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omments/comment1.xml" ContentType="application/vnd.openxmlformats-officedocument.presentationml.comments+xml"/>
  <Override PartName="/ppt/notesSlides/notesSlide4.xml" ContentType="application/vnd.openxmlformats-officedocument.presentationml.notesSlide+xml"/>
  <Override PartName="/ppt/comments/comment2.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7"/>
  </p:notesMasterIdLst>
  <p:sldIdLst>
    <p:sldId id="256" r:id="rId2"/>
    <p:sldId id="408" r:id="rId3"/>
    <p:sldId id="417" r:id="rId4"/>
    <p:sldId id="409" r:id="rId5"/>
    <p:sldId id="258" r:id="rId6"/>
    <p:sldId id="406" r:id="rId7"/>
    <p:sldId id="407" r:id="rId8"/>
    <p:sldId id="261" r:id="rId9"/>
    <p:sldId id="309" r:id="rId10"/>
    <p:sldId id="311" r:id="rId11"/>
    <p:sldId id="310" r:id="rId12"/>
    <p:sldId id="313" r:id="rId13"/>
    <p:sldId id="314" r:id="rId14"/>
    <p:sldId id="315" r:id="rId15"/>
    <p:sldId id="402" r:id="rId16"/>
    <p:sldId id="316" r:id="rId17"/>
    <p:sldId id="264" r:id="rId18"/>
    <p:sldId id="403" r:id="rId19"/>
    <p:sldId id="404" r:id="rId20"/>
    <p:sldId id="412" r:id="rId21"/>
    <p:sldId id="318" r:id="rId22"/>
    <p:sldId id="320" r:id="rId23"/>
    <p:sldId id="413" r:id="rId24"/>
    <p:sldId id="321" r:id="rId25"/>
    <p:sldId id="329" r:id="rId26"/>
    <p:sldId id="411" r:id="rId27"/>
    <p:sldId id="323" r:id="rId28"/>
    <p:sldId id="414" r:id="rId29"/>
    <p:sldId id="325" r:id="rId30"/>
    <p:sldId id="415" r:id="rId31"/>
    <p:sldId id="327" r:id="rId32"/>
    <p:sldId id="416" r:id="rId33"/>
    <p:sldId id="418" r:id="rId34"/>
    <p:sldId id="262" r:id="rId35"/>
    <p:sldId id="289" r:id="rId36"/>
  </p:sldIdLst>
  <p:sldSz cx="9144000" cy="5143500" type="screen16x9"/>
  <p:notesSz cx="6858000" cy="9144000"/>
  <p:embeddedFontLst>
    <p:embeddedFont>
      <p:font typeface="Do Hyeon" panose="020B0604020202020204" charset="-127"/>
      <p:regular r:id="rId38"/>
    </p:embeddedFont>
    <p:embeddedFont>
      <p:font typeface="Bebas Neue" panose="020B0604020202020204" charset="0"/>
      <p:regular r:id="rId39"/>
    </p:embeddedFont>
    <p:embeddedFont>
      <p:font typeface="Calibri" panose="020F0502020204030204" pitchFamily="34" charset="0"/>
      <p:regular r:id="rId40"/>
      <p:bold r:id="rId41"/>
      <p:italic r:id="rId42"/>
      <p:boldItalic r:id="rId43"/>
    </p:embeddedFont>
    <p:embeddedFont>
      <p:font typeface="Didact Gothic" panose="020B0604020202020204" charset="0"/>
      <p:regular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sh Singh imt_013" initials="ASi"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51BB0AB-15C0-45BE-AE7C-508BB31F883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107" autoAdjust="0"/>
  </p:normalViewPr>
  <p:slideViewPr>
    <p:cSldViewPr snapToGrid="0">
      <p:cViewPr varScale="1">
        <p:scale>
          <a:sx n="108" d="100"/>
          <a:sy n="108" d="100"/>
        </p:scale>
        <p:origin x="730"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theme" Target="theme/theme1.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5-12T21:24:26.390" idx="1">
    <p:pos x="10" y="10"/>
    <p:text/>
  </p:cm>
</p:cmLst>
</file>

<file path=ppt/comments/comment2.xml><?xml version="1.0" encoding="utf-8"?>
<p:cmLst xmlns:a="http://schemas.openxmlformats.org/drawingml/2006/main" xmlns:r="http://schemas.openxmlformats.org/officeDocument/2006/relationships" xmlns:p="http://schemas.openxmlformats.org/presentationml/2006/main">
  <p:cm authorId="1" dt="2021-05-12T21:24:26.390" idx="1">
    <p:pos x="10" y="10"/>
    <p:text/>
  </p:cm>
</p:cmLst>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3638DA78-DB5E-41C7-A534-009C5471CAD3}" type="doc">
      <dgm:prSet loTypeId="urn:microsoft.com/office/officeart/2005/8/layout/process4" loCatId="list" qsTypeId="urn:microsoft.com/office/officeart/2005/8/quickstyle/simple1" qsCatId="simple" csTypeId="urn:microsoft.com/office/officeart/2005/8/colors/accent5_2" csCatId="accent5" phldr="1"/>
      <dgm:spPr/>
      <dgm:t>
        <a:bodyPr/>
        <a:lstStyle/>
        <a:p>
          <a:endParaRPr lang="en-IN"/>
        </a:p>
      </dgm:t>
    </dgm:pt>
    <dgm:pt modelId="{A6A91019-8747-419C-B45E-46D2F31D4053}">
      <dgm:prSet phldrT="[Text]"/>
      <dgm:spPr/>
      <dgm:t>
        <a:bodyPr/>
        <a:lstStyle/>
        <a:p>
          <a:r>
            <a:rPr lang="en-US" dirty="0"/>
            <a:t>Motivation</a:t>
          </a:r>
          <a:endParaRPr lang="en-IN" dirty="0"/>
        </a:p>
      </dgm:t>
    </dgm:pt>
    <dgm:pt modelId="{7CA74321-D3FA-4CC6-A56B-AEEA437996E4}" type="parTrans" cxnId="{F305F77C-4257-468D-A53C-ECADC898D15D}">
      <dgm:prSet/>
      <dgm:spPr/>
      <dgm:t>
        <a:bodyPr/>
        <a:lstStyle/>
        <a:p>
          <a:endParaRPr lang="en-IN"/>
        </a:p>
      </dgm:t>
    </dgm:pt>
    <dgm:pt modelId="{C9EC003A-E5C2-4D2F-A59F-685A3F685A2E}" type="sibTrans" cxnId="{F305F77C-4257-468D-A53C-ECADC898D15D}">
      <dgm:prSet/>
      <dgm:spPr/>
      <dgm:t>
        <a:bodyPr/>
        <a:lstStyle/>
        <a:p>
          <a:endParaRPr lang="en-IN"/>
        </a:p>
      </dgm:t>
    </dgm:pt>
    <dgm:pt modelId="{5E5F7BFC-EA5B-4AE4-A0CF-6CAC3341566A}">
      <dgm:prSet phldrT="[Text]"/>
      <dgm:spPr/>
      <dgm:t>
        <a:bodyPr/>
        <a:lstStyle/>
        <a:p>
          <a:r>
            <a:rPr lang="en-US" dirty="0"/>
            <a:t>Novelty</a:t>
          </a:r>
          <a:endParaRPr lang="en-IN" dirty="0"/>
        </a:p>
      </dgm:t>
    </dgm:pt>
    <dgm:pt modelId="{7E84E267-89D6-4925-B1BA-D824E9888D4F}" type="parTrans" cxnId="{A92779C0-1701-4591-91E4-B71FC1361ECD}">
      <dgm:prSet/>
      <dgm:spPr/>
      <dgm:t>
        <a:bodyPr/>
        <a:lstStyle/>
        <a:p>
          <a:endParaRPr lang="en-IN"/>
        </a:p>
      </dgm:t>
    </dgm:pt>
    <dgm:pt modelId="{CC09CBE9-F966-4690-92B8-F4E0914D5E55}" type="sibTrans" cxnId="{A92779C0-1701-4591-91E4-B71FC1361ECD}">
      <dgm:prSet/>
      <dgm:spPr/>
      <dgm:t>
        <a:bodyPr/>
        <a:lstStyle/>
        <a:p>
          <a:endParaRPr lang="en-IN"/>
        </a:p>
      </dgm:t>
    </dgm:pt>
    <dgm:pt modelId="{108F4478-45FD-4D2F-B3A3-67CA548F009B}">
      <dgm:prSet phldrT="[Text]"/>
      <dgm:spPr/>
      <dgm:t>
        <a:bodyPr/>
        <a:lstStyle/>
        <a:p>
          <a:r>
            <a:rPr lang="en-US" dirty="0"/>
            <a:t>Sanitizing Remote Control Robot</a:t>
          </a:r>
          <a:endParaRPr lang="en-IN" dirty="0"/>
        </a:p>
      </dgm:t>
    </dgm:pt>
    <dgm:pt modelId="{287851AB-24F5-4C68-97E7-F92596D6FFF0}" type="parTrans" cxnId="{6435F108-1065-4681-9C63-DBD2559C9150}">
      <dgm:prSet/>
      <dgm:spPr/>
      <dgm:t>
        <a:bodyPr/>
        <a:lstStyle/>
        <a:p>
          <a:endParaRPr lang="en-IN"/>
        </a:p>
      </dgm:t>
    </dgm:pt>
    <dgm:pt modelId="{F6DE4B72-136F-476F-A768-CCC550CF8D18}" type="sibTrans" cxnId="{6435F108-1065-4681-9C63-DBD2559C9150}">
      <dgm:prSet/>
      <dgm:spPr/>
      <dgm:t>
        <a:bodyPr/>
        <a:lstStyle/>
        <a:p>
          <a:endParaRPr lang="en-IN"/>
        </a:p>
      </dgm:t>
    </dgm:pt>
    <dgm:pt modelId="{612E3CCF-2DA2-4ED3-BA4E-BCDA9C0F76A2}">
      <dgm:prSet phldrT="[Text]"/>
      <dgm:spPr/>
      <dgm:t>
        <a:bodyPr/>
        <a:lstStyle/>
        <a:p>
          <a:r>
            <a:rPr lang="en-US" dirty="0"/>
            <a:t>Components Used </a:t>
          </a:r>
          <a:endParaRPr lang="en-IN" dirty="0"/>
        </a:p>
      </dgm:t>
    </dgm:pt>
    <dgm:pt modelId="{1C8A1F06-E842-4178-8FD7-6A9E6DCF357B}" type="parTrans" cxnId="{331C4949-ED8B-4126-AF23-976B1414F8A6}">
      <dgm:prSet/>
      <dgm:spPr/>
      <dgm:t>
        <a:bodyPr/>
        <a:lstStyle/>
        <a:p>
          <a:endParaRPr lang="en-IN"/>
        </a:p>
      </dgm:t>
    </dgm:pt>
    <dgm:pt modelId="{B2C704C7-2848-421A-BFB1-765B13BF87F0}" type="sibTrans" cxnId="{331C4949-ED8B-4126-AF23-976B1414F8A6}">
      <dgm:prSet/>
      <dgm:spPr/>
      <dgm:t>
        <a:bodyPr/>
        <a:lstStyle/>
        <a:p>
          <a:endParaRPr lang="en-IN"/>
        </a:p>
      </dgm:t>
    </dgm:pt>
    <dgm:pt modelId="{5B1EA7F4-599F-4290-BE85-CDB90EAB3B12}">
      <dgm:prSet phldrT="[Text]"/>
      <dgm:spPr/>
      <dgm:t>
        <a:bodyPr/>
        <a:lstStyle/>
        <a:p>
          <a:r>
            <a:rPr lang="en-US" dirty="0"/>
            <a:t>Connections and Coding</a:t>
          </a:r>
          <a:endParaRPr lang="en-IN" dirty="0"/>
        </a:p>
      </dgm:t>
    </dgm:pt>
    <dgm:pt modelId="{C1FE07FE-29CF-48F5-A51B-C80F85B5B510}" type="parTrans" cxnId="{A91A9D41-7CEC-40A6-91F2-E94FF162E3B9}">
      <dgm:prSet/>
      <dgm:spPr/>
      <dgm:t>
        <a:bodyPr/>
        <a:lstStyle/>
        <a:p>
          <a:endParaRPr lang="en-IN"/>
        </a:p>
      </dgm:t>
    </dgm:pt>
    <dgm:pt modelId="{0A2D336D-AF2F-42A1-A664-DADD5C8F8AE0}" type="sibTrans" cxnId="{A91A9D41-7CEC-40A6-91F2-E94FF162E3B9}">
      <dgm:prSet/>
      <dgm:spPr/>
      <dgm:t>
        <a:bodyPr/>
        <a:lstStyle/>
        <a:p>
          <a:endParaRPr lang="en-IN"/>
        </a:p>
      </dgm:t>
    </dgm:pt>
    <dgm:pt modelId="{2F158E64-948B-4E16-A3B9-E849BEB4285D}">
      <dgm:prSet phldrT="[Text]"/>
      <dgm:spPr/>
      <dgm:t>
        <a:bodyPr/>
        <a:lstStyle/>
        <a:p>
          <a:r>
            <a:rPr lang="en-US" dirty="0"/>
            <a:t>Miscellaneous</a:t>
          </a:r>
          <a:endParaRPr lang="en-IN" dirty="0"/>
        </a:p>
      </dgm:t>
    </dgm:pt>
    <dgm:pt modelId="{E2796B86-220F-4A1D-B4AF-5915AFA294D7}" type="parTrans" cxnId="{85409BF0-EEAA-48F2-B4E4-8ABE8CE9C629}">
      <dgm:prSet/>
      <dgm:spPr/>
      <dgm:t>
        <a:bodyPr/>
        <a:lstStyle/>
        <a:p>
          <a:endParaRPr lang="en-IN"/>
        </a:p>
      </dgm:t>
    </dgm:pt>
    <dgm:pt modelId="{356EEBE0-08EF-4236-B38F-1B1C5E082BA5}" type="sibTrans" cxnId="{85409BF0-EEAA-48F2-B4E4-8ABE8CE9C629}">
      <dgm:prSet/>
      <dgm:spPr/>
      <dgm:t>
        <a:bodyPr/>
        <a:lstStyle/>
        <a:p>
          <a:endParaRPr lang="en-IN"/>
        </a:p>
      </dgm:t>
    </dgm:pt>
    <dgm:pt modelId="{3FD992CD-E97B-4605-8E67-27B80624F2B7}">
      <dgm:prSet phldrT="[Text]"/>
      <dgm:spPr/>
      <dgm:t>
        <a:bodyPr/>
        <a:lstStyle/>
        <a:p>
          <a:r>
            <a:rPr lang="en-US" dirty="0"/>
            <a:t>Applications in Real life</a:t>
          </a:r>
          <a:endParaRPr lang="en-IN" dirty="0"/>
        </a:p>
      </dgm:t>
    </dgm:pt>
    <dgm:pt modelId="{D7899AE9-9947-4E5E-A91B-AB2F10F2C9F8}" type="parTrans" cxnId="{756F926D-B75B-4C39-B0EB-F4812CB8A0DE}">
      <dgm:prSet/>
      <dgm:spPr/>
      <dgm:t>
        <a:bodyPr/>
        <a:lstStyle/>
        <a:p>
          <a:endParaRPr lang="en-IN"/>
        </a:p>
      </dgm:t>
    </dgm:pt>
    <dgm:pt modelId="{95BAACB3-1B3F-412C-B41B-68A1DEBB41F6}" type="sibTrans" cxnId="{756F926D-B75B-4C39-B0EB-F4812CB8A0DE}">
      <dgm:prSet/>
      <dgm:spPr/>
      <dgm:t>
        <a:bodyPr/>
        <a:lstStyle/>
        <a:p>
          <a:endParaRPr lang="en-IN"/>
        </a:p>
      </dgm:t>
    </dgm:pt>
    <dgm:pt modelId="{AD5C04EF-CBE7-4EB5-9491-0061DB8F3CAE}">
      <dgm:prSet phldrT="[Text]"/>
      <dgm:spPr/>
      <dgm:t>
        <a:bodyPr/>
        <a:lstStyle/>
        <a:p>
          <a:r>
            <a:rPr lang="en-US" dirty="0"/>
            <a:t>Future Improvements</a:t>
          </a:r>
          <a:endParaRPr lang="en-IN" dirty="0"/>
        </a:p>
      </dgm:t>
    </dgm:pt>
    <dgm:pt modelId="{78322A70-EF77-4680-A80C-CEF9A7FCAE9F}" type="parTrans" cxnId="{72C9E2AF-E4E9-41C7-9C2C-6204F485344B}">
      <dgm:prSet/>
      <dgm:spPr/>
      <dgm:t>
        <a:bodyPr/>
        <a:lstStyle/>
        <a:p>
          <a:endParaRPr lang="en-IN"/>
        </a:p>
      </dgm:t>
    </dgm:pt>
    <dgm:pt modelId="{A59C7BE4-6C79-48FB-9A8B-AFFDF6D0BDC5}" type="sibTrans" cxnId="{72C9E2AF-E4E9-41C7-9C2C-6204F485344B}">
      <dgm:prSet/>
      <dgm:spPr/>
      <dgm:t>
        <a:bodyPr/>
        <a:lstStyle/>
        <a:p>
          <a:endParaRPr lang="en-IN"/>
        </a:p>
      </dgm:t>
    </dgm:pt>
    <dgm:pt modelId="{72B8DC59-EEAB-44AD-8EF0-9256F6DD7976}">
      <dgm:prSet phldrT="[Text]"/>
      <dgm:spPr/>
      <dgm:t>
        <a:bodyPr/>
        <a:lstStyle/>
        <a:p>
          <a:r>
            <a:rPr lang="en-US" dirty="0"/>
            <a:t>Introduction</a:t>
          </a:r>
          <a:endParaRPr lang="en-IN" dirty="0"/>
        </a:p>
      </dgm:t>
    </dgm:pt>
    <dgm:pt modelId="{56259548-5EEA-4A7F-BCB1-96AC71AA2F76}" type="sibTrans" cxnId="{BA76B95A-AC8B-4733-B78C-24148A780924}">
      <dgm:prSet/>
      <dgm:spPr/>
      <dgm:t>
        <a:bodyPr/>
        <a:lstStyle/>
        <a:p>
          <a:endParaRPr lang="en-IN"/>
        </a:p>
      </dgm:t>
    </dgm:pt>
    <dgm:pt modelId="{6BA6F8DD-97F2-471A-9933-41FA8DC7C98D}" type="parTrans" cxnId="{BA76B95A-AC8B-4733-B78C-24148A780924}">
      <dgm:prSet/>
      <dgm:spPr/>
      <dgm:t>
        <a:bodyPr/>
        <a:lstStyle/>
        <a:p>
          <a:endParaRPr lang="en-IN"/>
        </a:p>
      </dgm:t>
    </dgm:pt>
    <dgm:pt modelId="{06C4F21B-D51F-43D4-A06C-747ADF082149}" type="pres">
      <dgm:prSet presAssocID="{3638DA78-DB5E-41C7-A534-009C5471CAD3}" presName="Name0" presStyleCnt="0">
        <dgm:presLayoutVars>
          <dgm:dir/>
          <dgm:animLvl val="lvl"/>
          <dgm:resizeHandles val="exact"/>
        </dgm:presLayoutVars>
      </dgm:prSet>
      <dgm:spPr/>
    </dgm:pt>
    <dgm:pt modelId="{58168F75-84ED-4C07-9DF1-A1F69ACAEC49}" type="pres">
      <dgm:prSet presAssocID="{2F158E64-948B-4E16-A3B9-E849BEB4285D}" presName="boxAndChildren" presStyleCnt="0"/>
      <dgm:spPr/>
    </dgm:pt>
    <dgm:pt modelId="{66737314-9B1D-42BD-8F5A-4FB62C53E699}" type="pres">
      <dgm:prSet presAssocID="{2F158E64-948B-4E16-A3B9-E849BEB4285D}" presName="parentTextBox" presStyleLbl="node1" presStyleIdx="0" presStyleCnt="3"/>
      <dgm:spPr/>
    </dgm:pt>
    <dgm:pt modelId="{A041E860-8092-4807-8BB6-B83A785C2422}" type="pres">
      <dgm:prSet presAssocID="{2F158E64-948B-4E16-A3B9-E849BEB4285D}" presName="entireBox" presStyleLbl="node1" presStyleIdx="0" presStyleCnt="3"/>
      <dgm:spPr/>
    </dgm:pt>
    <dgm:pt modelId="{8CE76158-9768-4F0F-8A7A-749725E8CEA8}" type="pres">
      <dgm:prSet presAssocID="{2F158E64-948B-4E16-A3B9-E849BEB4285D}" presName="descendantBox" presStyleCnt="0"/>
      <dgm:spPr/>
    </dgm:pt>
    <dgm:pt modelId="{DBA01DC0-A6F4-437D-81FA-9047182C1F73}" type="pres">
      <dgm:prSet presAssocID="{3FD992CD-E97B-4605-8E67-27B80624F2B7}" presName="childTextBox" presStyleLbl="fgAccFollowNode1" presStyleIdx="0" presStyleCnt="6">
        <dgm:presLayoutVars>
          <dgm:bulletEnabled val="1"/>
        </dgm:presLayoutVars>
      </dgm:prSet>
      <dgm:spPr/>
    </dgm:pt>
    <dgm:pt modelId="{4C7621C3-DEE8-432B-A15E-3DC1DE8F391B}" type="pres">
      <dgm:prSet presAssocID="{AD5C04EF-CBE7-4EB5-9491-0061DB8F3CAE}" presName="childTextBox" presStyleLbl="fgAccFollowNode1" presStyleIdx="1" presStyleCnt="6">
        <dgm:presLayoutVars>
          <dgm:bulletEnabled val="1"/>
        </dgm:presLayoutVars>
      </dgm:prSet>
      <dgm:spPr/>
    </dgm:pt>
    <dgm:pt modelId="{5DE35AC7-EC11-4783-8ABA-710620855C83}" type="pres">
      <dgm:prSet presAssocID="{F6DE4B72-136F-476F-A768-CCC550CF8D18}" presName="sp" presStyleCnt="0"/>
      <dgm:spPr/>
    </dgm:pt>
    <dgm:pt modelId="{27A4595B-3174-432A-9BBD-B7D998385B23}" type="pres">
      <dgm:prSet presAssocID="{108F4478-45FD-4D2F-B3A3-67CA548F009B}" presName="arrowAndChildren" presStyleCnt="0"/>
      <dgm:spPr/>
    </dgm:pt>
    <dgm:pt modelId="{2E6844AF-A32F-416B-B584-316CDBFD88C9}" type="pres">
      <dgm:prSet presAssocID="{108F4478-45FD-4D2F-B3A3-67CA548F009B}" presName="parentTextArrow" presStyleLbl="node1" presStyleIdx="0" presStyleCnt="3"/>
      <dgm:spPr/>
    </dgm:pt>
    <dgm:pt modelId="{BDE9FB55-6792-4A07-A29A-77F23640FA57}" type="pres">
      <dgm:prSet presAssocID="{108F4478-45FD-4D2F-B3A3-67CA548F009B}" presName="arrow" presStyleLbl="node1" presStyleIdx="1" presStyleCnt="3"/>
      <dgm:spPr/>
    </dgm:pt>
    <dgm:pt modelId="{A9BA0592-B29A-47DD-A2B9-98AB2B87B2D2}" type="pres">
      <dgm:prSet presAssocID="{108F4478-45FD-4D2F-B3A3-67CA548F009B}" presName="descendantArrow" presStyleCnt="0"/>
      <dgm:spPr/>
    </dgm:pt>
    <dgm:pt modelId="{ECCF0CCA-8798-415A-B5FE-85D7348570B3}" type="pres">
      <dgm:prSet presAssocID="{612E3CCF-2DA2-4ED3-BA4E-BCDA9C0F76A2}" presName="childTextArrow" presStyleLbl="fgAccFollowNode1" presStyleIdx="2" presStyleCnt="6">
        <dgm:presLayoutVars>
          <dgm:bulletEnabled val="1"/>
        </dgm:presLayoutVars>
      </dgm:prSet>
      <dgm:spPr/>
    </dgm:pt>
    <dgm:pt modelId="{A20E9CA4-A408-40BD-B227-A83D08230C1D}" type="pres">
      <dgm:prSet presAssocID="{5B1EA7F4-599F-4290-BE85-CDB90EAB3B12}" presName="childTextArrow" presStyleLbl="fgAccFollowNode1" presStyleIdx="3" presStyleCnt="6">
        <dgm:presLayoutVars>
          <dgm:bulletEnabled val="1"/>
        </dgm:presLayoutVars>
      </dgm:prSet>
      <dgm:spPr/>
    </dgm:pt>
    <dgm:pt modelId="{36DB8631-DCD2-4970-8C46-0471EB246C52}" type="pres">
      <dgm:prSet presAssocID="{56259548-5EEA-4A7F-BCB1-96AC71AA2F76}" presName="sp" presStyleCnt="0"/>
      <dgm:spPr/>
    </dgm:pt>
    <dgm:pt modelId="{319F6428-6D84-45E5-BB82-20DC1ECF0C8D}" type="pres">
      <dgm:prSet presAssocID="{72B8DC59-EEAB-44AD-8EF0-9256F6DD7976}" presName="arrowAndChildren" presStyleCnt="0"/>
      <dgm:spPr/>
    </dgm:pt>
    <dgm:pt modelId="{5197B3BA-23F3-4777-9A9A-257E68436D84}" type="pres">
      <dgm:prSet presAssocID="{72B8DC59-EEAB-44AD-8EF0-9256F6DD7976}" presName="parentTextArrow" presStyleLbl="node1" presStyleIdx="1" presStyleCnt="3"/>
      <dgm:spPr/>
    </dgm:pt>
    <dgm:pt modelId="{E04B342A-2B20-4304-83D7-9A6A5A83C025}" type="pres">
      <dgm:prSet presAssocID="{72B8DC59-EEAB-44AD-8EF0-9256F6DD7976}" presName="arrow" presStyleLbl="node1" presStyleIdx="2" presStyleCnt="3" custLinFactNeighborY="-505"/>
      <dgm:spPr/>
    </dgm:pt>
    <dgm:pt modelId="{6D5BF76D-4C4E-447C-93AE-2B73C9B6ED4B}" type="pres">
      <dgm:prSet presAssocID="{72B8DC59-EEAB-44AD-8EF0-9256F6DD7976}" presName="descendantArrow" presStyleCnt="0"/>
      <dgm:spPr/>
    </dgm:pt>
    <dgm:pt modelId="{A3048E0D-7BBC-4514-A1D0-C673EC9F12BA}" type="pres">
      <dgm:prSet presAssocID="{A6A91019-8747-419C-B45E-46D2F31D4053}" presName="childTextArrow" presStyleLbl="fgAccFollowNode1" presStyleIdx="4" presStyleCnt="6">
        <dgm:presLayoutVars>
          <dgm:bulletEnabled val="1"/>
        </dgm:presLayoutVars>
      </dgm:prSet>
      <dgm:spPr/>
    </dgm:pt>
    <dgm:pt modelId="{6931BCCF-807E-448D-A9E7-5B3A376BB39B}" type="pres">
      <dgm:prSet presAssocID="{5E5F7BFC-EA5B-4AE4-A0CF-6CAC3341566A}" presName="childTextArrow" presStyleLbl="fgAccFollowNode1" presStyleIdx="5" presStyleCnt="6">
        <dgm:presLayoutVars>
          <dgm:bulletEnabled val="1"/>
        </dgm:presLayoutVars>
      </dgm:prSet>
      <dgm:spPr/>
    </dgm:pt>
  </dgm:ptLst>
  <dgm:cxnLst>
    <dgm:cxn modelId="{6435F108-1065-4681-9C63-DBD2559C9150}" srcId="{3638DA78-DB5E-41C7-A534-009C5471CAD3}" destId="{108F4478-45FD-4D2F-B3A3-67CA548F009B}" srcOrd="1" destOrd="0" parTransId="{287851AB-24F5-4C68-97E7-F92596D6FFF0}" sibTransId="{F6DE4B72-136F-476F-A768-CCC550CF8D18}"/>
    <dgm:cxn modelId="{78BBD716-B8D4-4CB5-A9F5-EAF9D60C7949}" type="presOf" srcId="{72B8DC59-EEAB-44AD-8EF0-9256F6DD7976}" destId="{5197B3BA-23F3-4777-9A9A-257E68436D84}" srcOrd="0" destOrd="0" presId="urn:microsoft.com/office/officeart/2005/8/layout/process4"/>
    <dgm:cxn modelId="{0EE58B1B-B290-491F-8E2F-4BD2E423D644}" type="presOf" srcId="{108F4478-45FD-4D2F-B3A3-67CA548F009B}" destId="{2E6844AF-A32F-416B-B584-316CDBFD88C9}" srcOrd="0" destOrd="0" presId="urn:microsoft.com/office/officeart/2005/8/layout/process4"/>
    <dgm:cxn modelId="{DB255922-2A59-4599-A33D-4A028255F526}" type="presOf" srcId="{5B1EA7F4-599F-4290-BE85-CDB90EAB3B12}" destId="{A20E9CA4-A408-40BD-B227-A83D08230C1D}" srcOrd="0" destOrd="0" presId="urn:microsoft.com/office/officeart/2005/8/layout/process4"/>
    <dgm:cxn modelId="{45D6612D-D9CD-496F-9F53-D15134C380C1}" type="presOf" srcId="{AD5C04EF-CBE7-4EB5-9491-0061DB8F3CAE}" destId="{4C7621C3-DEE8-432B-A15E-3DC1DE8F391B}" srcOrd="0" destOrd="0" presId="urn:microsoft.com/office/officeart/2005/8/layout/process4"/>
    <dgm:cxn modelId="{A91A9D41-7CEC-40A6-91F2-E94FF162E3B9}" srcId="{108F4478-45FD-4D2F-B3A3-67CA548F009B}" destId="{5B1EA7F4-599F-4290-BE85-CDB90EAB3B12}" srcOrd="1" destOrd="0" parTransId="{C1FE07FE-29CF-48F5-A51B-C80F85B5B510}" sibTransId="{0A2D336D-AF2F-42A1-A664-DADD5C8F8AE0}"/>
    <dgm:cxn modelId="{331C4949-ED8B-4126-AF23-976B1414F8A6}" srcId="{108F4478-45FD-4D2F-B3A3-67CA548F009B}" destId="{612E3CCF-2DA2-4ED3-BA4E-BCDA9C0F76A2}" srcOrd="0" destOrd="0" parTransId="{1C8A1F06-E842-4178-8FD7-6A9E6DCF357B}" sibTransId="{B2C704C7-2848-421A-BFB1-765B13BF87F0}"/>
    <dgm:cxn modelId="{756F926D-B75B-4C39-B0EB-F4812CB8A0DE}" srcId="{2F158E64-948B-4E16-A3B9-E849BEB4285D}" destId="{3FD992CD-E97B-4605-8E67-27B80624F2B7}" srcOrd="0" destOrd="0" parTransId="{D7899AE9-9947-4E5E-A91B-AB2F10F2C9F8}" sibTransId="{95BAACB3-1B3F-412C-B41B-68A1DEBB41F6}"/>
    <dgm:cxn modelId="{BA76B95A-AC8B-4733-B78C-24148A780924}" srcId="{3638DA78-DB5E-41C7-A534-009C5471CAD3}" destId="{72B8DC59-EEAB-44AD-8EF0-9256F6DD7976}" srcOrd="0" destOrd="0" parTransId="{6BA6F8DD-97F2-471A-9933-41FA8DC7C98D}" sibTransId="{56259548-5EEA-4A7F-BCB1-96AC71AA2F76}"/>
    <dgm:cxn modelId="{F305F77C-4257-468D-A53C-ECADC898D15D}" srcId="{72B8DC59-EEAB-44AD-8EF0-9256F6DD7976}" destId="{A6A91019-8747-419C-B45E-46D2F31D4053}" srcOrd="0" destOrd="0" parTransId="{7CA74321-D3FA-4CC6-A56B-AEEA437996E4}" sibTransId="{C9EC003A-E5C2-4D2F-A59F-685A3F685A2E}"/>
    <dgm:cxn modelId="{ABFCAF85-BCAB-459B-B8A3-AF2B79E357A3}" type="presOf" srcId="{2F158E64-948B-4E16-A3B9-E849BEB4285D}" destId="{A041E860-8092-4807-8BB6-B83A785C2422}" srcOrd="1" destOrd="0" presId="urn:microsoft.com/office/officeart/2005/8/layout/process4"/>
    <dgm:cxn modelId="{2CE3BB98-9852-48F3-98CA-DEDC06E309BB}" type="presOf" srcId="{3638DA78-DB5E-41C7-A534-009C5471CAD3}" destId="{06C4F21B-D51F-43D4-A06C-747ADF082149}" srcOrd="0" destOrd="0" presId="urn:microsoft.com/office/officeart/2005/8/layout/process4"/>
    <dgm:cxn modelId="{E911B499-C731-42B8-A063-5A503F87369F}" type="presOf" srcId="{5E5F7BFC-EA5B-4AE4-A0CF-6CAC3341566A}" destId="{6931BCCF-807E-448D-A9E7-5B3A376BB39B}" srcOrd="0" destOrd="0" presId="urn:microsoft.com/office/officeart/2005/8/layout/process4"/>
    <dgm:cxn modelId="{72C9E2AF-E4E9-41C7-9C2C-6204F485344B}" srcId="{2F158E64-948B-4E16-A3B9-E849BEB4285D}" destId="{AD5C04EF-CBE7-4EB5-9491-0061DB8F3CAE}" srcOrd="1" destOrd="0" parTransId="{78322A70-EF77-4680-A80C-CEF9A7FCAE9F}" sibTransId="{A59C7BE4-6C79-48FB-9A8B-AFFDF6D0BDC5}"/>
    <dgm:cxn modelId="{1D6B6EB6-5F51-4164-8791-408EC74A5F7C}" type="presOf" srcId="{72B8DC59-EEAB-44AD-8EF0-9256F6DD7976}" destId="{E04B342A-2B20-4304-83D7-9A6A5A83C025}" srcOrd="1" destOrd="0" presId="urn:microsoft.com/office/officeart/2005/8/layout/process4"/>
    <dgm:cxn modelId="{A92779C0-1701-4591-91E4-B71FC1361ECD}" srcId="{72B8DC59-EEAB-44AD-8EF0-9256F6DD7976}" destId="{5E5F7BFC-EA5B-4AE4-A0CF-6CAC3341566A}" srcOrd="1" destOrd="0" parTransId="{7E84E267-89D6-4925-B1BA-D824E9888D4F}" sibTransId="{CC09CBE9-F966-4690-92B8-F4E0914D5E55}"/>
    <dgm:cxn modelId="{20521FD0-73B2-440B-857A-4166F7EAD412}" type="presOf" srcId="{3FD992CD-E97B-4605-8E67-27B80624F2B7}" destId="{DBA01DC0-A6F4-437D-81FA-9047182C1F73}" srcOrd="0" destOrd="0" presId="urn:microsoft.com/office/officeart/2005/8/layout/process4"/>
    <dgm:cxn modelId="{5BB5CBD1-AAB3-4404-8D1D-A3BF16A89494}" type="presOf" srcId="{2F158E64-948B-4E16-A3B9-E849BEB4285D}" destId="{66737314-9B1D-42BD-8F5A-4FB62C53E699}" srcOrd="0" destOrd="0" presId="urn:microsoft.com/office/officeart/2005/8/layout/process4"/>
    <dgm:cxn modelId="{7DD451D5-FD1D-49AF-A6D4-B1EE3B9EB702}" type="presOf" srcId="{108F4478-45FD-4D2F-B3A3-67CA548F009B}" destId="{BDE9FB55-6792-4A07-A29A-77F23640FA57}" srcOrd="1" destOrd="0" presId="urn:microsoft.com/office/officeart/2005/8/layout/process4"/>
    <dgm:cxn modelId="{6DD1BDE5-8E0A-426F-928E-426511645F06}" type="presOf" srcId="{612E3CCF-2DA2-4ED3-BA4E-BCDA9C0F76A2}" destId="{ECCF0CCA-8798-415A-B5FE-85D7348570B3}" srcOrd="0" destOrd="0" presId="urn:microsoft.com/office/officeart/2005/8/layout/process4"/>
    <dgm:cxn modelId="{85409BF0-EEAA-48F2-B4E4-8ABE8CE9C629}" srcId="{3638DA78-DB5E-41C7-A534-009C5471CAD3}" destId="{2F158E64-948B-4E16-A3B9-E849BEB4285D}" srcOrd="2" destOrd="0" parTransId="{E2796B86-220F-4A1D-B4AF-5915AFA294D7}" sibTransId="{356EEBE0-08EF-4236-B38F-1B1C5E082BA5}"/>
    <dgm:cxn modelId="{CC018BF8-ECA4-4614-B247-7ED9A65A1DA2}" type="presOf" srcId="{A6A91019-8747-419C-B45E-46D2F31D4053}" destId="{A3048E0D-7BBC-4514-A1D0-C673EC9F12BA}" srcOrd="0" destOrd="0" presId="urn:microsoft.com/office/officeart/2005/8/layout/process4"/>
    <dgm:cxn modelId="{8FA2D0B2-9851-4972-9652-43CE0470D0B4}" type="presParOf" srcId="{06C4F21B-D51F-43D4-A06C-747ADF082149}" destId="{58168F75-84ED-4C07-9DF1-A1F69ACAEC49}" srcOrd="0" destOrd="0" presId="urn:microsoft.com/office/officeart/2005/8/layout/process4"/>
    <dgm:cxn modelId="{BBCA61EB-9A64-456F-8C75-999E36E2306C}" type="presParOf" srcId="{58168F75-84ED-4C07-9DF1-A1F69ACAEC49}" destId="{66737314-9B1D-42BD-8F5A-4FB62C53E699}" srcOrd="0" destOrd="0" presId="urn:microsoft.com/office/officeart/2005/8/layout/process4"/>
    <dgm:cxn modelId="{ACD71F90-1681-435A-87CA-E4270DD8DF8A}" type="presParOf" srcId="{58168F75-84ED-4C07-9DF1-A1F69ACAEC49}" destId="{A041E860-8092-4807-8BB6-B83A785C2422}" srcOrd="1" destOrd="0" presId="urn:microsoft.com/office/officeart/2005/8/layout/process4"/>
    <dgm:cxn modelId="{11F770A3-FE28-4350-9EA5-1F94CCB9AF44}" type="presParOf" srcId="{58168F75-84ED-4C07-9DF1-A1F69ACAEC49}" destId="{8CE76158-9768-4F0F-8A7A-749725E8CEA8}" srcOrd="2" destOrd="0" presId="urn:microsoft.com/office/officeart/2005/8/layout/process4"/>
    <dgm:cxn modelId="{EAB2121D-C239-4165-8E23-849304BE4A5F}" type="presParOf" srcId="{8CE76158-9768-4F0F-8A7A-749725E8CEA8}" destId="{DBA01DC0-A6F4-437D-81FA-9047182C1F73}" srcOrd="0" destOrd="0" presId="urn:microsoft.com/office/officeart/2005/8/layout/process4"/>
    <dgm:cxn modelId="{50398BD1-18E4-4C5E-879D-A13AD4C4448F}" type="presParOf" srcId="{8CE76158-9768-4F0F-8A7A-749725E8CEA8}" destId="{4C7621C3-DEE8-432B-A15E-3DC1DE8F391B}" srcOrd="1" destOrd="0" presId="urn:microsoft.com/office/officeart/2005/8/layout/process4"/>
    <dgm:cxn modelId="{AC28205F-5886-492A-8E4E-6023EB39A678}" type="presParOf" srcId="{06C4F21B-D51F-43D4-A06C-747ADF082149}" destId="{5DE35AC7-EC11-4783-8ABA-710620855C83}" srcOrd="1" destOrd="0" presId="urn:microsoft.com/office/officeart/2005/8/layout/process4"/>
    <dgm:cxn modelId="{1FFFF22E-9069-48EB-A1B0-2E940A6244D7}" type="presParOf" srcId="{06C4F21B-D51F-43D4-A06C-747ADF082149}" destId="{27A4595B-3174-432A-9BBD-B7D998385B23}" srcOrd="2" destOrd="0" presId="urn:microsoft.com/office/officeart/2005/8/layout/process4"/>
    <dgm:cxn modelId="{965A9145-CDD6-443D-9112-3DC580C8BE95}" type="presParOf" srcId="{27A4595B-3174-432A-9BBD-B7D998385B23}" destId="{2E6844AF-A32F-416B-B584-316CDBFD88C9}" srcOrd="0" destOrd="0" presId="urn:microsoft.com/office/officeart/2005/8/layout/process4"/>
    <dgm:cxn modelId="{04E2BE9C-9A8E-4FE0-8D0A-D18F09D0FD6E}" type="presParOf" srcId="{27A4595B-3174-432A-9BBD-B7D998385B23}" destId="{BDE9FB55-6792-4A07-A29A-77F23640FA57}" srcOrd="1" destOrd="0" presId="urn:microsoft.com/office/officeart/2005/8/layout/process4"/>
    <dgm:cxn modelId="{5B407560-C046-4C6E-A67B-031DF7F5010C}" type="presParOf" srcId="{27A4595B-3174-432A-9BBD-B7D998385B23}" destId="{A9BA0592-B29A-47DD-A2B9-98AB2B87B2D2}" srcOrd="2" destOrd="0" presId="urn:microsoft.com/office/officeart/2005/8/layout/process4"/>
    <dgm:cxn modelId="{2B9481D8-F8D3-4993-871E-CB4FF1123052}" type="presParOf" srcId="{A9BA0592-B29A-47DD-A2B9-98AB2B87B2D2}" destId="{ECCF0CCA-8798-415A-B5FE-85D7348570B3}" srcOrd="0" destOrd="0" presId="urn:microsoft.com/office/officeart/2005/8/layout/process4"/>
    <dgm:cxn modelId="{8EB0CA24-E38E-44B3-A3C4-4085F6CF1EE3}" type="presParOf" srcId="{A9BA0592-B29A-47DD-A2B9-98AB2B87B2D2}" destId="{A20E9CA4-A408-40BD-B227-A83D08230C1D}" srcOrd="1" destOrd="0" presId="urn:microsoft.com/office/officeart/2005/8/layout/process4"/>
    <dgm:cxn modelId="{FF12B9F5-0F4D-4DD1-91CE-8D0F166EFB18}" type="presParOf" srcId="{06C4F21B-D51F-43D4-A06C-747ADF082149}" destId="{36DB8631-DCD2-4970-8C46-0471EB246C52}" srcOrd="3" destOrd="0" presId="urn:microsoft.com/office/officeart/2005/8/layout/process4"/>
    <dgm:cxn modelId="{6E8E4EC0-A766-49E0-8764-3568150959D6}" type="presParOf" srcId="{06C4F21B-D51F-43D4-A06C-747ADF082149}" destId="{319F6428-6D84-45E5-BB82-20DC1ECF0C8D}" srcOrd="4" destOrd="0" presId="urn:microsoft.com/office/officeart/2005/8/layout/process4"/>
    <dgm:cxn modelId="{A8226242-A41B-4290-8AC7-7C1EF4C68B06}" type="presParOf" srcId="{319F6428-6D84-45E5-BB82-20DC1ECF0C8D}" destId="{5197B3BA-23F3-4777-9A9A-257E68436D84}" srcOrd="0" destOrd="0" presId="urn:microsoft.com/office/officeart/2005/8/layout/process4"/>
    <dgm:cxn modelId="{6CF0FE9E-D8C7-4F38-BE0B-C972E5891522}" type="presParOf" srcId="{319F6428-6D84-45E5-BB82-20DC1ECF0C8D}" destId="{E04B342A-2B20-4304-83D7-9A6A5A83C025}" srcOrd="1" destOrd="0" presId="urn:microsoft.com/office/officeart/2005/8/layout/process4"/>
    <dgm:cxn modelId="{9069FA74-3D81-4743-9CDC-4A45A75CF7DD}" type="presParOf" srcId="{319F6428-6D84-45E5-BB82-20DC1ECF0C8D}" destId="{6D5BF76D-4C4E-447C-93AE-2B73C9B6ED4B}" srcOrd="2" destOrd="0" presId="urn:microsoft.com/office/officeart/2005/8/layout/process4"/>
    <dgm:cxn modelId="{1284E37A-099C-49D7-A2BD-67766E729067}" type="presParOf" srcId="{6D5BF76D-4C4E-447C-93AE-2B73C9B6ED4B}" destId="{A3048E0D-7BBC-4514-A1D0-C673EC9F12BA}" srcOrd="0" destOrd="0" presId="urn:microsoft.com/office/officeart/2005/8/layout/process4"/>
    <dgm:cxn modelId="{33C1A9B8-052C-4910-8E3D-4986C4D69012}" type="presParOf" srcId="{6D5BF76D-4C4E-447C-93AE-2B73C9B6ED4B}" destId="{6931BCCF-807E-448D-A9E7-5B3A376BB39B}" srcOrd="1"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997D170-B7E6-46E7-8F6C-AC11421B10A8}" type="doc">
      <dgm:prSet loTypeId="urn:microsoft.com/office/officeart/2005/8/layout/vList2#1" loCatId="list" qsTypeId="urn:microsoft.com/office/officeart/2005/8/quickstyle/simple1#1" qsCatId="simple" csTypeId="urn:microsoft.com/office/officeart/2005/8/colors/accent1_2#1" csCatId="accent1" phldr="1"/>
      <dgm:spPr/>
      <dgm:t>
        <a:bodyPr/>
        <a:lstStyle/>
        <a:p>
          <a:endParaRPr lang="en-IN"/>
        </a:p>
      </dgm:t>
    </dgm:pt>
    <dgm:pt modelId="{C513E687-8EC8-478B-AB1B-223F37E18C24}">
      <dgm:prSet custT="1">
        <dgm:style>
          <a:lnRef idx="0">
            <a:scrgbClr r="0" g="0" b="0"/>
          </a:lnRef>
          <a:fillRef idx="0">
            <a:scrgbClr r="0" g="0" b="0"/>
          </a:fillRef>
          <a:effectRef idx="0">
            <a:scrgbClr r="0" g="0" b="0"/>
          </a:effectRef>
          <a:fontRef idx="minor">
            <a:schemeClr val="accent2"/>
          </a:fontRef>
        </dgm:style>
      </dgm:prSet>
      <dgm:spPr>
        <a:noFill/>
        <a:ln>
          <a:noFill/>
        </a:ln>
      </dgm:spPr>
      <dgm:t>
        <a:bodyPr/>
        <a:lstStyle/>
        <a:p>
          <a:r>
            <a:rPr lang="en-US" sz="1550" b="0" i="0" dirty="0">
              <a:latin typeface="Do Hyeon" charset="-127"/>
              <a:ea typeface="Do Hyeon" charset="-127"/>
            </a:rPr>
            <a:t>The Sars-COV-2 is responsible for the disease known as COVID-19, which primarily spreads through contaminated surfaces. So to sanitize the surface is the most efficient way to minimize the spreading of COVID – 19. To ease the process of sanitizing, we have come up with the </a:t>
          </a:r>
          <a:r>
            <a:rPr lang="en-US" sz="1550" b="1" i="0" dirty="0">
              <a:solidFill>
                <a:schemeClr val="bg1"/>
              </a:solidFill>
              <a:latin typeface="Calibri" panose="020F0502020204030204" pitchFamily="34" charset="0"/>
              <a:ea typeface="Do Hyeon" charset="-127"/>
              <a:cs typeface="Calibri" panose="020F0502020204030204" pitchFamily="34" charset="0"/>
            </a:rPr>
            <a:t>IDEA</a:t>
          </a:r>
          <a:r>
            <a:rPr lang="en-US" sz="1550" b="0" i="0" dirty="0">
              <a:latin typeface="Do Hyeon" charset="-127"/>
              <a:ea typeface="Do Hyeon" charset="-127"/>
            </a:rPr>
            <a:t> of </a:t>
          </a:r>
          <a:r>
            <a:rPr lang="en-US" sz="1550" b="1" i="0" dirty="0">
              <a:solidFill>
                <a:schemeClr val="bg1"/>
              </a:solidFill>
              <a:latin typeface="Calibri" panose="020F0502020204030204" pitchFamily="34" charset="0"/>
              <a:ea typeface="Do Hyeon" charset="-127"/>
              <a:cs typeface="Calibri" panose="020F0502020204030204" pitchFamily="34" charset="0"/>
            </a:rPr>
            <a:t>SANITIZING RC ROBOT</a:t>
          </a:r>
          <a:r>
            <a:rPr lang="en-US" sz="1550" b="1" i="0" dirty="0">
              <a:solidFill>
                <a:schemeClr val="tx1"/>
              </a:solidFill>
              <a:latin typeface="Calibri" panose="020F0502020204030204" pitchFamily="34" charset="0"/>
              <a:ea typeface="Do Hyeon" charset="-127"/>
              <a:cs typeface="Calibri" panose="020F0502020204030204" pitchFamily="34" charset="0"/>
            </a:rPr>
            <a:t> </a:t>
          </a:r>
          <a:r>
            <a:rPr lang="en-US" sz="1550" b="0" i="0" dirty="0">
              <a:latin typeface="Do Hyeon" charset="-127"/>
              <a:ea typeface="Do Hyeon" charset="-127"/>
            </a:rPr>
            <a:t>which uses </a:t>
          </a:r>
          <a:r>
            <a:rPr lang="en-US" sz="1550" b="1" i="0" dirty="0">
              <a:solidFill>
                <a:schemeClr val="bg1">
                  <a:lumMod val="95000"/>
                </a:schemeClr>
              </a:solidFill>
              <a:latin typeface="Calibri" panose="020F0502020204030204" pitchFamily="34" charset="0"/>
              <a:ea typeface="Do Hyeon" charset="-127"/>
              <a:cs typeface="Calibri" panose="020F0502020204030204" pitchFamily="34" charset="0"/>
            </a:rPr>
            <a:t>UV light </a:t>
          </a:r>
          <a:r>
            <a:rPr lang="en-US" sz="1550" b="0" i="0" dirty="0">
              <a:latin typeface="Do Hyeon" charset="-127"/>
              <a:ea typeface="Do Hyeon" charset="-127"/>
            </a:rPr>
            <a:t>to sanitize a given area. It is faster, cost efficient, toxic free, environmental friendly unlike disinfectant liquids.</a:t>
          </a:r>
          <a:endParaRPr lang="en-IN" sz="1550" b="0" dirty="0">
            <a:latin typeface="Do Hyeon" charset="-127"/>
            <a:ea typeface="Do Hyeon" charset="-127"/>
          </a:endParaRPr>
        </a:p>
      </dgm:t>
    </dgm:pt>
    <dgm:pt modelId="{03EC76F5-24F1-4D51-AD0F-B31667C3B8CD}" type="parTrans" cxnId="{8D1478A8-E97A-4032-A4F7-B373BB514E6B}">
      <dgm:prSet/>
      <dgm:spPr/>
      <dgm:t>
        <a:bodyPr/>
        <a:lstStyle/>
        <a:p>
          <a:endParaRPr lang="en-IN"/>
        </a:p>
      </dgm:t>
    </dgm:pt>
    <dgm:pt modelId="{4745E203-77AF-4428-A6E8-FED0D2CFCAFA}" type="sibTrans" cxnId="{8D1478A8-E97A-4032-A4F7-B373BB514E6B}">
      <dgm:prSet/>
      <dgm:spPr/>
      <dgm:t>
        <a:bodyPr/>
        <a:lstStyle/>
        <a:p>
          <a:endParaRPr lang="en-IN"/>
        </a:p>
      </dgm:t>
    </dgm:pt>
    <dgm:pt modelId="{0A899818-04E6-4A05-A777-3EEF79ABA97C}" type="pres">
      <dgm:prSet presAssocID="{2997D170-B7E6-46E7-8F6C-AC11421B10A8}" presName="linear" presStyleCnt="0">
        <dgm:presLayoutVars>
          <dgm:animLvl val="lvl"/>
          <dgm:resizeHandles val="exact"/>
        </dgm:presLayoutVars>
      </dgm:prSet>
      <dgm:spPr/>
    </dgm:pt>
    <dgm:pt modelId="{FDD92975-44F4-4847-974E-1B9CF3242DC5}" type="pres">
      <dgm:prSet presAssocID="{C513E687-8EC8-478B-AB1B-223F37E18C24}" presName="parentText" presStyleLbl="node1" presStyleIdx="0" presStyleCnt="1" custLinFactNeighborX="-160" custLinFactNeighborY="-6506">
        <dgm:presLayoutVars>
          <dgm:chMax val="0"/>
          <dgm:bulletEnabled val="1"/>
        </dgm:presLayoutVars>
      </dgm:prSet>
      <dgm:spPr/>
    </dgm:pt>
  </dgm:ptLst>
  <dgm:cxnLst>
    <dgm:cxn modelId="{249F5368-7D81-4443-A025-7DBF1C138D12}" type="presOf" srcId="{C513E687-8EC8-478B-AB1B-223F37E18C24}" destId="{FDD92975-44F4-4847-974E-1B9CF3242DC5}" srcOrd="0" destOrd="0" presId="urn:microsoft.com/office/officeart/2005/8/layout/vList2#1"/>
    <dgm:cxn modelId="{8D1478A8-E97A-4032-A4F7-B373BB514E6B}" srcId="{2997D170-B7E6-46E7-8F6C-AC11421B10A8}" destId="{C513E687-8EC8-478B-AB1B-223F37E18C24}" srcOrd="0" destOrd="0" parTransId="{03EC76F5-24F1-4D51-AD0F-B31667C3B8CD}" sibTransId="{4745E203-77AF-4428-A6E8-FED0D2CFCAFA}"/>
    <dgm:cxn modelId="{63839FA8-D0AB-4402-A802-415B77E07A3E}" type="presOf" srcId="{2997D170-B7E6-46E7-8F6C-AC11421B10A8}" destId="{0A899818-04E6-4A05-A777-3EEF79ABA97C}" srcOrd="0" destOrd="0" presId="urn:microsoft.com/office/officeart/2005/8/layout/vList2#1"/>
    <dgm:cxn modelId="{E4A2E2C6-CA9E-4340-B6BD-349E55718E03}" type="presParOf" srcId="{0A899818-04E6-4A05-A777-3EEF79ABA97C}" destId="{FDD92975-44F4-4847-974E-1B9CF3242DC5}" srcOrd="0" destOrd="0" presId="urn:microsoft.com/office/officeart/2005/8/layout/vList2#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41E860-8092-4807-8BB6-B83A785C2422}">
      <dsp:nvSpPr>
        <dsp:cNvPr id="0" name=""/>
        <dsp:cNvSpPr/>
      </dsp:nvSpPr>
      <dsp:spPr>
        <a:xfrm>
          <a:off x="0" y="3059187"/>
          <a:ext cx="6096000" cy="1004093"/>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Miscellaneous</a:t>
          </a:r>
          <a:endParaRPr lang="en-IN" sz="1900" kern="1200" dirty="0"/>
        </a:p>
      </dsp:txBody>
      <dsp:txXfrm>
        <a:off x="0" y="3059187"/>
        <a:ext cx="6096000" cy="542210"/>
      </dsp:txXfrm>
    </dsp:sp>
    <dsp:sp modelId="{DBA01DC0-A6F4-437D-81FA-9047182C1F73}">
      <dsp:nvSpPr>
        <dsp:cNvPr id="0" name=""/>
        <dsp:cNvSpPr/>
      </dsp:nvSpPr>
      <dsp:spPr>
        <a:xfrm>
          <a:off x="0" y="3581316"/>
          <a:ext cx="3047999" cy="461883"/>
        </a:xfrm>
        <a:prstGeom prst="rect">
          <a:avLst/>
        </a:prstGeom>
        <a:solidFill>
          <a:schemeClr val="accent5">
            <a:alpha val="90000"/>
            <a:tint val="40000"/>
            <a:hueOff val="0"/>
            <a:satOff val="0"/>
            <a:lumOff val="0"/>
            <a:alphaOff val="0"/>
          </a:schemeClr>
        </a:solidFill>
        <a:ln w="25400" cap="flat" cmpd="sng" algn="ctr">
          <a:solidFill>
            <a:schemeClr val="accent5">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kern="1200" dirty="0"/>
            <a:t>Applications in Real life</a:t>
          </a:r>
          <a:endParaRPr lang="en-IN" sz="1900" kern="1200" dirty="0"/>
        </a:p>
      </dsp:txBody>
      <dsp:txXfrm>
        <a:off x="0" y="3581316"/>
        <a:ext cx="3047999" cy="461883"/>
      </dsp:txXfrm>
    </dsp:sp>
    <dsp:sp modelId="{4C7621C3-DEE8-432B-A15E-3DC1DE8F391B}">
      <dsp:nvSpPr>
        <dsp:cNvPr id="0" name=""/>
        <dsp:cNvSpPr/>
      </dsp:nvSpPr>
      <dsp:spPr>
        <a:xfrm>
          <a:off x="3048000" y="3581316"/>
          <a:ext cx="3047999" cy="461883"/>
        </a:xfrm>
        <a:prstGeom prst="rect">
          <a:avLst/>
        </a:prstGeom>
        <a:solidFill>
          <a:schemeClr val="accent5">
            <a:alpha val="90000"/>
            <a:tint val="40000"/>
            <a:hueOff val="0"/>
            <a:satOff val="0"/>
            <a:lumOff val="0"/>
            <a:alphaOff val="0"/>
          </a:schemeClr>
        </a:solidFill>
        <a:ln w="25400" cap="flat" cmpd="sng" algn="ctr">
          <a:solidFill>
            <a:schemeClr val="accent5">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kern="1200" dirty="0"/>
            <a:t>Future Improvements</a:t>
          </a:r>
          <a:endParaRPr lang="en-IN" sz="1900" kern="1200" dirty="0"/>
        </a:p>
      </dsp:txBody>
      <dsp:txXfrm>
        <a:off x="3048000" y="3581316"/>
        <a:ext cx="3047999" cy="461883"/>
      </dsp:txXfrm>
    </dsp:sp>
    <dsp:sp modelId="{BDE9FB55-6792-4A07-A29A-77F23640FA57}">
      <dsp:nvSpPr>
        <dsp:cNvPr id="0" name=""/>
        <dsp:cNvSpPr/>
      </dsp:nvSpPr>
      <dsp:spPr>
        <a:xfrm rot="10800000">
          <a:off x="0" y="1529953"/>
          <a:ext cx="6096000" cy="1544296"/>
        </a:xfrm>
        <a:prstGeom prst="upArrowCallou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Sanitizing Remote Control Robot</a:t>
          </a:r>
          <a:endParaRPr lang="en-IN" sz="1900" kern="1200" dirty="0"/>
        </a:p>
      </dsp:txBody>
      <dsp:txXfrm rot="-10800000">
        <a:off x="0" y="1529953"/>
        <a:ext cx="6096000" cy="542047"/>
      </dsp:txXfrm>
    </dsp:sp>
    <dsp:sp modelId="{ECCF0CCA-8798-415A-B5FE-85D7348570B3}">
      <dsp:nvSpPr>
        <dsp:cNvPr id="0" name=""/>
        <dsp:cNvSpPr/>
      </dsp:nvSpPr>
      <dsp:spPr>
        <a:xfrm>
          <a:off x="0" y="2072001"/>
          <a:ext cx="3047999" cy="461744"/>
        </a:xfrm>
        <a:prstGeom prst="rect">
          <a:avLst/>
        </a:prstGeom>
        <a:solidFill>
          <a:schemeClr val="accent5">
            <a:alpha val="90000"/>
            <a:tint val="40000"/>
            <a:hueOff val="0"/>
            <a:satOff val="0"/>
            <a:lumOff val="0"/>
            <a:alphaOff val="0"/>
          </a:schemeClr>
        </a:solidFill>
        <a:ln w="25400" cap="flat" cmpd="sng" algn="ctr">
          <a:solidFill>
            <a:schemeClr val="accent5">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kern="1200" dirty="0"/>
            <a:t>Components Used </a:t>
          </a:r>
          <a:endParaRPr lang="en-IN" sz="1900" kern="1200" dirty="0"/>
        </a:p>
      </dsp:txBody>
      <dsp:txXfrm>
        <a:off x="0" y="2072001"/>
        <a:ext cx="3047999" cy="461744"/>
      </dsp:txXfrm>
    </dsp:sp>
    <dsp:sp modelId="{A20E9CA4-A408-40BD-B227-A83D08230C1D}">
      <dsp:nvSpPr>
        <dsp:cNvPr id="0" name=""/>
        <dsp:cNvSpPr/>
      </dsp:nvSpPr>
      <dsp:spPr>
        <a:xfrm>
          <a:off x="3048000" y="2072001"/>
          <a:ext cx="3047999" cy="461744"/>
        </a:xfrm>
        <a:prstGeom prst="rect">
          <a:avLst/>
        </a:prstGeom>
        <a:solidFill>
          <a:schemeClr val="accent5">
            <a:alpha val="90000"/>
            <a:tint val="40000"/>
            <a:hueOff val="0"/>
            <a:satOff val="0"/>
            <a:lumOff val="0"/>
            <a:alphaOff val="0"/>
          </a:schemeClr>
        </a:solidFill>
        <a:ln w="25400" cap="flat" cmpd="sng" algn="ctr">
          <a:solidFill>
            <a:schemeClr val="accent5">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kern="1200" dirty="0"/>
            <a:t>Connections and Coding</a:t>
          </a:r>
          <a:endParaRPr lang="en-IN" sz="1900" kern="1200" dirty="0"/>
        </a:p>
      </dsp:txBody>
      <dsp:txXfrm>
        <a:off x="3048000" y="2072001"/>
        <a:ext cx="3047999" cy="461744"/>
      </dsp:txXfrm>
    </dsp:sp>
    <dsp:sp modelId="{E04B342A-2B20-4304-83D7-9A6A5A83C025}">
      <dsp:nvSpPr>
        <dsp:cNvPr id="0" name=""/>
        <dsp:cNvSpPr/>
      </dsp:nvSpPr>
      <dsp:spPr>
        <a:xfrm rot="10800000">
          <a:off x="0" y="0"/>
          <a:ext cx="6096000" cy="1544296"/>
        </a:xfrm>
        <a:prstGeom prst="upArrowCallou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US" sz="1900" kern="1200" dirty="0"/>
            <a:t>Introduction</a:t>
          </a:r>
          <a:endParaRPr lang="en-IN" sz="1900" kern="1200" dirty="0"/>
        </a:p>
      </dsp:txBody>
      <dsp:txXfrm rot="-10800000">
        <a:off x="0" y="0"/>
        <a:ext cx="6096000" cy="542047"/>
      </dsp:txXfrm>
    </dsp:sp>
    <dsp:sp modelId="{A3048E0D-7BBC-4514-A1D0-C673EC9F12BA}">
      <dsp:nvSpPr>
        <dsp:cNvPr id="0" name=""/>
        <dsp:cNvSpPr/>
      </dsp:nvSpPr>
      <dsp:spPr>
        <a:xfrm>
          <a:off x="0" y="542766"/>
          <a:ext cx="3047999" cy="461744"/>
        </a:xfrm>
        <a:prstGeom prst="rect">
          <a:avLst/>
        </a:prstGeom>
        <a:solidFill>
          <a:schemeClr val="accent5">
            <a:alpha val="90000"/>
            <a:tint val="40000"/>
            <a:hueOff val="0"/>
            <a:satOff val="0"/>
            <a:lumOff val="0"/>
            <a:alphaOff val="0"/>
          </a:schemeClr>
        </a:solidFill>
        <a:ln w="25400" cap="flat" cmpd="sng" algn="ctr">
          <a:solidFill>
            <a:schemeClr val="accent5">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kern="1200" dirty="0"/>
            <a:t>Motivation</a:t>
          </a:r>
          <a:endParaRPr lang="en-IN" sz="1900" kern="1200" dirty="0"/>
        </a:p>
      </dsp:txBody>
      <dsp:txXfrm>
        <a:off x="0" y="542766"/>
        <a:ext cx="3047999" cy="461744"/>
      </dsp:txXfrm>
    </dsp:sp>
    <dsp:sp modelId="{6931BCCF-807E-448D-A9E7-5B3A376BB39B}">
      <dsp:nvSpPr>
        <dsp:cNvPr id="0" name=""/>
        <dsp:cNvSpPr/>
      </dsp:nvSpPr>
      <dsp:spPr>
        <a:xfrm>
          <a:off x="3048000" y="542766"/>
          <a:ext cx="3047999" cy="461744"/>
        </a:xfrm>
        <a:prstGeom prst="rect">
          <a:avLst/>
        </a:prstGeom>
        <a:solidFill>
          <a:schemeClr val="accent5">
            <a:alpha val="90000"/>
            <a:tint val="40000"/>
            <a:hueOff val="0"/>
            <a:satOff val="0"/>
            <a:lumOff val="0"/>
            <a:alphaOff val="0"/>
          </a:schemeClr>
        </a:solidFill>
        <a:ln w="25400" cap="flat" cmpd="sng" algn="ctr">
          <a:solidFill>
            <a:schemeClr val="accent5">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kern="1200" dirty="0"/>
            <a:t>Novelty</a:t>
          </a:r>
          <a:endParaRPr lang="en-IN" sz="1900" kern="1200" dirty="0"/>
        </a:p>
      </dsp:txBody>
      <dsp:txXfrm>
        <a:off x="3048000" y="542766"/>
        <a:ext cx="3047999" cy="4617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D92975-44F4-4847-974E-1B9CF3242DC5}">
      <dsp:nvSpPr>
        <dsp:cNvPr id="0" name=""/>
        <dsp:cNvSpPr/>
      </dsp:nvSpPr>
      <dsp:spPr>
        <a:xfrm>
          <a:off x="0" y="0"/>
          <a:ext cx="5688963" cy="2361846"/>
        </a:xfrm>
        <a:prstGeom prst="roundRect">
          <a:avLst/>
        </a:prstGeom>
        <a:noFill/>
        <a:ln>
          <a:noFill/>
        </a:ln>
        <a:effectLst/>
      </dsp:spPr>
      <dsp:style>
        <a:lnRef idx="0">
          <a:scrgbClr r="0" g="0" b="0"/>
        </a:lnRef>
        <a:fillRef idx="0">
          <a:scrgbClr r="0" g="0" b="0"/>
        </a:fillRef>
        <a:effectRef idx="0">
          <a:scrgbClr r="0" g="0" b="0"/>
        </a:effectRef>
        <a:fontRef idx="minor">
          <a:schemeClr val="accent2"/>
        </a:fontRef>
      </dsp:style>
      <dsp:txBody>
        <a:bodyPr spcFirstLastPara="0" vert="horz" wrap="square" lIns="60960" tIns="60960" rIns="60960" bIns="60960" numCol="1" spcCol="1270" anchor="ctr" anchorCtr="0">
          <a:noAutofit/>
        </a:bodyPr>
        <a:lstStyle/>
        <a:p>
          <a:pPr marL="0" lvl="0" indent="0" algn="l" defTabSz="688975">
            <a:lnSpc>
              <a:spcPct val="90000"/>
            </a:lnSpc>
            <a:spcBef>
              <a:spcPct val="0"/>
            </a:spcBef>
            <a:spcAft>
              <a:spcPct val="35000"/>
            </a:spcAft>
            <a:buNone/>
          </a:pPr>
          <a:r>
            <a:rPr lang="en-US" sz="1550" b="0" i="0" kern="1200" dirty="0">
              <a:latin typeface="Do Hyeon" charset="-127"/>
              <a:ea typeface="Do Hyeon" charset="-127"/>
            </a:rPr>
            <a:t>The Sars-COV-2 is responsible for the disease known as COVID-19, which primarily spreads through contaminated surfaces. So to sanitize the surface is the most efficient way to minimize the spreading of COVID – 19. To ease the process of sanitizing, we have come up with the </a:t>
          </a:r>
          <a:r>
            <a:rPr lang="en-US" sz="1550" b="1" i="0" kern="1200" dirty="0">
              <a:solidFill>
                <a:schemeClr val="bg1"/>
              </a:solidFill>
              <a:latin typeface="Calibri" panose="020F0502020204030204" pitchFamily="34" charset="0"/>
              <a:ea typeface="Do Hyeon" charset="-127"/>
              <a:cs typeface="Calibri" panose="020F0502020204030204" pitchFamily="34" charset="0"/>
            </a:rPr>
            <a:t>IDEA</a:t>
          </a:r>
          <a:r>
            <a:rPr lang="en-US" sz="1550" b="0" i="0" kern="1200" dirty="0">
              <a:latin typeface="Do Hyeon" charset="-127"/>
              <a:ea typeface="Do Hyeon" charset="-127"/>
            </a:rPr>
            <a:t> of </a:t>
          </a:r>
          <a:r>
            <a:rPr lang="en-US" sz="1550" b="1" i="0" kern="1200" dirty="0">
              <a:solidFill>
                <a:schemeClr val="bg1"/>
              </a:solidFill>
              <a:latin typeface="Calibri" panose="020F0502020204030204" pitchFamily="34" charset="0"/>
              <a:ea typeface="Do Hyeon" charset="-127"/>
              <a:cs typeface="Calibri" panose="020F0502020204030204" pitchFamily="34" charset="0"/>
            </a:rPr>
            <a:t>SANITIZING RC ROBOT</a:t>
          </a:r>
          <a:r>
            <a:rPr lang="en-US" sz="1550" b="1" i="0" kern="1200" dirty="0">
              <a:solidFill>
                <a:schemeClr val="tx1"/>
              </a:solidFill>
              <a:latin typeface="Calibri" panose="020F0502020204030204" pitchFamily="34" charset="0"/>
              <a:ea typeface="Do Hyeon" charset="-127"/>
              <a:cs typeface="Calibri" panose="020F0502020204030204" pitchFamily="34" charset="0"/>
            </a:rPr>
            <a:t> </a:t>
          </a:r>
          <a:r>
            <a:rPr lang="en-US" sz="1550" b="0" i="0" kern="1200" dirty="0">
              <a:latin typeface="Do Hyeon" charset="-127"/>
              <a:ea typeface="Do Hyeon" charset="-127"/>
            </a:rPr>
            <a:t>which uses </a:t>
          </a:r>
          <a:r>
            <a:rPr lang="en-US" sz="1550" b="1" i="0" kern="1200" dirty="0">
              <a:solidFill>
                <a:schemeClr val="bg1">
                  <a:lumMod val="95000"/>
                </a:schemeClr>
              </a:solidFill>
              <a:latin typeface="Calibri" panose="020F0502020204030204" pitchFamily="34" charset="0"/>
              <a:ea typeface="Do Hyeon" charset="-127"/>
              <a:cs typeface="Calibri" panose="020F0502020204030204" pitchFamily="34" charset="0"/>
            </a:rPr>
            <a:t>UV light </a:t>
          </a:r>
          <a:r>
            <a:rPr lang="en-US" sz="1550" b="0" i="0" kern="1200" dirty="0">
              <a:latin typeface="Do Hyeon" charset="-127"/>
              <a:ea typeface="Do Hyeon" charset="-127"/>
            </a:rPr>
            <a:t>to sanitize a given area. It is faster, cost efficient, toxic free, environmental friendly unlike disinfectant liquids.</a:t>
          </a:r>
          <a:endParaRPr lang="en-IN" sz="1550" b="0" kern="1200" dirty="0">
            <a:latin typeface="Do Hyeon" charset="-127"/>
            <a:ea typeface="Do Hyeon" charset="-127"/>
          </a:endParaRPr>
        </a:p>
      </dsp:txBody>
      <dsp:txXfrm>
        <a:off x="115296" y="115296"/>
        <a:ext cx="5458371" cy="2131254"/>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1">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png>
</file>

<file path=ppt/media/image10.png>
</file>

<file path=ppt/media/image11.jpg>
</file>

<file path=ppt/media/image12.png>
</file>

<file path=ppt/media/image13.png>
</file>

<file path=ppt/media/image14.png>
</file>

<file path=ppt/media/image15.jpg>
</file>

<file path=ppt/media/image16.png>
</file>

<file path=ppt/media/image17.sv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b19371b85b_0_32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b19371b85b_0_32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045547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ade839ad4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ade839ad4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34057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a7dfdbdca9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a7dfdbdca9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60711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a7dfdbdca9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a7dfdbdca9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b19371b85b_0_32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b19371b85b_0_32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754331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a7dfdbdca9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a7dfdbdca9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a7dfdbdca9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a7dfdbdca9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a7dfdbdca9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a7dfdbdca9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33126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
        <p:cNvGrpSpPr/>
        <p:nvPr/>
      </p:nvGrpSpPr>
      <p:grpSpPr>
        <a:xfrm>
          <a:off x="0" y="0"/>
          <a:ext cx="0" cy="0"/>
          <a:chOff x="0" y="0"/>
          <a:chExt cx="0" cy="0"/>
        </a:xfrm>
      </p:grpSpPr>
      <p:sp>
        <p:nvSpPr>
          <p:cNvPr id="1289" name="Google Shape;1289;ga7dfdbdca9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0" name="Google Shape;1290;ga7dfdbdca9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a7dfdbdca9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a7dfdbdca9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2856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ade839ad4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ade839ad4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371178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
        <p:cNvGrpSpPr/>
        <p:nvPr/>
      </p:nvGrpSpPr>
      <p:grpSpPr>
        <a:xfrm>
          <a:off x="0" y="0"/>
          <a:ext cx="0" cy="0"/>
          <a:chOff x="0" y="0"/>
          <a:chExt cx="0" cy="0"/>
        </a:xfrm>
      </p:grpSpPr>
      <p:sp>
        <p:nvSpPr>
          <p:cNvPr id="1289" name="Google Shape;1289;ga7dfdbdca9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0" name="Google Shape;1290;ga7dfdbdca9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ade839ad4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ade839ad4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9197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a7dfdbdca9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a7dfdbdca9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ade839ad4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ade839ad4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7111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a7dfdbdca9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a7dfdbdca9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18478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ade839ad4d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ade839ad4d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6"/>
        <p:cNvGrpSpPr/>
        <p:nvPr/>
      </p:nvGrpSpPr>
      <p:grpSpPr>
        <a:xfrm>
          <a:off x="0" y="0"/>
          <a:ext cx="0" cy="0"/>
          <a:chOff x="0" y="0"/>
          <a:chExt cx="0" cy="0"/>
        </a:xfrm>
      </p:grpSpPr>
      <p:sp>
        <p:nvSpPr>
          <p:cNvPr id="2217" name="Google Shape;2217;gb19371b85b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8" name="Google Shape;2218;gb19371b85b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ade839ad4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ade839ad4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Novelty </a:t>
            </a:r>
            <a:r>
              <a:rPr lang="en-US" dirty="0" err="1"/>
              <a:t>plis</a:t>
            </a:r>
            <a:r>
              <a:rPr lang="en-US" dirty="0"/>
              <a:t> someone write it on your own</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b19371b85b_0_32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b19371b85b_0_32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b19371b85b_0_32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b19371b85b_0_32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Do Check the usage of the Motor Bracket Once</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b19371b85b_0_32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b19371b85b_0_32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Do Check the usage of the Motor Bracket Once</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b19371b85b_0_32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b19371b85b_0_32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Do Check the usage of the Motor Bracket Once</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2"/>
        <p:cNvGrpSpPr/>
        <p:nvPr/>
      </p:nvGrpSpPr>
      <p:grpSpPr>
        <a:xfrm>
          <a:off x="0" y="0"/>
          <a:ext cx="0" cy="0"/>
          <a:chOff x="0" y="0"/>
          <a:chExt cx="0" cy="0"/>
        </a:xfrm>
      </p:grpSpPr>
      <p:sp>
        <p:nvSpPr>
          <p:cNvPr id="1713" name="Google Shape;1713;gb19371b85b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4" name="Google Shape;1714;gb19371b85b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b19371b85b_0_320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b19371b85b_0_32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949500" y="1300850"/>
            <a:ext cx="52449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2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165350" y="3388075"/>
            <a:ext cx="4813200" cy="421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rot="10800000">
            <a:off x="1876923" y="330286"/>
            <a:ext cx="641976" cy="527797"/>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a:off x="139019" y="642424"/>
            <a:ext cx="355060" cy="326917"/>
          </a:xfrm>
          <a:custGeom>
            <a:avLst/>
            <a:gdLst/>
            <a:ahLst/>
            <a:cxnLst/>
            <a:rect l="l" t="t" r="r" b="b"/>
            <a:pathLst>
              <a:path w="108581" h="32602" extrusionOk="0">
                <a:moveTo>
                  <a:pt x="64442" y="0"/>
                </a:moveTo>
                <a:lnTo>
                  <a:pt x="62276" y="8"/>
                </a:lnTo>
                <a:lnTo>
                  <a:pt x="60135" y="23"/>
                </a:lnTo>
                <a:lnTo>
                  <a:pt x="57995" y="54"/>
                </a:lnTo>
                <a:lnTo>
                  <a:pt x="55855" y="108"/>
                </a:lnTo>
                <a:lnTo>
                  <a:pt x="53742" y="170"/>
                </a:lnTo>
                <a:lnTo>
                  <a:pt x="51629" y="247"/>
                </a:lnTo>
                <a:lnTo>
                  <a:pt x="49515" y="340"/>
                </a:lnTo>
                <a:lnTo>
                  <a:pt x="47456" y="448"/>
                </a:lnTo>
                <a:lnTo>
                  <a:pt x="45396" y="572"/>
                </a:lnTo>
                <a:lnTo>
                  <a:pt x="43363" y="718"/>
                </a:lnTo>
                <a:lnTo>
                  <a:pt x="41357" y="873"/>
                </a:lnTo>
                <a:lnTo>
                  <a:pt x="39350" y="1042"/>
                </a:lnTo>
                <a:lnTo>
                  <a:pt x="37397" y="1228"/>
                </a:lnTo>
                <a:lnTo>
                  <a:pt x="35471" y="1428"/>
                </a:lnTo>
                <a:lnTo>
                  <a:pt x="33572" y="1652"/>
                </a:lnTo>
                <a:lnTo>
                  <a:pt x="31700" y="1884"/>
                </a:lnTo>
                <a:lnTo>
                  <a:pt x="30763" y="2007"/>
                </a:lnTo>
                <a:lnTo>
                  <a:pt x="29854" y="2139"/>
                </a:lnTo>
                <a:lnTo>
                  <a:pt x="28944" y="2270"/>
                </a:lnTo>
                <a:lnTo>
                  <a:pt x="28061" y="2401"/>
                </a:lnTo>
                <a:lnTo>
                  <a:pt x="27179" y="2540"/>
                </a:lnTo>
                <a:lnTo>
                  <a:pt x="26296" y="2687"/>
                </a:lnTo>
                <a:lnTo>
                  <a:pt x="25440" y="2833"/>
                </a:lnTo>
                <a:lnTo>
                  <a:pt x="24584" y="2988"/>
                </a:lnTo>
                <a:lnTo>
                  <a:pt x="23728" y="3142"/>
                </a:lnTo>
                <a:lnTo>
                  <a:pt x="22899" y="3297"/>
                </a:lnTo>
                <a:lnTo>
                  <a:pt x="22069" y="3466"/>
                </a:lnTo>
                <a:lnTo>
                  <a:pt x="21267" y="3629"/>
                </a:lnTo>
                <a:lnTo>
                  <a:pt x="20464" y="3806"/>
                </a:lnTo>
                <a:lnTo>
                  <a:pt x="19662" y="3984"/>
                </a:lnTo>
                <a:lnTo>
                  <a:pt x="18886" y="4161"/>
                </a:lnTo>
                <a:lnTo>
                  <a:pt x="18137" y="4347"/>
                </a:lnTo>
                <a:lnTo>
                  <a:pt x="17361" y="4532"/>
                </a:lnTo>
                <a:lnTo>
                  <a:pt x="16639" y="4725"/>
                </a:lnTo>
                <a:lnTo>
                  <a:pt x="15890" y="4926"/>
                </a:lnTo>
                <a:lnTo>
                  <a:pt x="15194" y="5126"/>
                </a:lnTo>
                <a:lnTo>
                  <a:pt x="14499" y="5327"/>
                </a:lnTo>
                <a:lnTo>
                  <a:pt x="13803" y="5535"/>
                </a:lnTo>
                <a:lnTo>
                  <a:pt x="13135" y="5752"/>
                </a:lnTo>
                <a:lnTo>
                  <a:pt x="12466" y="5968"/>
                </a:lnTo>
                <a:lnTo>
                  <a:pt x="11824" y="6192"/>
                </a:lnTo>
                <a:lnTo>
                  <a:pt x="11182" y="6415"/>
                </a:lnTo>
                <a:lnTo>
                  <a:pt x="10567" y="6647"/>
                </a:lnTo>
                <a:lnTo>
                  <a:pt x="9978" y="6886"/>
                </a:lnTo>
                <a:lnTo>
                  <a:pt x="9390" y="7126"/>
                </a:lnTo>
                <a:lnTo>
                  <a:pt x="8801" y="7365"/>
                </a:lnTo>
                <a:lnTo>
                  <a:pt x="8239" y="7612"/>
                </a:lnTo>
                <a:lnTo>
                  <a:pt x="7704" y="7867"/>
                </a:lnTo>
                <a:lnTo>
                  <a:pt x="7196" y="8122"/>
                </a:lnTo>
                <a:lnTo>
                  <a:pt x="6688" y="8384"/>
                </a:lnTo>
                <a:lnTo>
                  <a:pt x="6179" y="8647"/>
                </a:lnTo>
                <a:lnTo>
                  <a:pt x="5698" y="8917"/>
                </a:lnTo>
                <a:lnTo>
                  <a:pt x="5243" y="9187"/>
                </a:lnTo>
                <a:lnTo>
                  <a:pt x="4815" y="9465"/>
                </a:lnTo>
                <a:lnTo>
                  <a:pt x="4387" y="9750"/>
                </a:lnTo>
                <a:lnTo>
                  <a:pt x="3986" y="10036"/>
                </a:lnTo>
                <a:lnTo>
                  <a:pt x="3611" y="10329"/>
                </a:lnTo>
                <a:lnTo>
                  <a:pt x="3237" y="10623"/>
                </a:lnTo>
                <a:lnTo>
                  <a:pt x="2889" y="10924"/>
                </a:lnTo>
                <a:lnTo>
                  <a:pt x="2541" y="11225"/>
                </a:lnTo>
                <a:lnTo>
                  <a:pt x="2247" y="11534"/>
                </a:lnTo>
                <a:lnTo>
                  <a:pt x="1953" y="11843"/>
                </a:lnTo>
                <a:lnTo>
                  <a:pt x="1659" y="12167"/>
                </a:lnTo>
                <a:lnTo>
                  <a:pt x="1418" y="12483"/>
                </a:lnTo>
                <a:lnTo>
                  <a:pt x="1177" y="12808"/>
                </a:lnTo>
                <a:lnTo>
                  <a:pt x="963" y="13140"/>
                </a:lnTo>
                <a:lnTo>
                  <a:pt x="776" y="13479"/>
                </a:lnTo>
                <a:lnTo>
                  <a:pt x="589" y="13819"/>
                </a:lnTo>
                <a:lnTo>
                  <a:pt x="455" y="14159"/>
                </a:lnTo>
                <a:lnTo>
                  <a:pt x="321" y="14506"/>
                </a:lnTo>
                <a:lnTo>
                  <a:pt x="187" y="14861"/>
                </a:lnTo>
                <a:lnTo>
                  <a:pt x="107" y="15216"/>
                </a:lnTo>
                <a:lnTo>
                  <a:pt x="54" y="15517"/>
                </a:lnTo>
                <a:lnTo>
                  <a:pt x="27" y="15818"/>
                </a:lnTo>
                <a:lnTo>
                  <a:pt x="0" y="16119"/>
                </a:lnTo>
                <a:lnTo>
                  <a:pt x="0" y="16420"/>
                </a:lnTo>
                <a:lnTo>
                  <a:pt x="0" y="16714"/>
                </a:lnTo>
                <a:lnTo>
                  <a:pt x="54" y="17007"/>
                </a:lnTo>
                <a:lnTo>
                  <a:pt x="107" y="17301"/>
                </a:lnTo>
                <a:lnTo>
                  <a:pt x="161" y="17586"/>
                </a:lnTo>
                <a:lnTo>
                  <a:pt x="241" y="17872"/>
                </a:lnTo>
                <a:lnTo>
                  <a:pt x="348" y="18157"/>
                </a:lnTo>
                <a:lnTo>
                  <a:pt x="482" y="18443"/>
                </a:lnTo>
                <a:lnTo>
                  <a:pt x="615" y="18721"/>
                </a:lnTo>
                <a:lnTo>
                  <a:pt x="776" y="18999"/>
                </a:lnTo>
                <a:lnTo>
                  <a:pt x="936" y="19277"/>
                </a:lnTo>
                <a:lnTo>
                  <a:pt x="1124" y="19555"/>
                </a:lnTo>
                <a:lnTo>
                  <a:pt x="1338" y="19825"/>
                </a:lnTo>
                <a:lnTo>
                  <a:pt x="1552" y="20095"/>
                </a:lnTo>
                <a:lnTo>
                  <a:pt x="1792" y="20365"/>
                </a:lnTo>
                <a:lnTo>
                  <a:pt x="2033" y="20636"/>
                </a:lnTo>
                <a:lnTo>
                  <a:pt x="2301" y="20898"/>
                </a:lnTo>
                <a:lnTo>
                  <a:pt x="2595" y="21160"/>
                </a:lnTo>
                <a:lnTo>
                  <a:pt x="2889" y="21415"/>
                </a:lnTo>
                <a:lnTo>
                  <a:pt x="3210" y="21678"/>
                </a:lnTo>
                <a:lnTo>
                  <a:pt x="3531" y="21932"/>
                </a:lnTo>
                <a:lnTo>
                  <a:pt x="3879" y="22180"/>
                </a:lnTo>
                <a:lnTo>
                  <a:pt x="4227" y="22434"/>
                </a:lnTo>
                <a:lnTo>
                  <a:pt x="4601" y="22681"/>
                </a:lnTo>
                <a:lnTo>
                  <a:pt x="4976" y="22921"/>
                </a:lnTo>
                <a:lnTo>
                  <a:pt x="5377" y="23168"/>
                </a:lnTo>
                <a:lnTo>
                  <a:pt x="5778" y="23407"/>
                </a:lnTo>
                <a:lnTo>
                  <a:pt x="6661" y="23878"/>
                </a:lnTo>
                <a:lnTo>
                  <a:pt x="7571" y="24341"/>
                </a:lnTo>
                <a:lnTo>
                  <a:pt x="8534" y="24797"/>
                </a:lnTo>
                <a:lnTo>
                  <a:pt x="9550" y="25237"/>
                </a:lnTo>
                <a:lnTo>
                  <a:pt x="10620" y="25669"/>
                </a:lnTo>
                <a:lnTo>
                  <a:pt x="11744" y="26086"/>
                </a:lnTo>
                <a:lnTo>
                  <a:pt x="12894" y="26495"/>
                </a:lnTo>
                <a:lnTo>
                  <a:pt x="14098" y="26889"/>
                </a:lnTo>
                <a:lnTo>
                  <a:pt x="15355" y="27275"/>
                </a:lnTo>
                <a:lnTo>
                  <a:pt x="16639" y="27653"/>
                </a:lnTo>
                <a:lnTo>
                  <a:pt x="17977" y="28008"/>
                </a:lnTo>
                <a:lnTo>
                  <a:pt x="19341" y="28363"/>
                </a:lnTo>
                <a:lnTo>
                  <a:pt x="20759" y="28695"/>
                </a:lnTo>
                <a:lnTo>
                  <a:pt x="22203" y="29019"/>
                </a:lnTo>
                <a:lnTo>
                  <a:pt x="23674" y="29336"/>
                </a:lnTo>
                <a:lnTo>
                  <a:pt x="25199" y="29637"/>
                </a:lnTo>
                <a:lnTo>
                  <a:pt x="26724" y="29923"/>
                </a:lnTo>
                <a:lnTo>
                  <a:pt x="28302" y="30193"/>
                </a:lnTo>
                <a:lnTo>
                  <a:pt x="29907" y="30448"/>
                </a:lnTo>
                <a:lnTo>
                  <a:pt x="31539" y="30695"/>
                </a:lnTo>
                <a:lnTo>
                  <a:pt x="33198" y="30926"/>
                </a:lnTo>
                <a:lnTo>
                  <a:pt x="34883" y="31142"/>
                </a:lnTo>
                <a:lnTo>
                  <a:pt x="36595" y="31351"/>
                </a:lnTo>
                <a:lnTo>
                  <a:pt x="38334" y="31536"/>
                </a:lnTo>
                <a:lnTo>
                  <a:pt x="40073" y="31714"/>
                </a:lnTo>
                <a:lnTo>
                  <a:pt x="41865" y="31868"/>
                </a:lnTo>
                <a:lnTo>
                  <a:pt x="43657" y="32015"/>
                </a:lnTo>
                <a:lnTo>
                  <a:pt x="45449" y="32138"/>
                </a:lnTo>
                <a:lnTo>
                  <a:pt x="47268" y="32254"/>
                </a:lnTo>
                <a:lnTo>
                  <a:pt x="49114" y="32354"/>
                </a:lnTo>
                <a:lnTo>
                  <a:pt x="50960" y="32432"/>
                </a:lnTo>
                <a:lnTo>
                  <a:pt x="52833" y="32501"/>
                </a:lnTo>
                <a:lnTo>
                  <a:pt x="54705" y="32547"/>
                </a:lnTo>
                <a:lnTo>
                  <a:pt x="56578" y="32586"/>
                </a:lnTo>
                <a:lnTo>
                  <a:pt x="58477" y="32601"/>
                </a:lnTo>
                <a:lnTo>
                  <a:pt x="60349" y="32601"/>
                </a:lnTo>
                <a:lnTo>
                  <a:pt x="62249" y="32586"/>
                </a:lnTo>
                <a:lnTo>
                  <a:pt x="64148" y="32547"/>
                </a:lnTo>
                <a:lnTo>
                  <a:pt x="66047" y="32501"/>
                </a:lnTo>
                <a:lnTo>
                  <a:pt x="67973" y="32432"/>
                </a:lnTo>
                <a:lnTo>
                  <a:pt x="69873" y="32339"/>
                </a:lnTo>
                <a:lnTo>
                  <a:pt x="71772" y="32239"/>
                </a:lnTo>
                <a:lnTo>
                  <a:pt x="73671" y="32115"/>
                </a:lnTo>
                <a:lnTo>
                  <a:pt x="75544" y="31976"/>
                </a:lnTo>
                <a:lnTo>
                  <a:pt x="77443" y="31814"/>
                </a:lnTo>
                <a:lnTo>
                  <a:pt x="78379" y="31729"/>
                </a:lnTo>
                <a:lnTo>
                  <a:pt x="79316" y="31636"/>
                </a:lnTo>
                <a:lnTo>
                  <a:pt x="80252" y="31536"/>
                </a:lnTo>
                <a:lnTo>
                  <a:pt x="81188" y="31436"/>
                </a:lnTo>
                <a:lnTo>
                  <a:pt x="82098" y="31335"/>
                </a:lnTo>
                <a:lnTo>
                  <a:pt x="83034" y="31220"/>
                </a:lnTo>
                <a:lnTo>
                  <a:pt x="83970" y="31104"/>
                </a:lnTo>
                <a:lnTo>
                  <a:pt x="84880" y="30988"/>
                </a:lnTo>
                <a:lnTo>
                  <a:pt x="85228" y="30934"/>
                </a:lnTo>
                <a:lnTo>
                  <a:pt x="85549" y="30872"/>
                </a:lnTo>
                <a:lnTo>
                  <a:pt x="85816" y="30810"/>
                </a:lnTo>
                <a:lnTo>
                  <a:pt x="86057" y="30733"/>
                </a:lnTo>
                <a:lnTo>
                  <a:pt x="86271" y="30664"/>
                </a:lnTo>
                <a:lnTo>
                  <a:pt x="86431" y="30579"/>
                </a:lnTo>
                <a:lnTo>
                  <a:pt x="86565" y="30494"/>
                </a:lnTo>
                <a:lnTo>
                  <a:pt x="86672" y="30409"/>
                </a:lnTo>
                <a:lnTo>
                  <a:pt x="86752" y="30316"/>
                </a:lnTo>
                <a:lnTo>
                  <a:pt x="86779" y="30224"/>
                </a:lnTo>
                <a:lnTo>
                  <a:pt x="86779" y="30131"/>
                </a:lnTo>
                <a:lnTo>
                  <a:pt x="86779" y="30038"/>
                </a:lnTo>
                <a:lnTo>
                  <a:pt x="86726" y="29946"/>
                </a:lnTo>
                <a:lnTo>
                  <a:pt x="86645" y="29853"/>
                </a:lnTo>
                <a:lnTo>
                  <a:pt x="86565" y="29760"/>
                </a:lnTo>
                <a:lnTo>
                  <a:pt x="86431" y="29668"/>
                </a:lnTo>
                <a:lnTo>
                  <a:pt x="86271" y="29583"/>
                </a:lnTo>
                <a:lnTo>
                  <a:pt x="86110" y="29498"/>
                </a:lnTo>
                <a:lnTo>
                  <a:pt x="85923" y="29413"/>
                </a:lnTo>
                <a:lnTo>
                  <a:pt x="85709" y="29344"/>
                </a:lnTo>
                <a:lnTo>
                  <a:pt x="85468" y="29266"/>
                </a:lnTo>
                <a:lnTo>
                  <a:pt x="85228" y="29205"/>
                </a:lnTo>
                <a:lnTo>
                  <a:pt x="84960" y="29143"/>
                </a:lnTo>
                <a:lnTo>
                  <a:pt x="84693" y="29089"/>
                </a:lnTo>
                <a:lnTo>
                  <a:pt x="84372" y="29043"/>
                </a:lnTo>
                <a:lnTo>
                  <a:pt x="84077" y="29004"/>
                </a:lnTo>
                <a:lnTo>
                  <a:pt x="83756" y="28981"/>
                </a:lnTo>
                <a:lnTo>
                  <a:pt x="83408" y="28958"/>
                </a:lnTo>
                <a:lnTo>
                  <a:pt x="83061" y="28950"/>
                </a:lnTo>
                <a:lnTo>
                  <a:pt x="82713" y="28950"/>
                </a:lnTo>
                <a:lnTo>
                  <a:pt x="82338" y="28965"/>
                </a:lnTo>
                <a:lnTo>
                  <a:pt x="81964" y="28988"/>
                </a:lnTo>
                <a:lnTo>
                  <a:pt x="80386" y="29104"/>
                </a:lnTo>
                <a:lnTo>
                  <a:pt x="78807" y="29205"/>
                </a:lnTo>
                <a:lnTo>
                  <a:pt x="77202" y="29297"/>
                </a:lnTo>
                <a:lnTo>
                  <a:pt x="75624" y="29382"/>
                </a:lnTo>
                <a:lnTo>
                  <a:pt x="74019" y="29452"/>
                </a:lnTo>
                <a:lnTo>
                  <a:pt x="72387" y="29513"/>
                </a:lnTo>
                <a:lnTo>
                  <a:pt x="70782" y="29560"/>
                </a:lnTo>
                <a:lnTo>
                  <a:pt x="69150" y="29598"/>
                </a:lnTo>
                <a:lnTo>
                  <a:pt x="67545" y="29622"/>
                </a:lnTo>
                <a:lnTo>
                  <a:pt x="65914" y="29637"/>
                </a:lnTo>
                <a:lnTo>
                  <a:pt x="64309" y="29637"/>
                </a:lnTo>
                <a:lnTo>
                  <a:pt x="62677" y="29629"/>
                </a:lnTo>
                <a:lnTo>
                  <a:pt x="61072" y="29614"/>
                </a:lnTo>
                <a:lnTo>
                  <a:pt x="59467" y="29583"/>
                </a:lnTo>
                <a:lnTo>
                  <a:pt x="57862" y="29544"/>
                </a:lnTo>
                <a:lnTo>
                  <a:pt x="56257" y="29490"/>
                </a:lnTo>
                <a:lnTo>
                  <a:pt x="54678" y="29429"/>
                </a:lnTo>
                <a:lnTo>
                  <a:pt x="53100" y="29351"/>
                </a:lnTo>
                <a:lnTo>
                  <a:pt x="51522" y="29266"/>
                </a:lnTo>
                <a:lnTo>
                  <a:pt x="49970" y="29174"/>
                </a:lnTo>
                <a:lnTo>
                  <a:pt x="48419" y="29066"/>
                </a:lnTo>
                <a:lnTo>
                  <a:pt x="46894" y="28950"/>
                </a:lnTo>
                <a:lnTo>
                  <a:pt x="45396" y="28819"/>
                </a:lnTo>
                <a:lnTo>
                  <a:pt x="43898" y="28680"/>
                </a:lnTo>
                <a:lnTo>
                  <a:pt x="42427" y="28533"/>
                </a:lnTo>
                <a:lnTo>
                  <a:pt x="40955" y="28371"/>
                </a:lnTo>
                <a:lnTo>
                  <a:pt x="39537" y="28201"/>
                </a:lnTo>
                <a:lnTo>
                  <a:pt x="38120" y="28016"/>
                </a:lnTo>
                <a:lnTo>
                  <a:pt x="36729" y="27830"/>
                </a:lnTo>
                <a:lnTo>
                  <a:pt x="35364" y="27622"/>
                </a:lnTo>
                <a:lnTo>
                  <a:pt x="34027" y="27414"/>
                </a:lnTo>
                <a:lnTo>
                  <a:pt x="32716" y="27190"/>
                </a:lnTo>
                <a:lnTo>
                  <a:pt x="31432" y="26958"/>
                </a:lnTo>
                <a:lnTo>
                  <a:pt x="30175" y="26711"/>
                </a:lnTo>
                <a:lnTo>
                  <a:pt x="28944" y="26456"/>
                </a:lnTo>
                <a:lnTo>
                  <a:pt x="27740" y="26194"/>
                </a:lnTo>
                <a:lnTo>
                  <a:pt x="26590" y="25916"/>
                </a:lnTo>
                <a:lnTo>
                  <a:pt x="25467" y="25630"/>
                </a:lnTo>
                <a:lnTo>
                  <a:pt x="24370" y="25337"/>
                </a:lnTo>
                <a:lnTo>
                  <a:pt x="23327" y="25028"/>
                </a:lnTo>
                <a:lnTo>
                  <a:pt x="22310" y="24712"/>
                </a:lnTo>
                <a:lnTo>
                  <a:pt x="21320" y="24387"/>
                </a:lnTo>
                <a:lnTo>
                  <a:pt x="20384" y="24055"/>
                </a:lnTo>
                <a:lnTo>
                  <a:pt x="19501" y="23708"/>
                </a:lnTo>
                <a:lnTo>
                  <a:pt x="18645" y="23353"/>
                </a:lnTo>
                <a:lnTo>
                  <a:pt x="17843" y="22990"/>
                </a:lnTo>
                <a:lnTo>
                  <a:pt x="17094" y="22612"/>
                </a:lnTo>
                <a:lnTo>
                  <a:pt x="16371" y="22226"/>
                </a:lnTo>
                <a:lnTo>
                  <a:pt x="15703" y="21832"/>
                </a:lnTo>
                <a:lnTo>
                  <a:pt x="15087" y="21423"/>
                </a:lnTo>
                <a:lnTo>
                  <a:pt x="14526" y="21014"/>
                </a:lnTo>
                <a:lnTo>
                  <a:pt x="14017" y="20589"/>
                </a:lnTo>
                <a:lnTo>
                  <a:pt x="13563" y="20149"/>
                </a:lnTo>
                <a:lnTo>
                  <a:pt x="13161" y="19709"/>
                </a:lnTo>
                <a:lnTo>
                  <a:pt x="12814" y="19254"/>
                </a:lnTo>
                <a:lnTo>
                  <a:pt x="12519" y="18790"/>
                </a:lnTo>
                <a:lnTo>
                  <a:pt x="12279" y="18320"/>
                </a:lnTo>
                <a:lnTo>
                  <a:pt x="12118" y="17833"/>
                </a:lnTo>
                <a:lnTo>
                  <a:pt x="12011" y="17347"/>
                </a:lnTo>
                <a:lnTo>
                  <a:pt x="11958" y="16845"/>
                </a:lnTo>
                <a:lnTo>
                  <a:pt x="11958" y="16336"/>
                </a:lnTo>
                <a:lnTo>
                  <a:pt x="12038" y="15811"/>
                </a:lnTo>
                <a:lnTo>
                  <a:pt x="12172" y="15286"/>
                </a:lnTo>
                <a:lnTo>
                  <a:pt x="12386" y="14745"/>
                </a:lnTo>
                <a:lnTo>
                  <a:pt x="12519" y="14436"/>
                </a:lnTo>
                <a:lnTo>
                  <a:pt x="12707" y="14128"/>
                </a:lnTo>
                <a:lnTo>
                  <a:pt x="12867" y="13834"/>
                </a:lnTo>
                <a:lnTo>
                  <a:pt x="13081" y="13533"/>
                </a:lnTo>
                <a:lnTo>
                  <a:pt x="13268" y="13248"/>
                </a:lnTo>
                <a:lnTo>
                  <a:pt x="13509" y="12962"/>
                </a:lnTo>
                <a:lnTo>
                  <a:pt x="13750" y="12684"/>
                </a:lnTo>
                <a:lnTo>
                  <a:pt x="14017" y="12414"/>
                </a:lnTo>
                <a:lnTo>
                  <a:pt x="14285" y="12144"/>
                </a:lnTo>
                <a:lnTo>
                  <a:pt x="14552" y="11881"/>
                </a:lnTo>
                <a:lnTo>
                  <a:pt x="14873" y="11619"/>
                </a:lnTo>
                <a:lnTo>
                  <a:pt x="15168" y="11364"/>
                </a:lnTo>
                <a:lnTo>
                  <a:pt x="15515" y="11117"/>
                </a:lnTo>
                <a:lnTo>
                  <a:pt x="15863" y="10870"/>
                </a:lnTo>
                <a:lnTo>
                  <a:pt x="16211" y="10631"/>
                </a:lnTo>
                <a:lnTo>
                  <a:pt x="16585" y="10399"/>
                </a:lnTo>
                <a:lnTo>
                  <a:pt x="16960" y="10167"/>
                </a:lnTo>
                <a:lnTo>
                  <a:pt x="17361" y="9943"/>
                </a:lnTo>
                <a:lnTo>
                  <a:pt x="17762" y="9727"/>
                </a:lnTo>
                <a:lnTo>
                  <a:pt x="18191" y="9511"/>
                </a:lnTo>
                <a:lnTo>
                  <a:pt x="18619" y="9303"/>
                </a:lnTo>
                <a:lnTo>
                  <a:pt x="19073" y="9094"/>
                </a:lnTo>
                <a:lnTo>
                  <a:pt x="19528" y="8894"/>
                </a:lnTo>
                <a:lnTo>
                  <a:pt x="20010" y="8693"/>
                </a:lnTo>
                <a:lnTo>
                  <a:pt x="20491" y="8500"/>
                </a:lnTo>
                <a:lnTo>
                  <a:pt x="20999" y="8315"/>
                </a:lnTo>
                <a:lnTo>
                  <a:pt x="21508" y="8129"/>
                </a:lnTo>
                <a:lnTo>
                  <a:pt x="22016" y="7952"/>
                </a:lnTo>
                <a:lnTo>
                  <a:pt x="22551" y="7774"/>
                </a:lnTo>
                <a:lnTo>
                  <a:pt x="23086" y="7604"/>
                </a:lnTo>
                <a:lnTo>
                  <a:pt x="23648" y="7442"/>
                </a:lnTo>
                <a:lnTo>
                  <a:pt x="24209" y="7280"/>
                </a:lnTo>
                <a:lnTo>
                  <a:pt x="24798" y="7118"/>
                </a:lnTo>
                <a:lnTo>
                  <a:pt x="25360" y="6964"/>
                </a:lnTo>
                <a:lnTo>
                  <a:pt x="25975" y="6817"/>
                </a:lnTo>
                <a:lnTo>
                  <a:pt x="26563" y="6670"/>
                </a:lnTo>
                <a:lnTo>
                  <a:pt x="27179" y="6531"/>
                </a:lnTo>
                <a:lnTo>
                  <a:pt x="27821" y="6392"/>
                </a:lnTo>
                <a:lnTo>
                  <a:pt x="28463" y="6261"/>
                </a:lnTo>
                <a:lnTo>
                  <a:pt x="29105" y="6130"/>
                </a:lnTo>
                <a:lnTo>
                  <a:pt x="29747" y="6006"/>
                </a:lnTo>
                <a:lnTo>
                  <a:pt x="30416" y="5883"/>
                </a:lnTo>
                <a:lnTo>
                  <a:pt x="31753" y="5651"/>
                </a:lnTo>
                <a:lnTo>
                  <a:pt x="33144" y="5435"/>
                </a:lnTo>
                <a:lnTo>
                  <a:pt x="34562" y="5234"/>
                </a:lnTo>
                <a:lnTo>
                  <a:pt x="36006" y="5041"/>
                </a:lnTo>
                <a:lnTo>
                  <a:pt x="37478" y="4872"/>
                </a:lnTo>
                <a:lnTo>
                  <a:pt x="39002" y="4709"/>
                </a:lnTo>
                <a:lnTo>
                  <a:pt x="40527" y="4563"/>
                </a:lnTo>
                <a:lnTo>
                  <a:pt x="42079" y="4431"/>
                </a:lnTo>
                <a:lnTo>
                  <a:pt x="43684" y="4308"/>
                </a:lnTo>
                <a:lnTo>
                  <a:pt x="45289" y="4208"/>
                </a:lnTo>
                <a:lnTo>
                  <a:pt x="46894" y="4107"/>
                </a:lnTo>
                <a:lnTo>
                  <a:pt x="48552" y="4030"/>
                </a:lnTo>
                <a:lnTo>
                  <a:pt x="50211" y="3953"/>
                </a:lnTo>
                <a:lnTo>
                  <a:pt x="51896" y="3899"/>
                </a:lnTo>
                <a:lnTo>
                  <a:pt x="53582" y="3845"/>
                </a:lnTo>
                <a:lnTo>
                  <a:pt x="55294" y="3814"/>
                </a:lnTo>
                <a:lnTo>
                  <a:pt x="57032" y="3783"/>
                </a:lnTo>
                <a:lnTo>
                  <a:pt x="58771" y="3768"/>
                </a:lnTo>
                <a:lnTo>
                  <a:pt x="60510" y="3760"/>
                </a:lnTo>
                <a:lnTo>
                  <a:pt x="62249" y="3768"/>
                </a:lnTo>
                <a:lnTo>
                  <a:pt x="64014" y="3783"/>
                </a:lnTo>
                <a:lnTo>
                  <a:pt x="65780" y="3798"/>
                </a:lnTo>
                <a:lnTo>
                  <a:pt x="67545" y="3837"/>
                </a:lnTo>
                <a:lnTo>
                  <a:pt x="69338" y="3876"/>
                </a:lnTo>
                <a:lnTo>
                  <a:pt x="71103" y="3922"/>
                </a:lnTo>
                <a:lnTo>
                  <a:pt x="72869" y="3976"/>
                </a:lnTo>
                <a:lnTo>
                  <a:pt x="74661" y="4038"/>
                </a:lnTo>
                <a:lnTo>
                  <a:pt x="76427" y="4115"/>
                </a:lnTo>
                <a:lnTo>
                  <a:pt x="78192" y="4192"/>
                </a:lnTo>
                <a:lnTo>
                  <a:pt x="79958" y="4277"/>
                </a:lnTo>
                <a:lnTo>
                  <a:pt x="81696" y="4370"/>
                </a:lnTo>
                <a:lnTo>
                  <a:pt x="83435" y="4470"/>
                </a:lnTo>
                <a:lnTo>
                  <a:pt x="85174" y="4570"/>
                </a:lnTo>
                <a:lnTo>
                  <a:pt x="86886" y="4679"/>
                </a:lnTo>
                <a:lnTo>
                  <a:pt x="88598" y="4794"/>
                </a:lnTo>
                <a:lnTo>
                  <a:pt x="90310" y="4918"/>
                </a:lnTo>
                <a:lnTo>
                  <a:pt x="91995" y="5041"/>
                </a:lnTo>
                <a:lnTo>
                  <a:pt x="93654" y="5173"/>
                </a:lnTo>
                <a:lnTo>
                  <a:pt x="95286" y="5304"/>
                </a:lnTo>
                <a:lnTo>
                  <a:pt x="96918" y="5443"/>
                </a:lnTo>
                <a:lnTo>
                  <a:pt x="98523" y="5582"/>
                </a:lnTo>
                <a:lnTo>
                  <a:pt x="100101" y="5728"/>
                </a:lnTo>
                <a:lnTo>
                  <a:pt x="101652" y="5875"/>
                </a:lnTo>
                <a:lnTo>
                  <a:pt x="102214" y="5921"/>
                </a:lnTo>
                <a:lnTo>
                  <a:pt x="102749" y="5945"/>
                </a:lnTo>
                <a:lnTo>
                  <a:pt x="103257" y="5952"/>
                </a:lnTo>
                <a:lnTo>
                  <a:pt x="103766" y="5945"/>
                </a:lnTo>
                <a:lnTo>
                  <a:pt x="104247" y="5929"/>
                </a:lnTo>
                <a:lnTo>
                  <a:pt x="104729" y="5891"/>
                </a:lnTo>
                <a:lnTo>
                  <a:pt x="105183" y="5844"/>
                </a:lnTo>
                <a:lnTo>
                  <a:pt x="105611" y="5775"/>
                </a:lnTo>
                <a:lnTo>
                  <a:pt x="106013" y="5705"/>
                </a:lnTo>
                <a:lnTo>
                  <a:pt x="106387" y="5620"/>
                </a:lnTo>
                <a:lnTo>
                  <a:pt x="106735" y="5528"/>
                </a:lnTo>
                <a:lnTo>
                  <a:pt x="107083" y="5427"/>
                </a:lnTo>
                <a:lnTo>
                  <a:pt x="107377" y="5312"/>
                </a:lnTo>
                <a:lnTo>
                  <a:pt x="107645" y="5196"/>
                </a:lnTo>
                <a:lnTo>
                  <a:pt x="107885" y="5072"/>
                </a:lnTo>
                <a:lnTo>
                  <a:pt x="108099" y="4949"/>
                </a:lnTo>
                <a:lnTo>
                  <a:pt x="108260" y="4817"/>
                </a:lnTo>
                <a:lnTo>
                  <a:pt x="108394" y="4679"/>
                </a:lnTo>
                <a:lnTo>
                  <a:pt x="108501" y="4540"/>
                </a:lnTo>
                <a:lnTo>
                  <a:pt x="108554" y="4401"/>
                </a:lnTo>
                <a:lnTo>
                  <a:pt x="108581" y="4262"/>
                </a:lnTo>
                <a:lnTo>
                  <a:pt x="108581" y="4123"/>
                </a:lnTo>
                <a:lnTo>
                  <a:pt x="108527" y="3984"/>
                </a:lnTo>
                <a:lnTo>
                  <a:pt x="108420" y="3845"/>
                </a:lnTo>
                <a:lnTo>
                  <a:pt x="108287" y="3714"/>
                </a:lnTo>
                <a:lnTo>
                  <a:pt x="108099" y="3590"/>
                </a:lnTo>
                <a:lnTo>
                  <a:pt x="107859" y="3466"/>
                </a:lnTo>
                <a:lnTo>
                  <a:pt x="107564" y="3343"/>
                </a:lnTo>
                <a:lnTo>
                  <a:pt x="107243" y="3235"/>
                </a:lnTo>
                <a:lnTo>
                  <a:pt x="106842" y="3135"/>
                </a:lnTo>
                <a:lnTo>
                  <a:pt x="106414" y="3034"/>
                </a:lnTo>
                <a:lnTo>
                  <a:pt x="105933" y="2949"/>
                </a:lnTo>
                <a:lnTo>
                  <a:pt x="104033" y="2671"/>
                </a:lnTo>
                <a:lnTo>
                  <a:pt x="102134" y="2409"/>
                </a:lnTo>
                <a:lnTo>
                  <a:pt x="100181" y="2154"/>
                </a:lnTo>
                <a:lnTo>
                  <a:pt x="98228" y="1915"/>
                </a:lnTo>
                <a:lnTo>
                  <a:pt x="96222" y="1691"/>
                </a:lnTo>
                <a:lnTo>
                  <a:pt x="94189" y="1482"/>
                </a:lnTo>
                <a:lnTo>
                  <a:pt x="92156" y="1282"/>
                </a:lnTo>
                <a:lnTo>
                  <a:pt x="90096" y="1096"/>
                </a:lnTo>
                <a:lnTo>
                  <a:pt x="88010" y="927"/>
                </a:lnTo>
                <a:lnTo>
                  <a:pt x="85923" y="772"/>
                </a:lnTo>
                <a:lnTo>
                  <a:pt x="83810" y="633"/>
                </a:lnTo>
                <a:lnTo>
                  <a:pt x="81670" y="502"/>
                </a:lnTo>
                <a:lnTo>
                  <a:pt x="79530" y="386"/>
                </a:lnTo>
                <a:lnTo>
                  <a:pt x="77390" y="294"/>
                </a:lnTo>
                <a:lnTo>
                  <a:pt x="75250" y="209"/>
                </a:lnTo>
                <a:lnTo>
                  <a:pt x="73083" y="139"/>
                </a:lnTo>
                <a:lnTo>
                  <a:pt x="70916" y="77"/>
                </a:lnTo>
                <a:lnTo>
                  <a:pt x="68749" y="39"/>
                </a:lnTo>
                <a:lnTo>
                  <a:pt x="66609" y="16"/>
                </a:lnTo>
                <a:lnTo>
                  <a:pt x="644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1533202" y="369464"/>
            <a:ext cx="195072" cy="160410"/>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1261513" y="1146669"/>
            <a:ext cx="303979" cy="242305"/>
          </a:xfrm>
          <a:custGeom>
            <a:avLst/>
            <a:gdLst/>
            <a:ahLst/>
            <a:cxnLst/>
            <a:rect l="l" t="t" r="r" b="b"/>
            <a:pathLst>
              <a:path w="92960" h="24164" extrusionOk="0">
                <a:moveTo>
                  <a:pt x="50479" y="1"/>
                </a:moveTo>
                <a:lnTo>
                  <a:pt x="50051" y="8"/>
                </a:lnTo>
                <a:lnTo>
                  <a:pt x="49623" y="24"/>
                </a:lnTo>
                <a:lnTo>
                  <a:pt x="49195" y="39"/>
                </a:lnTo>
                <a:lnTo>
                  <a:pt x="48767" y="62"/>
                </a:lnTo>
                <a:lnTo>
                  <a:pt x="48366" y="85"/>
                </a:lnTo>
                <a:lnTo>
                  <a:pt x="47938" y="116"/>
                </a:lnTo>
                <a:lnTo>
                  <a:pt x="47537" y="155"/>
                </a:lnTo>
                <a:lnTo>
                  <a:pt x="47135" y="194"/>
                </a:lnTo>
                <a:lnTo>
                  <a:pt x="46761" y="240"/>
                </a:lnTo>
                <a:lnTo>
                  <a:pt x="46386" y="286"/>
                </a:lnTo>
                <a:lnTo>
                  <a:pt x="46012" y="340"/>
                </a:lnTo>
                <a:lnTo>
                  <a:pt x="45637" y="402"/>
                </a:lnTo>
                <a:lnTo>
                  <a:pt x="45316" y="471"/>
                </a:lnTo>
                <a:lnTo>
                  <a:pt x="44969" y="533"/>
                </a:lnTo>
                <a:lnTo>
                  <a:pt x="44648" y="610"/>
                </a:lnTo>
                <a:lnTo>
                  <a:pt x="44353" y="688"/>
                </a:lnTo>
                <a:lnTo>
                  <a:pt x="44059" y="773"/>
                </a:lnTo>
                <a:lnTo>
                  <a:pt x="43792" y="857"/>
                </a:lnTo>
                <a:lnTo>
                  <a:pt x="43524" y="950"/>
                </a:lnTo>
                <a:lnTo>
                  <a:pt x="43283" y="1050"/>
                </a:lnTo>
                <a:lnTo>
                  <a:pt x="43069" y="1151"/>
                </a:lnTo>
                <a:lnTo>
                  <a:pt x="42882" y="1259"/>
                </a:lnTo>
                <a:lnTo>
                  <a:pt x="42695" y="1375"/>
                </a:lnTo>
                <a:lnTo>
                  <a:pt x="42534" y="1490"/>
                </a:lnTo>
                <a:lnTo>
                  <a:pt x="42400" y="1614"/>
                </a:lnTo>
                <a:lnTo>
                  <a:pt x="42293" y="1738"/>
                </a:lnTo>
                <a:lnTo>
                  <a:pt x="42213" y="1869"/>
                </a:lnTo>
                <a:lnTo>
                  <a:pt x="42160" y="2008"/>
                </a:lnTo>
                <a:lnTo>
                  <a:pt x="42133" y="2147"/>
                </a:lnTo>
                <a:lnTo>
                  <a:pt x="42133" y="2293"/>
                </a:lnTo>
                <a:lnTo>
                  <a:pt x="42160" y="2440"/>
                </a:lnTo>
                <a:lnTo>
                  <a:pt x="42374" y="3359"/>
                </a:lnTo>
                <a:lnTo>
                  <a:pt x="42534" y="4277"/>
                </a:lnTo>
                <a:lnTo>
                  <a:pt x="42668" y="5196"/>
                </a:lnTo>
                <a:lnTo>
                  <a:pt x="42775" y="6115"/>
                </a:lnTo>
                <a:lnTo>
                  <a:pt x="42882" y="7041"/>
                </a:lnTo>
                <a:lnTo>
                  <a:pt x="42935" y="7960"/>
                </a:lnTo>
                <a:lnTo>
                  <a:pt x="43016" y="9813"/>
                </a:lnTo>
                <a:lnTo>
                  <a:pt x="40662" y="9828"/>
                </a:lnTo>
                <a:lnTo>
                  <a:pt x="38334" y="9851"/>
                </a:lnTo>
                <a:lnTo>
                  <a:pt x="35980" y="9882"/>
                </a:lnTo>
                <a:lnTo>
                  <a:pt x="33653" y="9913"/>
                </a:lnTo>
                <a:lnTo>
                  <a:pt x="31299" y="9951"/>
                </a:lnTo>
                <a:lnTo>
                  <a:pt x="28972" y="10006"/>
                </a:lnTo>
                <a:lnTo>
                  <a:pt x="26644" y="10052"/>
                </a:lnTo>
                <a:lnTo>
                  <a:pt x="24317" y="10114"/>
                </a:lnTo>
                <a:lnTo>
                  <a:pt x="22017" y="10183"/>
                </a:lnTo>
                <a:lnTo>
                  <a:pt x="19689" y="10253"/>
                </a:lnTo>
                <a:lnTo>
                  <a:pt x="17389" y="10330"/>
                </a:lnTo>
                <a:lnTo>
                  <a:pt x="15088" y="10415"/>
                </a:lnTo>
                <a:lnTo>
                  <a:pt x="12814" y="10507"/>
                </a:lnTo>
                <a:lnTo>
                  <a:pt x="10514" y="10608"/>
                </a:lnTo>
                <a:lnTo>
                  <a:pt x="8240" y="10716"/>
                </a:lnTo>
                <a:lnTo>
                  <a:pt x="5993" y="10832"/>
                </a:lnTo>
                <a:lnTo>
                  <a:pt x="5565" y="10855"/>
                </a:lnTo>
                <a:lnTo>
                  <a:pt x="5164" y="10886"/>
                </a:lnTo>
                <a:lnTo>
                  <a:pt x="4762" y="10924"/>
                </a:lnTo>
                <a:lnTo>
                  <a:pt x="4388" y="10963"/>
                </a:lnTo>
                <a:lnTo>
                  <a:pt x="4013" y="11009"/>
                </a:lnTo>
                <a:lnTo>
                  <a:pt x="3666" y="11063"/>
                </a:lnTo>
                <a:lnTo>
                  <a:pt x="3345" y="11117"/>
                </a:lnTo>
                <a:lnTo>
                  <a:pt x="3024" y="11179"/>
                </a:lnTo>
                <a:lnTo>
                  <a:pt x="2729" y="11248"/>
                </a:lnTo>
                <a:lnTo>
                  <a:pt x="2462" y="11318"/>
                </a:lnTo>
                <a:lnTo>
                  <a:pt x="2194" y="11387"/>
                </a:lnTo>
                <a:lnTo>
                  <a:pt x="1927" y="11465"/>
                </a:lnTo>
                <a:lnTo>
                  <a:pt x="1713" y="11542"/>
                </a:lnTo>
                <a:lnTo>
                  <a:pt x="1472" y="11627"/>
                </a:lnTo>
                <a:lnTo>
                  <a:pt x="1285" y="11712"/>
                </a:lnTo>
                <a:lnTo>
                  <a:pt x="1098" y="11804"/>
                </a:lnTo>
                <a:lnTo>
                  <a:pt x="910" y="11897"/>
                </a:lnTo>
                <a:lnTo>
                  <a:pt x="750" y="11990"/>
                </a:lnTo>
                <a:lnTo>
                  <a:pt x="616" y="12082"/>
                </a:lnTo>
                <a:lnTo>
                  <a:pt x="482" y="12183"/>
                </a:lnTo>
                <a:lnTo>
                  <a:pt x="268" y="12383"/>
                </a:lnTo>
                <a:lnTo>
                  <a:pt x="135" y="12592"/>
                </a:lnTo>
                <a:lnTo>
                  <a:pt x="28" y="12808"/>
                </a:lnTo>
                <a:lnTo>
                  <a:pt x="1" y="13024"/>
                </a:lnTo>
                <a:lnTo>
                  <a:pt x="1" y="13240"/>
                </a:lnTo>
                <a:lnTo>
                  <a:pt x="81" y="13456"/>
                </a:lnTo>
                <a:lnTo>
                  <a:pt x="215" y="13672"/>
                </a:lnTo>
                <a:lnTo>
                  <a:pt x="402" y="13881"/>
                </a:lnTo>
                <a:lnTo>
                  <a:pt x="643" y="14089"/>
                </a:lnTo>
                <a:lnTo>
                  <a:pt x="910" y="14290"/>
                </a:lnTo>
                <a:lnTo>
                  <a:pt x="1258" y="14483"/>
                </a:lnTo>
                <a:lnTo>
                  <a:pt x="1659" y="14661"/>
                </a:lnTo>
                <a:lnTo>
                  <a:pt x="1873" y="14746"/>
                </a:lnTo>
                <a:lnTo>
                  <a:pt x="2087" y="14830"/>
                </a:lnTo>
                <a:lnTo>
                  <a:pt x="2328" y="14915"/>
                </a:lnTo>
                <a:lnTo>
                  <a:pt x="2596" y="14993"/>
                </a:lnTo>
                <a:lnTo>
                  <a:pt x="2863" y="15062"/>
                </a:lnTo>
                <a:lnTo>
                  <a:pt x="3131" y="15132"/>
                </a:lnTo>
                <a:lnTo>
                  <a:pt x="3425" y="15201"/>
                </a:lnTo>
                <a:lnTo>
                  <a:pt x="3719" y="15255"/>
                </a:lnTo>
                <a:lnTo>
                  <a:pt x="4040" y="15317"/>
                </a:lnTo>
                <a:lnTo>
                  <a:pt x="4361" y="15371"/>
                </a:lnTo>
                <a:lnTo>
                  <a:pt x="4682" y="15417"/>
                </a:lnTo>
                <a:lnTo>
                  <a:pt x="5030" y="15456"/>
                </a:lnTo>
                <a:lnTo>
                  <a:pt x="5404" y="15494"/>
                </a:lnTo>
                <a:lnTo>
                  <a:pt x="5752" y="15525"/>
                </a:lnTo>
                <a:lnTo>
                  <a:pt x="6153" y="15556"/>
                </a:lnTo>
                <a:lnTo>
                  <a:pt x="6528" y="15572"/>
                </a:lnTo>
                <a:lnTo>
                  <a:pt x="6956" y="15587"/>
                </a:lnTo>
                <a:lnTo>
                  <a:pt x="7357" y="15595"/>
                </a:lnTo>
                <a:lnTo>
                  <a:pt x="7785" y="15602"/>
                </a:lnTo>
                <a:lnTo>
                  <a:pt x="8213" y="15595"/>
                </a:lnTo>
                <a:lnTo>
                  <a:pt x="25842" y="15286"/>
                </a:lnTo>
                <a:lnTo>
                  <a:pt x="34589" y="15139"/>
                </a:lnTo>
                <a:lnTo>
                  <a:pt x="43337" y="15000"/>
                </a:lnTo>
                <a:lnTo>
                  <a:pt x="43444" y="15950"/>
                </a:lnTo>
                <a:lnTo>
                  <a:pt x="43524" y="16892"/>
                </a:lnTo>
                <a:lnTo>
                  <a:pt x="43658" y="17826"/>
                </a:lnTo>
                <a:lnTo>
                  <a:pt x="43845" y="18768"/>
                </a:lnTo>
                <a:lnTo>
                  <a:pt x="44032" y="19709"/>
                </a:lnTo>
                <a:lnTo>
                  <a:pt x="44300" y="20644"/>
                </a:lnTo>
                <a:lnTo>
                  <a:pt x="44594" y="21578"/>
                </a:lnTo>
                <a:lnTo>
                  <a:pt x="44781" y="22049"/>
                </a:lnTo>
                <a:lnTo>
                  <a:pt x="44969" y="22512"/>
                </a:lnTo>
                <a:lnTo>
                  <a:pt x="45102" y="22712"/>
                </a:lnTo>
                <a:lnTo>
                  <a:pt x="45263" y="22898"/>
                </a:lnTo>
                <a:lnTo>
                  <a:pt x="45477" y="23068"/>
                </a:lnTo>
                <a:lnTo>
                  <a:pt x="45718" y="23230"/>
                </a:lnTo>
                <a:lnTo>
                  <a:pt x="46012" y="23384"/>
                </a:lnTo>
                <a:lnTo>
                  <a:pt x="46333" y="23515"/>
                </a:lnTo>
                <a:lnTo>
                  <a:pt x="46707" y="23639"/>
                </a:lnTo>
                <a:lnTo>
                  <a:pt x="47109" y="23747"/>
                </a:lnTo>
                <a:lnTo>
                  <a:pt x="47510" y="23847"/>
                </a:lnTo>
                <a:lnTo>
                  <a:pt x="47965" y="23924"/>
                </a:lnTo>
                <a:lnTo>
                  <a:pt x="48419" y="24002"/>
                </a:lnTo>
                <a:lnTo>
                  <a:pt x="48901" y="24056"/>
                </a:lnTo>
                <a:lnTo>
                  <a:pt x="49382" y="24102"/>
                </a:lnTo>
                <a:lnTo>
                  <a:pt x="49891" y="24133"/>
                </a:lnTo>
                <a:lnTo>
                  <a:pt x="50399" y="24156"/>
                </a:lnTo>
                <a:lnTo>
                  <a:pt x="50907" y="24164"/>
                </a:lnTo>
                <a:lnTo>
                  <a:pt x="51415" y="24156"/>
                </a:lnTo>
                <a:lnTo>
                  <a:pt x="51924" y="24133"/>
                </a:lnTo>
                <a:lnTo>
                  <a:pt x="52432" y="24102"/>
                </a:lnTo>
                <a:lnTo>
                  <a:pt x="52913" y="24056"/>
                </a:lnTo>
                <a:lnTo>
                  <a:pt x="53395" y="24002"/>
                </a:lnTo>
                <a:lnTo>
                  <a:pt x="53850" y="23932"/>
                </a:lnTo>
                <a:lnTo>
                  <a:pt x="54304" y="23847"/>
                </a:lnTo>
                <a:lnTo>
                  <a:pt x="54706" y="23747"/>
                </a:lnTo>
                <a:lnTo>
                  <a:pt x="55107" y="23639"/>
                </a:lnTo>
                <a:lnTo>
                  <a:pt x="55482" y="23515"/>
                </a:lnTo>
                <a:lnTo>
                  <a:pt x="55803" y="23384"/>
                </a:lnTo>
                <a:lnTo>
                  <a:pt x="56097" y="23237"/>
                </a:lnTo>
                <a:lnTo>
                  <a:pt x="56338" y="23075"/>
                </a:lnTo>
                <a:lnTo>
                  <a:pt x="56552" y="22898"/>
                </a:lnTo>
                <a:lnTo>
                  <a:pt x="56739" y="22712"/>
                </a:lnTo>
                <a:lnTo>
                  <a:pt x="56846" y="22512"/>
                </a:lnTo>
                <a:lnTo>
                  <a:pt x="57033" y="22033"/>
                </a:lnTo>
                <a:lnTo>
                  <a:pt x="57220" y="21562"/>
                </a:lnTo>
                <a:lnTo>
                  <a:pt x="57541" y="20605"/>
                </a:lnTo>
                <a:lnTo>
                  <a:pt x="57782" y="19648"/>
                </a:lnTo>
                <a:lnTo>
                  <a:pt x="57996" y="18690"/>
                </a:lnTo>
                <a:lnTo>
                  <a:pt x="58183" y="17725"/>
                </a:lnTo>
                <a:lnTo>
                  <a:pt x="58290" y="16768"/>
                </a:lnTo>
                <a:lnTo>
                  <a:pt x="58397" y="15803"/>
                </a:lnTo>
                <a:lnTo>
                  <a:pt x="58478" y="14838"/>
                </a:lnTo>
                <a:lnTo>
                  <a:pt x="65245" y="14784"/>
                </a:lnTo>
                <a:lnTo>
                  <a:pt x="68643" y="14769"/>
                </a:lnTo>
                <a:lnTo>
                  <a:pt x="72013" y="14753"/>
                </a:lnTo>
                <a:lnTo>
                  <a:pt x="75411" y="14746"/>
                </a:lnTo>
                <a:lnTo>
                  <a:pt x="78808" y="14746"/>
                </a:lnTo>
                <a:lnTo>
                  <a:pt x="82232" y="14753"/>
                </a:lnTo>
                <a:lnTo>
                  <a:pt x="85656" y="14776"/>
                </a:lnTo>
                <a:lnTo>
                  <a:pt x="86111" y="14776"/>
                </a:lnTo>
                <a:lnTo>
                  <a:pt x="86566" y="14769"/>
                </a:lnTo>
                <a:lnTo>
                  <a:pt x="86994" y="14753"/>
                </a:lnTo>
                <a:lnTo>
                  <a:pt x="87395" y="14738"/>
                </a:lnTo>
                <a:lnTo>
                  <a:pt x="87796" y="14715"/>
                </a:lnTo>
                <a:lnTo>
                  <a:pt x="88198" y="14684"/>
                </a:lnTo>
                <a:lnTo>
                  <a:pt x="88545" y="14653"/>
                </a:lnTo>
                <a:lnTo>
                  <a:pt x="88920" y="14614"/>
                </a:lnTo>
                <a:lnTo>
                  <a:pt x="89241" y="14576"/>
                </a:lnTo>
                <a:lnTo>
                  <a:pt x="89562" y="14529"/>
                </a:lnTo>
                <a:lnTo>
                  <a:pt x="89883" y="14475"/>
                </a:lnTo>
                <a:lnTo>
                  <a:pt x="90177" y="14421"/>
                </a:lnTo>
                <a:lnTo>
                  <a:pt x="90445" y="14360"/>
                </a:lnTo>
                <a:lnTo>
                  <a:pt x="90712" y="14298"/>
                </a:lnTo>
                <a:lnTo>
                  <a:pt x="90953" y="14228"/>
                </a:lnTo>
                <a:lnTo>
                  <a:pt x="91194" y="14159"/>
                </a:lnTo>
                <a:lnTo>
                  <a:pt x="91408" y="14089"/>
                </a:lnTo>
                <a:lnTo>
                  <a:pt x="91622" y="14012"/>
                </a:lnTo>
                <a:lnTo>
                  <a:pt x="91809" y="13927"/>
                </a:lnTo>
                <a:lnTo>
                  <a:pt x="91996" y="13850"/>
                </a:lnTo>
                <a:lnTo>
                  <a:pt x="92157" y="13765"/>
                </a:lnTo>
                <a:lnTo>
                  <a:pt x="92290" y="13680"/>
                </a:lnTo>
                <a:lnTo>
                  <a:pt x="92424" y="13588"/>
                </a:lnTo>
                <a:lnTo>
                  <a:pt x="92531" y="13495"/>
                </a:lnTo>
                <a:lnTo>
                  <a:pt x="92718" y="13310"/>
                </a:lnTo>
                <a:lnTo>
                  <a:pt x="92852" y="13117"/>
                </a:lnTo>
                <a:lnTo>
                  <a:pt x="92932" y="12924"/>
                </a:lnTo>
                <a:lnTo>
                  <a:pt x="92959" y="12723"/>
                </a:lnTo>
                <a:lnTo>
                  <a:pt x="92906" y="12522"/>
                </a:lnTo>
                <a:lnTo>
                  <a:pt x="92825" y="12321"/>
                </a:lnTo>
                <a:lnTo>
                  <a:pt x="92665" y="12128"/>
                </a:lnTo>
                <a:lnTo>
                  <a:pt x="92451" y="11928"/>
                </a:lnTo>
                <a:lnTo>
                  <a:pt x="92183" y="11742"/>
                </a:lnTo>
                <a:lnTo>
                  <a:pt x="91862" y="11557"/>
                </a:lnTo>
                <a:lnTo>
                  <a:pt x="91488" y="11380"/>
                </a:lnTo>
                <a:lnTo>
                  <a:pt x="91274" y="11295"/>
                </a:lnTo>
                <a:lnTo>
                  <a:pt x="91060" y="11218"/>
                </a:lnTo>
                <a:lnTo>
                  <a:pt x="90819" y="11133"/>
                </a:lnTo>
                <a:lnTo>
                  <a:pt x="90578" y="11063"/>
                </a:lnTo>
                <a:lnTo>
                  <a:pt x="90311" y="10986"/>
                </a:lnTo>
                <a:lnTo>
                  <a:pt x="90017" y="10916"/>
                </a:lnTo>
                <a:lnTo>
                  <a:pt x="89722" y="10847"/>
                </a:lnTo>
                <a:lnTo>
                  <a:pt x="89428" y="10785"/>
                </a:lnTo>
                <a:lnTo>
                  <a:pt x="89107" y="10723"/>
                </a:lnTo>
                <a:lnTo>
                  <a:pt x="88786" y="10669"/>
                </a:lnTo>
                <a:lnTo>
                  <a:pt x="88438" y="10623"/>
                </a:lnTo>
                <a:lnTo>
                  <a:pt x="88091" y="10569"/>
                </a:lnTo>
                <a:lnTo>
                  <a:pt x="87716" y="10530"/>
                </a:lnTo>
                <a:lnTo>
                  <a:pt x="87315" y="10492"/>
                </a:lnTo>
                <a:lnTo>
                  <a:pt x="86913" y="10461"/>
                </a:lnTo>
                <a:lnTo>
                  <a:pt x="86512" y="10430"/>
                </a:lnTo>
                <a:lnTo>
                  <a:pt x="86084" y="10407"/>
                </a:lnTo>
                <a:lnTo>
                  <a:pt x="85656" y="10392"/>
                </a:lnTo>
                <a:lnTo>
                  <a:pt x="82339" y="10291"/>
                </a:lnTo>
                <a:lnTo>
                  <a:pt x="79022" y="10191"/>
                </a:lnTo>
                <a:lnTo>
                  <a:pt x="75678" y="10114"/>
                </a:lnTo>
                <a:lnTo>
                  <a:pt x="72334" y="10036"/>
                </a:lnTo>
                <a:lnTo>
                  <a:pt x="68964" y="9967"/>
                </a:lnTo>
                <a:lnTo>
                  <a:pt x="65566" y="9913"/>
                </a:lnTo>
                <a:lnTo>
                  <a:pt x="62196" y="9867"/>
                </a:lnTo>
                <a:lnTo>
                  <a:pt x="58799" y="9836"/>
                </a:lnTo>
                <a:lnTo>
                  <a:pt x="58879" y="7983"/>
                </a:lnTo>
                <a:lnTo>
                  <a:pt x="58959" y="7057"/>
                </a:lnTo>
                <a:lnTo>
                  <a:pt x="59039" y="6130"/>
                </a:lnTo>
                <a:lnTo>
                  <a:pt x="59146" y="5204"/>
                </a:lnTo>
                <a:lnTo>
                  <a:pt x="59280" y="4285"/>
                </a:lnTo>
                <a:lnTo>
                  <a:pt x="59441" y="3359"/>
                </a:lnTo>
                <a:lnTo>
                  <a:pt x="59655" y="2440"/>
                </a:lnTo>
                <a:lnTo>
                  <a:pt x="59681" y="2293"/>
                </a:lnTo>
                <a:lnTo>
                  <a:pt x="59681" y="2147"/>
                </a:lnTo>
                <a:lnTo>
                  <a:pt x="59655" y="2008"/>
                </a:lnTo>
                <a:lnTo>
                  <a:pt x="59601" y="1869"/>
                </a:lnTo>
                <a:lnTo>
                  <a:pt x="59521" y="1738"/>
                </a:lnTo>
                <a:lnTo>
                  <a:pt x="59414" y="1614"/>
                </a:lnTo>
                <a:lnTo>
                  <a:pt x="59280" y="1490"/>
                </a:lnTo>
                <a:lnTo>
                  <a:pt x="59120" y="1375"/>
                </a:lnTo>
                <a:lnTo>
                  <a:pt x="58932" y="1267"/>
                </a:lnTo>
                <a:lnTo>
                  <a:pt x="58745" y="1159"/>
                </a:lnTo>
                <a:lnTo>
                  <a:pt x="58531" y="1050"/>
                </a:lnTo>
                <a:lnTo>
                  <a:pt x="58290" y="958"/>
                </a:lnTo>
                <a:lnTo>
                  <a:pt x="58023" y="865"/>
                </a:lnTo>
                <a:lnTo>
                  <a:pt x="57755" y="773"/>
                </a:lnTo>
                <a:lnTo>
                  <a:pt x="57461" y="688"/>
                </a:lnTo>
                <a:lnTo>
                  <a:pt x="57167" y="610"/>
                </a:lnTo>
                <a:lnTo>
                  <a:pt x="56846" y="541"/>
                </a:lnTo>
                <a:lnTo>
                  <a:pt x="56525" y="471"/>
                </a:lnTo>
                <a:lnTo>
                  <a:pt x="56177" y="402"/>
                </a:lnTo>
                <a:lnTo>
                  <a:pt x="55803" y="348"/>
                </a:lnTo>
                <a:lnTo>
                  <a:pt x="55428" y="294"/>
                </a:lnTo>
                <a:lnTo>
                  <a:pt x="55054" y="240"/>
                </a:lnTo>
                <a:lnTo>
                  <a:pt x="54679" y="194"/>
                </a:lnTo>
                <a:lnTo>
                  <a:pt x="54278" y="155"/>
                </a:lnTo>
                <a:lnTo>
                  <a:pt x="53876" y="116"/>
                </a:lnTo>
                <a:lnTo>
                  <a:pt x="53448" y="85"/>
                </a:lnTo>
                <a:lnTo>
                  <a:pt x="53047" y="62"/>
                </a:lnTo>
                <a:lnTo>
                  <a:pt x="52619" y="39"/>
                </a:lnTo>
                <a:lnTo>
                  <a:pt x="52191" y="24"/>
                </a:lnTo>
                <a:lnTo>
                  <a:pt x="51763" y="8"/>
                </a:lnTo>
                <a:lnTo>
                  <a:pt x="5133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a:off x="368955" y="233707"/>
            <a:ext cx="428717" cy="299902"/>
          </a:xfrm>
          <a:custGeom>
            <a:avLst/>
            <a:gdLst/>
            <a:ahLst/>
            <a:cxnLst/>
            <a:rect l="l" t="t" r="r" b="b"/>
            <a:pathLst>
              <a:path w="131106" h="29908" extrusionOk="0">
                <a:moveTo>
                  <a:pt x="4067" y="1"/>
                </a:moveTo>
                <a:lnTo>
                  <a:pt x="3719" y="8"/>
                </a:lnTo>
                <a:lnTo>
                  <a:pt x="3372" y="31"/>
                </a:lnTo>
                <a:lnTo>
                  <a:pt x="3024" y="62"/>
                </a:lnTo>
                <a:lnTo>
                  <a:pt x="2676" y="101"/>
                </a:lnTo>
                <a:lnTo>
                  <a:pt x="2355" y="155"/>
                </a:lnTo>
                <a:lnTo>
                  <a:pt x="2061" y="209"/>
                </a:lnTo>
                <a:lnTo>
                  <a:pt x="1767" y="278"/>
                </a:lnTo>
                <a:lnTo>
                  <a:pt x="1499" y="348"/>
                </a:lnTo>
                <a:lnTo>
                  <a:pt x="1232" y="425"/>
                </a:lnTo>
                <a:lnTo>
                  <a:pt x="991" y="510"/>
                </a:lnTo>
                <a:lnTo>
                  <a:pt x="777" y="595"/>
                </a:lnTo>
                <a:lnTo>
                  <a:pt x="563" y="688"/>
                </a:lnTo>
                <a:lnTo>
                  <a:pt x="402" y="780"/>
                </a:lnTo>
                <a:lnTo>
                  <a:pt x="268" y="881"/>
                </a:lnTo>
                <a:lnTo>
                  <a:pt x="135" y="981"/>
                </a:lnTo>
                <a:lnTo>
                  <a:pt x="54" y="1081"/>
                </a:lnTo>
                <a:lnTo>
                  <a:pt x="1" y="1189"/>
                </a:lnTo>
                <a:lnTo>
                  <a:pt x="1" y="1290"/>
                </a:lnTo>
                <a:lnTo>
                  <a:pt x="1" y="1398"/>
                </a:lnTo>
                <a:lnTo>
                  <a:pt x="54" y="1498"/>
                </a:lnTo>
                <a:lnTo>
                  <a:pt x="161" y="1599"/>
                </a:lnTo>
                <a:lnTo>
                  <a:pt x="268" y="1699"/>
                </a:lnTo>
                <a:lnTo>
                  <a:pt x="456" y="1792"/>
                </a:lnTo>
                <a:lnTo>
                  <a:pt x="670" y="1884"/>
                </a:lnTo>
                <a:lnTo>
                  <a:pt x="937" y="1977"/>
                </a:lnTo>
                <a:lnTo>
                  <a:pt x="1258" y="2062"/>
                </a:lnTo>
                <a:lnTo>
                  <a:pt x="5003" y="2973"/>
                </a:lnTo>
                <a:lnTo>
                  <a:pt x="8748" y="3884"/>
                </a:lnTo>
                <a:lnTo>
                  <a:pt x="12547" y="4787"/>
                </a:lnTo>
                <a:lnTo>
                  <a:pt x="16346" y="5682"/>
                </a:lnTo>
                <a:lnTo>
                  <a:pt x="20144" y="6578"/>
                </a:lnTo>
                <a:lnTo>
                  <a:pt x="23970" y="7473"/>
                </a:lnTo>
                <a:lnTo>
                  <a:pt x="27822" y="8361"/>
                </a:lnTo>
                <a:lnTo>
                  <a:pt x="31674" y="9241"/>
                </a:lnTo>
                <a:lnTo>
                  <a:pt x="35553" y="10121"/>
                </a:lnTo>
                <a:lnTo>
                  <a:pt x="39431" y="11001"/>
                </a:lnTo>
                <a:lnTo>
                  <a:pt x="47216" y="12746"/>
                </a:lnTo>
                <a:lnTo>
                  <a:pt x="55054" y="14483"/>
                </a:lnTo>
                <a:lnTo>
                  <a:pt x="62892" y="16205"/>
                </a:lnTo>
                <a:lnTo>
                  <a:pt x="70783" y="17918"/>
                </a:lnTo>
                <a:lnTo>
                  <a:pt x="78701" y="19625"/>
                </a:lnTo>
                <a:lnTo>
                  <a:pt x="86619" y="21323"/>
                </a:lnTo>
                <a:lnTo>
                  <a:pt x="94538" y="23014"/>
                </a:lnTo>
                <a:lnTo>
                  <a:pt x="110401" y="26387"/>
                </a:lnTo>
                <a:lnTo>
                  <a:pt x="126210" y="29753"/>
                </a:lnTo>
                <a:lnTo>
                  <a:pt x="126478" y="29799"/>
                </a:lnTo>
                <a:lnTo>
                  <a:pt x="126745" y="29846"/>
                </a:lnTo>
                <a:lnTo>
                  <a:pt x="127040" y="29877"/>
                </a:lnTo>
                <a:lnTo>
                  <a:pt x="127334" y="29892"/>
                </a:lnTo>
                <a:lnTo>
                  <a:pt x="127601" y="29900"/>
                </a:lnTo>
                <a:lnTo>
                  <a:pt x="127896" y="29907"/>
                </a:lnTo>
                <a:lnTo>
                  <a:pt x="128163" y="29892"/>
                </a:lnTo>
                <a:lnTo>
                  <a:pt x="128431" y="29877"/>
                </a:lnTo>
                <a:lnTo>
                  <a:pt x="128698" y="29853"/>
                </a:lnTo>
                <a:lnTo>
                  <a:pt x="128966" y="29823"/>
                </a:lnTo>
                <a:lnTo>
                  <a:pt x="129206" y="29784"/>
                </a:lnTo>
                <a:lnTo>
                  <a:pt x="129474" y="29738"/>
                </a:lnTo>
                <a:lnTo>
                  <a:pt x="129688" y="29684"/>
                </a:lnTo>
                <a:lnTo>
                  <a:pt x="129902" y="29630"/>
                </a:lnTo>
                <a:lnTo>
                  <a:pt x="130116" y="29568"/>
                </a:lnTo>
                <a:lnTo>
                  <a:pt x="130303" y="29506"/>
                </a:lnTo>
                <a:lnTo>
                  <a:pt x="130464" y="29437"/>
                </a:lnTo>
                <a:lnTo>
                  <a:pt x="130624" y="29367"/>
                </a:lnTo>
                <a:lnTo>
                  <a:pt x="130758" y="29290"/>
                </a:lnTo>
                <a:lnTo>
                  <a:pt x="130865" y="29213"/>
                </a:lnTo>
                <a:lnTo>
                  <a:pt x="130972" y="29135"/>
                </a:lnTo>
                <a:lnTo>
                  <a:pt x="131025" y="29051"/>
                </a:lnTo>
                <a:lnTo>
                  <a:pt x="131079" y="28973"/>
                </a:lnTo>
                <a:lnTo>
                  <a:pt x="131106" y="28888"/>
                </a:lnTo>
                <a:lnTo>
                  <a:pt x="131079" y="28811"/>
                </a:lnTo>
                <a:lnTo>
                  <a:pt x="131052" y="28726"/>
                </a:lnTo>
                <a:lnTo>
                  <a:pt x="130972" y="28649"/>
                </a:lnTo>
                <a:lnTo>
                  <a:pt x="130865" y="28572"/>
                </a:lnTo>
                <a:lnTo>
                  <a:pt x="130731" y="28495"/>
                </a:lnTo>
                <a:lnTo>
                  <a:pt x="130544" y="28425"/>
                </a:lnTo>
                <a:lnTo>
                  <a:pt x="130357" y="28356"/>
                </a:lnTo>
                <a:lnTo>
                  <a:pt x="130089" y="28294"/>
                </a:lnTo>
                <a:lnTo>
                  <a:pt x="114895" y="24704"/>
                </a:lnTo>
                <a:lnTo>
                  <a:pt x="99674" y="21099"/>
                </a:lnTo>
                <a:lnTo>
                  <a:pt x="92023" y="19300"/>
                </a:lnTo>
                <a:lnTo>
                  <a:pt x="84372" y="17509"/>
                </a:lnTo>
                <a:lnTo>
                  <a:pt x="76695" y="15718"/>
                </a:lnTo>
                <a:lnTo>
                  <a:pt x="68991" y="13935"/>
                </a:lnTo>
                <a:lnTo>
                  <a:pt x="61260" y="12167"/>
                </a:lnTo>
                <a:lnTo>
                  <a:pt x="53502" y="10407"/>
                </a:lnTo>
                <a:lnTo>
                  <a:pt x="45718" y="8655"/>
                </a:lnTo>
                <a:lnTo>
                  <a:pt x="41812" y="7790"/>
                </a:lnTo>
                <a:lnTo>
                  <a:pt x="37880" y="6925"/>
                </a:lnTo>
                <a:lnTo>
                  <a:pt x="33974" y="6068"/>
                </a:lnTo>
                <a:lnTo>
                  <a:pt x="30042" y="5212"/>
                </a:lnTo>
                <a:lnTo>
                  <a:pt x="26083" y="4362"/>
                </a:lnTo>
                <a:lnTo>
                  <a:pt x="22150" y="3513"/>
                </a:lnTo>
                <a:lnTo>
                  <a:pt x="18191" y="2679"/>
                </a:lnTo>
                <a:lnTo>
                  <a:pt x="14206" y="1846"/>
                </a:lnTo>
                <a:lnTo>
                  <a:pt x="10246" y="1012"/>
                </a:lnTo>
                <a:lnTo>
                  <a:pt x="6261" y="194"/>
                </a:lnTo>
                <a:lnTo>
                  <a:pt x="5886" y="124"/>
                </a:lnTo>
                <a:lnTo>
                  <a:pt x="5538" y="78"/>
                </a:lnTo>
                <a:lnTo>
                  <a:pt x="5164" y="39"/>
                </a:lnTo>
                <a:lnTo>
                  <a:pt x="4789" y="8"/>
                </a:lnTo>
                <a:lnTo>
                  <a:pt x="44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0800000">
            <a:off x="455277" y="176423"/>
            <a:ext cx="380079" cy="277692"/>
          </a:xfrm>
          <a:custGeom>
            <a:avLst/>
            <a:gdLst/>
            <a:ahLst/>
            <a:cxnLst/>
            <a:rect l="l" t="t" r="r" b="b"/>
            <a:pathLst>
              <a:path w="116232" h="27693" extrusionOk="0">
                <a:moveTo>
                  <a:pt x="4388" y="1"/>
                </a:moveTo>
                <a:lnTo>
                  <a:pt x="3960" y="16"/>
                </a:lnTo>
                <a:lnTo>
                  <a:pt x="3532" y="40"/>
                </a:lnTo>
                <a:lnTo>
                  <a:pt x="3130" y="86"/>
                </a:lnTo>
                <a:lnTo>
                  <a:pt x="2729" y="140"/>
                </a:lnTo>
                <a:lnTo>
                  <a:pt x="2355" y="209"/>
                </a:lnTo>
                <a:lnTo>
                  <a:pt x="2007" y="287"/>
                </a:lnTo>
                <a:lnTo>
                  <a:pt x="1686" y="371"/>
                </a:lnTo>
                <a:lnTo>
                  <a:pt x="1365" y="472"/>
                </a:lnTo>
                <a:lnTo>
                  <a:pt x="1097" y="572"/>
                </a:lnTo>
                <a:lnTo>
                  <a:pt x="830" y="688"/>
                </a:lnTo>
                <a:lnTo>
                  <a:pt x="616" y="804"/>
                </a:lnTo>
                <a:lnTo>
                  <a:pt x="428" y="927"/>
                </a:lnTo>
                <a:lnTo>
                  <a:pt x="268" y="1059"/>
                </a:lnTo>
                <a:lnTo>
                  <a:pt x="134" y="1190"/>
                </a:lnTo>
                <a:lnTo>
                  <a:pt x="54" y="1329"/>
                </a:lnTo>
                <a:lnTo>
                  <a:pt x="27" y="1468"/>
                </a:lnTo>
                <a:lnTo>
                  <a:pt x="0" y="1599"/>
                </a:lnTo>
                <a:lnTo>
                  <a:pt x="54" y="1738"/>
                </a:lnTo>
                <a:lnTo>
                  <a:pt x="134" y="1877"/>
                </a:lnTo>
                <a:lnTo>
                  <a:pt x="268" y="2016"/>
                </a:lnTo>
                <a:lnTo>
                  <a:pt x="455" y="2147"/>
                </a:lnTo>
                <a:lnTo>
                  <a:pt x="669" y="2271"/>
                </a:lnTo>
                <a:lnTo>
                  <a:pt x="963" y="2394"/>
                </a:lnTo>
                <a:lnTo>
                  <a:pt x="1311" y="2518"/>
                </a:lnTo>
                <a:lnTo>
                  <a:pt x="1686" y="2626"/>
                </a:lnTo>
                <a:lnTo>
                  <a:pt x="2141" y="2734"/>
                </a:lnTo>
                <a:lnTo>
                  <a:pt x="9176" y="4201"/>
                </a:lnTo>
                <a:lnTo>
                  <a:pt x="16158" y="5683"/>
                </a:lnTo>
                <a:lnTo>
                  <a:pt x="23113" y="7180"/>
                </a:lnTo>
                <a:lnTo>
                  <a:pt x="30015" y="8686"/>
                </a:lnTo>
                <a:lnTo>
                  <a:pt x="36916" y="10207"/>
                </a:lnTo>
                <a:lnTo>
                  <a:pt x="43764" y="11735"/>
                </a:lnTo>
                <a:lnTo>
                  <a:pt x="50586" y="13271"/>
                </a:lnTo>
                <a:lnTo>
                  <a:pt x="57381" y="14823"/>
                </a:lnTo>
                <a:lnTo>
                  <a:pt x="64148" y="16375"/>
                </a:lnTo>
                <a:lnTo>
                  <a:pt x="70916" y="17942"/>
                </a:lnTo>
                <a:lnTo>
                  <a:pt x="77631" y="19517"/>
                </a:lnTo>
                <a:lnTo>
                  <a:pt x="84345" y="21099"/>
                </a:lnTo>
                <a:lnTo>
                  <a:pt x="91060" y="22682"/>
                </a:lnTo>
                <a:lnTo>
                  <a:pt x="97747" y="24272"/>
                </a:lnTo>
                <a:lnTo>
                  <a:pt x="104408" y="25870"/>
                </a:lnTo>
                <a:lnTo>
                  <a:pt x="111069" y="27476"/>
                </a:lnTo>
                <a:lnTo>
                  <a:pt x="111336" y="27530"/>
                </a:lnTo>
                <a:lnTo>
                  <a:pt x="111631" y="27584"/>
                </a:lnTo>
                <a:lnTo>
                  <a:pt x="111925" y="27623"/>
                </a:lnTo>
                <a:lnTo>
                  <a:pt x="112193" y="27654"/>
                </a:lnTo>
                <a:lnTo>
                  <a:pt x="112487" y="27669"/>
                </a:lnTo>
                <a:lnTo>
                  <a:pt x="112781" y="27684"/>
                </a:lnTo>
                <a:lnTo>
                  <a:pt x="113075" y="27692"/>
                </a:lnTo>
                <a:lnTo>
                  <a:pt x="113343" y="27684"/>
                </a:lnTo>
                <a:lnTo>
                  <a:pt x="113637" y="27669"/>
                </a:lnTo>
                <a:lnTo>
                  <a:pt x="113905" y="27654"/>
                </a:lnTo>
                <a:lnTo>
                  <a:pt x="114172" y="27630"/>
                </a:lnTo>
                <a:lnTo>
                  <a:pt x="114440" y="27600"/>
                </a:lnTo>
                <a:lnTo>
                  <a:pt x="114680" y="27561"/>
                </a:lnTo>
                <a:lnTo>
                  <a:pt x="114894" y="27515"/>
                </a:lnTo>
                <a:lnTo>
                  <a:pt x="115135" y="27468"/>
                </a:lnTo>
                <a:lnTo>
                  <a:pt x="115322" y="27414"/>
                </a:lnTo>
                <a:lnTo>
                  <a:pt x="115510" y="27353"/>
                </a:lnTo>
                <a:lnTo>
                  <a:pt x="115697" y="27291"/>
                </a:lnTo>
                <a:lnTo>
                  <a:pt x="115831" y="27229"/>
                </a:lnTo>
                <a:lnTo>
                  <a:pt x="115964" y="27160"/>
                </a:lnTo>
                <a:lnTo>
                  <a:pt x="116071" y="27090"/>
                </a:lnTo>
                <a:lnTo>
                  <a:pt x="116152" y="27021"/>
                </a:lnTo>
                <a:lnTo>
                  <a:pt x="116205" y="26943"/>
                </a:lnTo>
                <a:lnTo>
                  <a:pt x="116232" y="26866"/>
                </a:lnTo>
                <a:lnTo>
                  <a:pt x="116232" y="26789"/>
                </a:lnTo>
                <a:lnTo>
                  <a:pt x="116205" y="26712"/>
                </a:lnTo>
                <a:lnTo>
                  <a:pt x="116125" y="26635"/>
                </a:lnTo>
                <a:lnTo>
                  <a:pt x="116045" y="26557"/>
                </a:lnTo>
                <a:lnTo>
                  <a:pt x="115911" y="26480"/>
                </a:lnTo>
                <a:lnTo>
                  <a:pt x="115724" y="26403"/>
                </a:lnTo>
                <a:lnTo>
                  <a:pt x="115536" y="26333"/>
                </a:lnTo>
                <a:lnTo>
                  <a:pt x="115269" y="26256"/>
                </a:lnTo>
                <a:lnTo>
                  <a:pt x="112059" y="25399"/>
                </a:lnTo>
                <a:lnTo>
                  <a:pt x="108795" y="24535"/>
                </a:lnTo>
                <a:lnTo>
                  <a:pt x="105558" y="23686"/>
                </a:lnTo>
                <a:lnTo>
                  <a:pt x="102295" y="22836"/>
                </a:lnTo>
                <a:lnTo>
                  <a:pt x="99004" y="21987"/>
                </a:lnTo>
                <a:lnTo>
                  <a:pt x="95714" y="21146"/>
                </a:lnTo>
                <a:lnTo>
                  <a:pt x="92424" y="20304"/>
                </a:lnTo>
                <a:lnTo>
                  <a:pt x="89107" y="19471"/>
                </a:lnTo>
                <a:lnTo>
                  <a:pt x="82446" y="17811"/>
                </a:lnTo>
                <a:lnTo>
                  <a:pt x="75758" y="16159"/>
                </a:lnTo>
                <a:lnTo>
                  <a:pt x="69017" y="14522"/>
                </a:lnTo>
                <a:lnTo>
                  <a:pt x="62276" y="12901"/>
                </a:lnTo>
                <a:lnTo>
                  <a:pt x="55454" y="11287"/>
                </a:lnTo>
                <a:lnTo>
                  <a:pt x="48633" y="9689"/>
                </a:lnTo>
                <a:lnTo>
                  <a:pt x="41785" y="8099"/>
                </a:lnTo>
                <a:lnTo>
                  <a:pt x="34883" y="6517"/>
                </a:lnTo>
                <a:lnTo>
                  <a:pt x="27982" y="4949"/>
                </a:lnTo>
                <a:lnTo>
                  <a:pt x="21053" y="3382"/>
                </a:lnTo>
                <a:lnTo>
                  <a:pt x="14098" y="1823"/>
                </a:lnTo>
                <a:lnTo>
                  <a:pt x="7143" y="271"/>
                </a:lnTo>
                <a:lnTo>
                  <a:pt x="6661" y="178"/>
                </a:lnTo>
                <a:lnTo>
                  <a:pt x="6207" y="109"/>
                </a:lnTo>
                <a:lnTo>
                  <a:pt x="5725" y="55"/>
                </a:lnTo>
                <a:lnTo>
                  <a:pt x="5270" y="16"/>
                </a:lnTo>
                <a:lnTo>
                  <a:pt x="48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0800000">
            <a:off x="765638" y="624693"/>
            <a:ext cx="495896" cy="400538"/>
          </a:xfrm>
          <a:custGeom>
            <a:avLst/>
            <a:gdLst/>
            <a:ahLst/>
            <a:cxnLst/>
            <a:rect l="l" t="t" r="r" b="b"/>
            <a:pathLst>
              <a:path w="151650" h="39944" extrusionOk="0">
                <a:moveTo>
                  <a:pt x="92129" y="0"/>
                </a:moveTo>
                <a:lnTo>
                  <a:pt x="91567" y="8"/>
                </a:lnTo>
                <a:lnTo>
                  <a:pt x="91006" y="16"/>
                </a:lnTo>
                <a:lnTo>
                  <a:pt x="90417" y="31"/>
                </a:lnTo>
                <a:lnTo>
                  <a:pt x="89855" y="55"/>
                </a:lnTo>
                <a:lnTo>
                  <a:pt x="89267" y="85"/>
                </a:lnTo>
                <a:lnTo>
                  <a:pt x="88652" y="116"/>
                </a:lnTo>
                <a:lnTo>
                  <a:pt x="88063" y="163"/>
                </a:lnTo>
                <a:lnTo>
                  <a:pt x="86832" y="255"/>
                </a:lnTo>
                <a:lnTo>
                  <a:pt x="85602" y="363"/>
                </a:lnTo>
                <a:lnTo>
                  <a:pt x="84318" y="495"/>
                </a:lnTo>
                <a:lnTo>
                  <a:pt x="83034" y="641"/>
                </a:lnTo>
                <a:lnTo>
                  <a:pt x="81750" y="803"/>
                </a:lnTo>
                <a:lnTo>
                  <a:pt x="80439" y="973"/>
                </a:lnTo>
                <a:lnTo>
                  <a:pt x="79128" y="1158"/>
                </a:lnTo>
                <a:lnTo>
                  <a:pt x="77818" y="1351"/>
                </a:lnTo>
                <a:lnTo>
                  <a:pt x="76480" y="1560"/>
                </a:lnTo>
                <a:lnTo>
                  <a:pt x="75169" y="1768"/>
                </a:lnTo>
                <a:lnTo>
                  <a:pt x="73858" y="1984"/>
                </a:lnTo>
                <a:lnTo>
                  <a:pt x="72548" y="2208"/>
                </a:lnTo>
                <a:lnTo>
                  <a:pt x="69980" y="2664"/>
                </a:lnTo>
                <a:lnTo>
                  <a:pt x="67465" y="3119"/>
                </a:lnTo>
                <a:lnTo>
                  <a:pt x="65057" y="3559"/>
                </a:lnTo>
                <a:lnTo>
                  <a:pt x="62757" y="3984"/>
                </a:lnTo>
                <a:lnTo>
                  <a:pt x="60590" y="4378"/>
                </a:lnTo>
                <a:lnTo>
                  <a:pt x="58584" y="4725"/>
                </a:lnTo>
                <a:lnTo>
                  <a:pt x="57648" y="4879"/>
                </a:lnTo>
                <a:lnTo>
                  <a:pt x="56792" y="5018"/>
                </a:lnTo>
                <a:lnTo>
                  <a:pt x="43604" y="7026"/>
                </a:lnTo>
                <a:lnTo>
                  <a:pt x="30442" y="9040"/>
                </a:lnTo>
                <a:lnTo>
                  <a:pt x="23862" y="10060"/>
                </a:lnTo>
                <a:lnTo>
                  <a:pt x="17281" y="11071"/>
                </a:lnTo>
                <a:lnTo>
                  <a:pt x="10727" y="12098"/>
                </a:lnTo>
                <a:lnTo>
                  <a:pt x="4173" y="13124"/>
                </a:lnTo>
                <a:lnTo>
                  <a:pt x="3558" y="13232"/>
                </a:lnTo>
                <a:lnTo>
                  <a:pt x="2969" y="13356"/>
                </a:lnTo>
                <a:lnTo>
                  <a:pt x="2408" y="13495"/>
                </a:lnTo>
                <a:lnTo>
                  <a:pt x="1873" y="13649"/>
                </a:lnTo>
                <a:lnTo>
                  <a:pt x="1659" y="13726"/>
                </a:lnTo>
                <a:lnTo>
                  <a:pt x="1418" y="13811"/>
                </a:lnTo>
                <a:lnTo>
                  <a:pt x="1204" y="13896"/>
                </a:lnTo>
                <a:lnTo>
                  <a:pt x="1017" y="13981"/>
                </a:lnTo>
                <a:lnTo>
                  <a:pt x="829" y="14074"/>
                </a:lnTo>
                <a:lnTo>
                  <a:pt x="669" y="14166"/>
                </a:lnTo>
                <a:lnTo>
                  <a:pt x="508" y="14259"/>
                </a:lnTo>
                <a:lnTo>
                  <a:pt x="375" y="14359"/>
                </a:lnTo>
                <a:lnTo>
                  <a:pt x="268" y="14452"/>
                </a:lnTo>
                <a:lnTo>
                  <a:pt x="161" y="14552"/>
                </a:lnTo>
                <a:lnTo>
                  <a:pt x="107" y="14653"/>
                </a:lnTo>
                <a:lnTo>
                  <a:pt x="54" y="14753"/>
                </a:lnTo>
                <a:lnTo>
                  <a:pt x="0" y="14854"/>
                </a:lnTo>
                <a:lnTo>
                  <a:pt x="0" y="14954"/>
                </a:lnTo>
                <a:lnTo>
                  <a:pt x="27" y="15054"/>
                </a:lnTo>
                <a:lnTo>
                  <a:pt x="54" y="15162"/>
                </a:lnTo>
                <a:lnTo>
                  <a:pt x="107" y="15263"/>
                </a:lnTo>
                <a:lnTo>
                  <a:pt x="214" y="15363"/>
                </a:lnTo>
                <a:lnTo>
                  <a:pt x="321" y="15463"/>
                </a:lnTo>
                <a:lnTo>
                  <a:pt x="455" y="15564"/>
                </a:lnTo>
                <a:lnTo>
                  <a:pt x="642" y="15664"/>
                </a:lnTo>
                <a:lnTo>
                  <a:pt x="829" y="15765"/>
                </a:lnTo>
                <a:lnTo>
                  <a:pt x="1070" y="15865"/>
                </a:lnTo>
                <a:lnTo>
                  <a:pt x="1311" y="15965"/>
                </a:lnTo>
                <a:lnTo>
                  <a:pt x="5404" y="17409"/>
                </a:lnTo>
                <a:lnTo>
                  <a:pt x="9470" y="18852"/>
                </a:lnTo>
                <a:lnTo>
                  <a:pt x="13509" y="20312"/>
                </a:lnTo>
                <a:lnTo>
                  <a:pt x="17548" y="21763"/>
                </a:lnTo>
                <a:lnTo>
                  <a:pt x="25600" y="24681"/>
                </a:lnTo>
                <a:lnTo>
                  <a:pt x="33599" y="27607"/>
                </a:lnTo>
                <a:lnTo>
                  <a:pt x="49622" y="33459"/>
                </a:lnTo>
                <a:lnTo>
                  <a:pt x="57648" y="36377"/>
                </a:lnTo>
                <a:lnTo>
                  <a:pt x="61687" y="37836"/>
                </a:lnTo>
                <a:lnTo>
                  <a:pt x="65726" y="39287"/>
                </a:lnTo>
                <a:lnTo>
                  <a:pt x="66101" y="39411"/>
                </a:lnTo>
                <a:lnTo>
                  <a:pt x="66502" y="39526"/>
                </a:lnTo>
                <a:lnTo>
                  <a:pt x="66930" y="39627"/>
                </a:lnTo>
                <a:lnTo>
                  <a:pt x="67412" y="39712"/>
                </a:lnTo>
                <a:lnTo>
                  <a:pt x="67866" y="39781"/>
                </a:lnTo>
                <a:lnTo>
                  <a:pt x="68375" y="39843"/>
                </a:lnTo>
                <a:lnTo>
                  <a:pt x="68883" y="39889"/>
                </a:lnTo>
                <a:lnTo>
                  <a:pt x="69418" y="39920"/>
                </a:lnTo>
                <a:lnTo>
                  <a:pt x="69926" y="39943"/>
                </a:lnTo>
                <a:lnTo>
                  <a:pt x="70461" y="39943"/>
                </a:lnTo>
                <a:lnTo>
                  <a:pt x="70996" y="39936"/>
                </a:lnTo>
                <a:lnTo>
                  <a:pt x="71531" y="39905"/>
                </a:lnTo>
                <a:lnTo>
                  <a:pt x="72066" y="39866"/>
                </a:lnTo>
                <a:lnTo>
                  <a:pt x="72574" y="39812"/>
                </a:lnTo>
                <a:lnTo>
                  <a:pt x="73083" y="39735"/>
                </a:lnTo>
                <a:lnTo>
                  <a:pt x="73591" y="39642"/>
                </a:lnTo>
                <a:lnTo>
                  <a:pt x="91327" y="36006"/>
                </a:lnTo>
                <a:lnTo>
                  <a:pt x="100181" y="34184"/>
                </a:lnTo>
                <a:lnTo>
                  <a:pt x="104595" y="33266"/>
                </a:lnTo>
                <a:lnTo>
                  <a:pt x="108982" y="32339"/>
                </a:lnTo>
                <a:lnTo>
                  <a:pt x="113342" y="31413"/>
                </a:lnTo>
                <a:lnTo>
                  <a:pt x="117703" y="30471"/>
                </a:lnTo>
                <a:lnTo>
                  <a:pt x="122036" y="29529"/>
                </a:lnTo>
                <a:lnTo>
                  <a:pt x="126343" y="28572"/>
                </a:lnTo>
                <a:lnTo>
                  <a:pt x="130623" y="27607"/>
                </a:lnTo>
                <a:lnTo>
                  <a:pt x="134877" y="26626"/>
                </a:lnTo>
                <a:lnTo>
                  <a:pt x="139076" y="25638"/>
                </a:lnTo>
                <a:lnTo>
                  <a:pt x="143250" y="24635"/>
                </a:lnTo>
                <a:lnTo>
                  <a:pt x="143758" y="24650"/>
                </a:lnTo>
                <a:lnTo>
                  <a:pt x="144239" y="24650"/>
                </a:lnTo>
                <a:lnTo>
                  <a:pt x="144748" y="24642"/>
                </a:lnTo>
                <a:lnTo>
                  <a:pt x="145229" y="24627"/>
                </a:lnTo>
                <a:lnTo>
                  <a:pt x="145737" y="24596"/>
                </a:lnTo>
                <a:lnTo>
                  <a:pt x="146219" y="24557"/>
                </a:lnTo>
                <a:lnTo>
                  <a:pt x="146674" y="24511"/>
                </a:lnTo>
                <a:lnTo>
                  <a:pt x="147155" y="24457"/>
                </a:lnTo>
                <a:lnTo>
                  <a:pt x="147610" y="24388"/>
                </a:lnTo>
                <a:lnTo>
                  <a:pt x="148038" y="24318"/>
                </a:lnTo>
                <a:lnTo>
                  <a:pt x="148466" y="24233"/>
                </a:lnTo>
                <a:lnTo>
                  <a:pt x="148867" y="24148"/>
                </a:lnTo>
                <a:lnTo>
                  <a:pt x="149242" y="24048"/>
                </a:lnTo>
                <a:lnTo>
                  <a:pt x="149616" y="23948"/>
                </a:lnTo>
                <a:lnTo>
                  <a:pt x="149937" y="23840"/>
                </a:lnTo>
                <a:lnTo>
                  <a:pt x="150258" y="23724"/>
                </a:lnTo>
                <a:lnTo>
                  <a:pt x="150552" y="23608"/>
                </a:lnTo>
                <a:lnTo>
                  <a:pt x="150793" y="23477"/>
                </a:lnTo>
                <a:lnTo>
                  <a:pt x="151034" y="23345"/>
                </a:lnTo>
                <a:lnTo>
                  <a:pt x="151221" y="23214"/>
                </a:lnTo>
                <a:lnTo>
                  <a:pt x="151382" y="23075"/>
                </a:lnTo>
                <a:lnTo>
                  <a:pt x="151515" y="22936"/>
                </a:lnTo>
                <a:lnTo>
                  <a:pt x="151596" y="22790"/>
                </a:lnTo>
                <a:lnTo>
                  <a:pt x="151622" y="22643"/>
                </a:lnTo>
                <a:lnTo>
                  <a:pt x="151649" y="22496"/>
                </a:lnTo>
                <a:lnTo>
                  <a:pt x="151596" y="22342"/>
                </a:lnTo>
                <a:lnTo>
                  <a:pt x="151515" y="22187"/>
                </a:lnTo>
                <a:lnTo>
                  <a:pt x="151355" y="22033"/>
                </a:lnTo>
                <a:lnTo>
                  <a:pt x="151194" y="21879"/>
                </a:lnTo>
                <a:lnTo>
                  <a:pt x="150954" y="21724"/>
                </a:lnTo>
                <a:lnTo>
                  <a:pt x="150659" y="21570"/>
                </a:lnTo>
                <a:lnTo>
                  <a:pt x="150312" y="21408"/>
                </a:lnTo>
                <a:lnTo>
                  <a:pt x="119575" y="8739"/>
                </a:lnTo>
                <a:lnTo>
                  <a:pt x="119013" y="8508"/>
                </a:lnTo>
                <a:lnTo>
                  <a:pt x="118452" y="8253"/>
                </a:lnTo>
                <a:lnTo>
                  <a:pt x="117275" y="7705"/>
                </a:lnTo>
                <a:lnTo>
                  <a:pt x="116044" y="7103"/>
                </a:lnTo>
                <a:lnTo>
                  <a:pt x="114760" y="6470"/>
                </a:lnTo>
                <a:lnTo>
                  <a:pt x="113423" y="5806"/>
                </a:lnTo>
                <a:lnTo>
                  <a:pt x="112032" y="5119"/>
                </a:lnTo>
                <a:lnTo>
                  <a:pt x="110587" y="4439"/>
                </a:lnTo>
                <a:lnTo>
                  <a:pt x="109838" y="4100"/>
                </a:lnTo>
                <a:lnTo>
                  <a:pt x="109089" y="3760"/>
                </a:lnTo>
                <a:lnTo>
                  <a:pt x="108313" y="3436"/>
                </a:lnTo>
                <a:lnTo>
                  <a:pt x="107511" y="3104"/>
                </a:lnTo>
                <a:lnTo>
                  <a:pt x="106708" y="2787"/>
                </a:lnTo>
                <a:lnTo>
                  <a:pt x="105879" y="2486"/>
                </a:lnTo>
                <a:lnTo>
                  <a:pt x="105050" y="2185"/>
                </a:lnTo>
                <a:lnTo>
                  <a:pt x="104194" y="1907"/>
                </a:lnTo>
                <a:lnTo>
                  <a:pt x="103338" y="1637"/>
                </a:lnTo>
                <a:lnTo>
                  <a:pt x="102455" y="1382"/>
                </a:lnTo>
                <a:lnTo>
                  <a:pt x="101545" y="1143"/>
                </a:lnTo>
                <a:lnTo>
                  <a:pt x="100636" y="927"/>
                </a:lnTo>
                <a:lnTo>
                  <a:pt x="100154" y="819"/>
                </a:lnTo>
                <a:lnTo>
                  <a:pt x="99700" y="726"/>
                </a:lnTo>
                <a:lnTo>
                  <a:pt x="99218" y="634"/>
                </a:lnTo>
                <a:lnTo>
                  <a:pt x="98737" y="549"/>
                </a:lnTo>
                <a:lnTo>
                  <a:pt x="98255" y="464"/>
                </a:lnTo>
                <a:lnTo>
                  <a:pt x="97773" y="386"/>
                </a:lnTo>
                <a:lnTo>
                  <a:pt x="97265" y="317"/>
                </a:lnTo>
                <a:lnTo>
                  <a:pt x="96784" y="255"/>
                </a:lnTo>
                <a:lnTo>
                  <a:pt x="96275" y="201"/>
                </a:lnTo>
                <a:lnTo>
                  <a:pt x="95767" y="155"/>
                </a:lnTo>
                <a:lnTo>
                  <a:pt x="95259" y="109"/>
                </a:lnTo>
                <a:lnTo>
                  <a:pt x="94751" y="70"/>
                </a:lnTo>
                <a:lnTo>
                  <a:pt x="94242" y="47"/>
                </a:lnTo>
                <a:lnTo>
                  <a:pt x="93734" y="24"/>
                </a:lnTo>
                <a:lnTo>
                  <a:pt x="93199" y="8"/>
                </a:lnTo>
                <a:lnTo>
                  <a:pt x="926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a:off x="1292461" y="228610"/>
            <a:ext cx="59923" cy="105900"/>
          </a:xfrm>
          <a:custGeom>
            <a:avLst/>
            <a:gdLst/>
            <a:ahLst/>
            <a:cxnLst/>
            <a:rect l="l" t="t" r="r" b="b"/>
            <a:pathLst>
              <a:path w="18325" h="10561" extrusionOk="0">
                <a:moveTo>
                  <a:pt x="4574" y="0"/>
                </a:moveTo>
                <a:lnTo>
                  <a:pt x="4173" y="8"/>
                </a:lnTo>
                <a:lnTo>
                  <a:pt x="3772" y="31"/>
                </a:lnTo>
                <a:lnTo>
                  <a:pt x="3397" y="62"/>
                </a:lnTo>
                <a:lnTo>
                  <a:pt x="3023" y="101"/>
                </a:lnTo>
                <a:lnTo>
                  <a:pt x="2648" y="147"/>
                </a:lnTo>
                <a:lnTo>
                  <a:pt x="2274" y="201"/>
                </a:lnTo>
                <a:lnTo>
                  <a:pt x="1926" y="270"/>
                </a:lnTo>
                <a:lnTo>
                  <a:pt x="1605" y="340"/>
                </a:lnTo>
                <a:lnTo>
                  <a:pt x="1311" y="425"/>
                </a:lnTo>
                <a:lnTo>
                  <a:pt x="1043" y="517"/>
                </a:lnTo>
                <a:lnTo>
                  <a:pt x="776" y="610"/>
                </a:lnTo>
                <a:lnTo>
                  <a:pt x="562" y="718"/>
                </a:lnTo>
                <a:lnTo>
                  <a:pt x="375" y="834"/>
                </a:lnTo>
                <a:lnTo>
                  <a:pt x="214" y="957"/>
                </a:lnTo>
                <a:lnTo>
                  <a:pt x="107" y="1089"/>
                </a:lnTo>
                <a:lnTo>
                  <a:pt x="27" y="1220"/>
                </a:lnTo>
                <a:lnTo>
                  <a:pt x="0" y="1367"/>
                </a:lnTo>
                <a:lnTo>
                  <a:pt x="27" y="1668"/>
                </a:lnTo>
                <a:lnTo>
                  <a:pt x="54" y="1961"/>
                </a:lnTo>
                <a:lnTo>
                  <a:pt x="107" y="2254"/>
                </a:lnTo>
                <a:lnTo>
                  <a:pt x="214" y="2555"/>
                </a:lnTo>
                <a:lnTo>
                  <a:pt x="321" y="2849"/>
                </a:lnTo>
                <a:lnTo>
                  <a:pt x="482" y="3150"/>
                </a:lnTo>
                <a:lnTo>
                  <a:pt x="642" y="3443"/>
                </a:lnTo>
                <a:lnTo>
                  <a:pt x="829" y="3737"/>
                </a:lnTo>
                <a:lnTo>
                  <a:pt x="1070" y="4030"/>
                </a:lnTo>
                <a:lnTo>
                  <a:pt x="1311" y="4323"/>
                </a:lnTo>
                <a:lnTo>
                  <a:pt x="1578" y="4617"/>
                </a:lnTo>
                <a:lnTo>
                  <a:pt x="1873" y="4902"/>
                </a:lnTo>
                <a:lnTo>
                  <a:pt x="2194" y="5196"/>
                </a:lnTo>
                <a:lnTo>
                  <a:pt x="2541" y="5481"/>
                </a:lnTo>
                <a:lnTo>
                  <a:pt x="2889" y="5767"/>
                </a:lnTo>
                <a:lnTo>
                  <a:pt x="3264" y="6053"/>
                </a:lnTo>
                <a:lnTo>
                  <a:pt x="3665" y="6330"/>
                </a:lnTo>
                <a:lnTo>
                  <a:pt x="4093" y="6608"/>
                </a:lnTo>
                <a:lnTo>
                  <a:pt x="4548" y="6886"/>
                </a:lnTo>
                <a:lnTo>
                  <a:pt x="5002" y="7157"/>
                </a:lnTo>
                <a:lnTo>
                  <a:pt x="5484" y="7427"/>
                </a:lnTo>
                <a:lnTo>
                  <a:pt x="5966" y="7697"/>
                </a:lnTo>
                <a:lnTo>
                  <a:pt x="6474" y="7959"/>
                </a:lnTo>
                <a:lnTo>
                  <a:pt x="7009" y="8222"/>
                </a:lnTo>
                <a:lnTo>
                  <a:pt x="7544" y="8477"/>
                </a:lnTo>
                <a:lnTo>
                  <a:pt x="8106" y="8731"/>
                </a:lnTo>
                <a:lnTo>
                  <a:pt x="8694" y="8978"/>
                </a:lnTo>
                <a:lnTo>
                  <a:pt x="9283" y="9225"/>
                </a:lnTo>
                <a:lnTo>
                  <a:pt x="9871" y="9465"/>
                </a:lnTo>
                <a:lnTo>
                  <a:pt x="10486" y="9704"/>
                </a:lnTo>
                <a:lnTo>
                  <a:pt x="11128" y="9936"/>
                </a:lnTo>
                <a:lnTo>
                  <a:pt x="11770" y="10160"/>
                </a:lnTo>
                <a:lnTo>
                  <a:pt x="12065" y="10252"/>
                </a:lnTo>
                <a:lnTo>
                  <a:pt x="12359" y="10329"/>
                </a:lnTo>
                <a:lnTo>
                  <a:pt x="12653" y="10391"/>
                </a:lnTo>
                <a:lnTo>
                  <a:pt x="12974" y="10445"/>
                </a:lnTo>
                <a:lnTo>
                  <a:pt x="13322" y="10492"/>
                </a:lnTo>
                <a:lnTo>
                  <a:pt x="13643" y="10522"/>
                </a:lnTo>
                <a:lnTo>
                  <a:pt x="13964" y="10546"/>
                </a:lnTo>
                <a:lnTo>
                  <a:pt x="14312" y="10561"/>
                </a:lnTo>
                <a:lnTo>
                  <a:pt x="14659" y="10561"/>
                </a:lnTo>
                <a:lnTo>
                  <a:pt x="14980" y="10553"/>
                </a:lnTo>
                <a:lnTo>
                  <a:pt x="15301" y="10538"/>
                </a:lnTo>
                <a:lnTo>
                  <a:pt x="15622" y="10515"/>
                </a:lnTo>
                <a:lnTo>
                  <a:pt x="15943" y="10484"/>
                </a:lnTo>
                <a:lnTo>
                  <a:pt x="16238" y="10445"/>
                </a:lnTo>
                <a:lnTo>
                  <a:pt x="16532" y="10399"/>
                </a:lnTo>
                <a:lnTo>
                  <a:pt x="16826" y="10345"/>
                </a:lnTo>
                <a:lnTo>
                  <a:pt x="17067" y="10291"/>
                </a:lnTo>
                <a:lnTo>
                  <a:pt x="17308" y="10221"/>
                </a:lnTo>
                <a:lnTo>
                  <a:pt x="17549" y="10152"/>
                </a:lnTo>
                <a:lnTo>
                  <a:pt x="17736" y="10082"/>
                </a:lnTo>
                <a:lnTo>
                  <a:pt x="17896" y="9997"/>
                </a:lnTo>
                <a:lnTo>
                  <a:pt x="18057" y="9913"/>
                </a:lnTo>
                <a:lnTo>
                  <a:pt x="18164" y="9828"/>
                </a:lnTo>
                <a:lnTo>
                  <a:pt x="18271" y="9735"/>
                </a:lnTo>
                <a:lnTo>
                  <a:pt x="18324" y="9642"/>
                </a:lnTo>
                <a:lnTo>
                  <a:pt x="18324" y="9542"/>
                </a:lnTo>
                <a:lnTo>
                  <a:pt x="18324" y="9442"/>
                </a:lnTo>
                <a:lnTo>
                  <a:pt x="18271" y="9341"/>
                </a:lnTo>
                <a:lnTo>
                  <a:pt x="18164" y="9241"/>
                </a:lnTo>
                <a:lnTo>
                  <a:pt x="18030" y="9133"/>
                </a:lnTo>
                <a:lnTo>
                  <a:pt x="17870" y="9032"/>
                </a:lnTo>
                <a:lnTo>
                  <a:pt x="17629" y="8924"/>
                </a:lnTo>
                <a:lnTo>
                  <a:pt x="17094" y="8693"/>
                </a:lnTo>
                <a:lnTo>
                  <a:pt x="16586" y="8469"/>
                </a:lnTo>
                <a:lnTo>
                  <a:pt x="16077" y="8237"/>
                </a:lnTo>
                <a:lnTo>
                  <a:pt x="15596" y="8006"/>
                </a:lnTo>
                <a:lnTo>
                  <a:pt x="15141" y="7774"/>
                </a:lnTo>
                <a:lnTo>
                  <a:pt x="14713" y="7542"/>
                </a:lnTo>
                <a:lnTo>
                  <a:pt x="14285" y="7311"/>
                </a:lnTo>
                <a:lnTo>
                  <a:pt x="13884" y="7079"/>
                </a:lnTo>
                <a:lnTo>
                  <a:pt x="13509" y="6848"/>
                </a:lnTo>
                <a:lnTo>
                  <a:pt x="13161" y="6608"/>
                </a:lnTo>
                <a:lnTo>
                  <a:pt x="12814" y="6377"/>
                </a:lnTo>
                <a:lnTo>
                  <a:pt x="12466" y="6137"/>
                </a:lnTo>
                <a:lnTo>
                  <a:pt x="12145" y="5898"/>
                </a:lnTo>
                <a:lnTo>
                  <a:pt x="11851" y="5659"/>
                </a:lnTo>
                <a:lnTo>
                  <a:pt x="11316" y="5180"/>
                </a:lnTo>
                <a:lnTo>
                  <a:pt x="10807" y="4694"/>
                </a:lnTo>
                <a:lnTo>
                  <a:pt x="10379" y="4200"/>
                </a:lnTo>
                <a:lnTo>
                  <a:pt x="9978" y="3698"/>
                </a:lnTo>
                <a:lnTo>
                  <a:pt x="9657" y="3188"/>
                </a:lnTo>
                <a:lnTo>
                  <a:pt x="9336" y="2679"/>
                </a:lnTo>
                <a:lnTo>
                  <a:pt x="9095" y="2154"/>
                </a:lnTo>
                <a:lnTo>
                  <a:pt x="8881" y="1621"/>
                </a:lnTo>
                <a:lnTo>
                  <a:pt x="8694" y="1081"/>
                </a:lnTo>
                <a:lnTo>
                  <a:pt x="8614" y="934"/>
                </a:lnTo>
                <a:lnTo>
                  <a:pt x="8507" y="795"/>
                </a:lnTo>
                <a:lnTo>
                  <a:pt x="8346" y="664"/>
                </a:lnTo>
                <a:lnTo>
                  <a:pt x="8159" y="556"/>
                </a:lnTo>
                <a:lnTo>
                  <a:pt x="7945" y="448"/>
                </a:lnTo>
                <a:lnTo>
                  <a:pt x="7704" y="355"/>
                </a:lnTo>
                <a:lnTo>
                  <a:pt x="7437" y="278"/>
                </a:lnTo>
                <a:lnTo>
                  <a:pt x="7116" y="209"/>
                </a:lnTo>
                <a:lnTo>
                  <a:pt x="6795" y="147"/>
                </a:lnTo>
                <a:lnTo>
                  <a:pt x="6447" y="93"/>
                </a:lnTo>
                <a:lnTo>
                  <a:pt x="6099" y="54"/>
                </a:lnTo>
                <a:lnTo>
                  <a:pt x="5725" y="31"/>
                </a:lnTo>
                <a:lnTo>
                  <a:pt x="5350" y="8"/>
                </a:lnTo>
                <a:lnTo>
                  <a:pt x="494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a:off x="1321501" y="420350"/>
            <a:ext cx="32196" cy="94299"/>
          </a:xfrm>
          <a:custGeom>
            <a:avLst/>
            <a:gdLst/>
            <a:ahLst/>
            <a:cxnLst/>
            <a:rect l="l" t="t" r="r" b="b"/>
            <a:pathLst>
              <a:path w="9846" h="9404" extrusionOk="0">
                <a:moveTo>
                  <a:pt x="6154" y="1"/>
                </a:moveTo>
                <a:lnTo>
                  <a:pt x="5886" y="9"/>
                </a:lnTo>
                <a:lnTo>
                  <a:pt x="5645" y="16"/>
                </a:lnTo>
                <a:lnTo>
                  <a:pt x="5404" y="40"/>
                </a:lnTo>
                <a:lnTo>
                  <a:pt x="5190" y="55"/>
                </a:lnTo>
                <a:lnTo>
                  <a:pt x="4950" y="86"/>
                </a:lnTo>
                <a:lnTo>
                  <a:pt x="4736" y="117"/>
                </a:lnTo>
                <a:lnTo>
                  <a:pt x="4522" y="155"/>
                </a:lnTo>
                <a:lnTo>
                  <a:pt x="4334" y="194"/>
                </a:lnTo>
                <a:lnTo>
                  <a:pt x="4120" y="248"/>
                </a:lnTo>
                <a:lnTo>
                  <a:pt x="3960" y="302"/>
                </a:lnTo>
                <a:lnTo>
                  <a:pt x="3799" y="364"/>
                </a:lnTo>
                <a:lnTo>
                  <a:pt x="3318" y="572"/>
                </a:lnTo>
                <a:lnTo>
                  <a:pt x="2863" y="788"/>
                </a:lnTo>
                <a:lnTo>
                  <a:pt x="2462" y="1012"/>
                </a:lnTo>
                <a:lnTo>
                  <a:pt x="2087" y="1244"/>
                </a:lnTo>
                <a:lnTo>
                  <a:pt x="1740" y="1483"/>
                </a:lnTo>
                <a:lnTo>
                  <a:pt x="1445" y="1730"/>
                </a:lnTo>
                <a:lnTo>
                  <a:pt x="1178" y="1977"/>
                </a:lnTo>
                <a:lnTo>
                  <a:pt x="937" y="2232"/>
                </a:lnTo>
                <a:lnTo>
                  <a:pt x="723" y="2494"/>
                </a:lnTo>
                <a:lnTo>
                  <a:pt x="536" y="2757"/>
                </a:lnTo>
                <a:lnTo>
                  <a:pt x="402" y="3019"/>
                </a:lnTo>
                <a:lnTo>
                  <a:pt x="268" y="3290"/>
                </a:lnTo>
                <a:lnTo>
                  <a:pt x="161" y="3568"/>
                </a:lnTo>
                <a:lnTo>
                  <a:pt x="81" y="3838"/>
                </a:lnTo>
                <a:lnTo>
                  <a:pt x="28" y="4116"/>
                </a:lnTo>
                <a:lnTo>
                  <a:pt x="1" y="4394"/>
                </a:lnTo>
                <a:lnTo>
                  <a:pt x="1" y="4671"/>
                </a:lnTo>
                <a:lnTo>
                  <a:pt x="1" y="4949"/>
                </a:lnTo>
                <a:lnTo>
                  <a:pt x="28" y="5235"/>
                </a:lnTo>
                <a:lnTo>
                  <a:pt x="81" y="5513"/>
                </a:lnTo>
                <a:lnTo>
                  <a:pt x="135" y="5791"/>
                </a:lnTo>
                <a:lnTo>
                  <a:pt x="215" y="6061"/>
                </a:lnTo>
                <a:lnTo>
                  <a:pt x="429" y="6609"/>
                </a:lnTo>
                <a:lnTo>
                  <a:pt x="670" y="7142"/>
                </a:lnTo>
                <a:lnTo>
                  <a:pt x="964" y="7667"/>
                </a:lnTo>
                <a:lnTo>
                  <a:pt x="1285" y="8169"/>
                </a:lnTo>
                <a:lnTo>
                  <a:pt x="1633" y="8647"/>
                </a:lnTo>
                <a:lnTo>
                  <a:pt x="1740" y="8748"/>
                </a:lnTo>
                <a:lnTo>
                  <a:pt x="1847" y="8840"/>
                </a:lnTo>
                <a:lnTo>
                  <a:pt x="1980" y="8925"/>
                </a:lnTo>
                <a:lnTo>
                  <a:pt x="2168" y="9002"/>
                </a:lnTo>
                <a:lnTo>
                  <a:pt x="2328" y="9072"/>
                </a:lnTo>
                <a:lnTo>
                  <a:pt x="2542" y="9141"/>
                </a:lnTo>
                <a:lnTo>
                  <a:pt x="2756" y="9195"/>
                </a:lnTo>
                <a:lnTo>
                  <a:pt x="2997" y="9242"/>
                </a:lnTo>
                <a:lnTo>
                  <a:pt x="3238" y="9288"/>
                </a:lnTo>
                <a:lnTo>
                  <a:pt x="3505" y="9327"/>
                </a:lnTo>
                <a:lnTo>
                  <a:pt x="3773" y="9357"/>
                </a:lnTo>
                <a:lnTo>
                  <a:pt x="4040" y="9373"/>
                </a:lnTo>
                <a:lnTo>
                  <a:pt x="4308" y="9388"/>
                </a:lnTo>
                <a:lnTo>
                  <a:pt x="4602" y="9404"/>
                </a:lnTo>
                <a:lnTo>
                  <a:pt x="4869" y="9404"/>
                </a:lnTo>
                <a:lnTo>
                  <a:pt x="5137" y="9396"/>
                </a:lnTo>
                <a:lnTo>
                  <a:pt x="5431" y="9388"/>
                </a:lnTo>
                <a:lnTo>
                  <a:pt x="5699" y="9365"/>
                </a:lnTo>
                <a:lnTo>
                  <a:pt x="5940" y="9342"/>
                </a:lnTo>
                <a:lnTo>
                  <a:pt x="6207" y="9311"/>
                </a:lnTo>
                <a:lnTo>
                  <a:pt x="6448" y="9273"/>
                </a:lnTo>
                <a:lnTo>
                  <a:pt x="6662" y="9234"/>
                </a:lnTo>
                <a:lnTo>
                  <a:pt x="6876" y="9180"/>
                </a:lnTo>
                <a:lnTo>
                  <a:pt x="7090" y="9126"/>
                </a:lnTo>
                <a:lnTo>
                  <a:pt x="7250" y="9064"/>
                </a:lnTo>
                <a:lnTo>
                  <a:pt x="7411" y="8995"/>
                </a:lnTo>
                <a:lnTo>
                  <a:pt x="7545" y="8917"/>
                </a:lnTo>
                <a:lnTo>
                  <a:pt x="7652" y="8833"/>
                </a:lnTo>
                <a:lnTo>
                  <a:pt x="7732" y="8748"/>
                </a:lnTo>
                <a:lnTo>
                  <a:pt x="7785" y="8647"/>
                </a:lnTo>
                <a:lnTo>
                  <a:pt x="7812" y="8547"/>
                </a:lnTo>
                <a:lnTo>
                  <a:pt x="7812" y="8439"/>
                </a:lnTo>
                <a:lnTo>
                  <a:pt x="7678" y="7929"/>
                </a:lnTo>
                <a:lnTo>
                  <a:pt x="7598" y="7420"/>
                </a:lnTo>
                <a:lnTo>
                  <a:pt x="7571" y="6910"/>
                </a:lnTo>
                <a:lnTo>
                  <a:pt x="7571" y="6401"/>
                </a:lnTo>
                <a:lnTo>
                  <a:pt x="7625" y="5891"/>
                </a:lnTo>
                <a:lnTo>
                  <a:pt x="7732" y="5382"/>
                </a:lnTo>
                <a:lnTo>
                  <a:pt x="7892" y="4872"/>
                </a:lnTo>
                <a:lnTo>
                  <a:pt x="8106" y="4363"/>
                </a:lnTo>
                <a:lnTo>
                  <a:pt x="8240" y="4147"/>
                </a:lnTo>
                <a:lnTo>
                  <a:pt x="8374" y="3930"/>
                </a:lnTo>
                <a:lnTo>
                  <a:pt x="8668" y="3490"/>
                </a:lnTo>
                <a:lnTo>
                  <a:pt x="8962" y="3058"/>
                </a:lnTo>
                <a:lnTo>
                  <a:pt x="9283" y="2626"/>
                </a:lnTo>
                <a:lnTo>
                  <a:pt x="9551" y="2193"/>
                </a:lnTo>
                <a:lnTo>
                  <a:pt x="9658" y="1977"/>
                </a:lnTo>
                <a:lnTo>
                  <a:pt x="9738" y="1753"/>
                </a:lnTo>
                <a:lnTo>
                  <a:pt x="9818" y="1537"/>
                </a:lnTo>
                <a:lnTo>
                  <a:pt x="9845" y="1313"/>
                </a:lnTo>
                <a:lnTo>
                  <a:pt x="9845" y="1097"/>
                </a:lnTo>
                <a:lnTo>
                  <a:pt x="9818" y="873"/>
                </a:lnTo>
                <a:lnTo>
                  <a:pt x="9792" y="796"/>
                </a:lnTo>
                <a:lnTo>
                  <a:pt x="9765" y="727"/>
                </a:lnTo>
                <a:lnTo>
                  <a:pt x="9685" y="649"/>
                </a:lnTo>
                <a:lnTo>
                  <a:pt x="9578" y="588"/>
                </a:lnTo>
                <a:lnTo>
                  <a:pt x="9471" y="518"/>
                </a:lnTo>
                <a:lnTo>
                  <a:pt x="9364" y="464"/>
                </a:lnTo>
                <a:lnTo>
                  <a:pt x="9203" y="402"/>
                </a:lnTo>
                <a:lnTo>
                  <a:pt x="9043" y="348"/>
                </a:lnTo>
                <a:lnTo>
                  <a:pt x="8882" y="302"/>
                </a:lnTo>
                <a:lnTo>
                  <a:pt x="8695" y="248"/>
                </a:lnTo>
                <a:lnTo>
                  <a:pt x="8481" y="209"/>
                </a:lnTo>
                <a:lnTo>
                  <a:pt x="8294" y="171"/>
                </a:lnTo>
                <a:lnTo>
                  <a:pt x="8080" y="132"/>
                </a:lnTo>
                <a:lnTo>
                  <a:pt x="7839" y="101"/>
                </a:lnTo>
                <a:lnTo>
                  <a:pt x="7384" y="55"/>
                </a:lnTo>
                <a:lnTo>
                  <a:pt x="7143" y="32"/>
                </a:lnTo>
                <a:lnTo>
                  <a:pt x="6876" y="16"/>
                </a:lnTo>
                <a:lnTo>
                  <a:pt x="6635" y="9"/>
                </a:lnTo>
                <a:lnTo>
                  <a:pt x="639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0800000">
            <a:off x="1236756" y="562395"/>
            <a:ext cx="76194" cy="84923"/>
          </a:xfrm>
          <a:custGeom>
            <a:avLst/>
            <a:gdLst/>
            <a:ahLst/>
            <a:cxnLst/>
            <a:rect l="l" t="t" r="r" b="b"/>
            <a:pathLst>
              <a:path w="23301" h="8469" extrusionOk="0">
                <a:moveTo>
                  <a:pt x="18298" y="0"/>
                </a:moveTo>
                <a:lnTo>
                  <a:pt x="17763" y="8"/>
                </a:lnTo>
                <a:lnTo>
                  <a:pt x="17228" y="15"/>
                </a:lnTo>
                <a:lnTo>
                  <a:pt x="16666" y="39"/>
                </a:lnTo>
                <a:lnTo>
                  <a:pt x="16131" y="70"/>
                </a:lnTo>
                <a:lnTo>
                  <a:pt x="15596" y="108"/>
                </a:lnTo>
                <a:lnTo>
                  <a:pt x="15061" y="162"/>
                </a:lnTo>
                <a:lnTo>
                  <a:pt x="14526" y="216"/>
                </a:lnTo>
                <a:lnTo>
                  <a:pt x="14018" y="278"/>
                </a:lnTo>
                <a:lnTo>
                  <a:pt x="13483" y="347"/>
                </a:lnTo>
                <a:lnTo>
                  <a:pt x="12975" y="425"/>
                </a:lnTo>
                <a:lnTo>
                  <a:pt x="12466" y="510"/>
                </a:lnTo>
                <a:lnTo>
                  <a:pt x="11985" y="594"/>
                </a:lnTo>
                <a:lnTo>
                  <a:pt x="11477" y="687"/>
                </a:lnTo>
                <a:lnTo>
                  <a:pt x="10995" y="787"/>
                </a:lnTo>
                <a:lnTo>
                  <a:pt x="10514" y="896"/>
                </a:lnTo>
                <a:lnTo>
                  <a:pt x="10059" y="1004"/>
                </a:lnTo>
                <a:lnTo>
                  <a:pt x="9149" y="1227"/>
                </a:lnTo>
                <a:lnTo>
                  <a:pt x="8267" y="1467"/>
                </a:lnTo>
                <a:lnTo>
                  <a:pt x="7437" y="1714"/>
                </a:lnTo>
                <a:lnTo>
                  <a:pt x="6635" y="1976"/>
                </a:lnTo>
                <a:lnTo>
                  <a:pt x="5886" y="2231"/>
                </a:lnTo>
                <a:lnTo>
                  <a:pt x="5190" y="2494"/>
                </a:lnTo>
                <a:lnTo>
                  <a:pt x="4575" y="2748"/>
                </a:lnTo>
                <a:lnTo>
                  <a:pt x="3986" y="3003"/>
                </a:lnTo>
                <a:lnTo>
                  <a:pt x="3398" y="3273"/>
                </a:lnTo>
                <a:lnTo>
                  <a:pt x="2863" y="3551"/>
                </a:lnTo>
                <a:lnTo>
                  <a:pt x="2381" y="3837"/>
                </a:lnTo>
                <a:lnTo>
                  <a:pt x="1927" y="4122"/>
                </a:lnTo>
                <a:lnTo>
                  <a:pt x="1525" y="4416"/>
                </a:lnTo>
                <a:lnTo>
                  <a:pt x="1178" y="4709"/>
                </a:lnTo>
                <a:lnTo>
                  <a:pt x="857" y="5010"/>
                </a:lnTo>
                <a:lnTo>
                  <a:pt x="589" y="5319"/>
                </a:lnTo>
                <a:lnTo>
                  <a:pt x="375" y="5620"/>
                </a:lnTo>
                <a:lnTo>
                  <a:pt x="215" y="5929"/>
                </a:lnTo>
                <a:lnTo>
                  <a:pt x="81" y="6245"/>
                </a:lnTo>
                <a:lnTo>
                  <a:pt x="27" y="6554"/>
                </a:lnTo>
                <a:lnTo>
                  <a:pt x="1" y="6871"/>
                </a:lnTo>
                <a:lnTo>
                  <a:pt x="27" y="7187"/>
                </a:lnTo>
                <a:lnTo>
                  <a:pt x="134" y="7504"/>
                </a:lnTo>
                <a:lnTo>
                  <a:pt x="268" y="7820"/>
                </a:lnTo>
                <a:lnTo>
                  <a:pt x="322" y="7897"/>
                </a:lnTo>
                <a:lnTo>
                  <a:pt x="402" y="7967"/>
                </a:lnTo>
                <a:lnTo>
                  <a:pt x="509" y="8036"/>
                </a:lnTo>
                <a:lnTo>
                  <a:pt x="616" y="8098"/>
                </a:lnTo>
                <a:lnTo>
                  <a:pt x="750" y="8152"/>
                </a:lnTo>
                <a:lnTo>
                  <a:pt x="883" y="8206"/>
                </a:lnTo>
                <a:lnTo>
                  <a:pt x="1044" y="8253"/>
                </a:lnTo>
                <a:lnTo>
                  <a:pt x="1204" y="8299"/>
                </a:lnTo>
                <a:lnTo>
                  <a:pt x="1392" y="8338"/>
                </a:lnTo>
                <a:lnTo>
                  <a:pt x="1606" y="8368"/>
                </a:lnTo>
                <a:lnTo>
                  <a:pt x="1793" y="8399"/>
                </a:lnTo>
                <a:lnTo>
                  <a:pt x="2007" y="8422"/>
                </a:lnTo>
                <a:lnTo>
                  <a:pt x="2221" y="8446"/>
                </a:lnTo>
                <a:lnTo>
                  <a:pt x="2435" y="8453"/>
                </a:lnTo>
                <a:lnTo>
                  <a:pt x="2649" y="8469"/>
                </a:lnTo>
                <a:lnTo>
                  <a:pt x="3318" y="8469"/>
                </a:lnTo>
                <a:lnTo>
                  <a:pt x="3532" y="8453"/>
                </a:lnTo>
                <a:lnTo>
                  <a:pt x="3746" y="8438"/>
                </a:lnTo>
                <a:lnTo>
                  <a:pt x="3960" y="8422"/>
                </a:lnTo>
                <a:lnTo>
                  <a:pt x="4174" y="8399"/>
                </a:lnTo>
                <a:lnTo>
                  <a:pt x="4361" y="8368"/>
                </a:lnTo>
                <a:lnTo>
                  <a:pt x="4548" y="8330"/>
                </a:lnTo>
                <a:lnTo>
                  <a:pt x="4709" y="8291"/>
                </a:lnTo>
                <a:lnTo>
                  <a:pt x="4869" y="8245"/>
                </a:lnTo>
                <a:lnTo>
                  <a:pt x="5003" y="8191"/>
                </a:lnTo>
                <a:lnTo>
                  <a:pt x="5137" y="8137"/>
                </a:lnTo>
                <a:lnTo>
                  <a:pt x="5244" y="8067"/>
                </a:lnTo>
                <a:lnTo>
                  <a:pt x="5351" y="8006"/>
                </a:lnTo>
                <a:lnTo>
                  <a:pt x="5431" y="7928"/>
                </a:lnTo>
                <a:lnTo>
                  <a:pt x="5485" y="7851"/>
                </a:lnTo>
                <a:lnTo>
                  <a:pt x="5618" y="7604"/>
                </a:lnTo>
                <a:lnTo>
                  <a:pt x="5779" y="7365"/>
                </a:lnTo>
                <a:lnTo>
                  <a:pt x="5966" y="7133"/>
                </a:lnTo>
                <a:lnTo>
                  <a:pt x="6180" y="6894"/>
                </a:lnTo>
                <a:lnTo>
                  <a:pt x="6421" y="6662"/>
                </a:lnTo>
                <a:lnTo>
                  <a:pt x="6688" y="6438"/>
                </a:lnTo>
                <a:lnTo>
                  <a:pt x="6956" y="6215"/>
                </a:lnTo>
                <a:lnTo>
                  <a:pt x="7277" y="5991"/>
                </a:lnTo>
                <a:lnTo>
                  <a:pt x="7625" y="5775"/>
                </a:lnTo>
                <a:lnTo>
                  <a:pt x="7999" y="5566"/>
                </a:lnTo>
                <a:lnTo>
                  <a:pt x="8374" y="5358"/>
                </a:lnTo>
                <a:lnTo>
                  <a:pt x="8802" y="5149"/>
                </a:lnTo>
                <a:lnTo>
                  <a:pt x="9283" y="4948"/>
                </a:lnTo>
                <a:lnTo>
                  <a:pt x="9765" y="4748"/>
                </a:lnTo>
                <a:lnTo>
                  <a:pt x="10273" y="4555"/>
                </a:lnTo>
                <a:lnTo>
                  <a:pt x="10835" y="4369"/>
                </a:lnTo>
                <a:lnTo>
                  <a:pt x="11423" y="4184"/>
                </a:lnTo>
                <a:lnTo>
                  <a:pt x="12038" y="4022"/>
                </a:lnTo>
                <a:lnTo>
                  <a:pt x="12654" y="3875"/>
                </a:lnTo>
                <a:lnTo>
                  <a:pt x="13296" y="3736"/>
                </a:lnTo>
                <a:lnTo>
                  <a:pt x="13964" y="3605"/>
                </a:lnTo>
                <a:lnTo>
                  <a:pt x="14633" y="3489"/>
                </a:lnTo>
                <a:lnTo>
                  <a:pt x="15329" y="3374"/>
                </a:lnTo>
                <a:lnTo>
                  <a:pt x="15998" y="3266"/>
                </a:lnTo>
                <a:lnTo>
                  <a:pt x="17389" y="3057"/>
                </a:lnTo>
                <a:lnTo>
                  <a:pt x="18780" y="2841"/>
                </a:lnTo>
                <a:lnTo>
                  <a:pt x="19475" y="2725"/>
                </a:lnTo>
                <a:lnTo>
                  <a:pt x="20144" y="2609"/>
                </a:lnTo>
                <a:lnTo>
                  <a:pt x="20813" y="2478"/>
                </a:lnTo>
                <a:lnTo>
                  <a:pt x="21481" y="2331"/>
                </a:lnTo>
                <a:lnTo>
                  <a:pt x="21802" y="2254"/>
                </a:lnTo>
                <a:lnTo>
                  <a:pt x="22097" y="2169"/>
                </a:lnTo>
                <a:lnTo>
                  <a:pt x="22364" y="2077"/>
                </a:lnTo>
                <a:lnTo>
                  <a:pt x="22605" y="1984"/>
                </a:lnTo>
                <a:lnTo>
                  <a:pt x="22792" y="1891"/>
                </a:lnTo>
                <a:lnTo>
                  <a:pt x="22953" y="1799"/>
                </a:lnTo>
                <a:lnTo>
                  <a:pt x="23086" y="1706"/>
                </a:lnTo>
                <a:lnTo>
                  <a:pt x="23167" y="1606"/>
                </a:lnTo>
                <a:lnTo>
                  <a:pt x="23247" y="1513"/>
                </a:lnTo>
                <a:lnTo>
                  <a:pt x="23274" y="1413"/>
                </a:lnTo>
                <a:lnTo>
                  <a:pt x="23300" y="1320"/>
                </a:lnTo>
                <a:lnTo>
                  <a:pt x="23274" y="1220"/>
                </a:lnTo>
                <a:lnTo>
                  <a:pt x="23220" y="1127"/>
                </a:lnTo>
                <a:lnTo>
                  <a:pt x="23140" y="1035"/>
                </a:lnTo>
                <a:lnTo>
                  <a:pt x="23060" y="942"/>
                </a:lnTo>
                <a:lnTo>
                  <a:pt x="22926" y="849"/>
                </a:lnTo>
                <a:lnTo>
                  <a:pt x="22792" y="764"/>
                </a:lnTo>
                <a:lnTo>
                  <a:pt x="22605" y="679"/>
                </a:lnTo>
                <a:lnTo>
                  <a:pt x="22418" y="594"/>
                </a:lnTo>
                <a:lnTo>
                  <a:pt x="22204" y="517"/>
                </a:lnTo>
                <a:lnTo>
                  <a:pt x="21963" y="440"/>
                </a:lnTo>
                <a:lnTo>
                  <a:pt x="21722" y="371"/>
                </a:lnTo>
                <a:lnTo>
                  <a:pt x="21455" y="309"/>
                </a:lnTo>
                <a:lnTo>
                  <a:pt x="21160" y="247"/>
                </a:lnTo>
                <a:lnTo>
                  <a:pt x="20866" y="193"/>
                </a:lnTo>
                <a:lnTo>
                  <a:pt x="20545" y="147"/>
                </a:lnTo>
                <a:lnTo>
                  <a:pt x="20197" y="108"/>
                </a:lnTo>
                <a:lnTo>
                  <a:pt x="19850" y="70"/>
                </a:lnTo>
                <a:lnTo>
                  <a:pt x="19475" y="39"/>
                </a:lnTo>
                <a:lnTo>
                  <a:pt x="19101" y="23"/>
                </a:lnTo>
                <a:lnTo>
                  <a:pt x="18699" y="8"/>
                </a:lnTo>
                <a:lnTo>
                  <a:pt x="1829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a:off x="696553" y="1040931"/>
            <a:ext cx="83977" cy="81834"/>
          </a:xfrm>
          <a:custGeom>
            <a:avLst/>
            <a:gdLst/>
            <a:ahLst/>
            <a:cxnLst/>
            <a:rect l="l" t="t" r="r" b="b"/>
            <a:pathLst>
              <a:path w="25681" h="8161" extrusionOk="0">
                <a:moveTo>
                  <a:pt x="20839" y="0"/>
                </a:moveTo>
                <a:lnTo>
                  <a:pt x="20438" y="16"/>
                </a:lnTo>
                <a:lnTo>
                  <a:pt x="20036" y="47"/>
                </a:lnTo>
                <a:lnTo>
                  <a:pt x="19635" y="78"/>
                </a:lnTo>
                <a:lnTo>
                  <a:pt x="19234" y="132"/>
                </a:lnTo>
                <a:lnTo>
                  <a:pt x="18859" y="193"/>
                </a:lnTo>
                <a:lnTo>
                  <a:pt x="18485" y="271"/>
                </a:lnTo>
                <a:lnTo>
                  <a:pt x="18137" y="363"/>
                </a:lnTo>
                <a:lnTo>
                  <a:pt x="16880" y="718"/>
                </a:lnTo>
                <a:lnTo>
                  <a:pt x="15649" y="1081"/>
                </a:lnTo>
                <a:lnTo>
                  <a:pt x="14445" y="1452"/>
                </a:lnTo>
                <a:lnTo>
                  <a:pt x="13242" y="1830"/>
                </a:lnTo>
                <a:lnTo>
                  <a:pt x="12091" y="2216"/>
                </a:lnTo>
                <a:lnTo>
                  <a:pt x="10941" y="2602"/>
                </a:lnTo>
                <a:lnTo>
                  <a:pt x="9818" y="2996"/>
                </a:lnTo>
                <a:lnTo>
                  <a:pt x="8721" y="3397"/>
                </a:lnTo>
                <a:lnTo>
                  <a:pt x="7651" y="3799"/>
                </a:lnTo>
                <a:lnTo>
                  <a:pt x="6581" y="4208"/>
                </a:lnTo>
                <a:lnTo>
                  <a:pt x="5537" y="4617"/>
                </a:lnTo>
                <a:lnTo>
                  <a:pt x="4521" y="5034"/>
                </a:lnTo>
                <a:lnTo>
                  <a:pt x="3504" y="5451"/>
                </a:lnTo>
                <a:lnTo>
                  <a:pt x="2515" y="5868"/>
                </a:lnTo>
                <a:lnTo>
                  <a:pt x="1525" y="6292"/>
                </a:lnTo>
                <a:lnTo>
                  <a:pt x="562" y="6717"/>
                </a:lnTo>
                <a:lnTo>
                  <a:pt x="401" y="6802"/>
                </a:lnTo>
                <a:lnTo>
                  <a:pt x="241" y="6894"/>
                </a:lnTo>
                <a:lnTo>
                  <a:pt x="134" y="6979"/>
                </a:lnTo>
                <a:lnTo>
                  <a:pt x="54" y="7072"/>
                </a:lnTo>
                <a:lnTo>
                  <a:pt x="27" y="7157"/>
                </a:lnTo>
                <a:lnTo>
                  <a:pt x="0" y="7242"/>
                </a:lnTo>
                <a:lnTo>
                  <a:pt x="27" y="7327"/>
                </a:lnTo>
                <a:lnTo>
                  <a:pt x="54" y="7412"/>
                </a:lnTo>
                <a:lnTo>
                  <a:pt x="107" y="7489"/>
                </a:lnTo>
                <a:lnTo>
                  <a:pt x="214" y="7566"/>
                </a:lnTo>
                <a:lnTo>
                  <a:pt x="321" y="7643"/>
                </a:lnTo>
                <a:lnTo>
                  <a:pt x="455" y="7713"/>
                </a:lnTo>
                <a:lnTo>
                  <a:pt x="615" y="7774"/>
                </a:lnTo>
                <a:lnTo>
                  <a:pt x="776" y="7844"/>
                </a:lnTo>
                <a:lnTo>
                  <a:pt x="963" y="7898"/>
                </a:lnTo>
                <a:lnTo>
                  <a:pt x="1150" y="7952"/>
                </a:lnTo>
                <a:lnTo>
                  <a:pt x="1391" y="7998"/>
                </a:lnTo>
                <a:lnTo>
                  <a:pt x="1605" y="8045"/>
                </a:lnTo>
                <a:lnTo>
                  <a:pt x="1846" y="8075"/>
                </a:lnTo>
                <a:lnTo>
                  <a:pt x="2087" y="8106"/>
                </a:lnTo>
                <a:lnTo>
                  <a:pt x="2354" y="8129"/>
                </a:lnTo>
                <a:lnTo>
                  <a:pt x="2622" y="8145"/>
                </a:lnTo>
                <a:lnTo>
                  <a:pt x="2889" y="8153"/>
                </a:lnTo>
                <a:lnTo>
                  <a:pt x="3157" y="8160"/>
                </a:lnTo>
                <a:lnTo>
                  <a:pt x="3424" y="8153"/>
                </a:lnTo>
                <a:lnTo>
                  <a:pt x="3718" y="8129"/>
                </a:lnTo>
                <a:lnTo>
                  <a:pt x="3986" y="8106"/>
                </a:lnTo>
                <a:lnTo>
                  <a:pt x="4253" y="8075"/>
                </a:lnTo>
                <a:lnTo>
                  <a:pt x="4521" y="8029"/>
                </a:lnTo>
                <a:lnTo>
                  <a:pt x="4788" y="7975"/>
                </a:lnTo>
                <a:lnTo>
                  <a:pt x="5056" y="7906"/>
                </a:lnTo>
                <a:lnTo>
                  <a:pt x="5323" y="7828"/>
                </a:lnTo>
                <a:lnTo>
                  <a:pt x="7651" y="7072"/>
                </a:lnTo>
                <a:lnTo>
                  <a:pt x="10032" y="6315"/>
                </a:lnTo>
                <a:lnTo>
                  <a:pt x="12439" y="5574"/>
                </a:lnTo>
                <a:lnTo>
                  <a:pt x="14847" y="4833"/>
                </a:lnTo>
                <a:lnTo>
                  <a:pt x="19715" y="3359"/>
                </a:lnTo>
                <a:lnTo>
                  <a:pt x="22150" y="2617"/>
                </a:lnTo>
                <a:lnTo>
                  <a:pt x="24557" y="1876"/>
                </a:lnTo>
                <a:lnTo>
                  <a:pt x="24878" y="1768"/>
                </a:lnTo>
                <a:lnTo>
                  <a:pt x="25146" y="1660"/>
                </a:lnTo>
                <a:lnTo>
                  <a:pt x="25360" y="1552"/>
                </a:lnTo>
                <a:lnTo>
                  <a:pt x="25520" y="1436"/>
                </a:lnTo>
                <a:lnTo>
                  <a:pt x="25627" y="1328"/>
                </a:lnTo>
                <a:lnTo>
                  <a:pt x="25681" y="1220"/>
                </a:lnTo>
                <a:lnTo>
                  <a:pt x="25681" y="1112"/>
                </a:lnTo>
                <a:lnTo>
                  <a:pt x="25654" y="1012"/>
                </a:lnTo>
                <a:lnTo>
                  <a:pt x="25600" y="904"/>
                </a:lnTo>
                <a:lnTo>
                  <a:pt x="25467" y="803"/>
                </a:lnTo>
                <a:lnTo>
                  <a:pt x="25333" y="711"/>
                </a:lnTo>
                <a:lnTo>
                  <a:pt x="25146" y="618"/>
                </a:lnTo>
                <a:lnTo>
                  <a:pt x="24932" y="533"/>
                </a:lnTo>
                <a:lnTo>
                  <a:pt x="24718" y="448"/>
                </a:lnTo>
                <a:lnTo>
                  <a:pt x="24450" y="371"/>
                </a:lnTo>
                <a:lnTo>
                  <a:pt x="24156" y="301"/>
                </a:lnTo>
                <a:lnTo>
                  <a:pt x="23835" y="232"/>
                </a:lnTo>
                <a:lnTo>
                  <a:pt x="23514" y="178"/>
                </a:lnTo>
                <a:lnTo>
                  <a:pt x="23166" y="124"/>
                </a:lnTo>
                <a:lnTo>
                  <a:pt x="22792" y="78"/>
                </a:lnTo>
                <a:lnTo>
                  <a:pt x="22417" y="47"/>
                </a:lnTo>
                <a:lnTo>
                  <a:pt x="22043" y="24"/>
                </a:lnTo>
                <a:lnTo>
                  <a:pt x="2164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a:off x="507329" y="1216727"/>
            <a:ext cx="99984" cy="102190"/>
          </a:xfrm>
          <a:custGeom>
            <a:avLst/>
            <a:gdLst/>
            <a:ahLst/>
            <a:cxnLst/>
            <a:rect l="l" t="t" r="r" b="b"/>
            <a:pathLst>
              <a:path w="30576" h="10191" extrusionOk="0">
                <a:moveTo>
                  <a:pt x="26189" y="0"/>
                </a:moveTo>
                <a:lnTo>
                  <a:pt x="25841" y="8"/>
                </a:lnTo>
                <a:lnTo>
                  <a:pt x="25493" y="23"/>
                </a:lnTo>
                <a:lnTo>
                  <a:pt x="25146" y="46"/>
                </a:lnTo>
                <a:lnTo>
                  <a:pt x="24825" y="85"/>
                </a:lnTo>
                <a:lnTo>
                  <a:pt x="24504" y="131"/>
                </a:lnTo>
                <a:lnTo>
                  <a:pt x="24209" y="193"/>
                </a:lnTo>
                <a:lnTo>
                  <a:pt x="23915" y="270"/>
                </a:lnTo>
                <a:lnTo>
                  <a:pt x="23621" y="348"/>
                </a:lnTo>
                <a:lnTo>
                  <a:pt x="23353" y="448"/>
                </a:lnTo>
                <a:lnTo>
                  <a:pt x="20732" y="1536"/>
                </a:lnTo>
                <a:lnTo>
                  <a:pt x="18110" y="2609"/>
                </a:lnTo>
                <a:lnTo>
                  <a:pt x="16799" y="3142"/>
                </a:lnTo>
                <a:lnTo>
                  <a:pt x="15489" y="3667"/>
                </a:lnTo>
                <a:lnTo>
                  <a:pt x="14178" y="4192"/>
                </a:lnTo>
                <a:lnTo>
                  <a:pt x="12814" y="4709"/>
                </a:lnTo>
                <a:lnTo>
                  <a:pt x="11449" y="5219"/>
                </a:lnTo>
                <a:lnTo>
                  <a:pt x="10058" y="5728"/>
                </a:lnTo>
                <a:lnTo>
                  <a:pt x="8641" y="6230"/>
                </a:lnTo>
                <a:lnTo>
                  <a:pt x="7169" y="6724"/>
                </a:lnTo>
                <a:lnTo>
                  <a:pt x="5671" y="7211"/>
                </a:lnTo>
                <a:lnTo>
                  <a:pt x="4120" y="7697"/>
                </a:lnTo>
                <a:lnTo>
                  <a:pt x="2515" y="8176"/>
                </a:lnTo>
                <a:lnTo>
                  <a:pt x="856" y="8646"/>
                </a:lnTo>
                <a:lnTo>
                  <a:pt x="615" y="8716"/>
                </a:lnTo>
                <a:lnTo>
                  <a:pt x="428" y="8793"/>
                </a:lnTo>
                <a:lnTo>
                  <a:pt x="268" y="8870"/>
                </a:lnTo>
                <a:lnTo>
                  <a:pt x="161" y="8948"/>
                </a:lnTo>
                <a:lnTo>
                  <a:pt x="54" y="9025"/>
                </a:lnTo>
                <a:lnTo>
                  <a:pt x="27" y="9110"/>
                </a:lnTo>
                <a:lnTo>
                  <a:pt x="0" y="9187"/>
                </a:lnTo>
                <a:lnTo>
                  <a:pt x="0" y="9272"/>
                </a:lnTo>
                <a:lnTo>
                  <a:pt x="54" y="9349"/>
                </a:lnTo>
                <a:lnTo>
                  <a:pt x="107" y="9426"/>
                </a:lnTo>
                <a:lnTo>
                  <a:pt x="214" y="9503"/>
                </a:lnTo>
                <a:lnTo>
                  <a:pt x="321" y="9581"/>
                </a:lnTo>
                <a:lnTo>
                  <a:pt x="455" y="9650"/>
                </a:lnTo>
                <a:lnTo>
                  <a:pt x="615" y="9727"/>
                </a:lnTo>
                <a:lnTo>
                  <a:pt x="803" y="9789"/>
                </a:lnTo>
                <a:lnTo>
                  <a:pt x="990" y="9851"/>
                </a:lnTo>
                <a:lnTo>
                  <a:pt x="1204" y="9913"/>
                </a:lnTo>
                <a:lnTo>
                  <a:pt x="1445" y="9967"/>
                </a:lnTo>
                <a:lnTo>
                  <a:pt x="1685" y="10021"/>
                </a:lnTo>
                <a:lnTo>
                  <a:pt x="1926" y="10067"/>
                </a:lnTo>
                <a:lnTo>
                  <a:pt x="2194" y="10106"/>
                </a:lnTo>
                <a:lnTo>
                  <a:pt x="2461" y="10136"/>
                </a:lnTo>
                <a:lnTo>
                  <a:pt x="2755" y="10160"/>
                </a:lnTo>
                <a:lnTo>
                  <a:pt x="3050" y="10175"/>
                </a:lnTo>
                <a:lnTo>
                  <a:pt x="3317" y="10190"/>
                </a:lnTo>
                <a:lnTo>
                  <a:pt x="3611" y="10190"/>
                </a:lnTo>
                <a:lnTo>
                  <a:pt x="3906" y="10183"/>
                </a:lnTo>
                <a:lnTo>
                  <a:pt x="4200" y="10167"/>
                </a:lnTo>
                <a:lnTo>
                  <a:pt x="4494" y="10144"/>
                </a:lnTo>
                <a:lnTo>
                  <a:pt x="4788" y="10113"/>
                </a:lnTo>
                <a:lnTo>
                  <a:pt x="5083" y="10067"/>
                </a:lnTo>
                <a:lnTo>
                  <a:pt x="5350" y="10013"/>
                </a:lnTo>
                <a:lnTo>
                  <a:pt x="7196" y="9596"/>
                </a:lnTo>
                <a:lnTo>
                  <a:pt x="9042" y="9164"/>
                </a:lnTo>
                <a:lnTo>
                  <a:pt x="10861" y="8716"/>
                </a:lnTo>
                <a:lnTo>
                  <a:pt x="12653" y="8253"/>
                </a:lnTo>
                <a:lnTo>
                  <a:pt x="14419" y="7774"/>
                </a:lnTo>
                <a:lnTo>
                  <a:pt x="16157" y="7280"/>
                </a:lnTo>
                <a:lnTo>
                  <a:pt x="17013" y="7033"/>
                </a:lnTo>
                <a:lnTo>
                  <a:pt x="17843" y="6778"/>
                </a:lnTo>
                <a:lnTo>
                  <a:pt x="18672" y="6516"/>
                </a:lnTo>
                <a:lnTo>
                  <a:pt x="19501" y="6253"/>
                </a:lnTo>
                <a:lnTo>
                  <a:pt x="20304" y="5991"/>
                </a:lnTo>
                <a:lnTo>
                  <a:pt x="21106" y="5721"/>
                </a:lnTo>
                <a:lnTo>
                  <a:pt x="21882" y="5450"/>
                </a:lnTo>
                <a:lnTo>
                  <a:pt x="22631" y="5180"/>
                </a:lnTo>
                <a:lnTo>
                  <a:pt x="23380" y="4902"/>
                </a:lnTo>
                <a:lnTo>
                  <a:pt x="24102" y="4617"/>
                </a:lnTo>
                <a:lnTo>
                  <a:pt x="24798" y="4339"/>
                </a:lnTo>
                <a:lnTo>
                  <a:pt x="25493" y="4053"/>
                </a:lnTo>
                <a:lnTo>
                  <a:pt x="26162" y="3760"/>
                </a:lnTo>
                <a:lnTo>
                  <a:pt x="26804" y="3474"/>
                </a:lnTo>
                <a:lnTo>
                  <a:pt x="27446" y="3181"/>
                </a:lnTo>
                <a:lnTo>
                  <a:pt x="28035" y="2880"/>
                </a:lnTo>
                <a:lnTo>
                  <a:pt x="28623" y="2579"/>
                </a:lnTo>
                <a:lnTo>
                  <a:pt x="29185" y="2278"/>
                </a:lnTo>
                <a:lnTo>
                  <a:pt x="29693" y="1976"/>
                </a:lnTo>
                <a:lnTo>
                  <a:pt x="30201" y="1668"/>
                </a:lnTo>
                <a:lnTo>
                  <a:pt x="30362" y="1560"/>
                </a:lnTo>
                <a:lnTo>
                  <a:pt x="30469" y="1452"/>
                </a:lnTo>
                <a:lnTo>
                  <a:pt x="30549" y="1343"/>
                </a:lnTo>
                <a:lnTo>
                  <a:pt x="30576" y="1235"/>
                </a:lnTo>
                <a:lnTo>
                  <a:pt x="30549" y="1127"/>
                </a:lnTo>
                <a:lnTo>
                  <a:pt x="30522" y="1027"/>
                </a:lnTo>
                <a:lnTo>
                  <a:pt x="30442" y="927"/>
                </a:lnTo>
                <a:lnTo>
                  <a:pt x="30308" y="826"/>
                </a:lnTo>
                <a:lnTo>
                  <a:pt x="30175" y="734"/>
                </a:lnTo>
                <a:lnTo>
                  <a:pt x="30014" y="641"/>
                </a:lnTo>
                <a:lnTo>
                  <a:pt x="29800" y="556"/>
                </a:lnTo>
                <a:lnTo>
                  <a:pt x="29586" y="471"/>
                </a:lnTo>
                <a:lnTo>
                  <a:pt x="29345" y="402"/>
                </a:lnTo>
                <a:lnTo>
                  <a:pt x="29078" y="324"/>
                </a:lnTo>
                <a:lnTo>
                  <a:pt x="28810" y="263"/>
                </a:lnTo>
                <a:lnTo>
                  <a:pt x="28516" y="201"/>
                </a:lnTo>
                <a:lnTo>
                  <a:pt x="28195" y="147"/>
                </a:lnTo>
                <a:lnTo>
                  <a:pt x="27874" y="108"/>
                </a:lnTo>
                <a:lnTo>
                  <a:pt x="27553" y="70"/>
                </a:lnTo>
                <a:lnTo>
                  <a:pt x="27205" y="39"/>
                </a:lnTo>
                <a:lnTo>
                  <a:pt x="26858" y="16"/>
                </a:lnTo>
                <a:lnTo>
                  <a:pt x="265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0800000">
            <a:off x="399265" y="1388803"/>
            <a:ext cx="72957" cy="104597"/>
          </a:xfrm>
          <a:custGeom>
            <a:avLst/>
            <a:gdLst/>
            <a:ahLst/>
            <a:cxnLst/>
            <a:rect l="l" t="t" r="r" b="b"/>
            <a:pathLst>
              <a:path w="22311" h="10431" extrusionOk="0">
                <a:moveTo>
                  <a:pt x="18753" y="1"/>
                </a:moveTo>
                <a:lnTo>
                  <a:pt x="18459" y="8"/>
                </a:lnTo>
                <a:lnTo>
                  <a:pt x="18164" y="16"/>
                </a:lnTo>
                <a:lnTo>
                  <a:pt x="17870" y="31"/>
                </a:lnTo>
                <a:lnTo>
                  <a:pt x="17576" y="55"/>
                </a:lnTo>
                <a:lnTo>
                  <a:pt x="17282" y="85"/>
                </a:lnTo>
                <a:lnTo>
                  <a:pt x="17014" y="116"/>
                </a:lnTo>
                <a:lnTo>
                  <a:pt x="16747" y="155"/>
                </a:lnTo>
                <a:lnTo>
                  <a:pt x="16506" y="201"/>
                </a:lnTo>
                <a:lnTo>
                  <a:pt x="16265" y="248"/>
                </a:lnTo>
                <a:lnTo>
                  <a:pt x="16051" y="309"/>
                </a:lnTo>
                <a:lnTo>
                  <a:pt x="15837" y="371"/>
                </a:lnTo>
                <a:lnTo>
                  <a:pt x="15650" y="441"/>
                </a:lnTo>
                <a:lnTo>
                  <a:pt x="15489" y="518"/>
                </a:lnTo>
                <a:lnTo>
                  <a:pt x="15356" y="595"/>
                </a:lnTo>
                <a:lnTo>
                  <a:pt x="14553" y="1151"/>
                </a:lnTo>
                <a:lnTo>
                  <a:pt x="13751" y="1707"/>
                </a:lnTo>
                <a:lnTo>
                  <a:pt x="12226" y="2787"/>
                </a:lnTo>
                <a:lnTo>
                  <a:pt x="11450" y="3320"/>
                </a:lnTo>
                <a:lnTo>
                  <a:pt x="10674" y="3845"/>
                </a:lnTo>
                <a:lnTo>
                  <a:pt x="9898" y="4370"/>
                </a:lnTo>
                <a:lnTo>
                  <a:pt x="9069" y="4887"/>
                </a:lnTo>
                <a:lnTo>
                  <a:pt x="8240" y="5397"/>
                </a:lnTo>
                <a:lnTo>
                  <a:pt x="7357" y="5899"/>
                </a:lnTo>
                <a:lnTo>
                  <a:pt x="6421" y="6408"/>
                </a:lnTo>
                <a:lnTo>
                  <a:pt x="5431" y="6902"/>
                </a:lnTo>
                <a:lnTo>
                  <a:pt x="4896" y="7149"/>
                </a:lnTo>
                <a:lnTo>
                  <a:pt x="4361" y="7396"/>
                </a:lnTo>
                <a:lnTo>
                  <a:pt x="3799" y="7643"/>
                </a:lnTo>
                <a:lnTo>
                  <a:pt x="3211" y="7890"/>
                </a:lnTo>
                <a:lnTo>
                  <a:pt x="2622" y="8137"/>
                </a:lnTo>
                <a:lnTo>
                  <a:pt x="2007" y="8384"/>
                </a:lnTo>
                <a:lnTo>
                  <a:pt x="1338" y="8624"/>
                </a:lnTo>
                <a:lnTo>
                  <a:pt x="670" y="8871"/>
                </a:lnTo>
                <a:lnTo>
                  <a:pt x="482" y="8948"/>
                </a:lnTo>
                <a:lnTo>
                  <a:pt x="322" y="9025"/>
                </a:lnTo>
                <a:lnTo>
                  <a:pt x="215" y="9110"/>
                </a:lnTo>
                <a:lnTo>
                  <a:pt x="108" y="9187"/>
                </a:lnTo>
                <a:lnTo>
                  <a:pt x="54" y="9272"/>
                </a:lnTo>
                <a:lnTo>
                  <a:pt x="1" y="9357"/>
                </a:lnTo>
                <a:lnTo>
                  <a:pt x="1" y="9434"/>
                </a:lnTo>
                <a:lnTo>
                  <a:pt x="27" y="9519"/>
                </a:lnTo>
                <a:lnTo>
                  <a:pt x="54" y="9604"/>
                </a:lnTo>
                <a:lnTo>
                  <a:pt x="134" y="9681"/>
                </a:lnTo>
                <a:lnTo>
                  <a:pt x="215" y="9758"/>
                </a:lnTo>
                <a:lnTo>
                  <a:pt x="349" y="9836"/>
                </a:lnTo>
                <a:lnTo>
                  <a:pt x="482" y="9913"/>
                </a:lnTo>
                <a:lnTo>
                  <a:pt x="616" y="9982"/>
                </a:lnTo>
                <a:lnTo>
                  <a:pt x="803" y="10052"/>
                </a:lnTo>
                <a:lnTo>
                  <a:pt x="964" y="10114"/>
                </a:lnTo>
                <a:lnTo>
                  <a:pt x="1178" y="10168"/>
                </a:lnTo>
                <a:lnTo>
                  <a:pt x="1392" y="10222"/>
                </a:lnTo>
                <a:lnTo>
                  <a:pt x="1606" y="10276"/>
                </a:lnTo>
                <a:lnTo>
                  <a:pt x="1847" y="10314"/>
                </a:lnTo>
                <a:lnTo>
                  <a:pt x="2114" y="10353"/>
                </a:lnTo>
                <a:lnTo>
                  <a:pt x="2355" y="10384"/>
                </a:lnTo>
                <a:lnTo>
                  <a:pt x="2622" y="10407"/>
                </a:lnTo>
                <a:lnTo>
                  <a:pt x="2890" y="10422"/>
                </a:lnTo>
                <a:lnTo>
                  <a:pt x="3157" y="10430"/>
                </a:lnTo>
                <a:lnTo>
                  <a:pt x="3452" y="10430"/>
                </a:lnTo>
                <a:lnTo>
                  <a:pt x="3719" y="10415"/>
                </a:lnTo>
                <a:lnTo>
                  <a:pt x="4013" y="10399"/>
                </a:lnTo>
                <a:lnTo>
                  <a:pt x="4281" y="10368"/>
                </a:lnTo>
                <a:lnTo>
                  <a:pt x="4575" y="10330"/>
                </a:lnTo>
                <a:lnTo>
                  <a:pt x="4843" y="10283"/>
                </a:lnTo>
                <a:lnTo>
                  <a:pt x="5110" y="10222"/>
                </a:lnTo>
                <a:lnTo>
                  <a:pt x="5966" y="9998"/>
                </a:lnTo>
                <a:lnTo>
                  <a:pt x="6822" y="9774"/>
                </a:lnTo>
                <a:lnTo>
                  <a:pt x="7678" y="9550"/>
                </a:lnTo>
                <a:lnTo>
                  <a:pt x="8507" y="9311"/>
                </a:lnTo>
                <a:lnTo>
                  <a:pt x="9310" y="9071"/>
                </a:lnTo>
                <a:lnTo>
                  <a:pt x="10139" y="8824"/>
                </a:lnTo>
                <a:lnTo>
                  <a:pt x="10915" y="8570"/>
                </a:lnTo>
                <a:lnTo>
                  <a:pt x="11691" y="8307"/>
                </a:lnTo>
                <a:lnTo>
                  <a:pt x="12440" y="8045"/>
                </a:lnTo>
                <a:lnTo>
                  <a:pt x="13189" y="7774"/>
                </a:lnTo>
                <a:lnTo>
                  <a:pt x="13911" y="7504"/>
                </a:lnTo>
                <a:lnTo>
                  <a:pt x="14607" y="7226"/>
                </a:lnTo>
                <a:lnTo>
                  <a:pt x="15275" y="6941"/>
                </a:lnTo>
                <a:lnTo>
                  <a:pt x="15944" y="6655"/>
                </a:lnTo>
                <a:lnTo>
                  <a:pt x="16559" y="6362"/>
                </a:lnTo>
                <a:lnTo>
                  <a:pt x="17175" y="6061"/>
                </a:lnTo>
                <a:lnTo>
                  <a:pt x="17736" y="5760"/>
                </a:lnTo>
                <a:lnTo>
                  <a:pt x="18298" y="5458"/>
                </a:lnTo>
                <a:lnTo>
                  <a:pt x="18806" y="5150"/>
                </a:lnTo>
                <a:lnTo>
                  <a:pt x="19288" y="4841"/>
                </a:lnTo>
                <a:lnTo>
                  <a:pt x="19743" y="4524"/>
                </a:lnTo>
                <a:lnTo>
                  <a:pt x="20171" y="4208"/>
                </a:lnTo>
                <a:lnTo>
                  <a:pt x="20545" y="3891"/>
                </a:lnTo>
                <a:lnTo>
                  <a:pt x="20920" y="3567"/>
                </a:lnTo>
                <a:lnTo>
                  <a:pt x="21241" y="3243"/>
                </a:lnTo>
                <a:lnTo>
                  <a:pt x="21508" y="2919"/>
                </a:lnTo>
                <a:lnTo>
                  <a:pt x="21749" y="2587"/>
                </a:lnTo>
                <a:lnTo>
                  <a:pt x="21936" y="2255"/>
                </a:lnTo>
                <a:lnTo>
                  <a:pt x="22097" y="1923"/>
                </a:lnTo>
                <a:lnTo>
                  <a:pt x="22230" y="1583"/>
                </a:lnTo>
                <a:lnTo>
                  <a:pt x="22284" y="1243"/>
                </a:lnTo>
                <a:lnTo>
                  <a:pt x="22311" y="911"/>
                </a:lnTo>
                <a:lnTo>
                  <a:pt x="22311" y="811"/>
                </a:lnTo>
                <a:lnTo>
                  <a:pt x="22257" y="718"/>
                </a:lnTo>
                <a:lnTo>
                  <a:pt x="22177" y="634"/>
                </a:lnTo>
                <a:lnTo>
                  <a:pt x="22097" y="549"/>
                </a:lnTo>
                <a:lnTo>
                  <a:pt x="21963" y="471"/>
                </a:lnTo>
                <a:lnTo>
                  <a:pt x="21802" y="402"/>
                </a:lnTo>
                <a:lnTo>
                  <a:pt x="21615" y="340"/>
                </a:lnTo>
                <a:lnTo>
                  <a:pt x="21428" y="278"/>
                </a:lnTo>
                <a:lnTo>
                  <a:pt x="21214" y="224"/>
                </a:lnTo>
                <a:lnTo>
                  <a:pt x="20973" y="178"/>
                </a:lnTo>
                <a:lnTo>
                  <a:pt x="20732" y="139"/>
                </a:lnTo>
                <a:lnTo>
                  <a:pt x="20492" y="101"/>
                </a:lnTo>
                <a:lnTo>
                  <a:pt x="20197" y="70"/>
                </a:lnTo>
                <a:lnTo>
                  <a:pt x="19930" y="47"/>
                </a:lnTo>
                <a:lnTo>
                  <a:pt x="19636" y="24"/>
                </a:lnTo>
                <a:lnTo>
                  <a:pt x="19341" y="16"/>
                </a:lnTo>
                <a:lnTo>
                  <a:pt x="19047" y="8"/>
                </a:lnTo>
                <a:lnTo>
                  <a:pt x="1875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0800000">
            <a:off x="390535" y="1535812"/>
            <a:ext cx="36742" cy="80591"/>
          </a:xfrm>
          <a:custGeom>
            <a:avLst/>
            <a:gdLst/>
            <a:ahLst/>
            <a:cxnLst/>
            <a:rect l="l" t="t" r="r" b="b"/>
            <a:pathLst>
              <a:path w="11236" h="8037" extrusionOk="0">
                <a:moveTo>
                  <a:pt x="3318" y="1"/>
                </a:moveTo>
                <a:lnTo>
                  <a:pt x="3023" y="16"/>
                </a:lnTo>
                <a:lnTo>
                  <a:pt x="2756" y="31"/>
                </a:lnTo>
                <a:lnTo>
                  <a:pt x="2462" y="55"/>
                </a:lnTo>
                <a:lnTo>
                  <a:pt x="2194" y="86"/>
                </a:lnTo>
                <a:lnTo>
                  <a:pt x="1953" y="124"/>
                </a:lnTo>
                <a:lnTo>
                  <a:pt x="1686" y="170"/>
                </a:lnTo>
                <a:lnTo>
                  <a:pt x="1472" y="217"/>
                </a:lnTo>
                <a:lnTo>
                  <a:pt x="1231" y="271"/>
                </a:lnTo>
                <a:lnTo>
                  <a:pt x="1017" y="333"/>
                </a:lnTo>
                <a:lnTo>
                  <a:pt x="830" y="402"/>
                </a:lnTo>
                <a:lnTo>
                  <a:pt x="643" y="472"/>
                </a:lnTo>
                <a:lnTo>
                  <a:pt x="482" y="549"/>
                </a:lnTo>
                <a:lnTo>
                  <a:pt x="348" y="634"/>
                </a:lnTo>
                <a:lnTo>
                  <a:pt x="241" y="726"/>
                </a:lnTo>
                <a:lnTo>
                  <a:pt x="134" y="819"/>
                </a:lnTo>
                <a:lnTo>
                  <a:pt x="54" y="912"/>
                </a:lnTo>
                <a:lnTo>
                  <a:pt x="1" y="1020"/>
                </a:lnTo>
                <a:lnTo>
                  <a:pt x="1" y="1128"/>
                </a:lnTo>
                <a:lnTo>
                  <a:pt x="1" y="1328"/>
                </a:lnTo>
                <a:lnTo>
                  <a:pt x="54" y="1529"/>
                </a:lnTo>
                <a:lnTo>
                  <a:pt x="108" y="1730"/>
                </a:lnTo>
                <a:lnTo>
                  <a:pt x="215" y="1931"/>
                </a:lnTo>
                <a:lnTo>
                  <a:pt x="348" y="2131"/>
                </a:lnTo>
                <a:lnTo>
                  <a:pt x="509" y="2332"/>
                </a:lnTo>
                <a:lnTo>
                  <a:pt x="669" y="2533"/>
                </a:lnTo>
                <a:lnTo>
                  <a:pt x="857" y="2733"/>
                </a:lnTo>
                <a:lnTo>
                  <a:pt x="1258" y="3127"/>
                </a:lnTo>
                <a:lnTo>
                  <a:pt x="1686" y="3529"/>
                </a:lnTo>
                <a:lnTo>
                  <a:pt x="2114" y="3915"/>
                </a:lnTo>
                <a:lnTo>
                  <a:pt x="2488" y="4301"/>
                </a:lnTo>
                <a:lnTo>
                  <a:pt x="3291" y="5127"/>
                </a:lnTo>
                <a:lnTo>
                  <a:pt x="3692" y="5536"/>
                </a:lnTo>
                <a:lnTo>
                  <a:pt x="4120" y="5953"/>
                </a:lnTo>
                <a:lnTo>
                  <a:pt x="4548" y="6362"/>
                </a:lnTo>
                <a:lnTo>
                  <a:pt x="5030" y="6763"/>
                </a:lnTo>
                <a:lnTo>
                  <a:pt x="5538" y="7165"/>
                </a:lnTo>
                <a:lnTo>
                  <a:pt x="6100" y="7558"/>
                </a:lnTo>
                <a:lnTo>
                  <a:pt x="6207" y="7636"/>
                </a:lnTo>
                <a:lnTo>
                  <a:pt x="6340" y="7705"/>
                </a:lnTo>
                <a:lnTo>
                  <a:pt x="6501" y="7759"/>
                </a:lnTo>
                <a:lnTo>
                  <a:pt x="6661" y="7813"/>
                </a:lnTo>
                <a:lnTo>
                  <a:pt x="6849" y="7867"/>
                </a:lnTo>
                <a:lnTo>
                  <a:pt x="7036" y="7906"/>
                </a:lnTo>
                <a:lnTo>
                  <a:pt x="7223" y="7944"/>
                </a:lnTo>
                <a:lnTo>
                  <a:pt x="7437" y="7968"/>
                </a:lnTo>
                <a:lnTo>
                  <a:pt x="7651" y="7998"/>
                </a:lnTo>
                <a:lnTo>
                  <a:pt x="7865" y="8014"/>
                </a:lnTo>
                <a:lnTo>
                  <a:pt x="8079" y="8029"/>
                </a:lnTo>
                <a:lnTo>
                  <a:pt x="8293" y="8037"/>
                </a:lnTo>
                <a:lnTo>
                  <a:pt x="8507" y="8037"/>
                </a:lnTo>
                <a:lnTo>
                  <a:pt x="8748" y="8029"/>
                </a:lnTo>
                <a:lnTo>
                  <a:pt x="8962" y="8022"/>
                </a:lnTo>
                <a:lnTo>
                  <a:pt x="9176" y="8006"/>
                </a:lnTo>
                <a:lnTo>
                  <a:pt x="9390" y="7991"/>
                </a:lnTo>
                <a:lnTo>
                  <a:pt x="9604" y="7968"/>
                </a:lnTo>
                <a:lnTo>
                  <a:pt x="9818" y="7937"/>
                </a:lnTo>
                <a:lnTo>
                  <a:pt x="10005" y="7906"/>
                </a:lnTo>
                <a:lnTo>
                  <a:pt x="10193" y="7867"/>
                </a:lnTo>
                <a:lnTo>
                  <a:pt x="10353" y="7829"/>
                </a:lnTo>
                <a:lnTo>
                  <a:pt x="10514" y="7782"/>
                </a:lnTo>
                <a:lnTo>
                  <a:pt x="10674" y="7728"/>
                </a:lnTo>
                <a:lnTo>
                  <a:pt x="10808" y="7674"/>
                </a:lnTo>
                <a:lnTo>
                  <a:pt x="10915" y="7620"/>
                </a:lnTo>
                <a:lnTo>
                  <a:pt x="11022" y="7558"/>
                </a:lnTo>
                <a:lnTo>
                  <a:pt x="11102" y="7489"/>
                </a:lnTo>
                <a:lnTo>
                  <a:pt x="11182" y="7419"/>
                </a:lnTo>
                <a:lnTo>
                  <a:pt x="11209" y="7350"/>
                </a:lnTo>
                <a:lnTo>
                  <a:pt x="11236" y="7273"/>
                </a:lnTo>
                <a:lnTo>
                  <a:pt x="11236" y="7188"/>
                </a:lnTo>
                <a:lnTo>
                  <a:pt x="11129" y="6763"/>
                </a:lnTo>
                <a:lnTo>
                  <a:pt x="10968" y="6339"/>
                </a:lnTo>
                <a:lnTo>
                  <a:pt x="10781" y="5914"/>
                </a:lnTo>
                <a:lnTo>
                  <a:pt x="10567" y="5489"/>
                </a:lnTo>
                <a:lnTo>
                  <a:pt x="10300" y="5065"/>
                </a:lnTo>
                <a:lnTo>
                  <a:pt x="10032" y="4640"/>
                </a:lnTo>
                <a:lnTo>
                  <a:pt x="9497" y="3799"/>
                </a:lnTo>
                <a:lnTo>
                  <a:pt x="9256" y="3405"/>
                </a:lnTo>
                <a:lnTo>
                  <a:pt x="9042" y="2996"/>
                </a:lnTo>
                <a:lnTo>
                  <a:pt x="8828" y="2587"/>
                </a:lnTo>
                <a:lnTo>
                  <a:pt x="8588" y="2178"/>
                </a:lnTo>
                <a:lnTo>
                  <a:pt x="8427" y="1977"/>
                </a:lnTo>
                <a:lnTo>
                  <a:pt x="8266" y="1776"/>
                </a:lnTo>
                <a:lnTo>
                  <a:pt x="8106" y="1575"/>
                </a:lnTo>
                <a:lnTo>
                  <a:pt x="7919" y="1382"/>
                </a:lnTo>
                <a:lnTo>
                  <a:pt x="7705" y="1189"/>
                </a:lnTo>
                <a:lnTo>
                  <a:pt x="7464" y="996"/>
                </a:lnTo>
                <a:lnTo>
                  <a:pt x="7196" y="811"/>
                </a:lnTo>
                <a:lnTo>
                  <a:pt x="6875" y="634"/>
                </a:lnTo>
                <a:lnTo>
                  <a:pt x="6688" y="533"/>
                </a:lnTo>
                <a:lnTo>
                  <a:pt x="6501" y="448"/>
                </a:lnTo>
                <a:lnTo>
                  <a:pt x="6287" y="363"/>
                </a:lnTo>
                <a:lnTo>
                  <a:pt x="6046" y="294"/>
                </a:lnTo>
                <a:lnTo>
                  <a:pt x="5805" y="232"/>
                </a:lnTo>
                <a:lnTo>
                  <a:pt x="5538" y="178"/>
                </a:lnTo>
                <a:lnTo>
                  <a:pt x="5270" y="124"/>
                </a:lnTo>
                <a:lnTo>
                  <a:pt x="5003" y="86"/>
                </a:lnTo>
                <a:lnTo>
                  <a:pt x="4735" y="55"/>
                </a:lnTo>
                <a:lnTo>
                  <a:pt x="4441" y="31"/>
                </a:lnTo>
                <a:lnTo>
                  <a:pt x="4174" y="16"/>
                </a:lnTo>
                <a:lnTo>
                  <a:pt x="387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0800000">
            <a:off x="3923804" y="4654173"/>
            <a:ext cx="1289220" cy="570377"/>
          </a:xfrm>
          <a:custGeom>
            <a:avLst/>
            <a:gdLst/>
            <a:ahLst/>
            <a:cxnLst/>
            <a:rect l="l" t="t" r="r" b="b"/>
            <a:pathLst>
              <a:path w="644610" h="92971" extrusionOk="0">
                <a:moveTo>
                  <a:pt x="15034" y="0"/>
                </a:moveTo>
                <a:lnTo>
                  <a:pt x="14366" y="8"/>
                </a:lnTo>
                <a:lnTo>
                  <a:pt x="13697" y="23"/>
                </a:lnTo>
                <a:lnTo>
                  <a:pt x="13028" y="46"/>
                </a:lnTo>
                <a:lnTo>
                  <a:pt x="12359" y="85"/>
                </a:lnTo>
                <a:lnTo>
                  <a:pt x="11691" y="124"/>
                </a:lnTo>
                <a:lnTo>
                  <a:pt x="11049" y="170"/>
                </a:lnTo>
                <a:lnTo>
                  <a:pt x="10407" y="224"/>
                </a:lnTo>
                <a:lnTo>
                  <a:pt x="9765" y="286"/>
                </a:lnTo>
                <a:lnTo>
                  <a:pt x="9123" y="363"/>
                </a:lnTo>
                <a:lnTo>
                  <a:pt x="8507" y="440"/>
                </a:lnTo>
                <a:lnTo>
                  <a:pt x="7892" y="525"/>
                </a:lnTo>
                <a:lnTo>
                  <a:pt x="7304" y="618"/>
                </a:lnTo>
                <a:lnTo>
                  <a:pt x="6715" y="710"/>
                </a:lnTo>
                <a:lnTo>
                  <a:pt x="6153" y="818"/>
                </a:lnTo>
                <a:lnTo>
                  <a:pt x="5592" y="934"/>
                </a:lnTo>
                <a:lnTo>
                  <a:pt x="5057" y="1050"/>
                </a:lnTo>
                <a:lnTo>
                  <a:pt x="4548" y="1173"/>
                </a:lnTo>
                <a:lnTo>
                  <a:pt x="4067" y="1312"/>
                </a:lnTo>
                <a:lnTo>
                  <a:pt x="3585" y="1451"/>
                </a:lnTo>
                <a:lnTo>
                  <a:pt x="3157" y="1598"/>
                </a:lnTo>
                <a:lnTo>
                  <a:pt x="2729" y="1745"/>
                </a:lnTo>
                <a:lnTo>
                  <a:pt x="2328" y="1907"/>
                </a:lnTo>
                <a:lnTo>
                  <a:pt x="1953" y="2069"/>
                </a:lnTo>
                <a:lnTo>
                  <a:pt x="1606" y="2239"/>
                </a:lnTo>
                <a:lnTo>
                  <a:pt x="1311" y="2409"/>
                </a:lnTo>
                <a:lnTo>
                  <a:pt x="1017" y="2594"/>
                </a:lnTo>
                <a:lnTo>
                  <a:pt x="776" y="2779"/>
                </a:lnTo>
                <a:lnTo>
                  <a:pt x="536" y="2972"/>
                </a:lnTo>
                <a:lnTo>
                  <a:pt x="375" y="3173"/>
                </a:lnTo>
                <a:lnTo>
                  <a:pt x="215" y="3374"/>
                </a:lnTo>
                <a:lnTo>
                  <a:pt x="108" y="3582"/>
                </a:lnTo>
                <a:lnTo>
                  <a:pt x="27" y="3791"/>
                </a:lnTo>
                <a:lnTo>
                  <a:pt x="1" y="4014"/>
                </a:lnTo>
                <a:lnTo>
                  <a:pt x="27" y="4238"/>
                </a:lnTo>
                <a:lnTo>
                  <a:pt x="54" y="4462"/>
                </a:lnTo>
                <a:lnTo>
                  <a:pt x="161" y="4694"/>
                </a:lnTo>
                <a:lnTo>
                  <a:pt x="295" y="4933"/>
                </a:lnTo>
                <a:lnTo>
                  <a:pt x="482" y="5172"/>
                </a:lnTo>
                <a:lnTo>
                  <a:pt x="2221" y="7195"/>
                </a:lnTo>
                <a:lnTo>
                  <a:pt x="3960" y="9225"/>
                </a:lnTo>
                <a:lnTo>
                  <a:pt x="5752" y="11256"/>
                </a:lnTo>
                <a:lnTo>
                  <a:pt x="7544" y="13286"/>
                </a:lnTo>
                <a:lnTo>
                  <a:pt x="9390" y="15324"/>
                </a:lnTo>
                <a:lnTo>
                  <a:pt x="11263" y="17362"/>
                </a:lnTo>
                <a:lnTo>
                  <a:pt x="13189" y="19400"/>
                </a:lnTo>
                <a:lnTo>
                  <a:pt x="15142" y="21430"/>
                </a:lnTo>
                <a:lnTo>
                  <a:pt x="17148" y="23469"/>
                </a:lnTo>
                <a:lnTo>
                  <a:pt x="19234" y="25491"/>
                </a:lnTo>
                <a:lnTo>
                  <a:pt x="20278" y="26510"/>
                </a:lnTo>
                <a:lnTo>
                  <a:pt x="21348" y="27521"/>
                </a:lnTo>
                <a:lnTo>
                  <a:pt x="22444" y="28525"/>
                </a:lnTo>
                <a:lnTo>
                  <a:pt x="23568" y="29536"/>
                </a:lnTo>
                <a:lnTo>
                  <a:pt x="24691" y="30548"/>
                </a:lnTo>
                <a:lnTo>
                  <a:pt x="25815" y="31551"/>
                </a:lnTo>
                <a:lnTo>
                  <a:pt x="26992" y="32555"/>
                </a:lnTo>
                <a:lnTo>
                  <a:pt x="28169" y="33551"/>
                </a:lnTo>
                <a:lnTo>
                  <a:pt x="29373" y="34554"/>
                </a:lnTo>
                <a:lnTo>
                  <a:pt x="30577" y="35550"/>
                </a:lnTo>
                <a:lnTo>
                  <a:pt x="31807" y="36546"/>
                </a:lnTo>
                <a:lnTo>
                  <a:pt x="33091" y="37534"/>
                </a:lnTo>
                <a:lnTo>
                  <a:pt x="34375" y="38522"/>
                </a:lnTo>
                <a:lnTo>
                  <a:pt x="35659" y="39511"/>
                </a:lnTo>
                <a:lnTo>
                  <a:pt x="36997" y="40491"/>
                </a:lnTo>
                <a:lnTo>
                  <a:pt x="38361" y="41471"/>
                </a:lnTo>
                <a:lnTo>
                  <a:pt x="39725" y="42444"/>
                </a:lnTo>
                <a:lnTo>
                  <a:pt x="41143" y="43417"/>
                </a:lnTo>
                <a:lnTo>
                  <a:pt x="42561" y="44389"/>
                </a:lnTo>
                <a:lnTo>
                  <a:pt x="44005" y="45354"/>
                </a:lnTo>
                <a:lnTo>
                  <a:pt x="45503" y="46319"/>
                </a:lnTo>
                <a:lnTo>
                  <a:pt x="47001" y="47277"/>
                </a:lnTo>
                <a:lnTo>
                  <a:pt x="48526" y="48226"/>
                </a:lnTo>
                <a:lnTo>
                  <a:pt x="50105" y="49176"/>
                </a:lnTo>
                <a:lnTo>
                  <a:pt x="51683" y="50118"/>
                </a:lnTo>
                <a:lnTo>
                  <a:pt x="53315" y="51059"/>
                </a:lnTo>
                <a:lnTo>
                  <a:pt x="54946" y="51994"/>
                </a:lnTo>
                <a:lnTo>
                  <a:pt x="56632" y="52928"/>
                </a:lnTo>
                <a:lnTo>
                  <a:pt x="58344" y="53854"/>
                </a:lnTo>
                <a:lnTo>
                  <a:pt x="60083" y="54773"/>
                </a:lnTo>
                <a:lnTo>
                  <a:pt x="61875" y="55691"/>
                </a:lnTo>
                <a:lnTo>
                  <a:pt x="63667" y="56602"/>
                </a:lnTo>
                <a:lnTo>
                  <a:pt x="65513" y="57506"/>
                </a:lnTo>
                <a:lnTo>
                  <a:pt x="67385" y="58401"/>
                </a:lnTo>
                <a:lnTo>
                  <a:pt x="69311" y="59297"/>
                </a:lnTo>
                <a:lnTo>
                  <a:pt x="71264" y="60184"/>
                </a:lnTo>
                <a:lnTo>
                  <a:pt x="73244" y="61064"/>
                </a:lnTo>
                <a:lnTo>
                  <a:pt x="75250" y="61937"/>
                </a:lnTo>
                <a:lnTo>
                  <a:pt x="77310" y="62809"/>
                </a:lnTo>
                <a:lnTo>
                  <a:pt x="79396" y="63674"/>
                </a:lnTo>
                <a:lnTo>
                  <a:pt x="81537" y="64531"/>
                </a:lnTo>
                <a:lnTo>
                  <a:pt x="83703" y="65380"/>
                </a:lnTo>
                <a:lnTo>
                  <a:pt x="85897" y="66221"/>
                </a:lnTo>
                <a:lnTo>
                  <a:pt x="88144" y="67055"/>
                </a:lnTo>
                <a:lnTo>
                  <a:pt x="89401" y="67503"/>
                </a:lnTo>
                <a:lnTo>
                  <a:pt x="90632" y="67951"/>
                </a:lnTo>
                <a:lnTo>
                  <a:pt x="91889" y="68398"/>
                </a:lnTo>
                <a:lnTo>
                  <a:pt x="93173" y="68838"/>
                </a:lnTo>
                <a:lnTo>
                  <a:pt x="94457" y="69271"/>
                </a:lnTo>
                <a:lnTo>
                  <a:pt x="95741" y="69703"/>
                </a:lnTo>
                <a:lnTo>
                  <a:pt x="97052" y="70128"/>
                </a:lnTo>
                <a:lnTo>
                  <a:pt x="98363" y="70545"/>
                </a:lnTo>
                <a:lnTo>
                  <a:pt x="99673" y="70969"/>
                </a:lnTo>
                <a:lnTo>
                  <a:pt x="101011" y="71378"/>
                </a:lnTo>
                <a:lnTo>
                  <a:pt x="102348" y="71787"/>
                </a:lnTo>
                <a:lnTo>
                  <a:pt x="103686" y="72197"/>
                </a:lnTo>
                <a:lnTo>
                  <a:pt x="105050" y="72598"/>
                </a:lnTo>
                <a:lnTo>
                  <a:pt x="106415" y="72992"/>
                </a:lnTo>
                <a:lnTo>
                  <a:pt x="107779" y="73385"/>
                </a:lnTo>
                <a:lnTo>
                  <a:pt x="109170" y="73771"/>
                </a:lnTo>
                <a:lnTo>
                  <a:pt x="110561" y="74157"/>
                </a:lnTo>
                <a:lnTo>
                  <a:pt x="111952" y="74536"/>
                </a:lnTo>
                <a:lnTo>
                  <a:pt x="113370" y="74914"/>
                </a:lnTo>
                <a:lnTo>
                  <a:pt x="114788" y="75285"/>
                </a:lnTo>
                <a:lnTo>
                  <a:pt x="116205" y="75655"/>
                </a:lnTo>
                <a:lnTo>
                  <a:pt x="117650" y="76018"/>
                </a:lnTo>
                <a:lnTo>
                  <a:pt x="119094" y="76373"/>
                </a:lnTo>
                <a:lnTo>
                  <a:pt x="120539" y="76728"/>
                </a:lnTo>
                <a:lnTo>
                  <a:pt x="122010" y="77083"/>
                </a:lnTo>
                <a:lnTo>
                  <a:pt x="123481" y="77431"/>
                </a:lnTo>
                <a:lnTo>
                  <a:pt x="124953" y="77770"/>
                </a:lnTo>
                <a:lnTo>
                  <a:pt x="126451" y="78110"/>
                </a:lnTo>
                <a:lnTo>
                  <a:pt x="129447" y="78774"/>
                </a:lnTo>
                <a:lnTo>
                  <a:pt x="132470" y="79430"/>
                </a:lnTo>
                <a:lnTo>
                  <a:pt x="135519" y="80063"/>
                </a:lnTo>
                <a:lnTo>
                  <a:pt x="138622" y="80681"/>
                </a:lnTo>
                <a:lnTo>
                  <a:pt x="141725" y="81283"/>
                </a:lnTo>
                <a:lnTo>
                  <a:pt x="144882" y="81870"/>
                </a:lnTo>
                <a:lnTo>
                  <a:pt x="148065" y="82433"/>
                </a:lnTo>
                <a:lnTo>
                  <a:pt x="151275" y="82989"/>
                </a:lnTo>
                <a:lnTo>
                  <a:pt x="154512" y="83529"/>
                </a:lnTo>
                <a:lnTo>
                  <a:pt x="157776" y="84054"/>
                </a:lnTo>
                <a:lnTo>
                  <a:pt x="161066" y="84556"/>
                </a:lnTo>
                <a:lnTo>
                  <a:pt x="164383" y="85050"/>
                </a:lnTo>
                <a:lnTo>
                  <a:pt x="167727" y="85529"/>
                </a:lnTo>
                <a:lnTo>
                  <a:pt x="171098" y="85992"/>
                </a:lnTo>
                <a:lnTo>
                  <a:pt x="174495" y="86432"/>
                </a:lnTo>
                <a:lnTo>
                  <a:pt x="177919" y="86864"/>
                </a:lnTo>
                <a:lnTo>
                  <a:pt x="181343" y="87281"/>
                </a:lnTo>
                <a:lnTo>
                  <a:pt x="184821" y="87683"/>
                </a:lnTo>
                <a:lnTo>
                  <a:pt x="188298" y="88061"/>
                </a:lnTo>
                <a:lnTo>
                  <a:pt x="191802" y="88432"/>
                </a:lnTo>
                <a:lnTo>
                  <a:pt x="195334" y="88787"/>
                </a:lnTo>
                <a:lnTo>
                  <a:pt x="198891" y="89126"/>
                </a:lnTo>
                <a:lnTo>
                  <a:pt x="202449" y="89451"/>
                </a:lnTo>
                <a:lnTo>
                  <a:pt x="206061" y="89767"/>
                </a:lnTo>
                <a:lnTo>
                  <a:pt x="209672" y="90060"/>
                </a:lnTo>
                <a:lnTo>
                  <a:pt x="213283" y="90338"/>
                </a:lnTo>
                <a:lnTo>
                  <a:pt x="216948" y="90609"/>
                </a:lnTo>
                <a:lnTo>
                  <a:pt x="220613" y="90856"/>
                </a:lnTo>
                <a:lnTo>
                  <a:pt x="224278" y="91095"/>
                </a:lnTo>
                <a:lnTo>
                  <a:pt x="227996" y="91319"/>
                </a:lnTo>
                <a:lnTo>
                  <a:pt x="231688" y="91527"/>
                </a:lnTo>
                <a:lnTo>
                  <a:pt x="235433" y="91720"/>
                </a:lnTo>
                <a:lnTo>
                  <a:pt x="239178" y="91898"/>
                </a:lnTo>
                <a:lnTo>
                  <a:pt x="242923" y="92068"/>
                </a:lnTo>
                <a:lnTo>
                  <a:pt x="246695" y="92214"/>
                </a:lnTo>
                <a:lnTo>
                  <a:pt x="250493" y="92353"/>
                </a:lnTo>
                <a:lnTo>
                  <a:pt x="254292" y="92477"/>
                </a:lnTo>
                <a:lnTo>
                  <a:pt x="258090" y="92593"/>
                </a:lnTo>
                <a:lnTo>
                  <a:pt x="261916" y="92685"/>
                </a:lnTo>
                <a:lnTo>
                  <a:pt x="265768" y="92770"/>
                </a:lnTo>
                <a:lnTo>
                  <a:pt x="269593" y="92832"/>
                </a:lnTo>
                <a:lnTo>
                  <a:pt x="273445" y="92886"/>
                </a:lnTo>
                <a:lnTo>
                  <a:pt x="277324" y="92932"/>
                </a:lnTo>
                <a:lnTo>
                  <a:pt x="281176" y="92955"/>
                </a:lnTo>
                <a:lnTo>
                  <a:pt x="285082" y="92971"/>
                </a:lnTo>
                <a:lnTo>
                  <a:pt x="288961" y="92971"/>
                </a:lnTo>
                <a:lnTo>
                  <a:pt x="292840" y="92963"/>
                </a:lnTo>
                <a:lnTo>
                  <a:pt x="296745" y="92932"/>
                </a:lnTo>
                <a:lnTo>
                  <a:pt x="300651" y="92894"/>
                </a:lnTo>
                <a:lnTo>
                  <a:pt x="304583" y="92840"/>
                </a:lnTo>
                <a:lnTo>
                  <a:pt x="308489" y="92778"/>
                </a:lnTo>
                <a:lnTo>
                  <a:pt x="312394" y="92708"/>
                </a:lnTo>
                <a:lnTo>
                  <a:pt x="316300" y="92623"/>
                </a:lnTo>
                <a:lnTo>
                  <a:pt x="320205" y="92531"/>
                </a:lnTo>
                <a:lnTo>
                  <a:pt x="324111" y="92423"/>
                </a:lnTo>
                <a:lnTo>
                  <a:pt x="328043" y="92307"/>
                </a:lnTo>
                <a:lnTo>
                  <a:pt x="331949" y="92183"/>
                </a:lnTo>
                <a:lnTo>
                  <a:pt x="335855" y="92052"/>
                </a:lnTo>
                <a:lnTo>
                  <a:pt x="339733" y="91905"/>
                </a:lnTo>
                <a:lnTo>
                  <a:pt x="343639" y="91759"/>
                </a:lnTo>
                <a:lnTo>
                  <a:pt x="347545" y="91589"/>
                </a:lnTo>
                <a:lnTo>
                  <a:pt x="351423" y="91419"/>
                </a:lnTo>
                <a:lnTo>
                  <a:pt x="355329" y="91234"/>
                </a:lnTo>
                <a:lnTo>
                  <a:pt x="359208" y="91041"/>
                </a:lnTo>
                <a:lnTo>
                  <a:pt x="363087" y="90840"/>
                </a:lnTo>
                <a:lnTo>
                  <a:pt x="366965" y="90624"/>
                </a:lnTo>
                <a:lnTo>
                  <a:pt x="370818" y="90400"/>
                </a:lnTo>
                <a:lnTo>
                  <a:pt x="374696" y="90168"/>
                </a:lnTo>
                <a:lnTo>
                  <a:pt x="378548" y="89921"/>
                </a:lnTo>
                <a:lnTo>
                  <a:pt x="382374" y="89667"/>
                </a:lnTo>
                <a:lnTo>
                  <a:pt x="386226" y="89404"/>
                </a:lnTo>
                <a:lnTo>
                  <a:pt x="390051" y="89126"/>
                </a:lnTo>
                <a:lnTo>
                  <a:pt x="393877" y="88841"/>
                </a:lnTo>
                <a:lnTo>
                  <a:pt x="397675" y="88547"/>
                </a:lnTo>
                <a:lnTo>
                  <a:pt x="401501" y="88246"/>
                </a:lnTo>
                <a:lnTo>
                  <a:pt x="405272" y="87930"/>
                </a:lnTo>
                <a:lnTo>
                  <a:pt x="409071" y="87605"/>
                </a:lnTo>
                <a:lnTo>
                  <a:pt x="412843" y="87274"/>
                </a:lnTo>
                <a:lnTo>
                  <a:pt x="416588" y="86926"/>
                </a:lnTo>
                <a:lnTo>
                  <a:pt x="420360" y="86571"/>
                </a:lnTo>
                <a:lnTo>
                  <a:pt x="424078" y="86200"/>
                </a:lnTo>
                <a:lnTo>
                  <a:pt x="427823" y="85830"/>
                </a:lnTo>
                <a:lnTo>
                  <a:pt x="431515" y="85444"/>
                </a:lnTo>
                <a:lnTo>
                  <a:pt x="435233" y="85050"/>
                </a:lnTo>
                <a:lnTo>
                  <a:pt x="438898" y="84641"/>
                </a:lnTo>
                <a:lnTo>
                  <a:pt x="442563" y="84224"/>
                </a:lnTo>
                <a:lnTo>
                  <a:pt x="446228" y="83800"/>
                </a:lnTo>
                <a:lnTo>
                  <a:pt x="449866" y="83360"/>
                </a:lnTo>
                <a:lnTo>
                  <a:pt x="453504" y="82912"/>
                </a:lnTo>
                <a:lnTo>
                  <a:pt x="457088" y="82456"/>
                </a:lnTo>
                <a:lnTo>
                  <a:pt x="460700" y="81993"/>
                </a:lnTo>
                <a:lnTo>
                  <a:pt x="464257" y="81514"/>
                </a:lnTo>
                <a:lnTo>
                  <a:pt x="467815" y="81020"/>
                </a:lnTo>
                <a:lnTo>
                  <a:pt x="471346" y="80526"/>
                </a:lnTo>
                <a:lnTo>
                  <a:pt x="474877" y="80017"/>
                </a:lnTo>
                <a:lnTo>
                  <a:pt x="478382" y="79500"/>
                </a:lnTo>
                <a:lnTo>
                  <a:pt x="481859" y="78967"/>
                </a:lnTo>
                <a:lnTo>
                  <a:pt x="485310" y="78434"/>
                </a:lnTo>
                <a:lnTo>
                  <a:pt x="488761" y="77878"/>
                </a:lnTo>
                <a:lnTo>
                  <a:pt x="492185" y="77323"/>
                </a:lnTo>
                <a:lnTo>
                  <a:pt x="495582" y="76751"/>
                </a:lnTo>
                <a:lnTo>
                  <a:pt x="498953" y="76172"/>
                </a:lnTo>
                <a:lnTo>
                  <a:pt x="502324" y="75578"/>
                </a:lnTo>
                <a:lnTo>
                  <a:pt x="505641" y="74983"/>
                </a:lnTo>
                <a:lnTo>
                  <a:pt x="508958" y="74366"/>
                </a:lnTo>
                <a:lnTo>
                  <a:pt x="512248" y="73748"/>
                </a:lnTo>
                <a:lnTo>
                  <a:pt x="515512" y="73115"/>
                </a:lnTo>
                <a:lnTo>
                  <a:pt x="518748" y="72474"/>
                </a:lnTo>
                <a:lnTo>
                  <a:pt x="521985" y="71818"/>
                </a:lnTo>
                <a:lnTo>
                  <a:pt x="525169" y="71154"/>
                </a:lnTo>
                <a:lnTo>
                  <a:pt x="528325" y="70483"/>
                </a:lnTo>
                <a:lnTo>
                  <a:pt x="531455" y="69803"/>
                </a:lnTo>
                <a:lnTo>
                  <a:pt x="534585" y="69109"/>
                </a:lnTo>
                <a:lnTo>
                  <a:pt x="537661" y="68398"/>
                </a:lnTo>
                <a:lnTo>
                  <a:pt x="540523" y="67734"/>
                </a:lnTo>
                <a:lnTo>
                  <a:pt x="543359" y="67055"/>
                </a:lnTo>
                <a:lnTo>
                  <a:pt x="546195" y="66360"/>
                </a:lnTo>
                <a:lnTo>
                  <a:pt x="549003" y="65650"/>
                </a:lnTo>
                <a:lnTo>
                  <a:pt x="551785" y="64924"/>
                </a:lnTo>
                <a:lnTo>
                  <a:pt x="554567" y="64191"/>
                </a:lnTo>
                <a:lnTo>
                  <a:pt x="557323" y="63450"/>
                </a:lnTo>
                <a:lnTo>
                  <a:pt x="560051" y="62693"/>
                </a:lnTo>
                <a:lnTo>
                  <a:pt x="562753" y="61921"/>
                </a:lnTo>
                <a:lnTo>
                  <a:pt x="565428" y="61142"/>
                </a:lnTo>
                <a:lnTo>
                  <a:pt x="568103" y="60347"/>
                </a:lnTo>
                <a:lnTo>
                  <a:pt x="570725" y="59536"/>
                </a:lnTo>
                <a:lnTo>
                  <a:pt x="573346" y="58725"/>
                </a:lnTo>
                <a:lnTo>
                  <a:pt x="575914" y="57899"/>
                </a:lnTo>
                <a:lnTo>
                  <a:pt x="578456" y="57058"/>
                </a:lnTo>
                <a:lnTo>
                  <a:pt x="580970" y="56209"/>
                </a:lnTo>
                <a:lnTo>
                  <a:pt x="583458" y="55352"/>
                </a:lnTo>
                <a:lnTo>
                  <a:pt x="585919" y="54487"/>
                </a:lnTo>
                <a:lnTo>
                  <a:pt x="588354" y="53607"/>
                </a:lnTo>
                <a:lnTo>
                  <a:pt x="590734" y="52719"/>
                </a:lnTo>
                <a:lnTo>
                  <a:pt x="593088" y="51816"/>
                </a:lnTo>
                <a:lnTo>
                  <a:pt x="595389" y="50913"/>
                </a:lnTo>
                <a:lnTo>
                  <a:pt x="597663" y="49994"/>
                </a:lnTo>
                <a:lnTo>
                  <a:pt x="599910" y="49075"/>
                </a:lnTo>
                <a:lnTo>
                  <a:pt x="602103" y="48141"/>
                </a:lnTo>
                <a:lnTo>
                  <a:pt x="604270" y="47200"/>
                </a:lnTo>
                <a:lnTo>
                  <a:pt x="606383" y="46250"/>
                </a:lnTo>
                <a:lnTo>
                  <a:pt x="608443" y="45293"/>
                </a:lnTo>
                <a:lnTo>
                  <a:pt x="610450" y="44328"/>
                </a:lnTo>
                <a:lnTo>
                  <a:pt x="612429" y="43355"/>
                </a:lnTo>
                <a:lnTo>
                  <a:pt x="614355" y="42375"/>
                </a:lnTo>
                <a:lnTo>
                  <a:pt x="616254" y="41386"/>
                </a:lnTo>
                <a:lnTo>
                  <a:pt x="618073" y="40398"/>
                </a:lnTo>
                <a:lnTo>
                  <a:pt x="619866" y="39395"/>
                </a:lnTo>
                <a:lnTo>
                  <a:pt x="621578" y="38391"/>
                </a:lnTo>
                <a:lnTo>
                  <a:pt x="623263" y="37380"/>
                </a:lnTo>
                <a:lnTo>
                  <a:pt x="624868" y="36361"/>
                </a:lnTo>
                <a:lnTo>
                  <a:pt x="626446" y="35334"/>
                </a:lnTo>
                <a:lnTo>
                  <a:pt x="627944" y="34307"/>
                </a:lnTo>
                <a:lnTo>
                  <a:pt x="629416" y="33265"/>
                </a:lnTo>
                <a:lnTo>
                  <a:pt x="630807" y="32231"/>
                </a:lnTo>
                <a:lnTo>
                  <a:pt x="632118" y="31181"/>
                </a:lnTo>
                <a:lnTo>
                  <a:pt x="633402" y="30131"/>
                </a:lnTo>
                <a:lnTo>
                  <a:pt x="634017" y="29606"/>
                </a:lnTo>
                <a:lnTo>
                  <a:pt x="634605" y="29081"/>
                </a:lnTo>
                <a:lnTo>
                  <a:pt x="635194" y="28548"/>
                </a:lnTo>
                <a:lnTo>
                  <a:pt x="635756" y="28023"/>
                </a:lnTo>
                <a:lnTo>
                  <a:pt x="636317" y="27491"/>
                </a:lnTo>
                <a:lnTo>
                  <a:pt x="636852" y="26958"/>
                </a:lnTo>
                <a:lnTo>
                  <a:pt x="637361" y="26425"/>
                </a:lnTo>
                <a:lnTo>
                  <a:pt x="637869" y="25893"/>
                </a:lnTo>
                <a:lnTo>
                  <a:pt x="638350" y="25360"/>
                </a:lnTo>
                <a:lnTo>
                  <a:pt x="638805" y="24820"/>
                </a:lnTo>
                <a:lnTo>
                  <a:pt x="639260" y="24287"/>
                </a:lnTo>
                <a:lnTo>
                  <a:pt x="639688" y="23746"/>
                </a:lnTo>
                <a:lnTo>
                  <a:pt x="640116" y="23214"/>
                </a:lnTo>
                <a:lnTo>
                  <a:pt x="640517" y="22673"/>
                </a:lnTo>
                <a:lnTo>
                  <a:pt x="640892" y="22133"/>
                </a:lnTo>
                <a:lnTo>
                  <a:pt x="641239" y="21593"/>
                </a:lnTo>
                <a:lnTo>
                  <a:pt x="641587" y="21052"/>
                </a:lnTo>
                <a:lnTo>
                  <a:pt x="641935" y="20512"/>
                </a:lnTo>
                <a:lnTo>
                  <a:pt x="642229" y="19971"/>
                </a:lnTo>
                <a:lnTo>
                  <a:pt x="642523" y="19431"/>
                </a:lnTo>
                <a:lnTo>
                  <a:pt x="642791" y="18883"/>
                </a:lnTo>
                <a:lnTo>
                  <a:pt x="643059" y="18343"/>
                </a:lnTo>
                <a:lnTo>
                  <a:pt x="643299" y="17802"/>
                </a:lnTo>
                <a:lnTo>
                  <a:pt x="643513" y="17254"/>
                </a:lnTo>
                <a:lnTo>
                  <a:pt x="643701" y="16706"/>
                </a:lnTo>
                <a:lnTo>
                  <a:pt x="643888" y="16166"/>
                </a:lnTo>
                <a:lnTo>
                  <a:pt x="644048" y="15617"/>
                </a:lnTo>
                <a:lnTo>
                  <a:pt x="644182" y="15069"/>
                </a:lnTo>
                <a:lnTo>
                  <a:pt x="644289" y="14529"/>
                </a:lnTo>
                <a:lnTo>
                  <a:pt x="644396" y="13981"/>
                </a:lnTo>
                <a:lnTo>
                  <a:pt x="644476" y="13433"/>
                </a:lnTo>
                <a:lnTo>
                  <a:pt x="644557" y="12885"/>
                </a:lnTo>
                <a:lnTo>
                  <a:pt x="644583" y="12336"/>
                </a:lnTo>
                <a:lnTo>
                  <a:pt x="644610" y="11788"/>
                </a:lnTo>
                <a:lnTo>
                  <a:pt x="644610" y="11240"/>
                </a:lnTo>
                <a:lnTo>
                  <a:pt x="644583" y="10692"/>
                </a:lnTo>
                <a:lnTo>
                  <a:pt x="644557" y="10144"/>
                </a:lnTo>
                <a:lnTo>
                  <a:pt x="644476" y="9596"/>
                </a:lnTo>
                <a:lnTo>
                  <a:pt x="644396" y="9048"/>
                </a:lnTo>
                <a:lnTo>
                  <a:pt x="644316" y="8500"/>
                </a:lnTo>
                <a:lnTo>
                  <a:pt x="644182" y="7952"/>
                </a:lnTo>
                <a:lnTo>
                  <a:pt x="644048" y="7403"/>
                </a:lnTo>
                <a:lnTo>
                  <a:pt x="643995" y="7272"/>
                </a:lnTo>
                <a:lnTo>
                  <a:pt x="643915" y="7149"/>
                </a:lnTo>
                <a:lnTo>
                  <a:pt x="643834" y="7033"/>
                </a:lnTo>
                <a:lnTo>
                  <a:pt x="643727" y="6909"/>
                </a:lnTo>
                <a:lnTo>
                  <a:pt x="643620" y="6794"/>
                </a:lnTo>
                <a:lnTo>
                  <a:pt x="643460" y="6685"/>
                </a:lnTo>
                <a:lnTo>
                  <a:pt x="643326" y="6570"/>
                </a:lnTo>
                <a:lnTo>
                  <a:pt x="643139" y="6469"/>
                </a:lnTo>
                <a:lnTo>
                  <a:pt x="642952" y="6361"/>
                </a:lnTo>
                <a:lnTo>
                  <a:pt x="642737" y="6261"/>
                </a:lnTo>
                <a:lnTo>
                  <a:pt x="642523" y="6161"/>
                </a:lnTo>
                <a:lnTo>
                  <a:pt x="642309" y="6068"/>
                </a:lnTo>
                <a:lnTo>
                  <a:pt x="642069" y="5975"/>
                </a:lnTo>
                <a:lnTo>
                  <a:pt x="641801" y="5883"/>
                </a:lnTo>
                <a:lnTo>
                  <a:pt x="641534" y="5798"/>
                </a:lnTo>
                <a:lnTo>
                  <a:pt x="641239" y="5721"/>
                </a:lnTo>
                <a:lnTo>
                  <a:pt x="640651" y="5558"/>
                </a:lnTo>
                <a:lnTo>
                  <a:pt x="640036" y="5419"/>
                </a:lnTo>
                <a:lnTo>
                  <a:pt x="639367" y="5296"/>
                </a:lnTo>
                <a:lnTo>
                  <a:pt x="638671" y="5180"/>
                </a:lnTo>
                <a:lnTo>
                  <a:pt x="637949" y="5087"/>
                </a:lnTo>
                <a:lnTo>
                  <a:pt x="637227" y="5003"/>
                </a:lnTo>
                <a:lnTo>
                  <a:pt x="636478" y="4941"/>
                </a:lnTo>
                <a:lnTo>
                  <a:pt x="635729" y="4887"/>
                </a:lnTo>
                <a:lnTo>
                  <a:pt x="634953" y="4856"/>
                </a:lnTo>
                <a:lnTo>
                  <a:pt x="634204" y="4840"/>
                </a:lnTo>
                <a:lnTo>
                  <a:pt x="633428" y="4848"/>
                </a:lnTo>
                <a:lnTo>
                  <a:pt x="633081" y="4856"/>
                </a:lnTo>
                <a:lnTo>
                  <a:pt x="632706" y="4864"/>
                </a:lnTo>
                <a:lnTo>
                  <a:pt x="632332" y="4887"/>
                </a:lnTo>
                <a:lnTo>
                  <a:pt x="631957" y="4910"/>
                </a:lnTo>
                <a:lnTo>
                  <a:pt x="631609" y="4933"/>
                </a:lnTo>
                <a:lnTo>
                  <a:pt x="631261" y="4964"/>
                </a:lnTo>
                <a:lnTo>
                  <a:pt x="630914" y="5003"/>
                </a:lnTo>
                <a:lnTo>
                  <a:pt x="630593" y="5049"/>
                </a:lnTo>
                <a:lnTo>
                  <a:pt x="630245" y="5095"/>
                </a:lnTo>
                <a:lnTo>
                  <a:pt x="629924" y="5142"/>
                </a:lnTo>
                <a:lnTo>
                  <a:pt x="629630" y="5203"/>
                </a:lnTo>
                <a:lnTo>
                  <a:pt x="629309" y="5265"/>
                </a:lnTo>
                <a:lnTo>
                  <a:pt x="629014" y="5335"/>
                </a:lnTo>
                <a:lnTo>
                  <a:pt x="628747" y="5404"/>
                </a:lnTo>
                <a:lnTo>
                  <a:pt x="628453" y="5481"/>
                </a:lnTo>
                <a:lnTo>
                  <a:pt x="628212" y="5566"/>
                </a:lnTo>
                <a:lnTo>
                  <a:pt x="627944" y="5659"/>
                </a:lnTo>
                <a:lnTo>
                  <a:pt x="627730" y="5751"/>
                </a:lnTo>
                <a:lnTo>
                  <a:pt x="627490" y="5852"/>
                </a:lnTo>
                <a:lnTo>
                  <a:pt x="627302" y="5952"/>
                </a:lnTo>
                <a:lnTo>
                  <a:pt x="627115" y="6068"/>
                </a:lnTo>
                <a:lnTo>
                  <a:pt x="626928" y="6184"/>
                </a:lnTo>
                <a:lnTo>
                  <a:pt x="626767" y="6307"/>
                </a:lnTo>
                <a:lnTo>
                  <a:pt x="626634" y="6438"/>
                </a:lnTo>
                <a:lnTo>
                  <a:pt x="626500" y="6570"/>
                </a:lnTo>
                <a:lnTo>
                  <a:pt x="626393" y="6709"/>
                </a:lnTo>
                <a:lnTo>
                  <a:pt x="625376" y="8129"/>
                </a:lnTo>
                <a:lnTo>
                  <a:pt x="624333" y="9542"/>
                </a:lnTo>
                <a:lnTo>
                  <a:pt x="623263" y="10947"/>
                </a:lnTo>
                <a:lnTo>
                  <a:pt x="622140" y="12344"/>
                </a:lnTo>
                <a:lnTo>
                  <a:pt x="620963" y="13726"/>
                </a:lnTo>
                <a:lnTo>
                  <a:pt x="619732" y="15100"/>
                </a:lnTo>
                <a:lnTo>
                  <a:pt x="618475" y="16467"/>
                </a:lnTo>
                <a:lnTo>
                  <a:pt x="617164" y="17825"/>
                </a:lnTo>
                <a:lnTo>
                  <a:pt x="615826" y="19176"/>
                </a:lnTo>
                <a:lnTo>
                  <a:pt x="614409" y="20512"/>
                </a:lnTo>
                <a:lnTo>
                  <a:pt x="612964" y="21840"/>
                </a:lnTo>
                <a:lnTo>
                  <a:pt x="611439" y="23160"/>
                </a:lnTo>
                <a:lnTo>
                  <a:pt x="609888" y="24472"/>
                </a:lnTo>
                <a:lnTo>
                  <a:pt x="608283" y="25769"/>
                </a:lnTo>
                <a:lnTo>
                  <a:pt x="607453" y="26418"/>
                </a:lnTo>
                <a:lnTo>
                  <a:pt x="606597" y="27058"/>
                </a:lnTo>
                <a:lnTo>
                  <a:pt x="605741" y="27699"/>
                </a:lnTo>
                <a:lnTo>
                  <a:pt x="604885" y="28340"/>
                </a:lnTo>
                <a:lnTo>
                  <a:pt x="604003" y="28973"/>
                </a:lnTo>
                <a:lnTo>
                  <a:pt x="603093" y="29614"/>
                </a:lnTo>
                <a:lnTo>
                  <a:pt x="602184" y="30239"/>
                </a:lnTo>
                <a:lnTo>
                  <a:pt x="601247" y="30872"/>
                </a:lnTo>
                <a:lnTo>
                  <a:pt x="600311" y="31497"/>
                </a:lnTo>
                <a:lnTo>
                  <a:pt x="599348" y="32123"/>
                </a:lnTo>
                <a:lnTo>
                  <a:pt x="598385" y="32740"/>
                </a:lnTo>
                <a:lnTo>
                  <a:pt x="597395" y="33358"/>
                </a:lnTo>
                <a:lnTo>
                  <a:pt x="596379" y="33975"/>
                </a:lnTo>
                <a:lnTo>
                  <a:pt x="595362" y="34585"/>
                </a:lnTo>
                <a:lnTo>
                  <a:pt x="594346" y="35203"/>
                </a:lnTo>
                <a:lnTo>
                  <a:pt x="593276" y="35805"/>
                </a:lnTo>
                <a:lnTo>
                  <a:pt x="592206" y="36415"/>
                </a:lnTo>
                <a:lnTo>
                  <a:pt x="591136" y="37017"/>
                </a:lnTo>
                <a:lnTo>
                  <a:pt x="590039" y="37619"/>
                </a:lnTo>
                <a:lnTo>
                  <a:pt x="588915" y="38214"/>
                </a:lnTo>
                <a:lnTo>
                  <a:pt x="587792" y="38808"/>
                </a:lnTo>
                <a:lnTo>
                  <a:pt x="586641" y="39402"/>
                </a:lnTo>
                <a:lnTo>
                  <a:pt x="585464" y="39989"/>
                </a:lnTo>
                <a:lnTo>
                  <a:pt x="584287" y="40576"/>
                </a:lnTo>
                <a:lnTo>
                  <a:pt x="583084" y="41163"/>
                </a:lnTo>
                <a:lnTo>
                  <a:pt x="581853" y="41742"/>
                </a:lnTo>
                <a:lnTo>
                  <a:pt x="580623" y="42321"/>
                </a:lnTo>
                <a:lnTo>
                  <a:pt x="579365" y="42900"/>
                </a:lnTo>
                <a:lnTo>
                  <a:pt x="578081" y="43471"/>
                </a:lnTo>
                <a:lnTo>
                  <a:pt x="576797" y="44042"/>
                </a:lnTo>
                <a:lnTo>
                  <a:pt x="575486" y="44613"/>
                </a:lnTo>
                <a:lnTo>
                  <a:pt x="574149" y="45177"/>
                </a:lnTo>
                <a:lnTo>
                  <a:pt x="572811" y="45740"/>
                </a:lnTo>
                <a:lnTo>
                  <a:pt x="571447" y="46296"/>
                </a:lnTo>
                <a:lnTo>
                  <a:pt x="570056" y="46852"/>
                </a:lnTo>
                <a:lnTo>
                  <a:pt x="568665" y="47408"/>
                </a:lnTo>
                <a:lnTo>
                  <a:pt x="569254" y="46512"/>
                </a:lnTo>
                <a:lnTo>
                  <a:pt x="569815" y="45609"/>
                </a:lnTo>
                <a:lnTo>
                  <a:pt x="570350" y="44706"/>
                </a:lnTo>
                <a:lnTo>
                  <a:pt x="570859" y="43803"/>
                </a:lnTo>
                <a:lnTo>
                  <a:pt x="571367" y="42900"/>
                </a:lnTo>
                <a:lnTo>
                  <a:pt x="571848" y="41996"/>
                </a:lnTo>
                <a:lnTo>
                  <a:pt x="572303" y="41085"/>
                </a:lnTo>
                <a:lnTo>
                  <a:pt x="572758" y="40182"/>
                </a:lnTo>
                <a:lnTo>
                  <a:pt x="573186" y="39271"/>
                </a:lnTo>
                <a:lnTo>
                  <a:pt x="573587" y="38368"/>
                </a:lnTo>
                <a:lnTo>
                  <a:pt x="573962" y="37457"/>
                </a:lnTo>
                <a:lnTo>
                  <a:pt x="574309" y="36546"/>
                </a:lnTo>
                <a:lnTo>
                  <a:pt x="574657" y="35635"/>
                </a:lnTo>
                <a:lnTo>
                  <a:pt x="574978" y="34724"/>
                </a:lnTo>
                <a:lnTo>
                  <a:pt x="575272" y="33805"/>
                </a:lnTo>
                <a:lnTo>
                  <a:pt x="575567" y="32895"/>
                </a:lnTo>
                <a:lnTo>
                  <a:pt x="575995" y="31420"/>
                </a:lnTo>
                <a:lnTo>
                  <a:pt x="576369" y="29946"/>
                </a:lnTo>
                <a:lnTo>
                  <a:pt x="576690" y="28471"/>
                </a:lnTo>
                <a:lnTo>
                  <a:pt x="576985" y="26997"/>
                </a:lnTo>
                <a:lnTo>
                  <a:pt x="577225" y="25522"/>
                </a:lnTo>
                <a:lnTo>
                  <a:pt x="577413" y="24048"/>
                </a:lnTo>
                <a:lnTo>
                  <a:pt x="577546" y="22565"/>
                </a:lnTo>
                <a:lnTo>
                  <a:pt x="577627" y="21091"/>
                </a:lnTo>
                <a:lnTo>
                  <a:pt x="577627" y="20736"/>
                </a:lnTo>
                <a:lnTo>
                  <a:pt x="577627" y="20373"/>
                </a:lnTo>
                <a:lnTo>
                  <a:pt x="577546" y="19632"/>
                </a:lnTo>
                <a:lnTo>
                  <a:pt x="577386" y="18867"/>
                </a:lnTo>
                <a:lnTo>
                  <a:pt x="577199" y="18080"/>
                </a:lnTo>
                <a:lnTo>
                  <a:pt x="576985" y="17285"/>
                </a:lnTo>
                <a:lnTo>
                  <a:pt x="576744" y="16467"/>
                </a:lnTo>
                <a:lnTo>
                  <a:pt x="576262" y="14815"/>
                </a:lnTo>
                <a:lnTo>
                  <a:pt x="576048" y="13989"/>
                </a:lnTo>
                <a:lnTo>
                  <a:pt x="575861" y="13155"/>
                </a:lnTo>
                <a:lnTo>
                  <a:pt x="575727" y="12329"/>
                </a:lnTo>
                <a:lnTo>
                  <a:pt x="575674" y="11920"/>
                </a:lnTo>
                <a:lnTo>
                  <a:pt x="575620" y="11510"/>
                </a:lnTo>
                <a:lnTo>
                  <a:pt x="575620" y="11101"/>
                </a:lnTo>
                <a:lnTo>
                  <a:pt x="575620" y="10700"/>
                </a:lnTo>
                <a:lnTo>
                  <a:pt x="575647" y="10306"/>
                </a:lnTo>
                <a:lnTo>
                  <a:pt x="575700" y="9912"/>
                </a:lnTo>
                <a:lnTo>
                  <a:pt x="575781" y="9519"/>
                </a:lnTo>
                <a:lnTo>
                  <a:pt x="575861" y="9133"/>
                </a:lnTo>
                <a:lnTo>
                  <a:pt x="575995" y="8754"/>
                </a:lnTo>
                <a:lnTo>
                  <a:pt x="576155" y="8384"/>
                </a:lnTo>
                <a:lnTo>
                  <a:pt x="576610" y="8307"/>
                </a:lnTo>
                <a:lnTo>
                  <a:pt x="577065" y="8222"/>
                </a:lnTo>
                <a:lnTo>
                  <a:pt x="577466" y="8114"/>
                </a:lnTo>
                <a:lnTo>
                  <a:pt x="577653" y="8060"/>
                </a:lnTo>
                <a:lnTo>
                  <a:pt x="577841" y="7998"/>
                </a:lnTo>
                <a:lnTo>
                  <a:pt x="578028" y="7928"/>
                </a:lnTo>
                <a:lnTo>
                  <a:pt x="578188" y="7859"/>
                </a:lnTo>
                <a:lnTo>
                  <a:pt x="578349" y="7782"/>
                </a:lnTo>
                <a:lnTo>
                  <a:pt x="578483" y="7705"/>
                </a:lnTo>
                <a:lnTo>
                  <a:pt x="578616" y="7620"/>
                </a:lnTo>
                <a:lnTo>
                  <a:pt x="578723" y="7527"/>
                </a:lnTo>
                <a:lnTo>
                  <a:pt x="578830" y="7434"/>
                </a:lnTo>
                <a:lnTo>
                  <a:pt x="578937" y="7334"/>
                </a:lnTo>
                <a:lnTo>
                  <a:pt x="579392" y="6817"/>
                </a:lnTo>
                <a:lnTo>
                  <a:pt x="579526" y="6624"/>
                </a:lnTo>
                <a:lnTo>
                  <a:pt x="579579" y="6446"/>
                </a:lnTo>
                <a:lnTo>
                  <a:pt x="579606" y="6269"/>
                </a:lnTo>
                <a:lnTo>
                  <a:pt x="579526" y="6099"/>
                </a:lnTo>
                <a:lnTo>
                  <a:pt x="579419" y="5929"/>
                </a:lnTo>
                <a:lnTo>
                  <a:pt x="579258" y="5775"/>
                </a:lnTo>
                <a:lnTo>
                  <a:pt x="579018" y="5620"/>
                </a:lnTo>
                <a:lnTo>
                  <a:pt x="578750" y="5481"/>
                </a:lnTo>
                <a:lnTo>
                  <a:pt x="578429" y="5342"/>
                </a:lnTo>
                <a:lnTo>
                  <a:pt x="578081" y="5211"/>
                </a:lnTo>
                <a:lnTo>
                  <a:pt x="577653" y="5095"/>
                </a:lnTo>
                <a:lnTo>
                  <a:pt x="577225" y="4979"/>
                </a:lnTo>
                <a:lnTo>
                  <a:pt x="576744" y="4879"/>
                </a:lnTo>
                <a:lnTo>
                  <a:pt x="576209" y="4786"/>
                </a:lnTo>
                <a:lnTo>
                  <a:pt x="575674" y="4701"/>
                </a:lnTo>
                <a:lnTo>
                  <a:pt x="575085" y="4624"/>
                </a:lnTo>
                <a:lnTo>
                  <a:pt x="572892" y="4370"/>
                </a:lnTo>
                <a:lnTo>
                  <a:pt x="572571" y="4339"/>
                </a:lnTo>
                <a:lnTo>
                  <a:pt x="572276" y="4315"/>
                </a:lnTo>
                <a:lnTo>
                  <a:pt x="571955" y="4292"/>
                </a:lnTo>
                <a:lnTo>
                  <a:pt x="571634" y="4285"/>
                </a:lnTo>
                <a:lnTo>
                  <a:pt x="571340" y="4277"/>
                </a:lnTo>
                <a:lnTo>
                  <a:pt x="570698" y="4277"/>
                </a:lnTo>
                <a:lnTo>
                  <a:pt x="570404" y="4292"/>
                </a:lnTo>
                <a:lnTo>
                  <a:pt x="570083" y="4308"/>
                </a:lnTo>
                <a:lnTo>
                  <a:pt x="569789" y="4323"/>
                </a:lnTo>
                <a:lnTo>
                  <a:pt x="569468" y="4354"/>
                </a:lnTo>
                <a:lnTo>
                  <a:pt x="569173" y="4385"/>
                </a:lnTo>
                <a:lnTo>
                  <a:pt x="568585" y="4454"/>
                </a:lnTo>
                <a:lnTo>
                  <a:pt x="568023" y="4547"/>
                </a:lnTo>
                <a:lnTo>
                  <a:pt x="567488" y="4655"/>
                </a:lnTo>
                <a:lnTo>
                  <a:pt x="566980" y="4771"/>
                </a:lnTo>
                <a:lnTo>
                  <a:pt x="566525" y="4902"/>
                </a:lnTo>
                <a:lnTo>
                  <a:pt x="566097" y="5041"/>
                </a:lnTo>
                <a:lnTo>
                  <a:pt x="565749" y="5188"/>
                </a:lnTo>
                <a:lnTo>
                  <a:pt x="565428" y="5342"/>
                </a:lnTo>
                <a:lnTo>
                  <a:pt x="565161" y="5504"/>
                </a:lnTo>
                <a:lnTo>
                  <a:pt x="565054" y="5589"/>
                </a:lnTo>
                <a:lnTo>
                  <a:pt x="564973" y="5666"/>
                </a:lnTo>
                <a:lnTo>
                  <a:pt x="564679" y="5975"/>
                </a:lnTo>
                <a:lnTo>
                  <a:pt x="564385" y="6284"/>
                </a:lnTo>
                <a:lnTo>
                  <a:pt x="564144" y="6601"/>
                </a:lnTo>
                <a:lnTo>
                  <a:pt x="563903" y="6917"/>
                </a:lnTo>
                <a:lnTo>
                  <a:pt x="563689" y="7234"/>
                </a:lnTo>
                <a:lnTo>
                  <a:pt x="563475" y="7558"/>
                </a:lnTo>
                <a:lnTo>
                  <a:pt x="563288" y="7882"/>
                </a:lnTo>
                <a:lnTo>
                  <a:pt x="563128" y="8214"/>
                </a:lnTo>
                <a:lnTo>
                  <a:pt x="562967" y="8538"/>
                </a:lnTo>
                <a:lnTo>
                  <a:pt x="562833" y="8870"/>
                </a:lnTo>
                <a:lnTo>
                  <a:pt x="562619" y="9550"/>
                </a:lnTo>
                <a:lnTo>
                  <a:pt x="562432" y="10229"/>
                </a:lnTo>
                <a:lnTo>
                  <a:pt x="562325" y="10916"/>
                </a:lnTo>
                <a:lnTo>
                  <a:pt x="562245" y="11611"/>
                </a:lnTo>
                <a:lnTo>
                  <a:pt x="562218" y="12321"/>
                </a:lnTo>
                <a:lnTo>
                  <a:pt x="562245" y="13024"/>
                </a:lnTo>
                <a:lnTo>
                  <a:pt x="562272" y="13741"/>
                </a:lnTo>
                <a:lnTo>
                  <a:pt x="562352" y="14459"/>
                </a:lnTo>
                <a:lnTo>
                  <a:pt x="562486" y="15177"/>
                </a:lnTo>
                <a:lnTo>
                  <a:pt x="562619" y="15903"/>
                </a:lnTo>
                <a:lnTo>
                  <a:pt x="562753" y="16629"/>
                </a:lnTo>
                <a:lnTo>
                  <a:pt x="563128" y="18080"/>
                </a:lnTo>
                <a:lnTo>
                  <a:pt x="563502" y="19531"/>
                </a:lnTo>
                <a:lnTo>
                  <a:pt x="563903" y="20975"/>
                </a:lnTo>
                <a:lnTo>
                  <a:pt x="564278" y="22403"/>
                </a:lnTo>
                <a:lnTo>
                  <a:pt x="564438" y="23106"/>
                </a:lnTo>
                <a:lnTo>
                  <a:pt x="564599" y="23808"/>
                </a:lnTo>
                <a:lnTo>
                  <a:pt x="564733" y="24503"/>
                </a:lnTo>
                <a:lnTo>
                  <a:pt x="564813" y="25190"/>
                </a:lnTo>
                <a:lnTo>
                  <a:pt x="564893" y="25862"/>
                </a:lnTo>
                <a:lnTo>
                  <a:pt x="564920" y="26533"/>
                </a:lnTo>
                <a:lnTo>
                  <a:pt x="564920" y="27190"/>
                </a:lnTo>
                <a:lnTo>
                  <a:pt x="564866" y="27838"/>
                </a:lnTo>
                <a:lnTo>
                  <a:pt x="564679" y="29328"/>
                </a:lnTo>
                <a:lnTo>
                  <a:pt x="564438" y="30818"/>
                </a:lnTo>
                <a:lnTo>
                  <a:pt x="564171" y="32300"/>
                </a:lnTo>
                <a:lnTo>
                  <a:pt x="563823" y="33782"/>
                </a:lnTo>
                <a:lnTo>
                  <a:pt x="563449" y="35265"/>
                </a:lnTo>
                <a:lnTo>
                  <a:pt x="563047" y="36747"/>
                </a:lnTo>
                <a:lnTo>
                  <a:pt x="562593" y="38221"/>
                </a:lnTo>
                <a:lnTo>
                  <a:pt x="562111" y="39704"/>
                </a:lnTo>
                <a:lnTo>
                  <a:pt x="561603" y="41178"/>
                </a:lnTo>
                <a:lnTo>
                  <a:pt x="561041" y="42660"/>
                </a:lnTo>
                <a:lnTo>
                  <a:pt x="560479" y="44135"/>
                </a:lnTo>
                <a:lnTo>
                  <a:pt x="559891" y="45609"/>
                </a:lnTo>
                <a:lnTo>
                  <a:pt x="559276" y="47084"/>
                </a:lnTo>
                <a:lnTo>
                  <a:pt x="558660" y="48558"/>
                </a:lnTo>
                <a:lnTo>
                  <a:pt x="557376" y="51507"/>
                </a:lnTo>
                <a:lnTo>
                  <a:pt x="555370" y="52179"/>
                </a:lnTo>
                <a:lnTo>
                  <a:pt x="553364" y="52843"/>
                </a:lnTo>
                <a:lnTo>
                  <a:pt x="551331" y="53499"/>
                </a:lnTo>
                <a:lnTo>
                  <a:pt x="549244" y="54155"/>
                </a:lnTo>
                <a:lnTo>
                  <a:pt x="547131" y="54804"/>
                </a:lnTo>
                <a:lnTo>
                  <a:pt x="544991" y="55452"/>
                </a:lnTo>
                <a:lnTo>
                  <a:pt x="542797" y="56093"/>
                </a:lnTo>
                <a:lnTo>
                  <a:pt x="540604" y="56726"/>
                </a:lnTo>
                <a:lnTo>
                  <a:pt x="538357" y="57359"/>
                </a:lnTo>
                <a:lnTo>
                  <a:pt x="536056" y="57992"/>
                </a:lnTo>
                <a:lnTo>
                  <a:pt x="533756" y="58610"/>
                </a:lnTo>
                <a:lnTo>
                  <a:pt x="531401" y="59227"/>
                </a:lnTo>
                <a:lnTo>
                  <a:pt x="528994" y="59845"/>
                </a:lnTo>
                <a:lnTo>
                  <a:pt x="526586" y="60447"/>
                </a:lnTo>
                <a:lnTo>
                  <a:pt x="524099" y="61049"/>
                </a:lnTo>
                <a:lnTo>
                  <a:pt x="521611" y="61651"/>
                </a:lnTo>
                <a:lnTo>
                  <a:pt x="519925" y="62037"/>
                </a:lnTo>
                <a:lnTo>
                  <a:pt x="518213" y="62408"/>
                </a:lnTo>
                <a:lnTo>
                  <a:pt x="516501" y="62778"/>
                </a:lnTo>
                <a:lnTo>
                  <a:pt x="514816" y="63157"/>
                </a:lnTo>
                <a:lnTo>
                  <a:pt x="515084" y="61566"/>
                </a:lnTo>
                <a:lnTo>
                  <a:pt x="515324" y="59976"/>
                </a:lnTo>
                <a:lnTo>
                  <a:pt x="515565" y="58393"/>
                </a:lnTo>
                <a:lnTo>
                  <a:pt x="515779" y="56795"/>
                </a:lnTo>
                <a:lnTo>
                  <a:pt x="515966" y="55205"/>
                </a:lnTo>
                <a:lnTo>
                  <a:pt x="516154" y="53615"/>
                </a:lnTo>
                <a:lnTo>
                  <a:pt x="516287" y="52024"/>
                </a:lnTo>
                <a:lnTo>
                  <a:pt x="516421" y="50426"/>
                </a:lnTo>
                <a:lnTo>
                  <a:pt x="516501" y="48836"/>
                </a:lnTo>
                <a:lnTo>
                  <a:pt x="516582" y="47238"/>
                </a:lnTo>
                <a:lnTo>
                  <a:pt x="516608" y="45640"/>
                </a:lnTo>
                <a:lnTo>
                  <a:pt x="516635" y="44050"/>
                </a:lnTo>
                <a:lnTo>
                  <a:pt x="516608" y="42452"/>
                </a:lnTo>
                <a:lnTo>
                  <a:pt x="516555" y="40854"/>
                </a:lnTo>
                <a:lnTo>
                  <a:pt x="516475" y="39263"/>
                </a:lnTo>
                <a:lnTo>
                  <a:pt x="516368" y="37665"/>
                </a:lnTo>
                <a:lnTo>
                  <a:pt x="516207" y="36075"/>
                </a:lnTo>
                <a:lnTo>
                  <a:pt x="516020" y="34477"/>
                </a:lnTo>
                <a:lnTo>
                  <a:pt x="515806" y="32887"/>
                </a:lnTo>
                <a:lnTo>
                  <a:pt x="515538" y="31297"/>
                </a:lnTo>
                <a:lnTo>
                  <a:pt x="515244" y="29706"/>
                </a:lnTo>
                <a:lnTo>
                  <a:pt x="514923" y="28116"/>
                </a:lnTo>
                <a:lnTo>
                  <a:pt x="514549" y="26526"/>
                </a:lnTo>
                <a:lnTo>
                  <a:pt x="514121" y="24935"/>
                </a:lnTo>
                <a:lnTo>
                  <a:pt x="513666" y="23353"/>
                </a:lnTo>
                <a:lnTo>
                  <a:pt x="513184" y="21762"/>
                </a:lnTo>
                <a:lnTo>
                  <a:pt x="512623" y="20180"/>
                </a:lnTo>
                <a:lnTo>
                  <a:pt x="512034" y="18605"/>
                </a:lnTo>
                <a:lnTo>
                  <a:pt x="511419" y="17022"/>
                </a:lnTo>
                <a:lnTo>
                  <a:pt x="510723" y="15448"/>
                </a:lnTo>
                <a:lnTo>
                  <a:pt x="510001" y="13873"/>
                </a:lnTo>
                <a:lnTo>
                  <a:pt x="509225" y="12298"/>
                </a:lnTo>
                <a:lnTo>
                  <a:pt x="509172" y="12205"/>
                </a:lnTo>
                <a:lnTo>
                  <a:pt x="509091" y="12113"/>
                </a:lnTo>
                <a:lnTo>
                  <a:pt x="509011" y="12020"/>
                </a:lnTo>
                <a:lnTo>
                  <a:pt x="508904" y="11935"/>
                </a:lnTo>
                <a:lnTo>
                  <a:pt x="508770" y="11850"/>
                </a:lnTo>
                <a:lnTo>
                  <a:pt x="508637" y="11773"/>
                </a:lnTo>
                <a:lnTo>
                  <a:pt x="508503" y="11703"/>
                </a:lnTo>
                <a:lnTo>
                  <a:pt x="508342" y="11626"/>
                </a:lnTo>
                <a:lnTo>
                  <a:pt x="508155" y="11564"/>
                </a:lnTo>
                <a:lnTo>
                  <a:pt x="507995" y="11495"/>
                </a:lnTo>
                <a:lnTo>
                  <a:pt x="507781" y="11433"/>
                </a:lnTo>
                <a:lnTo>
                  <a:pt x="507593" y="11379"/>
                </a:lnTo>
                <a:lnTo>
                  <a:pt x="507139" y="11279"/>
                </a:lnTo>
                <a:lnTo>
                  <a:pt x="506657" y="11186"/>
                </a:lnTo>
                <a:lnTo>
                  <a:pt x="506149" y="11117"/>
                </a:lnTo>
                <a:lnTo>
                  <a:pt x="505614" y="11055"/>
                </a:lnTo>
                <a:lnTo>
                  <a:pt x="505052" y="11001"/>
                </a:lnTo>
                <a:lnTo>
                  <a:pt x="504490" y="10970"/>
                </a:lnTo>
                <a:lnTo>
                  <a:pt x="503902" y="10947"/>
                </a:lnTo>
                <a:lnTo>
                  <a:pt x="503313" y="10939"/>
                </a:lnTo>
                <a:lnTo>
                  <a:pt x="502698" y="10947"/>
                </a:lnTo>
                <a:lnTo>
                  <a:pt x="502110" y="10962"/>
                </a:lnTo>
                <a:lnTo>
                  <a:pt x="501521" y="10993"/>
                </a:lnTo>
                <a:lnTo>
                  <a:pt x="500933" y="11032"/>
                </a:lnTo>
                <a:lnTo>
                  <a:pt x="500344" y="11086"/>
                </a:lnTo>
                <a:lnTo>
                  <a:pt x="499809" y="11148"/>
                </a:lnTo>
                <a:lnTo>
                  <a:pt x="499274" y="11225"/>
                </a:lnTo>
                <a:lnTo>
                  <a:pt x="498766" y="11317"/>
                </a:lnTo>
                <a:lnTo>
                  <a:pt x="498311" y="11418"/>
                </a:lnTo>
                <a:lnTo>
                  <a:pt x="497856" y="11526"/>
                </a:lnTo>
                <a:lnTo>
                  <a:pt x="497482" y="11649"/>
                </a:lnTo>
                <a:lnTo>
                  <a:pt x="497134" y="11788"/>
                </a:lnTo>
                <a:lnTo>
                  <a:pt x="496973" y="11858"/>
                </a:lnTo>
                <a:lnTo>
                  <a:pt x="496813" y="11927"/>
                </a:lnTo>
                <a:lnTo>
                  <a:pt x="496706" y="12005"/>
                </a:lnTo>
                <a:lnTo>
                  <a:pt x="496572" y="12082"/>
                </a:lnTo>
                <a:lnTo>
                  <a:pt x="496492" y="12167"/>
                </a:lnTo>
                <a:lnTo>
                  <a:pt x="496412" y="12252"/>
                </a:lnTo>
                <a:lnTo>
                  <a:pt x="496331" y="12336"/>
                </a:lnTo>
                <a:lnTo>
                  <a:pt x="496278" y="12429"/>
                </a:lnTo>
                <a:lnTo>
                  <a:pt x="496251" y="12522"/>
                </a:lnTo>
                <a:lnTo>
                  <a:pt x="496224" y="12614"/>
                </a:lnTo>
                <a:lnTo>
                  <a:pt x="496224" y="12707"/>
                </a:lnTo>
                <a:lnTo>
                  <a:pt x="496251" y="12807"/>
                </a:lnTo>
                <a:lnTo>
                  <a:pt x="498124" y="19392"/>
                </a:lnTo>
                <a:lnTo>
                  <a:pt x="499006" y="22673"/>
                </a:lnTo>
                <a:lnTo>
                  <a:pt x="499889" y="25954"/>
                </a:lnTo>
                <a:lnTo>
                  <a:pt x="500719" y="29228"/>
                </a:lnTo>
                <a:lnTo>
                  <a:pt x="501521" y="32501"/>
                </a:lnTo>
                <a:lnTo>
                  <a:pt x="502243" y="35774"/>
                </a:lnTo>
                <a:lnTo>
                  <a:pt x="502591" y="37403"/>
                </a:lnTo>
                <a:lnTo>
                  <a:pt x="502912" y="39040"/>
                </a:lnTo>
                <a:lnTo>
                  <a:pt x="503206" y="40676"/>
                </a:lnTo>
                <a:lnTo>
                  <a:pt x="503501" y="42313"/>
                </a:lnTo>
                <a:lnTo>
                  <a:pt x="503768" y="43949"/>
                </a:lnTo>
                <a:lnTo>
                  <a:pt x="504009" y="45586"/>
                </a:lnTo>
                <a:lnTo>
                  <a:pt x="504223" y="47223"/>
                </a:lnTo>
                <a:lnTo>
                  <a:pt x="504410" y="48859"/>
                </a:lnTo>
                <a:lnTo>
                  <a:pt x="504597" y="50504"/>
                </a:lnTo>
                <a:lnTo>
                  <a:pt x="504731" y="52140"/>
                </a:lnTo>
                <a:lnTo>
                  <a:pt x="504838" y="53785"/>
                </a:lnTo>
                <a:lnTo>
                  <a:pt x="504918" y="55429"/>
                </a:lnTo>
                <a:lnTo>
                  <a:pt x="504972" y="57073"/>
                </a:lnTo>
                <a:lnTo>
                  <a:pt x="504999" y="58718"/>
                </a:lnTo>
                <a:lnTo>
                  <a:pt x="504999" y="60362"/>
                </a:lnTo>
                <a:lnTo>
                  <a:pt x="504945" y="62014"/>
                </a:lnTo>
                <a:lnTo>
                  <a:pt x="504865" y="63666"/>
                </a:lnTo>
                <a:lnTo>
                  <a:pt x="504758" y="65318"/>
                </a:lnTo>
                <a:lnTo>
                  <a:pt x="502083" y="65851"/>
                </a:lnTo>
                <a:lnTo>
                  <a:pt x="499408" y="66383"/>
                </a:lnTo>
                <a:lnTo>
                  <a:pt x="496706" y="66908"/>
                </a:lnTo>
                <a:lnTo>
                  <a:pt x="494004" y="67418"/>
                </a:lnTo>
                <a:lnTo>
                  <a:pt x="491249" y="67927"/>
                </a:lnTo>
                <a:lnTo>
                  <a:pt x="488493" y="68429"/>
                </a:lnTo>
                <a:lnTo>
                  <a:pt x="485738" y="68916"/>
                </a:lnTo>
                <a:lnTo>
                  <a:pt x="482956" y="69402"/>
                </a:lnTo>
                <a:lnTo>
                  <a:pt x="480147" y="69881"/>
                </a:lnTo>
                <a:lnTo>
                  <a:pt x="477312" y="70352"/>
                </a:lnTo>
                <a:lnTo>
                  <a:pt x="474476" y="70815"/>
                </a:lnTo>
                <a:lnTo>
                  <a:pt x="471614" y="71270"/>
                </a:lnTo>
                <a:lnTo>
                  <a:pt x="468752" y="71710"/>
                </a:lnTo>
                <a:lnTo>
                  <a:pt x="465862" y="72150"/>
                </a:lnTo>
                <a:lnTo>
                  <a:pt x="462947" y="72583"/>
                </a:lnTo>
                <a:lnTo>
                  <a:pt x="460031" y="73007"/>
                </a:lnTo>
                <a:lnTo>
                  <a:pt x="460031" y="73007"/>
                </a:lnTo>
                <a:lnTo>
                  <a:pt x="460379" y="72158"/>
                </a:lnTo>
                <a:lnTo>
                  <a:pt x="460700" y="71316"/>
                </a:lnTo>
                <a:lnTo>
                  <a:pt x="461021" y="70467"/>
                </a:lnTo>
                <a:lnTo>
                  <a:pt x="461288" y="69618"/>
                </a:lnTo>
                <a:lnTo>
                  <a:pt x="461582" y="68769"/>
                </a:lnTo>
                <a:lnTo>
                  <a:pt x="461823" y="67920"/>
                </a:lnTo>
                <a:lnTo>
                  <a:pt x="462305" y="66214"/>
                </a:lnTo>
                <a:lnTo>
                  <a:pt x="462706" y="64508"/>
                </a:lnTo>
                <a:lnTo>
                  <a:pt x="463054" y="62801"/>
                </a:lnTo>
                <a:lnTo>
                  <a:pt x="463375" y="61095"/>
                </a:lnTo>
                <a:lnTo>
                  <a:pt x="463642" y="59382"/>
                </a:lnTo>
                <a:lnTo>
                  <a:pt x="463883" y="57675"/>
                </a:lnTo>
                <a:lnTo>
                  <a:pt x="464097" y="55962"/>
                </a:lnTo>
                <a:lnTo>
                  <a:pt x="464471" y="52549"/>
                </a:lnTo>
                <a:lnTo>
                  <a:pt x="464846" y="49137"/>
                </a:lnTo>
                <a:lnTo>
                  <a:pt x="465220" y="45733"/>
                </a:lnTo>
                <a:lnTo>
                  <a:pt x="465488" y="43571"/>
                </a:lnTo>
                <a:lnTo>
                  <a:pt x="465782" y="41410"/>
                </a:lnTo>
                <a:lnTo>
                  <a:pt x="466371" y="37063"/>
                </a:lnTo>
                <a:lnTo>
                  <a:pt x="466638" y="34879"/>
                </a:lnTo>
                <a:lnTo>
                  <a:pt x="466879" y="32694"/>
                </a:lnTo>
                <a:lnTo>
                  <a:pt x="467093" y="30509"/>
                </a:lnTo>
                <a:lnTo>
                  <a:pt x="467227" y="28324"/>
                </a:lnTo>
                <a:lnTo>
                  <a:pt x="467307" y="27236"/>
                </a:lnTo>
                <a:lnTo>
                  <a:pt x="467334" y="26140"/>
                </a:lnTo>
                <a:lnTo>
                  <a:pt x="467361" y="25051"/>
                </a:lnTo>
                <a:lnTo>
                  <a:pt x="467361" y="23963"/>
                </a:lnTo>
                <a:lnTo>
                  <a:pt x="467334" y="22866"/>
                </a:lnTo>
                <a:lnTo>
                  <a:pt x="467280" y="21778"/>
                </a:lnTo>
                <a:lnTo>
                  <a:pt x="467227" y="20689"/>
                </a:lnTo>
                <a:lnTo>
                  <a:pt x="467120" y="19601"/>
                </a:lnTo>
                <a:lnTo>
                  <a:pt x="467013" y="18512"/>
                </a:lnTo>
                <a:lnTo>
                  <a:pt x="466852" y="17432"/>
                </a:lnTo>
                <a:lnTo>
                  <a:pt x="466692" y="16343"/>
                </a:lnTo>
                <a:lnTo>
                  <a:pt x="466478" y="15262"/>
                </a:lnTo>
                <a:lnTo>
                  <a:pt x="466237" y="14182"/>
                </a:lnTo>
                <a:lnTo>
                  <a:pt x="465969" y="13101"/>
                </a:lnTo>
                <a:lnTo>
                  <a:pt x="465648" y="12020"/>
                </a:lnTo>
                <a:lnTo>
                  <a:pt x="465301" y="10947"/>
                </a:lnTo>
                <a:lnTo>
                  <a:pt x="465247" y="10839"/>
                </a:lnTo>
                <a:lnTo>
                  <a:pt x="465194" y="10731"/>
                </a:lnTo>
                <a:lnTo>
                  <a:pt x="465113" y="10630"/>
                </a:lnTo>
                <a:lnTo>
                  <a:pt x="465033" y="10530"/>
                </a:lnTo>
                <a:lnTo>
                  <a:pt x="464926" y="10430"/>
                </a:lnTo>
                <a:lnTo>
                  <a:pt x="464792" y="10337"/>
                </a:lnTo>
                <a:lnTo>
                  <a:pt x="464685" y="10252"/>
                </a:lnTo>
                <a:lnTo>
                  <a:pt x="464525" y="10159"/>
                </a:lnTo>
                <a:lnTo>
                  <a:pt x="464204" y="10005"/>
                </a:lnTo>
                <a:lnTo>
                  <a:pt x="463856" y="9851"/>
                </a:lnTo>
                <a:lnTo>
                  <a:pt x="463455" y="9719"/>
                </a:lnTo>
                <a:lnTo>
                  <a:pt x="463000" y="9596"/>
                </a:lnTo>
                <a:lnTo>
                  <a:pt x="462545" y="9496"/>
                </a:lnTo>
                <a:lnTo>
                  <a:pt x="462037" y="9403"/>
                </a:lnTo>
                <a:lnTo>
                  <a:pt x="461529" y="9318"/>
                </a:lnTo>
                <a:lnTo>
                  <a:pt x="460994" y="9256"/>
                </a:lnTo>
                <a:lnTo>
                  <a:pt x="460432" y="9210"/>
                </a:lnTo>
                <a:lnTo>
                  <a:pt x="459870" y="9171"/>
                </a:lnTo>
                <a:lnTo>
                  <a:pt x="459282" y="9148"/>
                </a:lnTo>
                <a:lnTo>
                  <a:pt x="458720" y="9140"/>
                </a:lnTo>
                <a:lnTo>
                  <a:pt x="458132" y="9148"/>
                </a:lnTo>
                <a:lnTo>
                  <a:pt x="457570" y="9164"/>
                </a:lnTo>
                <a:lnTo>
                  <a:pt x="457008" y="9202"/>
                </a:lnTo>
                <a:lnTo>
                  <a:pt x="456446" y="9248"/>
                </a:lnTo>
                <a:lnTo>
                  <a:pt x="455911" y="9310"/>
                </a:lnTo>
                <a:lnTo>
                  <a:pt x="455403" y="9387"/>
                </a:lnTo>
                <a:lnTo>
                  <a:pt x="454921" y="9480"/>
                </a:lnTo>
                <a:lnTo>
                  <a:pt x="454467" y="9580"/>
                </a:lnTo>
                <a:lnTo>
                  <a:pt x="454039" y="9704"/>
                </a:lnTo>
                <a:lnTo>
                  <a:pt x="453637" y="9835"/>
                </a:lnTo>
                <a:lnTo>
                  <a:pt x="453290" y="9990"/>
                </a:lnTo>
                <a:lnTo>
                  <a:pt x="453129" y="10067"/>
                </a:lnTo>
                <a:lnTo>
                  <a:pt x="452995" y="10152"/>
                </a:lnTo>
                <a:lnTo>
                  <a:pt x="452862" y="10237"/>
                </a:lnTo>
                <a:lnTo>
                  <a:pt x="452728" y="10329"/>
                </a:lnTo>
                <a:lnTo>
                  <a:pt x="452621" y="10422"/>
                </a:lnTo>
                <a:lnTo>
                  <a:pt x="452541" y="10522"/>
                </a:lnTo>
                <a:lnTo>
                  <a:pt x="452460" y="10623"/>
                </a:lnTo>
                <a:lnTo>
                  <a:pt x="452380" y="10723"/>
                </a:lnTo>
                <a:lnTo>
                  <a:pt x="452327" y="10839"/>
                </a:lnTo>
                <a:lnTo>
                  <a:pt x="452300" y="10947"/>
                </a:lnTo>
                <a:lnTo>
                  <a:pt x="452086" y="11974"/>
                </a:lnTo>
                <a:lnTo>
                  <a:pt x="451872" y="12993"/>
                </a:lnTo>
                <a:lnTo>
                  <a:pt x="451711" y="14019"/>
                </a:lnTo>
                <a:lnTo>
                  <a:pt x="451551" y="15046"/>
                </a:lnTo>
                <a:lnTo>
                  <a:pt x="451444" y="16073"/>
                </a:lnTo>
                <a:lnTo>
                  <a:pt x="451337" y="17100"/>
                </a:lnTo>
                <a:lnTo>
                  <a:pt x="451257" y="18134"/>
                </a:lnTo>
                <a:lnTo>
                  <a:pt x="451203" y="19161"/>
                </a:lnTo>
                <a:lnTo>
                  <a:pt x="451176" y="20195"/>
                </a:lnTo>
                <a:lnTo>
                  <a:pt x="451150" y="21222"/>
                </a:lnTo>
                <a:lnTo>
                  <a:pt x="451150" y="23283"/>
                </a:lnTo>
                <a:lnTo>
                  <a:pt x="451203" y="25352"/>
                </a:lnTo>
                <a:lnTo>
                  <a:pt x="451310" y="27413"/>
                </a:lnTo>
                <a:lnTo>
                  <a:pt x="451417" y="29482"/>
                </a:lnTo>
                <a:lnTo>
                  <a:pt x="451578" y="31544"/>
                </a:lnTo>
                <a:lnTo>
                  <a:pt x="451872" y="35674"/>
                </a:lnTo>
                <a:lnTo>
                  <a:pt x="452006" y="37735"/>
                </a:lnTo>
                <a:lnTo>
                  <a:pt x="452139" y="39796"/>
                </a:lnTo>
                <a:lnTo>
                  <a:pt x="452193" y="41850"/>
                </a:lnTo>
                <a:lnTo>
                  <a:pt x="452220" y="43903"/>
                </a:lnTo>
                <a:lnTo>
                  <a:pt x="452220" y="45795"/>
                </a:lnTo>
                <a:lnTo>
                  <a:pt x="452139" y="47686"/>
                </a:lnTo>
                <a:lnTo>
                  <a:pt x="452032" y="49577"/>
                </a:lnTo>
                <a:lnTo>
                  <a:pt x="451899" y="51469"/>
                </a:lnTo>
                <a:lnTo>
                  <a:pt x="451604" y="55259"/>
                </a:lnTo>
                <a:lnTo>
                  <a:pt x="451310" y="59050"/>
                </a:lnTo>
                <a:lnTo>
                  <a:pt x="451176" y="60949"/>
                </a:lnTo>
                <a:lnTo>
                  <a:pt x="451069" y="62840"/>
                </a:lnTo>
                <a:lnTo>
                  <a:pt x="451016" y="64739"/>
                </a:lnTo>
                <a:lnTo>
                  <a:pt x="450989" y="66631"/>
                </a:lnTo>
                <a:lnTo>
                  <a:pt x="451016" y="68522"/>
                </a:lnTo>
                <a:lnTo>
                  <a:pt x="451043" y="69471"/>
                </a:lnTo>
                <a:lnTo>
                  <a:pt x="451096" y="70413"/>
                </a:lnTo>
                <a:lnTo>
                  <a:pt x="451176" y="71363"/>
                </a:lnTo>
                <a:lnTo>
                  <a:pt x="451257" y="72305"/>
                </a:lnTo>
                <a:lnTo>
                  <a:pt x="451390" y="73246"/>
                </a:lnTo>
                <a:lnTo>
                  <a:pt x="451497" y="74188"/>
                </a:lnTo>
                <a:lnTo>
                  <a:pt x="448368" y="74605"/>
                </a:lnTo>
                <a:lnTo>
                  <a:pt x="445211" y="75014"/>
                </a:lnTo>
                <a:lnTo>
                  <a:pt x="442028" y="75416"/>
                </a:lnTo>
                <a:lnTo>
                  <a:pt x="438844" y="75809"/>
                </a:lnTo>
                <a:lnTo>
                  <a:pt x="435634" y="76195"/>
                </a:lnTo>
                <a:lnTo>
                  <a:pt x="432424" y="76574"/>
                </a:lnTo>
                <a:lnTo>
                  <a:pt x="429187" y="76937"/>
                </a:lnTo>
                <a:lnTo>
                  <a:pt x="425951" y="77299"/>
                </a:lnTo>
                <a:lnTo>
                  <a:pt x="422687" y="77647"/>
                </a:lnTo>
                <a:lnTo>
                  <a:pt x="419423" y="77986"/>
                </a:lnTo>
                <a:lnTo>
                  <a:pt x="416160" y="78318"/>
                </a:lnTo>
                <a:lnTo>
                  <a:pt x="412870" y="78650"/>
                </a:lnTo>
                <a:lnTo>
                  <a:pt x="409579" y="78967"/>
                </a:lnTo>
                <a:lnTo>
                  <a:pt x="406262" y="79268"/>
                </a:lnTo>
                <a:lnTo>
                  <a:pt x="402945" y="79569"/>
                </a:lnTo>
                <a:lnTo>
                  <a:pt x="399628" y="79862"/>
                </a:lnTo>
                <a:lnTo>
                  <a:pt x="399628" y="79862"/>
                </a:lnTo>
                <a:lnTo>
                  <a:pt x="400350" y="78813"/>
                </a:lnTo>
                <a:lnTo>
                  <a:pt x="401046" y="77763"/>
                </a:lnTo>
                <a:lnTo>
                  <a:pt x="401741" y="76713"/>
                </a:lnTo>
                <a:lnTo>
                  <a:pt x="402410" y="75663"/>
                </a:lnTo>
                <a:lnTo>
                  <a:pt x="403079" y="74605"/>
                </a:lnTo>
                <a:lnTo>
                  <a:pt x="403694" y="73548"/>
                </a:lnTo>
                <a:lnTo>
                  <a:pt x="404336" y="72490"/>
                </a:lnTo>
                <a:lnTo>
                  <a:pt x="404925" y="71432"/>
                </a:lnTo>
                <a:lnTo>
                  <a:pt x="405513" y="70367"/>
                </a:lnTo>
                <a:lnTo>
                  <a:pt x="406075" y="69302"/>
                </a:lnTo>
                <a:lnTo>
                  <a:pt x="406637" y="68236"/>
                </a:lnTo>
                <a:lnTo>
                  <a:pt x="407172" y="67163"/>
                </a:lnTo>
                <a:lnTo>
                  <a:pt x="407680" y="66090"/>
                </a:lnTo>
                <a:lnTo>
                  <a:pt x="408188" y="65025"/>
                </a:lnTo>
                <a:lnTo>
                  <a:pt x="408670" y="63952"/>
                </a:lnTo>
                <a:lnTo>
                  <a:pt x="409151" y="62871"/>
                </a:lnTo>
                <a:lnTo>
                  <a:pt x="409579" y="61798"/>
                </a:lnTo>
                <a:lnTo>
                  <a:pt x="410034" y="60717"/>
                </a:lnTo>
                <a:lnTo>
                  <a:pt x="410435" y="59636"/>
                </a:lnTo>
                <a:lnTo>
                  <a:pt x="410836" y="58563"/>
                </a:lnTo>
                <a:lnTo>
                  <a:pt x="411211" y="57475"/>
                </a:lnTo>
                <a:lnTo>
                  <a:pt x="411585" y="56394"/>
                </a:lnTo>
                <a:lnTo>
                  <a:pt x="411933" y="55313"/>
                </a:lnTo>
                <a:lnTo>
                  <a:pt x="412281" y="54225"/>
                </a:lnTo>
                <a:lnTo>
                  <a:pt x="412575" y="53144"/>
                </a:lnTo>
                <a:lnTo>
                  <a:pt x="412896" y="52055"/>
                </a:lnTo>
                <a:lnTo>
                  <a:pt x="413164" y="50975"/>
                </a:lnTo>
                <a:lnTo>
                  <a:pt x="413431" y="49886"/>
                </a:lnTo>
                <a:lnTo>
                  <a:pt x="413699" y="48798"/>
                </a:lnTo>
                <a:lnTo>
                  <a:pt x="413913" y="47709"/>
                </a:lnTo>
                <a:lnTo>
                  <a:pt x="414154" y="46621"/>
                </a:lnTo>
                <a:lnTo>
                  <a:pt x="414341" y="45532"/>
                </a:lnTo>
                <a:lnTo>
                  <a:pt x="414528" y="44444"/>
                </a:lnTo>
                <a:lnTo>
                  <a:pt x="414689" y="43355"/>
                </a:lnTo>
                <a:lnTo>
                  <a:pt x="414849" y="42267"/>
                </a:lnTo>
                <a:lnTo>
                  <a:pt x="414983" y="41178"/>
                </a:lnTo>
                <a:lnTo>
                  <a:pt x="415117" y="40082"/>
                </a:lnTo>
                <a:lnTo>
                  <a:pt x="415197" y="38993"/>
                </a:lnTo>
                <a:lnTo>
                  <a:pt x="415304" y="37905"/>
                </a:lnTo>
                <a:lnTo>
                  <a:pt x="415357" y="36816"/>
                </a:lnTo>
                <a:lnTo>
                  <a:pt x="415464" y="34639"/>
                </a:lnTo>
                <a:lnTo>
                  <a:pt x="415491" y="32470"/>
                </a:lnTo>
                <a:lnTo>
                  <a:pt x="415464" y="30293"/>
                </a:lnTo>
                <a:lnTo>
                  <a:pt x="415357" y="28124"/>
                </a:lnTo>
                <a:lnTo>
                  <a:pt x="415197" y="25962"/>
                </a:lnTo>
                <a:lnTo>
                  <a:pt x="414983" y="23801"/>
                </a:lnTo>
                <a:lnTo>
                  <a:pt x="414689" y="21639"/>
                </a:lnTo>
                <a:lnTo>
                  <a:pt x="414341" y="19485"/>
                </a:lnTo>
                <a:lnTo>
                  <a:pt x="413940" y="17347"/>
                </a:lnTo>
                <a:lnTo>
                  <a:pt x="413485" y="15201"/>
                </a:lnTo>
                <a:lnTo>
                  <a:pt x="412950" y="13070"/>
                </a:lnTo>
                <a:lnTo>
                  <a:pt x="412335" y="10947"/>
                </a:lnTo>
                <a:lnTo>
                  <a:pt x="412308" y="10839"/>
                </a:lnTo>
                <a:lnTo>
                  <a:pt x="412254" y="10746"/>
                </a:lnTo>
                <a:lnTo>
                  <a:pt x="412174" y="10646"/>
                </a:lnTo>
                <a:lnTo>
                  <a:pt x="412094" y="10553"/>
                </a:lnTo>
                <a:lnTo>
                  <a:pt x="412013" y="10461"/>
                </a:lnTo>
                <a:lnTo>
                  <a:pt x="411880" y="10376"/>
                </a:lnTo>
                <a:lnTo>
                  <a:pt x="411773" y="10291"/>
                </a:lnTo>
                <a:lnTo>
                  <a:pt x="411639" y="10213"/>
                </a:lnTo>
                <a:lnTo>
                  <a:pt x="411318" y="10059"/>
                </a:lnTo>
                <a:lnTo>
                  <a:pt x="410970" y="9920"/>
                </a:lnTo>
                <a:lnTo>
                  <a:pt x="410569" y="9797"/>
                </a:lnTo>
                <a:lnTo>
                  <a:pt x="410141" y="9681"/>
                </a:lnTo>
                <a:lnTo>
                  <a:pt x="409686" y="9580"/>
                </a:lnTo>
                <a:lnTo>
                  <a:pt x="409205" y="9496"/>
                </a:lnTo>
                <a:lnTo>
                  <a:pt x="408696" y="9426"/>
                </a:lnTo>
                <a:lnTo>
                  <a:pt x="408161" y="9364"/>
                </a:lnTo>
                <a:lnTo>
                  <a:pt x="407626" y="9310"/>
                </a:lnTo>
                <a:lnTo>
                  <a:pt x="407065" y="9279"/>
                </a:lnTo>
                <a:lnTo>
                  <a:pt x="406530" y="9256"/>
                </a:lnTo>
                <a:lnTo>
                  <a:pt x="405968" y="9248"/>
                </a:lnTo>
                <a:lnTo>
                  <a:pt x="405406" y="9256"/>
                </a:lnTo>
                <a:lnTo>
                  <a:pt x="404844" y="9272"/>
                </a:lnTo>
                <a:lnTo>
                  <a:pt x="404309" y="9303"/>
                </a:lnTo>
                <a:lnTo>
                  <a:pt x="403774" y="9349"/>
                </a:lnTo>
                <a:lnTo>
                  <a:pt x="403266" y="9403"/>
                </a:lnTo>
                <a:lnTo>
                  <a:pt x="402785" y="9480"/>
                </a:lnTo>
                <a:lnTo>
                  <a:pt x="402330" y="9565"/>
                </a:lnTo>
                <a:lnTo>
                  <a:pt x="401902" y="9665"/>
                </a:lnTo>
                <a:lnTo>
                  <a:pt x="401527" y="9773"/>
                </a:lnTo>
                <a:lnTo>
                  <a:pt x="401180" y="9897"/>
                </a:lnTo>
                <a:lnTo>
                  <a:pt x="401019" y="9966"/>
                </a:lnTo>
                <a:lnTo>
                  <a:pt x="400858" y="10044"/>
                </a:lnTo>
                <a:lnTo>
                  <a:pt x="400725" y="10113"/>
                </a:lnTo>
                <a:lnTo>
                  <a:pt x="400618" y="10190"/>
                </a:lnTo>
                <a:lnTo>
                  <a:pt x="400511" y="10275"/>
                </a:lnTo>
                <a:lnTo>
                  <a:pt x="400404" y="10360"/>
                </a:lnTo>
                <a:lnTo>
                  <a:pt x="400323" y="10453"/>
                </a:lnTo>
                <a:lnTo>
                  <a:pt x="400243" y="10545"/>
                </a:lnTo>
                <a:lnTo>
                  <a:pt x="400190" y="10638"/>
                </a:lnTo>
                <a:lnTo>
                  <a:pt x="400163" y="10738"/>
                </a:lnTo>
                <a:lnTo>
                  <a:pt x="400136" y="10839"/>
                </a:lnTo>
                <a:lnTo>
                  <a:pt x="400136" y="10947"/>
                </a:lnTo>
                <a:lnTo>
                  <a:pt x="400243" y="13108"/>
                </a:lnTo>
                <a:lnTo>
                  <a:pt x="400297" y="15270"/>
                </a:lnTo>
                <a:lnTo>
                  <a:pt x="400350" y="17432"/>
                </a:lnTo>
                <a:lnTo>
                  <a:pt x="400350" y="19585"/>
                </a:lnTo>
                <a:lnTo>
                  <a:pt x="400350" y="21739"/>
                </a:lnTo>
                <a:lnTo>
                  <a:pt x="400323" y="23893"/>
                </a:lnTo>
                <a:lnTo>
                  <a:pt x="400270" y="26039"/>
                </a:lnTo>
                <a:lnTo>
                  <a:pt x="400216" y="28185"/>
                </a:lnTo>
                <a:lnTo>
                  <a:pt x="400109" y="30332"/>
                </a:lnTo>
                <a:lnTo>
                  <a:pt x="400002" y="32478"/>
                </a:lnTo>
                <a:lnTo>
                  <a:pt x="399869" y="34624"/>
                </a:lnTo>
                <a:lnTo>
                  <a:pt x="399708" y="36762"/>
                </a:lnTo>
                <a:lnTo>
                  <a:pt x="399521" y="38908"/>
                </a:lnTo>
                <a:lnTo>
                  <a:pt x="399334" y="41047"/>
                </a:lnTo>
                <a:lnTo>
                  <a:pt x="399120" y="43185"/>
                </a:lnTo>
                <a:lnTo>
                  <a:pt x="398879" y="45331"/>
                </a:lnTo>
                <a:lnTo>
                  <a:pt x="398611" y="47470"/>
                </a:lnTo>
                <a:lnTo>
                  <a:pt x="398344" y="49608"/>
                </a:lnTo>
                <a:lnTo>
                  <a:pt x="398050" y="51747"/>
                </a:lnTo>
                <a:lnTo>
                  <a:pt x="397755" y="53885"/>
                </a:lnTo>
                <a:lnTo>
                  <a:pt x="397434" y="56031"/>
                </a:lnTo>
                <a:lnTo>
                  <a:pt x="397087" y="58170"/>
                </a:lnTo>
                <a:lnTo>
                  <a:pt x="396712" y="60316"/>
                </a:lnTo>
                <a:lnTo>
                  <a:pt x="396338" y="62454"/>
                </a:lnTo>
                <a:lnTo>
                  <a:pt x="395535" y="66746"/>
                </a:lnTo>
                <a:lnTo>
                  <a:pt x="394679" y="71046"/>
                </a:lnTo>
                <a:lnTo>
                  <a:pt x="393770" y="75354"/>
                </a:lnTo>
                <a:lnTo>
                  <a:pt x="392807" y="79669"/>
                </a:lnTo>
                <a:lnTo>
                  <a:pt x="392807" y="79770"/>
                </a:lnTo>
                <a:lnTo>
                  <a:pt x="392833" y="79862"/>
                </a:lnTo>
                <a:lnTo>
                  <a:pt x="392887" y="79955"/>
                </a:lnTo>
                <a:lnTo>
                  <a:pt x="392994" y="80040"/>
                </a:lnTo>
                <a:lnTo>
                  <a:pt x="393101" y="80117"/>
                </a:lnTo>
                <a:lnTo>
                  <a:pt x="393261" y="80194"/>
                </a:lnTo>
                <a:lnTo>
                  <a:pt x="393422" y="80264"/>
                </a:lnTo>
                <a:lnTo>
                  <a:pt x="393636" y="80326"/>
                </a:lnTo>
                <a:lnTo>
                  <a:pt x="388954" y="80696"/>
                </a:lnTo>
                <a:lnTo>
                  <a:pt x="384273" y="81051"/>
                </a:lnTo>
                <a:lnTo>
                  <a:pt x="379592" y="81399"/>
                </a:lnTo>
                <a:lnTo>
                  <a:pt x="374884" y="81723"/>
                </a:lnTo>
                <a:lnTo>
                  <a:pt x="370149" y="82032"/>
                </a:lnTo>
                <a:lnTo>
                  <a:pt x="365441" y="82325"/>
                </a:lnTo>
                <a:lnTo>
                  <a:pt x="363060" y="82472"/>
                </a:lnTo>
                <a:lnTo>
                  <a:pt x="360679" y="82603"/>
                </a:lnTo>
                <a:lnTo>
                  <a:pt x="358325" y="82734"/>
                </a:lnTo>
                <a:lnTo>
                  <a:pt x="355944" y="82858"/>
                </a:lnTo>
                <a:lnTo>
                  <a:pt x="356533" y="81762"/>
                </a:lnTo>
                <a:lnTo>
                  <a:pt x="357094" y="80658"/>
                </a:lnTo>
                <a:lnTo>
                  <a:pt x="357656" y="79554"/>
                </a:lnTo>
                <a:lnTo>
                  <a:pt x="358165" y="78450"/>
                </a:lnTo>
                <a:lnTo>
                  <a:pt x="358673" y="77338"/>
                </a:lnTo>
                <a:lnTo>
                  <a:pt x="359128" y="76226"/>
                </a:lnTo>
                <a:lnTo>
                  <a:pt x="359582" y="75115"/>
                </a:lnTo>
                <a:lnTo>
                  <a:pt x="360037" y="74003"/>
                </a:lnTo>
                <a:lnTo>
                  <a:pt x="360438" y="72891"/>
                </a:lnTo>
                <a:lnTo>
                  <a:pt x="360840" y="71772"/>
                </a:lnTo>
                <a:lnTo>
                  <a:pt x="361187" y="70653"/>
                </a:lnTo>
                <a:lnTo>
                  <a:pt x="361562" y="69533"/>
                </a:lnTo>
                <a:lnTo>
                  <a:pt x="361883" y="68414"/>
                </a:lnTo>
                <a:lnTo>
                  <a:pt x="362204" y="67294"/>
                </a:lnTo>
                <a:lnTo>
                  <a:pt x="362471" y="66167"/>
                </a:lnTo>
                <a:lnTo>
                  <a:pt x="362766" y="65040"/>
                </a:lnTo>
                <a:lnTo>
                  <a:pt x="363006" y="63921"/>
                </a:lnTo>
                <a:lnTo>
                  <a:pt x="363247" y="62794"/>
                </a:lnTo>
                <a:lnTo>
                  <a:pt x="363461" y="61659"/>
                </a:lnTo>
                <a:lnTo>
                  <a:pt x="363675" y="60532"/>
                </a:lnTo>
                <a:lnTo>
                  <a:pt x="363862" y="59405"/>
                </a:lnTo>
                <a:lnTo>
                  <a:pt x="364023" y="58270"/>
                </a:lnTo>
                <a:lnTo>
                  <a:pt x="364183" y="57143"/>
                </a:lnTo>
                <a:lnTo>
                  <a:pt x="364317" y="56008"/>
                </a:lnTo>
                <a:lnTo>
                  <a:pt x="364558" y="53746"/>
                </a:lnTo>
                <a:lnTo>
                  <a:pt x="364718" y="51476"/>
                </a:lnTo>
                <a:lnTo>
                  <a:pt x="364825" y="49207"/>
                </a:lnTo>
                <a:lnTo>
                  <a:pt x="364879" y="46937"/>
                </a:lnTo>
                <a:lnTo>
                  <a:pt x="364879" y="44667"/>
                </a:lnTo>
                <a:lnTo>
                  <a:pt x="364852" y="42390"/>
                </a:lnTo>
                <a:lnTo>
                  <a:pt x="364772" y="40120"/>
                </a:lnTo>
                <a:lnTo>
                  <a:pt x="364638" y="37851"/>
                </a:lnTo>
                <a:lnTo>
                  <a:pt x="364451" y="35589"/>
                </a:lnTo>
                <a:lnTo>
                  <a:pt x="364237" y="33319"/>
                </a:lnTo>
                <a:lnTo>
                  <a:pt x="363996" y="31057"/>
                </a:lnTo>
                <a:lnTo>
                  <a:pt x="363729" y="28795"/>
                </a:lnTo>
                <a:lnTo>
                  <a:pt x="363408" y="26541"/>
                </a:lnTo>
                <a:lnTo>
                  <a:pt x="363087" y="24287"/>
                </a:lnTo>
                <a:lnTo>
                  <a:pt x="362739" y="22040"/>
                </a:lnTo>
                <a:lnTo>
                  <a:pt x="362338" y="19802"/>
                </a:lnTo>
                <a:lnTo>
                  <a:pt x="361963" y="17563"/>
                </a:lnTo>
                <a:lnTo>
                  <a:pt x="361535" y="15332"/>
                </a:lnTo>
                <a:lnTo>
                  <a:pt x="360679" y="10893"/>
                </a:lnTo>
                <a:lnTo>
                  <a:pt x="360652" y="10785"/>
                </a:lnTo>
                <a:lnTo>
                  <a:pt x="360599" y="10677"/>
                </a:lnTo>
                <a:lnTo>
                  <a:pt x="360545" y="10576"/>
                </a:lnTo>
                <a:lnTo>
                  <a:pt x="360438" y="10476"/>
                </a:lnTo>
                <a:lnTo>
                  <a:pt x="360358" y="10383"/>
                </a:lnTo>
                <a:lnTo>
                  <a:pt x="360251" y="10291"/>
                </a:lnTo>
                <a:lnTo>
                  <a:pt x="360117" y="10198"/>
                </a:lnTo>
                <a:lnTo>
                  <a:pt x="359957" y="10113"/>
                </a:lnTo>
                <a:lnTo>
                  <a:pt x="359823" y="10036"/>
                </a:lnTo>
                <a:lnTo>
                  <a:pt x="359636" y="9959"/>
                </a:lnTo>
                <a:lnTo>
                  <a:pt x="359449" y="9882"/>
                </a:lnTo>
                <a:lnTo>
                  <a:pt x="359261" y="9812"/>
                </a:lnTo>
                <a:lnTo>
                  <a:pt x="359074" y="9743"/>
                </a:lnTo>
                <a:lnTo>
                  <a:pt x="358860" y="9681"/>
                </a:lnTo>
                <a:lnTo>
                  <a:pt x="358379" y="9557"/>
                </a:lnTo>
                <a:lnTo>
                  <a:pt x="357897" y="9457"/>
                </a:lnTo>
                <a:lnTo>
                  <a:pt x="357362" y="9364"/>
                </a:lnTo>
                <a:lnTo>
                  <a:pt x="356827" y="9295"/>
                </a:lnTo>
                <a:lnTo>
                  <a:pt x="356238" y="9233"/>
                </a:lnTo>
                <a:lnTo>
                  <a:pt x="355677" y="9179"/>
                </a:lnTo>
                <a:lnTo>
                  <a:pt x="355061" y="9148"/>
                </a:lnTo>
                <a:lnTo>
                  <a:pt x="354473" y="9125"/>
                </a:lnTo>
                <a:lnTo>
                  <a:pt x="353858" y="9117"/>
                </a:lnTo>
                <a:lnTo>
                  <a:pt x="353269" y="9125"/>
                </a:lnTo>
                <a:lnTo>
                  <a:pt x="352681" y="9148"/>
                </a:lnTo>
                <a:lnTo>
                  <a:pt x="352092" y="9187"/>
                </a:lnTo>
                <a:lnTo>
                  <a:pt x="351530" y="9233"/>
                </a:lnTo>
                <a:lnTo>
                  <a:pt x="350995" y="9295"/>
                </a:lnTo>
                <a:lnTo>
                  <a:pt x="350460" y="9372"/>
                </a:lnTo>
                <a:lnTo>
                  <a:pt x="350006" y="9465"/>
                </a:lnTo>
                <a:lnTo>
                  <a:pt x="349551" y="9565"/>
                </a:lnTo>
                <a:lnTo>
                  <a:pt x="349337" y="9619"/>
                </a:lnTo>
                <a:lnTo>
                  <a:pt x="349150" y="9681"/>
                </a:lnTo>
                <a:lnTo>
                  <a:pt x="348962" y="9750"/>
                </a:lnTo>
                <a:lnTo>
                  <a:pt x="348802" y="9812"/>
                </a:lnTo>
                <a:lnTo>
                  <a:pt x="348641" y="9889"/>
                </a:lnTo>
                <a:lnTo>
                  <a:pt x="348481" y="9959"/>
                </a:lnTo>
                <a:lnTo>
                  <a:pt x="348347" y="10036"/>
                </a:lnTo>
                <a:lnTo>
                  <a:pt x="348240" y="10121"/>
                </a:lnTo>
                <a:lnTo>
                  <a:pt x="348133" y="10206"/>
                </a:lnTo>
                <a:lnTo>
                  <a:pt x="348053" y="10291"/>
                </a:lnTo>
                <a:lnTo>
                  <a:pt x="347999" y="10383"/>
                </a:lnTo>
                <a:lnTo>
                  <a:pt x="347946" y="10476"/>
                </a:lnTo>
                <a:lnTo>
                  <a:pt x="347892" y="10576"/>
                </a:lnTo>
                <a:lnTo>
                  <a:pt x="347892" y="10677"/>
                </a:lnTo>
                <a:lnTo>
                  <a:pt x="347892" y="10785"/>
                </a:lnTo>
                <a:lnTo>
                  <a:pt x="347919" y="10893"/>
                </a:lnTo>
                <a:lnTo>
                  <a:pt x="348534" y="13155"/>
                </a:lnTo>
                <a:lnTo>
                  <a:pt x="349096" y="15424"/>
                </a:lnTo>
                <a:lnTo>
                  <a:pt x="349604" y="17686"/>
                </a:lnTo>
                <a:lnTo>
                  <a:pt x="350059" y="19948"/>
                </a:lnTo>
                <a:lnTo>
                  <a:pt x="350460" y="22210"/>
                </a:lnTo>
                <a:lnTo>
                  <a:pt x="350781" y="24464"/>
                </a:lnTo>
                <a:lnTo>
                  <a:pt x="351102" y="26719"/>
                </a:lnTo>
                <a:lnTo>
                  <a:pt x="351343" y="28973"/>
                </a:lnTo>
                <a:lnTo>
                  <a:pt x="351557" y="31227"/>
                </a:lnTo>
                <a:lnTo>
                  <a:pt x="351718" y="33481"/>
                </a:lnTo>
                <a:lnTo>
                  <a:pt x="351851" y="35735"/>
                </a:lnTo>
                <a:lnTo>
                  <a:pt x="351958" y="37982"/>
                </a:lnTo>
                <a:lnTo>
                  <a:pt x="352039" y="40236"/>
                </a:lnTo>
                <a:lnTo>
                  <a:pt x="352092" y="42483"/>
                </a:lnTo>
                <a:lnTo>
                  <a:pt x="352119" y="44729"/>
                </a:lnTo>
                <a:lnTo>
                  <a:pt x="352119" y="46983"/>
                </a:lnTo>
                <a:lnTo>
                  <a:pt x="352092" y="49230"/>
                </a:lnTo>
                <a:lnTo>
                  <a:pt x="352065" y="51476"/>
                </a:lnTo>
                <a:lnTo>
                  <a:pt x="351958" y="55977"/>
                </a:lnTo>
                <a:lnTo>
                  <a:pt x="351718" y="64986"/>
                </a:lnTo>
                <a:lnTo>
                  <a:pt x="351611" y="69495"/>
                </a:lnTo>
                <a:lnTo>
                  <a:pt x="351557" y="74011"/>
                </a:lnTo>
                <a:lnTo>
                  <a:pt x="351557" y="76273"/>
                </a:lnTo>
                <a:lnTo>
                  <a:pt x="351557" y="78535"/>
                </a:lnTo>
                <a:lnTo>
                  <a:pt x="351611" y="80804"/>
                </a:lnTo>
                <a:lnTo>
                  <a:pt x="351664" y="83066"/>
                </a:lnTo>
                <a:lnTo>
                  <a:pt x="348775" y="83205"/>
                </a:lnTo>
                <a:lnTo>
                  <a:pt x="345886" y="83336"/>
                </a:lnTo>
                <a:lnTo>
                  <a:pt x="342997" y="83460"/>
                </a:lnTo>
                <a:lnTo>
                  <a:pt x="340108" y="83583"/>
                </a:lnTo>
                <a:lnTo>
                  <a:pt x="337192" y="83699"/>
                </a:lnTo>
                <a:lnTo>
                  <a:pt x="334303" y="83807"/>
                </a:lnTo>
                <a:lnTo>
                  <a:pt x="331414" y="83908"/>
                </a:lnTo>
                <a:lnTo>
                  <a:pt x="328525" y="84000"/>
                </a:lnTo>
                <a:lnTo>
                  <a:pt x="325636" y="84093"/>
                </a:lnTo>
                <a:lnTo>
                  <a:pt x="322720" y="84178"/>
                </a:lnTo>
                <a:lnTo>
                  <a:pt x="319831" y="84255"/>
                </a:lnTo>
                <a:lnTo>
                  <a:pt x="316942" y="84325"/>
                </a:lnTo>
                <a:lnTo>
                  <a:pt x="314053" y="84386"/>
                </a:lnTo>
                <a:lnTo>
                  <a:pt x="311164" y="84448"/>
                </a:lnTo>
                <a:lnTo>
                  <a:pt x="308275" y="84502"/>
                </a:lnTo>
                <a:lnTo>
                  <a:pt x="305386" y="84548"/>
                </a:lnTo>
                <a:lnTo>
                  <a:pt x="305600" y="83390"/>
                </a:lnTo>
                <a:lnTo>
                  <a:pt x="305787" y="82225"/>
                </a:lnTo>
                <a:lnTo>
                  <a:pt x="305974" y="81059"/>
                </a:lnTo>
                <a:lnTo>
                  <a:pt x="306135" y="79901"/>
                </a:lnTo>
                <a:lnTo>
                  <a:pt x="306295" y="78735"/>
                </a:lnTo>
                <a:lnTo>
                  <a:pt x="306429" y="77570"/>
                </a:lnTo>
                <a:lnTo>
                  <a:pt x="306536" y="76404"/>
                </a:lnTo>
                <a:lnTo>
                  <a:pt x="306643" y="75238"/>
                </a:lnTo>
                <a:lnTo>
                  <a:pt x="306777" y="72907"/>
                </a:lnTo>
                <a:lnTo>
                  <a:pt x="306884" y="70568"/>
                </a:lnTo>
                <a:lnTo>
                  <a:pt x="306910" y="68236"/>
                </a:lnTo>
                <a:lnTo>
                  <a:pt x="306857" y="65897"/>
                </a:lnTo>
                <a:lnTo>
                  <a:pt x="306777" y="63566"/>
                </a:lnTo>
                <a:lnTo>
                  <a:pt x="306643" y="61227"/>
                </a:lnTo>
                <a:lnTo>
                  <a:pt x="306429" y="58887"/>
                </a:lnTo>
                <a:lnTo>
                  <a:pt x="306188" y="56548"/>
                </a:lnTo>
                <a:lnTo>
                  <a:pt x="305867" y="54217"/>
                </a:lnTo>
                <a:lnTo>
                  <a:pt x="305519" y="51878"/>
                </a:lnTo>
                <a:lnTo>
                  <a:pt x="305118" y="49539"/>
                </a:lnTo>
                <a:lnTo>
                  <a:pt x="304663" y="47200"/>
                </a:lnTo>
                <a:lnTo>
                  <a:pt x="304155" y="44868"/>
                </a:lnTo>
                <a:lnTo>
                  <a:pt x="303620" y="42529"/>
                </a:lnTo>
                <a:lnTo>
                  <a:pt x="303032" y="40198"/>
                </a:lnTo>
                <a:lnTo>
                  <a:pt x="302416" y="37866"/>
                </a:lnTo>
                <a:lnTo>
                  <a:pt x="301747" y="35527"/>
                </a:lnTo>
                <a:lnTo>
                  <a:pt x="301025" y="33203"/>
                </a:lnTo>
                <a:lnTo>
                  <a:pt x="300303" y="30872"/>
                </a:lnTo>
                <a:lnTo>
                  <a:pt x="299527" y="28541"/>
                </a:lnTo>
                <a:lnTo>
                  <a:pt x="298698" y="26217"/>
                </a:lnTo>
                <a:lnTo>
                  <a:pt x="297869" y="23893"/>
                </a:lnTo>
                <a:lnTo>
                  <a:pt x="296986" y="21577"/>
                </a:lnTo>
                <a:lnTo>
                  <a:pt x="296076" y="19253"/>
                </a:lnTo>
                <a:lnTo>
                  <a:pt x="295167" y="16938"/>
                </a:lnTo>
                <a:lnTo>
                  <a:pt x="294204" y="14629"/>
                </a:lnTo>
                <a:lnTo>
                  <a:pt x="293214" y="12313"/>
                </a:lnTo>
                <a:lnTo>
                  <a:pt x="292224" y="10005"/>
                </a:lnTo>
                <a:lnTo>
                  <a:pt x="292144" y="9882"/>
                </a:lnTo>
                <a:lnTo>
                  <a:pt x="292064" y="9758"/>
                </a:lnTo>
                <a:lnTo>
                  <a:pt x="291957" y="9642"/>
                </a:lnTo>
                <a:lnTo>
                  <a:pt x="291850" y="9534"/>
                </a:lnTo>
                <a:lnTo>
                  <a:pt x="291689" y="9418"/>
                </a:lnTo>
                <a:lnTo>
                  <a:pt x="291556" y="9318"/>
                </a:lnTo>
                <a:lnTo>
                  <a:pt x="291368" y="9218"/>
                </a:lnTo>
                <a:lnTo>
                  <a:pt x="291181" y="9117"/>
                </a:lnTo>
                <a:lnTo>
                  <a:pt x="290994" y="9025"/>
                </a:lnTo>
                <a:lnTo>
                  <a:pt x="290753" y="8932"/>
                </a:lnTo>
                <a:lnTo>
                  <a:pt x="290539" y="8847"/>
                </a:lnTo>
                <a:lnTo>
                  <a:pt x="290298" y="8770"/>
                </a:lnTo>
                <a:lnTo>
                  <a:pt x="290031" y="8685"/>
                </a:lnTo>
                <a:lnTo>
                  <a:pt x="289763" y="8615"/>
                </a:lnTo>
                <a:lnTo>
                  <a:pt x="289496" y="8546"/>
                </a:lnTo>
                <a:lnTo>
                  <a:pt x="289201" y="8477"/>
                </a:lnTo>
                <a:lnTo>
                  <a:pt x="288907" y="8415"/>
                </a:lnTo>
                <a:lnTo>
                  <a:pt x="288613" y="8361"/>
                </a:lnTo>
                <a:lnTo>
                  <a:pt x="287998" y="8253"/>
                </a:lnTo>
                <a:lnTo>
                  <a:pt x="287329" y="8168"/>
                </a:lnTo>
                <a:lnTo>
                  <a:pt x="286660" y="8091"/>
                </a:lnTo>
                <a:lnTo>
                  <a:pt x="285965" y="8036"/>
                </a:lnTo>
                <a:lnTo>
                  <a:pt x="285269" y="7998"/>
                </a:lnTo>
                <a:lnTo>
                  <a:pt x="284547" y="7967"/>
                </a:lnTo>
                <a:lnTo>
                  <a:pt x="283851" y="7959"/>
                </a:lnTo>
                <a:lnTo>
                  <a:pt x="283156" y="7967"/>
                </a:lnTo>
                <a:lnTo>
                  <a:pt x="282487" y="7990"/>
                </a:lnTo>
                <a:lnTo>
                  <a:pt x="281818" y="8029"/>
                </a:lnTo>
                <a:lnTo>
                  <a:pt x="281176" y="8091"/>
                </a:lnTo>
                <a:lnTo>
                  <a:pt x="280561" y="8160"/>
                </a:lnTo>
                <a:lnTo>
                  <a:pt x="280267" y="8199"/>
                </a:lnTo>
                <a:lnTo>
                  <a:pt x="279972" y="8245"/>
                </a:lnTo>
                <a:lnTo>
                  <a:pt x="279705" y="8299"/>
                </a:lnTo>
                <a:lnTo>
                  <a:pt x="279437" y="8345"/>
                </a:lnTo>
                <a:lnTo>
                  <a:pt x="279197" y="8407"/>
                </a:lnTo>
                <a:lnTo>
                  <a:pt x="278956" y="8469"/>
                </a:lnTo>
                <a:lnTo>
                  <a:pt x="278715" y="8538"/>
                </a:lnTo>
                <a:lnTo>
                  <a:pt x="278501" y="8608"/>
                </a:lnTo>
                <a:lnTo>
                  <a:pt x="278314" y="8677"/>
                </a:lnTo>
                <a:lnTo>
                  <a:pt x="278127" y="8754"/>
                </a:lnTo>
                <a:lnTo>
                  <a:pt x="277966" y="8839"/>
                </a:lnTo>
                <a:lnTo>
                  <a:pt x="277806" y="8924"/>
                </a:lnTo>
                <a:lnTo>
                  <a:pt x="277672" y="9017"/>
                </a:lnTo>
                <a:lnTo>
                  <a:pt x="277538" y="9110"/>
                </a:lnTo>
                <a:lnTo>
                  <a:pt x="277431" y="9210"/>
                </a:lnTo>
                <a:lnTo>
                  <a:pt x="277351" y="9310"/>
                </a:lnTo>
                <a:lnTo>
                  <a:pt x="277297" y="9418"/>
                </a:lnTo>
                <a:lnTo>
                  <a:pt x="277244" y="9526"/>
                </a:lnTo>
                <a:lnTo>
                  <a:pt x="277244" y="9642"/>
                </a:lnTo>
                <a:lnTo>
                  <a:pt x="277244" y="9758"/>
                </a:lnTo>
                <a:lnTo>
                  <a:pt x="277244" y="9882"/>
                </a:lnTo>
                <a:lnTo>
                  <a:pt x="277297" y="10005"/>
                </a:lnTo>
                <a:lnTo>
                  <a:pt x="278314" y="12336"/>
                </a:lnTo>
                <a:lnTo>
                  <a:pt x="279277" y="14668"/>
                </a:lnTo>
                <a:lnTo>
                  <a:pt x="280187" y="16999"/>
                </a:lnTo>
                <a:lnTo>
                  <a:pt x="281069" y="19331"/>
                </a:lnTo>
                <a:lnTo>
                  <a:pt x="281899" y="21654"/>
                </a:lnTo>
                <a:lnTo>
                  <a:pt x="282701" y="23986"/>
                </a:lnTo>
                <a:lnTo>
                  <a:pt x="283477" y="26317"/>
                </a:lnTo>
                <a:lnTo>
                  <a:pt x="284199" y="28641"/>
                </a:lnTo>
                <a:lnTo>
                  <a:pt x="284921" y="30972"/>
                </a:lnTo>
                <a:lnTo>
                  <a:pt x="285590" y="33304"/>
                </a:lnTo>
                <a:lnTo>
                  <a:pt x="286232" y="35635"/>
                </a:lnTo>
                <a:lnTo>
                  <a:pt x="286847" y="37959"/>
                </a:lnTo>
                <a:lnTo>
                  <a:pt x="287436" y="40290"/>
                </a:lnTo>
                <a:lnTo>
                  <a:pt x="287998" y="42622"/>
                </a:lnTo>
                <a:lnTo>
                  <a:pt x="288533" y="44953"/>
                </a:lnTo>
                <a:lnTo>
                  <a:pt x="289041" y="47284"/>
                </a:lnTo>
                <a:lnTo>
                  <a:pt x="289549" y="49616"/>
                </a:lnTo>
                <a:lnTo>
                  <a:pt x="290031" y="51947"/>
                </a:lnTo>
                <a:lnTo>
                  <a:pt x="290485" y="54279"/>
                </a:lnTo>
                <a:lnTo>
                  <a:pt x="290940" y="56610"/>
                </a:lnTo>
                <a:lnTo>
                  <a:pt x="291796" y="61281"/>
                </a:lnTo>
                <a:lnTo>
                  <a:pt x="292599" y="65951"/>
                </a:lnTo>
                <a:lnTo>
                  <a:pt x="293375" y="70622"/>
                </a:lnTo>
                <a:lnTo>
                  <a:pt x="294124" y="75300"/>
                </a:lnTo>
                <a:lnTo>
                  <a:pt x="295622" y="84664"/>
                </a:lnTo>
                <a:lnTo>
                  <a:pt x="292733" y="84680"/>
                </a:lnTo>
                <a:lnTo>
                  <a:pt x="289870" y="84687"/>
                </a:lnTo>
                <a:lnTo>
                  <a:pt x="287008" y="84695"/>
                </a:lnTo>
                <a:lnTo>
                  <a:pt x="284172" y="84687"/>
                </a:lnTo>
                <a:lnTo>
                  <a:pt x="281310" y="84672"/>
                </a:lnTo>
                <a:lnTo>
                  <a:pt x="278474" y="84649"/>
                </a:lnTo>
                <a:lnTo>
                  <a:pt x="275666" y="84618"/>
                </a:lnTo>
                <a:lnTo>
                  <a:pt x="272830" y="84579"/>
                </a:lnTo>
                <a:lnTo>
                  <a:pt x="270021" y="84533"/>
                </a:lnTo>
                <a:lnTo>
                  <a:pt x="267212" y="84471"/>
                </a:lnTo>
                <a:lnTo>
                  <a:pt x="264404" y="84409"/>
                </a:lnTo>
                <a:lnTo>
                  <a:pt x="261622" y="84340"/>
                </a:lnTo>
                <a:lnTo>
                  <a:pt x="258840" y="84263"/>
                </a:lnTo>
                <a:lnTo>
                  <a:pt x="256057" y="84170"/>
                </a:lnTo>
                <a:lnTo>
                  <a:pt x="253302" y="84077"/>
                </a:lnTo>
                <a:lnTo>
                  <a:pt x="250547" y="83977"/>
                </a:lnTo>
                <a:lnTo>
                  <a:pt x="250788" y="83444"/>
                </a:lnTo>
                <a:lnTo>
                  <a:pt x="251028" y="82912"/>
                </a:lnTo>
                <a:lnTo>
                  <a:pt x="251242" y="82379"/>
                </a:lnTo>
                <a:lnTo>
                  <a:pt x="251456" y="81839"/>
                </a:lnTo>
                <a:lnTo>
                  <a:pt x="251617" y="81306"/>
                </a:lnTo>
                <a:lnTo>
                  <a:pt x="251777" y="80766"/>
                </a:lnTo>
                <a:lnTo>
                  <a:pt x="251938" y="80225"/>
                </a:lnTo>
                <a:lnTo>
                  <a:pt x="252072" y="79685"/>
                </a:lnTo>
                <a:lnTo>
                  <a:pt x="252179" y="79144"/>
                </a:lnTo>
                <a:lnTo>
                  <a:pt x="252259" y="78596"/>
                </a:lnTo>
                <a:lnTo>
                  <a:pt x="252419" y="77508"/>
                </a:lnTo>
                <a:lnTo>
                  <a:pt x="252500" y="76412"/>
                </a:lnTo>
                <a:lnTo>
                  <a:pt x="252526" y="75315"/>
                </a:lnTo>
                <a:lnTo>
                  <a:pt x="252526" y="74219"/>
                </a:lnTo>
                <a:lnTo>
                  <a:pt x="252446" y="73115"/>
                </a:lnTo>
                <a:lnTo>
                  <a:pt x="252339" y="72004"/>
                </a:lnTo>
                <a:lnTo>
                  <a:pt x="252179" y="70900"/>
                </a:lnTo>
                <a:lnTo>
                  <a:pt x="251991" y="69788"/>
                </a:lnTo>
                <a:lnTo>
                  <a:pt x="251751" y="68676"/>
                </a:lnTo>
                <a:lnTo>
                  <a:pt x="251510" y="67565"/>
                </a:lnTo>
                <a:lnTo>
                  <a:pt x="251216" y="66453"/>
                </a:lnTo>
                <a:lnTo>
                  <a:pt x="250921" y="65341"/>
                </a:lnTo>
                <a:lnTo>
                  <a:pt x="250574" y="64230"/>
                </a:lnTo>
                <a:lnTo>
                  <a:pt x="249878" y="62014"/>
                </a:lnTo>
                <a:lnTo>
                  <a:pt x="249129" y="59798"/>
                </a:lnTo>
                <a:lnTo>
                  <a:pt x="248353" y="57598"/>
                </a:lnTo>
                <a:lnTo>
                  <a:pt x="247604" y="55414"/>
                </a:lnTo>
                <a:lnTo>
                  <a:pt x="246882" y="53236"/>
                </a:lnTo>
                <a:lnTo>
                  <a:pt x="246561" y="52163"/>
                </a:lnTo>
                <a:lnTo>
                  <a:pt x="246240" y="51090"/>
                </a:lnTo>
                <a:lnTo>
                  <a:pt x="245946" y="50025"/>
                </a:lnTo>
                <a:lnTo>
                  <a:pt x="245705" y="48960"/>
                </a:lnTo>
                <a:lnTo>
                  <a:pt x="245143" y="46505"/>
                </a:lnTo>
                <a:lnTo>
                  <a:pt x="244635" y="44042"/>
                </a:lnTo>
                <a:lnTo>
                  <a:pt x="244153" y="41572"/>
                </a:lnTo>
                <a:lnTo>
                  <a:pt x="243699" y="39101"/>
                </a:lnTo>
                <a:lnTo>
                  <a:pt x="242762" y="34153"/>
                </a:lnTo>
                <a:lnTo>
                  <a:pt x="242254" y="31675"/>
                </a:lnTo>
                <a:lnTo>
                  <a:pt x="241746" y="29197"/>
                </a:lnTo>
                <a:lnTo>
                  <a:pt x="241157" y="26726"/>
                </a:lnTo>
                <a:lnTo>
                  <a:pt x="240863" y="25483"/>
                </a:lnTo>
                <a:lnTo>
                  <a:pt x="240542" y="24248"/>
                </a:lnTo>
                <a:lnTo>
                  <a:pt x="240194" y="23013"/>
                </a:lnTo>
                <a:lnTo>
                  <a:pt x="239820" y="21778"/>
                </a:lnTo>
                <a:lnTo>
                  <a:pt x="239445" y="20550"/>
                </a:lnTo>
                <a:lnTo>
                  <a:pt x="239044" y="19315"/>
                </a:lnTo>
                <a:lnTo>
                  <a:pt x="238616" y="18088"/>
                </a:lnTo>
                <a:lnTo>
                  <a:pt x="238161" y="16860"/>
                </a:lnTo>
                <a:lnTo>
                  <a:pt x="237707" y="15633"/>
                </a:lnTo>
                <a:lnTo>
                  <a:pt x="237198" y="14405"/>
                </a:lnTo>
                <a:lnTo>
                  <a:pt x="236663" y="13178"/>
                </a:lnTo>
                <a:lnTo>
                  <a:pt x="236101" y="11958"/>
                </a:lnTo>
                <a:lnTo>
                  <a:pt x="235486" y="10738"/>
                </a:lnTo>
                <a:lnTo>
                  <a:pt x="234871" y="9519"/>
                </a:lnTo>
                <a:lnTo>
                  <a:pt x="234791" y="9418"/>
                </a:lnTo>
                <a:lnTo>
                  <a:pt x="234710" y="9318"/>
                </a:lnTo>
                <a:lnTo>
                  <a:pt x="234630" y="9225"/>
                </a:lnTo>
                <a:lnTo>
                  <a:pt x="234496" y="9133"/>
                </a:lnTo>
                <a:lnTo>
                  <a:pt x="234389" y="9040"/>
                </a:lnTo>
                <a:lnTo>
                  <a:pt x="234256" y="8963"/>
                </a:lnTo>
                <a:lnTo>
                  <a:pt x="234095" y="8878"/>
                </a:lnTo>
                <a:lnTo>
                  <a:pt x="233935" y="8808"/>
                </a:lnTo>
                <a:lnTo>
                  <a:pt x="233747" y="8731"/>
                </a:lnTo>
                <a:lnTo>
                  <a:pt x="233560" y="8670"/>
                </a:lnTo>
                <a:lnTo>
                  <a:pt x="233373" y="8600"/>
                </a:lnTo>
                <a:lnTo>
                  <a:pt x="233159" y="8546"/>
                </a:lnTo>
                <a:lnTo>
                  <a:pt x="232945" y="8484"/>
                </a:lnTo>
                <a:lnTo>
                  <a:pt x="232731" y="8438"/>
                </a:lnTo>
                <a:lnTo>
                  <a:pt x="232249" y="8345"/>
                </a:lnTo>
                <a:lnTo>
                  <a:pt x="231741" y="8268"/>
                </a:lnTo>
                <a:lnTo>
                  <a:pt x="231179" y="8206"/>
                </a:lnTo>
                <a:lnTo>
                  <a:pt x="230618" y="8152"/>
                </a:lnTo>
                <a:lnTo>
                  <a:pt x="230056" y="8121"/>
                </a:lnTo>
                <a:lnTo>
                  <a:pt x="229467" y="8098"/>
                </a:lnTo>
                <a:lnTo>
                  <a:pt x="228852" y="8091"/>
                </a:lnTo>
                <a:lnTo>
                  <a:pt x="228264" y="8098"/>
                </a:lnTo>
                <a:lnTo>
                  <a:pt x="227648" y="8121"/>
                </a:lnTo>
                <a:lnTo>
                  <a:pt x="227033" y="8152"/>
                </a:lnTo>
                <a:lnTo>
                  <a:pt x="226445" y="8199"/>
                </a:lnTo>
                <a:lnTo>
                  <a:pt x="225856" y="8260"/>
                </a:lnTo>
                <a:lnTo>
                  <a:pt x="225294" y="8330"/>
                </a:lnTo>
                <a:lnTo>
                  <a:pt x="224759" y="8407"/>
                </a:lnTo>
                <a:lnTo>
                  <a:pt x="224224" y="8507"/>
                </a:lnTo>
                <a:lnTo>
                  <a:pt x="223743" y="8608"/>
                </a:lnTo>
                <a:lnTo>
                  <a:pt x="223288" y="8731"/>
                </a:lnTo>
                <a:lnTo>
                  <a:pt x="222860" y="8855"/>
                </a:lnTo>
                <a:lnTo>
                  <a:pt x="222485" y="8994"/>
                </a:lnTo>
                <a:lnTo>
                  <a:pt x="222138" y="9148"/>
                </a:lnTo>
                <a:lnTo>
                  <a:pt x="221870" y="9310"/>
                </a:lnTo>
                <a:lnTo>
                  <a:pt x="221736" y="9395"/>
                </a:lnTo>
                <a:lnTo>
                  <a:pt x="221629" y="9480"/>
                </a:lnTo>
                <a:lnTo>
                  <a:pt x="221549" y="9565"/>
                </a:lnTo>
                <a:lnTo>
                  <a:pt x="221469" y="9658"/>
                </a:lnTo>
                <a:lnTo>
                  <a:pt x="221389" y="9750"/>
                </a:lnTo>
                <a:lnTo>
                  <a:pt x="221362" y="9851"/>
                </a:lnTo>
                <a:lnTo>
                  <a:pt x="221335" y="9951"/>
                </a:lnTo>
                <a:lnTo>
                  <a:pt x="221308" y="10051"/>
                </a:lnTo>
                <a:lnTo>
                  <a:pt x="221308" y="11317"/>
                </a:lnTo>
                <a:lnTo>
                  <a:pt x="221362" y="12583"/>
                </a:lnTo>
                <a:lnTo>
                  <a:pt x="221442" y="13857"/>
                </a:lnTo>
                <a:lnTo>
                  <a:pt x="221549" y="15123"/>
                </a:lnTo>
                <a:lnTo>
                  <a:pt x="221683" y="16397"/>
                </a:lnTo>
                <a:lnTo>
                  <a:pt x="221843" y="17671"/>
                </a:lnTo>
                <a:lnTo>
                  <a:pt x="222031" y="18945"/>
                </a:lnTo>
                <a:lnTo>
                  <a:pt x="222271" y="20211"/>
                </a:lnTo>
                <a:lnTo>
                  <a:pt x="222512" y="21485"/>
                </a:lnTo>
                <a:lnTo>
                  <a:pt x="222780" y="22758"/>
                </a:lnTo>
                <a:lnTo>
                  <a:pt x="223101" y="24032"/>
                </a:lnTo>
                <a:lnTo>
                  <a:pt x="223395" y="25306"/>
                </a:lnTo>
                <a:lnTo>
                  <a:pt x="223743" y="26587"/>
                </a:lnTo>
                <a:lnTo>
                  <a:pt x="224090" y="27861"/>
                </a:lnTo>
                <a:lnTo>
                  <a:pt x="224839" y="30409"/>
                </a:lnTo>
                <a:lnTo>
                  <a:pt x="225642" y="32956"/>
                </a:lnTo>
                <a:lnTo>
                  <a:pt x="226471" y="35504"/>
                </a:lnTo>
                <a:lnTo>
                  <a:pt x="228157" y="40591"/>
                </a:lnTo>
                <a:lnTo>
                  <a:pt x="229013" y="43131"/>
                </a:lnTo>
                <a:lnTo>
                  <a:pt x="229842" y="45671"/>
                </a:lnTo>
                <a:lnTo>
                  <a:pt x="230644" y="48203"/>
                </a:lnTo>
                <a:lnTo>
                  <a:pt x="231393" y="50728"/>
                </a:lnTo>
                <a:lnTo>
                  <a:pt x="231955" y="52773"/>
                </a:lnTo>
                <a:lnTo>
                  <a:pt x="232490" y="54819"/>
                </a:lnTo>
                <a:lnTo>
                  <a:pt x="232998" y="56873"/>
                </a:lnTo>
                <a:lnTo>
                  <a:pt x="233480" y="58926"/>
                </a:lnTo>
                <a:lnTo>
                  <a:pt x="234416" y="63041"/>
                </a:lnTo>
                <a:lnTo>
                  <a:pt x="234898" y="65102"/>
                </a:lnTo>
                <a:lnTo>
                  <a:pt x="235406" y="67163"/>
                </a:lnTo>
                <a:lnTo>
                  <a:pt x="235941" y="69224"/>
                </a:lnTo>
                <a:lnTo>
                  <a:pt x="236476" y="71278"/>
                </a:lnTo>
                <a:lnTo>
                  <a:pt x="237091" y="73339"/>
                </a:lnTo>
                <a:lnTo>
                  <a:pt x="237733" y="75393"/>
                </a:lnTo>
                <a:lnTo>
                  <a:pt x="238429" y="77438"/>
                </a:lnTo>
                <a:lnTo>
                  <a:pt x="238803" y="78465"/>
                </a:lnTo>
                <a:lnTo>
                  <a:pt x="239205" y="79484"/>
                </a:lnTo>
                <a:lnTo>
                  <a:pt x="239606" y="80503"/>
                </a:lnTo>
                <a:lnTo>
                  <a:pt x="240034" y="81522"/>
                </a:lnTo>
                <a:lnTo>
                  <a:pt x="240489" y="82541"/>
                </a:lnTo>
                <a:lnTo>
                  <a:pt x="240970" y="83560"/>
                </a:lnTo>
                <a:lnTo>
                  <a:pt x="238215" y="83414"/>
                </a:lnTo>
                <a:lnTo>
                  <a:pt x="235459" y="83267"/>
                </a:lnTo>
                <a:lnTo>
                  <a:pt x="232731" y="83105"/>
                </a:lnTo>
                <a:lnTo>
                  <a:pt x="230029" y="82935"/>
                </a:lnTo>
                <a:lnTo>
                  <a:pt x="227327" y="82757"/>
                </a:lnTo>
                <a:lnTo>
                  <a:pt x="224625" y="82572"/>
                </a:lnTo>
                <a:lnTo>
                  <a:pt x="221950" y="82379"/>
                </a:lnTo>
                <a:lnTo>
                  <a:pt x="219275" y="82171"/>
                </a:lnTo>
                <a:lnTo>
                  <a:pt x="216627" y="81962"/>
                </a:lnTo>
                <a:lnTo>
                  <a:pt x="213979" y="81738"/>
                </a:lnTo>
                <a:lnTo>
                  <a:pt x="211357" y="81507"/>
                </a:lnTo>
                <a:lnTo>
                  <a:pt x="208736" y="81267"/>
                </a:lnTo>
                <a:lnTo>
                  <a:pt x="206114" y="81020"/>
                </a:lnTo>
                <a:lnTo>
                  <a:pt x="203519" y="80766"/>
                </a:lnTo>
                <a:lnTo>
                  <a:pt x="200951" y="80503"/>
                </a:lnTo>
                <a:lnTo>
                  <a:pt x="198383" y="80225"/>
                </a:lnTo>
                <a:lnTo>
                  <a:pt x="197821" y="75833"/>
                </a:lnTo>
                <a:lnTo>
                  <a:pt x="197179" y="71440"/>
                </a:lnTo>
                <a:lnTo>
                  <a:pt x="196511" y="67040"/>
                </a:lnTo>
                <a:lnTo>
                  <a:pt x="195788" y="62647"/>
                </a:lnTo>
                <a:lnTo>
                  <a:pt x="194986" y="58254"/>
                </a:lnTo>
                <a:lnTo>
                  <a:pt x="194157" y="53870"/>
                </a:lnTo>
                <a:lnTo>
                  <a:pt x="193247" y="49477"/>
                </a:lnTo>
                <a:lnTo>
                  <a:pt x="192257" y="45084"/>
                </a:lnTo>
                <a:lnTo>
                  <a:pt x="191749" y="42892"/>
                </a:lnTo>
                <a:lnTo>
                  <a:pt x="191214" y="40699"/>
                </a:lnTo>
                <a:lnTo>
                  <a:pt x="190679" y="38507"/>
                </a:lnTo>
                <a:lnTo>
                  <a:pt x="190117" y="36314"/>
                </a:lnTo>
                <a:lnTo>
                  <a:pt x="189555" y="34122"/>
                </a:lnTo>
                <a:lnTo>
                  <a:pt x="188967" y="31930"/>
                </a:lnTo>
                <a:lnTo>
                  <a:pt x="188352" y="29737"/>
                </a:lnTo>
                <a:lnTo>
                  <a:pt x="187710" y="27545"/>
                </a:lnTo>
                <a:lnTo>
                  <a:pt x="187068" y="25352"/>
                </a:lnTo>
                <a:lnTo>
                  <a:pt x="186426" y="23160"/>
                </a:lnTo>
                <a:lnTo>
                  <a:pt x="185730" y="20975"/>
                </a:lnTo>
                <a:lnTo>
                  <a:pt x="185035" y="18783"/>
                </a:lnTo>
                <a:lnTo>
                  <a:pt x="184312" y="16590"/>
                </a:lnTo>
                <a:lnTo>
                  <a:pt x="183590" y="14405"/>
                </a:lnTo>
                <a:lnTo>
                  <a:pt x="182841" y="12213"/>
                </a:lnTo>
                <a:lnTo>
                  <a:pt x="182065" y="10028"/>
                </a:lnTo>
                <a:lnTo>
                  <a:pt x="182012" y="9905"/>
                </a:lnTo>
                <a:lnTo>
                  <a:pt x="181932" y="9789"/>
                </a:lnTo>
                <a:lnTo>
                  <a:pt x="181851" y="9673"/>
                </a:lnTo>
                <a:lnTo>
                  <a:pt x="181718" y="9557"/>
                </a:lnTo>
                <a:lnTo>
                  <a:pt x="181611" y="9449"/>
                </a:lnTo>
                <a:lnTo>
                  <a:pt x="181450" y="9349"/>
                </a:lnTo>
                <a:lnTo>
                  <a:pt x="181290" y="9248"/>
                </a:lnTo>
                <a:lnTo>
                  <a:pt x="181129" y="9156"/>
                </a:lnTo>
                <a:lnTo>
                  <a:pt x="180942" y="9063"/>
                </a:lnTo>
                <a:lnTo>
                  <a:pt x="180728" y="8971"/>
                </a:lnTo>
                <a:lnTo>
                  <a:pt x="180514" y="8886"/>
                </a:lnTo>
                <a:lnTo>
                  <a:pt x="180273" y="8808"/>
                </a:lnTo>
                <a:lnTo>
                  <a:pt x="180032" y="8731"/>
                </a:lnTo>
                <a:lnTo>
                  <a:pt x="179791" y="8662"/>
                </a:lnTo>
                <a:lnTo>
                  <a:pt x="179524" y="8592"/>
                </a:lnTo>
                <a:lnTo>
                  <a:pt x="179256" y="8523"/>
                </a:lnTo>
                <a:lnTo>
                  <a:pt x="178962" y="8461"/>
                </a:lnTo>
                <a:lnTo>
                  <a:pt x="178668" y="8407"/>
                </a:lnTo>
                <a:lnTo>
                  <a:pt x="178079" y="8307"/>
                </a:lnTo>
                <a:lnTo>
                  <a:pt x="177437" y="8214"/>
                </a:lnTo>
                <a:lnTo>
                  <a:pt x="176795" y="8145"/>
                </a:lnTo>
                <a:lnTo>
                  <a:pt x="176127" y="8091"/>
                </a:lnTo>
                <a:lnTo>
                  <a:pt x="175431" y="8052"/>
                </a:lnTo>
                <a:lnTo>
                  <a:pt x="174762" y="8029"/>
                </a:lnTo>
                <a:lnTo>
                  <a:pt x="174067" y="8021"/>
                </a:lnTo>
                <a:lnTo>
                  <a:pt x="173398" y="8021"/>
                </a:lnTo>
                <a:lnTo>
                  <a:pt x="172729" y="8044"/>
                </a:lnTo>
                <a:lnTo>
                  <a:pt x="172061" y="8083"/>
                </a:lnTo>
                <a:lnTo>
                  <a:pt x="171445" y="8137"/>
                </a:lnTo>
                <a:lnTo>
                  <a:pt x="170830" y="8206"/>
                </a:lnTo>
                <a:lnTo>
                  <a:pt x="170536" y="8253"/>
                </a:lnTo>
                <a:lnTo>
                  <a:pt x="170268" y="8299"/>
                </a:lnTo>
                <a:lnTo>
                  <a:pt x="169974" y="8345"/>
                </a:lnTo>
                <a:lnTo>
                  <a:pt x="169733" y="8399"/>
                </a:lnTo>
                <a:lnTo>
                  <a:pt x="169466" y="8453"/>
                </a:lnTo>
                <a:lnTo>
                  <a:pt x="169225" y="8515"/>
                </a:lnTo>
                <a:lnTo>
                  <a:pt x="169011" y="8577"/>
                </a:lnTo>
                <a:lnTo>
                  <a:pt x="168797" y="8646"/>
                </a:lnTo>
                <a:lnTo>
                  <a:pt x="168583" y="8724"/>
                </a:lnTo>
                <a:lnTo>
                  <a:pt x="168396" y="8801"/>
                </a:lnTo>
                <a:lnTo>
                  <a:pt x="168235" y="8878"/>
                </a:lnTo>
                <a:lnTo>
                  <a:pt x="168075" y="8963"/>
                </a:lnTo>
                <a:lnTo>
                  <a:pt x="167914" y="9056"/>
                </a:lnTo>
                <a:lnTo>
                  <a:pt x="167807" y="9148"/>
                </a:lnTo>
                <a:lnTo>
                  <a:pt x="167700" y="9241"/>
                </a:lnTo>
                <a:lnTo>
                  <a:pt x="167593" y="9341"/>
                </a:lnTo>
                <a:lnTo>
                  <a:pt x="167540" y="9449"/>
                </a:lnTo>
                <a:lnTo>
                  <a:pt x="167486" y="9557"/>
                </a:lnTo>
                <a:lnTo>
                  <a:pt x="167459" y="9665"/>
                </a:lnTo>
                <a:lnTo>
                  <a:pt x="167433" y="9781"/>
                </a:lnTo>
                <a:lnTo>
                  <a:pt x="167459" y="9905"/>
                </a:lnTo>
                <a:lnTo>
                  <a:pt x="167486" y="10028"/>
                </a:lnTo>
                <a:lnTo>
                  <a:pt x="168957" y="14320"/>
                </a:lnTo>
                <a:lnTo>
                  <a:pt x="170402" y="18620"/>
                </a:lnTo>
                <a:lnTo>
                  <a:pt x="171820" y="22913"/>
                </a:lnTo>
                <a:lnTo>
                  <a:pt x="173211" y="27213"/>
                </a:lnTo>
                <a:lnTo>
                  <a:pt x="174548" y="31513"/>
                </a:lnTo>
                <a:lnTo>
                  <a:pt x="175859" y="35805"/>
                </a:lnTo>
                <a:lnTo>
                  <a:pt x="177143" y="40105"/>
                </a:lnTo>
                <a:lnTo>
                  <a:pt x="178374" y="44405"/>
                </a:lnTo>
                <a:lnTo>
                  <a:pt x="179577" y="48705"/>
                </a:lnTo>
                <a:lnTo>
                  <a:pt x="180728" y="53013"/>
                </a:lnTo>
                <a:lnTo>
                  <a:pt x="181851" y="57313"/>
                </a:lnTo>
                <a:lnTo>
                  <a:pt x="182921" y="61613"/>
                </a:lnTo>
                <a:lnTo>
                  <a:pt x="183965" y="65920"/>
                </a:lnTo>
                <a:lnTo>
                  <a:pt x="184928" y="70228"/>
                </a:lnTo>
                <a:lnTo>
                  <a:pt x="185864" y="74536"/>
                </a:lnTo>
                <a:lnTo>
                  <a:pt x="186747" y="78843"/>
                </a:lnTo>
                <a:lnTo>
                  <a:pt x="184821" y="78596"/>
                </a:lnTo>
                <a:lnTo>
                  <a:pt x="182921" y="78334"/>
                </a:lnTo>
                <a:lnTo>
                  <a:pt x="180995" y="78071"/>
                </a:lnTo>
                <a:lnTo>
                  <a:pt x="179123" y="77809"/>
                </a:lnTo>
                <a:lnTo>
                  <a:pt x="177223" y="77531"/>
                </a:lnTo>
                <a:lnTo>
                  <a:pt x="175351" y="77253"/>
                </a:lnTo>
                <a:lnTo>
                  <a:pt x="173478" y="76975"/>
                </a:lnTo>
                <a:lnTo>
                  <a:pt x="171606" y="76682"/>
                </a:lnTo>
                <a:lnTo>
                  <a:pt x="169760" y="76388"/>
                </a:lnTo>
                <a:lnTo>
                  <a:pt x="167941" y="76087"/>
                </a:lnTo>
                <a:lnTo>
                  <a:pt x="166095" y="75779"/>
                </a:lnTo>
                <a:lnTo>
                  <a:pt x="164276" y="75470"/>
                </a:lnTo>
                <a:lnTo>
                  <a:pt x="162484" y="75146"/>
                </a:lnTo>
                <a:lnTo>
                  <a:pt x="160665" y="74829"/>
                </a:lnTo>
                <a:lnTo>
                  <a:pt x="158899" y="74497"/>
                </a:lnTo>
                <a:lnTo>
                  <a:pt x="157107" y="74165"/>
                </a:lnTo>
                <a:lnTo>
                  <a:pt x="155341" y="73818"/>
                </a:lnTo>
                <a:lnTo>
                  <a:pt x="153603" y="73478"/>
                </a:lnTo>
                <a:lnTo>
                  <a:pt x="151837" y="73123"/>
                </a:lnTo>
                <a:lnTo>
                  <a:pt x="150125" y="72768"/>
                </a:lnTo>
                <a:lnTo>
                  <a:pt x="148386" y="72405"/>
                </a:lnTo>
                <a:lnTo>
                  <a:pt x="146674" y="72034"/>
                </a:lnTo>
                <a:lnTo>
                  <a:pt x="144989" y="71656"/>
                </a:lnTo>
                <a:lnTo>
                  <a:pt x="143304" y="71278"/>
                </a:lnTo>
                <a:lnTo>
                  <a:pt x="141618" y="70892"/>
                </a:lnTo>
                <a:lnTo>
                  <a:pt x="139960" y="70498"/>
                </a:lnTo>
                <a:lnTo>
                  <a:pt x="138301" y="70097"/>
                </a:lnTo>
                <a:lnTo>
                  <a:pt x="136670" y="69695"/>
                </a:lnTo>
                <a:lnTo>
                  <a:pt x="135038" y="69286"/>
                </a:lnTo>
                <a:lnTo>
                  <a:pt x="133433" y="68869"/>
                </a:lnTo>
                <a:lnTo>
                  <a:pt x="131828" y="68445"/>
                </a:lnTo>
                <a:lnTo>
                  <a:pt x="130223" y="68020"/>
                </a:lnTo>
                <a:lnTo>
                  <a:pt x="130169" y="66098"/>
                </a:lnTo>
                <a:lnTo>
                  <a:pt x="130116" y="64168"/>
                </a:lnTo>
                <a:lnTo>
                  <a:pt x="130009" y="62246"/>
                </a:lnTo>
                <a:lnTo>
                  <a:pt x="129902" y="60316"/>
                </a:lnTo>
                <a:lnTo>
                  <a:pt x="129768" y="58386"/>
                </a:lnTo>
                <a:lnTo>
                  <a:pt x="129607" y="56456"/>
                </a:lnTo>
                <a:lnTo>
                  <a:pt x="129420" y="54526"/>
                </a:lnTo>
                <a:lnTo>
                  <a:pt x="129233" y="52596"/>
                </a:lnTo>
                <a:lnTo>
                  <a:pt x="129019" y="50658"/>
                </a:lnTo>
                <a:lnTo>
                  <a:pt x="128778" y="48728"/>
                </a:lnTo>
                <a:lnTo>
                  <a:pt x="128511" y="46790"/>
                </a:lnTo>
                <a:lnTo>
                  <a:pt x="128243" y="44860"/>
                </a:lnTo>
                <a:lnTo>
                  <a:pt x="127949" y="42923"/>
                </a:lnTo>
                <a:lnTo>
                  <a:pt x="127655" y="40993"/>
                </a:lnTo>
                <a:lnTo>
                  <a:pt x="127307" y="39055"/>
                </a:lnTo>
                <a:lnTo>
                  <a:pt x="126986" y="37117"/>
                </a:lnTo>
                <a:lnTo>
                  <a:pt x="126611" y="35187"/>
                </a:lnTo>
                <a:lnTo>
                  <a:pt x="126237" y="33250"/>
                </a:lnTo>
                <a:lnTo>
                  <a:pt x="125434" y="29382"/>
                </a:lnTo>
                <a:lnTo>
                  <a:pt x="124578" y="25522"/>
                </a:lnTo>
                <a:lnTo>
                  <a:pt x="123669" y="21662"/>
                </a:lnTo>
                <a:lnTo>
                  <a:pt x="122706" y="17810"/>
                </a:lnTo>
                <a:lnTo>
                  <a:pt x="121716" y="13958"/>
                </a:lnTo>
                <a:lnTo>
                  <a:pt x="120646" y="10121"/>
                </a:lnTo>
                <a:lnTo>
                  <a:pt x="119549" y="6284"/>
                </a:lnTo>
                <a:lnTo>
                  <a:pt x="119496" y="6153"/>
                </a:lnTo>
                <a:lnTo>
                  <a:pt x="119442" y="6029"/>
                </a:lnTo>
                <a:lnTo>
                  <a:pt x="119335" y="5906"/>
                </a:lnTo>
                <a:lnTo>
                  <a:pt x="119228" y="5782"/>
                </a:lnTo>
                <a:lnTo>
                  <a:pt x="119094" y="5674"/>
                </a:lnTo>
                <a:lnTo>
                  <a:pt x="118961" y="5558"/>
                </a:lnTo>
                <a:lnTo>
                  <a:pt x="118800" y="5450"/>
                </a:lnTo>
                <a:lnTo>
                  <a:pt x="118613" y="5350"/>
                </a:lnTo>
                <a:lnTo>
                  <a:pt x="118426" y="5250"/>
                </a:lnTo>
                <a:lnTo>
                  <a:pt x="118238" y="5157"/>
                </a:lnTo>
                <a:lnTo>
                  <a:pt x="117998" y="5064"/>
                </a:lnTo>
                <a:lnTo>
                  <a:pt x="117757" y="4979"/>
                </a:lnTo>
                <a:lnTo>
                  <a:pt x="117516" y="4894"/>
                </a:lnTo>
                <a:lnTo>
                  <a:pt x="117275" y="4817"/>
                </a:lnTo>
                <a:lnTo>
                  <a:pt x="116981" y="4748"/>
                </a:lnTo>
                <a:lnTo>
                  <a:pt x="116714" y="4678"/>
                </a:lnTo>
                <a:lnTo>
                  <a:pt x="116419" y="4609"/>
                </a:lnTo>
                <a:lnTo>
                  <a:pt x="116125" y="4547"/>
                </a:lnTo>
                <a:lnTo>
                  <a:pt x="115804" y="4493"/>
                </a:lnTo>
                <a:lnTo>
                  <a:pt x="115483" y="4439"/>
                </a:lnTo>
                <a:lnTo>
                  <a:pt x="114841" y="4339"/>
                </a:lnTo>
                <a:lnTo>
                  <a:pt x="114146" y="4261"/>
                </a:lnTo>
                <a:lnTo>
                  <a:pt x="113450" y="4200"/>
                </a:lnTo>
                <a:lnTo>
                  <a:pt x="112754" y="4161"/>
                </a:lnTo>
                <a:lnTo>
                  <a:pt x="112032" y="4130"/>
                </a:lnTo>
                <a:lnTo>
                  <a:pt x="111310" y="4122"/>
                </a:lnTo>
                <a:lnTo>
                  <a:pt x="110588" y="4130"/>
                </a:lnTo>
                <a:lnTo>
                  <a:pt x="109892" y="4153"/>
                </a:lnTo>
                <a:lnTo>
                  <a:pt x="109197" y="4192"/>
                </a:lnTo>
                <a:lnTo>
                  <a:pt x="108501" y="4246"/>
                </a:lnTo>
                <a:lnTo>
                  <a:pt x="108180" y="4285"/>
                </a:lnTo>
                <a:lnTo>
                  <a:pt x="107859" y="4323"/>
                </a:lnTo>
                <a:lnTo>
                  <a:pt x="107565" y="4370"/>
                </a:lnTo>
                <a:lnTo>
                  <a:pt x="107244" y="4416"/>
                </a:lnTo>
                <a:lnTo>
                  <a:pt x="106950" y="4470"/>
                </a:lnTo>
                <a:lnTo>
                  <a:pt x="106655" y="4524"/>
                </a:lnTo>
                <a:lnTo>
                  <a:pt x="106388" y="4586"/>
                </a:lnTo>
                <a:lnTo>
                  <a:pt x="106120" y="4647"/>
                </a:lnTo>
                <a:lnTo>
                  <a:pt x="105880" y="4717"/>
                </a:lnTo>
                <a:lnTo>
                  <a:pt x="105639" y="4794"/>
                </a:lnTo>
                <a:lnTo>
                  <a:pt x="105398" y="4871"/>
                </a:lnTo>
                <a:lnTo>
                  <a:pt x="105184" y="4956"/>
                </a:lnTo>
                <a:lnTo>
                  <a:pt x="104997" y="5041"/>
                </a:lnTo>
                <a:lnTo>
                  <a:pt x="104810" y="5134"/>
                </a:lnTo>
                <a:lnTo>
                  <a:pt x="104649" y="5226"/>
                </a:lnTo>
                <a:lnTo>
                  <a:pt x="104489" y="5327"/>
                </a:lnTo>
                <a:lnTo>
                  <a:pt x="104355" y="5435"/>
                </a:lnTo>
                <a:lnTo>
                  <a:pt x="104248" y="5543"/>
                </a:lnTo>
                <a:lnTo>
                  <a:pt x="104141" y="5651"/>
                </a:lnTo>
                <a:lnTo>
                  <a:pt x="104061" y="5775"/>
                </a:lnTo>
                <a:lnTo>
                  <a:pt x="104007" y="5890"/>
                </a:lnTo>
                <a:lnTo>
                  <a:pt x="103954" y="6022"/>
                </a:lnTo>
                <a:lnTo>
                  <a:pt x="103954" y="6153"/>
                </a:lnTo>
                <a:lnTo>
                  <a:pt x="103954" y="6284"/>
                </a:lnTo>
                <a:lnTo>
                  <a:pt x="104408" y="9889"/>
                </a:lnTo>
                <a:lnTo>
                  <a:pt x="104890" y="13494"/>
                </a:lnTo>
                <a:lnTo>
                  <a:pt x="105425" y="17107"/>
                </a:lnTo>
                <a:lnTo>
                  <a:pt x="106013" y="20720"/>
                </a:lnTo>
                <a:lnTo>
                  <a:pt x="106629" y="24341"/>
                </a:lnTo>
                <a:lnTo>
                  <a:pt x="107297" y="27962"/>
                </a:lnTo>
                <a:lnTo>
                  <a:pt x="108020" y="31582"/>
                </a:lnTo>
                <a:lnTo>
                  <a:pt x="108795" y="35211"/>
                </a:lnTo>
                <a:lnTo>
                  <a:pt x="109625" y="38831"/>
                </a:lnTo>
                <a:lnTo>
                  <a:pt x="110534" y="42452"/>
                </a:lnTo>
                <a:lnTo>
                  <a:pt x="111470" y="46072"/>
                </a:lnTo>
                <a:lnTo>
                  <a:pt x="111979" y="47879"/>
                </a:lnTo>
                <a:lnTo>
                  <a:pt x="112487" y="49685"/>
                </a:lnTo>
                <a:lnTo>
                  <a:pt x="113022" y="51492"/>
                </a:lnTo>
                <a:lnTo>
                  <a:pt x="113584" y="53298"/>
                </a:lnTo>
                <a:lnTo>
                  <a:pt x="114146" y="55097"/>
                </a:lnTo>
                <a:lnTo>
                  <a:pt x="114707" y="56903"/>
                </a:lnTo>
                <a:lnTo>
                  <a:pt x="115323" y="58702"/>
                </a:lnTo>
                <a:lnTo>
                  <a:pt x="115938" y="60501"/>
                </a:lnTo>
                <a:lnTo>
                  <a:pt x="116580" y="62300"/>
                </a:lnTo>
                <a:lnTo>
                  <a:pt x="117222" y="64098"/>
                </a:lnTo>
                <a:lnTo>
                  <a:pt x="117222" y="64098"/>
                </a:lnTo>
                <a:lnTo>
                  <a:pt x="115323" y="63473"/>
                </a:lnTo>
                <a:lnTo>
                  <a:pt x="113450" y="62840"/>
                </a:lnTo>
                <a:lnTo>
                  <a:pt x="111604" y="62199"/>
                </a:lnTo>
                <a:lnTo>
                  <a:pt x="109785" y="61543"/>
                </a:lnTo>
                <a:lnTo>
                  <a:pt x="107993" y="60887"/>
                </a:lnTo>
                <a:lnTo>
                  <a:pt x="106201" y="60215"/>
                </a:lnTo>
                <a:lnTo>
                  <a:pt x="104462" y="59528"/>
                </a:lnTo>
                <a:lnTo>
                  <a:pt x="102723" y="58833"/>
                </a:lnTo>
                <a:lnTo>
                  <a:pt x="100850" y="58061"/>
                </a:lnTo>
                <a:lnTo>
                  <a:pt x="99031" y="57282"/>
                </a:lnTo>
                <a:lnTo>
                  <a:pt x="97239" y="56494"/>
                </a:lnTo>
                <a:lnTo>
                  <a:pt x="95474" y="55707"/>
                </a:lnTo>
                <a:lnTo>
                  <a:pt x="93735" y="54912"/>
                </a:lnTo>
                <a:lnTo>
                  <a:pt x="92023" y="54109"/>
                </a:lnTo>
                <a:lnTo>
                  <a:pt x="90337" y="53306"/>
                </a:lnTo>
                <a:lnTo>
                  <a:pt x="88679" y="52495"/>
                </a:lnTo>
                <a:lnTo>
                  <a:pt x="87074" y="51677"/>
                </a:lnTo>
                <a:lnTo>
                  <a:pt x="85469" y="50859"/>
                </a:lnTo>
                <a:lnTo>
                  <a:pt x="83917" y="50040"/>
                </a:lnTo>
                <a:lnTo>
                  <a:pt x="82366" y="49214"/>
                </a:lnTo>
                <a:lnTo>
                  <a:pt x="80868" y="48381"/>
                </a:lnTo>
                <a:lnTo>
                  <a:pt x="79370" y="47547"/>
                </a:lnTo>
                <a:lnTo>
                  <a:pt x="77925" y="46705"/>
                </a:lnTo>
                <a:lnTo>
                  <a:pt x="76481" y="45864"/>
                </a:lnTo>
                <a:lnTo>
                  <a:pt x="75090" y="45023"/>
                </a:lnTo>
                <a:lnTo>
                  <a:pt x="73699" y="44173"/>
                </a:lnTo>
                <a:lnTo>
                  <a:pt x="72334" y="43316"/>
                </a:lnTo>
                <a:lnTo>
                  <a:pt x="70997" y="42460"/>
                </a:lnTo>
                <a:lnTo>
                  <a:pt x="69686" y="41603"/>
                </a:lnTo>
                <a:lnTo>
                  <a:pt x="68402" y="40738"/>
                </a:lnTo>
                <a:lnTo>
                  <a:pt x="67145" y="39873"/>
                </a:lnTo>
                <a:lnTo>
                  <a:pt x="65887" y="39001"/>
                </a:lnTo>
                <a:lnTo>
                  <a:pt x="64657" y="38129"/>
                </a:lnTo>
                <a:lnTo>
                  <a:pt x="63453" y="37256"/>
                </a:lnTo>
                <a:lnTo>
                  <a:pt x="62276" y="36376"/>
                </a:lnTo>
                <a:lnTo>
                  <a:pt x="61099" y="35496"/>
                </a:lnTo>
                <a:lnTo>
                  <a:pt x="59949" y="34616"/>
                </a:lnTo>
                <a:lnTo>
                  <a:pt x="58825" y="33728"/>
                </a:lnTo>
                <a:lnTo>
                  <a:pt x="57728" y="32841"/>
                </a:lnTo>
                <a:lnTo>
                  <a:pt x="56632" y="31953"/>
                </a:lnTo>
                <a:lnTo>
                  <a:pt x="55562" y="31057"/>
                </a:lnTo>
                <a:lnTo>
                  <a:pt x="54518" y="30169"/>
                </a:lnTo>
                <a:lnTo>
                  <a:pt x="53475" y="29274"/>
                </a:lnTo>
                <a:lnTo>
                  <a:pt x="52432" y="28378"/>
                </a:lnTo>
                <a:lnTo>
                  <a:pt x="50452" y="26580"/>
                </a:lnTo>
                <a:lnTo>
                  <a:pt x="48500" y="24773"/>
                </a:lnTo>
                <a:lnTo>
                  <a:pt x="46600" y="22959"/>
                </a:lnTo>
                <a:lnTo>
                  <a:pt x="44754" y="21145"/>
                </a:lnTo>
                <a:lnTo>
                  <a:pt x="42962" y="19331"/>
                </a:lnTo>
                <a:lnTo>
                  <a:pt x="41223" y="17509"/>
                </a:lnTo>
                <a:lnTo>
                  <a:pt x="39511" y="15695"/>
                </a:lnTo>
                <a:lnTo>
                  <a:pt x="37826" y="13865"/>
                </a:lnTo>
                <a:lnTo>
                  <a:pt x="36167" y="12043"/>
                </a:lnTo>
                <a:lnTo>
                  <a:pt x="34562" y="10229"/>
                </a:lnTo>
                <a:lnTo>
                  <a:pt x="32957" y="8407"/>
                </a:lnTo>
                <a:lnTo>
                  <a:pt x="31379" y="6585"/>
                </a:lnTo>
                <a:lnTo>
                  <a:pt x="28276" y="2964"/>
                </a:lnTo>
                <a:lnTo>
                  <a:pt x="28035" y="2725"/>
                </a:lnTo>
                <a:lnTo>
                  <a:pt x="27795" y="2501"/>
                </a:lnTo>
                <a:lnTo>
                  <a:pt x="27500" y="2285"/>
                </a:lnTo>
                <a:lnTo>
                  <a:pt x="27179" y="2077"/>
                </a:lnTo>
                <a:lnTo>
                  <a:pt x="26832" y="1884"/>
                </a:lnTo>
                <a:lnTo>
                  <a:pt x="26457" y="1698"/>
                </a:lnTo>
                <a:lnTo>
                  <a:pt x="26056" y="1521"/>
                </a:lnTo>
                <a:lnTo>
                  <a:pt x="25628" y="1351"/>
                </a:lnTo>
                <a:lnTo>
                  <a:pt x="25173" y="1197"/>
                </a:lnTo>
                <a:lnTo>
                  <a:pt x="24691" y="1058"/>
                </a:lnTo>
                <a:lnTo>
                  <a:pt x="24183" y="919"/>
                </a:lnTo>
                <a:lnTo>
                  <a:pt x="23675" y="795"/>
                </a:lnTo>
                <a:lnTo>
                  <a:pt x="23140" y="679"/>
                </a:lnTo>
                <a:lnTo>
                  <a:pt x="22578" y="571"/>
                </a:lnTo>
                <a:lnTo>
                  <a:pt x="22016" y="471"/>
                </a:lnTo>
                <a:lnTo>
                  <a:pt x="21428" y="386"/>
                </a:lnTo>
                <a:lnTo>
                  <a:pt x="20839" y="309"/>
                </a:lnTo>
                <a:lnTo>
                  <a:pt x="20224" y="239"/>
                </a:lnTo>
                <a:lnTo>
                  <a:pt x="19609" y="178"/>
                </a:lnTo>
                <a:lnTo>
                  <a:pt x="18967" y="124"/>
                </a:lnTo>
                <a:lnTo>
                  <a:pt x="18325" y="85"/>
                </a:lnTo>
                <a:lnTo>
                  <a:pt x="17683" y="54"/>
                </a:lnTo>
                <a:lnTo>
                  <a:pt x="17014" y="23"/>
                </a:lnTo>
                <a:lnTo>
                  <a:pt x="16345" y="8"/>
                </a:lnTo>
                <a:lnTo>
                  <a:pt x="15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0800000">
            <a:off x="2845321" y="4512188"/>
            <a:ext cx="798311" cy="533414"/>
          </a:xfrm>
          <a:custGeom>
            <a:avLst/>
            <a:gdLst/>
            <a:ahLst/>
            <a:cxnLst/>
            <a:rect l="l" t="t" r="r" b="b"/>
            <a:pathLst>
              <a:path w="265661" h="57854" extrusionOk="0">
                <a:moveTo>
                  <a:pt x="6688" y="1"/>
                </a:moveTo>
                <a:lnTo>
                  <a:pt x="6126" y="16"/>
                </a:lnTo>
                <a:lnTo>
                  <a:pt x="5538" y="47"/>
                </a:lnTo>
                <a:lnTo>
                  <a:pt x="4976" y="93"/>
                </a:lnTo>
                <a:lnTo>
                  <a:pt x="4414" y="147"/>
                </a:lnTo>
                <a:lnTo>
                  <a:pt x="3879" y="217"/>
                </a:lnTo>
                <a:lnTo>
                  <a:pt x="3344" y="302"/>
                </a:lnTo>
                <a:lnTo>
                  <a:pt x="2863" y="402"/>
                </a:lnTo>
                <a:lnTo>
                  <a:pt x="2381" y="510"/>
                </a:lnTo>
                <a:lnTo>
                  <a:pt x="1926" y="626"/>
                </a:lnTo>
                <a:lnTo>
                  <a:pt x="1525" y="757"/>
                </a:lnTo>
                <a:lnTo>
                  <a:pt x="1151" y="904"/>
                </a:lnTo>
                <a:lnTo>
                  <a:pt x="830" y="1058"/>
                </a:lnTo>
                <a:lnTo>
                  <a:pt x="562" y="1228"/>
                </a:lnTo>
                <a:lnTo>
                  <a:pt x="428" y="1313"/>
                </a:lnTo>
                <a:lnTo>
                  <a:pt x="321" y="1406"/>
                </a:lnTo>
                <a:lnTo>
                  <a:pt x="241" y="1498"/>
                </a:lnTo>
                <a:lnTo>
                  <a:pt x="161" y="1591"/>
                </a:lnTo>
                <a:lnTo>
                  <a:pt x="107" y="1691"/>
                </a:lnTo>
                <a:lnTo>
                  <a:pt x="54" y="1792"/>
                </a:lnTo>
                <a:lnTo>
                  <a:pt x="27" y="1892"/>
                </a:lnTo>
                <a:lnTo>
                  <a:pt x="27" y="2000"/>
                </a:lnTo>
                <a:lnTo>
                  <a:pt x="0" y="2942"/>
                </a:lnTo>
                <a:lnTo>
                  <a:pt x="27" y="3891"/>
                </a:lnTo>
                <a:lnTo>
                  <a:pt x="81" y="4833"/>
                </a:lnTo>
                <a:lnTo>
                  <a:pt x="188" y="5775"/>
                </a:lnTo>
                <a:lnTo>
                  <a:pt x="321" y="6717"/>
                </a:lnTo>
                <a:lnTo>
                  <a:pt x="482" y="7659"/>
                </a:lnTo>
                <a:lnTo>
                  <a:pt x="696" y="8601"/>
                </a:lnTo>
                <a:lnTo>
                  <a:pt x="910" y="9535"/>
                </a:lnTo>
                <a:lnTo>
                  <a:pt x="1177" y="10476"/>
                </a:lnTo>
                <a:lnTo>
                  <a:pt x="1498" y="11411"/>
                </a:lnTo>
                <a:lnTo>
                  <a:pt x="1819" y="12345"/>
                </a:lnTo>
                <a:lnTo>
                  <a:pt x="2167" y="13279"/>
                </a:lnTo>
                <a:lnTo>
                  <a:pt x="2568" y="14213"/>
                </a:lnTo>
                <a:lnTo>
                  <a:pt x="2996" y="15147"/>
                </a:lnTo>
                <a:lnTo>
                  <a:pt x="3424" y="16081"/>
                </a:lnTo>
                <a:lnTo>
                  <a:pt x="3906" y="17007"/>
                </a:lnTo>
                <a:lnTo>
                  <a:pt x="4414" y="17934"/>
                </a:lnTo>
                <a:lnTo>
                  <a:pt x="4949" y="18868"/>
                </a:lnTo>
                <a:lnTo>
                  <a:pt x="5484" y="19794"/>
                </a:lnTo>
                <a:lnTo>
                  <a:pt x="6073" y="20721"/>
                </a:lnTo>
                <a:lnTo>
                  <a:pt x="6661" y="21647"/>
                </a:lnTo>
                <a:lnTo>
                  <a:pt x="7303" y="22566"/>
                </a:lnTo>
                <a:lnTo>
                  <a:pt x="7945" y="23492"/>
                </a:lnTo>
                <a:lnTo>
                  <a:pt x="8614" y="24411"/>
                </a:lnTo>
                <a:lnTo>
                  <a:pt x="9310" y="25337"/>
                </a:lnTo>
                <a:lnTo>
                  <a:pt x="10005" y="26256"/>
                </a:lnTo>
                <a:lnTo>
                  <a:pt x="10754" y="27175"/>
                </a:lnTo>
                <a:lnTo>
                  <a:pt x="11503" y="28093"/>
                </a:lnTo>
                <a:lnTo>
                  <a:pt x="12252" y="29004"/>
                </a:lnTo>
                <a:lnTo>
                  <a:pt x="13055" y="29923"/>
                </a:lnTo>
                <a:lnTo>
                  <a:pt x="13857" y="30834"/>
                </a:lnTo>
                <a:lnTo>
                  <a:pt x="14660" y="31752"/>
                </a:lnTo>
                <a:lnTo>
                  <a:pt x="14793" y="31868"/>
                </a:lnTo>
                <a:lnTo>
                  <a:pt x="14954" y="31976"/>
                </a:lnTo>
                <a:lnTo>
                  <a:pt x="15114" y="32077"/>
                </a:lnTo>
                <a:lnTo>
                  <a:pt x="15328" y="32177"/>
                </a:lnTo>
                <a:lnTo>
                  <a:pt x="15542" y="32270"/>
                </a:lnTo>
                <a:lnTo>
                  <a:pt x="15783" y="32355"/>
                </a:lnTo>
                <a:lnTo>
                  <a:pt x="16051" y="32432"/>
                </a:lnTo>
                <a:lnTo>
                  <a:pt x="16345" y="32509"/>
                </a:lnTo>
                <a:lnTo>
                  <a:pt x="16639" y="32571"/>
                </a:lnTo>
                <a:lnTo>
                  <a:pt x="16960" y="32640"/>
                </a:lnTo>
                <a:lnTo>
                  <a:pt x="17308" y="32694"/>
                </a:lnTo>
                <a:lnTo>
                  <a:pt x="17656" y="32741"/>
                </a:lnTo>
                <a:lnTo>
                  <a:pt x="18003" y="32787"/>
                </a:lnTo>
                <a:lnTo>
                  <a:pt x="18378" y="32826"/>
                </a:lnTo>
                <a:lnTo>
                  <a:pt x="18752" y="32856"/>
                </a:lnTo>
                <a:lnTo>
                  <a:pt x="19154" y="32887"/>
                </a:lnTo>
                <a:lnTo>
                  <a:pt x="19528" y="32910"/>
                </a:lnTo>
                <a:lnTo>
                  <a:pt x="19929" y="32926"/>
                </a:lnTo>
                <a:lnTo>
                  <a:pt x="20331" y="32934"/>
                </a:lnTo>
                <a:lnTo>
                  <a:pt x="21535" y="32934"/>
                </a:lnTo>
                <a:lnTo>
                  <a:pt x="21936" y="32918"/>
                </a:lnTo>
                <a:lnTo>
                  <a:pt x="22310" y="32903"/>
                </a:lnTo>
                <a:lnTo>
                  <a:pt x="22712" y="32880"/>
                </a:lnTo>
                <a:lnTo>
                  <a:pt x="23086" y="32849"/>
                </a:lnTo>
                <a:lnTo>
                  <a:pt x="23461" y="32818"/>
                </a:lnTo>
                <a:lnTo>
                  <a:pt x="23808" y="32779"/>
                </a:lnTo>
                <a:lnTo>
                  <a:pt x="24156" y="32733"/>
                </a:lnTo>
                <a:lnTo>
                  <a:pt x="24477" y="32679"/>
                </a:lnTo>
                <a:lnTo>
                  <a:pt x="24798" y="32625"/>
                </a:lnTo>
                <a:lnTo>
                  <a:pt x="25119" y="32563"/>
                </a:lnTo>
                <a:lnTo>
                  <a:pt x="29105" y="31722"/>
                </a:lnTo>
                <a:lnTo>
                  <a:pt x="33118" y="30888"/>
                </a:lnTo>
                <a:lnTo>
                  <a:pt x="37157" y="30070"/>
                </a:lnTo>
                <a:lnTo>
                  <a:pt x="41223" y="29267"/>
                </a:lnTo>
                <a:lnTo>
                  <a:pt x="45316" y="28479"/>
                </a:lnTo>
                <a:lnTo>
                  <a:pt x="49435" y="27700"/>
                </a:lnTo>
                <a:lnTo>
                  <a:pt x="53582" y="26935"/>
                </a:lnTo>
                <a:lnTo>
                  <a:pt x="57755" y="26194"/>
                </a:lnTo>
                <a:lnTo>
                  <a:pt x="61955" y="25453"/>
                </a:lnTo>
                <a:lnTo>
                  <a:pt x="66181" y="24735"/>
                </a:lnTo>
                <a:lnTo>
                  <a:pt x="70435" y="24025"/>
                </a:lnTo>
                <a:lnTo>
                  <a:pt x="74715" y="23330"/>
                </a:lnTo>
                <a:lnTo>
                  <a:pt x="79022" y="22651"/>
                </a:lnTo>
                <a:lnTo>
                  <a:pt x="83382" y="21979"/>
                </a:lnTo>
                <a:lnTo>
                  <a:pt x="87742" y="21323"/>
                </a:lnTo>
                <a:lnTo>
                  <a:pt x="92156" y="20682"/>
                </a:lnTo>
                <a:lnTo>
                  <a:pt x="99325" y="33374"/>
                </a:lnTo>
                <a:lnTo>
                  <a:pt x="102910" y="39719"/>
                </a:lnTo>
                <a:lnTo>
                  <a:pt x="106548" y="46065"/>
                </a:lnTo>
                <a:lnTo>
                  <a:pt x="106628" y="46204"/>
                </a:lnTo>
                <a:lnTo>
                  <a:pt x="106762" y="46335"/>
                </a:lnTo>
                <a:lnTo>
                  <a:pt x="106922" y="46467"/>
                </a:lnTo>
                <a:lnTo>
                  <a:pt x="107083" y="46590"/>
                </a:lnTo>
                <a:lnTo>
                  <a:pt x="107270" y="46706"/>
                </a:lnTo>
                <a:lnTo>
                  <a:pt x="107484" y="46814"/>
                </a:lnTo>
                <a:lnTo>
                  <a:pt x="107725" y="46922"/>
                </a:lnTo>
                <a:lnTo>
                  <a:pt x="107992" y="47022"/>
                </a:lnTo>
                <a:lnTo>
                  <a:pt x="108287" y="47123"/>
                </a:lnTo>
                <a:lnTo>
                  <a:pt x="108581" y="47208"/>
                </a:lnTo>
                <a:lnTo>
                  <a:pt x="108875" y="47293"/>
                </a:lnTo>
                <a:lnTo>
                  <a:pt x="109223" y="47370"/>
                </a:lnTo>
                <a:lnTo>
                  <a:pt x="109571" y="47439"/>
                </a:lnTo>
                <a:lnTo>
                  <a:pt x="109919" y="47501"/>
                </a:lnTo>
                <a:lnTo>
                  <a:pt x="110293" y="47563"/>
                </a:lnTo>
                <a:lnTo>
                  <a:pt x="110668" y="47609"/>
                </a:lnTo>
                <a:lnTo>
                  <a:pt x="111069" y="47655"/>
                </a:lnTo>
                <a:lnTo>
                  <a:pt x="111470" y="47694"/>
                </a:lnTo>
                <a:lnTo>
                  <a:pt x="111871" y="47717"/>
                </a:lnTo>
                <a:lnTo>
                  <a:pt x="112273" y="47740"/>
                </a:lnTo>
                <a:lnTo>
                  <a:pt x="112701" y="47756"/>
                </a:lnTo>
                <a:lnTo>
                  <a:pt x="113129" y="47764"/>
                </a:lnTo>
                <a:lnTo>
                  <a:pt x="113557" y="47764"/>
                </a:lnTo>
                <a:lnTo>
                  <a:pt x="113985" y="47756"/>
                </a:lnTo>
                <a:lnTo>
                  <a:pt x="114413" y="47740"/>
                </a:lnTo>
                <a:lnTo>
                  <a:pt x="114841" y="47717"/>
                </a:lnTo>
                <a:lnTo>
                  <a:pt x="115269" y="47679"/>
                </a:lnTo>
                <a:lnTo>
                  <a:pt x="115697" y="47640"/>
                </a:lnTo>
                <a:lnTo>
                  <a:pt x="116125" y="47586"/>
                </a:lnTo>
                <a:lnTo>
                  <a:pt x="116553" y="47532"/>
                </a:lnTo>
                <a:lnTo>
                  <a:pt x="116954" y="47462"/>
                </a:lnTo>
                <a:lnTo>
                  <a:pt x="117382" y="47385"/>
                </a:lnTo>
                <a:lnTo>
                  <a:pt x="133807" y="44097"/>
                </a:lnTo>
                <a:lnTo>
                  <a:pt x="150232" y="40800"/>
                </a:lnTo>
                <a:lnTo>
                  <a:pt x="166657" y="37496"/>
                </a:lnTo>
                <a:lnTo>
                  <a:pt x="174842" y="35836"/>
                </a:lnTo>
                <a:lnTo>
                  <a:pt x="183001" y="34177"/>
                </a:lnTo>
                <a:lnTo>
                  <a:pt x="183590" y="35574"/>
                </a:lnTo>
                <a:lnTo>
                  <a:pt x="184178" y="36971"/>
                </a:lnTo>
                <a:lnTo>
                  <a:pt x="184793" y="38361"/>
                </a:lnTo>
                <a:lnTo>
                  <a:pt x="185462" y="39750"/>
                </a:lnTo>
                <a:lnTo>
                  <a:pt x="186131" y="41148"/>
                </a:lnTo>
                <a:lnTo>
                  <a:pt x="186827" y="42537"/>
                </a:lnTo>
                <a:lnTo>
                  <a:pt x="187576" y="43919"/>
                </a:lnTo>
                <a:lnTo>
                  <a:pt x="188325" y="45309"/>
                </a:lnTo>
                <a:lnTo>
                  <a:pt x="189127" y="46690"/>
                </a:lnTo>
                <a:lnTo>
                  <a:pt x="189930" y="48080"/>
                </a:lnTo>
                <a:lnTo>
                  <a:pt x="190786" y="49462"/>
                </a:lnTo>
                <a:lnTo>
                  <a:pt x="191668" y="50844"/>
                </a:lnTo>
                <a:lnTo>
                  <a:pt x="192578" y="52226"/>
                </a:lnTo>
                <a:lnTo>
                  <a:pt x="193514" y="53608"/>
                </a:lnTo>
                <a:lnTo>
                  <a:pt x="194477" y="54982"/>
                </a:lnTo>
                <a:lnTo>
                  <a:pt x="195494" y="56364"/>
                </a:lnTo>
                <a:lnTo>
                  <a:pt x="195601" y="56487"/>
                </a:lnTo>
                <a:lnTo>
                  <a:pt x="195708" y="56611"/>
                </a:lnTo>
                <a:lnTo>
                  <a:pt x="195868" y="56726"/>
                </a:lnTo>
                <a:lnTo>
                  <a:pt x="196029" y="56834"/>
                </a:lnTo>
                <a:lnTo>
                  <a:pt x="196216" y="56935"/>
                </a:lnTo>
                <a:lnTo>
                  <a:pt x="196403" y="57035"/>
                </a:lnTo>
                <a:lnTo>
                  <a:pt x="196617" y="57136"/>
                </a:lnTo>
                <a:lnTo>
                  <a:pt x="196858" y="57220"/>
                </a:lnTo>
                <a:lnTo>
                  <a:pt x="197099" y="57305"/>
                </a:lnTo>
                <a:lnTo>
                  <a:pt x="197366" y="57383"/>
                </a:lnTo>
                <a:lnTo>
                  <a:pt x="197634" y="57452"/>
                </a:lnTo>
                <a:lnTo>
                  <a:pt x="197901" y="57522"/>
                </a:lnTo>
                <a:lnTo>
                  <a:pt x="198196" y="57583"/>
                </a:lnTo>
                <a:lnTo>
                  <a:pt x="198517" y="57637"/>
                </a:lnTo>
                <a:lnTo>
                  <a:pt x="198838" y="57684"/>
                </a:lnTo>
                <a:lnTo>
                  <a:pt x="199159" y="57730"/>
                </a:lnTo>
                <a:lnTo>
                  <a:pt x="199506" y="57769"/>
                </a:lnTo>
                <a:lnTo>
                  <a:pt x="199854" y="57792"/>
                </a:lnTo>
                <a:lnTo>
                  <a:pt x="200202" y="57823"/>
                </a:lnTo>
                <a:lnTo>
                  <a:pt x="200550" y="57838"/>
                </a:lnTo>
                <a:lnTo>
                  <a:pt x="200924" y="57846"/>
                </a:lnTo>
                <a:lnTo>
                  <a:pt x="201299" y="57853"/>
                </a:lnTo>
                <a:lnTo>
                  <a:pt x="201673" y="57853"/>
                </a:lnTo>
                <a:lnTo>
                  <a:pt x="202048" y="57846"/>
                </a:lnTo>
                <a:lnTo>
                  <a:pt x="202422" y="57830"/>
                </a:lnTo>
                <a:lnTo>
                  <a:pt x="202823" y="57807"/>
                </a:lnTo>
                <a:lnTo>
                  <a:pt x="203198" y="57784"/>
                </a:lnTo>
                <a:lnTo>
                  <a:pt x="203599" y="57745"/>
                </a:lnTo>
                <a:lnTo>
                  <a:pt x="203974" y="57707"/>
                </a:lnTo>
                <a:lnTo>
                  <a:pt x="204375" y="57653"/>
                </a:lnTo>
                <a:lnTo>
                  <a:pt x="204749" y="57599"/>
                </a:lnTo>
                <a:lnTo>
                  <a:pt x="205124" y="57537"/>
                </a:lnTo>
                <a:lnTo>
                  <a:pt x="209083" y="56834"/>
                </a:lnTo>
                <a:lnTo>
                  <a:pt x="213015" y="56124"/>
                </a:lnTo>
                <a:lnTo>
                  <a:pt x="216894" y="55406"/>
                </a:lnTo>
                <a:lnTo>
                  <a:pt x="220746" y="54673"/>
                </a:lnTo>
                <a:lnTo>
                  <a:pt x="224572" y="53932"/>
                </a:lnTo>
                <a:lnTo>
                  <a:pt x="228343" y="53175"/>
                </a:lnTo>
                <a:lnTo>
                  <a:pt x="232089" y="52411"/>
                </a:lnTo>
                <a:lnTo>
                  <a:pt x="235780" y="51631"/>
                </a:lnTo>
                <a:lnTo>
                  <a:pt x="239445" y="50836"/>
                </a:lnTo>
                <a:lnTo>
                  <a:pt x="243083" y="50025"/>
                </a:lnTo>
                <a:lnTo>
                  <a:pt x="246694" y="49207"/>
                </a:lnTo>
                <a:lnTo>
                  <a:pt x="250252" y="48366"/>
                </a:lnTo>
                <a:lnTo>
                  <a:pt x="253783" y="47517"/>
                </a:lnTo>
                <a:lnTo>
                  <a:pt x="255549" y="47084"/>
                </a:lnTo>
                <a:lnTo>
                  <a:pt x="257288" y="46644"/>
                </a:lnTo>
                <a:lnTo>
                  <a:pt x="259026" y="46204"/>
                </a:lnTo>
                <a:lnTo>
                  <a:pt x="260765" y="45756"/>
                </a:lnTo>
                <a:lnTo>
                  <a:pt x="262477" y="45309"/>
                </a:lnTo>
                <a:lnTo>
                  <a:pt x="264189" y="44853"/>
                </a:lnTo>
                <a:lnTo>
                  <a:pt x="264537" y="44753"/>
                </a:lnTo>
                <a:lnTo>
                  <a:pt x="264831" y="44652"/>
                </a:lnTo>
                <a:lnTo>
                  <a:pt x="265072" y="44544"/>
                </a:lnTo>
                <a:lnTo>
                  <a:pt x="265286" y="44429"/>
                </a:lnTo>
                <a:lnTo>
                  <a:pt x="265447" y="44313"/>
                </a:lnTo>
                <a:lnTo>
                  <a:pt x="265554" y="44197"/>
                </a:lnTo>
                <a:lnTo>
                  <a:pt x="265634" y="44081"/>
                </a:lnTo>
                <a:lnTo>
                  <a:pt x="265661" y="43965"/>
                </a:lnTo>
                <a:lnTo>
                  <a:pt x="265661" y="43850"/>
                </a:lnTo>
                <a:lnTo>
                  <a:pt x="265634" y="43734"/>
                </a:lnTo>
                <a:lnTo>
                  <a:pt x="265554" y="43626"/>
                </a:lnTo>
                <a:lnTo>
                  <a:pt x="265447" y="43510"/>
                </a:lnTo>
                <a:lnTo>
                  <a:pt x="265313" y="43402"/>
                </a:lnTo>
                <a:lnTo>
                  <a:pt x="265152" y="43301"/>
                </a:lnTo>
                <a:lnTo>
                  <a:pt x="264965" y="43201"/>
                </a:lnTo>
                <a:lnTo>
                  <a:pt x="264751" y="43108"/>
                </a:lnTo>
                <a:lnTo>
                  <a:pt x="264510" y="43024"/>
                </a:lnTo>
                <a:lnTo>
                  <a:pt x="264243" y="42939"/>
                </a:lnTo>
                <a:lnTo>
                  <a:pt x="263949" y="42869"/>
                </a:lnTo>
                <a:lnTo>
                  <a:pt x="263628" y="42800"/>
                </a:lnTo>
                <a:lnTo>
                  <a:pt x="263307" y="42746"/>
                </a:lnTo>
                <a:lnTo>
                  <a:pt x="262986" y="42699"/>
                </a:lnTo>
                <a:lnTo>
                  <a:pt x="262611" y="42661"/>
                </a:lnTo>
                <a:lnTo>
                  <a:pt x="262263" y="42638"/>
                </a:lnTo>
                <a:lnTo>
                  <a:pt x="261862" y="42622"/>
                </a:lnTo>
                <a:lnTo>
                  <a:pt x="261487" y="42622"/>
                </a:lnTo>
                <a:lnTo>
                  <a:pt x="261086" y="42630"/>
                </a:lnTo>
                <a:lnTo>
                  <a:pt x="260685" y="42653"/>
                </a:lnTo>
                <a:lnTo>
                  <a:pt x="260284" y="42692"/>
                </a:lnTo>
                <a:lnTo>
                  <a:pt x="259856" y="42746"/>
                </a:lnTo>
                <a:lnTo>
                  <a:pt x="259454" y="42815"/>
                </a:lnTo>
                <a:lnTo>
                  <a:pt x="259026" y="42900"/>
                </a:lnTo>
                <a:lnTo>
                  <a:pt x="255843" y="43626"/>
                </a:lnTo>
                <a:lnTo>
                  <a:pt x="252606" y="44336"/>
                </a:lnTo>
                <a:lnTo>
                  <a:pt x="249396" y="45038"/>
                </a:lnTo>
                <a:lnTo>
                  <a:pt x="246159" y="45741"/>
                </a:lnTo>
                <a:lnTo>
                  <a:pt x="242896" y="46428"/>
                </a:lnTo>
                <a:lnTo>
                  <a:pt x="239632" y="47107"/>
                </a:lnTo>
                <a:lnTo>
                  <a:pt x="236342" y="47779"/>
                </a:lnTo>
                <a:lnTo>
                  <a:pt x="233052" y="48435"/>
                </a:lnTo>
                <a:lnTo>
                  <a:pt x="229708" y="49091"/>
                </a:lnTo>
                <a:lnTo>
                  <a:pt x="226391" y="49740"/>
                </a:lnTo>
                <a:lnTo>
                  <a:pt x="223020" y="50373"/>
                </a:lnTo>
                <a:lnTo>
                  <a:pt x="219623" y="50998"/>
                </a:lnTo>
                <a:lnTo>
                  <a:pt x="216225" y="51616"/>
                </a:lnTo>
                <a:lnTo>
                  <a:pt x="212775" y="52226"/>
                </a:lnTo>
                <a:lnTo>
                  <a:pt x="209297" y="52828"/>
                </a:lnTo>
                <a:lnTo>
                  <a:pt x="205819" y="53422"/>
                </a:lnTo>
                <a:lnTo>
                  <a:pt x="204883" y="52010"/>
                </a:lnTo>
                <a:lnTo>
                  <a:pt x="203974" y="50597"/>
                </a:lnTo>
                <a:lnTo>
                  <a:pt x="203118" y="49192"/>
                </a:lnTo>
                <a:lnTo>
                  <a:pt x="202262" y="47779"/>
                </a:lnTo>
                <a:lnTo>
                  <a:pt x="201432" y="46366"/>
                </a:lnTo>
                <a:lnTo>
                  <a:pt x="200630" y="44954"/>
                </a:lnTo>
                <a:lnTo>
                  <a:pt x="199881" y="43533"/>
                </a:lnTo>
                <a:lnTo>
                  <a:pt x="199132" y="42120"/>
                </a:lnTo>
                <a:lnTo>
                  <a:pt x="198410" y="40700"/>
                </a:lnTo>
                <a:lnTo>
                  <a:pt x="197741" y="39279"/>
                </a:lnTo>
                <a:lnTo>
                  <a:pt x="197072" y="37859"/>
                </a:lnTo>
                <a:lnTo>
                  <a:pt x="196457" y="36438"/>
                </a:lnTo>
                <a:lnTo>
                  <a:pt x="195841" y="35018"/>
                </a:lnTo>
                <a:lnTo>
                  <a:pt x="195280" y="33590"/>
                </a:lnTo>
                <a:lnTo>
                  <a:pt x="194745" y="32162"/>
                </a:lnTo>
                <a:lnTo>
                  <a:pt x="194236" y="30733"/>
                </a:lnTo>
                <a:lnTo>
                  <a:pt x="194183" y="30602"/>
                </a:lnTo>
                <a:lnTo>
                  <a:pt x="194076" y="30479"/>
                </a:lnTo>
                <a:lnTo>
                  <a:pt x="193969" y="30355"/>
                </a:lnTo>
                <a:lnTo>
                  <a:pt x="193835" y="30239"/>
                </a:lnTo>
                <a:lnTo>
                  <a:pt x="193648" y="30131"/>
                </a:lnTo>
                <a:lnTo>
                  <a:pt x="193461" y="30023"/>
                </a:lnTo>
                <a:lnTo>
                  <a:pt x="193247" y="29923"/>
                </a:lnTo>
                <a:lnTo>
                  <a:pt x="193006" y="29830"/>
                </a:lnTo>
                <a:lnTo>
                  <a:pt x="192738" y="29745"/>
                </a:lnTo>
                <a:lnTo>
                  <a:pt x="192471" y="29668"/>
                </a:lnTo>
                <a:lnTo>
                  <a:pt x="192177" y="29591"/>
                </a:lnTo>
                <a:lnTo>
                  <a:pt x="191856" y="29521"/>
                </a:lnTo>
                <a:lnTo>
                  <a:pt x="191535" y="29460"/>
                </a:lnTo>
                <a:lnTo>
                  <a:pt x="191187" y="29406"/>
                </a:lnTo>
                <a:lnTo>
                  <a:pt x="190839" y="29352"/>
                </a:lnTo>
                <a:lnTo>
                  <a:pt x="190491" y="29313"/>
                </a:lnTo>
                <a:lnTo>
                  <a:pt x="190117" y="29274"/>
                </a:lnTo>
                <a:lnTo>
                  <a:pt x="189716" y="29244"/>
                </a:lnTo>
                <a:lnTo>
                  <a:pt x="189341" y="29220"/>
                </a:lnTo>
                <a:lnTo>
                  <a:pt x="188940" y="29197"/>
                </a:lnTo>
                <a:lnTo>
                  <a:pt x="188539" y="29189"/>
                </a:lnTo>
                <a:lnTo>
                  <a:pt x="188137" y="29182"/>
                </a:lnTo>
                <a:lnTo>
                  <a:pt x="187736" y="29182"/>
                </a:lnTo>
                <a:lnTo>
                  <a:pt x="187335" y="29189"/>
                </a:lnTo>
                <a:lnTo>
                  <a:pt x="186934" y="29205"/>
                </a:lnTo>
                <a:lnTo>
                  <a:pt x="186532" y="29228"/>
                </a:lnTo>
                <a:lnTo>
                  <a:pt x="186131" y="29259"/>
                </a:lnTo>
                <a:lnTo>
                  <a:pt x="185730" y="29298"/>
                </a:lnTo>
                <a:lnTo>
                  <a:pt x="185355" y="29344"/>
                </a:lnTo>
                <a:lnTo>
                  <a:pt x="184954" y="29390"/>
                </a:lnTo>
                <a:lnTo>
                  <a:pt x="184579" y="29452"/>
                </a:lnTo>
                <a:lnTo>
                  <a:pt x="184232" y="29514"/>
                </a:lnTo>
                <a:lnTo>
                  <a:pt x="175939" y="31119"/>
                </a:lnTo>
                <a:lnTo>
                  <a:pt x="167673" y="32725"/>
                </a:lnTo>
                <a:lnTo>
                  <a:pt x="159407" y="34346"/>
                </a:lnTo>
                <a:lnTo>
                  <a:pt x="151168" y="35968"/>
                </a:lnTo>
                <a:lnTo>
                  <a:pt x="134690" y="39218"/>
                </a:lnTo>
                <a:lnTo>
                  <a:pt x="118238" y="42475"/>
                </a:lnTo>
                <a:lnTo>
                  <a:pt x="114734" y="36230"/>
                </a:lnTo>
                <a:lnTo>
                  <a:pt x="111203" y="29977"/>
                </a:lnTo>
                <a:lnTo>
                  <a:pt x="104140" y="17478"/>
                </a:lnTo>
                <a:lnTo>
                  <a:pt x="104060" y="17370"/>
                </a:lnTo>
                <a:lnTo>
                  <a:pt x="103953" y="17262"/>
                </a:lnTo>
                <a:lnTo>
                  <a:pt x="103846" y="17154"/>
                </a:lnTo>
                <a:lnTo>
                  <a:pt x="103712" y="17046"/>
                </a:lnTo>
                <a:lnTo>
                  <a:pt x="103552" y="16946"/>
                </a:lnTo>
                <a:lnTo>
                  <a:pt x="103365" y="16845"/>
                </a:lnTo>
                <a:lnTo>
                  <a:pt x="103177" y="16745"/>
                </a:lnTo>
                <a:lnTo>
                  <a:pt x="102963" y="16652"/>
                </a:lnTo>
                <a:lnTo>
                  <a:pt x="102749" y="16560"/>
                </a:lnTo>
                <a:lnTo>
                  <a:pt x="102509" y="16467"/>
                </a:lnTo>
                <a:lnTo>
                  <a:pt x="102241" y="16382"/>
                </a:lnTo>
                <a:lnTo>
                  <a:pt x="101974" y="16305"/>
                </a:lnTo>
                <a:lnTo>
                  <a:pt x="101679" y="16228"/>
                </a:lnTo>
                <a:lnTo>
                  <a:pt x="101385" y="16158"/>
                </a:lnTo>
                <a:lnTo>
                  <a:pt x="101091" y="16089"/>
                </a:lnTo>
                <a:lnTo>
                  <a:pt x="100770" y="16027"/>
                </a:lnTo>
                <a:lnTo>
                  <a:pt x="100422" y="15973"/>
                </a:lnTo>
                <a:lnTo>
                  <a:pt x="100101" y="15919"/>
                </a:lnTo>
                <a:lnTo>
                  <a:pt x="99753" y="15873"/>
                </a:lnTo>
                <a:lnTo>
                  <a:pt x="99379" y="15834"/>
                </a:lnTo>
                <a:lnTo>
                  <a:pt x="99031" y="15803"/>
                </a:lnTo>
                <a:lnTo>
                  <a:pt x="98657" y="15772"/>
                </a:lnTo>
                <a:lnTo>
                  <a:pt x="98282" y="15749"/>
                </a:lnTo>
                <a:lnTo>
                  <a:pt x="97908" y="15741"/>
                </a:lnTo>
                <a:lnTo>
                  <a:pt x="97506" y="15734"/>
                </a:lnTo>
                <a:lnTo>
                  <a:pt x="97132" y="15734"/>
                </a:lnTo>
                <a:lnTo>
                  <a:pt x="96730" y="15741"/>
                </a:lnTo>
                <a:lnTo>
                  <a:pt x="96356" y="15757"/>
                </a:lnTo>
                <a:lnTo>
                  <a:pt x="95955" y="15780"/>
                </a:lnTo>
                <a:lnTo>
                  <a:pt x="95553" y="15811"/>
                </a:lnTo>
                <a:lnTo>
                  <a:pt x="95179" y="15849"/>
                </a:lnTo>
                <a:lnTo>
                  <a:pt x="94778" y="15904"/>
                </a:lnTo>
                <a:lnTo>
                  <a:pt x="90203" y="16537"/>
                </a:lnTo>
                <a:lnTo>
                  <a:pt x="85656" y="17193"/>
                </a:lnTo>
                <a:lnTo>
                  <a:pt x="81135" y="17857"/>
                </a:lnTo>
                <a:lnTo>
                  <a:pt x="76641" y="18536"/>
                </a:lnTo>
                <a:lnTo>
                  <a:pt x="72200" y="19231"/>
                </a:lnTo>
                <a:lnTo>
                  <a:pt x="67786" y="19933"/>
                </a:lnTo>
                <a:lnTo>
                  <a:pt x="63399" y="20651"/>
                </a:lnTo>
                <a:lnTo>
                  <a:pt x="59039" y="21385"/>
                </a:lnTo>
                <a:lnTo>
                  <a:pt x="54705" y="22133"/>
                </a:lnTo>
                <a:lnTo>
                  <a:pt x="50425" y="22890"/>
                </a:lnTo>
                <a:lnTo>
                  <a:pt x="46145" y="23662"/>
                </a:lnTo>
                <a:lnTo>
                  <a:pt x="41892" y="24449"/>
                </a:lnTo>
                <a:lnTo>
                  <a:pt x="37692" y="25252"/>
                </a:lnTo>
                <a:lnTo>
                  <a:pt x="33492" y="26063"/>
                </a:lnTo>
                <a:lnTo>
                  <a:pt x="29319" y="26897"/>
                </a:lnTo>
                <a:lnTo>
                  <a:pt x="25173" y="27738"/>
                </a:lnTo>
                <a:lnTo>
                  <a:pt x="24531" y="26928"/>
                </a:lnTo>
                <a:lnTo>
                  <a:pt x="23889" y="26109"/>
                </a:lnTo>
                <a:lnTo>
                  <a:pt x="23273" y="25299"/>
                </a:lnTo>
                <a:lnTo>
                  <a:pt x="22685" y="24488"/>
                </a:lnTo>
                <a:lnTo>
                  <a:pt x="22123" y="23677"/>
                </a:lnTo>
                <a:lnTo>
                  <a:pt x="21588" y="22867"/>
                </a:lnTo>
                <a:lnTo>
                  <a:pt x="21053" y="22056"/>
                </a:lnTo>
                <a:lnTo>
                  <a:pt x="20545" y="21246"/>
                </a:lnTo>
                <a:lnTo>
                  <a:pt x="20063" y="20435"/>
                </a:lnTo>
                <a:lnTo>
                  <a:pt x="19582" y="19617"/>
                </a:lnTo>
                <a:lnTo>
                  <a:pt x="19127" y="18806"/>
                </a:lnTo>
                <a:lnTo>
                  <a:pt x="18699" y="17996"/>
                </a:lnTo>
                <a:lnTo>
                  <a:pt x="17870" y="16367"/>
                </a:lnTo>
                <a:lnTo>
                  <a:pt x="17094" y="14738"/>
                </a:lnTo>
                <a:lnTo>
                  <a:pt x="16398" y="13109"/>
                </a:lnTo>
                <a:lnTo>
                  <a:pt x="15730" y="11472"/>
                </a:lnTo>
                <a:lnTo>
                  <a:pt x="15114" y="9828"/>
                </a:lnTo>
                <a:lnTo>
                  <a:pt x="14553" y="8184"/>
                </a:lnTo>
                <a:lnTo>
                  <a:pt x="14018" y="6539"/>
                </a:lnTo>
                <a:lnTo>
                  <a:pt x="13536" y="4880"/>
                </a:lnTo>
                <a:lnTo>
                  <a:pt x="13055" y="3220"/>
                </a:lnTo>
                <a:lnTo>
                  <a:pt x="12627" y="1552"/>
                </a:lnTo>
                <a:lnTo>
                  <a:pt x="12573" y="1444"/>
                </a:lnTo>
                <a:lnTo>
                  <a:pt x="12520" y="1336"/>
                </a:lnTo>
                <a:lnTo>
                  <a:pt x="12466" y="1236"/>
                </a:lnTo>
                <a:lnTo>
                  <a:pt x="12386" y="1135"/>
                </a:lnTo>
                <a:lnTo>
                  <a:pt x="12279" y="1043"/>
                </a:lnTo>
                <a:lnTo>
                  <a:pt x="12172" y="958"/>
                </a:lnTo>
                <a:lnTo>
                  <a:pt x="12038" y="865"/>
                </a:lnTo>
                <a:lnTo>
                  <a:pt x="11904" y="788"/>
                </a:lnTo>
                <a:lnTo>
                  <a:pt x="11744" y="711"/>
                </a:lnTo>
                <a:lnTo>
                  <a:pt x="11583" y="641"/>
                </a:lnTo>
                <a:lnTo>
                  <a:pt x="11423" y="572"/>
                </a:lnTo>
                <a:lnTo>
                  <a:pt x="11236" y="502"/>
                </a:lnTo>
                <a:lnTo>
                  <a:pt x="11048" y="441"/>
                </a:lnTo>
                <a:lnTo>
                  <a:pt x="10834" y="387"/>
                </a:lnTo>
                <a:lnTo>
                  <a:pt x="10620" y="332"/>
                </a:lnTo>
                <a:lnTo>
                  <a:pt x="10406" y="286"/>
                </a:lnTo>
                <a:lnTo>
                  <a:pt x="9925" y="201"/>
                </a:lnTo>
                <a:lnTo>
                  <a:pt x="9443" y="132"/>
                </a:lnTo>
                <a:lnTo>
                  <a:pt x="8908" y="78"/>
                </a:lnTo>
                <a:lnTo>
                  <a:pt x="8373" y="31"/>
                </a:lnTo>
                <a:lnTo>
                  <a:pt x="7838" y="8"/>
                </a:lnTo>
                <a:lnTo>
                  <a:pt x="72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a:off x="5236333" y="4414150"/>
            <a:ext cx="591942" cy="545250"/>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9204418">
            <a:off x="8344845" y="4807735"/>
            <a:ext cx="680816" cy="187424"/>
          </a:xfrm>
          <a:custGeom>
            <a:avLst/>
            <a:gdLst/>
            <a:ahLst/>
            <a:cxnLst/>
            <a:rect l="l" t="t" r="r" b="b"/>
            <a:pathLst>
              <a:path w="297334" h="26681" extrusionOk="0">
                <a:moveTo>
                  <a:pt x="7036" y="1"/>
                </a:moveTo>
                <a:lnTo>
                  <a:pt x="6662" y="8"/>
                </a:lnTo>
                <a:lnTo>
                  <a:pt x="6287" y="16"/>
                </a:lnTo>
                <a:lnTo>
                  <a:pt x="5939" y="39"/>
                </a:lnTo>
                <a:lnTo>
                  <a:pt x="5618" y="62"/>
                </a:lnTo>
                <a:lnTo>
                  <a:pt x="5271" y="86"/>
                </a:lnTo>
                <a:lnTo>
                  <a:pt x="4976" y="124"/>
                </a:lnTo>
                <a:lnTo>
                  <a:pt x="4682" y="163"/>
                </a:lnTo>
                <a:lnTo>
                  <a:pt x="4388" y="201"/>
                </a:lnTo>
                <a:lnTo>
                  <a:pt x="4120" y="248"/>
                </a:lnTo>
                <a:lnTo>
                  <a:pt x="3853" y="302"/>
                </a:lnTo>
                <a:lnTo>
                  <a:pt x="3612" y="356"/>
                </a:lnTo>
                <a:lnTo>
                  <a:pt x="3398" y="417"/>
                </a:lnTo>
                <a:lnTo>
                  <a:pt x="3184" y="479"/>
                </a:lnTo>
                <a:lnTo>
                  <a:pt x="2970" y="541"/>
                </a:lnTo>
                <a:lnTo>
                  <a:pt x="2783" y="610"/>
                </a:lnTo>
                <a:lnTo>
                  <a:pt x="2596" y="680"/>
                </a:lnTo>
                <a:lnTo>
                  <a:pt x="2435" y="757"/>
                </a:lnTo>
                <a:lnTo>
                  <a:pt x="2141" y="919"/>
                </a:lnTo>
                <a:lnTo>
                  <a:pt x="1927" y="1081"/>
                </a:lnTo>
                <a:lnTo>
                  <a:pt x="1740" y="1259"/>
                </a:lnTo>
                <a:lnTo>
                  <a:pt x="1606" y="1444"/>
                </a:lnTo>
                <a:lnTo>
                  <a:pt x="1526" y="1629"/>
                </a:lnTo>
                <a:lnTo>
                  <a:pt x="1526" y="1815"/>
                </a:lnTo>
                <a:lnTo>
                  <a:pt x="1552" y="2008"/>
                </a:lnTo>
                <a:lnTo>
                  <a:pt x="1633" y="2201"/>
                </a:lnTo>
                <a:lnTo>
                  <a:pt x="1766" y="2394"/>
                </a:lnTo>
                <a:lnTo>
                  <a:pt x="1954" y="2579"/>
                </a:lnTo>
                <a:lnTo>
                  <a:pt x="2194" y="2764"/>
                </a:lnTo>
                <a:lnTo>
                  <a:pt x="2489" y="2942"/>
                </a:lnTo>
                <a:lnTo>
                  <a:pt x="2836" y="3119"/>
                </a:lnTo>
                <a:lnTo>
                  <a:pt x="3238" y="3282"/>
                </a:lnTo>
                <a:lnTo>
                  <a:pt x="3692" y="3436"/>
                </a:lnTo>
                <a:lnTo>
                  <a:pt x="3933" y="3505"/>
                </a:lnTo>
                <a:lnTo>
                  <a:pt x="4174" y="3575"/>
                </a:lnTo>
                <a:lnTo>
                  <a:pt x="4441" y="3644"/>
                </a:lnTo>
                <a:lnTo>
                  <a:pt x="4736" y="3706"/>
                </a:lnTo>
                <a:lnTo>
                  <a:pt x="5030" y="3768"/>
                </a:lnTo>
                <a:lnTo>
                  <a:pt x="5324" y="3822"/>
                </a:lnTo>
                <a:lnTo>
                  <a:pt x="5645" y="3876"/>
                </a:lnTo>
                <a:lnTo>
                  <a:pt x="5993" y="3922"/>
                </a:lnTo>
                <a:lnTo>
                  <a:pt x="6341" y="3961"/>
                </a:lnTo>
                <a:lnTo>
                  <a:pt x="6689" y="3999"/>
                </a:lnTo>
                <a:lnTo>
                  <a:pt x="7063" y="4038"/>
                </a:lnTo>
                <a:lnTo>
                  <a:pt x="7438" y="4061"/>
                </a:lnTo>
                <a:lnTo>
                  <a:pt x="7839" y="4092"/>
                </a:lnTo>
                <a:lnTo>
                  <a:pt x="8267" y="4108"/>
                </a:lnTo>
                <a:lnTo>
                  <a:pt x="16880" y="4440"/>
                </a:lnTo>
                <a:lnTo>
                  <a:pt x="25494" y="4764"/>
                </a:lnTo>
                <a:lnTo>
                  <a:pt x="34108" y="5080"/>
                </a:lnTo>
                <a:lnTo>
                  <a:pt x="42748" y="5389"/>
                </a:lnTo>
                <a:lnTo>
                  <a:pt x="51389" y="5698"/>
                </a:lnTo>
                <a:lnTo>
                  <a:pt x="60029" y="6007"/>
                </a:lnTo>
                <a:lnTo>
                  <a:pt x="68670" y="6300"/>
                </a:lnTo>
                <a:lnTo>
                  <a:pt x="77310" y="6593"/>
                </a:lnTo>
                <a:lnTo>
                  <a:pt x="85977" y="6879"/>
                </a:lnTo>
                <a:lnTo>
                  <a:pt x="94618" y="7165"/>
                </a:lnTo>
                <a:lnTo>
                  <a:pt x="103285" y="7443"/>
                </a:lnTo>
                <a:lnTo>
                  <a:pt x="111952" y="7713"/>
                </a:lnTo>
                <a:lnTo>
                  <a:pt x="120619" y="7975"/>
                </a:lnTo>
                <a:lnTo>
                  <a:pt x="129287" y="8230"/>
                </a:lnTo>
                <a:lnTo>
                  <a:pt x="137954" y="8485"/>
                </a:lnTo>
                <a:lnTo>
                  <a:pt x="146621" y="8732"/>
                </a:lnTo>
                <a:lnTo>
                  <a:pt x="155315" y="8971"/>
                </a:lnTo>
                <a:lnTo>
                  <a:pt x="163982" y="9203"/>
                </a:lnTo>
                <a:lnTo>
                  <a:pt x="172676" y="9434"/>
                </a:lnTo>
                <a:lnTo>
                  <a:pt x="181343" y="9650"/>
                </a:lnTo>
                <a:lnTo>
                  <a:pt x="190037" y="9867"/>
                </a:lnTo>
                <a:lnTo>
                  <a:pt x="198704" y="10075"/>
                </a:lnTo>
                <a:lnTo>
                  <a:pt x="207398" y="10276"/>
                </a:lnTo>
                <a:lnTo>
                  <a:pt x="216092" y="10469"/>
                </a:lnTo>
                <a:lnTo>
                  <a:pt x="224759" y="10654"/>
                </a:lnTo>
                <a:lnTo>
                  <a:pt x="233453" y="10832"/>
                </a:lnTo>
                <a:lnTo>
                  <a:pt x="242121" y="11009"/>
                </a:lnTo>
                <a:lnTo>
                  <a:pt x="250815" y="11171"/>
                </a:lnTo>
                <a:lnTo>
                  <a:pt x="259508" y="11333"/>
                </a:lnTo>
                <a:lnTo>
                  <a:pt x="268176" y="11480"/>
                </a:lnTo>
                <a:lnTo>
                  <a:pt x="276870" y="11627"/>
                </a:lnTo>
                <a:lnTo>
                  <a:pt x="285537" y="11758"/>
                </a:lnTo>
                <a:lnTo>
                  <a:pt x="285350" y="12491"/>
                </a:lnTo>
                <a:lnTo>
                  <a:pt x="285136" y="13217"/>
                </a:lnTo>
                <a:lnTo>
                  <a:pt x="284895" y="13943"/>
                </a:lnTo>
                <a:lnTo>
                  <a:pt x="284627" y="14661"/>
                </a:lnTo>
                <a:lnTo>
                  <a:pt x="284360" y="15379"/>
                </a:lnTo>
                <a:lnTo>
                  <a:pt x="284066" y="16097"/>
                </a:lnTo>
                <a:lnTo>
                  <a:pt x="283745" y="16815"/>
                </a:lnTo>
                <a:lnTo>
                  <a:pt x="283397" y="17525"/>
                </a:lnTo>
                <a:lnTo>
                  <a:pt x="283049" y="18235"/>
                </a:lnTo>
                <a:lnTo>
                  <a:pt x="282648" y="18945"/>
                </a:lnTo>
                <a:lnTo>
                  <a:pt x="282220" y="19655"/>
                </a:lnTo>
                <a:lnTo>
                  <a:pt x="281738" y="20358"/>
                </a:lnTo>
                <a:lnTo>
                  <a:pt x="281257" y="21068"/>
                </a:lnTo>
                <a:lnTo>
                  <a:pt x="280722" y="21771"/>
                </a:lnTo>
                <a:lnTo>
                  <a:pt x="280133" y="22481"/>
                </a:lnTo>
                <a:lnTo>
                  <a:pt x="279545" y="23183"/>
                </a:lnTo>
                <a:lnTo>
                  <a:pt x="271118" y="22828"/>
                </a:lnTo>
                <a:lnTo>
                  <a:pt x="262692" y="22481"/>
                </a:lnTo>
                <a:lnTo>
                  <a:pt x="254239" y="22141"/>
                </a:lnTo>
                <a:lnTo>
                  <a:pt x="245812" y="21809"/>
                </a:lnTo>
                <a:lnTo>
                  <a:pt x="237359" y="21485"/>
                </a:lnTo>
                <a:lnTo>
                  <a:pt x="228933" y="21169"/>
                </a:lnTo>
                <a:lnTo>
                  <a:pt x="220479" y="20852"/>
                </a:lnTo>
                <a:lnTo>
                  <a:pt x="212026" y="20551"/>
                </a:lnTo>
                <a:lnTo>
                  <a:pt x="195120" y="19957"/>
                </a:lnTo>
                <a:lnTo>
                  <a:pt x="178187" y="19378"/>
                </a:lnTo>
                <a:lnTo>
                  <a:pt x="161254" y="18799"/>
                </a:lnTo>
                <a:lnTo>
                  <a:pt x="144320" y="18235"/>
                </a:lnTo>
                <a:lnTo>
                  <a:pt x="127414" y="17664"/>
                </a:lnTo>
                <a:lnTo>
                  <a:pt x="110481" y="17085"/>
                </a:lnTo>
                <a:lnTo>
                  <a:pt x="93548" y="16490"/>
                </a:lnTo>
                <a:lnTo>
                  <a:pt x="85095" y="16189"/>
                </a:lnTo>
                <a:lnTo>
                  <a:pt x="76641" y="15880"/>
                </a:lnTo>
                <a:lnTo>
                  <a:pt x="68188" y="15564"/>
                </a:lnTo>
                <a:lnTo>
                  <a:pt x="59735" y="15247"/>
                </a:lnTo>
                <a:lnTo>
                  <a:pt x="51282" y="14915"/>
                </a:lnTo>
                <a:lnTo>
                  <a:pt x="42855" y="14583"/>
                </a:lnTo>
                <a:lnTo>
                  <a:pt x="34402" y="14236"/>
                </a:lnTo>
                <a:lnTo>
                  <a:pt x="25976" y="13881"/>
                </a:lnTo>
                <a:lnTo>
                  <a:pt x="17549" y="13518"/>
                </a:lnTo>
                <a:lnTo>
                  <a:pt x="9123" y="13140"/>
                </a:lnTo>
                <a:lnTo>
                  <a:pt x="8695" y="13124"/>
                </a:lnTo>
                <a:lnTo>
                  <a:pt x="8294" y="13117"/>
                </a:lnTo>
                <a:lnTo>
                  <a:pt x="7464" y="13117"/>
                </a:lnTo>
                <a:lnTo>
                  <a:pt x="7090" y="13124"/>
                </a:lnTo>
                <a:lnTo>
                  <a:pt x="6689" y="13140"/>
                </a:lnTo>
                <a:lnTo>
                  <a:pt x="6314" y="13163"/>
                </a:lnTo>
                <a:lnTo>
                  <a:pt x="5966" y="13186"/>
                </a:lnTo>
                <a:lnTo>
                  <a:pt x="5592" y="13217"/>
                </a:lnTo>
                <a:lnTo>
                  <a:pt x="5244" y="13248"/>
                </a:lnTo>
                <a:lnTo>
                  <a:pt x="4923" y="13287"/>
                </a:lnTo>
                <a:lnTo>
                  <a:pt x="4575" y="13333"/>
                </a:lnTo>
                <a:lnTo>
                  <a:pt x="4254" y="13379"/>
                </a:lnTo>
                <a:lnTo>
                  <a:pt x="3960" y="13433"/>
                </a:lnTo>
                <a:lnTo>
                  <a:pt x="3666" y="13487"/>
                </a:lnTo>
                <a:lnTo>
                  <a:pt x="3371" y="13549"/>
                </a:lnTo>
                <a:lnTo>
                  <a:pt x="2810" y="13680"/>
                </a:lnTo>
                <a:lnTo>
                  <a:pt x="2328" y="13827"/>
                </a:lnTo>
                <a:lnTo>
                  <a:pt x="1873" y="13974"/>
                </a:lnTo>
                <a:lnTo>
                  <a:pt x="1445" y="14143"/>
                </a:lnTo>
                <a:lnTo>
                  <a:pt x="1098" y="14313"/>
                </a:lnTo>
                <a:lnTo>
                  <a:pt x="777" y="14491"/>
                </a:lnTo>
                <a:lnTo>
                  <a:pt x="509" y="14676"/>
                </a:lnTo>
                <a:lnTo>
                  <a:pt x="295" y="14861"/>
                </a:lnTo>
                <a:lnTo>
                  <a:pt x="135" y="15054"/>
                </a:lnTo>
                <a:lnTo>
                  <a:pt x="28" y="15247"/>
                </a:lnTo>
                <a:lnTo>
                  <a:pt x="1" y="15433"/>
                </a:lnTo>
                <a:lnTo>
                  <a:pt x="1" y="15626"/>
                </a:lnTo>
                <a:lnTo>
                  <a:pt x="81" y="15811"/>
                </a:lnTo>
                <a:lnTo>
                  <a:pt x="135" y="15896"/>
                </a:lnTo>
                <a:lnTo>
                  <a:pt x="215" y="15988"/>
                </a:lnTo>
                <a:lnTo>
                  <a:pt x="295" y="16073"/>
                </a:lnTo>
                <a:lnTo>
                  <a:pt x="402" y="16158"/>
                </a:lnTo>
                <a:lnTo>
                  <a:pt x="536" y="16243"/>
                </a:lnTo>
                <a:lnTo>
                  <a:pt x="670" y="16328"/>
                </a:lnTo>
                <a:lnTo>
                  <a:pt x="830" y="16405"/>
                </a:lnTo>
                <a:lnTo>
                  <a:pt x="991" y="16483"/>
                </a:lnTo>
                <a:lnTo>
                  <a:pt x="1178" y="16560"/>
                </a:lnTo>
                <a:lnTo>
                  <a:pt x="1392" y="16629"/>
                </a:lnTo>
                <a:lnTo>
                  <a:pt x="1633" y="16699"/>
                </a:lnTo>
                <a:lnTo>
                  <a:pt x="1873" y="16760"/>
                </a:lnTo>
                <a:lnTo>
                  <a:pt x="2114" y="16822"/>
                </a:lnTo>
                <a:lnTo>
                  <a:pt x="2382" y="16876"/>
                </a:lnTo>
                <a:lnTo>
                  <a:pt x="2676" y="16930"/>
                </a:lnTo>
                <a:lnTo>
                  <a:pt x="2997" y="16984"/>
                </a:lnTo>
                <a:lnTo>
                  <a:pt x="3318" y="17031"/>
                </a:lnTo>
                <a:lnTo>
                  <a:pt x="3666" y="17069"/>
                </a:lnTo>
                <a:lnTo>
                  <a:pt x="4040" y="17108"/>
                </a:lnTo>
                <a:lnTo>
                  <a:pt x="4441" y="17139"/>
                </a:lnTo>
                <a:lnTo>
                  <a:pt x="4843" y="17170"/>
                </a:lnTo>
                <a:lnTo>
                  <a:pt x="5271" y="17185"/>
                </a:lnTo>
                <a:lnTo>
                  <a:pt x="22124" y="17942"/>
                </a:lnTo>
                <a:lnTo>
                  <a:pt x="39057" y="18690"/>
                </a:lnTo>
                <a:lnTo>
                  <a:pt x="56017" y="19432"/>
                </a:lnTo>
                <a:lnTo>
                  <a:pt x="64523" y="19802"/>
                </a:lnTo>
                <a:lnTo>
                  <a:pt x="73030" y="20165"/>
                </a:lnTo>
                <a:lnTo>
                  <a:pt x="81537" y="20520"/>
                </a:lnTo>
                <a:lnTo>
                  <a:pt x="90070" y="20875"/>
                </a:lnTo>
                <a:lnTo>
                  <a:pt x="98604" y="21223"/>
                </a:lnTo>
                <a:lnTo>
                  <a:pt x="107164" y="21562"/>
                </a:lnTo>
                <a:lnTo>
                  <a:pt x="115724" y="21894"/>
                </a:lnTo>
                <a:lnTo>
                  <a:pt x="124257" y="22211"/>
                </a:lnTo>
                <a:lnTo>
                  <a:pt x="132844" y="22527"/>
                </a:lnTo>
                <a:lnTo>
                  <a:pt x="141405" y="22828"/>
                </a:lnTo>
                <a:lnTo>
                  <a:pt x="149965" y="23122"/>
                </a:lnTo>
                <a:lnTo>
                  <a:pt x="158552" y="23407"/>
                </a:lnTo>
                <a:lnTo>
                  <a:pt x="167112" y="23678"/>
                </a:lnTo>
                <a:lnTo>
                  <a:pt x="175699" y="23932"/>
                </a:lnTo>
                <a:lnTo>
                  <a:pt x="184286" y="24179"/>
                </a:lnTo>
                <a:lnTo>
                  <a:pt x="192846" y="24403"/>
                </a:lnTo>
                <a:lnTo>
                  <a:pt x="201433" y="24619"/>
                </a:lnTo>
                <a:lnTo>
                  <a:pt x="210020" y="24820"/>
                </a:lnTo>
                <a:lnTo>
                  <a:pt x="218580" y="24998"/>
                </a:lnTo>
                <a:lnTo>
                  <a:pt x="227167" y="25167"/>
                </a:lnTo>
                <a:lnTo>
                  <a:pt x="235727" y="25314"/>
                </a:lnTo>
                <a:lnTo>
                  <a:pt x="240007" y="25376"/>
                </a:lnTo>
                <a:lnTo>
                  <a:pt x="244287" y="25438"/>
                </a:lnTo>
                <a:lnTo>
                  <a:pt x="248567" y="25499"/>
                </a:lnTo>
                <a:lnTo>
                  <a:pt x="252848" y="25553"/>
                </a:lnTo>
                <a:lnTo>
                  <a:pt x="257128" y="25600"/>
                </a:lnTo>
                <a:lnTo>
                  <a:pt x="261408" y="25638"/>
                </a:lnTo>
                <a:lnTo>
                  <a:pt x="265688" y="25677"/>
                </a:lnTo>
                <a:lnTo>
                  <a:pt x="269968" y="25708"/>
                </a:lnTo>
                <a:lnTo>
                  <a:pt x="274248" y="25731"/>
                </a:lnTo>
                <a:lnTo>
                  <a:pt x="278501" y="25754"/>
                </a:lnTo>
                <a:lnTo>
                  <a:pt x="278715" y="25862"/>
                </a:lnTo>
                <a:lnTo>
                  <a:pt x="278929" y="25963"/>
                </a:lnTo>
                <a:lnTo>
                  <a:pt x="279170" y="26055"/>
                </a:lnTo>
                <a:lnTo>
                  <a:pt x="279438" y="26140"/>
                </a:lnTo>
                <a:lnTo>
                  <a:pt x="279732" y="26225"/>
                </a:lnTo>
                <a:lnTo>
                  <a:pt x="280053" y="26302"/>
                </a:lnTo>
                <a:lnTo>
                  <a:pt x="280401" y="26372"/>
                </a:lnTo>
                <a:lnTo>
                  <a:pt x="280748" y="26434"/>
                </a:lnTo>
                <a:lnTo>
                  <a:pt x="281123" y="26488"/>
                </a:lnTo>
                <a:lnTo>
                  <a:pt x="281497" y="26534"/>
                </a:lnTo>
                <a:lnTo>
                  <a:pt x="281872" y="26580"/>
                </a:lnTo>
                <a:lnTo>
                  <a:pt x="282273" y="26611"/>
                </a:lnTo>
                <a:lnTo>
                  <a:pt x="282675" y="26642"/>
                </a:lnTo>
                <a:lnTo>
                  <a:pt x="283103" y="26657"/>
                </a:lnTo>
                <a:lnTo>
                  <a:pt x="283504" y="26673"/>
                </a:lnTo>
                <a:lnTo>
                  <a:pt x="283932" y="26681"/>
                </a:lnTo>
                <a:lnTo>
                  <a:pt x="284333" y="26673"/>
                </a:lnTo>
                <a:lnTo>
                  <a:pt x="284734" y="26665"/>
                </a:lnTo>
                <a:lnTo>
                  <a:pt x="285162" y="26642"/>
                </a:lnTo>
                <a:lnTo>
                  <a:pt x="285537" y="26611"/>
                </a:lnTo>
                <a:lnTo>
                  <a:pt x="285938" y="26572"/>
                </a:lnTo>
                <a:lnTo>
                  <a:pt x="286313" y="26526"/>
                </a:lnTo>
                <a:lnTo>
                  <a:pt x="286687" y="26472"/>
                </a:lnTo>
                <a:lnTo>
                  <a:pt x="287035" y="26410"/>
                </a:lnTo>
                <a:lnTo>
                  <a:pt x="287356" y="26333"/>
                </a:lnTo>
                <a:lnTo>
                  <a:pt x="287677" y="26248"/>
                </a:lnTo>
                <a:lnTo>
                  <a:pt x="287971" y="26156"/>
                </a:lnTo>
                <a:lnTo>
                  <a:pt x="288239" y="26055"/>
                </a:lnTo>
                <a:lnTo>
                  <a:pt x="288506" y="25939"/>
                </a:lnTo>
                <a:lnTo>
                  <a:pt x="288720" y="25816"/>
                </a:lnTo>
                <a:lnTo>
                  <a:pt x="288907" y="25685"/>
                </a:lnTo>
                <a:lnTo>
                  <a:pt x="289068" y="25538"/>
                </a:lnTo>
                <a:lnTo>
                  <a:pt x="289095" y="25523"/>
                </a:lnTo>
                <a:lnTo>
                  <a:pt x="289309" y="25453"/>
                </a:lnTo>
                <a:lnTo>
                  <a:pt x="289523" y="25384"/>
                </a:lnTo>
                <a:lnTo>
                  <a:pt x="289710" y="25314"/>
                </a:lnTo>
                <a:lnTo>
                  <a:pt x="289870" y="25237"/>
                </a:lnTo>
                <a:lnTo>
                  <a:pt x="290031" y="25152"/>
                </a:lnTo>
                <a:lnTo>
                  <a:pt x="290165" y="25067"/>
                </a:lnTo>
                <a:lnTo>
                  <a:pt x="290272" y="24982"/>
                </a:lnTo>
                <a:lnTo>
                  <a:pt x="290352" y="24890"/>
                </a:lnTo>
                <a:lnTo>
                  <a:pt x="290432" y="24805"/>
                </a:lnTo>
                <a:lnTo>
                  <a:pt x="290486" y="24712"/>
                </a:lnTo>
                <a:lnTo>
                  <a:pt x="290512" y="24619"/>
                </a:lnTo>
                <a:lnTo>
                  <a:pt x="290512" y="24527"/>
                </a:lnTo>
                <a:lnTo>
                  <a:pt x="290486" y="24442"/>
                </a:lnTo>
                <a:lnTo>
                  <a:pt x="290459" y="24349"/>
                </a:lnTo>
                <a:lnTo>
                  <a:pt x="290405" y="24264"/>
                </a:lnTo>
                <a:lnTo>
                  <a:pt x="290325" y="24179"/>
                </a:lnTo>
                <a:lnTo>
                  <a:pt x="290940" y="23423"/>
                </a:lnTo>
                <a:lnTo>
                  <a:pt x="291556" y="22666"/>
                </a:lnTo>
                <a:lnTo>
                  <a:pt x="292091" y="21902"/>
                </a:lnTo>
                <a:lnTo>
                  <a:pt x="292599" y="21138"/>
                </a:lnTo>
                <a:lnTo>
                  <a:pt x="293080" y="20366"/>
                </a:lnTo>
                <a:lnTo>
                  <a:pt x="293482" y="19594"/>
                </a:lnTo>
                <a:lnTo>
                  <a:pt x="293830" y="18822"/>
                </a:lnTo>
                <a:lnTo>
                  <a:pt x="294124" y="18042"/>
                </a:lnTo>
                <a:lnTo>
                  <a:pt x="294365" y="17262"/>
                </a:lnTo>
                <a:lnTo>
                  <a:pt x="294552" y="16483"/>
                </a:lnTo>
                <a:lnTo>
                  <a:pt x="294632" y="16097"/>
                </a:lnTo>
                <a:lnTo>
                  <a:pt x="294686" y="15711"/>
                </a:lnTo>
                <a:lnTo>
                  <a:pt x="294712" y="15317"/>
                </a:lnTo>
                <a:lnTo>
                  <a:pt x="294739" y="14931"/>
                </a:lnTo>
                <a:lnTo>
                  <a:pt x="294739" y="14537"/>
                </a:lnTo>
                <a:lnTo>
                  <a:pt x="294712" y="14151"/>
                </a:lnTo>
                <a:lnTo>
                  <a:pt x="294686" y="13765"/>
                </a:lnTo>
                <a:lnTo>
                  <a:pt x="294632" y="13379"/>
                </a:lnTo>
                <a:lnTo>
                  <a:pt x="294579" y="12985"/>
                </a:lnTo>
                <a:lnTo>
                  <a:pt x="294472" y="12599"/>
                </a:lnTo>
                <a:lnTo>
                  <a:pt x="294365" y="12213"/>
                </a:lnTo>
                <a:lnTo>
                  <a:pt x="294258" y="11827"/>
                </a:lnTo>
                <a:lnTo>
                  <a:pt x="294659" y="11797"/>
                </a:lnTo>
                <a:lnTo>
                  <a:pt x="295060" y="11758"/>
                </a:lnTo>
                <a:lnTo>
                  <a:pt x="295408" y="11704"/>
                </a:lnTo>
                <a:lnTo>
                  <a:pt x="295729" y="11642"/>
                </a:lnTo>
                <a:lnTo>
                  <a:pt x="296023" y="11580"/>
                </a:lnTo>
                <a:lnTo>
                  <a:pt x="296291" y="11503"/>
                </a:lnTo>
                <a:lnTo>
                  <a:pt x="296531" y="11418"/>
                </a:lnTo>
                <a:lnTo>
                  <a:pt x="296719" y="11333"/>
                </a:lnTo>
                <a:lnTo>
                  <a:pt x="296906" y="11241"/>
                </a:lnTo>
                <a:lnTo>
                  <a:pt x="297066" y="11140"/>
                </a:lnTo>
                <a:lnTo>
                  <a:pt x="297173" y="11040"/>
                </a:lnTo>
                <a:lnTo>
                  <a:pt x="297254" y="10932"/>
                </a:lnTo>
                <a:lnTo>
                  <a:pt x="297307" y="10824"/>
                </a:lnTo>
                <a:lnTo>
                  <a:pt x="297334" y="10716"/>
                </a:lnTo>
                <a:lnTo>
                  <a:pt x="297334" y="10608"/>
                </a:lnTo>
                <a:lnTo>
                  <a:pt x="297307" y="10500"/>
                </a:lnTo>
                <a:lnTo>
                  <a:pt x="297254" y="10384"/>
                </a:lnTo>
                <a:lnTo>
                  <a:pt x="297173" y="10276"/>
                </a:lnTo>
                <a:lnTo>
                  <a:pt x="297066" y="10168"/>
                </a:lnTo>
                <a:lnTo>
                  <a:pt x="296906" y="10060"/>
                </a:lnTo>
                <a:lnTo>
                  <a:pt x="296745" y="9959"/>
                </a:lnTo>
                <a:lnTo>
                  <a:pt x="296558" y="9859"/>
                </a:lnTo>
                <a:lnTo>
                  <a:pt x="296317" y="9766"/>
                </a:lnTo>
                <a:lnTo>
                  <a:pt x="296050" y="9681"/>
                </a:lnTo>
                <a:lnTo>
                  <a:pt x="295782" y="9596"/>
                </a:lnTo>
                <a:lnTo>
                  <a:pt x="295461" y="9519"/>
                </a:lnTo>
                <a:lnTo>
                  <a:pt x="295114" y="9450"/>
                </a:lnTo>
                <a:lnTo>
                  <a:pt x="294766" y="9388"/>
                </a:lnTo>
                <a:lnTo>
                  <a:pt x="294365" y="9342"/>
                </a:lnTo>
                <a:lnTo>
                  <a:pt x="293937" y="9295"/>
                </a:lnTo>
                <a:lnTo>
                  <a:pt x="293482" y="9264"/>
                </a:lnTo>
                <a:lnTo>
                  <a:pt x="293000" y="9241"/>
                </a:lnTo>
                <a:lnTo>
                  <a:pt x="257395" y="8099"/>
                </a:lnTo>
                <a:lnTo>
                  <a:pt x="221817" y="6956"/>
                </a:lnTo>
                <a:lnTo>
                  <a:pt x="150607" y="4694"/>
                </a:lnTo>
                <a:lnTo>
                  <a:pt x="115002" y="3552"/>
                </a:lnTo>
                <a:lnTo>
                  <a:pt x="79423" y="2394"/>
                </a:lnTo>
                <a:lnTo>
                  <a:pt x="61634" y="1807"/>
                </a:lnTo>
                <a:lnTo>
                  <a:pt x="43845" y="1220"/>
                </a:lnTo>
                <a:lnTo>
                  <a:pt x="26056" y="618"/>
                </a:lnTo>
                <a:lnTo>
                  <a:pt x="8267" y="16"/>
                </a:lnTo>
                <a:lnTo>
                  <a:pt x="7839" y="8"/>
                </a:lnTo>
                <a:lnTo>
                  <a:pt x="74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0800000">
            <a:off x="-133005" y="4774230"/>
            <a:ext cx="605228" cy="450320"/>
          </a:xfrm>
          <a:custGeom>
            <a:avLst/>
            <a:gdLst/>
            <a:ahLst/>
            <a:cxnLst/>
            <a:rect l="l" t="t" r="r" b="b"/>
            <a:pathLst>
              <a:path w="206035" h="49980" extrusionOk="0">
                <a:moveTo>
                  <a:pt x="13269" y="1"/>
                </a:moveTo>
                <a:lnTo>
                  <a:pt x="12574" y="16"/>
                </a:lnTo>
                <a:lnTo>
                  <a:pt x="11878" y="39"/>
                </a:lnTo>
                <a:lnTo>
                  <a:pt x="11209" y="86"/>
                </a:lnTo>
                <a:lnTo>
                  <a:pt x="10514" y="147"/>
                </a:lnTo>
                <a:lnTo>
                  <a:pt x="9872" y="225"/>
                </a:lnTo>
                <a:lnTo>
                  <a:pt x="9257" y="317"/>
                </a:lnTo>
                <a:lnTo>
                  <a:pt x="8641" y="425"/>
                </a:lnTo>
                <a:lnTo>
                  <a:pt x="8347" y="487"/>
                </a:lnTo>
                <a:lnTo>
                  <a:pt x="8080" y="549"/>
                </a:lnTo>
                <a:lnTo>
                  <a:pt x="7812" y="618"/>
                </a:lnTo>
                <a:lnTo>
                  <a:pt x="7545" y="695"/>
                </a:lnTo>
                <a:lnTo>
                  <a:pt x="7304" y="773"/>
                </a:lnTo>
                <a:lnTo>
                  <a:pt x="7063" y="850"/>
                </a:lnTo>
                <a:lnTo>
                  <a:pt x="6822" y="935"/>
                </a:lnTo>
                <a:lnTo>
                  <a:pt x="6608" y="1027"/>
                </a:lnTo>
                <a:lnTo>
                  <a:pt x="6421" y="1120"/>
                </a:lnTo>
                <a:lnTo>
                  <a:pt x="6207" y="1213"/>
                </a:lnTo>
                <a:lnTo>
                  <a:pt x="6046" y="1313"/>
                </a:lnTo>
                <a:lnTo>
                  <a:pt x="5886" y="1421"/>
                </a:lnTo>
                <a:lnTo>
                  <a:pt x="5725" y="1529"/>
                </a:lnTo>
                <a:lnTo>
                  <a:pt x="5592" y="1645"/>
                </a:lnTo>
                <a:lnTo>
                  <a:pt x="4816" y="2394"/>
                </a:lnTo>
                <a:lnTo>
                  <a:pt x="4094" y="3135"/>
                </a:lnTo>
                <a:lnTo>
                  <a:pt x="3452" y="3868"/>
                </a:lnTo>
                <a:lnTo>
                  <a:pt x="2863" y="4602"/>
                </a:lnTo>
                <a:lnTo>
                  <a:pt x="2301" y="5335"/>
                </a:lnTo>
                <a:lnTo>
                  <a:pt x="1820" y="6061"/>
                </a:lnTo>
                <a:lnTo>
                  <a:pt x="1419" y="6786"/>
                </a:lnTo>
                <a:lnTo>
                  <a:pt x="1044" y="7504"/>
                </a:lnTo>
                <a:lnTo>
                  <a:pt x="723" y="8222"/>
                </a:lnTo>
                <a:lnTo>
                  <a:pt x="482" y="8933"/>
                </a:lnTo>
                <a:lnTo>
                  <a:pt x="268" y="9635"/>
                </a:lnTo>
                <a:lnTo>
                  <a:pt x="135" y="10338"/>
                </a:lnTo>
                <a:lnTo>
                  <a:pt x="28" y="11040"/>
                </a:lnTo>
                <a:lnTo>
                  <a:pt x="1" y="11735"/>
                </a:lnTo>
                <a:lnTo>
                  <a:pt x="28" y="12422"/>
                </a:lnTo>
                <a:lnTo>
                  <a:pt x="81" y="13109"/>
                </a:lnTo>
                <a:lnTo>
                  <a:pt x="188" y="13788"/>
                </a:lnTo>
                <a:lnTo>
                  <a:pt x="375" y="14468"/>
                </a:lnTo>
                <a:lnTo>
                  <a:pt x="589" y="15139"/>
                </a:lnTo>
                <a:lnTo>
                  <a:pt x="857" y="15803"/>
                </a:lnTo>
                <a:lnTo>
                  <a:pt x="1178" y="16467"/>
                </a:lnTo>
                <a:lnTo>
                  <a:pt x="1552" y="17123"/>
                </a:lnTo>
                <a:lnTo>
                  <a:pt x="1954" y="17780"/>
                </a:lnTo>
                <a:lnTo>
                  <a:pt x="2408" y="18420"/>
                </a:lnTo>
                <a:lnTo>
                  <a:pt x="2917" y="19069"/>
                </a:lnTo>
                <a:lnTo>
                  <a:pt x="3478" y="19702"/>
                </a:lnTo>
                <a:lnTo>
                  <a:pt x="4094" y="20335"/>
                </a:lnTo>
                <a:lnTo>
                  <a:pt x="4736" y="20968"/>
                </a:lnTo>
                <a:lnTo>
                  <a:pt x="5431" y="21593"/>
                </a:lnTo>
                <a:lnTo>
                  <a:pt x="6153" y="22211"/>
                </a:lnTo>
                <a:lnTo>
                  <a:pt x="6929" y="22821"/>
                </a:lnTo>
                <a:lnTo>
                  <a:pt x="7759" y="23431"/>
                </a:lnTo>
                <a:lnTo>
                  <a:pt x="8615" y="24033"/>
                </a:lnTo>
                <a:lnTo>
                  <a:pt x="9524" y="24627"/>
                </a:lnTo>
                <a:lnTo>
                  <a:pt x="10460" y="25214"/>
                </a:lnTo>
                <a:lnTo>
                  <a:pt x="11450" y="25801"/>
                </a:lnTo>
                <a:lnTo>
                  <a:pt x="12493" y="26380"/>
                </a:lnTo>
                <a:lnTo>
                  <a:pt x="13537" y="26959"/>
                </a:lnTo>
                <a:lnTo>
                  <a:pt x="14660" y="27522"/>
                </a:lnTo>
                <a:lnTo>
                  <a:pt x="15784" y="28086"/>
                </a:lnTo>
                <a:lnTo>
                  <a:pt x="16987" y="28649"/>
                </a:lnTo>
                <a:lnTo>
                  <a:pt x="18191" y="29197"/>
                </a:lnTo>
                <a:lnTo>
                  <a:pt x="19449" y="29745"/>
                </a:lnTo>
                <a:lnTo>
                  <a:pt x="20733" y="30286"/>
                </a:lnTo>
                <a:lnTo>
                  <a:pt x="22070" y="30819"/>
                </a:lnTo>
                <a:lnTo>
                  <a:pt x="23408" y="31343"/>
                </a:lnTo>
                <a:lnTo>
                  <a:pt x="24799" y="31868"/>
                </a:lnTo>
                <a:lnTo>
                  <a:pt x="26243" y="32378"/>
                </a:lnTo>
                <a:lnTo>
                  <a:pt x="27688" y="32887"/>
                </a:lnTo>
                <a:lnTo>
                  <a:pt x="29186" y="33389"/>
                </a:lnTo>
                <a:lnTo>
                  <a:pt x="30711" y="33891"/>
                </a:lnTo>
                <a:lnTo>
                  <a:pt x="32262" y="34377"/>
                </a:lnTo>
                <a:lnTo>
                  <a:pt x="33840" y="34864"/>
                </a:lnTo>
                <a:lnTo>
                  <a:pt x="35472" y="35335"/>
                </a:lnTo>
                <a:lnTo>
                  <a:pt x="37104" y="35806"/>
                </a:lnTo>
                <a:lnTo>
                  <a:pt x="38789" y="36276"/>
                </a:lnTo>
                <a:lnTo>
                  <a:pt x="40475" y="36732"/>
                </a:lnTo>
                <a:lnTo>
                  <a:pt x="42213" y="37180"/>
                </a:lnTo>
                <a:lnTo>
                  <a:pt x="43979" y="37627"/>
                </a:lnTo>
                <a:lnTo>
                  <a:pt x="45744" y="38060"/>
                </a:lnTo>
                <a:lnTo>
                  <a:pt x="47563" y="38492"/>
                </a:lnTo>
                <a:lnTo>
                  <a:pt x="49382" y="38917"/>
                </a:lnTo>
                <a:lnTo>
                  <a:pt x="51255" y="39326"/>
                </a:lnTo>
                <a:lnTo>
                  <a:pt x="53128" y="39735"/>
                </a:lnTo>
                <a:lnTo>
                  <a:pt x="55054" y="40136"/>
                </a:lnTo>
                <a:lnTo>
                  <a:pt x="56980" y="40538"/>
                </a:lnTo>
                <a:lnTo>
                  <a:pt x="58932" y="40924"/>
                </a:lnTo>
                <a:lnTo>
                  <a:pt x="60885" y="41302"/>
                </a:lnTo>
                <a:lnTo>
                  <a:pt x="62892" y="41673"/>
                </a:lnTo>
                <a:lnTo>
                  <a:pt x="64898" y="42043"/>
                </a:lnTo>
                <a:lnTo>
                  <a:pt x="66931" y="42398"/>
                </a:lnTo>
                <a:lnTo>
                  <a:pt x="68991" y="42746"/>
                </a:lnTo>
                <a:lnTo>
                  <a:pt x="71077" y="43093"/>
                </a:lnTo>
                <a:lnTo>
                  <a:pt x="73164" y="43425"/>
                </a:lnTo>
                <a:lnTo>
                  <a:pt x="75277" y="43757"/>
                </a:lnTo>
                <a:lnTo>
                  <a:pt x="77390" y="44074"/>
                </a:lnTo>
                <a:lnTo>
                  <a:pt x="79557" y="44390"/>
                </a:lnTo>
                <a:lnTo>
                  <a:pt x="81697" y="44691"/>
                </a:lnTo>
                <a:lnTo>
                  <a:pt x="83891" y="44985"/>
                </a:lnTo>
                <a:lnTo>
                  <a:pt x="86084" y="45278"/>
                </a:lnTo>
                <a:lnTo>
                  <a:pt x="88278" y="45556"/>
                </a:lnTo>
                <a:lnTo>
                  <a:pt x="90498" y="45826"/>
                </a:lnTo>
                <a:lnTo>
                  <a:pt x="92718" y="46096"/>
                </a:lnTo>
                <a:lnTo>
                  <a:pt x="94966" y="46351"/>
                </a:lnTo>
                <a:lnTo>
                  <a:pt x="97213" y="46598"/>
                </a:lnTo>
                <a:lnTo>
                  <a:pt x="99486" y="46837"/>
                </a:lnTo>
                <a:lnTo>
                  <a:pt x="101760" y="47069"/>
                </a:lnTo>
                <a:lnTo>
                  <a:pt x="104061" y="47293"/>
                </a:lnTo>
                <a:lnTo>
                  <a:pt x="106361" y="47509"/>
                </a:lnTo>
                <a:lnTo>
                  <a:pt x="108662" y="47710"/>
                </a:lnTo>
                <a:lnTo>
                  <a:pt x="110989" y="47910"/>
                </a:lnTo>
                <a:lnTo>
                  <a:pt x="113290" y="48096"/>
                </a:lnTo>
                <a:lnTo>
                  <a:pt x="115644" y="48281"/>
                </a:lnTo>
                <a:lnTo>
                  <a:pt x="117971" y="48451"/>
                </a:lnTo>
                <a:lnTo>
                  <a:pt x="120298" y="48613"/>
                </a:lnTo>
                <a:lnTo>
                  <a:pt x="122652" y="48767"/>
                </a:lnTo>
                <a:lnTo>
                  <a:pt x="125006" y="48914"/>
                </a:lnTo>
                <a:lnTo>
                  <a:pt x="127360" y="49045"/>
                </a:lnTo>
                <a:lnTo>
                  <a:pt x="129741" y="49176"/>
                </a:lnTo>
                <a:lnTo>
                  <a:pt x="132095" y="49292"/>
                </a:lnTo>
                <a:lnTo>
                  <a:pt x="134476" y="49400"/>
                </a:lnTo>
                <a:lnTo>
                  <a:pt x="136830" y="49501"/>
                </a:lnTo>
                <a:lnTo>
                  <a:pt x="139211" y="49593"/>
                </a:lnTo>
                <a:lnTo>
                  <a:pt x="141592" y="49671"/>
                </a:lnTo>
                <a:lnTo>
                  <a:pt x="143946" y="49740"/>
                </a:lnTo>
                <a:lnTo>
                  <a:pt x="146327" y="49809"/>
                </a:lnTo>
                <a:lnTo>
                  <a:pt x="148707" y="49856"/>
                </a:lnTo>
                <a:lnTo>
                  <a:pt x="151062" y="49902"/>
                </a:lnTo>
                <a:lnTo>
                  <a:pt x="153442" y="49933"/>
                </a:lnTo>
                <a:lnTo>
                  <a:pt x="155796" y="49964"/>
                </a:lnTo>
                <a:lnTo>
                  <a:pt x="158150" y="49979"/>
                </a:lnTo>
                <a:lnTo>
                  <a:pt x="162859" y="49979"/>
                </a:lnTo>
                <a:lnTo>
                  <a:pt x="165213" y="49964"/>
                </a:lnTo>
                <a:lnTo>
                  <a:pt x="167567" y="49941"/>
                </a:lnTo>
                <a:lnTo>
                  <a:pt x="169894" y="49902"/>
                </a:lnTo>
                <a:lnTo>
                  <a:pt x="172221" y="49856"/>
                </a:lnTo>
                <a:lnTo>
                  <a:pt x="174549" y="49802"/>
                </a:lnTo>
                <a:lnTo>
                  <a:pt x="176876" y="49740"/>
                </a:lnTo>
                <a:lnTo>
                  <a:pt x="179176" y="49663"/>
                </a:lnTo>
                <a:lnTo>
                  <a:pt x="181477" y="49578"/>
                </a:lnTo>
                <a:lnTo>
                  <a:pt x="183751" y="49485"/>
                </a:lnTo>
                <a:lnTo>
                  <a:pt x="186051" y="49377"/>
                </a:lnTo>
                <a:lnTo>
                  <a:pt x="188298" y="49261"/>
                </a:lnTo>
                <a:lnTo>
                  <a:pt x="190572" y="49138"/>
                </a:lnTo>
                <a:lnTo>
                  <a:pt x="192819" y="48999"/>
                </a:lnTo>
                <a:lnTo>
                  <a:pt x="195040" y="48852"/>
                </a:lnTo>
                <a:lnTo>
                  <a:pt x="197260" y="48698"/>
                </a:lnTo>
                <a:lnTo>
                  <a:pt x="197982" y="48636"/>
                </a:lnTo>
                <a:lnTo>
                  <a:pt x="198651" y="48574"/>
                </a:lnTo>
                <a:lnTo>
                  <a:pt x="199293" y="48497"/>
                </a:lnTo>
                <a:lnTo>
                  <a:pt x="199908" y="48420"/>
                </a:lnTo>
                <a:lnTo>
                  <a:pt x="200497" y="48335"/>
                </a:lnTo>
                <a:lnTo>
                  <a:pt x="201058" y="48250"/>
                </a:lnTo>
                <a:lnTo>
                  <a:pt x="201567" y="48150"/>
                </a:lnTo>
                <a:lnTo>
                  <a:pt x="202075" y="48049"/>
                </a:lnTo>
                <a:lnTo>
                  <a:pt x="202530" y="47941"/>
                </a:lnTo>
                <a:lnTo>
                  <a:pt x="202958" y="47825"/>
                </a:lnTo>
                <a:lnTo>
                  <a:pt x="203359" y="47710"/>
                </a:lnTo>
                <a:lnTo>
                  <a:pt x="203733" y="47586"/>
                </a:lnTo>
                <a:lnTo>
                  <a:pt x="204081" y="47463"/>
                </a:lnTo>
                <a:lnTo>
                  <a:pt x="204375" y="47331"/>
                </a:lnTo>
                <a:lnTo>
                  <a:pt x="204670" y="47192"/>
                </a:lnTo>
                <a:lnTo>
                  <a:pt x="204937" y="47061"/>
                </a:lnTo>
                <a:lnTo>
                  <a:pt x="205151" y="46914"/>
                </a:lnTo>
                <a:lnTo>
                  <a:pt x="205365" y="46776"/>
                </a:lnTo>
                <a:lnTo>
                  <a:pt x="205526" y="46629"/>
                </a:lnTo>
                <a:lnTo>
                  <a:pt x="205686" y="46482"/>
                </a:lnTo>
                <a:lnTo>
                  <a:pt x="205820" y="46328"/>
                </a:lnTo>
                <a:lnTo>
                  <a:pt x="205900" y="46181"/>
                </a:lnTo>
                <a:lnTo>
                  <a:pt x="205981" y="46027"/>
                </a:lnTo>
                <a:lnTo>
                  <a:pt x="206034" y="45872"/>
                </a:lnTo>
                <a:lnTo>
                  <a:pt x="206034" y="45718"/>
                </a:lnTo>
                <a:lnTo>
                  <a:pt x="206034" y="45564"/>
                </a:lnTo>
                <a:lnTo>
                  <a:pt x="206007" y="45401"/>
                </a:lnTo>
                <a:lnTo>
                  <a:pt x="205954" y="45247"/>
                </a:lnTo>
                <a:lnTo>
                  <a:pt x="205874" y="45093"/>
                </a:lnTo>
                <a:lnTo>
                  <a:pt x="205767" y="44938"/>
                </a:lnTo>
                <a:lnTo>
                  <a:pt x="205660" y="44784"/>
                </a:lnTo>
                <a:lnTo>
                  <a:pt x="205499" y="44629"/>
                </a:lnTo>
                <a:lnTo>
                  <a:pt x="205339" y="44475"/>
                </a:lnTo>
                <a:lnTo>
                  <a:pt x="205151" y="44321"/>
                </a:lnTo>
                <a:lnTo>
                  <a:pt x="204937" y="44174"/>
                </a:lnTo>
                <a:lnTo>
                  <a:pt x="204697" y="44027"/>
                </a:lnTo>
                <a:lnTo>
                  <a:pt x="204456" y="43881"/>
                </a:lnTo>
                <a:lnTo>
                  <a:pt x="204188" y="43742"/>
                </a:lnTo>
                <a:lnTo>
                  <a:pt x="203894" y="43603"/>
                </a:lnTo>
                <a:lnTo>
                  <a:pt x="203573" y="43471"/>
                </a:lnTo>
                <a:lnTo>
                  <a:pt x="203225" y="43340"/>
                </a:lnTo>
                <a:lnTo>
                  <a:pt x="202877" y="43209"/>
                </a:lnTo>
                <a:lnTo>
                  <a:pt x="202503" y="43085"/>
                </a:lnTo>
                <a:lnTo>
                  <a:pt x="202102" y="42962"/>
                </a:lnTo>
                <a:lnTo>
                  <a:pt x="201700" y="42854"/>
                </a:lnTo>
                <a:lnTo>
                  <a:pt x="201272" y="42738"/>
                </a:lnTo>
                <a:lnTo>
                  <a:pt x="200818" y="42638"/>
                </a:lnTo>
                <a:lnTo>
                  <a:pt x="200363" y="42537"/>
                </a:lnTo>
                <a:lnTo>
                  <a:pt x="199855" y="42445"/>
                </a:lnTo>
                <a:lnTo>
                  <a:pt x="199373" y="42352"/>
                </a:lnTo>
                <a:lnTo>
                  <a:pt x="198838" y="42275"/>
                </a:lnTo>
                <a:lnTo>
                  <a:pt x="198330" y="42198"/>
                </a:lnTo>
                <a:lnTo>
                  <a:pt x="197768" y="42128"/>
                </a:lnTo>
                <a:lnTo>
                  <a:pt x="197206" y="42074"/>
                </a:lnTo>
                <a:lnTo>
                  <a:pt x="196618" y="42020"/>
                </a:lnTo>
                <a:lnTo>
                  <a:pt x="196029" y="41974"/>
                </a:lnTo>
                <a:lnTo>
                  <a:pt x="195414" y="41935"/>
                </a:lnTo>
                <a:lnTo>
                  <a:pt x="194799" y="41904"/>
                </a:lnTo>
                <a:lnTo>
                  <a:pt x="194157" y="41881"/>
                </a:lnTo>
                <a:lnTo>
                  <a:pt x="193515" y="41873"/>
                </a:lnTo>
                <a:lnTo>
                  <a:pt x="192846" y="41866"/>
                </a:lnTo>
                <a:lnTo>
                  <a:pt x="192177" y="41873"/>
                </a:lnTo>
                <a:lnTo>
                  <a:pt x="191482" y="41889"/>
                </a:lnTo>
                <a:lnTo>
                  <a:pt x="190786" y="41920"/>
                </a:lnTo>
                <a:lnTo>
                  <a:pt x="188940" y="41989"/>
                </a:lnTo>
                <a:lnTo>
                  <a:pt x="187095" y="42059"/>
                </a:lnTo>
                <a:lnTo>
                  <a:pt x="187790" y="39951"/>
                </a:lnTo>
                <a:lnTo>
                  <a:pt x="188432" y="37851"/>
                </a:lnTo>
                <a:lnTo>
                  <a:pt x="189021" y="35744"/>
                </a:lnTo>
                <a:lnTo>
                  <a:pt x="189529" y="33644"/>
                </a:lnTo>
                <a:lnTo>
                  <a:pt x="189984" y="31536"/>
                </a:lnTo>
                <a:lnTo>
                  <a:pt x="190385" y="29437"/>
                </a:lnTo>
                <a:lnTo>
                  <a:pt x="190733" y="27329"/>
                </a:lnTo>
                <a:lnTo>
                  <a:pt x="191027" y="25222"/>
                </a:lnTo>
                <a:lnTo>
                  <a:pt x="191241" y="23122"/>
                </a:lnTo>
                <a:lnTo>
                  <a:pt x="191401" y="21014"/>
                </a:lnTo>
                <a:lnTo>
                  <a:pt x="191508" y="18907"/>
                </a:lnTo>
                <a:lnTo>
                  <a:pt x="191535" y="16799"/>
                </a:lnTo>
                <a:lnTo>
                  <a:pt x="191535" y="14684"/>
                </a:lnTo>
                <a:lnTo>
                  <a:pt x="191455" y="12576"/>
                </a:lnTo>
                <a:lnTo>
                  <a:pt x="191294" y="10461"/>
                </a:lnTo>
                <a:lnTo>
                  <a:pt x="191107" y="8346"/>
                </a:lnTo>
                <a:lnTo>
                  <a:pt x="191080" y="8215"/>
                </a:lnTo>
                <a:lnTo>
                  <a:pt x="191054" y="8083"/>
                </a:lnTo>
                <a:lnTo>
                  <a:pt x="190973" y="7952"/>
                </a:lnTo>
                <a:lnTo>
                  <a:pt x="190920" y="7821"/>
                </a:lnTo>
                <a:lnTo>
                  <a:pt x="190813" y="7697"/>
                </a:lnTo>
                <a:lnTo>
                  <a:pt x="190706" y="7574"/>
                </a:lnTo>
                <a:lnTo>
                  <a:pt x="190599" y="7450"/>
                </a:lnTo>
                <a:lnTo>
                  <a:pt x="190465" y="7335"/>
                </a:lnTo>
                <a:lnTo>
                  <a:pt x="190305" y="7219"/>
                </a:lnTo>
                <a:lnTo>
                  <a:pt x="190144" y="7103"/>
                </a:lnTo>
                <a:lnTo>
                  <a:pt x="189770" y="6879"/>
                </a:lnTo>
                <a:lnTo>
                  <a:pt x="189342" y="6671"/>
                </a:lnTo>
                <a:lnTo>
                  <a:pt x="188887" y="6470"/>
                </a:lnTo>
                <a:lnTo>
                  <a:pt x="188352" y="6277"/>
                </a:lnTo>
                <a:lnTo>
                  <a:pt x="187817" y="6092"/>
                </a:lnTo>
                <a:lnTo>
                  <a:pt x="187202" y="5922"/>
                </a:lnTo>
                <a:lnTo>
                  <a:pt x="186586" y="5760"/>
                </a:lnTo>
                <a:lnTo>
                  <a:pt x="185918" y="5613"/>
                </a:lnTo>
                <a:lnTo>
                  <a:pt x="185222" y="5474"/>
                </a:lnTo>
                <a:lnTo>
                  <a:pt x="184500" y="5351"/>
                </a:lnTo>
                <a:lnTo>
                  <a:pt x="183751" y="5235"/>
                </a:lnTo>
                <a:lnTo>
                  <a:pt x="182975" y="5134"/>
                </a:lnTo>
                <a:lnTo>
                  <a:pt x="182199" y="5042"/>
                </a:lnTo>
                <a:lnTo>
                  <a:pt x="181397" y="4965"/>
                </a:lnTo>
                <a:lnTo>
                  <a:pt x="180594" y="4895"/>
                </a:lnTo>
                <a:lnTo>
                  <a:pt x="179792" y="4841"/>
                </a:lnTo>
                <a:lnTo>
                  <a:pt x="178962" y="4802"/>
                </a:lnTo>
                <a:lnTo>
                  <a:pt x="178160" y="4779"/>
                </a:lnTo>
                <a:lnTo>
                  <a:pt x="177331" y="4764"/>
                </a:lnTo>
                <a:lnTo>
                  <a:pt x="176528" y="4764"/>
                </a:lnTo>
                <a:lnTo>
                  <a:pt x="175699" y="4779"/>
                </a:lnTo>
                <a:lnTo>
                  <a:pt x="174923" y="4810"/>
                </a:lnTo>
                <a:lnTo>
                  <a:pt x="174147" y="4849"/>
                </a:lnTo>
                <a:lnTo>
                  <a:pt x="173372" y="4911"/>
                </a:lnTo>
                <a:lnTo>
                  <a:pt x="172649" y="4980"/>
                </a:lnTo>
                <a:lnTo>
                  <a:pt x="171927" y="5065"/>
                </a:lnTo>
                <a:lnTo>
                  <a:pt x="171231" y="5165"/>
                </a:lnTo>
                <a:lnTo>
                  <a:pt x="170750" y="5003"/>
                </a:lnTo>
                <a:lnTo>
                  <a:pt x="170215" y="4833"/>
                </a:lnTo>
                <a:lnTo>
                  <a:pt x="169653" y="4679"/>
                </a:lnTo>
                <a:lnTo>
                  <a:pt x="169038" y="4525"/>
                </a:lnTo>
                <a:lnTo>
                  <a:pt x="168583" y="4324"/>
                </a:lnTo>
                <a:lnTo>
                  <a:pt x="168102" y="4139"/>
                </a:lnTo>
                <a:lnTo>
                  <a:pt x="167593" y="3953"/>
                </a:lnTo>
                <a:lnTo>
                  <a:pt x="167032" y="3791"/>
                </a:lnTo>
                <a:lnTo>
                  <a:pt x="166443" y="3637"/>
                </a:lnTo>
                <a:lnTo>
                  <a:pt x="165828" y="3490"/>
                </a:lnTo>
                <a:lnTo>
                  <a:pt x="165186" y="3359"/>
                </a:lnTo>
                <a:lnTo>
                  <a:pt x="164517" y="3243"/>
                </a:lnTo>
                <a:lnTo>
                  <a:pt x="163822" y="3135"/>
                </a:lnTo>
                <a:lnTo>
                  <a:pt x="163099" y="3035"/>
                </a:lnTo>
                <a:lnTo>
                  <a:pt x="162377" y="2957"/>
                </a:lnTo>
                <a:lnTo>
                  <a:pt x="161628" y="2888"/>
                </a:lnTo>
                <a:lnTo>
                  <a:pt x="160879" y="2834"/>
                </a:lnTo>
                <a:lnTo>
                  <a:pt x="160130" y="2788"/>
                </a:lnTo>
                <a:lnTo>
                  <a:pt x="159354" y="2764"/>
                </a:lnTo>
                <a:lnTo>
                  <a:pt x="158578" y="2749"/>
                </a:lnTo>
                <a:lnTo>
                  <a:pt x="157749" y="2649"/>
                </a:lnTo>
                <a:lnTo>
                  <a:pt x="156947" y="2556"/>
                </a:lnTo>
                <a:lnTo>
                  <a:pt x="156117" y="2471"/>
                </a:lnTo>
                <a:lnTo>
                  <a:pt x="155288" y="2394"/>
                </a:lnTo>
                <a:lnTo>
                  <a:pt x="154486" y="2317"/>
                </a:lnTo>
                <a:lnTo>
                  <a:pt x="153656" y="2255"/>
                </a:lnTo>
                <a:lnTo>
                  <a:pt x="152827" y="2185"/>
                </a:lnTo>
                <a:lnTo>
                  <a:pt x="151998" y="2131"/>
                </a:lnTo>
                <a:lnTo>
                  <a:pt x="151169" y="2077"/>
                </a:lnTo>
                <a:lnTo>
                  <a:pt x="150339" y="2031"/>
                </a:lnTo>
                <a:lnTo>
                  <a:pt x="149483" y="1992"/>
                </a:lnTo>
                <a:lnTo>
                  <a:pt x="148654" y="1954"/>
                </a:lnTo>
                <a:lnTo>
                  <a:pt x="147798" y="1923"/>
                </a:lnTo>
                <a:lnTo>
                  <a:pt x="146942" y="1900"/>
                </a:lnTo>
                <a:lnTo>
                  <a:pt x="146086" y="1877"/>
                </a:lnTo>
                <a:lnTo>
                  <a:pt x="145230" y="1861"/>
                </a:lnTo>
                <a:lnTo>
                  <a:pt x="144347" y="1853"/>
                </a:lnTo>
                <a:lnTo>
                  <a:pt x="143491" y="1846"/>
                </a:lnTo>
                <a:lnTo>
                  <a:pt x="142608" y="1846"/>
                </a:lnTo>
                <a:lnTo>
                  <a:pt x="141699" y="1853"/>
                </a:lnTo>
                <a:lnTo>
                  <a:pt x="140816" y="1861"/>
                </a:lnTo>
                <a:lnTo>
                  <a:pt x="139907" y="1877"/>
                </a:lnTo>
                <a:lnTo>
                  <a:pt x="138087" y="1923"/>
                </a:lnTo>
                <a:lnTo>
                  <a:pt x="136215" y="1977"/>
                </a:lnTo>
                <a:lnTo>
                  <a:pt x="134289" y="2062"/>
                </a:lnTo>
                <a:lnTo>
                  <a:pt x="132363" y="2155"/>
                </a:lnTo>
                <a:lnTo>
                  <a:pt x="130357" y="2270"/>
                </a:lnTo>
                <a:lnTo>
                  <a:pt x="129715" y="2317"/>
                </a:lnTo>
                <a:lnTo>
                  <a:pt x="129099" y="2363"/>
                </a:lnTo>
                <a:lnTo>
                  <a:pt x="128511" y="2425"/>
                </a:lnTo>
                <a:lnTo>
                  <a:pt x="127949" y="2494"/>
                </a:lnTo>
                <a:lnTo>
                  <a:pt x="127414" y="2564"/>
                </a:lnTo>
                <a:lnTo>
                  <a:pt x="126879" y="2649"/>
                </a:lnTo>
                <a:lnTo>
                  <a:pt x="126397" y="2734"/>
                </a:lnTo>
                <a:lnTo>
                  <a:pt x="125916" y="2826"/>
                </a:lnTo>
                <a:lnTo>
                  <a:pt x="85068" y="680"/>
                </a:lnTo>
                <a:lnTo>
                  <a:pt x="84399" y="649"/>
                </a:lnTo>
                <a:lnTo>
                  <a:pt x="83730" y="626"/>
                </a:lnTo>
                <a:lnTo>
                  <a:pt x="83088" y="611"/>
                </a:lnTo>
                <a:lnTo>
                  <a:pt x="82446" y="603"/>
                </a:lnTo>
                <a:lnTo>
                  <a:pt x="81831" y="603"/>
                </a:lnTo>
                <a:lnTo>
                  <a:pt x="81216" y="611"/>
                </a:lnTo>
                <a:lnTo>
                  <a:pt x="80627" y="626"/>
                </a:lnTo>
                <a:lnTo>
                  <a:pt x="80039" y="649"/>
                </a:lnTo>
                <a:lnTo>
                  <a:pt x="79477" y="680"/>
                </a:lnTo>
                <a:lnTo>
                  <a:pt x="78915" y="711"/>
                </a:lnTo>
                <a:lnTo>
                  <a:pt x="78380" y="757"/>
                </a:lnTo>
                <a:lnTo>
                  <a:pt x="77845" y="804"/>
                </a:lnTo>
                <a:lnTo>
                  <a:pt x="77337" y="858"/>
                </a:lnTo>
                <a:lnTo>
                  <a:pt x="76829" y="919"/>
                </a:lnTo>
                <a:lnTo>
                  <a:pt x="76347" y="989"/>
                </a:lnTo>
                <a:lnTo>
                  <a:pt x="75892" y="1058"/>
                </a:lnTo>
                <a:lnTo>
                  <a:pt x="75438" y="1135"/>
                </a:lnTo>
                <a:lnTo>
                  <a:pt x="74983" y="1220"/>
                </a:lnTo>
                <a:lnTo>
                  <a:pt x="74582" y="1305"/>
                </a:lnTo>
                <a:lnTo>
                  <a:pt x="74154" y="1398"/>
                </a:lnTo>
                <a:lnTo>
                  <a:pt x="73779" y="1491"/>
                </a:lnTo>
                <a:lnTo>
                  <a:pt x="73405" y="1591"/>
                </a:lnTo>
                <a:lnTo>
                  <a:pt x="73030" y="1699"/>
                </a:lnTo>
                <a:lnTo>
                  <a:pt x="72709" y="1807"/>
                </a:lnTo>
                <a:lnTo>
                  <a:pt x="72361" y="1923"/>
                </a:lnTo>
                <a:lnTo>
                  <a:pt x="72067" y="2039"/>
                </a:lnTo>
                <a:lnTo>
                  <a:pt x="71773" y="2155"/>
                </a:lnTo>
                <a:lnTo>
                  <a:pt x="71505" y="2278"/>
                </a:lnTo>
                <a:lnTo>
                  <a:pt x="71238" y="2402"/>
                </a:lnTo>
                <a:lnTo>
                  <a:pt x="70997" y="2533"/>
                </a:lnTo>
                <a:lnTo>
                  <a:pt x="70783" y="2664"/>
                </a:lnTo>
                <a:lnTo>
                  <a:pt x="70569" y="2795"/>
                </a:lnTo>
                <a:lnTo>
                  <a:pt x="52887" y="1514"/>
                </a:lnTo>
                <a:lnTo>
                  <a:pt x="52191" y="1467"/>
                </a:lnTo>
                <a:lnTo>
                  <a:pt x="51523" y="1437"/>
                </a:lnTo>
                <a:lnTo>
                  <a:pt x="50854" y="1406"/>
                </a:lnTo>
                <a:lnTo>
                  <a:pt x="50185" y="1390"/>
                </a:lnTo>
                <a:lnTo>
                  <a:pt x="49570" y="1383"/>
                </a:lnTo>
                <a:lnTo>
                  <a:pt x="48928" y="1383"/>
                </a:lnTo>
                <a:lnTo>
                  <a:pt x="48312" y="1390"/>
                </a:lnTo>
                <a:lnTo>
                  <a:pt x="47724" y="1406"/>
                </a:lnTo>
                <a:lnTo>
                  <a:pt x="47135" y="1429"/>
                </a:lnTo>
                <a:lnTo>
                  <a:pt x="46574" y="1460"/>
                </a:lnTo>
                <a:lnTo>
                  <a:pt x="46039" y="1498"/>
                </a:lnTo>
                <a:lnTo>
                  <a:pt x="45504" y="1537"/>
                </a:lnTo>
                <a:lnTo>
                  <a:pt x="44969" y="1591"/>
                </a:lnTo>
                <a:lnTo>
                  <a:pt x="44460" y="1653"/>
                </a:lnTo>
                <a:lnTo>
                  <a:pt x="43979" y="1722"/>
                </a:lnTo>
                <a:lnTo>
                  <a:pt x="43524" y="1792"/>
                </a:lnTo>
                <a:lnTo>
                  <a:pt x="43069" y="1869"/>
                </a:lnTo>
                <a:lnTo>
                  <a:pt x="42615" y="1954"/>
                </a:lnTo>
                <a:lnTo>
                  <a:pt x="42187" y="2046"/>
                </a:lnTo>
                <a:lnTo>
                  <a:pt x="41785" y="2139"/>
                </a:lnTo>
                <a:lnTo>
                  <a:pt x="41411" y="2239"/>
                </a:lnTo>
                <a:lnTo>
                  <a:pt x="41036" y="2348"/>
                </a:lnTo>
                <a:lnTo>
                  <a:pt x="40689" y="2456"/>
                </a:lnTo>
                <a:lnTo>
                  <a:pt x="40341" y="2571"/>
                </a:lnTo>
                <a:lnTo>
                  <a:pt x="40020" y="2687"/>
                </a:lnTo>
                <a:lnTo>
                  <a:pt x="39725" y="2811"/>
                </a:lnTo>
                <a:lnTo>
                  <a:pt x="39458" y="2934"/>
                </a:lnTo>
                <a:lnTo>
                  <a:pt x="39190" y="3065"/>
                </a:lnTo>
                <a:lnTo>
                  <a:pt x="38950" y="3204"/>
                </a:lnTo>
                <a:lnTo>
                  <a:pt x="38709" y="3336"/>
                </a:lnTo>
                <a:lnTo>
                  <a:pt x="38522" y="3482"/>
                </a:lnTo>
                <a:lnTo>
                  <a:pt x="38334" y="3621"/>
                </a:lnTo>
                <a:lnTo>
                  <a:pt x="37880" y="3490"/>
                </a:lnTo>
                <a:lnTo>
                  <a:pt x="37398" y="3374"/>
                </a:lnTo>
                <a:lnTo>
                  <a:pt x="36917" y="3258"/>
                </a:lnTo>
                <a:lnTo>
                  <a:pt x="36408" y="3166"/>
                </a:lnTo>
                <a:lnTo>
                  <a:pt x="35900" y="3073"/>
                </a:lnTo>
                <a:lnTo>
                  <a:pt x="35365" y="3004"/>
                </a:lnTo>
                <a:lnTo>
                  <a:pt x="34830" y="2934"/>
                </a:lnTo>
                <a:lnTo>
                  <a:pt x="34268" y="2880"/>
                </a:lnTo>
                <a:lnTo>
                  <a:pt x="33707" y="2834"/>
                </a:lnTo>
                <a:lnTo>
                  <a:pt x="33145" y="2795"/>
                </a:lnTo>
                <a:lnTo>
                  <a:pt x="32583" y="2764"/>
                </a:lnTo>
                <a:lnTo>
                  <a:pt x="31995" y="2749"/>
                </a:lnTo>
                <a:lnTo>
                  <a:pt x="31433" y="2741"/>
                </a:lnTo>
                <a:lnTo>
                  <a:pt x="30844" y="2741"/>
                </a:lnTo>
                <a:lnTo>
                  <a:pt x="30256" y="2757"/>
                </a:lnTo>
                <a:lnTo>
                  <a:pt x="29667" y="2772"/>
                </a:lnTo>
                <a:lnTo>
                  <a:pt x="29106" y="2803"/>
                </a:lnTo>
                <a:lnTo>
                  <a:pt x="28517" y="2834"/>
                </a:lnTo>
                <a:lnTo>
                  <a:pt x="27955" y="2880"/>
                </a:lnTo>
                <a:lnTo>
                  <a:pt x="27367" y="2934"/>
                </a:lnTo>
                <a:lnTo>
                  <a:pt x="26832" y="2988"/>
                </a:lnTo>
                <a:lnTo>
                  <a:pt x="26270" y="3058"/>
                </a:lnTo>
                <a:lnTo>
                  <a:pt x="25735" y="3135"/>
                </a:lnTo>
                <a:lnTo>
                  <a:pt x="25200" y="3220"/>
                </a:lnTo>
                <a:lnTo>
                  <a:pt x="24692" y="3305"/>
                </a:lnTo>
                <a:lnTo>
                  <a:pt x="24183" y="3405"/>
                </a:lnTo>
                <a:lnTo>
                  <a:pt x="23702" y="3505"/>
                </a:lnTo>
                <a:lnTo>
                  <a:pt x="23220" y="3621"/>
                </a:lnTo>
                <a:lnTo>
                  <a:pt x="22766" y="3737"/>
                </a:lnTo>
                <a:lnTo>
                  <a:pt x="22338" y="3861"/>
                </a:lnTo>
                <a:lnTo>
                  <a:pt x="21936" y="3984"/>
                </a:lnTo>
                <a:lnTo>
                  <a:pt x="21535" y="4123"/>
                </a:lnTo>
                <a:lnTo>
                  <a:pt x="21508" y="3197"/>
                </a:lnTo>
                <a:lnTo>
                  <a:pt x="21508" y="2734"/>
                </a:lnTo>
                <a:lnTo>
                  <a:pt x="21535" y="2270"/>
                </a:lnTo>
                <a:lnTo>
                  <a:pt x="21535" y="2147"/>
                </a:lnTo>
                <a:lnTo>
                  <a:pt x="21535" y="2023"/>
                </a:lnTo>
                <a:lnTo>
                  <a:pt x="21482" y="1907"/>
                </a:lnTo>
                <a:lnTo>
                  <a:pt x="21428" y="1792"/>
                </a:lnTo>
                <a:lnTo>
                  <a:pt x="21348" y="1676"/>
                </a:lnTo>
                <a:lnTo>
                  <a:pt x="21268" y="1568"/>
                </a:lnTo>
                <a:lnTo>
                  <a:pt x="21161" y="1467"/>
                </a:lnTo>
                <a:lnTo>
                  <a:pt x="21027" y="1367"/>
                </a:lnTo>
                <a:lnTo>
                  <a:pt x="20893" y="1267"/>
                </a:lnTo>
                <a:lnTo>
                  <a:pt x="20733" y="1174"/>
                </a:lnTo>
                <a:lnTo>
                  <a:pt x="20572" y="1081"/>
                </a:lnTo>
                <a:lnTo>
                  <a:pt x="20385" y="997"/>
                </a:lnTo>
                <a:lnTo>
                  <a:pt x="20198" y="912"/>
                </a:lnTo>
                <a:lnTo>
                  <a:pt x="19984" y="834"/>
                </a:lnTo>
                <a:lnTo>
                  <a:pt x="19770" y="757"/>
                </a:lnTo>
                <a:lnTo>
                  <a:pt x="19529" y="680"/>
                </a:lnTo>
                <a:lnTo>
                  <a:pt x="19288" y="611"/>
                </a:lnTo>
                <a:lnTo>
                  <a:pt x="19021" y="549"/>
                </a:lnTo>
                <a:lnTo>
                  <a:pt x="18486" y="425"/>
                </a:lnTo>
                <a:lnTo>
                  <a:pt x="17924" y="325"/>
                </a:lnTo>
                <a:lnTo>
                  <a:pt x="17308" y="232"/>
                </a:lnTo>
                <a:lnTo>
                  <a:pt x="16666" y="155"/>
                </a:lnTo>
                <a:lnTo>
                  <a:pt x="16024" y="93"/>
                </a:lnTo>
                <a:lnTo>
                  <a:pt x="15356" y="47"/>
                </a:lnTo>
                <a:lnTo>
                  <a:pt x="14660" y="16"/>
                </a:lnTo>
                <a:lnTo>
                  <a:pt x="139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0800000">
            <a:off x="3795379" y="4613032"/>
            <a:ext cx="179263" cy="147492"/>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a:off x="8587714" y="4360727"/>
            <a:ext cx="195072" cy="160410"/>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a:off x="8575475" y="1672269"/>
            <a:ext cx="381914" cy="362162"/>
          </a:xfrm>
          <a:custGeom>
            <a:avLst/>
            <a:gdLst/>
            <a:ahLst/>
            <a:cxnLst/>
            <a:rect l="l" t="t" r="r" b="b"/>
            <a:pathLst>
              <a:path w="127093" h="39280" extrusionOk="0">
                <a:moveTo>
                  <a:pt x="123508" y="1"/>
                </a:moveTo>
                <a:lnTo>
                  <a:pt x="123187" y="16"/>
                </a:lnTo>
                <a:lnTo>
                  <a:pt x="122893" y="32"/>
                </a:lnTo>
                <a:lnTo>
                  <a:pt x="122572" y="62"/>
                </a:lnTo>
                <a:lnTo>
                  <a:pt x="122251" y="109"/>
                </a:lnTo>
                <a:lnTo>
                  <a:pt x="121957" y="163"/>
                </a:lnTo>
                <a:lnTo>
                  <a:pt x="121662" y="232"/>
                </a:lnTo>
                <a:lnTo>
                  <a:pt x="121368" y="309"/>
                </a:lnTo>
                <a:lnTo>
                  <a:pt x="117703" y="1413"/>
                </a:lnTo>
                <a:lnTo>
                  <a:pt x="114065" y="2517"/>
                </a:lnTo>
                <a:lnTo>
                  <a:pt x="106843" y="4733"/>
                </a:lnTo>
                <a:lnTo>
                  <a:pt x="99620" y="6956"/>
                </a:lnTo>
                <a:lnTo>
                  <a:pt x="92451" y="9195"/>
                </a:lnTo>
                <a:lnTo>
                  <a:pt x="78112" y="13673"/>
                </a:lnTo>
                <a:lnTo>
                  <a:pt x="63801" y="18142"/>
                </a:lnTo>
                <a:lnTo>
                  <a:pt x="50292" y="22358"/>
                </a:lnTo>
                <a:lnTo>
                  <a:pt x="36810" y="26573"/>
                </a:lnTo>
                <a:lnTo>
                  <a:pt x="35231" y="27082"/>
                </a:lnTo>
                <a:lnTo>
                  <a:pt x="33626" y="27615"/>
                </a:lnTo>
                <a:lnTo>
                  <a:pt x="31994" y="28178"/>
                </a:lnTo>
                <a:lnTo>
                  <a:pt x="30309" y="28765"/>
                </a:lnTo>
                <a:lnTo>
                  <a:pt x="26885" y="29977"/>
                </a:lnTo>
                <a:lnTo>
                  <a:pt x="25120" y="30595"/>
                </a:lnTo>
                <a:lnTo>
                  <a:pt x="23327" y="31212"/>
                </a:lnTo>
                <a:lnTo>
                  <a:pt x="21508" y="31822"/>
                </a:lnTo>
                <a:lnTo>
                  <a:pt x="19662" y="32432"/>
                </a:lnTo>
                <a:lnTo>
                  <a:pt x="17817" y="33019"/>
                </a:lnTo>
                <a:lnTo>
                  <a:pt x="16854" y="33312"/>
                </a:lnTo>
                <a:lnTo>
                  <a:pt x="15917" y="33598"/>
                </a:lnTo>
                <a:lnTo>
                  <a:pt x="14954" y="33876"/>
                </a:lnTo>
                <a:lnTo>
                  <a:pt x="13991" y="34146"/>
                </a:lnTo>
                <a:lnTo>
                  <a:pt x="13028" y="34408"/>
                </a:lnTo>
                <a:lnTo>
                  <a:pt x="12065" y="34663"/>
                </a:lnTo>
                <a:lnTo>
                  <a:pt x="11102" y="34910"/>
                </a:lnTo>
                <a:lnTo>
                  <a:pt x="10112" y="35149"/>
                </a:lnTo>
                <a:lnTo>
                  <a:pt x="9123" y="35373"/>
                </a:lnTo>
                <a:lnTo>
                  <a:pt x="8133" y="35597"/>
                </a:lnTo>
                <a:lnTo>
                  <a:pt x="7812" y="35559"/>
                </a:lnTo>
                <a:lnTo>
                  <a:pt x="7518" y="35535"/>
                </a:lnTo>
                <a:lnTo>
                  <a:pt x="7197" y="35512"/>
                </a:lnTo>
                <a:lnTo>
                  <a:pt x="6876" y="35497"/>
                </a:lnTo>
                <a:lnTo>
                  <a:pt x="6528" y="35489"/>
                </a:lnTo>
                <a:lnTo>
                  <a:pt x="6207" y="35481"/>
                </a:lnTo>
                <a:lnTo>
                  <a:pt x="5859" y="35489"/>
                </a:lnTo>
                <a:lnTo>
                  <a:pt x="5511" y="35497"/>
                </a:lnTo>
                <a:lnTo>
                  <a:pt x="5190" y="35520"/>
                </a:lnTo>
                <a:lnTo>
                  <a:pt x="4843" y="35543"/>
                </a:lnTo>
                <a:lnTo>
                  <a:pt x="4495" y="35574"/>
                </a:lnTo>
                <a:lnTo>
                  <a:pt x="4147" y="35613"/>
                </a:lnTo>
                <a:lnTo>
                  <a:pt x="3799" y="35667"/>
                </a:lnTo>
                <a:lnTo>
                  <a:pt x="3478" y="35721"/>
                </a:lnTo>
                <a:lnTo>
                  <a:pt x="3131" y="35790"/>
                </a:lnTo>
                <a:lnTo>
                  <a:pt x="2810" y="35867"/>
                </a:lnTo>
                <a:lnTo>
                  <a:pt x="1499" y="36184"/>
                </a:lnTo>
                <a:lnTo>
                  <a:pt x="1178" y="36269"/>
                </a:lnTo>
                <a:lnTo>
                  <a:pt x="910" y="36361"/>
                </a:lnTo>
                <a:lnTo>
                  <a:pt x="669" y="36462"/>
                </a:lnTo>
                <a:lnTo>
                  <a:pt x="455" y="36570"/>
                </a:lnTo>
                <a:lnTo>
                  <a:pt x="295" y="36686"/>
                </a:lnTo>
                <a:lnTo>
                  <a:pt x="188" y="36801"/>
                </a:lnTo>
                <a:lnTo>
                  <a:pt x="81" y="36925"/>
                </a:lnTo>
                <a:lnTo>
                  <a:pt x="27" y="37049"/>
                </a:lnTo>
                <a:lnTo>
                  <a:pt x="1" y="37172"/>
                </a:lnTo>
                <a:lnTo>
                  <a:pt x="27" y="37296"/>
                </a:lnTo>
                <a:lnTo>
                  <a:pt x="54" y="37419"/>
                </a:lnTo>
                <a:lnTo>
                  <a:pt x="134" y="37543"/>
                </a:lnTo>
                <a:lnTo>
                  <a:pt x="241" y="37666"/>
                </a:lnTo>
                <a:lnTo>
                  <a:pt x="348" y="37782"/>
                </a:lnTo>
                <a:lnTo>
                  <a:pt x="509" y="37898"/>
                </a:lnTo>
                <a:lnTo>
                  <a:pt x="669" y="38006"/>
                </a:lnTo>
                <a:lnTo>
                  <a:pt x="1659" y="38538"/>
                </a:lnTo>
                <a:lnTo>
                  <a:pt x="1793" y="38608"/>
                </a:lnTo>
                <a:lnTo>
                  <a:pt x="1953" y="38677"/>
                </a:lnTo>
                <a:lnTo>
                  <a:pt x="2274" y="38801"/>
                </a:lnTo>
                <a:lnTo>
                  <a:pt x="2622" y="38909"/>
                </a:lnTo>
                <a:lnTo>
                  <a:pt x="3024" y="39002"/>
                </a:lnTo>
                <a:lnTo>
                  <a:pt x="3478" y="39079"/>
                </a:lnTo>
                <a:lnTo>
                  <a:pt x="3933" y="39148"/>
                </a:lnTo>
                <a:lnTo>
                  <a:pt x="4415" y="39202"/>
                </a:lnTo>
                <a:lnTo>
                  <a:pt x="4896" y="39241"/>
                </a:lnTo>
                <a:lnTo>
                  <a:pt x="5404" y="39264"/>
                </a:lnTo>
                <a:lnTo>
                  <a:pt x="5939" y="39280"/>
                </a:lnTo>
                <a:lnTo>
                  <a:pt x="6448" y="39280"/>
                </a:lnTo>
                <a:lnTo>
                  <a:pt x="6983" y="39272"/>
                </a:lnTo>
                <a:lnTo>
                  <a:pt x="7491" y="39241"/>
                </a:lnTo>
                <a:lnTo>
                  <a:pt x="7999" y="39202"/>
                </a:lnTo>
                <a:lnTo>
                  <a:pt x="8481" y="39156"/>
                </a:lnTo>
                <a:lnTo>
                  <a:pt x="8962" y="39094"/>
                </a:lnTo>
                <a:lnTo>
                  <a:pt x="9925" y="38940"/>
                </a:lnTo>
                <a:lnTo>
                  <a:pt x="10915" y="38785"/>
                </a:lnTo>
                <a:lnTo>
                  <a:pt x="11878" y="38616"/>
                </a:lnTo>
                <a:lnTo>
                  <a:pt x="12868" y="38446"/>
                </a:lnTo>
                <a:lnTo>
                  <a:pt x="13831" y="38261"/>
                </a:lnTo>
                <a:lnTo>
                  <a:pt x="14794" y="38075"/>
                </a:lnTo>
                <a:lnTo>
                  <a:pt x="15730" y="37882"/>
                </a:lnTo>
                <a:lnTo>
                  <a:pt x="16693" y="37674"/>
                </a:lnTo>
                <a:lnTo>
                  <a:pt x="17629" y="37465"/>
                </a:lnTo>
                <a:lnTo>
                  <a:pt x="18592" y="37257"/>
                </a:lnTo>
                <a:lnTo>
                  <a:pt x="19529" y="37033"/>
                </a:lnTo>
                <a:lnTo>
                  <a:pt x="20465" y="36809"/>
                </a:lnTo>
                <a:lnTo>
                  <a:pt x="21401" y="36578"/>
                </a:lnTo>
                <a:lnTo>
                  <a:pt x="22311" y="36338"/>
                </a:lnTo>
                <a:lnTo>
                  <a:pt x="24156" y="35844"/>
                </a:lnTo>
                <a:lnTo>
                  <a:pt x="26002" y="35335"/>
                </a:lnTo>
                <a:lnTo>
                  <a:pt x="27795" y="34810"/>
                </a:lnTo>
                <a:lnTo>
                  <a:pt x="29587" y="34262"/>
                </a:lnTo>
                <a:lnTo>
                  <a:pt x="31379" y="33706"/>
                </a:lnTo>
                <a:lnTo>
                  <a:pt x="33145" y="33135"/>
                </a:lnTo>
                <a:lnTo>
                  <a:pt x="34883" y="32548"/>
                </a:lnTo>
                <a:lnTo>
                  <a:pt x="36622" y="31961"/>
                </a:lnTo>
                <a:lnTo>
                  <a:pt x="38334" y="31359"/>
                </a:lnTo>
                <a:lnTo>
                  <a:pt x="40020" y="30757"/>
                </a:lnTo>
                <a:lnTo>
                  <a:pt x="41705" y="30155"/>
                </a:lnTo>
                <a:lnTo>
                  <a:pt x="45022" y="28927"/>
                </a:lnTo>
                <a:lnTo>
                  <a:pt x="48286" y="27715"/>
                </a:lnTo>
                <a:lnTo>
                  <a:pt x="51496" y="26511"/>
                </a:lnTo>
                <a:lnTo>
                  <a:pt x="54625" y="25345"/>
                </a:lnTo>
                <a:lnTo>
                  <a:pt x="56177" y="24782"/>
                </a:lnTo>
                <a:lnTo>
                  <a:pt x="57702" y="24226"/>
                </a:lnTo>
                <a:lnTo>
                  <a:pt x="59227" y="23685"/>
                </a:lnTo>
                <a:lnTo>
                  <a:pt x="60725" y="23160"/>
                </a:lnTo>
                <a:lnTo>
                  <a:pt x="62196" y="22651"/>
                </a:lnTo>
                <a:lnTo>
                  <a:pt x="63667" y="22165"/>
                </a:lnTo>
                <a:lnTo>
                  <a:pt x="79396" y="17077"/>
                </a:lnTo>
                <a:lnTo>
                  <a:pt x="87261" y="14530"/>
                </a:lnTo>
                <a:lnTo>
                  <a:pt x="95099" y="11982"/>
                </a:lnTo>
                <a:lnTo>
                  <a:pt x="102937" y="9427"/>
                </a:lnTo>
                <a:lnTo>
                  <a:pt x="110721" y="6864"/>
                </a:lnTo>
                <a:lnTo>
                  <a:pt x="118506" y="4293"/>
                </a:lnTo>
                <a:lnTo>
                  <a:pt x="122358" y="3004"/>
                </a:lnTo>
                <a:lnTo>
                  <a:pt x="126210" y="1707"/>
                </a:lnTo>
                <a:lnTo>
                  <a:pt x="126451" y="1622"/>
                </a:lnTo>
                <a:lnTo>
                  <a:pt x="126638" y="1529"/>
                </a:lnTo>
                <a:lnTo>
                  <a:pt x="126799" y="1429"/>
                </a:lnTo>
                <a:lnTo>
                  <a:pt x="126932" y="1336"/>
                </a:lnTo>
                <a:lnTo>
                  <a:pt x="127013" y="1244"/>
                </a:lnTo>
                <a:lnTo>
                  <a:pt x="127066" y="1143"/>
                </a:lnTo>
                <a:lnTo>
                  <a:pt x="127093" y="1051"/>
                </a:lnTo>
                <a:lnTo>
                  <a:pt x="127066" y="958"/>
                </a:lnTo>
                <a:lnTo>
                  <a:pt x="127039" y="865"/>
                </a:lnTo>
                <a:lnTo>
                  <a:pt x="126959" y="773"/>
                </a:lnTo>
                <a:lnTo>
                  <a:pt x="126852" y="688"/>
                </a:lnTo>
                <a:lnTo>
                  <a:pt x="126718" y="603"/>
                </a:lnTo>
                <a:lnTo>
                  <a:pt x="126585" y="518"/>
                </a:lnTo>
                <a:lnTo>
                  <a:pt x="126397" y="441"/>
                </a:lnTo>
                <a:lnTo>
                  <a:pt x="126210" y="371"/>
                </a:lnTo>
                <a:lnTo>
                  <a:pt x="125996" y="302"/>
                </a:lnTo>
                <a:lnTo>
                  <a:pt x="125782" y="240"/>
                </a:lnTo>
                <a:lnTo>
                  <a:pt x="125515" y="186"/>
                </a:lnTo>
                <a:lnTo>
                  <a:pt x="125274" y="140"/>
                </a:lnTo>
                <a:lnTo>
                  <a:pt x="125006" y="93"/>
                </a:lnTo>
                <a:lnTo>
                  <a:pt x="124712" y="62"/>
                </a:lnTo>
                <a:lnTo>
                  <a:pt x="124418" y="32"/>
                </a:lnTo>
                <a:lnTo>
                  <a:pt x="124124" y="16"/>
                </a:lnTo>
                <a:lnTo>
                  <a:pt x="12382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0800000">
            <a:off x="8155094" y="907931"/>
            <a:ext cx="793556" cy="552623"/>
          </a:xfrm>
          <a:custGeom>
            <a:avLst/>
            <a:gdLst/>
            <a:ahLst/>
            <a:cxnLst/>
            <a:rect l="l" t="t" r="r" b="b"/>
            <a:pathLst>
              <a:path w="265848" h="60363" extrusionOk="0">
                <a:moveTo>
                  <a:pt x="75544" y="0"/>
                </a:moveTo>
                <a:lnTo>
                  <a:pt x="74929" y="16"/>
                </a:lnTo>
                <a:lnTo>
                  <a:pt x="74313" y="39"/>
                </a:lnTo>
                <a:lnTo>
                  <a:pt x="73725" y="77"/>
                </a:lnTo>
                <a:lnTo>
                  <a:pt x="73110" y="139"/>
                </a:lnTo>
                <a:lnTo>
                  <a:pt x="72521" y="209"/>
                </a:lnTo>
                <a:lnTo>
                  <a:pt x="55829" y="2548"/>
                </a:lnTo>
                <a:lnTo>
                  <a:pt x="39136" y="4895"/>
                </a:lnTo>
                <a:lnTo>
                  <a:pt x="5778" y="9604"/>
                </a:lnTo>
                <a:lnTo>
                  <a:pt x="5270" y="9673"/>
                </a:lnTo>
                <a:lnTo>
                  <a:pt x="4789" y="9758"/>
                </a:lnTo>
                <a:lnTo>
                  <a:pt x="4334" y="9843"/>
                </a:lnTo>
                <a:lnTo>
                  <a:pt x="3906" y="9936"/>
                </a:lnTo>
                <a:lnTo>
                  <a:pt x="3505" y="10028"/>
                </a:lnTo>
                <a:lnTo>
                  <a:pt x="3103" y="10129"/>
                </a:lnTo>
                <a:lnTo>
                  <a:pt x="2755" y="10229"/>
                </a:lnTo>
                <a:lnTo>
                  <a:pt x="2408" y="10337"/>
                </a:lnTo>
                <a:lnTo>
                  <a:pt x="2113" y="10453"/>
                </a:lnTo>
                <a:lnTo>
                  <a:pt x="1819" y="10561"/>
                </a:lnTo>
                <a:lnTo>
                  <a:pt x="1552" y="10684"/>
                </a:lnTo>
                <a:lnTo>
                  <a:pt x="1311" y="10800"/>
                </a:lnTo>
                <a:lnTo>
                  <a:pt x="1070" y="10924"/>
                </a:lnTo>
                <a:lnTo>
                  <a:pt x="883" y="11047"/>
                </a:lnTo>
                <a:lnTo>
                  <a:pt x="696" y="11171"/>
                </a:lnTo>
                <a:lnTo>
                  <a:pt x="535" y="11302"/>
                </a:lnTo>
                <a:lnTo>
                  <a:pt x="401" y="11433"/>
                </a:lnTo>
                <a:lnTo>
                  <a:pt x="294" y="11565"/>
                </a:lnTo>
                <a:lnTo>
                  <a:pt x="187" y="11696"/>
                </a:lnTo>
                <a:lnTo>
                  <a:pt x="107" y="11827"/>
                </a:lnTo>
                <a:lnTo>
                  <a:pt x="54" y="11966"/>
                </a:lnTo>
                <a:lnTo>
                  <a:pt x="27" y="12097"/>
                </a:lnTo>
                <a:lnTo>
                  <a:pt x="0" y="12236"/>
                </a:lnTo>
                <a:lnTo>
                  <a:pt x="0" y="12367"/>
                </a:lnTo>
                <a:lnTo>
                  <a:pt x="27" y="12499"/>
                </a:lnTo>
                <a:lnTo>
                  <a:pt x="54" y="12638"/>
                </a:lnTo>
                <a:lnTo>
                  <a:pt x="107" y="12769"/>
                </a:lnTo>
                <a:lnTo>
                  <a:pt x="187" y="12900"/>
                </a:lnTo>
                <a:lnTo>
                  <a:pt x="268" y="13031"/>
                </a:lnTo>
                <a:lnTo>
                  <a:pt x="375" y="13155"/>
                </a:lnTo>
                <a:lnTo>
                  <a:pt x="508" y="13286"/>
                </a:lnTo>
                <a:lnTo>
                  <a:pt x="642" y="13410"/>
                </a:lnTo>
                <a:lnTo>
                  <a:pt x="803" y="13533"/>
                </a:lnTo>
                <a:lnTo>
                  <a:pt x="990" y="13649"/>
                </a:lnTo>
                <a:lnTo>
                  <a:pt x="1177" y="13765"/>
                </a:lnTo>
                <a:lnTo>
                  <a:pt x="1364" y="13881"/>
                </a:lnTo>
                <a:lnTo>
                  <a:pt x="1578" y="13989"/>
                </a:lnTo>
                <a:lnTo>
                  <a:pt x="1819" y="14097"/>
                </a:lnTo>
                <a:lnTo>
                  <a:pt x="2060" y="14205"/>
                </a:lnTo>
                <a:lnTo>
                  <a:pt x="2327" y="14297"/>
                </a:lnTo>
                <a:lnTo>
                  <a:pt x="2622" y="14398"/>
                </a:lnTo>
                <a:lnTo>
                  <a:pt x="2889" y="14483"/>
                </a:lnTo>
                <a:lnTo>
                  <a:pt x="3210" y="14575"/>
                </a:lnTo>
                <a:lnTo>
                  <a:pt x="3531" y="14653"/>
                </a:lnTo>
                <a:lnTo>
                  <a:pt x="3852" y="14730"/>
                </a:lnTo>
                <a:lnTo>
                  <a:pt x="4200" y="14799"/>
                </a:lnTo>
                <a:lnTo>
                  <a:pt x="4548" y="14861"/>
                </a:lnTo>
                <a:lnTo>
                  <a:pt x="4922" y="14923"/>
                </a:lnTo>
                <a:lnTo>
                  <a:pt x="5297" y="14977"/>
                </a:lnTo>
                <a:lnTo>
                  <a:pt x="5671" y="15023"/>
                </a:lnTo>
                <a:lnTo>
                  <a:pt x="6073" y="15062"/>
                </a:lnTo>
                <a:lnTo>
                  <a:pt x="6501" y="15093"/>
                </a:lnTo>
                <a:lnTo>
                  <a:pt x="6902" y="15116"/>
                </a:lnTo>
                <a:lnTo>
                  <a:pt x="7357" y="15139"/>
                </a:lnTo>
                <a:lnTo>
                  <a:pt x="7785" y="15147"/>
                </a:lnTo>
                <a:lnTo>
                  <a:pt x="8694" y="15147"/>
                </a:lnTo>
                <a:lnTo>
                  <a:pt x="9176" y="15131"/>
                </a:lnTo>
                <a:lnTo>
                  <a:pt x="9657" y="15108"/>
                </a:lnTo>
                <a:lnTo>
                  <a:pt x="10139" y="15077"/>
                </a:lnTo>
                <a:lnTo>
                  <a:pt x="10620" y="15039"/>
                </a:lnTo>
                <a:lnTo>
                  <a:pt x="11128" y="14984"/>
                </a:lnTo>
                <a:lnTo>
                  <a:pt x="11637" y="14930"/>
                </a:lnTo>
                <a:lnTo>
                  <a:pt x="12145" y="14861"/>
                </a:lnTo>
                <a:lnTo>
                  <a:pt x="37130" y="11302"/>
                </a:lnTo>
                <a:lnTo>
                  <a:pt x="62088" y="7735"/>
                </a:lnTo>
                <a:lnTo>
                  <a:pt x="60537" y="9712"/>
                </a:lnTo>
                <a:lnTo>
                  <a:pt x="59039" y="11696"/>
                </a:lnTo>
                <a:lnTo>
                  <a:pt x="57541" y="13680"/>
                </a:lnTo>
                <a:lnTo>
                  <a:pt x="56069" y="15656"/>
                </a:lnTo>
                <a:lnTo>
                  <a:pt x="54625" y="17648"/>
                </a:lnTo>
                <a:lnTo>
                  <a:pt x="53234" y="19632"/>
                </a:lnTo>
                <a:lnTo>
                  <a:pt x="51843" y="21624"/>
                </a:lnTo>
                <a:lnTo>
                  <a:pt x="50505" y="23615"/>
                </a:lnTo>
                <a:lnTo>
                  <a:pt x="50398" y="23801"/>
                </a:lnTo>
                <a:lnTo>
                  <a:pt x="50345" y="23994"/>
                </a:lnTo>
                <a:lnTo>
                  <a:pt x="50345" y="24171"/>
                </a:lnTo>
                <a:lnTo>
                  <a:pt x="50372" y="24349"/>
                </a:lnTo>
                <a:lnTo>
                  <a:pt x="50452" y="24526"/>
                </a:lnTo>
                <a:lnTo>
                  <a:pt x="50559" y="24696"/>
                </a:lnTo>
                <a:lnTo>
                  <a:pt x="50719" y="24858"/>
                </a:lnTo>
                <a:lnTo>
                  <a:pt x="50907" y="25013"/>
                </a:lnTo>
                <a:lnTo>
                  <a:pt x="51147" y="25167"/>
                </a:lnTo>
                <a:lnTo>
                  <a:pt x="51388" y="25314"/>
                </a:lnTo>
                <a:lnTo>
                  <a:pt x="51709" y="25453"/>
                </a:lnTo>
                <a:lnTo>
                  <a:pt x="52030" y="25584"/>
                </a:lnTo>
                <a:lnTo>
                  <a:pt x="52378" y="25715"/>
                </a:lnTo>
                <a:lnTo>
                  <a:pt x="52752" y="25831"/>
                </a:lnTo>
                <a:lnTo>
                  <a:pt x="53180" y="25947"/>
                </a:lnTo>
                <a:lnTo>
                  <a:pt x="53608" y="26047"/>
                </a:lnTo>
                <a:lnTo>
                  <a:pt x="54063" y="26147"/>
                </a:lnTo>
                <a:lnTo>
                  <a:pt x="54545" y="26240"/>
                </a:lnTo>
                <a:lnTo>
                  <a:pt x="55026" y="26317"/>
                </a:lnTo>
                <a:lnTo>
                  <a:pt x="55561" y="26394"/>
                </a:lnTo>
                <a:lnTo>
                  <a:pt x="56069" y="26464"/>
                </a:lnTo>
                <a:lnTo>
                  <a:pt x="56631" y="26518"/>
                </a:lnTo>
                <a:lnTo>
                  <a:pt x="57193" y="26564"/>
                </a:lnTo>
                <a:lnTo>
                  <a:pt x="57755" y="26603"/>
                </a:lnTo>
                <a:lnTo>
                  <a:pt x="58343" y="26634"/>
                </a:lnTo>
                <a:lnTo>
                  <a:pt x="58932" y="26657"/>
                </a:lnTo>
                <a:lnTo>
                  <a:pt x="59520" y="26665"/>
                </a:lnTo>
                <a:lnTo>
                  <a:pt x="60109" y="26665"/>
                </a:lnTo>
                <a:lnTo>
                  <a:pt x="60724" y="26657"/>
                </a:lnTo>
                <a:lnTo>
                  <a:pt x="61339" y="26642"/>
                </a:lnTo>
                <a:lnTo>
                  <a:pt x="61928" y="26611"/>
                </a:lnTo>
                <a:lnTo>
                  <a:pt x="62543" y="26564"/>
                </a:lnTo>
                <a:lnTo>
                  <a:pt x="124685" y="21724"/>
                </a:lnTo>
                <a:lnTo>
                  <a:pt x="124685" y="21724"/>
                </a:lnTo>
                <a:lnTo>
                  <a:pt x="123856" y="23013"/>
                </a:lnTo>
                <a:lnTo>
                  <a:pt x="123026" y="24295"/>
                </a:lnTo>
                <a:lnTo>
                  <a:pt x="122143" y="25584"/>
                </a:lnTo>
                <a:lnTo>
                  <a:pt x="121261" y="26873"/>
                </a:lnTo>
                <a:lnTo>
                  <a:pt x="120351" y="28155"/>
                </a:lnTo>
                <a:lnTo>
                  <a:pt x="119442" y="29436"/>
                </a:lnTo>
                <a:lnTo>
                  <a:pt x="118479" y="30718"/>
                </a:lnTo>
                <a:lnTo>
                  <a:pt x="117516" y="31999"/>
                </a:lnTo>
                <a:lnTo>
                  <a:pt x="116526" y="33273"/>
                </a:lnTo>
                <a:lnTo>
                  <a:pt x="115509" y="34547"/>
                </a:lnTo>
                <a:lnTo>
                  <a:pt x="114466" y="35828"/>
                </a:lnTo>
                <a:lnTo>
                  <a:pt x="113396" y="37102"/>
                </a:lnTo>
                <a:lnTo>
                  <a:pt x="112326" y="38376"/>
                </a:lnTo>
                <a:lnTo>
                  <a:pt x="111229" y="39642"/>
                </a:lnTo>
                <a:lnTo>
                  <a:pt x="110079" y="40916"/>
                </a:lnTo>
                <a:lnTo>
                  <a:pt x="108929" y="42189"/>
                </a:lnTo>
                <a:lnTo>
                  <a:pt x="108795" y="42367"/>
                </a:lnTo>
                <a:lnTo>
                  <a:pt x="108715" y="42545"/>
                </a:lnTo>
                <a:lnTo>
                  <a:pt x="108688" y="42722"/>
                </a:lnTo>
                <a:lnTo>
                  <a:pt x="108688" y="42892"/>
                </a:lnTo>
                <a:lnTo>
                  <a:pt x="108768" y="43062"/>
                </a:lnTo>
                <a:lnTo>
                  <a:pt x="108848" y="43224"/>
                </a:lnTo>
                <a:lnTo>
                  <a:pt x="109009" y="43386"/>
                </a:lnTo>
                <a:lnTo>
                  <a:pt x="109196" y="43540"/>
                </a:lnTo>
                <a:lnTo>
                  <a:pt x="109437" y="43695"/>
                </a:lnTo>
                <a:lnTo>
                  <a:pt x="109704" y="43841"/>
                </a:lnTo>
                <a:lnTo>
                  <a:pt x="109999" y="43980"/>
                </a:lnTo>
                <a:lnTo>
                  <a:pt x="110346" y="44119"/>
                </a:lnTo>
                <a:lnTo>
                  <a:pt x="110694" y="44251"/>
                </a:lnTo>
                <a:lnTo>
                  <a:pt x="111095" y="44374"/>
                </a:lnTo>
                <a:lnTo>
                  <a:pt x="111523" y="44490"/>
                </a:lnTo>
                <a:lnTo>
                  <a:pt x="111951" y="44598"/>
                </a:lnTo>
                <a:lnTo>
                  <a:pt x="112433" y="44698"/>
                </a:lnTo>
                <a:lnTo>
                  <a:pt x="112915" y="44791"/>
                </a:lnTo>
                <a:lnTo>
                  <a:pt x="113423" y="44876"/>
                </a:lnTo>
                <a:lnTo>
                  <a:pt x="113958" y="44953"/>
                </a:lnTo>
                <a:lnTo>
                  <a:pt x="114493" y="45023"/>
                </a:lnTo>
                <a:lnTo>
                  <a:pt x="115055" y="45084"/>
                </a:lnTo>
                <a:lnTo>
                  <a:pt x="115616" y="45131"/>
                </a:lnTo>
                <a:lnTo>
                  <a:pt x="116178" y="45169"/>
                </a:lnTo>
                <a:lnTo>
                  <a:pt x="116740" y="45200"/>
                </a:lnTo>
                <a:lnTo>
                  <a:pt x="117328" y="45223"/>
                </a:lnTo>
                <a:lnTo>
                  <a:pt x="117917" y="45231"/>
                </a:lnTo>
                <a:lnTo>
                  <a:pt x="118505" y="45231"/>
                </a:lnTo>
                <a:lnTo>
                  <a:pt x="119094" y="45216"/>
                </a:lnTo>
                <a:lnTo>
                  <a:pt x="119656" y="45185"/>
                </a:lnTo>
                <a:lnTo>
                  <a:pt x="120244" y="45154"/>
                </a:lnTo>
                <a:lnTo>
                  <a:pt x="120806" y="45100"/>
                </a:lnTo>
                <a:lnTo>
                  <a:pt x="139719" y="43178"/>
                </a:lnTo>
                <a:lnTo>
                  <a:pt x="158631" y="41248"/>
                </a:lnTo>
                <a:lnTo>
                  <a:pt x="196430" y="37372"/>
                </a:lnTo>
                <a:lnTo>
                  <a:pt x="194424" y="39920"/>
                </a:lnTo>
                <a:lnTo>
                  <a:pt x="192364" y="42467"/>
                </a:lnTo>
                <a:lnTo>
                  <a:pt x="190251" y="45007"/>
                </a:lnTo>
                <a:lnTo>
                  <a:pt x="188084" y="47547"/>
                </a:lnTo>
                <a:lnTo>
                  <a:pt x="185917" y="50079"/>
                </a:lnTo>
                <a:lnTo>
                  <a:pt x="183670" y="52619"/>
                </a:lnTo>
                <a:lnTo>
                  <a:pt x="181423" y="55151"/>
                </a:lnTo>
                <a:lnTo>
                  <a:pt x="179149" y="57676"/>
                </a:lnTo>
                <a:lnTo>
                  <a:pt x="178989" y="57884"/>
                </a:lnTo>
                <a:lnTo>
                  <a:pt x="178908" y="58077"/>
                </a:lnTo>
                <a:lnTo>
                  <a:pt x="178855" y="58270"/>
                </a:lnTo>
                <a:lnTo>
                  <a:pt x="178882" y="58448"/>
                </a:lnTo>
                <a:lnTo>
                  <a:pt x="178962" y="58625"/>
                </a:lnTo>
                <a:lnTo>
                  <a:pt x="179096" y="58795"/>
                </a:lnTo>
                <a:lnTo>
                  <a:pt x="179283" y="58949"/>
                </a:lnTo>
                <a:lnTo>
                  <a:pt x="179497" y="59104"/>
                </a:lnTo>
                <a:lnTo>
                  <a:pt x="179791" y="59250"/>
                </a:lnTo>
                <a:lnTo>
                  <a:pt x="180085" y="59382"/>
                </a:lnTo>
                <a:lnTo>
                  <a:pt x="180433" y="59513"/>
                </a:lnTo>
                <a:lnTo>
                  <a:pt x="180834" y="59629"/>
                </a:lnTo>
                <a:lnTo>
                  <a:pt x="181236" y="59744"/>
                </a:lnTo>
                <a:lnTo>
                  <a:pt x="181690" y="59845"/>
                </a:lnTo>
                <a:lnTo>
                  <a:pt x="182172" y="59937"/>
                </a:lnTo>
                <a:lnTo>
                  <a:pt x="182680" y="60022"/>
                </a:lnTo>
                <a:lnTo>
                  <a:pt x="183215" y="60100"/>
                </a:lnTo>
                <a:lnTo>
                  <a:pt x="183750" y="60161"/>
                </a:lnTo>
                <a:lnTo>
                  <a:pt x="184312" y="60223"/>
                </a:lnTo>
                <a:lnTo>
                  <a:pt x="184874" y="60269"/>
                </a:lnTo>
                <a:lnTo>
                  <a:pt x="185462" y="60308"/>
                </a:lnTo>
                <a:lnTo>
                  <a:pt x="186077" y="60339"/>
                </a:lnTo>
                <a:lnTo>
                  <a:pt x="186666" y="60354"/>
                </a:lnTo>
                <a:lnTo>
                  <a:pt x="187281" y="60362"/>
                </a:lnTo>
                <a:lnTo>
                  <a:pt x="187896" y="60362"/>
                </a:lnTo>
                <a:lnTo>
                  <a:pt x="188485" y="60354"/>
                </a:lnTo>
                <a:lnTo>
                  <a:pt x="189100" y="60331"/>
                </a:lnTo>
                <a:lnTo>
                  <a:pt x="189689" y="60300"/>
                </a:lnTo>
                <a:lnTo>
                  <a:pt x="190277" y="60262"/>
                </a:lnTo>
                <a:lnTo>
                  <a:pt x="190839" y="60208"/>
                </a:lnTo>
                <a:lnTo>
                  <a:pt x="191401" y="60146"/>
                </a:lnTo>
                <a:lnTo>
                  <a:pt x="191936" y="60069"/>
                </a:lnTo>
                <a:lnTo>
                  <a:pt x="209859" y="57374"/>
                </a:lnTo>
                <a:lnTo>
                  <a:pt x="218793" y="56016"/>
                </a:lnTo>
                <a:lnTo>
                  <a:pt x="227728" y="54657"/>
                </a:lnTo>
                <a:lnTo>
                  <a:pt x="236636" y="53283"/>
                </a:lnTo>
                <a:lnTo>
                  <a:pt x="241103" y="52588"/>
                </a:lnTo>
                <a:lnTo>
                  <a:pt x="245544" y="51893"/>
                </a:lnTo>
                <a:lnTo>
                  <a:pt x="249958" y="51191"/>
                </a:lnTo>
                <a:lnTo>
                  <a:pt x="254372" y="50481"/>
                </a:lnTo>
                <a:lnTo>
                  <a:pt x="258786" y="49770"/>
                </a:lnTo>
                <a:lnTo>
                  <a:pt x="263173" y="49052"/>
                </a:lnTo>
                <a:lnTo>
                  <a:pt x="263467" y="49006"/>
                </a:lnTo>
                <a:lnTo>
                  <a:pt x="263708" y="48952"/>
                </a:lnTo>
                <a:lnTo>
                  <a:pt x="263948" y="48898"/>
                </a:lnTo>
                <a:lnTo>
                  <a:pt x="264189" y="48844"/>
                </a:lnTo>
                <a:lnTo>
                  <a:pt x="264403" y="48790"/>
                </a:lnTo>
                <a:lnTo>
                  <a:pt x="264590" y="48728"/>
                </a:lnTo>
                <a:lnTo>
                  <a:pt x="264938" y="48597"/>
                </a:lnTo>
                <a:lnTo>
                  <a:pt x="265206" y="48466"/>
                </a:lnTo>
                <a:lnTo>
                  <a:pt x="265446" y="48327"/>
                </a:lnTo>
                <a:lnTo>
                  <a:pt x="265634" y="48180"/>
                </a:lnTo>
                <a:lnTo>
                  <a:pt x="265741" y="48033"/>
                </a:lnTo>
                <a:lnTo>
                  <a:pt x="265821" y="47879"/>
                </a:lnTo>
                <a:lnTo>
                  <a:pt x="265848" y="47725"/>
                </a:lnTo>
                <a:lnTo>
                  <a:pt x="265821" y="47562"/>
                </a:lnTo>
                <a:lnTo>
                  <a:pt x="265767" y="47408"/>
                </a:lnTo>
                <a:lnTo>
                  <a:pt x="265634" y="47254"/>
                </a:lnTo>
                <a:lnTo>
                  <a:pt x="265500" y="47099"/>
                </a:lnTo>
                <a:lnTo>
                  <a:pt x="265313" y="46953"/>
                </a:lnTo>
                <a:lnTo>
                  <a:pt x="265072" y="46806"/>
                </a:lnTo>
                <a:lnTo>
                  <a:pt x="264804" y="46667"/>
                </a:lnTo>
                <a:lnTo>
                  <a:pt x="264510" y="46528"/>
                </a:lnTo>
                <a:lnTo>
                  <a:pt x="264162" y="46404"/>
                </a:lnTo>
                <a:lnTo>
                  <a:pt x="263815" y="46281"/>
                </a:lnTo>
                <a:lnTo>
                  <a:pt x="263413" y="46173"/>
                </a:lnTo>
                <a:lnTo>
                  <a:pt x="262985" y="46080"/>
                </a:lnTo>
                <a:lnTo>
                  <a:pt x="262557" y="45988"/>
                </a:lnTo>
                <a:lnTo>
                  <a:pt x="262076" y="45918"/>
                </a:lnTo>
                <a:lnTo>
                  <a:pt x="261594" y="45856"/>
                </a:lnTo>
                <a:lnTo>
                  <a:pt x="261086" y="45810"/>
                </a:lnTo>
                <a:lnTo>
                  <a:pt x="260551" y="45787"/>
                </a:lnTo>
                <a:lnTo>
                  <a:pt x="260016" y="45771"/>
                </a:lnTo>
                <a:lnTo>
                  <a:pt x="259722" y="45771"/>
                </a:lnTo>
                <a:lnTo>
                  <a:pt x="259454" y="45779"/>
                </a:lnTo>
                <a:lnTo>
                  <a:pt x="259160" y="45787"/>
                </a:lnTo>
                <a:lnTo>
                  <a:pt x="258866" y="45802"/>
                </a:lnTo>
                <a:lnTo>
                  <a:pt x="258598" y="45825"/>
                </a:lnTo>
                <a:lnTo>
                  <a:pt x="258304" y="45849"/>
                </a:lnTo>
                <a:lnTo>
                  <a:pt x="258010" y="45880"/>
                </a:lnTo>
                <a:lnTo>
                  <a:pt x="257716" y="45918"/>
                </a:lnTo>
                <a:lnTo>
                  <a:pt x="250466" y="46860"/>
                </a:lnTo>
                <a:lnTo>
                  <a:pt x="243270" y="47825"/>
                </a:lnTo>
                <a:lnTo>
                  <a:pt x="236074" y="48790"/>
                </a:lnTo>
                <a:lnTo>
                  <a:pt x="228878" y="49763"/>
                </a:lnTo>
                <a:lnTo>
                  <a:pt x="221682" y="50743"/>
                </a:lnTo>
                <a:lnTo>
                  <a:pt x="214513" y="51731"/>
                </a:lnTo>
                <a:lnTo>
                  <a:pt x="200175" y="53700"/>
                </a:lnTo>
                <a:lnTo>
                  <a:pt x="201352" y="52472"/>
                </a:lnTo>
                <a:lnTo>
                  <a:pt x="202529" y="51237"/>
                </a:lnTo>
                <a:lnTo>
                  <a:pt x="203653" y="50010"/>
                </a:lnTo>
                <a:lnTo>
                  <a:pt x="204776" y="48774"/>
                </a:lnTo>
                <a:lnTo>
                  <a:pt x="206996" y="46304"/>
                </a:lnTo>
                <a:lnTo>
                  <a:pt x="209136" y="43826"/>
                </a:lnTo>
                <a:lnTo>
                  <a:pt x="211223" y="41348"/>
                </a:lnTo>
                <a:lnTo>
                  <a:pt x="213256" y="38862"/>
                </a:lnTo>
                <a:lnTo>
                  <a:pt x="215262" y="36376"/>
                </a:lnTo>
                <a:lnTo>
                  <a:pt x="217188" y="33883"/>
                </a:lnTo>
                <a:lnTo>
                  <a:pt x="217295" y="33705"/>
                </a:lnTo>
                <a:lnTo>
                  <a:pt x="217376" y="33535"/>
                </a:lnTo>
                <a:lnTo>
                  <a:pt x="217376" y="33366"/>
                </a:lnTo>
                <a:lnTo>
                  <a:pt x="217349" y="33196"/>
                </a:lnTo>
                <a:lnTo>
                  <a:pt x="217295" y="33026"/>
                </a:lnTo>
                <a:lnTo>
                  <a:pt x="217188" y="32864"/>
                </a:lnTo>
                <a:lnTo>
                  <a:pt x="217028" y="32709"/>
                </a:lnTo>
                <a:lnTo>
                  <a:pt x="216841" y="32555"/>
                </a:lnTo>
                <a:lnTo>
                  <a:pt x="216627" y="32408"/>
                </a:lnTo>
                <a:lnTo>
                  <a:pt x="216359" y="32262"/>
                </a:lnTo>
                <a:lnTo>
                  <a:pt x="216065" y="32123"/>
                </a:lnTo>
                <a:lnTo>
                  <a:pt x="215744" y="31991"/>
                </a:lnTo>
                <a:lnTo>
                  <a:pt x="215396" y="31868"/>
                </a:lnTo>
                <a:lnTo>
                  <a:pt x="215022" y="31744"/>
                </a:lnTo>
                <a:lnTo>
                  <a:pt x="214620" y="31629"/>
                </a:lnTo>
                <a:lnTo>
                  <a:pt x="214192" y="31521"/>
                </a:lnTo>
                <a:lnTo>
                  <a:pt x="213764" y="31420"/>
                </a:lnTo>
                <a:lnTo>
                  <a:pt x="213283" y="31328"/>
                </a:lnTo>
                <a:lnTo>
                  <a:pt x="212801" y="31250"/>
                </a:lnTo>
                <a:lnTo>
                  <a:pt x="212293" y="31173"/>
                </a:lnTo>
                <a:lnTo>
                  <a:pt x="211785" y="31104"/>
                </a:lnTo>
                <a:lnTo>
                  <a:pt x="211250" y="31050"/>
                </a:lnTo>
                <a:lnTo>
                  <a:pt x="210715" y="30996"/>
                </a:lnTo>
                <a:lnTo>
                  <a:pt x="210153" y="30957"/>
                </a:lnTo>
                <a:lnTo>
                  <a:pt x="209591" y="30926"/>
                </a:lnTo>
                <a:lnTo>
                  <a:pt x="209029" y="30911"/>
                </a:lnTo>
                <a:lnTo>
                  <a:pt x="208468" y="30903"/>
                </a:lnTo>
                <a:lnTo>
                  <a:pt x="207879" y="30903"/>
                </a:lnTo>
                <a:lnTo>
                  <a:pt x="207317" y="30918"/>
                </a:lnTo>
                <a:lnTo>
                  <a:pt x="206729" y="30949"/>
                </a:lnTo>
                <a:lnTo>
                  <a:pt x="206167" y="30988"/>
                </a:lnTo>
                <a:lnTo>
                  <a:pt x="205579" y="31034"/>
                </a:lnTo>
                <a:lnTo>
                  <a:pt x="168074" y="34809"/>
                </a:lnTo>
                <a:lnTo>
                  <a:pt x="149349" y="36701"/>
                </a:lnTo>
                <a:lnTo>
                  <a:pt x="130597" y="38592"/>
                </a:lnTo>
                <a:lnTo>
                  <a:pt x="131640" y="37357"/>
                </a:lnTo>
                <a:lnTo>
                  <a:pt x="132656" y="36114"/>
                </a:lnTo>
                <a:lnTo>
                  <a:pt x="133673" y="34871"/>
                </a:lnTo>
                <a:lnTo>
                  <a:pt x="134636" y="33628"/>
                </a:lnTo>
                <a:lnTo>
                  <a:pt x="135599" y="32385"/>
                </a:lnTo>
                <a:lnTo>
                  <a:pt x="136535" y="31135"/>
                </a:lnTo>
                <a:lnTo>
                  <a:pt x="137472" y="29892"/>
                </a:lnTo>
                <a:lnTo>
                  <a:pt x="138354" y="28641"/>
                </a:lnTo>
                <a:lnTo>
                  <a:pt x="139237" y="27390"/>
                </a:lnTo>
                <a:lnTo>
                  <a:pt x="140093" y="26140"/>
                </a:lnTo>
                <a:lnTo>
                  <a:pt x="140949" y="24889"/>
                </a:lnTo>
                <a:lnTo>
                  <a:pt x="141778" y="23638"/>
                </a:lnTo>
                <a:lnTo>
                  <a:pt x="142581" y="22380"/>
                </a:lnTo>
                <a:lnTo>
                  <a:pt x="143357" y="21130"/>
                </a:lnTo>
                <a:lnTo>
                  <a:pt x="144106" y="19871"/>
                </a:lnTo>
                <a:lnTo>
                  <a:pt x="144855" y="18613"/>
                </a:lnTo>
                <a:lnTo>
                  <a:pt x="144962" y="18420"/>
                </a:lnTo>
                <a:lnTo>
                  <a:pt x="144988" y="18235"/>
                </a:lnTo>
                <a:lnTo>
                  <a:pt x="144988" y="18057"/>
                </a:lnTo>
                <a:lnTo>
                  <a:pt x="144962" y="17879"/>
                </a:lnTo>
                <a:lnTo>
                  <a:pt x="144881" y="17710"/>
                </a:lnTo>
                <a:lnTo>
                  <a:pt x="144748" y="17547"/>
                </a:lnTo>
                <a:lnTo>
                  <a:pt x="144614" y="17385"/>
                </a:lnTo>
                <a:lnTo>
                  <a:pt x="144427" y="17231"/>
                </a:lnTo>
                <a:lnTo>
                  <a:pt x="144186" y="17077"/>
                </a:lnTo>
                <a:lnTo>
                  <a:pt x="143945" y="16938"/>
                </a:lnTo>
                <a:lnTo>
                  <a:pt x="143651" y="16799"/>
                </a:lnTo>
                <a:lnTo>
                  <a:pt x="143330" y="16667"/>
                </a:lnTo>
                <a:lnTo>
                  <a:pt x="142982" y="16544"/>
                </a:lnTo>
                <a:lnTo>
                  <a:pt x="142608" y="16428"/>
                </a:lnTo>
                <a:lnTo>
                  <a:pt x="142233" y="16312"/>
                </a:lnTo>
                <a:lnTo>
                  <a:pt x="141805" y="16212"/>
                </a:lnTo>
                <a:lnTo>
                  <a:pt x="141350" y="16112"/>
                </a:lnTo>
                <a:lnTo>
                  <a:pt x="140896" y="16027"/>
                </a:lnTo>
                <a:lnTo>
                  <a:pt x="140414" y="15942"/>
                </a:lnTo>
                <a:lnTo>
                  <a:pt x="139906" y="15872"/>
                </a:lnTo>
                <a:lnTo>
                  <a:pt x="139398" y="15803"/>
                </a:lnTo>
                <a:lnTo>
                  <a:pt x="138863" y="15749"/>
                </a:lnTo>
                <a:lnTo>
                  <a:pt x="138328" y="15702"/>
                </a:lnTo>
                <a:lnTo>
                  <a:pt x="137766" y="15664"/>
                </a:lnTo>
                <a:lnTo>
                  <a:pt x="137177" y="15633"/>
                </a:lnTo>
                <a:lnTo>
                  <a:pt x="136616" y="15618"/>
                </a:lnTo>
                <a:lnTo>
                  <a:pt x="136027" y="15602"/>
                </a:lnTo>
                <a:lnTo>
                  <a:pt x="135439" y="15602"/>
                </a:lnTo>
                <a:lnTo>
                  <a:pt x="134823" y="15610"/>
                </a:lnTo>
                <a:lnTo>
                  <a:pt x="134235" y="15633"/>
                </a:lnTo>
                <a:lnTo>
                  <a:pt x="133619" y="15664"/>
                </a:lnTo>
                <a:lnTo>
                  <a:pt x="133031" y="15702"/>
                </a:lnTo>
                <a:lnTo>
                  <a:pt x="71478" y="20435"/>
                </a:lnTo>
                <a:lnTo>
                  <a:pt x="73029" y="18281"/>
                </a:lnTo>
                <a:lnTo>
                  <a:pt x="74634" y="16127"/>
                </a:lnTo>
                <a:lnTo>
                  <a:pt x="76239" y="13973"/>
                </a:lnTo>
                <a:lnTo>
                  <a:pt x="77898" y="11827"/>
                </a:lnTo>
                <a:lnTo>
                  <a:pt x="79610" y="9681"/>
                </a:lnTo>
                <a:lnTo>
                  <a:pt x="81322" y="7542"/>
                </a:lnTo>
                <a:lnTo>
                  <a:pt x="83114" y="5396"/>
                </a:lnTo>
                <a:lnTo>
                  <a:pt x="84960" y="3258"/>
                </a:lnTo>
                <a:lnTo>
                  <a:pt x="85067" y="3088"/>
                </a:lnTo>
                <a:lnTo>
                  <a:pt x="85147" y="2911"/>
                </a:lnTo>
                <a:lnTo>
                  <a:pt x="85174" y="2733"/>
                </a:lnTo>
                <a:lnTo>
                  <a:pt x="85147" y="2563"/>
                </a:lnTo>
                <a:lnTo>
                  <a:pt x="85067" y="2386"/>
                </a:lnTo>
                <a:lnTo>
                  <a:pt x="84933" y="2216"/>
                </a:lnTo>
                <a:lnTo>
                  <a:pt x="84773" y="2046"/>
                </a:lnTo>
                <a:lnTo>
                  <a:pt x="84586" y="1876"/>
                </a:lnTo>
                <a:lnTo>
                  <a:pt x="84345" y="1714"/>
                </a:lnTo>
                <a:lnTo>
                  <a:pt x="84051" y="1552"/>
                </a:lnTo>
                <a:lnTo>
                  <a:pt x="83730" y="1397"/>
                </a:lnTo>
                <a:lnTo>
                  <a:pt x="83382" y="1243"/>
                </a:lnTo>
                <a:lnTo>
                  <a:pt x="83007" y="1104"/>
                </a:lnTo>
                <a:lnTo>
                  <a:pt x="82606" y="965"/>
                </a:lnTo>
                <a:lnTo>
                  <a:pt x="82151" y="834"/>
                </a:lnTo>
                <a:lnTo>
                  <a:pt x="81697" y="710"/>
                </a:lnTo>
                <a:lnTo>
                  <a:pt x="81215" y="595"/>
                </a:lnTo>
                <a:lnTo>
                  <a:pt x="80707" y="486"/>
                </a:lnTo>
                <a:lnTo>
                  <a:pt x="80199" y="386"/>
                </a:lnTo>
                <a:lnTo>
                  <a:pt x="79637" y="301"/>
                </a:lnTo>
                <a:lnTo>
                  <a:pt x="79102" y="224"/>
                </a:lnTo>
                <a:lnTo>
                  <a:pt x="78513" y="155"/>
                </a:lnTo>
                <a:lnTo>
                  <a:pt x="77925" y="101"/>
                </a:lnTo>
                <a:lnTo>
                  <a:pt x="77336" y="54"/>
                </a:lnTo>
                <a:lnTo>
                  <a:pt x="76748" y="23"/>
                </a:lnTo>
                <a:lnTo>
                  <a:pt x="76159" y="8"/>
                </a:lnTo>
                <a:lnTo>
                  <a:pt x="75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0800000">
            <a:off x="7995150" y="268524"/>
            <a:ext cx="901995" cy="427667"/>
          </a:xfrm>
          <a:custGeom>
            <a:avLst/>
            <a:gdLst/>
            <a:ahLst/>
            <a:cxnLst/>
            <a:rect l="l" t="t" r="r" b="b"/>
            <a:pathLst>
              <a:path w="302176" h="46714" extrusionOk="0">
                <a:moveTo>
                  <a:pt x="39083" y="1"/>
                </a:moveTo>
                <a:lnTo>
                  <a:pt x="38522" y="9"/>
                </a:lnTo>
                <a:lnTo>
                  <a:pt x="37960" y="24"/>
                </a:lnTo>
                <a:lnTo>
                  <a:pt x="37398" y="47"/>
                </a:lnTo>
                <a:lnTo>
                  <a:pt x="36863" y="78"/>
                </a:lnTo>
                <a:lnTo>
                  <a:pt x="36328" y="124"/>
                </a:lnTo>
                <a:lnTo>
                  <a:pt x="35820" y="171"/>
                </a:lnTo>
                <a:lnTo>
                  <a:pt x="35338" y="232"/>
                </a:lnTo>
                <a:lnTo>
                  <a:pt x="34857" y="294"/>
                </a:lnTo>
                <a:lnTo>
                  <a:pt x="34402" y="371"/>
                </a:lnTo>
                <a:lnTo>
                  <a:pt x="33867" y="364"/>
                </a:lnTo>
                <a:lnTo>
                  <a:pt x="33305" y="371"/>
                </a:lnTo>
                <a:lnTo>
                  <a:pt x="32770" y="395"/>
                </a:lnTo>
                <a:lnTo>
                  <a:pt x="32208" y="425"/>
                </a:lnTo>
                <a:lnTo>
                  <a:pt x="31005" y="534"/>
                </a:lnTo>
                <a:lnTo>
                  <a:pt x="29774" y="649"/>
                </a:lnTo>
                <a:lnTo>
                  <a:pt x="28570" y="788"/>
                </a:lnTo>
                <a:lnTo>
                  <a:pt x="27340" y="950"/>
                </a:lnTo>
                <a:lnTo>
                  <a:pt x="26136" y="1120"/>
                </a:lnTo>
                <a:lnTo>
                  <a:pt x="24932" y="1313"/>
                </a:lnTo>
                <a:lnTo>
                  <a:pt x="23729" y="1514"/>
                </a:lnTo>
                <a:lnTo>
                  <a:pt x="22525" y="1738"/>
                </a:lnTo>
                <a:lnTo>
                  <a:pt x="21348" y="1969"/>
                </a:lnTo>
                <a:lnTo>
                  <a:pt x="20197" y="2216"/>
                </a:lnTo>
                <a:lnTo>
                  <a:pt x="19074" y="2471"/>
                </a:lnTo>
                <a:lnTo>
                  <a:pt x="17950" y="2749"/>
                </a:lnTo>
                <a:lnTo>
                  <a:pt x="16854" y="3027"/>
                </a:lnTo>
                <a:lnTo>
                  <a:pt x="15810" y="3320"/>
                </a:lnTo>
                <a:lnTo>
                  <a:pt x="14767" y="3629"/>
                </a:lnTo>
                <a:lnTo>
                  <a:pt x="13777" y="3946"/>
                </a:lnTo>
                <a:lnTo>
                  <a:pt x="12814" y="4262"/>
                </a:lnTo>
                <a:lnTo>
                  <a:pt x="11905" y="4594"/>
                </a:lnTo>
                <a:lnTo>
                  <a:pt x="11022" y="4934"/>
                </a:lnTo>
                <a:lnTo>
                  <a:pt x="10193" y="5281"/>
                </a:lnTo>
                <a:lnTo>
                  <a:pt x="9390" y="5636"/>
                </a:lnTo>
                <a:lnTo>
                  <a:pt x="8668" y="5999"/>
                </a:lnTo>
                <a:lnTo>
                  <a:pt x="7972" y="6362"/>
                </a:lnTo>
                <a:lnTo>
                  <a:pt x="7357" y="6733"/>
                </a:lnTo>
                <a:lnTo>
                  <a:pt x="6795" y="7103"/>
                </a:lnTo>
                <a:lnTo>
                  <a:pt x="6287" y="7481"/>
                </a:lnTo>
                <a:lnTo>
                  <a:pt x="6046" y="7667"/>
                </a:lnTo>
                <a:lnTo>
                  <a:pt x="5832" y="7860"/>
                </a:lnTo>
                <a:lnTo>
                  <a:pt x="5645" y="8053"/>
                </a:lnTo>
                <a:lnTo>
                  <a:pt x="5458" y="8238"/>
                </a:lnTo>
                <a:lnTo>
                  <a:pt x="5297" y="8431"/>
                </a:lnTo>
                <a:lnTo>
                  <a:pt x="5164" y="8624"/>
                </a:lnTo>
                <a:lnTo>
                  <a:pt x="5030" y="8817"/>
                </a:lnTo>
                <a:lnTo>
                  <a:pt x="4923" y="9010"/>
                </a:lnTo>
                <a:lnTo>
                  <a:pt x="4843" y="9203"/>
                </a:lnTo>
                <a:lnTo>
                  <a:pt x="4762" y="9396"/>
                </a:lnTo>
                <a:lnTo>
                  <a:pt x="4736" y="9581"/>
                </a:lnTo>
                <a:lnTo>
                  <a:pt x="4709" y="9774"/>
                </a:lnTo>
                <a:lnTo>
                  <a:pt x="4174" y="9921"/>
                </a:lnTo>
                <a:lnTo>
                  <a:pt x="3666" y="10075"/>
                </a:lnTo>
                <a:lnTo>
                  <a:pt x="3184" y="10237"/>
                </a:lnTo>
                <a:lnTo>
                  <a:pt x="2729" y="10400"/>
                </a:lnTo>
                <a:lnTo>
                  <a:pt x="2301" y="10569"/>
                </a:lnTo>
                <a:lnTo>
                  <a:pt x="1927" y="10747"/>
                </a:lnTo>
                <a:lnTo>
                  <a:pt x="1579" y="10925"/>
                </a:lnTo>
                <a:lnTo>
                  <a:pt x="1231" y="11110"/>
                </a:lnTo>
                <a:lnTo>
                  <a:pt x="964" y="11295"/>
                </a:lnTo>
                <a:lnTo>
                  <a:pt x="696" y="11488"/>
                </a:lnTo>
                <a:lnTo>
                  <a:pt x="482" y="11673"/>
                </a:lnTo>
                <a:lnTo>
                  <a:pt x="322" y="11866"/>
                </a:lnTo>
                <a:lnTo>
                  <a:pt x="161" y="12067"/>
                </a:lnTo>
                <a:lnTo>
                  <a:pt x="81" y="12260"/>
                </a:lnTo>
                <a:lnTo>
                  <a:pt x="27" y="12453"/>
                </a:lnTo>
                <a:lnTo>
                  <a:pt x="1" y="12654"/>
                </a:lnTo>
                <a:lnTo>
                  <a:pt x="27" y="12847"/>
                </a:lnTo>
                <a:lnTo>
                  <a:pt x="108" y="13040"/>
                </a:lnTo>
                <a:lnTo>
                  <a:pt x="241" y="13225"/>
                </a:lnTo>
                <a:lnTo>
                  <a:pt x="402" y="13418"/>
                </a:lnTo>
                <a:lnTo>
                  <a:pt x="616" y="13603"/>
                </a:lnTo>
                <a:lnTo>
                  <a:pt x="883" y="13781"/>
                </a:lnTo>
                <a:lnTo>
                  <a:pt x="1178" y="13958"/>
                </a:lnTo>
                <a:lnTo>
                  <a:pt x="1552" y="14136"/>
                </a:lnTo>
                <a:lnTo>
                  <a:pt x="1980" y="14298"/>
                </a:lnTo>
                <a:lnTo>
                  <a:pt x="2435" y="14460"/>
                </a:lnTo>
                <a:lnTo>
                  <a:pt x="2970" y="14622"/>
                </a:lnTo>
                <a:lnTo>
                  <a:pt x="3559" y="14769"/>
                </a:lnTo>
                <a:lnTo>
                  <a:pt x="4201" y="14908"/>
                </a:lnTo>
                <a:lnTo>
                  <a:pt x="4896" y="15047"/>
                </a:lnTo>
                <a:lnTo>
                  <a:pt x="5645" y="15170"/>
                </a:lnTo>
                <a:lnTo>
                  <a:pt x="6474" y="15286"/>
                </a:lnTo>
                <a:lnTo>
                  <a:pt x="14660" y="16375"/>
                </a:lnTo>
                <a:lnTo>
                  <a:pt x="22846" y="17448"/>
                </a:lnTo>
                <a:lnTo>
                  <a:pt x="31058" y="18513"/>
                </a:lnTo>
                <a:lnTo>
                  <a:pt x="39271" y="19579"/>
                </a:lnTo>
                <a:lnTo>
                  <a:pt x="47510" y="20628"/>
                </a:lnTo>
                <a:lnTo>
                  <a:pt x="55749" y="21678"/>
                </a:lnTo>
                <a:lnTo>
                  <a:pt x="64015" y="22721"/>
                </a:lnTo>
                <a:lnTo>
                  <a:pt x="72281" y="23763"/>
                </a:lnTo>
                <a:lnTo>
                  <a:pt x="80547" y="24789"/>
                </a:lnTo>
                <a:lnTo>
                  <a:pt x="88813" y="25816"/>
                </a:lnTo>
                <a:lnTo>
                  <a:pt x="105398" y="27862"/>
                </a:lnTo>
                <a:lnTo>
                  <a:pt x="121983" y="29885"/>
                </a:lnTo>
                <a:lnTo>
                  <a:pt x="138596" y="31900"/>
                </a:lnTo>
                <a:lnTo>
                  <a:pt x="146728" y="32895"/>
                </a:lnTo>
                <a:lnTo>
                  <a:pt x="154940" y="33907"/>
                </a:lnTo>
                <a:lnTo>
                  <a:pt x="171419" y="35960"/>
                </a:lnTo>
                <a:lnTo>
                  <a:pt x="179685" y="36995"/>
                </a:lnTo>
                <a:lnTo>
                  <a:pt x="188004" y="38021"/>
                </a:lnTo>
                <a:lnTo>
                  <a:pt x="196350" y="39033"/>
                </a:lnTo>
                <a:lnTo>
                  <a:pt x="200550" y="39527"/>
                </a:lnTo>
                <a:lnTo>
                  <a:pt x="204723" y="40021"/>
                </a:lnTo>
                <a:lnTo>
                  <a:pt x="208923" y="40515"/>
                </a:lnTo>
                <a:lnTo>
                  <a:pt x="213123" y="40994"/>
                </a:lnTo>
                <a:lnTo>
                  <a:pt x="217349" y="41472"/>
                </a:lnTo>
                <a:lnTo>
                  <a:pt x="221549" y="41935"/>
                </a:lnTo>
                <a:lnTo>
                  <a:pt x="225776" y="42399"/>
                </a:lnTo>
                <a:lnTo>
                  <a:pt x="230002" y="42846"/>
                </a:lnTo>
                <a:lnTo>
                  <a:pt x="234256" y="43286"/>
                </a:lnTo>
                <a:lnTo>
                  <a:pt x="238482" y="43711"/>
                </a:lnTo>
                <a:lnTo>
                  <a:pt x="242736" y="44128"/>
                </a:lnTo>
                <a:lnTo>
                  <a:pt x="246989" y="44529"/>
                </a:lnTo>
                <a:lnTo>
                  <a:pt x="251242" y="44923"/>
                </a:lnTo>
                <a:lnTo>
                  <a:pt x="255523" y="45301"/>
                </a:lnTo>
                <a:lnTo>
                  <a:pt x="259776" y="45664"/>
                </a:lnTo>
                <a:lnTo>
                  <a:pt x="264056" y="46011"/>
                </a:lnTo>
                <a:lnTo>
                  <a:pt x="268336" y="46336"/>
                </a:lnTo>
                <a:lnTo>
                  <a:pt x="272643" y="46652"/>
                </a:lnTo>
                <a:lnTo>
                  <a:pt x="273312" y="46691"/>
                </a:lnTo>
                <a:lnTo>
                  <a:pt x="273954" y="46714"/>
                </a:lnTo>
                <a:lnTo>
                  <a:pt x="274596" y="46714"/>
                </a:lnTo>
                <a:lnTo>
                  <a:pt x="275211" y="46699"/>
                </a:lnTo>
                <a:lnTo>
                  <a:pt x="275799" y="46668"/>
                </a:lnTo>
                <a:lnTo>
                  <a:pt x="276361" y="46621"/>
                </a:lnTo>
                <a:lnTo>
                  <a:pt x="276896" y="46560"/>
                </a:lnTo>
                <a:lnTo>
                  <a:pt x="277405" y="46482"/>
                </a:lnTo>
                <a:lnTo>
                  <a:pt x="277886" y="46397"/>
                </a:lnTo>
                <a:lnTo>
                  <a:pt x="278341" y="46297"/>
                </a:lnTo>
                <a:lnTo>
                  <a:pt x="278769" y="46189"/>
                </a:lnTo>
                <a:lnTo>
                  <a:pt x="279170" y="46073"/>
                </a:lnTo>
                <a:lnTo>
                  <a:pt x="279518" y="45942"/>
                </a:lnTo>
                <a:lnTo>
                  <a:pt x="279839" y="45811"/>
                </a:lnTo>
                <a:lnTo>
                  <a:pt x="280133" y="45672"/>
                </a:lnTo>
                <a:lnTo>
                  <a:pt x="280374" y="45525"/>
                </a:lnTo>
                <a:lnTo>
                  <a:pt x="280561" y="45371"/>
                </a:lnTo>
                <a:lnTo>
                  <a:pt x="280722" y="45216"/>
                </a:lnTo>
                <a:lnTo>
                  <a:pt x="280855" y="45054"/>
                </a:lnTo>
                <a:lnTo>
                  <a:pt x="280909" y="44892"/>
                </a:lnTo>
                <a:lnTo>
                  <a:pt x="280936" y="44730"/>
                </a:lnTo>
                <a:lnTo>
                  <a:pt x="280909" y="44568"/>
                </a:lnTo>
                <a:lnTo>
                  <a:pt x="280855" y="44413"/>
                </a:lnTo>
                <a:lnTo>
                  <a:pt x="280722" y="44251"/>
                </a:lnTo>
                <a:lnTo>
                  <a:pt x="280561" y="44097"/>
                </a:lnTo>
                <a:lnTo>
                  <a:pt x="280320" y="43943"/>
                </a:lnTo>
                <a:lnTo>
                  <a:pt x="280053" y="43796"/>
                </a:lnTo>
                <a:lnTo>
                  <a:pt x="279705" y="43649"/>
                </a:lnTo>
                <a:lnTo>
                  <a:pt x="279304" y="43518"/>
                </a:lnTo>
                <a:lnTo>
                  <a:pt x="278849" y="43387"/>
                </a:lnTo>
                <a:lnTo>
                  <a:pt x="278314" y="43263"/>
                </a:lnTo>
                <a:lnTo>
                  <a:pt x="277752" y="43155"/>
                </a:lnTo>
                <a:lnTo>
                  <a:pt x="275050" y="42700"/>
                </a:lnTo>
                <a:lnTo>
                  <a:pt x="272375" y="42244"/>
                </a:lnTo>
                <a:lnTo>
                  <a:pt x="269647" y="41804"/>
                </a:lnTo>
                <a:lnTo>
                  <a:pt x="266918" y="41364"/>
                </a:lnTo>
                <a:lnTo>
                  <a:pt x="264163" y="40932"/>
                </a:lnTo>
                <a:lnTo>
                  <a:pt x="261381" y="40507"/>
                </a:lnTo>
                <a:lnTo>
                  <a:pt x="258626" y="40083"/>
                </a:lnTo>
                <a:lnTo>
                  <a:pt x="255817" y="39666"/>
                </a:lnTo>
                <a:lnTo>
                  <a:pt x="255951" y="39550"/>
                </a:lnTo>
                <a:lnTo>
                  <a:pt x="256031" y="39434"/>
                </a:lnTo>
                <a:lnTo>
                  <a:pt x="256111" y="39318"/>
                </a:lnTo>
                <a:lnTo>
                  <a:pt x="256138" y="39203"/>
                </a:lnTo>
                <a:lnTo>
                  <a:pt x="256165" y="39087"/>
                </a:lnTo>
                <a:lnTo>
                  <a:pt x="256191" y="38971"/>
                </a:lnTo>
                <a:lnTo>
                  <a:pt x="256165" y="38855"/>
                </a:lnTo>
                <a:lnTo>
                  <a:pt x="256111" y="38739"/>
                </a:lnTo>
                <a:lnTo>
                  <a:pt x="256058" y="38624"/>
                </a:lnTo>
                <a:lnTo>
                  <a:pt x="255951" y="38515"/>
                </a:lnTo>
                <a:lnTo>
                  <a:pt x="255844" y="38407"/>
                </a:lnTo>
                <a:lnTo>
                  <a:pt x="255710" y="38299"/>
                </a:lnTo>
                <a:lnTo>
                  <a:pt x="255523" y="38191"/>
                </a:lnTo>
                <a:lnTo>
                  <a:pt x="255335" y="38091"/>
                </a:lnTo>
                <a:lnTo>
                  <a:pt x="255095" y="37983"/>
                </a:lnTo>
                <a:lnTo>
                  <a:pt x="254854" y="37890"/>
                </a:lnTo>
                <a:lnTo>
                  <a:pt x="259803" y="38299"/>
                </a:lnTo>
                <a:lnTo>
                  <a:pt x="262264" y="38500"/>
                </a:lnTo>
                <a:lnTo>
                  <a:pt x="264751" y="38701"/>
                </a:lnTo>
                <a:lnTo>
                  <a:pt x="265260" y="38732"/>
                </a:lnTo>
                <a:lnTo>
                  <a:pt x="265741" y="38763"/>
                </a:lnTo>
                <a:lnTo>
                  <a:pt x="266250" y="38786"/>
                </a:lnTo>
                <a:lnTo>
                  <a:pt x="266731" y="38801"/>
                </a:lnTo>
                <a:lnTo>
                  <a:pt x="267239" y="38817"/>
                </a:lnTo>
                <a:lnTo>
                  <a:pt x="268176" y="38817"/>
                </a:lnTo>
                <a:lnTo>
                  <a:pt x="268657" y="38809"/>
                </a:lnTo>
                <a:lnTo>
                  <a:pt x="269139" y="38793"/>
                </a:lnTo>
                <a:lnTo>
                  <a:pt x="269593" y="38778"/>
                </a:lnTo>
                <a:lnTo>
                  <a:pt x="270048" y="38755"/>
                </a:lnTo>
                <a:lnTo>
                  <a:pt x="270503" y="38724"/>
                </a:lnTo>
                <a:lnTo>
                  <a:pt x="270931" y="38693"/>
                </a:lnTo>
                <a:lnTo>
                  <a:pt x="271359" y="38654"/>
                </a:lnTo>
                <a:lnTo>
                  <a:pt x="271814" y="38608"/>
                </a:lnTo>
                <a:lnTo>
                  <a:pt x="272215" y="38562"/>
                </a:lnTo>
                <a:lnTo>
                  <a:pt x="272643" y="38508"/>
                </a:lnTo>
                <a:lnTo>
                  <a:pt x="273044" y="38454"/>
                </a:lnTo>
                <a:lnTo>
                  <a:pt x="273445" y="38392"/>
                </a:lnTo>
                <a:lnTo>
                  <a:pt x="273847" y="38322"/>
                </a:lnTo>
                <a:lnTo>
                  <a:pt x="274596" y="38184"/>
                </a:lnTo>
                <a:lnTo>
                  <a:pt x="275318" y="38021"/>
                </a:lnTo>
                <a:lnTo>
                  <a:pt x="276014" y="37852"/>
                </a:lnTo>
                <a:lnTo>
                  <a:pt x="276656" y="37666"/>
                </a:lnTo>
                <a:lnTo>
                  <a:pt x="277271" y="37473"/>
                </a:lnTo>
                <a:lnTo>
                  <a:pt x="277833" y="37273"/>
                </a:lnTo>
                <a:lnTo>
                  <a:pt x="278341" y="37056"/>
                </a:lnTo>
                <a:lnTo>
                  <a:pt x="278822" y="36833"/>
                </a:lnTo>
                <a:lnTo>
                  <a:pt x="279250" y="36601"/>
                </a:lnTo>
                <a:lnTo>
                  <a:pt x="279625" y="36362"/>
                </a:lnTo>
                <a:lnTo>
                  <a:pt x="279946" y="36122"/>
                </a:lnTo>
                <a:lnTo>
                  <a:pt x="280213" y="35875"/>
                </a:lnTo>
                <a:lnTo>
                  <a:pt x="280427" y="35628"/>
                </a:lnTo>
                <a:lnTo>
                  <a:pt x="280588" y="35373"/>
                </a:lnTo>
                <a:lnTo>
                  <a:pt x="280668" y="35126"/>
                </a:lnTo>
                <a:lnTo>
                  <a:pt x="280722" y="34872"/>
                </a:lnTo>
                <a:lnTo>
                  <a:pt x="280695" y="34748"/>
                </a:lnTo>
                <a:lnTo>
                  <a:pt x="280668" y="34625"/>
                </a:lnTo>
                <a:lnTo>
                  <a:pt x="280641" y="34501"/>
                </a:lnTo>
                <a:lnTo>
                  <a:pt x="280588" y="34378"/>
                </a:lnTo>
                <a:lnTo>
                  <a:pt x="280508" y="34254"/>
                </a:lnTo>
                <a:lnTo>
                  <a:pt x="280427" y="34131"/>
                </a:lnTo>
                <a:lnTo>
                  <a:pt x="280320" y="34015"/>
                </a:lnTo>
                <a:lnTo>
                  <a:pt x="280187" y="33899"/>
                </a:lnTo>
                <a:lnTo>
                  <a:pt x="280053" y="33775"/>
                </a:lnTo>
                <a:lnTo>
                  <a:pt x="279892" y="33660"/>
                </a:lnTo>
                <a:lnTo>
                  <a:pt x="279705" y="33552"/>
                </a:lnTo>
                <a:lnTo>
                  <a:pt x="279518" y="33436"/>
                </a:lnTo>
                <a:lnTo>
                  <a:pt x="280882" y="33590"/>
                </a:lnTo>
                <a:lnTo>
                  <a:pt x="282246" y="33729"/>
                </a:lnTo>
                <a:lnTo>
                  <a:pt x="283637" y="33860"/>
                </a:lnTo>
                <a:lnTo>
                  <a:pt x="285002" y="33976"/>
                </a:lnTo>
                <a:lnTo>
                  <a:pt x="285670" y="34030"/>
                </a:lnTo>
                <a:lnTo>
                  <a:pt x="286366" y="34069"/>
                </a:lnTo>
                <a:lnTo>
                  <a:pt x="287035" y="34115"/>
                </a:lnTo>
                <a:lnTo>
                  <a:pt x="287730" y="34146"/>
                </a:lnTo>
                <a:lnTo>
                  <a:pt x="288399" y="34177"/>
                </a:lnTo>
                <a:lnTo>
                  <a:pt x="289068" y="34200"/>
                </a:lnTo>
                <a:lnTo>
                  <a:pt x="289737" y="34215"/>
                </a:lnTo>
                <a:lnTo>
                  <a:pt x="290405" y="34223"/>
                </a:lnTo>
                <a:lnTo>
                  <a:pt x="291716" y="34223"/>
                </a:lnTo>
                <a:lnTo>
                  <a:pt x="292358" y="34208"/>
                </a:lnTo>
                <a:lnTo>
                  <a:pt x="293000" y="34185"/>
                </a:lnTo>
                <a:lnTo>
                  <a:pt x="293642" y="34161"/>
                </a:lnTo>
                <a:lnTo>
                  <a:pt x="294257" y="34123"/>
                </a:lnTo>
                <a:lnTo>
                  <a:pt x="294873" y="34077"/>
                </a:lnTo>
                <a:lnTo>
                  <a:pt x="295488" y="34015"/>
                </a:lnTo>
                <a:lnTo>
                  <a:pt x="296103" y="33953"/>
                </a:lnTo>
                <a:lnTo>
                  <a:pt x="296692" y="33876"/>
                </a:lnTo>
                <a:lnTo>
                  <a:pt x="297280" y="33791"/>
                </a:lnTo>
                <a:lnTo>
                  <a:pt x="297842" y="33691"/>
                </a:lnTo>
                <a:lnTo>
                  <a:pt x="298431" y="33582"/>
                </a:lnTo>
                <a:lnTo>
                  <a:pt x="298992" y="33467"/>
                </a:lnTo>
                <a:lnTo>
                  <a:pt x="299527" y="33335"/>
                </a:lnTo>
                <a:lnTo>
                  <a:pt x="300062" y="33189"/>
                </a:lnTo>
                <a:lnTo>
                  <a:pt x="300490" y="33057"/>
                </a:lnTo>
                <a:lnTo>
                  <a:pt x="300865" y="32919"/>
                </a:lnTo>
                <a:lnTo>
                  <a:pt x="301186" y="32772"/>
                </a:lnTo>
                <a:lnTo>
                  <a:pt x="301480" y="32617"/>
                </a:lnTo>
                <a:lnTo>
                  <a:pt x="301721" y="32463"/>
                </a:lnTo>
                <a:lnTo>
                  <a:pt x="301881" y="32293"/>
                </a:lnTo>
                <a:lnTo>
                  <a:pt x="302042" y="32131"/>
                </a:lnTo>
                <a:lnTo>
                  <a:pt x="302122" y="31954"/>
                </a:lnTo>
                <a:lnTo>
                  <a:pt x="302176" y="31784"/>
                </a:lnTo>
                <a:lnTo>
                  <a:pt x="302176" y="31614"/>
                </a:lnTo>
                <a:lnTo>
                  <a:pt x="302122" y="31436"/>
                </a:lnTo>
                <a:lnTo>
                  <a:pt x="302015" y="31266"/>
                </a:lnTo>
                <a:lnTo>
                  <a:pt x="301881" y="31097"/>
                </a:lnTo>
                <a:lnTo>
                  <a:pt x="301721" y="30927"/>
                </a:lnTo>
                <a:lnTo>
                  <a:pt x="301480" y="30765"/>
                </a:lnTo>
                <a:lnTo>
                  <a:pt x="301213" y="30610"/>
                </a:lnTo>
                <a:lnTo>
                  <a:pt x="300357" y="30147"/>
                </a:lnTo>
                <a:lnTo>
                  <a:pt x="300062" y="30016"/>
                </a:lnTo>
                <a:lnTo>
                  <a:pt x="299741" y="29885"/>
                </a:lnTo>
                <a:lnTo>
                  <a:pt x="299340" y="29761"/>
                </a:lnTo>
                <a:lnTo>
                  <a:pt x="298912" y="29645"/>
                </a:lnTo>
                <a:lnTo>
                  <a:pt x="298457" y="29537"/>
                </a:lnTo>
                <a:lnTo>
                  <a:pt x="297949" y="29445"/>
                </a:lnTo>
                <a:lnTo>
                  <a:pt x="297414" y="29352"/>
                </a:lnTo>
                <a:lnTo>
                  <a:pt x="296879" y="29275"/>
                </a:lnTo>
                <a:lnTo>
                  <a:pt x="296290" y="29213"/>
                </a:lnTo>
                <a:lnTo>
                  <a:pt x="295729" y="29159"/>
                </a:lnTo>
                <a:lnTo>
                  <a:pt x="295140" y="29128"/>
                </a:lnTo>
                <a:lnTo>
                  <a:pt x="294552" y="29105"/>
                </a:lnTo>
                <a:lnTo>
                  <a:pt x="293963" y="29105"/>
                </a:lnTo>
                <a:lnTo>
                  <a:pt x="293375" y="29113"/>
                </a:lnTo>
                <a:lnTo>
                  <a:pt x="293107" y="29128"/>
                </a:lnTo>
                <a:lnTo>
                  <a:pt x="292813" y="29144"/>
                </a:lnTo>
                <a:lnTo>
                  <a:pt x="292545" y="29167"/>
                </a:lnTo>
                <a:lnTo>
                  <a:pt x="292278" y="29198"/>
                </a:lnTo>
                <a:lnTo>
                  <a:pt x="291021" y="29344"/>
                </a:lnTo>
                <a:lnTo>
                  <a:pt x="290753" y="29383"/>
                </a:lnTo>
                <a:lnTo>
                  <a:pt x="290512" y="29421"/>
                </a:lnTo>
                <a:lnTo>
                  <a:pt x="289095" y="29344"/>
                </a:lnTo>
                <a:lnTo>
                  <a:pt x="287623" y="29244"/>
                </a:lnTo>
                <a:lnTo>
                  <a:pt x="286125" y="29128"/>
                </a:lnTo>
                <a:lnTo>
                  <a:pt x="284600" y="28997"/>
                </a:lnTo>
                <a:lnTo>
                  <a:pt x="283049" y="28858"/>
                </a:lnTo>
                <a:lnTo>
                  <a:pt x="281471" y="28696"/>
                </a:lnTo>
                <a:lnTo>
                  <a:pt x="279866" y="28526"/>
                </a:lnTo>
                <a:lnTo>
                  <a:pt x="278234" y="28341"/>
                </a:lnTo>
                <a:lnTo>
                  <a:pt x="276575" y="28148"/>
                </a:lnTo>
                <a:lnTo>
                  <a:pt x="274917" y="27939"/>
                </a:lnTo>
                <a:lnTo>
                  <a:pt x="273258" y="27731"/>
                </a:lnTo>
                <a:lnTo>
                  <a:pt x="271573" y="27507"/>
                </a:lnTo>
                <a:lnTo>
                  <a:pt x="269888" y="27283"/>
                </a:lnTo>
                <a:lnTo>
                  <a:pt x="268202" y="27051"/>
                </a:lnTo>
                <a:lnTo>
                  <a:pt x="264832" y="26573"/>
                </a:lnTo>
                <a:lnTo>
                  <a:pt x="261488" y="26094"/>
                </a:lnTo>
                <a:lnTo>
                  <a:pt x="258198" y="25608"/>
                </a:lnTo>
                <a:lnTo>
                  <a:pt x="251884" y="24666"/>
                </a:lnTo>
                <a:lnTo>
                  <a:pt x="248888" y="24234"/>
                </a:lnTo>
                <a:lnTo>
                  <a:pt x="246026" y="23832"/>
                </a:lnTo>
                <a:lnTo>
                  <a:pt x="244689" y="23647"/>
                </a:lnTo>
                <a:lnTo>
                  <a:pt x="243351" y="23469"/>
                </a:lnTo>
                <a:lnTo>
                  <a:pt x="242094" y="23307"/>
                </a:lnTo>
                <a:lnTo>
                  <a:pt x="240890" y="23161"/>
                </a:lnTo>
                <a:lnTo>
                  <a:pt x="224037" y="21161"/>
                </a:lnTo>
                <a:lnTo>
                  <a:pt x="207184" y="19177"/>
                </a:lnTo>
                <a:lnTo>
                  <a:pt x="190331" y="17209"/>
                </a:lnTo>
                <a:lnTo>
                  <a:pt x="173425" y="15248"/>
                </a:lnTo>
                <a:lnTo>
                  <a:pt x="157214" y="13364"/>
                </a:lnTo>
                <a:lnTo>
                  <a:pt x="141003" y="11465"/>
                </a:lnTo>
                <a:lnTo>
                  <a:pt x="124792" y="9574"/>
                </a:lnTo>
                <a:lnTo>
                  <a:pt x="108581" y="7674"/>
                </a:lnTo>
                <a:lnTo>
                  <a:pt x="92344" y="5791"/>
                </a:lnTo>
                <a:lnTo>
                  <a:pt x="84238" y="4857"/>
                </a:lnTo>
                <a:lnTo>
                  <a:pt x="76106" y="3923"/>
                </a:lnTo>
                <a:lnTo>
                  <a:pt x="67974" y="2996"/>
                </a:lnTo>
                <a:lnTo>
                  <a:pt x="59815" y="2070"/>
                </a:lnTo>
                <a:lnTo>
                  <a:pt x="51683" y="1159"/>
                </a:lnTo>
                <a:lnTo>
                  <a:pt x="43524" y="256"/>
                </a:lnTo>
                <a:lnTo>
                  <a:pt x="42855" y="186"/>
                </a:lnTo>
                <a:lnTo>
                  <a:pt x="42186" y="124"/>
                </a:lnTo>
                <a:lnTo>
                  <a:pt x="41544" y="78"/>
                </a:lnTo>
                <a:lnTo>
                  <a:pt x="40902" y="47"/>
                </a:lnTo>
                <a:lnTo>
                  <a:pt x="40287" y="16"/>
                </a:lnTo>
                <a:lnTo>
                  <a:pt x="39672" y="9"/>
                </a:lnTo>
                <a:lnTo>
                  <a:pt x="39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8059335" y="746079"/>
            <a:ext cx="139743" cy="117257"/>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a:off x="7876119" y="693069"/>
            <a:ext cx="118021" cy="39513"/>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a:off x="7672779" y="626988"/>
            <a:ext cx="110275" cy="52870"/>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0800000">
            <a:off x="7363897" y="423368"/>
            <a:ext cx="108600" cy="81708"/>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lt2"/>
        </a:solidFill>
        <a:effectLst/>
      </p:bgPr>
    </p:bg>
    <p:spTree>
      <p:nvGrpSpPr>
        <p:cNvPr id="1" name="Shape 292"/>
        <p:cNvGrpSpPr/>
        <p:nvPr/>
      </p:nvGrpSpPr>
      <p:grpSpPr>
        <a:xfrm>
          <a:off x="0" y="0"/>
          <a:ext cx="0" cy="0"/>
          <a:chOff x="0" y="0"/>
          <a:chExt cx="0" cy="0"/>
        </a:xfrm>
      </p:grpSpPr>
      <p:sp>
        <p:nvSpPr>
          <p:cNvPr id="293" name="Google Shape;293;p16"/>
          <p:cNvSpPr txBox="1">
            <a:spLocks noGrp="1"/>
          </p:cNvSpPr>
          <p:nvPr>
            <p:ph type="title"/>
          </p:nvPr>
        </p:nvSpPr>
        <p:spPr>
          <a:xfrm>
            <a:off x="2290025" y="33927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94" name="Google Shape;294;p16"/>
          <p:cNvSpPr txBox="1">
            <a:spLocks noGrp="1"/>
          </p:cNvSpPr>
          <p:nvPr>
            <p:ph type="subTitle" idx="1"/>
          </p:nvPr>
        </p:nvSpPr>
        <p:spPr>
          <a:xfrm>
            <a:off x="1896150" y="1812600"/>
            <a:ext cx="5351700" cy="151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800"/>
              <a:buNone/>
              <a:defRPr sz="2600">
                <a:solidFill>
                  <a:schemeClr val="lt1"/>
                </a:solidFill>
              </a:defRPr>
            </a:lvl1pPr>
            <a:lvl2pPr lvl="1" algn="ctr" rtl="0">
              <a:lnSpc>
                <a:spcPct val="100000"/>
              </a:lnSpc>
              <a:spcBef>
                <a:spcPts val="1600"/>
              </a:spcBef>
              <a:spcAft>
                <a:spcPts val="0"/>
              </a:spcAft>
              <a:buClr>
                <a:schemeClr val="lt1"/>
              </a:buClr>
              <a:buSzPts val="1400"/>
              <a:buNone/>
              <a:defRPr>
                <a:solidFill>
                  <a:schemeClr val="lt1"/>
                </a:solidFill>
              </a:defRPr>
            </a:lvl2pPr>
            <a:lvl3pPr lvl="2" algn="ctr" rtl="0">
              <a:lnSpc>
                <a:spcPct val="100000"/>
              </a:lnSpc>
              <a:spcBef>
                <a:spcPts val="1600"/>
              </a:spcBef>
              <a:spcAft>
                <a:spcPts val="0"/>
              </a:spcAft>
              <a:buClr>
                <a:schemeClr val="lt1"/>
              </a:buClr>
              <a:buSzPts val="1400"/>
              <a:buNone/>
              <a:defRPr>
                <a:solidFill>
                  <a:schemeClr val="lt1"/>
                </a:solidFill>
              </a:defRPr>
            </a:lvl3pPr>
            <a:lvl4pPr lvl="3" algn="ctr" rtl="0">
              <a:lnSpc>
                <a:spcPct val="100000"/>
              </a:lnSpc>
              <a:spcBef>
                <a:spcPts val="1600"/>
              </a:spcBef>
              <a:spcAft>
                <a:spcPts val="0"/>
              </a:spcAft>
              <a:buClr>
                <a:schemeClr val="lt1"/>
              </a:buClr>
              <a:buSzPts val="1400"/>
              <a:buNone/>
              <a:defRPr>
                <a:solidFill>
                  <a:schemeClr val="lt1"/>
                </a:solidFill>
              </a:defRPr>
            </a:lvl4pPr>
            <a:lvl5pPr lvl="4" algn="ctr" rtl="0">
              <a:lnSpc>
                <a:spcPct val="100000"/>
              </a:lnSpc>
              <a:spcBef>
                <a:spcPts val="1600"/>
              </a:spcBef>
              <a:spcAft>
                <a:spcPts val="0"/>
              </a:spcAft>
              <a:buClr>
                <a:schemeClr val="lt1"/>
              </a:buClr>
              <a:buSzPts val="1400"/>
              <a:buNone/>
              <a:defRPr>
                <a:solidFill>
                  <a:schemeClr val="lt1"/>
                </a:solidFill>
              </a:defRPr>
            </a:lvl5pPr>
            <a:lvl6pPr lvl="5" algn="ctr" rtl="0">
              <a:lnSpc>
                <a:spcPct val="100000"/>
              </a:lnSpc>
              <a:spcBef>
                <a:spcPts val="1600"/>
              </a:spcBef>
              <a:spcAft>
                <a:spcPts val="0"/>
              </a:spcAft>
              <a:buClr>
                <a:schemeClr val="lt1"/>
              </a:buClr>
              <a:buSzPts val="1400"/>
              <a:buNone/>
              <a:defRPr>
                <a:solidFill>
                  <a:schemeClr val="lt1"/>
                </a:solidFill>
              </a:defRPr>
            </a:lvl6pPr>
            <a:lvl7pPr lvl="6" algn="ctr" rtl="0">
              <a:lnSpc>
                <a:spcPct val="100000"/>
              </a:lnSpc>
              <a:spcBef>
                <a:spcPts val="1600"/>
              </a:spcBef>
              <a:spcAft>
                <a:spcPts val="0"/>
              </a:spcAft>
              <a:buClr>
                <a:schemeClr val="lt1"/>
              </a:buClr>
              <a:buSzPts val="1400"/>
              <a:buNone/>
              <a:defRPr>
                <a:solidFill>
                  <a:schemeClr val="lt1"/>
                </a:solidFill>
              </a:defRPr>
            </a:lvl7pPr>
            <a:lvl8pPr lvl="7" algn="ctr" rtl="0">
              <a:lnSpc>
                <a:spcPct val="100000"/>
              </a:lnSpc>
              <a:spcBef>
                <a:spcPts val="1600"/>
              </a:spcBef>
              <a:spcAft>
                <a:spcPts val="0"/>
              </a:spcAft>
              <a:buClr>
                <a:schemeClr val="lt1"/>
              </a:buClr>
              <a:buSzPts val="1400"/>
              <a:buNone/>
              <a:defRPr>
                <a:solidFill>
                  <a:schemeClr val="lt1"/>
                </a:solidFill>
              </a:defRPr>
            </a:lvl8pPr>
            <a:lvl9pPr lvl="8" algn="ctr" rtl="0">
              <a:lnSpc>
                <a:spcPct val="100000"/>
              </a:lnSpc>
              <a:spcBef>
                <a:spcPts val="1600"/>
              </a:spcBef>
              <a:spcAft>
                <a:spcPts val="1600"/>
              </a:spcAft>
              <a:buClr>
                <a:schemeClr val="lt1"/>
              </a:buClr>
              <a:buSzPts val="1400"/>
              <a:buNone/>
              <a:defRPr>
                <a:solidFill>
                  <a:schemeClr val="lt1"/>
                </a:solidFill>
              </a:defRPr>
            </a:lvl9pPr>
          </a:lstStyle>
          <a:p>
            <a:endParaRPr/>
          </a:p>
        </p:txBody>
      </p:sp>
      <p:sp>
        <p:nvSpPr>
          <p:cNvPr id="295" name="Google Shape;295;p16"/>
          <p:cNvSpPr/>
          <p:nvPr/>
        </p:nvSpPr>
        <p:spPr>
          <a:xfrm rot="10800000">
            <a:off x="6582804" y="4657773"/>
            <a:ext cx="1289220" cy="570377"/>
          </a:xfrm>
          <a:custGeom>
            <a:avLst/>
            <a:gdLst/>
            <a:ahLst/>
            <a:cxnLst/>
            <a:rect l="l" t="t" r="r" b="b"/>
            <a:pathLst>
              <a:path w="644610" h="92971" extrusionOk="0">
                <a:moveTo>
                  <a:pt x="15034" y="0"/>
                </a:moveTo>
                <a:lnTo>
                  <a:pt x="14366" y="8"/>
                </a:lnTo>
                <a:lnTo>
                  <a:pt x="13697" y="23"/>
                </a:lnTo>
                <a:lnTo>
                  <a:pt x="13028" y="46"/>
                </a:lnTo>
                <a:lnTo>
                  <a:pt x="12359" y="85"/>
                </a:lnTo>
                <a:lnTo>
                  <a:pt x="11691" y="124"/>
                </a:lnTo>
                <a:lnTo>
                  <a:pt x="11049" y="170"/>
                </a:lnTo>
                <a:lnTo>
                  <a:pt x="10407" y="224"/>
                </a:lnTo>
                <a:lnTo>
                  <a:pt x="9765" y="286"/>
                </a:lnTo>
                <a:lnTo>
                  <a:pt x="9123" y="363"/>
                </a:lnTo>
                <a:lnTo>
                  <a:pt x="8507" y="440"/>
                </a:lnTo>
                <a:lnTo>
                  <a:pt x="7892" y="525"/>
                </a:lnTo>
                <a:lnTo>
                  <a:pt x="7304" y="618"/>
                </a:lnTo>
                <a:lnTo>
                  <a:pt x="6715" y="710"/>
                </a:lnTo>
                <a:lnTo>
                  <a:pt x="6153" y="818"/>
                </a:lnTo>
                <a:lnTo>
                  <a:pt x="5592" y="934"/>
                </a:lnTo>
                <a:lnTo>
                  <a:pt x="5057" y="1050"/>
                </a:lnTo>
                <a:lnTo>
                  <a:pt x="4548" y="1173"/>
                </a:lnTo>
                <a:lnTo>
                  <a:pt x="4067" y="1312"/>
                </a:lnTo>
                <a:lnTo>
                  <a:pt x="3585" y="1451"/>
                </a:lnTo>
                <a:lnTo>
                  <a:pt x="3157" y="1598"/>
                </a:lnTo>
                <a:lnTo>
                  <a:pt x="2729" y="1745"/>
                </a:lnTo>
                <a:lnTo>
                  <a:pt x="2328" y="1907"/>
                </a:lnTo>
                <a:lnTo>
                  <a:pt x="1953" y="2069"/>
                </a:lnTo>
                <a:lnTo>
                  <a:pt x="1606" y="2239"/>
                </a:lnTo>
                <a:lnTo>
                  <a:pt x="1311" y="2409"/>
                </a:lnTo>
                <a:lnTo>
                  <a:pt x="1017" y="2594"/>
                </a:lnTo>
                <a:lnTo>
                  <a:pt x="776" y="2779"/>
                </a:lnTo>
                <a:lnTo>
                  <a:pt x="536" y="2972"/>
                </a:lnTo>
                <a:lnTo>
                  <a:pt x="375" y="3173"/>
                </a:lnTo>
                <a:lnTo>
                  <a:pt x="215" y="3374"/>
                </a:lnTo>
                <a:lnTo>
                  <a:pt x="108" y="3582"/>
                </a:lnTo>
                <a:lnTo>
                  <a:pt x="27" y="3791"/>
                </a:lnTo>
                <a:lnTo>
                  <a:pt x="1" y="4014"/>
                </a:lnTo>
                <a:lnTo>
                  <a:pt x="27" y="4238"/>
                </a:lnTo>
                <a:lnTo>
                  <a:pt x="54" y="4462"/>
                </a:lnTo>
                <a:lnTo>
                  <a:pt x="161" y="4694"/>
                </a:lnTo>
                <a:lnTo>
                  <a:pt x="295" y="4933"/>
                </a:lnTo>
                <a:lnTo>
                  <a:pt x="482" y="5172"/>
                </a:lnTo>
                <a:lnTo>
                  <a:pt x="2221" y="7195"/>
                </a:lnTo>
                <a:lnTo>
                  <a:pt x="3960" y="9225"/>
                </a:lnTo>
                <a:lnTo>
                  <a:pt x="5752" y="11256"/>
                </a:lnTo>
                <a:lnTo>
                  <a:pt x="7544" y="13286"/>
                </a:lnTo>
                <a:lnTo>
                  <a:pt x="9390" y="15324"/>
                </a:lnTo>
                <a:lnTo>
                  <a:pt x="11263" y="17362"/>
                </a:lnTo>
                <a:lnTo>
                  <a:pt x="13189" y="19400"/>
                </a:lnTo>
                <a:lnTo>
                  <a:pt x="15142" y="21430"/>
                </a:lnTo>
                <a:lnTo>
                  <a:pt x="17148" y="23469"/>
                </a:lnTo>
                <a:lnTo>
                  <a:pt x="19234" y="25491"/>
                </a:lnTo>
                <a:lnTo>
                  <a:pt x="20278" y="26510"/>
                </a:lnTo>
                <a:lnTo>
                  <a:pt x="21348" y="27521"/>
                </a:lnTo>
                <a:lnTo>
                  <a:pt x="22444" y="28525"/>
                </a:lnTo>
                <a:lnTo>
                  <a:pt x="23568" y="29536"/>
                </a:lnTo>
                <a:lnTo>
                  <a:pt x="24691" y="30548"/>
                </a:lnTo>
                <a:lnTo>
                  <a:pt x="25815" y="31551"/>
                </a:lnTo>
                <a:lnTo>
                  <a:pt x="26992" y="32555"/>
                </a:lnTo>
                <a:lnTo>
                  <a:pt x="28169" y="33551"/>
                </a:lnTo>
                <a:lnTo>
                  <a:pt x="29373" y="34554"/>
                </a:lnTo>
                <a:lnTo>
                  <a:pt x="30577" y="35550"/>
                </a:lnTo>
                <a:lnTo>
                  <a:pt x="31807" y="36546"/>
                </a:lnTo>
                <a:lnTo>
                  <a:pt x="33091" y="37534"/>
                </a:lnTo>
                <a:lnTo>
                  <a:pt x="34375" y="38522"/>
                </a:lnTo>
                <a:lnTo>
                  <a:pt x="35659" y="39511"/>
                </a:lnTo>
                <a:lnTo>
                  <a:pt x="36997" y="40491"/>
                </a:lnTo>
                <a:lnTo>
                  <a:pt x="38361" y="41471"/>
                </a:lnTo>
                <a:lnTo>
                  <a:pt x="39725" y="42444"/>
                </a:lnTo>
                <a:lnTo>
                  <a:pt x="41143" y="43417"/>
                </a:lnTo>
                <a:lnTo>
                  <a:pt x="42561" y="44389"/>
                </a:lnTo>
                <a:lnTo>
                  <a:pt x="44005" y="45354"/>
                </a:lnTo>
                <a:lnTo>
                  <a:pt x="45503" y="46319"/>
                </a:lnTo>
                <a:lnTo>
                  <a:pt x="47001" y="47277"/>
                </a:lnTo>
                <a:lnTo>
                  <a:pt x="48526" y="48226"/>
                </a:lnTo>
                <a:lnTo>
                  <a:pt x="50105" y="49176"/>
                </a:lnTo>
                <a:lnTo>
                  <a:pt x="51683" y="50118"/>
                </a:lnTo>
                <a:lnTo>
                  <a:pt x="53315" y="51059"/>
                </a:lnTo>
                <a:lnTo>
                  <a:pt x="54946" y="51994"/>
                </a:lnTo>
                <a:lnTo>
                  <a:pt x="56632" y="52928"/>
                </a:lnTo>
                <a:lnTo>
                  <a:pt x="58344" y="53854"/>
                </a:lnTo>
                <a:lnTo>
                  <a:pt x="60083" y="54773"/>
                </a:lnTo>
                <a:lnTo>
                  <a:pt x="61875" y="55691"/>
                </a:lnTo>
                <a:lnTo>
                  <a:pt x="63667" y="56602"/>
                </a:lnTo>
                <a:lnTo>
                  <a:pt x="65513" y="57506"/>
                </a:lnTo>
                <a:lnTo>
                  <a:pt x="67385" y="58401"/>
                </a:lnTo>
                <a:lnTo>
                  <a:pt x="69311" y="59297"/>
                </a:lnTo>
                <a:lnTo>
                  <a:pt x="71264" y="60184"/>
                </a:lnTo>
                <a:lnTo>
                  <a:pt x="73244" y="61064"/>
                </a:lnTo>
                <a:lnTo>
                  <a:pt x="75250" y="61937"/>
                </a:lnTo>
                <a:lnTo>
                  <a:pt x="77310" y="62809"/>
                </a:lnTo>
                <a:lnTo>
                  <a:pt x="79396" y="63674"/>
                </a:lnTo>
                <a:lnTo>
                  <a:pt x="81537" y="64531"/>
                </a:lnTo>
                <a:lnTo>
                  <a:pt x="83703" y="65380"/>
                </a:lnTo>
                <a:lnTo>
                  <a:pt x="85897" y="66221"/>
                </a:lnTo>
                <a:lnTo>
                  <a:pt x="88144" y="67055"/>
                </a:lnTo>
                <a:lnTo>
                  <a:pt x="89401" y="67503"/>
                </a:lnTo>
                <a:lnTo>
                  <a:pt x="90632" y="67951"/>
                </a:lnTo>
                <a:lnTo>
                  <a:pt x="91889" y="68398"/>
                </a:lnTo>
                <a:lnTo>
                  <a:pt x="93173" y="68838"/>
                </a:lnTo>
                <a:lnTo>
                  <a:pt x="94457" y="69271"/>
                </a:lnTo>
                <a:lnTo>
                  <a:pt x="95741" y="69703"/>
                </a:lnTo>
                <a:lnTo>
                  <a:pt x="97052" y="70128"/>
                </a:lnTo>
                <a:lnTo>
                  <a:pt x="98363" y="70545"/>
                </a:lnTo>
                <a:lnTo>
                  <a:pt x="99673" y="70969"/>
                </a:lnTo>
                <a:lnTo>
                  <a:pt x="101011" y="71378"/>
                </a:lnTo>
                <a:lnTo>
                  <a:pt x="102348" y="71787"/>
                </a:lnTo>
                <a:lnTo>
                  <a:pt x="103686" y="72197"/>
                </a:lnTo>
                <a:lnTo>
                  <a:pt x="105050" y="72598"/>
                </a:lnTo>
                <a:lnTo>
                  <a:pt x="106415" y="72992"/>
                </a:lnTo>
                <a:lnTo>
                  <a:pt x="107779" y="73385"/>
                </a:lnTo>
                <a:lnTo>
                  <a:pt x="109170" y="73771"/>
                </a:lnTo>
                <a:lnTo>
                  <a:pt x="110561" y="74157"/>
                </a:lnTo>
                <a:lnTo>
                  <a:pt x="111952" y="74536"/>
                </a:lnTo>
                <a:lnTo>
                  <a:pt x="113370" y="74914"/>
                </a:lnTo>
                <a:lnTo>
                  <a:pt x="114788" y="75285"/>
                </a:lnTo>
                <a:lnTo>
                  <a:pt x="116205" y="75655"/>
                </a:lnTo>
                <a:lnTo>
                  <a:pt x="117650" y="76018"/>
                </a:lnTo>
                <a:lnTo>
                  <a:pt x="119094" y="76373"/>
                </a:lnTo>
                <a:lnTo>
                  <a:pt x="120539" y="76728"/>
                </a:lnTo>
                <a:lnTo>
                  <a:pt x="122010" y="77083"/>
                </a:lnTo>
                <a:lnTo>
                  <a:pt x="123481" y="77431"/>
                </a:lnTo>
                <a:lnTo>
                  <a:pt x="124953" y="77770"/>
                </a:lnTo>
                <a:lnTo>
                  <a:pt x="126451" y="78110"/>
                </a:lnTo>
                <a:lnTo>
                  <a:pt x="129447" y="78774"/>
                </a:lnTo>
                <a:lnTo>
                  <a:pt x="132470" y="79430"/>
                </a:lnTo>
                <a:lnTo>
                  <a:pt x="135519" y="80063"/>
                </a:lnTo>
                <a:lnTo>
                  <a:pt x="138622" y="80681"/>
                </a:lnTo>
                <a:lnTo>
                  <a:pt x="141725" y="81283"/>
                </a:lnTo>
                <a:lnTo>
                  <a:pt x="144882" y="81870"/>
                </a:lnTo>
                <a:lnTo>
                  <a:pt x="148065" y="82433"/>
                </a:lnTo>
                <a:lnTo>
                  <a:pt x="151275" y="82989"/>
                </a:lnTo>
                <a:lnTo>
                  <a:pt x="154512" y="83529"/>
                </a:lnTo>
                <a:lnTo>
                  <a:pt x="157776" y="84054"/>
                </a:lnTo>
                <a:lnTo>
                  <a:pt x="161066" y="84556"/>
                </a:lnTo>
                <a:lnTo>
                  <a:pt x="164383" y="85050"/>
                </a:lnTo>
                <a:lnTo>
                  <a:pt x="167727" y="85529"/>
                </a:lnTo>
                <a:lnTo>
                  <a:pt x="171098" y="85992"/>
                </a:lnTo>
                <a:lnTo>
                  <a:pt x="174495" y="86432"/>
                </a:lnTo>
                <a:lnTo>
                  <a:pt x="177919" y="86864"/>
                </a:lnTo>
                <a:lnTo>
                  <a:pt x="181343" y="87281"/>
                </a:lnTo>
                <a:lnTo>
                  <a:pt x="184821" y="87683"/>
                </a:lnTo>
                <a:lnTo>
                  <a:pt x="188298" y="88061"/>
                </a:lnTo>
                <a:lnTo>
                  <a:pt x="191802" y="88432"/>
                </a:lnTo>
                <a:lnTo>
                  <a:pt x="195334" y="88787"/>
                </a:lnTo>
                <a:lnTo>
                  <a:pt x="198891" y="89126"/>
                </a:lnTo>
                <a:lnTo>
                  <a:pt x="202449" y="89451"/>
                </a:lnTo>
                <a:lnTo>
                  <a:pt x="206061" y="89767"/>
                </a:lnTo>
                <a:lnTo>
                  <a:pt x="209672" y="90060"/>
                </a:lnTo>
                <a:lnTo>
                  <a:pt x="213283" y="90338"/>
                </a:lnTo>
                <a:lnTo>
                  <a:pt x="216948" y="90609"/>
                </a:lnTo>
                <a:lnTo>
                  <a:pt x="220613" y="90856"/>
                </a:lnTo>
                <a:lnTo>
                  <a:pt x="224278" y="91095"/>
                </a:lnTo>
                <a:lnTo>
                  <a:pt x="227996" y="91319"/>
                </a:lnTo>
                <a:lnTo>
                  <a:pt x="231688" y="91527"/>
                </a:lnTo>
                <a:lnTo>
                  <a:pt x="235433" y="91720"/>
                </a:lnTo>
                <a:lnTo>
                  <a:pt x="239178" y="91898"/>
                </a:lnTo>
                <a:lnTo>
                  <a:pt x="242923" y="92068"/>
                </a:lnTo>
                <a:lnTo>
                  <a:pt x="246695" y="92214"/>
                </a:lnTo>
                <a:lnTo>
                  <a:pt x="250493" y="92353"/>
                </a:lnTo>
                <a:lnTo>
                  <a:pt x="254292" y="92477"/>
                </a:lnTo>
                <a:lnTo>
                  <a:pt x="258090" y="92593"/>
                </a:lnTo>
                <a:lnTo>
                  <a:pt x="261916" y="92685"/>
                </a:lnTo>
                <a:lnTo>
                  <a:pt x="265768" y="92770"/>
                </a:lnTo>
                <a:lnTo>
                  <a:pt x="269593" y="92832"/>
                </a:lnTo>
                <a:lnTo>
                  <a:pt x="273445" y="92886"/>
                </a:lnTo>
                <a:lnTo>
                  <a:pt x="277324" y="92932"/>
                </a:lnTo>
                <a:lnTo>
                  <a:pt x="281176" y="92955"/>
                </a:lnTo>
                <a:lnTo>
                  <a:pt x="285082" y="92971"/>
                </a:lnTo>
                <a:lnTo>
                  <a:pt x="288961" y="92971"/>
                </a:lnTo>
                <a:lnTo>
                  <a:pt x="292840" y="92963"/>
                </a:lnTo>
                <a:lnTo>
                  <a:pt x="296745" y="92932"/>
                </a:lnTo>
                <a:lnTo>
                  <a:pt x="300651" y="92894"/>
                </a:lnTo>
                <a:lnTo>
                  <a:pt x="304583" y="92840"/>
                </a:lnTo>
                <a:lnTo>
                  <a:pt x="308489" y="92778"/>
                </a:lnTo>
                <a:lnTo>
                  <a:pt x="312394" y="92708"/>
                </a:lnTo>
                <a:lnTo>
                  <a:pt x="316300" y="92623"/>
                </a:lnTo>
                <a:lnTo>
                  <a:pt x="320205" y="92531"/>
                </a:lnTo>
                <a:lnTo>
                  <a:pt x="324111" y="92423"/>
                </a:lnTo>
                <a:lnTo>
                  <a:pt x="328043" y="92307"/>
                </a:lnTo>
                <a:lnTo>
                  <a:pt x="331949" y="92183"/>
                </a:lnTo>
                <a:lnTo>
                  <a:pt x="335855" y="92052"/>
                </a:lnTo>
                <a:lnTo>
                  <a:pt x="339733" y="91905"/>
                </a:lnTo>
                <a:lnTo>
                  <a:pt x="343639" y="91759"/>
                </a:lnTo>
                <a:lnTo>
                  <a:pt x="347545" y="91589"/>
                </a:lnTo>
                <a:lnTo>
                  <a:pt x="351423" y="91419"/>
                </a:lnTo>
                <a:lnTo>
                  <a:pt x="355329" y="91234"/>
                </a:lnTo>
                <a:lnTo>
                  <a:pt x="359208" y="91041"/>
                </a:lnTo>
                <a:lnTo>
                  <a:pt x="363087" y="90840"/>
                </a:lnTo>
                <a:lnTo>
                  <a:pt x="366965" y="90624"/>
                </a:lnTo>
                <a:lnTo>
                  <a:pt x="370818" y="90400"/>
                </a:lnTo>
                <a:lnTo>
                  <a:pt x="374696" y="90168"/>
                </a:lnTo>
                <a:lnTo>
                  <a:pt x="378548" y="89921"/>
                </a:lnTo>
                <a:lnTo>
                  <a:pt x="382374" y="89667"/>
                </a:lnTo>
                <a:lnTo>
                  <a:pt x="386226" y="89404"/>
                </a:lnTo>
                <a:lnTo>
                  <a:pt x="390051" y="89126"/>
                </a:lnTo>
                <a:lnTo>
                  <a:pt x="393877" y="88841"/>
                </a:lnTo>
                <a:lnTo>
                  <a:pt x="397675" y="88547"/>
                </a:lnTo>
                <a:lnTo>
                  <a:pt x="401501" y="88246"/>
                </a:lnTo>
                <a:lnTo>
                  <a:pt x="405272" y="87930"/>
                </a:lnTo>
                <a:lnTo>
                  <a:pt x="409071" y="87605"/>
                </a:lnTo>
                <a:lnTo>
                  <a:pt x="412843" y="87274"/>
                </a:lnTo>
                <a:lnTo>
                  <a:pt x="416588" y="86926"/>
                </a:lnTo>
                <a:lnTo>
                  <a:pt x="420360" y="86571"/>
                </a:lnTo>
                <a:lnTo>
                  <a:pt x="424078" y="86200"/>
                </a:lnTo>
                <a:lnTo>
                  <a:pt x="427823" y="85830"/>
                </a:lnTo>
                <a:lnTo>
                  <a:pt x="431515" y="85444"/>
                </a:lnTo>
                <a:lnTo>
                  <a:pt x="435233" y="85050"/>
                </a:lnTo>
                <a:lnTo>
                  <a:pt x="438898" y="84641"/>
                </a:lnTo>
                <a:lnTo>
                  <a:pt x="442563" y="84224"/>
                </a:lnTo>
                <a:lnTo>
                  <a:pt x="446228" y="83800"/>
                </a:lnTo>
                <a:lnTo>
                  <a:pt x="449866" y="83360"/>
                </a:lnTo>
                <a:lnTo>
                  <a:pt x="453504" y="82912"/>
                </a:lnTo>
                <a:lnTo>
                  <a:pt x="457088" y="82456"/>
                </a:lnTo>
                <a:lnTo>
                  <a:pt x="460700" y="81993"/>
                </a:lnTo>
                <a:lnTo>
                  <a:pt x="464257" y="81514"/>
                </a:lnTo>
                <a:lnTo>
                  <a:pt x="467815" y="81020"/>
                </a:lnTo>
                <a:lnTo>
                  <a:pt x="471346" y="80526"/>
                </a:lnTo>
                <a:lnTo>
                  <a:pt x="474877" y="80017"/>
                </a:lnTo>
                <a:lnTo>
                  <a:pt x="478382" y="79500"/>
                </a:lnTo>
                <a:lnTo>
                  <a:pt x="481859" y="78967"/>
                </a:lnTo>
                <a:lnTo>
                  <a:pt x="485310" y="78434"/>
                </a:lnTo>
                <a:lnTo>
                  <a:pt x="488761" y="77878"/>
                </a:lnTo>
                <a:lnTo>
                  <a:pt x="492185" y="77323"/>
                </a:lnTo>
                <a:lnTo>
                  <a:pt x="495582" y="76751"/>
                </a:lnTo>
                <a:lnTo>
                  <a:pt x="498953" y="76172"/>
                </a:lnTo>
                <a:lnTo>
                  <a:pt x="502324" y="75578"/>
                </a:lnTo>
                <a:lnTo>
                  <a:pt x="505641" y="74983"/>
                </a:lnTo>
                <a:lnTo>
                  <a:pt x="508958" y="74366"/>
                </a:lnTo>
                <a:lnTo>
                  <a:pt x="512248" y="73748"/>
                </a:lnTo>
                <a:lnTo>
                  <a:pt x="515512" y="73115"/>
                </a:lnTo>
                <a:lnTo>
                  <a:pt x="518748" y="72474"/>
                </a:lnTo>
                <a:lnTo>
                  <a:pt x="521985" y="71818"/>
                </a:lnTo>
                <a:lnTo>
                  <a:pt x="525169" y="71154"/>
                </a:lnTo>
                <a:lnTo>
                  <a:pt x="528325" y="70483"/>
                </a:lnTo>
                <a:lnTo>
                  <a:pt x="531455" y="69803"/>
                </a:lnTo>
                <a:lnTo>
                  <a:pt x="534585" y="69109"/>
                </a:lnTo>
                <a:lnTo>
                  <a:pt x="537661" y="68398"/>
                </a:lnTo>
                <a:lnTo>
                  <a:pt x="540523" y="67734"/>
                </a:lnTo>
                <a:lnTo>
                  <a:pt x="543359" y="67055"/>
                </a:lnTo>
                <a:lnTo>
                  <a:pt x="546195" y="66360"/>
                </a:lnTo>
                <a:lnTo>
                  <a:pt x="549003" y="65650"/>
                </a:lnTo>
                <a:lnTo>
                  <a:pt x="551785" y="64924"/>
                </a:lnTo>
                <a:lnTo>
                  <a:pt x="554567" y="64191"/>
                </a:lnTo>
                <a:lnTo>
                  <a:pt x="557323" y="63450"/>
                </a:lnTo>
                <a:lnTo>
                  <a:pt x="560051" y="62693"/>
                </a:lnTo>
                <a:lnTo>
                  <a:pt x="562753" y="61921"/>
                </a:lnTo>
                <a:lnTo>
                  <a:pt x="565428" y="61142"/>
                </a:lnTo>
                <a:lnTo>
                  <a:pt x="568103" y="60347"/>
                </a:lnTo>
                <a:lnTo>
                  <a:pt x="570725" y="59536"/>
                </a:lnTo>
                <a:lnTo>
                  <a:pt x="573346" y="58725"/>
                </a:lnTo>
                <a:lnTo>
                  <a:pt x="575914" y="57899"/>
                </a:lnTo>
                <a:lnTo>
                  <a:pt x="578456" y="57058"/>
                </a:lnTo>
                <a:lnTo>
                  <a:pt x="580970" y="56209"/>
                </a:lnTo>
                <a:lnTo>
                  <a:pt x="583458" y="55352"/>
                </a:lnTo>
                <a:lnTo>
                  <a:pt x="585919" y="54487"/>
                </a:lnTo>
                <a:lnTo>
                  <a:pt x="588354" y="53607"/>
                </a:lnTo>
                <a:lnTo>
                  <a:pt x="590734" y="52719"/>
                </a:lnTo>
                <a:lnTo>
                  <a:pt x="593088" y="51816"/>
                </a:lnTo>
                <a:lnTo>
                  <a:pt x="595389" y="50913"/>
                </a:lnTo>
                <a:lnTo>
                  <a:pt x="597663" y="49994"/>
                </a:lnTo>
                <a:lnTo>
                  <a:pt x="599910" y="49075"/>
                </a:lnTo>
                <a:lnTo>
                  <a:pt x="602103" y="48141"/>
                </a:lnTo>
                <a:lnTo>
                  <a:pt x="604270" y="47200"/>
                </a:lnTo>
                <a:lnTo>
                  <a:pt x="606383" y="46250"/>
                </a:lnTo>
                <a:lnTo>
                  <a:pt x="608443" y="45293"/>
                </a:lnTo>
                <a:lnTo>
                  <a:pt x="610450" y="44328"/>
                </a:lnTo>
                <a:lnTo>
                  <a:pt x="612429" y="43355"/>
                </a:lnTo>
                <a:lnTo>
                  <a:pt x="614355" y="42375"/>
                </a:lnTo>
                <a:lnTo>
                  <a:pt x="616254" y="41386"/>
                </a:lnTo>
                <a:lnTo>
                  <a:pt x="618073" y="40398"/>
                </a:lnTo>
                <a:lnTo>
                  <a:pt x="619866" y="39395"/>
                </a:lnTo>
                <a:lnTo>
                  <a:pt x="621578" y="38391"/>
                </a:lnTo>
                <a:lnTo>
                  <a:pt x="623263" y="37380"/>
                </a:lnTo>
                <a:lnTo>
                  <a:pt x="624868" y="36361"/>
                </a:lnTo>
                <a:lnTo>
                  <a:pt x="626446" y="35334"/>
                </a:lnTo>
                <a:lnTo>
                  <a:pt x="627944" y="34307"/>
                </a:lnTo>
                <a:lnTo>
                  <a:pt x="629416" y="33265"/>
                </a:lnTo>
                <a:lnTo>
                  <a:pt x="630807" y="32231"/>
                </a:lnTo>
                <a:lnTo>
                  <a:pt x="632118" y="31181"/>
                </a:lnTo>
                <a:lnTo>
                  <a:pt x="633402" y="30131"/>
                </a:lnTo>
                <a:lnTo>
                  <a:pt x="634017" y="29606"/>
                </a:lnTo>
                <a:lnTo>
                  <a:pt x="634605" y="29081"/>
                </a:lnTo>
                <a:lnTo>
                  <a:pt x="635194" y="28548"/>
                </a:lnTo>
                <a:lnTo>
                  <a:pt x="635756" y="28023"/>
                </a:lnTo>
                <a:lnTo>
                  <a:pt x="636317" y="27491"/>
                </a:lnTo>
                <a:lnTo>
                  <a:pt x="636852" y="26958"/>
                </a:lnTo>
                <a:lnTo>
                  <a:pt x="637361" y="26425"/>
                </a:lnTo>
                <a:lnTo>
                  <a:pt x="637869" y="25893"/>
                </a:lnTo>
                <a:lnTo>
                  <a:pt x="638350" y="25360"/>
                </a:lnTo>
                <a:lnTo>
                  <a:pt x="638805" y="24820"/>
                </a:lnTo>
                <a:lnTo>
                  <a:pt x="639260" y="24287"/>
                </a:lnTo>
                <a:lnTo>
                  <a:pt x="639688" y="23746"/>
                </a:lnTo>
                <a:lnTo>
                  <a:pt x="640116" y="23214"/>
                </a:lnTo>
                <a:lnTo>
                  <a:pt x="640517" y="22673"/>
                </a:lnTo>
                <a:lnTo>
                  <a:pt x="640892" y="22133"/>
                </a:lnTo>
                <a:lnTo>
                  <a:pt x="641239" y="21593"/>
                </a:lnTo>
                <a:lnTo>
                  <a:pt x="641587" y="21052"/>
                </a:lnTo>
                <a:lnTo>
                  <a:pt x="641935" y="20512"/>
                </a:lnTo>
                <a:lnTo>
                  <a:pt x="642229" y="19971"/>
                </a:lnTo>
                <a:lnTo>
                  <a:pt x="642523" y="19431"/>
                </a:lnTo>
                <a:lnTo>
                  <a:pt x="642791" y="18883"/>
                </a:lnTo>
                <a:lnTo>
                  <a:pt x="643059" y="18343"/>
                </a:lnTo>
                <a:lnTo>
                  <a:pt x="643299" y="17802"/>
                </a:lnTo>
                <a:lnTo>
                  <a:pt x="643513" y="17254"/>
                </a:lnTo>
                <a:lnTo>
                  <a:pt x="643701" y="16706"/>
                </a:lnTo>
                <a:lnTo>
                  <a:pt x="643888" y="16166"/>
                </a:lnTo>
                <a:lnTo>
                  <a:pt x="644048" y="15617"/>
                </a:lnTo>
                <a:lnTo>
                  <a:pt x="644182" y="15069"/>
                </a:lnTo>
                <a:lnTo>
                  <a:pt x="644289" y="14529"/>
                </a:lnTo>
                <a:lnTo>
                  <a:pt x="644396" y="13981"/>
                </a:lnTo>
                <a:lnTo>
                  <a:pt x="644476" y="13433"/>
                </a:lnTo>
                <a:lnTo>
                  <a:pt x="644557" y="12885"/>
                </a:lnTo>
                <a:lnTo>
                  <a:pt x="644583" y="12336"/>
                </a:lnTo>
                <a:lnTo>
                  <a:pt x="644610" y="11788"/>
                </a:lnTo>
                <a:lnTo>
                  <a:pt x="644610" y="11240"/>
                </a:lnTo>
                <a:lnTo>
                  <a:pt x="644583" y="10692"/>
                </a:lnTo>
                <a:lnTo>
                  <a:pt x="644557" y="10144"/>
                </a:lnTo>
                <a:lnTo>
                  <a:pt x="644476" y="9596"/>
                </a:lnTo>
                <a:lnTo>
                  <a:pt x="644396" y="9048"/>
                </a:lnTo>
                <a:lnTo>
                  <a:pt x="644316" y="8500"/>
                </a:lnTo>
                <a:lnTo>
                  <a:pt x="644182" y="7952"/>
                </a:lnTo>
                <a:lnTo>
                  <a:pt x="644048" y="7403"/>
                </a:lnTo>
                <a:lnTo>
                  <a:pt x="643995" y="7272"/>
                </a:lnTo>
                <a:lnTo>
                  <a:pt x="643915" y="7149"/>
                </a:lnTo>
                <a:lnTo>
                  <a:pt x="643834" y="7033"/>
                </a:lnTo>
                <a:lnTo>
                  <a:pt x="643727" y="6909"/>
                </a:lnTo>
                <a:lnTo>
                  <a:pt x="643620" y="6794"/>
                </a:lnTo>
                <a:lnTo>
                  <a:pt x="643460" y="6685"/>
                </a:lnTo>
                <a:lnTo>
                  <a:pt x="643326" y="6570"/>
                </a:lnTo>
                <a:lnTo>
                  <a:pt x="643139" y="6469"/>
                </a:lnTo>
                <a:lnTo>
                  <a:pt x="642952" y="6361"/>
                </a:lnTo>
                <a:lnTo>
                  <a:pt x="642737" y="6261"/>
                </a:lnTo>
                <a:lnTo>
                  <a:pt x="642523" y="6161"/>
                </a:lnTo>
                <a:lnTo>
                  <a:pt x="642309" y="6068"/>
                </a:lnTo>
                <a:lnTo>
                  <a:pt x="642069" y="5975"/>
                </a:lnTo>
                <a:lnTo>
                  <a:pt x="641801" y="5883"/>
                </a:lnTo>
                <a:lnTo>
                  <a:pt x="641534" y="5798"/>
                </a:lnTo>
                <a:lnTo>
                  <a:pt x="641239" y="5721"/>
                </a:lnTo>
                <a:lnTo>
                  <a:pt x="640651" y="5558"/>
                </a:lnTo>
                <a:lnTo>
                  <a:pt x="640036" y="5419"/>
                </a:lnTo>
                <a:lnTo>
                  <a:pt x="639367" y="5296"/>
                </a:lnTo>
                <a:lnTo>
                  <a:pt x="638671" y="5180"/>
                </a:lnTo>
                <a:lnTo>
                  <a:pt x="637949" y="5087"/>
                </a:lnTo>
                <a:lnTo>
                  <a:pt x="637227" y="5003"/>
                </a:lnTo>
                <a:lnTo>
                  <a:pt x="636478" y="4941"/>
                </a:lnTo>
                <a:lnTo>
                  <a:pt x="635729" y="4887"/>
                </a:lnTo>
                <a:lnTo>
                  <a:pt x="634953" y="4856"/>
                </a:lnTo>
                <a:lnTo>
                  <a:pt x="634204" y="4840"/>
                </a:lnTo>
                <a:lnTo>
                  <a:pt x="633428" y="4848"/>
                </a:lnTo>
                <a:lnTo>
                  <a:pt x="633081" y="4856"/>
                </a:lnTo>
                <a:lnTo>
                  <a:pt x="632706" y="4864"/>
                </a:lnTo>
                <a:lnTo>
                  <a:pt x="632332" y="4887"/>
                </a:lnTo>
                <a:lnTo>
                  <a:pt x="631957" y="4910"/>
                </a:lnTo>
                <a:lnTo>
                  <a:pt x="631609" y="4933"/>
                </a:lnTo>
                <a:lnTo>
                  <a:pt x="631261" y="4964"/>
                </a:lnTo>
                <a:lnTo>
                  <a:pt x="630914" y="5003"/>
                </a:lnTo>
                <a:lnTo>
                  <a:pt x="630593" y="5049"/>
                </a:lnTo>
                <a:lnTo>
                  <a:pt x="630245" y="5095"/>
                </a:lnTo>
                <a:lnTo>
                  <a:pt x="629924" y="5142"/>
                </a:lnTo>
                <a:lnTo>
                  <a:pt x="629630" y="5203"/>
                </a:lnTo>
                <a:lnTo>
                  <a:pt x="629309" y="5265"/>
                </a:lnTo>
                <a:lnTo>
                  <a:pt x="629014" y="5335"/>
                </a:lnTo>
                <a:lnTo>
                  <a:pt x="628747" y="5404"/>
                </a:lnTo>
                <a:lnTo>
                  <a:pt x="628453" y="5481"/>
                </a:lnTo>
                <a:lnTo>
                  <a:pt x="628212" y="5566"/>
                </a:lnTo>
                <a:lnTo>
                  <a:pt x="627944" y="5659"/>
                </a:lnTo>
                <a:lnTo>
                  <a:pt x="627730" y="5751"/>
                </a:lnTo>
                <a:lnTo>
                  <a:pt x="627490" y="5852"/>
                </a:lnTo>
                <a:lnTo>
                  <a:pt x="627302" y="5952"/>
                </a:lnTo>
                <a:lnTo>
                  <a:pt x="627115" y="6068"/>
                </a:lnTo>
                <a:lnTo>
                  <a:pt x="626928" y="6184"/>
                </a:lnTo>
                <a:lnTo>
                  <a:pt x="626767" y="6307"/>
                </a:lnTo>
                <a:lnTo>
                  <a:pt x="626634" y="6438"/>
                </a:lnTo>
                <a:lnTo>
                  <a:pt x="626500" y="6570"/>
                </a:lnTo>
                <a:lnTo>
                  <a:pt x="626393" y="6709"/>
                </a:lnTo>
                <a:lnTo>
                  <a:pt x="625376" y="8129"/>
                </a:lnTo>
                <a:lnTo>
                  <a:pt x="624333" y="9542"/>
                </a:lnTo>
                <a:lnTo>
                  <a:pt x="623263" y="10947"/>
                </a:lnTo>
                <a:lnTo>
                  <a:pt x="622140" y="12344"/>
                </a:lnTo>
                <a:lnTo>
                  <a:pt x="620963" y="13726"/>
                </a:lnTo>
                <a:lnTo>
                  <a:pt x="619732" y="15100"/>
                </a:lnTo>
                <a:lnTo>
                  <a:pt x="618475" y="16467"/>
                </a:lnTo>
                <a:lnTo>
                  <a:pt x="617164" y="17825"/>
                </a:lnTo>
                <a:lnTo>
                  <a:pt x="615826" y="19176"/>
                </a:lnTo>
                <a:lnTo>
                  <a:pt x="614409" y="20512"/>
                </a:lnTo>
                <a:lnTo>
                  <a:pt x="612964" y="21840"/>
                </a:lnTo>
                <a:lnTo>
                  <a:pt x="611439" y="23160"/>
                </a:lnTo>
                <a:lnTo>
                  <a:pt x="609888" y="24472"/>
                </a:lnTo>
                <a:lnTo>
                  <a:pt x="608283" y="25769"/>
                </a:lnTo>
                <a:lnTo>
                  <a:pt x="607453" y="26418"/>
                </a:lnTo>
                <a:lnTo>
                  <a:pt x="606597" y="27058"/>
                </a:lnTo>
                <a:lnTo>
                  <a:pt x="605741" y="27699"/>
                </a:lnTo>
                <a:lnTo>
                  <a:pt x="604885" y="28340"/>
                </a:lnTo>
                <a:lnTo>
                  <a:pt x="604003" y="28973"/>
                </a:lnTo>
                <a:lnTo>
                  <a:pt x="603093" y="29614"/>
                </a:lnTo>
                <a:lnTo>
                  <a:pt x="602184" y="30239"/>
                </a:lnTo>
                <a:lnTo>
                  <a:pt x="601247" y="30872"/>
                </a:lnTo>
                <a:lnTo>
                  <a:pt x="600311" y="31497"/>
                </a:lnTo>
                <a:lnTo>
                  <a:pt x="599348" y="32123"/>
                </a:lnTo>
                <a:lnTo>
                  <a:pt x="598385" y="32740"/>
                </a:lnTo>
                <a:lnTo>
                  <a:pt x="597395" y="33358"/>
                </a:lnTo>
                <a:lnTo>
                  <a:pt x="596379" y="33975"/>
                </a:lnTo>
                <a:lnTo>
                  <a:pt x="595362" y="34585"/>
                </a:lnTo>
                <a:lnTo>
                  <a:pt x="594346" y="35203"/>
                </a:lnTo>
                <a:lnTo>
                  <a:pt x="593276" y="35805"/>
                </a:lnTo>
                <a:lnTo>
                  <a:pt x="592206" y="36415"/>
                </a:lnTo>
                <a:lnTo>
                  <a:pt x="591136" y="37017"/>
                </a:lnTo>
                <a:lnTo>
                  <a:pt x="590039" y="37619"/>
                </a:lnTo>
                <a:lnTo>
                  <a:pt x="588915" y="38214"/>
                </a:lnTo>
                <a:lnTo>
                  <a:pt x="587792" y="38808"/>
                </a:lnTo>
                <a:lnTo>
                  <a:pt x="586641" y="39402"/>
                </a:lnTo>
                <a:lnTo>
                  <a:pt x="585464" y="39989"/>
                </a:lnTo>
                <a:lnTo>
                  <a:pt x="584287" y="40576"/>
                </a:lnTo>
                <a:lnTo>
                  <a:pt x="583084" y="41163"/>
                </a:lnTo>
                <a:lnTo>
                  <a:pt x="581853" y="41742"/>
                </a:lnTo>
                <a:lnTo>
                  <a:pt x="580623" y="42321"/>
                </a:lnTo>
                <a:lnTo>
                  <a:pt x="579365" y="42900"/>
                </a:lnTo>
                <a:lnTo>
                  <a:pt x="578081" y="43471"/>
                </a:lnTo>
                <a:lnTo>
                  <a:pt x="576797" y="44042"/>
                </a:lnTo>
                <a:lnTo>
                  <a:pt x="575486" y="44613"/>
                </a:lnTo>
                <a:lnTo>
                  <a:pt x="574149" y="45177"/>
                </a:lnTo>
                <a:lnTo>
                  <a:pt x="572811" y="45740"/>
                </a:lnTo>
                <a:lnTo>
                  <a:pt x="571447" y="46296"/>
                </a:lnTo>
                <a:lnTo>
                  <a:pt x="570056" y="46852"/>
                </a:lnTo>
                <a:lnTo>
                  <a:pt x="568665" y="47408"/>
                </a:lnTo>
                <a:lnTo>
                  <a:pt x="569254" y="46512"/>
                </a:lnTo>
                <a:lnTo>
                  <a:pt x="569815" y="45609"/>
                </a:lnTo>
                <a:lnTo>
                  <a:pt x="570350" y="44706"/>
                </a:lnTo>
                <a:lnTo>
                  <a:pt x="570859" y="43803"/>
                </a:lnTo>
                <a:lnTo>
                  <a:pt x="571367" y="42900"/>
                </a:lnTo>
                <a:lnTo>
                  <a:pt x="571848" y="41996"/>
                </a:lnTo>
                <a:lnTo>
                  <a:pt x="572303" y="41085"/>
                </a:lnTo>
                <a:lnTo>
                  <a:pt x="572758" y="40182"/>
                </a:lnTo>
                <a:lnTo>
                  <a:pt x="573186" y="39271"/>
                </a:lnTo>
                <a:lnTo>
                  <a:pt x="573587" y="38368"/>
                </a:lnTo>
                <a:lnTo>
                  <a:pt x="573962" y="37457"/>
                </a:lnTo>
                <a:lnTo>
                  <a:pt x="574309" y="36546"/>
                </a:lnTo>
                <a:lnTo>
                  <a:pt x="574657" y="35635"/>
                </a:lnTo>
                <a:lnTo>
                  <a:pt x="574978" y="34724"/>
                </a:lnTo>
                <a:lnTo>
                  <a:pt x="575272" y="33805"/>
                </a:lnTo>
                <a:lnTo>
                  <a:pt x="575567" y="32895"/>
                </a:lnTo>
                <a:lnTo>
                  <a:pt x="575995" y="31420"/>
                </a:lnTo>
                <a:lnTo>
                  <a:pt x="576369" y="29946"/>
                </a:lnTo>
                <a:lnTo>
                  <a:pt x="576690" y="28471"/>
                </a:lnTo>
                <a:lnTo>
                  <a:pt x="576985" y="26997"/>
                </a:lnTo>
                <a:lnTo>
                  <a:pt x="577225" y="25522"/>
                </a:lnTo>
                <a:lnTo>
                  <a:pt x="577413" y="24048"/>
                </a:lnTo>
                <a:lnTo>
                  <a:pt x="577546" y="22565"/>
                </a:lnTo>
                <a:lnTo>
                  <a:pt x="577627" y="21091"/>
                </a:lnTo>
                <a:lnTo>
                  <a:pt x="577627" y="20736"/>
                </a:lnTo>
                <a:lnTo>
                  <a:pt x="577627" y="20373"/>
                </a:lnTo>
                <a:lnTo>
                  <a:pt x="577546" y="19632"/>
                </a:lnTo>
                <a:lnTo>
                  <a:pt x="577386" y="18867"/>
                </a:lnTo>
                <a:lnTo>
                  <a:pt x="577199" y="18080"/>
                </a:lnTo>
                <a:lnTo>
                  <a:pt x="576985" y="17285"/>
                </a:lnTo>
                <a:lnTo>
                  <a:pt x="576744" y="16467"/>
                </a:lnTo>
                <a:lnTo>
                  <a:pt x="576262" y="14815"/>
                </a:lnTo>
                <a:lnTo>
                  <a:pt x="576048" y="13989"/>
                </a:lnTo>
                <a:lnTo>
                  <a:pt x="575861" y="13155"/>
                </a:lnTo>
                <a:lnTo>
                  <a:pt x="575727" y="12329"/>
                </a:lnTo>
                <a:lnTo>
                  <a:pt x="575674" y="11920"/>
                </a:lnTo>
                <a:lnTo>
                  <a:pt x="575620" y="11510"/>
                </a:lnTo>
                <a:lnTo>
                  <a:pt x="575620" y="11101"/>
                </a:lnTo>
                <a:lnTo>
                  <a:pt x="575620" y="10700"/>
                </a:lnTo>
                <a:lnTo>
                  <a:pt x="575647" y="10306"/>
                </a:lnTo>
                <a:lnTo>
                  <a:pt x="575700" y="9912"/>
                </a:lnTo>
                <a:lnTo>
                  <a:pt x="575781" y="9519"/>
                </a:lnTo>
                <a:lnTo>
                  <a:pt x="575861" y="9133"/>
                </a:lnTo>
                <a:lnTo>
                  <a:pt x="575995" y="8754"/>
                </a:lnTo>
                <a:lnTo>
                  <a:pt x="576155" y="8384"/>
                </a:lnTo>
                <a:lnTo>
                  <a:pt x="576610" y="8307"/>
                </a:lnTo>
                <a:lnTo>
                  <a:pt x="577065" y="8222"/>
                </a:lnTo>
                <a:lnTo>
                  <a:pt x="577466" y="8114"/>
                </a:lnTo>
                <a:lnTo>
                  <a:pt x="577653" y="8060"/>
                </a:lnTo>
                <a:lnTo>
                  <a:pt x="577841" y="7998"/>
                </a:lnTo>
                <a:lnTo>
                  <a:pt x="578028" y="7928"/>
                </a:lnTo>
                <a:lnTo>
                  <a:pt x="578188" y="7859"/>
                </a:lnTo>
                <a:lnTo>
                  <a:pt x="578349" y="7782"/>
                </a:lnTo>
                <a:lnTo>
                  <a:pt x="578483" y="7705"/>
                </a:lnTo>
                <a:lnTo>
                  <a:pt x="578616" y="7620"/>
                </a:lnTo>
                <a:lnTo>
                  <a:pt x="578723" y="7527"/>
                </a:lnTo>
                <a:lnTo>
                  <a:pt x="578830" y="7434"/>
                </a:lnTo>
                <a:lnTo>
                  <a:pt x="578937" y="7334"/>
                </a:lnTo>
                <a:lnTo>
                  <a:pt x="579392" y="6817"/>
                </a:lnTo>
                <a:lnTo>
                  <a:pt x="579526" y="6624"/>
                </a:lnTo>
                <a:lnTo>
                  <a:pt x="579579" y="6446"/>
                </a:lnTo>
                <a:lnTo>
                  <a:pt x="579606" y="6269"/>
                </a:lnTo>
                <a:lnTo>
                  <a:pt x="579526" y="6099"/>
                </a:lnTo>
                <a:lnTo>
                  <a:pt x="579419" y="5929"/>
                </a:lnTo>
                <a:lnTo>
                  <a:pt x="579258" y="5775"/>
                </a:lnTo>
                <a:lnTo>
                  <a:pt x="579018" y="5620"/>
                </a:lnTo>
                <a:lnTo>
                  <a:pt x="578750" y="5481"/>
                </a:lnTo>
                <a:lnTo>
                  <a:pt x="578429" y="5342"/>
                </a:lnTo>
                <a:lnTo>
                  <a:pt x="578081" y="5211"/>
                </a:lnTo>
                <a:lnTo>
                  <a:pt x="577653" y="5095"/>
                </a:lnTo>
                <a:lnTo>
                  <a:pt x="577225" y="4979"/>
                </a:lnTo>
                <a:lnTo>
                  <a:pt x="576744" y="4879"/>
                </a:lnTo>
                <a:lnTo>
                  <a:pt x="576209" y="4786"/>
                </a:lnTo>
                <a:lnTo>
                  <a:pt x="575674" y="4701"/>
                </a:lnTo>
                <a:lnTo>
                  <a:pt x="575085" y="4624"/>
                </a:lnTo>
                <a:lnTo>
                  <a:pt x="572892" y="4370"/>
                </a:lnTo>
                <a:lnTo>
                  <a:pt x="572571" y="4339"/>
                </a:lnTo>
                <a:lnTo>
                  <a:pt x="572276" y="4315"/>
                </a:lnTo>
                <a:lnTo>
                  <a:pt x="571955" y="4292"/>
                </a:lnTo>
                <a:lnTo>
                  <a:pt x="571634" y="4285"/>
                </a:lnTo>
                <a:lnTo>
                  <a:pt x="571340" y="4277"/>
                </a:lnTo>
                <a:lnTo>
                  <a:pt x="570698" y="4277"/>
                </a:lnTo>
                <a:lnTo>
                  <a:pt x="570404" y="4292"/>
                </a:lnTo>
                <a:lnTo>
                  <a:pt x="570083" y="4308"/>
                </a:lnTo>
                <a:lnTo>
                  <a:pt x="569789" y="4323"/>
                </a:lnTo>
                <a:lnTo>
                  <a:pt x="569468" y="4354"/>
                </a:lnTo>
                <a:lnTo>
                  <a:pt x="569173" y="4385"/>
                </a:lnTo>
                <a:lnTo>
                  <a:pt x="568585" y="4454"/>
                </a:lnTo>
                <a:lnTo>
                  <a:pt x="568023" y="4547"/>
                </a:lnTo>
                <a:lnTo>
                  <a:pt x="567488" y="4655"/>
                </a:lnTo>
                <a:lnTo>
                  <a:pt x="566980" y="4771"/>
                </a:lnTo>
                <a:lnTo>
                  <a:pt x="566525" y="4902"/>
                </a:lnTo>
                <a:lnTo>
                  <a:pt x="566097" y="5041"/>
                </a:lnTo>
                <a:lnTo>
                  <a:pt x="565749" y="5188"/>
                </a:lnTo>
                <a:lnTo>
                  <a:pt x="565428" y="5342"/>
                </a:lnTo>
                <a:lnTo>
                  <a:pt x="565161" y="5504"/>
                </a:lnTo>
                <a:lnTo>
                  <a:pt x="565054" y="5589"/>
                </a:lnTo>
                <a:lnTo>
                  <a:pt x="564973" y="5666"/>
                </a:lnTo>
                <a:lnTo>
                  <a:pt x="564679" y="5975"/>
                </a:lnTo>
                <a:lnTo>
                  <a:pt x="564385" y="6284"/>
                </a:lnTo>
                <a:lnTo>
                  <a:pt x="564144" y="6601"/>
                </a:lnTo>
                <a:lnTo>
                  <a:pt x="563903" y="6917"/>
                </a:lnTo>
                <a:lnTo>
                  <a:pt x="563689" y="7234"/>
                </a:lnTo>
                <a:lnTo>
                  <a:pt x="563475" y="7558"/>
                </a:lnTo>
                <a:lnTo>
                  <a:pt x="563288" y="7882"/>
                </a:lnTo>
                <a:lnTo>
                  <a:pt x="563128" y="8214"/>
                </a:lnTo>
                <a:lnTo>
                  <a:pt x="562967" y="8538"/>
                </a:lnTo>
                <a:lnTo>
                  <a:pt x="562833" y="8870"/>
                </a:lnTo>
                <a:lnTo>
                  <a:pt x="562619" y="9550"/>
                </a:lnTo>
                <a:lnTo>
                  <a:pt x="562432" y="10229"/>
                </a:lnTo>
                <a:lnTo>
                  <a:pt x="562325" y="10916"/>
                </a:lnTo>
                <a:lnTo>
                  <a:pt x="562245" y="11611"/>
                </a:lnTo>
                <a:lnTo>
                  <a:pt x="562218" y="12321"/>
                </a:lnTo>
                <a:lnTo>
                  <a:pt x="562245" y="13024"/>
                </a:lnTo>
                <a:lnTo>
                  <a:pt x="562272" y="13741"/>
                </a:lnTo>
                <a:lnTo>
                  <a:pt x="562352" y="14459"/>
                </a:lnTo>
                <a:lnTo>
                  <a:pt x="562486" y="15177"/>
                </a:lnTo>
                <a:lnTo>
                  <a:pt x="562619" y="15903"/>
                </a:lnTo>
                <a:lnTo>
                  <a:pt x="562753" y="16629"/>
                </a:lnTo>
                <a:lnTo>
                  <a:pt x="563128" y="18080"/>
                </a:lnTo>
                <a:lnTo>
                  <a:pt x="563502" y="19531"/>
                </a:lnTo>
                <a:lnTo>
                  <a:pt x="563903" y="20975"/>
                </a:lnTo>
                <a:lnTo>
                  <a:pt x="564278" y="22403"/>
                </a:lnTo>
                <a:lnTo>
                  <a:pt x="564438" y="23106"/>
                </a:lnTo>
                <a:lnTo>
                  <a:pt x="564599" y="23808"/>
                </a:lnTo>
                <a:lnTo>
                  <a:pt x="564733" y="24503"/>
                </a:lnTo>
                <a:lnTo>
                  <a:pt x="564813" y="25190"/>
                </a:lnTo>
                <a:lnTo>
                  <a:pt x="564893" y="25862"/>
                </a:lnTo>
                <a:lnTo>
                  <a:pt x="564920" y="26533"/>
                </a:lnTo>
                <a:lnTo>
                  <a:pt x="564920" y="27190"/>
                </a:lnTo>
                <a:lnTo>
                  <a:pt x="564866" y="27838"/>
                </a:lnTo>
                <a:lnTo>
                  <a:pt x="564679" y="29328"/>
                </a:lnTo>
                <a:lnTo>
                  <a:pt x="564438" y="30818"/>
                </a:lnTo>
                <a:lnTo>
                  <a:pt x="564171" y="32300"/>
                </a:lnTo>
                <a:lnTo>
                  <a:pt x="563823" y="33782"/>
                </a:lnTo>
                <a:lnTo>
                  <a:pt x="563449" y="35265"/>
                </a:lnTo>
                <a:lnTo>
                  <a:pt x="563047" y="36747"/>
                </a:lnTo>
                <a:lnTo>
                  <a:pt x="562593" y="38221"/>
                </a:lnTo>
                <a:lnTo>
                  <a:pt x="562111" y="39704"/>
                </a:lnTo>
                <a:lnTo>
                  <a:pt x="561603" y="41178"/>
                </a:lnTo>
                <a:lnTo>
                  <a:pt x="561041" y="42660"/>
                </a:lnTo>
                <a:lnTo>
                  <a:pt x="560479" y="44135"/>
                </a:lnTo>
                <a:lnTo>
                  <a:pt x="559891" y="45609"/>
                </a:lnTo>
                <a:lnTo>
                  <a:pt x="559276" y="47084"/>
                </a:lnTo>
                <a:lnTo>
                  <a:pt x="558660" y="48558"/>
                </a:lnTo>
                <a:lnTo>
                  <a:pt x="557376" y="51507"/>
                </a:lnTo>
                <a:lnTo>
                  <a:pt x="555370" y="52179"/>
                </a:lnTo>
                <a:lnTo>
                  <a:pt x="553364" y="52843"/>
                </a:lnTo>
                <a:lnTo>
                  <a:pt x="551331" y="53499"/>
                </a:lnTo>
                <a:lnTo>
                  <a:pt x="549244" y="54155"/>
                </a:lnTo>
                <a:lnTo>
                  <a:pt x="547131" y="54804"/>
                </a:lnTo>
                <a:lnTo>
                  <a:pt x="544991" y="55452"/>
                </a:lnTo>
                <a:lnTo>
                  <a:pt x="542797" y="56093"/>
                </a:lnTo>
                <a:lnTo>
                  <a:pt x="540604" y="56726"/>
                </a:lnTo>
                <a:lnTo>
                  <a:pt x="538357" y="57359"/>
                </a:lnTo>
                <a:lnTo>
                  <a:pt x="536056" y="57992"/>
                </a:lnTo>
                <a:lnTo>
                  <a:pt x="533756" y="58610"/>
                </a:lnTo>
                <a:lnTo>
                  <a:pt x="531401" y="59227"/>
                </a:lnTo>
                <a:lnTo>
                  <a:pt x="528994" y="59845"/>
                </a:lnTo>
                <a:lnTo>
                  <a:pt x="526586" y="60447"/>
                </a:lnTo>
                <a:lnTo>
                  <a:pt x="524099" y="61049"/>
                </a:lnTo>
                <a:lnTo>
                  <a:pt x="521611" y="61651"/>
                </a:lnTo>
                <a:lnTo>
                  <a:pt x="519925" y="62037"/>
                </a:lnTo>
                <a:lnTo>
                  <a:pt x="518213" y="62408"/>
                </a:lnTo>
                <a:lnTo>
                  <a:pt x="516501" y="62778"/>
                </a:lnTo>
                <a:lnTo>
                  <a:pt x="514816" y="63157"/>
                </a:lnTo>
                <a:lnTo>
                  <a:pt x="515084" y="61566"/>
                </a:lnTo>
                <a:lnTo>
                  <a:pt x="515324" y="59976"/>
                </a:lnTo>
                <a:lnTo>
                  <a:pt x="515565" y="58393"/>
                </a:lnTo>
                <a:lnTo>
                  <a:pt x="515779" y="56795"/>
                </a:lnTo>
                <a:lnTo>
                  <a:pt x="515966" y="55205"/>
                </a:lnTo>
                <a:lnTo>
                  <a:pt x="516154" y="53615"/>
                </a:lnTo>
                <a:lnTo>
                  <a:pt x="516287" y="52024"/>
                </a:lnTo>
                <a:lnTo>
                  <a:pt x="516421" y="50426"/>
                </a:lnTo>
                <a:lnTo>
                  <a:pt x="516501" y="48836"/>
                </a:lnTo>
                <a:lnTo>
                  <a:pt x="516582" y="47238"/>
                </a:lnTo>
                <a:lnTo>
                  <a:pt x="516608" y="45640"/>
                </a:lnTo>
                <a:lnTo>
                  <a:pt x="516635" y="44050"/>
                </a:lnTo>
                <a:lnTo>
                  <a:pt x="516608" y="42452"/>
                </a:lnTo>
                <a:lnTo>
                  <a:pt x="516555" y="40854"/>
                </a:lnTo>
                <a:lnTo>
                  <a:pt x="516475" y="39263"/>
                </a:lnTo>
                <a:lnTo>
                  <a:pt x="516368" y="37665"/>
                </a:lnTo>
                <a:lnTo>
                  <a:pt x="516207" y="36075"/>
                </a:lnTo>
                <a:lnTo>
                  <a:pt x="516020" y="34477"/>
                </a:lnTo>
                <a:lnTo>
                  <a:pt x="515806" y="32887"/>
                </a:lnTo>
                <a:lnTo>
                  <a:pt x="515538" y="31297"/>
                </a:lnTo>
                <a:lnTo>
                  <a:pt x="515244" y="29706"/>
                </a:lnTo>
                <a:lnTo>
                  <a:pt x="514923" y="28116"/>
                </a:lnTo>
                <a:lnTo>
                  <a:pt x="514549" y="26526"/>
                </a:lnTo>
                <a:lnTo>
                  <a:pt x="514121" y="24935"/>
                </a:lnTo>
                <a:lnTo>
                  <a:pt x="513666" y="23353"/>
                </a:lnTo>
                <a:lnTo>
                  <a:pt x="513184" y="21762"/>
                </a:lnTo>
                <a:lnTo>
                  <a:pt x="512623" y="20180"/>
                </a:lnTo>
                <a:lnTo>
                  <a:pt x="512034" y="18605"/>
                </a:lnTo>
                <a:lnTo>
                  <a:pt x="511419" y="17022"/>
                </a:lnTo>
                <a:lnTo>
                  <a:pt x="510723" y="15448"/>
                </a:lnTo>
                <a:lnTo>
                  <a:pt x="510001" y="13873"/>
                </a:lnTo>
                <a:lnTo>
                  <a:pt x="509225" y="12298"/>
                </a:lnTo>
                <a:lnTo>
                  <a:pt x="509172" y="12205"/>
                </a:lnTo>
                <a:lnTo>
                  <a:pt x="509091" y="12113"/>
                </a:lnTo>
                <a:lnTo>
                  <a:pt x="509011" y="12020"/>
                </a:lnTo>
                <a:lnTo>
                  <a:pt x="508904" y="11935"/>
                </a:lnTo>
                <a:lnTo>
                  <a:pt x="508770" y="11850"/>
                </a:lnTo>
                <a:lnTo>
                  <a:pt x="508637" y="11773"/>
                </a:lnTo>
                <a:lnTo>
                  <a:pt x="508503" y="11703"/>
                </a:lnTo>
                <a:lnTo>
                  <a:pt x="508342" y="11626"/>
                </a:lnTo>
                <a:lnTo>
                  <a:pt x="508155" y="11564"/>
                </a:lnTo>
                <a:lnTo>
                  <a:pt x="507995" y="11495"/>
                </a:lnTo>
                <a:lnTo>
                  <a:pt x="507781" y="11433"/>
                </a:lnTo>
                <a:lnTo>
                  <a:pt x="507593" y="11379"/>
                </a:lnTo>
                <a:lnTo>
                  <a:pt x="507139" y="11279"/>
                </a:lnTo>
                <a:lnTo>
                  <a:pt x="506657" y="11186"/>
                </a:lnTo>
                <a:lnTo>
                  <a:pt x="506149" y="11117"/>
                </a:lnTo>
                <a:lnTo>
                  <a:pt x="505614" y="11055"/>
                </a:lnTo>
                <a:lnTo>
                  <a:pt x="505052" y="11001"/>
                </a:lnTo>
                <a:lnTo>
                  <a:pt x="504490" y="10970"/>
                </a:lnTo>
                <a:lnTo>
                  <a:pt x="503902" y="10947"/>
                </a:lnTo>
                <a:lnTo>
                  <a:pt x="503313" y="10939"/>
                </a:lnTo>
                <a:lnTo>
                  <a:pt x="502698" y="10947"/>
                </a:lnTo>
                <a:lnTo>
                  <a:pt x="502110" y="10962"/>
                </a:lnTo>
                <a:lnTo>
                  <a:pt x="501521" y="10993"/>
                </a:lnTo>
                <a:lnTo>
                  <a:pt x="500933" y="11032"/>
                </a:lnTo>
                <a:lnTo>
                  <a:pt x="500344" y="11086"/>
                </a:lnTo>
                <a:lnTo>
                  <a:pt x="499809" y="11148"/>
                </a:lnTo>
                <a:lnTo>
                  <a:pt x="499274" y="11225"/>
                </a:lnTo>
                <a:lnTo>
                  <a:pt x="498766" y="11317"/>
                </a:lnTo>
                <a:lnTo>
                  <a:pt x="498311" y="11418"/>
                </a:lnTo>
                <a:lnTo>
                  <a:pt x="497856" y="11526"/>
                </a:lnTo>
                <a:lnTo>
                  <a:pt x="497482" y="11649"/>
                </a:lnTo>
                <a:lnTo>
                  <a:pt x="497134" y="11788"/>
                </a:lnTo>
                <a:lnTo>
                  <a:pt x="496973" y="11858"/>
                </a:lnTo>
                <a:lnTo>
                  <a:pt x="496813" y="11927"/>
                </a:lnTo>
                <a:lnTo>
                  <a:pt x="496706" y="12005"/>
                </a:lnTo>
                <a:lnTo>
                  <a:pt x="496572" y="12082"/>
                </a:lnTo>
                <a:lnTo>
                  <a:pt x="496492" y="12167"/>
                </a:lnTo>
                <a:lnTo>
                  <a:pt x="496412" y="12252"/>
                </a:lnTo>
                <a:lnTo>
                  <a:pt x="496331" y="12336"/>
                </a:lnTo>
                <a:lnTo>
                  <a:pt x="496278" y="12429"/>
                </a:lnTo>
                <a:lnTo>
                  <a:pt x="496251" y="12522"/>
                </a:lnTo>
                <a:lnTo>
                  <a:pt x="496224" y="12614"/>
                </a:lnTo>
                <a:lnTo>
                  <a:pt x="496224" y="12707"/>
                </a:lnTo>
                <a:lnTo>
                  <a:pt x="496251" y="12807"/>
                </a:lnTo>
                <a:lnTo>
                  <a:pt x="498124" y="19392"/>
                </a:lnTo>
                <a:lnTo>
                  <a:pt x="499006" y="22673"/>
                </a:lnTo>
                <a:lnTo>
                  <a:pt x="499889" y="25954"/>
                </a:lnTo>
                <a:lnTo>
                  <a:pt x="500719" y="29228"/>
                </a:lnTo>
                <a:lnTo>
                  <a:pt x="501521" y="32501"/>
                </a:lnTo>
                <a:lnTo>
                  <a:pt x="502243" y="35774"/>
                </a:lnTo>
                <a:lnTo>
                  <a:pt x="502591" y="37403"/>
                </a:lnTo>
                <a:lnTo>
                  <a:pt x="502912" y="39040"/>
                </a:lnTo>
                <a:lnTo>
                  <a:pt x="503206" y="40676"/>
                </a:lnTo>
                <a:lnTo>
                  <a:pt x="503501" y="42313"/>
                </a:lnTo>
                <a:lnTo>
                  <a:pt x="503768" y="43949"/>
                </a:lnTo>
                <a:lnTo>
                  <a:pt x="504009" y="45586"/>
                </a:lnTo>
                <a:lnTo>
                  <a:pt x="504223" y="47223"/>
                </a:lnTo>
                <a:lnTo>
                  <a:pt x="504410" y="48859"/>
                </a:lnTo>
                <a:lnTo>
                  <a:pt x="504597" y="50504"/>
                </a:lnTo>
                <a:lnTo>
                  <a:pt x="504731" y="52140"/>
                </a:lnTo>
                <a:lnTo>
                  <a:pt x="504838" y="53785"/>
                </a:lnTo>
                <a:lnTo>
                  <a:pt x="504918" y="55429"/>
                </a:lnTo>
                <a:lnTo>
                  <a:pt x="504972" y="57073"/>
                </a:lnTo>
                <a:lnTo>
                  <a:pt x="504999" y="58718"/>
                </a:lnTo>
                <a:lnTo>
                  <a:pt x="504999" y="60362"/>
                </a:lnTo>
                <a:lnTo>
                  <a:pt x="504945" y="62014"/>
                </a:lnTo>
                <a:lnTo>
                  <a:pt x="504865" y="63666"/>
                </a:lnTo>
                <a:lnTo>
                  <a:pt x="504758" y="65318"/>
                </a:lnTo>
                <a:lnTo>
                  <a:pt x="502083" y="65851"/>
                </a:lnTo>
                <a:lnTo>
                  <a:pt x="499408" y="66383"/>
                </a:lnTo>
                <a:lnTo>
                  <a:pt x="496706" y="66908"/>
                </a:lnTo>
                <a:lnTo>
                  <a:pt x="494004" y="67418"/>
                </a:lnTo>
                <a:lnTo>
                  <a:pt x="491249" y="67927"/>
                </a:lnTo>
                <a:lnTo>
                  <a:pt x="488493" y="68429"/>
                </a:lnTo>
                <a:lnTo>
                  <a:pt x="485738" y="68916"/>
                </a:lnTo>
                <a:lnTo>
                  <a:pt x="482956" y="69402"/>
                </a:lnTo>
                <a:lnTo>
                  <a:pt x="480147" y="69881"/>
                </a:lnTo>
                <a:lnTo>
                  <a:pt x="477312" y="70352"/>
                </a:lnTo>
                <a:lnTo>
                  <a:pt x="474476" y="70815"/>
                </a:lnTo>
                <a:lnTo>
                  <a:pt x="471614" y="71270"/>
                </a:lnTo>
                <a:lnTo>
                  <a:pt x="468752" y="71710"/>
                </a:lnTo>
                <a:lnTo>
                  <a:pt x="465862" y="72150"/>
                </a:lnTo>
                <a:lnTo>
                  <a:pt x="462947" y="72583"/>
                </a:lnTo>
                <a:lnTo>
                  <a:pt x="460031" y="73007"/>
                </a:lnTo>
                <a:lnTo>
                  <a:pt x="460031" y="73007"/>
                </a:lnTo>
                <a:lnTo>
                  <a:pt x="460379" y="72158"/>
                </a:lnTo>
                <a:lnTo>
                  <a:pt x="460700" y="71316"/>
                </a:lnTo>
                <a:lnTo>
                  <a:pt x="461021" y="70467"/>
                </a:lnTo>
                <a:lnTo>
                  <a:pt x="461288" y="69618"/>
                </a:lnTo>
                <a:lnTo>
                  <a:pt x="461582" y="68769"/>
                </a:lnTo>
                <a:lnTo>
                  <a:pt x="461823" y="67920"/>
                </a:lnTo>
                <a:lnTo>
                  <a:pt x="462305" y="66214"/>
                </a:lnTo>
                <a:lnTo>
                  <a:pt x="462706" y="64508"/>
                </a:lnTo>
                <a:lnTo>
                  <a:pt x="463054" y="62801"/>
                </a:lnTo>
                <a:lnTo>
                  <a:pt x="463375" y="61095"/>
                </a:lnTo>
                <a:lnTo>
                  <a:pt x="463642" y="59382"/>
                </a:lnTo>
                <a:lnTo>
                  <a:pt x="463883" y="57675"/>
                </a:lnTo>
                <a:lnTo>
                  <a:pt x="464097" y="55962"/>
                </a:lnTo>
                <a:lnTo>
                  <a:pt x="464471" y="52549"/>
                </a:lnTo>
                <a:lnTo>
                  <a:pt x="464846" y="49137"/>
                </a:lnTo>
                <a:lnTo>
                  <a:pt x="465220" y="45733"/>
                </a:lnTo>
                <a:lnTo>
                  <a:pt x="465488" y="43571"/>
                </a:lnTo>
                <a:lnTo>
                  <a:pt x="465782" y="41410"/>
                </a:lnTo>
                <a:lnTo>
                  <a:pt x="466371" y="37063"/>
                </a:lnTo>
                <a:lnTo>
                  <a:pt x="466638" y="34879"/>
                </a:lnTo>
                <a:lnTo>
                  <a:pt x="466879" y="32694"/>
                </a:lnTo>
                <a:lnTo>
                  <a:pt x="467093" y="30509"/>
                </a:lnTo>
                <a:lnTo>
                  <a:pt x="467227" y="28324"/>
                </a:lnTo>
                <a:lnTo>
                  <a:pt x="467307" y="27236"/>
                </a:lnTo>
                <a:lnTo>
                  <a:pt x="467334" y="26140"/>
                </a:lnTo>
                <a:lnTo>
                  <a:pt x="467361" y="25051"/>
                </a:lnTo>
                <a:lnTo>
                  <a:pt x="467361" y="23963"/>
                </a:lnTo>
                <a:lnTo>
                  <a:pt x="467334" y="22866"/>
                </a:lnTo>
                <a:lnTo>
                  <a:pt x="467280" y="21778"/>
                </a:lnTo>
                <a:lnTo>
                  <a:pt x="467227" y="20689"/>
                </a:lnTo>
                <a:lnTo>
                  <a:pt x="467120" y="19601"/>
                </a:lnTo>
                <a:lnTo>
                  <a:pt x="467013" y="18512"/>
                </a:lnTo>
                <a:lnTo>
                  <a:pt x="466852" y="17432"/>
                </a:lnTo>
                <a:lnTo>
                  <a:pt x="466692" y="16343"/>
                </a:lnTo>
                <a:lnTo>
                  <a:pt x="466478" y="15262"/>
                </a:lnTo>
                <a:lnTo>
                  <a:pt x="466237" y="14182"/>
                </a:lnTo>
                <a:lnTo>
                  <a:pt x="465969" y="13101"/>
                </a:lnTo>
                <a:lnTo>
                  <a:pt x="465648" y="12020"/>
                </a:lnTo>
                <a:lnTo>
                  <a:pt x="465301" y="10947"/>
                </a:lnTo>
                <a:lnTo>
                  <a:pt x="465247" y="10839"/>
                </a:lnTo>
                <a:lnTo>
                  <a:pt x="465194" y="10731"/>
                </a:lnTo>
                <a:lnTo>
                  <a:pt x="465113" y="10630"/>
                </a:lnTo>
                <a:lnTo>
                  <a:pt x="465033" y="10530"/>
                </a:lnTo>
                <a:lnTo>
                  <a:pt x="464926" y="10430"/>
                </a:lnTo>
                <a:lnTo>
                  <a:pt x="464792" y="10337"/>
                </a:lnTo>
                <a:lnTo>
                  <a:pt x="464685" y="10252"/>
                </a:lnTo>
                <a:lnTo>
                  <a:pt x="464525" y="10159"/>
                </a:lnTo>
                <a:lnTo>
                  <a:pt x="464204" y="10005"/>
                </a:lnTo>
                <a:lnTo>
                  <a:pt x="463856" y="9851"/>
                </a:lnTo>
                <a:lnTo>
                  <a:pt x="463455" y="9719"/>
                </a:lnTo>
                <a:lnTo>
                  <a:pt x="463000" y="9596"/>
                </a:lnTo>
                <a:lnTo>
                  <a:pt x="462545" y="9496"/>
                </a:lnTo>
                <a:lnTo>
                  <a:pt x="462037" y="9403"/>
                </a:lnTo>
                <a:lnTo>
                  <a:pt x="461529" y="9318"/>
                </a:lnTo>
                <a:lnTo>
                  <a:pt x="460994" y="9256"/>
                </a:lnTo>
                <a:lnTo>
                  <a:pt x="460432" y="9210"/>
                </a:lnTo>
                <a:lnTo>
                  <a:pt x="459870" y="9171"/>
                </a:lnTo>
                <a:lnTo>
                  <a:pt x="459282" y="9148"/>
                </a:lnTo>
                <a:lnTo>
                  <a:pt x="458720" y="9140"/>
                </a:lnTo>
                <a:lnTo>
                  <a:pt x="458132" y="9148"/>
                </a:lnTo>
                <a:lnTo>
                  <a:pt x="457570" y="9164"/>
                </a:lnTo>
                <a:lnTo>
                  <a:pt x="457008" y="9202"/>
                </a:lnTo>
                <a:lnTo>
                  <a:pt x="456446" y="9248"/>
                </a:lnTo>
                <a:lnTo>
                  <a:pt x="455911" y="9310"/>
                </a:lnTo>
                <a:lnTo>
                  <a:pt x="455403" y="9387"/>
                </a:lnTo>
                <a:lnTo>
                  <a:pt x="454921" y="9480"/>
                </a:lnTo>
                <a:lnTo>
                  <a:pt x="454467" y="9580"/>
                </a:lnTo>
                <a:lnTo>
                  <a:pt x="454039" y="9704"/>
                </a:lnTo>
                <a:lnTo>
                  <a:pt x="453637" y="9835"/>
                </a:lnTo>
                <a:lnTo>
                  <a:pt x="453290" y="9990"/>
                </a:lnTo>
                <a:lnTo>
                  <a:pt x="453129" y="10067"/>
                </a:lnTo>
                <a:lnTo>
                  <a:pt x="452995" y="10152"/>
                </a:lnTo>
                <a:lnTo>
                  <a:pt x="452862" y="10237"/>
                </a:lnTo>
                <a:lnTo>
                  <a:pt x="452728" y="10329"/>
                </a:lnTo>
                <a:lnTo>
                  <a:pt x="452621" y="10422"/>
                </a:lnTo>
                <a:lnTo>
                  <a:pt x="452541" y="10522"/>
                </a:lnTo>
                <a:lnTo>
                  <a:pt x="452460" y="10623"/>
                </a:lnTo>
                <a:lnTo>
                  <a:pt x="452380" y="10723"/>
                </a:lnTo>
                <a:lnTo>
                  <a:pt x="452327" y="10839"/>
                </a:lnTo>
                <a:lnTo>
                  <a:pt x="452300" y="10947"/>
                </a:lnTo>
                <a:lnTo>
                  <a:pt x="452086" y="11974"/>
                </a:lnTo>
                <a:lnTo>
                  <a:pt x="451872" y="12993"/>
                </a:lnTo>
                <a:lnTo>
                  <a:pt x="451711" y="14019"/>
                </a:lnTo>
                <a:lnTo>
                  <a:pt x="451551" y="15046"/>
                </a:lnTo>
                <a:lnTo>
                  <a:pt x="451444" y="16073"/>
                </a:lnTo>
                <a:lnTo>
                  <a:pt x="451337" y="17100"/>
                </a:lnTo>
                <a:lnTo>
                  <a:pt x="451257" y="18134"/>
                </a:lnTo>
                <a:lnTo>
                  <a:pt x="451203" y="19161"/>
                </a:lnTo>
                <a:lnTo>
                  <a:pt x="451176" y="20195"/>
                </a:lnTo>
                <a:lnTo>
                  <a:pt x="451150" y="21222"/>
                </a:lnTo>
                <a:lnTo>
                  <a:pt x="451150" y="23283"/>
                </a:lnTo>
                <a:lnTo>
                  <a:pt x="451203" y="25352"/>
                </a:lnTo>
                <a:lnTo>
                  <a:pt x="451310" y="27413"/>
                </a:lnTo>
                <a:lnTo>
                  <a:pt x="451417" y="29482"/>
                </a:lnTo>
                <a:lnTo>
                  <a:pt x="451578" y="31544"/>
                </a:lnTo>
                <a:lnTo>
                  <a:pt x="451872" y="35674"/>
                </a:lnTo>
                <a:lnTo>
                  <a:pt x="452006" y="37735"/>
                </a:lnTo>
                <a:lnTo>
                  <a:pt x="452139" y="39796"/>
                </a:lnTo>
                <a:lnTo>
                  <a:pt x="452193" y="41850"/>
                </a:lnTo>
                <a:lnTo>
                  <a:pt x="452220" y="43903"/>
                </a:lnTo>
                <a:lnTo>
                  <a:pt x="452220" y="45795"/>
                </a:lnTo>
                <a:lnTo>
                  <a:pt x="452139" y="47686"/>
                </a:lnTo>
                <a:lnTo>
                  <a:pt x="452032" y="49577"/>
                </a:lnTo>
                <a:lnTo>
                  <a:pt x="451899" y="51469"/>
                </a:lnTo>
                <a:lnTo>
                  <a:pt x="451604" y="55259"/>
                </a:lnTo>
                <a:lnTo>
                  <a:pt x="451310" y="59050"/>
                </a:lnTo>
                <a:lnTo>
                  <a:pt x="451176" y="60949"/>
                </a:lnTo>
                <a:lnTo>
                  <a:pt x="451069" y="62840"/>
                </a:lnTo>
                <a:lnTo>
                  <a:pt x="451016" y="64739"/>
                </a:lnTo>
                <a:lnTo>
                  <a:pt x="450989" y="66631"/>
                </a:lnTo>
                <a:lnTo>
                  <a:pt x="451016" y="68522"/>
                </a:lnTo>
                <a:lnTo>
                  <a:pt x="451043" y="69471"/>
                </a:lnTo>
                <a:lnTo>
                  <a:pt x="451096" y="70413"/>
                </a:lnTo>
                <a:lnTo>
                  <a:pt x="451176" y="71363"/>
                </a:lnTo>
                <a:lnTo>
                  <a:pt x="451257" y="72305"/>
                </a:lnTo>
                <a:lnTo>
                  <a:pt x="451390" y="73246"/>
                </a:lnTo>
                <a:lnTo>
                  <a:pt x="451497" y="74188"/>
                </a:lnTo>
                <a:lnTo>
                  <a:pt x="448368" y="74605"/>
                </a:lnTo>
                <a:lnTo>
                  <a:pt x="445211" y="75014"/>
                </a:lnTo>
                <a:lnTo>
                  <a:pt x="442028" y="75416"/>
                </a:lnTo>
                <a:lnTo>
                  <a:pt x="438844" y="75809"/>
                </a:lnTo>
                <a:lnTo>
                  <a:pt x="435634" y="76195"/>
                </a:lnTo>
                <a:lnTo>
                  <a:pt x="432424" y="76574"/>
                </a:lnTo>
                <a:lnTo>
                  <a:pt x="429187" y="76937"/>
                </a:lnTo>
                <a:lnTo>
                  <a:pt x="425951" y="77299"/>
                </a:lnTo>
                <a:lnTo>
                  <a:pt x="422687" y="77647"/>
                </a:lnTo>
                <a:lnTo>
                  <a:pt x="419423" y="77986"/>
                </a:lnTo>
                <a:lnTo>
                  <a:pt x="416160" y="78318"/>
                </a:lnTo>
                <a:lnTo>
                  <a:pt x="412870" y="78650"/>
                </a:lnTo>
                <a:lnTo>
                  <a:pt x="409579" y="78967"/>
                </a:lnTo>
                <a:lnTo>
                  <a:pt x="406262" y="79268"/>
                </a:lnTo>
                <a:lnTo>
                  <a:pt x="402945" y="79569"/>
                </a:lnTo>
                <a:lnTo>
                  <a:pt x="399628" y="79862"/>
                </a:lnTo>
                <a:lnTo>
                  <a:pt x="399628" y="79862"/>
                </a:lnTo>
                <a:lnTo>
                  <a:pt x="400350" y="78813"/>
                </a:lnTo>
                <a:lnTo>
                  <a:pt x="401046" y="77763"/>
                </a:lnTo>
                <a:lnTo>
                  <a:pt x="401741" y="76713"/>
                </a:lnTo>
                <a:lnTo>
                  <a:pt x="402410" y="75663"/>
                </a:lnTo>
                <a:lnTo>
                  <a:pt x="403079" y="74605"/>
                </a:lnTo>
                <a:lnTo>
                  <a:pt x="403694" y="73548"/>
                </a:lnTo>
                <a:lnTo>
                  <a:pt x="404336" y="72490"/>
                </a:lnTo>
                <a:lnTo>
                  <a:pt x="404925" y="71432"/>
                </a:lnTo>
                <a:lnTo>
                  <a:pt x="405513" y="70367"/>
                </a:lnTo>
                <a:lnTo>
                  <a:pt x="406075" y="69302"/>
                </a:lnTo>
                <a:lnTo>
                  <a:pt x="406637" y="68236"/>
                </a:lnTo>
                <a:lnTo>
                  <a:pt x="407172" y="67163"/>
                </a:lnTo>
                <a:lnTo>
                  <a:pt x="407680" y="66090"/>
                </a:lnTo>
                <a:lnTo>
                  <a:pt x="408188" y="65025"/>
                </a:lnTo>
                <a:lnTo>
                  <a:pt x="408670" y="63952"/>
                </a:lnTo>
                <a:lnTo>
                  <a:pt x="409151" y="62871"/>
                </a:lnTo>
                <a:lnTo>
                  <a:pt x="409579" y="61798"/>
                </a:lnTo>
                <a:lnTo>
                  <a:pt x="410034" y="60717"/>
                </a:lnTo>
                <a:lnTo>
                  <a:pt x="410435" y="59636"/>
                </a:lnTo>
                <a:lnTo>
                  <a:pt x="410836" y="58563"/>
                </a:lnTo>
                <a:lnTo>
                  <a:pt x="411211" y="57475"/>
                </a:lnTo>
                <a:lnTo>
                  <a:pt x="411585" y="56394"/>
                </a:lnTo>
                <a:lnTo>
                  <a:pt x="411933" y="55313"/>
                </a:lnTo>
                <a:lnTo>
                  <a:pt x="412281" y="54225"/>
                </a:lnTo>
                <a:lnTo>
                  <a:pt x="412575" y="53144"/>
                </a:lnTo>
                <a:lnTo>
                  <a:pt x="412896" y="52055"/>
                </a:lnTo>
                <a:lnTo>
                  <a:pt x="413164" y="50975"/>
                </a:lnTo>
                <a:lnTo>
                  <a:pt x="413431" y="49886"/>
                </a:lnTo>
                <a:lnTo>
                  <a:pt x="413699" y="48798"/>
                </a:lnTo>
                <a:lnTo>
                  <a:pt x="413913" y="47709"/>
                </a:lnTo>
                <a:lnTo>
                  <a:pt x="414154" y="46621"/>
                </a:lnTo>
                <a:lnTo>
                  <a:pt x="414341" y="45532"/>
                </a:lnTo>
                <a:lnTo>
                  <a:pt x="414528" y="44444"/>
                </a:lnTo>
                <a:lnTo>
                  <a:pt x="414689" y="43355"/>
                </a:lnTo>
                <a:lnTo>
                  <a:pt x="414849" y="42267"/>
                </a:lnTo>
                <a:lnTo>
                  <a:pt x="414983" y="41178"/>
                </a:lnTo>
                <a:lnTo>
                  <a:pt x="415117" y="40082"/>
                </a:lnTo>
                <a:lnTo>
                  <a:pt x="415197" y="38993"/>
                </a:lnTo>
                <a:lnTo>
                  <a:pt x="415304" y="37905"/>
                </a:lnTo>
                <a:lnTo>
                  <a:pt x="415357" y="36816"/>
                </a:lnTo>
                <a:lnTo>
                  <a:pt x="415464" y="34639"/>
                </a:lnTo>
                <a:lnTo>
                  <a:pt x="415491" y="32470"/>
                </a:lnTo>
                <a:lnTo>
                  <a:pt x="415464" y="30293"/>
                </a:lnTo>
                <a:lnTo>
                  <a:pt x="415357" y="28124"/>
                </a:lnTo>
                <a:lnTo>
                  <a:pt x="415197" y="25962"/>
                </a:lnTo>
                <a:lnTo>
                  <a:pt x="414983" y="23801"/>
                </a:lnTo>
                <a:lnTo>
                  <a:pt x="414689" y="21639"/>
                </a:lnTo>
                <a:lnTo>
                  <a:pt x="414341" y="19485"/>
                </a:lnTo>
                <a:lnTo>
                  <a:pt x="413940" y="17347"/>
                </a:lnTo>
                <a:lnTo>
                  <a:pt x="413485" y="15201"/>
                </a:lnTo>
                <a:lnTo>
                  <a:pt x="412950" y="13070"/>
                </a:lnTo>
                <a:lnTo>
                  <a:pt x="412335" y="10947"/>
                </a:lnTo>
                <a:lnTo>
                  <a:pt x="412308" y="10839"/>
                </a:lnTo>
                <a:lnTo>
                  <a:pt x="412254" y="10746"/>
                </a:lnTo>
                <a:lnTo>
                  <a:pt x="412174" y="10646"/>
                </a:lnTo>
                <a:lnTo>
                  <a:pt x="412094" y="10553"/>
                </a:lnTo>
                <a:lnTo>
                  <a:pt x="412013" y="10461"/>
                </a:lnTo>
                <a:lnTo>
                  <a:pt x="411880" y="10376"/>
                </a:lnTo>
                <a:lnTo>
                  <a:pt x="411773" y="10291"/>
                </a:lnTo>
                <a:lnTo>
                  <a:pt x="411639" y="10213"/>
                </a:lnTo>
                <a:lnTo>
                  <a:pt x="411318" y="10059"/>
                </a:lnTo>
                <a:lnTo>
                  <a:pt x="410970" y="9920"/>
                </a:lnTo>
                <a:lnTo>
                  <a:pt x="410569" y="9797"/>
                </a:lnTo>
                <a:lnTo>
                  <a:pt x="410141" y="9681"/>
                </a:lnTo>
                <a:lnTo>
                  <a:pt x="409686" y="9580"/>
                </a:lnTo>
                <a:lnTo>
                  <a:pt x="409205" y="9496"/>
                </a:lnTo>
                <a:lnTo>
                  <a:pt x="408696" y="9426"/>
                </a:lnTo>
                <a:lnTo>
                  <a:pt x="408161" y="9364"/>
                </a:lnTo>
                <a:lnTo>
                  <a:pt x="407626" y="9310"/>
                </a:lnTo>
                <a:lnTo>
                  <a:pt x="407065" y="9279"/>
                </a:lnTo>
                <a:lnTo>
                  <a:pt x="406530" y="9256"/>
                </a:lnTo>
                <a:lnTo>
                  <a:pt x="405968" y="9248"/>
                </a:lnTo>
                <a:lnTo>
                  <a:pt x="405406" y="9256"/>
                </a:lnTo>
                <a:lnTo>
                  <a:pt x="404844" y="9272"/>
                </a:lnTo>
                <a:lnTo>
                  <a:pt x="404309" y="9303"/>
                </a:lnTo>
                <a:lnTo>
                  <a:pt x="403774" y="9349"/>
                </a:lnTo>
                <a:lnTo>
                  <a:pt x="403266" y="9403"/>
                </a:lnTo>
                <a:lnTo>
                  <a:pt x="402785" y="9480"/>
                </a:lnTo>
                <a:lnTo>
                  <a:pt x="402330" y="9565"/>
                </a:lnTo>
                <a:lnTo>
                  <a:pt x="401902" y="9665"/>
                </a:lnTo>
                <a:lnTo>
                  <a:pt x="401527" y="9773"/>
                </a:lnTo>
                <a:lnTo>
                  <a:pt x="401180" y="9897"/>
                </a:lnTo>
                <a:lnTo>
                  <a:pt x="401019" y="9966"/>
                </a:lnTo>
                <a:lnTo>
                  <a:pt x="400858" y="10044"/>
                </a:lnTo>
                <a:lnTo>
                  <a:pt x="400725" y="10113"/>
                </a:lnTo>
                <a:lnTo>
                  <a:pt x="400618" y="10190"/>
                </a:lnTo>
                <a:lnTo>
                  <a:pt x="400511" y="10275"/>
                </a:lnTo>
                <a:lnTo>
                  <a:pt x="400404" y="10360"/>
                </a:lnTo>
                <a:lnTo>
                  <a:pt x="400323" y="10453"/>
                </a:lnTo>
                <a:lnTo>
                  <a:pt x="400243" y="10545"/>
                </a:lnTo>
                <a:lnTo>
                  <a:pt x="400190" y="10638"/>
                </a:lnTo>
                <a:lnTo>
                  <a:pt x="400163" y="10738"/>
                </a:lnTo>
                <a:lnTo>
                  <a:pt x="400136" y="10839"/>
                </a:lnTo>
                <a:lnTo>
                  <a:pt x="400136" y="10947"/>
                </a:lnTo>
                <a:lnTo>
                  <a:pt x="400243" y="13108"/>
                </a:lnTo>
                <a:lnTo>
                  <a:pt x="400297" y="15270"/>
                </a:lnTo>
                <a:lnTo>
                  <a:pt x="400350" y="17432"/>
                </a:lnTo>
                <a:lnTo>
                  <a:pt x="400350" y="19585"/>
                </a:lnTo>
                <a:lnTo>
                  <a:pt x="400350" y="21739"/>
                </a:lnTo>
                <a:lnTo>
                  <a:pt x="400323" y="23893"/>
                </a:lnTo>
                <a:lnTo>
                  <a:pt x="400270" y="26039"/>
                </a:lnTo>
                <a:lnTo>
                  <a:pt x="400216" y="28185"/>
                </a:lnTo>
                <a:lnTo>
                  <a:pt x="400109" y="30332"/>
                </a:lnTo>
                <a:lnTo>
                  <a:pt x="400002" y="32478"/>
                </a:lnTo>
                <a:lnTo>
                  <a:pt x="399869" y="34624"/>
                </a:lnTo>
                <a:lnTo>
                  <a:pt x="399708" y="36762"/>
                </a:lnTo>
                <a:lnTo>
                  <a:pt x="399521" y="38908"/>
                </a:lnTo>
                <a:lnTo>
                  <a:pt x="399334" y="41047"/>
                </a:lnTo>
                <a:lnTo>
                  <a:pt x="399120" y="43185"/>
                </a:lnTo>
                <a:lnTo>
                  <a:pt x="398879" y="45331"/>
                </a:lnTo>
                <a:lnTo>
                  <a:pt x="398611" y="47470"/>
                </a:lnTo>
                <a:lnTo>
                  <a:pt x="398344" y="49608"/>
                </a:lnTo>
                <a:lnTo>
                  <a:pt x="398050" y="51747"/>
                </a:lnTo>
                <a:lnTo>
                  <a:pt x="397755" y="53885"/>
                </a:lnTo>
                <a:lnTo>
                  <a:pt x="397434" y="56031"/>
                </a:lnTo>
                <a:lnTo>
                  <a:pt x="397087" y="58170"/>
                </a:lnTo>
                <a:lnTo>
                  <a:pt x="396712" y="60316"/>
                </a:lnTo>
                <a:lnTo>
                  <a:pt x="396338" y="62454"/>
                </a:lnTo>
                <a:lnTo>
                  <a:pt x="395535" y="66746"/>
                </a:lnTo>
                <a:lnTo>
                  <a:pt x="394679" y="71046"/>
                </a:lnTo>
                <a:lnTo>
                  <a:pt x="393770" y="75354"/>
                </a:lnTo>
                <a:lnTo>
                  <a:pt x="392807" y="79669"/>
                </a:lnTo>
                <a:lnTo>
                  <a:pt x="392807" y="79770"/>
                </a:lnTo>
                <a:lnTo>
                  <a:pt x="392833" y="79862"/>
                </a:lnTo>
                <a:lnTo>
                  <a:pt x="392887" y="79955"/>
                </a:lnTo>
                <a:lnTo>
                  <a:pt x="392994" y="80040"/>
                </a:lnTo>
                <a:lnTo>
                  <a:pt x="393101" y="80117"/>
                </a:lnTo>
                <a:lnTo>
                  <a:pt x="393261" y="80194"/>
                </a:lnTo>
                <a:lnTo>
                  <a:pt x="393422" y="80264"/>
                </a:lnTo>
                <a:lnTo>
                  <a:pt x="393636" y="80326"/>
                </a:lnTo>
                <a:lnTo>
                  <a:pt x="388954" y="80696"/>
                </a:lnTo>
                <a:lnTo>
                  <a:pt x="384273" y="81051"/>
                </a:lnTo>
                <a:lnTo>
                  <a:pt x="379592" y="81399"/>
                </a:lnTo>
                <a:lnTo>
                  <a:pt x="374884" y="81723"/>
                </a:lnTo>
                <a:lnTo>
                  <a:pt x="370149" y="82032"/>
                </a:lnTo>
                <a:lnTo>
                  <a:pt x="365441" y="82325"/>
                </a:lnTo>
                <a:lnTo>
                  <a:pt x="363060" y="82472"/>
                </a:lnTo>
                <a:lnTo>
                  <a:pt x="360679" y="82603"/>
                </a:lnTo>
                <a:lnTo>
                  <a:pt x="358325" y="82734"/>
                </a:lnTo>
                <a:lnTo>
                  <a:pt x="355944" y="82858"/>
                </a:lnTo>
                <a:lnTo>
                  <a:pt x="356533" y="81762"/>
                </a:lnTo>
                <a:lnTo>
                  <a:pt x="357094" y="80658"/>
                </a:lnTo>
                <a:lnTo>
                  <a:pt x="357656" y="79554"/>
                </a:lnTo>
                <a:lnTo>
                  <a:pt x="358165" y="78450"/>
                </a:lnTo>
                <a:lnTo>
                  <a:pt x="358673" y="77338"/>
                </a:lnTo>
                <a:lnTo>
                  <a:pt x="359128" y="76226"/>
                </a:lnTo>
                <a:lnTo>
                  <a:pt x="359582" y="75115"/>
                </a:lnTo>
                <a:lnTo>
                  <a:pt x="360037" y="74003"/>
                </a:lnTo>
                <a:lnTo>
                  <a:pt x="360438" y="72891"/>
                </a:lnTo>
                <a:lnTo>
                  <a:pt x="360840" y="71772"/>
                </a:lnTo>
                <a:lnTo>
                  <a:pt x="361187" y="70653"/>
                </a:lnTo>
                <a:lnTo>
                  <a:pt x="361562" y="69533"/>
                </a:lnTo>
                <a:lnTo>
                  <a:pt x="361883" y="68414"/>
                </a:lnTo>
                <a:lnTo>
                  <a:pt x="362204" y="67294"/>
                </a:lnTo>
                <a:lnTo>
                  <a:pt x="362471" y="66167"/>
                </a:lnTo>
                <a:lnTo>
                  <a:pt x="362766" y="65040"/>
                </a:lnTo>
                <a:lnTo>
                  <a:pt x="363006" y="63921"/>
                </a:lnTo>
                <a:lnTo>
                  <a:pt x="363247" y="62794"/>
                </a:lnTo>
                <a:lnTo>
                  <a:pt x="363461" y="61659"/>
                </a:lnTo>
                <a:lnTo>
                  <a:pt x="363675" y="60532"/>
                </a:lnTo>
                <a:lnTo>
                  <a:pt x="363862" y="59405"/>
                </a:lnTo>
                <a:lnTo>
                  <a:pt x="364023" y="58270"/>
                </a:lnTo>
                <a:lnTo>
                  <a:pt x="364183" y="57143"/>
                </a:lnTo>
                <a:lnTo>
                  <a:pt x="364317" y="56008"/>
                </a:lnTo>
                <a:lnTo>
                  <a:pt x="364558" y="53746"/>
                </a:lnTo>
                <a:lnTo>
                  <a:pt x="364718" y="51476"/>
                </a:lnTo>
                <a:lnTo>
                  <a:pt x="364825" y="49207"/>
                </a:lnTo>
                <a:lnTo>
                  <a:pt x="364879" y="46937"/>
                </a:lnTo>
                <a:lnTo>
                  <a:pt x="364879" y="44667"/>
                </a:lnTo>
                <a:lnTo>
                  <a:pt x="364852" y="42390"/>
                </a:lnTo>
                <a:lnTo>
                  <a:pt x="364772" y="40120"/>
                </a:lnTo>
                <a:lnTo>
                  <a:pt x="364638" y="37851"/>
                </a:lnTo>
                <a:lnTo>
                  <a:pt x="364451" y="35589"/>
                </a:lnTo>
                <a:lnTo>
                  <a:pt x="364237" y="33319"/>
                </a:lnTo>
                <a:lnTo>
                  <a:pt x="363996" y="31057"/>
                </a:lnTo>
                <a:lnTo>
                  <a:pt x="363729" y="28795"/>
                </a:lnTo>
                <a:lnTo>
                  <a:pt x="363408" y="26541"/>
                </a:lnTo>
                <a:lnTo>
                  <a:pt x="363087" y="24287"/>
                </a:lnTo>
                <a:lnTo>
                  <a:pt x="362739" y="22040"/>
                </a:lnTo>
                <a:lnTo>
                  <a:pt x="362338" y="19802"/>
                </a:lnTo>
                <a:lnTo>
                  <a:pt x="361963" y="17563"/>
                </a:lnTo>
                <a:lnTo>
                  <a:pt x="361535" y="15332"/>
                </a:lnTo>
                <a:lnTo>
                  <a:pt x="360679" y="10893"/>
                </a:lnTo>
                <a:lnTo>
                  <a:pt x="360652" y="10785"/>
                </a:lnTo>
                <a:lnTo>
                  <a:pt x="360599" y="10677"/>
                </a:lnTo>
                <a:lnTo>
                  <a:pt x="360545" y="10576"/>
                </a:lnTo>
                <a:lnTo>
                  <a:pt x="360438" y="10476"/>
                </a:lnTo>
                <a:lnTo>
                  <a:pt x="360358" y="10383"/>
                </a:lnTo>
                <a:lnTo>
                  <a:pt x="360251" y="10291"/>
                </a:lnTo>
                <a:lnTo>
                  <a:pt x="360117" y="10198"/>
                </a:lnTo>
                <a:lnTo>
                  <a:pt x="359957" y="10113"/>
                </a:lnTo>
                <a:lnTo>
                  <a:pt x="359823" y="10036"/>
                </a:lnTo>
                <a:lnTo>
                  <a:pt x="359636" y="9959"/>
                </a:lnTo>
                <a:lnTo>
                  <a:pt x="359449" y="9882"/>
                </a:lnTo>
                <a:lnTo>
                  <a:pt x="359261" y="9812"/>
                </a:lnTo>
                <a:lnTo>
                  <a:pt x="359074" y="9743"/>
                </a:lnTo>
                <a:lnTo>
                  <a:pt x="358860" y="9681"/>
                </a:lnTo>
                <a:lnTo>
                  <a:pt x="358379" y="9557"/>
                </a:lnTo>
                <a:lnTo>
                  <a:pt x="357897" y="9457"/>
                </a:lnTo>
                <a:lnTo>
                  <a:pt x="357362" y="9364"/>
                </a:lnTo>
                <a:lnTo>
                  <a:pt x="356827" y="9295"/>
                </a:lnTo>
                <a:lnTo>
                  <a:pt x="356238" y="9233"/>
                </a:lnTo>
                <a:lnTo>
                  <a:pt x="355677" y="9179"/>
                </a:lnTo>
                <a:lnTo>
                  <a:pt x="355061" y="9148"/>
                </a:lnTo>
                <a:lnTo>
                  <a:pt x="354473" y="9125"/>
                </a:lnTo>
                <a:lnTo>
                  <a:pt x="353858" y="9117"/>
                </a:lnTo>
                <a:lnTo>
                  <a:pt x="353269" y="9125"/>
                </a:lnTo>
                <a:lnTo>
                  <a:pt x="352681" y="9148"/>
                </a:lnTo>
                <a:lnTo>
                  <a:pt x="352092" y="9187"/>
                </a:lnTo>
                <a:lnTo>
                  <a:pt x="351530" y="9233"/>
                </a:lnTo>
                <a:lnTo>
                  <a:pt x="350995" y="9295"/>
                </a:lnTo>
                <a:lnTo>
                  <a:pt x="350460" y="9372"/>
                </a:lnTo>
                <a:lnTo>
                  <a:pt x="350006" y="9465"/>
                </a:lnTo>
                <a:lnTo>
                  <a:pt x="349551" y="9565"/>
                </a:lnTo>
                <a:lnTo>
                  <a:pt x="349337" y="9619"/>
                </a:lnTo>
                <a:lnTo>
                  <a:pt x="349150" y="9681"/>
                </a:lnTo>
                <a:lnTo>
                  <a:pt x="348962" y="9750"/>
                </a:lnTo>
                <a:lnTo>
                  <a:pt x="348802" y="9812"/>
                </a:lnTo>
                <a:lnTo>
                  <a:pt x="348641" y="9889"/>
                </a:lnTo>
                <a:lnTo>
                  <a:pt x="348481" y="9959"/>
                </a:lnTo>
                <a:lnTo>
                  <a:pt x="348347" y="10036"/>
                </a:lnTo>
                <a:lnTo>
                  <a:pt x="348240" y="10121"/>
                </a:lnTo>
                <a:lnTo>
                  <a:pt x="348133" y="10206"/>
                </a:lnTo>
                <a:lnTo>
                  <a:pt x="348053" y="10291"/>
                </a:lnTo>
                <a:lnTo>
                  <a:pt x="347999" y="10383"/>
                </a:lnTo>
                <a:lnTo>
                  <a:pt x="347946" y="10476"/>
                </a:lnTo>
                <a:lnTo>
                  <a:pt x="347892" y="10576"/>
                </a:lnTo>
                <a:lnTo>
                  <a:pt x="347892" y="10677"/>
                </a:lnTo>
                <a:lnTo>
                  <a:pt x="347892" y="10785"/>
                </a:lnTo>
                <a:lnTo>
                  <a:pt x="347919" y="10893"/>
                </a:lnTo>
                <a:lnTo>
                  <a:pt x="348534" y="13155"/>
                </a:lnTo>
                <a:lnTo>
                  <a:pt x="349096" y="15424"/>
                </a:lnTo>
                <a:lnTo>
                  <a:pt x="349604" y="17686"/>
                </a:lnTo>
                <a:lnTo>
                  <a:pt x="350059" y="19948"/>
                </a:lnTo>
                <a:lnTo>
                  <a:pt x="350460" y="22210"/>
                </a:lnTo>
                <a:lnTo>
                  <a:pt x="350781" y="24464"/>
                </a:lnTo>
                <a:lnTo>
                  <a:pt x="351102" y="26719"/>
                </a:lnTo>
                <a:lnTo>
                  <a:pt x="351343" y="28973"/>
                </a:lnTo>
                <a:lnTo>
                  <a:pt x="351557" y="31227"/>
                </a:lnTo>
                <a:lnTo>
                  <a:pt x="351718" y="33481"/>
                </a:lnTo>
                <a:lnTo>
                  <a:pt x="351851" y="35735"/>
                </a:lnTo>
                <a:lnTo>
                  <a:pt x="351958" y="37982"/>
                </a:lnTo>
                <a:lnTo>
                  <a:pt x="352039" y="40236"/>
                </a:lnTo>
                <a:lnTo>
                  <a:pt x="352092" y="42483"/>
                </a:lnTo>
                <a:lnTo>
                  <a:pt x="352119" y="44729"/>
                </a:lnTo>
                <a:lnTo>
                  <a:pt x="352119" y="46983"/>
                </a:lnTo>
                <a:lnTo>
                  <a:pt x="352092" y="49230"/>
                </a:lnTo>
                <a:lnTo>
                  <a:pt x="352065" y="51476"/>
                </a:lnTo>
                <a:lnTo>
                  <a:pt x="351958" y="55977"/>
                </a:lnTo>
                <a:lnTo>
                  <a:pt x="351718" y="64986"/>
                </a:lnTo>
                <a:lnTo>
                  <a:pt x="351611" y="69495"/>
                </a:lnTo>
                <a:lnTo>
                  <a:pt x="351557" y="74011"/>
                </a:lnTo>
                <a:lnTo>
                  <a:pt x="351557" y="76273"/>
                </a:lnTo>
                <a:lnTo>
                  <a:pt x="351557" y="78535"/>
                </a:lnTo>
                <a:lnTo>
                  <a:pt x="351611" y="80804"/>
                </a:lnTo>
                <a:lnTo>
                  <a:pt x="351664" y="83066"/>
                </a:lnTo>
                <a:lnTo>
                  <a:pt x="348775" y="83205"/>
                </a:lnTo>
                <a:lnTo>
                  <a:pt x="345886" y="83336"/>
                </a:lnTo>
                <a:lnTo>
                  <a:pt x="342997" y="83460"/>
                </a:lnTo>
                <a:lnTo>
                  <a:pt x="340108" y="83583"/>
                </a:lnTo>
                <a:lnTo>
                  <a:pt x="337192" y="83699"/>
                </a:lnTo>
                <a:lnTo>
                  <a:pt x="334303" y="83807"/>
                </a:lnTo>
                <a:lnTo>
                  <a:pt x="331414" y="83908"/>
                </a:lnTo>
                <a:lnTo>
                  <a:pt x="328525" y="84000"/>
                </a:lnTo>
                <a:lnTo>
                  <a:pt x="325636" y="84093"/>
                </a:lnTo>
                <a:lnTo>
                  <a:pt x="322720" y="84178"/>
                </a:lnTo>
                <a:lnTo>
                  <a:pt x="319831" y="84255"/>
                </a:lnTo>
                <a:lnTo>
                  <a:pt x="316942" y="84325"/>
                </a:lnTo>
                <a:lnTo>
                  <a:pt x="314053" y="84386"/>
                </a:lnTo>
                <a:lnTo>
                  <a:pt x="311164" y="84448"/>
                </a:lnTo>
                <a:lnTo>
                  <a:pt x="308275" y="84502"/>
                </a:lnTo>
                <a:lnTo>
                  <a:pt x="305386" y="84548"/>
                </a:lnTo>
                <a:lnTo>
                  <a:pt x="305600" y="83390"/>
                </a:lnTo>
                <a:lnTo>
                  <a:pt x="305787" y="82225"/>
                </a:lnTo>
                <a:lnTo>
                  <a:pt x="305974" y="81059"/>
                </a:lnTo>
                <a:lnTo>
                  <a:pt x="306135" y="79901"/>
                </a:lnTo>
                <a:lnTo>
                  <a:pt x="306295" y="78735"/>
                </a:lnTo>
                <a:lnTo>
                  <a:pt x="306429" y="77570"/>
                </a:lnTo>
                <a:lnTo>
                  <a:pt x="306536" y="76404"/>
                </a:lnTo>
                <a:lnTo>
                  <a:pt x="306643" y="75238"/>
                </a:lnTo>
                <a:lnTo>
                  <a:pt x="306777" y="72907"/>
                </a:lnTo>
                <a:lnTo>
                  <a:pt x="306884" y="70568"/>
                </a:lnTo>
                <a:lnTo>
                  <a:pt x="306910" y="68236"/>
                </a:lnTo>
                <a:lnTo>
                  <a:pt x="306857" y="65897"/>
                </a:lnTo>
                <a:lnTo>
                  <a:pt x="306777" y="63566"/>
                </a:lnTo>
                <a:lnTo>
                  <a:pt x="306643" y="61227"/>
                </a:lnTo>
                <a:lnTo>
                  <a:pt x="306429" y="58887"/>
                </a:lnTo>
                <a:lnTo>
                  <a:pt x="306188" y="56548"/>
                </a:lnTo>
                <a:lnTo>
                  <a:pt x="305867" y="54217"/>
                </a:lnTo>
                <a:lnTo>
                  <a:pt x="305519" y="51878"/>
                </a:lnTo>
                <a:lnTo>
                  <a:pt x="305118" y="49539"/>
                </a:lnTo>
                <a:lnTo>
                  <a:pt x="304663" y="47200"/>
                </a:lnTo>
                <a:lnTo>
                  <a:pt x="304155" y="44868"/>
                </a:lnTo>
                <a:lnTo>
                  <a:pt x="303620" y="42529"/>
                </a:lnTo>
                <a:lnTo>
                  <a:pt x="303032" y="40198"/>
                </a:lnTo>
                <a:lnTo>
                  <a:pt x="302416" y="37866"/>
                </a:lnTo>
                <a:lnTo>
                  <a:pt x="301747" y="35527"/>
                </a:lnTo>
                <a:lnTo>
                  <a:pt x="301025" y="33203"/>
                </a:lnTo>
                <a:lnTo>
                  <a:pt x="300303" y="30872"/>
                </a:lnTo>
                <a:lnTo>
                  <a:pt x="299527" y="28541"/>
                </a:lnTo>
                <a:lnTo>
                  <a:pt x="298698" y="26217"/>
                </a:lnTo>
                <a:lnTo>
                  <a:pt x="297869" y="23893"/>
                </a:lnTo>
                <a:lnTo>
                  <a:pt x="296986" y="21577"/>
                </a:lnTo>
                <a:lnTo>
                  <a:pt x="296076" y="19253"/>
                </a:lnTo>
                <a:lnTo>
                  <a:pt x="295167" y="16938"/>
                </a:lnTo>
                <a:lnTo>
                  <a:pt x="294204" y="14629"/>
                </a:lnTo>
                <a:lnTo>
                  <a:pt x="293214" y="12313"/>
                </a:lnTo>
                <a:lnTo>
                  <a:pt x="292224" y="10005"/>
                </a:lnTo>
                <a:lnTo>
                  <a:pt x="292144" y="9882"/>
                </a:lnTo>
                <a:lnTo>
                  <a:pt x="292064" y="9758"/>
                </a:lnTo>
                <a:lnTo>
                  <a:pt x="291957" y="9642"/>
                </a:lnTo>
                <a:lnTo>
                  <a:pt x="291850" y="9534"/>
                </a:lnTo>
                <a:lnTo>
                  <a:pt x="291689" y="9418"/>
                </a:lnTo>
                <a:lnTo>
                  <a:pt x="291556" y="9318"/>
                </a:lnTo>
                <a:lnTo>
                  <a:pt x="291368" y="9218"/>
                </a:lnTo>
                <a:lnTo>
                  <a:pt x="291181" y="9117"/>
                </a:lnTo>
                <a:lnTo>
                  <a:pt x="290994" y="9025"/>
                </a:lnTo>
                <a:lnTo>
                  <a:pt x="290753" y="8932"/>
                </a:lnTo>
                <a:lnTo>
                  <a:pt x="290539" y="8847"/>
                </a:lnTo>
                <a:lnTo>
                  <a:pt x="290298" y="8770"/>
                </a:lnTo>
                <a:lnTo>
                  <a:pt x="290031" y="8685"/>
                </a:lnTo>
                <a:lnTo>
                  <a:pt x="289763" y="8615"/>
                </a:lnTo>
                <a:lnTo>
                  <a:pt x="289496" y="8546"/>
                </a:lnTo>
                <a:lnTo>
                  <a:pt x="289201" y="8477"/>
                </a:lnTo>
                <a:lnTo>
                  <a:pt x="288907" y="8415"/>
                </a:lnTo>
                <a:lnTo>
                  <a:pt x="288613" y="8361"/>
                </a:lnTo>
                <a:lnTo>
                  <a:pt x="287998" y="8253"/>
                </a:lnTo>
                <a:lnTo>
                  <a:pt x="287329" y="8168"/>
                </a:lnTo>
                <a:lnTo>
                  <a:pt x="286660" y="8091"/>
                </a:lnTo>
                <a:lnTo>
                  <a:pt x="285965" y="8036"/>
                </a:lnTo>
                <a:lnTo>
                  <a:pt x="285269" y="7998"/>
                </a:lnTo>
                <a:lnTo>
                  <a:pt x="284547" y="7967"/>
                </a:lnTo>
                <a:lnTo>
                  <a:pt x="283851" y="7959"/>
                </a:lnTo>
                <a:lnTo>
                  <a:pt x="283156" y="7967"/>
                </a:lnTo>
                <a:lnTo>
                  <a:pt x="282487" y="7990"/>
                </a:lnTo>
                <a:lnTo>
                  <a:pt x="281818" y="8029"/>
                </a:lnTo>
                <a:lnTo>
                  <a:pt x="281176" y="8091"/>
                </a:lnTo>
                <a:lnTo>
                  <a:pt x="280561" y="8160"/>
                </a:lnTo>
                <a:lnTo>
                  <a:pt x="280267" y="8199"/>
                </a:lnTo>
                <a:lnTo>
                  <a:pt x="279972" y="8245"/>
                </a:lnTo>
                <a:lnTo>
                  <a:pt x="279705" y="8299"/>
                </a:lnTo>
                <a:lnTo>
                  <a:pt x="279437" y="8345"/>
                </a:lnTo>
                <a:lnTo>
                  <a:pt x="279197" y="8407"/>
                </a:lnTo>
                <a:lnTo>
                  <a:pt x="278956" y="8469"/>
                </a:lnTo>
                <a:lnTo>
                  <a:pt x="278715" y="8538"/>
                </a:lnTo>
                <a:lnTo>
                  <a:pt x="278501" y="8608"/>
                </a:lnTo>
                <a:lnTo>
                  <a:pt x="278314" y="8677"/>
                </a:lnTo>
                <a:lnTo>
                  <a:pt x="278127" y="8754"/>
                </a:lnTo>
                <a:lnTo>
                  <a:pt x="277966" y="8839"/>
                </a:lnTo>
                <a:lnTo>
                  <a:pt x="277806" y="8924"/>
                </a:lnTo>
                <a:lnTo>
                  <a:pt x="277672" y="9017"/>
                </a:lnTo>
                <a:lnTo>
                  <a:pt x="277538" y="9110"/>
                </a:lnTo>
                <a:lnTo>
                  <a:pt x="277431" y="9210"/>
                </a:lnTo>
                <a:lnTo>
                  <a:pt x="277351" y="9310"/>
                </a:lnTo>
                <a:lnTo>
                  <a:pt x="277297" y="9418"/>
                </a:lnTo>
                <a:lnTo>
                  <a:pt x="277244" y="9526"/>
                </a:lnTo>
                <a:lnTo>
                  <a:pt x="277244" y="9642"/>
                </a:lnTo>
                <a:lnTo>
                  <a:pt x="277244" y="9758"/>
                </a:lnTo>
                <a:lnTo>
                  <a:pt x="277244" y="9882"/>
                </a:lnTo>
                <a:lnTo>
                  <a:pt x="277297" y="10005"/>
                </a:lnTo>
                <a:lnTo>
                  <a:pt x="278314" y="12336"/>
                </a:lnTo>
                <a:lnTo>
                  <a:pt x="279277" y="14668"/>
                </a:lnTo>
                <a:lnTo>
                  <a:pt x="280187" y="16999"/>
                </a:lnTo>
                <a:lnTo>
                  <a:pt x="281069" y="19331"/>
                </a:lnTo>
                <a:lnTo>
                  <a:pt x="281899" y="21654"/>
                </a:lnTo>
                <a:lnTo>
                  <a:pt x="282701" y="23986"/>
                </a:lnTo>
                <a:lnTo>
                  <a:pt x="283477" y="26317"/>
                </a:lnTo>
                <a:lnTo>
                  <a:pt x="284199" y="28641"/>
                </a:lnTo>
                <a:lnTo>
                  <a:pt x="284921" y="30972"/>
                </a:lnTo>
                <a:lnTo>
                  <a:pt x="285590" y="33304"/>
                </a:lnTo>
                <a:lnTo>
                  <a:pt x="286232" y="35635"/>
                </a:lnTo>
                <a:lnTo>
                  <a:pt x="286847" y="37959"/>
                </a:lnTo>
                <a:lnTo>
                  <a:pt x="287436" y="40290"/>
                </a:lnTo>
                <a:lnTo>
                  <a:pt x="287998" y="42622"/>
                </a:lnTo>
                <a:lnTo>
                  <a:pt x="288533" y="44953"/>
                </a:lnTo>
                <a:lnTo>
                  <a:pt x="289041" y="47284"/>
                </a:lnTo>
                <a:lnTo>
                  <a:pt x="289549" y="49616"/>
                </a:lnTo>
                <a:lnTo>
                  <a:pt x="290031" y="51947"/>
                </a:lnTo>
                <a:lnTo>
                  <a:pt x="290485" y="54279"/>
                </a:lnTo>
                <a:lnTo>
                  <a:pt x="290940" y="56610"/>
                </a:lnTo>
                <a:lnTo>
                  <a:pt x="291796" y="61281"/>
                </a:lnTo>
                <a:lnTo>
                  <a:pt x="292599" y="65951"/>
                </a:lnTo>
                <a:lnTo>
                  <a:pt x="293375" y="70622"/>
                </a:lnTo>
                <a:lnTo>
                  <a:pt x="294124" y="75300"/>
                </a:lnTo>
                <a:lnTo>
                  <a:pt x="295622" y="84664"/>
                </a:lnTo>
                <a:lnTo>
                  <a:pt x="292733" y="84680"/>
                </a:lnTo>
                <a:lnTo>
                  <a:pt x="289870" y="84687"/>
                </a:lnTo>
                <a:lnTo>
                  <a:pt x="287008" y="84695"/>
                </a:lnTo>
                <a:lnTo>
                  <a:pt x="284172" y="84687"/>
                </a:lnTo>
                <a:lnTo>
                  <a:pt x="281310" y="84672"/>
                </a:lnTo>
                <a:lnTo>
                  <a:pt x="278474" y="84649"/>
                </a:lnTo>
                <a:lnTo>
                  <a:pt x="275666" y="84618"/>
                </a:lnTo>
                <a:lnTo>
                  <a:pt x="272830" y="84579"/>
                </a:lnTo>
                <a:lnTo>
                  <a:pt x="270021" y="84533"/>
                </a:lnTo>
                <a:lnTo>
                  <a:pt x="267212" y="84471"/>
                </a:lnTo>
                <a:lnTo>
                  <a:pt x="264404" y="84409"/>
                </a:lnTo>
                <a:lnTo>
                  <a:pt x="261622" y="84340"/>
                </a:lnTo>
                <a:lnTo>
                  <a:pt x="258840" y="84263"/>
                </a:lnTo>
                <a:lnTo>
                  <a:pt x="256057" y="84170"/>
                </a:lnTo>
                <a:lnTo>
                  <a:pt x="253302" y="84077"/>
                </a:lnTo>
                <a:lnTo>
                  <a:pt x="250547" y="83977"/>
                </a:lnTo>
                <a:lnTo>
                  <a:pt x="250788" y="83444"/>
                </a:lnTo>
                <a:lnTo>
                  <a:pt x="251028" y="82912"/>
                </a:lnTo>
                <a:lnTo>
                  <a:pt x="251242" y="82379"/>
                </a:lnTo>
                <a:lnTo>
                  <a:pt x="251456" y="81839"/>
                </a:lnTo>
                <a:lnTo>
                  <a:pt x="251617" y="81306"/>
                </a:lnTo>
                <a:lnTo>
                  <a:pt x="251777" y="80766"/>
                </a:lnTo>
                <a:lnTo>
                  <a:pt x="251938" y="80225"/>
                </a:lnTo>
                <a:lnTo>
                  <a:pt x="252072" y="79685"/>
                </a:lnTo>
                <a:lnTo>
                  <a:pt x="252179" y="79144"/>
                </a:lnTo>
                <a:lnTo>
                  <a:pt x="252259" y="78596"/>
                </a:lnTo>
                <a:lnTo>
                  <a:pt x="252419" y="77508"/>
                </a:lnTo>
                <a:lnTo>
                  <a:pt x="252500" y="76412"/>
                </a:lnTo>
                <a:lnTo>
                  <a:pt x="252526" y="75315"/>
                </a:lnTo>
                <a:lnTo>
                  <a:pt x="252526" y="74219"/>
                </a:lnTo>
                <a:lnTo>
                  <a:pt x="252446" y="73115"/>
                </a:lnTo>
                <a:lnTo>
                  <a:pt x="252339" y="72004"/>
                </a:lnTo>
                <a:lnTo>
                  <a:pt x="252179" y="70900"/>
                </a:lnTo>
                <a:lnTo>
                  <a:pt x="251991" y="69788"/>
                </a:lnTo>
                <a:lnTo>
                  <a:pt x="251751" y="68676"/>
                </a:lnTo>
                <a:lnTo>
                  <a:pt x="251510" y="67565"/>
                </a:lnTo>
                <a:lnTo>
                  <a:pt x="251216" y="66453"/>
                </a:lnTo>
                <a:lnTo>
                  <a:pt x="250921" y="65341"/>
                </a:lnTo>
                <a:lnTo>
                  <a:pt x="250574" y="64230"/>
                </a:lnTo>
                <a:lnTo>
                  <a:pt x="249878" y="62014"/>
                </a:lnTo>
                <a:lnTo>
                  <a:pt x="249129" y="59798"/>
                </a:lnTo>
                <a:lnTo>
                  <a:pt x="248353" y="57598"/>
                </a:lnTo>
                <a:lnTo>
                  <a:pt x="247604" y="55414"/>
                </a:lnTo>
                <a:lnTo>
                  <a:pt x="246882" y="53236"/>
                </a:lnTo>
                <a:lnTo>
                  <a:pt x="246561" y="52163"/>
                </a:lnTo>
                <a:lnTo>
                  <a:pt x="246240" y="51090"/>
                </a:lnTo>
                <a:lnTo>
                  <a:pt x="245946" y="50025"/>
                </a:lnTo>
                <a:lnTo>
                  <a:pt x="245705" y="48960"/>
                </a:lnTo>
                <a:lnTo>
                  <a:pt x="245143" y="46505"/>
                </a:lnTo>
                <a:lnTo>
                  <a:pt x="244635" y="44042"/>
                </a:lnTo>
                <a:lnTo>
                  <a:pt x="244153" y="41572"/>
                </a:lnTo>
                <a:lnTo>
                  <a:pt x="243699" y="39101"/>
                </a:lnTo>
                <a:lnTo>
                  <a:pt x="242762" y="34153"/>
                </a:lnTo>
                <a:lnTo>
                  <a:pt x="242254" y="31675"/>
                </a:lnTo>
                <a:lnTo>
                  <a:pt x="241746" y="29197"/>
                </a:lnTo>
                <a:lnTo>
                  <a:pt x="241157" y="26726"/>
                </a:lnTo>
                <a:lnTo>
                  <a:pt x="240863" y="25483"/>
                </a:lnTo>
                <a:lnTo>
                  <a:pt x="240542" y="24248"/>
                </a:lnTo>
                <a:lnTo>
                  <a:pt x="240194" y="23013"/>
                </a:lnTo>
                <a:lnTo>
                  <a:pt x="239820" y="21778"/>
                </a:lnTo>
                <a:lnTo>
                  <a:pt x="239445" y="20550"/>
                </a:lnTo>
                <a:lnTo>
                  <a:pt x="239044" y="19315"/>
                </a:lnTo>
                <a:lnTo>
                  <a:pt x="238616" y="18088"/>
                </a:lnTo>
                <a:lnTo>
                  <a:pt x="238161" y="16860"/>
                </a:lnTo>
                <a:lnTo>
                  <a:pt x="237707" y="15633"/>
                </a:lnTo>
                <a:lnTo>
                  <a:pt x="237198" y="14405"/>
                </a:lnTo>
                <a:lnTo>
                  <a:pt x="236663" y="13178"/>
                </a:lnTo>
                <a:lnTo>
                  <a:pt x="236101" y="11958"/>
                </a:lnTo>
                <a:lnTo>
                  <a:pt x="235486" y="10738"/>
                </a:lnTo>
                <a:lnTo>
                  <a:pt x="234871" y="9519"/>
                </a:lnTo>
                <a:lnTo>
                  <a:pt x="234791" y="9418"/>
                </a:lnTo>
                <a:lnTo>
                  <a:pt x="234710" y="9318"/>
                </a:lnTo>
                <a:lnTo>
                  <a:pt x="234630" y="9225"/>
                </a:lnTo>
                <a:lnTo>
                  <a:pt x="234496" y="9133"/>
                </a:lnTo>
                <a:lnTo>
                  <a:pt x="234389" y="9040"/>
                </a:lnTo>
                <a:lnTo>
                  <a:pt x="234256" y="8963"/>
                </a:lnTo>
                <a:lnTo>
                  <a:pt x="234095" y="8878"/>
                </a:lnTo>
                <a:lnTo>
                  <a:pt x="233935" y="8808"/>
                </a:lnTo>
                <a:lnTo>
                  <a:pt x="233747" y="8731"/>
                </a:lnTo>
                <a:lnTo>
                  <a:pt x="233560" y="8670"/>
                </a:lnTo>
                <a:lnTo>
                  <a:pt x="233373" y="8600"/>
                </a:lnTo>
                <a:lnTo>
                  <a:pt x="233159" y="8546"/>
                </a:lnTo>
                <a:lnTo>
                  <a:pt x="232945" y="8484"/>
                </a:lnTo>
                <a:lnTo>
                  <a:pt x="232731" y="8438"/>
                </a:lnTo>
                <a:lnTo>
                  <a:pt x="232249" y="8345"/>
                </a:lnTo>
                <a:lnTo>
                  <a:pt x="231741" y="8268"/>
                </a:lnTo>
                <a:lnTo>
                  <a:pt x="231179" y="8206"/>
                </a:lnTo>
                <a:lnTo>
                  <a:pt x="230618" y="8152"/>
                </a:lnTo>
                <a:lnTo>
                  <a:pt x="230056" y="8121"/>
                </a:lnTo>
                <a:lnTo>
                  <a:pt x="229467" y="8098"/>
                </a:lnTo>
                <a:lnTo>
                  <a:pt x="228852" y="8091"/>
                </a:lnTo>
                <a:lnTo>
                  <a:pt x="228264" y="8098"/>
                </a:lnTo>
                <a:lnTo>
                  <a:pt x="227648" y="8121"/>
                </a:lnTo>
                <a:lnTo>
                  <a:pt x="227033" y="8152"/>
                </a:lnTo>
                <a:lnTo>
                  <a:pt x="226445" y="8199"/>
                </a:lnTo>
                <a:lnTo>
                  <a:pt x="225856" y="8260"/>
                </a:lnTo>
                <a:lnTo>
                  <a:pt x="225294" y="8330"/>
                </a:lnTo>
                <a:lnTo>
                  <a:pt x="224759" y="8407"/>
                </a:lnTo>
                <a:lnTo>
                  <a:pt x="224224" y="8507"/>
                </a:lnTo>
                <a:lnTo>
                  <a:pt x="223743" y="8608"/>
                </a:lnTo>
                <a:lnTo>
                  <a:pt x="223288" y="8731"/>
                </a:lnTo>
                <a:lnTo>
                  <a:pt x="222860" y="8855"/>
                </a:lnTo>
                <a:lnTo>
                  <a:pt x="222485" y="8994"/>
                </a:lnTo>
                <a:lnTo>
                  <a:pt x="222138" y="9148"/>
                </a:lnTo>
                <a:lnTo>
                  <a:pt x="221870" y="9310"/>
                </a:lnTo>
                <a:lnTo>
                  <a:pt x="221736" y="9395"/>
                </a:lnTo>
                <a:lnTo>
                  <a:pt x="221629" y="9480"/>
                </a:lnTo>
                <a:lnTo>
                  <a:pt x="221549" y="9565"/>
                </a:lnTo>
                <a:lnTo>
                  <a:pt x="221469" y="9658"/>
                </a:lnTo>
                <a:lnTo>
                  <a:pt x="221389" y="9750"/>
                </a:lnTo>
                <a:lnTo>
                  <a:pt x="221362" y="9851"/>
                </a:lnTo>
                <a:lnTo>
                  <a:pt x="221335" y="9951"/>
                </a:lnTo>
                <a:lnTo>
                  <a:pt x="221308" y="10051"/>
                </a:lnTo>
                <a:lnTo>
                  <a:pt x="221308" y="11317"/>
                </a:lnTo>
                <a:lnTo>
                  <a:pt x="221362" y="12583"/>
                </a:lnTo>
                <a:lnTo>
                  <a:pt x="221442" y="13857"/>
                </a:lnTo>
                <a:lnTo>
                  <a:pt x="221549" y="15123"/>
                </a:lnTo>
                <a:lnTo>
                  <a:pt x="221683" y="16397"/>
                </a:lnTo>
                <a:lnTo>
                  <a:pt x="221843" y="17671"/>
                </a:lnTo>
                <a:lnTo>
                  <a:pt x="222031" y="18945"/>
                </a:lnTo>
                <a:lnTo>
                  <a:pt x="222271" y="20211"/>
                </a:lnTo>
                <a:lnTo>
                  <a:pt x="222512" y="21485"/>
                </a:lnTo>
                <a:lnTo>
                  <a:pt x="222780" y="22758"/>
                </a:lnTo>
                <a:lnTo>
                  <a:pt x="223101" y="24032"/>
                </a:lnTo>
                <a:lnTo>
                  <a:pt x="223395" y="25306"/>
                </a:lnTo>
                <a:lnTo>
                  <a:pt x="223743" y="26587"/>
                </a:lnTo>
                <a:lnTo>
                  <a:pt x="224090" y="27861"/>
                </a:lnTo>
                <a:lnTo>
                  <a:pt x="224839" y="30409"/>
                </a:lnTo>
                <a:lnTo>
                  <a:pt x="225642" y="32956"/>
                </a:lnTo>
                <a:lnTo>
                  <a:pt x="226471" y="35504"/>
                </a:lnTo>
                <a:lnTo>
                  <a:pt x="228157" y="40591"/>
                </a:lnTo>
                <a:lnTo>
                  <a:pt x="229013" y="43131"/>
                </a:lnTo>
                <a:lnTo>
                  <a:pt x="229842" y="45671"/>
                </a:lnTo>
                <a:lnTo>
                  <a:pt x="230644" y="48203"/>
                </a:lnTo>
                <a:lnTo>
                  <a:pt x="231393" y="50728"/>
                </a:lnTo>
                <a:lnTo>
                  <a:pt x="231955" y="52773"/>
                </a:lnTo>
                <a:lnTo>
                  <a:pt x="232490" y="54819"/>
                </a:lnTo>
                <a:lnTo>
                  <a:pt x="232998" y="56873"/>
                </a:lnTo>
                <a:lnTo>
                  <a:pt x="233480" y="58926"/>
                </a:lnTo>
                <a:lnTo>
                  <a:pt x="234416" y="63041"/>
                </a:lnTo>
                <a:lnTo>
                  <a:pt x="234898" y="65102"/>
                </a:lnTo>
                <a:lnTo>
                  <a:pt x="235406" y="67163"/>
                </a:lnTo>
                <a:lnTo>
                  <a:pt x="235941" y="69224"/>
                </a:lnTo>
                <a:lnTo>
                  <a:pt x="236476" y="71278"/>
                </a:lnTo>
                <a:lnTo>
                  <a:pt x="237091" y="73339"/>
                </a:lnTo>
                <a:lnTo>
                  <a:pt x="237733" y="75393"/>
                </a:lnTo>
                <a:lnTo>
                  <a:pt x="238429" y="77438"/>
                </a:lnTo>
                <a:lnTo>
                  <a:pt x="238803" y="78465"/>
                </a:lnTo>
                <a:lnTo>
                  <a:pt x="239205" y="79484"/>
                </a:lnTo>
                <a:lnTo>
                  <a:pt x="239606" y="80503"/>
                </a:lnTo>
                <a:lnTo>
                  <a:pt x="240034" y="81522"/>
                </a:lnTo>
                <a:lnTo>
                  <a:pt x="240489" y="82541"/>
                </a:lnTo>
                <a:lnTo>
                  <a:pt x="240970" y="83560"/>
                </a:lnTo>
                <a:lnTo>
                  <a:pt x="238215" y="83414"/>
                </a:lnTo>
                <a:lnTo>
                  <a:pt x="235459" y="83267"/>
                </a:lnTo>
                <a:lnTo>
                  <a:pt x="232731" y="83105"/>
                </a:lnTo>
                <a:lnTo>
                  <a:pt x="230029" y="82935"/>
                </a:lnTo>
                <a:lnTo>
                  <a:pt x="227327" y="82757"/>
                </a:lnTo>
                <a:lnTo>
                  <a:pt x="224625" y="82572"/>
                </a:lnTo>
                <a:lnTo>
                  <a:pt x="221950" y="82379"/>
                </a:lnTo>
                <a:lnTo>
                  <a:pt x="219275" y="82171"/>
                </a:lnTo>
                <a:lnTo>
                  <a:pt x="216627" y="81962"/>
                </a:lnTo>
                <a:lnTo>
                  <a:pt x="213979" y="81738"/>
                </a:lnTo>
                <a:lnTo>
                  <a:pt x="211357" y="81507"/>
                </a:lnTo>
                <a:lnTo>
                  <a:pt x="208736" y="81267"/>
                </a:lnTo>
                <a:lnTo>
                  <a:pt x="206114" y="81020"/>
                </a:lnTo>
                <a:lnTo>
                  <a:pt x="203519" y="80766"/>
                </a:lnTo>
                <a:lnTo>
                  <a:pt x="200951" y="80503"/>
                </a:lnTo>
                <a:lnTo>
                  <a:pt x="198383" y="80225"/>
                </a:lnTo>
                <a:lnTo>
                  <a:pt x="197821" y="75833"/>
                </a:lnTo>
                <a:lnTo>
                  <a:pt x="197179" y="71440"/>
                </a:lnTo>
                <a:lnTo>
                  <a:pt x="196511" y="67040"/>
                </a:lnTo>
                <a:lnTo>
                  <a:pt x="195788" y="62647"/>
                </a:lnTo>
                <a:lnTo>
                  <a:pt x="194986" y="58254"/>
                </a:lnTo>
                <a:lnTo>
                  <a:pt x="194157" y="53870"/>
                </a:lnTo>
                <a:lnTo>
                  <a:pt x="193247" y="49477"/>
                </a:lnTo>
                <a:lnTo>
                  <a:pt x="192257" y="45084"/>
                </a:lnTo>
                <a:lnTo>
                  <a:pt x="191749" y="42892"/>
                </a:lnTo>
                <a:lnTo>
                  <a:pt x="191214" y="40699"/>
                </a:lnTo>
                <a:lnTo>
                  <a:pt x="190679" y="38507"/>
                </a:lnTo>
                <a:lnTo>
                  <a:pt x="190117" y="36314"/>
                </a:lnTo>
                <a:lnTo>
                  <a:pt x="189555" y="34122"/>
                </a:lnTo>
                <a:lnTo>
                  <a:pt x="188967" y="31930"/>
                </a:lnTo>
                <a:lnTo>
                  <a:pt x="188352" y="29737"/>
                </a:lnTo>
                <a:lnTo>
                  <a:pt x="187710" y="27545"/>
                </a:lnTo>
                <a:lnTo>
                  <a:pt x="187068" y="25352"/>
                </a:lnTo>
                <a:lnTo>
                  <a:pt x="186426" y="23160"/>
                </a:lnTo>
                <a:lnTo>
                  <a:pt x="185730" y="20975"/>
                </a:lnTo>
                <a:lnTo>
                  <a:pt x="185035" y="18783"/>
                </a:lnTo>
                <a:lnTo>
                  <a:pt x="184312" y="16590"/>
                </a:lnTo>
                <a:lnTo>
                  <a:pt x="183590" y="14405"/>
                </a:lnTo>
                <a:lnTo>
                  <a:pt x="182841" y="12213"/>
                </a:lnTo>
                <a:lnTo>
                  <a:pt x="182065" y="10028"/>
                </a:lnTo>
                <a:lnTo>
                  <a:pt x="182012" y="9905"/>
                </a:lnTo>
                <a:lnTo>
                  <a:pt x="181932" y="9789"/>
                </a:lnTo>
                <a:lnTo>
                  <a:pt x="181851" y="9673"/>
                </a:lnTo>
                <a:lnTo>
                  <a:pt x="181718" y="9557"/>
                </a:lnTo>
                <a:lnTo>
                  <a:pt x="181611" y="9449"/>
                </a:lnTo>
                <a:lnTo>
                  <a:pt x="181450" y="9349"/>
                </a:lnTo>
                <a:lnTo>
                  <a:pt x="181290" y="9248"/>
                </a:lnTo>
                <a:lnTo>
                  <a:pt x="181129" y="9156"/>
                </a:lnTo>
                <a:lnTo>
                  <a:pt x="180942" y="9063"/>
                </a:lnTo>
                <a:lnTo>
                  <a:pt x="180728" y="8971"/>
                </a:lnTo>
                <a:lnTo>
                  <a:pt x="180514" y="8886"/>
                </a:lnTo>
                <a:lnTo>
                  <a:pt x="180273" y="8808"/>
                </a:lnTo>
                <a:lnTo>
                  <a:pt x="180032" y="8731"/>
                </a:lnTo>
                <a:lnTo>
                  <a:pt x="179791" y="8662"/>
                </a:lnTo>
                <a:lnTo>
                  <a:pt x="179524" y="8592"/>
                </a:lnTo>
                <a:lnTo>
                  <a:pt x="179256" y="8523"/>
                </a:lnTo>
                <a:lnTo>
                  <a:pt x="178962" y="8461"/>
                </a:lnTo>
                <a:lnTo>
                  <a:pt x="178668" y="8407"/>
                </a:lnTo>
                <a:lnTo>
                  <a:pt x="178079" y="8307"/>
                </a:lnTo>
                <a:lnTo>
                  <a:pt x="177437" y="8214"/>
                </a:lnTo>
                <a:lnTo>
                  <a:pt x="176795" y="8145"/>
                </a:lnTo>
                <a:lnTo>
                  <a:pt x="176127" y="8091"/>
                </a:lnTo>
                <a:lnTo>
                  <a:pt x="175431" y="8052"/>
                </a:lnTo>
                <a:lnTo>
                  <a:pt x="174762" y="8029"/>
                </a:lnTo>
                <a:lnTo>
                  <a:pt x="174067" y="8021"/>
                </a:lnTo>
                <a:lnTo>
                  <a:pt x="173398" y="8021"/>
                </a:lnTo>
                <a:lnTo>
                  <a:pt x="172729" y="8044"/>
                </a:lnTo>
                <a:lnTo>
                  <a:pt x="172061" y="8083"/>
                </a:lnTo>
                <a:lnTo>
                  <a:pt x="171445" y="8137"/>
                </a:lnTo>
                <a:lnTo>
                  <a:pt x="170830" y="8206"/>
                </a:lnTo>
                <a:lnTo>
                  <a:pt x="170536" y="8253"/>
                </a:lnTo>
                <a:lnTo>
                  <a:pt x="170268" y="8299"/>
                </a:lnTo>
                <a:lnTo>
                  <a:pt x="169974" y="8345"/>
                </a:lnTo>
                <a:lnTo>
                  <a:pt x="169733" y="8399"/>
                </a:lnTo>
                <a:lnTo>
                  <a:pt x="169466" y="8453"/>
                </a:lnTo>
                <a:lnTo>
                  <a:pt x="169225" y="8515"/>
                </a:lnTo>
                <a:lnTo>
                  <a:pt x="169011" y="8577"/>
                </a:lnTo>
                <a:lnTo>
                  <a:pt x="168797" y="8646"/>
                </a:lnTo>
                <a:lnTo>
                  <a:pt x="168583" y="8724"/>
                </a:lnTo>
                <a:lnTo>
                  <a:pt x="168396" y="8801"/>
                </a:lnTo>
                <a:lnTo>
                  <a:pt x="168235" y="8878"/>
                </a:lnTo>
                <a:lnTo>
                  <a:pt x="168075" y="8963"/>
                </a:lnTo>
                <a:lnTo>
                  <a:pt x="167914" y="9056"/>
                </a:lnTo>
                <a:lnTo>
                  <a:pt x="167807" y="9148"/>
                </a:lnTo>
                <a:lnTo>
                  <a:pt x="167700" y="9241"/>
                </a:lnTo>
                <a:lnTo>
                  <a:pt x="167593" y="9341"/>
                </a:lnTo>
                <a:lnTo>
                  <a:pt x="167540" y="9449"/>
                </a:lnTo>
                <a:lnTo>
                  <a:pt x="167486" y="9557"/>
                </a:lnTo>
                <a:lnTo>
                  <a:pt x="167459" y="9665"/>
                </a:lnTo>
                <a:lnTo>
                  <a:pt x="167433" y="9781"/>
                </a:lnTo>
                <a:lnTo>
                  <a:pt x="167459" y="9905"/>
                </a:lnTo>
                <a:lnTo>
                  <a:pt x="167486" y="10028"/>
                </a:lnTo>
                <a:lnTo>
                  <a:pt x="168957" y="14320"/>
                </a:lnTo>
                <a:lnTo>
                  <a:pt x="170402" y="18620"/>
                </a:lnTo>
                <a:lnTo>
                  <a:pt x="171820" y="22913"/>
                </a:lnTo>
                <a:lnTo>
                  <a:pt x="173211" y="27213"/>
                </a:lnTo>
                <a:lnTo>
                  <a:pt x="174548" y="31513"/>
                </a:lnTo>
                <a:lnTo>
                  <a:pt x="175859" y="35805"/>
                </a:lnTo>
                <a:lnTo>
                  <a:pt x="177143" y="40105"/>
                </a:lnTo>
                <a:lnTo>
                  <a:pt x="178374" y="44405"/>
                </a:lnTo>
                <a:lnTo>
                  <a:pt x="179577" y="48705"/>
                </a:lnTo>
                <a:lnTo>
                  <a:pt x="180728" y="53013"/>
                </a:lnTo>
                <a:lnTo>
                  <a:pt x="181851" y="57313"/>
                </a:lnTo>
                <a:lnTo>
                  <a:pt x="182921" y="61613"/>
                </a:lnTo>
                <a:lnTo>
                  <a:pt x="183965" y="65920"/>
                </a:lnTo>
                <a:lnTo>
                  <a:pt x="184928" y="70228"/>
                </a:lnTo>
                <a:lnTo>
                  <a:pt x="185864" y="74536"/>
                </a:lnTo>
                <a:lnTo>
                  <a:pt x="186747" y="78843"/>
                </a:lnTo>
                <a:lnTo>
                  <a:pt x="184821" y="78596"/>
                </a:lnTo>
                <a:lnTo>
                  <a:pt x="182921" y="78334"/>
                </a:lnTo>
                <a:lnTo>
                  <a:pt x="180995" y="78071"/>
                </a:lnTo>
                <a:lnTo>
                  <a:pt x="179123" y="77809"/>
                </a:lnTo>
                <a:lnTo>
                  <a:pt x="177223" y="77531"/>
                </a:lnTo>
                <a:lnTo>
                  <a:pt x="175351" y="77253"/>
                </a:lnTo>
                <a:lnTo>
                  <a:pt x="173478" y="76975"/>
                </a:lnTo>
                <a:lnTo>
                  <a:pt x="171606" y="76682"/>
                </a:lnTo>
                <a:lnTo>
                  <a:pt x="169760" y="76388"/>
                </a:lnTo>
                <a:lnTo>
                  <a:pt x="167941" y="76087"/>
                </a:lnTo>
                <a:lnTo>
                  <a:pt x="166095" y="75779"/>
                </a:lnTo>
                <a:lnTo>
                  <a:pt x="164276" y="75470"/>
                </a:lnTo>
                <a:lnTo>
                  <a:pt x="162484" y="75146"/>
                </a:lnTo>
                <a:lnTo>
                  <a:pt x="160665" y="74829"/>
                </a:lnTo>
                <a:lnTo>
                  <a:pt x="158899" y="74497"/>
                </a:lnTo>
                <a:lnTo>
                  <a:pt x="157107" y="74165"/>
                </a:lnTo>
                <a:lnTo>
                  <a:pt x="155341" y="73818"/>
                </a:lnTo>
                <a:lnTo>
                  <a:pt x="153603" y="73478"/>
                </a:lnTo>
                <a:lnTo>
                  <a:pt x="151837" y="73123"/>
                </a:lnTo>
                <a:lnTo>
                  <a:pt x="150125" y="72768"/>
                </a:lnTo>
                <a:lnTo>
                  <a:pt x="148386" y="72405"/>
                </a:lnTo>
                <a:lnTo>
                  <a:pt x="146674" y="72034"/>
                </a:lnTo>
                <a:lnTo>
                  <a:pt x="144989" y="71656"/>
                </a:lnTo>
                <a:lnTo>
                  <a:pt x="143304" y="71278"/>
                </a:lnTo>
                <a:lnTo>
                  <a:pt x="141618" y="70892"/>
                </a:lnTo>
                <a:lnTo>
                  <a:pt x="139960" y="70498"/>
                </a:lnTo>
                <a:lnTo>
                  <a:pt x="138301" y="70097"/>
                </a:lnTo>
                <a:lnTo>
                  <a:pt x="136670" y="69695"/>
                </a:lnTo>
                <a:lnTo>
                  <a:pt x="135038" y="69286"/>
                </a:lnTo>
                <a:lnTo>
                  <a:pt x="133433" y="68869"/>
                </a:lnTo>
                <a:lnTo>
                  <a:pt x="131828" y="68445"/>
                </a:lnTo>
                <a:lnTo>
                  <a:pt x="130223" y="68020"/>
                </a:lnTo>
                <a:lnTo>
                  <a:pt x="130169" y="66098"/>
                </a:lnTo>
                <a:lnTo>
                  <a:pt x="130116" y="64168"/>
                </a:lnTo>
                <a:lnTo>
                  <a:pt x="130009" y="62246"/>
                </a:lnTo>
                <a:lnTo>
                  <a:pt x="129902" y="60316"/>
                </a:lnTo>
                <a:lnTo>
                  <a:pt x="129768" y="58386"/>
                </a:lnTo>
                <a:lnTo>
                  <a:pt x="129607" y="56456"/>
                </a:lnTo>
                <a:lnTo>
                  <a:pt x="129420" y="54526"/>
                </a:lnTo>
                <a:lnTo>
                  <a:pt x="129233" y="52596"/>
                </a:lnTo>
                <a:lnTo>
                  <a:pt x="129019" y="50658"/>
                </a:lnTo>
                <a:lnTo>
                  <a:pt x="128778" y="48728"/>
                </a:lnTo>
                <a:lnTo>
                  <a:pt x="128511" y="46790"/>
                </a:lnTo>
                <a:lnTo>
                  <a:pt x="128243" y="44860"/>
                </a:lnTo>
                <a:lnTo>
                  <a:pt x="127949" y="42923"/>
                </a:lnTo>
                <a:lnTo>
                  <a:pt x="127655" y="40993"/>
                </a:lnTo>
                <a:lnTo>
                  <a:pt x="127307" y="39055"/>
                </a:lnTo>
                <a:lnTo>
                  <a:pt x="126986" y="37117"/>
                </a:lnTo>
                <a:lnTo>
                  <a:pt x="126611" y="35187"/>
                </a:lnTo>
                <a:lnTo>
                  <a:pt x="126237" y="33250"/>
                </a:lnTo>
                <a:lnTo>
                  <a:pt x="125434" y="29382"/>
                </a:lnTo>
                <a:lnTo>
                  <a:pt x="124578" y="25522"/>
                </a:lnTo>
                <a:lnTo>
                  <a:pt x="123669" y="21662"/>
                </a:lnTo>
                <a:lnTo>
                  <a:pt x="122706" y="17810"/>
                </a:lnTo>
                <a:lnTo>
                  <a:pt x="121716" y="13958"/>
                </a:lnTo>
                <a:lnTo>
                  <a:pt x="120646" y="10121"/>
                </a:lnTo>
                <a:lnTo>
                  <a:pt x="119549" y="6284"/>
                </a:lnTo>
                <a:lnTo>
                  <a:pt x="119496" y="6153"/>
                </a:lnTo>
                <a:lnTo>
                  <a:pt x="119442" y="6029"/>
                </a:lnTo>
                <a:lnTo>
                  <a:pt x="119335" y="5906"/>
                </a:lnTo>
                <a:lnTo>
                  <a:pt x="119228" y="5782"/>
                </a:lnTo>
                <a:lnTo>
                  <a:pt x="119094" y="5674"/>
                </a:lnTo>
                <a:lnTo>
                  <a:pt x="118961" y="5558"/>
                </a:lnTo>
                <a:lnTo>
                  <a:pt x="118800" y="5450"/>
                </a:lnTo>
                <a:lnTo>
                  <a:pt x="118613" y="5350"/>
                </a:lnTo>
                <a:lnTo>
                  <a:pt x="118426" y="5250"/>
                </a:lnTo>
                <a:lnTo>
                  <a:pt x="118238" y="5157"/>
                </a:lnTo>
                <a:lnTo>
                  <a:pt x="117998" y="5064"/>
                </a:lnTo>
                <a:lnTo>
                  <a:pt x="117757" y="4979"/>
                </a:lnTo>
                <a:lnTo>
                  <a:pt x="117516" y="4894"/>
                </a:lnTo>
                <a:lnTo>
                  <a:pt x="117275" y="4817"/>
                </a:lnTo>
                <a:lnTo>
                  <a:pt x="116981" y="4748"/>
                </a:lnTo>
                <a:lnTo>
                  <a:pt x="116714" y="4678"/>
                </a:lnTo>
                <a:lnTo>
                  <a:pt x="116419" y="4609"/>
                </a:lnTo>
                <a:lnTo>
                  <a:pt x="116125" y="4547"/>
                </a:lnTo>
                <a:lnTo>
                  <a:pt x="115804" y="4493"/>
                </a:lnTo>
                <a:lnTo>
                  <a:pt x="115483" y="4439"/>
                </a:lnTo>
                <a:lnTo>
                  <a:pt x="114841" y="4339"/>
                </a:lnTo>
                <a:lnTo>
                  <a:pt x="114146" y="4261"/>
                </a:lnTo>
                <a:lnTo>
                  <a:pt x="113450" y="4200"/>
                </a:lnTo>
                <a:lnTo>
                  <a:pt x="112754" y="4161"/>
                </a:lnTo>
                <a:lnTo>
                  <a:pt x="112032" y="4130"/>
                </a:lnTo>
                <a:lnTo>
                  <a:pt x="111310" y="4122"/>
                </a:lnTo>
                <a:lnTo>
                  <a:pt x="110588" y="4130"/>
                </a:lnTo>
                <a:lnTo>
                  <a:pt x="109892" y="4153"/>
                </a:lnTo>
                <a:lnTo>
                  <a:pt x="109197" y="4192"/>
                </a:lnTo>
                <a:lnTo>
                  <a:pt x="108501" y="4246"/>
                </a:lnTo>
                <a:lnTo>
                  <a:pt x="108180" y="4285"/>
                </a:lnTo>
                <a:lnTo>
                  <a:pt x="107859" y="4323"/>
                </a:lnTo>
                <a:lnTo>
                  <a:pt x="107565" y="4370"/>
                </a:lnTo>
                <a:lnTo>
                  <a:pt x="107244" y="4416"/>
                </a:lnTo>
                <a:lnTo>
                  <a:pt x="106950" y="4470"/>
                </a:lnTo>
                <a:lnTo>
                  <a:pt x="106655" y="4524"/>
                </a:lnTo>
                <a:lnTo>
                  <a:pt x="106388" y="4586"/>
                </a:lnTo>
                <a:lnTo>
                  <a:pt x="106120" y="4647"/>
                </a:lnTo>
                <a:lnTo>
                  <a:pt x="105880" y="4717"/>
                </a:lnTo>
                <a:lnTo>
                  <a:pt x="105639" y="4794"/>
                </a:lnTo>
                <a:lnTo>
                  <a:pt x="105398" y="4871"/>
                </a:lnTo>
                <a:lnTo>
                  <a:pt x="105184" y="4956"/>
                </a:lnTo>
                <a:lnTo>
                  <a:pt x="104997" y="5041"/>
                </a:lnTo>
                <a:lnTo>
                  <a:pt x="104810" y="5134"/>
                </a:lnTo>
                <a:lnTo>
                  <a:pt x="104649" y="5226"/>
                </a:lnTo>
                <a:lnTo>
                  <a:pt x="104489" y="5327"/>
                </a:lnTo>
                <a:lnTo>
                  <a:pt x="104355" y="5435"/>
                </a:lnTo>
                <a:lnTo>
                  <a:pt x="104248" y="5543"/>
                </a:lnTo>
                <a:lnTo>
                  <a:pt x="104141" y="5651"/>
                </a:lnTo>
                <a:lnTo>
                  <a:pt x="104061" y="5775"/>
                </a:lnTo>
                <a:lnTo>
                  <a:pt x="104007" y="5890"/>
                </a:lnTo>
                <a:lnTo>
                  <a:pt x="103954" y="6022"/>
                </a:lnTo>
                <a:lnTo>
                  <a:pt x="103954" y="6153"/>
                </a:lnTo>
                <a:lnTo>
                  <a:pt x="103954" y="6284"/>
                </a:lnTo>
                <a:lnTo>
                  <a:pt x="104408" y="9889"/>
                </a:lnTo>
                <a:lnTo>
                  <a:pt x="104890" y="13494"/>
                </a:lnTo>
                <a:lnTo>
                  <a:pt x="105425" y="17107"/>
                </a:lnTo>
                <a:lnTo>
                  <a:pt x="106013" y="20720"/>
                </a:lnTo>
                <a:lnTo>
                  <a:pt x="106629" y="24341"/>
                </a:lnTo>
                <a:lnTo>
                  <a:pt x="107297" y="27962"/>
                </a:lnTo>
                <a:lnTo>
                  <a:pt x="108020" y="31582"/>
                </a:lnTo>
                <a:lnTo>
                  <a:pt x="108795" y="35211"/>
                </a:lnTo>
                <a:lnTo>
                  <a:pt x="109625" y="38831"/>
                </a:lnTo>
                <a:lnTo>
                  <a:pt x="110534" y="42452"/>
                </a:lnTo>
                <a:lnTo>
                  <a:pt x="111470" y="46072"/>
                </a:lnTo>
                <a:lnTo>
                  <a:pt x="111979" y="47879"/>
                </a:lnTo>
                <a:lnTo>
                  <a:pt x="112487" y="49685"/>
                </a:lnTo>
                <a:lnTo>
                  <a:pt x="113022" y="51492"/>
                </a:lnTo>
                <a:lnTo>
                  <a:pt x="113584" y="53298"/>
                </a:lnTo>
                <a:lnTo>
                  <a:pt x="114146" y="55097"/>
                </a:lnTo>
                <a:lnTo>
                  <a:pt x="114707" y="56903"/>
                </a:lnTo>
                <a:lnTo>
                  <a:pt x="115323" y="58702"/>
                </a:lnTo>
                <a:lnTo>
                  <a:pt x="115938" y="60501"/>
                </a:lnTo>
                <a:lnTo>
                  <a:pt x="116580" y="62300"/>
                </a:lnTo>
                <a:lnTo>
                  <a:pt x="117222" y="64098"/>
                </a:lnTo>
                <a:lnTo>
                  <a:pt x="117222" y="64098"/>
                </a:lnTo>
                <a:lnTo>
                  <a:pt x="115323" y="63473"/>
                </a:lnTo>
                <a:lnTo>
                  <a:pt x="113450" y="62840"/>
                </a:lnTo>
                <a:lnTo>
                  <a:pt x="111604" y="62199"/>
                </a:lnTo>
                <a:lnTo>
                  <a:pt x="109785" y="61543"/>
                </a:lnTo>
                <a:lnTo>
                  <a:pt x="107993" y="60887"/>
                </a:lnTo>
                <a:lnTo>
                  <a:pt x="106201" y="60215"/>
                </a:lnTo>
                <a:lnTo>
                  <a:pt x="104462" y="59528"/>
                </a:lnTo>
                <a:lnTo>
                  <a:pt x="102723" y="58833"/>
                </a:lnTo>
                <a:lnTo>
                  <a:pt x="100850" y="58061"/>
                </a:lnTo>
                <a:lnTo>
                  <a:pt x="99031" y="57282"/>
                </a:lnTo>
                <a:lnTo>
                  <a:pt x="97239" y="56494"/>
                </a:lnTo>
                <a:lnTo>
                  <a:pt x="95474" y="55707"/>
                </a:lnTo>
                <a:lnTo>
                  <a:pt x="93735" y="54912"/>
                </a:lnTo>
                <a:lnTo>
                  <a:pt x="92023" y="54109"/>
                </a:lnTo>
                <a:lnTo>
                  <a:pt x="90337" y="53306"/>
                </a:lnTo>
                <a:lnTo>
                  <a:pt x="88679" y="52495"/>
                </a:lnTo>
                <a:lnTo>
                  <a:pt x="87074" y="51677"/>
                </a:lnTo>
                <a:lnTo>
                  <a:pt x="85469" y="50859"/>
                </a:lnTo>
                <a:lnTo>
                  <a:pt x="83917" y="50040"/>
                </a:lnTo>
                <a:lnTo>
                  <a:pt x="82366" y="49214"/>
                </a:lnTo>
                <a:lnTo>
                  <a:pt x="80868" y="48381"/>
                </a:lnTo>
                <a:lnTo>
                  <a:pt x="79370" y="47547"/>
                </a:lnTo>
                <a:lnTo>
                  <a:pt x="77925" y="46705"/>
                </a:lnTo>
                <a:lnTo>
                  <a:pt x="76481" y="45864"/>
                </a:lnTo>
                <a:lnTo>
                  <a:pt x="75090" y="45023"/>
                </a:lnTo>
                <a:lnTo>
                  <a:pt x="73699" y="44173"/>
                </a:lnTo>
                <a:lnTo>
                  <a:pt x="72334" y="43316"/>
                </a:lnTo>
                <a:lnTo>
                  <a:pt x="70997" y="42460"/>
                </a:lnTo>
                <a:lnTo>
                  <a:pt x="69686" y="41603"/>
                </a:lnTo>
                <a:lnTo>
                  <a:pt x="68402" y="40738"/>
                </a:lnTo>
                <a:lnTo>
                  <a:pt x="67145" y="39873"/>
                </a:lnTo>
                <a:lnTo>
                  <a:pt x="65887" y="39001"/>
                </a:lnTo>
                <a:lnTo>
                  <a:pt x="64657" y="38129"/>
                </a:lnTo>
                <a:lnTo>
                  <a:pt x="63453" y="37256"/>
                </a:lnTo>
                <a:lnTo>
                  <a:pt x="62276" y="36376"/>
                </a:lnTo>
                <a:lnTo>
                  <a:pt x="61099" y="35496"/>
                </a:lnTo>
                <a:lnTo>
                  <a:pt x="59949" y="34616"/>
                </a:lnTo>
                <a:lnTo>
                  <a:pt x="58825" y="33728"/>
                </a:lnTo>
                <a:lnTo>
                  <a:pt x="57728" y="32841"/>
                </a:lnTo>
                <a:lnTo>
                  <a:pt x="56632" y="31953"/>
                </a:lnTo>
                <a:lnTo>
                  <a:pt x="55562" y="31057"/>
                </a:lnTo>
                <a:lnTo>
                  <a:pt x="54518" y="30169"/>
                </a:lnTo>
                <a:lnTo>
                  <a:pt x="53475" y="29274"/>
                </a:lnTo>
                <a:lnTo>
                  <a:pt x="52432" y="28378"/>
                </a:lnTo>
                <a:lnTo>
                  <a:pt x="50452" y="26580"/>
                </a:lnTo>
                <a:lnTo>
                  <a:pt x="48500" y="24773"/>
                </a:lnTo>
                <a:lnTo>
                  <a:pt x="46600" y="22959"/>
                </a:lnTo>
                <a:lnTo>
                  <a:pt x="44754" y="21145"/>
                </a:lnTo>
                <a:lnTo>
                  <a:pt x="42962" y="19331"/>
                </a:lnTo>
                <a:lnTo>
                  <a:pt x="41223" y="17509"/>
                </a:lnTo>
                <a:lnTo>
                  <a:pt x="39511" y="15695"/>
                </a:lnTo>
                <a:lnTo>
                  <a:pt x="37826" y="13865"/>
                </a:lnTo>
                <a:lnTo>
                  <a:pt x="36167" y="12043"/>
                </a:lnTo>
                <a:lnTo>
                  <a:pt x="34562" y="10229"/>
                </a:lnTo>
                <a:lnTo>
                  <a:pt x="32957" y="8407"/>
                </a:lnTo>
                <a:lnTo>
                  <a:pt x="31379" y="6585"/>
                </a:lnTo>
                <a:lnTo>
                  <a:pt x="28276" y="2964"/>
                </a:lnTo>
                <a:lnTo>
                  <a:pt x="28035" y="2725"/>
                </a:lnTo>
                <a:lnTo>
                  <a:pt x="27795" y="2501"/>
                </a:lnTo>
                <a:lnTo>
                  <a:pt x="27500" y="2285"/>
                </a:lnTo>
                <a:lnTo>
                  <a:pt x="27179" y="2077"/>
                </a:lnTo>
                <a:lnTo>
                  <a:pt x="26832" y="1884"/>
                </a:lnTo>
                <a:lnTo>
                  <a:pt x="26457" y="1698"/>
                </a:lnTo>
                <a:lnTo>
                  <a:pt x="26056" y="1521"/>
                </a:lnTo>
                <a:lnTo>
                  <a:pt x="25628" y="1351"/>
                </a:lnTo>
                <a:lnTo>
                  <a:pt x="25173" y="1197"/>
                </a:lnTo>
                <a:lnTo>
                  <a:pt x="24691" y="1058"/>
                </a:lnTo>
                <a:lnTo>
                  <a:pt x="24183" y="919"/>
                </a:lnTo>
                <a:lnTo>
                  <a:pt x="23675" y="795"/>
                </a:lnTo>
                <a:lnTo>
                  <a:pt x="23140" y="679"/>
                </a:lnTo>
                <a:lnTo>
                  <a:pt x="22578" y="571"/>
                </a:lnTo>
                <a:lnTo>
                  <a:pt x="22016" y="471"/>
                </a:lnTo>
                <a:lnTo>
                  <a:pt x="21428" y="386"/>
                </a:lnTo>
                <a:lnTo>
                  <a:pt x="20839" y="309"/>
                </a:lnTo>
                <a:lnTo>
                  <a:pt x="20224" y="239"/>
                </a:lnTo>
                <a:lnTo>
                  <a:pt x="19609" y="178"/>
                </a:lnTo>
                <a:lnTo>
                  <a:pt x="18967" y="124"/>
                </a:lnTo>
                <a:lnTo>
                  <a:pt x="18325" y="85"/>
                </a:lnTo>
                <a:lnTo>
                  <a:pt x="17683" y="54"/>
                </a:lnTo>
                <a:lnTo>
                  <a:pt x="17014" y="23"/>
                </a:lnTo>
                <a:lnTo>
                  <a:pt x="16345" y="8"/>
                </a:lnTo>
                <a:lnTo>
                  <a:pt x="1570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rot="10800000">
            <a:off x="5504321" y="4515788"/>
            <a:ext cx="798311" cy="533414"/>
          </a:xfrm>
          <a:custGeom>
            <a:avLst/>
            <a:gdLst/>
            <a:ahLst/>
            <a:cxnLst/>
            <a:rect l="l" t="t" r="r" b="b"/>
            <a:pathLst>
              <a:path w="265661" h="57854" extrusionOk="0">
                <a:moveTo>
                  <a:pt x="6688" y="1"/>
                </a:moveTo>
                <a:lnTo>
                  <a:pt x="6126" y="16"/>
                </a:lnTo>
                <a:lnTo>
                  <a:pt x="5538" y="47"/>
                </a:lnTo>
                <a:lnTo>
                  <a:pt x="4976" y="93"/>
                </a:lnTo>
                <a:lnTo>
                  <a:pt x="4414" y="147"/>
                </a:lnTo>
                <a:lnTo>
                  <a:pt x="3879" y="217"/>
                </a:lnTo>
                <a:lnTo>
                  <a:pt x="3344" y="302"/>
                </a:lnTo>
                <a:lnTo>
                  <a:pt x="2863" y="402"/>
                </a:lnTo>
                <a:lnTo>
                  <a:pt x="2381" y="510"/>
                </a:lnTo>
                <a:lnTo>
                  <a:pt x="1926" y="626"/>
                </a:lnTo>
                <a:lnTo>
                  <a:pt x="1525" y="757"/>
                </a:lnTo>
                <a:lnTo>
                  <a:pt x="1151" y="904"/>
                </a:lnTo>
                <a:lnTo>
                  <a:pt x="830" y="1058"/>
                </a:lnTo>
                <a:lnTo>
                  <a:pt x="562" y="1228"/>
                </a:lnTo>
                <a:lnTo>
                  <a:pt x="428" y="1313"/>
                </a:lnTo>
                <a:lnTo>
                  <a:pt x="321" y="1406"/>
                </a:lnTo>
                <a:lnTo>
                  <a:pt x="241" y="1498"/>
                </a:lnTo>
                <a:lnTo>
                  <a:pt x="161" y="1591"/>
                </a:lnTo>
                <a:lnTo>
                  <a:pt x="107" y="1691"/>
                </a:lnTo>
                <a:lnTo>
                  <a:pt x="54" y="1792"/>
                </a:lnTo>
                <a:lnTo>
                  <a:pt x="27" y="1892"/>
                </a:lnTo>
                <a:lnTo>
                  <a:pt x="27" y="2000"/>
                </a:lnTo>
                <a:lnTo>
                  <a:pt x="0" y="2942"/>
                </a:lnTo>
                <a:lnTo>
                  <a:pt x="27" y="3891"/>
                </a:lnTo>
                <a:lnTo>
                  <a:pt x="81" y="4833"/>
                </a:lnTo>
                <a:lnTo>
                  <a:pt x="188" y="5775"/>
                </a:lnTo>
                <a:lnTo>
                  <a:pt x="321" y="6717"/>
                </a:lnTo>
                <a:lnTo>
                  <a:pt x="482" y="7659"/>
                </a:lnTo>
                <a:lnTo>
                  <a:pt x="696" y="8601"/>
                </a:lnTo>
                <a:lnTo>
                  <a:pt x="910" y="9535"/>
                </a:lnTo>
                <a:lnTo>
                  <a:pt x="1177" y="10476"/>
                </a:lnTo>
                <a:lnTo>
                  <a:pt x="1498" y="11411"/>
                </a:lnTo>
                <a:lnTo>
                  <a:pt x="1819" y="12345"/>
                </a:lnTo>
                <a:lnTo>
                  <a:pt x="2167" y="13279"/>
                </a:lnTo>
                <a:lnTo>
                  <a:pt x="2568" y="14213"/>
                </a:lnTo>
                <a:lnTo>
                  <a:pt x="2996" y="15147"/>
                </a:lnTo>
                <a:lnTo>
                  <a:pt x="3424" y="16081"/>
                </a:lnTo>
                <a:lnTo>
                  <a:pt x="3906" y="17007"/>
                </a:lnTo>
                <a:lnTo>
                  <a:pt x="4414" y="17934"/>
                </a:lnTo>
                <a:lnTo>
                  <a:pt x="4949" y="18868"/>
                </a:lnTo>
                <a:lnTo>
                  <a:pt x="5484" y="19794"/>
                </a:lnTo>
                <a:lnTo>
                  <a:pt x="6073" y="20721"/>
                </a:lnTo>
                <a:lnTo>
                  <a:pt x="6661" y="21647"/>
                </a:lnTo>
                <a:lnTo>
                  <a:pt x="7303" y="22566"/>
                </a:lnTo>
                <a:lnTo>
                  <a:pt x="7945" y="23492"/>
                </a:lnTo>
                <a:lnTo>
                  <a:pt x="8614" y="24411"/>
                </a:lnTo>
                <a:lnTo>
                  <a:pt x="9310" y="25337"/>
                </a:lnTo>
                <a:lnTo>
                  <a:pt x="10005" y="26256"/>
                </a:lnTo>
                <a:lnTo>
                  <a:pt x="10754" y="27175"/>
                </a:lnTo>
                <a:lnTo>
                  <a:pt x="11503" y="28093"/>
                </a:lnTo>
                <a:lnTo>
                  <a:pt x="12252" y="29004"/>
                </a:lnTo>
                <a:lnTo>
                  <a:pt x="13055" y="29923"/>
                </a:lnTo>
                <a:lnTo>
                  <a:pt x="13857" y="30834"/>
                </a:lnTo>
                <a:lnTo>
                  <a:pt x="14660" y="31752"/>
                </a:lnTo>
                <a:lnTo>
                  <a:pt x="14793" y="31868"/>
                </a:lnTo>
                <a:lnTo>
                  <a:pt x="14954" y="31976"/>
                </a:lnTo>
                <a:lnTo>
                  <a:pt x="15114" y="32077"/>
                </a:lnTo>
                <a:lnTo>
                  <a:pt x="15328" y="32177"/>
                </a:lnTo>
                <a:lnTo>
                  <a:pt x="15542" y="32270"/>
                </a:lnTo>
                <a:lnTo>
                  <a:pt x="15783" y="32355"/>
                </a:lnTo>
                <a:lnTo>
                  <a:pt x="16051" y="32432"/>
                </a:lnTo>
                <a:lnTo>
                  <a:pt x="16345" y="32509"/>
                </a:lnTo>
                <a:lnTo>
                  <a:pt x="16639" y="32571"/>
                </a:lnTo>
                <a:lnTo>
                  <a:pt x="16960" y="32640"/>
                </a:lnTo>
                <a:lnTo>
                  <a:pt x="17308" y="32694"/>
                </a:lnTo>
                <a:lnTo>
                  <a:pt x="17656" y="32741"/>
                </a:lnTo>
                <a:lnTo>
                  <a:pt x="18003" y="32787"/>
                </a:lnTo>
                <a:lnTo>
                  <a:pt x="18378" y="32826"/>
                </a:lnTo>
                <a:lnTo>
                  <a:pt x="18752" y="32856"/>
                </a:lnTo>
                <a:lnTo>
                  <a:pt x="19154" y="32887"/>
                </a:lnTo>
                <a:lnTo>
                  <a:pt x="19528" y="32910"/>
                </a:lnTo>
                <a:lnTo>
                  <a:pt x="19929" y="32926"/>
                </a:lnTo>
                <a:lnTo>
                  <a:pt x="20331" y="32934"/>
                </a:lnTo>
                <a:lnTo>
                  <a:pt x="21535" y="32934"/>
                </a:lnTo>
                <a:lnTo>
                  <a:pt x="21936" y="32918"/>
                </a:lnTo>
                <a:lnTo>
                  <a:pt x="22310" y="32903"/>
                </a:lnTo>
                <a:lnTo>
                  <a:pt x="22712" y="32880"/>
                </a:lnTo>
                <a:lnTo>
                  <a:pt x="23086" y="32849"/>
                </a:lnTo>
                <a:lnTo>
                  <a:pt x="23461" y="32818"/>
                </a:lnTo>
                <a:lnTo>
                  <a:pt x="23808" y="32779"/>
                </a:lnTo>
                <a:lnTo>
                  <a:pt x="24156" y="32733"/>
                </a:lnTo>
                <a:lnTo>
                  <a:pt x="24477" y="32679"/>
                </a:lnTo>
                <a:lnTo>
                  <a:pt x="24798" y="32625"/>
                </a:lnTo>
                <a:lnTo>
                  <a:pt x="25119" y="32563"/>
                </a:lnTo>
                <a:lnTo>
                  <a:pt x="29105" y="31722"/>
                </a:lnTo>
                <a:lnTo>
                  <a:pt x="33118" y="30888"/>
                </a:lnTo>
                <a:lnTo>
                  <a:pt x="37157" y="30070"/>
                </a:lnTo>
                <a:lnTo>
                  <a:pt x="41223" y="29267"/>
                </a:lnTo>
                <a:lnTo>
                  <a:pt x="45316" y="28479"/>
                </a:lnTo>
                <a:lnTo>
                  <a:pt x="49435" y="27700"/>
                </a:lnTo>
                <a:lnTo>
                  <a:pt x="53582" y="26935"/>
                </a:lnTo>
                <a:lnTo>
                  <a:pt x="57755" y="26194"/>
                </a:lnTo>
                <a:lnTo>
                  <a:pt x="61955" y="25453"/>
                </a:lnTo>
                <a:lnTo>
                  <a:pt x="66181" y="24735"/>
                </a:lnTo>
                <a:lnTo>
                  <a:pt x="70435" y="24025"/>
                </a:lnTo>
                <a:lnTo>
                  <a:pt x="74715" y="23330"/>
                </a:lnTo>
                <a:lnTo>
                  <a:pt x="79022" y="22651"/>
                </a:lnTo>
                <a:lnTo>
                  <a:pt x="83382" y="21979"/>
                </a:lnTo>
                <a:lnTo>
                  <a:pt x="87742" y="21323"/>
                </a:lnTo>
                <a:lnTo>
                  <a:pt x="92156" y="20682"/>
                </a:lnTo>
                <a:lnTo>
                  <a:pt x="99325" y="33374"/>
                </a:lnTo>
                <a:lnTo>
                  <a:pt x="102910" y="39719"/>
                </a:lnTo>
                <a:lnTo>
                  <a:pt x="106548" y="46065"/>
                </a:lnTo>
                <a:lnTo>
                  <a:pt x="106628" y="46204"/>
                </a:lnTo>
                <a:lnTo>
                  <a:pt x="106762" y="46335"/>
                </a:lnTo>
                <a:lnTo>
                  <a:pt x="106922" y="46467"/>
                </a:lnTo>
                <a:lnTo>
                  <a:pt x="107083" y="46590"/>
                </a:lnTo>
                <a:lnTo>
                  <a:pt x="107270" y="46706"/>
                </a:lnTo>
                <a:lnTo>
                  <a:pt x="107484" y="46814"/>
                </a:lnTo>
                <a:lnTo>
                  <a:pt x="107725" y="46922"/>
                </a:lnTo>
                <a:lnTo>
                  <a:pt x="107992" y="47022"/>
                </a:lnTo>
                <a:lnTo>
                  <a:pt x="108287" y="47123"/>
                </a:lnTo>
                <a:lnTo>
                  <a:pt x="108581" y="47208"/>
                </a:lnTo>
                <a:lnTo>
                  <a:pt x="108875" y="47293"/>
                </a:lnTo>
                <a:lnTo>
                  <a:pt x="109223" y="47370"/>
                </a:lnTo>
                <a:lnTo>
                  <a:pt x="109571" y="47439"/>
                </a:lnTo>
                <a:lnTo>
                  <a:pt x="109919" y="47501"/>
                </a:lnTo>
                <a:lnTo>
                  <a:pt x="110293" y="47563"/>
                </a:lnTo>
                <a:lnTo>
                  <a:pt x="110668" y="47609"/>
                </a:lnTo>
                <a:lnTo>
                  <a:pt x="111069" y="47655"/>
                </a:lnTo>
                <a:lnTo>
                  <a:pt x="111470" y="47694"/>
                </a:lnTo>
                <a:lnTo>
                  <a:pt x="111871" y="47717"/>
                </a:lnTo>
                <a:lnTo>
                  <a:pt x="112273" y="47740"/>
                </a:lnTo>
                <a:lnTo>
                  <a:pt x="112701" y="47756"/>
                </a:lnTo>
                <a:lnTo>
                  <a:pt x="113129" y="47764"/>
                </a:lnTo>
                <a:lnTo>
                  <a:pt x="113557" y="47764"/>
                </a:lnTo>
                <a:lnTo>
                  <a:pt x="113985" y="47756"/>
                </a:lnTo>
                <a:lnTo>
                  <a:pt x="114413" y="47740"/>
                </a:lnTo>
                <a:lnTo>
                  <a:pt x="114841" y="47717"/>
                </a:lnTo>
                <a:lnTo>
                  <a:pt x="115269" y="47679"/>
                </a:lnTo>
                <a:lnTo>
                  <a:pt x="115697" y="47640"/>
                </a:lnTo>
                <a:lnTo>
                  <a:pt x="116125" y="47586"/>
                </a:lnTo>
                <a:lnTo>
                  <a:pt x="116553" y="47532"/>
                </a:lnTo>
                <a:lnTo>
                  <a:pt x="116954" y="47462"/>
                </a:lnTo>
                <a:lnTo>
                  <a:pt x="117382" y="47385"/>
                </a:lnTo>
                <a:lnTo>
                  <a:pt x="133807" y="44097"/>
                </a:lnTo>
                <a:lnTo>
                  <a:pt x="150232" y="40800"/>
                </a:lnTo>
                <a:lnTo>
                  <a:pt x="166657" y="37496"/>
                </a:lnTo>
                <a:lnTo>
                  <a:pt x="174842" y="35836"/>
                </a:lnTo>
                <a:lnTo>
                  <a:pt x="183001" y="34177"/>
                </a:lnTo>
                <a:lnTo>
                  <a:pt x="183590" y="35574"/>
                </a:lnTo>
                <a:lnTo>
                  <a:pt x="184178" y="36971"/>
                </a:lnTo>
                <a:lnTo>
                  <a:pt x="184793" y="38361"/>
                </a:lnTo>
                <a:lnTo>
                  <a:pt x="185462" y="39750"/>
                </a:lnTo>
                <a:lnTo>
                  <a:pt x="186131" y="41148"/>
                </a:lnTo>
                <a:lnTo>
                  <a:pt x="186827" y="42537"/>
                </a:lnTo>
                <a:lnTo>
                  <a:pt x="187576" y="43919"/>
                </a:lnTo>
                <a:lnTo>
                  <a:pt x="188325" y="45309"/>
                </a:lnTo>
                <a:lnTo>
                  <a:pt x="189127" y="46690"/>
                </a:lnTo>
                <a:lnTo>
                  <a:pt x="189930" y="48080"/>
                </a:lnTo>
                <a:lnTo>
                  <a:pt x="190786" y="49462"/>
                </a:lnTo>
                <a:lnTo>
                  <a:pt x="191668" y="50844"/>
                </a:lnTo>
                <a:lnTo>
                  <a:pt x="192578" y="52226"/>
                </a:lnTo>
                <a:lnTo>
                  <a:pt x="193514" y="53608"/>
                </a:lnTo>
                <a:lnTo>
                  <a:pt x="194477" y="54982"/>
                </a:lnTo>
                <a:lnTo>
                  <a:pt x="195494" y="56364"/>
                </a:lnTo>
                <a:lnTo>
                  <a:pt x="195601" y="56487"/>
                </a:lnTo>
                <a:lnTo>
                  <a:pt x="195708" y="56611"/>
                </a:lnTo>
                <a:lnTo>
                  <a:pt x="195868" y="56726"/>
                </a:lnTo>
                <a:lnTo>
                  <a:pt x="196029" y="56834"/>
                </a:lnTo>
                <a:lnTo>
                  <a:pt x="196216" y="56935"/>
                </a:lnTo>
                <a:lnTo>
                  <a:pt x="196403" y="57035"/>
                </a:lnTo>
                <a:lnTo>
                  <a:pt x="196617" y="57136"/>
                </a:lnTo>
                <a:lnTo>
                  <a:pt x="196858" y="57220"/>
                </a:lnTo>
                <a:lnTo>
                  <a:pt x="197099" y="57305"/>
                </a:lnTo>
                <a:lnTo>
                  <a:pt x="197366" y="57383"/>
                </a:lnTo>
                <a:lnTo>
                  <a:pt x="197634" y="57452"/>
                </a:lnTo>
                <a:lnTo>
                  <a:pt x="197901" y="57522"/>
                </a:lnTo>
                <a:lnTo>
                  <a:pt x="198196" y="57583"/>
                </a:lnTo>
                <a:lnTo>
                  <a:pt x="198517" y="57637"/>
                </a:lnTo>
                <a:lnTo>
                  <a:pt x="198838" y="57684"/>
                </a:lnTo>
                <a:lnTo>
                  <a:pt x="199159" y="57730"/>
                </a:lnTo>
                <a:lnTo>
                  <a:pt x="199506" y="57769"/>
                </a:lnTo>
                <a:lnTo>
                  <a:pt x="199854" y="57792"/>
                </a:lnTo>
                <a:lnTo>
                  <a:pt x="200202" y="57823"/>
                </a:lnTo>
                <a:lnTo>
                  <a:pt x="200550" y="57838"/>
                </a:lnTo>
                <a:lnTo>
                  <a:pt x="200924" y="57846"/>
                </a:lnTo>
                <a:lnTo>
                  <a:pt x="201299" y="57853"/>
                </a:lnTo>
                <a:lnTo>
                  <a:pt x="201673" y="57853"/>
                </a:lnTo>
                <a:lnTo>
                  <a:pt x="202048" y="57846"/>
                </a:lnTo>
                <a:lnTo>
                  <a:pt x="202422" y="57830"/>
                </a:lnTo>
                <a:lnTo>
                  <a:pt x="202823" y="57807"/>
                </a:lnTo>
                <a:lnTo>
                  <a:pt x="203198" y="57784"/>
                </a:lnTo>
                <a:lnTo>
                  <a:pt x="203599" y="57745"/>
                </a:lnTo>
                <a:lnTo>
                  <a:pt x="203974" y="57707"/>
                </a:lnTo>
                <a:lnTo>
                  <a:pt x="204375" y="57653"/>
                </a:lnTo>
                <a:lnTo>
                  <a:pt x="204749" y="57599"/>
                </a:lnTo>
                <a:lnTo>
                  <a:pt x="205124" y="57537"/>
                </a:lnTo>
                <a:lnTo>
                  <a:pt x="209083" y="56834"/>
                </a:lnTo>
                <a:lnTo>
                  <a:pt x="213015" y="56124"/>
                </a:lnTo>
                <a:lnTo>
                  <a:pt x="216894" y="55406"/>
                </a:lnTo>
                <a:lnTo>
                  <a:pt x="220746" y="54673"/>
                </a:lnTo>
                <a:lnTo>
                  <a:pt x="224572" y="53932"/>
                </a:lnTo>
                <a:lnTo>
                  <a:pt x="228343" y="53175"/>
                </a:lnTo>
                <a:lnTo>
                  <a:pt x="232089" y="52411"/>
                </a:lnTo>
                <a:lnTo>
                  <a:pt x="235780" y="51631"/>
                </a:lnTo>
                <a:lnTo>
                  <a:pt x="239445" y="50836"/>
                </a:lnTo>
                <a:lnTo>
                  <a:pt x="243083" y="50025"/>
                </a:lnTo>
                <a:lnTo>
                  <a:pt x="246694" y="49207"/>
                </a:lnTo>
                <a:lnTo>
                  <a:pt x="250252" y="48366"/>
                </a:lnTo>
                <a:lnTo>
                  <a:pt x="253783" y="47517"/>
                </a:lnTo>
                <a:lnTo>
                  <a:pt x="255549" y="47084"/>
                </a:lnTo>
                <a:lnTo>
                  <a:pt x="257288" y="46644"/>
                </a:lnTo>
                <a:lnTo>
                  <a:pt x="259026" y="46204"/>
                </a:lnTo>
                <a:lnTo>
                  <a:pt x="260765" y="45756"/>
                </a:lnTo>
                <a:lnTo>
                  <a:pt x="262477" y="45309"/>
                </a:lnTo>
                <a:lnTo>
                  <a:pt x="264189" y="44853"/>
                </a:lnTo>
                <a:lnTo>
                  <a:pt x="264537" y="44753"/>
                </a:lnTo>
                <a:lnTo>
                  <a:pt x="264831" y="44652"/>
                </a:lnTo>
                <a:lnTo>
                  <a:pt x="265072" y="44544"/>
                </a:lnTo>
                <a:lnTo>
                  <a:pt x="265286" y="44429"/>
                </a:lnTo>
                <a:lnTo>
                  <a:pt x="265447" y="44313"/>
                </a:lnTo>
                <a:lnTo>
                  <a:pt x="265554" y="44197"/>
                </a:lnTo>
                <a:lnTo>
                  <a:pt x="265634" y="44081"/>
                </a:lnTo>
                <a:lnTo>
                  <a:pt x="265661" y="43965"/>
                </a:lnTo>
                <a:lnTo>
                  <a:pt x="265661" y="43850"/>
                </a:lnTo>
                <a:lnTo>
                  <a:pt x="265634" y="43734"/>
                </a:lnTo>
                <a:lnTo>
                  <a:pt x="265554" y="43626"/>
                </a:lnTo>
                <a:lnTo>
                  <a:pt x="265447" y="43510"/>
                </a:lnTo>
                <a:lnTo>
                  <a:pt x="265313" y="43402"/>
                </a:lnTo>
                <a:lnTo>
                  <a:pt x="265152" y="43301"/>
                </a:lnTo>
                <a:lnTo>
                  <a:pt x="264965" y="43201"/>
                </a:lnTo>
                <a:lnTo>
                  <a:pt x="264751" y="43108"/>
                </a:lnTo>
                <a:lnTo>
                  <a:pt x="264510" y="43024"/>
                </a:lnTo>
                <a:lnTo>
                  <a:pt x="264243" y="42939"/>
                </a:lnTo>
                <a:lnTo>
                  <a:pt x="263949" y="42869"/>
                </a:lnTo>
                <a:lnTo>
                  <a:pt x="263628" y="42800"/>
                </a:lnTo>
                <a:lnTo>
                  <a:pt x="263307" y="42746"/>
                </a:lnTo>
                <a:lnTo>
                  <a:pt x="262986" y="42699"/>
                </a:lnTo>
                <a:lnTo>
                  <a:pt x="262611" y="42661"/>
                </a:lnTo>
                <a:lnTo>
                  <a:pt x="262263" y="42638"/>
                </a:lnTo>
                <a:lnTo>
                  <a:pt x="261862" y="42622"/>
                </a:lnTo>
                <a:lnTo>
                  <a:pt x="261487" y="42622"/>
                </a:lnTo>
                <a:lnTo>
                  <a:pt x="261086" y="42630"/>
                </a:lnTo>
                <a:lnTo>
                  <a:pt x="260685" y="42653"/>
                </a:lnTo>
                <a:lnTo>
                  <a:pt x="260284" y="42692"/>
                </a:lnTo>
                <a:lnTo>
                  <a:pt x="259856" y="42746"/>
                </a:lnTo>
                <a:lnTo>
                  <a:pt x="259454" y="42815"/>
                </a:lnTo>
                <a:lnTo>
                  <a:pt x="259026" y="42900"/>
                </a:lnTo>
                <a:lnTo>
                  <a:pt x="255843" y="43626"/>
                </a:lnTo>
                <a:lnTo>
                  <a:pt x="252606" y="44336"/>
                </a:lnTo>
                <a:lnTo>
                  <a:pt x="249396" y="45038"/>
                </a:lnTo>
                <a:lnTo>
                  <a:pt x="246159" y="45741"/>
                </a:lnTo>
                <a:lnTo>
                  <a:pt x="242896" y="46428"/>
                </a:lnTo>
                <a:lnTo>
                  <a:pt x="239632" y="47107"/>
                </a:lnTo>
                <a:lnTo>
                  <a:pt x="236342" y="47779"/>
                </a:lnTo>
                <a:lnTo>
                  <a:pt x="233052" y="48435"/>
                </a:lnTo>
                <a:lnTo>
                  <a:pt x="229708" y="49091"/>
                </a:lnTo>
                <a:lnTo>
                  <a:pt x="226391" y="49740"/>
                </a:lnTo>
                <a:lnTo>
                  <a:pt x="223020" y="50373"/>
                </a:lnTo>
                <a:lnTo>
                  <a:pt x="219623" y="50998"/>
                </a:lnTo>
                <a:lnTo>
                  <a:pt x="216225" y="51616"/>
                </a:lnTo>
                <a:lnTo>
                  <a:pt x="212775" y="52226"/>
                </a:lnTo>
                <a:lnTo>
                  <a:pt x="209297" y="52828"/>
                </a:lnTo>
                <a:lnTo>
                  <a:pt x="205819" y="53422"/>
                </a:lnTo>
                <a:lnTo>
                  <a:pt x="204883" y="52010"/>
                </a:lnTo>
                <a:lnTo>
                  <a:pt x="203974" y="50597"/>
                </a:lnTo>
                <a:lnTo>
                  <a:pt x="203118" y="49192"/>
                </a:lnTo>
                <a:lnTo>
                  <a:pt x="202262" y="47779"/>
                </a:lnTo>
                <a:lnTo>
                  <a:pt x="201432" y="46366"/>
                </a:lnTo>
                <a:lnTo>
                  <a:pt x="200630" y="44954"/>
                </a:lnTo>
                <a:lnTo>
                  <a:pt x="199881" y="43533"/>
                </a:lnTo>
                <a:lnTo>
                  <a:pt x="199132" y="42120"/>
                </a:lnTo>
                <a:lnTo>
                  <a:pt x="198410" y="40700"/>
                </a:lnTo>
                <a:lnTo>
                  <a:pt x="197741" y="39279"/>
                </a:lnTo>
                <a:lnTo>
                  <a:pt x="197072" y="37859"/>
                </a:lnTo>
                <a:lnTo>
                  <a:pt x="196457" y="36438"/>
                </a:lnTo>
                <a:lnTo>
                  <a:pt x="195841" y="35018"/>
                </a:lnTo>
                <a:lnTo>
                  <a:pt x="195280" y="33590"/>
                </a:lnTo>
                <a:lnTo>
                  <a:pt x="194745" y="32162"/>
                </a:lnTo>
                <a:lnTo>
                  <a:pt x="194236" y="30733"/>
                </a:lnTo>
                <a:lnTo>
                  <a:pt x="194183" y="30602"/>
                </a:lnTo>
                <a:lnTo>
                  <a:pt x="194076" y="30479"/>
                </a:lnTo>
                <a:lnTo>
                  <a:pt x="193969" y="30355"/>
                </a:lnTo>
                <a:lnTo>
                  <a:pt x="193835" y="30239"/>
                </a:lnTo>
                <a:lnTo>
                  <a:pt x="193648" y="30131"/>
                </a:lnTo>
                <a:lnTo>
                  <a:pt x="193461" y="30023"/>
                </a:lnTo>
                <a:lnTo>
                  <a:pt x="193247" y="29923"/>
                </a:lnTo>
                <a:lnTo>
                  <a:pt x="193006" y="29830"/>
                </a:lnTo>
                <a:lnTo>
                  <a:pt x="192738" y="29745"/>
                </a:lnTo>
                <a:lnTo>
                  <a:pt x="192471" y="29668"/>
                </a:lnTo>
                <a:lnTo>
                  <a:pt x="192177" y="29591"/>
                </a:lnTo>
                <a:lnTo>
                  <a:pt x="191856" y="29521"/>
                </a:lnTo>
                <a:lnTo>
                  <a:pt x="191535" y="29460"/>
                </a:lnTo>
                <a:lnTo>
                  <a:pt x="191187" y="29406"/>
                </a:lnTo>
                <a:lnTo>
                  <a:pt x="190839" y="29352"/>
                </a:lnTo>
                <a:lnTo>
                  <a:pt x="190491" y="29313"/>
                </a:lnTo>
                <a:lnTo>
                  <a:pt x="190117" y="29274"/>
                </a:lnTo>
                <a:lnTo>
                  <a:pt x="189716" y="29244"/>
                </a:lnTo>
                <a:lnTo>
                  <a:pt x="189341" y="29220"/>
                </a:lnTo>
                <a:lnTo>
                  <a:pt x="188940" y="29197"/>
                </a:lnTo>
                <a:lnTo>
                  <a:pt x="188539" y="29189"/>
                </a:lnTo>
                <a:lnTo>
                  <a:pt x="188137" y="29182"/>
                </a:lnTo>
                <a:lnTo>
                  <a:pt x="187736" y="29182"/>
                </a:lnTo>
                <a:lnTo>
                  <a:pt x="187335" y="29189"/>
                </a:lnTo>
                <a:lnTo>
                  <a:pt x="186934" y="29205"/>
                </a:lnTo>
                <a:lnTo>
                  <a:pt x="186532" y="29228"/>
                </a:lnTo>
                <a:lnTo>
                  <a:pt x="186131" y="29259"/>
                </a:lnTo>
                <a:lnTo>
                  <a:pt x="185730" y="29298"/>
                </a:lnTo>
                <a:lnTo>
                  <a:pt x="185355" y="29344"/>
                </a:lnTo>
                <a:lnTo>
                  <a:pt x="184954" y="29390"/>
                </a:lnTo>
                <a:lnTo>
                  <a:pt x="184579" y="29452"/>
                </a:lnTo>
                <a:lnTo>
                  <a:pt x="184232" y="29514"/>
                </a:lnTo>
                <a:lnTo>
                  <a:pt x="175939" y="31119"/>
                </a:lnTo>
                <a:lnTo>
                  <a:pt x="167673" y="32725"/>
                </a:lnTo>
                <a:lnTo>
                  <a:pt x="159407" y="34346"/>
                </a:lnTo>
                <a:lnTo>
                  <a:pt x="151168" y="35968"/>
                </a:lnTo>
                <a:lnTo>
                  <a:pt x="134690" y="39218"/>
                </a:lnTo>
                <a:lnTo>
                  <a:pt x="118238" y="42475"/>
                </a:lnTo>
                <a:lnTo>
                  <a:pt x="114734" y="36230"/>
                </a:lnTo>
                <a:lnTo>
                  <a:pt x="111203" y="29977"/>
                </a:lnTo>
                <a:lnTo>
                  <a:pt x="104140" y="17478"/>
                </a:lnTo>
                <a:lnTo>
                  <a:pt x="104060" y="17370"/>
                </a:lnTo>
                <a:lnTo>
                  <a:pt x="103953" y="17262"/>
                </a:lnTo>
                <a:lnTo>
                  <a:pt x="103846" y="17154"/>
                </a:lnTo>
                <a:lnTo>
                  <a:pt x="103712" y="17046"/>
                </a:lnTo>
                <a:lnTo>
                  <a:pt x="103552" y="16946"/>
                </a:lnTo>
                <a:lnTo>
                  <a:pt x="103365" y="16845"/>
                </a:lnTo>
                <a:lnTo>
                  <a:pt x="103177" y="16745"/>
                </a:lnTo>
                <a:lnTo>
                  <a:pt x="102963" y="16652"/>
                </a:lnTo>
                <a:lnTo>
                  <a:pt x="102749" y="16560"/>
                </a:lnTo>
                <a:lnTo>
                  <a:pt x="102509" y="16467"/>
                </a:lnTo>
                <a:lnTo>
                  <a:pt x="102241" y="16382"/>
                </a:lnTo>
                <a:lnTo>
                  <a:pt x="101974" y="16305"/>
                </a:lnTo>
                <a:lnTo>
                  <a:pt x="101679" y="16228"/>
                </a:lnTo>
                <a:lnTo>
                  <a:pt x="101385" y="16158"/>
                </a:lnTo>
                <a:lnTo>
                  <a:pt x="101091" y="16089"/>
                </a:lnTo>
                <a:lnTo>
                  <a:pt x="100770" y="16027"/>
                </a:lnTo>
                <a:lnTo>
                  <a:pt x="100422" y="15973"/>
                </a:lnTo>
                <a:lnTo>
                  <a:pt x="100101" y="15919"/>
                </a:lnTo>
                <a:lnTo>
                  <a:pt x="99753" y="15873"/>
                </a:lnTo>
                <a:lnTo>
                  <a:pt x="99379" y="15834"/>
                </a:lnTo>
                <a:lnTo>
                  <a:pt x="99031" y="15803"/>
                </a:lnTo>
                <a:lnTo>
                  <a:pt x="98657" y="15772"/>
                </a:lnTo>
                <a:lnTo>
                  <a:pt x="98282" y="15749"/>
                </a:lnTo>
                <a:lnTo>
                  <a:pt x="97908" y="15741"/>
                </a:lnTo>
                <a:lnTo>
                  <a:pt x="97506" y="15734"/>
                </a:lnTo>
                <a:lnTo>
                  <a:pt x="97132" y="15734"/>
                </a:lnTo>
                <a:lnTo>
                  <a:pt x="96730" y="15741"/>
                </a:lnTo>
                <a:lnTo>
                  <a:pt x="96356" y="15757"/>
                </a:lnTo>
                <a:lnTo>
                  <a:pt x="95955" y="15780"/>
                </a:lnTo>
                <a:lnTo>
                  <a:pt x="95553" y="15811"/>
                </a:lnTo>
                <a:lnTo>
                  <a:pt x="95179" y="15849"/>
                </a:lnTo>
                <a:lnTo>
                  <a:pt x="94778" y="15904"/>
                </a:lnTo>
                <a:lnTo>
                  <a:pt x="90203" y="16537"/>
                </a:lnTo>
                <a:lnTo>
                  <a:pt x="85656" y="17193"/>
                </a:lnTo>
                <a:lnTo>
                  <a:pt x="81135" y="17857"/>
                </a:lnTo>
                <a:lnTo>
                  <a:pt x="76641" y="18536"/>
                </a:lnTo>
                <a:lnTo>
                  <a:pt x="72200" y="19231"/>
                </a:lnTo>
                <a:lnTo>
                  <a:pt x="67786" y="19933"/>
                </a:lnTo>
                <a:lnTo>
                  <a:pt x="63399" y="20651"/>
                </a:lnTo>
                <a:lnTo>
                  <a:pt x="59039" y="21385"/>
                </a:lnTo>
                <a:lnTo>
                  <a:pt x="54705" y="22133"/>
                </a:lnTo>
                <a:lnTo>
                  <a:pt x="50425" y="22890"/>
                </a:lnTo>
                <a:lnTo>
                  <a:pt x="46145" y="23662"/>
                </a:lnTo>
                <a:lnTo>
                  <a:pt x="41892" y="24449"/>
                </a:lnTo>
                <a:lnTo>
                  <a:pt x="37692" y="25252"/>
                </a:lnTo>
                <a:lnTo>
                  <a:pt x="33492" y="26063"/>
                </a:lnTo>
                <a:lnTo>
                  <a:pt x="29319" y="26897"/>
                </a:lnTo>
                <a:lnTo>
                  <a:pt x="25173" y="27738"/>
                </a:lnTo>
                <a:lnTo>
                  <a:pt x="24531" y="26928"/>
                </a:lnTo>
                <a:lnTo>
                  <a:pt x="23889" y="26109"/>
                </a:lnTo>
                <a:lnTo>
                  <a:pt x="23273" y="25299"/>
                </a:lnTo>
                <a:lnTo>
                  <a:pt x="22685" y="24488"/>
                </a:lnTo>
                <a:lnTo>
                  <a:pt x="22123" y="23677"/>
                </a:lnTo>
                <a:lnTo>
                  <a:pt x="21588" y="22867"/>
                </a:lnTo>
                <a:lnTo>
                  <a:pt x="21053" y="22056"/>
                </a:lnTo>
                <a:lnTo>
                  <a:pt x="20545" y="21246"/>
                </a:lnTo>
                <a:lnTo>
                  <a:pt x="20063" y="20435"/>
                </a:lnTo>
                <a:lnTo>
                  <a:pt x="19582" y="19617"/>
                </a:lnTo>
                <a:lnTo>
                  <a:pt x="19127" y="18806"/>
                </a:lnTo>
                <a:lnTo>
                  <a:pt x="18699" y="17996"/>
                </a:lnTo>
                <a:lnTo>
                  <a:pt x="17870" y="16367"/>
                </a:lnTo>
                <a:lnTo>
                  <a:pt x="17094" y="14738"/>
                </a:lnTo>
                <a:lnTo>
                  <a:pt x="16398" y="13109"/>
                </a:lnTo>
                <a:lnTo>
                  <a:pt x="15730" y="11472"/>
                </a:lnTo>
                <a:lnTo>
                  <a:pt x="15114" y="9828"/>
                </a:lnTo>
                <a:lnTo>
                  <a:pt x="14553" y="8184"/>
                </a:lnTo>
                <a:lnTo>
                  <a:pt x="14018" y="6539"/>
                </a:lnTo>
                <a:lnTo>
                  <a:pt x="13536" y="4880"/>
                </a:lnTo>
                <a:lnTo>
                  <a:pt x="13055" y="3220"/>
                </a:lnTo>
                <a:lnTo>
                  <a:pt x="12627" y="1552"/>
                </a:lnTo>
                <a:lnTo>
                  <a:pt x="12573" y="1444"/>
                </a:lnTo>
                <a:lnTo>
                  <a:pt x="12520" y="1336"/>
                </a:lnTo>
                <a:lnTo>
                  <a:pt x="12466" y="1236"/>
                </a:lnTo>
                <a:lnTo>
                  <a:pt x="12386" y="1135"/>
                </a:lnTo>
                <a:lnTo>
                  <a:pt x="12279" y="1043"/>
                </a:lnTo>
                <a:lnTo>
                  <a:pt x="12172" y="958"/>
                </a:lnTo>
                <a:lnTo>
                  <a:pt x="12038" y="865"/>
                </a:lnTo>
                <a:lnTo>
                  <a:pt x="11904" y="788"/>
                </a:lnTo>
                <a:lnTo>
                  <a:pt x="11744" y="711"/>
                </a:lnTo>
                <a:lnTo>
                  <a:pt x="11583" y="641"/>
                </a:lnTo>
                <a:lnTo>
                  <a:pt x="11423" y="572"/>
                </a:lnTo>
                <a:lnTo>
                  <a:pt x="11236" y="502"/>
                </a:lnTo>
                <a:lnTo>
                  <a:pt x="11048" y="441"/>
                </a:lnTo>
                <a:lnTo>
                  <a:pt x="10834" y="387"/>
                </a:lnTo>
                <a:lnTo>
                  <a:pt x="10620" y="332"/>
                </a:lnTo>
                <a:lnTo>
                  <a:pt x="10406" y="286"/>
                </a:lnTo>
                <a:lnTo>
                  <a:pt x="9925" y="201"/>
                </a:lnTo>
                <a:lnTo>
                  <a:pt x="9443" y="132"/>
                </a:lnTo>
                <a:lnTo>
                  <a:pt x="8908" y="78"/>
                </a:lnTo>
                <a:lnTo>
                  <a:pt x="8373" y="31"/>
                </a:lnTo>
                <a:lnTo>
                  <a:pt x="7838" y="8"/>
                </a:lnTo>
                <a:lnTo>
                  <a:pt x="72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p:nvPr/>
        </p:nvSpPr>
        <p:spPr>
          <a:xfrm rot="10800000">
            <a:off x="7895333" y="4417750"/>
            <a:ext cx="591942" cy="545250"/>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rot="10800000">
            <a:off x="6396268" y="4695082"/>
            <a:ext cx="74246" cy="79137"/>
          </a:xfrm>
          <a:custGeom>
            <a:avLst/>
            <a:gdLst/>
            <a:ahLst/>
            <a:cxnLst/>
            <a:rect l="l" t="t" r="r" b="b"/>
            <a:pathLst>
              <a:path w="32422" h="11265" extrusionOk="0">
                <a:moveTo>
                  <a:pt x="28115" y="1"/>
                </a:moveTo>
                <a:lnTo>
                  <a:pt x="27741" y="9"/>
                </a:lnTo>
                <a:lnTo>
                  <a:pt x="27339" y="32"/>
                </a:lnTo>
                <a:lnTo>
                  <a:pt x="26965" y="55"/>
                </a:lnTo>
                <a:lnTo>
                  <a:pt x="26590" y="94"/>
                </a:lnTo>
                <a:lnTo>
                  <a:pt x="26216" y="148"/>
                </a:lnTo>
                <a:lnTo>
                  <a:pt x="25841" y="209"/>
                </a:lnTo>
                <a:lnTo>
                  <a:pt x="25494" y="279"/>
                </a:lnTo>
                <a:lnTo>
                  <a:pt x="25146" y="364"/>
                </a:lnTo>
                <a:lnTo>
                  <a:pt x="24825" y="464"/>
                </a:lnTo>
                <a:lnTo>
                  <a:pt x="23327" y="966"/>
                </a:lnTo>
                <a:lnTo>
                  <a:pt x="21829" y="1460"/>
                </a:lnTo>
                <a:lnTo>
                  <a:pt x="18752" y="2456"/>
                </a:lnTo>
                <a:lnTo>
                  <a:pt x="15676" y="3444"/>
                </a:lnTo>
                <a:lnTo>
                  <a:pt x="12627" y="4448"/>
                </a:lnTo>
                <a:lnTo>
                  <a:pt x="11102" y="4957"/>
                </a:lnTo>
                <a:lnTo>
                  <a:pt x="9604" y="5467"/>
                </a:lnTo>
                <a:lnTo>
                  <a:pt x="8133" y="5976"/>
                </a:lnTo>
                <a:lnTo>
                  <a:pt x="6661" y="6493"/>
                </a:lnTo>
                <a:lnTo>
                  <a:pt x="5243" y="7011"/>
                </a:lnTo>
                <a:lnTo>
                  <a:pt x="3852" y="7536"/>
                </a:lnTo>
                <a:lnTo>
                  <a:pt x="2488" y="8068"/>
                </a:lnTo>
                <a:lnTo>
                  <a:pt x="1177" y="8609"/>
                </a:lnTo>
                <a:lnTo>
                  <a:pt x="963" y="8701"/>
                </a:lnTo>
                <a:lnTo>
                  <a:pt x="776" y="8786"/>
                </a:lnTo>
                <a:lnTo>
                  <a:pt x="616" y="8879"/>
                </a:lnTo>
                <a:lnTo>
                  <a:pt x="482" y="8964"/>
                </a:lnTo>
                <a:lnTo>
                  <a:pt x="348" y="9056"/>
                </a:lnTo>
                <a:lnTo>
                  <a:pt x="268" y="9141"/>
                </a:lnTo>
                <a:lnTo>
                  <a:pt x="161" y="9226"/>
                </a:lnTo>
                <a:lnTo>
                  <a:pt x="107" y="9319"/>
                </a:lnTo>
                <a:lnTo>
                  <a:pt x="54" y="9404"/>
                </a:lnTo>
                <a:lnTo>
                  <a:pt x="27" y="9489"/>
                </a:lnTo>
                <a:lnTo>
                  <a:pt x="0" y="9566"/>
                </a:lnTo>
                <a:lnTo>
                  <a:pt x="0" y="9651"/>
                </a:lnTo>
                <a:lnTo>
                  <a:pt x="54" y="9813"/>
                </a:lnTo>
                <a:lnTo>
                  <a:pt x="161" y="9967"/>
                </a:lnTo>
                <a:lnTo>
                  <a:pt x="321" y="10114"/>
                </a:lnTo>
                <a:lnTo>
                  <a:pt x="562" y="10261"/>
                </a:lnTo>
                <a:lnTo>
                  <a:pt x="830" y="10400"/>
                </a:lnTo>
                <a:lnTo>
                  <a:pt x="1124" y="10523"/>
                </a:lnTo>
                <a:lnTo>
                  <a:pt x="1498" y="10647"/>
                </a:lnTo>
                <a:lnTo>
                  <a:pt x="1873" y="10762"/>
                </a:lnTo>
                <a:lnTo>
                  <a:pt x="2301" y="10863"/>
                </a:lnTo>
                <a:lnTo>
                  <a:pt x="2756" y="10955"/>
                </a:lnTo>
                <a:lnTo>
                  <a:pt x="3264" y="11033"/>
                </a:lnTo>
                <a:lnTo>
                  <a:pt x="3772" y="11110"/>
                </a:lnTo>
                <a:lnTo>
                  <a:pt x="4307" y="11164"/>
                </a:lnTo>
                <a:lnTo>
                  <a:pt x="4842" y="11210"/>
                </a:lnTo>
                <a:lnTo>
                  <a:pt x="5404" y="11241"/>
                </a:lnTo>
                <a:lnTo>
                  <a:pt x="5992" y="11264"/>
                </a:lnTo>
                <a:lnTo>
                  <a:pt x="6554" y="11264"/>
                </a:lnTo>
                <a:lnTo>
                  <a:pt x="7143" y="11257"/>
                </a:lnTo>
                <a:lnTo>
                  <a:pt x="7731" y="11233"/>
                </a:lnTo>
                <a:lnTo>
                  <a:pt x="8293" y="11187"/>
                </a:lnTo>
                <a:lnTo>
                  <a:pt x="8855" y="11125"/>
                </a:lnTo>
                <a:lnTo>
                  <a:pt x="9417" y="11048"/>
                </a:lnTo>
                <a:lnTo>
                  <a:pt x="9952" y="10955"/>
                </a:lnTo>
                <a:lnTo>
                  <a:pt x="10219" y="10901"/>
                </a:lnTo>
                <a:lnTo>
                  <a:pt x="10487" y="10840"/>
                </a:lnTo>
                <a:lnTo>
                  <a:pt x="10727" y="10778"/>
                </a:lnTo>
                <a:lnTo>
                  <a:pt x="10968" y="10708"/>
                </a:lnTo>
                <a:lnTo>
                  <a:pt x="11209" y="10639"/>
                </a:lnTo>
                <a:lnTo>
                  <a:pt x="11450" y="10562"/>
                </a:lnTo>
                <a:lnTo>
                  <a:pt x="12867" y="10044"/>
                </a:lnTo>
                <a:lnTo>
                  <a:pt x="14232" y="9520"/>
                </a:lnTo>
                <a:lnTo>
                  <a:pt x="15569" y="8995"/>
                </a:lnTo>
                <a:lnTo>
                  <a:pt x="16907" y="8454"/>
                </a:lnTo>
                <a:lnTo>
                  <a:pt x="18191" y="7906"/>
                </a:lnTo>
                <a:lnTo>
                  <a:pt x="19475" y="7358"/>
                </a:lnTo>
                <a:lnTo>
                  <a:pt x="20732" y="6802"/>
                </a:lnTo>
                <a:lnTo>
                  <a:pt x="21963" y="6246"/>
                </a:lnTo>
                <a:lnTo>
                  <a:pt x="24424" y="5119"/>
                </a:lnTo>
                <a:lnTo>
                  <a:pt x="26831" y="3992"/>
                </a:lnTo>
                <a:lnTo>
                  <a:pt x="29265" y="2873"/>
                </a:lnTo>
                <a:lnTo>
                  <a:pt x="31700" y="1761"/>
                </a:lnTo>
                <a:lnTo>
                  <a:pt x="31941" y="1638"/>
                </a:lnTo>
                <a:lnTo>
                  <a:pt x="32128" y="1522"/>
                </a:lnTo>
                <a:lnTo>
                  <a:pt x="32288" y="1398"/>
                </a:lnTo>
                <a:lnTo>
                  <a:pt x="32369" y="1282"/>
                </a:lnTo>
                <a:lnTo>
                  <a:pt x="32422" y="1167"/>
                </a:lnTo>
                <a:lnTo>
                  <a:pt x="32422" y="1059"/>
                </a:lnTo>
                <a:lnTo>
                  <a:pt x="32395" y="950"/>
                </a:lnTo>
                <a:lnTo>
                  <a:pt x="32342" y="842"/>
                </a:lnTo>
                <a:lnTo>
                  <a:pt x="32208" y="750"/>
                </a:lnTo>
                <a:lnTo>
                  <a:pt x="32074" y="649"/>
                </a:lnTo>
                <a:lnTo>
                  <a:pt x="31887" y="564"/>
                </a:lnTo>
                <a:lnTo>
                  <a:pt x="31700" y="480"/>
                </a:lnTo>
                <a:lnTo>
                  <a:pt x="31459" y="402"/>
                </a:lnTo>
                <a:lnTo>
                  <a:pt x="31192" y="325"/>
                </a:lnTo>
                <a:lnTo>
                  <a:pt x="30924" y="263"/>
                </a:lnTo>
                <a:lnTo>
                  <a:pt x="30630" y="202"/>
                </a:lnTo>
                <a:lnTo>
                  <a:pt x="30309" y="148"/>
                </a:lnTo>
                <a:lnTo>
                  <a:pt x="29961" y="101"/>
                </a:lnTo>
                <a:lnTo>
                  <a:pt x="29613" y="63"/>
                </a:lnTo>
                <a:lnTo>
                  <a:pt x="29239" y="40"/>
                </a:lnTo>
                <a:lnTo>
                  <a:pt x="28864" y="16"/>
                </a:lnTo>
                <a:lnTo>
                  <a:pt x="28490" y="9"/>
                </a:lnTo>
                <a:lnTo>
                  <a:pt x="281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6"/>
          <p:cNvSpPr/>
          <p:nvPr/>
        </p:nvSpPr>
        <p:spPr>
          <a:xfrm rot="10800000">
            <a:off x="6560404" y="4511162"/>
            <a:ext cx="137345" cy="99249"/>
          </a:xfrm>
          <a:custGeom>
            <a:avLst/>
            <a:gdLst/>
            <a:ahLst/>
            <a:cxnLst/>
            <a:rect l="l" t="t" r="r" b="b"/>
            <a:pathLst>
              <a:path w="59976" h="14128" extrusionOk="0">
                <a:moveTo>
                  <a:pt x="54812" y="0"/>
                </a:moveTo>
                <a:lnTo>
                  <a:pt x="54411" y="15"/>
                </a:lnTo>
                <a:lnTo>
                  <a:pt x="54010" y="46"/>
                </a:lnTo>
                <a:lnTo>
                  <a:pt x="53609" y="85"/>
                </a:lnTo>
                <a:lnTo>
                  <a:pt x="53234" y="139"/>
                </a:lnTo>
                <a:lnTo>
                  <a:pt x="52860" y="216"/>
                </a:lnTo>
                <a:lnTo>
                  <a:pt x="52485" y="301"/>
                </a:lnTo>
                <a:lnTo>
                  <a:pt x="52111" y="401"/>
                </a:lnTo>
                <a:lnTo>
                  <a:pt x="50800" y="818"/>
                </a:lnTo>
                <a:lnTo>
                  <a:pt x="49462" y="1220"/>
                </a:lnTo>
                <a:lnTo>
                  <a:pt x="48125" y="1621"/>
                </a:lnTo>
                <a:lnTo>
                  <a:pt x="46787" y="2007"/>
                </a:lnTo>
                <a:lnTo>
                  <a:pt x="45423" y="2393"/>
                </a:lnTo>
                <a:lnTo>
                  <a:pt x="44059" y="2771"/>
                </a:lnTo>
                <a:lnTo>
                  <a:pt x="42694" y="3134"/>
                </a:lnTo>
                <a:lnTo>
                  <a:pt x="41303" y="3497"/>
                </a:lnTo>
                <a:lnTo>
                  <a:pt x="39912" y="3852"/>
                </a:lnTo>
                <a:lnTo>
                  <a:pt x="38521" y="4207"/>
                </a:lnTo>
                <a:lnTo>
                  <a:pt x="37103" y="4547"/>
                </a:lnTo>
                <a:lnTo>
                  <a:pt x="35686" y="4879"/>
                </a:lnTo>
                <a:lnTo>
                  <a:pt x="34241" y="5211"/>
                </a:lnTo>
                <a:lnTo>
                  <a:pt x="32797" y="5535"/>
                </a:lnTo>
                <a:lnTo>
                  <a:pt x="31325" y="5852"/>
                </a:lnTo>
                <a:lnTo>
                  <a:pt x="29854" y="6160"/>
                </a:lnTo>
                <a:lnTo>
                  <a:pt x="28356" y="6469"/>
                </a:lnTo>
                <a:lnTo>
                  <a:pt x="26831" y="6770"/>
                </a:lnTo>
                <a:lnTo>
                  <a:pt x="25306" y="7064"/>
                </a:lnTo>
                <a:lnTo>
                  <a:pt x="23782" y="7349"/>
                </a:lnTo>
                <a:lnTo>
                  <a:pt x="22230" y="7635"/>
                </a:lnTo>
                <a:lnTo>
                  <a:pt x="20652" y="7913"/>
                </a:lnTo>
                <a:lnTo>
                  <a:pt x="19047" y="8183"/>
                </a:lnTo>
                <a:lnTo>
                  <a:pt x="17442" y="8453"/>
                </a:lnTo>
                <a:lnTo>
                  <a:pt x="15810" y="8716"/>
                </a:lnTo>
                <a:lnTo>
                  <a:pt x="14151" y="8971"/>
                </a:lnTo>
                <a:lnTo>
                  <a:pt x="12493" y="9225"/>
                </a:lnTo>
                <a:lnTo>
                  <a:pt x="10808" y="9472"/>
                </a:lnTo>
                <a:lnTo>
                  <a:pt x="9096" y="9712"/>
                </a:lnTo>
                <a:lnTo>
                  <a:pt x="7357" y="9951"/>
                </a:lnTo>
                <a:lnTo>
                  <a:pt x="5618" y="10183"/>
                </a:lnTo>
                <a:lnTo>
                  <a:pt x="3826" y="10414"/>
                </a:lnTo>
                <a:lnTo>
                  <a:pt x="3451" y="10468"/>
                </a:lnTo>
                <a:lnTo>
                  <a:pt x="3103" y="10522"/>
                </a:lnTo>
                <a:lnTo>
                  <a:pt x="2756" y="10576"/>
                </a:lnTo>
                <a:lnTo>
                  <a:pt x="2461" y="10638"/>
                </a:lnTo>
                <a:lnTo>
                  <a:pt x="2167" y="10700"/>
                </a:lnTo>
                <a:lnTo>
                  <a:pt x="1873" y="10769"/>
                </a:lnTo>
                <a:lnTo>
                  <a:pt x="1632" y="10839"/>
                </a:lnTo>
                <a:lnTo>
                  <a:pt x="1391" y="10908"/>
                </a:lnTo>
                <a:lnTo>
                  <a:pt x="1177" y="10985"/>
                </a:lnTo>
                <a:lnTo>
                  <a:pt x="990" y="11055"/>
                </a:lnTo>
                <a:lnTo>
                  <a:pt x="803" y="11132"/>
                </a:lnTo>
                <a:lnTo>
                  <a:pt x="642" y="11217"/>
                </a:lnTo>
                <a:lnTo>
                  <a:pt x="509" y="11294"/>
                </a:lnTo>
                <a:lnTo>
                  <a:pt x="375" y="11379"/>
                </a:lnTo>
                <a:lnTo>
                  <a:pt x="268" y="11464"/>
                </a:lnTo>
                <a:lnTo>
                  <a:pt x="188" y="11549"/>
                </a:lnTo>
                <a:lnTo>
                  <a:pt x="107" y="11634"/>
                </a:lnTo>
                <a:lnTo>
                  <a:pt x="54" y="11719"/>
                </a:lnTo>
                <a:lnTo>
                  <a:pt x="27" y="11804"/>
                </a:lnTo>
                <a:lnTo>
                  <a:pt x="0" y="11896"/>
                </a:lnTo>
                <a:lnTo>
                  <a:pt x="0" y="12074"/>
                </a:lnTo>
                <a:lnTo>
                  <a:pt x="54" y="12251"/>
                </a:lnTo>
                <a:lnTo>
                  <a:pt x="161" y="12421"/>
                </a:lnTo>
                <a:lnTo>
                  <a:pt x="321" y="12599"/>
                </a:lnTo>
                <a:lnTo>
                  <a:pt x="562" y="12769"/>
                </a:lnTo>
                <a:lnTo>
                  <a:pt x="830" y="12939"/>
                </a:lnTo>
                <a:lnTo>
                  <a:pt x="1151" y="13093"/>
                </a:lnTo>
                <a:lnTo>
                  <a:pt x="1525" y="13247"/>
                </a:lnTo>
                <a:lnTo>
                  <a:pt x="1926" y="13394"/>
                </a:lnTo>
                <a:lnTo>
                  <a:pt x="2381" y="13533"/>
                </a:lnTo>
                <a:lnTo>
                  <a:pt x="2863" y="13657"/>
                </a:lnTo>
                <a:lnTo>
                  <a:pt x="3398" y="13772"/>
                </a:lnTo>
                <a:lnTo>
                  <a:pt x="3959" y="13865"/>
                </a:lnTo>
                <a:lnTo>
                  <a:pt x="4548" y="13958"/>
                </a:lnTo>
                <a:lnTo>
                  <a:pt x="5163" y="14027"/>
                </a:lnTo>
                <a:lnTo>
                  <a:pt x="5484" y="14050"/>
                </a:lnTo>
                <a:lnTo>
                  <a:pt x="5832" y="14073"/>
                </a:lnTo>
                <a:lnTo>
                  <a:pt x="6153" y="14097"/>
                </a:lnTo>
                <a:lnTo>
                  <a:pt x="6501" y="14112"/>
                </a:lnTo>
                <a:lnTo>
                  <a:pt x="6848" y="14120"/>
                </a:lnTo>
                <a:lnTo>
                  <a:pt x="7196" y="14127"/>
                </a:lnTo>
                <a:lnTo>
                  <a:pt x="7544" y="14127"/>
                </a:lnTo>
                <a:lnTo>
                  <a:pt x="7892" y="14120"/>
                </a:lnTo>
                <a:lnTo>
                  <a:pt x="8266" y="14112"/>
                </a:lnTo>
                <a:lnTo>
                  <a:pt x="8641" y="14097"/>
                </a:lnTo>
                <a:lnTo>
                  <a:pt x="9015" y="14073"/>
                </a:lnTo>
                <a:lnTo>
                  <a:pt x="9390" y="14043"/>
                </a:lnTo>
                <a:lnTo>
                  <a:pt x="9764" y="14012"/>
                </a:lnTo>
                <a:lnTo>
                  <a:pt x="10139" y="13973"/>
                </a:lnTo>
                <a:lnTo>
                  <a:pt x="11985" y="13757"/>
                </a:lnTo>
                <a:lnTo>
                  <a:pt x="13830" y="13525"/>
                </a:lnTo>
                <a:lnTo>
                  <a:pt x="15649" y="13286"/>
                </a:lnTo>
                <a:lnTo>
                  <a:pt x="17468" y="13039"/>
                </a:lnTo>
                <a:lnTo>
                  <a:pt x="19261" y="12769"/>
                </a:lnTo>
                <a:lnTo>
                  <a:pt x="21053" y="12499"/>
                </a:lnTo>
                <a:lnTo>
                  <a:pt x="22819" y="12213"/>
                </a:lnTo>
                <a:lnTo>
                  <a:pt x="24584" y="11912"/>
                </a:lnTo>
                <a:lnTo>
                  <a:pt x="26323" y="11611"/>
                </a:lnTo>
                <a:lnTo>
                  <a:pt x="28035" y="11294"/>
                </a:lnTo>
                <a:lnTo>
                  <a:pt x="29720" y="10962"/>
                </a:lnTo>
                <a:lnTo>
                  <a:pt x="31406" y="10630"/>
                </a:lnTo>
                <a:lnTo>
                  <a:pt x="33064" y="10283"/>
                </a:lnTo>
                <a:lnTo>
                  <a:pt x="34696" y="9928"/>
                </a:lnTo>
                <a:lnTo>
                  <a:pt x="36301" y="9557"/>
                </a:lnTo>
                <a:lnTo>
                  <a:pt x="37906" y="9187"/>
                </a:lnTo>
                <a:lnTo>
                  <a:pt x="39457" y="8801"/>
                </a:lnTo>
                <a:lnTo>
                  <a:pt x="41009" y="8415"/>
                </a:lnTo>
                <a:lnTo>
                  <a:pt x="42507" y="8013"/>
                </a:lnTo>
                <a:lnTo>
                  <a:pt x="43978" y="7604"/>
                </a:lnTo>
                <a:lnTo>
                  <a:pt x="45450" y="7187"/>
                </a:lnTo>
                <a:lnTo>
                  <a:pt x="46867" y="6770"/>
                </a:lnTo>
                <a:lnTo>
                  <a:pt x="48258" y="6338"/>
                </a:lnTo>
                <a:lnTo>
                  <a:pt x="49623" y="5898"/>
                </a:lnTo>
                <a:lnTo>
                  <a:pt x="50960" y="5458"/>
                </a:lnTo>
                <a:lnTo>
                  <a:pt x="52244" y="5010"/>
                </a:lnTo>
                <a:lnTo>
                  <a:pt x="53502" y="4555"/>
                </a:lnTo>
                <a:lnTo>
                  <a:pt x="54732" y="4092"/>
                </a:lnTo>
                <a:lnTo>
                  <a:pt x="55936" y="3621"/>
                </a:lnTo>
                <a:lnTo>
                  <a:pt x="57086" y="3150"/>
                </a:lnTo>
                <a:lnTo>
                  <a:pt x="58210" y="2671"/>
                </a:lnTo>
                <a:lnTo>
                  <a:pt x="59280" y="2185"/>
                </a:lnTo>
                <a:lnTo>
                  <a:pt x="59520" y="2061"/>
                </a:lnTo>
                <a:lnTo>
                  <a:pt x="59681" y="1945"/>
                </a:lnTo>
                <a:lnTo>
                  <a:pt x="59815" y="1822"/>
                </a:lnTo>
                <a:lnTo>
                  <a:pt x="59922" y="1698"/>
                </a:lnTo>
                <a:lnTo>
                  <a:pt x="59948" y="1567"/>
                </a:lnTo>
                <a:lnTo>
                  <a:pt x="59975" y="1444"/>
                </a:lnTo>
                <a:lnTo>
                  <a:pt x="59922" y="1328"/>
                </a:lnTo>
                <a:lnTo>
                  <a:pt x="59841" y="1204"/>
                </a:lnTo>
                <a:lnTo>
                  <a:pt x="59734" y="1089"/>
                </a:lnTo>
                <a:lnTo>
                  <a:pt x="59601" y="973"/>
                </a:lnTo>
                <a:lnTo>
                  <a:pt x="59413" y="857"/>
                </a:lnTo>
                <a:lnTo>
                  <a:pt x="59226" y="749"/>
                </a:lnTo>
                <a:lnTo>
                  <a:pt x="58985" y="648"/>
                </a:lnTo>
                <a:lnTo>
                  <a:pt x="58718" y="548"/>
                </a:lnTo>
                <a:lnTo>
                  <a:pt x="58450" y="455"/>
                </a:lnTo>
                <a:lnTo>
                  <a:pt x="58156" y="371"/>
                </a:lnTo>
                <a:lnTo>
                  <a:pt x="57835" y="293"/>
                </a:lnTo>
                <a:lnTo>
                  <a:pt x="57487" y="224"/>
                </a:lnTo>
                <a:lnTo>
                  <a:pt x="57140" y="162"/>
                </a:lnTo>
                <a:lnTo>
                  <a:pt x="56765" y="108"/>
                </a:lnTo>
                <a:lnTo>
                  <a:pt x="56391" y="69"/>
                </a:lnTo>
                <a:lnTo>
                  <a:pt x="55989" y="31"/>
                </a:lnTo>
                <a:lnTo>
                  <a:pt x="55615" y="8"/>
                </a:lnTo>
                <a:lnTo>
                  <a:pt x="552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6"/>
          <p:cNvSpPr/>
          <p:nvPr/>
        </p:nvSpPr>
        <p:spPr>
          <a:xfrm rot="10800000">
            <a:off x="6791066" y="4454801"/>
            <a:ext cx="103652" cy="39164"/>
          </a:xfrm>
          <a:custGeom>
            <a:avLst/>
            <a:gdLst/>
            <a:ahLst/>
            <a:cxnLst/>
            <a:rect l="l" t="t" r="r" b="b"/>
            <a:pathLst>
              <a:path w="45263" h="5575" extrusionOk="0">
                <a:moveTo>
                  <a:pt x="43256" y="1"/>
                </a:moveTo>
                <a:lnTo>
                  <a:pt x="43069" y="8"/>
                </a:lnTo>
                <a:lnTo>
                  <a:pt x="42855" y="16"/>
                </a:lnTo>
                <a:lnTo>
                  <a:pt x="40340" y="186"/>
                </a:lnTo>
                <a:lnTo>
                  <a:pt x="37852" y="333"/>
                </a:lnTo>
                <a:lnTo>
                  <a:pt x="35338" y="479"/>
                </a:lnTo>
                <a:lnTo>
                  <a:pt x="32823" y="611"/>
                </a:lnTo>
                <a:lnTo>
                  <a:pt x="30335" y="734"/>
                </a:lnTo>
                <a:lnTo>
                  <a:pt x="27794" y="850"/>
                </a:lnTo>
                <a:lnTo>
                  <a:pt x="22738" y="1081"/>
                </a:lnTo>
                <a:lnTo>
                  <a:pt x="21508" y="1135"/>
                </a:lnTo>
                <a:lnTo>
                  <a:pt x="20277" y="1182"/>
                </a:lnTo>
                <a:lnTo>
                  <a:pt x="17843" y="1274"/>
                </a:lnTo>
                <a:lnTo>
                  <a:pt x="15382" y="1359"/>
                </a:lnTo>
                <a:lnTo>
                  <a:pt x="12947" y="1452"/>
                </a:lnTo>
                <a:lnTo>
                  <a:pt x="11717" y="1514"/>
                </a:lnTo>
                <a:lnTo>
                  <a:pt x="10513" y="1575"/>
                </a:lnTo>
                <a:lnTo>
                  <a:pt x="9309" y="1645"/>
                </a:lnTo>
                <a:lnTo>
                  <a:pt x="8132" y="1722"/>
                </a:lnTo>
                <a:lnTo>
                  <a:pt x="6929" y="1815"/>
                </a:lnTo>
                <a:lnTo>
                  <a:pt x="5751" y="1915"/>
                </a:lnTo>
                <a:lnTo>
                  <a:pt x="4601" y="2031"/>
                </a:lnTo>
                <a:lnTo>
                  <a:pt x="3451" y="2154"/>
                </a:lnTo>
                <a:lnTo>
                  <a:pt x="3130" y="2201"/>
                </a:lnTo>
                <a:lnTo>
                  <a:pt x="2836" y="2239"/>
                </a:lnTo>
                <a:lnTo>
                  <a:pt x="2568" y="2286"/>
                </a:lnTo>
                <a:lnTo>
                  <a:pt x="2301" y="2332"/>
                </a:lnTo>
                <a:lnTo>
                  <a:pt x="2060" y="2386"/>
                </a:lnTo>
                <a:lnTo>
                  <a:pt x="1819" y="2440"/>
                </a:lnTo>
                <a:lnTo>
                  <a:pt x="1391" y="2548"/>
                </a:lnTo>
                <a:lnTo>
                  <a:pt x="1043" y="2672"/>
                </a:lnTo>
                <a:lnTo>
                  <a:pt x="722" y="2803"/>
                </a:lnTo>
                <a:lnTo>
                  <a:pt x="482" y="2942"/>
                </a:lnTo>
                <a:lnTo>
                  <a:pt x="294" y="3081"/>
                </a:lnTo>
                <a:lnTo>
                  <a:pt x="134" y="3228"/>
                </a:lnTo>
                <a:lnTo>
                  <a:pt x="54" y="3374"/>
                </a:lnTo>
                <a:lnTo>
                  <a:pt x="0" y="3529"/>
                </a:lnTo>
                <a:lnTo>
                  <a:pt x="0" y="3683"/>
                </a:lnTo>
                <a:lnTo>
                  <a:pt x="54" y="3837"/>
                </a:lnTo>
                <a:lnTo>
                  <a:pt x="134" y="3992"/>
                </a:lnTo>
                <a:lnTo>
                  <a:pt x="294" y="4146"/>
                </a:lnTo>
                <a:lnTo>
                  <a:pt x="455" y="4293"/>
                </a:lnTo>
                <a:lnTo>
                  <a:pt x="669" y="4440"/>
                </a:lnTo>
                <a:lnTo>
                  <a:pt x="936" y="4586"/>
                </a:lnTo>
                <a:lnTo>
                  <a:pt x="1231" y="4717"/>
                </a:lnTo>
                <a:lnTo>
                  <a:pt x="1552" y="4849"/>
                </a:lnTo>
                <a:lnTo>
                  <a:pt x="1899" y="4972"/>
                </a:lnTo>
                <a:lnTo>
                  <a:pt x="2301" y="5088"/>
                </a:lnTo>
                <a:lnTo>
                  <a:pt x="2729" y="5196"/>
                </a:lnTo>
                <a:lnTo>
                  <a:pt x="3183" y="5289"/>
                </a:lnTo>
                <a:lnTo>
                  <a:pt x="3665" y="5374"/>
                </a:lnTo>
                <a:lnTo>
                  <a:pt x="4173" y="5443"/>
                </a:lnTo>
                <a:lnTo>
                  <a:pt x="4708" y="5497"/>
                </a:lnTo>
                <a:lnTo>
                  <a:pt x="5243" y="5544"/>
                </a:lnTo>
                <a:lnTo>
                  <a:pt x="5832" y="5567"/>
                </a:lnTo>
                <a:lnTo>
                  <a:pt x="6420" y="5574"/>
                </a:lnTo>
                <a:lnTo>
                  <a:pt x="7036" y="5567"/>
                </a:lnTo>
                <a:lnTo>
                  <a:pt x="7651" y="5544"/>
                </a:lnTo>
                <a:lnTo>
                  <a:pt x="8855" y="5466"/>
                </a:lnTo>
                <a:lnTo>
                  <a:pt x="10005" y="5381"/>
                </a:lnTo>
                <a:lnTo>
                  <a:pt x="11182" y="5281"/>
                </a:lnTo>
                <a:lnTo>
                  <a:pt x="12305" y="5165"/>
                </a:lnTo>
                <a:lnTo>
                  <a:pt x="13456" y="5034"/>
                </a:lnTo>
                <a:lnTo>
                  <a:pt x="14579" y="4903"/>
                </a:lnTo>
                <a:lnTo>
                  <a:pt x="15703" y="4756"/>
                </a:lnTo>
                <a:lnTo>
                  <a:pt x="16799" y="4609"/>
                </a:lnTo>
                <a:lnTo>
                  <a:pt x="19020" y="4293"/>
                </a:lnTo>
                <a:lnTo>
                  <a:pt x="21187" y="3976"/>
                </a:lnTo>
                <a:lnTo>
                  <a:pt x="23380" y="3660"/>
                </a:lnTo>
                <a:lnTo>
                  <a:pt x="24477" y="3505"/>
                </a:lnTo>
                <a:lnTo>
                  <a:pt x="25574" y="3359"/>
                </a:lnTo>
                <a:lnTo>
                  <a:pt x="30202" y="2757"/>
                </a:lnTo>
                <a:lnTo>
                  <a:pt x="32502" y="2456"/>
                </a:lnTo>
                <a:lnTo>
                  <a:pt x="34803" y="2162"/>
                </a:lnTo>
                <a:lnTo>
                  <a:pt x="37103" y="1884"/>
                </a:lnTo>
                <a:lnTo>
                  <a:pt x="39431" y="1606"/>
                </a:lnTo>
                <a:lnTo>
                  <a:pt x="41811" y="1336"/>
                </a:lnTo>
                <a:lnTo>
                  <a:pt x="44192" y="1081"/>
                </a:lnTo>
                <a:lnTo>
                  <a:pt x="44379" y="1058"/>
                </a:lnTo>
                <a:lnTo>
                  <a:pt x="44540" y="1035"/>
                </a:lnTo>
                <a:lnTo>
                  <a:pt x="44700" y="1004"/>
                </a:lnTo>
                <a:lnTo>
                  <a:pt x="44834" y="966"/>
                </a:lnTo>
                <a:lnTo>
                  <a:pt x="44941" y="927"/>
                </a:lnTo>
                <a:lnTo>
                  <a:pt x="45048" y="888"/>
                </a:lnTo>
                <a:lnTo>
                  <a:pt x="45128" y="842"/>
                </a:lnTo>
                <a:lnTo>
                  <a:pt x="45182" y="804"/>
                </a:lnTo>
                <a:lnTo>
                  <a:pt x="45235" y="757"/>
                </a:lnTo>
                <a:lnTo>
                  <a:pt x="45262" y="703"/>
                </a:lnTo>
                <a:lnTo>
                  <a:pt x="45262" y="611"/>
                </a:lnTo>
                <a:lnTo>
                  <a:pt x="45235" y="510"/>
                </a:lnTo>
                <a:lnTo>
                  <a:pt x="45128" y="410"/>
                </a:lnTo>
                <a:lnTo>
                  <a:pt x="44968" y="317"/>
                </a:lnTo>
                <a:lnTo>
                  <a:pt x="44781" y="232"/>
                </a:lnTo>
                <a:lnTo>
                  <a:pt x="44540" y="155"/>
                </a:lnTo>
                <a:lnTo>
                  <a:pt x="44272" y="86"/>
                </a:lnTo>
                <a:lnTo>
                  <a:pt x="44112" y="62"/>
                </a:lnTo>
                <a:lnTo>
                  <a:pt x="43951" y="39"/>
                </a:lnTo>
                <a:lnTo>
                  <a:pt x="43791" y="24"/>
                </a:lnTo>
                <a:lnTo>
                  <a:pt x="43630" y="8"/>
                </a:lnTo>
                <a:lnTo>
                  <a:pt x="434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6"/>
          <p:cNvSpPr/>
          <p:nvPr/>
        </p:nvSpPr>
        <p:spPr>
          <a:xfrm rot="10800000">
            <a:off x="8750826" y="4804301"/>
            <a:ext cx="716024" cy="390161"/>
          </a:xfrm>
          <a:custGeom>
            <a:avLst/>
            <a:gdLst/>
            <a:ahLst/>
            <a:cxnLst/>
            <a:rect l="l" t="t" r="r" b="b"/>
            <a:pathLst>
              <a:path w="243753" h="43472" extrusionOk="0">
                <a:moveTo>
                  <a:pt x="5966" y="1"/>
                </a:moveTo>
                <a:lnTo>
                  <a:pt x="5351" y="8"/>
                </a:lnTo>
                <a:lnTo>
                  <a:pt x="4762" y="24"/>
                </a:lnTo>
                <a:lnTo>
                  <a:pt x="4174" y="62"/>
                </a:lnTo>
                <a:lnTo>
                  <a:pt x="3585" y="109"/>
                </a:lnTo>
                <a:lnTo>
                  <a:pt x="3050" y="170"/>
                </a:lnTo>
                <a:lnTo>
                  <a:pt x="2542" y="248"/>
                </a:lnTo>
                <a:lnTo>
                  <a:pt x="2060" y="340"/>
                </a:lnTo>
                <a:lnTo>
                  <a:pt x="1820" y="394"/>
                </a:lnTo>
                <a:lnTo>
                  <a:pt x="1606" y="448"/>
                </a:lnTo>
                <a:lnTo>
                  <a:pt x="1418" y="510"/>
                </a:lnTo>
                <a:lnTo>
                  <a:pt x="1204" y="572"/>
                </a:lnTo>
                <a:lnTo>
                  <a:pt x="1044" y="634"/>
                </a:lnTo>
                <a:lnTo>
                  <a:pt x="857" y="703"/>
                </a:lnTo>
                <a:lnTo>
                  <a:pt x="723" y="773"/>
                </a:lnTo>
                <a:lnTo>
                  <a:pt x="562" y="850"/>
                </a:lnTo>
                <a:lnTo>
                  <a:pt x="455" y="935"/>
                </a:lnTo>
                <a:lnTo>
                  <a:pt x="322" y="1012"/>
                </a:lnTo>
                <a:lnTo>
                  <a:pt x="241" y="1104"/>
                </a:lnTo>
                <a:lnTo>
                  <a:pt x="161" y="1189"/>
                </a:lnTo>
                <a:lnTo>
                  <a:pt x="81" y="1282"/>
                </a:lnTo>
                <a:lnTo>
                  <a:pt x="54" y="1382"/>
                </a:lnTo>
                <a:lnTo>
                  <a:pt x="27" y="1483"/>
                </a:lnTo>
                <a:lnTo>
                  <a:pt x="1" y="1591"/>
                </a:lnTo>
                <a:lnTo>
                  <a:pt x="27" y="1699"/>
                </a:lnTo>
                <a:lnTo>
                  <a:pt x="54" y="1807"/>
                </a:lnTo>
                <a:lnTo>
                  <a:pt x="402" y="2733"/>
                </a:lnTo>
                <a:lnTo>
                  <a:pt x="803" y="3660"/>
                </a:lnTo>
                <a:lnTo>
                  <a:pt x="1285" y="4586"/>
                </a:lnTo>
                <a:lnTo>
                  <a:pt x="1793" y="5513"/>
                </a:lnTo>
                <a:lnTo>
                  <a:pt x="2355" y="6439"/>
                </a:lnTo>
                <a:lnTo>
                  <a:pt x="2970" y="7358"/>
                </a:lnTo>
                <a:lnTo>
                  <a:pt x="3639" y="8276"/>
                </a:lnTo>
                <a:lnTo>
                  <a:pt x="4361" y="9195"/>
                </a:lnTo>
                <a:lnTo>
                  <a:pt x="5110" y="10106"/>
                </a:lnTo>
                <a:lnTo>
                  <a:pt x="5939" y="11017"/>
                </a:lnTo>
                <a:lnTo>
                  <a:pt x="6822" y="11920"/>
                </a:lnTo>
                <a:lnTo>
                  <a:pt x="7732" y="12823"/>
                </a:lnTo>
                <a:lnTo>
                  <a:pt x="8721" y="13719"/>
                </a:lnTo>
                <a:lnTo>
                  <a:pt x="9738" y="14607"/>
                </a:lnTo>
                <a:lnTo>
                  <a:pt x="10808" y="15494"/>
                </a:lnTo>
                <a:lnTo>
                  <a:pt x="11931" y="16374"/>
                </a:lnTo>
                <a:lnTo>
                  <a:pt x="13108" y="17247"/>
                </a:lnTo>
                <a:lnTo>
                  <a:pt x="14339" y="18111"/>
                </a:lnTo>
                <a:lnTo>
                  <a:pt x="15623" y="18968"/>
                </a:lnTo>
                <a:lnTo>
                  <a:pt x="16961" y="19818"/>
                </a:lnTo>
                <a:lnTo>
                  <a:pt x="18325" y="20667"/>
                </a:lnTo>
                <a:lnTo>
                  <a:pt x="19769" y="21500"/>
                </a:lnTo>
                <a:lnTo>
                  <a:pt x="21241" y="22319"/>
                </a:lnTo>
                <a:lnTo>
                  <a:pt x="22765" y="23137"/>
                </a:lnTo>
                <a:lnTo>
                  <a:pt x="24344" y="23940"/>
                </a:lnTo>
                <a:lnTo>
                  <a:pt x="25975" y="24735"/>
                </a:lnTo>
                <a:lnTo>
                  <a:pt x="27661" y="25523"/>
                </a:lnTo>
                <a:lnTo>
                  <a:pt x="29373" y="26295"/>
                </a:lnTo>
                <a:lnTo>
                  <a:pt x="31165" y="27059"/>
                </a:lnTo>
                <a:lnTo>
                  <a:pt x="32075" y="27437"/>
                </a:lnTo>
                <a:lnTo>
                  <a:pt x="32984" y="27808"/>
                </a:lnTo>
                <a:lnTo>
                  <a:pt x="33920" y="28178"/>
                </a:lnTo>
                <a:lnTo>
                  <a:pt x="34857" y="28549"/>
                </a:lnTo>
                <a:lnTo>
                  <a:pt x="35820" y="28912"/>
                </a:lnTo>
                <a:lnTo>
                  <a:pt x="36783" y="29274"/>
                </a:lnTo>
                <a:lnTo>
                  <a:pt x="37772" y="29630"/>
                </a:lnTo>
                <a:lnTo>
                  <a:pt x="38762" y="29985"/>
                </a:lnTo>
                <a:lnTo>
                  <a:pt x="39779" y="30340"/>
                </a:lnTo>
                <a:lnTo>
                  <a:pt x="40795" y="30687"/>
                </a:lnTo>
                <a:lnTo>
                  <a:pt x="41812" y="31027"/>
                </a:lnTo>
                <a:lnTo>
                  <a:pt x="42855" y="31374"/>
                </a:lnTo>
                <a:lnTo>
                  <a:pt x="43925" y="31706"/>
                </a:lnTo>
                <a:lnTo>
                  <a:pt x="44968" y="32038"/>
                </a:lnTo>
                <a:lnTo>
                  <a:pt x="46065" y="32370"/>
                </a:lnTo>
                <a:lnTo>
                  <a:pt x="47162" y="32694"/>
                </a:lnTo>
                <a:lnTo>
                  <a:pt x="48259" y="33019"/>
                </a:lnTo>
                <a:lnTo>
                  <a:pt x="49382" y="33335"/>
                </a:lnTo>
                <a:lnTo>
                  <a:pt x="50506" y="33652"/>
                </a:lnTo>
                <a:lnTo>
                  <a:pt x="51629" y="33960"/>
                </a:lnTo>
                <a:lnTo>
                  <a:pt x="52780" y="34269"/>
                </a:lnTo>
                <a:lnTo>
                  <a:pt x="53957" y="34570"/>
                </a:lnTo>
                <a:lnTo>
                  <a:pt x="55134" y="34871"/>
                </a:lnTo>
                <a:lnTo>
                  <a:pt x="56311" y="35165"/>
                </a:lnTo>
                <a:lnTo>
                  <a:pt x="57514" y="35458"/>
                </a:lnTo>
                <a:lnTo>
                  <a:pt x="58745" y="35744"/>
                </a:lnTo>
                <a:lnTo>
                  <a:pt x="59975" y="36022"/>
                </a:lnTo>
                <a:lnTo>
                  <a:pt x="61206" y="36300"/>
                </a:lnTo>
                <a:lnTo>
                  <a:pt x="62437" y="36570"/>
                </a:lnTo>
                <a:lnTo>
                  <a:pt x="63721" y="36840"/>
                </a:lnTo>
                <a:lnTo>
                  <a:pt x="64978" y="37102"/>
                </a:lnTo>
                <a:lnTo>
                  <a:pt x="66262" y="37365"/>
                </a:lnTo>
                <a:lnTo>
                  <a:pt x="67573" y="37620"/>
                </a:lnTo>
                <a:lnTo>
                  <a:pt x="68883" y="37867"/>
                </a:lnTo>
                <a:lnTo>
                  <a:pt x="70194" y="38114"/>
                </a:lnTo>
                <a:lnTo>
                  <a:pt x="71532" y="38353"/>
                </a:lnTo>
                <a:lnTo>
                  <a:pt x="72869" y="38592"/>
                </a:lnTo>
                <a:lnTo>
                  <a:pt x="74234" y="38824"/>
                </a:lnTo>
                <a:lnTo>
                  <a:pt x="75598" y="39048"/>
                </a:lnTo>
                <a:lnTo>
                  <a:pt x="76989" y="39264"/>
                </a:lnTo>
                <a:lnTo>
                  <a:pt x="78380" y="39480"/>
                </a:lnTo>
                <a:lnTo>
                  <a:pt x="79798" y="39696"/>
                </a:lnTo>
                <a:lnTo>
                  <a:pt x="81215" y="39897"/>
                </a:lnTo>
                <a:lnTo>
                  <a:pt x="82633" y="40098"/>
                </a:lnTo>
                <a:lnTo>
                  <a:pt x="84078" y="40298"/>
                </a:lnTo>
                <a:lnTo>
                  <a:pt x="85522" y="40484"/>
                </a:lnTo>
                <a:lnTo>
                  <a:pt x="86994" y="40669"/>
                </a:lnTo>
                <a:lnTo>
                  <a:pt x="88465" y="40847"/>
                </a:lnTo>
                <a:lnTo>
                  <a:pt x="89963" y="41024"/>
                </a:lnTo>
                <a:lnTo>
                  <a:pt x="91461" y="41194"/>
                </a:lnTo>
                <a:lnTo>
                  <a:pt x="92959" y="41356"/>
                </a:lnTo>
                <a:lnTo>
                  <a:pt x="94484" y="41510"/>
                </a:lnTo>
                <a:lnTo>
                  <a:pt x="96035" y="41665"/>
                </a:lnTo>
                <a:lnTo>
                  <a:pt x="97587" y="41812"/>
                </a:lnTo>
                <a:lnTo>
                  <a:pt x="99138" y="41950"/>
                </a:lnTo>
                <a:lnTo>
                  <a:pt x="100717" y="42082"/>
                </a:lnTo>
                <a:lnTo>
                  <a:pt x="102295" y="42213"/>
                </a:lnTo>
                <a:lnTo>
                  <a:pt x="103873" y="42336"/>
                </a:lnTo>
                <a:lnTo>
                  <a:pt x="105505" y="42452"/>
                </a:lnTo>
                <a:lnTo>
                  <a:pt x="107110" y="42560"/>
                </a:lnTo>
                <a:lnTo>
                  <a:pt x="108742" y="42668"/>
                </a:lnTo>
                <a:lnTo>
                  <a:pt x="110374" y="42761"/>
                </a:lnTo>
                <a:lnTo>
                  <a:pt x="112032" y="42854"/>
                </a:lnTo>
                <a:lnTo>
                  <a:pt x="113691" y="42939"/>
                </a:lnTo>
                <a:lnTo>
                  <a:pt x="115376" y="43024"/>
                </a:lnTo>
                <a:lnTo>
                  <a:pt x="117061" y="43093"/>
                </a:lnTo>
                <a:lnTo>
                  <a:pt x="118773" y="43163"/>
                </a:lnTo>
                <a:lnTo>
                  <a:pt x="120485" y="43224"/>
                </a:lnTo>
                <a:lnTo>
                  <a:pt x="122197" y="43278"/>
                </a:lnTo>
                <a:lnTo>
                  <a:pt x="123936" y="43325"/>
                </a:lnTo>
                <a:lnTo>
                  <a:pt x="125835" y="43371"/>
                </a:lnTo>
                <a:lnTo>
                  <a:pt x="127708" y="43402"/>
                </a:lnTo>
                <a:lnTo>
                  <a:pt x="129581" y="43433"/>
                </a:lnTo>
                <a:lnTo>
                  <a:pt x="131426" y="43456"/>
                </a:lnTo>
                <a:lnTo>
                  <a:pt x="133245" y="43464"/>
                </a:lnTo>
                <a:lnTo>
                  <a:pt x="135064" y="43471"/>
                </a:lnTo>
                <a:lnTo>
                  <a:pt x="136883" y="43471"/>
                </a:lnTo>
                <a:lnTo>
                  <a:pt x="138676" y="43456"/>
                </a:lnTo>
                <a:lnTo>
                  <a:pt x="140441" y="43440"/>
                </a:lnTo>
                <a:lnTo>
                  <a:pt x="142180" y="43410"/>
                </a:lnTo>
                <a:lnTo>
                  <a:pt x="143946" y="43379"/>
                </a:lnTo>
                <a:lnTo>
                  <a:pt x="145658" y="43340"/>
                </a:lnTo>
                <a:lnTo>
                  <a:pt x="147370" y="43286"/>
                </a:lnTo>
                <a:lnTo>
                  <a:pt x="149082" y="43232"/>
                </a:lnTo>
                <a:lnTo>
                  <a:pt x="150767" y="43170"/>
                </a:lnTo>
                <a:lnTo>
                  <a:pt x="152426" y="43101"/>
                </a:lnTo>
                <a:lnTo>
                  <a:pt x="154084" y="43024"/>
                </a:lnTo>
                <a:lnTo>
                  <a:pt x="155716" y="42939"/>
                </a:lnTo>
                <a:lnTo>
                  <a:pt x="157348" y="42846"/>
                </a:lnTo>
                <a:lnTo>
                  <a:pt x="158953" y="42746"/>
                </a:lnTo>
                <a:lnTo>
                  <a:pt x="160531" y="42638"/>
                </a:lnTo>
                <a:lnTo>
                  <a:pt x="162109" y="42529"/>
                </a:lnTo>
                <a:lnTo>
                  <a:pt x="163688" y="42406"/>
                </a:lnTo>
                <a:lnTo>
                  <a:pt x="165212" y="42282"/>
                </a:lnTo>
                <a:lnTo>
                  <a:pt x="166764" y="42151"/>
                </a:lnTo>
                <a:lnTo>
                  <a:pt x="168262" y="42012"/>
                </a:lnTo>
                <a:lnTo>
                  <a:pt x="169787" y="41866"/>
                </a:lnTo>
                <a:lnTo>
                  <a:pt x="171258" y="41711"/>
                </a:lnTo>
                <a:lnTo>
                  <a:pt x="172729" y="41557"/>
                </a:lnTo>
                <a:lnTo>
                  <a:pt x="174201" y="41387"/>
                </a:lnTo>
                <a:lnTo>
                  <a:pt x="175645" y="41217"/>
                </a:lnTo>
                <a:lnTo>
                  <a:pt x="177063" y="41040"/>
                </a:lnTo>
                <a:lnTo>
                  <a:pt x="178481" y="40854"/>
                </a:lnTo>
                <a:lnTo>
                  <a:pt x="179872" y="40669"/>
                </a:lnTo>
                <a:lnTo>
                  <a:pt x="181263" y="40468"/>
                </a:lnTo>
                <a:lnTo>
                  <a:pt x="182627" y="40268"/>
                </a:lnTo>
                <a:lnTo>
                  <a:pt x="183965" y="40059"/>
                </a:lnTo>
                <a:lnTo>
                  <a:pt x="185302" y="39843"/>
                </a:lnTo>
                <a:lnTo>
                  <a:pt x="186640" y="39627"/>
                </a:lnTo>
                <a:lnTo>
                  <a:pt x="187924" y="39403"/>
                </a:lnTo>
                <a:lnTo>
                  <a:pt x="189234" y="39171"/>
                </a:lnTo>
                <a:lnTo>
                  <a:pt x="190492" y="38932"/>
                </a:lnTo>
                <a:lnTo>
                  <a:pt x="191749" y="38693"/>
                </a:lnTo>
                <a:lnTo>
                  <a:pt x="193006" y="38446"/>
                </a:lnTo>
                <a:lnTo>
                  <a:pt x="194237" y="38191"/>
                </a:lnTo>
                <a:lnTo>
                  <a:pt x="195467" y="37928"/>
                </a:lnTo>
                <a:lnTo>
                  <a:pt x="196644" y="37666"/>
                </a:lnTo>
                <a:lnTo>
                  <a:pt x="197848" y="37396"/>
                </a:lnTo>
                <a:lnTo>
                  <a:pt x="198998" y="37126"/>
                </a:lnTo>
                <a:lnTo>
                  <a:pt x="200175" y="36840"/>
                </a:lnTo>
                <a:lnTo>
                  <a:pt x="201299" y="36562"/>
                </a:lnTo>
                <a:lnTo>
                  <a:pt x="202422" y="36269"/>
                </a:lnTo>
                <a:lnTo>
                  <a:pt x="203546" y="35975"/>
                </a:lnTo>
                <a:lnTo>
                  <a:pt x="204643" y="35674"/>
                </a:lnTo>
                <a:lnTo>
                  <a:pt x="205713" y="35373"/>
                </a:lnTo>
                <a:lnTo>
                  <a:pt x="206783" y="35064"/>
                </a:lnTo>
                <a:lnTo>
                  <a:pt x="207826" y="34748"/>
                </a:lnTo>
                <a:lnTo>
                  <a:pt x="208869" y="34431"/>
                </a:lnTo>
                <a:lnTo>
                  <a:pt x="209886" y="34107"/>
                </a:lnTo>
                <a:lnTo>
                  <a:pt x="210902" y="33775"/>
                </a:lnTo>
                <a:lnTo>
                  <a:pt x="211892" y="33443"/>
                </a:lnTo>
                <a:lnTo>
                  <a:pt x="212855" y="33111"/>
                </a:lnTo>
                <a:lnTo>
                  <a:pt x="213818" y="32772"/>
                </a:lnTo>
                <a:lnTo>
                  <a:pt x="214755" y="32424"/>
                </a:lnTo>
                <a:lnTo>
                  <a:pt x="215691" y="32077"/>
                </a:lnTo>
                <a:lnTo>
                  <a:pt x="216600" y="31722"/>
                </a:lnTo>
                <a:lnTo>
                  <a:pt x="217510" y="31367"/>
                </a:lnTo>
                <a:lnTo>
                  <a:pt x="218393" y="31004"/>
                </a:lnTo>
                <a:lnTo>
                  <a:pt x="219249" y="30641"/>
                </a:lnTo>
                <a:lnTo>
                  <a:pt x="220105" y="30270"/>
                </a:lnTo>
                <a:lnTo>
                  <a:pt x="220934" y="29892"/>
                </a:lnTo>
                <a:lnTo>
                  <a:pt x="221763" y="29514"/>
                </a:lnTo>
                <a:lnTo>
                  <a:pt x="222566" y="29135"/>
                </a:lnTo>
                <a:lnTo>
                  <a:pt x="223368" y="28749"/>
                </a:lnTo>
                <a:lnTo>
                  <a:pt x="224144" y="28363"/>
                </a:lnTo>
                <a:lnTo>
                  <a:pt x="224920" y="27970"/>
                </a:lnTo>
                <a:lnTo>
                  <a:pt x="225669" y="27576"/>
                </a:lnTo>
                <a:lnTo>
                  <a:pt x="226391" y="27182"/>
                </a:lnTo>
                <a:lnTo>
                  <a:pt x="227113" y="26781"/>
                </a:lnTo>
                <a:lnTo>
                  <a:pt x="227809" y="26372"/>
                </a:lnTo>
                <a:lnTo>
                  <a:pt x="228504" y="25963"/>
                </a:lnTo>
                <a:lnTo>
                  <a:pt x="229173" y="25553"/>
                </a:lnTo>
                <a:lnTo>
                  <a:pt x="229815" y="25137"/>
                </a:lnTo>
                <a:lnTo>
                  <a:pt x="230457" y="24720"/>
                </a:lnTo>
                <a:lnTo>
                  <a:pt x="231099" y="24303"/>
                </a:lnTo>
                <a:lnTo>
                  <a:pt x="231714" y="23878"/>
                </a:lnTo>
                <a:lnTo>
                  <a:pt x="232303" y="23446"/>
                </a:lnTo>
                <a:lnTo>
                  <a:pt x="232891" y="23021"/>
                </a:lnTo>
                <a:lnTo>
                  <a:pt x="233453" y="22589"/>
                </a:lnTo>
                <a:lnTo>
                  <a:pt x="233988" y="22149"/>
                </a:lnTo>
                <a:lnTo>
                  <a:pt x="234523" y="21717"/>
                </a:lnTo>
                <a:lnTo>
                  <a:pt x="235058" y="21277"/>
                </a:lnTo>
                <a:lnTo>
                  <a:pt x="235566" y="20837"/>
                </a:lnTo>
                <a:lnTo>
                  <a:pt x="236048" y="20389"/>
                </a:lnTo>
                <a:lnTo>
                  <a:pt x="236529" y="19941"/>
                </a:lnTo>
                <a:lnTo>
                  <a:pt x="236984" y="19493"/>
                </a:lnTo>
                <a:lnTo>
                  <a:pt x="237439" y="19038"/>
                </a:lnTo>
                <a:lnTo>
                  <a:pt x="237867" y="18582"/>
                </a:lnTo>
                <a:lnTo>
                  <a:pt x="238268" y="18127"/>
                </a:lnTo>
                <a:lnTo>
                  <a:pt x="238670" y="17671"/>
                </a:lnTo>
                <a:lnTo>
                  <a:pt x="239071" y="17208"/>
                </a:lnTo>
                <a:lnTo>
                  <a:pt x="239419" y="16753"/>
                </a:lnTo>
                <a:lnTo>
                  <a:pt x="239793" y="16282"/>
                </a:lnTo>
                <a:lnTo>
                  <a:pt x="240114" y="15819"/>
                </a:lnTo>
                <a:lnTo>
                  <a:pt x="240756" y="14885"/>
                </a:lnTo>
                <a:lnTo>
                  <a:pt x="241318" y="13935"/>
                </a:lnTo>
                <a:lnTo>
                  <a:pt x="241826" y="12985"/>
                </a:lnTo>
                <a:lnTo>
                  <a:pt x="242281" y="12036"/>
                </a:lnTo>
                <a:lnTo>
                  <a:pt x="242682" y="11071"/>
                </a:lnTo>
                <a:lnTo>
                  <a:pt x="243003" y="10106"/>
                </a:lnTo>
                <a:lnTo>
                  <a:pt x="243271" y="9141"/>
                </a:lnTo>
                <a:lnTo>
                  <a:pt x="243485" y="8168"/>
                </a:lnTo>
                <a:lnTo>
                  <a:pt x="243618" y="7188"/>
                </a:lnTo>
                <a:lnTo>
                  <a:pt x="243725" y="6215"/>
                </a:lnTo>
                <a:lnTo>
                  <a:pt x="243752" y="5235"/>
                </a:lnTo>
                <a:lnTo>
                  <a:pt x="243699" y="4254"/>
                </a:lnTo>
                <a:lnTo>
                  <a:pt x="243672" y="4108"/>
                </a:lnTo>
                <a:lnTo>
                  <a:pt x="243592" y="3976"/>
                </a:lnTo>
                <a:lnTo>
                  <a:pt x="243485" y="3860"/>
                </a:lnTo>
                <a:lnTo>
                  <a:pt x="243351" y="3745"/>
                </a:lnTo>
                <a:lnTo>
                  <a:pt x="243164" y="3644"/>
                </a:lnTo>
                <a:lnTo>
                  <a:pt x="242950" y="3544"/>
                </a:lnTo>
                <a:lnTo>
                  <a:pt x="242709" y="3459"/>
                </a:lnTo>
                <a:lnTo>
                  <a:pt x="242441" y="3390"/>
                </a:lnTo>
                <a:lnTo>
                  <a:pt x="242147" y="3320"/>
                </a:lnTo>
                <a:lnTo>
                  <a:pt x="241826" y="3258"/>
                </a:lnTo>
                <a:lnTo>
                  <a:pt x="241505" y="3212"/>
                </a:lnTo>
                <a:lnTo>
                  <a:pt x="241157" y="3173"/>
                </a:lnTo>
                <a:lnTo>
                  <a:pt x="240810" y="3143"/>
                </a:lnTo>
                <a:lnTo>
                  <a:pt x="240435" y="3119"/>
                </a:lnTo>
                <a:lnTo>
                  <a:pt x="240061" y="3112"/>
                </a:lnTo>
                <a:lnTo>
                  <a:pt x="239686" y="3104"/>
                </a:lnTo>
                <a:lnTo>
                  <a:pt x="239312" y="3112"/>
                </a:lnTo>
                <a:lnTo>
                  <a:pt x="238937" y="3127"/>
                </a:lnTo>
                <a:lnTo>
                  <a:pt x="238589" y="3150"/>
                </a:lnTo>
                <a:lnTo>
                  <a:pt x="238215" y="3181"/>
                </a:lnTo>
                <a:lnTo>
                  <a:pt x="237867" y="3220"/>
                </a:lnTo>
                <a:lnTo>
                  <a:pt x="237519" y="3266"/>
                </a:lnTo>
                <a:lnTo>
                  <a:pt x="237198" y="3328"/>
                </a:lnTo>
                <a:lnTo>
                  <a:pt x="236904" y="3397"/>
                </a:lnTo>
                <a:lnTo>
                  <a:pt x="236610" y="3475"/>
                </a:lnTo>
                <a:lnTo>
                  <a:pt x="236369" y="3559"/>
                </a:lnTo>
                <a:lnTo>
                  <a:pt x="236128" y="3652"/>
                </a:lnTo>
                <a:lnTo>
                  <a:pt x="235941" y="3752"/>
                </a:lnTo>
                <a:lnTo>
                  <a:pt x="235754" y="3860"/>
                </a:lnTo>
                <a:lnTo>
                  <a:pt x="235620" y="3984"/>
                </a:lnTo>
                <a:lnTo>
                  <a:pt x="235540" y="4115"/>
                </a:lnTo>
                <a:lnTo>
                  <a:pt x="235459" y="4254"/>
                </a:lnTo>
                <a:lnTo>
                  <a:pt x="235245" y="5127"/>
                </a:lnTo>
                <a:lnTo>
                  <a:pt x="234951" y="6007"/>
                </a:lnTo>
                <a:lnTo>
                  <a:pt x="234630" y="6879"/>
                </a:lnTo>
                <a:lnTo>
                  <a:pt x="234282" y="7759"/>
                </a:lnTo>
                <a:lnTo>
                  <a:pt x="233881" y="8631"/>
                </a:lnTo>
                <a:lnTo>
                  <a:pt x="233426" y="9504"/>
                </a:lnTo>
                <a:lnTo>
                  <a:pt x="232945" y="10368"/>
                </a:lnTo>
                <a:lnTo>
                  <a:pt x="232437" y="11233"/>
                </a:lnTo>
                <a:lnTo>
                  <a:pt x="231848" y="12098"/>
                </a:lnTo>
                <a:lnTo>
                  <a:pt x="231260" y="12955"/>
                </a:lnTo>
                <a:lnTo>
                  <a:pt x="230591" y="13804"/>
                </a:lnTo>
                <a:lnTo>
                  <a:pt x="229895" y="14653"/>
                </a:lnTo>
                <a:lnTo>
                  <a:pt x="229146" y="15494"/>
                </a:lnTo>
                <a:lnTo>
                  <a:pt x="228371" y="16328"/>
                </a:lnTo>
                <a:lnTo>
                  <a:pt x="227541" y="17162"/>
                </a:lnTo>
                <a:lnTo>
                  <a:pt x="226659" y="17980"/>
                </a:lnTo>
                <a:lnTo>
                  <a:pt x="225749" y="18791"/>
                </a:lnTo>
                <a:lnTo>
                  <a:pt x="224786" y="19601"/>
                </a:lnTo>
                <a:lnTo>
                  <a:pt x="223769" y="20397"/>
                </a:lnTo>
                <a:lnTo>
                  <a:pt x="222699" y="21184"/>
                </a:lnTo>
                <a:lnTo>
                  <a:pt x="221603" y="21964"/>
                </a:lnTo>
                <a:lnTo>
                  <a:pt x="220452" y="22736"/>
                </a:lnTo>
                <a:lnTo>
                  <a:pt x="219249" y="23492"/>
                </a:lnTo>
                <a:lnTo>
                  <a:pt x="217991" y="24241"/>
                </a:lnTo>
                <a:lnTo>
                  <a:pt x="216681" y="24974"/>
                </a:lnTo>
                <a:lnTo>
                  <a:pt x="215343" y="25700"/>
                </a:lnTo>
                <a:lnTo>
                  <a:pt x="214648" y="26055"/>
                </a:lnTo>
                <a:lnTo>
                  <a:pt x="213952" y="26410"/>
                </a:lnTo>
                <a:lnTo>
                  <a:pt x="213230" y="26758"/>
                </a:lnTo>
                <a:lnTo>
                  <a:pt x="212507" y="27105"/>
                </a:lnTo>
                <a:lnTo>
                  <a:pt x="211758" y="27453"/>
                </a:lnTo>
                <a:lnTo>
                  <a:pt x="211009" y="27792"/>
                </a:lnTo>
                <a:lnTo>
                  <a:pt x="210234" y="28132"/>
                </a:lnTo>
                <a:lnTo>
                  <a:pt x="209458" y="28464"/>
                </a:lnTo>
                <a:lnTo>
                  <a:pt x="208655" y="28796"/>
                </a:lnTo>
                <a:lnTo>
                  <a:pt x="207853" y="29120"/>
                </a:lnTo>
                <a:lnTo>
                  <a:pt x="207024" y="29444"/>
                </a:lnTo>
                <a:lnTo>
                  <a:pt x="206194" y="29768"/>
                </a:lnTo>
                <a:lnTo>
                  <a:pt x="205365" y="30077"/>
                </a:lnTo>
                <a:lnTo>
                  <a:pt x="204509" y="30394"/>
                </a:lnTo>
                <a:lnTo>
                  <a:pt x="203626" y="30703"/>
                </a:lnTo>
                <a:lnTo>
                  <a:pt x="202743" y="31004"/>
                </a:lnTo>
                <a:lnTo>
                  <a:pt x="201861" y="31305"/>
                </a:lnTo>
                <a:lnTo>
                  <a:pt x="200951" y="31598"/>
                </a:lnTo>
                <a:lnTo>
                  <a:pt x="200015" y="31891"/>
                </a:lnTo>
                <a:lnTo>
                  <a:pt x="199079" y="32177"/>
                </a:lnTo>
                <a:lnTo>
                  <a:pt x="198142" y="32463"/>
                </a:lnTo>
                <a:lnTo>
                  <a:pt x="197153" y="32741"/>
                </a:lnTo>
                <a:lnTo>
                  <a:pt x="196190" y="33011"/>
                </a:lnTo>
                <a:lnTo>
                  <a:pt x="195200" y="33281"/>
                </a:lnTo>
                <a:lnTo>
                  <a:pt x="194183" y="33544"/>
                </a:lnTo>
                <a:lnTo>
                  <a:pt x="193167" y="33806"/>
                </a:lnTo>
                <a:lnTo>
                  <a:pt x="192150" y="34061"/>
                </a:lnTo>
                <a:lnTo>
                  <a:pt x="191107" y="34316"/>
                </a:lnTo>
                <a:lnTo>
                  <a:pt x="190037" y="34555"/>
                </a:lnTo>
                <a:lnTo>
                  <a:pt x="188967" y="34802"/>
                </a:lnTo>
                <a:lnTo>
                  <a:pt x="187897" y="35033"/>
                </a:lnTo>
                <a:lnTo>
                  <a:pt x="186773" y="35265"/>
                </a:lnTo>
                <a:lnTo>
                  <a:pt x="185677" y="35497"/>
                </a:lnTo>
                <a:lnTo>
                  <a:pt x="184553" y="35713"/>
                </a:lnTo>
                <a:lnTo>
                  <a:pt x="183403" y="35929"/>
                </a:lnTo>
                <a:lnTo>
                  <a:pt x="182253" y="36145"/>
                </a:lnTo>
                <a:lnTo>
                  <a:pt x="181075" y="36346"/>
                </a:lnTo>
                <a:lnTo>
                  <a:pt x="179898" y="36547"/>
                </a:lnTo>
                <a:lnTo>
                  <a:pt x="178695" y="36740"/>
                </a:lnTo>
                <a:lnTo>
                  <a:pt x="177491" y="36933"/>
                </a:lnTo>
                <a:lnTo>
                  <a:pt x="176260" y="37118"/>
                </a:lnTo>
                <a:lnTo>
                  <a:pt x="175003" y="37295"/>
                </a:lnTo>
                <a:lnTo>
                  <a:pt x="173773" y="37465"/>
                </a:lnTo>
                <a:lnTo>
                  <a:pt x="172489" y="37635"/>
                </a:lnTo>
                <a:lnTo>
                  <a:pt x="171205" y="37797"/>
                </a:lnTo>
                <a:lnTo>
                  <a:pt x="169894" y="37952"/>
                </a:lnTo>
                <a:lnTo>
                  <a:pt x="168583" y="38098"/>
                </a:lnTo>
                <a:lnTo>
                  <a:pt x="167272" y="38245"/>
                </a:lnTo>
                <a:lnTo>
                  <a:pt x="165935" y="38384"/>
                </a:lnTo>
                <a:lnTo>
                  <a:pt x="164570" y="38515"/>
                </a:lnTo>
                <a:lnTo>
                  <a:pt x="163179" y="38639"/>
                </a:lnTo>
                <a:lnTo>
                  <a:pt x="161815" y="38762"/>
                </a:lnTo>
                <a:lnTo>
                  <a:pt x="160397" y="38870"/>
                </a:lnTo>
                <a:lnTo>
                  <a:pt x="158979" y="38978"/>
                </a:lnTo>
                <a:lnTo>
                  <a:pt x="157562" y="39079"/>
                </a:lnTo>
                <a:lnTo>
                  <a:pt x="156117" y="39171"/>
                </a:lnTo>
                <a:lnTo>
                  <a:pt x="154646" y="39264"/>
                </a:lnTo>
                <a:lnTo>
                  <a:pt x="153175" y="39341"/>
                </a:lnTo>
                <a:lnTo>
                  <a:pt x="151677" y="39418"/>
                </a:lnTo>
                <a:lnTo>
                  <a:pt x="150179" y="39488"/>
                </a:lnTo>
                <a:lnTo>
                  <a:pt x="148654" y="39550"/>
                </a:lnTo>
                <a:lnTo>
                  <a:pt x="147102" y="39604"/>
                </a:lnTo>
                <a:lnTo>
                  <a:pt x="145551" y="39650"/>
                </a:lnTo>
                <a:lnTo>
                  <a:pt x="143972" y="39689"/>
                </a:lnTo>
                <a:lnTo>
                  <a:pt x="142394" y="39719"/>
                </a:lnTo>
                <a:lnTo>
                  <a:pt x="140789" y="39750"/>
                </a:lnTo>
                <a:lnTo>
                  <a:pt x="139184" y="39766"/>
                </a:lnTo>
                <a:lnTo>
                  <a:pt x="137552" y="39781"/>
                </a:lnTo>
                <a:lnTo>
                  <a:pt x="135894" y="39789"/>
                </a:lnTo>
                <a:lnTo>
                  <a:pt x="134235" y="39781"/>
                </a:lnTo>
                <a:lnTo>
                  <a:pt x="132577" y="39773"/>
                </a:lnTo>
                <a:lnTo>
                  <a:pt x="130865" y="39758"/>
                </a:lnTo>
                <a:lnTo>
                  <a:pt x="129153" y="39735"/>
                </a:lnTo>
                <a:lnTo>
                  <a:pt x="127441" y="39704"/>
                </a:lnTo>
                <a:lnTo>
                  <a:pt x="125702" y="39665"/>
                </a:lnTo>
                <a:lnTo>
                  <a:pt x="123936" y="39619"/>
                </a:lnTo>
                <a:lnTo>
                  <a:pt x="122385" y="39573"/>
                </a:lnTo>
                <a:lnTo>
                  <a:pt x="120833" y="39519"/>
                </a:lnTo>
                <a:lnTo>
                  <a:pt x="119308" y="39457"/>
                </a:lnTo>
                <a:lnTo>
                  <a:pt x="117784" y="39387"/>
                </a:lnTo>
                <a:lnTo>
                  <a:pt x="116286" y="39318"/>
                </a:lnTo>
                <a:lnTo>
                  <a:pt x="114761" y="39241"/>
                </a:lnTo>
                <a:lnTo>
                  <a:pt x="113289" y="39164"/>
                </a:lnTo>
                <a:lnTo>
                  <a:pt x="111791" y="39071"/>
                </a:lnTo>
                <a:lnTo>
                  <a:pt x="110347" y="38978"/>
                </a:lnTo>
                <a:lnTo>
                  <a:pt x="108876" y="38878"/>
                </a:lnTo>
                <a:lnTo>
                  <a:pt x="107431" y="38778"/>
                </a:lnTo>
                <a:lnTo>
                  <a:pt x="105987" y="38662"/>
                </a:lnTo>
                <a:lnTo>
                  <a:pt x="104569" y="38546"/>
                </a:lnTo>
                <a:lnTo>
                  <a:pt x="103151" y="38430"/>
                </a:lnTo>
                <a:lnTo>
                  <a:pt x="101733" y="38299"/>
                </a:lnTo>
                <a:lnTo>
                  <a:pt x="100342" y="38168"/>
                </a:lnTo>
                <a:lnTo>
                  <a:pt x="98951" y="38036"/>
                </a:lnTo>
                <a:lnTo>
                  <a:pt x="97587" y="37890"/>
                </a:lnTo>
                <a:lnTo>
                  <a:pt x="96223" y="37743"/>
                </a:lnTo>
                <a:lnTo>
                  <a:pt x="94858" y="37589"/>
                </a:lnTo>
                <a:lnTo>
                  <a:pt x="93521" y="37434"/>
                </a:lnTo>
                <a:lnTo>
                  <a:pt x="92183" y="37272"/>
                </a:lnTo>
                <a:lnTo>
                  <a:pt x="90872" y="37102"/>
                </a:lnTo>
                <a:lnTo>
                  <a:pt x="89562" y="36933"/>
                </a:lnTo>
                <a:lnTo>
                  <a:pt x="88251" y="36755"/>
                </a:lnTo>
                <a:lnTo>
                  <a:pt x="86967" y="36577"/>
                </a:lnTo>
                <a:lnTo>
                  <a:pt x="85683" y="36392"/>
                </a:lnTo>
                <a:lnTo>
                  <a:pt x="84426" y="36199"/>
                </a:lnTo>
                <a:lnTo>
                  <a:pt x="83168" y="35998"/>
                </a:lnTo>
                <a:lnTo>
                  <a:pt x="81911" y="35805"/>
                </a:lnTo>
                <a:lnTo>
                  <a:pt x="80680" y="35597"/>
                </a:lnTo>
                <a:lnTo>
                  <a:pt x="79450" y="35389"/>
                </a:lnTo>
                <a:lnTo>
                  <a:pt x="78246" y="35172"/>
                </a:lnTo>
                <a:lnTo>
                  <a:pt x="77042" y="34956"/>
                </a:lnTo>
                <a:lnTo>
                  <a:pt x="75839" y="34732"/>
                </a:lnTo>
                <a:lnTo>
                  <a:pt x="74662" y="34509"/>
                </a:lnTo>
                <a:lnTo>
                  <a:pt x="73485" y="34277"/>
                </a:lnTo>
                <a:lnTo>
                  <a:pt x="72334" y="34045"/>
                </a:lnTo>
                <a:lnTo>
                  <a:pt x="71184" y="33806"/>
                </a:lnTo>
                <a:lnTo>
                  <a:pt x="70060" y="33559"/>
                </a:lnTo>
                <a:lnTo>
                  <a:pt x="68910" y="33312"/>
                </a:lnTo>
                <a:lnTo>
                  <a:pt x="67813" y="33057"/>
                </a:lnTo>
                <a:lnTo>
                  <a:pt x="66690" y="32802"/>
                </a:lnTo>
                <a:lnTo>
                  <a:pt x="65593" y="32548"/>
                </a:lnTo>
                <a:lnTo>
                  <a:pt x="64523" y="32285"/>
                </a:lnTo>
                <a:lnTo>
                  <a:pt x="63453" y="32015"/>
                </a:lnTo>
                <a:lnTo>
                  <a:pt x="62383" y="31745"/>
                </a:lnTo>
                <a:lnTo>
                  <a:pt x="61340" y="31475"/>
                </a:lnTo>
                <a:lnTo>
                  <a:pt x="60296" y="31197"/>
                </a:lnTo>
                <a:lnTo>
                  <a:pt x="59253" y="30911"/>
                </a:lnTo>
                <a:lnTo>
                  <a:pt x="58237" y="30625"/>
                </a:lnTo>
                <a:lnTo>
                  <a:pt x="57220" y="30340"/>
                </a:lnTo>
                <a:lnTo>
                  <a:pt x="56230" y="30046"/>
                </a:lnTo>
                <a:lnTo>
                  <a:pt x="55241" y="29753"/>
                </a:lnTo>
                <a:lnTo>
                  <a:pt x="53315" y="29151"/>
                </a:lnTo>
                <a:lnTo>
                  <a:pt x="51415" y="28533"/>
                </a:lnTo>
                <a:lnTo>
                  <a:pt x="49543" y="27908"/>
                </a:lnTo>
                <a:lnTo>
                  <a:pt x="47750" y="27267"/>
                </a:lnTo>
                <a:lnTo>
                  <a:pt x="45985" y="26619"/>
                </a:lnTo>
                <a:lnTo>
                  <a:pt x="44246" y="25955"/>
                </a:lnTo>
                <a:lnTo>
                  <a:pt x="42588" y="25283"/>
                </a:lnTo>
                <a:lnTo>
                  <a:pt x="40956" y="24596"/>
                </a:lnTo>
                <a:lnTo>
                  <a:pt x="39351" y="23901"/>
                </a:lnTo>
                <a:lnTo>
                  <a:pt x="37826" y="23199"/>
                </a:lnTo>
                <a:lnTo>
                  <a:pt x="36328" y="22481"/>
                </a:lnTo>
                <a:lnTo>
                  <a:pt x="34857" y="21755"/>
                </a:lnTo>
                <a:lnTo>
                  <a:pt x="33466" y="21030"/>
                </a:lnTo>
                <a:lnTo>
                  <a:pt x="32101" y="20288"/>
                </a:lnTo>
                <a:lnTo>
                  <a:pt x="30764" y="19540"/>
                </a:lnTo>
                <a:lnTo>
                  <a:pt x="29480" y="18783"/>
                </a:lnTo>
                <a:lnTo>
                  <a:pt x="28249" y="18019"/>
                </a:lnTo>
                <a:lnTo>
                  <a:pt x="27072" y="17247"/>
                </a:lnTo>
                <a:lnTo>
                  <a:pt x="25922" y="16467"/>
                </a:lnTo>
                <a:lnTo>
                  <a:pt x="24825" y="15687"/>
                </a:lnTo>
                <a:lnTo>
                  <a:pt x="23782" y="14892"/>
                </a:lnTo>
                <a:lnTo>
                  <a:pt x="22792" y="14097"/>
                </a:lnTo>
                <a:lnTo>
                  <a:pt x="21829" y="13302"/>
                </a:lnTo>
                <a:lnTo>
                  <a:pt x="20920" y="12499"/>
                </a:lnTo>
                <a:lnTo>
                  <a:pt x="20037" y="11688"/>
                </a:lnTo>
                <a:lnTo>
                  <a:pt x="19208" y="10878"/>
                </a:lnTo>
                <a:lnTo>
                  <a:pt x="18432" y="10060"/>
                </a:lnTo>
                <a:lnTo>
                  <a:pt x="17710" y="9241"/>
                </a:lnTo>
                <a:lnTo>
                  <a:pt x="17014" y="8423"/>
                </a:lnTo>
                <a:lnTo>
                  <a:pt x="16372" y="7597"/>
                </a:lnTo>
                <a:lnTo>
                  <a:pt x="15783" y="6779"/>
                </a:lnTo>
                <a:lnTo>
                  <a:pt x="15222" y="5953"/>
                </a:lnTo>
                <a:lnTo>
                  <a:pt x="14740" y="5119"/>
                </a:lnTo>
                <a:lnTo>
                  <a:pt x="14259" y="4293"/>
                </a:lnTo>
                <a:lnTo>
                  <a:pt x="13857" y="3467"/>
                </a:lnTo>
                <a:lnTo>
                  <a:pt x="13483" y="2641"/>
                </a:lnTo>
                <a:lnTo>
                  <a:pt x="13189" y="1807"/>
                </a:lnTo>
                <a:lnTo>
                  <a:pt x="13135" y="1699"/>
                </a:lnTo>
                <a:lnTo>
                  <a:pt x="13055" y="1591"/>
                </a:lnTo>
                <a:lnTo>
                  <a:pt x="12975" y="1490"/>
                </a:lnTo>
                <a:lnTo>
                  <a:pt x="12868" y="1390"/>
                </a:lnTo>
                <a:lnTo>
                  <a:pt x="12761" y="1290"/>
                </a:lnTo>
                <a:lnTo>
                  <a:pt x="12627" y="1197"/>
                </a:lnTo>
                <a:lnTo>
                  <a:pt x="12493" y="1104"/>
                </a:lnTo>
                <a:lnTo>
                  <a:pt x="12333" y="1020"/>
                </a:lnTo>
                <a:lnTo>
                  <a:pt x="12172" y="935"/>
                </a:lnTo>
                <a:lnTo>
                  <a:pt x="11985" y="857"/>
                </a:lnTo>
                <a:lnTo>
                  <a:pt x="11771" y="780"/>
                </a:lnTo>
                <a:lnTo>
                  <a:pt x="11584" y="711"/>
                </a:lnTo>
                <a:lnTo>
                  <a:pt x="11129" y="572"/>
                </a:lnTo>
                <a:lnTo>
                  <a:pt x="10647" y="456"/>
                </a:lnTo>
                <a:lnTo>
                  <a:pt x="10112" y="348"/>
                </a:lnTo>
                <a:lnTo>
                  <a:pt x="9577" y="255"/>
                </a:lnTo>
                <a:lnTo>
                  <a:pt x="9016" y="178"/>
                </a:lnTo>
                <a:lnTo>
                  <a:pt x="8427" y="116"/>
                </a:lnTo>
                <a:lnTo>
                  <a:pt x="7812" y="62"/>
                </a:lnTo>
                <a:lnTo>
                  <a:pt x="7197" y="31"/>
                </a:lnTo>
                <a:lnTo>
                  <a:pt x="6581" y="8"/>
                </a:lnTo>
                <a:lnTo>
                  <a:pt x="59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6"/>
          <p:cNvSpPr/>
          <p:nvPr/>
        </p:nvSpPr>
        <p:spPr>
          <a:xfrm rot="10800000">
            <a:off x="5362504" y="4830432"/>
            <a:ext cx="179263" cy="147492"/>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6"/>
          <p:cNvSpPr/>
          <p:nvPr/>
        </p:nvSpPr>
        <p:spPr>
          <a:xfrm rot="-10659886">
            <a:off x="433681" y="771866"/>
            <a:ext cx="805122" cy="37743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p:nvPr/>
        </p:nvSpPr>
        <p:spPr>
          <a:xfrm rot="4776125">
            <a:off x="308892" y="4684009"/>
            <a:ext cx="478282" cy="440318"/>
          </a:xfrm>
          <a:custGeom>
            <a:avLst/>
            <a:gdLst/>
            <a:ahLst/>
            <a:cxnLst/>
            <a:rect l="l" t="t" r="r" b="b"/>
            <a:pathLst>
              <a:path w="108581" h="32602" extrusionOk="0">
                <a:moveTo>
                  <a:pt x="64442" y="0"/>
                </a:moveTo>
                <a:lnTo>
                  <a:pt x="62276" y="8"/>
                </a:lnTo>
                <a:lnTo>
                  <a:pt x="60135" y="23"/>
                </a:lnTo>
                <a:lnTo>
                  <a:pt x="57995" y="54"/>
                </a:lnTo>
                <a:lnTo>
                  <a:pt x="55855" y="108"/>
                </a:lnTo>
                <a:lnTo>
                  <a:pt x="53742" y="170"/>
                </a:lnTo>
                <a:lnTo>
                  <a:pt x="51629" y="247"/>
                </a:lnTo>
                <a:lnTo>
                  <a:pt x="49515" y="340"/>
                </a:lnTo>
                <a:lnTo>
                  <a:pt x="47456" y="448"/>
                </a:lnTo>
                <a:lnTo>
                  <a:pt x="45396" y="572"/>
                </a:lnTo>
                <a:lnTo>
                  <a:pt x="43363" y="718"/>
                </a:lnTo>
                <a:lnTo>
                  <a:pt x="41357" y="873"/>
                </a:lnTo>
                <a:lnTo>
                  <a:pt x="39350" y="1042"/>
                </a:lnTo>
                <a:lnTo>
                  <a:pt x="37397" y="1228"/>
                </a:lnTo>
                <a:lnTo>
                  <a:pt x="35471" y="1428"/>
                </a:lnTo>
                <a:lnTo>
                  <a:pt x="33572" y="1652"/>
                </a:lnTo>
                <a:lnTo>
                  <a:pt x="31700" y="1884"/>
                </a:lnTo>
                <a:lnTo>
                  <a:pt x="30763" y="2007"/>
                </a:lnTo>
                <a:lnTo>
                  <a:pt x="29854" y="2139"/>
                </a:lnTo>
                <a:lnTo>
                  <a:pt x="28944" y="2270"/>
                </a:lnTo>
                <a:lnTo>
                  <a:pt x="28061" y="2401"/>
                </a:lnTo>
                <a:lnTo>
                  <a:pt x="27179" y="2540"/>
                </a:lnTo>
                <a:lnTo>
                  <a:pt x="26296" y="2687"/>
                </a:lnTo>
                <a:lnTo>
                  <a:pt x="25440" y="2833"/>
                </a:lnTo>
                <a:lnTo>
                  <a:pt x="24584" y="2988"/>
                </a:lnTo>
                <a:lnTo>
                  <a:pt x="23728" y="3142"/>
                </a:lnTo>
                <a:lnTo>
                  <a:pt x="22899" y="3297"/>
                </a:lnTo>
                <a:lnTo>
                  <a:pt x="22069" y="3466"/>
                </a:lnTo>
                <a:lnTo>
                  <a:pt x="21267" y="3629"/>
                </a:lnTo>
                <a:lnTo>
                  <a:pt x="20464" y="3806"/>
                </a:lnTo>
                <a:lnTo>
                  <a:pt x="19662" y="3984"/>
                </a:lnTo>
                <a:lnTo>
                  <a:pt x="18886" y="4161"/>
                </a:lnTo>
                <a:lnTo>
                  <a:pt x="18137" y="4347"/>
                </a:lnTo>
                <a:lnTo>
                  <a:pt x="17361" y="4532"/>
                </a:lnTo>
                <a:lnTo>
                  <a:pt x="16639" y="4725"/>
                </a:lnTo>
                <a:lnTo>
                  <a:pt x="15890" y="4926"/>
                </a:lnTo>
                <a:lnTo>
                  <a:pt x="15194" y="5126"/>
                </a:lnTo>
                <a:lnTo>
                  <a:pt x="14499" y="5327"/>
                </a:lnTo>
                <a:lnTo>
                  <a:pt x="13803" y="5535"/>
                </a:lnTo>
                <a:lnTo>
                  <a:pt x="13135" y="5752"/>
                </a:lnTo>
                <a:lnTo>
                  <a:pt x="12466" y="5968"/>
                </a:lnTo>
                <a:lnTo>
                  <a:pt x="11824" y="6192"/>
                </a:lnTo>
                <a:lnTo>
                  <a:pt x="11182" y="6415"/>
                </a:lnTo>
                <a:lnTo>
                  <a:pt x="10567" y="6647"/>
                </a:lnTo>
                <a:lnTo>
                  <a:pt x="9978" y="6886"/>
                </a:lnTo>
                <a:lnTo>
                  <a:pt x="9390" y="7126"/>
                </a:lnTo>
                <a:lnTo>
                  <a:pt x="8801" y="7365"/>
                </a:lnTo>
                <a:lnTo>
                  <a:pt x="8239" y="7612"/>
                </a:lnTo>
                <a:lnTo>
                  <a:pt x="7704" y="7867"/>
                </a:lnTo>
                <a:lnTo>
                  <a:pt x="7196" y="8122"/>
                </a:lnTo>
                <a:lnTo>
                  <a:pt x="6688" y="8384"/>
                </a:lnTo>
                <a:lnTo>
                  <a:pt x="6179" y="8647"/>
                </a:lnTo>
                <a:lnTo>
                  <a:pt x="5698" y="8917"/>
                </a:lnTo>
                <a:lnTo>
                  <a:pt x="5243" y="9187"/>
                </a:lnTo>
                <a:lnTo>
                  <a:pt x="4815" y="9465"/>
                </a:lnTo>
                <a:lnTo>
                  <a:pt x="4387" y="9750"/>
                </a:lnTo>
                <a:lnTo>
                  <a:pt x="3986" y="10036"/>
                </a:lnTo>
                <a:lnTo>
                  <a:pt x="3611" y="10329"/>
                </a:lnTo>
                <a:lnTo>
                  <a:pt x="3237" y="10623"/>
                </a:lnTo>
                <a:lnTo>
                  <a:pt x="2889" y="10924"/>
                </a:lnTo>
                <a:lnTo>
                  <a:pt x="2541" y="11225"/>
                </a:lnTo>
                <a:lnTo>
                  <a:pt x="2247" y="11534"/>
                </a:lnTo>
                <a:lnTo>
                  <a:pt x="1953" y="11843"/>
                </a:lnTo>
                <a:lnTo>
                  <a:pt x="1659" y="12167"/>
                </a:lnTo>
                <a:lnTo>
                  <a:pt x="1418" y="12483"/>
                </a:lnTo>
                <a:lnTo>
                  <a:pt x="1177" y="12808"/>
                </a:lnTo>
                <a:lnTo>
                  <a:pt x="963" y="13140"/>
                </a:lnTo>
                <a:lnTo>
                  <a:pt x="776" y="13479"/>
                </a:lnTo>
                <a:lnTo>
                  <a:pt x="589" y="13819"/>
                </a:lnTo>
                <a:lnTo>
                  <a:pt x="455" y="14159"/>
                </a:lnTo>
                <a:lnTo>
                  <a:pt x="321" y="14506"/>
                </a:lnTo>
                <a:lnTo>
                  <a:pt x="187" y="14861"/>
                </a:lnTo>
                <a:lnTo>
                  <a:pt x="107" y="15216"/>
                </a:lnTo>
                <a:lnTo>
                  <a:pt x="54" y="15517"/>
                </a:lnTo>
                <a:lnTo>
                  <a:pt x="27" y="15818"/>
                </a:lnTo>
                <a:lnTo>
                  <a:pt x="0" y="16119"/>
                </a:lnTo>
                <a:lnTo>
                  <a:pt x="0" y="16420"/>
                </a:lnTo>
                <a:lnTo>
                  <a:pt x="0" y="16714"/>
                </a:lnTo>
                <a:lnTo>
                  <a:pt x="54" y="17007"/>
                </a:lnTo>
                <a:lnTo>
                  <a:pt x="107" y="17301"/>
                </a:lnTo>
                <a:lnTo>
                  <a:pt x="161" y="17586"/>
                </a:lnTo>
                <a:lnTo>
                  <a:pt x="241" y="17872"/>
                </a:lnTo>
                <a:lnTo>
                  <a:pt x="348" y="18157"/>
                </a:lnTo>
                <a:lnTo>
                  <a:pt x="482" y="18443"/>
                </a:lnTo>
                <a:lnTo>
                  <a:pt x="615" y="18721"/>
                </a:lnTo>
                <a:lnTo>
                  <a:pt x="776" y="18999"/>
                </a:lnTo>
                <a:lnTo>
                  <a:pt x="936" y="19277"/>
                </a:lnTo>
                <a:lnTo>
                  <a:pt x="1124" y="19555"/>
                </a:lnTo>
                <a:lnTo>
                  <a:pt x="1338" y="19825"/>
                </a:lnTo>
                <a:lnTo>
                  <a:pt x="1552" y="20095"/>
                </a:lnTo>
                <a:lnTo>
                  <a:pt x="1792" y="20365"/>
                </a:lnTo>
                <a:lnTo>
                  <a:pt x="2033" y="20636"/>
                </a:lnTo>
                <a:lnTo>
                  <a:pt x="2301" y="20898"/>
                </a:lnTo>
                <a:lnTo>
                  <a:pt x="2595" y="21160"/>
                </a:lnTo>
                <a:lnTo>
                  <a:pt x="2889" y="21415"/>
                </a:lnTo>
                <a:lnTo>
                  <a:pt x="3210" y="21678"/>
                </a:lnTo>
                <a:lnTo>
                  <a:pt x="3531" y="21932"/>
                </a:lnTo>
                <a:lnTo>
                  <a:pt x="3879" y="22180"/>
                </a:lnTo>
                <a:lnTo>
                  <a:pt x="4227" y="22434"/>
                </a:lnTo>
                <a:lnTo>
                  <a:pt x="4601" y="22681"/>
                </a:lnTo>
                <a:lnTo>
                  <a:pt x="4976" y="22921"/>
                </a:lnTo>
                <a:lnTo>
                  <a:pt x="5377" y="23168"/>
                </a:lnTo>
                <a:lnTo>
                  <a:pt x="5778" y="23407"/>
                </a:lnTo>
                <a:lnTo>
                  <a:pt x="6661" y="23878"/>
                </a:lnTo>
                <a:lnTo>
                  <a:pt x="7571" y="24341"/>
                </a:lnTo>
                <a:lnTo>
                  <a:pt x="8534" y="24797"/>
                </a:lnTo>
                <a:lnTo>
                  <a:pt x="9550" y="25237"/>
                </a:lnTo>
                <a:lnTo>
                  <a:pt x="10620" y="25669"/>
                </a:lnTo>
                <a:lnTo>
                  <a:pt x="11744" y="26086"/>
                </a:lnTo>
                <a:lnTo>
                  <a:pt x="12894" y="26495"/>
                </a:lnTo>
                <a:lnTo>
                  <a:pt x="14098" y="26889"/>
                </a:lnTo>
                <a:lnTo>
                  <a:pt x="15355" y="27275"/>
                </a:lnTo>
                <a:lnTo>
                  <a:pt x="16639" y="27653"/>
                </a:lnTo>
                <a:lnTo>
                  <a:pt x="17977" y="28008"/>
                </a:lnTo>
                <a:lnTo>
                  <a:pt x="19341" y="28363"/>
                </a:lnTo>
                <a:lnTo>
                  <a:pt x="20759" y="28695"/>
                </a:lnTo>
                <a:lnTo>
                  <a:pt x="22203" y="29019"/>
                </a:lnTo>
                <a:lnTo>
                  <a:pt x="23674" y="29336"/>
                </a:lnTo>
                <a:lnTo>
                  <a:pt x="25199" y="29637"/>
                </a:lnTo>
                <a:lnTo>
                  <a:pt x="26724" y="29923"/>
                </a:lnTo>
                <a:lnTo>
                  <a:pt x="28302" y="30193"/>
                </a:lnTo>
                <a:lnTo>
                  <a:pt x="29907" y="30448"/>
                </a:lnTo>
                <a:lnTo>
                  <a:pt x="31539" y="30695"/>
                </a:lnTo>
                <a:lnTo>
                  <a:pt x="33198" y="30926"/>
                </a:lnTo>
                <a:lnTo>
                  <a:pt x="34883" y="31142"/>
                </a:lnTo>
                <a:lnTo>
                  <a:pt x="36595" y="31351"/>
                </a:lnTo>
                <a:lnTo>
                  <a:pt x="38334" y="31536"/>
                </a:lnTo>
                <a:lnTo>
                  <a:pt x="40073" y="31714"/>
                </a:lnTo>
                <a:lnTo>
                  <a:pt x="41865" y="31868"/>
                </a:lnTo>
                <a:lnTo>
                  <a:pt x="43657" y="32015"/>
                </a:lnTo>
                <a:lnTo>
                  <a:pt x="45449" y="32138"/>
                </a:lnTo>
                <a:lnTo>
                  <a:pt x="47268" y="32254"/>
                </a:lnTo>
                <a:lnTo>
                  <a:pt x="49114" y="32354"/>
                </a:lnTo>
                <a:lnTo>
                  <a:pt x="50960" y="32432"/>
                </a:lnTo>
                <a:lnTo>
                  <a:pt x="52833" y="32501"/>
                </a:lnTo>
                <a:lnTo>
                  <a:pt x="54705" y="32547"/>
                </a:lnTo>
                <a:lnTo>
                  <a:pt x="56578" y="32586"/>
                </a:lnTo>
                <a:lnTo>
                  <a:pt x="58477" y="32601"/>
                </a:lnTo>
                <a:lnTo>
                  <a:pt x="60349" y="32601"/>
                </a:lnTo>
                <a:lnTo>
                  <a:pt x="62249" y="32586"/>
                </a:lnTo>
                <a:lnTo>
                  <a:pt x="64148" y="32547"/>
                </a:lnTo>
                <a:lnTo>
                  <a:pt x="66047" y="32501"/>
                </a:lnTo>
                <a:lnTo>
                  <a:pt x="67973" y="32432"/>
                </a:lnTo>
                <a:lnTo>
                  <a:pt x="69873" y="32339"/>
                </a:lnTo>
                <a:lnTo>
                  <a:pt x="71772" y="32239"/>
                </a:lnTo>
                <a:lnTo>
                  <a:pt x="73671" y="32115"/>
                </a:lnTo>
                <a:lnTo>
                  <a:pt x="75544" y="31976"/>
                </a:lnTo>
                <a:lnTo>
                  <a:pt x="77443" y="31814"/>
                </a:lnTo>
                <a:lnTo>
                  <a:pt x="78379" y="31729"/>
                </a:lnTo>
                <a:lnTo>
                  <a:pt x="79316" y="31636"/>
                </a:lnTo>
                <a:lnTo>
                  <a:pt x="80252" y="31536"/>
                </a:lnTo>
                <a:lnTo>
                  <a:pt x="81188" y="31436"/>
                </a:lnTo>
                <a:lnTo>
                  <a:pt x="82098" y="31335"/>
                </a:lnTo>
                <a:lnTo>
                  <a:pt x="83034" y="31220"/>
                </a:lnTo>
                <a:lnTo>
                  <a:pt x="83970" y="31104"/>
                </a:lnTo>
                <a:lnTo>
                  <a:pt x="84880" y="30988"/>
                </a:lnTo>
                <a:lnTo>
                  <a:pt x="85228" y="30934"/>
                </a:lnTo>
                <a:lnTo>
                  <a:pt x="85549" y="30872"/>
                </a:lnTo>
                <a:lnTo>
                  <a:pt x="85816" y="30810"/>
                </a:lnTo>
                <a:lnTo>
                  <a:pt x="86057" y="30733"/>
                </a:lnTo>
                <a:lnTo>
                  <a:pt x="86271" y="30664"/>
                </a:lnTo>
                <a:lnTo>
                  <a:pt x="86431" y="30579"/>
                </a:lnTo>
                <a:lnTo>
                  <a:pt x="86565" y="30494"/>
                </a:lnTo>
                <a:lnTo>
                  <a:pt x="86672" y="30409"/>
                </a:lnTo>
                <a:lnTo>
                  <a:pt x="86752" y="30316"/>
                </a:lnTo>
                <a:lnTo>
                  <a:pt x="86779" y="30224"/>
                </a:lnTo>
                <a:lnTo>
                  <a:pt x="86779" y="30131"/>
                </a:lnTo>
                <a:lnTo>
                  <a:pt x="86779" y="30038"/>
                </a:lnTo>
                <a:lnTo>
                  <a:pt x="86726" y="29946"/>
                </a:lnTo>
                <a:lnTo>
                  <a:pt x="86645" y="29853"/>
                </a:lnTo>
                <a:lnTo>
                  <a:pt x="86565" y="29760"/>
                </a:lnTo>
                <a:lnTo>
                  <a:pt x="86431" y="29668"/>
                </a:lnTo>
                <a:lnTo>
                  <a:pt x="86271" y="29583"/>
                </a:lnTo>
                <a:lnTo>
                  <a:pt x="86110" y="29498"/>
                </a:lnTo>
                <a:lnTo>
                  <a:pt x="85923" y="29413"/>
                </a:lnTo>
                <a:lnTo>
                  <a:pt x="85709" y="29344"/>
                </a:lnTo>
                <a:lnTo>
                  <a:pt x="85468" y="29266"/>
                </a:lnTo>
                <a:lnTo>
                  <a:pt x="85228" y="29205"/>
                </a:lnTo>
                <a:lnTo>
                  <a:pt x="84960" y="29143"/>
                </a:lnTo>
                <a:lnTo>
                  <a:pt x="84693" y="29089"/>
                </a:lnTo>
                <a:lnTo>
                  <a:pt x="84372" y="29043"/>
                </a:lnTo>
                <a:lnTo>
                  <a:pt x="84077" y="29004"/>
                </a:lnTo>
                <a:lnTo>
                  <a:pt x="83756" y="28981"/>
                </a:lnTo>
                <a:lnTo>
                  <a:pt x="83408" y="28958"/>
                </a:lnTo>
                <a:lnTo>
                  <a:pt x="83061" y="28950"/>
                </a:lnTo>
                <a:lnTo>
                  <a:pt x="82713" y="28950"/>
                </a:lnTo>
                <a:lnTo>
                  <a:pt x="82338" y="28965"/>
                </a:lnTo>
                <a:lnTo>
                  <a:pt x="81964" y="28988"/>
                </a:lnTo>
                <a:lnTo>
                  <a:pt x="80386" y="29104"/>
                </a:lnTo>
                <a:lnTo>
                  <a:pt x="78807" y="29205"/>
                </a:lnTo>
                <a:lnTo>
                  <a:pt x="77202" y="29297"/>
                </a:lnTo>
                <a:lnTo>
                  <a:pt x="75624" y="29382"/>
                </a:lnTo>
                <a:lnTo>
                  <a:pt x="74019" y="29452"/>
                </a:lnTo>
                <a:lnTo>
                  <a:pt x="72387" y="29513"/>
                </a:lnTo>
                <a:lnTo>
                  <a:pt x="70782" y="29560"/>
                </a:lnTo>
                <a:lnTo>
                  <a:pt x="69150" y="29598"/>
                </a:lnTo>
                <a:lnTo>
                  <a:pt x="67545" y="29622"/>
                </a:lnTo>
                <a:lnTo>
                  <a:pt x="65914" y="29637"/>
                </a:lnTo>
                <a:lnTo>
                  <a:pt x="64309" y="29637"/>
                </a:lnTo>
                <a:lnTo>
                  <a:pt x="62677" y="29629"/>
                </a:lnTo>
                <a:lnTo>
                  <a:pt x="61072" y="29614"/>
                </a:lnTo>
                <a:lnTo>
                  <a:pt x="59467" y="29583"/>
                </a:lnTo>
                <a:lnTo>
                  <a:pt x="57862" y="29544"/>
                </a:lnTo>
                <a:lnTo>
                  <a:pt x="56257" y="29490"/>
                </a:lnTo>
                <a:lnTo>
                  <a:pt x="54678" y="29429"/>
                </a:lnTo>
                <a:lnTo>
                  <a:pt x="53100" y="29351"/>
                </a:lnTo>
                <a:lnTo>
                  <a:pt x="51522" y="29266"/>
                </a:lnTo>
                <a:lnTo>
                  <a:pt x="49970" y="29174"/>
                </a:lnTo>
                <a:lnTo>
                  <a:pt x="48419" y="29066"/>
                </a:lnTo>
                <a:lnTo>
                  <a:pt x="46894" y="28950"/>
                </a:lnTo>
                <a:lnTo>
                  <a:pt x="45396" y="28819"/>
                </a:lnTo>
                <a:lnTo>
                  <a:pt x="43898" y="28680"/>
                </a:lnTo>
                <a:lnTo>
                  <a:pt x="42427" y="28533"/>
                </a:lnTo>
                <a:lnTo>
                  <a:pt x="40955" y="28371"/>
                </a:lnTo>
                <a:lnTo>
                  <a:pt x="39537" y="28201"/>
                </a:lnTo>
                <a:lnTo>
                  <a:pt x="38120" y="28016"/>
                </a:lnTo>
                <a:lnTo>
                  <a:pt x="36729" y="27830"/>
                </a:lnTo>
                <a:lnTo>
                  <a:pt x="35364" y="27622"/>
                </a:lnTo>
                <a:lnTo>
                  <a:pt x="34027" y="27414"/>
                </a:lnTo>
                <a:lnTo>
                  <a:pt x="32716" y="27190"/>
                </a:lnTo>
                <a:lnTo>
                  <a:pt x="31432" y="26958"/>
                </a:lnTo>
                <a:lnTo>
                  <a:pt x="30175" y="26711"/>
                </a:lnTo>
                <a:lnTo>
                  <a:pt x="28944" y="26456"/>
                </a:lnTo>
                <a:lnTo>
                  <a:pt x="27740" y="26194"/>
                </a:lnTo>
                <a:lnTo>
                  <a:pt x="26590" y="25916"/>
                </a:lnTo>
                <a:lnTo>
                  <a:pt x="25467" y="25630"/>
                </a:lnTo>
                <a:lnTo>
                  <a:pt x="24370" y="25337"/>
                </a:lnTo>
                <a:lnTo>
                  <a:pt x="23327" y="25028"/>
                </a:lnTo>
                <a:lnTo>
                  <a:pt x="22310" y="24712"/>
                </a:lnTo>
                <a:lnTo>
                  <a:pt x="21320" y="24387"/>
                </a:lnTo>
                <a:lnTo>
                  <a:pt x="20384" y="24055"/>
                </a:lnTo>
                <a:lnTo>
                  <a:pt x="19501" y="23708"/>
                </a:lnTo>
                <a:lnTo>
                  <a:pt x="18645" y="23353"/>
                </a:lnTo>
                <a:lnTo>
                  <a:pt x="17843" y="22990"/>
                </a:lnTo>
                <a:lnTo>
                  <a:pt x="17094" y="22612"/>
                </a:lnTo>
                <a:lnTo>
                  <a:pt x="16371" y="22226"/>
                </a:lnTo>
                <a:lnTo>
                  <a:pt x="15703" y="21832"/>
                </a:lnTo>
                <a:lnTo>
                  <a:pt x="15087" y="21423"/>
                </a:lnTo>
                <a:lnTo>
                  <a:pt x="14526" y="21014"/>
                </a:lnTo>
                <a:lnTo>
                  <a:pt x="14017" y="20589"/>
                </a:lnTo>
                <a:lnTo>
                  <a:pt x="13563" y="20149"/>
                </a:lnTo>
                <a:lnTo>
                  <a:pt x="13161" y="19709"/>
                </a:lnTo>
                <a:lnTo>
                  <a:pt x="12814" y="19254"/>
                </a:lnTo>
                <a:lnTo>
                  <a:pt x="12519" y="18790"/>
                </a:lnTo>
                <a:lnTo>
                  <a:pt x="12279" y="18320"/>
                </a:lnTo>
                <a:lnTo>
                  <a:pt x="12118" y="17833"/>
                </a:lnTo>
                <a:lnTo>
                  <a:pt x="12011" y="17347"/>
                </a:lnTo>
                <a:lnTo>
                  <a:pt x="11958" y="16845"/>
                </a:lnTo>
                <a:lnTo>
                  <a:pt x="11958" y="16336"/>
                </a:lnTo>
                <a:lnTo>
                  <a:pt x="12038" y="15811"/>
                </a:lnTo>
                <a:lnTo>
                  <a:pt x="12172" y="15286"/>
                </a:lnTo>
                <a:lnTo>
                  <a:pt x="12386" y="14745"/>
                </a:lnTo>
                <a:lnTo>
                  <a:pt x="12519" y="14436"/>
                </a:lnTo>
                <a:lnTo>
                  <a:pt x="12707" y="14128"/>
                </a:lnTo>
                <a:lnTo>
                  <a:pt x="12867" y="13834"/>
                </a:lnTo>
                <a:lnTo>
                  <a:pt x="13081" y="13533"/>
                </a:lnTo>
                <a:lnTo>
                  <a:pt x="13268" y="13248"/>
                </a:lnTo>
                <a:lnTo>
                  <a:pt x="13509" y="12962"/>
                </a:lnTo>
                <a:lnTo>
                  <a:pt x="13750" y="12684"/>
                </a:lnTo>
                <a:lnTo>
                  <a:pt x="14017" y="12414"/>
                </a:lnTo>
                <a:lnTo>
                  <a:pt x="14285" y="12144"/>
                </a:lnTo>
                <a:lnTo>
                  <a:pt x="14552" y="11881"/>
                </a:lnTo>
                <a:lnTo>
                  <a:pt x="14873" y="11619"/>
                </a:lnTo>
                <a:lnTo>
                  <a:pt x="15168" y="11364"/>
                </a:lnTo>
                <a:lnTo>
                  <a:pt x="15515" y="11117"/>
                </a:lnTo>
                <a:lnTo>
                  <a:pt x="15863" y="10870"/>
                </a:lnTo>
                <a:lnTo>
                  <a:pt x="16211" y="10631"/>
                </a:lnTo>
                <a:lnTo>
                  <a:pt x="16585" y="10399"/>
                </a:lnTo>
                <a:lnTo>
                  <a:pt x="16960" y="10167"/>
                </a:lnTo>
                <a:lnTo>
                  <a:pt x="17361" y="9943"/>
                </a:lnTo>
                <a:lnTo>
                  <a:pt x="17762" y="9727"/>
                </a:lnTo>
                <a:lnTo>
                  <a:pt x="18191" y="9511"/>
                </a:lnTo>
                <a:lnTo>
                  <a:pt x="18619" y="9303"/>
                </a:lnTo>
                <a:lnTo>
                  <a:pt x="19073" y="9094"/>
                </a:lnTo>
                <a:lnTo>
                  <a:pt x="19528" y="8894"/>
                </a:lnTo>
                <a:lnTo>
                  <a:pt x="20010" y="8693"/>
                </a:lnTo>
                <a:lnTo>
                  <a:pt x="20491" y="8500"/>
                </a:lnTo>
                <a:lnTo>
                  <a:pt x="20999" y="8315"/>
                </a:lnTo>
                <a:lnTo>
                  <a:pt x="21508" y="8129"/>
                </a:lnTo>
                <a:lnTo>
                  <a:pt x="22016" y="7952"/>
                </a:lnTo>
                <a:lnTo>
                  <a:pt x="22551" y="7774"/>
                </a:lnTo>
                <a:lnTo>
                  <a:pt x="23086" y="7604"/>
                </a:lnTo>
                <a:lnTo>
                  <a:pt x="23648" y="7442"/>
                </a:lnTo>
                <a:lnTo>
                  <a:pt x="24209" y="7280"/>
                </a:lnTo>
                <a:lnTo>
                  <a:pt x="24798" y="7118"/>
                </a:lnTo>
                <a:lnTo>
                  <a:pt x="25360" y="6964"/>
                </a:lnTo>
                <a:lnTo>
                  <a:pt x="25975" y="6817"/>
                </a:lnTo>
                <a:lnTo>
                  <a:pt x="26563" y="6670"/>
                </a:lnTo>
                <a:lnTo>
                  <a:pt x="27179" y="6531"/>
                </a:lnTo>
                <a:lnTo>
                  <a:pt x="27821" y="6392"/>
                </a:lnTo>
                <a:lnTo>
                  <a:pt x="28463" y="6261"/>
                </a:lnTo>
                <a:lnTo>
                  <a:pt x="29105" y="6130"/>
                </a:lnTo>
                <a:lnTo>
                  <a:pt x="29747" y="6006"/>
                </a:lnTo>
                <a:lnTo>
                  <a:pt x="30416" y="5883"/>
                </a:lnTo>
                <a:lnTo>
                  <a:pt x="31753" y="5651"/>
                </a:lnTo>
                <a:lnTo>
                  <a:pt x="33144" y="5435"/>
                </a:lnTo>
                <a:lnTo>
                  <a:pt x="34562" y="5234"/>
                </a:lnTo>
                <a:lnTo>
                  <a:pt x="36006" y="5041"/>
                </a:lnTo>
                <a:lnTo>
                  <a:pt x="37478" y="4872"/>
                </a:lnTo>
                <a:lnTo>
                  <a:pt x="39002" y="4709"/>
                </a:lnTo>
                <a:lnTo>
                  <a:pt x="40527" y="4563"/>
                </a:lnTo>
                <a:lnTo>
                  <a:pt x="42079" y="4431"/>
                </a:lnTo>
                <a:lnTo>
                  <a:pt x="43684" y="4308"/>
                </a:lnTo>
                <a:lnTo>
                  <a:pt x="45289" y="4208"/>
                </a:lnTo>
                <a:lnTo>
                  <a:pt x="46894" y="4107"/>
                </a:lnTo>
                <a:lnTo>
                  <a:pt x="48552" y="4030"/>
                </a:lnTo>
                <a:lnTo>
                  <a:pt x="50211" y="3953"/>
                </a:lnTo>
                <a:lnTo>
                  <a:pt x="51896" y="3899"/>
                </a:lnTo>
                <a:lnTo>
                  <a:pt x="53582" y="3845"/>
                </a:lnTo>
                <a:lnTo>
                  <a:pt x="55294" y="3814"/>
                </a:lnTo>
                <a:lnTo>
                  <a:pt x="57032" y="3783"/>
                </a:lnTo>
                <a:lnTo>
                  <a:pt x="58771" y="3768"/>
                </a:lnTo>
                <a:lnTo>
                  <a:pt x="60510" y="3760"/>
                </a:lnTo>
                <a:lnTo>
                  <a:pt x="62249" y="3768"/>
                </a:lnTo>
                <a:lnTo>
                  <a:pt x="64014" y="3783"/>
                </a:lnTo>
                <a:lnTo>
                  <a:pt x="65780" y="3798"/>
                </a:lnTo>
                <a:lnTo>
                  <a:pt x="67545" y="3837"/>
                </a:lnTo>
                <a:lnTo>
                  <a:pt x="69338" y="3876"/>
                </a:lnTo>
                <a:lnTo>
                  <a:pt x="71103" y="3922"/>
                </a:lnTo>
                <a:lnTo>
                  <a:pt x="72869" y="3976"/>
                </a:lnTo>
                <a:lnTo>
                  <a:pt x="74661" y="4038"/>
                </a:lnTo>
                <a:lnTo>
                  <a:pt x="76427" y="4115"/>
                </a:lnTo>
                <a:lnTo>
                  <a:pt x="78192" y="4192"/>
                </a:lnTo>
                <a:lnTo>
                  <a:pt x="79958" y="4277"/>
                </a:lnTo>
                <a:lnTo>
                  <a:pt x="81696" y="4370"/>
                </a:lnTo>
                <a:lnTo>
                  <a:pt x="83435" y="4470"/>
                </a:lnTo>
                <a:lnTo>
                  <a:pt x="85174" y="4570"/>
                </a:lnTo>
                <a:lnTo>
                  <a:pt x="86886" y="4679"/>
                </a:lnTo>
                <a:lnTo>
                  <a:pt x="88598" y="4794"/>
                </a:lnTo>
                <a:lnTo>
                  <a:pt x="90310" y="4918"/>
                </a:lnTo>
                <a:lnTo>
                  <a:pt x="91995" y="5041"/>
                </a:lnTo>
                <a:lnTo>
                  <a:pt x="93654" y="5173"/>
                </a:lnTo>
                <a:lnTo>
                  <a:pt x="95286" y="5304"/>
                </a:lnTo>
                <a:lnTo>
                  <a:pt x="96918" y="5443"/>
                </a:lnTo>
                <a:lnTo>
                  <a:pt x="98523" y="5582"/>
                </a:lnTo>
                <a:lnTo>
                  <a:pt x="100101" y="5728"/>
                </a:lnTo>
                <a:lnTo>
                  <a:pt x="101652" y="5875"/>
                </a:lnTo>
                <a:lnTo>
                  <a:pt x="102214" y="5921"/>
                </a:lnTo>
                <a:lnTo>
                  <a:pt x="102749" y="5945"/>
                </a:lnTo>
                <a:lnTo>
                  <a:pt x="103257" y="5952"/>
                </a:lnTo>
                <a:lnTo>
                  <a:pt x="103766" y="5945"/>
                </a:lnTo>
                <a:lnTo>
                  <a:pt x="104247" y="5929"/>
                </a:lnTo>
                <a:lnTo>
                  <a:pt x="104729" y="5891"/>
                </a:lnTo>
                <a:lnTo>
                  <a:pt x="105183" y="5844"/>
                </a:lnTo>
                <a:lnTo>
                  <a:pt x="105611" y="5775"/>
                </a:lnTo>
                <a:lnTo>
                  <a:pt x="106013" y="5705"/>
                </a:lnTo>
                <a:lnTo>
                  <a:pt x="106387" y="5620"/>
                </a:lnTo>
                <a:lnTo>
                  <a:pt x="106735" y="5528"/>
                </a:lnTo>
                <a:lnTo>
                  <a:pt x="107083" y="5427"/>
                </a:lnTo>
                <a:lnTo>
                  <a:pt x="107377" y="5312"/>
                </a:lnTo>
                <a:lnTo>
                  <a:pt x="107645" y="5196"/>
                </a:lnTo>
                <a:lnTo>
                  <a:pt x="107885" y="5072"/>
                </a:lnTo>
                <a:lnTo>
                  <a:pt x="108099" y="4949"/>
                </a:lnTo>
                <a:lnTo>
                  <a:pt x="108260" y="4817"/>
                </a:lnTo>
                <a:lnTo>
                  <a:pt x="108394" y="4679"/>
                </a:lnTo>
                <a:lnTo>
                  <a:pt x="108501" y="4540"/>
                </a:lnTo>
                <a:lnTo>
                  <a:pt x="108554" y="4401"/>
                </a:lnTo>
                <a:lnTo>
                  <a:pt x="108581" y="4262"/>
                </a:lnTo>
                <a:lnTo>
                  <a:pt x="108581" y="4123"/>
                </a:lnTo>
                <a:lnTo>
                  <a:pt x="108527" y="3984"/>
                </a:lnTo>
                <a:lnTo>
                  <a:pt x="108420" y="3845"/>
                </a:lnTo>
                <a:lnTo>
                  <a:pt x="108287" y="3714"/>
                </a:lnTo>
                <a:lnTo>
                  <a:pt x="108099" y="3590"/>
                </a:lnTo>
                <a:lnTo>
                  <a:pt x="107859" y="3466"/>
                </a:lnTo>
                <a:lnTo>
                  <a:pt x="107564" y="3343"/>
                </a:lnTo>
                <a:lnTo>
                  <a:pt x="107243" y="3235"/>
                </a:lnTo>
                <a:lnTo>
                  <a:pt x="106842" y="3135"/>
                </a:lnTo>
                <a:lnTo>
                  <a:pt x="106414" y="3034"/>
                </a:lnTo>
                <a:lnTo>
                  <a:pt x="105933" y="2949"/>
                </a:lnTo>
                <a:lnTo>
                  <a:pt x="104033" y="2671"/>
                </a:lnTo>
                <a:lnTo>
                  <a:pt x="102134" y="2409"/>
                </a:lnTo>
                <a:lnTo>
                  <a:pt x="100181" y="2154"/>
                </a:lnTo>
                <a:lnTo>
                  <a:pt x="98228" y="1915"/>
                </a:lnTo>
                <a:lnTo>
                  <a:pt x="96222" y="1691"/>
                </a:lnTo>
                <a:lnTo>
                  <a:pt x="94189" y="1482"/>
                </a:lnTo>
                <a:lnTo>
                  <a:pt x="92156" y="1282"/>
                </a:lnTo>
                <a:lnTo>
                  <a:pt x="90096" y="1096"/>
                </a:lnTo>
                <a:lnTo>
                  <a:pt x="88010" y="927"/>
                </a:lnTo>
                <a:lnTo>
                  <a:pt x="85923" y="772"/>
                </a:lnTo>
                <a:lnTo>
                  <a:pt x="83810" y="633"/>
                </a:lnTo>
                <a:lnTo>
                  <a:pt x="81670" y="502"/>
                </a:lnTo>
                <a:lnTo>
                  <a:pt x="79530" y="386"/>
                </a:lnTo>
                <a:lnTo>
                  <a:pt x="77390" y="294"/>
                </a:lnTo>
                <a:lnTo>
                  <a:pt x="75250" y="209"/>
                </a:lnTo>
                <a:lnTo>
                  <a:pt x="73083" y="139"/>
                </a:lnTo>
                <a:lnTo>
                  <a:pt x="70916" y="77"/>
                </a:lnTo>
                <a:lnTo>
                  <a:pt x="68749" y="39"/>
                </a:lnTo>
                <a:lnTo>
                  <a:pt x="66609" y="16"/>
                </a:lnTo>
                <a:lnTo>
                  <a:pt x="644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6"/>
          <p:cNvSpPr/>
          <p:nvPr/>
        </p:nvSpPr>
        <p:spPr>
          <a:xfrm rot="10800000">
            <a:off x="956076" y="230411"/>
            <a:ext cx="229373" cy="188565"/>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6"/>
          <p:cNvSpPr/>
          <p:nvPr/>
        </p:nvSpPr>
        <p:spPr>
          <a:xfrm rot="10800000">
            <a:off x="831092" y="4223209"/>
            <a:ext cx="543762" cy="380280"/>
          </a:xfrm>
          <a:custGeom>
            <a:avLst/>
            <a:gdLst/>
            <a:ahLst/>
            <a:cxnLst/>
            <a:rect l="l" t="t" r="r" b="b"/>
            <a:pathLst>
              <a:path w="131106" h="29908" extrusionOk="0">
                <a:moveTo>
                  <a:pt x="4067" y="1"/>
                </a:moveTo>
                <a:lnTo>
                  <a:pt x="3719" y="8"/>
                </a:lnTo>
                <a:lnTo>
                  <a:pt x="3372" y="31"/>
                </a:lnTo>
                <a:lnTo>
                  <a:pt x="3024" y="62"/>
                </a:lnTo>
                <a:lnTo>
                  <a:pt x="2676" y="101"/>
                </a:lnTo>
                <a:lnTo>
                  <a:pt x="2355" y="155"/>
                </a:lnTo>
                <a:lnTo>
                  <a:pt x="2061" y="209"/>
                </a:lnTo>
                <a:lnTo>
                  <a:pt x="1767" y="278"/>
                </a:lnTo>
                <a:lnTo>
                  <a:pt x="1499" y="348"/>
                </a:lnTo>
                <a:lnTo>
                  <a:pt x="1232" y="425"/>
                </a:lnTo>
                <a:lnTo>
                  <a:pt x="991" y="510"/>
                </a:lnTo>
                <a:lnTo>
                  <a:pt x="777" y="595"/>
                </a:lnTo>
                <a:lnTo>
                  <a:pt x="563" y="688"/>
                </a:lnTo>
                <a:lnTo>
                  <a:pt x="402" y="780"/>
                </a:lnTo>
                <a:lnTo>
                  <a:pt x="268" y="881"/>
                </a:lnTo>
                <a:lnTo>
                  <a:pt x="135" y="981"/>
                </a:lnTo>
                <a:lnTo>
                  <a:pt x="54" y="1081"/>
                </a:lnTo>
                <a:lnTo>
                  <a:pt x="1" y="1189"/>
                </a:lnTo>
                <a:lnTo>
                  <a:pt x="1" y="1290"/>
                </a:lnTo>
                <a:lnTo>
                  <a:pt x="1" y="1398"/>
                </a:lnTo>
                <a:lnTo>
                  <a:pt x="54" y="1498"/>
                </a:lnTo>
                <a:lnTo>
                  <a:pt x="161" y="1599"/>
                </a:lnTo>
                <a:lnTo>
                  <a:pt x="268" y="1699"/>
                </a:lnTo>
                <a:lnTo>
                  <a:pt x="456" y="1792"/>
                </a:lnTo>
                <a:lnTo>
                  <a:pt x="670" y="1884"/>
                </a:lnTo>
                <a:lnTo>
                  <a:pt x="937" y="1977"/>
                </a:lnTo>
                <a:lnTo>
                  <a:pt x="1258" y="2062"/>
                </a:lnTo>
                <a:lnTo>
                  <a:pt x="5003" y="2973"/>
                </a:lnTo>
                <a:lnTo>
                  <a:pt x="8748" y="3884"/>
                </a:lnTo>
                <a:lnTo>
                  <a:pt x="12547" y="4787"/>
                </a:lnTo>
                <a:lnTo>
                  <a:pt x="16346" y="5682"/>
                </a:lnTo>
                <a:lnTo>
                  <a:pt x="20144" y="6578"/>
                </a:lnTo>
                <a:lnTo>
                  <a:pt x="23970" y="7473"/>
                </a:lnTo>
                <a:lnTo>
                  <a:pt x="27822" y="8361"/>
                </a:lnTo>
                <a:lnTo>
                  <a:pt x="31674" y="9241"/>
                </a:lnTo>
                <a:lnTo>
                  <a:pt x="35553" y="10121"/>
                </a:lnTo>
                <a:lnTo>
                  <a:pt x="39431" y="11001"/>
                </a:lnTo>
                <a:lnTo>
                  <a:pt x="47216" y="12746"/>
                </a:lnTo>
                <a:lnTo>
                  <a:pt x="55054" y="14483"/>
                </a:lnTo>
                <a:lnTo>
                  <a:pt x="62892" y="16205"/>
                </a:lnTo>
                <a:lnTo>
                  <a:pt x="70783" y="17918"/>
                </a:lnTo>
                <a:lnTo>
                  <a:pt x="78701" y="19625"/>
                </a:lnTo>
                <a:lnTo>
                  <a:pt x="86619" y="21323"/>
                </a:lnTo>
                <a:lnTo>
                  <a:pt x="94538" y="23014"/>
                </a:lnTo>
                <a:lnTo>
                  <a:pt x="110401" y="26387"/>
                </a:lnTo>
                <a:lnTo>
                  <a:pt x="126210" y="29753"/>
                </a:lnTo>
                <a:lnTo>
                  <a:pt x="126478" y="29799"/>
                </a:lnTo>
                <a:lnTo>
                  <a:pt x="126745" y="29846"/>
                </a:lnTo>
                <a:lnTo>
                  <a:pt x="127040" y="29877"/>
                </a:lnTo>
                <a:lnTo>
                  <a:pt x="127334" y="29892"/>
                </a:lnTo>
                <a:lnTo>
                  <a:pt x="127601" y="29900"/>
                </a:lnTo>
                <a:lnTo>
                  <a:pt x="127896" y="29907"/>
                </a:lnTo>
                <a:lnTo>
                  <a:pt x="128163" y="29892"/>
                </a:lnTo>
                <a:lnTo>
                  <a:pt x="128431" y="29877"/>
                </a:lnTo>
                <a:lnTo>
                  <a:pt x="128698" y="29853"/>
                </a:lnTo>
                <a:lnTo>
                  <a:pt x="128966" y="29823"/>
                </a:lnTo>
                <a:lnTo>
                  <a:pt x="129206" y="29784"/>
                </a:lnTo>
                <a:lnTo>
                  <a:pt x="129474" y="29738"/>
                </a:lnTo>
                <a:lnTo>
                  <a:pt x="129688" y="29684"/>
                </a:lnTo>
                <a:lnTo>
                  <a:pt x="129902" y="29630"/>
                </a:lnTo>
                <a:lnTo>
                  <a:pt x="130116" y="29568"/>
                </a:lnTo>
                <a:lnTo>
                  <a:pt x="130303" y="29506"/>
                </a:lnTo>
                <a:lnTo>
                  <a:pt x="130464" y="29437"/>
                </a:lnTo>
                <a:lnTo>
                  <a:pt x="130624" y="29367"/>
                </a:lnTo>
                <a:lnTo>
                  <a:pt x="130758" y="29290"/>
                </a:lnTo>
                <a:lnTo>
                  <a:pt x="130865" y="29213"/>
                </a:lnTo>
                <a:lnTo>
                  <a:pt x="130972" y="29135"/>
                </a:lnTo>
                <a:lnTo>
                  <a:pt x="131025" y="29051"/>
                </a:lnTo>
                <a:lnTo>
                  <a:pt x="131079" y="28973"/>
                </a:lnTo>
                <a:lnTo>
                  <a:pt x="131106" y="28888"/>
                </a:lnTo>
                <a:lnTo>
                  <a:pt x="131079" y="28811"/>
                </a:lnTo>
                <a:lnTo>
                  <a:pt x="131052" y="28726"/>
                </a:lnTo>
                <a:lnTo>
                  <a:pt x="130972" y="28649"/>
                </a:lnTo>
                <a:lnTo>
                  <a:pt x="130865" y="28572"/>
                </a:lnTo>
                <a:lnTo>
                  <a:pt x="130731" y="28495"/>
                </a:lnTo>
                <a:lnTo>
                  <a:pt x="130544" y="28425"/>
                </a:lnTo>
                <a:lnTo>
                  <a:pt x="130357" y="28356"/>
                </a:lnTo>
                <a:lnTo>
                  <a:pt x="130089" y="28294"/>
                </a:lnTo>
                <a:lnTo>
                  <a:pt x="114895" y="24704"/>
                </a:lnTo>
                <a:lnTo>
                  <a:pt x="99674" y="21099"/>
                </a:lnTo>
                <a:lnTo>
                  <a:pt x="92023" y="19300"/>
                </a:lnTo>
                <a:lnTo>
                  <a:pt x="84372" y="17509"/>
                </a:lnTo>
                <a:lnTo>
                  <a:pt x="76695" y="15718"/>
                </a:lnTo>
                <a:lnTo>
                  <a:pt x="68991" y="13935"/>
                </a:lnTo>
                <a:lnTo>
                  <a:pt x="61260" y="12167"/>
                </a:lnTo>
                <a:lnTo>
                  <a:pt x="53502" y="10407"/>
                </a:lnTo>
                <a:lnTo>
                  <a:pt x="45718" y="8655"/>
                </a:lnTo>
                <a:lnTo>
                  <a:pt x="41812" y="7790"/>
                </a:lnTo>
                <a:lnTo>
                  <a:pt x="37880" y="6925"/>
                </a:lnTo>
                <a:lnTo>
                  <a:pt x="33974" y="6068"/>
                </a:lnTo>
                <a:lnTo>
                  <a:pt x="30042" y="5212"/>
                </a:lnTo>
                <a:lnTo>
                  <a:pt x="26083" y="4362"/>
                </a:lnTo>
                <a:lnTo>
                  <a:pt x="22150" y="3513"/>
                </a:lnTo>
                <a:lnTo>
                  <a:pt x="18191" y="2679"/>
                </a:lnTo>
                <a:lnTo>
                  <a:pt x="14206" y="1846"/>
                </a:lnTo>
                <a:lnTo>
                  <a:pt x="10246" y="1012"/>
                </a:lnTo>
                <a:lnTo>
                  <a:pt x="6261" y="194"/>
                </a:lnTo>
                <a:lnTo>
                  <a:pt x="5886" y="124"/>
                </a:lnTo>
                <a:lnTo>
                  <a:pt x="5538" y="78"/>
                </a:lnTo>
                <a:lnTo>
                  <a:pt x="5164" y="39"/>
                </a:lnTo>
                <a:lnTo>
                  <a:pt x="4789" y="8"/>
                </a:lnTo>
                <a:lnTo>
                  <a:pt x="44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6"/>
          <p:cNvSpPr/>
          <p:nvPr/>
        </p:nvSpPr>
        <p:spPr>
          <a:xfrm rot="10800000">
            <a:off x="940571" y="4150564"/>
            <a:ext cx="482072" cy="352116"/>
          </a:xfrm>
          <a:custGeom>
            <a:avLst/>
            <a:gdLst/>
            <a:ahLst/>
            <a:cxnLst/>
            <a:rect l="l" t="t" r="r" b="b"/>
            <a:pathLst>
              <a:path w="116232" h="27693" extrusionOk="0">
                <a:moveTo>
                  <a:pt x="4388" y="1"/>
                </a:moveTo>
                <a:lnTo>
                  <a:pt x="3960" y="16"/>
                </a:lnTo>
                <a:lnTo>
                  <a:pt x="3532" y="40"/>
                </a:lnTo>
                <a:lnTo>
                  <a:pt x="3130" y="86"/>
                </a:lnTo>
                <a:lnTo>
                  <a:pt x="2729" y="140"/>
                </a:lnTo>
                <a:lnTo>
                  <a:pt x="2355" y="209"/>
                </a:lnTo>
                <a:lnTo>
                  <a:pt x="2007" y="287"/>
                </a:lnTo>
                <a:lnTo>
                  <a:pt x="1686" y="371"/>
                </a:lnTo>
                <a:lnTo>
                  <a:pt x="1365" y="472"/>
                </a:lnTo>
                <a:lnTo>
                  <a:pt x="1097" y="572"/>
                </a:lnTo>
                <a:lnTo>
                  <a:pt x="830" y="688"/>
                </a:lnTo>
                <a:lnTo>
                  <a:pt x="616" y="804"/>
                </a:lnTo>
                <a:lnTo>
                  <a:pt x="428" y="927"/>
                </a:lnTo>
                <a:lnTo>
                  <a:pt x="268" y="1059"/>
                </a:lnTo>
                <a:lnTo>
                  <a:pt x="134" y="1190"/>
                </a:lnTo>
                <a:lnTo>
                  <a:pt x="54" y="1329"/>
                </a:lnTo>
                <a:lnTo>
                  <a:pt x="27" y="1468"/>
                </a:lnTo>
                <a:lnTo>
                  <a:pt x="0" y="1599"/>
                </a:lnTo>
                <a:lnTo>
                  <a:pt x="54" y="1738"/>
                </a:lnTo>
                <a:lnTo>
                  <a:pt x="134" y="1877"/>
                </a:lnTo>
                <a:lnTo>
                  <a:pt x="268" y="2016"/>
                </a:lnTo>
                <a:lnTo>
                  <a:pt x="455" y="2147"/>
                </a:lnTo>
                <a:lnTo>
                  <a:pt x="669" y="2271"/>
                </a:lnTo>
                <a:lnTo>
                  <a:pt x="963" y="2394"/>
                </a:lnTo>
                <a:lnTo>
                  <a:pt x="1311" y="2518"/>
                </a:lnTo>
                <a:lnTo>
                  <a:pt x="1686" y="2626"/>
                </a:lnTo>
                <a:lnTo>
                  <a:pt x="2141" y="2734"/>
                </a:lnTo>
                <a:lnTo>
                  <a:pt x="9176" y="4201"/>
                </a:lnTo>
                <a:lnTo>
                  <a:pt x="16158" y="5683"/>
                </a:lnTo>
                <a:lnTo>
                  <a:pt x="23113" y="7180"/>
                </a:lnTo>
                <a:lnTo>
                  <a:pt x="30015" y="8686"/>
                </a:lnTo>
                <a:lnTo>
                  <a:pt x="36916" y="10207"/>
                </a:lnTo>
                <a:lnTo>
                  <a:pt x="43764" y="11735"/>
                </a:lnTo>
                <a:lnTo>
                  <a:pt x="50586" y="13271"/>
                </a:lnTo>
                <a:lnTo>
                  <a:pt x="57381" y="14823"/>
                </a:lnTo>
                <a:lnTo>
                  <a:pt x="64148" y="16375"/>
                </a:lnTo>
                <a:lnTo>
                  <a:pt x="70916" y="17942"/>
                </a:lnTo>
                <a:lnTo>
                  <a:pt x="77631" y="19517"/>
                </a:lnTo>
                <a:lnTo>
                  <a:pt x="84345" y="21099"/>
                </a:lnTo>
                <a:lnTo>
                  <a:pt x="91060" y="22682"/>
                </a:lnTo>
                <a:lnTo>
                  <a:pt x="97747" y="24272"/>
                </a:lnTo>
                <a:lnTo>
                  <a:pt x="104408" y="25870"/>
                </a:lnTo>
                <a:lnTo>
                  <a:pt x="111069" y="27476"/>
                </a:lnTo>
                <a:lnTo>
                  <a:pt x="111336" y="27530"/>
                </a:lnTo>
                <a:lnTo>
                  <a:pt x="111631" y="27584"/>
                </a:lnTo>
                <a:lnTo>
                  <a:pt x="111925" y="27623"/>
                </a:lnTo>
                <a:lnTo>
                  <a:pt x="112193" y="27654"/>
                </a:lnTo>
                <a:lnTo>
                  <a:pt x="112487" y="27669"/>
                </a:lnTo>
                <a:lnTo>
                  <a:pt x="112781" y="27684"/>
                </a:lnTo>
                <a:lnTo>
                  <a:pt x="113075" y="27692"/>
                </a:lnTo>
                <a:lnTo>
                  <a:pt x="113343" y="27684"/>
                </a:lnTo>
                <a:lnTo>
                  <a:pt x="113637" y="27669"/>
                </a:lnTo>
                <a:lnTo>
                  <a:pt x="113905" y="27654"/>
                </a:lnTo>
                <a:lnTo>
                  <a:pt x="114172" y="27630"/>
                </a:lnTo>
                <a:lnTo>
                  <a:pt x="114440" y="27600"/>
                </a:lnTo>
                <a:lnTo>
                  <a:pt x="114680" y="27561"/>
                </a:lnTo>
                <a:lnTo>
                  <a:pt x="114894" y="27515"/>
                </a:lnTo>
                <a:lnTo>
                  <a:pt x="115135" y="27468"/>
                </a:lnTo>
                <a:lnTo>
                  <a:pt x="115322" y="27414"/>
                </a:lnTo>
                <a:lnTo>
                  <a:pt x="115510" y="27353"/>
                </a:lnTo>
                <a:lnTo>
                  <a:pt x="115697" y="27291"/>
                </a:lnTo>
                <a:lnTo>
                  <a:pt x="115831" y="27229"/>
                </a:lnTo>
                <a:lnTo>
                  <a:pt x="115964" y="27160"/>
                </a:lnTo>
                <a:lnTo>
                  <a:pt x="116071" y="27090"/>
                </a:lnTo>
                <a:lnTo>
                  <a:pt x="116152" y="27021"/>
                </a:lnTo>
                <a:lnTo>
                  <a:pt x="116205" y="26943"/>
                </a:lnTo>
                <a:lnTo>
                  <a:pt x="116232" y="26866"/>
                </a:lnTo>
                <a:lnTo>
                  <a:pt x="116232" y="26789"/>
                </a:lnTo>
                <a:lnTo>
                  <a:pt x="116205" y="26712"/>
                </a:lnTo>
                <a:lnTo>
                  <a:pt x="116125" y="26635"/>
                </a:lnTo>
                <a:lnTo>
                  <a:pt x="116045" y="26557"/>
                </a:lnTo>
                <a:lnTo>
                  <a:pt x="115911" y="26480"/>
                </a:lnTo>
                <a:lnTo>
                  <a:pt x="115724" y="26403"/>
                </a:lnTo>
                <a:lnTo>
                  <a:pt x="115536" y="26333"/>
                </a:lnTo>
                <a:lnTo>
                  <a:pt x="115269" y="26256"/>
                </a:lnTo>
                <a:lnTo>
                  <a:pt x="112059" y="25399"/>
                </a:lnTo>
                <a:lnTo>
                  <a:pt x="108795" y="24535"/>
                </a:lnTo>
                <a:lnTo>
                  <a:pt x="105558" y="23686"/>
                </a:lnTo>
                <a:lnTo>
                  <a:pt x="102295" y="22836"/>
                </a:lnTo>
                <a:lnTo>
                  <a:pt x="99004" y="21987"/>
                </a:lnTo>
                <a:lnTo>
                  <a:pt x="95714" y="21146"/>
                </a:lnTo>
                <a:lnTo>
                  <a:pt x="92424" y="20304"/>
                </a:lnTo>
                <a:lnTo>
                  <a:pt x="89107" y="19471"/>
                </a:lnTo>
                <a:lnTo>
                  <a:pt x="82446" y="17811"/>
                </a:lnTo>
                <a:lnTo>
                  <a:pt x="75758" y="16159"/>
                </a:lnTo>
                <a:lnTo>
                  <a:pt x="69017" y="14522"/>
                </a:lnTo>
                <a:lnTo>
                  <a:pt x="62276" y="12901"/>
                </a:lnTo>
                <a:lnTo>
                  <a:pt x="55454" y="11287"/>
                </a:lnTo>
                <a:lnTo>
                  <a:pt x="48633" y="9689"/>
                </a:lnTo>
                <a:lnTo>
                  <a:pt x="41785" y="8099"/>
                </a:lnTo>
                <a:lnTo>
                  <a:pt x="34883" y="6517"/>
                </a:lnTo>
                <a:lnTo>
                  <a:pt x="27982" y="4949"/>
                </a:lnTo>
                <a:lnTo>
                  <a:pt x="21053" y="3382"/>
                </a:lnTo>
                <a:lnTo>
                  <a:pt x="14098" y="1823"/>
                </a:lnTo>
                <a:lnTo>
                  <a:pt x="7143" y="271"/>
                </a:lnTo>
                <a:lnTo>
                  <a:pt x="6661" y="178"/>
                </a:lnTo>
                <a:lnTo>
                  <a:pt x="6207" y="109"/>
                </a:lnTo>
                <a:lnTo>
                  <a:pt x="5725" y="55"/>
                </a:lnTo>
                <a:lnTo>
                  <a:pt x="5270" y="16"/>
                </a:ln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6"/>
          <p:cNvSpPr/>
          <p:nvPr/>
        </p:nvSpPr>
        <p:spPr>
          <a:xfrm rot="10800000">
            <a:off x="1444019" y="230407"/>
            <a:ext cx="76003" cy="134283"/>
          </a:xfrm>
          <a:custGeom>
            <a:avLst/>
            <a:gdLst/>
            <a:ahLst/>
            <a:cxnLst/>
            <a:rect l="l" t="t" r="r" b="b"/>
            <a:pathLst>
              <a:path w="18325" h="10561" extrusionOk="0">
                <a:moveTo>
                  <a:pt x="4574" y="0"/>
                </a:moveTo>
                <a:lnTo>
                  <a:pt x="4173" y="8"/>
                </a:lnTo>
                <a:lnTo>
                  <a:pt x="3772" y="31"/>
                </a:lnTo>
                <a:lnTo>
                  <a:pt x="3397" y="62"/>
                </a:lnTo>
                <a:lnTo>
                  <a:pt x="3023" y="101"/>
                </a:lnTo>
                <a:lnTo>
                  <a:pt x="2648" y="147"/>
                </a:lnTo>
                <a:lnTo>
                  <a:pt x="2274" y="201"/>
                </a:lnTo>
                <a:lnTo>
                  <a:pt x="1926" y="270"/>
                </a:lnTo>
                <a:lnTo>
                  <a:pt x="1605" y="340"/>
                </a:lnTo>
                <a:lnTo>
                  <a:pt x="1311" y="425"/>
                </a:lnTo>
                <a:lnTo>
                  <a:pt x="1043" y="517"/>
                </a:lnTo>
                <a:lnTo>
                  <a:pt x="776" y="610"/>
                </a:lnTo>
                <a:lnTo>
                  <a:pt x="562" y="718"/>
                </a:lnTo>
                <a:lnTo>
                  <a:pt x="375" y="834"/>
                </a:lnTo>
                <a:lnTo>
                  <a:pt x="214" y="957"/>
                </a:lnTo>
                <a:lnTo>
                  <a:pt x="107" y="1089"/>
                </a:lnTo>
                <a:lnTo>
                  <a:pt x="27" y="1220"/>
                </a:lnTo>
                <a:lnTo>
                  <a:pt x="0" y="1367"/>
                </a:lnTo>
                <a:lnTo>
                  <a:pt x="27" y="1668"/>
                </a:lnTo>
                <a:lnTo>
                  <a:pt x="54" y="1961"/>
                </a:lnTo>
                <a:lnTo>
                  <a:pt x="107" y="2254"/>
                </a:lnTo>
                <a:lnTo>
                  <a:pt x="214" y="2555"/>
                </a:lnTo>
                <a:lnTo>
                  <a:pt x="321" y="2849"/>
                </a:lnTo>
                <a:lnTo>
                  <a:pt x="482" y="3150"/>
                </a:lnTo>
                <a:lnTo>
                  <a:pt x="642" y="3443"/>
                </a:lnTo>
                <a:lnTo>
                  <a:pt x="829" y="3737"/>
                </a:lnTo>
                <a:lnTo>
                  <a:pt x="1070" y="4030"/>
                </a:lnTo>
                <a:lnTo>
                  <a:pt x="1311" y="4323"/>
                </a:lnTo>
                <a:lnTo>
                  <a:pt x="1578" y="4617"/>
                </a:lnTo>
                <a:lnTo>
                  <a:pt x="1873" y="4902"/>
                </a:lnTo>
                <a:lnTo>
                  <a:pt x="2194" y="5196"/>
                </a:lnTo>
                <a:lnTo>
                  <a:pt x="2541" y="5481"/>
                </a:lnTo>
                <a:lnTo>
                  <a:pt x="2889" y="5767"/>
                </a:lnTo>
                <a:lnTo>
                  <a:pt x="3264" y="6053"/>
                </a:lnTo>
                <a:lnTo>
                  <a:pt x="3665" y="6330"/>
                </a:lnTo>
                <a:lnTo>
                  <a:pt x="4093" y="6608"/>
                </a:lnTo>
                <a:lnTo>
                  <a:pt x="4548" y="6886"/>
                </a:lnTo>
                <a:lnTo>
                  <a:pt x="5002" y="7157"/>
                </a:lnTo>
                <a:lnTo>
                  <a:pt x="5484" y="7427"/>
                </a:lnTo>
                <a:lnTo>
                  <a:pt x="5966" y="7697"/>
                </a:lnTo>
                <a:lnTo>
                  <a:pt x="6474" y="7959"/>
                </a:lnTo>
                <a:lnTo>
                  <a:pt x="7009" y="8222"/>
                </a:lnTo>
                <a:lnTo>
                  <a:pt x="7544" y="8477"/>
                </a:lnTo>
                <a:lnTo>
                  <a:pt x="8106" y="8731"/>
                </a:lnTo>
                <a:lnTo>
                  <a:pt x="8694" y="8978"/>
                </a:lnTo>
                <a:lnTo>
                  <a:pt x="9283" y="9225"/>
                </a:lnTo>
                <a:lnTo>
                  <a:pt x="9871" y="9465"/>
                </a:lnTo>
                <a:lnTo>
                  <a:pt x="10486" y="9704"/>
                </a:lnTo>
                <a:lnTo>
                  <a:pt x="11128" y="9936"/>
                </a:lnTo>
                <a:lnTo>
                  <a:pt x="11770" y="10160"/>
                </a:lnTo>
                <a:lnTo>
                  <a:pt x="12065" y="10252"/>
                </a:lnTo>
                <a:lnTo>
                  <a:pt x="12359" y="10329"/>
                </a:lnTo>
                <a:lnTo>
                  <a:pt x="12653" y="10391"/>
                </a:lnTo>
                <a:lnTo>
                  <a:pt x="12974" y="10445"/>
                </a:lnTo>
                <a:lnTo>
                  <a:pt x="13322" y="10492"/>
                </a:lnTo>
                <a:lnTo>
                  <a:pt x="13643" y="10522"/>
                </a:lnTo>
                <a:lnTo>
                  <a:pt x="13964" y="10546"/>
                </a:lnTo>
                <a:lnTo>
                  <a:pt x="14312" y="10561"/>
                </a:lnTo>
                <a:lnTo>
                  <a:pt x="14659" y="10561"/>
                </a:lnTo>
                <a:lnTo>
                  <a:pt x="14980" y="10553"/>
                </a:lnTo>
                <a:lnTo>
                  <a:pt x="15301" y="10538"/>
                </a:lnTo>
                <a:lnTo>
                  <a:pt x="15622" y="10515"/>
                </a:lnTo>
                <a:lnTo>
                  <a:pt x="15943" y="10484"/>
                </a:lnTo>
                <a:lnTo>
                  <a:pt x="16238" y="10445"/>
                </a:lnTo>
                <a:lnTo>
                  <a:pt x="16532" y="10399"/>
                </a:lnTo>
                <a:lnTo>
                  <a:pt x="16826" y="10345"/>
                </a:lnTo>
                <a:lnTo>
                  <a:pt x="17067" y="10291"/>
                </a:lnTo>
                <a:lnTo>
                  <a:pt x="17308" y="10221"/>
                </a:lnTo>
                <a:lnTo>
                  <a:pt x="17549" y="10152"/>
                </a:lnTo>
                <a:lnTo>
                  <a:pt x="17736" y="10082"/>
                </a:lnTo>
                <a:lnTo>
                  <a:pt x="17896" y="9997"/>
                </a:lnTo>
                <a:lnTo>
                  <a:pt x="18057" y="9913"/>
                </a:lnTo>
                <a:lnTo>
                  <a:pt x="18164" y="9828"/>
                </a:lnTo>
                <a:lnTo>
                  <a:pt x="18271" y="9735"/>
                </a:lnTo>
                <a:lnTo>
                  <a:pt x="18324" y="9642"/>
                </a:lnTo>
                <a:lnTo>
                  <a:pt x="18324" y="9542"/>
                </a:lnTo>
                <a:lnTo>
                  <a:pt x="18324" y="9442"/>
                </a:lnTo>
                <a:lnTo>
                  <a:pt x="18271" y="9341"/>
                </a:lnTo>
                <a:lnTo>
                  <a:pt x="18164" y="9241"/>
                </a:lnTo>
                <a:lnTo>
                  <a:pt x="18030" y="9133"/>
                </a:lnTo>
                <a:lnTo>
                  <a:pt x="17870" y="9032"/>
                </a:lnTo>
                <a:lnTo>
                  <a:pt x="17629" y="8924"/>
                </a:lnTo>
                <a:lnTo>
                  <a:pt x="17094" y="8693"/>
                </a:lnTo>
                <a:lnTo>
                  <a:pt x="16586" y="8469"/>
                </a:lnTo>
                <a:lnTo>
                  <a:pt x="16077" y="8237"/>
                </a:lnTo>
                <a:lnTo>
                  <a:pt x="15596" y="8006"/>
                </a:lnTo>
                <a:lnTo>
                  <a:pt x="15141" y="7774"/>
                </a:lnTo>
                <a:lnTo>
                  <a:pt x="14713" y="7542"/>
                </a:lnTo>
                <a:lnTo>
                  <a:pt x="14285" y="7311"/>
                </a:lnTo>
                <a:lnTo>
                  <a:pt x="13884" y="7079"/>
                </a:lnTo>
                <a:lnTo>
                  <a:pt x="13509" y="6848"/>
                </a:lnTo>
                <a:lnTo>
                  <a:pt x="13161" y="6608"/>
                </a:lnTo>
                <a:lnTo>
                  <a:pt x="12814" y="6377"/>
                </a:lnTo>
                <a:lnTo>
                  <a:pt x="12466" y="6137"/>
                </a:lnTo>
                <a:lnTo>
                  <a:pt x="12145" y="5898"/>
                </a:lnTo>
                <a:lnTo>
                  <a:pt x="11851" y="5659"/>
                </a:lnTo>
                <a:lnTo>
                  <a:pt x="11316" y="5180"/>
                </a:lnTo>
                <a:lnTo>
                  <a:pt x="10807" y="4694"/>
                </a:lnTo>
                <a:lnTo>
                  <a:pt x="10379" y="4200"/>
                </a:lnTo>
                <a:lnTo>
                  <a:pt x="9978" y="3698"/>
                </a:lnTo>
                <a:lnTo>
                  <a:pt x="9657" y="3188"/>
                </a:lnTo>
                <a:lnTo>
                  <a:pt x="9336" y="2679"/>
                </a:lnTo>
                <a:lnTo>
                  <a:pt x="9095" y="2154"/>
                </a:lnTo>
                <a:lnTo>
                  <a:pt x="8881" y="1621"/>
                </a:lnTo>
                <a:lnTo>
                  <a:pt x="8694" y="1081"/>
                </a:lnTo>
                <a:lnTo>
                  <a:pt x="8614" y="934"/>
                </a:lnTo>
                <a:lnTo>
                  <a:pt x="8507" y="795"/>
                </a:lnTo>
                <a:lnTo>
                  <a:pt x="8346" y="664"/>
                </a:lnTo>
                <a:lnTo>
                  <a:pt x="8159" y="556"/>
                </a:lnTo>
                <a:lnTo>
                  <a:pt x="7945" y="448"/>
                </a:lnTo>
                <a:lnTo>
                  <a:pt x="7704" y="355"/>
                </a:lnTo>
                <a:lnTo>
                  <a:pt x="7437" y="278"/>
                </a:lnTo>
                <a:lnTo>
                  <a:pt x="7116" y="209"/>
                </a:lnTo>
                <a:lnTo>
                  <a:pt x="6795" y="147"/>
                </a:lnTo>
                <a:lnTo>
                  <a:pt x="6447" y="93"/>
                </a:lnTo>
                <a:lnTo>
                  <a:pt x="6099" y="54"/>
                </a:lnTo>
                <a:lnTo>
                  <a:pt x="5725" y="31"/>
                </a:lnTo>
                <a:lnTo>
                  <a:pt x="5350" y="8"/>
                </a:lnTo>
                <a:lnTo>
                  <a:pt x="494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6"/>
          <p:cNvSpPr/>
          <p:nvPr/>
        </p:nvSpPr>
        <p:spPr>
          <a:xfrm rot="10800000">
            <a:off x="1316162" y="713580"/>
            <a:ext cx="96641" cy="107683"/>
          </a:xfrm>
          <a:custGeom>
            <a:avLst/>
            <a:gdLst/>
            <a:ahLst/>
            <a:cxnLst/>
            <a:rect l="l" t="t" r="r" b="b"/>
            <a:pathLst>
              <a:path w="23301" h="8469" extrusionOk="0">
                <a:moveTo>
                  <a:pt x="18298" y="0"/>
                </a:moveTo>
                <a:lnTo>
                  <a:pt x="17763" y="8"/>
                </a:lnTo>
                <a:lnTo>
                  <a:pt x="17228" y="15"/>
                </a:lnTo>
                <a:lnTo>
                  <a:pt x="16666" y="39"/>
                </a:lnTo>
                <a:lnTo>
                  <a:pt x="16131" y="70"/>
                </a:lnTo>
                <a:lnTo>
                  <a:pt x="15596" y="108"/>
                </a:lnTo>
                <a:lnTo>
                  <a:pt x="15061" y="162"/>
                </a:lnTo>
                <a:lnTo>
                  <a:pt x="14526" y="216"/>
                </a:lnTo>
                <a:lnTo>
                  <a:pt x="14018" y="278"/>
                </a:lnTo>
                <a:lnTo>
                  <a:pt x="13483" y="347"/>
                </a:lnTo>
                <a:lnTo>
                  <a:pt x="12975" y="425"/>
                </a:lnTo>
                <a:lnTo>
                  <a:pt x="12466" y="510"/>
                </a:lnTo>
                <a:lnTo>
                  <a:pt x="11985" y="594"/>
                </a:lnTo>
                <a:lnTo>
                  <a:pt x="11477" y="687"/>
                </a:lnTo>
                <a:lnTo>
                  <a:pt x="10995" y="787"/>
                </a:lnTo>
                <a:lnTo>
                  <a:pt x="10514" y="896"/>
                </a:lnTo>
                <a:lnTo>
                  <a:pt x="10059" y="1004"/>
                </a:lnTo>
                <a:lnTo>
                  <a:pt x="9149" y="1227"/>
                </a:lnTo>
                <a:lnTo>
                  <a:pt x="8267" y="1467"/>
                </a:lnTo>
                <a:lnTo>
                  <a:pt x="7437" y="1714"/>
                </a:lnTo>
                <a:lnTo>
                  <a:pt x="6635" y="1976"/>
                </a:lnTo>
                <a:lnTo>
                  <a:pt x="5886" y="2231"/>
                </a:lnTo>
                <a:lnTo>
                  <a:pt x="5190" y="2494"/>
                </a:lnTo>
                <a:lnTo>
                  <a:pt x="4575" y="2748"/>
                </a:lnTo>
                <a:lnTo>
                  <a:pt x="3986" y="3003"/>
                </a:lnTo>
                <a:lnTo>
                  <a:pt x="3398" y="3273"/>
                </a:lnTo>
                <a:lnTo>
                  <a:pt x="2863" y="3551"/>
                </a:lnTo>
                <a:lnTo>
                  <a:pt x="2381" y="3837"/>
                </a:lnTo>
                <a:lnTo>
                  <a:pt x="1927" y="4122"/>
                </a:lnTo>
                <a:lnTo>
                  <a:pt x="1525" y="4416"/>
                </a:lnTo>
                <a:lnTo>
                  <a:pt x="1178" y="4709"/>
                </a:lnTo>
                <a:lnTo>
                  <a:pt x="857" y="5010"/>
                </a:lnTo>
                <a:lnTo>
                  <a:pt x="589" y="5319"/>
                </a:lnTo>
                <a:lnTo>
                  <a:pt x="375" y="5620"/>
                </a:lnTo>
                <a:lnTo>
                  <a:pt x="215" y="5929"/>
                </a:lnTo>
                <a:lnTo>
                  <a:pt x="81" y="6245"/>
                </a:lnTo>
                <a:lnTo>
                  <a:pt x="27" y="6554"/>
                </a:lnTo>
                <a:lnTo>
                  <a:pt x="1" y="6871"/>
                </a:lnTo>
                <a:lnTo>
                  <a:pt x="27" y="7187"/>
                </a:lnTo>
                <a:lnTo>
                  <a:pt x="134" y="7504"/>
                </a:lnTo>
                <a:lnTo>
                  <a:pt x="268" y="7820"/>
                </a:lnTo>
                <a:lnTo>
                  <a:pt x="322" y="7897"/>
                </a:lnTo>
                <a:lnTo>
                  <a:pt x="402" y="7967"/>
                </a:lnTo>
                <a:lnTo>
                  <a:pt x="509" y="8036"/>
                </a:lnTo>
                <a:lnTo>
                  <a:pt x="616" y="8098"/>
                </a:lnTo>
                <a:lnTo>
                  <a:pt x="750" y="8152"/>
                </a:lnTo>
                <a:lnTo>
                  <a:pt x="883" y="8206"/>
                </a:lnTo>
                <a:lnTo>
                  <a:pt x="1044" y="8253"/>
                </a:lnTo>
                <a:lnTo>
                  <a:pt x="1204" y="8299"/>
                </a:lnTo>
                <a:lnTo>
                  <a:pt x="1392" y="8338"/>
                </a:lnTo>
                <a:lnTo>
                  <a:pt x="1606" y="8368"/>
                </a:lnTo>
                <a:lnTo>
                  <a:pt x="1793" y="8399"/>
                </a:lnTo>
                <a:lnTo>
                  <a:pt x="2007" y="8422"/>
                </a:lnTo>
                <a:lnTo>
                  <a:pt x="2221" y="8446"/>
                </a:lnTo>
                <a:lnTo>
                  <a:pt x="2435" y="8453"/>
                </a:lnTo>
                <a:lnTo>
                  <a:pt x="2649" y="8469"/>
                </a:lnTo>
                <a:lnTo>
                  <a:pt x="3318" y="8469"/>
                </a:lnTo>
                <a:lnTo>
                  <a:pt x="3532" y="8453"/>
                </a:lnTo>
                <a:lnTo>
                  <a:pt x="3746" y="8438"/>
                </a:lnTo>
                <a:lnTo>
                  <a:pt x="3960" y="8422"/>
                </a:lnTo>
                <a:lnTo>
                  <a:pt x="4174" y="8399"/>
                </a:lnTo>
                <a:lnTo>
                  <a:pt x="4361" y="8368"/>
                </a:lnTo>
                <a:lnTo>
                  <a:pt x="4548" y="8330"/>
                </a:lnTo>
                <a:lnTo>
                  <a:pt x="4709" y="8291"/>
                </a:lnTo>
                <a:lnTo>
                  <a:pt x="4869" y="8245"/>
                </a:lnTo>
                <a:lnTo>
                  <a:pt x="5003" y="8191"/>
                </a:lnTo>
                <a:lnTo>
                  <a:pt x="5137" y="8137"/>
                </a:lnTo>
                <a:lnTo>
                  <a:pt x="5244" y="8067"/>
                </a:lnTo>
                <a:lnTo>
                  <a:pt x="5351" y="8006"/>
                </a:lnTo>
                <a:lnTo>
                  <a:pt x="5431" y="7928"/>
                </a:lnTo>
                <a:lnTo>
                  <a:pt x="5485" y="7851"/>
                </a:lnTo>
                <a:lnTo>
                  <a:pt x="5618" y="7604"/>
                </a:lnTo>
                <a:lnTo>
                  <a:pt x="5779" y="7365"/>
                </a:lnTo>
                <a:lnTo>
                  <a:pt x="5966" y="7133"/>
                </a:lnTo>
                <a:lnTo>
                  <a:pt x="6180" y="6894"/>
                </a:lnTo>
                <a:lnTo>
                  <a:pt x="6421" y="6662"/>
                </a:lnTo>
                <a:lnTo>
                  <a:pt x="6688" y="6438"/>
                </a:lnTo>
                <a:lnTo>
                  <a:pt x="6956" y="6215"/>
                </a:lnTo>
                <a:lnTo>
                  <a:pt x="7277" y="5991"/>
                </a:lnTo>
                <a:lnTo>
                  <a:pt x="7625" y="5775"/>
                </a:lnTo>
                <a:lnTo>
                  <a:pt x="7999" y="5566"/>
                </a:lnTo>
                <a:lnTo>
                  <a:pt x="8374" y="5358"/>
                </a:lnTo>
                <a:lnTo>
                  <a:pt x="8802" y="5149"/>
                </a:lnTo>
                <a:lnTo>
                  <a:pt x="9283" y="4948"/>
                </a:lnTo>
                <a:lnTo>
                  <a:pt x="9765" y="4748"/>
                </a:lnTo>
                <a:lnTo>
                  <a:pt x="10273" y="4555"/>
                </a:lnTo>
                <a:lnTo>
                  <a:pt x="10835" y="4369"/>
                </a:lnTo>
                <a:lnTo>
                  <a:pt x="11423" y="4184"/>
                </a:lnTo>
                <a:lnTo>
                  <a:pt x="12038" y="4022"/>
                </a:lnTo>
                <a:lnTo>
                  <a:pt x="12654" y="3875"/>
                </a:lnTo>
                <a:lnTo>
                  <a:pt x="13296" y="3736"/>
                </a:lnTo>
                <a:lnTo>
                  <a:pt x="13964" y="3605"/>
                </a:lnTo>
                <a:lnTo>
                  <a:pt x="14633" y="3489"/>
                </a:lnTo>
                <a:lnTo>
                  <a:pt x="15329" y="3374"/>
                </a:lnTo>
                <a:lnTo>
                  <a:pt x="15998" y="3266"/>
                </a:lnTo>
                <a:lnTo>
                  <a:pt x="17389" y="3057"/>
                </a:lnTo>
                <a:lnTo>
                  <a:pt x="18780" y="2841"/>
                </a:lnTo>
                <a:lnTo>
                  <a:pt x="19475" y="2725"/>
                </a:lnTo>
                <a:lnTo>
                  <a:pt x="20144" y="2609"/>
                </a:lnTo>
                <a:lnTo>
                  <a:pt x="20813" y="2478"/>
                </a:lnTo>
                <a:lnTo>
                  <a:pt x="21481" y="2331"/>
                </a:lnTo>
                <a:lnTo>
                  <a:pt x="21802" y="2254"/>
                </a:lnTo>
                <a:lnTo>
                  <a:pt x="22097" y="2169"/>
                </a:lnTo>
                <a:lnTo>
                  <a:pt x="22364" y="2077"/>
                </a:lnTo>
                <a:lnTo>
                  <a:pt x="22605" y="1984"/>
                </a:lnTo>
                <a:lnTo>
                  <a:pt x="22792" y="1891"/>
                </a:lnTo>
                <a:lnTo>
                  <a:pt x="22953" y="1799"/>
                </a:lnTo>
                <a:lnTo>
                  <a:pt x="23086" y="1706"/>
                </a:lnTo>
                <a:lnTo>
                  <a:pt x="23167" y="1606"/>
                </a:lnTo>
                <a:lnTo>
                  <a:pt x="23247" y="1513"/>
                </a:lnTo>
                <a:lnTo>
                  <a:pt x="23274" y="1413"/>
                </a:lnTo>
                <a:lnTo>
                  <a:pt x="23300" y="1320"/>
                </a:lnTo>
                <a:lnTo>
                  <a:pt x="23274" y="1220"/>
                </a:lnTo>
                <a:lnTo>
                  <a:pt x="23220" y="1127"/>
                </a:lnTo>
                <a:lnTo>
                  <a:pt x="23140" y="1035"/>
                </a:lnTo>
                <a:lnTo>
                  <a:pt x="23060" y="942"/>
                </a:lnTo>
                <a:lnTo>
                  <a:pt x="22926" y="849"/>
                </a:lnTo>
                <a:lnTo>
                  <a:pt x="22792" y="764"/>
                </a:lnTo>
                <a:lnTo>
                  <a:pt x="22605" y="679"/>
                </a:lnTo>
                <a:lnTo>
                  <a:pt x="22418" y="594"/>
                </a:lnTo>
                <a:lnTo>
                  <a:pt x="22204" y="517"/>
                </a:lnTo>
                <a:lnTo>
                  <a:pt x="21963" y="440"/>
                </a:lnTo>
                <a:lnTo>
                  <a:pt x="21722" y="371"/>
                </a:lnTo>
                <a:lnTo>
                  <a:pt x="21455" y="309"/>
                </a:lnTo>
                <a:lnTo>
                  <a:pt x="21160" y="247"/>
                </a:lnTo>
                <a:lnTo>
                  <a:pt x="20866" y="193"/>
                </a:lnTo>
                <a:lnTo>
                  <a:pt x="20545" y="147"/>
                </a:lnTo>
                <a:lnTo>
                  <a:pt x="20197" y="108"/>
                </a:lnTo>
                <a:lnTo>
                  <a:pt x="19850" y="70"/>
                </a:lnTo>
                <a:lnTo>
                  <a:pt x="19475" y="39"/>
                </a:lnTo>
                <a:lnTo>
                  <a:pt x="19101" y="23"/>
                </a:lnTo>
                <a:lnTo>
                  <a:pt x="18699" y="8"/>
                </a:lnTo>
                <a:lnTo>
                  <a:pt x="1829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6"/>
          <p:cNvSpPr/>
          <p:nvPr/>
        </p:nvSpPr>
        <p:spPr>
          <a:xfrm rot="10800000">
            <a:off x="724597" y="1279215"/>
            <a:ext cx="106512" cy="103767"/>
          </a:xfrm>
          <a:custGeom>
            <a:avLst/>
            <a:gdLst/>
            <a:ahLst/>
            <a:cxnLst/>
            <a:rect l="l" t="t" r="r" b="b"/>
            <a:pathLst>
              <a:path w="25681" h="8161" extrusionOk="0">
                <a:moveTo>
                  <a:pt x="20839" y="0"/>
                </a:moveTo>
                <a:lnTo>
                  <a:pt x="20438" y="16"/>
                </a:lnTo>
                <a:lnTo>
                  <a:pt x="20036" y="47"/>
                </a:lnTo>
                <a:lnTo>
                  <a:pt x="19635" y="78"/>
                </a:lnTo>
                <a:lnTo>
                  <a:pt x="19234" y="132"/>
                </a:lnTo>
                <a:lnTo>
                  <a:pt x="18859" y="193"/>
                </a:lnTo>
                <a:lnTo>
                  <a:pt x="18485" y="271"/>
                </a:lnTo>
                <a:lnTo>
                  <a:pt x="18137" y="363"/>
                </a:lnTo>
                <a:lnTo>
                  <a:pt x="16880" y="718"/>
                </a:lnTo>
                <a:lnTo>
                  <a:pt x="15649" y="1081"/>
                </a:lnTo>
                <a:lnTo>
                  <a:pt x="14445" y="1452"/>
                </a:lnTo>
                <a:lnTo>
                  <a:pt x="13242" y="1830"/>
                </a:lnTo>
                <a:lnTo>
                  <a:pt x="12091" y="2216"/>
                </a:lnTo>
                <a:lnTo>
                  <a:pt x="10941" y="2602"/>
                </a:lnTo>
                <a:lnTo>
                  <a:pt x="9818" y="2996"/>
                </a:lnTo>
                <a:lnTo>
                  <a:pt x="8721" y="3397"/>
                </a:lnTo>
                <a:lnTo>
                  <a:pt x="7651" y="3799"/>
                </a:lnTo>
                <a:lnTo>
                  <a:pt x="6581" y="4208"/>
                </a:lnTo>
                <a:lnTo>
                  <a:pt x="5537" y="4617"/>
                </a:lnTo>
                <a:lnTo>
                  <a:pt x="4521" y="5034"/>
                </a:lnTo>
                <a:lnTo>
                  <a:pt x="3504" y="5451"/>
                </a:lnTo>
                <a:lnTo>
                  <a:pt x="2515" y="5868"/>
                </a:lnTo>
                <a:lnTo>
                  <a:pt x="1525" y="6292"/>
                </a:lnTo>
                <a:lnTo>
                  <a:pt x="562" y="6717"/>
                </a:lnTo>
                <a:lnTo>
                  <a:pt x="401" y="6802"/>
                </a:lnTo>
                <a:lnTo>
                  <a:pt x="241" y="6894"/>
                </a:lnTo>
                <a:lnTo>
                  <a:pt x="134" y="6979"/>
                </a:lnTo>
                <a:lnTo>
                  <a:pt x="54" y="7072"/>
                </a:lnTo>
                <a:lnTo>
                  <a:pt x="27" y="7157"/>
                </a:lnTo>
                <a:lnTo>
                  <a:pt x="0" y="7242"/>
                </a:lnTo>
                <a:lnTo>
                  <a:pt x="27" y="7327"/>
                </a:lnTo>
                <a:lnTo>
                  <a:pt x="54" y="7412"/>
                </a:lnTo>
                <a:lnTo>
                  <a:pt x="107" y="7489"/>
                </a:lnTo>
                <a:lnTo>
                  <a:pt x="214" y="7566"/>
                </a:lnTo>
                <a:lnTo>
                  <a:pt x="321" y="7643"/>
                </a:lnTo>
                <a:lnTo>
                  <a:pt x="455" y="7713"/>
                </a:lnTo>
                <a:lnTo>
                  <a:pt x="615" y="7774"/>
                </a:lnTo>
                <a:lnTo>
                  <a:pt x="776" y="7844"/>
                </a:lnTo>
                <a:lnTo>
                  <a:pt x="963" y="7898"/>
                </a:lnTo>
                <a:lnTo>
                  <a:pt x="1150" y="7952"/>
                </a:lnTo>
                <a:lnTo>
                  <a:pt x="1391" y="7998"/>
                </a:lnTo>
                <a:lnTo>
                  <a:pt x="1605" y="8045"/>
                </a:lnTo>
                <a:lnTo>
                  <a:pt x="1846" y="8075"/>
                </a:lnTo>
                <a:lnTo>
                  <a:pt x="2087" y="8106"/>
                </a:lnTo>
                <a:lnTo>
                  <a:pt x="2354" y="8129"/>
                </a:lnTo>
                <a:lnTo>
                  <a:pt x="2622" y="8145"/>
                </a:lnTo>
                <a:lnTo>
                  <a:pt x="2889" y="8153"/>
                </a:lnTo>
                <a:lnTo>
                  <a:pt x="3157" y="8160"/>
                </a:lnTo>
                <a:lnTo>
                  <a:pt x="3424" y="8153"/>
                </a:lnTo>
                <a:lnTo>
                  <a:pt x="3718" y="8129"/>
                </a:lnTo>
                <a:lnTo>
                  <a:pt x="3986" y="8106"/>
                </a:lnTo>
                <a:lnTo>
                  <a:pt x="4253" y="8075"/>
                </a:lnTo>
                <a:lnTo>
                  <a:pt x="4521" y="8029"/>
                </a:lnTo>
                <a:lnTo>
                  <a:pt x="4788" y="7975"/>
                </a:lnTo>
                <a:lnTo>
                  <a:pt x="5056" y="7906"/>
                </a:lnTo>
                <a:lnTo>
                  <a:pt x="5323" y="7828"/>
                </a:lnTo>
                <a:lnTo>
                  <a:pt x="7651" y="7072"/>
                </a:lnTo>
                <a:lnTo>
                  <a:pt x="10032" y="6315"/>
                </a:lnTo>
                <a:lnTo>
                  <a:pt x="12439" y="5574"/>
                </a:lnTo>
                <a:lnTo>
                  <a:pt x="14847" y="4833"/>
                </a:lnTo>
                <a:lnTo>
                  <a:pt x="19715" y="3359"/>
                </a:lnTo>
                <a:lnTo>
                  <a:pt x="22150" y="2617"/>
                </a:lnTo>
                <a:lnTo>
                  <a:pt x="24557" y="1876"/>
                </a:lnTo>
                <a:lnTo>
                  <a:pt x="24878" y="1768"/>
                </a:lnTo>
                <a:lnTo>
                  <a:pt x="25146" y="1660"/>
                </a:lnTo>
                <a:lnTo>
                  <a:pt x="25360" y="1552"/>
                </a:lnTo>
                <a:lnTo>
                  <a:pt x="25520" y="1436"/>
                </a:lnTo>
                <a:lnTo>
                  <a:pt x="25627" y="1328"/>
                </a:lnTo>
                <a:lnTo>
                  <a:pt x="25681" y="1220"/>
                </a:lnTo>
                <a:lnTo>
                  <a:pt x="25681" y="1112"/>
                </a:lnTo>
                <a:lnTo>
                  <a:pt x="25654" y="1012"/>
                </a:lnTo>
                <a:lnTo>
                  <a:pt x="25600" y="904"/>
                </a:lnTo>
                <a:lnTo>
                  <a:pt x="25467" y="803"/>
                </a:lnTo>
                <a:lnTo>
                  <a:pt x="25333" y="711"/>
                </a:lnTo>
                <a:lnTo>
                  <a:pt x="25146" y="618"/>
                </a:lnTo>
                <a:lnTo>
                  <a:pt x="24932" y="533"/>
                </a:lnTo>
                <a:lnTo>
                  <a:pt x="24718" y="448"/>
                </a:lnTo>
                <a:lnTo>
                  <a:pt x="24450" y="371"/>
                </a:lnTo>
                <a:lnTo>
                  <a:pt x="24156" y="301"/>
                </a:lnTo>
                <a:lnTo>
                  <a:pt x="23835" y="232"/>
                </a:lnTo>
                <a:lnTo>
                  <a:pt x="23514" y="178"/>
                </a:lnTo>
                <a:lnTo>
                  <a:pt x="23166" y="124"/>
                </a:lnTo>
                <a:lnTo>
                  <a:pt x="22792" y="78"/>
                </a:lnTo>
                <a:lnTo>
                  <a:pt x="22417" y="47"/>
                </a:lnTo>
                <a:lnTo>
                  <a:pt x="22043" y="24"/>
                </a:lnTo>
                <a:lnTo>
                  <a:pt x="216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6"/>
          <p:cNvSpPr/>
          <p:nvPr/>
        </p:nvSpPr>
        <p:spPr>
          <a:xfrm rot="10800000">
            <a:off x="484636" y="1502145"/>
            <a:ext cx="126814" cy="129579"/>
          </a:xfrm>
          <a:custGeom>
            <a:avLst/>
            <a:gdLst/>
            <a:ahLst/>
            <a:cxnLst/>
            <a:rect l="l" t="t" r="r" b="b"/>
            <a:pathLst>
              <a:path w="30576" h="10191" extrusionOk="0">
                <a:moveTo>
                  <a:pt x="26189" y="0"/>
                </a:moveTo>
                <a:lnTo>
                  <a:pt x="25841" y="8"/>
                </a:lnTo>
                <a:lnTo>
                  <a:pt x="25493" y="23"/>
                </a:lnTo>
                <a:lnTo>
                  <a:pt x="25146" y="46"/>
                </a:lnTo>
                <a:lnTo>
                  <a:pt x="24825" y="85"/>
                </a:lnTo>
                <a:lnTo>
                  <a:pt x="24504" y="131"/>
                </a:lnTo>
                <a:lnTo>
                  <a:pt x="24209" y="193"/>
                </a:lnTo>
                <a:lnTo>
                  <a:pt x="23915" y="270"/>
                </a:lnTo>
                <a:lnTo>
                  <a:pt x="23621" y="348"/>
                </a:lnTo>
                <a:lnTo>
                  <a:pt x="23353" y="448"/>
                </a:lnTo>
                <a:lnTo>
                  <a:pt x="20732" y="1536"/>
                </a:lnTo>
                <a:lnTo>
                  <a:pt x="18110" y="2609"/>
                </a:lnTo>
                <a:lnTo>
                  <a:pt x="16799" y="3142"/>
                </a:lnTo>
                <a:lnTo>
                  <a:pt x="15489" y="3667"/>
                </a:lnTo>
                <a:lnTo>
                  <a:pt x="14178" y="4192"/>
                </a:lnTo>
                <a:lnTo>
                  <a:pt x="12814" y="4709"/>
                </a:lnTo>
                <a:lnTo>
                  <a:pt x="11449" y="5219"/>
                </a:lnTo>
                <a:lnTo>
                  <a:pt x="10058" y="5728"/>
                </a:lnTo>
                <a:lnTo>
                  <a:pt x="8641" y="6230"/>
                </a:lnTo>
                <a:lnTo>
                  <a:pt x="7169" y="6724"/>
                </a:lnTo>
                <a:lnTo>
                  <a:pt x="5671" y="7211"/>
                </a:lnTo>
                <a:lnTo>
                  <a:pt x="4120" y="7697"/>
                </a:lnTo>
                <a:lnTo>
                  <a:pt x="2515" y="8176"/>
                </a:lnTo>
                <a:lnTo>
                  <a:pt x="856" y="8646"/>
                </a:lnTo>
                <a:lnTo>
                  <a:pt x="615" y="8716"/>
                </a:lnTo>
                <a:lnTo>
                  <a:pt x="428" y="8793"/>
                </a:lnTo>
                <a:lnTo>
                  <a:pt x="268" y="8870"/>
                </a:lnTo>
                <a:lnTo>
                  <a:pt x="161" y="8948"/>
                </a:lnTo>
                <a:lnTo>
                  <a:pt x="54" y="9025"/>
                </a:lnTo>
                <a:lnTo>
                  <a:pt x="27" y="9110"/>
                </a:lnTo>
                <a:lnTo>
                  <a:pt x="0" y="9187"/>
                </a:lnTo>
                <a:lnTo>
                  <a:pt x="0" y="9272"/>
                </a:lnTo>
                <a:lnTo>
                  <a:pt x="54" y="9349"/>
                </a:lnTo>
                <a:lnTo>
                  <a:pt x="107" y="9426"/>
                </a:lnTo>
                <a:lnTo>
                  <a:pt x="214" y="9503"/>
                </a:lnTo>
                <a:lnTo>
                  <a:pt x="321" y="9581"/>
                </a:lnTo>
                <a:lnTo>
                  <a:pt x="455" y="9650"/>
                </a:lnTo>
                <a:lnTo>
                  <a:pt x="615" y="9727"/>
                </a:lnTo>
                <a:lnTo>
                  <a:pt x="803" y="9789"/>
                </a:lnTo>
                <a:lnTo>
                  <a:pt x="990" y="9851"/>
                </a:lnTo>
                <a:lnTo>
                  <a:pt x="1204" y="9913"/>
                </a:lnTo>
                <a:lnTo>
                  <a:pt x="1445" y="9967"/>
                </a:lnTo>
                <a:lnTo>
                  <a:pt x="1685" y="10021"/>
                </a:lnTo>
                <a:lnTo>
                  <a:pt x="1926" y="10067"/>
                </a:lnTo>
                <a:lnTo>
                  <a:pt x="2194" y="10106"/>
                </a:lnTo>
                <a:lnTo>
                  <a:pt x="2461" y="10136"/>
                </a:lnTo>
                <a:lnTo>
                  <a:pt x="2755" y="10160"/>
                </a:lnTo>
                <a:lnTo>
                  <a:pt x="3050" y="10175"/>
                </a:lnTo>
                <a:lnTo>
                  <a:pt x="3317" y="10190"/>
                </a:lnTo>
                <a:lnTo>
                  <a:pt x="3611" y="10190"/>
                </a:lnTo>
                <a:lnTo>
                  <a:pt x="3906" y="10183"/>
                </a:lnTo>
                <a:lnTo>
                  <a:pt x="4200" y="10167"/>
                </a:lnTo>
                <a:lnTo>
                  <a:pt x="4494" y="10144"/>
                </a:lnTo>
                <a:lnTo>
                  <a:pt x="4788" y="10113"/>
                </a:lnTo>
                <a:lnTo>
                  <a:pt x="5083" y="10067"/>
                </a:lnTo>
                <a:lnTo>
                  <a:pt x="5350" y="10013"/>
                </a:lnTo>
                <a:lnTo>
                  <a:pt x="7196" y="9596"/>
                </a:lnTo>
                <a:lnTo>
                  <a:pt x="9042" y="9164"/>
                </a:lnTo>
                <a:lnTo>
                  <a:pt x="10861" y="8716"/>
                </a:lnTo>
                <a:lnTo>
                  <a:pt x="12653" y="8253"/>
                </a:lnTo>
                <a:lnTo>
                  <a:pt x="14419" y="7774"/>
                </a:lnTo>
                <a:lnTo>
                  <a:pt x="16157" y="7280"/>
                </a:lnTo>
                <a:lnTo>
                  <a:pt x="17013" y="7033"/>
                </a:lnTo>
                <a:lnTo>
                  <a:pt x="17843" y="6778"/>
                </a:lnTo>
                <a:lnTo>
                  <a:pt x="18672" y="6516"/>
                </a:lnTo>
                <a:lnTo>
                  <a:pt x="19501" y="6253"/>
                </a:lnTo>
                <a:lnTo>
                  <a:pt x="20304" y="5991"/>
                </a:lnTo>
                <a:lnTo>
                  <a:pt x="21106" y="5721"/>
                </a:lnTo>
                <a:lnTo>
                  <a:pt x="21882" y="5450"/>
                </a:lnTo>
                <a:lnTo>
                  <a:pt x="22631" y="5180"/>
                </a:lnTo>
                <a:lnTo>
                  <a:pt x="23380" y="4902"/>
                </a:lnTo>
                <a:lnTo>
                  <a:pt x="24102" y="4617"/>
                </a:lnTo>
                <a:lnTo>
                  <a:pt x="24798" y="4339"/>
                </a:lnTo>
                <a:lnTo>
                  <a:pt x="25493" y="4053"/>
                </a:lnTo>
                <a:lnTo>
                  <a:pt x="26162" y="3760"/>
                </a:lnTo>
                <a:lnTo>
                  <a:pt x="26804" y="3474"/>
                </a:lnTo>
                <a:lnTo>
                  <a:pt x="27446" y="3181"/>
                </a:lnTo>
                <a:lnTo>
                  <a:pt x="28035" y="2880"/>
                </a:lnTo>
                <a:lnTo>
                  <a:pt x="28623" y="2579"/>
                </a:lnTo>
                <a:lnTo>
                  <a:pt x="29185" y="2278"/>
                </a:lnTo>
                <a:lnTo>
                  <a:pt x="29693" y="1976"/>
                </a:lnTo>
                <a:lnTo>
                  <a:pt x="30201" y="1668"/>
                </a:lnTo>
                <a:lnTo>
                  <a:pt x="30362" y="1560"/>
                </a:lnTo>
                <a:lnTo>
                  <a:pt x="30469" y="1452"/>
                </a:lnTo>
                <a:lnTo>
                  <a:pt x="30549" y="1343"/>
                </a:lnTo>
                <a:lnTo>
                  <a:pt x="30576" y="1235"/>
                </a:lnTo>
                <a:lnTo>
                  <a:pt x="30549" y="1127"/>
                </a:lnTo>
                <a:lnTo>
                  <a:pt x="30522" y="1027"/>
                </a:lnTo>
                <a:lnTo>
                  <a:pt x="30442" y="927"/>
                </a:lnTo>
                <a:lnTo>
                  <a:pt x="30308" y="826"/>
                </a:lnTo>
                <a:lnTo>
                  <a:pt x="30175" y="734"/>
                </a:lnTo>
                <a:lnTo>
                  <a:pt x="30014" y="641"/>
                </a:lnTo>
                <a:lnTo>
                  <a:pt x="29800" y="556"/>
                </a:lnTo>
                <a:lnTo>
                  <a:pt x="29586" y="471"/>
                </a:lnTo>
                <a:lnTo>
                  <a:pt x="29345" y="402"/>
                </a:lnTo>
                <a:lnTo>
                  <a:pt x="29078" y="324"/>
                </a:lnTo>
                <a:lnTo>
                  <a:pt x="28810" y="263"/>
                </a:lnTo>
                <a:lnTo>
                  <a:pt x="28516" y="201"/>
                </a:lnTo>
                <a:lnTo>
                  <a:pt x="28195" y="147"/>
                </a:lnTo>
                <a:lnTo>
                  <a:pt x="27874" y="108"/>
                </a:lnTo>
                <a:lnTo>
                  <a:pt x="27553" y="70"/>
                </a:lnTo>
                <a:lnTo>
                  <a:pt x="27205" y="39"/>
                </a:lnTo>
                <a:lnTo>
                  <a:pt x="26858" y="16"/>
                </a:lnTo>
                <a:lnTo>
                  <a:pt x="265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6"/>
          <p:cNvSpPr/>
          <p:nvPr/>
        </p:nvSpPr>
        <p:spPr>
          <a:xfrm rot="10800000">
            <a:off x="347603" y="1720356"/>
            <a:ext cx="92535" cy="132630"/>
          </a:xfrm>
          <a:custGeom>
            <a:avLst/>
            <a:gdLst/>
            <a:ahLst/>
            <a:cxnLst/>
            <a:rect l="l" t="t" r="r" b="b"/>
            <a:pathLst>
              <a:path w="22311" h="10431" extrusionOk="0">
                <a:moveTo>
                  <a:pt x="18753" y="1"/>
                </a:moveTo>
                <a:lnTo>
                  <a:pt x="18459" y="8"/>
                </a:lnTo>
                <a:lnTo>
                  <a:pt x="18164" y="16"/>
                </a:lnTo>
                <a:lnTo>
                  <a:pt x="17870" y="31"/>
                </a:lnTo>
                <a:lnTo>
                  <a:pt x="17576" y="55"/>
                </a:lnTo>
                <a:lnTo>
                  <a:pt x="17282" y="85"/>
                </a:lnTo>
                <a:lnTo>
                  <a:pt x="17014" y="116"/>
                </a:lnTo>
                <a:lnTo>
                  <a:pt x="16747" y="155"/>
                </a:lnTo>
                <a:lnTo>
                  <a:pt x="16506" y="201"/>
                </a:lnTo>
                <a:lnTo>
                  <a:pt x="16265" y="248"/>
                </a:lnTo>
                <a:lnTo>
                  <a:pt x="16051" y="309"/>
                </a:lnTo>
                <a:lnTo>
                  <a:pt x="15837" y="371"/>
                </a:lnTo>
                <a:lnTo>
                  <a:pt x="15650" y="441"/>
                </a:lnTo>
                <a:lnTo>
                  <a:pt x="15489" y="518"/>
                </a:lnTo>
                <a:lnTo>
                  <a:pt x="15356" y="595"/>
                </a:lnTo>
                <a:lnTo>
                  <a:pt x="14553" y="1151"/>
                </a:lnTo>
                <a:lnTo>
                  <a:pt x="13751" y="1707"/>
                </a:lnTo>
                <a:lnTo>
                  <a:pt x="12226" y="2787"/>
                </a:lnTo>
                <a:lnTo>
                  <a:pt x="11450" y="3320"/>
                </a:lnTo>
                <a:lnTo>
                  <a:pt x="10674" y="3845"/>
                </a:lnTo>
                <a:lnTo>
                  <a:pt x="9898" y="4370"/>
                </a:lnTo>
                <a:lnTo>
                  <a:pt x="9069" y="4887"/>
                </a:lnTo>
                <a:lnTo>
                  <a:pt x="8240" y="5397"/>
                </a:lnTo>
                <a:lnTo>
                  <a:pt x="7357" y="5899"/>
                </a:lnTo>
                <a:lnTo>
                  <a:pt x="6421" y="6408"/>
                </a:lnTo>
                <a:lnTo>
                  <a:pt x="5431" y="6902"/>
                </a:lnTo>
                <a:lnTo>
                  <a:pt x="4896" y="7149"/>
                </a:lnTo>
                <a:lnTo>
                  <a:pt x="4361" y="7396"/>
                </a:lnTo>
                <a:lnTo>
                  <a:pt x="3799" y="7643"/>
                </a:lnTo>
                <a:lnTo>
                  <a:pt x="3211" y="7890"/>
                </a:lnTo>
                <a:lnTo>
                  <a:pt x="2622" y="8137"/>
                </a:lnTo>
                <a:lnTo>
                  <a:pt x="2007" y="8384"/>
                </a:lnTo>
                <a:lnTo>
                  <a:pt x="1338" y="8624"/>
                </a:lnTo>
                <a:lnTo>
                  <a:pt x="670" y="8871"/>
                </a:lnTo>
                <a:lnTo>
                  <a:pt x="482" y="8948"/>
                </a:lnTo>
                <a:lnTo>
                  <a:pt x="322" y="9025"/>
                </a:lnTo>
                <a:lnTo>
                  <a:pt x="215" y="9110"/>
                </a:lnTo>
                <a:lnTo>
                  <a:pt x="108" y="9187"/>
                </a:lnTo>
                <a:lnTo>
                  <a:pt x="54" y="9272"/>
                </a:lnTo>
                <a:lnTo>
                  <a:pt x="1" y="9357"/>
                </a:lnTo>
                <a:lnTo>
                  <a:pt x="1" y="9434"/>
                </a:lnTo>
                <a:lnTo>
                  <a:pt x="27" y="9519"/>
                </a:lnTo>
                <a:lnTo>
                  <a:pt x="54" y="9604"/>
                </a:lnTo>
                <a:lnTo>
                  <a:pt x="134" y="9681"/>
                </a:lnTo>
                <a:lnTo>
                  <a:pt x="215" y="9758"/>
                </a:lnTo>
                <a:lnTo>
                  <a:pt x="349" y="9836"/>
                </a:lnTo>
                <a:lnTo>
                  <a:pt x="482" y="9913"/>
                </a:lnTo>
                <a:lnTo>
                  <a:pt x="616" y="9982"/>
                </a:lnTo>
                <a:lnTo>
                  <a:pt x="803" y="10052"/>
                </a:lnTo>
                <a:lnTo>
                  <a:pt x="964" y="10114"/>
                </a:lnTo>
                <a:lnTo>
                  <a:pt x="1178" y="10168"/>
                </a:lnTo>
                <a:lnTo>
                  <a:pt x="1392" y="10222"/>
                </a:lnTo>
                <a:lnTo>
                  <a:pt x="1606" y="10276"/>
                </a:lnTo>
                <a:lnTo>
                  <a:pt x="1847" y="10314"/>
                </a:lnTo>
                <a:lnTo>
                  <a:pt x="2114" y="10353"/>
                </a:lnTo>
                <a:lnTo>
                  <a:pt x="2355" y="10384"/>
                </a:lnTo>
                <a:lnTo>
                  <a:pt x="2622" y="10407"/>
                </a:lnTo>
                <a:lnTo>
                  <a:pt x="2890" y="10422"/>
                </a:lnTo>
                <a:lnTo>
                  <a:pt x="3157" y="10430"/>
                </a:lnTo>
                <a:lnTo>
                  <a:pt x="3452" y="10430"/>
                </a:lnTo>
                <a:lnTo>
                  <a:pt x="3719" y="10415"/>
                </a:lnTo>
                <a:lnTo>
                  <a:pt x="4013" y="10399"/>
                </a:lnTo>
                <a:lnTo>
                  <a:pt x="4281" y="10368"/>
                </a:lnTo>
                <a:lnTo>
                  <a:pt x="4575" y="10330"/>
                </a:lnTo>
                <a:lnTo>
                  <a:pt x="4843" y="10283"/>
                </a:lnTo>
                <a:lnTo>
                  <a:pt x="5110" y="10222"/>
                </a:lnTo>
                <a:lnTo>
                  <a:pt x="5966" y="9998"/>
                </a:lnTo>
                <a:lnTo>
                  <a:pt x="6822" y="9774"/>
                </a:lnTo>
                <a:lnTo>
                  <a:pt x="7678" y="9550"/>
                </a:lnTo>
                <a:lnTo>
                  <a:pt x="8507" y="9311"/>
                </a:lnTo>
                <a:lnTo>
                  <a:pt x="9310" y="9071"/>
                </a:lnTo>
                <a:lnTo>
                  <a:pt x="10139" y="8824"/>
                </a:lnTo>
                <a:lnTo>
                  <a:pt x="10915" y="8570"/>
                </a:lnTo>
                <a:lnTo>
                  <a:pt x="11691" y="8307"/>
                </a:lnTo>
                <a:lnTo>
                  <a:pt x="12440" y="8045"/>
                </a:lnTo>
                <a:lnTo>
                  <a:pt x="13189" y="7774"/>
                </a:lnTo>
                <a:lnTo>
                  <a:pt x="13911" y="7504"/>
                </a:lnTo>
                <a:lnTo>
                  <a:pt x="14607" y="7226"/>
                </a:lnTo>
                <a:lnTo>
                  <a:pt x="15275" y="6941"/>
                </a:lnTo>
                <a:lnTo>
                  <a:pt x="15944" y="6655"/>
                </a:lnTo>
                <a:lnTo>
                  <a:pt x="16559" y="6362"/>
                </a:lnTo>
                <a:lnTo>
                  <a:pt x="17175" y="6061"/>
                </a:lnTo>
                <a:lnTo>
                  <a:pt x="17736" y="5760"/>
                </a:lnTo>
                <a:lnTo>
                  <a:pt x="18298" y="5458"/>
                </a:lnTo>
                <a:lnTo>
                  <a:pt x="18806" y="5150"/>
                </a:lnTo>
                <a:lnTo>
                  <a:pt x="19288" y="4841"/>
                </a:lnTo>
                <a:lnTo>
                  <a:pt x="19743" y="4524"/>
                </a:lnTo>
                <a:lnTo>
                  <a:pt x="20171" y="4208"/>
                </a:lnTo>
                <a:lnTo>
                  <a:pt x="20545" y="3891"/>
                </a:lnTo>
                <a:lnTo>
                  <a:pt x="20920" y="3567"/>
                </a:lnTo>
                <a:lnTo>
                  <a:pt x="21241" y="3243"/>
                </a:lnTo>
                <a:lnTo>
                  <a:pt x="21508" y="2919"/>
                </a:lnTo>
                <a:lnTo>
                  <a:pt x="21749" y="2587"/>
                </a:lnTo>
                <a:lnTo>
                  <a:pt x="21936" y="2255"/>
                </a:lnTo>
                <a:lnTo>
                  <a:pt x="22097" y="1923"/>
                </a:lnTo>
                <a:lnTo>
                  <a:pt x="22230" y="1583"/>
                </a:lnTo>
                <a:lnTo>
                  <a:pt x="22284" y="1243"/>
                </a:lnTo>
                <a:lnTo>
                  <a:pt x="22311" y="911"/>
                </a:lnTo>
                <a:lnTo>
                  <a:pt x="22311" y="811"/>
                </a:lnTo>
                <a:lnTo>
                  <a:pt x="22257" y="718"/>
                </a:lnTo>
                <a:lnTo>
                  <a:pt x="22177" y="634"/>
                </a:lnTo>
                <a:lnTo>
                  <a:pt x="22097" y="549"/>
                </a:lnTo>
                <a:lnTo>
                  <a:pt x="21963" y="471"/>
                </a:lnTo>
                <a:lnTo>
                  <a:pt x="21802" y="402"/>
                </a:lnTo>
                <a:lnTo>
                  <a:pt x="21615" y="340"/>
                </a:lnTo>
                <a:lnTo>
                  <a:pt x="21428" y="278"/>
                </a:lnTo>
                <a:lnTo>
                  <a:pt x="21214" y="224"/>
                </a:lnTo>
                <a:lnTo>
                  <a:pt x="20973" y="178"/>
                </a:lnTo>
                <a:lnTo>
                  <a:pt x="20732" y="139"/>
                </a:lnTo>
                <a:lnTo>
                  <a:pt x="20492" y="101"/>
                </a:lnTo>
                <a:lnTo>
                  <a:pt x="20197" y="70"/>
                </a:lnTo>
                <a:lnTo>
                  <a:pt x="19930" y="47"/>
                </a:lnTo>
                <a:lnTo>
                  <a:pt x="19636" y="24"/>
                </a:lnTo>
                <a:lnTo>
                  <a:pt x="19341" y="16"/>
                </a:lnTo>
                <a:lnTo>
                  <a:pt x="19047" y="8"/>
                </a:lnTo>
                <a:lnTo>
                  <a:pt x="1875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6"/>
          <p:cNvSpPr/>
          <p:nvPr/>
        </p:nvSpPr>
        <p:spPr>
          <a:xfrm rot="10800000">
            <a:off x="370567" y="1940151"/>
            <a:ext cx="46601" cy="102190"/>
          </a:xfrm>
          <a:custGeom>
            <a:avLst/>
            <a:gdLst/>
            <a:ahLst/>
            <a:cxnLst/>
            <a:rect l="l" t="t" r="r" b="b"/>
            <a:pathLst>
              <a:path w="11236" h="8037" extrusionOk="0">
                <a:moveTo>
                  <a:pt x="3318" y="1"/>
                </a:moveTo>
                <a:lnTo>
                  <a:pt x="3023" y="16"/>
                </a:lnTo>
                <a:lnTo>
                  <a:pt x="2756" y="31"/>
                </a:lnTo>
                <a:lnTo>
                  <a:pt x="2462" y="55"/>
                </a:lnTo>
                <a:lnTo>
                  <a:pt x="2194" y="86"/>
                </a:lnTo>
                <a:lnTo>
                  <a:pt x="1953" y="124"/>
                </a:lnTo>
                <a:lnTo>
                  <a:pt x="1686" y="170"/>
                </a:lnTo>
                <a:lnTo>
                  <a:pt x="1472" y="217"/>
                </a:lnTo>
                <a:lnTo>
                  <a:pt x="1231" y="271"/>
                </a:lnTo>
                <a:lnTo>
                  <a:pt x="1017" y="333"/>
                </a:lnTo>
                <a:lnTo>
                  <a:pt x="830" y="402"/>
                </a:lnTo>
                <a:lnTo>
                  <a:pt x="643" y="472"/>
                </a:lnTo>
                <a:lnTo>
                  <a:pt x="482" y="549"/>
                </a:lnTo>
                <a:lnTo>
                  <a:pt x="348" y="634"/>
                </a:lnTo>
                <a:lnTo>
                  <a:pt x="241" y="726"/>
                </a:lnTo>
                <a:lnTo>
                  <a:pt x="134" y="819"/>
                </a:lnTo>
                <a:lnTo>
                  <a:pt x="54" y="912"/>
                </a:lnTo>
                <a:lnTo>
                  <a:pt x="1" y="1020"/>
                </a:lnTo>
                <a:lnTo>
                  <a:pt x="1" y="1128"/>
                </a:lnTo>
                <a:lnTo>
                  <a:pt x="1" y="1328"/>
                </a:lnTo>
                <a:lnTo>
                  <a:pt x="54" y="1529"/>
                </a:lnTo>
                <a:lnTo>
                  <a:pt x="108" y="1730"/>
                </a:lnTo>
                <a:lnTo>
                  <a:pt x="215" y="1931"/>
                </a:lnTo>
                <a:lnTo>
                  <a:pt x="348" y="2131"/>
                </a:lnTo>
                <a:lnTo>
                  <a:pt x="509" y="2332"/>
                </a:lnTo>
                <a:lnTo>
                  <a:pt x="669" y="2533"/>
                </a:lnTo>
                <a:lnTo>
                  <a:pt x="857" y="2733"/>
                </a:lnTo>
                <a:lnTo>
                  <a:pt x="1258" y="3127"/>
                </a:lnTo>
                <a:lnTo>
                  <a:pt x="1686" y="3529"/>
                </a:lnTo>
                <a:lnTo>
                  <a:pt x="2114" y="3915"/>
                </a:lnTo>
                <a:lnTo>
                  <a:pt x="2488" y="4301"/>
                </a:lnTo>
                <a:lnTo>
                  <a:pt x="3291" y="5127"/>
                </a:lnTo>
                <a:lnTo>
                  <a:pt x="3692" y="5536"/>
                </a:lnTo>
                <a:lnTo>
                  <a:pt x="4120" y="5953"/>
                </a:lnTo>
                <a:lnTo>
                  <a:pt x="4548" y="6362"/>
                </a:lnTo>
                <a:lnTo>
                  <a:pt x="5030" y="6763"/>
                </a:lnTo>
                <a:lnTo>
                  <a:pt x="5538" y="7165"/>
                </a:lnTo>
                <a:lnTo>
                  <a:pt x="6100" y="7558"/>
                </a:lnTo>
                <a:lnTo>
                  <a:pt x="6207" y="7636"/>
                </a:lnTo>
                <a:lnTo>
                  <a:pt x="6340" y="7705"/>
                </a:lnTo>
                <a:lnTo>
                  <a:pt x="6501" y="7759"/>
                </a:lnTo>
                <a:lnTo>
                  <a:pt x="6661" y="7813"/>
                </a:lnTo>
                <a:lnTo>
                  <a:pt x="6849" y="7867"/>
                </a:lnTo>
                <a:lnTo>
                  <a:pt x="7036" y="7906"/>
                </a:lnTo>
                <a:lnTo>
                  <a:pt x="7223" y="7944"/>
                </a:lnTo>
                <a:lnTo>
                  <a:pt x="7437" y="7968"/>
                </a:lnTo>
                <a:lnTo>
                  <a:pt x="7651" y="7998"/>
                </a:lnTo>
                <a:lnTo>
                  <a:pt x="7865" y="8014"/>
                </a:lnTo>
                <a:lnTo>
                  <a:pt x="8079" y="8029"/>
                </a:lnTo>
                <a:lnTo>
                  <a:pt x="8293" y="8037"/>
                </a:lnTo>
                <a:lnTo>
                  <a:pt x="8507" y="8037"/>
                </a:lnTo>
                <a:lnTo>
                  <a:pt x="8748" y="8029"/>
                </a:lnTo>
                <a:lnTo>
                  <a:pt x="8962" y="8022"/>
                </a:lnTo>
                <a:lnTo>
                  <a:pt x="9176" y="8006"/>
                </a:lnTo>
                <a:lnTo>
                  <a:pt x="9390" y="7991"/>
                </a:lnTo>
                <a:lnTo>
                  <a:pt x="9604" y="7968"/>
                </a:lnTo>
                <a:lnTo>
                  <a:pt x="9818" y="7937"/>
                </a:lnTo>
                <a:lnTo>
                  <a:pt x="10005" y="7906"/>
                </a:lnTo>
                <a:lnTo>
                  <a:pt x="10193" y="7867"/>
                </a:lnTo>
                <a:lnTo>
                  <a:pt x="10353" y="7829"/>
                </a:lnTo>
                <a:lnTo>
                  <a:pt x="10514" y="7782"/>
                </a:lnTo>
                <a:lnTo>
                  <a:pt x="10674" y="7728"/>
                </a:lnTo>
                <a:lnTo>
                  <a:pt x="10808" y="7674"/>
                </a:lnTo>
                <a:lnTo>
                  <a:pt x="10915" y="7620"/>
                </a:lnTo>
                <a:lnTo>
                  <a:pt x="11022" y="7558"/>
                </a:lnTo>
                <a:lnTo>
                  <a:pt x="11102" y="7489"/>
                </a:lnTo>
                <a:lnTo>
                  <a:pt x="11182" y="7419"/>
                </a:lnTo>
                <a:lnTo>
                  <a:pt x="11209" y="7350"/>
                </a:lnTo>
                <a:lnTo>
                  <a:pt x="11236" y="7273"/>
                </a:lnTo>
                <a:lnTo>
                  <a:pt x="11236" y="7188"/>
                </a:lnTo>
                <a:lnTo>
                  <a:pt x="11129" y="6763"/>
                </a:lnTo>
                <a:lnTo>
                  <a:pt x="10968" y="6339"/>
                </a:lnTo>
                <a:lnTo>
                  <a:pt x="10781" y="5914"/>
                </a:lnTo>
                <a:lnTo>
                  <a:pt x="10567" y="5489"/>
                </a:lnTo>
                <a:lnTo>
                  <a:pt x="10300" y="5065"/>
                </a:lnTo>
                <a:lnTo>
                  <a:pt x="10032" y="4640"/>
                </a:lnTo>
                <a:lnTo>
                  <a:pt x="9497" y="3799"/>
                </a:lnTo>
                <a:lnTo>
                  <a:pt x="9256" y="3405"/>
                </a:lnTo>
                <a:lnTo>
                  <a:pt x="9042" y="2996"/>
                </a:lnTo>
                <a:lnTo>
                  <a:pt x="8828" y="2587"/>
                </a:lnTo>
                <a:lnTo>
                  <a:pt x="8588" y="2178"/>
                </a:lnTo>
                <a:lnTo>
                  <a:pt x="8427" y="1977"/>
                </a:lnTo>
                <a:lnTo>
                  <a:pt x="8266" y="1776"/>
                </a:lnTo>
                <a:lnTo>
                  <a:pt x="8106" y="1575"/>
                </a:lnTo>
                <a:lnTo>
                  <a:pt x="7919" y="1382"/>
                </a:lnTo>
                <a:lnTo>
                  <a:pt x="7705" y="1189"/>
                </a:lnTo>
                <a:lnTo>
                  <a:pt x="7464" y="996"/>
                </a:lnTo>
                <a:lnTo>
                  <a:pt x="7196" y="811"/>
                </a:lnTo>
                <a:lnTo>
                  <a:pt x="6875" y="634"/>
                </a:lnTo>
                <a:lnTo>
                  <a:pt x="6688" y="533"/>
                </a:lnTo>
                <a:lnTo>
                  <a:pt x="6501" y="448"/>
                </a:lnTo>
                <a:lnTo>
                  <a:pt x="6287" y="363"/>
                </a:lnTo>
                <a:lnTo>
                  <a:pt x="6046" y="294"/>
                </a:lnTo>
                <a:lnTo>
                  <a:pt x="5805" y="232"/>
                </a:lnTo>
                <a:lnTo>
                  <a:pt x="5538" y="178"/>
                </a:lnTo>
                <a:lnTo>
                  <a:pt x="5270" y="124"/>
                </a:lnTo>
                <a:lnTo>
                  <a:pt x="5003" y="86"/>
                </a:lnTo>
                <a:lnTo>
                  <a:pt x="4735" y="55"/>
                </a:lnTo>
                <a:lnTo>
                  <a:pt x="4441" y="31"/>
                </a:lnTo>
                <a:lnTo>
                  <a:pt x="4174" y="16"/>
                </a:lnTo>
                <a:lnTo>
                  <a:pt x="387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6"/>
          <p:cNvSpPr/>
          <p:nvPr/>
        </p:nvSpPr>
        <p:spPr>
          <a:xfrm rot="-7465185">
            <a:off x="1854951" y="4352780"/>
            <a:ext cx="102385" cy="109150"/>
          </a:xfrm>
          <a:custGeom>
            <a:avLst/>
            <a:gdLst/>
            <a:ahLst/>
            <a:cxnLst/>
            <a:rect l="l" t="t" r="r" b="b"/>
            <a:pathLst>
              <a:path w="32422" h="11265" extrusionOk="0">
                <a:moveTo>
                  <a:pt x="28115" y="1"/>
                </a:moveTo>
                <a:lnTo>
                  <a:pt x="27741" y="9"/>
                </a:lnTo>
                <a:lnTo>
                  <a:pt x="27339" y="32"/>
                </a:lnTo>
                <a:lnTo>
                  <a:pt x="26965" y="55"/>
                </a:lnTo>
                <a:lnTo>
                  <a:pt x="26590" y="94"/>
                </a:lnTo>
                <a:lnTo>
                  <a:pt x="26216" y="148"/>
                </a:lnTo>
                <a:lnTo>
                  <a:pt x="25841" y="209"/>
                </a:lnTo>
                <a:lnTo>
                  <a:pt x="25494" y="279"/>
                </a:lnTo>
                <a:lnTo>
                  <a:pt x="25146" y="364"/>
                </a:lnTo>
                <a:lnTo>
                  <a:pt x="24825" y="464"/>
                </a:lnTo>
                <a:lnTo>
                  <a:pt x="23327" y="966"/>
                </a:lnTo>
                <a:lnTo>
                  <a:pt x="21829" y="1460"/>
                </a:lnTo>
                <a:lnTo>
                  <a:pt x="18752" y="2456"/>
                </a:lnTo>
                <a:lnTo>
                  <a:pt x="15676" y="3444"/>
                </a:lnTo>
                <a:lnTo>
                  <a:pt x="12627" y="4448"/>
                </a:lnTo>
                <a:lnTo>
                  <a:pt x="11102" y="4957"/>
                </a:lnTo>
                <a:lnTo>
                  <a:pt x="9604" y="5467"/>
                </a:lnTo>
                <a:lnTo>
                  <a:pt x="8133" y="5976"/>
                </a:lnTo>
                <a:lnTo>
                  <a:pt x="6661" y="6493"/>
                </a:lnTo>
                <a:lnTo>
                  <a:pt x="5243" y="7011"/>
                </a:lnTo>
                <a:lnTo>
                  <a:pt x="3852" y="7536"/>
                </a:lnTo>
                <a:lnTo>
                  <a:pt x="2488" y="8068"/>
                </a:lnTo>
                <a:lnTo>
                  <a:pt x="1177" y="8609"/>
                </a:lnTo>
                <a:lnTo>
                  <a:pt x="963" y="8701"/>
                </a:lnTo>
                <a:lnTo>
                  <a:pt x="776" y="8786"/>
                </a:lnTo>
                <a:lnTo>
                  <a:pt x="616" y="8879"/>
                </a:lnTo>
                <a:lnTo>
                  <a:pt x="482" y="8964"/>
                </a:lnTo>
                <a:lnTo>
                  <a:pt x="348" y="9056"/>
                </a:lnTo>
                <a:lnTo>
                  <a:pt x="268" y="9141"/>
                </a:lnTo>
                <a:lnTo>
                  <a:pt x="161" y="9226"/>
                </a:lnTo>
                <a:lnTo>
                  <a:pt x="107" y="9319"/>
                </a:lnTo>
                <a:lnTo>
                  <a:pt x="54" y="9404"/>
                </a:lnTo>
                <a:lnTo>
                  <a:pt x="27" y="9489"/>
                </a:lnTo>
                <a:lnTo>
                  <a:pt x="0" y="9566"/>
                </a:lnTo>
                <a:lnTo>
                  <a:pt x="0" y="9651"/>
                </a:lnTo>
                <a:lnTo>
                  <a:pt x="54" y="9813"/>
                </a:lnTo>
                <a:lnTo>
                  <a:pt x="161" y="9967"/>
                </a:lnTo>
                <a:lnTo>
                  <a:pt x="321" y="10114"/>
                </a:lnTo>
                <a:lnTo>
                  <a:pt x="562" y="10261"/>
                </a:lnTo>
                <a:lnTo>
                  <a:pt x="830" y="10400"/>
                </a:lnTo>
                <a:lnTo>
                  <a:pt x="1124" y="10523"/>
                </a:lnTo>
                <a:lnTo>
                  <a:pt x="1498" y="10647"/>
                </a:lnTo>
                <a:lnTo>
                  <a:pt x="1873" y="10762"/>
                </a:lnTo>
                <a:lnTo>
                  <a:pt x="2301" y="10863"/>
                </a:lnTo>
                <a:lnTo>
                  <a:pt x="2756" y="10955"/>
                </a:lnTo>
                <a:lnTo>
                  <a:pt x="3264" y="11033"/>
                </a:lnTo>
                <a:lnTo>
                  <a:pt x="3772" y="11110"/>
                </a:lnTo>
                <a:lnTo>
                  <a:pt x="4307" y="11164"/>
                </a:lnTo>
                <a:lnTo>
                  <a:pt x="4842" y="11210"/>
                </a:lnTo>
                <a:lnTo>
                  <a:pt x="5404" y="11241"/>
                </a:lnTo>
                <a:lnTo>
                  <a:pt x="5992" y="11264"/>
                </a:lnTo>
                <a:lnTo>
                  <a:pt x="6554" y="11264"/>
                </a:lnTo>
                <a:lnTo>
                  <a:pt x="7143" y="11257"/>
                </a:lnTo>
                <a:lnTo>
                  <a:pt x="7731" y="11233"/>
                </a:lnTo>
                <a:lnTo>
                  <a:pt x="8293" y="11187"/>
                </a:lnTo>
                <a:lnTo>
                  <a:pt x="8855" y="11125"/>
                </a:lnTo>
                <a:lnTo>
                  <a:pt x="9417" y="11048"/>
                </a:lnTo>
                <a:lnTo>
                  <a:pt x="9952" y="10955"/>
                </a:lnTo>
                <a:lnTo>
                  <a:pt x="10219" y="10901"/>
                </a:lnTo>
                <a:lnTo>
                  <a:pt x="10487" y="10840"/>
                </a:lnTo>
                <a:lnTo>
                  <a:pt x="10727" y="10778"/>
                </a:lnTo>
                <a:lnTo>
                  <a:pt x="10968" y="10708"/>
                </a:lnTo>
                <a:lnTo>
                  <a:pt x="11209" y="10639"/>
                </a:lnTo>
                <a:lnTo>
                  <a:pt x="11450" y="10562"/>
                </a:lnTo>
                <a:lnTo>
                  <a:pt x="12867" y="10044"/>
                </a:lnTo>
                <a:lnTo>
                  <a:pt x="14232" y="9520"/>
                </a:lnTo>
                <a:lnTo>
                  <a:pt x="15569" y="8995"/>
                </a:lnTo>
                <a:lnTo>
                  <a:pt x="16907" y="8454"/>
                </a:lnTo>
                <a:lnTo>
                  <a:pt x="18191" y="7906"/>
                </a:lnTo>
                <a:lnTo>
                  <a:pt x="19475" y="7358"/>
                </a:lnTo>
                <a:lnTo>
                  <a:pt x="20732" y="6802"/>
                </a:lnTo>
                <a:lnTo>
                  <a:pt x="21963" y="6246"/>
                </a:lnTo>
                <a:lnTo>
                  <a:pt x="24424" y="5119"/>
                </a:lnTo>
                <a:lnTo>
                  <a:pt x="26831" y="3992"/>
                </a:lnTo>
                <a:lnTo>
                  <a:pt x="29265" y="2873"/>
                </a:lnTo>
                <a:lnTo>
                  <a:pt x="31700" y="1761"/>
                </a:lnTo>
                <a:lnTo>
                  <a:pt x="31941" y="1638"/>
                </a:lnTo>
                <a:lnTo>
                  <a:pt x="32128" y="1522"/>
                </a:lnTo>
                <a:lnTo>
                  <a:pt x="32288" y="1398"/>
                </a:lnTo>
                <a:lnTo>
                  <a:pt x="32369" y="1282"/>
                </a:lnTo>
                <a:lnTo>
                  <a:pt x="32422" y="1167"/>
                </a:lnTo>
                <a:lnTo>
                  <a:pt x="32422" y="1059"/>
                </a:lnTo>
                <a:lnTo>
                  <a:pt x="32395" y="950"/>
                </a:lnTo>
                <a:lnTo>
                  <a:pt x="32342" y="842"/>
                </a:lnTo>
                <a:lnTo>
                  <a:pt x="32208" y="750"/>
                </a:lnTo>
                <a:lnTo>
                  <a:pt x="32074" y="649"/>
                </a:lnTo>
                <a:lnTo>
                  <a:pt x="31887" y="564"/>
                </a:lnTo>
                <a:lnTo>
                  <a:pt x="31700" y="480"/>
                </a:lnTo>
                <a:lnTo>
                  <a:pt x="31459" y="402"/>
                </a:lnTo>
                <a:lnTo>
                  <a:pt x="31192" y="325"/>
                </a:lnTo>
                <a:lnTo>
                  <a:pt x="30924" y="263"/>
                </a:lnTo>
                <a:lnTo>
                  <a:pt x="30630" y="202"/>
                </a:lnTo>
                <a:lnTo>
                  <a:pt x="30309" y="148"/>
                </a:lnTo>
                <a:lnTo>
                  <a:pt x="29961" y="101"/>
                </a:lnTo>
                <a:lnTo>
                  <a:pt x="29613" y="63"/>
                </a:lnTo>
                <a:lnTo>
                  <a:pt x="29239" y="40"/>
                </a:lnTo>
                <a:lnTo>
                  <a:pt x="28864" y="16"/>
                </a:lnTo>
                <a:lnTo>
                  <a:pt x="28490" y="9"/>
                </a:lnTo>
                <a:lnTo>
                  <a:pt x="281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6"/>
          <p:cNvSpPr/>
          <p:nvPr/>
        </p:nvSpPr>
        <p:spPr>
          <a:xfrm rot="-7465185">
            <a:off x="2161835" y="4426019"/>
            <a:ext cx="189397" cy="136891"/>
          </a:xfrm>
          <a:custGeom>
            <a:avLst/>
            <a:gdLst/>
            <a:ahLst/>
            <a:cxnLst/>
            <a:rect l="l" t="t" r="r" b="b"/>
            <a:pathLst>
              <a:path w="59976" h="14128" extrusionOk="0">
                <a:moveTo>
                  <a:pt x="54812" y="0"/>
                </a:moveTo>
                <a:lnTo>
                  <a:pt x="54411" y="15"/>
                </a:lnTo>
                <a:lnTo>
                  <a:pt x="54010" y="46"/>
                </a:lnTo>
                <a:lnTo>
                  <a:pt x="53609" y="85"/>
                </a:lnTo>
                <a:lnTo>
                  <a:pt x="53234" y="139"/>
                </a:lnTo>
                <a:lnTo>
                  <a:pt x="52860" y="216"/>
                </a:lnTo>
                <a:lnTo>
                  <a:pt x="52485" y="301"/>
                </a:lnTo>
                <a:lnTo>
                  <a:pt x="52111" y="401"/>
                </a:lnTo>
                <a:lnTo>
                  <a:pt x="50800" y="818"/>
                </a:lnTo>
                <a:lnTo>
                  <a:pt x="49462" y="1220"/>
                </a:lnTo>
                <a:lnTo>
                  <a:pt x="48125" y="1621"/>
                </a:lnTo>
                <a:lnTo>
                  <a:pt x="46787" y="2007"/>
                </a:lnTo>
                <a:lnTo>
                  <a:pt x="45423" y="2393"/>
                </a:lnTo>
                <a:lnTo>
                  <a:pt x="44059" y="2771"/>
                </a:lnTo>
                <a:lnTo>
                  <a:pt x="42694" y="3134"/>
                </a:lnTo>
                <a:lnTo>
                  <a:pt x="41303" y="3497"/>
                </a:lnTo>
                <a:lnTo>
                  <a:pt x="39912" y="3852"/>
                </a:lnTo>
                <a:lnTo>
                  <a:pt x="38521" y="4207"/>
                </a:lnTo>
                <a:lnTo>
                  <a:pt x="37103" y="4547"/>
                </a:lnTo>
                <a:lnTo>
                  <a:pt x="35686" y="4879"/>
                </a:lnTo>
                <a:lnTo>
                  <a:pt x="34241" y="5211"/>
                </a:lnTo>
                <a:lnTo>
                  <a:pt x="32797" y="5535"/>
                </a:lnTo>
                <a:lnTo>
                  <a:pt x="31325" y="5852"/>
                </a:lnTo>
                <a:lnTo>
                  <a:pt x="29854" y="6160"/>
                </a:lnTo>
                <a:lnTo>
                  <a:pt x="28356" y="6469"/>
                </a:lnTo>
                <a:lnTo>
                  <a:pt x="26831" y="6770"/>
                </a:lnTo>
                <a:lnTo>
                  <a:pt x="25306" y="7064"/>
                </a:lnTo>
                <a:lnTo>
                  <a:pt x="23782" y="7349"/>
                </a:lnTo>
                <a:lnTo>
                  <a:pt x="22230" y="7635"/>
                </a:lnTo>
                <a:lnTo>
                  <a:pt x="20652" y="7913"/>
                </a:lnTo>
                <a:lnTo>
                  <a:pt x="19047" y="8183"/>
                </a:lnTo>
                <a:lnTo>
                  <a:pt x="17442" y="8453"/>
                </a:lnTo>
                <a:lnTo>
                  <a:pt x="15810" y="8716"/>
                </a:lnTo>
                <a:lnTo>
                  <a:pt x="14151" y="8971"/>
                </a:lnTo>
                <a:lnTo>
                  <a:pt x="12493" y="9225"/>
                </a:lnTo>
                <a:lnTo>
                  <a:pt x="10808" y="9472"/>
                </a:lnTo>
                <a:lnTo>
                  <a:pt x="9096" y="9712"/>
                </a:lnTo>
                <a:lnTo>
                  <a:pt x="7357" y="9951"/>
                </a:lnTo>
                <a:lnTo>
                  <a:pt x="5618" y="10183"/>
                </a:lnTo>
                <a:lnTo>
                  <a:pt x="3826" y="10414"/>
                </a:lnTo>
                <a:lnTo>
                  <a:pt x="3451" y="10468"/>
                </a:lnTo>
                <a:lnTo>
                  <a:pt x="3103" y="10522"/>
                </a:lnTo>
                <a:lnTo>
                  <a:pt x="2756" y="10576"/>
                </a:lnTo>
                <a:lnTo>
                  <a:pt x="2461" y="10638"/>
                </a:lnTo>
                <a:lnTo>
                  <a:pt x="2167" y="10700"/>
                </a:lnTo>
                <a:lnTo>
                  <a:pt x="1873" y="10769"/>
                </a:lnTo>
                <a:lnTo>
                  <a:pt x="1632" y="10839"/>
                </a:lnTo>
                <a:lnTo>
                  <a:pt x="1391" y="10908"/>
                </a:lnTo>
                <a:lnTo>
                  <a:pt x="1177" y="10985"/>
                </a:lnTo>
                <a:lnTo>
                  <a:pt x="990" y="11055"/>
                </a:lnTo>
                <a:lnTo>
                  <a:pt x="803" y="11132"/>
                </a:lnTo>
                <a:lnTo>
                  <a:pt x="642" y="11217"/>
                </a:lnTo>
                <a:lnTo>
                  <a:pt x="509" y="11294"/>
                </a:lnTo>
                <a:lnTo>
                  <a:pt x="375" y="11379"/>
                </a:lnTo>
                <a:lnTo>
                  <a:pt x="268" y="11464"/>
                </a:lnTo>
                <a:lnTo>
                  <a:pt x="188" y="11549"/>
                </a:lnTo>
                <a:lnTo>
                  <a:pt x="107" y="11634"/>
                </a:lnTo>
                <a:lnTo>
                  <a:pt x="54" y="11719"/>
                </a:lnTo>
                <a:lnTo>
                  <a:pt x="27" y="11804"/>
                </a:lnTo>
                <a:lnTo>
                  <a:pt x="0" y="11896"/>
                </a:lnTo>
                <a:lnTo>
                  <a:pt x="0" y="12074"/>
                </a:lnTo>
                <a:lnTo>
                  <a:pt x="54" y="12251"/>
                </a:lnTo>
                <a:lnTo>
                  <a:pt x="161" y="12421"/>
                </a:lnTo>
                <a:lnTo>
                  <a:pt x="321" y="12599"/>
                </a:lnTo>
                <a:lnTo>
                  <a:pt x="562" y="12769"/>
                </a:lnTo>
                <a:lnTo>
                  <a:pt x="830" y="12939"/>
                </a:lnTo>
                <a:lnTo>
                  <a:pt x="1151" y="13093"/>
                </a:lnTo>
                <a:lnTo>
                  <a:pt x="1525" y="13247"/>
                </a:lnTo>
                <a:lnTo>
                  <a:pt x="1926" y="13394"/>
                </a:lnTo>
                <a:lnTo>
                  <a:pt x="2381" y="13533"/>
                </a:lnTo>
                <a:lnTo>
                  <a:pt x="2863" y="13657"/>
                </a:lnTo>
                <a:lnTo>
                  <a:pt x="3398" y="13772"/>
                </a:lnTo>
                <a:lnTo>
                  <a:pt x="3959" y="13865"/>
                </a:lnTo>
                <a:lnTo>
                  <a:pt x="4548" y="13958"/>
                </a:lnTo>
                <a:lnTo>
                  <a:pt x="5163" y="14027"/>
                </a:lnTo>
                <a:lnTo>
                  <a:pt x="5484" y="14050"/>
                </a:lnTo>
                <a:lnTo>
                  <a:pt x="5832" y="14073"/>
                </a:lnTo>
                <a:lnTo>
                  <a:pt x="6153" y="14097"/>
                </a:lnTo>
                <a:lnTo>
                  <a:pt x="6501" y="14112"/>
                </a:lnTo>
                <a:lnTo>
                  <a:pt x="6848" y="14120"/>
                </a:lnTo>
                <a:lnTo>
                  <a:pt x="7196" y="14127"/>
                </a:lnTo>
                <a:lnTo>
                  <a:pt x="7544" y="14127"/>
                </a:lnTo>
                <a:lnTo>
                  <a:pt x="7892" y="14120"/>
                </a:lnTo>
                <a:lnTo>
                  <a:pt x="8266" y="14112"/>
                </a:lnTo>
                <a:lnTo>
                  <a:pt x="8641" y="14097"/>
                </a:lnTo>
                <a:lnTo>
                  <a:pt x="9015" y="14073"/>
                </a:lnTo>
                <a:lnTo>
                  <a:pt x="9390" y="14043"/>
                </a:lnTo>
                <a:lnTo>
                  <a:pt x="9764" y="14012"/>
                </a:lnTo>
                <a:lnTo>
                  <a:pt x="10139" y="13973"/>
                </a:lnTo>
                <a:lnTo>
                  <a:pt x="11985" y="13757"/>
                </a:lnTo>
                <a:lnTo>
                  <a:pt x="13830" y="13525"/>
                </a:lnTo>
                <a:lnTo>
                  <a:pt x="15649" y="13286"/>
                </a:lnTo>
                <a:lnTo>
                  <a:pt x="17468" y="13039"/>
                </a:lnTo>
                <a:lnTo>
                  <a:pt x="19261" y="12769"/>
                </a:lnTo>
                <a:lnTo>
                  <a:pt x="21053" y="12499"/>
                </a:lnTo>
                <a:lnTo>
                  <a:pt x="22819" y="12213"/>
                </a:lnTo>
                <a:lnTo>
                  <a:pt x="24584" y="11912"/>
                </a:lnTo>
                <a:lnTo>
                  <a:pt x="26323" y="11611"/>
                </a:lnTo>
                <a:lnTo>
                  <a:pt x="28035" y="11294"/>
                </a:lnTo>
                <a:lnTo>
                  <a:pt x="29720" y="10962"/>
                </a:lnTo>
                <a:lnTo>
                  <a:pt x="31406" y="10630"/>
                </a:lnTo>
                <a:lnTo>
                  <a:pt x="33064" y="10283"/>
                </a:lnTo>
                <a:lnTo>
                  <a:pt x="34696" y="9928"/>
                </a:lnTo>
                <a:lnTo>
                  <a:pt x="36301" y="9557"/>
                </a:lnTo>
                <a:lnTo>
                  <a:pt x="37906" y="9187"/>
                </a:lnTo>
                <a:lnTo>
                  <a:pt x="39457" y="8801"/>
                </a:lnTo>
                <a:lnTo>
                  <a:pt x="41009" y="8415"/>
                </a:lnTo>
                <a:lnTo>
                  <a:pt x="42507" y="8013"/>
                </a:lnTo>
                <a:lnTo>
                  <a:pt x="43978" y="7604"/>
                </a:lnTo>
                <a:lnTo>
                  <a:pt x="45450" y="7187"/>
                </a:lnTo>
                <a:lnTo>
                  <a:pt x="46867" y="6770"/>
                </a:lnTo>
                <a:lnTo>
                  <a:pt x="48258" y="6338"/>
                </a:lnTo>
                <a:lnTo>
                  <a:pt x="49623" y="5898"/>
                </a:lnTo>
                <a:lnTo>
                  <a:pt x="50960" y="5458"/>
                </a:lnTo>
                <a:lnTo>
                  <a:pt x="52244" y="5010"/>
                </a:lnTo>
                <a:lnTo>
                  <a:pt x="53502" y="4555"/>
                </a:lnTo>
                <a:lnTo>
                  <a:pt x="54732" y="4092"/>
                </a:lnTo>
                <a:lnTo>
                  <a:pt x="55936" y="3621"/>
                </a:lnTo>
                <a:lnTo>
                  <a:pt x="57086" y="3150"/>
                </a:lnTo>
                <a:lnTo>
                  <a:pt x="58210" y="2671"/>
                </a:lnTo>
                <a:lnTo>
                  <a:pt x="59280" y="2185"/>
                </a:lnTo>
                <a:lnTo>
                  <a:pt x="59520" y="2061"/>
                </a:lnTo>
                <a:lnTo>
                  <a:pt x="59681" y="1945"/>
                </a:lnTo>
                <a:lnTo>
                  <a:pt x="59815" y="1822"/>
                </a:lnTo>
                <a:lnTo>
                  <a:pt x="59922" y="1698"/>
                </a:lnTo>
                <a:lnTo>
                  <a:pt x="59948" y="1567"/>
                </a:lnTo>
                <a:lnTo>
                  <a:pt x="59975" y="1444"/>
                </a:lnTo>
                <a:lnTo>
                  <a:pt x="59922" y="1328"/>
                </a:lnTo>
                <a:lnTo>
                  <a:pt x="59841" y="1204"/>
                </a:lnTo>
                <a:lnTo>
                  <a:pt x="59734" y="1089"/>
                </a:lnTo>
                <a:lnTo>
                  <a:pt x="59601" y="973"/>
                </a:lnTo>
                <a:lnTo>
                  <a:pt x="59413" y="857"/>
                </a:lnTo>
                <a:lnTo>
                  <a:pt x="59226" y="749"/>
                </a:lnTo>
                <a:lnTo>
                  <a:pt x="58985" y="648"/>
                </a:lnTo>
                <a:lnTo>
                  <a:pt x="58718" y="548"/>
                </a:lnTo>
                <a:lnTo>
                  <a:pt x="58450" y="455"/>
                </a:lnTo>
                <a:lnTo>
                  <a:pt x="58156" y="371"/>
                </a:lnTo>
                <a:lnTo>
                  <a:pt x="57835" y="293"/>
                </a:lnTo>
                <a:lnTo>
                  <a:pt x="57487" y="224"/>
                </a:lnTo>
                <a:lnTo>
                  <a:pt x="57140" y="162"/>
                </a:lnTo>
                <a:lnTo>
                  <a:pt x="56765" y="108"/>
                </a:lnTo>
                <a:lnTo>
                  <a:pt x="56391" y="69"/>
                </a:lnTo>
                <a:lnTo>
                  <a:pt x="55989" y="31"/>
                </a:lnTo>
                <a:lnTo>
                  <a:pt x="55615" y="8"/>
                </a:lnTo>
                <a:lnTo>
                  <a:pt x="552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6"/>
          <p:cNvSpPr/>
          <p:nvPr/>
        </p:nvSpPr>
        <p:spPr>
          <a:xfrm rot="-7465185">
            <a:off x="2450075" y="4643371"/>
            <a:ext cx="142935" cy="54018"/>
          </a:xfrm>
          <a:custGeom>
            <a:avLst/>
            <a:gdLst/>
            <a:ahLst/>
            <a:cxnLst/>
            <a:rect l="l" t="t" r="r" b="b"/>
            <a:pathLst>
              <a:path w="45263" h="5575" extrusionOk="0">
                <a:moveTo>
                  <a:pt x="43256" y="1"/>
                </a:moveTo>
                <a:lnTo>
                  <a:pt x="43069" y="8"/>
                </a:lnTo>
                <a:lnTo>
                  <a:pt x="42855" y="16"/>
                </a:lnTo>
                <a:lnTo>
                  <a:pt x="40340" y="186"/>
                </a:lnTo>
                <a:lnTo>
                  <a:pt x="37852" y="333"/>
                </a:lnTo>
                <a:lnTo>
                  <a:pt x="35338" y="479"/>
                </a:lnTo>
                <a:lnTo>
                  <a:pt x="32823" y="611"/>
                </a:lnTo>
                <a:lnTo>
                  <a:pt x="30335" y="734"/>
                </a:lnTo>
                <a:lnTo>
                  <a:pt x="27794" y="850"/>
                </a:lnTo>
                <a:lnTo>
                  <a:pt x="22738" y="1081"/>
                </a:lnTo>
                <a:lnTo>
                  <a:pt x="21508" y="1135"/>
                </a:lnTo>
                <a:lnTo>
                  <a:pt x="20277" y="1182"/>
                </a:lnTo>
                <a:lnTo>
                  <a:pt x="17843" y="1274"/>
                </a:lnTo>
                <a:lnTo>
                  <a:pt x="15382" y="1359"/>
                </a:lnTo>
                <a:lnTo>
                  <a:pt x="12947" y="1452"/>
                </a:lnTo>
                <a:lnTo>
                  <a:pt x="11717" y="1514"/>
                </a:lnTo>
                <a:lnTo>
                  <a:pt x="10513" y="1575"/>
                </a:lnTo>
                <a:lnTo>
                  <a:pt x="9309" y="1645"/>
                </a:lnTo>
                <a:lnTo>
                  <a:pt x="8132" y="1722"/>
                </a:lnTo>
                <a:lnTo>
                  <a:pt x="6929" y="1815"/>
                </a:lnTo>
                <a:lnTo>
                  <a:pt x="5751" y="1915"/>
                </a:lnTo>
                <a:lnTo>
                  <a:pt x="4601" y="2031"/>
                </a:lnTo>
                <a:lnTo>
                  <a:pt x="3451" y="2154"/>
                </a:lnTo>
                <a:lnTo>
                  <a:pt x="3130" y="2201"/>
                </a:lnTo>
                <a:lnTo>
                  <a:pt x="2836" y="2239"/>
                </a:lnTo>
                <a:lnTo>
                  <a:pt x="2568" y="2286"/>
                </a:lnTo>
                <a:lnTo>
                  <a:pt x="2301" y="2332"/>
                </a:lnTo>
                <a:lnTo>
                  <a:pt x="2060" y="2386"/>
                </a:lnTo>
                <a:lnTo>
                  <a:pt x="1819" y="2440"/>
                </a:lnTo>
                <a:lnTo>
                  <a:pt x="1391" y="2548"/>
                </a:lnTo>
                <a:lnTo>
                  <a:pt x="1043" y="2672"/>
                </a:lnTo>
                <a:lnTo>
                  <a:pt x="722" y="2803"/>
                </a:lnTo>
                <a:lnTo>
                  <a:pt x="482" y="2942"/>
                </a:lnTo>
                <a:lnTo>
                  <a:pt x="294" y="3081"/>
                </a:lnTo>
                <a:lnTo>
                  <a:pt x="134" y="3228"/>
                </a:lnTo>
                <a:lnTo>
                  <a:pt x="54" y="3374"/>
                </a:lnTo>
                <a:lnTo>
                  <a:pt x="0" y="3529"/>
                </a:lnTo>
                <a:lnTo>
                  <a:pt x="0" y="3683"/>
                </a:lnTo>
                <a:lnTo>
                  <a:pt x="54" y="3837"/>
                </a:lnTo>
                <a:lnTo>
                  <a:pt x="134" y="3992"/>
                </a:lnTo>
                <a:lnTo>
                  <a:pt x="294" y="4146"/>
                </a:lnTo>
                <a:lnTo>
                  <a:pt x="455" y="4293"/>
                </a:lnTo>
                <a:lnTo>
                  <a:pt x="669" y="4440"/>
                </a:lnTo>
                <a:lnTo>
                  <a:pt x="936" y="4586"/>
                </a:lnTo>
                <a:lnTo>
                  <a:pt x="1231" y="4717"/>
                </a:lnTo>
                <a:lnTo>
                  <a:pt x="1552" y="4849"/>
                </a:lnTo>
                <a:lnTo>
                  <a:pt x="1899" y="4972"/>
                </a:lnTo>
                <a:lnTo>
                  <a:pt x="2301" y="5088"/>
                </a:lnTo>
                <a:lnTo>
                  <a:pt x="2729" y="5196"/>
                </a:lnTo>
                <a:lnTo>
                  <a:pt x="3183" y="5289"/>
                </a:lnTo>
                <a:lnTo>
                  <a:pt x="3665" y="5374"/>
                </a:lnTo>
                <a:lnTo>
                  <a:pt x="4173" y="5443"/>
                </a:lnTo>
                <a:lnTo>
                  <a:pt x="4708" y="5497"/>
                </a:lnTo>
                <a:lnTo>
                  <a:pt x="5243" y="5544"/>
                </a:lnTo>
                <a:lnTo>
                  <a:pt x="5832" y="5567"/>
                </a:lnTo>
                <a:lnTo>
                  <a:pt x="6420" y="5574"/>
                </a:lnTo>
                <a:lnTo>
                  <a:pt x="7036" y="5567"/>
                </a:lnTo>
                <a:lnTo>
                  <a:pt x="7651" y="5544"/>
                </a:lnTo>
                <a:lnTo>
                  <a:pt x="8855" y="5466"/>
                </a:lnTo>
                <a:lnTo>
                  <a:pt x="10005" y="5381"/>
                </a:lnTo>
                <a:lnTo>
                  <a:pt x="11182" y="5281"/>
                </a:lnTo>
                <a:lnTo>
                  <a:pt x="12305" y="5165"/>
                </a:lnTo>
                <a:lnTo>
                  <a:pt x="13456" y="5034"/>
                </a:lnTo>
                <a:lnTo>
                  <a:pt x="14579" y="4903"/>
                </a:lnTo>
                <a:lnTo>
                  <a:pt x="15703" y="4756"/>
                </a:lnTo>
                <a:lnTo>
                  <a:pt x="16799" y="4609"/>
                </a:lnTo>
                <a:lnTo>
                  <a:pt x="19020" y="4293"/>
                </a:lnTo>
                <a:lnTo>
                  <a:pt x="21187" y="3976"/>
                </a:lnTo>
                <a:lnTo>
                  <a:pt x="23380" y="3660"/>
                </a:lnTo>
                <a:lnTo>
                  <a:pt x="24477" y="3505"/>
                </a:lnTo>
                <a:lnTo>
                  <a:pt x="25574" y="3359"/>
                </a:lnTo>
                <a:lnTo>
                  <a:pt x="30202" y="2757"/>
                </a:lnTo>
                <a:lnTo>
                  <a:pt x="32502" y="2456"/>
                </a:lnTo>
                <a:lnTo>
                  <a:pt x="34803" y="2162"/>
                </a:lnTo>
                <a:lnTo>
                  <a:pt x="37103" y="1884"/>
                </a:lnTo>
                <a:lnTo>
                  <a:pt x="39431" y="1606"/>
                </a:lnTo>
                <a:lnTo>
                  <a:pt x="41811" y="1336"/>
                </a:lnTo>
                <a:lnTo>
                  <a:pt x="44192" y="1081"/>
                </a:lnTo>
                <a:lnTo>
                  <a:pt x="44379" y="1058"/>
                </a:lnTo>
                <a:lnTo>
                  <a:pt x="44540" y="1035"/>
                </a:lnTo>
                <a:lnTo>
                  <a:pt x="44700" y="1004"/>
                </a:lnTo>
                <a:lnTo>
                  <a:pt x="44834" y="966"/>
                </a:lnTo>
                <a:lnTo>
                  <a:pt x="44941" y="927"/>
                </a:lnTo>
                <a:lnTo>
                  <a:pt x="45048" y="888"/>
                </a:lnTo>
                <a:lnTo>
                  <a:pt x="45128" y="842"/>
                </a:lnTo>
                <a:lnTo>
                  <a:pt x="45182" y="804"/>
                </a:lnTo>
                <a:lnTo>
                  <a:pt x="45235" y="757"/>
                </a:lnTo>
                <a:lnTo>
                  <a:pt x="45262" y="703"/>
                </a:lnTo>
                <a:lnTo>
                  <a:pt x="45262" y="611"/>
                </a:lnTo>
                <a:lnTo>
                  <a:pt x="45235" y="510"/>
                </a:lnTo>
                <a:lnTo>
                  <a:pt x="45128" y="410"/>
                </a:lnTo>
                <a:lnTo>
                  <a:pt x="44968" y="317"/>
                </a:lnTo>
                <a:lnTo>
                  <a:pt x="44781" y="232"/>
                </a:lnTo>
                <a:lnTo>
                  <a:pt x="44540" y="155"/>
                </a:lnTo>
                <a:lnTo>
                  <a:pt x="44272" y="86"/>
                </a:lnTo>
                <a:lnTo>
                  <a:pt x="44112" y="62"/>
                </a:lnTo>
                <a:lnTo>
                  <a:pt x="43951" y="39"/>
                </a:lnTo>
                <a:lnTo>
                  <a:pt x="43791" y="24"/>
                </a:lnTo>
                <a:lnTo>
                  <a:pt x="43630" y="8"/>
                </a:lnTo>
                <a:lnTo>
                  <a:pt x="434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6"/>
          <p:cNvSpPr/>
          <p:nvPr/>
        </p:nvSpPr>
        <p:spPr>
          <a:xfrm rot="-7465185">
            <a:off x="2604487" y="4776665"/>
            <a:ext cx="135420" cy="63969"/>
          </a:xfrm>
          <a:custGeom>
            <a:avLst/>
            <a:gdLst/>
            <a:ahLst/>
            <a:cxnLst/>
            <a:rect l="l" t="t" r="r" b="b"/>
            <a:pathLst>
              <a:path w="42883" h="6602" extrusionOk="0">
                <a:moveTo>
                  <a:pt x="38228" y="1"/>
                </a:moveTo>
                <a:lnTo>
                  <a:pt x="37746" y="8"/>
                </a:lnTo>
                <a:lnTo>
                  <a:pt x="37238" y="24"/>
                </a:lnTo>
                <a:lnTo>
                  <a:pt x="36703" y="55"/>
                </a:lnTo>
                <a:lnTo>
                  <a:pt x="28357" y="734"/>
                </a:lnTo>
                <a:lnTo>
                  <a:pt x="24184" y="1074"/>
                </a:lnTo>
                <a:lnTo>
                  <a:pt x="19984" y="1429"/>
                </a:lnTo>
                <a:lnTo>
                  <a:pt x="15837" y="1792"/>
                </a:lnTo>
                <a:lnTo>
                  <a:pt x="13751" y="1977"/>
                </a:lnTo>
                <a:lnTo>
                  <a:pt x="11691" y="2170"/>
                </a:lnTo>
                <a:lnTo>
                  <a:pt x="9631" y="2371"/>
                </a:lnTo>
                <a:lnTo>
                  <a:pt x="7571" y="2571"/>
                </a:lnTo>
                <a:lnTo>
                  <a:pt x="5538" y="2780"/>
                </a:lnTo>
                <a:lnTo>
                  <a:pt x="3505" y="2996"/>
                </a:lnTo>
                <a:lnTo>
                  <a:pt x="3184" y="3035"/>
                </a:lnTo>
                <a:lnTo>
                  <a:pt x="2890" y="3073"/>
                </a:lnTo>
                <a:lnTo>
                  <a:pt x="2596" y="3119"/>
                </a:lnTo>
                <a:lnTo>
                  <a:pt x="2328" y="3166"/>
                </a:lnTo>
                <a:lnTo>
                  <a:pt x="2087" y="3220"/>
                </a:lnTo>
                <a:lnTo>
                  <a:pt x="1847" y="3274"/>
                </a:lnTo>
                <a:lnTo>
                  <a:pt x="1633" y="3328"/>
                </a:lnTo>
                <a:lnTo>
                  <a:pt x="1419" y="3390"/>
                </a:lnTo>
                <a:lnTo>
                  <a:pt x="1231" y="3451"/>
                </a:lnTo>
                <a:lnTo>
                  <a:pt x="1044" y="3521"/>
                </a:lnTo>
                <a:lnTo>
                  <a:pt x="884" y="3590"/>
                </a:lnTo>
                <a:lnTo>
                  <a:pt x="750" y="3660"/>
                </a:lnTo>
                <a:lnTo>
                  <a:pt x="482" y="3806"/>
                </a:lnTo>
                <a:lnTo>
                  <a:pt x="295" y="3953"/>
                </a:lnTo>
                <a:lnTo>
                  <a:pt x="135" y="4115"/>
                </a:lnTo>
                <a:lnTo>
                  <a:pt x="54" y="4277"/>
                </a:lnTo>
                <a:lnTo>
                  <a:pt x="1" y="4447"/>
                </a:lnTo>
                <a:lnTo>
                  <a:pt x="1" y="4617"/>
                </a:lnTo>
                <a:lnTo>
                  <a:pt x="54" y="4787"/>
                </a:lnTo>
                <a:lnTo>
                  <a:pt x="135" y="4957"/>
                </a:lnTo>
                <a:lnTo>
                  <a:pt x="295" y="5127"/>
                </a:lnTo>
                <a:lnTo>
                  <a:pt x="456" y="5289"/>
                </a:lnTo>
                <a:lnTo>
                  <a:pt x="696" y="5451"/>
                </a:lnTo>
                <a:lnTo>
                  <a:pt x="937" y="5605"/>
                </a:lnTo>
                <a:lnTo>
                  <a:pt x="1231" y="5752"/>
                </a:lnTo>
                <a:lnTo>
                  <a:pt x="1579" y="5891"/>
                </a:lnTo>
                <a:lnTo>
                  <a:pt x="1954" y="6030"/>
                </a:lnTo>
                <a:lnTo>
                  <a:pt x="2355" y="6146"/>
                </a:lnTo>
                <a:lnTo>
                  <a:pt x="2783" y="6261"/>
                </a:lnTo>
                <a:lnTo>
                  <a:pt x="3238" y="6354"/>
                </a:lnTo>
                <a:lnTo>
                  <a:pt x="3746" y="6439"/>
                </a:lnTo>
                <a:lnTo>
                  <a:pt x="4254" y="6508"/>
                </a:lnTo>
                <a:lnTo>
                  <a:pt x="4549" y="6532"/>
                </a:lnTo>
                <a:lnTo>
                  <a:pt x="4816" y="6555"/>
                </a:lnTo>
                <a:lnTo>
                  <a:pt x="5084" y="6578"/>
                </a:lnTo>
                <a:lnTo>
                  <a:pt x="5378" y="6586"/>
                </a:lnTo>
                <a:lnTo>
                  <a:pt x="5672" y="6601"/>
                </a:lnTo>
                <a:lnTo>
                  <a:pt x="6287" y="6601"/>
                </a:lnTo>
                <a:lnTo>
                  <a:pt x="6582" y="6593"/>
                </a:lnTo>
                <a:lnTo>
                  <a:pt x="6903" y="6586"/>
                </a:lnTo>
                <a:lnTo>
                  <a:pt x="7224" y="6570"/>
                </a:lnTo>
                <a:lnTo>
                  <a:pt x="7545" y="6547"/>
                </a:lnTo>
                <a:lnTo>
                  <a:pt x="7892" y="6516"/>
                </a:lnTo>
                <a:lnTo>
                  <a:pt x="9925" y="6323"/>
                </a:lnTo>
                <a:lnTo>
                  <a:pt x="11985" y="6115"/>
                </a:lnTo>
                <a:lnTo>
                  <a:pt x="14018" y="5906"/>
                </a:lnTo>
                <a:lnTo>
                  <a:pt x="16051" y="5682"/>
                </a:lnTo>
                <a:lnTo>
                  <a:pt x="18084" y="5459"/>
                </a:lnTo>
                <a:lnTo>
                  <a:pt x="20117" y="5235"/>
                </a:lnTo>
                <a:lnTo>
                  <a:pt x="24130" y="4764"/>
                </a:lnTo>
                <a:lnTo>
                  <a:pt x="28169" y="4285"/>
                </a:lnTo>
                <a:lnTo>
                  <a:pt x="32182" y="3791"/>
                </a:lnTo>
                <a:lnTo>
                  <a:pt x="40154" y="2811"/>
                </a:lnTo>
                <a:lnTo>
                  <a:pt x="40635" y="2749"/>
                </a:lnTo>
                <a:lnTo>
                  <a:pt x="41063" y="2672"/>
                </a:lnTo>
                <a:lnTo>
                  <a:pt x="41438" y="2587"/>
                </a:lnTo>
                <a:lnTo>
                  <a:pt x="41759" y="2494"/>
                </a:lnTo>
                <a:lnTo>
                  <a:pt x="42053" y="2386"/>
                </a:lnTo>
                <a:lnTo>
                  <a:pt x="42294" y="2278"/>
                </a:lnTo>
                <a:lnTo>
                  <a:pt x="42481" y="2162"/>
                </a:lnTo>
                <a:lnTo>
                  <a:pt x="42641" y="2046"/>
                </a:lnTo>
                <a:lnTo>
                  <a:pt x="42775" y="1923"/>
                </a:lnTo>
                <a:lnTo>
                  <a:pt x="42829" y="1792"/>
                </a:lnTo>
                <a:lnTo>
                  <a:pt x="42882" y="1668"/>
                </a:lnTo>
                <a:lnTo>
                  <a:pt x="42882" y="1537"/>
                </a:lnTo>
                <a:lnTo>
                  <a:pt x="42855" y="1406"/>
                </a:lnTo>
                <a:lnTo>
                  <a:pt x="42775" y="1274"/>
                </a:lnTo>
                <a:lnTo>
                  <a:pt x="42668" y="1143"/>
                </a:lnTo>
                <a:lnTo>
                  <a:pt x="42534" y="1020"/>
                </a:lnTo>
                <a:lnTo>
                  <a:pt x="42347" y="896"/>
                </a:lnTo>
                <a:lnTo>
                  <a:pt x="42160" y="780"/>
                </a:lnTo>
                <a:lnTo>
                  <a:pt x="41919" y="664"/>
                </a:lnTo>
                <a:lnTo>
                  <a:pt x="41678" y="556"/>
                </a:lnTo>
                <a:lnTo>
                  <a:pt x="41384" y="456"/>
                </a:lnTo>
                <a:lnTo>
                  <a:pt x="41063" y="363"/>
                </a:lnTo>
                <a:lnTo>
                  <a:pt x="40715" y="279"/>
                </a:lnTo>
                <a:lnTo>
                  <a:pt x="40368" y="201"/>
                </a:lnTo>
                <a:lnTo>
                  <a:pt x="39966" y="140"/>
                </a:lnTo>
                <a:lnTo>
                  <a:pt x="39565" y="86"/>
                </a:lnTo>
                <a:lnTo>
                  <a:pt x="39137" y="47"/>
                </a:lnTo>
                <a:lnTo>
                  <a:pt x="38682" y="16"/>
                </a:lnTo>
                <a:lnTo>
                  <a:pt x="3822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6"/>
          <p:cNvSpPr/>
          <p:nvPr/>
        </p:nvSpPr>
        <p:spPr>
          <a:xfrm rot="8100000">
            <a:off x="7868732" y="685916"/>
            <a:ext cx="488502" cy="233958"/>
          </a:xfrm>
          <a:custGeom>
            <a:avLst/>
            <a:gdLst/>
            <a:ahLst/>
            <a:cxnLst/>
            <a:rect l="l" t="t" r="r" b="b"/>
            <a:pathLst>
              <a:path w="155072" h="40622" extrusionOk="0">
                <a:moveTo>
                  <a:pt x="151855" y="1"/>
                </a:moveTo>
                <a:lnTo>
                  <a:pt x="151545" y="12"/>
                </a:lnTo>
                <a:lnTo>
                  <a:pt x="151235" y="35"/>
                </a:lnTo>
                <a:lnTo>
                  <a:pt x="150925" y="69"/>
                </a:lnTo>
                <a:lnTo>
                  <a:pt x="150616" y="126"/>
                </a:lnTo>
                <a:lnTo>
                  <a:pt x="145826" y="1117"/>
                </a:lnTo>
                <a:lnTo>
                  <a:pt x="141061" y="2119"/>
                </a:lnTo>
                <a:lnTo>
                  <a:pt x="136271" y="3122"/>
                </a:lnTo>
                <a:lnTo>
                  <a:pt x="131506" y="4147"/>
                </a:lnTo>
                <a:lnTo>
                  <a:pt x="126740" y="5172"/>
                </a:lnTo>
                <a:lnTo>
                  <a:pt x="121975" y="6209"/>
                </a:lnTo>
                <a:lnTo>
                  <a:pt x="117209" y="7257"/>
                </a:lnTo>
                <a:lnTo>
                  <a:pt x="112444" y="8316"/>
                </a:lnTo>
                <a:lnTo>
                  <a:pt x="107678" y="9387"/>
                </a:lnTo>
                <a:lnTo>
                  <a:pt x="102936" y="10458"/>
                </a:lnTo>
                <a:lnTo>
                  <a:pt x="98195" y="11551"/>
                </a:lnTo>
                <a:lnTo>
                  <a:pt x="93453" y="12656"/>
                </a:lnTo>
                <a:lnTo>
                  <a:pt x="88735" y="13761"/>
                </a:lnTo>
                <a:lnTo>
                  <a:pt x="84017" y="14889"/>
                </a:lnTo>
                <a:lnTo>
                  <a:pt x="79323" y="16016"/>
                </a:lnTo>
                <a:lnTo>
                  <a:pt x="74629" y="17155"/>
                </a:lnTo>
                <a:lnTo>
                  <a:pt x="69959" y="18317"/>
                </a:lnTo>
                <a:lnTo>
                  <a:pt x="65289" y="19479"/>
                </a:lnTo>
                <a:lnTo>
                  <a:pt x="60642" y="20664"/>
                </a:lnTo>
                <a:lnTo>
                  <a:pt x="55996" y="21849"/>
                </a:lnTo>
                <a:lnTo>
                  <a:pt x="51397" y="23056"/>
                </a:lnTo>
                <a:lnTo>
                  <a:pt x="46774" y="24264"/>
                </a:lnTo>
                <a:lnTo>
                  <a:pt x="42200" y="25494"/>
                </a:lnTo>
                <a:lnTo>
                  <a:pt x="37625" y="26735"/>
                </a:lnTo>
                <a:lnTo>
                  <a:pt x="33074" y="27988"/>
                </a:lnTo>
                <a:lnTo>
                  <a:pt x="28546" y="29253"/>
                </a:lnTo>
                <a:lnTo>
                  <a:pt x="24043" y="30529"/>
                </a:lnTo>
                <a:lnTo>
                  <a:pt x="19563" y="31816"/>
                </a:lnTo>
                <a:lnTo>
                  <a:pt x="15107" y="33114"/>
                </a:lnTo>
                <a:lnTo>
                  <a:pt x="10675" y="34436"/>
                </a:lnTo>
                <a:lnTo>
                  <a:pt x="6243" y="35768"/>
                </a:lnTo>
                <a:lnTo>
                  <a:pt x="1859" y="37101"/>
                </a:lnTo>
                <a:lnTo>
                  <a:pt x="1478" y="37238"/>
                </a:lnTo>
                <a:lnTo>
                  <a:pt x="1168" y="37375"/>
                </a:lnTo>
                <a:lnTo>
                  <a:pt x="882" y="37511"/>
                </a:lnTo>
                <a:lnTo>
                  <a:pt x="620" y="37671"/>
                </a:lnTo>
                <a:lnTo>
                  <a:pt x="430" y="37830"/>
                </a:lnTo>
                <a:lnTo>
                  <a:pt x="263" y="37990"/>
                </a:lnTo>
                <a:lnTo>
                  <a:pt x="144" y="38161"/>
                </a:lnTo>
                <a:lnTo>
                  <a:pt x="72" y="38331"/>
                </a:lnTo>
                <a:lnTo>
                  <a:pt x="24" y="38502"/>
                </a:lnTo>
                <a:lnTo>
                  <a:pt x="1" y="38673"/>
                </a:lnTo>
                <a:lnTo>
                  <a:pt x="24" y="38855"/>
                </a:lnTo>
                <a:lnTo>
                  <a:pt x="72" y="39026"/>
                </a:lnTo>
                <a:lnTo>
                  <a:pt x="167" y="39186"/>
                </a:lnTo>
                <a:lnTo>
                  <a:pt x="287" y="39357"/>
                </a:lnTo>
                <a:lnTo>
                  <a:pt x="430" y="39516"/>
                </a:lnTo>
                <a:lnTo>
                  <a:pt x="596" y="39664"/>
                </a:lnTo>
                <a:lnTo>
                  <a:pt x="787" y="39812"/>
                </a:lnTo>
                <a:lnTo>
                  <a:pt x="1001" y="39949"/>
                </a:lnTo>
                <a:lnTo>
                  <a:pt x="1240" y="40074"/>
                </a:lnTo>
                <a:lnTo>
                  <a:pt x="1502" y="40200"/>
                </a:lnTo>
                <a:lnTo>
                  <a:pt x="1788" y="40302"/>
                </a:lnTo>
                <a:lnTo>
                  <a:pt x="2074" y="40393"/>
                </a:lnTo>
                <a:lnTo>
                  <a:pt x="2407" y="40473"/>
                </a:lnTo>
                <a:lnTo>
                  <a:pt x="2741" y="40530"/>
                </a:lnTo>
                <a:lnTo>
                  <a:pt x="3098" y="40576"/>
                </a:lnTo>
                <a:lnTo>
                  <a:pt x="3456" y="40610"/>
                </a:lnTo>
                <a:lnTo>
                  <a:pt x="3837" y="40621"/>
                </a:lnTo>
                <a:lnTo>
                  <a:pt x="4218" y="40610"/>
                </a:lnTo>
                <a:lnTo>
                  <a:pt x="4599" y="40576"/>
                </a:lnTo>
                <a:lnTo>
                  <a:pt x="5004" y="40530"/>
                </a:lnTo>
                <a:lnTo>
                  <a:pt x="5410" y="40450"/>
                </a:lnTo>
                <a:lnTo>
                  <a:pt x="5838" y="40359"/>
                </a:lnTo>
                <a:lnTo>
                  <a:pt x="24162" y="35472"/>
                </a:lnTo>
                <a:lnTo>
                  <a:pt x="42485" y="30597"/>
                </a:lnTo>
                <a:lnTo>
                  <a:pt x="51635" y="28171"/>
                </a:lnTo>
                <a:lnTo>
                  <a:pt x="60809" y="25756"/>
                </a:lnTo>
                <a:lnTo>
                  <a:pt x="69959" y="23352"/>
                </a:lnTo>
                <a:lnTo>
                  <a:pt x="79156" y="20971"/>
                </a:lnTo>
                <a:lnTo>
                  <a:pt x="88354" y="18591"/>
                </a:lnTo>
                <a:lnTo>
                  <a:pt x="97575" y="16233"/>
                </a:lnTo>
                <a:lnTo>
                  <a:pt x="106820" y="13898"/>
                </a:lnTo>
                <a:lnTo>
                  <a:pt x="116089" y="11574"/>
                </a:lnTo>
                <a:lnTo>
                  <a:pt x="120736" y="10423"/>
                </a:lnTo>
                <a:lnTo>
                  <a:pt x="125406" y="9273"/>
                </a:lnTo>
                <a:lnTo>
                  <a:pt x="130076" y="8134"/>
                </a:lnTo>
                <a:lnTo>
                  <a:pt x="134746" y="7006"/>
                </a:lnTo>
                <a:lnTo>
                  <a:pt x="139441" y="5878"/>
                </a:lnTo>
                <a:lnTo>
                  <a:pt x="144135" y="4751"/>
                </a:lnTo>
                <a:lnTo>
                  <a:pt x="148829" y="3646"/>
                </a:lnTo>
                <a:lnTo>
                  <a:pt x="153547" y="2529"/>
                </a:lnTo>
                <a:lnTo>
                  <a:pt x="153856" y="2450"/>
                </a:lnTo>
                <a:lnTo>
                  <a:pt x="154118" y="2370"/>
                </a:lnTo>
                <a:lnTo>
                  <a:pt x="154357" y="2279"/>
                </a:lnTo>
                <a:lnTo>
                  <a:pt x="154547" y="2176"/>
                </a:lnTo>
                <a:lnTo>
                  <a:pt x="154714" y="2062"/>
                </a:lnTo>
                <a:lnTo>
                  <a:pt x="154833" y="1960"/>
                </a:lnTo>
                <a:lnTo>
                  <a:pt x="154952" y="1846"/>
                </a:lnTo>
                <a:lnTo>
                  <a:pt x="155024" y="1721"/>
                </a:lnTo>
                <a:lnTo>
                  <a:pt x="155048" y="1607"/>
                </a:lnTo>
                <a:lnTo>
                  <a:pt x="155072" y="1481"/>
                </a:lnTo>
                <a:lnTo>
                  <a:pt x="155048" y="1356"/>
                </a:lnTo>
                <a:lnTo>
                  <a:pt x="155024" y="1242"/>
                </a:lnTo>
                <a:lnTo>
                  <a:pt x="154952" y="1117"/>
                </a:lnTo>
                <a:lnTo>
                  <a:pt x="154881" y="1003"/>
                </a:lnTo>
                <a:lnTo>
                  <a:pt x="154762" y="878"/>
                </a:lnTo>
                <a:lnTo>
                  <a:pt x="154643" y="775"/>
                </a:lnTo>
                <a:lnTo>
                  <a:pt x="154476" y="661"/>
                </a:lnTo>
                <a:lnTo>
                  <a:pt x="154309" y="559"/>
                </a:lnTo>
                <a:lnTo>
                  <a:pt x="154118" y="468"/>
                </a:lnTo>
                <a:lnTo>
                  <a:pt x="153928" y="376"/>
                </a:lnTo>
                <a:lnTo>
                  <a:pt x="153713" y="285"/>
                </a:lnTo>
                <a:lnTo>
                  <a:pt x="153475" y="217"/>
                </a:lnTo>
                <a:lnTo>
                  <a:pt x="153237" y="149"/>
                </a:lnTo>
                <a:lnTo>
                  <a:pt x="152975" y="103"/>
                </a:lnTo>
                <a:lnTo>
                  <a:pt x="152713" y="57"/>
                </a:lnTo>
                <a:lnTo>
                  <a:pt x="152427" y="23"/>
                </a:lnTo>
                <a:lnTo>
                  <a:pt x="15214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6"/>
          <p:cNvSpPr/>
          <p:nvPr/>
        </p:nvSpPr>
        <p:spPr>
          <a:xfrm rot="8100000">
            <a:off x="8084969" y="728706"/>
            <a:ext cx="429279" cy="208369"/>
          </a:xfrm>
          <a:custGeom>
            <a:avLst/>
            <a:gdLst/>
            <a:ahLst/>
            <a:cxnLst/>
            <a:rect l="l" t="t" r="r" b="b"/>
            <a:pathLst>
              <a:path w="136272" h="36179" extrusionOk="0">
                <a:moveTo>
                  <a:pt x="133484" y="0"/>
                </a:moveTo>
                <a:lnTo>
                  <a:pt x="133222" y="23"/>
                </a:lnTo>
                <a:lnTo>
                  <a:pt x="132960" y="46"/>
                </a:lnTo>
                <a:lnTo>
                  <a:pt x="132698" y="91"/>
                </a:lnTo>
                <a:lnTo>
                  <a:pt x="132435" y="148"/>
                </a:lnTo>
                <a:lnTo>
                  <a:pt x="116209" y="4192"/>
                </a:lnTo>
                <a:lnTo>
                  <a:pt x="99982" y="8236"/>
                </a:lnTo>
                <a:lnTo>
                  <a:pt x="83779" y="12291"/>
                </a:lnTo>
                <a:lnTo>
                  <a:pt x="67553" y="16324"/>
                </a:lnTo>
                <a:lnTo>
                  <a:pt x="59427" y="18340"/>
                </a:lnTo>
                <a:lnTo>
                  <a:pt x="51302" y="20345"/>
                </a:lnTo>
                <a:lnTo>
                  <a:pt x="43177" y="22338"/>
                </a:lnTo>
                <a:lnTo>
                  <a:pt x="35028" y="24332"/>
                </a:lnTo>
                <a:lnTo>
                  <a:pt x="26855" y="26302"/>
                </a:lnTo>
                <a:lnTo>
                  <a:pt x="18682" y="28261"/>
                </a:lnTo>
                <a:lnTo>
                  <a:pt x="10509" y="30221"/>
                </a:lnTo>
                <a:lnTo>
                  <a:pt x="2288" y="32146"/>
                </a:lnTo>
                <a:lnTo>
                  <a:pt x="1836" y="32271"/>
                </a:lnTo>
                <a:lnTo>
                  <a:pt x="1431" y="32408"/>
                </a:lnTo>
                <a:lnTo>
                  <a:pt x="1073" y="32556"/>
                </a:lnTo>
                <a:lnTo>
                  <a:pt x="787" y="32715"/>
                </a:lnTo>
                <a:lnTo>
                  <a:pt x="525" y="32886"/>
                </a:lnTo>
                <a:lnTo>
                  <a:pt x="334" y="33068"/>
                </a:lnTo>
                <a:lnTo>
                  <a:pt x="192" y="33251"/>
                </a:lnTo>
                <a:lnTo>
                  <a:pt x="72" y="33444"/>
                </a:lnTo>
                <a:lnTo>
                  <a:pt x="25" y="33638"/>
                </a:lnTo>
                <a:lnTo>
                  <a:pt x="1" y="33832"/>
                </a:lnTo>
                <a:lnTo>
                  <a:pt x="25" y="34037"/>
                </a:lnTo>
                <a:lnTo>
                  <a:pt x="96" y="34230"/>
                </a:lnTo>
                <a:lnTo>
                  <a:pt x="192" y="34424"/>
                </a:lnTo>
                <a:lnTo>
                  <a:pt x="334" y="34618"/>
                </a:lnTo>
                <a:lnTo>
                  <a:pt x="501" y="34811"/>
                </a:lnTo>
                <a:lnTo>
                  <a:pt x="692" y="34994"/>
                </a:lnTo>
                <a:lnTo>
                  <a:pt x="930" y="35164"/>
                </a:lnTo>
                <a:lnTo>
                  <a:pt x="1192" y="35335"/>
                </a:lnTo>
                <a:lnTo>
                  <a:pt x="1478" y="35483"/>
                </a:lnTo>
                <a:lnTo>
                  <a:pt x="1788" y="35631"/>
                </a:lnTo>
                <a:lnTo>
                  <a:pt x="2122" y="35757"/>
                </a:lnTo>
                <a:lnTo>
                  <a:pt x="2479" y="35882"/>
                </a:lnTo>
                <a:lnTo>
                  <a:pt x="2860" y="35973"/>
                </a:lnTo>
                <a:lnTo>
                  <a:pt x="3241" y="36053"/>
                </a:lnTo>
                <a:lnTo>
                  <a:pt x="3670" y="36121"/>
                </a:lnTo>
                <a:lnTo>
                  <a:pt x="4099" y="36167"/>
                </a:lnTo>
                <a:lnTo>
                  <a:pt x="4528" y="36178"/>
                </a:lnTo>
                <a:lnTo>
                  <a:pt x="4981" y="36178"/>
                </a:lnTo>
                <a:lnTo>
                  <a:pt x="5457" y="36155"/>
                </a:lnTo>
                <a:lnTo>
                  <a:pt x="5910" y="36098"/>
                </a:lnTo>
                <a:lnTo>
                  <a:pt x="6387" y="36007"/>
                </a:lnTo>
                <a:lnTo>
                  <a:pt x="6887" y="35905"/>
                </a:lnTo>
                <a:lnTo>
                  <a:pt x="22923" y="31724"/>
                </a:lnTo>
                <a:lnTo>
                  <a:pt x="38983" y="27555"/>
                </a:lnTo>
                <a:lnTo>
                  <a:pt x="55043" y="23397"/>
                </a:lnTo>
                <a:lnTo>
                  <a:pt x="71103" y="19228"/>
                </a:lnTo>
                <a:lnTo>
                  <a:pt x="79133" y="17132"/>
                </a:lnTo>
                <a:lnTo>
                  <a:pt x="87139" y="15036"/>
                </a:lnTo>
                <a:lnTo>
                  <a:pt x="95169" y="12940"/>
                </a:lnTo>
                <a:lnTo>
                  <a:pt x="103151" y="10822"/>
                </a:lnTo>
                <a:lnTo>
                  <a:pt x="111133" y="8703"/>
                </a:lnTo>
                <a:lnTo>
                  <a:pt x="119116" y="6573"/>
                </a:lnTo>
                <a:lnTo>
                  <a:pt x="127074" y="4420"/>
                </a:lnTo>
                <a:lnTo>
                  <a:pt x="135009" y="2256"/>
                </a:lnTo>
                <a:lnTo>
                  <a:pt x="135247" y="2187"/>
                </a:lnTo>
                <a:lnTo>
                  <a:pt x="135485" y="2096"/>
                </a:lnTo>
                <a:lnTo>
                  <a:pt x="135676" y="2005"/>
                </a:lnTo>
                <a:lnTo>
                  <a:pt x="135843" y="1914"/>
                </a:lnTo>
                <a:lnTo>
                  <a:pt x="135962" y="1811"/>
                </a:lnTo>
                <a:lnTo>
                  <a:pt x="136081" y="1709"/>
                </a:lnTo>
                <a:lnTo>
                  <a:pt x="136153" y="1606"/>
                </a:lnTo>
                <a:lnTo>
                  <a:pt x="136224" y="1492"/>
                </a:lnTo>
                <a:lnTo>
                  <a:pt x="136248" y="1390"/>
                </a:lnTo>
                <a:lnTo>
                  <a:pt x="136272" y="1276"/>
                </a:lnTo>
                <a:lnTo>
                  <a:pt x="136248" y="1173"/>
                </a:lnTo>
                <a:lnTo>
                  <a:pt x="136224" y="1060"/>
                </a:lnTo>
                <a:lnTo>
                  <a:pt x="136153" y="946"/>
                </a:lnTo>
                <a:lnTo>
                  <a:pt x="136081" y="843"/>
                </a:lnTo>
                <a:lnTo>
                  <a:pt x="135986" y="741"/>
                </a:lnTo>
                <a:lnTo>
                  <a:pt x="135890" y="638"/>
                </a:lnTo>
                <a:lnTo>
                  <a:pt x="135747" y="547"/>
                </a:lnTo>
                <a:lnTo>
                  <a:pt x="135605" y="456"/>
                </a:lnTo>
                <a:lnTo>
                  <a:pt x="135438" y="376"/>
                </a:lnTo>
                <a:lnTo>
                  <a:pt x="135271" y="296"/>
                </a:lnTo>
                <a:lnTo>
                  <a:pt x="135080" y="228"/>
                </a:lnTo>
                <a:lnTo>
                  <a:pt x="134890" y="160"/>
                </a:lnTo>
                <a:lnTo>
                  <a:pt x="134675" y="114"/>
                </a:lnTo>
                <a:lnTo>
                  <a:pt x="134461" y="69"/>
                </a:lnTo>
                <a:lnTo>
                  <a:pt x="134223" y="34"/>
                </a:lnTo>
                <a:lnTo>
                  <a:pt x="133984" y="12"/>
                </a:lnTo>
                <a:lnTo>
                  <a:pt x="13374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6"/>
          <p:cNvSpPr/>
          <p:nvPr/>
        </p:nvSpPr>
        <p:spPr>
          <a:xfrm rot="-900126">
            <a:off x="7899833" y="2751452"/>
            <a:ext cx="339047" cy="643114"/>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_1">
    <p:bg>
      <p:bgPr>
        <a:solidFill>
          <a:schemeClr val="lt2"/>
        </a:solidFill>
        <a:effectLst/>
      </p:bgPr>
    </p:bg>
    <p:spTree>
      <p:nvGrpSpPr>
        <p:cNvPr id="1" name="Shape 423"/>
        <p:cNvGrpSpPr/>
        <p:nvPr/>
      </p:nvGrpSpPr>
      <p:grpSpPr>
        <a:xfrm>
          <a:off x="0" y="0"/>
          <a:ext cx="0" cy="0"/>
          <a:chOff x="0" y="0"/>
          <a:chExt cx="0" cy="0"/>
        </a:xfrm>
      </p:grpSpPr>
      <p:sp>
        <p:nvSpPr>
          <p:cNvPr id="424" name="Google Shape;424;p22"/>
          <p:cNvSpPr txBox="1">
            <a:spLocks noGrp="1"/>
          </p:cNvSpPr>
          <p:nvPr>
            <p:ph type="title"/>
          </p:nvPr>
        </p:nvSpPr>
        <p:spPr>
          <a:xfrm>
            <a:off x="4319700" y="1623635"/>
            <a:ext cx="4104300" cy="895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42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25" name="Google Shape;425;p22"/>
          <p:cNvSpPr txBox="1">
            <a:spLocks noGrp="1"/>
          </p:cNvSpPr>
          <p:nvPr>
            <p:ph type="subTitle" idx="1"/>
          </p:nvPr>
        </p:nvSpPr>
        <p:spPr>
          <a:xfrm>
            <a:off x="3769500" y="2494475"/>
            <a:ext cx="4654500" cy="163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solidFill>
                  <a:schemeClr val="l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26" name="Google Shape;426;p22"/>
          <p:cNvSpPr/>
          <p:nvPr/>
        </p:nvSpPr>
        <p:spPr>
          <a:xfrm>
            <a:off x="4082900" y="4647166"/>
            <a:ext cx="881398" cy="774732"/>
          </a:xfrm>
          <a:custGeom>
            <a:avLst/>
            <a:gdLst/>
            <a:ahLst/>
            <a:cxnLst/>
            <a:rect l="l" t="t" r="r" b="b"/>
            <a:pathLst>
              <a:path w="45621" h="40100" extrusionOk="0">
                <a:moveTo>
                  <a:pt x="21426" y="0"/>
                </a:moveTo>
                <a:lnTo>
                  <a:pt x="21074" y="8"/>
                </a:lnTo>
                <a:lnTo>
                  <a:pt x="20721" y="29"/>
                </a:lnTo>
                <a:lnTo>
                  <a:pt x="20369" y="51"/>
                </a:lnTo>
                <a:lnTo>
                  <a:pt x="20016" y="86"/>
                </a:lnTo>
                <a:lnTo>
                  <a:pt x="19669" y="122"/>
                </a:lnTo>
                <a:lnTo>
                  <a:pt x="19317" y="165"/>
                </a:lnTo>
                <a:lnTo>
                  <a:pt x="18970" y="215"/>
                </a:lnTo>
                <a:lnTo>
                  <a:pt x="18623" y="280"/>
                </a:lnTo>
                <a:lnTo>
                  <a:pt x="18276" y="344"/>
                </a:lnTo>
                <a:lnTo>
                  <a:pt x="17930" y="408"/>
                </a:lnTo>
                <a:lnTo>
                  <a:pt x="17583" y="487"/>
                </a:lnTo>
                <a:lnTo>
                  <a:pt x="17242" y="573"/>
                </a:lnTo>
                <a:lnTo>
                  <a:pt x="16901" y="666"/>
                </a:lnTo>
                <a:lnTo>
                  <a:pt x="16560" y="759"/>
                </a:lnTo>
                <a:lnTo>
                  <a:pt x="16219" y="859"/>
                </a:lnTo>
                <a:lnTo>
                  <a:pt x="15878" y="974"/>
                </a:lnTo>
                <a:lnTo>
                  <a:pt x="15543" y="1088"/>
                </a:lnTo>
                <a:lnTo>
                  <a:pt x="15207" y="1210"/>
                </a:lnTo>
                <a:lnTo>
                  <a:pt x="14872" y="1332"/>
                </a:lnTo>
                <a:lnTo>
                  <a:pt x="14537" y="1468"/>
                </a:lnTo>
                <a:lnTo>
                  <a:pt x="14207" y="1604"/>
                </a:lnTo>
                <a:lnTo>
                  <a:pt x="13878" y="1754"/>
                </a:lnTo>
                <a:lnTo>
                  <a:pt x="13554" y="1904"/>
                </a:lnTo>
                <a:lnTo>
                  <a:pt x="13231" y="2054"/>
                </a:lnTo>
                <a:lnTo>
                  <a:pt x="12907" y="2219"/>
                </a:lnTo>
                <a:lnTo>
                  <a:pt x="12583" y="2384"/>
                </a:lnTo>
                <a:lnTo>
                  <a:pt x="12265" y="2563"/>
                </a:lnTo>
                <a:lnTo>
                  <a:pt x="11948" y="2734"/>
                </a:lnTo>
                <a:lnTo>
                  <a:pt x="11635" y="2920"/>
                </a:lnTo>
                <a:lnTo>
                  <a:pt x="11323" y="3114"/>
                </a:lnTo>
                <a:lnTo>
                  <a:pt x="11017" y="3307"/>
                </a:lnTo>
                <a:lnTo>
                  <a:pt x="10711" y="3507"/>
                </a:lnTo>
                <a:lnTo>
                  <a:pt x="10410" y="3708"/>
                </a:lnTo>
                <a:lnTo>
                  <a:pt x="10110" y="3922"/>
                </a:lnTo>
                <a:lnTo>
                  <a:pt x="9809" y="4137"/>
                </a:lnTo>
                <a:lnTo>
                  <a:pt x="9514" y="4352"/>
                </a:lnTo>
                <a:lnTo>
                  <a:pt x="9220" y="4581"/>
                </a:lnTo>
                <a:lnTo>
                  <a:pt x="8936" y="4810"/>
                </a:lnTo>
                <a:lnTo>
                  <a:pt x="8647" y="5046"/>
                </a:lnTo>
                <a:lnTo>
                  <a:pt x="8364" y="5282"/>
                </a:lnTo>
                <a:lnTo>
                  <a:pt x="8087" y="5525"/>
                </a:lnTo>
                <a:lnTo>
                  <a:pt x="7809" y="5776"/>
                </a:lnTo>
                <a:lnTo>
                  <a:pt x="7538" y="6034"/>
                </a:lnTo>
                <a:lnTo>
                  <a:pt x="7272" y="6291"/>
                </a:lnTo>
                <a:lnTo>
                  <a:pt x="7006" y="6549"/>
                </a:lnTo>
                <a:lnTo>
                  <a:pt x="6746" y="6821"/>
                </a:lnTo>
                <a:lnTo>
                  <a:pt x="6486" y="7086"/>
                </a:lnTo>
                <a:lnTo>
                  <a:pt x="6231" y="7365"/>
                </a:lnTo>
                <a:lnTo>
                  <a:pt x="5983" y="7644"/>
                </a:lnTo>
                <a:lnTo>
                  <a:pt x="5734" y="7930"/>
                </a:lnTo>
                <a:lnTo>
                  <a:pt x="5492" y="8216"/>
                </a:lnTo>
                <a:lnTo>
                  <a:pt x="5255" y="8510"/>
                </a:lnTo>
                <a:lnTo>
                  <a:pt x="5023" y="8803"/>
                </a:lnTo>
                <a:lnTo>
                  <a:pt x="4792" y="9104"/>
                </a:lnTo>
                <a:lnTo>
                  <a:pt x="4567" y="9412"/>
                </a:lnTo>
                <a:lnTo>
                  <a:pt x="4347" y="9719"/>
                </a:lnTo>
                <a:lnTo>
                  <a:pt x="4133" y="10034"/>
                </a:lnTo>
                <a:lnTo>
                  <a:pt x="3920" y="10349"/>
                </a:lnTo>
                <a:lnTo>
                  <a:pt x="3711" y="10664"/>
                </a:lnTo>
                <a:lnTo>
                  <a:pt x="3509" y="10993"/>
                </a:lnTo>
                <a:lnTo>
                  <a:pt x="3313" y="11315"/>
                </a:lnTo>
                <a:lnTo>
                  <a:pt x="3122" y="11644"/>
                </a:lnTo>
                <a:lnTo>
                  <a:pt x="2937" y="11981"/>
                </a:lnTo>
                <a:lnTo>
                  <a:pt x="2752" y="12317"/>
                </a:lnTo>
                <a:lnTo>
                  <a:pt x="2573" y="12661"/>
                </a:lnTo>
                <a:lnTo>
                  <a:pt x="2405" y="13004"/>
                </a:lnTo>
                <a:lnTo>
                  <a:pt x="2238" y="13348"/>
                </a:lnTo>
                <a:lnTo>
                  <a:pt x="2076" y="13698"/>
                </a:lnTo>
                <a:lnTo>
                  <a:pt x="1920" y="14049"/>
                </a:lnTo>
                <a:lnTo>
                  <a:pt x="1769" y="14407"/>
                </a:lnTo>
                <a:lnTo>
                  <a:pt x="1625" y="14772"/>
                </a:lnTo>
                <a:lnTo>
                  <a:pt x="1486" y="15130"/>
                </a:lnTo>
                <a:lnTo>
                  <a:pt x="1353" y="15495"/>
                </a:lnTo>
                <a:lnTo>
                  <a:pt x="1226" y="15867"/>
                </a:lnTo>
                <a:lnTo>
                  <a:pt x="1105" y="16232"/>
                </a:lnTo>
                <a:lnTo>
                  <a:pt x="989" y="16611"/>
                </a:lnTo>
                <a:lnTo>
                  <a:pt x="879" y="16983"/>
                </a:lnTo>
                <a:lnTo>
                  <a:pt x="775" y="17363"/>
                </a:lnTo>
                <a:lnTo>
                  <a:pt x="677" y="17742"/>
                </a:lnTo>
                <a:lnTo>
                  <a:pt x="585" y="18129"/>
                </a:lnTo>
                <a:lnTo>
                  <a:pt x="498" y="18515"/>
                </a:lnTo>
                <a:lnTo>
                  <a:pt x="423" y="18901"/>
                </a:lnTo>
                <a:lnTo>
                  <a:pt x="348" y="19295"/>
                </a:lnTo>
                <a:lnTo>
                  <a:pt x="284" y="19689"/>
                </a:lnTo>
                <a:lnTo>
                  <a:pt x="226" y="20082"/>
                </a:lnTo>
                <a:lnTo>
                  <a:pt x="174" y="20483"/>
                </a:lnTo>
                <a:lnTo>
                  <a:pt x="128" y="20884"/>
                </a:lnTo>
                <a:lnTo>
                  <a:pt x="88" y="21285"/>
                </a:lnTo>
                <a:lnTo>
                  <a:pt x="59" y="21685"/>
                </a:lnTo>
                <a:lnTo>
                  <a:pt x="36" y="22093"/>
                </a:lnTo>
                <a:lnTo>
                  <a:pt x="18" y="22501"/>
                </a:lnTo>
                <a:lnTo>
                  <a:pt x="7" y="22909"/>
                </a:lnTo>
                <a:lnTo>
                  <a:pt x="1" y="23324"/>
                </a:lnTo>
                <a:lnTo>
                  <a:pt x="7" y="23732"/>
                </a:lnTo>
                <a:lnTo>
                  <a:pt x="18" y="24147"/>
                </a:lnTo>
                <a:lnTo>
                  <a:pt x="36" y="24562"/>
                </a:lnTo>
                <a:lnTo>
                  <a:pt x="64" y="24985"/>
                </a:lnTo>
                <a:lnTo>
                  <a:pt x="99" y="25400"/>
                </a:lnTo>
                <a:lnTo>
                  <a:pt x="140" y="25822"/>
                </a:lnTo>
                <a:lnTo>
                  <a:pt x="192" y="26244"/>
                </a:lnTo>
                <a:lnTo>
                  <a:pt x="249" y="26667"/>
                </a:lnTo>
                <a:lnTo>
                  <a:pt x="313" y="27089"/>
                </a:lnTo>
                <a:lnTo>
                  <a:pt x="388" y="27518"/>
                </a:lnTo>
                <a:lnTo>
                  <a:pt x="469" y="27940"/>
                </a:lnTo>
                <a:lnTo>
                  <a:pt x="562" y="28370"/>
                </a:lnTo>
                <a:lnTo>
                  <a:pt x="660" y="28799"/>
                </a:lnTo>
                <a:lnTo>
                  <a:pt x="764" y="29229"/>
                </a:lnTo>
                <a:lnTo>
                  <a:pt x="879" y="29658"/>
                </a:lnTo>
                <a:lnTo>
                  <a:pt x="1001" y="30087"/>
                </a:lnTo>
                <a:lnTo>
                  <a:pt x="1134" y="30524"/>
                </a:lnTo>
                <a:lnTo>
                  <a:pt x="1278" y="30953"/>
                </a:lnTo>
                <a:lnTo>
                  <a:pt x="1423" y="31390"/>
                </a:lnTo>
                <a:lnTo>
                  <a:pt x="1585" y="31819"/>
                </a:lnTo>
                <a:lnTo>
                  <a:pt x="1752" y="32256"/>
                </a:lnTo>
                <a:lnTo>
                  <a:pt x="1926" y="32693"/>
                </a:lnTo>
                <a:lnTo>
                  <a:pt x="2110" y="33129"/>
                </a:lnTo>
                <a:lnTo>
                  <a:pt x="2301" y="33566"/>
                </a:lnTo>
                <a:lnTo>
                  <a:pt x="2509" y="34002"/>
                </a:lnTo>
                <a:lnTo>
                  <a:pt x="2717" y="34439"/>
                </a:lnTo>
                <a:lnTo>
                  <a:pt x="2775" y="34539"/>
                </a:lnTo>
                <a:lnTo>
                  <a:pt x="2833" y="34632"/>
                </a:lnTo>
                <a:lnTo>
                  <a:pt x="2891" y="34718"/>
                </a:lnTo>
                <a:lnTo>
                  <a:pt x="2960" y="34797"/>
                </a:lnTo>
                <a:lnTo>
                  <a:pt x="3024" y="34861"/>
                </a:lnTo>
                <a:lnTo>
                  <a:pt x="3099" y="34925"/>
                </a:lnTo>
                <a:lnTo>
                  <a:pt x="3168" y="34983"/>
                </a:lnTo>
                <a:lnTo>
                  <a:pt x="3243" y="35026"/>
                </a:lnTo>
                <a:lnTo>
                  <a:pt x="3324" y="35069"/>
                </a:lnTo>
                <a:lnTo>
                  <a:pt x="3399" y="35104"/>
                </a:lnTo>
                <a:lnTo>
                  <a:pt x="3480" y="35133"/>
                </a:lnTo>
                <a:lnTo>
                  <a:pt x="3561" y="35154"/>
                </a:lnTo>
                <a:lnTo>
                  <a:pt x="3642" y="35169"/>
                </a:lnTo>
                <a:lnTo>
                  <a:pt x="3723" y="35176"/>
                </a:lnTo>
                <a:lnTo>
                  <a:pt x="3810" y="35176"/>
                </a:lnTo>
                <a:lnTo>
                  <a:pt x="3891" y="35169"/>
                </a:lnTo>
                <a:lnTo>
                  <a:pt x="3972" y="35162"/>
                </a:lnTo>
                <a:lnTo>
                  <a:pt x="4052" y="35140"/>
                </a:lnTo>
                <a:lnTo>
                  <a:pt x="4133" y="35119"/>
                </a:lnTo>
                <a:lnTo>
                  <a:pt x="4214" y="35090"/>
                </a:lnTo>
                <a:lnTo>
                  <a:pt x="4289" y="35061"/>
                </a:lnTo>
                <a:lnTo>
                  <a:pt x="4365" y="35018"/>
                </a:lnTo>
                <a:lnTo>
                  <a:pt x="4440" y="34976"/>
                </a:lnTo>
                <a:lnTo>
                  <a:pt x="4515" y="34925"/>
                </a:lnTo>
                <a:lnTo>
                  <a:pt x="4578" y="34875"/>
                </a:lnTo>
                <a:lnTo>
                  <a:pt x="4648" y="34818"/>
                </a:lnTo>
                <a:lnTo>
                  <a:pt x="4711" y="34754"/>
                </a:lnTo>
                <a:lnTo>
                  <a:pt x="4769" y="34682"/>
                </a:lnTo>
                <a:lnTo>
                  <a:pt x="4821" y="34611"/>
                </a:lnTo>
                <a:lnTo>
                  <a:pt x="4873" y="34532"/>
                </a:lnTo>
                <a:lnTo>
                  <a:pt x="4919" y="34453"/>
                </a:lnTo>
                <a:lnTo>
                  <a:pt x="4966" y="34367"/>
                </a:lnTo>
                <a:lnTo>
                  <a:pt x="5052" y="34417"/>
                </a:lnTo>
                <a:lnTo>
                  <a:pt x="5139" y="34453"/>
                </a:lnTo>
                <a:lnTo>
                  <a:pt x="5232" y="34489"/>
                </a:lnTo>
                <a:lnTo>
                  <a:pt x="5324" y="34517"/>
                </a:lnTo>
                <a:lnTo>
                  <a:pt x="5411" y="34539"/>
                </a:lnTo>
                <a:lnTo>
                  <a:pt x="5503" y="34553"/>
                </a:lnTo>
                <a:lnTo>
                  <a:pt x="5596" y="34560"/>
                </a:lnTo>
                <a:lnTo>
                  <a:pt x="5694" y="34568"/>
                </a:lnTo>
                <a:lnTo>
                  <a:pt x="5786" y="34560"/>
                </a:lnTo>
                <a:lnTo>
                  <a:pt x="5879" y="34553"/>
                </a:lnTo>
                <a:lnTo>
                  <a:pt x="5971" y="34532"/>
                </a:lnTo>
                <a:lnTo>
                  <a:pt x="6070" y="34510"/>
                </a:lnTo>
                <a:lnTo>
                  <a:pt x="6162" y="34475"/>
                </a:lnTo>
                <a:lnTo>
                  <a:pt x="6255" y="34439"/>
                </a:lnTo>
                <a:lnTo>
                  <a:pt x="6347" y="34389"/>
                </a:lnTo>
                <a:lnTo>
                  <a:pt x="6439" y="34339"/>
                </a:lnTo>
                <a:lnTo>
                  <a:pt x="6561" y="34424"/>
                </a:lnTo>
                <a:lnTo>
                  <a:pt x="6688" y="34503"/>
                </a:lnTo>
                <a:lnTo>
                  <a:pt x="6815" y="34568"/>
                </a:lnTo>
                <a:lnTo>
                  <a:pt x="6948" y="34625"/>
                </a:lnTo>
                <a:lnTo>
                  <a:pt x="7081" y="34668"/>
                </a:lnTo>
                <a:lnTo>
                  <a:pt x="7220" y="34704"/>
                </a:lnTo>
                <a:lnTo>
                  <a:pt x="7353" y="34725"/>
                </a:lnTo>
                <a:lnTo>
                  <a:pt x="7491" y="34739"/>
                </a:lnTo>
                <a:lnTo>
                  <a:pt x="7630" y="34739"/>
                </a:lnTo>
                <a:lnTo>
                  <a:pt x="7769" y="34718"/>
                </a:lnTo>
                <a:lnTo>
                  <a:pt x="7902" y="34689"/>
                </a:lnTo>
                <a:lnTo>
                  <a:pt x="8040" y="34646"/>
                </a:lnTo>
                <a:lnTo>
                  <a:pt x="8173" y="34589"/>
                </a:lnTo>
                <a:lnTo>
                  <a:pt x="8306" y="34517"/>
                </a:lnTo>
                <a:lnTo>
                  <a:pt x="8439" y="34424"/>
                </a:lnTo>
                <a:lnTo>
                  <a:pt x="8566" y="34317"/>
                </a:lnTo>
                <a:lnTo>
                  <a:pt x="8861" y="34045"/>
                </a:lnTo>
                <a:lnTo>
                  <a:pt x="9156" y="33773"/>
                </a:lnTo>
                <a:lnTo>
                  <a:pt x="9439" y="33494"/>
                </a:lnTo>
                <a:lnTo>
                  <a:pt x="9722" y="33208"/>
                </a:lnTo>
                <a:lnTo>
                  <a:pt x="10000" y="32922"/>
                </a:lnTo>
                <a:lnTo>
                  <a:pt x="10271" y="32628"/>
                </a:lnTo>
                <a:lnTo>
                  <a:pt x="10537" y="32328"/>
                </a:lnTo>
                <a:lnTo>
                  <a:pt x="10803" y="32020"/>
                </a:lnTo>
                <a:lnTo>
                  <a:pt x="11057" y="31712"/>
                </a:lnTo>
                <a:lnTo>
                  <a:pt x="11312" y="31397"/>
                </a:lnTo>
                <a:lnTo>
                  <a:pt x="11560" y="31082"/>
                </a:lnTo>
                <a:lnTo>
                  <a:pt x="11797" y="30753"/>
                </a:lnTo>
                <a:lnTo>
                  <a:pt x="12034" y="30424"/>
                </a:lnTo>
                <a:lnTo>
                  <a:pt x="12265" y="30095"/>
                </a:lnTo>
                <a:lnTo>
                  <a:pt x="12491" y="29751"/>
                </a:lnTo>
                <a:lnTo>
                  <a:pt x="12710" y="29408"/>
                </a:lnTo>
                <a:lnTo>
                  <a:pt x="12947" y="29415"/>
                </a:lnTo>
                <a:lnTo>
                  <a:pt x="13179" y="29400"/>
                </a:lnTo>
                <a:lnTo>
                  <a:pt x="13404" y="29379"/>
                </a:lnTo>
                <a:lnTo>
                  <a:pt x="13624" y="29343"/>
                </a:lnTo>
                <a:lnTo>
                  <a:pt x="13843" y="29293"/>
                </a:lnTo>
                <a:lnTo>
                  <a:pt x="14057" y="29229"/>
                </a:lnTo>
                <a:lnTo>
                  <a:pt x="14265" y="29157"/>
                </a:lnTo>
                <a:lnTo>
                  <a:pt x="14468" y="29071"/>
                </a:lnTo>
                <a:lnTo>
                  <a:pt x="14566" y="29171"/>
                </a:lnTo>
                <a:lnTo>
                  <a:pt x="14664" y="29279"/>
                </a:lnTo>
                <a:lnTo>
                  <a:pt x="14762" y="29379"/>
                </a:lnTo>
                <a:lnTo>
                  <a:pt x="14866" y="29479"/>
                </a:lnTo>
                <a:lnTo>
                  <a:pt x="14988" y="29565"/>
                </a:lnTo>
                <a:lnTo>
                  <a:pt x="15115" y="29644"/>
                </a:lnTo>
                <a:lnTo>
                  <a:pt x="15248" y="29715"/>
                </a:lnTo>
                <a:lnTo>
                  <a:pt x="15386" y="29765"/>
                </a:lnTo>
                <a:lnTo>
                  <a:pt x="15531" y="29808"/>
                </a:lnTo>
                <a:lnTo>
                  <a:pt x="15675" y="29837"/>
                </a:lnTo>
                <a:lnTo>
                  <a:pt x="15820" y="29851"/>
                </a:lnTo>
                <a:lnTo>
                  <a:pt x="15970" y="29851"/>
                </a:lnTo>
                <a:lnTo>
                  <a:pt x="16121" y="29844"/>
                </a:lnTo>
                <a:lnTo>
                  <a:pt x="16265" y="29830"/>
                </a:lnTo>
                <a:lnTo>
                  <a:pt x="16410" y="29794"/>
                </a:lnTo>
                <a:lnTo>
                  <a:pt x="16554" y="29751"/>
                </a:lnTo>
                <a:lnTo>
                  <a:pt x="16693" y="29701"/>
                </a:lnTo>
                <a:lnTo>
                  <a:pt x="16826" y="29637"/>
                </a:lnTo>
                <a:lnTo>
                  <a:pt x="16953" y="29565"/>
                </a:lnTo>
                <a:lnTo>
                  <a:pt x="17080" y="29479"/>
                </a:lnTo>
                <a:lnTo>
                  <a:pt x="17305" y="29300"/>
                </a:lnTo>
                <a:lnTo>
                  <a:pt x="17525" y="29107"/>
                </a:lnTo>
                <a:lnTo>
                  <a:pt x="17739" y="28914"/>
                </a:lnTo>
                <a:lnTo>
                  <a:pt x="17947" y="28713"/>
                </a:lnTo>
                <a:lnTo>
                  <a:pt x="18149" y="28506"/>
                </a:lnTo>
                <a:lnTo>
                  <a:pt x="18346" y="28291"/>
                </a:lnTo>
                <a:lnTo>
                  <a:pt x="18536" y="28069"/>
                </a:lnTo>
                <a:lnTo>
                  <a:pt x="18727" y="27847"/>
                </a:lnTo>
                <a:lnTo>
                  <a:pt x="19045" y="28513"/>
                </a:lnTo>
                <a:lnTo>
                  <a:pt x="19369" y="29164"/>
                </a:lnTo>
                <a:lnTo>
                  <a:pt x="19692" y="29801"/>
                </a:lnTo>
                <a:lnTo>
                  <a:pt x="20016" y="30417"/>
                </a:lnTo>
                <a:lnTo>
                  <a:pt x="20103" y="30560"/>
                </a:lnTo>
                <a:lnTo>
                  <a:pt x="20189" y="30696"/>
                </a:lnTo>
                <a:lnTo>
                  <a:pt x="20288" y="30825"/>
                </a:lnTo>
                <a:lnTo>
                  <a:pt x="20392" y="30946"/>
                </a:lnTo>
                <a:lnTo>
                  <a:pt x="20502" y="31061"/>
                </a:lnTo>
                <a:lnTo>
                  <a:pt x="20611" y="31168"/>
                </a:lnTo>
                <a:lnTo>
                  <a:pt x="20733" y="31261"/>
                </a:lnTo>
                <a:lnTo>
                  <a:pt x="20854" y="31354"/>
                </a:lnTo>
                <a:lnTo>
                  <a:pt x="20987" y="31433"/>
                </a:lnTo>
                <a:lnTo>
                  <a:pt x="21114" y="31505"/>
                </a:lnTo>
                <a:lnTo>
                  <a:pt x="21247" y="31569"/>
                </a:lnTo>
                <a:lnTo>
                  <a:pt x="21386" y="31626"/>
                </a:lnTo>
                <a:lnTo>
                  <a:pt x="21525" y="31669"/>
                </a:lnTo>
                <a:lnTo>
                  <a:pt x="21663" y="31705"/>
                </a:lnTo>
                <a:lnTo>
                  <a:pt x="21802" y="31726"/>
                </a:lnTo>
                <a:lnTo>
                  <a:pt x="21946" y="31741"/>
                </a:lnTo>
                <a:lnTo>
                  <a:pt x="22085" y="31748"/>
                </a:lnTo>
                <a:lnTo>
                  <a:pt x="22224" y="31741"/>
                </a:lnTo>
                <a:lnTo>
                  <a:pt x="22363" y="31726"/>
                </a:lnTo>
                <a:lnTo>
                  <a:pt x="22501" y="31698"/>
                </a:lnTo>
                <a:lnTo>
                  <a:pt x="22634" y="31655"/>
                </a:lnTo>
                <a:lnTo>
                  <a:pt x="22767" y="31605"/>
                </a:lnTo>
                <a:lnTo>
                  <a:pt x="22894" y="31540"/>
                </a:lnTo>
                <a:lnTo>
                  <a:pt x="23022" y="31469"/>
                </a:lnTo>
                <a:lnTo>
                  <a:pt x="23137" y="31383"/>
                </a:lnTo>
                <a:lnTo>
                  <a:pt x="23253" y="31283"/>
                </a:lnTo>
                <a:lnTo>
                  <a:pt x="23363" y="31175"/>
                </a:lnTo>
                <a:lnTo>
                  <a:pt x="23467" y="31046"/>
                </a:lnTo>
                <a:lnTo>
                  <a:pt x="23565" y="30910"/>
                </a:lnTo>
                <a:lnTo>
                  <a:pt x="23651" y="30760"/>
                </a:lnTo>
                <a:lnTo>
                  <a:pt x="23738" y="30596"/>
                </a:lnTo>
                <a:lnTo>
                  <a:pt x="23808" y="30417"/>
                </a:lnTo>
                <a:lnTo>
                  <a:pt x="24004" y="29894"/>
                </a:lnTo>
                <a:lnTo>
                  <a:pt x="24189" y="29365"/>
                </a:lnTo>
                <a:lnTo>
                  <a:pt x="24362" y="28835"/>
                </a:lnTo>
                <a:lnTo>
                  <a:pt x="24530" y="28305"/>
                </a:lnTo>
                <a:lnTo>
                  <a:pt x="24721" y="28477"/>
                </a:lnTo>
                <a:lnTo>
                  <a:pt x="24911" y="28642"/>
                </a:lnTo>
                <a:lnTo>
                  <a:pt x="25102" y="28792"/>
                </a:lnTo>
                <a:lnTo>
                  <a:pt x="25293" y="28942"/>
                </a:lnTo>
                <a:lnTo>
                  <a:pt x="25484" y="29078"/>
                </a:lnTo>
                <a:lnTo>
                  <a:pt x="25674" y="29214"/>
                </a:lnTo>
                <a:lnTo>
                  <a:pt x="25865" y="29336"/>
                </a:lnTo>
                <a:lnTo>
                  <a:pt x="26056" y="29451"/>
                </a:lnTo>
                <a:lnTo>
                  <a:pt x="26247" y="29551"/>
                </a:lnTo>
                <a:lnTo>
                  <a:pt x="26437" y="29651"/>
                </a:lnTo>
                <a:lnTo>
                  <a:pt x="26628" y="29730"/>
                </a:lnTo>
                <a:lnTo>
                  <a:pt x="26819" y="29808"/>
                </a:lnTo>
                <a:lnTo>
                  <a:pt x="27010" y="29873"/>
                </a:lnTo>
                <a:lnTo>
                  <a:pt x="27194" y="29923"/>
                </a:lnTo>
                <a:lnTo>
                  <a:pt x="27385" y="29966"/>
                </a:lnTo>
                <a:lnTo>
                  <a:pt x="27570" y="30002"/>
                </a:lnTo>
                <a:lnTo>
                  <a:pt x="27761" y="30016"/>
                </a:lnTo>
                <a:lnTo>
                  <a:pt x="27946" y="30023"/>
                </a:lnTo>
                <a:lnTo>
                  <a:pt x="28131" y="30023"/>
                </a:lnTo>
                <a:lnTo>
                  <a:pt x="28310" y="30002"/>
                </a:lnTo>
                <a:lnTo>
                  <a:pt x="28495" y="29973"/>
                </a:lnTo>
                <a:lnTo>
                  <a:pt x="28674" y="29930"/>
                </a:lnTo>
                <a:lnTo>
                  <a:pt x="28853" y="29873"/>
                </a:lnTo>
                <a:lnTo>
                  <a:pt x="29032" y="29801"/>
                </a:lnTo>
                <a:lnTo>
                  <a:pt x="29206" y="29715"/>
                </a:lnTo>
                <a:lnTo>
                  <a:pt x="29379" y="29608"/>
                </a:lnTo>
                <a:lnTo>
                  <a:pt x="29553" y="29493"/>
                </a:lnTo>
                <a:lnTo>
                  <a:pt x="29720" y="29365"/>
                </a:lnTo>
                <a:lnTo>
                  <a:pt x="29888" y="29221"/>
                </a:lnTo>
                <a:lnTo>
                  <a:pt x="30055" y="29057"/>
                </a:lnTo>
                <a:lnTo>
                  <a:pt x="30217" y="28878"/>
                </a:lnTo>
                <a:lnTo>
                  <a:pt x="30379" y="28685"/>
                </a:lnTo>
                <a:lnTo>
                  <a:pt x="30628" y="28985"/>
                </a:lnTo>
                <a:lnTo>
                  <a:pt x="30888" y="29279"/>
                </a:lnTo>
                <a:lnTo>
                  <a:pt x="31148" y="29558"/>
                </a:lnTo>
                <a:lnTo>
                  <a:pt x="31419" y="29830"/>
                </a:lnTo>
                <a:lnTo>
                  <a:pt x="31691" y="30087"/>
                </a:lnTo>
                <a:lnTo>
                  <a:pt x="31980" y="30331"/>
                </a:lnTo>
                <a:lnTo>
                  <a:pt x="32125" y="30445"/>
                </a:lnTo>
                <a:lnTo>
                  <a:pt x="32269" y="30560"/>
                </a:lnTo>
                <a:lnTo>
                  <a:pt x="32419" y="30667"/>
                </a:lnTo>
                <a:lnTo>
                  <a:pt x="32570" y="30775"/>
                </a:lnTo>
                <a:lnTo>
                  <a:pt x="32720" y="30875"/>
                </a:lnTo>
                <a:lnTo>
                  <a:pt x="32876" y="30975"/>
                </a:lnTo>
                <a:lnTo>
                  <a:pt x="33032" y="31068"/>
                </a:lnTo>
                <a:lnTo>
                  <a:pt x="33194" y="31154"/>
                </a:lnTo>
                <a:lnTo>
                  <a:pt x="33356" y="31240"/>
                </a:lnTo>
                <a:lnTo>
                  <a:pt x="33517" y="31326"/>
                </a:lnTo>
                <a:lnTo>
                  <a:pt x="33685" y="31397"/>
                </a:lnTo>
                <a:lnTo>
                  <a:pt x="33858" y="31469"/>
                </a:lnTo>
                <a:lnTo>
                  <a:pt x="34026" y="31540"/>
                </a:lnTo>
                <a:lnTo>
                  <a:pt x="34205" y="31605"/>
                </a:lnTo>
                <a:lnTo>
                  <a:pt x="34379" y="31662"/>
                </a:lnTo>
                <a:lnTo>
                  <a:pt x="34564" y="31712"/>
                </a:lnTo>
                <a:lnTo>
                  <a:pt x="34743" y="31762"/>
                </a:lnTo>
                <a:lnTo>
                  <a:pt x="34928" y="31805"/>
                </a:lnTo>
                <a:lnTo>
                  <a:pt x="35118" y="31848"/>
                </a:lnTo>
                <a:lnTo>
                  <a:pt x="35309" y="31877"/>
                </a:lnTo>
                <a:lnTo>
                  <a:pt x="35396" y="31891"/>
                </a:lnTo>
                <a:lnTo>
                  <a:pt x="35563" y="31891"/>
                </a:lnTo>
                <a:lnTo>
                  <a:pt x="35650" y="31884"/>
                </a:lnTo>
                <a:lnTo>
                  <a:pt x="35731" y="31869"/>
                </a:lnTo>
                <a:lnTo>
                  <a:pt x="35812" y="31848"/>
                </a:lnTo>
                <a:lnTo>
                  <a:pt x="35893" y="31819"/>
                </a:lnTo>
                <a:lnTo>
                  <a:pt x="35968" y="31791"/>
                </a:lnTo>
                <a:lnTo>
                  <a:pt x="36205" y="31805"/>
                </a:lnTo>
                <a:lnTo>
                  <a:pt x="36442" y="31805"/>
                </a:lnTo>
                <a:lnTo>
                  <a:pt x="36673" y="31791"/>
                </a:lnTo>
                <a:lnTo>
                  <a:pt x="36904" y="31762"/>
                </a:lnTo>
                <a:lnTo>
                  <a:pt x="37136" y="31719"/>
                </a:lnTo>
                <a:lnTo>
                  <a:pt x="37367" y="31669"/>
                </a:lnTo>
                <a:lnTo>
                  <a:pt x="37598" y="31598"/>
                </a:lnTo>
                <a:lnTo>
                  <a:pt x="37829" y="31519"/>
                </a:lnTo>
                <a:lnTo>
                  <a:pt x="38055" y="31419"/>
                </a:lnTo>
                <a:lnTo>
                  <a:pt x="38280" y="31311"/>
                </a:lnTo>
                <a:lnTo>
                  <a:pt x="38505" y="31182"/>
                </a:lnTo>
                <a:lnTo>
                  <a:pt x="38731" y="31039"/>
                </a:lnTo>
                <a:lnTo>
                  <a:pt x="38950" y="30882"/>
                </a:lnTo>
                <a:lnTo>
                  <a:pt x="39176" y="30710"/>
                </a:lnTo>
                <a:lnTo>
                  <a:pt x="39390" y="30517"/>
                </a:lnTo>
                <a:lnTo>
                  <a:pt x="39609" y="30309"/>
                </a:lnTo>
                <a:lnTo>
                  <a:pt x="39754" y="30166"/>
                </a:lnTo>
                <a:lnTo>
                  <a:pt x="39887" y="30009"/>
                </a:lnTo>
                <a:lnTo>
                  <a:pt x="40020" y="29858"/>
                </a:lnTo>
                <a:lnTo>
                  <a:pt x="40141" y="29701"/>
                </a:lnTo>
                <a:lnTo>
                  <a:pt x="40251" y="29544"/>
                </a:lnTo>
                <a:lnTo>
                  <a:pt x="40361" y="29379"/>
                </a:lnTo>
                <a:lnTo>
                  <a:pt x="40459" y="29214"/>
                </a:lnTo>
                <a:lnTo>
                  <a:pt x="40551" y="29050"/>
                </a:lnTo>
                <a:lnTo>
                  <a:pt x="40638" y="28878"/>
                </a:lnTo>
                <a:lnTo>
                  <a:pt x="40713" y="28706"/>
                </a:lnTo>
                <a:lnTo>
                  <a:pt x="40788" y="28534"/>
                </a:lnTo>
                <a:lnTo>
                  <a:pt x="40852" y="28356"/>
                </a:lnTo>
                <a:lnTo>
                  <a:pt x="40916" y="28177"/>
                </a:lnTo>
                <a:lnTo>
                  <a:pt x="40968" y="27998"/>
                </a:lnTo>
                <a:lnTo>
                  <a:pt x="41014" y="27812"/>
                </a:lnTo>
                <a:lnTo>
                  <a:pt x="41054" y="27626"/>
                </a:lnTo>
                <a:lnTo>
                  <a:pt x="41031" y="27890"/>
                </a:lnTo>
                <a:lnTo>
                  <a:pt x="41002" y="28162"/>
                </a:lnTo>
                <a:lnTo>
                  <a:pt x="40973" y="28427"/>
                </a:lnTo>
                <a:lnTo>
                  <a:pt x="40939" y="28692"/>
                </a:lnTo>
                <a:lnTo>
                  <a:pt x="40904" y="28957"/>
                </a:lnTo>
                <a:lnTo>
                  <a:pt x="40858" y="29229"/>
                </a:lnTo>
                <a:lnTo>
                  <a:pt x="40811" y="29493"/>
                </a:lnTo>
                <a:lnTo>
                  <a:pt x="40759" y="29765"/>
                </a:lnTo>
                <a:lnTo>
                  <a:pt x="40707" y="30030"/>
                </a:lnTo>
                <a:lnTo>
                  <a:pt x="40650" y="30295"/>
                </a:lnTo>
                <a:lnTo>
                  <a:pt x="40586" y="30567"/>
                </a:lnTo>
                <a:lnTo>
                  <a:pt x="40517" y="30832"/>
                </a:lnTo>
                <a:lnTo>
                  <a:pt x="40447" y="31104"/>
                </a:lnTo>
                <a:lnTo>
                  <a:pt x="40366" y="31376"/>
                </a:lnTo>
                <a:lnTo>
                  <a:pt x="40286" y="31640"/>
                </a:lnTo>
                <a:lnTo>
                  <a:pt x="40205" y="31912"/>
                </a:lnTo>
                <a:lnTo>
                  <a:pt x="40112" y="32177"/>
                </a:lnTo>
                <a:lnTo>
                  <a:pt x="40020" y="32449"/>
                </a:lnTo>
                <a:lnTo>
                  <a:pt x="39921" y="32714"/>
                </a:lnTo>
                <a:lnTo>
                  <a:pt x="39817" y="32986"/>
                </a:lnTo>
                <a:lnTo>
                  <a:pt x="39708" y="33251"/>
                </a:lnTo>
                <a:lnTo>
                  <a:pt x="39592" y="33523"/>
                </a:lnTo>
                <a:lnTo>
                  <a:pt x="39476" y="33788"/>
                </a:lnTo>
                <a:lnTo>
                  <a:pt x="39355" y="34059"/>
                </a:lnTo>
                <a:lnTo>
                  <a:pt x="39228" y="34324"/>
                </a:lnTo>
                <a:lnTo>
                  <a:pt x="39095" y="34596"/>
                </a:lnTo>
                <a:lnTo>
                  <a:pt x="38956" y="34861"/>
                </a:lnTo>
                <a:lnTo>
                  <a:pt x="38817" y="35133"/>
                </a:lnTo>
                <a:lnTo>
                  <a:pt x="38667" y="35398"/>
                </a:lnTo>
                <a:lnTo>
                  <a:pt x="38517" y="35663"/>
                </a:lnTo>
                <a:lnTo>
                  <a:pt x="38361" y="35935"/>
                </a:lnTo>
                <a:lnTo>
                  <a:pt x="38199" y="36199"/>
                </a:lnTo>
                <a:lnTo>
                  <a:pt x="38124" y="36328"/>
                </a:lnTo>
                <a:lnTo>
                  <a:pt x="38055" y="36457"/>
                </a:lnTo>
                <a:lnTo>
                  <a:pt x="37991" y="36586"/>
                </a:lnTo>
                <a:lnTo>
                  <a:pt x="37939" y="36722"/>
                </a:lnTo>
                <a:lnTo>
                  <a:pt x="37893" y="36851"/>
                </a:lnTo>
                <a:lnTo>
                  <a:pt x="37858" y="36979"/>
                </a:lnTo>
                <a:lnTo>
                  <a:pt x="37823" y="37101"/>
                </a:lnTo>
                <a:lnTo>
                  <a:pt x="37800" y="37230"/>
                </a:lnTo>
                <a:lnTo>
                  <a:pt x="37783" y="37359"/>
                </a:lnTo>
                <a:lnTo>
                  <a:pt x="37771" y="37480"/>
                </a:lnTo>
                <a:lnTo>
                  <a:pt x="37766" y="37602"/>
                </a:lnTo>
                <a:lnTo>
                  <a:pt x="37766" y="37724"/>
                </a:lnTo>
                <a:lnTo>
                  <a:pt x="37771" y="37845"/>
                </a:lnTo>
                <a:lnTo>
                  <a:pt x="37789" y="37960"/>
                </a:lnTo>
                <a:lnTo>
                  <a:pt x="37806" y="38074"/>
                </a:lnTo>
                <a:lnTo>
                  <a:pt x="37829" y="38189"/>
                </a:lnTo>
                <a:lnTo>
                  <a:pt x="37858" y="38303"/>
                </a:lnTo>
                <a:lnTo>
                  <a:pt x="37893" y="38411"/>
                </a:lnTo>
                <a:lnTo>
                  <a:pt x="37933" y="38518"/>
                </a:lnTo>
                <a:lnTo>
                  <a:pt x="37979" y="38625"/>
                </a:lnTo>
                <a:lnTo>
                  <a:pt x="38026" y="38733"/>
                </a:lnTo>
                <a:lnTo>
                  <a:pt x="38078" y="38826"/>
                </a:lnTo>
                <a:lnTo>
                  <a:pt x="38135" y="38926"/>
                </a:lnTo>
                <a:lnTo>
                  <a:pt x="38199" y="39019"/>
                </a:lnTo>
                <a:lnTo>
                  <a:pt x="38263" y="39112"/>
                </a:lnTo>
                <a:lnTo>
                  <a:pt x="38332" y="39198"/>
                </a:lnTo>
                <a:lnTo>
                  <a:pt x="38407" y="39284"/>
                </a:lnTo>
                <a:lnTo>
                  <a:pt x="38482" y="39363"/>
                </a:lnTo>
                <a:lnTo>
                  <a:pt x="38563" y="39441"/>
                </a:lnTo>
                <a:lnTo>
                  <a:pt x="38644" y="39513"/>
                </a:lnTo>
                <a:lnTo>
                  <a:pt x="38731" y="39584"/>
                </a:lnTo>
                <a:lnTo>
                  <a:pt x="38817" y="39649"/>
                </a:lnTo>
                <a:lnTo>
                  <a:pt x="38910" y="39713"/>
                </a:lnTo>
                <a:lnTo>
                  <a:pt x="39002" y="39771"/>
                </a:lnTo>
                <a:lnTo>
                  <a:pt x="39095" y="39828"/>
                </a:lnTo>
                <a:lnTo>
                  <a:pt x="39193" y="39878"/>
                </a:lnTo>
                <a:lnTo>
                  <a:pt x="39291" y="39921"/>
                </a:lnTo>
                <a:lnTo>
                  <a:pt x="39395" y="39957"/>
                </a:lnTo>
                <a:lnTo>
                  <a:pt x="39494" y="39992"/>
                </a:lnTo>
                <a:lnTo>
                  <a:pt x="39598" y="40021"/>
                </a:lnTo>
                <a:lnTo>
                  <a:pt x="39702" y="40050"/>
                </a:lnTo>
                <a:lnTo>
                  <a:pt x="39812" y="40071"/>
                </a:lnTo>
                <a:lnTo>
                  <a:pt x="39916" y="40085"/>
                </a:lnTo>
                <a:lnTo>
                  <a:pt x="40020" y="40093"/>
                </a:lnTo>
                <a:lnTo>
                  <a:pt x="40129" y="40100"/>
                </a:lnTo>
                <a:lnTo>
                  <a:pt x="40234" y="40093"/>
                </a:lnTo>
                <a:lnTo>
                  <a:pt x="40343" y="40085"/>
                </a:lnTo>
                <a:lnTo>
                  <a:pt x="40447" y="40071"/>
                </a:lnTo>
                <a:lnTo>
                  <a:pt x="40557" y="40057"/>
                </a:lnTo>
                <a:lnTo>
                  <a:pt x="40661" y="40028"/>
                </a:lnTo>
                <a:lnTo>
                  <a:pt x="40771" y="39992"/>
                </a:lnTo>
                <a:lnTo>
                  <a:pt x="40875" y="39957"/>
                </a:lnTo>
                <a:lnTo>
                  <a:pt x="40979" y="39914"/>
                </a:lnTo>
                <a:lnTo>
                  <a:pt x="41083" y="39864"/>
                </a:lnTo>
                <a:lnTo>
                  <a:pt x="41181" y="39799"/>
                </a:lnTo>
                <a:lnTo>
                  <a:pt x="41280" y="39735"/>
                </a:lnTo>
                <a:lnTo>
                  <a:pt x="41378" y="39663"/>
                </a:lnTo>
                <a:lnTo>
                  <a:pt x="41476" y="39584"/>
                </a:lnTo>
                <a:lnTo>
                  <a:pt x="41569" y="39499"/>
                </a:lnTo>
                <a:lnTo>
                  <a:pt x="41661" y="39406"/>
                </a:lnTo>
                <a:lnTo>
                  <a:pt x="41754" y="39298"/>
                </a:lnTo>
                <a:lnTo>
                  <a:pt x="41840" y="39191"/>
                </a:lnTo>
                <a:lnTo>
                  <a:pt x="41921" y="39076"/>
                </a:lnTo>
                <a:lnTo>
                  <a:pt x="42002" y="38948"/>
                </a:lnTo>
                <a:lnTo>
                  <a:pt x="42239" y="38561"/>
                </a:lnTo>
                <a:lnTo>
                  <a:pt x="42470" y="38167"/>
                </a:lnTo>
                <a:lnTo>
                  <a:pt x="42690" y="37774"/>
                </a:lnTo>
                <a:lnTo>
                  <a:pt x="42898" y="37380"/>
                </a:lnTo>
                <a:lnTo>
                  <a:pt x="43106" y="36979"/>
                </a:lnTo>
                <a:lnTo>
                  <a:pt x="43297" y="36586"/>
                </a:lnTo>
                <a:lnTo>
                  <a:pt x="43482" y="36185"/>
                </a:lnTo>
                <a:lnTo>
                  <a:pt x="43661" y="35791"/>
                </a:lnTo>
                <a:lnTo>
                  <a:pt x="43834" y="35391"/>
                </a:lnTo>
                <a:lnTo>
                  <a:pt x="43996" y="34990"/>
                </a:lnTo>
                <a:lnTo>
                  <a:pt x="44146" y="34596"/>
                </a:lnTo>
                <a:lnTo>
                  <a:pt x="44291" y="34195"/>
                </a:lnTo>
                <a:lnTo>
                  <a:pt x="44430" y="33795"/>
                </a:lnTo>
                <a:lnTo>
                  <a:pt x="44557" y="33394"/>
                </a:lnTo>
                <a:lnTo>
                  <a:pt x="44684" y="32993"/>
                </a:lnTo>
                <a:lnTo>
                  <a:pt x="44794" y="32592"/>
                </a:lnTo>
                <a:lnTo>
                  <a:pt x="44904" y="32184"/>
                </a:lnTo>
                <a:lnTo>
                  <a:pt x="45002" y="31784"/>
                </a:lnTo>
                <a:lnTo>
                  <a:pt x="45094" y="31383"/>
                </a:lnTo>
                <a:lnTo>
                  <a:pt x="45175" y="30982"/>
                </a:lnTo>
                <a:lnTo>
                  <a:pt x="45250" y="30581"/>
                </a:lnTo>
                <a:lnTo>
                  <a:pt x="45320" y="30181"/>
                </a:lnTo>
                <a:lnTo>
                  <a:pt x="45383" y="29780"/>
                </a:lnTo>
                <a:lnTo>
                  <a:pt x="45435" y="29379"/>
                </a:lnTo>
                <a:lnTo>
                  <a:pt x="45487" y="28978"/>
                </a:lnTo>
                <a:lnTo>
                  <a:pt x="45522" y="28577"/>
                </a:lnTo>
                <a:lnTo>
                  <a:pt x="45557" y="28177"/>
                </a:lnTo>
                <a:lnTo>
                  <a:pt x="45586" y="27776"/>
                </a:lnTo>
                <a:lnTo>
                  <a:pt x="45603" y="27382"/>
                </a:lnTo>
                <a:lnTo>
                  <a:pt x="45614" y="26981"/>
                </a:lnTo>
                <a:lnTo>
                  <a:pt x="45620" y="26581"/>
                </a:lnTo>
                <a:lnTo>
                  <a:pt x="45620" y="26187"/>
                </a:lnTo>
                <a:lnTo>
                  <a:pt x="45614" y="25793"/>
                </a:lnTo>
                <a:lnTo>
                  <a:pt x="45603" y="25393"/>
                </a:lnTo>
                <a:lnTo>
                  <a:pt x="45580" y="24999"/>
                </a:lnTo>
                <a:lnTo>
                  <a:pt x="45551" y="24605"/>
                </a:lnTo>
                <a:lnTo>
                  <a:pt x="45522" y="24219"/>
                </a:lnTo>
                <a:lnTo>
                  <a:pt x="45481" y="23825"/>
                </a:lnTo>
                <a:lnTo>
                  <a:pt x="45435" y="23432"/>
                </a:lnTo>
                <a:lnTo>
                  <a:pt x="45383" y="23045"/>
                </a:lnTo>
                <a:lnTo>
                  <a:pt x="45325" y="22659"/>
                </a:lnTo>
                <a:lnTo>
                  <a:pt x="45262" y="22272"/>
                </a:lnTo>
                <a:lnTo>
                  <a:pt x="45192" y="21886"/>
                </a:lnTo>
                <a:lnTo>
                  <a:pt x="45117" y="21499"/>
                </a:lnTo>
                <a:lnTo>
                  <a:pt x="45031" y="21120"/>
                </a:lnTo>
                <a:lnTo>
                  <a:pt x="44944" y="20741"/>
                </a:lnTo>
                <a:lnTo>
                  <a:pt x="44851" y="20361"/>
                </a:lnTo>
                <a:lnTo>
                  <a:pt x="44753" y="19982"/>
                </a:lnTo>
                <a:lnTo>
                  <a:pt x="44649" y="19603"/>
                </a:lnTo>
                <a:lnTo>
                  <a:pt x="44539" y="19231"/>
                </a:lnTo>
                <a:lnTo>
                  <a:pt x="44424" y="18859"/>
                </a:lnTo>
                <a:lnTo>
                  <a:pt x="44302" y="18486"/>
                </a:lnTo>
                <a:lnTo>
                  <a:pt x="44181" y="18121"/>
                </a:lnTo>
                <a:lnTo>
                  <a:pt x="44048" y="17756"/>
                </a:lnTo>
                <a:lnTo>
                  <a:pt x="43915" y="17391"/>
                </a:lnTo>
                <a:lnTo>
                  <a:pt x="43771" y="17026"/>
                </a:lnTo>
                <a:lnTo>
                  <a:pt x="43626" y="16669"/>
                </a:lnTo>
                <a:lnTo>
                  <a:pt x="43476" y="16311"/>
                </a:lnTo>
                <a:lnTo>
                  <a:pt x="43320" y="15953"/>
                </a:lnTo>
                <a:lnTo>
                  <a:pt x="43158" y="15602"/>
                </a:lnTo>
                <a:lnTo>
                  <a:pt x="42990" y="15251"/>
                </a:lnTo>
                <a:lnTo>
                  <a:pt x="42823" y="14901"/>
                </a:lnTo>
                <a:lnTo>
                  <a:pt x="42649" y="14557"/>
                </a:lnTo>
                <a:lnTo>
                  <a:pt x="42470" y="14214"/>
                </a:lnTo>
                <a:lnTo>
                  <a:pt x="42285" y="13870"/>
                </a:lnTo>
                <a:lnTo>
                  <a:pt x="42095" y="13534"/>
                </a:lnTo>
                <a:lnTo>
                  <a:pt x="41904" y="13198"/>
                </a:lnTo>
                <a:lnTo>
                  <a:pt x="41707" y="12861"/>
                </a:lnTo>
                <a:lnTo>
                  <a:pt x="41505" y="12532"/>
                </a:lnTo>
                <a:lnTo>
                  <a:pt x="41303" y="12210"/>
                </a:lnTo>
                <a:lnTo>
                  <a:pt x="41089" y="11881"/>
                </a:lnTo>
                <a:lnTo>
                  <a:pt x="40875" y="11566"/>
                </a:lnTo>
                <a:lnTo>
                  <a:pt x="40661" y="11244"/>
                </a:lnTo>
                <a:lnTo>
                  <a:pt x="40442" y="10929"/>
                </a:lnTo>
                <a:lnTo>
                  <a:pt x="40216" y="10621"/>
                </a:lnTo>
                <a:lnTo>
                  <a:pt x="39985" y="10313"/>
                </a:lnTo>
                <a:lnTo>
                  <a:pt x="39754" y="10006"/>
                </a:lnTo>
                <a:lnTo>
                  <a:pt x="39517" y="9705"/>
                </a:lnTo>
                <a:lnTo>
                  <a:pt x="39280" y="9404"/>
                </a:lnTo>
                <a:lnTo>
                  <a:pt x="39037" y="9111"/>
                </a:lnTo>
                <a:lnTo>
                  <a:pt x="38789" y="8825"/>
                </a:lnTo>
                <a:lnTo>
                  <a:pt x="38540" y="8531"/>
                </a:lnTo>
                <a:lnTo>
                  <a:pt x="38286" y="8252"/>
                </a:lnTo>
                <a:lnTo>
                  <a:pt x="38031" y="7973"/>
                </a:lnTo>
                <a:lnTo>
                  <a:pt x="37771" y="7694"/>
                </a:lnTo>
                <a:lnTo>
                  <a:pt x="37505" y="7422"/>
                </a:lnTo>
                <a:lnTo>
                  <a:pt x="37240" y="7157"/>
                </a:lnTo>
                <a:lnTo>
                  <a:pt x="36974" y="6892"/>
                </a:lnTo>
                <a:lnTo>
                  <a:pt x="36702" y="6628"/>
                </a:lnTo>
                <a:lnTo>
                  <a:pt x="36430" y="6370"/>
                </a:lnTo>
                <a:lnTo>
                  <a:pt x="36153" y="6119"/>
                </a:lnTo>
                <a:lnTo>
                  <a:pt x="35870" y="5876"/>
                </a:lnTo>
                <a:lnTo>
                  <a:pt x="35592" y="5626"/>
                </a:lnTo>
                <a:lnTo>
                  <a:pt x="35303" y="5389"/>
                </a:lnTo>
                <a:lnTo>
                  <a:pt x="35020" y="5153"/>
                </a:lnTo>
                <a:lnTo>
                  <a:pt x="34731" y="4924"/>
                </a:lnTo>
                <a:lnTo>
                  <a:pt x="34436" y="4695"/>
                </a:lnTo>
                <a:lnTo>
                  <a:pt x="34142" y="4473"/>
                </a:lnTo>
                <a:lnTo>
                  <a:pt x="33847" y="4259"/>
                </a:lnTo>
                <a:lnTo>
                  <a:pt x="33546" y="4044"/>
                </a:lnTo>
                <a:lnTo>
                  <a:pt x="33246" y="3836"/>
                </a:lnTo>
                <a:lnTo>
                  <a:pt x="32945" y="3636"/>
                </a:lnTo>
                <a:lnTo>
                  <a:pt x="32639" y="3436"/>
                </a:lnTo>
                <a:lnTo>
                  <a:pt x="32333" y="3242"/>
                </a:lnTo>
                <a:lnTo>
                  <a:pt x="32026" y="3056"/>
                </a:lnTo>
                <a:lnTo>
                  <a:pt x="31714" y="2877"/>
                </a:lnTo>
                <a:lnTo>
                  <a:pt x="31402" y="2699"/>
                </a:lnTo>
                <a:lnTo>
                  <a:pt x="31090" y="2520"/>
                </a:lnTo>
                <a:lnTo>
                  <a:pt x="30778" y="2355"/>
                </a:lnTo>
                <a:lnTo>
                  <a:pt x="30460" y="2190"/>
                </a:lnTo>
                <a:lnTo>
                  <a:pt x="30142" y="2033"/>
                </a:lnTo>
                <a:lnTo>
                  <a:pt x="29824" y="1883"/>
                </a:lnTo>
                <a:lnTo>
                  <a:pt x="29501" y="1740"/>
                </a:lnTo>
                <a:lnTo>
                  <a:pt x="29183" y="1596"/>
                </a:lnTo>
                <a:lnTo>
                  <a:pt x="28859" y="1460"/>
                </a:lnTo>
                <a:lnTo>
                  <a:pt x="28535" y="1332"/>
                </a:lnTo>
                <a:lnTo>
                  <a:pt x="28212" y="1203"/>
                </a:lnTo>
                <a:lnTo>
                  <a:pt x="27888" y="1088"/>
                </a:lnTo>
                <a:lnTo>
                  <a:pt x="27559" y="974"/>
                </a:lnTo>
                <a:lnTo>
                  <a:pt x="27229" y="866"/>
                </a:lnTo>
                <a:lnTo>
                  <a:pt x="26905" y="766"/>
                </a:lnTo>
                <a:lnTo>
                  <a:pt x="26576" y="673"/>
                </a:lnTo>
                <a:lnTo>
                  <a:pt x="26247" y="580"/>
                </a:lnTo>
                <a:lnTo>
                  <a:pt x="25917" y="501"/>
                </a:lnTo>
                <a:lnTo>
                  <a:pt x="25588" y="423"/>
                </a:lnTo>
                <a:lnTo>
                  <a:pt x="25252" y="351"/>
                </a:lnTo>
                <a:lnTo>
                  <a:pt x="24923" y="287"/>
                </a:lnTo>
                <a:lnTo>
                  <a:pt x="24594" y="229"/>
                </a:lnTo>
                <a:lnTo>
                  <a:pt x="24241" y="172"/>
                </a:lnTo>
                <a:lnTo>
                  <a:pt x="23888" y="129"/>
                </a:lnTo>
                <a:lnTo>
                  <a:pt x="23536" y="86"/>
                </a:lnTo>
                <a:lnTo>
                  <a:pt x="23183" y="58"/>
                </a:lnTo>
                <a:lnTo>
                  <a:pt x="22831" y="29"/>
                </a:lnTo>
                <a:lnTo>
                  <a:pt x="22478" y="15"/>
                </a:lnTo>
                <a:lnTo>
                  <a:pt x="22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357750" y="4511763"/>
            <a:ext cx="286125" cy="373050"/>
          </a:xfrm>
          <a:custGeom>
            <a:avLst/>
            <a:gdLst/>
            <a:ahLst/>
            <a:cxnLst/>
            <a:rect l="l" t="t" r="r" b="b"/>
            <a:pathLst>
              <a:path w="11445" h="14922" extrusionOk="0">
                <a:moveTo>
                  <a:pt x="4989" y="0"/>
                </a:moveTo>
                <a:lnTo>
                  <a:pt x="4914" y="7"/>
                </a:lnTo>
                <a:lnTo>
                  <a:pt x="4844" y="22"/>
                </a:lnTo>
                <a:lnTo>
                  <a:pt x="4775" y="43"/>
                </a:lnTo>
                <a:lnTo>
                  <a:pt x="4706" y="65"/>
                </a:lnTo>
                <a:lnTo>
                  <a:pt x="4636" y="100"/>
                </a:lnTo>
                <a:lnTo>
                  <a:pt x="4573" y="136"/>
                </a:lnTo>
                <a:lnTo>
                  <a:pt x="4515" y="186"/>
                </a:lnTo>
                <a:lnTo>
                  <a:pt x="4457" y="236"/>
                </a:lnTo>
                <a:lnTo>
                  <a:pt x="4411" y="301"/>
                </a:lnTo>
                <a:lnTo>
                  <a:pt x="4359" y="365"/>
                </a:lnTo>
                <a:lnTo>
                  <a:pt x="4318" y="437"/>
                </a:lnTo>
                <a:lnTo>
                  <a:pt x="4284" y="523"/>
                </a:lnTo>
                <a:lnTo>
                  <a:pt x="4255" y="608"/>
                </a:lnTo>
                <a:lnTo>
                  <a:pt x="4232" y="701"/>
                </a:lnTo>
                <a:lnTo>
                  <a:pt x="4214" y="809"/>
                </a:lnTo>
                <a:lnTo>
                  <a:pt x="4180" y="1124"/>
                </a:lnTo>
                <a:lnTo>
                  <a:pt x="4151" y="1446"/>
                </a:lnTo>
                <a:lnTo>
                  <a:pt x="4128" y="1768"/>
                </a:lnTo>
                <a:lnTo>
                  <a:pt x="4110" y="2090"/>
                </a:lnTo>
                <a:lnTo>
                  <a:pt x="4093" y="2419"/>
                </a:lnTo>
                <a:lnTo>
                  <a:pt x="4081" y="2748"/>
                </a:lnTo>
                <a:lnTo>
                  <a:pt x="4076" y="3078"/>
                </a:lnTo>
                <a:lnTo>
                  <a:pt x="4070" y="3414"/>
                </a:lnTo>
                <a:lnTo>
                  <a:pt x="4070" y="4079"/>
                </a:lnTo>
                <a:lnTo>
                  <a:pt x="4087" y="4759"/>
                </a:lnTo>
                <a:lnTo>
                  <a:pt x="4110" y="5446"/>
                </a:lnTo>
                <a:lnTo>
                  <a:pt x="4151" y="6126"/>
                </a:lnTo>
                <a:lnTo>
                  <a:pt x="3278" y="6026"/>
                </a:lnTo>
                <a:lnTo>
                  <a:pt x="2411" y="5926"/>
                </a:lnTo>
                <a:lnTo>
                  <a:pt x="1544" y="5833"/>
                </a:lnTo>
                <a:lnTo>
                  <a:pt x="677" y="5747"/>
                </a:lnTo>
                <a:lnTo>
                  <a:pt x="608" y="5747"/>
                </a:lnTo>
                <a:lnTo>
                  <a:pt x="538" y="5754"/>
                </a:lnTo>
                <a:lnTo>
                  <a:pt x="475" y="5768"/>
                </a:lnTo>
                <a:lnTo>
                  <a:pt x="417" y="5797"/>
                </a:lnTo>
                <a:lnTo>
                  <a:pt x="359" y="5826"/>
                </a:lnTo>
                <a:lnTo>
                  <a:pt x="307" y="5869"/>
                </a:lnTo>
                <a:lnTo>
                  <a:pt x="261" y="5912"/>
                </a:lnTo>
                <a:lnTo>
                  <a:pt x="215" y="5962"/>
                </a:lnTo>
                <a:lnTo>
                  <a:pt x="174" y="6019"/>
                </a:lnTo>
                <a:lnTo>
                  <a:pt x="140" y="6076"/>
                </a:lnTo>
                <a:lnTo>
                  <a:pt x="105" y="6141"/>
                </a:lnTo>
                <a:lnTo>
                  <a:pt x="76" y="6212"/>
                </a:lnTo>
                <a:lnTo>
                  <a:pt x="53" y="6284"/>
                </a:lnTo>
                <a:lnTo>
                  <a:pt x="36" y="6355"/>
                </a:lnTo>
                <a:lnTo>
                  <a:pt x="18" y="6434"/>
                </a:lnTo>
                <a:lnTo>
                  <a:pt x="7" y="6506"/>
                </a:lnTo>
                <a:lnTo>
                  <a:pt x="1" y="6584"/>
                </a:lnTo>
                <a:lnTo>
                  <a:pt x="1" y="6663"/>
                </a:lnTo>
                <a:lnTo>
                  <a:pt x="7" y="6742"/>
                </a:lnTo>
                <a:lnTo>
                  <a:pt x="12" y="6813"/>
                </a:lnTo>
                <a:lnTo>
                  <a:pt x="24" y="6892"/>
                </a:lnTo>
                <a:lnTo>
                  <a:pt x="41" y="6964"/>
                </a:lnTo>
                <a:lnTo>
                  <a:pt x="64" y="7028"/>
                </a:lnTo>
                <a:lnTo>
                  <a:pt x="93" y="7092"/>
                </a:lnTo>
                <a:lnTo>
                  <a:pt x="122" y="7157"/>
                </a:lnTo>
                <a:lnTo>
                  <a:pt x="163" y="7214"/>
                </a:lnTo>
                <a:lnTo>
                  <a:pt x="203" y="7264"/>
                </a:lnTo>
                <a:lnTo>
                  <a:pt x="249" y="7314"/>
                </a:lnTo>
                <a:lnTo>
                  <a:pt x="301" y="7350"/>
                </a:lnTo>
                <a:lnTo>
                  <a:pt x="359" y="7386"/>
                </a:lnTo>
                <a:lnTo>
                  <a:pt x="423" y="7407"/>
                </a:lnTo>
                <a:lnTo>
                  <a:pt x="492" y="7429"/>
                </a:lnTo>
                <a:lnTo>
                  <a:pt x="1440" y="7593"/>
                </a:lnTo>
                <a:lnTo>
                  <a:pt x="2388" y="7751"/>
                </a:lnTo>
                <a:lnTo>
                  <a:pt x="3336" y="7908"/>
                </a:lnTo>
                <a:lnTo>
                  <a:pt x="4289" y="8051"/>
                </a:lnTo>
                <a:lnTo>
                  <a:pt x="4353" y="8810"/>
                </a:lnTo>
                <a:lnTo>
                  <a:pt x="4428" y="9562"/>
                </a:lnTo>
                <a:lnTo>
                  <a:pt x="4573" y="11050"/>
                </a:lnTo>
                <a:lnTo>
                  <a:pt x="4717" y="12510"/>
                </a:lnTo>
                <a:lnTo>
                  <a:pt x="4781" y="13226"/>
                </a:lnTo>
                <a:lnTo>
                  <a:pt x="4844" y="13927"/>
                </a:lnTo>
                <a:lnTo>
                  <a:pt x="4856" y="14049"/>
                </a:lnTo>
                <a:lnTo>
                  <a:pt x="4879" y="14156"/>
                </a:lnTo>
                <a:lnTo>
                  <a:pt x="4908" y="14256"/>
                </a:lnTo>
                <a:lnTo>
                  <a:pt x="4948" y="14357"/>
                </a:lnTo>
                <a:lnTo>
                  <a:pt x="4989" y="14442"/>
                </a:lnTo>
                <a:lnTo>
                  <a:pt x="5035" y="14528"/>
                </a:lnTo>
                <a:lnTo>
                  <a:pt x="5093" y="14600"/>
                </a:lnTo>
                <a:lnTo>
                  <a:pt x="5151" y="14664"/>
                </a:lnTo>
                <a:lnTo>
                  <a:pt x="5214" y="14722"/>
                </a:lnTo>
                <a:lnTo>
                  <a:pt x="5278" y="14772"/>
                </a:lnTo>
                <a:lnTo>
                  <a:pt x="5347" y="14822"/>
                </a:lnTo>
                <a:lnTo>
                  <a:pt x="5422" y="14858"/>
                </a:lnTo>
                <a:lnTo>
                  <a:pt x="5497" y="14886"/>
                </a:lnTo>
                <a:lnTo>
                  <a:pt x="5572" y="14900"/>
                </a:lnTo>
                <a:lnTo>
                  <a:pt x="5648" y="14915"/>
                </a:lnTo>
                <a:lnTo>
                  <a:pt x="5723" y="14922"/>
                </a:lnTo>
                <a:lnTo>
                  <a:pt x="5798" y="14922"/>
                </a:lnTo>
                <a:lnTo>
                  <a:pt x="5873" y="14908"/>
                </a:lnTo>
                <a:lnTo>
                  <a:pt x="5948" y="14893"/>
                </a:lnTo>
                <a:lnTo>
                  <a:pt x="6018" y="14865"/>
                </a:lnTo>
                <a:lnTo>
                  <a:pt x="6087" y="14829"/>
                </a:lnTo>
                <a:lnTo>
                  <a:pt x="6150" y="14786"/>
                </a:lnTo>
                <a:lnTo>
                  <a:pt x="6214" y="14736"/>
                </a:lnTo>
                <a:lnTo>
                  <a:pt x="6272" y="14679"/>
                </a:lnTo>
                <a:lnTo>
                  <a:pt x="6324" y="14614"/>
                </a:lnTo>
                <a:lnTo>
                  <a:pt x="6370" y="14543"/>
                </a:lnTo>
                <a:lnTo>
                  <a:pt x="6411" y="14457"/>
                </a:lnTo>
                <a:lnTo>
                  <a:pt x="6445" y="14371"/>
                </a:lnTo>
                <a:lnTo>
                  <a:pt x="6474" y="14271"/>
                </a:lnTo>
                <a:lnTo>
                  <a:pt x="6497" y="14163"/>
                </a:lnTo>
                <a:lnTo>
                  <a:pt x="6509" y="14049"/>
                </a:lnTo>
                <a:lnTo>
                  <a:pt x="6509" y="13927"/>
                </a:lnTo>
                <a:lnTo>
                  <a:pt x="6503" y="13233"/>
                </a:lnTo>
                <a:lnTo>
                  <a:pt x="6491" y="12546"/>
                </a:lnTo>
                <a:lnTo>
                  <a:pt x="6457" y="11158"/>
                </a:lnTo>
                <a:lnTo>
                  <a:pt x="6416" y="9776"/>
                </a:lnTo>
                <a:lnTo>
                  <a:pt x="6376" y="8388"/>
                </a:lnTo>
                <a:lnTo>
                  <a:pt x="6376" y="8388"/>
                </a:lnTo>
                <a:lnTo>
                  <a:pt x="7353" y="8552"/>
                </a:lnTo>
                <a:lnTo>
                  <a:pt x="8329" y="8717"/>
                </a:lnTo>
                <a:lnTo>
                  <a:pt x="9300" y="8903"/>
                </a:lnTo>
                <a:lnTo>
                  <a:pt x="9792" y="9003"/>
                </a:lnTo>
                <a:lnTo>
                  <a:pt x="10277" y="9104"/>
                </a:lnTo>
                <a:lnTo>
                  <a:pt x="10404" y="9125"/>
                </a:lnTo>
                <a:lnTo>
                  <a:pt x="10526" y="9132"/>
                </a:lnTo>
                <a:lnTo>
                  <a:pt x="10636" y="9118"/>
                </a:lnTo>
                <a:lnTo>
                  <a:pt x="10740" y="9096"/>
                </a:lnTo>
                <a:lnTo>
                  <a:pt x="10844" y="9061"/>
                </a:lnTo>
                <a:lnTo>
                  <a:pt x="10930" y="9010"/>
                </a:lnTo>
                <a:lnTo>
                  <a:pt x="11017" y="8946"/>
                </a:lnTo>
                <a:lnTo>
                  <a:pt x="11092" y="8882"/>
                </a:lnTo>
                <a:lnTo>
                  <a:pt x="11167" y="8803"/>
                </a:lnTo>
                <a:lnTo>
                  <a:pt x="11225" y="8717"/>
                </a:lnTo>
                <a:lnTo>
                  <a:pt x="11283" y="8624"/>
                </a:lnTo>
                <a:lnTo>
                  <a:pt x="11329" y="8524"/>
                </a:lnTo>
                <a:lnTo>
                  <a:pt x="11370" y="8416"/>
                </a:lnTo>
                <a:lnTo>
                  <a:pt x="11398" y="8309"/>
                </a:lnTo>
                <a:lnTo>
                  <a:pt x="11422" y="8202"/>
                </a:lnTo>
                <a:lnTo>
                  <a:pt x="11439" y="8087"/>
                </a:lnTo>
                <a:lnTo>
                  <a:pt x="11445" y="7973"/>
                </a:lnTo>
                <a:lnTo>
                  <a:pt x="11445" y="7858"/>
                </a:lnTo>
                <a:lnTo>
                  <a:pt x="11433" y="7744"/>
                </a:lnTo>
                <a:lnTo>
                  <a:pt x="11416" y="7629"/>
                </a:lnTo>
                <a:lnTo>
                  <a:pt x="11393" y="7522"/>
                </a:lnTo>
                <a:lnTo>
                  <a:pt x="11358" y="7415"/>
                </a:lnTo>
                <a:lnTo>
                  <a:pt x="11318" y="7314"/>
                </a:lnTo>
                <a:lnTo>
                  <a:pt x="11266" y="7221"/>
                </a:lnTo>
                <a:lnTo>
                  <a:pt x="11202" y="7128"/>
                </a:lnTo>
                <a:lnTo>
                  <a:pt x="11133" y="7050"/>
                </a:lnTo>
                <a:lnTo>
                  <a:pt x="11057" y="6978"/>
                </a:lnTo>
                <a:lnTo>
                  <a:pt x="10971" y="6914"/>
                </a:lnTo>
                <a:lnTo>
                  <a:pt x="10872" y="6863"/>
                </a:lnTo>
                <a:lnTo>
                  <a:pt x="10768" y="6821"/>
                </a:lnTo>
                <a:lnTo>
                  <a:pt x="10653" y="6792"/>
                </a:lnTo>
                <a:lnTo>
                  <a:pt x="10531" y="6778"/>
                </a:lnTo>
                <a:lnTo>
                  <a:pt x="10006" y="6742"/>
                </a:lnTo>
                <a:lnTo>
                  <a:pt x="9480" y="6706"/>
                </a:lnTo>
                <a:lnTo>
                  <a:pt x="8954" y="6663"/>
                </a:lnTo>
                <a:lnTo>
                  <a:pt x="8422" y="6613"/>
                </a:lnTo>
                <a:lnTo>
                  <a:pt x="7376" y="6498"/>
                </a:lnTo>
                <a:lnTo>
                  <a:pt x="6324" y="6384"/>
                </a:lnTo>
                <a:lnTo>
                  <a:pt x="6312" y="5683"/>
                </a:lnTo>
                <a:lnTo>
                  <a:pt x="6307" y="4981"/>
                </a:lnTo>
                <a:lnTo>
                  <a:pt x="6301" y="4273"/>
                </a:lnTo>
                <a:lnTo>
                  <a:pt x="6289" y="3922"/>
                </a:lnTo>
                <a:lnTo>
                  <a:pt x="6278" y="3564"/>
                </a:lnTo>
                <a:lnTo>
                  <a:pt x="6260" y="3213"/>
                </a:lnTo>
                <a:lnTo>
                  <a:pt x="6243" y="2863"/>
                </a:lnTo>
                <a:lnTo>
                  <a:pt x="6214" y="2519"/>
                </a:lnTo>
                <a:lnTo>
                  <a:pt x="6179" y="2169"/>
                </a:lnTo>
                <a:lnTo>
                  <a:pt x="6139" y="1825"/>
                </a:lnTo>
                <a:lnTo>
                  <a:pt x="6093" y="1482"/>
                </a:lnTo>
                <a:lnTo>
                  <a:pt x="6035" y="1145"/>
                </a:lnTo>
                <a:lnTo>
                  <a:pt x="5971" y="809"/>
                </a:lnTo>
                <a:lnTo>
                  <a:pt x="5948" y="716"/>
                </a:lnTo>
                <a:lnTo>
                  <a:pt x="5919" y="630"/>
                </a:lnTo>
                <a:lnTo>
                  <a:pt x="5885" y="551"/>
                </a:lnTo>
                <a:lnTo>
                  <a:pt x="5838" y="472"/>
                </a:lnTo>
                <a:lnTo>
                  <a:pt x="5792" y="401"/>
                </a:lnTo>
                <a:lnTo>
                  <a:pt x="5740" y="336"/>
                </a:lnTo>
                <a:lnTo>
                  <a:pt x="5688" y="279"/>
                </a:lnTo>
                <a:lnTo>
                  <a:pt x="5625" y="222"/>
                </a:lnTo>
                <a:lnTo>
                  <a:pt x="5561" y="172"/>
                </a:lnTo>
                <a:lnTo>
                  <a:pt x="5497" y="136"/>
                </a:lnTo>
                <a:lnTo>
                  <a:pt x="5428" y="93"/>
                </a:lnTo>
                <a:lnTo>
                  <a:pt x="5359" y="65"/>
                </a:lnTo>
                <a:lnTo>
                  <a:pt x="5284" y="43"/>
                </a:lnTo>
                <a:lnTo>
                  <a:pt x="5214" y="22"/>
                </a:lnTo>
                <a:lnTo>
                  <a:pt x="5139" y="7"/>
                </a:lnTo>
                <a:lnTo>
                  <a:pt x="50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8758325" y="1058250"/>
            <a:ext cx="463975" cy="1248500"/>
          </a:xfrm>
          <a:custGeom>
            <a:avLst/>
            <a:gdLst/>
            <a:ahLst/>
            <a:cxnLst/>
            <a:rect l="l" t="t" r="r" b="b"/>
            <a:pathLst>
              <a:path w="18559" h="49940" extrusionOk="0">
                <a:moveTo>
                  <a:pt x="15276" y="0"/>
                </a:moveTo>
                <a:lnTo>
                  <a:pt x="15201" y="7"/>
                </a:lnTo>
                <a:lnTo>
                  <a:pt x="15126" y="22"/>
                </a:lnTo>
                <a:lnTo>
                  <a:pt x="14663" y="143"/>
                </a:lnTo>
                <a:lnTo>
                  <a:pt x="14213" y="279"/>
                </a:lnTo>
                <a:lnTo>
                  <a:pt x="13767" y="429"/>
                </a:lnTo>
                <a:lnTo>
                  <a:pt x="13322" y="587"/>
                </a:lnTo>
                <a:lnTo>
                  <a:pt x="12889" y="766"/>
                </a:lnTo>
                <a:lnTo>
                  <a:pt x="12461" y="952"/>
                </a:lnTo>
                <a:lnTo>
                  <a:pt x="12039" y="1152"/>
                </a:lnTo>
                <a:lnTo>
                  <a:pt x="11623" y="1367"/>
                </a:lnTo>
                <a:lnTo>
                  <a:pt x="11213" y="1596"/>
                </a:lnTo>
                <a:lnTo>
                  <a:pt x="10808" y="1832"/>
                </a:lnTo>
                <a:lnTo>
                  <a:pt x="10409" y="2083"/>
                </a:lnTo>
                <a:lnTo>
                  <a:pt x="10016" y="2340"/>
                </a:lnTo>
                <a:lnTo>
                  <a:pt x="9629" y="2612"/>
                </a:lnTo>
                <a:lnTo>
                  <a:pt x="9254" y="2899"/>
                </a:lnTo>
                <a:lnTo>
                  <a:pt x="8884" y="3192"/>
                </a:lnTo>
                <a:lnTo>
                  <a:pt x="8514" y="3500"/>
                </a:lnTo>
                <a:lnTo>
                  <a:pt x="8155" y="3815"/>
                </a:lnTo>
                <a:lnTo>
                  <a:pt x="7803" y="4144"/>
                </a:lnTo>
                <a:lnTo>
                  <a:pt x="7462" y="4480"/>
                </a:lnTo>
                <a:lnTo>
                  <a:pt x="7121" y="4824"/>
                </a:lnTo>
                <a:lnTo>
                  <a:pt x="6791" y="5182"/>
                </a:lnTo>
                <a:lnTo>
                  <a:pt x="6468" y="5547"/>
                </a:lnTo>
                <a:lnTo>
                  <a:pt x="6150" y="5926"/>
                </a:lnTo>
                <a:lnTo>
                  <a:pt x="5838" y="6305"/>
                </a:lnTo>
                <a:lnTo>
                  <a:pt x="5537" y="6699"/>
                </a:lnTo>
                <a:lnTo>
                  <a:pt x="5242" y="7100"/>
                </a:lnTo>
                <a:lnTo>
                  <a:pt x="4953" y="7515"/>
                </a:lnTo>
                <a:lnTo>
                  <a:pt x="4676" y="7930"/>
                </a:lnTo>
                <a:lnTo>
                  <a:pt x="4399" y="8352"/>
                </a:lnTo>
                <a:lnTo>
                  <a:pt x="4138" y="8789"/>
                </a:lnTo>
                <a:lnTo>
                  <a:pt x="3878" y="9232"/>
                </a:lnTo>
                <a:lnTo>
                  <a:pt x="3630" y="9676"/>
                </a:lnTo>
                <a:lnTo>
                  <a:pt x="3387" y="10134"/>
                </a:lnTo>
                <a:lnTo>
                  <a:pt x="3150" y="10592"/>
                </a:lnTo>
                <a:lnTo>
                  <a:pt x="2925" y="11064"/>
                </a:lnTo>
                <a:lnTo>
                  <a:pt x="2705" y="11537"/>
                </a:lnTo>
                <a:lnTo>
                  <a:pt x="2497" y="12016"/>
                </a:lnTo>
                <a:lnTo>
                  <a:pt x="2295" y="12503"/>
                </a:lnTo>
                <a:lnTo>
                  <a:pt x="2098" y="12997"/>
                </a:lnTo>
                <a:lnTo>
                  <a:pt x="1913" y="13491"/>
                </a:lnTo>
                <a:lnTo>
                  <a:pt x="1734" y="13999"/>
                </a:lnTo>
                <a:lnTo>
                  <a:pt x="1561" y="14507"/>
                </a:lnTo>
                <a:lnTo>
                  <a:pt x="1399" y="15015"/>
                </a:lnTo>
                <a:lnTo>
                  <a:pt x="1249" y="15530"/>
                </a:lnTo>
                <a:lnTo>
                  <a:pt x="1104" y="16053"/>
                </a:lnTo>
                <a:lnTo>
                  <a:pt x="965" y="16582"/>
                </a:lnTo>
                <a:lnTo>
                  <a:pt x="838" y="17112"/>
                </a:lnTo>
                <a:lnTo>
                  <a:pt x="723" y="17641"/>
                </a:lnTo>
                <a:lnTo>
                  <a:pt x="613" y="18178"/>
                </a:lnTo>
                <a:lnTo>
                  <a:pt x="509" y="18722"/>
                </a:lnTo>
                <a:lnTo>
                  <a:pt x="416" y="19266"/>
                </a:lnTo>
                <a:lnTo>
                  <a:pt x="335" y="19810"/>
                </a:lnTo>
                <a:lnTo>
                  <a:pt x="260" y="20354"/>
                </a:lnTo>
                <a:lnTo>
                  <a:pt x="197" y="20905"/>
                </a:lnTo>
                <a:lnTo>
                  <a:pt x="139" y="21463"/>
                </a:lnTo>
                <a:lnTo>
                  <a:pt x="93" y="22014"/>
                </a:lnTo>
                <a:lnTo>
                  <a:pt x="52" y="22572"/>
                </a:lnTo>
                <a:lnTo>
                  <a:pt x="29" y="23131"/>
                </a:lnTo>
                <a:lnTo>
                  <a:pt x="6" y="23689"/>
                </a:lnTo>
                <a:lnTo>
                  <a:pt x="0" y="24247"/>
                </a:lnTo>
                <a:lnTo>
                  <a:pt x="0" y="24805"/>
                </a:lnTo>
                <a:lnTo>
                  <a:pt x="6" y="25371"/>
                </a:lnTo>
                <a:lnTo>
                  <a:pt x="29" y="25929"/>
                </a:lnTo>
                <a:lnTo>
                  <a:pt x="58" y="26494"/>
                </a:lnTo>
                <a:lnTo>
                  <a:pt x="93" y="27031"/>
                </a:lnTo>
                <a:lnTo>
                  <a:pt x="139" y="27568"/>
                </a:lnTo>
                <a:lnTo>
                  <a:pt x="191" y="28112"/>
                </a:lnTo>
                <a:lnTo>
                  <a:pt x="255" y="28656"/>
                </a:lnTo>
                <a:lnTo>
                  <a:pt x="324" y="29200"/>
                </a:lnTo>
                <a:lnTo>
                  <a:pt x="399" y="29744"/>
                </a:lnTo>
                <a:lnTo>
                  <a:pt x="486" y="30295"/>
                </a:lnTo>
                <a:lnTo>
                  <a:pt x="578" y="30839"/>
                </a:lnTo>
                <a:lnTo>
                  <a:pt x="682" y="31382"/>
                </a:lnTo>
                <a:lnTo>
                  <a:pt x="792" y="31934"/>
                </a:lnTo>
                <a:lnTo>
                  <a:pt x="913" y="32477"/>
                </a:lnTo>
                <a:lnTo>
                  <a:pt x="1035" y="33021"/>
                </a:lnTo>
                <a:lnTo>
                  <a:pt x="1173" y="33565"/>
                </a:lnTo>
                <a:lnTo>
                  <a:pt x="1312" y="34102"/>
                </a:lnTo>
                <a:lnTo>
                  <a:pt x="1462" y="34639"/>
                </a:lnTo>
                <a:lnTo>
                  <a:pt x="1619" y="35176"/>
                </a:lnTo>
                <a:lnTo>
                  <a:pt x="1786" y="35705"/>
                </a:lnTo>
                <a:lnTo>
                  <a:pt x="1960" y="36235"/>
                </a:lnTo>
                <a:lnTo>
                  <a:pt x="2139" y="36757"/>
                </a:lnTo>
                <a:lnTo>
                  <a:pt x="2329" y="37272"/>
                </a:lnTo>
                <a:lnTo>
                  <a:pt x="2526" y="37788"/>
                </a:lnTo>
                <a:lnTo>
                  <a:pt x="2728" y="38303"/>
                </a:lnTo>
                <a:lnTo>
                  <a:pt x="2942" y="38804"/>
                </a:lnTo>
                <a:lnTo>
                  <a:pt x="3162" y="39298"/>
                </a:lnTo>
                <a:lnTo>
                  <a:pt x="3387" y="39792"/>
                </a:lnTo>
                <a:lnTo>
                  <a:pt x="3618" y="40278"/>
                </a:lnTo>
                <a:lnTo>
                  <a:pt x="3861" y="40751"/>
                </a:lnTo>
                <a:lnTo>
                  <a:pt x="4110" y="41223"/>
                </a:lnTo>
                <a:lnTo>
                  <a:pt x="4370" y="41688"/>
                </a:lnTo>
                <a:lnTo>
                  <a:pt x="4630" y="42139"/>
                </a:lnTo>
                <a:lnTo>
                  <a:pt x="4901" y="42583"/>
                </a:lnTo>
                <a:lnTo>
                  <a:pt x="5179" y="43019"/>
                </a:lnTo>
                <a:lnTo>
                  <a:pt x="5462" y="43449"/>
                </a:lnTo>
                <a:lnTo>
                  <a:pt x="5757" y="43864"/>
                </a:lnTo>
                <a:lnTo>
                  <a:pt x="6057" y="44265"/>
                </a:lnTo>
                <a:lnTo>
                  <a:pt x="6364" y="44665"/>
                </a:lnTo>
                <a:lnTo>
                  <a:pt x="6676" y="45045"/>
                </a:lnTo>
                <a:lnTo>
                  <a:pt x="6994" y="45417"/>
                </a:lnTo>
                <a:lnTo>
                  <a:pt x="7323" y="45782"/>
                </a:lnTo>
                <a:lnTo>
                  <a:pt x="7653" y="46133"/>
                </a:lnTo>
                <a:lnTo>
                  <a:pt x="7994" y="46469"/>
                </a:lnTo>
                <a:lnTo>
                  <a:pt x="8346" y="46791"/>
                </a:lnTo>
                <a:lnTo>
                  <a:pt x="8699" y="47099"/>
                </a:lnTo>
                <a:lnTo>
                  <a:pt x="9057" y="47392"/>
                </a:lnTo>
                <a:lnTo>
                  <a:pt x="9427" y="47678"/>
                </a:lnTo>
                <a:lnTo>
                  <a:pt x="9803" y="47943"/>
                </a:lnTo>
                <a:lnTo>
                  <a:pt x="9993" y="48072"/>
                </a:lnTo>
                <a:lnTo>
                  <a:pt x="10184" y="48194"/>
                </a:lnTo>
                <a:lnTo>
                  <a:pt x="10375" y="48315"/>
                </a:lnTo>
                <a:lnTo>
                  <a:pt x="10571" y="48430"/>
                </a:lnTo>
                <a:lnTo>
                  <a:pt x="10768" y="48544"/>
                </a:lnTo>
                <a:lnTo>
                  <a:pt x="10964" y="48652"/>
                </a:lnTo>
                <a:lnTo>
                  <a:pt x="11167" y="48759"/>
                </a:lnTo>
                <a:lnTo>
                  <a:pt x="11369" y="48859"/>
                </a:lnTo>
                <a:lnTo>
                  <a:pt x="11571" y="48952"/>
                </a:lnTo>
                <a:lnTo>
                  <a:pt x="11773" y="49045"/>
                </a:lnTo>
                <a:lnTo>
                  <a:pt x="11982" y="49138"/>
                </a:lnTo>
                <a:lnTo>
                  <a:pt x="12190" y="49217"/>
                </a:lnTo>
                <a:lnTo>
                  <a:pt x="12398" y="49296"/>
                </a:lnTo>
                <a:lnTo>
                  <a:pt x="12606" y="49375"/>
                </a:lnTo>
                <a:lnTo>
                  <a:pt x="12820" y="49446"/>
                </a:lnTo>
                <a:lnTo>
                  <a:pt x="13033" y="49511"/>
                </a:lnTo>
                <a:lnTo>
                  <a:pt x="13247" y="49568"/>
                </a:lnTo>
                <a:lnTo>
                  <a:pt x="13467" y="49625"/>
                </a:lnTo>
                <a:lnTo>
                  <a:pt x="13687" y="49682"/>
                </a:lnTo>
                <a:lnTo>
                  <a:pt x="13906" y="49725"/>
                </a:lnTo>
                <a:lnTo>
                  <a:pt x="14126" y="49768"/>
                </a:lnTo>
                <a:lnTo>
                  <a:pt x="14351" y="49811"/>
                </a:lnTo>
                <a:lnTo>
                  <a:pt x="14577" y="49840"/>
                </a:lnTo>
                <a:lnTo>
                  <a:pt x="14802" y="49868"/>
                </a:lnTo>
                <a:lnTo>
                  <a:pt x="15033" y="49897"/>
                </a:lnTo>
                <a:lnTo>
                  <a:pt x="15259" y="49911"/>
                </a:lnTo>
                <a:lnTo>
                  <a:pt x="15490" y="49926"/>
                </a:lnTo>
                <a:lnTo>
                  <a:pt x="15727" y="49933"/>
                </a:lnTo>
                <a:lnTo>
                  <a:pt x="15958" y="49940"/>
                </a:lnTo>
                <a:lnTo>
                  <a:pt x="16195" y="49940"/>
                </a:lnTo>
                <a:lnTo>
                  <a:pt x="16432" y="49933"/>
                </a:lnTo>
                <a:lnTo>
                  <a:pt x="16669" y="49918"/>
                </a:lnTo>
                <a:lnTo>
                  <a:pt x="16912" y="49904"/>
                </a:lnTo>
                <a:lnTo>
                  <a:pt x="17154" y="49876"/>
                </a:lnTo>
                <a:lnTo>
                  <a:pt x="17397" y="49854"/>
                </a:lnTo>
                <a:lnTo>
                  <a:pt x="17640" y="49818"/>
                </a:lnTo>
                <a:lnTo>
                  <a:pt x="17750" y="49797"/>
                </a:lnTo>
                <a:lnTo>
                  <a:pt x="17854" y="49761"/>
                </a:lnTo>
                <a:lnTo>
                  <a:pt x="17946" y="49718"/>
                </a:lnTo>
                <a:lnTo>
                  <a:pt x="18033" y="49661"/>
                </a:lnTo>
                <a:lnTo>
                  <a:pt x="18114" y="49604"/>
                </a:lnTo>
                <a:lnTo>
                  <a:pt x="18189" y="49532"/>
                </a:lnTo>
                <a:lnTo>
                  <a:pt x="18258" y="49453"/>
                </a:lnTo>
                <a:lnTo>
                  <a:pt x="18322" y="49367"/>
                </a:lnTo>
                <a:lnTo>
                  <a:pt x="18374" y="49282"/>
                </a:lnTo>
                <a:lnTo>
                  <a:pt x="18420" y="49188"/>
                </a:lnTo>
                <a:lnTo>
                  <a:pt x="18461" y="49088"/>
                </a:lnTo>
                <a:lnTo>
                  <a:pt x="18495" y="48981"/>
                </a:lnTo>
                <a:lnTo>
                  <a:pt x="18524" y="48881"/>
                </a:lnTo>
                <a:lnTo>
                  <a:pt x="18542" y="48773"/>
                </a:lnTo>
                <a:lnTo>
                  <a:pt x="18553" y="48666"/>
                </a:lnTo>
                <a:lnTo>
                  <a:pt x="18559" y="48559"/>
                </a:lnTo>
                <a:lnTo>
                  <a:pt x="18559" y="48451"/>
                </a:lnTo>
                <a:lnTo>
                  <a:pt x="18547" y="48344"/>
                </a:lnTo>
                <a:lnTo>
                  <a:pt x="18530" y="48244"/>
                </a:lnTo>
                <a:lnTo>
                  <a:pt x="18507" y="48144"/>
                </a:lnTo>
                <a:lnTo>
                  <a:pt x="18478" y="48043"/>
                </a:lnTo>
                <a:lnTo>
                  <a:pt x="18438" y="47950"/>
                </a:lnTo>
                <a:lnTo>
                  <a:pt x="18391" y="47864"/>
                </a:lnTo>
                <a:lnTo>
                  <a:pt x="18339" y="47786"/>
                </a:lnTo>
                <a:lnTo>
                  <a:pt x="18281" y="47714"/>
                </a:lnTo>
                <a:lnTo>
                  <a:pt x="18212" y="47643"/>
                </a:lnTo>
                <a:lnTo>
                  <a:pt x="18137" y="47585"/>
                </a:lnTo>
                <a:lnTo>
                  <a:pt x="18050" y="47535"/>
                </a:lnTo>
                <a:lnTo>
                  <a:pt x="17964" y="47499"/>
                </a:lnTo>
                <a:lnTo>
                  <a:pt x="17865" y="47471"/>
                </a:lnTo>
                <a:lnTo>
                  <a:pt x="17755" y="47457"/>
                </a:lnTo>
                <a:lnTo>
                  <a:pt x="17640" y="47449"/>
                </a:lnTo>
                <a:lnTo>
                  <a:pt x="17178" y="47449"/>
                </a:lnTo>
                <a:lnTo>
                  <a:pt x="16946" y="47442"/>
                </a:lnTo>
                <a:lnTo>
                  <a:pt x="16721" y="47435"/>
                </a:lnTo>
                <a:lnTo>
                  <a:pt x="16496" y="47421"/>
                </a:lnTo>
                <a:lnTo>
                  <a:pt x="16270" y="47399"/>
                </a:lnTo>
                <a:lnTo>
                  <a:pt x="16045" y="47378"/>
                </a:lnTo>
                <a:lnTo>
                  <a:pt x="15825" y="47349"/>
                </a:lnTo>
                <a:lnTo>
                  <a:pt x="15605" y="47321"/>
                </a:lnTo>
                <a:lnTo>
                  <a:pt x="15386" y="47285"/>
                </a:lnTo>
                <a:lnTo>
                  <a:pt x="14958" y="47199"/>
                </a:lnTo>
                <a:lnTo>
                  <a:pt x="14530" y="47099"/>
                </a:lnTo>
                <a:lnTo>
                  <a:pt x="14114" y="46984"/>
                </a:lnTo>
                <a:lnTo>
                  <a:pt x="13704" y="46855"/>
                </a:lnTo>
                <a:lnTo>
                  <a:pt x="13299" y="46712"/>
                </a:lnTo>
                <a:lnTo>
                  <a:pt x="12901" y="46555"/>
                </a:lnTo>
                <a:lnTo>
                  <a:pt x="12513" y="46376"/>
                </a:lnTo>
                <a:lnTo>
                  <a:pt x="12132" y="46190"/>
                </a:lnTo>
                <a:lnTo>
                  <a:pt x="11750" y="45989"/>
                </a:lnTo>
                <a:lnTo>
                  <a:pt x="11380" y="45775"/>
                </a:lnTo>
                <a:lnTo>
                  <a:pt x="11022" y="45546"/>
                </a:lnTo>
                <a:lnTo>
                  <a:pt x="10664" y="45302"/>
                </a:lnTo>
                <a:lnTo>
                  <a:pt x="10317" y="45052"/>
                </a:lnTo>
                <a:lnTo>
                  <a:pt x="9976" y="44787"/>
                </a:lnTo>
                <a:lnTo>
                  <a:pt x="9641" y="44508"/>
                </a:lnTo>
                <a:lnTo>
                  <a:pt x="9311" y="44215"/>
                </a:lnTo>
                <a:lnTo>
                  <a:pt x="8988" y="43914"/>
                </a:lnTo>
                <a:lnTo>
                  <a:pt x="8676" y="43599"/>
                </a:lnTo>
                <a:lnTo>
                  <a:pt x="8369" y="43277"/>
                </a:lnTo>
                <a:lnTo>
                  <a:pt x="8069" y="42941"/>
                </a:lnTo>
                <a:lnTo>
                  <a:pt x="7780" y="42597"/>
                </a:lnTo>
                <a:lnTo>
                  <a:pt x="7491" y="42246"/>
                </a:lnTo>
                <a:lnTo>
                  <a:pt x="7213" y="41881"/>
                </a:lnTo>
                <a:lnTo>
                  <a:pt x="6942" y="41502"/>
                </a:lnTo>
                <a:lnTo>
                  <a:pt x="6676" y="41123"/>
                </a:lnTo>
                <a:lnTo>
                  <a:pt x="6421" y="40729"/>
                </a:lnTo>
                <a:lnTo>
                  <a:pt x="6167" y="40328"/>
                </a:lnTo>
                <a:lnTo>
                  <a:pt x="5924" y="39913"/>
                </a:lnTo>
                <a:lnTo>
                  <a:pt x="5687" y="39498"/>
                </a:lnTo>
                <a:lnTo>
                  <a:pt x="5462" y="39076"/>
                </a:lnTo>
                <a:lnTo>
                  <a:pt x="5242" y="38639"/>
                </a:lnTo>
                <a:lnTo>
                  <a:pt x="5029" y="38203"/>
                </a:lnTo>
                <a:lnTo>
                  <a:pt x="4820" y="37752"/>
                </a:lnTo>
                <a:lnTo>
                  <a:pt x="4618" y="37301"/>
                </a:lnTo>
                <a:lnTo>
                  <a:pt x="4427" y="36836"/>
                </a:lnTo>
                <a:lnTo>
                  <a:pt x="4243" y="36371"/>
                </a:lnTo>
                <a:lnTo>
                  <a:pt x="4063" y="35898"/>
                </a:lnTo>
                <a:lnTo>
                  <a:pt x="3896" y="35419"/>
                </a:lnTo>
                <a:lnTo>
                  <a:pt x="3734" y="34939"/>
                </a:lnTo>
                <a:lnTo>
                  <a:pt x="3578" y="34453"/>
                </a:lnTo>
                <a:lnTo>
                  <a:pt x="3428" y="33959"/>
                </a:lnTo>
                <a:lnTo>
                  <a:pt x="3289" y="33458"/>
                </a:lnTo>
                <a:lnTo>
                  <a:pt x="3150" y="32957"/>
                </a:lnTo>
                <a:lnTo>
                  <a:pt x="3029" y="32456"/>
                </a:lnTo>
                <a:lnTo>
                  <a:pt x="2907" y="31948"/>
                </a:lnTo>
                <a:lnTo>
                  <a:pt x="2798" y="31433"/>
                </a:lnTo>
                <a:lnTo>
                  <a:pt x="2694" y="30917"/>
                </a:lnTo>
                <a:lnTo>
                  <a:pt x="2595" y="30402"/>
                </a:lnTo>
                <a:lnTo>
                  <a:pt x="2509" y="29880"/>
                </a:lnTo>
                <a:lnTo>
                  <a:pt x="2428" y="29357"/>
                </a:lnTo>
                <a:lnTo>
                  <a:pt x="2353" y="28835"/>
                </a:lnTo>
                <a:lnTo>
                  <a:pt x="2289" y="28312"/>
                </a:lnTo>
                <a:lnTo>
                  <a:pt x="2225" y="27783"/>
                </a:lnTo>
                <a:lnTo>
                  <a:pt x="2179" y="27253"/>
                </a:lnTo>
                <a:lnTo>
                  <a:pt x="2133" y="26731"/>
                </a:lnTo>
                <a:lnTo>
                  <a:pt x="2098" y="26201"/>
                </a:lnTo>
                <a:lnTo>
                  <a:pt x="2069" y="25671"/>
                </a:lnTo>
                <a:lnTo>
                  <a:pt x="2052" y="25142"/>
                </a:lnTo>
                <a:lnTo>
                  <a:pt x="2035" y="24612"/>
                </a:lnTo>
                <a:lnTo>
                  <a:pt x="2035" y="24111"/>
                </a:lnTo>
                <a:lnTo>
                  <a:pt x="2035" y="23610"/>
                </a:lnTo>
                <a:lnTo>
                  <a:pt x="2046" y="23116"/>
                </a:lnTo>
                <a:lnTo>
                  <a:pt x="2069" y="22623"/>
                </a:lnTo>
                <a:lnTo>
                  <a:pt x="2098" y="22136"/>
                </a:lnTo>
                <a:lnTo>
                  <a:pt x="2133" y="21649"/>
                </a:lnTo>
                <a:lnTo>
                  <a:pt x="2179" y="21163"/>
                </a:lnTo>
                <a:lnTo>
                  <a:pt x="2231" y="20683"/>
                </a:lnTo>
                <a:lnTo>
                  <a:pt x="2295" y="20204"/>
                </a:lnTo>
                <a:lnTo>
                  <a:pt x="2364" y="19731"/>
                </a:lnTo>
                <a:lnTo>
                  <a:pt x="2439" y="19266"/>
                </a:lnTo>
                <a:lnTo>
                  <a:pt x="2526" y="18801"/>
                </a:lnTo>
                <a:lnTo>
                  <a:pt x="2618" y="18336"/>
                </a:lnTo>
                <a:lnTo>
                  <a:pt x="2717" y="17878"/>
                </a:lnTo>
                <a:lnTo>
                  <a:pt x="2821" y="17427"/>
                </a:lnTo>
                <a:lnTo>
                  <a:pt x="2936" y="16976"/>
                </a:lnTo>
                <a:lnTo>
                  <a:pt x="3058" y="16532"/>
                </a:lnTo>
                <a:lnTo>
                  <a:pt x="3185" y="16088"/>
                </a:lnTo>
                <a:lnTo>
                  <a:pt x="3318" y="15652"/>
                </a:lnTo>
                <a:lnTo>
                  <a:pt x="3462" y="15215"/>
                </a:lnTo>
                <a:lnTo>
                  <a:pt x="3613" y="14786"/>
                </a:lnTo>
                <a:lnTo>
                  <a:pt x="3769" y="14364"/>
                </a:lnTo>
                <a:lnTo>
                  <a:pt x="3930" y="13941"/>
                </a:lnTo>
                <a:lnTo>
                  <a:pt x="4098" y="13526"/>
                </a:lnTo>
                <a:lnTo>
                  <a:pt x="4277" y="13118"/>
                </a:lnTo>
                <a:lnTo>
                  <a:pt x="4462" y="12710"/>
                </a:lnTo>
                <a:lnTo>
                  <a:pt x="4647" y="12310"/>
                </a:lnTo>
                <a:lnTo>
                  <a:pt x="4844" y="11916"/>
                </a:lnTo>
                <a:lnTo>
                  <a:pt x="5046" y="11522"/>
                </a:lnTo>
                <a:lnTo>
                  <a:pt x="5254" y="11143"/>
                </a:lnTo>
                <a:lnTo>
                  <a:pt x="5468" y="10757"/>
                </a:lnTo>
                <a:lnTo>
                  <a:pt x="5687" y="10385"/>
                </a:lnTo>
                <a:lnTo>
                  <a:pt x="5919" y="10012"/>
                </a:lnTo>
                <a:lnTo>
                  <a:pt x="6150" y="9647"/>
                </a:lnTo>
                <a:lnTo>
                  <a:pt x="6387" y="9290"/>
                </a:lnTo>
                <a:lnTo>
                  <a:pt x="6630" y="8939"/>
                </a:lnTo>
                <a:lnTo>
                  <a:pt x="6878" y="8588"/>
                </a:lnTo>
                <a:lnTo>
                  <a:pt x="7138" y="8245"/>
                </a:lnTo>
                <a:lnTo>
                  <a:pt x="7398" y="7915"/>
                </a:lnTo>
                <a:lnTo>
                  <a:pt x="7664" y="7579"/>
                </a:lnTo>
                <a:lnTo>
                  <a:pt x="7936" y="7257"/>
                </a:lnTo>
                <a:lnTo>
                  <a:pt x="8213" y="6942"/>
                </a:lnTo>
                <a:lnTo>
                  <a:pt x="8496" y="6627"/>
                </a:lnTo>
                <a:lnTo>
                  <a:pt x="8780" y="6319"/>
                </a:lnTo>
                <a:lnTo>
                  <a:pt x="9074" y="6019"/>
                </a:lnTo>
                <a:lnTo>
                  <a:pt x="9369" y="5725"/>
                </a:lnTo>
                <a:lnTo>
                  <a:pt x="9670" y="5439"/>
                </a:lnTo>
                <a:lnTo>
                  <a:pt x="9982" y="5160"/>
                </a:lnTo>
                <a:lnTo>
                  <a:pt x="10288" y="4888"/>
                </a:lnTo>
                <a:lnTo>
                  <a:pt x="10606" y="4623"/>
                </a:lnTo>
                <a:lnTo>
                  <a:pt x="10930" y="4359"/>
                </a:lnTo>
                <a:lnTo>
                  <a:pt x="11253" y="4108"/>
                </a:lnTo>
                <a:lnTo>
                  <a:pt x="11583" y="3858"/>
                </a:lnTo>
                <a:lnTo>
                  <a:pt x="11918" y="3621"/>
                </a:lnTo>
                <a:lnTo>
                  <a:pt x="12253" y="3385"/>
                </a:lnTo>
                <a:lnTo>
                  <a:pt x="12600" y="3163"/>
                </a:lnTo>
                <a:lnTo>
                  <a:pt x="12947" y="2941"/>
                </a:lnTo>
                <a:lnTo>
                  <a:pt x="13294" y="2734"/>
                </a:lnTo>
                <a:lnTo>
                  <a:pt x="13652" y="2534"/>
                </a:lnTo>
                <a:lnTo>
                  <a:pt x="14010" y="2333"/>
                </a:lnTo>
                <a:lnTo>
                  <a:pt x="14369" y="2147"/>
                </a:lnTo>
                <a:lnTo>
                  <a:pt x="14738" y="1968"/>
                </a:lnTo>
                <a:lnTo>
                  <a:pt x="15108" y="1789"/>
                </a:lnTo>
                <a:lnTo>
                  <a:pt x="15478" y="1625"/>
                </a:lnTo>
                <a:lnTo>
                  <a:pt x="15553" y="1589"/>
                </a:lnTo>
                <a:lnTo>
                  <a:pt x="15623" y="1546"/>
                </a:lnTo>
                <a:lnTo>
                  <a:pt x="15681" y="1503"/>
                </a:lnTo>
                <a:lnTo>
                  <a:pt x="15733" y="1446"/>
                </a:lnTo>
                <a:lnTo>
                  <a:pt x="15785" y="1388"/>
                </a:lnTo>
                <a:lnTo>
                  <a:pt x="15825" y="1331"/>
                </a:lnTo>
                <a:lnTo>
                  <a:pt x="15860" y="1267"/>
                </a:lnTo>
                <a:lnTo>
                  <a:pt x="15889" y="1195"/>
                </a:lnTo>
                <a:lnTo>
                  <a:pt x="15912" y="1131"/>
                </a:lnTo>
                <a:lnTo>
                  <a:pt x="15929" y="1052"/>
                </a:lnTo>
                <a:lnTo>
                  <a:pt x="15946" y="981"/>
                </a:lnTo>
                <a:lnTo>
                  <a:pt x="15952" y="909"/>
                </a:lnTo>
                <a:lnTo>
                  <a:pt x="15952" y="830"/>
                </a:lnTo>
                <a:lnTo>
                  <a:pt x="15952" y="759"/>
                </a:lnTo>
                <a:lnTo>
                  <a:pt x="15941" y="687"/>
                </a:lnTo>
                <a:lnTo>
                  <a:pt x="15929" y="616"/>
                </a:lnTo>
                <a:lnTo>
                  <a:pt x="15906" y="544"/>
                </a:lnTo>
                <a:lnTo>
                  <a:pt x="15883" y="472"/>
                </a:lnTo>
                <a:lnTo>
                  <a:pt x="15860" y="408"/>
                </a:lnTo>
                <a:lnTo>
                  <a:pt x="15825" y="344"/>
                </a:lnTo>
                <a:lnTo>
                  <a:pt x="15790" y="286"/>
                </a:lnTo>
                <a:lnTo>
                  <a:pt x="15750" y="229"/>
                </a:lnTo>
                <a:lnTo>
                  <a:pt x="15704" y="179"/>
                </a:lnTo>
                <a:lnTo>
                  <a:pt x="15652" y="136"/>
                </a:lnTo>
                <a:lnTo>
                  <a:pt x="15600" y="93"/>
                </a:lnTo>
                <a:lnTo>
                  <a:pt x="15542" y="64"/>
                </a:lnTo>
                <a:lnTo>
                  <a:pt x="15478" y="36"/>
                </a:lnTo>
                <a:lnTo>
                  <a:pt x="15415" y="14"/>
                </a:lnTo>
                <a:lnTo>
                  <a:pt x="15345" y="7"/>
                </a:lnTo>
                <a:lnTo>
                  <a:pt x="152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 name="Google Shape;429;p22"/>
          <p:cNvGrpSpPr/>
          <p:nvPr/>
        </p:nvGrpSpPr>
        <p:grpSpPr>
          <a:xfrm>
            <a:off x="467340" y="222053"/>
            <a:ext cx="1096399" cy="647554"/>
            <a:chOff x="3863003" y="76204"/>
            <a:chExt cx="881421" cy="520583"/>
          </a:xfrm>
        </p:grpSpPr>
        <p:sp>
          <p:nvSpPr>
            <p:cNvPr id="430" name="Google Shape;430;p22"/>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2"/>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2"/>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2"/>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 name="Google Shape;435;p22"/>
          <p:cNvSpPr/>
          <p:nvPr/>
        </p:nvSpPr>
        <p:spPr>
          <a:xfrm rot="-2700000">
            <a:off x="700225" y="1824752"/>
            <a:ext cx="287751" cy="505102"/>
          </a:xfrm>
          <a:custGeom>
            <a:avLst/>
            <a:gdLst/>
            <a:ahLst/>
            <a:cxnLst/>
            <a:rect l="l" t="t" r="r" b="b"/>
            <a:pathLst>
              <a:path w="23004" h="40380" extrusionOk="0">
                <a:moveTo>
                  <a:pt x="14363" y="5125"/>
                </a:moveTo>
                <a:lnTo>
                  <a:pt x="14768" y="7114"/>
                </a:lnTo>
                <a:lnTo>
                  <a:pt x="15172" y="9104"/>
                </a:lnTo>
                <a:lnTo>
                  <a:pt x="15571" y="11101"/>
                </a:lnTo>
                <a:lnTo>
                  <a:pt x="15964" y="13090"/>
                </a:lnTo>
                <a:lnTo>
                  <a:pt x="16357" y="15087"/>
                </a:lnTo>
                <a:lnTo>
                  <a:pt x="16739" y="17084"/>
                </a:lnTo>
                <a:lnTo>
                  <a:pt x="17120" y="19081"/>
                </a:lnTo>
                <a:lnTo>
                  <a:pt x="17502" y="21077"/>
                </a:lnTo>
                <a:lnTo>
                  <a:pt x="17877" y="23081"/>
                </a:lnTo>
                <a:lnTo>
                  <a:pt x="18241" y="25078"/>
                </a:lnTo>
                <a:lnTo>
                  <a:pt x="18611" y="27082"/>
                </a:lnTo>
                <a:lnTo>
                  <a:pt x="18970" y="29086"/>
                </a:lnTo>
                <a:lnTo>
                  <a:pt x="19328" y="31090"/>
                </a:lnTo>
                <a:lnTo>
                  <a:pt x="19681" y="33101"/>
                </a:lnTo>
                <a:lnTo>
                  <a:pt x="20033" y="35105"/>
                </a:lnTo>
                <a:lnTo>
                  <a:pt x="20380" y="37116"/>
                </a:lnTo>
                <a:lnTo>
                  <a:pt x="19212" y="37058"/>
                </a:lnTo>
                <a:lnTo>
                  <a:pt x="18051" y="37008"/>
                </a:lnTo>
                <a:lnTo>
                  <a:pt x="16883" y="36972"/>
                </a:lnTo>
                <a:lnTo>
                  <a:pt x="15721" y="36937"/>
                </a:lnTo>
                <a:lnTo>
                  <a:pt x="14554" y="36915"/>
                </a:lnTo>
                <a:lnTo>
                  <a:pt x="13386" y="36901"/>
                </a:lnTo>
                <a:lnTo>
                  <a:pt x="12219" y="36901"/>
                </a:lnTo>
                <a:lnTo>
                  <a:pt x="11051" y="36908"/>
                </a:lnTo>
                <a:lnTo>
                  <a:pt x="9884" y="36930"/>
                </a:lnTo>
                <a:lnTo>
                  <a:pt x="8716" y="36958"/>
                </a:lnTo>
                <a:lnTo>
                  <a:pt x="7555" y="37001"/>
                </a:lnTo>
                <a:lnTo>
                  <a:pt x="6387" y="37058"/>
                </a:lnTo>
                <a:lnTo>
                  <a:pt x="5225" y="37123"/>
                </a:lnTo>
                <a:lnTo>
                  <a:pt x="4058" y="37201"/>
                </a:lnTo>
                <a:lnTo>
                  <a:pt x="2896" y="37302"/>
                </a:lnTo>
                <a:lnTo>
                  <a:pt x="1734" y="37409"/>
                </a:lnTo>
                <a:lnTo>
                  <a:pt x="2445" y="35334"/>
                </a:lnTo>
                <a:lnTo>
                  <a:pt x="3162" y="33272"/>
                </a:lnTo>
                <a:lnTo>
                  <a:pt x="3890" y="31211"/>
                </a:lnTo>
                <a:lnTo>
                  <a:pt x="4619" y="29157"/>
                </a:lnTo>
                <a:lnTo>
                  <a:pt x="5364" y="27110"/>
                </a:lnTo>
                <a:lnTo>
                  <a:pt x="6116" y="25071"/>
                </a:lnTo>
                <a:lnTo>
                  <a:pt x="6878" y="23045"/>
                </a:lnTo>
                <a:lnTo>
                  <a:pt x="7659" y="21020"/>
                </a:lnTo>
                <a:lnTo>
                  <a:pt x="8046" y="20011"/>
                </a:lnTo>
                <a:lnTo>
                  <a:pt x="8445" y="19002"/>
                </a:lnTo>
                <a:lnTo>
                  <a:pt x="8844" y="18000"/>
                </a:lnTo>
                <a:lnTo>
                  <a:pt x="9242" y="16998"/>
                </a:lnTo>
                <a:lnTo>
                  <a:pt x="9653" y="15996"/>
                </a:lnTo>
                <a:lnTo>
                  <a:pt x="10057" y="14994"/>
                </a:lnTo>
                <a:lnTo>
                  <a:pt x="10473" y="13999"/>
                </a:lnTo>
                <a:lnTo>
                  <a:pt x="10890" y="13004"/>
                </a:lnTo>
                <a:lnTo>
                  <a:pt x="11306" y="12010"/>
                </a:lnTo>
                <a:lnTo>
                  <a:pt x="11733" y="11022"/>
                </a:lnTo>
                <a:lnTo>
                  <a:pt x="12161" y="10034"/>
                </a:lnTo>
                <a:lnTo>
                  <a:pt x="12595" y="9047"/>
                </a:lnTo>
                <a:lnTo>
                  <a:pt x="13028" y="8059"/>
                </a:lnTo>
                <a:lnTo>
                  <a:pt x="13467" y="7079"/>
                </a:lnTo>
                <a:lnTo>
                  <a:pt x="13912" y="6098"/>
                </a:lnTo>
                <a:lnTo>
                  <a:pt x="14363" y="5125"/>
                </a:lnTo>
                <a:close/>
                <a:moveTo>
                  <a:pt x="14774" y="1"/>
                </a:moveTo>
                <a:lnTo>
                  <a:pt x="14693" y="8"/>
                </a:lnTo>
                <a:lnTo>
                  <a:pt x="14612" y="15"/>
                </a:lnTo>
                <a:lnTo>
                  <a:pt x="14531" y="36"/>
                </a:lnTo>
                <a:lnTo>
                  <a:pt x="14450" y="58"/>
                </a:lnTo>
                <a:lnTo>
                  <a:pt x="14375" y="86"/>
                </a:lnTo>
                <a:lnTo>
                  <a:pt x="14300" y="129"/>
                </a:lnTo>
                <a:lnTo>
                  <a:pt x="14224" y="172"/>
                </a:lnTo>
                <a:lnTo>
                  <a:pt x="14149" y="222"/>
                </a:lnTo>
                <a:lnTo>
                  <a:pt x="14086" y="280"/>
                </a:lnTo>
                <a:lnTo>
                  <a:pt x="14016" y="344"/>
                </a:lnTo>
                <a:lnTo>
                  <a:pt x="13959" y="416"/>
                </a:lnTo>
                <a:lnTo>
                  <a:pt x="13901" y="494"/>
                </a:lnTo>
                <a:lnTo>
                  <a:pt x="13843" y="587"/>
                </a:lnTo>
                <a:lnTo>
                  <a:pt x="13797" y="681"/>
                </a:lnTo>
                <a:lnTo>
                  <a:pt x="13277" y="1768"/>
                </a:lnTo>
                <a:lnTo>
                  <a:pt x="12756" y="2863"/>
                </a:lnTo>
                <a:lnTo>
                  <a:pt x="12242" y="3965"/>
                </a:lnTo>
                <a:lnTo>
                  <a:pt x="11733" y="5068"/>
                </a:lnTo>
                <a:lnTo>
                  <a:pt x="11231" y="6170"/>
                </a:lnTo>
                <a:lnTo>
                  <a:pt x="10733" y="7286"/>
                </a:lnTo>
                <a:lnTo>
                  <a:pt x="10242" y="8395"/>
                </a:lnTo>
                <a:lnTo>
                  <a:pt x="9757" y="9519"/>
                </a:lnTo>
                <a:lnTo>
                  <a:pt x="9271" y="10636"/>
                </a:lnTo>
                <a:lnTo>
                  <a:pt x="8797" y="11766"/>
                </a:lnTo>
                <a:lnTo>
                  <a:pt x="8323" y="12897"/>
                </a:lnTo>
                <a:lnTo>
                  <a:pt x="7861" y="14028"/>
                </a:lnTo>
                <a:lnTo>
                  <a:pt x="7404" y="15166"/>
                </a:lnTo>
                <a:lnTo>
                  <a:pt x="6948" y="16304"/>
                </a:lnTo>
                <a:lnTo>
                  <a:pt x="6503" y="17449"/>
                </a:lnTo>
                <a:lnTo>
                  <a:pt x="6063" y="18601"/>
                </a:lnTo>
                <a:lnTo>
                  <a:pt x="5630" y="19753"/>
                </a:lnTo>
                <a:lnTo>
                  <a:pt x="5208" y="20906"/>
                </a:lnTo>
                <a:lnTo>
                  <a:pt x="4786" y="22072"/>
                </a:lnTo>
                <a:lnTo>
                  <a:pt x="4376" y="23231"/>
                </a:lnTo>
                <a:lnTo>
                  <a:pt x="3971" y="24398"/>
                </a:lnTo>
                <a:lnTo>
                  <a:pt x="3572" y="25572"/>
                </a:lnTo>
                <a:lnTo>
                  <a:pt x="3185" y="26745"/>
                </a:lnTo>
                <a:lnTo>
                  <a:pt x="2804" y="27926"/>
                </a:lnTo>
                <a:lnTo>
                  <a:pt x="2428" y="29107"/>
                </a:lnTo>
                <a:lnTo>
                  <a:pt x="2058" y="30295"/>
                </a:lnTo>
                <a:lnTo>
                  <a:pt x="1706" y="31483"/>
                </a:lnTo>
                <a:lnTo>
                  <a:pt x="1353" y="32678"/>
                </a:lnTo>
                <a:lnTo>
                  <a:pt x="1012" y="33874"/>
                </a:lnTo>
                <a:lnTo>
                  <a:pt x="677" y="35076"/>
                </a:lnTo>
                <a:lnTo>
                  <a:pt x="353" y="36278"/>
                </a:lnTo>
                <a:lnTo>
                  <a:pt x="41" y="37488"/>
                </a:lnTo>
                <a:lnTo>
                  <a:pt x="18" y="37588"/>
                </a:lnTo>
                <a:lnTo>
                  <a:pt x="6" y="37688"/>
                </a:lnTo>
                <a:lnTo>
                  <a:pt x="1" y="37781"/>
                </a:lnTo>
                <a:lnTo>
                  <a:pt x="1" y="37867"/>
                </a:lnTo>
                <a:lnTo>
                  <a:pt x="12" y="37946"/>
                </a:lnTo>
                <a:lnTo>
                  <a:pt x="24" y="38032"/>
                </a:lnTo>
                <a:lnTo>
                  <a:pt x="47" y="38103"/>
                </a:lnTo>
                <a:lnTo>
                  <a:pt x="70" y="38175"/>
                </a:lnTo>
                <a:lnTo>
                  <a:pt x="53" y="38268"/>
                </a:lnTo>
                <a:lnTo>
                  <a:pt x="47" y="38361"/>
                </a:lnTo>
                <a:lnTo>
                  <a:pt x="47" y="38454"/>
                </a:lnTo>
                <a:lnTo>
                  <a:pt x="53" y="38547"/>
                </a:lnTo>
                <a:lnTo>
                  <a:pt x="64" y="38640"/>
                </a:lnTo>
                <a:lnTo>
                  <a:pt x="87" y="38733"/>
                </a:lnTo>
                <a:lnTo>
                  <a:pt x="116" y="38819"/>
                </a:lnTo>
                <a:lnTo>
                  <a:pt x="151" y="38898"/>
                </a:lnTo>
                <a:lnTo>
                  <a:pt x="197" y="38976"/>
                </a:lnTo>
                <a:lnTo>
                  <a:pt x="249" y="39048"/>
                </a:lnTo>
                <a:lnTo>
                  <a:pt x="307" y="39112"/>
                </a:lnTo>
                <a:lnTo>
                  <a:pt x="376" y="39170"/>
                </a:lnTo>
                <a:lnTo>
                  <a:pt x="451" y="39213"/>
                </a:lnTo>
                <a:lnTo>
                  <a:pt x="538" y="39248"/>
                </a:lnTo>
                <a:lnTo>
                  <a:pt x="631" y="39270"/>
                </a:lnTo>
                <a:lnTo>
                  <a:pt x="729" y="39284"/>
                </a:lnTo>
                <a:lnTo>
                  <a:pt x="1989" y="39363"/>
                </a:lnTo>
                <a:lnTo>
                  <a:pt x="3255" y="39427"/>
                </a:lnTo>
                <a:lnTo>
                  <a:pt x="4515" y="39484"/>
                </a:lnTo>
                <a:lnTo>
                  <a:pt x="5780" y="39535"/>
                </a:lnTo>
                <a:lnTo>
                  <a:pt x="7046" y="39585"/>
                </a:lnTo>
                <a:lnTo>
                  <a:pt x="8312" y="39628"/>
                </a:lnTo>
                <a:lnTo>
                  <a:pt x="10838" y="39699"/>
                </a:lnTo>
                <a:lnTo>
                  <a:pt x="13369" y="39756"/>
                </a:lnTo>
                <a:lnTo>
                  <a:pt x="15901" y="39807"/>
                </a:lnTo>
                <a:lnTo>
                  <a:pt x="18426" y="39849"/>
                </a:lnTo>
                <a:lnTo>
                  <a:pt x="20958" y="39900"/>
                </a:lnTo>
                <a:lnTo>
                  <a:pt x="21016" y="39993"/>
                </a:lnTo>
                <a:lnTo>
                  <a:pt x="21085" y="40078"/>
                </a:lnTo>
                <a:lnTo>
                  <a:pt x="21154" y="40150"/>
                </a:lnTo>
                <a:lnTo>
                  <a:pt x="21229" y="40207"/>
                </a:lnTo>
                <a:lnTo>
                  <a:pt x="21310" y="40257"/>
                </a:lnTo>
                <a:lnTo>
                  <a:pt x="21391" y="40300"/>
                </a:lnTo>
                <a:lnTo>
                  <a:pt x="21478" y="40336"/>
                </a:lnTo>
                <a:lnTo>
                  <a:pt x="21570" y="40358"/>
                </a:lnTo>
                <a:lnTo>
                  <a:pt x="21657" y="40372"/>
                </a:lnTo>
                <a:lnTo>
                  <a:pt x="21750" y="40379"/>
                </a:lnTo>
                <a:lnTo>
                  <a:pt x="21842" y="40372"/>
                </a:lnTo>
                <a:lnTo>
                  <a:pt x="21935" y="40358"/>
                </a:lnTo>
                <a:lnTo>
                  <a:pt x="22027" y="40336"/>
                </a:lnTo>
                <a:lnTo>
                  <a:pt x="22120" y="40307"/>
                </a:lnTo>
                <a:lnTo>
                  <a:pt x="22206" y="40272"/>
                </a:lnTo>
                <a:lnTo>
                  <a:pt x="22293" y="40229"/>
                </a:lnTo>
                <a:lnTo>
                  <a:pt x="22380" y="40179"/>
                </a:lnTo>
                <a:lnTo>
                  <a:pt x="22461" y="40114"/>
                </a:lnTo>
                <a:lnTo>
                  <a:pt x="22541" y="40050"/>
                </a:lnTo>
                <a:lnTo>
                  <a:pt x="22617" y="39971"/>
                </a:lnTo>
                <a:lnTo>
                  <a:pt x="22686" y="39892"/>
                </a:lnTo>
                <a:lnTo>
                  <a:pt x="22750" y="39807"/>
                </a:lnTo>
                <a:lnTo>
                  <a:pt x="22807" y="39713"/>
                </a:lnTo>
                <a:lnTo>
                  <a:pt x="22859" y="39613"/>
                </a:lnTo>
                <a:lnTo>
                  <a:pt x="22900" y="39506"/>
                </a:lnTo>
                <a:lnTo>
                  <a:pt x="22940" y="39391"/>
                </a:lnTo>
                <a:lnTo>
                  <a:pt x="22969" y="39270"/>
                </a:lnTo>
                <a:lnTo>
                  <a:pt x="22987" y="39148"/>
                </a:lnTo>
                <a:lnTo>
                  <a:pt x="22998" y="39019"/>
                </a:lnTo>
                <a:lnTo>
                  <a:pt x="23004" y="38883"/>
                </a:lnTo>
                <a:lnTo>
                  <a:pt x="22992" y="38747"/>
                </a:lnTo>
                <a:lnTo>
                  <a:pt x="22975" y="38604"/>
                </a:lnTo>
                <a:lnTo>
                  <a:pt x="22576" y="36242"/>
                </a:lnTo>
                <a:lnTo>
                  <a:pt x="22166" y="33881"/>
                </a:lnTo>
                <a:lnTo>
                  <a:pt x="21755" y="31526"/>
                </a:lnTo>
                <a:lnTo>
                  <a:pt x="21339" y="29164"/>
                </a:lnTo>
                <a:lnTo>
                  <a:pt x="20917" y="26810"/>
                </a:lnTo>
                <a:lnTo>
                  <a:pt x="20484" y="24455"/>
                </a:lnTo>
                <a:lnTo>
                  <a:pt x="20050" y="22108"/>
                </a:lnTo>
                <a:lnTo>
                  <a:pt x="19611" y="19760"/>
                </a:lnTo>
                <a:lnTo>
                  <a:pt x="19166" y="17406"/>
                </a:lnTo>
                <a:lnTo>
                  <a:pt x="18715" y="15058"/>
                </a:lnTo>
                <a:lnTo>
                  <a:pt x="18259" y="12718"/>
                </a:lnTo>
                <a:lnTo>
                  <a:pt x="17796" y="10371"/>
                </a:lnTo>
                <a:lnTo>
                  <a:pt x="17328" y="8031"/>
                </a:lnTo>
                <a:lnTo>
                  <a:pt x="16854" y="5690"/>
                </a:lnTo>
                <a:lnTo>
                  <a:pt x="16375" y="3350"/>
                </a:lnTo>
                <a:lnTo>
                  <a:pt x="15889" y="1017"/>
                </a:lnTo>
                <a:lnTo>
                  <a:pt x="15860" y="910"/>
                </a:lnTo>
                <a:lnTo>
                  <a:pt x="15831" y="802"/>
                </a:lnTo>
                <a:lnTo>
                  <a:pt x="15791" y="709"/>
                </a:lnTo>
                <a:lnTo>
                  <a:pt x="15750" y="616"/>
                </a:lnTo>
                <a:lnTo>
                  <a:pt x="15698" y="530"/>
                </a:lnTo>
                <a:lnTo>
                  <a:pt x="15646" y="451"/>
                </a:lnTo>
                <a:lnTo>
                  <a:pt x="15588" y="380"/>
                </a:lnTo>
                <a:lnTo>
                  <a:pt x="15525" y="316"/>
                </a:lnTo>
                <a:lnTo>
                  <a:pt x="15461" y="251"/>
                </a:lnTo>
                <a:lnTo>
                  <a:pt x="15392" y="201"/>
                </a:lnTo>
                <a:lnTo>
                  <a:pt x="15323" y="151"/>
                </a:lnTo>
                <a:lnTo>
                  <a:pt x="15247" y="108"/>
                </a:lnTo>
                <a:lnTo>
                  <a:pt x="15172" y="79"/>
                </a:lnTo>
                <a:lnTo>
                  <a:pt x="15091" y="51"/>
                </a:lnTo>
                <a:lnTo>
                  <a:pt x="15016" y="29"/>
                </a:lnTo>
                <a:lnTo>
                  <a:pt x="14935" y="8"/>
                </a:lnTo>
                <a:lnTo>
                  <a:pt x="14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2"/>
          <p:cNvSpPr/>
          <p:nvPr/>
        </p:nvSpPr>
        <p:spPr>
          <a:xfrm>
            <a:off x="5944471" y="-815"/>
            <a:ext cx="849878" cy="527240"/>
          </a:xfrm>
          <a:custGeom>
            <a:avLst/>
            <a:gdLst/>
            <a:ahLst/>
            <a:cxnLst/>
            <a:rect l="l" t="t" r="r" b="b"/>
            <a:pathLst>
              <a:path w="54822" h="34010" extrusionOk="0">
                <a:moveTo>
                  <a:pt x="42534" y="1"/>
                </a:moveTo>
                <a:lnTo>
                  <a:pt x="42435" y="15"/>
                </a:lnTo>
                <a:lnTo>
                  <a:pt x="42331" y="29"/>
                </a:lnTo>
                <a:lnTo>
                  <a:pt x="42233" y="51"/>
                </a:lnTo>
                <a:lnTo>
                  <a:pt x="42141" y="79"/>
                </a:lnTo>
                <a:lnTo>
                  <a:pt x="42048" y="115"/>
                </a:lnTo>
                <a:lnTo>
                  <a:pt x="41956" y="158"/>
                </a:lnTo>
                <a:lnTo>
                  <a:pt x="41863" y="215"/>
                </a:lnTo>
                <a:lnTo>
                  <a:pt x="41777" y="273"/>
                </a:lnTo>
                <a:lnTo>
                  <a:pt x="41696" y="337"/>
                </a:lnTo>
                <a:lnTo>
                  <a:pt x="41620" y="409"/>
                </a:lnTo>
                <a:lnTo>
                  <a:pt x="41545" y="487"/>
                </a:lnTo>
                <a:lnTo>
                  <a:pt x="41476" y="566"/>
                </a:lnTo>
                <a:lnTo>
                  <a:pt x="41412" y="659"/>
                </a:lnTo>
                <a:lnTo>
                  <a:pt x="41355" y="759"/>
                </a:lnTo>
                <a:lnTo>
                  <a:pt x="41303" y="867"/>
                </a:lnTo>
                <a:lnTo>
                  <a:pt x="41262" y="981"/>
                </a:lnTo>
                <a:lnTo>
                  <a:pt x="41222" y="1096"/>
                </a:lnTo>
                <a:lnTo>
                  <a:pt x="41193" y="1225"/>
                </a:lnTo>
                <a:lnTo>
                  <a:pt x="41170" y="1360"/>
                </a:lnTo>
                <a:lnTo>
                  <a:pt x="41031" y="2319"/>
                </a:lnTo>
                <a:lnTo>
                  <a:pt x="40886" y="3286"/>
                </a:lnTo>
                <a:lnTo>
                  <a:pt x="40736" y="4252"/>
                </a:lnTo>
                <a:lnTo>
                  <a:pt x="40586" y="5211"/>
                </a:lnTo>
                <a:lnTo>
                  <a:pt x="40430" y="6170"/>
                </a:lnTo>
                <a:lnTo>
                  <a:pt x="40268" y="7129"/>
                </a:lnTo>
                <a:lnTo>
                  <a:pt x="40106" y="8081"/>
                </a:lnTo>
                <a:lnTo>
                  <a:pt x="39933" y="9040"/>
                </a:lnTo>
                <a:lnTo>
                  <a:pt x="39759" y="9992"/>
                </a:lnTo>
                <a:lnTo>
                  <a:pt x="39580" y="10943"/>
                </a:lnTo>
                <a:lnTo>
                  <a:pt x="39401" y="11895"/>
                </a:lnTo>
                <a:lnTo>
                  <a:pt x="39210" y="12847"/>
                </a:lnTo>
                <a:lnTo>
                  <a:pt x="39020" y="13792"/>
                </a:lnTo>
                <a:lnTo>
                  <a:pt x="38823" y="14744"/>
                </a:lnTo>
                <a:lnTo>
                  <a:pt x="38627" y="15688"/>
                </a:lnTo>
                <a:lnTo>
                  <a:pt x="38424" y="16633"/>
                </a:lnTo>
                <a:lnTo>
                  <a:pt x="33211" y="11316"/>
                </a:lnTo>
                <a:lnTo>
                  <a:pt x="28003" y="5991"/>
                </a:lnTo>
                <a:lnTo>
                  <a:pt x="27905" y="5898"/>
                </a:lnTo>
                <a:lnTo>
                  <a:pt x="27801" y="5812"/>
                </a:lnTo>
                <a:lnTo>
                  <a:pt x="27697" y="5740"/>
                </a:lnTo>
                <a:lnTo>
                  <a:pt x="27593" y="5669"/>
                </a:lnTo>
                <a:lnTo>
                  <a:pt x="27483" y="5619"/>
                </a:lnTo>
                <a:lnTo>
                  <a:pt x="27373" y="5569"/>
                </a:lnTo>
                <a:lnTo>
                  <a:pt x="27264" y="5533"/>
                </a:lnTo>
                <a:lnTo>
                  <a:pt x="27154" y="5504"/>
                </a:lnTo>
                <a:lnTo>
                  <a:pt x="27044" y="5490"/>
                </a:lnTo>
                <a:lnTo>
                  <a:pt x="26934" y="5483"/>
                </a:lnTo>
                <a:lnTo>
                  <a:pt x="26824" y="5483"/>
                </a:lnTo>
                <a:lnTo>
                  <a:pt x="26720" y="5490"/>
                </a:lnTo>
                <a:lnTo>
                  <a:pt x="26611" y="5511"/>
                </a:lnTo>
                <a:lnTo>
                  <a:pt x="26507" y="5533"/>
                </a:lnTo>
                <a:lnTo>
                  <a:pt x="26402" y="5569"/>
                </a:lnTo>
                <a:lnTo>
                  <a:pt x="26304" y="5612"/>
                </a:lnTo>
                <a:lnTo>
                  <a:pt x="26206" y="5669"/>
                </a:lnTo>
                <a:lnTo>
                  <a:pt x="26108" y="5726"/>
                </a:lnTo>
                <a:lnTo>
                  <a:pt x="26021" y="5791"/>
                </a:lnTo>
                <a:lnTo>
                  <a:pt x="25934" y="5869"/>
                </a:lnTo>
                <a:lnTo>
                  <a:pt x="25848" y="5955"/>
                </a:lnTo>
                <a:lnTo>
                  <a:pt x="25772" y="6048"/>
                </a:lnTo>
                <a:lnTo>
                  <a:pt x="25697" y="6141"/>
                </a:lnTo>
                <a:lnTo>
                  <a:pt x="25634" y="6249"/>
                </a:lnTo>
                <a:lnTo>
                  <a:pt x="25570" y="6363"/>
                </a:lnTo>
                <a:lnTo>
                  <a:pt x="25512" y="6485"/>
                </a:lnTo>
                <a:lnTo>
                  <a:pt x="25466" y="6614"/>
                </a:lnTo>
                <a:lnTo>
                  <a:pt x="25426" y="6750"/>
                </a:lnTo>
                <a:lnTo>
                  <a:pt x="25391" y="6893"/>
                </a:lnTo>
                <a:lnTo>
                  <a:pt x="25362" y="7043"/>
                </a:lnTo>
                <a:lnTo>
                  <a:pt x="25345" y="7200"/>
                </a:lnTo>
                <a:lnTo>
                  <a:pt x="25333" y="7358"/>
                </a:lnTo>
                <a:lnTo>
                  <a:pt x="25067" y="14708"/>
                </a:lnTo>
                <a:lnTo>
                  <a:pt x="24807" y="22051"/>
                </a:lnTo>
                <a:lnTo>
                  <a:pt x="14317" y="12554"/>
                </a:lnTo>
                <a:lnTo>
                  <a:pt x="14236" y="12482"/>
                </a:lnTo>
                <a:lnTo>
                  <a:pt x="14155" y="12432"/>
                </a:lnTo>
                <a:lnTo>
                  <a:pt x="14074" y="12382"/>
                </a:lnTo>
                <a:lnTo>
                  <a:pt x="13988" y="12339"/>
                </a:lnTo>
                <a:lnTo>
                  <a:pt x="13901" y="12310"/>
                </a:lnTo>
                <a:lnTo>
                  <a:pt x="13808" y="12282"/>
                </a:lnTo>
                <a:lnTo>
                  <a:pt x="13716" y="12267"/>
                </a:lnTo>
                <a:lnTo>
                  <a:pt x="13629" y="12260"/>
                </a:lnTo>
                <a:lnTo>
                  <a:pt x="13537" y="12253"/>
                </a:lnTo>
                <a:lnTo>
                  <a:pt x="13439" y="12260"/>
                </a:lnTo>
                <a:lnTo>
                  <a:pt x="13346" y="12275"/>
                </a:lnTo>
                <a:lnTo>
                  <a:pt x="13254" y="12289"/>
                </a:lnTo>
                <a:lnTo>
                  <a:pt x="13161" y="12317"/>
                </a:lnTo>
                <a:lnTo>
                  <a:pt x="13074" y="12346"/>
                </a:lnTo>
                <a:lnTo>
                  <a:pt x="12982" y="12382"/>
                </a:lnTo>
                <a:lnTo>
                  <a:pt x="12895" y="12425"/>
                </a:lnTo>
                <a:lnTo>
                  <a:pt x="12809" y="12475"/>
                </a:lnTo>
                <a:lnTo>
                  <a:pt x="12722" y="12532"/>
                </a:lnTo>
                <a:lnTo>
                  <a:pt x="12641" y="12589"/>
                </a:lnTo>
                <a:lnTo>
                  <a:pt x="12560" y="12654"/>
                </a:lnTo>
                <a:lnTo>
                  <a:pt x="12485" y="12725"/>
                </a:lnTo>
                <a:lnTo>
                  <a:pt x="12410" y="12797"/>
                </a:lnTo>
                <a:lnTo>
                  <a:pt x="12340" y="12876"/>
                </a:lnTo>
                <a:lnTo>
                  <a:pt x="12277" y="12962"/>
                </a:lnTo>
                <a:lnTo>
                  <a:pt x="12219" y="13047"/>
                </a:lnTo>
                <a:lnTo>
                  <a:pt x="12161" y="13133"/>
                </a:lnTo>
                <a:lnTo>
                  <a:pt x="12109" y="13226"/>
                </a:lnTo>
                <a:lnTo>
                  <a:pt x="12063" y="13327"/>
                </a:lnTo>
                <a:lnTo>
                  <a:pt x="12023" y="13427"/>
                </a:lnTo>
                <a:lnTo>
                  <a:pt x="11988" y="13534"/>
                </a:lnTo>
                <a:lnTo>
                  <a:pt x="11959" y="13641"/>
                </a:lnTo>
                <a:lnTo>
                  <a:pt x="11936" y="13749"/>
                </a:lnTo>
                <a:lnTo>
                  <a:pt x="11641" y="15567"/>
                </a:lnTo>
                <a:lnTo>
                  <a:pt x="11352" y="17384"/>
                </a:lnTo>
                <a:lnTo>
                  <a:pt x="11080" y="19202"/>
                </a:lnTo>
                <a:lnTo>
                  <a:pt x="10820" y="21027"/>
                </a:lnTo>
                <a:lnTo>
                  <a:pt x="10572" y="22852"/>
                </a:lnTo>
                <a:lnTo>
                  <a:pt x="10329" y="24677"/>
                </a:lnTo>
                <a:lnTo>
                  <a:pt x="10098" y="26502"/>
                </a:lnTo>
                <a:lnTo>
                  <a:pt x="9878" y="28334"/>
                </a:lnTo>
                <a:lnTo>
                  <a:pt x="8844" y="27218"/>
                </a:lnTo>
                <a:lnTo>
                  <a:pt x="7821" y="26087"/>
                </a:lnTo>
                <a:lnTo>
                  <a:pt x="6798" y="24956"/>
                </a:lnTo>
                <a:lnTo>
                  <a:pt x="5769" y="23826"/>
                </a:lnTo>
                <a:lnTo>
                  <a:pt x="4740" y="22702"/>
                </a:lnTo>
                <a:lnTo>
                  <a:pt x="4220" y="22151"/>
                </a:lnTo>
                <a:lnTo>
                  <a:pt x="3700" y="21593"/>
                </a:lnTo>
                <a:lnTo>
                  <a:pt x="3174" y="21049"/>
                </a:lnTo>
                <a:lnTo>
                  <a:pt x="2648" y="20505"/>
                </a:lnTo>
                <a:lnTo>
                  <a:pt x="2116" y="19961"/>
                </a:lnTo>
                <a:lnTo>
                  <a:pt x="1579" y="19431"/>
                </a:lnTo>
                <a:lnTo>
                  <a:pt x="1492" y="19353"/>
                </a:lnTo>
                <a:lnTo>
                  <a:pt x="1405" y="19288"/>
                </a:lnTo>
                <a:lnTo>
                  <a:pt x="1319" y="19238"/>
                </a:lnTo>
                <a:lnTo>
                  <a:pt x="1226" y="19195"/>
                </a:lnTo>
                <a:lnTo>
                  <a:pt x="1139" y="19167"/>
                </a:lnTo>
                <a:lnTo>
                  <a:pt x="1047" y="19145"/>
                </a:lnTo>
                <a:lnTo>
                  <a:pt x="960" y="19138"/>
                </a:lnTo>
                <a:lnTo>
                  <a:pt x="873" y="19145"/>
                </a:lnTo>
                <a:lnTo>
                  <a:pt x="787" y="19159"/>
                </a:lnTo>
                <a:lnTo>
                  <a:pt x="706" y="19181"/>
                </a:lnTo>
                <a:lnTo>
                  <a:pt x="625" y="19209"/>
                </a:lnTo>
                <a:lnTo>
                  <a:pt x="550" y="19252"/>
                </a:lnTo>
                <a:lnTo>
                  <a:pt x="475" y="19295"/>
                </a:lnTo>
                <a:lnTo>
                  <a:pt x="405" y="19353"/>
                </a:lnTo>
                <a:lnTo>
                  <a:pt x="336" y="19410"/>
                </a:lnTo>
                <a:lnTo>
                  <a:pt x="278" y="19481"/>
                </a:lnTo>
                <a:lnTo>
                  <a:pt x="220" y="19553"/>
                </a:lnTo>
                <a:lnTo>
                  <a:pt x="168" y="19632"/>
                </a:lnTo>
                <a:lnTo>
                  <a:pt x="122" y="19718"/>
                </a:lnTo>
                <a:lnTo>
                  <a:pt x="87" y="19803"/>
                </a:lnTo>
                <a:lnTo>
                  <a:pt x="53" y="19896"/>
                </a:lnTo>
                <a:lnTo>
                  <a:pt x="30" y="19997"/>
                </a:lnTo>
                <a:lnTo>
                  <a:pt x="12" y="20097"/>
                </a:lnTo>
                <a:lnTo>
                  <a:pt x="1" y="20197"/>
                </a:lnTo>
                <a:lnTo>
                  <a:pt x="1" y="20304"/>
                </a:lnTo>
                <a:lnTo>
                  <a:pt x="12" y="20412"/>
                </a:lnTo>
                <a:lnTo>
                  <a:pt x="30" y="20519"/>
                </a:lnTo>
                <a:lnTo>
                  <a:pt x="53" y="20626"/>
                </a:lnTo>
                <a:lnTo>
                  <a:pt x="93" y="20734"/>
                </a:lnTo>
                <a:lnTo>
                  <a:pt x="139" y="20841"/>
                </a:lnTo>
                <a:lnTo>
                  <a:pt x="197" y="20949"/>
                </a:lnTo>
                <a:lnTo>
                  <a:pt x="267" y="21056"/>
                </a:lnTo>
                <a:lnTo>
                  <a:pt x="850" y="21857"/>
                </a:lnTo>
                <a:lnTo>
                  <a:pt x="1440" y="22652"/>
                </a:lnTo>
                <a:lnTo>
                  <a:pt x="2035" y="23432"/>
                </a:lnTo>
                <a:lnTo>
                  <a:pt x="2631" y="24212"/>
                </a:lnTo>
                <a:lnTo>
                  <a:pt x="3237" y="24985"/>
                </a:lnTo>
                <a:lnTo>
                  <a:pt x="3844" y="25751"/>
                </a:lnTo>
                <a:lnTo>
                  <a:pt x="5070" y="27282"/>
                </a:lnTo>
                <a:lnTo>
                  <a:pt x="6295" y="28807"/>
                </a:lnTo>
                <a:lnTo>
                  <a:pt x="6907" y="29572"/>
                </a:lnTo>
                <a:lnTo>
                  <a:pt x="7514" y="30338"/>
                </a:lnTo>
                <a:lnTo>
                  <a:pt x="8121" y="31111"/>
                </a:lnTo>
                <a:lnTo>
                  <a:pt x="8722" y="31884"/>
                </a:lnTo>
                <a:lnTo>
                  <a:pt x="9318" y="32671"/>
                </a:lnTo>
                <a:lnTo>
                  <a:pt x="9907" y="33459"/>
                </a:lnTo>
                <a:lnTo>
                  <a:pt x="9982" y="33552"/>
                </a:lnTo>
                <a:lnTo>
                  <a:pt x="10057" y="33630"/>
                </a:lnTo>
                <a:lnTo>
                  <a:pt x="10138" y="33702"/>
                </a:lnTo>
                <a:lnTo>
                  <a:pt x="10225" y="33766"/>
                </a:lnTo>
                <a:lnTo>
                  <a:pt x="10318" y="33824"/>
                </a:lnTo>
                <a:lnTo>
                  <a:pt x="10410" y="33874"/>
                </a:lnTo>
                <a:lnTo>
                  <a:pt x="10502" y="33917"/>
                </a:lnTo>
                <a:lnTo>
                  <a:pt x="10607" y="33952"/>
                </a:lnTo>
                <a:lnTo>
                  <a:pt x="10705" y="33974"/>
                </a:lnTo>
                <a:lnTo>
                  <a:pt x="10809" y="33995"/>
                </a:lnTo>
                <a:lnTo>
                  <a:pt x="10913" y="34002"/>
                </a:lnTo>
                <a:lnTo>
                  <a:pt x="11017" y="34010"/>
                </a:lnTo>
                <a:lnTo>
                  <a:pt x="11121" y="34002"/>
                </a:lnTo>
                <a:lnTo>
                  <a:pt x="11225" y="33995"/>
                </a:lnTo>
                <a:lnTo>
                  <a:pt x="11329" y="33974"/>
                </a:lnTo>
                <a:lnTo>
                  <a:pt x="11433" y="33952"/>
                </a:lnTo>
                <a:lnTo>
                  <a:pt x="11531" y="33917"/>
                </a:lnTo>
                <a:lnTo>
                  <a:pt x="11635" y="33874"/>
                </a:lnTo>
                <a:lnTo>
                  <a:pt x="11728" y="33831"/>
                </a:lnTo>
                <a:lnTo>
                  <a:pt x="11820" y="33773"/>
                </a:lnTo>
                <a:lnTo>
                  <a:pt x="11913" y="33716"/>
                </a:lnTo>
                <a:lnTo>
                  <a:pt x="11999" y="33645"/>
                </a:lnTo>
                <a:lnTo>
                  <a:pt x="12080" y="33573"/>
                </a:lnTo>
                <a:lnTo>
                  <a:pt x="12155" y="33487"/>
                </a:lnTo>
                <a:lnTo>
                  <a:pt x="12225" y="33401"/>
                </a:lnTo>
                <a:lnTo>
                  <a:pt x="12294" y="33308"/>
                </a:lnTo>
                <a:lnTo>
                  <a:pt x="12352" y="33208"/>
                </a:lnTo>
                <a:lnTo>
                  <a:pt x="12404" y="33101"/>
                </a:lnTo>
                <a:lnTo>
                  <a:pt x="12450" y="32986"/>
                </a:lnTo>
                <a:lnTo>
                  <a:pt x="12485" y="32865"/>
                </a:lnTo>
                <a:lnTo>
                  <a:pt x="12514" y="32736"/>
                </a:lnTo>
                <a:lnTo>
                  <a:pt x="12531" y="32600"/>
                </a:lnTo>
                <a:lnTo>
                  <a:pt x="12751" y="30732"/>
                </a:lnTo>
                <a:lnTo>
                  <a:pt x="12982" y="28871"/>
                </a:lnTo>
                <a:lnTo>
                  <a:pt x="13225" y="27003"/>
                </a:lnTo>
                <a:lnTo>
                  <a:pt x="13479" y="25142"/>
                </a:lnTo>
                <a:lnTo>
                  <a:pt x="13739" y="23289"/>
                </a:lnTo>
                <a:lnTo>
                  <a:pt x="14017" y="21435"/>
                </a:lnTo>
                <a:lnTo>
                  <a:pt x="14300" y="19582"/>
                </a:lnTo>
                <a:lnTo>
                  <a:pt x="14589" y="17728"/>
                </a:lnTo>
                <a:lnTo>
                  <a:pt x="25466" y="27511"/>
                </a:lnTo>
                <a:lnTo>
                  <a:pt x="25564" y="27590"/>
                </a:lnTo>
                <a:lnTo>
                  <a:pt x="25663" y="27662"/>
                </a:lnTo>
                <a:lnTo>
                  <a:pt x="25761" y="27712"/>
                </a:lnTo>
                <a:lnTo>
                  <a:pt x="25865" y="27762"/>
                </a:lnTo>
                <a:lnTo>
                  <a:pt x="25963" y="27790"/>
                </a:lnTo>
                <a:lnTo>
                  <a:pt x="26067" y="27812"/>
                </a:lnTo>
                <a:lnTo>
                  <a:pt x="26171" y="27826"/>
                </a:lnTo>
                <a:lnTo>
                  <a:pt x="26270" y="27826"/>
                </a:lnTo>
                <a:lnTo>
                  <a:pt x="26374" y="27819"/>
                </a:lnTo>
                <a:lnTo>
                  <a:pt x="26472" y="27798"/>
                </a:lnTo>
                <a:lnTo>
                  <a:pt x="26570" y="27776"/>
                </a:lnTo>
                <a:lnTo>
                  <a:pt x="26668" y="27740"/>
                </a:lnTo>
                <a:lnTo>
                  <a:pt x="26761" y="27697"/>
                </a:lnTo>
                <a:lnTo>
                  <a:pt x="26853" y="27640"/>
                </a:lnTo>
                <a:lnTo>
                  <a:pt x="26946" y="27583"/>
                </a:lnTo>
                <a:lnTo>
                  <a:pt x="27038" y="27518"/>
                </a:lnTo>
                <a:lnTo>
                  <a:pt x="27119" y="27447"/>
                </a:lnTo>
                <a:lnTo>
                  <a:pt x="27206" y="27361"/>
                </a:lnTo>
                <a:lnTo>
                  <a:pt x="27281" y="27282"/>
                </a:lnTo>
                <a:lnTo>
                  <a:pt x="27356" y="27189"/>
                </a:lnTo>
                <a:lnTo>
                  <a:pt x="27431" y="27089"/>
                </a:lnTo>
                <a:lnTo>
                  <a:pt x="27495" y="26989"/>
                </a:lnTo>
                <a:lnTo>
                  <a:pt x="27558" y="26889"/>
                </a:lnTo>
                <a:lnTo>
                  <a:pt x="27616" y="26774"/>
                </a:lnTo>
                <a:lnTo>
                  <a:pt x="27668" y="26660"/>
                </a:lnTo>
                <a:lnTo>
                  <a:pt x="27714" y="26545"/>
                </a:lnTo>
                <a:lnTo>
                  <a:pt x="27755" y="26431"/>
                </a:lnTo>
                <a:lnTo>
                  <a:pt x="27790" y="26309"/>
                </a:lnTo>
                <a:lnTo>
                  <a:pt x="27819" y="26180"/>
                </a:lnTo>
                <a:lnTo>
                  <a:pt x="27842" y="26058"/>
                </a:lnTo>
                <a:lnTo>
                  <a:pt x="27853" y="25930"/>
                </a:lnTo>
                <a:lnTo>
                  <a:pt x="27865" y="25801"/>
                </a:lnTo>
                <a:lnTo>
                  <a:pt x="28333" y="11301"/>
                </a:lnTo>
                <a:lnTo>
                  <a:pt x="33269" y="16297"/>
                </a:lnTo>
                <a:lnTo>
                  <a:pt x="38193" y="21299"/>
                </a:lnTo>
                <a:lnTo>
                  <a:pt x="38280" y="21378"/>
                </a:lnTo>
                <a:lnTo>
                  <a:pt x="38366" y="21450"/>
                </a:lnTo>
                <a:lnTo>
                  <a:pt x="38453" y="21514"/>
                </a:lnTo>
                <a:lnTo>
                  <a:pt x="38540" y="21578"/>
                </a:lnTo>
                <a:lnTo>
                  <a:pt x="38632" y="21628"/>
                </a:lnTo>
                <a:lnTo>
                  <a:pt x="38725" y="21679"/>
                </a:lnTo>
                <a:lnTo>
                  <a:pt x="38823" y="21714"/>
                </a:lnTo>
                <a:lnTo>
                  <a:pt x="38916" y="21750"/>
                </a:lnTo>
                <a:lnTo>
                  <a:pt x="39014" y="21772"/>
                </a:lnTo>
                <a:lnTo>
                  <a:pt x="39106" y="21793"/>
                </a:lnTo>
                <a:lnTo>
                  <a:pt x="39205" y="21807"/>
                </a:lnTo>
                <a:lnTo>
                  <a:pt x="39395" y="21807"/>
                </a:lnTo>
                <a:lnTo>
                  <a:pt x="39488" y="21800"/>
                </a:lnTo>
                <a:lnTo>
                  <a:pt x="39586" y="21786"/>
                </a:lnTo>
                <a:lnTo>
                  <a:pt x="39673" y="21764"/>
                </a:lnTo>
                <a:lnTo>
                  <a:pt x="39765" y="21736"/>
                </a:lnTo>
                <a:lnTo>
                  <a:pt x="39858" y="21700"/>
                </a:lnTo>
                <a:lnTo>
                  <a:pt x="39944" y="21657"/>
                </a:lnTo>
                <a:lnTo>
                  <a:pt x="40025" y="21607"/>
                </a:lnTo>
                <a:lnTo>
                  <a:pt x="40106" y="21550"/>
                </a:lnTo>
                <a:lnTo>
                  <a:pt x="40187" y="21485"/>
                </a:lnTo>
                <a:lnTo>
                  <a:pt x="40262" y="21414"/>
                </a:lnTo>
                <a:lnTo>
                  <a:pt x="40337" y="21335"/>
                </a:lnTo>
                <a:lnTo>
                  <a:pt x="40401" y="21249"/>
                </a:lnTo>
                <a:lnTo>
                  <a:pt x="40470" y="21163"/>
                </a:lnTo>
                <a:lnTo>
                  <a:pt x="40528" y="21063"/>
                </a:lnTo>
                <a:lnTo>
                  <a:pt x="40586" y="20956"/>
                </a:lnTo>
                <a:lnTo>
                  <a:pt x="40632" y="20841"/>
                </a:lnTo>
                <a:lnTo>
                  <a:pt x="40678" y="20720"/>
                </a:lnTo>
                <a:lnTo>
                  <a:pt x="40719" y="20598"/>
                </a:lnTo>
                <a:lnTo>
                  <a:pt x="40754" y="20462"/>
                </a:lnTo>
                <a:lnTo>
                  <a:pt x="40967" y="19546"/>
                </a:lnTo>
                <a:lnTo>
                  <a:pt x="41170" y="18630"/>
                </a:lnTo>
                <a:lnTo>
                  <a:pt x="41372" y="17707"/>
                </a:lnTo>
                <a:lnTo>
                  <a:pt x="41568" y="16790"/>
                </a:lnTo>
                <a:lnTo>
                  <a:pt x="41759" y="15867"/>
                </a:lnTo>
                <a:lnTo>
                  <a:pt x="41950" y="14951"/>
                </a:lnTo>
                <a:lnTo>
                  <a:pt x="42129" y="14028"/>
                </a:lnTo>
                <a:lnTo>
                  <a:pt x="42308" y="13105"/>
                </a:lnTo>
                <a:lnTo>
                  <a:pt x="42487" y="12182"/>
                </a:lnTo>
                <a:lnTo>
                  <a:pt x="42661" y="11258"/>
                </a:lnTo>
                <a:lnTo>
                  <a:pt x="42828" y="10328"/>
                </a:lnTo>
                <a:lnTo>
                  <a:pt x="42990" y="9405"/>
                </a:lnTo>
                <a:lnTo>
                  <a:pt x="43152" y="8474"/>
                </a:lnTo>
                <a:lnTo>
                  <a:pt x="43308" y="7544"/>
                </a:lnTo>
                <a:lnTo>
                  <a:pt x="43458" y="6614"/>
                </a:lnTo>
                <a:lnTo>
                  <a:pt x="43609" y="5683"/>
                </a:lnTo>
                <a:lnTo>
                  <a:pt x="52163" y="16053"/>
                </a:lnTo>
                <a:lnTo>
                  <a:pt x="52232" y="16132"/>
                </a:lnTo>
                <a:lnTo>
                  <a:pt x="52301" y="16204"/>
                </a:lnTo>
                <a:lnTo>
                  <a:pt x="52371" y="16268"/>
                </a:lnTo>
                <a:lnTo>
                  <a:pt x="52440" y="16325"/>
                </a:lnTo>
                <a:lnTo>
                  <a:pt x="52509" y="16383"/>
                </a:lnTo>
                <a:lnTo>
                  <a:pt x="52579" y="16425"/>
                </a:lnTo>
                <a:lnTo>
                  <a:pt x="52654" y="16468"/>
                </a:lnTo>
                <a:lnTo>
                  <a:pt x="52729" y="16504"/>
                </a:lnTo>
                <a:lnTo>
                  <a:pt x="52798" y="16533"/>
                </a:lnTo>
                <a:lnTo>
                  <a:pt x="52874" y="16561"/>
                </a:lnTo>
                <a:lnTo>
                  <a:pt x="52943" y="16576"/>
                </a:lnTo>
                <a:lnTo>
                  <a:pt x="53018" y="16590"/>
                </a:lnTo>
                <a:lnTo>
                  <a:pt x="53093" y="16604"/>
                </a:lnTo>
                <a:lnTo>
                  <a:pt x="53313" y="16604"/>
                </a:lnTo>
                <a:lnTo>
                  <a:pt x="53382" y="16590"/>
                </a:lnTo>
                <a:lnTo>
                  <a:pt x="53452" y="16576"/>
                </a:lnTo>
                <a:lnTo>
                  <a:pt x="53527" y="16561"/>
                </a:lnTo>
                <a:lnTo>
                  <a:pt x="53596" y="16540"/>
                </a:lnTo>
                <a:lnTo>
                  <a:pt x="53729" y="16483"/>
                </a:lnTo>
                <a:lnTo>
                  <a:pt x="53862" y="16411"/>
                </a:lnTo>
                <a:lnTo>
                  <a:pt x="53989" y="16325"/>
                </a:lnTo>
                <a:lnTo>
                  <a:pt x="54110" y="16225"/>
                </a:lnTo>
                <a:lnTo>
                  <a:pt x="54226" y="16111"/>
                </a:lnTo>
                <a:lnTo>
                  <a:pt x="54336" y="15989"/>
                </a:lnTo>
                <a:lnTo>
                  <a:pt x="54434" y="15860"/>
                </a:lnTo>
                <a:lnTo>
                  <a:pt x="54521" y="15717"/>
                </a:lnTo>
                <a:lnTo>
                  <a:pt x="54602" y="15567"/>
                </a:lnTo>
                <a:lnTo>
                  <a:pt x="54671" y="15409"/>
                </a:lnTo>
                <a:lnTo>
                  <a:pt x="54729" y="15245"/>
                </a:lnTo>
                <a:lnTo>
                  <a:pt x="54769" y="15080"/>
                </a:lnTo>
                <a:lnTo>
                  <a:pt x="54792" y="14994"/>
                </a:lnTo>
                <a:lnTo>
                  <a:pt x="54804" y="14908"/>
                </a:lnTo>
                <a:lnTo>
                  <a:pt x="54816" y="14822"/>
                </a:lnTo>
                <a:lnTo>
                  <a:pt x="54821" y="14729"/>
                </a:lnTo>
                <a:lnTo>
                  <a:pt x="54821" y="14643"/>
                </a:lnTo>
                <a:lnTo>
                  <a:pt x="54821" y="14558"/>
                </a:lnTo>
                <a:lnTo>
                  <a:pt x="54821" y="14465"/>
                </a:lnTo>
                <a:lnTo>
                  <a:pt x="54810" y="14379"/>
                </a:lnTo>
                <a:lnTo>
                  <a:pt x="54798" y="14286"/>
                </a:lnTo>
                <a:lnTo>
                  <a:pt x="54781" y="14200"/>
                </a:lnTo>
                <a:lnTo>
                  <a:pt x="54758" y="14107"/>
                </a:lnTo>
                <a:lnTo>
                  <a:pt x="54735" y="14021"/>
                </a:lnTo>
                <a:lnTo>
                  <a:pt x="54706" y="13928"/>
                </a:lnTo>
                <a:lnTo>
                  <a:pt x="54671" y="13842"/>
                </a:lnTo>
                <a:lnTo>
                  <a:pt x="54631" y="13756"/>
                </a:lnTo>
                <a:lnTo>
                  <a:pt x="54584" y="13670"/>
                </a:lnTo>
                <a:lnTo>
                  <a:pt x="54538" y="13584"/>
                </a:lnTo>
                <a:lnTo>
                  <a:pt x="54480" y="13498"/>
                </a:lnTo>
                <a:lnTo>
                  <a:pt x="54423" y="13420"/>
                </a:lnTo>
                <a:lnTo>
                  <a:pt x="54359" y="13334"/>
                </a:lnTo>
                <a:lnTo>
                  <a:pt x="43719" y="523"/>
                </a:lnTo>
                <a:lnTo>
                  <a:pt x="43649" y="437"/>
                </a:lnTo>
                <a:lnTo>
                  <a:pt x="43568" y="366"/>
                </a:lnTo>
                <a:lnTo>
                  <a:pt x="43487" y="294"/>
                </a:lnTo>
                <a:lnTo>
                  <a:pt x="43401" y="237"/>
                </a:lnTo>
                <a:lnTo>
                  <a:pt x="43314" y="180"/>
                </a:lnTo>
                <a:lnTo>
                  <a:pt x="43221" y="137"/>
                </a:lnTo>
                <a:lnTo>
                  <a:pt x="43129" y="94"/>
                </a:lnTo>
                <a:lnTo>
                  <a:pt x="43031" y="65"/>
                </a:lnTo>
                <a:lnTo>
                  <a:pt x="42932" y="36"/>
                </a:lnTo>
                <a:lnTo>
                  <a:pt x="42834" y="15"/>
                </a:lnTo>
                <a:lnTo>
                  <a:pt x="42736" y="8"/>
                </a:lnTo>
                <a:lnTo>
                  <a:pt x="4263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a:off x="8280149" y="4300120"/>
            <a:ext cx="287723" cy="505053"/>
          </a:xfrm>
          <a:custGeom>
            <a:avLst/>
            <a:gdLst/>
            <a:ahLst/>
            <a:cxnLst/>
            <a:rect l="l" t="t" r="r" b="b"/>
            <a:pathLst>
              <a:path w="23004" h="40380" extrusionOk="0">
                <a:moveTo>
                  <a:pt x="14363" y="5125"/>
                </a:moveTo>
                <a:lnTo>
                  <a:pt x="14768" y="7114"/>
                </a:lnTo>
                <a:lnTo>
                  <a:pt x="15172" y="9104"/>
                </a:lnTo>
                <a:lnTo>
                  <a:pt x="15571" y="11101"/>
                </a:lnTo>
                <a:lnTo>
                  <a:pt x="15964" y="13090"/>
                </a:lnTo>
                <a:lnTo>
                  <a:pt x="16357" y="15087"/>
                </a:lnTo>
                <a:lnTo>
                  <a:pt x="16739" y="17084"/>
                </a:lnTo>
                <a:lnTo>
                  <a:pt x="17120" y="19081"/>
                </a:lnTo>
                <a:lnTo>
                  <a:pt x="17502" y="21077"/>
                </a:lnTo>
                <a:lnTo>
                  <a:pt x="17877" y="23081"/>
                </a:lnTo>
                <a:lnTo>
                  <a:pt x="18241" y="25078"/>
                </a:lnTo>
                <a:lnTo>
                  <a:pt x="18611" y="27082"/>
                </a:lnTo>
                <a:lnTo>
                  <a:pt x="18970" y="29086"/>
                </a:lnTo>
                <a:lnTo>
                  <a:pt x="19328" y="31090"/>
                </a:lnTo>
                <a:lnTo>
                  <a:pt x="19681" y="33101"/>
                </a:lnTo>
                <a:lnTo>
                  <a:pt x="20033" y="35105"/>
                </a:lnTo>
                <a:lnTo>
                  <a:pt x="20380" y="37116"/>
                </a:lnTo>
                <a:lnTo>
                  <a:pt x="19212" y="37058"/>
                </a:lnTo>
                <a:lnTo>
                  <a:pt x="18051" y="37008"/>
                </a:lnTo>
                <a:lnTo>
                  <a:pt x="16883" y="36972"/>
                </a:lnTo>
                <a:lnTo>
                  <a:pt x="15721" y="36937"/>
                </a:lnTo>
                <a:lnTo>
                  <a:pt x="14554" y="36915"/>
                </a:lnTo>
                <a:lnTo>
                  <a:pt x="13386" y="36901"/>
                </a:lnTo>
                <a:lnTo>
                  <a:pt x="12219" y="36901"/>
                </a:lnTo>
                <a:lnTo>
                  <a:pt x="11051" y="36908"/>
                </a:lnTo>
                <a:lnTo>
                  <a:pt x="9884" y="36930"/>
                </a:lnTo>
                <a:lnTo>
                  <a:pt x="8716" y="36958"/>
                </a:lnTo>
                <a:lnTo>
                  <a:pt x="7555" y="37001"/>
                </a:lnTo>
                <a:lnTo>
                  <a:pt x="6387" y="37058"/>
                </a:lnTo>
                <a:lnTo>
                  <a:pt x="5225" y="37123"/>
                </a:lnTo>
                <a:lnTo>
                  <a:pt x="4058" y="37201"/>
                </a:lnTo>
                <a:lnTo>
                  <a:pt x="2896" y="37302"/>
                </a:lnTo>
                <a:lnTo>
                  <a:pt x="1734" y="37409"/>
                </a:lnTo>
                <a:lnTo>
                  <a:pt x="2445" y="35334"/>
                </a:lnTo>
                <a:lnTo>
                  <a:pt x="3162" y="33272"/>
                </a:lnTo>
                <a:lnTo>
                  <a:pt x="3890" y="31211"/>
                </a:lnTo>
                <a:lnTo>
                  <a:pt x="4619" y="29157"/>
                </a:lnTo>
                <a:lnTo>
                  <a:pt x="5364" y="27110"/>
                </a:lnTo>
                <a:lnTo>
                  <a:pt x="6116" y="25071"/>
                </a:lnTo>
                <a:lnTo>
                  <a:pt x="6878" y="23045"/>
                </a:lnTo>
                <a:lnTo>
                  <a:pt x="7659" y="21020"/>
                </a:lnTo>
                <a:lnTo>
                  <a:pt x="8046" y="20011"/>
                </a:lnTo>
                <a:lnTo>
                  <a:pt x="8445" y="19002"/>
                </a:lnTo>
                <a:lnTo>
                  <a:pt x="8844" y="18000"/>
                </a:lnTo>
                <a:lnTo>
                  <a:pt x="9242" y="16998"/>
                </a:lnTo>
                <a:lnTo>
                  <a:pt x="9653" y="15996"/>
                </a:lnTo>
                <a:lnTo>
                  <a:pt x="10057" y="14994"/>
                </a:lnTo>
                <a:lnTo>
                  <a:pt x="10473" y="13999"/>
                </a:lnTo>
                <a:lnTo>
                  <a:pt x="10890" y="13004"/>
                </a:lnTo>
                <a:lnTo>
                  <a:pt x="11306" y="12010"/>
                </a:lnTo>
                <a:lnTo>
                  <a:pt x="11733" y="11022"/>
                </a:lnTo>
                <a:lnTo>
                  <a:pt x="12161" y="10034"/>
                </a:lnTo>
                <a:lnTo>
                  <a:pt x="12595" y="9047"/>
                </a:lnTo>
                <a:lnTo>
                  <a:pt x="13028" y="8059"/>
                </a:lnTo>
                <a:lnTo>
                  <a:pt x="13467" y="7079"/>
                </a:lnTo>
                <a:lnTo>
                  <a:pt x="13912" y="6098"/>
                </a:lnTo>
                <a:lnTo>
                  <a:pt x="14363" y="5125"/>
                </a:lnTo>
                <a:close/>
                <a:moveTo>
                  <a:pt x="14774" y="1"/>
                </a:moveTo>
                <a:lnTo>
                  <a:pt x="14693" y="8"/>
                </a:lnTo>
                <a:lnTo>
                  <a:pt x="14612" y="15"/>
                </a:lnTo>
                <a:lnTo>
                  <a:pt x="14531" y="36"/>
                </a:lnTo>
                <a:lnTo>
                  <a:pt x="14450" y="58"/>
                </a:lnTo>
                <a:lnTo>
                  <a:pt x="14375" y="86"/>
                </a:lnTo>
                <a:lnTo>
                  <a:pt x="14300" y="129"/>
                </a:lnTo>
                <a:lnTo>
                  <a:pt x="14224" y="172"/>
                </a:lnTo>
                <a:lnTo>
                  <a:pt x="14149" y="222"/>
                </a:lnTo>
                <a:lnTo>
                  <a:pt x="14086" y="280"/>
                </a:lnTo>
                <a:lnTo>
                  <a:pt x="14016" y="344"/>
                </a:lnTo>
                <a:lnTo>
                  <a:pt x="13959" y="416"/>
                </a:lnTo>
                <a:lnTo>
                  <a:pt x="13901" y="494"/>
                </a:lnTo>
                <a:lnTo>
                  <a:pt x="13843" y="587"/>
                </a:lnTo>
                <a:lnTo>
                  <a:pt x="13797" y="681"/>
                </a:lnTo>
                <a:lnTo>
                  <a:pt x="13277" y="1768"/>
                </a:lnTo>
                <a:lnTo>
                  <a:pt x="12756" y="2863"/>
                </a:lnTo>
                <a:lnTo>
                  <a:pt x="12242" y="3965"/>
                </a:lnTo>
                <a:lnTo>
                  <a:pt x="11733" y="5068"/>
                </a:lnTo>
                <a:lnTo>
                  <a:pt x="11231" y="6170"/>
                </a:lnTo>
                <a:lnTo>
                  <a:pt x="10733" y="7286"/>
                </a:lnTo>
                <a:lnTo>
                  <a:pt x="10242" y="8395"/>
                </a:lnTo>
                <a:lnTo>
                  <a:pt x="9757" y="9519"/>
                </a:lnTo>
                <a:lnTo>
                  <a:pt x="9271" y="10636"/>
                </a:lnTo>
                <a:lnTo>
                  <a:pt x="8797" y="11766"/>
                </a:lnTo>
                <a:lnTo>
                  <a:pt x="8323" y="12897"/>
                </a:lnTo>
                <a:lnTo>
                  <a:pt x="7861" y="14028"/>
                </a:lnTo>
                <a:lnTo>
                  <a:pt x="7404" y="15166"/>
                </a:lnTo>
                <a:lnTo>
                  <a:pt x="6948" y="16304"/>
                </a:lnTo>
                <a:lnTo>
                  <a:pt x="6503" y="17449"/>
                </a:lnTo>
                <a:lnTo>
                  <a:pt x="6063" y="18601"/>
                </a:lnTo>
                <a:lnTo>
                  <a:pt x="5630" y="19753"/>
                </a:lnTo>
                <a:lnTo>
                  <a:pt x="5208" y="20906"/>
                </a:lnTo>
                <a:lnTo>
                  <a:pt x="4786" y="22072"/>
                </a:lnTo>
                <a:lnTo>
                  <a:pt x="4376" y="23231"/>
                </a:lnTo>
                <a:lnTo>
                  <a:pt x="3971" y="24398"/>
                </a:lnTo>
                <a:lnTo>
                  <a:pt x="3572" y="25572"/>
                </a:lnTo>
                <a:lnTo>
                  <a:pt x="3185" y="26745"/>
                </a:lnTo>
                <a:lnTo>
                  <a:pt x="2804" y="27926"/>
                </a:lnTo>
                <a:lnTo>
                  <a:pt x="2428" y="29107"/>
                </a:lnTo>
                <a:lnTo>
                  <a:pt x="2058" y="30295"/>
                </a:lnTo>
                <a:lnTo>
                  <a:pt x="1706" y="31483"/>
                </a:lnTo>
                <a:lnTo>
                  <a:pt x="1353" y="32678"/>
                </a:lnTo>
                <a:lnTo>
                  <a:pt x="1012" y="33874"/>
                </a:lnTo>
                <a:lnTo>
                  <a:pt x="677" y="35076"/>
                </a:lnTo>
                <a:lnTo>
                  <a:pt x="353" y="36278"/>
                </a:lnTo>
                <a:lnTo>
                  <a:pt x="41" y="37488"/>
                </a:lnTo>
                <a:lnTo>
                  <a:pt x="18" y="37588"/>
                </a:lnTo>
                <a:lnTo>
                  <a:pt x="6" y="37688"/>
                </a:lnTo>
                <a:lnTo>
                  <a:pt x="1" y="37781"/>
                </a:lnTo>
                <a:lnTo>
                  <a:pt x="1" y="37867"/>
                </a:lnTo>
                <a:lnTo>
                  <a:pt x="12" y="37946"/>
                </a:lnTo>
                <a:lnTo>
                  <a:pt x="24" y="38032"/>
                </a:lnTo>
                <a:lnTo>
                  <a:pt x="47" y="38103"/>
                </a:lnTo>
                <a:lnTo>
                  <a:pt x="70" y="38175"/>
                </a:lnTo>
                <a:lnTo>
                  <a:pt x="53" y="38268"/>
                </a:lnTo>
                <a:lnTo>
                  <a:pt x="47" y="38361"/>
                </a:lnTo>
                <a:lnTo>
                  <a:pt x="47" y="38454"/>
                </a:lnTo>
                <a:lnTo>
                  <a:pt x="53" y="38547"/>
                </a:lnTo>
                <a:lnTo>
                  <a:pt x="64" y="38640"/>
                </a:lnTo>
                <a:lnTo>
                  <a:pt x="87" y="38733"/>
                </a:lnTo>
                <a:lnTo>
                  <a:pt x="116" y="38819"/>
                </a:lnTo>
                <a:lnTo>
                  <a:pt x="151" y="38898"/>
                </a:lnTo>
                <a:lnTo>
                  <a:pt x="197" y="38976"/>
                </a:lnTo>
                <a:lnTo>
                  <a:pt x="249" y="39048"/>
                </a:lnTo>
                <a:lnTo>
                  <a:pt x="307" y="39112"/>
                </a:lnTo>
                <a:lnTo>
                  <a:pt x="376" y="39170"/>
                </a:lnTo>
                <a:lnTo>
                  <a:pt x="451" y="39213"/>
                </a:lnTo>
                <a:lnTo>
                  <a:pt x="538" y="39248"/>
                </a:lnTo>
                <a:lnTo>
                  <a:pt x="631" y="39270"/>
                </a:lnTo>
                <a:lnTo>
                  <a:pt x="729" y="39284"/>
                </a:lnTo>
                <a:lnTo>
                  <a:pt x="1989" y="39363"/>
                </a:lnTo>
                <a:lnTo>
                  <a:pt x="3255" y="39427"/>
                </a:lnTo>
                <a:lnTo>
                  <a:pt x="4515" y="39484"/>
                </a:lnTo>
                <a:lnTo>
                  <a:pt x="5780" y="39535"/>
                </a:lnTo>
                <a:lnTo>
                  <a:pt x="7046" y="39585"/>
                </a:lnTo>
                <a:lnTo>
                  <a:pt x="8312" y="39628"/>
                </a:lnTo>
                <a:lnTo>
                  <a:pt x="10838" y="39699"/>
                </a:lnTo>
                <a:lnTo>
                  <a:pt x="13369" y="39756"/>
                </a:lnTo>
                <a:lnTo>
                  <a:pt x="15901" y="39807"/>
                </a:lnTo>
                <a:lnTo>
                  <a:pt x="18426" y="39849"/>
                </a:lnTo>
                <a:lnTo>
                  <a:pt x="20958" y="39900"/>
                </a:lnTo>
                <a:lnTo>
                  <a:pt x="21016" y="39993"/>
                </a:lnTo>
                <a:lnTo>
                  <a:pt x="21085" y="40078"/>
                </a:lnTo>
                <a:lnTo>
                  <a:pt x="21154" y="40150"/>
                </a:lnTo>
                <a:lnTo>
                  <a:pt x="21229" y="40207"/>
                </a:lnTo>
                <a:lnTo>
                  <a:pt x="21310" y="40257"/>
                </a:lnTo>
                <a:lnTo>
                  <a:pt x="21391" y="40300"/>
                </a:lnTo>
                <a:lnTo>
                  <a:pt x="21478" y="40336"/>
                </a:lnTo>
                <a:lnTo>
                  <a:pt x="21570" y="40358"/>
                </a:lnTo>
                <a:lnTo>
                  <a:pt x="21657" y="40372"/>
                </a:lnTo>
                <a:lnTo>
                  <a:pt x="21750" y="40379"/>
                </a:lnTo>
                <a:lnTo>
                  <a:pt x="21842" y="40372"/>
                </a:lnTo>
                <a:lnTo>
                  <a:pt x="21935" y="40358"/>
                </a:lnTo>
                <a:lnTo>
                  <a:pt x="22027" y="40336"/>
                </a:lnTo>
                <a:lnTo>
                  <a:pt x="22120" y="40307"/>
                </a:lnTo>
                <a:lnTo>
                  <a:pt x="22206" y="40272"/>
                </a:lnTo>
                <a:lnTo>
                  <a:pt x="22293" y="40229"/>
                </a:lnTo>
                <a:lnTo>
                  <a:pt x="22380" y="40179"/>
                </a:lnTo>
                <a:lnTo>
                  <a:pt x="22461" y="40114"/>
                </a:lnTo>
                <a:lnTo>
                  <a:pt x="22541" y="40050"/>
                </a:lnTo>
                <a:lnTo>
                  <a:pt x="22617" y="39971"/>
                </a:lnTo>
                <a:lnTo>
                  <a:pt x="22686" y="39892"/>
                </a:lnTo>
                <a:lnTo>
                  <a:pt x="22750" y="39807"/>
                </a:lnTo>
                <a:lnTo>
                  <a:pt x="22807" y="39713"/>
                </a:lnTo>
                <a:lnTo>
                  <a:pt x="22859" y="39613"/>
                </a:lnTo>
                <a:lnTo>
                  <a:pt x="22900" y="39506"/>
                </a:lnTo>
                <a:lnTo>
                  <a:pt x="22940" y="39391"/>
                </a:lnTo>
                <a:lnTo>
                  <a:pt x="22969" y="39270"/>
                </a:lnTo>
                <a:lnTo>
                  <a:pt x="22987" y="39148"/>
                </a:lnTo>
                <a:lnTo>
                  <a:pt x="22998" y="39019"/>
                </a:lnTo>
                <a:lnTo>
                  <a:pt x="23004" y="38883"/>
                </a:lnTo>
                <a:lnTo>
                  <a:pt x="22992" y="38747"/>
                </a:lnTo>
                <a:lnTo>
                  <a:pt x="22975" y="38604"/>
                </a:lnTo>
                <a:lnTo>
                  <a:pt x="22576" y="36242"/>
                </a:lnTo>
                <a:lnTo>
                  <a:pt x="22166" y="33881"/>
                </a:lnTo>
                <a:lnTo>
                  <a:pt x="21755" y="31526"/>
                </a:lnTo>
                <a:lnTo>
                  <a:pt x="21339" y="29164"/>
                </a:lnTo>
                <a:lnTo>
                  <a:pt x="20917" y="26810"/>
                </a:lnTo>
                <a:lnTo>
                  <a:pt x="20484" y="24455"/>
                </a:lnTo>
                <a:lnTo>
                  <a:pt x="20050" y="22108"/>
                </a:lnTo>
                <a:lnTo>
                  <a:pt x="19611" y="19760"/>
                </a:lnTo>
                <a:lnTo>
                  <a:pt x="19166" y="17406"/>
                </a:lnTo>
                <a:lnTo>
                  <a:pt x="18715" y="15058"/>
                </a:lnTo>
                <a:lnTo>
                  <a:pt x="18259" y="12718"/>
                </a:lnTo>
                <a:lnTo>
                  <a:pt x="17796" y="10371"/>
                </a:lnTo>
                <a:lnTo>
                  <a:pt x="17328" y="8031"/>
                </a:lnTo>
                <a:lnTo>
                  <a:pt x="16854" y="5690"/>
                </a:lnTo>
                <a:lnTo>
                  <a:pt x="16375" y="3350"/>
                </a:lnTo>
                <a:lnTo>
                  <a:pt x="15889" y="1017"/>
                </a:lnTo>
                <a:lnTo>
                  <a:pt x="15860" y="910"/>
                </a:lnTo>
                <a:lnTo>
                  <a:pt x="15831" y="802"/>
                </a:lnTo>
                <a:lnTo>
                  <a:pt x="15791" y="709"/>
                </a:lnTo>
                <a:lnTo>
                  <a:pt x="15750" y="616"/>
                </a:lnTo>
                <a:lnTo>
                  <a:pt x="15698" y="530"/>
                </a:lnTo>
                <a:lnTo>
                  <a:pt x="15646" y="451"/>
                </a:lnTo>
                <a:lnTo>
                  <a:pt x="15588" y="380"/>
                </a:lnTo>
                <a:lnTo>
                  <a:pt x="15525" y="316"/>
                </a:lnTo>
                <a:lnTo>
                  <a:pt x="15461" y="251"/>
                </a:lnTo>
                <a:lnTo>
                  <a:pt x="15392" y="201"/>
                </a:lnTo>
                <a:lnTo>
                  <a:pt x="15323" y="151"/>
                </a:lnTo>
                <a:lnTo>
                  <a:pt x="15247" y="108"/>
                </a:lnTo>
                <a:lnTo>
                  <a:pt x="15172" y="79"/>
                </a:lnTo>
                <a:lnTo>
                  <a:pt x="15091" y="51"/>
                </a:lnTo>
                <a:lnTo>
                  <a:pt x="15016" y="29"/>
                </a:lnTo>
                <a:lnTo>
                  <a:pt x="14935" y="8"/>
                </a:lnTo>
                <a:lnTo>
                  <a:pt x="14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a:off x="3151194" y="295102"/>
            <a:ext cx="177426" cy="231328"/>
          </a:xfrm>
          <a:custGeom>
            <a:avLst/>
            <a:gdLst/>
            <a:ahLst/>
            <a:cxnLst/>
            <a:rect l="l" t="t" r="r" b="b"/>
            <a:pathLst>
              <a:path w="11445" h="14922" extrusionOk="0">
                <a:moveTo>
                  <a:pt x="4989" y="0"/>
                </a:moveTo>
                <a:lnTo>
                  <a:pt x="4914" y="7"/>
                </a:lnTo>
                <a:lnTo>
                  <a:pt x="4844" y="22"/>
                </a:lnTo>
                <a:lnTo>
                  <a:pt x="4775" y="43"/>
                </a:lnTo>
                <a:lnTo>
                  <a:pt x="4706" y="65"/>
                </a:lnTo>
                <a:lnTo>
                  <a:pt x="4636" y="100"/>
                </a:lnTo>
                <a:lnTo>
                  <a:pt x="4573" y="136"/>
                </a:lnTo>
                <a:lnTo>
                  <a:pt x="4515" y="186"/>
                </a:lnTo>
                <a:lnTo>
                  <a:pt x="4457" y="236"/>
                </a:lnTo>
                <a:lnTo>
                  <a:pt x="4411" y="301"/>
                </a:lnTo>
                <a:lnTo>
                  <a:pt x="4359" y="365"/>
                </a:lnTo>
                <a:lnTo>
                  <a:pt x="4318" y="437"/>
                </a:lnTo>
                <a:lnTo>
                  <a:pt x="4284" y="523"/>
                </a:lnTo>
                <a:lnTo>
                  <a:pt x="4255" y="608"/>
                </a:lnTo>
                <a:lnTo>
                  <a:pt x="4232" y="701"/>
                </a:lnTo>
                <a:lnTo>
                  <a:pt x="4214" y="809"/>
                </a:lnTo>
                <a:lnTo>
                  <a:pt x="4180" y="1124"/>
                </a:lnTo>
                <a:lnTo>
                  <a:pt x="4151" y="1446"/>
                </a:lnTo>
                <a:lnTo>
                  <a:pt x="4128" y="1768"/>
                </a:lnTo>
                <a:lnTo>
                  <a:pt x="4110" y="2090"/>
                </a:lnTo>
                <a:lnTo>
                  <a:pt x="4093" y="2419"/>
                </a:lnTo>
                <a:lnTo>
                  <a:pt x="4081" y="2748"/>
                </a:lnTo>
                <a:lnTo>
                  <a:pt x="4076" y="3078"/>
                </a:lnTo>
                <a:lnTo>
                  <a:pt x="4070" y="3414"/>
                </a:lnTo>
                <a:lnTo>
                  <a:pt x="4070" y="4079"/>
                </a:lnTo>
                <a:lnTo>
                  <a:pt x="4087" y="4759"/>
                </a:lnTo>
                <a:lnTo>
                  <a:pt x="4110" y="5446"/>
                </a:lnTo>
                <a:lnTo>
                  <a:pt x="4151" y="6126"/>
                </a:lnTo>
                <a:lnTo>
                  <a:pt x="3278" y="6026"/>
                </a:lnTo>
                <a:lnTo>
                  <a:pt x="2411" y="5926"/>
                </a:lnTo>
                <a:lnTo>
                  <a:pt x="1544" y="5833"/>
                </a:lnTo>
                <a:lnTo>
                  <a:pt x="677" y="5747"/>
                </a:lnTo>
                <a:lnTo>
                  <a:pt x="608" y="5747"/>
                </a:lnTo>
                <a:lnTo>
                  <a:pt x="538" y="5754"/>
                </a:lnTo>
                <a:lnTo>
                  <a:pt x="475" y="5768"/>
                </a:lnTo>
                <a:lnTo>
                  <a:pt x="417" y="5797"/>
                </a:lnTo>
                <a:lnTo>
                  <a:pt x="359" y="5826"/>
                </a:lnTo>
                <a:lnTo>
                  <a:pt x="307" y="5869"/>
                </a:lnTo>
                <a:lnTo>
                  <a:pt x="261" y="5912"/>
                </a:lnTo>
                <a:lnTo>
                  <a:pt x="215" y="5962"/>
                </a:lnTo>
                <a:lnTo>
                  <a:pt x="174" y="6019"/>
                </a:lnTo>
                <a:lnTo>
                  <a:pt x="140" y="6076"/>
                </a:lnTo>
                <a:lnTo>
                  <a:pt x="105" y="6141"/>
                </a:lnTo>
                <a:lnTo>
                  <a:pt x="76" y="6212"/>
                </a:lnTo>
                <a:lnTo>
                  <a:pt x="53" y="6284"/>
                </a:lnTo>
                <a:lnTo>
                  <a:pt x="36" y="6355"/>
                </a:lnTo>
                <a:lnTo>
                  <a:pt x="18" y="6434"/>
                </a:lnTo>
                <a:lnTo>
                  <a:pt x="7" y="6506"/>
                </a:lnTo>
                <a:lnTo>
                  <a:pt x="1" y="6584"/>
                </a:lnTo>
                <a:lnTo>
                  <a:pt x="1" y="6663"/>
                </a:lnTo>
                <a:lnTo>
                  <a:pt x="7" y="6742"/>
                </a:lnTo>
                <a:lnTo>
                  <a:pt x="12" y="6813"/>
                </a:lnTo>
                <a:lnTo>
                  <a:pt x="24" y="6892"/>
                </a:lnTo>
                <a:lnTo>
                  <a:pt x="41" y="6964"/>
                </a:lnTo>
                <a:lnTo>
                  <a:pt x="64" y="7028"/>
                </a:lnTo>
                <a:lnTo>
                  <a:pt x="93" y="7092"/>
                </a:lnTo>
                <a:lnTo>
                  <a:pt x="122" y="7157"/>
                </a:lnTo>
                <a:lnTo>
                  <a:pt x="163" y="7214"/>
                </a:lnTo>
                <a:lnTo>
                  <a:pt x="203" y="7264"/>
                </a:lnTo>
                <a:lnTo>
                  <a:pt x="249" y="7314"/>
                </a:lnTo>
                <a:lnTo>
                  <a:pt x="301" y="7350"/>
                </a:lnTo>
                <a:lnTo>
                  <a:pt x="359" y="7386"/>
                </a:lnTo>
                <a:lnTo>
                  <a:pt x="423" y="7407"/>
                </a:lnTo>
                <a:lnTo>
                  <a:pt x="492" y="7429"/>
                </a:lnTo>
                <a:lnTo>
                  <a:pt x="1440" y="7593"/>
                </a:lnTo>
                <a:lnTo>
                  <a:pt x="2388" y="7751"/>
                </a:lnTo>
                <a:lnTo>
                  <a:pt x="3336" y="7908"/>
                </a:lnTo>
                <a:lnTo>
                  <a:pt x="4289" y="8051"/>
                </a:lnTo>
                <a:lnTo>
                  <a:pt x="4353" y="8810"/>
                </a:lnTo>
                <a:lnTo>
                  <a:pt x="4428" y="9562"/>
                </a:lnTo>
                <a:lnTo>
                  <a:pt x="4573" y="11050"/>
                </a:lnTo>
                <a:lnTo>
                  <a:pt x="4717" y="12510"/>
                </a:lnTo>
                <a:lnTo>
                  <a:pt x="4781" y="13226"/>
                </a:lnTo>
                <a:lnTo>
                  <a:pt x="4844" y="13927"/>
                </a:lnTo>
                <a:lnTo>
                  <a:pt x="4856" y="14049"/>
                </a:lnTo>
                <a:lnTo>
                  <a:pt x="4879" y="14156"/>
                </a:lnTo>
                <a:lnTo>
                  <a:pt x="4908" y="14256"/>
                </a:lnTo>
                <a:lnTo>
                  <a:pt x="4948" y="14357"/>
                </a:lnTo>
                <a:lnTo>
                  <a:pt x="4989" y="14442"/>
                </a:lnTo>
                <a:lnTo>
                  <a:pt x="5035" y="14528"/>
                </a:lnTo>
                <a:lnTo>
                  <a:pt x="5093" y="14600"/>
                </a:lnTo>
                <a:lnTo>
                  <a:pt x="5151" y="14664"/>
                </a:lnTo>
                <a:lnTo>
                  <a:pt x="5214" y="14722"/>
                </a:lnTo>
                <a:lnTo>
                  <a:pt x="5278" y="14772"/>
                </a:lnTo>
                <a:lnTo>
                  <a:pt x="5347" y="14822"/>
                </a:lnTo>
                <a:lnTo>
                  <a:pt x="5422" y="14858"/>
                </a:lnTo>
                <a:lnTo>
                  <a:pt x="5497" y="14886"/>
                </a:lnTo>
                <a:lnTo>
                  <a:pt x="5572" y="14900"/>
                </a:lnTo>
                <a:lnTo>
                  <a:pt x="5648" y="14915"/>
                </a:lnTo>
                <a:lnTo>
                  <a:pt x="5723" y="14922"/>
                </a:lnTo>
                <a:lnTo>
                  <a:pt x="5798" y="14922"/>
                </a:lnTo>
                <a:lnTo>
                  <a:pt x="5873" y="14908"/>
                </a:lnTo>
                <a:lnTo>
                  <a:pt x="5948" y="14893"/>
                </a:lnTo>
                <a:lnTo>
                  <a:pt x="6018" y="14865"/>
                </a:lnTo>
                <a:lnTo>
                  <a:pt x="6087" y="14829"/>
                </a:lnTo>
                <a:lnTo>
                  <a:pt x="6150" y="14786"/>
                </a:lnTo>
                <a:lnTo>
                  <a:pt x="6214" y="14736"/>
                </a:lnTo>
                <a:lnTo>
                  <a:pt x="6272" y="14679"/>
                </a:lnTo>
                <a:lnTo>
                  <a:pt x="6324" y="14614"/>
                </a:lnTo>
                <a:lnTo>
                  <a:pt x="6370" y="14543"/>
                </a:lnTo>
                <a:lnTo>
                  <a:pt x="6411" y="14457"/>
                </a:lnTo>
                <a:lnTo>
                  <a:pt x="6445" y="14371"/>
                </a:lnTo>
                <a:lnTo>
                  <a:pt x="6474" y="14271"/>
                </a:lnTo>
                <a:lnTo>
                  <a:pt x="6497" y="14163"/>
                </a:lnTo>
                <a:lnTo>
                  <a:pt x="6509" y="14049"/>
                </a:lnTo>
                <a:lnTo>
                  <a:pt x="6509" y="13927"/>
                </a:lnTo>
                <a:lnTo>
                  <a:pt x="6503" y="13233"/>
                </a:lnTo>
                <a:lnTo>
                  <a:pt x="6491" y="12546"/>
                </a:lnTo>
                <a:lnTo>
                  <a:pt x="6457" y="11158"/>
                </a:lnTo>
                <a:lnTo>
                  <a:pt x="6416" y="9776"/>
                </a:lnTo>
                <a:lnTo>
                  <a:pt x="6376" y="8388"/>
                </a:lnTo>
                <a:lnTo>
                  <a:pt x="6376" y="8388"/>
                </a:lnTo>
                <a:lnTo>
                  <a:pt x="7353" y="8552"/>
                </a:lnTo>
                <a:lnTo>
                  <a:pt x="8329" y="8717"/>
                </a:lnTo>
                <a:lnTo>
                  <a:pt x="9300" y="8903"/>
                </a:lnTo>
                <a:lnTo>
                  <a:pt x="9792" y="9003"/>
                </a:lnTo>
                <a:lnTo>
                  <a:pt x="10277" y="9104"/>
                </a:lnTo>
                <a:lnTo>
                  <a:pt x="10404" y="9125"/>
                </a:lnTo>
                <a:lnTo>
                  <a:pt x="10526" y="9132"/>
                </a:lnTo>
                <a:lnTo>
                  <a:pt x="10636" y="9118"/>
                </a:lnTo>
                <a:lnTo>
                  <a:pt x="10740" y="9096"/>
                </a:lnTo>
                <a:lnTo>
                  <a:pt x="10844" y="9061"/>
                </a:lnTo>
                <a:lnTo>
                  <a:pt x="10930" y="9010"/>
                </a:lnTo>
                <a:lnTo>
                  <a:pt x="11017" y="8946"/>
                </a:lnTo>
                <a:lnTo>
                  <a:pt x="11092" y="8882"/>
                </a:lnTo>
                <a:lnTo>
                  <a:pt x="11167" y="8803"/>
                </a:lnTo>
                <a:lnTo>
                  <a:pt x="11225" y="8717"/>
                </a:lnTo>
                <a:lnTo>
                  <a:pt x="11283" y="8624"/>
                </a:lnTo>
                <a:lnTo>
                  <a:pt x="11329" y="8524"/>
                </a:lnTo>
                <a:lnTo>
                  <a:pt x="11370" y="8416"/>
                </a:lnTo>
                <a:lnTo>
                  <a:pt x="11398" y="8309"/>
                </a:lnTo>
                <a:lnTo>
                  <a:pt x="11422" y="8202"/>
                </a:lnTo>
                <a:lnTo>
                  <a:pt x="11439" y="8087"/>
                </a:lnTo>
                <a:lnTo>
                  <a:pt x="11445" y="7973"/>
                </a:lnTo>
                <a:lnTo>
                  <a:pt x="11445" y="7858"/>
                </a:lnTo>
                <a:lnTo>
                  <a:pt x="11433" y="7744"/>
                </a:lnTo>
                <a:lnTo>
                  <a:pt x="11416" y="7629"/>
                </a:lnTo>
                <a:lnTo>
                  <a:pt x="11393" y="7522"/>
                </a:lnTo>
                <a:lnTo>
                  <a:pt x="11358" y="7415"/>
                </a:lnTo>
                <a:lnTo>
                  <a:pt x="11318" y="7314"/>
                </a:lnTo>
                <a:lnTo>
                  <a:pt x="11266" y="7221"/>
                </a:lnTo>
                <a:lnTo>
                  <a:pt x="11202" y="7128"/>
                </a:lnTo>
                <a:lnTo>
                  <a:pt x="11133" y="7050"/>
                </a:lnTo>
                <a:lnTo>
                  <a:pt x="11057" y="6978"/>
                </a:lnTo>
                <a:lnTo>
                  <a:pt x="10971" y="6914"/>
                </a:lnTo>
                <a:lnTo>
                  <a:pt x="10872" y="6863"/>
                </a:lnTo>
                <a:lnTo>
                  <a:pt x="10768" y="6821"/>
                </a:lnTo>
                <a:lnTo>
                  <a:pt x="10653" y="6792"/>
                </a:lnTo>
                <a:lnTo>
                  <a:pt x="10531" y="6778"/>
                </a:lnTo>
                <a:lnTo>
                  <a:pt x="10006" y="6742"/>
                </a:lnTo>
                <a:lnTo>
                  <a:pt x="9480" y="6706"/>
                </a:lnTo>
                <a:lnTo>
                  <a:pt x="8954" y="6663"/>
                </a:lnTo>
                <a:lnTo>
                  <a:pt x="8422" y="6613"/>
                </a:lnTo>
                <a:lnTo>
                  <a:pt x="7376" y="6498"/>
                </a:lnTo>
                <a:lnTo>
                  <a:pt x="6324" y="6384"/>
                </a:lnTo>
                <a:lnTo>
                  <a:pt x="6312" y="5683"/>
                </a:lnTo>
                <a:lnTo>
                  <a:pt x="6307" y="4981"/>
                </a:lnTo>
                <a:lnTo>
                  <a:pt x="6301" y="4273"/>
                </a:lnTo>
                <a:lnTo>
                  <a:pt x="6289" y="3922"/>
                </a:lnTo>
                <a:lnTo>
                  <a:pt x="6278" y="3564"/>
                </a:lnTo>
                <a:lnTo>
                  <a:pt x="6260" y="3213"/>
                </a:lnTo>
                <a:lnTo>
                  <a:pt x="6243" y="2863"/>
                </a:lnTo>
                <a:lnTo>
                  <a:pt x="6214" y="2519"/>
                </a:lnTo>
                <a:lnTo>
                  <a:pt x="6179" y="2169"/>
                </a:lnTo>
                <a:lnTo>
                  <a:pt x="6139" y="1825"/>
                </a:lnTo>
                <a:lnTo>
                  <a:pt x="6093" y="1482"/>
                </a:lnTo>
                <a:lnTo>
                  <a:pt x="6035" y="1145"/>
                </a:lnTo>
                <a:lnTo>
                  <a:pt x="5971" y="809"/>
                </a:lnTo>
                <a:lnTo>
                  <a:pt x="5948" y="716"/>
                </a:lnTo>
                <a:lnTo>
                  <a:pt x="5919" y="630"/>
                </a:lnTo>
                <a:lnTo>
                  <a:pt x="5885" y="551"/>
                </a:lnTo>
                <a:lnTo>
                  <a:pt x="5838" y="472"/>
                </a:lnTo>
                <a:lnTo>
                  <a:pt x="5792" y="401"/>
                </a:lnTo>
                <a:lnTo>
                  <a:pt x="5740" y="336"/>
                </a:lnTo>
                <a:lnTo>
                  <a:pt x="5688" y="279"/>
                </a:lnTo>
                <a:lnTo>
                  <a:pt x="5625" y="222"/>
                </a:lnTo>
                <a:lnTo>
                  <a:pt x="5561" y="172"/>
                </a:lnTo>
                <a:lnTo>
                  <a:pt x="5497" y="136"/>
                </a:lnTo>
                <a:lnTo>
                  <a:pt x="5428" y="93"/>
                </a:lnTo>
                <a:lnTo>
                  <a:pt x="5359" y="65"/>
                </a:lnTo>
                <a:lnTo>
                  <a:pt x="5284" y="43"/>
                </a:lnTo>
                <a:lnTo>
                  <a:pt x="5214" y="22"/>
                </a:lnTo>
                <a:lnTo>
                  <a:pt x="5139" y="7"/>
                </a:lnTo>
                <a:lnTo>
                  <a:pt x="50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1">
  <p:cSld name="CUSTOM_4">
    <p:bg>
      <p:bgPr>
        <a:solidFill>
          <a:schemeClr val="dk2"/>
        </a:solidFill>
        <a:effectLst/>
      </p:bgPr>
    </p:bg>
    <p:spTree>
      <p:nvGrpSpPr>
        <p:cNvPr id="1" name="Shape 451"/>
        <p:cNvGrpSpPr/>
        <p:nvPr/>
      </p:nvGrpSpPr>
      <p:grpSpPr>
        <a:xfrm>
          <a:off x="0" y="0"/>
          <a:ext cx="0" cy="0"/>
          <a:chOff x="0" y="0"/>
          <a:chExt cx="0" cy="0"/>
        </a:xfrm>
      </p:grpSpPr>
      <p:sp>
        <p:nvSpPr>
          <p:cNvPr id="452" name="Google Shape;452;p24"/>
          <p:cNvSpPr txBox="1">
            <a:spLocks noGrp="1"/>
          </p:cNvSpPr>
          <p:nvPr>
            <p:ph type="title"/>
          </p:nvPr>
        </p:nvSpPr>
        <p:spPr>
          <a:xfrm>
            <a:off x="795300" y="17088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3" name="Google Shape;453;p24"/>
          <p:cNvSpPr txBox="1">
            <a:spLocks noGrp="1"/>
          </p:cNvSpPr>
          <p:nvPr>
            <p:ph type="subTitle" idx="1"/>
          </p:nvPr>
        </p:nvSpPr>
        <p:spPr>
          <a:xfrm>
            <a:off x="804900" y="3209779"/>
            <a:ext cx="2317200" cy="62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4" name="Google Shape;454;p24"/>
          <p:cNvSpPr txBox="1">
            <a:spLocks noGrp="1"/>
          </p:cNvSpPr>
          <p:nvPr>
            <p:ph type="title" idx="2"/>
          </p:nvPr>
        </p:nvSpPr>
        <p:spPr>
          <a:xfrm>
            <a:off x="3435566" y="17088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5" name="Google Shape;455;p24"/>
          <p:cNvSpPr txBox="1">
            <a:spLocks noGrp="1"/>
          </p:cNvSpPr>
          <p:nvPr>
            <p:ph type="subTitle" idx="3"/>
          </p:nvPr>
        </p:nvSpPr>
        <p:spPr>
          <a:xfrm>
            <a:off x="3445166" y="3209779"/>
            <a:ext cx="2317200" cy="62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6" name="Google Shape;456;p24"/>
          <p:cNvSpPr txBox="1">
            <a:spLocks noGrp="1"/>
          </p:cNvSpPr>
          <p:nvPr>
            <p:ph type="title" idx="4"/>
          </p:nvPr>
        </p:nvSpPr>
        <p:spPr>
          <a:xfrm>
            <a:off x="6012330" y="17088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7" name="Google Shape;457;p24"/>
          <p:cNvSpPr txBox="1">
            <a:spLocks noGrp="1"/>
          </p:cNvSpPr>
          <p:nvPr>
            <p:ph type="subTitle" idx="5"/>
          </p:nvPr>
        </p:nvSpPr>
        <p:spPr>
          <a:xfrm>
            <a:off x="6021930" y="3209779"/>
            <a:ext cx="2317200" cy="62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8" name="Google Shape;458;p24"/>
          <p:cNvSpPr/>
          <p:nvPr/>
        </p:nvSpPr>
        <p:spPr>
          <a:xfrm rot="10800000">
            <a:off x="210978" y="242160"/>
            <a:ext cx="1026248" cy="48086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rot="654613">
            <a:off x="8103048" y="568690"/>
            <a:ext cx="478283" cy="440461"/>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rot="10800000">
            <a:off x="1161751" y="4818663"/>
            <a:ext cx="178248" cy="149565"/>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rot="10800000">
            <a:off x="928081" y="4751062"/>
            <a:ext cx="150541" cy="50400"/>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rot="10800000">
            <a:off x="668744" y="4666778"/>
            <a:ext cx="140660" cy="6743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4"/>
          <p:cNvSpPr/>
          <p:nvPr/>
        </p:nvSpPr>
        <p:spPr>
          <a:xfrm rot="10800000">
            <a:off x="274796" y="4407075"/>
            <a:ext cx="138524" cy="104222"/>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4"/>
          <p:cNvSpPr/>
          <p:nvPr/>
        </p:nvSpPr>
        <p:spPr>
          <a:xfrm rot="10800000">
            <a:off x="582272" y="4365774"/>
            <a:ext cx="227136" cy="186805"/>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rot="10800000">
            <a:off x="7871218" y="4457385"/>
            <a:ext cx="884582" cy="558015"/>
          </a:xfrm>
          <a:custGeom>
            <a:avLst/>
            <a:gdLst/>
            <a:ahLst/>
            <a:cxnLst/>
            <a:rect l="l" t="t" r="r" b="b"/>
            <a:pathLst>
              <a:path w="312573" h="107829" extrusionOk="0">
                <a:moveTo>
                  <a:pt x="124596" y="4523"/>
                </a:moveTo>
                <a:lnTo>
                  <a:pt x="130267" y="7382"/>
                </a:lnTo>
                <a:lnTo>
                  <a:pt x="135914" y="10241"/>
                </a:lnTo>
                <a:lnTo>
                  <a:pt x="141561" y="13111"/>
                </a:lnTo>
                <a:lnTo>
                  <a:pt x="147185" y="15982"/>
                </a:lnTo>
                <a:lnTo>
                  <a:pt x="152784" y="18853"/>
                </a:lnTo>
                <a:lnTo>
                  <a:pt x="158360" y="21735"/>
                </a:lnTo>
                <a:lnTo>
                  <a:pt x="163912" y="24628"/>
                </a:lnTo>
                <a:lnTo>
                  <a:pt x="169463" y="27533"/>
                </a:lnTo>
                <a:lnTo>
                  <a:pt x="174968" y="30437"/>
                </a:lnTo>
                <a:lnTo>
                  <a:pt x="180448" y="33342"/>
                </a:lnTo>
                <a:lnTo>
                  <a:pt x="185905" y="36269"/>
                </a:lnTo>
                <a:lnTo>
                  <a:pt x="191313" y="39197"/>
                </a:lnTo>
                <a:lnTo>
                  <a:pt x="196722" y="42147"/>
                </a:lnTo>
                <a:lnTo>
                  <a:pt x="202084" y="45098"/>
                </a:lnTo>
                <a:lnTo>
                  <a:pt x="207421" y="48059"/>
                </a:lnTo>
                <a:lnTo>
                  <a:pt x="212735" y="51032"/>
                </a:lnTo>
                <a:lnTo>
                  <a:pt x="218024" y="54028"/>
                </a:lnTo>
                <a:lnTo>
                  <a:pt x="223266" y="57024"/>
                </a:lnTo>
                <a:lnTo>
                  <a:pt x="228485" y="60043"/>
                </a:lnTo>
                <a:lnTo>
                  <a:pt x="233655" y="63073"/>
                </a:lnTo>
                <a:lnTo>
                  <a:pt x="238802" y="66114"/>
                </a:lnTo>
                <a:lnTo>
                  <a:pt x="243901" y="69178"/>
                </a:lnTo>
                <a:lnTo>
                  <a:pt x="248977" y="72242"/>
                </a:lnTo>
                <a:lnTo>
                  <a:pt x="254004" y="75341"/>
                </a:lnTo>
                <a:lnTo>
                  <a:pt x="259008" y="78451"/>
                </a:lnTo>
                <a:lnTo>
                  <a:pt x="263964" y="81572"/>
                </a:lnTo>
                <a:lnTo>
                  <a:pt x="268873" y="84716"/>
                </a:lnTo>
                <a:lnTo>
                  <a:pt x="273734" y="87871"/>
                </a:lnTo>
                <a:lnTo>
                  <a:pt x="276164" y="89466"/>
                </a:lnTo>
                <a:lnTo>
                  <a:pt x="278571" y="91049"/>
                </a:lnTo>
                <a:lnTo>
                  <a:pt x="280977" y="92655"/>
                </a:lnTo>
                <a:lnTo>
                  <a:pt x="283360" y="94250"/>
                </a:lnTo>
                <a:lnTo>
                  <a:pt x="285743" y="95868"/>
                </a:lnTo>
                <a:lnTo>
                  <a:pt x="288102" y="97474"/>
                </a:lnTo>
                <a:lnTo>
                  <a:pt x="290461" y="99091"/>
                </a:lnTo>
                <a:lnTo>
                  <a:pt x="292796" y="100720"/>
                </a:lnTo>
                <a:lnTo>
                  <a:pt x="257745" y="97371"/>
                </a:lnTo>
                <a:lnTo>
                  <a:pt x="222695" y="94034"/>
                </a:lnTo>
                <a:lnTo>
                  <a:pt x="187644" y="90719"/>
                </a:lnTo>
                <a:lnTo>
                  <a:pt x="152593" y="87404"/>
                </a:lnTo>
                <a:lnTo>
                  <a:pt x="82468" y="80786"/>
                </a:lnTo>
                <a:lnTo>
                  <a:pt x="12343" y="74156"/>
                </a:lnTo>
                <a:lnTo>
                  <a:pt x="12153" y="74145"/>
                </a:lnTo>
                <a:lnTo>
                  <a:pt x="11938" y="74133"/>
                </a:lnTo>
                <a:lnTo>
                  <a:pt x="11533" y="74122"/>
                </a:lnTo>
                <a:lnTo>
                  <a:pt x="15346" y="72072"/>
                </a:lnTo>
                <a:lnTo>
                  <a:pt x="19158" y="70010"/>
                </a:lnTo>
                <a:lnTo>
                  <a:pt x="22947" y="67948"/>
                </a:lnTo>
                <a:lnTo>
                  <a:pt x="26711" y="65875"/>
                </a:lnTo>
                <a:lnTo>
                  <a:pt x="30500" y="63790"/>
                </a:lnTo>
                <a:lnTo>
                  <a:pt x="34241" y="61706"/>
                </a:lnTo>
                <a:lnTo>
                  <a:pt x="38006" y="59610"/>
                </a:lnTo>
                <a:lnTo>
                  <a:pt x="41723" y="57502"/>
                </a:lnTo>
                <a:lnTo>
                  <a:pt x="45440" y="55384"/>
                </a:lnTo>
                <a:lnTo>
                  <a:pt x="49157" y="53265"/>
                </a:lnTo>
                <a:lnTo>
                  <a:pt x="52827" y="51146"/>
                </a:lnTo>
                <a:lnTo>
                  <a:pt x="56496" y="49005"/>
                </a:lnTo>
                <a:lnTo>
                  <a:pt x="60142" y="46863"/>
                </a:lnTo>
                <a:lnTo>
                  <a:pt x="63787" y="44710"/>
                </a:lnTo>
                <a:lnTo>
                  <a:pt x="67385" y="42557"/>
                </a:lnTo>
                <a:lnTo>
                  <a:pt x="70983" y="40382"/>
                </a:lnTo>
                <a:lnTo>
                  <a:pt x="74534" y="38206"/>
                </a:lnTo>
                <a:lnTo>
                  <a:pt x="78084" y="36030"/>
                </a:lnTo>
                <a:lnTo>
                  <a:pt x="81587" y="33832"/>
                </a:lnTo>
                <a:lnTo>
                  <a:pt x="85089" y="31633"/>
                </a:lnTo>
                <a:lnTo>
                  <a:pt x="88544" y="29423"/>
                </a:lnTo>
                <a:lnTo>
                  <a:pt x="91976" y="27202"/>
                </a:lnTo>
                <a:lnTo>
                  <a:pt x="95383" y="24970"/>
                </a:lnTo>
                <a:lnTo>
                  <a:pt x="98767" y="22737"/>
                </a:lnTo>
                <a:lnTo>
                  <a:pt x="102126" y="20493"/>
                </a:lnTo>
                <a:lnTo>
                  <a:pt x="105438" y="18237"/>
                </a:lnTo>
                <a:lnTo>
                  <a:pt x="108703" y="15971"/>
                </a:lnTo>
                <a:lnTo>
                  <a:pt x="111967" y="13704"/>
                </a:lnTo>
                <a:lnTo>
                  <a:pt x="115160" y="11426"/>
                </a:lnTo>
                <a:lnTo>
                  <a:pt x="118353" y="9136"/>
                </a:lnTo>
                <a:lnTo>
                  <a:pt x="121474" y="6835"/>
                </a:lnTo>
                <a:lnTo>
                  <a:pt x="124596" y="4523"/>
                </a:lnTo>
                <a:close/>
                <a:moveTo>
                  <a:pt x="123547" y="0"/>
                </a:moveTo>
                <a:lnTo>
                  <a:pt x="123309" y="12"/>
                </a:lnTo>
                <a:lnTo>
                  <a:pt x="123095" y="35"/>
                </a:lnTo>
                <a:lnTo>
                  <a:pt x="122880" y="57"/>
                </a:lnTo>
                <a:lnTo>
                  <a:pt x="122642" y="91"/>
                </a:lnTo>
                <a:lnTo>
                  <a:pt x="122451" y="126"/>
                </a:lnTo>
                <a:lnTo>
                  <a:pt x="122022" y="228"/>
                </a:lnTo>
                <a:lnTo>
                  <a:pt x="121665" y="342"/>
                </a:lnTo>
                <a:lnTo>
                  <a:pt x="121308" y="479"/>
                </a:lnTo>
                <a:lnTo>
                  <a:pt x="120998" y="638"/>
                </a:lnTo>
                <a:lnTo>
                  <a:pt x="120736" y="809"/>
                </a:lnTo>
                <a:lnTo>
                  <a:pt x="120521" y="1003"/>
                </a:lnTo>
                <a:lnTo>
                  <a:pt x="120426" y="1105"/>
                </a:lnTo>
                <a:lnTo>
                  <a:pt x="120355" y="1196"/>
                </a:lnTo>
                <a:lnTo>
                  <a:pt x="120283" y="1299"/>
                </a:lnTo>
                <a:lnTo>
                  <a:pt x="120235" y="1413"/>
                </a:lnTo>
                <a:lnTo>
                  <a:pt x="112849" y="5810"/>
                </a:lnTo>
                <a:lnTo>
                  <a:pt x="105462" y="10218"/>
                </a:lnTo>
                <a:lnTo>
                  <a:pt x="98099" y="14626"/>
                </a:lnTo>
                <a:lnTo>
                  <a:pt x="90760" y="19046"/>
                </a:lnTo>
                <a:lnTo>
                  <a:pt x="76083" y="27886"/>
                </a:lnTo>
                <a:lnTo>
                  <a:pt x="68744" y="32294"/>
                </a:lnTo>
                <a:lnTo>
                  <a:pt x="61405" y="36714"/>
                </a:lnTo>
                <a:lnTo>
                  <a:pt x="54042" y="41111"/>
                </a:lnTo>
                <a:lnTo>
                  <a:pt x="46655" y="45508"/>
                </a:lnTo>
                <a:lnTo>
                  <a:pt x="39221" y="49893"/>
                </a:lnTo>
                <a:lnTo>
                  <a:pt x="31763" y="54267"/>
                </a:lnTo>
                <a:lnTo>
                  <a:pt x="28022" y="56443"/>
                </a:lnTo>
                <a:lnTo>
                  <a:pt x="24257" y="58619"/>
                </a:lnTo>
                <a:lnTo>
                  <a:pt x="20492" y="60794"/>
                </a:lnTo>
                <a:lnTo>
                  <a:pt x="16704" y="62959"/>
                </a:lnTo>
                <a:lnTo>
                  <a:pt x="12915" y="65123"/>
                </a:lnTo>
                <a:lnTo>
                  <a:pt x="9103" y="67276"/>
                </a:lnTo>
                <a:lnTo>
                  <a:pt x="5267" y="69429"/>
                </a:lnTo>
                <a:lnTo>
                  <a:pt x="1430" y="71582"/>
                </a:lnTo>
                <a:lnTo>
                  <a:pt x="1121" y="71753"/>
                </a:lnTo>
                <a:lnTo>
                  <a:pt x="858" y="71935"/>
                </a:lnTo>
                <a:lnTo>
                  <a:pt x="644" y="72129"/>
                </a:lnTo>
                <a:lnTo>
                  <a:pt x="453" y="72311"/>
                </a:lnTo>
                <a:lnTo>
                  <a:pt x="310" y="72493"/>
                </a:lnTo>
                <a:lnTo>
                  <a:pt x="167" y="72687"/>
                </a:lnTo>
                <a:lnTo>
                  <a:pt x="96" y="72880"/>
                </a:lnTo>
                <a:lnTo>
                  <a:pt x="24" y="73063"/>
                </a:lnTo>
                <a:lnTo>
                  <a:pt x="1" y="73256"/>
                </a:lnTo>
                <a:lnTo>
                  <a:pt x="1" y="73439"/>
                </a:lnTo>
                <a:lnTo>
                  <a:pt x="24" y="73632"/>
                </a:lnTo>
                <a:lnTo>
                  <a:pt x="96" y="73814"/>
                </a:lnTo>
                <a:lnTo>
                  <a:pt x="167" y="73997"/>
                </a:lnTo>
                <a:lnTo>
                  <a:pt x="287" y="74168"/>
                </a:lnTo>
                <a:lnTo>
                  <a:pt x="406" y="74338"/>
                </a:lnTo>
                <a:lnTo>
                  <a:pt x="549" y="74509"/>
                </a:lnTo>
                <a:lnTo>
                  <a:pt x="739" y="74680"/>
                </a:lnTo>
                <a:lnTo>
                  <a:pt x="930" y="74840"/>
                </a:lnTo>
                <a:lnTo>
                  <a:pt x="1144" y="74988"/>
                </a:lnTo>
                <a:lnTo>
                  <a:pt x="1359" y="75136"/>
                </a:lnTo>
                <a:lnTo>
                  <a:pt x="1621" y="75272"/>
                </a:lnTo>
                <a:lnTo>
                  <a:pt x="1883" y="75409"/>
                </a:lnTo>
                <a:lnTo>
                  <a:pt x="2145" y="75523"/>
                </a:lnTo>
                <a:lnTo>
                  <a:pt x="2455" y="75648"/>
                </a:lnTo>
                <a:lnTo>
                  <a:pt x="2741" y="75751"/>
                </a:lnTo>
                <a:lnTo>
                  <a:pt x="3051" y="75842"/>
                </a:lnTo>
                <a:lnTo>
                  <a:pt x="3384" y="75933"/>
                </a:lnTo>
                <a:lnTo>
                  <a:pt x="3718" y="76002"/>
                </a:lnTo>
                <a:lnTo>
                  <a:pt x="4051" y="76070"/>
                </a:lnTo>
                <a:lnTo>
                  <a:pt x="4409" y="76115"/>
                </a:lnTo>
                <a:lnTo>
                  <a:pt x="4766" y="76150"/>
                </a:lnTo>
                <a:lnTo>
                  <a:pt x="5124" y="76184"/>
                </a:lnTo>
                <a:lnTo>
                  <a:pt x="4933" y="76457"/>
                </a:lnTo>
                <a:lnTo>
                  <a:pt x="4814" y="76742"/>
                </a:lnTo>
                <a:lnTo>
                  <a:pt x="4718" y="77027"/>
                </a:lnTo>
                <a:lnTo>
                  <a:pt x="4695" y="77311"/>
                </a:lnTo>
                <a:lnTo>
                  <a:pt x="4718" y="77596"/>
                </a:lnTo>
                <a:lnTo>
                  <a:pt x="4766" y="77733"/>
                </a:lnTo>
                <a:lnTo>
                  <a:pt x="4814" y="77870"/>
                </a:lnTo>
                <a:lnTo>
                  <a:pt x="4861" y="78006"/>
                </a:lnTo>
                <a:lnTo>
                  <a:pt x="4957" y="78143"/>
                </a:lnTo>
                <a:lnTo>
                  <a:pt x="5052" y="78268"/>
                </a:lnTo>
                <a:lnTo>
                  <a:pt x="5147" y="78394"/>
                </a:lnTo>
                <a:lnTo>
                  <a:pt x="5267" y="78519"/>
                </a:lnTo>
                <a:lnTo>
                  <a:pt x="5410" y="78644"/>
                </a:lnTo>
                <a:lnTo>
                  <a:pt x="5576" y="78758"/>
                </a:lnTo>
                <a:lnTo>
                  <a:pt x="5743" y="78872"/>
                </a:lnTo>
                <a:lnTo>
                  <a:pt x="5934" y="78986"/>
                </a:lnTo>
                <a:lnTo>
                  <a:pt x="6124" y="79089"/>
                </a:lnTo>
                <a:lnTo>
                  <a:pt x="6339" y="79191"/>
                </a:lnTo>
                <a:lnTo>
                  <a:pt x="6577" y="79282"/>
                </a:lnTo>
                <a:lnTo>
                  <a:pt x="6839" y="79373"/>
                </a:lnTo>
                <a:lnTo>
                  <a:pt x="7101" y="79453"/>
                </a:lnTo>
                <a:lnTo>
                  <a:pt x="7387" y="79533"/>
                </a:lnTo>
                <a:lnTo>
                  <a:pt x="7697" y="79601"/>
                </a:lnTo>
                <a:lnTo>
                  <a:pt x="8007" y="79658"/>
                </a:lnTo>
                <a:lnTo>
                  <a:pt x="8364" y="79715"/>
                </a:lnTo>
                <a:lnTo>
                  <a:pt x="8722" y="79761"/>
                </a:lnTo>
                <a:lnTo>
                  <a:pt x="9103" y="79806"/>
                </a:lnTo>
                <a:lnTo>
                  <a:pt x="82993" y="86823"/>
                </a:lnTo>
                <a:lnTo>
                  <a:pt x="156882" y="93840"/>
                </a:lnTo>
                <a:lnTo>
                  <a:pt x="193839" y="97337"/>
                </a:lnTo>
                <a:lnTo>
                  <a:pt x="230796" y="100834"/>
                </a:lnTo>
                <a:lnTo>
                  <a:pt x="267753" y="104308"/>
                </a:lnTo>
                <a:lnTo>
                  <a:pt x="304710" y="107771"/>
                </a:lnTo>
                <a:lnTo>
                  <a:pt x="305162" y="107805"/>
                </a:lnTo>
                <a:lnTo>
                  <a:pt x="305615" y="107828"/>
                </a:lnTo>
                <a:lnTo>
                  <a:pt x="306068" y="107828"/>
                </a:lnTo>
                <a:lnTo>
                  <a:pt x="306521" y="107817"/>
                </a:lnTo>
                <a:lnTo>
                  <a:pt x="306973" y="107783"/>
                </a:lnTo>
                <a:lnTo>
                  <a:pt x="307402" y="107737"/>
                </a:lnTo>
                <a:lnTo>
                  <a:pt x="307831" y="107680"/>
                </a:lnTo>
                <a:lnTo>
                  <a:pt x="308260" y="107612"/>
                </a:lnTo>
                <a:lnTo>
                  <a:pt x="308689" y="107532"/>
                </a:lnTo>
                <a:lnTo>
                  <a:pt x="309094" y="107441"/>
                </a:lnTo>
                <a:lnTo>
                  <a:pt x="309475" y="107327"/>
                </a:lnTo>
                <a:lnTo>
                  <a:pt x="309856" y="107213"/>
                </a:lnTo>
                <a:lnTo>
                  <a:pt x="310214" y="107088"/>
                </a:lnTo>
                <a:lnTo>
                  <a:pt x="310547" y="106951"/>
                </a:lnTo>
                <a:lnTo>
                  <a:pt x="310857" y="106803"/>
                </a:lnTo>
                <a:lnTo>
                  <a:pt x="311167" y="106655"/>
                </a:lnTo>
                <a:lnTo>
                  <a:pt x="311429" y="106495"/>
                </a:lnTo>
                <a:lnTo>
                  <a:pt x="311691" y="106325"/>
                </a:lnTo>
                <a:lnTo>
                  <a:pt x="311906" y="106142"/>
                </a:lnTo>
                <a:lnTo>
                  <a:pt x="312096" y="105960"/>
                </a:lnTo>
                <a:lnTo>
                  <a:pt x="312263" y="105778"/>
                </a:lnTo>
                <a:lnTo>
                  <a:pt x="312382" y="105584"/>
                </a:lnTo>
                <a:lnTo>
                  <a:pt x="312478" y="105390"/>
                </a:lnTo>
                <a:lnTo>
                  <a:pt x="312549" y="105185"/>
                </a:lnTo>
                <a:lnTo>
                  <a:pt x="312573" y="104980"/>
                </a:lnTo>
                <a:lnTo>
                  <a:pt x="312573" y="104775"/>
                </a:lnTo>
                <a:lnTo>
                  <a:pt x="312525" y="104559"/>
                </a:lnTo>
                <a:lnTo>
                  <a:pt x="312430" y="104354"/>
                </a:lnTo>
                <a:lnTo>
                  <a:pt x="312287" y="104137"/>
                </a:lnTo>
                <a:lnTo>
                  <a:pt x="312096" y="103921"/>
                </a:lnTo>
                <a:lnTo>
                  <a:pt x="311882" y="103705"/>
                </a:lnTo>
                <a:lnTo>
                  <a:pt x="311596" y="103500"/>
                </a:lnTo>
                <a:lnTo>
                  <a:pt x="306616" y="99991"/>
                </a:lnTo>
                <a:lnTo>
                  <a:pt x="301588" y="96483"/>
                </a:lnTo>
                <a:lnTo>
                  <a:pt x="296537" y="92997"/>
                </a:lnTo>
                <a:lnTo>
                  <a:pt x="291414" y="89523"/>
                </a:lnTo>
                <a:lnTo>
                  <a:pt x="286243" y="86048"/>
                </a:lnTo>
                <a:lnTo>
                  <a:pt x="281025" y="82597"/>
                </a:lnTo>
                <a:lnTo>
                  <a:pt x="278404" y="80877"/>
                </a:lnTo>
                <a:lnTo>
                  <a:pt x="275759" y="79157"/>
                </a:lnTo>
                <a:lnTo>
                  <a:pt x="273114" y="77437"/>
                </a:lnTo>
                <a:lnTo>
                  <a:pt x="270445" y="75728"/>
                </a:lnTo>
                <a:lnTo>
                  <a:pt x="267777" y="74019"/>
                </a:lnTo>
                <a:lnTo>
                  <a:pt x="265084" y="72322"/>
                </a:lnTo>
                <a:lnTo>
                  <a:pt x="262368" y="70625"/>
                </a:lnTo>
                <a:lnTo>
                  <a:pt x="259651" y="68928"/>
                </a:lnTo>
                <a:lnTo>
                  <a:pt x="256935" y="67242"/>
                </a:lnTo>
                <a:lnTo>
                  <a:pt x="254195" y="65556"/>
                </a:lnTo>
                <a:lnTo>
                  <a:pt x="251431" y="63870"/>
                </a:lnTo>
                <a:lnTo>
                  <a:pt x="248667" y="62196"/>
                </a:lnTo>
                <a:lnTo>
                  <a:pt x="245879" y="60521"/>
                </a:lnTo>
                <a:lnTo>
                  <a:pt x="243091" y="58858"/>
                </a:lnTo>
                <a:lnTo>
                  <a:pt x="240279" y="57195"/>
                </a:lnTo>
                <a:lnTo>
                  <a:pt x="237468" y="55543"/>
                </a:lnTo>
                <a:lnTo>
                  <a:pt x="234632" y="53891"/>
                </a:lnTo>
                <a:lnTo>
                  <a:pt x="231773" y="52240"/>
                </a:lnTo>
                <a:lnTo>
                  <a:pt x="228914" y="50611"/>
                </a:lnTo>
                <a:lnTo>
                  <a:pt x="226030" y="48971"/>
                </a:lnTo>
                <a:lnTo>
                  <a:pt x="223147" y="47342"/>
                </a:lnTo>
                <a:lnTo>
                  <a:pt x="220240" y="45724"/>
                </a:lnTo>
                <a:lnTo>
                  <a:pt x="217333" y="44107"/>
                </a:lnTo>
                <a:lnTo>
                  <a:pt x="214403" y="42500"/>
                </a:lnTo>
                <a:lnTo>
                  <a:pt x="211448" y="40894"/>
                </a:lnTo>
                <a:lnTo>
                  <a:pt x="208493" y="39300"/>
                </a:lnTo>
                <a:lnTo>
                  <a:pt x="205515" y="37705"/>
                </a:lnTo>
                <a:lnTo>
                  <a:pt x="202513" y="36121"/>
                </a:lnTo>
                <a:lnTo>
                  <a:pt x="199510" y="34549"/>
                </a:lnTo>
                <a:lnTo>
                  <a:pt x="196484" y="32977"/>
                </a:lnTo>
                <a:lnTo>
                  <a:pt x="193458" y="31417"/>
                </a:lnTo>
                <a:lnTo>
                  <a:pt x="190408" y="29856"/>
                </a:lnTo>
                <a:lnTo>
                  <a:pt x="187334" y="28307"/>
                </a:lnTo>
                <a:lnTo>
                  <a:pt x="184260" y="26769"/>
                </a:lnTo>
                <a:lnTo>
                  <a:pt x="181163" y="25232"/>
                </a:lnTo>
                <a:lnTo>
                  <a:pt x="178041" y="23705"/>
                </a:lnTo>
                <a:lnTo>
                  <a:pt x="174920" y="22190"/>
                </a:lnTo>
                <a:lnTo>
                  <a:pt x="171775" y="20687"/>
                </a:lnTo>
                <a:lnTo>
                  <a:pt x="168629" y="19183"/>
                </a:lnTo>
                <a:lnTo>
                  <a:pt x="165460" y="17691"/>
                </a:lnTo>
                <a:lnTo>
                  <a:pt x="162267" y="16198"/>
                </a:lnTo>
                <a:lnTo>
                  <a:pt x="159051" y="14718"/>
                </a:lnTo>
                <a:lnTo>
                  <a:pt x="155834" y="13248"/>
                </a:lnTo>
                <a:lnTo>
                  <a:pt x="152593" y="11790"/>
                </a:lnTo>
                <a:lnTo>
                  <a:pt x="149353" y="10343"/>
                </a:lnTo>
                <a:lnTo>
                  <a:pt x="146088" y="8897"/>
                </a:lnTo>
                <a:lnTo>
                  <a:pt x="142800" y="7461"/>
                </a:lnTo>
                <a:lnTo>
                  <a:pt x="139512" y="6038"/>
                </a:lnTo>
                <a:lnTo>
                  <a:pt x="136176" y="4625"/>
                </a:lnTo>
                <a:lnTo>
                  <a:pt x="132840" y="3224"/>
                </a:lnTo>
                <a:lnTo>
                  <a:pt x="129504" y="1823"/>
                </a:lnTo>
                <a:lnTo>
                  <a:pt x="126145" y="433"/>
                </a:lnTo>
                <a:lnTo>
                  <a:pt x="125906" y="353"/>
                </a:lnTo>
                <a:lnTo>
                  <a:pt x="125668" y="274"/>
                </a:lnTo>
                <a:lnTo>
                  <a:pt x="125430" y="205"/>
                </a:lnTo>
                <a:lnTo>
                  <a:pt x="125215" y="148"/>
                </a:lnTo>
                <a:lnTo>
                  <a:pt x="124977" y="103"/>
                </a:lnTo>
                <a:lnTo>
                  <a:pt x="124739" y="57"/>
                </a:lnTo>
                <a:lnTo>
                  <a:pt x="124501" y="35"/>
                </a:lnTo>
                <a:lnTo>
                  <a:pt x="124262" y="12"/>
                </a:lnTo>
                <a:lnTo>
                  <a:pt x="124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rot="10800000">
            <a:off x="5521357" y="4495105"/>
            <a:ext cx="731913" cy="293645"/>
          </a:xfrm>
          <a:custGeom>
            <a:avLst/>
            <a:gdLst/>
            <a:ahLst/>
            <a:cxnLst/>
            <a:rect l="l" t="t" r="r" b="b"/>
            <a:pathLst>
              <a:path w="164198" h="36008" extrusionOk="0">
                <a:moveTo>
                  <a:pt x="160719" y="0"/>
                </a:moveTo>
                <a:lnTo>
                  <a:pt x="160433" y="12"/>
                </a:lnTo>
                <a:lnTo>
                  <a:pt x="160123" y="23"/>
                </a:lnTo>
                <a:lnTo>
                  <a:pt x="159837" y="57"/>
                </a:lnTo>
                <a:lnTo>
                  <a:pt x="159527" y="103"/>
                </a:lnTo>
                <a:lnTo>
                  <a:pt x="159265" y="160"/>
                </a:lnTo>
                <a:lnTo>
                  <a:pt x="158979" y="228"/>
                </a:lnTo>
                <a:lnTo>
                  <a:pt x="158717" y="308"/>
                </a:lnTo>
                <a:lnTo>
                  <a:pt x="158479" y="399"/>
                </a:lnTo>
                <a:lnTo>
                  <a:pt x="158241" y="501"/>
                </a:lnTo>
                <a:lnTo>
                  <a:pt x="158026" y="615"/>
                </a:lnTo>
                <a:lnTo>
                  <a:pt x="157835" y="752"/>
                </a:lnTo>
                <a:lnTo>
                  <a:pt x="157669" y="889"/>
                </a:lnTo>
                <a:lnTo>
                  <a:pt x="157526" y="1037"/>
                </a:lnTo>
                <a:lnTo>
                  <a:pt x="157407" y="1208"/>
                </a:lnTo>
                <a:lnTo>
                  <a:pt x="157335" y="1378"/>
                </a:lnTo>
                <a:lnTo>
                  <a:pt x="157287" y="1572"/>
                </a:lnTo>
                <a:lnTo>
                  <a:pt x="157097" y="2404"/>
                </a:lnTo>
                <a:lnTo>
                  <a:pt x="156882" y="3224"/>
                </a:lnTo>
                <a:lnTo>
                  <a:pt x="156620" y="4044"/>
                </a:lnTo>
                <a:lnTo>
                  <a:pt x="156311" y="4853"/>
                </a:lnTo>
                <a:lnTo>
                  <a:pt x="155977" y="5650"/>
                </a:lnTo>
                <a:lnTo>
                  <a:pt x="155620" y="6436"/>
                </a:lnTo>
                <a:lnTo>
                  <a:pt x="155214" y="7222"/>
                </a:lnTo>
                <a:lnTo>
                  <a:pt x="154786" y="7985"/>
                </a:lnTo>
                <a:lnTo>
                  <a:pt x="154309" y="8749"/>
                </a:lnTo>
                <a:lnTo>
                  <a:pt x="153785" y="9500"/>
                </a:lnTo>
                <a:lnTo>
                  <a:pt x="153237" y="10229"/>
                </a:lnTo>
                <a:lnTo>
                  <a:pt x="152665" y="10958"/>
                </a:lnTo>
                <a:lnTo>
                  <a:pt x="152069" y="11687"/>
                </a:lnTo>
                <a:lnTo>
                  <a:pt x="151426" y="12394"/>
                </a:lnTo>
                <a:lnTo>
                  <a:pt x="150735" y="13089"/>
                </a:lnTo>
                <a:lnTo>
                  <a:pt x="150044" y="13772"/>
                </a:lnTo>
                <a:lnTo>
                  <a:pt x="149305" y="14444"/>
                </a:lnTo>
                <a:lnTo>
                  <a:pt x="148519" y="15105"/>
                </a:lnTo>
                <a:lnTo>
                  <a:pt x="147733" y="15765"/>
                </a:lnTo>
                <a:lnTo>
                  <a:pt x="146899" y="16403"/>
                </a:lnTo>
                <a:lnTo>
                  <a:pt x="146041" y="17030"/>
                </a:lnTo>
                <a:lnTo>
                  <a:pt x="145159" y="17645"/>
                </a:lnTo>
                <a:lnTo>
                  <a:pt x="144230" y="18249"/>
                </a:lnTo>
                <a:lnTo>
                  <a:pt x="143277" y="18841"/>
                </a:lnTo>
                <a:lnTo>
                  <a:pt x="142300" y="19422"/>
                </a:lnTo>
                <a:lnTo>
                  <a:pt x="141299" y="19991"/>
                </a:lnTo>
                <a:lnTo>
                  <a:pt x="140274" y="20538"/>
                </a:lnTo>
                <a:lnTo>
                  <a:pt x="139202" y="21085"/>
                </a:lnTo>
                <a:lnTo>
                  <a:pt x="138130" y="21609"/>
                </a:lnTo>
                <a:lnTo>
                  <a:pt x="137010" y="22122"/>
                </a:lnTo>
                <a:lnTo>
                  <a:pt x="135890" y="22623"/>
                </a:lnTo>
                <a:lnTo>
                  <a:pt x="134723" y="23113"/>
                </a:lnTo>
                <a:lnTo>
                  <a:pt x="133531" y="23591"/>
                </a:lnTo>
                <a:lnTo>
                  <a:pt x="132316" y="24047"/>
                </a:lnTo>
                <a:lnTo>
                  <a:pt x="131077" y="24491"/>
                </a:lnTo>
                <a:lnTo>
                  <a:pt x="129814" y="24924"/>
                </a:lnTo>
                <a:lnTo>
                  <a:pt x="128551" y="25345"/>
                </a:lnTo>
                <a:lnTo>
                  <a:pt x="127241" y="25744"/>
                </a:lnTo>
                <a:lnTo>
                  <a:pt x="125906" y="26131"/>
                </a:lnTo>
                <a:lnTo>
                  <a:pt x="124548" y="26507"/>
                </a:lnTo>
                <a:lnTo>
                  <a:pt x="123190" y="26860"/>
                </a:lnTo>
                <a:lnTo>
                  <a:pt x="121784" y="27202"/>
                </a:lnTo>
                <a:lnTo>
                  <a:pt x="120378" y="27532"/>
                </a:lnTo>
                <a:lnTo>
                  <a:pt x="118949" y="27840"/>
                </a:lnTo>
                <a:lnTo>
                  <a:pt x="117495" y="28136"/>
                </a:lnTo>
                <a:lnTo>
                  <a:pt x="116018" y="28409"/>
                </a:lnTo>
                <a:lnTo>
                  <a:pt x="114517" y="28683"/>
                </a:lnTo>
                <a:lnTo>
                  <a:pt x="113016" y="28922"/>
                </a:lnTo>
                <a:lnTo>
                  <a:pt x="111491" y="29161"/>
                </a:lnTo>
                <a:lnTo>
                  <a:pt x="109942" y="29366"/>
                </a:lnTo>
                <a:lnTo>
                  <a:pt x="108369" y="29571"/>
                </a:lnTo>
                <a:lnTo>
                  <a:pt x="106796" y="29754"/>
                </a:lnTo>
                <a:lnTo>
                  <a:pt x="105200" y="29913"/>
                </a:lnTo>
                <a:lnTo>
                  <a:pt x="103580" y="30061"/>
                </a:lnTo>
                <a:lnTo>
                  <a:pt x="101936" y="30186"/>
                </a:lnTo>
                <a:lnTo>
                  <a:pt x="100292" y="30300"/>
                </a:lnTo>
                <a:lnTo>
                  <a:pt x="98647" y="30392"/>
                </a:lnTo>
                <a:lnTo>
                  <a:pt x="96956" y="30471"/>
                </a:lnTo>
                <a:lnTo>
                  <a:pt x="95264" y="30528"/>
                </a:lnTo>
                <a:lnTo>
                  <a:pt x="93572" y="30574"/>
                </a:lnTo>
                <a:lnTo>
                  <a:pt x="91856" y="30585"/>
                </a:lnTo>
                <a:lnTo>
                  <a:pt x="90117" y="30597"/>
                </a:lnTo>
                <a:lnTo>
                  <a:pt x="88378" y="30574"/>
                </a:lnTo>
                <a:lnTo>
                  <a:pt x="86614" y="30540"/>
                </a:lnTo>
                <a:lnTo>
                  <a:pt x="85018" y="30494"/>
                </a:lnTo>
                <a:lnTo>
                  <a:pt x="83421" y="30426"/>
                </a:lnTo>
                <a:lnTo>
                  <a:pt x="81825" y="30346"/>
                </a:lnTo>
                <a:lnTo>
                  <a:pt x="80276" y="30255"/>
                </a:lnTo>
                <a:lnTo>
                  <a:pt x="78704" y="30141"/>
                </a:lnTo>
                <a:lnTo>
                  <a:pt x="77179" y="30016"/>
                </a:lnTo>
                <a:lnTo>
                  <a:pt x="75630" y="29879"/>
                </a:lnTo>
                <a:lnTo>
                  <a:pt x="74129" y="29719"/>
                </a:lnTo>
                <a:lnTo>
                  <a:pt x="72628" y="29549"/>
                </a:lnTo>
                <a:lnTo>
                  <a:pt x="71126" y="29366"/>
                </a:lnTo>
                <a:lnTo>
                  <a:pt x="69649" y="29161"/>
                </a:lnTo>
                <a:lnTo>
                  <a:pt x="68172" y="28956"/>
                </a:lnTo>
                <a:lnTo>
                  <a:pt x="66742" y="28728"/>
                </a:lnTo>
                <a:lnTo>
                  <a:pt x="65289" y="28489"/>
                </a:lnTo>
                <a:lnTo>
                  <a:pt x="63859" y="28227"/>
                </a:lnTo>
                <a:lnTo>
                  <a:pt x="62453" y="27965"/>
                </a:lnTo>
                <a:lnTo>
                  <a:pt x="61047" y="27680"/>
                </a:lnTo>
                <a:lnTo>
                  <a:pt x="59665" y="27396"/>
                </a:lnTo>
                <a:lnTo>
                  <a:pt x="58307" y="27088"/>
                </a:lnTo>
                <a:lnTo>
                  <a:pt x="56949" y="26769"/>
                </a:lnTo>
                <a:lnTo>
                  <a:pt x="55591" y="26439"/>
                </a:lnTo>
                <a:lnTo>
                  <a:pt x="54256" y="26108"/>
                </a:lnTo>
                <a:lnTo>
                  <a:pt x="52946" y="25755"/>
                </a:lnTo>
                <a:lnTo>
                  <a:pt x="51635" y="25391"/>
                </a:lnTo>
                <a:lnTo>
                  <a:pt x="50349" y="25015"/>
                </a:lnTo>
                <a:lnTo>
                  <a:pt x="49062" y="24628"/>
                </a:lnTo>
                <a:lnTo>
                  <a:pt x="47799" y="24229"/>
                </a:lnTo>
                <a:lnTo>
                  <a:pt x="46560" y="23830"/>
                </a:lnTo>
                <a:lnTo>
                  <a:pt x="45321" y="23409"/>
                </a:lnTo>
                <a:lnTo>
                  <a:pt x="44106" y="22987"/>
                </a:lnTo>
                <a:lnTo>
                  <a:pt x="42890" y="22554"/>
                </a:lnTo>
                <a:lnTo>
                  <a:pt x="41675" y="22099"/>
                </a:lnTo>
                <a:lnTo>
                  <a:pt x="40508" y="21643"/>
                </a:lnTo>
                <a:lnTo>
                  <a:pt x="39340" y="21188"/>
                </a:lnTo>
                <a:lnTo>
                  <a:pt x="38173" y="20709"/>
                </a:lnTo>
                <a:lnTo>
                  <a:pt x="37029" y="20231"/>
                </a:lnTo>
                <a:lnTo>
                  <a:pt x="35909" y="19741"/>
                </a:lnTo>
                <a:lnTo>
                  <a:pt x="34789" y="19240"/>
                </a:lnTo>
                <a:lnTo>
                  <a:pt x="33693" y="18738"/>
                </a:lnTo>
                <a:lnTo>
                  <a:pt x="32597" y="18226"/>
                </a:lnTo>
                <a:lnTo>
                  <a:pt x="31525" y="17702"/>
                </a:lnTo>
                <a:lnTo>
                  <a:pt x="30452" y="17167"/>
                </a:lnTo>
                <a:lnTo>
                  <a:pt x="29404" y="16631"/>
                </a:lnTo>
                <a:lnTo>
                  <a:pt x="28379" y="16084"/>
                </a:lnTo>
                <a:lnTo>
                  <a:pt x="27355" y="15538"/>
                </a:lnTo>
                <a:lnTo>
                  <a:pt x="26354" y="14979"/>
                </a:lnTo>
                <a:lnTo>
                  <a:pt x="25353" y="14421"/>
                </a:lnTo>
                <a:lnTo>
                  <a:pt x="24376" y="13852"/>
                </a:lnTo>
                <a:lnTo>
                  <a:pt x="23423" y="13271"/>
                </a:lnTo>
                <a:lnTo>
                  <a:pt x="22470" y="12690"/>
                </a:lnTo>
                <a:lnTo>
                  <a:pt x="21541" y="12109"/>
                </a:lnTo>
                <a:lnTo>
                  <a:pt x="20612" y="11517"/>
                </a:lnTo>
                <a:lnTo>
                  <a:pt x="19706" y="10913"/>
                </a:lnTo>
                <a:lnTo>
                  <a:pt x="18801" y="10320"/>
                </a:lnTo>
                <a:lnTo>
                  <a:pt x="17919" y="9705"/>
                </a:lnTo>
                <a:lnTo>
                  <a:pt x="17061" y="9102"/>
                </a:lnTo>
                <a:lnTo>
                  <a:pt x="16203" y="8487"/>
                </a:lnTo>
                <a:lnTo>
                  <a:pt x="15369" y="7871"/>
                </a:lnTo>
                <a:lnTo>
                  <a:pt x="14535" y="7245"/>
                </a:lnTo>
                <a:lnTo>
                  <a:pt x="13725" y="6618"/>
                </a:lnTo>
                <a:lnTo>
                  <a:pt x="12939" y="5992"/>
                </a:lnTo>
                <a:lnTo>
                  <a:pt x="12153" y="5354"/>
                </a:lnTo>
                <a:lnTo>
                  <a:pt x="11390" y="4727"/>
                </a:lnTo>
                <a:lnTo>
                  <a:pt x="10628" y="4090"/>
                </a:lnTo>
                <a:lnTo>
                  <a:pt x="10461" y="3941"/>
                </a:lnTo>
                <a:lnTo>
                  <a:pt x="10270" y="3816"/>
                </a:lnTo>
                <a:lnTo>
                  <a:pt x="10080" y="3691"/>
                </a:lnTo>
                <a:lnTo>
                  <a:pt x="9889" y="3577"/>
                </a:lnTo>
                <a:lnTo>
                  <a:pt x="9675" y="3463"/>
                </a:lnTo>
                <a:lnTo>
                  <a:pt x="9460" y="3372"/>
                </a:lnTo>
                <a:lnTo>
                  <a:pt x="9246" y="3269"/>
                </a:lnTo>
                <a:lnTo>
                  <a:pt x="9007" y="3190"/>
                </a:lnTo>
                <a:lnTo>
                  <a:pt x="8793" y="3110"/>
                </a:lnTo>
                <a:lnTo>
                  <a:pt x="8555" y="3042"/>
                </a:lnTo>
                <a:lnTo>
                  <a:pt x="8316" y="2985"/>
                </a:lnTo>
                <a:lnTo>
                  <a:pt x="8078" y="2928"/>
                </a:lnTo>
                <a:lnTo>
                  <a:pt x="7816" y="2882"/>
                </a:lnTo>
                <a:lnTo>
                  <a:pt x="7578" y="2837"/>
                </a:lnTo>
                <a:lnTo>
                  <a:pt x="7077" y="2780"/>
                </a:lnTo>
                <a:lnTo>
                  <a:pt x="6553" y="2745"/>
                </a:lnTo>
                <a:lnTo>
                  <a:pt x="6029" y="2734"/>
                </a:lnTo>
                <a:lnTo>
                  <a:pt x="5505" y="2745"/>
                </a:lnTo>
                <a:lnTo>
                  <a:pt x="4981" y="2780"/>
                </a:lnTo>
                <a:lnTo>
                  <a:pt x="4480" y="2848"/>
                </a:lnTo>
                <a:lnTo>
                  <a:pt x="3980" y="2928"/>
                </a:lnTo>
                <a:lnTo>
                  <a:pt x="3503" y="3019"/>
                </a:lnTo>
                <a:lnTo>
                  <a:pt x="3027" y="3144"/>
                </a:lnTo>
                <a:lnTo>
                  <a:pt x="2574" y="3281"/>
                </a:lnTo>
                <a:lnTo>
                  <a:pt x="2145" y="3440"/>
                </a:lnTo>
                <a:lnTo>
                  <a:pt x="1740" y="3611"/>
                </a:lnTo>
                <a:lnTo>
                  <a:pt x="1383" y="3793"/>
                </a:lnTo>
                <a:lnTo>
                  <a:pt x="1049" y="3998"/>
                </a:lnTo>
                <a:lnTo>
                  <a:pt x="763" y="4215"/>
                </a:lnTo>
                <a:lnTo>
                  <a:pt x="501" y="4431"/>
                </a:lnTo>
                <a:lnTo>
                  <a:pt x="310" y="4671"/>
                </a:lnTo>
                <a:lnTo>
                  <a:pt x="144" y="4921"/>
                </a:lnTo>
                <a:lnTo>
                  <a:pt x="96" y="5046"/>
                </a:lnTo>
                <a:lnTo>
                  <a:pt x="48" y="5172"/>
                </a:lnTo>
                <a:lnTo>
                  <a:pt x="1" y="5308"/>
                </a:lnTo>
                <a:lnTo>
                  <a:pt x="1" y="5445"/>
                </a:lnTo>
                <a:lnTo>
                  <a:pt x="1" y="5582"/>
                </a:lnTo>
                <a:lnTo>
                  <a:pt x="1" y="5718"/>
                </a:lnTo>
                <a:lnTo>
                  <a:pt x="24" y="5855"/>
                </a:lnTo>
                <a:lnTo>
                  <a:pt x="72" y="5992"/>
                </a:lnTo>
                <a:lnTo>
                  <a:pt x="144" y="6129"/>
                </a:lnTo>
                <a:lnTo>
                  <a:pt x="215" y="6277"/>
                </a:lnTo>
                <a:lnTo>
                  <a:pt x="310" y="6413"/>
                </a:lnTo>
                <a:lnTo>
                  <a:pt x="429" y="6561"/>
                </a:lnTo>
                <a:lnTo>
                  <a:pt x="572" y="6710"/>
                </a:lnTo>
                <a:lnTo>
                  <a:pt x="715" y="6858"/>
                </a:lnTo>
                <a:lnTo>
                  <a:pt x="1669" y="7689"/>
                </a:lnTo>
                <a:lnTo>
                  <a:pt x="2622" y="8521"/>
                </a:lnTo>
                <a:lnTo>
                  <a:pt x="3622" y="9341"/>
                </a:lnTo>
                <a:lnTo>
                  <a:pt x="4647" y="10150"/>
                </a:lnTo>
                <a:lnTo>
                  <a:pt x="5695" y="10958"/>
                </a:lnTo>
                <a:lnTo>
                  <a:pt x="6768" y="11767"/>
                </a:lnTo>
                <a:lnTo>
                  <a:pt x="7864" y="12553"/>
                </a:lnTo>
                <a:lnTo>
                  <a:pt x="8984" y="13339"/>
                </a:lnTo>
                <a:lnTo>
                  <a:pt x="10127" y="14114"/>
                </a:lnTo>
                <a:lnTo>
                  <a:pt x="11295" y="14888"/>
                </a:lnTo>
                <a:lnTo>
                  <a:pt x="12486" y="15651"/>
                </a:lnTo>
                <a:lnTo>
                  <a:pt x="13702" y="16392"/>
                </a:lnTo>
                <a:lnTo>
                  <a:pt x="14941" y="17132"/>
                </a:lnTo>
                <a:lnTo>
                  <a:pt x="16180" y="17873"/>
                </a:lnTo>
                <a:lnTo>
                  <a:pt x="17466" y="18590"/>
                </a:lnTo>
                <a:lnTo>
                  <a:pt x="18777" y="19297"/>
                </a:lnTo>
                <a:lnTo>
                  <a:pt x="20111" y="20003"/>
                </a:lnTo>
                <a:lnTo>
                  <a:pt x="21469" y="20686"/>
                </a:lnTo>
                <a:lnTo>
                  <a:pt x="22828" y="21370"/>
                </a:lnTo>
                <a:lnTo>
                  <a:pt x="24233" y="22030"/>
                </a:lnTo>
                <a:lnTo>
                  <a:pt x="25639" y="22691"/>
                </a:lnTo>
                <a:lnTo>
                  <a:pt x="27069" y="23329"/>
                </a:lnTo>
                <a:lnTo>
                  <a:pt x="28522" y="23967"/>
                </a:lnTo>
                <a:lnTo>
                  <a:pt x="30000" y="24582"/>
                </a:lnTo>
                <a:lnTo>
                  <a:pt x="31501" y="25186"/>
                </a:lnTo>
                <a:lnTo>
                  <a:pt x="33002" y="25778"/>
                </a:lnTo>
                <a:lnTo>
                  <a:pt x="34551" y="26359"/>
                </a:lnTo>
                <a:lnTo>
                  <a:pt x="36100" y="26917"/>
                </a:lnTo>
                <a:lnTo>
                  <a:pt x="37672" y="27475"/>
                </a:lnTo>
                <a:lnTo>
                  <a:pt x="39269" y="28011"/>
                </a:lnTo>
                <a:lnTo>
                  <a:pt x="40865" y="28523"/>
                </a:lnTo>
                <a:lnTo>
                  <a:pt x="42509" y="29036"/>
                </a:lnTo>
                <a:lnTo>
                  <a:pt x="44153" y="29526"/>
                </a:lnTo>
                <a:lnTo>
                  <a:pt x="45821" y="30004"/>
                </a:lnTo>
                <a:lnTo>
                  <a:pt x="47489" y="30460"/>
                </a:lnTo>
                <a:lnTo>
                  <a:pt x="49181" y="30904"/>
                </a:lnTo>
                <a:lnTo>
                  <a:pt x="50897" y="31337"/>
                </a:lnTo>
                <a:lnTo>
                  <a:pt x="52636" y="31747"/>
                </a:lnTo>
                <a:lnTo>
                  <a:pt x="54375" y="32134"/>
                </a:lnTo>
                <a:lnTo>
                  <a:pt x="56139" y="32510"/>
                </a:lnTo>
                <a:lnTo>
                  <a:pt x="57926" y="32875"/>
                </a:lnTo>
                <a:lnTo>
                  <a:pt x="59737" y="33217"/>
                </a:lnTo>
                <a:lnTo>
                  <a:pt x="61524" y="33535"/>
                </a:lnTo>
                <a:lnTo>
                  <a:pt x="63359" y="33843"/>
                </a:lnTo>
                <a:lnTo>
                  <a:pt x="65193" y="34128"/>
                </a:lnTo>
                <a:lnTo>
                  <a:pt x="67052" y="34390"/>
                </a:lnTo>
                <a:lnTo>
                  <a:pt x="68934" y="34640"/>
                </a:lnTo>
                <a:lnTo>
                  <a:pt x="70817" y="34868"/>
                </a:lnTo>
                <a:lnTo>
                  <a:pt x="72699" y="35073"/>
                </a:lnTo>
                <a:lnTo>
                  <a:pt x="74605" y="35267"/>
                </a:lnTo>
                <a:lnTo>
                  <a:pt x="76535" y="35426"/>
                </a:lnTo>
                <a:lnTo>
                  <a:pt x="78465" y="35574"/>
                </a:lnTo>
                <a:lnTo>
                  <a:pt x="80419" y="35700"/>
                </a:lnTo>
                <a:lnTo>
                  <a:pt x="82373" y="35802"/>
                </a:lnTo>
                <a:lnTo>
                  <a:pt x="84351" y="35893"/>
                </a:lnTo>
                <a:lnTo>
                  <a:pt x="86328" y="35950"/>
                </a:lnTo>
                <a:lnTo>
                  <a:pt x="88330" y="35985"/>
                </a:lnTo>
                <a:lnTo>
                  <a:pt x="90332" y="36007"/>
                </a:lnTo>
                <a:lnTo>
                  <a:pt x="92357" y="35996"/>
                </a:lnTo>
                <a:lnTo>
                  <a:pt x="94382" y="35973"/>
                </a:lnTo>
                <a:lnTo>
                  <a:pt x="96431" y="35916"/>
                </a:lnTo>
                <a:lnTo>
                  <a:pt x="98481" y="35836"/>
                </a:lnTo>
                <a:lnTo>
                  <a:pt x="100530" y="35734"/>
                </a:lnTo>
                <a:lnTo>
                  <a:pt x="102603" y="35609"/>
                </a:lnTo>
                <a:lnTo>
                  <a:pt x="104247" y="35495"/>
                </a:lnTo>
                <a:lnTo>
                  <a:pt x="105891" y="35358"/>
                </a:lnTo>
                <a:lnTo>
                  <a:pt x="107535" y="35210"/>
                </a:lnTo>
                <a:lnTo>
                  <a:pt x="109155" y="35039"/>
                </a:lnTo>
                <a:lnTo>
                  <a:pt x="110752" y="34845"/>
                </a:lnTo>
                <a:lnTo>
                  <a:pt x="112348" y="34640"/>
                </a:lnTo>
                <a:lnTo>
                  <a:pt x="113921" y="34424"/>
                </a:lnTo>
                <a:lnTo>
                  <a:pt x="115494" y="34185"/>
                </a:lnTo>
                <a:lnTo>
                  <a:pt x="117042" y="33934"/>
                </a:lnTo>
                <a:lnTo>
                  <a:pt x="118591" y="33672"/>
                </a:lnTo>
                <a:lnTo>
                  <a:pt x="120092" y="33387"/>
                </a:lnTo>
                <a:lnTo>
                  <a:pt x="121617" y="33091"/>
                </a:lnTo>
                <a:lnTo>
                  <a:pt x="123095" y="32784"/>
                </a:lnTo>
                <a:lnTo>
                  <a:pt x="124572" y="32453"/>
                </a:lnTo>
                <a:lnTo>
                  <a:pt x="126025" y="32112"/>
                </a:lnTo>
                <a:lnTo>
                  <a:pt x="127455" y="31747"/>
                </a:lnTo>
                <a:lnTo>
                  <a:pt x="128861" y="31383"/>
                </a:lnTo>
                <a:lnTo>
                  <a:pt x="130267" y="30995"/>
                </a:lnTo>
                <a:lnTo>
                  <a:pt x="131649" y="30597"/>
                </a:lnTo>
                <a:lnTo>
                  <a:pt x="132983" y="30186"/>
                </a:lnTo>
                <a:lnTo>
                  <a:pt x="134318" y="29754"/>
                </a:lnTo>
                <a:lnTo>
                  <a:pt x="135628" y="29321"/>
                </a:lnTo>
                <a:lnTo>
                  <a:pt x="136939" y="28865"/>
                </a:lnTo>
                <a:lnTo>
                  <a:pt x="138201" y="28398"/>
                </a:lnTo>
                <a:lnTo>
                  <a:pt x="139440" y="27920"/>
                </a:lnTo>
                <a:lnTo>
                  <a:pt x="140656" y="27430"/>
                </a:lnTo>
                <a:lnTo>
                  <a:pt x="141847" y="26929"/>
                </a:lnTo>
                <a:lnTo>
                  <a:pt x="143038" y="26416"/>
                </a:lnTo>
                <a:lnTo>
                  <a:pt x="144182" y="25881"/>
                </a:lnTo>
                <a:lnTo>
                  <a:pt x="145302" y="25345"/>
                </a:lnTo>
                <a:lnTo>
                  <a:pt x="146398" y="24799"/>
                </a:lnTo>
                <a:lnTo>
                  <a:pt x="147447" y="24240"/>
                </a:lnTo>
                <a:lnTo>
                  <a:pt x="148495" y="23659"/>
                </a:lnTo>
                <a:lnTo>
                  <a:pt x="149496" y="23078"/>
                </a:lnTo>
                <a:lnTo>
                  <a:pt x="150497" y="22486"/>
                </a:lnTo>
                <a:lnTo>
                  <a:pt x="151450" y="21882"/>
                </a:lnTo>
                <a:lnTo>
                  <a:pt x="152355" y="21267"/>
                </a:lnTo>
                <a:lnTo>
                  <a:pt x="153261" y="20641"/>
                </a:lnTo>
                <a:lnTo>
                  <a:pt x="154118" y="20014"/>
                </a:lnTo>
                <a:lnTo>
                  <a:pt x="154952" y="19365"/>
                </a:lnTo>
                <a:lnTo>
                  <a:pt x="155739" y="18716"/>
                </a:lnTo>
                <a:lnTo>
                  <a:pt x="156525" y="18055"/>
                </a:lnTo>
                <a:lnTo>
                  <a:pt x="157240" y="17383"/>
                </a:lnTo>
                <a:lnTo>
                  <a:pt x="157955" y="16699"/>
                </a:lnTo>
                <a:lnTo>
                  <a:pt x="158622" y="16016"/>
                </a:lnTo>
                <a:lnTo>
                  <a:pt x="159241" y="15321"/>
                </a:lnTo>
                <a:lnTo>
                  <a:pt x="159837" y="14615"/>
                </a:lnTo>
                <a:lnTo>
                  <a:pt x="160409" y="13897"/>
                </a:lnTo>
                <a:lnTo>
                  <a:pt x="160933" y="13180"/>
                </a:lnTo>
                <a:lnTo>
                  <a:pt x="161410" y="12451"/>
                </a:lnTo>
                <a:lnTo>
                  <a:pt x="161862" y="11710"/>
                </a:lnTo>
                <a:lnTo>
                  <a:pt x="162291" y="10970"/>
                </a:lnTo>
                <a:lnTo>
                  <a:pt x="162649" y="10218"/>
                </a:lnTo>
                <a:lnTo>
                  <a:pt x="162982" y="9466"/>
                </a:lnTo>
                <a:lnTo>
                  <a:pt x="163292" y="8703"/>
                </a:lnTo>
                <a:lnTo>
                  <a:pt x="163530" y="7928"/>
                </a:lnTo>
                <a:lnTo>
                  <a:pt x="163745" y="7154"/>
                </a:lnTo>
                <a:lnTo>
                  <a:pt x="163935" y="6368"/>
                </a:lnTo>
                <a:lnTo>
                  <a:pt x="164055" y="5582"/>
                </a:lnTo>
                <a:lnTo>
                  <a:pt x="164150" y="4796"/>
                </a:lnTo>
                <a:lnTo>
                  <a:pt x="164198" y="3998"/>
                </a:lnTo>
                <a:lnTo>
                  <a:pt x="164198" y="3190"/>
                </a:lnTo>
                <a:lnTo>
                  <a:pt x="164174" y="2381"/>
                </a:lnTo>
                <a:lnTo>
                  <a:pt x="164078" y="1572"/>
                </a:lnTo>
                <a:lnTo>
                  <a:pt x="164031" y="1378"/>
                </a:lnTo>
                <a:lnTo>
                  <a:pt x="163959" y="1196"/>
                </a:lnTo>
                <a:lnTo>
                  <a:pt x="163864" y="1037"/>
                </a:lnTo>
                <a:lnTo>
                  <a:pt x="163721" y="877"/>
                </a:lnTo>
                <a:lnTo>
                  <a:pt x="163578" y="741"/>
                </a:lnTo>
                <a:lnTo>
                  <a:pt x="163387" y="604"/>
                </a:lnTo>
                <a:lnTo>
                  <a:pt x="163173" y="490"/>
                </a:lnTo>
                <a:lnTo>
                  <a:pt x="162958" y="387"/>
                </a:lnTo>
                <a:lnTo>
                  <a:pt x="162720" y="296"/>
                </a:lnTo>
                <a:lnTo>
                  <a:pt x="162458" y="217"/>
                </a:lnTo>
                <a:lnTo>
                  <a:pt x="162196" y="148"/>
                </a:lnTo>
                <a:lnTo>
                  <a:pt x="161910" y="91"/>
                </a:lnTo>
                <a:lnTo>
                  <a:pt x="161624" y="57"/>
                </a:lnTo>
                <a:lnTo>
                  <a:pt x="161338" y="23"/>
                </a:lnTo>
                <a:lnTo>
                  <a:pt x="16102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rot="10800000">
            <a:off x="7653194" y="639868"/>
            <a:ext cx="91997" cy="98090"/>
          </a:xfrm>
          <a:custGeom>
            <a:avLst/>
            <a:gdLst/>
            <a:ahLst/>
            <a:cxnLst/>
            <a:rect l="l" t="t" r="r" b="b"/>
            <a:pathLst>
              <a:path w="32422" h="11265" extrusionOk="0">
                <a:moveTo>
                  <a:pt x="28115" y="1"/>
                </a:moveTo>
                <a:lnTo>
                  <a:pt x="27741" y="9"/>
                </a:lnTo>
                <a:lnTo>
                  <a:pt x="27339" y="32"/>
                </a:lnTo>
                <a:lnTo>
                  <a:pt x="26965" y="55"/>
                </a:lnTo>
                <a:lnTo>
                  <a:pt x="26590" y="94"/>
                </a:lnTo>
                <a:lnTo>
                  <a:pt x="26216" y="148"/>
                </a:lnTo>
                <a:lnTo>
                  <a:pt x="25841" y="209"/>
                </a:lnTo>
                <a:lnTo>
                  <a:pt x="25494" y="279"/>
                </a:lnTo>
                <a:lnTo>
                  <a:pt x="25146" y="364"/>
                </a:lnTo>
                <a:lnTo>
                  <a:pt x="24825" y="464"/>
                </a:lnTo>
                <a:lnTo>
                  <a:pt x="23327" y="966"/>
                </a:lnTo>
                <a:lnTo>
                  <a:pt x="21829" y="1460"/>
                </a:lnTo>
                <a:lnTo>
                  <a:pt x="18752" y="2456"/>
                </a:lnTo>
                <a:lnTo>
                  <a:pt x="15676" y="3444"/>
                </a:lnTo>
                <a:lnTo>
                  <a:pt x="12627" y="4448"/>
                </a:lnTo>
                <a:lnTo>
                  <a:pt x="11102" y="4957"/>
                </a:lnTo>
                <a:lnTo>
                  <a:pt x="9604" y="5467"/>
                </a:lnTo>
                <a:lnTo>
                  <a:pt x="8133" y="5976"/>
                </a:lnTo>
                <a:lnTo>
                  <a:pt x="6661" y="6493"/>
                </a:lnTo>
                <a:lnTo>
                  <a:pt x="5243" y="7011"/>
                </a:lnTo>
                <a:lnTo>
                  <a:pt x="3852" y="7536"/>
                </a:lnTo>
                <a:lnTo>
                  <a:pt x="2488" y="8068"/>
                </a:lnTo>
                <a:lnTo>
                  <a:pt x="1177" y="8609"/>
                </a:lnTo>
                <a:lnTo>
                  <a:pt x="963" y="8701"/>
                </a:lnTo>
                <a:lnTo>
                  <a:pt x="776" y="8786"/>
                </a:lnTo>
                <a:lnTo>
                  <a:pt x="616" y="8879"/>
                </a:lnTo>
                <a:lnTo>
                  <a:pt x="482" y="8964"/>
                </a:lnTo>
                <a:lnTo>
                  <a:pt x="348" y="9056"/>
                </a:lnTo>
                <a:lnTo>
                  <a:pt x="268" y="9141"/>
                </a:lnTo>
                <a:lnTo>
                  <a:pt x="161" y="9226"/>
                </a:lnTo>
                <a:lnTo>
                  <a:pt x="107" y="9319"/>
                </a:lnTo>
                <a:lnTo>
                  <a:pt x="54" y="9404"/>
                </a:lnTo>
                <a:lnTo>
                  <a:pt x="27" y="9489"/>
                </a:lnTo>
                <a:lnTo>
                  <a:pt x="0" y="9566"/>
                </a:lnTo>
                <a:lnTo>
                  <a:pt x="0" y="9651"/>
                </a:lnTo>
                <a:lnTo>
                  <a:pt x="54" y="9813"/>
                </a:lnTo>
                <a:lnTo>
                  <a:pt x="161" y="9967"/>
                </a:lnTo>
                <a:lnTo>
                  <a:pt x="321" y="10114"/>
                </a:lnTo>
                <a:lnTo>
                  <a:pt x="562" y="10261"/>
                </a:lnTo>
                <a:lnTo>
                  <a:pt x="830" y="10400"/>
                </a:lnTo>
                <a:lnTo>
                  <a:pt x="1124" y="10523"/>
                </a:lnTo>
                <a:lnTo>
                  <a:pt x="1498" y="10647"/>
                </a:lnTo>
                <a:lnTo>
                  <a:pt x="1873" y="10762"/>
                </a:lnTo>
                <a:lnTo>
                  <a:pt x="2301" y="10863"/>
                </a:lnTo>
                <a:lnTo>
                  <a:pt x="2756" y="10955"/>
                </a:lnTo>
                <a:lnTo>
                  <a:pt x="3264" y="11033"/>
                </a:lnTo>
                <a:lnTo>
                  <a:pt x="3772" y="11110"/>
                </a:lnTo>
                <a:lnTo>
                  <a:pt x="4307" y="11164"/>
                </a:lnTo>
                <a:lnTo>
                  <a:pt x="4842" y="11210"/>
                </a:lnTo>
                <a:lnTo>
                  <a:pt x="5404" y="11241"/>
                </a:lnTo>
                <a:lnTo>
                  <a:pt x="5992" y="11264"/>
                </a:lnTo>
                <a:lnTo>
                  <a:pt x="6554" y="11264"/>
                </a:lnTo>
                <a:lnTo>
                  <a:pt x="7143" y="11257"/>
                </a:lnTo>
                <a:lnTo>
                  <a:pt x="7731" y="11233"/>
                </a:lnTo>
                <a:lnTo>
                  <a:pt x="8293" y="11187"/>
                </a:lnTo>
                <a:lnTo>
                  <a:pt x="8855" y="11125"/>
                </a:lnTo>
                <a:lnTo>
                  <a:pt x="9417" y="11048"/>
                </a:lnTo>
                <a:lnTo>
                  <a:pt x="9952" y="10955"/>
                </a:lnTo>
                <a:lnTo>
                  <a:pt x="10219" y="10901"/>
                </a:lnTo>
                <a:lnTo>
                  <a:pt x="10487" y="10840"/>
                </a:lnTo>
                <a:lnTo>
                  <a:pt x="10727" y="10778"/>
                </a:lnTo>
                <a:lnTo>
                  <a:pt x="10968" y="10708"/>
                </a:lnTo>
                <a:lnTo>
                  <a:pt x="11209" y="10639"/>
                </a:lnTo>
                <a:lnTo>
                  <a:pt x="11450" y="10562"/>
                </a:lnTo>
                <a:lnTo>
                  <a:pt x="12867" y="10044"/>
                </a:lnTo>
                <a:lnTo>
                  <a:pt x="14232" y="9520"/>
                </a:lnTo>
                <a:lnTo>
                  <a:pt x="15569" y="8995"/>
                </a:lnTo>
                <a:lnTo>
                  <a:pt x="16907" y="8454"/>
                </a:lnTo>
                <a:lnTo>
                  <a:pt x="18191" y="7906"/>
                </a:lnTo>
                <a:lnTo>
                  <a:pt x="19475" y="7358"/>
                </a:lnTo>
                <a:lnTo>
                  <a:pt x="20732" y="6802"/>
                </a:lnTo>
                <a:lnTo>
                  <a:pt x="21963" y="6246"/>
                </a:lnTo>
                <a:lnTo>
                  <a:pt x="24424" y="5119"/>
                </a:lnTo>
                <a:lnTo>
                  <a:pt x="26831" y="3992"/>
                </a:lnTo>
                <a:lnTo>
                  <a:pt x="29265" y="2873"/>
                </a:lnTo>
                <a:lnTo>
                  <a:pt x="31700" y="1761"/>
                </a:lnTo>
                <a:lnTo>
                  <a:pt x="31941" y="1638"/>
                </a:lnTo>
                <a:lnTo>
                  <a:pt x="32128" y="1522"/>
                </a:lnTo>
                <a:lnTo>
                  <a:pt x="32288" y="1398"/>
                </a:lnTo>
                <a:lnTo>
                  <a:pt x="32369" y="1282"/>
                </a:lnTo>
                <a:lnTo>
                  <a:pt x="32422" y="1167"/>
                </a:lnTo>
                <a:lnTo>
                  <a:pt x="32422" y="1059"/>
                </a:lnTo>
                <a:lnTo>
                  <a:pt x="32395" y="950"/>
                </a:lnTo>
                <a:lnTo>
                  <a:pt x="32342" y="842"/>
                </a:lnTo>
                <a:lnTo>
                  <a:pt x="32208" y="750"/>
                </a:lnTo>
                <a:lnTo>
                  <a:pt x="32074" y="649"/>
                </a:lnTo>
                <a:lnTo>
                  <a:pt x="31887" y="564"/>
                </a:lnTo>
                <a:lnTo>
                  <a:pt x="31700" y="480"/>
                </a:lnTo>
                <a:lnTo>
                  <a:pt x="31459" y="402"/>
                </a:lnTo>
                <a:lnTo>
                  <a:pt x="31192" y="325"/>
                </a:lnTo>
                <a:lnTo>
                  <a:pt x="30924" y="263"/>
                </a:lnTo>
                <a:lnTo>
                  <a:pt x="30630" y="202"/>
                </a:lnTo>
                <a:lnTo>
                  <a:pt x="30309" y="148"/>
                </a:lnTo>
                <a:lnTo>
                  <a:pt x="29961" y="101"/>
                </a:lnTo>
                <a:lnTo>
                  <a:pt x="29613" y="63"/>
                </a:lnTo>
                <a:lnTo>
                  <a:pt x="29239" y="40"/>
                </a:lnTo>
                <a:lnTo>
                  <a:pt x="28864" y="16"/>
                </a:lnTo>
                <a:lnTo>
                  <a:pt x="28490" y="9"/>
                </a:lnTo>
                <a:lnTo>
                  <a:pt x="281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rot="10800000">
            <a:off x="7856636" y="411930"/>
            <a:ext cx="170182" cy="123020"/>
          </a:xfrm>
          <a:custGeom>
            <a:avLst/>
            <a:gdLst/>
            <a:ahLst/>
            <a:cxnLst/>
            <a:rect l="l" t="t" r="r" b="b"/>
            <a:pathLst>
              <a:path w="59976" h="14128" extrusionOk="0">
                <a:moveTo>
                  <a:pt x="54812" y="0"/>
                </a:moveTo>
                <a:lnTo>
                  <a:pt x="54411" y="15"/>
                </a:lnTo>
                <a:lnTo>
                  <a:pt x="54010" y="46"/>
                </a:lnTo>
                <a:lnTo>
                  <a:pt x="53609" y="85"/>
                </a:lnTo>
                <a:lnTo>
                  <a:pt x="53234" y="139"/>
                </a:lnTo>
                <a:lnTo>
                  <a:pt x="52860" y="216"/>
                </a:lnTo>
                <a:lnTo>
                  <a:pt x="52485" y="301"/>
                </a:lnTo>
                <a:lnTo>
                  <a:pt x="52111" y="401"/>
                </a:lnTo>
                <a:lnTo>
                  <a:pt x="50800" y="818"/>
                </a:lnTo>
                <a:lnTo>
                  <a:pt x="49462" y="1220"/>
                </a:lnTo>
                <a:lnTo>
                  <a:pt x="48125" y="1621"/>
                </a:lnTo>
                <a:lnTo>
                  <a:pt x="46787" y="2007"/>
                </a:lnTo>
                <a:lnTo>
                  <a:pt x="45423" y="2393"/>
                </a:lnTo>
                <a:lnTo>
                  <a:pt x="44059" y="2771"/>
                </a:lnTo>
                <a:lnTo>
                  <a:pt x="42694" y="3134"/>
                </a:lnTo>
                <a:lnTo>
                  <a:pt x="41303" y="3497"/>
                </a:lnTo>
                <a:lnTo>
                  <a:pt x="39912" y="3852"/>
                </a:lnTo>
                <a:lnTo>
                  <a:pt x="38521" y="4207"/>
                </a:lnTo>
                <a:lnTo>
                  <a:pt x="37103" y="4547"/>
                </a:lnTo>
                <a:lnTo>
                  <a:pt x="35686" y="4879"/>
                </a:lnTo>
                <a:lnTo>
                  <a:pt x="34241" y="5211"/>
                </a:lnTo>
                <a:lnTo>
                  <a:pt x="32797" y="5535"/>
                </a:lnTo>
                <a:lnTo>
                  <a:pt x="31325" y="5852"/>
                </a:lnTo>
                <a:lnTo>
                  <a:pt x="29854" y="6160"/>
                </a:lnTo>
                <a:lnTo>
                  <a:pt x="28356" y="6469"/>
                </a:lnTo>
                <a:lnTo>
                  <a:pt x="26831" y="6770"/>
                </a:lnTo>
                <a:lnTo>
                  <a:pt x="25306" y="7064"/>
                </a:lnTo>
                <a:lnTo>
                  <a:pt x="23782" y="7349"/>
                </a:lnTo>
                <a:lnTo>
                  <a:pt x="22230" y="7635"/>
                </a:lnTo>
                <a:lnTo>
                  <a:pt x="20652" y="7913"/>
                </a:lnTo>
                <a:lnTo>
                  <a:pt x="19047" y="8183"/>
                </a:lnTo>
                <a:lnTo>
                  <a:pt x="17442" y="8453"/>
                </a:lnTo>
                <a:lnTo>
                  <a:pt x="15810" y="8716"/>
                </a:lnTo>
                <a:lnTo>
                  <a:pt x="14151" y="8971"/>
                </a:lnTo>
                <a:lnTo>
                  <a:pt x="12493" y="9225"/>
                </a:lnTo>
                <a:lnTo>
                  <a:pt x="10808" y="9472"/>
                </a:lnTo>
                <a:lnTo>
                  <a:pt x="9096" y="9712"/>
                </a:lnTo>
                <a:lnTo>
                  <a:pt x="7357" y="9951"/>
                </a:lnTo>
                <a:lnTo>
                  <a:pt x="5618" y="10183"/>
                </a:lnTo>
                <a:lnTo>
                  <a:pt x="3826" y="10414"/>
                </a:lnTo>
                <a:lnTo>
                  <a:pt x="3451" y="10468"/>
                </a:lnTo>
                <a:lnTo>
                  <a:pt x="3103" y="10522"/>
                </a:lnTo>
                <a:lnTo>
                  <a:pt x="2756" y="10576"/>
                </a:lnTo>
                <a:lnTo>
                  <a:pt x="2461" y="10638"/>
                </a:lnTo>
                <a:lnTo>
                  <a:pt x="2167" y="10700"/>
                </a:lnTo>
                <a:lnTo>
                  <a:pt x="1873" y="10769"/>
                </a:lnTo>
                <a:lnTo>
                  <a:pt x="1632" y="10839"/>
                </a:lnTo>
                <a:lnTo>
                  <a:pt x="1391" y="10908"/>
                </a:lnTo>
                <a:lnTo>
                  <a:pt x="1177" y="10985"/>
                </a:lnTo>
                <a:lnTo>
                  <a:pt x="990" y="11055"/>
                </a:lnTo>
                <a:lnTo>
                  <a:pt x="803" y="11132"/>
                </a:lnTo>
                <a:lnTo>
                  <a:pt x="642" y="11217"/>
                </a:lnTo>
                <a:lnTo>
                  <a:pt x="509" y="11294"/>
                </a:lnTo>
                <a:lnTo>
                  <a:pt x="375" y="11379"/>
                </a:lnTo>
                <a:lnTo>
                  <a:pt x="268" y="11464"/>
                </a:lnTo>
                <a:lnTo>
                  <a:pt x="188" y="11549"/>
                </a:lnTo>
                <a:lnTo>
                  <a:pt x="107" y="11634"/>
                </a:lnTo>
                <a:lnTo>
                  <a:pt x="54" y="11719"/>
                </a:lnTo>
                <a:lnTo>
                  <a:pt x="27" y="11804"/>
                </a:lnTo>
                <a:lnTo>
                  <a:pt x="0" y="11896"/>
                </a:lnTo>
                <a:lnTo>
                  <a:pt x="0" y="12074"/>
                </a:lnTo>
                <a:lnTo>
                  <a:pt x="54" y="12251"/>
                </a:lnTo>
                <a:lnTo>
                  <a:pt x="161" y="12421"/>
                </a:lnTo>
                <a:lnTo>
                  <a:pt x="321" y="12599"/>
                </a:lnTo>
                <a:lnTo>
                  <a:pt x="562" y="12769"/>
                </a:lnTo>
                <a:lnTo>
                  <a:pt x="830" y="12939"/>
                </a:lnTo>
                <a:lnTo>
                  <a:pt x="1151" y="13093"/>
                </a:lnTo>
                <a:lnTo>
                  <a:pt x="1525" y="13247"/>
                </a:lnTo>
                <a:lnTo>
                  <a:pt x="1926" y="13394"/>
                </a:lnTo>
                <a:lnTo>
                  <a:pt x="2381" y="13533"/>
                </a:lnTo>
                <a:lnTo>
                  <a:pt x="2863" y="13657"/>
                </a:lnTo>
                <a:lnTo>
                  <a:pt x="3398" y="13772"/>
                </a:lnTo>
                <a:lnTo>
                  <a:pt x="3959" y="13865"/>
                </a:lnTo>
                <a:lnTo>
                  <a:pt x="4548" y="13958"/>
                </a:lnTo>
                <a:lnTo>
                  <a:pt x="5163" y="14027"/>
                </a:lnTo>
                <a:lnTo>
                  <a:pt x="5484" y="14050"/>
                </a:lnTo>
                <a:lnTo>
                  <a:pt x="5832" y="14073"/>
                </a:lnTo>
                <a:lnTo>
                  <a:pt x="6153" y="14097"/>
                </a:lnTo>
                <a:lnTo>
                  <a:pt x="6501" y="14112"/>
                </a:lnTo>
                <a:lnTo>
                  <a:pt x="6848" y="14120"/>
                </a:lnTo>
                <a:lnTo>
                  <a:pt x="7196" y="14127"/>
                </a:lnTo>
                <a:lnTo>
                  <a:pt x="7544" y="14127"/>
                </a:lnTo>
                <a:lnTo>
                  <a:pt x="7892" y="14120"/>
                </a:lnTo>
                <a:lnTo>
                  <a:pt x="8266" y="14112"/>
                </a:lnTo>
                <a:lnTo>
                  <a:pt x="8641" y="14097"/>
                </a:lnTo>
                <a:lnTo>
                  <a:pt x="9015" y="14073"/>
                </a:lnTo>
                <a:lnTo>
                  <a:pt x="9390" y="14043"/>
                </a:lnTo>
                <a:lnTo>
                  <a:pt x="9764" y="14012"/>
                </a:lnTo>
                <a:lnTo>
                  <a:pt x="10139" y="13973"/>
                </a:lnTo>
                <a:lnTo>
                  <a:pt x="11985" y="13757"/>
                </a:lnTo>
                <a:lnTo>
                  <a:pt x="13830" y="13525"/>
                </a:lnTo>
                <a:lnTo>
                  <a:pt x="15649" y="13286"/>
                </a:lnTo>
                <a:lnTo>
                  <a:pt x="17468" y="13039"/>
                </a:lnTo>
                <a:lnTo>
                  <a:pt x="19261" y="12769"/>
                </a:lnTo>
                <a:lnTo>
                  <a:pt x="21053" y="12499"/>
                </a:lnTo>
                <a:lnTo>
                  <a:pt x="22819" y="12213"/>
                </a:lnTo>
                <a:lnTo>
                  <a:pt x="24584" y="11912"/>
                </a:lnTo>
                <a:lnTo>
                  <a:pt x="26323" y="11611"/>
                </a:lnTo>
                <a:lnTo>
                  <a:pt x="28035" y="11294"/>
                </a:lnTo>
                <a:lnTo>
                  <a:pt x="29720" y="10962"/>
                </a:lnTo>
                <a:lnTo>
                  <a:pt x="31406" y="10630"/>
                </a:lnTo>
                <a:lnTo>
                  <a:pt x="33064" y="10283"/>
                </a:lnTo>
                <a:lnTo>
                  <a:pt x="34696" y="9928"/>
                </a:lnTo>
                <a:lnTo>
                  <a:pt x="36301" y="9557"/>
                </a:lnTo>
                <a:lnTo>
                  <a:pt x="37906" y="9187"/>
                </a:lnTo>
                <a:lnTo>
                  <a:pt x="39457" y="8801"/>
                </a:lnTo>
                <a:lnTo>
                  <a:pt x="41009" y="8415"/>
                </a:lnTo>
                <a:lnTo>
                  <a:pt x="42507" y="8013"/>
                </a:lnTo>
                <a:lnTo>
                  <a:pt x="43978" y="7604"/>
                </a:lnTo>
                <a:lnTo>
                  <a:pt x="45450" y="7187"/>
                </a:lnTo>
                <a:lnTo>
                  <a:pt x="46867" y="6770"/>
                </a:lnTo>
                <a:lnTo>
                  <a:pt x="48258" y="6338"/>
                </a:lnTo>
                <a:lnTo>
                  <a:pt x="49623" y="5898"/>
                </a:lnTo>
                <a:lnTo>
                  <a:pt x="50960" y="5458"/>
                </a:lnTo>
                <a:lnTo>
                  <a:pt x="52244" y="5010"/>
                </a:lnTo>
                <a:lnTo>
                  <a:pt x="53502" y="4555"/>
                </a:lnTo>
                <a:lnTo>
                  <a:pt x="54732" y="4092"/>
                </a:lnTo>
                <a:lnTo>
                  <a:pt x="55936" y="3621"/>
                </a:lnTo>
                <a:lnTo>
                  <a:pt x="57086" y="3150"/>
                </a:lnTo>
                <a:lnTo>
                  <a:pt x="58210" y="2671"/>
                </a:lnTo>
                <a:lnTo>
                  <a:pt x="59280" y="2185"/>
                </a:lnTo>
                <a:lnTo>
                  <a:pt x="59520" y="2061"/>
                </a:lnTo>
                <a:lnTo>
                  <a:pt x="59681" y="1945"/>
                </a:lnTo>
                <a:lnTo>
                  <a:pt x="59815" y="1822"/>
                </a:lnTo>
                <a:lnTo>
                  <a:pt x="59922" y="1698"/>
                </a:lnTo>
                <a:lnTo>
                  <a:pt x="59948" y="1567"/>
                </a:lnTo>
                <a:lnTo>
                  <a:pt x="59975" y="1444"/>
                </a:lnTo>
                <a:lnTo>
                  <a:pt x="59922" y="1328"/>
                </a:lnTo>
                <a:lnTo>
                  <a:pt x="59841" y="1204"/>
                </a:lnTo>
                <a:lnTo>
                  <a:pt x="59734" y="1089"/>
                </a:lnTo>
                <a:lnTo>
                  <a:pt x="59601" y="973"/>
                </a:lnTo>
                <a:lnTo>
                  <a:pt x="59413" y="857"/>
                </a:lnTo>
                <a:lnTo>
                  <a:pt x="59226" y="749"/>
                </a:lnTo>
                <a:lnTo>
                  <a:pt x="58985" y="648"/>
                </a:lnTo>
                <a:lnTo>
                  <a:pt x="58718" y="548"/>
                </a:lnTo>
                <a:lnTo>
                  <a:pt x="58450" y="455"/>
                </a:lnTo>
                <a:lnTo>
                  <a:pt x="58156" y="371"/>
                </a:lnTo>
                <a:lnTo>
                  <a:pt x="57835" y="293"/>
                </a:lnTo>
                <a:lnTo>
                  <a:pt x="57487" y="224"/>
                </a:lnTo>
                <a:lnTo>
                  <a:pt x="57140" y="162"/>
                </a:lnTo>
                <a:lnTo>
                  <a:pt x="56765" y="108"/>
                </a:lnTo>
                <a:lnTo>
                  <a:pt x="56391" y="69"/>
                </a:lnTo>
                <a:lnTo>
                  <a:pt x="55989" y="31"/>
                </a:lnTo>
                <a:lnTo>
                  <a:pt x="55615" y="8"/>
                </a:lnTo>
                <a:lnTo>
                  <a:pt x="552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4"/>
          <p:cNvSpPr/>
          <p:nvPr/>
        </p:nvSpPr>
        <p:spPr>
          <a:xfrm rot="10800000">
            <a:off x="8142501" y="342092"/>
            <a:ext cx="128434" cy="48544"/>
          </a:xfrm>
          <a:custGeom>
            <a:avLst/>
            <a:gdLst/>
            <a:ahLst/>
            <a:cxnLst/>
            <a:rect l="l" t="t" r="r" b="b"/>
            <a:pathLst>
              <a:path w="45263" h="5575" extrusionOk="0">
                <a:moveTo>
                  <a:pt x="43256" y="1"/>
                </a:moveTo>
                <a:lnTo>
                  <a:pt x="43069" y="8"/>
                </a:lnTo>
                <a:lnTo>
                  <a:pt x="42855" y="16"/>
                </a:lnTo>
                <a:lnTo>
                  <a:pt x="40340" y="186"/>
                </a:lnTo>
                <a:lnTo>
                  <a:pt x="37852" y="333"/>
                </a:lnTo>
                <a:lnTo>
                  <a:pt x="35338" y="479"/>
                </a:lnTo>
                <a:lnTo>
                  <a:pt x="32823" y="611"/>
                </a:lnTo>
                <a:lnTo>
                  <a:pt x="30335" y="734"/>
                </a:lnTo>
                <a:lnTo>
                  <a:pt x="27794" y="850"/>
                </a:lnTo>
                <a:lnTo>
                  <a:pt x="22738" y="1081"/>
                </a:lnTo>
                <a:lnTo>
                  <a:pt x="21508" y="1135"/>
                </a:lnTo>
                <a:lnTo>
                  <a:pt x="20277" y="1182"/>
                </a:lnTo>
                <a:lnTo>
                  <a:pt x="17843" y="1274"/>
                </a:lnTo>
                <a:lnTo>
                  <a:pt x="15382" y="1359"/>
                </a:lnTo>
                <a:lnTo>
                  <a:pt x="12947" y="1452"/>
                </a:lnTo>
                <a:lnTo>
                  <a:pt x="11717" y="1514"/>
                </a:lnTo>
                <a:lnTo>
                  <a:pt x="10513" y="1575"/>
                </a:lnTo>
                <a:lnTo>
                  <a:pt x="9309" y="1645"/>
                </a:lnTo>
                <a:lnTo>
                  <a:pt x="8132" y="1722"/>
                </a:lnTo>
                <a:lnTo>
                  <a:pt x="6929" y="1815"/>
                </a:lnTo>
                <a:lnTo>
                  <a:pt x="5751" y="1915"/>
                </a:lnTo>
                <a:lnTo>
                  <a:pt x="4601" y="2031"/>
                </a:lnTo>
                <a:lnTo>
                  <a:pt x="3451" y="2154"/>
                </a:lnTo>
                <a:lnTo>
                  <a:pt x="3130" y="2201"/>
                </a:lnTo>
                <a:lnTo>
                  <a:pt x="2836" y="2239"/>
                </a:lnTo>
                <a:lnTo>
                  <a:pt x="2568" y="2286"/>
                </a:lnTo>
                <a:lnTo>
                  <a:pt x="2301" y="2332"/>
                </a:lnTo>
                <a:lnTo>
                  <a:pt x="2060" y="2386"/>
                </a:lnTo>
                <a:lnTo>
                  <a:pt x="1819" y="2440"/>
                </a:lnTo>
                <a:lnTo>
                  <a:pt x="1391" y="2548"/>
                </a:lnTo>
                <a:lnTo>
                  <a:pt x="1043" y="2672"/>
                </a:lnTo>
                <a:lnTo>
                  <a:pt x="722" y="2803"/>
                </a:lnTo>
                <a:lnTo>
                  <a:pt x="482" y="2942"/>
                </a:lnTo>
                <a:lnTo>
                  <a:pt x="294" y="3081"/>
                </a:lnTo>
                <a:lnTo>
                  <a:pt x="134" y="3228"/>
                </a:lnTo>
                <a:lnTo>
                  <a:pt x="54" y="3374"/>
                </a:lnTo>
                <a:lnTo>
                  <a:pt x="0" y="3529"/>
                </a:lnTo>
                <a:lnTo>
                  <a:pt x="0" y="3683"/>
                </a:lnTo>
                <a:lnTo>
                  <a:pt x="54" y="3837"/>
                </a:lnTo>
                <a:lnTo>
                  <a:pt x="134" y="3992"/>
                </a:lnTo>
                <a:lnTo>
                  <a:pt x="294" y="4146"/>
                </a:lnTo>
                <a:lnTo>
                  <a:pt x="455" y="4293"/>
                </a:lnTo>
                <a:lnTo>
                  <a:pt x="669" y="4440"/>
                </a:lnTo>
                <a:lnTo>
                  <a:pt x="936" y="4586"/>
                </a:lnTo>
                <a:lnTo>
                  <a:pt x="1231" y="4717"/>
                </a:lnTo>
                <a:lnTo>
                  <a:pt x="1552" y="4849"/>
                </a:lnTo>
                <a:lnTo>
                  <a:pt x="1899" y="4972"/>
                </a:lnTo>
                <a:lnTo>
                  <a:pt x="2301" y="5088"/>
                </a:lnTo>
                <a:lnTo>
                  <a:pt x="2729" y="5196"/>
                </a:lnTo>
                <a:lnTo>
                  <a:pt x="3183" y="5289"/>
                </a:lnTo>
                <a:lnTo>
                  <a:pt x="3665" y="5374"/>
                </a:lnTo>
                <a:lnTo>
                  <a:pt x="4173" y="5443"/>
                </a:lnTo>
                <a:lnTo>
                  <a:pt x="4708" y="5497"/>
                </a:lnTo>
                <a:lnTo>
                  <a:pt x="5243" y="5544"/>
                </a:lnTo>
                <a:lnTo>
                  <a:pt x="5832" y="5567"/>
                </a:lnTo>
                <a:lnTo>
                  <a:pt x="6420" y="5574"/>
                </a:lnTo>
                <a:lnTo>
                  <a:pt x="7036" y="5567"/>
                </a:lnTo>
                <a:lnTo>
                  <a:pt x="7651" y="5544"/>
                </a:lnTo>
                <a:lnTo>
                  <a:pt x="8855" y="5466"/>
                </a:lnTo>
                <a:lnTo>
                  <a:pt x="10005" y="5381"/>
                </a:lnTo>
                <a:lnTo>
                  <a:pt x="11182" y="5281"/>
                </a:lnTo>
                <a:lnTo>
                  <a:pt x="12305" y="5165"/>
                </a:lnTo>
                <a:lnTo>
                  <a:pt x="13456" y="5034"/>
                </a:lnTo>
                <a:lnTo>
                  <a:pt x="14579" y="4903"/>
                </a:lnTo>
                <a:lnTo>
                  <a:pt x="15703" y="4756"/>
                </a:lnTo>
                <a:lnTo>
                  <a:pt x="16799" y="4609"/>
                </a:lnTo>
                <a:lnTo>
                  <a:pt x="19020" y="4293"/>
                </a:lnTo>
                <a:lnTo>
                  <a:pt x="21187" y="3976"/>
                </a:lnTo>
                <a:lnTo>
                  <a:pt x="23380" y="3660"/>
                </a:lnTo>
                <a:lnTo>
                  <a:pt x="24477" y="3505"/>
                </a:lnTo>
                <a:lnTo>
                  <a:pt x="25574" y="3359"/>
                </a:lnTo>
                <a:lnTo>
                  <a:pt x="30202" y="2757"/>
                </a:lnTo>
                <a:lnTo>
                  <a:pt x="32502" y="2456"/>
                </a:lnTo>
                <a:lnTo>
                  <a:pt x="34803" y="2162"/>
                </a:lnTo>
                <a:lnTo>
                  <a:pt x="37103" y="1884"/>
                </a:lnTo>
                <a:lnTo>
                  <a:pt x="39431" y="1606"/>
                </a:lnTo>
                <a:lnTo>
                  <a:pt x="41811" y="1336"/>
                </a:lnTo>
                <a:lnTo>
                  <a:pt x="44192" y="1081"/>
                </a:lnTo>
                <a:lnTo>
                  <a:pt x="44379" y="1058"/>
                </a:lnTo>
                <a:lnTo>
                  <a:pt x="44540" y="1035"/>
                </a:lnTo>
                <a:lnTo>
                  <a:pt x="44700" y="1004"/>
                </a:lnTo>
                <a:lnTo>
                  <a:pt x="44834" y="966"/>
                </a:lnTo>
                <a:lnTo>
                  <a:pt x="44941" y="927"/>
                </a:lnTo>
                <a:lnTo>
                  <a:pt x="45048" y="888"/>
                </a:lnTo>
                <a:lnTo>
                  <a:pt x="45128" y="842"/>
                </a:lnTo>
                <a:lnTo>
                  <a:pt x="45182" y="804"/>
                </a:lnTo>
                <a:lnTo>
                  <a:pt x="45235" y="757"/>
                </a:lnTo>
                <a:lnTo>
                  <a:pt x="45262" y="703"/>
                </a:lnTo>
                <a:lnTo>
                  <a:pt x="45262" y="611"/>
                </a:lnTo>
                <a:lnTo>
                  <a:pt x="45235" y="510"/>
                </a:lnTo>
                <a:lnTo>
                  <a:pt x="45128" y="410"/>
                </a:lnTo>
                <a:lnTo>
                  <a:pt x="44968" y="317"/>
                </a:lnTo>
                <a:lnTo>
                  <a:pt x="44781" y="232"/>
                </a:lnTo>
                <a:lnTo>
                  <a:pt x="44540" y="155"/>
                </a:lnTo>
                <a:lnTo>
                  <a:pt x="44272" y="86"/>
                </a:lnTo>
                <a:lnTo>
                  <a:pt x="44112" y="62"/>
                </a:lnTo>
                <a:lnTo>
                  <a:pt x="43951" y="39"/>
                </a:lnTo>
                <a:lnTo>
                  <a:pt x="43791" y="24"/>
                </a:lnTo>
                <a:lnTo>
                  <a:pt x="43630" y="8"/>
                </a:lnTo>
                <a:lnTo>
                  <a:pt x="434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4"/>
          <p:cNvSpPr/>
          <p:nvPr/>
        </p:nvSpPr>
        <p:spPr>
          <a:xfrm rot="10800000">
            <a:off x="8286334" y="290160"/>
            <a:ext cx="137654" cy="65013"/>
          </a:xfrm>
          <a:custGeom>
            <a:avLst/>
            <a:gdLst/>
            <a:ahLst/>
            <a:cxnLst/>
            <a:rect l="l" t="t" r="r" b="b"/>
            <a:pathLst>
              <a:path w="42883" h="6602" extrusionOk="0">
                <a:moveTo>
                  <a:pt x="38228" y="1"/>
                </a:moveTo>
                <a:lnTo>
                  <a:pt x="37746" y="8"/>
                </a:lnTo>
                <a:lnTo>
                  <a:pt x="37238" y="24"/>
                </a:lnTo>
                <a:lnTo>
                  <a:pt x="36703" y="55"/>
                </a:lnTo>
                <a:lnTo>
                  <a:pt x="28357" y="734"/>
                </a:lnTo>
                <a:lnTo>
                  <a:pt x="24184" y="1074"/>
                </a:lnTo>
                <a:lnTo>
                  <a:pt x="19984" y="1429"/>
                </a:lnTo>
                <a:lnTo>
                  <a:pt x="15837" y="1792"/>
                </a:lnTo>
                <a:lnTo>
                  <a:pt x="13751" y="1977"/>
                </a:lnTo>
                <a:lnTo>
                  <a:pt x="11691" y="2170"/>
                </a:lnTo>
                <a:lnTo>
                  <a:pt x="9631" y="2371"/>
                </a:lnTo>
                <a:lnTo>
                  <a:pt x="7571" y="2571"/>
                </a:lnTo>
                <a:lnTo>
                  <a:pt x="5538" y="2780"/>
                </a:lnTo>
                <a:lnTo>
                  <a:pt x="3505" y="2996"/>
                </a:lnTo>
                <a:lnTo>
                  <a:pt x="3184" y="3035"/>
                </a:lnTo>
                <a:lnTo>
                  <a:pt x="2890" y="3073"/>
                </a:lnTo>
                <a:lnTo>
                  <a:pt x="2596" y="3119"/>
                </a:lnTo>
                <a:lnTo>
                  <a:pt x="2328" y="3166"/>
                </a:lnTo>
                <a:lnTo>
                  <a:pt x="2087" y="3220"/>
                </a:lnTo>
                <a:lnTo>
                  <a:pt x="1847" y="3274"/>
                </a:lnTo>
                <a:lnTo>
                  <a:pt x="1633" y="3328"/>
                </a:lnTo>
                <a:lnTo>
                  <a:pt x="1419" y="3390"/>
                </a:lnTo>
                <a:lnTo>
                  <a:pt x="1231" y="3451"/>
                </a:lnTo>
                <a:lnTo>
                  <a:pt x="1044" y="3521"/>
                </a:lnTo>
                <a:lnTo>
                  <a:pt x="884" y="3590"/>
                </a:lnTo>
                <a:lnTo>
                  <a:pt x="750" y="3660"/>
                </a:lnTo>
                <a:lnTo>
                  <a:pt x="482" y="3806"/>
                </a:lnTo>
                <a:lnTo>
                  <a:pt x="295" y="3953"/>
                </a:lnTo>
                <a:lnTo>
                  <a:pt x="135" y="4115"/>
                </a:lnTo>
                <a:lnTo>
                  <a:pt x="54" y="4277"/>
                </a:lnTo>
                <a:lnTo>
                  <a:pt x="1" y="4447"/>
                </a:lnTo>
                <a:lnTo>
                  <a:pt x="1" y="4617"/>
                </a:lnTo>
                <a:lnTo>
                  <a:pt x="54" y="4787"/>
                </a:lnTo>
                <a:lnTo>
                  <a:pt x="135" y="4957"/>
                </a:lnTo>
                <a:lnTo>
                  <a:pt x="295" y="5127"/>
                </a:lnTo>
                <a:lnTo>
                  <a:pt x="456" y="5289"/>
                </a:lnTo>
                <a:lnTo>
                  <a:pt x="696" y="5451"/>
                </a:lnTo>
                <a:lnTo>
                  <a:pt x="937" y="5605"/>
                </a:lnTo>
                <a:lnTo>
                  <a:pt x="1231" y="5752"/>
                </a:lnTo>
                <a:lnTo>
                  <a:pt x="1579" y="5891"/>
                </a:lnTo>
                <a:lnTo>
                  <a:pt x="1954" y="6030"/>
                </a:lnTo>
                <a:lnTo>
                  <a:pt x="2355" y="6146"/>
                </a:lnTo>
                <a:lnTo>
                  <a:pt x="2783" y="6261"/>
                </a:lnTo>
                <a:lnTo>
                  <a:pt x="3238" y="6354"/>
                </a:lnTo>
                <a:lnTo>
                  <a:pt x="3746" y="6439"/>
                </a:lnTo>
                <a:lnTo>
                  <a:pt x="4254" y="6508"/>
                </a:lnTo>
                <a:lnTo>
                  <a:pt x="4549" y="6532"/>
                </a:lnTo>
                <a:lnTo>
                  <a:pt x="4816" y="6555"/>
                </a:lnTo>
                <a:lnTo>
                  <a:pt x="5084" y="6578"/>
                </a:lnTo>
                <a:lnTo>
                  <a:pt x="5378" y="6586"/>
                </a:lnTo>
                <a:lnTo>
                  <a:pt x="5672" y="6601"/>
                </a:lnTo>
                <a:lnTo>
                  <a:pt x="6287" y="6601"/>
                </a:lnTo>
                <a:lnTo>
                  <a:pt x="6582" y="6593"/>
                </a:lnTo>
                <a:lnTo>
                  <a:pt x="6903" y="6586"/>
                </a:lnTo>
                <a:lnTo>
                  <a:pt x="7224" y="6570"/>
                </a:lnTo>
                <a:lnTo>
                  <a:pt x="7545" y="6547"/>
                </a:lnTo>
                <a:lnTo>
                  <a:pt x="7892" y="6516"/>
                </a:lnTo>
                <a:lnTo>
                  <a:pt x="9925" y="6323"/>
                </a:lnTo>
                <a:lnTo>
                  <a:pt x="11985" y="6115"/>
                </a:lnTo>
                <a:lnTo>
                  <a:pt x="14018" y="5906"/>
                </a:lnTo>
                <a:lnTo>
                  <a:pt x="16051" y="5682"/>
                </a:lnTo>
                <a:lnTo>
                  <a:pt x="18084" y="5459"/>
                </a:lnTo>
                <a:lnTo>
                  <a:pt x="20117" y="5235"/>
                </a:lnTo>
                <a:lnTo>
                  <a:pt x="24130" y="4764"/>
                </a:lnTo>
                <a:lnTo>
                  <a:pt x="28169" y="4285"/>
                </a:lnTo>
                <a:lnTo>
                  <a:pt x="32182" y="3791"/>
                </a:lnTo>
                <a:lnTo>
                  <a:pt x="40154" y="2811"/>
                </a:lnTo>
                <a:lnTo>
                  <a:pt x="40635" y="2749"/>
                </a:lnTo>
                <a:lnTo>
                  <a:pt x="41063" y="2672"/>
                </a:lnTo>
                <a:lnTo>
                  <a:pt x="41438" y="2587"/>
                </a:lnTo>
                <a:lnTo>
                  <a:pt x="41759" y="2494"/>
                </a:lnTo>
                <a:lnTo>
                  <a:pt x="42053" y="2386"/>
                </a:lnTo>
                <a:lnTo>
                  <a:pt x="42294" y="2278"/>
                </a:lnTo>
                <a:lnTo>
                  <a:pt x="42481" y="2162"/>
                </a:lnTo>
                <a:lnTo>
                  <a:pt x="42641" y="2046"/>
                </a:lnTo>
                <a:lnTo>
                  <a:pt x="42775" y="1923"/>
                </a:lnTo>
                <a:lnTo>
                  <a:pt x="42829" y="1792"/>
                </a:lnTo>
                <a:lnTo>
                  <a:pt x="42882" y="1668"/>
                </a:lnTo>
                <a:lnTo>
                  <a:pt x="42882" y="1537"/>
                </a:lnTo>
                <a:lnTo>
                  <a:pt x="42855" y="1406"/>
                </a:lnTo>
                <a:lnTo>
                  <a:pt x="42775" y="1274"/>
                </a:lnTo>
                <a:lnTo>
                  <a:pt x="42668" y="1143"/>
                </a:lnTo>
                <a:lnTo>
                  <a:pt x="42534" y="1020"/>
                </a:lnTo>
                <a:lnTo>
                  <a:pt x="42347" y="896"/>
                </a:lnTo>
                <a:lnTo>
                  <a:pt x="42160" y="780"/>
                </a:lnTo>
                <a:lnTo>
                  <a:pt x="41919" y="664"/>
                </a:lnTo>
                <a:lnTo>
                  <a:pt x="41678" y="556"/>
                </a:lnTo>
                <a:lnTo>
                  <a:pt x="41384" y="456"/>
                </a:lnTo>
                <a:lnTo>
                  <a:pt x="41063" y="363"/>
                </a:lnTo>
                <a:lnTo>
                  <a:pt x="40715" y="279"/>
                </a:lnTo>
                <a:lnTo>
                  <a:pt x="40368" y="201"/>
                </a:lnTo>
                <a:lnTo>
                  <a:pt x="39966" y="140"/>
                </a:lnTo>
                <a:lnTo>
                  <a:pt x="39565" y="86"/>
                </a:lnTo>
                <a:lnTo>
                  <a:pt x="39137" y="47"/>
                </a:lnTo>
                <a:lnTo>
                  <a:pt x="38682" y="16"/>
                </a:lnTo>
                <a:lnTo>
                  <a:pt x="3822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4"/>
          <p:cNvSpPr/>
          <p:nvPr/>
        </p:nvSpPr>
        <p:spPr>
          <a:xfrm rot="10800000">
            <a:off x="118745" y="789854"/>
            <a:ext cx="409756" cy="628246"/>
          </a:xfrm>
          <a:custGeom>
            <a:avLst/>
            <a:gdLst/>
            <a:ahLst/>
            <a:cxnLst/>
            <a:rect l="l" t="t" r="r" b="b"/>
            <a:pathLst>
              <a:path w="129875" h="52983" extrusionOk="0">
                <a:moveTo>
                  <a:pt x="102910" y="1"/>
                </a:moveTo>
                <a:lnTo>
                  <a:pt x="100262" y="16"/>
                </a:lnTo>
                <a:lnTo>
                  <a:pt x="97587" y="40"/>
                </a:lnTo>
                <a:lnTo>
                  <a:pt x="94939" y="70"/>
                </a:lnTo>
                <a:lnTo>
                  <a:pt x="92290" y="117"/>
                </a:lnTo>
                <a:lnTo>
                  <a:pt x="89669" y="179"/>
                </a:lnTo>
                <a:lnTo>
                  <a:pt x="87047" y="248"/>
                </a:lnTo>
                <a:lnTo>
                  <a:pt x="84426" y="333"/>
                </a:lnTo>
                <a:lnTo>
                  <a:pt x="81831" y="426"/>
                </a:lnTo>
                <a:lnTo>
                  <a:pt x="79236" y="526"/>
                </a:lnTo>
                <a:lnTo>
                  <a:pt x="76668" y="649"/>
                </a:lnTo>
                <a:lnTo>
                  <a:pt x="74100" y="773"/>
                </a:lnTo>
                <a:lnTo>
                  <a:pt x="71585" y="920"/>
                </a:lnTo>
                <a:lnTo>
                  <a:pt x="69044" y="1074"/>
                </a:lnTo>
                <a:lnTo>
                  <a:pt x="66556" y="1244"/>
                </a:lnTo>
                <a:lnTo>
                  <a:pt x="64095" y="1429"/>
                </a:lnTo>
                <a:lnTo>
                  <a:pt x="61634" y="1622"/>
                </a:lnTo>
                <a:lnTo>
                  <a:pt x="59227" y="1831"/>
                </a:lnTo>
                <a:lnTo>
                  <a:pt x="56819" y="2054"/>
                </a:lnTo>
                <a:lnTo>
                  <a:pt x="54465" y="2286"/>
                </a:lnTo>
                <a:lnTo>
                  <a:pt x="52138" y="2541"/>
                </a:lnTo>
                <a:lnTo>
                  <a:pt x="49810" y="2803"/>
                </a:lnTo>
                <a:lnTo>
                  <a:pt x="47563" y="3081"/>
                </a:lnTo>
                <a:lnTo>
                  <a:pt x="45316" y="3375"/>
                </a:lnTo>
                <a:lnTo>
                  <a:pt x="43123" y="3683"/>
                </a:lnTo>
                <a:lnTo>
                  <a:pt x="40956" y="4008"/>
                </a:lnTo>
                <a:lnTo>
                  <a:pt x="39886" y="4170"/>
                </a:lnTo>
                <a:lnTo>
                  <a:pt x="38816" y="4340"/>
                </a:lnTo>
                <a:lnTo>
                  <a:pt x="37773" y="4517"/>
                </a:lnTo>
                <a:lnTo>
                  <a:pt x="36756" y="4695"/>
                </a:lnTo>
                <a:lnTo>
                  <a:pt x="35713" y="4880"/>
                </a:lnTo>
                <a:lnTo>
                  <a:pt x="34696" y="5065"/>
                </a:lnTo>
                <a:lnTo>
                  <a:pt x="33707" y="5250"/>
                </a:lnTo>
                <a:lnTo>
                  <a:pt x="32690" y="5443"/>
                </a:lnTo>
                <a:lnTo>
                  <a:pt x="31727" y="5644"/>
                </a:lnTo>
                <a:lnTo>
                  <a:pt x="30737" y="5845"/>
                </a:lnTo>
                <a:lnTo>
                  <a:pt x="29801" y="6046"/>
                </a:lnTo>
                <a:lnTo>
                  <a:pt x="28838" y="6262"/>
                </a:lnTo>
                <a:lnTo>
                  <a:pt x="27902" y="6470"/>
                </a:lnTo>
                <a:lnTo>
                  <a:pt x="26992" y="6686"/>
                </a:lnTo>
                <a:lnTo>
                  <a:pt x="26056" y="6910"/>
                </a:lnTo>
                <a:lnTo>
                  <a:pt x="25173" y="7134"/>
                </a:lnTo>
                <a:lnTo>
                  <a:pt x="24290" y="7366"/>
                </a:lnTo>
                <a:lnTo>
                  <a:pt x="23408" y="7597"/>
                </a:lnTo>
                <a:lnTo>
                  <a:pt x="22552" y="7837"/>
                </a:lnTo>
                <a:lnTo>
                  <a:pt x="21696" y="8076"/>
                </a:lnTo>
                <a:lnTo>
                  <a:pt x="20866" y="8323"/>
                </a:lnTo>
                <a:lnTo>
                  <a:pt x="20037" y="8570"/>
                </a:lnTo>
                <a:lnTo>
                  <a:pt x="19234" y="8825"/>
                </a:lnTo>
                <a:lnTo>
                  <a:pt x="18432" y="9080"/>
                </a:lnTo>
                <a:lnTo>
                  <a:pt x="17656" y="9342"/>
                </a:lnTo>
                <a:lnTo>
                  <a:pt x="16907" y="9612"/>
                </a:lnTo>
                <a:lnTo>
                  <a:pt x="16158" y="9882"/>
                </a:lnTo>
                <a:lnTo>
                  <a:pt x="15409" y="10160"/>
                </a:lnTo>
                <a:lnTo>
                  <a:pt x="14687" y="10438"/>
                </a:lnTo>
                <a:lnTo>
                  <a:pt x="13991" y="10724"/>
                </a:lnTo>
                <a:lnTo>
                  <a:pt x="13296" y="11010"/>
                </a:lnTo>
                <a:lnTo>
                  <a:pt x="12627" y="11303"/>
                </a:lnTo>
                <a:lnTo>
                  <a:pt x="11958" y="11596"/>
                </a:lnTo>
                <a:lnTo>
                  <a:pt x="11316" y="11897"/>
                </a:lnTo>
                <a:lnTo>
                  <a:pt x="10674" y="12206"/>
                </a:lnTo>
                <a:lnTo>
                  <a:pt x="10059" y="12515"/>
                </a:lnTo>
                <a:lnTo>
                  <a:pt x="9471" y="12831"/>
                </a:lnTo>
                <a:lnTo>
                  <a:pt x="8882" y="13148"/>
                </a:lnTo>
                <a:lnTo>
                  <a:pt x="8320" y="13472"/>
                </a:lnTo>
                <a:lnTo>
                  <a:pt x="7785" y="13796"/>
                </a:lnTo>
                <a:lnTo>
                  <a:pt x="7250" y="14128"/>
                </a:lnTo>
                <a:lnTo>
                  <a:pt x="6742" y="14468"/>
                </a:lnTo>
                <a:lnTo>
                  <a:pt x="6234" y="14808"/>
                </a:lnTo>
                <a:lnTo>
                  <a:pt x="5752" y="15155"/>
                </a:lnTo>
                <a:lnTo>
                  <a:pt x="5297" y="15503"/>
                </a:lnTo>
                <a:lnTo>
                  <a:pt x="4869" y="15865"/>
                </a:lnTo>
                <a:lnTo>
                  <a:pt x="4441" y="16220"/>
                </a:lnTo>
                <a:lnTo>
                  <a:pt x="4040" y="16583"/>
                </a:lnTo>
                <a:lnTo>
                  <a:pt x="3639" y="16954"/>
                </a:lnTo>
                <a:lnTo>
                  <a:pt x="3264" y="17332"/>
                </a:lnTo>
                <a:lnTo>
                  <a:pt x="2917" y="17710"/>
                </a:lnTo>
                <a:lnTo>
                  <a:pt x="2596" y="18089"/>
                </a:lnTo>
                <a:lnTo>
                  <a:pt x="2275" y="18482"/>
                </a:lnTo>
                <a:lnTo>
                  <a:pt x="1980" y="18876"/>
                </a:lnTo>
                <a:lnTo>
                  <a:pt x="1713" y="19270"/>
                </a:lnTo>
                <a:lnTo>
                  <a:pt x="1472" y="19671"/>
                </a:lnTo>
                <a:lnTo>
                  <a:pt x="1231" y="20080"/>
                </a:lnTo>
                <a:lnTo>
                  <a:pt x="1017" y="20497"/>
                </a:lnTo>
                <a:lnTo>
                  <a:pt x="830" y="20914"/>
                </a:lnTo>
                <a:lnTo>
                  <a:pt x="643" y="21339"/>
                </a:lnTo>
                <a:lnTo>
                  <a:pt x="482" y="21763"/>
                </a:lnTo>
                <a:lnTo>
                  <a:pt x="349" y="22196"/>
                </a:lnTo>
                <a:lnTo>
                  <a:pt x="242" y="22636"/>
                </a:lnTo>
                <a:lnTo>
                  <a:pt x="161" y="23076"/>
                </a:lnTo>
                <a:lnTo>
                  <a:pt x="81" y="23562"/>
                </a:lnTo>
                <a:lnTo>
                  <a:pt x="28" y="24048"/>
                </a:lnTo>
                <a:lnTo>
                  <a:pt x="1" y="24535"/>
                </a:lnTo>
                <a:lnTo>
                  <a:pt x="1" y="25006"/>
                </a:lnTo>
                <a:lnTo>
                  <a:pt x="28" y="25477"/>
                </a:lnTo>
                <a:lnTo>
                  <a:pt x="81" y="25940"/>
                </a:lnTo>
                <a:lnTo>
                  <a:pt x="161" y="26403"/>
                </a:lnTo>
                <a:lnTo>
                  <a:pt x="242" y="26858"/>
                </a:lnTo>
                <a:lnTo>
                  <a:pt x="375" y="27306"/>
                </a:lnTo>
                <a:lnTo>
                  <a:pt x="509" y="27754"/>
                </a:lnTo>
                <a:lnTo>
                  <a:pt x="670" y="28194"/>
                </a:lnTo>
                <a:lnTo>
                  <a:pt x="857" y="28626"/>
                </a:lnTo>
                <a:lnTo>
                  <a:pt x="1071" y="29059"/>
                </a:lnTo>
                <a:lnTo>
                  <a:pt x="1312" y="29483"/>
                </a:lnTo>
                <a:lnTo>
                  <a:pt x="1552" y="29900"/>
                </a:lnTo>
                <a:lnTo>
                  <a:pt x="1847" y="30317"/>
                </a:lnTo>
                <a:lnTo>
                  <a:pt x="2141" y="30726"/>
                </a:lnTo>
                <a:lnTo>
                  <a:pt x="2462" y="31128"/>
                </a:lnTo>
                <a:lnTo>
                  <a:pt x="2810" y="31529"/>
                </a:lnTo>
                <a:lnTo>
                  <a:pt x="3157" y="31923"/>
                </a:lnTo>
                <a:lnTo>
                  <a:pt x="3559" y="32316"/>
                </a:lnTo>
                <a:lnTo>
                  <a:pt x="3960" y="32702"/>
                </a:lnTo>
                <a:lnTo>
                  <a:pt x="4388" y="33081"/>
                </a:lnTo>
                <a:lnTo>
                  <a:pt x="4843" y="33459"/>
                </a:lnTo>
                <a:lnTo>
                  <a:pt x="5297" y="33830"/>
                </a:lnTo>
                <a:lnTo>
                  <a:pt x="5779" y="34200"/>
                </a:lnTo>
                <a:lnTo>
                  <a:pt x="6287" y="34563"/>
                </a:lnTo>
                <a:lnTo>
                  <a:pt x="6822" y="34918"/>
                </a:lnTo>
                <a:lnTo>
                  <a:pt x="7357" y="35273"/>
                </a:lnTo>
                <a:lnTo>
                  <a:pt x="7946" y="35621"/>
                </a:lnTo>
                <a:lnTo>
                  <a:pt x="8507" y="35968"/>
                </a:lnTo>
                <a:lnTo>
                  <a:pt x="9123" y="36308"/>
                </a:lnTo>
                <a:lnTo>
                  <a:pt x="9738" y="36640"/>
                </a:lnTo>
                <a:lnTo>
                  <a:pt x="10380" y="36972"/>
                </a:lnTo>
                <a:lnTo>
                  <a:pt x="11049" y="37304"/>
                </a:lnTo>
                <a:lnTo>
                  <a:pt x="11718" y="37620"/>
                </a:lnTo>
                <a:lnTo>
                  <a:pt x="12413" y="37944"/>
                </a:lnTo>
                <a:lnTo>
                  <a:pt x="13109" y="38253"/>
                </a:lnTo>
                <a:lnTo>
                  <a:pt x="13858" y="38570"/>
                </a:lnTo>
                <a:lnTo>
                  <a:pt x="14580" y="38871"/>
                </a:lnTo>
                <a:lnTo>
                  <a:pt x="15356" y="39172"/>
                </a:lnTo>
                <a:lnTo>
                  <a:pt x="16131" y="39473"/>
                </a:lnTo>
                <a:lnTo>
                  <a:pt x="16934" y="39766"/>
                </a:lnTo>
                <a:lnTo>
                  <a:pt x="17736" y="40060"/>
                </a:lnTo>
                <a:lnTo>
                  <a:pt x="18566" y="40337"/>
                </a:lnTo>
                <a:lnTo>
                  <a:pt x="19422" y="40623"/>
                </a:lnTo>
                <a:lnTo>
                  <a:pt x="20278" y="40901"/>
                </a:lnTo>
                <a:lnTo>
                  <a:pt x="21134" y="41171"/>
                </a:lnTo>
                <a:lnTo>
                  <a:pt x="22043" y="41441"/>
                </a:lnTo>
                <a:lnTo>
                  <a:pt x="22926" y="41712"/>
                </a:lnTo>
                <a:lnTo>
                  <a:pt x="23862" y="41974"/>
                </a:lnTo>
                <a:lnTo>
                  <a:pt x="24799" y="42229"/>
                </a:lnTo>
                <a:lnTo>
                  <a:pt x="25735" y="42484"/>
                </a:lnTo>
                <a:lnTo>
                  <a:pt x="26698" y="42738"/>
                </a:lnTo>
                <a:lnTo>
                  <a:pt x="27661" y="42978"/>
                </a:lnTo>
                <a:lnTo>
                  <a:pt x="28651" y="43225"/>
                </a:lnTo>
                <a:lnTo>
                  <a:pt x="29667" y="43464"/>
                </a:lnTo>
                <a:lnTo>
                  <a:pt x="30684" y="43703"/>
                </a:lnTo>
                <a:lnTo>
                  <a:pt x="31700" y="43935"/>
                </a:lnTo>
                <a:lnTo>
                  <a:pt x="32744" y="44159"/>
                </a:lnTo>
                <a:lnTo>
                  <a:pt x="33814" y="44383"/>
                </a:lnTo>
                <a:lnTo>
                  <a:pt x="34884" y="44607"/>
                </a:lnTo>
                <a:lnTo>
                  <a:pt x="35954" y="44823"/>
                </a:lnTo>
                <a:lnTo>
                  <a:pt x="37050" y="45039"/>
                </a:lnTo>
                <a:lnTo>
                  <a:pt x="38147" y="45255"/>
                </a:lnTo>
                <a:lnTo>
                  <a:pt x="39271" y="45456"/>
                </a:lnTo>
                <a:lnTo>
                  <a:pt x="41518" y="45865"/>
                </a:lnTo>
                <a:lnTo>
                  <a:pt x="43818" y="46259"/>
                </a:lnTo>
                <a:lnTo>
                  <a:pt x="46172" y="46637"/>
                </a:lnTo>
                <a:lnTo>
                  <a:pt x="48580" y="47000"/>
                </a:lnTo>
                <a:lnTo>
                  <a:pt x="50987" y="47355"/>
                </a:lnTo>
                <a:lnTo>
                  <a:pt x="53449" y="47702"/>
                </a:lnTo>
                <a:lnTo>
                  <a:pt x="55963" y="48026"/>
                </a:lnTo>
                <a:lnTo>
                  <a:pt x="58504" y="48351"/>
                </a:lnTo>
                <a:lnTo>
                  <a:pt x="61072" y="48652"/>
                </a:lnTo>
                <a:lnTo>
                  <a:pt x="63667" y="48953"/>
                </a:lnTo>
                <a:lnTo>
                  <a:pt x="66289" y="49231"/>
                </a:lnTo>
                <a:lnTo>
                  <a:pt x="68937" y="49509"/>
                </a:lnTo>
                <a:lnTo>
                  <a:pt x="71612" y="49771"/>
                </a:lnTo>
                <a:lnTo>
                  <a:pt x="74314" y="50018"/>
                </a:lnTo>
                <a:lnTo>
                  <a:pt x="77043" y="50265"/>
                </a:lnTo>
                <a:lnTo>
                  <a:pt x="79771" y="50497"/>
                </a:lnTo>
                <a:lnTo>
                  <a:pt x="82553" y="50721"/>
                </a:lnTo>
                <a:lnTo>
                  <a:pt x="85335" y="50929"/>
                </a:lnTo>
                <a:lnTo>
                  <a:pt x="88117" y="51138"/>
                </a:lnTo>
                <a:lnTo>
                  <a:pt x="90926" y="51331"/>
                </a:lnTo>
                <a:lnTo>
                  <a:pt x="93735" y="51516"/>
                </a:lnTo>
                <a:lnTo>
                  <a:pt x="96570" y="51693"/>
                </a:lnTo>
                <a:lnTo>
                  <a:pt x="99406" y="51871"/>
                </a:lnTo>
                <a:lnTo>
                  <a:pt x="102268" y="52033"/>
                </a:lnTo>
                <a:lnTo>
                  <a:pt x="105104" y="52187"/>
                </a:lnTo>
                <a:lnTo>
                  <a:pt x="107966" y="52334"/>
                </a:lnTo>
                <a:lnTo>
                  <a:pt x="110829" y="52473"/>
                </a:lnTo>
                <a:lnTo>
                  <a:pt x="113664" y="52604"/>
                </a:lnTo>
                <a:lnTo>
                  <a:pt x="116526" y="52728"/>
                </a:lnTo>
                <a:lnTo>
                  <a:pt x="119389" y="52851"/>
                </a:lnTo>
                <a:lnTo>
                  <a:pt x="122224" y="52967"/>
                </a:lnTo>
                <a:lnTo>
                  <a:pt x="122572" y="52975"/>
                </a:lnTo>
                <a:lnTo>
                  <a:pt x="122920" y="52983"/>
                </a:lnTo>
                <a:lnTo>
                  <a:pt x="123268" y="52983"/>
                </a:lnTo>
                <a:lnTo>
                  <a:pt x="123615" y="52975"/>
                </a:lnTo>
                <a:lnTo>
                  <a:pt x="123936" y="52967"/>
                </a:lnTo>
                <a:lnTo>
                  <a:pt x="124257" y="52952"/>
                </a:lnTo>
                <a:lnTo>
                  <a:pt x="124578" y="52936"/>
                </a:lnTo>
                <a:lnTo>
                  <a:pt x="124873" y="52913"/>
                </a:lnTo>
                <a:lnTo>
                  <a:pt x="125461" y="52859"/>
                </a:lnTo>
                <a:lnTo>
                  <a:pt x="126023" y="52790"/>
                </a:lnTo>
                <a:lnTo>
                  <a:pt x="126558" y="52705"/>
                </a:lnTo>
                <a:lnTo>
                  <a:pt x="127039" y="52604"/>
                </a:lnTo>
                <a:lnTo>
                  <a:pt x="127494" y="52489"/>
                </a:lnTo>
                <a:lnTo>
                  <a:pt x="127922" y="52373"/>
                </a:lnTo>
                <a:lnTo>
                  <a:pt x="128297" y="52242"/>
                </a:lnTo>
                <a:lnTo>
                  <a:pt x="128644" y="52103"/>
                </a:lnTo>
                <a:lnTo>
                  <a:pt x="128965" y="51956"/>
                </a:lnTo>
                <a:lnTo>
                  <a:pt x="129233" y="51809"/>
                </a:lnTo>
                <a:lnTo>
                  <a:pt x="129447" y="51655"/>
                </a:lnTo>
                <a:lnTo>
                  <a:pt x="129607" y="51493"/>
                </a:lnTo>
                <a:lnTo>
                  <a:pt x="129741" y="51338"/>
                </a:lnTo>
                <a:lnTo>
                  <a:pt x="129822" y="51176"/>
                </a:lnTo>
                <a:lnTo>
                  <a:pt x="129875" y="51014"/>
                </a:lnTo>
                <a:lnTo>
                  <a:pt x="129848" y="50860"/>
                </a:lnTo>
                <a:lnTo>
                  <a:pt x="129795" y="50705"/>
                </a:lnTo>
                <a:lnTo>
                  <a:pt x="129688" y="50559"/>
                </a:lnTo>
                <a:lnTo>
                  <a:pt x="129527" y="50412"/>
                </a:lnTo>
                <a:lnTo>
                  <a:pt x="129286" y="50273"/>
                </a:lnTo>
                <a:lnTo>
                  <a:pt x="129019" y="50142"/>
                </a:lnTo>
                <a:lnTo>
                  <a:pt x="128858" y="50088"/>
                </a:lnTo>
                <a:lnTo>
                  <a:pt x="128698" y="50026"/>
                </a:lnTo>
                <a:lnTo>
                  <a:pt x="128511" y="49972"/>
                </a:lnTo>
                <a:lnTo>
                  <a:pt x="128297" y="49918"/>
                </a:lnTo>
                <a:lnTo>
                  <a:pt x="128083" y="49864"/>
                </a:lnTo>
                <a:lnTo>
                  <a:pt x="127869" y="49817"/>
                </a:lnTo>
                <a:lnTo>
                  <a:pt x="127601" y="49779"/>
                </a:lnTo>
                <a:lnTo>
                  <a:pt x="127360" y="49733"/>
                </a:lnTo>
                <a:lnTo>
                  <a:pt x="127066" y="49702"/>
                </a:lnTo>
                <a:lnTo>
                  <a:pt x="126772" y="49663"/>
                </a:lnTo>
                <a:lnTo>
                  <a:pt x="126478" y="49640"/>
                </a:lnTo>
                <a:lnTo>
                  <a:pt x="126157" y="49617"/>
                </a:lnTo>
                <a:lnTo>
                  <a:pt x="125809" y="49594"/>
                </a:lnTo>
                <a:lnTo>
                  <a:pt x="125461" y="49578"/>
                </a:lnTo>
                <a:lnTo>
                  <a:pt x="120673" y="49385"/>
                </a:lnTo>
                <a:lnTo>
                  <a:pt x="115831" y="49177"/>
                </a:lnTo>
                <a:lnTo>
                  <a:pt x="110962" y="48961"/>
                </a:lnTo>
                <a:lnTo>
                  <a:pt x="108501" y="48845"/>
                </a:lnTo>
                <a:lnTo>
                  <a:pt x="106067" y="48721"/>
                </a:lnTo>
                <a:lnTo>
                  <a:pt x="103633" y="48590"/>
                </a:lnTo>
                <a:lnTo>
                  <a:pt x="101172" y="48459"/>
                </a:lnTo>
                <a:lnTo>
                  <a:pt x="98737" y="48320"/>
                </a:lnTo>
                <a:lnTo>
                  <a:pt x="96276" y="48181"/>
                </a:lnTo>
                <a:lnTo>
                  <a:pt x="93842" y="48026"/>
                </a:lnTo>
                <a:lnTo>
                  <a:pt x="91408" y="47872"/>
                </a:lnTo>
                <a:lnTo>
                  <a:pt x="89000" y="47702"/>
                </a:lnTo>
                <a:lnTo>
                  <a:pt x="86566" y="47532"/>
                </a:lnTo>
                <a:lnTo>
                  <a:pt x="84185" y="47355"/>
                </a:lnTo>
                <a:lnTo>
                  <a:pt x="81777" y="47170"/>
                </a:lnTo>
                <a:lnTo>
                  <a:pt x="79397" y="46977"/>
                </a:lnTo>
                <a:lnTo>
                  <a:pt x="77043" y="46776"/>
                </a:lnTo>
                <a:lnTo>
                  <a:pt x="74689" y="46567"/>
                </a:lnTo>
                <a:lnTo>
                  <a:pt x="72361" y="46344"/>
                </a:lnTo>
                <a:lnTo>
                  <a:pt x="70061" y="46120"/>
                </a:lnTo>
                <a:lnTo>
                  <a:pt x="67787" y="45880"/>
                </a:lnTo>
                <a:lnTo>
                  <a:pt x="65513" y="45633"/>
                </a:lnTo>
                <a:lnTo>
                  <a:pt x="63293" y="45371"/>
                </a:lnTo>
                <a:lnTo>
                  <a:pt x="61072" y="45108"/>
                </a:lnTo>
                <a:lnTo>
                  <a:pt x="58879" y="44830"/>
                </a:lnTo>
                <a:lnTo>
                  <a:pt x="56739" y="44537"/>
                </a:lnTo>
                <a:lnTo>
                  <a:pt x="54626" y="44244"/>
                </a:lnTo>
                <a:lnTo>
                  <a:pt x="52539" y="43927"/>
                </a:lnTo>
                <a:lnTo>
                  <a:pt x="50479" y="43603"/>
                </a:lnTo>
                <a:lnTo>
                  <a:pt x="48446" y="43271"/>
                </a:lnTo>
                <a:lnTo>
                  <a:pt x="46467" y="42924"/>
                </a:lnTo>
                <a:lnTo>
                  <a:pt x="44541" y="42568"/>
                </a:lnTo>
                <a:lnTo>
                  <a:pt x="42615" y="42198"/>
                </a:lnTo>
                <a:lnTo>
                  <a:pt x="40769" y="41812"/>
                </a:lnTo>
                <a:lnTo>
                  <a:pt x="38950" y="41411"/>
                </a:lnTo>
                <a:lnTo>
                  <a:pt x="38067" y="41210"/>
                </a:lnTo>
                <a:lnTo>
                  <a:pt x="37184" y="41001"/>
                </a:lnTo>
                <a:lnTo>
                  <a:pt x="36301" y="40785"/>
                </a:lnTo>
                <a:lnTo>
                  <a:pt x="35445" y="40577"/>
                </a:lnTo>
                <a:lnTo>
                  <a:pt x="34616" y="40353"/>
                </a:lnTo>
                <a:lnTo>
                  <a:pt x="33787" y="40137"/>
                </a:lnTo>
                <a:lnTo>
                  <a:pt x="32958" y="39905"/>
                </a:lnTo>
                <a:lnTo>
                  <a:pt x="32155" y="39681"/>
                </a:lnTo>
                <a:lnTo>
                  <a:pt x="31353" y="39450"/>
                </a:lnTo>
                <a:lnTo>
                  <a:pt x="30577" y="39210"/>
                </a:lnTo>
                <a:lnTo>
                  <a:pt x="29801" y="38971"/>
                </a:lnTo>
                <a:lnTo>
                  <a:pt x="29052" y="38724"/>
                </a:lnTo>
                <a:lnTo>
                  <a:pt x="28303" y="38477"/>
                </a:lnTo>
                <a:lnTo>
                  <a:pt x="27581" y="38230"/>
                </a:lnTo>
                <a:lnTo>
                  <a:pt x="26858" y="37975"/>
                </a:lnTo>
                <a:lnTo>
                  <a:pt x="26163" y="37713"/>
                </a:lnTo>
                <a:lnTo>
                  <a:pt x="25494" y="37450"/>
                </a:lnTo>
                <a:lnTo>
                  <a:pt x="24825" y="37180"/>
                </a:lnTo>
                <a:lnTo>
                  <a:pt x="24157" y="36910"/>
                </a:lnTo>
                <a:lnTo>
                  <a:pt x="23515" y="36632"/>
                </a:lnTo>
                <a:lnTo>
                  <a:pt x="22899" y="36354"/>
                </a:lnTo>
                <a:lnTo>
                  <a:pt x="22284" y="36076"/>
                </a:lnTo>
                <a:lnTo>
                  <a:pt x="21696" y="35783"/>
                </a:lnTo>
                <a:lnTo>
                  <a:pt x="21107" y="35489"/>
                </a:lnTo>
                <a:lnTo>
                  <a:pt x="20545" y="35196"/>
                </a:lnTo>
                <a:lnTo>
                  <a:pt x="20010" y="34895"/>
                </a:lnTo>
                <a:lnTo>
                  <a:pt x="19475" y="34594"/>
                </a:lnTo>
                <a:lnTo>
                  <a:pt x="18967" y="34285"/>
                </a:lnTo>
                <a:lnTo>
                  <a:pt x="18459" y="33969"/>
                </a:lnTo>
                <a:lnTo>
                  <a:pt x="17977" y="33652"/>
                </a:lnTo>
                <a:lnTo>
                  <a:pt x="17522" y="33328"/>
                </a:lnTo>
                <a:lnTo>
                  <a:pt x="17068" y="33004"/>
                </a:lnTo>
                <a:lnTo>
                  <a:pt x="16640" y="32672"/>
                </a:lnTo>
                <a:lnTo>
                  <a:pt x="16238" y="32332"/>
                </a:lnTo>
                <a:lnTo>
                  <a:pt x="15837" y="31992"/>
                </a:lnTo>
                <a:lnTo>
                  <a:pt x="15463" y="31645"/>
                </a:lnTo>
                <a:lnTo>
                  <a:pt x="15115" y="31297"/>
                </a:lnTo>
                <a:lnTo>
                  <a:pt x="14767" y="30942"/>
                </a:lnTo>
                <a:lnTo>
                  <a:pt x="14446" y="30587"/>
                </a:lnTo>
                <a:lnTo>
                  <a:pt x="14152" y="30224"/>
                </a:lnTo>
                <a:lnTo>
                  <a:pt x="13884" y="29854"/>
                </a:lnTo>
                <a:lnTo>
                  <a:pt x="13617" y="29476"/>
                </a:lnTo>
                <a:lnTo>
                  <a:pt x="13376" y="29097"/>
                </a:lnTo>
                <a:lnTo>
                  <a:pt x="13135" y="28719"/>
                </a:lnTo>
                <a:lnTo>
                  <a:pt x="12948" y="28325"/>
                </a:lnTo>
                <a:lnTo>
                  <a:pt x="12761" y="27932"/>
                </a:lnTo>
                <a:lnTo>
                  <a:pt x="12600" y="27538"/>
                </a:lnTo>
                <a:lnTo>
                  <a:pt x="12440" y="27136"/>
                </a:lnTo>
                <a:lnTo>
                  <a:pt x="12333" y="26727"/>
                </a:lnTo>
                <a:lnTo>
                  <a:pt x="12226" y="26310"/>
                </a:lnTo>
                <a:lnTo>
                  <a:pt x="12146" y="25894"/>
                </a:lnTo>
                <a:lnTo>
                  <a:pt x="12092" y="25469"/>
                </a:lnTo>
                <a:lnTo>
                  <a:pt x="12065" y="25029"/>
                </a:lnTo>
                <a:lnTo>
                  <a:pt x="12039" y="24597"/>
                </a:lnTo>
                <a:lnTo>
                  <a:pt x="12039" y="24164"/>
                </a:lnTo>
                <a:lnTo>
                  <a:pt x="12065" y="23747"/>
                </a:lnTo>
                <a:lnTo>
                  <a:pt x="12119" y="23323"/>
                </a:lnTo>
                <a:lnTo>
                  <a:pt x="12199" y="22914"/>
                </a:lnTo>
                <a:lnTo>
                  <a:pt x="12279" y="22504"/>
                </a:lnTo>
                <a:lnTo>
                  <a:pt x="12386" y="22103"/>
                </a:lnTo>
                <a:lnTo>
                  <a:pt x="12520" y="21709"/>
                </a:lnTo>
                <a:lnTo>
                  <a:pt x="12681" y="21316"/>
                </a:lnTo>
                <a:lnTo>
                  <a:pt x="12841" y="20930"/>
                </a:lnTo>
                <a:lnTo>
                  <a:pt x="13055" y="20544"/>
                </a:lnTo>
                <a:lnTo>
                  <a:pt x="13269" y="20165"/>
                </a:lnTo>
                <a:lnTo>
                  <a:pt x="13483" y="19795"/>
                </a:lnTo>
                <a:lnTo>
                  <a:pt x="13751" y="19432"/>
                </a:lnTo>
                <a:lnTo>
                  <a:pt x="14018" y="19069"/>
                </a:lnTo>
                <a:lnTo>
                  <a:pt x="14312" y="18714"/>
                </a:lnTo>
                <a:lnTo>
                  <a:pt x="14607" y="18359"/>
                </a:lnTo>
                <a:lnTo>
                  <a:pt x="14954" y="18011"/>
                </a:lnTo>
                <a:lnTo>
                  <a:pt x="15302" y="17672"/>
                </a:lnTo>
                <a:lnTo>
                  <a:pt x="15677" y="17332"/>
                </a:lnTo>
                <a:lnTo>
                  <a:pt x="16051" y="17000"/>
                </a:lnTo>
                <a:lnTo>
                  <a:pt x="16452" y="16668"/>
                </a:lnTo>
                <a:lnTo>
                  <a:pt x="16880" y="16344"/>
                </a:lnTo>
                <a:lnTo>
                  <a:pt x="17308" y="16027"/>
                </a:lnTo>
                <a:lnTo>
                  <a:pt x="17763" y="15711"/>
                </a:lnTo>
                <a:lnTo>
                  <a:pt x="18245" y="15402"/>
                </a:lnTo>
                <a:lnTo>
                  <a:pt x="18726" y="15101"/>
                </a:lnTo>
                <a:lnTo>
                  <a:pt x="19234" y="14800"/>
                </a:lnTo>
                <a:lnTo>
                  <a:pt x="19769" y="14499"/>
                </a:lnTo>
                <a:lnTo>
                  <a:pt x="20305" y="14206"/>
                </a:lnTo>
                <a:lnTo>
                  <a:pt x="20866" y="13920"/>
                </a:lnTo>
                <a:lnTo>
                  <a:pt x="21428" y="13642"/>
                </a:lnTo>
                <a:lnTo>
                  <a:pt x="22017" y="13356"/>
                </a:lnTo>
                <a:lnTo>
                  <a:pt x="22632" y="13086"/>
                </a:lnTo>
                <a:lnTo>
                  <a:pt x="23247" y="12816"/>
                </a:lnTo>
                <a:lnTo>
                  <a:pt x="23889" y="12554"/>
                </a:lnTo>
                <a:lnTo>
                  <a:pt x="24531" y="12291"/>
                </a:lnTo>
                <a:lnTo>
                  <a:pt x="25200" y="12036"/>
                </a:lnTo>
                <a:lnTo>
                  <a:pt x="25895" y="11782"/>
                </a:lnTo>
                <a:lnTo>
                  <a:pt x="26591" y="11534"/>
                </a:lnTo>
                <a:lnTo>
                  <a:pt x="27286" y="11287"/>
                </a:lnTo>
                <a:lnTo>
                  <a:pt x="28009" y="11048"/>
                </a:lnTo>
                <a:lnTo>
                  <a:pt x="28758" y="10809"/>
                </a:lnTo>
                <a:lnTo>
                  <a:pt x="29507" y="10577"/>
                </a:lnTo>
                <a:lnTo>
                  <a:pt x="30282" y="10353"/>
                </a:lnTo>
                <a:lnTo>
                  <a:pt x="31058" y="10129"/>
                </a:lnTo>
                <a:lnTo>
                  <a:pt x="31861" y="9906"/>
                </a:lnTo>
                <a:lnTo>
                  <a:pt x="32663" y="9689"/>
                </a:lnTo>
                <a:lnTo>
                  <a:pt x="33466" y="9473"/>
                </a:lnTo>
                <a:lnTo>
                  <a:pt x="34295" y="9265"/>
                </a:lnTo>
                <a:lnTo>
                  <a:pt x="35151" y="9064"/>
                </a:lnTo>
                <a:lnTo>
                  <a:pt x="36007" y="8863"/>
                </a:lnTo>
                <a:lnTo>
                  <a:pt x="36890" y="8663"/>
                </a:lnTo>
                <a:lnTo>
                  <a:pt x="37746" y="8470"/>
                </a:lnTo>
                <a:lnTo>
                  <a:pt x="38655" y="8284"/>
                </a:lnTo>
                <a:lnTo>
                  <a:pt x="39565" y="8099"/>
                </a:lnTo>
                <a:lnTo>
                  <a:pt x="40474" y="7914"/>
                </a:lnTo>
                <a:lnTo>
                  <a:pt x="41411" y="7736"/>
                </a:lnTo>
                <a:lnTo>
                  <a:pt x="42347" y="7559"/>
                </a:lnTo>
                <a:lnTo>
                  <a:pt x="43283" y="7389"/>
                </a:lnTo>
                <a:lnTo>
                  <a:pt x="44246" y="7227"/>
                </a:lnTo>
                <a:lnTo>
                  <a:pt x="46199" y="6903"/>
                </a:lnTo>
                <a:lnTo>
                  <a:pt x="48179" y="6586"/>
                </a:lnTo>
                <a:lnTo>
                  <a:pt x="50212" y="6293"/>
                </a:lnTo>
                <a:lnTo>
                  <a:pt x="52271" y="6007"/>
                </a:lnTo>
                <a:lnTo>
                  <a:pt x="54385" y="5737"/>
                </a:lnTo>
                <a:lnTo>
                  <a:pt x="56525" y="5474"/>
                </a:lnTo>
                <a:lnTo>
                  <a:pt x="58692" y="5235"/>
                </a:lnTo>
                <a:lnTo>
                  <a:pt x="60885" y="4996"/>
                </a:lnTo>
                <a:lnTo>
                  <a:pt x="63105" y="4780"/>
                </a:lnTo>
                <a:lnTo>
                  <a:pt x="65379" y="4571"/>
                </a:lnTo>
                <a:lnTo>
                  <a:pt x="67653" y="4370"/>
                </a:lnTo>
                <a:lnTo>
                  <a:pt x="69980" y="4185"/>
                </a:lnTo>
                <a:lnTo>
                  <a:pt x="72308" y="4015"/>
                </a:lnTo>
                <a:lnTo>
                  <a:pt x="74662" y="3853"/>
                </a:lnTo>
                <a:lnTo>
                  <a:pt x="77043" y="3699"/>
                </a:lnTo>
                <a:lnTo>
                  <a:pt x="79423" y="3560"/>
                </a:lnTo>
                <a:lnTo>
                  <a:pt x="81831" y="3421"/>
                </a:lnTo>
                <a:lnTo>
                  <a:pt x="84265" y="3305"/>
                </a:lnTo>
                <a:lnTo>
                  <a:pt x="86700" y="3189"/>
                </a:lnTo>
                <a:lnTo>
                  <a:pt x="89161" y="3089"/>
                </a:lnTo>
                <a:lnTo>
                  <a:pt x="91622" y="2996"/>
                </a:lnTo>
                <a:lnTo>
                  <a:pt x="94109" y="2911"/>
                </a:lnTo>
                <a:lnTo>
                  <a:pt x="96570" y="2834"/>
                </a:lnTo>
                <a:lnTo>
                  <a:pt x="99085" y="2772"/>
                </a:lnTo>
                <a:lnTo>
                  <a:pt x="101573" y="2711"/>
                </a:lnTo>
                <a:lnTo>
                  <a:pt x="104061" y="2664"/>
                </a:lnTo>
                <a:lnTo>
                  <a:pt x="106575" y="2618"/>
                </a:lnTo>
                <a:lnTo>
                  <a:pt x="109063" y="2587"/>
                </a:lnTo>
                <a:lnTo>
                  <a:pt x="111578" y="2564"/>
                </a:lnTo>
                <a:lnTo>
                  <a:pt x="114065" y="2541"/>
                </a:lnTo>
                <a:lnTo>
                  <a:pt x="116553" y="2525"/>
                </a:lnTo>
                <a:lnTo>
                  <a:pt x="121529" y="2525"/>
                </a:lnTo>
                <a:lnTo>
                  <a:pt x="122010" y="2518"/>
                </a:lnTo>
                <a:lnTo>
                  <a:pt x="122438" y="2502"/>
                </a:lnTo>
                <a:lnTo>
                  <a:pt x="122866" y="2471"/>
                </a:lnTo>
                <a:lnTo>
                  <a:pt x="123241" y="2433"/>
                </a:lnTo>
                <a:lnTo>
                  <a:pt x="123589" y="2379"/>
                </a:lnTo>
                <a:lnTo>
                  <a:pt x="123910" y="2325"/>
                </a:lnTo>
                <a:lnTo>
                  <a:pt x="124204" y="2255"/>
                </a:lnTo>
                <a:lnTo>
                  <a:pt x="124445" y="2186"/>
                </a:lnTo>
                <a:lnTo>
                  <a:pt x="124685" y="2101"/>
                </a:lnTo>
                <a:lnTo>
                  <a:pt x="124873" y="2016"/>
                </a:lnTo>
                <a:lnTo>
                  <a:pt x="125033" y="1923"/>
                </a:lnTo>
                <a:lnTo>
                  <a:pt x="125167" y="1831"/>
                </a:lnTo>
                <a:lnTo>
                  <a:pt x="125274" y="1730"/>
                </a:lnTo>
                <a:lnTo>
                  <a:pt x="125354" y="1630"/>
                </a:lnTo>
                <a:lnTo>
                  <a:pt x="125381" y="1522"/>
                </a:lnTo>
                <a:lnTo>
                  <a:pt x="125408" y="1414"/>
                </a:lnTo>
                <a:lnTo>
                  <a:pt x="125381" y="1313"/>
                </a:lnTo>
                <a:lnTo>
                  <a:pt x="125327" y="1205"/>
                </a:lnTo>
                <a:lnTo>
                  <a:pt x="125247" y="1097"/>
                </a:lnTo>
                <a:lnTo>
                  <a:pt x="125140" y="997"/>
                </a:lnTo>
                <a:lnTo>
                  <a:pt x="125006" y="896"/>
                </a:lnTo>
                <a:lnTo>
                  <a:pt x="124846" y="804"/>
                </a:lnTo>
                <a:lnTo>
                  <a:pt x="124632" y="711"/>
                </a:lnTo>
                <a:lnTo>
                  <a:pt x="124418" y="626"/>
                </a:lnTo>
                <a:lnTo>
                  <a:pt x="124150" y="541"/>
                </a:lnTo>
                <a:lnTo>
                  <a:pt x="123856" y="472"/>
                </a:lnTo>
                <a:lnTo>
                  <a:pt x="123535" y="402"/>
                </a:lnTo>
                <a:lnTo>
                  <a:pt x="123214" y="348"/>
                </a:lnTo>
                <a:lnTo>
                  <a:pt x="122840" y="294"/>
                </a:lnTo>
                <a:lnTo>
                  <a:pt x="122412" y="256"/>
                </a:lnTo>
                <a:lnTo>
                  <a:pt x="121984" y="225"/>
                </a:lnTo>
                <a:lnTo>
                  <a:pt x="121529" y="209"/>
                </a:lnTo>
                <a:lnTo>
                  <a:pt x="118881" y="148"/>
                </a:lnTo>
                <a:lnTo>
                  <a:pt x="116232" y="101"/>
                </a:lnTo>
                <a:lnTo>
                  <a:pt x="113557" y="63"/>
                </a:lnTo>
                <a:lnTo>
                  <a:pt x="110909" y="32"/>
                </a:lnTo>
                <a:lnTo>
                  <a:pt x="108234" y="9"/>
                </a:lnTo>
                <a:lnTo>
                  <a:pt x="1055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4"/>
          <p:cNvSpPr/>
          <p:nvPr/>
        </p:nvSpPr>
        <p:spPr>
          <a:xfrm rot="10800000">
            <a:off x="-107416" y="4665733"/>
            <a:ext cx="784478" cy="583641"/>
          </a:xfrm>
          <a:custGeom>
            <a:avLst/>
            <a:gdLst/>
            <a:ahLst/>
            <a:cxnLst/>
            <a:rect l="l" t="t" r="r" b="b"/>
            <a:pathLst>
              <a:path w="206035" h="49980" extrusionOk="0">
                <a:moveTo>
                  <a:pt x="13269" y="1"/>
                </a:moveTo>
                <a:lnTo>
                  <a:pt x="12574" y="16"/>
                </a:lnTo>
                <a:lnTo>
                  <a:pt x="11878" y="39"/>
                </a:lnTo>
                <a:lnTo>
                  <a:pt x="11209" y="86"/>
                </a:lnTo>
                <a:lnTo>
                  <a:pt x="10514" y="147"/>
                </a:lnTo>
                <a:lnTo>
                  <a:pt x="9872" y="225"/>
                </a:lnTo>
                <a:lnTo>
                  <a:pt x="9257" y="317"/>
                </a:lnTo>
                <a:lnTo>
                  <a:pt x="8641" y="425"/>
                </a:lnTo>
                <a:lnTo>
                  <a:pt x="8347" y="487"/>
                </a:lnTo>
                <a:lnTo>
                  <a:pt x="8080" y="549"/>
                </a:lnTo>
                <a:lnTo>
                  <a:pt x="7812" y="618"/>
                </a:lnTo>
                <a:lnTo>
                  <a:pt x="7545" y="695"/>
                </a:lnTo>
                <a:lnTo>
                  <a:pt x="7304" y="773"/>
                </a:lnTo>
                <a:lnTo>
                  <a:pt x="7063" y="850"/>
                </a:lnTo>
                <a:lnTo>
                  <a:pt x="6822" y="935"/>
                </a:lnTo>
                <a:lnTo>
                  <a:pt x="6608" y="1027"/>
                </a:lnTo>
                <a:lnTo>
                  <a:pt x="6421" y="1120"/>
                </a:lnTo>
                <a:lnTo>
                  <a:pt x="6207" y="1213"/>
                </a:lnTo>
                <a:lnTo>
                  <a:pt x="6046" y="1313"/>
                </a:lnTo>
                <a:lnTo>
                  <a:pt x="5886" y="1421"/>
                </a:lnTo>
                <a:lnTo>
                  <a:pt x="5725" y="1529"/>
                </a:lnTo>
                <a:lnTo>
                  <a:pt x="5592" y="1645"/>
                </a:lnTo>
                <a:lnTo>
                  <a:pt x="4816" y="2394"/>
                </a:lnTo>
                <a:lnTo>
                  <a:pt x="4094" y="3135"/>
                </a:lnTo>
                <a:lnTo>
                  <a:pt x="3452" y="3868"/>
                </a:lnTo>
                <a:lnTo>
                  <a:pt x="2863" y="4602"/>
                </a:lnTo>
                <a:lnTo>
                  <a:pt x="2301" y="5335"/>
                </a:lnTo>
                <a:lnTo>
                  <a:pt x="1820" y="6061"/>
                </a:lnTo>
                <a:lnTo>
                  <a:pt x="1419" y="6786"/>
                </a:lnTo>
                <a:lnTo>
                  <a:pt x="1044" y="7504"/>
                </a:lnTo>
                <a:lnTo>
                  <a:pt x="723" y="8222"/>
                </a:lnTo>
                <a:lnTo>
                  <a:pt x="482" y="8933"/>
                </a:lnTo>
                <a:lnTo>
                  <a:pt x="268" y="9635"/>
                </a:lnTo>
                <a:lnTo>
                  <a:pt x="135" y="10338"/>
                </a:lnTo>
                <a:lnTo>
                  <a:pt x="28" y="11040"/>
                </a:lnTo>
                <a:lnTo>
                  <a:pt x="1" y="11735"/>
                </a:lnTo>
                <a:lnTo>
                  <a:pt x="28" y="12422"/>
                </a:lnTo>
                <a:lnTo>
                  <a:pt x="81" y="13109"/>
                </a:lnTo>
                <a:lnTo>
                  <a:pt x="188" y="13788"/>
                </a:lnTo>
                <a:lnTo>
                  <a:pt x="375" y="14468"/>
                </a:lnTo>
                <a:lnTo>
                  <a:pt x="589" y="15139"/>
                </a:lnTo>
                <a:lnTo>
                  <a:pt x="857" y="15803"/>
                </a:lnTo>
                <a:lnTo>
                  <a:pt x="1178" y="16467"/>
                </a:lnTo>
                <a:lnTo>
                  <a:pt x="1552" y="17123"/>
                </a:lnTo>
                <a:lnTo>
                  <a:pt x="1954" y="17780"/>
                </a:lnTo>
                <a:lnTo>
                  <a:pt x="2408" y="18420"/>
                </a:lnTo>
                <a:lnTo>
                  <a:pt x="2917" y="19069"/>
                </a:lnTo>
                <a:lnTo>
                  <a:pt x="3478" y="19702"/>
                </a:lnTo>
                <a:lnTo>
                  <a:pt x="4094" y="20335"/>
                </a:lnTo>
                <a:lnTo>
                  <a:pt x="4736" y="20968"/>
                </a:lnTo>
                <a:lnTo>
                  <a:pt x="5431" y="21593"/>
                </a:lnTo>
                <a:lnTo>
                  <a:pt x="6153" y="22211"/>
                </a:lnTo>
                <a:lnTo>
                  <a:pt x="6929" y="22821"/>
                </a:lnTo>
                <a:lnTo>
                  <a:pt x="7759" y="23431"/>
                </a:lnTo>
                <a:lnTo>
                  <a:pt x="8615" y="24033"/>
                </a:lnTo>
                <a:lnTo>
                  <a:pt x="9524" y="24627"/>
                </a:lnTo>
                <a:lnTo>
                  <a:pt x="10460" y="25214"/>
                </a:lnTo>
                <a:lnTo>
                  <a:pt x="11450" y="25801"/>
                </a:lnTo>
                <a:lnTo>
                  <a:pt x="12493" y="26380"/>
                </a:lnTo>
                <a:lnTo>
                  <a:pt x="13537" y="26959"/>
                </a:lnTo>
                <a:lnTo>
                  <a:pt x="14660" y="27522"/>
                </a:lnTo>
                <a:lnTo>
                  <a:pt x="15784" y="28086"/>
                </a:lnTo>
                <a:lnTo>
                  <a:pt x="16987" y="28649"/>
                </a:lnTo>
                <a:lnTo>
                  <a:pt x="18191" y="29197"/>
                </a:lnTo>
                <a:lnTo>
                  <a:pt x="19449" y="29745"/>
                </a:lnTo>
                <a:lnTo>
                  <a:pt x="20733" y="30286"/>
                </a:lnTo>
                <a:lnTo>
                  <a:pt x="22070" y="30819"/>
                </a:lnTo>
                <a:lnTo>
                  <a:pt x="23408" y="31343"/>
                </a:lnTo>
                <a:lnTo>
                  <a:pt x="24799" y="31868"/>
                </a:lnTo>
                <a:lnTo>
                  <a:pt x="26243" y="32378"/>
                </a:lnTo>
                <a:lnTo>
                  <a:pt x="27688" y="32887"/>
                </a:lnTo>
                <a:lnTo>
                  <a:pt x="29186" y="33389"/>
                </a:lnTo>
                <a:lnTo>
                  <a:pt x="30711" y="33891"/>
                </a:lnTo>
                <a:lnTo>
                  <a:pt x="32262" y="34377"/>
                </a:lnTo>
                <a:lnTo>
                  <a:pt x="33840" y="34864"/>
                </a:lnTo>
                <a:lnTo>
                  <a:pt x="35472" y="35335"/>
                </a:lnTo>
                <a:lnTo>
                  <a:pt x="37104" y="35806"/>
                </a:lnTo>
                <a:lnTo>
                  <a:pt x="38789" y="36276"/>
                </a:lnTo>
                <a:lnTo>
                  <a:pt x="40475" y="36732"/>
                </a:lnTo>
                <a:lnTo>
                  <a:pt x="42213" y="37180"/>
                </a:lnTo>
                <a:lnTo>
                  <a:pt x="43979" y="37627"/>
                </a:lnTo>
                <a:lnTo>
                  <a:pt x="45744" y="38060"/>
                </a:lnTo>
                <a:lnTo>
                  <a:pt x="47563" y="38492"/>
                </a:lnTo>
                <a:lnTo>
                  <a:pt x="49382" y="38917"/>
                </a:lnTo>
                <a:lnTo>
                  <a:pt x="51255" y="39326"/>
                </a:lnTo>
                <a:lnTo>
                  <a:pt x="53128" y="39735"/>
                </a:lnTo>
                <a:lnTo>
                  <a:pt x="55054" y="40136"/>
                </a:lnTo>
                <a:lnTo>
                  <a:pt x="56980" y="40538"/>
                </a:lnTo>
                <a:lnTo>
                  <a:pt x="58932" y="40924"/>
                </a:lnTo>
                <a:lnTo>
                  <a:pt x="60885" y="41302"/>
                </a:lnTo>
                <a:lnTo>
                  <a:pt x="62892" y="41673"/>
                </a:lnTo>
                <a:lnTo>
                  <a:pt x="64898" y="42043"/>
                </a:lnTo>
                <a:lnTo>
                  <a:pt x="66931" y="42398"/>
                </a:lnTo>
                <a:lnTo>
                  <a:pt x="68991" y="42746"/>
                </a:lnTo>
                <a:lnTo>
                  <a:pt x="71077" y="43093"/>
                </a:lnTo>
                <a:lnTo>
                  <a:pt x="73164" y="43425"/>
                </a:lnTo>
                <a:lnTo>
                  <a:pt x="75277" y="43757"/>
                </a:lnTo>
                <a:lnTo>
                  <a:pt x="77390" y="44074"/>
                </a:lnTo>
                <a:lnTo>
                  <a:pt x="79557" y="44390"/>
                </a:lnTo>
                <a:lnTo>
                  <a:pt x="81697" y="44691"/>
                </a:lnTo>
                <a:lnTo>
                  <a:pt x="83891" y="44985"/>
                </a:lnTo>
                <a:lnTo>
                  <a:pt x="86084" y="45278"/>
                </a:lnTo>
                <a:lnTo>
                  <a:pt x="88278" y="45556"/>
                </a:lnTo>
                <a:lnTo>
                  <a:pt x="90498" y="45826"/>
                </a:lnTo>
                <a:lnTo>
                  <a:pt x="92718" y="46096"/>
                </a:lnTo>
                <a:lnTo>
                  <a:pt x="94966" y="46351"/>
                </a:lnTo>
                <a:lnTo>
                  <a:pt x="97213" y="46598"/>
                </a:lnTo>
                <a:lnTo>
                  <a:pt x="99486" y="46837"/>
                </a:lnTo>
                <a:lnTo>
                  <a:pt x="101760" y="47069"/>
                </a:lnTo>
                <a:lnTo>
                  <a:pt x="104061" y="47293"/>
                </a:lnTo>
                <a:lnTo>
                  <a:pt x="106361" y="47509"/>
                </a:lnTo>
                <a:lnTo>
                  <a:pt x="108662" y="47710"/>
                </a:lnTo>
                <a:lnTo>
                  <a:pt x="110989" y="47910"/>
                </a:lnTo>
                <a:lnTo>
                  <a:pt x="113290" y="48096"/>
                </a:lnTo>
                <a:lnTo>
                  <a:pt x="115644" y="48281"/>
                </a:lnTo>
                <a:lnTo>
                  <a:pt x="117971" y="48451"/>
                </a:lnTo>
                <a:lnTo>
                  <a:pt x="120298" y="48613"/>
                </a:lnTo>
                <a:lnTo>
                  <a:pt x="122652" y="48767"/>
                </a:lnTo>
                <a:lnTo>
                  <a:pt x="125006" y="48914"/>
                </a:lnTo>
                <a:lnTo>
                  <a:pt x="127360" y="49045"/>
                </a:lnTo>
                <a:lnTo>
                  <a:pt x="129741" y="49176"/>
                </a:lnTo>
                <a:lnTo>
                  <a:pt x="132095" y="49292"/>
                </a:lnTo>
                <a:lnTo>
                  <a:pt x="134476" y="49400"/>
                </a:lnTo>
                <a:lnTo>
                  <a:pt x="136830" y="49501"/>
                </a:lnTo>
                <a:lnTo>
                  <a:pt x="139211" y="49593"/>
                </a:lnTo>
                <a:lnTo>
                  <a:pt x="141592" y="49671"/>
                </a:lnTo>
                <a:lnTo>
                  <a:pt x="143946" y="49740"/>
                </a:lnTo>
                <a:lnTo>
                  <a:pt x="146327" y="49809"/>
                </a:lnTo>
                <a:lnTo>
                  <a:pt x="148707" y="49856"/>
                </a:lnTo>
                <a:lnTo>
                  <a:pt x="151062" y="49902"/>
                </a:lnTo>
                <a:lnTo>
                  <a:pt x="153442" y="49933"/>
                </a:lnTo>
                <a:lnTo>
                  <a:pt x="155796" y="49964"/>
                </a:lnTo>
                <a:lnTo>
                  <a:pt x="158150" y="49979"/>
                </a:lnTo>
                <a:lnTo>
                  <a:pt x="162859" y="49979"/>
                </a:lnTo>
                <a:lnTo>
                  <a:pt x="165213" y="49964"/>
                </a:lnTo>
                <a:lnTo>
                  <a:pt x="167567" y="49941"/>
                </a:lnTo>
                <a:lnTo>
                  <a:pt x="169894" y="49902"/>
                </a:lnTo>
                <a:lnTo>
                  <a:pt x="172221" y="49856"/>
                </a:lnTo>
                <a:lnTo>
                  <a:pt x="174549" y="49802"/>
                </a:lnTo>
                <a:lnTo>
                  <a:pt x="176876" y="49740"/>
                </a:lnTo>
                <a:lnTo>
                  <a:pt x="179176" y="49663"/>
                </a:lnTo>
                <a:lnTo>
                  <a:pt x="181477" y="49578"/>
                </a:lnTo>
                <a:lnTo>
                  <a:pt x="183751" y="49485"/>
                </a:lnTo>
                <a:lnTo>
                  <a:pt x="186051" y="49377"/>
                </a:lnTo>
                <a:lnTo>
                  <a:pt x="188298" y="49261"/>
                </a:lnTo>
                <a:lnTo>
                  <a:pt x="190572" y="49138"/>
                </a:lnTo>
                <a:lnTo>
                  <a:pt x="192819" y="48999"/>
                </a:lnTo>
                <a:lnTo>
                  <a:pt x="195040" y="48852"/>
                </a:lnTo>
                <a:lnTo>
                  <a:pt x="197260" y="48698"/>
                </a:lnTo>
                <a:lnTo>
                  <a:pt x="197982" y="48636"/>
                </a:lnTo>
                <a:lnTo>
                  <a:pt x="198651" y="48574"/>
                </a:lnTo>
                <a:lnTo>
                  <a:pt x="199293" y="48497"/>
                </a:lnTo>
                <a:lnTo>
                  <a:pt x="199908" y="48420"/>
                </a:lnTo>
                <a:lnTo>
                  <a:pt x="200497" y="48335"/>
                </a:lnTo>
                <a:lnTo>
                  <a:pt x="201058" y="48250"/>
                </a:lnTo>
                <a:lnTo>
                  <a:pt x="201567" y="48150"/>
                </a:lnTo>
                <a:lnTo>
                  <a:pt x="202075" y="48049"/>
                </a:lnTo>
                <a:lnTo>
                  <a:pt x="202530" y="47941"/>
                </a:lnTo>
                <a:lnTo>
                  <a:pt x="202958" y="47825"/>
                </a:lnTo>
                <a:lnTo>
                  <a:pt x="203359" y="47710"/>
                </a:lnTo>
                <a:lnTo>
                  <a:pt x="203733" y="47586"/>
                </a:lnTo>
                <a:lnTo>
                  <a:pt x="204081" y="47463"/>
                </a:lnTo>
                <a:lnTo>
                  <a:pt x="204375" y="47331"/>
                </a:lnTo>
                <a:lnTo>
                  <a:pt x="204670" y="47192"/>
                </a:lnTo>
                <a:lnTo>
                  <a:pt x="204937" y="47061"/>
                </a:lnTo>
                <a:lnTo>
                  <a:pt x="205151" y="46914"/>
                </a:lnTo>
                <a:lnTo>
                  <a:pt x="205365" y="46776"/>
                </a:lnTo>
                <a:lnTo>
                  <a:pt x="205526" y="46629"/>
                </a:lnTo>
                <a:lnTo>
                  <a:pt x="205686" y="46482"/>
                </a:lnTo>
                <a:lnTo>
                  <a:pt x="205820" y="46328"/>
                </a:lnTo>
                <a:lnTo>
                  <a:pt x="205900" y="46181"/>
                </a:lnTo>
                <a:lnTo>
                  <a:pt x="205981" y="46027"/>
                </a:lnTo>
                <a:lnTo>
                  <a:pt x="206034" y="45872"/>
                </a:lnTo>
                <a:lnTo>
                  <a:pt x="206034" y="45718"/>
                </a:lnTo>
                <a:lnTo>
                  <a:pt x="206034" y="45564"/>
                </a:lnTo>
                <a:lnTo>
                  <a:pt x="206007" y="45401"/>
                </a:lnTo>
                <a:lnTo>
                  <a:pt x="205954" y="45247"/>
                </a:lnTo>
                <a:lnTo>
                  <a:pt x="205874" y="45093"/>
                </a:lnTo>
                <a:lnTo>
                  <a:pt x="205767" y="44938"/>
                </a:lnTo>
                <a:lnTo>
                  <a:pt x="205660" y="44784"/>
                </a:lnTo>
                <a:lnTo>
                  <a:pt x="205499" y="44629"/>
                </a:lnTo>
                <a:lnTo>
                  <a:pt x="205339" y="44475"/>
                </a:lnTo>
                <a:lnTo>
                  <a:pt x="205151" y="44321"/>
                </a:lnTo>
                <a:lnTo>
                  <a:pt x="204937" y="44174"/>
                </a:lnTo>
                <a:lnTo>
                  <a:pt x="204697" y="44027"/>
                </a:lnTo>
                <a:lnTo>
                  <a:pt x="204456" y="43881"/>
                </a:lnTo>
                <a:lnTo>
                  <a:pt x="204188" y="43742"/>
                </a:lnTo>
                <a:lnTo>
                  <a:pt x="203894" y="43603"/>
                </a:lnTo>
                <a:lnTo>
                  <a:pt x="203573" y="43471"/>
                </a:lnTo>
                <a:lnTo>
                  <a:pt x="203225" y="43340"/>
                </a:lnTo>
                <a:lnTo>
                  <a:pt x="202877" y="43209"/>
                </a:lnTo>
                <a:lnTo>
                  <a:pt x="202503" y="43085"/>
                </a:lnTo>
                <a:lnTo>
                  <a:pt x="202102" y="42962"/>
                </a:lnTo>
                <a:lnTo>
                  <a:pt x="201700" y="42854"/>
                </a:lnTo>
                <a:lnTo>
                  <a:pt x="201272" y="42738"/>
                </a:lnTo>
                <a:lnTo>
                  <a:pt x="200818" y="42638"/>
                </a:lnTo>
                <a:lnTo>
                  <a:pt x="200363" y="42537"/>
                </a:lnTo>
                <a:lnTo>
                  <a:pt x="199855" y="42445"/>
                </a:lnTo>
                <a:lnTo>
                  <a:pt x="199373" y="42352"/>
                </a:lnTo>
                <a:lnTo>
                  <a:pt x="198838" y="42275"/>
                </a:lnTo>
                <a:lnTo>
                  <a:pt x="198330" y="42198"/>
                </a:lnTo>
                <a:lnTo>
                  <a:pt x="197768" y="42128"/>
                </a:lnTo>
                <a:lnTo>
                  <a:pt x="197206" y="42074"/>
                </a:lnTo>
                <a:lnTo>
                  <a:pt x="196618" y="42020"/>
                </a:lnTo>
                <a:lnTo>
                  <a:pt x="196029" y="41974"/>
                </a:lnTo>
                <a:lnTo>
                  <a:pt x="195414" y="41935"/>
                </a:lnTo>
                <a:lnTo>
                  <a:pt x="194799" y="41904"/>
                </a:lnTo>
                <a:lnTo>
                  <a:pt x="194157" y="41881"/>
                </a:lnTo>
                <a:lnTo>
                  <a:pt x="193515" y="41873"/>
                </a:lnTo>
                <a:lnTo>
                  <a:pt x="192846" y="41866"/>
                </a:lnTo>
                <a:lnTo>
                  <a:pt x="192177" y="41873"/>
                </a:lnTo>
                <a:lnTo>
                  <a:pt x="191482" y="41889"/>
                </a:lnTo>
                <a:lnTo>
                  <a:pt x="190786" y="41920"/>
                </a:lnTo>
                <a:lnTo>
                  <a:pt x="188940" y="41989"/>
                </a:lnTo>
                <a:lnTo>
                  <a:pt x="187095" y="42059"/>
                </a:lnTo>
                <a:lnTo>
                  <a:pt x="187790" y="39951"/>
                </a:lnTo>
                <a:lnTo>
                  <a:pt x="188432" y="37851"/>
                </a:lnTo>
                <a:lnTo>
                  <a:pt x="189021" y="35744"/>
                </a:lnTo>
                <a:lnTo>
                  <a:pt x="189529" y="33644"/>
                </a:lnTo>
                <a:lnTo>
                  <a:pt x="189984" y="31536"/>
                </a:lnTo>
                <a:lnTo>
                  <a:pt x="190385" y="29437"/>
                </a:lnTo>
                <a:lnTo>
                  <a:pt x="190733" y="27329"/>
                </a:lnTo>
                <a:lnTo>
                  <a:pt x="191027" y="25222"/>
                </a:lnTo>
                <a:lnTo>
                  <a:pt x="191241" y="23122"/>
                </a:lnTo>
                <a:lnTo>
                  <a:pt x="191401" y="21014"/>
                </a:lnTo>
                <a:lnTo>
                  <a:pt x="191508" y="18907"/>
                </a:lnTo>
                <a:lnTo>
                  <a:pt x="191535" y="16799"/>
                </a:lnTo>
                <a:lnTo>
                  <a:pt x="191535" y="14684"/>
                </a:lnTo>
                <a:lnTo>
                  <a:pt x="191455" y="12576"/>
                </a:lnTo>
                <a:lnTo>
                  <a:pt x="191294" y="10461"/>
                </a:lnTo>
                <a:lnTo>
                  <a:pt x="191107" y="8346"/>
                </a:lnTo>
                <a:lnTo>
                  <a:pt x="191080" y="8215"/>
                </a:lnTo>
                <a:lnTo>
                  <a:pt x="191054" y="8083"/>
                </a:lnTo>
                <a:lnTo>
                  <a:pt x="190973" y="7952"/>
                </a:lnTo>
                <a:lnTo>
                  <a:pt x="190920" y="7821"/>
                </a:lnTo>
                <a:lnTo>
                  <a:pt x="190813" y="7697"/>
                </a:lnTo>
                <a:lnTo>
                  <a:pt x="190706" y="7574"/>
                </a:lnTo>
                <a:lnTo>
                  <a:pt x="190599" y="7450"/>
                </a:lnTo>
                <a:lnTo>
                  <a:pt x="190465" y="7335"/>
                </a:lnTo>
                <a:lnTo>
                  <a:pt x="190305" y="7219"/>
                </a:lnTo>
                <a:lnTo>
                  <a:pt x="190144" y="7103"/>
                </a:lnTo>
                <a:lnTo>
                  <a:pt x="189770" y="6879"/>
                </a:lnTo>
                <a:lnTo>
                  <a:pt x="189342" y="6671"/>
                </a:lnTo>
                <a:lnTo>
                  <a:pt x="188887" y="6470"/>
                </a:lnTo>
                <a:lnTo>
                  <a:pt x="188352" y="6277"/>
                </a:lnTo>
                <a:lnTo>
                  <a:pt x="187817" y="6092"/>
                </a:lnTo>
                <a:lnTo>
                  <a:pt x="187202" y="5922"/>
                </a:lnTo>
                <a:lnTo>
                  <a:pt x="186586" y="5760"/>
                </a:lnTo>
                <a:lnTo>
                  <a:pt x="185918" y="5613"/>
                </a:lnTo>
                <a:lnTo>
                  <a:pt x="185222" y="5474"/>
                </a:lnTo>
                <a:lnTo>
                  <a:pt x="184500" y="5351"/>
                </a:lnTo>
                <a:lnTo>
                  <a:pt x="183751" y="5235"/>
                </a:lnTo>
                <a:lnTo>
                  <a:pt x="182975" y="5134"/>
                </a:lnTo>
                <a:lnTo>
                  <a:pt x="182199" y="5042"/>
                </a:lnTo>
                <a:lnTo>
                  <a:pt x="181397" y="4965"/>
                </a:lnTo>
                <a:lnTo>
                  <a:pt x="180594" y="4895"/>
                </a:lnTo>
                <a:lnTo>
                  <a:pt x="179792" y="4841"/>
                </a:lnTo>
                <a:lnTo>
                  <a:pt x="178962" y="4802"/>
                </a:lnTo>
                <a:lnTo>
                  <a:pt x="178160" y="4779"/>
                </a:lnTo>
                <a:lnTo>
                  <a:pt x="177331" y="4764"/>
                </a:lnTo>
                <a:lnTo>
                  <a:pt x="176528" y="4764"/>
                </a:lnTo>
                <a:lnTo>
                  <a:pt x="175699" y="4779"/>
                </a:lnTo>
                <a:lnTo>
                  <a:pt x="174923" y="4810"/>
                </a:lnTo>
                <a:lnTo>
                  <a:pt x="174147" y="4849"/>
                </a:lnTo>
                <a:lnTo>
                  <a:pt x="173372" y="4911"/>
                </a:lnTo>
                <a:lnTo>
                  <a:pt x="172649" y="4980"/>
                </a:lnTo>
                <a:lnTo>
                  <a:pt x="171927" y="5065"/>
                </a:lnTo>
                <a:lnTo>
                  <a:pt x="171231" y="5165"/>
                </a:lnTo>
                <a:lnTo>
                  <a:pt x="170750" y="5003"/>
                </a:lnTo>
                <a:lnTo>
                  <a:pt x="170215" y="4833"/>
                </a:lnTo>
                <a:lnTo>
                  <a:pt x="169653" y="4679"/>
                </a:lnTo>
                <a:lnTo>
                  <a:pt x="169038" y="4525"/>
                </a:lnTo>
                <a:lnTo>
                  <a:pt x="168583" y="4324"/>
                </a:lnTo>
                <a:lnTo>
                  <a:pt x="168102" y="4139"/>
                </a:lnTo>
                <a:lnTo>
                  <a:pt x="167593" y="3953"/>
                </a:lnTo>
                <a:lnTo>
                  <a:pt x="167032" y="3791"/>
                </a:lnTo>
                <a:lnTo>
                  <a:pt x="166443" y="3637"/>
                </a:lnTo>
                <a:lnTo>
                  <a:pt x="165828" y="3490"/>
                </a:lnTo>
                <a:lnTo>
                  <a:pt x="165186" y="3359"/>
                </a:lnTo>
                <a:lnTo>
                  <a:pt x="164517" y="3243"/>
                </a:lnTo>
                <a:lnTo>
                  <a:pt x="163822" y="3135"/>
                </a:lnTo>
                <a:lnTo>
                  <a:pt x="163099" y="3035"/>
                </a:lnTo>
                <a:lnTo>
                  <a:pt x="162377" y="2957"/>
                </a:lnTo>
                <a:lnTo>
                  <a:pt x="161628" y="2888"/>
                </a:lnTo>
                <a:lnTo>
                  <a:pt x="160879" y="2834"/>
                </a:lnTo>
                <a:lnTo>
                  <a:pt x="160130" y="2788"/>
                </a:lnTo>
                <a:lnTo>
                  <a:pt x="159354" y="2764"/>
                </a:lnTo>
                <a:lnTo>
                  <a:pt x="158578" y="2749"/>
                </a:lnTo>
                <a:lnTo>
                  <a:pt x="157749" y="2649"/>
                </a:lnTo>
                <a:lnTo>
                  <a:pt x="156947" y="2556"/>
                </a:lnTo>
                <a:lnTo>
                  <a:pt x="156117" y="2471"/>
                </a:lnTo>
                <a:lnTo>
                  <a:pt x="155288" y="2394"/>
                </a:lnTo>
                <a:lnTo>
                  <a:pt x="154486" y="2317"/>
                </a:lnTo>
                <a:lnTo>
                  <a:pt x="153656" y="2255"/>
                </a:lnTo>
                <a:lnTo>
                  <a:pt x="152827" y="2185"/>
                </a:lnTo>
                <a:lnTo>
                  <a:pt x="151998" y="2131"/>
                </a:lnTo>
                <a:lnTo>
                  <a:pt x="151169" y="2077"/>
                </a:lnTo>
                <a:lnTo>
                  <a:pt x="150339" y="2031"/>
                </a:lnTo>
                <a:lnTo>
                  <a:pt x="149483" y="1992"/>
                </a:lnTo>
                <a:lnTo>
                  <a:pt x="148654" y="1954"/>
                </a:lnTo>
                <a:lnTo>
                  <a:pt x="147798" y="1923"/>
                </a:lnTo>
                <a:lnTo>
                  <a:pt x="146942" y="1900"/>
                </a:lnTo>
                <a:lnTo>
                  <a:pt x="146086" y="1877"/>
                </a:lnTo>
                <a:lnTo>
                  <a:pt x="145230" y="1861"/>
                </a:lnTo>
                <a:lnTo>
                  <a:pt x="144347" y="1853"/>
                </a:lnTo>
                <a:lnTo>
                  <a:pt x="143491" y="1846"/>
                </a:lnTo>
                <a:lnTo>
                  <a:pt x="142608" y="1846"/>
                </a:lnTo>
                <a:lnTo>
                  <a:pt x="141699" y="1853"/>
                </a:lnTo>
                <a:lnTo>
                  <a:pt x="140816" y="1861"/>
                </a:lnTo>
                <a:lnTo>
                  <a:pt x="139907" y="1877"/>
                </a:lnTo>
                <a:lnTo>
                  <a:pt x="138087" y="1923"/>
                </a:lnTo>
                <a:lnTo>
                  <a:pt x="136215" y="1977"/>
                </a:lnTo>
                <a:lnTo>
                  <a:pt x="134289" y="2062"/>
                </a:lnTo>
                <a:lnTo>
                  <a:pt x="132363" y="2155"/>
                </a:lnTo>
                <a:lnTo>
                  <a:pt x="130357" y="2270"/>
                </a:lnTo>
                <a:lnTo>
                  <a:pt x="129715" y="2317"/>
                </a:lnTo>
                <a:lnTo>
                  <a:pt x="129099" y="2363"/>
                </a:lnTo>
                <a:lnTo>
                  <a:pt x="128511" y="2425"/>
                </a:lnTo>
                <a:lnTo>
                  <a:pt x="127949" y="2494"/>
                </a:lnTo>
                <a:lnTo>
                  <a:pt x="127414" y="2564"/>
                </a:lnTo>
                <a:lnTo>
                  <a:pt x="126879" y="2649"/>
                </a:lnTo>
                <a:lnTo>
                  <a:pt x="126397" y="2734"/>
                </a:lnTo>
                <a:lnTo>
                  <a:pt x="125916" y="2826"/>
                </a:lnTo>
                <a:lnTo>
                  <a:pt x="85068" y="680"/>
                </a:lnTo>
                <a:lnTo>
                  <a:pt x="84399" y="649"/>
                </a:lnTo>
                <a:lnTo>
                  <a:pt x="83730" y="626"/>
                </a:lnTo>
                <a:lnTo>
                  <a:pt x="83088" y="611"/>
                </a:lnTo>
                <a:lnTo>
                  <a:pt x="82446" y="603"/>
                </a:lnTo>
                <a:lnTo>
                  <a:pt x="81831" y="603"/>
                </a:lnTo>
                <a:lnTo>
                  <a:pt x="81216" y="611"/>
                </a:lnTo>
                <a:lnTo>
                  <a:pt x="80627" y="626"/>
                </a:lnTo>
                <a:lnTo>
                  <a:pt x="80039" y="649"/>
                </a:lnTo>
                <a:lnTo>
                  <a:pt x="79477" y="680"/>
                </a:lnTo>
                <a:lnTo>
                  <a:pt x="78915" y="711"/>
                </a:lnTo>
                <a:lnTo>
                  <a:pt x="78380" y="757"/>
                </a:lnTo>
                <a:lnTo>
                  <a:pt x="77845" y="804"/>
                </a:lnTo>
                <a:lnTo>
                  <a:pt x="77337" y="858"/>
                </a:lnTo>
                <a:lnTo>
                  <a:pt x="76829" y="919"/>
                </a:lnTo>
                <a:lnTo>
                  <a:pt x="76347" y="989"/>
                </a:lnTo>
                <a:lnTo>
                  <a:pt x="75892" y="1058"/>
                </a:lnTo>
                <a:lnTo>
                  <a:pt x="75438" y="1135"/>
                </a:lnTo>
                <a:lnTo>
                  <a:pt x="74983" y="1220"/>
                </a:lnTo>
                <a:lnTo>
                  <a:pt x="74582" y="1305"/>
                </a:lnTo>
                <a:lnTo>
                  <a:pt x="74154" y="1398"/>
                </a:lnTo>
                <a:lnTo>
                  <a:pt x="73779" y="1491"/>
                </a:lnTo>
                <a:lnTo>
                  <a:pt x="73405" y="1591"/>
                </a:lnTo>
                <a:lnTo>
                  <a:pt x="73030" y="1699"/>
                </a:lnTo>
                <a:lnTo>
                  <a:pt x="72709" y="1807"/>
                </a:lnTo>
                <a:lnTo>
                  <a:pt x="72361" y="1923"/>
                </a:lnTo>
                <a:lnTo>
                  <a:pt x="72067" y="2039"/>
                </a:lnTo>
                <a:lnTo>
                  <a:pt x="71773" y="2155"/>
                </a:lnTo>
                <a:lnTo>
                  <a:pt x="71505" y="2278"/>
                </a:lnTo>
                <a:lnTo>
                  <a:pt x="71238" y="2402"/>
                </a:lnTo>
                <a:lnTo>
                  <a:pt x="70997" y="2533"/>
                </a:lnTo>
                <a:lnTo>
                  <a:pt x="70783" y="2664"/>
                </a:lnTo>
                <a:lnTo>
                  <a:pt x="70569" y="2795"/>
                </a:lnTo>
                <a:lnTo>
                  <a:pt x="52887" y="1514"/>
                </a:lnTo>
                <a:lnTo>
                  <a:pt x="52191" y="1467"/>
                </a:lnTo>
                <a:lnTo>
                  <a:pt x="51523" y="1437"/>
                </a:lnTo>
                <a:lnTo>
                  <a:pt x="50854" y="1406"/>
                </a:lnTo>
                <a:lnTo>
                  <a:pt x="50185" y="1390"/>
                </a:lnTo>
                <a:lnTo>
                  <a:pt x="49570" y="1383"/>
                </a:lnTo>
                <a:lnTo>
                  <a:pt x="48928" y="1383"/>
                </a:lnTo>
                <a:lnTo>
                  <a:pt x="48312" y="1390"/>
                </a:lnTo>
                <a:lnTo>
                  <a:pt x="47724" y="1406"/>
                </a:lnTo>
                <a:lnTo>
                  <a:pt x="47135" y="1429"/>
                </a:lnTo>
                <a:lnTo>
                  <a:pt x="46574" y="1460"/>
                </a:lnTo>
                <a:lnTo>
                  <a:pt x="46039" y="1498"/>
                </a:lnTo>
                <a:lnTo>
                  <a:pt x="45504" y="1537"/>
                </a:lnTo>
                <a:lnTo>
                  <a:pt x="44969" y="1591"/>
                </a:lnTo>
                <a:lnTo>
                  <a:pt x="44460" y="1653"/>
                </a:lnTo>
                <a:lnTo>
                  <a:pt x="43979" y="1722"/>
                </a:lnTo>
                <a:lnTo>
                  <a:pt x="43524" y="1792"/>
                </a:lnTo>
                <a:lnTo>
                  <a:pt x="43069" y="1869"/>
                </a:lnTo>
                <a:lnTo>
                  <a:pt x="42615" y="1954"/>
                </a:lnTo>
                <a:lnTo>
                  <a:pt x="42187" y="2046"/>
                </a:lnTo>
                <a:lnTo>
                  <a:pt x="41785" y="2139"/>
                </a:lnTo>
                <a:lnTo>
                  <a:pt x="41411" y="2239"/>
                </a:lnTo>
                <a:lnTo>
                  <a:pt x="41036" y="2348"/>
                </a:lnTo>
                <a:lnTo>
                  <a:pt x="40689" y="2456"/>
                </a:lnTo>
                <a:lnTo>
                  <a:pt x="40341" y="2571"/>
                </a:lnTo>
                <a:lnTo>
                  <a:pt x="40020" y="2687"/>
                </a:lnTo>
                <a:lnTo>
                  <a:pt x="39725" y="2811"/>
                </a:lnTo>
                <a:lnTo>
                  <a:pt x="39458" y="2934"/>
                </a:lnTo>
                <a:lnTo>
                  <a:pt x="39190" y="3065"/>
                </a:lnTo>
                <a:lnTo>
                  <a:pt x="38950" y="3204"/>
                </a:lnTo>
                <a:lnTo>
                  <a:pt x="38709" y="3336"/>
                </a:lnTo>
                <a:lnTo>
                  <a:pt x="38522" y="3482"/>
                </a:lnTo>
                <a:lnTo>
                  <a:pt x="38334" y="3621"/>
                </a:lnTo>
                <a:lnTo>
                  <a:pt x="37880" y="3490"/>
                </a:lnTo>
                <a:lnTo>
                  <a:pt x="37398" y="3374"/>
                </a:lnTo>
                <a:lnTo>
                  <a:pt x="36917" y="3258"/>
                </a:lnTo>
                <a:lnTo>
                  <a:pt x="36408" y="3166"/>
                </a:lnTo>
                <a:lnTo>
                  <a:pt x="35900" y="3073"/>
                </a:lnTo>
                <a:lnTo>
                  <a:pt x="35365" y="3004"/>
                </a:lnTo>
                <a:lnTo>
                  <a:pt x="34830" y="2934"/>
                </a:lnTo>
                <a:lnTo>
                  <a:pt x="34268" y="2880"/>
                </a:lnTo>
                <a:lnTo>
                  <a:pt x="33707" y="2834"/>
                </a:lnTo>
                <a:lnTo>
                  <a:pt x="33145" y="2795"/>
                </a:lnTo>
                <a:lnTo>
                  <a:pt x="32583" y="2764"/>
                </a:lnTo>
                <a:lnTo>
                  <a:pt x="31995" y="2749"/>
                </a:lnTo>
                <a:lnTo>
                  <a:pt x="31433" y="2741"/>
                </a:lnTo>
                <a:lnTo>
                  <a:pt x="30844" y="2741"/>
                </a:lnTo>
                <a:lnTo>
                  <a:pt x="30256" y="2757"/>
                </a:lnTo>
                <a:lnTo>
                  <a:pt x="29667" y="2772"/>
                </a:lnTo>
                <a:lnTo>
                  <a:pt x="29106" y="2803"/>
                </a:lnTo>
                <a:lnTo>
                  <a:pt x="28517" y="2834"/>
                </a:lnTo>
                <a:lnTo>
                  <a:pt x="27955" y="2880"/>
                </a:lnTo>
                <a:lnTo>
                  <a:pt x="27367" y="2934"/>
                </a:lnTo>
                <a:lnTo>
                  <a:pt x="26832" y="2988"/>
                </a:lnTo>
                <a:lnTo>
                  <a:pt x="26270" y="3058"/>
                </a:lnTo>
                <a:lnTo>
                  <a:pt x="25735" y="3135"/>
                </a:lnTo>
                <a:lnTo>
                  <a:pt x="25200" y="3220"/>
                </a:lnTo>
                <a:lnTo>
                  <a:pt x="24692" y="3305"/>
                </a:lnTo>
                <a:lnTo>
                  <a:pt x="24183" y="3405"/>
                </a:lnTo>
                <a:lnTo>
                  <a:pt x="23702" y="3505"/>
                </a:lnTo>
                <a:lnTo>
                  <a:pt x="23220" y="3621"/>
                </a:lnTo>
                <a:lnTo>
                  <a:pt x="22766" y="3737"/>
                </a:lnTo>
                <a:lnTo>
                  <a:pt x="22338" y="3861"/>
                </a:lnTo>
                <a:lnTo>
                  <a:pt x="21936" y="3984"/>
                </a:lnTo>
                <a:lnTo>
                  <a:pt x="21535" y="4123"/>
                </a:lnTo>
                <a:lnTo>
                  <a:pt x="21508" y="3197"/>
                </a:lnTo>
                <a:lnTo>
                  <a:pt x="21508" y="2734"/>
                </a:lnTo>
                <a:lnTo>
                  <a:pt x="21535" y="2270"/>
                </a:lnTo>
                <a:lnTo>
                  <a:pt x="21535" y="2147"/>
                </a:lnTo>
                <a:lnTo>
                  <a:pt x="21535" y="2023"/>
                </a:lnTo>
                <a:lnTo>
                  <a:pt x="21482" y="1907"/>
                </a:lnTo>
                <a:lnTo>
                  <a:pt x="21428" y="1792"/>
                </a:lnTo>
                <a:lnTo>
                  <a:pt x="21348" y="1676"/>
                </a:lnTo>
                <a:lnTo>
                  <a:pt x="21268" y="1568"/>
                </a:lnTo>
                <a:lnTo>
                  <a:pt x="21161" y="1467"/>
                </a:lnTo>
                <a:lnTo>
                  <a:pt x="21027" y="1367"/>
                </a:lnTo>
                <a:lnTo>
                  <a:pt x="20893" y="1267"/>
                </a:lnTo>
                <a:lnTo>
                  <a:pt x="20733" y="1174"/>
                </a:lnTo>
                <a:lnTo>
                  <a:pt x="20572" y="1081"/>
                </a:lnTo>
                <a:lnTo>
                  <a:pt x="20385" y="997"/>
                </a:lnTo>
                <a:lnTo>
                  <a:pt x="20198" y="912"/>
                </a:lnTo>
                <a:lnTo>
                  <a:pt x="19984" y="834"/>
                </a:lnTo>
                <a:lnTo>
                  <a:pt x="19770" y="757"/>
                </a:lnTo>
                <a:lnTo>
                  <a:pt x="19529" y="680"/>
                </a:lnTo>
                <a:lnTo>
                  <a:pt x="19288" y="611"/>
                </a:lnTo>
                <a:lnTo>
                  <a:pt x="19021" y="549"/>
                </a:lnTo>
                <a:lnTo>
                  <a:pt x="18486" y="425"/>
                </a:lnTo>
                <a:lnTo>
                  <a:pt x="17924" y="325"/>
                </a:lnTo>
                <a:lnTo>
                  <a:pt x="17308" y="232"/>
                </a:lnTo>
                <a:lnTo>
                  <a:pt x="16666" y="155"/>
                </a:lnTo>
                <a:lnTo>
                  <a:pt x="16024" y="93"/>
                </a:lnTo>
                <a:lnTo>
                  <a:pt x="15356" y="47"/>
                </a:lnTo>
                <a:lnTo>
                  <a:pt x="14660" y="16"/>
                </a:lnTo>
                <a:lnTo>
                  <a:pt x="139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4"/>
          <p:cNvSpPr/>
          <p:nvPr/>
        </p:nvSpPr>
        <p:spPr>
          <a:xfrm rot="10800000">
            <a:off x="58633" y="4211466"/>
            <a:ext cx="118052" cy="117557"/>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4"/>
          <p:cNvSpPr txBox="1">
            <a:spLocks noGrp="1"/>
          </p:cNvSpPr>
          <p:nvPr>
            <p:ph type="title" idx="6"/>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
  <p:cSld name="CUSTOM_7">
    <p:spTree>
      <p:nvGrpSpPr>
        <p:cNvPr id="1" name="Shape 488"/>
        <p:cNvGrpSpPr/>
        <p:nvPr/>
      </p:nvGrpSpPr>
      <p:grpSpPr>
        <a:xfrm>
          <a:off x="0" y="0"/>
          <a:ext cx="0" cy="0"/>
          <a:chOff x="0" y="0"/>
          <a:chExt cx="0" cy="0"/>
        </a:xfrm>
      </p:grpSpPr>
      <p:sp>
        <p:nvSpPr>
          <p:cNvPr id="489" name="Google Shape;489;p26"/>
          <p:cNvSpPr/>
          <p:nvPr/>
        </p:nvSpPr>
        <p:spPr>
          <a:xfrm flipH="1">
            <a:off x="-690775" y="-805785"/>
            <a:ext cx="2471746" cy="2631820"/>
          </a:xfrm>
          <a:custGeom>
            <a:avLst/>
            <a:gdLst/>
            <a:ahLst/>
            <a:cxnLst/>
            <a:rect l="l" t="t" r="r" b="b"/>
            <a:pathLst>
              <a:path w="121075" h="128916" extrusionOk="0">
                <a:moveTo>
                  <a:pt x="33098" y="10017"/>
                </a:moveTo>
                <a:lnTo>
                  <a:pt x="0" y="81879"/>
                </a:lnTo>
                <a:lnTo>
                  <a:pt x="79700" y="128916"/>
                </a:lnTo>
                <a:lnTo>
                  <a:pt x="120204" y="113237"/>
                </a:lnTo>
                <a:lnTo>
                  <a:pt x="121075" y="14168"/>
                </a:lnTo>
                <a:lnTo>
                  <a:pt x="60537" y="0"/>
                </a:lnTo>
                <a:close/>
              </a:path>
            </a:pathLst>
          </a:custGeom>
          <a:solidFill>
            <a:schemeClr val="lt1"/>
          </a:solidFill>
          <a:ln>
            <a:noFill/>
          </a:ln>
        </p:spPr>
      </p:sp>
      <p:sp>
        <p:nvSpPr>
          <p:cNvPr id="490" name="Google Shape;490;p26"/>
          <p:cNvSpPr/>
          <p:nvPr/>
        </p:nvSpPr>
        <p:spPr>
          <a:xfrm flipH="1">
            <a:off x="6206736" y="402462"/>
            <a:ext cx="5077420" cy="6900086"/>
          </a:xfrm>
          <a:custGeom>
            <a:avLst/>
            <a:gdLst/>
            <a:ahLst/>
            <a:cxnLst/>
            <a:rect l="l" t="t" r="r" b="b"/>
            <a:pathLst>
              <a:path w="84928" h="115415" extrusionOk="0">
                <a:moveTo>
                  <a:pt x="19164" y="0"/>
                </a:moveTo>
                <a:lnTo>
                  <a:pt x="1307" y="7404"/>
                </a:lnTo>
                <a:lnTo>
                  <a:pt x="0" y="115415"/>
                </a:lnTo>
                <a:lnTo>
                  <a:pt x="65330" y="81008"/>
                </a:lnTo>
                <a:lnTo>
                  <a:pt x="84928" y="41811"/>
                </a:lnTo>
                <a:lnTo>
                  <a:pt x="34843" y="17421"/>
                </a:lnTo>
                <a:close/>
              </a:path>
            </a:pathLst>
          </a:custGeom>
          <a:solidFill>
            <a:schemeClr val="lt1"/>
          </a:solidFill>
          <a:ln>
            <a:noFill/>
          </a:ln>
        </p:spPr>
      </p:sp>
      <p:sp>
        <p:nvSpPr>
          <p:cNvPr id="491" name="Google Shape;491;p26"/>
          <p:cNvSpPr/>
          <p:nvPr/>
        </p:nvSpPr>
        <p:spPr>
          <a:xfrm rot="-1496038">
            <a:off x="888936" y="3961755"/>
            <a:ext cx="301362" cy="481509"/>
          </a:xfrm>
          <a:custGeom>
            <a:avLst/>
            <a:gdLst/>
            <a:ahLst/>
            <a:cxnLst/>
            <a:rect l="l" t="t" r="r" b="b"/>
            <a:pathLst>
              <a:path w="43103" h="92362" extrusionOk="0">
                <a:moveTo>
                  <a:pt x="5150" y="0"/>
                </a:moveTo>
                <a:lnTo>
                  <a:pt x="5005" y="8"/>
                </a:lnTo>
                <a:lnTo>
                  <a:pt x="4854" y="33"/>
                </a:lnTo>
                <a:lnTo>
                  <a:pt x="4709" y="83"/>
                </a:lnTo>
                <a:lnTo>
                  <a:pt x="4563" y="142"/>
                </a:lnTo>
                <a:lnTo>
                  <a:pt x="4423" y="217"/>
                </a:lnTo>
                <a:lnTo>
                  <a:pt x="4283" y="316"/>
                </a:lnTo>
                <a:lnTo>
                  <a:pt x="4148" y="425"/>
                </a:lnTo>
                <a:lnTo>
                  <a:pt x="4018" y="541"/>
                </a:lnTo>
                <a:lnTo>
                  <a:pt x="3894" y="683"/>
                </a:lnTo>
                <a:lnTo>
                  <a:pt x="3774" y="833"/>
                </a:lnTo>
                <a:lnTo>
                  <a:pt x="3660" y="991"/>
                </a:lnTo>
                <a:lnTo>
                  <a:pt x="3551" y="1166"/>
                </a:lnTo>
                <a:lnTo>
                  <a:pt x="3447" y="1349"/>
                </a:lnTo>
                <a:lnTo>
                  <a:pt x="3354" y="1549"/>
                </a:lnTo>
                <a:lnTo>
                  <a:pt x="3266" y="1757"/>
                </a:lnTo>
                <a:lnTo>
                  <a:pt x="3188" y="1973"/>
                </a:lnTo>
                <a:lnTo>
                  <a:pt x="3115" y="2198"/>
                </a:lnTo>
                <a:lnTo>
                  <a:pt x="3058" y="2439"/>
                </a:lnTo>
                <a:lnTo>
                  <a:pt x="3006" y="2681"/>
                </a:lnTo>
                <a:lnTo>
                  <a:pt x="2964" y="2931"/>
                </a:lnTo>
                <a:lnTo>
                  <a:pt x="2933" y="3189"/>
                </a:lnTo>
                <a:lnTo>
                  <a:pt x="2913" y="3455"/>
                </a:lnTo>
                <a:lnTo>
                  <a:pt x="2663" y="8659"/>
                </a:lnTo>
                <a:lnTo>
                  <a:pt x="2425" y="13862"/>
                </a:lnTo>
                <a:lnTo>
                  <a:pt x="2201" y="19074"/>
                </a:lnTo>
                <a:lnTo>
                  <a:pt x="1988" y="24277"/>
                </a:lnTo>
                <a:lnTo>
                  <a:pt x="1786" y="29489"/>
                </a:lnTo>
                <a:lnTo>
                  <a:pt x="1594" y="34692"/>
                </a:lnTo>
                <a:lnTo>
                  <a:pt x="1417" y="39904"/>
                </a:lnTo>
                <a:lnTo>
                  <a:pt x="1251" y="45115"/>
                </a:lnTo>
                <a:lnTo>
                  <a:pt x="1101" y="50327"/>
                </a:lnTo>
                <a:lnTo>
                  <a:pt x="955" y="55539"/>
                </a:lnTo>
                <a:lnTo>
                  <a:pt x="826" y="60759"/>
                </a:lnTo>
                <a:lnTo>
                  <a:pt x="711" y="65971"/>
                </a:lnTo>
                <a:lnTo>
                  <a:pt x="602" y="71182"/>
                </a:lnTo>
                <a:lnTo>
                  <a:pt x="509" y="76402"/>
                </a:lnTo>
                <a:lnTo>
                  <a:pt x="431" y="81622"/>
                </a:lnTo>
                <a:lnTo>
                  <a:pt x="358" y="86834"/>
                </a:lnTo>
                <a:lnTo>
                  <a:pt x="364" y="86942"/>
                </a:lnTo>
                <a:lnTo>
                  <a:pt x="369" y="87050"/>
                </a:lnTo>
                <a:lnTo>
                  <a:pt x="379" y="87250"/>
                </a:lnTo>
                <a:lnTo>
                  <a:pt x="296" y="87458"/>
                </a:lnTo>
                <a:lnTo>
                  <a:pt x="218" y="87666"/>
                </a:lnTo>
                <a:lnTo>
                  <a:pt x="156" y="87891"/>
                </a:lnTo>
                <a:lnTo>
                  <a:pt x="104" y="88108"/>
                </a:lnTo>
                <a:lnTo>
                  <a:pt x="63" y="88341"/>
                </a:lnTo>
                <a:lnTo>
                  <a:pt x="31" y="88566"/>
                </a:lnTo>
                <a:lnTo>
                  <a:pt x="11" y="88799"/>
                </a:lnTo>
                <a:lnTo>
                  <a:pt x="0" y="89032"/>
                </a:lnTo>
                <a:lnTo>
                  <a:pt x="5" y="89265"/>
                </a:lnTo>
                <a:lnTo>
                  <a:pt x="16" y="89498"/>
                </a:lnTo>
                <a:lnTo>
                  <a:pt x="37" y="89731"/>
                </a:lnTo>
                <a:lnTo>
                  <a:pt x="68" y="89964"/>
                </a:lnTo>
                <a:lnTo>
                  <a:pt x="104" y="90181"/>
                </a:lnTo>
                <a:lnTo>
                  <a:pt x="156" y="90406"/>
                </a:lnTo>
                <a:lnTo>
                  <a:pt x="218" y="90614"/>
                </a:lnTo>
                <a:lnTo>
                  <a:pt x="286" y="90822"/>
                </a:lnTo>
                <a:lnTo>
                  <a:pt x="364" y="91013"/>
                </a:lnTo>
                <a:lnTo>
                  <a:pt x="447" y="91205"/>
                </a:lnTo>
                <a:lnTo>
                  <a:pt x="540" y="91380"/>
                </a:lnTo>
                <a:lnTo>
                  <a:pt x="644" y="91546"/>
                </a:lnTo>
                <a:lnTo>
                  <a:pt x="758" y="91704"/>
                </a:lnTo>
                <a:lnTo>
                  <a:pt x="878" y="91846"/>
                </a:lnTo>
                <a:lnTo>
                  <a:pt x="1002" y="91971"/>
                </a:lnTo>
                <a:lnTo>
                  <a:pt x="1137" y="92079"/>
                </a:lnTo>
                <a:lnTo>
                  <a:pt x="1210" y="92129"/>
                </a:lnTo>
                <a:lnTo>
                  <a:pt x="1282" y="92170"/>
                </a:lnTo>
                <a:lnTo>
                  <a:pt x="1355" y="92212"/>
                </a:lnTo>
                <a:lnTo>
                  <a:pt x="1433" y="92254"/>
                </a:lnTo>
                <a:lnTo>
                  <a:pt x="1511" y="92279"/>
                </a:lnTo>
                <a:lnTo>
                  <a:pt x="1589" y="92312"/>
                </a:lnTo>
                <a:lnTo>
                  <a:pt x="1672" y="92329"/>
                </a:lnTo>
                <a:lnTo>
                  <a:pt x="1755" y="92345"/>
                </a:lnTo>
                <a:lnTo>
                  <a:pt x="1838" y="92362"/>
                </a:lnTo>
                <a:lnTo>
                  <a:pt x="2108" y="92362"/>
                </a:lnTo>
                <a:lnTo>
                  <a:pt x="2196" y="92354"/>
                </a:lnTo>
                <a:lnTo>
                  <a:pt x="2290" y="92337"/>
                </a:lnTo>
                <a:lnTo>
                  <a:pt x="2388" y="92312"/>
                </a:lnTo>
                <a:lnTo>
                  <a:pt x="2482" y="92287"/>
                </a:lnTo>
                <a:lnTo>
                  <a:pt x="3141" y="92071"/>
                </a:lnTo>
                <a:lnTo>
                  <a:pt x="3800" y="91846"/>
                </a:lnTo>
                <a:lnTo>
                  <a:pt x="4460" y="91621"/>
                </a:lnTo>
                <a:lnTo>
                  <a:pt x="5119" y="91380"/>
                </a:lnTo>
                <a:lnTo>
                  <a:pt x="5778" y="91130"/>
                </a:lnTo>
                <a:lnTo>
                  <a:pt x="6432" y="90880"/>
                </a:lnTo>
                <a:lnTo>
                  <a:pt x="7091" y="90622"/>
                </a:lnTo>
                <a:lnTo>
                  <a:pt x="7746" y="90356"/>
                </a:lnTo>
                <a:lnTo>
                  <a:pt x="8400" y="90081"/>
                </a:lnTo>
                <a:lnTo>
                  <a:pt x="9059" y="89806"/>
                </a:lnTo>
                <a:lnTo>
                  <a:pt x="10367" y="89240"/>
                </a:lnTo>
                <a:lnTo>
                  <a:pt x="11675" y="88657"/>
                </a:lnTo>
                <a:lnTo>
                  <a:pt x="12978" y="88066"/>
                </a:lnTo>
                <a:lnTo>
                  <a:pt x="14286" y="87458"/>
                </a:lnTo>
                <a:lnTo>
                  <a:pt x="15589" y="86859"/>
                </a:lnTo>
                <a:lnTo>
                  <a:pt x="18195" y="85643"/>
                </a:lnTo>
                <a:lnTo>
                  <a:pt x="19498" y="85044"/>
                </a:lnTo>
                <a:lnTo>
                  <a:pt x="20801" y="84453"/>
                </a:lnTo>
                <a:lnTo>
                  <a:pt x="22104" y="83878"/>
                </a:lnTo>
                <a:lnTo>
                  <a:pt x="23407" y="83321"/>
                </a:lnTo>
                <a:lnTo>
                  <a:pt x="23968" y="83087"/>
                </a:lnTo>
                <a:lnTo>
                  <a:pt x="24544" y="82863"/>
                </a:lnTo>
                <a:lnTo>
                  <a:pt x="25131" y="82638"/>
                </a:lnTo>
                <a:lnTo>
                  <a:pt x="25723" y="82421"/>
                </a:lnTo>
                <a:lnTo>
                  <a:pt x="26943" y="81989"/>
                </a:lnTo>
                <a:lnTo>
                  <a:pt x="28189" y="81564"/>
                </a:lnTo>
                <a:lnTo>
                  <a:pt x="29455" y="81131"/>
                </a:lnTo>
                <a:lnTo>
                  <a:pt x="30732" y="80690"/>
                </a:lnTo>
                <a:lnTo>
                  <a:pt x="31371" y="80457"/>
                </a:lnTo>
                <a:lnTo>
                  <a:pt x="32015" y="80224"/>
                </a:lnTo>
                <a:lnTo>
                  <a:pt x="32658" y="79982"/>
                </a:lnTo>
                <a:lnTo>
                  <a:pt x="33297" y="79724"/>
                </a:lnTo>
                <a:lnTo>
                  <a:pt x="33935" y="79466"/>
                </a:lnTo>
                <a:lnTo>
                  <a:pt x="34569" y="79191"/>
                </a:lnTo>
                <a:lnTo>
                  <a:pt x="35197" y="78908"/>
                </a:lnTo>
                <a:lnTo>
                  <a:pt x="35820" y="78617"/>
                </a:lnTo>
                <a:lnTo>
                  <a:pt x="36437" y="78309"/>
                </a:lnTo>
                <a:lnTo>
                  <a:pt x="37045" y="77984"/>
                </a:lnTo>
                <a:lnTo>
                  <a:pt x="37346" y="77818"/>
                </a:lnTo>
                <a:lnTo>
                  <a:pt x="37647" y="77643"/>
                </a:lnTo>
                <a:lnTo>
                  <a:pt x="37943" y="77468"/>
                </a:lnTo>
                <a:lnTo>
                  <a:pt x="38239" y="77285"/>
                </a:lnTo>
                <a:lnTo>
                  <a:pt x="38529" y="77102"/>
                </a:lnTo>
                <a:lnTo>
                  <a:pt x="38820" y="76910"/>
                </a:lnTo>
                <a:lnTo>
                  <a:pt x="39106" y="76719"/>
                </a:lnTo>
                <a:lnTo>
                  <a:pt x="39391" y="76519"/>
                </a:lnTo>
                <a:lnTo>
                  <a:pt x="39672" y="76319"/>
                </a:lnTo>
                <a:lnTo>
                  <a:pt x="39947" y="76111"/>
                </a:lnTo>
                <a:lnTo>
                  <a:pt x="40222" y="75894"/>
                </a:lnTo>
                <a:lnTo>
                  <a:pt x="40492" y="75678"/>
                </a:lnTo>
                <a:lnTo>
                  <a:pt x="40762" y="75453"/>
                </a:lnTo>
                <a:lnTo>
                  <a:pt x="41026" y="75220"/>
                </a:lnTo>
                <a:lnTo>
                  <a:pt x="41286" y="74987"/>
                </a:lnTo>
                <a:lnTo>
                  <a:pt x="41540" y="74745"/>
                </a:lnTo>
                <a:lnTo>
                  <a:pt x="41790" y="74496"/>
                </a:lnTo>
                <a:lnTo>
                  <a:pt x="42039" y="74246"/>
                </a:lnTo>
                <a:lnTo>
                  <a:pt x="42283" y="73988"/>
                </a:lnTo>
                <a:lnTo>
                  <a:pt x="42522" y="73721"/>
                </a:lnTo>
                <a:lnTo>
                  <a:pt x="42579" y="73647"/>
                </a:lnTo>
                <a:lnTo>
                  <a:pt x="42631" y="73572"/>
                </a:lnTo>
                <a:lnTo>
                  <a:pt x="42682" y="73488"/>
                </a:lnTo>
                <a:lnTo>
                  <a:pt x="42729" y="73397"/>
                </a:lnTo>
                <a:lnTo>
                  <a:pt x="42771" y="73297"/>
                </a:lnTo>
                <a:lnTo>
                  <a:pt x="42807" y="73197"/>
                </a:lnTo>
                <a:lnTo>
                  <a:pt x="42843" y="73089"/>
                </a:lnTo>
                <a:lnTo>
                  <a:pt x="42875" y="72972"/>
                </a:lnTo>
                <a:lnTo>
                  <a:pt x="42900" y="72864"/>
                </a:lnTo>
                <a:lnTo>
                  <a:pt x="42921" y="72739"/>
                </a:lnTo>
                <a:lnTo>
                  <a:pt x="42942" y="72622"/>
                </a:lnTo>
                <a:lnTo>
                  <a:pt x="42952" y="72506"/>
                </a:lnTo>
                <a:lnTo>
                  <a:pt x="42963" y="72381"/>
                </a:lnTo>
                <a:lnTo>
                  <a:pt x="42963" y="72264"/>
                </a:lnTo>
                <a:lnTo>
                  <a:pt x="42963" y="72148"/>
                </a:lnTo>
                <a:lnTo>
                  <a:pt x="42958" y="72023"/>
                </a:lnTo>
                <a:lnTo>
                  <a:pt x="42989" y="71915"/>
                </a:lnTo>
                <a:lnTo>
                  <a:pt x="43020" y="71798"/>
                </a:lnTo>
                <a:lnTo>
                  <a:pt x="43046" y="71682"/>
                </a:lnTo>
                <a:lnTo>
                  <a:pt x="43061" y="71557"/>
                </a:lnTo>
                <a:lnTo>
                  <a:pt x="43082" y="71440"/>
                </a:lnTo>
                <a:lnTo>
                  <a:pt x="43093" y="71315"/>
                </a:lnTo>
                <a:lnTo>
                  <a:pt x="43103" y="71191"/>
                </a:lnTo>
                <a:lnTo>
                  <a:pt x="43103" y="71066"/>
                </a:lnTo>
                <a:lnTo>
                  <a:pt x="43103" y="70941"/>
                </a:lnTo>
                <a:lnTo>
                  <a:pt x="43098" y="70808"/>
                </a:lnTo>
                <a:lnTo>
                  <a:pt x="43087" y="70683"/>
                </a:lnTo>
                <a:lnTo>
                  <a:pt x="43072" y="70558"/>
                </a:lnTo>
                <a:lnTo>
                  <a:pt x="43051" y="70425"/>
                </a:lnTo>
                <a:lnTo>
                  <a:pt x="43025" y="70300"/>
                </a:lnTo>
                <a:lnTo>
                  <a:pt x="42989" y="70175"/>
                </a:lnTo>
                <a:lnTo>
                  <a:pt x="42952" y="70042"/>
                </a:lnTo>
                <a:lnTo>
                  <a:pt x="42610" y="68993"/>
                </a:lnTo>
                <a:lnTo>
                  <a:pt x="42257" y="67952"/>
                </a:lnTo>
                <a:lnTo>
                  <a:pt x="41899" y="66920"/>
                </a:lnTo>
                <a:lnTo>
                  <a:pt x="41535" y="65879"/>
                </a:lnTo>
                <a:lnTo>
                  <a:pt x="41167" y="64855"/>
                </a:lnTo>
                <a:lnTo>
                  <a:pt x="40788" y="63831"/>
                </a:lnTo>
                <a:lnTo>
                  <a:pt x="40409" y="62807"/>
                </a:lnTo>
                <a:lnTo>
                  <a:pt x="40019" y="61791"/>
                </a:lnTo>
                <a:lnTo>
                  <a:pt x="39625" y="60784"/>
                </a:lnTo>
                <a:lnTo>
                  <a:pt x="39225" y="59776"/>
                </a:lnTo>
                <a:lnTo>
                  <a:pt x="38815" y="58777"/>
                </a:lnTo>
                <a:lnTo>
                  <a:pt x="38405" y="57778"/>
                </a:lnTo>
                <a:lnTo>
                  <a:pt x="37990" y="56788"/>
                </a:lnTo>
                <a:lnTo>
                  <a:pt x="37564" y="55797"/>
                </a:lnTo>
                <a:lnTo>
                  <a:pt x="37138" y="54814"/>
                </a:lnTo>
                <a:lnTo>
                  <a:pt x="36707" y="53832"/>
                </a:lnTo>
                <a:lnTo>
                  <a:pt x="36266" y="52850"/>
                </a:lnTo>
                <a:lnTo>
                  <a:pt x="35825" y="51884"/>
                </a:lnTo>
                <a:lnTo>
                  <a:pt x="35378" y="50910"/>
                </a:lnTo>
                <a:lnTo>
                  <a:pt x="34927" y="49944"/>
                </a:lnTo>
                <a:lnTo>
                  <a:pt x="34470" y="48987"/>
                </a:lnTo>
                <a:lnTo>
                  <a:pt x="34013" y="48029"/>
                </a:lnTo>
                <a:lnTo>
                  <a:pt x="33546" y="47072"/>
                </a:lnTo>
                <a:lnTo>
                  <a:pt x="33079" y="46123"/>
                </a:lnTo>
                <a:lnTo>
                  <a:pt x="32606" y="45174"/>
                </a:lnTo>
                <a:lnTo>
                  <a:pt x="32129" y="44233"/>
                </a:lnTo>
                <a:lnTo>
                  <a:pt x="31651" y="43292"/>
                </a:lnTo>
                <a:lnTo>
                  <a:pt x="31163" y="42351"/>
                </a:lnTo>
                <a:lnTo>
                  <a:pt x="30680" y="41419"/>
                </a:lnTo>
                <a:lnTo>
                  <a:pt x="30187" y="40495"/>
                </a:lnTo>
                <a:lnTo>
                  <a:pt x="29694" y="39562"/>
                </a:lnTo>
                <a:lnTo>
                  <a:pt x="29196" y="38647"/>
                </a:lnTo>
                <a:lnTo>
                  <a:pt x="28697" y="37722"/>
                </a:lnTo>
                <a:lnTo>
                  <a:pt x="28194" y="36807"/>
                </a:lnTo>
                <a:lnTo>
                  <a:pt x="27690" y="35891"/>
                </a:lnTo>
                <a:lnTo>
                  <a:pt x="27181" y="34983"/>
                </a:lnTo>
                <a:lnTo>
                  <a:pt x="26159" y="33168"/>
                </a:lnTo>
                <a:lnTo>
                  <a:pt x="25131" y="31362"/>
                </a:lnTo>
                <a:lnTo>
                  <a:pt x="24093" y="29572"/>
                </a:lnTo>
                <a:lnTo>
                  <a:pt x="23044" y="27790"/>
                </a:lnTo>
                <a:lnTo>
                  <a:pt x="21990" y="26025"/>
                </a:lnTo>
                <a:lnTo>
                  <a:pt x="20936" y="24260"/>
                </a:lnTo>
                <a:lnTo>
                  <a:pt x="19877" y="22512"/>
                </a:lnTo>
                <a:lnTo>
                  <a:pt x="18813" y="20764"/>
                </a:lnTo>
                <a:lnTo>
                  <a:pt x="17749" y="19032"/>
                </a:lnTo>
                <a:lnTo>
                  <a:pt x="16680" y="17300"/>
                </a:lnTo>
                <a:lnTo>
                  <a:pt x="14551" y="13870"/>
                </a:lnTo>
                <a:lnTo>
                  <a:pt x="12428" y="10465"/>
                </a:lnTo>
                <a:lnTo>
                  <a:pt x="12392" y="10349"/>
                </a:lnTo>
                <a:lnTo>
                  <a:pt x="12298" y="10124"/>
                </a:lnTo>
                <a:lnTo>
                  <a:pt x="12205" y="9907"/>
                </a:lnTo>
                <a:lnTo>
                  <a:pt x="12101" y="9716"/>
                </a:lnTo>
                <a:lnTo>
                  <a:pt x="11992" y="9541"/>
                </a:lnTo>
                <a:lnTo>
                  <a:pt x="11883" y="9383"/>
                </a:lnTo>
                <a:lnTo>
                  <a:pt x="11769" y="9241"/>
                </a:lnTo>
                <a:lnTo>
                  <a:pt x="11649" y="9125"/>
                </a:lnTo>
                <a:lnTo>
                  <a:pt x="11525" y="9008"/>
                </a:lnTo>
                <a:lnTo>
                  <a:pt x="10274" y="7002"/>
                </a:lnTo>
                <a:lnTo>
                  <a:pt x="9033" y="5004"/>
                </a:lnTo>
                <a:lnTo>
                  <a:pt x="7808" y="3006"/>
                </a:lnTo>
                <a:lnTo>
                  <a:pt x="6588" y="1016"/>
                </a:lnTo>
                <a:lnTo>
                  <a:pt x="6520" y="916"/>
                </a:lnTo>
                <a:lnTo>
                  <a:pt x="6458" y="816"/>
                </a:lnTo>
                <a:lnTo>
                  <a:pt x="6391" y="724"/>
                </a:lnTo>
                <a:lnTo>
                  <a:pt x="6318" y="641"/>
                </a:lnTo>
                <a:lnTo>
                  <a:pt x="6250" y="558"/>
                </a:lnTo>
                <a:lnTo>
                  <a:pt x="6183" y="483"/>
                </a:lnTo>
                <a:lnTo>
                  <a:pt x="6110" y="416"/>
                </a:lnTo>
                <a:lnTo>
                  <a:pt x="6038" y="350"/>
                </a:lnTo>
                <a:lnTo>
                  <a:pt x="5965" y="292"/>
                </a:lnTo>
                <a:lnTo>
                  <a:pt x="5892" y="242"/>
                </a:lnTo>
                <a:lnTo>
                  <a:pt x="5820" y="192"/>
                </a:lnTo>
                <a:lnTo>
                  <a:pt x="5747" y="150"/>
                </a:lnTo>
                <a:lnTo>
                  <a:pt x="5674" y="117"/>
                </a:lnTo>
                <a:lnTo>
                  <a:pt x="5602" y="83"/>
                </a:lnTo>
                <a:lnTo>
                  <a:pt x="5451" y="33"/>
                </a:lnTo>
                <a:lnTo>
                  <a:pt x="5300" y="8"/>
                </a:lnTo>
                <a:lnTo>
                  <a:pt x="51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rot="1301031">
            <a:off x="8158501" y="1629360"/>
            <a:ext cx="242722" cy="974624"/>
          </a:xfrm>
          <a:custGeom>
            <a:avLst/>
            <a:gdLst/>
            <a:ahLst/>
            <a:cxnLst/>
            <a:rect l="l" t="t" r="r" b="b"/>
            <a:pathLst>
              <a:path w="16763" h="90289" extrusionOk="0">
                <a:moveTo>
                  <a:pt x="11416" y="0"/>
                </a:moveTo>
                <a:lnTo>
                  <a:pt x="11312" y="17"/>
                </a:lnTo>
                <a:lnTo>
                  <a:pt x="11203" y="42"/>
                </a:lnTo>
                <a:lnTo>
                  <a:pt x="11094" y="92"/>
                </a:lnTo>
                <a:lnTo>
                  <a:pt x="10985" y="158"/>
                </a:lnTo>
                <a:lnTo>
                  <a:pt x="10653" y="391"/>
                </a:lnTo>
                <a:lnTo>
                  <a:pt x="10320" y="633"/>
                </a:lnTo>
                <a:lnTo>
                  <a:pt x="9993" y="874"/>
                </a:lnTo>
                <a:lnTo>
                  <a:pt x="9661" y="1124"/>
                </a:lnTo>
                <a:lnTo>
                  <a:pt x="9012" y="1632"/>
                </a:lnTo>
                <a:lnTo>
                  <a:pt x="8363" y="2156"/>
                </a:lnTo>
                <a:lnTo>
                  <a:pt x="7720" y="2698"/>
                </a:lnTo>
                <a:lnTo>
                  <a:pt x="7081" y="3255"/>
                </a:lnTo>
                <a:lnTo>
                  <a:pt x="6443" y="3822"/>
                </a:lnTo>
                <a:lnTo>
                  <a:pt x="5814" y="4404"/>
                </a:lnTo>
                <a:lnTo>
                  <a:pt x="5186" y="4995"/>
                </a:lnTo>
                <a:lnTo>
                  <a:pt x="4563" y="5595"/>
                </a:lnTo>
                <a:lnTo>
                  <a:pt x="3946" y="6211"/>
                </a:lnTo>
                <a:lnTo>
                  <a:pt x="3328" y="6827"/>
                </a:lnTo>
                <a:lnTo>
                  <a:pt x="2710" y="7451"/>
                </a:lnTo>
                <a:lnTo>
                  <a:pt x="2103" y="8084"/>
                </a:lnTo>
                <a:lnTo>
                  <a:pt x="883" y="9350"/>
                </a:lnTo>
                <a:lnTo>
                  <a:pt x="826" y="9416"/>
                </a:lnTo>
                <a:lnTo>
                  <a:pt x="769" y="9491"/>
                </a:lnTo>
                <a:lnTo>
                  <a:pt x="717" y="9566"/>
                </a:lnTo>
                <a:lnTo>
                  <a:pt x="665" y="9649"/>
                </a:lnTo>
                <a:lnTo>
                  <a:pt x="618" y="9741"/>
                </a:lnTo>
                <a:lnTo>
                  <a:pt x="577" y="9841"/>
                </a:lnTo>
                <a:lnTo>
                  <a:pt x="535" y="9932"/>
                </a:lnTo>
                <a:lnTo>
                  <a:pt x="499" y="10041"/>
                </a:lnTo>
                <a:lnTo>
                  <a:pt x="468" y="10141"/>
                </a:lnTo>
                <a:lnTo>
                  <a:pt x="436" y="10257"/>
                </a:lnTo>
                <a:lnTo>
                  <a:pt x="410" y="10365"/>
                </a:lnTo>
                <a:lnTo>
                  <a:pt x="384" y="10482"/>
                </a:lnTo>
                <a:lnTo>
                  <a:pt x="369" y="10590"/>
                </a:lnTo>
                <a:lnTo>
                  <a:pt x="353" y="10707"/>
                </a:lnTo>
                <a:lnTo>
                  <a:pt x="343" y="10823"/>
                </a:lnTo>
                <a:lnTo>
                  <a:pt x="333" y="10940"/>
                </a:lnTo>
                <a:lnTo>
                  <a:pt x="333" y="11056"/>
                </a:lnTo>
                <a:lnTo>
                  <a:pt x="333" y="11173"/>
                </a:lnTo>
                <a:lnTo>
                  <a:pt x="343" y="11289"/>
                </a:lnTo>
                <a:lnTo>
                  <a:pt x="353" y="11406"/>
                </a:lnTo>
                <a:lnTo>
                  <a:pt x="369" y="11514"/>
                </a:lnTo>
                <a:lnTo>
                  <a:pt x="390" y="11622"/>
                </a:lnTo>
                <a:lnTo>
                  <a:pt x="416" y="11731"/>
                </a:lnTo>
                <a:lnTo>
                  <a:pt x="447" y="11831"/>
                </a:lnTo>
                <a:lnTo>
                  <a:pt x="483" y="11930"/>
                </a:lnTo>
                <a:lnTo>
                  <a:pt x="525" y="12022"/>
                </a:lnTo>
                <a:lnTo>
                  <a:pt x="566" y="12114"/>
                </a:lnTo>
                <a:lnTo>
                  <a:pt x="618" y="12197"/>
                </a:lnTo>
                <a:lnTo>
                  <a:pt x="675" y="12280"/>
                </a:lnTo>
                <a:lnTo>
                  <a:pt x="743" y="12347"/>
                </a:lnTo>
                <a:lnTo>
                  <a:pt x="810" y="12413"/>
                </a:lnTo>
                <a:lnTo>
                  <a:pt x="883" y="12472"/>
                </a:lnTo>
                <a:lnTo>
                  <a:pt x="1516" y="12921"/>
                </a:lnTo>
                <a:lnTo>
                  <a:pt x="2144" y="13354"/>
                </a:lnTo>
                <a:lnTo>
                  <a:pt x="2778" y="13779"/>
                </a:lnTo>
                <a:lnTo>
                  <a:pt x="3416" y="14203"/>
                </a:lnTo>
                <a:lnTo>
                  <a:pt x="4049" y="14611"/>
                </a:lnTo>
                <a:lnTo>
                  <a:pt x="4688" y="15011"/>
                </a:lnTo>
                <a:lnTo>
                  <a:pt x="5332" y="15402"/>
                </a:lnTo>
                <a:lnTo>
                  <a:pt x="5970" y="15793"/>
                </a:lnTo>
                <a:lnTo>
                  <a:pt x="6614" y="16168"/>
                </a:lnTo>
                <a:lnTo>
                  <a:pt x="7258" y="16534"/>
                </a:lnTo>
                <a:lnTo>
                  <a:pt x="7907" y="16892"/>
                </a:lnTo>
                <a:lnTo>
                  <a:pt x="8555" y="17242"/>
                </a:lnTo>
                <a:lnTo>
                  <a:pt x="9204" y="17583"/>
                </a:lnTo>
                <a:lnTo>
                  <a:pt x="9858" y="17925"/>
                </a:lnTo>
                <a:lnTo>
                  <a:pt x="10513" y="18249"/>
                </a:lnTo>
                <a:lnTo>
                  <a:pt x="11172" y="18566"/>
                </a:lnTo>
                <a:lnTo>
                  <a:pt x="540" y="28923"/>
                </a:lnTo>
                <a:lnTo>
                  <a:pt x="462" y="29006"/>
                </a:lnTo>
                <a:lnTo>
                  <a:pt x="390" y="29089"/>
                </a:lnTo>
                <a:lnTo>
                  <a:pt x="322" y="29189"/>
                </a:lnTo>
                <a:lnTo>
                  <a:pt x="260" y="29289"/>
                </a:lnTo>
                <a:lnTo>
                  <a:pt x="208" y="29389"/>
                </a:lnTo>
                <a:lnTo>
                  <a:pt x="161" y="29497"/>
                </a:lnTo>
                <a:lnTo>
                  <a:pt x="120" y="29605"/>
                </a:lnTo>
                <a:lnTo>
                  <a:pt x="83" y="29722"/>
                </a:lnTo>
                <a:lnTo>
                  <a:pt x="57" y="29838"/>
                </a:lnTo>
                <a:lnTo>
                  <a:pt x="31" y="29955"/>
                </a:lnTo>
                <a:lnTo>
                  <a:pt x="16" y="30080"/>
                </a:lnTo>
                <a:lnTo>
                  <a:pt x="5" y="30196"/>
                </a:lnTo>
                <a:lnTo>
                  <a:pt x="0" y="30321"/>
                </a:lnTo>
                <a:lnTo>
                  <a:pt x="0" y="30446"/>
                </a:lnTo>
                <a:lnTo>
                  <a:pt x="5" y="30563"/>
                </a:lnTo>
                <a:lnTo>
                  <a:pt x="16" y="30688"/>
                </a:lnTo>
                <a:lnTo>
                  <a:pt x="31" y="30812"/>
                </a:lnTo>
                <a:lnTo>
                  <a:pt x="52" y="30929"/>
                </a:lnTo>
                <a:lnTo>
                  <a:pt x="73" y="31046"/>
                </a:lnTo>
                <a:lnTo>
                  <a:pt x="104" y="31162"/>
                </a:lnTo>
                <a:lnTo>
                  <a:pt x="140" y="31279"/>
                </a:lnTo>
                <a:lnTo>
                  <a:pt x="182" y="31387"/>
                </a:lnTo>
                <a:lnTo>
                  <a:pt x="224" y="31495"/>
                </a:lnTo>
                <a:lnTo>
                  <a:pt x="275" y="31595"/>
                </a:lnTo>
                <a:lnTo>
                  <a:pt x="327" y="31695"/>
                </a:lnTo>
                <a:lnTo>
                  <a:pt x="384" y="31787"/>
                </a:lnTo>
                <a:lnTo>
                  <a:pt x="447" y="31878"/>
                </a:lnTo>
                <a:lnTo>
                  <a:pt x="509" y="31961"/>
                </a:lnTo>
                <a:lnTo>
                  <a:pt x="582" y="32036"/>
                </a:lnTo>
                <a:lnTo>
                  <a:pt x="654" y="32103"/>
                </a:lnTo>
                <a:lnTo>
                  <a:pt x="727" y="32169"/>
                </a:lnTo>
                <a:lnTo>
                  <a:pt x="810" y="32228"/>
                </a:lnTo>
                <a:lnTo>
                  <a:pt x="9796" y="37939"/>
                </a:lnTo>
                <a:lnTo>
                  <a:pt x="1179" y="46647"/>
                </a:lnTo>
                <a:lnTo>
                  <a:pt x="1116" y="46714"/>
                </a:lnTo>
                <a:lnTo>
                  <a:pt x="1059" y="46789"/>
                </a:lnTo>
                <a:lnTo>
                  <a:pt x="1002" y="46864"/>
                </a:lnTo>
                <a:lnTo>
                  <a:pt x="950" y="46947"/>
                </a:lnTo>
                <a:lnTo>
                  <a:pt x="904" y="47039"/>
                </a:lnTo>
                <a:lnTo>
                  <a:pt x="862" y="47130"/>
                </a:lnTo>
                <a:lnTo>
                  <a:pt x="821" y="47230"/>
                </a:lnTo>
                <a:lnTo>
                  <a:pt x="784" y="47330"/>
                </a:lnTo>
                <a:lnTo>
                  <a:pt x="748" y="47438"/>
                </a:lnTo>
                <a:lnTo>
                  <a:pt x="722" y="47546"/>
                </a:lnTo>
                <a:lnTo>
                  <a:pt x="696" y="47655"/>
                </a:lnTo>
                <a:lnTo>
                  <a:pt x="675" y="47763"/>
                </a:lnTo>
                <a:lnTo>
                  <a:pt x="660" y="47879"/>
                </a:lnTo>
                <a:lnTo>
                  <a:pt x="644" y="47988"/>
                </a:lnTo>
                <a:lnTo>
                  <a:pt x="634" y="48104"/>
                </a:lnTo>
                <a:lnTo>
                  <a:pt x="634" y="48221"/>
                </a:lnTo>
                <a:lnTo>
                  <a:pt x="634" y="48337"/>
                </a:lnTo>
                <a:lnTo>
                  <a:pt x="634" y="48454"/>
                </a:lnTo>
                <a:lnTo>
                  <a:pt x="644" y="48562"/>
                </a:lnTo>
                <a:lnTo>
                  <a:pt x="654" y="48679"/>
                </a:lnTo>
                <a:lnTo>
                  <a:pt x="675" y="48787"/>
                </a:lnTo>
                <a:lnTo>
                  <a:pt x="696" y="48895"/>
                </a:lnTo>
                <a:lnTo>
                  <a:pt x="722" y="49003"/>
                </a:lnTo>
                <a:lnTo>
                  <a:pt x="753" y="49103"/>
                </a:lnTo>
                <a:lnTo>
                  <a:pt x="789" y="49203"/>
                </a:lnTo>
                <a:lnTo>
                  <a:pt x="831" y="49295"/>
                </a:lnTo>
                <a:lnTo>
                  <a:pt x="878" y="49386"/>
                </a:lnTo>
                <a:lnTo>
                  <a:pt x="930" y="49478"/>
                </a:lnTo>
                <a:lnTo>
                  <a:pt x="981" y="49561"/>
                </a:lnTo>
                <a:lnTo>
                  <a:pt x="1044" y="49636"/>
                </a:lnTo>
                <a:lnTo>
                  <a:pt x="1111" y="49703"/>
                </a:lnTo>
                <a:lnTo>
                  <a:pt x="1179" y="49769"/>
                </a:lnTo>
                <a:lnTo>
                  <a:pt x="1843" y="50310"/>
                </a:lnTo>
                <a:lnTo>
                  <a:pt x="2508" y="50852"/>
                </a:lnTo>
                <a:lnTo>
                  <a:pt x="3172" y="51376"/>
                </a:lnTo>
                <a:lnTo>
                  <a:pt x="3842" y="51901"/>
                </a:lnTo>
                <a:lnTo>
                  <a:pt x="4511" y="52408"/>
                </a:lnTo>
                <a:lnTo>
                  <a:pt x="5181" y="52916"/>
                </a:lnTo>
                <a:lnTo>
                  <a:pt x="5851" y="53416"/>
                </a:lnTo>
                <a:lnTo>
                  <a:pt x="6531" y="53907"/>
                </a:lnTo>
                <a:lnTo>
                  <a:pt x="7206" y="54390"/>
                </a:lnTo>
                <a:lnTo>
                  <a:pt x="7886" y="54864"/>
                </a:lnTo>
                <a:lnTo>
                  <a:pt x="8566" y="55331"/>
                </a:lnTo>
                <a:lnTo>
                  <a:pt x="9246" y="55797"/>
                </a:lnTo>
                <a:lnTo>
                  <a:pt x="9931" y="56246"/>
                </a:lnTo>
                <a:lnTo>
                  <a:pt x="10616" y="56696"/>
                </a:lnTo>
                <a:lnTo>
                  <a:pt x="11307" y="57137"/>
                </a:lnTo>
                <a:lnTo>
                  <a:pt x="11997" y="57579"/>
                </a:lnTo>
                <a:lnTo>
                  <a:pt x="11353" y="58211"/>
                </a:lnTo>
                <a:lnTo>
                  <a:pt x="10710" y="58844"/>
                </a:lnTo>
                <a:lnTo>
                  <a:pt x="10071" y="59493"/>
                </a:lnTo>
                <a:lnTo>
                  <a:pt x="9438" y="60151"/>
                </a:lnTo>
                <a:lnTo>
                  <a:pt x="8805" y="60809"/>
                </a:lnTo>
                <a:lnTo>
                  <a:pt x="8176" y="61475"/>
                </a:lnTo>
                <a:lnTo>
                  <a:pt x="7548" y="62158"/>
                </a:lnTo>
                <a:lnTo>
                  <a:pt x="6925" y="62840"/>
                </a:lnTo>
                <a:lnTo>
                  <a:pt x="6302" y="63531"/>
                </a:lnTo>
                <a:lnTo>
                  <a:pt x="5685" y="64222"/>
                </a:lnTo>
                <a:lnTo>
                  <a:pt x="5072" y="64930"/>
                </a:lnTo>
                <a:lnTo>
                  <a:pt x="4460" y="65646"/>
                </a:lnTo>
                <a:lnTo>
                  <a:pt x="3852" y="66362"/>
                </a:lnTo>
                <a:lnTo>
                  <a:pt x="3245" y="67094"/>
                </a:lnTo>
                <a:lnTo>
                  <a:pt x="2643" y="67827"/>
                </a:lnTo>
                <a:lnTo>
                  <a:pt x="2040" y="68576"/>
                </a:lnTo>
                <a:lnTo>
                  <a:pt x="1978" y="68660"/>
                </a:lnTo>
                <a:lnTo>
                  <a:pt x="1916" y="68751"/>
                </a:lnTo>
                <a:lnTo>
                  <a:pt x="1864" y="68851"/>
                </a:lnTo>
                <a:lnTo>
                  <a:pt x="1822" y="68951"/>
                </a:lnTo>
                <a:lnTo>
                  <a:pt x="1786" y="69051"/>
                </a:lnTo>
                <a:lnTo>
                  <a:pt x="1755" y="69159"/>
                </a:lnTo>
                <a:lnTo>
                  <a:pt x="1729" y="69267"/>
                </a:lnTo>
                <a:lnTo>
                  <a:pt x="1708" y="69376"/>
                </a:lnTo>
                <a:lnTo>
                  <a:pt x="1698" y="69484"/>
                </a:lnTo>
                <a:lnTo>
                  <a:pt x="1693" y="69592"/>
                </a:lnTo>
                <a:lnTo>
                  <a:pt x="1687" y="69700"/>
                </a:lnTo>
                <a:lnTo>
                  <a:pt x="1693" y="69817"/>
                </a:lnTo>
                <a:lnTo>
                  <a:pt x="1703" y="69925"/>
                </a:lnTo>
                <a:lnTo>
                  <a:pt x="1713" y="70042"/>
                </a:lnTo>
                <a:lnTo>
                  <a:pt x="1734" y="70150"/>
                </a:lnTo>
                <a:lnTo>
                  <a:pt x="1755" y="70258"/>
                </a:lnTo>
                <a:lnTo>
                  <a:pt x="1786" y="70366"/>
                </a:lnTo>
                <a:lnTo>
                  <a:pt x="1812" y="70475"/>
                </a:lnTo>
                <a:lnTo>
                  <a:pt x="1848" y="70574"/>
                </a:lnTo>
                <a:lnTo>
                  <a:pt x="1885" y="70674"/>
                </a:lnTo>
                <a:lnTo>
                  <a:pt x="1926" y="70774"/>
                </a:lnTo>
                <a:lnTo>
                  <a:pt x="1973" y="70874"/>
                </a:lnTo>
                <a:lnTo>
                  <a:pt x="2020" y="70966"/>
                </a:lnTo>
                <a:lnTo>
                  <a:pt x="2072" y="71049"/>
                </a:lnTo>
                <a:lnTo>
                  <a:pt x="2123" y="71132"/>
                </a:lnTo>
                <a:lnTo>
                  <a:pt x="2175" y="71216"/>
                </a:lnTo>
                <a:lnTo>
                  <a:pt x="2233" y="71290"/>
                </a:lnTo>
                <a:lnTo>
                  <a:pt x="2290" y="71357"/>
                </a:lnTo>
                <a:lnTo>
                  <a:pt x="2352" y="71424"/>
                </a:lnTo>
                <a:lnTo>
                  <a:pt x="2409" y="71482"/>
                </a:lnTo>
                <a:lnTo>
                  <a:pt x="2471" y="71532"/>
                </a:lnTo>
                <a:lnTo>
                  <a:pt x="2539" y="71574"/>
                </a:lnTo>
                <a:lnTo>
                  <a:pt x="13337" y="78584"/>
                </a:lnTo>
                <a:lnTo>
                  <a:pt x="12252" y="79732"/>
                </a:lnTo>
                <a:lnTo>
                  <a:pt x="11172" y="80890"/>
                </a:lnTo>
                <a:lnTo>
                  <a:pt x="10092" y="82047"/>
                </a:lnTo>
                <a:lnTo>
                  <a:pt x="9012" y="83212"/>
                </a:lnTo>
                <a:lnTo>
                  <a:pt x="7938" y="84386"/>
                </a:lnTo>
                <a:lnTo>
                  <a:pt x="6873" y="85577"/>
                </a:lnTo>
                <a:lnTo>
                  <a:pt x="5809" y="86776"/>
                </a:lnTo>
                <a:lnTo>
                  <a:pt x="4750" y="87983"/>
                </a:lnTo>
                <a:lnTo>
                  <a:pt x="4683" y="88074"/>
                </a:lnTo>
                <a:lnTo>
                  <a:pt x="4620" y="88166"/>
                </a:lnTo>
                <a:lnTo>
                  <a:pt x="4569" y="88266"/>
                </a:lnTo>
                <a:lnTo>
                  <a:pt x="4522" y="88366"/>
                </a:lnTo>
                <a:lnTo>
                  <a:pt x="4486" y="88474"/>
                </a:lnTo>
                <a:lnTo>
                  <a:pt x="4454" y="88582"/>
                </a:lnTo>
                <a:lnTo>
                  <a:pt x="4434" y="88699"/>
                </a:lnTo>
                <a:lnTo>
                  <a:pt x="4418" y="88807"/>
                </a:lnTo>
                <a:lnTo>
                  <a:pt x="4408" y="88924"/>
                </a:lnTo>
                <a:lnTo>
                  <a:pt x="4408" y="89040"/>
                </a:lnTo>
                <a:lnTo>
                  <a:pt x="4408" y="89148"/>
                </a:lnTo>
                <a:lnTo>
                  <a:pt x="4418" y="89265"/>
                </a:lnTo>
                <a:lnTo>
                  <a:pt x="4434" y="89373"/>
                </a:lnTo>
                <a:lnTo>
                  <a:pt x="4454" y="89481"/>
                </a:lnTo>
                <a:lnTo>
                  <a:pt x="4486" y="89581"/>
                </a:lnTo>
                <a:lnTo>
                  <a:pt x="4517" y="89681"/>
                </a:lnTo>
                <a:lnTo>
                  <a:pt x="4553" y="89773"/>
                </a:lnTo>
                <a:lnTo>
                  <a:pt x="4595" y="89864"/>
                </a:lnTo>
                <a:lnTo>
                  <a:pt x="4636" y="89948"/>
                </a:lnTo>
                <a:lnTo>
                  <a:pt x="4688" y="90023"/>
                </a:lnTo>
                <a:lnTo>
                  <a:pt x="4740" y="90089"/>
                </a:lnTo>
                <a:lnTo>
                  <a:pt x="4797" y="90147"/>
                </a:lnTo>
                <a:lnTo>
                  <a:pt x="4859" y="90197"/>
                </a:lnTo>
                <a:lnTo>
                  <a:pt x="4922" y="90239"/>
                </a:lnTo>
                <a:lnTo>
                  <a:pt x="4989" y="90264"/>
                </a:lnTo>
                <a:lnTo>
                  <a:pt x="5062" y="90281"/>
                </a:lnTo>
                <a:lnTo>
                  <a:pt x="5134" y="90289"/>
                </a:lnTo>
                <a:lnTo>
                  <a:pt x="5207" y="90281"/>
                </a:lnTo>
                <a:lnTo>
                  <a:pt x="5285" y="90256"/>
                </a:lnTo>
                <a:lnTo>
                  <a:pt x="5363" y="90222"/>
                </a:lnTo>
                <a:lnTo>
                  <a:pt x="5441" y="90172"/>
                </a:lnTo>
                <a:lnTo>
                  <a:pt x="5524" y="90106"/>
                </a:lnTo>
                <a:lnTo>
                  <a:pt x="6204" y="89481"/>
                </a:lnTo>
                <a:lnTo>
                  <a:pt x="6884" y="88857"/>
                </a:lnTo>
                <a:lnTo>
                  <a:pt x="7559" y="88233"/>
                </a:lnTo>
                <a:lnTo>
                  <a:pt x="8234" y="87592"/>
                </a:lnTo>
                <a:lnTo>
                  <a:pt x="9578" y="86318"/>
                </a:lnTo>
                <a:lnTo>
                  <a:pt x="10917" y="85019"/>
                </a:lnTo>
                <a:lnTo>
                  <a:pt x="12252" y="83712"/>
                </a:lnTo>
                <a:lnTo>
                  <a:pt x="13581" y="82388"/>
                </a:lnTo>
                <a:lnTo>
                  <a:pt x="14909" y="81064"/>
                </a:lnTo>
                <a:lnTo>
                  <a:pt x="16238" y="79741"/>
                </a:lnTo>
                <a:lnTo>
                  <a:pt x="16316" y="79657"/>
                </a:lnTo>
                <a:lnTo>
                  <a:pt x="16384" y="79566"/>
                </a:lnTo>
                <a:lnTo>
                  <a:pt x="16451" y="79474"/>
                </a:lnTo>
                <a:lnTo>
                  <a:pt x="16508" y="79374"/>
                </a:lnTo>
                <a:lnTo>
                  <a:pt x="16560" y="79275"/>
                </a:lnTo>
                <a:lnTo>
                  <a:pt x="16607" y="79166"/>
                </a:lnTo>
                <a:lnTo>
                  <a:pt x="16649" y="79058"/>
                </a:lnTo>
                <a:lnTo>
                  <a:pt x="16680" y="78950"/>
                </a:lnTo>
                <a:lnTo>
                  <a:pt x="16711" y="78833"/>
                </a:lnTo>
                <a:lnTo>
                  <a:pt x="16732" y="78717"/>
                </a:lnTo>
                <a:lnTo>
                  <a:pt x="16747" y="78600"/>
                </a:lnTo>
                <a:lnTo>
                  <a:pt x="16758" y="78484"/>
                </a:lnTo>
                <a:lnTo>
                  <a:pt x="16763" y="78367"/>
                </a:lnTo>
                <a:lnTo>
                  <a:pt x="16763" y="78242"/>
                </a:lnTo>
                <a:lnTo>
                  <a:pt x="16758" y="78126"/>
                </a:lnTo>
                <a:lnTo>
                  <a:pt x="16752" y="78009"/>
                </a:lnTo>
                <a:lnTo>
                  <a:pt x="16737" y="77892"/>
                </a:lnTo>
                <a:lnTo>
                  <a:pt x="16716" y="77776"/>
                </a:lnTo>
                <a:lnTo>
                  <a:pt x="16690" y="77659"/>
                </a:lnTo>
                <a:lnTo>
                  <a:pt x="16659" y="77551"/>
                </a:lnTo>
                <a:lnTo>
                  <a:pt x="16628" y="77435"/>
                </a:lnTo>
                <a:lnTo>
                  <a:pt x="16586" y="77326"/>
                </a:lnTo>
                <a:lnTo>
                  <a:pt x="16545" y="77226"/>
                </a:lnTo>
                <a:lnTo>
                  <a:pt x="16498" y="77127"/>
                </a:lnTo>
                <a:lnTo>
                  <a:pt x="16446" y="77027"/>
                </a:lnTo>
                <a:lnTo>
                  <a:pt x="16389" y="76935"/>
                </a:lnTo>
                <a:lnTo>
                  <a:pt x="16332" y="76852"/>
                </a:lnTo>
                <a:lnTo>
                  <a:pt x="16264" y="76769"/>
                </a:lnTo>
                <a:lnTo>
                  <a:pt x="16197" y="76694"/>
                </a:lnTo>
                <a:lnTo>
                  <a:pt x="16129" y="76627"/>
                </a:lnTo>
                <a:lnTo>
                  <a:pt x="16052" y="76560"/>
                </a:lnTo>
                <a:lnTo>
                  <a:pt x="15974" y="76510"/>
                </a:lnTo>
                <a:lnTo>
                  <a:pt x="5072" y="69384"/>
                </a:lnTo>
                <a:lnTo>
                  <a:pt x="5679" y="68660"/>
                </a:lnTo>
                <a:lnTo>
                  <a:pt x="6287" y="67952"/>
                </a:lnTo>
                <a:lnTo>
                  <a:pt x="6899" y="67244"/>
                </a:lnTo>
                <a:lnTo>
                  <a:pt x="7512" y="66553"/>
                </a:lnTo>
                <a:lnTo>
                  <a:pt x="8130" y="65862"/>
                </a:lnTo>
                <a:lnTo>
                  <a:pt x="8753" y="65180"/>
                </a:lnTo>
                <a:lnTo>
                  <a:pt x="9376" y="64514"/>
                </a:lnTo>
                <a:lnTo>
                  <a:pt x="9999" y="63848"/>
                </a:lnTo>
                <a:lnTo>
                  <a:pt x="10632" y="63190"/>
                </a:lnTo>
                <a:lnTo>
                  <a:pt x="11260" y="62532"/>
                </a:lnTo>
                <a:lnTo>
                  <a:pt x="11899" y="61891"/>
                </a:lnTo>
                <a:lnTo>
                  <a:pt x="12537" y="61258"/>
                </a:lnTo>
                <a:lnTo>
                  <a:pt x="13181" y="60626"/>
                </a:lnTo>
                <a:lnTo>
                  <a:pt x="13825" y="60001"/>
                </a:lnTo>
                <a:lnTo>
                  <a:pt x="14479" y="59393"/>
                </a:lnTo>
                <a:lnTo>
                  <a:pt x="15128" y="58777"/>
                </a:lnTo>
                <a:lnTo>
                  <a:pt x="15211" y="58702"/>
                </a:lnTo>
                <a:lnTo>
                  <a:pt x="15283" y="58611"/>
                </a:lnTo>
                <a:lnTo>
                  <a:pt x="15351" y="58519"/>
                </a:lnTo>
                <a:lnTo>
                  <a:pt x="15408" y="58428"/>
                </a:lnTo>
                <a:lnTo>
                  <a:pt x="15465" y="58320"/>
                </a:lnTo>
                <a:lnTo>
                  <a:pt x="15512" y="58211"/>
                </a:lnTo>
                <a:lnTo>
                  <a:pt x="15553" y="58103"/>
                </a:lnTo>
                <a:lnTo>
                  <a:pt x="15590" y="57986"/>
                </a:lnTo>
                <a:lnTo>
                  <a:pt x="15615" y="57870"/>
                </a:lnTo>
                <a:lnTo>
                  <a:pt x="15641" y="57753"/>
                </a:lnTo>
                <a:lnTo>
                  <a:pt x="15657" y="57629"/>
                </a:lnTo>
                <a:lnTo>
                  <a:pt x="15667" y="57512"/>
                </a:lnTo>
                <a:lnTo>
                  <a:pt x="15673" y="57387"/>
                </a:lnTo>
                <a:lnTo>
                  <a:pt x="15673" y="57262"/>
                </a:lnTo>
                <a:lnTo>
                  <a:pt x="15667" y="57137"/>
                </a:lnTo>
                <a:lnTo>
                  <a:pt x="15657" y="57012"/>
                </a:lnTo>
                <a:lnTo>
                  <a:pt x="15641" y="56888"/>
                </a:lnTo>
                <a:lnTo>
                  <a:pt x="15621" y="56771"/>
                </a:lnTo>
                <a:lnTo>
                  <a:pt x="15595" y="56646"/>
                </a:lnTo>
                <a:lnTo>
                  <a:pt x="15569" y="56530"/>
                </a:lnTo>
                <a:lnTo>
                  <a:pt x="15532" y="56413"/>
                </a:lnTo>
                <a:lnTo>
                  <a:pt x="15491" y="56305"/>
                </a:lnTo>
                <a:lnTo>
                  <a:pt x="15444" y="56197"/>
                </a:lnTo>
                <a:lnTo>
                  <a:pt x="15397" y="56097"/>
                </a:lnTo>
                <a:lnTo>
                  <a:pt x="15346" y="55997"/>
                </a:lnTo>
                <a:lnTo>
                  <a:pt x="15288" y="55897"/>
                </a:lnTo>
                <a:lnTo>
                  <a:pt x="15226" y="55814"/>
                </a:lnTo>
                <a:lnTo>
                  <a:pt x="15159" y="55730"/>
                </a:lnTo>
                <a:lnTo>
                  <a:pt x="15091" y="55655"/>
                </a:lnTo>
                <a:lnTo>
                  <a:pt x="15018" y="55589"/>
                </a:lnTo>
                <a:lnTo>
                  <a:pt x="14941" y="55531"/>
                </a:lnTo>
                <a:lnTo>
                  <a:pt x="14863" y="55472"/>
                </a:lnTo>
                <a:lnTo>
                  <a:pt x="14167" y="55064"/>
                </a:lnTo>
                <a:lnTo>
                  <a:pt x="13477" y="54648"/>
                </a:lnTo>
                <a:lnTo>
                  <a:pt x="12786" y="54223"/>
                </a:lnTo>
                <a:lnTo>
                  <a:pt x="12101" y="53791"/>
                </a:lnTo>
                <a:lnTo>
                  <a:pt x="11421" y="53349"/>
                </a:lnTo>
                <a:lnTo>
                  <a:pt x="10741" y="52900"/>
                </a:lnTo>
                <a:lnTo>
                  <a:pt x="10061" y="52450"/>
                </a:lnTo>
                <a:lnTo>
                  <a:pt x="9386" y="51984"/>
                </a:lnTo>
                <a:lnTo>
                  <a:pt x="8711" y="51518"/>
                </a:lnTo>
                <a:lnTo>
                  <a:pt x="8041" y="51035"/>
                </a:lnTo>
                <a:lnTo>
                  <a:pt x="7372" y="50552"/>
                </a:lnTo>
                <a:lnTo>
                  <a:pt x="6702" y="50061"/>
                </a:lnTo>
                <a:lnTo>
                  <a:pt x="6038" y="49561"/>
                </a:lnTo>
                <a:lnTo>
                  <a:pt x="5373" y="49053"/>
                </a:lnTo>
                <a:lnTo>
                  <a:pt x="4709" y="48546"/>
                </a:lnTo>
                <a:lnTo>
                  <a:pt x="4044" y="48021"/>
                </a:lnTo>
                <a:lnTo>
                  <a:pt x="12838" y="39138"/>
                </a:lnTo>
                <a:lnTo>
                  <a:pt x="12916" y="39055"/>
                </a:lnTo>
                <a:lnTo>
                  <a:pt x="12989" y="38963"/>
                </a:lnTo>
                <a:lnTo>
                  <a:pt x="13056" y="38871"/>
                </a:lnTo>
                <a:lnTo>
                  <a:pt x="13113" y="38772"/>
                </a:lnTo>
                <a:lnTo>
                  <a:pt x="13165" y="38663"/>
                </a:lnTo>
                <a:lnTo>
                  <a:pt x="13217" y="38555"/>
                </a:lnTo>
                <a:lnTo>
                  <a:pt x="13253" y="38447"/>
                </a:lnTo>
                <a:lnTo>
                  <a:pt x="13290" y="38330"/>
                </a:lnTo>
                <a:lnTo>
                  <a:pt x="13321" y="38214"/>
                </a:lnTo>
                <a:lnTo>
                  <a:pt x="13342" y="38097"/>
                </a:lnTo>
                <a:lnTo>
                  <a:pt x="13362" y="37972"/>
                </a:lnTo>
                <a:lnTo>
                  <a:pt x="13373" y="37856"/>
                </a:lnTo>
                <a:lnTo>
                  <a:pt x="13378" y="37731"/>
                </a:lnTo>
                <a:lnTo>
                  <a:pt x="13378" y="37614"/>
                </a:lnTo>
                <a:lnTo>
                  <a:pt x="13373" y="37489"/>
                </a:lnTo>
                <a:lnTo>
                  <a:pt x="13362" y="37365"/>
                </a:lnTo>
                <a:lnTo>
                  <a:pt x="13352" y="37248"/>
                </a:lnTo>
                <a:lnTo>
                  <a:pt x="13331" y="37131"/>
                </a:lnTo>
                <a:lnTo>
                  <a:pt x="13305" y="37007"/>
                </a:lnTo>
                <a:lnTo>
                  <a:pt x="13274" y="36898"/>
                </a:lnTo>
                <a:lnTo>
                  <a:pt x="13238" y="36782"/>
                </a:lnTo>
                <a:lnTo>
                  <a:pt x="13202" y="36674"/>
                </a:lnTo>
                <a:lnTo>
                  <a:pt x="13155" y="36565"/>
                </a:lnTo>
                <a:lnTo>
                  <a:pt x="13108" y="36465"/>
                </a:lnTo>
                <a:lnTo>
                  <a:pt x="13056" y="36365"/>
                </a:lnTo>
                <a:lnTo>
                  <a:pt x="12999" y="36274"/>
                </a:lnTo>
                <a:lnTo>
                  <a:pt x="12937" y="36182"/>
                </a:lnTo>
                <a:lnTo>
                  <a:pt x="12869" y="36099"/>
                </a:lnTo>
                <a:lnTo>
                  <a:pt x="12802" y="36024"/>
                </a:lnTo>
                <a:lnTo>
                  <a:pt x="12729" y="35958"/>
                </a:lnTo>
                <a:lnTo>
                  <a:pt x="12651" y="35891"/>
                </a:lnTo>
                <a:lnTo>
                  <a:pt x="12568" y="35833"/>
                </a:lnTo>
                <a:lnTo>
                  <a:pt x="3624" y="30146"/>
                </a:lnTo>
                <a:lnTo>
                  <a:pt x="14531" y="19523"/>
                </a:lnTo>
                <a:lnTo>
                  <a:pt x="14608" y="19448"/>
                </a:lnTo>
                <a:lnTo>
                  <a:pt x="14676" y="19365"/>
                </a:lnTo>
                <a:lnTo>
                  <a:pt x="14738" y="19273"/>
                </a:lnTo>
                <a:lnTo>
                  <a:pt x="14795" y="19174"/>
                </a:lnTo>
                <a:lnTo>
                  <a:pt x="14847" y="19065"/>
                </a:lnTo>
                <a:lnTo>
                  <a:pt x="14894" y="18957"/>
                </a:lnTo>
                <a:lnTo>
                  <a:pt x="14935" y="18849"/>
                </a:lnTo>
                <a:lnTo>
                  <a:pt x="14967" y="18732"/>
                </a:lnTo>
                <a:lnTo>
                  <a:pt x="14998" y="18607"/>
                </a:lnTo>
                <a:lnTo>
                  <a:pt x="15024" y="18491"/>
                </a:lnTo>
                <a:lnTo>
                  <a:pt x="15044" y="18366"/>
                </a:lnTo>
                <a:lnTo>
                  <a:pt x="15055" y="18233"/>
                </a:lnTo>
                <a:lnTo>
                  <a:pt x="15065" y="18108"/>
                </a:lnTo>
                <a:lnTo>
                  <a:pt x="15070" y="17983"/>
                </a:lnTo>
                <a:lnTo>
                  <a:pt x="15070" y="17850"/>
                </a:lnTo>
                <a:lnTo>
                  <a:pt x="15060" y="17725"/>
                </a:lnTo>
                <a:lnTo>
                  <a:pt x="15050" y="17600"/>
                </a:lnTo>
                <a:lnTo>
                  <a:pt x="15034" y="17475"/>
                </a:lnTo>
                <a:lnTo>
                  <a:pt x="15008" y="17350"/>
                </a:lnTo>
                <a:lnTo>
                  <a:pt x="14982" y="17234"/>
                </a:lnTo>
                <a:lnTo>
                  <a:pt x="14951" y="17117"/>
                </a:lnTo>
                <a:lnTo>
                  <a:pt x="14915" y="17001"/>
                </a:lnTo>
                <a:lnTo>
                  <a:pt x="14868" y="16901"/>
                </a:lnTo>
                <a:lnTo>
                  <a:pt x="14821" y="16792"/>
                </a:lnTo>
                <a:lnTo>
                  <a:pt x="14769" y="16701"/>
                </a:lnTo>
                <a:lnTo>
                  <a:pt x="14712" y="16609"/>
                </a:lnTo>
                <a:lnTo>
                  <a:pt x="14650" y="16518"/>
                </a:lnTo>
                <a:lnTo>
                  <a:pt x="14582" y="16443"/>
                </a:lnTo>
                <a:lnTo>
                  <a:pt x="14510" y="16376"/>
                </a:lnTo>
                <a:lnTo>
                  <a:pt x="14432" y="16318"/>
                </a:lnTo>
                <a:lnTo>
                  <a:pt x="14349" y="16260"/>
                </a:lnTo>
                <a:lnTo>
                  <a:pt x="14261" y="16218"/>
                </a:lnTo>
                <a:lnTo>
                  <a:pt x="13596" y="15935"/>
                </a:lnTo>
                <a:lnTo>
                  <a:pt x="12932" y="15635"/>
                </a:lnTo>
                <a:lnTo>
                  <a:pt x="12272" y="15336"/>
                </a:lnTo>
                <a:lnTo>
                  <a:pt x="11613" y="15028"/>
                </a:lnTo>
                <a:lnTo>
                  <a:pt x="10959" y="14703"/>
                </a:lnTo>
                <a:lnTo>
                  <a:pt x="10305" y="14378"/>
                </a:lnTo>
                <a:lnTo>
                  <a:pt x="9656" y="14037"/>
                </a:lnTo>
                <a:lnTo>
                  <a:pt x="9007" y="13687"/>
                </a:lnTo>
                <a:lnTo>
                  <a:pt x="8358" y="13337"/>
                </a:lnTo>
                <a:lnTo>
                  <a:pt x="7714" y="12971"/>
                </a:lnTo>
                <a:lnTo>
                  <a:pt x="7071" y="12596"/>
                </a:lnTo>
                <a:lnTo>
                  <a:pt x="6432" y="12222"/>
                </a:lnTo>
                <a:lnTo>
                  <a:pt x="5794" y="11831"/>
                </a:lnTo>
                <a:lnTo>
                  <a:pt x="5155" y="11431"/>
                </a:lnTo>
                <a:lnTo>
                  <a:pt x="4517" y="11023"/>
                </a:lnTo>
                <a:lnTo>
                  <a:pt x="3883" y="10607"/>
                </a:lnTo>
                <a:lnTo>
                  <a:pt x="4387" y="10116"/>
                </a:lnTo>
                <a:lnTo>
                  <a:pt x="4890" y="9624"/>
                </a:lnTo>
                <a:lnTo>
                  <a:pt x="5903" y="8667"/>
                </a:lnTo>
                <a:lnTo>
                  <a:pt x="6920" y="7718"/>
                </a:lnTo>
                <a:lnTo>
                  <a:pt x="7938" y="6777"/>
                </a:lnTo>
                <a:lnTo>
                  <a:pt x="9978" y="4896"/>
                </a:lnTo>
                <a:lnTo>
                  <a:pt x="11000" y="3946"/>
                </a:lnTo>
                <a:lnTo>
                  <a:pt x="12018" y="2989"/>
                </a:lnTo>
                <a:lnTo>
                  <a:pt x="12122" y="2881"/>
                </a:lnTo>
                <a:lnTo>
                  <a:pt x="12210" y="2764"/>
                </a:lnTo>
                <a:lnTo>
                  <a:pt x="12288" y="2639"/>
                </a:lnTo>
                <a:lnTo>
                  <a:pt x="12355" y="2514"/>
                </a:lnTo>
                <a:lnTo>
                  <a:pt x="12412" y="2381"/>
                </a:lnTo>
                <a:lnTo>
                  <a:pt x="12454" y="2248"/>
                </a:lnTo>
                <a:lnTo>
                  <a:pt x="12490" y="2107"/>
                </a:lnTo>
                <a:lnTo>
                  <a:pt x="12511" y="1965"/>
                </a:lnTo>
                <a:lnTo>
                  <a:pt x="12527" y="1823"/>
                </a:lnTo>
                <a:lnTo>
                  <a:pt x="12532" y="1674"/>
                </a:lnTo>
                <a:lnTo>
                  <a:pt x="12527" y="1532"/>
                </a:lnTo>
                <a:lnTo>
                  <a:pt x="12511" y="1391"/>
                </a:lnTo>
                <a:lnTo>
                  <a:pt x="12490" y="1249"/>
                </a:lnTo>
                <a:lnTo>
                  <a:pt x="12459" y="1116"/>
                </a:lnTo>
                <a:lnTo>
                  <a:pt x="12423" y="983"/>
                </a:lnTo>
                <a:lnTo>
                  <a:pt x="12376" y="849"/>
                </a:lnTo>
                <a:lnTo>
                  <a:pt x="12324" y="733"/>
                </a:lnTo>
                <a:lnTo>
                  <a:pt x="12267" y="616"/>
                </a:lnTo>
                <a:lnTo>
                  <a:pt x="12205" y="508"/>
                </a:lnTo>
                <a:lnTo>
                  <a:pt x="12137" y="408"/>
                </a:lnTo>
                <a:lnTo>
                  <a:pt x="12059" y="317"/>
                </a:lnTo>
                <a:lnTo>
                  <a:pt x="11982" y="233"/>
                </a:lnTo>
                <a:lnTo>
                  <a:pt x="11893" y="158"/>
                </a:lnTo>
                <a:lnTo>
                  <a:pt x="11805" y="100"/>
                </a:lnTo>
                <a:lnTo>
                  <a:pt x="11712" y="58"/>
                </a:lnTo>
                <a:lnTo>
                  <a:pt x="11618" y="25"/>
                </a:lnTo>
                <a:lnTo>
                  <a:pt x="115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606842" y="526587"/>
            <a:ext cx="395337" cy="480876"/>
          </a:xfrm>
          <a:custGeom>
            <a:avLst/>
            <a:gdLst/>
            <a:ahLst/>
            <a:cxnLst/>
            <a:rect l="l" t="t" r="r" b="b"/>
            <a:pathLst>
              <a:path w="41074" h="67021" extrusionOk="0">
                <a:moveTo>
                  <a:pt x="2757" y="3614"/>
                </a:moveTo>
                <a:lnTo>
                  <a:pt x="2840" y="3622"/>
                </a:lnTo>
                <a:lnTo>
                  <a:pt x="2928" y="3647"/>
                </a:lnTo>
                <a:lnTo>
                  <a:pt x="3022" y="3672"/>
                </a:lnTo>
                <a:lnTo>
                  <a:pt x="3125" y="3714"/>
                </a:lnTo>
                <a:lnTo>
                  <a:pt x="3343" y="3814"/>
                </a:lnTo>
                <a:lnTo>
                  <a:pt x="3582" y="3939"/>
                </a:lnTo>
                <a:lnTo>
                  <a:pt x="3837" y="4088"/>
                </a:lnTo>
                <a:lnTo>
                  <a:pt x="4117" y="4263"/>
                </a:lnTo>
                <a:lnTo>
                  <a:pt x="4408" y="4471"/>
                </a:lnTo>
                <a:lnTo>
                  <a:pt x="4714" y="4688"/>
                </a:lnTo>
                <a:lnTo>
                  <a:pt x="5031" y="4929"/>
                </a:lnTo>
                <a:lnTo>
                  <a:pt x="5358" y="5187"/>
                </a:lnTo>
                <a:lnTo>
                  <a:pt x="5700" y="5454"/>
                </a:lnTo>
                <a:lnTo>
                  <a:pt x="6043" y="5737"/>
                </a:lnTo>
                <a:lnTo>
                  <a:pt x="6749" y="6336"/>
                </a:lnTo>
                <a:lnTo>
                  <a:pt x="7460" y="6961"/>
                </a:lnTo>
                <a:lnTo>
                  <a:pt x="8171" y="7593"/>
                </a:lnTo>
                <a:lnTo>
                  <a:pt x="8856" y="8218"/>
                </a:lnTo>
                <a:lnTo>
                  <a:pt x="10118" y="9375"/>
                </a:lnTo>
                <a:lnTo>
                  <a:pt x="11135" y="10316"/>
                </a:lnTo>
                <a:lnTo>
                  <a:pt x="11520" y="10657"/>
                </a:lnTo>
                <a:lnTo>
                  <a:pt x="11800" y="10899"/>
                </a:lnTo>
                <a:lnTo>
                  <a:pt x="12994" y="11873"/>
                </a:lnTo>
                <a:lnTo>
                  <a:pt x="14183" y="12855"/>
                </a:lnTo>
                <a:lnTo>
                  <a:pt x="15377" y="13837"/>
                </a:lnTo>
                <a:lnTo>
                  <a:pt x="16565" y="14828"/>
                </a:lnTo>
                <a:lnTo>
                  <a:pt x="17749" y="15827"/>
                </a:lnTo>
                <a:lnTo>
                  <a:pt x="18933" y="16826"/>
                </a:lnTo>
                <a:lnTo>
                  <a:pt x="20116" y="17842"/>
                </a:lnTo>
                <a:lnTo>
                  <a:pt x="21295" y="18858"/>
                </a:lnTo>
                <a:lnTo>
                  <a:pt x="21866" y="19357"/>
                </a:lnTo>
                <a:lnTo>
                  <a:pt x="22442" y="19857"/>
                </a:lnTo>
                <a:lnTo>
                  <a:pt x="23584" y="20881"/>
                </a:lnTo>
                <a:lnTo>
                  <a:pt x="24731" y="21921"/>
                </a:lnTo>
                <a:lnTo>
                  <a:pt x="25868" y="22970"/>
                </a:lnTo>
                <a:lnTo>
                  <a:pt x="28152" y="25093"/>
                </a:lnTo>
                <a:lnTo>
                  <a:pt x="29294" y="26151"/>
                </a:lnTo>
                <a:lnTo>
                  <a:pt x="30442" y="27208"/>
                </a:lnTo>
                <a:lnTo>
                  <a:pt x="31589" y="28249"/>
                </a:lnTo>
                <a:lnTo>
                  <a:pt x="32741" y="29281"/>
                </a:lnTo>
                <a:lnTo>
                  <a:pt x="33317" y="29789"/>
                </a:lnTo>
                <a:lnTo>
                  <a:pt x="33894" y="30297"/>
                </a:lnTo>
                <a:lnTo>
                  <a:pt x="34475" y="30796"/>
                </a:lnTo>
                <a:lnTo>
                  <a:pt x="35057" y="31287"/>
                </a:lnTo>
                <a:lnTo>
                  <a:pt x="35638" y="31779"/>
                </a:lnTo>
                <a:lnTo>
                  <a:pt x="36225" y="32262"/>
                </a:lnTo>
                <a:lnTo>
                  <a:pt x="36806" y="32728"/>
                </a:lnTo>
                <a:lnTo>
                  <a:pt x="37398" y="33194"/>
                </a:lnTo>
                <a:lnTo>
                  <a:pt x="37984" y="33652"/>
                </a:lnTo>
                <a:lnTo>
                  <a:pt x="38576" y="34101"/>
                </a:lnTo>
                <a:lnTo>
                  <a:pt x="39173" y="34543"/>
                </a:lnTo>
                <a:lnTo>
                  <a:pt x="39765" y="34967"/>
                </a:lnTo>
                <a:lnTo>
                  <a:pt x="39713" y="34967"/>
                </a:lnTo>
                <a:lnTo>
                  <a:pt x="39661" y="34976"/>
                </a:lnTo>
                <a:lnTo>
                  <a:pt x="39614" y="34984"/>
                </a:lnTo>
                <a:lnTo>
                  <a:pt x="39563" y="35001"/>
                </a:lnTo>
                <a:lnTo>
                  <a:pt x="39511" y="35026"/>
                </a:lnTo>
                <a:lnTo>
                  <a:pt x="39459" y="35059"/>
                </a:lnTo>
                <a:lnTo>
                  <a:pt x="39407" y="35101"/>
                </a:lnTo>
                <a:lnTo>
                  <a:pt x="39355" y="35150"/>
                </a:lnTo>
                <a:lnTo>
                  <a:pt x="38696" y="35908"/>
                </a:lnTo>
                <a:lnTo>
                  <a:pt x="38041" y="36666"/>
                </a:lnTo>
                <a:lnTo>
                  <a:pt x="37393" y="37432"/>
                </a:lnTo>
                <a:lnTo>
                  <a:pt x="36744" y="38206"/>
                </a:lnTo>
                <a:lnTo>
                  <a:pt x="36100" y="38988"/>
                </a:lnTo>
                <a:lnTo>
                  <a:pt x="35456" y="39771"/>
                </a:lnTo>
                <a:lnTo>
                  <a:pt x="34818" y="40562"/>
                </a:lnTo>
                <a:lnTo>
                  <a:pt x="34184" y="41353"/>
                </a:lnTo>
                <a:lnTo>
                  <a:pt x="33551" y="42160"/>
                </a:lnTo>
                <a:lnTo>
                  <a:pt x="32923" y="42968"/>
                </a:lnTo>
                <a:lnTo>
                  <a:pt x="32300" y="43776"/>
                </a:lnTo>
                <a:lnTo>
                  <a:pt x="31677" y="44600"/>
                </a:lnTo>
                <a:lnTo>
                  <a:pt x="31054" y="45424"/>
                </a:lnTo>
                <a:lnTo>
                  <a:pt x="30442" y="46257"/>
                </a:lnTo>
                <a:lnTo>
                  <a:pt x="29829" y="47089"/>
                </a:lnTo>
                <a:lnTo>
                  <a:pt x="29216" y="47930"/>
                </a:lnTo>
                <a:lnTo>
                  <a:pt x="28609" y="48779"/>
                </a:lnTo>
                <a:lnTo>
                  <a:pt x="28007" y="49637"/>
                </a:lnTo>
                <a:lnTo>
                  <a:pt x="27405" y="50494"/>
                </a:lnTo>
                <a:lnTo>
                  <a:pt x="26808" y="51360"/>
                </a:lnTo>
                <a:lnTo>
                  <a:pt x="26216" y="52226"/>
                </a:lnTo>
                <a:lnTo>
                  <a:pt x="25624" y="53108"/>
                </a:lnTo>
                <a:lnTo>
                  <a:pt x="25037" y="53991"/>
                </a:lnTo>
                <a:lnTo>
                  <a:pt x="24451" y="54873"/>
                </a:lnTo>
                <a:lnTo>
                  <a:pt x="23864" y="55764"/>
                </a:lnTo>
                <a:lnTo>
                  <a:pt x="23288" y="56663"/>
                </a:lnTo>
                <a:lnTo>
                  <a:pt x="22712" y="57571"/>
                </a:lnTo>
                <a:lnTo>
                  <a:pt x="22136" y="58478"/>
                </a:lnTo>
                <a:lnTo>
                  <a:pt x="21565" y="59394"/>
                </a:lnTo>
                <a:lnTo>
                  <a:pt x="20994" y="60310"/>
                </a:lnTo>
                <a:lnTo>
                  <a:pt x="20433" y="61234"/>
                </a:lnTo>
                <a:lnTo>
                  <a:pt x="19867" y="62166"/>
                </a:lnTo>
                <a:lnTo>
                  <a:pt x="18741" y="58561"/>
                </a:lnTo>
                <a:lnTo>
                  <a:pt x="17619" y="54948"/>
                </a:lnTo>
                <a:lnTo>
                  <a:pt x="16498" y="51335"/>
                </a:lnTo>
                <a:lnTo>
                  <a:pt x="15387" y="47722"/>
                </a:lnTo>
                <a:lnTo>
                  <a:pt x="14286" y="44100"/>
                </a:lnTo>
                <a:lnTo>
                  <a:pt x="13186" y="40470"/>
                </a:lnTo>
                <a:lnTo>
                  <a:pt x="12091" y="36841"/>
                </a:lnTo>
                <a:lnTo>
                  <a:pt x="11006" y="33202"/>
                </a:lnTo>
                <a:lnTo>
                  <a:pt x="9921" y="29564"/>
                </a:lnTo>
                <a:lnTo>
                  <a:pt x="8846" y="25918"/>
                </a:lnTo>
                <a:lnTo>
                  <a:pt x="7777" y="22271"/>
                </a:lnTo>
                <a:lnTo>
                  <a:pt x="6712" y="18616"/>
                </a:lnTo>
                <a:lnTo>
                  <a:pt x="5653" y="14961"/>
                </a:lnTo>
                <a:lnTo>
                  <a:pt x="4600" y="11298"/>
                </a:lnTo>
                <a:lnTo>
                  <a:pt x="3551" y="7635"/>
                </a:lnTo>
                <a:lnTo>
                  <a:pt x="2513" y="3964"/>
                </a:lnTo>
                <a:lnTo>
                  <a:pt x="2575" y="3889"/>
                </a:lnTo>
                <a:lnTo>
                  <a:pt x="2643" y="3805"/>
                </a:lnTo>
                <a:lnTo>
                  <a:pt x="2705" y="3714"/>
                </a:lnTo>
                <a:lnTo>
                  <a:pt x="2757" y="3614"/>
                </a:lnTo>
                <a:close/>
                <a:moveTo>
                  <a:pt x="2466" y="1"/>
                </a:moveTo>
                <a:lnTo>
                  <a:pt x="2300" y="17"/>
                </a:lnTo>
                <a:lnTo>
                  <a:pt x="2217" y="34"/>
                </a:lnTo>
                <a:lnTo>
                  <a:pt x="2134" y="59"/>
                </a:lnTo>
                <a:lnTo>
                  <a:pt x="2051" y="84"/>
                </a:lnTo>
                <a:lnTo>
                  <a:pt x="1968" y="117"/>
                </a:lnTo>
                <a:lnTo>
                  <a:pt x="1885" y="151"/>
                </a:lnTo>
                <a:lnTo>
                  <a:pt x="1802" y="201"/>
                </a:lnTo>
                <a:lnTo>
                  <a:pt x="1719" y="250"/>
                </a:lnTo>
                <a:lnTo>
                  <a:pt x="1635" y="300"/>
                </a:lnTo>
                <a:lnTo>
                  <a:pt x="1552" y="359"/>
                </a:lnTo>
                <a:lnTo>
                  <a:pt x="1475" y="434"/>
                </a:lnTo>
                <a:lnTo>
                  <a:pt x="1391" y="500"/>
                </a:lnTo>
                <a:lnTo>
                  <a:pt x="1314" y="583"/>
                </a:lnTo>
                <a:lnTo>
                  <a:pt x="1231" y="675"/>
                </a:lnTo>
                <a:lnTo>
                  <a:pt x="1153" y="783"/>
                </a:lnTo>
                <a:lnTo>
                  <a:pt x="1085" y="892"/>
                </a:lnTo>
                <a:lnTo>
                  <a:pt x="1023" y="1016"/>
                </a:lnTo>
                <a:lnTo>
                  <a:pt x="966" y="1141"/>
                </a:lnTo>
                <a:lnTo>
                  <a:pt x="919" y="1274"/>
                </a:lnTo>
                <a:lnTo>
                  <a:pt x="878" y="1416"/>
                </a:lnTo>
                <a:lnTo>
                  <a:pt x="841" y="1558"/>
                </a:lnTo>
                <a:lnTo>
                  <a:pt x="732" y="1632"/>
                </a:lnTo>
                <a:lnTo>
                  <a:pt x="628" y="1724"/>
                </a:lnTo>
                <a:lnTo>
                  <a:pt x="525" y="1832"/>
                </a:lnTo>
                <a:lnTo>
                  <a:pt x="431" y="1949"/>
                </a:lnTo>
                <a:lnTo>
                  <a:pt x="343" y="2082"/>
                </a:lnTo>
                <a:lnTo>
                  <a:pt x="265" y="2232"/>
                </a:lnTo>
                <a:lnTo>
                  <a:pt x="192" y="2390"/>
                </a:lnTo>
                <a:lnTo>
                  <a:pt x="130" y="2565"/>
                </a:lnTo>
                <a:lnTo>
                  <a:pt x="104" y="2656"/>
                </a:lnTo>
                <a:lnTo>
                  <a:pt x="78" y="2748"/>
                </a:lnTo>
                <a:lnTo>
                  <a:pt x="57" y="2840"/>
                </a:lnTo>
                <a:lnTo>
                  <a:pt x="42" y="2940"/>
                </a:lnTo>
                <a:lnTo>
                  <a:pt x="26" y="3031"/>
                </a:lnTo>
                <a:lnTo>
                  <a:pt x="11" y="3131"/>
                </a:lnTo>
                <a:lnTo>
                  <a:pt x="5" y="3231"/>
                </a:lnTo>
                <a:lnTo>
                  <a:pt x="0" y="3339"/>
                </a:lnTo>
                <a:lnTo>
                  <a:pt x="0" y="3439"/>
                </a:lnTo>
                <a:lnTo>
                  <a:pt x="5" y="3547"/>
                </a:lnTo>
                <a:lnTo>
                  <a:pt x="11" y="3656"/>
                </a:lnTo>
                <a:lnTo>
                  <a:pt x="21" y="3764"/>
                </a:lnTo>
                <a:lnTo>
                  <a:pt x="37" y="3872"/>
                </a:lnTo>
                <a:lnTo>
                  <a:pt x="57" y="3980"/>
                </a:lnTo>
                <a:lnTo>
                  <a:pt x="83" y="4097"/>
                </a:lnTo>
                <a:lnTo>
                  <a:pt x="109" y="4205"/>
                </a:lnTo>
                <a:lnTo>
                  <a:pt x="1220" y="8118"/>
                </a:lnTo>
                <a:lnTo>
                  <a:pt x="2331" y="12023"/>
                </a:lnTo>
                <a:lnTo>
                  <a:pt x="3452" y="15919"/>
                </a:lnTo>
                <a:lnTo>
                  <a:pt x="4579" y="19815"/>
                </a:lnTo>
                <a:lnTo>
                  <a:pt x="5711" y="23703"/>
                </a:lnTo>
                <a:lnTo>
                  <a:pt x="6847" y="27583"/>
                </a:lnTo>
                <a:lnTo>
                  <a:pt x="7995" y="31462"/>
                </a:lnTo>
                <a:lnTo>
                  <a:pt x="9147" y="35334"/>
                </a:lnTo>
                <a:lnTo>
                  <a:pt x="10305" y="39205"/>
                </a:lnTo>
                <a:lnTo>
                  <a:pt x="11473" y="43068"/>
                </a:lnTo>
                <a:lnTo>
                  <a:pt x="12646" y="46923"/>
                </a:lnTo>
                <a:lnTo>
                  <a:pt x="13824" y="50777"/>
                </a:lnTo>
                <a:lnTo>
                  <a:pt x="15008" y="54624"/>
                </a:lnTo>
                <a:lnTo>
                  <a:pt x="16202" y="58470"/>
                </a:lnTo>
                <a:lnTo>
                  <a:pt x="17401" y="62308"/>
                </a:lnTo>
                <a:lnTo>
                  <a:pt x="18606" y="66146"/>
                </a:lnTo>
                <a:lnTo>
                  <a:pt x="18637" y="66237"/>
                </a:lnTo>
                <a:lnTo>
                  <a:pt x="18673" y="66321"/>
                </a:lnTo>
                <a:lnTo>
                  <a:pt x="18715" y="66404"/>
                </a:lnTo>
                <a:lnTo>
                  <a:pt x="18756" y="66487"/>
                </a:lnTo>
                <a:lnTo>
                  <a:pt x="18803" y="66554"/>
                </a:lnTo>
                <a:lnTo>
                  <a:pt x="18850" y="66620"/>
                </a:lnTo>
                <a:lnTo>
                  <a:pt x="18896" y="66687"/>
                </a:lnTo>
                <a:lnTo>
                  <a:pt x="18948" y="66745"/>
                </a:lnTo>
                <a:lnTo>
                  <a:pt x="19005" y="66795"/>
                </a:lnTo>
                <a:lnTo>
                  <a:pt x="19062" y="66837"/>
                </a:lnTo>
                <a:lnTo>
                  <a:pt x="19119" y="66879"/>
                </a:lnTo>
                <a:lnTo>
                  <a:pt x="19182" y="66920"/>
                </a:lnTo>
                <a:lnTo>
                  <a:pt x="19239" y="66945"/>
                </a:lnTo>
                <a:lnTo>
                  <a:pt x="19301" y="66970"/>
                </a:lnTo>
                <a:lnTo>
                  <a:pt x="19363" y="66995"/>
                </a:lnTo>
                <a:lnTo>
                  <a:pt x="19431" y="67012"/>
                </a:lnTo>
                <a:lnTo>
                  <a:pt x="19493" y="67020"/>
                </a:lnTo>
                <a:lnTo>
                  <a:pt x="19623" y="67020"/>
                </a:lnTo>
                <a:lnTo>
                  <a:pt x="19685" y="67012"/>
                </a:lnTo>
                <a:lnTo>
                  <a:pt x="19748" y="67003"/>
                </a:lnTo>
                <a:lnTo>
                  <a:pt x="19810" y="66987"/>
                </a:lnTo>
                <a:lnTo>
                  <a:pt x="19872" y="66962"/>
                </a:lnTo>
                <a:lnTo>
                  <a:pt x="19935" y="66928"/>
                </a:lnTo>
                <a:lnTo>
                  <a:pt x="19997" y="66895"/>
                </a:lnTo>
                <a:lnTo>
                  <a:pt x="20054" y="66862"/>
                </a:lnTo>
                <a:lnTo>
                  <a:pt x="20111" y="66812"/>
                </a:lnTo>
                <a:lnTo>
                  <a:pt x="20168" y="66762"/>
                </a:lnTo>
                <a:lnTo>
                  <a:pt x="20220" y="66704"/>
                </a:lnTo>
                <a:lnTo>
                  <a:pt x="20272" y="66645"/>
                </a:lnTo>
                <a:lnTo>
                  <a:pt x="20319" y="66579"/>
                </a:lnTo>
                <a:lnTo>
                  <a:pt x="20365" y="66504"/>
                </a:lnTo>
                <a:lnTo>
                  <a:pt x="20947" y="65521"/>
                </a:lnTo>
                <a:lnTo>
                  <a:pt x="21533" y="64539"/>
                </a:lnTo>
                <a:lnTo>
                  <a:pt x="22125" y="63565"/>
                </a:lnTo>
                <a:lnTo>
                  <a:pt x="22717" y="62591"/>
                </a:lnTo>
                <a:lnTo>
                  <a:pt x="23314" y="61625"/>
                </a:lnTo>
                <a:lnTo>
                  <a:pt x="23911" y="60659"/>
                </a:lnTo>
                <a:lnTo>
                  <a:pt x="24508" y="59702"/>
                </a:lnTo>
                <a:lnTo>
                  <a:pt x="25115" y="58753"/>
                </a:lnTo>
                <a:lnTo>
                  <a:pt x="25718" y="57804"/>
                </a:lnTo>
                <a:lnTo>
                  <a:pt x="26325" y="56855"/>
                </a:lnTo>
                <a:lnTo>
                  <a:pt x="26937" y="55914"/>
                </a:lnTo>
                <a:lnTo>
                  <a:pt x="27550" y="54982"/>
                </a:lnTo>
                <a:lnTo>
                  <a:pt x="28168" y="54049"/>
                </a:lnTo>
                <a:lnTo>
                  <a:pt x="28786" y="53125"/>
                </a:lnTo>
                <a:lnTo>
                  <a:pt x="29408" y="52209"/>
                </a:lnTo>
                <a:lnTo>
                  <a:pt x="30031" y="51285"/>
                </a:lnTo>
                <a:lnTo>
                  <a:pt x="30660" y="50378"/>
                </a:lnTo>
                <a:lnTo>
                  <a:pt x="31288" y="49470"/>
                </a:lnTo>
                <a:lnTo>
                  <a:pt x="31916" y="48563"/>
                </a:lnTo>
                <a:lnTo>
                  <a:pt x="32549" y="47664"/>
                </a:lnTo>
                <a:lnTo>
                  <a:pt x="33188" y="46773"/>
                </a:lnTo>
                <a:lnTo>
                  <a:pt x="33826" y="45882"/>
                </a:lnTo>
                <a:lnTo>
                  <a:pt x="34465" y="44991"/>
                </a:lnTo>
                <a:lnTo>
                  <a:pt x="35108" y="44109"/>
                </a:lnTo>
                <a:lnTo>
                  <a:pt x="35752" y="43226"/>
                </a:lnTo>
                <a:lnTo>
                  <a:pt x="36401" y="42352"/>
                </a:lnTo>
                <a:lnTo>
                  <a:pt x="37050" y="41486"/>
                </a:lnTo>
                <a:lnTo>
                  <a:pt x="37704" y="40620"/>
                </a:lnTo>
                <a:lnTo>
                  <a:pt x="38358" y="39754"/>
                </a:lnTo>
                <a:lnTo>
                  <a:pt x="39017" y="38897"/>
                </a:lnTo>
                <a:lnTo>
                  <a:pt x="39677" y="38039"/>
                </a:lnTo>
                <a:lnTo>
                  <a:pt x="40336" y="37190"/>
                </a:lnTo>
                <a:lnTo>
                  <a:pt x="40372" y="37140"/>
                </a:lnTo>
                <a:lnTo>
                  <a:pt x="40409" y="37082"/>
                </a:lnTo>
                <a:lnTo>
                  <a:pt x="40440" y="37032"/>
                </a:lnTo>
                <a:lnTo>
                  <a:pt x="40466" y="36974"/>
                </a:lnTo>
                <a:lnTo>
                  <a:pt x="40512" y="36857"/>
                </a:lnTo>
                <a:lnTo>
                  <a:pt x="40549" y="36732"/>
                </a:lnTo>
                <a:lnTo>
                  <a:pt x="40575" y="36607"/>
                </a:lnTo>
                <a:lnTo>
                  <a:pt x="40585" y="36474"/>
                </a:lnTo>
                <a:lnTo>
                  <a:pt x="40590" y="36341"/>
                </a:lnTo>
                <a:lnTo>
                  <a:pt x="40580" y="36216"/>
                </a:lnTo>
                <a:lnTo>
                  <a:pt x="40564" y="36083"/>
                </a:lnTo>
                <a:lnTo>
                  <a:pt x="40538" y="35958"/>
                </a:lnTo>
                <a:lnTo>
                  <a:pt x="40507" y="35833"/>
                </a:lnTo>
                <a:lnTo>
                  <a:pt x="40466" y="35708"/>
                </a:lnTo>
                <a:lnTo>
                  <a:pt x="40419" y="35592"/>
                </a:lnTo>
                <a:lnTo>
                  <a:pt x="40367" y="35483"/>
                </a:lnTo>
                <a:lnTo>
                  <a:pt x="40310" y="35375"/>
                </a:lnTo>
                <a:lnTo>
                  <a:pt x="40248" y="35284"/>
                </a:lnTo>
                <a:lnTo>
                  <a:pt x="40300" y="35300"/>
                </a:lnTo>
                <a:lnTo>
                  <a:pt x="40352" y="35309"/>
                </a:lnTo>
                <a:lnTo>
                  <a:pt x="40403" y="35309"/>
                </a:lnTo>
                <a:lnTo>
                  <a:pt x="40450" y="35300"/>
                </a:lnTo>
                <a:lnTo>
                  <a:pt x="40502" y="35292"/>
                </a:lnTo>
                <a:lnTo>
                  <a:pt x="40554" y="35267"/>
                </a:lnTo>
                <a:lnTo>
                  <a:pt x="40601" y="35250"/>
                </a:lnTo>
                <a:lnTo>
                  <a:pt x="40647" y="35217"/>
                </a:lnTo>
                <a:lnTo>
                  <a:pt x="40694" y="35184"/>
                </a:lnTo>
                <a:lnTo>
                  <a:pt x="40741" y="35150"/>
                </a:lnTo>
                <a:lnTo>
                  <a:pt x="40782" y="35109"/>
                </a:lnTo>
                <a:lnTo>
                  <a:pt x="40824" y="35059"/>
                </a:lnTo>
                <a:lnTo>
                  <a:pt x="40866" y="35009"/>
                </a:lnTo>
                <a:lnTo>
                  <a:pt x="40897" y="34959"/>
                </a:lnTo>
                <a:lnTo>
                  <a:pt x="40933" y="34901"/>
                </a:lnTo>
                <a:lnTo>
                  <a:pt x="40964" y="34842"/>
                </a:lnTo>
                <a:lnTo>
                  <a:pt x="40990" y="34776"/>
                </a:lnTo>
                <a:lnTo>
                  <a:pt x="41016" y="34709"/>
                </a:lnTo>
                <a:lnTo>
                  <a:pt x="41032" y="34643"/>
                </a:lnTo>
                <a:lnTo>
                  <a:pt x="41052" y="34576"/>
                </a:lnTo>
                <a:lnTo>
                  <a:pt x="41063" y="34509"/>
                </a:lnTo>
                <a:lnTo>
                  <a:pt x="41068" y="34434"/>
                </a:lnTo>
                <a:lnTo>
                  <a:pt x="41073" y="34368"/>
                </a:lnTo>
                <a:lnTo>
                  <a:pt x="41073" y="34293"/>
                </a:lnTo>
                <a:lnTo>
                  <a:pt x="41068" y="34218"/>
                </a:lnTo>
                <a:lnTo>
                  <a:pt x="41052" y="34143"/>
                </a:lnTo>
                <a:lnTo>
                  <a:pt x="41037" y="34076"/>
                </a:lnTo>
                <a:lnTo>
                  <a:pt x="41016" y="34002"/>
                </a:lnTo>
                <a:lnTo>
                  <a:pt x="40985" y="33935"/>
                </a:lnTo>
                <a:lnTo>
                  <a:pt x="40954" y="33860"/>
                </a:lnTo>
                <a:lnTo>
                  <a:pt x="40912" y="33793"/>
                </a:lnTo>
                <a:lnTo>
                  <a:pt x="40866" y="33727"/>
                </a:lnTo>
                <a:lnTo>
                  <a:pt x="40232" y="32928"/>
                </a:lnTo>
                <a:lnTo>
                  <a:pt x="39599" y="32137"/>
                </a:lnTo>
                <a:lnTo>
                  <a:pt x="38950" y="31354"/>
                </a:lnTo>
                <a:lnTo>
                  <a:pt x="38296" y="30588"/>
                </a:lnTo>
                <a:lnTo>
                  <a:pt x="37637" y="29839"/>
                </a:lnTo>
                <a:lnTo>
                  <a:pt x="36967" y="29098"/>
                </a:lnTo>
                <a:lnTo>
                  <a:pt x="36297" y="28365"/>
                </a:lnTo>
                <a:lnTo>
                  <a:pt x="35617" y="27649"/>
                </a:lnTo>
                <a:lnTo>
                  <a:pt x="34932" y="26933"/>
                </a:lnTo>
                <a:lnTo>
                  <a:pt x="34242" y="26234"/>
                </a:lnTo>
                <a:lnTo>
                  <a:pt x="33546" y="25543"/>
                </a:lnTo>
                <a:lnTo>
                  <a:pt x="32845" y="24860"/>
                </a:lnTo>
                <a:lnTo>
                  <a:pt x="32139" y="24194"/>
                </a:lnTo>
                <a:lnTo>
                  <a:pt x="31433" y="23528"/>
                </a:lnTo>
                <a:lnTo>
                  <a:pt x="30722" y="22871"/>
                </a:lnTo>
                <a:lnTo>
                  <a:pt x="30005" y="22213"/>
                </a:lnTo>
                <a:lnTo>
                  <a:pt x="29289" y="21572"/>
                </a:lnTo>
                <a:lnTo>
                  <a:pt x="28573" y="20931"/>
                </a:lnTo>
                <a:lnTo>
                  <a:pt x="27851" y="20298"/>
                </a:lnTo>
                <a:lnTo>
                  <a:pt x="27130" y="19674"/>
                </a:lnTo>
                <a:lnTo>
                  <a:pt x="25681" y="18433"/>
                </a:lnTo>
                <a:lnTo>
                  <a:pt x="24233" y="17209"/>
                </a:lnTo>
                <a:lnTo>
                  <a:pt x="22784" y="15994"/>
                </a:lnTo>
                <a:lnTo>
                  <a:pt x="21341" y="14795"/>
                </a:lnTo>
                <a:lnTo>
                  <a:pt x="19909" y="13596"/>
                </a:lnTo>
                <a:lnTo>
                  <a:pt x="18481" y="12397"/>
                </a:lnTo>
                <a:lnTo>
                  <a:pt x="17001" y="11148"/>
                </a:lnTo>
                <a:lnTo>
                  <a:pt x="15512" y="9916"/>
                </a:lnTo>
                <a:lnTo>
                  <a:pt x="14027" y="8684"/>
                </a:lnTo>
                <a:lnTo>
                  <a:pt x="12532" y="7469"/>
                </a:lnTo>
                <a:lnTo>
                  <a:pt x="11037" y="6261"/>
                </a:lnTo>
                <a:lnTo>
                  <a:pt x="9542" y="5063"/>
                </a:lnTo>
                <a:lnTo>
                  <a:pt x="8041" y="3880"/>
                </a:lnTo>
                <a:lnTo>
                  <a:pt x="6536" y="2698"/>
                </a:lnTo>
                <a:lnTo>
                  <a:pt x="6391" y="2582"/>
                </a:lnTo>
                <a:lnTo>
                  <a:pt x="6240" y="2457"/>
                </a:lnTo>
                <a:lnTo>
                  <a:pt x="5939" y="2190"/>
                </a:lnTo>
                <a:lnTo>
                  <a:pt x="5311" y="1616"/>
                </a:lnTo>
                <a:lnTo>
                  <a:pt x="4989" y="1324"/>
                </a:lnTo>
                <a:lnTo>
                  <a:pt x="4657" y="1033"/>
                </a:lnTo>
                <a:lnTo>
                  <a:pt x="4491" y="900"/>
                </a:lnTo>
                <a:lnTo>
                  <a:pt x="4325" y="767"/>
                </a:lnTo>
                <a:lnTo>
                  <a:pt x="4158" y="642"/>
                </a:lnTo>
                <a:lnTo>
                  <a:pt x="3992" y="525"/>
                </a:lnTo>
                <a:lnTo>
                  <a:pt x="3821" y="417"/>
                </a:lnTo>
                <a:lnTo>
                  <a:pt x="3650" y="325"/>
                </a:lnTo>
                <a:lnTo>
                  <a:pt x="3484" y="234"/>
                </a:lnTo>
                <a:lnTo>
                  <a:pt x="3312" y="159"/>
                </a:lnTo>
                <a:lnTo>
                  <a:pt x="3141" y="101"/>
                </a:lnTo>
                <a:lnTo>
                  <a:pt x="2975" y="51"/>
                </a:lnTo>
                <a:lnTo>
                  <a:pt x="2803" y="17"/>
                </a:lnTo>
                <a:lnTo>
                  <a:pt x="263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555563" y="3209893"/>
            <a:ext cx="328884" cy="357433"/>
          </a:xfrm>
          <a:custGeom>
            <a:avLst/>
            <a:gdLst/>
            <a:ahLst/>
            <a:cxnLst/>
            <a:rect l="l" t="t" r="r" b="b"/>
            <a:pathLst>
              <a:path w="22713" h="33111" extrusionOk="0">
                <a:moveTo>
                  <a:pt x="10289" y="3622"/>
                </a:moveTo>
                <a:lnTo>
                  <a:pt x="10471" y="3631"/>
                </a:lnTo>
                <a:lnTo>
                  <a:pt x="10653" y="3639"/>
                </a:lnTo>
                <a:lnTo>
                  <a:pt x="10840" y="3664"/>
                </a:lnTo>
                <a:lnTo>
                  <a:pt x="11021" y="3689"/>
                </a:lnTo>
                <a:lnTo>
                  <a:pt x="11203" y="3714"/>
                </a:lnTo>
                <a:lnTo>
                  <a:pt x="11385" y="3756"/>
                </a:lnTo>
                <a:lnTo>
                  <a:pt x="11567" y="3797"/>
                </a:lnTo>
                <a:lnTo>
                  <a:pt x="11748" y="3847"/>
                </a:lnTo>
                <a:lnTo>
                  <a:pt x="11930" y="3897"/>
                </a:lnTo>
                <a:lnTo>
                  <a:pt x="12112" y="3955"/>
                </a:lnTo>
                <a:lnTo>
                  <a:pt x="12293" y="4022"/>
                </a:lnTo>
                <a:lnTo>
                  <a:pt x="12470" y="4089"/>
                </a:lnTo>
                <a:lnTo>
                  <a:pt x="12651" y="4172"/>
                </a:lnTo>
                <a:lnTo>
                  <a:pt x="12828" y="4247"/>
                </a:lnTo>
                <a:lnTo>
                  <a:pt x="13004" y="4338"/>
                </a:lnTo>
                <a:lnTo>
                  <a:pt x="13181" y="4430"/>
                </a:lnTo>
                <a:lnTo>
                  <a:pt x="13357" y="4530"/>
                </a:lnTo>
                <a:lnTo>
                  <a:pt x="13534" y="4630"/>
                </a:lnTo>
                <a:lnTo>
                  <a:pt x="13705" y="4738"/>
                </a:lnTo>
                <a:lnTo>
                  <a:pt x="13882" y="4855"/>
                </a:lnTo>
                <a:lnTo>
                  <a:pt x="14053" y="4971"/>
                </a:lnTo>
                <a:lnTo>
                  <a:pt x="14224" y="5096"/>
                </a:lnTo>
                <a:lnTo>
                  <a:pt x="14391" y="5229"/>
                </a:lnTo>
                <a:lnTo>
                  <a:pt x="14562" y="5362"/>
                </a:lnTo>
                <a:lnTo>
                  <a:pt x="14728" y="5504"/>
                </a:lnTo>
                <a:lnTo>
                  <a:pt x="14889" y="5645"/>
                </a:lnTo>
                <a:lnTo>
                  <a:pt x="15055" y="5795"/>
                </a:lnTo>
                <a:lnTo>
                  <a:pt x="15216" y="5953"/>
                </a:lnTo>
                <a:lnTo>
                  <a:pt x="15377" y="6112"/>
                </a:lnTo>
                <a:lnTo>
                  <a:pt x="15450" y="6187"/>
                </a:lnTo>
                <a:lnTo>
                  <a:pt x="15522" y="6245"/>
                </a:lnTo>
                <a:lnTo>
                  <a:pt x="15595" y="6295"/>
                </a:lnTo>
                <a:lnTo>
                  <a:pt x="15668" y="6336"/>
                </a:lnTo>
                <a:lnTo>
                  <a:pt x="15735" y="6370"/>
                </a:lnTo>
                <a:lnTo>
                  <a:pt x="15808" y="6386"/>
                </a:lnTo>
                <a:lnTo>
                  <a:pt x="15875" y="6403"/>
                </a:lnTo>
                <a:lnTo>
                  <a:pt x="16005" y="6403"/>
                </a:lnTo>
                <a:lnTo>
                  <a:pt x="16072" y="6386"/>
                </a:lnTo>
                <a:lnTo>
                  <a:pt x="16130" y="6370"/>
                </a:lnTo>
                <a:lnTo>
                  <a:pt x="16192" y="6345"/>
                </a:lnTo>
                <a:lnTo>
                  <a:pt x="16249" y="6311"/>
                </a:lnTo>
                <a:lnTo>
                  <a:pt x="16306" y="6270"/>
                </a:lnTo>
                <a:lnTo>
                  <a:pt x="16363" y="6228"/>
                </a:lnTo>
                <a:lnTo>
                  <a:pt x="16415" y="6170"/>
                </a:lnTo>
                <a:lnTo>
                  <a:pt x="16597" y="6395"/>
                </a:lnTo>
                <a:lnTo>
                  <a:pt x="16773" y="6620"/>
                </a:lnTo>
                <a:lnTo>
                  <a:pt x="16950" y="6844"/>
                </a:lnTo>
                <a:lnTo>
                  <a:pt x="17121" y="7077"/>
                </a:lnTo>
                <a:lnTo>
                  <a:pt x="17292" y="7319"/>
                </a:lnTo>
                <a:lnTo>
                  <a:pt x="17459" y="7560"/>
                </a:lnTo>
                <a:lnTo>
                  <a:pt x="17625" y="7810"/>
                </a:lnTo>
                <a:lnTo>
                  <a:pt x="17786" y="8068"/>
                </a:lnTo>
                <a:lnTo>
                  <a:pt x="17941" y="8326"/>
                </a:lnTo>
                <a:lnTo>
                  <a:pt x="18097" y="8584"/>
                </a:lnTo>
                <a:lnTo>
                  <a:pt x="18253" y="8859"/>
                </a:lnTo>
                <a:lnTo>
                  <a:pt x="18398" y="9125"/>
                </a:lnTo>
                <a:lnTo>
                  <a:pt x="18544" y="9400"/>
                </a:lnTo>
                <a:lnTo>
                  <a:pt x="18689" y="9683"/>
                </a:lnTo>
                <a:lnTo>
                  <a:pt x="18824" y="9966"/>
                </a:lnTo>
                <a:lnTo>
                  <a:pt x="18959" y="10249"/>
                </a:lnTo>
                <a:lnTo>
                  <a:pt x="19089" y="10541"/>
                </a:lnTo>
                <a:lnTo>
                  <a:pt x="19213" y="10832"/>
                </a:lnTo>
                <a:lnTo>
                  <a:pt x="19338" y="11124"/>
                </a:lnTo>
                <a:lnTo>
                  <a:pt x="19452" y="11423"/>
                </a:lnTo>
                <a:lnTo>
                  <a:pt x="19566" y="11731"/>
                </a:lnTo>
                <a:lnTo>
                  <a:pt x="19675" y="12031"/>
                </a:lnTo>
                <a:lnTo>
                  <a:pt x="19779" y="12339"/>
                </a:lnTo>
                <a:lnTo>
                  <a:pt x="19878" y="12647"/>
                </a:lnTo>
                <a:lnTo>
                  <a:pt x="19971" y="12963"/>
                </a:lnTo>
                <a:lnTo>
                  <a:pt x="20059" y="13280"/>
                </a:lnTo>
                <a:lnTo>
                  <a:pt x="20142" y="13596"/>
                </a:lnTo>
                <a:lnTo>
                  <a:pt x="20220" y="13913"/>
                </a:lnTo>
                <a:lnTo>
                  <a:pt x="20293" y="14229"/>
                </a:lnTo>
                <a:lnTo>
                  <a:pt x="20360" y="14554"/>
                </a:lnTo>
                <a:lnTo>
                  <a:pt x="20423" y="14878"/>
                </a:lnTo>
                <a:lnTo>
                  <a:pt x="20480" y="15203"/>
                </a:lnTo>
                <a:lnTo>
                  <a:pt x="20532" y="15528"/>
                </a:lnTo>
                <a:lnTo>
                  <a:pt x="20573" y="15852"/>
                </a:lnTo>
                <a:lnTo>
                  <a:pt x="20610" y="16185"/>
                </a:lnTo>
                <a:lnTo>
                  <a:pt x="20646" y="16510"/>
                </a:lnTo>
                <a:lnTo>
                  <a:pt x="20667" y="16843"/>
                </a:lnTo>
                <a:lnTo>
                  <a:pt x="20687" y="17176"/>
                </a:lnTo>
                <a:lnTo>
                  <a:pt x="20698" y="17501"/>
                </a:lnTo>
                <a:lnTo>
                  <a:pt x="20708" y="17834"/>
                </a:lnTo>
                <a:lnTo>
                  <a:pt x="20703" y="18167"/>
                </a:lnTo>
                <a:lnTo>
                  <a:pt x="20698" y="18500"/>
                </a:lnTo>
                <a:lnTo>
                  <a:pt x="20682" y="18833"/>
                </a:lnTo>
                <a:lnTo>
                  <a:pt x="20662" y="19166"/>
                </a:lnTo>
                <a:lnTo>
                  <a:pt x="20630" y="19491"/>
                </a:lnTo>
                <a:lnTo>
                  <a:pt x="20594" y="19824"/>
                </a:lnTo>
                <a:lnTo>
                  <a:pt x="20547" y="20157"/>
                </a:lnTo>
                <a:lnTo>
                  <a:pt x="20495" y="20481"/>
                </a:lnTo>
                <a:lnTo>
                  <a:pt x="20438" y="20814"/>
                </a:lnTo>
                <a:lnTo>
                  <a:pt x="20366" y="21139"/>
                </a:lnTo>
                <a:lnTo>
                  <a:pt x="20293" y="21464"/>
                </a:lnTo>
                <a:lnTo>
                  <a:pt x="20210" y="21788"/>
                </a:lnTo>
                <a:lnTo>
                  <a:pt x="20116" y="22113"/>
                </a:lnTo>
                <a:lnTo>
                  <a:pt x="20018" y="22438"/>
                </a:lnTo>
                <a:lnTo>
                  <a:pt x="19909" y="22754"/>
                </a:lnTo>
                <a:lnTo>
                  <a:pt x="19789" y="23079"/>
                </a:lnTo>
                <a:lnTo>
                  <a:pt x="19665" y="23395"/>
                </a:lnTo>
                <a:lnTo>
                  <a:pt x="19530" y="23703"/>
                </a:lnTo>
                <a:lnTo>
                  <a:pt x="19384" y="24020"/>
                </a:lnTo>
                <a:lnTo>
                  <a:pt x="19229" y="24328"/>
                </a:lnTo>
                <a:lnTo>
                  <a:pt x="19068" y="24636"/>
                </a:lnTo>
                <a:lnTo>
                  <a:pt x="18897" y="24944"/>
                </a:lnTo>
                <a:lnTo>
                  <a:pt x="18715" y="25243"/>
                </a:lnTo>
                <a:lnTo>
                  <a:pt x="18528" y="25543"/>
                </a:lnTo>
                <a:lnTo>
                  <a:pt x="18367" y="25785"/>
                </a:lnTo>
                <a:lnTo>
                  <a:pt x="18201" y="26009"/>
                </a:lnTo>
                <a:lnTo>
                  <a:pt x="18030" y="26234"/>
                </a:lnTo>
                <a:lnTo>
                  <a:pt x="17853" y="26451"/>
                </a:lnTo>
                <a:lnTo>
                  <a:pt x="17671" y="26659"/>
                </a:lnTo>
                <a:lnTo>
                  <a:pt x="17485" y="26859"/>
                </a:lnTo>
                <a:lnTo>
                  <a:pt x="17292" y="27050"/>
                </a:lnTo>
                <a:lnTo>
                  <a:pt x="17100" y="27241"/>
                </a:lnTo>
                <a:lnTo>
                  <a:pt x="16898" y="27416"/>
                </a:lnTo>
                <a:lnTo>
                  <a:pt x="16695" y="27591"/>
                </a:lnTo>
                <a:lnTo>
                  <a:pt x="16488" y="27758"/>
                </a:lnTo>
                <a:lnTo>
                  <a:pt x="16280" y="27916"/>
                </a:lnTo>
                <a:lnTo>
                  <a:pt x="16062" y="28066"/>
                </a:lnTo>
                <a:lnTo>
                  <a:pt x="15844" y="28207"/>
                </a:lnTo>
                <a:lnTo>
                  <a:pt x="15626" y="28340"/>
                </a:lnTo>
                <a:lnTo>
                  <a:pt x="15403" y="28465"/>
                </a:lnTo>
                <a:lnTo>
                  <a:pt x="15174" y="28590"/>
                </a:lnTo>
                <a:lnTo>
                  <a:pt x="14946" y="28698"/>
                </a:lnTo>
                <a:lnTo>
                  <a:pt x="14712" y="28807"/>
                </a:lnTo>
                <a:lnTo>
                  <a:pt x="14479" y="28907"/>
                </a:lnTo>
                <a:lnTo>
                  <a:pt x="14245" y="28998"/>
                </a:lnTo>
                <a:lnTo>
                  <a:pt x="14006" y="29081"/>
                </a:lnTo>
                <a:lnTo>
                  <a:pt x="13768" y="29156"/>
                </a:lnTo>
                <a:lnTo>
                  <a:pt x="13524" y="29223"/>
                </a:lnTo>
                <a:lnTo>
                  <a:pt x="13285" y="29281"/>
                </a:lnTo>
                <a:lnTo>
                  <a:pt x="13041" y="29339"/>
                </a:lnTo>
                <a:lnTo>
                  <a:pt x="12797" y="29381"/>
                </a:lnTo>
                <a:lnTo>
                  <a:pt x="12548" y="29423"/>
                </a:lnTo>
                <a:lnTo>
                  <a:pt x="12304" y="29448"/>
                </a:lnTo>
                <a:lnTo>
                  <a:pt x="12054" y="29473"/>
                </a:lnTo>
                <a:lnTo>
                  <a:pt x="11811" y="29489"/>
                </a:lnTo>
                <a:lnTo>
                  <a:pt x="11561" y="29498"/>
                </a:lnTo>
                <a:lnTo>
                  <a:pt x="11317" y="29498"/>
                </a:lnTo>
                <a:lnTo>
                  <a:pt x="11068" y="29489"/>
                </a:lnTo>
                <a:lnTo>
                  <a:pt x="10824" y="29473"/>
                </a:lnTo>
                <a:lnTo>
                  <a:pt x="10580" y="29448"/>
                </a:lnTo>
                <a:lnTo>
                  <a:pt x="10331" y="29414"/>
                </a:lnTo>
                <a:lnTo>
                  <a:pt x="10092" y="29373"/>
                </a:lnTo>
                <a:lnTo>
                  <a:pt x="9848" y="29331"/>
                </a:lnTo>
                <a:lnTo>
                  <a:pt x="9604" y="29273"/>
                </a:lnTo>
                <a:lnTo>
                  <a:pt x="9365" y="29206"/>
                </a:lnTo>
                <a:lnTo>
                  <a:pt x="9127" y="29140"/>
                </a:lnTo>
                <a:lnTo>
                  <a:pt x="8893" y="29056"/>
                </a:lnTo>
                <a:lnTo>
                  <a:pt x="8659" y="28973"/>
                </a:lnTo>
                <a:lnTo>
                  <a:pt x="8426" y="28873"/>
                </a:lnTo>
                <a:lnTo>
                  <a:pt x="8197" y="28773"/>
                </a:lnTo>
                <a:lnTo>
                  <a:pt x="7969" y="28665"/>
                </a:lnTo>
                <a:lnTo>
                  <a:pt x="7746" y="28549"/>
                </a:lnTo>
                <a:lnTo>
                  <a:pt x="7523" y="28415"/>
                </a:lnTo>
                <a:lnTo>
                  <a:pt x="7305" y="28282"/>
                </a:lnTo>
                <a:lnTo>
                  <a:pt x="7092" y="28141"/>
                </a:lnTo>
                <a:lnTo>
                  <a:pt x="6879" y="27991"/>
                </a:lnTo>
                <a:lnTo>
                  <a:pt x="6671" y="27833"/>
                </a:lnTo>
                <a:lnTo>
                  <a:pt x="6469" y="27666"/>
                </a:lnTo>
                <a:lnTo>
                  <a:pt x="6271" y="27483"/>
                </a:lnTo>
                <a:lnTo>
                  <a:pt x="6074" y="27300"/>
                </a:lnTo>
                <a:lnTo>
                  <a:pt x="5882" y="27108"/>
                </a:lnTo>
                <a:lnTo>
                  <a:pt x="5695" y="26908"/>
                </a:lnTo>
                <a:lnTo>
                  <a:pt x="5514" y="26700"/>
                </a:lnTo>
                <a:lnTo>
                  <a:pt x="5337" y="26484"/>
                </a:lnTo>
                <a:lnTo>
                  <a:pt x="5166" y="26259"/>
                </a:lnTo>
                <a:lnTo>
                  <a:pt x="5000" y="26026"/>
                </a:lnTo>
                <a:lnTo>
                  <a:pt x="4839" y="25785"/>
                </a:lnTo>
                <a:lnTo>
                  <a:pt x="4683" y="25535"/>
                </a:lnTo>
                <a:lnTo>
                  <a:pt x="4548" y="25310"/>
                </a:lnTo>
                <a:lnTo>
                  <a:pt x="4418" y="25069"/>
                </a:lnTo>
                <a:lnTo>
                  <a:pt x="4294" y="24827"/>
                </a:lnTo>
                <a:lnTo>
                  <a:pt x="4169" y="24586"/>
                </a:lnTo>
                <a:lnTo>
                  <a:pt x="4044" y="24336"/>
                </a:lnTo>
                <a:lnTo>
                  <a:pt x="3930" y="24078"/>
                </a:lnTo>
                <a:lnTo>
                  <a:pt x="3816" y="23820"/>
                </a:lnTo>
                <a:lnTo>
                  <a:pt x="3707" y="23562"/>
                </a:lnTo>
                <a:lnTo>
                  <a:pt x="3603" y="23295"/>
                </a:lnTo>
                <a:lnTo>
                  <a:pt x="3499" y="23021"/>
                </a:lnTo>
                <a:lnTo>
                  <a:pt x="3401" y="22754"/>
                </a:lnTo>
                <a:lnTo>
                  <a:pt x="3307" y="22471"/>
                </a:lnTo>
                <a:lnTo>
                  <a:pt x="3219" y="22188"/>
                </a:lnTo>
                <a:lnTo>
                  <a:pt x="3131" y="21905"/>
                </a:lnTo>
                <a:lnTo>
                  <a:pt x="3048" y="21622"/>
                </a:lnTo>
                <a:lnTo>
                  <a:pt x="2970" y="21330"/>
                </a:lnTo>
                <a:lnTo>
                  <a:pt x="2897" y="21039"/>
                </a:lnTo>
                <a:lnTo>
                  <a:pt x="2825" y="20748"/>
                </a:lnTo>
                <a:lnTo>
                  <a:pt x="2757" y="20448"/>
                </a:lnTo>
                <a:lnTo>
                  <a:pt x="2695" y="20148"/>
                </a:lnTo>
                <a:lnTo>
                  <a:pt x="2638" y="19849"/>
                </a:lnTo>
                <a:lnTo>
                  <a:pt x="2586" y="19541"/>
                </a:lnTo>
                <a:lnTo>
                  <a:pt x="2534" y="19241"/>
                </a:lnTo>
                <a:lnTo>
                  <a:pt x="2487" y="18933"/>
                </a:lnTo>
                <a:lnTo>
                  <a:pt x="2446" y="18625"/>
                </a:lnTo>
                <a:lnTo>
                  <a:pt x="2409" y="18317"/>
                </a:lnTo>
                <a:lnTo>
                  <a:pt x="2378" y="18009"/>
                </a:lnTo>
                <a:lnTo>
                  <a:pt x="2347" y="17701"/>
                </a:lnTo>
                <a:lnTo>
                  <a:pt x="2321" y="17384"/>
                </a:lnTo>
                <a:lnTo>
                  <a:pt x="2300" y="17076"/>
                </a:lnTo>
                <a:lnTo>
                  <a:pt x="2285" y="16760"/>
                </a:lnTo>
                <a:lnTo>
                  <a:pt x="2274" y="16452"/>
                </a:lnTo>
                <a:lnTo>
                  <a:pt x="2269" y="16135"/>
                </a:lnTo>
                <a:lnTo>
                  <a:pt x="2264" y="15827"/>
                </a:lnTo>
                <a:lnTo>
                  <a:pt x="2269" y="15511"/>
                </a:lnTo>
                <a:lnTo>
                  <a:pt x="2274" y="15203"/>
                </a:lnTo>
                <a:lnTo>
                  <a:pt x="2285" y="14887"/>
                </a:lnTo>
                <a:lnTo>
                  <a:pt x="2300" y="14579"/>
                </a:lnTo>
                <a:lnTo>
                  <a:pt x="2321" y="14271"/>
                </a:lnTo>
                <a:lnTo>
                  <a:pt x="2342" y="13963"/>
                </a:lnTo>
                <a:lnTo>
                  <a:pt x="2373" y="13654"/>
                </a:lnTo>
                <a:lnTo>
                  <a:pt x="2409" y="13355"/>
                </a:lnTo>
                <a:lnTo>
                  <a:pt x="2446" y="13047"/>
                </a:lnTo>
                <a:lnTo>
                  <a:pt x="2487" y="12747"/>
                </a:lnTo>
                <a:lnTo>
                  <a:pt x="2539" y="12447"/>
                </a:lnTo>
                <a:lnTo>
                  <a:pt x="2591" y="12148"/>
                </a:lnTo>
                <a:lnTo>
                  <a:pt x="2648" y="11848"/>
                </a:lnTo>
                <a:lnTo>
                  <a:pt x="2710" y="11556"/>
                </a:lnTo>
                <a:lnTo>
                  <a:pt x="2778" y="11265"/>
                </a:lnTo>
                <a:lnTo>
                  <a:pt x="2850" y="10982"/>
                </a:lnTo>
                <a:lnTo>
                  <a:pt x="2928" y="10691"/>
                </a:lnTo>
                <a:lnTo>
                  <a:pt x="3011" y="10416"/>
                </a:lnTo>
                <a:lnTo>
                  <a:pt x="3100" y="10133"/>
                </a:lnTo>
                <a:lnTo>
                  <a:pt x="3188" y="9858"/>
                </a:lnTo>
                <a:lnTo>
                  <a:pt x="3287" y="9583"/>
                </a:lnTo>
                <a:lnTo>
                  <a:pt x="3390" y="9317"/>
                </a:lnTo>
                <a:lnTo>
                  <a:pt x="3499" y="9051"/>
                </a:lnTo>
                <a:lnTo>
                  <a:pt x="3608" y="8792"/>
                </a:lnTo>
                <a:lnTo>
                  <a:pt x="3728" y="8534"/>
                </a:lnTo>
                <a:lnTo>
                  <a:pt x="3852" y="8285"/>
                </a:lnTo>
                <a:lnTo>
                  <a:pt x="3977" y="8043"/>
                </a:lnTo>
                <a:lnTo>
                  <a:pt x="4112" y="7793"/>
                </a:lnTo>
                <a:lnTo>
                  <a:pt x="4252" y="7560"/>
                </a:lnTo>
                <a:lnTo>
                  <a:pt x="4392" y="7327"/>
                </a:lnTo>
                <a:lnTo>
                  <a:pt x="4538" y="7111"/>
                </a:lnTo>
                <a:lnTo>
                  <a:pt x="4683" y="6894"/>
                </a:lnTo>
                <a:lnTo>
                  <a:pt x="4828" y="6694"/>
                </a:lnTo>
                <a:lnTo>
                  <a:pt x="4979" y="6495"/>
                </a:lnTo>
                <a:lnTo>
                  <a:pt x="5129" y="6303"/>
                </a:lnTo>
                <a:lnTo>
                  <a:pt x="5280" y="6120"/>
                </a:lnTo>
                <a:lnTo>
                  <a:pt x="5436" y="5945"/>
                </a:lnTo>
                <a:lnTo>
                  <a:pt x="5591" y="5770"/>
                </a:lnTo>
                <a:lnTo>
                  <a:pt x="5752" y="5604"/>
                </a:lnTo>
                <a:lnTo>
                  <a:pt x="5913" y="5446"/>
                </a:lnTo>
                <a:lnTo>
                  <a:pt x="6074" y="5296"/>
                </a:lnTo>
                <a:lnTo>
                  <a:pt x="6235" y="5154"/>
                </a:lnTo>
                <a:lnTo>
                  <a:pt x="6401" y="5021"/>
                </a:lnTo>
                <a:lnTo>
                  <a:pt x="6567" y="4888"/>
                </a:lnTo>
                <a:lnTo>
                  <a:pt x="6739" y="4763"/>
                </a:lnTo>
                <a:lnTo>
                  <a:pt x="6905" y="4646"/>
                </a:lnTo>
                <a:lnTo>
                  <a:pt x="7076" y="4538"/>
                </a:lnTo>
                <a:lnTo>
                  <a:pt x="7247" y="4430"/>
                </a:lnTo>
                <a:lnTo>
                  <a:pt x="7419" y="4338"/>
                </a:lnTo>
                <a:lnTo>
                  <a:pt x="7595" y="4247"/>
                </a:lnTo>
                <a:lnTo>
                  <a:pt x="7772" y="4155"/>
                </a:lnTo>
                <a:lnTo>
                  <a:pt x="7943" y="4080"/>
                </a:lnTo>
                <a:lnTo>
                  <a:pt x="8120" y="4005"/>
                </a:lnTo>
                <a:lnTo>
                  <a:pt x="8301" y="3939"/>
                </a:lnTo>
                <a:lnTo>
                  <a:pt x="8478" y="3880"/>
                </a:lnTo>
                <a:lnTo>
                  <a:pt x="8654" y="3831"/>
                </a:lnTo>
                <a:lnTo>
                  <a:pt x="8836" y="3781"/>
                </a:lnTo>
                <a:lnTo>
                  <a:pt x="9018" y="3739"/>
                </a:lnTo>
                <a:lnTo>
                  <a:pt x="9199" y="3706"/>
                </a:lnTo>
                <a:lnTo>
                  <a:pt x="9381" y="3672"/>
                </a:lnTo>
                <a:lnTo>
                  <a:pt x="9563" y="3656"/>
                </a:lnTo>
                <a:lnTo>
                  <a:pt x="9744" y="3639"/>
                </a:lnTo>
                <a:lnTo>
                  <a:pt x="9926" y="3622"/>
                </a:lnTo>
                <a:close/>
                <a:moveTo>
                  <a:pt x="10227" y="1"/>
                </a:moveTo>
                <a:lnTo>
                  <a:pt x="9983" y="9"/>
                </a:lnTo>
                <a:lnTo>
                  <a:pt x="9739" y="26"/>
                </a:lnTo>
                <a:lnTo>
                  <a:pt x="9490" y="51"/>
                </a:lnTo>
                <a:lnTo>
                  <a:pt x="9246" y="84"/>
                </a:lnTo>
                <a:lnTo>
                  <a:pt x="9002" y="126"/>
                </a:lnTo>
                <a:lnTo>
                  <a:pt x="8758" y="176"/>
                </a:lnTo>
                <a:lnTo>
                  <a:pt x="8514" y="234"/>
                </a:lnTo>
                <a:lnTo>
                  <a:pt x="8270" y="309"/>
                </a:lnTo>
                <a:lnTo>
                  <a:pt x="8031" y="384"/>
                </a:lnTo>
                <a:lnTo>
                  <a:pt x="7787" y="467"/>
                </a:lnTo>
                <a:lnTo>
                  <a:pt x="7549" y="559"/>
                </a:lnTo>
                <a:lnTo>
                  <a:pt x="7315" y="667"/>
                </a:lnTo>
                <a:lnTo>
                  <a:pt x="7076" y="775"/>
                </a:lnTo>
                <a:lnTo>
                  <a:pt x="6843" y="892"/>
                </a:lnTo>
                <a:lnTo>
                  <a:pt x="6609" y="1017"/>
                </a:lnTo>
                <a:lnTo>
                  <a:pt x="6375" y="1158"/>
                </a:lnTo>
                <a:lnTo>
                  <a:pt x="6147" y="1300"/>
                </a:lnTo>
                <a:lnTo>
                  <a:pt x="5918" y="1449"/>
                </a:lnTo>
                <a:lnTo>
                  <a:pt x="5695" y="1608"/>
                </a:lnTo>
                <a:lnTo>
                  <a:pt x="5472" y="1774"/>
                </a:lnTo>
                <a:lnTo>
                  <a:pt x="5254" y="1957"/>
                </a:lnTo>
                <a:lnTo>
                  <a:pt x="5036" y="2140"/>
                </a:lnTo>
                <a:lnTo>
                  <a:pt x="4823" y="2332"/>
                </a:lnTo>
                <a:lnTo>
                  <a:pt x="4610" y="2532"/>
                </a:lnTo>
                <a:lnTo>
                  <a:pt x="4403" y="2740"/>
                </a:lnTo>
                <a:lnTo>
                  <a:pt x="4195" y="2956"/>
                </a:lnTo>
                <a:lnTo>
                  <a:pt x="3993" y="3181"/>
                </a:lnTo>
                <a:lnTo>
                  <a:pt x="3795" y="3414"/>
                </a:lnTo>
                <a:lnTo>
                  <a:pt x="3598" y="3647"/>
                </a:lnTo>
                <a:lnTo>
                  <a:pt x="3406" y="3897"/>
                </a:lnTo>
                <a:lnTo>
                  <a:pt x="3219" y="4155"/>
                </a:lnTo>
                <a:lnTo>
                  <a:pt x="3032" y="4413"/>
                </a:lnTo>
                <a:lnTo>
                  <a:pt x="2856" y="4688"/>
                </a:lnTo>
                <a:lnTo>
                  <a:pt x="2679" y="4963"/>
                </a:lnTo>
                <a:lnTo>
                  <a:pt x="2508" y="5254"/>
                </a:lnTo>
                <a:lnTo>
                  <a:pt x="2337" y="5546"/>
                </a:lnTo>
                <a:lnTo>
                  <a:pt x="2176" y="5845"/>
                </a:lnTo>
                <a:lnTo>
                  <a:pt x="2015" y="6153"/>
                </a:lnTo>
                <a:lnTo>
                  <a:pt x="1864" y="6470"/>
                </a:lnTo>
                <a:lnTo>
                  <a:pt x="1714" y="6794"/>
                </a:lnTo>
                <a:lnTo>
                  <a:pt x="1563" y="7144"/>
                </a:lnTo>
                <a:lnTo>
                  <a:pt x="1423" y="7502"/>
                </a:lnTo>
                <a:lnTo>
                  <a:pt x="1283" y="7860"/>
                </a:lnTo>
                <a:lnTo>
                  <a:pt x="1158" y="8218"/>
                </a:lnTo>
                <a:lnTo>
                  <a:pt x="1034" y="8593"/>
                </a:lnTo>
                <a:lnTo>
                  <a:pt x="919" y="8959"/>
                </a:lnTo>
                <a:lnTo>
                  <a:pt x="810" y="9342"/>
                </a:lnTo>
                <a:lnTo>
                  <a:pt x="712" y="9717"/>
                </a:lnTo>
                <a:lnTo>
                  <a:pt x="618" y="10108"/>
                </a:lnTo>
                <a:lnTo>
                  <a:pt x="530" y="10491"/>
                </a:lnTo>
                <a:lnTo>
                  <a:pt x="447" y="10882"/>
                </a:lnTo>
                <a:lnTo>
                  <a:pt x="374" y="11282"/>
                </a:lnTo>
                <a:lnTo>
                  <a:pt x="307" y="11673"/>
                </a:lnTo>
                <a:lnTo>
                  <a:pt x="250" y="12081"/>
                </a:lnTo>
                <a:lnTo>
                  <a:pt x="198" y="12481"/>
                </a:lnTo>
                <a:lnTo>
                  <a:pt x="151" y="12880"/>
                </a:lnTo>
                <a:lnTo>
                  <a:pt x="109" y="13288"/>
                </a:lnTo>
                <a:lnTo>
                  <a:pt x="73" y="13696"/>
                </a:lnTo>
                <a:lnTo>
                  <a:pt x="47" y="14104"/>
                </a:lnTo>
                <a:lnTo>
                  <a:pt x="26" y="14520"/>
                </a:lnTo>
                <a:lnTo>
                  <a:pt x="11" y="14928"/>
                </a:lnTo>
                <a:lnTo>
                  <a:pt x="0" y="15345"/>
                </a:lnTo>
                <a:lnTo>
                  <a:pt x="0" y="15752"/>
                </a:lnTo>
                <a:lnTo>
                  <a:pt x="6" y="16169"/>
                </a:lnTo>
                <a:lnTo>
                  <a:pt x="16" y="16585"/>
                </a:lnTo>
                <a:lnTo>
                  <a:pt x="32" y="16993"/>
                </a:lnTo>
                <a:lnTo>
                  <a:pt x="52" y="17409"/>
                </a:lnTo>
                <a:lnTo>
                  <a:pt x="84" y="17817"/>
                </a:lnTo>
                <a:lnTo>
                  <a:pt x="115" y="18233"/>
                </a:lnTo>
                <a:lnTo>
                  <a:pt x="156" y="18641"/>
                </a:lnTo>
                <a:lnTo>
                  <a:pt x="203" y="19049"/>
                </a:lnTo>
                <a:lnTo>
                  <a:pt x="255" y="19457"/>
                </a:lnTo>
                <a:lnTo>
                  <a:pt x="312" y="19865"/>
                </a:lnTo>
                <a:lnTo>
                  <a:pt x="379" y="20265"/>
                </a:lnTo>
                <a:lnTo>
                  <a:pt x="447" y="20664"/>
                </a:lnTo>
                <a:lnTo>
                  <a:pt x="520" y="21064"/>
                </a:lnTo>
                <a:lnTo>
                  <a:pt x="603" y="21464"/>
                </a:lnTo>
                <a:lnTo>
                  <a:pt x="691" y="21855"/>
                </a:lnTo>
                <a:lnTo>
                  <a:pt x="779" y="22238"/>
                </a:lnTo>
                <a:lnTo>
                  <a:pt x="878" y="22629"/>
                </a:lnTo>
                <a:lnTo>
                  <a:pt x="982" y="23012"/>
                </a:lnTo>
                <a:lnTo>
                  <a:pt x="1091" y="23387"/>
                </a:lnTo>
                <a:lnTo>
                  <a:pt x="1200" y="23761"/>
                </a:lnTo>
                <a:lnTo>
                  <a:pt x="1319" y="24136"/>
                </a:lnTo>
                <a:lnTo>
                  <a:pt x="1444" y="24494"/>
                </a:lnTo>
                <a:lnTo>
                  <a:pt x="1573" y="24860"/>
                </a:lnTo>
                <a:lnTo>
                  <a:pt x="1708" y="25210"/>
                </a:lnTo>
                <a:lnTo>
                  <a:pt x="1849" y="25568"/>
                </a:lnTo>
                <a:lnTo>
                  <a:pt x="1989" y="25909"/>
                </a:lnTo>
                <a:lnTo>
                  <a:pt x="2139" y="26251"/>
                </a:lnTo>
                <a:lnTo>
                  <a:pt x="2295" y="26584"/>
                </a:lnTo>
                <a:lnTo>
                  <a:pt x="2456" y="26908"/>
                </a:lnTo>
                <a:lnTo>
                  <a:pt x="2617" y="27225"/>
                </a:lnTo>
                <a:lnTo>
                  <a:pt x="2788" y="27541"/>
                </a:lnTo>
                <a:lnTo>
                  <a:pt x="2959" y="27849"/>
                </a:lnTo>
                <a:lnTo>
                  <a:pt x="3141" y="28149"/>
                </a:lnTo>
                <a:lnTo>
                  <a:pt x="3323" y="28440"/>
                </a:lnTo>
                <a:lnTo>
                  <a:pt x="3510" y="28723"/>
                </a:lnTo>
                <a:lnTo>
                  <a:pt x="3702" y="28998"/>
                </a:lnTo>
                <a:lnTo>
                  <a:pt x="3899" y="29265"/>
                </a:lnTo>
                <a:lnTo>
                  <a:pt x="4102" y="29523"/>
                </a:lnTo>
                <a:lnTo>
                  <a:pt x="4304" y="29781"/>
                </a:lnTo>
                <a:lnTo>
                  <a:pt x="4517" y="30022"/>
                </a:lnTo>
                <a:lnTo>
                  <a:pt x="4730" y="30255"/>
                </a:lnTo>
                <a:lnTo>
                  <a:pt x="4979" y="30505"/>
                </a:lnTo>
                <a:lnTo>
                  <a:pt x="5233" y="30746"/>
                </a:lnTo>
                <a:lnTo>
                  <a:pt x="5498" y="30980"/>
                </a:lnTo>
                <a:lnTo>
                  <a:pt x="5763" y="31196"/>
                </a:lnTo>
                <a:lnTo>
                  <a:pt x="6033" y="31404"/>
                </a:lnTo>
                <a:lnTo>
                  <a:pt x="6313" y="31596"/>
                </a:lnTo>
                <a:lnTo>
                  <a:pt x="6593" y="31779"/>
                </a:lnTo>
                <a:lnTo>
                  <a:pt x="6879" y="31954"/>
                </a:lnTo>
                <a:lnTo>
                  <a:pt x="7170" y="32112"/>
                </a:lnTo>
                <a:lnTo>
                  <a:pt x="7460" y="32262"/>
                </a:lnTo>
                <a:lnTo>
                  <a:pt x="7761" y="32395"/>
                </a:lnTo>
                <a:lnTo>
                  <a:pt x="8057" y="32520"/>
                </a:lnTo>
                <a:lnTo>
                  <a:pt x="8364" y="32628"/>
                </a:lnTo>
                <a:lnTo>
                  <a:pt x="8670" y="32728"/>
                </a:lnTo>
                <a:lnTo>
                  <a:pt x="8981" y="32820"/>
                </a:lnTo>
                <a:lnTo>
                  <a:pt x="9293" y="32894"/>
                </a:lnTo>
                <a:lnTo>
                  <a:pt x="9604" y="32961"/>
                </a:lnTo>
                <a:lnTo>
                  <a:pt x="9921" y="33019"/>
                </a:lnTo>
                <a:lnTo>
                  <a:pt x="10238" y="33061"/>
                </a:lnTo>
                <a:lnTo>
                  <a:pt x="10559" y="33086"/>
                </a:lnTo>
                <a:lnTo>
                  <a:pt x="10876" y="33111"/>
                </a:lnTo>
                <a:lnTo>
                  <a:pt x="11520" y="33111"/>
                </a:lnTo>
                <a:lnTo>
                  <a:pt x="11842" y="33094"/>
                </a:lnTo>
                <a:lnTo>
                  <a:pt x="12164" y="33069"/>
                </a:lnTo>
                <a:lnTo>
                  <a:pt x="12485" y="33028"/>
                </a:lnTo>
                <a:lnTo>
                  <a:pt x="12802" y="32978"/>
                </a:lnTo>
                <a:lnTo>
                  <a:pt x="13124" y="32919"/>
                </a:lnTo>
                <a:lnTo>
                  <a:pt x="13446" y="32844"/>
                </a:lnTo>
                <a:lnTo>
                  <a:pt x="13762" y="32761"/>
                </a:lnTo>
                <a:lnTo>
                  <a:pt x="14079" y="32670"/>
                </a:lnTo>
                <a:lnTo>
                  <a:pt x="14391" y="32561"/>
                </a:lnTo>
                <a:lnTo>
                  <a:pt x="14707" y="32445"/>
                </a:lnTo>
                <a:lnTo>
                  <a:pt x="15013" y="32312"/>
                </a:lnTo>
                <a:lnTo>
                  <a:pt x="15325" y="32170"/>
                </a:lnTo>
                <a:lnTo>
                  <a:pt x="15626" y="32020"/>
                </a:lnTo>
                <a:lnTo>
                  <a:pt x="15932" y="31862"/>
                </a:lnTo>
                <a:lnTo>
                  <a:pt x="16228" y="31687"/>
                </a:lnTo>
                <a:lnTo>
                  <a:pt x="16524" y="31504"/>
                </a:lnTo>
                <a:lnTo>
                  <a:pt x="16815" y="31304"/>
                </a:lnTo>
                <a:lnTo>
                  <a:pt x="17106" y="31096"/>
                </a:lnTo>
                <a:lnTo>
                  <a:pt x="17386" y="30880"/>
                </a:lnTo>
                <a:lnTo>
                  <a:pt x="17666" y="30647"/>
                </a:lnTo>
                <a:lnTo>
                  <a:pt x="17936" y="30405"/>
                </a:lnTo>
                <a:lnTo>
                  <a:pt x="18206" y="30155"/>
                </a:lnTo>
                <a:lnTo>
                  <a:pt x="18471" y="29897"/>
                </a:lnTo>
                <a:lnTo>
                  <a:pt x="18725" y="29623"/>
                </a:lnTo>
                <a:lnTo>
                  <a:pt x="18980" y="29339"/>
                </a:lnTo>
                <a:lnTo>
                  <a:pt x="19224" y="29040"/>
                </a:lnTo>
                <a:lnTo>
                  <a:pt x="19462" y="28732"/>
                </a:lnTo>
                <a:lnTo>
                  <a:pt x="19696" y="28415"/>
                </a:lnTo>
                <a:lnTo>
                  <a:pt x="19924" y="28091"/>
                </a:lnTo>
                <a:lnTo>
                  <a:pt x="20142" y="27749"/>
                </a:lnTo>
                <a:lnTo>
                  <a:pt x="20350" y="27400"/>
                </a:lnTo>
                <a:lnTo>
                  <a:pt x="20553" y="27042"/>
                </a:lnTo>
                <a:lnTo>
                  <a:pt x="20750" y="26667"/>
                </a:lnTo>
                <a:lnTo>
                  <a:pt x="20937" y="26284"/>
                </a:lnTo>
                <a:lnTo>
                  <a:pt x="21118" y="25893"/>
                </a:lnTo>
                <a:lnTo>
                  <a:pt x="21284" y="25485"/>
                </a:lnTo>
                <a:lnTo>
                  <a:pt x="21445" y="25077"/>
                </a:lnTo>
                <a:lnTo>
                  <a:pt x="21601" y="24644"/>
                </a:lnTo>
                <a:lnTo>
                  <a:pt x="21741" y="24211"/>
                </a:lnTo>
                <a:lnTo>
                  <a:pt x="21876" y="23761"/>
                </a:lnTo>
                <a:lnTo>
                  <a:pt x="21996" y="23312"/>
                </a:lnTo>
                <a:lnTo>
                  <a:pt x="22099" y="22887"/>
                </a:lnTo>
                <a:lnTo>
                  <a:pt x="22193" y="22471"/>
                </a:lnTo>
                <a:lnTo>
                  <a:pt x="22281" y="22063"/>
                </a:lnTo>
                <a:lnTo>
                  <a:pt x="22354" y="21647"/>
                </a:lnTo>
                <a:lnTo>
                  <a:pt x="22427" y="21231"/>
                </a:lnTo>
                <a:lnTo>
                  <a:pt x="22489" y="20823"/>
                </a:lnTo>
                <a:lnTo>
                  <a:pt x="22541" y="20406"/>
                </a:lnTo>
                <a:lnTo>
                  <a:pt x="22587" y="19998"/>
                </a:lnTo>
                <a:lnTo>
                  <a:pt x="22629" y="19590"/>
                </a:lnTo>
                <a:lnTo>
                  <a:pt x="22660" y="19183"/>
                </a:lnTo>
                <a:lnTo>
                  <a:pt x="22681" y="18775"/>
                </a:lnTo>
                <a:lnTo>
                  <a:pt x="22696" y="18375"/>
                </a:lnTo>
                <a:lnTo>
                  <a:pt x="22707" y="17975"/>
                </a:lnTo>
                <a:lnTo>
                  <a:pt x="22712" y="17576"/>
                </a:lnTo>
                <a:lnTo>
                  <a:pt x="22707" y="17176"/>
                </a:lnTo>
                <a:lnTo>
                  <a:pt x="22691" y="16776"/>
                </a:lnTo>
                <a:lnTo>
                  <a:pt x="22676" y="16385"/>
                </a:lnTo>
                <a:lnTo>
                  <a:pt x="22650" y="15994"/>
                </a:lnTo>
                <a:lnTo>
                  <a:pt x="22619" y="15611"/>
                </a:lnTo>
                <a:lnTo>
                  <a:pt x="22577" y="15220"/>
                </a:lnTo>
                <a:lnTo>
                  <a:pt x="22536" y="14837"/>
                </a:lnTo>
                <a:lnTo>
                  <a:pt x="22484" y="14462"/>
                </a:lnTo>
                <a:lnTo>
                  <a:pt x="22427" y="14087"/>
                </a:lnTo>
                <a:lnTo>
                  <a:pt x="22364" y="13713"/>
                </a:lnTo>
                <a:lnTo>
                  <a:pt x="22292" y="13338"/>
                </a:lnTo>
                <a:lnTo>
                  <a:pt x="22219" y="12972"/>
                </a:lnTo>
                <a:lnTo>
                  <a:pt x="22136" y="12605"/>
                </a:lnTo>
                <a:lnTo>
                  <a:pt x="22048" y="12247"/>
                </a:lnTo>
                <a:lnTo>
                  <a:pt x="21954" y="11889"/>
                </a:lnTo>
                <a:lnTo>
                  <a:pt x="21856" y="11540"/>
                </a:lnTo>
                <a:lnTo>
                  <a:pt x="21752" y="11190"/>
                </a:lnTo>
                <a:lnTo>
                  <a:pt x="21643" y="10840"/>
                </a:lnTo>
                <a:lnTo>
                  <a:pt x="21528" y="10499"/>
                </a:lnTo>
                <a:lnTo>
                  <a:pt x="21404" y="10166"/>
                </a:lnTo>
                <a:lnTo>
                  <a:pt x="21279" y="9833"/>
                </a:lnTo>
                <a:lnTo>
                  <a:pt x="21150" y="9500"/>
                </a:lnTo>
                <a:lnTo>
                  <a:pt x="21015" y="9175"/>
                </a:lnTo>
                <a:lnTo>
                  <a:pt x="20874" y="8859"/>
                </a:lnTo>
                <a:lnTo>
                  <a:pt x="20729" y="8543"/>
                </a:lnTo>
                <a:lnTo>
                  <a:pt x="20578" y="8235"/>
                </a:lnTo>
                <a:lnTo>
                  <a:pt x="20428" y="7927"/>
                </a:lnTo>
                <a:lnTo>
                  <a:pt x="20267" y="7627"/>
                </a:lnTo>
                <a:lnTo>
                  <a:pt x="20106" y="7335"/>
                </a:lnTo>
                <a:lnTo>
                  <a:pt x="19935" y="7044"/>
                </a:lnTo>
                <a:lnTo>
                  <a:pt x="19763" y="6761"/>
                </a:lnTo>
                <a:lnTo>
                  <a:pt x="19592" y="6478"/>
                </a:lnTo>
                <a:lnTo>
                  <a:pt x="19410" y="6203"/>
                </a:lnTo>
                <a:lnTo>
                  <a:pt x="19229" y="5937"/>
                </a:lnTo>
                <a:lnTo>
                  <a:pt x="19037" y="5670"/>
                </a:lnTo>
                <a:lnTo>
                  <a:pt x="18850" y="5412"/>
                </a:lnTo>
                <a:lnTo>
                  <a:pt x="18653" y="5163"/>
                </a:lnTo>
                <a:lnTo>
                  <a:pt x="18455" y="4921"/>
                </a:lnTo>
                <a:lnTo>
                  <a:pt x="18253" y="4680"/>
                </a:lnTo>
                <a:lnTo>
                  <a:pt x="18050" y="4447"/>
                </a:lnTo>
                <a:lnTo>
                  <a:pt x="17838" y="4222"/>
                </a:lnTo>
                <a:lnTo>
                  <a:pt x="17630" y="4005"/>
                </a:lnTo>
                <a:lnTo>
                  <a:pt x="17412" y="3789"/>
                </a:lnTo>
                <a:lnTo>
                  <a:pt x="17194" y="3581"/>
                </a:lnTo>
                <a:lnTo>
                  <a:pt x="16976" y="3381"/>
                </a:lnTo>
                <a:lnTo>
                  <a:pt x="16753" y="3189"/>
                </a:lnTo>
                <a:lnTo>
                  <a:pt x="16524" y="3006"/>
                </a:lnTo>
                <a:lnTo>
                  <a:pt x="16296" y="2831"/>
                </a:lnTo>
                <a:lnTo>
                  <a:pt x="16067" y="2657"/>
                </a:lnTo>
                <a:lnTo>
                  <a:pt x="15834" y="2490"/>
                </a:lnTo>
                <a:lnTo>
                  <a:pt x="15621" y="2282"/>
                </a:lnTo>
                <a:lnTo>
                  <a:pt x="15408" y="2082"/>
                </a:lnTo>
                <a:lnTo>
                  <a:pt x="15195" y="1891"/>
                </a:lnTo>
                <a:lnTo>
                  <a:pt x="14972" y="1708"/>
                </a:lnTo>
                <a:lnTo>
                  <a:pt x="14754" y="1541"/>
                </a:lnTo>
                <a:lnTo>
                  <a:pt x="14531" y="1375"/>
                </a:lnTo>
                <a:lnTo>
                  <a:pt x="14302" y="1225"/>
                </a:lnTo>
                <a:lnTo>
                  <a:pt x="14074" y="1075"/>
                </a:lnTo>
                <a:lnTo>
                  <a:pt x="13845" y="942"/>
                </a:lnTo>
                <a:lnTo>
                  <a:pt x="13612" y="817"/>
                </a:lnTo>
                <a:lnTo>
                  <a:pt x="13378" y="700"/>
                </a:lnTo>
                <a:lnTo>
                  <a:pt x="13139" y="592"/>
                </a:lnTo>
                <a:lnTo>
                  <a:pt x="12906" y="492"/>
                </a:lnTo>
                <a:lnTo>
                  <a:pt x="12667" y="400"/>
                </a:lnTo>
                <a:lnTo>
                  <a:pt x="12428" y="326"/>
                </a:lnTo>
                <a:lnTo>
                  <a:pt x="12184" y="251"/>
                </a:lnTo>
                <a:lnTo>
                  <a:pt x="11940" y="192"/>
                </a:lnTo>
                <a:lnTo>
                  <a:pt x="11701" y="134"/>
                </a:lnTo>
                <a:lnTo>
                  <a:pt x="11457" y="92"/>
                </a:lnTo>
                <a:lnTo>
                  <a:pt x="11214" y="51"/>
                </a:lnTo>
                <a:lnTo>
                  <a:pt x="10964" y="26"/>
                </a:lnTo>
                <a:lnTo>
                  <a:pt x="10720" y="9"/>
                </a:lnTo>
                <a:lnTo>
                  <a:pt x="1047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8649971" y="3909343"/>
            <a:ext cx="190948" cy="186505"/>
          </a:xfrm>
          <a:custGeom>
            <a:avLst/>
            <a:gdLst/>
            <a:ahLst/>
            <a:cxnLst/>
            <a:rect l="l" t="t" r="r" b="b"/>
            <a:pathLst>
              <a:path w="13187" h="17277" extrusionOk="0">
                <a:moveTo>
                  <a:pt x="6806" y="1"/>
                </a:moveTo>
                <a:lnTo>
                  <a:pt x="6744" y="9"/>
                </a:lnTo>
                <a:lnTo>
                  <a:pt x="6687" y="26"/>
                </a:lnTo>
                <a:lnTo>
                  <a:pt x="6624" y="43"/>
                </a:lnTo>
                <a:lnTo>
                  <a:pt x="6567" y="68"/>
                </a:lnTo>
                <a:lnTo>
                  <a:pt x="6510" y="109"/>
                </a:lnTo>
                <a:lnTo>
                  <a:pt x="6453" y="151"/>
                </a:lnTo>
                <a:lnTo>
                  <a:pt x="6396" y="201"/>
                </a:lnTo>
                <a:lnTo>
                  <a:pt x="6344" y="251"/>
                </a:lnTo>
                <a:lnTo>
                  <a:pt x="6297" y="317"/>
                </a:lnTo>
                <a:lnTo>
                  <a:pt x="6251" y="384"/>
                </a:lnTo>
                <a:lnTo>
                  <a:pt x="6209" y="451"/>
                </a:lnTo>
                <a:lnTo>
                  <a:pt x="6167" y="534"/>
                </a:lnTo>
                <a:lnTo>
                  <a:pt x="6131" y="617"/>
                </a:lnTo>
                <a:lnTo>
                  <a:pt x="6100" y="709"/>
                </a:lnTo>
                <a:lnTo>
                  <a:pt x="6074" y="800"/>
                </a:lnTo>
                <a:lnTo>
                  <a:pt x="6058" y="900"/>
                </a:lnTo>
                <a:lnTo>
                  <a:pt x="6043" y="1008"/>
                </a:lnTo>
                <a:lnTo>
                  <a:pt x="6033" y="1117"/>
                </a:lnTo>
                <a:lnTo>
                  <a:pt x="6012" y="1799"/>
                </a:lnTo>
                <a:lnTo>
                  <a:pt x="5996" y="2482"/>
                </a:lnTo>
                <a:lnTo>
                  <a:pt x="5991" y="3173"/>
                </a:lnTo>
                <a:lnTo>
                  <a:pt x="5991" y="3856"/>
                </a:lnTo>
                <a:lnTo>
                  <a:pt x="6001" y="4547"/>
                </a:lnTo>
                <a:lnTo>
                  <a:pt x="6012" y="5238"/>
                </a:lnTo>
                <a:lnTo>
                  <a:pt x="6043" y="6611"/>
                </a:lnTo>
                <a:lnTo>
                  <a:pt x="6043" y="6611"/>
                </a:lnTo>
                <a:lnTo>
                  <a:pt x="4750" y="6578"/>
                </a:lnTo>
                <a:lnTo>
                  <a:pt x="4107" y="6570"/>
                </a:lnTo>
                <a:lnTo>
                  <a:pt x="3463" y="6561"/>
                </a:lnTo>
                <a:lnTo>
                  <a:pt x="2819" y="6570"/>
                </a:lnTo>
                <a:lnTo>
                  <a:pt x="2175" y="6578"/>
                </a:lnTo>
                <a:lnTo>
                  <a:pt x="1532" y="6595"/>
                </a:lnTo>
                <a:lnTo>
                  <a:pt x="893" y="6620"/>
                </a:lnTo>
                <a:lnTo>
                  <a:pt x="784" y="6636"/>
                </a:lnTo>
                <a:lnTo>
                  <a:pt x="680" y="6661"/>
                </a:lnTo>
                <a:lnTo>
                  <a:pt x="587" y="6703"/>
                </a:lnTo>
                <a:lnTo>
                  <a:pt x="499" y="6761"/>
                </a:lnTo>
                <a:lnTo>
                  <a:pt x="421" y="6828"/>
                </a:lnTo>
                <a:lnTo>
                  <a:pt x="348" y="6911"/>
                </a:lnTo>
                <a:lnTo>
                  <a:pt x="281" y="7003"/>
                </a:lnTo>
                <a:lnTo>
                  <a:pt x="224" y="7102"/>
                </a:lnTo>
                <a:lnTo>
                  <a:pt x="172" y="7211"/>
                </a:lnTo>
                <a:lnTo>
                  <a:pt x="125" y="7319"/>
                </a:lnTo>
                <a:lnTo>
                  <a:pt x="83" y="7444"/>
                </a:lnTo>
                <a:lnTo>
                  <a:pt x="52" y="7569"/>
                </a:lnTo>
                <a:lnTo>
                  <a:pt x="31" y="7702"/>
                </a:lnTo>
                <a:lnTo>
                  <a:pt x="11" y="7835"/>
                </a:lnTo>
                <a:lnTo>
                  <a:pt x="0" y="7968"/>
                </a:lnTo>
                <a:lnTo>
                  <a:pt x="0" y="8102"/>
                </a:lnTo>
                <a:lnTo>
                  <a:pt x="0" y="8235"/>
                </a:lnTo>
                <a:lnTo>
                  <a:pt x="11" y="8376"/>
                </a:lnTo>
                <a:lnTo>
                  <a:pt x="31" y="8509"/>
                </a:lnTo>
                <a:lnTo>
                  <a:pt x="52" y="8634"/>
                </a:lnTo>
                <a:lnTo>
                  <a:pt x="89" y="8759"/>
                </a:lnTo>
                <a:lnTo>
                  <a:pt x="125" y="8884"/>
                </a:lnTo>
                <a:lnTo>
                  <a:pt x="172" y="9001"/>
                </a:lnTo>
                <a:lnTo>
                  <a:pt x="224" y="9109"/>
                </a:lnTo>
                <a:lnTo>
                  <a:pt x="281" y="9209"/>
                </a:lnTo>
                <a:lnTo>
                  <a:pt x="348" y="9292"/>
                </a:lnTo>
                <a:lnTo>
                  <a:pt x="421" y="9375"/>
                </a:lnTo>
                <a:lnTo>
                  <a:pt x="499" y="9442"/>
                </a:lnTo>
                <a:lnTo>
                  <a:pt x="587" y="9500"/>
                </a:lnTo>
                <a:lnTo>
                  <a:pt x="680" y="9542"/>
                </a:lnTo>
                <a:lnTo>
                  <a:pt x="784" y="9575"/>
                </a:lnTo>
                <a:lnTo>
                  <a:pt x="893" y="9583"/>
                </a:lnTo>
                <a:lnTo>
                  <a:pt x="1542" y="9608"/>
                </a:lnTo>
                <a:lnTo>
                  <a:pt x="2191" y="9625"/>
                </a:lnTo>
                <a:lnTo>
                  <a:pt x="2840" y="9642"/>
                </a:lnTo>
                <a:lnTo>
                  <a:pt x="4148" y="9642"/>
                </a:lnTo>
                <a:lnTo>
                  <a:pt x="4802" y="9625"/>
                </a:lnTo>
                <a:lnTo>
                  <a:pt x="6110" y="9592"/>
                </a:lnTo>
                <a:lnTo>
                  <a:pt x="6116" y="10424"/>
                </a:lnTo>
                <a:lnTo>
                  <a:pt x="6116" y="11265"/>
                </a:lnTo>
                <a:lnTo>
                  <a:pt x="6121" y="12106"/>
                </a:lnTo>
                <a:lnTo>
                  <a:pt x="6126" y="12531"/>
                </a:lnTo>
                <a:lnTo>
                  <a:pt x="6136" y="12947"/>
                </a:lnTo>
                <a:lnTo>
                  <a:pt x="6147" y="13372"/>
                </a:lnTo>
                <a:lnTo>
                  <a:pt x="6162" y="13788"/>
                </a:lnTo>
                <a:lnTo>
                  <a:pt x="6183" y="14204"/>
                </a:lnTo>
                <a:lnTo>
                  <a:pt x="6214" y="14620"/>
                </a:lnTo>
                <a:lnTo>
                  <a:pt x="6245" y="15028"/>
                </a:lnTo>
                <a:lnTo>
                  <a:pt x="6292" y="15436"/>
                </a:lnTo>
                <a:lnTo>
                  <a:pt x="6339" y="15836"/>
                </a:lnTo>
                <a:lnTo>
                  <a:pt x="6401" y="16244"/>
                </a:lnTo>
                <a:lnTo>
                  <a:pt x="6422" y="16360"/>
                </a:lnTo>
                <a:lnTo>
                  <a:pt x="6453" y="16469"/>
                </a:lnTo>
                <a:lnTo>
                  <a:pt x="6489" y="16577"/>
                </a:lnTo>
                <a:lnTo>
                  <a:pt x="6531" y="16668"/>
                </a:lnTo>
                <a:lnTo>
                  <a:pt x="6578" y="16760"/>
                </a:lnTo>
                <a:lnTo>
                  <a:pt x="6630" y="16843"/>
                </a:lnTo>
                <a:lnTo>
                  <a:pt x="6681" y="16926"/>
                </a:lnTo>
                <a:lnTo>
                  <a:pt x="6744" y="16993"/>
                </a:lnTo>
                <a:lnTo>
                  <a:pt x="6806" y="17051"/>
                </a:lnTo>
                <a:lnTo>
                  <a:pt x="6873" y="17110"/>
                </a:lnTo>
                <a:lnTo>
                  <a:pt x="6941" y="17160"/>
                </a:lnTo>
                <a:lnTo>
                  <a:pt x="7014" y="17193"/>
                </a:lnTo>
                <a:lnTo>
                  <a:pt x="7081" y="17226"/>
                </a:lnTo>
                <a:lnTo>
                  <a:pt x="7159" y="17251"/>
                </a:lnTo>
                <a:lnTo>
                  <a:pt x="7232" y="17268"/>
                </a:lnTo>
                <a:lnTo>
                  <a:pt x="7304" y="17276"/>
                </a:lnTo>
                <a:lnTo>
                  <a:pt x="7377" y="17276"/>
                </a:lnTo>
                <a:lnTo>
                  <a:pt x="7450" y="17268"/>
                </a:lnTo>
                <a:lnTo>
                  <a:pt x="7522" y="17251"/>
                </a:lnTo>
                <a:lnTo>
                  <a:pt x="7595" y="17226"/>
                </a:lnTo>
                <a:lnTo>
                  <a:pt x="7663" y="17193"/>
                </a:lnTo>
                <a:lnTo>
                  <a:pt x="7730" y="17151"/>
                </a:lnTo>
                <a:lnTo>
                  <a:pt x="7792" y="17101"/>
                </a:lnTo>
                <a:lnTo>
                  <a:pt x="7849" y="17043"/>
                </a:lnTo>
                <a:lnTo>
                  <a:pt x="7907" y="16976"/>
                </a:lnTo>
                <a:lnTo>
                  <a:pt x="7958" y="16901"/>
                </a:lnTo>
                <a:lnTo>
                  <a:pt x="8005" y="16810"/>
                </a:lnTo>
                <a:lnTo>
                  <a:pt x="8047" y="16718"/>
                </a:lnTo>
                <a:lnTo>
                  <a:pt x="8083" y="16610"/>
                </a:lnTo>
                <a:lnTo>
                  <a:pt x="8109" y="16494"/>
                </a:lnTo>
                <a:lnTo>
                  <a:pt x="8135" y="16377"/>
                </a:lnTo>
                <a:lnTo>
                  <a:pt x="8145" y="16244"/>
                </a:lnTo>
                <a:lnTo>
                  <a:pt x="8176" y="15827"/>
                </a:lnTo>
                <a:lnTo>
                  <a:pt x="8202" y="15411"/>
                </a:lnTo>
                <a:lnTo>
                  <a:pt x="8213" y="14987"/>
                </a:lnTo>
                <a:lnTo>
                  <a:pt x="8223" y="14570"/>
                </a:lnTo>
                <a:lnTo>
                  <a:pt x="8223" y="14154"/>
                </a:lnTo>
                <a:lnTo>
                  <a:pt x="8218" y="13729"/>
                </a:lnTo>
                <a:lnTo>
                  <a:pt x="8208" y="13305"/>
                </a:lnTo>
                <a:lnTo>
                  <a:pt x="8192" y="12889"/>
                </a:lnTo>
                <a:lnTo>
                  <a:pt x="8171" y="12464"/>
                </a:lnTo>
                <a:lnTo>
                  <a:pt x="8151" y="12039"/>
                </a:lnTo>
                <a:lnTo>
                  <a:pt x="8099" y="11199"/>
                </a:lnTo>
                <a:lnTo>
                  <a:pt x="7984" y="9517"/>
                </a:lnTo>
                <a:lnTo>
                  <a:pt x="9116" y="9450"/>
                </a:lnTo>
                <a:lnTo>
                  <a:pt x="10248" y="9384"/>
                </a:lnTo>
                <a:lnTo>
                  <a:pt x="12506" y="9234"/>
                </a:lnTo>
                <a:lnTo>
                  <a:pt x="12584" y="9225"/>
                </a:lnTo>
                <a:lnTo>
                  <a:pt x="12662" y="9200"/>
                </a:lnTo>
                <a:lnTo>
                  <a:pt x="12734" y="9167"/>
                </a:lnTo>
                <a:lnTo>
                  <a:pt x="12802" y="9126"/>
                </a:lnTo>
                <a:lnTo>
                  <a:pt x="12864" y="9067"/>
                </a:lnTo>
                <a:lnTo>
                  <a:pt x="12921" y="9009"/>
                </a:lnTo>
                <a:lnTo>
                  <a:pt x="12973" y="8942"/>
                </a:lnTo>
                <a:lnTo>
                  <a:pt x="13015" y="8867"/>
                </a:lnTo>
                <a:lnTo>
                  <a:pt x="13056" y="8784"/>
                </a:lnTo>
                <a:lnTo>
                  <a:pt x="13093" y="8693"/>
                </a:lnTo>
                <a:lnTo>
                  <a:pt x="13119" y="8601"/>
                </a:lnTo>
                <a:lnTo>
                  <a:pt x="13144" y="8509"/>
                </a:lnTo>
                <a:lnTo>
                  <a:pt x="13165" y="8410"/>
                </a:lnTo>
                <a:lnTo>
                  <a:pt x="13176" y="8310"/>
                </a:lnTo>
                <a:lnTo>
                  <a:pt x="13186" y="8210"/>
                </a:lnTo>
                <a:lnTo>
                  <a:pt x="13186" y="8102"/>
                </a:lnTo>
                <a:lnTo>
                  <a:pt x="13186" y="8002"/>
                </a:lnTo>
                <a:lnTo>
                  <a:pt x="13176" y="7893"/>
                </a:lnTo>
                <a:lnTo>
                  <a:pt x="13160" y="7793"/>
                </a:lnTo>
                <a:lnTo>
                  <a:pt x="13144" y="7694"/>
                </a:lnTo>
                <a:lnTo>
                  <a:pt x="13119" y="7602"/>
                </a:lnTo>
                <a:lnTo>
                  <a:pt x="13093" y="7510"/>
                </a:lnTo>
                <a:lnTo>
                  <a:pt x="13056" y="7419"/>
                </a:lnTo>
                <a:lnTo>
                  <a:pt x="13015" y="7344"/>
                </a:lnTo>
                <a:lnTo>
                  <a:pt x="12968" y="7261"/>
                </a:lnTo>
                <a:lnTo>
                  <a:pt x="12921" y="7194"/>
                </a:lnTo>
                <a:lnTo>
                  <a:pt x="12864" y="7136"/>
                </a:lnTo>
                <a:lnTo>
                  <a:pt x="12802" y="7078"/>
                </a:lnTo>
                <a:lnTo>
                  <a:pt x="12734" y="7036"/>
                </a:lnTo>
                <a:lnTo>
                  <a:pt x="12662" y="7003"/>
                </a:lnTo>
                <a:lnTo>
                  <a:pt x="12584" y="6978"/>
                </a:lnTo>
                <a:lnTo>
                  <a:pt x="12506" y="6969"/>
                </a:lnTo>
                <a:lnTo>
                  <a:pt x="10170" y="6811"/>
                </a:lnTo>
                <a:lnTo>
                  <a:pt x="9002" y="6744"/>
                </a:lnTo>
                <a:lnTo>
                  <a:pt x="7829" y="6686"/>
                </a:lnTo>
                <a:lnTo>
                  <a:pt x="7756" y="5213"/>
                </a:lnTo>
                <a:lnTo>
                  <a:pt x="7714" y="4472"/>
                </a:lnTo>
                <a:lnTo>
                  <a:pt x="7673" y="3739"/>
                </a:lnTo>
                <a:lnTo>
                  <a:pt x="7621" y="3006"/>
                </a:lnTo>
                <a:lnTo>
                  <a:pt x="7564" y="2274"/>
                </a:lnTo>
                <a:lnTo>
                  <a:pt x="7496" y="1541"/>
                </a:lnTo>
                <a:lnTo>
                  <a:pt x="7413" y="817"/>
                </a:lnTo>
                <a:lnTo>
                  <a:pt x="7398" y="700"/>
                </a:lnTo>
                <a:lnTo>
                  <a:pt x="7377" y="584"/>
                </a:lnTo>
                <a:lnTo>
                  <a:pt x="7346" y="492"/>
                </a:lnTo>
                <a:lnTo>
                  <a:pt x="7315" y="401"/>
                </a:lnTo>
                <a:lnTo>
                  <a:pt x="7278" y="317"/>
                </a:lnTo>
                <a:lnTo>
                  <a:pt x="7237" y="251"/>
                </a:lnTo>
                <a:lnTo>
                  <a:pt x="7190" y="184"/>
                </a:lnTo>
                <a:lnTo>
                  <a:pt x="7143" y="134"/>
                </a:lnTo>
                <a:lnTo>
                  <a:pt x="7092" y="93"/>
                </a:lnTo>
                <a:lnTo>
                  <a:pt x="7040" y="59"/>
                </a:lnTo>
                <a:lnTo>
                  <a:pt x="6983" y="34"/>
                </a:lnTo>
                <a:lnTo>
                  <a:pt x="6925" y="18"/>
                </a:lnTo>
                <a:lnTo>
                  <a:pt x="686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283762" y="488917"/>
            <a:ext cx="199592" cy="193684"/>
          </a:xfrm>
          <a:custGeom>
            <a:avLst/>
            <a:gdLst/>
            <a:ahLst/>
            <a:cxnLst/>
            <a:rect l="l" t="t" r="r" b="b"/>
            <a:pathLst>
              <a:path w="13784" h="17942" extrusionOk="0">
                <a:moveTo>
                  <a:pt x="7258" y="1"/>
                </a:moveTo>
                <a:lnTo>
                  <a:pt x="7201" y="9"/>
                </a:lnTo>
                <a:lnTo>
                  <a:pt x="7144" y="17"/>
                </a:lnTo>
                <a:lnTo>
                  <a:pt x="7087" y="34"/>
                </a:lnTo>
                <a:lnTo>
                  <a:pt x="7035" y="67"/>
                </a:lnTo>
                <a:lnTo>
                  <a:pt x="6978" y="100"/>
                </a:lnTo>
                <a:lnTo>
                  <a:pt x="6926" y="142"/>
                </a:lnTo>
                <a:lnTo>
                  <a:pt x="6879" y="192"/>
                </a:lnTo>
                <a:lnTo>
                  <a:pt x="6833" y="250"/>
                </a:lnTo>
                <a:lnTo>
                  <a:pt x="6791" y="325"/>
                </a:lnTo>
                <a:lnTo>
                  <a:pt x="6750" y="400"/>
                </a:lnTo>
                <a:lnTo>
                  <a:pt x="6713" y="483"/>
                </a:lnTo>
                <a:lnTo>
                  <a:pt x="6682" y="575"/>
                </a:lnTo>
                <a:lnTo>
                  <a:pt x="6656" y="675"/>
                </a:lnTo>
                <a:lnTo>
                  <a:pt x="6635" y="783"/>
                </a:lnTo>
                <a:lnTo>
                  <a:pt x="6620" y="900"/>
                </a:lnTo>
                <a:lnTo>
                  <a:pt x="6609" y="1033"/>
                </a:lnTo>
                <a:lnTo>
                  <a:pt x="6397" y="4646"/>
                </a:lnTo>
                <a:lnTo>
                  <a:pt x="6189" y="8276"/>
                </a:lnTo>
                <a:lnTo>
                  <a:pt x="5530" y="8168"/>
                </a:lnTo>
                <a:lnTo>
                  <a:pt x="4870" y="8076"/>
                </a:lnTo>
                <a:lnTo>
                  <a:pt x="4216" y="7993"/>
                </a:lnTo>
                <a:lnTo>
                  <a:pt x="3562" y="7926"/>
                </a:lnTo>
                <a:lnTo>
                  <a:pt x="2908" y="7868"/>
                </a:lnTo>
                <a:lnTo>
                  <a:pt x="2264" y="7826"/>
                </a:lnTo>
                <a:lnTo>
                  <a:pt x="1621" y="7801"/>
                </a:lnTo>
                <a:lnTo>
                  <a:pt x="982" y="7785"/>
                </a:lnTo>
                <a:lnTo>
                  <a:pt x="878" y="7793"/>
                </a:lnTo>
                <a:lnTo>
                  <a:pt x="785" y="7818"/>
                </a:lnTo>
                <a:lnTo>
                  <a:pt x="697" y="7851"/>
                </a:lnTo>
                <a:lnTo>
                  <a:pt x="608" y="7910"/>
                </a:lnTo>
                <a:lnTo>
                  <a:pt x="530" y="7968"/>
                </a:lnTo>
                <a:lnTo>
                  <a:pt x="453" y="8051"/>
                </a:lnTo>
                <a:lnTo>
                  <a:pt x="385" y="8134"/>
                </a:lnTo>
                <a:lnTo>
                  <a:pt x="318" y="8234"/>
                </a:lnTo>
                <a:lnTo>
                  <a:pt x="260" y="8334"/>
                </a:lnTo>
                <a:lnTo>
                  <a:pt x="209" y="8451"/>
                </a:lnTo>
                <a:lnTo>
                  <a:pt x="162" y="8567"/>
                </a:lnTo>
                <a:lnTo>
                  <a:pt x="120" y="8692"/>
                </a:lnTo>
                <a:lnTo>
                  <a:pt x="84" y="8825"/>
                </a:lnTo>
                <a:lnTo>
                  <a:pt x="53" y="8959"/>
                </a:lnTo>
                <a:lnTo>
                  <a:pt x="32" y="9100"/>
                </a:lnTo>
                <a:lnTo>
                  <a:pt x="17" y="9233"/>
                </a:lnTo>
                <a:lnTo>
                  <a:pt x="6" y="9375"/>
                </a:lnTo>
                <a:lnTo>
                  <a:pt x="1" y="9516"/>
                </a:lnTo>
                <a:lnTo>
                  <a:pt x="6" y="9658"/>
                </a:lnTo>
                <a:lnTo>
                  <a:pt x="17" y="9791"/>
                </a:lnTo>
                <a:lnTo>
                  <a:pt x="32" y="9924"/>
                </a:lnTo>
                <a:lnTo>
                  <a:pt x="58" y="10058"/>
                </a:lnTo>
                <a:lnTo>
                  <a:pt x="89" y="10182"/>
                </a:lnTo>
                <a:lnTo>
                  <a:pt x="131" y="10299"/>
                </a:lnTo>
                <a:lnTo>
                  <a:pt x="177" y="10416"/>
                </a:lnTo>
                <a:lnTo>
                  <a:pt x="229" y="10516"/>
                </a:lnTo>
                <a:lnTo>
                  <a:pt x="292" y="10615"/>
                </a:lnTo>
                <a:lnTo>
                  <a:pt x="359" y="10699"/>
                </a:lnTo>
                <a:lnTo>
                  <a:pt x="437" y="10774"/>
                </a:lnTo>
                <a:lnTo>
                  <a:pt x="520" y="10832"/>
                </a:lnTo>
                <a:lnTo>
                  <a:pt x="614" y="10882"/>
                </a:lnTo>
                <a:lnTo>
                  <a:pt x="717" y="10923"/>
                </a:lnTo>
                <a:lnTo>
                  <a:pt x="1361" y="11090"/>
                </a:lnTo>
                <a:lnTo>
                  <a:pt x="2010" y="11240"/>
                </a:lnTo>
                <a:lnTo>
                  <a:pt x="2664" y="11373"/>
                </a:lnTo>
                <a:lnTo>
                  <a:pt x="3323" y="11498"/>
                </a:lnTo>
                <a:lnTo>
                  <a:pt x="3988" y="11606"/>
                </a:lnTo>
                <a:lnTo>
                  <a:pt x="4657" y="11706"/>
                </a:lnTo>
                <a:lnTo>
                  <a:pt x="5327" y="11798"/>
                </a:lnTo>
                <a:lnTo>
                  <a:pt x="6002" y="11873"/>
                </a:lnTo>
                <a:lnTo>
                  <a:pt x="5945" y="13046"/>
                </a:lnTo>
                <a:lnTo>
                  <a:pt x="5893" y="14204"/>
                </a:lnTo>
                <a:lnTo>
                  <a:pt x="5841" y="15369"/>
                </a:lnTo>
                <a:lnTo>
                  <a:pt x="5800" y="16535"/>
                </a:lnTo>
                <a:lnTo>
                  <a:pt x="5800" y="16685"/>
                </a:lnTo>
                <a:lnTo>
                  <a:pt x="5810" y="16826"/>
                </a:lnTo>
                <a:lnTo>
                  <a:pt x="5825" y="16959"/>
                </a:lnTo>
                <a:lnTo>
                  <a:pt x="5851" y="17084"/>
                </a:lnTo>
                <a:lnTo>
                  <a:pt x="5888" y="17201"/>
                </a:lnTo>
                <a:lnTo>
                  <a:pt x="5924" y="17309"/>
                </a:lnTo>
                <a:lnTo>
                  <a:pt x="5971" y="17409"/>
                </a:lnTo>
                <a:lnTo>
                  <a:pt x="6023" y="17501"/>
                </a:lnTo>
                <a:lnTo>
                  <a:pt x="6080" y="17592"/>
                </a:lnTo>
                <a:lnTo>
                  <a:pt x="6142" y="17667"/>
                </a:lnTo>
                <a:lnTo>
                  <a:pt x="6210" y="17734"/>
                </a:lnTo>
                <a:lnTo>
                  <a:pt x="6277" y="17792"/>
                </a:lnTo>
                <a:lnTo>
                  <a:pt x="6350" y="17842"/>
                </a:lnTo>
                <a:lnTo>
                  <a:pt x="6428" y="17875"/>
                </a:lnTo>
                <a:lnTo>
                  <a:pt x="6506" y="17908"/>
                </a:lnTo>
                <a:lnTo>
                  <a:pt x="6583" y="17933"/>
                </a:lnTo>
                <a:lnTo>
                  <a:pt x="6661" y="17942"/>
                </a:lnTo>
                <a:lnTo>
                  <a:pt x="6744" y="17942"/>
                </a:lnTo>
                <a:lnTo>
                  <a:pt x="6822" y="17933"/>
                </a:lnTo>
                <a:lnTo>
                  <a:pt x="6900" y="17917"/>
                </a:lnTo>
                <a:lnTo>
                  <a:pt x="6978" y="17892"/>
                </a:lnTo>
                <a:lnTo>
                  <a:pt x="7051" y="17858"/>
                </a:lnTo>
                <a:lnTo>
                  <a:pt x="7123" y="17809"/>
                </a:lnTo>
                <a:lnTo>
                  <a:pt x="7196" y="17750"/>
                </a:lnTo>
                <a:lnTo>
                  <a:pt x="7258" y="17684"/>
                </a:lnTo>
                <a:lnTo>
                  <a:pt x="7321" y="17609"/>
                </a:lnTo>
                <a:lnTo>
                  <a:pt x="7378" y="17517"/>
                </a:lnTo>
                <a:lnTo>
                  <a:pt x="7430" y="17417"/>
                </a:lnTo>
                <a:lnTo>
                  <a:pt x="7476" y="17309"/>
                </a:lnTo>
                <a:lnTo>
                  <a:pt x="7518" y="17192"/>
                </a:lnTo>
                <a:lnTo>
                  <a:pt x="7549" y="17059"/>
                </a:lnTo>
                <a:lnTo>
                  <a:pt x="7575" y="16918"/>
                </a:lnTo>
                <a:lnTo>
                  <a:pt x="7653" y="16335"/>
                </a:lnTo>
                <a:lnTo>
                  <a:pt x="7725" y="15736"/>
                </a:lnTo>
                <a:lnTo>
                  <a:pt x="7793" y="15136"/>
                </a:lnTo>
                <a:lnTo>
                  <a:pt x="7855" y="14537"/>
                </a:lnTo>
                <a:lnTo>
                  <a:pt x="7907" y="13921"/>
                </a:lnTo>
                <a:lnTo>
                  <a:pt x="7959" y="13305"/>
                </a:lnTo>
                <a:lnTo>
                  <a:pt x="8006" y="12688"/>
                </a:lnTo>
                <a:lnTo>
                  <a:pt x="8042" y="12064"/>
                </a:lnTo>
                <a:lnTo>
                  <a:pt x="8681" y="12106"/>
                </a:lnTo>
                <a:lnTo>
                  <a:pt x="9319" y="12139"/>
                </a:lnTo>
                <a:lnTo>
                  <a:pt x="9953" y="12164"/>
                </a:lnTo>
                <a:lnTo>
                  <a:pt x="10581" y="12189"/>
                </a:lnTo>
                <a:lnTo>
                  <a:pt x="11209" y="12206"/>
                </a:lnTo>
                <a:lnTo>
                  <a:pt x="11837" y="12214"/>
                </a:lnTo>
                <a:lnTo>
                  <a:pt x="13072" y="12214"/>
                </a:lnTo>
                <a:lnTo>
                  <a:pt x="13145" y="12206"/>
                </a:lnTo>
                <a:lnTo>
                  <a:pt x="13213" y="12189"/>
                </a:lnTo>
                <a:lnTo>
                  <a:pt x="13280" y="12156"/>
                </a:lnTo>
                <a:lnTo>
                  <a:pt x="13342" y="12122"/>
                </a:lnTo>
                <a:lnTo>
                  <a:pt x="13399" y="12072"/>
                </a:lnTo>
                <a:lnTo>
                  <a:pt x="13457" y="12014"/>
                </a:lnTo>
                <a:lnTo>
                  <a:pt x="13508" y="11956"/>
                </a:lnTo>
                <a:lnTo>
                  <a:pt x="13555" y="11881"/>
                </a:lnTo>
                <a:lnTo>
                  <a:pt x="13597" y="11806"/>
                </a:lnTo>
                <a:lnTo>
                  <a:pt x="13633" y="11723"/>
                </a:lnTo>
                <a:lnTo>
                  <a:pt x="13669" y="11639"/>
                </a:lnTo>
                <a:lnTo>
                  <a:pt x="13701" y="11548"/>
                </a:lnTo>
                <a:lnTo>
                  <a:pt x="13727" y="11448"/>
                </a:lnTo>
                <a:lnTo>
                  <a:pt x="13747" y="11356"/>
                </a:lnTo>
                <a:lnTo>
                  <a:pt x="13763" y="11256"/>
                </a:lnTo>
                <a:lnTo>
                  <a:pt x="13773" y="11157"/>
                </a:lnTo>
                <a:lnTo>
                  <a:pt x="13784" y="11057"/>
                </a:lnTo>
                <a:lnTo>
                  <a:pt x="13784" y="10948"/>
                </a:lnTo>
                <a:lnTo>
                  <a:pt x="13784" y="10849"/>
                </a:lnTo>
                <a:lnTo>
                  <a:pt x="13773" y="10749"/>
                </a:lnTo>
                <a:lnTo>
                  <a:pt x="13763" y="10657"/>
                </a:lnTo>
                <a:lnTo>
                  <a:pt x="13742" y="10557"/>
                </a:lnTo>
                <a:lnTo>
                  <a:pt x="13721" y="10466"/>
                </a:lnTo>
                <a:lnTo>
                  <a:pt x="13690" y="10382"/>
                </a:lnTo>
                <a:lnTo>
                  <a:pt x="13659" y="10299"/>
                </a:lnTo>
                <a:lnTo>
                  <a:pt x="13618" y="10224"/>
                </a:lnTo>
                <a:lnTo>
                  <a:pt x="13576" y="10158"/>
                </a:lnTo>
                <a:lnTo>
                  <a:pt x="13524" y="10091"/>
                </a:lnTo>
                <a:lnTo>
                  <a:pt x="13467" y="10041"/>
                </a:lnTo>
                <a:lnTo>
                  <a:pt x="13405" y="9991"/>
                </a:lnTo>
                <a:lnTo>
                  <a:pt x="13337" y="9958"/>
                </a:lnTo>
                <a:lnTo>
                  <a:pt x="13265" y="9924"/>
                </a:lnTo>
                <a:lnTo>
                  <a:pt x="12647" y="9750"/>
                </a:lnTo>
                <a:lnTo>
                  <a:pt x="12019" y="9575"/>
                </a:lnTo>
                <a:lnTo>
                  <a:pt x="11390" y="9408"/>
                </a:lnTo>
                <a:lnTo>
                  <a:pt x="10752" y="9242"/>
                </a:lnTo>
                <a:lnTo>
                  <a:pt x="10113" y="9084"/>
                </a:lnTo>
                <a:lnTo>
                  <a:pt x="9470" y="8934"/>
                </a:lnTo>
                <a:lnTo>
                  <a:pt x="8826" y="8784"/>
                </a:lnTo>
                <a:lnTo>
                  <a:pt x="8177" y="8642"/>
                </a:lnTo>
                <a:lnTo>
                  <a:pt x="8187" y="7668"/>
                </a:lnTo>
                <a:lnTo>
                  <a:pt x="8182" y="6694"/>
                </a:lnTo>
                <a:lnTo>
                  <a:pt x="8172" y="5728"/>
                </a:lnTo>
                <a:lnTo>
                  <a:pt x="8146" y="4771"/>
                </a:lnTo>
                <a:lnTo>
                  <a:pt x="8110" y="3814"/>
                </a:lnTo>
                <a:lnTo>
                  <a:pt x="8063" y="2873"/>
                </a:lnTo>
                <a:lnTo>
                  <a:pt x="8006" y="1940"/>
                </a:lnTo>
                <a:lnTo>
                  <a:pt x="7933" y="1033"/>
                </a:lnTo>
                <a:lnTo>
                  <a:pt x="7923" y="908"/>
                </a:lnTo>
                <a:lnTo>
                  <a:pt x="7902" y="791"/>
                </a:lnTo>
                <a:lnTo>
                  <a:pt x="7876" y="683"/>
                </a:lnTo>
                <a:lnTo>
                  <a:pt x="7850" y="583"/>
                </a:lnTo>
                <a:lnTo>
                  <a:pt x="7814" y="492"/>
                </a:lnTo>
                <a:lnTo>
                  <a:pt x="7777" y="408"/>
                </a:lnTo>
                <a:lnTo>
                  <a:pt x="7736" y="334"/>
                </a:lnTo>
                <a:lnTo>
                  <a:pt x="7694" y="267"/>
                </a:lnTo>
                <a:lnTo>
                  <a:pt x="7642" y="209"/>
                </a:lnTo>
                <a:lnTo>
                  <a:pt x="7596" y="150"/>
                </a:lnTo>
                <a:lnTo>
                  <a:pt x="7544" y="109"/>
                </a:lnTo>
                <a:lnTo>
                  <a:pt x="7487" y="75"/>
                </a:lnTo>
                <a:lnTo>
                  <a:pt x="7430" y="42"/>
                </a:lnTo>
                <a:lnTo>
                  <a:pt x="7372" y="26"/>
                </a:lnTo>
                <a:lnTo>
                  <a:pt x="7315" y="9"/>
                </a:lnTo>
                <a:lnTo>
                  <a:pt x="725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152371" y="804455"/>
            <a:ext cx="116448" cy="132034"/>
          </a:xfrm>
          <a:custGeom>
            <a:avLst/>
            <a:gdLst/>
            <a:ahLst/>
            <a:cxnLst/>
            <a:rect l="l" t="t" r="r" b="b"/>
            <a:pathLst>
              <a:path w="8042" h="12231" extrusionOk="0">
                <a:moveTo>
                  <a:pt x="7113" y="1"/>
                </a:moveTo>
                <a:lnTo>
                  <a:pt x="7024" y="26"/>
                </a:lnTo>
                <a:lnTo>
                  <a:pt x="6936" y="51"/>
                </a:lnTo>
                <a:lnTo>
                  <a:pt x="6656" y="192"/>
                </a:lnTo>
                <a:lnTo>
                  <a:pt x="6376" y="351"/>
                </a:lnTo>
                <a:lnTo>
                  <a:pt x="6095" y="525"/>
                </a:lnTo>
                <a:lnTo>
                  <a:pt x="5815" y="717"/>
                </a:lnTo>
                <a:lnTo>
                  <a:pt x="5540" y="933"/>
                </a:lnTo>
                <a:lnTo>
                  <a:pt x="5265" y="1158"/>
                </a:lnTo>
                <a:lnTo>
                  <a:pt x="4989" y="1400"/>
                </a:lnTo>
                <a:lnTo>
                  <a:pt x="4720" y="1666"/>
                </a:lnTo>
                <a:lnTo>
                  <a:pt x="4455" y="1941"/>
                </a:lnTo>
                <a:lnTo>
                  <a:pt x="4190" y="2224"/>
                </a:lnTo>
                <a:lnTo>
                  <a:pt x="3930" y="2532"/>
                </a:lnTo>
                <a:lnTo>
                  <a:pt x="3676" y="2848"/>
                </a:lnTo>
                <a:lnTo>
                  <a:pt x="3427" y="3173"/>
                </a:lnTo>
                <a:lnTo>
                  <a:pt x="3183" y="3514"/>
                </a:lnTo>
                <a:lnTo>
                  <a:pt x="2939" y="3864"/>
                </a:lnTo>
                <a:lnTo>
                  <a:pt x="2705" y="4230"/>
                </a:lnTo>
                <a:lnTo>
                  <a:pt x="2477" y="4597"/>
                </a:lnTo>
                <a:lnTo>
                  <a:pt x="2259" y="4980"/>
                </a:lnTo>
                <a:lnTo>
                  <a:pt x="2041" y="5371"/>
                </a:lnTo>
                <a:lnTo>
                  <a:pt x="1833" y="5770"/>
                </a:lnTo>
                <a:lnTo>
                  <a:pt x="1636" y="6170"/>
                </a:lnTo>
                <a:lnTo>
                  <a:pt x="1444" y="6586"/>
                </a:lnTo>
                <a:lnTo>
                  <a:pt x="1257" y="7003"/>
                </a:lnTo>
                <a:lnTo>
                  <a:pt x="1080" y="7427"/>
                </a:lnTo>
                <a:lnTo>
                  <a:pt x="914" y="7860"/>
                </a:lnTo>
                <a:lnTo>
                  <a:pt x="759" y="8293"/>
                </a:lnTo>
                <a:lnTo>
                  <a:pt x="613" y="8734"/>
                </a:lnTo>
                <a:lnTo>
                  <a:pt x="473" y="9176"/>
                </a:lnTo>
                <a:lnTo>
                  <a:pt x="348" y="9617"/>
                </a:lnTo>
                <a:lnTo>
                  <a:pt x="229" y="10058"/>
                </a:lnTo>
                <a:lnTo>
                  <a:pt x="125" y="10508"/>
                </a:lnTo>
                <a:lnTo>
                  <a:pt x="32" y="10957"/>
                </a:lnTo>
                <a:lnTo>
                  <a:pt x="16" y="11065"/>
                </a:lnTo>
                <a:lnTo>
                  <a:pt x="1" y="11165"/>
                </a:lnTo>
                <a:lnTo>
                  <a:pt x="1" y="11274"/>
                </a:lnTo>
                <a:lnTo>
                  <a:pt x="1" y="11365"/>
                </a:lnTo>
                <a:lnTo>
                  <a:pt x="11" y="11457"/>
                </a:lnTo>
                <a:lnTo>
                  <a:pt x="21" y="11548"/>
                </a:lnTo>
                <a:lnTo>
                  <a:pt x="42" y="11632"/>
                </a:lnTo>
                <a:lnTo>
                  <a:pt x="63" y="11715"/>
                </a:lnTo>
                <a:lnTo>
                  <a:pt x="94" y="11790"/>
                </a:lnTo>
                <a:lnTo>
                  <a:pt x="125" y="11856"/>
                </a:lnTo>
                <a:lnTo>
                  <a:pt x="162" y="11923"/>
                </a:lnTo>
                <a:lnTo>
                  <a:pt x="203" y="11981"/>
                </a:lnTo>
                <a:lnTo>
                  <a:pt x="250" y="12031"/>
                </a:lnTo>
                <a:lnTo>
                  <a:pt x="291" y="12081"/>
                </a:lnTo>
                <a:lnTo>
                  <a:pt x="343" y="12123"/>
                </a:lnTo>
                <a:lnTo>
                  <a:pt x="395" y="12156"/>
                </a:lnTo>
                <a:lnTo>
                  <a:pt x="447" y="12181"/>
                </a:lnTo>
                <a:lnTo>
                  <a:pt x="499" y="12206"/>
                </a:lnTo>
                <a:lnTo>
                  <a:pt x="556" y="12223"/>
                </a:lnTo>
                <a:lnTo>
                  <a:pt x="613" y="12231"/>
                </a:lnTo>
                <a:lnTo>
                  <a:pt x="727" y="12231"/>
                </a:lnTo>
                <a:lnTo>
                  <a:pt x="785" y="12214"/>
                </a:lnTo>
                <a:lnTo>
                  <a:pt x="836" y="12198"/>
                </a:lnTo>
                <a:lnTo>
                  <a:pt x="894" y="12173"/>
                </a:lnTo>
                <a:lnTo>
                  <a:pt x="945" y="12139"/>
                </a:lnTo>
                <a:lnTo>
                  <a:pt x="997" y="12098"/>
                </a:lnTo>
                <a:lnTo>
                  <a:pt x="1049" y="12048"/>
                </a:lnTo>
                <a:lnTo>
                  <a:pt x="1096" y="11990"/>
                </a:lnTo>
                <a:lnTo>
                  <a:pt x="1143" y="11915"/>
                </a:lnTo>
                <a:lnTo>
                  <a:pt x="1184" y="11840"/>
                </a:lnTo>
                <a:lnTo>
                  <a:pt x="1221" y="11756"/>
                </a:lnTo>
                <a:lnTo>
                  <a:pt x="1527" y="11015"/>
                </a:lnTo>
                <a:lnTo>
                  <a:pt x="1828" y="10283"/>
                </a:lnTo>
                <a:lnTo>
                  <a:pt x="2134" y="9567"/>
                </a:lnTo>
                <a:lnTo>
                  <a:pt x="2295" y="9217"/>
                </a:lnTo>
                <a:lnTo>
                  <a:pt x="2456" y="8868"/>
                </a:lnTo>
                <a:lnTo>
                  <a:pt x="2617" y="8526"/>
                </a:lnTo>
                <a:lnTo>
                  <a:pt x="2783" y="8185"/>
                </a:lnTo>
                <a:lnTo>
                  <a:pt x="2960" y="7852"/>
                </a:lnTo>
                <a:lnTo>
                  <a:pt x="3136" y="7519"/>
                </a:lnTo>
                <a:lnTo>
                  <a:pt x="3323" y="7194"/>
                </a:lnTo>
                <a:lnTo>
                  <a:pt x="3510" y="6878"/>
                </a:lnTo>
                <a:lnTo>
                  <a:pt x="3712" y="6570"/>
                </a:lnTo>
                <a:lnTo>
                  <a:pt x="3915" y="6262"/>
                </a:lnTo>
                <a:lnTo>
                  <a:pt x="4128" y="5970"/>
                </a:lnTo>
                <a:lnTo>
                  <a:pt x="4341" y="5696"/>
                </a:lnTo>
                <a:lnTo>
                  <a:pt x="4559" y="5437"/>
                </a:lnTo>
                <a:lnTo>
                  <a:pt x="4782" y="5179"/>
                </a:lnTo>
                <a:lnTo>
                  <a:pt x="5005" y="4938"/>
                </a:lnTo>
                <a:lnTo>
                  <a:pt x="5233" y="4705"/>
                </a:lnTo>
                <a:lnTo>
                  <a:pt x="5462" y="4480"/>
                </a:lnTo>
                <a:lnTo>
                  <a:pt x="5695" y="4264"/>
                </a:lnTo>
                <a:lnTo>
                  <a:pt x="5929" y="4047"/>
                </a:lnTo>
                <a:lnTo>
                  <a:pt x="6168" y="3839"/>
                </a:lnTo>
                <a:lnTo>
                  <a:pt x="6645" y="3431"/>
                </a:lnTo>
                <a:lnTo>
                  <a:pt x="7128" y="3031"/>
                </a:lnTo>
                <a:lnTo>
                  <a:pt x="7611" y="2623"/>
                </a:lnTo>
                <a:lnTo>
                  <a:pt x="7694" y="2549"/>
                </a:lnTo>
                <a:lnTo>
                  <a:pt x="7762" y="2465"/>
                </a:lnTo>
                <a:lnTo>
                  <a:pt x="7824" y="2374"/>
                </a:lnTo>
                <a:lnTo>
                  <a:pt x="7876" y="2274"/>
                </a:lnTo>
                <a:lnTo>
                  <a:pt x="7922" y="2174"/>
                </a:lnTo>
                <a:lnTo>
                  <a:pt x="7964" y="2066"/>
                </a:lnTo>
                <a:lnTo>
                  <a:pt x="7990" y="1957"/>
                </a:lnTo>
                <a:lnTo>
                  <a:pt x="8016" y="1841"/>
                </a:lnTo>
                <a:lnTo>
                  <a:pt x="8032" y="1724"/>
                </a:lnTo>
                <a:lnTo>
                  <a:pt x="8042" y="1608"/>
                </a:lnTo>
                <a:lnTo>
                  <a:pt x="8042" y="1483"/>
                </a:lnTo>
                <a:lnTo>
                  <a:pt x="8037" y="1366"/>
                </a:lnTo>
                <a:lnTo>
                  <a:pt x="8026" y="1241"/>
                </a:lnTo>
                <a:lnTo>
                  <a:pt x="8011" y="1125"/>
                </a:lnTo>
                <a:lnTo>
                  <a:pt x="7990" y="1008"/>
                </a:lnTo>
                <a:lnTo>
                  <a:pt x="7964" y="892"/>
                </a:lnTo>
                <a:lnTo>
                  <a:pt x="7928" y="784"/>
                </a:lnTo>
                <a:lnTo>
                  <a:pt x="7891" y="675"/>
                </a:lnTo>
                <a:lnTo>
                  <a:pt x="7850" y="575"/>
                </a:lnTo>
                <a:lnTo>
                  <a:pt x="7798" y="476"/>
                </a:lnTo>
                <a:lnTo>
                  <a:pt x="7746" y="392"/>
                </a:lnTo>
                <a:lnTo>
                  <a:pt x="7689" y="309"/>
                </a:lnTo>
                <a:lnTo>
                  <a:pt x="7632" y="234"/>
                </a:lnTo>
                <a:lnTo>
                  <a:pt x="7564" y="167"/>
                </a:lnTo>
                <a:lnTo>
                  <a:pt x="7497" y="109"/>
                </a:lnTo>
                <a:lnTo>
                  <a:pt x="7424" y="68"/>
                </a:lnTo>
                <a:lnTo>
                  <a:pt x="7351" y="34"/>
                </a:lnTo>
                <a:lnTo>
                  <a:pt x="7274" y="9"/>
                </a:lnTo>
                <a:lnTo>
                  <a:pt x="719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323162" y="744780"/>
            <a:ext cx="98406" cy="44497"/>
          </a:xfrm>
          <a:custGeom>
            <a:avLst/>
            <a:gdLst/>
            <a:ahLst/>
            <a:cxnLst/>
            <a:rect l="l" t="t" r="r" b="b"/>
            <a:pathLst>
              <a:path w="6796" h="4122" extrusionOk="0">
                <a:moveTo>
                  <a:pt x="6074" y="1"/>
                </a:moveTo>
                <a:lnTo>
                  <a:pt x="5986" y="9"/>
                </a:lnTo>
                <a:lnTo>
                  <a:pt x="5643" y="76"/>
                </a:lnTo>
                <a:lnTo>
                  <a:pt x="5300" y="159"/>
                </a:lnTo>
                <a:lnTo>
                  <a:pt x="4953" y="242"/>
                </a:lnTo>
                <a:lnTo>
                  <a:pt x="4610" y="334"/>
                </a:lnTo>
                <a:lnTo>
                  <a:pt x="4262" y="442"/>
                </a:lnTo>
                <a:lnTo>
                  <a:pt x="3914" y="550"/>
                </a:lnTo>
                <a:lnTo>
                  <a:pt x="3567" y="667"/>
                </a:lnTo>
                <a:lnTo>
                  <a:pt x="3219" y="792"/>
                </a:lnTo>
                <a:lnTo>
                  <a:pt x="2871" y="917"/>
                </a:lnTo>
                <a:lnTo>
                  <a:pt x="2528" y="1050"/>
                </a:lnTo>
                <a:lnTo>
                  <a:pt x="1838" y="1325"/>
                </a:lnTo>
                <a:lnTo>
                  <a:pt x="1158" y="1616"/>
                </a:lnTo>
                <a:lnTo>
                  <a:pt x="493" y="1916"/>
                </a:lnTo>
                <a:lnTo>
                  <a:pt x="426" y="1949"/>
                </a:lnTo>
                <a:lnTo>
                  <a:pt x="364" y="1991"/>
                </a:lnTo>
                <a:lnTo>
                  <a:pt x="306" y="2049"/>
                </a:lnTo>
                <a:lnTo>
                  <a:pt x="255" y="2107"/>
                </a:lnTo>
                <a:lnTo>
                  <a:pt x="208" y="2174"/>
                </a:lnTo>
                <a:lnTo>
                  <a:pt x="166" y="2249"/>
                </a:lnTo>
                <a:lnTo>
                  <a:pt x="130" y="2332"/>
                </a:lnTo>
                <a:lnTo>
                  <a:pt x="94" y="2415"/>
                </a:lnTo>
                <a:lnTo>
                  <a:pt x="68" y="2507"/>
                </a:lnTo>
                <a:lnTo>
                  <a:pt x="47" y="2598"/>
                </a:lnTo>
                <a:lnTo>
                  <a:pt x="26" y="2690"/>
                </a:lnTo>
                <a:lnTo>
                  <a:pt x="16" y="2790"/>
                </a:lnTo>
                <a:lnTo>
                  <a:pt x="5" y="2890"/>
                </a:lnTo>
                <a:lnTo>
                  <a:pt x="0" y="2990"/>
                </a:lnTo>
                <a:lnTo>
                  <a:pt x="0" y="3090"/>
                </a:lnTo>
                <a:lnTo>
                  <a:pt x="5" y="3190"/>
                </a:lnTo>
                <a:lnTo>
                  <a:pt x="16" y="3289"/>
                </a:lnTo>
                <a:lnTo>
                  <a:pt x="31" y="3381"/>
                </a:lnTo>
                <a:lnTo>
                  <a:pt x="47" y="3481"/>
                </a:lnTo>
                <a:lnTo>
                  <a:pt x="73" y="3564"/>
                </a:lnTo>
                <a:lnTo>
                  <a:pt x="99" y="3656"/>
                </a:lnTo>
                <a:lnTo>
                  <a:pt x="130" y="3731"/>
                </a:lnTo>
                <a:lnTo>
                  <a:pt x="166" y="3806"/>
                </a:lnTo>
                <a:lnTo>
                  <a:pt x="208" y="3872"/>
                </a:lnTo>
                <a:lnTo>
                  <a:pt x="249" y="3939"/>
                </a:lnTo>
                <a:lnTo>
                  <a:pt x="301" y="3989"/>
                </a:lnTo>
                <a:lnTo>
                  <a:pt x="353" y="4039"/>
                </a:lnTo>
                <a:lnTo>
                  <a:pt x="410" y="4072"/>
                </a:lnTo>
                <a:lnTo>
                  <a:pt x="467" y="4097"/>
                </a:lnTo>
                <a:lnTo>
                  <a:pt x="535" y="4114"/>
                </a:lnTo>
                <a:lnTo>
                  <a:pt x="602" y="4122"/>
                </a:lnTo>
                <a:lnTo>
                  <a:pt x="675" y="4114"/>
                </a:lnTo>
                <a:lnTo>
                  <a:pt x="1365" y="3989"/>
                </a:lnTo>
                <a:lnTo>
                  <a:pt x="2061" y="3856"/>
                </a:lnTo>
                <a:lnTo>
                  <a:pt x="2762" y="3714"/>
                </a:lnTo>
                <a:lnTo>
                  <a:pt x="3115" y="3639"/>
                </a:lnTo>
                <a:lnTo>
                  <a:pt x="3463" y="3548"/>
                </a:lnTo>
                <a:lnTo>
                  <a:pt x="3816" y="3464"/>
                </a:lnTo>
                <a:lnTo>
                  <a:pt x="4163" y="3364"/>
                </a:lnTo>
                <a:lnTo>
                  <a:pt x="4511" y="3264"/>
                </a:lnTo>
                <a:lnTo>
                  <a:pt x="4859" y="3156"/>
                </a:lnTo>
                <a:lnTo>
                  <a:pt x="5202" y="3040"/>
                </a:lnTo>
                <a:lnTo>
                  <a:pt x="5539" y="2915"/>
                </a:lnTo>
                <a:lnTo>
                  <a:pt x="5877" y="2790"/>
                </a:lnTo>
                <a:lnTo>
                  <a:pt x="6209" y="2648"/>
                </a:lnTo>
                <a:lnTo>
                  <a:pt x="6292" y="2598"/>
                </a:lnTo>
                <a:lnTo>
                  <a:pt x="6365" y="2548"/>
                </a:lnTo>
                <a:lnTo>
                  <a:pt x="6432" y="2482"/>
                </a:lnTo>
                <a:lnTo>
                  <a:pt x="6494" y="2415"/>
                </a:lnTo>
                <a:lnTo>
                  <a:pt x="6551" y="2332"/>
                </a:lnTo>
                <a:lnTo>
                  <a:pt x="6598" y="2240"/>
                </a:lnTo>
                <a:lnTo>
                  <a:pt x="6645" y="2149"/>
                </a:lnTo>
                <a:lnTo>
                  <a:pt x="6681" y="2041"/>
                </a:lnTo>
                <a:lnTo>
                  <a:pt x="6718" y="1941"/>
                </a:lnTo>
                <a:lnTo>
                  <a:pt x="6744" y="1824"/>
                </a:lnTo>
                <a:lnTo>
                  <a:pt x="6764" y="1708"/>
                </a:lnTo>
                <a:lnTo>
                  <a:pt x="6780" y="1591"/>
                </a:lnTo>
                <a:lnTo>
                  <a:pt x="6790" y="1475"/>
                </a:lnTo>
                <a:lnTo>
                  <a:pt x="6795" y="1358"/>
                </a:lnTo>
                <a:lnTo>
                  <a:pt x="6795" y="1233"/>
                </a:lnTo>
                <a:lnTo>
                  <a:pt x="6790" y="1117"/>
                </a:lnTo>
                <a:lnTo>
                  <a:pt x="6775" y="1000"/>
                </a:lnTo>
                <a:lnTo>
                  <a:pt x="6759" y="883"/>
                </a:lnTo>
                <a:lnTo>
                  <a:pt x="6738" y="775"/>
                </a:lnTo>
                <a:lnTo>
                  <a:pt x="6712" y="667"/>
                </a:lnTo>
                <a:lnTo>
                  <a:pt x="6676" y="567"/>
                </a:lnTo>
                <a:lnTo>
                  <a:pt x="6640" y="467"/>
                </a:lnTo>
                <a:lnTo>
                  <a:pt x="6598" y="376"/>
                </a:lnTo>
                <a:lnTo>
                  <a:pt x="6551" y="292"/>
                </a:lnTo>
                <a:lnTo>
                  <a:pt x="6494" y="226"/>
                </a:lnTo>
                <a:lnTo>
                  <a:pt x="6437" y="159"/>
                </a:lnTo>
                <a:lnTo>
                  <a:pt x="6375" y="101"/>
                </a:lnTo>
                <a:lnTo>
                  <a:pt x="6307" y="59"/>
                </a:lnTo>
                <a:lnTo>
                  <a:pt x="6235" y="26"/>
                </a:lnTo>
                <a:lnTo>
                  <a:pt x="6157" y="9"/>
                </a:lnTo>
                <a:lnTo>
                  <a:pt x="607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499123" y="670370"/>
            <a:ext cx="91948" cy="59599"/>
          </a:xfrm>
          <a:custGeom>
            <a:avLst/>
            <a:gdLst/>
            <a:ahLst/>
            <a:cxnLst/>
            <a:rect l="l" t="t" r="r" b="b"/>
            <a:pathLst>
              <a:path w="6350" h="5521" extrusionOk="0">
                <a:moveTo>
                  <a:pt x="5441" y="0"/>
                </a:moveTo>
                <a:lnTo>
                  <a:pt x="5358" y="9"/>
                </a:lnTo>
                <a:lnTo>
                  <a:pt x="5280" y="34"/>
                </a:lnTo>
                <a:lnTo>
                  <a:pt x="5192" y="67"/>
                </a:lnTo>
                <a:lnTo>
                  <a:pt x="5114" y="117"/>
                </a:lnTo>
                <a:lnTo>
                  <a:pt x="5031" y="184"/>
                </a:lnTo>
                <a:lnTo>
                  <a:pt x="4948" y="259"/>
                </a:lnTo>
                <a:lnTo>
                  <a:pt x="4870" y="358"/>
                </a:lnTo>
                <a:lnTo>
                  <a:pt x="4611" y="692"/>
                </a:lnTo>
                <a:lnTo>
                  <a:pt x="4351" y="1008"/>
                </a:lnTo>
                <a:lnTo>
                  <a:pt x="4097" y="1291"/>
                </a:lnTo>
                <a:lnTo>
                  <a:pt x="3837" y="1557"/>
                </a:lnTo>
                <a:lnTo>
                  <a:pt x="3583" y="1807"/>
                </a:lnTo>
                <a:lnTo>
                  <a:pt x="3323" y="2032"/>
                </a:lnTo>
                <a:lnTo>
                  <a:pt x="3064" y="2240"/>
                </a:lnTo>
                <a:lnTo>
                  <a:pt x="2799" y="2431"/>
                </a:lnTo>
                <a:lnTo>
                  <a:pt x="2529" y="2606"/>
                </a:lnTo>
                <a:lnTo>
                  <a:pt x="2254" y="2765"/>
                </a:lnTo>
                <a:lnTo>
                  <a:pt x="1973" y="2914"/>
                </a:lnTo>
                <a:lnTo>
                  <a:pt x="1688" y="3048"/>
                </a:lnTo>
                <a:lnTo>
                  <a:pt x="1392" y="3172"/>
                </a:lnTo>
                <a:lnTo>
                  <a:pt x="1086" y="3289"/>
                </a:lnTo>
                <a:lnTo>
                  <a:pt x="774" y="3389"/>
                </a:lnTo>
                <a:lnTo>
                  <a:pt x="447" y="3489"/>
                </a:lnTo>
                <a:lnTo>
                  <a:pt x="395" y="3514"/>
                </a:lnTo>
                <a:lnTo>
                  <a:pt x="343" y="3539"/>
                </a:lnTo>
                <a:lnTo>
                  <a:pt x="297" y="3572"/>
                </a:lnTo>
                <a:lnTo>
                  <a:pt x="255" y="3614"/>
                </a:lnTo>
                <a:lnTo>
                  <a:pt x="214" y="3664"/>
                </a:lnTo>
                <a:lnTo>
                  <a:pt x="177" y="3722"/>
                </a:lnTo>
                <a:lnTo>
                  <a:pt x="146" y="3780"/>
                </a:lnTo>
                <a:lnTo>
                  <a:pt x="115" y="3847"/>
                </a:lnTo>
                <a:lnTo>
                  <a:pt x="89" y="3913"/>
                </a:lnTo>
                <a:lnTo>
                  <a:pt x="63" y="3988"/>
                </a:lnTo>
                <a:lnTo>
                  <a:pt x="48" y="4063"/>
                </a:lnTo>
                <a:lnTo>
                  <a:pt x="32" y="4138"/>
                </a:lnTo>
                <a:lnTo>
                  <a:pt x="16" y="4221"/>
                </a:lnTo>
                <a:lnTo>
                  <a:pt x="11" y="4296"/>
                </a:lnTo>
                <a:lnTo>
                  <a:pt x="1" y="4380"/>
                </a:lnTo>
                <a:lnTo>
                  <a:pt x="1" y="4463"/>
                </a:lnTo>
                <a:lnTo>
                  <a:pt x="1" y="4546"/>
                </a:lnTo>
                <a:lnTo>
                  <a:pt x="6" y="4629"/>
                </a:lnTo>
                <a:lnTo>
                  <a:pt x="16" y="4713"/>
                </a:lnTo>
                <a:lnTo>
                  <a:pt x="27" y="4788"/>
                </a:lnTo>
                <a:lnTo>
                  <a:pt x="42" y="4871"/>
                </a:lnTo>
                <a:lnTo>
                  <a:pt x="63" y="4946"/>
                </a:lnTo>
                <a:lnTo>
                  <a:pt x="84" y="5012"/>
                </a:lnTo>
                <a:lnTo>
                  <a:pt x="110" y="5079"/>
                </a:lnTo>
                <a:lnTo>
                  <a:pt x="141" y="5146"/>
                </a:lnTo>
                <a:lnTo>
                  <a:pt x="172" y="5204"/>
                </a:lnTo>
                <a:lnTo>
                  <a:pt x="208" y="5254"/>
                </a:lnTo>
                <a:lnTo>
                  <a:pt x="250" y="5304"/>
                </a:lnTo>
                <a:lnTo>
                  <a:pt x="291" y="5345"/>
                </a:lnTo>
                <a:lnTo>
                  <a:pt x="343" y="5379"/>
                </a:lnTo>
                <a:lnTo>
                  <a:pt x="390" y="5404"/>
                </a:lnTo>
                <a:lnTo>
                  <a:pt x="447" y="5420"/>
                </a:lnTo>
                <a:lnTo>
                  <a:pt x="634" y="5462"/>
                </a:lnTo>
                <a:lnTo>
                  <a:pt x="821" y="5487"/>
                </a:lnTo>
                <a:lnTo>
                  <a:pt x="1008" y="5512"/>
                </a:lnTo>
                <a:lnTo>
                  <a:pt x="1200" y="5520"/>
                </a:lnTo>
                <a:lnTo>
                  <a:pt x="1392" y="5520"/>
                </a:lnTo>
                <a:lnTo>
                  <a:pt x="1584" y="5504"/>
                </a:lnTo>
                <a:lnTo>
                  <a:pt x="1776" y="5487"/>
                </a:lnTo>
                <a:lnTo>
                  <a:pt x="1968" y="5462"/>
                </a:lnTo>
                <a:lnTo>
                  <a:pt x="2160" y="5420"/>
                </a:lnTo>
                <a:lnTo>
                  <a:pt x="2352" y="5370"/>
                </a:lnTo>
                <a:lnTo>
                  <a:pt x="2544" y="5320"/>
                </a:lnTo>
                <a:lnTo>
                  <a:pt x="2731" y="5254"/>
                </a:lnTo>
                <a:lnTo>
                  <a:pt x="2923" y="5179"/>
                </a:lnTo>
                <a:lnTo>
                  <a:pt x="3110" y="5096"/>
                </a:lnTo>
                <a:lnTo>
                  <a:pt x="3302" y="5004"/>
                </a:lnTo>
                <a:lnTo>
                  <a:pt x="3484" y="4904"/>
                </a:lnTo>
                <a:lnTo>
                  <a:pt x="3671" y="4804"/>
                </a:lnTo>
                <a:lnTo>
                  <a:pt x="3853" y="4688"/>
                </a:lnTo>
                <a:lnTo>
                  <a:pt x="4034" y="4563"/>
                </a:lnTo>
                <a:lnTo>
                  <a:pt x="4211" y="4430"/>
                </a:lnTo>
                <a:lnTo>
                  <a:pt x="4387" y="4296"/>
                </a:lnTo>
                <a:lnTo>
                  <a:pt x="4559" y="4147"/>
                </a:lnTo>
                <a:lnTo>
                  <a:pt x="4730" y="3997"/>
                </a:lnTo>
                <a:lnTo>
                  <a:pt x="4896" y="3838"/>
                </a:lnTo>
                <a:lnTo>
                  <a:pt x="5062" y="3672"/>
                </a:lnTo>
                <a:lnTo>
                  <a:pt x="5218" y="3497"/>
                </a:lnTo>
                <a:lnTo>
                  <a:pt x="5374" y="3314"/>
                </a:lnTo>
                <a:lnTo>
                  <a:pt x="5529" y="3123"/>
                </a:lnTo>
                <a:lnTo>
                  <a:pt x="5675" y="2931"/>
                </a:lnTo>
                <a:lnTo>
                  <a:pt x="5815" y="2731"/>
                </a:lnTo>
                <a:lnTo>
                  <a:pt x="5955" y="2523"/>
                </a:lnTo>
                <a:lnTo>
                  <a:pt x="6090" y="2315"/>
                </a:lnTo>
                <a:lnTo>
                  <a:pt x="6158" y="2190"/>
                </a:lnTo>
                <a:lnTo>
                  <a:pt x="6215" y="2065"/>
                </a:lnTo>
                <a:lnTo>
                  <a:pt x="6261" y="1940"/>
                </a:lnTo>
                <a:lnTo>
                  <a:pt x="6298" y="1807"/>
                </a:lnTo>
                <a:lnTo>
                  <a:pt x="6324" y="1682"/>
                </a:lnTo>
                <a:lnTo>
                  <a:pt x="6339" y="1557"/>
                </a:lnTo>
                <a:lnTo>
                  <a:pt x="6350" y="1424"/>
                </a:lnTo>
                <a:lnTo>
                  <a:pt x="6350" y="1299"/>
                </a:lnTo>
                <a:lnTo>
                  <a:pt x="6339" y="1174"/>
                </a:lnTo>
                <a:lnTo>
                  <a:pt x="6324" y="1058"/>
                </a:lnTo>
                <a:lnTo>
                  <a:pt x="6298" y="941"/>
                </a:lnTo>
                <a:lnTo>
                  <a:pt x="6272" y="825"/>
                </a:lnTo>
                <a:lnTo>
                  <a:pt x="6235" y="716"/>
                </a:lnTo>
                <a:lnTo>
                  <a:pt x="6189" y="617"/>
                </a:lnTo>
                <a:lnTo>
                  <a:pt x="6142" y="517"/>
                </a:lnTo>
                <a:lnTo>
                  <a:pt x="6090" y="425"/>
                </a:lnTo>
                <a:lnTo>
                  <a:pt x="6033" y="342"/>
                </a:lnTo>
                <a:lnTo>
                  <a:pt x="5965" y="267"/>
                </a:lnTo>
                <a:lnTo>
                  <a:pt x="5903" y="200"/>
                </a:lnTo>
                <a:lnTo>
                  <a:pt x="5831" y="142"/>
                </a:lnTo>
                <a:lnTo>
                  <a:pt x="5758" y="92"/>
                </a:lnTo>
                <a:lnTo>
                  <a:pt x="5680" y="50"/>
                </a:lnTo>
                <a:lnTo>
                  <a:pt x="5602" y="25"/>
                </a:lnTo>
                <a:lnTo>
                  <a:pt x="5524" y="9"/>
                </a:lnTo>
                <a:lnTo>
                  <a:pt x="544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6"/>
          <p:cNvSpPr/>
          <p:nvPr/>
        </p:nvSpPr>
        <p:spPr>
          <a:xfrm>
            <a:off x="758084" y="441106"/>
            <a:ext cx="90514" cy="92038"/>
          </a:xfrm>
          <a:custGeom>
            <a:avLst/>
            <a:gdLst/>
            <a:ahLst/>
            <a:cxnLst/>
            <a:rect l="l" t="t" r="r" b="b"/>
            <a:pathLst>
              <a:path w="6251" h="8526" extrusionOk="0">
                <a:moveTo>
                  <a:pt x="5316" y="0"/>
                </a:moveTo>
                <a:lnTo>
                  <a:pt x="5233" y="17"/>
                </a:lnTo>
                <a:lnTo>
                  <a:pt x="5150" y="42"/>
                </a:lnTo>
                <a:lnTo>
                  <a:pt x="5067" y="84"/>
                </a:lnTo>
                <a:lnTo>
                  <a:pt x="4984" y="150"/>
                </a:lnTo>
                <a:lnTo>
                  <a:pt x="4906" y="225"/>
                </a:lnTo>
                <a:lnTo>
                  <a:pt x="4823" y="317"/>
                </a:lnTo>
                <a:lnTo>
                  <a:pt x="4750" y="433"/>
                </a:lnTo>
                <a:lnTo>
                  <a:pt x="4481" y="850"/>
                </a:lnTo>
                <a:lnTo>
                  <a:pt x="4211" y="1258"/>
                </a:lnTo>
                <a:lnTo>
                  <a:pt x="3935" y="1657"/>
                </a:lnTo>
                <a:lnTo>
                  <a:pt x="3660" y="2048"/>
                </a:lnTo>
                <a:lnTo>
                  <a:pt x="3380" y="2423"/>
                </a:lnTo>
                <a:lnTo>
                  <a:pt x="3094" y="2806"/>
                </a:lnTo>
                <a:lnTo>
                  <a:pt x="2814" y="3172"/>
                </a:lnTo>
                <a:lnTo>
                  <a:pt x="2529" y="3539"/>
                </a:lnTo>
                <a:lnTo>
                  <a:pt x="1952" y="4271"/>
                </a:lnTo>
                <a:lnTo>
                  <a:pt x="1376" y="4996"/>
                </a:lnTo>
                <a:lnTo>
                  <a:pt x="795" y="5728"/>
                </a:lnTo>
                <a:lnTo>
                  <a:pt x="509" y="6103"/>
                </a:lnTo>
                <a:lnTo>
                  <a:pt x="219" y="6478"/>
                </a:lnTo>
                <a:lnTo>
                  <a:pt x="172" y="6553"/>
                </a:lnTo>
                <a:lnTo>
                  <a:pt x="130" y="6627"/>
                </a:lnTo>
                <a:lnTo>
                  <a:pt x="94" y="6711"/>
                </a:lnTo>
                <a:lnTo>
                  <a:pt x="63" y="6794"/>
                </a:lnTo>
                <a:lnTo>
                  <a:pt x="37" y="6877"/>
                </a:lnTo>
                <a:lnTo>
                  <a:pt x="21" y="6969"/>
                </a:lnTo>
                <a:lnTo>
                  <a:pt x="11" y="7060"/>
                </a:lnTo>
                <a:lnTo>
                  <a:pt x="1" y="7160"/>
                </a:lnTo>
                <a:lnTo>
                  <a:pt x="1" y="7252"/>
                </a:lnTo>
                <a:lnTo>
                  <a:pt x="6" y="7352"/>
                </a:lnTo>
                <a:lnTo>
                  <a:pt x="11" y="7443"/>
                </a:lnTo>
                <a:lnTo>
                  <a:pt x="21" y="7543"/>
                </a:lnTo>
                <a:lnTo>
                  <a:pt x="42" y="7635"/>
                </a:lnTo>
                <a:lnTo>
                  <a:pt x="63" y="7726"/>
                </a:lnTo>
                <a:lnTo>
                  <a:pt x="89" y="7818"/>
                </a:lnTo>
                <a:lnTo>
                  <a:pt x="115" y="7901"/>
                </a:lnTo>
                <a:lnTo>
                  <a:pt x="151" y="7984"/>
                </a:lnTo>
                <a:lnTo>
                  <a:pt x="182" y="8068"/>
                </a:lnTo>
                <a:lnTo>
                  <a:pt x="224" y="8143"/>
                </a:lnTo>
                <a:lnTo>
                  <a:pt x="265" y="8209"/>
                </a:lnTo>
                <a:lnTo>
                  <a:pt x="312" y="8276"/>
                </a:lnTo>
                <a:lnTo>
                  <a:pt x="359" y="8334"/>
                </a:lnTo>
                <a:lnTo>
                  <a:pt x="411" y="8384"/>
                </a:lnTo>
                <a:lnTo>
                  <a:pt x="463" y="8434"/>
                </a:lnTo>
                <a:lnTo>
                  <a:pt x="514" y="8467"/>
                </a:lnTo>
                <a:lnTo>
                  <a:pt x="572" y="8501"/>
                </a:lnTo>
                <a:lnTo>
                  <a:pt x="629" y="8517"/>
                </a:lnTo>
                <a:lnTo>
                  <a:pt x="691" y="8526"/>
                </a:lnTo>
                <a:lnTo>
                  <a:pt x="748" y="8526"/>
                </a:lnTo>
                <a:lnTo>
                  <a:pt x="810" y="8517"/>
                </a:lnTo>
                <a:lnTo>
                  <a:pt x="873" y="8492"/>
                </a:lnTo>
                <a:lnTo>
                  <a:pt x="940" y="8459"/>
                </a:lnTo>
                <a:lnTo>
                  <a:pt x="1117" y="8342"/>
                </a:lnTo>
                <a:lnTo>
                  <a:pt x="1293" y="8218"/>
                </a:lnTo>
                <a:lnTo>
                  <a:pt x="1475" y="8093"/>
                </a:lnTo>
                <a:lnTo>
                  <a:pt x="1646" y="7951"/>
                </a:lnTo>
                <a:lnTo>
                  <a:pt x="1823" y="7810"/>
                </a:lnTo>
                <a:lnTo>
                  <a:pt x="1999" y="7668"/>
                </a:lnTo>
                <a:lnTo>
                  <a:pt x="2170" y="7510"/>
                </a:lnTo>
                <a:lnTo>
                  <a:pt x="2342" y="7352"/>
                </a:lnTo>
                <a:lnTo>
                  <a:pt x="2513" y="7185"/>
                </a:lnTo>
                <a:lnTo>
                  <a:pt x="2684" y="7019"/>
                </a:lnTo>
                <a:lnTo>
                  <a:pt x="2851" y="6844"/>
                </a:lnTo>
                <a:lnTo>
                  <a:pt x="3022" y="6661"/>
                </a:lnTo>
                <a:lnTo>
                  <a:pt x="3349" y="6294"/>
                </a:lnTo>
                <a:lnTo>
                  <a:pt x="3676" y="5903"/>
                </a:lnTo>
                <a:lnTo>
                  <a:pt x="3993" y="5504"/>
                </a:lnTo>
                <a:lnTo>
                  <a:pt x="4304" y="5087"/>
                </a:lnTo>
                <a:lnTo>
                  <a:pt x="4605" y="4663"/>
                </a:lnTo>
                <a:lnTo>
                  <a:pt x="4901" y="4230"/>
                </a:lnTo>
                <a:lnTo>
                  <a:pt x="5192" y="3797"/>
                </a:lnTo>
                <a:lnTo>
                  <a:pt x="5472" y="3347"/>
                </a:lnTo>
                <a:lnTo>
                  <a:pt x="5742" y="2898"/>
                </a:lnTo>
                <a:lnTo>
                  <a:pt x="6007" y="2448"/>
                </a:lnTo>
                <a:lnTo>
                  <a:pt x="6074" y="2315"/>
                </a:lnTo>
                <a:lnTo>
                  <a:pt x="6126" y="2190"/>
                </a:lnTo>
                <a:lnTo>
                  <a:pt x="6173" y="2057"/>
                </a:lnTo>
                <a:lnTo>
                  <a:pt x="6204" y="1915"/>
                </a:lnTo>
                <a:lnTo>
                  <a:pt x="6230" y="1782"/>
                </a:lnTo>
                <a:lnTo>
                  <a:pt x="6246" y="1649"/>
                </a:lnTo>
                <a:lnTo>
                  <a:pt x="6251" y="1516"/>
                </a:lnTo>
                <a:lnTo>
                  <a:pt x="6251" y="1374"/>
                </a:lnTo>
                <a:lnTo>
                  <a:pt x="6235" y="1249"/>
                </a:lnTo>
                <a:lnTo>
                  <a:pt x="6220" y="1116"/>
                </a:lnTo>
                <a:lnTo>
                  <a:pt x="6194" y="991"/>
                </a:lnTo>
                <a:lnTo>
                  <a:pt x="6163" y="875"/>
                </a:lnTo>
                <a:lnTo>
                  <a:pt x="6121" y="758"/>
                </a:lnTo>
                <a:lnTo>
                  <a:pt x="6079" y="641"/>
                </a:lnTo>
                <a:lnTo>
                  <a:pt x="6028" y="542"/>
                </a:lnTo>
                <a:lnTo>
                  <a:pt x="5970" y="442"/>
                </a:lnTo>
                <a:lnTo>
                  <a:pt x="5913" y="350"/>
                </a:lnTo>
                <a:lnTo>
                  <a:pt x="5846" y="275"/>
                </a:lnTo>
                <a:lnTo>
                  <a:pt x="5778" y="200"/>
                </a:lnTo>
                <a:lnTo>
                  <a:pt x="5706" y="142"/>
                </a:lnTo>
                <a:lnTo>
                  <a:pt x="5633" y="92"/>
                </a:lnTo>
                <a:lnTo>
                  <a:pt x="5555" y="50"/>
                </a:lnTo>
                <a:lnTo>
                  <a:pt x="5477" y="17"/>
                </a:lnTo>
                <a:lnTo>
                  <a:pt x="5394" y="9"/>
                </a:lnTo>
                <a:lnTo>
                  <a:pt x="531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912701" y="268461"/>
            <a:ext cx="77222" cy="103718"/>
          </a:xfrm>
          <a:custGeom>
            <a:avLst/>
            <a:gdLst/>
            <a:ahLst/>
            <a:cxnLst/>
            <a:rect l="l" t="t" r="r" b="b"/>
            <a:pathLst>
              <a:path w="5333" h="9608" extrusionOk="0">
                <a:moveTo>
                  <a:pt x="4460" y="0"/>
                </a:moveTo>
                <a:lnTo>
                  <a:pt x="4382" y="9"/>
                </a:lnTo>
                <a:lnTo>
                  <a:pt x="4304" y="25"/>
                </a:lnTo>
                <a:lnTo>
                  <a:pt x="4232" y="42"/>
                </a:lnTo>
                <a:lnTo>
                  <a:pt x="4154" y="75"/>
                </a:lnTo>
                <a:lnTo>
                  <a:pt x="4086" y="117"/>
                </a:lnTo>
                <a:lnTo>
                  <a:pt x="4014" y="167"/>
                </a:lnTo>
                <a:lnTo>
                  <a:pt x="3946" y="233"/>
                </a:lnTo>
                <a:lnTo>
                  <a:pt x="3884" y="300"/>
                </a:lnTo>
                <a:lnTo>
                  <a:pt x="3822" y="383"/>
                </a:lnTo>
                <a:lnTo>
                  <a:pt x="3770" y="475"/>
                </a:lnTo>
                <a:lnTo>
                  <a:pt x="3718" y="575"/>
                </a:lnTo>
                <a:lnTo>
                  <a:pt x="3510" y="1049"/>
                </a:lnTo>
                <a:lnTo>
                  <a:pt x="3313" y="1524"/>
                </a:lnTo>
                <a:lnTo>
                  <a:pt x="2924" y="2490"/>
                </a:lnTo>
                <a:lnTo>
                  <a:pt x="2731" y="2973"/>
                </a:lnTo>
                <a:lnTo>
                  <a:pt x="2529" y="3447"/>
                </a:lnTo>
                <a:lnTo>
                  <a:pt x="2316" y="3913"/>
                </a:lnTo>
                <a:lnTo>
                  <a:pt x="2212" y="4146"/>
                </a:lnTo>
                <a:lnTo>
                  <a:pt x="2098" y="4371"/>
                </a:lnTo>
                <a:lnTo>
                  <a:pt x="1875" y="4804"/>
                </a:lnTo>
                <a:lnTo>
                  <a:pt x="1646" y="5220"/>
                </a:lnTo>
                <a:lnTo>
                  <a:pt x="1413" y="5637"/>
                </a:lnTo>
                <a:lnTo>
                  <a:pt x="1174" y="6053"/>
                </a:lnTo>
                <a:lnTo>
                  <a:pt x="930" y="6453"/>
                </a:lnTo>
                <a:lnTo>
                  <a:pt x="686" y="6860"/>
                </a:lnTo>
                <a:lnTo>
                  <a:pt x="198" y="7660"/>
                </a:lnTo>
                <a:lnTo>
                  <a:pt x="151" y="7743"/>
                </a:lnTo>
                <a:lnTo>
                  <a:pt x="110" y="7835"/>
                </a:lnTo>
                <a:lnTo>
                  <a:pt x="74" y="7926"/>
                </a:lnTo>
                <a:lnTo>
                  <a:pt x="48" y="8018"/>
                </a:lnTo>
                <a:lnTo>
                  <a:pt x="27" y="8118"/>
                </a:lnTo>
                <a:lnTo>
                  <a:pt x="16" y="8218"/>
                </a:lnTo>
                <a:lnTo>
                  <a:pt x="6" y="8309"/>
                </a:lnTo>
                <a:lnTo>
                  <a:pt x="1" y="8409"/>
                </a:lnTo>
                <a:lnTo>
                  <a:pt x="6" y="8509"/>
                </a:lnTo>
                <a:lnTo>
                  <a:pt x="16" y="8609"/>
                </a:lnTo>
                <a:lnTo>
                  <a:pt x="27" y="8709"/>
                </a:lnTo>
                <a:lnTo>
                  <a:pt x="48" y="8800"/>
                </a:lnTo>
                <a:lnTo>
                  <a:pt x="68" y="8892"/>
                </a:lnTo>
                <a:lnTo>
                  <a:pt x="100" y="8983"/>
                </a:lnTo>
                <a:lnTo>
                  <a:pt x="131" y="9067"/>
                </a:lnTo>
                <a:lnTo>
                  <a:pt x="162" y="9150"/>
                </a:lnTo>
                <a:lnTo>
                  <a:pt x="203" y="9225"/>
                </a:lnTo>
                <a:lnTo>
                  <a:pt x="245" y="9291"/>
                </a:lnTo>
                <a:lnTo>
                  <a:pt x="292" y="9358"/>
                </a:lnTo>
                <a:lnTo>
                  <a:pt x="338" y="9416"/>
                </a:lnTo>
                <a:lnTo>
                  <a:pt x="390" y="9475"/>
                </a:lnTo>
                <a:lnTo>
                  <a:pt x="442" y="9516"/>
                </a:lnTo>
                <a:lnTo>
                  <a:pt x="499" y="9550"/>
                </a:lnTo>
                <a:lnTo>
                  <a:pt x="556" y="9583"/>
                </a:lnTo>
                <a:lnTo>
                  <a:pt x="613" y="9600"/>
                </a:lnTo>
                <a:lnTo>
                  <a:pt x="676" y="9608"/>
                </a:lnTo>
                <a:lnTo>
                  <a:pt x="733" y="9608"/>
                </a:lnTo>
                <a:lnTo>
                  <a:pt x="795" y="9591"/>
                </a:lnTo>
                <a:lnTo>
                  <a:pt x="857" y="9575"/>
                </a:lnTo>
                <a:lnTo>
                  <a:pt x="925" y="9533"/>
                </a:lnTo>
                <a:lnTo>
                  <a:pt x="987" y="9491"/>
                </a:lnTo>
                <a:lnTo>
                  <a:pt x="1049" y="9425"/>
                </a:lnTo>
                <a:lnTo>
                  <a:pt x="1216" y="9250"/>
                </a:lnTo>
                <a:lnTo>
                  <a:pt x="1377" y="9067"/>
                </a:lnTo>
                <a:lnTo>
                  <a:pt x="1537" y="8875"/>
                </a:lnTo>
                <a:lnTo>
                  <a:pt x="1698" y="8684"/>
                </a:lnTo>
                <a:lnTo>
                  <a:pt x="1859" y="8484"/>
                </a:lnTo>
                <a:lnTo>
                  <a:pt x="2015" y="8284"/>
                </a:lnTo>
                <a:lnTo>
                  <a:pt x="2176" y="8076"/>
                </a:lnTo>
                <a:lnTo>
                  <a:pt x="2327" y="7860"/>
                </a:lnTo>
                <a:lnTo>
                  <a:pt x="2482" y="7643"/>
                </a:lnTo>
                <a:lnTo>
                  <a:pt x="2633" y="7418"/>
                </a:lnTo>
                <a:lnTo>
                  <a:pt x="2783" y="7193"/>
                </a:lnTo>
                <a:lnTo>
                  <a:pt x="2934" y="6960"/>
                </a:lnTo>
                <a:lnTo>
                  <a:pt x="3079" y="6727"/>
                </a:lnTo>
                <a:lnTo>
                  <a:pt x="3225" y="6486"/>
                </a:lnTo>
                <a:lnTo>
                  <a:pt x="3365" y="6244"/>
                </a:lnTo>
                <a:lnTo>
                  <a:pt x="3505" y="5995"/>
                </a:lnTo>
                <a:lnTo>
                  <a:pt x="3640" y="5745"/>
                </a:lnTo>
                <a:lnTo>
                  <a:pt x="3770" y="5487"/>
                </a:lnTo>
                <a:lnTo>
                  <a:pt x="3899" y="5229"/>
                </a:lnTo>
                <a:lnTo>
                  <a:pt x="4029" y="4971"/>
                </a:lnTo>
                <a:lnTo>
                  <a:pt x="4154" y="4704"/>
                </a:lnTo>
                <a:lnTo>
                  <a:pt x="4273" y="4438"/>
                </a:lnTo>
                <a:lnTo>
                  <a:pt x="4387" y="4163"/>
                </a:lnTo>
                <a:lnTo>
                  <a:pt x="4502" y="3897"/>
                </a:lnTo>
                <a:lnTo>
                  <a:pt x="4611" y="3614"/>
                </a:lnTo>
                <a:lnTo>
                  <a:pt x="4720" y="3339"/>
                </a:lnTo>
                <a:lnTo>
                  <a:pt x="4818" y="3056"/>
                </a:lnTo>
                <a:lnTo>
                  <a:pt x="4917" y="2773"/>
                </a:lnTo>
                <a:lnTo>
                  <a:pt x="5010" y="2490"/>
                </a:lnTo>
                <a:lnTo>
                  <a:pt x="5099" y="2198"/>
                </a:lnTo>
                <a:lnTo>
                  <a:pt x="5182" y="1907"/>
                </a:lnTo>
                <a:lnTo>
                  <a:pt x="5260" y="1615"/>
                </a:lnTo>
                <a:lnTo>
                  <a:pt x="5296" y="1474"/>
                </a:lnTo>
                <a:lnTo>
                  <a:pt x="5317" y="1341"/>
                </a:lnTo>
                <a:lnTo>
                  <a:pt x="5327" y="1216"/>
                </a:lnTo>
                <a:lnTo>
                  <a:pt x="5332" y="1091"/>
                </a:lnTo>
                <a:lnTo>
                  <a:pt x="5327" y="974"/>
                </a:lnTo>
                <a:lnTo>
                  <a:pt x="5311" y="858"/>
                </a:lnTo>
                <a:lnTo>
                  <a:pt x="5291" y="750"/>
                </a:lnTo>
                <a:lnTo>
                  <a:pt x="5260" y="650"/>
                </a:lnTo>
                <a:lnTo>
                  <a:pt x="5228" y="558"/>
                </a:lnTo>
                <a:lnTo>
                  <a:pt x="5182" y="475"/>
                </a:lnTo>
                <a:lnTo>
                  <a:pt x="5135" y="392"/>
                </a:lnTo>
                <a:lnTo>
                  <a:pt x="5083" y="317"/>
                </a:lnTo>
                <a:lnTo>
                  <a:pt x="5026" y="250"/>
                </a:lnTo>
                <a:lnTo>
                  <a:pt x="4964" y="192"/>
                </a:lnTo>
                <a:lnTo>
                  <a:pt x="4901" y="142"/>
                </a:lnTo>
                <a:lnTo>
                  <a:pt x="4829" y="100"/>
                </a:lnTo>
                <a:lnTo>
                  <a:pt x="4761" y="67"/>
                </a:lnTo>
                <a:lnTo>
                  <a:pt x="4689" y="34"/>
                </a:lnTo>
                <a:lnTo>
                  <a:pt x="4611" y="17"/>
                </a:lnTo>
                <a:lnTo>
                  <a:pt x="453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1003129" y="11"/>
            <a:ext cx="84882" cy="111717"/>
          </a:xfrm>
          <a:custGeom>
            <a:avLst/>
            <a:gdLst/>
            <a:ahLst/>
            <a:cxnLst/>
            <a:rect l="l" t="t" r="r" b="b"/>
            <a:pathLst>
              <a:path w="5862" h="10349" extrusionOk="0">
                <a:moveTo>
                  <a:pt x="4933" y="0"/>
                </a:moveTo>
                <a:lnTo>
                  <a:pt x="4855" y="17"/>
                </a:lnTo>
                <a:lnTo>
                  <a:pt x="4777" y="50"/>
                </a:lnTo>
                <a:lnTo>
                  <a:pt x="4704" y="92"/>
                </a:lnTo>
                <a:lnTo>
                  <a:pt x="4631" y="150"/>
                </a:lnTo>
                <a:lnTo>
                  <a:pt x="4559" y="225"/>
                </a:lnTo>
                <a:lnTo>
                  <a:pt x="4491" y="308"/>
                </a:lnTo>
                <a:lnTo>
                  <a:pt x="4424" y="408"/>
                </a:lnTo>
                <a:lnTo>
                  <a:pt x="4362" y="525"/>
                </a:lnTo>
                <a:lnTo>
                  <a:pt x="4299" y="658"/>
                </a:lnTo>
                <a:lnTo>
                  <a:pt x="3858" y="1740"/>
                </a:lnTo>
                <a:lnTo>
                  <a:pt x="3635" y="2282"/>
                </a:lnTo>
                <a:lnTo>
                  <a:pt x="3412" y="2823"/>
                </a:lnTo>
                <a:lnTo>
                  <a:pt x="3183" y="3356"/>
                </a:lnTo>
                <a:lnTo>
                  <a:pt x="2944" y="3880"/>
                </a:lnTo>
                <a:lnTo>
                  <a:pt x="2825" y="4138"/>
                </a:lnTo>
                <a:lnTo>
                  <a:pt x="2700" y="4396"/>
                </a:lnTo>
                <a:lnTo>
                  <a:pt x="2571" y="4646"/>
                </a:lnTo>
                <a:lnTo>
                  <a:pt x="2441" y="4896"/>
                </a:lnTo>
                <a:lnTo>
                  <a:pt x="2316" y="5137"/>
                </a:lnTo>
                <a:lnTo>
                  <a:pt x="2181" y="5370"/>
                </a:lnTo>
                <a:lnTo>
                  <a:pt x="1916" y="5828"/>
                </a:lnTo>
                <a:lnTo>
                  <a:pt x="1641" y="6278"/>
                </a:lnTo>
                <a:lnTo>
                  <a:pt x="1361" y="6719"/>
                </a:lnTo>
                <a:lnTo>
                  <a:pt x="1075" y="7152"/>
                </a:lnTo>
                <a:lnTo>
                  <a:pt x="790" y="7577"/>
                </a:lnTo>
                <a:lnTo>
                  <a:pt x="219" y="8434"/>
                </a:lnTo>
                <a:lnTo>
                  <a:pt x="167" y="8526"/>
                </a:lnTo>
                <a:lnTo>
                  <a:pt x="120" y="8609"/>
                </a:lnTo>
                <a:lnTo>
                  <a:pt x="84" y="8700"/>
                </a:lnTo>
                <a:lnTo>
                  <a:pt x="53" y="8792"/>
                </a:lnTo>
                <a:lnTo>
                  <a:pt x="32" y="8892"/>
                </a:lnTo>
                <a:lnTo>
                  <a:pt x="16" y="8984"/>
                </a:lnTo>
                <a:lnTo>
                  <a:pt x="6" y="9083"/>
                </a:lnTo>
                <a:lnTo>
                  <a:pt x="1" y="9175"/>
                </a:lnTo>
                <a:lnTo>
                  <a:pt x="6" y="9275"/>
                </a:lnTo>
                <a:lnTo>
                  <a:pt x="11" y="9366"/>
                </a:lnTo>
                <a:lnTo>
                  <a:pt x="27" y="9458"/>
                </a:lnTo>
                <a:lnTo>
                  <a:pt x="42" y="9550"/>
                </a:lnTo>
                <a:lnTo>
                  <a:pt x="68" y="9641"/>
                </a:lnTo>
                <a:lnTo>
                  <a:pt x="94" y="9724"/>
                </a:lnTo>
                <a:lnTo>
                  <a:pt x="125" y="9808"/>
                </a:lnTo>
                <a:lnTo>
                  <a:pt x="162" y="9883"/>
                </a:lnTo>
                <a:lnTo>
                  <a:pt x="203" y="9958"/>
                </a:lnTo>
                <a:lnTo>
                  <a:pt x="245" y="10033"/>
                </a:lnTo>
                <a:lnTo>
                  <a:pt x="292" y="10091"/>
                </a:lnTo>
                <a:lnTo>
                  <a:pt x="344" y="10149"/>
                </a:lnTo>
                <a:lnTo>
                  <a:pt x="395" y="10199"/>
                </a:lnTo>
                <a:lnTo>
                  <a:pt x="447" y="10249"/>
                </a:lnTo>
                <a:lnTo>
                  <a:pt x="504" y="10282"/>
                </a:lnTo>
                <a:lnTo>
                  <a:pt x="562" y="10316"/>
                </a:lnTo>
                <a:lnTo>
                  <a:pt x="624" y="10332"/>
                </a:lnTo>
                <a:lnTo>
                  <a:pt x="686" y="10349"/>
                </a:lnTo>
                <a:lnTo>
                  <a:pt x="748" y="10349"/>
                </a:lnTo>
                <a:lnTo>
                  <a:pt x="811" y="10341"/>
                </a:lnTo>
                <a:lnTo>
                  <a:pt x="878" y="10324"/>
                </a:lnTo>
                <a:lnTo>
                  <a:pt x="941" y="10299"/>
                </a:lnTo>
                <a:lnTo>
                  <a:pt x="1003" y="10257"/>
                </a:lnTo>
                <a:lnTo>
                  <a:pt x="1070" y="10207"/>
                </a:lnTo>
                <a:lnTo>
                  <a:pt x="1252" y="10041"/>
                </a:lnTo>
                <a:lnTo>
                  <a:pt x="1434" y="9866"/>
                </a:lnTo>
                <a:lnTo>
                  <a:pt x="1615" y="9675"/>
                </a:lnTo>
                <a:lnTo>
                  <a:pt x="1797" y="9491"/>
                </a:lnTo>
                <a:lnTo>
                  <a:pt x="1974" y="9292"/>
                </a:lnTo>
                <a:lnTo>
                  <a:pt x="2155" y="9083"/>
                </a:lnTo>
                <a:lnTo>
                  <a:pt x="2332" y="8875"/>
                </a:lnTo>
                <a:lnTo>
                  <a:pt x="2503" y="8651"/>
                </a:lnTo>
                <a:lnTo>
                  <a:pt x="2674" y="8426"/>
                </a:lnTo>
                <a:lnTo>
                  <a:pt x="2846" y="8201"/>
                </a:lnTo>
                <a:lnTo>
                  <a:pt x="3012" y="7959"/>
                </a:lnTo>
                <a:lnTo>
                  <a:pt x="3178" y="7718"/>
                </a:lnTo>
                <a:lnTo>
                  <a:pt x="3344" y="7477"/>
                </a:lnTo>
                <a:lnTo>
                  <a:pt x="3500" y="7219"/>
                </a:lnTo>
                <a:lnTo>
                  <a:pt x="3661" y="6960"/>
                </a:lnTo>
                <a:lnTo>
                  <a:pt x="3816" y="6702"/>
                </a:lnTo>
                <a:lnTo>
                  <a:pt x="3967" y="6436"/>
                </a:lnTo>
                <a:lnTo>
                  <a:pt x="4112" y="6161"/>
                </a:lnTo>
                <a:lnTo>
                  <a:pt x="4258" y="5886"/>
                </a:lnTo>
                <a:lnTo>
                  <a:pt x="4403" y="5612"/>
                </a:lnTo>
                <a:lnTo>
                  <a:pt x="4538" y="5329"/>
                </a:lnTo>
                <a:lnTo>
                  <a:pt x="4673" y="5037"/>
                </a:lnTo>
                <a:lnTo>
                  <a:pt x="4803" y="4754"/>
                </a:lnTo>
                <a:lnTo>
                  <a:pt x="4927" y="4463"/>
                </a:lnTo>
                <a:lnTo>
                  <a:pt x="5052" y="4163"/>
                </a:lnTo>
                <a:lnTo>
                  <a:pt x="5166" y="3863"/>
                </a:lnTo>
                <a:lnTo>
                  <a:pt x="5280" y="3564"/>
                </a:lnTo>
                <a:lnTo>
                  <a:pt x="5389" y="3264"/>
                </a:lnTo>
                <a:lnTo>
                  <a:pt x="5493" y="2964"/>
                </a:lnTo>
                <a:lnTo>
                  <a:pt x="5592" y="2656"/>
                </a:lnTo>
                <a:lnTo>
                  <a:pt x="5685" y="2348"/>
                </a:lnTo>
                <a:lnTo>
                  <a:pt x="5774" y="2040"/>
                </a:lnTo>
                <a:lnTo>
                  <a:pt x="5810" y="1890"/>
                </a:lnTo>
                <a:lnTo>
                  <a:pt x="5836" y="1749"/>
                </a:lnTo>
                <a:lnTo>
                  <a:pt x="5857" y="1599"/>
                </a:lnTo>
                <a:lnTo>
                  <a:pt x="5862" y="1466"/>
                </a:lnTo>
                <a:lnTo>
                  <a:pt x="5862" y="1324"/>
                </a:lnTo>
                <a:lnTo>
                  <a:pt x="5857" y="1191"/>
                </a:lnTo>
                <a:lnTo>
                  <a:pt x="5841" y="1066"/>
                </a:lnTo>
                <a:lnTo>
                  <a:pt x="5820" y="941"/>
                </a:lnTo>
                <a:lnTo>
                  <a:pt x="5789" y="825"/>
                </a:lnTo>
                <a:lnTo>
                  <a:pt x="5753" y="716"/>
                </a:lnTo>
                <a:lnTo>
                  <a:pt x="5711" y="608"/>
                </a:lnTo>
                <a:lnTo>
                  <a:pt x="5665" y="508"/>
                </a:lnTo>
                <a:lnTo>
                  <a:pt x="5613" y="417"/>
                </a:lnTo>
                <a:lnTo>
                  <a:pt x="5561" y="333"/>
                </a:lnTo>
                <a:lnTo>
                  <a:pt x="5498" y="259"/>
                </a:lnTo>
                <a:lnTo>
                  <a:pt x="5436" y="192"/>
                </a:lnTo>
                <a:lnTo>
                  <a:pt x="5369" y="134"/>
                </a:lnTo>
                <a:lnTo>
                  <a:pt x="5301" y="84"/>
                </a:lnTo>
                <a:lnTo>
                  <a:pt x="5228" y="50"/>
                </a:lnTo>
                <a:lnTo>
                  <a:pt x="5156" y="17"/>
                </a:lnTo>
                <a:lnTo>
                  <a:pt x="508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rot="10800000" flipH="1">
            <a:off x="209563" y="1950606"/>
            <a:ext cx="793556" cy="552623"/>
          </a:xfrm>
          <a:custGeom>
            <a:avLst/>
            <a:gdLst/>
            <a:ahLst/>
            <a:cxnLst/>
            <a:rect l="l" t="t" r="r" b="b"/>
            <a:pathLst>
              <a:path w="265848" h="60363" extrusionOk="0">
                <a:moveTo>
                  <a:pt x="75544" y="0"/>
                </a:moveTo>
                <a:lnTo>
                  <a:pt x="74929" y="16"/>
                </a:lnTo>
                <a:lnTo>
                  <a:pt x="74313" y="39"/>
                </a:lnTo>
                <a:lnTo>
                  <a:pt x="73725" y="77"/>
                </a:lnTo>
                <a:lnTo>
                  <a:pt x="73110" y="139"/>
                </a:lnTo>
                <a:lnTo>
                  <a:pt x="72521" y="209"/>
                </a:lnTo>
                <a:lnTo>
                  <a:pt x="55829" y="2548"/>
                </a:lnTo>
                <a:lnTo>
                  <a:pt x="39136" y="4895"/>
                </a:lnTo>
                <a:lnTo>
                  <a:pt x="5778" y="9604"/>
                </a:lnTo>
                <a:lnTo>
                  <a:pt x="5270" y="9673"/>
                </a:lnTo>
                <a:lnTo>
                  <a:pt x="4789" y="9758"/>
                </a:lnTo>
                <a:lnTo>
                  <a:pt x="4334" y="9843"/>
                </a:lnTo>
                <a:lnTo>
                  <a:pt x="3906" y="9936"/>
                </a:lnTo>
                <a:lnTo>
                  <a:pt x="3505" y="10028"/>
                </a:lnTo>
                <a:lnTo>
                  <a:pt x="3103" y="10129"/>
                </a:lnTo>
                <a:lnTo>
                  <a:pt x="2755" y="10229"/>
                </a:lnTo>
                <a:lnTo>
                  <a:pt x="2408" y="10337"/>
                </a:lnTo>
                <a:lnTo>
                  <a:pt x="2113" y="10453"/>
                </a:lnTo>
                <a:lnTo>
                  <a:pt x="1819" y="10561"/>
                </a:lnTo>
                <a:lnTo>
                  <a:pt x="1552" y="10684"/>
                </a:lnTo>
                <a:lnTo>
                  <a:pt x="1311" y="10800"/>
                </a:lnTo>
                <a:lnTo>
                  <a:pt x="1070" y="10924"/>
                </a:lnTo>
                <a:lnTo>
                  <a:pt x="883" y="11047"/>
                </a:lnTo>
                <a:lnTo>
                  <a:pt x="696" y="11171"/>
                </a:lnTo>
                <a:lnTo>
                  <a:pt x="535" y="11302"/>
                </a:lnTo>
                <a:lnTo>
                  <a:pt x="401" y="11433"/>
                </a:lnTo>
                <a:lnTo>
                  <a:pt x="294" y="11565"/>
                </a:lnTo>
                <a:lnTo>
                  <a:pt x="187" y="11696"/>
                </a:lnTo>
                <a:lnTo>
                  <a:pt x="107" y="11827"/>
                </a:lnTo>
                <a:lnTo>
                  <a:pt x="54" y="11966"/>
                </a:lnTo>
                <a:lnTo>
                  <a:pt x="27" y="12097"/>
                </a:lnTo>
                <a:lnTo>
                  <a:pt x="0" y="12236"/>
                </a:lnTo>
                <a:lnTo>
                  <a:pt x="0" y="12367"/>
                </a:lnTo>
                <a:lnTo>
                  <a:pt x="27" y="12499"/>
                </a:lnTo>
                <a:lnTo>
                  <a:pt x="54" y="12638"/>
                </a:lnTo>
                <a:lnTo>
                  <a:pt x="107" y="12769"/>
                </a:lnTo>
                <a:lnTo>
                  <a:pt x="187" y="12900"/>
                </a:lnTo>
                <a:lnTo>
                  <a:pt x="268" y="13031"/>
                </a:lnTo>
                <a:lnTo>
                  <a:pt x="375" y="13155"/>
                </a:lnTo>
                <a:lnTo>
                  <a:pt x="508" y="13286"/>
                </a:lnTo>
                <a:lnTo>
                  <a:pt x="642" y="13410"/>
                </a:lnTo>
                <a:lnTo>
                  <a:pt x="803" y="13533"/>
                </a:lnTo>
                <a:lnTo>
                  <a:pt x="990" y="13649"/>
                </a:lnTo>
                <a:lnTo>
                  <a:pt x="1177" y="13765"/>
                </a:lnTo>
                <a:lnTo>
                  <a:pt x="1364" y="13881"/>
                </a:lnTo>
                <a:lnTo>
                  <a:pt x="1578" y="13989"/>
                </a:lnTo>
                <a:lnTo>
                  <a:pt x="1819" y="14097"/>
                </a:lnTo>
                <a:lnTo>
                  <a:pt x="2060" y="14205"/>
                </a:lnTo>
                <a:lnTo>
                  <a:pt x="2327" y="14297"/>
                </a:lnTo>
                <a:lnTo>
                  <a:pt x="2622" y="14398"/>
                </a:lnTo>
                <a:lnTo>
                  <a:pt x="2889" y="14483"/>
                </a:lnTo>
                <a:lnTo>
                  <a:pt x="3210" y="14575"/>
                </a:lnTo>
                <a:lnTo>
                  <a:pt x="3531" y="14653"/>
                </a:lnTo>
                <a:lnTo>
                  <a:pt x="3852" y="14730"/>
                </a:lnTo>
                <a:lnTo>
                  <a:pt x="4200" y="14799"/>
                </a:lnTo>
                <a:lnTo>
                  <a:pt x="4548" y="14861"/>
                </a:lnTo>
                <a:lnTo>
                  <a:pt x="4922" y="14923"/>
                </a:lnTo>
                <a:lnTo>
                  <a:pt x="5297" y="14977"/>
                </a:lnTo>
                <a:lnTo>
                  <a:pt x="5671" y="15023"/>
                </a:lnTo>
                <a:lnTo>
                  <a:pt x="6073" y="15062"/>
                </a:lnTo>
                <a:lnTo>
                  <a:pt x="6501" y="15093"/>
                </a:lnTo>
                <a:lnTo>
                  <a:pt x="6902" y="15116"/>
                </a:lnTo>
                <a:lnTo>
                  <a:pt x="7357" y="15139"/>
                </a:lnTo>
                <a:lnTo>
                  <a:pt x="7785" y="15147"/>
                </a:lnTo>
                <a:lnTo>
                  <a:pt x="8694" y="15147"/>
                </a:lnTo>
                <a:lnTo>
                  <a:pt x="9176" y="15131"/>
                </a:lnTo>
                <a:lnTo>
                  <a:pt x="9657" y="15108"/>
                </a:lnTo>
                <a:lnTo>
                  <a:pt x="10139" y="15077"/>
                </a:lnTo>
                <a:lnTo>
                  <a:pt x="10620" y="15039"/>
                </a:lnTo>
                <a:lnTo>
                  <a:pt x="11128" y="14984"/>
                </a:lnTo>
                <a:lnTo>
                  <a:pt x="11637" y="14930"/>
                </a:lnTo>
                <a:lnTo>
                  <a:pt x="12145" y="14861"/>
                </a:lnTo>
                <a:lnTo>
                  <a:pt x="37130" y="11302"/>
                </a:lnTo>
                <a:lnTo>
                  <a:pt x="62088" y="7735"/>
                </a:lnTo>
                <a:lnTo>
                  <a:pt x="60537" y="9712"/>
                </a:lnTo>
                <a:lnTo>
                  <a:pt x="59039" y="11696"/>
                </a:lnTo>
                <a:lnTo>
                  <a:pt x="57541" y="13680"/>
                </a:lnTo>
                <a:lnTo>
                  <a:pt x="56069" y="15656"/>
                </a:lnTo>
                <a:lnTo>
                  <a:pt x="54625" y="17648"/>
                </a:lnTo>
                <a:lnTo>
                  <a:pt x="53234" y="19632"/>
                </a:lnTo>
                <a:lnTo>
                  <a:pt x="51843" y="21624"/>
                </a:lnTo>
                <a:lnTo>
                  <a:pt x="50505" y="23615"/>
                </a:lnTo>
                <a:lnTo>
                  <a:pt x="50398" y="23801"/>
                </a:lnTo>
                <a:lnTo>
                  <a:pt x="50345" y="23994"/>
                </a:lnTo>
                <a:lnTo>
                  <a:pt x="50345" y="24171"/>
                </a:lnTo>
                <a:lnTo>
                  <a:pt x="50372" y="24349"/>
                </a:lnTo>
                <a:lnTo>
                  <a:pt x="50452" y="24526"/>
                </a:lnTo>
                <a:lnTo>
                  <a:pt x="50559" y="24696"/>
                </a:lnTo>
                <a:lnTo>
                  <a:pt x="50719" y="24858"/>
                </a:lnTo>
                <a:lnTo>
                  <a:pt x="50907" y="25013"/>
                </a:lnTo>
                <a:lnTo>
                  <a:pt x="51147" y="25167"/>
                </a:lnTo>
                <a:lnTo>
                  <a:pt x="51388" y="25314"/>
                </a:lnTo>
                <a:lnTo>
                  <a:pt x="51709" y="25453"/>
                </a:lnTo>
                <a:lnTo>
                  <a:pt x="52030" y="25584"/>
                </a:lnTo>
                <a:lnTo>
                  <a:pt x="52378" y="25715"/>
                </a:lnTo>
                <a:lnTo>
                  <a:pt x="52752" y="25831"/>
                </a:lnTo>
                <a:lnTo>
                  <a:pt x="53180" y="25947"/>
                </a:lnTo>
                <a:lnTo>
                  <a:pt x="53608" y="26047"/>
                </a:lnTo>
                <a:lnTo>
                  <a:pt x="54063" y="26147"/>
                </a:lnTo>
                <a:lnTo>
                  <a:pt x="54545" y="26240"/>
                </a:lnTo>
                <a:lnTo>
                  <a:pt x="55026" y="26317"/>
                </a:lnTo>
                <a:lnTo>
                  <a:pt x="55561" y="26394"/>
                </a:lnTo>
                <a:lnTo>
                  <a:pt x="56069" y="26464"/>
                </a:lnTo>
                <a:lnTo>
                  <a:pt x="56631" y="26518"/>
                </a:lnTo>
                <a:lnTo>
                  <a:pt x="57193" y="26564"/>
                </a:lnTo>
                <a:lnTo>
                  <a:pt x="57755" y="26603"/>
                </a:lnTo>
                <a:lnTo>
                  <a:pt x="58343" y="26634"/>
                </a:lnTo>
                <a:lnTo>
                  <a:pt x="58932" y="26657"/>
                </a:lnTo>
                <a:lnTo>
                  <a:pt x="59520" y="26665"/>
                </a:lnTo>
                <a:lnTo>
                  <a:pt x="60109" y="26665"/>
                </a:lnTo>
                <a:lnTo>
                  <a:pt x="60724" y="26657"/>
                </a:lnTo>
                <a:lnTo>
                  <a:pt x="61339" y="26642"/>
                </a:lnTo>
                <a:lnTo>
                  <a:pt x="61928" y="26611"/>
                </a:lnTo>
                <a:lnTo>
                  <a:pt x="62543" y="26564"/>
                </a:lnTo>
                <a:lnTo>
                  <a:pt x="124685" y="21724"/>
                </a:lnTo>
                <a:lnTo>
                  <a:pt x="124685" y="21724"/>
                </a:lnTo>
                <a:lnTo>
                  <a:pt x="123856" y="23013"/>
                </a:lnTo>
                <a:lnTo>
                  <a:pt x="123026" y="24295"/>
                </a:lnTo>
                <a:lnTo>
                  <a:pt x="122143" y="25584"/>
                </a:lnTo>
                <a:lnTo>
                  <a:pt x="121261" y="26873"/>
                </a:lnTo>
                <a:lnTo>
                  <a:pt x="120351" y="28155"/>
                </a:lnTo>
                <a:lnTo>
                  <a:pt x="119442" y="29436"/>
                </a:lnTo>
                <a:lnTo>
                  <a:pt x="118479" y="30718"/>
                </a:lnTo>
                <a:lnTo>
                  <a:pt x="117516" y="31999"/>
                </a:lnTo>
                <a:lnTo>
                  <a:pt x="116526" y="33273"/>
                </a:lnTo>
                <a:lnTo>
                  <a:pt x="115509" y="34547"/>
                </a:lnTo>
                <a:lnTo>
                  <a:pt x="114466" y="35828"/>
                </a:lnTo>
                <a:lnTo>
                  <a:pt x="113396" y="37102"/>
                </a:lnTo>
                <a:lnTo>
                  <a:pt x="112326" y="38376"/>
                </a:lnTo>
                <a:lnTo>
                  <a:pt x="111229" y="39642"/>
                </a:lnTo>
                <a:lnTo>
                  <a:pt x="110079" y="40916"/>
                </a:lnTo>
                <a:lnTo>
                  <a:pt x="108929" y="42189"/>
                </a:lnTo>
                <a:lnTo>
                  <a:pt x="108795" y="42367"/>
                </a:lnTo>
                <a:lnTo>
                  <a:pt x="108715" y="42545"/>
                </a:lnTo>
                <a:lnTo>
                  <a:pt x="108688" y="42722"/>
                </a:lnTo>
                <a:lnTo>
                  <a:pt x="108688" y="42892"/>
                </a:lnTo>
                <a:lnTo>
                  <a:pt x="108768" y="43062"/>
                </a:lnTo>
                <a:lnTo>
                  <a:pt x="108848" y="43224"/>
                </a:lnTo>
                <a:lnTo>
                  <a:pt x="109009" y="43386"/>
                </a:lnTo>
                <a:lnTo>
                  <a:pt x="109196" y="43540"/>
                </a:lnTo>
                <a:lnTo>
                  <a:pt x="109437" y="43695"/>
                </a:lnTo>
                <a:lnTo>
                  <a:pt x="109704" y="43841"/>
                </a:lnTo>
                <a:lnTo>
                  <a:pt x="109999" y="43980"/>
                </a:lnTo>
                <a:lnTo>
                  <a:pt x="110346" y="44119"/>
                </a:lnTo>
                <a:lnTo>
                  <a:pt x="110694" y="44251"/>
                </a:lnTo>
                <a:lnTo>
                  <a:pt x="111095" y="44374"/>
                </a:lnTo>
                <a:lnTo>
                  <a:pt x="111523" y="44490"/>
                </a:lnTo>
                <a:lnTo>
                  <a:pt x="111951" y="44598"/>
                </a:lnTo>
                <a:lnTo>
                  <a:pt x="112433" y="44698"/>
                </a:lnTo>
                <a:lnTo>
                  <a:pt x="112915" y="44791"/>
                </a:lnTo>
                <a:lnTo>
                  <a:pt x="113423" y="44876"/>
                </a:lnTo>
                <a:lnTo>
                  <a:pt x="113958" y="44953"/>
                </a:lnTo>
                <a:lnTo>
                  <a:pt x="114493" y="45023"/>
                </a:lnTo>
                <a:lnTo>
                  <a:pt x="115055" y="45084"/>
                </a:lnTo>
                <a:lnTo>
                  <a:pt x="115616" y="45131"/>
                </a:lnTo>
                <a:lnTo>
                  <a:pt x="116178" y="45169"/>
                </a:lnTo>
                <a:lnTo>
                  <a:pt x="116740" y="45200"/>
                </a:lnTo>
                <a:lnTo>
                  <a:pt x="117328" y="45223"/>
                </a:lnTo>
                <a:lnTo>
                  <a:pt x="117917" y="45231"/>
                </a:lnTo>
                <a:lnTo>
                  <a:pt x="118505" y="45231"/>
                </a:lnTo>
                <a:lnTo>
                  <a:pt x="119094" y="45216"/>
                </a:lnTo>
                <a:lnTo>
                  <a:pt x="119656" y="45185"/>
                </a:lnTo>
                <a:lnTo>
                  <a:pt x="120244" y="45154"/>
                </a:lnTo>
                <a:lnTo>
                  <a:pt x="120806" y="45100"/>
                </a:lnTo>
                <a:lnTo>
                  <a:pt x="139719" y="43178"/>
                </a:lnTo>
                <a:lnTo>
                  <a:pt x="158631" y="41248"/>
                </a:lnTo>
                <a:lnTo>
                  <a:pt x="196430" y="37372"/>
                </a:lnTo>
                <a:lnTo>
                  <a:pt x="194424" y="39920"/>
                </a:lnTo>
                <a:lnTo>
                  <a:pt x="192364" y="42467"/>
                </a:lnTo>
                <a:lnTo>
                  <a:pt x="190251" y="45007"/>
                </a:lnTo>
                <a:lnTo>
                  <a:pt x="188084" y="47547"/>
                </a:lnTo>
                <a:lnTo>
                  <a:pt x="185917" y="50079"/>
                </a:lnTo>
                <a:lnTo>
                  <a:pt x="183670" y="52619"/>
                </a:lnTo>
                <a:lnTo>
                  <a:pt x="181423" y="55151"/>
                </a:lnTo>
                <a:lnTo>
                  <a:pt x="179149" y="57676"/>
                </a:lnTo>
                <a:lnTo>
                  <a:pt x="178989" y="57884"/>
                </a:lnTo>
                <a:lnTo>
                  <a:pt x="178908" y="58077"/>
                </a:lnTo>
                <a:lnTo>
                  <a:pt x="178855" y="58270"/>
                </a:lnTo>
                <a:lnTo>
                  <a:pt x="178882" y="58448"/>
                </a:lnTo>
                <a:lnTo>
                  <a:pt x="178962" y="58625"/>
                </a:lnTo>
                <a:lnTo>
                  <a:pt x="179096" y="58795"/>
                </a:lnTo>
                <a:lnTo>
                  <a:pt x="179283" y="58949"/>
                </a:lnTo>
                <a:lnTo>
                  <a:pt x="179497" y="59104"/>
                </a:lnTo>
                <a:lnTo>
                  <a:pt x="179791" y="59250"/>
                </a:lnTo>
                <a:lnTo>
                  <a:pt x="180085" y="59382"/>
                </a:lnTo>
                <a:lnTo>
                  <a:pt x="180433" y="59513"/>
                </a:lnTo>
                <a:lnTo>
                  <a:pt x="180834" y="59629"/>
                </a:lnTo>
                <a:lnTo>
                  <a:pt x="181236" y="59744"/>
                </a:lnTo>
                <a:lnTo>
                  <a:pt x="181690" y="59845"/>
                </a:lnTo>
                <a:lnTo>
                  <a:pt x="182172" y="59937"/>
                </a:lnTo>
                <a:lnTo>
                  <a:pt x="182680" y="60022"/>
                </a:lnTo>
                <a:lnTo>
                  <a:pt x="183215" y="60100"/>
                </a:lnTo>
                <a:lnTo>
                  <a:pt x="183750" y="60161"/>
                </a:lnTo>
                <a:lnTo>
                  <a:pt x="184312" y="60223"/>
                </a:lnTo>
                <a:lnTo>
                  <a:pt x="184874" y="60269"/>
                </a:lnTo>
                <a:lnTo>
                  <a:pt x="185462" y="60308"/>
                </a:lnTo>
                <a:lnTo>
                  <a:pt x="186077" y="60339"/>
                </a:lnTo>
                <a:lnTo>
                  <a:pt x="186666" y="60354"/>
                </a:lnTo>
                <a:lnTo>
                  <a:pt x="187281" y="60362"/>
                </a:lnTo>
                <a:lnTo>
                  <a:pt x="187896" y="60362"/>
                </a:lnTo>
                <a:lnTo>
                  <a:pt x="188485" y="60354"/>
                </a:lnTo>
                <a:lnTo>
                  <a:pt x="189100" y="60331"/>
                </a:lnTo>
                <a:lnTo>
                  <a:pt x="189689" y="60300"/>
                </a:lnTo>
                <a:lnTo>
                  <a:pt x="190277" y="60262"/>
                </a:lnTo>
                <a:lnTo>
                  <a:pt x="190839" y="60208"/>
                </a:lnTo>
                <a:lnTo>
                  <a:pt x="191401" y="60146"/>
                </a:lnTo>
                <a:lnTo>
                  <a:pt x="191936" y="60069"/>
                </a:lnTo>
                <a:lnTo>
                  <a:pt x="209859" y="57374"/>
                </a:lnTo>
                <a:lnTo>
                  <a:pt x="218793" y="56016"/>
                </a:lnTo>
                <a:lnTo>
                  <a:pt x="227728" y="54657"/>
                </a:lnTo>
                <a:lnTo>
                  <a:pt x="236636" y="53283"/>
                </a:lnTo>
                <a:lnTo>
                  <a:pt x="241103" y="52588"/>
                </a:lnTo>
                <a:lnTo>
                  <a:pt x="245544" y="51893"/>
                </a:lnTo>
                <a:lnTo>
                  <a:pt x="249958" y="51191"/>
                </a:lnTo>
                <a:lnTo>
                  <a:pt x="254372" y="50481"/>
                </a:lnTo>
                <a:lnTo>
                  <a:pt x="258786" y="49770"/>
                </a:lnTo>
                <a:lnTo>
                  <a:pt x="263173" y="49052"/>
                </a:lnTo>
                <a:lnTo>
                  <a:pt x="263467" y="49006"/>
                </a:lnTo>
                <a:lnTo>
                  <a:pt x="263708" y="48952"/>
                </a:lnTo>
                <a:lnTo>
                  <a:pt x="263948" y="48898"/>
                </a:lnTo>
                <a:lnTo>
                  <a:pt x="264189" y="48844"/>
                </a:lnTo>
                <a:lnTo>
                  <a:pt x="264403" y="48790"/>
                </a:lnTo>
                <a:lnTo>
                  <a:pt x="264590" y="48728"/>
                </a:lnTo>
                <a:lnTo>
                  <a:pt x="264938" y="48597"/>
                </a:lnTo>
                <a:lnTo>
                  <a:pt x="265206" y="48466"/>
                </a:lnTo>
                <a:lnTo>
                  <a:pt x="265446" y="48327"/>
                </a:lnTo>
                <a:lnTo>
                  <a:pt x="265634" y="48180"/>
                </a:lnTo>
                <a:lnTo>
                  <a:pt x="265741" y="48033"/>
                </a:lnTo>
                <a:lnTo>
                  <a:pt x="265821" y="47879"/>
                </a:lnTo>
                <a:lnTo>
                  <a:pt x="265848" y="47725"/>
                </a:lnTo>
                <a:lnTo>
                  <a:pt x="265821" y="47562"/>
                </a:lnTo>
                <a:lnTo>
                  <a:pt x="265767" y="47408"/>
                </a:lnTo>
                <a:lnTo>
                  <a:pt x="265634" y="47254"/>
                </a:lnTo>
                <a:lnTo>
                  <a:pt x="265500" y="47099"/>
                </a:lnTo>
                <a:lnTo>
                  <a:pt x="265313" y="46953"/>
                </a:lnTo>
                <a:lnTo>
                  <a:pt x="265072" y="46806"/>
                </a:lnTo>
                <a:lnTo>
                  <a:pt x="264804" y="46667"/>
                </a:lnTo>
                <a:lnTo>
                  <a:pt x="264510" y="46528"/>
                </a:lnTo>
                <a:lnTo>
                  <a:pt x="264162" y="46404"/>
                </a:lnTo>
                <a:lnTo>
                  <a:pt x="263815" y="46281"/>
                </a:lnTo>
                <a:lnTo>
                  <a:pt x="263413" y="46173"/>
                </a:lnTo>
                <a:lnTo>
                  <a:pt x="262985" y="46080"/>
                </a:lnTo>
                <a:lnTo>
                  <a:pt x="262557" y="45988"/>
                </a:lnTo>
                <a:lnTo>
                  <a:pt x="262076" y="45918"/>
                </a:lnTo>
                <a:lnTo>
                  <a:pt x="261594" y="45856"/>
                </a:lnTo>
                <a:lnTo>
                  <a:pt x="261086" y="45810"/>
                </a:lnTo>
                <a:lnTo>
                  <a:pt x="260551" y="45787"/>
                </a:lnTo>
                <a:lnTo>
                  <a:pt x="260016" y="45771"/>
                </a:lnTo>
                <a:lnTo>
                  <a:pt x="259722" y="45771"/>
                </a:lnTo>
                <a:lnTo>
                  <a:pt x="259454" y="45779"/>
                </a:lnTo>
                <a:lnTo>
                  <a:pt x="259160" y="45787"/>
                </a:lnTo>
                <a:lnTo>
                  <a:pt x="258866" y="45802"/>
                </a:lnTo>
                <a:lnTo>
                  <a:pt x="258598" y="45825"/>
                </a:lnTo>
                <a:lnTo>
                  <a:pt x="258304" y="45849"/>
                </a:lnTo>
                <a:lnTo>
                  <a:pt x="258010" y="45880"/>
                </a:lnTo>
                <a:lnTo>
                  <a:pt x="257716" y="45918"/>
                </a:lnTo>
                <a:lnTo>
                  <a:pt x="250466" y="46860"/>
                </a:lnTo>
                <a:lnTo>
                  <a:pt x="243270" y="47825"/>
                </a:lnTo>
                <a:lnTo>
                  <a:pt x="236074" y="48790"/>
                </a:lnTo>
                <a:lnTo>
                  <a:pt x="228878" y="49763"/>
                </a:lnTo>
                <a:lnTo>
                  <a:pt x="221682" y="50743"/>
                </a:lnTo>
                <a:lnTo>
                  <a:pt x="214513" y="51731"/>
                </a:lnTo>
                <a:lnTo>
                  <a:pt x="200175" y="53700"/>
                </a:lnTo>
                <a:lnTo>
                  <a:pt x="201352" y="52472"/>
                </a:lnTo>
                <a:lnTo>
                  <a:pt x="202529" y="51237"/>
                </a:lnTo>
                <a:lnTo>
                  <a:pt x="203653" y="50010"/>
                </a:lnTo>
                <a:lnTo>
                  <a:pt x="204776" y="48774"/>
                </a:lnTo>
                <a:lnTo>
                  <a:pt x="206996" y="46304"/>
                </a:lnTo>
                <a:lnTo>
                  <a:pt x="209136" y="43826"/>
                </a:lnTo>
                <a:lnTo>
                  <a:pt x="211223" y="41348"/>
                </a:lnTo>
                <a:lnTo>
                  <a:pt x="213256" y="38862"/>
                </a:lnTo>
                <a:lnTo>
                  <a:pt x="215262" y="36376"/>
                </a:lnTo>
                <a:lnTo>
                  <a:pt x="217188" y="33883"/>
                </a:lnTo>
                <a:lnTo>
                  <a:pt x="217295" y="33705"/>
                </a:lnTo>
                <a:lnTo>
                  <a:pt x="217376" y="33535"/>
                </a:lnTo>
                <a:lnTo>
                  <a:pt x="217376" y="33366"/>
                </a:lnTo>
                <a:lnTo>
                  <a:pt x="217349" y="33196"/>
                </a:lnTo>
                <a:lnTo>
                  <a:pt x="217295" y="33026"/>
                </a:lnTo>
                <a:lnTo>
                  <a:pt x="217188" y="32864"/>
                </a:lnTo>
                <a:lnTo>
                  <a:pt x="217028" y="32709"/>
                </a:lnTo>
                <a:lnTo>
                  <a:pt x="216841" y="32555"/>
                </a:lnTo>
                <a:lnTo>
                  <a:pt x="216627" y="32408"/>
                </a:lnTo>
                <a:lnTo>
                  <a:pt x="216359" y="32262"/>
                </a:lnTo>
                <a:lnTo>
                  <a:pt x="216065" y="32123"/>
                </a:lnTo>
                <a:lnTo>
                  <a:pt x="215744" y="31991"/>
                </a:lnTo>
                <a:lnTo>
                  <a:pt x="215396" y="31868"/>
                </a:lnTo>
                <a:lnTo>
                  <a:pt x="215022" y="31744"/>
                </a:lnTo>
                <a:lnTo>
                  <a:pt x="214620" y="31629"/>
                </a:lnTo>
                <a:lnTo>
                  <a:pt x="214192" y="31521"/>
                </a:lnTo>
                <a:lnTo>
                  <a:pt x="213764" y="31420"/>
                </a:lnTo>
                <a:lnTo>
                  <a:pt x="213283" y="31328"/>
                </a:lnTo>
                <a:lnTo>
                  <a:pt x="212801" y="31250"/>
                </a:lnTo>
                <a:lnTo>
                  <a:pt x="212293" y="31173"/>
                </a:lnTo>
                <a:lnTo>
                  <a:pt x="211785" y="31104"/>
                </a:lnTo>
                <a:lnTo>
                  <a:pt x="211250" y="31050"/>
                </a:lnTo>
                <a:lnTo>
                  <a:pt x="210715" y="30996"/>
                </a:lnTo>
                <a:lnTo>
                  <a:pt x="210153" y="30957"/>
                </a:lnTo>
                <a:lnTo>
                  <a:pt x="209591" y="30926"/>
                </a:lnTo>
                <a:lnTo>
                  <a:pt x="209029" y="30911"/>
                </a:lnTo>
                <a:lnTo>
                  <a:pt x="208468" y="30903"/>
                </a:lnTo>
                <a:lnTo>
                  <a:pt x="207879" y="30903"/>
                </a:lnTo>
                <a:lnTo>
                  <a:pt x="207317" y="30918"/>
                </a:lnTo>
                <a:lnTo>
                  <a:pt x="206729" y="30949"/>
                </a:lnTo>
                <a:lnTo>
                  <a:pt x="206167" y="30988"/>
                </a:lnTo>
                <a:lnTo>
                  <a:pt x="205579" y="31034"/>
                </a:lnTo>
                <a:lnTo>
                  <a:pt x="168074" y="34809"/>
                </a:lnTo>
                <a:lnTo>
                  <a:pt x="149349" y="36701"/>
                </a:lnTo>
                <a:lnTo>
                  <a:pt x="130597" y="38592"/>
                </a:lnTo>
                <a:lnTo>
                  <a:pt x="131640" y="37357"/>
                </a:lnTo>
                <a:lnTo>
                  <a:pt x="132656" y="36114"/>
                </a:lnTo>
                <a:lnTo>
                  <a:pt x="133673" y="34871"/>
                </a:lnTo>
                <a:lnTo>
                  <a:pt x="134636" y="33628"/>
                </a:lnTo>
                <a:lnTo>
                  <a:pt x="135599" y="32385"/>
                </a:lnTo>
                <a:lnTo>
                  <a:pt x="136535" y="31135"/>
                </a:lnTo>
                <a:lnTo>
                  <a:pt x="137472" y="29892"/>
                </a:lnTo>
                <a:lnTo>
                  <a:pt x="138354" y="28641"/>
                </a:lnTo>
                <a:lnTo>
                  <a:pt x="139237" y="27390"/>
                </a:lnTo>
                <a:lnTo>
                  <a:pt x="140093" y="26140"/>
                </a:lnTo>
                <a:lnTo>
                  <a:pt x="140949" y="24889"/>
                </a:lnTo>
                <a:lnTo>
                  <a:pt x="141778" y="23638"/>
                </a:lnTo>
                <a:lnTo>
                  <a:pt x="142581" y="22380"/>
                </a:lnTo>
                <a:lnTo>
                  <a:pt x="143357" y="21130"/>
                </a:lnTo>
                <a:lnTo>
                  <a:pt x="144106" y="19871"/>
                </a:lnTo>
                <a:lnTo>
                  <a:pt x="144855" y="18613"/>
                </a:lnTo>
                <a:lnTo>
                  <a:pt x="144962" y="18420"/>
                </a:lnTo>
                <a:lnTo>
                  <a:pt x="144988" y="18235"/>
                </a:lnTo>
                <a:lnTo>
                  <a:pt x="144988" y="18057"/>
                </a:lnTo>
                <a:lnTo>
                  <a:pt x="144962" y="17879"/>
                </a:lnTo>
                <a:lnTo>
                  <a:pt x="144881" y="17710"/>
                </a:lnTo>
                <a:lnTo>
                  <a:pt x="144748" y="17547"/>
                </a:lnTo>
                <a:lnTo>
                  <a:pt x="144614" y="17385"/>
                </a:lnTo>
                <a:lnTo>
                  <a:pt x="144427" y="17231"/>
                </a:lnTo>
                <a:lnTo>
                  <a:pt x="144186" y="17077"/>
                </a:lnTo>
                <a:lnTo>
                  <a:pt x="143945" y="16938"/>
                </a:lnTo>
                <a:lnTo>
                  <a:pt x="143651" y="16799"/>
                </a:lnTo>
                <a:lnTo>
                  <a:pt x="143330" y="16667"/>
                </a:lnTo>
                <a:lnTo>
                  <a:pt x="142982" y="16544"/>
                </a:lnTo>
                <a:lnTo>
                  <a:pt x="142608" y="16428"/>
                </a:lnTo>
                <a:lnTo>
                  <a:pt x="142233" y="16312"/>
                </a:lnTo>
                <a:lnTo>
                  <a:pt x="141805" y="16212"/>
                </a:lnTo>
                <a:lnTo>
                  <a:pt x="141350" y="16112"/>
                </a:lnTo>
                <a:lnTo>
                  <a:pt x="140896" y="16027"/>
                </a:lnTo>
                <a:lnTo>
                  <a:pt x="140414" y="15942"/>
                </a:lnTo>
                <a:lnTo>
                  <a:pt x="139906" y="15872"/>
                </a:lnTo>
                <a:lnTo>
                  <a:pt x="139398" y="15803"/>
                </a:lnTo>
                <a:lnTo>
                  <a:pt x="138863" y="15749"/>
                </a:lnTo>
                <a:lnTo>
                  <a:pt x="138328" y="15702"/>
                </a:lnTo>
                <a:lnTo>
                  <a:pt x="137766" y="15664"/>
                </a:lnTo>
                <a:lnTo>
                  <a:pt x="137177" y="15633"/>
                </a:lnTo>
                <a:lnTo>
                  <a:pt x="136616" y="15618"/>
                </a:lnTo>
                <a:lnTo>
                  <a:pt x="136027" y="15602"/>
                </a:lnTo>
                <a:lnTo>
                  <a:pt x="135439" y="15602"/>
                </a:lnTo>
                <a:lnTo>
                  <a:pt x="134823" y="15610"/>
                </a:lnTo>
                <a:lnTo>
                  <a:pt x="134235" y="15633"/>
                </a:lnTo>
                <a:lnTo>
                  <a:pt x="133619" y="15664"/>
                </a:lnTo>
                <a:lnTo>
                  <a:pt x="133031" y="15702"/>
                </a:lnTo>
                <a:lnTo>
                  <a:pt x="71478" y="20435"/>
                </a:lnTo>
                <a:lnTo>
                  <a:pt x="73029" y="18281"/>
                </a:lnTo>
                <a:lnTo>
                  <a:pt x="74634" y="16127"/>
                </a:lnTo>
                <a:lnTo>
                  <a:pt x="76239" y="13973"/>
                </a:lnTo>
                <a:lnTo>
                  <a:pt x="77898" y="11827"/>
                </a:lnTo>
                <a:lnTo>
                  <a:pt x="79610" y="9681"/>
                </a:lnTo>
                <a:lnTo>
                  <a:pt x="81322" y="7542"/>
                </a:lnTo>
                <a:lnTo>
                  <a:pt x="83114" y="5396"/>
                </a:lnTo>
                <a:lnTo>
                  <a:pt x="84960" y="3258"/>
                </a:lnTo>
                <a:lnTo>
                  <a:pt x="85067" y="3088"/>
                </a:lnTo>
                <a:lnTo>
                  <a:pt x="85147" y="2911"/>
                </a:lnTo>
                <a:lnTo>
                  <a:pt x="85174" y="2733"/>
                </a:lnTo>
                <a:lnTo>
                  <a:pt x="85147" y="2563"/>
                </a:lnTo>
                <a:lnTo>
                  <a:pt x="85067" y="2386"/>
                </a:lnTo>
                <a:lnTo>
                  <a:pt x="84933" y="2216"/>
                </a:lnTo>
                <a:lnTo>
                  <a:pt x="84773" y="2046"/>
                </a:lnTo>
                <a:lnTo>
                  <a:pt x="84586" y="1876"/>
                </a:lnTo>
                <a:lnTo>
                  <a:pt x="84345" y="1714"/>
                </a:lnTo>
                <a:lnTo>
                  <a:pt x="84051" y="1552"/>
                </a:lnTo>
                <a:lnTo>
                  <a:pt x="83730" y="1397"/>
                </a:lnTo>
                <a:lnTo>
                  <a:pt x="83382" y="1243"/>
                </a:lnTo>
                <a:lnTo>
                  <a:pt x="83007" y="1104"/>
                </a:lnTo>
                <a:lnTo>
                  <a:pt x="82606" y="965"/>
                </a:lnTo>
                <a:lnTo>
                  <a:pt x="82151" y="834"/>
                </a:lnTo>
                <a:lnTo>
                  <a:pt x="81697" y="710"/>
                </a:lnTo>
                <a:lnTo>
                  <a:pt x="81215" y="595"/>
                </a:lnTo>
                <a:lnTo>
                  <a:pt x="80707" y="486"/>
                </a:lnTo>
                <a:lnTo>
                  <a:pt x="80199" y="386"/>
                </a:lnTo>
                <a:lnTo>
                  <a:pt x="79637" y="301"/>
                </a:lnTo>
                <a:lnTo>
                  <a:pt x="79102" y="224"/>
                </a:lnTo>
                <a:lnTo>
                  <a:pt x="78513" y="155"/>
                </a:lnTo>
                <a:lnTo>
                  <a:pt x="77925" y="101"/>
                </a:lnTo>
                <a:lnTo>
                  <a:pt x="77336" y="54"/>
                </a:lnTo>
                <a:lnTo>
                  <a:pt x="76748" y="23"/>
                </a:lnTo>
                <a:lnTo>
                  <a:pt x="76159" y="8"/>
                </a:lnTo>
                <a:lnTo>
                  <a:pt x="755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6"/>
          <p:cNvSpPr/>
          <p:nvPr/>
        </p:nvSpPr>
        <p:spPr>
          <a:xfrm rot="10800000">
            <a:off x="7034578" y="490935"/>
            <a:ext cx="1026248" cy="48086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6"/>
          <p:cNvSpPr/>
          <p:nvPr/>
        </p:nvSpPr>
        <p:spPr>
          <a:xfrm>
            <a:off x="8190077" y="4167387"/>
            <a:ext cx="573249" cy="611591"/>
          </a:xfrm>
          <a:custGeom>
            <a:avLst/>
            <a:gdLst/>
            <a:ahLst/>
            <a:cxnLst/>
            <a:rect l="l" t="t" r="r" b="b"/>
            <a:pathLst>
              <a:path w="39589" h="56655" extrusionOk="0">
                <a:moveTo>
                  <a:pt x="36479" y="0"/>
                </a:moveTo>
                <a:lnTo>
                  <a:pt x="36386" y="9"/>
                </a:lnTo>
                <a:lnTo>
                  <a:pt x="36287" y="25"/>
                </a:lnTo>
                <a:lnTo>
                  <a:pt x="36194" y="50"/>
                </a:lnTo>
                <a:lnTo>
                  <a:pt x="36101" y="84"/>
                </a:lnTo>
                <a:lnTo>
                  <a:pt x="36007" y="125"/>
                </a:lnTo>
                <a:lnTo>
                  <a:pt x="35914" y="175"/>
                </a:lnTo>
                <a:lnTo>
                  <a:pt x="35820" y="242"/>
                </a:lnTo>
                <a:lnTo>
                  <a:pt x="35727" y="308"/>
                </a:lnTo>
                <a:lnTo>
                  <a:pt x="35633" y="392"/>
                </a:lnTo>
                <a:lnTo>
                  <a:pt x="35540" y="483"/>
                </a:lnTo>
                <a:lnTo>
                  <a:pt x="33723" y="2365"/>
                </a:lnTo>
                <a:lnTo>
                  <a:pt x="31916" y="4255"/>
                </a:lnTo>
                <a:lnTo>
                  <a:pt x="28298" y="8034"/>
                </a:lnTo>
                <a:lnTo>
                  <a:pt x="26497" y="9924"/>
                </a:lnTo>
                <a:lnTo>
                  <a:pt x="24685" y="11806"/>
                </a:lnTo>
                <a:lnTo>
                  <a:pt x="22878" y="13679"/>
                </a:lnTo>
                <a:lnTo>
                  <a:pt x="21067" y="15535"/>
                </a:lnTo>
                <a:lnTo>
                  <a:pt x="19245" y="17384"/>
                </a:lnTo>
                <a:lnTo>
                  <a:pt x="18331" y="18308"/>
                </a:lnTo>
                <a:lnTo>
                  <a:pt x="17417" y="19215"/>
                </a:lnTo>
                <a:lnTo>
                  <a:pt x="16504" y="20131"/>
                </a:lnTo>
                <a:lnTo>
                  <a:pt x="15585" y="21030"/>
                </a:lnTo>
                <a:lnTo>
                  <a:pt x="14666" y="21929"/>
                </a:lnTo>
                <a:lnTo>
                  <a:pt x="13742" y="22820"/>
                </a:lnTo>
                <a:lnTo>
                  <a:pt x="12818" y="23711"/>
                </a:lnTo>
                <a:lnTo>
                  <a:pt x="11889" y="24594"/>
                </a:lnTo>
                <a:lnTo>
                  <a:pt x="10954" y="25468"/>
                </a:lnTo>
                <a:lnTo>
                  <a:pt x="10020" y="26334"/>
                </a:lnTo>
                <a:lnTo>
                  <a:pt x="9080" y="27191"/>
                </a:lnTo>
                <a:lnTo>
                  <a:pt x="8141" y="28040"/>
                </a:lnTo>
                <a:lnTo>
                  <a:pt x="7196" y="28889"/>
                </a:lnTo>
                <a:lnTo>
                  <a:pt x="6246" y="29722"/>
                </a:lnTo>
                <a:lnTo>
                  <a:pt x="6017" y="29913"/>
                </a:lnTo>
                <a:lnTo>
                  <a:pt x="5784" y="30113"/>
                </a:lnTo>
                <a:lnTo>
                  <a:pt x="5285" y="30496"/>
                </a:lnTo>
                <a:lnTo>
                  <a:pt x="4766" y="30896"/>
                </a:lnTo>
                <a:lnTo>
                  <a:pt x="4237" y="31304"/>
                </a:lnTo>
                <a:lnTo>
                  <a:pt x="3967" y="31520"/>
                </a:lnTo>
                <a:lnTo>
                  <a:pt x="3697" y="31737"/>
                </a:lnTo>
                <a:lnTo>
                  <a:pt x="3427" y="31961"/>
                </a:lnTo>
                <a:lnTo>
                  <a:pt x="3157" y="32195"/>
                </a:lnTo>
                <a:lnTo>
                  <a:pt x="2897" y="32428"/>
                </a:lnTo>
                <a:lnTo>
                  <a:pt x="2638" y="32669"/>
                </a:lnTo>
                <a:lnTo>
                  <a:pt x="2384" y="32927"/>
                </a:lnTo>
                <a:lnTo>
                  <a:pt x="2134" y="33185"/>
                </a:lnTo>
                <a:lnTo>
                  <a:pt x="1896" y="33460"/>
                </a:lnTo>
                <a:lnTo>
                  <a:pt x="1667" y="33743"/>
                </a:lnTo>
                <a:lnTo>
                  <a:pt x="1444" y="34034"/>
                </a:lnTo>
                <a:lnTo>
                  <a:pt x="1340" y="34193"/>
                </a:lnTo>
                <a:lnTo>
                  <a:pt x="1236" y="34343"/>
                </a:lnTo>
                <a:lnTo>
                  <a:pt x="1132" y="34501"/>
                </a:lnTo>
                <a:lnTo>
                  <a:pt x="1039" y="34659"/>
                </a:lnTo>
                <a:lnTo>
                  <a:pt x="946" y="34825"/>
                </a:lnTo>
                <a:lnTo>
                  <a:pt x="852" y="34992"/>
                </a:lnTo>
                <a:lnTo>
                  <a:pt x="769" y="35167"/>
                </a:lnTo>
                <a:lnTo>
                  <a:pt x="686" y="35342"/>
                </a:lnTo>
                <a:lnTo>
                  <a:pt x="608" y="35516"/>
                </a:lnTo>
                <a:lnTo>
                  <a:pt x="530" y="35700"/>
                </a:lnTo>
                <a:lnTo>
                  <a:pt x="463" y="35883"/>
                </a:lnTo>
                <a:lnTo>
                  <a:pt x="395" y="36074"/>
                </a:lnTo>
                <a:lnTo>
                  <a:pt x="333" y="36266"/>
                </a:lnTo>
                <a:lnTo>
                  <a:pt x="276" y="36457"/>
                </a:lnTo>
                <a:lnTo>
                  <a:pt x="224" y="36657"/>
                </a:lnTo>
                <a:lnTo>
                  <a:pt x="177" y="36865"/>
                </a:lnTo>
                <a:lnTo>
                  <a:pt x="136" y="37073"/>
                </a:lnTo>
                <a:lnTo>
                  <a:pt x="99" y="37290"/>
                </a:lnTo>
                <a:lnTo>
                  <a:pt x="68" y="37506"/>
                </a:lnTo>
                <a:lnTo>
                  <a:pt x="42" y="37731"/>
                </a:lnTo>
                <a:lnTo>
                  <a:pt x="22" y="37956"/>
                </a:lnTo>
                <a:lnTo>
                  <a:pt x="11" y="38189"/>
                </a:lnTo>
                <a:lnTo>
                  <a:pt x="1" y="38422"/>
                </a:lnTo>
                <a:lnTo>
                  <a:pt x="1" y="38663"/>
                </a:lnTo>
                <a:lnTo>
                  <a:pt x="1" y="38905"/>
                </a:lnTo>
                <a:lnTo>
                  <a:pt x="11" y="39155"/>
                </a:lnTo>
                <a:lnTo>
                  <a:pt x="32" y="39421"/>
                </a:lnTo>
                <a:lnTo>
                  <a:pt x="58" y="39696"/>
                </a:lnTo>
                <a:lnTo>
                  <a:pt x="84" y="39962"/>
                </a:lnTo>
                <a:lnTo>
                  <a:pt x="125" y="40229"/>
                </a:lnTo>
                <a:lnTo>
                  <a:pt x="167" y="40503"/>
                </a:lnTo>
                <a:lnTo>
                  <a:pt x="214" y="40778"/>
                </a:lnTo>
                <a:lnTo>
                  <a:pt x="271" y="41053"/>
                </a:lnTo>
                <a:lnTo>
                  <a:pt x="333" y="41319"/>
                </a:lnTo>
                <a:lnTo>
                  <a:pt x="400" y="41594"/>
                </a:lnTo>
                <a:lnTo>
                  <a:pt x="468" y="41869"/>
                </a:lnTo>
                <a:lnTo>
                  <a:pt x="546" y="42152"/>
                </a:lnTo>
                <a:lnTo>
                  <a:pt x="629" y="42426"/>
                </a:lnTo>
                <a:lnTo>
                  <a:pt x="712" y="42701"/>
                </a:lnTo>
                <a:lnTo>
                  <a:pt x="805" y="42976"/>
                </a:lnTo>
                <a:lnTo>
                  <a:pt x="899" y="43259"/>
                </a:lnTo>
                <a:lnTo>
                  <a:pt x="997" y="43534"/>
                </a:lnTo>
                <a:lnTo>
                  <a:pt x="1101" y="43808"/>
                </a:lnTo>
                <a:lnTo>
                  <a:pt x="1210" y="44092"/>
                </a:lnTo>
                <a:lnTo>
                  <a:pt x="1439" y="44641"/>
                </a:lnTo>
                <a:lnTo>
                  <a:pt x="1678" y="45199"/>
                </a:lnTo>
                <a:lnTo>
                  <a:pt x="1927" y="45748"/>
                </a:lnTo>
                <a:lnTo>
                  <a:pt x="2191" y="46306"/>
                </a:lnTo>
                <a:lnTo>
                  <a:pt x="2461" y="46856"/>
                </a:lnTo>
                <a:lnTo>
                  <a:pt x="2742" y="47397"/>
                </a:lnTo>
                <a:lnTo>
                  <a:pt x="3027" y="47938"/>
                </a:lnTo>
                <a:lnTo>
                  <a:pt x="3323" y="48479"/>
                </a:lnTo>
                <a:lnTo>
                  <a:pt x="3619" y="49012"/>
                </a:lnTo>
                <a:lnTo>
                  <a:pt x="3915" y="49536"/>
                </a:lnTo>
                <a:lnTo>
                  <a:pt x="4216" y="50061"/>
                </a:lnTo>
                <a:lnTo>
                  <a:pt x="4813" y="51085"/>
                </a:lnTo>
                <a:lnTo>
                  <a:pt x="5394" y="52076"/>
                </a:lnTo>
                <a:lnTo>
                  <a:pt x="5960" y="53033"/>
                </a:lnTo>
                <a:lnTo>
                  <a:pt x="6485" y="53957"/>
                </a:lnTo>
                <a:lnTo>
                  <a:pt x="6734" y="54398"/>
                </a:lnTo>
                <a:lnTo>
                  <a:pt x="6973" y="54823"/>
                </a:lnTo>
                <a:lnTo>
                  <a:pt x="7191" y="55239"/>
                </a:lnTo>
                <a:lnTo>
                  <a:pt x="7398" y="55647"/>
                </a:lnTo>
                <a:lnTo>
                  <a:pt x="7471" y="55789"/>
                </a:lnTo>
                <a:lnTo>
                  <a:pt x="7549" y="55914"/>
                </a:lnTo>
                <a:lnTo>
                  <a:pt x="7632" y="56038"/>
                </a:lnTo>
                <a:lnTo>
                  <a:pt x="7720" y="56138"/>
                </a:lnTo>
                <a:lnTo>
                  <a:pt x="7808" y="56238"/>
                </a:lnTo>
                <a:lnTo>
                  <a:pt x="7897" y="56322"/>
                </a:lnTo>
                <a:lnTo>
                  <a:pt x="7990" y="56396"/>
                </a:lnTo>
                <a:lnTo>
                  <a:pt x="8089" y="56463"/>
                </a:lnTo>
                <a:lnTo>
                  <a:pt x="8182" y="56513"/>
                </a:lnTo>
                <a:lnTo>
                  <a:pt x="8286" y="56563"/>
                </a:lnTo>
                <a:lnTo>
                  <a:pt x="8385" y="56596"/>
                </a:lnTo>
                <a:lnTo>
                  <a:pt x="8488" y="56621"/>
                </a:lnTo>
                <a:lnTo>
                  <a:pt x="8592" y="56638"/>
                </a:lnTo>
                <a:lnTo>
                  <a:pt x="8696" y="56646"/>
                </a:lnTo>
                <a:lnTo>
                  <a:pt x="8800" y="56655"/>
                </a:lnTo>
                <a:lnTo>
                  <a:pt x="8909" y="56646"/>
                </a:lnTo>
                <a:lnTo>
                  <a:pt x="9013" y="56630"/>
                </a:lnTo>
                <a:lnTo>
                  <a:pt x="9117" y="56605"/>
                </a:lnTo>
                <a:lnTo>
                  <a:pt x="9226" y="56580"/>
                </a:lnTo>
                <a:lnTo>
                  <a:pt x="9329" y="56538"/>
                </a:lnTo>
                <a:lnTo>
                  <a:pt x="9433" y="56496"/>
                </a:lnTo>
                <a:lnTo>
                  <a:pt x="9537" y="56446"/>
                </a:lnTo>
                <a:lnTo>
                  <a:pt x="9636" y="56388"/>
                </a:lnTo>
                <a:lnTo>
                  <a:pt x="9734" y="56330"/>
                </a:lnTo>
                <a:lnTo>
                  <a:pt x="9833" y="56263"/>
                </a:lnTo>
                <a:lnTo>
                  <a:pt x="9932" y="56188"/>
                </a:lnTo>
                <a:lnTo>
                  <a:pt x="10025" y="56113"/>
                </a:lnTo>
                <a:lnTo>
                  <a:pt x="10113" y="56022"/>
                </a:lnTo>
                <a:lnTo>
                  <a:pt x="10202" y="55939"/>
                </a:lnTo>
                <a:lnTo>
                  <a:pt x="10285" y="55847"/>
                </a:lnTo>
                <a:lnTo>
                  <a:pt x="10368" y="55747"/>
                </a:lnTo>
                <a:lnTo>
                  <a:pt x="10446" y="55647"/>
                </a:lnTo>
                <a:lnTo>
                  <a:pt x="11286" y="54532"/>
                </a:lnTo>
                <a:lnTo>
                  <a:pt x="12127" y="53433"/>
                </a:lnTo>
                <a:lnTo>
                  <a:pt x="12974" y="52342"/>
                </a:lnTo>
                <a:lnTo>
                  <a:pt x="13830" y="51268"/>
                </a:lnTo>
                <a:lnTo>
                  <a:pt x="14687" y="50211"/>
                </a:lnTo>
                <a:lnTo>
                  <a:pt x="15543" y="49162"/>
                </a:lnTo>
                <a:lnTo>
                  <a:pt x="16410" y="48121"/>
                </a:lnTo>
                <a:lnTo>
                  <a:pt x="17277" y="47097"/>
                </a:lnTo>
                <a:lnTo>
                  <a:pt x="18154" y="46081"/>
                </a:lnTo>
                <a:lnTo>
                  <a:pt x="19027" y="45082"/>
                </a:lnTo>
                <a:lnTo>
                  <a:pt x="19909" y="44083"/>
                </a:lnTo>
                <a:lnTo>
                  <a:pt x="20792" y="43101"/>
                </a:lnTo>
                <a:lnTo>
                  <a:pt x="21679" y="42127"/>
                </a:lnTo>
                <a:lnTo>
                  <a:pt x="22567" y="41153"/>
                </a:lnTo>
                <a:lnTo>
                  <a:pt x="23460" y="40195"/>
                </a:lnTo>
                <a:lnTo>
                  <a:pt x="24358" y="39238"/>
                </a:lnTo>
                <a:lnTo>
                  <a:pt x="25256" y="38289"/>
                </a:lnTo>
                <a:lnTo>
                  <a:pt x="26154" y="37348"/>
                </a:lnTo>
                <a:lnTo>
                  <a:pt x="27057" y="36407"/>
                </a:lnTo>
                <a:lnTo>
                  <a:pt x="27966" y="35475"/>
                </a:lnTo>
                <a:lnTo>
                  <a:pt x="29783" y="33618"/>
                </a:lnTo>
                <a:lnTo>
                  <a:pt x="31605" y="31778"/>
                </a:lnTo>
                <a:lnTo>
                  <a:pt x="33437" y="29938"/>
                </a:lnTo>
                <a:lnTo>
                  <a:pt x="35275" y="28107"/>
                </a:lnTo>
                <a:lnTo>
                  <a:pt x="38956" y="24435"/>
                </a:lnTo>
                <a:lnTo>
                  <a:pt x="39013" y="24377"/>
                </a:lnTo>
                <a:lnTo>
                  <a:pt x="39070" y="24310"/>
                </a:lnTo>
                <a:lnTo>
                  <a:pt x="39122" y="24244"/>
                </a:lnTo>
                <a:lnTo>
                  <a:pt x="39174" y="24169"/>
                </a:lnTo>
                <a:lnTo>
                  <a:pt x="39220" y="24094"/>
                </a:lnTo>
                <a:lnTo>
                  <a:pt x="39262" y="24019"/>
                </a:lnTo>
                <a:lnTo>
                  <a:pt x="39303" y="23936"/>
                </a:lnTo>
                <a:lnTo>
                  <a:pt x="39340" y="23853"/>
                </a:lnTo>
                <a:lnTo>
                  <a:pt x="39376" y="23769"/>
                </a:lnTo>
                <a:lnTo>
                  <a:pt x="39407" y="23678"/>
                </a:lnTo>
                <a:lnTo>
                  <a:pt x="39464" y="23503"/>
                </a:lnTo>
                <a:lnTo>
                  <a:pt x="39511" y="23311"/>
                </a:lnTo>
                <a:lnTo>
                  <a:pt x="39547" y="23120"/>
                </a:lnTo>
                <a:lnTo>
                  <a:pt x="39568" y="22928"/>
                </a:lnTo>
                <a:lnTo>
                  <a:pt x="39584" y="22729"/>
                </a:lnTo>
                <a:lnTo>
                  <a:pt x="39589" y="22529"/>
                </a:lnTo>
                <a:lnTo>
                  <a:pt x="39584" y="22329"/>
                </a:lnTo>
                <a:lnTo>
                  <a:pt x="39568" y="22129"/>
                </a:lnTo>
                <a:lnTo>
                  <a:pt x="39547" y="21938"/>
                </a:lnTo>
                <a:lnTo>
                  <a:pt x="39511" y="21746"/>
                </a:lnTo>
                <a:lnTo>
                  <a:pt x="39475" y="21555"/>
                </a:lnTo>
                <a:lnTo>
                  <a:pt x="39423" y="21380"/>
                </a:lnTo>
                <a:lnTo>
                  <a:pt x="39366" y="21205"/>
                </a:lnTo>
                <a:lnTo>
                  <a:pt x="39303" y="21047"/>
                </a:lnTo>
                <a:lnTo>
                  <a:pt x="39231" y="20889"/>
                </a:lnTo>
                <a:lnTo>
                  <a:pt x="39148" y="20747"/>
                </a:lnTo>
                <a:lnTo>
                  <a:pt x="39065" y="20622"/>
                </a:lnTo>
                <a:lnTo>
                  <a:pt x="38971" y="20506"/>
                </a:lnTo>
                <a:lnTo>
                  <a:pt x="38873" y="20414"/>
                </a:lnTo>
                <a:lnTo>
                  <a:pt x="38821" y="20373"/>
                </a:lnTo>
                <a:lnTo>
                  <a:pt x="38769" y="20331"/>
                </a:lnTo>
                <a:lnTo>
                  <a:pt x="38712" y="20298"/>
                </a:lnTo>
                <a:lnTo>
                  <a:pt x="38655" y="20264"/>
                </a:lnTo>
                <a:lnTo>
                  <a:pt x="38597" y="20248"/>
                </a:lnTo>
                <a:lnTo>
                  <a:pt x="38540" y="20223"/>
                </a:lnTo>
                <a:lnTo>
                  <a:pt x="38478" y="20214"/>
                </a:lnTo>
                <a:lnTo>
                  <a:pt x="38416" y="20206"/>
                </a:lnTo>
                <a:lnTo>
                  <a:pt x="38353" y="20198"/>
                </a:lnTo>
                <a:lnTo>
                  <a:pt x="38291" y="20206"/>
                </a:lnTo>
                <a:lnTo>
                  <a:pt x="38224" y="20214"/>
                </a:lnTo>
                <a:lnTo>
                  <a:pt x="38156" y="20223"/>
                </a:lnTo>
                <a:lnTo>
                  <a:pt x="38089" y="20248"/>
                </a:lnTo>
                <a:lnTo>
                  <a:pt x="38021" y="20273"/>
                </a:lnTo>
                <a:lnTo>
                  <a:pt x="37949" y="20306"/>
                </a:lnTo>
                <a:lnTo>
                  <a:pt x="37881" y="20348"/>
                </a:lnTo>
                <a:lnTo>
                  <a:pt x="37393" y="20656"/>
                </a:lnTo>
                <a:lnTo>
                  <a:pt x="36905" y="20964"/>
                </a:lnTo>
                <a:lnTo>
                  <a:pt x="36417" y="21280"/>
                </a:lnTo>
                <a:lnTo>
                  <a:pt x="35929" y="21605"/>
                </a:lnTo>
                <a:lnTo>
                  <a:pt x="35446" y="21929"/>
                </a:lnTo>
                <a:lnTo>
                  <a:pt x="34964" y="22262"/>
                </a:lnTo>
                <a:lnTo>
                  <a:pt x="34486" y="22595"/>
                </a:lnTo>
                <a:lnTo>
                  <a:pt x="34003" y="22937"/>
                </a:lnTo>
                <a:lnTo>
                  <a:pt x="33526" y="23286"/>
                </a:lnTo>
                <a:lnTo>
                  <a:pt x="33048" y="23636"/>
                </a:lnTo>
                <a:lnTo>
                  <a:pt x="32576" y="23994"/>
                </a:lnTo>
                <a:lnTo>
                  <a:pt x="32098" y="24352"/>
                </a:lnTo>
                <a:lnTo>
                  <a:pt x="31626" y="24718"/>
                </a:lnTo>
                <a:lnTo>
                  <a:pt x="31158" y="25093"/>
                </a:lnTo>
                <a:lnTo>
                  <a:pt x="30686" y="25468"/>
                </a:lnTo>
                <a:lnTo>
                  <a:pt x="30219" y="25851"/>
                </a:lnTo>
                <a:lnTo>
                  <a:pt x="29752" y="26234"/>
                </a:lnTo>
                <a:lnTo>
                  <a:pt x="29284" y="26625"/>
                </a:lnTo>
                <a:lnTo>
                  <a:pt x="28360" y="27416"/>
                </a:lnTo>
                <a:lnTo>
                  <a:pt x="27436" y="28232"/>
                </a:lnTo>
                <a:lnTo>
                  <a:pt x="26523" y="29056"/>
                </a:lnTo>
                <a:lnTo>
                  <a:pt x="25609" y="29897"/>
                </a:lnTo>
                <a:lnTo>
                  <a:pt x="24706" y="30763"/>
                </a:lnTo>
                <a:lnTo>
                  <a:pt x="23803" y="31637"/>
                </a:lnTo>
                <a:lnTo>
                  <a:pt x="22910" y="32519"/>
                </a:lnTo>
                <a:lnTo>
                  <a:pt x="22017" y="33427"/>
                </a:lnTo>
                <a:lnTo>
                  <a:pt x="21134" y="34343"/>
                </a:lnTo>
                <a:lnTo>
                  <a:pt x="20252" y="35275"/>
                </a:lnTo>
                <a:lnTo>
                  <a:pt x="19380" y="36216"/>
                </a:lnTo>
                <a:lnTo>
                  <a:pt x="18507" y="37165"/>
                </a:lnTo>
                <a:lnTo>
                  <a:pt x="17646" y="38131"/>
                </a:lnTo>
                <a:lnTo>
                  <a:pt x="16784" y="39113"/>
                </a:lnTo>
                <a:lnTo>
                  <a:pt x="15927" y="40095"/>
                </a:lnTo>
                <a:lnTo>
                  <a:pt x="15076" y="41094"/>
                </a:lnTo>
                <a:lnTo>
                  <a:pt x="14235" y="42102"/>
                </a:lnTo>
                <a:lnTo>
                  <a:pt x="13394" y="43117"/>
                </a:lnTo>
                <a:lnTo>
                  <a:pt x="12558" y="44142"/>
                </a:lnTo>
                <a:lnTo>
                  <a:pt x="11728" y="45174"/>
                </a:lnTo>
                <a:lnTo>
                  <a:pt x="10902" y="46215"/>
                </a:lnTo>
                <a:lnTo>
                  <a:pt x="10077" y="47264"/>
                </a:lnTo>
                <a:lnTo>
                  <a:pt x="9262" y="48313"/>
                </a:lnTo>
                <a:lnTo>
                  <a:pt x="8540" y="46822"/>
                </a:lnTo>
                <a:lnTo>
                  <a:pt x="7819" y="45340"/>
                </a:lnTo>
                <a:lnTo>
                  <a:pt x="7455" y="44599"/>
                </a:lnTo>
                <a:lnTo>
                  <a:pt x="7087" y="43867"/>
                </a:lnTo>
                <a:lnTo>
                  <a:pt x="6718" y="43142"/>
                </a:lnTo>
                <a:lnTo>
                  <a:pt x="6344" y="42418"/>
                </a:lnTo>
                <a:lnTo>
                  <a:pt x="6012" y="41785"/>
                </a:lnTo>
                <a:lnTo>
                  <a:pt x="5716" y="41236"/>
                </a:lnTo>
                <a:lnTo>
                  <a:pt x="5472" y="40770"/>
                </a:lnTo>
                <a:lnTo>
                  <a:pt x="5265" y="40370"/>
                </a:lnTo>
                <a:lnTo>
                  <a:pt x="5182" y="40195"/>
                </a:lnTo>
                <a:lnTo>
                  <a:pt x="5109" y="40029"/>
                </a:lnTo>
                <a:lnTo>
                  <a:pt x="5047" y="39871"/>
                </a:lnTo>
                <a:lnTo>
                  <a:pt x="5000" y="39729"/>
                </a:lnTo>
                <a:lnTo>
                  <a:pt x="4964" y="39596"/>
                </a:lnTo>
                <a:lnTo>
                  <a:pt x="4938" y="39463"/>
                </a:lnTo>
                <a:lnTo>
                  <a:pt x="4927" y="39346"/>
                </a:lnTo>
                <a:lnTo>
                  <a:pt x="4927" y="39288"/>
                </a:lnTo>
                <a:lnTo>
                  <a:pt x="4932" y="39230"/>
                </a:lnTo>
                <a:lnTo>
                  <a:pt x="4938" y="39171"/>
                </a:lnTo>
                <a:lnTo>
                  <a:pt x="4943" y="39121"/>
                </a:lnTo>
                <a:lnTo>
                  <a:pt x="4958" y="39063"/>
                </a:lnTo>
                <a:lnTo>
                  <a:pt x="4974" y="39013"/>
                </a:lnTo>
                <a:lnTo>
                  <a:pt x="5015" y="38905"/>
                </a:lnTo>
                <a:lnTo>
                  <a:pt x="5073" y="38797"/>
                </a:lnTo>
                <a:lnTo>
                  <a:pt x="5140" y="38688"/>
                </a:lnTo>
                <a:lnTo>
                  <a:pt x="5223" y="38580"/>
                </a:lnTo>
                <a:lnTo>
                  <a:pt x="5322" y="38464"/>
                </a:lnTo>
                <a:lnTo>
                  <a:pt x="5431" y="38347"/>
                </a:lnTo>
                <a:lnTo>
                  <a:pt x="5561" y="38222"/>
                </a:lnTo>
                <a:lnTo>
                  <a:pt x="5701" y="38089"/>
                </a:lnTo>
                <a:lnTo>
                  <a:pt x="6028" y="37806"/>
                </a:lnTo>
                <a:lnTo>
                  <a:pt x="6874" y="37082"/>
                </a:lnTo>
                <a:lnTo>
                  <a:pt x="8239" y="35899"/>
                </a:lnTo>
                <a:lnTo>
                  <a:pt x="9599" y="34709"/>
                </a:lnTo>
                <a:lnTo>
                  <a:pt x="10954" y="33502"/>
                </a:lnTo>
                <a:lnTo>
                  <a:pt x="12304" y="32286"/>
                </a:lnTo>
                <a:lnTo>
                  <a:pt x="13654" y="31062"/>
                </a:lnTo>
                <a:lnTo>
                  <a:pt x="14993" y="29822"/>
                </a:lnTo>
                <a:lnTo>
                  <a:pt x="16332" y="28565"/>
                </a:lnTo>
                <a:lnTo>
                  <a:pt x="17666" y="27308"/>
                </a:lnTo>
                <a:lnTo>
                  <a:pt x="18975" y="26059"/>
                </a:lnTo>
                <a:lnTo>
                  <a:pt x="20283" y="24802"/>
                </a:lnTo>
                <a:lnTo>
                  <a:pt x="21591" y="23536"/>
                </a:lnTo>
                <a:lnTo>
                  <a:pt x="22894" y="22254"/>
                </a:lnTo>
                <a:lnTo>
                  <a:pt x="24197" y="20972"/>
                </a:lnTo>
                <a:lnTo>
                  <a:pt x="25500" y="19665"/>
                </a:lnTo>
                <a:lnTo>
                  <a:pt x="26793" y="18358"/>
                </a:lnTo>
                <a:lnTo>
                  <a:pt x="28080" y="17026"/>
                </a:lnTo>
                <a:lnTo>
                  <a:pt x="29362" y="15685"/>
                </a:lnTo>
                <a:lnTo>
                  <a:pt x="30001" y="15003"/>
                </a:lnTo>
                <a:lnTo>
                  <a:pt x="30639" y="14320"/>
                </a:lnTo>
                <a:lnTo>
                  <a:pt x="31273" y="13637"/>
                </a:lnTo>
                <a:lnTo>
                  <a:pt x="31901" y="12946"/>
                </a:lnTo>
                <a:lnTo>
                  <a:pt x="32534" y="12247"/>
                </a:lnTo>
                <a:lnTo>
                  <a:pt x="33162" y="11548"/>
                </a:lnTo>
                <a:lnTo>
                  <a:pt x="33785" y="10840"/>
                </a:lnTo>
                <a:lnTo>
                  <a:pt x="34408" y="10132"/>
                </a:lnTo>
                <a:lnTo>
                  <a:pt x="35026" y="9416"/>
                </a:lnTo>
                <a:lnTo>
                  <a:pt x="35644" y="8692"/>
                </a:lnTo>
                <a:lnTo>
                  <a:pt x="36256" y="7968"/>
                </a:lnTo>
                <a:lnTo>
                  <a:pt x="36864" y="7235"/>
                </a:lnTo>
                <a:lnTo>
                  <a:pt x="37471" y="6494"/>
                </a:lnTo>
                <a:lnTo>
                  <a:pt x="38078" y="5753"/>
                </a:lnTo>
                <a:lnTo>
                  <a:pt x="38161" y="5637"/>
                </a:lnTo>
                <a:lnTo>
                  <a:pt x="38239" y="5520"/>
                </a:lnTo>
                <a:lnTo>
                  <a:pt x="38317" y="5403"/>
                </a:lnTo>
                <a:lnTo>
                  <a:pt x="38379" y="5279"/>
                </a:lnTo>
                <a:lnTo>
                  <a:pt x="38442" y="5154"/>
                </a:lnTo>
                <a:lnTo>
                  <a:pt x="38499" y="5029"/>
                </a:lnTo>
                <a:lnTo>
                  <a:pt x="38551" y="4896"/>
                </a:lnTo>
                <a:lnTo>
                  <a:pt x="38592" y="4762"/>
                </a:lnTo>
                <a:lnTo>
                  <a:pt x="38629" y="4629"/>
                </a:lnTo>
                <a:lnTo>
                  <a:pt x="38665" y="4496"/>
                </a:lnTo>
                <a:lnTo>
                  <a:pt x="38691" y="4354"/>
                </a:lnTo>
                <a:lnTo>
                  <a:pt x="38717" y="4213"/>
                </a:lnTo>
                <a:lnTo>
                  <a:pt x="38732" y="4071"/>
                </a:lnTo>
                <a:lnTo>
                  <a:pt x="38743" y="3930"/>
                </a:lnTo>
                <a:lnTo>
                  <a:pt x="38753" y="3788"/>
                </a:lnTo>
                <a:lnTo>
                  <a:pt x="38758" y="3647"/>
                </a:lnTo>
                <a:lnTo>
                  <a:pt x="38753" y="3505"/>
                </a:lnTo>
                <a:lnTo>
                  <a:pt x="38748" y="3364"/>
                </a:lnTo>
                <a:lnTo>
                  <a:pt x="38738" y="3214"/>
                </a:lnTo>
                <a:lnTo>
                  <a:pt x="38722" y="3072"/>
                </a:lnTo>
                <a:lnTo>
                  <a:pt x="38707" y="2931"/>
                </a:lnTo>
                <a:lnTo>
                  <a:pt x="38681" y="2789"/>
                </a:lnTo>
                <a:lnTo>
                  <a:pt x="38655" y="2648"/>
                </a:lnTo>
                <a:lnTo>
                  <a:pt x="38623" y="2515"/>
                </a:lnTo>
                <a:lnTo>
                  <a:pt x="38592" y="2373"/>
                </a:lnTo>
                <a:lnTo>
                  <a:pt x="38551" y="2240"/>
                </a:lnTo>
                <a:lnTo>
                  <a:pt x="38509" y="2107"/>
                </a:lnTo>
                <a:lnTo>
                  <a:pt x="38468" y="1973"/>
                </a:lnTo>
                <a:lnTo>
                  <a:pt x="38416" y="1840"/>
                </a:lnTo>
                <a:lnTo>
                  <a:pt x="38364" y="1715"/>
                </a:lnTo>
                <a:lnTo>
                  <a:pt x="38312" y="1590"/>
                </a:lnTo>
                <a:lnTo>
                  <a:pt x="38255" y="1474"/>
                </a:lnTo>
                <a:lnTo>
                  <a:pt x="38193" y="1357"/>
                </a:lnTo>
                <a:lnTo>
                  <a:pt x="38130" y="1241"/>
                </a:lnTo>
                <a:lnTo>
                  <a:pt x="38068" y="1124"/>
                </a:lnTo>
                <a:lnTo>
                  <a:pt x="38000" y="1024"/>
                </a:lnTo>
                <a:lnTo>
                  <a:pt x="37928" y="916"/>
                </a:lnTo>
                <a:lnTo>
                  <a:pt x="37855" y="816"/>
                </a:lnTo>
                <a:lnTo>
                  <a:pt x="37782" y="725"/>
                </a:lnTo>
                <a:lnTo>
                  <a:pt x="37705" y="633"/>
                </a:lnTo>
                <a:lnTo>
                  <a:pt x="37627" y="550"/>
                </a:lnTo>
                <a:lnTo>
                  <a:pt x="37544" y="475"/>
                </a:lnTo>
                <a:lnTo>
                  <a:pt x="37461" y="400"/>
                </a:lnTo>
                <a:lnTo>
                  <a:pt x="37378" y="333"/>
                </a:lnTo>
                <a:lnTo>
                  <a:pt x="37294" y="267"/>
                </a:lnTo>
                <a:lnTo>
                  <a:pt x="37206" y="208"/>
                </a:lnTo>
                <a:lnTo>
                  <a:pt x="37118" y="158"/>
                </a:lnTo>
                <a:lnTo>
                  <a:pt x="37030" y="117"/>
                </a:lnTo>
                <a:lnTo>
                  <a:pt x="36941" y="84"/>
                </a:lnTo>
                <a:lnTo>
                  <a:pt x="36848" y="50"/>
                </a:lnTo>
                <a:lnTo>
                  <a:pt x="36755" y="25"/>
                </a:lnTo>
                <a:lnTo>
                  <a:pt x="36666" y="9"/>
                </a:lnTo>
                <a:lnTo>
                  <a:pt x="3657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41"/>
        <p:cNvGrpSpPr/>
        <p:nvPr/>
      </p:nvGrpSpPr>
      <p:grpSpPr>
        <a:xfrm>
          <a:off x="0" y="0"/>
          <a:ext cx="0" cy="0"/>
          <a:chOff x="0" y="0"/>
          <a:chExt cx="0" cy="0"/>
        </a:xfrm>
      </p:grpSpPr>
      <p:sp>
        <p:nvSpPr>
          <p:cNvPr id="542" name="Google Shape;542;p29"/>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lt2"/>
        </a:solidFill>
        <a:effectLst/>
      </p:bgPr>
    </p:bg>
    <p:spTree>
      <p:nvGrpSpPr>
        <p:cNvPr id="1" name="Shape 54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3"/>
          <p:cNvSpPr txBox="1">
            <a:spLocks noGrp="1"/>
          </p:cNvSpPr>
          <p:nvPr>
            <p:ph type="title"/>
          </p:nvPr>
        </p:nvSpPr>
        <p:spPr>
          <a:xfrm>
            <a:off x="1145775" y="2488800"/>
            <a:ext cx="3699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2" name="Google Shape;42;p3"/>
          <p:cNvSpPr txBox="1">
            <a:spLocks noGrp="1"/>
          </p:cNvSpPr>
          <p:nvPr>
            <p:ph type="title" idx="2" hasCustomPrompt="1"/>
          </p:nvPr>
        </p:nvSpPr>
        <p:spPr>
          <a:xfrm>
            <a:off x="1145775" y="1102925"/>
            <a:ext cx="3699600" cy="1229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88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3" name="Google Shape;43;p3"/>
          <p:cNvSpPr txBox="1">
            <a:spLocks noGrp="1"/>
          </p:cNvSpPr>
          <p:nvPr>
            <p:ph type="subTitle" idx="1"/>
          </p:nvPr>
        </p:nvSpPr>
        <p:spPr>
          <a:xfrm>
            <a:off x="1326725" y="3614425"/>
            <a:ext cx="33378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4" name="Google Shape;44;p3"/>
          <p:cNvSpPr/>
          <p:nvPr/>
        </p:nvSpPr>
        <p:spPr>
          <a:xfrm>
            <a:off x="8423991" y="4733877"/>
            <a:ext cx="745333" cy="655134"/>
          </a:xfrm>
          <a:custGeom>
            <a:avLst/>
            <a:gdLst/>
            <a:ahLst/>
            <a:cxnLst/>
            <a:rect l="l" t="t" r="r" b="b"/>
            <a:pathLst>
              <a:path w="45621" h="40100" extrusionOk="0">
                <a:moveTo>
                  <a:pt x="21426" y="0"/>
                </a:moveTo>
                <a:lnTo>
                  <a:pt x="21074" y="8"/>
                </a:lnTo>
                <a:lnTo>
                  <a:pt x="20721" y="29"/>
                </a:lnTo>
                <a:lnTo>
                  <a:pt x="20369" y="51"/>
                </a:lnTo>
                <a:lnTo>
                  <a:pt x="20016" y="86"/>
                </a:lnTo>
                <a:lnTo>
                  <a:pt x="19669" y="122"/>
                </a:lnTo>
                <a:lnTo>
                  <a:pt x="19317" y="165"/>
                </a:lnTo>
                <a:lnTo>
                  <a:pt x="18970" y="215"/>
                </a:lnTo>
                <a:lnTo>
                  <a:pt x="18623" y="280"/>
                </a:lnTo>
                <a:lnTo>
                  <a:pt x="18276" y="344"/>
                </a:lnTo>
                <a:lnTo>
                  <a:pt x="17930" y="408"/>
                </a:lnTo>
                <a:lnTo>
                  <a:pt x="17583" y="487"/>
                </a:lnTo>
                <a:lnTo>
                  <a:pt x="17242" y="573"/>
                </a:lnTo>
                <a:lnTo>
                  <a:pt x="16901" y="666"/>
                </a:lnTo>
                <a:lnTo>
                  <a:pt x="16560" y="759"/>
                </a:lnTo>
                <a:lnTo>
                  <a:pt x="16219" y="859"/>
                </a:lnTo>
                <a:lnTo>
                  <a:pt x="15878" y="974"/>
                </a:lnTo>
                <a:lnTo>
                  <a:pt x="15543" y="1088"/>
                </a:lnTo>
                <a:lnTo>
                  <a:pt x="15207" y="1210"/>
                </a:lnTo>
                <a:lnTo>
                  <a:pt x="14872" y="1332"/>
                </a:lnTo>
                <a:lnTo>
                  <a:pt x="14537" y="1468"/>
                </a:lnTo>
                <a:lnTo>
                  <a:pt x="14207" y="1604"/>
                </a:lnTo>
                <a:lnTo>
                  <a:pt x="13878" y="1754"/>
                </a:lnTo>
                <a:lnTo>
                  <a:pt x="13554" y="1904"/>
                </a:lnTo>
                <a:lnTo>
                  <a:pt x="13231" y="2054"/>
                </a:lnTo>
                <a:lnTo>
                  <a:pt x="12907" y="2219"/>
                </a:lnTo>
                <a:lnTo>
                  <a:pt x="12583" y="2384"/>
                </a:lnTo>
                <a:lnTo>
                  <a:pt x="12265" y="2563"/>
                </a:lnTo>
                <a:lnTo>
                  <a:pt x="11948" y="2734"/>
                </a:lnTo>
                <a:lnTo>
                  <a:pt x="11635" y="2920"/>
                </a:lnTo>
                <a:lnTo>
                  <a:pt x="11323" y="3114"/>
                </a:lnTo>
                <a:lnTo>
                  <a:pt x="11017" y="3307"/>
                </a:lnTo>
                <a:lnTo>
                  <a:pt x="10711" y="3507"/>
                </a:lnTo>
                <a:lnTo>
                  <a:pt x="10410" y="3708"/>
                </a:lnTo>
                <a:lnTo>
                  <a:pt x="10110" y="3922"/>
                </a:lnTo>
                <a:lnTo>
                  <a:pt x="9809" y="4137"/>
                </a:lnTo>
                <a:lnTo>
                  <a:pt x="9514" y="4352"/>
                </a:lnTo>
                <a:lnTo>
                  <a:pt x="9220" y="4581"/>
                </a:lnTo>
                <a:lnTo>
                  <a:pt x="8936" y="4810"/>
                </a:lnTo>
                <a:lnTo>
                  <a:pt x="8647" y="5046"/>
                </a:lnTo>
                <a:lnTo>
                  <a:pt x="8364" y="5282"/>
                </a:lnTo>
                <a:lnTo>
                  <a:pt x="8087" y="5525"/>
                </a:lnTo>
                <a:lnTo>
                  <a:pt x="7809" y="5776"/>
                </a:lnTo>
                <a:lnTo>
                  <a:pt x="7538" y="6034"/>
                </a:lnTo>
                <a:lnTo>
                  <a:pt x="7272" y="6291"/>
                </a:lnTo>
                <a:lnTo>
                  <a:pt x="7006" y="6549"/>
                </a:lnTo>
                <a:lnTo>
                  <a:pt x="6746" y="6821"/>
                </a:lnTo>
                <a:lnTo>
                  <a:pt x="6486" y="7086"/>
                </a:lnTo>
                <a:lnTo>
                  <a:pt x="6231" y="7365"/>
                </a:lnTo>
                <a:lnTo>
                  <a:pt x="5983" y="7644"/>
                </a:lnTo>
                <a:lnTo>
                  <a:pt x="5734" y="7930"/>
                </a:lnTo>
                <a:lnTo>
                  <a:pt x="5492" y="8216"/>
                </a:lnTo>
                <a:lnTo>
                  <a:pt x="5255" y="8510"/>
                </a:lnTo>
                <a:lnTo>
                  <a:pt x="5023" y="8803"/>
                </a:lnTo>
                <a:lnTo>
                  <a:pt x="4792" y="9104"/>
                </a:lnTo>
                <a:lnTo>
                  <a:pt x="4567" y="9412"/>
                </a:lnTo>
                <a:lnTo>
                  <a:pt x="4347" y="9719"/>
                </a:lnTo>
                <a:lnTo>
                  <a:pt x="4133" y="10034"/>
                </a:lnTo>
                <a:lnTo>
                  <a:pt x="3920" y="10349"/>
                </a:lnTo>
                <a:lnTo>
                  <a:pt x="3711" y="10664"/>
                </a:lnTo>
                <a:lnTo>
                  <a:pt x="3509" y="10993"/>
                </a:lnTo>
                <a:lnTo>
                  <a:pt x="3313" y="11315"/>
                </a:lnTo>
                <a:lnTo>
                  <a:pt x="3122" y="11644"/>
                </a:lnTo>
                <a:lnTo>
                  <a:pt x="2937" y="11981"/>
                </a:lnTo>
                <a:lnTo>
                  <a:pt x="2752" y="12317"/>
                </a:lnTo>
                <a:lnTo>
                  <a:pt x="2573" y="12661"/>
                </a:lnTo>
                <a:lnTo>
                  <a:pt x="2405" y="13004"/>
                </a:lnTo>
                <a:lnTo>
                  <a:pt x="2238" y="13348"/>
                </a:lnTo>
                <a:lnTo>
                  <a:pt x="2076" y="13698"/>
                </a:lnTo>
                <a:lnTo>
                  <a:pt x="1920" y="14049"/>
                </a:lnTo>
                <a:lnTo>
                  <a:pt x="1769" y="14407"/>
                </a:lnTo>
                <a:lnTo>
                  <a:pt x="1625" y="14772"/>
                </a:lnTo>
                <a:lnTo>
                  <a:pt x="1486" y="15130"/>
                </a:lnTo>
                <a:lnTo>
                  <a:pt x="1353" y="15495"/>
                </a:lnTo>
                <a:lnTo>
                  <a:pt x="1226" y="15867"/>
                </a:lnTo>
                <a:lnTo>
                  <a:pt x="1105" y="16232"/>
                </a:lnTo>
                <a:lnTo>
                  <a:pt x="989" y="16611"/>
                </a:lnTo>
                <a:lnTo>
                  <a:pt x="879" y="16983"/>
                </a:lnTo>
                <a:lnTo>
                  <a:pt x="775" y="17363"/>
                </a:lnTo>
                <a:lnTo>
                  <a:pt x="677" y="17742"/>
                </a:lnTo>
                <a:lnTo>
                  <a:pt x="585" y="18129"/>
                </a:lnTo>
                <a:lnTo>
                  <a:pt x="498" y="18515"/>
                </a:lnTo>
                <a:lnTo>
                  <a:pt x="423" y="18901"/>
                </a:lnTo>
                <a:lnTo>
                  <a:pt x="348" y="19295"/>
                </a:lnTo>
                <a:lnTo>
                  <a:pt x="284" y="19689"/>
                </a:lnTo>
                <a:lnTo>
                  <a:pt x="226" y="20082"/>
                </a:lnTo>
                <a:lnTo>
                  <a:pt x="174" y="20483"/>
                </a:lnTo>
                <a:lnTo>
                  <a:pt x="128" y="20884"/>
                </a:lnTo>
                <a:lnTo>
                  <a:pt x="88" y="21285"/>
                </a:lnTo>
                <a:lnTo>
                  <a:pt x="59" y="21685"/>
                </a:lnTo>
                <a:lnTo>
                  <a:pt x="36" y="22093"/>
                </a:lnTo>
                <a:lnTo>
                  <a:pt x="18" y="22501"/>
                </a:lnTo>
                <a:lnTo>
                  <a:pt x="7" y="22909"/>
                </a:lnTo>
                <a:lnTo>
                  <a:pt x="1" y="23324"/>
                </a:lnTo>
                <a:lnTo>
                  <a:pt x="7" y="23732"/>
                </a:lnTo>
                <a:lnTo>
                  <a:pt x="18" y="24147"/>
                </a:lnTo>
                <a:lnTo>
                  <a:pt x="36" y="24562"/>
                </a:lnTo>
                <a:lnTo>
                  <a:pt x="64" y="24985"/>
                </a:lnTo>
                <a:lnTo>
                  <a:pt x="99" y="25400"/>
                </a:lnTo>
                <a:lnTo>
                  <a:pt x="140" y="25822"/>
                </a:lnTo>
                <a:lnTo>
                  <a:pt x="192" y="26244"/>
                </a:lnTo>
                <a:lnTo>
                  <a:pt x="249" y="26667"/>
                </a:lnTo>
                <a:lnTo>
                  <a:pt x="313" y="27089"/>
                </a:lnTo>
                <a:lnTo>
                  <a:pt x="388" y="27518"/>
                </a:lnTo>
                <a:lnTo>
                  <a:pt x="469" y="27940"/>
                </a:lnTo>
                <a:lnTo>
                  <a:pt x="562" y="28370"/>
                </a:lnTo>
                <a:lnTo>
                  <a:pt x="660" y="28799"/>
                </a:lnTo>
                <a:lnTo>
                  <a:pt x="764" y="29229"/>
                </a:lnTo>
                <a:lnTo>
                  <a:pt x="879" y="29658"/>
                </a:lnTo>
                <a:lnTo>
                  <a:pt x="1001" y="30087"/>
                </a:lnTo>
                <a:lnTo>
                  <a:pt x="1134" y="30524"/>
                </a:lnTo>
                <a:lnTo>
                  <a:pt x="1278" y="30953"/>
                </a:lnTo>
                <a:lnTo>
                  <a:pt x="1423" y="31390"/>
                </a:lnTo>
                <a:lnTo>
                  <a:pt x="1585" y="31819"/>
                </a:lnTo>
                <a:lnTo>
                  <a:pt x="1752" y="32256"/>
                </a:lnTo>
                <a:lnTo>
                  <a:pt x="1926" y="32693"/>
                </a:lnTo>
                <a:lnTo>
                  <a:pt x="2110" y="33129"/>
                </a:lnTo>
                <a:lnTo>
                  <a:pt x="2301" y="33566"/>
                </a:lnTo>
                <a:lnTo>
                  <a:pt x="2509" y="34002"/>
                </a:lnTo>
                <a:lnTo>
                  <a:pt x="2717" y="34439"/>
                </a:lnTo>
                <a:lnTo>
                  <a:pt x="2775" y="34539"/>
                </a:lnTo>
                <a:lnTo>
                  <a:pt x="2833" y="34632"/>
                </a:lnTo>
                <a:lnTo>
                  <a:pt x="2891" y="34718"/>
                </a:lnTo>
                <a:lnTo>
                  <a:pt x="2960" y="34797"/>
                </a:lnTo>
                <a:lnTo>
                  <a:pt x="3024" y="34861"/>
                </a:lnTo>
                <a:lnTo>
                  <a:pt x="3099" y="34925"/>
                </a:lnTo>
                <a:lnTo>
                  <a:pt x="3168" y="34983"/>
                </a:lnTo>
                <a:lnTo>
                  <a:pt x="3243" y="35026"/>
                </a:lnTo>
                <a:lnTo>
                  <a:pt x="3324" y="35069"/>
                </a:lnTo>
                <a:lnTo>
                  <a:pt x="3399" y="35104"/>
                </a:lnTo>
                <a:lnTo>
                  <a:pt x="3480" y="35133"/>
                </a:lnTo>
                <a:lnTo>
                  <a:pt x="3561" y="35154"/>
                </a:lnTo>
                <a:lnTo>
                  <a:pt x="3642" y="35169"/>
                </a:lnTo>
                <a:lnTo>
                  <a:pt x="3723" y="35176"/>
                </a:lnTo>
                <a:lnTo>
                  <a:pt x="3810" y="35176"/>
                </a:lnTo>
                <a:lnTo>
                  <a:pt x="3891" y="35169"/>
                </a:lnTo>
                <a:lnTo>
                  <a:pt x="3972" y="35162"/>
                </a:lnTo>
                <a:lnTo>
                  <a:pt x="4052" y="35140"/>
                </a:lnTo>
                <a:lnTo>
                  <a:pt x="4133" y="35119"/>
                </a:lnTo>
                <a:lnTo>
                  <a:pt x="4214" y="35090"/>
                </a:lnTo>
                <a:lnTo>
                  <a:pt x="4289" y="35061"/>
                </a:lnTo>
                <a:lnTo>
                  <a:pt x="4365" y="35018"/>
                </a:lnTo>
                <a:lnTo>
                  <a:pt x="4440" y="34976"/>
                </a:lnTo>
                <a:lnTo>
                  <a:pt x="4515" y="34925"/>
                </a:lnTo>
                <a:lnTo>
                  <a:pt x="4578" y="34875"/>
                </a:lnTo>
                <a:lnTo>
                  <a:pt x="4648" y="34818"/>
                </a:lnTo>
                <a:lnTo>
                  <a:pt x="4711" y="34754"/>
                </a:lnTo>
                <a:lnTo>
                  <a:pt x="4769" y="34682"/>
                </a:lnTo>
                <a:lnTo>
                  <a:pt x="4821" y="34611"/>
                </a:lnTo>
                <a:lnTo>
                  <a:pt x="4873" y="34532"/>
                </a:lnTo>
                <a:lnTo>
                  <a:pt x="4919" y="34453"/>
                </a:lnTo>
                <a:lnTo>
                  <a:pt x="4966" y="34367"/>
                </a:lnTo>
                <a:lnTo>
                  <a:pt x="5052" y="34417"/>
                </a:lnTo>
                <a:lnTo>
                  <a:pt x="5139" y="34453"/>
                </a:lnTo>
                <a:lnTo>
                  <a:pt x="5232" y="34489"/>
                </a:lnTo>
                <a:lnTo>
                  <a:pt x="5324" y="34517"/>
                </a:lnTo>
                <a:lnTo>
                  <a:pt x="5411" y="34539"/>
                </a:lnTo>
                <a:lnTo>
                  <a:pt x="5503" y="34553"/>
                </a:lnTo>
                <a:lnTo>
                  <a:pt x="5596" y="34560"/>
                </a:lnTo>
                <a:lnTo>
                  <a:pt x="5694" y="34568"/>
                </a:lnTo>
                <a:lnTo>
                  <a:pt x="5786" y="34560"/>
                </a:lnTo>
                <a:lnTo>
                  <a:pt x="5879" y="34553"/>
                </a:lnTo>
                <a:lnTo>
                  <a:pt x="5971" y="34532"/>
                </a:lnTo>
                <a:lnTo>
                  <a:pt x="6070" y="34510"/>
                </a:lnTo>
                <a:lnTo>
                  <a:pt x="6162" y="34475"/>
                </a:lnTo>
                <a:lnTo>
                  <a:pt x="6255" y="34439"/>
                </a:lnTo>
                <a:lnTo>
                  <a:pt x="6347" y="34389"/>
                </a:lnTo>
                <a:lnTo>
                  <a:pt x="6439" y="34339"/>
                </a:lnTo>
                <a:lnTo>
                  <a:pt x="6561" y="34424"/>
                </a:lnTo>
                <a:lnTo>
                  <a:pt x="6688" y="34503"/>
                </a:lnTo>
                <a:lnTo>
                  <a:pt x="6815" y="34568"/>
                </a:lnTo>
                <a:lnTo>
                  <a:pt x="6948" y="34625"/>
                </a:lnTo>
                <a:lnTo>
                  <a:pt x="7081" y="34668"/>
                </a:lnTo>
                <a:lnTo>
                  <a:pt x="7220" y="34704"/>
                </a:lnTo>
                <a:lnTo>
                  <a:pt x="7353" y="34725"/>
                </a:lnTo>
                <a:lnTo>
                  <a:pt x="7491" y="34739"/>
                </a:lnTo>
                <a:lnTo>
                  <a:pt x="7630" y="34739"/>
                </a:lnTo>
                <a:lnTo>
                  <a:pt x="7769" y="34718"/>
                </a:lnTo>
                <a:lnTo>
                  <a:pt x="7902" y="34689"/>
                </a:lnTo>
                <a:lnTo>
                  <a:pt x="8040" y="34646"/>
                </a:lnTo>
                <a:lnTo>
                  <a:pt x="8173" y="34589"/>
                </a:lnTo>
                <a:lnTo>
                  <a:pt x="8306" y="34517"/>
                </a:lnTo>
                <a:lnTo>
                  <a:pt x="8439" y="34424"/>
                </a:lnTo>
                <a:lnTo>
                  <a:pt x="8566" y="34317"/>
                </a:lnTo>
                <a:lnTo>
                  <a:pt x="8861" y="34045"/>
                </a:lnTo>
                <a:lnTo>
                  <a:pt x="9156" y="33773"/>
                </a:lnTo>
                <a:lnTo>
                  <a:pt x="9439" y="33494"/>
                </a:lnTo>
                <a:lnTo>
                  <a:pt x="9722" y="33208"/>
                </a:lnTo>
                <a:lnTo>
                  <a:pt x="10000" y="32922"/>
                </a:lnTo>
                <a:lnTo>
                  <a:pt x="10271" y="32628"/>
                </a:lnTo>
                <a:lnTo>
                  <a:pt x="10537" y="32328"/>
                </a:lnTo>
                <a:lnTo>
                  <a:pt x="10803" y="32020"/>
                </a:lnTo>
                <a:lnTo>
                  <a:pt x="11057" y="31712"/>
                </a:lnTo>
                <a:lnTo>
                  <a:pt x="11312" y="31397"/>
                </a:lnTo>
                <a:lnTo>
                  <a:pt x="11560" y="31082"/>
                </a:lnTo>
                <a:lnTo>
                  <a:pt x="11797" y="30753"/>
                </a:lnTo>
                <a:lnTo>
                  <a:pt x="12034" y="30424"/>
                </a:lnTo>
                <a:lnTo>
                  <a:pt x="12265" y="30095"/>
                </a:lnTo>
                <a:lnTo>
                  <a:pt x="12491" y="29751"/>
                </a:lnTo>
                <a:lnTo>
                  <a:pt x="12710" y="29408"/>
                </a:lnTo>
                <a:lnTo>
                  <a:pt x="12947" y="29415"/>
                </a:lnTo>
                <a:lnTo>
                  <a:pt x="13179" y="29400"/>
                </a:lnTo>
                <a:lnTo>
                  <a:pt x="13404" y="29379"/>
                </a:lnTo>
                <a:lnTo>
                  <a:pt x="13624" y="29343"/>
                </a:lnTo>
                <a:lnTo>
                  <a:pt x="13843" y="29293"/>
                </a:lnTo>
                <a:lnTo>
                  <a:pt x="14057" y="29229"/>
                </a:lnTo>
                <a:lnTo>
                  <a:pt x="14265" y="29157"/>
                </a:lnTo>
                <a:lnTo>
                  <a:pt x="14468" y="29071"/>
                </a:lnTo>
                <a:lnTo>
                  <a:pt x="14566" y="29171"/>
                </a:lnTo>
                <a:lnTo>
                  <a:pt x="14664" y="29279"/>
                </a:lnTo>
                <a:lnTo>
                  <a:pt x="14762" y="29379"/>
                </a:lnTo>
                <a:lnTo>
                  <a:pt x="14866" y="29479"/>
                </a:lnTo>
                <a:lnTo>
                  <a:pt x="14988" y="29565"/>
                </a:lnTo>
                <a:lnTo>
                  <a:pt x="15115" y="29644"/>
                </a:lnTo>
                <a:lnTo>
                  <a:pt x="15248" y="29715"/>
                </a:lnTo>
                <a:lnTo>
                  <a:pt x="15386" y="29765"/>
                </a:lnTo>
                <a:lnTo>
                  <a:pt x="15531" y="29808"/>
                </a:lnTo>
                <a:lnTo>
                  <a:pt x="15675" y="29837"/>
                </a:lnTo>
                <a:lnTo>
                  <a:pt x="15820" y="29851"/>
                </a:lnTo>
                <a:lnTo>
                  <a:pt x="15970" y="29851"/>
                </a:lnTo>
                <a:lnTo>
                  <a:pt x="16121" y="29844"/>
                </a:lnTo>
                <a:lnTo>
                  <a:pt x="16265" y="29830"/>
                </a:lnTo>
                <a:lnTo>
                  <a:pt x="16410" y="29794"/>
                </a:lnTo>
                <a:lnTo>
                  <a:pt x="16554" y="29751"/>
                </a:lnTo>
                <a:lnTo>
                  <a:pt x="16693" y="29701"/>
                </a:lnTo>
                <a:lnTo>
                  <a:pt x="16826" y="29637"/>
                </a:lnTo>
                <a:lnTo>
                  <a:pt x="16953" y="29565"/>
                </a:lnTo>
                <a:lnTo>
                  <a:pt x="17080" y="29479"/>
                </a:lnTo>
                <a:lnTo>
                  <a:pt x="17305" y="29300"/>
                </a:lnTo>
                <a:lnTo>
                  <a:pt x="17525" y="29107"/>
                </a:lnTo>
                <a:lnTo>
                  <a:pt x="17739" y="28914"/>
                </a:lnTo>
                <a:lnTo>
                  <a:pt x="17947" y="28713"/>
                </a:lnTo>
                <a:lnTo>
                  <a:pt x="18149" y="28506"/>
                </a:lnTo>
                <a:lnTo>
                  <a:pt x="18346" y="28291"/>
                </a:lnTo>
                <a:lnTo>
                  <a:pt x="18536" y="28069"/>
                </a:lnTo>
                <a:lnTo>
                  <a:pt x="18727" y="27847"/>
                </a:lnTo>
                <a:lnTo>
                  <a:pt x="19045" y="28513"/>
                </a:lnTo>
                <a:lnTo>
                  <a:pt x="19369" y="29164"/>
                </a:lnTo>
                <a:lnTo>
                  <a:pt x="19692" y="29801"/>
                </a:lnTo>
                <a:lnTo>
                  <a:pt x="20016" y="30417"/>
                </a:lnTo>
                <a:lnTo>
                  <a:pt x="20103" y="30560"/>
                </a:lnTo>
                <a:lnTo>
                  <a:pt x="20189" y="30696"/>
                </a:lnTo>
                <a:lnTo>
                  <a:pt x="20288" y="30825"/>
                </a:lnTo>
                <a:lnTo>
                  <a:pt x="20392" y="30946"/>
                </a:lnTo>
                <a:lnTo>
                  <a:pt x="20502" y="31061"/>
                </a:lnTo>
                <a:lnTo>
                  <a:pt x="20611" y="31168"/>
                </a:lnTo>
                <a:lnTo>
                  <a:pt x="20733" y="31261"/>
                </a:lnTo>
                <a:lnTo>
                  <a:pt x="20854" y="31354"/>
                </a:lnTo>
                <a:lnTo>
                  <a:pt x="20987" y="31433"/>
                </a:lnTo>
                <a:lnTo>
                  <a:pt x="21114" y="31505"/>
                </a:lnTo>
                <a:lnTo>
                  <a:pt x="21247" y="31569"/>
                </a:lnTo>
                <a:lnTo>
                  <a:pt x="21386" y="31626"/>
                </a:lnTo>
                <a:lnTo>
                  <a:pt x="21525" y="31669"/>
                </a:lnTo>
                <a:lnTo>
                  <a:pt x="21663" y="31705"/>
                </a:lnTo>
                <a:lnTo>
                  <a:pt x="21802" y="31726"/>
                </a:lnTo>
                <a:lnTo>
                  <a:pt x="21946" y="31741"/>
                </a:lnTo>
                <a:lnTo>
                  <a:pt x="22085" y="31748"/>
                </a:lnTo>
                <a:lnTo>
                  <a:pt x="22224" y="31741"/>
                </a:lnTo>
                <a:lnTo>
                  <a:pt x="22363" y="31726"/>
                </a:lnTo>
                <a:lnTo>
                  <a:pt x="22501" y="31698"/>
                </a:lnTo>
                <a:lnTo>
                  <a:pt x="22634" y="31655"/>
                </a:lnTo>
                <a:lnTo>
                  <a:pt x="22767" y="31605"/>
                </a:lnTo>
                <a:lnTo>
                  <a:pt x="22894" y="31540"/>
                </a:lnTo>
                <a:lnTo>
                  <a:pt x="23022" y="31469"/>
                </a:lnTo>
                <a:lnTo>
                  <a:pt x="23137" y="31383"/>
                </a:lnTo>
                <a:lnTo>
                  <a:pt x="23253" y="31283"/>
                </a:lnTo>
                <a:lnTo>
                  <a:pt x="23363" y="31175"/>
                </a:lnTo>
                <a:lnTo>
                  <a:pt x="23467" y="31046"/>
                </a:lnTo>
                <a:lnTo>
                  <a:pt x="23565" y="30910"/>
                </a:lnTo>
                <a:lnTo>
                  <a:pt x="23651" y="30760"/>
                </a:lnTo>
                <a:lnTo>
                  <a:pt x="23738" y="30596"/>
                </a:lnTo>
                <a:lnTo>
                  <a:pt x="23808" y="30417"/>
                </a:lnTo>
                <a:lnTo>
                  <a:pt x="24004" y="29894"/>
                </a:lnTo>
                <a:lnTo>
                  <a:pt x="24189" y="29365"/>
                </a:lnTo>
                <a:lnTo>
                  <a:pt x="24362" y="28835"/>
                </a:lnTo>
                <a:lnTo>
                  <a:pt x="24530" y="28305"/>
                </a:lnTo>
                <a:lnTo>
                  <a:pt x="24721" y="28477"/>
                </a:lnTo>
                <a:lnTo>
                  <a:pt x="24911" y="28642"/>
                </a:lnTo>
                <a:lnTo>
                  <a:pt x="25102" y="28792"/>
                </a:lnTo>
                <a:lnTo>
                  <a:pt x="25293" y="28942"/>
                </a:lnTo>
                <a:lnTo>
                  <a:pt x="25484" y="29078"/>
                </a:lnTo>
                <a:lnTo>
                  <a:pt x="25674" y="29214"/>
                </a:lnTo>
                <a:lnTo>
                  <a:pt x="25865" y="29336"/>
                </a:lnTo>
                <a:lnTo>
                  <a:pt x="26056" y="29451"/>
                </a:lnTo>
                <a:lnTo>
                  <a:pt x="26247" y="29551"/>
                </a:lnTo>
                <a:lnTo>
                  <a:pt x="26437" y="29651"/>
                </a:lnTo>
                <a:lnTo>
                  <a:pt x="26628" y="29730"/>
                </a:lnTo>
                <a:lnTo>
                  <a:pt x="26819" y="29808"/>
                </a:lnTo>
                <a:lnTo>
                  <a:pt x="27010" y="29873"/>
                </a:lnTo>
                <a:lnTo>
                  <a:pt x="27194" y="29923"/>
                </a:lnTo>
                <a:lnTo>
                  <a:pt x="27385" y="29966"/>
                </a:lnTo>
                <a:lnTo>
                  <a:pt x="27570" y="30002"/>
                </a:lnTo>
                <a:lnTo>
                  <a:pt x="27761" y="30016"/>
                </a:lnTo>
                <a:lnTo>
                  <a:pt x="27946" y="30023"/>
                </a:lnTo>
                <a:lnTo>
                  <a:pt x="28131" y="30023"/>
                </a:lnTo>
                <a:lnTo>
                  <a:pt x="28310" y="30002"/>
                </a:lnTo>
                <a:lnTo>
                  <a:pt x="28495" y="29973"/>
                </a:lnTo>
                <a:lnTo>
                  <a:pt x="28674" y="29930"/>
                </a:lnTo>
                <a:lnTo>
                  <a:pt x="28853" y="29873"/>
                </a:lnTo>
                <a:lnTo>
                  <a:pt x="29032" y="29801"/>
                </a:lnTo>
                <a:lnTo>
                  <a:pt x="29206" y="29715"/>
                </a:lnTo>
                <a:lnTo>
                  <a:pt x="29379" y="29608"/>
                </a:lnTo>
                <a:lnTo>
                  <a:pt x="29553" y="29493"/>
                </a:lnTo>
                <a:lnTo>
                  <a:pt x="29720" y="29365"/>
                </a:lnTo>
                <a:lnTo>
                  <a:pt x="29888" y="29221"/>
                </a:lnTo>
                <a:lnTo>
                  <a:pt x="30055" y="29057"/>
                </a:lnTo>
                <a:lnTo>
                  <a:pt x="30217" y="28878"/>
                </a:lnTo>
                <a:lnTo>
                  <a:pt x="30379" y="28685"/>
                </a:lnTo>
                <a:lnTo>
                  <a:pt x="30628" y="28985"/>
                </a:lnTo>
                <a:lnTo>
                  <a:pt x="30888" y="29279"/>
                </a:lnTo>
                <a:lnTo>
                  <a:pt x="31148" y="29558"/>
                </a:lnTo>
                <a:lnTo>
                  <a:pt x="31419" y="29830"/>
                </a:lnTo>
                <a:lnTo>
                  <a:pt x="31691" y="30087"/>
                </a:lnTo>
                <a:lnTo>
                  <a:pt x="31980" y="30331"/>
                </a:lnTo>
                <a:lnTo>
                  <a:pt x="32125" y="30445"/>
                </a:lnTo>
                <a:lnTo>
                  <a:pt x="32269" y="30560"/>
                </a:lnTo>
                <a:lnTo>
                  <a:pt x="32419" y="30667"/>
                </a:lnTo>
                <a:lnTo>
                  <a:pt x="32570" y="30775"/>
                </a:lnTo>
                <a:lnTo>
                  <a:pt x="32720" y="30875"/>
                </a:lnTo>
                <a:lnTo>
                  <a:pt x="32876" y="30975"/>
                </a:lnTo>
                <a:lnTo>
                  <a:pt x="33032" y="31068"/>
                </a:lnTo>
                <a:lnTo>
                  <a:pt x="33194" y="31154"/>
                </a:lnTo>
                <a:lnTo>
                  <a:pt x="33356" y="31240"/>
                </a:lnTo>
                <a:lnTo>
                  <a:pt x="33517" y="31326"/>
                </a:lnTo>
                <a:lnTo>
                  <a:pt x="33685" y="31397"/>
                </a:lnTo>
                <a:lnTo>
                  <a:pt x="33858" y="31469"/>
                </a:lnTo>
                <a:lnTo>
                  <a:pt x="34026" y="31540"/>
                </a:lnTo>
                <a:lnTo>
                  <a:pt x="34205" y="31605"/>
                </a:lnTo>
                <a:lnTo>
                  <a:pt x="34379" y="31662"/>
                </a:lnTo>
                <a:lnTo>
                  <a:pt x="34564" y="31712"/>
                </a:lnTo>
                <a:lnTo>
                  <a:pt x="34743" y="31762"/>
                </a:lnTo>
                <a:lnTo>
                  <a:pt x="34928" y="31805"/>
                </a:lnTo>
                <a:lnTo>
                  <a:pt x="35118" y="31848"/>
                </a:lnTo>
                <a:lnTo>
                  <a:pt x="35309" y="31877"/>
                </a:lnTo>
                <a:lnTo>
                  <a:pt x="35396" y="31891"/>
                </a:lnTo>
                <a:lnTo>
                  <a:pt x="35563" y="31891"/>
                </a:lnTo>
                <a:lnTo>
                  <a:pt x="35650" y="31884"/>
                </a:lnTo>
                <a:lnTo>
                  <a:pt x="35731" y="31869"/>
                </a:lnTo>
                <a:lnTo>
                  <a:pt x="35812" y="31848"/>
                </a:lnTo>
                <a:lnTo>
                  <a:pt x="35893" y="31819"/>
                </a:lnTo>
                <a:lnTo>
                  <a:pt x="35968" y="31791"/>
                </a:lnTo>
                <a:lnTo>
                  <a:pt x="36205" y="31805"/>
                </a:lnTo>
                <a:lnTo>
                  <a:pt x="36442" y="31805"/>
                </a:lnTo>
                <a:lnTo>
                  <a:pt x="36673" y="31791"/>
                </a:lnTo>
                <a:lnTo>
                  <a:pt x="36904" y="31762"/>
                </a:lnTo>
                <a:lnTo>
                  <a:pt x="37136" y="31719"/>
                </a:lnTo>
                <a:lnTo>
                  <a:pt x="37367" y="31669"/>
                </a:lnTo>
                <a:lnTo>
                  <a:pt x="37598" y="31598"/>
                </a:lnTo>
                <a:lnTo>
                  <a:pt x="37829" y="31519"/>
                </a:lnTo>
                <a:lnTo>
                  <a:pt x="38055" y="31419"/>
                </a:lnTo>
                <a:lnTo>
                  <a:pt x="38280" y="31311"/>
                </a:lnTo>
                <a:lnTo>
                  <a:pt x="38505" y="31182"/>
                </a:lnTo>
                <a:lnTo>
                  <a:pt x="38731" y="31039"/>
                </a:lnTo>
                <a:lnTo>
                  <a:pt x="38950" y="30882"/>
                </a:lnTo>
                <a:lnTo>
                  <a:pt x="39176" y="30710"/>
                </a:lnTo>
                <a:lnTo>
                  <a:pt x="39390" y="30517"/>
                </a:lnTo>
                <a:lnTo>
                  <a:pt x="39609" y="30309"/>
                </a:lnTo>
                <a:lnTo>
                  <a:pt x="39754" y="30166"/>
                </a:lnTo>
                <a:lnTo>
                  <a:pt x="39887" y="30009"/>
                </a:lnTo>
                <a:lnTo>
                  <a:pt x="40020" y="29858"/>
                </a:lnTo>
                <a:lnTo>
                  <a:pt x="40141" y="29701"/>
                </a:lnTo>
                <a:lnTo>
                  <a:pt x="40251" y="29544"/>
                </a:lnTo>
                <a:lnTo>
                  <a:pt x="40361" y="29379"/>
                </a:lnTo>
                <a:lnTo>
                  <a:pt x="40459" y="29214"/>
                </a:lnTo>
                <a:lnTo>
                  <a:pt x="40551" y="29050"/>
                </a:lnTo>
                <a:lnTo>
                  <a:pt x="40638" y="28878"/>
                </a:lnTo>
                <a:lnTo>
                  <a:pt x="40713" y="28706"/>
                </a:lnTo>
                <a:lnTo>
                  <a:pt x="40788" y="28534"/>
                </a:lnTo>
                <a:lnTo>
                  <a:pt x="40852" y="28356"/>
                </a:lnTo>
                <a:lnTo>
                  <a:pt x="40916" y="28177"/>
                </a:lnTo>
                <a:lnTo>
                  <a:pt x="40968" y="27998"/>
                </a:lnTo>
                <a:lnTo>
                  <a:pt x="41014" y="27812"/>
                </a:lnTo>
                <a:lnTo>
                  <a:pt x="41054" y="27626"/>
                </a:lnTo>
                <a:lnTo>
                  <a:pt x="41031" y="27890"/>
                </a:lnTo>
                <a:lnTo>
                  <a:pt x="41002" y="28162"/>
                </a:lnTo>
                <a:lnTo>
                  <a:pt x="40973" y="28427"/>
                </a:lnTo>
                <a:lnTo>
                  <a:pt x="40939" y="28692"/>
                </a:lnTo>
                <a:lnTo>
                  <a:pt x="40904" y="28957"/>
                </a:lnTo>
                <a:lnTo>
                  <a:pt x="40858" y="29229"/>
                </a:lnTo>
                <a:lnTo>
                  <a:pt x="40811" y="29493"/>
                </a:lnTo>
                <a:lnTo>
                  <a:pt x="40759" y="29765"/>
                </a:lnTo>
                <a:lnTo>
                  <a:pt x="40707" y="30030"/>
                </a:lnTo>
                <a:lnTo>
                  <a:pt x="40650" y="30295"/>
                </a:lnTo>
                <a:lnTo>
                  <a:pt x="40586" y="30567"/>
                </a:lnTo>
                <a:lnTo>
                  <a:pt x="40517" y="30832"/>
                </a:lnTo>
                <a:lnTo>
                  <a:pt x="40447" y="31104"/>
                </a:lnTo>
                <a:lnTo>
                  <a:pt x="40366" y="31376"/>
                </a:lnTo>
                <a:lnTo>
                  <a:pt x="40286" y="31640"/>
                </a:lnTo>
                <a:lnTo>
                  <a:pt x="40205" y="31912"/>
                </a:lnTo>
                <a:lnTo>
                  <a:pt x="40112" y="32177"/>
                </a:lnTo>
                <a:lnTo>
                  <a:pt x="40020" y="32449"/>
                </a:lnTo>
                <a:lnTo>
                  <a:pt x="39921" y="32714"/>
                </a:lnTo>
                <a:lnTo>
                  <a:pt x="39817" y="32986"/>
                </a:lnTo>
                <a:lnTo>
                  <a:pt x="39708" y="33251"/>
                </a:lnTo>
                <a:lnTo>
                  <a:pt x="39592" y="33523"/>
                </a:lnTo>
                <a:lnTo>
                  <a:pt x="39476" y="33788"/>
                </a:lnTo>
                <a:lnTo>
                  <a:pt x="39355" y="34059"/>
                </a:lnTo>
                <a:lnTo>
                  <a:pt x="39228" y="34324"/>
                </a:lnTo>
                <a:lnTo>
                  <a:pt x="39095" y="34596"/>
                </a:lnTo>
                <a:lnTo>
                  <a:pt x="38956" y="34861"/>
                </a:lnTo>
                <a:lnTo>
                  <a:pt x="38817" y="35133"/>
                </a:lnTo>
                <a:lnTo>
                  <a:pt x="38667" y="35398"/>
                </a:lnTo>
                <a:lnTo>
                  <a:pt x="38517" y="35663"/>
                </a:lnTo>
                <a:lnTo>
                  <a:pt x="38361" y="35935"/>
                </a:lnTo>
                <a:lnTo>
                  <a:pt x="38199" y="36199"/>
                </a:lnTo>
                <a:lnTo>
                  <a:pt x="38124" y="36328"/>
                </a:lnTo>
                <a:lnTo>
                  <a:pt x="38055" y="36457"/>
                </a:lnTo>
                <a:lnTo>
                  <a:pt x="37991" y="36586"/>
                </a:lnTo>
                <a:lnTo>
                  <a:pt x="37939" y="36722"/>
                </a:lnTo>
                <a:lnTo>
                  <a:pt x="37893" y="36851"/>
                </a:lnTo>
                <a:lnTo>
                  <a:pt x="37858" y="36979"/>
                </a:lnTo>
                <a:lnTo>
                  <a:pt x="37823" y="37101"/>
                </a:lnTo>
                <a:lnTo>
                  <a:pt x="37800" y="37230"/>
                </a:lnTo>
                <a:lnTo>
                  <a:pt x="37783" y="37359"/>
                </a:lnTo>
                <a:lnTo>
                  <a:pt x="37771" y="37480"/>
                </a:lnTo>
                <a:lnTo>
                  <a:pt x="37766" y="37602"/>
                </a:lnTo>
                <a:lnTo>
                  <a:pt x="37766" y="37724"/>
                </a:lnTo>
                <a:lnTo>
                  <a:pt x="37771" y="37845"/>
                </a:lnTo>
                <a:lnTo>
                  <a:pt x="37789" y="37960"/>
                </a:lnTo>
                <a:lnTo>
                  <a:pt x="37806" y="38074"/>
                </a:lnTo>
                <a:lnTo>
                  <a:pt x="37829" y="38189"/>
                </a:lnTo>
                <a:lnTo>
                  <a:pt x="37858" y="38303"/>
                </a:lnTo>
                <a:lnTo>
                  <a:pt x="37893" y="38411"/>
                </a:lnTo>
                <a:lnTo>
                  <a:pt x="37933" y="38518"/>
                </a:lnTo>
                <a:lnTo>
                  <a:pt x="37979" y="38625"/>
                </a:lnTo>
                <a:lnTo>
                  <a:pt x="38026" y="38733"/>
                </a:lnTo>
                <a:lnTo>
                  <a:pt x="38078" y="38826"/>
                </a:lnTo>
                <a:lnTo>
                  <a:pt x="38135" y="38926"/>
                </a:lnTo>
                <a:lnTo>
                  <a:pt x="38199" y="39019"/>
                </a:lnTo>
                <a:lnTo>
                  <a:pt x="38263" y="39112"/>
                </a:lnTo>
                <a:lnTo>
                  <a:pt x="38332" y="39198"/>
                </a:lnTo>
                <a:lnTo>
                  <a:pt x="38407" y="39284"/>
                </a:lnTo>
                <a:lnTo>
                  <a:pt x="38482" y="39363"/>
                </a:lnTo>
                <a:lnTo>
                  <a:pt x="38563" y="39441"/>
                </a:lnTo>
                <a:lnTo>
                  <a:pt x="38644" y="39513"/>
                </a:lnTo>
                <a:lnTo>
                  <a:pt x="38731" y="39584"/>
                </a:lnTo>
                <a:lnTo>
                  <a:pt x="38817" y="39649"/>
                </a:lnTo>
                <a:lnTo>
                  <a:pt x="38910" y="39713"/>
                </a:lnTo>
                <a:lnTo>
                  <a:pt x="39002" y="39771"/>
                </a:lnTo>
                <a:lnTo>
                  <a:pt x="39095" y="39828"/>
                </a:lnTo>
                <a:lnTo>
                  <a:pt x="39193" y="39878"/>
                </a:lnTo>
                <a:lnTo>
                  <a:pt x="39291" y="39921"/>
                </a:lnTo>
                <a:lnTo>
                  <a:pt x="39395" y="39957"/>
                </a:lnTo>
                <a:lnTo>
                  <a:pt x="39494" y="39992"/>
                </a:lnTo>
                <a:lnTo>
                  <a:pt x="39598" y="40021"/>
                </a:lnTo>
                <a:lnTo>
                  <a:pt x="39702" y="40050"/>
                </a:lnTo>
                <a:lnTo>
                  <a:pt x="39812" y="40071"/>
                </a:lnTo>
                <a:lnTo>
                  <a:pt x="39916" y="40085"/>
                </a:lnTo>
                <a:lnTo>
                  <a:pt x="40020" y="40093"/>
                </a:lnTo>
                <a:lnTo>
                  <a:pt x="40129" y="40100"/>
                </a:lnTo>
                <a:lnTo>
                  <a:pt x="40234" y="40093"/>
                </a:lnTo>
                <a:lnTo>
                  <a:pt x="40343" y="40085"/>
                </a:lnTo>
                <a:lnTo>
                  <a:pt x="40447" y="40071"/>
                </a:lnTo>
                <a:lnTo>
                  <a:pt x="40557" y="40057"/>
                </a:lnTo>
                <a:lnTo>
                  <a:pt x="40661" y="40028"/>
                </a:lnTo>
                <a:lnTo>
                  <a:pt x="40771" y="39992"/>
                </a:lnTo>
                <a:lnTo>
                  <a:pt x="40875" y="39957"/>
                </a:lnTo>
                <a:lnTo>
                  <a:pt x="40979" y="39914"/>
                </a:lnTo>
                <a:lnTo>
                  <a:pt x="41083" y="39864"/>
                </a:lnTo>
                <a:lnTo>
                  <a:pt x="41181" y="39799"/>
                </a:lnTo>
                <a:lnTo>
                  <a:pt x="41280" y="39735"/>
                </a:lnTo>
                <a:lnTo>
                  <a:pt x="41378" y="39663"/>
                </a:lnTo>
                <a:lnTo>
                  <a:pt x="41476" y="39584"/>
                </a:lnTo>
                <a:lnTo>
                  <a:pt x="41569" y="39499"/>
                </a:lnTo>
                <a:lnTo>
                  <a:pt x="41661" y="39406"/>
                </a:lnTo>
                <a:lnTo>
                  <a:pt x="41754" y="39298"/>
                </a:lnTo>
                <a:lnTo>
                  <a:pt x="41840" y="39191"/>
                </a:lnTo>
                <a:lnTo>
                  <a:pt x="41921" y="39076"/>
                </a:lnTo>
                <a:lnTo>
                  <a:pt x="42002" y="38948"/>
                </a:lnTo>
                <a:lnTo>
                  <a:pt x="42239" y="38561"/>
                </a:lnTo>
                <a:lnTo>
                  <a:pt x="42470" y="38167"/>
                </a:lnTo>
                <a:lnTo>
                  <a:pt x="42690" y="37774"/>
                </a:lnTo>
                <a:lnTo>
                  <a:pt x="42898" y="37380"/>
                </a:lnTo>
                <a:lnTo>
                  <a:pt x="43106" y="36979"/>
                </a:lnTo>
                <a:lnTo>
                  <a:pt x="43297" y="36586"/>
                </a:lnTo>
                <a:lnTo>
                  <a:pt x="43482" y="36185"/>
                </a:lnTo>
                <a:lnTo>
                  <a:pt x="43661" y="35791"/>
                </a:lnTo>
                <a:lnTo>
                  <a:pt x="43834" y="35391"/>
                </a:lnTo>
                <a:lnTo>
                  <a:pt x="43996" y="34990"/>
                </a:lnTo>
                <a:lnTo>
                  <a:pt x="44146" y="34596"/>
                </a:lnTo>
                <a:lnTo>
                  <a:pt x="44291" y="34195"/>
                </a:lnTo>
                <a:lnTo>
                  <a:pt x="44430" y="33795"/>
                </a:lnTo>
                <a:lnTo>
                  <a:pt x="44557" y="33394"/>
                </a:lnTo>
                <a:lnTo>
                  <a:pt x="44684" y="32993"/>
                </a:lnTo>
                <a:lnTo>
                  <a:pt x="44794" y="32592"/>
                </a:lnTo>
                <a:lnTo>
                  <a:pt x="44904" y="32184"/>
                </a:lnTo>
                <a:lnTo>
                  <a:pt x="45002" y="31784"/>
                </a:lnTo>
                <a:lnTo>
                  <a:pt x="45094" y="31383"/>
                </a:lnTo>
                <a:lnTo>
                  <a:pt x="45175" y="30982"/>
                </a:lnTo>
                <a:lnTo>
                  <a:pt x="45250" y="30581"/>
                </a:lnTo>
                <a:lnTo>
                  <a:pt x="45320" y="30181"/>
                </a:lnTo>
                <a:lnTo>
                  <a:pt x="45383" y="29780"/>
                </a:lnTo>
                <a:lnTo>
                  <a:pt x="45435" y="29379"/>
                </a:lnTo>
                <a:lnTo>
                  <a:pt x="45487" y="28978"/>
                </a:lnTo>
                <a:lnTo>
                  <a:pt x="45522" y="28577"/>
                </a:lnTo>
                <a:lnTo>
                  <a:pt x="45557" y="28177"/>
                </a:lnTo>
                <a:lnTo>
                  <a:pt x="45586" y="27776"/>
                </a:lnTo>
                <a:lnTo>
                  <a:pt x="45603" y="27382"/>
                </a:lnTo>
                <a:lnTo>
                  <a:pt x="45614" y="26981"/>
                </a:lnTo>
                <a:lnTo>
                  <a:pt x="45620" y="26581"/>
                </a:lnTo>
                <a:lnTo>
                  <a:pt x="45620" y="26187"/>
                </a:lnTo>
                <a:lnTo>
                  <a:pt x="45614" y="25793"/>
                </a:lnTo>
                <a:lnTo>
                  <a:pt x="45603" y="25393"/>
                </a:lnTo>
                <a:lnTo>
                  <a:pt x="45580" y="24999"/>
                </a:lnTo>
                <a:lnTo>
                  <a:pt x="45551" y="24605"/>
                </a:lnTo>
                <a:lnTo>
                  <a:pt x="45522" y="24219"/>
                </a:lnTo>
                <a:lnTo>
                  <a:pt x="45481" y="23825"/>
                </a:lnTo>
                <a:lnTo>
                  <a:pt x="45435" y="23432"/>
                </a:lnTo>
                <a:lnTo>
                  <a:pt x="45383" y="23045"/>
                </a:lnTo>
                <a:lnTo>
                  <a:pt x="45325" y="22659"/>
                </a:lnTo>
                <a:lnTo>
                  <a:pt x="45262" y="22272"/>
                </a:lnTo>
                <a:lnTo>
                  <a:pt x="45192" y="21886"/>
                </a:lnTo>
                <a:lnTo>
                  <a:pt x="45117" y="21499"/>
                </a:lnTo>
                <a:lnTo>
                  <a:pt x="45031" y="21120"/>
                </a:lnTo>
                <a:lnTo>
                  <a:pt x="44944" y="20741"/>
                </a:lnTo>
                <a:lnTo>
                  <a:pt x="44851" y="20361"/>
                </a:lnTo>
                <a:lnTo>
                  <a:pt x="44753" y="19982"/>
                </a:lnTo>
                <a:lnTo>
                  <a:pt x="44649" y="19603"/>
                </a:lnTo>
                <a:lnTo>
                  <a:pt x="44539" y="19231"/>
                </a:lnTo>
                <a:lnTo>
                  <a:pt x="44424" y="18859"/>
                </a:lnTo>
                <a:lnTo>
                  <a:pt x="44302" y="18486"/>
                </a:lnTo>
                <a:lnTo>
                  <a:pt x="44181" y="18121"/>
                </a:lnTo>
                <a:lnTo>
                  <a:pt x="44048" y="17756"/>
                </a:lnTo>
                <a:lnTo>
                  <a:pt x="43915" y="17391"/>
                </a:lnTo>
                <a:lnTo>
                  <a:pt x="43771" y="17026"/>
                </a:lnTo>
                <a:lnTo>
                  <a:pt x="43626" y="16669"/>
                </a:lnTo>
                <a:lnTo>
                  <a:pt x="43476" y="16311"/>
                </a:lnTo>
                <a:lnTo>
                  <a:pt x="43320" y="15953"/>
                </a:lnTo>
                <a:lnTo>
                  <a:pt x="43158" y="15602"/>
                </a:lnTo>
                <a:lnTo>
                  <a:pt x="42990" y="15251"/>
                </a:lnTo>
                <a:lnTo>
                  <a:pt x="42823" y="14901"/>
                </a:lnTo>
                <a:lnTo>
                  <a:pt x="42649" y="14557"/>
                </a:lnTo>
                <a:lnTo>
                  <a:pt x="42470" y="14214"/>
                </a:lnTo>
                <a:lnTo>
                  <a:pt x="42285" y="13870"/>
                </a:lnTo>
                <a:lnTo>
                  <a:pt x="42095" y="13534"/>
                </a:lnTo>
                <a:lnTo>
                  <a:pt x="41904" y="13198"/>
                </a:lnTo>
                <a:lnTo>
                  <a:pt x="41707" y="12861"/>
                </a:lnTo>
                <a:lnTo>
                  <a:pt x="41505" y="12532"/>
                </a:lnTo>
                <a:lnTo>
                  <a:pt x="41303" y="12210"/>
                </a:lnTo>
                <a:lnTo>
                  <a:pt x="41089" y="11881"/>
                </a:lnTo>
                <a:lnTo>
                  <a:pt x="40875" y="11566"/>
                </a:lnTo>
                <a:lnTo>
                  <a:pt x="40661" y="11244"/>
                </a:lnTo>
                <a:lnTo>
                  <a:pt x="40442" y="10929"/>
                </a:lnTo>
                <a:lnTo>
                  <a:pt x="40216" y="10621"/>
                </a:lnTo>
                <a:lnTo>
                  <a:pt x="39985" y="10313"/>
                </a:lnTo>
                <a:lnTo>
                  <a:pt x="39754" y="10006"/>
                </a:lnTo>
                <a:lnTo>
                  <a:pt x="39517" y="9705"/>
                </a:lnTo>
                <a:lnTo>
                  <a:pt x="39280" y="9404"/>
                </a:lnTo>
                <a:lnTo>
                  <a:pt x="39037" y="9111"/>
                </a:lnTo>
                <a:lnTo>
                  <a:pt x="38789" y="8825"/>
                </a:lnTo>
                <a:lnTo>
                  <a:pt x="38540" y="8531"/>
                </a:lnTo>
                <a:lnTo>
                  <a:pt x="38286" y="8252"/>
                </a:lnTo>
                <a:lnTo>
                  <a:pt x="38031" y="7973"/>
                </a:lnTo>
                <a:lnTo>
                  <a:pt x="37771" y="7694"/>
                </a:lnTo>
                <a:lnTo>
                  <a:pt x="37505" y="7422"/>
                </a:lnTo>
                <a:lnTo>
                  <a:pt x="37240" y="7157"/>
                </a:lnTo>
                <a:lnTo>
                  <a:pt x="36974" y="6892"/>
                </a:lnTo>
                <a:lnTo>
                  <a:pt x="36702" y="6628"/>
                </a:lnTo>
                <a:lnTo>
                  <a:pt x="36430" y="6370"/>
                </a:lnTo>
                <a:lnTo>
                  <a:pt x="36153" y="6119"/>
                </a:lnTo>
                <a:lnTo>
                  <a:pt x="35870" y="5876"/>
                </a:lnTo>
                <a:lnTo>
                  <a:pt x="35592" y="5626"/>
                </a:lnTo>
                <a:lnTo>
                  <a:pt x="35303" y="5389"/>
                </a:lnTo>
                <a:lnTo>
                  <a:pt x="35020" y="5153"/>
                </a:lnTo>
                <a:lnTo>
                  <a:pt x="34731" y="4924"/>
                </a:lnTo>
                <a:lnTo>
                  <a:pt x="34436" y="4695"/>
                </a:lnTo>
                <a:lnTo>
                  <a:pt x="34142" y="4473"/>
                </a:lnTo>
                <a:lnTo>
                  <a:pt x="33847" y="4259"/>
                </a:lnTo>
                <a:lnTo>
                  <a:pt x="33546" y="4044"/>
                </a:lnTo>
                <a:lnTo>
                  <a:pt x="33246" y="3836"/>
                </a:lnTo>
                <a:lnTo>
                  <a:pt x="32945" y="3636"/>
                </a:lnTo>
                <a:lnTo>
                  <a:pt x="32639" y="3436"/>
                </a:lnTo>
                <a:lnTo>
                  <a:pt x="32333" y="3242"/>
                </a:lnTo>
                <a:lnTo>
                  <a:pt x="32026" y="3056"/>
                </a:lnTo>
                <a:lnTo>
                  <a:pt x="31714" y="2877"/>
                </a:lnTo>
                <a:lnTo>
                  <a:pt x="31402" y="2699"/>
                </a:lnTo>
                <a:lnTo>
                  <a:pt x="31090" y="2520"/>
                </a:lnTo>
                <a:lnTo>
                  <a:pt x="30778" y="2355"/>
                </a:lnTo>
                <a:lnTo>
                  <a:pt x="30460" y="2190"/>
                </a:lnTo>
                <a:lnTo>
                  <a:pt x="30142" y="2033"/>
                </a:lnTo>
                <a:lnTo>
                  <a:pt x="29824" y="1883"/>
                </a:lnTo>
                <a:lnTo>
                  <a:pt x="29501" y="1740"/>
                </a:lnTo>
                <a:lnTo>
                  <a:pt x="29183" y="1596"/>
                </a:lnTo>
                <a:lnTo>
                  <a:pt x="28859" y="1460"/>
                </a:lnTo>
                <a:lnTo>
                  <a:pt x="28535" y="1332"/>
                </a:lnTo>
                <a:lnTo>
                  <a:pt x="28212" y="1203"/>
                </a:lnTo>
                <a:lnTo>
                  <a:pt x="27888" y="1088"/>
                </a:lnTo>
                <a:lnTo>
                  <a:pt x="27559" y="974"/>
                </a:lnTo>
                <a:lnTo>
                  <a:pt x="27229" y="866"/>
                </a:lnTo>
                <a:lnTo>
                  <a:pt x="26905" y="766"/>
                </a:lnTo>
                <a:lnTo>
                  <a:pt x="26576" y="673"/>
                </a:lnTo>
                <a:lnTo>
                  <a:pt x="26247" y="580"/>
                </a:lnTo>
                <a:lnTo>
                  <a:pt x="25917" y="501"/>
                </a:lnTo>
                <a:lnTo>
                  <a:pt x="25588" y="423"/>
                </a:lnTo>
                <a:lnTo>
                  <a:pt x="25252" y="351"/>
                </a:lnTo>
                <a:lnTo>
                  <a:pt x="24923" y="287"/>
                </a:lnTo>
                <a:lnTo>
                  <a:pt x="24594" y="229"/>
                </a:lnTo>
                <a:lnTo>
                  <a:pt x="24241" y="172"/>
                </a:lnTo>
                <a:lnTo>
                  <a:pt x="23888" y="129"/>
                </a:lnTo>
                <a:lnTo>
                  <a:pt x="23536" y="86"/>
                </a:lnTo>
                <a:lnTo>
                  <a:pt x="23183" y="58"/>
                </a:lnTo>
                <a:lnTo>
                  <a:pt x="22831" y="29"/>
                </a:lnTo>
                <a:lnTo>
                  <a:pt x="22478" y="15"/>
                </a:lnTo>
                <a:lnTo>
                  <a:pt x="22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8280730" y="3808411"/>
            <a:ext cx="644656" cy="492380"/>
          </a:xfrm>
          <a:custGeom>
            <a:avLst/>
            <a:gdLst/>
            <a:ahLst/>
            <a:cxnLst/>
            <a:rect l="l" t="t" r="r" b="b"/>
            <a:pathLst>
              <a:path w="64514" h="49275" extrusionOk="0">
                <a:moveTo>
                  <a:pt x="5774" y="4767"/>
                </a:moveTo>
                <a:lnTo>
                  <a:pt x="12513" y="5497"/>
                </a:lnTo>
                <a:lnTo>
                  <a:pt x="19247" y="6234"/>
                </a:lnTo>
                <a:lnTo>
                  <a:pt x="25986" y="6978"/>
                </a:lnTo>
                <a:lnTo>
                  <a:pt x="32719" y="7730"/>
                </a:lnTo>
                <a:lnTo>
                  <a:pt x="46192" y="9240"/>
                </a:lnTo>
                <a:lnTo>
                  <a:pt x="52925" y="9984"/>
                </a:lnTo>
                <a:lnTo>
                  <a:pt x="59664" y="10729"/>
                </a:lnTo>
                <a:lnTo>
                  <a:pt x="57572" y="15631"/>
                </a:lnTo>
                <a:lnTo>
                  <a:pt x="55480" y="20526"/>
                </a:lnTo>
                <a:lnTo>
                  <a:pt x="51295" y="30317"/>
                </a:lnTo>
                <a:lnTo>
                  <a:pt x="50908" y="31211"/>
                </a:lnTo>
                <a:lnTo>
                  <a:pt x="50509" y="32120"/>
                </a:lnTo>
                <a:lnTo>
                  <a:pt x="49700" y="33945"/>
                </a:lnTo>
                <a:lnTo>
                  <a:pt x="49290" y="34868"/>
                </a:lnTo>
                <a:lnTo>
                  <a:pt x="48885" y="35799"/>
                </a:lnTo>
                <a:lnTo>
                  <a:pt x="48486" y="36736"/>
                </a:lnTo>
                <a:lnTo>
                  <a:pt x="48099" y="37681"/>
                </a:lnTo>
                <a:lnTo>
                  <a:pt x="47908" y="38153"/>
                </a:lnTo>
                <a:lnTo>
                  <a:pt x="47723" y="38633"/>
                </a:lnTo>
                <a:lnTo>
                  <a:pt x="47538" y="39112"/>
                </a:lnTo>
                <a:lnTo>
                  <a:pt x="47365" y="39592"/>
                </a:lnTo>
                <a:lnTo>
                  <a:pt x="47192" y="40071"/>
                </a:lnTo>
                <a:lnTo>
                  <a:pt x="47024" y="40558"/>
                </a:lnTo>
                <a:lnTo>
                  <a:pt x="46862" y="41045"/>
                </a:lnTo>
                <a:lnTo>
                  <a:pt x="46706" y="41531"/>
                </a:lnTo>
                <a:lnTo>
                  <a:pt x="46556" y="42018"/>
                </a:lnTo>
                <a:lnTo>
                  <a:pt x="46411" y="42512"/>
                </a:lnTo>
                <a:lnTo>
                  <a:pt x="46278" y="43006"/>
                </a:lnTo>
                <a:lnTo>
                  <a:pt x="46151" y="43499"/>
                </a:lnTo>
                <a:lnTo>
                  <a:pt x="46030" y="44000"/>
                </a:lnTo>
                <a:lnTo>
                  <a:pt x="45920" y="44501"/>
                </a:lnTo>
                <a:lnTo>
                  <a:pt x="45816" y="45002"/>
                </a:lnTo>
                <a:lnTo>
                  <a:pt x="45724" y="45503"/>
                </a:lnTo>
                <a:lnTo>
                  <a:pt x="45082" y="44766"/>
                </a:lnTo>
                <a:lnTo>
                  <a:pt x="44440" y="44036"/>
                </a:lnTo>
                <a:lnTo>
                  <a:pt x="43793" y="43313"/>
                </a:lnTo>
                <a:lnTo>
                  <a:pt x="43140" y="42590"/>
                </a:lnTo>
                <a:lnTo>
                  <a:pt x="42487" y="41868"/>
                </a:lnTo>
                <a:lnTo>
                  <a:pt x="41828" y="41159"/>
                </a:lnTo>
                <a:lnTo>
                  <a:pt x="41169" y="40443"/>
                </a:lnTo>
                <a:lnTo>
                  <a:pt x="40504" y="39742"/>
                </a:lnTo>
                <a:lnTo>
                  <a:pt x="39840" y="39041"/>
                </a:lnTo>
                <a:lnTo>
                  <a:pt x="39169" y="38339"/>
                </a:lnTo>
                <a:lnTo>
                  <a:pt x="37823" y="36951"/>
                </a:lnTo>
                <a:lnTo>
                  <a:pt x="36470" y="35570"/>
                </a:lnTo>
                <a:lnTo>
                  <a:pt x="35106" y="34203"/>
                </a:lnTo>
                <a:lnTo>
                  <a:pt x="33742" y="32843"/>
                </a:lnTo>
                <a:lnTo>
                  <a:pt x="32372" y="31490"/>
                </a:lnTo>
                <a:lnTo>
                  <a:pt x="31003" y="30138"/>
                </a:lnTo>
                <a:lnTo>
                  <a:pt x="29627" y="28792"/>
                </a:lnTo>
                <a:lnTo>
                  <a:pt x="26876" y="26108"/>
                </a:lnTo>
                <a:lnTo>
                  <a:pt x="25506" y="24763"/>
                </a:lnTo>
                <a:lnTo>
                  <a:pt x="24136" y="23417"/>
                </a:lnTo>
                <a:lnTo>
                  <a:pt x="23576" y="22866"/>
                </a:lnTo>
                <a:lnTo>
                  <a:pt x="23003" y="22315"/>
                </a:lnTo>
                <a:lnTo>
                  <a:pt x="22431" y="21771"/>
                </a:lnTo>
                <a:lnTo>
                  <a:pt x="21853" y="21220"/>
                </a:lnTo>
                <a:lnTo>
                  <a:pt x="20680" y="20118"/>
                </a:lnTo>
                <a:lnTo>
                  <a:pt x="19489" y="19016"/>
                </a:lnTo>
                <a:lnTo>
                  <a:pt x="17097" y="16805"/>
                </a:lnTo>
                <a:lnTo>
                  <a:pt x="15894" y="15681"/>
                </a:lnTo>
                <a:lnTo>
                  <a:pt x="14698" y="14550"/>
                </a:lnTo>
                <a:lnTo>
                  <a:pt x="14103" y="13978"/>
                </a:lnTo>
                <a:lnTo>
                  <a:pt x="13507" y="13405"/>
                </a:lnTo>
                <a:lnTo>
                  <a:pt x="12918" y="12825"/>
                </a:lnTo>
                <a:lnTo>
                  <a:pt x="12334" y="12239"/>
                </a:lnTo>
                <a:lnTo>
                  <a:pt x="11750" y="11652"/>
                </a:lnTo>
                <a:lnTo>
                  <a:pt x="11172" y="11058"/>
                </a:lnTo>
                <a:lnTo>
                  <a:pt x="10600" y="10457"/>
                </a:lnTo>
                <a:lnTo>
                  <a:pt x="10034" y="9855"/>
                </a:lnTo>
                <a:lnTo>
                  <a:pt x="9473" y="9240"/>
                </a:lnTo>
                <a:lnTo>
                  <a:pt x="8918" y="8624"/>
                </a:lnTo>
                <a:lnTo>
                  <a:pt x="8375" y="8002"/>
                </a:lnTo>
                <a:lnTo>
                  <a:pt x="7837" y="7365"/>
                </a:lnTo>
                <a:lnTo>
                  <a:pt x="7306" y="6728"/>
                </a:lnTo>
                <a:lnTo>
                  <a:pt x="6786" y="6084"/>
                </a:lnTo>
                <a:lnTo>
                  <a:pt x="6277" y="5425"/>
                </a:lnTo>
                <a:lnTo>
                  <a:pt x="5774" y="4767"/>
                </a:lnTo>
                <a:close/>
                <a:moveTo>
                  <a:pt x="1659" y="1"/>
                </a:moveTo>
                <a:lnTo>
                  <a:pt x="1543" y="8"/>
                </a:lnTo>
                <a:lnTo>
                  <a:pt x="1434" y="29"/>
                </a:lnTo>
                <a:lnTo>
                  <a:pt x="1324" y="58"/>
                </a:lnTo>
                <a:lnTo>
                  <a:pt x="1214" y="101"/>
                </a:lnTo>
                <a:lnTo>
                  <a:pt x="1110" y="151"/>
                </a:lnTo>
                <a:lnTo>
                  <a:pt x="1006" y="208"/>
                </a:lnTo>
                <a:lnTo>
                  <a:pt x="908" y="280"/>
                </a:lnTo>
                <a:lnTo>
                  <a:pt x="809" y="358"/>
                </a:lnTo>
                <a:lnTo>
                  <a:pt x="717" y="444"/>
                </a:lnTo>
                <a:lnTo>
                  <a:pt x="630" y="544"/>
                </a:lnTo>
                <a:lnTo>
                  <a:pt x="549" y="645"/>
                </a:lnTo>
                <a:lnTo>
                  <a:pt x="468" y="752"/>
                </a:lnTo>
                <a:lnTo>
                  <a:pt x="393" y="866"/>
                </a:lnTo>
                <a:lnTo>
                  <a:pt x="324" y="981"/>
                </a:lnTo>
                <a:lnTo>
                  <a:pt x="260" y="1103"/>
                </a:lnTo>
                <a:lnTo>
                  <a:pt x="208" y="1231"/>
                </a:lnTo>
                <a:lnTo>
                  <a:pt x="156" y="1367"/>
                </a:lnTo>
                <a:lnTo>
                  <a:pt x="110" y="1496"/>
                </a:lnTo>
                <a:lnTo>
                  <a:pt x="75" y="1632"/>
                </a:lnTo>
                <a:lnTo>
                  <a:pt x="46" y="1775"/>
                </a:lnTo>
                <a:lnTo>
                  <a:pt x="23" y="1911"/>
                </a:lnTo>
                <a:lnTo>
                  <a:pt x="6" y="2055"/>
                </a:lnTo>
                <a:lnTo>
                  <a:pt x="0" y="2198"/>
                </a:lnTo>
                <a:lnTo>
                  <a:pt x="0" y="2334"/>
                </a:lnTo>
                <a:lnTo>
                  <a:pt x="12" y="2477"/>
                </a:lnTo>
                <a:lnTo>
                  <a:pt x="29" y="2613"/>
                </a:lnTo>
                <a:lnTo>
                  <a:pt x="58" y="2749"/>
                </a:lnTo>
                <a:lnTo>
                  <a:pt x="93" y="2885"/>
                </a:lnTo>
                <a:lnTo>
                  <a:pt x="139" y="3014"/>
                </a:lnTo>
                <a:lnTo>
                  <a:pt x="197" y="3142"/>
                </a:lnTo>
                <a:lnTo>
                  <a:pt x="266" y="3264"/>
                </a:lnTo>
                <a:lnTo>
                  <a:pt x="526" y="3686"/>
                </a:lnTo>
                <a:lnTo>
                  <a:pt x="786" y="4101"/>
                </a:lnTo>
                <a:lnTo>
                  <a:pt x="1052" y="4516"/>
                </a:lnTo>
                <a:lnTo>
                  <a:pt x="1324" y="4924"/>
                </a:lnTo>
                <a:lnTo>
                  <a:pt x="1595" y="5332"/>
                </a:lnTo>
                <a:lnTo>
                  <a:pt x="1873" y="5733"/>
                </a:lnTo>
                <a:lnTo>
                  <a:pt x="2150" y="6134"/>
                </a:lnTo>
                <a:lnTo>
                  <a:pt x="2433" y="6527"/>
                </a:lnTo>
                <a:lnTo>
                  <a:pt x="2722" y="6921"/>
                </a:lnTo>
                <a:lnTo>
                  <a:pt x="3011" y="7308"/>
                </a:lnTo>
                <a:lnTo>
                  <a:pt x="3306" y="7701"/>
                </a:lnTo>
                <a:lnTo>
                  <a:pt x="3601" y="8081"/>
                </a:lnTo>
                <a:lnTo>
                  <a:pt x="3901" y="8460"/>
                </a:lnTo>
                <a:lnTo>
                  <a:pt x="4202" y="8839"/>
                </a:lnTo>
                <a:lnTo>
                  <a:pt x="4503" y="9218"/>
                </a:lnTo>
                <a:lnTo>
                  <a:pt x="4815" y="9591"/>
                </a:lnTo>
                <a:lnTo>
                  <a:pt x="5433" y="10328"/>
                </a:lnTo>
                <a:lnTo>
                  <a:pt x="6069" y="11051"/>
                </a:lnTo>
                <a:lnTo>
                  <a:pt x="6705" y="11766"/>
                </a:lnTo>
                <a:lnTo>
                  <a:pt x="7358" y="12475"/>
                </a:lnTo>
                <a:lnTo>
                  <a:pt x="8011" y="13176"/>
                </a:lnTo>
                <a:lnTo>
                  <a:pt x="8676" y="13870"/>
                </a:lnTo>
                <a:lnTo>
                  <a:pt x="9346" y="14557"/>
                </a:lnTo>
                <a:lnTo>
                  <a:pt x="10022" y="15237"/>
                </a:lnTo>
                <a:lnTo>
                  <a:pt x="10698" y="15903"/>
                </a:lnTo>
                <a:lnTo>
                  <a:pt x="11380" y="16576"/>
                </a:lnTo>
                <a:lnTo>
                  <a:pt x="12068" y="17234"/>
                </a:lnTo>
                <a:lnTo>
                  <a:pt x="12762" y="17892"/>
                </a:lnTo>
                <a:lnTo>
                  <a:pt x="14143" y="19195"/>
                </a:lnTo>
                <a:lnTo>
                  <a:pt x="15530" y="20490"/>
                </a:lnTo>
                <a:lnTo>
                  <a:pt x="16912" y="21771"/>
                </a:lnTo>
                <a:lnTo>
                  <a:pt x="18287" y="23060"/>
                </a:lnTo>
                <a:lnTo>
                  <a:pt x="18969" y="23697"/>
                </a:lnTo>
                <a:lnTo>
                  <a:pt x="19645" y="24341"/>
                </a:lnTo>
                <a:lnTo>
                  <a:pt x="20316" y="24992"/>
                </a:lnTo>
                <a:lnTo>
                  <a:pt x="20981" y="25636"/>
                </a:lnTo>
                <a:lnTo>
                  <a:pt x="22472" y="27096"/>
                </a:lnTo>
                <a:lnTo>
                  <a:pt x="23957" y="28563"/>
                </a:lnTo>
                <a:lnTo>
                  <a:pt x="26934" y="31512"/>
                </a:lnTo>
                <a:lnTo>
                  <a:pt x="28419" y="32986"/>
                </a:lnTo>
                <a:lnTo>
                  <a:pt x="29910" y="34460"/>
                </a:lnTo>
                <a:lnTo>
                  <a:pt x="31407" y="35920"/>
                </a:lnTo>
                <a:lnTo>
                  <a:pt x="32910" y="37380"/>
                </a:lnTo>
                <a:lnTo>
                  <a:pt x="34418" y="38826"/>
                </a:lnTo>
                <a:lnTo>
                  <a:pt x="35176" y="39542"/>
                </a:lnTo>
                <a:lnTo>
                  <a:pt x="35933" y="40257"/>
                </a:lnTo>
                <a:lnTo>
                  <a:pt x="36690" y="40973"/>
                </a:lnTo>
                <a:lnTo>
                  <a:pt x="37453" y="41682"/>
                </a:lnTo>
                <a:lnTo>
                  <a:pt x="38216" y="42383"/>
                </a:lnTo>
                <a:lnTo>
                  <a:pt x="38984" y="43077"/>
                </a:lnTo>
                <a:lnTo>
                  <a:pt x="39753" y="43771"/>
                </a:lnTo>
                <a:lnTo>
                  <a:pt x="40528" y="44458"/>
                </a:lnTo>
                <a:lnTo>
                  <a:pt x="41302" y="45145"/>
                </a:lnTo>
                <a:lnTo>
                  <a:pt x="42082" y="45818"/>
                </a:lnTo>
                <a:lnTo>
                  <a:pt x="42863" y="46491"/>
                </a:lnTo>
                <a:lnTo>
                  <a:pt x="43649" y="47156"/>
                </a:lnTo>
                <a:lnTo>
                  <a:pt x="44435" y="47815"/>
                </a:lnTo>
                <a:lnTo>
                  <a:pt x="45226" y="48459"/>
                </a:lnTo>
                <a:lnTo>
                  <a:pt x="45278" y="48495"/>
                </a:lnTo>
                <a:lnTo>
                  <a:pt x="45330" y="48523"/>
                </a:lnTo>
                <a:lnTo>
                  <a:pt x="45429" y="48559"/>
                </a:lnTo>
                <a:lnTo>
                  <a:pt x="45446" y="48638"/>
                </a:lnTo>
                <a:lnTo>
                  <a:pt x="45475" y="48702"/>
                </a:lnTo>
                <a:lnTo>
                  <a:pt x="45504" y="48774"/>
                </a:lnTo>
                <a:lnTo>
                  <a:pt x="45533" y="48831"/>
                </a:lnTo>
                <a:lnTo>
                  <a:pt x="45573" y="48896"/>
                </a:lnTo>
                <a:lnTo>
                  <a:pt x="45614" y="48946"/>
                </a:lnTo>
                <a:lnTo>
                  <a:pt x="45654" y="48996"/>
                </a:lnTo>
                <a:lnTo>
                  <a:pt x="45700" y="49046"/>
                </a:lnTo>
                <a:lnTo>
                  <a:pt x="45752" y="49089"/>
                </a:lnTo>
                <a:lnTo>
                  <a:pt x="45804" y="49125"/>
                </a:lnTo>
                <a:lnTo>
                  <a:pt x="45856" y="49160"/>
                </a:lnTo>
                <a:lnTo>
                  <a:pt x="45914" y="49189"/>
                </a:lnTo>
                <a:lnTo>
                  <a:pt x="45972" y="49218"/>
                </a:lnTo>
                <a:lnTo>
                  <a:pt x="46030" y="49239"/>
                </a:lnTo>
                <a:lnTo>
                  <a:pt x="46088" y="49253"/>
                </a:lnTo>
                <a:lnTo>
                  <a:pt x="46151" y="49268"/>
                </a:lnTo>
                <a:lnTo>
                  <a:pt x="46209" y="49275"/>
                </a:lnTo>
                <a:lnTo>
                  <a:pt x="46336" y="49275"/>
                </a:lnTo>
                <a:lnTo>
                  <a:pt x="46394" y="49268"/>
                </a:lnTo>
                <a:lnTo>
                  <a:pt x="46458" y="49253"/>
                </a:lnTo>
                <a:lnTo>
                  <a:pt x="46515" y="49239"/>
                </a:lnTo>
                <a:lnTo>
                  <a:pt x="46573" y="49218"/>
                </a:lnTo>
                <a:lnTo>
                  <a:pt x="46631" y="49189"/>
                </a:lnTo>
                <a:lnTo>
                  <a:pt x="46683" y="49153"/>
                </a:lnTo>
                <a:lnTo>
                  <a:pt x="46741" y="49117"/>
                </a:lnTo>
                <a:lnTo>
                  <a:pt x="46787" y="49074"/>
                </a:lnTo>
                <a:lnTo>
                  <a:pt x="46839" y="49024"/>
                </a:lnTo>
                <a:lnTo>
                  <a:pt x="46879" y="48974"/>
                </a:lnTo>
                <a:lnTo>
                  <a:pt x="46926" y="48910"/>
                </a:lnTo>
                <a:lnTo>
                  <a:pt x="46960" y="48845"/>
                </a:lnTo>
                <a:lnTo>
                  <a:pt x="46995" y="48774"/>
                </a:lnTo>
                <a:lnTo>
                  <a:pt x="48047" y="46412"/>
                </a:lnTo>
                <a:lnTo>
                  <a:pt x="49105" y="44058"/>
                </a:lnTo>
                <a:lnTo>
                  <a:pt x="50168" y="41710"/>
                </a:lnTo>
                <a:lnTo>
                  <a:pt x="51243" y="39363"/>
                </a:lnTo>
                <a:lnTo>
                  <a:pt x="52330" y="37022"/>
                </a:lnTo>
                <a:lnTo>
                  <a:pt x="53416" y="34682"/>
                </a:lnTo>
                <a:lnTo>
                  <a:pt x="55595" y="30002"/>
                </a:lnTo>
                <a:lnTo>
                  <a:pt x="57786" y="25321"/>
                </a:lnTo>
                <a:lnTo>
                  <a:pt x="58872" y="22981"/>
                </a:lnTo>
                <a:lnTo>
                  <a:pt x="59959" y="20633"/>
                </a:lnTo>
                <a:lnTo>
                  <a:pt x="61040" y="18286"/>
                </a:lnTo>
                <a:lnTo>
                  <a:pt x="62115" y="15939"/>
                </a:lnTo>
                <a:lnTo>
                  <a:pt x="63178" y="13584"/>
                </a:lnTo>
                <a:lnTo>
                  <a:pt x="64236" y="11222"/>
                </a:lnTo>
                <a:lnTo>
                  <a:pt x="64317" y="11029"/>
                </a:lnTo>
                <a:lnTo>
                  <a:pt x="64380" y="10836"/>
                </a:lnTo>
                <a:lnTo>
                  <a:pt x="64432" y="10650"/>
                </a:lnTo>
                <a:lnTo>
                  <a:pt x="64473" y="10464"/>
                </a:lnTo>
                <a:lnTo>
                  <a:pt x="64496" y="10278"/>
                </a:lnTo>
                <a:lnTo>
                  <a:pt x="64513" y="10092"/>
                </a:lnTo>
                <a:lnTo>
                  <a:pt x="64513" y="9913"/>
                </a:lnTo>
                <a:lnTo>
                  <a:pt x="64508" y="9741"/>
                </a:lnTo>
                <a:lnTo>
                  <a:pt x="64484" y="9569"/>
                </a:lnTo>
                <a:lnTo>
                  <a:pt x="64456" y="9397"/>
                </a:lnTo>
                <a:lnTo>
                  <a:pt x="64421" y="9233"/>
                </a:lnTo>
                <a:lnTo>
                  <a:pt x="64375" y="9068"/>
                </a:lnTo>
                <a:lnTo>
                  <a:pt x="64317" y="8918"/>
                </a:lnTo>
                <a:lnTo>
                  <a:pt x="64253" y="8768"/>
                </a:lnTo>
                <a:lnTo>
                  <a:pt x="64184" y="8617"/>
                </a:lnTo>
                <a:lnTo>
                  <a:pt x="64103" y="8481"/>
                </a:lnTo>
                <a:lnTo>
                  <a:pt x="64074" y="8274"/>
                </a:lnTo>
                <a:lnTo>
                  <a:pt x="64039" y="8066"/>
                </a:lnTo>
                <a:lnTo>
                  <a:pt x="63987" y="7866"/>
                </a:lnTo>
                <a:lnTo>
                  <a:pt x="63930" y="7665"/>
                </a:lnTo>
                <a:lnTo>
                  <a:pt x="63854" y="7479"/>
                </a:lnTo>
                <a:lnTo>
                  <a:pt x="63768" y="7293"/>
                </a:lnTo>
                <a:lnTo>
                  <a:pt x="63722" y="7207"/>
                </a:lnTo>
                <a:lnTo>
                  <a:pt x="63670" y="7114"/>
                </a:lnTo>
                <a:lnTo>
                  <a:pt x="63618" y="7036"/>
                </a:lnTo>
                <a:lnTo>
                  <a:pt x="63560" y="6950"/>
                </a:lnTo>
                <a:lnTo>
                  <a:pt x="63502" y="6878"/>
                </a:lnTo>
                <a:lnTo>
                  <a:pt x="63438" y="6799"/>
                </a:lnTo>
                <a:lnTo>
                  <a:pt x="63375" y="6728"/>
                </a:lnTo>
                <a:lnTo>
                  <a:pt x="63305" y="6663"/>
                </a:lnTo>
                <a:lnTo>
                  <a:pt x="63236" y="6592"/>
                </a:lnTo>
                <a:lnTo>
                  <a:pt x="63161" y="6535"/>
                </a:lnTo>
                <a:lnTo>
                  <a:pt x="63080" y="6477"/>
                </a:lnTo>
                <a:lnTo>
                  <a:pt x="62999" y="6420"/>
                </a:lnTo>
                <a:lnTo>
                  <a:pt x="62918" y="6377"/>
                </a:lnTo>
                <a:lnTo>
                  <a:pt x="62831" y="6327"/>
                </a:lnTo>
                <a:lnTo>
                  <a:pt x="62739" y="6291"/>
                </a:lnTo>
                <a:lnTo>
                  <a:pt x="62647" y="6256"/>
                </a:lnTo>
                <a:lnTo>
                  <a:pt x="62554" y="6227"/>
                </a:lnTo>
                <a:lnTo>
                  <a:pt x="62450" y="6198"/>
                </a:lnTo>
                <a:lnTo>
                  <a:pt x="62352" y="6177"/>
                </a:lnTo>
                <a:lnTo>
                  <a:pt x="62248" y="6163"/>
                </a:lnTo>
                <a:lnTo>
                  <a:pt x="58468" y="5747"/>
                </a:lnTo>
                <a:lnTo>
                  <a:pt x="54688" y="5339"/>
                </a:lnTo>
                <a:lnTo>
                  <a:pt x="50914" y="4932"/>
                </a:lnTo>
                <a:lnTo>
                  <a:pt x="47134" y="4531"/>
                </a:lnTo>
                <a:lnTo>
                  <a:pt x="43354" y="4137"/>
                </a:lnTo>
                <a:lnTo>
                  <a:pt x="39574" y="3751"/>
                </a:lnTo>
                <a:lnTo>
                  <a:pt x="32020" y="2985"/>
                </a:lnTo>
                <a:lnTo>
                  <a:pt x="24460" y="2233"/>
                </a:lnTo>
                <a:lnTo>
                  <a:pt x="16894" y="1489"/>
                </a:lnTo>
                <a:lnTo>
                  <a:pt x="1775" y="8"/>
                </a:lnTo>
                <a:lnTo>
                  <a:pt x="16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8879040" y="1404791"/>
            <a:ext cx="303208" cy="815895"/>
          </a:xfrm>
          <a:custGeom>
            <a:avLst/>
            <a:gdLst/>
            <a:ahLst/>
            <a:cxnLst/>
            <a:rect l="l" t="t" r="r" b="b"/>
            <a:pathLst>
              <a:path w="18559" h="49940" extrusionOk="0">
                <a:moveTo>
                  <a:pt x="15276" y="0"/>
                </a:moveTo>
                <a:lnTo>
                  <a:pt x="15201" y="7"/>
                </a:lnTo>
                <a:lnTo>
                  <a:pt x="15126" y="22"/>
                </a:lnTo>
                <a:lnTo>
                  <a:pt x="14663" y="143"/>
                </a:lnTo>
                <a:lnTo>
                  <a:pt x="14213" y="279"/>
                </a:lnTo>
                <a:lnTo>
                  <a:pt x="13767" y="429"/>
                </a:lnTo>
                <a:lnTo>
                  <a:pt x="13322" y="587"/>
                </a:lnTo>
                <a:lnTo>
                  <a:pt x="12889" y="766"/>
                </a:lnTo>
                <a:lnTo>
                  <a:pt x="12461" y="952"/>
                </a:lnTo>
                <a:lnTo>
                  <a:pt x="12039" y="1152"/>
                </a:lnTo>
                <a:lnTo>
                  <a:pt x="11623" y="1367"/>
                </a:lnTo>
                <a:lnTo>
                  <a:pt x="11213" y="1596"/>
                </a:lnTo>
                <a:lnTo>
                  <a:pt x="10808" y="1832"/>
                </a:lnTo>
                <a:lnTo>
                  <a:pt x="10409" y="2083"/>
                </a:lnTo>
                <a:lnTo>
                  <a:pt x="10016" y="2340"/>
                </a:lnTo>
                <a:lnTo>
                  <a:pt x="9629" y="2612"/>
                </a:lnTo>
                <a:lnTo>
                  <a:pt x="9254" y="2899"/>
                </a:lnTo>
                <a:lnTo>
                  <a:pt x="8884" y="3192"/>
                </a:lnTo>
                <a:lnTo>
                  <a:pt x="8514" y="3500"/>
                </a:lnTo>
                <a:lnTo>
                  <a:pt x="8155" y="3815"/>
                </a:lnTo>
                <a:lnTo>
                  <a:pt x="7803" y="4144"/>
                </a:lnTo>
                <a:lnTo>
                  <a:pt x="7462" y="4480"/>
                </a:lnTo>
                <a:lnTo>
                  <a:pt x="7121" y="4824"/>
                </a:lnTo>
                <a:lnTo>
                  <a:pt x="6791" y="5182"/>
                </a:lnTo>
                <a:lnTo>
                  <a:pt x="6468" y="5547"/>
                </a:lnTo>
                <a:lnTo>
                  <a:pt x="6150" y="5926"/>
                </a:lnTo>
                <a:lnTo>
                  <a:pt x="5838" y="6305"/>
                </a:lnTo>
                <a:lnTo>
                  <a:pt x="5537" y="6699"/>
                </a:lnTo>
                <a:lnTo>
                  <a:pt x="5242" y="7100"/>
                </a:lnTo>
                <a:lnTo>
                  <a:pt x="4953" y="7515"/>
                </a:lnTo>
                <a:lnTo>
                  <a:pt x="4676" y="7930"/>
                </a:lnTo>
                <a:lnTo>
                  <a:pt x="4399" y="8352"/>
                </a:lnTo>
                <a:lnTo>
                  <a:pt x="4138" y="8789"/>
                </a:lnTo>
                <a:lnTo>
                  <a:pt x="3878" y="9232"/>
                </a:lnTo>
                <a:lnTo>
                  <a:pt x="3630" y="9676"/>
                </a:lnTo>
                <a:lnTo>
                  <a:pt x="3387" y="10134"/>
                </a:lnTo>
                <a:lnTo>
                  <a:pt x="3150" y="10592"/>
                </a:lnTo>
                <a:lnTo>
                  <a:pt x="2925" y="11064"/>
                </a:lnTo>
                <a:lnTo>
                  <a:pt x="2705" y="11537"/>
                </a:lnTo>
                <a:lnTo>
                  <a:pt x="2497" y="12016"/>
                </a:lnTo>
                <a:lnTo>
                  <a:pt x="2295" y="12503"/>
                </a:lnTo>
                <a:lnTo>
                  <a:pt x="2098" y="12997"/>
                </a:lnTo>
                <a:lnTo>
                  <a:pt x="1913" y="13491"/>
                </a:lnTo>
                <a:lnTo>
                  <a:pt x="1734" y="13999"/>
                </a:lnTo>
                <a:lnTo>
                  <a:pt x="1561" y="14507"/>
                </a:lnTo>
                <a:lnTo>
                  <a:pt x="1399" y="15015"/>
                </a:lnTo>
                <a:lnTo>
                  <a:pt x="1249" y="15530"/>
                </a:lnTo>
                <a:lnTo>
                  <a:pt x="1104" y="16053"/>
                </a:lnTo>
                <a:lnTo>
                  <a:pt x="965" y="16582"/>
                </a:lnTo>
                <a:lnTo>
                  <a:pt x="838" y="17112"/>
                </a:lnTo>
                <a:lnTo>
                  <a:pt x="723" y="17641"/>
                </a:lnTo>
                <a:lnTo>
                  <a:pt x="613" y="18178"/>
                </a:lnTo>
                <a:lnTo>
                  <a:pt x="509" y="18722"/>
                </a:lnTo>
                <a:lnTo>
                  <a:pt x="416" y="19266"/>
                </a:lnTo>
                <a:lnTo>
                  <a:pt x="335" y="19810"/>
                </a:lnTo>
                <a:lnTo>
                  <a:pt x="260" y="20354"/>
                </a:lnTo>
                <a:lnTo>
                  <a:pt x="197" y="20905"/>
                </a:lnTo>
                <a:lnTo>
                  <a:pt x="139" y="21463"/>
                </a:lnTo>
                <a:lnTo>
                  <a:pt x="93" y="22014"/>
                </a:lnTo>
                <a:lnTo>
                  <a:pt x="52" y="22572"/>
                </a:lnTo>
                <a:lnTo>
                  <a:pt x="29" y="23131"/>
                </a:lnTo>
                <a:lnTo>
                  <a:pt x="6" y="23689"/>
                </a:lnTo>
                <a:lnTo>
                  <a:pt x="0" y="24247"/>
                </a:lnTo>
                <a:lnTo>
                  <a:pt x="0" y="24805"/>
                </a:lnTo>
                <a:lnTo>
                  <a:pt x="6" y="25371"/>
                </a:lnTo>
                <a:lnTo>
                  <a:pt x="29" y="25929"/>
                </a:lnTo>
                <a:lnTo>
                  <a:pt x="58" y="26494"/>
                </a:lnTo>
                <a:lnTo>
                  <a:pt x="93" y="27031"/>
                </a:lnTo>
                <a:lnTo>
                  <a:pt x="139" y="27568"/>
                </a:lnTo>
                <a:lnTo>
                  <a:pt x="191" y="28112"/>
                </a:lnTo>
                <a:lnTo>
                  <a:pt x="255" y="28656"/>
                </a:lnTo>
                <a:lnTo>
                  <a:pt x="324" y="29200"/>
                </a:lnTo>
                <a:lnTo>
                  <a:pt x="399" y="29744"/>
                </a:lnTo>
                <a:lnTo>
                  <a:pt x="486" y="30295"/>
                </a:lnTo>
                <a:lnTo>
                  <a:pt x="578" y="30839"/>
                </a:lnTo>
                <a:lnTo>
                  <a:pt x="682" y="31382"/>
                </a:lnTo>
                <a:lnTo>
                  <a:pt x="792" y="31934"/>
                </a:lnTo>
                <a:lnTo>
                  <a:pt x="913" y="32477"/>
                </a:lnTo>
                <a:lnTo>
                  <a:pt x="1035" y="33021"/>
                </a:lnTo>
                <a:lnTo>
                  <a:pt x="1173" y="33565"/>
                </a:lnTo>
                <a:lnTo>
                  <a:pt x="1312" y="34102"/>
                </a:lnTo>
                <a:lnTo>
                  <a:pt x="1462" y="34639"/>
                </a:lnTo>
                <a:lnTo>
                  <a:pt x="1619" y="35176"/>
                </a:lnTo>
                <a:lnTo>
                  <a:pt x="1786" y="35705"/>
                </a:lnTo>
                <a:lnTo>
                  <a:pt x="1960" y="36235"/>
                </a:lnTo>
                <a:lnTo>
                  <a:pt x="2139" y="36757"/>
                </a:lnTo>
                <a:lnTo>
                  <a:pt x="2329" y="37272"/>
                </a:lnTo>
                <a:lnTo>
                  <a:pt x="2526" y="37788"/>
                </a:lnTo>
                <a:lnTo>
                  <a:pt x="2728" y="38303"/>
                </a:lnTo>
                <a:lnTo>
                  <a:pt x="2942" y="38804"/>
                </a:lnTo>
                <a:lnTo>
                  <a:pt x="3162" y="39298"/>
                </a:lnTo>
                <a:lnTo>
                  <a:pt x="3387" y="39792"/>
                </a:lnTo>
                <a:lnTo>
                  <a:pt x="3618" y="40278"/>
                </a:lnTo>
                <a:lnTo>
                  <a:pt x="3861" y="40751"/>
                </a:lnTo>
                <a:lnTo>
                  <a:pt x="4110" y="41223"/>
                </a:lnTo>
                <a:lnTo>
                  <a:pt x="4370" y="41688"/>
                </a:lnTo>
                <a:lnTo>
                  <a:pt x="4630" y="42139"/>
                </a:lnTo>
                <a:lnTo>
                  <a:pt x="4901" y="42583"/>
                </a:lnTo>
                <a:lnTo>
                  <a:pt x="5179" y="43019"/>
                </a:lnTo>
                <a:lnTo>
                  <a:pt x="5462" y="43449"/>
                </a:lnTo>
                <a:lnTo>
                  <a:pt x="5757" y="43864"/>
                </a:lnTo>
                <a:lnTo>
                  <a:pt x="6057" y="44265"/>
                </a:lnTo>
                <a:lnTo>
                  <a:pt x="6364" y="44665"/>
                </a:lnTo>
                <a:lnTo>
                  <a:pt x="6676" y="45045"/>
                </a:lnTo>
                <a:lnTo>
                  <a:pt x="6994" y="45417"/>
                </a:lnTo>
                <a:lnTo>
                  <a:pt x="7323" y="45782"/>
                </a:lnTo>
                <a:lnTo>
                  <a:pt x="7653" y="46133"/>
                </a:lnTo>
                <a:lnTo>
                  <a:pt x="7994" y="46469"/>
                </a:lnTo>
                <a:lnTo>
                  <a:pt x="8346" y="46791"/>
                </a:lnTo>
                <a:lnTo>
                  <a:pt x="8699" y="47099"/>
                </a:lnTo>
                <a:lnTo>
                  <a:pt x="9057" y="47392"/>
                </a:lnTo>
                <a:lnTo>
                  <a:pt x="9427" y="47678"/>
                </a:lnTo>
                <a:lnTo>
                  <a:pt x="9803" y="47943"/>
                </a:lnTo>
                <a:lnTo>
                  <a:pt x="9993" y="48072"/>
                </a:lnTo>
                <a:lnTo>
                  <a:pt x="10184" y="48194"/>
                </a:lnTo>
                <a:lnTo>
                  <a:pt x="10375" y="48315"/>
                </a:lnTo>
                <a:lnTo>
                  <a:pt x="10571" y="48430"/>
                </a:lnTo>
                <a:lnTo>
                  <a:pt x="10768" y="48544"/>
                </a:lnTo>
                <a:lnTo>
                  <a:pt x="10964" y="48652"/>
                </a:lnTo>
                <a:lnTo>
                  <a:pt x="11167" y="48759"/>
                </a:lnTo>
                <a:lnTo>
                  <a:pt x="11369" y="48859"/>
                </a:lnTo>
                <a:lnTo>
                  <a:pt x="11571" y="48952"/>
                </a:lnTo>
                <a:lnTo>
                  <a:pt x="11773" y="49045"/>
                </a:lnTo>
                <a:lnTo>
                  <a:pt x="11982" y="49138"/>
                </a:lnTo>
                <a:lnTo>
                  <a:pt x="12190" y="49217"/>
                </a:lnTo>
                <a:lnTo>
                  <a:pt x="12398" y="49296"/>
                </a:lnTo>
                <a:lnTo>
                  <a:pt x="12606" y="49375"/>
                </a:lnTo>
                <a:lnTo>
                  <a:pt x="12820" y="49446"/>
                </a:lnTo>
                <a:lnTo>
                  <a:pt x="13033" y="49511"/>
                </a:lnTo>
                <a:lnTo>
                  <a:pt x="13247" y="49568"/>
                </a:lnTo>
                <a:lnTo>
                  <a:pt x="13467" y="49625"/>
                </a:lnTo>
                <a:lnTo>
                  <a:pt x="13687" y="49682"/>
                </a:lnTo>
                <a:lnTo>
                  <a:pt x="13906" y="49725"/>
                </a:lnTo>
                <a:lnTo>
                  <a:pt x="14126" y="49768"/>
                </a:lnTo>
                <a:lnTo>
                  <a:pt x="14351" y="49811"/>
                </a:lnTo>
                <a:lnTo>
                  <a:pt x="14577" y="49840"/>
                </a:lnTo>
                <a:lnTo>
                  <a:pt x="14802" y="49868"/>
                </a:lnTo>
                <a:lnTo>
                  <a:pt x="15033" y="49897"/>
                </a:lnTo>
                <a:lnTo>
                  <a:pt x="15259" y="49911"/>
                </a:lnTo>
                <a:lnTo>
                  <a:pt x="15490" y="49926"/>
                </a:lnTo>
                <a:lnTo>
                  <a:pt x="15727" y="49933"/>
                </a:lnTo>
                <a:lnTo>
                  <a:pt x="15958" y="49940"/>
                </a:lnTo>
                <a:lnTo>
                  <a:pt x="16195" y="49940"/>
                </a:lnTo>
                <a:lnTo>
                  <a:pt x="16432" y="49933"/>
                </a:lnTo>
                <a:lnTo>
                  <a:pt x="16669" y="49918"/>
                </a:lnTo>
                <a:lnTo>
                  <a:pt x="16912" y="49904"/>
                </a:lnTo>
                <a:lnTo>
                  <a:pt x="17154" y="49876"/>
                </a:lnTo>
                <a:lnTo>
                  <a:pt x="17397" y="49854"/>
                </a:lnTo>
                <a:lnTo>
                  <a:pt x="17640" y="49818"/>
                </a:lnTo>
                <a:lnTo>
                  <a:pt x="17750" y="49797"/>
                </a:lnTo>
                <a:lnTo>
                  <a:pt x="17854" y="49761"/>
                </a:lnTo>
                <a:lnTo>
                  <a:pt x="17946" y="49718"/>
                </a:lnTo>
                <a:lnTo>
                  <a:pt x="18033" y="49661"/>
                </a:lnTo>
                <a:lnTo>
                  <a:pt x="18114" y="49604"/>
                </a:lnTo>
                <a:lnTo>
                  <a:pt x="18189" y="49532"/>
                </a:lnTo>
                <a:lnTo>
                  <a:pt x="18258" y="49453"/>
                </a:lnTo>
                <a:lnTo>
                  <a:pt x="18322" y="49367"/>
                </a:lnTo>
                <a:lnTo>
                  <a:pt x="18374" y="49282"/>
                </a:lnTo>
                <a:lnTo>
                  <a:pt x="18420" y="49188"/>
                </a:lnTo>
                <a:lnTo>
                  <a:pt x="18461" y="49088"/>
                </a:lnTo>
                <a:lnTo>
                  <a:pt x="18495" y="48981"/>
                </a:lnTo>
                <a:lnTo>
                  <a:pt x="18524" y="48881"/>
                </a:lnTo>
                <a:lnTo>
                  <a:pt x="18542" y="48773"/>
                </a:lnTo>
                <a:lnTo>
                  <a:pt x="18553" y="48666"/>
                </a:lnTo>
                <a:lnTo>
                  <a:pt x="18559" y="48559"/>
                </a:lnTo>
                <a:lnTo>
                  <a:pt x="18559" y="48451"/>
                </a:lnTo>
                <a:lnTo>
                  <a:pt x="18547" y="48344"/>
                </a:lnTo>
                <a:lnTo>
                  <a:pt x="18530" y="48244"/>
                </a:lnTo>
                <a:lnTo>
                  <a:pt x="18507" y="48144"/>
                </a:lnTo>
                <a:lnTo>
                  <a:pt x="18478" y="48043"/>
                </a:lnTo>
                <a:lnTo>
                  <a:pt x="18438" y="47950"/>
                </a:lnTo>
                <a:lnTo>
                  <a:pt x="18391" y="47864"/>
                </a:lnTo>
                <a:lnTo>
                  <a:pt x="18339" y="47786"/>
                </a:lnTo>
                <a:lnTo>
                  <a:pt x="18281" y="47714"/>
                </a:lnTo>
                <a:lnTo>
                  <a:pt x="18212" y="47643"/>
                </a:lnTo>
                <a:lnTo>
                  <a:pt x="18137" y="47585"/>
                </a:lnTo>
                <a:lnTo>
                  <a:pt x="18050" y="47535"/>
                </a:lnTo>
                <a:lnTo>
                  <a:pt x="17964" y="47499"/>
                </a:lnTo>
                <a:lnTo>
                  <a:pt x="17865" y="47471"/>
                </a:lnTo>
                <a:lnTo>
                  <a:pt x="17755" y="47457"/>
                </a:lnTo>
                <a:lnTo>
                  <a:pt x="17640" y="47449"/>
                </a:lnTo>
                <a:lnTo>
                  <a:pt x="17178" y="47449"/>
                </a:lnTo>
                <a:lnTo>
                  <a:pt x="16946" y="47442"/>
                </a:lnTo>
                <a:lnTo>
                  <a:pt x="16721" y="47435"/>
                </a:lnTo>
                <a:lnTo>
                  <a:pt x="16496" y="47421"/>
                </a:lnTo>
                <a:lnTo>
                  <a:pt x="16270" y="47399"/>
                </a:lnTo>
                <a:lnTo>
                  <a:pt x="16045" y="47378"/>
                </a:lnTo>
                <a:lnTo>
                  <a:pt x="15825" y="47349"/>
                </a:lnTo>
                <a:lnTo>
                  <a:pt x="15605" y="47321"/>
                </a:lnTo>
                <a:lnTo>
                  <a:pt x="15386" y="47285"/>
                </a:lnTo>
                <a:lnTo>
                  <a:pt x="14958" y="47199"/>
                </a:lnTo>
                <a:lnTo>
                  <a:pt x="14530" y="47099"/>
                </a:lnTo>
                <a:lnTo>
                  <a:pt x="14114" y="46984"/>
                </a:lnTo>
                <a:lnTo>
                  <a:pt x="13704" y="46855"/>
                </a:lnTo>
                <a:lnTo>
                  <a:pt x="13299" y="46712"/>
                </a:lnTo>
                <a:lnTo>
                  <a:pt x="12901" y="46555"/>
                </a:lnTo>
                <a:lnTo>
                  <a:pt x="12513" y="46376"/>
                </a:lnTo>
                <a:lnTo>
                  <a:pt x="12132" y="46190"/>
                </a:lnTo>
                <a:lnTo>
                  <a:pt x="11750" y="45989"/>
                </a:lnTo>
                <a:lnTo>
                  <a:pt x="11380" y="45775"/>
                </a:lnTo>
                <a:lnTo>
                  <a:pt x="11022" y="45546"/>
                </a:lnTo>
                <a:lnTo>
                  <a:pt x="10664" y="45302"/>
                </a:lnTo>
                <a:lnTo>
                  <a:pt x="10317" y="45052"/>
                </a:lnTo>
                <a:lnTo>
                  <a:pt x="9976" y="44787"/>
                </a:lnTo>
                <a:lnTo>
                  <a:pt x="9641" y="44508"/>
                </a:lnTo>
                <a:lnTo>
                  <a:pt x="9311" y="44215"/>
                </a:lnTo>
                <a:lnTo>
                  <a:pt x="8988" y="43914"/>
                </a:lnTo>
                <a:lnTo>
                  <a:pt x="8676" y="43599"/>
                </a:lnTo>
                <a:lnTo>
                  <a:pt x="8369" y="43277"/>
                </a:lnTo>
                <a:lnTo>
                  <a:pt x="8069" y="42941"/>
                </a:lnTo>
                <a:lnTo>
                  <a:pt x="7780" y="42597"/>
                </a:lnTo>
                <a:lnTo>
                  <a:pt x="7491" y="42246"/>
                </a:lnTo>
                <a:lnTo>
                  <a:pt x="7213" y="41881"/>
                </a:lnTo>
                <a:lnTo>
                  <a:pt x="6942" y="41502"/>
                </a:lnTo>
                <a:lnTo>
                  <a:pt x="6676" y="41123"/>
                </a:lnTo>
                <a:lnTo>
                  <a:pt x="6421" y="40729"/>
                </a:lnTo>
                <a:lnTo>
                  <a:pt x="6167" y="40328"/>
                </a:lnTo>
                <a:lnTo>
                  <a:pt x="5924" y="39913"/>
                </a:lnTo>
                <a:lnTo>
                  <a:pt x="5687" y="39498"/>
                </a:lnTo>
                <a:lnTo>
                  <a:pt x="5462" y="39076"/>
                </a:lnTo>
                <a:lnTo>
                  <a:pt x="5242" y="38639"/>
                </a:lnTo>
                <a:lnTo>
                  <a:pt x="5029" y="38203"/>
                </a:lnTo>
                <a:lnTo>
                  <a:pt x="4820" y="37752"/>
                </a:lnTo>
                <a:lnTo>
                  <a:pt x="4618" y="37301"/>
                </a:lnTo>
                <a:lnTo>
                  <a:pt x="4427" y="36836"/>
                </a:lnTo>
                <a:lnTo>
                  <a:pt x="4243" y="36371"/>
                </a:lnTo>
                <a:lnTo>
                  <a:pt x="4063" y="35898"/>
                </a:lnTo>
                <a:lnTo>
                  <a:pt x="3896" y="35419"/>
                </a:lnTo>
                <a:lnTo>
                  <a:pt x="3734" y="34939"/>
                </a:lnTo>
                <a:lnTo>
                  <a:pt x="3578" y="34453"/>
                </a:lnTo>
                <a:lnTo>
                  <a:pt x="3428" y="33959"/>
                </a:lnTo>
                <a:lnTo>
                  <a:pt x="3289" y="33458"/>
                </a:lnTo>
                <a:lnTo>
                  <a:pt x="3150" y="32957"/>
                </a:lnTo>
                <a:lnTo>
                  <a:pt x="3029" y="32456"/>
                </a:lnTo>
                <a:lnTo>
                  <a:pt x="2907" y="31948"/>
                </a:lnTo>
                <a:lnTo>
                  <a:pt x="2798" y="31433"/>
                </a:lnTo>
                <a:lnTo>
                  <a:pt x="2694" y="30917"/>
                </a:lnTo>
                <a:lnTo>
                  <a:pt x="2595" y="30402"/>
                </a:lnTo>
                <a:lnTo>
                  <a:pt x="2509" y="29880"/>
                </a:lnTo>
                <a:lnTo>
                  <a:pt x="2428" y="29357"/>
                </a:lnTo>
                <a:lnTo>
                  <a:pt x="2353" y="28835"/>
                </a:lnTo>
                <a:lnTo>
                  <a:pt x="2289" y="28312"/>
                </a:lnTo>
                <a:lnTo>
                  <a:pt x="2225" y="27783"/>
                </a:lnTo>
                <a:lnTo>
                  <a:pt x="2179" y="27253"/>
                </a:lnTo>
                <a:lnTo>
                  <a:pt x="2133" y="26731"/>
                </a:lnTo>
                <a:lnTo>
                  <a:pt x="2098" y="26201"/>
                </a:lnTo>
                <a:lnTo>
                  <a:pt x="2069" y="25671"/>
                </a:lnTo>
                <a:lnTo>
                  <a:pt x="2052" y="25142"/>
                </a:lnTo>
                <a:lnTo>
                  <a:pt x="2035" y="24612"/>
                </a:lnTo>
                <a:lnTo>
                  <a:pt x="2035" y="24111"/>
                </a:lnTo>
                <a:lnTo>
                  <a:pt x="2035" y="23610"/>
                </a:lnTo>
                <a:lnTo>
                  <a:pt x="2046" y="23116"/>
                </a:lnTo>
                <a:lnTo>
                  <a:pt x="2069" y="22623"/>
                </a:lnTo>
                <a:lnTo>
                  <a:pt x="2098" y="22136"/>
                </a:lnTo>
                <a:lnTo>
                  <a:pt x="2133" y="21649"/>
                </a:lnTo>
                <a:lnTo>
                  <a:pt x="2179" y="21163"/>
                </a:lnTo>
                <a:lnTo>
                  <a:pt x="2231" y="20683"/>
                </a:lnTo>
                <a:lnTo>
                  <a:pt x="2295" y="20204"/>
                </a:lnTo>
                <a:lnTo>
                  <a:pt x="2364" y="19731"/>
                </a:lnTo>
                <a:lnTo>
                  <a:pt x="2439" y="19266"/>
                </a:lnTo>
                <a:lnTo>
                  <a:pt x="2526" y="18801"/>
                </a:lnTo>
                <a:lnTo>
                  <a:pt x="2618" y="18336"/>
                </a:lnTo>
                <a:lnTo>
                  <a:pt x="2717" y="17878"/>
                </a:lnTo>
                <a:lnTo>
                  <a:pt x="2821" y="17427"/>
                </a:lnTo>
                <a:lnTo>
                  <a:pt x="2936" y="16976"/>
                </a:lnTo>
                <a:lnTo>
                  <a:pt x="3058" y="16532"/>
                </a:lnTo>
                <a:lnTo>
                  <a:pt x="3185" y="16088"/>
                </a:lnTo>
                <a:lnTo>
                  <a:pt x="3318" y="15652"/>
                </a:lnTo>
                <a:lnTo>
                  <a:pt x="3462" y="15215"/>
                </a:lnTo>
                <a:lnTo>
                  <a:pt x="3613" y="14786"/>
                </a:lnTo>
                <a:lnTo>
                  <a:pt x="3769" y="14364"/>
                </a:lnTo>
                <a:lnTo>
                  <a:pt x="3930" y="13941"/>
                </a:lnTo>
                <a:lnTo>
                  <a:pt x="4098" y="13526"/>
                </a:lnTo>
                <a:lnTo>
                  <a:pt x="4277" y="13118"/>
                </a:lnTo>
                <a:lnTo>
                  <a:pt x="4462" y="12710"/>
                </a:lnTo>
                <a:lnTo>
                  <a:pt x="4647" y="12310"/>
                </a:lnTo>
                <a:lnTo>
                  <a:pt x="4844" y="11916"/>
                </a:lnTo>
                <a:lnTo>
                  <a:pt x="5046" y="11522"/>
                </a:lnTo>
                <a:lnTo>
                  <a:pt x="5254" y="11143"/>
                </a:lnTo>
                <a:lnTo>
                  <a:pt x="5468" y="10757"/>
                </a:lnTo>
                <a:lnTo>
                  <a:pt x="5687" y="10385"/>
                </a:lnTo>
                <a:lnTo>
                  <a:pt x="5919" y="10012"/>
                </a:lnTo>
                <a:lnTo>
                  <a:pt x="6150" y="9647"/>
                </a:lnTo>
                <a:lnTo>
                  <a:pt x="6387" y="9290"/>
                </a:lnTo>
                <a:lnTo>
                  <a:pt x="6630" y="8939"/>
                </a:lnTo>
                <a:lnTo>
                  <a:pt x="6878" y="8588"/>
                </a:lnTo>
                <a:lnTo>
                  <a:pt x="7138" y="8245"/>
                </a:lnTo>
                <a:lnTo>
                  <a:pt x="7398" y="7915"/>
                </a:lnTo>
                <a:lnTo>
                  <a:pt x="7664" y="7579"/>
                </a:lnTo>
                <a:lnTo>
                  <a:pt x="7936" y="7257"/>
                </a:lnTo>
                <a:lnTo>
                  <a:pt x="8213" y="6942"/>
                </a:lnTo>
                <a:lnTo>
                  <a:pt x="8496" y="6627"/>
                </a:lnTo>
                <a:lnTo>
                  <a:pt x="8780" y="6319"/>
                </a:lnTo>
                <a:lnTo>
                  <a:pt x="9074" y="6019"/>
                </a:lnTo>
                <a:lnTo>
                  <a:pt x="9369" y="5725"/>
                </a:lnTo>
                <a:lnTo>
                  <a:pt x="9670" y="5439"/>
                </a:lnTo>
                <a:lnTo>
                  <a:pt x="9982" y="5160"/>
                </a:lnTo>
                <a:lnTo>
                  <a:pt x="10288" y="4888"/>
                </a:lnTo>
                <a:lnTo>
                  <a:pt x="10606" y="4623"/>
                </a:lnTo>
                <a:lnTo>
                  <a:pt x="10930" y="4359"/>
                </a:lnTo>
                <a:lnTo>
                  <a:pt x="11253" y="4108"/>
                </a:lnTo>
                <a:lnTo>
                  <a:pt x="11583" y="3858"/>
                </a:lnTo>
                <a:lnTo>
                  <a:pt x="11918" y="3621"/>
                </a:lnTo>
                <a:lnTo>
                  <a:pt x="12253" y="3385"/>
                </a:lnTo>
                <a:lnTo>
                  <a:pt x="12600" y="3163"/>
                </a:lnTo>
                <a:lnTo>
                  <a:pt x="12947" y="2941"/>
                </a:lnTo>
                <a:lnTo>
                  <a:pt x="13294" y="2734"/>
                </a:lnTo>
                <a:lnTo>
                  <a:pt x="13652" y="2534"/>
                </a:lnTo>
                <a:lnTo>
                  <a:pt x="14010" y="2333"/>
                </a:lnTo>
                <a:lnTo>
                  <a:pt x="14369" y="2147"/>
                </a:lnTo>
                <a:lnTo>
                  <a:pt x="14738" y="1968"/>
                </a:lnTo>
                <a:lnTo>
                  <a:pt x="15108" y="1789"/>
                </a:lnTo>
                <a:lnTo>
                  <a:pt x="15478" y="1625"/>
                </a:lnTo>
                <a:lnTo>
                  <a:pt x="15553" y="1589"/>
                </a:lnTo>
                <a:lnTo>
                  <a:pt x="15623" y="1546"/>
                </a:lnTo>
                <a:lnTo>
                  <a:pt x="15681" y="1503"/>
                </a:lnTo>
                <a:lnTo>
                  <a:pt x="15733" y="1446"/>
                </a:lnTo>
                <a:lnTo>
                  <a:pt x="15785" y="1388"/>
                </a:lnTo>
                <a:lnTo>
                  <a:pt x="15825" y="1331"/>
                </a:lnTo>
                <a:lnTo>
                  <a:pt x="15860" y="1267"/>
                </a:lnTo>
                <a:lnTo>
                  <a:pt x="15889" y="1195"/>
                </a:lnTo>
                <a:lnTo>
                  <a:pt x="15912" y="1131"/>
                </a:lnTo>
                <a:lnTo>
                  <a:pt x="15929" y="1052"/>
                </a:lnTo>
                <a:lnTo>
                  <a:pt x="15946" y="981"/>
                </a:lnTo>
                <a:lnTo>
                  <a:pt x="15952" y="909"/>
                </a:lnTo>
                <a:lnTo>
                  <a:pt x="15952" y="830"/>
                </a:lnTo>
                <a:lnTo>
                  <a:pt x="15952" y="759"/>
                </a:lnTo>
                <a:lnTo>
                  <a:pt x="15941" y="687"/>
                </a:lnTo>
                <a:lnTo>
                  <a:pt x="15929" y="616"/>
                </a:lnTo>
                <a:lnTo>
                  <a:pt x="15906" y="544"/>
                </a:lnTo>
                <a:lnTo>
                  <a:pt x="15883" y="472"/>
                </a:lnTo>
                <a:lnTo>
                  <a:pt x="15860" y="408"/>
                </a:lnTo>
                <a:lnTo>
                  <a:pt x="15825" y="344"/>
                </a:lnTo>
                <a:lnTo>
                  <a:pt x="15790" y="286"/>
                </a:lnTo>
                <a:lnTo>
                  <a:pt x="15750" y="229"/>
                </a:lnTo>
                <a:lnTo>
                  <a:pt x="15704" y="179"/>
                </a:lnTo>
                <a:lnTo>
                  <a:pt x="15652" y="136"/>
                </a:lnTo>
                <a:lnTo>
                  <a:pt x="15600" y="93"/>
                </a:lnTo>
                <a:lnTo>
                  <a:pt x="15542" y="64"/>
                </a:lnTo>
                <a:lnTo>
                  <a:pt x="15478" y="36"/>
                </a:lnTo>
                <a:lnTo>
                  <a:pt x="15415" y="14"/>
                </a:lnTo>
                <a:lnTo>
                  <a:pt x="15345" y="7"/>
                </a:lnTo>
                <a:lnTo>
                  <a:pt x="152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7" name="Google Shape;47;p3"/>
          <p:cNvSpPr/>
          <p:nvPr/>
        </p:nvSpPr>
        <p:spPr>
          <a:xfrm>
            <a:off x="8724337" y="3311008"/>
            <a:ext cx="201049" cy="213760"/>
          </a:xfrm>
          <a:custGeom>
            <a:avLst/>
            <a:gdLst/>
            <a:ahLst/>
            <a:cxnLst/>
            <a:rect l="l" t="t" r="r" b="b"/>
            <a:pathLst>
              <a:path w="12306" h="13084" extrusionOk="0">
                <a:moveTo>
                  <a:pt x="5451" y="1"/>
                </a:moveTo>
                <a:lnTo>
                  <a:pt x="5370" y="15"/>
                </a:lnTo>
                <a:lnTo>
                  <a:pt x="5289" y="29"/>
                </a:lnTo>
                <a:lnTo>
                  <a:pt x="5214" y="58"/>
                </a:lnTo>
                <a:lnTo>
                  <a:pt x="5139" y="87"/>
                </a:lnTo>
                <a:lnTo>
                  <a:pt x="5064" y="122"/>
                </a:lnTo>
                <a:lnTo>
                  <a:pt x="4994" y="165"/>
                </a:lnTo>
                <a:lnTo>
                  <a:pt x="4925" y="215"/>
                </a:lnTo>
                <a:lnTo>
                  <a:pt x="4867" y="280"/>
                </a:lnTo>
                <a:lnTo>
                  <a:pt x="4809" y="344"/>
                </a:lnTo>
                <a:lnTo>
                  <a:pt x="4751" y="416"/>
                </a:lnTo>
                <a:lnTo>
                  <a:pt x="4705" y="487"/>
                </a:lnTo>
                <a:lnTo>
                  <a:pt x="4665" y="573"/>
                </a:lnTo>
                <a:lnTo>
                  <a:pt x="4630" y="666"/>
                </a:lnTo>
                <a:lnTo>
                  <a:pt x="4601" y="767"/>
                </a:lnTo>
                <a:lnTo>
                  <a:pt x="4578" y="874"/>
                </a:lnTo>
                <a:lnTo>
                  <a:pt x="4538" y="1160"/>
                </a:lnTo>
                <a:lnTo>
                  <a:pt x="4503" y="1454"/>
                </a:lnTo>
                <a:lnTo>
                  <a:pt x="4480" y="1747"/>
                </a:lnTo>
                <a:lnTo>
                  <a:pt x="4457" y="2040"/>
                </a:lnTo>
                <a:lnTo>
                  <a:pt x="4439" y="2341"/>
                </a:lnTo>
                <a:lnTo>
                  <a:pt x="4428" y="2634"/>
                </a:lnTo>
                <a:lnTo>
                  <a:pt x="4422" y="2928"/>
                </a:lnTo>
                <a:lnTo>
                  <a:pt x="4416" y="3228"/>
                </a:lnTo>
                <a:lnTo>
                  <a:pt x="4416" y="3822"/>
                </a:lnTo>
                <a:lnTo>
                  <a:pt x="4434" y="4417"/>
                </a:lnTo>
                <a:lnTo>
                  <a:pt x="4451" y="5011"/>
                </a:lnTo>
                <a:lnTo>
                  <a:pt x="4474" y="5605"/>
                </a:lnTo>
                <a:lnTo>
                  <a:pt x="3503" y="5540"/>
                </a:lnTo>
                <a:lnTo>
                  <a:pt x="2532" y="5469"/>
                </a:lnTo>
                <a:lnTo>
                  <a:pt x="1561" y="5397"/>
                </a:lnTo>
                <a:lnTo>
                  <a:pt x="596" y="5325"/>
                </a:lnTo>
                <a:lnTo>
                  <a:pt x="532" y="5325"/>
                </a:lnTo>
                <a:lnTo>
                  <a:pt x="474" y="5333"/>
                </a:lnTo>
                <a:lnTo>
                  <a:pt x="417" y="5347"/>
                </a:lnTo>
                <a:lnTo>
                  <a:pt x="365" y="5368"/>
                </a:lnTo>
                <a:lnTo>
                  <a:pt x="313" y="5397"/>
                </a:lnTo>
                <a:lnTo>
                  <a:pt x="266" y="5433"/>
                </a:lnTo>
                <a:lnTo>
                  <a:pt x="226" y="5469"/>
                </a:lnTo>
                <a:lnTo>
                  <a:pt x="185" y="5519"/>
                </a:lnTo>
                <a:lnTo>
                  <a:pt x="151" y="5562"/>
                </a:lnTo>
                <a:lnTo>
                  <a:pt x="122" y="5619"/>
                </a:lnTo>
                <a:lnTo>
                  <a:pt x="93" y="5669"/>
                </a:lnTo>
                <a:lnTo>
                  <a:pt x="64" y="5733"/>
                </a:lnTo>
                <a:lnTo>
                  <a:pt x="47" y="5791"/>
                </a:lnTo>
                <a:lnTo>
                  <a:pt x="29" y="5855"/>
                </a:lnTo>
                <a:lnTo>
                  <a:pt x="18" y="5919"/>
                </a:lnTo>
                <a:lnTo>
                  <a:pt x="6" y="5984"/>
                </a:lnTo>
                <a:lnTo>
                  <a:pt x="1" y="6055"/>
                </a:lnTo>
                <a:lnTo>
                  <a:pt x="1" y="6120"/>
                </a:lnTo>
                <a:lnTo>
                  <a:pt x="6" y="6184"/>
                </a:lnTo>
                <a:lnTo>
                  <a:pt x="12" y="6249"/>
                </a:lnTo>
                <a:lnTo>
                  <a:pt x="24" y="6313"/>
                </a:lnTo>
                <a:lnTo>
                  <a:pt x="35" y="6377"/>
                </a:lnTo>
                <a:lnTo>
                  <a:pt x="58" y="6442"/>
                </a:lnTo>
                <a:lnTo>
                  <a:pt x="81" y="6499"/>
                </a:lnTo>
                <a:lnTo>
                  <a:pt x="110" y="6549"/>
                </a:lnTo>
                <a:lnTo>
                  <a:pt x="145" y="6599"/>
                </a:lnTo>
                <a:lnTo>
                  <a:pt x="180" y="6649"/>
                </a:lnTo>
                <a:lnTo>
                  <a:pt x="220" y="6692"/>
                </a:lnTo>
                <a:lnTo>
                  <a:pt x="266" y="6728"/>
                </a:lnTo>
                <a:lnTo>
                  <a:pt x="318" y="6764"/>
                </a:lnTo>
                <a:lnTo>
                  <a:pt x="376" y="6785"/>
                </a:lnTo>
                <a:lnTo>
                  <a:pt x="434" y="6807"/>
                </a:lnTo>
                <a:lnTo>
                  <a:pt x="937" y="6936"/>
                </a:lnTo>
                <a:lnTo>
                  <a:pt x="1445" y="7050"/>
                </a:lnTo>
                <a:lnTo>
                  <a:pt x="1954" y="7150"/>
                </a:lnTo>
                <a:lnTo>
                  <a:pt x="2463" y="7243"/>
                </a:lnTo>
                <a:lnTo>
                  <a:pt x="2977" y="7322"/>
                </a:lnTo>
                <a:lnTo>
                  <a:pt x="3491" y="7394"/>
                </a:lnTo>
                <a:lnTo>
                  <a:pt x="4006" y="7458"/>
                </a:lnTo>
                <a:lnTo>
                  <a:pt x="4520" y="7515"/>
                </a:lnTo>
                <a:lnTo>
                  <a:pt x="4532" y="8754"/>
                </a:lnTo>
                <a:lnTo>
                  <a:pt x="4543" y="9376"/>
                </a:lnTo>
                <a:lnTo>
                  <a:pt x="4567" y="9992"/>
                </a:lnTo>
                <a:lnTo>
                  <a:pt x="4578" y="10299"/>
                </a:lnTo>
                <a:lnTo>
                  <a:pt x="4601" y="10607"/>
                </a:lnTo>
                <a:lnTo>
                  <a:pt x="4624" y="10915"/>
                </a:lnTo>
                <a:lnTo>
                  <a:pt x="4653" y="11223"/>
                </a:lnTo>
                <a:lnTo>
                  <a:pt x="4682" y="11523"/>
                </a:lnTo>
                <a:lnTo>
                  <a:pt x="4723" y="11831"/>
                </a:lnTo>
                <a:lnTo>
                  <a:pt x="4769" y="12131"/>
                </a:lnTo>
                <a:lnTo>
                  <a:pt x="4821" y="12432"/>
                </a:lnTo>
                <a:lnTo>
                  <a:pt x="4838" y="12511"/>
                </a:lnTo>
                <a:lnTo>
                  <a:pt x="4861" y="12582"/>
                </a:lnTo>
                <a:lnTo>
                  <a:pt x="4890" y="12654"/>
                </a:lnTo>
                <a:lnTo>
                  <a:pt x="4919" y="12718"/>
                </a:lnTo>
                <a:lnTo>
                  <a:pt x="4954" y="12776"/>
                </a:lnTo>
                <a:lnTo>
                  <a:pt x="4994" y="12826"/>
                </a:lnTo>
                <a:lnTo>
                  <a:pt x="5040" y="12876"/>
                </a:lnTo>
                <a:lnTo>
                  <a:pt x="5087" y="12919"/>
                </a:lnTo>
                <a:lnTo>
                  <a:pt x="5133" y="12955"/>
                </a:lnTo>
                <a:lnTo>
                  <a:pt x="5185" y="12990"/>
                </a:lnTo>
                <a:lnTo>
                  <a:pt x="5243" y="13019"/>
                </a:lnTo>
                <a:lnTo>
                  <a:pt x="5295" y="13040"/>
                </a:lnTo>
                <a:lnTo>
                  <a:pt x="5353" y="13062"/>
                </a:lnTo>
                <a:lnTo>
                  <a:pt x="5410" y="13069"/>
                </a:lnTo>
                <a:lnTo>
                  <a:pt x="5468" y="13083"/>
                </a:lnTo>
                <a:lnTo>
                  <a:pt x="5526" y="13083"/>
                </a:lnTo>
                <a:lnTo>
                  <a:pt x="5590" y="13076"/>
                </a:lnTo>
                <a:lnTo>
                  <a:pt x="5647" y="13069"/>
                </a:lnTo>
                <a:lnTo>
                  <a:pt x="5705" y="13062"/>
                </a:lnTo>
                <a:lnTo>
                  <a:pt x="5763" y="13040"/>
                </a:lnTo>
                <a:lnTo>
                  <a:pt x="5815" y="13019"/>
                </a:lnTo>
                <a:lnTo>
                  <a:pt x="5873" y="12990"/>
                </a:lnTo>
                <a:lnTo>
                  <a:pt x="5919" y="12955"/>
                </a:lnTo>
                <a:lnTo>
                  <a:pt x="5971" y="12919"/>
                </a:lnTo>
                <a:lnTo>
                  <a:pt x="6017" y="12876"/>
                </a:lnTo>
                <a:lnTo>
                  <a:pt x="6063" y="12826"/>
                </a:lnTo>
                <a:lnTo>
                  <a:pt x="6098" y="12776"/>
                </a:lnTo>
                <a:lnTo>
                  <a:pt x="6139" y="12718"/>
                </a:lnTo>
                <a:lnTo>
                  <a:pt x="6167" y="12654"/>
                </a:lnTo>
                <a:lnTo>
                  <a:pt x="6196" y="12582"/>
                </a:lnTo>
                <a:lnTo>
                  <a:pt x="6220" y="12511"/>
                </a:lnTo>
                <a:lnTo>
                  <a:pt x="6237" y="12432"/>
                </a:lnTo>
                <a:lnTo>
                  <a:pt x="6289" y="12139"/>
                </a:lnTo>
                <a:lnTo>
                  <a:pt x="6329" y="11845"/>
                </a:lnTo>
                <a:lnTo>
                  <a:pt x="6370" y="11552"/>
                </a:lnTo>
                <a:lnTo>
                  <a:pt x="6404" y="11258"/>
                </a:lnTo>
                <a:lnTo>
                  <a:pt x="6428" y="10958"/>
                </a:lnTo>
                <a:lnTo>
                  <a:pt x="6451" y="10664"/>
                </a:lnTo>
                <a:lnTo>
                  <a:pt x="6474" y="10364"/>
                </a:lnTo>
                <a:lnTo>
                  <a:pt x="6485" y="10070"/>
                </a:lnTo>
                <a:lnTo>
                  <a:pt x="6508" y="9469"/>
                </a:lnTo>
                <a:lnTo>
                  <a:pt x="6526" y="8868"/>
                </a:lnTo>
                <a:lnTo>
                  <a:pt x="6537" y="7673"/>
                </a:lnTo>
                <a:lnTo>
                  <a:pt x="7422" y="7716"/>
                </a:lnTo>
                <a:lnTo>
                  <a:pt x="8300" y="7752"/>
                </a:lnTo>
                <a:lnTo>
                  <a:pt x="10063" y="7809"/>
                </a:lnTo>
                <a:lnTo>
                  <a:pt x="10155" y="7852"/>
                </a:lnTo>
                <a:lnTo>
                  <a:pt x="10248" y="7888"/>
                </a:lnTo>
                <a:lnTo>
                  <a:pt x="10352" y="7909"/>
                </a:lnTo>
                <a:lnTo>
                  <a:pt x="10462" y="7909"/>
                </a:lnTo>
                <a:lnTo>
                  <a:pt x="10872" y="7888"/>
                </a:lnTo>
                <a:lnTo>
                  <a:pt x="11080" y="7873"/>
                </a:lnTo>
                <a:lnTo>
                  <a:pt x="11294" y="7845"/>
                </a:lnTo>
                <a:lnTo>
                  <a:pt x="11433" y="7830"/>
                </a:lnTo>
                <a:lnTo>
                  <a:pt x="11502" y="7816"/>
                </a:lnTo>
                <a:lnTo>
                  <a:pt x="11572" y="7802"/>
                </a:lnTo>
                <a:lnTo>
                  <a:pt x="11652" y="7766"/>
                </a:lnTo>
                <a:lnTo>
                  <a:pt x="11733" y="7723"/>
                </a:lnTo>
                <a:lnTo>
                  <a:pt x="11808" y="7673"/>
                </a:lnTo>
                <a:lnTo>
                  <a:pt x="11878" y="7616"/>
                </a:lnTo>
                <a:lnTo>
                  <a:pt x="11941" y="7551"/>
                </a:lnTo>
                <a:lnTo>
                  <a:pt x="11999" y="7480"/>
                </a:lnTo>
                <a:lnTo>
                  <a:pt x="12057" y="7401"/>
                </a:lnTo>
                <a:lnTo>
                  <a:pt x="12103" y="7315"/>
                </a:lnTo>
                <a:lnTo>
                  <a:pt x="12150" y="7222"/>
                </a:lnTo>
                <a:lnTo>
                  <a:pt x="12190" y="7136"/>
                </a:lnTo>
                <a:lnTo>
                  <a:pt x="12219" y="7036"/>
                </a:lnTo>
                <a:lnTo>
                  <a:pt x="12248" y="6936"/>
                </a:lnTo>
                <a:lnTo>
                  <a:pt x="12271" y="6835"/>
                </a:lnTo>
                <a:lnTo>
                  <a:pt x="12288" y="6735"/>
                </a:lnTo>
                <a:lnTo>
                  <a:pt x="12300" y="6628"/>
                </a:lnTo>
                <a:lnTo>
                  <a:pt x="12306" y="6528"/>
                </a:lnTo>
                <a:lnTo>
                  <a:pt x="12306" y="6420"/>
                </a:lnTo>
                <a:lnTo>
                  <a:pt x="12300" y="6320"/>
                </a:lnTo>
                <a:lnTo>
                  <a:pt x="12288" y="6220"/>
                </a:lnTo>
                <a:lnTo>
                  <a:pt x="12271" y="6120"/>
                </a:lnTo>
                <a:lnTo>
                  <a:pt x="12248" y="6020"/>
                </a:lnTo>
                <a:lnTo>
                  <a:pt x="12219" y="5927"/>
                </a:lnTo>
                <a:lnTo>
                  <a:pt x="12184" y="5841"/>
                </a:lnTo>
                <a:lnTo>
                  <a:pt x="12144" y="5755"/>
                </a:lnTo>
                <a:lnTo>
                  <a:pt x="12092" y="5676"/>
                </a:lnTo>
                <a:lnTo>
                  <a:pt x="12040" y="5605"/>
                </a:lnTo>
                <a:lnTo>
                  <a:pt x="11976" y="5540"/>
                </a:lnTo>
                <a:lnTo>
                  <a:pt x="11907" y="5483"/>
                </a:lnTo>
                <a:lnTo>
                  <a:pt x="11832" y="5433"/>
                </a:lnTo>
                <a:lnTo>
                  <a:pt x="11751" y="5390"/>
                </a:lnTo>
                <a:lnTo>
                  <a:pt x="11664" y="5361"/>
                </a:lnTo>
                <a:lnTo>
                  <a:pt x="11572" y="5333"/>
                </a:lnTo>
                <a:lnTo>
                  <a:pt x="11375" y="5311"/>
                </a:lnTo>
                <a:lnTo>
                  <a:pt x="11184" y="5290"/>
                </a:lnTo>
                <a:lnTo>
                  <a:pt x="10982" y="5290"/>
                </a:lnTo>
                <a:lnTo>
                  <a:pt x="10785" y="5297"/>
                </a:lnTo>
                <a:lnTo>
                  <a:pt x="10589" y="5311"/>
                </a:lnTo>
                <a:lnTo>
                  <a:pt x="10387" y="5333"/>
                </a:lnTo>
                <a:lnTo>
                  <a:pt x="10184" y="5361"/>
                </a:lnTo>
                <a:lnTo>
                  <a:pt x="9982" y="5397"/>
                </a:lnTo>
                <a:lnTo>
                  <a:pt x="9179" y="5540"/>
                </a:lnTo>
                <a:lnTo>
                  <a:pt x="8976" y="5576"/>
                </a:lnTo>
                <a:lnTo>
                  <a:pt x="8780" y="5605"/>
                </a:lnTo>
                <a:lnTo>
                  <a:pt x="8583" y="5626"/>
                </a:lnTo>
                <a:lnTo>
                  <a:pt x="8393" y="5640"/>
                </a:lnTo>
                <a:lnTo>
                  <a:pt x="7936" y="5662"/>
                </a:lnTo>
                <a:lnTo>
                  <a:pt x="7485" y="5676"/>
                </a:lnTo>
                <a:lnTo>
                  <a:pt x="7034" y="5683"/>
                </a:lnTo>
                <a:lnTo>
                  <a:pt x="6584" y="5676"/>
                </a:lnTo>
                <a:lnTo>
                  <a:pt x="6624" y="4474"/>
                </a:lnTo>
                <a:lnTo>
                  <a:pt x="6636" y="3865"/>
                </a:lnTo>
                <a:lnTo>
                  <a:pt x="6641" y="3264"/>
                </a:lnTo>
                <a:lnTo>
                  <a:pt x="6636" y="2964"/>
                </a:lnTo>
                <a:lnTo>
                  <a:pt x="6630" y="2663"/>
                </a:lnTo>
                <a:lnTo>
                  <a:pt x="6618" y="2363"/>
                </a:lnTo>
                <a:lnTo>
                  <a:pt x="6601" y="2062"/>
                </a:lnTo>
                <a:lnTo>
                  <a:pt x="6584" y="1761"/>
                </a:lnTo>
                <a:lnTo>
                  <a:pt x="6555" y="1468"/>
                </a:lnTo>
                <a:lnTo>
                  <a:pt x="6520" y="1167"/>
                </a:lnTo>
                <a:lnTo>
                  <a:pt x="6474" y="874"/>
                </a:lnTo>
                <a:lnTo>
                  <a:pt x="6456" y="767"/>
                </a:lnTo>
                <a:lnTo>
                  <a:pt x="6428" y="666"/>
                </a:lnTo>
                <a:lnTo>
                  <a:pt x="6393" y="573"/>
                </a:lnTo>
                <a:lnTo>
                  <a:pt x="6352" y="487"/>
                </a:lnTo>
                <a:lnTo>
                  <a:pt x="6300" y="409"/>
                </a:lnTo>
                <a:lnTo>
                  <a:pt x="6248" y="344"/>
                </a:lnTo>
                <a:lnTo>
                  <a:pt x="6191" y="273"/>
                </a:lnTo>
                <a:lnTo>
                  <a:pt x="6127" y="215"/>
                </a:lnTo>
                <a:lnTo>
                  <a:pt x="6063" y="165"/>
                </a:lnTo>
                <a:lnTo>
                  <a:pt x="5994" y="122"/>
                </a:lnTo>
                <a:lnTo>
                  <a:pt x="5919" y="87"/>
                </a:lnTo>
                <a:lnTo>
                  <a:pt x="5844" y="58"/>
                </a:lnTo>
                <a:lnTo>
                  <a:pt x="5769" y="29"/>
                </a:lnTo>
                <a:lnTo>
                  <a:pt x="5688" y="15"/>
                </a:lnTo>
                <a:lnTo>
                  <a:pt x="560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8590567" y="2634351"/>
            <a:ext cx="285661" cy="216799"/>
          </a:xfrm>
          <a:custGeom>
            <a:avLst/>
            <a:gdLst/>
            <a:ahLst/>
            <a:cxnLst/>
            <a:rect l="l" t="t" r="r" b="b"/>
            <a:pathLst>
              <a:path w="17485" h="13270" extrusionOk="0">
                <a:moveTo>
                  <a:pt x="16681" y="1"/>
                </a:moveTo>
                <a:lnTo>
                  <a:pt x="16606" y="15"/>
                </a:lnTo>
                <a:lnTo>
                  <a:pt x="16525" y="36"/>
                </a:lnTo>
                <a:lnTo>
                  <a:pt x="16438" y="72"/>
                </a:lnTo>
                <a:lnTo>
                  <a:pt x="15901" y="337"/>
                </a:lnTo>
                <a:lnTo>
                  <a:pt x="15363" y="616"/>
                </a:lnTo>
                <a:lnTo>
                  <a:pt x="14831" y="902"/>
                </a:lnTo>
                <a:lnTo>
                  <a:pt x="14300" y="1196"/>
                </a:lnTo>
                <a:lnTo>
                  <a:pt x="13768" y="1503"/>
                </a:lnTo>
                <a:lnTo>
                  <a:pt x="13242" y="1818"/>
                </a:lnTo>
                <a:lnTo>
                  <a:pt x="12716" y="2140"/>
                </a:lnTo>
                <a:lnTo>
                  <a:pt x="12190" y="2470"/>
                </a:lnTo>
                <a:lnTo>
                  <a:pt x="11670" y="2813"/>
                </a:lnTo>
                <a:lnTo>
                  <a:pt x="11150" y="3157"/>
                </a:lnTo>
                <a:lnTo>
                  <a:pt x="10629" y="3507"/>
                </a:lnTo>
                <a:lnTo>
                  <a:pt x="10115" y="3865"/>
                </a:lnTo>
                <a:lnTo>
                  <a:pt x="9601" y="4230"/>
                </a:lnTo>
                <a:lnTo>
                  <a:pt x="9092" y="4602"/>
                </a:lnTo>
                <a:lnTo>
                  <a:pt x="8578" y="4982"/>
                </a:lnTo>
                <a:lnTo>
                  <a:pt x="8075" y="5361"/>
                </a:lnTo>
                <a:lnTo>
                  <a:pt x="7566" y="5747"/>
                </a:lnTo>
                <a:lnTo>
                  <a:pt x="7063" y="6141"/>
                </a:lnTo>
                <a:lnTo>
                  <a:pt x="6566" y="6535"/>
                </a:lnTo>
                <a:lnTo>
                  <a:pt x="6063" y="6935"/>
                </a:lnTo>
                <a:lnTo>
                  <a:pt x="5075" y="7744"/>
                </a:lnTo>
                <a:lnTo>
                  <a:pt x="4093" y="8560"/>
                </a:lnTo>
                <a:lnTo>
                  <a:pt x="3122" y="9383"/>
                </a:lnTo>
                <a:lnTo>
                  <a:pt x="2156" y="10213"/>
                </a:lnTo>
                <a:lnTo>
                  <a:pt x="1203" y="11051"/>
                </a:lnTo>
                <a:lnTo>
                  <a:pt x="261" y="11881"/>
                </a:lnTo>
                <a:lnTo>
                  <a:pt x="209" y="11931"/>
                </a:lnTo>
                <a:lnTo>
                  <a:pt x="162" y="11988"/>
                </a:lnTo>
                <a:lnTo>
                  <a:pt x="122" y="12045"/>
                </a:lnTo>
                <a:lnTo>
                  <a:pt x="87" y="12110"/>
                </a:lnTo>
                <a:lnTo>
                  <a:pt x="58" y="12174"/>
                </a:lnTo>
                <a:lnTo>
                  <a:pt x="35" y="12239"/>
                </a:lnTo>
                <a:lnTo>
                  <a:pt x="18" y="12310"/>
                </a:lnTo>
                <a:lnTo>
                  <a:pt x="6" y="12375"/>
                </a:lnTo>
                <a:lnTo>
                  <a:pt x="1" y="12446"/>
                </a:lnTo>
                <a:lnTo>
                  <a:pt x="1" y="12518"/>
                </a:lnTo>
                <a:lnTo>
                  <a:pt x="6" y="12582"/>
                </a:lnTo>
                <a:lnTo>
                  <a:pt x="12" y="12654"/>
                </a:lnTo>
                <a:lnTo>
                  <a:pt x="24" y="12718"/>
                </a:lnTo>
                <a:lnTo>
                  <a:pt x="41" y="12783"/>
                </a:lnTo>
                <a:lnTo>
                  <a:pt x="64" y="12847"/>
                </a:lnTo>
                <a:lnTo>
                  <a:pt x="87" y="12911"/>
                </a:lnTo>
                <a:lnTo>
                  <a:pt x="122" y="12969"/>
                </a:lnTo>
                <a:lnTo>
                  <a:pt x="151" y="13019"/>
                </a:lnTo>
                <a:lnTo>
                  <a:pt x="185" y="13069"/>
                </a:lnTo>
                <a:lnTo>
                  <a:pt x="226" y="13112"/>
                </a:lnTo>
                <a:lnTo>
                  <a:pt x="266" y="13155"/>
                </a:lnTo>
                <a:lnTo>
                  <a:pt x="313" y="13190"/>
                </a:lnTo>
                <a:lnTo>
                  <a:pt x="359" y="13219"/>
                </a:lnTo>
                <a:lnTo>
                  <a:pt x="405" y="13241"/>
                </a:lnTo>
                <a:lnTo>
                  <a:pt x="457" y="13255"/>
                </a:lnTo>
                <a:lnTo>
                  <a:pt x="509" y="13262"/>
                </a:lnTo>
                <a:lnTo>
                  <a:pt x="567" y="13269"/>
                </a:lnTo>
                <a:lnTo>
                  <a:pt x="625" y="13262"/>
                </a:lnTo>
                <a:lnTo>
                  <a:pt x="683" y="13241"/>
                </a:lnTo>
                <a:lnTo>
                  <a:pt x="740" y="13219"/>
                </a:lnTo>
                <a:lnTo>
                  <a:pt x="798" y="13183"/>
                </a:lnTo>
                <a:lnTo>
                  <a:pt x="856" y="13140"/>
                </a:lnTo>
                <a:lnTo>
                  <a:pt x="1347" y="12740"/>
                </a:lnTo>
                <a:lnTo>
                  <a:pt x="1838" y="12346"/>
                </a:lnTo>
                <a:lnTo>
                  <a:pt x="2336" y="11967"/>
                </a:lnTo>
                <a:lnTo>
                  <a:pt x="2833" y="11580"/>
                </a:lnTo>
                <a:lnTo>
                  <a:pt x="3330" y="11208"/>
                </a:lnTo>
                <a:lnTo>
                  <a:pt x="3827" y="10836"/>
                </a:lnTo>
                <a:lnTo>
                  <a:pt x="4330" y="10471"/>
                </a:lnTo>
                <a:lnTo>
                  <a:pt x="4827" y="10113"/>
                </a:lnTo>
                <a:lnTo>
                  <a:pt x="5838" y="9405"/>
                </a:lnTo>
                <a:lnTo>
                  <a:pt x="6850" y="8703"/>
                </a:lnTo>
                <a:lnTo>
                  <a:pt x="7867" y="8023"/>
                </a:lnTo>
                <a:lnTo>
                  <a:pt x="8884" y="7343"/>
                </a:lnTo>
                <a:lnTo>
                  <a:pt x="9907" y="6678"/>
                </a:lnTo>
                <a:lnTo>
                  <a:pt x="10936" y="6012"/>
                </a:lnTo>
                <a:lnTo>
                  <a:pt x="12988" y="4688"/>
                </a:lnTo>
                <a:lnTo>
                  <a:pt x="14016" y="4023"/>
                </a:lnTo>
                <a:lnTo>
                  <a:pt x="15039" y="3350"/>
                </a:lnTo>
                <a:lnTo>
                  <a:pt x="16068" y="2670"/>
                </a:lnTo>
                <a:lnTo>
                  <a:pt x="17091" y="1976"/>
                </a:lnTo>
                <a:lnTo>
                  <a:pt x="17161" y="1919"/>
                </a:lnTo>
                <a:lnTo>
                  <a:pt x="17230" y="1861"/>
                </a:lnTo>
                <a:lnTo>
                  <a:pt x="17288" y="1790"/>
                </a:lnTo>
                <a:lnTo>
                  <a:pt x="17334" y="1718"/>
                </a:lnTo>
                <a:lnTo>
                  <a:pt x="17380" y="1639"/>
                </a:lnTo>
                <a:lnTo>
                  <a:pt x="17415" y="1554"/>
                </a:lnTo>
                <a:lnTo>
                  <a:pt x="17438" y="1468"/>
                </a:lnTo>
                <a:lnTo>
                  <a:pt x="17461" y="1382"/>
                </a:lnTo>
                <a:lnTo>
                  <a:pt x="17478" y="1289"/>
                </a:lnTo>
                <a:lnTo>
                  <a:pt x="17484" y="1196"/>
                </a:lnTo>
                <a:lnTo>
                  <a:pt x="17484" y="1103"/>
                </a:lnTo>
                <a:lnTo>
                  <a:pt x="17484" y="1010"/>
                </a:lnTo>
                <a:lnTo>
                  <a:pt x="17473" y="917"/>
                </a:lnTo>
                <a:lnTo>
                  <a:pt x="17455" y="824"/>
                </a:lnTo>
                <a:lnTo>
                  <a:pt x="17438" y="738"/>
                </a:lnTo>
                <a:lnTo>
                  <a:pt x="17409" y="652"/>
                </a:lnTo>
                <a:lnTo>
                  <a:pt x="17380" y="566"/>
                </a:lnTo>
                <a:lnTo>
                  <a:pt x="17345" y="480"/>
                </a:lnTo>
                <a:lnTo>
                  <a:pt x="17299" y="408"/>
                </a:lnTo>
                <a:lnTo>
                  <a:pt x="17259" y="330"/>
                </a:lnTo>
                <a:lnTo>
                  <a:pt x="17207" y="265"/>
                </a:lnTo>
                <a:lnTo>
                  <a:pt x="17155" y="208"/>
                </a:lnTo>
                <a:lnTo>
                  <a:pt x="17097" y="151"/>
                </a:lnTo>
                <a:lnTo>
                  <a:pt x="17033" y="101"/>
                </a:lnTo>
                <a:lnTo>
                  <a:pt x="16970" y="65"/>
                </a:lnTo>
                <a:lnTo>
                  <a:pt x="16906" y="36"/>
                </a:lnTo>
                <a:lnTo>
                  <a:pt x="16831" y="15"/>
                </a:lnTo>
                <a:lnTo>
                  <a:pt x="1676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8646948" y="2686729"/>
            <a:ext cx="355798" cy="241697"/>
          </a:xfrm>
          <a:custGeom>
            <a:avLst/>
            <a:gdLst/>
            <a:ahLst/>
            <a:cxnLst/>
            <a:rect l="l" t="t" r="r" b="b"/>
            <a:pathLst>
              <a:path w="21778" h="14794" extrusionOk="0">
                <a:moveTo>
                  <a:pt x="20859" y="1"/>
                </a:moveTo>
                <a:lnTo>
                  <a:pt x="20755" y="8"/>
                </a:lnTo>
                <a:lnTo>
                  <a:pt x="20651" y="29"/>
                </a:lnTo>
                <a:lnTo>
                  <a:pt x="20541" y="72"/>
                </a:lnTo>
                <a:lnTo>
                  <a:pt x="20426" y="122"/>
                </a:lnTo>
                <a:lnTo>
                  <a:pt x="19125" y="838"/>
                </a:lnTo>
                <a:lnTo>
                  <a:pt x="17819" y="1568"/>
                </a:lnTo>
                <a:lnTo>
                  <a:pt x="16518" y="2312"/>
                </a:lnTo>
                <a:lnTo>
                  <a:pt x="15224" y="3071"/>
                </a:lnTo>
                <a:lnTo>
                  <a:pt x="13929" y="3844"/>
                </a:lnTo>
                <a:lnTo>
                  <a:pt x="13288" y="4238"/>
                </a:lnTo>
                <a:lnTo>
                  <a:pt x="12640" y="4631"/>
                </a:lnTo>
                <a:lnTo>
                  <a:pt x="11999" y="5032"/>
                </a:lnTo>
                <a:lnTo>
                  <a:pt x="11363" y="5440"/>
                </a:lnTo>
                <a:lnTo>
                  <a:pt x="10721" y="5848"/>
                </a:lnTo>
                <a:lnTo>
                  <a:pt x="10086" y="6263"/>
                </a:lnTo>
                <a:lnTo>
                  <a:pt x="9450" y="6678"/>
                </a:lnTo>
                <a:lnTo>
                  <a:pt x="8820" y="7100"/>
                </a:lnTo>
                <a:lnTo>
                  <a:pt x="8190" y="7530"/>
                </a:lnTo>
                <a:lnTo>
                  <a:pt x="7560" y="7959"/>
                </a:lnTo>
                <a:lnTo>
                  <a:pt x="6936" y="8396"/>
                </a:lnTo>
                <a:lnTo>
                  <a:pt x="6311" y="8832"/>
                </a:lnTo>
                <a:lnTo>
                  <a:pt x="5693" y="9283"/>
                </a:lnTo>
                <a:lnTo>
                  <a:pt x="5075" y="9734"/>
                </a:lnTo>
                <a:lnTo>
                  <a:pt x="4462" y="10192"/>
                </a:lnTo>
                <a:lnTo>
                  <a:pt x="3849" y="10650"/>
                </a:lnTo>
                <a:lnTo>
                  <a:pt x="3242" y="11115"/>
                </a:lnTo>
                <a:lnTo>
                  <a:pt x="2636" y="11595"/>
                </a:lnTo>
                <a:lnTo>
                  <a:pt x="2034" y="12067"/>
                </a:lnTo>
                <a:lnTo>
                  <a:pt x="1433" y="12554"/>
                </a:lnTo>
                <a:lnTo>
                  <a:pt x="838" y="13040"/>
                </a:lnTo>
                <a:lnTo>
                  <a:pt x="249" y="13541"/>
                </a:lnTo>
                <a:lnTo>
                  <a:pt x="197" y="13584"/>
                </a:lnTo>
                <a:lnTo>
                  <a:pt x="156" y="13634"/>
                </a:lnTo>
                <a:lnTo>
                  <a:pt x="116" y="13692"/>
                </a:lnTo>
                <a:lnTo>
                  <a:pt x="81" y="13742"/>
                </a:lnTo>
                <a:lnTo>
                  <a:pt x="58" y="13799"/>
                </a:lnTo>
                <a:lnTo>
                  <a:pt x="35" y="13863"/>
                </a:lnTo>
                <a:lnTo>
                  <a:pt x="17" y="13921"/>
                </a:lnTo>
                <a:lnTo>
                  <a:pt x="6" y="13985"/>
                </a:lnTo>
                <a:lnTo>
                  <a:pt x="0" y="14042"/>
                </a:lnTo>
                <a:lnTo>
                  <a:pt x="0" y="14107"/>
                </a:lnTo>
                <a:lnTo>
                  <a:pt x="0" y="14171"/>
                </a:lnTo>
                <a:lnTo>
                  <a:pt x="12" y="14228"/>
                </a:lnTo>
                <a:lnTo>
                  <a:pt x="23" y="14293"/>
                </a:lnTo>
                <a:lnTo>
                  <a:pt x="35" y="14350"/>
                </a:lnTo>
                <a:lnTo>
                  <a:pt x="58" y="14407"/>
                </a:lnTo>
                <a:lnTo>
                  <a:pt x="81" y="14457"/>
                </a:lnTo>
                <a:lnTo>
                  <a:pt x="104" y="14515"/>
                </a:lnTo>
                <a:lnTo>
                  <a:pt x="133" y="14558"/>
                </a:lnTo>
                <a:lnTo>
                  <a:pt x="168" y="14608"/>
                </a:lnTo>
                <a:lnTo>
                  <a:pt x="202" y="14644"/>
                </a:lnTo>
                <a:lnTo>
                  <a:pt x="243" y="14686"/>
                </a:lnTo>
                <a:lnTo>
                  <a:pt x="283" y="14715"/>
                </a:lnTo>
                <a:lnTo>
                  <a:pt x="324" y="14744"/>
                </a:lnTo>
                <a:lnTo>
                  <a:pt x="370" y="14765"/>
                </a:lnTo>
                <a:lnTo>
                  <a:pt x="416" y="14779"/>
                </a:lnTo>
                <a:lnTo>
                  <a:pt x="468" y="14794"/>
                </a:lnTo>
                <a:lnTo>
                  <a:pt x="520" y="14794"/>
                </a:lnTo>
                <a:lnTo>
                  <a:pt x="572" y="14787"/>
                </a:lnTo>
                <a:lnTo>
                  <a:pt x="624" y="14779"/>
                </a:lnTo>
                <a:lnTo>
                  <a:pt x="682" y="14758"/>
                </a:lnTo>
                <a:lnTo>
                  <a:pt x="740" y="14729"/>
                </a:lnTo>
                <a:lnTo>
                  <a:pt x="798" y="14694"/>
                </a:lnTo>
                <a:lnTo>
                  <a:pt x="2040" y="13820"/>
                </a:lnTo>
                <a:lnTo>
                  <a:pt x="3283" y="12955"/>
                </a:lnTo>
                <a:lnTo>
                  <a:pt x="4526" y="12096"/>
                </a:lnTo>
                <a:lnTo>
                  <a:pt x="5768" y="11244"/>
                </a:lnTo>
                <a:lnTo>
                  <a:pt x="7017" y="10414"/>
                </a:lnTo>
                <a:lnTo>
                  <a:pt x="8265" y="9591"/>
                </a:lnTo>
                <a:lnTo>
                  <a:pt x="9519" y="8775"/>
                </a:lnTo>
                <a:lnTo>
                  <a:pt x="10779" y="7981"/>
                </a:lnTo>
                <a:lnTo>
                  <a:pt x="11409" y="7587"/>
                </a:lnTo>
                <a:lnTo>
                  <a:pt x="12039" y="7200"/>
                </a:lnTo>
                <a:lnTo>
                  <a:pt x="12675" y="6814"/>
                </a:lnTo>
                <a:lnTo>
                  <a:pt x="13311" y="6435"/>
                </a:lnTo>
                <a:lnTo>
                  <a:pt x="13952" y="6055"/>
                </a:lnTo>
                <a:lnTo>
                  <a:pt x="14594" y="5683"/>
                </a:lnTo>
                <a:lnTo>
                  <a:pt x="15235" y="5318"/>
                </a:lnTo>
                <a:lnTo>
                  <a:pt x="15877" y="4953"/>
                </a:lnTo>
                <a:lnTo>
                  <a:pt x="16524" y="4595"/>
                </a:lnTo>
                <a:lnTo>
                  <a:pt x="17177" y="4238"/>
                </a:lnTo>
                <a:lnTo>
                  <a:pt x="17830" y="3887"/>
                </a:lnTo>
                <a:lnTo>
                  <a:pt x="18484" y="3543"/>
                </a:lnTo>
                <a:lnTo>
                  <a:pt x="19142" y="3200"/>
                </a:lnTo>
                <a:lnTo>
                  <a:pt x="19807" y="2863"/>
                </a:lnTo>
                <a:lnTo>
                  <a:pt x="20466" y="2534"/>
                </a:lnTo>
                <a:lnTo>
                  <a:pt x="21136" y="2205"/>
                </a:lnTo>
                <a:lnTo>
                  <a:pt x="21246" y="2148"/>
                </a:lnTo>
                <a:lnTo>
                  <a:pt x="21345" y="2076"/>
                </a:lnTo>
                <a:lnTo>
                  <a:pt x="21437" y="1998"/>
                </a:lnTo>
                <a:lnTo>
                  <a:pt x="21512" y="1919"/>
                </a:lnTo>
                <a:lnTo>
                  <a:pt x="21581" y="1826"/>
                </a:lnTo>
                <a:lnTo>
                  <a:pt x="21639" y="1733"/>
                </a:lnTo>
                <a:lnTo>
                  <a:pt x="21686" y="1640"/>
                </a:lnTo>
                <a:lnTo>
                  <a:pt x="21720" y="1532"/>
                </a:lnTo>
                <a:lnTo>
                  <a:pt x="21749" y="1432"/>
                </a:lnTo>
                <a:lnTo>
                  <a:pt x="21766" y="1325"/>
                </a:lnTo>
                <a:lnTo>
                  <a:pt x="21778" y="1217"/>
                </a:lnTo>
                <a:lnTo>
                  <a:pt x="21778" y="1110"/>
                </a:lnTo>
                <a:lnTo>
                  <a:pt x="21772" y="1003"/>
                </a:lnTo>
                <a:lnTo>
                  <a:pt x="21755" y="895"/>
                </a:lnTo>
                <a:lnTo>
                  <a:pt x="21732" y="795"/>
                </a:lnTo>
                <a:lnTo>
                  <a:pt x="21703" y="695"/>
                </a:lnTo>
                <a:lnTo>
                  <a:pt x="21668" y="595"/>
                </a:lnTo>
                <a:lnTo>
                  <a:pt x="21622" y="502"/>
                </a:lnTo>
                <a:lnTo>
                  <a:pt x="21570" y="416"/>
                </a:lnTo>
                <a:lnTo>
                  <a:pt x="21512" y="337"/>
                </a:lnTo>
                <a:lnTo>
                  <a:pt x="21449" y="258"/>
                </a:lnTo>
                <a:lnTo>
                  <a:pt x="21379" y="194"/>
                </a:lnTo>
                <a:lnTo>
                  <a:pt x="21304" y="137"/>
                </a:lnTo>
                <a:lnTo>
                  <a:pt x="21223" y="87"/>
                </a:lnTo>
                <a:lnTo>
                  <a:pt x="21142" y="51"/>
                </a:lnTo>
                <a:lnTo>
                  <a:pt x="21050" y="22"/>
                </a:lnTo>
                <a:lnTo>
                  <a:pt x="2095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8824371" y="4289426"/>
            <a:ext cx="90657" cy="137055"/>
          </a:xfrm>
          <a:custGeom>
            <a:avLst/>
            <a:gdLst/>
            <a:ahLst/>
            <a:cxnLst/>
            <a:rect l="l" t="t" r="r" b="b"/>
            <a:pathLst>
              <a:path w="5549" h="8389" extrusionOk="0">
                <a:moveTo>
                  <a:pt x="526" y="1"/>
                </a:moveTo>
                <a:lnTo>
                  <a:pt x="474" y="15"/>
                </a:lnTo>
                <a:lnTo>
                  <a:pt x="422" y="29"/>
                </a:lnTo>
                <a:lnTo>
                  <a:pt x="370" y="44"/>
                </a:lnTo>
                <a:lnTo>
                  <a:pt x="318" y="72"/>
                </a:lnTo>
                <a:lnTo>
                  <a:pt x="272" y="101"/>
                </a:lnTo>
                <a:lnTo>
                  <a:pt x="226" y="137"/>
                </a:lnTo>
                <a:lnTo>
                  <a:pt x="185" y="172"/>
                </a:lnTo>
                <a:lnTo>
                  <a:pt x="150" y="215"/>
                </a:lnTo>
                <a:lnTo>
                  <a:pt x="116" y="266"/>
                </a:lnTo>
                <a:lnTo>
                  <a:pt x="81" y="323"/>
                </a:lnTo>
                <a:lnTo>
                  <a:pt x="58" y="380"/>
                </a:lnTo>
                <a:lnTo>
                  <a:pt x="35" y="452"/>
                </a:lnTo>
                <a:lnTo>
                  <a:pt x="18" y="516"/>
                </a:lnTo>
                <a:lnTo>
                  <a:pt x="6" y="595"/>
                </a:lnTo>
                <a:lnTo>
                  <a:pt x="0" y="673"/>
                </a:lnTo>
                <a:lnTo>
                  <a:pt x="6" y="759"/>
                </a:lnTo>
                <a:lnTo>
                  <a:pt x="23" y="1067"/>
                </a:lnTo>
                <a:lnTo>
                  <a:pt x="52" y="1368"/>
                </a:lnTo>
                <a:lnTo>
                  <a:pt x="93" y="1668"/>
                </a:lnTo>
                <a:lnTo>
                  <a:pt x="145" y="1969"/>
                </a:lnTo>
                <a:lnTo>
                  <a:pt x="203" y="2262"/>
                </a:lnTo>
                <a:lnTo>
                  <a:pt x="272" y="2563"/>
                </a:lnTo>
                <a:lnTo>
                  <a:pt x="347" y="2856"/>
                </a:lnTo>
                <a:lnTo>
                  <a:pt x="434" y="3143"/>
                </a:lnTo>
                <a:lnTo>
                  <a:pt x="526" y="3429"/>
                </a:lnTo>
                <a:lnTo>
                  <a:pt x="630" y="3715"/>
                </a:lnTo>
                <a:lnTo>
                  <a:pt x="740" y="3994"/>
                </a:lnTo>
                <a:lnTo>
                  <a:pt x="861" y="4266"/>
                </a:lnTo>
                <a:lnTo>
                  <a:pt x="983" y="4538"/>
                </a:lnTo>
                <a:lnTo>
                  <a:pt x="1121" y="4803"/>
                </a:lnTo>
                <a:lnTo>
                  <a:pt x="1260" y="5061"/>
                </a:lnTo>
                <a:lnTo>
                  <a:pt x="1405" y="5311"/>
                </a:lnTo>
                <a:lnTo>
                  <a:pt x="1561" y="5562"/>
                </a:lnTo>
                <a:lnTo>
                  <a:pt x="1723" y="5805"/>
                </a:lnTo>
                <a:lnTo>
                  <a:pt x="1890" y="6041"/>
                </a:lnTo>
                <a:lnTo>
                  <a:pt x="2064" y="6263"/>
                </a:lnTo>
                <a:lnTo>
                  <a:pt x="2237" y="6485"/>
                </a:lnTo>
                <a:lnTo>
                  <a:pt x="2422" y="6699"/>
                </a:lnTo>
                <a:lnTo>
                  <a:pt x="2613" y="6900"/>
                </a:lnTo>
                <a:lnTo>
                  <a:pt x="2809" y="7100"/>
                </a:lnTo>
                <a:lnTo>
                  <a:pt x="3006" y="7286"/>
                </a:lnTo>
                <a:lnTo>
                  <a:pt x="3208" y="7465"/>
                </a:lnTo>
                <a:lnTo>
                  <a:pt x="3422" y="7630"/>
                </a:lnTo>
                <a:lnTo>
                  <a:pt x="3630" y="7794"/>
                </a:lnTo>
                <a:lnTo>
                  <a:pt x="3850" y="7938"/>
                </a:lnTo>
                <a:lnTo>
                  <a:pt x="4069" y="8081"/>
                </a:lnTo>
                <a:lnTo>
                  <a:pt x="4295" y="8202"/>
                </a:lnTo>
                <a:lnTo>
                  <a:pt x="4520" y="8324"/>
                </a:lnTo>
                <a:lnTo>
                  <a:pt x="4601" y="8353"/>
                </a:lnTo>
                <a:lnTo>
                  <a:pt x="4688" y="8381"/>
                </a:lnTo>
                <a:lnTo>
                  <a:pt x="4763" y="8388"/>
                </a:lnTo>
                <a:lnTo>
                  <a:pt x="4844" y="8388"/>
                </a:lnTo>
                <a:lnTo>
                  <a:pt x="4913" y="8381"/>
                </a:lnTo>
                <a:lnTo>
                  <a:pt x="4988" y="8360"/>
                </a:lnTo>
                <a:lnTo>
                  <a:pt x="5052" y="8331"/>
                </a:lnTo>
                <a:lnTo>
                  <a:pt x="5115" y="8295"/>
                </a:lnTo>
                <a:lnTo>
                  <a:pt x="5179" y="8245"/>
                </a:lnTo>
                <a:lnTo>
                  <a:pt x="5231" y="8195"/>
                </a:lnTo>
                <a:lnTo>
                  <a:pt x="5283" y="8138"/>
                </a:lnTo>
                <a:lnTo>
                  <a:pt x="5329" y="8066"/>
                </a:lnTo>
                <a:lnTo>
                  <a:pt x="5375" y="7995"/>
                </a:lnTo>
                <a:lnTo>
                  <a:pt x="5416" y="7923"/>
                </a:lnTo>
                <a:lnTo>
                  <a:pt x="5450" y="7837"/>
                </a:lnTo>
                <a:lnTo>
                  <a:pt x="5479" y="7759"/>
                </a:lnTo>
                <a:lnTo>
                  <a:pt x="5503" y="7673"/>
                </a:lnTo>
                <a:lnTo>
                  <a:pt x="5520" y="7580"/>
                </a:lnTo>
                <a:lnTo>
                  <a:pt x="5537" y="7487"/>
                </a:lnTo>
                <a:lnTo>
                  <a:pt x="5543" y="7394"/>
                </a:lnTo>
                <a:lnTo>
                  <a:pt x="5549" y="7301"/>
                </a:lnTo>
                <a:lnTo>
                  <a:pt x="5543" y="7208"/>
                </a:lnTo>
                <a:lnTo>
                  <a:pt x="5537" y="7122"/>
                </a:lnTo>
                <a:lnTo>
                  <a:pt x="5520" y="7029"/>
                </a:lnTo>
                <a:lnTo>
                  <a:pt x="5503" y="6943"/>
                </a:lnTo>
                <a:lnTo>
                  <a:pt x="5474" y="6850"/>
                </a:lnTo>
                <a:lnTo>
                  <a:pt x="5439" y="6771"/>
                </a:lnTo>
                <a:lnTo>
                  <a:pt x="5398" y="6692"/>
                </a:lnTo>
                <a:lnTo>
                  <a:pt x="5352" y="6614"/>
                </a:lnTo>
                <a:lnTo>
                  <a:pt x="5294" y="6542"/>
                </a:lnTo>
                <a:lnTo>
                  <a:pt x="5237" y="6478"/>
                </a:lnTo>
                <a:lnTo>
                  <a:pt x="5167" y="6420"/>
                </a:lnTo>
                <a:lnTo>
                  <a:pt x="4982" y="6284"/>
                </a:lnTo>
                <a:lnTo>
                  <a:pt x="4809" y="6141"/>
                </a:lnTo>
                <a:lnTo>
                  <a:pt x="4636" y="6005"/>
                </a:lnTo>
                <a:lnTo>
                  <a:pt x="4468" y="5855"/>
                </a:lnTo>
                <a:lnTo>
                  <a:pt x="4300" y="5712"/>
                </a:lnTo>
                <a:lnTo>
                  <a:pt x="4144" y="5562"/>
                </a:lnTo>
                <a:lnTo>
                  <a:pt x="3988" y="5411"/>
                </a:lnTo>
                <a:lnTo>
                  <a:pt x="3838" y="5261"/>
                </a:lnTo>
                <a:lnTo>
                  <a:pt x="3688" y="5104"/>
                </a:lnTo>
                <a:lnTo>
                  <a:pt x="3549" y="4946"/>
                </a:lnTo>
                <a:lnTo>
                  <a:pt x="3410" y="4789"/>
                </a:lnTo>
                <a:lnTo>
                  <a:pt x="3272" y="4624"/>
                </a:lnTo>
                <a:lnTo>
                  <a:pt x="3144" y="4459"/>
                </a:lnTo>
                <a:lnTo>
                  <a:pt x="3017" y="4288"/>
                </a:lnTo>
                <a:lnTo>
                  <a:pt x="2890" y="4116"/>
                </a:lnTo>
                <a:lnTo>
                  <a:pt x="2769" y="3944"/>
                </a:lnTo>
                <a:lnTo>
                  <a:pt x="2653" y="3758"/>
                </a:lnTo>
                <a:lnTo>
                  <a:pt x="2538" y="3579"/>
                </a:lnTo>
                <a:lnTo>
                  <a:pt x="2428" y="3393"/>
                </a:lnTo>
                <a:lnTo>
                  <a:pt x="2324" y="3200"/>
                </a:lnTo>
                <a:lnTo>
                  <a:pt x="2220" y="3007"/>
                </a:lnTo>
                <a:lnTo>
                  <a:pt x="2116" y="2806"/>
                </a:lnTo>
                <a:lnTo>
                  <a:pt x="2017" y="2599"/>
                </a:lnTo>
                <a:lnTo>
                  <a:pt x="1925" y="2391"/>
                </a:lnTo>
                <a:lnTo>
                  <a:pt x="1832" y="2184"/>
                </a:lnTo>
                <a:lnTo>
                  <a:pt x="1746" y="1962"/>
                </a:lnTo>
                <a:lnTo>
                  <a:pt x="1659" y="1740"/>
                </a:lnTo>
                <a:lnTo>
                  <a:pt x="1572" y="1511"/>
                </a:lnTo>
                <a:lnTo>
                  <a:pt x="1491" y="1282"/>
                </a:lnTo>
                <a:lnTo>
                  <a:pt x="1410" y="1046"/>
                </a:lnTo>
                <a:lnTo>
                  <a:pt x="1335" y="802"/>
                </a:lnTo>
                <a:lnTo>
                  <a:pt x="1260" y="552"/>
                </a:lnTo>
                <a:lnTo>
                  <a:pt x="1237" y="480"/>
                </a:lnTo>
                <a:lnTo>
                  <a:pt x="1208" y="409"/>
                </a:lnTo>
                <a:lnTo>
                  <a:pt x="1173" y="351"/>
                </a:lnTo>
                <a:lnTo>
                  <a:pt x="1139" y="294"/>
                </a:lnTo>
                <a:lnTo>
                  <a:pt x="1098" y="244"/>
                </a:lnTo>
                <a:lnTo>
                  <a:pt x="1052" y="194"/>
                </a:lnTo>
                <a:lnTo>
                  <a:pt x="1006" y="151"/>
                </a:lnTo>
                <a:lnTo>
                  <a:pt x="960" y="115"/>
                </a:lnTo>
                <a:lnTo>
                  <a:pt x="908" y="87"/>
                </a:lnTo>
                <a:lnTo>
                  <a:pt x="856" y="58"/>
                </a:lnTo>
                <a:lnTo>
                  <a:pt x="804" y="37"/>
                </a:lnTo>
                <a:lnTo>
                  <a:pt x="752" y="22"/>
                </a:lnTo>
                <a:lnTo>
                  <a:pt x="694" y="8"/>
                </a:lnTo>
                <a:lnTo>
                  <a:pt x="6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8977812" y="4476033"/>
            <a:ext cx="113611" cy="82929"/>
          </a:xfrm>
          <a:custGeom>
            <a:avLst/>
            <a:gdLst/>
            <a:ahLst/>
            <a:cxnLst/>
            <a:rect l="l" t="t" r="r" b="b"/>
            <a:pathLst>
              <a:path w="6954" h="5076" extrusionOk="0">
                <a:moveTo>
                  <a:pt x="717" y="1"/>
                </a:moveTo>
                <a:lnTo>
                  <a:pt x="648" y="15"/>
                </a:lnTo>
                <a:lnTo>
                  <a:pt x="578" y="30"/>
                </a:lnTo>
                <a:lnTo>
                  <a:pt x="515" y="58"/>
                </a:lnTo>
                <a:lnTo>
                  <a:pt x="451" y="94"/>
                </a:lnTo>
                <a:lnTo>
                  <a:pt x="393" y="130"/>
                </a:lnTo>
                <a:lnTo>
                  <a:pt x="335" y="180"/>
                </a:lnTo>
                <a:lnTo>
                  <a:pt x="283" y="230"/>
                </a:lnTo>
                <a:lnTo>
                  <a:pt x="231" y="287"/>
                </a:lnTo>
                <a:lnTo>
                  <a:pt x="185" y="352"/>
                </a:lnTo>
                <a:lnTo>
                  <a:pt x="145" y="416"/>
                </a:lnTo>
                <a:lnTo>
                  <a:pt x="104" y="488"/>
                </a:lnTo>
                <a:lnTo>
                  <a:pt x="75" y="559"/>
                </a:lnTo>
                <a:lnTo>
                  <a:pt x="46" y="638"/>
                </a:lnTo>
                <a:lnTo>
                  <a:pt x="23" y="717"/>
                </a:lnTo>
                <a:lnTo>
                  <a:pt x="12" y="795"/>
                </a:lnTo>
                <a:lnTo>
                  <a:pt x="0" y="881"/>
                </a:lnTo>
                <a:lnTo>
                  <a:pt x="0" y="967"/>
                </a:lnTo>
                <a:lnTo>
                  <a:pt x="6" y="1046"/>
                </a:lnTo>
                <a:lnTo>
                  <a:pt x="23" y="1132"/>
                </a:lnTo>
                <a:lnTo>
                  <a:pt x="46" y="1218"/>
                </a:lnTo>
                <a:lnTo>
                  <a:pt x="75" y="1303"/>
                </a:lnTo>
                <a:lnTo>
                  <a:pt x="116" y="1382"/>
                </a:lnTo>
                <a:lnTo>
                  <a:pt x="162" y="1468"/>
                </a:lnTo>
                <a:lnTo>
                  <a:pt x="220" y="1547"/>
                </a:lnTo>
                <a:lnTo>
                  <a:pt x="370" y="1726"/>
                </a:lnTo>
                <a:lnTo>
                  <a:pt x="526" y="1905"/>
                </a:lnTo>
                <a:lnTo>
                  <a:pt x="682" y="2076"/>
                </a:lnTo>
                <a:lnTo>
                  <a:pt x="838" y="2248"/>
                </a:lnTo>
                <a:lnTo>
                  <a:pt x="1000" y="2413"/>
                </a:lnTo>
                <a:lnTo>
                  <a:pt x="1168" y="2577"/>
                </a:lnTo>
                <a:lnTo>
                  <a:pt x="1330" y="2735"/>
                </a:lnTo>
                <a:lnTo>
                  <a:pt x="1503" y="2885"/>
                </a:lnTo>
                <a:lnTo>
                  <a:pt x="1671" y="3035"/>
                </a:lnTo>
                <a:lnTo>
                  <a:pt x="1844" y="3186"/>
                </a:lnTo>
                <a:lnTo>
                  <a:pt x="2023" y="3329"/>
                </a:lnTo>
                <a:lnTo>
                  <a:pt x="2202" y="3465"/>
                </a:lnTo>
                <a:lnTo>
                  <a:pt x="2381" y="3594"/>
                </a:lnTo>
                <a:lnTo>
                  <a:pt x="2566" y="3722"/>
                </a:lnTo>
                <a:lnTo>
                  <a:pt x="2746" y="3844"/>
                </a:lnTo>
                <a:lnTo>
                  <a:pt x="2936" y="3966"/>
                </a:lnTo>
                <a:lnTo>
                  <a:pt x="3121" y="4080"/>
                </a:lnTo>
                <a:lnTo>
                  <a:pt x="3312" y="4188"/>
                </a:lnTo>
                <a:lnTo>
                  <a:pt x="3509" y="4288"/>
                </a:lnTo>
                <a:lnTo>
                  <a:pt x="3699" y="4388"/>
                </a:lnTo>
                <a:lnTo>
                  <a:pt x="3896" y="4474"/>
                </a:lnTo>
                <a:lnTo>
                  <a:pt x="4092" y="4560"/>
                </a:lnTo>
                <a:lnTo>
                  <a:pt x="4295" y="4639"/>
                </a:lnTo>
                <a:lnTo>
                  <a:pt x="4491" y="4717"/>
                </a:lnTo>
                <a:lnTo>
                  <a:pt x="4693" y="4782"/>
                </a:lnTo>
                <a:lnTo>
                  <a:pt x="4896" y="4839"/>
                </a:lnTo>
                <a:lnTo>
                  <a:pt x="5104" y="4896"/>
                </a:lnTo>
                <a:lnTo>
                  <a:pt x="5312" y="4946"/>
                </a:lnTo>
                <a:lnTo>
                  <a:pt x="5514" y="4989"/>
                </a:lnTo>
                <a:lnTo>
                  <a:pt x="5722" y="5025"/>
                </a:lnTo>
                <a:lnTo>
                  <a:pt x="5936" y="5046"/>
                </a:lnTo>
                <a:lnTo>
                  <a:pt x="6144" y="5068"/>
                </a:lnTo>
                <a:lnTo>
                  <a:pt x="6231" y="5075"/>
                </a:lnTo>
                <a:lnTo>
                  <a:pt x="6312" y="5061"/>
                </a:lnTo>
                <a:lnTo>
                  <a:pt x="6387" y="5039"/>
                </a:lnTo>
                <a:lnTo>
                  <a:pt x="6456" y="5011"/>
                </a:lnTo>
                <a:lnTo>
                  <a:pt x="6526" y="4975"/>
                </a:lnTo>
                <a:lnTo>
                  <a:pt x="6589" y="4932"/>
                </a:lnTo>
                <a:lnTo>
                  <a:pt x="6647" y="4875"/>
                </a:lnTo>
                <a:lnTo>
                  <a:pt x="6699" y="4817"/>
                </a:lnTo>
                <a:lnTo>
                  <a:pt x="6745" y="4746"/>
                </a:lnTo>
                <a:lnTo>
                  <a:pt x="6791" y="4674"/>
                </a:lnTo>
                <a:lnTo>
                  <a:pt x="6826" y="4596"/>
                </a:lnTo>
                <a:lnTo>
                  <a:pt x="6861" y="4517"/>
                </a:lnTo>
                <a:lnTo>
                  <a:pt x="6890" y="4431"/>
                </a:lnTo>
                <a:lnTo>
                  <a:pt x="6913" y="4345"/>
                </a:lnTo>
                <a:lnTo>
                  <a:pt x="6930" y="4252"/>
                </a:lnTo>
                <a:lnTo>
                  <a:pt x="6942" y="4159"/>
                </a:lnTo>
                <a:lnTo>
                  <a:pt x="6953" y="4073"/>
                </a:lnTo>
                <a:lnTo>
                  <a:pt x="6953" y="3980"/>
                </a:lnTo>
                <a:lnTo>
                  <a:pt x="6947" y="3887"/>
                </a:lnTo>
                <a:lnTo>
                  <a:pt x="6942" y="3794"/>
                </a:lnTo>
                <a:lnTo>
                  <a:pt x="6924" y="3708"/>
                </a:lnTo>
                <a:lnTo>
                  <a:pt x="6907" y="3622"/>
                </a:lnTo>
                <a:lnTo>
                  <a:pt x="6878" y="3544"/>
                </a:lnTo>
                <a:lnTo>
                  <a:pt x="6843" y="3465"/>
                </a:lnTo>
                <a:lnTo>
                  <a:pt x="6809" y="3386"/>
                </a:lnTo>
                <a:lnTo>
                  <a:pt x="6763" y="3322"/>
                </a:lnTo>
                <a:lnTo>
                  <a:pt x="6711" y="3257"/>
                </a:lnTo>
                <a:lnTo>
                  <a:pt x="6653" y="3200"/>
                </a:lnTo>
                <a:lnTo>
                  <a:pt x="6595" y="3157"/>
                </a:lnTo>
                <a:lnTo>
                  <a:pt x="6526" y="3114"/>
                </a:lnTo>
                <a:lnTo>
                  <a:pt x="6445" y="3085"/>
                </a:lnTo>
                <a:lnTo>
                  <a:pt x="6364" y="3064"/>
                </a:lnTo>
                <a:lnTo>
                  <a:pt x="6000" y="2985"/>
                </a:lnTo>
                <a:lnTo>
                  <a:pt x="5647" y="2907"/>
                </a:lnTo>
                <a:lnTo>
                  <a:pt x="5294" y="2814"/>
                </a:lnTo>
                <a:lnTo>
                  <a:pt x="4948" y="2706"/>
                </a:lnTo>
                <a:lnTo>
                  <a:pt x="4612" y="2592"/>
                </a:lnTo>
                <a:lnTo>
                  <a:pt x="4277" y="2463"/>
                </a:lnTo>
                <a:lnTo>
                  <a:pt x="3948" y="2320"/>
                </a:lnTo>
                <a:lnTo>
                  <a:pt x="3630" y="2162"/>
                </a:lnTo>
                <a:lnTo>
                  <a:pt x="3468" y="2076"/>
                </a:lnTo>
                <a:lnTo>
                  <a:pt x="3312" y="1983"/>
                </a:lnTo>
                <a:lnTo>
                  <a:pt x="3156" y="1897"/>
                </a:lnTo>
                <a:lnTo>
                  <a:pt x="3000" y="1797"/>
                </a:lnTo>
                <a:lnTo>
                  <a:pt x="2850" y="1697"/>
                </a:lnTo>
                <a:lnTo>
                  <a:pt x="2699" y="1590"/>
                </a:lnTo>
                <a:lnTo>
                  <a:pt x="2549" y="1482"/>
                </a:lnTo>
                <a:lnTo>
                  <a:pt x="2399" y="1361"/>
                </a:lnTo>
                <a:lnTo>
                  <a:pt x="2254" y="1246"/>
                </a:lnTo>
                <a:lnTo>
                  <a:pt x="2104" y="1117"/>
                </a:lnTo>
                <a:lnTo>
                  <a:pt x="1960" y="989"/>
                </a:lnTo>
                <a:lnTo>
                  <a:pt x="1821" y="853"/>
                </a:lnTo>
                <a:lnTo>
                  <a:pt x="1676" y="709"/>
                </a:lnTo>
                <a:lnTo>
                  <a:pt x="1538" y="566"/>
                </a:lnTo>
                <a:lnTo>
                  <a:pt x="1399" y="416"/>
                </a:lnTo>
                <a:lnTo>
                  <a:pt x="1260" y="259"/>
                </a:lnTo>
                <a:lnTo>
                  <a:pt x="1197" y="187"/>
                </a:lnTo>
                <a:lnTo>
                  <a:pt x="1127" y="130"/>
                </a:lnTo>
                <a:lnTo>
                  <a:pt x="1064" y="80"/>
                </a:lnTo>
                <a:lnTo>
                  <a:pt x="994" y="44"/>
                </a:lnTo>
                <a:lnTo>
                  <a:pt x="925" y="22"/>
                </a:lnTo>
                <a:lnTo>
                  <a:pt x="850" y="8"/>
                </a:lnTo>
                <a:lnTo>
                  <a:pt x="7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9156185" y="4531695"/>
            <a:ext cx="101619" cy="38491"/>
          </a:xfrm>
          <a:custGeom>
            <a:avLst/>
            <a:gdLst/>
            <a:ahLst/>
            <a:cxnLst/>
            <a:rect l="l" t="t" r="r" b="b"/>
            <a:pathLst>
              <a:path w="6220" h="2356" extrusionOk="0">
                <a:moveTo>
                  <a:pt x="5306" y="1"/>
                </a:moveTo>
                <a:lnTo>
                  <a:pt x="3618" y="51"/>
                </a:lnTo>
                <a:lnTo>
                  <a:pt x="3532" y="58"/>
                </a:lnTo>
                <a:lnTo>
                  <a:pt x="3456" y="79"/>
                </a:lnTo>
                <a:lnTo>
                  <a:pt x="3381" y="108"/>
                </a:lnTo>
                <a:lnTo>
                  <a:pt x="3312" y="137"/>
                </a:lnTo>
                <a:lnTo>
                  <a:pt x="2647" y="172"/>
                </a:lnTo>
                <a:lnTo>
                  <a:pt x="1983" y="215"/>
                </a:lnTo>
                <a:lnTo>
                  <a:pt x="1324" y="272"/>
                </a:lnTo>
                <a:lnTo>
                  <a:pt x="659" y="337"/>
                </a:lnTo>
                <a:lnTo>
                  <a:pt x="578" y="351"/>
                </a:lnTo>
                <a:lnTo>
                  <a:pt x="503" y="373"/>
                </a:lnTo>
                <a:lnTo>
                  <a:pt x="434" y="401"/>
                </a:lnTo>
                <a:lnTo>
                  <a:pt x="370" y="430"/>
                </a:lnTo>
                <a:lnTo>
                  <a:pt x="312" y="473"/>
                </a:lnTo>
                <a:lnTo>
                  <a:pt x="260" y="523"/>
                </a:lnTo>
                <a:lnTo>
                  <a:pt x="208" y="573"/>
                </a:lnTo>
                <a:lnTo>
                  <a:pt x="168" y="630"/>
                </a:lnTo>
                <a:lnTo>
                  <a:pt x="127" y="688"/>
                </a:lnTo>
                <a:lnTo>
                  <a:pt x="93" y="752"/>
                </a:lnTo>
                <a:lnTo>
                  <a:pt x="64" y="816"/>
                </a:lnTo>
                <a:lnTo>
                  <a:pt x="41" y="888"/>
                </a:lnTo>
                <a:lnTo>
                  <a:pt x="23" y="960"/>
                </a:lnTo>
                <a:lnTo>
                  <a:pt x="12" y="1031"/>
                </a:lnTo>
                <a:lnTo>
                  <a:pt x="6" y="1103"/>
                </a:lnTo>
                <a:lnTo>
                  <a:pt x="0" y="1181"/>
                </a:lnTo>
                <a:lnTo>
                  <a:pt x="6" y="1253"/>
                </a:lnTo>
                <a:lnTo>
                  <a:pt x="12" y="1325"/>
                </a:lnTo>
                <a:lnTo>
                  <a:pt x="23" y="1403"/>
                </a:lnTo>
                <a:lnTo>
                  <a:pt x="41" y="1475"/>
                </a:lnTo>
                <a:lnTo>
                  <a:pt x="64" y="1539"/>
                </a:lnTo>
                <a:lnTo>
                  <a:pt x="93" y="1611"/>
                </a:lnTo>
                <a:lnTo>
                  <a:pt x="127" y="1668"/>
                </a:lnTo>
                <a:lnTo>
                  <a:pt x="168" y="1732"/>
                </a:lnTo>
                <a:lnTo>
                  <a:pt x="208" y="1790"/>
                </a:lnTo>
                <a:lnTo>
                  <a:pt x="260" y="1840"/>
                </a:lnTo>
                <a:lnTo>
                  <a:pt x="312" y="1883"/>
                </a:lnTo>
                <a:lnTo>
                  <a:pt x="370" y="1926"/>
                </a:lnTo>
                <a:lnTo>
                  <a:pt x="434" y="1961"/>
                </a:lnTo>
                <a:lnTo>
                  <a:pt x="503" y="1990"/>
                </a:lnTo>
                <a:lnTo>
                  <a:pt x="578" y="2012"/>
                </a:lnTo>
                <a:lnTo>
                  <a:pt x="659" y="2019"/>
                </a:lnTo>
                <a:lnTo>
                  <a:pt x="1324" y="2090"/>
                </a:lnTo>
                <a:lnTo>
                  <a:pt x="1983" y="2140"/>
                </a:lnTo>
                <a:lnTo>
                  <a:pt x="2647" y="2183"/>
                </a:lnTo>
                <a:lnTo>
                  <a:pt x="3312" y="2226"/>
                </a:lnTo>
                <a:lnTo>
                  <a:pt x="3381" y="2255"/>
                </a:lnTo>
                <a:lnTo>
                  <a:pt x="3456" y="2276"/>
                </a:lnTo>
                <a:lnTo>
                  <a:pt x="3537" y="2298"/>
                </a:lnTo>
                <a:lnTo>
                  <a:pt x="3618" y="2305"/>
                </a:lnTo>
                <a:lnTo>
                  <a:pt x="5306" y="2355"/>
                </a:lnTo>
                <a:lnTo>
                  <a:pt x="5422" y="2355"/>
                </a:lnTo>
                <a:lnTo>
                  <a:pt x="5526" y="2348"/>
                </a:lnTo>
                <a:lnTo>
                  <a:pt x="5624" y="2319"/>
                </a:lnTo>
                <a:lnTo>
                  <a:pt x="5710" y="2284"/>
                </a:lnTo>
                <a:lnTo>
                  <a:pt x="5791" y="2233"/>
                </a:lnTo>
                <a:lnTo>
                  <a:pt x="5867" y="2169"/>
                </a:lnTo>
                <a:lnTo>
                  <a:pt x="5936" y="2097"/>
                </a:lnTo>
                <a:lnTo>
                  <a:pt x="5999" y="2019"/>
                </a:lnTo>
                <a:lnTo>
                  <a:pt x="6052" y="1933"/>
                </a:lnTo>
                <a:lnTo>
                  <a:pt x="6098" y="1840"/>
                </a:lnTo>
                <a:lnTo>
                  <a:pt x="6138" y="1732"/>
                </a:lnTo>
                <a:lnTo>
                  <a:pt x="6167" y="1632"/>
                </a:lnTo>
                <a:lnTo>
                  <a:pt x="6190" y="1518"/>
                </a:lnTo>
                <a:lnTo>
                  <a:pt x="6208" y="1410"/>
                </a:lnTo>
                <a:lnTo>
                  <a:pt x="6219" y="1296"/>
                </a:lnTo>
                <a:lnTo>
                  <a:pt x="6219" y="1181"/>
                </a:lnTo>
                <a:lnTo>
                  <a:pt x="6219" y="1067"/>
                </a:lnTo>
                <a:lnTo>
                  <a:pt x="6208" y="952"/>
                </a:lnTo>
                <a:lnTo>
                  <a:pt x="6190" y="838"/>
                </a:lnTo>
                <a:lnTo>
                  <a:pt x="6167" y="731"/>
                </a:lnTo>
                <a:lnTo>
                  <a:pt x="6138" y="623"/>
                </a:lnTo>
                <a:lnTo>
                  <a:pt x="6098" y="523"/>
                </a:lnTo>
                <a:lnTo>
                  <a:pt x="6052" y="430"/>
                </a:lnTo>
                <a:lnTo>
                  <a:pt x="5999" y="337"/>
                </a:lnTo>
                <a:lnTo>
                  <a:pt x="5936" y="258"/>
                </a:lnTo>
                <a:lnTo>
                  <a:pt x="5867" y="187"/>
                </a:lnTo>
                <a:lnTo>
                  <a:pt x="5791" y="129"/>
                </a:lnTo>
                <a:lnTo>
                  <a:pt x="5710" y="79"/>
                </a:lnTo>
                <a:lnTo>
                  <a:pt x="5618" y="36"/>
                </a:lnTo>
                <a:lnTo>
                  <a:pt x="5526" y="15"/>
                </a:lnTo>
                <a:lnTo>
                  <a:pt x="542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5118598" y="4384806"/>
            <a:ext cx="260812" cy="492380"/>
          </a:xfrm>
          <a:custGeom>
            <a:avLst/>
            <a:gdLst/>
            <a:ahLst/>
            <a:cxnLst/>
            <a:rect l="l" t="t" r="r" b="b"/>
            <a:pathLst>
              <a:path w="15964" h="30138" extrusionOk="0">
                <a:moveTo>
                  <a:pt x="497" y="1"/>
                </a:moveTo>
                <a:lnTo>
                  <a:pt x="445" y="15"/>
                </a:lnTo>
                <a:lnTo>
                  <a:pt x="399" y="29"/>
                </a:lnTo>
                <a:lnTo>
                  <a:pt x="353" y="44"/>
                </a:lnTo>
                <a:lnTo>
                  <a:pt x="307" y="72"/>
                </a:lnTo>
                <a:lnTo>
                  <a:pt x="266" y="94"/>
                </a:lnTo>
                <a:lnTo>
                  <a:pt x="226" y="129"/>
                </a:lnTo>
                <a:lnTo>
                  <a:pt x="185" y="165"/>
                </a:lnTo>
                <a:lnTo>
                  <a:pt x="151" y="201"/>
                </a:lnTo>
                <a:lnTo>
                  <a:pt x="116" y="251"/>
                </a:lnTo>
                <a:lnTo>
                  <a:pt x="87" y="294"/>
                </a:lnTo>
                <a:lnTo>
                  <a:pt x="64" y="344"/>
                </a:lnTo>
                <a:lnTo>
                  <a:pt x="41" y="394"/>
                </a:lnTo>
                <a:lnTo>
                  <a:pt x="23" y="451"/>
                </a:lnTo>
                <a:lnTo>
                  <a:pt x="12" y="509"/>
                </a:lnTo>
                <a:lnTo>
                  <a:pt x="6" y="566"/>
                </a:lnTo>
                <a:lnTo>
                  <a:pt x="0" y="630"/>
                </a:lnTo>
                <a:lnTo>
                  <a:pt x="6" y="695"/>
                </a:lnTo>
                <a:lnTo>
                  <a:pt x="12" y="759"/>
                </a:lnTo>
                <a:lnTo>
                  <a:pt x="29" y="824"/>
                </a:lnTo>
                <a:lnTo>
                  <a:pt x="52" y="895"/>
                </a:lnTo>
                <a:lnTo>
                  <a:pt x="81" y="960"/>
                </a:lnTo>
                <a:lnTo>
                  <a:pt x="584" y="2040"/>
                </a:lnTo>
                <a:lnTo>
                  <a:pt x="1093" y="3114"/>
                </a:lnTo>
                <a:lnTo>
                  <a:pt x="1607" y="4180"/>
                </a:lnTo>
                <a:lnTo>
                  <a:pt x="2122" y="5247"/>
                </a:lnTo>
                <a:lnTo>
                  <a:pt x="3162" y="7379"/>
                </a:lnTo>
                <a:lnTo>
                  <a:pt x="4208" y="9505"/>
                </a:lnTo>
                <a:lnTo>
                  <a:pt x="5266" y="11630"/>
                </a:lnTo>
                <a:lnTo>
                  <a:pt x="6318" y="13749"/>
                </a:lnTo>
                <a:lnTo>
                  <a:pt x="7375" y="15867"/>
                </a:lnTo>
                <a:lnTo>
                  <a:pt x="8427" y="17986"/>
                </a:lnTo>
                <a:lnTo>
                  <a:pt x="8577" y="18308"/>
                </a:lnTo>
                <a:lnTo>
                  <a:pt x="8739" y="18644"/>
                </a:lnTo>
                <a:lnTo>
                  <a:pt x="8895" y="19002"/>
                </a:lnTo>
                <a:lnTo>
                  <a:pt x="9057" y="19374"/>
                </a:lnTo>
                <a:lnTo>
                  <a:pt x="9387" y="20161"/>
                </a:lnTo>
                <a:lnTo>
                  <a:pt x="9728" y="20991"/>
                </a:lnTo>
                <a:lnTo>
                  <a:pt x="10080" y="21857"/>
                </a:lnTo>
                <a:lnTo>
                  <a:pt x="10444" y="22738"/>
                </a:lnTo>
                <a:lnTo>
                  <a:pt x="10826" y="23632"/>
                </a:lnTo>
                <a:lnTo>
                  <a:pt x="11017" y="24083"/>
                </a:lnTo>
                <a:lnTo>
                  <a:pt x="11213" y="24527"/>
                </a:lnTo>
                <a:lnTo>
                  <a:pt x="11415" y="24963"/>
                </a:lnTo>
                <a:lnTo>
                  <a:pt x="11618" y="25400"/>
                </a:lnTo>
                <a:lnTo>
                  <a:pt x="11820" y="25822"/>
                </a:lnTo>
                <a:lnTo>
                  <a:pt x="12034" y="26244"/>
                </a:lnTo>
                <a:lnTo>
                  <a:pt x="12248" y="26652"/>
                </a:lnTo>
                <a:lnTo>
                  <a:pt x="12461" y="27046"/>
                </a:lnTo>
                <a:lnTo>
                  <a:pt x="12681" y="27432"/>
                </a:lnTo>
                <a:lnTo>
                  <a:pt x="12906" y="27797"/>
                </a:lnTo>
                <a:lnTo>
                  <a:pt x="13138" y="28148"/>
                </a:lnTo>
                <a:lnTo>
                  <a:pt x="13369" y="28485"/>
                </a:lnTo>
                <a:lnTo>
                  <a:pt x="13484" y="28649"/>
                </a:lnTo>
                <a:lnTo>
                  <a:pt x="13606" y="28799"/>
                </a:lnTo>
                <a:lnTo>
                  <a:pt x="13721" y="28950"/>
                </a:lnTo>
                <a:lnTo>
                  <a:pt x="13843" y="29093"/>
                </a:lnTo>
                <a:lnTo>
                  <a:pt x="13964" y="29236"/>
                </a:lnTo>
                <a:lnTo>
                  <a:pt x="14086" y="29365"/>
                </a:lnTo>
                <a:lnTo>
                  <a:pt x="14213" y="29494"/>
                </a:lnTo>
                <a:lnTo>
                  <a:pt x="14334" y="29615"/>
                </a:lnTo>
                <a:lnTo>
                  <a:pt x="14461" y="29730"/>
                </a:lnTo>
                <a:lnTo>
                  <a:pt x="14588" y="29837"/>
                </a:lnTo>
                <a:lnTo>
                  <a:pt x="14716" y="29937"/>
                </a:lnTo>
                <a:lnTo>
                  <a:pt x="14843" y="30030"/>
                </a:lnTo>
                <a:lnTo>
                  <a:pt x="14918" y="30073"/>
                </a:lnTo>
                <a:lnTo>
                  <a:pt x="14993" y="30109"/>
                </a:lnTo>
                <a:lnTo>
                  <a:pt x="15074" y="30131"/>
                </a:lnTo>
                <a:lnTo>
                  <a:pt x="15155" y="30138"/>
                </a:lnTo>
                <a:lnTo>
                  <a:pt x="15236" y="30138"/>
                </a:lnTo>
                <a:lnTo>
                  <a:pt x="15317" y="30131"/>
                </a:lnTo>
                <a:lnTo>
                  <a:pt x="15398" y="30109"/>
                </a:lnTo>
                <a:lnTo>
                  <a:pt x="15473" y="30080"/>
                </a:lnTo>
                <a:lnTo>
                  <a:pt x="15548" y="30038"/>
                </a:lnTo>
                <a:lnTo>
                  <a:pt x="15617" y="29987"/>
                </a:lnTo>
                <a:lnTo>
                  <a:pt x="15687" y="29930"/>
                </a:lnTo>
                <a:lnTo>
                  <a:pt x="15744" y="29859"/>
                </a:lnTo>
                <a:lnTo>
                  <a:pt x="15796" y="29787"/>
                </a:lnTo>
                <a:lnTo>
                  <a:pt x="15837" y="29701"/>
                </a:lnTo>
                <a:lnTo>
                  <a:pt x="15871" y="29601"/>
                </a:lnTo>
                <a:lnTo>
                  <a:pt x="15895" y="29501"/>
                </a:lnTo>
                <a:lnTo>
                  <a:pt x="15947" y="29186"/>
                </a:lnTo>
                <a:lnTo>
                  <a:pt x="15958" y="29100"/>
                </a:lnTo>
                <a:lnTo>
                  <a:pt x="15964" y="29014"/>
                </a:lnTo>
                <a:lnTo>
                  <a:pt x="15964" y="28935"/>
                </a:lnTo>
                <a:lnTo>
                  <a:pt x="15958" y="28850"/>
                </a:lnTo>
                <a:lnTo>
                  <a:pt x="15947" y="28771"/>
                </a:lnTo>
                <a:lnTo>
                  <a:pt x="15929" y="28692"/>
                </a:lnTo>
                <a:lnTo>
                  <a:pt x="15906" y="28613"/>
                </a:lnTo>
                <a:lnTo>
                  <a:pt x="15877" y="28542"/>
                </a:lnTo>
                <a:lnTo>
                  <a:pt x="15843" y="28470"/>
                </a:lnTo>
                <a:lnTo>
                  <a:pt x="15808" y="28406"/>
                </a:lnTo>
                <a:lnTo>
                  <a:pt x="15762" y="28349"/>
                </a:lnTo>
                <a:lnTo>
                  <a:pt x="15710" y="28291"/>
                </a:lnTo>
                <a:lnTo>
                  <a:pt x="15658" y="28241"/>
                </a:lnTo>
                <a:lnTo>
                  <a:pt x="15600" y="28198"/>
                </a:lnTo>
                <a:lnTo>
                  <a:pt x="15536" y="28162"/>
                </a:lnTo>
                <a:lnTo>
                  <a:pt x="15467" y="28141"/>
                </a:lnTo>
                <a:lnTo>
                  <a:pt x="15282" y="28077"/>
                </a:lnTo>
                <a:lnTo>
                  <a:pt x="15207" y="28055"/>
                </a:lnTo>
                <a:lnTo>
                  <a:pt x="15132" y="28048"/>
                </a:lnTo>
                <a:lnTo>
                  <a:pt x="15062" y="28055"/>
                </a:lnTo>
                <a:lnTo>
                  <a:pt x="14999" y="28069"/>
                </a:lnTo>
                <a:lnTo>
                  <a:pt x="14929" y="28091"/>
                </a:lnTo>
                <a:lnTo>
                  <a:pt x="14872" y="28120"/>
                </a:lnTo>
                <a:lnTo>
                  <a:pt x="14808" y="28155"/>
                </a:lnTo>
                <a:lnTo>
                  <a:pt x="14756" y="28198"/>
                </a:lnTo>
                <a:lnTo>
                  <a:pt x="14727" y="27948"/>
                </a:lnTo>
                <a:lnTo>
                  <a:pt x="14698" y="27704"/>
                </a:lnTo>
                <a:lnTo>
                  <a:pt x="14652" y="27461"/>
                </a:lnTo>
                <a:lnTo>
                  <a:pt x="14606" y="27218"/>
                </a:lnTo>
                <a:lnTo>
                  <a:pt x="14548" y="26982"/>
                </a:lnTo>
                <a:lnTo>
                  <a:pt x="14490" y="26753"/>
                </a:lnTo>
                <a:lnTo>
                  <a:pt x="14415" y="26524"/>
                </a:lnTo>
                <a:lnTo>
                  <a:pt x="14340" y="26295"/>
                </a:lnTo>
                <a:lnTo>
                  <a:pt x="14253" y="26073"/>
                </a:lnTo>
                <a:lnTo>
                  <a:pt x="14161" y="25851"/>
                </a:lnTo>
                <a:lnTo>
                  <a:pt x="14062" y="25636"/>
                </a:lnTo>
                <a:lnTo>
                  <a:pt x="13953" y="25421"/>
                </a:lnTo>
                <a:lnTo>
                  <a:pt x="13837" y="25214"/>
                </a:lnTo>
                <a:lnTo>
                  <a:pt x="13716" y="25006"/>
                </a:lnTo>
                <a:lnTo>
                  <a:pt x="13583" y="24806"/>
                </a:lnTo>
                <a:lnTo>
                  <a:pt x="13450" y="24606"/>
                </a:lnTo>
                <a:lnTo>
                  <a:pt x="11537" y="20863"/>
                </a:lnTo>
                <a:lnTo>
                  <a:pt x="8196" y="14307"/>
                </a:lnTo>
                <a:lnTo>
                  <a:pt x="6416" y="10793"/>
                </a:lnTo>
                <a:lnTo>
                  <a:pt x="4630" y="7279"/>
                </a:lnTo>
                <a:lnTo>
                  <a:pt x="3728" y="5526"/>
                </a:lnTo>
                <a:lnTo>
                  <a:pt x="2827" y="3779"/>
                </a:lnTo>
                <a:lnTo>
                  <a:pt x="1913" y="2033"/>
                </a:lnTo>
                <a:lnTo>
                  <a:pt x="1451" y="1167"/>
                </a:lnTo>
                <a:lnTo>
                  <a:pt x="989" y="301"/>
                </a:lnTo>
                <a:lnTo>
                  <a:pt x="954" y="244"/>
                </a:lnTo>
                <a:lnTo>
                  <a:pt x="914" y="187"/>
                </a:lnTo>
                <a:lnTo>
                  <a:pt x="873" y="144"/>
                </a:lnTo>
                <a:lnTo>
                  <a:pt x="827" y="101"/>
                </a:lnTo>
                <a:lnTo>
                  <a:pt x="786" y="72"/>
                </a:lnTo>
                <a:lnTo>
                  <a:pt x="740" y="44"/>
                </a:lnTo>
                <a:lnTo>
                  <a:pt x="688" y="22"/>
                </a:lnTo>
                <a:lnTo>
                  <a:pt x="642" y="8"/>
                </a:lnTo>
                <a:lnTo>
                  <a:pt x="59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5230020" y="4386685"/>
            <a:ext cx="265158" cy="471794"/>
          </a:xfrm>
          <a:custGeom>
            <a:avLst/>
            <a:gdLst/>
            <a:ahLst/>
            <a:cxnLst/>
            <a:rect l="l" t="t" r="r" b="b"/>
            <a:pathLst>
              <a:path w="16230" h="28878" extrusionOk="0">
                <a:moveTo>
                  <a:pt x="526" y="0"/>
                </a:moveTo>
                <a:lnTo>
                  <a:pt x="474" y="7"/>
                </a:lnTo>
                <a:lnTo>
                  <a:pt x="428" y="14"/>
                </a:lnTo>
                <a:lnTo>
                  <a:pt x="382" y="29"/>
                </a:lnTo>
                <a:lnTo>
                  <a:pt x="336" y="43"/>
                </a:lnTo>
                <a:lnTo>
                  <a:pt x="295" y="65"/>
                </a:lnTo>
                <a:lnTo>
                  <a:pt x="249" y="93"/>
                </a:lnTo>
                <a:lnTo>
                  <a:pt x="209" y="122"/>
                </a:lnTo>
                <a:lnTo>
                  <a:pt x="174" y="158"/>
                </a:lnTo>
                <a:lnTo>
                  <a:pt x="139" y="193"/>
                </a:lnTo>
                <a:lnTo>
                  <a:pt x="110" y="236"/>
                </a:lnTo>
                <a:lnTo>
                  <a:pt x="81" y="279"/>
                </a:lnTo>
                <a:lnTo>
                  <a:pt x="58" y="329"/>
                </a:lnTo>
                <a:lnTo>
                  <a:pt x="35" y="379"/>
                </a:lnTo>
                <a:lnTo>
                  <a:pt x="18" y="430"/>
                </a:lnTo>
                <a:lnTo>
                  <a:pt x="6" y="487"/>
                </a:lnTo>
                <a:lnTo>
                  <a:pt x="0" y="544"/>
                </a:lnTo>
                <a:lnTo>
                  <a:pt x="0" y="601"/>
                </a:lnTo>
                <a:lnTo>
                  <a:pt x="6" y="659"/>
                </a:lnTo>
                <a:lnTo>
                  <a:pt x="18" y="723"/>
                </a:lnTo>
                <a:lnTo>
                  <a:pt x="35" y="787"/>
                </a:lnTo>
                <a:lnTo>
                  <a:pt x="58" y="852"/>
                </a:lnTo>
                <a:lnTo>
                  <a:pt x="87" y="916"/>
                </a:lnTo>
                <a:lnTo>
                  <a:pt x="515" y="1739"/>
                </a:lnTo>
                <a:lnTo>
                  <a:pt x="943" y="2562"/>
                </a:lnTo>
                <a:lnTo>
                  <a:pt x="1370" y="3378"/>
                </a:lnTo>
                <a:lnTo>
                  <a:pt x="1804" y="4194"/>
                </a:lnTo>
                <a:lnTo>
                  <a:pt x="2682" y="5811"/>
                </a:lnTo>
                <a:lnTo>
                  <a:pt x="3567" y="7429"/>
                </a:lnTo>
                <a:lnTo>
                  <a:pt x="4457" y="9039"/>
                </a:lnTo>
                <a:lnTo>
                  <a:pt x="5347" y="10649"/>
                </a:lnTo>
                <a:lnTo>
                  <a:pt x="6243" y="12260"/>
                </a:lnTo>
                <a:lnTo>
                  <a:pt x="7127" y="13870"/>
                </a:lnTo>
                <a:lnTo>
                  <a:pt x="10444" y="19896"/>
                </a:lnTo>
                <a:lnTo>
                  <a:pt x="10624" y="20204"/>
                </a:lnTo>
                <a:lnTo>
                  <a:pt x="10849" y="20569"/>
                </a:lnTo>
                <a:lnTo>
                  <a:pt x="11398" y="21420"/>
                </a:lnTo>
                <a:lnTo>
                  <a:pt x="11704" y="21900"/>
                </a:lnTo>
                <a:lnTo>
                  <a:pt x="12022" y="22401"/>
                </a:lnTo>
                <a:lnTo>
                  <a:pt x="12346" y="22923"/>
                </a:lnTo>
                <a:lnTo>
                  <a:pt x="12664" y="23453"/>
                </a:lnTo>
                <a:lnTo>
                  <a:pt x="12820" y="23725"/>
                </a:lnTo>
                <a:lnTo>
                  <a:pt x="12970" y="23990"/>
                </a:lnTo>
                <a:lnTo>
                  <a:pt x="13115" y="24262"/>
                </a:lnTo>
                <a:lnTo>
                  <a:pt x="13253" y="24526"/>
                </a:lnTo>
                <a:lnTo>
                  <a:pt x="13386" y="24791"/>
                </a:lnTo>
                <a:lnTo>
                  <a:pt x="13508" y="25056"/>
                </a:lnTo>
                <a:lnTo>
                  <a:pt x="13623" y="25314"/>
                </a:lnTo>
                <a:lnTo>
                  <a:pt x="13727" y="25564"/>
                </a:lnTo>
                <a:lnTo>
                  <a:pt x="13820" y="25815"/>
                </a:lnTo>
                <a:lnTo>
                  <a:pt x="13901" y="26058"/>
                </a:lnTo>
                <a:lnTo>
                  <a:pt x="13970" y="26287"/>
                </a:lnTo>
                <a:lnTo>
                  <a:pt x="14022" y="26516"/>
                </a:lnTo>
                <a:lnTo>
                  <a:pt x="14039" y="26623"/>
                </a:lnTo>
                <a:lnTo>
                  <a:pt x="14057" y="26731"/>
                </a:lnTo>
                <a:lnTo>
                  <a:pt x="14074" y="26838"/>
                </a:lnTo>
                <a:lnTo>
                  <a:pt x="14080" y="26945"/>
                </a:lnTo>
                <a:lnTo>
                  <a:pt x="14086" y="27046"/>
                </a:lnTo>
                <a:lnTo>
                  <a:pt x="14086" y="27139"/>
                </a:lnTo>
                <a:lnTo>
                  <a:pt x="14080" y="27239"/>
                </a:lnTo>
                <a:lnTo>
                  <a:pt x="14068" y="27325"/>
                </a:lnTo>
                <a:lnTo>
                  <a:pt x="14062" y="27418"/>
                </a:lnTo>
                <a:lnTo>
                  <a:pt x="14057" y="27511"/>
                </a:lnTo>
                <a:lnTo>
                  <a:pt x="14051" y="27604"/>
                </a:lnTo>
                <a:lnTo>
                  <a:pt x="14057" y="27690"/>
                </a:lnTo>
                <a:lnTo>
                  <a:pt x="14062" y="27783"/>
                </a:lnTo>
                <a:lnTo>
                  <a:pt x="14074" y="27869"/>
                </a:lnTo>
                <a:lnTo>
                  <a:pt x="14091" y="27954"/>
                </a:lnTo>
                <a:lnTo>
                  <a:pt x="14115" y="28033"/>
                </a:lnTo>
                <a:lnTo>
                  <a:pt x="14138" y="28112"/>
                </a:lnTo>
                <a:lnTo>
                  <a:pt x="14172" y="28191"/>
                </a:lnTo>
                <a:lnTo>
                  <a:pt x="14207" y="28269"/>
                </a:lnTo>
                <a:lnTo>
                  <a:pt x="14253" y="28334"/>
                </a:lnTo>
                <a:lnTo>
                  <a:pt x="14299" y="28405"/>
                </a:lnTo>
                <a:lnTo>
                  <a:pt x="14351" y="28463"/>
                </a:lnTo>
                <a:lnTo>
                  <a:pt x="14415" y="28520"/>
                </a:lnTo>
                <a:lnTo>
                  <a:pt x="14479" y="28577"/>
                </a:lnTo>
                <a:lnTo>
                  <a:pt x="14687" y="28727"/>
                </a:lnTo>
                <a:lnTo>
                  <a:pt x="14739" y="28763"/>
                </a:lnTo>
                <a:lnTo>
                  <a:pt x="14791" y="28792"/>
                </a:lnTo>
                <a:lnTo>
                  <a:pt x="14849" y="28820"/>
                </a:lnTo>
                <a:lnTo>
                  <a:pt x="14901" y="28842"/>
                </a:lnTo>
                <a:lnTo>
                  <a:pt x="14958" y="28856"/>
                </a:lnTo>
                <a:lnTo>
                  <a:pt x="15022" y="28870"/>
                </a:lnTo>
                <a:lnTo>
                  <a:pt x="15080" y="28878"/>
                </a:lnTo>
                <a:lnTo>
                  <a:pt x="15195" y="28878"/>
                </a:lnTo>
                <a:lnTo>
                  <a:pt x="15259" y="28870"/>
                </a:lnTo>
                <a:lnTo>
                  <a:pt x="15317" y="28863"/>
                </a:lnTo>
                <a:lnTo>
                  <a:pt x="15374" y="28849"/>
                </a:lnTo>
                <a:lnTo>
                  <a:pt x="15432" y="28828"/>
                </a:lnTo>
                <a:lnTo>
                  <a:pt x="15484" y="28799"/>
                </a:lnTo>
                <a:lnTo>
                  <a:pt x="15536" y="28763"/>
                </a:lnTo>
                <a:lnTo>
                  <a:pt x="15588" y="28727"/>
                </a:lnTo>
                <a:lnTo>
                  <a:pt x="15814" y="28541"/>
                </a:lnTo>
                <a:lnTo>
                  <a:pt x="15860" y="28498"/>
                </a:lnTo>
                <a:lnTo>
                  <a:pt x="15906" y="28448"/>
                </a:lnTo>
                <a:lnTo>
                  <a:pt x="15993" y="28348"/>
                </a:lnTo>
                <a:lnTo>
                  <a:pt x="16062" y="28241"/>
                </a:lnTo>
                <a:lnTo>
                  <a:pt x="16120" y="28126"/>
                </a:lnTo>
                <a:lnTo>
                  <a:pt x="16166" y="28005"/>
                </a:lnTo>
                <a:lnTo>
                  <a:pt x="16201" y="27883"/>
                </a:lnTo>
                <a:lnTo>
                  <a:pt x="16218" y="27754"/>
                </a:lnTo>
                <a:lnTo>
                  <a:pt x="16230" y="27625"/>
                </a:lnTo>
                <a:lnTo>
                  <a:pt x="16224" y="27496"/>
                </a:lnTo>
                <a:lnTo>
                  <a:pt x="16207" y="27368"/>
                </a:lnTo>
                <a:lnTo>
                  <a:pt x="16178" y="27239"/>
                </a:lnTo>
                <a:lnTo>
                  <a:pt x="16132" y="27124"/>
                </a:lnTo>
                <a:lnTo>
                  <a:pt x="16080" y="27003"/>
                </a:lnTo>
                <a:lnTo>
                  <a:pt x="16045" y="26952"/>
                </a:lnTo>
                <a:lnTo>
                  <a:pt x="16010" y="26895"/>
                </a:lnTo>
                <a:lnTo>
                  <a:pt x="15970" y="26845"/>
                </a:lnTo>
                <a:lnTo>
                  <a:pt x="15929" y="26795"/>
                </a:lnTo>
                <a:lnTo>
                  <a:pt x="15883" y="26745"/>
                </a:lnTo>
                <a:lnTo>
                  <a:pt x="15831" y="26702"/>
                </a:lnTo>
                <a:lnTo>
                  <a:pt x="15848" y="26695"/>
                </a:lnTo>
                <a:lnTo>
                  <a:pt x="15860" y="26688"/>
                </a:lnTo>
                <a:lnTo>
                  <a:pt x="15872" y="26673"/>
                </a:lnTo>
                <a:lnTo>
                  <a:pt x="15877" y="26659"/>
                </a:lnTo>
                <a:lnTo>
                  <a:pt x="15889" y="26609"/>
                </a:lnTo>
                <a:lnTo>
                  <a:pt x="15889" y="26537"/>
                </a:lnTo>
                <a:lnTo>
                  <a:pt x="15883" y="26437"/>
                </a:lnTo>
                <a:lnTo>
                  <a:pt x="15866" y="26316"/>
                </a:lnTo>
                <a:lnTo>
                  <a:pt x="15837" y="26158"/>
                </a:lnTo>
                <a:lnTo>
                  <a:pt x="15796" y="25965"/>
                </a:lnTo>
                <a:lnTo>
                  <a:pt x="15762" y="25836"/>
                </a:lnTo>
                <a:lnTo>
                  <a:pt x="15721" y="25707"/>
                </a:lnTo>
                <a:lnTo>
                  <a:pt x="15669" y="25578"/>
                </a:lnTo>
                <a:lnTo>
                  <a:pt x="15611" y="25450"/>
                </a:lnTo>
                <a:lnTo>
                  <a:pt x="15542" y="25321"/>
                </a:lnTo>
                <a:lnTo>
                  <a:pt x="15473" y="25199"/>
                </a:lnTo>
                <a:lnTo>
                  <a:pt x="15322" y="24949"/>
                </a:lnTo>
                <a:lnTo>
                  <a:pt x="15161" y="24705"/>
                </a:lnTo>
                <a:lnTo>
                  <a:pt x="15005" y="24462"/>
                </a:lnTo>
                <a:lnTo>
                  <a:pt x="14854" y="24233"/>
                </a:lnTo>
                <a:lnTo>
                  <a:pt x="14721" y="24018"/>
                </a:lnTo>
                <a:lnTo>
                  <a:pt x="13623" y="22100"/>
                </a:lnTo>
                <a:lnTo>
                  <a:pt x="12525" y="20189"/>
                </a:lnTo>
                <a:lnTo>
                  <a:pt x="10323" y="16375"/>
                </a:lnTo>
                <a:lnTo>
                  <a:pt x="9167" y="14349"/>
                </a:lnTo>
                <a:lnTo>
                  <a:pt x="8011" y="12324"/>
                </a:lnTo>
                <a:lnTo>
                  <a:pt x="6861" y="10299"/>
                </a:lnTo>
                <a:lnTo>
                  <a:pt x="5705" y="8273"/>
                </a:lnTo>
                <a:lnTo>
                  <a:pt x="4538" y="6255"/>
                </a:lnTo>
                <a:lnTo>
                  <a:pt x="3954" y="5253"/>
                </a:lnTo>
                <a:lnTo>
                  <a:pt x="3364" y="4251"/>
                </a:lnTo>
                <a:lnTo>
                  <a:pt x="2775" y="3249"/>
                </a:lnTo>
                <a:lnTo>
                  <a:pt x="2179" y="2254"/>
                </a:lnTo>
                <a:lnTo>
                  <a:pt x="1578" y="1260"/>
                </a:lnTo>
                <a:lnTo>
                  <a:pt x="977" y="279"/>
                </a:lnTo>
                <a:lnTo>
                  <a:pt x="937" y="222"/>
                </a:lnTo>
                <a:lnTo>
                  <a:pt x="896" y="172"/>
                </a:lnTo>
                <a:lnTo>
                  <a:pt x="856" y="129"/>
                </a:lnTo>
                <a:lnTo>
                  <a:pt x="810" y="93"/>
                </a:lnTo>
                <a:lnTo>
                  <a:pt x="763" y="65"/>
                </a:lnTo>
                <a:lnTo>
                  <a:pt x="717" y="43"/>
                </a:lnTo>
                <a:lnTo>
                  <a:pt x="671" y="22"/>
                </a:lnTo>
                <a:lnTo>
                  <a:pt x="625" y="7"/>
                </a:lnTo>
                <a:lnTo>
                  <a:pt x="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4572000" y="636650"/>
            <a:ext cx="273375" cy="244881"/>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27247">
            <a:off x="6075657" y="1097566"/>
            <a:ext cx="684475" cy="1298333"/>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7099796" y="718850"/>
            <a:ext cx="793686" cy="492380"/>
          </a:xfrm>
          <a:custGeom>
            <a:avLst/>
            <a:gdLst/>
            <a:ahLst/>
            <a:cxnLst/>
            <a:rect l="l" t="t" r="r" b="b"/>
            <a:pathLst>
              <a:path w="54822" h="34010" extrusionOk="0">
                <a:moveTo>
                  <a:pt x="42534" y="1"/>
                </a:moveTo>
                <a:lnTo>
                  <a:pt x="42435" y="15"/>
                </a:lnTo>
                <a:lnTo>
                  <a:pt x="42331" y="29"/>
                </a:lnTo>
                <a:lnTo>
                  <a:pt x="42233" y="51"/>
                </a:lnTo>
                <a:lnTo>
                  <a:pt x="42141" y="79"/>
                </a:lnTo>
                <a:lnTo>
                  <a:pt x="42048" y="115"/>
                </a:lnTo>
                <a:lnTo>
                  <a:pt x="41956" y="158"/>
                </a:lnTo>
                <a:lnTo>
                  <a:pt x="41863" y="215"/>
                </a:lnTo>
                <a:lnTo>
                  <a:pt x="41777" y="273"/>
                </a:lnTo>
                <a:lnTo>
                  <a:pt x="41696" y="337"/>
                </a:lnTo>
                <a:lnTo>
                  <a:pt x="41620" y="409"/>
                </a:lnTo>
                <a:lnTo>
                  <a:pt x="41545" y="487"/>
                </a:lnTo>
                <a:lnTo>
                  <a:pt x="41476" y="566"/>
                </a:lnTo>
                <a:lnTo>
                  <a:pt x="41412" y="659"/>
                </a:lnTo>
                <a:lnTo>
                  <a:pt x="41355" y="759"/>
                </a:lnTo>
                <a:lnTo>
                  <a:pt x="41303" y="867"/>
                </a:lnTo>
                <a:lnTo>
                  <a:pt x="41262" y="981"/>
                </a:lnTo>
                <a:lnTo>
                  <a:pt x="41222" y="1096"/>
                </a:lnTo>
                <a:lnTo>
                  <a:pt x="41193" y="1225"/>
                </a:lnTo>
                <a:lnTo>
                  <a:pt x="41170" y="1360"/>
                </a:lnTo>
                <a:lnTo>
                  <a:pt x="41031" y="2319"/>
                </a:lnTo>
                <a:lnTo>
                  <a:pt x="40886" y="3286"/>
                </a:lnTo>
                <a:lnTo>
                  <a:pt x="40736" y="4252"/>
                </a:lnTo>
                <a:lnTo>
                  <a:pt x="40586" y="5211"/>
                </a:lnTo>
                <a:lnTo>
                  <a:pt x="40430" y="6170"/>
                </a:lnTo>
                <a:lnTo>
                  <a:pt x="40268" y="7129"/>
                </a:lnTo>
                <a:lnTo>
                  <a:pt x="40106" y="8081"/>
                </a:lnTo>
                <a:lnTo>
                  <a:pt x="39933" y="9040"/>
                </a:lnTo>
                <a:lnTo>
                  <a:pt x="39759" y="9992"/>
                </a:lnTo>
                <a:lnTo>
                  <a:pt x="39580" y="10943"/>
                </a:lnTo>
                <a:lnTo>
                  <a:pt x="39401" y="11895"/>
                </a:lnTo>
                <a:lnTo>
                  <a:pt x="39210" y="12847"/>
                </a:lnTo>
                <a:lnTo>
                  <a:pt x="39020" y="13792"/>
                </a:lnTo>
                <a:lnTo>
                  <a:pt x="38823" y="14744"/>
                </a:lnTo>
                <a:lnTo>
                  <a:pt x="38627" y="15688"/>
                </a:lnTo>
                <a:lnTo>
                  <a:pt x="38424" y="16633"/>
                </a:lnTo>
                <a:lnTo>
                  <a:pt x="33211" y="11316"/>
                </a:lnTo>
                <a:lnTo>
                  <a:pt x="28003" y="5991"/>
                </a:lnTo>
                <a:lnTo>
                  <a:pt x="27905" y="5898"/>
                </a:lnTo>
                <a:lnTo>
                  <a:pt x="27801" y="5812"/>
                </a:lnTo>
                <a:lnTo>
                  <a:pt x="27697" y="5740"/>
                </a:lnTo>
                <a:lnTo>
                  <a:pt x="27593" y="5669"/>
                </a:lnTo>
                <a:lnTo>
                  <a:pt x="27483" y="5619"/>
                </a:lnTo>
                <a:lnTo>
                  <a:pt x="27373" y="5569"/>
                </a:lnTo>
                <a:lnTo>
                  <a:pt x="27264" y="5533"/>
                </a:lnTo>
                <a:lnTo>
                  <a:pt x="27154" y="5504"/>
                </a:lnTo>
                <a:lnTo>
                  <a:pt x="27044" y="5490"/>
                </a:lnTo>
                <a:lnTo>
                  <a:pt x="26934" y="5483"/>
                </a:lnTo>
                <a:lnTo>
                  <a:pt x="26824" y="5483"/>
                </a:lnTo>
                <a:lnTo>
                  <a:pt x="26720" y="5490"/>
                </a:lnTo>
                <a:lnTo>
                  <a:pt x="26611" y="5511"/>
                </a:lnTo>
                <a:lnTo>
                  <a:pt x="26507" y="5533"/>
                </a:lnTo>
                <a:lnTo>
                  <a:pt x="26402" y="5569"/>
                </a:lnTo>
                <a:lnTo>
                  <a:pt x="26304" y="5612"/>
                </a:lnTo>
                <a:lnTo>
                  <a:pt x="26206" y="5669"/>
                </a:lnTo>
                <a:lnTo>
                  <a:pt x="26108" y="5726"/>
                </a:lnTo>
                <a:lnTo>
                  <a:pt x="26021" y="5791"/>
                </a:lnTo>
                <a:lnTo>
                  <a:pt x="25934" y="5869"/>
                </a:lnTo>
                <a:lnTo>
                  <a:pt x="25848" y="5955"/>
                </a:lnTo>
                <a:lnTo>
                  <a:pt x="25772" y="6048"/>
                </a:lnTo>
                <a:lnTo>
                  <a:pt x="25697" y="6141"/>
                </a:lnTo>
                <a:lnTo>
                  <a:pt x="25634" y="6249"/>
                </a:lnTo>
                <a:lnTo>
                  <a:pt x="25570" y="6363"/>
                </a:lnTo>
                <a:lnTo>
                  <a:pt x="25512" y="6485"/>
                </a:lnTo>
                <a:lnTo>
                  <a:pt x="25466" y="6614"/>
                </a:lnTo>
                <a:lnTo>
                  <a:pt x="25426" y="6750"/>
                </a:lnTo>
                <a:lnTo>
                  <a:pt x="25391" y="6893"/>
                </a:lnTo>
                <a:lnTo>
                  <a:pt x="25362" y="7043"/>
                </a:lnTo>
                <a:lnTo>
                  <a:pt x="25345" y="7200"/>
                </a:lnTo>
                <a:lnTo>
                  <a:pt x="25333" y="7358"/>
                </a:lnTo>
                <a:lnTo>
                  <a:pt x="25067" y="14708"/>
                </a:lnTo>
                <a:lnTo>
                  <a:pt x="24807" y="22051"/>
                </a:lnTo>
                <a:lnTo>
                  <a:pt x="14317" y="12554"/>
                </a:lnTo>
                <a:lnTo>
                  <a:pt x="14236" y="12482"/>
                </a:lnTo>
                <a:lnTo>
                  <a:pt x="14155" y="12432"/>
                </a:lnTo>
                <a:lnTo>
                  <a:pt x="14074" y="12382"/>
                </a:lnTo>
                <a:lnTo>
                  <a:pt x="13988" y="12339"/>
                </a:lnTo>
                <a:lnTo>
                  <a:pt x="13901" y="12310"/>
                </a:lnTo>
                <a:lnTo>
                  <a:pt x="13808" y="12282"/>
                </a:lnTo>
                <a:lnTo>
                  <a:pt x="13716" y="12267"/>
                </a:lnTo>
                <a:lnTo>
                  <a:pt x="13629" y="12260"/>
                </a:lnTo>
                <a:lnTo>
                  <a:pt x="13537" y="12253"/>
                </a:lnTo>
                <a:lnTo>
                  <a:pt x="13439" y="12260"/>
                </a:lnTo>
                <a:lnTo>
                  <a:pt x="13346" y="12275"/>
                </a:lnTo>
                <a:lnTo>
                  <a:pt x="13254" y="12289"/>
                </a:lnTo>
                <a:lnTo>
                  <a:pt x="13161" y="12317"/>
                </a:lnTo>
                <a:lnTo>
                  <a:pt x="13074" y="12346"/>
                </a:lnTo>
                <a:lnTo>
                  <a:pt x="12982" y="12382"/>
                </a:lnTo>
                <a:lnTo>
                  <a:pt x="12895" y="12425"/>
                </a:lnTo>
                <a:lnTo>
                  <a:pt x="12809" y="12475"/>
                </a:lnTo>
                <a:lnTo>
                  <a:pt x="12722" y="12532"/>
                </a:lnTo>
                <a:lnTo>
                  <a:pt x="12641" y="12589"/>
                </a:lnTo>
                <a:lnTo>
                  <a:pt x="12560" y="12654"/>
                </a:lnTo>
                <a:lnTo>
                  <a:pt x="12485" y="12725"/>
                </a:lnTo>
                <a:lnTo>
                  <a:pt x="12410" y="12797"/>
                </a:lnTo>
                <a:lnTo>
                  <a:pt x="12340" y="12876"/>
                </a:lnTo>
                <a:lnTo>
                  <a:pt x="12277" y="12962"/>
                </a:lnTo>
                <a:lnTo>
                  <a:pt x="12219" y="13047"/>
                </a:lnTo>
                <a:lnTo>
                  <a:pt x="12161" y="13133"/>
                </a:lnTo>
                <a:lnTo>
                  <a:pt x="12109" y="13226"/>
                </a:lnTo>
                <a:lnTo>
                  <a:pt x="12063" y="13327"/>
                </a:lnTo>
                <a:lnTo>
                  <a:pt x="12023" y="13427"/>
                </a:lnTo>
                <a:lnTo>
                  <a:pt x="11988" y="13534"/>
                </a:lnTo>
                <a:lnTo>
                  <a:pt x="11959" y="13641"/>
                </a:lnTo>
                <a:lnTo>
                  <a:pt x="11936" y="13749"/>
                </a:lnTo>
                <a:lnTo>
                  <a:pt x="11641" y="15567"/>
                </a:lnTo>
                <a:lnTo>
                  <a:pt x="11352" y="17384"/>
                </a:lnTo>
                <a:lnTo>
                  <a:pt x="11080" y="19202"/>
                </a:lnTo>
                <a:lnTo>
                  <a:pt x="10820" y="21027"/>
                </a:lnTo>
                <a:lnTo>
                  <a:pt x="10572" y="22852"/>
                </a:lnTo>
                <a:lnTo>
                  <a:pt x="10329" y="24677"/>
                </a:lnTo>
                <a:lnTo>
                  <a:pt x="10098" y="26502"/>
                </a:lnTo>
                <a:lnTo>
                  <a:pt x="9878" y="28334"/>
                </a:lnTo>
                <a:lnTo>
                  <a:pt x="8844" y="27218"/>
                </a:lnTo>
                <a:lnTo>
                  <a:pt x="7821" y="26087"/>
                </a:lnTo>
                <a:lnTo>
                  <a:pt x="6798" y="24956"/>
                </a:lnTo>
                <a:lnTo>
                  <a:pt x="5769" y="23826"/>
                </a:lnTo>
                <a:lnTo>
                  <a:pt x="4740" y="22702"/>
                </a:lnTo>
                <a:lnTo>
                  <a:pt x="4220" y="22151"/>
                </a:lnTo>
                <a:lnTo>
                  <a:pt x="3700" y="21593"/>
                </a:lnTo>
                <a:lnTo>
                  <a:pt x="3174" y="21049"/>
                </a:lnTo>
                <a:lnTo>
                  <a:pt x="2648" y="20505"/>
                </a:lnTo>
                <a:lnTo>
                  <a:pt x="2116" y="19961"/>
                </a:lnTo>
                <a:lnTo>
                  <a:pt x="1579" y="19431"/>
                </a:lnTo>
                <a:lnTo>
                  <a:pt x="1492" y="19353"/>
                </a:lnTo>
                <a:lnTo>
                  <a:pt x="1405" y="19288"/>
                </a:lnTo>
                <a:lnTo>
                  <a:pt x="1319" y="19238"/>
                </a:lnTo>
                <a:lnTo>
                  <a:pt x="1226" y="19195"/>
                </a:lnTo>
                <a:lnTo>
                  <a:pt x="1139" y="19167"/>
                </a:lnTo>
                <a:lnTo>
                  <a:pt x="1047" y="19145"/>
                </a:lnTo>
                <a:lnTo>
                  <a:pt x="960" y="19138"/>
                </a:lnTo>
                <a:lnTo>
                  <a:pt x="873" y="19145"/>
                </a:lnTo>
                <a:lnTo>
                  <a:pt x="787" y="19159"/>
                </a:lnTo>
                <a:lnTo>
                  <a:pt x="706" y="19181"/>
                </a:lnTo>
                <a:lnTo>
                  <a:pt x="625" y="19209"/>
                </a:lnTo>
                <a:lnTo>
                  <a:pt x="550" y="19252"/>
                </a:lnTo>
                <a:lnTo>
                  <a:pt x="475" y="19295"/>
                </a:lnTo>
                <a:lnTo>
                  <a:pt x="405" y="19353"/>
                </a:lnTo>
                <a:lnTo>
                  <a:pt x="336" y="19410"/>
                </a:lnTo>
                <a:lnTo>
                  <a:pt x="278" y="19481"/>
                </a:lnTo>
                <a:lnTo>
                  <a:pt x="220" y="19553"/>
                </a:lnTo>
                <a:lnTo>
                  <a:pt x="168" y="19632"/>
                </a:lnTo>
                <a:lnTo>
                  <a:pt x="122" y="19718"/>
                </a:lnTo>
                <a:lnTo>
                  <a:pt x="87" y="19803"/>
                </a:lnTo>
                <a:lnTo>
                  <a:pt x="53" y="19896"/>
                </a:lnTo>
                <a:lnTo>
                  <a:pt x="30" y="19997"/>
                </a:lnTo>
                <a:lnTo>
                  <a:pt x="12" y="20097"/>
                </a:lnTo>
                <a:lnTo>
                  <a:pt x="1" y="20197"/>
                </a:lnTo>
                <a:lnTo>
                  <a:pt x="1" y="20304"/>
                </a:lnTo>
                <a:lnTo>
                  <a:pt x="12" y="20412"/>
                </a:lnTo>
                <a:lnTo>
                  <a:pt x="30" y="20519"/>
                </a:lnTo>
                <a:lnTo>
                  <a:pt x="53" y="20626"/>
                </a:lnTo>
                <a:lnTo>
                  <a:pt x="93" y="20734"/>
                </a:lnTo>
                <a:lnTo>
                  <a:pt x="139" y="20841"/>
                </a:lnTo>
                <a:lnTo>
                  <a:pt x="197" y="20949"/>
                </a:lnTo>
                <a:lnTo>
                  <a:pt x="267" y="21056"/>
                </a:lnTo>
                <a:lnTo>
                  <a:pt x="850" y="21857"/>
                </a:lnTo>
                <a:lnTo>
                  <a:pt x="1440" y="22652"/>
                </a:lnTo>
                <a:lnTo>
                  <a:pt x="2035" y="23432"/>
                </a:lnTo>
                <a:lnTo>
                  <a:pt x="2631" y="24212"/>
                </a:lnTo>
                <a:lnTo>
                  <a:pt x="3237" y="24985"/>
                </a:lnTo>
                <a:lnTo>
                  <a:pt x="3844" y="25751"/>
                </a:lnTo>
                <a:lnTo>
                  <a:pt x="5070" y="27282"/>
                </a:lnTo>
                <a:lnTo>
                  <a:pt x="6295" y="28807"/>
                </a:lnTo>
                <a:lnTo>
                  <a:pt x="6907" y="29572"/>
                </a:lnTo>
                <a:lnTo>
                  <a:pt x="7514" y="30338"/>
                </a:lnTo>
                <a:lnTo>
                  <a:pt x="8121" y="31111"/>
                </a:lnTo>
                <a:lnTo>
                  <a:pt x="8722" y="31884"/>
                </a:lnTo>
                <a:lnTo>
                  <a:pt x="9318" y="32671"/>
                </a:lnTo>
                <a:lnTo>
                  <a:pt x="9907" y="33459"/>
                </a:lnTo>
                <a:lnTo>
                  <a:pt x="9982" y="33552"/>
                </a:lnTo>
                <a:lnTo>
                  <a:pt x="10057" y="33630"/>
                </a:lnTo>
                <a:lnTo>
                  <a:pt x="10138" y="33702"/>
                </a:lnTo>
                <a:lnTo>
                  <a:pt x="10225" y="33766"/>
                </a:lnTo>
                <a:lnTo>
                  <a:pt x="10318" y="33824"/>
                </a:lnTo>
                <a:lnTo>
                  <a:pt x="10410" y="33874"/>
                </a:lnTo>
                <a:lnTo>
                  <a:pt x="10502" y="33917"/>
                </a:lnTo>
                <a:lnTo>
                  <a:pt x="10607" y="33952"/>
                </a:lnTo>
                <a:lnTo>
                  <a:pt x="10705" y="33974"/>
                </a:lnTo>
                <a:lnTo>
                  <a:pt x="10809" y="33995"/>
                </a:lnTo>
                <a:lnTo>
                  <a:pt x="10913" y="34002"/>
                </a:lnTo>
                <a:lnTo>
                  <a:pt x="11017" y="34010"/>
                </a:lnTo>
                <a:lnTo>
                  <a:pt x="11121" y="34002"/>
                </a:lnTo>
                <a:lnTo>
                  <a:pt x="11225" y="33995"/>
                </a:lnTo>
                <a:lnTo>
                  <a:pt x="11329" y="33974"/>
                </a:lnTo>
                <a:lnTo>
                  <a:pt x="11433" y="33952"/>
                </a:lnTo>
                <a:lnTo>
                  <a:pt x="11531" y="33917"/>
                </a:lnTo>
                <a:lnTo>
                  <a:pt x="11635" y="33874"/>
                </a:lnTo>
                <a:lnTo>
                  <a:pt x="11728" y="33831"/>
                </a:lnTo>
                <a:lnTo>
                  <a:pt x="11820" y="33773"/>
                </a:lnTo>
                <a:lnTo>
                  <a:pt x="11913" y="33716"/>
                </a:lnTo>
                <a:lnTo>
                  <a:pt x="11999" y="33645"/>
                </a:lnTo>
                <a:lnTo>
                  <a:pt x="12080" y="33573"/>
                </a:lnTo>
                <a:lnTo>
                  <a:pt x="12155" y="33487"/>
                </a:lnTo>
                <a:lnTo>
                  <a:pt x="12225" y="33401"/>
                </a:lnTo>
                <a:lnTo>
                  <a:pt x="12294" y="33308"/>
                </a:lnTo>
                <a:lnTo>
                  <a:pt x="12352" y="33208"/>
                </a:lnTo>
                <a:lnTo>
                  <a:pt x="12404" y="33101"/>
                </a:lnTo>
                <a:lnTo>
                  <a:pt x="12450" y="32986"/>
                </a:lnTo>
                <a:lnTo>
                  <a:pt x="12485" y="32865"/>
                </a:lnTo>
                <a:lnTo>
                  <a:pt x="12514" y="32736"/>
                </a:lnTo>
                <a:lnTo>
                  <a:pt x="12531" y="32600"/>
                </a:lnTo>
                <a:lnTo>
                  <a:pt x="12751" y="30732"/>
                </a:lnTo>
                <a:lnTo>
                  <a:pt x="12982" y="28871"/>
                </a:lnTo>
                <a:lnTo>
                  <a:pt x="13225" y="27003"/>
                </a:lnTo>
                <a:lnTo>
                  <a:pt x="13479" y="25142"/>
                </a:lnTo>
                <a:lnTo>
                  <a:pt x="13739" y="23289"/>
                </a:lnTo>
                <a:lnTo>
                  <a:pt x="14017" y="21435"/>
                </a:lnTo>
                <a:lnTo>
                  <a:pt x="14300" y="19582"/>
                </a:lnTo>
                <a:lnTo>
                  <a:pt x="14589" y="17728"/>
                </a:lnTo>
                <a:lnTo>
                  <a:pt x="25466" y="27511"/>
                </a:lnTo>
                <a:lnTo>
                  <a:pt x="25564" y="27590"/>
                </a:lnTo>
                <a:lnTo>
                  <a:pt x="25663" y="27662"/>
                </a:lnTo>
                <a:lnTo>
                  <a:pt x="25761" y="27712"/>
                </a:lnTo>
                <a:lnTo>
                  <a:pt x="25865" y="27762"/>
                </a:lnTo>
                <a:lnTo>
                  <a:pt x="25963" y="27790"/>
                </a:lnTo>
                <a:lnTo>
                  <a:pt x="26067" y="27812"/>
                </a:lnTo>
                <a:lnTo>
                  <a:pt x="26171" y="27826"/>
                </a:lnTo>
                <a:lnTo>
                  <a:pt x="26270" y="27826"/>
                </a:lnTo>
                <a:lnTo>
                  <a:pt x="26374" y="27819"/>
                </a:lnTo>
                <a:lnTo>
                  <a:pt x="26472" y="27798"/>
                </a:lnTo>
                <a:lnTo>
                  <a:pt x="26570" y="27776"/>
                </a:lnTo>
                <a:lnTo>
                  <a:pt x="26668" y="27740"/>
                </a:lnTo>
                <a:lnTo>
                  <a:pt x="26761" y="27697"/>
                </a:lnTo>
                <a:lnTo>
                  <a:pt x="26853" y="27640"/>
                </a:lnTo>
                <a:lnTo>
                  <a:pt x="26946" y="27583"/>
                </a:lnTo>
                <a:lnTo>
                  <a:pt x="27038" y="27518"/>
                </a:lnTo>
                <a:lnTo>
                  <a:pt x="27119" y="27447"/>
                </a:lnTo>
                <a:lnTo>
                  <a:pt x="27206" y="27361"/>
                </a:lnTo>
                <a:lnTo>
                  <a:pt x="27281" y="27282"/>
                </a:lnTo>
                <a:lnTo>
                  <a:pt x="27356" y="27189"/>
                </a:lnTo>
                <a:lnTo>
                  <a:pt x="27431" y="27089"/>
                </a:lnTo>
                <a:lnTo>
                  <a:pt x="27495" y="26989"/>
                </a:lnTo>
                <a:lnTo>
                  <a:pt x="27558" y="26889"/>
                </a:lnTo>
                <a:lnTo>
                  <a:pt x="27616" y="26774"/>
                </a:lnTo>
                <a:lnTo>
                  <a:pt x="27668" y="26660"/>
                </a:lnTo>
                <a:lnTo>
                  <a:pt x="27714" y="26545"/>
                </a:lnTo>
                <a:lnTo>
                  <a:pt x="27755" y="26431"/>
                </a:lnTo>
                <a:lnTo>
                  <a:pt x="27790" y="26309"/>
                </a:lnTo>
                <a:lnTo>
                  <a:pt x="27819" y="26180"/>
                </a:lnTo>
                <a:lnTo>
                  <a:pt x="27842" y="26058"/>
                </a:lnTo>
                <a:lnTo>
                  <a:pt x="27853" y="25930"/>
                </a:lnTo>
                <a:lnTo>
                  <a:pt x="27865" y="25801"/>
                </a:lnTo>
                <a:lnTo>
                  <a:pt x="28333" y="11301"/>
                </a:lnTo>
                <a:lnTo>
                  <a:pt x="33269" y="16297"/>
                </a:lnTo>
                <a:lnTo>
                  <a:pt x="38193" y="21299"/>
                </a:lnTo>
                <a:lnTo>
                  <a:pt x="38280" y="21378"/>
                </a:lnTo>
                <a:lnTo>
                  <a:pt x="38366" y="21450"/>
                </a:lnTo>
                <a:lnTo>
                  <a:pt x="38453" y="21514"/>
                </a:lnTo>
                <a:lnTo>
                  <a:pt x="38540" y="21578"/>
                </a:lnTo>
                <a:lnTo>
                  <a:pt x="38632" y="21628"/>
                </a:lnTo>
                <a:lnTo>
                  <a:pt x="38725" y="21679"/>
                </a:lnTo>
                <a:lnTo>
                  <a:pt x="38823" y="21714"/>
                </a:lnTo>
                <a:lnTo>
                  <a:pt x="38916" y="21750"/>
                </a:lnTo>
                <a:lnTo>
                  <a:pt x="39014" y="21772"/>
                </a:lnTo>
                <a:lnTo>
                  <a:pt x="39106" y="21793"/>
                </a:lnTo>
                <a:lnTo>
                  <a:pt x="39205" y="21807"/>
                </a:lnTo>
                <a:lnTo>
                  <a:pt x="39395" y="21807"/>
                </a:lnTo>
                <a:lnTo>
                  <a:pt x="39488" y="21800"/>
                </a:lnTo>
                <a:lnTo>
                  <a:pt x="39586" y="21786"/>
                </a:lnTo>
                <a:lnTo>
                  <a:pt x="39673" y="21764"/>
                </a:lnTo>
                <a:lnTo>
                  <a:pt x="39765" y="21736"/>
                </a:lnTo>
                <a:lnTo>
                  <a:pt x="39858" y="21700"/>
                </a:lnTo>
                <a:lnTo>
                  <a:pt x="39944" y="21657"/>
                </a:lnTo>
                <a:lnTo>
                  <a:pt x="40025" y="21607"/>
                </a:lnTo>
                <a:lnTo>
                  <a:pt x="40106" y="21550"/>
                </a:lnTo>
                <a:lnTo>
                  <a:pt x="40187" y="21485"/>
                </a:lnTo>
                <a:lnTo>
                  <a:pt x="40262" y="21414"/>
                </a:lnTo>
                <a:lnTo>
                  <a:pt x="40337" y="21335"/>
                </a:lnTo>
                <a:lnTo>
                  <a:pt x="40401" y="21249"/>
                </a:lnTo>
                <a:lnTo>
                  <a:pt x="40470" y="21163"/>
                </a:lnTo>
                <a:lnTo>
                  <a:pt x="40528" y="21063"/>
                </a:lnTo>
                <a:lnTo>
                  <a:pt x="40586" y="20956"/>
                </a:lnTo>
                <a:lnTo>
                  <a:pt x="40632" y="20841"/>
                </a:lnTo>
                <a:lnTo>
                  <a:pt x="40678" y="20720"/>
                </a:lnTo>
                <a:lnTo>
                  <a:pt x="40719" y="20598"/>
                </a:lnTo>
                <a:lnTo>
                  <a:pt x="40754" y="20462"/>
                </a:lnTo>
                <a:lnTo>
                  <a:pt x="40967" y="19546"/>
                </a:lnTo>
                <a:lnTo>
                  <a:pt x="41170" y="18630"/>
                </a:lnTo>
                <a:lnTo>
                  <a:pt x="41372" y="17707"/>
                </a:lnTo>
                <a:lnTo>
                  <a:pt x="41568" y="16790"/>
                </a:lnTo>
                <a:lnTo>
                  <a:pt x="41759" y="15867"/>
                </a:lnTo>
                <a:lnTo>
                  <a:pt x="41950" y="14951"/>
                </a:lnTo>
                <a:lnTo>
                  <a:pt x="42129" y="14028"/>
                </a:lnTo>
                <a:lnTo>
                  <a:pt x="42308" y="13105"/>
                </a:lnTo>
                <a:lnTo>
                  <a:pt x="42487" y="12182"/>
                </a:lnTo>
                <a:lnTo>
                  <a:pt x="42661" y="11258"/>
                </a:lnTo>
                <a:lnTo>
                  <a:pt x="42828" y="10328"/>
                </a:lnTo>
                <a:lnTo>
                  <a:pt x="42990" y="9405"/>
                </a:lnTo>
                <a:lnTo>
                  <a:pt x="43152" y="8474"/>
                </a:lnTo>
                <a:lnTo>
                  <a:pt x="43308" y="7544"/>
                </a:lnTo>
                <a:lnTo>
                  <a:pt x="43458" y="6614"/>
                </a:lnTo>
                <a:lnTo>
                  <a:pt x="43609" y="5683"/>
                </a:lnTo>
                <a:lnTo>
                  <a:pt x="52163" y="16053"/>
                </a:lnTo>
                <a:lnTo>
                  <a:pt x="52232" y="16132"/>
                </a:lnTo>
                <a:lnTo>
                  <a:pt x="52301" y="16204"/>
                </a:lnTo>
                <a:lnTo>
                  <a:pt x="52371" y="16268"/>
                </a:lnTo>
                <a:lnTo>
                  <a:pt x="52440" y="16325"/>
                </a:lnTo>
                <a:lnTo>
                  <a:pt x="52509" y="16383"/>
                </a:lnTo>
                <a:lnTo>
                  <a:pt x="52579" y="16425"/>
                </a:lnTo>
                <a:lnTo>
                  <a:pt x="52654" y="16468"/>
                </a:lnTo>
                <a:lnTo>
                  <a:pt x="52729" y="16504"/>
                </a:lnTo>
                <a:lnTo>
                  <a:pt x="52798" y="16533"/>
                </a:lnTo>
                <a:lnTo>
                  <a:pt x="52874" y="16561"/>
                </a:lnTo>
                <a:lnTo>
                  <a:pt x="52943" y="16576"/>
                </a:lnTo>
                <a:lnTo>
                  <a:pt x="53018" y="16590"/>
                </a:lnTo>
                <a:lnTo>
                  <a:pt x="53093" y="16604"/>
                </a:lnTo>
                <a:lnTo>
                  <a:pt x="53313" y="16604"/>
                </a:lnTo>
                <a:lnTo>
                  <a:pt x="53382" y="16590"/>
                </a:lnTo>
                <a:lnTo>
                  <a:pt x="53452" y="16576"/>
                </a:lnTo>
                <a:lnTo>
                  <a:pt x="53527" y="16561"/>
                </a:lnTo>
                <a:lnTo>
                  <a:pt x="53596" y="16540"/>
                </a:lnTo>
                <a:lnTo>
                  <a:pt x="53729" y="16483"/>
                </a:lnTo>
                <a:lnTo>
                  <a:pt x="53862" y="16411"/>
                </a:lnTo>
                <a:lnTo>
                  <a:pt x="53989" y="16325"/>
                </a:lnTo>
                <a:lnTo>
                  <a:pt x="54110" y="16225"/>
                </a:lnTo>
                <a:lnTo>
                  <a:pt x="54226" y="16111"/>
                </a:lnTo>
                <a:lnTo>
                  <a:pt x="54336" y="15989"/>
                </a:lnTo>
                <a:lnTo>
                  <a:pt x="54434" y="15860"/>
                </a:lnTo>
                <a:lnTo>
                  <a:pt x="54521" y="15717"/>
                </a:lnTo>
                <a:lnTo>
                  <a:pt x="54602" y="15567"/>
                </a:lnTo>
                <a:lnTo>
                  <a:pt x="54671" y="15409"/>
                </a:lnTo>
                <a:lnTo>
                  <a:pt x="54729" y="15245"/>
                </a:lnTo>
                <a:lnTo>
                  <a:pt x="54769" y="15080"/>
                </a:lnTo>
                <a:lnTo>
                  <a:pt x="54792" y="14994"/>
                </a:lnTo>
                <a:lnTo>
                  <a:pt x="54804" y="14908"/>
                </a:lnTo>
                <a:lnTo>
                  <a:pt x="54816" y="14822"/>
                </a:lnTo>
                <a:lnTo>
                  <a:pt x="54821" y="14729"/>
                </a:lnTo>
                <a:lnTo>
                  <a:pt x="54821" y="14643"/>
                </a:lnTo>
                <a:lnTo>
                  <a:pt x="54821" y="14558"/>
                </a:lnTo>
                <a:lnTo>
                  <a:pt x="54821" y="14465"/>
                </a:lnTo>
                <a:lnTo>
                  <a:pt x="54810" y="14379"/>
                </a:lnTo>
                <a:lnTo>
                  <a:pt x="54798" y="14286"/>
                </a:lnTo>
                <a:lnTo>
                  <a:pt x="54781" y="14200"/>
                </a:lnTo>
                <a:lnTo>
                  <a:pt x="54758" y="14107"/>
                </a:lnTo>
                <a:lnTo>
                  <a:pt x="54735" y="14021"/>
                </a:lnTo>
                <a:lnTo>
                  <a:pt x="54706" y="13928"/>
                </a:lnTo>
                <a:lnTo>
                  <a:pt x="54671" y="13842"/>
                </a:lnTo>
                <a:lnTo>
                  <a:pt x="54631" y="13756"/>
                </a:lnTo>
                <a:lnTo>
                  <a:pt x="54584" y="13670"/>
                </a:lnTo>
                <a:lnTo>
                  <a:pt x="54538" y="13584"/>
                </a:lnTo>
                <a:lnTo>
                  <a:pt x="54480" y="13498"/>
                </a:lnTo>
                <a:lnTo>
                  <a:pt x="54423" y="13420"/>
                </a:lnTo>
                <a:lnTo>
                  <a:pt x="54359" y="13334"/>
                </a:lnTo>
                <a:lnTo>
                  <a:pt x="43719" y="523"/>
                </a:lnTo>
                <a:lnTo>
                  <a:pt x="43649" y="437"/>
                </a:lnTo>
                <a:lnTo>
                  <a:pt x="43568" y="366"/>
                </a:lnTo>
                <a:lnTo>
                  <a:pt x="43487" y="294"/>
                </a:lnTo>
                <a:lnTo>
                  <a:pt x="43401" y="237"/>
                </a:lnTo>
                <a:lnTo>
                  <a:pt x="43314" y="180"/>
                </a:lnTo>
                <a:lnTo>
                  <a:pt x="43221" y="137"/>
                </a:lnTo>
                <a:lnTo>
                  <a:pt x="43129" y="94"/>
                </a:lnTo>
                <a:lnTo>
                  <a:pt x="43031" y="65"/>
                </a:lnTo>
                <a:lnTo>
                  <a:pt x="42932" y="36"/>
                </a:lnTo>
                <a:lnTo>
                  <a:pt x="42834" y="15"/>
                </a:lnTo>
                <a:lnTo>
                  <a:pt x="42736" y="8"/>
                </a:lnTo>
                <a:lnTo>
                  <a:pt x="42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rot="4500150">
            <a:off x="6584393" y="571321"/>
            <a:ext cx="195188" cy="217716"/>
          </a:xfrm>
          <a:custGeom>
            <a:avLst/>
            <a:gdLst/>
            <a:ahLst/>
            <a:cxnLst/>
            <a:rect l="l" t="t" r="r" b="b"/>
            <a:pathLst>
              <a:path w="11948" h="13327" extrusionOk="0">
                <a:moveTo>
                  <a:pt x="6520" y="0"/>
                </a:moveTo>
                <a:lnTo>
                  <a:pt x="6451" y="7"/>
                </a:lnTo>
                <a:lnTo>
                  <a:pt x="6381" y="29"/>
                </a:lnTo>
                <a:lnTo>
                  <a:pt x="6312" y="43"/>
                </a:lnTo>
                <a:lnTo>
                  <a:pt x="6248" y="72"/>
                </a:lnTo>
                <a:lnTo>
                  <a:pt x="6179" y="108"/>
                </a:lnTo>
                <a:lnTo>
                  <a:pt x="6121" y="143"/>
                </a:lnTo>
                <a:lnTo>
                  <a:pt x="6063" y="194"/>
                </a:lnTo>
                <a:lnTo>
                  <a:pt x="6006" y="244"/>
                </a:lnTo>
                <a:lnTo>
                  <a:pt x="5954" y="301"/>
                </a:lnTo>
                <a:lnTo>
                  <a:pt x="5907" y="358"/>
                </a:lnTo>
                <a:lnTo>
                  <a:pt x="5867" y="430"/>
                </a:lnTo>
                <a:lnTo>
                  <a:pt x="5832" y="501"/>
                </a:lnTo>
                <a:lnTo>
                  <a:pt x="5803" y="587"/>
                </a:lnTo>
                <a:lnTo>
                  <a:pt x="5780" y="673"/>
                </a:lnTo>
                <a:lnTo>
                  <a:pt x="5763" y="766"/>
                </a:lnTo>
                <a:lnTo>
                  <a:pt x="5722" y="1110"/>
                </a:lnTo>
                <a:lnTo>
                  <a:pt x="5694" y="1460"/>
                </a:lnTo>
                <a:lnTo>
                  <a:pt x="5676" y="1811"/>
                </a:lnTo>
                <a:lnTo>
                  <a:pt x="5665" y="2162"/>
                </a:lnTo>
                <a:lnTo>
                  <a:pt x="5659" y="2512"/>
                </a:lnTo>
                <a:lnTo>
                  <a:pt x="5665" y="2863"/>
                </a:lnTo>
                <a:lnTo>
                  <a:pt x="5676" y="3221"/>
                </a:lnTo>
                <a:lnTo>
                  <a:pt x="5688" y="3572"/>
                </a:lnTo>
                <a:lnTo>
                  <a:pt x="5728" y="4280"/>
                </a:lnTo>
                <a:lnTo>
                  <a:pt x="5775" y="4989"/>
                </a:lnTo>
                <a:lnTo>
                  <a:pt x="5815" y="5697"/>
                </a:lnTo>
                <a:lnTo>
                  <a:pt x="5832" y="6048"/>
                </a:lnTo>
                <a:lnTo>
                  <a:pt x="5844" y="6406"/>
                </a:lnTo>
                <a:lnTo>
                  <a:pt x="5850" y="6763"/>
                </a:lnTo>
                <a:lnTo>
                  <a:pt x="5850" y="6763"/>
                </a:lnTo>
                <a:lnTo>
                  <a:pt x="3266" y="6470"/>
                </a:lnTo>
                <a:lnTo>
                  <a:pt x="1977" y="6334"/>
                </a:lnTo>
                <a:lnTo>
                  <a:pt x="683" y="6205"/>
                </a:lnTo>
                <a:lnTo>
                  <a:pt x="613" y="6205"/>
                </a:lnTo>
                <a:lnTo>
                  <a:pt x="544" y="6212"/>
                </a:lnTo>
                <a:lnTo>
                  <a:pt x="480" y="6227"/>
                </a:lnTo>
                <a:lnTo>
                  <a:pt x="422" y="6255"/>
                </a:lnTo>
                <a:lnTo>
                  <a:pt x="365" y="6284"/>
                </a:lnTo>
                <a:lnTo>
                  <a:pt x="313" y="6320"/>
                </a:lnTo>
                <a:lnTo>
                  <a:pt x="261" y="6370"/>
                </a:lnTo>
                <a:lnTo>
                  <a:pt x="214" y="6420"/>
                </a:lnTo>
                <a:lnTo>
                  <a:pt x="174" y="6477"/>
                </a:lnTo>
                <a:lnTo>
                  <a:pt x="139" y="6542"/>
                </a:lnTo>
                <a:lnTo>
                  <a:pt x="110" y="6606"/>
                </a:lnTo>
                <a:lnTo>
                  <a:pt x="81" y="6670"/>
                </a:lnTo>
                <a:lnTo>
                  <a:pt x="53" y="6742"/>
                </a:lnTo>
                <a:lnTo>
                  <a:pt x="35" y="6821"/>
                </a:lnTo>
                <a:lnTo>
                  <a:pt x="18" y="6892"/>
                </a:lnTo>
                <a:lnTo>
                  <a:pt x="12" y="6971"/>
                </a:lnTo>
                <a:lnTo>
                  <a:pt x="6" y="7050"/>
                </a:lnTo>
                <a:lnTo>
                  <a:pt x="1" y="7128"/>
                </a:lnTo>
                <a:lnTo>
                  <a:pt x="6" y="7207"/>
                </a:lnTo>
                <a:lnTo>
                  <a:pt x="12" y="7279"/>
                </a:lnTo>
                <a:lnTo>
                  <a:pt x="24" y="7357"/>
                </a:lnTo>
                <a:lnTo>
                  <a:pt x="41" y="7429"/>
                </a:lnTo>
                <a:lnTo>
                  <a:pt x="64" y="7501"/>
                </a:lnTo>
                <a:lnTo>
                  <a:pt x="93" y="7565"/>
                </a:lnTo>
                <a:lnTo>
                  <a:pt x="128" y="7622"/>
                </a:lnTo>
                <a:lnTo>
                  <a:pt x="162" y="7679"/>
                </a:lnTo>
                <a:lnTo>
                  <a:pt x="203" y="7737"/>
                </a:lnTo>
                <a:lnTo>
                  <a:pt x="255" y="7780"/>
                </a:lnTo>
                <a:lnTo>
                  <a:pt x="307" y="7823"/>
                </a:lnTo>
                <a:lnTo>
                  <a:pt x="365" y="7851"/>
                </a:lnTo>
                <a:lnTo>
                  <a:pt x="428" y="7880"/>
                </a:lnTo>
                <a:lnTo>
                  <a:pt x="498" y="7894"/>
                </a:lnTo>
                <a:lnTo>
                  <a:pt x="1844" y="8123"/>
                </a:lnTo>
                <a:lnTo>
                  <a:pt x="3197" y="8345"/>
                </a:lnTo>
                <a:lnTo>
                  <a:pt x="5896" y="8767"/>
                </a:lnTo>
                <a:lnTo>
                  <a:pt x="5919" y="9733"/>
                </a:lnTo>
                <a:lnTo>
                  <a:pt x="5948" y="10707"/>
                </a:lnTo>
                <a:lnTo>
                  <a:pt x="5983" y="11680"/>
                </a:lnTo>
                <a:lnTo>
                  <a:pt x="6029" y="12653"/>
                </a:lnTo>
                <a:lnTo>
                  <a:pt x="6040" y="12732"/>
                </a:lnTo>
                <a:lnTo>
                  <a:pt x="6052" y="12811"/>
                </a:lnTo>
                <a:lnTo>
                  <a:pt x="6069" y="12882"/>
                </a:lnTo>
                <a:lnTo>
                  <a:pt x="6092" y="12947"/>
                </a:lnTo>
                <a:lnTo>
                  <a:pt x="6116" y="13004"/>
                </a:lnTo>
                <a:lnTo>
                  <a:pt x="6150" y="13061"/>
                </a:lnTo>
                <a:lnTo>
                  <a:pt x="6185" y="13111"/>
                </a:lnTo>
                <a:lnTo>
                  <a:pt x="6220" y="13154"/>
                </a:lnTo>
                <a:lnTo>
                  <a:pt x="6260" y="13197"/>
                </a:lnTo>
                <a:lnTo>
                  <a:pt x="6306" y="13233"/>
                </a:lnTo>
                <a:lnTo>
                  <a:pt x="6347" y="13262"/>
                </a:lnTo>
                <a:lnTo>
                  <a:pt x="6399" y="13283"/>
                </a:lnTo>
                <a:lnTo>
                  <a:pt x="6445" y="13298"/>
                </a:lnTo>
                <a:lnTo>
                  <a:pt x="6491" y="13312"/>
                </a:lnTo>
                <a:lnTo>
                  <a:pt x="6543" y="13319"/>
                </a:lnTo>
                <a:lnTo>
                  <a:pt x="6595" y="13326"/>
                </a:lnTo>
                <a:lnTo>
                  <a:pt x="6647" y="13319"/>
                </a:lnTo>
                <a:lnTo>
                  <a:pt x="6693" y="13312"/>
                </a:lnTo>
                <a:lnTo>
                  <a:pt x="6745" y="13298"/>
                </a:lnTo>
                <a:lnTo>
                  <a:pt x="6792" y="13283"/>
                </a:lnTo>
                <a:lnTo>
                  <a:pt x="6838" y="13262"/>
                </a:lnTo>
                <a:lnTo>
                  <a:pt x="6884" y="13233"/>
                </a:lnTo>
                <a:lnTo>
                  <a:pt x="6930" y="13197"/>
                </a:lnTo>
                <a:lnTo>
                  <a:pt x="6971" y="13154"/>
                </a:lnTo>
                <a:lnTo>
                  <a:pt x="7006" y="13111"/>
                </a:lnTo>
                <a:lnTo>
                  <a:pt x="7040" y="13061"/>
                </a:lnTo>
                <a:lnTo>
                  <a:pt x="7069" y="13004"/>
                </a:lnTo>
                <a:lnTo>
                  <a:pt x="7098" y="12947"/>
                </a:lnTo>
                <a:lnTo>
                  <a:pt x="7121" y="12882"/>
                </a:lnTo>
                <a:lnTo>
                  <a:pt x="7139" y="12811"/>
                </a:lnTo>
                <a:lnTo>
                  <a:pt x="7150" y="12732"/>
                </a:lnTo>
                <a:lnTo>
                  <a:pt x="7156" y="12653"/>
                </a:lnTo>
                <a:lnTo>
                  <a:pt x="7202" y="11737"/>
                </a:lnTo>
                <a:lnTo>
                  <a:pt x="7237" y="10821"/>
                </a:lnTo>
                <a:lnTo>
                  <a:pt x="7260" y="9905"/>
                </a:lnTo>
                <a:lnTo>
                  <a:pt x="7283" y="8989"/>
                </a:lnTo>
                <a:lnTo>
                  <a:pt x="8156" y="9132"/>
                </a:lnTo>
                <a:lnTo>
                  <a:pt x="9028" y="9283"/>
                </a:lnTo>
                <a:lnTo>
                  <a:pt x="9901" y="9440"/>
                </a:lnTo>
                <a:lnTo>
                  <a:pt x="10768" y="9612"/>
                </a:lnTo>
                <a:lnTo>
                  <a:pt x="10895" y="9626"/>
                </a:lnTo>
                <a:lnTo>
                  <a:pt x="11017" y="9633"/>
                </a:lnTo>
                <a:lnTo>
                  <a:pt x="11132" y="9619"/>
                </a:lnTo>
                <a:lnTo>
                  <a:pt x="11242" y="9598"/>
                </a:lnTo>
                <a:lnTo>
                  <a:pt x="11340" y="9555"/>
                </a:lnTo>
                <a:lnTo>
                  <a:pt x="11433" y="9504"/>
                </a:lnTo>
                <a:lnTo>
                  <a:pt x="11520" y="9447"/>
                </a:lnTo>
                <a:lnTo>
                  <a:pt x="11595" y="9376"/>
                </a:lnTo>
                <a:lnTo>
                  <a:pt x="11664" y="9297"/>
                </a:lnTo>
                <a:lnTo>
                  <a:pt x="11728" y="9211"/>
                </a:lnTo>
                <a:lnTo>
                  <a:pt x="11785" y="9118"/>
                </a:lnTo>
                <a:lnTo>
                  <a:pt x="11832" y="9018"/>
                </a:lnTo>
                <a:lnTo>
                  <a:pt x="11872" y="8910"/>
                </a:lnTo>
                <a:lnTo>
                  <a:pt x="11901" y="8803"/>
                </a:lnTo>
                <a:lnTo>
                  <a:pt x="11924" y="8696"/>
                </a:lnTo>
                <a:lnTo>
                  <a:pt x="11941" y="8581"/>
                </a:lnTo>
                <a:lnTo>
                  <a:pt x="11947" y="8467"/>
                </a:lnTo>
                <a:lnTo>
                  <a:pt x="11947" y="8352"/>
                </a:lnTo>
                <a:lnTo>
                  <a:pt x="11941" y="8238"/>
                </a:lnTo>
                <a:lnTo>
                  <a:pt x="11924" y="8123"/>
                </a:lnTo>
                <a:lnTo>
                  <a:pt x="11895" y="8016"/>
                </a:lnTo>
                <a:lnTo>
                  <a:pt x="11861" y="7909"/>
                </a:lnTo>
                <a:lnTo>
                  <a:pt x="11820" y="7808"/>
                </a:lnTo>
                <a:lnTo>
                  <a:pt x="11768" y="7708"/>
                </a:lnTo>
                <a:lnTo>
                  <a:pt x="11704" y="7622"/>
                </a:lnTo>
                <a:lnTo>
                  <a:pt x="11635" y="7544"/>
                </a:lnTo>
                <a:lnTo>
                  <a:pt x="11554" y="7465"/>
                </a:lnTo>
                <a:lnTo>
                  <a:pt x="11468" y="7400"/>
                </a:lnTo>
                <a:lnTo>
                  <a:pt x="11375" y="7350"/>
                </a:lnTo>
                <a:lnTo>
                  <a:pt x="11265" y="7307"/>
                </a:lnTo>
                <a:lnTo>
                  <a:pt x="11150" y="7279"/>
                </a:lnTo>
                <a:lnTo>
                  <a:pt x="11028" y="7264"/>
                </a:lnTo>
                <a:lnTo>
                  <a:pt x="10104" y="7193"/>
                </a:lnTo>
                <a:lnTo>
                  <a:pt x="9179" y="7114"/>
                </a:lnTo>
                <a:lnTo>
                  <a:pt x="8254" y="7021"/>
                </a:lnTo>
                <a:lnTo>
                  <a:pt x="7335" y="6928"/>
                </a:lnTo>
                <a:lnTo>
                  <a:pt x="7347" y="6406"/>
                </a:lnTo>
                <a:lnTo>
                  <a:pt x="7358" y="6048"/>
                </a:lnTo>
                <a:lnTo>
                  <a:pt x="7375" y="5697"/>
                </a:lnTo>
                <a:lnTo>
                  <a:pt x="7416" y="4989"/>
                </a:lnTo>
                <a:lnTo>
                  <a:pt x="7462" y="4280"/>
                </a:lnTo>
                <a:lnTo>
                  <a:pt x="7497" y="3572"/>
                </a:lnTo>
                <a:lnTo>
                  <a:pt x="7514" y="3221"/>
                </a:lnTo>
                <a:lnTo>
                  <a:pt x="7520" y="2863"/>
                </a:lnTo>
                <a:lnTo>
                  <a:pt x="7526" y="2512"/>
                </a:lnTo>
                <a:lnTo>
                  <a:pt x="7526" y="2162"/>
                </a:lnTo>
                <a:lnTo>
                  <a:pt x="7514" y="1811"/>
                </a:lnTo>
                <a:lnTo>
                  <a:pt x="7497" y="1460"/>
                </a:lnTo>
                <a:lnTo>
                  <a:pt x="7462" y="1110"/>
                </a:lnTo>
                <a:lnTo>
                  <a:pt x="7422" y="766"/>
                </a:lnTo>
                <a:lnTo>
                  <a:pt x="7410" y="673"/>
                </a:lnTo>
                <a:lnTo>
                  <a:pt x="7387" y="587"/>
                </a:lnTo>
                <a:lnTo>
                  <a:pt x="7358" y="501"/>
                </a:lnTo>
                <a:lnTo>
                  <a:pt x="7318" y="430"/>
                </a:lnTo>
                <a:lnTo>
                  <a:pt x="7277" y="358"/>
                </a:lnTo>
                <a:lnTo>
                  <a:pt x="7231" y="294"/>
                </a:lnTo>
                <a:lnTo>
                  <a:pt x="7179" y="244"/>
                </a:lnTo>
                <a:lnTo>
                  <a:pt x="7127" y="186"/>
                </a:lnTo>
                <a:lnTo>
                  <a:pt x="7069" y="143"/>
                </a:lnTo>
                <a:lnTo>
                  <a:pt x="7006" y="108"/>
                </a:lnTo>
                <a:lnTo>
                  <a:pt x="6942" y="72"/>
                </a:lnTo>
                <a:lnTo>
                  <a:pt x="6873" y="43"/>
                </a:lnTo>
                <a:lnTo>
                  <a:pt x="6809" y="29"/>
                </a:lnTo>
                <a:lnTo>
                  <a:pt x="6734" y="7"/>
                </a:lnTo>
                <a:lnTo>
                  <a:pt x="666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7779996" y="1624834"/>
            <a:ext cx="186983" cy="243788"/>
          </a:xfrm>
          <a:custGeom>
            <a:avLst/>
            <a:gdLst/>
            <a:ahLst/>
            <a:cxnLst/>
            <a:rect l="l" t="t" r="r" b="b"/>
            <a:pathLst>
              <a:path w="11445" h="14922" extrusionOk="0">
                <a:moveTo>
                  <a:pt x="4989" y="0"/>
                </a:moveTo>
                <a:lnTo>
                  <a:pt x="4914" y="7"/>
                </a:lnTo>
                <a:lnTo>
                  <a:pt x="4844" y="22"/>
                </a:lnTo>
                <a:lnTo>
                  <a:pt x="4775" y="43"/>
                </a:lnTo>
                <a:lnTo>
                  <a:pt x="4706" y="65"/>
                </a:lnTo>
                <a:lnTo>
                  <a:pt x="4636" y="100"/>
                </a:lnTo>
                <a:lnTo>
                  <a:pt x="4573" y="136"/>
                </a:lnTo>
                <a:lnTo>
                  <a:pt x="4515" y="186"/>
                </a:lnTo>
                <a:lnTo>
                  <a:pt x="4457" y="236"/>
                </a:lnTo>
                <a:lnTo>
                  <a:pt x="4411" y="301"/>
                </a:lnTo>
                <a:lnTo>
                  <a:pt x="4359" y="365"/>
                </a:lnTo>
                <a:lnTo>
                  <a:pt x="4318" y="437"/>
                </a:lnTo>
                <a:lnTo>
                  <a:pt x="4284" y="523"/>
                </a:lnTo>
                <a:lnTo>
                  <a:pt x="4255" y="608"/>
                </a:lnTo>
                <a:lnTo>
                  <a:pt x="4232" y="701"/>
                </a:lnTo>
                <a:lnTo>
                  <a:pt x="4214" y="809"/>
                </a:lnTo>
                <a:lnTo>
                  <a:pt x="4180" y="1124"/>
                </a:lnTo>
                <a:lnTo>
                  <a:pt x="4151" y="1446"/>
                </a:lnTo>
                <a:lnTo>
                  <a:pt x="4128" y="1768"/>
                </a:lnTo>
                <a:lnTo>
                  <a:pt x="4110" y="2090"/>
                </a:lnTo>
                <a:lnTo>
                  <a:pt x="4093" y="2419"/>
                </a:lnTo>
                <a:lnTo>
                  <a:pt x="4081" y="2748"/>
                </a:lnTo>
                <a:lnTo>
                  <a:pt x="4076" y="3078"/>
                </a:lnTo>
                <a:lnTo>
                  <a:pt x="4070" y="3414"/>
                </a:lnTo>
                <a:lnTo>
                  <a:pt x="4070" y="4079"/>
                </a:lnTo>
                <a:lnTo>
                  <a:pt x="4087" y="4759"/>
                </a:lnTo>
                <a:lnTo>
                  <a:pt x="4110" y="5446"/>
                </a:lnTo>
                <a:lnTo>
                  <a:pt x="4151" y="6126"/>
                </a:lnTo>
                <a:lnTo>
                  <a:pt x="3278" y="6026"/>
                </a:lnTo>
                <a:lnTo>
                  <a:pt x="2411" y="5926"/>
                </a:lnTo>
                <a:lnTo>
                  <a:pt x="1544" y="5833"/>
                </a:lnTo>
                <a:lnTo>
                  <a:pt x="677" y="5747"/>
                </a:lnTo>
                <a:lnTo>
                  <a:pt x="608" y="5747"/>
                </a:lnTo>
                <a:lnTo>
                  <a:pt x="538" y="5754"/>
                </a:lnTo>
                <a:lnTo>
                  <a:pt x="475" y="5768"/>
                </a:lnTo>
                <a:lnTo>
                  <a:pt x="417" y="5797"/>
                </a:lnTo>
                <a:lnTo>
                  <a:pt x="359" y="5826"/>
                </a:lnTo>
                <a:lnTo>
                  <a:pt x="307" y="5869"/>
                </a:lnTo>
                <a:lnTo>
                  <a:pt x="261" y="5912"/>
                </a:lnTo>
                <a:lnTo>
                  <a:pt x="215" y="5962"/>
                </a:lnTo>
                <a:lnTo>
                  <a:pt x="174" y="6019"/>
                </a:lnTo>
                <a:lnTo>
                  <a:pt x="140" y="6076"/>
                </a:lnTo>
                <a:lnTo>
                  <a:pt x="105" y="6141"/>
                </a:lnTo>
                <a:lnTo>
                  <a:pt x="76" y="6212"/>
                </a:lnTo>
                <a:lnTo>
                  <a:pt x="53" y="6284"/>
                </a:lnTo>
                <a:lnTo>
                  <a:pt x="36" y="6355"/>
                </a:lnTo>
                <a:lnTo>
                  <a:pt x="18" y="6434"/>
                </a:lnTo>
                <a:lnTo>
                  <a:pt x="7" y="6506"/>
                </a:lnTo>
                <a:lnTo>
                  <a:pt x="1" y="6584"/>
                </a:lnTo>
                <a:lnTo>
                  <a:pt x="1" y="6663"/>
                </a:lnTo>
                <a:lnTo>
                  <a:pt x="7" y="6742"/>
                </a:lnTo>
                <a:lnTo>
                  <a:pt x="12" y="6813"/>
                </a:lnTo>
                <a:lnTo>
                  <a:pt x="24" y="6892"/>
                </a:lnTo>
                <a:lnTo>
                  <a:pt x="41" y="6964"/>
                </a:lnTo>
                <a:lnTo>
                  <a:pt x="64" y="7028"/>
                </a:lnTo>
                <a:lnTo>
                  <a:pt x="93" y="7092"/>
                </a:lnTo>
                <a:lnTo>
                  <a:pt x="122" y="7157"/>
                </a:lnTo>
                <a:lnTo>
                  <a:pt x="163" y="7214"/>
                </a:lnTo>
                <a:lnTo>
                  <a:pt x="203" y="7264"/>
                </a:lnTo>
                <a:lnTo>
                  <a:pt x="249" y="7314"/>
                </a:lnTo>
                <a:lnTo>
                  <a:pt x="301" y="7350"/>
                </a:lnTo>
                <a:lnTo>
                  <a:pt x="359" y="7386"/>
                </a:lnTo>
                <a:lnTo>
                  <a:pt x="423" y="7407"/>
                </a:lnTo>
                <a:lnTo>
                  <a:pt x="492" y="7429"/>
                </a:lnTo>
                <a:lnTo>
                  <a:pt x="1440" y="7593"/>
                </a:lnTo>
                <a:lnTo>
                  <a:pt x="2388" y="7751"/>
                </a:lnTo>
                <a:lnTo>
                  <a:pt x="3336" y="7908"/>
                </a:lnTo>
                <a:lnTo>
                  <a:pt x="4289" y="8051"/>
                </a:lnTo>
                <a:lnTo>
                  <a:pt x="4353" y="8810"/>
                </a:lnTo>
                <a:lnTo>
                  <a:pt x="4428" y="9562"/>
                </a:lnTo>
                <a:lnTo>
                  <a:pt x="4573" y="11050"/>
                </a:lnTo>
                <a:lnTo>
                  <a:pt x="4717" y="12510"/>
                </a:lnTo>
                <a:lnTo>
                  <a:pt x="4781" y="13226"/>
                </a:lnTo>
                <a:lnTo>
                  <a:pt x="4844" y="13927"/>
                </a:lnTo>
                <a:lnTo>
                  <a:pt x="4856" y="14049"/>
                </a:lnTo>
                <a:lnTo>
                  <a:pt x="4879" y="14156"/>
                </a:lnTo>
                <a:lnTo>
                  <a:pt x="4908" y="14256"/>
                </a:lnTo>
                <a:lnTo>
                  <a:pt x="4948" y="14357"/>
                </a:lnTo>
                <a:lnTo>
                  <a:pt x="4989" y="14442"/>
                </a:lnTo>
                <a:lnTo>
                  <a:pt x="5035" y="14528"/>
                </a:lnTo>
                <a:lnTo>
                  <a:pt x="5093" y="14600"/>
                </a:lnTo>
                <a:lnTo>
                  <a:pt x="5151" y="14664"/>
                </a:lnTo>
                <a:lnTo>
                  <a:pt x="5214" y="14722"/>
                </a:lnTo>
                <a:lnTo>
                  <a:pt x="5278" y="14772"/>
                </a:lnTo>
                <a:lnTo>
                  <a:pt x="5347" y="14822"/>
                </a:lnTo>
                <a:lnTo>
                  <a:pt x="5422" y="14858"/>
                </a:lnTo>
                <a:lnTo>
                  <a:pt x="5497" y="14886"/>
                </a:lnTo>
                <a:lnTo>
                  <a:pt x="5572" y="14900"/>
                </a:lnTo>
                <a:lnTo>
                  <a:pt x="5648" y="14915"/>
                </a:lnTo>
                <a:lnTo>
                  <a:pt x="5723" y="14922"/>
                </a:lnTo>
                <a:lnTo>
                  <a:pt x="5798" y="14922"/>
                </a:lnTo>
                <a:lnTo>
                  <a:pt x="5873" y="14908"/>
                </a:lnTo>
                <a:lnTo>
                  <a:pt x="5948" y="14893"/>
                </a:lnTo>
                <a:lnTo>
                  <a:pt x="6018" y="14865"/>
                </a:lnTo>
                <a:lnTo>
                  <a:pt x="6087" y="14829"/>
                </a:lnTo>
                <a:lnTo>
                  <a:pt x="6150" y="14786"/>
                </a:lnTo>
                <a:lnTo>
                  <a:pt x="6214" y="14736"/>
                </a:lnTo>
                <a:lnTo>
                  <a:pt x="6272" y="14679"/>
                </a:lnTo>
                <a:lnTo>
                  <a:pt x="6324" y="14614"/>
                </a:lnTo>
                <a:lnTo>
                  <a:pt x="6370" y="14543"/>
                </a:lnTo>
                <a:lnTo>
                  <a:pt x="6411" y="14457"/>
                </a:lnTo>
                <a:lnTo>
                  <a:pt x="6445" y="14371"/>
                </a:lnTo>
                <a:lnTo>
                  <a:pt x="6474" y="14271"/>
                </a:lnTo>
                <a:lnTo>
                  <a:pt x="6497" y="14163"/>
                </a:lnTo>
                <a:lnTo>
                  <a:pt x="6509" y="14049"/>
                </a:lnTo>
                <a:lnTo>
                  <a:pt x="6509" y="13927"/>
                </a:lnTo>
                <a:lnTo>
                  <a:pt x="6503" y="13233"/>
                </a:lnTo>
                <a:lnTo>
                  <a:pt x="6491" y="12546"/>
                </a:lnTo>
                <a:lnTo>
                  <a:pt x="6457" y="11158"/>
                </a:lnTo>
                <a:lnTo>
                  <a:pt x="6416" y="9776"/>
                </a:lnTo>
                <a:lnTo>
                  <a:pt x="6376" y="8388"/>
                </a:lnTo>
                <a:lnTo>
                  <a:pt x="6376" y="8388"/>
                </a:lnTo>
                <a:lnTo>
                  <a:pt x="7353" y="8552"/>
                </a:lnTo>
                <a:lnTo>
                  <a:pt x="8329" y="8717"/>
                </a:lnTo>
                <a:lnTo>
                  <a:pt x="9300" y="8903"/>
                </a:lnTo>
                <a:lnTo>
                  <a:pt x="9792" y="9003"/>
                </a:lnTo>
                <a:lnTo>
                  <a:pt x="10277" y="9104"/>
                </a:lnTo>
                <a:lnTo>
                  <a:pt x="10404" y="9125"/>
                </a:lnTo>
                <a:lnTo>
                  <a:pt x="10526" y="9132"/>
                </a:lnTo>
                <a:lnTo>
                  <a:pt x="10636" y="9118"/>
                </a:lnTo>
                <a:lnTo>
                  <a:pt x="10740" y="9096"/>
                </a:lnTo>
                <a:lnTo>
                  <a:pt x="10844" y="9061"/>
                </a:lnTo>
                <a:lnTo>
                  <a:pt x="10930" y="9010"/>
                </a:lnTo>
                <a:lnTo>
                  <a:pt x="11017" y="8946"/>
                </a:lnTo>
                <a:lnTo>
                  <a:pt x="11092" y="8882"/>
                </a:lnTo>
                <a:lnTo>
                  <a:pt x="11167" y="8803"/>
                </a:lnTo>
                <a:lnTo>
                  <a:pt x="11225" y="8717"/>
                </a:lnTo>
                <a:lnTo>
                  <a:pt x="11283" y="8624"/>
                </a:lnTo>
                <a:lnTo>
                  <a:pt x="11329" y="8524"/>
                </a:lnTo>
                <a:lnTo>
                  <a:pt x="11370" y="8416"/>
                </a:lnTo>
                <a:lnTo>
                  <a:pt x="11398" y="8309"/>
                </a:lnTo>
                <a:lnTo>
                  <a:pt x="11422" y="8202"/>
                </a:lnTo>
                <a:lnTo>
                  <a:pt x="11439" y="8087"/>
                </a:lnTo>
                <a:lnTo>
                  <a:pt x="11445" y="7973"/>
                </a:lnTo>
                <a:lnTo>
                  <a:pt x="11445" y="7858"/>
                </a:lnTo>
                <a:lnTo>
                  <a:pt x="11433" y="7744"/>
                </a:lnTo>
                <a:lnTo>
                  <a:pt x="11416" y="7629"/>
                </a:lnTo>
                <a:lnTo>
                  <a:pt x="11393" y="7522"/>
                </a:lnTo>
                <a:lnTo>
                  <a:pt x="11358" y="7415"/>
                </a:lnTo>
                <a:lnTo>
                  <a:pt x="11318" y="7314"/>
                </a:lnTo>
                <a:lnTo>
                  <a:pt x="11266" y="7221"/>
                </a:lnTo>
                <a:lnTo>
                  <a:pt x="11202" y="7128"/>
                </a:lnTo>
                <a:lnTo>
                  <a:pt x="11133" y="7050"/>
                </a:lnTo>
                <a:lnTo>
                  <a:pt x="11057" y="6978"/>
                </a:lnTo>
                <a:lnTo>
                  <a:pt x="10971" y="6914"/>
                </a:lnTo>
                <a:lnTo>
                  <a:pt x="10872" y="6863"/>
                </a:lnTo>
                <a:lnTo>
                  <a:pt x="10768" y="6821"/>
                </a:lnTo>
                <a:lnTo>
                  <a:pt x="10653" y="6792"/>
                </a:lnTo>
                <a:lnTo>
                  <a:pt x="10531" y="6778"/>
                </a:lnTo>
                <a:lnTo>
                  <a:pt x="10006" y="6742"/>
                </a:lnTo>
                <a:lnTo>
                  <a:pt x="9480" y="6706"/>
                </a:lnTo>
                <a:lnTo>
                  <a:pt x="8954" y="6663"/>
                </a:lnTo>
                <a:lnTo>
                  <a:pt x="8422" y="6613"/>
                </a:lnTo>
                <a:lnTo>
                  <a:pt x="7376" y="6498"/>
                </a:lnTo>
                <a:lnTo>
                  <a:pt x="6324" y="6384"/>
                </a:lnTo>
                <a:lnTo>
                  <a:pt x="6312" y="5683"/>
                </a:lnTo>
                <a:lnTo>
                  <a:pt x="6307" y="4981"/>
                </a:lnTo>
                <a:lnTo>
                  <a:pt x="6301" y="4273"/>
                </a:lnTo>
                <a:lnTo>
                  <a:pt x="6289" y="3922"/>
                </a:lnTo>
                <a:lnTo>
                  <a:pt x="6278" y="3564"/>
                </a:lnTo>
                <a:lnTo>
                  <a:pt x="6260" y="3213"/>
                </a:lnTo>
                <a:lnTo>
                  <a:pt x="6243" y="2863"/>
                </a:lnTo>
                <a:lnTo>
                  <a:pt x="6214" y="2519"/>
                </a:lnTo>
                <a:lnTo>
                  <a:pt x="6179" y="2169"/>
                </a:lnTo>
                <a:lnTo>
                  <a:pt x="6139" y="1825"/>
                </a:lnTo>
                <a:lnTo>
                  <a:pt x="6093" y="1482"/>
                </a:lnTo>
                <a:lnTo>
                  <a:pt x="6035" y="1145"/>
                </a:lnTo>
                <a:lnTo>
                  <a:pt x="5971" y="809"/>
                </a:lnTo>
                <a:lnTo>
                  <a:pt x="5948" y="716"/>
                </a:lnTo>
                <a:lnTo>
                  <a:pt x="5919" y="630"/>
                </a:lnTo>
                <a:lnTo>
                  <a:pt x="5885" y="551"/>
                </a:lnTo>
                <a:lnTo>
                  <a:pt x="5838" y="472"/>
                </a:lnTo>
                <a:lnTo>
                  <a:pt x="5792" y="401"/>
                </a:lnTo>
                <a:lnTo>
                  <a:pt x="5740" y="336"/>
                </a:lnTo>
                <a:lnTo>
                  <a:pt x="5688" y="279"/>
                </a:lnTo>
                <a:lnTo>
                  <a:pt x="5625" y="222"/>
                </a:lnTo>
                <a:lnTo>
                  <a:pt x="5561" y="172"/>
                </a:lnTo>
                <a:lnTo>
                  <a:pt x="5497" y="136"/>
                </a:lnTo>
                <a:lnTo>
                  <a:pt x="5428" y="93"/>
                </a:lnTo>
                <a:lnTo>
                  <a:pt x="5359" y="65"/>
                </a:lnTo>
                <a:lnTo>
                  <a:pt x="5284" y="43"/>
                </a:lnTo>
                <a:lnTo>
                  <a:pt x="5214" y="22"/>
                </a:lnTo>
                <a:lnTo>
                  <a:pt x="5139" y="7"/>
                </a:lnTo>
                <a:lnTo>
                  <a:pt x="50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8209589" y="266519"/>
            <a:ext cx="602935" cy="680980"/>
          </a:xfrm>
          <a:custGeom>
            <a:avLst/>
            <a:gdLst/>
            <a:ahLst/>
            <a:cxnLst/>
            <a:rect l="l" t="t" r="r" b="b"/>
            <a:pathLst>
              <a:path w="36905" h="41682" extrusionOk="0">
                <a:moveTo>
                  <a:pt x="7798" y="0"/>
                </a:moveTo>
                <a:lnTo>
                  <a:pt x="7728" y="8"/>
                </a:lnTo>
                <a:lnTo>
                  <a:pt x="7659" y="29"/>
                </a:lnTo>
                <a:lnTo>
                  <a:pt x="7589" y="72"/>
                </a:lnTo>
                <a:lnTo>
                  <a:pt x="7532" y="122"/>
                </a:lnTo>
                <a:lnTo>
                  <a:pt x="7474" y="179"/>
                </a:lnTo>
                <a:lnTo>
                  <a:pt x="7428" y="251"/>
                </a:lnTo>
                <a:lnTo>
                  <a:pt x="7387" y="330"/>
                </a:lnTo>
                <a:lnTo>
                  <a:pt x="7358" y="416"/>
                </a:lnTo>
                <a:lnTo>
                  <a:pt x="7341" y="501"/>
                </a:lnTo>
                <a:lnTo>
                  <a:pt x="7335" y="594"/>
                </a:lnTo>
                <a:lnTo>
                  <a:pt x="7341" y="687"/>
                </a:lnTo>
                <a:lnTo>
                  <a:pt x="7347" y="738"/>
                </a:lnTo>
                <a:lnTo>
                  <a:pt x="7358" y="781"/>
                </a:lnTo>
                <a:lnTo>
                  <a:pt x="7376" y="831"/>
                </a:lnTo>
                <a:lnTo>
                  <a:pt x="7393" y="874"/>
                </a:lnTo>
                <a:lnTo>
                  <a:pt x="7532" y="1174"/>
                </a:lnTo>
                <a:lnTo>
                  <a:pt x="7676" y="1475"/>
                </a:lnTo>
                <a:lnTo>
                  <a:pt x="7971" y="2069"/>
                </a:lnTo>
                <a:lnTo>
                  <a:pt x="8283" y="2656"/>
                </a:lnTo>
                <a:lnTo>
                  <a:pt x="8601" y="3235"/>
                </a:lnTo>
                <a:lnTo>
                  <a:pt x="8936" y="3815"/>
                </a:lnTo>
                <a:lnTo>
                  <a:pt x="9277" y="4380"/>
                </a:lnTo>
                <a:lnTo>
                  <a:pt x="9630" y="4946"/>
                </a:lnTo>
                <a:lnTo>
                  <a:pt x="9994" y="5511"/>
                </a:lnTo>
                <a:lnTo>
                  <a:pt x="10364" y="6062"/>
                </a:lnTo>
                <a:lnTo>
                  <a:pt x="10739" y="6613"/>
                </a:lnTo>
                <a:lnTo>
                  <a:pt x="11127" y="7157"/>
                </a:lnTo>
                <a:lnTo>
                  <a:pt x="11520" y="7701"/>
                </a:lnTo>
                <a:lnTo>
                  <a:pt x="11918" y="8238"/>
                </a:lnTo>
                <a:lnTo>
                  <a:pt x="12323" y="8775"/>
                </a:lnTo>
                <a:lnTo>
                  <a:pt x="12733" y="9304"/>
                </a:lnTo>
                <a:lnTo>
                  <a:pt x="13144" y="9827"/>
                </a:lnTo>
                <a:lnTo>
                  <a:pt x="13566" y="10349"/>
                </a:lnTo>
                <a:lnTo>
                  <a:pt x="13982" y="10872"/>
                </a:lnTo>
                <a:lnTo>
                  <a:pt x="14826" y="11902"/>
                </a:lnTo>
                <a:lnTo>
                  <a:pt x="15675" y="12926"/>
                </a:lnTo>
                <a:lnTo>
                  <a:pt x="16525" y="13935"/>
                </a:lnTo>
                <a:lnTo>
                  <a:pt x="17363" y="14937"/>
                </a:lnTo>
                <a:lnTo>
                  <a:pt x="18189" y="15939"/>
                </a:lnTo>
                <a:lnTo>
                  <a:pt x="19004" y="16933"/>
                </a:lnTo>
                <a:lnTo>
                  <a:pt x="19403" y="17434"/>
                </a:lnTo>
                <a:lnTo>
                  <a:pt x="19790" y="17928"/>
                </a:lnTo>
                <a:lnTo>
                  <a:pt x="21530" y="20147"/>
                </a:lnTo>
                <a:lnTo>
                  <a:pt x="23270" y="22351"/>
                </a:lnTo>
                <a:lnTo>
                  <a:pt x="25021" y="24562"/>
                </a:lnTo>
                <a:lnTo>
                  <a:pt x="26767" y="26760"/>
                </a:lnTo>
                <a:lnTo>
                  <a:pt x="28524" y="28957"/>
                </a:lnTo>
                <a:lnTo>
                  <a:pt x="30281" y="31147"/>
                </a:lnTo>
                <a:lnTo>
                  <a:pt x="33795" y="35527"/>
                </a:lnTo>
                <a:lnTo>
                  <a:pt x="33396" y="36192"/>
                </a:lnTo>
                <a:lnTo>
                  <a:pt x="33199" y="36521"/>
                </a:lnTo>
                <a:lnTo>
                  <a:pt x="33003" y="36836"/>
                </a:lnTo>
                <a:lnTo>
                  <a:pt x="32188" y="38132"/>
                </a:lnTo>
                <a:lnTo>
                  <a:pt x="31783" y="38776"/>
                </a:lnTo>
                <a:lnTo>
                  <a:pt x="31385" y="39427"/>
                </a:lnTo>
                <a:lnTo>
                  <a:pt x="27593" y="34933"/>
                </a:lnTo>
                <a:lnTo>
                  <a:pt x="23796" y="30438"/>
                </a:lnTo>
                <a:lnTo>
                  <a:pt x="16201" y="21464"/>
                </a:lnTo>
                <a:lnTo>
                  <a:pt x="12404" y="16969"/>
                </a:lnTo>
                <a:lnTo>
                  <a:pt x="8612" y="12475"/>
                </a:lnTo>
                <a:lnTo>
                  <a:pt x="4821" y="7973"/>
                </a:lnTo>
                <a:lnTo>
                  <a:pt x="1041" y="3457"/>
                </a:lnTo>
                <a:lnTo>
                  <a:pt x="983" y="3400"/>
                </a:lnTo>
                <a:lnTo>
                  <a:pt x="931" y="3350"/>
                </a:lnTo>
                <a:lnTo>
                  <a:pt x="873" y="3314"/>
                </a:lnTo>
                <a:lnTo>
                  <a:pt x="816" y="3278"/>
                </a:lnTo>
                <a:lnTo>
                  <a:pt x="758" y="3257"/>
                </a:lnTo>
                <a:lnTo>
                  <a:pt x="700" y="3242"/>
                </a:lnTo>
                <a:lnTo>
                  <a:pt x="642" y="3235"/>
                </a:lnTo>
                <a:lnTo>
                  <a:pt x="590" y="3235"/>
                </a:lnTo>
                <a:lnTo>
                  <a:pt x="532" y="3242"/>
                </a:lnTo>
                <a:lnTo>
                  <a:pt x="480" y="3257"/>
                </a:lnTo>
                <a:lnTo>
                  <a:pt x="428" y="3278"/>
                </a:lnTo>
                <a:lnTo>
                  <a:pt x="376" y="3307"/>
                </a:lnTo>
                <a:lnTo>
                  <a:pt x="324" y="3343"/>
                </a:lnTo>
                <a:lnTo>
                  <a:pt x="278" y="3378"/>
                </a:lnTo>
                <a:lnTo>
                  <a:pt x="238" y="3421"/>
                </a:lnTo>
                <a:lnTo>
                  <a:pt x="191" y="3471"/>
                </a:lnTo>
                <a:lnTo>
                  <a:pt x="157" y="3522"/>
                </a:lnTo>
                <a:lnTo>
                  <a:pt x="122" y="3579"/>
                </a:lnTo>
                <a:lnTo>
                  <a:pt x="93" y="3636"/>
                </a:lnTo>
                <a:lnTo>
                  <a:pt x="64" y="3693"/>
                </a:lnTo>
                <a:lnTo>
                  <a:pt x="41" y="3758"/>
                </a:lnTo>
                <a:lnTo>
                  <a:pt x="24" y="3829"/>
                </a:lnTo>
                <a:lnTo>
                  <a:pt x="12" y="3894"/>
                </a:lnTo>
                <a:lnTo>
                  <a:pt x="6" y="3965"/>
                </a:lnTo>
                <a:lnTo>
                  <a:pt x="1" y="4037"/>
                </a:lnTo>
                <a:lnTo>
                  <a:pt x="6" y="4108"/>
                </a:lnTo>
                <a:lnTo>
                  <a:pt x="18" y="4180"/>
                </a:lnTo>
                <a:lnTo>
                  <a:pt x="35" y="4252"/>
                </a:lnTo>
                <a:lnTo>
                  <a:pt x="58" y="4323"/>
                </a:lnTo>
                <a:lnTo>
                  <a:pt x="87" y="4395"/>
                </a:lnTo>
                <a:lnTo>
                  <a:pt x="128" y="4466"/>
                </a:lnTo>
                <a:lnTo>
                  <a:pt x="174" y="4531"/>
                </a:lnTo>
                <a:lnTo>
                  <a:pt x="1053" y="5740"/>
                </a:lnTo>
                <a:lnTo>
                  <a:pt x="1943" y="6942"/>
                </a:lnTo>
                <a:lnTo>
                  <a:pt x="2833" y="8145"/>
                </a:lnTo>
                <a:lnTo>
                  <a:pt x="3723" y="9347"/>
                </a:lnTo>
                <a:lnTo>
                  <a:pt x="4624" y="10542"/>
                </a:lnTo>
                <a:lnTo>
                  <a:pt x="5526" y="11730"/>
                </a:lnTo>
                <a:lnTo>
                  <a:pt x="6428" y="12926"/>
                </a:lnTo>
                <a:lnTo>
                  <a:pt x="7335" y="14106"/>
                </a:lnTo>
                <a:lnTo>
                  <a:pt x="8248" y="15294"/>
                </a:lnTo>
                <a:lnTo>
                  <a:pt x="9162" y="16475"/>
                </a:lnTo>
                <a:lnTo>
                  <a:pt x="10081" y="17649"/>
                </a:lnTo>
                <a:lnTo>
                  <a:pt x="11005" y="18823"/>
                </a:lnTo>
                <a:lnTo>
                  <a:pt x="11930" y="19989"/>
                </a:lnTo>
                <a:lnTo>
                  <a:pt x="12861" y="21156"/>
                </a:lnTo>
                <a:lnTo>
                  <a:pt x="13791" y="22315"/>
                </a:lnTo>
                <a:lnTo>
                  <a:pt x="14727" y="23475"/>
                </a:lnTo>
                <a:lnTo>
                  <a:pt x="15670" y="24627"/>
                </a:lnTo>
                <a:lnTo>
                  <a:pt x="16612" y="25779"/>
                </a:lnTo>
                <a:lnTo>
                  <a:pt x="17559" y="26924"/>
                </a:lnTo>
                <a:lnTo>
                  <a:pt x="18507" y="28062"/>
                </a:lnTo>
                <a:lnTo>
                  <a:pt x="19455" y="29200"/>
                </a:lnTo>
                <a:lnTo>
                  <a:pt x="20415" y="30331"/>
                </a:lnTo>
                <a:lnTo>
                  <a:pt x="21374" y="31454"/>
                </a:lnTo>
                <a:lnTo>
                  <a:pt x="22334" y="32578"/>
                </a:lnTo>
                <a:lnTo>
                  <a:pt x="23299" y="33694"/>
                </a:lnTo>
                <a:lnTo>
                  <a:pt x="24264" y="34804"/>
                </a:lnTo>
                <a:lnTo>
                  <a:pt x="25235" y="35913"/>
                </a:lnTo>
                <a:lnTo>
                  <a:pt x="26212" y="37015"/>
                </a:lnTo>
                <a:lnTo>
                  <a:pt x="27188" y="38110"/>
                </a:lnTo>
                <a:lnTo>
                  <a:pt x="28165" y="39198"/>
                </a:lnTo>
                <a:lnTo>
                  <a:pt x="29148" y="40279"/>
                </a:lnTo>
                <a:lnTo>
                  <a:pt x="30136" y="41359"/>
                </a:lnTo>
                <a:lnTo>
                  <a:pt x="30217" y="41438"/>
                </a:lnTo>
                <a:lnTo>
                  <a:pt x="30298" y="41510"/>
                </a:lnTo>
                <a:lnTo>
                  <a:pt x="30379" y="41567"/>
                </a:lnTo>
                <a:lnTo>
                  <a:pt x="30466" y="41610"/>
                </a:lnTo>
                <a:lnTo>
                  <a:pt x="30546" y="41646"/>
                </a:lnTo>
                <a:lnTo>
                  <a:pt x="30633" y="41667"/>
                </a:lnTo>
                <a:lnTo>
                  <a:pt x="30720" y="41674"/>
                </a:lnTo>
                <a:lnTo>
                  <a:pt x="30801" y="41681"/>
                </a:lnTo>
                <a:lnTo>
                  <a:pt x="30882" y="41674"/>
                </a:lnTo>
                <a:lnTo>
                  <a:pt x="30968" y="41660"/>
                </a:lnTo>
                <a:lnTo>
                  <a:pt x="31049" y="41638"/>
                </a:lnTo>
                <a:lnTo>
                  <a:pt x="31124" y="41603"/>
                </a:lnTo>
                <a:lnTo>
                  <a:pt x="31200" y="41567"/>
                </a:lnTo>
                <a:lnTo>
                  <a:pt x="31275" y="41517"/>
                </a:lnTo>
                <a:lnTo>
                  <a:pt x="31344" y="41467"/>
                </a:lnTo>
                <a:lnTo>
                  <a:pt x="31413" y="41409"/>
                </a:lnTo>
                <a:lnTo>
                  <a:pt x="31541" y="41409"/>
                </a:lnTo>
                <a:lnTo>
                  <a:pt x="31598" y="41395"/>
                </a:lnTo>
                <a:lnTo>
                  <a:pt x="31656" y="41374"/>
                </a:lnTo>
                <a:lnTo>
                  <a:pt x="31720" y="41345"/>
                </a:lnTo>
                <a:lnTo>
                  <a:pt x="31778" y="41309"/>
                </a:lnTo>
                <a:lnTo>
                  <a:pt x="31830" y="41266"/>
                </a:lnTo>
                <a:lnTo>
                  <a:pt x="31882" y="41209"/>
                </a:lnTo>
                <a:lnTo>
                  <a:pt x="32211" y="40808"/>
                </a:lnTo>
                <a:lnTo>
                  <a:pt x="32535" y="40400"/>
                </a:lnTo>
                <a:lnTo>
                  <a:pt x="32858" y="39992"/>
                </a:lnTo>
                <a:lnTo>
                  <a:pt x="33182" y="39577"/>
                </a:lnTo>
                <a:lnTo>
                  <a:pt x="33812" y="38740"/>
                </a:lnTo>
                <a:lnTo>
                  <a:pt x="34448" y="37910"/>
                </a:lnTo>
                <a:lnTo>
                  <a:pt x="34748" y="37516"/>
                </a:lnTo>
                <a:lnTo>
                  <a:pt x="35060" y="37130"/>
                </a:lnTo>
                <a:lnTo>
                  <a:pt x="35373" y="36736"/>
                </a:lnTo>
                <a:lnTo>
                  <a:pt x="35679" y="36335"/>
                </a:lnTo>
                <a:lnTo>
                  <a:pt x="35829" y="36135"/>
                </a:lnTo>
                <a:lnTo>
                  <a:pt x="35979" y="35927"/>
                </a:lnTo>
                <a:lnTo>
                  <a:pt x="36124" y="35720"/>
                </a:lnTo>
                <a:lnTo>
                  <a:pt x="36263" y="35505"/>
                </a:lnTo>
                <a:lnTo>
                  <a:pt x="36396" y="35290"/>
                </a:lnTo>
                <a:lnTo>
                  <a:pt x="36529" y="35076"/>
                </a:lnTo>
                <a:lnTo>
                  <a:pt x="36650" y="34854"/>
                </a:lnTo>
                <a:lnTo>
                  <a:pt x="36765" y="34625"/>
                </a:lnTo>
                <a:lnTo>
                  <a:pt x="36812" y="34517"/>
                </a:lnTo>
                <a:lnTo>
                  <a:pt x="36846" y="34417"/>
                </a:lnTo>
                <a:lnTo>
                  <a:pt x="36875" y="34317"/>
                </a:lnTo>
                <a:lnTo>
                  <a:pt x="36893" y="34217"/>
                </a:lnTo>
                <a:lnTo>
                  <a:pt x="36898" y="34117"/>
                </a:lnTo>
                <a:lnTo>
                  <a:pt x="36904" y="34017"/>
                </a:lnTo>
                <a:lnTo>
                  <a:pt x="36893" y="33931"/>
                </a:lnTo>
                <a:lnTo>
                  <a:pt x="36881" y="33838"/>
                </a:lnTo>
                <a:lnTo>
                  <a:pt x="36858" y="33752"/>
                </a:lnTo>
                <a:lnTo>
                  <a:pt x="36835" y="33666"/>
                </a:lnTo>
                <a:lnTo>
                  <a:pt x="36800" y="33587"/>
                </a:lnTo>
                <a:lnTo>
                  <a:pt x="36760" y="33516"/>
                </a:lnTo>
                <a:lnTo>
                  <a:pt x="36713" y="33444"/>
                </a:lnTo>
                <a:lnTo>
                  <a:pt x="36667" y="33380"/>
                </a:lnTo>
                <a:lnTo>
                  <a:pt x="36609" y="33315"/>
                </a:lnTo>
                <a:lnTo>
                  <a:pt x="36552" y="33265"/>
                </a:lnTo>
                <a:lnTo>
                  <a:pt x="36488" y="33215"/>
                </a:lnTo>
                <a:lnTo>
                  <a:pt x="36424" y="33165"/>
                </a:lnTo>
                <a:lnTo>
                  <a:pt x="36355" y="33129"/>
                </a:lnTo>
                <a:lnTo>
                  <a:pt x="36286" y="33100"/>
                </a:lnTo>
                <a:lnTo>
                  <a:pt x="36211" y="33072"/>
                </a:lnTo>
                <a:lnTo>
                  <a:pt x="36135" y="33050"/>
                </a:lnTo>
                <a:lnTo>
                  <a:pt x="36060" y="33043"/>
                </a:lnTo>
                <a:lnTo>
                  <a:pt x="35985" y="33036"/>
                </a:lnTo>
                <a:lnTo>
                  <a:pt x="35904" y="33043"/>
                </a:lnTo>
                <a:lnTo>
                  <a:pt x="35829" y="33050"/>
                </a:lnTo>
                <a:lnTo>
                  <a:pt x="35748" y="33072"/>
                </a:lnTo>
                <a:lnTo>
                  <a:pt x="35673" y="33100"/>
                </a:lnTo>
                <a:lnTo>
                  <a:pt x="35598" y="33136"/>
                </a:lnTo>
                <a:lnTo>
                  <a:pt x="35523" y="33186"/>
                </a:lnTo>
                <a:lnTo>
                  <a:pt x="35453" y="33244"/>
                </a:lnTo>
                <a:lnTo>
                  <a:pt x="35384" y="33308"/>
                </a:lnTo>
                <a:lnTo>
                  <a:pt x="35309" y="33394"/>
                </a:lnTo>
                <a:lnTo>
                  <a:pt x="35234" y="33487"/>
                </a:lnTo>
                <a:lnTo>
                  <a:pt x="33483" y="31311"/>
                </a:lnTo>
                <a:lnTo>
                  <a:pt x="31737" y="29143"/>
                </a:lnTo>
                <a:lnTo>
                  <a:pt x="28252" y="24791"/>
                </a:lnTo>
                <a:lnTo>
                  <a:pt x="24778" y="20426"/>
                </a:lnTo>
                <a:lnTo>
                  <a:pt x="21311" y="16053"/>
                </a:lnTo>
                <a:lnTo>
                  <a:pt x="20917" y="15552"/>
                </a:lnTo>
                <a:lnTo>
                  <a:pt x="20524" y="15051"/>
                </a:lnTo>
                <a:lnTo>
                  <a:pt x="20137" y="14536"/>
                </a:lnTo>
                <a:lnTo>
                  <a:pt x="19750" y="14013"/>
                </a:lnTo>
                <a:lnTo>
                  <a:pt x="18964" y="12961"/>
                </a:lnTo>
                <a:lnTo>
                  <a:pt x="18184" y="11895"/>
                </a:lnTo>
                <a:lnTo>
                  <a:pt x="17398" y="10814"/>
                </a:lnTo>
                <a:lnTo>
                  <a:pt x="16606" y="9734"/>
                </a:lnTo>
                <a:lnTo>
                  <a:pt x="15802" y="8653"/>
                </a:lnTo>
                <a:lnTo>
                  <a:pt x="15404" y="8116"/>
                </a:lnTo>
                <a:lnTo>
                  <a:pt x="14999" y="7579"/>
                </a:lnTo>
                <a:lnTo>
                  <a:pt x="14589" y="7050"/>
                </a:lnTo>
                <a:lnTo>
                  <a:pt x="14178" y="6527"/>
                </a:lnTo>
                <a:lnTo>
                  <a:pt x="13762" y="6005"/>
                </a:lnTo>
                <a:lnTo>
                  <a:pt x="13346" y="5490"/>
                </a:lnTo>
                <a:lnTo>
                  <a:pt x="12930" y="4982"/>
                </a:lnTo>
                <a:lnTo>
                  <a:pt x="12502" y="4488"/>
                </a:lnTo>
                <a:lnTo>
                  <a:pt x="12075" y="3994"/>
                </a:lnTo>
                <a:lnTo>
                  <a:pt x="11647" y="3514"/>
                </a:lnTo>
                <a:lnTo>
                  <a:pt x="11208" y="3042"/>
                </a:lnTo>
                <a:lnTo>
                  <a:pt x="10768" y="2577"/>
                </a:lnTo>
                <a:lnTo>
                  <a:pt x="10323" y="2133"/>
                </a:lnTo>
                <a:lnTo>
                  <a:pt x="9878" y="1697"/>
                </a:lnTo>
                <a:lnTo>
                  <a:pt x="9422" y="1274"/>
                </a:lnTo>
                <a:lnTo>
                  <a:pt x="8965" y="859"/>
                </a:lnTo>
                <a:lnTo>
                  <a:pt x="8497" y="466"/>
                </a:lnTo>
                <a:lnTo>
                  <a:pt x="8266" y="272"/>
                </a:lnTo>
                <a:lnTo>
                  <a:pt x="8029" y="86"/>
                </a:lnTo>
                <a:lnTo>
                  <a:pt x="7988" y="58"/>
                </a:lnTo>
                <a:lnTo>
                  <a:pt x="7954" y="36"/>
                </a:lnTo>
                <a:lnTo>
                  <a:pt x="7913" y="22"/>
                </a:lnTo>
                <a:lnTo>
                  <a:pt x="7873" y="8"/>
                </a:lnTo>
                <a:lnTo>
                  <a:pt x="783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302075" y="4153869"/>
            <a:ext cx="355820" cy="880163"/>
          </a:xfrm>
          <a:custGeom>
            <a:avLst/>
            <a:gdLst/>
            <a:ahLst/>
            <a:cxnLst/>
            <a:rect l="l" t="t" r="r" b="b"/>
            <a:pathLst>
              <a:path w="34910" h="86354" extrusionOk="0">
                <a:moveTo>
                  <a:pt x="4416" y="1"/>
                </a:moveTo>
                <a:lnTo>
                  <a:pt x="4364" y="15"/>
                </a:lnTo>
                <a:lnTo>
                  <a:pt x="4306" y="29"/>
                </a:lnTo>
                <a:lnTo>
                  <a:pt x="4254" y="51"/>
                </a:lnTo>
                <a:lnTo>
                  <a:pt x="4202" y="79"/>
                </a:lnTo>
                <a:lnTo>
                  <a:pt x="4150" y="108"/>
                </a:lnTo>
                <a:lnTo>
                  <a:pt x="4104" y="144"/>
                </a:lnTo>
                <a:lnTo>
                  <a:pt x="4057" y="187"/>
                </a:lnTo>
                <a:lnTo>
                  <a:pt x="4011" y="230"/>
                </a:lnTo>
                <a:lnTo>
                  <a:pt x="3971" y="280"/>
                </a:lnTo>
                <a:lnTo>
                  <a:pt x="3930" y="330"/>
                </a:lnTo>
                <a:lnTo>
                  <a:pt x="3896" y="387"/>
                </a:lnTo>
                <a:lnTo>
                  <a:pt x="3867" y="451"/>
                </a:lnTo>
                <a:lnTo>
                  <a:pt x="3838" y="516"/>
                </a:lnTo>
                <a:lnTo>
                  <a:pt x="3815" y="580"/>
                </a:lnTo>
                <a:lnTo>
                  <a:pt x="3797" y="645"/>
                </a:lnTo>
                <a:lnTo>
                  <a:pt x="3786" y="716"/>
                </a:lnTo>
                <a:lnTo>
                  <a:pt x="3780" y="795"/>
                </a:lnTo>
                <a:lnTo>
                  <a:pt x="3780" y="866"/>
                </a:lnTo>
                <a:lnTo>
                  <a:pt x="3786" y="945"/>
                </a:lnTo>
                <a:lnTo>
                  <a:pt x="3797" y="1024"/>
                </a:lnTo>
                <a:lnTo>
                  <a:pt x="3930" y="1732"/>
                </a:lnTo>
                <a:lnTo>
                  <a:pt x="4069" y="2441"/>
                </a:lnTo>
                <a:lnTo>
                  <a:pt x="4213" y="3149"/>
                </a:lnTo>
                <a:lnTo>
                  <a:pt x="4364" y="3851"/>
                </a:lnTo>
                <a:lnTo>
                  <a:pt x="4664" y="5261"/>
                </a:lnTo>
                <a:lnTo>
                  <a:pt x="4982" y="6671"/>
                </a:lnTo>
                <a:lnTo>
                  <a:pt x="5317" y="8073"/>
                </a:lnTo>
                <a:lnTo>
                  <a:pt x="5658" y="9476"/>
                </a:lnTo>
                <a:lnTo>
                  <a:pt x="6011" y="10879"/>
                </a:lnTo>
                <a:lnTo>
                  <a:pt x="6375" y="12274"/>
                </a:lnTo>
                <a:lnTo>
                  <a:pt x="6751" y="13670"/>
                </a:lnTo>
                <a:lnTo>
                  <a:pt x="7138" y="15065"/>
                </a:lnTo>
                <a:lnTo>
                  <a:pt x="7531" y="16454"/>
                </a:lnTo>
                <a:lnTo>
                  <a:pt x="7936" y="17842"/>
                </a:lnTo>
                <a:lnTo>
                  <a:pt x="8346" y="19224"/>
                </a:lnTo>
                <a:lnTo>
                  <a:pt x="8762" y="20612"/>
                </a:lnTo>
                <a:lnTo>
                  <a:pt x="9190" y="21986"/>
                </a:lnTo>
                <a:lnTo>
                  <a:pt x="9617" y="23367"/>
                </a:lnTo>
                <a:lnTo>
                  <a:pt x="9323" y="23446"/>
                </a:lnTo>
                <a:lnTo>
                  <a:pt x="9022" y="23539"/>
                </a:lnTo>
                <a:lnTo>
                  <a:pt x="8727" y="23639"/>
                </a:lnTo>
                <a:lnTo>
                  <a:pt x="8433" y="23747"/>
                </a:lnTo>
                <a:lnTo>
                  <a:pt x="8144" y="23854"/>
                </a:lnTo>
                <a:lnTo>
                  <a:pt x="7849" y="23976"/>
                </a:lnTo>
                <a:lnTo>
                  <a:pt x="7560" y="24104"/>
                </a:lnTo>
                <a:lnTo>
                  <a:pt x="7271" y="24233"/>
                </a:lnTo>
                <a:lnTo>
                  <a:pt x="6982" y="24376"/>
                </a:lnTo>
                <a:lnTo>
                  <a:pt x="6699" y="24520"/>
                </a:lnTo>
                <a:lnTo>
                  <a:pt x="6415" y="24670"/>
                </a:lnTo>
                <a:lnTo>
                  <a:pt x="6132" y="24827"/>
                </a:lnTo>
                <a:lnTo>
                  <a:pt x="5849" y="24992"/>
                </a:lnTo>
                <a:lnTo>
                  <a:pt x="5572" y="25164"/>
                </a:lnTo>
                <a:lnTo>
                  <a:pt x="5294" y="25335"/>
                </a:lnTo>
                <a:lnTo>
                  <a:pt x="5017" y="25514"/>
                </a:lnTo>
                <a:lnTo>
                  <a:pt x="4745" y="25700"/>
                </a:lnTo>
                <a:lnTo>
                  <a:pt x="4474" y="25887"/>
                </a:lnTo>
                <a:lnTo>
                  <a:pt x="4208" y="26080"/>
                </a:lnTo>
                <a:lnTo>
                  <a:pt x="3936" y="26273"/>
                </a:lnTo>
                <a:lnTo>
                  <a:pt x="3676" y="26473"/>
                </a:lnTo>
                <a:lnTo>
                  <a:pt x="3410" y="26681"/>
                </a:lnTo>
                <a:lnTo>
                  <a:pt x="3150" y="26888"/>
                </a:lnTo>
                <a:lnTo>
                  <a:pt x="2896" y="27103"/>
                </a:lnTo>
                <a:lnTo>
                  <a:pt x="2641" y="27318"/>
                </a:lnTo>
                <a:lnTo>
                  <a:pt x="2387" y="27533"/>
                </a:lnTo>
                <a:lnTo>
                  <a:pt x="1896" y="27976"/>
                </a:lnTo>
                <a:lnTo>
                  <a:pt x="1410" y="28427"/>
                </a:lnTo>
                <a:lnTo>
                  <a:pt x="936" y="28892"/>
                </a:lnTo>
                <a:lnTo>
                  <a:pt x="884" y="28950"/>
                </a:lnTo>
                <a:lnTo>
                  <a:pt x="844" y="29007"/>
                </a:lnTo>
                <a:lnTo>
                  <a:pt x="809" y="29071"/>
                </a:lnTo>
                <a:lnTo>
                  <a:pt x="780" y="29136"/>
                </a:lnTo>
                <a:lnTo>
                  <a:pt x="757" y="29200"/>
                </a:lnTo>
                <a:lnTo>
                  <a:pt x="740" y="29272"/>
                </a:lnTo>
                <a:lnTo>
                  <a:pt x="734" y="29336"/>
                </a:lnTo>
                <a:lnTo>
                  <a:pt x="728" y="29408"/>
                </a:lnTo>
                <a:lnTo>
                  <a:pt x="734" y="29479"/>
                </a:lnTo>
                <a:lnTo>
                  <a:pt x="740" y="29551"/>
                </a:lnTo>
                <a:lnTo>
                  <a:pt x="757" y="29622"/>
                </a:lnTo>
                <a:lnTo>
                  <a:pt x="774" y="29687"/>
                </a:lnTo>
                <a:lnTo>
                  <a:pt x="798" y="29758"/>
                </a:lnTo>
                <a:lnTo>
                  <a:pt x="821" y="29823"/>
                </a:lnTo>
                <a:lnTo>
                  <a:pt x="855" y="29887"/>
                </a:lnTo>
                <a:lnTo>
                  <a:pt x="890" y="29944"/>
                </a:lnTo>
                <a:lnTo>
                  <a:pt x="931" y="30002"/>
                </a:lnTo>
                <a:lnTo>
                  <a:pt x="971" y="30052"/>
                </a:lnTo>
                <a:lnTo>
                  <a:pt x="1017" y="30102"/>
                </a:lnTo>
                <a:lnTo>
                  <a:pt x="1063" y="30145"/>
                </a:lnTo>
                <a:lnTo>
                  <a:pt x="1110" y="30188"/>
                </a:lnTo>
                <a:lnTo>
                  <a:pt x="1162" y="30224"/>
                </a:lnTo>
                <a:lnTo>
                  <a:pt x="1220" y="30252"/>
                </a:lnTo>
                <a:lnTo>
                  <a:pt x="1272" y="30274"/>
                </a:lnTo>
                <a:lnTo>
                  <a:pt x="1329" y="30288"/>
                </a:lnTo>
                <a:lnTo>
                  <a:pt x="1387" y="30295"/>
                </a:lnTo>
                <a:lnTo>
                  <a:pt x="1445" y="30295"/>
                </a:lnTo>
                <a:lnTo>
                  <a:pt x="1503" y="30288"/>
                </a:lnTo>
                <a:lnTo>
                  <a:pt x="1561" y="30274"/>
                </a:lnTo>
                <a:lnTo>
                  <a:pt x="1618" y="30252"/>
                </a:lnTo>
                <a:lnTo>
                  <a:pt x="1676" y="30216"/>
                </a:lnTo>
                <a:lnTo>
                  <a:pt x="1734" y="30173"/>
                </a:lnTo>
                <a:lnTo>
                  <a:pt x="1988" y="29959"/>
                </a:lnTo>
                <a:lnTo>
                  <a:pt x="2248" y="29751"/>
                </a:lnTo>
                <a:lnTo>
                  <a:pt x="2503" y="29551"/>
                </a:lnTo>
                <a:lnTo>
                  <a:pt x="2757" y="29358"/>
                </a:lnTo>
                <a:lnTo>
                  <a:pt x="3011" y="29164"/>
                </a:lnTo>
                <a:lnTo>
                  <a:pt x="3271" y="28978"/>
                </a:lnTo>
                <a:lnTo>
                  <a:pt x="3531" y="28799"/>
                </a:lnTo>
                <a:lnTo>
                  <a:pt x="3786" y="28628"/>
                </a:lnTo>
                <a:lnTo>
                  <a:pt x="4046" y="28463"/>
                </a:lnTo>
                <a:lnTo>
                  <a:pt x="4306" y="28298"/>
                </a:lnTo>
                <a:lnTo>
                  <a:pt x="4566" y="28141"/>
                </a:lnTo>
                <a:lnTo>
                  <a:pt x="4832" y="27983"/>
                </a:lnTo>
                <a:lnTo>
                  <a:pt x="5358" y="27690"/>
                </a:lnTo>
                <a:lnTo>
                  <a:pt x="5890" y="27411"/>
                </a:lnTo>
                <a:lnTo>
                  <a:pt x="6421" y="27139"/>
                </a:lnTo>
                <a:lnTo>
                  <a:pt x="6965" y="26888"/>
                </a:lnTo>
                <a:lnTo>
                  <a:pt x="7508" y="26645"/>
                </a:lnTo>
                <a:lnTo>
                  <a:pt x="8057" y="26416"/>
                </a:lnTo>
                <a:lnTo>
                  <a:pt x="8612" y="26187"/>
                </a:lnTo>
                <a:lnTo>
                  <a:pt x="9178" y="25972"/>
                </a:lnTo>
                <a:lnTo>
                  <a:pt x="9745" y="25758"/>
                </a:lnTo>
                <a:lnTo>
                  <a:pt x="10317" y="25550"/>
                </a:lnTo>
                <a:lnTo>
                  <a:pt x="10918" y="27382"/>
                </a:lnTo>
                <a:lnTo>
                  <a:pt x="11519" y="29207"/>
                </a:lnTo>
                <a:lnTo>
                  <a:pt x="12132" y="31032"/>
                </a:lnTo>
                <a:lnTo>
                  <a:pt x="12744" y="32850"/>
                </a:lnTo>
                <a:lnTo>
                  <a:pt x="12028" y="33172"/>
                </a:lnTo>
                <a:lnTo>
                  <a:pt x="11311" y="33508"/>
                </a:lnTo>
                <a:lnTo>
                  <a:pt x="10600" y="33859"/>
                </a:lnTo>
                <a:lnTo>
                  <a:pt x="9883" y="34217"/>
                </a:lnTo>
                <a:lnTo>
                  <a:pt x="9172" y="34582"/>
                </a:lnTo>
                <a:lnTo>
                  <a:pt x="8467" y="34954"/>
                </a:lnTo>
                <a:lnTo>
                  <a:pt x="7762" y="35333"/>
                </a:lnTo>
                <a:lnTo>
                  <a:pt x="7057" y="35720"/>
                </a:lnTo>
                <a:lnTo>
                  <a:pt x="6352" y="36106"/>
                </a:lnTo>
                <a:lnTo>
                  <a:pt x="5653" y="36507"/>
                </a:lnTo>
                <a:lnTo>
                  <a:pt x="4959" y="36908"/>
                </a:lnTo>
                <a:lnTo>
                  <a:pt x="4260" y="37316"/>
                </a:lnTo>
                <a:lnTo>
                  <a:pt x="3572" y="37731"/>
                </a:lnTo>
                <a:lnTo>
                  <a:pt x="2878" y="38146"/>
                </a:lnTo>
                <a:lnTo>
                  <a:pt x="1509" y="38983"/>
                </a:lnTo>
                <a:lnTo>
                  <a:pt x="1433" y="39033"/>
                </a:lnTo>
                <a:lnTo>
                  <a:pt x="1364" y="39091"/>
                </a:lnTo>
                <a:lnTo>
                  <a:pt x="1306" y="39155"/>
                </a:lnTo>
                <a:lnTo>
                  <a:pt x="1260" y="39220"/>
                </a:lnTo>
                <a:lnTo>
                  <a:pt x="1220" y="39291"/>
                </a:lnTo>
                <a:lnTo>
                  <a:pt x="1185" y="39370"/>
                </a:lnTo>
                <a:lnTo>
                  <a:pt x="1162" y="39441"/>
                </a:lnTo>
                <a:lnTo>
                  <a:pt x="1144" y="39520"/>
                </a:lnTo>
                <a:lnTo>
                  <a:pt x="1133" y="39599"/>
                </a:lnTo>
                <a:lnTo>
                  <a:pt x="1127" y="39678"/>
                </a:lnTo>
                <a:lnTo>
                  <a:pt x="1133" y="39763"/>
                </a:lnTo>
                <a:lnTo>
                  <a:pt x="1144" y="39842"/>
                </a:lnTo>
                <a:lnTo>
                  <a:pt x="1156" y="39921"/>
                </a:lnTo>
                <a:lnTo>
                  <a:pt x="1179" y="40000"/>
                </a:lnTo>
                <a:lnTo>
                  <a:pt x="1208" y="40078"/>
                </a:lnTo>
                <a:lnTo>
                  <a:pt x="1243" y="40150"/>
                </a:lnTo>
                <a:lnTo>
                  <a:pt x="1277" y="40222"/>
                </a:lnTo>
                <a:lnTo>
                  <a:pt x="1318" y="40293"/>
                </a:lnTo>
                <a:lnTo>
                  <a:pt x="1364" y="40357"/>
                </a:lnTo>
                <a:lnTo>
                  <a:pt x="1416" y="40415"/>
                </a:lnTo>
                <a:lnTo>
                  <a:pt x="1474" y="40465"/>
                </a:lnTo>
                <a:lnTo>
                  <a:pt x="1532" y="40515"/>
                </a:lnTo>
                <a:lnTo>
                  <a:pt x="1589" y="40558"/>
                </a:lnTo>
                <a:lnTo>
                  <a:pt x="1659" y="40594"/>
                </a:lnTo>
                <a:lnTo>
                  <a:pt x="1722" y="40622"/>
                </a:lnTo>
                <a:lnTo>
                  <a:pt x="1792" y="40637"/>
                </a:lnTo>
                <a:lnTo>
                  <a:pt x="1867" y="40651"/>
                </a:lnTo>
                <a:lnTo>
                  <a:pt x="1942" y="40651"/>
                </a:lnTo>
                <a:lnTo>
                  <a:pt x="2017" y="40644"/>
                </a:lnTo>
                <a:lnTo>
                  <a:pt x="2092" y="40629"/>
                </a:lnTo>
                <a:lnTo>
                  <a:pt x="2173" y="40601"/>
                </a:lnTo>
                <a:lnTo>
                  <a:pt x="2254" y="40558"/>
                </a:lnTo>
                <a:lnTo>
                  <a:pt x="2942" y="40171"/>
                </a:lnTo>
                <a:lnTo>
                  <a:pt x="3635" y="39792"/>
                </a:lnTo>
                <a:lnTo>
                  <a:pt x="4335" y="39420"/>
                </a:lnTo>
                <a:lnTo>
                  <a:pt x="5028" y="39055"/>
                </a:lnTo>
                <a:lnTo>
                  <a:pt x="5728" y="38697"/>
                </a:lnTo>
                <a:lnTo>
                  <a:pt x="6427" y="38346"/>
                </a:lnTo>
                <a:lnTo>
                  <a:pt x="7126" y="38003"/>
                </a:lnTo>
                <a:lnTo>
                  <a:pt x="7826" y="37667"/>
                </a:lnTo>
                <a:lnTo>
                  <a:pt x="8531" y="37337"/>
                </a:lnTo>
                <a:lnTo>
                  <a:pt x="9236" y="37008"/>
                </a:lnTo>
                <a:lnTo>
                  <a:pt x="10652" y="36364"/>
                </a:lnTo>
                <a:lnTo>
                  <a:pt x="12074" y="35727"/>
                </a:lnTo>
                <a:lnTo>
                  <a:pt x="13501" y="35097"/>
                </a:lnTo>
                <a:lnTo>
                  <a:pt x="14877" y="39112"/>
                </a:lnTo>
                <a:lnTo>
                  <a:pt x="16247" y="43106"/>
                </a:lnTo>
                <a:lnTo>
                  <a:pt x="16339" y="43370"/>
                </a:lnTo>
                <a:lnTo>
                  <a:pt x="15432" y="43793"/>
                </a:lnTo>
                <a:lnTo>
                  <a:pt x="14530" y="44222"/>
                </a:lnTo>
                <a:lnTo>
                  <a:pt x="13623" y="44652"/>
                </a:lnTo>
                <a:lnTo>
                  <a:pt x="12727" y="45088"/>
                </a:lnTo>
                <a:lnTo>
                  <a:pt x="11825" y="45532"/>
                </a:lnTo>
                <a:lnTo>
                  <a:pt x="10929" y="45976"/>
                </a:lnTo>
                <a:lnTo>
                  <a:pt x="10034" y="46426"/>
                </a:lnTo>
                <a:lnTo>
                  <a:pt x="9144" y="46892"/>
                </a:lnTo>
                <a:lnTo>
                  <a:pt x="8253" y="47357"/>
                </a:lnTo>
                <a:lnTo>
                  <a:pt x="7363" y="47829"/>
                </a:lnTo>
                <a:lnTo>
                  <a:pt x="6479" y="48309"/>
                </a:lnTo>
                <a:lnTo>
                  <a:pt x="5595" y="48795"/>
                </a:lnTo>
                <a:lnTo>
                  <a:pt x="4716" y="49289"/>
                </a:lnTo>
                <a:lnTo>
                  <a:pt x="3838" y="49797"/>
                </a:lnTo>
                <a:lnTo>
                  <a:pt x="2959" y="50305"/>
                </a:lnTo>
                <a:lnTo>
                  <a:pt x="2086" y="50828"/>
                </a:lnTo>
                <a:lnTo>
                  <a:pt x="2017" y="50871"/>
                </a:lnTo>
                <a:lnTo>
                  <a:pt x="1954" y="50928"/>
                </a:lnTo>
                <a:lnTo>
                  <a:pt x="1902" y="50985"/>
                </a:lnTo>
                <a:lnTo>
                  <a:pt x="1855" y="51050"/>
                </a:lnTo>
                <a:lnTo>
                  <a:pt x="1815" y="51121"/>
                </a:lnTo>
                <a:lnTo>
                  <a:pt x="1780" y="51200"/>
                </a:lnTo>
                <a:lnTo>
                  <a:pt x="1757" y="51272"/>
                </a:lnTo>
                <a:lnTo>
                  <a:pt x="1734" y="51357"/>
                </a:lnTo>
                <a:lnTo>
                  <a:pt x="1722" y="51436"/>
                </a:lnTo>
                <a:lnTo>
                  <a:pt x="1717" y="51522"/>
                </a:lnTo>
                <a:lnTo>
                  <a:pt x="1717" y="51608"/>
                </a:lnTo>
                <a:lnTo>
                  <a:pt x="1717" y="51694"/>
                </a:lnTo>
                <a:lnTo>
                  <a:pt x="1728" y="51780"/>
                </a:lnTo>
                <a:lnTo>
                  <a:pt x="1745" y="51866"/>
                </a:lnTo>
                <a:lnTo>
                  <a:pt x="1763" y="51944"/>
                </a:lnTo>
                <a:lnTo>
                  <a:pt x="1786" y="52030"/>
                </a:lnTo>
                <a:lnTo>
                  <a:pt x="1821" y="52109"/>
                </a:lnTo>
                <a:lnTo>
                  <a:pt x="1855" y="52180"/>
                </a:lnTo>
                <a:lnTo>
                  <a:pt x="1890" y="52252"/>
                </a:lnTo>
                <a:lnTo>
                  <a:pt x="1930" y="52324"/>
                </a:lnTo>
                <a:lnTo>
                  <a:pt x="1977" y="52388"/>
                </a:lnTo>
                <a:lnTo>
                  <a:pt x="2029" y="52445"/>
                </a:lnTo>
                <a:lnTo>
                  <a:pt x="2081" y="52495"/>
                </a:lnTo>
                <a:lnTo>
                  <a:pt x="2138" y="52538"/>
                </a:lnTo>
                <a:lnTo>
                  <a:pt x="2196" y="52574"/>
                </a:lnTo>
                <a:lnTo>
                  <a:pt x="2260" y="52603"/>
                </a:lnTo>
                <a:lnTo>
                  <a:pt x="2323" y="52624"/>
                </a:lnTo>
                <a:lnTo>
                  <a:pt x="2393" y="52631"/>
                </a:lnTo>
                <a:lnTo>
                  <a:pt x="2462" y="52631"/>
                </a:lnTo>
                <a:lnTo>
                  <a:pt x="2532" y="52624"/>
                </a:lnTo>
                <a:lnTo>
                  <a:pt x="2607" y="52603"/>
                </a:lnTo>
                <a:lnTo>
                  <a:pt x="2682" y="52574"/>
                </a:lnTo>
                <a:lnTo>
                  <a:pt x="3583" y="52123"/>
                </a:lnTo>
                <a:lnTo>
                  <a:pt x="4485" y="51679"/>
                </a:lnTo>
                <a:lnTo>
                  <a:pt x="5392" y="51243"/>
                </a:lnTo>
                <a:lnTo>
                  <a:pt x="6300" y="50814"/>
                </a:lnTo>
                <a:lnTo>
                  <a:pt x="7207" y="50391"/>
                </a:lnTo>
                <a:lnTo>
                  <a:pt x="8121" y="49969"/>
                </a:lnTo>
                <a:lnTo>
                  <a:pt x="9028" y="49561"/>
                </a:lnTo>
                <a:lnTo>
                  <a:pt x="9947" y="49160"/>
                </a:lnTo>
                <a:lnTo>
                  <a:pt x="10860" y="48760"/>
                </a:lnTo>
                <a:lnTo>
                  <a:pt x="11779" y="48373"/>
                </a:lnTo>
                <a:lnTo>
                  <a:pt x="12698" y="47994"/>
                </a:lnTo>
                <a:lnTo>
                  <a:pt x="13623" y="47622"/>
                </a:lnTo>
                <a:lnTo>
                  <a:pt x="14548" y="47264"/>
                </a:lnTo>
                <a:lnTo>
                  <a:pt x="15478" y="46906"/>
                </a:lnTo>
                <a:lnTo>
                  <a:pt x="16409" y="46562"/>
                </a:lnTo>
                <a:lnTo>
                  <a:pt x="17339" y="46226"/>
                </a:lnTo>
                <a:lnTo>
                  <a:pt x="17934" y="47908"/>
                </a:lnTo>
                <a:lnTo>
                  <a:pt x="18530" y="49597"/>
                </a:lnTo>
                <a:lnTo>
                  <a:pt x="19732" y="52953"/>
                </a:lnTo>
                <a:lnTo>
                  <a:pt x="19639" y="52896"/>
                </a:lnTo>
                <a:lnTo>
                  <a:pt x="19535" y="52853"/>
                </a:lnTo>
                <a:lnTo>
                  <a:pt x="19426" y="52817"/>
                </a:lnTo>
                <a:lnTo>
                  <a:pt x="19316" y="52803"/>
                </a:lnTo>
                <a:lnTo>
                  <a:pt x="19258" y="52796"/>
                </a:lnTo>
                <a:lnTo>
                  <a:pt x="19200" y="52803"/>
                </a:lnTo>
                <a:lnTo>
                  <a:pt x="19137" y="52810"/>
                </a:lnTo>
                <a:lnTo>
                  <a:pt x="19079" y="52817"/>
                </a:lnTo>
                <a:lnTo>
                  <a:pt x="19015" y="52832"/>
                </a:lnTo>
                <a:lnTo>
                  <a:pt x="18952" y="52853"/>
                </a:lnTo>
                <a:lnTo>
                  <a:pt x="18888" y="52882"/>
                </a:lnTo>
                <a:lnTo>
                  <a:pt x="18819" y="52910"/>
                </a:lnTo>
                <a:lnTo>
                  <a:pt x="17674" y="53476"/>
                </a:lnTo>
                <a:lnTo>
                  <a:pt x="16530" y="54027"/>
                </a:lnTo>
                <a:lnTo>
                  <a:pt x="15374" y="54571"/>
                </a:lnTo>
                <a:lnTo>
                  <a:pt x="14224" y="55100"/>
                </a:lnTo>
                <a:lnTo>
                  <a:pt x="13068" y="55630"/>
                </a:lnTo>
                <a:lnTo>
                  <a:pt x="11906" y="56152"/>
                </a:lnTo>
                <a:lnTo>
                  <a:pt x="9589" y="57183"/>
                </a:lnTo>
                <a:lnTo>
                  <a:pt x="7271" y="58221"/>
                </a:lnTo>
                <a:lnTo>
                  <a:pt x="6109" y="58743"/>
                </a:lnTo>
                <a:lnTo>
                  <a:pt x="4953" y="59273"/>
                </a:lnTo>
                <a:lnTo>
                  <a:pt x="3803" y="59810"/>
                </a:lnTo>
                <a:lnTo>
                  <a:pt x="2653" y="60353"/>
                </a:lnTo>
                <a:lnTo>
                  <a:pt x="1509" y="60919"/>
                </a:lnTo>
                <a:lnTo>
                  <a:pt x="370" y="61491"/>
                </a:lnTo>
                <a:lnTo>
                  <a:pt x="312" y="61520"/>
                </a:lnTo>
                <a:lnTo>
                  <a:pt x="260" y="61563"/>
                </a:lnTo>
                <a:lnTo>
                  <a:pt x="214" y="61599"/>
                </a:lnTo>
                <a:lnTo>
                  <a:pt x="173" y="61642"/>
                </a:lnTo>
                <a:lnTo>
                  <a:pt x="139" y="61692"/>
                </a:lnTo>
                <a:lnTo>
                  <a:pt x="104" y="61742"/>
                </a:lnTo>
                <a:lnTo>
                  <a:pt x="75" y="61799"/>
                </a:lnTo>
                <a:lnTo>
                  <a:pt x="52" y="61849"/>
                </a:lnTo>
                <a:lnTo>
                  <a:pt x="35" y="61907"/>
                </a:lnTo>
                <a:lnTo>
                  <a:pt x="17" y="61964"/>
                </a:lnTo>
                <a:lnTo>
                  <a:pt x="6" y="62028"/>
                </a:lnTo>
                <a:lnTo>
                  <a:pt x="0" y="62085"/>
                </a:lnTo>
                <a:lnTo>
                  <a:pt x="0" y="62143"/>
                </a:lnTo>
                <a:lnTo>
                  <a:pt x="0" y="62207"/>
                </a:lnTo>
                <a:lnTo>
                  <a:pt x="6" y="62264"/>
                </a:lnTo>
                <a:lnTo>
                  <a:pt x="17" y="62322"/>
                </a:lnTo>
                <a:lnTo>
                  <a:pt x="29" y="62379"/>
                </a:lnTo>
                <a:lnTo>
                  <a:pt x="46" y="62429"/>
                </a:lnTo>
                <a:lnTo>
                  <a:pt x="69" y="62486"/>
                </a:lnTo>
                <a:lnTo>
                  <a:pt x="92" y="62529"/>
                </a:lnTo>
                <a:lnTo>
                  <a:pt x="121" y="62579"/>
                </a:lnTo>
                <a:lnTo>
                  <a:pt x="156" y="62622"/>
                </a:lnTo>
                <a:lnTo>
                  <a:pt x="191" y="62658"/>
                </a:lnTo>
                <a:lnTo>
                  <a:pt x="231" y="62694"/>
                </a:lnTo>
                <a:lnTo>
                  <a:pt x="272" y="62722"/>
                </a:lnTo>
                <a:lnTo>
                  <a:pt x="318" y="62751"/>
                </a:lnTo>
                <a:lnTo>
                  <a:pt x="370" y="62772"/>
                </a:lnTo>
                <a:lnTo>
                  <a:pt x="416" y="62787"/>
                </a:lnTo>
                <a:lnTo>
                  <a:pt x="474" y="62794"/>
                </a:lnTo>
                <a:lnTo>
                  <a:pt x="532" y="62794"/>
                </a:lnTo>
                <a:lnTo>
                  <a:pt x="590" y="62787"/>
                </a:lnTo>
                <a:lnTo>
                  <a:pt x="653" y="62772"/>
                </a:lnTo>
                <a:lnTo>
                  <a:pt x="1254" y="62615"/>
                </a:lnTo>
                <a:lnTo>
                  <a:pt x="1850" y="62443"/>
                </a:lnTo>
                <a:lnTo>
                  <a:pt x="2445" y="62271"/>
                </a:lnTo>
                <a:lnTo>
                  <a:pt x="3040" y="62100"/>
                </a:lnTo>
                <a:lnTo>
                  <a:pt x="3635" y="61914"/>
                </a:lnTo>
                <a:lnTo>
                  <a:pt x="4231" y="61728"/>
                </a:lnTo>
                <a:lnTo>
                  <a:pt x="4820" y="61534"/>
                </a:lnTo>
                <a:lnTo>
                  <a:pt x="5416" y="61334"/>
                </a:lnTo>
                <a:lnTo>
                  <a:pt x="6595" y="60926"/>
                </a:lnTo>
                <a:lnTo>
                  <a:pt x="7780" y="60504"/>
                </a:lnTo>
                <a:lnTo>
                  <a:pt x="8959" y="60074"/>
                </a:lnTo>
                <a:lnTo>
                  <a:pt x="10132" y="59631"/>
                </a:lnTo>
                <a:lnTo>
                  <a:pt x="11311" y="59173"/>
                </a:lnTo>
                <a:lnTo>
                  <a:pt x="12484" y="58715"/>
                </a:lnTo>
                <a:lnTo>
                  <a:pt x="14825" y="57791"/>
                </a:lnTo>
                <a:lnTo>
                  <a:pt x="17166" y="56861"/>
                </a:lnTo>
                <a:lnTo>
                  <a:pt x="18333" y="56403"/>
                </a:lnTo>
                <a:lnTo>
                  <a:pt x="19501" y="55952"/>
                </a:lnTo>
                <a:lnTo>
                  <a:pt x="19593" y="55909"/>
                </a:lnTo>
                <a:lnTo>
                  <a:pt x="19686" y="55866"/>
                </a:lnTo>
                <a:lnTo>
                  <a:pt x="19772" y="55809"/>
                </a:lnTo>
                <a:lnTo>
                  <a:pt x="19848" y="55752"/>
                </a:lnTo>
                <a:lnTo>
                  <a:pt x="19923" y="55687"/>
                </a:lnTo>
                <a:lnTo>
                  <a:pt x="19986" y="55616"/>
                </a:lnTo>
                <a:lnTo>
                  <a:pt x="20050" y="55537"/>
                </a:lnTo>
                <a:lnTo>
                  <a:pt x="20108" y="55458"/>
                </a:lnTo>
                <a:lnTo>
                  <a:pt x="20154" y="55380"/>
                </a:lnTo>
                <a:lnTo>
                  <a:pt x="20200" y="55294"/>
                </a:lnTo>
                <a:lnTo>
                  <a:pt x="20241" y="55201"/>
                </a:lnTo>
                <a:lnTo>
                  <a:pt x="20275" y="55108"/>
                </a:lnTo>
                <a:lnTo>
                  <a:pt x="20304" y="55015"/>
                </a:lnTo>
                <a:lnTo>
                  <a:pt x="20327" y="54914"/>
                </a:lnTo>
                <a:lnTo>
                  <a:pt x="20345" y="54814"/>
                </a:lnTo>
                <a:lnTo>
                  <a:pt x="20356" y="54714"/>
                </a:lnTo>
                <a:lnTo>
                  <a:pt x="21264" y="57212"/>
                </a:lnTo>
                <a:lnTo>
                  <a:pt x="22183" y="59702"/>
                </a:lnTo>
                <a:lnTo>
                  <a:pt x="23107" y="62186"/>
                </a:lnTo>
                <a:lnTo>
                  <a:pt x="24038" y="64662"/>
                </a:lnTo>
                <a:lnTo>
                  <a:pt x="21599" y="65585"/>
                </a:lnTo>
                <a:lnTo>
                  <a:pt x="19166" y="66515"/>
                </a:lnTo>
                <a:lnTo>
                  <a:pt x="17952" y="66981"/>
                </a:lnTo>
                <a:lnTo>
                  <a:pt x="16738" y="67460"/>
                </a:lnTo>
                <a:lnTo>
                  <a:pt x="15524" y="67940"/>
                </a:lnTo>
                <a:lnTo>
                  <a:pt x="14311" y="68426"/>
                </a:lnTo>
                <a:lnTo>
                  <a:pt x="13103" y="68927"/>
                </a:lnTo>
                <a:lnTo>
                  <a:pt x="11895" y="69428"/>
                </a:lnTo>
                <a:lnTo>
                  <a:pt x="10692" y="69944"/>
                </a:lnTo>
                <a:lnTo>
                  <a:pt x="9490" y="70466"/>
                </a:lnTo>
                <a:lnTo>
                  <a:pt x="8294" y="71003"/>
                </a:lnTo>
                <a:lnTo>
                  <a:pt x="7097" y="71554"/>
                </a:lnTo>
                <a:lnTo>
                  <a:pt x="5913" y="72112"/>
                </a:lnTo>
                <a:lnTo>
                  <a:pt x="4728" y="72692"/>
                </a:lnTo>
                <a:lnTo>
                  <a:pt x="4641" y="72742"/>
                </a:lnTo>
                <a:lnTo>
                  <a:pt x="4560" y="72799"/>
                </a:lnTo>
                <a:lnTo>
                  <a:pt x="4485" y="72864"/>
                </a:lnTo>
                <a:lnTo>
                  <a:pt x="4421" y="72928"/>
                </a:lnTo>
                <a:lnTo>
                  <a:pt x="4364" y="73007"/>
                </a:lnTo>
                <a:lnTo>
                  <a:pt x="4317" y="73085"/>
                </a:lnTo>
                <a:lnTo>
                  <a:pt x="4271" y="73171"/>
                </a:lnTo>
                <a:lnTo>
                  <a:pt x="4237" y="73264"/>
                </a:lnTo>
                <a:lnTo>
                  <a:pt x="4208" y="73350"/>
                </a:lnTo>
                <a:lnTo>
                  <a:pt x="4190" y="73443"/>
                </a:lnTo>
                <a:lnTo>
                  <a:pt x="4173" y="73543"/>
                </a:lnTo>
                <a:lnTo>
                  <a:pt x="4161" y="73636"/>
                </a:lnTo>
                <a:lnTo>
                  <a:pt x="4161" y="73737"/>
                </a:lnTo>
                <a:lnTo>
                  <a:pt x="4167" y="73830"/>
                </a:lnTo>
                <a:lnTo>
                  <a:pt x="4173" y="73923"/>
                </a:lnTo>
                <a:lnTo>
                  <a:pt x="4190" y="74016"/>
                </a:lnTo>
                <a:lnTo>
                  <a:pt x="4213" y="74109"/>
                </a:lnTo>
                <a:lnTo>
                  <a:pt x="4242" y="74195"/>
                </a:lnTo>
                <a:lnTo>
                  <a:pt x="4271" y="74273"/>
                </a:lnTo>
                <a:lnTo>
                  <a:pt x="4312" y="74352"/>
                </a:lnTo>
                <a:lnTo>
                  <a:pt x="4358" y="74424"/>
                </a:lnTo>
                <a:lnTo>
                  <a:pt x="4404" y="74495"/>
                </a:lnTo>
                <a:lnTo>
                  <a:pt x="4462" y="74553"/>
                </a:lnTo>
                <a:lnTo>
                  <a:pt x="4520" y="74610"/>
                </a:lnTo>
                <a:lnTo>
                  <a:pt x="4589" y="74653"/>
                </a:lnTo>
                <a:lnTo>
                  <a:pt x="4658" y="74688"/>
                </a:lnTo>
                <a:lnTo>
                  <a:pt x="4728" y="74710"/>
                </a:lnTo>
                <a:lnTo>
                  <a:pt x="4809" y="74731"/>
                </a:lnTo>
                <a:lnTo>
                  <a:pt x="4982" y="74731"/>
                </a:lnTo>
                <a:lnTo>
                  <a:pt x="5075" y="74710"/>
                </a:lnTo>
                <a:lnTo>
                  <a:pt x="5167" y="74681"/>
                </a:lnTo>
                <a:lnTo>
                  <a:pt x="7658" y="73722"/>
                </a:lnTo>
                <a:lnTo>
                  <a:pt x="8907" y="73250"/>
                </a:lnTo>
                <a:lnTo>
                  <a:pt x="10155" y="72785"/>
                </a:lnTo>
                <a:lnTo>
                  <a:pt x="11398" y="72320"/>
                </a:lnTo>
                <a:lnTo>
                  <a:pt x="12646" y="71869"/>
                </a:lnTo>
                <a:lnTo>
                  <a:pt x="13894" y="71418"/>
                </a:lnTo>
                <a:lnTo>
                  <a:pt x="15149" y="70981"/>
                </a:lnTo>
                <a:lnTo>
                  <a:pt x="16403" y="70552"/>
                </a:lnTo>
                <a:lnTo>
                  <a:pt x="17657" y="70130"/>
                </a:lnTo>
                <a:lnTo>
                  <a:pt x="18917" y="69722"/>
                </a:lnTo>
                <a:lnTo>
                  <a:pt x="20177" y="69328"/>
                </a:lnTo>
                <a:lnTo>
                  <a:pt x="21443" y="68949"/>
                </a:lnTo>
                <a:lnTo>
                  <a:pt x="22709" y="68584"/>
                </a:lnTo>
                <a:lnTo>
                  <a:pt x="23350" y="68405"/>
                </a:lnTo>
                <a:lnTo>
                  <a:pt x="23986" y="68233"/>
                </a:lnTo>
                <a:lnTo>
                  <a:pt x="24622" y="68061"/>
                </a:lnTo>
                <a:lnTo>
                  <a:pt x="25263" y="67897"/>
                </a:lnTo>
                <a:lnTo>
                  <a:pt x="26107" y="70108"/>
                </a:lnTo>
                <a:lnTo>
                  <a:pt x="26962" y="72305"/>
                </a:lnTo>
                <a:lnTo>
                  <a:pt x="27818" y="74502"/>
                </a:lnTo>
                <a:lnTo>
                  <a:pt x="28679" y="76700"/>
                </a:lnTo>
                <a:lnTo>
                  <a:pt x="29552" y="78890"/>
                </a:lnTo>
                <a:lnTo>
                  <a:pt x="30430" y="81072"/>
                </a:lnTo>
                <a:lnTo>
                  <a:pt x="31315" y="83255"/>
                </a:lnTo>
                <a:lnTo>
                  <a:pt x="32205" y="85438"/>
                </a:lnTo>
                <a:lnTo>
                  <a:pt x="32245" y="85531"/>
                </a:lnTo>
                <a:lnTo>
                  <a:pt x="32291" y="85617"/>
                </a:lnTo>
                <a:lnTo>
                  <a:pt x="32338" y="85703"/>
                </a:lnTo>
                <a:lnTo>
                  <a:pt x="32384" y="85781"/>
                </a:lnTo>
                <a:lnTo>
                  <a:pt x="32436" y="85853"/>
                </a:lnTo>
                <a:lnTo>
                  <a:pt x="32488" y="85925"/>
                </a:lnTo>
                <a:lnTo>
                  <a:pt x="32540" y="85982"/>
                </a:lnTo>
                <a:lnTo>
                  <a:pt x="32598" y="86039"/>
                </a:lnTo>
                <a:lnTo>
                  <a:pt x="32655" y="86096"/>
                </a:lnTo>
                <a:lnTo>
                  <a:pt x="32713" y="86139"/>
                </a:lnTo>
                <a:lnTo>
                  <a:pt x="32771" y="86182"/>
                </a:lnTo>
                <a:lnTo>
                  <a:pt x="32829" y="86218"/>
                </a:lnTo>
                <a:lnTo>
                  <a:pt x="32892" y="86254"/>
                </a:lnTo>
                <a:lnTo>
                  <a:pt x="32956" y="86282"/>
                </a:lnTo>
                <a:lnTo>
                  <a:pt x="33020" y="86304"/>
                </a:lnTo>
                <a:lnTo>
                  <a:pt x="33083" y="86325"/>
                </a:lnTo>
                <a:lnTo>
                  <a:pt x="33147" y="86340"/>
                </a:lnTo>
                <a:lnTo>
                  <a:pt x="33210" y="86347"/>
                </a:lnTo>
                <a:lnTo>
                  <a:pt x="33343" y="86354"/>
                </a:lnTo>
                <a:lnTo>
                  <a:pt x="33476" y="86347"/>
                </a:lnTo>
                <a:lnTo>
                  <a:pt x="33603" y="86318"/>
                </a:lnTo>
                <a:lnTo>
                  <a:pt x="33736" y="86282"/>
                </a:lnTo>
                <a:lnTo>
                  <a:pt x="33863" y="86225"/>
                </a:lnTo>
                <a:lnTo>
                  <a:pt x="33991" y="86161"/>
                </a:lnTo>
                <a:lnTo>
                  <a:pt x="34112" y="86082"/>
                </a:lnTo>
                <a:lnTo>
                  <a:pt x="34227" y="85989"/>
                </a:lnTo>
                <a:lnTo>
                  <a:pt x="34332" y="85889"/>
                </a:lnTo>
                <a:lnTo>
                  <a:pt x="34436" y="85774"/>
                </a:lnTo>
                <a:lnTo>
                  <a:pt x="34534" y="85645"/>
                </a:lnTo>
                <a:lnTo>
                  <a:pt x="34621" y="85517"/>
                </a:lnTo>
                <a:lnTo>
                  <a:pt x="34696" y="85374"/>
                </a:lnTo>
                <a:lnTo>
                  <a:pt x="34765" y="85216"/>
                </a:lnTo>
                <a:lnTo>
                  <a:pt x="34817" y="85059"/>
                </a:lnTo>
                <a:lnTo>
                  <a:pt x="34840" y="84980"/>
                </a:lnTo>
                <a:lnTo>
                  <a:pt x="34857" y="84894"/>
                </a:lnTo>
                <a:lnTo>
                  <a:pt x="34875" y="84808"/>
                </a:lnTo>
                <a:lnTo>
                  <a:pt x="34892" y="84722"/>
                </a:lnTo>
                <a:lnTo>
                  <a:pt x="34898" y="84636"/>
                </a:lnTo>
                <a:lnTo>
                  <a:pt x="34904" y="84543"/>
                </a:lnTo>
                <a:lnTo>
                  <a:pt x="34909" y="84457"/>
                </a:lnTo>
                <a:lnTo>
                  <a:pt x="34904" y="84364"/>
                </a:lnTo>
                <a:lnTo>
                  <a:pt x="34898" y="84271"/>
                </a:lnTo>
                <a:lnTo>
                  <a:pt x="34886" y="84178"/>
                </a:lnTo>
                <a:lnTo>
                  <a:pt x="34875" y="84085"/>
                </a:lnTo>
                <a:lnTo>
                  <a:pt x="34857" y="83992"/>
                </a:lnTo>
                <a:lnTo>
                  <a:pt x="34834" y="83892"/>
                </a:lnTo>
                <a:lnTo>
                  <a:pt x="34805" y="83799"/>
                </a:lnTo>
                <a:lnTo>
                  <a:pt x="34771" y="83699"/>
                </a:lnTo>
                <a:lnTo>
                  <a:pt x="34736" y="83606"/>
                </a:lnTo>
                <a:lnTo>
                  <a:pt x="33707" y="81058"/>
                </a:lnTo>
                <a:lnTo>
                  <a:pt x="32684" y="78503"/>
                </a:lnTo>
                <a:lnTo>
                  <a:pt x="31673" y="75948"/>
                </a:lnTo>
                <a:lnTo>
                  <a:pt x="30667" y="73386"/>
                </a:lnTo>
                <a:lnTo>
                  <a:pt x="29662" y="70817"/>
                </a:lnTo>
                <a:lnTo>
                  <a:pt x="28667" y="68247"/>
                </a:lnTo>
                <a:lnTo>
                  <a:pt x="27685" y="65678"/>
                </a:lnTo>
                <a:lnTo>
                  <a:pt x="26702" y="63102"/>
                </a:lnTo>
                <a:lnTo>
                  <a:pt x="25731" y="60518"/>
                </a:lnTo>
                <a:lnTo>
                  <a:pt x="24766" y="57934"/>
                </a:lnTo>
                <a:lnTo>
                  <a:pt x="23807" y="55344"/>
                </a:lnTo>
                <a:lnTo>
                  <a:pt x="22853" y="52746"/>
                </a:lnTo>
                <a:lnTo>
                  <a:pt x="21911" y="50148"/>
                </a:lnTo>
                <a:lnTo>
                  <a:pt x="20980" y="47543"/>
                </a:lnTo>
                <a:lnTo>
                  <a:pt x="20050" y="44938"/>
                </a:lnTo>
                <a:lnTo>
                  <a:pt x="19131" y="42326"/>
                </a:lnTo>
                <a:lnTo>
                  <a:pt x="18680" y="41023"/>
                </a:lnTo>
                <a:lnTo>
                  <a:pt x="18229" y="39721"/>
                </a:lnTo>
                <a:lnTo>
                  <a:pt x="17790" y="38411"/>
                </a:lnTo>
                <a:lnTo>
                  <a:pt x="17351" y="37101"/>
                </a:lnTo>
                <a:lnTo>
                  <a:pt x="16917" y="35791"/>
                </a:lnTo>
                <a:lnTo>
                  <a:pt x="16484" y="34475"/>
                </a:lnTo>
                <a:lnTo>
                  <a:pt x="15628" y="31841"/>
                </a:lnTo>
                <a:lnTo>
                  <a:pt x="14779" y="29193"/>
                </a:lnTo>
                <a:lnTo>
                  <a:pt x="13941" y="26545"/>
                </a:lnTo>
                <a:lnTo>
                  <a:pt x="13097" y="23897"/>
                </a:lnTo>
                <a:lnTo>
                  <a:pt x="12253" y="21249"/>
                </a:lnTo>
                <a:lnTo>
                  <a:pt x="11398" y="18608"/>
                </a:lnTo>
                <a:lnTo>
                  <a:pt x="10542" y="15974"/>
                </a:lnTo>
                <a:lnTo>
                  <a:pt x="10103" y="14658"/>
                </a:lnTo>
                <a:lnTo>
                  <a:pt x="9664" y="13341"/>
                </a:lnTo>
                <a:lnTo>
                  <a:pt x="9224" y="12031"/>
                </a:lnTo>
                <a:lnTo>
                  <a:pt x="8774" y="10721"/>
                </a:lnTo>
                <a:lnTo>
                  <a:pt x="8323" y="9419"/>
                </a:lnTo>
                <a:lnTo>
                  <a:pt x="7866" y="8116"/>
                </a:lnTo>
                <a:lnTo>
                  <a:pt x="7404" y="6821"/>
                </a:lnTo>
                <a:lnTo>
                  <a:pt x="6936" y="5526"/>
                </a:lnTo>
                <a:lnTo>
                  <a:pt x="6456" y="4237"/>
                </a:lnTo>
                <a:lnTo>
                  <a:pt x="5976" y="2956"/>
                </a:lnTo>
                <a:lnTo>
                  <a:pt x="5485" y="1675"/>
                </a:lnTo>
                <a:lnTo>
                  <a:pt x="4982" y="401"/>
                </a:lnTo>
                <a:lnTo>
                  <a:pt x="4947" y="330"/>
                </a:lnTo>
                <a:lnTo>
                  <a:pt x="4913" y="258"/>
                </a:lnTo>
                <a:lnTo>
                  <a:pt x="4872" y="201"/>
                </a:lnTo>
                <a:lnTo>
                  <a:pt x="4826" y="151"/>
                </a:lnTo>
                <a:lnTo>
                  <a:pt x="4780" y="108"/>
                </a:lnTo>
                <a:lnTo>
                  <a:pt x="4734" y="72"/>
                </a:lnTo>
                <a:lnTo>
                  <a:pt x="4682" y="43"/>
                </a:lnTo>
                <a:lnTo>
                  <a:pt x="4630" y="22"/>
                </a:lnTo>
                <a:lnTo>
                  <a:pt x="4578" y="8"/>
                </a:lnTo>
                <a:lnTo>
                  <a:pt x="452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900126">
            <a:off x="379533" y="358627"/>
            <a:ext cx="339047" cy="643114"/>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4"/>
        <p:cNvGrpSpPr/>
        <p:nvPr/>
      </p:nvGrpSpPr>
      <p:grpSpPr>
        <a:xfrm>
          <a:off x="0" y="0"/>
          <a:ext cx="0" cy="0"/>
          <a:chOff x="0" y="0"/>
          <a:chExt cx="0" cy="0"/>
        </a:xfrm>
      </p:grpSpPr>
      <p:sp>
        <p:nvSpPr>
          <p:cNvPr id="75" name="Google Shape;75;p5"/>
          <p:cNvSpPr/>
          <p:nvPr/>
        </p:nvSpPr>
        <p:spPr>
          <a:xfrm>
            <a:off x="0" y="15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txBox="1">
            <a:spLocks noGrp="1"/>
          </p:cNvSpPr>
          <p:nvPr>
            <p:ph type="subTitle" idx="1"/>
          </p:nvPr>
        </p:nvSpPr>
        <p:spPr>
          <a:xfrm>
            <a:off x="880800" y="1376000"/>
            <a:ext cx="3438900" cy="713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Font typeface="Bebas Neue" panose="020B0606020202050201"/>
              <a:buNone/>
              <a:defRPr sz="3000">
                <a:solidFill>
                  <a:schemeClr val="lt1"/>
                </a:solidFill>
                <a:latin typeface="Do Hyeon" charset="-127"/>
                <a:ea typeface="Do Hyeon" charset="-127"/>
                <a:cs typeface="Do Hyeon" charset="-127"/>
                <a:sym typeface="Do Hyeon" charset="-127"/>
              </a:defRPr>
            </a:lvl1pPr>
            <a:lvl2pPr lvl="1" algn="ctr">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2pPr>
            <a:lvl3pPr lvl="2" algn="ctr">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3pPr>
            <a:lvl4pPr lvl="3" algn="ctr">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4pPr>
            <a:lvl5pPr lvl="4" algn="ctr">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5pPr>
            <a:lvl6pPr lvl="5" algn="ctr">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6pPr>
            <a:lvl7pPr lvl="6" algn="ctr">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7pPr>
            <a:lvl8pPr lvl="7" algn="ctr">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8pPr>
            <a:lvl9pPr lvl="8" algn="ctr">
              <a:lnSpc>
                <a:spcPct val="100000"/>
              </a:lnSpc>
              <a:spcBef>
                <a:spcPts val="1600"/>
              </a:spcBef>
              <a:spcAft>
                <a:spcPts val="160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77" name="Google Shape;77;p5"/>
          <p:cNvSpPr txBox="1">
            <a:spLocks noGrp="1"/>
          </p:cNvSpPr>
          <p:nvPr>
            <p:ph type="subTitle" idx="2"/>
          </p:nvPr>
        </p:nvSpPr>
        <p:spPr>
          <a:xfrm>
            <a:off x="4824300" y="1376000"/>
            <a:ext cx="34389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panose="020B0606020202050201"/>
              <a:buNone/>
              <a:defRPr sz="3000">
                <a:latin typeface="Do Hyeon" charset="-127"/>
                <a:ea typeface="Do Hyeon" charset="-127"/>
                <a:cs typeface="Do Hyeon" charset="-127"/>
                <a:sym typeface="Do Hyeon" charset="-127"/>
              </a:defRPr>
            </a:lvl1pPr>
            <a:lvl2pPr lvl="1"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1600"/>
              </a:spcBef>
              <a:spcAft>
                <a:spcPts val="160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78" name="Google Shape;78;p5"/>
          <p:cNvSpPr txBox="1">
            <a:spLocks noGrp="1"/>
          </p:cNvSpPr>
          <p:nvPr>
            <p:ph type="subTitle" idx="3"/>
          </p:nvPr>
        </p:nvSpPr>
        <p:spPr>
          <a:xfrm>
            <a:off x="880800" y="2894325"/>
            <a:ext cx="3438900" cy="142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9" name="Google Shape;79;p5"/>
          <p:cNvSpPr txBox="1">
            <a:spLocks noGrp="1"/>
          </p:cNvSpPr>
          <p:nvPr>
            <p:ph type="subTitle" idx="4"/>
          </p:nvPr>
        </p:nvSpPr>
        <p:spPr>
          <a:xfrm>
            <a:off x="4824300" y="2894325"/>
            <a:ext cx="3438900" cy="142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80" name="Google Shape;80;p5"/>
          <p:cNvGrpSpPr/>
          <p:nvPr/>
        </p:nvGrpSpPr>
        <p:grpSpPr>
          <a:xfrm>
            <a:off x="467266" y="222041"/>
            <a:ext cx="881421" cy="520583"/>
            <a:chOff x="3863003" y="76204"/>
            <a:chExt cx="881421" cy="520583"/>
          </a:xfrm>
        </p:grpSpPr>
        <p:sp>
          <p:nvSpPr>
            <p:cNvPr id="81" name="Google Shape;81;p5"/>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 name="Google Shape;82;p5"/>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3" name="Google Shape;83;p5"/>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4" name="Google Shape;84;p5"/>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5" name="Google Shape;85;p5"/>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86" name="Google Shape;86;p5"/>
          <p:cNvSpPr/>
          <p:nvPr/>
        </p:nvSpPr>
        <p:spPr>
          <a:xfrm rot="10800000">
            <a:off x="8040103" y="4560535"/>
            <a:ext cx="1026248" cy="480865"/>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10800000">
            <a:off x="-107416" y="4665733"/>
            <a:ext cx="784478" cy="583641"/>
          </a:xfrm>
          <a:custGeom>
            <a:avLst/>
            <a:gdLst/>
            <a:ahLst/>
            <a:cxnLst/>
            <a:rect l="l" t="t" r="r" b="b"/>
            <a:pathLst>
              <a:path w="206035" h="49980" extrusionOk="0">
                <a:moveTo>
                  <a:pt x="13269" y="1"/>
                </a:moveTo>
                <a:lnTo>
                  <a:pt x="12574" y="16"/>
                </a:lnTo>
                <a:lnTo>
                  <a:pt x="11878" y="39"/>
                </a:lnTo>
                <a:lnTo>
                  <a:pt x="11209" y="86"/>
                </a:lnTo>
                <a:lnTo>
                  <a:pt x="10514" y="147"/>
                </a:lnTo>
                <a:lnTo>
                  <a:pt x="9872" y="225"/>
                </a:lnTo>
                <a:lnTo>
                  <a:pt x="9257" y="317"/>
                </a:lnTo>
                <a:lnTo>
                  <a:pt x="8641" y="425"/>
                </a:lnTo>
                <a:lnTo>
                  <a:pt x="8347" y="487"/>
                </a:lnTo>
                <a:lnTo>
                  <a:pt x="8080" y="549"/>
                </a:lnTo>
                <a:lnTo>
                  <a:pt x="7812" y="618"/>
                </a:lnTo>
                <a:lnTo>
                  <a:pt x="7545" y="695"/>
                </a:lnTo>
                <a:lnTo>
                  <a:pt x="7304" y="773"/>
                </a:lnTo>
                <a:lnTo>
                  <a:pt x="7063" y="850"/>
                </a:lnTo>
                <a:lnTo>
                  <a:pt x="6822" y="935"/>
                </a:lnTo>
                <a:lnTo>
                  <a:pt x="6608" y="1027"/>
                </a:lnTo>
                <a:lnTo>
                  <a:pt x="6421" y="1120"/>
                </a:lnTo>
                <a:lnTo>
                  <a:pt x="6207" y="1213"/>
                </a:lnTo>
                <a:lnTo>
                  <a:pt x="6046" y="1313"/>
                </a:lnTo>
                <a:lnTo>
                  <a:pt x="5886" y="1421"/>
                </a:lnTo>
                <a:lnTo>
                  <a:pt x="5725" y="1529"/>
                </a:lnTo>
                <a:lnTo>
                  <a:pt x="5592" y="1645"/>
                </a:lnTo>
                <a:lnTo>
                  <a:pt x="4816" y="2394"/>
                </a:lnTo>
                <a:lnTo>
                  <a:pt x="4094" y="3135"/>
                </a:lnTo>
                <a:lnTo>
                  <a:pt x="3452" y="3868"/>
                </a:lnTo>
                <a:lnTo>
                  <a:pt x="2863" y="4602"/>
                </a:lnTo>
                <a:lnTo>
                  <a:pt x="2301" y="5335"/>
                </a:lnTo>
                <a:lnTo>
                  <a:pt x="1820" y="6061"/>
                </a:lnTo>
                <a:lnTo>
                  <a:pt x="1419" y="6786"/>
                </a:lnTo>
                <a:lnTo>
                  <a:pt x="1044" y="7504"/>
                </a:lnTo>
                <a:lnTo>
                  <a:pt x="723" y="8222"/>
                </a:lnTo>
                <a:lnTo>
                  <a:pt x="482" y="8933"/>
                </a:lnTo>
                <a:lnTo>
                  <a:pt x="268" y="9635"/>
                </a:lnTo>
                <a:lnTo>
                  <a:pt x="135" y="10338"/>
                </a:lnTo>
                <a:lnTo>
                  <a:pt x="28" y="11040"/>
                </a:lnTo>
                <a:lnTo>
                  <a:pt x="1" y="11735"/>
                </a:lnTo>
                <a:lnTo>
                  <a:pt x="28" y="12422"/>
                </a:lnTo>
                <a:lnTo>
                  <a:pt x="81" y="13109"/>
                </a:lnTo>
                <a:lnTo>
                  <a:pt x="188" y="13788"/>
                </a:lnTo>
                <a:lnTo>
                  <a:pt x="375" y="14468"/>
                </a:lnTo>
                <a:lnTo>
                  <a:pt x="589" y="15139"/>
                </a:lnTo>
                <a:lnTo>
                  <a:pt x="857" y="15803"/>
                </a:lnTo>
                <a:lnTo>
                  <a:pt x="1178" y="16467"/>
                </a:lnTo>
                <a:lnTo>
                  <a:pt x="1552" y="17123"/>
                </a:lnTo>
                <a:lnTo>
                  <a:pt x="1954" y="17780"/>
                </a:lnTo>
                <a:lnTo>
                  <a:pt x="2408" y="18420"/>
                </a:lnTo>
                <a:lnTo>
                  <a:pt x="2917" y="19069"/>
                </a:lnTo>
                <a:lnTo>
                  <a:pt x="3478" y="19702"/>
                </a:lnTo>
                <a:lnTo>
                  <a:pt x="4094" y="20335"/>
                </a:lnTo>
                <a:lnTo>
                  <a:pt x="4736" y="20968"/>
                </a:lnTo>
                <a:lnTo>
                  <a:pt x="5431" y="21593"/>
                </a:lnTo>
                <a:lnTo>
                  <a:pt x="6153" y="22211"/>
                </a:lnTo>
                <a:lnTo>
                  <a:pt x="6929" y="22821"/>
                </a:lnTo>
                <a:lnTo>
                  <a:pt x="7759" y="23431"/>
                </a:lnTo>
                <a:lnTo>
                  <a:pt x="8615" y="24033"/>
                </a:lnTo>
                <a:lnTo>
                  <a:pt x="9524" y="24627"/>
                </a:lnTo>
                <a:lnTo>
                  <a:pt x="10460" y="25214"/>
                </a:lnTo>
                <a:lnTo>
                  <a:pt x="11450" y="25801"/>
                </a:lnTo>
                <a:lnTo>
                  <a:pt x="12493" y="26380"/>
                </a:lnTo>
                <a:lnTo>
                  <a:pt x="13537" y="26959"/>
                </a:lnTo>
                <a:lnTo>
                  <a:pt x="14660" y="27522"/>
                </a:lnTo>
                <a:lnTo>
                  <a:pt x="15784" y="28086"/>
                </a:lnTo>
                <a:lnTo>
                  <a:pt x="16987" y="28649"/>
                </a:lnTo>
                <a:lnTo>
                  <a:pt x="18191" y="29197"/>
                </a:lnTo>
                <a:lnTo>
                  <a:pt x="19449" y="29745"/>
                </a:lnTo>
                <a:lnTo>
                  <a:pt x="20733" y="30286"/>
                </a:lnTo>
                <a:lnTo>
                  <a:pt x="22070" y="30819"/>
                </a:lnTo>
                <a:lnTo>
                  <a:pt x="23408" y="31343"/>
                </a:lnTo>
                <a:lnTo>
                  <a:pt x="24799" y="31868"/>
                </a:lnTo>
                <a:lnTo>
                  <a:pt x="26243" y="32378"/>
                </a:lnTo>
                <a:lnTo>
                  <a:pt x="27688" y="32887"/>
                </a:lnTo>
                <a:lnTo>
                  <a:pt x="29186" y="33389"/>
                </a:lnTo>
                <a:lnTo>
                  <a:pt x="30711" y="33891"/>
                </a:lnTo>
                <a:lnTo>
                  <a:pt x="32262" y="34377"/>
                </a:lnTo>
                <a:lnTo>
                  <a:pt x="33840" y="34864"/>
                </a:lnTo>
                <a:lnTo>
                  <a:pt x="35472" y="35335"/>
                </a:lnTo>
                <a:lnTo>
                  <a:pt x="37104" y="35806"/>
                </a:lnTo>
                <a:lnTo>
                  <a:pt x="38789" y="36276"/>
                </a:lnTo>
                <a:lnTo>
                  <a:pt x="40475" y="36732"/>
                </a:lnTo>
                <a:lnTo>
                  <a:pt x="42213" y="37180"/>
                </a:lnTo>
                <a:lnTo>
                  <a:pt x="43979" y="37627"/>
                </a:lnTo>
                <a:lnTo>
                  <a:pt x="45744" y="38060"/>
                </a:lnTo>
                <a:lnTo>
                  <a:pt x="47563" y="38492"/>
                </a:lnTo>
                <a:lnTo>
                  <a:pt x="49382" y="38917"/>
                </a:lnTo>
                <a:lnTo>
                  <a:pt x="51255" y="39326"/>
                </a:lnTo>
                <a:lnTo>
                  <a:pt x="53128" y="39735"/>
                </a:lnTo>
                <a:lnTo>
                  <a:pt x="55054" y="40136"/>
                </a:lnTo>
                <a:lnTo>
                  <a:pt x="56980" y="40538"/>
                </a:lnTo>
                <a:lnTo>
                  <a:pt x="58932" y="40924"/>
                </a:lnTo>
                <a:lnTo>
                  <a:pt x="60885" y="41302"/>
                </a:lnTo>
                <a:lnTo>
                  <a:pt x="62892" y="41673"/>
                </a:lnTo>
                <a:lnTo>
                  <a:pt x="64898" y="42043"/>
                </a:lnTo>
                <a:lnTo>
                  <a:pt x="66931" y="42398"/>
                </a:lnTo>
                <a:lnTo>
                  <a:pt x="68991" y="42746"/>
                </a:lnTo>
                <a:lnTo>
                  <a:pt x="71077" y="43093"/>
                </a:lnTo>
                <a:lnTo>
                  <a:pt x="73164" y="43425"/>
                </a:lnTo>
                <a:lnTo>
                  <a:pt x="75277" y="43757"/>
                </a:lnTo>
                <a:lnTo>
                  <a:pt x="77390" y="44074"/>
                </a:lnTo>
                <a:lnTo>
                  <a:pt x="79557" y="44390"/>
                </a:lnTo>
                <a:lnTo>
                  <a:pt x="81697" y="44691"/>
                </a:lnTo>
                <a:lnTo>
                  <a:pt x="83891" y="44985"/>
                </a:lnTo>
                <a:lnTo>
                  <a:pt x="86084" y="45278"/>
                </a:lnTo>
                <a:lnTo>
                  <a:pt x="88278" y="45556"/>
                </a:lnTo>
                <a:lnTo>
                  <a:pt x="90498" y="45826"/>
                </a:lnTo>
                <a:lnTo>
                  <a:pt x="92718" y="46096"/>
                </a:lnTo>
                <a:lnTo>
                  <a:pt x="94966" y="46351"/>
                </a:lnTo>
                <a:lnTo>
                  <a:pt x="97213" y="46598"/>
                </a:lnTo>
                <a:lnTo>
                  <a:pt x="99486" y="46837"/>
                </a:lnTo>
                <a:lnTo>
                  <a:pt x="101760" y="47069"/>
                </a:lnTo>
                <a:lnTo>
                  <a:pt x="104061" y="47293"/>
                </a:lnTo>
                <a:lnTo>
                  <a:pt x="106361" y="47509"/>
                </a:lnTo>
                <a:lnTo>
                  <a:pt x="108662" y="47710"/>
                </a:lnTo>
                <a:lnTo>
                  <a:pt x="110989" y="47910"/>
                </a:lnTo>
                <a:lnTo>
                  <a:pt x="113290" y="48096"/>
                </a:lnTo>
                <a:lnTo>
                  <a:pt x="115644" y="48281"/>
                </a:lnTo>
                <a:lnTo>
                  <a:pt x="117971" y="48451"/>
                </a:lnTo>
                <a:lnTo>
                  <a:pt x="120298" y="48613"/>
                </a:lnTo>
                <a:lnTo>
                  <a:pt x="122652" y="48767"/>
                </a:lnTo>
                <a:lnTo>
                  <a:pt x="125006" y="48914"/>
                </a:lnTo>
                <a:lnTo>
                  <a:pt x="127360" y="49045"/>
                </a:lnTo>
                <a:lnTo>
                  <a:pt x="129741" y="49176"/>
                </a:lnTo>
                <a:lnTo>
                  <a:pt x="132095" y="49292"/>
                </a:lnTo>
                <a:lnTo>
                  <a:pt x="134476" y="49400"/>
                </a:lnTo>
                <a:lnTo>
                  <a:pt x="136830" y="49501"/>
                </a:lnTo>
                <a:lnTo>
                  <a:pt x="139211" y="49593"/>
                </a:lnTo>
                <a:lnTo>
                  <a:pt x="141592" y="49671"/>
                </a:lnTo>
                <a:lnTo>
                  <a:pt x="143946" y="49740"/>
                </a:lnTo>
                <a:lnTo>
                  <a:pt x="146327" y="49809"/>
                </a:lnTo>
                <a:lnTo>
                  <a:pt x="148707" y="49856"/>
                </a:lnTo>
                <a:lnTo>
                  <a:pt x="151062" y="49902"/>
                </a:lnTo>
                <a:lnTo>
                  <a:pt x="153442" y="49933"/>
                </a:lnTo>
                <a:lnTo>
                  <a:pt x="155796" y="49964"/>
                </a:lnTo>
                <a:lnTo>
                  <a:pt x="158150" y="49979"/>
                </a:lnTo>
                <a:lnTo>
                  <a:pt x="162859" y="49979"/>
                </a:lnTo>
                <a:lnTo>
                  <a:pt x="165213" y="49964"/>
                </a:lnTo>
                <a:lnTo>
                  <a:pt x="167567" y="49941"/>
                </a:lnTo>
                <a:lnTo>
                  <a:pt x="169894" y="49902"/>
                </a:lnTo>
                <a:lnTo>
                  <a:pt x="172221" y="49856"/>
                </a:lnTo>
                <a:lnTo>
                  <a:pt x="174549" y="49802"/>
                </a:lnTo>
                <a:lnTo>
                  <a:pt x="176876" y="49740"/>
                </a:lnTo>
                <a:lnTo>
                  <a:pt x="179176" y="49663"/>
                </a:lnTo>
                <a:lnTo>
                  <a:pt x="181477" y="49578"/>
                </a:lnTo>
                <a:lnTo>
                  <a:pt x="183751" y="49485"/>
                </a:lnTo>
                <a:lnTo>
                  <a:pt x="186051" y="49377"/>
                </a:lnTo>
                <a:lnTo>
                  <a:pt x="188298" y="49261"/>
                </a:lnTo>
                <a:lnTo>
                  <a:pt x="190572" y="49138"/>
                </a:lnTo>
                <a:lnTo>
                  <a:pt x="192819" y="48999"/>
                </a:lnTo>
                <a:lnTo>
                  <a:pt x="195040" y="48852"/>
                </a:lnTo>
                <a:lnTo>
                  <a:pt x="197260" y="48698"/>
                </a:lnTo>
                <a:lnTo>
                  <a:pt x="197982" y="48636"/>
                </a:lnTo>
                <a:lnTo>
                  <a:pt x="198651" y="48574"/>
                </a:lnTo>
                <a:lnTo>
                  <a:pt x="199293" y="48497"/>
                </a:lnTo>
                <a:lnTo>
                  <a:pt x="199908" y="48420"/>
                </a:lnTo>
                <a:lnTo>
                  <a:pt x="200497" y="48335"/>
                </a:lnTo>
                <a:lnTo>
                  <a:pt x="201058" y="48250"/>
                </a:lnTo>
                <a:lnTo>
                  <a:pt x="201567" y="48150"/>
                </a:lnTo>
                <a:lnTo>
                  <a:pt x="202075" y="48049"/>
                </a:lnTo>
                <a:lnTo>
                  <a:pt x="202530" y="47941"/>
                </a:lnTo>
                <a:lnTo>
                  <a:pt x="202958" y="47825"/>
                </a:lnTo>
                <a:lnTo>
                  <a:pt x="203359" y="47710"/>
                </a:lnTo>
                <a:lnTo>
                  <a:pt x="203733" y="47586"/>
                </a:lnTo>
                <a:lnTo>
                  <a:pt x="204081" y="47463"/>
                </a:lnTo>
                <a:lnTo>
                  <a:pt x="204375" y="47331"/>
                </a:lnTo>
                <a:lnTo>
                  <a:pt x="204670" y="47192"/>
                </a:lnTo>
                <a:lnTo>
                  <a:pt x="204937" y="47061"/>
                </a:lnTo>
                <a:lnTo>
                  <a:pt x="205151" y="46914"/>
                </a:lnTo>
                <a:lnTo>
                  <a:pt x="205365" y="46776"/>
                </a:lnTo>
                <a:lnTo>
                  <a:pt x="205526" y="46629"/>
                </a:lnTo>
                <a:lnTo>
                  <a:pt x="205686" y="46482"/>
                </a:lnTo>
                <a:lnTo>
                  <a:pt x="205820" y="46328"/>
                </a:lnTo>
                <a:lnTo>
                  <a:pt x="205900" y="46181"/>
                </a:lnTo>
                <a:lnTo>
                  <a:pt x="205981" y="46027"/>
                </a:lnTo>
                <a:lnTo>
                  <a:pt x="206034" y="45872"/>
                </a:lnTo>
                <a:lnTo>
                  <a:pt x="206034" y="45718"/>
                </a:lnTo>
                <a:lnTo>
                  <a:pt x="206034" y="45564"/>
                </a:lnTo>
                <a:lnTo>
                  <a:pt x="206007" y="45401"/>
                </a:lnTo>
                <a:lnTo>
                  <a:pt x="205954" y="45247"/>
                </a:lnTo>
                <a:lnTo>
                  <a:pt x="205874" y="45093"/>
                </a:lnTo>
                <a:lnTo>
                  <a:pt x="205767" y="44938"/>
                </a:lnTo>
                <a:lnTo>
                  <a:pt x="205660" y="44784"/>
                </a:lnTo>
                <a:lnTo>
                  <a:pt x="205499" y="44629"/>
                </a:lnTo>
                <a:lnTo>
                  <a:pt x="205339" y="44475"/>
                </a:lnTo>
                <a:lnTo>
                  <a:pt x="205151" y="44321"/>
                </a:lnTo>
                <a:lnTo>
                  <a:pt x="204937" y="44174"/>
                </a:lnTo>
                <a:lnTo>
                  <a:pt x="204697" y="44027"/>
                </a:lnTo>
                <a:lnTo>
                  <a:pt x="204456" y="43881"/>
                </a:lnTo>
                <a:lnTo>
                  <a:pt x="204188" y="43742"/>
                </a:lnTo>
                <a:lnTo>
                  <a:pt x="203894" y="43603"/>
                </a:lnTo>
                <a:lnTo>
                  <a:pt x="203573" y="43471"/>
                </a:lnTo>
                <a:lnTo>
                  <a:pt x="203225" y="43340"/>
                </a:lnTo>
                <a:lnTo>
                  <a:pt x="202877" y="43209"/>
                </a:lnTo>
                <a:lnTo>
                  <a:pt x="202503" y="43085"/>
                </a:lnTo>
                <a:lnTo>
                  <a:pt x="202102" y="42962"/>
                </a:lnTo>
                <a:lnTo>
                  <a:pt x="201700" y="42854"/>
                </a:lnTo>
                <a:lnTo>
                  <a:pt x="201272" y="42738"/>
                </a:lnTo>
                <a:lnTo>
                  <a:pt x="200818" y="42638"/>
                </a:lnTo>
                <a:lnTo>
                  <a:pt x="200363" y="42537"/>
                </a:lnTo>
                <a:lnTo>
                  <a:pt x="199855" y="42445"/>
                </a:lnTo>
                <a:lnTo>
                  <a:pt x="199373" y="42352"/>
                </a:lnTo>
                <a:lnTo>
                  <a:pt x="198838" y="42275"/>
                </a:lnTo>
                <a:lnTo>
                  <a:pt x="198330" y="42198"/>
                </a:lnTo>
                <a:lnTo>
                  <a:pt x="197768" y="42128"/>
                </a:lnTo>
                <a:lnTo>
                  <a:pt x="197206" y="42074"/>
                </a:lnTo>
                <a:lnTo>
                  <a:pt x="196618" y="42020"/>
                </a:lnTo>
                <a:lnTo>
                  <a:pt x="196029" y="41974"/>
                </a:lnTo>
                <a:lnTo>
                  <a:pt x="195414" y="41935"/>
                </a:lnTo>
                <a:lnTo>
                  <a:pt x="194799" y="41904"/>
                </a:lnTo>
                <a:lnTo>
                  <a:pt x="194157" y="41881"/>
                </a:lnTo>
                <a:lnTo>
                  <a:pt x="193515" y="41873"/>
                </a:lnTo>
                <a:lnTo>
                  <a:pt x="192846" y="41866"/>
                </a:lnTo>
                <a:lnTo>
                  <a:pt x="192177" y="41873"/>
                </a:lnTo>
                <a:lnTo>
                  <a:pt x="191482" y="41889"/>
                </a:lnTo>
                <a:lnTo>
                  <a:pt x="190786" y="41920"/>
                </a:lnTo>
                <a:lnTo>
                  <a:pt x="188940" y="41989"/>
                </a:lnTo>
                <a:lnTo>
                  <a:pt x="187095" y="42059"/>
                </a:lnTo>
                <a:lnTo>
                  <a:pt x="187790" y="39951"/>
                </a:lnTo>
                <a:lnTo>
                  <a:pt x="188432" y="37851"/>
                </a:lnTo>
                <a:lnTo>
                  <a:pt x="189021" y="35744"/>
                </a:lnTo>
                <a:lnTo>
                  <a:pt x="189529" y="33644"/>
                </a:lnTo>
                <a:lnTo>
                  <a:pt x="189984" y="31536"/>
                </a:lnTo>
                <a:lnTo>
                  <a:pt x="190385" y="29437"/>
                </a:lnTo>
                <a:lnTo>
                  <a:pt x="190733" y="27329"/>
                </a:lnTo>
                <a:lnTo>
                  <a:pt x="191027" y="25222"/>
                </a:lnTo>
                <a:lnTo>
                  <a:pt x="191241" y="23122"/>
                </a:lnTo>
                <a:lnTo>
                  <a:pt x="191401" y="21014"/>
                </a:lnTo>
                <a:lnTo>
                  <a:pt x="191508" y="18907"/>
                </a:lnTo>
                <a:lnTo>
                  <a:pt x="191535" y="16799"/>
                </a:lnTo>
                <a:lnTo>
                  <a:pt x="191535" y="14684"/>
                </a:lnTo>
                <a:lnTo>
                  <a:pt x="191455" y="12576"/>
                </a:lnTo>
                <a:lnTo>
                  <a:pt x="191294" y="10461"/>
                </a:lnTo>
                <a:lnTo>
                  <a:pt x="191107" y="8346"/>
                </a:lnTo>
                <a:lnTo>
                  <a:pt x="191080" y="8215"/>
                </a:lnTo>
                <a:lnTo>
                  <a:pt x="191054" y="8083"/>
                </a:lnTo>
                <a:lnTo>
                  <a:pt x="190973" y="7952"/>
                </a:lnTo>
                <a:lnTo>
                  <a:pt x="190920" y="7821"/>
                </a:lnTo>
                <a:lnTo>
                  <a:pt x="190813" y="7697"/>
                </a:lnTo>
                <a:lnTo>
                  <a:pt x="190706" y="7574"/>
                </a:lnTo>
                <a:lnTo>
                  <a:pt x="190599" y="7450"/>
                </a:lnTo>
                <a:lnTo>
                  <a:pt x="190465" y="7335"/>
                </a:lnTo>
                <a:lnTo>
                  <a:pt x="190305" y="7219"/>
                </a:lnTo>
                <a:lnTo>
                  <a:pt x="190144" y="7103"/>
                </a:lnTo>
                <a:lnTo>
                  <a:pt x="189770" y="6879"/>
                </a:lnTo>
                <a:lnTo>
                  <a:pt x="189342" y="6671"/>
                </a:lnTo>
                <a:lnTo>
                  <a:pt x="188887" y="6470"/>
                </a:lnTo>
                <a:lnTo>
                  <a:pt x="188352" y="6277"/>
                </a:lnTo>
                <a:lnTo>
                  <a:pt x="187817" y="6092"/>
                </a:lnTo>
                <a:lnTo>
                  <a:pt x="187202" y="5922"/>
                </a:lnTo>
                <a:lnTo>
                  <a:pt x="186586" y="5760"/>
                </a:lnTo>
                <a:lnTo>
                  <a:pt x="185918" y="5613"/>
                </a:lnTo>
                <a:lnTo>
                  <a:pt x="185222" y="5474"/>
                </a:lnTo>
                <a:lnTo>
                  <a:pt x="184500" y="5351"/>
                </a:lnTo>
                <a:lnTo>
                  <a:pt x="183751" y="5235"/>
                </a:lnTo>
                <a:lnTo>
                  <a:pt x="182975" y="5134"/>
                </a:lnTo>
                <a:lnTo>
                  <a:pt x="182199" y="5042"/>
                </a:lnTo>
                <a:lnTo>
                  <a:pt x="181397" y="4965"/>
                </a:lnTo>
                <a:lnTo>
                  <a:pt x="180594" y="4895"/>
                </a:lnTo>
                <a:lnTo>
                  <a:pt x="179792" y="4841"/>
                </a:lnTo>
                <a:lnTo>
                  <a:pt x="178962" y="4802"/>
                </a:lnTo>
                <a:lnTo>
                  <a:pt x="178160" y="4779"/>
                </a:lnTo>
                <a:lnTo>
                  <a:pt x="177331" y="4764"/>
                </a:lnTo>
                <a:lnTo>
                  <a:pt x="176528" y="4764"/>
                </a:lnTo>
                <a:lnTo>
                  <a:pt x="175699" y="4779"/>
                </a:lnTo>
                <a:lnTo>
                  <a:pt x="174923" y="4810"/>
                </a:lnTo>
                <a:lnTo>
                  <a:pt x="174147" y="4849"/>
                </a:lnTo>
                <a:lnTo>
                  <a:pt x="173372" y="4911"/>
                </a:lnTo>
                <a:lnTo>
                  <a:pt x="172649" y="4980"/>
                </a:lnTo>
                <a:lnTo>
                  <a:pt x="171927" y="5065"/>
                </a:lnTo>
                <a:lnTo>
                  <a:pt x="171231" y="5165"/>
                </a:lnTo>
                <a:lnTo>
                  <a:pt x="170750" y="5003"/>
                </a:lnTo>
                <a:lnTo>
                  <a:pt x="170215" y="4833"/>
                </a:lnTo>
                <a:lnTo>
                  <a:pt x="169653" y="4679"/>
                </a:lnTo>
                <a:lnTo>
                  <a:pt x="169038" y="4525"/>
                </a:lnTo>
                <a:lnTo>
                  <a:pt x="168583" y="4324"/>
                </a:lnTo>
                <a:lnTo>
                  <a:pt x="168102" y="4139"/>
                </a:lnTo>
                <a:lnTo>
                  <a:pt x="167593" y="3953"/>
                </a:lnTo>
                <a:lnTo>
                  <a:pt x="167032" y="3791"/>
                </a:lnTo>
                <a:lnTo>
                  <a:pt x="166443" y="3637"/>
                </a:lnTo>
                <a:lnTo>
                  <a:pt x="165828" y="3490"/>
                </a:lnTo>
                <a:lnTo>
                  <a:pt x="165186" y="3359"/>
                </a:lnTo>
                <a:lnTo>
                  <a:pt x="164517" y="3243"/>
                </a:lnTo>
                <a:lnTo>
                  <a:pt x="163822" y="3135"/>
                </a:lnTo>
                <a:lnTo>
                  <a:pt x="163099" y="3035"/>
                </a:lnTo>
                <a:lnTo>
                  <a:pt x="162377" y="2957"/>
                </a:lnTo>
                <a:lnTo>
                  <a:pt x="161628" y="2888"/>
                </a:lnTo>
                <a:lnTo>
                  <a:pt x="160879" y="2834"/>
                </a:lnTo>
                <a:lnTo>
                  <a:pt x="160130" y="2788"/>
                </a:lnTo>
                <a:lnTo>
                  <a:pt x="159354" y="2764"/>
                </a:lnTo>
                <a:lnTo>
                  <a:pt x="158578" y="2749"/>
                </a:lnTo>
                <a:lnTo>
                  <a:pt x="157749" y="2649"/>
                </a:lnTo>
                <a:lnTo>
                  <a:pt x="156947" y="2556"/>
                </a:lnTo>
                <a:lnTo>
                  <a:pt x="156117" y="2471"/>
                </a:lnTo>
                <a:lnTo>
                  <a:pt x="155288" y="2394"/>
                </a:lnTo>
                <a:lnTo>
                  <a:pt x="154486" y="2317"/>
                </a:lnTo>
                <a:lnTo>
                  <a:pt x="153656" y="2255"/>
                </a:lnTo>
                <a:lnTo>
                  <a:pt x="152827" y="2185"/>
                </a:lnTo>
                <a:lnTo>
                  <a:pt x="151998" y="2131"/>
                </a:lnTo>
                <a:lnTo>
                  <a:pt x="151169" y="2077"/>
                </a:lnTo>
                <a:lnTo>
                  <a:pt x="150339" y="2031"/>
                </a:lnTo>
                <a:lnTo>
                  <a:pt x="149483" y="1992"/>
                </a:lnTo>
                <a:lnTo>
                  <a:pt x="148654" y="1954"/>
                </a:lnTo>
                <a:lnTo>
                  <a:pt x="147798" y="1923"/>
                </a:lnTo>
                <a:lnTo>
                  <a:pt x="146942" y="1900"/>
                </a:lnTo>
                <a:lnTo>
                  <a:pt x="146086" y="1877"/>
                </a:lnTo>
                <a:lnTo>
                  <a:pt x="145230" y="1861"/>
                </a:lnTo>
                <a:lnTo>
                  <a:pt x="144347" y="1853"/>
                </a:lnTo>
                <a:lnTo>
                  <a:pt x="143491" y="1846"/>
                </a:lnTo>
                <a:lnTo>
                  <a:pt x="142608" y="1846"/>
                </a:lnTo>
                <a:lnTo>
                  <a:pt x="141699" y="1853"/>
                </a:lnTo>
                <a:lnTo>
                  <a:pt x="140816" y="1861"/>
                </a:lnTo>
                <a:lnTo>
                  <a:pt x="139907" y="1877"/>
                </a:lnTo>
                <a:lnTo>
                  <a:pt x="138087" y="1923"/>
                </a:lnTo>
                <a:lnTo>
                  <a:pt x="136215" y="1977"/>
                </a:lnTo>
                <a:lnTo>
                  <a:pt x="134289" y="2062"/>
                </a:lnTo>
                <a:lnTo>
                  <a:pt x="132363" y="2155"/>
                </a:lnTo>
                <a:lnTo>
                  <a:pt x="130357" y="2270"/>
                </a:lnTo>
                <a:lnTo>
                  <a:pt x="129715" y="2317"/>
                </a:lnTo>
                <a:lnTo>
                  <a:pt x="129099" y="2363"/>
                </a:lnTo>
                <a:lnTo>
                  <a:pt x="128511" y="2425"/>
                </a:lnTo>
                <a:lnTo>
                  <a:pt x="127949" y="2494"/>
                </a:lnTo>
                <a:lnTo>
                  <a:pt x="127414" y="2564"/>
                </a:lnTo>
                <a:lnTo>
                  <a:pt x="126879" y="2649"/>
                </a:lnTo>
                <a:lnTo>
                  <a:pt x="126397" y="2734"/>
                </a:lnTo>
                <a:lnTo>
                  <a:pt x="125916" y="2826"/>
                </a:lnTo>
                <a:lnTo>
                  <a:pt x="85068" y="680"/>
                </a:lnTo>
                <a:lnTo>
                  <a:pt x="84399" y="649"/>
                </a:lnTo>
                <a:lnTo>
                  <a:pt x="83730" y="626"/>
                </a:lnTo>
                <a:lnTo>
                  <a:pt x="83088" y="611"/>
                </a:lnTo>
                <a:lnTo>
                  <a:pt x="82446" y="603"/>
                </a:lnTo>
                <a:lnTo>
                  <a:pt x="81831" y="603"/>
                </a:lnTo>
                <a:lnTo>
                  <a:pt x="81216" y="611"/>
                </a:lnTo>
                <a:lnTo>
                  <a:pt x="80627" y="626"/>
                </a:lnTo>
                <a:lnTo>
                  <a:pt x="80039" y="649"/>
                </a:lnTo>
                <a:lnTo>
                  <a:pt x="79477" y="680"/>
                </a:lnTo>
                <a:lnTo>
                  <a:pt x="78915" y="711"/>
                </a:lnTo>
                <a:lnTo>
                  <a:pt x="78380" y="757"/>
                </a:lnTo>
                <a:lnTo>
                  <a:pt x="77845" y="804"/>
                </a:lnTo>
                <a:lnTo>
                  <a:pt x="77337" y="858"/>
                </a:lnTo>
                <a:lnTo>
                  <a:pt x="76829" y="919"/>
                </a:lnTo>
                <a:lnTo>
                  <a:pt x="76347" y="989"/>
                </a:lnTo>
                <a:lnTo>
                  <a:pt x="75892" y="1058"/>
                </a:lnTo>
                <a:lnTo>
                  <a:pt x="75438" y="1135"/>
                </a:lnTo>
                <a:lnTo>
                  <a:pt x="74983" y="1220"/>
                </a:lnTo>
                <a:lnTo>
                  <a:pt x="74582" y="1305"/>
                </a:lnTo>
                <a:lnTo>
                  <a:pt x="74154" y="1398"/>
                </a:lnTo>
                <a:lnTo>
                  <a:pt x="73779" y="1491"/>
                </a:lnTo>
                <a:lnTo>
                  <a:pt x="73405" y="1591"/>
                </a:lnTo>
                <a:lnTo>
                  <a:pt x="73030" y="1699"/>
                </a:lnTo>
                <a:lnTo>
                  <a:pt x="72709" y="1807"/>
                </a:lnTo>
                <a:lnTo>
                  <a:pt x="72361" y="1923"/>
                </a:lnTo>
                <a:lnTo>
                  <a:pt x="72067" y="2039"/>
                </a:lnTo>
                <a:lnTo>
                  <a:pt x="71773" y="2155"/>
                </a:lnTo>
                <a:lnTo>
                  <a:pt x="71505" y="2278"/>
                </a:lnTo>
                <a:lnTo>
                  <a:pt x="71238" y="2402"/>
                </a:lnTo>
                <a:lnTo>
                  <a:pt x="70997" y="2533"/>
                </a:lnTo>
                <a:lnTo>
                  <a:pt x="70783" y="2664"/>
                </a:lnTo>
                <a:lnTo>
                  <a:pt x="70569" y="2795"/>
                </a:lnTo>
                <a:lnTo>
                  <a:pt x="52887" y="1514"/>
                </a:lnTo>
                <a:lnTo>
                  <a:pt x="52191" y="1467"/>
                </a:lnTo>
                <a:lnTo>
                  <a:pt x="51523" y="1437"/>
                </a:lnTo>
                <a:lnTo>
                  <a:pt x="50854" y="1406"/>
                </a:lnTo>
                <a:lnTo>
                  <a:pt x="50185" y="1390"/>
                </a:lnTo>
                <a:lnTo>
                  <a:pt x="49570" y="1383"/>
                </a:lnTo>
                <a:lnTo>
                  <a:pt x="48928" y="1383"/>
                </a:lnTo>
                <a:lnTo>
                  <a:pt x="48312" y="1390"/>
                </a:lnTo>
                <a:lnTo>
                  <a:pt x="47724" y="1406"/>
                </a:lnTo>
                <a:lnTo>
                  <a:pt x="47135" y="1429"/>
                </a:lnTo>
                <a:lnTo>
                  <a:pt x="46574" y="1460"/>
                </a:lnTo>
                <a:lnTo>
                  <a:pt x="46039" y="1498"/>
                </a:lnTo>
                <a:lnTo>
                  <a:pt x="45504" y="1537"/>
                </a:lnTo>
                <a:lnTo>
                  <a:pt x="44969" y="1591"/>
                </a:lnTo>
                <a:lnTo>
                  <a:pt x="44460" y="1653"/>
                </a:lnTo>
                <a:lnTo>
                  <a:pt x="43979" y="1722"/>
                </a:lnTo>
                <a:lnTo>
                  <a:pt x="43524" y="1792"/>
                </a:lnTo>
                <a:lnTo>
                  <a:pt x="43069" y="1869"/>
                </a:lnTo>
                <a:lnTo>
                  <a:pt x="42615" y="1954"/>
                </a:lnTo>
                <a:lnTo>
                  <a:pt x="42187" y="2046"/>
                </a:lnTo>
                <a:lnTo>
                  <a:pt x="41785" y="2139"/>
                </a:lnTo>
                <a:lnTo>
                  <a:pt x="41411" y="2239"/>
                </a:lnTo>
                <a:lnTo>
                  <a:pt x="41036" y="2348"/>
                </a:lnTo>
                <a:lnTo>
                  <a:pt x="40689" y="2456"/>
                </a:lnTo>
                <a:lnTo>
                  <a:pt x="40341" y="2571"/>
                </a:lnTo>
                <a:lnTo>
                  <a:pt x="40020" y="2687"/>
                </a:lnTo>
                <a:lnTo>
                  <a:pt x="39725" y="2811"/>
                </a:lnTo>
                <a:lnTo>
                  <a:pt x="39458" y="2934"/>
                </a:lnTo>
                <a:lnTo>
                  <a:pt x="39190" y="3065"/>
                </a:lnTo>
                <a:lnTo>
                  <a:pt x="38950" y="3204"/>
                </a:lnTo>
                <a:lnTo>
                  <a:pt x="38709" y="3336"/>
                </a:lnTo>
                <a:lnTo>
                  <a:pt x="38522" y="3482"/>
                </a:lnTo>
                <a:lnTo>
                  <a:pt x="38334" y="3621"/>
                </a:lnTo>
                <a:lnTo>
                  <a:pt x="37880" y="3490"/>
                </a:lnTo>
                <a:lnTo>
                  <a:pt x="37398" y="3374"/>
                </a:lnTo>
                <a:lnTo>
                  <a:pt x="36917" y="3258"/>
                </a:lnTo>
                <a:lnTo>
                  <a:pt x="36408" y="3166"/>
                </a:lnTo>
                <a:lnTo>
                  <a:pt x="35900" y="3073"/>
                </a:lnTo>
                <a:lnTo>
                  <a:pt x="35365" y="3004"/>
                </a:lnTo>
                <a:lnTo>
                  <a:pt x="34830" y="2934"/>
                </a:lnTo>
                <a:lnTo>
                  <a:pt x="34268" y="2880"/>
                </a:lnTo>
                <a:lnTo>
                  <a:pt x="33707" y="2834"/>
                </a:lnTo>
                <a:lnTo>
                  <a:pt x="33145" y="2795"/>
                </a:lnTo>
                <a:lnTo>
                  <a:pt x="32583" y="2764"/>
                </a:lnTo>
                <a:lnTo>
                  <a:pt x="31995" y="2749"/>
                </a:lnTo>
                <a:lnTo>
                  <a:pt x="31433" y="2741"/>
                </a:lnTo>
                <a:lnTo>
                  <a:pt x="30844" y="2741"/>
                </a:lnTo>
                <a:lnTo>
                  <a:pt x="30256" y="2757"/>
                </a:lnTo>
                <a:lnTo>
                  <a:pt x="29667" y="2772"/>
                </a:lnTo>
                <a:lnTo>
                  <a:pt x="29106" y="2803"/>
                </a:lnTo>
                <a:lnTo>
                  <a:pt x="28517" y="2834"/>
                </a:lnTo>
                <a:lnTo>
                  <a:pt x="27955" y="2880"/>
                </a:lnTo>
                <a:lnTo>
                  <a:pt x="27367" y="2934"/>
                </a:lnTo>
                <a:lnTo>
                  <a:pt x="26832" y="2988"/>
                </a:lnTo>
                <a:lnTo>
                  <a:pt x="26270" y="3058"/>
                </a:lnTo>
                <a:lnTo>
                  <a:pt x="25735" y="3135"/>
                </a:lnTo>
                <a:lnTo>
                  <a:pt x="25200" y="3220"/>
                </a:lnTo>
                <a:lnTo>
                  <a:pt x="24692" y="3305"/>
                </a:lnTo>
                <a:lnTo>
                  <a:pt x="24183" y="3405"/>
                </a:lnTo>
                <a:lnTo>
                  <a:pt x="23702" y="3505"/>
                </a:lnTo>
                <a:lnTo>
                  <a:pt x="23220" y="3621"/>
                </a:lnTo>
                <a:lnTo>
                  <a:pt x="22766" y="3737"/>
                </a:lnTo>
                <a:lnTo>
                  <a:pt x="22338" y="3861"/>
                </a:lnTo>
                <a:lnTo>
                  <a:pt x="21936" y="3984"/>
                </a:lnTo>
                <a:lnTo>
                  <a:pt x="21535" y="4123"/>
                </a:lnTo>
                <a:lnTo>
                  <a:pt x="21508" y="3197"/>
                </a:lnTo>
                <a:lnTo>
                  <a:pt x="21508" y="2734"/>
                </a:lnTo>
                <a:lnTo>
                  <a:pt x="21535" y="2270"/>
                </a:lnTo>
                <a:lnTo>
                  <a:pt x="21535" y="2147"/>
                </a:lnTo>
                <a:lnTo>
                  <a:pt x="21535" y="2023"/>
                </a:lnTo>
                <a:lnTo>
                  <a:pt x="21482" y="1907"/>
                </a:lnTo>
                <a:lnTo>
                  <a:pt x="21428" y="1792"/>
                </a:lnTo>
                <a:lnTo>
                  <a:pt x="21348" y="1676"/>
                </a:lnTo>
                <a:lnTo>
                  <a:pt x="21268" y="1568"/>
                </a:lnTo>
                <a:lnTo>
                  <a:pt x="21161" y="1467"/>
                </a:lnTo>
                <a:lnTo>
                  <a:pt x="21027" y="1367"/>
                </a:lnTo>
                <a:lnTo>
                  <a:pt x="20893" y="1267"/>
                </a:lnTo>
                <a:lnTo>
                  <a:pt x="20733" y="1174"/>
                </a:lnTo>
                <a:lnTo>
                  <a:pt x="20572" y="1081"/>
                </a:lnTo>
                <a:lnTo>
                  <a:pt x="20385" y="997"/>
                </a:lnTo>
                <a:lnTo>
                  <a:pt x="20198" y="912"/>
                </a:lnTo>
                <a:lnTo>
                  <a:pt x="19984" y="834"/>
                </a:lnTo>
                <a:lnTo>
                  <a:pt x="19770" y="757"/>
                </a:lnTo>
                <a:lnTo>
                  <a:pt x="19529" y="680"/>
                </a:lnTo>
                <a:lnTo>
                  <a:pt x="19288" y="611"/>
                </a:lnTo>
                <a:lnTo>
                  <a:pt x="19021" y="549"/>
                </a:lnTo>
                <a:lnTo>
                  <a:pt x="18486" y="425"/>
                </a:lnTo>
                <a:lnTo>
                  <a:pt x="17924" y="325"/>
                </a:lnTo>
                <a:lnTo>
                  <a:pt x="17308" y="232"/>
                </a:lnTo>
                <a:lnTo>
                  <a:pt x="16666" y="155"/>
                </a:lnTo>
                <a:lnTo>
                  <a:pt x="16024" y="93"/>
                </a:lnTo>
                <a:lnTo>
                  <a:pt x="15356" y="47"/>
                </a:lnTo>
                <a:lnTo>
                  <a:pt x="14660" y="16"/>
                </a:lnTo>
                <a:lnTo>
                  <a:pt x="139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277338" y="1063010"/>
            <a:ext cx="356606" cy="676420"/>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rot="-9204418">
            <a:off x="8429920" y="582810"/>
            <a:ext cx="680816" cy="187424"/>
          </a:xfrm>
          <a:custGeom>
            <a:avLst/>
            <a:gdLst/>
            <a:ahLst/>
            <a:cxnLst/>
            <a:rect l="l" t="t" r="r" b="b"/>
            <a:pathLst>
              <a:path w="297334" h="26681" extrusionOk="0">
                <a:moveTo>
                  <a:pt x="7036" y="1"/>
                </a:moveTo>
                <a:lnTo>
                  <a:pt x="6662" y="8"/>
                </a:lnTo>
                <a:lnTo>
                  <a:pt x="6287" y="16"/>
                </a:lnTo>
                <a:lnTo>
                  <a:pt x="5939" y="39"/>
                </a:lnTo>
                <a:lnTo>
                  <a:pt x="5618" y="62"/>
                </a:lnTo>
                <a:lnTo>
                  <a:pt x="5271" y="86"/>
                </a:lnTo>
                <a:lnTo>
                  <a:pt x="4976" y="124"/>
                </a:lnTo>
                <a:lnTo>
                  <a:pt x="4682" y="163"/>
                </a:lnTo>
                <a:lnTo>
                  <a:pt x="4388" y="201"/>
                </a:lnTo>
                <a:lnTo>
                  <a:pt x="4120" y="248"/>
                </a:lnTo>
                <a:lnTo>
                  <a:pt x="3853" y="302"/>
                </a:lnTo>
                <a:lnTo>
                  <a:pt x="3612" y="356"/>
                </a:lnTo>
                <a:lnTo>
                  <a:pt x="3398" y="417"/>
                </a:lnTo>
                <a:lnTo>
                  <a:pt x="3184" y="479"/>
                </a:lnTo>
                <a:lnTo>
                  <a:pt x="2970" y="541"/>
                </a:lnTo>
                <a:lnTo>
                  <a:pt x="2783" y="610"/>
                </a:lnTo>
                <a:lnTo>
                  <a:pt x="2596" y="680"/>
                </a:lnTo>
                <a:lnTo>
                  <a:pt x="2435" y="757"/>
                </a:lnTo>
                <a:lnTo>
                  <a:pt x="2141" y="919"/>
                </a:lnTo>
                <a:lnTo>
                  <a:pt x="1927" y="1081"/>
                </a:lnTo>
                <a:lnTo>
                  <a:pt x="1740" y="1259"/>
                </a:lnTo>
                <a:lnTo>
                  <a:pt x="1606" y="1444"/>
                </a:lnTo>
                <a:lnTo>
                  <a:pt x="1526" y="1629"/>
                </a:lnTo>
                <a:lnTo>
                  <a:pt x="1526" y="1815"/>
                </a:lnTo>
                <a:lnTo>
                  <a:pt x="1552" y="2008"/>
                </a:lnTo>
                <a:lnTo>
                  <a:pt x="1633" y="2201"/>
                </a:lnTo>
                <a:lnTo>
                  <a:pt x="1766" y="2394"/>
                </a:lnTo>
                <a:lnTo>
                  <a:pt x="1954" y="2579"/>
                </a:lnTo>
                <a:lnTo>
                  <a:pt x="2194" y="2764"/>
                </a:lnTo>
                <a:lnTo>
                  <a:pt x="2489" y="2942"/>
                </a:lnTo>
                <a:lnTo>
                  <a:pt x="2836" y="3119"/>
                </a:lnTo>
                <a:lnTo>
                  <a:pt x="3238" y="3282"/>
                </a:lnTo>
                <a:lnTo>
                  <a:pt x="3692" y="3436"/>
                </a:lnTo>
                <a:lnTo>
                  <a:pt x="3933" y="3505"/>
                </a:lnTo>
                <a:lnTo>
                  <a:pt x="4174" y="3575"/>
                </a:lnTo>
                <a:lnTo>
                  <a:pt x="4441" y="3644"/>
                </a:lnTo>
                <a:lnTo>
                  <a:pt x="4736" y="3706"/>
                </a:lnTo>
                <a:lnTo>
                  <a:pt x="5030" y="3768"/>
                </a:lnTo>
                <a:lnTo>
                  <a:pt x="5324" y="3822"/>
                </a:lnTo>
                <a:lnTo>
                  <a:pt x="5645" y="3876"/>
                </a:lnTo>
                <a:lnTo>
                  <a:pt x="5993" y="3922"/>
                </a:lnTo>
                <a:lnTo>
                  <a:pt x="6341" y="3961"/>
                </a:lnTo>
                <a:lnTo>
                  <a:pt x="6689" y="3999"/>
                </a:lnTo>
                <a:lnTo>
                  <a:pt x="7063" y="4038"/>
                </a:lnTo>
                <a:lnTo>
                  <a:pt x="7438" y="4061"/>
                </a:lnTo>
                <a:lnTo>
                  <a:pt x="7839" y="4092"/>
                </a:lnTo>
                <a:lnTo>
                  <a:pt x="8267" y="4108"/>
                </a:lnTo>
                <a:lnTo>
                  <a:pt x="16880" y="4440"/>
                </a:lnTo>
                <a:lnTo>
                  <a:pt x="25494" y="4764"/>
                </a:lnTo>
                <a:lnTo>
                  <a:pt x="34108" y="5080"/>
                </a:lnTo>
                <a:lnTo>
                  <a:pt x="42748" y="5389"/>
                </a:lnTo>
                <a:lnTo>
                  <a:pt x="51389" y="5698"/>
                </a:lnTo>
                <a:lnTo>
                  <a:pt x="60029" y="6007"/>
                </a:lnTo>
                <a:lnTo>
                  <a:pt x="68670" y="6300"/>
                </a:lnTo>
                <a:lnTo>
                  <a:pt x="77310" y="6593"/>
                </a:lnTo>
                <a:lnTo>
                  <a:pt x="85977" y="6879"/>
                </a:lnTo>
                <a:lnTo>
                  <a:pt x="94618" y="7165"/>
                </a:lnTo>
                <a:lnTo>
                  <a:pt x="103285" y="7443"/>
                </a:lnTo>
                <a:lnTo>
                  <a:pt x="111952" y="7713"/>
                </a:lnTo>
                <a:lnTo>
                  <a:pt x="120619" y="7975"/>
                </a:lnTo>
                <a:lnTo>
                  <a:pt x="129287" y="8230"/>
                </a:lnTo>
                <a:lnTo>
                  <a:pt x="137954" y="8485"/>
                </a:lnTo>
                <a:lnTo>
                  <a:pt x="146621" y="8732"/>
                </a:lnTo>
                <a:lnTo>
                  <a:pt x="155315" y="8971"/>
                </a:lnTo>
                <a:lnTo>
                  <a:pt x="163982" y="9203"/>
                </a:lnTo>
                <a:lnTo>
                  <a:pt x="172676" y="9434"/>
                </a:lnTo>
                <a:lnTo>
                  <a:pt x="181343" y="9650"/>
                </a:lnTo>
                <a:lnTo>
                  <a:pt x="190037" y="9867"/>
                </a:lnTo>
                <a:lnTo>
                  <a:pt x="198704" y="10075"/>
                </a:lnTo>
                <a:lnTo>
                  <a:pt x="207398" y="10276"/>
                </a:lnTo>
                <a:lnTo>
                  <a:pt x="216092" y="10469"/>
                </a:lnTo>
                <a:lnTo>
                  <a:pt x="224759" y="10654"/>
                </a:lnTo>
                <a:lnTo>
                  <a:pt x="233453" y="10832"/>
                </a:lnTo>
                <a:lnTo>
                  <a:pt x="242121" y="11009"/>
                </a:lnTo>
                <a:lnTo>
                  <a:pt x="250815" y="11171"/>
                </a:lnTo>
                <a:lnTo>
                  <a:pt x="259508" y="11333"/>
                </a:lnTo>
                <a:lnTo>
                  <a:pt x="268176" y="11480"/>
                </a:lnTo>
                <a:lnTo>
                  <a:pt x="276870" y="11627"/>
                </a:lnTo>
                <a:lnTo>
                  <a:pt x="285537" y="11758"/>
                </a:lnTo>
                <a:lnTo>
                  <a:pt x="285350" y="12491"/>
                </a:lnTo>
                <a:lnTo>
                  <a:pt x="285136" y="13217"/>
                </a:lnTo>
                <a:lnTo>
                  <a:pt x="284895" y="13943"/>
                </a:lnTo>
                <a:lnTo>
                  <a:pt x="284627" y="14661"/>
                </a:lnTo>
                <a:lnTo>
                  <a:pt x="284360" y="15379"/>
                </a:lnTo>
                <a:lnTo>
                  <a:pt x="284066" y="16097"/>
                </a:lnTo>
                <a:lnTo>
                  <a:pt x="283745" y="16815"/>
                </a:lnTo>
                <a:lnTo>
                  <a:pt x="283397" y="17525"/>
                </a:lnTo>
                <a:lnTo>
                  <a:pt x="283049" y="18235"/>
                </a:lnTo>
                <a:lnTo>
                  <a:pt x="282648" y="18945"/>
                </a:lnTo>
                <a:lnTo>
                  <a:pt x="282220" y="19655"/>
                </a:lnTo>
                <a:lnTo>
                  <a:pt x="281738" y="20358"/>
                </a:lnTo>
                <a:lnTo>
                  <a:pt x="281257" y="21068"/>
                </a:lnTo>
                <a:lnTo>
                  <a:pt x="280722" y="21771"/>
                </a:lnTo>
                <a:lnTo>
                  <a:pt x="280133" y="22481"/>
                </a:lnTo>
                <a:lnTo>
                  <a:pt x="279545" y="23183"/>
                </a:lnTo>
                <a:lnTo>
                  <a:pt x="271118" y="22828"/>
                </a:lnTo>
                <a:lnTo>
                  <a:pt x="262692" y="22481"/>
                </a:lnTo>
                <a:lnTo>
                  <a:pt x="254239" y="22141"/>
                </a:lnTo>
                <a:lnTo>
                  <a:pt x="245812" y="21809"/>
                </a:lnTo>
                <a:lnTo>
                  <a:pt x="237359" y="21485"/>
                </a:lnTo>
                <a:lnTo>
                  <a:pt x="228933" y="21169"/>
                </a:lnTo>
                <a:lnTo>
                  <a:pt x="220479" y="20852"/>
                </a:lnTo>
                <a:lnTo>
                  <a:pt x="212026" y="20551"/>
                </a:lnTo>
                <a:lnTo>
                  <a:pt x="195120" y="19957"/>
                </a:lnTo>
                <a:lnTo>
                  <a:pt x="178187" y="19378"/>
                </a:lnTo>
                <a:lnTo>
                  <a:pt x="161254" y="18799"/>
                </a:lnTo>
                <a:lnTo>
                  <a:pt x="144320" y="18235"/>
                </a:lnTo>
                <a:lnTo>
                  <a:pt x="127414" y="17664"/>
                </a:lnTo>
                <a:lnTo>
                  <a:pt x="110481" y="17085"/>
                </a:lnTo>
                <a:lnTo>
                  <a:pt x="93548" y="16490"/>
                </a:lnTo>
                <a:lnTo>
                  <a:pt x="85095" y="16189"/>
                </a:lnTo>
                <a:lnTo>
                  <a:pt x="76641" y="15880"/>
                </a:lnTo>
                <a:lnTo>
                  <a:pt x="68188" y="15564"/>
                </a:lnTo>
                <a:lnTo>
                  <a:pt x="59735" y="15247"/>
                </a:lnTo>
                <a:lnTo>
                  <a:pt x="51282" y="14915"/>
                </a:lnTo>
                <a:lnTo>
                  <a:pt x="42855" y="14583"/>
                </a:lnTo>
                <a:lnTo>
                  <a:pt x="34402" y="14236"/>
                </a:lnTo>
                <a:lnTo>
                  <a:pt x="25976" y="13881"/>
                </a:lnTo>
                <a:lnTo>
                  <a:pt x="17549" y="13518"/>
                </a:lnTo>
                <a:lnTo>
                  <a:pt x="9123" y="13140"/>
                </a:lnTo>
                <a:lnTo>
                  <a:pt x="8695" y="13124"/>
                </a:lnTo>
                <a:lnTo>
                  <a:pt x="8294" y="13117"/>
                </a:lnTo>
                <a:lnTo>
                  <a:pt x="7464" y="13117"/>
                </a:lnTo>
                <a:lnTo>
                  <a:pt x="7090" y="13124"/>
                </a:lnTo>
                <a:lnTo>
                  <a:pt x="6689" y="13140"/>
                </a:lnTo>
                <a:lnTo>
                  <a:pt x="6314" y="13163"/>
                </a:lnTo>
                <a:lnTo>
                  <a:pt x="5966" y="13186"/>
                </a:lnTo>
                <a:lnTo>
                  <a:pt x="5592" y="13217"/>
                </a:lnTo>
                <a:lnTo>
                  <a:pt x="5244" y="13248"/>
                </a:lnTo>
                <a:lnTo>
                  <a:pt x="4923" y="13287"/>
                </a:lnTo>
                <a:lnTo>
                  <a:pt x="4575" y="13333"/>
                </a:lnTo>
                <a:lnTo>
                  <a:pt x="4254" y="13379"/>
                </a:lnTo>
                <a:lnTo>
                  <a:pt x="3960" y="13433"/>
                </a:lnTo>
                <a:lnTo>
                  <a:pt x="3666" y="13487"/>
                </a:lnTo>
                <a:lnTo>
                  <a:pt x="3371" y="13549"/>
                </a:lnTo>
                <a:lnTo>
                  <a:pt x="2810" y="13680"/>
                </a:lnTo>
                <a:lnTo>
                  <a:pt x="2328" y="13827"/>
                </a:lnTo>
                <a:lnTo>
                  <a:pt x="1873" y="13974"/>
                </a:lnTo>
                <a:lnTo>
                  <a:pt x="1445" y="14143"/>
                </a:lnTo>
                <a:lnTo>
                  <a:pt x="1098" y="14313"/>
                </a:lnTo>
                <a:lnTo>
                  <a:pt x="777" y="14491"/>
                </a:lnTo>
                <a:lnTo>
                  <a:pt x="509" y="14676"/>
                </a:lnTo>
                <a:lnTo>
                  <a:pt x="295" y="14861"/>
                </a:lnTo>
                <a:lnTo>
                  <a:pt x="135" y="15054"/>
                </a:lnTo>
                <a:lnTo>
                  <a:pt x="28" y="15247"/>
                </a:lnTo>
                <a:lnTo>
                  <a:pt x="1" y="15433"/>
                </a:lnTo>
                <a:lnTo>
                  <a:pt x="1" y="15626"/>
                </a:lnTo>
                <a:lnTo>
                  <a:pt x="81" y="15811"/>
                </a:lnTo>
                <a:lnTo>
                  <a:pt x="135" y="15896"/>
                </a:lnTo>
                <a:lnTo>
                  <a:pt x="215" y="15988"/>
                </a:lnTo>
                <a:lnTo>
                  <a:pt x="295" y="16073"/>
                </a:lnTo>
                <a:lnTo>
                  <a:pt x="402" y="16158"/>
                </a:lnTo>
                <a:lnTo>
                  <a:pt x="536" y="16243"/>
                </a:lnTo>
                <a:lnTo>
                  <a:pt x="670" y="16328"/>
                </a:lnTo>
                <a:lnTo>
                  <a:pt x="830" y="16405"/>
                </a:lnTo>
                <a:lnTo>
                  <a:pt x="991" y="16483"/>
                </a:lnTo>
                <a:lnTo>
                  <a:pt x="1178" y="16560"/>
                </a:lnTo>
                <a:lnTo>
                  <a:pt x="1392" y="16629"/>
                </a:lnTo>
                <a:lnTo>
                  <a:pt x="1633" y="16699"/>
                </a:lnTo>
                <a:lnTo>
                  <a:pt x="1873" y="16760"/>
                </a:lnTo>
                <a:lnTo>
                  <a:pt x="2114" y="16822"/>
                </a:lnTo>
                <a:lnTo>
                  <a:pt x="2382" y="16876"/>
                </a:lnTo>
                <a:lnTo>
                  <a:pt x="2676" y="16930"/>
                </a:lnTo>
                <a:lnTo>
                  <a:pt x="2997" y="16984"/>
                </a:lnTo>
                <a:lnTo>
                  <a:pt x="3318" y="17031"/>
                </a:lnTo>
                <a:lnTo>
                  <a:pt x="3666" y="17069"/>
                </a:lnTo>
                <a:lnTo>
                  <a:pt x="4040" y="17108"/>
                </a:lnTo>
                <a:lnTo>
                  <a:pt x="4441" y="17139"/>
                </a:lnTo>
                <a:lnTo>
                  <a:pt x="4843" y="17170"/>
                </a:lnTo>
                <a:lnTo>
                  <a:pt x="5271" y="17185"/>
                </a:lnTo>
                <a:lnTo>
                  <a:pt x="22124" y="17942"/>
                </a:lnTo>
                <a:lnTo>
                  <a:pt x="39057" y="18690"/>
                </a:lnTo>
                <a:lnTo>
                  <a:pt x="56017" y="19432"/>
                </a:lnTo>
                <a:lnTo>
                  <a:pt x="64523" y="19802"/>
                </a:lnTo>
                <a:lnTo>
                  <a:pt x="73030" y="20165"/>
                </a:lnTo>
                <a:lnTo>
                  <a:pt x="81537" y="20520"/>
                </a:lnTo>
                <a:lnTo>
                  <a:pt x="90070" y="20875"/>
                </a:lnTo>
                <a:lnTo>
                  <a:pt x="98604" y="21223"/>
                </a:lnTo>
                <a:lnTo>
                  <a:pt x="107164" y="21562"/>
                </a:lnTo>
                <a:lnTo>
                  <a:pt x="115724" y="21894"/>
                </a:lnTo>
                <a:lnTo>
                  <a:pt x="124257" y="22211"/>
                </a:lnTo>
                <a:lnTo>
                  <a:pt x="132844" y="22527"/>
                </a:lnTo>
                <a:lnTo>
                  <a:pt x="141405" y="22828"/>
                </a:lnTo>
                <a:lnTo>
                  <a:pt x="149965" y="23122"/>
                </a:lnTo>
                <a:lnTo>
                  <a:pt x="158552" y="23407"/>
                </a:lnTo>
                <a:lnTo>
                  <a:pt x="167112" y="23678"/>
                </a:lnTo>
                <a:lnTo>
                  <a:pt x="175699" y="23932"/>
                </a:lnTo>
                <a:lnTo>
                  <a:pt x="184286" y="24179"/>
                </a:lnTo>
                <a:lnTo>
                  <a:pt x="192846" y="24403"/>
                </a:lnTo>
                <a:lnTo>
                  <a:pt x="201433" y="24619"/>
                </a:lnTo>
                <a:lnTo>
                  <a:pt x="210020" y="24820"/>
                </a:lnTo>
                <a:lnTo>
                  <a:pt x="218580" y="24998"/>
                </a:lnTo>
                <a:lnTo>
                  <a:pt x="227167" y="25167"/>
                </a:lnTo>
                <a:lnTo>
                  <a:pt x="235727" y="25314"/>
                </a:lnTo>
                <a:lnTo>
                  <a:pt x="240007" y="25376"/>
                </a:lnTo>
                <a:lnTo>
                  <a:pt x="244287" y="25438"/>
                </a:lnTo>
                <a:lnTo>
                  <a:pt x="248567" y="25499"/>
                </a:lnTo>
                <a:lnTo>
                  <a:pt x="252848" y="25553"/>
                </a:lnTo>
                <a:lnTo>
                  <a:pt x="257128" y="25600"/>
                </a:lnTo>
                <a:lnTo>
                  <a:pt x="261408" y="25638"/>
                </a:lnTo>
                <a:lnTo>
                  <a:pt x="265688" y="25677"/>
                </a:lnTo>
                <a:lnTo>
                  <a:pt x="269968" y="25708"/>
                </a:lnTo>
                <a:lnTo>
                  <a:pt x="274248" y="25731"/>
                </a:lnTo>
                <a:lnTo>
                  <a:pt x="278501" y="25754"/>
                </a:lnTo>
                <a:lnTo>
                  <a:pt x="278715" y="25862"/>
                </a:lnTo>
                <a:lnTo>
                  <a:pt x="278929" y="25963"/>
                </a:lnTo>
                <a:lnTo>
                  <a:pt x="279170" y="26055"/>
                </a:lnTo>
                <a:lnTo>
                  <a:pt x="279438" y="26140"/>
                </a:lnTo>
                <a:lnTo>
                  <a:pt x="279732" y="26225"/>
                </a:lnTo>
                <a:lnTo>
                  <a:pt x="280053" y="26302"/>
                </a:lnTo>
                <a:lnTo>
                  <a:pt x="280401" y="26372"/>
                </a:lnTo>
                <a:lnTo>
                  <a:pt x="280748" y="26434"/>
                </a:lnTo>
                <a:lnTo>
                  <a:pt x="281123" y="26488"/>
                </a:lnTo>
                <a:lnTo>
                  <a:pt x="281497" y="26534"/>
                </a:lnTo>
                <a:lnTo>
                  <a:pt x="281872" y="26580"/>
                </a:lnTo>
                <a:lnTo>
                  <a:pt x="282273" y="26611"/>
                </a:lnTo>
                <a:lnTo>
                  <a:pt x="282675" y="26642"/>
                </a:lnTo>
                <a:lnTo>
                  <a:pt x="283103" y="26657"/>
                </a:lnTo>
                <a:lnTo>
                  <a:pt x="283504" y="26673"/>
                </a:lnTo>
                <a:lnTo>
                  <a:pt x="283932" y="26681"/>
                </a:lnTo>
                <a:lnTo>
                  <a:pt x="284333" y="26673"/>
                </a:lnTo>
                <a:lnTo>
                  <a:pt x="284734" y="26665"/>
                </a:lnTo>
                <a:lnTo>
                  <a:pt x="285162" y="26642"/>
                </a:lnTo>
                <a:lnTo>
                  <a:pt x="285537" y="26611"/>
                </a:lnTo>
                <a:lnTo>
                  <a:pt x="285938" y="26572"/>
                </a:lnTo>
                <a:lnTo>
                  <a:pt x="286313" y="26526"/>
                </a:lnTo>
                <a:lnTo>
                  <a:pt x="286687" y="26472"/>
                </a:lnTo>
                <a:lnTo>
                  <a:pt x="287035" y="26410"/>
                </a:lnTo>
                <a:lnTo>
                  <a:pt x="287356" y="26333"/>
                </a:lnTo>
                <a:lnTo>
                  <a:pt x="287677" y="26248"/>
                </a:lnTo>
                <a:lnTo>
                  <a:pt x="287971" y="26156"/>
                </a:lnTo>
                <a:lnTo>
                  <a:pt x="288239" y="26055"/>
                </a:lnTo>
                <a:lnTo>
                  <a:pt x="288506" y="25939"/>
                </a:lnTo>
                <a:lnTo>
                  <a:pt x="288720" y="25816"/>
                </a:lnTo>
                <a:lnTo>
                  <a:pt x="288907" y="25685"/>
                </a:lnTo>
                <a:lnTo>
                  <a:pt x="289068" y="25538"/>
                </a:lnTo>
                <a:lnTo>
                  <a:pt x="289095" y="25523"/>
                </a:lnTo>
                <a:lnTo>
                  <a:pt x="289309" y="25453"/>
                </a:lnTo>
                <a:lnTo>
                  <a:pt x="289523" y="25384"/>
                </a:lnTo>
                <a:lnTo>
                  <a:pt x="289710" y="25314"/>
                </a:lnTo>
                <a:lnTo>
                  <a:pt x="289870" y="25237"/>
                </a:lnTo>
                <a:lnTo>
                  <a:pt x="290031" y="25152"/>
                </a:lnTo>
                <a:lnTo>
                  <a:pt x="290165" y="25067"/>
                </a:lnTo>
                <a:lnTo>
                  <a:pt x="290272" y="24982"/>
                </a:lnTo>
                <a:lnTo>
                  <a:pt x="290352" y="24890"/>
                </a:lnTo>
                <a:lnTo>
                  <a:pt x="290432" y="24805"/>
                </a:lnTo>
                <a:lnTo>
                  <a:pt x="290486" y="24712"/>
                </a:lnTo>
                <a:lnTo>
                  <a:pt x="290512" y="24619"/>
                </a:lnTo>
                <a:lnTo>
                  <a:pt x="290512" y="24527"/>
                </a:lnTo>
                <a:lnTo>
                  <a:pt x="290486" y="24442"/>
                </a:lnTo>
                <a:lnTo>
                  <a:pt x="290459" y="24349"/>
                </a:lnTo>
                <a:lnTo>
                  <a:pt x="290405" y="24264"/>
                </a:lnTo>
                <a:lnTo>
                  <a:pt x="290325" y="24179"/>
                </a:lnTo>
                <a:lnTo>
                  <a:pt x="290940" y="23423"/>
                </a:lnTo>
                <a:lnTo>
                  <a:pt x="291556" y="22666"/>
                </a:lnTo>
                <a:lnTo>
                  <a:pt x="292091" y="21902"/>
                </a:lnTo>
                <a:lnTo>
                  <a:pt x="292599" y="21138"/>
                </a:lnTo>
                <a:lnTo>
                  <a:pt x="293080" y="20366"/>
                </a:lnTo>
                <a:lnTo>
                  <a:pt x="293482" y="19594"/>
                </a:lnTo>
                <a:lnTo>
                  <a:pt x="293830" y="18822"/>
                </a:lnTo>
                <a:lnTo>
                  <a:pt x="294124" y="18042"/>
                </a:lnTo>
                <a:lnTo>
                  <a:pt x="294365" y="17262"/>
                </a:lnTo>
                <a:lnTo>
                  <a:pt x="294552" y="16483"/>
                </a:lnTo>
                <a:lnTo>
                  <a:pt x="294632" y="16097"/>
                </a:lnTo>
                <a:lnTo>
                  <a:pt x="294686" y="15711"/>
                </a:lnTo>
                <a:lnTo>
                  <a:pt x="294712" y="15317"/>
                </a:lnTo>
                <a:lnTo>
                  <a:pt x="294739" y="14931"/>
                </a:lnTo>
                <a:lnTo>
                  <a:pt x="294739" y="14537"/>
                </a:lnTo>
                <a:lnTo>
                  <a:pt x="294712" y="14151"/>
                </a:lnTo>
                <a:lnTo>
                  <a:pt x="294686" y="13765"/>
                </a:lnTo>
                <a:lnTo>
                  <a:pt x="294632" y="13379"/>
                </a:lnTo>
                <a:lnTo>
                  <a:pt x="294579" y="12985"/>
                </a:lnTo>
                <a:lnTo>
                  <a:pt x="294472" y="12599"/>
                </a:lnTo>
                <a:lnTo>
                  <a:pt x="294365" y="12213"/>
                </a:lnTo>
                <a:lnTo>
                  <a:pt x="294258" y="11827"/>
                </a:lnTo>
                <a:lnTo>
                  <a:pt x="294659" y="11797"/>
                </a:lnTo>
                <a:lnTo>
                  <a:pt x="295060" y="11758"/>
                </a:lnTo>
                <a:lnTo>
                  <a:pt x="295408" y="11704"/>
                </a:lnTo>
                <a:lnTo>
                  <a:pt x="295729" y="11642"/>
                </a:lnTo>
                <a:lnTo>
                  <a:pt x="296023" y="11580"/>
                </a:lnTo>
                <a:lnTo>
                  <a:pt x="296291" y="11503"/>
                </a:lnTo>
                <a:lnTo>
                  <a:pt x="296531" y="11418"/>
                </a:lnTo>
                <a:lnTo>
                  <a:pt x="296719" y="11333"/>
                </a:lnTo>
                <a:lnTo>
                  <a:pt x="296906" y="11241"/>
                </a:lnTo>
                <a:lnTo>
                  <a:pt x="297066" y="11140"/>
                </a:lnTo>
                <a:lnTo>
                  <a:pt x="297173" y="11040"/>
                </a:lnTo>
                <a:lnTo>
                  <a:pt x="297254" y="10932"/>
                </a:lnTo>
                <a:lnTo>
                  <a:pt x="297307" y="10824"/>
                </a:lnTo>
                <a:lnTo>
                  <a:pt x="297334" y="10716"/>
                </a:lnTo>
                <a:lnTo>
                  <a:pt x="297334" y="10608"/>
                </a:lnTo>
                <a:lnTo>
                  <a:pt x="297307" y="10500"/>
                </a:lnTo>
                <a:lnTo>
                  <a:pt x="297254" y="10384"/>
                </a:lnTo>
                <a:lnTo>
                  <a:pt x="297173" y="10276"/>
                </a:lnTo>
                <a:lnTo>
                  <a:pt x="297066" y="10168"/>
                </a:lnTo>
                <a:lnTo>
                  <a:pt x="296906" y="10060"/>
                </a:lnTo>
                <a:lnTo>
                  <a:pt x="296745" y="9959"/>
                </a:lnTo>
                <a:lnTo>
                  <a:pt x="296558" y="9859"/>
                </a:lnTo>
                <a:lnTo>
                  <a:pt x="296317" y="9766"/>
                </a:lnTo>
                <a:lnTo>
                  <a:pt x="296050" y="9681"/>
                </a:lnTo>
                <a:lnTo>
                  <a:pt x="295782" y="9596"/>
                </a:lnTo>
                <a:lnTo>
                  <a:pt x="295461" y="9519"/>
                </a:lnTo>
                <a:lnTo>
                  <a:pt x="295114" y="9450"/>
                </a:lnTo>
                <a:lnTo>
                  <a:pt x="294766" y="9388"/>
                </a:lnTo>
                <a:lnTo>
                  <a:pt x="294365" y="9342"/>
                </a:lnTo>
                <a:lnTo>
                  <a:pt x="293937" y="9295"/>
                </a:lnTo>
                <a:lnTo>
                  <a:pt x="293482" y="9264"/>
                </a:lnTo>
                <a:lnTo>
                  <a:pt x="293000" y="9241"/>
                </a:lnTo>
                <a:lnTo>
                  <a:pt x="257395" y="8099"/>
                </a:lnTo>
                <a:lnTo>
                  <a:pt x="221817" y="6956"/>
                </a:lnTo>
                <a:lnTo>
                  <a:pt x="150607" y="4694"/>
                </a:lnTo>
                <a:lnTo>
                  <a:pt x="115002" y="3552"/>
                </a:lnTo>
                <a:lnTo>
                  <a:pt x="79423" y="2394"/>
                </a:lnTo>
                <a:lnTo>
                  <a:pt x="61634" y="1807"/>
                </a:lnTo>
                <a:lnTo>
                  <a:pt x="43845" y="1220"/>
                </a:lnTo>
                <a:lnTo>
                  <a:pt x="26056" y="618"/>
                </a:lnTo>
                <a:lnTo>
                  <a:pt x="8267" y="16"/>
                </a:lnTo>
                <a:lnTo>
                  <a:pt x="7839" y="8"/>
                </a:lnTo>
                <a:lnTo>
                  <a:pt x="74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rot="654613">
            <a:off x="7587036" y="591265"/>
            <a:ext cx="478283" cy="440461"/>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rot="10800000">
            <a:off x="7226044" y="451918"/>
            <a:ext cx="91997" cy="98090"/>
          </a:xfrm>
          <a:custGeom>
            <a:avLst/>
            <a:gdLst/>
            <a:ahLst/>
            <a:cxnLst/>
            <a:rect l="l" t="t" r="r" b="b"/>
            <a:pathLst>
              <a:path w="32422" h="11265" extrusionOk="0">
                <a:moveTo>
                  <a:pt x="28115" y="1"/>
                </a:moveTo>
                <a:lnTo>
                  <a:pt x="27741" y="9"/>
                </a:lnTo>
                <a:lnTo>
                  <a:pt x="27339" y="32"/>
                </a:lnTo>
                <a:lnTo>
                  <a:pt x="26965" y="55"/>
                </a:lnTo>
                <a:lnTo>
                  <a:pt x="26590" y="94"/>
                </a:lnTo>
                <a:lnTo>
                  <a:pt x="26216" y="148"/>
                </a:lnTo>
                <a:lnTo>
                  <a:pt x="25841" y="209"/>
                </a:lnTo>
                <a:lnTo>
                  <a:pt x="25494" y="279"/>
                </a:lnTo>
                <a:lnTo>
                  <a:pt x="25146" y="364"/>
                </a:lnTo>
                <a:lnTo>
                  <a:pt x="24825" y="464"/>
                </a:lnTo>
                <a:lnTo>
                  <a:pt x="23327" y="966"/>
                </a:lnTo>
                <a:lnTo>
                  <a:pt x="21829" y="1460"/>
                </a:lnTo>
                <a:lnTo>
                  <a:pt x="18752" y="2456"/>
                </a:lnTo>
                <a:lnTo>
                  <a:pt x="15676" y="3444"/>
                </a:lnTo>
                <a:lnTo>
                  <a:pt x="12627" y="4448"/>
                </a:lnTo>
                <a:lnTo>
                  <a:pt x="11102" y="4957"/>
                </a:lnTo>
                <a:lnTo>
                  <a:pt x="9604" y="5467"/>
                </a:lnTo>
                <a:lnTo>
                  <a:pt x="8133" y="5976"/>
                </a:lnTo>
                <a:lnTo>
                  <a:pt x="6661" y="6493"/>
                </a:lnTo>
                <a:lnTo>
                  <a:pt x="5243" y="7011"/>
                </a:lnTo>
                <a:lnTo>
                  <a:pt x="3852" y="7536"/>
                </a:lnTo>
                <a:lnTo>
                  <a:pt x="2488" y="8068"/>
                </a:lnTo>
                <a:lnTo>
                  <a:pt x="1177" y="8609"/>
                </a:lnTo>
                <a:lnTo>
                  <a:pt x="963" y="8701"/>
                </a:lnTo>
                <a:lnTo>
                  <a:pt x="776" y="8786"/>
                </a:lnTo>
                <a:lnTo>
                  <a:pt x="616" y="8879"/>
                </a:lnTo>
                <a:lnTo>
                  <a:pt x="482" y="8964"/>
                </a:lnTo>
                <a:lnTo>
                  <a:pt x="348" y="9056"/>
                </a:lnTo>
                <a:lnTo>
                  <a:pt x="268" y="9141"/>
                </a:lnTo>
                <a:lnTo>
                  <a:pt x="161" y="9226"/>
                </a:lnTo>
                <a:lnTo>
                  <a:pt x="107" y="9319"/>
                </a:lnTo>
                <a:lnTo>
                  <a:pt x="54" y="9404"/>
                </a:lnTo>
                <a:lnTo>
                  <a:pt x="27" y="9489"/>
                </a:lnTo>
                <a:lnTo>
                  <a:pt x="0" y="9566"/>
                </a:lnTo>
                <a:lnTo>
                  <a:pt x="0" y="9651"/>
                </a:lnTo>
                <a:lnTo>
                  <a:pt x="54" y="9813"/>
                </a:lnTo>
                <a:lnTo>
                  <a:pt x="161" y="9967"/>
                </a:lnTo>
                <a:lnTo>
                  <a:pt x="321" y="10114"/>
                </a:lnTo>
                <a:lnTo>
                  <a:pt x="562" y="10261"/>
                </a:lnTo>
                <a:lnTo>
                  <a:pt x="830" y="10400"/>
                </a:lnTo>
                <a:lnTo>
                  <a:pt x="1124" y="10523"/>
                </a:lnTo>
                <a:lnTo>
                  <a:pt x="1498" y="10647"/>
                </a:lnTo>
                <a:lnTo>
                  <a:pt x="1873" y="10762"/>
                </a:lnTo>
                <a:lnTo>
                  <a:pt x="2301" y="10863"/>
                </a:lnTo>
                <a:lnTo>
                  <a:pt x="2756" y="10955"/>
                </a:lnTo>
                <a:lnTo>
                  <a:pt x="3264" y="11033"/>
                </a:lnTo>
                <a:lnTo>
                  <a:pt x="3772" y="11110"/>
                </a:lnTo>
                <a:lnTo>
                  <a:pt x="4307" y="11164"/>
                </a:lnTo>
                <a:lnTo>
                  <a:pt x="4842" y="11210"/>
                </a:lnTo>
                <a:lnTo>
                  <a:pt x="5404" y="11241"/>
                </a:lnTo>
                <a:lnTo>
                  <a:pt x="5992" y="11264"/>
                </a:lnTo>
                <a:lnTo>
                  <a:pt x="6554" y="11264"/>
                </a:lnTo>
                <a:lnTo>
                  <a:pt x="7143" y="11257"/>
                </a:lnTo>
                <a:lnTo>
                  <a:pt x="7731" y="11233"/>
                </a:lnTo>
                <a:lnTo>
                  <a:pt x="8293" y="11187"/>
                </a:lnTo>
                <a:lnTo>
                  <a:pt x="8855" y="11125"/>
                </a:lnTo>
                <a:lnTo>
                  <a:pt x="9417" y="11048"/>
                </a:lnTo>
                <a:lnTo>
                  <a:pt x="9952" y="10955"/>
                </a:lnTo>
                <a:lnTo>
                  <a:pt x="10219" y="10901"/>
                </a:lnTo>
                <a:lnTo>
                  <a:pt x="10487" y="10840"/>
                </a:lnTo>
                <a:lnTo>
                  <a:pt x="10727" y="10778"/>
                </a:lnTo>
                <a:lnTo>
                  <a:pt x="10968" y="10708"/>
                </a:lnTo>
                <a:lnTo>
                  <a:pt x="11209" y="10639"/>
                </a:lnTo>
                <a:lnTo>
                  <a:pt x="11450" y="10562"/>
                </a:lnTo>
                <a:lnTo>
                  <a:pt x="12867" y="10044"/>
                </a:lnTo>
                <a:lnTo>
                  <a:pt x="14232" y="9520"/>
                </a:lnTo>
                <a:lnTo>
                  <a:pt x="15569" y="8995"/>
                </a:lnTo>
                <a:lnTo>
                  <a:pt x="16907" y="8454"/>
                </a:lnTo>
                <a:lnTo>
                  <a:pt x="18191" y="7906"/>
                </a:lnTo>
                <a:lnTo>
                  <a:pt x="19475" y="7358"/>
                </a:lnTo>
                <a:lnTo>
                  <a:pt x="20732" y="6802"/>
                </a:lnTo>
                <a:lnTo>
                  <a:pt x="21963" y="6246"/>
                </a:lnTo>
                <a:lnTo>
                  <a:pt x="24424" y="5119"/>
                </a:lnTo>
                <a:lnTo>
                  <a:pt x="26831" y="3992"/>
                </a:lnTo>
                <a:lnTo>
                  <a:pt x="29265" y="2873"/>
                </a:lnTo>
                <a:lnTo>
                  <a:pt x="31700" y="1761"/>
                </a:lnTo>
                <a:lnTo>
                  <a:pt x="31941" y="1638"/>
                </a:lnTo>
                <a:lnTo>
                  <a:pt x="32128" y="1522"/>
                </a:lnTo>
                <a:lnTo>
                  <a:pt x="32288" y="1398"/>
                </a:lnTo>
                <a:lnTo>
                  <a:pt x="32369" y="1282"/>
                </a:lnTo>
                <a:lnTo>
                  <a:pt x="32422" y="1167"/>
                </a:lnTo>
                <a:lnTo>
                  <a:pt x="32422" y="1059"/>
                </a:lnTo>
                <a:lnTo>
                  <a:pt x="32395" y="950"/>
                </a:lnTo>
                <a:lnTo>
                  <a:pt x="32342" y="842"/>
                </a:lnTo>
                <a:lnTo>
                  <a:pt x="32208" y="750"/>
                </a:lnTo>
                <a:lnTo>
                  <a:pt x="32074" y="649"/>
                </a:lnTo>
                <a:lnTo>
                  <a:pt x="31887" y="564"/>
                </a:lnTo>
                <a:lnTo>
                  <a:pt x="31700" y="480"/>
                </a:lnTo>
                <a:lnTo>
                  <a:pt x="31459" y="402"/>
                </a:lnTo>
                <a:lnTo>
                  <a:pt x="31192" y="325"/>
                </a:lnTo>
                <a:lnTo>
                  <a:pt x="30924" y="263"/>
                </a:lnTo>
                <a:lnTo>
                  <a:pt x="30630" y="202"/>
                </a:lnTo>
                <a:lnTo>
                  <a:pt x="30309" y="148"/>
                </a:lnTo>
                <a:lnTo>
                  <a:pt x="29961" y="101"/>
                </a:lnTo>
                <a:lnTo>
                  <a:pt x="29613" y="63"/>
                </a:lnTo>
                <a:lnTo>
                  <a:pt x="29239" y="40"/>
                </a:lnTo>
                <a:lnTo>
                  <a:pt x="28864" y="16"/>
                </a:lnTo>
                <a:lnTo>
                  <a:pt x="28490" y="9"/>
                </a:lnTo>
                <a:lnTo>
                  <a:pt x="281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rot="10800000">
            <a:off x="7429486" y="223980"/>
            <a:ext cx="170182" cy="123020"/>
          </a:xfrm>
          <a:custGeom>
            <a:avLst/>
            <a:gdLst/>
            <a:ahLst/>
            <a:cxnLst/>
            <a:rect l="l" t="t" r="r" b="b"/>
            <a:pathLst>
              <a:path w="59976" h="14128" extrusionOk="0">
                <a:moveTo>
                  <a:pt x="54812" y="0"/>
                </a:moveTo>
                <a:lnTo>
                  <a:pt x="54411" y="15"/>
                </a:lnTo>
                <a:lnTo>
                  <a:pt x="54010" y="46"/>
                </a:lnTo>
                <a:lnTo>
                  <a:pt x="53609" y="85"/>
                </a:lnTo>
                <a:lnTo>
                  <a:pt x="53234" y="139"/>
                </a:lnTo>
                <a:lnTo>
                  <a:pt x="52860" y="216"/>
                </a:lnTo>
                <a:lnTo>
                  <a:pt x="52485" y="301"/>
                </a:lnTo>
                <a:lnTo>
                  <a:pt x="52111" y="401"/>
                </a:lnTo>
                <a:lnTo>
                  <a:pt x="50800" y="818"/>
                </a:lnTo>
                <a:lnTo>
                  <a:pt x="49462" y="1220"/>
                </a:lnTo>
                <a:lnTo>
                  <a:pt x="48125" y="1621"/>
                </a:lnTo>
                <a:lnTo>
                  <a:pt x="46787" y="2007"/>
                </a:lnTo>
                <a:lnTo>
                  <a:pt x="45423" y="2393"/>
                </a:lnTo>
                <a:lnTo>
                  <a:pt x="44059" y="2771"/>
                </a:lnTo>
                <a:lnTo>
                  <a:pt x="42694" y="3134"/>
                </a:lnTo>
                <a:lnTo>
                  <a:pt x="41303" y="3497"/>
                </a:lnTo>
                <a:lnTo>
                  <a:pt x="39912" y="3852"/>
                </a:lnTo>
                <a:lnTo>
                  <a:pt x="38521" y="4207"/>
                </a:lnTo>
                <a:lnTo>
                  <a:pt x="37103" y="4547"/>
                </a:lnTo>
                <a:lnTo>
                  <a:pt x="35686" y="4879"/>
                </a:lnTo>
                <a:lnTo>
                  <a:pt x="34241" y="5211"/>
                </a:lnTo>
                <a:lnTo>
                  <a:pt x="32797" y="5535"/>
                </a:lnTo>
                <a:lnTo>
                  <a:pt x="31325" y="5852"/>
                </a:lnTo>
                <a:lnTo>
                  <a:pt x="29854" y="6160"/>
                </a:lnTo>
                <a:lnTo>
                  <a:pt x="28356" y="6469"/>
                </a:lnTo>
                <a:lnTo>
                  <a:pt x="26831" y="6770"/>
                </a:lnTo>
                <a:lnTo>
                  <a:pt x="25306" y="7064"/>
                </a:lnTo>
                <a:lnTo>
                  <a:pt x="23782" y="7349"/>
                </a:lnTo>
                <a:lnTo>
                  <a:pt x="22230" y="7635"/>
                </a:lnTo>
                <a:lnTo>
                  <a:pt x="20652" y="7913"/>
                </a:lnTo>
                <a:lnTo>
                  <a:pt x="19047" y="8183"/>
                </a:lnTo>
                <a:lnTo>
                  <a:pt x="17442" y="8453"/>
                </a:lnTo>
                <a:lnTo>
                  <a:pt x="15810" y="8716"/>
                </a:lnTo>
                <a:lnTo>
                  <a:pt x="14151" y="8971"/>
                </a:lnTo>
                <a:lnTo>
                  <a:pt x="12493" y="9225"/>
                </a:lnTo>
                <a:lnTo>
                  <a:pt x="10808" y="9472"/>
                </a:lnTo>
                <a:lnTo>
                  <a:pt x="9096" y="9712"/>
                </a:lnTo>
                <a:lnTo>
                  <a:pt x="7357" y="9951"/>
                </a:lnTo>
                <a:lnTo>
                  <a:pt x="5618" y="10183"/>
                </a:lnTo>
                <a:lnTo>
                  <a:pt x="3826" y="10414"/>
                </a:lnTo>
                <a:lnTo>
                  <a:pt x="3451" y="10468"/>
                </a:lnTo>
                <a:lnTo>
                  <a:pt x="3103" y="10522"/>
                </a:lnTo>
                <a:lnTo>
                  <a:pt x="2756" y="10576"/>
                </a:lnTo>
                <a:lnTo>
                  <a:pt x="2461" y="10638"/>
                </a:lnTo>
                <a:lnTo>
                  <a:pt x="2167" y="10700"/>
                </a:lnTo>
                <a:lnTo>
                  <a:pt x="1873" y="10769"/>
                </a:lnTo>
                <a:lnTo>
                  <a:pt x="1632" y="10839"/>
                </a:lnTo>
                <a:lnTo>
                  <a:pt x="1391" y="10908"/>
                </a:lnTo>
                <a:lnTo>
                  <a:pt x="1177" y="10985"/>
                </a:lnTo>
                <a:lnTo>
                  <a:pt x="990" y="11055"/>
                </a:lnTo>
                <a:lnTo>
                  <a:pt x="803" y="11132"/>
                </a:lnTo>
                <a:lnTo>
                  <a:pt x="642" y="11217"/>
                </a:lnTo>
                <a:lnTo>
                  <a:pt x="509" y="11294"/>
                </a:lnTo>
                <a:lnTo>
                  <a:pt x="375" y="11379"/>
                </a:lnTo>
                <a:lnTo>
                  <a:pt x="268" y="11464"/>
                </a:lnTo>
                <a:lnTo>
                  <a:pt x="188" y="11549"/>
                </a:lnTo>
                <a:lnTo>
                  <a:pt x="107" y="11634"/>
                </a:lnTo>
                <a:lnTo>
                  <a:pt x="54" y="11719"/>
                </a:lnTo>
                <a:lnTo>
                  <a:pt x="27" y="11804"/>
                </a:lnTo>
                <a:lnTo>
                  <a:pt x="0" y="11896"/>
                </a:lnTo>
                <a:lnTo>
                  <a:pt x="0" y="12074"/>
                </a:lnTo>
                <a:lnTo>
                  <a:pt x="54" y="12251"/>
                </a:lnTo>
                <a:lnTo>
                  <a:pt x="161" y="12421"/>
                </a:lnTo>
                <a:lnTo>
                  <a:pt x="321" y="12599"/>
                </a:lnTo>
                <a:lnTo>
                  <a:pt x="562" y="12769"/>
                </a:lnTo>
                <a:lnTo>
                  <a:pt x="830" y="12939"/>
                </a:lnTo>
                <a:lnTo>
                  <a:pt x="1151" y="13093"/>
                </a:lnTo>
                <a:lnTo>
                  <a:pt x="1525" y="13247"/>
                </a:lnTo>
                <a:lnTo>
                  <a:pt x="1926" y="13394"/>
                </a:lnTo>
                <a:lnTo>
                  <a:pt x="2381" y="13533"/>
                </a:lnTo>
                <a:lnTo>
                  <a:pt x="2863" y="13657"/>
                </a:lnTo>
                <a:lnTo>
                  <a:pt x="3398" y="13772"/>
                </a:lnTo>
                <a:lnTo>
                  <a:pt x="3959" y="13865"/>
                </a:lnTo>
                <a:lnTo>
                  <a:pt x="4548" y="13958"/>
                </a:lnTo>
                <a:lnTo>
                  <a:pt x="5163" y="14027"/>
                </a:lnTo>
                <a:lnTo>
                  <a:pt x="5484" y="14050"/>
                </a:lnTo>
                <a:lnTo>
                  <a:pt x="5832" y="14073"/>
                </a:lnTo>
                <a:lnTo>
                  <a:pt x="6153" y="14097"/>
                </a:lnTo>
                <a:lnTo>
                  <a:pt x="6501" y="14112"/>
                </a:lnTo>
                <a:lnTo>
                  <a:pt x="6848" y="14120"/>
                </a:lnTo>
                <a:lnTo>
                  <a:pt x="7196" y="14127"/>
                </a:lnTo>
                <a:lnTo>
                  <a:pt x="7544" y="14127"/>
                </a:lnTo>
                <a:lnTo>
                  <a:pt x="7892" y="14120"/>
                </a:lnTo>
                <a:lnTo>
                  <a:pt x="8266" y="14112"/>
                </a:lnTo>
                <a:lnTo>
                  <a:pt x="8641" y="14097"/>
                </a:lnTo>
                <a:lnTo>
                  <a:pt x="9015" y="14073"/>
                </a:lnTo>
                <a:lnTo>
                  <a:pt x="9390" y="14043"/>
                </a:lnTo>
                <a:lnTo>
                  <a:pt x="9764" y="14012"/>
                </a:lnTo>
                <a:lnTo>
                  <a:pt x="10139" y="13973"/>
                </a:lnTo>
                <a:lnTo>
                  <a:pt x="11985" y="13757"/>
                </a:lnTo>
                <a:lnTo>
                  <a:pt x="13830" y="13525"/>
                </a:lnTo>
                <a:lnTo>
                  <a:pt x="15649" y="13286"/>
                </a:lnTo>
                <a:lnTo>
                  <a:pt x="17468" y="13039"/>
                </a:lnTo>
                <a:lnTo>
                  <a:pt x="19261" y="12769"/>
                </a:lnTo>
                <a:lnTo>
                  <a:pt x="21053" y="12499"/>
                </a:lnTo>
                <a:lnTo>
                  <a:pt x="22819" y="12213"/>
                </a:lnTo>
                <a:lnTo>
                  <a:pt x="24584" y="11912"/>
                </a:lnTo>
                <a:lnTo>
                  <a:pt x="26323" y="11611"/>
                </a:lnTo>
                <a:lnTo>
                  <a:pt x="28035" y="11294"/>
                </a:lnTo>
                <a:lnTo>
                  <a:pt x="29720" y="10962"/>
                </a:lnTo>
                <a:lnTo>
                  <a:pt x="31406" y="10630"/>
                </a:lnTo>
                <a:lnTo>
                  <a:pt x="33064" y="10283"/>
                </a:lnTo>
                <a:lnTo>
                  <a:pt x="34696" y="9928"/>
                </a:lnTo>
                <a:lnTo>
                  <a:pt x="36301" y="9557"/>
                </a:lnTo>
                <a:lnTo>
                  <a:pt x="37906" y="9187"/>
                </a:lnTo>
                <a:lnTo>
                  <a:pt x="39457" y="8801"/>
                </a:lnTo>
                <a:lnTo>
                  <a:pt x="41009" y="8415"/>
                </a:lnTo>
                <a:lnTo>
                  <a:pt x="42507" y="8013"/>
                </a:lnTo>
                <a:lnTo>
                  <a:pt x="43978" y="7604"/>
                </a:lnTo>
                <a:lnTo>
                  <a:pt x="45450" y="7187"/>
                </a:lnTo>
                <a:lnTo>
                  <a:pt x="46867" y="6770"/>
                </a:lnTo>
                <a:lnTo>
                  <a:pt x="48258" y="6338"/>
                </a:lnTo>
                <a:lnTo>
                  <a:pt x="49623" y="5898"/>
                </a:lnTo>
                <a:lnTo>
                  <a:pt x="50960" y="5458"/>
                </a:lnTo>
                <a:lnTo>
                  <a:pt x="52244" y="5010"/>
                </a:lnTo>
                <a:lnTo>
                  <a:pt x="53502" y="4555"/>
                </a:lnTo>
                <a:lnTo>
                  <a:pt x="54732" y="4092"/>
                </a:lnTo>
                <a:lnTo>
                  <a:pt x="55936" y="3621"/>
                </a:lnTo>
                <a:lnTo>
                  <a:pt x="57086" y="3150"/>
                </a:lnTo>
                <a:lnTo>
                  <a:pt x="58210" y="2671"/>
                </a:lnTo>
                <a:lnTo>
                  <a:pt x="59280" y="2185"/>
                </a:lnTo>
                <a:lnTo>
                  <a:pt x="59520" y="2061"/>
                </a:lnTo>
                <a:lnTo>
                  <a:pt x="59681" y="1945"/>
                </a:lnTo>
                <a:lnTo>
                  <a:pt x="59815" y="1822"/>
                </a:lnTo>
                <a:lnTo>
                  <a:pt x="59922" y="1698"/>
                </a:lnTo>
                <a:lnTo>
                  <a:pt x="59948" y="1567"/>
                </a:lnTo>
                <a:lnTo>
                  <a:pt x="59975" y="1444"/>
                </a:lnTo>
                <a:lnTo>
                  <a:pt x="59922" y="1328"/>
                </a:lnTo>
                <a:lnTo>
                  <a:pt x="59841" y="1204"/>
                </a:lnTo>
                <a:lnTo>
                  <a:pt x="59734" y="1089"/>
                </a:lnTo>
                <a:lnTo>
                  <a:pt x="59601" y="973"/>
                </a:lnTo>
                <a:lnTo>
                  <a:pt x="59413" y="857"/>
                </a:lnTo>
                <a:lnTo>
                  <a:pt x="59226" y="749"/>
                </a:lnTo>
                <a:lnTo>
                  <a:pt x="58985" y="648"/>
                </a:lnTo>
                <a:lnTo>
                  <a:pt x="58718" y="548"/>
                </a:lnTo>
                <a:lnTo>
                  <a:pt x="58450" y="455"/>
                </a:lnTo>
                <a:lnTo>
                  <a:pt x="58156" y="371"/>
                </a:lnTo>
                <a:lnTo>
                  <a:pt x="57835" y="293"/>
                </a:lnTo>
                <a:lnTo>
                  <a:pt x="57487" y="224"/>
                </a:lnTo>
                <a:lnTo>
                  <a:pt x="57140" y="162"/>
                </a:lnTo>
                <a:lnTo>
                  <a:pt x="56765" y="108"/>
                </a:lnTo>
                <a:lnTo>
                  <a:pt x="56391" y="69"/>
                </a:lnTo>
                <a:lnTo>
                  <a:pt x="55989" y="31"/>
                </a:lnTo>
                <a:lnTo>
                  <a:pt x="55615" y="8"/>
                </a:lnTo>
                <a:lnTo>
                  <a:pt x="552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rot="10800000">
            <a:off x="7715351" y="154142"/>
            <a:ext cx="128434" cy="48544"/>
          </a:xfrm>
          <a:custGeom>
            <a:avLst/>
            <a:gdLst/>
            <a:ahLst/>
            <a:cxnLst/>
            <a:rect l="l" t="t" r="r" b="b"/>
            <a:pathLst>
              <a:path w="45263" h="5575" extrusionOk="0">
                <a:moveTo>
                  <a:pt x="43256" y="1"/>
                </a:moveTo>
                <a:lnTo>
                  <a:pt x="43069" y="8"/>
                </a:lnTo>
                <a:lnTo>
                  <a:pt x="42855" y="16"/>
                </a:lnTo>
                <a:lnTo>
                  <a:pt x="40340" y="186"/>
                </a:lnTo>
                <a:lnTo>
                  <a:pt x="37852" y="333"/>
                </a:lnTo>
                <a:lnTo>
                  <a:pt x="35338" y="479"/>
                </a:lnTo>
                <a:lnTo>
                  <a:pt x="32823" y="611"/>
                </a:lnTo>
                <a:lnTo>
                  <a:pt x="30335" y="734"/>
                </a:lnTo>
                <a:lnTo>
                  <a:pt x="27794" y="850"/>
                </a:lnTo>
                <a:lnTo>
                  <a:pt x="22738" y="1081"/>
                </a:lnTo>
                <a:lnTo>
                  <a:pt x="21508" y="1135"/>
                </a:lnTo>
                <a:lnTo>
                  <a:pt x="20277" y="1182"/>
                </a:lnTo>
                <a:lnTo>
                  <a:pt x="17843" y="1274"/>
                </a:lnTo>
                <a:lnTo>
                  <a:pt x="15382" y="1359"/>
                </a:lnTo>
                <a:lnTo>
                  <a:pt x="12947" y="1452"/>
                </a:lnTo>
                <a:lnTo>
                  <a:pt x="11717" y="1514"/>
                </a:lnTo>
                <a:lnTo>
                  <a:pt x="10513" y="1575"/>
                </a:lnTo>
                <a:lnTo>
                  <a:pt x="9309" y="1645"/>
                </a:lnTo>
                <a:lnTo>
                  <a:pt x="8132" y="1722"/>
                </a:lnTo>
                <a:lnTo>
                  <a:pt x="6929" y="1815"/>
                </a:lnTo>
                <a:lnTo>
                  <a:pt x="5751" y="1915"/>
                </a:lnTo>
                <a:lnTo>
                  <a:pt x="4601" y="2031"/>
                </a:lnTo>
                <a:lnTo>
                  <a:pt x="3451" y="2154"/>
                </a:lnTo>
                <a:lnTo>
                  <a:pt x="3130" y="2201"/>
                </a:lnTo>
                <a:lnTo>
                  <a:pt x="2836" y="2239"/>
                </a:lnTo>
                <a:lnTo>
                  <a:pt x="2568" y="2286"/>
                </a:lnTo>
                <a:lnTo>
                  <a:pt x="2301" y="2332"/>
                </a:lnTo>
                <a:lnTo>
                  <a:pt x="2060" y="2386"/>
                </a:lnTo>
                <a:lnTo>
                  <a:pt x="1819" y="2440"/>
                </a:lnTo>
                <a:lnTo>
                  <a:pt x="1391" y="2548"/>
                </a:lnTo>
                <a:lnTo>
                  <a:pt x="1043" y="2672"/>
                </a:lnTo>
                <a:lnTo>
                  <a:pt x="722" y="2803"/>
                </a:lnTo>
                <a:lnTo>
                  <a:pt x="482" y="2942"/>
                </a:lnTo>
                <a:lnTo>
                  <a:pt x="294" y="3081"/>
                </a:lnTo>
                <a:lnTo>
                  <a:pt x="134" y="3228"/>
                </a:lnTo>
                <a:lnTo>
                  <a:pt x="54" y="3374"/>
                </a:lnTo>
                <a:lnTo>
                  <a:pt x="0" y="3529"/>
                </a:lnTo>
                <a:lnTo>
                  <a:pt x="0" y="3683"/>
                </a:lnTo>
                <a:lnTo>
                  <a:pt x="54" y="3837"/>
                </a:lnTo>
                <a:lnTo>
                  <a:pt x="134" y="3992"/>
                </a:lnTo>
                <a:lnTo>
                  <a:pt x="294" y="4146"/>
                </a:lnTo>
                <a:lnTo>
                  <a:pt x="455" y="4293"/>
                </a:lnTo>
                <a:lnTo>
                  <a:pt x="669" y="4440"/>
                </a:lnTo>
                <a:lnTo>
                  <a:pt x="936" y="4586"/>
                </a:lnTo>
                <a:lnTo>
                  <a:pt x="1231" y="4717"/>
                </a:lnTo>
                <a:lnTo>
                  <a:pt x="1552" y="4849"/>
                </a:lnTo>
                <a:lnTo>
                  <a:pt x="1899" y="4972"/>
                </a:lnTo>
                <a:lnTo>
                  <a:pt x="2301" y="5088"/>
                </a:lnTo>
                <a:lnTo>
                  <a:pt x="2729" y="5196"/>
                </a:lnTo>
                <a:lnTo>
                  <a:pt x="3183" y="5289"/>
                </a:lnTo>
                <a:lnTo>
                  <a:pt x="3665" y="5374"/>
                </a:lnTo>
                <a:lnTo>
                  <a:pt x="4173" y="5443"/>
                </a:lnTo>
                <a:lnTo>
                  <a:pt x="4708" y="5497"/>
                </a:lnTo>
                <a:lnTo>
                  <a:pt x="5243" y="5544"/>
                </a:lnTo>
                <a:lnTo>
                  <a:pt x="5832" y="5567"/>
                </a:lnTo>
                <a:lnTo>
                  <a:pt x="6420" y="5574"/>
                </a:lnTo>
                <a:lnTo>
                  <a:pt x="7036" y="5567"/>
                </a:lnTo>
                <a:lnTo>
                  <a:pt x="7651" y="5544"/>
                </a:lnTo>
                <a:lnTo>
                  <a:pt x="8855" y="5466"/>
                </a:lnTo>
                <a:lnTo>
                  <a:pt x="10005" y="5381"/>
                </a:lnTo>
                <a:lnTo>
                  <a:pt x="11182" y="5281"/>
                </a:lnTo>
                <a:lnTo>
                  <a:pt x="12305" y="5165"/>
                </a:lnTo>
                <a:lnTo>
                  <a:pt x="13456" y="5034"/>
                </a:lnTo>
                <a:lnTo>
                  <a:pt x="14579" y="4903"/>
                </a:lnTo>
                <a:lnTo>
                  <a:pt x="15703" y="4756"/>
                </a:lnTo>
                <a:lnTo>
                  <a:pt x="16799" y="4609"/>
                </a:lnTo>
                <a:lnTo>
                  <a:pt x="19020" y="4293"/>
                </a:lnTo>
                <a:lnTo>
                  <a:pt x="21187" y="3976"/>
                </a:lnTo>
                <a:lnTo>
                  <a:pt x="23380" y="3660"/>
                </a:lnTo>
                <a:lnTo>
                  <a:pt x="24477" y="3505"/>
                </a:lnTo>
                <a:lnTo>
                  <a:pt x="25574" y="3359"/>
                </a:lnTo>
                <a:lnTo>
                  <a:pt x="30202" y="2757"/>
                </a:lnTo>
                <a:lnTo>
                  <a:pt x="32502" y="2456"/>
                </a:lnTo>
                <a:lnTo>
                  <a:pt x="34803" y="2162"/>
                </a:lnTo>
                <a:lnTo>
                  <a:pt x="37103" y="1884"/>
                </a:lnTo>
                <a:lnTo>
                  <a:pt x="39431" y="1606"/>
                </a:lnTo>
                <a:lnTo>
                  <a:pt x="41811" y="1336"/>
                </a:lnTo>
                <a:lnTo>
                  <a:pt x="44192" y="1081"/>
                </a:lnTo>
                <a:lnTo>
                  <a:pt x="44379" y="1058"/>
                </a:lnTo>
                <a:lnTo>
                  <a:pt x="44540" y="1035"/>
                </a:lnTo>
                <a:lnTo>
                  <a:pt x="44700" y="1004"/>
                </a:lnTo>
                <a:lnTo>
                  <a:pt x="44834" y="966"/>
                </a:lnTo>
                <a:lnTo>
                  <a:pt x="44941" y="927"/>
                </a:lnTo>
                <a:lnTo>
                  <a:pt x="45048" y="888"/>
                </a:lnTo>
                <a:lnTo>
                  <a:pt x="45128" y="842"/>
                </a:lnTo>
                <a:lnTo>
                  <a:pt x="45182" y="804"/>
                </a:lnTo>
                <a:lnTo>
                  <a:pt x="45235" y="757"/>
                </a:lnTo>
                <a:lnTo>
                  <a:pt x="45262" y="703"/>
                </a:lnTo>
                <a:lnTo>
                  <a:pt x="45262" y="611"/>
                </a:lnTo>
                <a:lnTo>
                  <a:pt x="45235" y="510"/>
                </a:lnTo>
                <a:lnTo>
                  <a:pt x="45128" y="410"/>
                </a:lnTo>
                <a:lnTo>
                  <a:pt x="44968" y="317"/>
                </a:lnTo>
                <a:lnTo>
                  <a:pt x="44781" y="232"/>
                </a:lnTo>
                <a:lnTo>
                  <a:pt x="44540" y="155"/>
                </a:lnTo>
                <a:lnTo>
                  <a:pt x="44272" y="86"/>
                </a:lnTo>
                <a:lnTo>
                  <a:pt x="44112" y="62"/>
                </a:lnTo>
                <a:lnTo>
                  <a:pt x="43951" y="39"/>
                </a:lnTo>
                <a:lnTo>
                  <a:pt x="43791" y="24"/>
                </a:lnTo>
                <a:lnTo>
                  <a:pt x="43630" y="8"/>
                </a:lnTo>
                <a:lnTo>
                  <a:pt x="434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10800000">
            <a:off x="7859184" y="102210"/>
            <a:ext cx="137654" cy="65013"/>
          </a:xfrm>
          <a:custGeom>
            <a:avLst/>
            <a:gdLst/>
            <a:ahLst/>
            <a:cxnLst/>
            <a:rect l="l" t="t" r="r" b="b"/>
            <a:pathLst>
              <a:path w="42883" h="6602" extrusionOk="0">
                <a:moveTo>
                  <a:pt x="38228" y="1"/>
                </a:moveTo>
                <a:lnTo>
                  <a:pt x="37746" y="8"/>
                </a:lnTo>
                <a:lnTo>
                  <a:pt x="37238" y="24"/>
                </a:lnTo>
                <a:lnTo>
                  <a:pt x="36703" y="55"/>
                </a:lnTo>
                <a:lnTo>
                  <a:pt x="28357" y="734"/>
                </a:lnTo>
                <a:lnTo>
                  <a:pt x="24184" y="1074"/>
                </a:lnTo>
                <a:lnTo>
                  <a:pt x="19984" y="1429"/>
                </a:lnTo>
                <a:lnTo>
                  <a:pt x="15837" y="1792"/>
                </a:lnTo>
                <a:lnTo>
                  <a:pt x="13751" y="1977"/>
                </a:lnTo>
                <a:lnTo>
                  <a:pt x="11691" y="2170"/>
                </a:lnTo>
                <a:lnTo>
                  <a:pt x="9631" y="2371"/>
                </a:lnTo>
                <a:lnTo>
                  <a:pt x="7571" y="2571"/>
                </a:lnTo>
                <a:lnTo>
                  <a:pt x="5538" y="2780"/>
                </a:lnTo>
                <a:lnTo>
                  <a:pt x="3505" y="2996"/>
                </a:lnTo>
                <a:lnTo>
                  <a:pt x="3184" y="3035"/>
                </a:lnTo>
                <a:lnTo>
                  <a:pt x="2890" y="3073"/>
                </a:lnTo>
                <a:lnTo>
                  <a:pt x="2596" y="3119"/>
                </a:lnTo>
                <a:lnTo>
                  <a:pt x="2328" y="3166"/>
                </a:lnTo>
                <a:lnTo>
                  <a:pt x="2087" y="3220"/>
                </a:lnTo>
                <a:lnTo>
                  <a:pt x="1847" y="3274"/>
                </a:lnTo>
                <a:lnTo>
                  <a:pt x="1633" y="3328"/>
                </a:lnTo>
                <a:lnTo>
                  <a:pt x="1419" y="3390"/>
                </a:lnTo>
                <a:lnTo>
                  <a:pt x="1231" y="3451"/>
                </a:lnTo>
                <a:lnTo>
                  <a:pt x="1044" y="3521"/>
                </a:lnTo>
                <a:lnTo>
                  <a:pt x="884" y="3590"/>
                </a:lnTo>
                <a:lnTo>
                  <a:pt x="750" y="3660"/>
                </a:lnTo>
                <a:lnTo>
                  <a:pt x="482" y="3806"/>
                </a:lnTo>
                <a:lnTo>
                  <a:pt x="295" y="3953"/>
                </a:lnTo>
                <a:lnTo>
                  <a:pt x="135" y="4115"/>
                </a:lnTo>
                <a:lnTo>
                  <a:pt x="54" y="4277"/>
                </a:lnTo>
                <a:lnTo>
                  <a:pt x="1" y="4447"/>
                </a:lnTo>
                <a:lnTo>
                  <a:pt x="1" y="4617"/>
                </a:lnTo>
                <a:lnTo>
                  <a:pt x="54" y="4787"/>
                </a:lnTo>
                <a:lnTo>
                  <a:pt x="135" y="4957"/>
                </a:lnTo>
                <a:lnTo>
                  <a:pt x="295" y="5127"/>
                </a:lnTo>
                <a:lnTo>
                  <a:pt x="456" y="5289"/>
                </a:lnTo>
                <a:lnTo>
                  <a:pt x="696" y="5451"/>
                </a:lnTo>
                <a:lnTo>
                  <a:pt x="937" y="5605"/>
                </a:lnTo>
                <a:lnTo>
                  <a:pt x="1231" y="5752"/>
                </a:lnTo>
                <a:lnTo>
                  <a:pt x="1579" y="5891"/>
                </a:lnTo>
                <a:lnTo>
                  <a:pt x="1954" y="6030"/>
                </a:lnTo>
                <a:lnTo>
                  <a:pt x="2355" y="6146"/>
                </a:lnTo>
                <a:lnTo>
                  <a:pt x="2783" y="6261"/>
                </a:lnTo>
                <a:lnTo>
                  <a:pt x="3238" y="6354"/>
                </a:lnTo>
                <a:lnTo>
                  <a:pt x="3746" y="6439"/>
                </a:lnTo>
                <a:lnTo>
                  <a:pt x="4254" y="6508"/>
                </a:lnTo>
                <a:lnTo>
                  <a:pt x="4549" y="6532"/>
                </a:lnTo>
                <a:lnTo>
                  <a:pt x="4816" y="6555"/>
                </a:lnTo>
                <a:lnTo>
                  <a:pt x="5084" y="6578"/>
                </a:lnTo>
                <a:lnTo>
                  <a:pt x="5378" y="6586"/>
                </a:lnTo>
                <a:lnTo>
                  <a:pt x="5672" y="6601"/>
                </a:lnTo>
                <a:lnTo>
                  <a:pt x="6287" y="6601"/>
                </a:lnTo>
                <a:lnTo>
                  <a:pt x="6582" y="6593"/>
                </a:lnTo>
                <a:lnTo>
                  <a:pt x="6903" y="6586"/>
                </a:lnTo>
                <a:lnTo>
                  <a:pt x="7224" y="6570"/>
                </a:lnTo>
                <a:lnTo>
                  <a:pt x="7545" y="6547"/>
                </a:lnTo>
                <a:lnTo>
                  <a:pt x="7892" y="6516"/>
                </a:lnTo>
                <a:lnTo>
                  <a:pt x="9925" y="6323"/>
                </a:lnTo>
                <a:lnTo>
                  <a:pt x="11985" y="6115"/>
                </a:lnTo>
                <a:lnTo>
                  <a:pt x="14018" y="5906"/>
                </a:lnTo>
                <a:lnTo>
                  <a:pt x="16051" y="5682"/>
                </a:lnTo>
                <a:lnTo>
                  <a:pt x="18084" y="5459"/>
                </a:lnTo>
                <a:lnTo>
                  <a:pt x="20117" y="5235"/>
                </a:lnTo>
                <a:lnTo>
                  <a:pt x="24130" y="4764"/>
                </a:lnTo>
                <a:lnTo>
                  <a:pt x="28169" y="4285"/>
                </a:lnTo>
                <a:lnTo>
                  <a:pt x="32182" y="3791"/>
                </a:lnTo>
                <a:lnTo>
                  <a:pt x="40154" y="2811"/>
                </a:lnTo>
                <a:lnTo>
                  <a:pt x="40635" y="2749"/>
                </a:lnTo>
                <a:lnTo>
                  <a:pt x="41063" y="2672"/>
                </a:lnTo>
                <a:lnTo>
                  <a:pt x="41438" y="2587"/>
                </a:lnTo>
                <a:lnTo>
                  <a:pt x="41759" y="2494"/>
                </a:lnTo>
                <a:lnTo>
                  <a:pt x="42053" y="2386"/>
                </a:lnTo>
                <a:lnTo>
                  <a:pt x="42294" y="2278"/>
                </a:lnTo>
                <a:lnTo>
                  <a:pt x="42481" y="2162"/>
                </a:lnTo>
                <a:lnTo>
                  <a:pt x="42641" y="2046"/>
                </a:lnTo>
                <a:lnTo>
                  <a:pt x="42775" y="1923"/>
                </a:lnTo>
                <a:lnTo>
                  <a:pt x="42829" y="1792"/>
                </a:lnTo>
                <a:lnTo>
                  <a:pt x="42882" y="1668"/>
                </a:lnTo>
                <a:lnTo>
                  <a:pt x="42882" y="1537"/>
                </a:lnTo>
                <a:lnTo>
                  <a:pt x="42855" y="1406"/>
                </a:lnTo>
                <a:lnTo>
                  <a:pt x="42775" y="1274"/>
                </a:lnTo>
                <a:lnTo>
                  <a:pt x="42668" y="1143"/>
                </a:lnTo>
                <a:lnTo>
                  <a:pt x="42534" y="1020"/>
                </a:lnTo>
                <a:lnTo>
                  <a:pt x="42347" y="896"/>
                </a:lnTo>
                <a:lnTo>
                  <a:pt x="42160" y="780"/>
                </a:lnTo>
                <a:lnTo>
                  <a:pt x="41919" y="664"/>
                </a:lnTo>
                <a:lnTo>
                  <a:pt x="41678" y="556"/>
                </a:lnTo>
                <a:lnTo>
                  <a:pt x="41384" y="456"/>
                </a:lnTo>
                <a:lnTo>
                  <a:pt x="41063" y="363"/>
                </a:lnTo>
                <a:lnTo>
                  <a:pt x="40715" y="279"/>
                </a:lnTo>
                <a:lnTo>
                  <a:pt x="40368" y="201"/>
                </a:lnTo>
                <a:lnTo>
                  <a:pt x="39966" y="140"/>
                </a:lnTo>
                <a:lnTo>
                  <a:pt x="39565" y="86"/>
                </a:lnTo>
                <a:lnTo>
                  <a:pt x="39137" y="47"/>
                </a:lnTo>
                <a:lnTo>
                  <a:pt x="38682" y="16"/>
                </a:lnTo>
                <a:lnTo>
                  <a:pt x="3822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rot="-5400000">
            <a:off x="3961507" y="-135708"/>
            <a:ext cx="409756" cy="628246"/>
          </a:xfrm>
          <a:custGeom>
            <a:avLst/>
            <a:gdLst/>
            <a:ahLst/>
            <a:cxnLst/>
            <a:rect l="l" t="t" r="r" b="b"/>
            <a:pathLst>
              <a:path w="129875" h="52983" extrusionOk="0">
                <a:moveTo>
                  <a:pt x="102910" y="1"/>
                </a:moveTo>
                <a:lnTo>
                  <a:pt x="100262" y="16"/>
                </a:lnTo>
                <a:lnTo>
                  <a:pt x="97587" y="40"/>
                </a:lnTo>
                <a:lnTo>
                  <a:pt x="94939" y="70"/>
                </a:lnTo>
                <a:lnTo>
                  <a:pt x="92290" y="117"/>
                </a:lnTo>
                <a:lnTo>
                  <a:pt x="89669" y="179"/>
                </a:lnTo>
                <a:lnTo>
                  <a:pt x="87047" y="248"/>
                </a:lnTo>
                <a:lnTo>
                  <a:pt x="84426" y="333"/>
                </a:lnTo>
                <a:lnTo>
                  <a:pt x="81831" y="426"/>
                </a:lnTo>
                <a:lnTo>
                  <a:pt x="79236" y="526"/>
                </a:lnTo>
                <a:lnTo>
                  <a:pt x="76668" y="649"/>
                </a:lnTo>
                <a:lnTo>
                  <a:pt x="74100" y="773"/>
                </a:lnTo>
                <a:lnTo>
                  <a:pt x="71585" y="920"/>
                </a:lnTo>
                <a:lnTo>
                  <a:pt x="69044" y="1074"/>
                </a:lnTo>
                <a:lnTo>
                  <a:pt x="66556" y="1244"/>
                </a:lnTo>
                <a:lnTo>
                  <a:pt x="64095" y="1429"/>
                </a:lnTo>
                <a:lnTo>
                  <a:pt x="61634" y="1622"/>
                </a:lnTo>
                <a:lnTo>
                  <a:pt x="59227" y="1831"/>
                </a:lnTo>
                <a:lnTo>
                  <a:pt x="56819" y="2054"/>
                </a:lnTo>
                <a:lnTo>
                  <a:pt x="54465" y="2286"/>
                </a:lnTo>
                <a:lnTo>
                  <a:pt x="52138" y="2541"/>
                </a:lnTo>
                <a:lnTo>
                  <a:pt x="49810" y="2803"/>
                </a:lnTo>
                <a:lnTo>
                  <a:pt x="47563" y="3081"/>
                </a:lnTo>
                <a:lnTo>
                  <a:pt x="45316" y="3375"/>
                </a:lnTo>
                <a:lnTo>
                  <a:pt x="43123" y="3683"/>
                </a:lnTo>
                <a:lnTo>
                  <a:pt x="40956" y="4008"/>
                </a:lnTo>
                <a:lnTo>
                  <a:pt x="39886" y="4170"/>
                </a:lnTo>
                <a:lnTo>
                  <a:pt x="38816" y="4340"/>
                </a:lnTo>
                <a:lnTo>
                  <a:pt x="37773" y="4517"/>
                </a:lnTo>
                <a:lnTo>
                  <a:pt x="36756" y="4695"/>
                </a:lnTo>
                <a:lnTo>
                  <a:pt x="35713" y="4880"/>
                </a:lnTo>
                <a:lnTo>
                  <a:pt x="34696" y="5065"/>
                </a:lnTo>
                <a:lnTo>
                  <a:pt x="33707" y="5250"/>
                </a:lnTo>
                <a:lnTo>
                  <a:pt x="32690" y="5443"/>
                </a:lnTo>
                <a:lnTo>
                  <a:pt x="31727" y="5644"/>
                </a:lnTo>
                <a:lnTo>
                  <a:pt x="30737" y="5845"/>
                </a:lnTo>
                <a:lnTo>
                  <a:pt x="29801" y="6046"/>
                </a:lnTo>
                <a:lnTo>
                  <a:pt x="28838" y="6262"/>
                </a:lnTo>
                <a:lnTo>
                  <a:pt x="27902" y="6470"/>
                </a:lnTo>
                <a:lnTo>
                  <a:pt x="26992" y="6686"/>
                </a:lnTo>
                <a:lnTo>
                  <a:pt x="26056" y="6910"/>
                </a:lnTo>
                <a:lnTo>
                  <a:pt x="25173" y="7134"/>
                </a:lnTo>
                <a:lnTo>
                  <a:pt x="24290" y="7366"/>
                </a:lnTo>
                <a:lnTo>
                  <a:pt x="23408" y="7597"/>
                </a:lnTo>
                <a:lnTo>
                  <a:pt x="22552" y="7837"/>
                </a:lnTo>
                <a:lnTo>
                  <a:pt x="21696" y="8076"/>
                </a:lnTo>
                <a:lnTo>
                  <a:pt x="20866" y="8323"/>
                </a:lnTo>
                <a:lnTo>
                  <a:pt x="20037" y="8570"/>
                </a:lnTo>
                <a:lnTo>
                  <a:pt x="19234" y="8825"/>
                </a:lnTo>
                <a:lnTo>
                  <a:pt x="18432" y="9080"/>
                </a:lnTo>
                <a:lnTo>
                  <a:pt x="17656" y="9342"/>
                </a:lnTo>
                <a:lnTo>
                  <a:pt x="16907" y="9612"/>
                </a:lnTo>
                <a:lnTo>
                  <a:pt x="16158" y="9882"/>
                </a:lnTo>
                <a:lnTo>
                  <a:pt x="15409" y="10160"/>
                </a:lnTo>
                <a:lnTo>
                  <a:pt x="14687" y="10438"/>
                </a:lnTo>
                <a:lnTo>
                  <a:pt x="13991" y="10724"/>
                </a:lnTo>
                <a:lnTo>
                  <a:pt x="13296" y="11010"/>
                </a:lnTo>
                <a:lnTo>
                  <a:pt x="12627" y="11303"/>
                </a:lnTo>
                <a:lnTo>
                  <a:pt x="11958" y="11596"/>
                </a:lnTo>
                <a:lnTo>
                  <a:pt x="11316" y="11897"/>
                </a:lnTo>
                <a:lnTo>
                  <a:pt x="10674" y="12206"/>
                </a:lnTo>
                <a:lnTo>
                  <a:pt x="10059" y="12515"/>
                </a:lnTo>
                <a:lnTo>
                  <a:pt x="9471" y="12831"/>
                </a:lnTo>
                <a:lnTo>
                  <a:pt x="8882" y="13148"/>
                </a:lnTo>
                <a:lnTo>
                  <a:pt x="8320" y="13472"/>
                </a:lnTo>
                <a:lnTo>
                  <a:pt x="7785" y="13796"/>
                </a:lnTo>
                <a:lnTo>
                  <a:pt x="7250" y="14128"/>
                </a:lnTo>
                <a:lnTo>
                  <a:pt x="6742" y="14468"/>
                </a:lnTo>
                <a:lnTo>
                  <a:pt x="6234" y="14808"/>
                </a:lnTo>
                <a:lnTo>
                  <a:pt x="5752" y="15155"/>
                </a:lnTo>
                <a:lnTo>
                  <a:pt x="5297" y="15503"/>
                </a:lnTo>
                <a:lnTo>
                  <a:pt x="4869" y="15865"/>
                </a:lnTo>
                <a:lnTo>
                  <a:pt x="4441" y="16220"/>
                </a:lnTo>
                <a:lnTo>
                  <a:pt x="4040" y="16583"/>
                </a:lnTo>
                <a:lnTo>
                  <a:pt x="3639" y="16954"/>
                </a:lnTo>
                <a:lnTo>
                  <a:pt x="3264" y="17332"/>
                </a:lnTo>
                <a:lnTo>
                  <a:pt x="2917" y="17710"/>
                </a:lnTo>
                <a:lnTo>
                  <a:pt x="2596" y="18089"/>
                </a:lnTo>
                <a:lnTo>
                  <a:pt x="2275" y="18482"/>
                </a:lnTo>
                <a:lnTo>
                  <a:pt x="1980" y="18876"/>
                </a:lnTo>
                <a:lnTo>
                  <a:pt x="1713" y="19270"/>
                </a:lnTo>
                <a:lnTo>
                  <a:pt x="1472" y="19671"/>
                </a:lnTo>
                <a:lnTo>
                  <a:pt x="1231" y="20080"/>
                </a:lnTo>
                <a:lnTo>
                  <a:pt x="1017" y="20497"/>
                </a:lnTo>
                <a:lnTo>
                  <a:pt x="830" y="20914"/>
                </a:lnTo>
                <a:lnTo>
                  <a:pt x="643" y="21339"/>
                </a:lnTo>
                <a:lnTo>
                  <a:pt x="482" y="21763"/>
                </a:lnTo>
                <a:lnTo>
                  <a:pt x="349" y="22196"/>
                </a:lnTo>
                <a:lnTo>
                  <a:pt x="242" y="22636"/>
                </a:lnTo>
                <a:lnTo>
                  <a:pt x="161" y="23076"/>
                </a:lnTo>
                <a:lnTo>
                  <a:pt x="81" y="23562"/>
                </a:lnTo>
                <a:lnTo>
                  <a:pt x="28" y="24048"/>
                </a:lnTo>
                <a:lnTo>
                  <a:pt x="1" y="24535"/>
                </a:lnTo>
                <a:lnTo>
                  <a:pt x="1" y="25006"/>
                </a:lnTo>
                <a:lnTo>
                  <a:pt x="28" y="25477"/>
                </a:lnTo>
                <a:lnTo>
                  <a:pt x="81" y="25940"/>
                </a:lnTo>
                <a:lnTo>
                  <a:pt x="161" y="26403"/>
                </a:lnTo>
                <a:lnTo>
                  <a:pt x="242" y="26858"/>
                </a:lnTo>
                <a:lnTo>
                  <a:pt x="375" y="27306"/>
                </a:lnTo>
                <a:lnTo>
                  <a:pt x="509" y="27754"/>
                </a:lnTo>
                <a:lnTo>
                  <a:pt x="670" y="28194"/>
                </a:lnTo>
                <a:lnTo>
                  <a:pt x="857" y="28626"/>
                </a:lnTo>
                <a:lnTo>
                  <a:pt x="1071" y="29059"/>
                </a:lnTo>
                <a:lnTo>
                  <a:pt x="1312" y="29483"/>
                </a:lnTo>
                <a:lnTo>
                  <a:pt x="1552" y="29900"/>
                </a:lnTo>
                <a:lnTo>
                  <a:pt x="1847" y="30317"/>
                </a:lnTo>
                <a:lnTo>
                  <a:pt x="2141" y="30726"/>
                </a:lnTo>
                <a:lnTo>
                  <a:pt x="2462" y="31128"/>
                </a:lnTo>
                <a:lnTo>
                  <a:pt x="2810" y="31529"/>
                </a:lnTo>
                <a:lnTo>
                  <a:pt x="3157" y="31923"/>
                </a:lnTo>
                <a:lnTo>
                  <a:pt x="3559" y="32316"/>
                </a:lnTo>
                <a:lnTo>
                  <a:pt x="3960" y="32702"/>
                </a:lnTo>
                <a:lnTo>
                  <a:pt x="4388" y="33081"/>
                </a:lnTo>
                <a:lnTo>
                  <a:pt x="4843" y="33459"/>
                </a:lnTo>
                <a:lnTo>
                  <a:pt x="5297" y="33830"/>
                </a:lnTo>
                <a:lnTo>
                  <a:pt x="5779" y="34200"/>
                </a:lnTo>
                <a:lnTo>
                  <a:pt x="6287" y="34563"/>
                </a:lnTo>
                <a:lnTo>
                  <a:pt x="6822" y="34918"/>
                </a:lnTo>
                <a:lnTo>
                  <a:pt x="7357" y="35273"/>
                </a:lnTo>
                <a:lnTo>
                  <a:pt x="7946" y="35621"/>
                </a:lnTo>
                <a:lnTo>
                  <a:pt x="8507" y="35968"/>
                </a:lnTo>
                <a:lnTo>
                  <a:pt x="9123" y="36308"/>
                </a:lnTo>
                <a:lnTo>
                  <a:pt x="9738" y="36640"/>
                </a:lnTo>
                <a:lnTo>
                  <a:pt x="10380" y="36972"/>
                </a:lnTo>
                <a:lnTo>
                  <a:pt x="11049" y="37304"/>
                </a:lnTo>
                <a:lnTo>
                  <a:pt x="11718" y="37620"/>
                </a:lnTo>
                <a:lnTo>
                  <a:pt x="12413" y="37944"/>
                </a:lnTo>
                <a:lnTo>
                  <a:pt x="13109" y="38253"/>
                </a:lnTo>
                <a:lnTo>
                  <a:pt x="13858" y="38570"/>
                </a:lnTo>
                <a:lnTo>
                  <a:pt x="14580" y="38871"/>
                </a:lnTo>
                <a:lnTo>
                  <a:pt x="15356" y="39172"/>
                </a:lnTo>
                <a:lnTo>
                  <a:pt x="16131" y="39473"/>
                </a:lnTo>
                <a:lnTo>
                  <a:pt x="16934" y="39766"/>
                </a:lnTo>
                <a:lnTo>
                  <a:pt x="17736" y="40060"/>
                </a:lnTo>
                <a:lnTo>
                  <a:pt x="18566" y="40337"/>
                </a:lnTo>
                <a:lnTo>
                  <a:pt x="19422" y="40623"/>
                </a:lnTo>
                <a:lnTo>
                  <a:pt x="20278" y="40901"/>
                </a:lnTo>
                <a:lnTo>
                  <a:pt x="21134" y="41171"/>
                </a:lnTo>
                <a:lnTo>
                  <a:pt x="22043" y="41441"/>
                </a:lnTo>
                <a:lnTo>
                  <a:pt x="22926" y="41712"/>
                </a:lnTo>
                <a:lnTo>
                  <a:pt x="23862" y="41974"/>
                </a:lnTo>
                <a:lnTo>
                  <a:pt x="24799" y="42229"/>
                </a:lnTo>
                <a:lnTo>
                  <a:pt x="25735" y="42484"/>
                </a:lnTo>
                <a:lnTo>
                  <a:pt x="26698" y="42738"/>
                </a:lnTo>
                <a:lnTo>
                  <a:pt x="27661" y="42978"/>
                </a:lnTo>
                <a:lnTo>
                  <a:pt x="28651" y="43225"/>
                </a:lnTo>
                <a:lnTo>
                  <a:pt x="29667" y="43464"/>
                </a:lnTo>
                <a:lnTo>
                  <a:pt x="30684" y="43703"/>
                </a:lnTo>
                <a:lnTo>
                  <a:pt x="31700" y="43935"/>
                </a:lnTo>
                <a:lnTo>
                  <a:pt x="32744" y="44159"/>
                </a:lnTo>
                <a:lnTo>
                  <a:pt x="33814" y="44383"/>
                </a:lnTo>
                <a:lnTo>
                  <a:pt x="34884" y="44607"/>
                </a:lnTo>
                <a:lnTo>
                  <a:pt x="35954" y="44823"/>
                </a:lnTo>
                <a:lnTo>
                  <a:pt x="37050" y="45039"/>
                </a:lnTo>
                <a:lnTo>
                  <a:pt x="38147" y="45255"/>
                </a:lnTo>
                <a:lnTo>
                  <a:pt x="39271" y="45456"/>
                </a:lnTo>
                <a:lnTo>
                  <a:pt x="41518" y="45865"/>
                </a:lnTo>
                <a:lnTo>
                  <a:pt x="43818" y="46259"/>
                </a:lnTo>
                <a:lnTo>
                  <a:pt x="46172" y="46637"/>
                </a:lnTo>
                <a:lnTo>
                  <a:pt x="48580" y="47000"/>
                </a:lnTo>
                <a:lnTo>
                  <a:pt x="50987" y="47355"/>
                </a:lnTo>
                <a:lnTo>
                  <a:pt x="53449" y="47702"/>
                </a:lnTo>
                <a:lnTo>
                  <a:pt x="55963" y="48026"/>
                </a:lnTo>
                <a:lnTo>
                  <a:pt x="58504" y="48351"/>
                </a:lnTo>
                <a:lnTo>
                  <a:pt x="61072" y="48652"/>
                </a:lnTo>
                <a:lnTo>
                  <a:pt x="63667" y="48953"/>
                </a:lnTo>
                <a:lnTo>
                  <a:pt x="66289" y="49231"/>
                </a:lnTo>
                <a:lnTo>
                  <a:pt x="68937" y="49509"/>
                </a:lnTo>
                <a:lnTo>
                  <a:pt x="71612" y="49771"/>
                </a:lnTo>
                <a:lnTo>
                  <a:pt x="74314" y="50018"/>
                </a:lnTo>
                <a:lnTo>
                  <a:pt x="77043" y="50265"/>
                </a:lnTo>
                <a:lnTo>
                  <a:pt x="79771" y="50497"/>
                </a:lnTo>
                <a:lnTo>
                  <a:pt x="82553" y="50721"/>
                </a:lnTo>
                <a:lnTo>
                  <a:pt x="85335" y="50929"/>
                </a:lnTo>
                <a:lnTo>
                  <a:pt x="88117" y="51138"/>
                </a:lnTo>
                <a:lnTo>
                  <a:pt x="90926" y="51331"/>
                </a:lnTo>
                <a:lnTo>
                  <a:pt x="93735" y="51516"/>
                </a:lnTo>
                <a:lnTo>
                  <a:pt x="96570" y="51693"/>
                </a:lnTo>
                <a:lnTo>
                  <a:pt x="99406" y="51871"/>
                </a:lnTo>
                <a:lnTo>
                  <a:pt x="102268" y="52033"/>
                </a:lnTo>
                <a:lnTo>
                  <a:pt x="105104" y="52187"/>
                </a:lnTo>
                <a:lnTo>
                  <a:pt x="107966" y="52334"/>
                </a:lnTo>
                <a:lnTo>
                  <a:pt x="110829" y="52473"/>
                </a:lnTo>
                <a:lnTo>
                  <a:pt x="113664" y="52604"/>
                </a:lnTo>
                <a:lnTo>
                  <a:pt x="116526" y="52728"/>
                </a:lnTo>
                <a:lnTo>
                  <a:pt x="119389" y="52851"/>
                </a:lnTo>
                <a:lnTo>
                  <a:pt x="122224" y="52967"/>
                </a:lnTo>
                <a:lnTo>
                  <a:pt x="122572" y="52975"/>
                </a:lnTo>
                <a:lnTo>
                  <a:pt x="122920" y="52983"/>
                </a:lnTo>
                <a:lnTo>
                  <a:pt x="123268" y="52983"/>
                </a:lnTo>
                <a:lnTo>
                  <a:pt x="123615" y="52975"/>
                </a:lnTo>
                <a:lnTo>
                  <a:pt x="123936" y="52967"/>
                </a:lnTo>
                <a:lnTo>
                  <a:pt x="124257" y="52952"/>
                </a:lnTo>
                <a:lnTo>
                  <a:pt x="124578" y="52936"/>
                </a:lnTo>
                <a:lnTo>
                  <a:pt x="124873" y="52913"/>
                </a:lnTo>
                <a:lnTo>
                  <a:pt x="125461" y="52859"/>
                </a:lnTo>
                <a:lnTo>
                  <a:pt x="126023" y="52790"/>
                </a:lnTo>
                <a:lnTo>
                  <a:pt x="126558" y="52705"/>
                </a:lnTo>
                <a:lnTo>
                  <a:pt x="127039" y="52604"/>
                </a:lnTo>
                <a:lnTo>
                  <a:pt x="127494" y="52489"/>
                </a:lnTo>
                <a:lnTo>
                  <a:pt x="127922" y="52373"/>
                </a:lnTo>
                <a:lnTo>
                  <a:pt x="128297" y="52242"/>
                </a:lnTo>
                <a:lnTo>
                  <a:pt x="128644" y="52103"/>
                </a:lnTo>
                <a:lnTo>
                  <a:pt x="128965" y="51956"/>
                </a:lnTo>
                <a:lnTo>
                  <a:pt x="129233" y="51809"/>
                </a:lnTo>
                <a:lnTo>
                  <a:pt x="129447" y="51655"/>
                </a:lnTo>
                <a:lnTo>
                  <a:pt x="129607" y="51493"/>
                </a:lnTo>
                <a:lnTo>
                  <a:pt x="129741" y="51338"/>
                </a:lnTo>
                <a:lnTo>
                  <a:pt x="129822" y="51176"/>
                </a:lnTo>
                <a:lnTo>
                  <a:pt x="129875" y="51014"/>
                </a:lnTo>
                <a:lnTo>
                  <a:pt x="129848" y="50860"/>
                </a:lnTo>
                <a:lnTo>
                  <a:pt x="129795" y="50705"/>
                </a:lnTo>
                <a:lnTo>
                  <a:pt x="129688" y="50559"/>
                </a:lnTo>
                <a:lnTo>
                  <a:pt x="129527" y="50412"/>
                </a:lnTo>
                <a:lnTo>
                  <a:pt x="129286" y="50273"/>
                </a:lnTo>
                <a:lnTo>
                  <a:pt x="129019" y="50142"/>
                </a:lnTo>
                <a:lnTo>
                  <a:pt x="128858" y="50088"/>
                </a:lnTo>
                <a:lnTo>
                  <a:pt x="128698" y="50026"/>
                </a:lnTo>
                <a:lnTo>
                  <a:pt x="128511" y="49972"/>
                </a:lnTo>
                <a:lnTo>
                  <a:pt x="128297" y="49918"/>
                </a:lnTo>
                <a:lnTo>
                  <a:pt x="128083" y="49864"/>
                </a:lnTo>
                <a:lnTo>
                  <a:pt x="127869" y="49817"/>
                </a:lnTo>
                <a:lnTo>
                  <a:pt x="127601" y="49779"/>
                </a:lnTo>
                <a:lnTo>
                  <a:pt x="127360" y="49733"/>
                </a:lnTo>
                <a:lnTo>
                  <a:pt x="127066" y="49702"/>
                </a:lnTo>
                <a:lnTo>
                  <a:pt x="126772" y="49663"/>
                </a:lnTo>
                <a:lnTo>
                  <a:pt x="126478" y="49640"/>
                </a:lnTo>
                <a:lnTo>
                  <a:pt x="126157" y="49617"/>
                </a:lnTo>
                <a:lnTo>
                  <a:pt x="125809" y="49594"/>
                </a:lnTo>
                <a:lnTo>
                  <a:pt x="125461" y="49578"/>
                </a:lnTo>
                <a:lnTo>
                  <a:pt x="120673" y="49385"/>
                </a:lnTo>
                <a:lnTo>
                  <a:pt x="115831" y="49177"/>
                </a:lnTo>
                <a:lnTo>
                  <a:pt x="110962" y="48961"/>
                </a:lnTo>
                <a:lnTo>
                  <a:pt x="108501" y="48845"/>
                </a:lnTo>
                <a:lnTo>
                  <a:pt x="106067" y="48721"/>
                </a:lnTo>
                <a:lnTo>
                  <a:pt x="103633" y="48590"/>
                </a:lnTo>
                <a:lnTo>
                  <a:pt x="101172" y="48459"/>
                </a:lnTo>
                <a:lnTo>
                  <a:pt x="98737" y="48320"/>
                </a:lnTo>
                <a:lnTo>
                  <a:pt x="96276" y="48181"/>
                </a:lnTo>
                <a:lnTo>
                  <a:pt x="93842" y="48026"/>
                </a:lnTo>
                <a:lnTo>
                  <a:pt x="91408" y="47872"/>
                </a:lnTo>
                <a:lnTo>
                  <a:pt x="89000" y="47702"/>
                </a:lnTo>
                <a:lnTo>
                  <a:pt x="86566" y="47532"/>
                </a:lnTo>
                <a:lnTo>
                  <a:pt x="84185" y="47355"/>
                </a:lnTo>
                <a:lnTo>
                  <a:pt x="81777" y="47170"/>
                </a:lnTo>
                <a:lnTo>
                  <a:pt x="79397" y="46977"/>
                </a:lnTo>
                <a:lnTo>
                  <a:pt x="77043" y="46776"/>
                </a:lnTo>
                <a:lnTo>
                  <a:pt x="74689" y="46567"/>
                </a:lnTo>
                <a:lnTo>
                  <a:pt x="72361" y="46344"/>
                </a:lnTo>
                <a:lnTo>
                  <a:pt x="70061" y="46120"/>
                </a:lnTo>
                <a:lnTo>
                  <a:pt x="67787" y="45880"/>
                </a:lnTo>
                <a:lnTo>
                  <a:pt x="65513" y="45633"/>
                </a:lnTo>
                <a:lnTo>
                  <a:pt x="63293" y="45371"/>
                </a:lnTo>
                <a:lnTo>
                  <a:pt x="61072" y="45108"/>
                </a:lnTo>
                <a:lnTo>
                  <a:pt x="58879" y="44830"/>
                </a:lnTo>
                <a:lnTo>
                  <a:pt x="56739" y="44537"/>
                </a:lnTo>
                <a:lnTo>
                  <a:pt x="54626" y="44244"/>
                </a:lnTo>
                <a:lnTo>
                  <a:pt x="52539" y="43927"/>
                </a:lnTo>
                <a:lnTo>
                  <a:pt x="50479" y="43603"/>
                </a:lnTo>
                <a:lnTo>
                  <a:pt x="48446" y="43271"/>
                </a:lnTo>
                <a:lnTo>
                  <a:pt x="46467" y="42924"/>
                </a:lnTo>
                <a:lnTo>
                  <a:pt x="44541" y="42568"/>
                </a:lnTo>
                <a:lnTo>
                  <a:pt x="42615" y="42198"/>
                </a:lnTo>
                <a:lnTo>
                  <a:pt x="40769" y="41812"/>
                </a:lnTo>
                <a:lnTo>
                  <a:pt x="38950" y="41411"/>
                </a:lnTo>
                <a:lnTo>
                  <a:pt x="38067" y="41210"/>
                </a:lnTo>
                <a:lnTo>
                  <a:pt x="37184" y="41001"/>
                </a:lnTo>
                <a:lnTo>
                  <a:pt x="36301" y="40785"/>
                </a:lnTo>
                <a:lnTo>
                  <a:pt x="35445" y="40577"/>
                </a:lnTo>
                <a:lnTo>
                  <a:pt x="34616" y="40353"/>
                </a:lnTo>
                <a:lnTo>
                  <a:pt x="33787" y="40137"/>
                </a:lnTo>
                <a:lnTo>
                  <a:pt x="32958" y="39905"/>
                </a:lnTo>
                <a:lnTo>
                  <a:pt x="32155" y="39681"/>
                </a:lnTo>
                <a:lnTo>
                  <a:pt x="31353" y="39450"/>
                </a:lnTo>
                <a:lnTo>
                  <a:pt x="30577" y="39210"/>
                </a:lnTo>
                <a:lnTo>
                  <a:pt x="29801" y="38971"/>
                </a:lnTo>
                <a:lnTo>
                  <a:pt x="29052" y="38724"/>
                </a:lnTo>
                <a:lnTo>
                  <a:pt x="28303" y="38477"/>
                </a:lnTo>
                <a:lnTo>
                  <a:pt x="27581" y="38230"/>
                </a:lnTo>
                <a:lnTo>
                  <a:pt x="26858" y="37975"/>
                </a:lnTo>
                <a:lnTo>
                  <a:pt x="26163" y="37713"/>
                </a:lnTo>
                <a:lnTo>
                  <a:pt x="25494" y="37450"/>
                </a:lnTo>
                <a:lnTo>
                  <a:pt x="24825" y="37180"/>
                </a:lnTo>
                <a:lnTo>
                  <a:pt x="24157" y="36910"/>
                </a:lnTo>
                <a:lnTo>
                  <a:pt x="23515" y="36632"/>
                </a:lnTo>
                <a:lnTo>
                  <a:pt x="22899" y="36354"/>
                </a:lnTo>
                <a:lnTo>
                  <a:pt x="22284" y="36076"/>
                </a:lnTo>
                <a:lnTo>
                  <a:pt x="21696" y="35783"/>
                </a:lnTo>
                <a:lnTo>
                  <a:pt x="21107" y="35489"/>
                </a:lnTo>
                <a:lnTo>
                  <a:pt x="20545" y="35196"/>
                </a:lnTo>
                <a:lnTo>
                  <a:pt x="20010" y="34895"/>
                </a:lnTo>
                <a:lnTo>
                  <a:pt x="19475" y="34594"/>
                </a:lnTo>
                <a:lnTo>
                  <a:pt x="18967" y="34285"/>
                </a:lnTo>
                <a:lnTo>
                  <a:pt x="18459" y="33969"/>
                </a:lnTo>
                <a:lnTo>
                  <a:pt x="17977" y="33652"/>
                </a:lnTo>
                <a:lnTo>
                  <a:pt x="17522" y="33328"/>
                </a:lnTo>
                <a:lnTo>
                  <a:pt x="17068" y="33004"/>
                </a:lnTo>
                <a:lnTo>
                  <a:pt x="16640" y="32672"/>
                </a:lnTo>
                <a:lnTo>
                  <a:pt x="16238" y="32332"/>
                </a:lnTo>
                <a:lnTo>
                  <a:pt x="15837" y="31992"/>
                </a:lnTo>
                <a:lnTo>
                  <a:pt x="15463" y="31645"/>
                </a:lnTo>
                <a:lnTo>
                  <a:pt x="15115" y="31297"/>
                </a:lnTo>
                <a:lnTo>
                  <a:pt x="14767" y="30942"/>
                </a:lnTo>
                <a:lnTo>
                  <a:pt x="14446" y="30587"/>
                </a:lnTo>
                <a:lnTo>
                  <a:pt x="14152" y="30224"/>
                </a:lnTo>
                <a:lnTo>
                  <a:pt x="13884" y="29854"/>
                </a:lnTo>
                <a:lnTo>
                  <a:pt x="13617" y="29476"/>
                </a:lnTo>
                <a:lnTo>
                  <a:pt x="13376" y="29097"/>
                </a:lnTo>
                <a:lnTo>
                  <a:pt x="13135" y="28719"/>
                </a:lnTo>
                <a:lnTo>
                  <a:pt x="12948" y="28325"/>
                </a:lnTo>
                <a:lnTo>
                  <a:pt x="12761" y="27932"/>
                </a:lnTo>
                <a:lnTo>
                  <a:pt x="12600" y="27538"/>
                </a:lnTo>
                <a:lnTo>
                  <a:pt x="12440" y="27136"/>
                </a:lnTo>
                <a:lnTo>
                  <a:pt x="12333" y="26727"/>
                </a:lnTo>
                <a:lnTo>
                  <a:pt x="12226" y="26310"/>
                </a:lnTo>
                <a:lnTo>
                  <a:pt x="12146" y="25894"/>
                </a:lnTo>
                <a:lnTo>
                  <a:pt x="12092" y="25469"/>
                </a:lnTo>
                <a:lnTo>
                  <a:pt x="12065" y="25029"/>
                </a:lnTo>
                <a:lnTo>
                  <a:pt x="12039" y="24597"/>
                </a:lnTo>
                <a:lnTo>
                  <a:pt x="12039" y="24164"/>
                </a:lnTo>
                <a:lnTo>
                  <a:pt x="12065" y="23747"/>
                </a:lnTo>
                <a:lnTo>
                  <a:pt x="12119" y="23323"/>
                </a:lnTo>
                <a:lnTo>
                  <a:pt x="12199" y="22914"/>
                </a:lnTo>
                <a:lnTo>
                  <a:pt x="12279" y="22504"/>
                </a:lnTo>
                <a:lnTo>
                  <a:pt x="12386" y="22103"/>
                </a:lnTo>
                <a:lnTo>
                  <a:pt x="12520" y="21709"/>
                </a:lnTo>
                <a:lnTo>
                  <a:pt x="12681" y="21316"/>
                </a:lnTo>
                <a:lnTo>
                  <a:pt x="12841" y="20930"/>
                </a:lnTo>
                <a:lnTo>
                  <a:pt x="13055" y="20544"/>
                </a:lnTo>
                <a:lnTo>
                  <a:pt x="13269" y="20165"/>
                </a:lnTo>
                <a:lnTo>
                  <a:pt x="13483" y="19795"/>
                </a:lnTo>
                <a:lnTo>
                  <a:pt x="13751" y="19432"/>
                </a:lnTo>
                <a:lnTo>
                  <a:pt x="14018" y="19069"/>
                </a:lnTo>
                <a:lnTo>
                  <a:pt x="14312" y="18714"/>
                </a:lnTo>
                <a:lnTo>
                  <a:pt x="14607" y="18359"/>
                </a:lnTo>
                <a:lnTo>
                  <a:pt x="14954" y="18011"/>
                </a:lnTo>
                <a:lnTo>
                  <a:pt x="15302" y="17672"/>
                </a:lnTo>
                <a:lnTo>
                  <a:pt x="15677" y="17332"/>
                </a:lnTo>
                <a:lnTo>
                  <a:pt x="16051" y="17000"/>
                </a:lnTo>
                <a:lnTo>
                  <a:pt x="16452" y="16668"/>
                </a:lnTo>
                <a:lnTo>
                  <a:pt x="16880" y="16344"/>
                </a:lnTo>
                <a:lnTo>
                  <a:pt x="17308" y="16027"/>
                </a:lnTo>
                <a:lnTo>
                  <a:pt x="17763" y="15711"/>
                </a:lnTo>
                <a:lnTo>
                  <a:pt x="18245" y="15402"/>
                </a:lnTo>
                <a:lnTo>
                  <a:pt x="18726" y="15101"/>
                </a:lnTo>
                <a:lnTo>
                  <a:pt x="19234" y="14800"/>
                </a:lnTo>
                <a:lnTo>
                  <a:pt x="19769" y="14499"/>
                </a:lnTo>
                <a:lnTo>
                  <a:pt x="20305" y="14206"/>
                </a:lnTo>
                <a:lnTo>
                  <a:pt x="20866" y="13920"/>
                </a:lnTo>
                <a:lnTo>
                  <a:pt x="21428" y="13642"/>
                </a:lnTo>
                <a:lnTo>
                  <a:pt x="22017" y="13356"/>
                </a:lnTo>
                <a:lnTo>
                  <a:pt x="22632" y="13086"/>
                </a:lnTo>
                <a:lnTo>
                  <a:pt x="23247" y="12816"/>
                </a:lnTo>
                <a:lnTo>
                  <a:pt x="23889" y="12554"/>
                </a:lnTo>
                <a:lnTo>
                  <a:pt x="24531" y="12291"/>
                </a:lnTo>
                <a:lnTo>
                  <a:pt x="25200" y="12036"/>
                </a:lnTo>
                <a:lnTo>
                  <a:pt x="25895" y="11782"/>
                </a:lnTo>
                <a:lnTo>
                  <a:pt x="26591" y="11534"/>
                </a:lnTo>
                <a:lnTo>
                  <a:pt x="27286" y="11287"/>
                </a:lnTo>
                <a:lnTo>
                  <a:pt x="28009" y="11048"/>
                </a:lnTo>
                <a:lnTo>
                  <a:pt x="28758" y="10809"/>
                </a:lnTo>
                <a:lnTo>
                  <a:pt x="29507" y="10577"/>
                </a:lnTo>
                <a:lnTo>
                  <a:pt x="30282" y="10353"/>
                </a:lnTo>
                <a:lnTo>
                  <a:pt x="31058" y="10129"/>
                </a:lnTo>
                <a:lnTo>
                  <a:pt x="31861" y="9906"/>
                </a:lnTo>
                <a:lnTo>
                  <a:pt x="32663" y="9689"/>
                </a:lnTo>
                <a:lnTo>
                  <a:pt x="33466" y="9473"/>
                </a:lnTo>
                <a:lnTo>
                  <a:pt x="34295" y="9265"/>
                </a:lnTo>
                <a:lnTo>
                  <a:pt x="35151" y="9064"/>
                </a:lnTo>
                <a:lnTo>
                  <a:pt x="36007" y="8863"/>
                </a:lnTo>
                <a:lnTo>
                  <a:pt x="36890" y="8663"/>
                </a:lnTo>
                <a:lnTo>
                  <a:pt x="37746" y="8470"/>
                </a:lnTo>
                <a:lnTo>
                  <a:pt x="38655" y="8284"/>
                </a:lnTo>
                <a:lnTo>
                  <a:pt x="39565" y="8099"/>
                </a:lnTo>
                <a:lnTo>
                  <a:pt x="40474" y="7914"/>
                </a:lnTo>
                <a:lnTo>
                  <a:pt x="41411" y="7736"/>
                </a:lnTo>
                <a:lnTo>
                  <a:pt x="42347" y="7559"/>
                </a:lnTo>
                <a:lnTo>
                  <a:pt x="43283" y="7389"/>
                </a:lnTo>
                <a:lnTo>
                  <a:pt x="44246" y="7227"/>
                </a:lnTo>
                <a:lnTo>
                  <a:pt x="46199" y="6903"/>
                </a:lnTo>
                <a:lnTo>
                  <a:pt x="48179" y="6586"/>
                </a:lnTo>
                <a:lnTo>
                  <a:pt x="50212" y="6293"/>
                </a:lnTo>
                <a:lnTo>
                  <a:pt x="52271" y="6007"/>
                </a:lnTo>
                <a:lnTo>
                  <a:pt x="54385" y="5737"/>
                </a:lnTo>
                <a:lnTo>
                  <a:pt x="56525" y="5474"/>
                </a:lnTo>
                <a:lnTo>
                  <a:pt x="58692" y="5235"/>
                </a:lnTo>
                <a:lnTo>
                  <a:pt x="60885" y="4996"/>
                </a:lnTo>
                <a:lnTo>
                  <a:pt x="63105" y="4780"/>
                </a:lnTo>
                <a:lnTo>
                  <a:pt x="65379" y="4571"/>
                </a:lnTo>
                <a:lnTo>
                  <a:pt x="67653" y="4370"/>
                </a:lnTo>
                <a:lnTo>
                  <a:pt x="69980" y="4185"/>
                </a:lnTo>
                <a:lnTo>
                  <a:pt x="72308" y="4015"/>
                </a:lnTo>
                <a:lnTo>
                  <a:pt x="74662" y="3853"/>
                </a:lnTo>
                <a:lnTo>
                  <a:pt x="77043" y="3699"/>
                </a:lnTo>
                <a:lnTo>
                  <a:pt x="79423" y="3560"/>
                </a:lnTo>
                <a:lnTo>
                  <a:pt x="81831" y="3421"/>
                </a:lnTo>
                <a:lnTo>
                  <a:pt x="84265" y="3305"/>
                </a:lnTo>
                <a:lnTo>
                  <a:pt x="86700" y="3189"/>
                </a:lnTo>
                <a:lnTo>
                  <a:pt x="89161" y="3089"/>
                </a:lnTo>
                <a:lnTo>
                  <a:pt x="91622" y="2996"/>
                </a:lnTo>
                <a:lnTo>
                  <a:pt x="94109" y="2911"/>
                </a:lnTo>
                <a:lnTo>
                  <a:pt x="96570" y="2834"/>
                </a:lnTo>
                <a:lnTo>
                  <a:pt x="99085" y="2772"/>
                </a:lnTo>
                <a:lnTo>
                  <a:pt x="101573" y="2711"/>
                </a:lnTo>
                <a:lnTo>
                  <a:pt x="104061" y="2664"/>
                </a:lnTo>
                <a:lnTo>
                  <a:pt x="106575" y="2618"/>
                </a:lnTo>
                <a:lnTo>
                  <a:pt x="109063" y="2587"/>
                </a:lnTo>
                <a:lnTo>
                  <a:pt x="111578" y="2564"/>
                </a:lnTo>
                <a:lnTo>
                  <a:pt x="114065" y="2541"/>
                </a:lnTo>
                <a:lnTo>
                  <a:pt x="116553" y="2525"/>
                </a:lnTo>
                <a:lnTo>
                  <a:pt x="121529" y="2525"/>
                </a:lnTo>
                <a:lnTo>
                  <a:pt x="122010" y="2518"/>
                </a:lnTo>
                <a:lnTo>
                  <a:pt x="122438" y="2502"/>
                </a:lnTo>
                <a:lnTo>
                  <a:pt x="122866" y="2471"/>
                </a:lnTo>
                <a:lnTo>
                  <a:pt x="123241" y="2433"/>
                </a:lnTo>
                <a:lnTo>
                  <a:pt x="123589" y="2379"/>
                </a:lnTo>
                <a:lnTo>
                  <a:pt x="123910" y="2325"/>
                </a:lnTo>
                <a:lnTo>
                  <a:pt x="124204" y="2255"/>
                </a:lnTo>
                <a:lnTo>
                  <a:pt x="124445" y="2186"/>
                </a:lnTo>
                <a:lnTo>
                  <a:pt x="124685" y="2101"/>
                </a:lnTo>
                <a:lnTo>
                  <a:pt x="124873" y="2016"/>
                </a:lnTo>
                <a:lnTo>
                  <a:pt x="125033" y="1923"/>
                </a:lnTo>
                <a:lnTo>
                  <a:pt x="125167" y="1831"/>
                </a:lnTo>
                <a:lnTo>
                  <a:pt x="125274" y="1730"/>
                </a:lnTo>
                <a:lnTo>
                  <a:pt x="125354" y="1630"/>
                </a:lnTo>
                <a:lnTo>
                  <a:pt x="125381" y="1522"/>
                </a:lnTo>
                <a:lnTo>
                  <a:pt x="125408" y="1414"/>
                </a:lnTo>
                <a:lnTo>
                  <a:pt x="125381" y="1313"/>
                </a:lnTo>
                <a:lnTo>
                  <a:pt x="125327" y="1205"/>
                </a:lnTo>
                <a:lnTo>
                  <a:pt x="125247" y="1097"/>
                </a:lnTo>
                <a:lnTo>
                  <a:pt x="125140" y="997"/>
                </a:lnTo>
                <a:lnTo>
                  <a:pt x="125006" y="896"/>
                </a:lnTo>
                <a:lnTo>
                  <a:pt x="124846" y="804"/>
                </a:lnTo>
                <a:lnTo>
                  <a:pt x="124632" y="711"/>
                </a:lnTo>
                <a:lnTo>
                  <a:pt x="124418" y="626"/>
                </a:lnTo>
                <a:lnTo>
                  <a:pt x="124150" y="541"/>
                </a:lnTo>
                <a:lnTo>
                  <a:pt x="123856" y="472"/>
                </a:lnTo>
                <a:lnTo>
                  <a:pt x="123535" y="402"/>
                </a:lnTo>
                <a:lnTo>
                  <a:pt x="123214" y="348"/>
                </a:lnTo>
                <a:lnTo>
                  <a:pt x="122840" y="294"/>
                </a:lnTo>
                <a:lnTo>
                  <a:pt x="122412" y="256"/>
                </a:lnTo>
                <a:lnTo>
                  <a:pt x="121984" y="225"/>
                </a:lnTo>
                <a:lnTo>
                  <a:pt x="121529" y="209"/>
                </a:lnTo>
                <a:lnTo>
                  <a:pt x="118881" y="148"/>
                </a:lnTo>
                <a:lnTo>
                  <a:pt x="116232" y="101"/>
                </a:lnTo>
                <a:lnTo>
                  <a:pt x="113557" y="63"/>
                </a:lnTo>
                <a:lnTo>
                  <a:pt x="110909" y="32"/>
                </a:lnTo>
                <a:lnTo>
                  <a:pt x="108234" y="9"/>
                </a:lnTo>
                <a:lnTo>
                  <a:pt x="1055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6" name="Google Shape;96;p5"/>
          <p:cNvSpPr/>
          <p:nvPr/>
        </p:nvSpPr>
        <p:spPr>
          <a:xfrm rot="10800000">
            <a:off x="1039629" y="4794282"/>
            <a:ext cx="179263" cy="147492"/>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rot="-6783967">
            <a:off x="294460" y="4079912"/>
            <a:ext cx="92063" cy="98076"/>
          </a:xfrm>
          <a:custGeom>
            <a:avLst/>
            <a:gdLst/>
            <a:ahLst/>
            <a:cxnLst/>
            <a:rect l="l" t="t" r="r" b="b"/>
            <a:pathLst>
              <a:path w="32422" h="11265" extrusionOk="0">
                <a:moveTo>
                  <a:pt x="28115" y="1"/>
                </a:moveTo>
                <a:lnTo>
                  <a:pt x="27741" y="9"/>
                </a:lnTo>
                <a:lnTo>
                  <a:pt x="27339" y="32"/>
                </a:lnTo>
                <a:lnTo>
                  <a:pt x="26965" y="55"/>
                </a:lnTo>
                <a:lnTo>
                  <a:pt x="26590" y="94"/>
                </a:lnTo>
                <a:lnTo>
                  <a:pt x="26216" y="148"/>
                </a:lnTo>
                <a:lnTo>
                  <a:pt x="25841" y="209"/>
                </a:lnTo>
                <a:lnTo>
                  <a:pt x="25494" y="279"/>
                </a:lnTo>
                <a:lnTo>
                  <a:pt x="25146" y="364"/>
                </a:lnTo>
                <a:lnTo>
                  <a:pt x="24825" y="464"/>
                </a:lnTo>
                <a:lnTo>
                  <a:pt x="23327" y="966"/>
                </a:lnTo>
                <a:lnTo>
                  <a:pt x="21829" y="1460"/>
                </a:lnTo>
                <a:lnTo>
                  <a:pt x="18752" y="2456"/>
                </a:lnTo>
                <a:lnTo>
                  <a:pt x="15676" y="3444"/>
                </a:lnTo>
                <a:lnTo>
                  <a:pt x="12627" y="4448"/>
                </a:lnTo>
                <a:lnTo>
                  <a:pt x="11102" y="4957"/>
                </a:lnTo>
                <a:lnTo>
                  <a:pt x="9604" y="5467"/>
                </a:lnTo>
                <a:lnTo>
                  <a:pt x="8133" y="5976"/>
                </a:lnTo>
                <a:lnTo>
                  <a:pt x="6661" y="6493"/>
                </a:lnTo>
                <a:lnTo>
                  <a:pt x="5243" y="7011"/>
                </a:lnTo>
                <a:lnTo>
                  <a:pt x="3852" y="7536"/>
                </a:lnTo>
                <a:lnTo>
                  <a:pt x="2488" y="8068"/>
                </a:lnTo>
                <a:lnTo>
                  <a:pt x="1177" y="8609"/>
                </a:lnTo>
                <a:lnTo>
                  <a:pt x="963" y="8701"/>
                </a:lnTo>
                <a:lnTo>
                  <a:pt x="776" y="8786"/>
                </a:lnTo>
                <a:lnTo>
                  <a:pt x="616" y="8879"/>
                </a:lnTo>
                <a:lnTo>
                  <a:pt x="482" y="8964"/>
                </a:lnTo>
                <a:lnTo>
                  <a:pt x="348" y="9056"/>
                </a:lnTo>
                <a:lnTo>
                  <a:pt x="268" y="9141"/>
                </a:lnTo>
                <a:lnTo>
                  <a:pt x="161" y="9226"/>
                </a:lnTo>
                <a:lnTo>
                  <a:pt x="107" y="9319"/>
                </a:lnTo>
                <a:lnTo>
                  <a:pt x="54" y="9404"/>
                </a:lnTo>
                <a:lnTo>
                  <a:pt x="27" y="9489"/>
                </a:lnTo>
                <a:lnTo>
                  <a:pt x="0" y="9566"/>
                </a:lnTo>
                <a:lnTo>
                  <a:pt x="0" y="9651"/>
                </a:lnTo>
                <a:lnTo>
                  <a:pt x="54" y="9813"/>
                </a:lnTo>
                <a:lnTo>
                  <a:pt x="161" y="9967"/>
                </a:lnTo>
                <a:lnTo>
                  <a:pt x="321" y="10114"/>
                </a:lnTo>
                <a:lnTo>
                  <a:pt x="562" y="10261"/>
                </a:lnTo>
                <a:lnTo>
                  <a:pt x="830" y="10400"/>
                </a:lnTo>
                <a:lnTo>
                  <a:pt x="1124" y="10523"/>
                </a:lnTo>
                <a:lnTo>
                  <a:pt x="1498" y="10647"/>
                </a:lnTo>
                <a:lnTo>
                  <a:pt x="1873" y="10762"/>
                </a:lnTo>
                <a:lnTo>
                  <a:pt x="2301" y="10863"/>
                </a:lnTo>
                <a:lnTo>
                  <a:pt x="2756" y="10955"/>
                </a:lnTo>
                <a:lnTo>
                  <a:pt x="3264" y="11033"/>
                </a:lnTo>
                <a:lnTo>
                  <a:pt x="3772" y="11110"/>
                </a:lnTo>
                <a:lnTo>
                  <a:pt x="4307" y="11164"/>
                </a:lnTo>
                <a:lnTo>
                  <a:pt x="4842" y="11210"/>
                </a:lnTo>
                <a:lnTo>
                  <a:pt x="5404" y="11241"/>
                </a:lnTo>
                <a:lnTo>
                  <a:pt x="5992" y="11264"/>
                </a:lnTo>
                <a:lnTo>
                  <a:pt x="6554" y="11264"/>
                </a:lnTo>
                <a:lnTo>
                  <a:pt x="7143" y="11257"/>
                </a:lnTo>
                <a:lnTo>
                  <a:pt x="7731" y="11233"/>
                </a:lnTo>
                <a:lnTo>
                  <a:pt x="8293" y="11187"/>
                </a:lnTo>
                <a:lnTo>
                  <a:pt x="8855" y="11125"/>
                </a:lnTo>
                <a:lnTo>
                  <a:pt x="9417" y="11048"/>
                </a:lnTo>
                <a:lnTo>
                  <a:pt x="9952" y="10955"/>
                </a:lnTo>
                <a:lnTo>
                  <a:pt x="10219" y="10901"/>
                </a:lnTo>
                <a:lnTo>
                  <a:pt x="10487" y="10840"/>
                </a:lnTo>
                <a:lnTo>
                  <a:pt x="10727" y="10778"/>
                </a:lnTo>
                <a:lnTo>
                  <a:pt x="10968" y="10708"/>
                </a:lnTo>
                <a:lnTo>
                  <a:pt x="11209" y="10639"/>
                </a:lnTo>
                <a:lnTo>
                  <a:pt x="11450" y="10562"/>
                </a:lnTo>
                <a:lnTo>
                  <a:pt x="12867" y="10044"/>
                </a:lnTo>
                <a:lnTo>
                  <a:pt x="14232" y="9520"/>
                </a:lnTo>
                <a:lnTo>
                  <a:pt x="15569" y="8995"/>
                </a:lnTo>
                <a:lnTo>
                  <a:pt x="16907" y="8454"/>
                </a:lnTo>
                <a:lnTo>
                  <a:pt x="18191" y="7906"/>
                </a:lnTo>
                <a:lnTo>
                  <a:pt x="19475" y="7358"/>
                </a:lnTo>
                <a:lnTo>
                  <a:pt x="20732" y="6802"/>
                </a:lnTo>
                <a:lnTo>
                  <a:pt x="21963" y="6246"/>
                </a:lnTo>
                <a:lnTo>
                  <a:pt x="24424" y="5119"/>
                </a:lnTo>
                <a:lnTo>
                  <a:pt x="26831" y="3992"/>
                </a:lnTo>
                <a:lnTo>
                  <a:pt x="29265" y="2873"/>
                </a:lnTo>
                <a:lnTo>
                  <a:pt x="31700" y="1761"/>
                </a:lnTo>
                <a:lnTo>
                  <a:pt x="31941" y="1638"/>
                </a:lnTo>
                <a:lnTo>
                  <a:pt x="32128" y="1522"/>
                </a:lnTo>
                <a:lnTo>
                  <a:pt x="32288" y="1398"/>
                </a:lnTo>
                <a:lnTo>
                  <a:pt x="32369" y="1282"/>
                </a:lnTo>
                <a:lnTo>
                  <a:pt x="32422" y="1167"/>
                </a:lnTo>
                <a:lnTo>
                  <a:pt x="32422" y="1059"/>
                </a:lnTo>
                <a:lnTo>
                  <a:pt x="32395" y="950"/>
                </a:lnTo>
                <a:lnTo>
                  <a:pt x="32342" y="842"/>
                </a:lnTo>
                <a:lnTo>
                  <a:pt x="32208" y="750"/>
                </a:lnTo>
                <a:lnTo>
                  <a:pt x="32074" y="649"/>
                </a:lnTo>
                <a:lnTo>
                  <a:pt x="31887" y="564"/>
                </a:lnTo>
                <a:lnTo>
                  <a:pt x="31700" y="480"/>
                </a:lnTo>
                <a:lnTo>
                  <a:pt x="31459" y="402"/>
                </a:lnTo>
                <a:lnTo>
                  <a:pt x="31192" y="325"/>
                </a:lnTo>
                <a:lnTo>
                  <a:pt x="30924" y="263"/>
                </a:lnTo>
                <a:lnTo>
                  <a:pt x="30630" y="202"/>
                </a:lnTo>
                <a:lnTo>
                  <a:pt x="30309" y="148"/>
                </a:lnTo>
                <a:lnTo>
                  <a:pt x="29961" y="101"/>
                </a:lnTo>
                <a:lnTo>
                  <a:pt x="29613" y="63"/>
                </a:lnTo>
                <a:lnTo>
                  <a:pt x="29239" y="40"/>
                </a:lnTo>
                <a:lnTo>
                  <a:pt x="28864" y="16"/>
                </a:lnTo>
                <a:lnTo>
                  <a:pt x="28490" y="9"/>
                </a:lnTo>
                <a:lnTo>
                  <a:pt x="2811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rot="-6783967">
            <a:off x="548705" y="4205953"/>
            <a:ext cx="170302" cy="123002"/>
          </a:xfrm>
          <a:custGeom>
            <a:avLst/>
            <a:gdLst/>
            <a:ahLst/>
            <a:cxnLst/>
            <a:rect l="l" t="t" r="r" b="b"/>
            <a:pathLst>
              <a:path w="59976" h="14128" extrusionOk="0">
                <a:moveTo>
                  <a:pt x="54812" y="0"/>
                </a:moveTo>
                <a:lnTo>
                  <a:pt x="54411" y="15"/>
                </a:lnTo>
                <a:lnTo>
                  <a:pt x="54010" y="46"/>
                </a:lnTo>
                <a:lnTo>
                  <a:pt x="53609" y="85"/>
                </a:lnTo>
                <a:lnTo>
                  <a:pt x="53234" y="139"/>
                </a:lnTo>
                <a:lnTo>
                  <a:pt x="52860" y="216"/>
                </a:lnTo>
                <a:lnTo>
                  <a:pt x="52485" y="301"/>
                </a:lnTo>
                <a:lnTo>
                  <a:pt x="52111" y="401"/>
                </a:lnTo>
                <a:lnTo>
                  <a:pt x="50800" y="818"/>
                </a:lnTo>
                <a:lnTo>
                  <a:pt x="49462" y="1220"/>
                </a:lnTo>
                <a:lnTo>
                  <a:pt x="48125" y="1621"/>
                </a:lnTo>
                <a:lnTo>
                  <a:pt x="46787" y="2007"/>
                </a:lnTo>
                <a:lnTo>
                  <a:pt x="45423" y="2393"/>
                </a:lnTo>
                <a:lnTo>
                  <a:pt x="44059" y="2771"/>
                </a:lnTo>
                <a:lnTo>
                  <a:pt x="42694" y="3134"/>
                </a:lnTo>
                <a:lnTo>
                  <a:pt x="41303" y="3497"/>
                </a:lnTo>
                <a:lnTo>
                  <a:pt x="39912" y="3852"/>
                </a:lnTo>
                <a:lnTo>
                  <a:pt x="38521" y="4207"/>
                </a:lnTo>
                <a:lnTo>
                  <a:pt x="37103" y="4547"/>
                </a:lnTo>
                <a:lnTo>
                  <a:pt x="35686" y="4879"/>
                </a:lnTo>
                <a:lnTo>
                  <a:pt x="34241" y="5211"/>
                </a:lnTo>
                <a:lnTo>
                  <a:pt x="32797" y="5535"/>
                </a:lnTo>
                <a:lnTo>
                  <a:pt x="31325" y="5852"/>
                </a:lnTo>
                <a:lnTo>
                  <a:pt x="29854" y="6160"/>
                </a:lnTo>
                <a:lnTo>
                  <a:pt x="28356" y="6469"/>
                </a:lnTo>
                <a:lnTo>
                  <a:pt x="26831" y="6770"/>
                </a:lnTo>
                <a:lnTo>
                  <a:pt x="25306" y="7064"/>
                </a:lnTo>
                <a:lnTo>
                  <a:pt x="23782" y="7349"/>
                </a:lnTo>
                <a:lnTo>
                  <a:pt x="22230" y="7635"/>
                </a:lnTo>
                <a:lnTo>
                  <a:pt x="20652" y="7913"/>
                </a:lnTo>
                <a:lnTo>
                  <a:pt x="19047" y="8183"/>
                </a:lnTo>
                <a:lnTo>
                  <a:pt x="17442" y="8453"/>
                </a:lnTo>
                <a:lnTo>
                  <a:pt x="15810" y="8716"/>
                </a:lnTo>
                <a:lnTo>
                  <a:pt x="14151" y="8971"/>
                </a:lnTo>
                <a:lnTo>
                  <a:pt x="12493" y="9225"/>
                </a:lnTo>
                <a:lnTo>
                  <a:pt x="10808" y="9472"/>
                </a:lnTo>
                <a:lnTo>
                  <a:pt x="9096" y="9712"/>
                </a:lnTo>
                <a:lnTo>
                  <a:pt x="7357" y="9951"/>
                </a:lnTo>
                <a:lnTo>
                  <a:pt x="5618" y="10183"/>
                </a:lnTo>
                <a:lnTo>
                  <a:pt x="3826" y="10414"/>
                </a:lnTo>
                <a:lnTo>
                  <a:pt x="3451" y="10468"/>
                </a:lnTo>
                <a:lnTo>
                  <a:pt x="3103" y="10522"/>
                </a:lnTo>
                <a:lnTo>
                  <a:pt x="2756" y="10576"/>
                </a:lnTo>
                <a:lnTo>
                  <a:pt x="2461" y="10638"/>
                </a:lnTo>
                <a:lnTo>
                  <a:pt x="2167" y="10700"/>
                </a:lnTo>
                <a:lnTo>
                  <a:pt x="1873" y="10769"/>
                </a:lnTo>
                <a:lnTo>
                  <a:pt x="1632" y="10839"/>
                </a:lnTo>
                <a:lnTo>
                  <a:pt x="1391" y="10908"/>
                </a:lnTo>
                <a:lnTo>
                  <a:pt x="1177" y="10985"/>
                </a:lnTo>
                <a:lnTo>
                  <a:pt x="990" y="11055"/>
                </a:lnTo>
                <a:lnTo>
                  <a:pt x="803" y="11132"/>
                </a:lnTo>
                <a:lnTo>
                  <a:pt x="642" y="11217"/>
                </a:lnTo>
                <a:lnTo>
                  <a:pt x="509" y="11294"/>
                </a:lnTo>
                <a:lnTo>
                  <a:pt x="375" y="11379"/>
                </a:lnTo>
                <a:lnTo>
                  <a:pt x="268" y="11464"/>
                </a:lnTo>
                <a:lnTo>
                  <a:pt x="188" y="11549"/>
                </a:lnTo>
                <a:lnTo>
                  <a:pt x="107" y="11634"/>
                </a:lnTo>
                <a:lnTo>
                  <a:pt x="54" y="11719"/>
                </a:lnTo>
                <a:lnTo>
                  <a:pt x="27" y="11804"/>
                </a:lnTo>
                <a:lnTo>
                  <a:pt x="0" y="11896"/>
                </a:lnTo>
                <a:lnTo>
                  <a:pt x="0" y="12074"/>
                </a:lnTo>
                <a:lnTo>
                  <a:pt x="54" y="12251"/>
                </a:lnTo>
                <a:lnTo>
                  <a:pt x="161" y="12421"/>
                </a:lnTo>
                <a:lnTo>
                  <a:pt x="321" y="12599"/>
                </a:lnTo>
                <a:lnTo>
                  <a:pt x="562" y="12769"/>
                </a:lnTo>
                <a:lnTo>
                  <a:pt x="830" y="12939"/>
                </a:lnTo>
                <a:lnTo>
                  <a:pt x="1151" y="13093"/>
                </a:lnTo>
                <a:lnTo>
                  <a:pt x="1525" y="13247"/>
                </a:lnTo>
                <a:lnTo>
                  <a:pt x="1926" y="13394"/>
                </a:lnTo>
                <a:lnTo>
                  <a:pt x="2381" y="13533"/>
                </a:lnTo>
                <a:lnTo>
                  <a:pt x="2863" y="13657"/>
                </a:lnTo>
                <a:lnTo>
                  <a:pt x="3398" y="13772"/>
                </a:lnTo>
                <a:lnTo>
                  <a:pt x="3959" y="13865"/>
                </a:lnTo>
                <a:lnTo>
                  <a:pt x="4548" y="13958"/>
                </a:lnTo>
                <a:lnTo>
                  <a:pt x="5163" y="14027"/>
                </a:lnTo>
                <a:lnTo>
                  <a:pt x="5484" y="14050"/>
                </a:lnTo>
                <a:lnTo>
                  <a:pt x="5832" y="14073"/>
                </a:lnTo>
                <a:lnTo>
                  <a:pt x="6153" y="14097"/>
                </a:lnTo>
                <a:lnTo>
                  <a:pt x="6501" y="14112"/>
                </a:lnTo>
                <a:lnTo>
                  <a:pt x="6848" y="14120"/>
                </a:lnTo>
                <a:lnTo>
                  <a:pt x="7196" y="14127"/>
                </a:lnTo>
                <a:lnTo>
                  <a:pt x="7544" y="14127"/>
                </a:lnTo>
                <a:lnTo>
                  <a:pt x="7892" y="14120"/>
                </a:lnTo>
                <a:lnTo>
                  <a:pt x="8266" y="14112"/>
                </a:lnTo>
                <a:lnTo>
                  <a:pt x="8641" y="14097"/>
                </a:lnTo>
                <a:lnTo>
                  <a:pt x="9015" y="14073"/>
                </a:lnTo>
                <a:lnTo>
                  <a:pt x="9390" y="14043"/>
                </a:lnTo>
                <a:lnTo>
                  <a:pt x="9764" y="14012"/>
                </a:lnTo>
                <a:lnTo>
                  <a:pt x="10139" y="13973"/>
                </a:lnTo>
                <a:lnTo>
                  <a:pt x="11985" y="13757"/>
                </a:lnTo>
                <a:lnTo>
                  <a:pt x="13830" y="13525"/>
                </a:lnTo>
                <a:lnTo>
                  <a:pt x="15649" y="13286"/>
                </a:lnTo>
                <a:lnTo>
                  <a:pt x="17468" y="13039"/>
                </a:lnTo>
                <a:lnTo>
                  <a:pt x="19261" y="12769"/>
                </a:lnTo>
                <a:lnTo>
                  <a:pt x="21053" y="12499"/>
                </a:lnTo>
                <a:lnTo>
                  <a:pt x="22819" y="12213"/>
                </a:lnTo>
                <a:lnTo>
                  <a:pt x="24584" y="11912"/>
                </a:lnTo>
                <a:lnTo>
                  <a:pt x="26323" y="11611"/>
                </a:lnTo>
                <a:lnTo>
                  <a:pt x="28035" y="11294"/>
                </a:lnTo>
                <a:lnTo>
                  <a:pt x="29720" y="10962"/>
                </a:lnTo>
                <a:lnTo>
                  <a:pt x="31406" y="10630"/>
                </a:lnTo>
                <a:lnTo>
                  <a:pt x="33064" y="10283"/>
                </a:lnTo>
                <a:lnTo>
                  <a:pt x="34696" y="9928"/>
                </a:lnTo>
                <a:lnTo>
                  <a:pt x="36301" y="9557"/>
                </a:lnTo>
                <a:lnTo>
                  <a:pt x="37906" y="9187"/>
                </a:lnTo>
                <a:lnTo>
                  <a:pt x="39457" y="8801"/>
                </a:lnTo>
                <a:lnTo>
                  <a:pt x="41009" y="8415"/>
                </a:lnTo>
                <a:lnTo>
                  <a:pt x="42507" y="8013"/>
                </a:lnTo>
                <a:lnTo>
                  <a:pt x="43978" y="7604"/>
                </a:lnTo>
                <a:lnTo>
                  <a:pt x="45450" y="7187"/>
                </a:lnTo>
                <a:lnTo>
                  <a:pt x="46867" y="6770"/>
                </a:lnTo>
                <a:lnTo>
                  <a:pt x="48258" y="6338"/>
                </a:lnTo>
                <a:lnTo>
                  <a:pt x="49623" y="5898"/>
                </a:lnTo>
                <a:lnTo>
                  <a:pt x="50960" y="5458"/>
                </a:lnTo>
                <a:lnTo>
                  <a:pt x="52244" y="5010"/>
                </a:lnTo>
                <a:lnTo>
                  <a:pt x="53502" y="4555"/>
                </a:lnTo>
                <a:lnTo>
                  <a:pt x="54732" y="4092"/>
                </a:lnTo>
                <a:lnTo>
                  <a:pt x="55936" y="3621"/>
                </a:lnTo>
                <a:lnTo>
                  <a:pt x="57086" y="3150"/>
                </a:lnTo>
                <a:lnTo>
                  <a:pt x="58210" y="2671"/>
                </a:lnTo>
                <a:lnTo>
                  <a:pt x="59280" y="2185"/>
                </a:lnTo>
                <a:lnTo>
                  <a:pt x="59520" y="2061"/>
                </a:lnTo>
                <a:lnTo>
                  <a:pt x="59681" y="1945"/>
                </a:lnTo>
                <a:lnTo>
                  <a:pt x="59815" y="1822"/>
                </a:lnTo>
                <a:lnTo>
                  <a:pt x="59922" y="1698"/>
                </a:lnTo>
                <a:lnTo>
                  <a:pt x="59948" y="1567"/>
                </a:lnTo>
                <a:lnTo>
                  <a:pt x="59975" y="1444"/>
                </a:lnTo>
                <a:lnTo>
                  <a:pt x="59922" y="1328"/>
                </a:lnTo>
                <a:lnTo>
                  <a:pt x="59841" y="1204"/>
                </a:lnTo>
                <a:lnTo>
                  <a:pt x="59734" y="1089"/>
                </a:lnTo>
                <a:lnTo>
                  <a:pt x="59601" y="973"/>
                </a:lnTo>
                <a:lnTo>
                  <a:pt x="59413" y="857"/>
                </a:lnTo>
                <a:lnTo>
                  <a:pt x="59226" y="749"/>
                </a:lnTo>
                <a:lnTo>
                  <a:pt x="58985" y="648"/>
                </a:lnTo>
                <a:lnTo>
                  <a:pt x="58718" y="548"/>
                </a:lnTo>
                <a:lnTo>
                  <a:pt x="58450" y="455"/>
                </a:lnTo>
                <a:lnTo>
                  <a:pt x="58156" y="371"/>
                </a:lnTo>
                <a:lnTo>
                  <a:pt x="57835" y="293"/>
                </a:lnTo>
                <a:lnTo>
                  <a:pt x="57487" y="224"/>
                </a:lnTo>
                <a:lnTo>
                  <a:pt x="57140" y="162"/>
                </a:lnTo>
                <a:lnTo>
                  <a:pt x="56765" y="108"/>
                </a:lnTo>
                <a:lnTo>
                  <a:pt x="56391" y="69"/>
                </a:lnTo>
                <a:lnTo>
                  <a:pt x="55989" y="31"/>
                </a:lnTo>
                <a:lnTo>
                  <a:pt x="55615" y="8"/>
                </a:lnTo>
                <a:lnTo>
                  <a:pt x="5521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rot="-6783967">
            <a:off x="772058" y="4444936"/>
            <a:ext cx="128525" cy="48538"/>
          </a:xfrm>
          <a:custGeom>
            <a:avLst/>
            <a:gdLst/>
            <a:ahLst/>
            <a:cxnLst/>
            <a:rect l="l" t="t" r="r" b="b"/>
            <a:pathLst>
              <a:path w="45263" h="5575" extrusionOk="0">
                <a:moveTo>
                  <a:pt x="43256" y="1"/>
                </a:moveTo>
                <a:lnTo>
                  <a:pt x="43069" y="8"/>
                </a:lnTo>
                <a:lnTo>
                  <a:pt x="42855" y="16"/>
                </a:lnTo>
                <a:lnTo>
                  <a:pt x="40340" y="186"/>
                </a:lnTo>
                <a:lnTo>
                  <a:pt x="37852" y="333"/>
                </a:lnTo>
                <a:lnTo>
                  <a:pt x="35338" y="479"/>
                </a:lnTo>
                <a:lnTo>
                  <a:pt x="32823" y="611"/>
                </a:lnTo>
                <a:lnTo>
                  <a:pt x="30335" y="734"/>
                </a:lnTo>
                <a:lnTo>
                  <a:pt x="27794" y="850"/>
                </a:lnTo>
                <a:lnTo>
                  <a:pt x="22738" y="1081"/>
                </a:lnTo>
                <a:lnTo>
                  <a:pt x="21508" y="1135"/>
                </a:lnTo>
                <a:lnTo>
                  <a:pt x="20277" y="1182"/>
                </a:lnTo>
                <a:lnTo>
                  <a:pt x="17843" y="1274"/>
                </a:lnTo>
                <a:lnTo>
                  <a:pt x="15382" y="1359"/>
                </a:lnTo>
                <a:lnTo>
                  <a:pt x="12947" y="1452"/>
                </a:lnTo>
                <a:lnTo>
                  <a:pt x="11717" y="1514"/>
                </a:lnTo>
                <a:lnTo>
                  <a:pt x="10513" y="1575"/>
                </a:lnTo>
                <a:lnTo>
                  <a:pt x="9309" y="1645"/>
                </a:lnTo>
                <a:lnTo>
                  <a:pt x="8132" y="1722"/>
                </a:lnTo>
                <a:lnTo>
                  <a:pt x="6929" y="1815"/>
                </a:lnTo>
                <a:lnTo>
                  <a:pt x="5751" y="1915"/>
                </a:lnTo>
                <a:lnTo>
                  <a:pt x="4601" y="2031"/>
                </a:lnTo>
                <a:lnTo>
                  <a:pt x="3451" y="2154"/>
                </a:lnTo>
                <a:lnTo>
                  <a:pt x="3130" y="2201"/>
                </a:lnTo>
                <a:lnTo>
                  <a:pt x="2836" y="2239"/>
                </a:lnTo>
                <a:lnTo>
                  <a:pt x="2568" y="2286"/>
                </a:lnTo>
                <a:lnTo>
                  <a:pt x="2301" y="2332"/>
                </a:lnTo>
                <a:lnTo>
                  <a:pt x="2060" y="2386"/>
                </a:lnTo>
                <a:lnTo>
                  <a:pt x="1819" y="2440"/>
                </a:lnTo>
                <a:lnTo>
                  <a:pt x="1391" y="2548"/>
                </a:lnTo>
                <a:lnTo>
                  <a:pt x="1043" y="2672"/>
                </a:lnTo>
                <a:lnTo>
                  <a:pt x="722" y="2803"/>
                </a:lnTo>
                <a:lnTo>
                  <a:pt x="482" y="2942"/>
                </a:lnTo>
                <a:lnTo>
                  <a:pt x="294" y="3081"/>
                </a:lnTo>
                <a:lnTo>
                  <a:pt x="134" y="3228"/>
                </a:lnTo>
                <a:lnTo>
                  <a:pt x="54" y="3374"/>
                </a:lnTo>
                <a:lnTo>
                  <a:pt x="0" y="3529"/>
                </a:lnTo>
                <a:lnTo>
                  <a:pt x="0" y="3683"/>
                </a:lnTo>
                <a:lnTo>
                  <a:pt x="54" y="3837"/>
                </a:lnTo>
                <a:lnTo>
                  <a:pt x="134" y="3992"/>
                </a:lnTo>
                <a:lnTo>
                  <a:pt x="294" y="4146"/>
                </a:lnTo>
                <a:lnTo>
                  <a:pt x="455" y="4293"/>
                </a:lnTo>
                <a:lnTo>
                  <a:pt x="669" y="4440"/>
                </a:lnTo>
                <a:lnTo>
                  <a:pt x="936" y="4586"/>
                </a:lnTo>
                <a:lnTo>
                  <a:pt x="1231" y="4717"/>
                </a:lnTo>
                <a:lnTo>
                  <a:pt x="1552" y="4849"/>
                </a:lnTo>
                <a:lnTo>
                  <a:pt x="1899" y="4972"/>
                </a:lnTo>
                <a:lnTo>
                  <a:pt x="2301" y="5088"/>
                </a:lnTo>
                <a:lnTo>
                  <a:pt x="2729" y="5196"/>
                </a:lnTo>
                <a:lnTo>
                  <a:pt x="3183" y="5289"/>
                </a:lnTo>
                <a:lnTo>
                  <a:pt x="3665" y="5374"/>
                </a:lnTo>
                <a:lnTo>
                  <a:pt x="4173" y="5443"/>
                </a:lnTo>
                <a:lnTo>
                  <a:pt x="4708" y="5497"/>
                </a:lnTo>
                <a:lnTo>
                  <a:pt x="5243" y="5544"/>
                </a:lnTo>
                <a:lnTo>
                  <a:pt x="5832" y="5567"/>
                </a:lnTo>
                <a:lnTo>
                  <a:pt x="6420" y="5574"/>
                </a:lnTo>
                <a:lnTo>
                  <a:pt x="7036" y="5567"/>
                </a:lnTo>
                <a:lnTo>
                  <a:pt x="7651" y="5544"/>
                </a:lnTo>
                <a:lnTo>
                  <a:pt x="8855" y="5466"/>
                </a:lnTo>
                <a:lnTo>
                  <a:pt x="10005" y="5381"/>
                </a:lnTo>
                <a:lnTo>
                  <a:pt x="11182" y="5281"/>
                </a:lnTo>
                <a:lnTo>
                  <a:pt x="12305" y="5165"/>
                </a:lnTo>
                <a:lnTo>
                  <a:pt x="13456" y="5034"/>
                </a:lnTo>
                <a:lnTo>
                  <a:pt x="14579" y="4903"/>
                </a:lnTo>
                <a:lnTo>
                  <a:pt x="15703" y="4756"/>
                </a:lnTo>
                <a:lnTo>
                  <a:pt x="16799" y="4609"/>
                </a:lnTo>
                <a:lnTo>
                  <a:pt x="19020" y="4293"/>
                </a:lnTo>
                <a:lnTo>
                  <a:pt x="21187" y="3976"/>
                </a:lnTo>
                <a:lnTo>
                  <a:pt x="23380" y="3660"/>
                </a:lnTo>
                <a:lnTo>
                  <a:pt x="24477" y="3505"/>
                </a:lnTo>
                <a:lnTo>
                  <a:pt x="25574" y="3359"/>
                </a:lnTo>
                <a:lnTo>
                  <a:pt x="30202" y="2757"/>
                </a:lnTo>
                <a:lnTo>
                  <a:pt x="32502" y="2456"/>
                </a:lnTo>
                <a:lnTo>
                  <a:pt x="34803" y="2162"/>
                </a:lnTo>
                <a:lnTo>
                  <a:pt x="37103" y="1884"/>
                </a:lnTo>
                <a:lnTo>
                  <a:pt x="39431" y="1606"/>
                </a:lnTo>
                <a:lnTo>
                  <a:pt x="41811" y="1336"/>
                </a:lnTo>
                <a:lnTo>
                  <a:pt x="44192" y="1081"/>
                </a:lnTo>
                <a:lnTo>
                  <a:pt x="44379" y="1058"/>
                </a:lnTo>
                <a:lnTo>
                  <a:pt x="44540" y="1035"/>
                </a:lnTo>
                <a:lnTo>
                  <a:pt x="44700" y="1004"/>
                </a:lnTo>
                <a:lnTo>
                  <a:pt x="44834" y="966"/>
                </a:lnTo>
                <a:lnTo>
                  <a:pt x="44941" y="927"/>
                </a:lnTo>
                <a:lnTo>
                  <a:pt x="45048" y="888"/>
                </a:lnTo>
                <a:lnTo>
                  <a:pt x="45128" y="842"/>
                </a:lnTo>
                <a:lnTo>
                  <a:pt x="45182" y="804"/>
                </a:lnTo>
                <a:lnTo>
                  <a:pt x="45235" y="757"/>
                </a:lnTo>
                <a:lnTo>
                  <a:pt x="45262" y="703"/>
                </a:lnTo>
                <a:lnTo>
                  <a:pt x="45262" y="611"/>
                </a:lnTo>
                <a:lnTo>
                  <a:pt x="45235" y="510"/>
                </a:lnTo>
                <a:lnTo>
                  <a:pt x="45128" y="410"/>
                </a:lnTo>
                <a:lnTo>
                  <a:pt x="44968" y="317"/>
                </a:lnTo>
                <a:lnTo>
                  <a:pt x="44781" y="232"/>
                </a:lnTo>
                <a:lnTo>
                  <a:pt x="44540" y="155"/>
                </a:lnTo>
                <a:lnTo>
                  <a:pt x="44272" y="86"/>
                </a:lnTo>
                <a:lnTo>
                  <a:pt x="44112" y="62"/>
                </a:lnTo>
                <a:lnTo>
                  <a:pt x="43951" y="39"/>
                </a:lnTo>
                <a:lnTo>
                  <a:pt x="43791" y="24"/>
                </a:lnTo>
                <a:lnTo>
                  <a:pt x="43630" y="8"/>
                </a:lnTo>
                <a:lnTo>
                  <a:pt x="4344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rot="-6786642">
            <a:off x="913877" y="4647062"/>
            <a:ext cx="137659" cy="65008"/>
          </a:xfrm>
          <a:custGeom>
            <a:avLst/>
            <a:gdLst/>
            <a:ahLst/>
            <a:cxnLst/>
            <a:rect l="l" t="t" r="r" b="b"/>
            <a:pathLst>
              <a:path w="42883" h="6602" extrusionOk="0">
                <a:moveTo>
                  <a:pt x="38228" y="1"/>
                </a:moveTo>
                <a:lnTo>
                  <a:pt x="37746" y="8"/>
                </a:lnTo>
                <a:lnTo>
                  <a:pt x="37238" y="24"/>
                </a:lnTo>
                <a:lnTo>
                  <a:pt x="36703" y="55"/>
                </a:lnTo>
                <a:lnTo>
                  <a:pt x="28357" y="734"/>
                </a:lnTo>
                <a:lnTo>
                  <a:pt x="24184" y="1074"/>
                </a:lnTo>
                <a:lnTo>
                  <a:pt x="19984" y="1429"/>
                </a:lnTo>
                <a:lnTo>
                  <a:pt x="15837" y="1792"/>
                </a:lnTo>
                <a:lnTo>
                  <a:pt x="13751" y="1977"/>
                </a:lnTo>
                <a:lnTo>
                  <a:pt x="11691" y="2170"/>
                </a:lnTo>
                <a:lnTo>
                  <a:pt x="9631" y="2371"/>
                </a:lnTo>
                <a:lnTo>
                  <a:pt x="7571" y="2571"/>
                </a:lnTo>
                <a:lnTo>
                  <a:pt x="5538" y="2780"/>
                </a:lnTo>
                <a:lnTo>
                  <a:pt x="3505" y="2996"/>
                </a:lnTo>
                <a:lnTo>
                  <a:pt x="3184" y="3035"/>
                </a:lnTo>
                <a:lnTo>
                  <a:pt x="2890" y="3073"/>
                </a:lnTo>
                <a:lnTo>
                  <a:pt x="2596" y="3119"/>
                </a:lnTo>
                <a:lnTo>
                  <a:pt x="2328" y="3166"/>
                </a:lnTo>
                <a:lnTo>
                  <a:pt x="2087" y="3220"/>
                </a:lnTo>
                <a:lnTo>
                  <a:pt x="1847" y="3274"/>
                </a:lnTo>
                <a:lnTo>
                  <a:pt x="1633" y="3328"/>
                </a:lnTo>
                <a:lnTo>
                  <a:pt x="1419" y="3390"/>
                </a:lnTo>
                <a:lnTo>
                  <a:pt x="1231" y="3451"/>
                </a:lnTo>
                <a:lnTo>
                  <a:pt x="1044" y="3521"/>
                </a:lnTo>
                <a:lnTo>
                  <a:pt x="884" y="3590"/>
                </a:lnTo>
                <a:lnTo>
                  <a:pt x="750" y="3660"/>
                </a:lnTo>
                <a:lnTo>
                  <a:pt x="482" y="3806"/>
                </a:lnTo>
                <a:lnTo>
                  <a:pt x="295" y="3953"/>
                </a:lnTo>
                <a:lnTo>
                  <a:pt x="135" y="4115"/>
                </a:lnTo>
                <a:lnTo>
                  <a:pt x="54" y="4277"/>
                </a:lnTo>
                <a:lnTo>
                  <a:pt x="1" y="4447"/>
                </a:lnTo>
                <a:lnTo>
                  <a:pt x="1" y="4617"/>
                </a:lnTo>
                <a:lnTo>
                  <a:pt x="54" y="4787"/>
                </a:lnTo>
                <a:lnTo>
                  <a:pt x="135" y="4957"/>
                </a:lnTo>
                <a:lnTo>
                  <a:pt x="295" y="5127"/>
                </a:lnTo>
                <a:lnTo>
                  <a:pt x="456" y="5289"/>
                </a:lnTo>
                <a:lnTo>
                  <a:pt x="696" y="5451"/>
                </a:lnTo>
                <a:lnTo>
                  <a:pt x="937" y="5605"/>
                </a:lnTo>
                <a:lnTo>
                  <a:pt x="1231" y="5752"/>
                </a:lnTo>
                <a:lnTo>
                  <a:pt x="1579" y="5891"/>
                </a:lnTo>
                <a:lnTo>
                  <a:pt x="1954" y="6030"/>
                </a:lnTo>
                <a:lnTo>
                  <a:pt x="2355" y="6146"/>
                </a:lnTo>
                <a:lnTo>
                  <a:pt x="2783" y="6261"/>
                </a:lnTo>
                <a:lnTo>
                  <a:pt x="3238" y="6354"/>
                </a:lnTo>
                <a:lnTo>
                  <a:pt x="3746" y="6439"/>
                </a:lnTo>
                <a:lnTo>
                  <a:pt x="4254" y="6508"/>
                </a:lnTo>
                <a:lnTo>
                  <a:pt x="4549" y="6532"/>
                </a:lnTo>
                <a:lnTo>
                  <a:pt x="4816" y="6555"/>
                </a:lnTo>
                <a:lnTo>
                  <a:pt x="5084" y="6578"/>
                </a:lnTo>
                <a:lnTo>
                  <a:pt x="5378" y="6586"/>
                </a:lnTo>
                <a:lnTo>
                  <a:pt x="5672" y="6601"/>
                </a:lnTo>
                <a:lnTo>
                  <a:pt x="6287" y="6601"/>
                </a:lnTo>
                <a:lnTo>
                  <a:pt x="6582" y="6593"/>
                </a:lnTo>
                <a:lnTo>
                  <a:pt x="6903" y="6586"/>
                </a:lnTo>
                <a:lnTo>
                  <a:pt x="7224" y="6570"/>
                </a:lnTo>
                <a:lnTo>
                  <a:pt x="7545" y="6547"/>
                </a:lnTo>
                <a:lnTo>
                  <a:pt x="7892" y="6516"/>
                </a:lnTo>
                <a:lnTo>
                  <a:pt x="9925" y="6323"/>
                </a:lnTo>
                <a:lnTo>
                  <a:pt x="11985" y="6115"/>
                </a:lnTo>
                <a:lnTo>
                  <a:pt x="14018" y="5906"/>
                </a:lnTo>
                <a:lnTo>
                  <a:pt x="16051" y="5682"/>
                </a:lnTo>
                <a:lnTo>
                  <a:pt x="18084" y="5459"/>
                </a:lnTo>
                <a:lnTo>
                  <a:pt x="20117" y="5235"/>
                </a:lnTo>
                <a:lnTo>
                  <a:pt x="24130" y="4764"/>
                </a:lnTo>
                <a:lnTo>
                  <a:pt x="28169" y="4285"/>
                </a:lnTo>
                <a:lnTo>
                  <a:pt x="32182" y="3791"/>
                </a:lnTo>
                <a:lnTo>
                  <a:pt x="40154" y="2811"/>
                </a:lnTo>
                <a:lnTo>
                  <a:pt x="40635" y="2749"/>
                </a:lnTo>
                <a:lnTo>
                  <a:pt x="41063" y="2672"/>
                </a:lnTo>
                <a:lnTo>
                  <a:pt x="41438" y="2587"/>
                </a:lnTo>
                <a:lnTo>
                  <a:pt x="41759" y="2494"/>
                </a:lnTo>
                <a:lnTo>
                  <a:pt x="42053" y="2386"/>
                </a:lnTo>
                <a:lnTo>
                  <a:pt x="42294" y="2278"/>
                </a:lnTo>
                <a:lnTo>
                  <a:pt x="42481" y="2162"/>
                </a:lnTo>
                <a:lnTo>
                  <a:pt x="42641" y="2046"/>
                </a:lnTo>
                <a:lnTo>
                  <a:pt x="42775" y="1923"/>
                </a:lnTo>
                <a:lnTo>
                  <a:pt x="42829" y="1792"/>
                </a:lnTo>
                <a:lnTo>
                  <a:pt x="42882" y="1668"/>
                </a:lnTo>
                <a:lnTo>
                  <a:pt x="42882" y="1537"/>
                </a:lnTo>
                <a:lnTo>
                  <a:pt x="42855" y="1406"/>
                </a:lnTo>
                <a:lnTo>
                  <a:pt x="42775" y="1274"/>
                </a:lnTo>
                <a:lnTo>
                  <a:pt x="42668" y="1143"/>
                </a:lnTo>
                <a:lnTo>
                  <a:pt x="42534" y="1020"/>
                </a:lnTo>
                <a:lnTo>
                  <a:pt x="42347" y="896"/>
                </a:lnTo>
                <a:lnTo>
                  <a:pt x="42160" y="780"/>
                </a:lnTo>
                <a:lnTo>
                  <a:pt x="41919" y="664"/>
                </a:lnTo>
                <a:lnTo>
                  <a:pt x="41678" y="556"/>
                </a:lnTo>
                <a:lnTo>
                  <a:pt x="41384" y="456"/>
                </a:lnTo>
                <a:lnTo>
                  <a:pt x="41063" y="363"/>
                </a:lnTo>
                <a:lnTo>
                  <a:pt x="40715" y="279"/>
                </a:lnTo>
                <a:lnTo>
                  <a:pt x="40368" y="201"/>
                </a:lnTo>
                <a:lnTo>
                  <a:pt x="39966" y="140"/>
                </a:lnTo>
                <a:lnTo>
                  <a:pt x="39565" y="86"/>
                </a:lnTo>
                <a:lnTo>
                  <a:pt x="39137" y="47"/>
                </a:lnTo>
                <a:lnTo>
                  <a:pt x="38682" y="16"/>
                </a:lnTo>
                <a:lnTo>
                  <a:pt x="3822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sp>
        <p:nvSpPr>
          <p:cNvPr id="102" name="Google Shape;102;p6"/>
          <p:cNvSpPr/>
          <p:nvPr/>
        </p:nvSpPr>
        <p:spPr>
          <a:xfrm rot="5626613">
            <a:off x="8122242" y="347617"/>
            <a:ext cx="603532" cy="496238"/>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rot="-5400000">
            <a:off x="1012007" y="-109233"/>
            <a:ext cx="409756" cy="628246"/>
          </a:xfrm>
          <a:custGeom>
            <a:avLst/>
            <a:gdLst/>
            <a:ahLst/>
            <a:cxnLst/>
            <a:rect l="l" t="t" r="r" b="b"/>
            <a:pathLst>
              <a:path w="129875" h="52983" extrusionOk="0">
                <a:moveTo>
                  <a:pt x="102910" y="1"/>
                </a:moveTo>
                <a:lnTo>
                  <a:pt x="100262" y="16"/>
                </a:lnTo>
                <a:lnTo>
                  <a:pt x="97587" y="40"/>
                </a:lnTo>
                <a:lnTo>
                  <a:pt x="94939" y="70"/>
                </a:lnTo>
                <a:lnTo>
                  <a:pt x="92290" y="117"/>
                </a:lnTo>
                <a:lnTo>
                  <a:pt x="89669" y="179"/>
                </a:lnTo>
                <a:lnTo>
                  <a:pt x="87047" y="248"/>
                </a:lnTo>
                <a:lnTo>
                  <a:pt x="84426" y="333"/>
                </a:lnTo>
                <a:lnTo>
                  <a:pt x="81831" y="426"/>
                </a:lnTo>
                <a:lnTo>
                  <a:pt x="79236" y="526"/>
                </a:lnTo>
                <a:lnTo>
                  <a:pt x="76668" y="649"/>
                </a:lnTo>
                <a:lnTo>
                  <a:pt x="74100" y="773"/>
                </a:lnTo>
                <a:lnTo>
                  <a:pt x="71585" y="920"/>
                </a:lnTo>
                <a:lnTo>
                  <a:pt x="69044" y="1074"/>
                </a:lnTo>
                <a:lnTo>
                  <a:pt x="66556" y="1244"/>
                </a:lnTo>
                <a:lnTo>
                  <a:pt x="64095" y="1429"/>
                </a:lnTo>
                <a:lnTo>
                  <a:pt x="61634" y="1622"/>
                </a:lnTo>
                <a:lnTo>
                  <a:pt x="59227" y="1831"/>
                </a:lnTo>
                <a:lnTo>
                  <a:pt x="56819" y="2054"/>
                </a:lnTo>
                <a:lnTo>
                  <a:pt x="54465" y="2286"/>
                </a:lnTo>
                <a:lnTo>
                  <a:pt x="52138" y="2541"/>
                </a:lnTo>
                <a:lnTo>
                  <a:pt x="49810" y="2803"/>
                </a:lnTo>
                <a:lnTo>
                  <a:pt x="47563" y="3081"/>
                </a:lnTo>
                <a:lnTo>
                  <a:pt x="45316" y="3375"/>
                </a:lnTo>
                <a:lnTo>
                  <a:pt x="43123" y="3683"/>
                </a:lnTo>
                <a:lnTo>
                  <a:pt x="40956" y="4008"/>
                </a:lnTo>
                <a:lnTo>
                  <a:pt x="39886" y="4170"/>
                </a:lnTo>
                <a:lnTo>
                  <a:pt x="38816" y="4340"/>
                </a:lnTo>
                <a:lnTo>
                  <a:pt x="37773" y="4517"/>
                </a:lnTo>
                <a:lnTo>
                  <a:pt x="36756" y="4695"/>
                </a:lnTo>
                <a:lnTo>
                  <a:pt x="35713" y="4880"/>
                </a:lnTo>
                <a:lnTo>
                  <a:pt x="34696" y="5065"/>
                </a:lnTo>
                <a:lnTo>
                  <a:pt x="33707" y="5250"/>
                </a:lnTo>
                <a:lnTo>
                  <a:pt x="32690" y="5443"/>
                </a:lnTo>
                <a:lnTo>
                  <a:pt x="31727" y="5644"/>
                </a:lnTo>
                <a:lnTo>
                  <a:pt x="30737" y="5845"/>
                </a:lnTo>
                <a:lnTo>
                  <a:pt x="29801" y="6046"/>
                </a:lnTo>
                <a:lnTo>
                  <a:pt x="28838" y="6262"/>
                </a:lnTo>
                <a:lnTo>
                  <a:pt x="27902" y="6470"/>
                </a:lnTo>
                <a:lnTo>
                  <a:pt x="26992" y="6686"/>
                </a:lnTo>
                <a:lnTo>
                  <a:pt x="26056" y="6910"/>
                </a:lnTo>
                <a:lnTo>
                  <a:pt x="25173" y="7134"/>
                </a:lnTo>
                <a:lnTo>
                  <a:pt x="24290" y="7366"/>
                </a:lnTo>
                <a:lnTo>
                  <a:pt x="23408" y="7597"/>
                </a:lnTo>
                <a:lnTo>
                  <a:pt x="22552" y="7837"/>
                </a:lnTo>
                <a:lnTo>
                  <a:pt x="21696" y="8076"/>
                </a:lnTo>
                <a:lnTo>
                  <a:pt x="20866" y="8323"/>
                </a:lnTo>
                <a:lnTo>
                  <a:pt x="20037" y="8570"/>
                </a:lnTo>
                <a:lnTo>
                  <a:pt x="19234" y="8825"/>
                </a:lnTo>
                <a:lnTo>
                  <a:pt x="18432" y="9080"/>
                </a:lnTo>
                <a:lnTo>
                  <a:pt x="17656" y="9342"/>
                </a:lnTo>
                <a:lnTo>
                  <a:pt x="16907" y="9612"/>
                </a:lnTo>
                <a:lnTo>
                  <a:pt x="16158" y="9882"/>
                </a:lnTo>
                <a:lnTo>
                  <a:pt x="15409" y="10160"/>
                </a:lnTo>
                <a:lnTo>
                  <a:pt x="14687" y="10438"/>
                </a:lnTo>
                <a:lnTo>
                  <a:pt x="13991" y="10724"/>
                </a:lnTo>
                <a:lnTo>
                  <a:pt x="13296" y="11010"/>
                </a:lnTo>
                <a:lnTo>
                  <a:pt x="12627" y="11303"/>
                </a:lnTo>
                <a:lnTo>
                  <a:pt x="11958" y="11596"/>
                </a:lnTo>
                <a:lnTo>
                  <a:pt x="11316" y="11897"/>
                </a:lnTo>
                <a:lnTo>
                  <a:pt x="10674" y="12206"/>
                </a:lnTo>
                <a:lnTo>
                  <a:pt x="10059" y="12515"/>
                </a:lnTo>
                <a:lnTo>
                  <a:pt x="9471" y="12831"/>
                </a:lnTo>
                <a:lnTo>
                  <a:pt x="8882" y="13148"/>
                </a:lnTo>
                <a:lnTo>
                  <a:pt x="8320" y="13472"/>
                </a:lnTo>
                <a:lnTo>
                  <a:pt x="7785" y="13796"/>
                </a:lnTo>
                <a:lnTo>
                  <a:pt x="7250" y="14128"/>
                </a:lnTo>
                <a:lnTo>
                  <a:pt x="6742" y="14468"/>
                </a:lnTo>
                <a:lnTo>
                  <a:pt x="6234" y="14808"/>
                </a:lnTo>
                <a:lnTo>
                  <a:pt x="5752" y="15155"/>
                </a:lnTo>
                <a:lnTo>
                  <a:pt x="5297" y="15503"/>
                </a:lnTo>
                <a:lnTo>
                  <a:pt x="4869" y="15865"/>
                </a:lnTo>
                <a:lnTo>
                  <a:pt x="4441" y="16220"/>
                </a:lnTo>
                <a:lnTo>
                  <a:pt x="4040" y="16583"/>
                </a:lnTo>
                <a:lnTo>
                  <a:pt x="3639" y="16954"/>
                </a:lnTo>
                <a:lnTo>
                  <a:pt x="3264" y="17332"/>
                </a:lnTo>
                <a:lnTo>
                  <a:pt x="2917" y="17710"/>
                </a:lnTo>
                <a:lnTo>
                  <a:pt x="2596" y="18089"/>
                </a:lnTo>
                <a:lnTo>
                  <a:pt x="2275" y="18482"/>
                </a:lnTo>
                <a:lnTo>
                  <a:pt x="1980" y="18876"/>
                </a:lnTo>
                <a:lnTo>
                  <a:pt x="1713" y="19270"/>
                </a:lnTo>
                <a:lnTo>
                  <a:pt x="1472" y="19671"/>
                </a:lnTo>
                <a:lnTo>
                  <a:pt x="1231" y="20080"/>
                </a:lnTo>
                <a:lnTo>
                  <a:pt x="1017" y="20497"/>
                </a:lnTo>
                <a:lnTo>
                  <a:pt x="830" y="20914"/>
                </a:lnTo>
                <a:lnTo>
                  <a:pt x="643" y="21339"/>
                </a:lnTo>
                <a:lnTo>
                  <a:pt x="482" y="21763"/>
                </a:lnTo>
                <a:lnTo>
                  <a:pt x="349" y="22196"/>
                </a:lnTo>
                <a:lnTo>
                  <a:pt x="242" y="22636"/>
                </a:lnTo>
                <a:lnTo>
                  <a:pt x="161" y="23076"/>
                </a:lnTo>
                <a:lnTo>
                  <a:pt x="81" y="23562"/>
                </a:lnTo>
                <a:lnTo>
                  <a:pt x="28" y="24048"/>
                </a:lnTo>
                <a:lnTo>
                  <a:pt x="1" y="24535"/>
                </a:lnTo>
                <a:lnTo>
                  <a:pt x="1" y="25006"/>
                </a:lnTo>
                <a:lnTo>
                  <a:pt x="28" y="25477"/>
                </a:lnTo>
                <a:lnTo>
                  <a:pt x="81" y="25940"/>
                </a:lnTo>
                <a:lnTo>
                  <a:pt x="161" y="26403"/>
                </a:lnTo>
                <a:lnTo>
                  <a:pt x="242" y="26858"/>
                </a:lnTo>
                <a:lnTo>
                  <a:pt x="375" y="27306"/>
                </a:lnTo>
                <a:lnTo>
                  <a:pt x="509" y="27754"/>
                </a:lnTo>
                <a:lnTo>
                  <a:pt x="670" y="28194"/>
                </a:lnTo>
                <a:lnTo>
                  <a:pt x="857" y="28626"/>
                </a:lnTo>
                <a:lnTo>
                  <a:pt x="1071" y="29059"/>
                </a:lnTo>
                <a:lnTo>
                  <a:pt x="1312" y="29483"/>
                </a:lnTo>
                <a:lnTo>
                  <a:pt x="1552" y="29900"/>
                </a:lnTo>
                <a:lnTo>
                  <a:pt x="1847" y="30317"/>
                </a:lnTo>
                <a:lnTo>
                  <a:pt x="2141" y="30726"/>
                </a:lnTo>
                <a:lnTo>
                  <a:pt x="2462" y="31128"/>
                </a:lnTo>
                <a:lnTo>
                  <a:pt x="2810" y="31529"/>
                </a:lnTo>
                <a:lnTo>
                  <a:pt x="3157" y="31923"/>
                </a:lnTo>
                <a:lnTo>
                  <a:pt x="3559" y="32316"/>
                </a:lnTo>
                <a:lnTo>
                  <a:pt x="3960" y="32702"/>
                </a:lnTo>
                <a:lnTo>
                  <a:pt x="4388" y="33081"/>
                </a:lnTo>
                <a:lnTo>
                  <a:pt x="4843" y="33459"/>
                </a:lnTo>
                <a:lnTo>
                  <a:pt x="5297" y="33830"/>
                </a:lnTo>
                <a:lnTo>
                  <a:pt x="5779" y="34200"/>
                </a:lnTo>
                <a:lnTo>
                  <a:pt x="6287" y="34563"/>
                </a:lnTo>
                <a:lnTo>
                  <a:pt x="6822" y="34918"/>
                </a:lnTo>
                <a:lnTo>
                  <a:pt x="7357" y="35273"/>
                </a:lnTo>
                <a:lnTo>
                  <a:pt x="7946" y="35621"/>
                </a:lnTo>
                <a:lnTo>
                  <a:pt x="8507" y="35968"/>
                </a:lnTo>
                <a:lnTo>
                  <a:pt x="9123" y="36308"/>
                </a:lnTo>
                <a:lnTo>
                  <a:pt x="9738" y="36640"/>
                </a:lnTo>
                <a:lnTo>
                  <a:pt x="10380" y="36972"/>
                </a:lnTo>
                <a:lnTo>
                  <a:pt x="11049" y="37304"/>
                </a:lnTo>
                <a:lnTo>
                  <a:pt x="11718" y="37620"/>
                </a:lnTo>
                <a:lnTo>
                  <a:pt x="12413" y="37944"/>
                </a:lnTo>
                <a:lnTo>
                  <a:pt x="13109" y="38253"/>
                </a:lnTo>
                <a:lnTo>
                  <a:pt x="13858" y="38570"/>
                </a:lnTo>
                <a:lnTo>
                  <a:pt x="14580" y="38871"/>
                </a:lnTo>
                <a:lnTo>
                  <a:pt x="15356" y="39172"/>
                </a:lnTo>
                <a:lnTo>
                  <a:pt x="16131" y="39473"/>
                </a:lnTo>
                <a:lnTo>
                  <a:pt x="16934" y="39766"/>
                </a:lnTo>
                <a:lnTo>
                  <a:pt x="17736" y="40060"/>
                </a:lnTo>
                <a:lnTo>
                  <a:pt x="18566" y="40337"/>
                </a:lnTo>
                <a:lnTo>
                  <a:pt x="19422" y="40623"/>
                </a:lnTo>
                <a:lnTo>
                  <a:pt x="20278" y="40901"/>
                </a:lnTo>
                <a:lnTo>
                  <a:pt x="21134" y="41171"/>
                </a:lnTo>
                <a:lnTo>
                  <a:pt x="22043" y="41441"/>
                </a:lnTo>
                <a:lnTo>
                  <a:pt x="22926" y="41712"/>
                </a:lnTo>
                <a:lnTo>
                  <a:pt x="23862" y="41974"/>
                </a:lnTo>
                <a:lnTo>
                  <a:pt x="24799" y="42229"/>
                </a:lnTo>
                <a:lnTo>
                  <a:pt x="25735" y="42484"/>
                </a:lnTo>
                <a:lnTo>
                  <a:pt x="26698" y="42738"/>
                </a:lnTo>
                <a:lnTo>
                  <a:pt x="27661" y="42978"/>
                </a:lnTo>
                <a:lnTo>
                  <a:pt x="28651" y="43225"/>
                </a:lnTo>
                <a:lnTo>
                  <a:pt x="29667" y="43464"/>
                </a:lnTo>
                <a:lnTo>
                  <a:pt x="30684" y="43703"/>
                </a:lnTo>
                <a:lnTo>
                  <a:pt x="31700" y="43935"/>
                </a:lnTo>
                <a:lnTo>
                  <a:pt x="32744" y="44159"/>
                </a:lnTo>
                <a:lnTo>
                  <a:pt x="33814" y="44383"/>
                </a:lnTo>
                <a:lnTo>
                  <a:pt x="34884" y="44607"/>
                </a:lnTo>
                <a:lnTo>
                  <a:pt x="35954" y="44823"/>
                </a:lnTo>
                <a:lnTo>
                  <a:pt x="37050" y="45039"/>
                </a:lnTo>
                <a:lnTo>
                  <a:pt x="38147" y="45255"/>
                </a:lnTo>
                <a:lnTo>
                  <a:pt x="39271" y="45456"/>
                </a:lnTo>
                <a:lnTo>
                  <a:pt x="41518" y="45865"/>
                </a:lnTo>
                <a:lnTo>
                  <a:pt x="43818" y="46259"/>
                </a:lnTo>
                <a:lnTo>
                  <a:pt x="46172" y="46637"/>
                </a:lnTo>
                <a:lnTo>
                  <a:pt x="48580" y="47000"/>
                </a:lnTo>
                <a:lnTo>
                  <a:pt x="50987" y="47355"/>
                </a:lnTo>
                <a:lnTo>
                  <a:pt x="53449" y="47702"/>
                </a:lnTo>
                <a:lnTo>
                  <a:pt x="55963" y="48026"/>
                </a:lnTo>
                <a:lnTo>
                  <a:pt x="58504" y="48351"/>
                </a:lnTo>
                <a:lnTo>
                  <a:pt x="61072" y="48652"/>
                </a:lnTo>
                <a:lnTo>
                  <a:pt x="63667" y="48953"/>
                </a:lnTo>
                <a:lnTo>
                  <a:pt x="66289" y="49231"/>
                </a:lnTo>
                <a:lnTo>
                  <a:pt x="68937" y="49509"/>
                </a:lnTo>
                <a:lnTo>
                  <a:pt x="71612" y="49771"/>
                </a:lnTo>
                <a:lnTo>
                  <a:pt x="74314" y="50018"/>
                </a:lnTo>
                <a:lnTo>
                  <a:pt x="77043" y="50265"/>
                </a:lnTo>
                <a:lnTo>
                  <a:pt x="79771" y="50497"/>
                </a:lnTo>
                <a:lnTo>
                  <a:pt x="82553" y="50721"/>
                </a:lnTo>
                <a:lnTo>
                  <a:pt x="85335" y="50929"/>
                </a:lnTo>
                <a:lnTo>
                  <a:pt x="88117" y="51138"/>
                </a:lnTo>
                <a:lnTo>
                  <a:pt x="90926" y="51331"/>
                </a:lnTo>
                <a:lnTo>
                  <a:pt x="93735" y="51516"/>
                </a:lnTo>
                <a:lnTo>
                  <a:pt x="96570" y="51693"/>
                </a:lnTo>
                <a:lnTo>
                  <a:pt x="99406" y="51871"/>
                </a:lnTo>
                <a:lnTo>
                  <a:pt x="102268" y="52033"/>
                </a:lnTo>
                <a:lnTo>
                  <a:pt x="105104" y="52187"/>
                </a:lnTo>
                <a:lnTo>
                  <a:pt x="107966" y="52334"/>
                </a:lnTo>
                <a:lnTo>
                  <a:pt x="110829" y="52473"/>
                </a:lnTo>
                <a:lnTo>
                  <a:pt x="113664" y="52604"/>
                </a:lnTo>
                <a:lnTo>
                  <a:pt x="116526" y="52728"/>
                </a:lnTo>
                <a:lnTo>
                  <a:pt x="119389" y="52851"/>
                </a:lnTo>
                <a:lnTo>
                  <a:pt x="122224" y="52967"/>
                </a:lnTo>
                <a:lnTo>
                  <a:pt x="122572" y="52975"/>
                </a:lnTo>
                <a:lnTo>
                  <a:pt x="122920" y="52983"/>
                </a:lnTo>
                <a:lnTo>
                  <a:pt x="123268" y="52983"/>
                </a:lnTo>
                <a:lnTo>
                  <a:pt x="123615" y="52975"/>
                </a:lnTo>
                <a:lnTo>
                  <a:pt x="123936" y="52967"/>
                </a:lnTo>
                <a:lnTo>
                  <a:pt x="124257" y="52952"/>
                </a:lnTo>
                <a:lnTo>
                  <a:pt x="124578" y="52936"/>
                </a:lnTo>
                <a:lnTo>
                  <a:pt x="124873" y="52913"/>
                </a:lnTo>
                <a:lnTo>
                  <a:pt x="125461" y="52859"/>
                </a:lnTo>
                <a:lnTo>
                  <a:pt x="126023" y="52790"/>
                </a:lnTo>
                <a:lnTo>
                  <a:pt x="126558" y="52705"/>
                </a:lnTo>
                <a:lnTo>
                  <a:pt x="127039" y="52604"/>
                </a:lnTo>
                <a:lnTo>
                  <a:pt x="127494" y="52489"/>
                </a:lnTo>
                <a:lnTo>
                  <a:pt x="127922" y="52373"/>
                </a:lnTo>
                <a:lnTo>
                  <a:pt x="128297" y="52242"/>
                </a:lnTo>
                <a:lnTo>
                  <a:pt x="128644" y="52103"/>
                </a:lnTo>
                <a:lnTo>
                  <a:pt x="128965" y="51956"/>
                </a:lnTo>
                <a:lnTo>
                  <a:pt x="129233" y="51809"/>
                </a:lnTo>
                <a:lnTo>
                  <a:pt x="129447" y="51655"/>
                </a:lnTo>
                <a:lnTo>
                  <a:pt x="129607" y="51493"/>
                </a:lnTo>
                <a:lnTo>
                  <a:pt x="129741" y="51338"/>
                </a:lnTo>
                <a:lnTo>
                  <a:pt x="129822" y="51176"/>
                </a:lnTo>
                <a:lnTo>
                  <a:pt x="129875" y="51014"/>
                </a:lnTo>
                <a:lnTo>
                  <a:pt x="129848" y="50860"/>
                </a:lnTo>
                <a:lnTo>
                  <a:pt x="129795" y="50705"/>
                </a:lnTo>
                <a:lnTo>
                  <a:pt x="129688" y="50559"/>
                </a:lnTo>
                <a:lnTo>
                  <a:pt x="129527" y="50412"/>
                </a:lnTo>
                <a:lnTo>
                  <a:pt x="129286" y="50273"/>
                </a:lnTo>
                <a:lnTo>
                  <a:pt x="129019" y="50142"/>
                </a:lnTo>
                <a:lnTo>
                  <a:pt x="128858" y="50088"/>
                </a:lnTo>
                <a:lnTo>
                  <a:pt x="128698" y="50026"/>
                </a:lnTo>
                <a:lnTo>
                  <a:pt x="128511" y="49972"/>
                </a:lnTo>
                <a:lnTo>
                  <a:pt x="128297" y="49918"/>
                </a:lnTo>
                <a:lnTo>
                  <a:pt x="128083" y="49864"/>
                </a:lnTo>
                <a:lnTo>
                  <a:pt x="127869" y="49817"/>
                </a:lnTo>
                <a:lnTo>
                  <a:pt x="127601" y="49779"/>
                </a:lnTo>
                <a:lnTo>
                  <a:pt x="127360" y="49733"/>
                </a:lnTo>
                <a:lnTo>
                  <a:pt x="127066" y="49702"/>
                </a:lnTo>
                <a:lnTo>
                  <a:pt x="126772" y="49663"/>
                </a:lnTo>
                <a:lnTo>
                  <a:pt x="126478" y="49640"/>
                </a:lnTo>
                <a:lnTo>
                  <a:pt x="126157" y="49617"/>
                </a:lnTo>
                <a:lnTo>
                  <a:pt x="125809" y="49594"/>
                </a:lnTo>
                <a:lnTo>
                  <a:pt x="125461" y="49578"/>
                </a:lnTo>
                <a:lnTo>
                  <a:pt x="120673" y="49385"/>
                </a:lnTo>
                <a:lnTo>
                  <a:pt x="115831" y="49177"/>
                </a:lnTo>
                <a:lnTo>
                  <a:pt x="110962" y="48961"/>
                </a:lnTo>
                <a:lnTo>
                  <a:pt x="108501" y="48845"/>
                </a:lnTo>
                <a:lnTo>
                  <a:pt x="106067" y="48721"/>
                </a:lnTo>
                <a:lnTo>
                  <a:pt x="103633" y="48590"/>
                </a:lnTo>
                <a:lnTo>
                  <a:pt x="101172" y="48459"/>
                </a:lnTo>
                <a:lnTo>
                  <a:pt x="98737" y="48320"/>
                </a:lnTo>
                <a:lnTo>
                  <a:pt x="96276" y="48181"/>
                </a:lnTo>
                <a:lnTo>
                  <a:pt x="93842" y="48026"/>
                </a:lnTo>
                <a:lnTo>
                  <a:pt x="91408" y="47872"/>
                </a:lnTo>
                <a:lnTo>
                  <a:pt x="89000" y="47702"/>
                </a:lnTo>
                <a:lnTo>
                  <a:pt x="86566" y="47532"/>
                </a:lnTo>
                <a:lnTo>
                  <a:pt x="84185" y="47355"/>
                </a:lnTo>
                <a:lnTo>
                  <a:pt x="81777" y="47170"/>
                </a:lnTo>
                <a:lnTo>
                  <a:pt x="79397" y="46977"/>
                </a:lnTo>
                <a:lnTo>
                  <a:pt x="77043" y="46776"/>
                </a:lnTo>
                <a:lnTo>
                  <a:pt x="74689" y="46567"/>
                </a:lnTo>
                <a:lnTo>
                  <a:pt x="72361" y="46344"/>
                </a:lnTo>
                <a:lnTo>
                  <a:pt x="70061" y="46120"/>
                </a:lnTo>
                <a:lnTo>
                  <a:pt x="67787" y="45880"/>
                </a:lnTo>
                <a:lnTo>
                  <a:pt x="65513" y="45633"/>
                </a:lnTo>
                <a:lnTo>
                  <a:pt x="63293" y="45371"/>
                </a:lnTo>
                <a:lnTo>
                  <a:pt x="61072" y="45108"/>
                </a:lnTo>
                <a:lnTo>
                  <a:pt x="58879" y="44830"/>
                </a:lnTo>
                <a:lnTo>
                  <a:pt x="56739" y="44537"/>
                </a:lnTo>
                <a:lnTo>
                  <a:pt x="54626" y="44244"/>
                </a:lnTo>
                <a:lnTo>
                  <a:pt x="52539" y="43927"/>
                </a:lnTo>
                <a:lnTo>
                  <a:pt x="50479" y="43603"/>
                </a:lnTo>
                <a:lnTo>
                  <a:pt x="48446" y="43271"/>
                </a:lnTo>
                <a:lnTo>
                  <a:pt x="46467" y="42924"/>
                </a:lnTo>
                <a:lnTo>
                  <a:pt x="44541" y="42568"/>
                </a:lnTo>
                <a:lnTo>
                  <a:pt x="42615" y="42198"/>
                </a:lnTo>
                <a:lnTo>
                  <a:pt x="40769" y="41812"/>
                </a:lnTo>
                <a:lnTo>
                  <a:pt x="38950" y="41411"/>
                </a:lnTo>
                <a:lnTo>
                  <a:pt x="38067" y="41210"/>
                </a:lnTo>
                <a:lnTo>
                  <a:pt x="37184" y="41001"/>
                </a:lnTo>
                <a:lnTo>
                  <a:pt x="36301" y="40785"/>
                </a:lnTo>
                <a:lnTo>
                  <a:pt x="35445" y="40577"/>
                </a:lnTo>
                <a:lnTo>
                  <a:pt x="34616" y="40353"/>
                </a:lnTo>
                <a:lnTo>
                  <a:pt x="33787" y="40137"/>
                </a:lnTo>
                <a:lnTo>
                  <a:pt x="32958" y="39905"/>
                </a:lnTo>
                <a:lnTo>
                  <a:pt x="32155" y="39681"/>
                </a:lnTo>
                <a:lnTo>
                  <a:pt x="31353" y="39450"/>
                </a:lnTo>
                <a:lnTo>
                  <a:pt x="30577" y="39210"/>
                </a:lnTo>
                <a:lnTo>
                  <a:pt x="29801" y="38971"/>
                </a:lnTo>
                <a:lnTo>
                  <a:pt x="29052" y="38724"/>
                </a:lnTo>
                <a:lnTo>
                  <a:pt x="28303" y="38477"/>
                </a:lnTo>
                <a:lnTo>
                  <a:pt x="27581" y="38230"/>
                </a:lnTo>
                <a:lnTo>
                  <a:pt x="26858" y="37975"/>
                </a:lnTo>
                <a:lnTo>
                  <a:pt x="26163" y="37713"/>
                </a:lnTo>
                <a:lnTo>
                  <a:pt x="25494" y="37450"/>
                </a:lnTo>
                <a:lnTo>
                  <a:pt x="24825" y="37180"/>
                </a:lnTo>
                <a:lnTo>
                  <a:pt x="24157" y="36910"/>
                </a:lnTo>
                <a:lnTo>
                  <a:pt x="23515" y="36632"/>
                </a:lnTo>
                <a:lnTo>
                  <a:pt x="22899" y="36354"/>
                </a:lnTo>
                <a:lnTo>
                  <a:pt x="22284" y="36076"/>
                </a:lnTo>
                <a:lnTo>
                  <a:pt x="21696" y="35783"/>
                </a:lnTo>
                <a:lnTo>
                  <a:pt x="21107" y="35489"/>
                </a:lnTo>
                <a:lnTo>
                  <a:pt x="20545" y="35196"/>
                </a:lnTo>
                <a:lnTo>
                  <a:pt x="20010" y="34895"/>
                </a:lnTo>
                <a:lnTo>
                  <a:pt x="19475" y="34594"/>
                </a:lnTo>
                <a:lnTo>
                  <a:pt x="18967" y="34285"/>
                </a:lnTo>
                <a:lnTo>
                  <a:pt x="18459" y="33969"/>
                </a:lnTo>
                <a:lnTo>
                  <a:pt x="17977" y="33652"/>
                </a:lnTo>
                <a:lnTo>
                  <a:pt x="17522" y="33328"/>
                </a:lnTo>
                <a:lnTo>
                  <a:pt x="17068" y="33004"/>
                </a:lnTo>
                <a:lnTo>
                  <a:pt x="16640" y="32672"/>
                </a:lnTo>
                <a:lnTo>
                  <a:pt x="16238" y="32332"/>
                </a:lnTo>
                <a:lnTo>
                  <a:pt x="15837" y="31992"/>
                </a:lnTo>
                <a:lnTo>
                  <a:pt x="15463" y="31645"/>
                </a:lnTo>
                <a:lnTo>
                  <a:pt x="15115" y="31297"/>
                </a:lnTo>
                <a:lnTo>
                  <a:pt x="14767" y="30942"/>
                </a:lnTo>
                <a:lnTo>
                  <a:pt x="14446" y="30587"/>
                </a:lnTo>
                <a:lnTo>
                  <a:pt x="14152" y="30224"/>
                </a:lnTo>
                <a:lnTo>
                  <a:pt x="13884" y="29854"/>
                </a:lnTo>
                <a:lnTo>
                  <a:pt x="13617" y="29476"/>
                </a:lnTo>
                <a:lnTo>
                  <a:pt x="13376" y="29097"/>
                </a:lnTo>
                <a:lnTo>
                  <a:pt x="13135" y="28719"/>
                </a:lnTo>
                <a:lnTo>
                  <a:pt x="12948" y="28325"/>
                </a:lnTo>
                <a:lnTo>
                  <a:pt x="12761" y="27932"/>
                </a:lnTo>
                <a:lnTo>
                  <a:pt x="12600" y="27538"/>
                </a:lnTo>
                <a:lnTo>
                  <a:pt x="12440" y="27136"/>
                </a:lnTo>
                <a:lnTo>
                  <a:pt x="12333" y="26727"/>
                </a:lnTo>
                <a:lnTo>
                  <a:pt x="12226" y="26310"/>
                </a:lnTo>
                <a:lnTo>
                  <a:pt x="12146" y="25894"/>
                </a:lnTo>
                <a:lnTo>
                  <a:pt x="12092" y="25469"/>
                </a:lnTo>
                <a:lnTo>
                  <a:pt x="12065" y="25029"/>
                </a:lnTo>
                <a:lnTo>
                  <a:pt x="12039" y="24597"/>
                </a:lnTo>
                <a:lnTo>
                  <a:pt x="12039" y="24164"/>
                </a:lnTo>
                <a:lnTo>
                  <a:pt x="12065" y="23747"/>
                </a:lnTo>
                <a:lnTo>
                  <a:pt x="12119" y="23323"/>
                </a:lnTo>
                <a:lnTo>
                  <a:pt x="12199" y="22914"/>
                </a:lnTo>
                <a:lnTo>
                  <a:pt x="12279" y="22504"/>
                </a:lnTo>
                <a:lnTo>
                  <a:pt x="12386" y="22103"/>
                </a:lnTo>
                <a:lnTo>
                  <a:pt x="12520" y="21709"/>
                </a:lnTo>
                <a:lnTo>
                  <a:pt x="12681" y="21316"/>
                </a:lnTo>
                <a:lnTo>
                  <a:pt x="12841" y="20930"/>
                </a:lnTo>
                <a:lnTo>
                  <a:pt x="13055" y="20544"/>
                </a:lnTo>
                <a:lnTo>
                  <a:pt x="13269" y="20165"/>
                </a:lnTo>
                <a:lnTo>
                  <a:pt x="13483" y="19795"/>
                </a:lnTo>
                <a:lnTo>
                  <a:pt x="13751" y="19432"/>
                </a:lnTo>
                <a:lnTo>
                  <a:pt x="14018" y="19069"/>
                </a:lnTo>
                <a:lnTo>
                  <a:pt x="14312" y="18714"/>
                </a:lnTo>
                <a:lnTo>
                  <a:pt x="14607" y="18359"/>
                </a:lnTo>
                <a:lnTo>
                  <a:pt x="14954" y="18011"/>
                </a:lnTo>
                <a:lnTo>
                  <a:pt x="15302" y="17672"/>
                </a:lnTo>
                <a:lnTo>
                  <a:pt x="15677" y="17332"/>
                </a:lnTo>
                <a:lnTo>
                  <a:pt x="16051" y="17000"/>
                </a:lnTo>
                <a:lnTo>
                  <a:pt x="16452" y="16668"/>
                </a:lnTo>
                <a:lnTo>
                  <a:pt x="16880" y="16344"/>
                </a:lnTo>
                <a:lnTo>
                  <a:pt x="17308" y="16027"/>
                </a:lnTo>
                <a:lnTo>
                  <a:pt x="17763" y="15711"/>
                </a:lnTo>
                <a:lnTo>
                  <a:pt x="18245" y="15402"/>
                </a:lnTo>
                <a:lnTo>
                  <a:pt x="18726" y="15101"/>
                </a:lnTo>
                <a:lnTo>
                  <a:pt x="19234" y="14800"/>
                </a:lnTo>
                <a:lnTo>
                  <a:pt x="19769" y="14499"/>
                </a:lnTo>
                <a:lnTo>
                  <a:pt x="20305" y="14206"/>
                </a:lnTo>
                <a:lnTo>
                  <a:pt x="20866" y="13920"/>
                </a:lnTo>
                <a:lnTo>
                  <a:pt x="21428" y="13642"/>
                </a:lnTo>
                <a:lnTo>
                  <a:pt x="22017" y="13356"/>
                </a:lnTo>
                <a:lnTo>
                  <a:pt x="22632" y="13086"/>
                </a:lnTo>
                <a:lnTo>
                  <a:pt x="23247" y="12816"/>
                </a:lnTo>
                <a:lnTo>
                  <a:pt x="23889" y="12554"/>
                </a:lnTo>
                <a:lnTo>
                  <a:pt x="24531" y="12291"/>
                </a:lnTo>
                <a:lnTo>
                  <a:pt x="25200" y="12036"/>
                </a:lnTo>
                <a:lnTo>
                  <a:pt x="25895" y="11782"/>
                </a:lnTo>
                <a:lnTo>
                  <a:pt x="26591" y="11534"/>
                </a:lnTo>
                <a:lnTo>
                  <a:pt x="27286" y="11287"/>
                </a:lnTo>
                <a:lnTo>
                  <a:pt x="28009" y="11048"/>
                </a:lnTo>
                <a:lnTo>
                  <a:pt x="28758" y="10809"/>
                </a:lnTo>
                <a:lnTo>
                  <a:pt x="29507" y="10577"/>
                </a:lnTo>
                <a:lnTo>
                  <a:pt x="30282" y="10353"/>
                </a:lnTo>
                <a:lnTo>
                  <a:pt x="31058" y="10129"/>
                </a:lnTo>
                <a:lnTo>
                  <a:pt x="31861" y="9906"/>
                </a:lnTo>
                <a:lnTo>
                  <a:pt x="32663" y="9689"/>
                </a:lnTo>
                <a:lnTo>
                  <a:pt x="33466" y="9473"/>
                </a:lnTo>
                <a:lnTo>
                  <a:pt x="34295" y="9265"/>
                </a:lnTo>
                <a:lnTo>
                  <a:pt x="35151" y="9064"/>
                </a:lnTo>
                <a:lnTo>
                  <a:pt x="36007" y="8863"/>
                </a:lnTo>
                <a:lnTo>
                  <a:pt x="36890" y="8663"/>
                </a:lnTo>
                <a:lnTo>
                  <a:pt x="37746" y="8470"/>
                </a:lnTo>
                <a:lnTo>
                  <a:pt x="38655" y="8284"/>
                </a:lnTo>
                <a:lnTo>
                  <a:pt x="39565" y="8099"/>
                </a:lnTo>
                <a:lnTo>
                  <a:pt x="40474" y="7914"/>
                </a:lnTo>
                <a:lnTo>
                  <a:pt x="41411" y="7736"/>
                </a:lnTo>
                <a:lnTo>
                  <a:pt x="42347" y="7559"/>
                </a:lnTo>
                <a:lnTo>
                  <a:pt x="43283" y="7389"/>
                </a:lnTo>
                <a:lnTo>
                  <a:pt x="44246" y="7227"/>
                </a:lnTo>
                <a:lnTo>
                  <a:pt x="46199" y="6903"/>
                </a:lnTo>
                <a:lnTo>
                  <a:pt x="48179" y="6586"/>
                </a:lnTo>
                <a:lnTo>
                  <a:pt x="50212" y="6293"/>
                </a:lnTo>
                <a:lnTo>
                  <a:pt x="52271" y="6007"/>
                </a:lnTo>
                <a:lnTo>
                  <a:pt x="54385" y="5737"/>
                </a:lnTo>
                <a:lnTo>
                  <a:pt x="56525" y="5474"/>
                </a:lnTo>
                <a:lnTo>
                  <a:pt x="58692" y="5235"/>
                </a:lnTo>
                <a:lnTo>
                  <a:pt x="60885" y="4996"/>
                </a:lnTo>
                <a:lnTo>
                  <a:pt x="63105" y="4780"/>
                </a:lnTo>
                <a:lnTo>
                  <a:pt x="65379" y="4571"/>
                </a:lnTo>
                <a:lnTo>
                  <a:pt x="67653" y="4370"/>
                </a:lnTo>
                <a:lnTo>
                  <a:pt x="69980" y="4185"/>
                </a:lnTo>
                <a:lnTo>
                  <a:pt x="72308" y="4015"/>
                </a:lnTo>
                <a:lnTo>
                  <a:pt x="74662" y="3853"/>
                </a:lnTo>
                <a:lnTo>
                  <a:pt x="77043" y="3699"/>
                </a:lnTo>
                <a:lnTo>
                  <a:pt x="79423" y="3560"/>
                </a:lnTo>
                <a:lnTo>
                  <a:pt x="81831" y="3421"/>
                </a:lnTo>
                <a:lnTo>
                  <a:pt x="84265" y="3305"/>
                </a:lnTo>
                <a:lnTo>
                  <a:pt x="86700" y="3189"/>
                </a:lnTo>
                <a:lnTo>
                  <a:pt x="89161" y="3089"/>
                </a:lnTo>
                <a:lnTo>
                  <a:pt x="91622" y="2996"/>
                </a:lnTo>
                <a:lnTo>
                  <a:pt x="94109" y="2911"/>
                </a:lnTo>
                <a:lnTo>
                  <a:pt x="96570" y="2834"/>
                </a:lnTo>
                <a:lnTo>
                  <a:pt x="99085" y="2772"/>
                </a:lnTo>
                <a:lnTo>
                  <a:pt x="101573" y="2711"/>
                </a:lnTo>
                <a:lnTo>
                  <a:pt x="104061" y="2664"/>
                </a:lnTo>
                <a:lnTo>
                  <a:pt x="106575" y="2618"/>
                </a:lnTo>
                <a:lnTo>
                  <a:pt x="109063" y="2587"/>
                </a:lnTo>
                <a:lnTo>
                  <a:pt x="111578" y="2564"/>
                </a:lnTo>
                <a:lnTo>
                  <a:pt x="114065" y="2541"/>
                </a:lnTo>
                <a:lnTo>
                  <a:pt x="116553" y="2525"/>
                </a:lnTo>
                <a:lnTo>
                  <a:pt x="121529" y="2525"/>
                </a:lnTo>
                <a:lnTo>
                  <a:pt x="122010" y="2518"/>
                </a:lnTo>
                <a:lnTo>
                  <a:pt x="122438" y="2502"/>
                </a:lnTo>
                <a:lnTo>
                  <a:pt x="122866" y="2471"/>
                </a:lnTo>
                <a:lnTo>
                  <a:pt x="123241" y="2433"/>
                </a:lnTo>
                <a:lnTo>
                  <a:pt x="123589" y="2379"/>
                </a:lnTo>
                <a:lnTo>
                  <a:pt x="123910" y="2325"/>
                </a:lnTo>
                <a:lnTo>
                  <a:pt x="124204" y="2255"/>
                </a:lnTo>
                <a:lnTo>
                  <a:pt x="124445" y="2186"/>
                </a:lnTo>
                <a:lnTo>
                  <a:pt x="124685" y="2101"/>
                </a:lnTo>
                <a:lnTo>
                  <a:pt x="124873" y="2016"/>
                </a:lnTo>
                <a:lnTo>
                  <a:pt x="125033" y="1923"/>
                </a:lnTo>
                <a:lnTo>
                  <a:pt x="125167" y="1831"/>
                </a:lnTo>
                <a:lnTo>
                  <a:pt x="125274" y="1730"/>
                </a:lnTo>
                <a:lnTo>
                  <a:pt x="125354" y="1630"/>
                </a:lnTo>
                <a:lnTo>
                  <a:pt x="125381" y="1522"/>
                </a:lnTo>
                <a:lnTo>
                  <a:pt x="125408" y="1414"/>
                </a:lnTo>
                <a:lnTo>
                  <a:pt x="125381" y="1313"/>
                </a:lnTo>
                <a:lnTo>
                  <a:pt x="125327" y="1205"/>
                </a:lnTo>
                <a:lnTo>
                  <a:pt x="125247" y="1097"/>
                </a:lnTo>
                <a:lnTo>
                  <a:pt x="125140" y="997"/>
                </a:lnTo>
                <a:lnTo>
                  <a:pt x="125006" y="896"/>
                </a:lnTo>
                <a:lnTo>
                  <a:pt x="124846" y="804"/>
                </a:lnTo>
                <a:lnTo>
                  <a:pt x="124632" y="711"/>
                </a:lnTo>
                <a:lnTo>
                  <a:pt x="124418" y="626"/>
                </a:lnTo>
                <a:lnTo>
                  <a:pt x="124150" y="541"/>
                </a:lnTo>
                <a:lnTo>
                  <a:pt x="123856" y="472"/>
                </a:lnTo>
                <a:lnTo>
                  <a:pt x="123535" y="402"/>
                </a:lnTo>
                <a:lnTo>
                  <a:pt x="123214" y="348"/>
                </a:lnTo>
                <a:lnTo>
                  <a:pt x="122840" y="294"/>
                </a:lnTo>
                <a:lnTo>
                  <a:pt x="122412" y="256"/>
                </a:lnTo>
                <a:lnTo>
                  <a:pt x="121984" y="225"/>
                </a:lnTo>
                <a:lnTo>
                  <a:pt x="121529" y="209"/>
                </a:lnTo>
                <a:lnTo>
                  <a:pt x="118881" y="148"/>
                </a:lnTo>
                <a:lnTo>
                  <a:pt x="116232" y="101"/>
                </a:lnTo>
                <a:lnTo>
                  <a:pt x="113557" y="63"/>
                </a:lnTo>
                <a:lnTo>
                  <a:pt x="110909" y="32"/>
                </a:lnTo>
                <a:lnTo>
                  <a:pt x="108234" y="9"/>
                </a:lnTo>
                <a:lnTo>
                  <a:pt x="1055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4" name="Google Shape;104;p6"/>
          <p:cNvSpPr/>
          <p:nvPr/>
        </p:nvSpPr>
        <p:spPr>
          <a:xfrm rot="10800000" flipH="1">
            <a:off x="7533909" y="752764"/>
            <a:ext cx="195072" cy="160410"/>
          </a:xfrm>
          <a:custGeom>
            <a:avLst/>
            <a:gdLst/>
            <a:ahLst/>
            <a:cxnLst/>
            <a:rect l="l" t="t" r="r" b="b"/>
            <a:pathLst>
              <a:path w="59655" h="15997" extrusionOk="0">
                <a:moveTo>
                  <a:pt x="36863" y="1"/>
                </a:moveTo>
                <a:lnTo>
                  <a:pt x="36354" y="9"/>
                </a:lnTo>
                <a:lnTo>
                  <a:pt x="35873" y="24"/>
                </a:lnTo>
                <a:lnTo>
                  <a:pt x="35391" y="55"/>
                </a:lnTo>
                <a:lnTo>
                  <a:pt x="34937" y="94"/>
                </a:lnTo>
                <a:lnTo>
                  <a:pt x="34482" y="140"/>
                </a:lnTo>
                <a:lnTo>
                  <a:pt x="34054" y="209"/>
                </a:lnTo>
                <a:lnTo>
                  <a:pt x="33653" y="279"/>
                </a:lnTo>
                <a:lnTo>
                  <a:pt x="33278" y="364"/>
                </a:lnTo>
                <a:lnTo>
                  <a:pt x="32930" y="464"/>
                </a:lnTo>
                <a:lnTo>
                  <a:pt x="32609" y="580"/>
                </a:lnTo>
                <a:lnTo>
                  <a:pt x="32342" y="696"/>
                </a:lnTo>
                <a:lnTo>
                  <a:pt x="32101" y="835"/>
                </a:lnTo>
                <a:lnTo>
                  <a:pt x="31940" y="981"/>
                </a:lnTo>
                <a:lnTo>
                  <a:pt x="31807" y="1143"/>
                </a:lnTo>
                <a:lnTo>
                  <a:pt x="31379" y="1846"/>
                </a:lnTo>
                <a:lnTo>
                  <a:pt x="30977" y="2556"/>
                </a:lnTo>
                <a:lnTo>
                  <a:pt x="30656" y="3266"/>
                </a:lnTo>
                <a:lnTo>
                  <a:pt x="30362" y="3977"/>
                </a:lnTo>
                <a:lnTo>
                  <a:pt x="30095" y="4695"/>
                </a:lnTo>
                <a:lnTo>
                  <a:pt x="29854" y="5405"/>
                </a:lnTo>
                <a:lnTo>
                  <a:pt x="29426" y="6833"/>
                </a:lnTo>
                <a:lnTo>
                  <a:pt x="26457" y="6794"/>
                </a:lnTo>
                <a:lnTo>
                  <a:pt x="23487" y="6756"/>
                </a:lnTo>
                <a:lnTo>
                  <a:pt x="20518" y="6702"/>
                </a:lnTo>
                <a:lnTo>
                  <a:pt x="17549" y="6648"/>
                </a:lnTo>
                <a:lnTo>
                  <a:pt x="14579" y="6586"/>
                </a:lnTo>
                <a:lnTo>
                  <a:pt x="11610" y="6516"/>
                </a:lnTo>
                <a:lnTo>
                  <a:pt x="8641" y="6432"/>
                </a:lnTo>
                <a:lnTo>
                  <a:pt x="5671" y="6347"/>
                </a:lnTo>
                <a:lnTo>
                  <a:pt x="5324" y="6339"/>
                </a:lnTo>
                <a:lnTo>
                  <a:pt x="4655" y="6339"/>
                </a:lnTo>
                <a:lnTo>
                  <a:pt x="4361" y="6347"/>
                </a:lnTo>
                <a:lnTo>
                  <a:pt x="4040" y="6362"/>
                </a:lnTo>
                <a:lnTo>
                  <a:pt x="3745" y="6378"/>
                </a:lnTo>
                <a:lnTo>
                  <a:pt x="3478" y="6401"/>
                </a:lnTo>
                <a:lnTo>
                  <a:pt x="3210" y="6424"/>
                </a:lnTo>
                <a:lnTo>
                  <a:pt x="2943" y="6455"/>
                </a:lnTo>
                <a:lnTo>
                  <a:pt x="2702" y="6486"/>
                </a:lnTo>
                <a:lnTo>
                  <a:pt x="2461" y="6524"/>
                </a:lnTo>
                <a:lnTo>
                  <a:pt x="2221" y="6571"/>
                </a:lnTo>
                <a:lnTo>
                  <a:pt x="1819" y="6663"/>
                </a:lnTo>
                <a:lnTo>
                  <a:pt x="1445" y="6764"/>
                </a:lnTo>
                <a:lnTo>
                  <a:pt x="1097" y="6887"/>
                </a:lnTo>
                <a:lnTo>
                  <a:pt x="803" y="7011"/>
                </a:lnTo>
                <a:lnTo>
                  <a:pt x="562" y="7150"/>
                </a:lnTo>
                <a:lnTo>
                  <a:pt x="348" y="7288"/>
                </a:lnTo>
                <a:lnTo>
                  <a:pt x="214" y="7443"/>
                </a:lnTo>
                <a:lnTo>
                  <a:pt x="81" y="7597"/>
                </a:lnTo>
                <a:lnTo>
                  <a:pt x="27" y="7759"/>
                </a:lnTo>
                <a:lnTo>
                  <a:pt x="0" y="7914"/>
                </a:lnTo>
                <a:lnTo>
                  <a:pt x="0" y="8076"/>
                </a:lnTo>
                <a:lnTo>
                  <a:pt x="81" y="8238"/>
                </a:lnTo>
                <a:lnTo>
                  <a:pt x="188" y="8400"/>
                </a:lnTo>
                <a:lnTo>
                  <a:pt x="321" y="8562"/>
                </a:lnTo>
                <a:lnTo>
                  <a:pt x="535" y="8717"/>
                </a:lnTo>
                <a:lnTo>
                  <a:pt x="776" y="8863"/>
                </a:lnTo>
                <a:lnTo>
                  <a:pt x="1044" y="9002"/>
                </a:lnTo>
                <a:lnTo>
                  <a:pt x="1391" y="9141"/>
                </a:lnTo>
                <a:lnTo>
                  <a:pt x="1766" y="9265"/>
                </a:lnTo>
                <a:lnTo>
                  <a:pt x="2194" y="9373"/>
                </a:lnTo>
                <a:lnTo>
                  <a:pt x="2649" y="9481"/>
                </a:lnTo>
                <a:lnTo>
                  <a:pt x="2916" y="9527"/>
                </a:lnTo>
                <a:lnTo>
                  <a:pt x="3157" y="9566"/>
                </a:lnTo>
                <a:lnTo>
                  <a:pt x="3451" y="9604"/>
                </a:lnTo>
                <a:lnTo>
                  <a:pt x="3719" y="9643"/>
                </a:lnTo>
                <a:lnTo>
                  <a:pt x="4013" y="9674"/>
                </a:lnTo>
                <a:lnTo>
                  <a:pt x="4334" y="9697"/>
                </a:lnTo>
                <a:lnTo>
                  <a:pt x="4655" y="9720"/>
                </a:lnTo>
                <a:lnTo>
                  <a:pt x="4976" y="9743"/>
                </a:lnTo>
                <a:lnTo>
                  <a:pt x="5324" y="9759"/>
                </a:lnTo>
                <a:lnTo>
                  <a:pt x="5671" y="9767"/>
                </a:lnTo>
                <a:lnTo>
                  <a:pt x="8480" y="9813"/>
                </a:lnTo>
                <a:lnTo>
                  <a:pt x="11316" y="9859"/>
                </a:lnTo>
                <a:lnTo>
                  <a:pt x="14151" y="9898"/>
                </a:lnTo>
                <a:lnTo>
                  <a:pt x="16987" y="9929"/>
                </a:lnTo>
                <a:lnTo>
                  <a:pt x="19822" y="9952"/>
                </a:lnTo>
                <a:lnTo>
                  <a:pt x="22658" y="9967"/>
                </a:lnTo>
                <a:lnTo>
                  <a:pt x="25494" y="9975"/>
                </a:lnTo>
                <a:lnTo>
                  <a:pt x="28356" y="9983"/>
                </a:lnTo>
                <a:lnTo>
                  <a:pt x="28088" y="10654"/>
                </a:lnTo>
                <a:lnTo>
                  <a:pt x="27874" y="11326"/>
                </a:lnTo>
                <a:lnTo>
                  <a:pt x="27687" y="11998"/>
                </a:lnTo>
                <a:lnTo>
                  <a:pt x="27634" y="12337"/>
                </a:lnTo>
                <a:lnTo>
                  <a:pt x="27580" y="12669"/>
                </a:lnTo>
                <a:lnTo>
                  <a:pt x="27553" y="13009"/>
                </a:lnTo>
                <a:lnTo>
                  <a:pt x="27553" y="13341"/>
                </a:lnTo>
                <a:lnTo>
                  <a:pt x="27580" y="13681"/>
                </a:lnTo>
                <a:lnTo>
                  <a:pt x="27634" y="14013"/>
                </a:lnTo>
                <a:lnTo>
                  <a:pt x="27687" y="14344"/>
                </a:lnTo>
                <a:lnTo>
                  <a:pt x="27821" y="14684"/>
                </a:lnTo>
                <a:lnTo>
                  <a:pt x="27955" y="15016"/>
                </a:lnTo>
                <a:lnTo>
                  <a:pt x="28142" y="15348"/>
                </a:lnTo>
                <a:lnTo>
                  <a:pt x="28195" y="15410"/>
                </a:lnTo>
                <a:lnTo>
                  <a:pt x="28249" y="15479"/>
                </a:lnTo>
                <a:lnTo>
                  <a:pt x="28356" y="15533"/>
                </a:lnTo>
                <a:lnTo>
                  <a:pt x="28463" y="15595"/>
                </a:lnTo>
                <a:lnTo>
                  <a:pt x="28597" y="15649"/>
                </a:lnTo>
                <a:lnTo>
                  <a:pt x="28730" y="15695"/>
                </a:lnTo>
                <a:lnTo>
                  <a:pt x="28891" y="15742"/>
                </a:lnTo>
                <a:lnTo>
                  <a:pt x="29051" y="15788"/>
                </a:lnTo>
                <a:lnTo>
                  <a:pt x="29239" y="15827"/>
                </a:lnTo>
                <a:lnTo>
                  <a:pt x="29426" y="15858"/>
                </a:lnTo>
                <a:lnTo>
                  <a:pt x="29854" y="15919"/>
                </a:lnTo>
                <a:lnTo>
                  <a:pt x="30282" y="15958"/>
                </a:lnTo>
                <a:lnTo>
                  <a:pt x="30737" y="15989"/>
                </a:lnTo>
                <a:lnTo>
                  <a:pt x="31218" y="15997"/>
                </a:lnTo>
                <a:lnTo>
                  <a:pt x="31673" y="15989"/>
                </a:lnTo>
                <a:lnTo>
                  <a:pt x="31914" y="15981"/>
                </a:lnTo>
                <a:lnTo>
                  <a:pt x="32128" y="15966"/>
                </a:lnTo>
                <a:lnTo>
                  <a:pt x="32342" y="15942"/>
                </a:lnTo>
                <a:lnTo>
                  <a:pt x="32556" y="15919"/>
                </a:lnTo>
                <a:lnTo>
                  <a:pt x="32770" y="15888"/>
                </a:lnTo>
                <a:lnTo>
                  <a:pt x="32957" y="15858"/>
                </a:lnTo>
                <a:lnTo>
                  <a:pt x="33144" y="15819"/>
                </a:lnTo>
                <a:lnTo>
                  <a:pt x="33305" y="15780"/>
                </a:lnTo>
                <a:lnTo>
                  <a:pt x="33465" y="15734"/>
                </a:lnTo>
                <a:lnTo>
                  <a:pt x="33599" y="15680"/>
                </a:lnTo>
                <a:lnTo>
                  <a:pt x="33733" y="15618"/>
                </a:lnTo>
                <a:lnTo>
                  <a:pt x="33840" y="15557"/>
                </a:lnTo>
                <a:lnTo>
                  <a:pt x="34348" y="15225"/>
                </a:lnTo>
                <a:lnTo>
                  <a:pt x="34803" y="14893"/>
                </a:lnTo>
                <a:lnTo>
                  <a:pt x="35231" y="14545"/>
                </a:lnTo>
                <a:lnTo>
                  <a:pt x="35605" y="14206"/>
                </a:lnTo>
                <a:lnTo>
                  <a:pt x="35980" y="13858"/>
                </a:lnTo>
                <a:lnTo>
                  <a:pt x="36301" y="13503"/>
                </a:lnTo>
                <a:lnTo>
                  <a:pt x="36595" y="13156"/>
                </a:lnTo>
                <a:lnTo>
                  <a:pt x="36863" y="12800"/>
                </a:lnTo>
                <a:lnTo>
                  <a:pt x="37130" y="12438"/>
                </a:lnTo>
                <a:lnTo>
                  <a:pt x="37371" y="12083"/>
                </a:lnTo>
                <a:lnTo>
                  <a:pt x="37799" y="11365"/>
                </a:lnTo>
                <a:lnTo>
                  <a:pt x="38173" y="10639"/>
                </a:lnTo>
                <a:lnTo>
                  <a:pt x="38548" y="9913"/>
                </a:lnTo>
                <a:lnTo>
                  <a:pt x="42774" y="9859"/>
                </a:lnTo>
                <a:lnTo>
                  <a:pt x="44888" y="9828"/>
                </a:lnTo>
                <a:lnTo>
                  <a:pt x="47001" y="9790"/>
                </a:lnTo>
                <a:lnTo>
                  <a:pt x="49114" y="9743"/>
                </a:lnTo>
                <a:lnTo>
                  <a:pt x="51228" y="9689"/>
                </a:lnTo>
                <a:lnTo>
                  <a:pt x="53314" y="9628"/>
                </a:lnTo>
                <a:lnTo>
                  <a:pt x="55401" y="9566"/>
                </a:lnTo>
                <a:lnTo>
                  <a:pt x="55909" y="9543"/>
                </a:lnTo>
                <a:lnTo>
                  <a:pt x="56391" y="9504"/>
                </a:lnTo>
                <a:lnTo>
                  <a:pt x="56819" y="9458"/>
                </a:lnTo>
                <a:lnTo>
                  <a:pt x="57220" y="9404"/>
                </a:lnTo>
                <a:lnTo>
                  <a:pt x="57621" y="9334"/>
                </a:lnTo>
                <a:lnTo>
                  <a:pt x="57969" y="9265"/>
                </a:lnTo>
                <a:lnTo>
                  <a:pt x="58263" y="9180"/>
                </a:lnTo>
                <a:lnTo>
                  <a:pt x="58557" y="9095"/>
                </a:lnTo>
                <a:lnTo>
                  <a:pt x="58798" y="8995"/>
                </a:lnTo>
                <a:lnTo>
                  <a:pt x="59039" y="8894"/>
                </a:lnTo>
                <a:lnTo>
                  <a:pt x="59226" y="8794"/>
                </a:lnTo>
                <a:lnTo>
                  <a:pt x="59360" y="8686"/>
                </a:lnTo>
                <a:lnTo>
                  <a:pt x="59494" y="8570"/>
                </a:lnTo>
                <a:lnTo>
                  <a:pt x="59574" y="8454"/>
                </a:lnTo>
                <a:lnTo>
                  <a:pt x="59627" y="8346"/>
                </a:lnTo>
                <a:lnTo>
                  <a:pt x="59654" y="8230"/>
                </a:lnTo>
                <a:lnTo>
                  <a:pt x="59654" y="8115"/>
                </a:lnTo>
                <a:lnTo>
                  <a:pt x="59601" y="7999"/>
                </a:lnTo>
                <a:lnTo>
                  <a:pt x="59547" y="7891"/>
                </a:lnTo>
                <a:lnTo>
                  <a:pt x="59440" y="7783"/>
                </a:lnTo>
                <a:lnTo>
                  <a:pt x="59280" y="7674"/>
                </a:lnTo>
                <a:lnTo>
                  <a:pt x="59119" y="7582"/>
                </a:lnTo>
                <a:lnTo>
                  <a:pt x="58905" y="7481"/>
                </a:lnTo>
                <a:lnTo>
                  <a:pt x="58638" y="7397"/>
                </a:lnTo>
                <a:lnTo>
                  <a:pt x="58370" y="7319"/>
                </a:lnTo>
                <a:lnTo>
                  <a:pt x="58049" y="7242"/>
                </a:lnTo>
                <a:lnTo>
                  <a:pt x="57701" y="7180"/>
                </a:lnTo>
                <a:lnTo>
                  <a:pt x="57327" y="7126"/>
                </a:lnTo>
                <a:lnTo>
                  <a:pt x="56899" y="7080"/>
                </a:lnTo>
                <a:lnTo>
                  <a:pt x="56444" y="7049"/>
                </a:lnTo>
                <a:lnTo>
                  <a:pt x="55936" y="7026"/>
                </a:lnTo>
                <a:lnTo>
                  <a:pt x="55401" y="7018"/>
                </a:lnTo>
                <a:lnTo>
                  <a:pt x="47804" y="6987"/>
                </a:lnTo>
                <a:lnTo>
                  <a:pt x="40206" y="6933"/>
                </a:lnTo>
                <a:lnTo>
                  <a:pt x="40982" y="5598"/>
                </a:lnTo>
                <a:lnTo>
                  <a:pt x="41357" y="4926"/>
                </a:lnTo>
                <a:lnTo>
                  <a:pt x="41704" y="4262"/>
                </a:lnTo>
                <a:lnTo>
                  <a:pt x="41999" y="3591"/>
                </a:lnTo>
                <a:lnTo>
                  <a:pt x="42293" y="2919"/>
                </a:lnTo>
                <a:lnTo>
                  <a:pt x="42534" y="2240"/>
                </a:lnTo>
                <a:lnTo>
                  <a:pt x="42721" y="1568"/>
                </a:lnTo>
                <a:lnTo>
                  <a:pt x="42721" y="1406"/>
                </a:lnTo>
                <a:lnTo>
                  <a:pt x="42667" y="1252"/>
                </a:lnTo>
                <a:lnTo>
                  <a:pt x="42587" y="1105"/>
                </a:lnTo>
                <a:lnTo>
                  <a:pt x="42427" y="966"/>
                </a:lnTo>
                <a:lnTo>
                  <a:pt x="42213" y="835"/>
                </a:lnTo>
                <a:lnTo>
                  <a:pt x="41972" y="711"/>
                </a:lnTo>
                <a:lnTo>
                  <a:pt x="41678" y="603"/>
                </a:lnTo>
                <a:lnTo>
                  <a:pt x="41357" y="503"/>
                </a:lnTo>
                <a:lnTo>
                  <a:pt x="41009" y="402"/>
                </a:lnTo>
                <a:lnTo>
                  <a:pt x="40608" y="317"/>
                </a:lnTo>
                <a:lnTo>
                  <a:pt x="40206" y="248"/>
                </a:lnTo>
                <a:lnTo>
                  <a:pt x="39752" y="178"/>
                </a:lnTo>
                <a:lnTo>
                  <a:pt x="39297" y="124"/>
                </a:lnTo>
                <a:lnTo>
                  <a:pt x="38842" y="78"/>
                </a:lnTo>
                <a:lnTo>
                  <a:pt x="38334" y="39"/>
                </a:lnTo>
                <a:lnTo>
                  <a:pt x="37852" y="16"/>
                </a:lnTo>
                <a:lnTo>
                  <a:pt x="373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rot="-2700000">
            <a:off x="444648" y="567032"/>
            <a:ext cx="356650" cy="676505"/>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rot="5628844">
            <a:off x="112915" y="4687621"/>
            <a:ext cx="368923" cy="303574"/>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rot="654613">
            <a:off x="8540636" y="4551715"/>
            <a:ext cx="478283" cy="440461"/>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a:off x="7728963" y="4868364"/>
            <a:ext cx="259403" cy="231341"/>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7"/>
        <p:cNvGrpSpPr/>
        <p:nvPr/>
      </p:nvGrpSpPr>
      <p:grpSpPr>
        <a:xfrm>
          <a:off x="0" y="0"/>
          <a:ext cx="0" cy="0"/>
          <a:chOff x="0" y="0"/>
          <a:chExt cx="0" cy="0"/>
        </a:xfrm>
      </p:grpSpPr>
      <p:sp>
        <p:nvSpPr>
          <p:cNvPr id="138" name="Google Shape;138;p8"/>
          <p:cNvSpPr txBox="1">
            <a:spLocks noGrp="1"/>
          </p:cNvSpPr>
          <p:nvPr>
            <p:ph type="title"/>
          </p:nvPr>
        </p:nvSpPr>
        <p:spPr>
          <a:xfrm>
            <a:off x="2168850" y="1307100"/>
            <a:ext cx="48063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9" name="Google Shape;139;p8"/>
          <p:cNvSpPr/>
          <p:nvPr/>
        </p:nvSpPr>
        <p:spPr>
          <a:xfrm>
            <a:off x="4339748" y="4396301"/>
            <a:ext cx="723847" cy="552742"/>
          </a:xfrm>
          <a:custGeom>
            <a:avLst/>
            <a:gdLst/>
            <a:ahLst/>
            <a:cxnLst/>
            <a:rect l="l" t="t" r="r" b="b"/>
            <a:pathLst>
              <a:path w="64514" h="49275" extrusionOk="0">
                <a:moveTo>
                  <a:pt x="5774" y="4767"/>
                </a:moveTo>
                <a:lnTo>
                  <a:pt x="12513" y="5497"/>
                </a:lnTo>
                <a:lnTo>
                  <a:pt x="19247" y="6234"/>
                </a:lnTo>
                <a:lnTo>
                  <a:pt x="25986" y="6978"/>
                </a:lnTo>
                <a:lnTo>
                  <a:pt x="32719" y="7730"/>
                </a:lnTo>
                <a:lnTo>
                  <a:pt x="46192" y="9240"/>
                </a:lnTo>
                <a:lnTo>
                  <a:pt x="52925" y="9984"/>
                </a:lnTo>
                <a:lnTo>
                  <a:pt x="59664" y="10729"/>
                </a:lnTo>
                <a:lnTo>
                  <a:pt x="57572" y="15631"/>
                </a:lnTo>
                <a:lnTo>
                  <a:pt x="55480" y="20526"/>
                </a:lnTo>
                <a:lnTo>
                  <a:pt x="51295" y="30317"/>
                </a:lnTo>
                <a:lnTo>
                  <a:pt x="50908" y="31211"/>
                </a:lnTo>
                <a:lnTo>
                  <a:pt x="50509" y="32120"/>
                </a:lnTo>
                <a:lnTo>
                  <a:pt x="49700" y="33945"/>
                </a:lnTo>
                <a:lnTo>
                  <a:pt x="49290" y="34868"/>
                </a:lnTo>
                <a:lnTo>
                  <a:pt x="48885" y="35799"/>
                </a:lnTo>
                <a:lnTo>
                  <a:pt x="48486" y="36736"/>
                </a:lnTo>
                <a:lnTo>
                  <a:pt x="48099" y="37681"/>
                </a:lnTo>
                <a:lnTo>
                  <a:pt x="47908" y="38153"/>
                </a:lnTo>
                <a:lnTo>
                  <a:pt x="47723" y="38633"/>
                </a:lnTo>
                <a:lnTo>
                  <a:pt x="47538" y="39112"/>
                </a:lnTo>
                <a:lnTo>
                  <a:pt x="47365" y="39592"/>
                </a:lnTo>
                <a:lnTo>
                  <a:pt x="47192" y="40071"/>
                </a:lnTo>
                <a:lnTo>
                  <a:pt x="47024" y="40558"/>
                </a:lnTo>
                <a:lnTo>
                  <a:pt x="46862" y="41045"/>
                </a:lnTo>
                <a:lnTo>
                  <a:pt x="46706" y="41531"/>
                </a:lnTo>
                <a:lnTo>
                  <a:pt x="46556" y="42018"/>
                </a:lnTo>
                <a:lnTo>
                  <a:pt x="46411" y="42512"/>
                </a:lnTo>
                <a:lnTo>
                  <a:pt x="46278" y="43006"/>
                </a:lnTo>
                <a:lnTo>
                  <a:pt x="46151" y="43499"/>
                </a:lnTo>
                <a:lnTo>
                  <a:pt x="46030" y="44000"/>
                </a:lnTo>
                <a:lnTo>
                  <a:pt x="45920" y="44501"/>
                </a:lnTo>
                <a:lnTo>
                  <a:pt x="45816" y="45002"/>
                </a:lnTo>
                <a:lnTo>
                  <a:pt x="45724" y="45503"/>
                </a:lnTo>
                <a:lnTo>
                  <a:pt x="45082" y="44766"/>
                </a:lnTo>
                <a:lnTo>
                  <a:pt x="44440" y="44036"/>
                </a:lnTo>
                <a:lnTo>
                  <a:pt x="43793" y="43313"/>
                </a:lnTo>
                <a:lnTo>
                  <a:pt x="43140" y="42590"/>
                </a:lnTo>
                <a:lnTo>
                  <a:pt x="42487" y="41868"/>
                </a:lnTo>
                <a:lnTo>
                  <a:pt x="41828" y="41159"/>
                </a:lnTo>
                <a:lnTo>
                  <a:pt x="41169" y="40443"/>
                </a:lnTo>
                <a:lnTo>
                  <a:pt x="40504" y="39742"/>
                </a:lnTo>
                <a:lnTo>
                  <a:pt x="39840" y="39041"/>
                </a:lnTo>
                <a:lnTo>
                  <a:pt x="39169" y="38339"/>
                </a:lnTo>
                <a:lnTo>
                  <a:pt x="37823" y="36951"/>
                </a:lnTo>
                <a:lnTo>
                  <a:pt x="36470" y="35570"/>
                </a:lnTo>
                <a:lnTo>
                  <a:pt x="35106" y="34203"/>
                </a:lnTo>
                <a:lnTo>
                  <a:pt x="33742" y="32843"/>
                </a:lnTo>
                <a:lnTo>
                  <a:pt x="32372" y="31490"/>
                </a:lnTo>
                <a:lnTo>
                  <a:pt x="31003" y="30138"/>
                </a:lnTo>
                <a:lnTo>
                  <a:pt x="29627" y="28792"/>
                </a:lnTo>
                <a:lnTo>
                  <a:pt x="26876" y="26108"/>
                </a:lnTo>
                <a:lnTo>
                  <a:pt x="25506" y="24763"/>
                </a:lnTo>
                <a:lnTo>
                  <a:pt x="24136" y="23417"/>
                </a:lnTo>
                <a:lnTo>
                  <a:pt x="23576" y="22866"/>
                </a:lnTo>
                <a:lnTo>
                  <a:pt x="23003" y="22315"/>
                </a:lnTo>
                <a:lnTo>
                  <a:pt x="22431" y="21771"/>
                </a:lnTo>
                <a:lnTo>
                  <a:pt x="21853" y="21220"/>
                </a:lnTo>
                <a:lnTo>
                  <a:pt x="20680" y="20118"/>
                </a:lnTo>
                <a:lnTo>
                  <a:pt x="19489" y="19016"/>
                </a:lnTo>
                <a:lnTo>
                  <a:pt x="17097" y="16805"/>
                </a:lnTo>
                <a:lnTo>
                  <a:pt x="15894" y="15681"/>
                </a:lnTo>
                <a:lnTo>
                  <a:pt x="14698" y="14550"/>
                </a:lnTo>
                <a:lnTo>
                  <a:pt x="14103" y="13978"/>
                </a:lnTo>
                <a:lnTo>
                  <a:pt x="13507" y="13405"/>
                </a:lnTo>
                <a:lnTo>
                  <a:pt x="12918" y="12825"/>
                </a:lnTo>
                <a:lnTo>
                  <a:pt x="12334" y="12239"/>
                </a:lnTo>
                <a:lnTo>
                  <a:pt x="11750" y="11652"/>
                </a:lnTo>
                <a:lnTo>
                  <a:pt x="11172" y="11058"/>
                </a:lnTo>
                <a:lnTo>
                  <a:pt x="10600" y="10457"/>
                </a:lnTo>
                <a:lnTo>
                  <a:pt x="10034" y="9855"/>
                </a:lnTo>
                <a:lnTo>
                  <a:pt x="9473" y="9240"/>
                </a:lnTo>
                <a:lnTo>
                  <a:pt x="8918" y="8624"/>
                </a:lnTo>
                <a:lnTo>
                  <a:pt x="8375" y="8002"/>
                </a:lnTo>
                <a:lnTo>
                  <a:pt x="7837" y="7365"/>
                </a:lnTo>
                <a:lnTo>
                  <a:pt x="7306" y="6728"/>
                </a:lnTo>
                <a:lnTo>
                  <a:pt x="6786" y="6084"/>
                </a:lnTo>
                <a:lnTo>
                  <a:pt x="6277" y="5425"/>
                </a:lnTo>
                <a:lnTo>
                  <a:pt x="5774" y="4767"/>
                </a:lnTo>
                <a:close/>
                <a:moveTo>
                  <a:pt x="1659" y="1"/>
                </a:moveTo>
                <a:lnTo>
                  <a:pt x="1543" y="8"/>
                </a:lnTo>
                <a:lnTo>
                  <a:pt x="1434" y="29"/>
                </a:lnTo>
                <a:lnTo>
                  <a:pt x="1324" y="58"/>
                </a:lnTo>
                <a:lnTo>
                  <a:pt x="1214" y="101"/>
                </a:lnTo>
                <a:lnTo>
                  <a:pt x="1110" y="151"/>
                </a:lnTo>
                <a:lnTo>
                  <a:pt x="1006" y="208"/>
                </a:lnTo>
                <a:lnTo>
                  <a:pt x="908" y="280"/>
                </a:lnTo>
                <a:lnTo>
                  <a:pt x="809" y="358"/>
                </a:lnTo>
                <a:lnTo>
                  <a:pt x="717" y="444"/>
                </a:lnTo>
                <a:lnTo>
                  <a:pt x="630" y="544"/>
                </a:lnTo>
                <a:lnTo>
                  <a:pt x="549" y="645"/>
                </a:lnTo>
                <a:lnTo>
                  <a:pt x="468" y="752"/>
                </a:lnTo>
                <a:lnTo>
                  <a:pt x="393" y="866"/>
                </a:lnTo>
                <a:lnTo>
                  <a:pt x="324" y="981"/>
                </a:lnTo>
                <a:lnTo>
                  <a:pt x="260" y="1103"/>
                </a:lnTo>
                <a:lnTo>
                  <a:pt x="208" y="1231"/>
                </a:lnTo>
                <a:lnTo>
                  <a:pt x="156" y="1367"/>
                </a:lnTo>
                <a:lnTo>
                  <a:pt x="110" y="1496"/>
                </a:lnTo>
                <a:lnTo>
                  <a:pt x="75" y="1632"/>
                </a:lnTo>
                <a:lnTo>
                  <a:pt x="46" y="1775"/>
                </a:lnTo>
                <a:lnTo>
                  <a:pt x="23" y="1911"/>
                </a:lnTo>
                <a:lnTo>
                  <a:pt x="6" y="2055"/>
                </a:lnTo>
                <a:lnTo>
                  <a:pt x="0" y="2198"/>
                </a:lnTo>
                <a:lnTo>
                  <a:pt x="0" y="2334"/>
                </a:lnTo>
                <a:lnTo>
                  <a:pt x="12" y="2477"/>
                </a:lnTo>
                <a:lnTo>
                  <a:pt x="29" y="2613"/>
                </a:lnTo>
                <a:lnTo>
                  <a:pt x="58" y="2749"/>
                </a:lnTo>
                <a:lnTo>
                  <a:pt x="93" y="2885"/>
                </a:lnTo>
                <a:lnTo>
                  <a:pt x="139" y="3014"/>
                </a:lnTo>
                <a:lnTo>
                  <a:pt x="197" y="3142"/>
                </a:lnTo>
                <a:lnTo>
                  <a:pt x="266" y="3264"/>
                </a:lnTo>
                <a:lnTo>
                  <a:pt x="526" y="3686"/>
                </a:lnTo>
                <a:lnTo>
                  <a:pt x="786" y="4101"/>
                </a:lnTo>
                <a:lnTo>
                  <a:pt x="1052" y="4516"/>
                </a:lnTo>
                <a:lnTo>
                  <a:pt x="1324" y="4924"/>
                </a:lnTo>
                <a:lnTo>
                  <a:pt x="1595" y="5332"/>
                </a:lnTo>
                <a:lnTo>
                  <a:pt x="1873" y="5733"/>
                </a:lnTo>
                <a:lnTo>
                  <a:pt x="2150" y="6134"/>
                </a:lnTo>
                <a:lnTo>
                  <a:pt x="2433" y="6527"/>
                </a:lnTo>
                <a:lnTo>
                  <a:pt x="2722" y="6921"/>
                </a:lnTo>
                <a:lnTo>
                  <a:pt x="3011" y="7308"/>
                </a:lnTo>
                <a:lnTo>
                  <a:pt x="3306" y="7701"/>
                </a:lnTo>
                <a:lnTo>
                  <a:pt x="3601" y="8081"/>
                </a:lnTo>
                <a:lnTo>
                  <a:pt x="3901" y="8460"/>
                </a:lnTo>
                <a:lnTo>
                  <a:pt x="4202" y="8839"/>
                </a:lnTo>
                <a:lnTo>
                  <a:pt x="4503" y="9218"/>
                </a:lnTo>
                <a:lnTo>
                  <a:pt x="4815" y="9591"/>
                </a:lnTo>
                <a:lnTo>
                  <a:pt x="5433" y="10328"/>
                </a:lnTo>
                <a:lnTo>
                  <a:pt x="6069" y="11051"/>
                </a:lnTo>
                <a:lnTo>
                  <a:pt x="6705" y="11766"/>
                </a:lnTo>
                <a:lnTo>
                  <a:pt x="7358" y="12475"/>
                </a:lnTo>
                <a:lnTo>
                  <a:pt x="8011" y="13176"/>
                </a:lnTo>
                <a:lnTo>
                  <a:pt x="8676" y="13870"/>
                </a:lnTo>
                <a:lnTo>
                  <a:pt x="9346" y="14557"/>
                </a:lnTo>
                <a:lnTo>
                  <a:pt x="10022" y="15237"/>
                </a:lnTo>
                <a:lnTo>
                  <a:pt x="10698" y="15903"/>
                </a:lnTo>
                <a:lnTo>
                  <a:pt x="11380" y="16576"/>
                </a:lnTo>
                <a:lnTo>
                  <a:pt x="12068" y="17234"/>
                </a:lnTo>
                <a:lnTo>
                  <a:pt x="12762" y="17892"/>
                </a:lnTo>
                <a:lnTo>
                  <a:pt x="14143" y="19195"/>
                </a:lnTo>
                <a:lnTo>
                  <a:pt x="15530" y="20490"/>
                </a:lnTo>
                <a:lnTo>
                  <a:pt x="16912" y="21771"/>
                </a:lnTo>
                <a:lnTo>
                  <a:pt x="18287" y="23060"/>
                </a:lnTo>
                <a:lnTo>
                  <a:pt x="18969" y="23697"/>
                </a:lnTo>
                <a:lnTo>
                  <a:pt x="19645" y="24341"/>
                </a:lnTo>
                <a:lnTo>
                  <a:pt x="20316" y="24992"/>
                </a:lnTo>
                <a:lnTo>
                  <a:pt x="20981" y="25636"/>
                </a:lnTo>
                <a:lnTo>
                  <a:pt x="22472" y="27096"/>
                </a:lnTo>
                <a:lnTo>
                  <a:pt x="23957" y="28563"/>
                </a:lnTo>
                <a:lnTo>
                  <a:pt x="26934" y="31512"/>
                </a:lnTo>
                <a:lnTo>
                  <a:pt x="28419" y="32986"/>
                </a:lnTo>
                <a:lnTo>
                  <a:pt x="29910" y="34460"/>
                </a:lnTo>
                <a:lnTo>
                  <a:pt x="31407" y="35920"/>
                </a:lnTo>
                <a:lnTo>
                  <a:pt x="32910" y="37380"/>
                </a:lnTo>
                <a:lnTo>
                  <a:pt x="34418" y="38826"/>
                </a:lnTo>
                <a:lnTo>
                  <a:pt x="35176" y="39542"/>
                </a:lnTo>
                <a:lnTo>
                  <a:pt x="35933" y="40257"/>
                </a:lnTo>
                <a:lnTo>
                  <a:pt x="36690" y="40973"/>
                </a:lnTo>
                <a:lnTo>
                  <a:pt x="37453" y="41682"/>
                </a:lnTo>
                <a:lnTo>
                  <a:pt x="38216" y="42383"/>
                </a:lnTo>
                <a:lnTo>
                  <a:pt x="38984" y="43077"/>
                </a:lnTo>
                <a:lnTo>
                  <a:pt x="39753" y="43771"/>
                </a:lnTo>
                <a:lnTo>
                  <a:pt x="40528" y="44458"/>
                </a:lnTo>
                <a:lnTo>
                  <a:pt x="41302" y="45145"/>
                </a:lnTo>
                <a:lnTo>
                  <a:pt x="42082" y="45818"/>
                </a:lnTo>
                <a:lnTo>
                  <a:pt x="42863" y="46491"/>
                </a:lnTo>
                <a:lnTo>
                  <a:pt x="43649" y="47156"/>
                </a:lnTo>
                <a:lnTo>
                  <a:pt x="44435" y="47815"/>
                </a:lnTo>
                <a:lnTo>
                  <a:pt x="45226" y="48459"/>
                </a:lnTo>
                <a:lnTo>
                  <a:pt x="45278" y="48495"/>
                </a:lnTo>
                <a:lnTo>
                  <a:pt x="45330" y="48523"/>
                </a:lnTo>
                <a:lnTo>
                  <a:pt x="45429" y="48559"/>
                </a:lnTo>
                <a:lnTo>
                  <a:pt x="45446" y="48638"/>
                </a:lnTo>
                <a:lnTo>
                  <a:pt x="45475" y="48702"/>
                </a:lnTo>
                <a:lnTo>
                  <a:pt x="45504" y="48774"/>
                </a:lnTo>
                <a:lnTo>
                  <a:pt x="45533" y="48831"/>
                </a:lnTo>
                <a:lnTo>
                  <a:pt x="45573" y="48896"/>
                </a:lnTo>
                <a:lnTo>
                  <a:pt x="45614" y="48946"/>
                </a:lnTo>
                <a:lnTo>
                  <a:pt x="45654" y="48996"/>
                </a:lnTo>
                <a:lnTo>
                  <a:pt x="45700" y="49046"/>
                </a:lnTo>
                <a:lnTo>
                  <a:pt x="45752" y="49089"/>
                </a:lnTo>
                <a:lnTo>
                  <a:pt x="45804" y="49125"/>
                </a:lnTo>
                <a:lnTo>
                  <a:pt x="45856" y="49160"/>
                </a:lnTo>
                <a:lnTo>
                  <a:pt x="45914" y="49189"/>
                </a:lnTo>
                <a:lnTo>
                  <a:pt x="45972" y="49218"/>
                </a:lnTo>
                <a:lnTo>
                  <a:pt x="46030" y="49239"/>
                </a:lnTo>
                <a:lnTo>
                  <a:pt x="46088" y="49253"/>
                </a:lnTo>
                <a:lnTo>
                  <a:pt x="46151" y="49268"/>
                </a:lnTo>
                <a:lnTo>
                  <a:pt x="46209" y="49275"/>
                </a:lnTo>
                <a:lnTo>
                  <a:pt x="46336" y="49275"/>
                </a:lnTo>
                <a:lnTo>
                  <a:pt x="46394" y="49268"/>
                </a:lnTo>
                <a:lnTo>
                  <a:pt x="46458" y="49253"/>
                </a:lnTo>
                <a:lnTo>
                  <a:pt x="46515" y="49239"/>
                </a:lnTo>
                <a:lnTo>
                  <a:pt x="46573" y="49218"/>
                </a:lnTo>
                <a:lnTo>
                  <a:pt x="46631" y="49189"/>
                </a:lnTo>
                <a:lnTo>
                  <a:pt x="46683" y="49153"/>
                </a:lnTo>
                <a:lnTo>
                  <a:pt x="46741" y="49117"/>
                </a:lnTo>
                <a:lnTo>
                  <a:pt x="46787" y="49074"/>
                </a:lnTo>
                <a:lnTo>
                  <a:pt x="46839" y="49024"/>
                </a:lnTo>
                <a:lnTo>
                  <a:pt x="46879" y="48974"/>
                </a:lnTo>
                <a:lnTo>
                  <a:pt x="46926" y="48910"/>
                </a:lnTo>
                <a:lnTo>
                  <a:pt x="46960" y="48845"/>
                </a:lnTo>
                <a:lnTo>
                  <a:pt x="46995" y="48774"/>
                </a:lnTo>
                <a:lnTo>
                  <a:pt x="48047" y="46412"/>
                </a:lnTo>
                <a:lnTo>
                  <a:pt x="49105" y="44058"/>
                </a:lnTo>
                <a:lnTo>
                  <a:pt x="50168" y="41710"/>
                </a:lnTo>
                <a:lnTo>
                  <a:pt x="51243" y="39363"/>
                </a:lnTo>
                <a:lnTo>
                  <a:pt x="52330" y="37022"/>
                </a:lnTo>
                <a:lnTo>
                  <a:pt x="53416" y="34682"/>
                </a:lnTo>
                <a:lnTo>
                  <a:pt x="55595" y="30002"/>
                </a:lnTo>
                <a:lnTo>
                  <a:pt x="57786" y="25321"/>
                </a:lnTo>
                <a:lnTo>
                  <a:pt x="58872" y="22981"/>
                </a:lnTo>
                <a:lnTo>
                  <a:pt x="59959" y="20633"/>
                </a:lnTo>
                <a:lnTo>
                  <a:pt x="61040" y="18286"/>
                </a:lnTo>
                <a:lnTo>
                  <a:pt x="62115" y="15939"/>
                </a:lnTo>
                <a:lnTo>
                  <a:pt x="63178" y="13584"/>
                </a:lnTo>
                <a:lnTo>
                  <a:pt x="64236" y="11222"/>
                </a:lnTo>
                <a:lnTo>
                  <a:pt x="64317" y="11029"/>
                </a:lnTo>
                <a:lnTo>
                  <a:pt x="64380" y="10836"/>
                </a:lnTo>
                <a:lnTo>
                  <a:pt x="64432" y="10650"/>
                </a:lnTo>
                <a:lnTo>
                  <a:pt x="64473" y="10464"/>
                </a:lnTo>
                <a:lnTo>
                  <a:pt x="64496" y="10278"/>
                </a:lnTo>
                <a:lnTo>
                  <a:pt x="64513" y="10092"/>
                </a:lnTo>
                <a:lnTo>
                  <a:pt x="64513" y="9913"/>
                </a:lnTo>
                <a:lnTo>
                  <a:pt x="64508" y="9741"/>
                </a:lnTo>
                <a:lnTo>
                  <a:pt x="64484" y="9569"/>
                </a:lnTo>
                <a:lnTo>
                  <a:pt x="64456" y="9397"/>
                </a:lnTo>
                <a:lnTo>
                  <a:pt x="64421" y="9233"/>
                </a:lnTo>
                <a:lnTo>
                  <a:pt x="64375" y="9068"/>
                </a:lnTo>
                <a:lnTo>
                  <a:pt x="64317" y="8918"/>
                </a:lnTo>
                <a:lnTo>
                  <a:pt x="64253" y="8768"/>
                </a:lnTo>
                <a:lnTo>
                  <a:pt x="64184" y="8617"/>
                </a:lnTo>
                <a:lnTo>
                  <a:pt x="64103" y="8481"/>
                </a:lnTo>
                <a:lnTo>
                  <a:pt x="64074" y="8274"/>
                </a:lnTo>
                <a:lnTo>
                  <a:pt x="64039" y="8066"/>
                </a:lnTo>
                <a:lnTo>
                  <a:pt x="63987" y="7866"/>
                </a:lnTo>
                <a:lnTo>
                  <a:pt x="63930" y="7665"/>
                </a:lnTo>
                <a:lnTo>
                  <a:pt x="63854" y="7479"/>
                </a:lnTo>
                <a:lnTo>
                  <a:pt x="63768" y="7293"/>
                </a:lnTo>
                <a:lnTo>
                  <a:pt x="63722" y="7207"/>
                </a:lnTo>
                <a:lnTo>
                  <a:pt x="63670" y="7114"/>
                </a:lnTo>
                <a:lnTo>
                  <a:pt x="63618" y="7036"/>
                </a:lnTo>
                <a:lnTo>
                  <a:pt x="63560" y="6950"/>
                </a:lnTo>
                <a:lnTo>
                  <a:pt x="63502" y="6878"/>
                </a:lnTo>
                <a:lnTo>
                  <a:pt x="63438" y="6799"/>
                </a:lnTo>
                <a:lnTo>
                  <a:pt x="63375" y="6728"/>
                </a:lnTo>
                <a:lnTo>
                  <a:pt x="63305" y="6663"/>
                </a:lnTo>
                <a:lnTo>
                  <a:pt x="63236" y="6592"/>
                </a:lnTo>
                <a:lnTo>
                  <a:pt x="63161" y="6535"/>
                </a:lnTo>
                <a:lnTo>
                  <a:pt x="63080" y="6477"/>
                </a:lnTo>
                <a:lnTo>
                  <a:pt x="62999" y="6420"/>
                </a:lnTo>
                <a:lnTo>
                  <a:pt x="62918" y="6377"/>
                </a:lnTo>
                <a:lnTo>
                  <a:pt x="62831" y="6327"/>
                </a:lnTo>
                <a:lnTo>
                  <a:pt x="62739" y="6291"/>
                </a:lnTo>
                <a:lnTo>
                  <a:pt x="62647" y="6256"/>
                </a:lnTo>
                <a:lnTo>
                  <a:pt x="62554" y="6227"/>
                </a:lnTo>
                <a:lnTo>
                  <a:pt x="62450" y="6198"/>
                </a:lnTo>
                <a:lnTo>
                  <a:pt x="62352" y="6177"/>
                </a:lnTo>
                <a:lnTo>
                  <a:pt x="62248" y="6163"/>
                </a:lnTo>
                <a:lnTo>
                  <a:pt x="58468" y="5747"/>
                </a:lnTo>
                <a:lnTo>
                  <a:pt x="54688" y="5339"/>
                </a:lnTo>
                <a:lnTo>
                  <a:pt x="50914" y="4932"/>
                </a:lnTo>
                <a:lnTo>
                  <a:pt x="47134" y="4531"/>
                </a:lnTo>
                <a:lnTo>
                  <a:pt x="43354" y="4137"/>
                </a:lnTo>
                <a:lnTo>
                  <a:pt x="39574" y="3751"/>
                </a:lnTo>
                <a:lnTo>
                  <a:pt x="32020" y="2985"/>
                </a:lnTo>
                <a:lnTo>
                  <a:pt x="24460" y="2233"/>
                </a:lnTo>
                <a:lnTo>
                  <a:pt x="16894" y="1489"/>
                </a:lnTo>
                <a:lnTo>
                  <a:pt x="1775" y="8"/>
                </a:lnTo>
                <a:lnTo>
                  <a:pt x="16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3380449" y="4668793"/>
            <a:ext cx="259403" cy="327971"/>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a:off x="5899871" y="4737117"/>
            <a:ext cx="287711" cy="774195"/>
          </a:xfrm>
          <a:custGeom>
            <a:avLst/>
            <a:gdLst/>
            <a:ahLst/>
            <a:cxnLst/>
            <a:rect l="l" t="t" r="r" b="b"/>
            <a:pathLst>
              <a:path w="18559" h="49940" extrusionOk="0">
                <a:moveTo>
                  <a:pt x="15276" y="0"/>
                </a:moveTo>
                <a:lnTo>
                  <a:pt x="15201" y="7"/>
                </a:lnTo>
                <a:lnTo>
                  <a:pt x="15126" y="22"/>
                </a:lnTo>
                <a:lnTo>
                  <a:pt x="14663" y="143"/>
                </a:lnTo>
                <a:lnTo>
                  <a:pt x="14213" y="279"/>
                </a:lnTo>
                <a:lnTo>
                  <a:pt x="13767" y="429"/>
                </a:lnTo>
                <a:lnTo>
                  <a:pt x="13322" y="587"/>
                </a:lnTo>
                <a:lnTo>
                  <a:pt x="12889" y="766"/>
                </a:lnTo>
                <a:lnTo>
                  <a:pt x="12461" y="952"/>
                </a:lnTo>
                <a:lnTo>
                  <a:pt x="12039" y="1152"/>
                </a:lnTo>
                <a:lnTo>
                  <a:pt x="11623" y="1367"/>
                </a:lnTo>
                <a:lnTo>
                  <a:pt x="11213" y="1596"/>
                </a:lnTo>
                <a:lnTo>
                  <a:pt x="10808" y="1832"/>
                </a:lnTo>
                <a:lnTo>
                  <a:pt x="10409" y="2083"/>
                </a:lnTo>
                <a:lnTo>
                  <a:pt x="10016" y="2340"/>
                </a:lnTo>
                <a:lnTo>
                  <a:pt x="9629" y="2612"/>
                </a:lnTo>
                <a:lnTo>
                  <a:pt x="9254" y="2899"/>
                </a:lnTo>
                <a:lnTo>
                  <a:pt x="8884" y="3192"/>
                </a:lnTo>
                <a:lnTo>
                  <a:pt x="8514" y="3500"/>
                </a:lnTo>
                <a:lnTo>
                  <a:pt x="8155" y="3815"/>
                </a:lnTo>
                <a:lnTo>
                  <a:pt x="7803" y="4144"/>
                </a:lnTo>
                <a:lnTo>
                  <a:pt x="7462" y="4480"/>
                </a:lnTo>
                <a:lnTo>
                  <a:pt x="7121" y="4824"/>
                </a:lnTo>
                <a:lnTo>
                  <a:pt x="6791" y="5182"/>
                </a:lnTo>
                <a:lnTo>
                  <a:pt x="6468" y="5547"/>
                </a:lnTo>
                <a:lnTo>
                  <a:pt x="6150" y="5926"/>
                </a:lnTo>
                <a:lnTo>
                  <a:pt x="5838" y="6305"/>
                </a:lnTo>
                <a:lnTo>
                  <a:pt x="5537" y="6699"/>
                </a:lnTo>
                <a:lnTo>
                  <a:pt x="5242" y="7100"/>
                </a:lnTo>
                <a:lnTo>
                  <a:pt x="4953" y="7515"/>
                </a:lnTo>
                <a:lnTo>
                  <a:pt x="4676" y="7930"/>
                </a:lnTo>
                <a:lnTo>
                  <a:pt x="4399" y="8352"/>
                </a:lnTo>
                <a:lnTo>
                  <a:pt x="4138" y="8789"/>
                </a:lnTo>
                <a:lnTo>
                  <a:pt x="3878" y="9232"/>
                </a:lnTo>
                <a:lnTo>
                  <a:pt x="3630" y="9676"/>
                </a:lnTo>
                <a:lnTo>
                  <a:pt x="3387" y="10134"/>
                </a:lnTo>
                <a:lnTo>
                  <a:pt x="3150" y="10592"/>
                </a:lnTo>
                <a:lnTo>
                  <a:pt x="2925" y="11064"/>
                </a:lnTo>
                <a:lnTo>
                  <a:pt x="2705" y="11537"/>
                </a:lnTo>
                <a:lnTo>
                  <a:pt x="2497" y="12016"/>
                </a:lnTo>
                <a:lnTo>
                  <a:pt x="2295" y="12503"/>
                </a:lnTo>
                <a:lnTo>
                  <a:pt x="2098" y="12997"/>
                </a:lnTo>
                <a:lnTo>
                  <a:pt x="1913" y="13491"/>
                </a:lnTo>
                <a:lnTo>
                  <a:pt x="1734" y="13999"/>
                </a:lnTo>
                <a:lnTo>
                  <a:pt x="1561" y="14507"/>
                </a:lnTo>
                <a:lnTo>
                  <a:pt x="1399" y="15015"/>
                </a:lnTo>
                <a:lnTo>
                  <a:pt x="1249" y="15530"/>
                </a:lnTo>
                <a:lnTo>
                  <a:pt x="1104" y="16053"/>
                </a:lnTo>
                <a:lnTo>
                  <a:pt x="965" y="16582"/>
                </a:lnTo>
                <a:lnTo>
                  <a:pt x="838" y="17112"/>
                </a:lnTo>
                <a:lnTo>
                  <a:pt x="723" y="17641"/>
                </a:lnTo>
                <a:lnTo>
                  <a:pt x="613" y="18178"/>
                </a:lnTo>
                <a:lnTo>
                  <a:pt x="509" y="18722"/>
                </a:lnTo>
                <a:lnTo>
                  <a:pt x="416" y="19266"/>
                </a:lnTo>
                <a:lnTo>
                  <a:pt x="335" y="19810"/>
                </a:lnTo>
                <a:lnTo>
                  <a:pt x="260" y="20354"/>
                </a:lnTo>
                <a:lnTo>
                  <a:pt x="197" y="20905"/>
                </a:lnTo>
                <a:lnTo>
                  <a:pt x="139" y="21463"/>
                </a:lnTo>
                <a:lnTo>
                  <a:pt x="93" y="22014"/>
                </a:lnTo>
                <a:lnTo>
                  <a:pt x="52" y="22572"/>
                </a:lnTo>
                <a:lnTo>
                  <a:pt x="29" y="23131"/>
                </a:lnTo>
                <a:lnTo>
                  <a:pt x="6" y="23689"/>
                </a:lnTo>
                <a:lnTo>
                  <a:pt x="0" y="24247"/>
                </a:lnTo>
                <a:lnTo>
                  <a:pt x="0" y="24805"/>
                </a:lnTo>
                <a:lnTo>
                  <a:pt x="6" y="25371"/>
                </a:lnTo>
                <a:lnTo>
                  <a:pt x="29" y="25929"/>
                </a:lnTo>
                <a:lnTo>
                  <a:pt x="58" y="26494"/>
                </a:lnTo>
                <a:lnTo>
                  <a:pt x="93" y="27031"/>
                </a:lnTo>
                <a:lnTo>
                  <a:pt x="139" y="27568"/>
                </a:lnTo>
                <a:lnTo>
                  <a:pt x="191" y="28112"/>
                </a:lnTo>
                <a:lnTo>
                  <a:pt x="255" y="28656"/>
                </a:lnTo>
                <a:lnTo>
                  <a:pt x="324" y="29200"/>
                </a:lnTo>
                <a:lnTo>
                  <a:pt x="399" y="29744"/>
                </a:lnTo>
                <a:lnTo>
                  <a:pt x="486" y="30295"/>
                </a:lnTo>
                <a:lnTo>
                  <a:pt x="578" y="30839"/>
                </a:lnTo>
                <a:lnTo>
                  <a:pt x="682" y="31382"/>
                </a:lnTo>
                <a:lnTo>
                  <a:pt x="792" y="31934"/>
                </a:lnTo>
                <a:lnTo>
                  <a:pt x="913" y="32477"/>
                </a:lnTo>
                <a:lnTo>
                  <a:pt x="1035" y="33021"/>
                </a:lnTo>
                <a:lnTo>
                  <a:pt x="1173" y="33565"/>
                </a:lnTo>
                <a:lnTo>
                  <a:pt x="1312" y="34102"/>
                </a:lnTo>
                <a:lnTo>
                  <a:pt x="1462" y="34639"/>
                </a:lnTo>
                <a:lnTo>
                  <a:pt x="1619" y="35176"/>
                </a:lnTo>
                <a:lnTo>
                  <a:pt x="1786" y="35705"/>
                </a:lnTo>
                <a:lnTo>
                  <a:pt x="1960" y="36235"/>
                </a:lnTo>
                <a:lnTo>
                  <a:pt x="2139" y="36757"/>
                </a:lnTo>
                <a:lnTo>
                  <a:pt x="2329" y="37272"/>
                </a:lnTo>
                <a:lnTo>
                  <a:pt x="2526" y="37788"/>
                </a:lnTo>
                <a:lnTo>
                  <a:pt x="2728" y="38303"/>
                </a:lnTo>
                <a:lnTo>
                  <a:pt x="2942" y="38804"/>
                </a:lnTo>
                <a:lnTo>
                  <a:pt x="3162" y="39298"/>
                </a:lnTo>
                <a:lnTo>
                  <a:pt x="3387" y="39792"/>
                </a:lnTo>
                <a:lnTo>
                  <a:pt x="3618" y="40278"/>
                </a:lnTo>
                <a:lnTo>
                  <a:pt x="3861" y="40751"/>
                </a:lnTo>
                <a:lnTo>
                  <a:pt x="4110" y="41223"/>
                </a:lnTo>
                <a:lnTo>
                  <a:pt x="4370" y="41688"/>
                </a:lnTo>
                <a:lnTo>
                  <a:pt x="4630" y="42139"/>
                </a:lnTo>
                <a:lnTo>
                  <a:pt x="4901" y="42583"/>
                </a:lnTo>
                <a:lnTo>
                  <a:pt x="5179" y="43019"/>
                </a:lnTo>
                <a:lnTo>
                  <a:pt x="5462" y="43449"/>
                </a:lnTo>
                <a:lnTo>
                  <a:pt x="5757" y="43864"/>
                </a:lnTo>
                <a:lnTo>
                  <a:pt x="6057" y="44265"/>
                </a:lnTo>
                <a:lnTo>
                  <a:pt x="6364" y="44665"/>
                </a:lnTo>
                <a:lnTo>
                  <a:pt x="6676" y="45045"/>
                </a:lnTo>
                <a:lnTo>
                  <a:pt x="6994" y="45417"/>
                </a:lnTo>
                <a:lnTo>
                  <a:pt x="7323" y="45782"/>
                </a:lnTo>
                <a:lnTo>
                  <a:pt x="7653" y="46133"/>
                </a:lnTo>
                <a:lnTo>
                  <a:pt x="7994" y="46469"/>
                </a:lnTo>
                <a:lnTo>
                  <a:pt x="8346" y="46791"/>
                </a:lnTo>
                <a:lnTo>
                  <a:pt x="8699" y="47099"/>
                </a:lnTo>
                <a:lnTo>
                  <a:pt x="9057" y="47392"/>
                </a:lnTo>
                <a:lnTo>
                  <a:pt x="9427" y="47678"/>
                </a:lnTo>
                <a:lnTo>
                  <a:pt x="9803" y="47943"/>
                </a:lnTo>
                <a:lnTo>
                  <a:pt x="9993" y="48072"/>
                </a:lnTo>
                <a:lnTo>
                  <a:pt x="10184" y="48194"/>
                </a:lnTo>
                <a:lnTo>
                  <a:pt x="10375" y="48315"/>
                </a:lnTo>
                <a:lnTo>
                  <a:pt x="10571" y="48430"/>
                </a:lnTo>
                <a:lnTo>
                  <a:pt x="10768" y="48544"/>
                </a:lnTo>
                <a:lnTo>
                  <a:pt x="10964" y="48652"/>
                </a:lnTo>
                <a:lnTo>
                  <a:pt x="11167" y="48759"/>
                </a:lnTo>
                <a:lnTo>
                  <a:pt x="11369" y="48859"/>
                </a:lnTo>
                <a:lnTo>
                  <a:pt x="11571" y="48952"/>
                </a:lnTo>
                <a:lnTo>
                  <a:pt x="11773" y="49045"/>
                </a:lnTo>
                <a:lnTo>
                  <a:pt x="11982" y="49138"/>
                </a:lnTo>
                <a:lnTo>
                  <a:pt x="12190" y="49217"/>
                </a:lnTo>
                <a:lnTo>
                  <a:pt x="12398" y="49296"/>
                </a:lnTo>
                <a:lnTo>
                  <a:pt x="12606" y="49375"/>
                </a:lnTo>
                <a:lnTo>
                  <a:pt x="12820" y="49446"/>
                </a:lnTo>
                <a:lnTo>
                  <a:pt x="13033" y="49511"/>
                </a:lnTo>
                <a:lnTo>
                  <a:pt x="13247" y="49568"/>
                </a:lnTo>
                <a:lnTo>
                  <a:pt x="13467" y="49625"/>
                </a:lnTo>
                <a:lnTo>
                  <a:pt x="13687" y="49682"/>
                </a:lnTo>
                <a:lnTo>
                  <a:pt x="13906" y="49725"/>
                </a:lnTo>
                <a:lnTo>
                  <a:pt x="14126" y="49768"/>
                </a:lnTo>
                <a:lnTo>
                  <a:pt x="14351" y="49811"/>
                </a:lnTo>
                <a:lnTo>
                  <a:pt x="14577" y="49840"/>
                </a:lnTo>
                <a:lnTo>
                  <a:pt x="14802" y="49868"/>
                </a:lnTo>
                <a:lnTo>
                  <a:pt x="15033" y="49897"/>
                </a:lnTo>
                <a:lnTo>
                  <a:pt x="15259" y="49911"/>
                </a:lnTo>
                <a:lnTo>
                  <a:pt x="15490" y="49926"/>
                </a:lnTo>
                <a:lnTo>
                  <a:pt x="15727" y="49933"/>
                </a:lnTo>
                <a:lnTo>
                  <a:pt x="15958" y="49940"/>
                </a:lnTo>
                <a:lnTo>
                  <a:pt x="16195" y="49940"/>
                </a:lnTo>
                <a:lnTo>
                  <a:pt x="16432" y="49933"/>
                </a:lnTo>
                <a:lnTo>
                  <a:pt x="16669" y="49918"/>
                </a:lnTo>
                <a:lnTo>
                  <a:pt x="16912" y="49904"/>
                </a:lnTo>
                <a:lnTo>
                  <a:pt x="17154" y="49876"/>
                </a:lnTo>
                <a:lnTo>
                  <a:pt x="17397" y="49854"/>
                </a:lnTo>
                <a:lnTo>
                  <a:pt x="17640" y="49818"/>
                </a:lnTo>
                <a:lnTo>
                  <a:pt x="17750" y="49797"/>
                </a:lnTo>
                <a:lnTo>
                  <a:pt x="17854" y="49761"/>
                </a:lnTo>
                <a:lnTo>
                  <a:pt x="17946" y="49718"/>
                </a:lnTo>
                <a:lnTo>
                  <a:pt x="18033" y="49661"/>
                </a:lnTo>
                <a:lnTo>
                  <a:pt x="18114" y="49604"/>
                </a:lnTo>
                <a:lnTo>
                  <a:pt x="18189" y="49532"/>
                </a:lnTo>
                <a:lnTo>
                  <a:pt x="18258" y="49453"/>
                </a:lnTo>
                <a:lnTo>
                  <a:pt x="18322" y="49367"/>
                </a:lnTo>
                <a:lnTo>
                  <a:pt x="18374" y="49282"/>
                </a:lnTo>
                <a:lnTo>
                  <a:pt x="18420" y="49188"/>
                </a:lnTo>
                <a:lnTo>
                  <a:pt x="18461" y="49088"/>
                </a:lnTo>
                <a:lnTo>
                  <a:pt x="18495" y="48981"/>
                </a:lnTo>
                <a:lnTo>
                  <a:pt x="18524" y="48881"/>
                </a:lnTo>
                <a:lnTo>
                  <a:pt x="18542" y="48773"/>
                </a:lnTo>
                <a:lnTo>
                  <a:pt x="18553" y="48666"/>
                </a:lnTo>
                <a:lnTo>
                  <a:pt x="18559" y="48559"/>
                </a:lnTo>
                <a:lnTo>
                  <a:pt x="18559" y="48451"/>
                </a:lnTo>
                <a:lnTo>
                  <a:pt x="18547" y="48344"/>
                </a:lnTo>
                <a:lnTo>
                  <a:pt x="18530" y="48244"/>
                </a:lnTo>
                <a:lnTo>
                  <a:pt x="18507" y="48144"/>
                </a:lnTo>
                <a:lnTo>
                  <a:pt x="18478" y="48043"/>
                </a:lnTo>
                <a:lnTo>
                  <a:pt x="18438" y="47950"/>
                </a:lnTo>
                <a:lnTo>
                  <a:pt x="18391" y="47864"/>
                </a:lnTo>
                <a:lnTo>
                  <a:pt x="18339" y="47786"/>
                </a:lnTo>
                <a:lnTo>
                  <a:pt x="18281" y="47714"/>
                </a:lnTo>
                <a:lnTo>
                  <a:pt x="18212" y="47643"/>
                </a:lnTo>
                <a:lnTo>
                  <a:pt x="18137" y="47585"/>
                </a:lnTo>
                <a:lnTo>
                  <a:pt x="18050" y="47535"/>
                </a:lnTo>
                <a:lnTo>
                  <a:pt x="17964" y="47499"/>
                </a:lnTo>
                <a:lnTo>
                  <a:pt x="17865" y="47471"/>
                </a:lnTo>
                <a:lnTo>
                  <a:pt x="17755" y="47457"/>
                </a:lnTo>
                <a:lnTo>
                  <a:pt x="17640" y="47449"/>
                </a:lnTo>
                <a:lnTo>
                  <a:pt x="17178" y="47449"/>
                </a:lnTo>
                <a:lnTo>
                  <a:pt x="16946" y="47442"/>
                </a:lnTo>
                <a:lnTo>
                  <a:pt x="16721" y="47435"/>
                </a:lnTo>
                <a:lnTo>
                  <a:pt x="16496" y="47421"/>
                </a:lnTo>
                <a:lnTo>
                  <a:pt x="16270" y="47399"/>
                </a:lnTo>
                <a:lnTo>
                  <a:pt x="16045" y="47378"/>
                </a:lnTo>
                <a:lnTo>
                  <a:pt x="15825" y="47349"/>
                </a:lnTo>
                <a:lnTo>
                  <a:pt x="15605" y="47321"/>
                </a:lnTo>
                <a:lnTo>
                  <a:pt x="15386" y="47285"/>
                </a:lnTo>
                <a:lnTo>
                  <a:pt x="14958" y="47199"/>
                </a:lnTo>
                <a:lnTo>
                  <a:pt x="14530" y="47099"/>
                </a:lnTo>
                <a:lnTo>
                  <a:pt x="14114" y="46984"/>
                </a:lnTo>
                <a:lnTo>
                  <a:pt x="13704" y="46855"/>
                </a:lnTo>
                <a:lnTo>
                  <a:pt x="13299" y="46712"/>
                </a:lnTo>
                <a:lnTo>
                  <a:pt x="12901" y="46555"/>
                </a:lnTo>
                <a:lnTo>
                  <a:pt x="12513" y="46376"/>
                </a:lnTo>
                <a:lnTo>
                  <a:pt x="12132" y="46190"/>
                </a:lnTo>
                <a:lnTo>
                  <a:pt x="11750" y="45989"/>
                </a:lnTo>
                <a:lnTo>
                  <a:pt x="11380" y="45775"/>
                </a:lnTo>
                <a:lnTo>
                  <a:pt x="11022" y="45546"/>
                </a:lnTo>
                <a:lnTo>
                  <a:pt x="10664" y="45302"/>
                </a:lnTo>
                <a:lnTo>
                  <a:pt x="10317" y="45052"/>
                </a:lnTo>
                <a:lnTo>
                  <a:pt x="9976" y="44787"/>
                </a:lnTo>
                <a:lnTo>
                  <a:pt x="9641" y="44508"/>
                </a:lnTo>
                <a:lnTo>
                  <a:pt x="9311" y="44215"/>
                </a:lnTo>
                <a:lnTo>
                  <a:pt x="8988" y="43914"/>
                </a:lnTo>
                <a:lnTo>
                  <a:pt x="8676" y="43599"/>
                </a:lnTo>
                <a:lnTo>
                  <a:pt x="8369" y="43277"/>
                </a:lnTo>
                <a:lnTo>
                  <a:pt x="8069" y="42941"/>
                </a:lnTo>
                <a:lnTo>
                  <a:pt x="7780" y="42597"/>
                </a:lnTo>
                <a:lnTo>
                  <a:pt x="7491" y="42246"/>
                </a:lnTo>
                <a:lnTo>
                  <a:pt x="7213" y="41881"/>
                </a:lnTo>
                <a:lnTo>
                  <a:pt x="6942" y="41502"/>
                </a:lnTo>
                <a:lnTo>
                  <a:pt x="6676" y="41123"/>
                </a:lnTo>
                <a:lnTo>
                  <a:pt x="6421" y="40729"/>
                </a:lnTo>
                <a:lnTo>
                  <a:pt x="6167" y="40328"/>
                </a:lnTo>
                <a:lnTo>
                  <a:pt x="5924" y="39913"/>
                </a:lnTo>
                <a:lnTo>
                  <a:pt x="5687" y="39498"/>
                </a:lnTo>
                <a:lnTo>
                  <a:pt x="5462" y="39076"/>
                </a:lnTo>
                <a:lnTo>
                  <a:pt x="5242" y="38639"/>
                </a:lnTo>
                <a:lnTo>
                  <a:pt x="5029" y="38203"/>
                </a:lnTo>
                <a:lnTo>
                  <a:pt x="4820" y="37752"/>
                </a:lnTo>
                <a:lnTo>
                  <a:pt x="4618" y="37301"/>
                </a:lnTo>
                <a:lnTo>
                  <a:pt x="4427" y="36836"/>
                </a:lnTo>
                <a:lnTo>
                  <a:pt x="4243" y="36371"/>
                </a:lnTo>
                <a:lnTo>
                  <a:pt x="4063" y="35898"/>
                </a:lnTo>
                <a:lnTo>
                  <a:pt x="3896" y="35419"/>
                </a:lnTo>
                <a:lnTo>
                  <a:pt x="3734" y="34939"/>
                </a:lnTo>
                <a:lnTo>
                  <a:pt x="3578" y="34453"/>
                </a:lnTo>
                <a:lnTo>
                  <a:pt x="3428" y="33959"/>
                </a:lnTo>
                <a:lnTo>
                  <a:pt x="3289" y="33458"/>
                </a:lnTo>
                <a:lnTo>
                  <a:pt x="3150" y="32957"/>
                </a:lnTo>
                <a:lnTo>
                  <a:pt x="3029" y="32456"/>
                </a:lnTo>
                <a:lnTo>
                  <a:pt x="2907" y="31948"/>
                </a:lnTo>
                <a:lnTo>
                  <a:pt x="2798" y="31433"/>
                </a:lnTo>
                <a:lnTo>
                  <a:pt x="2694" y="30917"/>
                </a:lnTo>
                <a:lnTo>
                  <a:pt x="2595" y="30402"/>
                </a:lnTo>
                <a:lnTo>
                  <a:pt x="2509" y="29880"/>
                </a:lnTo>
                <a:lnTo>
                  <a:pt x="2428" y="29357"/>
                </a:lnTo>
                <a:lnTo>
                  <a:pt x="2353" y="28835"/>
                </a:lnTo>
                <a:lnTo>
                  <a:pt x="2289" y="28312"/>
                </a:lnTo>
                <a:lnTo>
                  <a:pt x="2225" y="27783"/>
                </a:lnTo>
                <a:lnTo>
                  <a:pt x="2179" y="27253"/>
                </a:lnTo>
                <a:lnTo>
                  <a:pt x="2133" y="26731"/>
                </a:lnTo>
                <a:lnTo>
                  <a:pt x="2098" y="26201"/>
                </a:lnTo>
                <a:lnTo>
                  <a:pt x="2069" y="25671"/>
                </a:lnTo>
                <a:lnTo>
                  <a:pt x="2052" y="25142"/>
                </a:lnTo>
                <a:lnTo>
                  <a:pt x="2035" y="24612"/>
                </a:lnTo>
                <a:lnTo>
                  <a:pt x="2035" y="24111"/>
                </a:lnTo>
                <a:lnTo>
                  <a:pt x="2035" y="23610"/>
                </a:lnTo>
                <a:lnTo>
                  <a:pt x="2046" y="23116"/>
                </a:lnTo>
                <a:lnTo>
                  <a:pt x="2069" y="22623"/>
                </a:lnTo>
                <a:lnTo>
                  <a:pt x="2098" y="22136"/>
                </a:lnTo>
                <a:lnTo>
                  <a:pt x="2133" y="21649"/>
                </a:lnTo>
                <a:lnTo>
                  <a:pt x="2179" y="21163"/>
                </a:lnTo>
                <a:lnTo>
                  <a:pt x="2231" y="20683"/>
                </a:lnTo>
                <a:lnTo>
                  <a:pt x="2295" y="20204"/>
                </a:lnTo>
                <a:lnTo>
                  <a:pt x="2364" y="19731"/>
                </a:lnTo>
                <a:lnTo>
                  <a:pt x="2439" y="19266"/>
                </a:lnTo>
                <a:lnTo>
                  <a:pt x="2526" y="18801"/>
                </a:lnTo>
                <a:lnTo>
                  <a:pt x="2618" y="18336"/>
                </a:lnTo>
                <a:lnTo>
                  <a:pt x="2717" y="17878"/>
                </a:lnTo>
                <a:lnTo>
                  <a:pt x="2821" y="17427"/>
                </a:lnTo>
                <a:lnTo>
                  <a:pt x="2936" y="16976"/>
                </a:lnTo>
                <a:lnTo>
                  <a:pt x="3058" y="16532"/>
                </a:lnTo>
                <a:lnTo>
                  <a:pt x="3185" y="16088"/>
                </a:lnTo>
                <a:lnTo>
                  <a:pt x="3318" y="15652"/>
                </a:lnTo>
                <a:lnTo>
                  <a:pt x="3462" y="15215"/>
                </a:lnTo>
                <a:lnTo>
                  <a:pt x="3613" y="14786"/>
                </a:lnTo>
                <a:lnTo>
                  <a:pt x="3769" y="14364"/>
                </a:lnTo>
                <a:lnTo>
                  <a:pt x="3930" y="13941"/>
                </a:lnTo>
                <a:lnTo>
                  <a:pt x="4098" y="13526"/>
                </a:lnTo>
                <a:lnTo>
                  <a:pt x="4277" y="13118"/>
                </a:lnTo>
                <a:lnTo>
                  <a:pt x="4462" y="12710"/>
                </a:lnTo>
                <a:lnTo>
                  <a:pt x="4647" y="12310"/>
                </a:lnTo>
                <a:lnTo>
                  <a:pt x="4844" y="11916"/>
                </a:lnTo>
                <a:lnTo>
                  <a:pt x="5046" y="11522"/>
                </a:lnTo>
                <a:lnTo>
                  <a:pt x="5254" y="11143"/>
                </a:lnTo>
                <a:lnTo>
                  <a:pt x="5468" y="10757"/>
                </a:lnTo>
                <a:lnTo>
                  <a:pt x="5687" y="10385"/>
                </a:lnTo>
                <a:lnTo>
                  <a:pt x="5919" y="10012"/>
                </a:lnTo>
                <a:lnTo>
                  <a:pt x="6150" y="9647"/>
                </a:lnTo>
                <a:lnTo>
                  <a:pt x="6387" y="9290"/>
                </a:lnTo>
                <a:lnTo>
                  <a:pt x="6630" y="8939"/>
                </a:lnTo>
                <a:lnTo>
                  <a:pt x="6878" y="8588"/>
                </a:lnTo>
                <a:lnTo>
                  <a:pt x="7138" y="8245"/>
                </a:lnTo>
                <a:lnTo>
                  <a:pt x="7398" y="7915"/>
                </a:lnTo>
                <a:lnTo>
                  <a:pt x="7664" y="7579"/>
                </a:lnTo>
                <a:lnTo>
                  <a:pt x="7936" y="7257"/>
                </a:lnTo>
                <a:lnTo>
                  <a:pt x="8213" y="6942"/>
                </a:lnTo>
                <a:lnTo>
                  <a:pt x="8496" y="6627"/>
                </a:lnTo>
                <a:lnTo>
                  <a:pt x="8780" y="6319"/>
                </a:lnTo>
                <a:lnTo>
                  <a:pt x="9074" y="6019"/>
                </a:lnTo>
                <a:lnTo>
                  <a:pt x="9369" y="5725"/>
                </a:lnTo>
                <a:lnTo>
                  <a:pt x="9670" y="5439"/>
                </a:lnTo>
                <a:lnTo>
                  <a:pt x="9982" y="5160"/>
                </a:lnTo>
                <a:lnTo>
                  <a:pt x="10288" y="4888"/>
                </a:lnTo>
                <a:lnTo>
                  <a:pt x="10606" y="4623"/>
                </a:lnTo>
                <a:lnTo>
                  <a:pt x="10930" y="4359"/>
                </a:lnTo>
                <a:lnTo>
                  <a:pt x="11253" y="4108"/>
                </a:lnTo>
                <a:lnTo>
                  <a:pt x="11583" y="3858"/>
                </a:lnTo>
                <a:lnTo>
                  <a:pt x="11918" y="3621"/>
                </a:lnTo>
                <a:lnTo>
                  <a:pt x="12253" y="3385"/>
                </a:lnTo>
                <a:lnTo>
                  <a:pt x="12600" y="3163"/>
                </a:lnTo>
                <a:lnTo>
                  <a:pt x="12947" y="2941"/>
                </a:lnTo>
                <a:lnTo>
                  <a:pt x="13294" y="2734"/>
                </a:lnTo>
                <a:lnTo>
                  <a:pt x="13652" y="2534"/>
                </a:lnTo>
                <a:lnTo>
                  <a:pt x="14010" y="2333"/>
                </a:lnTo>
                <a:lnTo>
                  <a:pt x="14369" y="2147"/>
                </a:lnTo>
                <a:lnTo>
                  <a:pt x="14738" y="1968"/>
                </a:lnTo>
                <a:lnTo>
                  <a:pt x="15108" y="1789"/>
                </a:lnTo>
                <a:lnTo>
                  <a:pt x="15478" y="1625"/>
                </a:lnTo>
                <a:lnTo>
                  <a:pt x="15553" y="1589"/>
                </a:lnTo>
                <a:lnTo>
                  <a:pt x="15623" y="1546"/>
                </a:lnTo>
                <a:lnTo>
                  <a:pt x="15681" y="1503"/>
                </a:lnTo>
                <a:lnTo>
                  <a:pt x="15733" y="1446"/>
                </a:lnTo>
                <a:lnTo>
                  <a:pt x="15785" y="1388"/>
                </a:lnTo>
                <a:lnTo>
                  <a:pt x="15825" y="1331"/>
                </a:lnTo>
                <a:lnTo>
                  <a:pt x="15860" y="1267"/>
                </a:lnTo>
                <a:lnTo>
                  <a:pt x="15889" y="1195"/>
                </a:lnTo>
                <a:lnTo>
                  <a:pt x="15912" y="1131"/>
                </a:lnTo>
                <a:lnTo>
                  <a:pt x="15929" y="1052"/>
                </a:lnTo>
                <a:lnTo>
                  <a:pt x="15946" y="981"/>
                </a:lnTo>
                <a:lnTo>
                  <a:pt x="15952" y="909"/>
                </a:lnTo>
                <a:lnTo>
                  <a:pt x="15952" y="830"/>
                </a:lnTo>
                <a:lnTo>
                  <a:pt x="15952" y="759"/>
                </a:lnTo>
                <a:lnTo>
                  <a:pt x="15941" y="687"/>
                </a:lnTo>
                <a:lnTo>
                  <a:pt x="15929" y="616"/>
                </a:lnTo>
                <a:lnTo>
                  <a:pt x="15906" y="544"/>
                </a:lnTo>
                <a:lnTo>
                  <a:pt x="15883" y="472"/>
                </a:lnTo>
                <a:lnTo>
                  <a:pt x="15860" y="408"/>
                </a:lnTo>
                <a:lnTo>
                  <a:pt x="15825" y="344"/>
                </a:lnTo>
                <a:lnTo>
                  <a:pt x="15790" y="286"/>
                </a:lnTo>
                <a:lnTo>
                  <a:pt x="15750" y="229"/>
                </a:lnTo>
                <a:lnTo>
                  <a:pt x="15704" y="179"/>
                </a:lnTo>
                <a:lnTo>
                  <a:pt x="15652" y="136"/>
                </a:lnTo>
                <a:lnTo>
                  <a:pt x="15600" y="93"/>
                </a:lnTo>
                <a:lnTo>
                  <a:pt x="15542" y="64"/>
                </a:lnTo>
                <a:lnTo>
                  <a:pt x="15478" y="36"/>
                </a:lnTo>
                <a:lnTo>
                  <a:pt x="15415" y="14"/>
                </a:lnTo>
                <a:lnTo>
                  <a:pt x="15345" y="7"/>
                </a:lnTo>
                <a:lnTo>
                  <a:pt x="1527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a:off x="5017813" y="4793919"/>
            <a:ext cx="86023" cy="130050"/>
          </a:xfrm>
          <a:custGeom>
            <a:avLst/>
            <a:gdLst/>
            <a:ahLst/>
            <a:cxnLst/>
            <a:rect l="l" t="t" r="r" b="b"/>
            <a:pathLst>
              <a:path w="5549" h="8389" extrusionOk="0">
                <a:moveTo>
                  <a:pt x="526" y="1"/>
                </a:moveTo>
                <a:lnTo>
                  <a:pt x="474" y="15"/>
                </a:lnTo>
                <a:lnTo>
                  <a:pt x="422" y="29"/>
                </a:lnTo>
                <a:lnTo>
                  <a:pt x="370" y="44"/>
                </a:lnTo>
                <a:lnTo>
                  <a:pt x="318" y="72"/>
                </a:lnTo>
                <a:lnTo>
                  <a:pt x="272" y="101"/>
                </a:lnTo>
                <a:lnTo>
                  <a:pt x="226" y="137"/>
                </a:lnTo>
                <a:lnTo>
                  <a:pt x="185" y="172"/>
                </a:lnTo>
                <a:lnTo>
                  <a:pt x="150" y="215"/>
                </a:lnTo>
                <a:lnTo>
                  <a:pt x="116" y="266"/>
                </a:lnTo>
                <a:lnTo>
                  <a:pt x="81" y="323"/>
                </a:lnTo>
                <a:lnTo>
                  <a:pt x="58" y="380"/>
                </a:lnTo>
                <a:lnTo>
                  <a:pt x="35" y="452"/>
                </a:lnTo>
                <a:lnTo>
                  <a:pt x="18" y="516"/>
                </a:lnTo>
                <a:lnTo>
                  <a:pt x="6" y="595"/>
                </a:lnTo>
                <a:lnTo>
                  <a:pt x="0" y="673"/>
                </a:lnTo>
                <a:lnTo>
                  <a:pt x="6" y="759"/>
                </a:lnTo>
                <a:lnTo>
                  <a:pt x="23" y="1067"/>
                </a:lnTo>
                <a:lnTo>
                  <a:pt x="52" y="1368"/>
                </a:lnTo>
                <a:lnTo>
                  <a:pt x="93" y="1668"/>
                </a:lnTo>
                <a:lnTo>
                  <a:pt x="145" y="1969"/>
                </a:lnTo>
                <a:lnTo>
                  <a:pt x="203" y="2262"/>
                </a:lnTo>
                <a:lnTo>
                  <a:pt x="272" y="2563"/>
                </a:lnTo>
                <a:lnTo>
                  <a:pt x="347" y="2856"/>
                </a:lnTo>
                <a:lnTo>
                  <a:pt x="434" y="3143"/>
                </a:lnTo>
                <a:lnTo>
                  <a:pt x="526" y="3429"/>
                </a:lnTo>
                <a:lnTo>
                  <a:pt x="630" y="3715"/>
                </a:lnTo>
                <a:lnTo>
                  <a:pt x="740" y="3994"/>
                </a:lnTo>
                <a:lnTo>
                  <a:pt x="861" y="4266"/>
                </a:lnTo>
                <a:lnTo>
                  <a:pt x="983" y="4538"/>
                </a:lnTo>
                <a:lnTo>
                  <a:pt x="1121" y="4803"/>
                </a:lnTo>
                <a:lnTo>
                  <a:pt x="1260" y="5061"/>
                </a:lnTo>
                <a:lnTo>
                  <a:pt x="1405" y="5311"/>
                </a:lnTo>
                <a:lnTo>
                  <a:pt x="1561" y="5562"/>
                </a:lnTo>
                <a:lnTo>
                  <a:pt x="1723" y="5805"/>
                </a:lnTo>
                <a:lnTo>
                  <a:pt x="1890" y="6041"/>
                </a:lnTo>
                <a:lnTo>
                  <a:pt x="2064" y="6263"/>
                </a:lnTo>
                <a:lnTo>
                  <a:pt x="2237" y="6485"/>
                </a:lnTo>
                <a:lnTo>
                  <a:pt x="2422" y="6699"/>
                </a:lnTo>
                <a:lnTo>
                  <a:pt x="2613" y="6900"/>
                </a:lnTo>
                <a:lnTo>
                  <a:pt x="2809" y="7100"/>
                </a:lnTo>
                <a:lnTo>
                  <a:pt x="3006" y="7286"/>
                </a:lnTo>
                <a:lnTo>
                  <a:pt x="3208" y="7465"/>
                </a:lnTo>
                <a:lnTo>
                  <a:pt x="3422" y="7630"/>
                </a:lnTo>
                <a:lnTo>
                  <a:pt x="3630" y="7794"/>
                </a:lnTo>
                <a:lnTo>
                  <a:pt x="3850" y="7938"/>
                </a:lnTo>
                <a:lnTo>
                  <a:pt x="4069" y="8081"/>
                </a:lnTo>
                <a:lnTo>
                  <a:pt x="4295" y="8202"/>
                </a:lnTo>
                <a:lnTo>
                  <a:pt x="4520" y="8324"/>
                </a:lnTo>
                <a:lnTo>
                  <a:pt x="4601" y="8353"/>
                </a:lnTo>
                <a:lnTo>
                  <a:pt x="4688" y="8381"/>
                </a:lnTo>
                <a:lnTo>
                  <a:pt x="4763" y="8388"/>
                </a:lnTo>
                <a:lnTo>
                  <a:pt x="4844" y="8388"/>
                </a:lnTo>
                <a:lnTo>
                  <a:pt x="4913" y="8381"/>
                </a:lnTo>
                <a:lnTo>
                  <a:pt x="4988" y="8360"/>
                </a:lnTo>
                <a:lnTo>
                  <a:pt x="5052" y="8331"/>
                </a:lnTo>
                <a:lnTo>
                  <a:pt x="5115" y="8295"/>
                </a:lnTo>
                <a:lnTo>
                  <a:pt x="5179" y="8245"/>
                </a:lnTo>
                <a:lnTo>
                  <a:pt x="5231" y="8195"/>
                </a:lnTo>
                <a:lnTo>
                  <a:pt x="5283" y="8138"/>
                </a:lnTo>
                <a:lnTo>
                  <a:pt x="5329" y="8066"/>
                </a:lnTo>
                <a:lnTo>
                  <a:pt x="5375" y="7995"/>
                </a:lnTo>
                <a:lnTo>
                  <a:pt x="5416" y="7923"/>
                </a:lnTo>
                <a:lnTo>
                  <a:pt x="5450" y="7837"/>
                </a:lnTo>
                <a:lnTo>
                  <a:pt x="5479" y="7759"/>
                </a:lnTo>
                <a:lnTo>
                  <a:pt x="5503" y="7673"/>
                </a:lnTo>
                <a:lnTo>
                  <a:pt x="5520" y="7580"/>
                </a:lnTo>
                <a:lnTo>
                  <a:pt x="5537" y="7487"/>
                </a:lnTo>
                <a:lnTo>
                  <a:pt x="5543" y="7394"/>
                </a:lnTo>
                <a:lnTo>
                  <a:pt x="5549" y="7301"/>
                </a:lnTo>
                <a:lnTo>
                  <a:pt x="5543" y="7208"/>
                </a:lnTo>
                <a:lnTo>
                  <a:pt x="5537" y="7122"/>
                </a:lnTo>
                <a:lnTo>
                  <a:pt x="5520" y="7029"/>
                </a:lnTo>
                <a:lnTo>
                  <a:pt x="5503" y="6943"/>
                </a:lnTo>
                <a:lnTo>
                  <a:pt x="5474" y="6850"/>
                </a:lnTo>
                <a:lnTo>
                  <a:pt x="5439" y="6771"/>
                </a:lnTo>
                <a:lnTo>
                  <a:pt x="5398" y="6692"/>
                </a:lnTo>
                <a:lnTo>
                  <a:pt x="5352" y="6614"/>
                </a:lnTo>
                <a:lnTo>
                  <a:pt x="5294" y="6542"/>
                </a:lnTo>
                <a:lnTo>
                  <a:pt x="5237" y="6478"/>
                </a:lnTo>
                <a:lnTo>
                  <a:pt x="5167" y="6420"/>
                </a:lnTo>
                <a:lnTo>
                  <a:pt x="4982" y="6284"/>
                </a:lnTo>
                <a:lnTo>
                  <a:pt x="4809" y="6141"/>
                </a:lnTo>
                <a:lnTo>
                  <a:pt x="4636" y="6005"/>
                </a:lnTo>
                <a:lnTo>
                  <a:pt x="4468" y="5855"/>
                </a:lnTo>
                <a:lnTo>
                  <a:pt x="4300" y="5712"/>
                </a:lnTo>
                <a:lnTo>
                  <a:pt x="4144" y="5562"/>
                </a:lnTo>
                <a:lnTo>
                  <a:pt x="3988" y="5411"/>
                </a:lnTo>
                <a:lnTo>
                  <a:pt x="3838" y="5261"/>
                </a:lnTo>
                <a:lnTo>
                  <a:pt x="3688" y="5104"/>
                </a:lnTo>
                <a:lnTo>
                  <a:pt x="3549" y="4946"/>
                </a:lnTo>
                <a:lnTo>
                  <a:pt x="3410" y="4789"/>
                </a:lnTo>
                <a:lnTo>
                  <a:pt x="3272" y="4624"/>
                </a:lnTo>
                <a:lnTo>
                  <a:pt x="3144" y="4459"/>
                </a:lnTo>
                <a:lnTo>
                  <a:pt x="3017" y="4288"/>
                </a:lnTo>
                <a:lnTo>
                  <a:pt x="2890" y="4116"/>
                </a:lnTo>
                <a:lnTo>
                  <a:pt x="2769" y="3944"/>
                </a:lnTo>
                <a:lnTo>
                  <a:pt x="2653" y="3758"/>
                </a:lnTo>
                <a:lnTo>
                  <a:pt x="2538" y="3579"/>
                </a:lnTo>
                <a:lnTo>
                  <a:pt x="2428" y="3393"/>
                </a:lnTo>
                <a:lnTo>
                  <a:pt x="2324" y="3200"/>
                </a:lnTo>
                <a:lnTo>
                  <a:pt x="2220" y="3007"/>
                </a:lnTo>
                <a:lnTo>
                  <a:pt x="2116" y="2806"/>
                </a:lnTo>
                <a:lnTo>
                  <a:pt x="2017" y="2599"/>
                </a:lnTo>
                <a:lnTo>
                  <a:pt x="1925" y="2391"/>
                </a:lnTo>
                <a:lnTo>
                  <a:pt x="1832" y="2184"/>
                </a:lnTo>
                <a:lnTo>
                  <a:pt x="1746" y="1962"/>
                </a:lnTo>
                <a:lnTo>
                  <a:pt x="1659" y="1740"/>
                </a:lnTo>
                <a:lnTo>
                  <a:pt x="1572" y="1511"/>
                </a:lnTo>
                <a:lnTo>
                  <a:pt x="1491" y="1282"/>
                </a:lnTo>
                <a:lnTo>
                  <a:pt x="1410" y="1046"/>
                </a:lnTo>
                <a:lnTo>
                  <a:pt x="1335" y="802"/>
                </a:lnTo>
                <a:lnTo>
                  <a:pt x="1260" y="552"/>
                </a:lnTo>
                <a:lnTo>
                  <a:pt x="1237" y="480"/>
                </a:lnTo>
                <a:lnTo>
                  <a:pt x="1208" y="409"/>
                </a:lnTo>
                <a:lnTo>
                  <a:pt x="1173" y="351"/>
                </a:lnTo>
                <a:lnTo>
                  <a:pt x="1139" y="294"/>
                </a:lnTo>
                <a:lnTo>
                  <a:pt x="1098" y="244"/>
                </a:lnTo>
                <a:lnTo>
                  <a:pt x="1052" y="194"/>
                </a:lnTo>
                <a:lnTo>
                  <a:pt x="1006" y="151"/>
                </a:lnTo>
                <a:lnTo>
                  <a:pt x="960" y="115"/>
                </a:lnTo>
                <a:lnTo>
                  <a:pt x="908" y="87"/>
                </a:lnTo>
                <a:lnTo>
                  <a:pt x="856" y="58"/>
                </a:lnTo>
                <a:lnTo>
                  <a:pt x="804" y="37"/>
                </a:lnTo>
                <a:lnTo>
                  <a:pt x="752" y="22"/>
                </a:lnTo>
                <a:lnTo>
                  <a:pt x="694" y="8"/>
                </a:lnTo>
                <a:lnTo>
                  <a:pt x="63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5163413" y="4970989"/>
            <a:ext cx="107804" cy="78691"/>
          </a:xfrm>
          <a:custGeom>
            <a:avLst/>
            <a:gdLst/>
            <a:ahLst/>
            <a:cxnLst/>
            <a:rect l="l" t="t" r="r" b="b"/>
            <a:pathLst>
              <a:path w="6954" h="5076" extrusionOk="0">
                <a:moveTo>
                  <a:pt x="717" y="1"/>
                </a:moveTo>
                <a:lnTo>
                  <a:pt x="648" y="15"/>
                </a:lnTo>
                <a:lnTo>
                  <a:pt x="578" y="30"/>
                </a:lnTo>
                <a:lnTo>
                  <a:pt x="515" y="58"/>
                </a:lnTo>
                <a:lnTo>
                  <a:pt x="451" y="94"/>
                </a:lnTo>
                <a:lnTo>
                  <a:pt x="393" y="130"/>
                </a:lnTo>
                <a:lnTo>
                  <a:pt x="335" y="180"/>
                </a:lnTo>
                <a:lnTo>
                  <a:pt x="283" y="230"/>
                </a:lnTo>
                <a:lnTo>
                  <a:pt x="231" y="287"/>
                </a:lnTo>
                <a:lnTo>
                  <a:pt x="185" y="352"/>
                </a:lnTo>
                <a:lnTo>
                  <a:pt x="145" y="416"/>
                </a:lnTo>
                <a:lnTo>
                  <a:pt x="104" y="488"/>
                </a:lnTo>
                <a:lnTo>
                  <a:pt x="75" y="559"/>
                </a:lnTo>
                <a:lnTo>
                  <a:pt x="46" y="638"/>
                </a:lnTo>
                <a:lnTo>
                  <a:pt x="23" y="717"/>
                </a:lnTo>
                <a:lnTo>
                  <a:pt x="12" y="795"/>
                </a:lnTo>
                <a:lnTo>
                  <a:pt x="0" y="881"/>
                </a:lnTo>
                <a:lnTo>
                  <a:pt x="0" y="967"/>
                </a:lnTo>
                <a:lnTo>
                  <a:pt x="6" y="1046"/>
                </a:lnTo>
                <a:lnTo>
                  <a:pt x="23" y="1132"/>
                </a:lnTo>
                <a:lnTo>
                  <a:pt x="46" y="1218"/>
                </a:lnTo>
                <a:lnTo>
                  <a:pt x="75" y="1303"/>
                </a:lnTo>
                <a:lnTo>
                  <a:pt x="116" y="1382"/>
                </a:lnTo>
                <a:lnTo>
                  <a:pt x="162" y="1468"/>
                </a:lnTo>
                <a:lnTo>
                  <a:pt x="220" y="1547"/>
                </a:lnTo>
                <a:lnTo>
                  <a:pt x="370" y="1726"/>
                </a:lnTo>
                <a:lnTo>
                  <a:pt x="526" y="1905"/>
                </a:lnTo>
                <a:lnTo>
                  <a:pt x="682" y="2076"/>
                </a:lnTo>
                <a:lnTo>
                  <a:pt x="838" y="2248"/>
                </a:lnTo>
                <a:lnTo>
                  <a:pt x="1000" y="2413"/>
                </a:lnTo>
                <a:lnTo>
                  <a:pt x="1168" y="2577"/>
                </a:lnTo>
                <a:lnTo>
                  <a:pt x="1330" y="2735"/>
                </a:lnTo>
                <a:lnTo>
                  <a:pt x="1503" y="2885"/>
                </a:lnTo>
                <a:lnTo>
                  <a:pt x="1671" y="3035"/>
                </a:lnTo>
                <a:lnTo>
                  <a:pt x="1844" y="3186"/>
                </a:lnTo>
                <a:lnTo>
                  <a:pt x="2023" y="3329"/>
                </a:lnTo>
                <a:lnTo>
                  <a:pt x="2202" y="3465"/>
                </a:lnTo>
                <a:lnTo>
                  <a:pt x="2381" y="3594"/>
                </a:lnTo>
                <a:lnTo>
                  <a:pt x="2566" y="3722"/>
                </a:lnTo>
                <a:lnTo>
                  <a:pt x="2746" y="3844"/>
                </a:lnTo>
                <a:lnTo>
                  <a:pt x="2936" y="3966"/>
                </a:lnTo>
                <a:lnTo>
                  <a:pt x="3121" y="4080"/>
                </a:lnTo>
                <a:lnTo>
                  <a:pt x="3312" y="4188"/>
                </a:lnTo>
                <a:lnTo>
                  <a:pt x="3509" y="4288"/>
                </a:lnTo>
                <a:lnTo>
                  <a:pt x="3699" y="4388"/>
                </a:lnTo>
                <a:lnTo>
                  <a:pt x="3896" y="4474"/>
                </a:lnTo>
                <a:lnTo>
                  <a:pt x="4092" y="4560"/>
                </a:lnTo>
                <a:lnTo>
                  <a:pt x="4295" y="4639"/>
                </a:lnTo>
                <a:lnTo>
                  <a:pt x="4491" y="4717"/>
                </a:lnTo>
                <a:lnTo>
                  <a:pt x="4693" y="4782"/>
                </a:lnTo>
                <a:lnTo>
                  <a:pt x="4896" y="4839"/>
                </a:lnTo>
                <a:lnTo>
                  <a:pt x="5104" y="4896"/>
                </a:lnTo>
                <a:lnTo>
                  <a:pt x="5312" y="4946"/>
                </a:lnTo>
                <a:lnTo>
                  <a:pt x="5514" y="4989"/>
                </a:lnTo>
                <a:lnTo>
                  <a:pt x="5722" y="5025"/>
                </a:lnTo>
                <a:lnTo>
                  <a:pt x="5936" y="5046"/>
                </a:lnTo>
                <a:lnTo>
                  <a:pt x="6144" y="5068"/>
                </a:lnTo>
                <a:lnTo>
                  <a:pt x="6231" y="5075"/>
                </a:lnTo>
                <a:lnTo>
                  <a:pt x="6312" y="5061"/>
                </a:lnTo>
                <a:lnTo>
                  <a:pt x="6387" y="5039"/>
                </a:lnTo>
                <a:lnTo>
                  <a:pt x="6456" y="5011"/>
                </a:lnTo>
                <a:lnTo>
                  <a:pt x="6526" y="4975"/>
                </a:lnTo>
                <a:lnTo>
                  <a:pt x="6589" y="4932"/>
                </a:lnTo>
                <a:lnTo>
                  <a:pt x="6647" y="4875"/>
                </a:lnTo>
                <a:lnTo>
                  <a:pt x="6699" y="4817"/>
                </a:lnTo>
                <a:lnTo>
                  <a:pt x="6745" y="4746"/>
                </a:lnTo>
                <a:lnTo>
                  <a:pt x="6791" y="4674"/>
                </a:lnTo>
                <a:lnTo>
                  <a:pt x="6826" y="4596"/>
                </a:lnTo>
                <a:lnTo>
                  <a:pt x="6861" y="4517"/>
                </a:lnTo>
                <a:lnTo>
                  <a:pt x="6890" y="4431"/>
                </a:lnTo>
                <a:lnTo>
                  <a:pt x="6913" y="4345"/>
                </a:lnTo>
                <a:lnTo>
                  <a:pt x="6930" y="4252"/>
                </a:lnTo>
                <a:lnTo>
                  <a:pt x="6942" y="4159"/>
                </a:lnTo>
                <a:lnTo>
                  <a:pt x="6953" y="4073"/>
                </a:lnTo>
                <a:lnTo>
                  <a:pt x="6953" y="3980"/>
                </a:lnTo>
                <a:lnTo>
                  <a:pt x="6947" y="3887"/>
                </a:lnTo>
                <a:lnTo>
                  <a:pt x="6942" y="3794"/>
                </a:lnTo>
                <a:lnTo>
                  <a:pt x="6924" y="3708"/>
                </a:lnTo>
                <a:lnTo>
                  <a:pt x="6907" y="3622"/>
                </a:lnTo>
                <a:lnTo>
                  <a:pt x="6878" y="3544"/>
                </a:lnTo>
                <a:lnTo>
                  <a:pt x="6843" y="3465"/>
                </a:lnTo>
                <a:lnTo>
                  <a:pt x="6809" y="3386"/>
                </a:lnTo>
                <a:lnTo>
                  <a:pt x="6763" y="3322"/>
                </a:lnTo>
                <a:lnTo>
                  <a:pt x="6711" y="3257"/>
                </a:lnTo>
                <a:lnTo>
                  <a:pt x="6653" y="3200"/>
                </a:lnTo>
                <a:lnTo>
                  <a:pt x="6595" y="3157"/>
                </a:lnTo>
                <a:lnTo>
                  <a:pt x="6526" y="3114"/>
                </a:lnTo>
                <a:lnTo>
                  <a:pt x="6445" y="3085"/>
                </a:lnTo>
                <a:lnTo>
                  <a:pt x="6364" y="3064"/>
                </a:lnTo>
                <a:lnTo>
                  <a:pt x="6000" y="2985"/>
                </a:lnTo>
                <a:lnTo>
                  <a:pt x="5647" y="2907"/>
                </a:lnTo>
                <a:lnTo>
                  <a:pt x="5294" y="2814"/>
                </a:lnTo>
                <a:lnTo>
                  <a:pt x="4948" y="2706"/>
                </a:lnTo>
                <a:lnTo>
                  <a:pt x="4612" y="2592"/>
                </a:lnTo>
                <a:lnTo>
                  <a:pt x="4277" y="2463"/>
                </a:lnTo>
                <a:lnTo>
                  <a:pt x="3948" y="2320"/>
                </a:lnTo>
                <a:lnTo>
                  <a:pt x="3630" y="2162"/>
                </a:lnTo>
                <a:lnTo>
                  <a:pt x="3468" y="2076"/>
                </a:lnTo>
                <a:lnTo>
                  <a:pt x="3312" y="1983"/>
                </a:lnTo>
                <a:lnTo>
                  <a:pt x="3156" y="1897"/>
                </a:lnTo>
                <a:lnTo>
                  <a:pt x="3000" y="1797"/>
                </a:lnTo>
                <a:lnTo>
                  <a:pt x="2850" y="1697"/>
                </a:lnTo>
                <a:lnTo>
                  <a:pt x="2699" y="1590"/>
                </a:lnTo>
                <a:lnTo>
                  <a:pt x="2549" y="1482"/>
                </a:lnTo>
                <a:lnTo>
                  <a:pt x="2399" y="1361"/>
                </a:lnTo>
                <a:lnTo>
                  <a:pt x="2254" y="1246"/>
                </a:lnTo>
                <a:lnTo>
                  <a:pt x="2104" y="1117"/>
                </a:lnTo>
                <a:lnTo>
                  <a:pt x="1960" y="989"/>
                </a:lnTo>
                <a:lnTo>
                  <a:pt x="1821" y="853"/>
                </a:lnTo>
                <a:lnTo>
                  <a:pt x="1676" y="709"/>
                </a:lnTo>
                <a:lnTo>
                  <a:pt x="1538" y="566"/>
                </a:lnTo>
                <a:lnTo>
                  <a:pt x="1399" y="416"/>
                </a:lnTo>
                <a:lnTo>
                  <a:pt x="1260" y="259"/>
                </a:lnTo>
                <a:lnTo>
                  <a:pt x="1197" y="187"/>
                </a:lnTo>
                <a:lnTo>
                  <a:pt x="1127" y="130"/>
                </a:lnTo>
                <a:lnTo>
                  <a:pt x="1064" y="80"/>
                </a:lnTo>
                <a:lnTo>
                  <a:pt x="994" y="44"/>
                </a:lnTo>
                <a:lnTo>
                  <a:pt x="925" y="22"/>
                </a:lnTo>
                <a:lnTo>
                  <a:pt x="850" y="8"/>
                </a:lnTo>
                <a:lnTo>
                  <a:pt x="78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5332669" y="5023806"/>
            <a:ext cx="96426" cy="36524"/>
          </a:xfrm>
          <a:custGeom>
            <a:avLst/>
            <a:gdLst/>
            <a:ahLst/>
            <a:cxnLst/>
            <a:rect l="l" t="t" r="r" b="b"/>
            <a:pathLst>
              <a:path w="6220" h="2356" extrusionOk="0">
                <a:moveTo>
                  <a:pt x="5306" y="1"/>
                </a:moveTo>
                <a:lnTo>
                  <a:pt x="3618" y="51"/>
                </a:lnTo>
                <a:lnTo>
                  <a:pt x="3532" y="58"/>
                </a:lnTo>
                <a:lnTo>
                  <a:pt x="3456" y="79"/>
                </a:lnTo>
                <a:lnTo>
                  <a:pt x="3381" y="108"/>
                </a:lnTo>
                <a:lnTo>
                  <a:pt x="3312" y="137"/>
                </a:lnTo>
                <a:lnTo>
                  <a:pt x="2647" y="172"/>
                </a:lnTo>
                <a:lnTo>
                  <a:pt x="1983" y="215"/>
                </a:lnTo>
                <a:lnTo>
                  <a:pt x="1324" y="272"/>
                </a:lnTo>
                <a:lnTo>
                  <a:pt x="659" y="337"/>
                </a:lnTo>
                <a:lnTo>
                  <a:pt x="578" y="351"/>
                </a:lnTo>
                <a:lnTo>
                  <a:pt x="503" y="373"/>
                </a:lnTo>
                <a:lnTo>
                  <a:pt x="434" y="401"/>
                </a:lnTo>
                <a:lnTo>
                  <a:pt x="370" y="430"/>
                </a:lnTo>
                <a:lnTo>
                  <a:pt x="312" y="473"/>
                </a:lnTo>
                <a:lnTo>
                  <a:pt x="260" y="523"/>
                </a:lnTo>
                <a:lnTo>
                  <a:pt x="208" y="573"/>
                </a:lnTo>
                <a:lnTo>
                  <a:pt x="168" y="630"/>
                </a:lnTo>
                <a:lnTo>
                  <a:pt x="127" y="688"/>
                </a:lnTo>
                <a:lnTo>
                  <a:pt x="93" y="752"/>
                </a:lnTo>
                <a:lnTo>
                  <a:pt x="64" y="816"/>
                </a:lnTo>
                <a:lnTo>
                  <a:pt x="41" y="888"/>
                </a:lnTo>
                <a:lnTo>
                  <a:pt x="23" y="960"/>
                </a:lnTo>
                <a:lnTo>
                  <a:pt x="12" y="1031"/>
                </a:lnTo>
                <a:lnTo>
                  <a:pt x="6" y="1103"/>
                </a:lnTo>
                <a:lnTo>
                  <a:pt x="0" y="1181"/>
                </a:lnTo>
                <a:lnTo>
                  <a:pt x="6" y="1253"/>
                </a:lnTo>
                <a:lnTo>
                  <a:pt x="12" y="1325"/>
                </a:lnTo>
                <a:lnTo>
                  <a:pt x="23" y="1403"/>
                </a:lnTo>
                <a:lnTo>
                  <a:pt x="41" y="1475"/>
                </a:lnTo>
                <a:lnTo>
                  <a:pt x="64" y="1539"/>
                </a:lnTo>
                <a:lnTo>
                  <a:pt x="93" y="1611"/>
                </a:lnTo>
                <a:lnTo>
                  <a:pt x="127" y="1668"/>
                </a:lnTo>
                <a:lnTo>
                  <a:pt x="168" y="1732"/>
                </a:lnTo>
                <a:lnTo>
                  <a:pt x="208" y="1790"/>
                </a:lnTo>
                <a:lnTo>
                  <a:pt x="260" y="1840"/>
                </a:lnTo>
                <a:lnTo>
                  <a:pt x="312" y="1883"/>
                </a:lnTo>
                <a:lnTo>
                  <a:pt x="370" y="1926"/>
                </a:lnTo>
                <a:lnTo>
                  <a:pt x="434" y="1961"/>
                </a:lnTo>
                <a:lnTo>
                  <a:pt x="503" y="1990"/>
                </a:lnTo>
                <a:lnTo>
                  <a:pt x="578" y="2012"/>
                </a:lnTo>
                <a:lnTo>
                  <a:pt x="659" y="2019"/>
                </a:lnTo>
                <a:lnTo>
                  <a:pt x="1324" y="2090"/>
                </a:lnTo>
                <a:lnTo>
                  <a:pt x="1983" y="2140"/>
                </a:lnTo>
                <a:lnTo>
                  <a:pt x="2647" y="2183"/>
                </a:lnTo>
                <a:lnTo>
                  <a:pt x="3312" y="2226"/>
                </a:lnTo>
                <a:lnTo>
                  <a:pt x="3381" y="2255"/>
                </a:lnTo>
                <a:lnTo>
                  <a:pt x="3456" y="2276"/>
                </a:lnTo>
                <a:lnTo>
                  <a:pt x="3537" y="2298"/>
                </a:lnTo>
                <a:lnTo>
                  <a:pt x="3618" y="2305"/>
                </a:lnTo>
                <a:lnTo>
                  <a:pt x="5306" y="2355"/>
                </a:lnTo>
                <a:lnTo>
                  <a:pt x="5422" y="2355"/>
                </a:lnTo>
                <a:lnTo>
                  <a:pt x="5526" y="2348"/>
                </a:lnTo>
                <a:lnTo>
                  <a:pt x="5624" y="2319"/>
                </a:lnTo>
                <a:lnTo>
                  <a:pt x="5710" y="2284"/>
                </a:lnTo>
                <a:lnTo>
                  <a:pt x="5791" y="2233"/>
                </a:lnTo>
                <a:lnTo>
                  <a:pt x="5867" y="2169"/>
                </a:lnTo>
                <a:lnTo>
                  <a:pt x="5936" y="2097"/>
                </a:lnTo>
                <a:lnTo>
                  <a:pt x="5999" y="2019"/>
                </a:lnTo>
                <a:lnTo>
                  <a:pt x="6052" y="1933"/>
                </a:lnTo>
                <a:lnTo>
                  <a:pt x="6098" y="1840"/>
                </a:lnTo>
                <a:lnTo>
                  <a:pt x="6138" y="1732"/>
                </a:lnTo>
                <a:lnTo>
                  <a:pt x="6167" y="1632"/>
                </a:lnTo>
                <a:lnTo>
                  <a:pt x="6190" y="1518"/>
                </a:lnTo>
                <a:lnTo>
                  <a:pt x="6208" y="1410"/>
                </a:lnTo>
                <a:lnTo>
                  <a:pt x="6219" y="1296"/>
                </a:lnTo>
                <a:lnTo>
                  <a:pt x="6219" y="1181"/>
                </a:lnTo>
                <a:lnTo>
                  <a:pt x="6219" y="1067"/>
                </a:lnTo>
                <a:lnTo>
                  <a:pt x="6208" y="952"/>
                </a:lnTo>
                <a:lnTo>
                  <a:pt x="6190" y="838"/>
                </a:lnTo>
                <a:lnTo>
                  <a:pt x="6167" y="731"/>
                </a:lnTo>
                <a:lnTo>
                  <a:pt x="6138" y="623"/>
                </a:lnTo>
                <a:lnTo>
                  <a:pt x="6098" y="523"/>
                </a:lnTo>
                <a:lnTo>
                  <a:pt x="6052" y="430"/>
                </a:lnTo>
                <a:lnTo>
                  <a:pt x="5999" y="337"/>
                </a:lnTo>
                <a:lnTo>
                  <a:pt x="5936" y="258"/>
                </a:lnTo>
                <a:lnTo>
                  <a:pt x="5867" y="187"/>
                </a:lnTo>
                <a:lnTo>
                  <a:pt x="5791" y="129"/>
                </a:lnTo>
                <a:lnTo>
                  <a:pt x="5710" y="79"/>
                </a:lnTo>
                <a:lnTo>
                  <a:pt x="5618" y="36"/>
                </a:lnTo>
                <a:lnTo>
                  <a:pt x="5526" y="15"/>
                </a:lnTo>
                <a:lnTo>
                  <a:pt x="542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5944471" y="-815"/>
            <a:ext cx="849878" cy="527240"/>
          </a:xfrm>
          <a:custGeom>
            <a:avLst/>
            <a:gdLst/>
            <a:ahLst/>
            <a:cxnLst/>
            <a:rect l="l" t="t" r="r" b="b"/>
            <a:pathLst>
              <a:path w="54822" h="34010" extrusionOk="0">
                <a:moveTo>
                  <a:pt x="42534" y="1"/>
                </a:moveTo>
                <a:lnTo>
                  <a:pt x="42435" y="15"/>
                </a:lnTo>
                <a:lnTo>
                  <a:pt x="42331" y="29"/>
                </a:lnTo>
                <a:lnTo>
                  <a:pt x="42233" y="51"/>
                </a:lnTo>
                <a:lnTo>
                  <a:pt x="42141" y="79"/>
                </a:lnTo>
                <a:lnTo>
                  <a:pt x="42048" y="115"/>
                </a:lnTo>
                <a:lnTo>
                  <a:pt x="41956" y="158"/>
                </a:lnTo>
                <a:lnTo>
                  <a:pt x="41863" y="215"/>
                </a:lnTo>
                <a:lnTo>
                  <a:pt x="41777" y="273"/>
                </a:lnTo>
                <a:lnTo>
                  <a:pt x="41696" y="337"/>
                </a:lnTo>
                <a:lnTo>
                  <a:pt x="41620" y="409"/>
                </a:lnTo>
                <a:lnTo>
                  <a:pt x="41545" y="487"/>
                </a:lnTo>
                <a:lnTo>
                  <a:pt x="41476" y="566"/>
                </a:lnTo>
                <a:lnTo>
                  <a:pt x="41412" y="659"/>
                </a:lnTo>
                <a:lnTo>
                  <a:pt x="41355" y="759"/>
                </a:lnTo>
                <a:lnTo>
                  <a:pt x="41303" y="867"/>
                </a:lnTo>
                <a:lnTo>
                  <a:pt x="41262" y="981"/>
                </a:lnTo>
                <a:lnTo>
                  <a:pt x="41222" y="1096"/>
                </a:lnTo>
                <a:lnTo>
                  <a:pt x="41193" y="1225"/>
                </a:lnTo>
                <a:lnTo>
                  <a:pt x="41170" y="1360"/>
                </a:lnTo>
                <a:lnTo>
                  <a:pt x="41031" y="2319"/>
                </a:lnTo>
                <a:lnTo>
                  <a:pt x="40886" y="3286"/>
                </a:lnTo>
                <a:lnTo>
                  <a:pt x="40736" y="4252"/>
                </a:lnTo>
                <a:lnTo>
                  <a:pt x="40586" y="5211"/>
                </a:lnTo>
                <a:lnTo>
                  <a:pt x="40430" y="6170"/>
                </a:lnTo>
                <a:lnTo>
                  <a:pt x="40268" y="7129"/>
                </a:lnTo>
                <a:lnTo>
                  <a:pt x="40106" y="8081"/>
                </a:lnTo>
                <a:lnTo>
                  <a:pt x="39933" y="9040"/>
                </a:lnTo>
                <a:lnTo>
                  <a:pt x="39759" y="9992"/>
                </a:lnTo>
                <a:lnTo>
                  <a:pt x="39580" y="10943"/>
                </a:lnTo>
                <a:lnTo>
                  <a:pt x="39401" y="11895"/>
                </a:lnTo>
                <a:lnTo>
                  <a:pt x="39210" y="12847"/>
                </a:lnTo>
                <a:lnTo>
                  <a:pt x="39020" y="13792"/>
                </a:lnTo>
                <a:lnTo>
                  <a:pt x="38823" y="14744"/>
                </a:lnTo>
                <a:lnTo>
                  <a:pt x="38627" y="15688"/>
                </a:lnTo>
                <a:lnTo>
                  <a:pt x="38424" y="16633"/>
                </a:lnTo>
                <a:lnTo>
                  <a:pt x="33211" y="11316"/>
                </a:lnTo>
                <a:lnTo>
                  <a:pt x="28003" y="5991"/>
                </a:lnTo>
                <a:lnTo>
                  <a:pt x="27905" y="5898"/>
                </a:lnTo>
                <a:lnTo>
                  <a:pt x="27801" y="5812"/>
                </a:lnTo>
                <a:lnTo>
                  <a:pt x="27697" y="5740"/>
                </a:lnTo>
                <a:lnTo>
                  <a:pt x="27593" y="5669"/>
                </a:lnTo>
                <a:lnTo>
                  <a:pt x="27483" y="5619"/>
                </a:lnTo>
                <a:lnTo>
                  <a:pt x="27373" y="5569"/>
                </a:lnTo>
                <a:lnTo>
                  <a:pt x="27264" y="5533"/>
                </a:lnTo>
                <a:lnTo>
                  <a:pt x="27154" y="5504"/>
                </a:lnTo>
                <a:lnTo>
                  <a:pt x="27044" y="5490"/>
                </a:lnTo>
                <a:lnTo>
                  <a:pt x="26934" y="5483"/>
                </a:lnTo>
                <a:lnTo>
                  <a:pt x="26824" y="5483"/>
                </a:lnTo>
                <a:lnTo>
                  <a:pt x="26720" y="5490"/>
                </a:lnTo>
                <a:lnTo>
                  <a:pt x="26611" y="5511"/>
                </a:lnTo>
                <a:lnTo>
                  <a:pt x="26507" y="5533"/>
                </a:lnTo>
                <a:lnTo>
                  <a:pt x="26402" y="5569"/>
                </a:lnTo>
                <a:lnTo>
                  <a:pt x="26304" y="5612"/>
                </a:lnTo>
                <a:lnTo>
                  <a:pt x="26206" y="5669"/>
                </a:lnTo>
                <a:lnTo>
                  <a:pt x="26108" y="5726"/>
                </a:lnTo>
                <a:lnTo>
                  <a:pt x="26021" y="5791"/>
                </a:lnTo>
                <a:lnTo>
                  <a:pt x="25934" y="5869"/>
                </a:lnTo>
                <a:lnTo>
                  <a:pt x="25848" y="5955"/>
                </a:lnTo>
                <a:lnTo>
                  <a:pt x="25772" y="6048"/>
                </a:lnTo>
                <a:lnTo>
                  <a:pt x="25697" y="6141"/>
                </a:lnTo>
                <a:lnTo>
                  <a:pt x="25634" y="6249"/>
                </a:lnTo>
                <a:lnTo>
                  <a:pt x="25570" y="6363"/>
                </a:lnTo>
                <a:lnTo>
                  <a:pt x="25512" y="6485"/>
                </a:lnTo>
                <a:lnTo>
                  <a:pt x="25466" y="6614"/>
                </a:lnTo>
                <a:lnTo>
                  <a:pt x="25426" y="6750"/>
                </a:lnTo>
                <a:lnTo>
                  <a:pt x="25391" y="6893"/>
                </a:lnTo>
                <a:lnTo>
                  <a:pt x="25362" y="7043"/>
                </a:lnTo>
                <a:lnTo>
                  <a:pt x="25345" y="7200"/>
                </a:lnTo>
                <a:lnTo>
                  <a:pt x="25333" y="7358"/>
                </a:lnTo>
                <a:lnTo>
                  <a:pt x="25067" y="14708"/>
                </a:lnTo>
                <a:lnTo>
                  <a:pt x="24807" y="22051"/>
                </a:lnTo>
                <a:lnTo>
                  <a:pt x="14317" y="12554"/>
                </a:lnTo>
                <a:lnTo>
                  <a:pt x="14236" y="12482"/>
                </a:lnTo>
                <a:lnTo>
                  <a:pt x="14155" y="12432"/>
                </a:lnTo>
                <a:lnTo>
                  <a:pt x="14074" y="12382"/>
                </a:lnTo>
                <a:lnTo>
                  <a:pt x="13988" y="12339"/>
                </a:lnTo>
                <a:lnTo>
                  <a:pt x="13901" y="12310"/>
                </a:lnTo>
                <a:lnTo>
                  <a:pt x="13808" y="12282"/>
                </a:lnTo>
                <a:lnTo>
                  <a:pt x="13716" y="12267"/>
                </a:lnTo>
                <a:lnTo>
                  <a:pt x="13629" y="12260"/>
                </a:lnTo>
                <a:lnTo>
                  <a:pt x="13537" y="12253"/>
                </a:lnTo>
                <a:lnTo>
                  <a:pt x="13439" y="12260"/>
                </a:lnTo>
                <a:lnTo>
                  <a:pt x="13346" y="12275"/>
                </a:lnTo>
                <a:lnTo>
                  <a:pt x="13254" y="12289"/>
                </a:lnTo>
                <a:lnTo>
                  <a:pt x="13161" y="12317"/>
                </a:lnTo>
                <a:lnTo>
                  <a:pt x="13074" y="12346"/>
                </a:lnTo>
                <a:lnTo>
                  <a:pt x="12982" y="12382"/>
                </a:lnTo>
                <a:lnTo>
                  <a:pt x="12895" y="12425"/>
                </a:lnTo>
                <a:lnTo>
                  <a:pt x="12809" y="12475"/>
                </a:lnTo>
                <a:lnTo>
                  <a:pt x="12722" y="12532"/>
                </a:lnTo>
                <a:lnTo>
                  <a:pt x="12641" y="12589"/>
                </a:lnTo>
                <a:lnTo>
                  <a:pt x="12560" y="12654"/>
                </a:lnTo>
                <a:lnTo>
                  <a:pt x="12485" y="12725"/>
                </a:lnTo>
                <a:lnTo>
                  <a:pt x="12410" y="12797"/>
                </a:lnTo>
                <a:lnTo>
                  <a:pt x="12340" y="12876"/>
                </a:lnTo>
                <a:lnTo>
                  <a:pt x="12277" y="12962"/>
                </a:lnTo>
                <a:lnTo>
                  <a:pt x="12219" y="13047"/>
                </a:lnTo>
                <a:lnTo>
                  <a:pt x="12161" y="13133"/>
                </a:lnTo>
                <a:lnTo>
                  <a:pt x="12109" y="13226"/>
                </a:lnTo>
                <a:lnTo>
                  <a:pt x="12063" y="13327"/>
                </a:lnTo>
                <a:lnTo>
                  <a:pt x="12023" y="13427"/>
                </a:lnTo>
                <a:lnTo>
                  <a:pt x="11988" y="13534"/>
                </a:lnTo>
                <a:lnTo>
                  <a:pt x="11959" y="13641"/>
                </a:lnTo>
                <a:lnTo>
                  <a:pt x="11936" y="13749"/>
                </a:lnTo>
                <a:lnTo>
                  <a:pt x="11641" y="15567"/>
                </a:lnTo>
                <a:lnTo>
                  <a:pt x="11352" y="17384"/>
                </a:lnTo>
                <a:lnTo>
                  <a:pt x="11080" y="19202"/>
                </a:lnTo>
                <a:lnTo>
                  <a:pt x="10820" y="21027"/>
                </a:lnTo>
                <a:lnTo>
                  <a:pt x="10572" y="22852"/>
                </a:lnTo>
                <a:lnTo>
                  <a:pt x="10329" y="24677"/>
                </a:lnTo>
                <a:lnTo>
                  <a:pt x="10098" y="26502"/>
                </a:lnTo>
                <a:lnTo>
                  <a:pt x="9878" y="28334"/>
                </a:lnTo>
                <a:lnTo>
                  <a:pt x="8844" y="27218"/>
                </a:lnTo>
                <a:lnTo>
                  <a:pt x="7821" y="26087"/>
                </a:lnTo>
                <a:lnTo>
                  <a:pt x="6798" y="24956"/>
                </a:lnTo>
                <a:lnTo>
                  <a:pt x="5769" y="23826"/>
                </a:lnTo>
                <a:lnTo>
                  <a:pt x="4740" y="22702"/>
                </a:lnTo>
                <a:lnTo>
                  <a:pt x="4220" y="22151"/>
                </a:lnTo>
                <a:lnTo>
                  <a:pt x="3700" y="21593"/>
                </a:lnTo>
                <a:lnTo>
                  <a:pt x="3174" y="21049"/>
                </a:lnTo>
                <a:lnTo>
                  <a:pt x="2648" y="20505"/>
                </a:lnTo>
                <a:lnTo>
                  <a:pt x="2116" y="19961"/>
                </a:lnTo>
                <a:lnTo>
                  <a:pt x="1579" y="19431"/>
                </a:lnTo>
                <a:lnTo>
                  <a:pt x="1492" y="19353"/>
                </a:lnTo>
                <a:lnTo>
                  <a:pt x="1405" y="19288"/>
                </a:lnTo>
                <a:lnTo>
                  <a:pt x="1319" y="19238"/>
                </a:lnTo>
                <a:lnTo>
                  <a:pt x="1226" y="19195"/>
                </a:lnTo>
                <a:lnTo>
                  <a:pt x="1139" y="19167"/>
                </a:lnTo>
                <a:lnTo>
                  <a:pt x="1047" y="19145"/>
                </a:lnTo>
                <a:lnTo>
                  <a:pt x="960" y="19138"/>
                </a:lnTo>
                <a:lnTo>
                  <a:pt x="873" y="19145"/>
                </a:lnTo>
                <a:lnTo>
                  <a:pt x="787" y="19159"/>
                </a:lnTo>
                <a:lnTo>
                  <a:pt x="706" y="19181"/>
                </a:lnTo>
                <a:lnTo>
                  <a:pt x="625" y="19209"/>
                </a:lnTo>
                <a:lnTo>
                  <a:pt x="550" y="19252"/>
                </a:lnTo>
                <a:lnTo>
                  <a:pt x="475" y="19295"/>
                </a:lnTo>
                <a:lnTo>
                  <a:pt x="405" y="19353"/>
                </a:lnTo>
                <a:lnTo>
                  <a:pt x="336" y="19410"/>
                </a:lnTo>
                <a:lnTo>
                  <a:pt x="278" y="19481"/>
                </a:lnTo>
                <a:lnTo>
                  <a:pt x="220" y="19553"/>
                </a:lnTo>
                <a:lnTo>
                  <a:pt x="168" y="19632"/>
                </a:lnTo>
                <a:lnTo>
                  <a:pt x="122" y="19718"/>
                </a:lnTo>
                <a:lnTo>
                  <a:pt x="87" y="19803"/>
                </a:lnTo>
                <a:lnTo>
                  <a:pt x="53" y="19896"/>
                </a:lnTo>
                <a:lnTo>
                  <a:pt x="30" y="19997"/>
                </a:lnTo>
                <a:lnTo>
                  <a:pt x="12" y="20097"/>
                </a:lnTo>
                <a:lnTo>
                  <a:pt x="1" y="20197"/>
                </a:lnTo>
                <a:lnTo>
                  <a:pt x="1" y="20304"/>
                </a:lnTo>
                <a:lnTo>
                  <a:pt x="12" y="20412"/>
                </a:lnTo>
                <a:lnTo>
                  <a:pt x="30" y="20519"/>
                </a:lnTo>
                <a:lnTo>
                  <a:pt x="53" y="20626"/>
                </a:lnTo>
                <a:lnTo>
                  <a:pt x="93" y="20734"/>
                </a:lnTo>
                <a:lnTo>
                  <a:pt x="139" y="20841"/>
                </a:lnTo>
                <a:lnTo>
                  <a:pt x="197" y="20949"/>
                </a:lnTo>
                <a:lnTo>
                  <a:pt x="267" y="21056"/>
                </a:lnTo>
                <a:lnTo>
                  <a:pt x="850" y="21857"/>
                </a:lnTo>
                <a:lnTo>
                  <a:pt x="1440" y="22652"/>
                </a:lnTo>
                <a:lnTo>
                  <a:pt x="2035" y="23432"/>
                </a:lnTo>
                <a:lnTo>
                  <a:pt x="2631" y="24212"/>
                </a:lnTo>
                <a:lnTo>
                  <a:pt x="3237" y="24985"/>
                </a:lnTo>
                <a:lnTo>
                  <a:pt x="3844" y="25751"/>
                </a:lnTo>
                <a:lnTo>
                  <a:pt x="5070" y="27282"/>
                </a:lnTo>
                <a:lnTo>
                  <a:pt x="6295" y="28807"/>
                </a:lnTo>
                <a:lnTo>
                  <a:pt x="6907" y="29572"/>
                </a:lnTo>
                <a:lnTo>
                  <a:pt x="7514" y="30338"/>
                </a:lnTo>
                <a:lnTo>
                  <a:pt x="8121" y="31111"/>
                </a:lnTo>
                <a:lnTo>
                  <a:pt x="8722" y="31884"/>
                </a:lnTo>
                <a:lnTo>
                  <a:pt x="9318" y="32671"/>
                </a:lnTo>
                <a:lnTo>
                  <a:pt x="9907" y="33459"/>
                </a:lnTo>
                <a:lnTo>
                  <a:pt x="9982" y="33552"/>
                </a:lnTo>
                <a:lnTo>
                  <a:pt x="10057" y="33630"/>
                </a:lnTo>
                <a:lnTo>
                  <a:pt x="10138" y="33702"/>
                </a:lnTo>
                <a:lnTo>
                  <a:pt x="10225" y="33766"/>
                </a:lnTo>
                <a:lnTo>
                  <a:pt x="10318" y="33824"/>
                </a:lnTo>
                <a:lnTo>
                  <a:pt x="10410" y="33874"/>
                </a:lnTo>
                <a:lnTo>
                  <a:pt x="10502" y="33917"/>
                </a:lnTo>
                <a:lnTo>
                  <a:pt x="10607" y="33952"/>
                </a:lnTo>
                <a:lnTo>
                  <a:pt x="10705" y="33974"/>
                </a:lnTo>
                <a:lnTo>
                  <a:pt x="10809" y="33995"/>
                </a:lnTo>
                <a:lnTo>
                  <a:pt x="10913" y="34002"/>
                </a:lnTo>
                <a:lnTo>
                  <a:pt x="11017" y="34010"/>
                </a:lnTo>
                <a:lnTo>
                  <a:pt x="11121" y="34002"/>
                </a:lnTo>
                <a:lnTo>
                  <a:pt x="11225" y="33995"/>
                </a:lnTo>
                <a:lnTo>
                  <a:pt x="11329" y="33974"/>
                </a:lnTo>
                <a:lnTo>
                  <a:pt x="11433" y="33952"/>
                </a:lnTo>
                <a:lnTo>
                  <a:pt x="11531" y="33917"/>
                </a:lnTo>
                <a:lnTo>
                  <a:pt x="11635" y="33874"/>
                </a:lnTo>
                <a:lnTo>
                  <a:pt x="11728" y="33831"/>
                </a:lnTo>
                <a:lnTo>
                  <a:pt x="11820" y="33773"/>
                </a:lnTo>
                <a:lnTo>
                  <a:pt x="11913" y="33716"/>
                </a:lnTo>
                <a:lnTo>
                  <a:pt x="11999" y="33645"/>
                </a:lnTo>
                <a:lnTo>
                  <a:pt x="12080" y="33573"/>
                </a:lnTo>
                <a:lnTo>
                  <a:pt x="12155" y="33487"/>
                </a:lnTo>
                <a:lnTo>
                  <a:pt x="12225" y="33401"/>
                </a:lnTo>
                <a:lnTo>
                  <a:pt x="12294" y="33308"/>
                </a:lnTo>
                <a:lnTo>
                  <a:pt x="12352" y="33208"/>
                </a:lnTo>
                <a:lnTo>
                  <a:pt x="12404" y="33101"/>
                </a:lnTo>
                <a:lnTo>
                  <a:pt x="12450" y="32986"/>
                </a:lnTo>
                <a:lnTo>
                  <a:pt x="12485" y="32865"/>
                </a:lnTo>
                <a:lnTo>
                  <a:pt x="12514" y="32736"/>
                </a:lnTo>
                <a:lnTo>
                  <a:pt x="12531" y="32600"/>
                </a:lnTo>
                <a:lnTo>
                  <a:pt x="12751" y="30732"/>
                </a:lnTo>
                <a:lnTo>
                  <a:pt x="12982" y="28871"/>
                </a:lnTo>
                <a:lnTo>
                  <a:pt x="13225" y="27003"/>
                </a:lnTo>
                <a:lnTo>
                  <a:pt x="13479" y="25142"/>
                </a:lnTo>
                <a:lnTo>
                  <a:pt x="13739" y="23289"/>
                </a:lnTo>
                <a:lnTo>
                  <a:pt x="14017" y="21435"/>
                </a:lnTo>
                <a:lnTo>
                  <a:pt x="14300" y="19582"/>
                </a:lnTo>
                <a:lnTo>
                  <a:pt x="14589" y="17728"/>
                </a:lnTo>
                <a:lnTo>
                  <a:pt x="25466" y="27511"/>
                </a:lnTo>
                <a:lnTo>
                  <a:pt x="25564" y="27590"/>
                </a:lnTo>
                <a:lnTo>
                  <a:pt x="25663" y="27662"/>
                </a:lnTo>
                <a:lnTo>
                  <a:pt x="25761" y="27712"/>
                </a:lnTo>
                <a:lnTo>
                  <a:pt x="25865" y="27762"/>
                </a:lnTo>
                <a:lnTo>
                  <a:pt x="25963" y="27790"/>
                </a:lnTo>
                <a:lnTo>
                  <a:pt x="26067" y="27812"/>
                </a:lnTo>
                <a:lnTo>
                  <a:pt x="26171" y="27826"/>
                </a:lnTo>
                <a:lnTo>
                  <a:pt x="26270" y="27826"/>
                </a:lnTo>
                <a:lnTo>
                  <a:pt x="26374" y="27819"/>
                </a:lnTo>
                <a:lnTo>
                  <a:pt x="26472" y="27798"/>
                </a:lnTo>
                <a:lnTo>
                  <a:pt x="26570" y="27776"/>
                </a:lnTo>
                <a:lnTo>
                  <a:pt x="26668" y="27740"/>
                </a:lnTo>
                <a:lnTo>
                  <a:pt x="26761" y="27697"/>
                </a:lnTo>
                <a:lnTo>
                  <a:pt x="26853" y="27640"/>
                </a:lnTo>
                <a:lnTo>
                  <a:pt x="26946" y="27583"/>
                </a:lnTo>
                <a:lnTo>
                  <a:pt x="27038" y="27518"/>
                </a:lnTo>
                <a:lnTo>
                  <a:pt x="27119" y="27447"/>
                </a:lnTo>
                <a:lnTo>
                  <a:pt x="27206" y="27361"/>
                </a:lnTo>
                <a:lnTo>
                  <a:pt x="27281" y="27282"/>
                </a:lnTo>
                <a:lnTo>
                  <a:pt x="27356" y="27189"/>
                </a:lnTo>
                <a:lnTo>
                  <a:pt x="27431" y="27089"/>
                </a:lnTo>
                <a:lnTo>
                  <a:pt x="27495" y="26989"/>
                </a:lnTo>
                <a:lnTo>
                  <a:pt x="27558" y="26889"/>
                </a:lnTo>
                <a:lnTo>
                  <a:pt x="27616" y="26774"/>
                </a:lnTo>
                <a:lnTo>
                  <a:pt x="27668" y="26660"/>
                </a:lnTo>
                <a:lnTo>
                  <a:pt x="27714" y="26545"/>
                </a:lnTo>
                <a:lnTo>
                  <a:pt x="27755" y="26431"/>
                </a:lnTo>
                <a:lnTo>
                  <a:pt x="27790" y="26309"/>
                </a:lnTo>
                <a:lnTo>
                  <a:pt x="27819" y="26180"/>
                </a:lnTo>
                <a:lnTo>
                  <a:pt x="27842" y="26058"/>
                </a:lnTo>
                <a:lnTo>
                  <a:pt x="27853" y="25930"/>
                </a:lnTo>
                <a:lnTo>
                  <a:pt x="27865" y="25801"/>
                </a:lnTo>
                <a:lnTo>
                  <a:pt x="28333" y="11301"/>
                </a:lnTo>
                <a:lnTo>
                  <a:pt x="33269" y="16297"/>
                </a:lnTo>
                <a:lnTo>
                  <a:pt x="38193" y="21299"/>
                </a:lnTo>
                <a:lnTo>
                  <a:pt x="38280" y="21378"/>
                </a:lnTo>
                <a:lnTo>
                  <a:pt x="38366" y="21450"/>
                </a:lnTo>
                <a:lnTo>
                  <a:pt x="38453" y="21514"/>
                </a:lnTo>
                <a:lnTo>
                  <a:pt x="38540" y="21578"/>
                </a:lnTo>
                <a:lnTo>
                  <a:pt x="38632" y="21628"/>
                </a:lnTo>
                <a:lnTo>
                  <a:pt x="38725" y="21679"/>
                </a:lnTo>
                <a:lnTo>
                  <a:pt x="38823" y="21714"/>
                </a:lnTo>
                <a:lnTo>
                  <a:pt x="38916" y="21750"/>
                </a:lnTo>
                <a:lnTo>
                  <a:pt x="39014" y="21772"/>
                </a:lnTo>
                <a:lnTo>
                  <a:pt x="39106" y="21793"/>
                </a:lnTo>
                <a:lnTo>
                  <a:pt x="39205" y="21807"/>
                </a:lnTo>
                <a:lnTo>
                  <a:pt x="39395" y="21807"/>
                </a:lnTo>
                <a:lnTo>
                  <a:pt x="39488" y="21800"/>
                </a:lnTo>
                <a:lnTo>
                  <a:pt x="39586" y="21786"/>
                </a:lnTo>
                <a:lnTo>
                  <a:pt x="39673" y="21764"/>
                </a:lnTo>
                <a:lnTo>
                  <a:pt x="39765" y="21736"/>
                </a:lnTo>
                <a:lnTo>
                  <a:pt x="39858" y="21700"/>
                </a:lnTo>
                <a:lnTo>
                  <a:pt x="39944" y="21657"/>
                </a:lnTo>
                <a:lnTo>
                  <a:pt x="40025" y="21607"/>
                </a:lnTo>
                <a:lnTo>
                  <a:pt x="40106" y="21550"/>
                </a:lnTo>
                <a:lnTo>
                  <a:pt x="40187" y="21485"/>
                </a:lnTo>
                <a:lnTo>
                  <a:pt x="40262" y="21414"/>
                </a:lnTo>
                <a:lnTo>
                  <a:pt x="40337" y="21335"/>
                </a:lnTo>
                <a:lnTo>
                  <a:pt x="40401" y="21249"/>
                </a:lnTo>
                <a:lnTo>
                  <a:pt x="40470" y="21163"/>
                </a:lnTo>
                <a:lnTo>
                  <a:pt x="40528" y="21063"/>
                </a:lnTo>
                <a:lnTo>
                  <a:pt x="40586" y="20956"/>
                </a:lnTo>
                <a:lnTo>
                  <a:pt x="40632" y="20841"/>
                </a:lnTo>
                <a:lnTo>
                  <a:pt x="40678" y="20720"/>
                </a:lnTo>
                <a:lnTo>
                  <a:pt x="40719" y="20598"/>
                </a:lnTo>
                <a:lnTo>
                  <a:pt x="40754" y="20462"/>
                </a:lnTo>
                <a:lnTo>
                  <a:pt x="40967" y="19546"/>
                </a:lnTo>
                <a:lnTo>
                  <a:pt x="41170" y="18630"/>
                </a:lnTo>
                <a:lnTo>
                  <a:pt x="41372" y="17707"/>
                </a:lnTo>
                <a:lnTo>
                  <a:pt x="41568" y="16790"/>
                </a:lnTo>
                <a:lnTo>
                  <a:pt x="41759" y="15867"/>
                </a:lnTo>
                <a:lnTo>
                  <a:pt x="41950" y="14951"/>
                </a:lnTo>
                <a:lnTo>
                  <a:pt x="42129" y="14028"/>
                </a:lnTo>
                <a:lnTo>
                  <a:pt x="42308" y="13105"/>
                </a:lnTo>
                <a:lnTo>
                  <a:pt x="42487" y="12182"/>
                </a:lnTo>
                <a:lnTo>
                  <a:pt x="42661" y="11258"/>
                </a:lnTo>
                <a:lnTo>
                  <a:pt x="42828" y="10328"/>
                </a:lnTo>
                <a:lnTo>
                  <a:pt x="42990" y="9405"/>
                </a:lnTo>
                <a:lnTo>
                  <a:pt x="43152" y="8474"/>
                </a:lnTo>
                <a:lnTo>
                  <a:pt x="43308" y="7544"/>
                </a:lnTo>
                <a:lnTo>
                  <a:pt x="43458" y="6614"/>
                </a:lnTo>
                <a:lnTo>
                  <a:pt x="43609" y="5683"/>
                </a:lnTo>
                <a:lnTo>
                  <a:pt x="52163" y="16053"/>
                </a:lnTo>
                <a:lnTo>
                  <a:pt x="52232" y="16132"/>
                </a:lnTo>
                <a:lnTo>
                  <a:pt x="52301" y="16204"/>
                </a:lnTo>
                <a:lnTo>
                  <a:pt x="52371" y="16268"/>
                </a:lnTo>
                <a:lnTo>
                  <a:pt x="52440" y="16325"/>
                </a:lnTo>
                <a:lnTo>
                  <a:pt x="52509" y="16383"/>
                </a:lnTo>
                <a:lnTo>
                  <a:pt x="52579" y="16425"/>
                </a:lnTo>
                <a:lnTo>
                  <a:pt x="52654" y="16468"/>
                </a:lnTo>
                <a:lnTo>
                  <a:pt x="52729" y="16504"/>
                </a:lnTo>
                <a:lnTo>
                  <a:pt x="52798" y="16533"/>
                </a:lnTo>
                <a:lnTo>
                  <a:pt x="52874" y="16561"/>
                </a:lnTo>
                <a:lnTo>
                  <a:pt x="52943" y="16576"/>
                </a:lnTo>
                <a:lnTo>
                  <a:pt x="53018" y="16590"/>
                </a:lnTo>
                <a:lnTo>
                  <a:pt x="53093" y="16604"/>
                </a:lnTo>
                <a:lnTo>
                  <a:pt x="53313" y="16604"/>
                </a:lnTo>
                <a:lnTo>
                  <a:pt x="53382" y="16590"/>
                </a:lnTo>
                <a:lnTo>
                  <a:pt x="53452" y="16576"/>
                </a:lnTo>
                <a:lnTo>
                  <a:pt x="53527" y="16561"/>
                </a:lnTo>
                <a:lnTo>
                  <a:pt x="53596" y="16540"/>
                </a:lnTo>
                <a:lnTo>
                  <a:pt x="53729" y="16483"/>
                </a:lnTo>
                <a:lnTo>
                  <a:pt x="53862" y="16411"/>
                </a:lnTo>
                <a:lnTo>
                  <a:pt x="53989" y="16325"/>
                </a:lnTo>
                <a:lnTo>
                  <a:pt x="54110" y="16225"/>
                </a:lnTo>
                <a:lnTo>
                  <a:pt x="54226" y="16111"/>
                </a:lnTo>
                <a:lnTo>
                  <a:pt x="54336" y="15989"/>
                </a:lnTo>
                <a:lnTo>
                  <a:pt x="54434" y="15860"/>
                </a:lnTo>
                <a:lnTo>
                  <a:pt x="54521" y="15717"/>
                </a:lnTo>
                <a:lnTo>
                  <a:pt x="54602" y="15567"/>
                </a:lnTo>
                <a:lnTo>
                  <a:pt x="54671" y="15409"/>
                </a:lnTo>
                <a:lnTo>
                  <a:pt x="54729" y="15245"/>
                </a:lnTo>
                <a:lnTo>
                  <a:pt x="54769" y="15080"/>
                </a:lnTo>
                <a:lnTo>
                  <a:pt x="54792" y="14994"/>
                </a:lnTo>
                <a:lnTo>
                  <a:pt x="54804" y="14908"/>
                </a:lnTo>
                <a:lnTo>
                  <a:pt x="54816" y="14822"/>
                </a:lnTo>
                <a:lnTo>
                  <a:pt x="54821" y="14729"/>
                </a:lnTo>
                <a:lnTo>
                  <a:pt x="54821" y="14643"/>
                </a:lnTo>
                <a:lnTo>
                  <a:pt x="54821" y="14558"/>
                </a:lnTo>
                <a:lnTo>
                  <a:pt x="54821" y="14465"/>
                </a:lnTo>
                <a:lnTo>
                  <a:pt x="54810" y="14379"/>
                </a:lnTo>
                <a:lnTo>
                  <a:pt x="54798" y="14286"/>
                </a:lnTo>
                <a:lnTo>
                  <a:pt x="54781" y="14200"/>
                </a:lnTo>
                <a:lnTo>
                  <a:pt x="54758" y="14107"/>
                </a:lnTo>
                <a:lnTo>
                  <a:pt x="54735" y="14021"/>
                </a:lnTo>
                <a:lnTo>
                  <a:pt x="54706" y="13928"/>
                </a:lnTo>
                <a:lnTo>
                  <a:pt x="54671" y="13842"/>
                </a:lnTo>
                <a:lnTo>
                  <a:pt x="54631" y="13756"/>
                </a:lnTo>
                <a:lnTo>
                  <a:pt x="54584" y="13670"/>
                </a:lnTo>
                <a:lnTo>
                  <a:pt x="54538" y="13584"/>
                </a:lnTo>
                <a:lnTo>
                  <a:pt x="54480" y="13498"/>
                </a:lnTo>
                <a:lnTo>
                  <a:pt x="54423" y="13420"/>
                </a:lnTo>
                <a:lnTo>
                  <a:pt x="54359" y="13334"/>
                </a:lnTo>
                <a:lnTo>
                  <a:pt x="43719" y="523"/>
                </a:lnTo>
                <a:lnTo>
                  <a:pt x="43649" y="437"/>
                </a:lnTo>
                <a:lnTo>
                  <a:pt x="43568" y="366"/>
                </a:lnTo>
                <a:lnTo>
                  <a:pt x="43487" y="294"/>
                </a:lnTo>
                <a:lnTo>
                  <a:pt x="43401" y="237"/>
                </a:lnTo>
                <a:lnTo>
                  <a:pt x="43314" y="180"/>
                </a:lnTo>
                <a:lnTo>
                  <a:pt x="43221" y="137"/>
                </a:lnTo>
                <a:lnTo>
                  <a:pt x="43129" y="94"/>
                </a:lnTo>
                <a:lnTo>
                  <a:pt x="43031" y="65"/>
                </a:lnTo>
                <a:lnTo>
                  <a:pt x="42932" y="36"/>
                </a:lnTo>
                <a:lnTo>
                  <a:pt x="42834" y="15"/>
                </a:lnTo>
                <a:lnTo>
                  <a:pt x="42736" y="8"/>
                </a:lnTo>
                <a:lnTo>
                  <a:pt x="4263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a:off x="3982762" y="129670"/>
            <a:ext cx="287723" cy="505053"/>
          </a:xfrm>
          <a:custGeom>
            <a:avLst/>
            <a:gdLst/>
            <a:ahLst/>
            <a:cxnLst/>
            <a:rect l="l" t="t" r="r" b="b"/>
            <a:pathLst>
              <a:path w="23004" h="40380" extrusionOk="0">
                <a:moveTo>
                  <a:pt x="14363" y="5125"/>
                </a:moveTo>
                <a:lnTo>
                  <a:pt x="14768" y="7114"/>
                </a:lnTo>
                <a:lnTo>
                  <a:pt x="15172" y="9104"/>
                </a:lnTo>
                <a:lnTo>
                  <a:pt x="15571" y="11101"/>
                </a:lnTo>
                <a:lnTo>
                  <a:pt x="15964" y="13090"/>
                </a:lnTo>
                <a:lnTo>
                  <a:pt x="16357" y="15087"/>
                </a:lnTo>
                <a:lnTo>
                  <a:pt x="16739" y="17084"/>
                </a:lnTo>
                <a:lnTo>
                  <a:pt x="17120" y="19081"/>
                </a:lnTo>
                <a:lnTo>
                  <a:pt x="17502" y="21077"/>
                </a:lnTo>
                <a:lnTo>
                  <a:pt x="17877" y="23081"/>
                </a:lnTo>
                <a:lnTo>
                  <a:pt x="18241" y="25078"/>
                </a:lnTo>
                <a:lnTo>
                  <a:pt x="18611" y="27082"/>
                </a:lnTo>
                <a:lnTo>
                  <a:pt x="18970" y="29086"/>
                </a:lnTo>
                <a:lnTo>
                  <a:pt x="19328" y="31090"/>
                </a:lnTo>
                <a:lnTo>
                  <a:pt x="19681" y="33101"/>
                </a:lnTo>
                <a:lnTo>
                  <a:pt x="20033" y="35105"/>
                </a:lnTo>
                <a:lnTo>
                  <a:pt x="20380" y="37116"/>
                </a:lnTo>
                <a:lnTo>
                  <a:pt x="19212" y="37058"/>
                </a:lnTo>
                <a:lnTo>
                  <a:pt x="18051" y="37008"/>
                </a:lnTo>
                <a:lnTo>
                  <a:pt x="16883" y="36972"/>
                </a:lnTo>
                <a:lnTo>
                  <a:pt x="15721" y="36937"/>
                </a:lnTo>
                <a:lnTo>
                  <a:pt x="14554" y="36915"/>
                </a:lnTo>
                <a:lnTo>
                  <a:pt x="13386" y="36901"/>
                </a:lnTo>
                <a:lnTo>
                  <a:pt x="12219" y="36901"/>
                </a:lnTo>
                <a:lnTo>
                  <a:pt x="11051" y="36908"/>
                </a:lnTo>
                <a:lnTo>
                  <a:pt x="9884" y="36930"/>
                </a:lnTo>
                <a:lnTo>
                  <a:pt x="8716" y="36958"/>
                </a:lnTo>
                <a:lnTo>
                  <a:pt x="7555" y="37001"/>
                </a:lnTo>
                <a:lnTo>
                  <a:pt x="6387" y="37058"/>
                </a:lnTo>
                <a:lnTo>
                  <a:pt x="5225" y="37123"/>
                </a:lnTo>
                <a:lnTo>
                  <a:pt x="4058" y="37201"/>
                </a:lnTo>
                <a:lnTo>
                  <a:pt x="2896" y="37302"/>
                </a:lnTo>
                <a:lnTo>
                  <a:pt x="1734" y="37409"/>
                </a:lnTo>
                <a:lnTo>
                  <a:pt x="2445" y="35334"/>
                </a:lnTo>
                <a:lnTo>
                  <a:pt x="3162" y="33272"/>
                </a:lnTo>
                <a:lnTo>
                  <a:pt x="3890" y="31211"/>
                </a:lnTo>
                <a:lnTo>
                  <a:pt x="4619" y="29157"/>
                </a:lnTo>
                <a:lnTo>
                  <a:pt x="5364" y="27110"/>
                </a:lnTo>
                <a:lnTo>
                  <a:pt x="6116" y="25071"/>
                </a:lnTo>
                <a:lnTo>
                  <a:pt x="6878" y="23045"/>
                </a:lnTo>
                <a:lnTo>
                  <a:pt x="7659" y="21020"/>
                </a:lnTo>
                <a:lnTo>
                  <a:pt x="8046" y="20011"/>
                </a:lnTo>
                <a:lnTo>
                  <a:pt x="8445" y="19002"/>
                </a:lnTo>
                <a:lnTo>
                  <a:pt x="8844" y="18000"/>
                </a:lnTo>
                <a:lnTo>
                  <a:pt x="9242" y="16998"/>
                </a:lnTo>
                <a:lnTo>
                  <a:pt x="9653" y="15996"/>
                </a:lnTo>
                <a:lnTo>
                  <a:pt x="10057" y="14994"/>
                </a:lnTo>
                <a:lnTo>
                  <a:pt x="10473" y="13999"/>
                </a:lnTo>
                <a:lnTo>
                  <a:pt x="10890" y="13004"/>
                </a:lnTo>
                <a:lnTo>
                  <a:pt x="11306" y="12010"/>
                </a:lnTo>
                <a:lnTo>
                  <a:pt x="11733" y="11022"/>
                </a:lnTo>
                <a:lnTo>
                  <a:pt x="12161" y="10034"/>
                </a:lnTo>
                <a:lnTo>
                  <a:pt x="12595" y="9047"/>
                </a:lnTo>
                <a:lnTo>
                  <a:pt x="13028" y="8059"/>
                </a:lnTo>
                <a:lnTo>
                  <a:pt x="13467" y="7079"/>
                </a:lnTo>
                <a:lnTo>
                  <a:pt x="13912" y="6098"/>
                </a:lnTo>
                <a:lnTo>
                  <a:pt x="14363" y="5125"/>
                </a:lnTo>
                <a:close/>
                <a:moveTo>
                  <a:pt x="14774" y="1"/>
                </a:moveTo>
                <a:lnTo>
                  <a:pt x="14693" y="8"/>
                </a:lnTo>
                <a:lnTo>
                  <a:pt x="14612" y="15"/>
                </a:lnTo>
                <a:lnTo>
                  <a:pt x="14531" y="36"/>
                </a:lnTo>
                <a:lnTo>
                  <a:pt x="14450" y="58"/>
                </a:lnTo>
                <a:lnTo>
                  <a:pt x="14375" y="86"/>
                </a:lnTo>
                <a:lnTo>
                  <a:pt x="14300" y="129"/>
                </a:lnTo>
                <a:lnTo>
                  <a:pt x="14224" y="172"/>
                </a:lnTo>
                <a:lnTo>
                  <a:pt x="14149" y="222"/>
                </a:lnTo>
                <a:lnTo>
                  <a:pt x="14086" y="280"/>
                </a:lnTo>
                <a:lnTo>
                  <a:pt x="14016" y="344"/>
                </a:lnTo>
                <a:lnTo>
                  <a:pt x="13959" y="416"/>
                </a:lnTo>
                <a:lnTo>
                  <a:pt x="13901" y="494"/>
                </a:lnTo>
                <a:lnTo>
                  <a:pt x="13843" y="587"/>
                </a:lnTo>
                <a:lnTo>
                  <a:pt x="13797" y="681"/>
                </a:lnTo>
                <a:lnTo>
                  <a:pt x="13277" y="1768"/>
                </a:lnTo>
                <a:lnTo>
                  <a:pt x="12756" y="2863"/>
                </a:lnTo>
                <a:lnTo>
                  <a:pt x="12242" y="3965"/>
                </a:lnTo>
                <a:lnTo>
                  <a:pt x="11733" y="5068"/>
                </a:lnTo>
                <a:lnTo>
                  <a:pt x="11231" y="6170"/>
                </a:lnTo>
                <a:lnTo>
                  <a:pt x="10733" y="7286"/>
                </a:lnTo>
                <a:lnTo>
                  <a:pt x="10242" y="8395"/>
                </a:lnTo>
                <a:lnTo>
                  <a:pt x="9757" y="9519"/>
                </a:lnTo>
                <a:lnTo>
                  <a:pt x="9271" y="10636"/>
                </a:lnTo>
                <a:lnTo>
                  <a:pt x="8797" y="11766"/>
                </a:lnTo>
                <a:lnTo>
                  <a:pt x="8323" y="12897"/>
                </a:lnTo>
                <a:lnTo>
                  <a:pt x="7861" y="14028"/>
                </a:lnTo>
                <a:lnTo>
                  <a:pt x="7404" y="15166"/>
                </a:lnTo>
                <a:lnTo>
                  <a:pt x="6948" y="16304"/>
                </a:lnTo>
                <a:lnTo>
                  <a:pt x="6503" y="17449"/>
                </a:lnTo>
                <a:lnTo>
                  <a:pt x="6063" y="18601"/>
                </a:lnTo>
                <a:lnTo>
                  <a:pt x="5630" y="19753"/>
                </a:lnTo>
                <a:lnTo>
                  <a:pt x="5208" y="20906"/>
                </a:lnTo>
                <a:lnTo>
                  <a:pt x="4786" y="22072"/>
                </a:lnTo>
                <a:lnTo>
                  <a:pt x="4376" y="23231"/>
                </a:lnTo>
                <a:lnTo>
                  <a:pt x="3971" y="24398"/>
                </a:lnTo>
                <a:lnTo>
                  <a:pt x="3572" y="25572"/>
                </a:lnTo>
                <a:lnTo>
                  <a:pt x="3185" y="26745"/>
                </a:lnTo>
                <a:lnTo>
                  <a:pt x="2804" y="27926"/>
                </a:lnTo>
                <a:lnTo>
                  <a:pt x="2428" y="29107"/>
                </a:lnTo>
                <a:lnTo>
                  <a:pt x="2058" y="30295"/>
                </a:lnTo>
                <a:lnTo>
                  <a:pt x="1706" y="31483"/>
                </a:lnTo>
                <a:lnTo>
                  <a:pt x="1353" y="32678"/>
                </a:lnTo>
                <a:lnTo>
                  <a:pt x="1012" y="33874"/>
                </a:lnTo>
                <a:lnTo>
                  <a:pt x="677" y="35076"/>
                </a:lnTo>
                <a:lnTo>
                  <a:pt x="353" y="36278"/>
                </a:lnTo>
                <a:lnTo>
                  <a:pt x="41" y="37488"/>
                </a:lnTo>
                <a:lnTo>
                  <a:pt x="18" y="37588"/>
                </a:lnTo>
                <a:lnTo>
                  <a:pt x="6" y="37688"/>
                </a:lnTo>
                <a:lnTo>
                  <a:pt x="1" y="37781"/>
                </a:lnTo>
                <a:lnTo>
                  <a:pt x="1" y="37867"/>
                </a:lnTo>
                <a:lnTo>
                  <a:pt x="12" y="37946"/>
                </a:lnTo>
                <a:lnTo>
                  <a:pt x="24" y="38032"/>
                </a:lnTo>
                <a:lnTo>
                  <a:pt x="47" y="38103"/>
                </a:lnTo>
                <a:lnTo>
                  <a:pt x="70" y="38175"/>
                </a:lnTo>
                <a:lnTo>
                  <a:pt x="53" y="38268"/>
                </a:lnTo>
                <a:lnTo>
                  <a:pt x="47" y="38361"/>
                </a:lnTo>
                <a:lnTo>
                  <a:pt x="47" y="38454"/>
                </a:lnTo>
                <a:lnTo>
                  <a:pt x="53" y="38547"/>
                </a:lnTo>
                <a:lnTo>
                  <a:pt x="64" y="38640"/>
                </a:lnTo>
                <a:lnTo>
                  <a:pt x="87" y="38733"/>
                </a:lnTo>
                <a:lnTo>
                  <a:pt x="116" y="38819"/>
                </a:lnTo>
                <a:lnTo>
                  <a:pt x="151" y="38898"/>
                </a:lnTo>
                <a:lnTo>
                  <a:pt x="197" y="38976"/>
                </a:lnTo>
                <a:lnTo>
                  <a:pt x="249" y="39048"/>
                </a:lnTo>
                <a:lnTo>
                  <a:pt x="307" y="39112"/>
                </a:lnTo>
                <a:lnTo>
                  <a:pt x="376" y="39170"/>
                </a:lnTo>
                <a:lnTo>
                  <a:pt x="451" y="39213"/>
                </a:lnTo>
                <a:lnTo>
                  <a:pt x="538" y="39248"/>
                </a:lnTo>
                <a:lnTo>
                  <a:pt x="631" y="39270"/>
                </a:lnTo>
                <a:lnTo>
                  <a:pt x="729" y="39284"/>
                </a:lnTo>
                <a:lnTo>
                  <a:pt x="1989" y="39363"/>
                </a:lnTo>
                <a:lnTo>
                  <a:pt x="3255" y="39427"/>
                </a:lnTo>
                <a:lnTo>
                  <a:pt x="4515" y="39484"/>
                </a:lnTo>
                <a:lnTo>
                  <a:pt x="5780" y="39535"/>
                </a:lnTo>
                <a:lnTo>
                  <a:pt x="7046" y="39585"/>
                </a:lnTo>
                <a:lnTo>
                  <a:pt x="8312" y="39628"/>
                </a:lnTo>
                <a:lnTo>
                  <a:pt x="10838" y="39699"/>
                </a:lnTo>
                <a:lnTo>
                  <a:pt x="13369" y="39756"/>
                </a:lnTo>
                <a:lnTo>
                  <a:pt x="15901" y="39807"/>
                </a:lnTo>
                <a:lnTo>
                  <a:pt x="18426" y="39849"/>
                </a:lnTo>
                <a:lnTo>
                  <a:pt x="20958" y="39900"/>
                </a:lnTo>
                <a:lnTo>
                  <a:pt x="21016" y="39993"/>
                </a:lnTo>
                <a:lnTo>
                  <a:pt x="21085" y="40078"/>
                </a:lnTo>
                <a:lnTo>
                  <a:pt x="21154" y="40150"/>
                </a:lnTo>
                <a:lnTo>
                  <a:pt x="21229" y="40207"/>
                </a:lnTo>
                <a:lnTo>
                  <a:pt x="21310" y="40257"/>
                </a:lnTo>
                <a:lnTo>
                  <a:pt x="21391" y="40300"/>
                </a:lnTo>
                <a:lnTo>
                  <a:pt x="21478" y="40336"/>
                </a:lnTo>
                <a:lnTo>
                  <a:pt x="21570" y="40358"/>
                </a:lnTo>
                <a:lnTo>
                  <a:pt x="21657" y="40372"/>
                </a:lnTo>
                <a:lnTo>
                  <a:pt x="21750" y="40379"/>
                </a:lnTo>
                <a:lnTo>
                  <a:pt x="21842" y="40372"/>
                </a:lnTo>
                <a:lnTo>
                  <a:pt x="21935" y="40358"/>
                </a:lnTo>
                <a:lnTo>
                  <a:pt x="22027" y="40336"/>
                </a:lnTo>
                <a:lnTo>
                  <a:pt x="22120" y="40307"/>
                </a:lnTo>
                <a:lnTo>
                  <a:pt x="22206" y="40272"/>
                </a:lnTo>
                <a:lnTo>
                  <a:pt x="22293" y="40229"/>
                </a:lnTo>
                <a:lnTo>
                  <a:pt x="22380" y="40179"/>
                </a:lnTo>
                <a:lnTo>
                  <a:pt x="22461" y="40114"/>
                </a:lnTo>
                <a:lnTo>
                  <a:pt x="22541" y="40050"/>
                </a:lnTo>
                <a:lnTo>
                  <a:pt x="22617" y="39971"/>
                </a:lnTo>
                <a:lnTo>
                  <a:pt x="22686" y="39892"/>
                </a:lnTo>
                <a:lnTo>
                  <a:pt x="22750" y="39807"/>
                </a:lnTo>
                <a:lnTo>
                  <a:pt x="22807" y="39713"/>
                </a:lnTo>
                <a:lnTo>
                  <a:pt x="22859" y="39613"/>
                </a:lnTo>
                <a:lnTo>
                  <a:pt x="22900" y="39506"/>
                </a:lnTo>
                <a:lnTo>
                  <a:pt x="22940" y="39391"/>
                </a:lnTo>
                <a:lnTo>
                  <a:pt x="22969" y="39270"/>
                </a:lnTo>
                <a:lnTo>
                  <a:pt x="22987" y="39148"/>
                </a:lnTo>
                <a:lnTo>
                  <a:pt x="22998" y="39019"/>
                </a:lnTo>
                <a:lnTo>
                  <a:pt x="23004" y="38883"/>
                </a:lnTo>
                <a:lnTo>
                  <a:pt x="22992" y="38747"/>
                </a:lnTo>
                <a:lnTo>
                  <a:pt x="22975" y="38604"/>
                </a:lnTo>
                <a:lnTo>
                  <a:pt x="22576" y="36242"/>
                </a:lnTo>
                <a:lnTo>
                  <a:pt x="22166" y="33881"/>
                </a:lnTo>
                <a:lnTo>
                  <a:pt x="21755" y="31526"/>
                </a:lnTo>
                <a:lnTo>
                  <a:pt x="21339" y="29164"/>
                </a:lnTo>
                <a:lnTo>
                  <a:pt x="20917" y="26810"/>
                </a:lnTo>
                <a:lnTo>
                  <a:pt x="20484" y="24455"/>
                </a:lnTo>
                <a:lnTo>
                  <a:pt x="20050" y="22108"/>
                </a:lnTo>
                <a:lnTo>
                  <a:pt x="19611" y="19760"/>
                </a:lnTo>
                <a:lnTo>
                  <a:pt x="19166" y="17406"/>
                </a:lnTo>
                <a:lnTo>
                  <a:pt x="18715" y="15058"/>
                </a:lnTo>
                <a:lnTo>
                  <a:pt x="18259" y="12718"/>
                </a:lnTo>
                <a:lnTo>
                  <a:pt x="17796" y="10371"/>
                </a:lnTo>
                <a:lnTo>
                  <a:pt x="17328" y="8031"/>
                </a:lnTo>
                <a:lnTo>
                  <a:pt x="16854" y="5690"/>
                </a:lnTo>
                <a:lnTo>
                  <a:pt x="16375" y="3350"/>
                </a:lnTo>
                <a:lnTo>
                  <a:pt x="15889" y="1017"/>
                </a:lnTo>
                <a:lnTo>
                  <a:pt x="15860" y="910"/>
                </a:lnTo>
                <a:lnTo>
                  <a:pt x="15831" y="802"/>
                </a:lnTo>
                <a:lnTo>
                  <a:pt x="15791" y="709"/>
                </a:lnTo>
                <a:lnTo>
                  <a:pt x="15750" y="616"/>
                </a:lnTo>
                <a:lnTo>
                  <a:pt x="15698" y="530"/>
                </a:lnTo>
                <a:lnTo>
                  <a:pt x="15646" y="451"/>
                </a:lnTo>
                <a:lnTo>
                  <a:pt x="15588" y="380"/>
                </a:lnTo>
                <a:lnTo>
                  <a:pt x="15525" y="316"/>
                </a:lnTo>
                <a:lnTo>
                  <a:pt x="15461" y="251"/>
                </a:lnTo>
                <a:lnTo>
                  <a:pt x="15392" y="201"/>
                </a:lnTo>
                <a:lnTo>
                  <a:pt x="15323" y="151"/>
                </a:lnTo>
                <a:lnTo>
                  <a:pt x="15247" y="108"/>
                </a:lnTo>
                <a:lnTo>
                  <a:pt x="15172" y="79"/>
                </a:lnTo>
                <a:lnTo>
                  <a:pt x="15091" y="51"/>
                </a:lnTo>
                <a:lnTo>
                  <a:pt x="15016" y="29"/>
                </a:lnTo>
                <a:lnTo>
                  <a:pt x="14935" y="8"/>
                </a:lnTo>
                <a:lnTo>
                  <a:pt x="148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3231894" y="-64448"/>
            <a:ext cx="177426" cy="231328"/>
          </a:xfrm>
          <a:custGeom>
            <a:avLst/>
            <a:gdLst/>
            <a:ahLst/>
            <a:cxnLst/>
            <a:rect l="l" t="t" r="r" b="b"/>
            <a:pathLst>
              <a:path w="11445" h="14922" extrusionOk="0">
                <a:moveTo>
                  <a:pt x="4989" y="0"/>
                </a:moveTo>
                <a:lnTo>
                  <a:pt x="4914" y="7"/>
                </a:lnTo>
                <a:lnTo>
                  <a:pt x="4844" y="22"/>
                </a:lnTo>
                <a:lnTo>
                  <a:pt x="4775" y="43"/>
                </a:lnTo>
                <a:lnTo>
                  <a:pt x="4706" y="65"/>
                </a:lnTo>
                <a:lnTo>
                  <a:pt x="4636" y="100"/>
                </a:lnTo>
                <a:lnTo>
                  <a:pt x="4573" y="136"/>
                </a:lnTo>
                <a:lnTo>
                  <a:pt x="4515" y="186"/>
                </a:lnTo>
                <a:lnTo>
                  <a:pt x="4457" y="236"/>
                </a:lnTo>
                <a:lnTo>
                  <a:pt x="4411" y="301"/>
                </a:lnTo>
                <a:lnTo>
                  <a:pt x="4359" y="365"/>
                </a:lnTo>
                <a:lnTo>
                  <a:pt x="4318" y="437"/>
                </a:lnTo>
                <a:lnTo>
                  <a:pt x="4284" y="523"/>
                </a:lnTo>
                <a:lnTo>
                  <a:pt x="4255" y="608"/>
                </a:lnTo>
                <a:lnTo>
                  <a:pt x="4232" y="701"/>
                </a:lnTo>
                <a:lnTo>
                  <a:pt x="4214" y="809"/>
                </a:lnTo>
                <a:lnTo>
                  <a:pt x="4180" y="1124"/>
                </a:lnTo>
                <a:lnTo>
                  <a:pt x="4151" y="1446"/>
                </a:lnTo>
                <a:lnTo>
                  <a:pt x="4128" y="1768"/>
                </a:lnTo>
                <a:lnTo>
                  <a:pt x="4110" y="2090"/>
                </a:lnTo>
                <a:lnTo>
                  <a:pt x="4093" y="2419"/>
                </a:lnTo>
                <a:lnTo>
                  <a:pt x="4081" y="2748"/>
                </a:lnTo>
                <a:lnTo>
                  <a:pt x="4076" y="3078"/>
                </a:lnTo>
                <a:lnTo>
                  <a:pt x="4070" y="3414"/>
                </a:lnTo>
                <a:lnTo>
                  <a:pt x="4070" y="4079"/>
                </a:lnTo>
                <a:lnTo>
                  <a:pt x="4087" y="4759"/>
                </a:lnTo>
                <a:lnTo>
                  <a:pt x="4110" y="5446"/>
                </a:lnTo>
                <a:lnTo>
                  <a:pt x="4151" y="6126"/>
                </a:lnTo>
                <a:lnTo>
                  <a:pt x="3278" y="6026"/>
                </a:lnTo>
                <a:lnTo>
                  <a:pt x="2411" y="5926"/>
                </a:lnTo>
                <a:lnTo>
                  <a:pt x="1544" y="5833"/>
                </a:lnTo>
                <a:lnTo>
                  <a:pt x="677" y="5747"/>
                </a:lnTo>
                <a:lnTo>
                  <a:pt x="608" y="5747"/>
                </a:lnTo>
                <a:lnTo>
                  <a:pt x="538" y="5754"/>
                </a:lnTo>
                <a:lnTo>
                  <a:pt x="475" y="5768"/>
                </a:lnTo>
                <a:lnTo>
                  <a:pt x="417" y="5797"/>
                </a:lnTo>
                <a:lnTo>
                  <a:pt x="359" y="5826"/>
                </a:lnTo>
                <a:lnTo>
                  <a:pt x="307" y="5869"/>
                </a:lnTo>
                <a:lnTo>
                  <a:pt x="261" y="5912"/>
                </a:lnTo>
                <a:lnTo>
                  <a:pt x="215" y="5962"/>
                </a:lnTo>
                <a:lnTo>
                  <a:pt x="174" y="6019"/>
                </a:lnTo>
                <a:lnTo>
                  <a:pt x="140" y="6076"/>
                </a:lnTo>
                <a:lnTo>
                  <a:pt x="105" y="6141"/>
                </a:lnTo>
                <a:lnTo>
                  <a:pt x="76" y="6212"/>
                </a:lnTo>
                <a:lnTo>
                  <a:pt x="53" y="6284"/>
                </a:lnTo>
                <a:lnTo>
                  <a:pt x="36" y="6355"/>
                </a:lnTo>
                <a:lnTo>
                  <a:pt x="18" y="6434"/>
                </a:lnTo>
                <a:lnTo>
                  <a:pt x="7" y="6506"/>
                </a:lnTo>
                <a:lnTo>
                  <a:pt x="1" y="6584"/>
                </a:lnTo>
                <a:lnTo>
                  <a:pt x="1" y="6663"/>
                </a:lnTo>
                <a:lnTo>
                  <a:pt x="7" y="6742"/>
                </a:lnTo>
                <a:lnTo>
                  <a:pt x="12" y="6813"/>
                </a:lnTo>
                <a:lnTo>
                  <a:pt x="24" y="6892"/>
                </a:lnTo>
                <a:lnTo>
                  <a:pt x="41" y="6964"/>
                </a:lnTo>
                <a:lnTo>
                  <a:pt x="64" y="7028"/>
                </a:lnTo>
                <a:lnTo>
                  <a:pt x="93" y="7092"/>
                </a:lnTo>
                <a:lnTo>
                  <a:pt x="122" y="7157"/>
                </a:lnTo>
                <a:lnTo>
                  <a:pt x="163" y="7214"/>
                </a:lnTo>
                <a:lnTo>
                  <a:pt x="203" y="7264"/>
                </a:lnTo>
                <a:lnTo>
                  <a:pt x="249" y="7314"/>
                </a:lnTo>
                <a:lnTo>
                  <a:pt x="301" y="7350"/>
                </a:lnTo>
                <a:lnTo>
                  <a:pt x="359" y="7386"/>
                </a:lnTo>
                <a:lnTo>
                  <a:pt x="423" y="7407"/>
                </a:lnTo>
                <a:lnTo>
                  <a:pt x="492" y="7429"/>
                </a:lnTo>
                <a:lnTo>
                  <a:pt x="1440" y="7593"/>
                </a:lnTo>
                <a:lnTo>
                  <a:pt x="2388" y="7751"/>
                </a:lnTo>
                <a:lnTo>
                  <a:pt x="3336" y="7908"/>
                </a:lnTo>
                <a:lnTo>
                  <a:pt x="4289" y="8051"/>
                </a:lnTo>
                <a:lnTo>
                  <a:pt x="4353" y="8810"/>
                </a:lnTo>
                <a:lnTo>
                  <a:pt x="4428" y="9562"/>
                </a:lnTo>
                <a:lnTo>
                  <a:pt x="4573" y="11050"/>
                </a:lnTo>
                <a:lnTo>
                  <a:pt x="4717" y="12510"/>
                </a:lnTo>
                <a:lnTo>
                  <a:pt x="4781" y="13226"/>
                </a:lnTo>
                <a:lnTo>
                  <a:pt x="4844" y="13927"/>
                </a:lnTo>
                <a:lnTo>
                  <a:pt x="4856" y="14049"/>
                </a:lnTo>
                <a:lnTo>
                  <a:pt x="4879" y="14156"/>
                </a:lnTo>
                <a:lnTo>
                  <a:pt x="4908" y="14256"/>
                </a:lnTo>
                <a:lnTo>
                  <a:pt x="4948" y="14357"/>
                </a:lnTo>
                <a:lnTo>
                  <a:pt x="4989" y="14442"/>
                </a:lnTo>
                <a:lnTo>
                  <a:pt x="5035" y="14528"/>
                </a:lnTo>
                <a:lnTo>
                  <a:pt x="5093" y="14600"/>
                </a:lnTo>
                <a:lnTo>
                  <a:pt x="5151" y="14664"/>
                </a:lnTo>
                <a:lnTo>
                  <a:pt x="5214" y="14722"/>
                </a:lnTo>
                <a:lnTo>
                  <a:pt x="5278" y="14772"/>
                </a:lnTo>
                <a:lnTo>
                  <a:pt x="5347" y="14822"/>
                </a:lnTo>
                <a:lnTo>
                  <a:pt x="5422" y="14858"/>
                </a:lnTo>
                <a:lnTo>
                  <a:pt x="5497" y="14886"/>
                </a:lnTo>
                <a:lnTo>
                  <a:pt x="5572" y="14900"/>
                </a:lnTo>
                <a:lnTo>
                  <a:pt x="5648" y="14915"/>
                </a:lnTo>
                <a:lnTo>
                  <a:pt x="5723" y="14922"/>
                </a:lnTo>
                <a:lnTo>
                  <a:pt x="5798" y="14922"/>
                </a:lnTo>
                <a:lnTo>
                  <a:pt x="5873" y="14908"/>
                </a:lnTo>
                <a:lnTo>
                  <a:pt x="5948" y="14893"/>
                </a:lnTo>
                <a:lnTo>
                  <a:pt x="6018" y="14865"/>
                </a:lnTo>
                <a:lnTo>
                  <a:pt x="6087" y="14829"/>
                </a:lnTo>
                <a:lnTo>
                  <a:pt x="6150" y="14786"/>
                </a:lnTo>
                <a:lnTo>
                  <a:pt x="6214" y="14736"/>
                </a:lnTo>
                <a:lnTo>
                  <a:pt x="6272" y="14679"/>
                </a:lnTo>
                <a:lnTo>
                  <a:pt x="6324" y="14614"/>
                </a:lnTo>
                <a:lnTo>
                  <a:pt x="6370" y="14543"/>
                </a:lnTo>
                <a:lnTo>
                  <a:pt x="6411" y="14457"/>
                </a:lnTo>
                <a:lnTo>
                  <a:pt x="6445" y="14371"/>
                </a:lnTo>
                <a:lnTo>
                  <a:pt x="6474" y="14271"/>
                </a:lnTo>
                <a:lnTo>
                  <a:pt x="6497" y="14163"/>
                </a:lnTo>
                <a:lnTo>
                  <a:pt x="6509" y="14049"/>
                </a:lnTo>
                <a:lnTo>
                  <a:pt x="6509" y="13927"/>
                </a:lnTo>
                <a:lnTo>
                  <a:pt x="6503" y="13233"/>
                </a:lnTo>
                <a:lnTo>
                  <a:pt x="6491" y="12546"/>
                </a:lnTo>
                <a:lnTo>
                  <a:pt x="6457" y="11158"/>
                </a:lnTo>
                <a:lnTo>
                  <a:pt x="6416" y="9776"/>
                </a:lnTo>
                <a:lnTo>
                  <a:pt x="6376" y="8388"/>
                </a:lnTo>
                <a:lnTo>
                  <a:pt x="6376" y="8388"/>
                </a:lnTo>
                <a:lnTo>
                  <a:pt x="7353" y="8552"/>
                </a:lnTo>
                <a:lnTo>
                  <a:pt x="8329" y="8717"/>
                </a:lnTo>
                <a:lnTo>
                  <a:pt x="9300" y="8903"/>
                </a:lnTo>
                <a:lnTo>
                  <a:pt x="9792" y="9003"/>
                </a:lnTo>
                <a:lnTo>
                  <a:pt x="10277" y="9104"/>
                </a:lnTo>
                <a:lnTo>
                  <a:pt x="10404" y="9125"/>
                </a:lnTo>
                <a:lnTo>
                  <a:pt x="10526" y="9132"/>
                </a:lnTo>
                <a:lnTo>
                  <a:pt x="10636" y="9118"/>
                </a:lnTo>
                <a:lnTo>
                  <a:pt x="10740" y="9096"/>
                </a:lnTo>
                <a:lnTo>
                  <a:pt x="10844" y="9061"/>
                </a:lnTo>
                <a:lnTo>
                  <a:pt x="10930" y="9010"/>
                </a:lnTo>
                <a:lnTo>
                  <a:pt x="11017" y="8946"/>
                </a:lnTo>
                <a:lnTo>
                  <a:pt x="11092" y="8882"/>
                </a:lnTo>
                <a:lnTo>
                  <a:pt x="11167" y="8803"/>
                </a:lnTo>
                <a:lnTo>
                  <a:pt x="11225" y="8717"/>
                </a:lnTo>
                <a:lnTo>
                  <a:pt x="11283" y="8624"/>
                </a:lnTo>
                <a:lnTo>
                  <a:pt x="11329" y="8524"/>
                </a:lnTo>
                <a:lnTo>
                  <a:pt x="11370" y="8416"/>
                </a:lnTo>
                <a:lnTo>
                  <a:pt x="11398" y="8309"/>
                </a:lnTo>
                <a:lnTo>
                  <a:pt x="11422" y="8202"/>
                </a:lnTo>
                <a:lnTo>
                  <a:pt x="11439" y="8087"/>
                </a:lnTo>
                <a:lnTo>
                  <a:pt x="11445" y="7973"/>
                </a:lnTo>
                <a:lnTo>
                  <a:pt x="11445" y="7858"/>
                </a:lnTo>
                <a:lnTo>
                  <a:pt x="11433" y="7744"/>
                </a:lnTo>
                <a:lnTo>
                  <a:pt x="11416" y="7629"/>
                </a:lnTo>
                <a:lnTo>
                  <a:pt x="11393" y="7522"/>
                </a:lnTo>
                <a:lnTo>
                  <a:pt x="11358" y="7415"/>
                </a:lnTo>
                <a:lnTo>
                  <a:pt x="11318" y="7314"/>
                </a:lnTo>
                <a:lnTo>
                  <a:pt x="11266" y="7221"/>
                </a:lnTo>
                <a:lnTo>
                  <a:pt x="11202" y="7128"/>
                </a:lnTo>
                <a:lnTo>
                  <a:pt x="11133" y="7050"/>
                </a:lnTo>
                <a:lnTo>
                  <a:pt x="11057" y="6978"/>
                </a:lnTo>
                <a:lnTo>
                  <a:pt x="10971" y="6914"/>
                </a:lnTo>
                <a:lnTo>
                  <a:pt x="10872" y="6863"/>
                </a:lnTo>
                <a:lnTo>
                  <a:pt x="10768" y="6821"/>
                </a:lnTo>
                <a:lnTo>
                  <a:pt x="10653" y="6792"/>
                </a:lnTo>
                <a:lnTo>
                  <a:pt x="10531" y="6778"/>
                </a:lnTo>
                <a:lnTo>
                  <a:pt x="10006" y="6742"/>
                </a:lnTo>
                <a:lnTo>
                  <a:pt x="9480" y="6706"/>
                </a:lnTo>
                <a:lnTo>
                  <a:pt x="8954" y="6663"/>
                </a:lnTo>
                <a:lnTo>
                  <a:pt x="8422" y="6613"/>
                </a:lnTo>
                <a:lnTo>
                  <a:pt x="7376" y="6498"/>
                </a:lnTo>
                <a:lnTo>
                  <a:pt x="6324" y="6384"/>
                </a:lnTo>
                <a:lnTo>
                  <a:pt x="6312" y="5683"/>
                </a:lnTo>
                <a:lnTo>
                  <a:pt x="6307" y="4981"/>
                </a:lnTo>
                <a:lnTo>
                  <a:pt x="6301" y="4273"/>
                </a:lnTo>
                <a:lnTo>
                  <a:pt x="6289" y="3922"/>
                </a:lnTo>
                <a:lnTo>
                  <a:pt x="6278" y="3564"/>
                </a:lnTo>
                <a:lnTo>
                  <a:pt x="6260" y="3213"/>
                </a:lnTo>
                <a:lnTo>
                  <a:pt x="6243" y="2863"/>
                </a:lnTo>
                <a:lnTo>
                  <a:pt x="6214" y="2519"/>
                </a:lnTo>
                <a:lnTo>
                  <a:pt x="6179" y="2169"/>
                </a:lnTo>
                <a:lnTo>
                  <a:pt x="6139" y="1825"/>
                </a:lnTo>
                <a:lnTo>
                  <a:pt x="6093" y="1482"/>
                </a:lnTo>
                <a:lnTo>
                  <a:pt x="6035" y="1145"/>
                </a:lnTo>
                <a:lnTo>
                  <a:pt x="5971" y="809"/>
                </a:lnTo>
                <a:lnTo>
                  <a:pt x="5948" y="716"/>
                </a:lnTo>
                <a:lnTo>
                  <a:pt x="5919" y="630"/>
                </a:lnTo>
                <a:lnTo>
                  <a:pt x="5885" y="551"/>
                </a:lnTo>
                <a:lnTo>
                  <a:pt x="5838" y="472"/>
                </a:lnTo>
                <a:lnTo>
                  <a:pt x="5792" y="401"/>
                </a:lnTo>
                <a:lnTo>
                  <a:pt x="5740" y="336"/>
                </a:lnTo>
                <a:lnTo>
                  <a:pt x="5688" y="279"/>
                </a:lnTo>
                <a:lnTo>
                  <a:pt x="5625" y="222"/>
                </a:lnTo>
                <a:lnTo>
                  <a:pt x="5561" y="172"/>
                </a:lnTo>
                <a:lnTo>
                  <a:pt x="5497" y="136"/>
                </a:lnTo>
                <a:lnTo>
                  <a:pt x="5428" y="93"/>
                </a:lnTo>
                <a:lnTo>
                  <a:pt x="5359" y="65"/>
                </a:lnTo>
                <a:lnTo>
                  <a:pt x="5284" y="43"/>
                </a:lnTo>
                <a:lnTo>
                  <a:pt x="5214" y="22"/>
                </a:lnTo>
                <a:lnTo>
                  <a:pt x="5139" y="7"/>
                </a:lnTo>
                <a:lnTo>
                  <a:pt x="50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5604009" y="753924"/>
            <a:ext cx="105293" cy="99867"/>
          </a:xfrm>
          <a:custGeom>
            <a:avLst/>
            <a:gdLst/>
            <a:ahLst/>
            <a:cxnLst/>
            <a:rect l="l" t="t" r="r" b="b"/>
            <a:pathLst>
              <a:path w="6792" h="6442" extrusionOk="0">
                <a:moveTo>
                  <a:pt x="757" y="0"/>
                </a:moveTo>
                <a:lnTo>
                  <a:pt x="688" y="14"/>
                </a:lnTo>
                <a:lnTo>
                  <a:pt x="618" y="29"/>
                </a:lnTo>
                <a:lnTo>
                  <a:pt x="555" y="57"/>
                </a:lnTo>
                <a:lnTo>
                  <a:pt x="491" y="93"/>
                </a:lnTo>
                <a:lnTo>
                  <a:pt x="434" y="129"/>
                </a:lnTo>
                <a:lnTo>
                  <a:pt x="376" y="179"/>
                </a:lnTo>
                <a:lnTo>
                  <a:pt x="324" y="229"/>
                </a:lnTo>
                <a:lnTo>
                  <a:pt x="272" y="279"/>
                </a:lnTo>
                <a:lnTo>
                  <a:pt x="220" y="344"/>
                </a:lnTo>
                <a:lnTo>
                  <a:pt x="179" y="408"/>
                </a:lnTo>
                <a:lnTo>
                  <a:pt x="139" y="472"/>
                </a:lnTo>
                <a:lnTo>
                  <a:pt x="104" y="544"/>
                </a:lnTo>
                <a:lnTo>
                  <a:pt x="69" y="623"/>
                </a:lnTo>
                <a:lnTo>
                  <a:pt x="46" y="694"/>
                </a:lnTo>
                <a:lnTo>
                  <a:pt x="23" y="773"/>
                </a:lnTo>
                <a:lnTo>
                  <a:pt x="12" y="859"/>
                </a:lnTo>
                <a:lnTo>
                  <a:pt x="0" y="938"/>
                </a:lnTo>
                <a:lnTo>
                  <a:pt x="0" y="1016"/>
                </a:lnTo>
                <a:lnTo>
                  <a:pt x="0" y="1095"/>
                </a:lnTo>
                <a:lnTo>
                  <a:pt x="12" y="1181"/>
                </a:lnTo>
                <a:lnTo>
                  <a:pt x="35" y="1260"/>
                </a:lnTo>
                <a:lnTo>
                  <a:pt x="58" y="1331"/>
                </a:lnTo>
                <a:lnTo>
                  <a:pt x="93" y="1410"/>
                </a:lnTo>
                <a:lnTo>
                  <a:pt x="133" y="1482"/>
                </a:lnTo>
                <a:lnTo>
                  <a:pt x="185" y="1553"/>
                </a:lnTo>
                <a:lnTo>
                  <a:pt x="243" y="1618"/>
                </a:lnTo>
                <a:lnTo>
                  <a:pt x="566" y="1954"/>
                </a:lnTo>
                <a:lnTo>
                  <a:pt x="902" y="2283"/>
                </a:lnTo>
                <a:lnTo>
                  <a:pt x="1243" y="2605"/>
                </a:lnTo>
                <a:lnTo>
                  <a:pt x="1584" y="2927"/>
                </a:lnTo>
                <a:lnTo>
                  <a:pt x="1936" y="3242"/>
                </a:lnTo>
                <a:lnTo>
                  <a:pt x="2289" y="3550"/>
                </a:lnTo>
                <a:lnTo>
                  <a:pt x="2647" y="3858"/>
                </a:lnTo>
                <a:lnTo>
                  <a:pt x="3011" y="4158"/>
                </a:lnTo>
                <a:lnTo>
                  <a:pt x="3375" y="4459"/>
                </a:lnTo>
                <a:lnTo>
                  <a:pt x="3745" y="4745"/>
                </a:lnTo>
                <a:lnTo>
                  <a:pt x="4115" y="5031"/>
                </a:lnTo>
                <a:lnTo>
                  <a:pt x="4485" y="5310"/>
                </a:lnTo>
                <a:lnTo>
                  <a:pt x="4855" y="5582"/>
                </a:lnTo>
                <a:lnTo>
                  <a:pt x="5225" y="5847"/>
                </a:lnTo>
                <a:lnTo>
                  <a:pt x="5601" y="6112"/>
                </a:lnTo>
                <a:lnTo>
                  <a:pt x="5965" y="6362"/>
                </a:lnTo>
                <a:lnTo>
                  <a:pt x="6017" y="6391"/>
                </a:lnTo>
                <a:lnTo>
                  <a:pt x="6069" y="6413"/>
                </a:lnTo>
                <a:lnTo>
                  <a:pt x="6115" y="6427"/>
                </a:lnTo>
                <a:lnTo>
                  <a:pt x="6167" y="6441"/>
                </a:lnTo>
                <a:lnTo>
                  <a:pt x="6265" y="6441"/>
                </a:lnTo>
                <a:lnTo>
                  <a:pt x="6312" y="6434"/>
                </a:lnTo>
                <a:lnTo>
                  <a:pt x="6358" y="6420"/>
                </a:lnTo>
                <a:lnTo>
                  <a:pt x="6404" y="6405"/>
                </a:lnTo>
                <a:lnTo>
                  <a:pt x="6444" y="6377"/>
                </a:lnTo>
                <a:lnTo>
                  <a:pt x="6491" y="6355"/>
                </a:lnTo>
                <a:lnTo>
                  <a:pt x="6531" y="6320"/>
                </a:lnTo>
                <a:lnTo>
                  <a:pt x="6566" y="6291"/>
                </a:lnTo>
                <a:lnTo>
                  <a:pt x="6600" y="6248"/>
                </a:lnTo>
                <a:lnTo>
                  <a:pt x="6635" y="6212"/>
                </a:lnTo>
                <a:lnTo>
                  <a:pt x="6670" y="6162"/>
                </a:lnTo>
                <a:lnTo>
                  <a:pt x="6693" y="6119"/>
                </a:lnTo>
                <a:lnTo>
                  <a:pt x="6722" y="6069"/>
                </a:lnTo>
                <a:lnTo>
                  <a:pt x="6739" y="6019"/>
                </a:lnTo>
                <a:lnTo>
                  <a:pt x="6757" y="5969"/>
                </a:lnTo>
                <a:lnTo>
                  <a:pt x="6774" y="5912"/>
                </a:lnTo>
                <a:lnTo>
                  <a:pt x="6785" y="5854"/>
                </a:lnTo>
                <a:lnTo>
                  <a:pt x="6791" y="5804"/>
                </a:lnTo>
                <a:lnTo>
                  <a:pt x="6791" y="5747"/>
                </a:lnTo>
                <a:lnTo>
                  <a:pt x="6785" y="5690"/>
                </a:lnTo>
                <a:lnTo>
                  <a:pt x="6780" y="5632"/>
                </a:lnTo>
                <a:lnTo>
                  <a:pt x="6768" y="5575"/>
                </a:lnTo>
                <a:lnTo>
                  <a:pt x="6751" y="5518"/>
                </a:lnTo>
                <a:lnTo>
                  <a:pt x="6728" y="5468"/>
                </a:lnTo>
                <a:lnTo>
                  <a:pt x="6699" y="5411"/>
                </a:lnTo>
                <a:lnTo>
                  <a:pt x="6664" y="5360"/>
                </a:lnTo>
                <a:lnTo>
                  <a:pt x="6624" y="5310"/>
                </a:lnTo>
                <a:lnTo>
                  <a:pt x="6312" y="4960"/>
                </a:lnTo>
                <a:lnTo>
                  <a:pt x="5994" y="4609"/>
                </a:lnTo>
                <a:lnTo>
                  <a:pt x="5676" y="4258"/>
                </a:lnTo>
                <a:lnTo>
                  <a:pt x="5346" y="3915"/>
                </a:lnTo>
                <a:lnTo>
                  <a:pt x="5017" y="3571"/>
                </a:lnTo>
                <a:lnTo>
                  <a:pt x="4676" y="3228"/>
                </a:lnTo>
                <a:lnTo>
                  <a:pt x="4341" y="2891"/>
                </a:lnTo>
                <a:lnTo>
                  <a:pt x="3994" y="2555"/>
                </a:lnTo>
                <a:lnTo>
                  <a:pt x="3647" y="2226"/>
                </a:lnTo>
                <a:lnTo>
                  <a:pt x="3300" y="1904"/>
                </a:lnTo>
                <a:lnTo>
                  <a:pt x="2948" y="1589"/>
                </a:lnTo>
                <a:lnTo>
                  <a:pt x="2595" y="1281"/>
                </a:lnTo>
                <a:lnTo>
                  <a:pt x="2237" y="981"/>
                </a:lnTo>
                <a:lnTo>
                  <a:pt x="1884" y="687"/>
                </a:lnTo>
                <a:lnTo>
                  <a:pt x="1526" y="401"/>
                </a:lnTo>
                <a:lnTo>
                  <a:pt x="1168" y="129"/>
                </a:lnTo>
                <a:lnTo>
                  <a:pt x="1098" y="86"/>
                </a:lnTo>
                <a:lnTo>
                  <a:pt x="1029" y="50"/>
                </a:lnTo>
                <a:lnTo>
                  <a:pt x="959" y="22"/>
                </a:lnTo>
                <a:lnTo>
                  <a:pt x="890" y="7"/>
                </a:lnTo>
                <a:lnTo>
                  <a:pt x="82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5331036" y="496970"/>
            <a:ext cx="71156" cy="92875"/>
          </a:xfrm>
          <a:custGeom>
            <a:avLst/>
            <a:gdLst/>
            <a:ahLst/>
            <a:cxnLst/>
            <a:rect l="l" t="t" r="r" b="b"/>
            <a:pathLst>
              <a:path w="4590" h="5991" extrusionOk="0">
                <a:moveTo>
                  <a:pt x="781" y="0"/>
                </a:moveTo>
                <a:lnTo>
                  <a:pt x="717" y="7"/>
                </a:lnTo>
                <a:lnTo>
                  <a:pt x="654" y="14"/>
                </a:lnTo>
                <a:lnTo>
                  <a:pt x="590" y="36"/>
                </a:lnTo>
                <a:lnTo>
                  <a:pt x="527" y="57"/>
                </a:lnTo>
                <a:lnTo>
                  <a:pt x="463" y="86"/>
                </a:lnTo>
                <a:lnTo>
                  <a:pt x="405" y="115"/>
                </a:lnTo>
                <a:lnTo>
                  <a:pt x="348" y="157"/>
                </a:lnTo>
                <a:lnTo>
                  <a:pt x="296" y="200"/>
                </a:lnTo>
                <a:lnTo>
                  <a:pt x="244" y="243"/>
                </a:lnTo>
                <a:lnTo>
                  <a:pt x="197" y="301"/>
                </a:lnTo>
                <a:lnTo>
                  <a:pt x="157" y="351"/>
                </a:lnTo>
                <a:lnTo>
                  <a:pt x="116" y="408"/>
                </a:lnTo>
                <a:lnTo>
                  <a:pt x="87" y="472"/>
                </a:lnTo>
                <a:lnTo>
                  <a:pt x="59" y="537"/>
                </a:lnTo>
                <a:lnTo>
                  <a:pt x="35" y="608"/>
                </a:lnTo>
                <a:lnTo>
                  <a:pt x="18" y="680"/>
                </a:lnTo>
                <a:lnTo>
                  <a:pt x="7" y="751"/>
                </a:lnTo>
                <a:lnTo>
                  <a:pt x="1" y="830"/>
                </a:lnTo>
                <a:lnTo>
                  <a:pt x="7" y="909"/>
                </a:lnTo>
                <a:lnTo>
                  <a:pt x="12" y="988"/>
                </a:lnTo>
                <a:lnTo>
                  <a:pt x="30" y="1066"/>
                </a:lnTo>
                <a:lnTo>
                  <a:pt x="59" y="1145"/>
                </a:lnTo>
                <a:lnTo>
                  <a:pt x="93" y="1231"/>
                </a:lnTo>
                <a:lnTo>
                  <a:pt x="134" y="1310"/>
                </a:lnTo>
                <a:lnTo>
                  <a:pt x="319" y="1625"/>
                </a:lnTo>
                <a:lnTo>
                  <a:pt x="515" y="1932"/>
                </a:lnTo>
                <a:lnTo>
                  <a:pt x="712" y="2233"/>
                </a:lnTo>
                <a:lnTo>
                  <a:pt x="920" y="2526"/>
                </a:lnTo>
                <a:lnTo>
                  <a:pt x="1134" y="2813"/>
                </a:lnTo>
                <a:lnTo>
                  <a:pt x="1353" y="3099"/>
                </a:lnTo>
                <a:lnTo>
                  <a:pt x="1579" y="3385"/>
                </a:lnTo>
                <a:lnTo>
                  <a:pt x="1810" y="3657"/>
                </a:lnTo>
                <a:lnTo>
                  <a:pt x="2041" y="3936"/>
                </a:lnTo>
                <a:lnTo>
                  <a:pt x="2272" y="4208"/>
                </a:lnTo>
                <a:lnTo>
                  <a:pt x="2746" y="4738"/>
                </a:lnTo>
                <a:lnTo>
                  <a:pt x="3214" y="5267"/>
                </a:lnTo>
                <a:lnTo>
                  <a:pt x="3677" y="5790"/>
                </a:lnTo>
                <a:lnTo>
                  <a:pt x="3729" y="5840"/>
                </a:lnTo>
                <a:lnTo>
                  <a:pt x="3775" y="5883"/>
                </a:lnTo>
                <a:lnTo>
                  <a:pt x="3827" y="5926"/>
                </a:lnTo>
                <a:lnTo>
                  <a:pt x="3879" y="5947"/>
                </a:lnTo>
                <a:lnTo>
                  <a:pt x="3931" y="5969"/>
                </a:lnTo>
                <a:lnTo>
                  <a:pt x="3983" y="5983"/>
                </a:lnTo>
                <a:lnTo>
                  <a:pt x="4035" y="5990"/>
                </a:lnTo>
                <a:lnTo>
                  <a:pt x="4081" y="5990"/>
                </a:lnTo>
                <a:lnTo>
                  <a:pt x="4133" y="5983"/>
                </a:lnTo>
                <a:lnTo>
                  <a:pt x="4180" y="5976"/>
                </a:lnTo>
                <a:lnTo>
                  <a:pt x="4226" y="5954"/>
                </a:lnTo>
                <a:lnTo>
                  <a:pt x="4272" y="5933"/>
                </a:lnTo>
                <a:lnTo>
                  <a:pt x="4312" y="5904"/>
                </a:lnTo>
                <a:lnTo>
                  <a:pt x="4353" y="5869"/>
                </a:lnTo>
                <a:lnTo>
                  <a:pt x="4388" y="5833"/>
                </a:lnTo>
                <a:lnTo>
                  <a:pt x="4422" y="5790"/>
                </a:lnTo>
                <a:lnTo>
                  <a:pt x="4457" y="5747"/>
                </a:lnTo>
                <a:lnTo>
                  <a:pt x="4486" y="5697"/>
                </a:lnTo>
                <a:lnTo>
                  <a:pt x="4515" y="5647"/>
                </a:lnTo>
                <a:lnTo>
                  <a:pt x="4538" y="5589"/>
                </a:lnTo>
                <a:lnTo>
                  <a:pt x="4555" y="5532"/>
                </a:lnTo>
                <a:lnTo>
                  <a:pt x="4567" y="5475"/>
                </a:lnTo>
                <a:lnTo>
                  <a:pt x="4578" y="5411"/>
                </a:lnTo>
                <a:lnTo>
                  <a:pt x="4584" y="5346"/>
                </a:lnTo>
                <a:lnTo>
                  <a:pt x="4590" y="5282"/>
                </a:lnTo>
                <a:lnTo>
                  <a:pt x="4584" y="5217"/>
                </a:lnTo>
                <a:lnTo>
                  <a:pt x="4578" y="5153"/>
                </a:lnTo>
                <a:lnTo>
                  <a:pt x="4567" y="5088"/>
                </a:lnTo>
                <a:lnTo>
                  <a:pt x="4544" y="5017"/>
                </a:lnTo>
                <a:lnTo>
                  <a:pt x="4521" y="4952"/>
                </a:lnTo>
                <a:lnTo>
                  <a:pt x="4492" y="4888"/>
                </a:lnTo>
                <a:lnTo>
                  <a:pt x="4451" y="4824"/>
                </a:lnTo>
                <a:lnTo>
                  <a:pt x="4087" y="4230"/>
                </a:lnTo>
                <a:lnTo>
                  <a:pt x="3717" y="3628"/>
                </a:lnTo>
                <a:lnTo>
                  <a:pt x="3341" y="3020"/>
                </a:lnTo>
                <a:lnTo>
                  <a:pt x="2960" y="2412"/>
                </a:lnTo>
                <a:lnTo>
                  <a:pt x="2764" y="2118"/>
                </a:lnTo>
                <a:lnTo>
                  <a:pt x="2567" y="1825"/>
                </a:lnTo>
                <a:lnTo>
                  <a:pt x="2365" y="1539"/>
                </a:lnTo>
                <a:lnTo>
                  <a:pt x="2157" y="1252"/>
                </a:lnTo>
                <a:lnTo>
                  <a:pt x="1943" y="980"/>
                </a:lnTo>
                <a:lnTo>
                  <a:pt x="1729" y="716"/>
                </a:lnTo>
                <a:lnTo>
                  <a:pt x="1509" y="465"/>
                </a:lnTo>
                <a:lnTo>
                  <a:pt x="1284" y="215"/>
                </a:lnTo>
                <a:lnTo>
                  <a:pt x="1226" y="165"/>
                </a:lnTo>
                <a:lnTo>
                  <a:pt x="1168" y="115"/>
                </a:lnTo>
                <a:lnTo>
                  <a:pt x="1105" y="79"/>
                </a:lnTo>
                <a:lnTo>
                  <a:pt x="1041" y="50"/>
                </a:lnTo>
                <a:lnTo>
                  <a:pt x="978" y="29"/>
                </a:lnTo>
                <a:lnTo>
                  <a:pt x="914" y="14"/>
                </a:lnTo>
                <a:lnTo>
                  <a:pt x="845" y="7"/>
                </a:lnTo>
                <a:lnTo>
                  <a:pt x="78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5069773" y="380686"/>
            <a:ext cx="118641" cy="56941"/>
          </a:xfrm>
          <a:custGeom>
            <a:avLst/>
            <a:gdLst/>
            <a:ahLst/>
            <a:cxnLst/>
            <a:rect l="l" t="t" r="r" b="b"/>
            <a:pathLst>
              <a:path w="7653" h="3673" extrusionOk="0">
                <a:moveTo>
                  <a:pt x="850" y="1"/>
                </a:moveTo>
                <a:lnTo>
                  <a:pt x="763" y="15"/>
                </a:lnTo>
                <a:lnTo>
                  <a:pt x="676" y="29"/>
                </a:lnTo>
                <a:lnTo>
                  <a:pt x="595" y="58"/>
                </a:lnTo>
                <a:lnTo>
                  <a:pt x="520" y="94"/>
                </a:lnTo>
                <a:lnTo>
                  <a:pt x="445" y="137"/>
                </a:lnTo>
                <a:lnTo>
                  <a:pt x="382" y="187"/>
                </a:lnTo>
                <a:lnTo>
                  <a:pt x="318" y="244"/>
                </a:lnTo>
                <a:lnTo>
                  <a:pt x="260" y="301"/>
                </a:lnTo>
                <a:lnTo>
                  <a:pt x="208" y="373"/>
                </a:lnTo>
                <a:lnTo>
                  <a:pt x="162" y="444"/>
                </a:lnTo>
                <a:lnTo>
                  <a:pt x="122" y="523"/>
                </a:lnTo>
                <a:lnTo>
                  <a:pt x="87" y="602"/>
                </a:lnTo>
                <a:lnTo>
                  <a:pt x="58" y="688"/>
                </a:lnTo>
                <a:lnTo>
                  <a:pt x="35" y="774"/>
                </a:lnTo>
                <a:lnTo>
                  <a:pt x="17" y="860"/>
                </a:lnTo>
                <a:lnTo>
                  <a:pt x="6" y="953"/>
                </a:lnTo>
                <a:lnTo>
                  <a:pt x="0" y="1038"/>
                </a:lnTo>
                <a:lnTo>
                  <a:pt x="6" y="1132"/>
                </a:lnTo>
                <a:lnTo>
                  <a:pt x="12" y="1225"/>
                </a:lnTo>
                <a:lnTo>
                  <a:pt x="29" y="1310"/>
                </a:lnTo>
                <a:lnTo>
                  <a:pt x="52" y="1403"/>
                </a:lnTo>
                <a:lnTo>
                  <a:pt x="81" y="1489"/>
                </a:lnTo>
                <a:lnTo>
                  <a:pt x="122" y="1568"/>
                </a:lnTo>
                <a:lnTo>
                  <a:pt x="162" y="1647"/>
                </a:lnTo>
                <a:lnTo>
                  <a:pt x="214" y="1726"/>
                </a:lnTo>
                <a:lnTo>
                  <a:pt x="278" y="1797"/>
                </a:lnTo>
                <a:lnTo>
                  <a:pt x="341" y="1869"/>
                </a:lnTo>
                <a:lnTo>
                  <a:pt x="422" y="1926"/>
                </a:lnTo>
                <a:lnTo>
                  <a:pt x="503" y="1983"/>
                </a:lnTo>
                <a:lnTo>
                  <a:pt x="595" y="2033"/>
                </a:lnTo>
                <a:lnTo>
                  <a:pt x="977" y="2205"/>
                </a:lnTo>
                <a:lnTo>
                  <a:pt x="1370" y="2362"/>
                </a:lnTo>
                <a:lnTo>
                  <a:pt x="1769" y="2506"/>
                </a:lnTo>
                <a:lnTo>
                  <a:pt x="2179" y="2642"/>
                </a:lnTo>
                <a:lnTo>
                  <a:pt x="2589" y="2770"/>
                </a:lnTo>
                <a:lnTo>
                  <a:pt x="3006" y="2885"/>
                </a:lnTo>
                <a:lnTo>
                  <a:pt x="3428" y="2992"/>
                </a:lnTo>
                <a:lnTo>
                  <a:pt x="3849" y="3085"/>
                </a:lnTo>
                <a:lnTo>
                  <a:pt x="4271" y="3178"/>
                </a:lnTo>
                <a:lnTo>
                  <a:pt x="4693" y="3264"/>
                </a:lnTo>
                <a:lnTo>
                  <a:pt x="5121" y="3343"/>
                </a:lnTo>
                <a:lnTo>
                  <a:pt x="5543" y="3415"/>
                </a:lnTo>
                <a:lnTo>
                  <a:pt x="6375" y="3543"/>
                </a:lnTo>
                <a:lnTo>
                  <a:pt x="7190" y="3665"/>
                </a:lnTo>
                <a:lnTo>
                  <a:pt x="7248" y="3672"/>
                </a:lnTo>
                <a:lnTo>
                  <a:pt x="7300" y="3665"/>
                </a:lnTo>
                <a:lnTo>
                  <a:pt x="7346" y="3658"/>
                </a:lnTo>
                <a:lnTo>
                  <a:pt x="7387" y="3651"/>
                </a:lnTo>
                <a:lnTo>
                  <a:pt x="7427" y="3629"/>
                </a:lnTo>
                <a:lnTo>
                  <a:pt x="7468" y="3608"/>
                </a:lnTo>
                <a:lnTo>
                  <a:pt x="7502" y="3579"/>
                </a:lnTo>
                <a:lnTo>
                  <a:pt x="7531" y="3550"/>
                </a:lnTo>
                <a:lnTo>
                  <a:pt x="7560" y="3515"/>
                </a:lnTo>
                <a:lnTo>
                  <a:pt x="7583" y="3472"/>
                </a:lnTo>
                <a:lnTo>
                  <a:pt x="7600" y="3429"/>
                </a:lnTo>
                <a:lnTo>
                  <a:pt x="7618" y="3386"/>
                </a:lnTo>
                <a:lnTo>
                  <a:pt x="7635" y="3336"/>
                </a:lnTo>
                <a:lnTo>
                  <a:pt x="7641" y="3293"/>
                </a:lnTo>
                <a:lnTo>
                  <a:pt x="7652" y="3185"/>
                </a:lnTo>
                <a:lnTo>
                  <a:pt x="7652" y="3078"/>
                </a:lnTo>
                <a:lnTo>
                  <a:pt x="7641" y="2971"/>
                </a:lnTo>
                <a:lnTo>
                  <a:pt x="7618" y="2871"/>
                </a:lnTo>
                <a:lnTo>
                  <a:pt x="7577" y="2763"/>
                </a:lnTo>
                <a:lnTo>
                  <a:pt x="7531" y="2670"/>
                </a:lnTo>
                <a:lnTo>
                  <a:pt x="7502" y="2627"/>
                </a:lnTo>
                <a:lnTo>
                  <a:pt x="7473" y="2591"/>
                </a:lnTo>
                <a:lnTo>
                  <a:pt x="7439" y="2556"/>
                </a:lnTo>
                <a:lnTo>
                  <a:pt x="7404" y="2520"/>
                </a:lnTo>
                <a:lnTo>
                  <a:pt x="7364" y="2491"/>
                </a:lnTo>
                <a:lnTo>
                  <a:pt x="7323" y="2470"/>
                </a:lnTo>
                <a:lnTo>
                  <a:pt x="6577" y="2098"/>
                </a:lnTo>
                <a:lnTo>
                  <a:pt x="5809" y="1718"/>
                </a:lnTo>
                <a:lnTo>
                  <a:pt x="5422" y="1539"/>
                </a:lnTo>
                <a:lnTo>
                  <a:pt x="5029" y="1353"/>
                </a:lnTo>
                <a:lnTo>
                  <a:pt x="4635" y="1182"/>
                </a:lnTo>
                <a:lnTo>
                  <a:pt x="4237" y="1010"/>
                </a:lnTo>
                <a:lnTo>
                  <a:pt x="3838" y="852"/>
                </a:lnTo>
                <a:lnTo>
                  <a:pt x="3433" y="695"/>
                </a:lnTo>
                <a:lnTo>
                  <a:pt x="3034" y="552"/>
                </a:lnTo>
                <a:lnTo>
                  <a:pt x="2636" y="416"/>
                </a:lnTo>
                <a:lnTo>
                  <a:pt x="2231" y="294"/>
                </a:lnTo>
                <a:lnTo>
                  <a:pt x="1832" y="187"/>
                </a:lnTo>
                <a:lnTo>
                  <a:pt x="1439" y="94"/>
                </a:lnTo>
                <a:lnTo>
                  <a:pt x="1046" y="15"/>
                </a:lnTo>
                <a:lnTo>
                  <a:pt x="948" y="8"/>
                </a:lnTo>
                <a:lnTo>
                  <a:pt x="85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4794210" y="276958"/>
            <a:ext cx="129120" cy="75342"/>
          </a:xfrm>
          <a:custGeom>
            <a:avLst/>
            <a:gdLst/>
            <a:ahLst/>
            <a:cxnLst/>
            <a:rect l="l" t="t" r="r" b="b"/>
            <a:pathLst>
              <a:path w="8329" h="4860" extrusionOk="0">
                <a:moveTo>
                  <a:pt x="769" y="0"/>
                </a:moveTo>
                <a:lnTo>
                  <a:pt x="682" y="7"/>
                </a:lnTo>
                <a:lnTo>
                  <a:pt x="601" y="22"/>
                </a:lnTo>
                <a:lnTo>
                  <a:pt x="520" y="50"/>
                </a:lnTo>
                <a:lnTo>
                  <a:pt x="451" y="93"/>
                </a:lnTo>
                <a:lnTo>
                  <a:pt x="382" y="136"/>
                </a:lnTo>
                <a:lnTo>
                  <a:pt x="318" y="193"/>
                </a:lnTo>
                <a:lnTo>
                  <a:pt x="260" y="258"/>
                </a:lnTo>
                <a:lnTo>
                  <a:pt x="208" y="329"/>
                </a:lnTo>
                <a:lnTo>
                  <a:pt x="162" y="408"/>
                </a:lnTo>
                <a:lnTo>
                  <a:pt x="122" y="487"/>
                </a:lnTo>
                <a:lnTo>
                  <a:pt x="87" y="573"/>
                </a:lnTo>
                <a:lnTo>
                  <a:pt x="58" y="666"/>
                </a:lnTo>
                <a:lnTo>
                  <a:pt x="35" y="759"/>
                </a:lnTo>
                <a:lnTo>
                  <a:pt x="18" y="859"/>
                </a:lnTo>
                <a:lnTo>
                  <a:pt x="6" y="959"/>
                </a:lnTo>
                <a:lnTo>
                  <a:pt x="0" y="1059"/>
                </a:lnTo>
                <a:lnTo>
                  <a:pt x="0" y="1160"/>
                </a:lnTo>
                <a:lnTo>
                  <a:pt x="12" y="1260"/>
                </a:lnTo>
                <a:lnTo>
                  <a:pt x="29" y="1360"/>
                </a:lnTo>
                <a:lnTo>
                  <a:pt x="52" y="1460"/>
                </a:lnTo>
                <a:lnTo>
                  <a:pt x="81" y="1553"/>
                </a:lnTo>
                <a:lnTo>
                  <a:pt x="116" y="1646"/>
                </a:lnTo>
                <a:lnTo>
                  <a:pt x="162" y="1739"/>
                </a:lnTo>
                <a:lnTo>
                  <a:pt x="214" y="1818"/>
                </a:lnTo>
                <a:lnTo>
                  <a:pt x="278" y="1897"/>
                </a:lnTo>
                <a:lnTo>
                  <a:pt x="341" y="1975"/>
                </a:lnTo>
                <a:lnTo>
                  <a:pt x="422" y="2040"/>
                </a:lnTo>
                <a:lnTo>
                  <a:pt x="503" y="2097"/>
                </a:lnTo>
                <a:lnTo>
                  <a:pt x="596" y="2147"/>
                </a:lnTo>
                <a:lnTo>
                  <a:pt x="1023" y="2348"/>
                </a:lnTo>
                <a:lnTo>
                  <a:pt x="1451" y="2541"/>
                </a:lnTo>
                <a:lnTo>
                  <a:pt x="1884" y="2727"/>
                </a:lnTo>
                <a:lnTo>
                  <a:pt x="2318" y="2913"/>
                </a:lnTo>
                <a:lnTo>
                  <a:pt x="2751" y="3085"/>
                </a:lnTo>
                <a:lnTo>
                  <a:pt x="3191" y="3256"/>
                </a:lnTo>
                <a:lnTo>
                  <a:pt x="4063" y="3593"/>
                </a:lnTo>
                <a:lnTo>
                  <a:pt x="4948" y="3908"/>
                </a:lnTo>
                <a:lnTo>
                  <a:pt x="5832" y="4215"/>
                </a:lnTo>
                <a:lnTo>
                  <a:pt x="7589" y="4824"/>
                </a:lnTo>
                <a:lnTo>
                  <a:pt x="7664" y="4845"/>
                </a:lnTo>
                <a:lnTo>
                  <a:pt x="7734" y="4852"/>
                </a:lnTo>
                <a:lnTo>
                  <a:pt x="7797" y="4860"/>
                </a:lnTo>
                <a:lnTo>
                  <a:pt x="7861" y="4852"/>
                </a:lnTo>
                <a:lnTo>
                  <a:pt x="7918" y="4838"/>
                </a:lnTo>
                <a:lnTo>
                  <a:pt x="7971" y="4817"/>
                </a:lnTo>
                <a:lnTo>
                  <a:pt x="8023" y="4795"/>
                </a:lnTo>
                <a:lnTo>
                  <a:pt x="8069" y="4759"/>
                </a:lnTo>
                <a:lnTo>
                  <a:pt x="8115" y="4724"/>
                </a:lnTo>
                <a:lnTo>
                  <a:pt x="8155" y="4681"/>
                </a:lnTo>
                <a:lnTo>
                  <a:pt x="8190" y="4631"/>
                </a:lnTo>
                <a:lnTo>
                  <a:pt x="8225" y="4573"/>
                </a:lnTo>
                <a:lnTo>
                  <a:pt x="8254" y="4516"/>
                </a:lnTo>
                <a:lnTo>
                  <a:pt x="8277" y="4459"/>
                </a:lnTo>
                <a:lnTo>
                  <a:pt x="8294" y="4394"/>
                </a:lnTo>
                <a:lnTo>
                  <a:pt x="8312" y="4330"/>
                </a:lnTo>
                <a:lnTo>
                  <a:pt x="8323" y="4266"/>
                </a:lnTo>
                <a:lnTo>
                  <a:pt x="8329" y="4194"/>
                </a:lnTo>
                <a:lnTo>
                  <a:pt x="8329" y="4122"/>
                </a:lnTo>
                <a:lnTo>
                  <a:pt x="8329" y="4058"/>
                </a:lnTo>
                <a:lnTo>
                  <a:pt x="8323" y="3986"/>
                </a:lnTo>
                <a:lnTo>
                  <a:pt x="8312" y="3915"/>
                </a:lnTo>
                <a:lnTo>
                  <a:pt x="8294" y="3850"/>
                </a:lnTo>
                <a:lnTo>
                  <a:pt x="8271" y="3779"/>
                </a:lnTo>
                <a:lnTo>
                  <a:pt x="8248" y="3715"/>
                </a:lnTo>
                <a:lnTo>
                  <a:pt x="8213" y="3650"/>
                </a:lnTo>
                <a:lnTo>
                  <a:pt x="8179" y="3593"/>
                </a:lnTo>
                <a:lnTo>
                  <a:pt x="8138" y="3536"/>
                </a:lnTo>
                <a:lnTo>
                  <a:pt x="8092" y="3486"/>
                </a:lnTo>
                <a:lnTo>
                  <a:pt x="8034" y="3435"/>
                </a:lnTo>
                <a:lnTo>
                  <a:pt x="7982" y="3392"/>
                </a:lnTo>
                <a:lnTo>
                  <a:pt x="7918" y="3357"/>
                </a:lnTo>
                <a:lnTo>
                  <a:pt x="6225" y="2476"/>
                </a:lnTo>
                <a:lnTo>
                  <a:pt x="5375" y="2040"/>
                </a:lnTo>
                <a:lnTo>
                  <a:pt x="4520" y="1603"/>
                </a:lnTo>
                <a:lnTo>
                  <a:pt x="3659" y="1188"/>
                </a:lnTo>
                <a:lnTo>
                  <a:pt x="3231" y="988"/>
                </a:lnTo>
                <a:lnTo>
                  <a:pt x="2798" y="787"/>
                </a:lnTo>
                <a:lnTo>
                  <a:pt x="2364" y="594"/>
                </a:lnTo>
                <a:lnTo>
                  <a:pt x="1931" y="408"/>
                </a:lnTo>
                <a:lnTo>
                  <a:pt x="1497" y="229"/>
                </a:lnTo>
                <a:lnTo>
                  <a:pt x="1064" y="57"/>
                </a:lnTo>
                <a:lnTo>
                  <a:pt x="960" y="29"/>
                </a:lnTo>
                <a:lnTo>
                  <a:pt x="861" y="7"/>
                </a:lnTo>
                <a:lnTo>
                  <a:pt x="7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4405671" y="228032"/>
            <a:ext cx="75993" cy="39283"/>
          </a:xfrm>
          <a:custGeom>
            <a:avLst/>
            <a:gdLst/>
            <a:ahLst/>
            <a:cxnLst/>
            <a:rect l="l" t="t" r="r" b="b"/>
            <a:pathLst>
              <a:path w="4902" h="2534" extrusionOk="0">
                <a:moveTo>
                  <a:pt x="729" y="0"/>
                </a:moveTo>
                <a:lnTo>
                  <a:pt x="648" y="7"/>
                </a:lnTo>
                <a:lnTo>
                  <a:pt x="573" y="21"/>
                </a:lnTo>
                <a:lnTo>
                  <a:pt x="498" y="50"/>
                </a:lnTo>
                <a:lnTo>
                  <a:pt x="428" y="79"/>
                </a:lnTo>
                <a:lnTo>
                  <a:pt x="365" y="129"/>
                </a:lnTo>
                <a:lnTo>
                  <a:pt x="307" y="179"/>
                </a:lnTo>
                <a:lnTo>
                  <a:pt x="255" y="236"/>
                </a:lnTo>
                <a:lnTo>
                  <a:pt x="209" y="301"/>
                </a:lnTo>
                <a:lnTo>
                  <a:pt x="162" y="372"/>
                </a:lnTo>
                <a:lnTo>
                  <a:pt x="122" y="451"/>
                </a:lnTo>
                <a:lnTo>
                  <a:pt x="87" y="537"/>
                </a:lnTo>
                <a:lnTo>
                  <a:pt x="64" y="623"/>
                </a:lnTo>
                <a:lnTo>
                  <a:pt x="41" y="709"/>
                </a:lnTo>
                <a:lnTo>
                  <a:pt x="18" y="802"/>
                </a:lnTo>
                <a:lnTo>
                  <a:pt x="6" y="895"/>
                </a:lnTo>
                <a:lnTo>
                  <a:pt x="0" y="988"/>
                </a:lnTo>
                <a:lnTo>
                  <a:pt x="0" y="1081"/>
                </a:lnTo>
                <a:lnTo>
                  <a:pt x="6" y="1174"/>
                </a:lnTo>
                <a:lnTo>
                  <a:pt x="12" y="1267"/>
                </a:lnTo>
                <a:lnTo>
                  <a:pt x="29" y="1360"/>
                </a:lnTo>
                <a:lnTo>
                  <a:pt x="53" y="1453"/>
                </a:lnTo>
                <a:lnTo>
                  <a:pt x="76" y="1532"/>
                </a:lnTo>
                <a:lnTo>
                  <a:pt x="110" y="1617"/>
                </a:lnTo>
                <a:lnTo>
                  <a:pt x="151" y="1696"/>
                </a:lnTo>
                <a:lnTo>
                  <a:pt x="191" y="1768"/>
                </a:lnTo>
                <a:lnTo>
                  <a:pt x="243" y="1832"/>
                </a:lnTo>
                <a:lnTo>
                  <a:pt x="301" y="1889"/>
                </a:lnTo>
                <a:lnTo>
                  <a:pt x="365" y="1947"/>
                </a:lnTo>
                <a:lnTo>
                  <a:pt x="434" y="1990"/>
                </a:lnTo>
                <a:lnTo>
                  <a:pt x="509" y="2025"/>
                </a:lnTo>
                <a:lnTo>
                  <a:pt x="596" y="2047"/>
                </a:lnTo>
                <a:lnTo>
                  <a:pt x="1041" y="2147"/>
                </a:lnTo>
                <a:lnTo>
                  <a:pt x="1497" y="2240"/>
                </a:lnTo>
                <a:lnTo>
                  <a:pt x="1954" y="2312"/>
                </a:lnTo>
                <a:lnTo>
                  <a:pt x="2422" y="2376"/>
                </a:lnTo>
                <a:lnTo>
                  <a:pt x="2885" y="2433"/>
                </a:lnTo>
                <a:lnTo>
                  <a:pt x="3347" y="2476"/>
                </a:lnTo>
                <a:lnTo>
                  <a:pt x="3809" y="2505"/>
                </a:lnTo>
                <a:lnTo>
                  <a:pt x="4260" y="2534"/>
                </a:lnTo>
                <a:lnTo>
                  <a:pt x="4329" y="2534"/>
                </a:lnTo>
                <a:lnTo>
                  <a:pt x="4399" y="2519"/>
                </a:lnTo>
                <a:lnTo>
                  <a:pt x="4457" y="2505"/>
                </a:lnTo>
                <a:lnTo>
                  <a:pt x="4514" y="2483"/>
                </a:lnTo>
                <a:lnTo>
                  <a:pt x="4572" y="2455"/>
                </a:lnTo>
                <a:lnTo>
                  <a:pt x="4618" y="2419"/>
                </a:lnTo>
                <a:lnTo>
                  <a:pt x="4665" y="2376"/>
                </a:lnTo>
                <a:lnTo>
                  <a:pt x="4705" y="2333"/>
                </a:lnTo>
                <a:lnTo>
                  <a:pt x="4746" y="2276"/>
                </a:lnTo>
                <a:lnTo>
                  <a:pt x="4780" y="2226"/>
                </a:lnTo>
                <a:lnTo>
                  <a:pt x="4809" y="2169"/>
                </a:lnTo>
                <a:lnTo>
                  <a:pt x="4832" y="2104"/>
                </a:lnTo>
                <a:lnTo>
                  <a:pt x="4855" y="2040"/>
                </a:lnTo>
                <a:lnTo>
                  <a:pt x="4873" y="1975"/>
                </a:lnTo>
                <a:lnTo>
                  <a:pt x="4884" y="1904"/>
                </a:lnTo>
                <a:lnTo>
                  <a:pt x="4896" y="1832"/>
                </a:lnTo>
                <a:lnTo>
                  <a:pt x="4902" y="1768"/>
                </a:lnTo>
                <a:lnTo>
                  <a:pt x="4902" y="1696"/>
                </a:lnTo>
                <a:lnTo>
                  <a:pt x="4896" y="1625"/>
                </a:lnTo>
                <a:lnTo>
                  <a:pt x="4890" y="1553"/>
                </a:lnTo>
                <a:lnTo>
                  <a:pt x="4879" y="1481"/>
                </a:lnTo>
                <a:lnTo>
                  <a:pt x="4861" y="1417"/>
                </a:lnTo>
                <a:lnTo>
                  <a:pt x="4838" y="1353"/>
                </a:lnTo>
                <a:lnTo>
                  <a:pt x="4809" y="1288"/>
                </a:lnTo>
                <a:lnTo>
                  <a:pt x="4780" y="1231"/>
                </a:lnTo>
                <a:lnTo>
                  <a:pt x="4746" y="1174"/>
                </a:lnTo>
                <a:lnTo>
                  <a:pt x="4705" y="1116"/>
                </a:lnTo>
                <a:lnTo>
                  <a:pt x="4659" y="1074"/>
                </a:lnTo>
                <a:lnTo>
                  <a:pt x="4613" y="1031"/>
                </a:lnTo>
                <a:lnTo>
                  <a:pt x="4561" y="988"/>
                </a:lnTo>
                <a:lnTo>
                  <a:pt x="4503" y="959"/>
                </a:lnTo>
                <a:lnTo>
                  <a:pt x="4439" y="930"/>
                </a:lnTo>
                <a:lnTo>
                  <a:pt x="3994" y="780"/>
                </a:lnTo>
                <a:lnTo>
                  <a:pt x="3549" y="637"/>
                </a:lnTo>
                <a:lnTo>
                  <a:pt x="3098" y="508"/>
                </a:lnTo>
                <a:lnTo>
                  <a:pt x="2642" y="379"/>
                </a:lnTo>
                <a:lnTo>
                  <a:pt x="2185" y="272"/>
                </a:lnTo>
                <a:lnTo>
                  <a:pt x="1729" y="172"/>
                </a:lnTo>
                <a:lnTo>
                  <a:pt x="1272" y="86"/>
                </a:lnTo>
                <a:lnTo>
                  <a:pt x="815" y="7"/>
                </a:lnTo>
                <a:lnTo>
                  <a:pt x="72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3720026" y="182098"/>
            <a:ext cx="89790" cy="39950"/>
          </a:xfrm>
          <a:custGeom>
            <a:avLst/>
            <a:gdLst/>
            <a:ahLst/>
            <a:cxnLst/>
            <a:rect l="l" t="t" r="r" b="b"/>
            <a:pathLst>
              <a:path w="5792" h="2577" extrusionOk="0">
                <a:moveTo>
                  <a:pt x="1503" y="0"/>
                </a:moveTo>
                <a:lnTo>
                  <a:pt x="1358" y="7"/>
                </a:lnTo>
                <a:lnTo>
                  <a:pt x="1208" y="14"/>
                </a:lnTo>
                <a:lnTo>
                  <a:pt x="1064" y="29"/>
                </a:lnTo>
                <a:lnTo>
                  <a:pt x="925" y="50"/>
                </a:lnTo>
                <a:lnTo>
                  <a:pt x="780" y="86"/>
                </a:lnTo>
                <a:lnTo>
                  <a:pt x="642" y="136"/>
                </a:lnTo>
                <a:lnTo>
                  <a:pt x="503" y="186"/>
                </a:lnTo>
                <a:lnTo>
                  <a:pt x="445" y="222"/>
                </a:lnTo>
                <a:lnTo>
                  <a:pt x="387" y="258"/>
                </a:lnTo>
                <a:lnTo>
                  <a:pt x="335" y="294"/>
                </a:lnTo>
                <a:lnTo>
                  <a:pt x="289" y="336"/>
                </a:lnTo>
                <a:lnTo>
                  <a:pt x="243" y="379"/>
                </a:lnTo>
                <a:lnTo>
                  <a:pt x="202" y="430"/>
                </a:lnTo>
                <a:lnTo>
                  <a:pt x="168" y="480"/>
                </a:lnTo>
                <a:lnTo>
                  <a:pt x="133" y="537"/>
                </a:lnTo>
                <a:lnTo>
                  <a:pt x="104" y="594"/>
                </a:lnTo>
                <a:lnTo>
                  <a:pt x="75" y="651"/>
                </a:lnTo>
                <a:lnTo>
                  <a:pt x="52" y="716"/>
                </a:lnTo>
                <a:lnTo>
                  <a:pt x="35" y="780"/>
                </a:lnTo>
                <a:lnTo>
                  <a:pt x="23" y="837"/>
                </a:lnTo>
                <a:lnTo>
                  <a:pt x="12" y="902"/>
                </a:lnTo>
                <a:lnTo>
                  <a:pt x="6" y="966"/>
                </a:lnTo>
                <a:lnTo>
                  <a:pt x="0" y="1038"/>
                </a:lnTo>
                <a:lnTo>
                  <a:pt x="6" y="1102"/>
                </a:lnTo>
                <a:lnTo>
                  <a:pt x="12" y="1167"/>
                </a:lnTo>
                <a:lnTo>
                  <a:pt x="17" y="1231"/>
                </a:lnTo>
                <a:lnTo>
                  <a:pt x="29" y="1288"/>
                </a:lnTo>
                <a:lnTo>
                  <a:pt x="46" y="1353"/>
                </a:lnTo>
                <a:lnTo>
                  <a:pt x="70" y="1417"/>
                </a:lnTo>
                <a:lnTo>
                  <a:pt x="93" y="1474"/>
                </a:lnTo>
                <a:lnTo>
                  <a:pt x="122" y="1532"/>
                </a:lnTo>
                <a:lnTo>
                  <a:pt x="156" y="1582"/>
                </a:lnTo>
                <a:lnTo>
                  <a:pt x="191" y="1632"/>
                </a:lnTo>
                <a:lnTo>
                  <a:pt x="237" y="1682"/>
                </a:lnTo>
                <a:lnTo>
                  <a:pt x="278" y="1725"/>
                </a:lnTo>
                <a:lnTo>
                  <a:pt x="330" y="1768"/>
                </a:lnTo>
                <a:lnTo>
                  <a:pt x="382" y="1804"/>
                </a:lnTo>
                <a:lnTo>
                  <a:pt x="439" y="1839"/>
                </a:lnTo>
                <a:lnTo>
                  <a:pt x="503" y="1868"/>
                </a:lnTo>
                <a:lnTo>
                  <a:pt x="630" y="1918"/>
                </a:lnTo>
                <a:lnTo>
                  <a:pt x="757" y="1954"/>
                </a:lnTo>
                <a:lnTo>
                  <a:pt x="884" y="1990"/>
                </a:lnTo>
                <a:lnTo>
                  <a:pt x="1017" y="2011"/>
                </a:lnTo>
                <a:lnTo>
                  <a:pt x="1145" y="2033"/>
                </a:lnTo>
                <a:lnTo>
                  <a:pt x="1277" y="2047"/>
                </a:lnTo>
                <a:lnTo>
                  <a:pt x="1543" y="2061"/>
                </a:lnTo>
                <a:lnTo>
                  <a:pt x="1809" y="2068"/>
                </a:lnTo>
                <a:lnTo>
                  <a:pt x="2075" y="2076"/>
                </a:lnTo>
                <a:lnTo>
                  <a:pt x="2341" y="2083"/>
                </a:lnTo>
                <a:lnTo>
                  <a:pt x="2607" y="2104"/>
                </a:lnTo>
                <a:lnTo>
                  <a:pt x="2902" y="2133"/>
                </a:lnTo>
                <a:lnTo>
                  <a:pt x="3191" y="2183"/>
                </a:lnTo>
                <a:lnTo>
                  <a:pt x="3485" y="2233"/>
                </a:lnTo>
                <a:lnTo>
                  <a:pt x="3774" y="2290"/>
                </a:lnTo>
                <a:lnTo>
                  <a:pt x="4352" y="2419"/>
                </a:lnTo>
                <a:lnTo>
                  <a:pt x="4930" y="2555"/>
                </a:lnTo>
                <a:lnTo>
                  <a:pt x="5011" y="2569"/>
                </a:lnTo>
                <a:lnTo>
                  <a:pt x="5092" y="2577"/>
                </a:lnTo>
                <a:lnTo>
                  <a:pt x="5167" y="2569"/>
                </a:lnTo>
                <a:lnTo>
                  <a:pt x="5237" y="2562"/>
                </a:lnTo>
                <a:lnTo>
                  <a:pt x="5306" y="2541"/>
                </a:lnTo>
                <a:lnTo>
                  <a:pt x="5370" y="2512"/>
                </a:lnTo>
                <a:lnTo>
                  <a:pt x="5427" y="2476"/>
                </a:lnTo>
                <a:lnTo>
                  <a:pt x="5479" y="2433"/>
                </a:lnTo>
                <a:lnTo>
                  <a:pt x="5531" y="2390"/>
                </a:lnTo>
                <a:lnTo>
                  <a:pt x="5578" y="2340"/>
                </a:lnTo>
                <a:lnTo>
                  <a:pt x="5624" y="2283"/>
                </a:lnTo>
                <a:lnTo>
                  <a:pt x="5658" y="2219"/>
                </a:lnTo>
                <a:lnTo>
                  <a:pt x="5693" y="2154"/>
                </a:lnTo>
                <a:lnTo>
                  <a:pt x="5722" y="2083"/>
                </a:lnTo>
                <a:lnTo>
                  <a:pt x="5745" y="2018"/>
                </a:lnTo>
                <a:lnTo>
                  <a:pt x="5768" y="1940"/>
                </a:lnTo>
                <a:lnTo>
                  <a:pt x="5780" y="1868"/>
                </a:lnTo>
                <a:lnTo>
                  <a:pt x="5791" y="1789"/>
                </a:lnTo>
                <a:lnTo>
                  <a:pt x="5791" y="1718"/>
                </a:lnTo>
                <a:lnTo>
                  <a:pt x="5791" y="1639"/>
                </a:lnTo>
                <a:lnTo>
                  <a:pt x="5786" y="1560"/>
                </a:lnTo>
                <a:lnTo>
                  <a:pt x="5768" y="1482"/>
                </a:lnTo>
                <a:lnTo>
                  <a:pt x="5751" y="1410"/>
                </a:lnTo>
                <a:lnTo>
                  <a:pt x="5728" y="1338"/>
                </a:lnTo>
                <a:lnTo>
                  <a:pt x="5693" y="1267"/>
                </a:lnTo>
                <a:lnTo>
                  <a:pt x="5658" y="1202"/>
                </a:lnTo>
                <a:lnTo>
                  <a:pt x="5612" y="1138"/>
                </a:lnTo>
                <a:lnTo>
                  <a:pt x="5566" y="1081"/>
                </a:lnTo>
                <a:lnTo>
                  <a:pt x="5508" y="1024"/>
                </a:lnTo>
                <a:lnTo>
                  <a:pt x="5445" y="973"/>
                </a:lnTo>
                <a:lnTo>
                  <a:pt x="5375" y="923"/>
                </a:lnTo>
                <a:lnTo>
                  <a:pt x="5300" y="888"/>
                </a:lnTo>
                <a:lnTo>
                  <a:pt x="5000" y="759"/>
                </a:lnTo>
                <a:lnTo>
                  <a:pt x="4693" y="644"/>
                </a:lnTo>
                <a:lnTo>
                  <a:pt x="4387" y="544"/>
                </a:lnTo>
                <a:lnTo>
                  <a:pt x="4075" y="451"/>
                </a:lnTo>
                <a:lnTo>
                  <a:pt x="3763" y="372"/>
                </a:lnTo>
                <a:lnTo>
                  <a:pt x="3451" y="301"/>
                </a:lnTo>
                <a:lnTo>
                  <a:pt x="3133" y="236"/>
                </a:lnTo>
                <a:lnTo>
                  <a:pt x="2815" y="179"/>
                </a:lnTo>
                <a:lnTo>
                  <a:pt x="2237" y="79"/>
                </a:lnTo>
                <a:lnTo>
                  <a:pt x="1942" y="36"/>
                </a:lnTo>
                <a:lnTo>
                  <a:pt x="1798" y="22"/>
                </a:lnTo>
                <a:lnTo>
                  <a:pt x="1647" y="7"/>
                </a:lnTo>
                <a:lnTo>
                  <a:pt x="150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3503165" y="222203"/>
            <a:ext cx="77528" cy="50941"/>
          </a:xfrm>
          <a:custGeom>
            <a:avLst/>
            <a:gdLst/>
            <a:ahLst/>
            <a:cxnLst/>
            <a:rect l="l" t="t" r="r" b="b"/>
            <a:pathLst>
              <a:path w="5001" h="3286" extrusionOk="0">
                <a:moveTo>
                  <a:pt x="4000" y="0"/>
                </a:moveTo>
                <a:lnTo>
                  <a:pt x="3740" y="7"/>
                </a:lnTo>
                <a:lnTo>
                  <a:pt x="3474" y="22"/>
                </a:lnTo>
                <a:lnTo>
                  <a:pt x="3203" y="50"/>
                </a:lnTo>
                <a:lnTo>
                  <a:pt x="2931" y="93"/>
                </a:lnTo>
                <a:lnTo>
                  <a:pt x="2659" y="150"/>
                </a:lnTo>
                <a:lnTo>
                  <a:pt x="2388" y="222"/>
                </a:lnTo>
                <a:lnTo>
                  <a:pt x="2116" y="308"/>
                </a:lnTo>
                <a:lnTo>
                  <a:pt x="1850" y="408"/>
                </a:lnTo>
                <a:lnTo>
                  <a:pt x="1584" y="523"/>
                </a:lnTo>
                <a:lnTo>
                  <a:pt x="1457" y="587"/>
                </a:lnTo>
                <a:lnTo>
                  <a:pt x="1336" y="651"/>
                </a:lnTo>
                <a:lnTo>
                  <a:pt x="1209" y="723"/>
                </a:lnTo>
                <a:lnTo>
                  <a:pt x="1087" y="795"/>
                </a:lnTo>
                <a:lnTo>
                  <a:pt x="972" y="873"/>
                </a:lnTo>
                <a:lnTo>
                  <a:pt x="856" y="959"/>
                </a:lnTo>
                <a:lnTo>
                  <a:pt x="740" y="1045"/>
                </a:lnTo>
                <a:lnTo>
                  <a:pt x="631" y="1131"/>
                </a:lnTo>
                <a:lnTo>
                  <a:pt x="527" y="1231"/>
                </a:lnTo>
                <a:lnTo>
                  <a:pt x="423" y="1331"/>
                </a:lnTo>
                <a:lnTo>
                  <a:pt x="324" y="1432"/>
                </a:lnTo>
                <a:lnTo>
                  <a:pt x="232" y="1539"/>
                </a:lnTo>
                <a:lnTo>
                  <a:pt x="180" y="1603"/>
                </a:lnTo>
                <a:lnTo>
                  <a:pt x="139" y="1675"/>
                </a:lnTo>
                <a:lnTo>
                  <a:pt x="99" y="1746"/>
                </a:lnTo>
                <a:lnTo>
                  <a:pt x="70" y="1825"/>
                </a:lnTo>
                <a:lnTo>
                  <a:pt x="41" y="1897"/>
                </a:lnTo>
                <a:lnTo>
                  <a:pt x="24" y="1975"/>
                </a:lnTo>
                <a:lnTo>
                  <a:pt x="12" y="2061"/>
                </a:lnTo>
                <a:lnTo>
                  <a:pt x="1" y="2140"/>
                </a:lnTo>
                <a:lnTo>
                  <a:pt x="1" y="2219"/>
                </a:lnTo>
                <a:lnTo>
                  <a:pt x="1" y="2305"/>
                </a:lnTo>
                <a:lnTo>
                  <a:pt x="12" y="2383"/>
                </a:lnTo>
                <a:lnTo>
                  <a:pt x="24" y="2462"/>
                </a:lnTo>
                <a:lnTo>
                  <a:pt x="41" y="2541"/>
                </a:lnTo>
                <a:lnTo>
                  <a:pt x="64" y="2620"/>
                </a:lnTo>
                <a:lnTo>
                  <a:pt x="87" y="2691"/>
                </a:lnTo>
                <a:lnTo>
                  <a:pt x="122" y="2770"/>
                </a:lnTo>
                <a:lnTo>
                  <a:pt x="157" y="2834"/>
                </a:lnTo>
                <a:lnTo>
                  <a:pt x="191" y="2906"/>
                </a:lnTo>
                <a:lnTo>
                  <a:pt x="238" y="2963"/>
                </a:lnTo>
                <a:lnTo>
                  <a:pt x="278" y="3020"/>
                </a:lnTo>
                <a:lnTo>
                  <a:pt x="330" y="3078"/>
                </a:lnTo>
                <a:lnTo>
                  <a:pt x="382" y="3128"/>
                </a:lnTo>
                <a:lnTo>
                  <a:pt x="434" y="3171"/>
                </a:lnTo>
                <a:lnTo>
                  <a:pt x="492" y="3206"/>
                </a:lnTo>
                <a:lnTo>
                  <a:pt x="556" y="3235"/>
                </a:lnTo>
                <a:lnTo>
                  <a:pt x="613" y="3257"/>
                </a:lnTo>
                <a:lnTo>
                  <a:pt x="677" y="3278"/>
                </a:lnTo>
                <a:lnTo>
                  <a:pt x="746" y="3285"/>
                </a:lnTo>
                <a:lnTo>
                  <a:pt x="816" y="3285"/>
                </a:lnTo>
                <a:lnTo>
                  <a:pt x="885" y="3278"/>
                </a:lnTo>
                <a:lnTo>
                  <a:pt x="954" y="3264"/>
                </a:lnTo>
                <a:lnTo>
                  <a:pt x="1029" y="3235"/>
                </a:lnTo>
                <a:lnTo>
                  <a:pt x="1226" y="3149"/>
                </a:lnTo>
                <a:lnTo>
                  <a:pt x="1422" y="3049"/>
                </a:lnTo>
                <a:lnTo>
                  <a:pt x="1613" y="2942"/>
                </a:lnTo>
                <a:lnTo>
                  <a:pt x="1804" y="2827"/>
                </a:lnTo>
                <a:lnTo>
                  <a:pt x="1995" y="2713"/>
                </a:lnTo>
                <a:lnTo>
                  <a:pt x="2185" y="2598"/>
                </a:lnTo>
                <a:lnTo>
                  <a:pt x="2376" y="2498"/>
                </a:lnTo>
                <a:lnTo>
                  <a:pt x="2573" y="2405"/>
                </a:lnTo>
                <a:lnTo>
                  <a:pt x="2781" y="2319"/>
                </a:lnTo>
                <a:lnTo>
                  <a:pt x="2983" y="2247"/>
                </a:lnTo>
                <a:lnTo>
                  <a:pt x="3191" y="2176"/>
                </a:lnTo>
                <a:lnTo>
                  <a:pt x="3405" y="2119"/>
                </a:lnTo>
                <a:lnTo>
                  <a:pt x="3613" y="2061"/>
                </a:lnTo>
                <a:lnTo>
                  <a:pt x="3827" y="2011"/>
                </a:lnTo>
                <a:lnTo>
                  <a:pt x="4035" y="1975"/>
                </a:lnTo>
                <a:lnTo>
                  <a:pt x="4249" y="1940"/>
                </a:lnTo>
                <a:lnTo>
                  <a:pt x="4341" y="1918"/>
                </a:lnTo>
                <a:lnTo>
                  <a:pt x="4422" y="1890"/>
                </a:lnTo>
                <a:lnTo>
                  <a:pt x="4497" y="1854"/>
                </a:lnTo>
                <a:lnTo>
                  <a:pt x="4572" y="1811"/>
                </a:lnTo>
                <a:lnTo>
                  <a:pt x="4642" y="1761"/>
                </a:lnTo>
                <a:lnTo>
                  <a:pt x="4700" y="1704"/>
                </a:lnTo>
                <a:lnTo>
                  <a:pt x="4757" y="1646"/>
                </a:lnTo>
                <a:lnTo>
                  <a:pt x="4804" y="1575"/>
                </a:lnTo>
                <a:lnTo>
                  <a:pt x="4850" y="1503"/>
                </a:lnTo>
                <a:lnTo>
                  <a:pt x="4890" y="1432"/>
                </a:lnTo>
                <a:lnTo>
                  <a:pt x="4925" y="1353"/>
                </a:lnTo>
                <a:lnTo>
                  <a:pt x="4948" y="1274"/>
                </a:lnTo>
                <a:lnTo>
                  <a:pt x="4971" y="1188"/>
                </a:lnTo>
                <a:lnTo>
                  <a:pt x="4989" y="1102"/>
                </a:lnTo>
                <a:lnTo>
                  <a:pt x="5000" y="1016"/>
                </a:lnTo>
                <a:lnTo>
                  <a:pt x="5000" y="931"/>
                </a:lnTo>
                <a:lnTo>
                  <a:pt x="5000" y="845"/>
                </a:lnTo>
                <a:lnTo>
                  <a:pt x="4994" y="759"/>
                </a:lnTo>
                <a:lnTo>
                  <a:pt x="4977" y="680"/>
                </a:lnTo>
                <a:lnTo>
                  <a:pt x="4960" y="601"/>
                </a:lnTo>
                <a:lnTo>
                  <a:pt x="4937" y="523"/>
                </a:lnTo>
                <a:lnTo>
                  <a:pt x="4902" y="444"/>
                </a:lnTo>
                <a:lnTo>
                  <a:pt x="4867" y="372"/>
                </a:lnTo>
                <a:lnTo>
                  <a:pt x="4821" y="308"/>
                </a:lnTo>
                <a:lnTo>
                  <a:pt x="4775" y="244"/>
                </a:lnTo>
                <a:lnTo>
                  <a:pt x="4717" y="186"/>
                </a:lnTo>
                <a:lnTo>
                  <a:pt x="4653" y="136"/>
                </a:lnTo>
                <a:lnTo>
                  <a:pt x="4584" y="93"/>
                </a:lnTo>
                <a:lnTo>
                  <a:pt x="4515" y="57"/>
                </a:lnTo>
                <a:lnTo>
                  <a:pt x="4434" y="36"/>
                </a:lnTo>
                <a:lnTo>
                  <a:pt x="4347" y="15"/>
                </a:lnTo>
                <a:lnTo>
                  <a:pt x="4249" y="7"/>
                </a:lnTo>
                <a:lnTo>
                  <a:pt x="400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324313" y="1124585"/>
            <a:ext cx="356606" cy="676420"/>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7903575" y="4736841"/>
            <a:ext cx="881398" cy="774732"/>
          </a:xfrm>
          <a:custGeom>
            <a:avLst/>
            <a:gdLst/>
            <a:ahLst/>
            <a:cxnLst/>
            <a:rect l="l" t="t" r="r" b="b"/>
            <a:pathLst>
              <a:path w="45621" h="40100" extrusionOk="0">
                <a:moveTo>
                  <a:pt x="21426" y="0"/>
                </a:moveTo>
                <a:lnTo>
                  <a:pt x="21074" y="8"/>
                </a:lnTo>
                <a:lnTo>
                  <a:pt x="20721" y="29"/>
                </a:lnTo>
                <a:lnTo>
                  <a:pt x="20369" y="51"/>
                </a:lnTo>
                <a:lnTo>
                  <a:pt x="20016" y="86"/>
                </a:lnTo>
                <a:lnTo>
                  <a:pt x="19669" y="122"/>
                </a:lnTo>
                <a:lnTo>
                  <a:pt x="19317" y="165"/>
                </a:lnTo>
                <a:lnTo>
                  <a:pt x="18970" y="215"/>
                </a:lnTo>
                <a:lnTo>
                  <a:pt x="18623" y="280"/>
                </a:lnTo>
                <a:lnTo>
                  <a:pt x="18276" y="344"/>
                </a:lnTo>
                <a:lnTo>
                  <a:pt x="17930" y="408"/>
                </a:lnTo>
                <a:lnTo>
                  <a:pt x="17583" y="487"/>
                </a:lnTo>
                <a:lnTo>
                  <a:pt x="17242" y="573"/>
                </a:lnTo>
                <a:lnTo>
                  <a:pt x="16901" y="666"/>
                </a:lnTo>
                <a:lnTo>
                  <a:pt x="16560" y="759"/>
                </a:lnTo>
                <a:lnTo>
                  <a:pt x="16219" y="859"/>
                </a:lnTo>
                <a:lnTo>
                  <a:pt x="15878" y="974"/>
                </a:lnTo>
                <a:lnTo>
                  <a:pt x="15543" y="1088"/>
                </a:lnTo>
                <a:lnTo>
                  <a:pt x="15207" y="1210"/>
                </a:lnTo>
                <a:lnTo>
                  <a:pt x="14872" y="1332"/>
                </a:lnTo>
                <a:lnTo>
                  <a:pt x="14537" y="1468"/>
                </a:lnTo>
                <a:lnTo>
                  <a:pt x="14207" y="1604"/>
                </a:lnTo>
                <a:lnTo>
                  <a:pt x="13878" y="1754"/>
                </a:lnTo>
                <a:lnTo>
                  <a:pt x="13554" y="1904"/>
                </a:lnTo>
                <a:lnTo>
                  <a:pt x="13231" y="2054"/>
                </a:lnTo>
                <a:lnTo>
                  <a:pt x="12907" y="2219"/>
                </a:lnTo>
                <a:lnTo>
                  <a:pt x="12583" y="2384"/>
                </a:lnTo>
                <a:lnTo>
                  <a:pt x="12265" y="2563"/>
                </a:lnTo>
                <a:lnTo>
                  <a:pt x="11948" y="2734"/>
                </a:lnTo>
                <a:lnTo>
                  <a:pt x="11635" y="2920"/>
                </a:lnTo>
                <a:lnTo>
                  <a:pt x="11323" y="3114"/>
                </a:lnTo>
                <a:lnTo>
                  <a:pt x="11017" y="3307"/>
                </a:lnTo>
                <a:lnTo>
                  <a:pt x="10711" y="3507"/>
                </a:lnTo>
                <a:lnTo>
                  <a:pt x="10410" y="3708"/>
                </a:lnTo>
                <a:lnTo>
                  <a:pt x="10110" y="3922"/>
                </a:lnTo>
                <a:lnTo>
                  <a:pt x="9809" y="4137"/>
                </a:lnTo>
                <a:lnTo>
                  <a:pt x="9514" y="4352"/>
                </a:lnTo>
                <a:lnTo>
                  <a:pt x="9220" y="4581"/>
                </a:lnTo>
                <a:lnTo>
                  <a:pt x="8936" y="4810"/>
                </a:lnTo>
                <a:lnTo>
                  <a:pt x="8647" y="5046"/>
                </a:lnTo>
                <a:lnTo>
                  <a:pt x="8364" y="5282"/>
                </a:lnTo>
                <a:lnTo>
                  <a:pt x="8087" y="5525"/>
                </a:lnTo>
                <a:lnTo>
                  <a:pt x="7809" y="5776"/>
                </a:lnTo>
                <a:lnTo>
                  <a:pt x="7538" y="6034"/>
                </a:lnTo>
                <a:lnTo>
                  <a:pt x="7272" y="6291"/>
                </a:lnTo>
                <a:lnTo>
                  <a:pt x="7006" y="6549"/>
                </a:lnTo>
                <a:lnTo>
                  <a:pt x="6746" y="6821"/>
                </a:lnTo>
                <a:lnTo>
                  <a:pt x="6486" y="7086"/>
                </a:lnTo>
                <a:lnTo>
                  <a:pt x="6231" y="7365"/>
                </a:lnTo>
                <a:lnTo>
                  <a:pt x="5983" y="7644"/>
                </a:lnTo>
                <a:lnTo>
                  <a:pt x="5734" y="7930"/>
                </a:lnTo>
                <a:lnTo>
                  <a:pt x="5492" y="8216"/>
                </a:lnTo>
                <a:lnTo>
                  <a:pt x="5255" y="8510"/>
                </a:lnTo>
                <a:lnTo>
                  <a:pt x="5023" y="8803"/>
                </a:lnTo>
                <a:lnTo>
                  <a:pt x="4792" y="9104"/>
                </a:lnTo>
                <a:lnTo>
                  <a:pt x="4567" y="9412"/>
                </a:lnTo>
                <a:lnTo>
                  <a:pt x="4347" y="9719"/>
                </a:lnTo>
                <a:lnTo>
                  <a:pt x="4133" y="10034"/>
                </a:lnTo>
                <a:lnTo>
                  <a:pt x="3920" y="10349"/>
                </a:lnTo>
                <a:lnTo>
                  <a:pt x="3711" y="10664"/>
                </a:lnTo>
                <a:lnTo>
                  <a:pt x="3509" y="10993"/>
                </a:lnTo>
                <a:lnTo>
                  <a:pt x="3313" y="11315"/>
                </a:lnTo>
                <a:lnTo>
                  <a:pt x="3122" y="11644"/>
                </a:lnTo>
                <a:lnTo>
                  <a:pt x="2937" y="11981"/>
                </a:lnTo>
                <a:lnTo>
                  <a:pt x="2752" y="12317"/>
                </a:lnTo>
                <a:lnTo>
                  <a:pt x="2573" y="12661"/>
                </a:lnTo>
                <a:lnTo>
                  <a:pt x="2405" y="13004"/>
                </a:lnTo>
                <a:lnTo>
                  <a:pt x="2238" y="13348"/>
                </a:lnTo>
                <a:lnTo>
                  <a:pt x="2076" y="13698"/>
                </a:lnTo>
                <a:lnTo>
                  <a:pt x="1920" y="14049"/>
                </a:lnTo>
                <a:lnTo>
                  <a:pt x="1769" y="14407"/>
                </a:lnTo>
                <a:lnTo>
                  <a:pt x="1625" y="14772"/>
                </a:lnTo>
                <a:lnTo>
                  <a:pt x="1486" y="15130"/>
                </a:lnTo>
                <a:lnTo>
                  <a:pt x="1353" y="15495"/>
                </a:lnTo>
                <a:lnTo>
                  <a:pt x="1226" y="15867"/>
                </a:lnTo>
                <a:lnTo>
                  <a:pt x="1105" y="16232"/>
                </a:lnTo>
                <a:lnTo>
                  <a:pt x="989" y="16611"/>
                </a:lnTo>
                <a:lnTo>
                  <a:pt x="879" y="16983"/>
                </a:lnTo>
                <a:lnTo>
                  <a:pt x="775" y="17363"/>
                </a:lnTo>
                <a:lnTo>
                  <a:pt x="677" y="17742"/>
                </a:lnTo>
                <a:lnTo>
                  <a:pt x="585" y="18129"/>
                </a:lnTo>
                <a:lnTo>
                  <a:pt x="498" y="18515"/>
                </a:lnTo>
                <a:lnTo>
                  <a:pt x="423" y="18901"/>
                </a:lnTo>
                <a:lnTo>
                  <a:pt x="348" y="19295"/>
                </a:lnTo>
                <a:lnTo>
                  <a:pt x="284" y="19689"/>
                </a:lnTo>
                <a:lnTo>
                  <a:pt x="226" y="20082"/>
                </a:lnTo>
                <a:lnTo>
                  <a:pt x="174" y="20483"/>
                </a:lnTo>
                <a:lnTo>
                  <a:pt x="128" y="20884"/>
                </a:lnTo>
                <a:lnTo>
                  <a:pt x="88" y="21285"/>
                </a:lnTo>
                <a:lnTo>
                  <a:pt x="59" y="21685"/>
                </a:lnTo>
                <a:lnTo>
                  <a:pt x="36" y="22093"/>
                </a:lnTo>
                <a:lnTo>
                  <a:pt x="18" y="22501"/>
                </a:lnTo>
                <a:lnTo>
                  <a:pt x="7" y="22909"/>
                </a:lnTo>
                <a:lnTo>
                  <a:pt x="1" y="23324"/>
                </a:lnTo>
                <a:lnTo>
                  <a:pt x="7" y="23732"/>
                </a:lnTo>
                <a:lnTo>
                  <a:pt x="18" y="24147"/>
                </a:lnTo>
                <a:lnTo>
                  <a:pt x="36" y="24562"/>
                </a:lnTo>
                <a:lnTo>
                  <a:pt x="64" y="24985"/>
                </a:lnTo>
                <a:lnTo>
                  <a:pt x="99" y="25400"/>
                </a:lnTo>
                <a:lnTo>
                  <a:pt x="140" y="25822"/>
                </a:lnTo>
                <a:lnTo>
                  <a:pt x="192" y="26244"/>
                </a:lnTo>
                <a:lnTo>
                  <a:pt x="249" y="26667"/>
                </a:lnTo>
                <a:lnTo>
                  <a:pt x="313" y="27089"/>
                </a:lnTo>
                <a:lnTo>
                  <a:pt x="388" y="27518"/>
                </a:lnTo>
                <a:lnTo>
                  <a:pt x="469" y="27940"/>
                </a:lnTo>
                <a:lnTo>
                  <a:pt x="562" y="28370"/>
                </a:lnTo>
                <a:lnTo>
                  <a:pt x="660" y="28799"/>
                </a:lnTo>
                <a:lnTo>
                  <a:pt x="764" y="29229"/>
                </a:lnTo>
                <a:lnTo>
                  <a:pt x="879" y="29658"/>
                </a:lnTo>
                <a:lnTo>
                  <a:pt x="1001" y="30087"/>
                </a:lnTo>
                <a:lnTo>
                  <a:pt x="1134" y="30524"/>
                </a:lnTo>
                <a:lnTo>
                  <a:pt x="1278" y="30953"/>
                </a:lnTo>
                <a:lnTo>
                  <a:pt x="1423" y="31390"/>
                </a:lnTo>
                <a:lnTo>
                  <a:pt x="1585" y="31819"/>
                </a:lnTo>
                <a:lnTo>
                  <a:pt x="1752" y="32256"/>
                </a:lnTo>
                <a:lnTo>
                  <a:pt x="1926" y="32693"/>
                </a:lnTo>
                <a:lnTo>
                  <a:pt x="2110" y="33129"/>
                </a:lnTo>
                <a:lnTo>
                  <a:pt x="2301" y="33566"/>
                </a:lnTo>
                <a:lnTo>
                  <a:pt x="2509" y="34002"/>
                </a:lnTo>
                <a:lnTo>
                  <a:pt x="2717" y="34439"/>
                </a:lnTo>
                <a:lnTo>
                  <a:pt x="2775" y="34539"/>
                </a:lnTo>
                <a:lnTo>
                  <a:pt x="2833" y="34632"/>
                </a:lnTo>
                <a:lnTo>
                  <a:pt x="2891" y="34718"/>
                </a:lnTo>
                <a:lnTo>
                  <a:pt x="2960" y="34797"/>
                </a:lnTo>
                <a:lnTo>
                  <a:pt x="3024" y="34861"/>
                </a:lnTo>
                <a:lnTo>
                  <a:pt x="3099" y="34925"/>
                </a:lnTo>
                <a:lnTo>
                  <a:pt x="3168" y="34983"/>
                </a:lnTo>
                <a:lnTo>
                  <a:pt x="3243" y="35026"/>
                </a:lnTo>
                <a:lnTo>
                  <a:pt x="3324" y="35069"/>
                </a:lnTo>
                <a:lnTo>
                  <a:pt x="3399" y="35104"/>
                </a:lnTo>
                <a:lnTo>
                  <a:pt x="3480" y="35133"/>
                </a:lnTo>
                <a:lnTo>
                  <a:pt x="3561" y="35154"/>
                </a:lnTo>
                <a:lnTo>
                  <a:pt x="3642" y="35169"/>
                </a:lnTo>
                <a:lnTo>
                  <a:pt x="3723" y="35176"/>
                </a:lnTo>
                <a:lnTo>
                  <a:pt x="3810" y="35176"/>
                </a:lnTo>
                <a:lnTo>
                  <a:pt x="3891" y="35169"/>
                </a:lnTo>
                <a:lnTo>
                  <a:pt x="3972" y="35162"/>
                </a:lnTo>
                <a:lnTo>
                  <a:pt x="4052" y="35140"/>
                </a:lnTo>
                <a:lnTo>
                  <a:pt x="4133" y="35119"/>
                </a:lnTo>
                <a:lnTo>
                  <a:pt x="4214" y="35090"/>
                </a:lnTo>
                <a:lnTo>
                  <a:pt x="4289" y="35061"/>
                </a:lnTo>
                <a:lnTo>
                  <a:pt x="4365" y="35018"/>
                </a:lnTo>
                <a:lnTo>
                  <a:pt x="4440" y="34976"/>
                </a:lnTo>
                <a:lnTo>
                  <a:pt x="4515" y="34925"/>
                </a:lnTo>
                <a:lnTo>
                  <a:pt x="4578" y="34875"/>
                </a:lnTo>
                <a:lnTo>
                  <a:pt x="4648" y="34818"/>
                </a:lnTo>
                <a:lnTo>
                  <a:pt x="4711" y="34754"/>
                </a:lnTo>
                <a:lnTo>
                  <a:pt x="4769" y="34682"/>
                </a:lnTo>
                <a:lnTo>
                  <a:pt x="4821" y="34611"/>
                </a:lnTo>
                <a:lnTo>
                  <a:pt x="4873" y="34532"/>
                </a:lnTo>
                <a:lnTo>
                  <a:pt x="4919" y="34453"/>
                </a:lnTo>
                <a:lnTo>
                  <a:pt x="4966" y="34367"/>
                </a:lnTo>
                <a:lnTo>
                  <a:pt x="5052" y="34417"/>
                </a:lnTo>
                <a:lnTo>
                  <a:pt x="5139" y="34453"/>
                </a:lnTo>
                <a:lnTo>
                  <a:pt x="5232" y="34489"/>
                </a:lnTo>
                <a:lnTo>
                  <a:pt x="5324" y="34517"/>
                </a:lnTo>
                <a:lnTo>
                  <a:pt x="5411" y="34539"/>
                </a:lnTo>
                <a:lnTo>
                  <a:pt x="5503" y="34553"/>
                </a:lnTo>
                <a:lnTo>
                  <a:pt x="5596" y="34560"/>
                </a:lnTo>
                <a:lnTo>
                  <a:pt x="5694" y="34568"/>
                </a:lnTo>
                <a:lnTo>
                  <a:pt x="5786" y="34560"/>
                </a:lnTo>
                <a:lnTo>
                  <a:pt x="5879" y="34553"/>
                </a:lnTo>
                <a:lnTo>
                  <a:pt x="5971" y="34532"/>
                </a:lnTo>
                <a:lnTo>
                  <a:pt x="6070" y="34510"/>
                </a:lnTo>
                <a:lnTo>
                  <a:pt x="6162" y="34475"/>
                </a:lnTo>
                <a:lnTo>
                  <a:pt x="6255" y="34439"/>
                </a:lnTo>
                <a:lnTo>
                  <a:pt x="6347" y="34389"/>
                </a:lnTo>
                <a:lnTo>
                  <a:pt x="6439" y="34339"/>
                </a:lnTo>
                <a:lnTo>
                  <a:pt x="6561" y="34424"/>
                </a:lnTo>
                <a:lnTo>
                  <a:pt x="6688" y="34503"/>
                </a:lnTo>
                <a:lnTo>
                  <a:pt x="6815" y="34568"/>
                </a:lnTo>
                <a:lnTo>
                  <a:pt x="6948" y="34625"/>
                </a:lnTo>
                <a:lnTo>
                  <a:pt x="7081" y="34668"/>
                </a:lnTo>
                <a:lnTo>
                  <a:pt x="7220" y="34704"/>
                </a:lnTo>
                <a:lnTo>
                  <a:pt x="7353" y="34725"/>
                </a:lnTo>
                <a:lnTo>
                  <a:pt x="7491" y="34739"/>
                </a:lnTo>
                <a:lnTo>
                  <a:pt x="7630" y="34739"/>
                </a:lnTo>
                <a:lnTo>
                  <a:pt x="7769" y="34718"/>
                </a:lnTo>
                <a:lnTo>
                  <a:pt x="7902" y="34689"/>
                </a:lnTo>
                <a:lnTo>
                  <a:pt x="8040" y="34646"/>
                </a:lnTo>
                <a:lnTo>
                  <a:pt x="8173" y="34589"/>
                </a:lnTo>
                <a:lnTo>
                  <a:pt x="8306" y="34517"/>
                </a:lnTo>
                <a:lnTo>
                  <a:pt x="8439" y="34424"/>
                </a:lnTo>
                <a:lnTo>
                  <a:pt x="8566" y="34317"/>
                </a:lnTo>
                <a:lnTo>
                  <a:pt x="8861" y="34045"/>
                </a:lnTo>
                <a:lnTo>
                  <a:pt x="9156" y="33773"/>
                </a:lnTo>
                <a:lnTo>
                  <a:pt x="9439" y="33494"/>
                </a:lnTo>
                <a:lnTo>
                  <a:pt x="9722" y="33208"/>
                </a:lnTo>
                <a:lnTo>
                  <a:pt x="10000" y="32922"/>
                </a:lnTo>
                <a:lnTo>
                  <a:pt x="10271" y="32628"/>
                </a:lnTo>
                <a:lnTo>
                  <a:pt x="10537" y="32328"/>
                </a:lnTo>
                <a:lnTo>
                  <a:pt x="10803" y="32020"/>
                </a:lnTo>
                <a:lnTo>
                  <a:pt x="11057" y="31712"/>
                </a:lnTo>
                <a:lnTo>
                  <a:pt x="11312" y="31397"/>
                </a:lnTo>
                <a:lnTo>
                  <a:pt x="11560" y="31082"/>
                </a:lnTo>
                <a:lnTo>
                  <a:pt x="11797" y="30753"/>
                </a:lnTo>
                <a:lnTo>
                  <a:pt x="12034" y="30424"/>
                </a:lnTo>
                <a:lnTo>
                  <a:pt x="12265" y="30095"/>
                </a:lnTo>
                <a:lnTo>
                  <a:pt x="12491" y="29751"/>
                </a:lnTo>
                <a:lnTo>
                  <a:pt x="12710" y="29408"/>
                </a:lnTo>
                <a:lnTo>
                  <a:pt x="12947" y="29415"/>
                </a:lnTo>
                <a:lnTo>
                  <a:pt x="13179" y="29400"/>
                </a:lnTo>
                <a:lnTo>
                  <a:pt x="13404" y="29379"/>
                </a:lnTo>
                <a:lnTo>
                  <a:pt x="13624" y="29343"/>
                </a:lnTo>
                <a:lnTo>
                  <a:pt x="13843" y="29293"/>
                </a:lnTo>
                <a:lnTo>
                  <a:pt x="14057" y="29229"/>
                </a:lnTo>
                <a:lnTo>
                  <a:pt x="14265" y="29157"/>
                </a:lnTo>
                <a:lnTo>
                  <a:pt x="14468" y="29071"/>
                </a:lnTo>
                <a:lnTo>
                  <a:pt x="14566" y="29171"/>
                </a:lnTo>
                <a:lnTo>
                  <a:pt x="14664" y="29279"/>
                </a:lnTo>
                <a:lnTo>
                  <a:pt x="14762" y="29379"/>
                </a:lnTo>
                <a:lnTo>
                  <a:pt x="14866" y="29479"/>
                </a:lnTo>
                <a:lnTo>
                  <a:pt x="14988" y="29565"/>
                </a:lnTo>
                <a:lnTo>
                  <a:pt x="15115" y="29644"/>
                </a:lnTo>
                <a:lnTo>
                  <a:pt x="15248" y="29715"/>
                </a:lnTo>
                <a:lnTo>
                  <a:pt x="15386" y="29765"/>
                </a:lnTo>
                <a:lnTo>
                  <a:pt x="15531" y="29808"/>
                </a:lnTo>
                <a:lnTo>
                  <a:pt x="15675" y="29837"/>
                </a:lnTo>
                <a:lnTo>
                  <a:pt x="15820" y="29851"/>
                </a:lnTo>
                <a:lnTo>
                  <a:pt x="15970" y="29851"/>
                </a:lnTo>
                <a:lnTo>
                  <a:pt x="16121" y="29844"/>
                </a:lnTo>
                <a:lnTo>
                  <a:pt x="16265" y="29830"/>
                </a:lnTo>
                <a:lnTo>
                  <a:pt x="16410" y="29794"/>
                </a:lnTo>
                <a:lnTo>
                  <a:pt x="16554" y="29751"/>
                </a:lnTo>
                <a:lnTo>
                  <a:pt x="16693" y="29701"/>
                </a:lnTo>
                <a:lnTo>
                  <a:pt x="16826" y="29637"/>
                </a:lnTo>
                <a:lnTo>
                  <a:pt x="16953" y="29565"/>
                </a:lnTo>
                <a:lnTo>
                  <a:pt x="17080" y="29479"/>
                </a:lnTo>
                <a:lnTo>
                  <a:pt x="17305" y="29300"/>
                </a:lnTo>
                <a:lnTo>
                  <a:pt x="17525" y="29107"/>
                </a:lnTo>
                <a:lnTo>
                  <a:pt x="17739" y="28914"/>
                </a:lnTo>
                <a:lnTo>
                  <a:pt x="17947" y="28713"/>
                </a:lnTo>
                <a:lnTo>
                  <a:pt x="18149" y="28506"/>
                </a:lnTo>
                <a:lnTo>
                  <a:pt x="18346" y="28291"/>
                </a:lnTo>
                <a:lnTo>
                  <a:pt x="18536" y="28069"/>
                </a:lnTo>
                <a:lnTo>
                  <a:pt x="18727" y="27847"/>
                </a:lnTo>
                <a:lnTo>
                  <a:pt x="19045" y="28513"/>
                </a:lnTo>
                <a:lnTo>
                  <a:pt x="19369" y="29164"/>
                </a:lnTo>
                <a:lnTo>
                  <a:pt x="19692" y="29801"/>
                </a:lnTo>
                <a:lnTo>
                  <a:pt x="20016" y="30417"/>
                </a:lnTo>
                <a:lnTo>
                  <a:pt x="20103" y="30560"/>
                </a:lnTo>
                <a:lnTo>
                  <a:pt x="20189" y="30696"/>
                </a:lnTo>
                <a:lnTo>
                  <a:pt x="20288" y="30825"/>
                </a:lnTo>
                <a:lnTo>
                  <a:pt x="20392" y="30946"/>
                </a:lnTo>
                <a:lnTo>
                  <a:pt x="20502" y="31061"/>
                </a:lnTo>
                <a:lnTo>
                  <a:pt x="20611" y="31168"/>
                </a:lnTo>
                <a:lnTo>
                  <a:pt x="20733" y="31261"/>
                </a:lnTo>
                <a:lnTo>
                  <a:pt x="20854" y="31354"/>
                </a:lnTo>
                <a:lnTo>
                  <a:pt x="20987" y="31433"/>
                </a:lnTo>
                <a:lnTo>
                  <a:pt x="21114" y="31505"/>
                </a:lnTo>
                <a:lnTo>
                  <a:pt x="21247" y="31569"/>
                </a:lnTo>
                <a:lnTo>
                  <a:pt x="21386" y="31626"/>
                </a:lnTo>
                <a:lnTo>
                  <a:pt x="21525" y="31669"/>
                </a:lnTo>
                <a:lnTo>
                  <a:pt x="21663" y="31705"/>
                </a:lnTo>
                <a:lnTo>
                  <a:pt x="21802" y="31726"/>
                </a:lnTo>
                <a:lnTo>
                  <a:pt x="21946" y="31741"/>
                </a:lnTo>
                <a:lnTo>
                  <a:pt x="22085" y="31748"/>
                </a:lnTo>
                <a:lnTo>
                  <a:pt x="22224" y="31741"/>
                </a:lnTo>
                <a:lnTo>
                  <a:pt x="22363" y="31726"/>
                </a:lnTo>
                <a:lnTo>
                  <a:pt x="22501" y="31698"/>
                </a:lnTo>
                <a:lnTo>
                  <a:pt x="22634" y="31655"/>
                </a:lnTo>
                <a:lnTo>
                  <a:pt x="22767" y="31605"/>
                </a:lnTo>
                <a:lnTo>
                  <a:pt x="22894" y="31540"/>
                </a:lnTo>
                <a:lnTo>
                  <a:pt x="23022" y="31469"/>
                </a:lnTo>
                <a:lnTo>
                  <a:pt x="23137" y="31383"/>
                </a:lnTo>
                <a:lnTo>
                  <a:pt x="23253" y="31283"/>
                </a:lnTo>
                <a:lnTo>
                  <a:pt x="23363" y="31175"/>
                </a:lnTo>
                <a:lnTo>
                  <a:pt x="23467" y="31046"/>
                </a:lnTo>
                <a:lnTo>
                  <a:pt x="23565" y="30910"/>
                </a:lnTo>
                <a:lnTo>
                  <a:pt x="23651" y="30760"/>
                </a:lnTo>
                <a:lnTo>
                  <a:pt x="23738" y="30596"/>
                </a:lnTo>
                <a:lnTo>
                  <a:pt x="23808" y="30417"/>
                </a:lnTo>
                <a:lnTo>
                  <a:pt x="24004" y="29894"/>
                </a:lnTo>
                <a:lnTo>
                  <a:pt x="24189" y="29365"/>
                </a:lnTo>
                <a:lnTo>
                  <a:pt x="24362" y="28835"/>
                </a:lnTo>
                <a:lnTo>
                  <a:pt x="24530" y="28305"/>
                </a:lnTo>
                <a:lnTo>
                  <a:pt x="24721" y="28477"/>
                </a:lnTo>
                <a:lnTo>
                  <a:pt x="24911" y="28642"/>
                </a:lnTo>
                <a:lnTo>
                  <a:pt x="25102" y="28792"/>
                </a:lnTo>
                <a:lnTo>
                  <a:pt x="25293" y="28942"/>
                </a:lnTo>
                <a:lnTo>
                  <a:pt x="25484" y="29078"/>
                </a:lnTo>
                <a:lnTo>
                  <a:pt x="25674" y="29214"/>
                </a:lnTo>
                <a:lnTo>
                  <a:pt x="25865" y="29336"/>
                </a:lnTo>
                <a:lnTo>
                  <a:pt x="26056" y="29451"/>
                </a:lnTo>
                <a:lnTo>
                  <a:pt x="26247" y="29551"/>
                </a:lnTo>
                <a:lnTo>
                  <a:pt x="26437" y="29651"/>
                </a:lnTo>
                <a:lnTo>
                  <a:pt x="26628" y="29730"/>
                </a:lnTo>
                <a:lnTo>
                  <a:pt x="26819" y="29808"/>
                </a:lnTo>
                <a:lnTo>
                  <a:pt x="27010" y="29873"/>
                </a:lnTo>
                <a:lnTo>
                  <a:pt x="27194" y="29923"/>
                </a:lnTo>
                <a:lnTo>
                  <a:pt x="27385" y="29966"/>
                </a:lnTo>
                <a:lnTo>
                  <a:pt x="27570" y="30002"/>
                </a:lnTo>
                <a:lnTo>
                  <a:pt x="27761" y="30016"/>
                </a:lnTo>
                <a:lnTo>
                  <a:pt x="27946" y="30023"/>
                </a:lnTo>
                <a:lnTo>
                  <a:pt x="28131" y="30023"/>
                </a:lnTo>
                <a:lnTo>
                  <a:pt x="28310" y="30002"/>
                </a:lnTo>
                <a:lnTo>
                  <a:pt x="28495" y="29973"/>
                </a:lnTo>
                <a:lnTo>
                  <a:pt x="28674" y="29930"/>
                </a:lnTo>
                <a:lnTo>
                  <a:pt x="28853" y="29873"/>
                </a:lnTo>
                <a:lnTo>
                  <a:pt x="29032" y="29801"/>
                </a:lnTo>
                <a:lnTo>
                  <a:pt x="29206" y="29715"/>
                </a:lnTo>
                <a:lnTo>
                  <a:pt x="29379" y="29608"/>
                </a:lnTo>
                <a:lnTo>
                  <a:pt x="29553" y="29493"/>
                </a:lnTo>
                <a:lnTo>
                  <a:pt x="29720" y="29365"/>
                </a:lnTo>
                <a:lnTo>
                  <a:pt x="29888" y="29221"/>
                </a:lnTo>
                <a:lnTo>
                  <a:pt x="30055" y="29057"/>
                </a:lnTo>
                <a:lnTo>
                  <a:pt x="30217" y="28878"/>
                </a:lnTo>
                <a:lnTo>
                  <a:pt x="30379" y="28685"/>
                </a:lnTo>
                <a:lnTo>
                  <a:pt x="30628" y="28985"/>
                </a:lnTo>
                <a:lnTo>
                  <a:pt x="30888" y="29279"/>
                </a:lnTo>
                <a:lnTo>
                  <a:pt x="31148" y="29558"/>
                </a:lnTo>
                <a:lnTo>
                  <a:pt x="31419" y="29830"/>
                </a:lnTo>
                <a:lnTo>
                  <a:pt x="31691" y="30087"/>
                </a:lnTo>
                <a:lnTo>
                  <a:pt x="31980" y="30331"/>
                </a:lnTo>
                <a:lnTo>
                  <a:pt x="32125" y="30445"/>
                </a:lnTo>
                <a:lnTo>
                  <a:pt x="32269" y="30560"/>
                </a:lnTo>
                <a:lnTo>
                  <a:pt x="32419" y="30667"/>
                </a:lnTo>
                <a:lnTo>
                  <a:pt x="32570" y="30775"/>
                </a:lnTo>
                <a:lnTo>
                  <a:pt x="32720" y="30875"/>
                </a:lnTo>
                <a:lnTo>
                  <a:pt x="32876" y="30975"/>
                </a:lnTo>
                <a:lnTo>
                  <a:pt x="33032" y="31068"/>
                </a:lnTo>
                <a:lnTo>
                  <a:pt x="33194" y="31154"/>
                </a:lnTo>
                <a:lnTo>
                  <a:pt x="33356" y="31240"/>
                </a:lnTo>
                <a:lnTo>
                  <a:pt x="33517" y="31326"/>
                </a:lnTo>
                <a:lnTo>
                  <a:pt x="33685" y="31397"/>
                </a:lnTo>
                <a:lnTo>
                  <a:pt x="33858" y="31469"/>
                </a:lnTo>
                <a:lnTo>
                  <a:pt x="34026" y="31540"/>
                </a:lnTo>
                <a:lnTo>
                  <a:pt x="34205" y="31605"/>
                </a:lnTo>
                <a:lnTo>
                  <a:pt x="34379" y="31662"/>
                </a:lnTo>
                <a:lnTo>
                  <a:pt x="34564" y="31712"/>
                </a:lnTo>
                <a:lnTo>
                  <a:pt x="34743" y="31762"/>
                </a:lnTo>
                <a:lnTo>
                  <a:pt x="34928" y="31805"/>
                </a:lnTo>
                <a:lnTo>
                  <a:pt x="35118" y="31848"/>
                </a:lnTo>
                <a:lnTo>
                  <a:pt x="35309" y="31877"/>
                </a:lnTo>
                <a:lnTo>
                  <a:pt x="35396" y="31891"/>
                </a:lnTo>
                <a:lnTo>
                  <a:pt x="35563" y="31891"/>
                </a:lnTo>
                <a:lnTo>
                  <a:pt x="35650" y="31884"/>
                </a:lnTo>
                <a:lnTo>
                  <a:pt x="35731" y="31869"/>
                </a:lnTo>
                <a:lnTo>
                  <a:pt x="35812" y="31848"/>
                </a:lnTo>
                <a:lnTo>
                  <a:pt x="35893" y="31819"/>
                </a:lnTo>
                <a:lnTo>
                  <a:pt x="35968" y="31791"/>
                </a:lnTo>
                <a:lnTo>
                  <a:pt x="36205" y="31805"/>
                </a:lnTo>
                <a:lnTo>
                  <a:pt x="36442" y="31805"/>
                </a:lnTo>
                <a:lnTo>
                  <a:pt x="36673" y="31791"/>
                </a:lnTo>
                <a:lnTo>
                  <a:pt x="36904" y="31762"/>
                </a:lnTo>
                <a:lnTo>
                  <a:pt x="37136" y="31719"/>
                </a:lnTo>
                <a:lnTo>
                  <a:pt x="37367" y="31669"/>
                </a:lnTo>
                <a:lnTo>
                  <a:pt x="37598" y="31598"/>
                </a:lnTo>
                <a:lnTo>
                  <a:pt x="37829" y="31519"/>
                </a:lnTo>
                <a:lnTo>
                  <a:pt x="38055" y="31419"/>
                </a:lnTo>
                <a:lnTo>
                  <a:pt x="38280" y="31311"/>
                </a:lnTo>
                <a:lnTo>
                  <a:pt x="38505" y="31182"/>
                </a:lnTo>
                <a:lnTo>
                  <a:pt x="38731" y="31039"/>
                </a:lnTo>
                <a:lnTo>
                  <a:pt x="38950" y="30882"/>
                </a:lnTo>
                <a:lnTo>
                  <a:pt x="39176" y="30710"/>
                </a:lnTo>
                <a:lnTo>
                  <a:pt x="39390" y="30517"/>
                </a:lnTo>
                <a:lnTo>
                  <a:pt x="39609" y="30309"/>
                </a:lnTo>
                <a:lnTo>
                  <a:pt x="39754" y="30166"/>
                </a:lnTo>
                <a:lnTo>
                  <a:pt x="39887" y="30009"/>
                </a:lnTo>
                <a:lnTo>
                  <a:pt x="40020" y="29858"/>
                </a:lnTo>
                <a:lnTo>
                  <a:pt x="40141" y="29701"/>
                </a:lnTo>
                <a:lnTo>
                  <a:pt x="40251" y="29544"/>
                </a:lnTo>
                <a:lnTo>
                  <a:pt x="40361" y="29379"/>
                </a:lnTo>
                <a:lnTo>
                  <a:pt x="40459" y="29214"/>
                </a:lnTo>
                <a:lnTo>
                  <a:pt x="40551" y="29050"/>
                </a:lnTo>
                <a:lnTo>
                  <a:pt x="40638" y="28878"/>
                </a:lnTo>
                <a:lnTo>
                  <a:pt x="40713" y="28706"/>
                </a:lnTo>
                <a:lnTo>
                  <a:pt x="40788" y="28534"/>
                </a:lnTo>
                <a:lnTo>
                  <a:pt x="40852" y="28356"/>
                </a:lnTo>
                <a:lnTo>
                  <a:pt x="40916" y="28177"/>
                </a:lnTo>
                <a:lnTo>
                  <a:pt x="40968" y="27998"/>
                </a:lnTo>
                <a:lnTo>
                  <a:pt x="41014" y="27812"/>
                </a:lnTo>
                <a:lnTo>
                  <a:pt x="41054" y="27626"/>
                </a:lnTo>
                <a:lnTo>
                  <a:pt x="41031" y="27890"/>
                </a:lnTo>
                <a:lnTo>
                  <a:pt x="41002" y="28162"/>
                </a:lnTo>
                <a:lnTo>
                  <a:pt x="40973" y="28427"/>
                </a:lnTo>
                <a:lnTo>
                  <a:pt x="40939" y="28692"/>
                </a:lnTo>
                <a:lnTo>
                  <a:pt x="40904" y="28957"/>
                </a:lnTo>
                <a:lnTo>
                  <a:pt x="40858" y="29229"/>
                </a:lnTo>
                <a:lnTo>
                  <a:pt x="40811" y="29493"/>
                </a:lnTo>
                <a:lnTo>
                  <a:pt x="40759" y="29765"/>
                </a:lnTo>
                <a:lnTo>
                  <a:pt x="40707" y="30030"/>
                </a:lnTo>
                <a:lnTo>
                  <a:pt x="40650" y="30295"/>
                </a:lnTo>
                <a:lnTo>
                  <a:pt x="40586" y="30567"/>
                </a:lnTo>
                <a:lnTo>
                  <a:pt x="40517" y="30832"/>
                </a:lnTo>
                <a:lnTo>
                  <a:pt x="40447" y="31104"/>
                </a:lnTo>
                <a:lnTo>
                  <a:pt x="40366" y="31376"/>
                </a:lnTo>
                <a:lnTo>
                  <a:pt x="40286" y="31640"/>
                </a:lnTo>
                <a:lnTo>
                  <a:pt x="40205" y="31912"/>
                </a:lnTo>
                <a:lnTo>
                  <a:pt x="40112" y="32177"/>
                </a:lnTo>
                <a:lnTo>
                  <a:pt x="40020" y="32449"/>
                </a:lnTo>
                <a:lnTo>
                  <a:pt x="39921" y="32714"/>
                </a:lnTo>
                <a:lnTo>
                  <a:pt x="39817" y="32986"/>
                </a:lnTo>
                <a:lnTo>
                  <a:pt x="39708" y="33251"/>
                </a:lnTo>
                <a:lnTo>
                  <a:pt x="39592" y="33523"/>
                </a:lnTo>
                <a:lnTo>
                  <a:pt x="39476" y="33788"/>
                </a:lnTo>
                <a:lnTo>
                  <a:pt x="39355" y="34059"/>
                </a:lnTo>
                <a:lnTo>
                  <a:pt x="39228" y="34324"/>
                </a:lnTo>
                <a:lnTo>
                  <a:pt x="39095" y="34596"/>
                </a:lnTo>
                <a:lnTo>
                  <a:pt x="38956" y="34861"/>
                </a:lnTo>
                <a:lnTo>
                  <a:pt x="38817" y="35133"/>
                </a:lnTo>
                <a:lnTo>
                  <a:pt x="38667" y="35398"/>
                </a:lnTo>
                <a:lnTo>
                  <a:pt x="38517" y="35663"/>
                </a:lnTo>
                <a:lnTo>
                  <a:pt x="38361" y="35935"/>
                </a:lnTo>
                <a:lnTo>
                  <a:pt x="38199" y="36199"/>
                </a:lnTo>
                <a:lnTo>
                  <a:pt x="38124" y="36328"/>
                </a:lnTo>
                <a:lnTo>
                  <a:pt x="38055" y="36457"/>
                </a:lnTo>
                <a:lnTo>
                  <a:pt x="37991" y="36586"/>
                </a:lnTo>
                <a:lnTo>
                  <a:pt x="37939" y="36722"/>
                </a:lnTo>
                <a:lnTo>
                  <a:pt x="37893" y="36851"/>
                </a:lnTo>
                <a:lnTo>
                  <a:pt x="37858" y="36979"/>
                </a:lnTo>
                <a:lnTo>
                  <a:pt x="37823" y="37101"/>
                </a:lnTo>
                <a:lnTo>
                  <a:pt x="37800" y="37230"/>
                </a:lnTo>
                <a:lnTo>
                  <a:pt x="37783" y="37359"/>
                </a:lnTo>
                <a:lnTo>
                  <a:pt x="37771" y="37480"/>
                </a:lnTo>
                <a:lnTo>
                  <a:pt x="37766" y="37602"/>
                </a:lnTo>
                <a:lnTo>
                  <a:pt x="37766" y="37724"/>
                </a:lnTo>
                <a:lnTo>
                  <a:pt x="37771" y="37845"/>
                </a:lnTo>
                <a:lnTo>
                  <a:pt x="37789" y="37960"/>
                </a:lnTo>
                <a:lnTo>
                  <a:pt x="37806" y="38074"/>
                </a:lnTo>
                <a:lnTo>
                  <a:pt x="37829" y="38189"/>
                </a:lnTo>
                <a:lnTo>
                  <a:pt x="37858" y="38303"/>
                </a:lnTo>
                <a:lnTo>
                  <a:pt x="37893" y="38411"/>
                </a:lnTo>
                <a:lnTo>
                  <a:pt x="37933" y="38518"/>
                </a:lnTo>
                <a:lnTo>
                  <a:pt x="37979" y="38625"/>
                </a:lnTo>
                <a:lnTo>
                  <a:pt x="38026" y="38733"/>
                </a:lnTo>
                <a:lnTo>
                  <a:pt x="38078" y="38826"/>
                </a:lnTo>
                <a:lnTo>
                  <a:pt x="38135" y="38926"/>
                </a:lnTo>
                <a:lnTo>
                  <a:pt x="38199" y="39019"/>
                </a:lnTo>
                <a:lnTo>
                  <a:pt x="38263" y="39112"/>
                </a:lnTo>
                <a:lnTo>
                  <a:pt x="38332" y="39198"/>
                </a:lnTo>
                <a:lnTo>
                  <a:pt x="38407" y="39284"/>
                </a:lnTo>
                <a:lnTo>
                  <a:pt x="38482" y="39363"/>
                </a:lnTo>
                <a:lnTo>
                  <a:pt x="38563" y="39441"/>
                </a:lnTo>
                <a:lnTo>
                  <a:pt x="38644" y="39513"/>
                </a:lnTo>
                <a:lnTo>
                  <a:pt x="38731" y="39584"/>
                </a:lnTo>
                <a:lnTo>
                  <a:pt x="38817" y="39649"/>
                </a:lnTo>
                <a:lnTo>
                  <a:pt x="38910" y="39713"/>
                </a:lnTo>
                <a:lnTo>
                  <a:pt x="39002" y="39771"/>
                </a:lnTo>
                <a:lnTo>
                  <a:pt x="39095" y="39828"/>
                </a:lnTo>
                <a:lnTo>
                  <a:pt x="39193" y="39878"/>
                </a:lnTo>
                <a:lnTo>
                  <a:pt x="39291" y="39921"/>
                </a:lnTo>
                <a:lnTo>
                  <a:pt x="39395" y="39957"/>
                </a:lnTo>
                <a:lnTo>
                  <a:pt x="39494" y="39992"/>
                </a:lnTo>
                <a:lnTo>
                  <a:pt x="39598" y="40021"/>
                </a:lnTo>
                <a:lnTo>
                  <a:pt x="39702" y="40050"/>
                </a:lnTo>
                <a:lnTo>
                  <a:pt x="39812" y="40071"/>
                </a:lnTo>
                <a:lnTo>
                  <a:pt x="39916" y="40085"/>
                </a:lnTo>
                <a:lnTo>
                  <a:pt x="40020" y="40093"/>
                </a:lnTo>
                <a:lnTo>
                  <a:pt x="40129" y="40100"/>
                </a:lnTo>
                <a:lnTo>
                  <a:pt x="40234" y="40093"/>
                </a:lnTo>
                <a:lnTo>
                  <a:pt x="40343" y="40085"/>
                </a:lnTo>
                <a:lnTo>
                  <a:pt x="40447" y="40071"/>
                </a:lnTo>
                <a:lnTo>
                  <a:pt x="40557" y="40057"/>
                </a:lnTo>
                <a:lnTo>
                  <a:pt x="40661" y="40028"/>
                </a:lnTo>
                <a:lnTo>
                  <a:pt x="40771" y="39992"/>
                </a:lnTo>
                <a:lnTo>
                  <a:pt x="40875" y="39957"/>
                </a:lnTo>
                <a:lnTo>
                  <a:pt x="40979" y="39914"/>
                </a:lnTo>
                <a:lnTo>
                  <a:pt x="41083" y="39864"/>
                </a:lnTo>
                <a:lnTo>
                  <a:pt x="41181" y="39799"/>
                </a:lnTo>
                <a:lnTo>
                  <a:pt x="41280" y="39735"/>
                </a:lnTo>
                <a:lnTo>
                  <a:pt x="41378" y="39663"/>
                </a:lnTo>
                <a:lnTo>
                  <a:pt x="41476" y="39584"/>
                </a:lnTo>
                <a:lnTo>
                  <a:pt x="41569" y="39499"/>
                </a:lnTo>
                <a:lnTo>
                  <a:pt x="41661" y="39406"/>
                </a:lnTo>
                <a:lnTo>
                  <a:pt x="41754" y="39298"/>
                </a:lnTo>
                <a:lnTo>
                  <a:pt x="41840" y="39191"/>
                </a:lnTo>
                <a:lnTo>
                  <a:pt x="41921" y="39076"/>
                </a:lnTo>
                <a:lnTo>
                  <a:pt x="42002" y="38948"/>
                </a:lnTo>
                <a:lnTo>
                  <a:pt x="42239" y="38561"/>
                </a:lnTo>
                <a:lnTo>
                  <a:pt x="42470" y="38167"/>
                </a:lnTo>
                <a:lnTo>
                  <a:pt x="42690" y="37774"/>
                </a:lnTo>
                <a:lnTo>
                  <a:pt x="42898" y="37380"/>
                </a:lnTo>
                <a:lnTo>
                  <a:pt x="43106" y="36979"/>
                </a:lnTo>
                <a:lnTo>
                  <a:pt x="43297" y="36586"/>
                </a:lnTo>
                <a:lnTo>
                  <a:pt x="43482" y="36185"/>
                </a:lnTo>
                <a:lnTo>
                  <a:pt x="43661" y="35791"/>
                </a:lnTo>
                <a:lnTo>
                  <a:pt x="43834" y="35391"/>
                </a:lnTo>
                <a:lnTo>
                  <a:pt x="43996" y="34990"/>
                </a:lnTo>
                <a:lnTo>
                  <a:pt x="44146" y="34596"/>
                </a:lnTo>
                <a:lnTo>
                  <a:pt x="44291" y="34195"/>
                </a:lnTo>
                <a:lnTo>
                  <a:pt x="44430" y="33795"/>
                </a:lnTo>
                <a:lnTo>
                  <a:pt x="44557" y="33394"/>
                </a:lnTo>
                <a:lnTo>
                  <a:pt x="44684" y="32993"/>
                </a:lnTo>
                <a:lnTo>
                  <a:pt x="44794" y="32592"/>
                </a:lnTo>
                <a:lnTo>
                  <a:pt x="44904" y="32184"/>
                </a:lnTo>
                <a:lnTo>
                  <a:pt x="45002" y="31784"/>
                </a:lnTo>
                <a:lnTo>
                  <a:pt x="45094" y="31383"/>
                </a:lnTo>
                <a:lnTo>
                  <a:pt x="45175" y="30982"/>
                </a:lnTo>
                <a:lnTo>
                  <a:pt x="45250" y="30581"/>
                </a:lnTo>
                <a:lnTo>
                  <a:pt x="45320" y="30181"/>
                </a:lnTo>
                <a:lnTo>
                  <a:pt x="45383" y="29780"/>
                </a:lnTo>
                <a:lnTo>
                  <a:pt x="45435" y="29379"/>
                </a:lnTo>
                <a:lnTo>
                  <a:pt x="45487" y="28978"/>
                </a:lnTo>
                <a:lnTo>
                  <a:pt x="45522" y="28577"/>
                </a:lnTo>
                <a:lnTo>
                  <a:pt x="45557" y="28177"/>
                </a:lnTo>
                <a:lnTo>
                  <a:pt x="45586" y="27776"/>
                </a:lnTo>
                <a:lnTo>
                  <a:pt x="45603" y="27382"/>
                </a:lnTo>
                <a:lnTo>
                  <a:pt x="45614" y="26981"/>
                </a:lnTo>
                <a:lnTo>
                  <a:pt x="45620" y="26581"/>
                </a:lnTo>
                <a:lnTo>
                  <a:pt x="45620" y="26187"/>
                </a:lnTo>
                <a:lnTo>
                  <a:pt x="45614" y="25793"/>
                </a:lnTo>
                <a:lnTo>
                  <a:pt x="45603" y="25393"/>
                </a:lnTo>
                <a:lnTo>
                  <a:pt x="45580" y="24999"/>
                </a:lnTo>
                <a:lnTo>
                  <a:pt x="45551" y="24605"/>
                </a:lnTo>
                <a:lnTo>
                  <a:pt x="45522" y="24219"/>
                </a:lnTo>
                <a:lnTo>
                  <a:pt x="45481" y="23825"/>
                </a:lnTo>
                <a:lnTo>
                  <a:pt x="45435" y="23432"/>
                </a:lnTo>
                <a:lnTo>
                  <a:pt x="45383" y="23045"/>
                </a:lnTo>
                <a:lnTo>
                  <a:pt x="45325" y="22659"/>
                </a:lnTo>
                <a:lnTo>
                  <a:pt x="45262" y="22272"/>
                </a:lnTo>
                <a:lnTo>
                  <a:pt x="45192" y="21886"/>
                </a:lnTo>
                <a:lnTo>
                  <a:pt x="45117" y="21499"/>
                </a:lnTo>
                <a:lnTo>
                  <a:pt x="45031" y="21120"/>
                </a:lnTo>
                <a:lnTo>
                  <a:pt x="44944" y="20741"/>
                </a:lnTo>
                <a:lnTo>
                  <a:pt x="44851" y="20361"/>
                </a:lnTo>
                <a:lnTo>
                  <a:pt x="44753" y="19982"/>
                </a:lnTo>
                <a:lnTo>
                  <a:pt x="44649" y="19603"/>
                </a:lnTo>
                <a:lnTo>
                  <a:pt x="44539" y="19231"/>
                </a:lnTo>
                <a:lnTo>
                  <a:pt x="44424" y="18859"/>
                </a:lnTo>
                <a:lnTo>
                  <a:pt x="44302" y="18486"/>
                </a:lnTo>
                <a:lnTo>
                  <a:pt x="44181" y="18121"/>
                </a:lnTo>
                <a:lnTo>
                  <a:pt x="44048" y="17756"/>
                </a:lnTo>
                <a:lnTo>
                  <a:pt x="43915" y="17391"/>
                </a:lnTo>
                <a:lnTo>
                  <a:pt x="43771" y="17026"/>
                </a:lnTo>
                <a:lnTo>
                  <a:pt x="43626" y="16669"/>
                </a:lnTo>
                <a:lnTo>
                  <a:pt x="43476" y="16311"/>
                </a:lnTo>
                <a:lnTo>
                  <a:pt x="43320" y="15953"/>
                </a:lnTo>
                <a:lnTo>
                  <a:pt x="43158" y="15602"/>
                </a:lnTo>
                <a:lnTo>
                  <a:pt x="42990" y="15251"/>
                </a:lnTo>
                <a:lnTo>
                  <a:pt x="42823" y="14901"/>
                </a:lnTo>
                <a:lnTo>
                  <a:pt x="42649" y="14557"/>
                </a:lnTo>
                <a:lnTo>
                  <a:pt x="42470" y="14214"/>
                </a:lnTo>
                <a:lnTo>
                  <a:pt x="42285" y="13870"/>
                </a:lnTo>
                <a:lnTo>
                  <a:pt x="42095" y="13534"/>
                </a:lnTo>
                <a:lnTo>
                  <a:pt x="41904" y="13198"/>
                </a:lnTo>
                <a:lnTo>
                  <a:pt x="41707" y="12861"/>
                </a:lnTo>
                <a:lnTo>
                  <a:pt x="41505" y="12532"/>
                </a:lnTo>
                <a:lnTo>
                  <a:pt x="41303" y="12210"/>
                </a:lnTo>
                <a:lnTo>
                  <a:pt x="41089" y="11881"/>
                </a:lnTo>
                <a:lnTo>
                  <a:pt x="40875" y="11566"/>
                </a:lnTo>
                <a:lnTo>
                  <a:pt x="40661" y="11244"/>
                </a:lnTo>
                <a:lnTo>
                  <a:pt x="40442" y="10929"/>
                </a:lnTo>
                <a:lnTo>
                  <a:pt x="40216" y="10621"/>
                </a:lnTo>
                <a:lnTo>
                  <a:pt x="39985" y="10313"/>
                </a:lnTo>
                <a:lnTo>
                  <a:pt x="39754" y="10006"/>
                </a:lnTo>
                <a:lnTo>
                  <a:pt x="39517" y="9705"/>
                </a:lnTo>
                <a:lnTo>
                  <a:pt x="39280" y="9404"/>
                </a:lnTo>
                <a:lnTo>
                  <a:pt x="39037" y="9111"/>
                </a:lnTo>
                <a:lnTo>
                  <a:pt x="38789" y="8825"/>
                </a:lnTo>
                <a:lnTo>
                  <a:pt x="38540" y="8531"/>
                </a:lnTo>
                <a:lnTo>
                  <a:pt x="38286" y="8252"/>
                </a:lnTo>
                <a:lnTo>
                  <a:pt x="38031" y="7973"/>
                </a:lnTo>
                <a:lnTo>
                  <a:pt x="37771" y="7694"/>
                </a:lnTo>
                <a:lnTo>
                  <a:pt x="37505" y="7422"/>
                </a:lnTo>
                <a:lnTo>
                  <a:pt x="37240" y="7157"/>
                </a:lnTo>
                <a:lnTo>
                  <a:pt x="36974" y="6892"/>
                </a:lnTo>
                <a:lnTo>
                  <a:pt x="36702" y="6628"/>
                </a:lnTo>
                <a:lnTo>
                  <a:pt x="36430" y="6370"/>
                </a:lnTo>
                <a:lnTo>
                  <a:pt x="36153" y="6119"/>
                </a:lnTo>
                <a:lnTo>
                  <a:pt x="35870" y="5876"/>
                </a:lnTo>
                <a:lnTo>
                  <a:pt x="35592" y="5626"/>
                </a:lnTo>
                <a:lnTo>
                  <a:pt x="35303" y="5389"/>
                </a:lnTo>
                <a:lnTo>
                  <a:pt x="35020" y="5153"/>
                </a:lnTo>
                <a:lnTo>
                  <a:pt x="34731" y="4924"/>
                </a:lnTo>
                <a:lnTo>
                  <a:pt x="34436" y="4695"/>
                </a:lnTo>
                <a:lnTo>
                  <a:pt x="34142" y="4473"/>
                </a:lnTo>
                <a:lnTo>
                  <a:pt x="33847" y="4259"/>
                </a:lnTo>
                <a:lnTo>
                  <a:pt x="33546" y="4044"/>
                </a:lnTo>
                <a:lnTo>
                  <a:pt x="33246" y="3836"/>
                </a:lnTo>
                <a:lnTo>
                  <a:pt x="32945" y="3636"/>
                </a:lnTo>
                <a:lnTo>
                  <a:pt x="32639" y="3436"/>
                </a:lnTo>
                <a:lnTo>
                  <a:pt x="32333" y="3242"/>
                </a:lnTo>
                <a:lnTo>
                  <a:pt x="32026" y="3056"/>
                </a:lnTo>
                <a:lnTo>
                  <a:pt x="31714" y="2877"/>
                </a:lnTo>
                <a:lnTo>
                  <a:pt x="31402" y="2699"/>
                </a:lnTo>
                <a:lnTo>
                  <a:pt x="31090" y="2520"/>
                </a:lnTo>
                <a:lnTo>
                  <a:pt x="30778" y="2355"/>
                </a:lnTo>
                <a:lnTo>
                  <a:pt x="30460" y="2190"/>
                </a:lnTo>
                <a:lnTo>
                  <a:pt x="30142" y="2033"/>
                </a:lnTo>
                <a:lnTo>
                  <a:pt x="29824" y="1883"/>
                </a:lnTo>
                <a:lnTo>
                  <a:pt x="29501" y="1740"/>
                </a:lnTo>
                <a:lnTo>
                  <a:pt x="29183" y="1596"/>
                </a:lnTo>
                <a:lnTo>
                  <a:pt x="28859" y="1460"/>
                </a:lnTo>
                <a:lnTo>
                  <a:pt x="28535" y="1332"/>
                </a:lnTo>
                <a:lnTo>
                  <a:pt x="28212" y="1203"/>
                </a:lnTo>
                <a:lnTo>
                  <a:pt x="27888" y="1088"/>
                </a:lnTo>
                <a:lnTo>
                  <a:pt x="27559" y="974"/>
                </a:lnTo>
                <a:lnTo>
                  <a:pt x="27229" y="866"/>
                </a:lnTo>
                <a:lnTo>
                  <a:pt x="26905" y="766"/>
                </a:lnTo>
                <a:lnTo>
                  <a:pt x="26576" y="673"/>
                </a:lnTo>
                <a:lnTo>
                  <a:pt x="26247" y="580"/>
                </a:lnTo>
                <a:lnTo>
                  <a:pt x="25917" y="501"/>
                </a:lnTo>
                <a:lnTo>
                  <a:pt x="25588" y="423"/>
                </a:lnTo>
                <a:lnTo>
                  <a:pt x="25252" y="351"/>
                </a:lnTo>
                <a:lnTo>
                  <a:pt x="24923" y="287"/>
                </a:lnTo>
                <a:lnTo>
                  <a:pt x="24594" y="229"/>
                </a:lnTo>
                <a:lnTo>
                  <a:pt x="24241" y="172"/>
                </a:lnTo>
                <a:lnTo>
                  <a:pt x="23888" y="129"/>
                </a:lnTo>
                <a:lnTo>
                  <a:pt x="23536" y="86"/>
                </a:lnTo>
                <a:lnTo>
                  <a:pt x="23183" y="58"/>
                </a:lnTo>
                <a:lnTo>
                  <a:pt x="22831" y="29"/>
                </a:lnTo>
                <a:lnTo>
                  <a:pt x="22478" y="15"/>
                </a:lnTo>
                <a:lnTo>
                  <a:pt x="2212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a:off x="8043375" y="892013"/>
            <a:ext cx="437125" cy="331750"/>
          </a:xfrm>
          <a:custGeom>
            <a:avLst/>
            <a:gdLst/>
            <a:ahLst/>
            <a:cxnLst/>
            <a:rect l="l" t="t" r="r" b="b"/>
            <a:pathLst>
              <a:path w="17485" h="13270" extrusionOk="0">
                <a:moveTo>
                  <a:pt x="16681" y="1"/>
                </a:moveTo>
                <a:lnTo>
                  <a:pt x="16606" y="15"/>
                </a:lnTo>
                <a:lnTo>
                  <a:pt x="16525" y="36"/>
                </a:lnTo>
                <a:lnTo>
                  <a:pt x="16438" y="72"/>
                </a:lnTo>
                <a:lnTo>
                  <a:pt x="15901" y="337"/>
                </a:lnTo>
                <a:lnTo>
                  <a:pt x="15363" y="616"/>
                </a:lnTo>
                <a:lnTo>
                  <a:pt x="14831" y="902"/>
                </a:lnTo>
                <a:lnTo>
                  <a:pt x="14300" y="1196"/>
                </a:lnTo>
                <a:lnTo>
                  <a:pt x="13768" y="1503"/>
                </a:lnTo>
                <a:lnTo>
                  <a:pt x="13242" y="1818"/>
                </a:lnTo>
                <a:lnTo>
                  <a:pt x="12716" y="2140"/>
                </a:lnTo>
                <a:lnTo>
                  <a:pt x="12190" y="2470"/>
                </a:lnTo>
                <a:lnTo>
                  <a:pt x="11670" y="2813"/>
                </a:lnTo>
                <a:lnTo>
                  <a:pt x="11150" y="3157"/>
                </a:lnTo>
                <a:lnTo>
                  <a:pt x="10629" y="3507"/>
                </a:lnTo>
                <a:lnTo>
                  <a:pt x="10115" y="3865"/>
                </a:lnTo>
                <a:lnTo>
                  <a:pt x="9601" y="4230"/>
                </a:lnTo>
                <a:lnTo>
                  <a:pt x="9092" y="4602"/>
                </a:lnTo>
                <a:lnTo>
                  <a:pt x="8578" y="4982"/>
                </a:lnTo>
                <a:lnTo>
                  <a:pt x="8075" y="5361"/>
                </a:lnTo>
                <a:lnTo>
                  <a:pt x="7566" y="5747"/>
                </a:lnTo>
                <a:lnTo>
                  <a:pt x="7063" y="6141"/>
                </a:lnTo>
                <a:lnTo>
                  <a:pt x="6566" y="6535"/>
                </a:lnTo>
                <a:lnTo>
                  <a:pt x="6063" y="6935"/>
                </a:lnTo>
                <a:lnTo>
                  <a:pt x="5075" y="7744"/>
                </a:lnTo>
                <a:lnTo>
                  <a:pt x="4093" y="8560"/>
                </a:lnTo>
                <a:lnTo>
                  <a:pt x="3122" y="9383"/>
                </a:lnTo>
                <a:lnTo>
                  <a:pt x="2156" y="10213"/>
                </a:lnTo>
                <a:lnTo>
                  <a:pt x="1203" y="11051"/>
                </a:lnTo>
                <a:lnTo>
                  <a:pt x="261" y="11881"/>
                </a:lnTo>
                <a:lnTo>
                  <a:pt x="209" y="11931"/>
                </a:lnTo>
                <a:lnTo>
                  <a:pt x="162" y="11988"/>
                </a:lnTo>
                <a:lnTo>
                  <a:pt x="122" y="12045"/>
                </a:lnTo>
                <a:lnTo>
                  <a:pt x="87" y="12110"/>
                </a:lnTo>
                <a:lnTo>
                  <a:pt x="58" y="12174"/>
                </a:lnTo>
                <a:lnTo>
                  <a:pt x="35" y="12239"/>
                </a:lnTo>
                <a:lnTo>
                  <a:pt x="18" y="12310"/>
                </a:lnTo>
                <a:lnTo>
                  <a:pt x="6" y="12375"/>
                </a:lnTo>
                <a:lnTo>
                  <a:pt x="1" y="12446"/>
                </a:lnTo>
                <a:lnTo>
                  <a:pt x="1" y="12518"/>
                </a:lnTo>
                <a:lnTo>
                  <a:pt x="6" y="12582"/>
                </a:lnTo>
                <a:lnTo>
                  <a:pt x="12" y="12654"/>
                </a:lnTo>
                <a:lnTo>
                  <a:pt x="24" y="12718"/>
                </a:lnTo>
                <a:lnTo>
                  <a:pt x="41" y="12783"/>
                </a:lnTo>
                <a:lnTo>
                  <a:pt x="64" y="12847"/>
                </a:lnTo>
                <a:lnTo>
                  <a:pt x="87" y="12911"/>
                </a:lnTo>
                <a:lnTo>
                  <a:pt x="122" y="12969"/>
                </a:lnTo>
                <a:lnTo>
                  <a:pt x="151" y="13019"/>
                </a:lnTo>
                <a:lnTo>
                  <a:pt x="185" y="13069"/>
                </a:lnTo>
                <a:lnTo>
                  <a:pt x="226" y="13112"/>
                </a:lnTo>
                <a:lnTo>
                  <a:pt x="266" y="13155"/>
                </a:lnTo>
                <a:lnTo>
                  <a:pt x="313" y="13190"/>
                </a:lnTo>
                <a:lnTo>
                  <a:pt x="359" y="13219"/>
                </a:lnTo>
                <a:lnTo>
                  <a:pt x="405" y="13241"/>
                </a:lnTo>
                <a:lnTo>
                  <a:pt x="457" y="13255"/>
                </a:lnTo>
                <a:lnTo>
                  <a:pt x="509" y="13262"/>
                </a:lnTo>
                <a:lnTo>
                  <a:pt x="567" y="13269"/>
                </a:lnTo>
                <a:lnTo>
                  <a:pt x="625" y="13262"/>
                </a:lnTo>
                <a:lnTo>
                  <a:pt x="683" y="13241"/>
                </a:lnTo>
                <a:lnTo>
                  <a:pt x="740" y="13219"/>
                </a:lnTo>
                <a:lnTo>
                  <a:pt x="798" y="13183"/>
                </a:lnTo>
                <a:lnTo>
                  <a:pt x="856" y="13140"/>
                </a:lnTo>
                <a:lnTo>
                  <a:pt x="1347" y="12740"/>
                </a:lnTo>
                <a:lnTo>
                  <a:pt x="1838" y="12346"/>
                </a:lnTo>
                <a:lnTo>
                  <a:pt x="2336" y="11967"/>
                </a:lnTo>
                <a:lnTo>
                  <a:pt x="2833" y="11580"/>
                </a:lnTo>
                <a:lnTo>
                  <a:pt x="3330" y="11208"/>
                </a:lnTo>
                <a:lnTo>
                  <a:pt x="3827" y="10836"/>
                </a:lnTo>
                <a:lnTo>
                  <a:pt x="4330" y="10471"/>
                </a:lnTo>
                <a:lnTo>
                  <a:pt x="4827" y="10113"/>
                </a:lnTo>
                <a:lnTo>
                  <a:pt x="5838" y="9405"/>
                </a:lnTo>
                <a:lnTo>
                  <a:pt x="6850" y="8703"/>
                </a:lnTo>
                <a:lnTo>
                  <a:pt x="7867" y="8023"/>
                </a:lnTo>
                <a:lnTo>
                  <a:pt x="8884" y="7343"/>
                </a:lnTo>
                <a:lnTo>
                  <a:pt x="9907" y="6678"/>
                </a:lnTo>
                <a:lnTo>
                  <a:pt x="10936" y="6012"/>
                </a:lnTo>
                <a:lnTo>
                  <a:pt x="12988" y="4688"/>
                </a:lnTo>
                <a:lnTo>
                  <a:pt x="14016" y="4023"/>
                </a:lnTo>
                <a:lnTo>
                  <a:pt x="15039" y="3350"/>
                </a:lnTo>
                <a:lnTo>
                  <a:pt x="16068" y="2670"/>
                </a:lnTo>
                <a:lnTo>
                  <a:pt x="17091" y="1976"/>
                </a:lnTo>
                <a:lnTo>
                  <a:pt x="17161" y="1919"/>
                </a:lnTo>
                <a:lnTo>
                  <a:pt x="17230" y="1861"/>
                </a:lnTo>
                <a:lnTo>
                  <a:pt x="17288" y="1790"/>
                </a:lnTo>
                <a:lnTo>
                  <a:pt x="17334" y="1718"/>
                </a:lnTo>
                <a:lnTo>
                  <a:pt x="17380" y="1639"/>
                </a:lnTo>
                <a:lnTo>
                  <a:pt x="17415" y="1554"/>
                </a:lnTo>
                <a:lnTo>
                  <a:pt x="17438" y="1468"/>
                </a:lnTo>
                <a:lnTo>
                  <a:pt x="17461" y="1382"/>
                </a:lnTo>
                <a:lnTo>
                  <a:pt x="17478" y="1289"/>
                </a:lnTo>
                <a:lnTo>
                  <a:pt x="17484" y="1196"/>
                </a:lnTo>
                <a:lnTo>
                  <a:pt x="17484" y="1103"/>
                </a:lnTo>
                <a:lnTo>
                  <a:pt x="17484" y="1010"/>
                </a:lnTo>
                <a:lnTo>
                  <a:pt x="17473" y="917"/>
                </a:lnTo>
                <a:lnTo>
                  <a:pt x="17455" y="824"/>
                </a:lnTo>
                <a:lnTo>
                  <a:pt x="17438" y="738"/>
                </a:lnTo>
                <a:lnTo>
                  <a:pt x="17409" y="652"/>
                </a:lnTo>
                <a:lnTo>
                  <a:pt x="17380" y="566"/>
                </a:lnTo>
                <a:lnTo>
                  <a:pt x="17345" y="480"/>
                </a:lnTo>
                <a:lnTo>
                  <a:pt x="17299" y="408"/>
                </a:lnTo>
                <a:lnTo>
                  <a:pt x="17259" y="330"/>
                </a:lnTo>
                <a:lnTo>
                  <a:pt x="17207" y="265"/>
                </a:lnTo>
                <a:lnTo>
                  <a:pt x="17155" y="208"/>
                </a:lnTo>
                <a:lnTo>
                  <a:pt x="17097" y="151"/>
                </a:lnTo>
                <a:lnTo>
                  <a:pt x="17033" y="101"/>
                </a:lnTo>
                <a:lnTo>
                  <a:pt x="16970" y="65"/>
                </a:lnTo>
                <a:lnTo>
                  <a:pt x="16906" y="36"/>
                </a:lnTo>
                <a:lnTo>
                  <a:pt x="16831" y="15"/>
                </a:lnTo>
                <a:lnTo>
                  <a:pt x="1676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a:off x="8129650" y="972163"/>
            <a:ext cx="544450" cy="369850"/>
          </a:xfrm>
          <a:custGeom>
            <a:avLst/>
            <a:gdLst/>
            <a:ahLst/>
            <a:cxnLst/>
            <a:rect l="l" t="t" r="r" b="b"/>
            <a:pathLst>
              <a:path w="21778" h="14794" extrusionOk="0">
                <a:moveTo>
                  <a:pt x="20859" y="1"/>
                </a:moveTo>
                <a:lnTo>
                  <a:pt x="20755" y="8"/>
                </a:lnTo>
                <a:lnTo>
                  <a:pt x="20651" y="29"/>
                </a:lnTo>
                <a:lnTo>
                  <a:pt x="20541" y="72"/>
                </a:lnTo>
                <a:lnTo>
                  <a:pt x="20426" y="122"/>
                </a:lnTo>
                <a:lnTo>
                  <a:pt x="19125" y="838"/>
                </a:lnTo>
                <a:lnTo>
                  <a:pt x="17819" y="1568"/>
                </a:lnTo>
                <a:lnTo>
                  <a:pt x="16518" y="2312"/>
                </a:lnTo>
                <a:lnTo>
                  <a:pt x="15224" y="3071"/>
                </a:lnTo>
                <a:lnTo>
                  <a:pt x="13929" y="3844"/>
                </a:lnTo>
                <a:lnTo>
                  <a:pt x="13288" y="4238"/>
                </a:lnTo>
                <a:lnTo>
                  <a:pt x="12640" y="4631"/>
                </a:lnTo>
                <a:lnTo>
                  <a:pt x="11999" y="5032"/>
                </a:lnTo>
                <a:lnTo>
                  <a:pt x="11363" y="5440"/>
                </a:lnTo>
                <a:lnTo>
                  <a:pt x="10721" y="5848"/>
                </a:lnTo>
                <a:lnTo>
                  <a:pt x="10086" y="6263"/>
                </a:lnTo>
                <a:lnTo>
                  <a:pt x="9450" y="6678"/>
                </a:lnTo>
                <a:lnTo>
                  <a:pt x="8820" y="7100"/>
                </a:lnTo>
                <a:lnTo>
                  <a:pt x="8190" y="7530"/>
                </a:lnTo>
                <a:lnTo>
                  <a:pt x="7560" y="7959"/>
                </a:lnTo>
                <a:lnTo>
                  <a:pt x="6936" y="8396"/>
                </a:lnTo>
                <a:lnTo>
                  <a:pt x="6311" y="8832"/>
                </a:lnTo>
                <a:lnTo>
                  <a:pt x="5693" y="9283"/>
                </a:lnTo>
                <a:lnTo>
                  <a:pt x="5075" y="9734"/>
                </a:lnTo>
                <a:lnTo>
                  <a:pt x="4462" y="10192"/>
                </a:lnTo>
                <a:lnTo>
                  <a:pt x="3849" y="10650"/>
                </a:lnTo>
                <a:lnTo>
                  <a:pt x="3242" y="11115"/>
                </a:lnTo>
                <a:lnTo>
                  <a:pt x="2636" y="11595"/>
                </a:lnTo>
                <a:lnTo>
                  <a:pt x="2034" y="12067"/>
                </a:lnTo>
                <a:lnTo>
                  <a:pt x="1433" y="12554"/>
                </a:lnTo>
                <a:lnTo>
                  <a:pt x="838" y="13040"/>
                </a:lnTo>
                <a:lnTo>
                  <a:pt x="249" y="13541"/>
                </a:lnTo>
                <a:lnTo>
                  <a:pt x="197" y="13584"/>
                </a:lnTo>
                <a:lnTo>
                  <a:pt x="156" y="13634"/>
                </a:lnTo>
                <a:lnTo>
                  <a:pt x="116" y="13692"/>
                </a:lnTo>
                <a:lnTo>
                  <a:pt x="81" y="13742"/>
                </a:lnTo>
                <a:lnTo>
                  <a:pt x="58" y="13799"/>
                </a:lnTo>
                <a:lnTo>
                  <a:pt x="35" y="13863"/>
                </a:lnTo>
                <a:lnTo>
                  <a:pt x="17" y="13921"/>
                </a:lnTo>
                <a:lnTo>
                  <a:pt x="6" y="13985"/>
                </a:lnTo>
                <a:lnTo>
                  <a:pt x="0" y="14042"/>
                </a:lnTo>
                <a:lnTo>
                  <a:pt x="0" y="14107"/>
                </a:lnTo>
                <a:lnTo>
                  <a:pt x="0" y="14171"/>
                </a:lnTo>
                <a:lnTo>
                  <a:pt x="12" y="14228"/>
                </a:lnTo>
                <a:lnTo>
                  <a:pt x="23" y="14293"/>
                </a:lnTo>
                <a:lnTo>
                  <a:pt x="35" y="14350"/>
                </a:lnTo>
                <a:lnTo>
                  <a:pt x="58" y="14407"/>
                </a:lnTo>
                <a:lnTo>
                  <a:pt x="81" y="14457"/>
                </a:lnTo>
                <a:lnTo>
                  <a:pt x="104" y="14515"/>
                </a:lnTo>
                <a:lnTo>
                  <a:pt x="133" y="14558"/>
                </a:lnTo>
                <a:lnTo>
                  <a:pt x="168" y="14608"/>
                </a:lnTo>
                <a:lnTo>
                  <a:pt x="202" y="14644"/>
                </a:lnTo>
                <a:lnTo>
                  <a:pt x="243" y="14686"/>
                </a:lnTo>
                <a:lnTo>
                  <a:pt x="283" y="14715"/>
                </a:lnTo>
                <a:lnTo>
                  <a:pt x="324" y="14744"/>
                </a:lnTo>
                <a:lnTo>
                  <a:pt x="370" y="14765"/>
                </a:lnTo>
                <a:lnTo>
                  <a:pt x="416" y="14779"/>
                </a:lnTo>
                <a:lnTo>
                  <a:pt x="468" y="14794"/>
                </a:lnTo>
                <a:lnTo>
                  <a:pt x="520" y="14794"/>
                </a:lnTo>
                <a:lnTo>
                  <a:pt x="572" y="14787"/>
                </a:lnTo>
                <a:lnTo>
                  <a:pt x="624" y="14779"/>
                </a:lnTo>
                <a:lnTo>
                  <a:pt x="682" y="14758"/>
                </a:lnTo>
                <a:lnTo>
                  <a:pt x="740" y="14729"/>
                </a:lnTo>
                <a:lnTo>
                  <a:pt x="798" y="14694"/>
                </a:lnTo>
                <a:lnTo>
                  <a:pt x="2040" y="13820"/>
                </a:lnTo>
                <a:lnTo>
                  <a:pt x="3283" y="12955"/>
                </a:lnTo>
                <a:lnTo>
                  <a:pt x="4526" y="12096"/>
                </a:lnTo>
                <a:lnTo>
                  <a:pt x="5768" y="11244"/>
                </a:lnTo>
                <a:lnTo>
                  <a:pt x="7017" y="10414"/>
                </a:lnTo>
                <a:lnTo>
                  <a:pt x="8265" y="9591"/>
                </a:lnTo>
                <a:lnTo>
                  <a:pt x="9519" y="8775"/>
                </a:lnTo>
                <a:lnTo>
                  <a:pt x="10779" y="7981"/>
                </a:lnTo>
                <a:lnTo>
                  <a:pt x="11409" y="7587"/>
                </a:lnTo>
                <a:lnTo>
                  <a:pt x="12039" y="7200"/>
                </a:lnTo>
                <a:lnTo>
                  <a:pt x="12675" y="6814"/>
                </a:lnTo>
                <a:lnTo>
                  <a:pt x="13311" y="6435"/>
                </a:lnTo>
                <a:lnTo>
                  <a:pt x="13952" y="6055"/>
                </a:lnTo>
                <a:lnTo>
                  <a:pt x="14594" y="5683"/>
                </a:lnTo>
                <a:lnTo>
                  <a:pt x="15235" y="5318"/>
                </a:lnTo>
                <a:lnTo>
                  <a:pt x="15877" y="4953"/>
                </a:lnTo>
                <a:lnTo>
                  <a:pt x="16524" y="4595"/>
                </a:lnTo>
                <a:lnTo>
                  <a:pt x="17177" y="4238"/>
                </a:lnTo>
                <a:lnTo>
                  <a:pt x="17830" y="3887"/>
                </a:lnTo>
                <a:lnTo>
                  <a:pt x="18484" y="3543"/>
                </a:lnTo>
                <a:lnTo>
                  <a:pt x="19142" y="3200"/>
                </a:lnTo>
                <a:lnTo>
                  <a:pt x="19807" y="2863"/>
                </a:lnTo>
                <a:lnTo>
                  <a:pt x="20466" y="2534"/>
                </a:lnTo>
                <a:lnTo>
                  <a:pt x="21136" y="2205"/>
                </a:lnTo>
                <a:lnTo>
                  <a:pt x="21246" y="2148"/>
                </a:lnTo>
                <a:lnTo>
                  <a:pt x="21345" y="2076"/>
                </a:lnTo>
                <a:lnTo>
                  <a:pt x="21437" y="1998"/>
                </a:lnTo>
                <a:lnTo>
                  <a:pt x="21512" y="1919"/>
                </a:lnTo>
                <a:lnTo>
                  <a:pt x="21581" y="1826"/>
                </a:lnTo>
                <a:lnTo>
                  <a:pt x="21639" y="1733"/>
                </a:lnTo>
                <a:lnTo>
                  <a:pt x="21686" y="1640"/>
                </a:lnTo>
                <a:lnTo>
                  <a:pt x="21720" y="1532"/>
                </a:lnTo>
                <a:lnTo>
                  <a:pt x="21749" y="1432"/>
                </a:lnTo>
                <a:lnTo>
                  <a:pt x="21766" y="1325"/>
                </a:lnTo>
                <a:lnTo>
                  <a:pt x="21778" y="1217"/>
                </a:lnTo>
                <a:lnTo>
                  <a:pt x="21778" y="1110"/>
                </a:lnTo>
                <a:lnTo>
                  <a:pt x="21772" y="1003"/>
                </a:lnTo>
                <a:lnTo>
                  <a:pt x="21755" y="895"/>
                </a:lnTo>
                <a:lnTo>
                  <a:pt x="21732" y="795"/>
                </a:lnTo>
                <a:lnTo>
                  <a:pt x="21703" y="695"/>
                </a:lnTo>
                <a:lnTo>
                  <a:pt x="21668" y="595"/>
                </a:lnTo>
                <a:lnTo>
                  <a:pt x="21622" y="502"/>
                </a:lnTo>
                <a:lnTo>
                  <a:pt x="21570" y="416"/>
                </a:lnTo>
                <a:lnTo>
                  <a:pt x="21512" y="337"/>
                </a:lnTo>
                <a:lnTo>
                  <a:pt x="21449" y="258"/>
                </a:lnTo>
                <a:lnTo>
                  <a:pt x="21379" y="194"/>
                </a:lnTo>
                <a:lnTo>
                  <a:pt x="21304" y="137"/>
                </a:lnTo>
                <a:lnTo>
                  <a:pt x="21223" y="87"/>
                </a:lnTo>
                <a:lnTo>
                  <a:pt x="21142" y="51"/>
                </a:lnTo>
                <a:lnTo>
                  <a:pt x="21050" y="22"/>
                </a:lnTo>
                <a:lnTo>
                  <a:pt x="2095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357750" y="4511763"/>
            <a:ext cx="286125" cy="373050"/>
          </a:xfrm>
          <a:custGeom>
            <a:avLst/>
            <a:gdLst/>
            <a:ahLst/>
            <a:cxnLst/>
            <a:rect l="l" t="t" r="r" b="b"/>
            <a:pathLst>
              <a:path w="11445" h="14922" extrusionOk="0">
                <a:moveTo>
                  <a:pt x="4989" y="0"/>
                </a:moveTo>
                <a:lnTo>
                  <a:pt x="4914" y="7"/>
                </a:lnTo>
                <a:lnTo>
                  <a:pt x="4844" y="22"/>
                </a:lnTo>
                <a:lnTo>
                  <a:pt x="4775" y="43"/>
                </a:lnTo>
                <a:lnTo>
                  <a:pt x="4706" y="65"/>
                </a:lnTo>
                <a:lnTo>
                  <a:pt x="4636" y="100"/>
                </a:lnTo>
                <a:lnTo>
                  <a:pt x="4573" y="136"/>
                </a:lnTo>
                <a:lnTo>
                  <a:pt x="4515" y="186"/>
                </a:lnTo>
                <a:lnTo>
                  <a:pt x="4457" y="236"/>
                </a:lnTo>
                <a:lnTo>
                  <a:pt x="4411" y="301"/>
                </a:lnTo>
                <a:lnTo>
                  <a:pt x="4359" y="365"/>
                </a:lnTo>
                <a:lnTo>
                  <a:pt x="4318" y="437"/>
                </a:lnTo>
                <a:lnTo>
                  <a:pt x="4284" y="523"/>
                </a:lnTo>
                <a:lnTo>
                  <a:pt x="4255" y="608"/>
                </a:lnTo>
                <a:lnTo>
                  <a:pt x="4232" y="701"/>
                </a:lnTo>
                <a:lnTo>
                  <a:pt x="4214" y="809"/>
                </a:lnTo>
                <a:lnTo>
                  <a:pt x="4180" y="1124"/>
                </a:lnTo>
                <a:lnTo>
                  <a:pt x="4151" y="1446"/>
                </a:lnTo>
                <a:lnTo>
                  <a:pt x="4128" y="1768"/>
                </a:lnTo>
                <a:lnTo>
                  <a:pt x="4110" y="2090"/>
                </a:lnTo>
                <a:lnTo>
                  <a:pt x="4093" y="2419"/>
                </a:lnTo>
                <a:lnTo>
                  <a:pt x="4081" y="2748"/>
                </a:lnTo>
                <a:lnTo>
                  <a:pt x="4076" y="3078"/>
                </a:lnTo>
                <a:lnTo>
                  <a:pt x="4070" y="3414"/>
                </a:lnTo>
                <a:lnTo>
                  <a:pt x="4070" y="4079"/>
                </a:lnTo>
                <a:lnTo>
                  <a:pt x="4087" y="4759"/>
                </a:lnTo>
                <a:lnTo>
                  <a:pt x="4110" y="5446"/>
                </a:lnTo>
                <a:lnTo>
                  <a:pt x="4151" y="6126"/>
                </a:lnTo>
                <a:lnTo>
                  <a:pt x="3278" y="6026"/>
                </a:lnTo>
                <a:lnTo>
                  <a:pt x="2411" y="5926"/>
                </a:lnTo>
                <a:lnTo>
                  <a:pt x="1544" y="5833"/>
                </a:lnTo>
                <a:lnTo>
                  <a:pt x="677" y="5747"/>
                </a:lnTo>
                <a:lnTo>
                  <a:pt x="608" y="5747"/>
                </a:lnTo>
                <a:lnTo>
                  <a:pt x="538" y="5754"/>
                </a:lnTo>
                <a:lnTo>
                  <a:pt x="475" y="5768"/>
                </a:lnTo>
                <a:lnTo>
                  <a:pt x="417" y="5797"/>
                </a:lnTo>
                <a:lnTo>
                  <a:pt x="359" y="5826"/>
                </a:lnTo>
                <a:lnTo>
                  <a:pt x="307" y="5869"/>
                </a:lnTo>
                <a:lnTo>
                  <a:pt x="261" y="5912"/>
                </a:lnTo>
                <a:lnTo>
                  <a:pt x="215" y="5962"/>
                </a:lnTo>
                <a:lnTo>
                  <a:pt x="174" y="6019"/>
                </a:lnTo>
                <a:lnTo>
                  <a:pt x="140" y="6076"/>
                </a:lnTo>
                <a:lnTo>
                  <a:pt x="105" y="6141"/>
                </a:lnTo>
                <a:lnTo>
                  <a:pt x="76" y="6212"/>
                </a:lnTo>
                <a:lnTo>
                  <a:pt x="53" y="6284"/>
                </a:lnTo>
                <a:lnTo>
                  <a:pt x="36" y="6355"/>
                </a:lnTo>
                <a:lnTo>
                  <a:pt x="18" y="6434"/>
                </a:lnTo>
                <a:lnTo>
                  <a:pt x="7" y="6506"/>
                </a:lnTo>
                <a:lnTo>
                  <a:pt x="1" y="6584"/>
                </a:lnTo>
                <a:lnTo>
                  <a:pt x="1" y="6663"/>
                </a:lnTo>
                <a:lnTo>
                  <a:pt x="7" y="6742"/>
                </a:lnTo>
                <a:lnTo>
                  <a:pt x="12" y="6813"/>
                </a:lnTo>
                <a:lnTo>
                  <a:pt x="24" y="6892"/>
                </a:lnTo>
                <a:lnTo>
                  <a:pt x="41" y="6964"/>
                </a:lnTo>
                <a:lnTo>
                  <a:pt x="64" y="7028"/>
                </a:lnTo>
                <a:lnTo>
                  <a:pt x="93" y="7092"/>
                </a:lnTo>
                <a:lnTo>
                  <a:pt x="122" y="7157"/>
                </a:lnTo>
                <a:lnTo>
                  <a:pt x="163" y="7214"/>
                </a:lnTo>
                <a:lnTo>
                  <a:pt x="203" y="7264"/>
                </a:lnTo>
                <a:lnTo>
                  <a:pt x="249" y="7314"/>
                </a:lnTo>
                <a:lnTo>
                  <a:pt x="301" y="7350"/>
                </a:lnTo>
                <a:lnTo>
                  <a:pt x="359" y="7386"/>
                </a:lnTo>
                <a:lnTo>
                  <a:pt x="423" y="7407"/>
                </a:lnTo>
                <a:lnTo>
                  <a:pt x="492" y="7429"/>
                </a:lnTo>
                <a:lnTo>
                  <a:pt x="1440" y="7593"/>
                </a:lnTo>
                <a:lnTo>
                  <a:pt x="2388" y="7751"/>
                </a:lnTo>
                <a:lnTo>
                  <a:pt x="3336" y="7908"/>
                </a:lnTo>
                <a:lnTo>
                  <a:pt x="4289" y="8051"/>
                </a:lnTo>
                <a:lnTo>
                  <a:pt x="4353" y="8810"/>
                </a:lnTo>
                <a:lnTo>
                  <a:pt x="4428" y="9562"/>
                </a:lnTo>
                <a:lnTo>
                  <a:pt x="4573" y="11050"/>
                </a:lnTo>
                <a:lnTo>
                  <a:pt x="4717" y="12510"/>
                </a:lnTo>
                <a:lnTo>
                  <a:pt x="4781" y="13226"/>
                </a:lnTo>
                <a:lnTo>
                  <a:pt x="4844" y="13927"/>
                </a:lnTo>
                <a:lnTo>
                  <a:pt x="4856" y="14049"/>
                </a:lnTo>
                <a:lnTo>
                  <a:pt x="4879" y="14156"/>
                </a:lnTo>
                <a:lnTo>
                  <a:pt x="4908" y="14256"/>
                </a:lnTo>
                <a:lnTo>
                  <a:pt x="4948" y="14357"/>
                </a:lnTo>
                <a:lnTo>
                  <a:pt x="4989" y="14442"/>
                </a:lnTo>
                <a:lnTo>
                  <a:pt x="5035" y="14528"/>
                </a:lnTo>
                <a:lnTo>
                  <a:pt x="5093" y="14600"/>
                </a:lnTo>
                <a:lnTo>
                  <a:pt x="5151" y="14664"/>
                </a:lnTo>
                <a:lnTo>
                  <a:pt x="5214" y="14722"/>
                </a:lnTo>
                <a:lnTo>
                  <a:pt x="5278" y="14772"/>
                </a:lnTo>
                <a:lnTo>
                  <a:pt x="5347" y="14822"/>
                </a:lnTo>
                <a:lnTo>
                  <a:pt x="5422" y="14858"/>
                </a:lnTo>
                <a:lnTo>
                  <a:pt x="5497" y="14886"/>
                </a:lnTo>
                <a:lnTo>
                  <a:pt x="5572" y="14900"/>
                </a:lnTo>
                <a:lnTo>
                  <a:pt x="5648" y="14915"/>
                </a:lnTo>
                <a:lnTo>
                  <a:pt x="5723" y="14922"/>
                </a:lnTo>
                <a:lnTo>
                  <a:pt x="5798" y="14922"/>
                </a:lnTo>
                <a:lnTo>
                  <a:pt x="5873" y="14908"/>
                </a:lnTo>
                <a:lnTo>
                  <a:pt x="5948" y="14893"/>
                </a:lnTo>
                <a:lnTo>
                  <a:pt x="6018" y="14865"/>
                </a:lnTo>
                <a:lnTo>
                  <a:pt x="6087" y="14829"/>
                </a:lnTo>
                <a:lnTo>
                  <a:pt x="6150" y="14786"/>
                </a:lnTo>
                <a:lnTo>
                  <a:pt x="6214" y="14736"/>
                </a:lnTo>
                <a:lnTo>
                  <a:pt x="6272" y="14679"/>
                </a:lnTo>
                <a:lnTo>
                  <a:pt x="6324" y="14614"/>
                </a:lnTo>
                <a:lnTo>
                  <a:pt x="6370" y="14543"/>
                </a:lnTo>
                <a:lnTo>
                  <a:pt x="6411" y="14457"/>
                </a:lnTo>
                <a:lnTo>
                  <a:pt x="6445" y="14371"/>
                </a:lnTo>
                <a:lnTo>
                  <a:pt x="6474" y="14271"/>
                </a:lnTo>
                <a:lnTo>
                  <a:pt x="6497" y="14163"/>
                </a:lnTo>
                <a:lnTo>
                  <a:pt x="6509" y="14049"/>
                </a:lnTo>
                <a:lnTo>
                  <a:pt x="6509" y="13927"/>
                </a:lnTo>
                <a:lnTo>
                  <a:pt x="6503" y="13233"/>
                </a:lnTo>
                <a:lnTo>
                  <a:pt x="6491" y="12546"/>
                </a:lnTo>
                <a:lnTo>
                  <a:pt x="6457" y="11158"/>
                </a:lnTo>
                <a:lnTo>
                  <a:pt x="6416" y="9776"/>
                </a:lnTo>
                <a:lnTo>
                  <a:pt x="6376" y="8388"/>
                </a:lnTo>
                <a:lnTo>
                  <a:pt x="6376" y="8388"/>
                </a:lnTo>
                <a:lnTo>
                  <a:pt x="7353" y="8552"/>
                </a:lnTo>
                <a:lnTo>
                  <a:pt x="8329" y="8717"/>
                </a:lnTo>
                <a:lnTo>
                  <a:pt x="9300" y="8903"/>
                </a:lnTo>
                <a:lnTo>
                  <a:pt x="9792" y="9003"/>
                </a:lnTo>
                <a:lnTo>
                  <a:pt x="10277" y="9104"/>
                </a:lnTo>
                <a:lnTo>
                  <a:pt x="10404" y="9125"/>
                </a:lnTo>
                <a:lnTo>
                  <a:pt x="10526" y="9132"/>
                </a:lnTo>
                <a:lnTo>
                  <a:pt x="10636" y="9118"/>
                </a:lnTo>
                <a:lnTo>
                  <a:pt x="10740" y="9096"/>
                </a:lnTo>
                <a:lnTo>
                  <a:pt x="10844" y="9061"/>
                </a:lnTo>
                <a:lnTo>
                  <a:pt x="10930" y="9010"/>
                </a:lnTo>
                <a:lnTo>
                  <a:pt x="11017" y="8946"/>
                </a:lnTo>
                <a:lnTo>
                  <a:pt x="11092" y="8882"/>
                </a:lnTo>
                <a:lnTo>
                  <a:pt x="11167" y="8803"/>
                </a:lnTo>
                <a:lnTo>
                  <a:pt x="11225" y="8717"/>
                </a:lnTo>
                <a:lnTo>
                  <a:pt x="11283" y="8624"/>
                </a:lnTo>
                <a:lnTo>
                  <a:pt x="11329" y="8524"/>
                </a:lnTo>
                <a:lnTo>
                  <a:pt x="11370" y="8416"/>
                </a:lnTo>
                <a:lnTo>
                  <a:pt x="11398" y="8309"/>
                </a:lnTo>
                <a:lnTo>
                  <a:pt x="11422" y="8202"/>
                </a:lnTo>
                <a:lnTo>
                  <a:pt x="11439" y="8087"/>
                </a:lnTo>
                <a:lnTo>
                  <a:pt x="11445" y="7973"/>
                </a:lnTo>
                <a:lnTo>
                  <a:pt x="11445" y="7858"/>
                </a:lnTo>
                <a:lnTo>
                  <a:pt x="11433" y="7744"/>
                </a:lnTo>
                <a:lnTo>
                  <a:pt x="11416" y="7629"/>
                </a:lnTo>
                <a:lnTo>
                  <a:pt x="11393" y="7522"/>
                </a:lnTo>
                <a:lnTo>
                  <a:pt x="11358" y="7415"/>
                </a:lnTo>
                <a:lnTo>
                  <a:pt x="11318" y="7314"/>
                </a:lnTo>
                <a:lnTo>
                  <a:pt x="11266" y="7221"/>
                </a:lnTo>
                <a:lnTo>
                  <a:pt x="11202" y="7128"/>
                </a:lnTo>
                <a:lnTo>
                  <a:pt x="11133" y="7050"/>
                </a:lnTo>
                <a:lnTo>
                  <a:pt x="11057" y="6978"/>
                </a:lnTo>
                <a:lnTo>
                  <a:pt x="10971" y="6914"/>
                </a:lnTo>
                <a:lnTo>
                  <a:pt x="10872" y="6863"/>
                </a:lnTo>
                <a:lnTo>
                  <a:pt x="10768" y="6821"/>
                </a:lnTo>
                <a:lnTo>
                  <a:pt x="10653" y="6792"/>
                </a:lnTo>
                <a:lnTo>
                  <a:pt x="10531" y="6778"/>
                </a:lnTo>
                <a:lnTo>
                  <a:pt x="10006" y="6742"/>
                </a:lnTo>
                <a:lnTo>
                  <a:pt x="9480" y="6706"/>
                </a:lnTo>
                <a:lnTo>
                  <a:pt x="8954" y="6663"/>
                </a:lnTo>
                <a:lnTo>
                  <a:pt x="8422" y="6613"/>
                </a:lnTo>
                <a:lnTo>
                  <a:pt x="7376" y="6498"/>
                </a:lnTo>
                <a:lnTo>
                  <a:pt x="6324" y="6384"/>
                </a:lnTo>
                <a:lnTo>
                  <a:pt x="6312" y="5683"/>
                </a:lnTo>
                <a:lnTo>
                  <a:pt x="6307" y="4981"/>
                </a:lnTo>
                <a:lnTo>
                  <a:pt x="6301" y="4273"/>
                </a:lnTo>
                <a:lnTo>
                  <a:pt x="6289" y="3922"/>
                </a:lnTo>
                <a:lnTo>
                  <a:pt x="6278" y="3564"/>
                </a:lnTo>
                <a:lnTo>
                  <a:pt x="6260" y="3213"/>
                </a:lnTo>
                <a:lnTo>
                  <a:pt x="6243" y="2863"/>
                </a:lnTo>
                <a:lnTo>
                  <a:pt x="6214" y="2519"/>
                </a:lnTo>
                <a:lnTo>
                  <a:pt x="6179" y="2169"/>
                </a:lnTo>
                <a:lnTo>
                  <a:pt x="6139" y="1825"/>
                </a:lnTo>
                <a:lnTo>
                  <a:pt x="6093" y="1482"/>
                </a:lnTo>
                <a:lnTo>
                  <a:pt x="6035" y="1145"/>
                </a:lnTo>
                <a:lnTo>
                  <a:pt x="5971" y="809"/>
                </a:lnTo>
                <a:lnTo>
                  <a:pt x="5948" y="716"/>
                </a:lnTo>
                <a:lnTo>
                  <a:pt x="5919" y="630"/>
                </a:lnTo>
                <a:lnTo>
                  <a:pt x="5885" y="551"/>
                </a:lnTo>
                <a:lnTo>
                  <a:pt x="5838" y="472"/>
                </a:lnTo>
                <a:lnTo>
                  <a:pt x="5792" y="401"/>
                </a:lnTo>
                <a:lnTo>
                  <a:pt x="5740" y="336"/>
                </a:lnTo>
                <a:lnTo>
                  <a:pt x="5688" y="279"/>
                </a:lnTo>
                <a:lnTo>
                  <a:pt x="5625" y="222"/>
                </a:lnTo>
                <a:lnTo>
                  <a:pt x="5561" y="172"/>
                </a:lnTo>
                <a:lnTo>
                  <a:pt x="5497" y="136"/>
                </a:lnTo>
                <a:lnTo>
                  <a:pt x="5428" y="93"/>
                </a:lnTo>
                <a:lnTo>
                  <a:pt x="5359" y="65"/>
                </a:lnTo>
                <a:lnTo>
                  <a:pt x="5284" y="43"/>
                </a:lnTo>
                <a:lnTo>
                  <a:pt x="5214" y="22"/>
                </a:lnTo>
                <a:lnTo>
                  <a:pt x="5139" y="7"/>
                </a:lnTo>
                <a:lnTo>
                  <a:pt x="506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8"/>
          <p:cNvGrpSpPr/>
          <p:nvPr/>
        </p:nvGrpSpPr>
        <p:grpSpPr>
          <a:xfrm>
            <a:off x="467266" y="222041"/>
            <a:ext cx="881421" cy="520583"/>
            <a:chOff x="3863003" y="76204"/>
            <a:chExt cx="881421" cy="520583"/>
          </a:xfrm>
        </p:grpSpPr>
        <p:sp>
          <p:nvSpPr>
            <p:cNvPr id="161" name="Google Shape;161;p8"/>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8"/>
          <p:cNvSpPr/>
          <p:nvPr/>
        </p:nvSpPr>
        <p:spPr>
          <a:xfrm>
            <a:off x="7915425" y="303224"/>
            <a:ext cx="259445" cy="264397"/>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rot="9860969">
            <a:off x="8637785" y="1661453"/>
            <a:ext cx="195663" cy="322650"/>
          </a:xfrm>
          <a:custGeom>
            <a:avLst/>
            <a:gdLst/>
            <a:ahLst/>
            <a:cxnLst/>
            <a:rect l="l" t="t" r="r" b="b"/>
            <a:pathLst>
              <a:path w="41892" h="79462" extrusionOk="0">
                <a:moveTo>
                  <a:pt x="2278" y="0"/>
                </a:moveTo>
                <a:lnTo>
                  <a:pt x="2191" y="7"/>
                </a:lnTo>
                <a:lnTo>
                  <a:pt x="2110" y="15"/>
                </a:lnTo>
                <a:lnTo>
                  <a:pt x="2029" y="29"/>
                </a:lnTo>
                <a:lnTo>
                  <a:pt x="1948" y="50"/>
                </a:lnTo>
                <a:lnTo>
                  <a:pt x="1861" y="72"/>
                </a:lnTo>
                <a:lnTo>
                  <a:pt x="1781" y="100"/>
                </a:lnTo>
                <a:lnTo>
                  <a:pt x="1700" y="129"/>
                </a:lnTo>
                <a:lnTo>
                  <a:pt x="1625" y="165"/>
                </a:lnTo>
                <a:lnTo>
                  <a:pt x="1468" y="251"/>
                </a:lnTo>
                <a:lnTo>
                  <a:pt x="1312" y="351"/>
                </a:lnTo>
                <a:lnTo>
                  <a:pt x="1168" y="473"/>
                </a:lnTo>
                <a:lnTo>
                  <a:pt x="1023" y="601"/>
                </a:lnTo>
                <a:lnTo>
                  <a:pt x="891" y="745"/>
                </a:lnTo>
                <a:lnTo>
                  <a:pt x="763" y="895"/>
                </a:lnTo>
                <a:lnTo>
                  <a:pt x="642" y="1059"/>
                </a:lnTo>
                <a:lnTo>
                  <a:pt x="526" y="1238"/>
                </a:lnTo>
                <a:lnTo>
                  <a:pt x="422" y="1424"/>
                </a:lnTo>
                <a:lnTo>
                  <a:pt x="330" y="1618"/>
                </a:lnTo>
                <a:lnTo>
                  <a:pt x="243" y="1818"/>
                </a:lnTo>
                <a:lnTo>
                  <a:pt x="174" y="2019"/>
                </a:lnTo>
                <a:lnTo>
                  <a:pt x="110" y="2233"/>
                </a:lnTo>
                <a:lnTo>
                  <a:pt x="64" y="2448"/>
                </a:lnTo>
                <a:lnTo>
                  <a:pt x="29" y="2670"/>
                </a:lnTo>
                <a:lnTo>
                  <a:pt x="18" y="2784"/>
                </a:lnTo>
                <a:lnTo>
                  <a:pt x="6" y="2892"/>
                </a:lnTo>
                <a:lnTo>
                  <a:pt x="0" y="3006"/>
                </a:lnTo>
                <a:lnTo>
                  <a:pt x="0" y="3121"/>
                </a:lnTo>
                <a:lnTo>
                  <a:pt x="0" y="3228"/>
                </a:lnTo>
                <a:lnTo>
                  <a:pt x="6" y="3343"/>
                </a:lnTo>
                <a:lnTo>
                  <a:pt x="18" y="3457"/>
                </a:lnTo>
                <a:lnTo>
                  <a:pt x="35" y="3572"/>
                </a:lnTo>
                <a:lnTo>
                  <a:pt x="700" y="8216"/>
                </a:lnTo>
                <a:lnTo>
                  <a:pt x="1382" y="12861"/>
                </a:lnTo>
                <a:lnTo>
                  <a:pt x="1723" y="15187"/>
                </a:lnTo>
                <a:lnTo>
                  <a:pt x="2075" y="17513"/>
                </a:lnTo>
                <a:lnTo>
                  <a:pt x="2422" y="19839"/>
                </a:lnTo>
                <a:lnTo>
                  <a:pt x="2780" y="22158"/>
                </a:lnTo>
                <a:lnTo>
                  <a:pt x="3139" y="24484"/>
                </a:lnTo>
                <a:lnTo>
                  <a:pt x="3503" y="26802"/>
                </a:lnTo>
                <a:lnTo>
                  <a:pt x="3873" y="29121"/>
                </a:lnTo>
                <a:lnTo>
                  <a:pt x="4249" y="31440"/>
                </a:lnTo>
                <a:lnTo>
                  <a:pt x="4630" y="33759"/>
                </a:lnTo>
                <a:lnTo>
                  <a:pt x="5017" y="36078"/>
                </a:lnTo>
                <a:lnTo>
                  <a:pt x="5410" y="38396"/>
                </a:lnTo>
                <a:lnTo>
                  <a:pt x="5815" y="40708"/>
                </a:lnTo>
                <a:lnTo>
                  <a:pt x="6219" y="43020"/>
                </a:lnTo>
                <a:lnTo>
                  <a:pt x="6636" y="45324"/>
                </a:lnTo>
                <a:lnTo>
                  <a:pt x="7057" y="47636"/>
                </a:lnTo>
                <a:lnTo>
                  <a:pt x="7485" y="49940"/>
                </a:lnTo>
                <a:lnTo>
                  <a:pt x="7924" y="52237"/>
                </a:lnTo>
                <a:lnTo>
                  <a:pt x="8369" y="54535"/>
                </a:lnTo>
                <a:lnTo>
                  <a:pt x="8826" y="56832"/>
                </a:lnTo>
                <a:lnTo>
                  <a:pt x="9294" y="59129"/>
                </a:lnTo>
                <a:lnTo>
                  <a:pt x="9768" y="61412"/>
                </a:lnTo>
                <a:lnTo>
                  <a:pt x="10248" y="63703"/>
                </a:lnTo>
                <a:lnTo>
                  <a:pt x="10745" y="65986"/>
                </a:lnTo>
                <a:lnTo>
                  <a:pt x="11248" y="68261"/>
                </a:lnTo>
                <a:lnTo>
                  <a:pt x="11768" y="70537"/>
                </a:lnTo>
                <a:lnTo>
                  <a:pt x="12294" y="72806"/>
                </a:lnTo>
                <a:lnTo>
                  <a:pt x="12831" y="75068"/>
                </a:lnTo>
                <a:lnTo>
                  <a:pt x="13380" y="77329"/>
                </a:lnTo>
                <a:lnTo>
                  <a:pt x="13415" y="77451"/>
                </a:lnTo>
                <a:lnTo>
                  <a:pt x="13450" y="77572"/>
                </a:lnTo>
                <a:lnTo>
                  <a:pt x="13496" y="77680"/>
                </a:lnTo>
                <a:lnTo>
                  <a:pt x="13542" y="77780"/>
                </a:lnTo>
                <a:lnTo>
                  <a:pt x="13589" y="77873"/>
                </a:lnTo>
                <a:lnTo>
                  <a:pt x="13641" y="77966"/>
                </a:lnTo>
                <a:lnTo>
                  <a:pt x="13698" y="78052"/>
                </a:lnTo>
                <a:lnTo>
                  <a:pt x="13756" y="78131"/>
                </a:lnTo>
                <a:lnTo>
                  <a:pt x="13808" y="78217"/>
                </a:lnTo>
                <a:lnTo>
                  <a:pt x="13872" y="78302"/>
                </a:lnTo>
                <a:lnTo>
                  <a:pt x="13935" y="78381"/>
                </a:lnTo>
                <a:lnTo>
                  <a:pt x="14005" y="78460"/>
                </a:lnTo>
                <a:lnTo>
                  <a:pt x="14074" y="78524"/>
                </a:lnTo>
                <a:lnTo>
                  <a:pt x="14155" y="78582"/>
                </a:lnTo>
                <a:lnTo>
                  <a:pt x="14236" y="78639"/>
                </a:lnTo>
                <a:lnTo>
                  <a:pt x="14317" y="78682"/>
                </a:lnTo>
                <a:lnTo>
                  <a:pt x="14375" y="78796"/>
                </a:lnTo>
                <a:lnTo>
                  <a:pt x="14438" y="78911"/>
                </a:lnTo>
                <a:lnTo>
                  <a:pt x="14508" y="79011"/>
                </a:lnTo>
                <a:lnTo>
                  <a:pt x="14588" y="79104"/>
                </a:lnTo>
                <a:lnTo>
                  <a:pt x="14675" y="79190"/>
                </a:lnTo>
                <a:lnTo>
                  <a:pt x="14768" y="79261"/>
                </a:lnTo>
                <a:lnTo>
                  <a:pt x="14866" y="79326"/>
                </a:lnTo>
                <a:lnTo>
                  <a:pt x="14970" y="79376"/>
                </a:lnTo>
                <a:lnTo>
                  <a:pt x="15074" y="79419"/>
                </a:lnTo>
                <a:lnTo>
                  <a:pt x="15190" y="79448"/>
                </a:lnTo>
                <a:lnTo>
                  <a:pt x="15311" y="79462"/>
                </a:lnTo>
                <a:lnTo>
                  <a:pt x="15432" y="79462"/>
                </a:lnTo>
                <a:lnTo>
                  <a:pt x="15559" y="79440"/>
                </a:lnTo>
                <a:lnTo>
                  <a:pt x="15687" y="79412"/>
                </a:lnTo>
                <a:lnTo>
                  <a:pt x="15820" y="79362"/>
                </a:lnTo>
                <a:lnTo>
                  <a:pt x="15958" y="79290"/>
                </a:lnTo>
                <a:lnTo>
                  <a:pt x="17530" y="78395"/>
                </a:lnTo>
                <a:lnTo>
                  <a:pt x="19097" y="77479"/>
                </a:lnTo>
                <a:lnTo>
                  <a:pt x="20669" y="76549"/>
                </a:lnTo>
                <a:lnTo>
                  <a:pt x="22229" y="75604"/>
                </a:lnTo>
                <a:lnTo>
                  <a:pt x="23790" y="74652"/>
                </a:lnTo>
                <a:lnTo>
                  <a:pt x="25350" y="73686"/>
                </a:lnTo>
                <a:lnTo>
                  <a:pt x="26905" y="72713"/>
                </a:lnTo>
                <a:lnTo>
                  <a:pt x="28460" y="71733"/>
                </a:lnTo>
                <a:lnTo>
                  <a:pt x="30009" y="70745"/>
                </a:lnTo>
                <a:lnTo>
                  <a:pt x="31552" y="69750"/>
                </a:lnTo>
                <a:lnTo>
                  <a:pt x="34644" y="67753"/>
                </a:lnTo>
                <a:lnTo>
                  <a:pt x="40788" y="63746"/>
                </a:lnTo>
                <a:lnTo>
                  <a:pt x="40938" y="63645"/>
                </a:lnTo>
                <a:lnTo>
                  <a:pt x="41065" y="63531"/>
                </a:lnTo>
                <a:lnTo>
                  <a:pt x="41187" y="63416"/>
                </a:lnTo>
                <a:lnTo>
                  <a:pt x="41297" y="63295"/>
                </a:lnTo>
                <a:lnTo>
                  <a:pt x="41389" y="63166"/>
                </a:lnTo>
                <a:lnTo>
                  <a:pt x="41470" y="63030"/>
                </a:lnTo>
                <a:lnTo>
                  <a:pt x="41545" y="62894"/>
                </a:lnTo>
                <a:lnTo>
                  <a:pt x="41603" y="62751"/>
                </a:lnTo>
                <a:lnTo>
                  <a:pt x="41649" y="62608"/>
                </a:lnTo>
                <a:lnTo>
                  <a:pt x="41690" y="62457"/>
                </a:lnTo>
                <a:lnTo>
                  <a:pt x="41713" y="62307"/>
                </a:lnTo>
                <a:lnTo>
                  <a:pt x="41730" y="62157"/>
                </a:lnTo>
                <a:lnTo>
                  <a:pt x="41736" y="62006"/>
                </a:lnTo>
                <a:lnTo>
                  <a:pt x="41736" y="61849"/>
                </a:lnTo>
                <a:lnTo>
                  <a:pt x="41724" y="61699"/>
                </a:lnTo>
                <a:lnTo>
                  <a:pt x="41701" y="61548"/>
                </a:lnTo>
                <a:lnTo>
                  <a:pt x="41753" y="61420"/>
                </a:lnTo>
                <a:lnTo>
                  <a:pt x="41794" y="61284"/>
                </a:lnTo>
                <a:lnTo>
                  <a:pt x="41828" y="61148"/>
                </a:lnTo>
                <a:lnTo>
                  <a:pt x="41857" y="61005"/>
                </a:lnTo>
                <a:lnTo>
                  <a:pt x="41874" y="60861"/>
                </a:lnTo>
                <a:lnTo>
                  <a:pt x="41886" y="60718"/>
                </a:lnTo>
                <a:lnTo>
                  <a:pt x="41892" y="60568"/>
                </a:lnTo>
                <a:lnTo>
                  <a:pt x="41880" y="60418"/>
                </a:lnTo>
                <a:lnTo>
                  <a:pt x="41869" y="60267"/>
                </a:lnTo>
                <a:lnTo>
                  <a:pt x="41840" y="60117"/>
                </a:lnTo>
                <a:lnTo>
                  <a:pt x="41805" y="59960"/>
                </a:lnTo>
                <a:lnTo>
                  <a:pt x="41759" y="59802"/>
                </a:lnTo>
                <a:lnTo>
                  <a:pt x="41701" y="59645"/>
                </a:lnTo>
                <a:lnTo>
                  <a:pt x="41632" y="59487"/>
                </a:lnTo>
                <a:lnTo>
                  <a:pt x="41557" y="59330"/>
                </a:lnTo>
                <a:lnTo>
                  <a:pt x="41464" y="59165"/>
                </a:lnTo>
                <a:lnTo>
                  <a:pt x="40337" y="57297"/>
                </a:lnTo>
                <a:lnTo>
                  <a:pt x="39204" y="55429"/>
                </a:lnTo>
                <a:lnTo>
                  <a:pt x="38066" y="53569"/>
                </a:lnTo>
                <a:lnTo>
                  <a:pt x="36927" y="51708"/>
                </a:lnTo>
                <a:lnTo>
                  <a:pt x="35777" y="49854"/>
                </a:lnTo>
                <a:lnTo>
                  <a:pt x="34627" y="48008"/>
                </a:lnTo>
                <a:lnTo>
                  <a:pt x="33477" y="46161"/>
                </a:lnTo>
                <a:lnTo>
                  <a:pt x="32315" y="44322"/>
                </a:lnTo>
                <a:lnTo>
                  <a:pt x="31153" y="42483"/>
                </a:lnTo>
                <a:lnTo>
                  <a:pt x="29986" y="40651"/>
                </a:lnTo>
                <a:lnTo>
                  <a:pt x="28818" y="38819"/>
                </a:lnTo>
                <a:lnTo>
                  <a:pt x="27645" y="36994"/>
                </a:lnTo>
                <a:lnTo>
                  <a:pt x="26472" y="35169"/>
                </a:lnTo>
                <a:lnTo>
                  <a:pt x="25292" y="33344"/>
                </a:lnTo>
                <a:lnTo>
                  <a:pt x="24108" y="31526"/>
                </a:lnTo>
                <a:lnTo>
                  <a:pt x="22929" y="29708"/>
                </a:lnTo>
                <a:lnTo>
                  <a:pt x="20547" y="26087"/>
                </a:lnTo>
                <a:lnTo>
                  <a:pt x="18166" y="22473"/>
                </a:lnTo>
                <a:lnTo>
                  <a:pt x="15773" y="18866"/>
                </a:lnTo>
                <a:lnTo>
                  <a:pt x="13369" y="15266"/>
                </a:lnTo>
                <a:lnTo>
                  <a:pt x="10965" y="11666"/>
                </a:lnTo>
                <a:lnTo>
                  <a:pt x="8554" y="8080"/>
                </a:lnTo>
                <a:lnTo>
                  <a:pt x="3728" y="902"/>
                </a:lnTo>
                <a:lnTo>
                  <a:pt x="3653" y="802"/>
                </a:lnTo>
                <a:lnTo>
                  <a:pt x="3578" y="702"/>
                </a:lnTo>
                <a:lnTo>
                  <a:pt x="3503" y="609"/>
                </a:lnTo>
                <a:lnTo>
                  <a:pt x="3428" y="530"/>
                </a:lnTo>
                <a:lnTo>
                  <a:pt x="3347" y="451"/>
                </a:lnTo>
                <a:lnTo>
                  <a:pt x="3266" y="380"/>
                </a:lnTo>
                <a:lnTo>
                  <a:pt x="3191" y="315"/>
                </a:lnTo>
                <a:lnTo>
                  <a:pt x="3110" y="258"/>
                </a:lnTo>
                <a:lnTo>
                  <a:pt x="3023" y="208"/>
                </a:lnTo>
                <a:lnTo>
                  <a:pt x="2942" y="158"/>
                </a:lnTo>
                <a:lnTo>
                  <a:pt x="2861" y="122"/>
                </a:lnTo>
                <a:lnTo>
                  <a:pt x="2780" y="86"/>
                </a:lnTo>
                <a:lnTo>
                  <a:pt x="2694" y="58"/>
                </a:lnTo>
                <a:lnTo>
                  <a:pt x="2613" y="36"/>
                </a:lnTo>
                <a:lnTo>
                  <a:pt x="2526" y="22"/>
                </a:lnTo>
                <a:lnTo>
                  <a:pt x="2445" y="7"/>
                </a:lnTo>
                <a:lnTo>
                  <a:pt x="2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8776275" y="2227325"/>
            <a:ext cx="463975" cy="1248500"/>
          </a:xfrm>
          <a:custGeom>
            <a:avLst/>
            <a:gdLst/>
            <a:ahLst/>
            <a:cxnLst/>
            <a:rect l="l" t="t" r="r" b="b"/>
            <a:pathLst>
              <a:path w="18559" h="49940" extrusionOk="0">
                <a:moveTo>
                  <a:pt x="15276" y="0"/>
                </a:moveTo>
                <a:lnTo>
                  <a:pt x="15201" y="7"/>
                </a:lnTo>
                <a:lnTo>
                  <a:pt x="15126" y="22"/>
                </a:lnTo>
                <a:lnTo>
                  <a:pt x="14663" y="143"/>
                </a:lnTo>
                <a:lnTo>
                  <a:pt x="14213" y="279"/>
                </a:lnTo>
                <a:lnTo>
                  <a:pt x="13767" y="429"/>
                </a:lnTo>
                <a:lnTo>
                  <a:pt x="13322" y="587"/>
                </a:lnTo>
                <a:lnTo>
                  <a:pt x="12889" y="766"/>
                </a:lnTo>
                <a:lnTo>
                  <a:pt x="12461" y="952"/>
                </a:lnTo>
                <a:lnTo>
                  <a:pt x="12039" y="1152"/>
                </a:lnTo>
                <a:lnTo>
                  <a:pt x="11623" y="1367"/>
                </a:lnTo>
                <a:lnTo>
                  <a:pt x="11213" y="1596"/>
                </a:lnTo>
                <a:lnTo>
                  <a:pt x="10808" y="1832"/>
                </a:lnTo>
                <a:lnTo>
                  <a:pt x="10409" y="2083"/>
                </a:lnTo>
                <a:lnTo>
                  <a:pt x="10016" y="2340"/>
                </a:lnTo>
                <a:lnTo>
                  <a:pt x="9629" y="2612"/>
                </a:lnTo>
                <a:lnTo>
                  <a:pt x="9254" y="2899"/>
                </a:lnTo>
                <a:lnTo>
                  <a:pt x="8884" y="3192"/>
                </a:lnTo>
                <a:lnTo>
                  <a:pt x="8514" y="3500"/>
                </a:lnTo>
                <a:lnTo>
                  <a:pt x="8155" y="3815"/>
                </a:lnTo>
                <a:lnTo>
                  <a:pt x="7803" y="4144"/>
                </a:lnTo>
                <a:lnTo>
                  <a:pt x="7462" y="4480"/>
                </a:lnTo>
                <a:lnTo>
                  <a:pt x="7121" y="4824"/>
                </a:lnTo>
                <a:lnTo>
                  <a:pt x="6791" y="5182"/>
                </a:lnTo>
                <a:lnTo>
                  <a:pt x="6468" y="5547"/>
                </a:lnTo>
                <a:lnTo>
                  <a:pt x="6150" y="5926"/>
                </a:lnTo>
                <a:lnTo>
                  <a:pt x="5838" y="6305"/>
                </a:lnTo>
                <a:lnTo>
                  <a:pt x="5537" y="6699"/>
                </a:lnTo>
                <a:lnTo>
                  <a:pt x="5242" y="7100"/>
                </a:lnTo>
                <a:lnTo>
                  <a:pt x="4953" y="7515"/>
                </a:lnTo>
                <a:lnTo>
                  <a:pt x="4676" y="7930"/>
                </a:lnTo>
                <a:lnTo>
                  <a:pt x="4399" y="8352"/>
                </a:lnTo>
                <a:lnTo>
                  <a:pt x="4138" y="8789"/>
                </a:lnTo>
                <a:lnTo>
                  <a:pt x="3878" y="9232"/>
                </a:lnTo>
                <a:lnTo>
                  <a:pt x="3630" y="9676"/>
                </a:lnTo>
                <a:lnTo>
                  <a:pt x="3387" y="10134"/>
                </a:lnTo>
                <a:lnTo>
                  <a:pt x="3150" y="10592"/>
                </a:lnTo>
                <a:lnTo>
                  <a:pt x="2925" y="11064"/>
                </a:lnTo>
                <a:lnTo>
                  <a:pt x="2705" y="11537"/>
                </a:lnTo>
                <a:lnTo>
                  <a:pt x="2497" y="12016"/>
                </a:lnTo>
                <a:lnTo>
                  <a:pt x="2295" y="12503"/>
                </a:lnTo>
                <a:lnTo>
                  <a:pt x="2098" y="12997"/>
                </a:lnTo>
                <a:lnTo>
                  <a:pt x="1913" y="13491"/>
                </a:lnTo>
                <a:lnTo>
                  <a:pt x="1734" y="13999"/>
                </a:lnTo>
                <a:lnTo>
                  <a:pt x="1561" y="14507"/>
                </a:lnTo>
                <a:lnTo>
                  <a:pt x="1399" y="15015"/>
                </a:lnTo>
                <a:lnTo>
                  <a:pt x="1249" y="15530"/>
                </a:lnTo>
                <a:lnTo>
                  <a:pt x="1104" y="16053"/>
                </a:lnTo>
                <a:lnTo>
                  <a:pt x="965" y="16582"/>
                </a:lnTo>
                <a:lnTo>
                  <a:pt x="838" y="17112"/>
                </a:lnTo>
                <a:lnTo>
                  <a:pt x="723" y="17641"/>
                </a:lnTo>
                <a:lnTo>
                  <a:pt x="613" y="18178"/>
                </a:lnTo>
                <a:lnTo>
                  <a:pt x="509" y="18722"/>
                </a:lnTo>
                <a:lnTo>
                  <a:pt x="416" y="19266"/>
                </a:lnTo>
                <a:lnTo>
                  <a:pt x="335" y="19810"/>
                </a:lnTo>
                <a:lnTo>
                  <a:pt x="260" y="20354"/>
                </a:lnTo>
                <a:lnTo>
                  <a:pt x="197" y="20905"/>
                </a:lnTo>
                <a:lnTo>
                  <a:pt x="139" y="21463"/>
                </a:lnTo>
                <a:lnTo>
                  <a:pt x="93" y="22014"/>
                </a:lnTo>
                <a:lnTo>
                  <a:pt x="52" y="22572"/>
                </a:lnTo>
                <a:lnTo>
                  <a:pt x="29" y="23131"/>
                </a:lnTo>
                <a:lnTo>
                  <a:pt x="6" y="23689"/>
                </a:lnTo>
                <a:lnTo>
                  <a:pt x="0" y="24247"/>
                </a:lnTo>
                <a:lnTo>
                  <a:pt x="0" y="24805"/>
                </a:lnTo>
                <a:lnTo>
                  <a:pt x="6" y="25371"/>
                </a:lnTo>
                <a:lnTo>
                  <a:pt x="29" y="25929"/>
                </a:lnTo>
                <a:lnTo>
                  <a:pt x="58" y="26494"/>
                </a:lnTo>
                <a:lnTo>
                  <a:pt x="93" y="27031"/>
                </a:lnTo>
                <a:lnTo>
                  <a:pt x="139" y="27568"/>
                </a:lnTo>
                <a:lnTo>
                  <a:pt x="191" y="28112"/>
                </a:lnTo>
                <a:lnTo>
                  <a:pt x="255" y="28656"/>
                </a:lnTo>
                <a:lnTo>
                  <a:pt x="324" y="29200"/>
                </a:lnTo>
                <a:lnTo>
                  <a:pt x="399" y="29744"/>
                </a:lnTo>
                <a:lnTo>
                  <a:pt x="486" y="30295"/>
                </a:lnTo>
                <a:lnTo>
                  <a:pt x="578" y="30839"/>
                </a:lnTo>
                <a:lnTo>
                  <a:pt x="682" y="31382"/>
                </a:lnTo>
                <a:lnTo>
                  <a:pt x="792" y="31934"/>
                </a:lnTo>
                <a:lnTo>
                  <a:pt x="913" y="32477"/>
                </a:lnTo>
                <a:lnTo>
                  <a:pt x="1035" y="33021"/>
                </a:lnTo>
                <a:lnTo>
                  <a:pt x="1173" y="33565"/>
                </a:lnTo>
                <a:lnTo>
                  <a:pt x="1312" y="34102"/>
                </a:lnTo>
                <a:lnTo>
                  <a:pt x="1462" y="34639"/>
                </a:lnTo>
                <a:lnTo>
                  <a:pt x="1619" y="35176"/>
                </a:lnTo>
                <a:lnTo>
                  <a:pt x="1786" y="35705"/>
                </a:lnTo>
                <a:lnTo>
                  <a:pt x="1960" y="36235"/>
                </a:lnTo>
                <a:lnTo>
                  <a:pt x="2139" y="36757"/>
                </a:lnTo>
                <a:lnTo>
                  <a:pt x="2329" y="37272"/>
                </a:lnTo>
                <a:lnTo>
                  <a:pt x="2526" y="37788"/>
                </a:lnTo>
                <a:lnTo>
                  <a:pt x="2728" y="38303"/>
                </a:lnTo>
                <a:lnTo>
                  <a:pt x="2942" y="38804"/>
                </a:lnTo>
                <a:lnTo>
                  <a:pt x="3162" y="39298"/>
                </a:lnTo>
                <a:lnTo>
                  <a:pt x="3387" y="39792"/>
                </a:lnTo>
                <a:lnTo>
                  <a:pt x="3618" y="40278"/>
                </a:lnTo>
                <a:lnTo>
                  <a:pt x="3861" y="40751"/>
                </a:lnTo>
                <a:lnTo>
                  <a:pt x="4110" y="41223"/>
                </a:lnTo>
                <a:lnTo>
                  <a:pt x="4370" y="41688"/>
                </a:lnTo>
                <a:lnTo>
                  <a:pt x="4630" y="42139"/>
                </a:lnTo>
                <a:lnTo>
                  <a:pt x="4901" y="42583"/>
                </a:lnTo>
                <a:lnTo>
                  <a:pt x="5179" y="43019"/>
                </a:lnTo>
                <a:lnTo>
                  <a:pt x="5462" y="43449"/>
                </a:lnTo>
                <a:lnTo>
                  <a:pt x="5757" y="43864"/>
                </a:lnTo>
                <a:lnTo>
                  <a:pt x="6057" y="44265"/>
                </a:lnTo>
                <a:lnTo>
                  <a:pt x="6364" y="44665"/>
                </a:lnTo>
                <a:lnTo>
                  <a:pt x="6676" y="45045"/>
                </a:lnTo>
                <a:lnTo>
                  <a:pt x="6994" y="45417"/>
                </a:lnTo>
                <a:lnTo>
                  <a:pt x="7323" y="45782"/>
                </a:lnTo>
                <a:lnTo>
                  <a:pt x="7653" y="46133"/>
                </a:lnTo>
                <a:lnTo>
                  <a:pt x="7994" y="46469"/>
                </a:lnTo>
                <a:lnTo>
                  <a:pt x="8346" y="46791"/>
                </a:lnTo>
                <a:lnTo>
                  <a:pt x="8699" y="47099"/>
                </a:lnTo>
                <a:lnTo>
                  <a:pt x="9057" y="47392"/>
                </a:lnTo>
                <a:lnTo>
                  <a:pt x="9427" y="47678"/>
                </a:lnTo>
                <a:lnTo>
                  <a:pt x="9803" y="47943"/>
                </a:lnTo>
                <a:lnTo>
                  <a:pt x="9993" y="48072"/>
                </a:lnTo>
                <a:lnTo>
                  <a:pt x="10184" y="48194"/>
                </a:lnTo>
                <a:lnTo>
                  <a:pt x="10375" y="48315"/>
                </a:lnTo>
                <a:lnTo>
                  <a:pt x="10571" y="48430"/>
                </a:lnTo>
                <a:lnTo>
                  <a:pt x="10768" y="48544"/>
                </a:lnTo>
                <a:lnTo>
                  <a:pt x="10964" y="48652"/>
                </a:lnTo>
                <a:lnTo>
                  <a:pt x="11167" y="48759"/>
                </a:lnTo>
                <a:lnTo>
                  <a:pt x="11369" y="48859"/>
                </a:lnTo>
                <a:lnTo>
                  <a:pt x="11571" y="48952"/>
                </a:lnTo>
                <a:lnTo>
                  <a:pt x="11773" y="49045"/>
                </a:lnTo>
                <a:lnTo>
                  <a:pt x="11982" y="49138"/>
                </a:lnTo>
                <a:lnTo>
                  <a:pt x="12190" y="49217"/>
                </a:lnTo>
                <a:lnTo>
                  <a:pt x="12398" y="49296"/>
                </a:lnTo>
                <a:lnTo>
                  <a:pt x="12606" y="49375"/>
                </a:lnTo>
                <a:lnTo>
                  <a:pt x="12820" y="49446"/>
                </a:lnTo>
                <a:lnTo>
                  <a:pt x="13033" y="49511"/>
                </a:lnTo>
                <a:lnTo>
                  <a:pt x="13247" y="49568"/>
                </a:lnTo>
                <a:lnTo>
                  <a:pt x="13467" y="49625"/>
                </a:lnTo>
                <a:lnTo>
                  <a:pt x="13687" y="49682"/>
                </a:lnTo>
                <a:lnTo>
                  <a:pt x="13906" y="49725"/>
                </a:lnTo>
                <a:lnTo>
                  <a:pt x="14126" y="49768"/>
                </a:lnTo>
                <a:lnTo>
                  <a:pt x="14351" y="49811"/>
                </a:lnTo>
                <a:lnTo>
                  <a:pt x="14577" y="49840"/>
                </a:lnTo>
                <a:lnTo>
                  <a:pt x="14802" y="49868"/>
                </a:lnTo>
                <a:lnTo>
                  <a:pt x="15033" y="49897"/>
                </a:lnTo>
                <a:lnTo>
                  <a:pt x="15259" y="49911"/>
                </a:lnTo>
                <a:lnTo>
                  <a:pt x="15490" y="49926"/>
                </a:lnTo>
                <a:lnTo>
                  <a:pt x="15727" y="49933"/>
                </a:lnTo>
                <a:lnTo>
                  <a:pt x="15958" y="49940"/>
                </a:lnTo>
                <a:lnTo>
                  <a:pt x="16195" y="49940"/>
                </a:lnTo>
                <a:lnTo>
                  <a:pt x="16432" y="49933"/>
                </a:lnTo>
                <a:lnTo>
                  <a:pt x="16669" y="49918"/>
                </a:lnTo>
                <a:lnTo>
                  <a:pt x="16912" y="49904"/>
                </a:lnTo>
                <a:lnTo>
                  <a:pt x="17154" y="49876"/>
                </a:lnTo>
                <a:lnTo>
                  <a:pt x="17397" y="49854"/>
                </a:lnTo>
                <a:lnTo>
                  <a:pt x="17640" y="49818"/>
                </a:lnTo>
                <a:lnTo>
                  <a:pt x="17750" y="49797"/>
                </a:lnTo>
                <a:lnTo>
                  <a:pt x="17854" y="49761"/>
                </a:lnTo>
                <a:lnTo>
                  <a:pt x="17946" y="49718"/>
                </a:lnTo>
                <a:lnTo>
                  <a:pt x="18033" y="49661"/>
                </a:lnTo>
                <a:lnTo>
                  <a:pt x="18114" y="49604"/>
                </a:lnTo>
                <a:lnTo>
                  <a:pt x="18189" y="49532"/>
                </a:lnTo>
                <a:lnTo>
                  <a:pt x="18258" y="49453"/>
                </a:lnTo>
                <a:lnTo>
                  <a:pt x="18322" y="49367"/>
                </a:lnTo>
                <a:lnTo>
                  <a:pt x="18374" y="49282"/>
                </a:lnTo>
                <a:lnTo>
                  <a:pt x="18420" y="49188"/>
                </a:lnTo>
                <a:lnTo>
                  <a:pt x="18461" y="49088"/>
                </a:lnTo>
                <a:lnTo>
                  <a:pt x="18495" y="48981"/>
                </a:lnTo>
                <a:lnTo>
                  <a:pt x="18524" y="48881"/>
                </a:lnTo>
                <a:lnTo>
                  <a:pt x="18542" y="48773"/>
                </a:lnTo>
                <a:lnTo>
                  <a:pt x="18553" y="48666"/>
                </a:lnTo>
                <a:lnTo>
                  <a:pt x="18559" y="48559"/>
                </a:lnTo>
                <a:lnTo>
                  <a:pt x="18559" y="48451"/>
                </a:lnTo>
                <a:lnTo>
                  <a:pt x="18547" y="48344"/>
                </a:lnTo>
                <a:lnTo>
                  <a:pt x="18530" y="48244"/>
                </a:lnTo>
                <a:lnTo>
                  <a:pt x="18507" y="48144"/>
                </a:lnTo>
                <a:lnTo>
                  <a:pt x="18478" y="48043"/>
                </a:lnTo>
                <a:lnTo>
                  <a:pt x="18438" y="47950"/>
                </a:lnTo>
                <a:lnTo>
                  <a:pt x="18391" y="47864"/>
                </a:lnTo>
                <a:lnTo>
                  <a:pt x="18339" y="47786"/>
                </a:lnTo>
                <a:lnTo>
                  <a:pt x="18281" y="47714"/>
                </a:lnTo>
                <a:lnTo>
                  <a:pt x="18212" y="47643"/>
                </a:lnTo>
                <a:lnTo>
                  <a:pt x="18137" y="47585"/>
                </a:lnTo>
                <a:lnTo>
                  <a:pt x="18050" y="47535"/>
                </a:lnTo>
                <a:lnTo>
                  <a:pt x="17964" y="47499"/>
                </a:lnTo>
                <a:lnTo>
                  <a:pt x="17865" y="47471"/>
                </a:lnTo>
                <a:lnTo>
                  <a:pt x="17755" y="47457"/>
                </a:lnTo>
                <a:lnTo>
                  <a:pt x="17640" y="47449"/>
                </a:lnTo>
                <a:lnTo>
                  <a:pt x="17178" y="47449"/>
                </a:lnTo>
                <a:lnTo>
                  <a:pt x="16946" y="47442"/>
                </a:lnTo>
                <a:lnTo>
                  <a:pt x="16721" y="47435"/>
                </a:lnTo>
                <a:lnTo>
                  <a:pt x="16496" y="47421"/>
                </a:lnTo>
                <a:lnTo>
                  <a:pt x="16270" y="47399"/>
                </a:lnTo>
                <a:lnTo>
                  <a:pt x="16045" y="47378"/>
                </a:lnTo>
                <a:lnTo>
                  <a:pt x="15825" y="47349"/>
                </a:lnTo>
                <a:lnTo>
                  <a:pt x="15605" y="47321"/>
                </a:lnTo>
                <a:lnTo>
                  <a:pt x="15386" y="47285"/>
                </a:lnTo>
                <a:lnTo>
                  <a:pt x="14958" y="47199"/>
                </a:lnTo>
                <a:lnTo>
                  <a:pt x="14530" y="47099"/>
                </a:lnTo>
                <a:lnTo>
                  <a:pt x="14114" y="46984"/>
                </a:lnTo>
                <a:lnTo>
                  <a:pt x="13704" y="46855"/>
                </a:lnTo>
                <a:lnTo>
                  <a:pt x="13299" y="46712"/>
                </a:lnTo>
                <a:lnTo>
                  <a:pt x="12901" y="46555"/>
                </a:lnTo>
                <a:lnTo>
                  <a:pt x="12513" y="46376"/>
                </a:lnTo>
                <a:lnTo>
                  <a:pt x="12132" y="46190"/>
                </a:lnTo>
                <a:lnTo>
                  <a:pt x="11750" y="45989"/>
                </a:lnTo>
                <a:lnTo>
                  <a:pt x="11380" y="45775"/>
                </a:lnTo>
                <a:lnTo>
                  <a:pt x="11022" y="45546"/>
                </a:lnTo>
                <a:lnTo>
                  <a:pt x="10664" y="45302"/>
                </a:lnTo>
                <a:lnTo>
                  <a:pt x="10317" y="45052"/>
                </a:lnTo>
                <a:lnTo>
                  <a:pt x="9976" y="44787"/>
                </a:lnTo>
                <a:lnTo>
                  <a:pt x="9641" y="44508"/>
                </a:lnTo>
                <a:lnTo>
                  <a:pt x="9311" y="44215"/>
                </a:lnTo>
                <a:lnTo>
                  <a:pt x="8988" y="43914"/>
                </a:lnTo>
                <a:lnTo>
                  <a:pt x="8676" y="43599"/>
                </a:lnTo>
                <a:lnTo>
                  <a:pt x="8369" y="43277"/>
                </a:lnTo>
                <a:lnTo>
                  <a:pt x="8069" y="42941"/>
                </a:lnTo>
                <a:lnTo>
                  <a:pt x="7780" y="42597"/>
                </a:lnTo>
                <a:lnTo>
                  <a:pt x="7491" y="42246"/>
                </a:lnTo>
                <a:lnTo>
                  <a:pt x="7213" y="41881"/>
                </a:lnTo>
                <a:lnTo>
                  <a:pt x="6942" y="41502"/>
                </a:lnTo>
                <a:lnTo>
                  <a:pt x="6676" y="41123"/>
                </a:lnTo>
                <a:lnTo>
                  <a:pt x="6421" y="40729"/>
                </a:lnTo>
                <a:lnTo>
                  <a:pt x="6167" y="40328"/>
                </a:lnTo>
                <a:lnTo>
                  <a:pt x="5924" y="39913"/>
                </a:lnTo>
                <a:lnTo>
                  <a:pt x="5687" y="39498"/>
                </a:lnTo>
                <a:lnTo>
                  <a:pt x="5462" y="39076"/>
                </a:lnTo>
                <a:lnTo>
                  <a:pt x="5242" y="38639"/>
                </a:lnTo>
                <a:lnTo>
                  <a:pt x="5029" y="38203"/>
                </a:lnTo>
                <a:lnTo>
                  <a:pt x="4820" y="37752"/>
                </a:lnTo>
                <a:lnTo>
                  <a:pt x="4618" y="37301"/>
                </a:lnTo>
                <a:lnTo>
                  <a:pt x="4427" y="36836"/>
                </a:lnTo>
                <a:lnTo>
                  <a:pt x="4243" y="36371"/>
                </a:lnTo>
                <a:lnTo>
                  <a:pt x="4063" y="35898"/>
                </a:lnTo>
                <a:lnTo>
                  <a:pt x="3896" y="35419"/>
                </a:lnTo>
                <a:lnTo>
                  <a:pt x="3734" y="34939"/>
                </a:lnTo>
                <a:lnTo>
                  <a:pt x="3578" y="34453"/>
                </a:lnTo>
                <a:lnTo>
                  <a:pt x="3428" y="33959"/>
                </a:lnTo>
                <a:lnTo>
                  <a:pt x="3289" y="33458"/>
                </a:lnTo>
                <a:lnTo>
                  <a:pt x="3150" y="32957"/>
                </a:lnTo>
                <a:lnTo>
                  <a:pt x="3029" y="32456"/>
                </a:lnTo>
                <a:lnTo>
                  <a:pt x="2907" y="31948"/>
                </a:lnTo>
                <a:lnTo>
                  <a:pt x="2798" y="31433"/>
                </a:lnTo>
                <a:lnTo>
                  <a:pt x="2694" y="30917"/>
                </a:lnTo>
                <a:lnTo>
                  <a:pt x="2595" y="30402"/>
                </a:lnTo>
                <a:lnTo>
                  <a:pt x="2509" y="29880"/>
                </a:lnTo>
                <a:lnTo>
                  <a:pt x="2428" y="29357"/>
                </a:lnTo>
                <a:lnTo>
                  <a:pt x="2353" y="28835"/>
                </a:lnTo>
                <a:lnTo>
                  <a:pt x="2289" y="28312"/>
                </a:lnTo>
                <a:lnTo>
                  <a:pt x="2225" y="27783"/>
                </a:lnTo>
                <a:lnTo>
                  <a:pt x="2179" y="27253"/>
                </a:lnTo>
                <a:lnTo>
                  <a:pt x="2133" y="26731"/>
                </a:lnTo>
                <a:lnTo>
                  <a:pt x="2098" y="26201"/>
                </a:lnTo>
                <a:lnTo>
                  <a:pt x="2069" y="25671"/>
                </a:lnTo>
                <a:lnTo>
                  <a:pt x="2052" y="25142"/>
                </a:lnTo>
                <a:lnTo>
                  <a:pt x="2035" y="24612"/>
                </a:lnTo>
                <a:lnTo>
                  <a:pt x="2035" y="24111"/>
                </a:lnTo>
                <a:lnTo>
                  <a:pt x="2035" y="23610"/>
                </a:lnTo>
                <a:lnTo>
                  <a:pt x="2046" y="23116"/>
                </a:lnTo>
                <a:lnTo>
                  <a:pt x="2069" y="22623"/>
                </a:lnTo>
                <a:lnTo>
                  <a:pt x="2098" y="22136"/>
                </a:lnTo>
                <a:lnTo>
                  <a:pt x="2133" y="21649"/>
                </a:lnTo>
                <a:lnTo>
                  <a:pt x="2179" y="21163"/>
                </a:lnTo>
                <a:lnTo>
                  <a:pt x="2231" y="20683"/>
                </a:lnTo>
                <a:lnTo>
                  <a:pt x="2295" y="20204"/>
                </a:lnTo>
                <a:lnTo>
                  <a:pt x="2364" y="19731"/>
                </a:lnTo>
                <a:lnTo>
                  <a:pt x="2439" y="19266"/>
                </a:lnTo>
                <a:lnTo>
                  <a:pt x="2526" y="18801"/>
                </a:lnTo>
                <a:lnTo>
                  <a:pt x="2618" y="18336"/>
                </a:lnTo>
                <a:lnTo>
                  <a:pt x="2717" y="17878"/>
                </a:lnTo>
                <a:lnTo>
                  <a:pt x="2821" y="17427"/>
                </a:lnTo>
                <a:lnTo>
                  <a:pt x="2936" y="16976"/>
                </a:lnTo>
                <a:lnTo>
                  <a:pt x="3058" y="16532"/>
                </a:lnTo>
                <a:lnTo>
                  <a:pt x="3185" y="16088"/>
                </a:lnTo>
                <a:lnTo>
                  <a:pt x="3318" y="15652"/>
                </a:lnTo>
                <a:lnTo>
                  <a:pt x="3462" y="15215"/>
                </a:lnTo>
                <a:lnTo>
                  <a:pt x="3613" y="14786"/>
                </a:lnTo>
                <a:lnTo>
                  <a:pt x="3769" y="14364"/>
                </a:lnTo>
                <a:lnTo>
                  <a:pt x="3930" y="13941"/>
                </a:lnTo>
                <a:lnTo>
                  <a:pt x="4098" y="13526"/>
                </a:lnTo>
                <a:lnTo>
                  <a:pt x="4277" y="13118"/>
                </a:lnTo>
                <a:lnTo>
                  <a:pt x="4462" y="12710"/>
                </a:lnTo>
                <a:lnTo>
                  <a:pt x="4647" y="12310"/>
                </a:lnTo>
                <a:lnTo>
                  <a:pt x="4844" y="11916"/>
                </a:lnTo>
                <a:lnTo>
                  <a:pt x="5046" y="11522"/>
                </a:lnTo>
                <a:lnTo>
                  <a:pt x="5254" y="11143"/>
                </a:lnTo>
                <a:lnTo>
                  <a:pt x="5468" y="10757"/>
                </a:lnTo>
                <a:lnTo>
                  <a:pt x="5687" y="10385"/>
                </a:lnTo>
                <a:lnTo>
                  <a:pt x="5919" y="10012"/>
                </a:lnTo>
                <a:lnTo>
                  <a:pt x="6150" y="9647"/>
                </a:lnTo>
                <a:lnTo>
                  <a:pt x="6387" y="9290"/>
                </a:lnTo>
                <a:lnTo>
                  <a:pt x="6630" y="8939"/>
                </a:lnTo>
                <a:lnTo>
                  <a:pt x="6878" y="8588"/>
                </a:lnTo>
                <a:lnTo>
                  <a:pt x="7138" y="8245"/>
                </a:lnTo>
                <a:lnTo>
                  <a:pt x="7398" y="7915"/>
                </a:lnTo>
                <a:lnTo>
                  <a:pt x="7664" y="7579"/>
                </a:lnTo>
                <a:lnTo>
                  <a:pt x="7936" y="7257"/>
                </a:lnTo>
                <a:lnTo>
                  <a:pt x="8213" y="6942"/>
                </a:lnTo>
                <a:lnTo>
                  <a:pt x="8496" y="6627"/>
                </a:lnTo>
                <a:lnTo>
                  <a:pt x="8780" y="6319"/>
                </a:lnTo>
                <a:lnTo>
                  <a:pt x="9074" y="6019"/>
                </a:lnTo>
                <a:lnTo>
                  <a:pt x="9369" y="5725"/>
                </a:lnTo>
                <a:lnTo>
                  <a:pt x="9670" y="5439"/>
                </a:lnTo>
                <a:lnTo>
                  <a:pt x="9982" y="5160"/>
                </a:lnTo>
                <a:lnTo>
                  <a:pt x="10288" y="4888"/>
                </a:lnTo>
                <a:lnTo>
                  <a:pt x="10606" y="4623"/>
                </a:lnTo>
                <a:lnTo>
                  <a:pt x="10930" y="4359"/>
                </a:lnTo>
                <a:lnTo>
                  <a:pt x="11253" y="4108"/>
                </a:lnTo>
                <a:lnTo>
                  <a:pt x="11583" y="3858"/>
                </a:lnTo>
                <a:lnTo>
                  <a:pt x="11918" y="3621"/>
                </a:lnTo>
                <a:lnTo>
                  <a:pt x="12253" y="3385"/>
                </a:lnTo>
                <a:lnTo>
                  <a:pt x="12600" y="3163"/>
                </a:lnTo>
                <a:lnTo>
                  <a:pt x="12947" y="2941"/>
                </a:lnTo>
                <a:lnTo>
                  <a:pt x="13294" y="2734"/>
                </a:lnTo>
                <a:lnTo>
                  <a:pt x="13652" y="2534"/>
                </a:lnTo>
                <a:lnTo>
                  <a:pt x="14010" y="2333"/>
                </a:lnTo>
                <a:lnTo>
                  <a:pt x="14369" y="2147"/>
                </a:lnTo>
                <a:lnTo>
                  <a:pt x="14738" y="1968"/>
                </a:lnTo>
                <a:lnTo>
                  <a:pt x="15108" y="1789"/>
                </a:lnTo>
                <a:lnTo>
                  <a:pt x="15478" y="1625"/>
                </a:lnTo>
                <a:lnTo>
                  <a:pt x="15553" y="1589"/>
                </a:lnTo>
                <a:lnTo>
                  <a:pt x="15623" y="1546"/>
                </a:lnTo>
                <a:lnTo>
                  <a:pt x="15681" y="1503"/>
                </a:lnTo>
                <a:lnTo>
                  <a:pt x="15733" y="1446"/>
                </a:lnTo>
                <a:lnTo>
                  <a:pt x="15785" y="1388"/>
                </a:lnTo>
                <a:lnTo>
                  <a:pt x="15825" y="1331"/>
                </a:lnTo>
                <a:lnTo>
                  <a:pt x="15860" y="1267"/>
                </a:lnTo>
                <a:lnTo>
                  <a:pt x="15889" y="1195"/>
                </a:lnTo>
                <a:lnTo>
                  <a:pt x="15912" y="1131"/>
                </a:lnTo>
                <a:lnTo>
                  <a:pt x="15929" y="1052"/>
                </a:lnTo>
                <a:lnTo>
                  <a:pt x="15946" y="981"/>
                </a:lnTo>
                <a:lnTo>
                  <a:pt x="15952" y="909"/>
                </a:lnTo>
                <a:lnTo>
                  <a:pt x="15952" y="830"/>
                </a:lnTo>
                <a:lnTo>
                  <a:pt x="15952" y="759"/>
                </a:lnTo>
                <a:lnTo>
                  <a:pt x="15941" y="687"/>
                </a:lnTo>
                <a:lnTo>
                  <a:pt x="15929" y="616"/>
                </a:lnTo>
                <a:lnTo>
                  <a:pt x="15906" y="544"/>
                </a:lnTo>
                <a:lnTo>
                  <a:pt x="15883" y="472"/>
                </a:lnTo>
                <a:lnTo>
                  <a:pt x="15860" y="408"/>
                </a:lnTo>
                <a:lnTo>
                  <a:pt x="15825" y="344"/>
                </a:lnTo>
                <a:lnTo>
                  <a:pt x="15790" y="286"/>
                </a:lnTo>
                <a:lnTo>
                  <a:pt x="15750" y="229"/>
                </a:lnTo>
                <a:lnTo>
                  <a:pt x="15704" y="179"/>
                </a:lnTo>
                <a:lnTo>
                  <a:pt x="15652" y="136"/>
                </a:lnTo>
                <a:lnTo>
                  <a:pt x="15600" y="93"/>
                </a:lnTo>
                <a:lnTo>
                  <a:pt x="15542" y="64"/>
                </a:lnTo>
                <a:lnTo>
                  <a:pt x="15478" y="36"/>
                </a:lnTo>
                <a:lnTo>
                  <a:pt x="15415" y="14"/>
                </a:lnTo>
                <a:lnTo>
                  <a:pt x="15345" y="7"/>
                </a:lnTo>
                <a:lnTo>
                  <a:pt x="1527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719997" y="1482950"/>
            <a:ext cx="3713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4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1" name="Google Shape;171;p9"/>
          <p:cNvSpPr txBox="1">
            <a:spLocks noGrp="1"/>
          </p:cNvSpPr>
          <p:nvPr>
            <p:ph type="subTitle" idx="1"/>
          </p:nvPr>
        </p:nvSpPr>
        <p:spPr>
          <a:xfrm>
            <a:off x="720000" y="2493775"/>
            <a:ext cx="3943800" cy="134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solidFill>
                  <a:schemeClr val="lt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2" name="Google Shape;172;p9"/>
          <p:cNvSpPr/>
          <p:nvPr/>
        </p:nvSpPr>
        <p:spPr>
          <a:xfrm rot="10800000">
            <a:off x="358779" y="408134"/>
            <a:ext cx="395820" cy="541616"/>
          </a:xfrm>
          <a:custGeom>
            <a:avLst/>
            <a:gdLst/>
            <a:ahLst/>
            <a:cxnLst/>
            <a:rect l="l" t="t" r="r" b="b"/>
            <a:pathLst>
              <a:path w="159766" h="119562" extrusionOk="0">
                <a:moveTo>
                  <a:pt x="111586" y="1"/>
                </a:moveTo>
                <a:lnTo>
                  <a:pt x="111157" y="12"/>
                </a:lnTo>
                <a:lnTo>
                  <a:pt x="110728" y="35"/>
                </a:lnTo>
                <a:lnTo>
                  <a:pt x="110299" y="80"/>
                </a:lnTo>
                <a:lnTo>
                  <a:pt x="109894" y="149"/>
                </a:lnTo>
                <a:lnTo>
                  <a:pt x="109513" y="229"/>
                </a:lnTo>
                <a:lnTo>
                  <a:pt x="109132" y="320"/>
                </a:lnTo>
                <a:lnTo>
                  <a:pt x="108751" y="434"/>
                </a:lnTo>
                <a:lnTo>
                  <a:pt x="108417" y="559"/>
                </a:lnTo>
                <a:lnTo>
                  <a:pt x="108083" y="696"/>
                </a:lnTo>
                <a:lnTo>
                  <a:pt x="107774" y="855"/>
                </a:lnTo>
                <a:lnTo>
                  <a:pt x="107488" y="1014"/>
                </a:lnTo>
                <a:lnTo>
                  <a:pt x="107226" y="1185"/>
                </a:lnTo>
                <a:lnTo>
                  <a:pt x="107011" y="1368"/>
                </a:lnTo>
                <a:lnTo>
                  <a:pt x="106797" y="1561"/>
                </a:lnTo>
                <a:lnTo>
                  <a:pt x="106630" y="1766"/>
                </a:lnTo>
                <a:lnTo>
                  <a:pt x="106487" y="1971"/>
                </a:lnTo>
                <a:lnTo>
                  <a:pt x="106392" y="2188"/>
                </a:lnTo>
                <a:lnTo>
                  <a:pt x="106344" y="2404"/>
                </a:lnTo>
                <a:lnTo>
                  <a:pt x="106320" y="2632"/>
                </a:lnTo>
                <a:lnTo>
                  <a:pt x="106344" y="2848"/>
                </a:lnTo>
                <a:lnTo>
                  <a:pt x="106392" y="3076"/>
                </a:lnTo>
                <a:lnTo>
                  <a:pt x="106511" y="3315"/>
                </a:lnTo>
                <a:lnTo>
                  <a:pt x="106654" y="3543"/>
                </a:lnTo>
                <a:lnTo>
                  <a:pt x="106868" y="3771"/>
                </a:lnTo>
                <a:lnTo>
                  <a:pt x="108751" y="5616"/>
                </a:lnTo>
                <a:lnTo>
                  <a:pt x="110633" y="7462"/>
                </a:lnTo>
                <a:lnTo>
                  <a:pt x="112563" y="9284"/>
                </a:lnTo>
                <a:lnTo>
                  <a:pt x="114493" y="11118"/>
                </a:lnTo>
                <a:lnTo>
                  <a:pt x="118401" y="14752"/>
                </a:lnTo>
                <a:lnTo>
                  <a:pt x="122332" y="18374"/>
                </a:lnTo>
                <a:lnTo>
                  <a:pt x="126240" y="22008"/>
                </a:lnTo>
                <a:lnTo>
                  <a:pt x="128170" y="23831"/>
                </a:lnTo>
                <a:lnTo>
                  <a:pt x="130076" y="25653"/>
                </a:lnTo>
                <a:lnTo>
                  <a:pt x="131959" y="27487"/>
                </a:lnTo>
                <a:lnTo>
                  <a:pt x="133841" y="29321"/>
                </a:lnTo>
                <a:lnTo>
                  <a:pt x="135676" y="31178"/>
                </a:lnTo>
                <a:lnTo>
                  <a:pt x="137463" y="33035"/>
                </a:lnTo>
                <a:lnTo>
                  <a:pt x="132817" y="33217"/>
                </a:lnTo>
                <a:lnTo>
                  <a:pt x="128170" y="33422"/>
                </a:lnTo>
                <a:lnTo>
                  <a:pt x="123548" y="33650"/>
                </a:lnTo>
                <a:lnTo>
                  <a:pt x="118925" y="33900"/>
                </a:lnTo>
                <a:lnTo>
                  <a:pt x="114326" y="34174"/>
                </a:lnTo>
                <a:lnTo>
                  <a:pt x="109728" y="34470"/>
                </a:lnTo>
                <a:lnTo>
                  <a:pt x="105129" y="34789"/>
                </a:lnTo>
                <a:lnTo>
                  <a:pt x="100554" y="35142"/>
                </a:lnTo>
                <a:lnTo>
                  <a:pt x="95979" y="35507"/>
                </a:lnTo>
                <a:lnTo>
                  <a:pt x="91404" y="35905"/>
                </a:lnTo>
                <a:lnTo>
                  <a:pt x="86829" y="36327"/>
                </a:lnTo>
                <a:lnTo>
                  <a:pt x="82278" y="36782"/>
                </a:lnTo>
                <a:lnTo>
                  <a:pt x="77727" y="37249"/>
                </a:lnTo>
                <a:lnTo>
                  <a:pt x="73176" y="37751"/>
                </a:lnTo>
                <a:lnTo>
                  <a:pt x="68625" y="38286"/>
                </a:lnTo>
                <a:lnTo>
                  <a:pt x="64074" y="38833"/>
                </a:lnTo>
                <a:lnTo>
                  <a:pt x="63645" y="38890"/>
                </a:lnTo>
                <a:lnTo>
                  <a:pt x="63240" y="38970"/>
                </a:lnTo>
                <a:lnTo>
                  <a:pt x="62811" y="39049"/>
                </a:lnTo>
                <a:lnTo>
                  <a:pt x="62406" y="39140"/>
                </a:lnTo>
                <a:lnTo>
                  <a:pt x="62001" y="39254"/>
                </a:lnTo>
                <a:lnTo>
                  <a:pt x="61619" y="39368"/>
                </a:lnTo>
                <a:lnTo>
                  <a:pt x="61238" y="39494"/>
                </a:lnTo>
                <a:lnTo>
                  <a:pt x="60857" y="39630"/>
                </a:lnTo>
                <a:lnTo>
                  <a:pt x="60499" y="39767"/>
                </a:lnTo>
                <a:lnTo>
                  <a:pt x="60142" y="39926"/>
                </a:lnTo>
                <a:lnTo>
                  <a:pt x="59808" y="40086"/>
                </a:lnTo>
                <a:lnTo>
                  <a:pt x="59475" y="40257"/>
                </a:lnTo>
                <a:lnTo>
                  <a:pt x="59165" y="40428"/>
                </a:lnTo>
                <a:lnTo>
                  <a:pt x="58879" y="40610"/>
                </a:lnTo>
                <a:lnTo>
                  <a:pt x="58617" y="40792"/>
                </a:lnTo>
                <a:lnTo>
                  <a:pt x="58355" y="40986"/>
                </a:lnTo>
                <a:lnTo>
                  <a:pt x="58117" y="41179"/>
                </a:lnTo>
                <a:lnTo>
                  <a:pt x="57902" y="41384"/>
                </a:lnTo>
                <a:lnTo>
                  <a:pt x="57688" y="41589"/>
                </a:lnTo>
                <a:lnTo>
                  <a:pt x="57521" y="41806"/>
                </a:lnTo>
                <a:lnTo>
                  <a:pt x="57378" y="42011"/>
                </a:lnTo>
                <a:lnTo>
                  <a:pt x="57235" y="42227"/>
                </a:lnTo>
                <a:lnTo>
                  <a:pt x="57140" y="42444"/>
                </a:lnTo>
                <a:lnTo>
                  <a:pt x="57044" y="42660"/>
                </a:lnTo>
                <a:lnTo>
                  <a:pt x="56997" y="42877"/>
                </a:lnTo>
                <a:lnTo>
                  <a:pt x="56973" y="43104"/>
                </a:lnTo>
                <a:lnTo>
                  <a:pt x="56973" y="43321"/>
                </a:lnTo>
                <a:lnTo>
                  <a:pt x="57021" y="43537"/>
                </a:lnTo>
                <a:lnTo>
                  <a:pt x="57068" y="43765"/>
                </a:lnTo>
                <a:lnTo>
                  <a:pt x="57164" y="43982"/>
                </a:lnTo>
                <a:lnTo>
                  <a:pt x="57307" y="44198"/>
                </a:lnTo>
                <a:lnTo>
                  <a:pt x="57450" y="44403"/>
                </a:lnTo>
                <a:lnTo>
                  <a:pt x="59260" y="46533"/>
                </a:lnTo>
                <a:lnTo>
                  <a:pt x="61095" y="48629"/>
                </a:lnTo>
                <a:lnTo>
                  <a:pt x="62978" y="50725"/>
                </a:lnTo>
                <a:lnTo>
                  <a:pt x="64908" y="52798"/>
                </a:lnTo>
                <a:lnTo>
                  <a:pt x="66885" y="54860"/>
                </a:lnTo>
                <a:lnTo>
                  <a:pt x="68911" y="56899"/>
                </a:lnTo>
                <a:lnTo>
                  <a:pt x="70984" y="58938"/>
                </a:lnTo>
                <a:lnTo>
                  <a:pt x="73104" y="60954"/>
                </a:lnTo>
                <a:lnTo>
                  <a:pt x="75273" y="62959"/>
                </a:lnTo>
                <a:lnTo>
                  <a:pt x="77512" y="64953"/>
                </a:lnTo>
                <a:lnTo>
                  <a:pt x="78632" y="65944"/>
                </a:lnTo>
                <a:lnTo>
                  <a:pt x="79776" y="66935"/>
                </a:lnTo>
                <a:lnTo>
                  <a:pt x="80944" y="67926"/>
                </a:lnTo>
                <a:lnTo>
                  <a:pt x="82111" y="68905"/>
                </a:lnTo>
                <a:lnTo>
                  <a:pt x="83279" y="69885"/>
                </a:lnTo>
                <a:lnTo>
                  <a:pt x="84470" y="70853"/>
                </a:lnTo>
                <a:lnTo>
                  <a:pt x="85685" y="71833"/>
                </a:lnTo>
                <a:lnTo>
                  <a:pt x="86901" y="72801"/>
                </a:lnTo>
                <a:lnTo>
                  <a:pt x="88140" y="73769"/>
                </a:lnTo>
                <a:lnTo>
                  <a:pt x="89379" y="74737"/>
                </a:lnTo>
                <a:lnTo>
                  <a:pt x="90642" y="75694"/>
                </a:lnTo>
                <a:lnTo>
                  <a:pt x="91928" y="76651"/>
                </a:lnTo>
                <a:lnTo>
                  <a:pt x="86567" y="76947"/>
                </a:lnTo>
                <a:lnTo>
                  <a:pt x="81230" y="77255"/>
                </a:lnTo>
                <a:lnTo>
                  <a:pt x="75916" y="77585"/>
                </a:lnTo>
                <a:lnTo>
                  <a:pt x="70602" y="77938"/>
                </a:lnTo>
                <a:lnTo>
                  <a:pt x="65289" y="78314"/>
                </a:lnTo>
                <a:lnTo>
                  <a:pt x="59975" y="78702"/>
                </a:lnTo>
                <a:lnTo>
                  <a:pt x="54662" y="79112"/>
                </a:lnTo>
                <a:lnTo>
                  <a:pt x="49372" y="79544"/>
                </a:lnTo>
                <a:lnTo>
                  <a:pt x="44082" y="79989"/>
                </a:lnTo>
                <a:lnTo>
                  <a:pt x="38816" y="80467"/>
                </a:lnTo>
                <a:lnTo>
                  <a:pt x="33526" y="80957"/>
                </a:lnTo>
                <a:lnTo>
                  <a:pt x="28261" y="81470"/>
                </a:lnTo>
                <a:lnTo>
                  <a:pt x="23018" y="82005"/>
                </a:lnTo>
                <a:lnTo>
                  <a:pt x="17753" y="82552"/>
                </a:lnTo>
                <a:lnTo>
                  <a:pt x="12487" y="83133"/>
                </a:lnTo>
                <a:lnTo>
                  <a:pt x="7244" y="83736"/>
                </a:lnTo>
                <a:lnTo>
                  <a:pt x="6577" y="83828"/>
                </a:lnTo>
                <a:lnTo>
                  <a:pt x="5910" y="83941"/>
                </a:lnTo>
                <a:lnTo>
                  <a:pt x="5291" y="84078"/>
                </a:lnTo>
                <a:lnTo>
                  <a:pt x="4719" y="84226"/>
                </a:lnTo>
                <a:lnTo>
                  <a:pt x="4147" y="84397"/>
                </a:lnTo>
                <a:lnTo>
                  <a:pt x="3646" y="84579"/>
                </a:lnTo>
                <a:lnTo>
                  <a:pt x="3146" y="84784"/>
                </a:lnTo>
                <a:lnTo>
                  <a:pt x="2693" y="85001"/>
                </a:lnTo>
                <a:lnTo>
                  <a:pt x="2264" y="85229"/>
                </a:lnTo>
                <a:lnTo>
                  <a:pt x="1883" y="85468"/>
                </a:lnTo>
                <a:lnTo>
                  <a:pt x="1526" y="85730"/>
                </a:lnTo>
                <a:lnTo>
                  <a:pt x="1216" y="85992"/>
                </a:lnTo>
                <a:lnTo>
                  <a:pt x="930" y="86265"/>
                </a:lnTo>
                <a:lnTo>
                  <a:pt x="692" y="86539"/>
                </a:lnTo>
                <a:lnTo>
                  <a:pt x="477" y="86835"/>
                </a:lnTo>
                <a:lnTo>
                  <a:pt x="311" y="87131"/>
                </a:lnTo>
                <a:lnTo>
                  <a:pt x="168" y="87427"/>
                </a:lnTo>
                <a:lnTo>
                  <a:pt x="72" y="87723"/>
                </a:lnTo>
                <a:lnTo>
                  <a:pt x="25" y="88031"/>
                </a:lnTo>
                <a:lnTo>
                  <a:pt x="1" y="88338"/>
                </a:lnTo>
                <a:lnTo>
                  <a:pt x="1" y="88646"/>
                </a:lnTo>
                <a:lnTo>
                  <a:pt x="72" y="88954"/>
                </a:lnTo>
                <a:lnTo>
                  <a:pt x="168" y="89261"/>
                </a:lnTo>
                <a:lnTo>
                  <a:pt x="287" y="89557"/>
                </a:lnTo>
                <a:lnTo>
                  <a:pt x="454" y="89853"/>
                </a:lnTo>
                <a:lnTo>
                  <a:pt x="668" y="90150"/>
                </a:lnTo>
                <a:lnTo>
                  <a:pt x="930" y="90434"/>
                </a:lnTo>
                <a:lnTo>
                  <a:pt x="1216" y="90719"/>
                </a:lnTo>
                <a:lnTo>
                  <a:pt x="1573" y="90993"/>
                </a:lnTo>
                <a:lnTo>
                  <a:pt x="1931" y="91255"/>
                </a:lnTo>
                <a:lnTo>
                  <a:pt x="2360" y="91505"/>
                </a:lnTo>
                <a:lnTo>
                  <a:pt x="2813" y="91744"/>
                </a:lnTo>
                <a:lnTo>
                  <a:pt x="9151" y="94820"/>
                </a:lnTo>
                <a:lnTo>
                  <a:pt x="15513" y="97873"/>
                </a:lnTo>
                <a:lnTo>
                  <a:pt x="21899" y="100926"/>
                </a:lnTo>
                <a:lnTo>
                  <a:pt x="28308" y="103956"/>
                </a:lnTo>
                <a:lnTo>
                  <a:pt x="34742" y="106974"/>
                </a:lnTo>
                <a:lnTo>
                  <a:pt x="41199" y="109981"/>
                </a:lnTo>
                <a:lnTo>
                  <a:pt x="44463" y="111474"/>
                </a:lnTo>
                <a:lnTo>
                  <a:pt x="47728" y="112966"/>
                </a:lnTo>
                <a:lnTo>
                  <a:pt x="50992" y="114447"/>
                </a:lnTo>
                <a:lnTo>
                  <a:pt x="54280" y="115928"/>
                </a:lnTo>
                <a:lnTo>
                  <a:pt x="54495" y="116190"/>
                </a:lnTo>
                <a:lnTo>
                  <a:pt x="54733" y="116452"/>
                </a:lnTo>
                <a:lnTo>
                  <a:pt x="55043" y="116702"/>
                </a:lnTo>
                <a:lnTo>
                  <a:pt x="55377" y="116953"/>
                </a:lnTo>
                <a:lnTo>
                  <a:pt x="55782" y="117203"/>
                </a:lnTo>
                <a:lnTo>
                  <a:pt x="56234" y="117454"/>
                </a:lnTo>
                <a:lnTo>
                  <a:pt x="56735" y="117693"/>
                </a:lnTo>
                <a:lnTo>
                  <a:pt x="57283" y="117921"/>
                </a:lnTo>
                <a:lnTo>
                  <a:pt x="57950" y="118183"/>
                </a:lnTo>
                <a:lnTo>
                  <a:pt x="58450" y="118365"/>
                </a:lnTo>
                <a:lnTo>
                  <a:pt x="58974" y="118536"/>
                </a:lnTo>
                <a:lnTo>
                  <a:pt x="59499" y="118696"/>
                </a:lnTo>
                <a:lnTo>
                  <a:pt x="60023" y="118844"/>
                </a:lnTo>
                <a:lnTo>
                  <a:pt x="60547" y="118980"/>
                </a:lnTo>
                <a:lnTo>
                  <a:pt x="61095" y="119094"/>
                </a:lnTo>
                <a:lnTo>
                  <a:pt x="61643" y="119208"/>
                </a:lnTo>
                <a:lnTo>
                  <a:pt x="62191" y="119299"/>
                </a:lnTo>
                <a:lnTo>
                  <a:pt x="62763" y="119379"/>
                </a:lnTo>
                <a:lnTo>
                  <a:pt x="63311" y="119447"/>
                </a:lnTo>
                <a:lnTo>
                  <a:pt x="63883" y="119493"/>
                </a:lnTo>
                <a:lnTo>
                  <a:pt x="64431" y="119539"/>
                </a:lnTo>
                <a:lnTo>
                  <a:pt x="65003" y="119561"/>
                </a:lnTo>
                <a:lnTo>
                  <a:pt x="66123" y="119561"/>
                </a:lnTo>
                <a:lnTo>
                  <a:pt x="66671" y="119539"/>
                </a:lnTo>
                <a:lnTo>
                  <a:pt x="67219" y="119504"/>
                </a:lnTo>
                <a:lnTo>
                  <a:pt x="67767" y="119459"/>
                </a:lnTo>
                <a:lnTo>
                  <a:pt x="68291" y="119390"/>
                </a:lnTo>
                <a:lnTo>
                  <a:pt x="68839" y="119322"/>
                </a:lnTo>
                <a:lnTo>
                  <a:pt x="69363" y="119220"/>
                </a:lnTo>
                <a:lnTo>
                  <a:pt x="69864" y="119117"/>
                </a:lnTo>
                <a:lnTo>
                  <a:pt x="70388" y="118992"/>
                </a:lnTo>
                <a:lnTo>
                  <a:pt x="70865" y="118855"/>
                </a:lnTo>
                <a:lnTo>
                  <a:pt x="71365" y="118696"/>
                </a:lnTo>
                <a:lnTo>
                  <a:pt x="71818" y="118525"/>
                </a:lnTo>
                <a:lnTo>
                  <a:pt x="72270" y="118342"/>
                </a:lnTo>
                <a:lnTo>
                  <a:pt x="72723" y="118137"/>
                </a:lnTo>
                <a:lnTo>
                  <a:pt x="73152" y="117921"/>
                </a:lnTo>
                <a:lnTo>
                  <a:pt x="73557" y="117693"/>
                </a:lnTo>
                <a:lnTo>
                  <a:pt x="73938" y="117443"/>
                </a:lnTo>
                <a:lnTo>
                  <a:pt x="74320" y="117169"/>
                </a:lnTo>
                <a:lnTo>
                  <a:pt x="74772" y="116827"/>
                </a:lnTo>
                <a:lnTo>
                  <a:pt x="74987" y="116657"/>
                </a:lnTo>
                <a:lnTo>
                  <a:pt x="75177" y="116486"/>
                </a:lnTo>
                <a:lnTo>
                  <a:pt x="75344" y="116303"/>
                </a:lnTo>
                <a:lnTo>
                  <a:pt x="75511" y="116121"/>
                </a:lnTo>
                <a:lnTo>
                  <a:pt x="75654" y="115928"/>
                </a:lnTo>
                <a:lnTo>
                  <a:pt x="75773" y="115734"/>
                </a:lnTo>
                <a:lnTo>
                  <a:pt x="75892" y="115540"/>
                </a:lnTo>
                <a:lnTo>
                  <a:pt x="75964" y="115335"/>
                </a:lnTo>
                <a:lnTo>
                  <a:pt x="76035" y="115130"/>
                </a:lnTo>
                <a:lnTo>
                  <a:pt x="76107" y="114925"/>
                </a:lnTo>
                <a:lnTo>
                  <a:pt x="76130" y="114720"/>
                </a:lnTo>
                <a:lnTo>
                  <a:pt x="76154" y="114515"/>
                </a:lnTo>
                <a:lnTo>
                  <a:pt x="76178" y="114310"/>
                </a:lnTo>
                <a:lnTo>
                  <a:pt x="76154" y="114094"/>
                </a:lnTo>
                <a:lnTo>
                  <a:pt x="76130" y="113889"/>
                </a:lnTo>
                <a:lnTo>
                  <a:pt x="76083" y="113684"/>
                </a:lnTo>
                <a:lnTo>
                  <a:pt x="76011" y="113478"/>
                </a:lnTo>
                <a:lnTo>
                  <a:pt x="75940" y="113273"/>
                </a:lnTo>
                <a:lnTo>
                  <a:pt x="75845" y="113068"/>
                </a:lnTo>
                <a:lnTo>
                  <a:pt x="75749" y="112863"/>
                </a:lnTo>
                <a:lnTo>
                  <a:pt x="75606" y="112670"/>
                </a:lnTo>
                <a:lnTo>
                  <a:pt x="75463" y="112465"/>
                </a:lnTo>
                <a:lnTo>
                  <a:pt x="75320" y="112282"/>
                </a:lnTo>
                <a:lnTo>
                  <a:pt x="75130" y="112089"/>
                </a:lnTo>
                <a:lnTo>
                  <a:pt x="74939" y="111906"/>
                </a:lnTo>
                <a:lnTo>
                  <a:pt x="74725" y="111736"/>
                </a:lnTo>
                <a:lnTo>
                  <a:pt x="74510" y="111553"/>
                </a:lnTo>
                <a:lnTo>
                  <a:pt x="74272" y="111394"/>
                </a:lnTo>
                <a:lnTo>
                  <a:pt x="74010" y="111234"/>
                </a:lnTo>
                <a:lnTo>
                  <a:pt x="73748" y="111075"/>
                </a:lnTo>
                <a:lnTo>
                  <a:pt x="73462" y="110938"/>
                </a:lnTo>
                <a:lnTo>
                  <a:pt x="73152" y="110802"/>
                </a:lnTo>
                <a:lnTo>
                  <a:pt x="70364" y="109606"/>
                </a:lnTo>
                <a:lnTo>
                  <a:pt x="67600" y="108398"/>
                </a:lnTo>
                <a:lnTo>
                  <a:pt x="64836" y="107191"/>
                </a:lnTo>
                <a:lnTo>
                  <a:pt x="62096" y="105983"/>
                </a:lnTo>
                <a:lnTo>
                  <a:pt x="59356" y="104764"/>
                </a:lnTo>
                <a:lnTo>
                  <a:pt x="56616" y="103534"/>
                </a:lnTo>
                <a:lnTo>
                  <a:pt x="51207" y="101074"/>
                </a:lnTo>
                <a:lnTo>
                  <a:pt x="45822" y="98602"/>
                </a:lnTo>
                <a:lnTo>
                  <a:pt x="40460" y="96107"/>
                </a:lnTo>
                <a:lnTo>
                  <a:pt x="35123" y="93601"/>
                </a:lnTo>
                <a:lnTo>
                  <a:pt x="29809" y="91084"/>
                </a:lnTo>
                <a:lnTo>
                  <a:pt x="34718" y="90582"/>
                </a:lnTo>
                <a:lnTo>
                  <a:pt x="39603" y="90081"/>
                </a:lnTo>
                <a:lnTo>
                  <a:pt x="44511" y="89614"/>
                </a:lnTo>
                <a:lnTo>
                  <a:pt x="49420" y="89159"/>
                </a:lnTo>
                <a:lnTo>
                  <a:pt x="54352" y="88714"/>
                </a:lnTo>
                <a:lnTo>
                  <a:pt x="59260" y="88293"/>
                </a:lnTo>
                <a:lnTo>
                  <a:pt x="64193" y="87894"/>
                </a:lnTo>
                <a:lnTo>
                  <a:pt x="69125" y="87507"/>
                </a:lnTo>
                <a:lnTo>
                  <a:pt x="74081" y="87142"/>
                </a:lnTo>
                <a:lnTo>
                  <a:pt x="79037" y="86801"/>
                </a:lnTo>
                <a:lnTo>
                  <a:pt x="83994" y="86470"/>
                </a:lnTo>
                <a:lnTo>
                  <a:pt x="88950" y="86163"/>
                </a:lnTo>
                <a:lnTo>
                  <a:pt x="93930" y="85878"/>
                </a:lnTo>
                <a:lnTo>
                  <a:pt x="98910" y="85605"/>
                </a:lnTo>
                <a:lnTo>
                  <a:pt x="103914" y="85365"/>
                </a:lnTo>
                <a:lnTo>
                  <a:pt x="108917" y="85126"/>
                </a:lnTo>
                <a:lnTo>
                  <a:pt x="109537" y="85092"/>
                </a:lnTo>
                <a:lnTo>
                  <a:pt x="110156" y="85035"/>
                </a:lnTo>
                <a:lnTo>
                  <a:pt x="110776" y="84967"/>
                </a:lnTo>
                <a:lnTo>
                  <a:pt x="111372" y="84876"/>
                </a:lnTo>
                <a:lnTo>
                  <a:pt x="111991" y="84773"/>
                </a:lnTo>
                <a:lnTo>
                  <a:pt x="112563" y="84648"/>
                </a:lnTo>
                <a:lnTo>
                  <a:pt x="113135" y="84511"/>
                </a:lnTo>
                <a:lnTo>
                  <a:pt x="113707" y="84352"/>
                </a:lnTo>
                <a:lnTo>
                  <a:pt x="114231" y="84192"/>
                </a:lnTo>
                <a:lnTo>
                  <a:pt x="114755" y="84010"/>
                </a:lnTo>
                <a:lnTo>
                  <a:pt x="115256" y="83816"/>
                </a:lnTo>
                <a:lnTo>
                  <a:pt x="115732" y="83611"/>
                </a:lnTo>
                <a:lnTo>
                  <a:pt x="116185" y="83406"/>
                </a:lnTo>
                <a:lnTo>
                  <a:pt x="116614" y="83178"/>
                </a:lnTo>
                <a:lnTo>
                  <a:pt x="117019" y="82939"/>
                </a:lnTo>
                <a:lnTo>
                  <a:pt x="117376" y="82700"/>
                </a:lnTo>
                <a:lnTo>
                  <a:pt x="117710" y="82449"/>
                </a:lnTo>
                <a:lnTo>
                  <a:pt x="117996" y="82187"/>
                </a:lnTo>
                <a:lnTo>
                  <a:pt x="118258" y="81914"/>
                </a:lnTo>
                <a:lnTo>
                  <a:pt x="118472" y="81640"/>
                </a:lnTo>
                <a:lnTo>
                  <a:pt x="118663" y="81367"/>
                </a:lnTo>
                <a:lnTo>
                  <a:pt x="118806" y="81082"/>
                </a:lnTo>
                <a:lnTo>
                  <a:pt x="118877" y="80798"/>
                </a:lnTo>
                <a:lnTo>
                  <a:pt x="118925" y="80501"/>
                </a:lnTo>
                <a:lnTo>
                  <a:pt x="118925" y="80205"/>
                </a:lnTo>
                <a:lnTo>
                  <a:pt x="118877" y="79909"/>
                </a:lnTo>
                <a:lnTo>
                  <a:pt x="118758" y="79613"/>
                </a:lnTo>
                <a:lnTo>
                  <a:pt x="118591" y="79305"/>
                </a:lnTo>
                <a:lnTo>
                  <a:pt x="118377" y="79009"/>
                </a:lnTo>
                <a:lnTo>
                  <a:pt x="118091" y="78713"/>
                </a:lnTo>
                <a:lnTo>
                  <a:pt x="117758" y="78405"/>
                </a:lnTo>
                <a:lnTo>
                  <a:pt x="117352" y="78109"/>
                </a:lnTo>
                <a:lnTo>
                  <a:pt x="115970" y="77164"/>
                </a:lnTo>
                <a:lnTo>
                  <a:pt x="114588" y="76218"/>
                </a:lnTo>
                <a:lnTo>
                  <a:pt x="113230" y="75273"/>
                </a:lnTo>
                <a:lnTo>
                  <a:pt x="111896" y="74316"/>
                </a:lnTo>
                <a:lnTo>
                  <a:pt x="110562" y="73371"/>
                </a:lnTo>
                <a:lnTo>
                  <a:pt x="109251" y="72414"/>
                </a:lnTo>
                <a:lnTo>
                  <a:pt x="107941" y="71445"/>
                </a:lnTo>
                <a:lnTo>
                  <a:pt x="106654" y="70489"/>
                </a:lnTo>
                <a:lnTo>
                  <a:pt x="105391" y="69520"/>
                </a:lnTo>
                <a:lnTo>
                  <a:pt x="104128" y="68552"/>
                </a:lnTo>
                <a:lnTo>
                  <a:pt x="102889" y="67572"/>
                </a:lnTo>
                <a:lnTo>
                  <a:pt x="101650" y="66593"/>
                </a:lnTo>
                <a:lnTo>
                  <a:pt x="100435" y="65613"/>
                </a:lnTo>
                <a:lnTo>
                  <a:pt x="99220" y="64634"/>
                </a:lnTo>
                <a:lnTo>
                  <a:pt x="98028" y="63643"/>
                </a:lnTo>
                <a:lnTo>
                  <a:pt x="96861" y="62663"/>
                </a:lnTo>
                <a:lnTo>
                  <a:pt x="95693" y="61661"/>
                </a:lnTo>
                <a:lnTo>
                  <a:pt x="94525" y="60669"/>
                </a:lnTo>
                <a:lnTo>
                  <a:pt x="93382" y="59667"/>
                </a:lnTo>
                <a:lnTo>
                  <a:pt x="92262" y="58665"/>
                </a:lnTo>
                <a:lnTo>
                  <a:pt x="91142" y="57662"/>
                </a:lnTo>
                <a:lnTo>
                  <a:pt x="90046" y="56648"/>
                </a:lnTo>
                <a:lnTo>
                  <a:pt x="88974" y="55635"/>
                </a:lnTo>
                <a:lnTo>
                  <a:pt x="87878" y="54621"/>
                </a:lnTo>
                <a:lnTo>
                  <a:pt x="86829" y="53596"/>
                </a:lnTo>
                <a:lnTo>
                  <a:pt x="85781" y="52570"/>
                </a:lnTo>
                <a:lnTo>
                  <a:pt x="84732" y="51545"/>
                </a:lnTo>
                <a:lnTo>
                  <a:pt x="83708" y="50509"/>
                </a:lnTo>
                <a:lnTo>
                  <a:pt x="82707" y="49472"/>
                </a:lnTo>
                <a:lnTo>
                  <a:pt x="81706" y="48424"/>
                </a:lnTo>
                <a:lnTo>
                  <a:pt x="80729" y="47388"/>
                </a:lnTo>
                <a:lnTo>
                  <a:pt x="79752" y="46340"/>
                </a:lnTo>
                <a:lnTo>
                  <a:pt x="84137" y="45838"/>
                </a:lnTo>
                <a:lnTo>
                  <a:pt x="88545" y="45371"/>
                </a:lnTo>
                <a:lnTo>
                  <a:pt x="92953" y="44916"/>
                </a:lnTo>
                <a:lnTo>
                  <a:pt x="97361" y="44494"/>
                </a:lnTo>
                <a:lnTo>
                  <a:pt x="101769" y="44084"/>
                </a:lnTo>
                <a:lnTo>
                  <a:pt x="106201" y="43708"/>
                </a:lnTo>
                <a:lnTo>
                  <a:pt x="110633" y="43355"/>
                </a:lnTo>
                <a:lnTo>
                  <a:pt x="115065" y="43025"/>
                </a:lnTo>
                <a:lnTo>
                  <a:pt x="119521" y="42717"/>
                </a:lnTo>
                <a:lnTo>
                  <a:pt x="123977" y="42432"/>
                </a:lnTo>
                <a:lnTo>
                  <a:pt x="128432" y="42170"/>
                </a:lnTo>
                <a:lnTo>
                  <a:pt x="132912" y="41943"/>
                </a:lnTo>
                <a:lnTo>
                  <a:pt x="137415" y="41738"/>
                </a:lnTo>
                <a:lnTo>
                  <a:pt x="141919" y="41555"/>
                </a:lnTo>
                <a:lnTo>
                  <a:pt x="146422" y="41396"/>
                </a:lnTo>
                <a:lnTo>
                  <a:pt x="150950" y="41271"/>
                </a:lnTo>
                <a:lnTo>
                  <a:pt x="151641" y="41236"/>
                </a:lnTo>
                <a:lnTo>
                  <a:pt x="152308" y="41191"/>
                </a:lnTo>
                <a:lnTo>
                  <a:pt x="152927" y="41134"/>
                </a:lnTo>
                <a:lnTo>
                  <a:pt x="153547" y="41054"/>
                </a:lnTo>
                <a:lnTo>
                  <a:pt x="154119" y="40963"/>
                </a:lnTo>
                <a:lnTo>
                  <a:pt x="154667" y="40849"/>
                </a:lnTo>
                <a:lnTo>
                  <a:pt x="155191" y="40735"/>
                </a:lnTo>
                <a:lnTo>
                  <a:pt x="155691" y="40598"/>
                </a:lnTo>
                <a:lnTo>
                  <a:pt x="156168" y="40439"/>
                </a:lnTo>
                <a:lnTo>
                  <a:pt x="156621" y="40279"/>
                </a:lnTo>
                <a:lnTo>
                  <a:pt x="157026" y="40109"/>
                </a:lnTo>
                <a:lnTo>
                  <a:pt x="157431" y="39915"/>
                </a:lnTo>
                <a:lnTo>
                  <a:pt x="157788" y="39721"/>
                </a:lnTo>
                <a:lnTo>
                  <a:pt x="158122" y="39516"/>
                </a:lnTo>
                <a:lnTo>
                  <a:pt x="158408" y="39300"/>
                </a:lnTo>
                <a:lnTo>
                  <a:pt x="158694" y="39072"/>
                </a:lnTo>
                <a:lnTo>
                  <a:pt x="158932" y="38833"/>
                </a:lnTo>
                <a:lnTo>
                  <a:pt x="159146" y="38594"/>
                </a:lnTo>
                <a:lnTo>
                  <a:pt x="159313" y="38343"/>
                </a:lnTo>
                <a:lnTo>
                  <a:pt x="159480" y="38092"/>
                </a:lnTo>
                <a:lnTo>
                  <a:pt x="159599" y="37830"/>
                </a:lnTo>
                <a:lnTo>
                  <a:pt x="159671" y="37568"/>
                </a:lnTo>
                <a:lnTo>
                  <a:pt x="159742" y="37295"/>
                </a:lnTo>
                <a:lnTo>
                  <a:pt x="159766" y="37022"/>
                </a:lnTo>
                <a:lnTo>
                  <a:pt x="159766" y="36737"/>
                </a:lnTo>
                <a:lnTo>
                  <a:pt x="159718" y="36452"/>
                </a:lnTo>
                <a:lnTo>
                  <a:pt x="159647" y="36167"/>
                </a:lnTo>
                <a:lnTo>
                  <a:pt x="159551" y="35883"/>
                </a:lnTo>
                <a:lnTo>
                  <a:pt x="159408" y="35598"/>
                </a:lnTo>
                <a:lnTo>
                  <a:pt x="159242" y="35313"/>
                </a:lnTo>
                <a:lnTo>
                  <a:pt x="159027" y="35017"/>
                </a:lnTo>
                <a:lnTo>
                  <a:pt x="158789" y="34732"/>
                </a:lnTo>
                <a:lnTo>
                  <a:pt x="157764" y="33593"/>
                </a:lnTo>
                <a:lnTo>
                  <a:pt x="156740" y="32454"/>
                </a:lnTo>
                <a:lnTo>
                  <a:pt x="155667" y="31315"/>
                </a:lnTo>
                <a:lnTo>
                  <a:pt x="154595" y="30176"/>
                </a:lnTo>
                <a:lnTo>
                  <a:pt x="153523" y="29037"/>
                </a:lnTo>
                <a:lnTo>
                  <a:pt x="152403" y="27897"/>
                </a:lnTo>
                <a:lnTo>
                  <a:pt x="151283" y="26758"/>
                </a:lnTo>
                <a:lnTo>
                  <a:pt x="150116" y="25631"/>
                </a:lnTo>
                <a:lnTo>
                  <a:pt x="148948" y="24503"/>
                </a:lnTo>
                <a:lnTo>
                  <a:pt x="147757" y="23387"/>
                </a:lnTo>
                <a:lnTo>
                  <a:pt x="146541" y="22270"/>
                </a:lnTo>
                <a:lnTo>
                  <a:pt x="145302" y="21154"/>
                </a:lnTo>
                <a:lnTo>
                  <a:pt x="144063" y="20049"/>
                </a:lnTo>
                <a:lnTo>
                  <a:pt x="142777" y="18944"/>
                </a:lnTo>
                <a:lnTo>
                  <a:pt x="141466" y="17850"/>
                </a:lnTo>
                <a:lnTo>
                  <a:pt x="140132" y="16768"/>
                </a:lnTo>
                <a:lnTo>
                  <a:pt x="138774" y="15686"/>
                </a:lnTo>
                <a:lnTo>
                  <a:pt x="137392" y="14615"/>
                </a:lnTo>
                <a:lnTo>
                  <a:pt x="135986" y="13556"/>
                </a:lnTo>
                <a:lnTo>
                  <a:pt x="134556" y="12497"/>
                </a:lnTo>
                <a:lnTo>
                  <a:pt x="133103" y="11460"/>
                </a:lnTo>
                <a:lnTo>
                  <a:pt x="131601" y="10424"/>
                </a:lnTo>
                <a:lnTo>
                  <a:pt x="130076" y="9398"/>
                </a:lnTo>
                <a:lnTo>
                  <a:pt x="128528" y="8385"/>
                </a:lnTo>
                <a:lnTo>
                  <a:pt x="126955" y="7393"/>
                </a:lnTo>
                <a:lnTo>
                  <a:pt x="125335" y="6402"/>
                </a:lnTo>
                <a:lnTo>
                  <a:pt x="123714" y="5434"/>
                </a:lnTo>
                <a:lnTo>
                  <a:pt x="122023" y="4466"/>
                </a:lnTo>
                <a:lnTo>
                  <a:pt x="120331" y="3521"/>
                </a:lnTo>
                <a:lnTo>
                  <a:pt x="118591" y="2586"/>
                </a:lnTo>
                <a:lnTo>
                  <a:pt x="116828" y="1664"/>
                </a:lnTo>
                <a:lnTo>
                  <a:pt x="115017" y="764"/>
                </a:lnTo>
                <a:lnTo>
                  <a:pt x="114612" y="582"/>
                </a:lnTo>
                <a:lnTo>
                  <a:pt x="114183" y="422"/>
                </a:lnTo>
                <a:lnTo>
                  <a:pt x="113754" y="297"/>
                </a:lnTo>
                <a:lnTo>
                  <a:pt x="113326" y="183"/>
                </a:lnTo>
                <a:lnTo>
                  <a:pt x="112897" y="103"/>
                </a:lnTo>
                <a:lnTo>
                  <a:pt x="112444" y="46"/>
                </a:lnTo>
                <a:lnTo>
                  <a:pt x="112015" y="12"/>
                </a:lnTo>
                <a:lnTo>
                  <a:pt x="11158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9"/>
          <p:cNvSpPr/>
          <p:nvPr/>
        </p:nvSpPr>
        <p:spPr>
          <a:xfrm rot="10800000">
            <a:off x="449" y="2899162"/>
            <a:ext cx="1585975" cy="2251273"/>
          </a:xfrm>
          <a:custGeom>
            <a:avLst/>
            <a:gdLst/>
            <a:ahLst/>
            <a:cxnLst/>
            <a:rect l="l" t="t" r="r" b="b"/>
            <a:pathLst>
              <a:path w="501098" h="388653" extrusionOk="0">
                <a:moveTo>
                  <a:pt x="1" y="0"/>
                </a:moveTo>
                <a:lnTo>
                  <a:pt x="501098" y="388652"/>
                </a:lnTo>
                <a:lnTo>
                  <a:pt x="501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9"/>
          <p:cNvSpPr/>
          <p:nvPr/>
        </p:nvSpPr>
        <p:spPr>
          <a:xfrm rot="8455697">
            <a:off x="6497113" y="1565556"/>
            <a:ext cx="805618" cy="377414"/>
          </a:xfrm>
          <a:custGeom>
            <a:avLst/>
            <a:gdLst/>
            <a:ahLst/>
            <a:cxnLst/>
            <a:rect l="l" t="t" r="r" b="b"/>
            <a:pathLst>
              <a:path w="285267" h="73052" extrusionOk="0">
                <a:moveTo>
                  <a:pt x="36910" y="1"/>
                </a:moveTo>
                <a:lnTo>
                  <a:pt x="36362" y="12"/>
                </a:lnTo>
                <a:lnTo>
                  <a:pt x="35814" y="35"/>
                </a:lnTo>
                <a:lnTo>
                  <a:pt x="35289" y="69"/>
                </a:lnTo>
                <a:lnTo>
                  <a:pt x="34789" y="126"/>
                </a:lnTo>
                <a:lnTo>
                  <a:pt x="34289" y="183"/>
                </a:lnTo>
                <a:lnTo>
                  <a:pt x="33812" y="263"/>
                </a:lnTo>
                <a:lnTo>
                  <a:pt x="33359" y="354"/>
                </a:lnTo>
                <a:lnTo>
                  <a:pt x="32907" y="457"/>
                </a:lnTo>
                <a:lnTo>
                  <a:pt x="32478" y="570"/>
                </a:lnTo>
                <a:lnTo>
                  <a:pt x="31954" y="570"/>
                </a:lnTo>
                <a:lnTo>
                  <a:pt x="31429" y="582"/>
                </a:lnTo>
                <a:lnTo>
                  <a:pt x="30929" y="605"/>
                </a:lnTo>
                <a:lnTo>
                  <a:pt x="30405" y="662"/>
                </a:lnTo>
                <a:lnTo>
                  <a:pt x="29833" y="741"/>
                </a:lnTo>
                <a:lnTo>
                  <a:pt x="29261" y="821"/>
                </a:lnTo>
                <a:lnTo>
                  <a:pt x="28117" y="1015"/>
                </a:lnTo>
                <a:lnTo>
                  <a:pt x="26974" y="1231"/>
                </a:lnTo>
                <a:lnTo>
                  <a:pt x="25806" y="1482"/>
                </a:lnTo>
                <a:lnTo>
                  <a:pt x="24662" y="1755"/>
                </a:lnTo>
                <a:lnTo>
                  <a:pt x="23519" y="2051"/>
                </a:lnTo>
                <a:lnTo>
                  <a:pt x="22399" y="2370"/>
                </a:lnTo>
                <a:lnTo>
                  <a:pt x="21279" y="2712"/>
                </a:lnTo>
                <a:lnTo>
                  <a:pt x="20159" y="3076"/>
                </a:lnTo>
                <a:lnTo>
                  <a:pt x="19063" y="3464"/>
                </a:lnTo>
                <a:lnTo>
                  <a:pt x="17990" y="3862"/>
                </a:lnTo>
                <a:lnTo>
                  <a:pt x="16942" y="4295"/>
                </a:lnTo>
                <a:lnTo>
                  <a:pt x="15917" y="4728"/>
                </a:lnTo>
                <a:lnTo>
                  <a:pt x="14917" y="5195"/>
                </a:lnTo>
                <a:lnTo>
                  <a:pt x="13940" y="5674"/>
                </a:lnTo>
                <a:lnTo>
                  <a:pt x="12987" y="6163"/>
                </a:lnTo>
                <a:lnTo>
                  <a:pt x="12081" y="6665"/>
                </a:lnTo>
                <a:lnTo>
                  <a:pt x="11223" y="7189"/>
                </a:lnTo>
                <a:lnTo>
                  <a:pt x="10389" y="7713"/>
                </a:lnTo>
                <a:lnTo>
                  <a:pt x="9603" y="8259"/>
                </a:lnTo>
                <a:lnTo>
                  <a:pt x="8864" y="8806"/>
                </a:lnTo>
                <a:lnTo>
                  <a:pt x="8173" y="9376"/>
                </a:lnTo>
                <a:lnTo>
                  <a:pt x="7530" y="9945"/>
                </a:lnTo>
                <a:lnTo>
                  <a:pt x="6934" y="10526"/>
                </a:lnTo>
                <a:lnTo>
                  <a:pt x="6648" y="10811"/>
                </a:lnTo>
                <a:lnTo>
                  <a:pt x="6410" y="11107"/>
                </a:lnTo>
                <a:lnTo>
                  <a:pt x="6148" y="11403"/>
                </a:lnTo>
                <a:lnTo>
                  <a:pt x="5934" y="11688"/>
                </a:lnTo>
                <a:lnTo>
                  <a:pt x="5695" y="11984"/>
                </a:lnTo>
                <a:lnTo>
                  <a:pt x="5505" y="12292"/>
                </a:lnTo>
                <a:lnTo>
                  <a:pt x="5314" y="12588"/>
                </a:lnTo>
                <a:lnTo>
                  <a:pt x="5147" y="12884"/>
                </a:lnTo>
                <a:lnTo>
                  <a:pt x="5004" y="13180"/>
                </a:lnTo>
                <a:lnTo>
                  <a:pt x="4861" y="13488"/>
                </a:lnTo>
                <a:lnTo>
                  <a:pt x="4742" y="13784"/>
                </a:lnTo>
                <a:lnTo>
                  <a:pt x="4647" y="14080"/>
                </a:lnTo>
                <a:lnTo>
                  <a:pt x="4575" y="14388"/>
                </a:lnTo>
                <a:lnTo>
                  <a:pt x="4504" y="14684"/>
                </a:lnTo>
                <a:lnTo>
                  <a:pt x="4456" y="14980"/>
                </a:lnTo>
                <a:lnTo>
                  <a:pt x="4432" y="15288"/>
                </a:lnTo>
                <a:lnTo>
                  <a:pt x="3932" y="15516"/>
                </a:lnTo>
                <a:lnTo>
                  <a:pt x="3456" y="15755"/>
                </a:lnTo>
                <a:lnTo>
                  <a:pt x="3003" y="16005"/>
                </a:lnTo>
                <a:lnTo>
                  <a:pt x="2574" y="16256"/>
                </a:lnTo>
                <a:lnTo>
                  <a:pt x="2169" y="16529"/>
                </a:lnTo>
                <a:lnTo>
                  <a:pt x="1811" y="16803"/>
                </a:lnTo>
                <a:lnTo>
                  <a:pt x="1478" y="17087"/>
                </a:lnTo>
                <a:lnTo>
                  <a:pt x="1168" y="17372"/>
                </a:lnTo>
                <a:lnTo>
                  <a:pt x="906" y="17657"/>
                </a:lnTo>
                <a:lnTo>
                  <a:pt x="668" y="17953"/>
                </a:lnTo>
                <a:lnTo>
                  <a:pt x="453" y="18261"/>
                </a:lnTo>
                <a:lnTo>
                  <a:pt x="286" y="18557"/>
                </a:lnTo>
                <a:lnTo>
                  <a:pt x="167" y="18864"/>
                </a:lnTo>
                <a:lnTo>
                  <a:pt x="72" y="19172"/>
                </a:lnTo>
                <a:lnTo>
                  <a:pt x="1" y="19480"/>
                </a:lnTo>
                <a:lnTo>
                  <a:pt x="1" y="19776"/>
                </a:lnTo>
                <a:lnTo>
                  <a:pt x="24" y="20083"/>
                </a:lnTo>
                <a:lnTo>
                  <a:pt x="96" y="20391"/>
                </a:lnTo>
                <a:lnTo>
                  <a:pt x="215" y="20687"/>
                </a:lnTo>
                <a:lnTo>
                  <a:pt x="358" y="20983"/>
                </a:lnTo>
                <a:lnTo>
                  <a:pt x="572" y="21268"/>
                </a:lnTo>
                <a:lnTo>
                  <a:pt x="811" y="21553"/>
                </a:lnTo>
                <a:lnTo>
                  <a:pt x="1120" y="21826"/>
                </a:lnTo>
                <a:lnTo>
                  <a:pt x="1454" y="22100"/>
                </a:lnTo>
                <a:lnTo>
                  <a:pt x="1859" y="22362"/>
                </a:lnTo>
                <a:lnTo>
                  <a:pt x="2288" y="22612"/>
                </a:lnTo>
                <a:lnTo>
                  <a:pt x="2788" y="22863"/>
                </a:lnTo>
                <a:lnTo>
                  <a:pt x="3336" y="23091"/>
                </a:lnTo>
                <a:lnTo>
                  <a:pt x="3956" y="23318"/>
                </a:lnTo>
                <a:lnTo>
                  <a:pt x="4599" y="23523"/>
                </a:lnTo>
                <a:lnTo>
                  <a:pt x="5314" y="23717"/>
                </a:lnTo>
                <a:lnTo>
                  <a:pt x="6100" y="23911"/>
                </a:lnTo>
                <a:lnTo>
                  <a:pt x="13821" y="25597"/>
                </a:lnTo>
                <a:lnTo>
                  <a:pt x="21565" y="27282"/>
                </a:lnTo>
                <a:lnTo>
                  <a:pt x="29309" y="28957"/>
                </a:lnTo>
                <a:lnTo>
                  <a:pt x="37076" y="30609"/>
                </a:lnTo>
                <a:lnTo>
                  <a:pt x="44844" y="32260"/>
                </a:lnTo>
                <a:lnTo>
                  <a:pt x="52636" y="33901"/>
                </a:lnTo>
                <a:lnTo>
                  <a:pt x="60428" y="35530"/>
                </a:lnTo>
                <a:lnTo>
                  <a:pt x="68219" y="37159"/>
                </a:lnTo>
                <a:lnTo>
                  <a:pt x="76035" y="38765"/>
                </a:lnTo>
                <a:lnTo>
                  <a:pt x="83850" y="40371"/>
                </a:lnTo>
                <a:lnTo>
                  <a:pt x="91666" y="41977"/>
                </a:lnTo>
                <a:lnTo>
                  <a:pt x="99481" y="43572"/>
                </a:lnTo>
                <a:lnTo>
                  <a:pt x="115160" y="46738"/>
                </a:lnTo>
                <a:lnTo>
                  <a:pt x="130839" y="49894"/>
                </a:lnTo>
                <a:lnTo>
                  <a:pt x="138535" y="51443"/>
                </a:lnTo>
                <a:lnTo>
                  <a:pt x="146255" y="53026"/>
                </a:lnTo>
                <a:lnTo>
                  <a:pt x="161815" y="56239"/>
                </a:lnTo>
                <a:lnTo>
                  <a:pt x="169654" y="57856"/>
                </a:lnTo>
                <a:lnTo>
                  <a:pt x="177493" y="59451"/>
                </a:lnTo>
                <a:lnTo>
                  <a:pt x="181425" y="60248"/>
                </a:lnTo>
                <a:lnTo>
                  <a:pt x="185380" y="61034"/>
                </a:lnTo>
                <a:lnTo>
                  <a:pt x="189336" y="61820"/>
                </a:lnTo>
                <a:lnTo>
                  <a:pt x="193291" y="62595"/>
                </a:lnTo>
                <a:lnTo>
                  <a:pt x="197247" y="63358"/>
                </a:lnTo>
                <a:lnTo>
                  <a:pt x="201226" y="64110"/>
                </a:lnTo>
                <a:lnTo>
                  <a:pt x="205181" y="64862"/>
                </a:lnTo>
                <a:lnTo>
                  <a:pt x="209160" y="65591"/>
                </a:lnTo>
                <a:lnTo>
                  <a:pt x="213163" y="66308"/>
                </a:lnTo>
                <a:lnTo>
                  <a:pt x="217143" y="67003"/>
                </a:lnTo>
                <a:lnTo>
                  <a:pt x="221146" y="67687"/>
                </a:lnTo>
                <a:lnTo>
                  <a:pt x="225149" y="68359"/>
                </a:lnTo>
                <a:lnTo>
                  <a:pt x="229176" y="69008"/>
                </a:lnTo>
                <a:lnTo>
                  <a:pt x="233179" y="69646"/>
                </a:lnTo>
                <a:lnTo>
                  <a:pt x="237206" y="70250"/>
                </a:lnTo>
                <a:lnTo>
                  <a:pt x="241233" y="70842"/>
                </a:lnTo>
                <a:lnTo>
                  <a:pt x="245259" y="71411"/>
                </a:lnTo>
                <a:lnTo>
                  <a:pt x="249310" y="71947"/>
                </a:lnTo>
                <a:lnTo>
                  <a:pt x="253337" y="72471"/>
                </a:lnTo>
                <a:lnTo>
                  <a:pt x="257388" y="72961"/>
                </a:lnTo>
                <a:lnTo>
                  <a:pt x="257721" y="72995"/>
                </a:lnTo>
                <a:lnTo>
                  <a:pt x="258031" y="73018"/>
                </a:lnTo>
                <a:lnTo>
                  <a:pt x="258341" y="73040"/>
                </a:lnTo>
                <a:lnTo>
                  <a:pt x="258651" y="73052"/>
                </a:lnTo>
                <a:lnTo>
                  <a:pt x="259246" y="73052"/>
                </a:lnTo>
                <a:lnTo>
                  <a:pt x="259818" y="73029"/>
                </a:lnTo>
                <a:lnTo>
                  <a:pt x="260366" y="72983"/>
                </a:lnTo>
                <a:lnTo>
                  <a:pt x="260914" y="72904"/>
                </a:lnTo>
                <a:lnTo>
                  <a:pt x="261415" y="72813"/>
                </a:lnTo>
                <a:lnTo>
                  <a:pt x="261915" y="72699"/>
                </a:lnTo>
                <a:lnTo>
                  <a:pt x="262368" y="72562"/>
                </a:lnTo>
                <a:lnTo>
                  <a:pt x="262797" y="72402"/>
                </a:lnTo>
                <a:lnTo>
                  <a:pt x="263202" y="72232"/>
                </a:lnTo>
                <a:lnTo>
                  <a:pt x="263559" y="72049"/>
                </a:lnTo>
                <a:lnTo>
                  <a:pt x="263893" y="71856"/>
                </a:lnTo>
                <a:lnTo>
                  <a:pt x="264202" y="71639"/>
                </a:lnTo>
                <a:lnTo>
                  <a:pt x="264465" y="71423"/>
                </a:lnTo>
                <a:lnTo>
                  <a:pt x="264703" y="71195"/>
                </a:lnTo>
                <a:lnTo>
                  <a:pt x="264893" y="70956"/>
                </a:lnTo>
                <a:lnTo>
                  <a:pt x="265036" y="70705"/>
                </a:lnTo>
                <a:lnTo>
                  <a:pt x="265156" y="70466"/>
                </a:lnTo>
                <a:lnTo>
                  <a:pt x="265227" y="70215"/>
                </a:lnTo>
                <a:lnTo>
                  <a:pt x="265251" y="69953"/>
                </a:lnTo>
                <a:lnTo>
                  <a:pt x="265227" y="69703"/>
                </a:lnTo>
                <a:lnTo>
                  <a:pt x="265156" y="69452"/>
                </a:lnTo>
                <a:lnTo>
                  <a:pt x="265036" y="69202"/>
                </a:lnTo>
                <a:lnTo>
                  <a:pt x="264870" y="68962"/>
                </a:lnTo>
                <a:lnTo>
                  <a:pt x="264655" y="68723"/>
                </a:lnTo>
                <a:lnTo>
                  <a:pt x="264393" y="68484"/>
                </a:lnTo>
                <a:lnTo>
                  <a:pt x="264060" y="68268"/>
                </a:lnTo>
                <a:lnTo>
                  <a:pt x="263893" y="68154"/>
                </a:lnTo>
                <a:lnTo>
                  <a:pt x="263702" y="68051"/>
                </a:lnTo>
                <a:lnTo>
                  <a:pt x="263488" y="67949"/>
                </a:lnTo>
                <a:lnTo>
                  <a:pt x="263249" y="67846"/>
                </a:lnTo>
                <a:lnTo>
                  <a:pt x="263011" y="67755"/>
                </a:lnTo>
                <a:lnTo>
                  <a:pt x="262773" y="67664"/>
                </a:lnTo>
                <a:lnTo>
                  <a:pt x="262511" y="67573"/>
                </a:lnTo>
                <a:lnTo>
                  <a:pt x="262225" y="67493"/>
                </a:lnTo>
                <a:lnTo>
                  <a:pt x="259699" y="66775"/>
                </a:lnTo>
                <a:lnTo>
                  <a:pt x="257149" y="66069"/>
                </a:lnTo>
                <a:lnTo>
                  <a:pt x="254576" y="65374"/>
                </a:lnTo>
                <a:lnTo>
                  <a:pt x="251979" y="64691"/>
                </a:lnTo>
                <a:lnTo>
                  <a:pt x="249382" y="64019"/>
                </a:lnTo>
                <a:lnTo>
                  <a:pt x="246784" y="63347"/>
                </a:lnTo>
                <a:lnTo>
                  <a:pt x="244163" y="62686"/>
                </a:lnTo>
                <a:lnTo>
                  <a:pt x="241518" y="62037"/>
                </a:lnTo>
                <a:lnTo>
                  <a:pt x="241638" y="61854"/>
                </a:lnTo>
                <a:lnTo>
                  <a:pt x="241709" y="61672"/>
                </a:lnTo>
                <a:lnTo>
                  <a:pt x="241781" y="61490"/>
                </a:lnTo>
                <a:lnTo>
                  <a:pt x="241828" y="61308"/>
                </a:lnTo>
                <a:lnTo>
                  <a:pt x="241852" y="61125"/>
                </a:lnTo>
                <a:lnTo>
                  <a:pt x="241852" y="60943"/>
                </a:lnTo>
                <a:lnTo>
                  <a:pt x="241852" y="60761"/>
                </a:lnTo>
                <a:lnTo>
                  <a:pt x="241804" y="60590"/>
                </a:lnTo>
                <a:lnTo>
                  <a:pt x="241733" y="60408"/>
                </a:lnTo>
                <a:lnTo>
                  <a:pt x="241661" y="60237"/>
                </a:lnTo>
                <a:lnTo>
                  <a:pt x="241542" y="60066"/>
                </a:lnTo>
                <a:lnTo>
                  <a:pt x="241399" y="59895"/>
                </a:lnTo>
                <a:lnTo>
                  <a:pt x="241256" y="59724"/>
                </a:lnTo>
                <a:lnTo>
                  <a:pt x="241066" y="59565"/>
                </a:lnTo>
                <a:lnTo>
                  <a:pt x="240851" y="59405"/>
                </a:lnTo>
                <a:lnTo>
                  <a:pt x="240613" y="59257"/>
                </a:lnTo>
                <a:lnTo>
                  <a:pt x="245283" y="59895"/>
                </a:lnTo>
                <a:lnTo>
                  <a:pt x="247618" y="60214"/>
                </a:lnTo>
                <a:lnTo>
                  <a:pt x="249953" y="60522"/>
                </a:lnTo>
                <a:lnTo>
                  <a:pt x="250430" y="60579"/>
                </a:lnTo>
                <a:lnTo>
                  <a:pt x="250907" y="60624"/>
                </a:lnTo>
                <a:lnTo>
                  <a:pt x="251359" y="60658"/>
                </a:lnTo>
                <a:lnTo>
                  <a:pt x="251836" y="60681"/>
                </a:lnTo>
                <a:lnTo>
                  <a:pt x="252289" y="60704"/>
                </a:lnTo>
                <a:lnTo>
                  <a:pt x="253194" y="60704"/>
                </a:lnTo>
                <a:lnTo>
                  <a:pt x="253647" y="60692"/>
                </a:lnTo>
                <a:lnTo>
                  <a:pt x="254076" y="60670"/>
                </a:lnTo>
                <a:lnTo>
                  <a:pt x="254528" y="60647"/>
                </a:lnTo>
                <a:lnTo>
                  <a:pt x="254957" y="60613"/>
                </a:lnTo>
                <a:lnTo>
                  <a:pt x="255362" y="60567"/>
                </a:lnTo>
                <a:lnTo>
                  <a:pt x="255791" y="60510"/>
                </a:lnTo>
                <a:lnTo>
                  <a:pt x="256196" y="60453"/>
                </a:lnTo>
                <a:lnTo>
                  <a:pt x="256601" y="60385"/>
                </a:lnTo>
                <a:lnTo>
                  <a:pt x="257007" y="60305"/>
                </a:lnTo>
                <a:lnTo>
                  <a:pt x="257412" y="60225"/>
                </a:lnTo>
                <a:lnTo>
                  <a:pt x="257793" y="60134"/>
                </a:lnTo>
                <a:lnTo>
                  <a:pt x="258150" y="60043"/>
                </a:lnTo>
                <a:lnTo>
                  <a:pt x="258531" y="59941"/>
                </a:lnTo>
                <a:lnTo>
                  <a:pt x="258889" y="59827"/>
                </a:lnTo>
                <a:lnTo>
                  <a:pt x="259246" y="59713"/>
                </a:lnTo>
                <a:lnTo>
                  <a:pt x="259604" y="59588"/>
                </a:lnTo>
                <a:lnTo>
                  <a:pt x="259937" y="59462"/>
                </a:lnTo>
                <a:lnTo>
                  <a:pt x="260581" y="59200"/>
                </a:lnTo>
                <a:lnTo>
                  <a:pt x="261200" y="58915"/>
                </a:lnTo>
                <a:lnTo>
                  <a:pt x="261772" y="58608"/>
                </a:lnTo>
                <a:lnTo>
                  <a:pt x="262296" y="58289"/>
                </a:lnTo>
                <a:lnTo>
                  <a:pt x="262797" y="57947"/>
                </a:lnTo>
                <a:lnTo>
                  <a:pt x="263226" y="57594"/>
                </a:lnTo>
                <a:lnTo>
                  <a:pt x="263631" y="57241"/>
                </a:lnTo>
                <a:lnTo>
                  <a:pt x="263988" y="56865"/>
                </a:lnTo>
                <a:lnTo>
                  <a:pt x="264298" y="56489"/>
                </a:lnTo>
                <a:lnTo>
                  <a:pt x="264560" y="56102"/>
                </a:lnTo>
                <a:lnTo>
                  <a:pt x="264751" y="55715"/>
                </a:lnTo>
                <a:lnTo>
                  <a:pt x="264893" y="55327"/>
                </a:lnTo>
                <a:lnTo>
                  <a:pt x="264941" y="55122"/>
                </a:lnTo>
                <a:lnTo>
                  <a:pt x="264989" y="54929"/>
                </a:lnTo>
                <a:lnTo>
                  <a:pt x="265013" y="54735"/>
                </a:lnTo>
                <a:lnTo>
                  <a:pt x="265013" y="54541"/>
                </a:lnTo>
                <a:lnTo>
                  <a:pt x="265013" y="54348"/>
                </a:lnTo>
                <a:lnTo>
                  <a:pt x="264989" y="54154"/>
                </a:lnTo>
                <a:lnTo>
                  <a:pt x="264965" y="53960"/>
                </a:lnTo>
                <a:lnTo>
                  <a:pt x="264893" y="53767"/>
                </a:lnTo>
                <a:lnTo>
                  <a:pt x="264822" y="53573"/>
                </a:lnTo>
                <a:lnTo>
                  <a:pt x="264751" y="53379"/>
                </a:lnTo>
                <a:lnTo>
                  <a:pt x="264655" y="53197"/>
                </a:lnTo>
                <a:lnTo>
                  <a:pt x="264536" y="53003"/>
                </a:lnTo>
                <a:lnTo>
                  <a:pt x="264393" y="52821"/>
                </a:lnTo>
                <a:lnTo>
                  <a:pt x="264250" y="52639"/>
                </a:lnTo>
                <a:lnTo>
                  <a:pt x="264083" y="52468"/>
                </a:lnTo>
                <a:lnTo>
                  <a:pt x="263893" y="52286"/>
                </a:lnTo>
                <a:lnTo>
                  <a:pt x="265179" y="52525"/>
                </a:lnTo>
                <a:lnTo>
                  <a:pt x="266466" y="52753"/>
                </a:lnTo>
                <a:lnTo>
                  <a:pt x="267777" y="52958"/>
                </a:lnTo>
                <a:lnTo>
                  <a:pt x="269063" y="53129"/>
                </a:lnTo>
                <a:lnTo>
                  <a:pt x="269707" y="53209"/>
                </a:lnTo>
                <a:lnTo>
                  <a:pt x="270350" y="53288"/>
                </a:lnTo>
                <a:lnTo>
                  <a:pt x="270993" y="53345"/>
                </a:lnTo>
                <a:lnTo>
                  <a:pt x="271637" y="53402"/>
                </a:lnTo>
                <a:lnTo>
                  <a:pt x="272280" y="53448"/>
                </a:lnTo>
                <a:lnTo>
                  <a:pt x="272900" y="53482"/>
                </a:lnTo>
                <a:lnTo>
                  <a:pt x="273543" y="53505"/>
                </a:lnTo>
                <a:lnTo>
                  <a:pt x="274162" y="53516"/>
                </a:lnTo>
                <a:lnTo>
                  <a:pt x="274782" y="53527"/>
                </a:lnTo>
                <a:lnTo>
                  <a:pt x="275402" y="53516"/>
                </a:lnTo>
                <a:lnTo>
                  <a:pt x="276021" y="53493"/>
                </a:lnTo>
                <a:lnTo>
                  <a:pt x="276617" y="53459"/>
                </a:lnTo>
                <a:lnTo>
                  <a:pt x="277212" y="53414"/>
                </a:lnTo>
                <a:lnTo>
                  <a:pt x="277808" y="53357"/>
                </a:lnTo>
                <a:lnTo>
                  <a:pt x="278404" y="53288"/>
                </a:lnTo>
                <a:lnTo>
                  <a:pt x="278976" y="53197"/>
                </a:lnTo>
                <a:lnTo>
                  <a:pt x="279548" y="53095"/>
                </a:lnTo>
                <a:lnTo>
                  <a:pt x="280119" y="52981"/>
                </a:lnTo>
                <a:lnTo>
                  <a:pt x="280667" y="52844"/>
                </a:lnTo>
                <a:lnTo>
                  <a:pt x="281215" y="52685"/>
                </a:lnTo>
                <a:lnTo>
                  <a:pt x="281740" y="52525"/>
                </a:lnTo>
                <a:lnTo>
                  <a:pt x="282264" y="52331"/>
                </a:lnTo>
                <a:lnTo>
                  <a:pt x="282788" y="52126"/>
                </a:lnTo>
                <a:lnTo>
                  <a:pt x="283289" y="51910"/>
                </a:lnTo>
                <a:lnTo>
                  <a:pt x="283694" y="51705"/>
                </a:lnTo>
                <a:lnTo>
                  <a:pt x="284051" y="51488"/>
                </a:lnTo>
                <a:lnTo>
                  <a:pt x="284361" y="51249"/>
                </a:lnTo>
                <a:lnTo>
                  <a:pt x="284623" y="51010"/>
                </a:lnTo>
                <a:lnTo>
                  <a:pt x="284837" y="50759"/>
                </a:lnTo>
                <a:lnTo>
                  <a:pt x="285028" y="50509"/>
                </a:lnTo>
                <a:lnTo>
                  <a:pt x="285147" y="50247"/>
                </a:lnTo>
                <a:lnTo>
                  <a:pt x="285242" y="49973"/>
                </a:lnTo>
                <a:lnTo>
                  <a:pt x="285266" y="49711"/>
                </a:lnTo>
                <a:lnTo>
                  <a:pt x="285266" y="49438"/>
                </a:lnTo>
                <a:lnTo>
                  <a:pt x="285242" y="49165"/>
                </a:lnTo>
                <a:lnTo>
                  <a:pt x="285147" y="48903"/>
                </a:lnTo>
                <a:lnTo>
                  <a:pt x="285004" y="48629"/>
                </a:lnTo>
                <a:lnTo>
                  <a:pt x="284837" y="48367"/>
                </a:lnTo>
                <a:lnTo>
                  <a:pt x="284623" y="48117"/>
                </a:lnTo>
                <a:lnTo>
                  <a:pt x="284385" y="47866"/>
                </a:lnTo>
                <a:lnTo>
                  <a:pt x="283574" y="47148"/>
                </a:lnTo>
                <a:lnTo>
                  <a:pt x="283312" y="46932"/>
                </a:lnTo>
                <a:lnTo>
                  <a:pt x="282979" y="46738"/>
                </a:lnTo>
                <a:lnTo>
                  <a:pt x="282621" y="46545"/>
                </a:lnTo>
                <a:lnTo>
                  <a:pt x="282216" y="46363"/>
                </a:lnTo>
                <a:lnTo>
                  <a:pt x="281764" y="46192"/>
                </a:lnTo>
                <a:lnTo>
                  <a:pt x="281287" y="46044"/>
                </a:lnTo>
                <a:lnTo>
                  <a:pt x="280787" y="45907"/>
                </a:lnTo>
                <a:lnTo>
                  <a:pt x="280286" y="45782"/>
                </a:lnTo>
                <a:lnTo>
                  <a:pt x="279738" y="45690"/>
                </a:lnTo>
                <a:lnTo>
                  <a:pt x="279190" y="45611"/>
                </a:lnTo>
                <a:lnTo>
                  <a:pt x="278642" y="45554"/>
                </a:lnTo>
                <a:lnTo>
                  <a:pt x="278070" y="45520"/>
                </a:lnTo>
                <a:lnTo>
                  <a:pt x="277522" y="45508"/>
                </a:lnTo>
                <a:lnTo>
                  <a:pt x="277260" y="45520"/>
                </a:lnTo>
                <a:lnTo>
                  <a:pt x="276974" y="45531"/>
                </a:lnTo>
                <a:lnTo>
                  <a:pt x="276712" y="45554"/>
                </a:lnTo>
                <a:lnTo>
                  <a:pt x="276450" y="45577"/>
                </a:lnTo>
                <a:lnTo>
                  <a:pt x="276188" y="45622"/>
                </a:lnTo>
                <a:lnTo>
                  <a:pt x="275950" y="45656"/>
                </a:lnTo>
                <a:lnTo>
                  <a:pt x="274758" y="45895"/>
                </a:lnTo>
                <a:lnTo>
                  <a:pt x="274520" y="45952"/>
                </a:lnTo>
                <a:lnTo>
                  <a:pt x="274282" y="46009"/>
                </a:lnTo>
                <a:lnTo>
                  <a:pt x="272923" y="45884"/>
                </a:lnTo>
                <a:lnTo>
                  <a:pt x="271541" y="45736"/>
                </a:lnTo>
                <a:lnTo>
                  <a:pt x="270136" y="45554"/>
                </a:lnTo>
                <a:lnTo>
                  <a:pt x="268706" y="45349"/>
                </a:lnTo>
                <a:lnTo>
                  <a:pt x="267229" y="45121"/>
                </a:lnTo>
                <a:lnTo>
                  <a:pt x="265727" y="44870"/>
                </a:lnTo>
                <a:lnTo>
                  <a:pt x="264202" y="44608"/>
                </a:lnTo>
                <a:lnTo>
                  <a:pt x="262678" y="44324"/>
                </a:lnTo>
                <a:lnTo>
                  <a:pt x="261129" y="44016"/>
                </a:lnTo>
                <a:lnTo>
                  <a:pt x="259556" y="43697"/>
                </a:lnTo>
                <a:lnTo>
                  <a:pt x="257983" y="43367"/>
                </a:lnTo>
                <a:lnTo>
                  <a:pt x="256387" y="43025"/>
                </a:lnTo>
                <a:lnTo>
                  <a:pt x="254814" y="42672"/>
                </a:lnTo>
                <a:lnTo>
                  <a:pt x="253218" y="42307"/>
                </a:lnTo>
                <a:lnTo>
                  <a:pt x="250025" y="41555"/>
                </a:lnTo>
                <a:lnTo>
                  <a:pt x="246880" y="40804"/>
                </a:lnTo>
                <a:lnTo>
                  <a:pt x="243782" y="40040"/>
                </a:lnTo>
                <a:lnTo>
                  <a:pt x="237801" y="38582"/>
                </a:lnTo>
                <a:lnTo>
                  <a:pt x="234966" y="37899"/>
                </a:lnTo>
                <a:lnTo>
                  <a:pt x="232273" y="37272"/>
                </a:lnTo>
                <a:lnTo>
                  <a:pt x="231010" y="36976"/>
                </a:lnTo>
                <a:lnTo>
                  <a:pt x="229748" y="36703"/>
                </a:lnTo>
                <a:lnTo>
                  <a:pt x="228556" y="36452"/>
                </a:lnTo>
                <a:lnTo>
                  <a:pt x="227412" y="36213"/>
                </a:lnTo>
                <a:lnTo>
                  <a:pt x="211519" y="33092"/>
                </a:lnTo>
                <a:lnTo>
                  <a:pt x="195602" y="29994"/>
                </a:lnTo>
                <a:lnTo>
                  <a:pt x="179686" y="26907"/>
                </a:lnTo>
                <a:lnTo>
                  <a:pt x="163745" y="23842"/>
                </a:lnTo>
                <a:lnTo>
                  <a:pt x="148424" y="20892"/>
                </a:lnTo>
                <a:lnTo>
                  <a:pt x="133126" y="17930"/>
                </a:lnTo>
                <a:lnTo>
                  <a:pt x="117805" y="14957"/>
                </a:lnTo>
                <a:lnTo>
                  <a:pt x="102507" y="11996"/>
                </a:lnTo>
                <a:lnTo>
                  <a:pt x="87186" y="9057"/>
                </a:lnTo>
                <a:lnTo>
                  <a:pt x="79514" y="7587"/>
                </a:lnTo>
                <a:lnTo>
                  <a:pt x="71841" y="6129"/>
                </a:lnTo>
                <a:lnTo>
                  <a:pt x="64169" y="4683"/>
                </a:lnTo>
                <a:lnTo>
                  <a:pt x="56472" y="3236"/>
                </a:lnTo>
                <a:lnTo>
                  <a:pt x="48776" y="1812"/>
                </a:lnTo>
                <a:lnTo>
                  <a:pt x="41080" y="388"/>
                </a:lnTo>
                <a:lnTo>
                  <a:pt x="40436" y="286"/>
                </a:lnTo>
                <a:lnTo>
                  <a:pt x="39817" y="195"/>
                </a:lnTo>
                <a:lnTo>
                  <a:pt x="39221" y="115"/>
                </a:lnTo>
                <a:lnTo>
                  <a:pt x="38625" y="69"/>
                </a:lnTo>
                <a:lnTo>
                  <a:pt x="38030" y="24"/>
                </a:lnTo>
                <a:lnTo>
                  <a:pt x="37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rot="10800000">
            <a:off x="6701074" y="-78586"/>
            <a:ext cx="1414525" cy="756712"/>
          </a:xfrm>
          <a:custGeom>
            <a:avLst/>
            <a:gdLst/>
            <a:ahLst/>
            <a:cxnLst/>
            <a:rect l="l" t="t" r="r" b="b"/>
            <a:pathLst>
              <a:path w="425421" h="124357" extrusionOk="0">
                <a:moveTo>
                  <a:pt x="204681" y="1"/>
                </a:moveTo>
                <a:lnTo>
                  <a:pt x="201607" y="12"/>
                </a:lnTo>
                <a:lnTo>
                  <a:pt x="198557" y="46"/>
                </a:lnTo>
                <a:lnTo>
                  <a:pt x="195507" y="92"/>
                </a:lnTo>
                <a:lnTo>
                  <a:pt x="192481" y="172"/>
                </a:lnTo>
                <a:lnTo>
                  <a:pt x="189479" y="263"/>
                </a:lnTo>
                <a:lnTo>
                  <a:pt x="186500" y="377"/>
                </a:lnTo>
                <a:lnTo>
                  <a:pt x="183546" y="525"/>
                </a:lnTo>
                <a:lnTo>
                  <a:pt x="180591" y="673"/>
                </a:lnTo>
                <a:lnTo>
                  <a:pt x="177660" y="855"/>
                </a:lnTo>
                <a:lnTo>
                  <a:pt x="174753" y="1060"/>
                </a:lnTo>
                <a:lnTo>
                  <a:pt x="171870" y="1277"/>
                </a:lnTo>
                <a:lnTo>
                  <a:pt x="169011" y="1527"/>
                </a:lnTo>
                <a:lnTo>
                  <a:pt x="166151" y="1789"/>
                </a:lnTo>
                <a:lnTo>
                  <a:pt x="163340" y="2063"/>
                </a:lnTo>
                <a:lnTo>
                  <a:pt x="160528" y="2370"/>
                </a:lnTo>
                <a:lnTo>
                  <a:pt x="157740" y="2689"/>
                </a:lnTo>
                <a:lnTo>
                  <a:pt x="154976" y="3031"/>
                </a:lnTo>
                <a:lnTo>
                  <a:pt x="152212" y="3384"/>
                </a:lnTo>
                <a:lnTo>
                  <a:pt x="149496" y="3771"/>
                </a:lnTo>
                <a:lnTo>
                  <a:pt x="146779" y="4170"/>
                </a:lnTo>
                <a:lnTo>
                  <a:pt x="144087" y="4580"/>
                </a:lnTo>
                <a:lnTo>
                  <a:pt x="141442" y="5013"/>
                </a:lnTo>
                <a:lnTo>
                  <a:pt x="138797" y="5468"/>
                </a:lnTo>
                <a:lnTo>
                  <a:pt x="136152" y="5947"/>
                </a:lnTo>
                <a:lnTo>
                  <a:pt x="133555" y="6437"/>
                </a:lnTo>
                <a:lnTo>
                  <a:pt x="130982" y="6938"/>
                </a:lnTo>
                <a:lnTo>
                  <a:pt x="128408" y="7462"/>
                </a:lnTo>
                <a:lnTo>
                  <a:pt x="125883" y="8009"/>
                </a:lnTo>
                <a:lnTo>
                  <a:pt x="123357" y="8567"/>
                </a:lnTo>
                <a:lnTo>
                  <a:pt x="120855" y="9148"/>
                </a:lnTo>
                <a:lnTo>
                  <a:pt x="118377" y="9740"/>
                </a:lnTo>
                <a:lnTo>
                  <a:pt x="115946" y="10344"/>
                </a:lnTo>
                <a:lnTo>
                  <a:pt x="113516" y="10970"/>
                </a:lnTo>
                <a:lnTo>
                  <a:pt x="111085" y="11620"/>
                </a:lnTo>
                <a:lnTo>
                  <a:pt x="108703" y="12280"/>
                </a:lnTo>
                <a:lnTo>
                  <a:pt x="106344" y="12952"/>
                </a:lnTo>
                <a:lnTo>
                  <a:pt x="104009" y="13647"/>
                </a:lnTo>
                <a:lnTo>
                  <a:pt x="101674" y="14354"/>
                </a:lnTo>
                <a:lnTo>
                  <a:pt x="99386" y="15071"/>
                </a:lnTo>
                <a:lnTo>
                  <a:pt x="97122" y="15812"/>
                </a:lnTo>
                <a:lnTo>
                  <a:pt x="94859" y="16563"/>
                </a:lnTo>
                <a:lnTo>
                  <a:pt x="92643" y="17327"/>
                </a:lnTo>
                <a:lnTo>
                  <a:pt x="90427" y="18113"/>
                </a:lnTo>
                <a:lnTo>
                  <a:pt x="88259" y="18910"/>
                </a:lnTo>
                <a:lnTo>
                  <a:pt x="86090" y="19719"/>
                </a:lnTo>
                <a:lnTo>
                  <a:pt x="83970" y="20539"/>
                </a:lnTo>
                <a:lnTo>
                  <a:pt x="81849" y="21382"/>
                </a:lnTo>
                <a:lnTo>
                  <a:pt x="79776" y="22236"/>
                </a:lnTo>
                <a:lnTo>
                  <a:pt x="77703" y="23102"/>
                </a:lnTo>
                <a:lnTo>
                  <a:pt x="75677" y="23979"/>
                </a:lnTo>
                <a:lnTo>
                  <a:pt x="73652" y="24867"/>
                </a:lnTo>
                <a:lnTo>
                  <a:pt x="71674" y="25779"/>
                </a:lnTo>
                <a:lnTo>
                  <a:pt x="69697" y="26690"/>
                </a:lnTo>
                <a:lnTo>
                  <a:pt x="67767" y="27624"/>
                </a:lnTo>
                <a:lnTo>
                  <a:pt x="65837" y="28570"/>
                </a:lnTo>
                <a:lnTo>
                  <a:pt x="63954" y="29526"/>
                </a:lnTo>
                <a:lnTo>
                  <a:pt x="62096" y="30495"/>
                </a:lnTo>
                <a:lnTo>
                  <a:pt x="60237" y="31474"/>
                </a:lnTo>
                <a:lnTo>
                  <a:pt x="58426" y="32465"/>
                </a:lnTo>
                <a:lnTo>
                  <a:pt x="56639" y="33468"/>
                </a:lnTo>
                <a:lnTo>
                  <a:pt x="54876" y="34482"/>
                </a:lnTo>
                <a:lnTo>
                  <a:pt x="53136" y="35507"/>
                </a:lnTo>
                <a:lnTo>
                  <a:pt x="51421" y="36543"/>
                </a:lnTo>
                <a:lnTo>
                  <a:pt x="49729" y="37591"/>
                </a:lnTo>
                <a:lnTo>
                  <a:pt x="48061" y="38651"/>
                </a:lnTo>
                <a:lnTo>
                  <a:pt x="46441" y="39721"/>
                </a:lnTo>
                <a:lnTo>
                  <a:pt x="44821" y="40804"/>
                </a:lnTo>
                <a:lnTo>
                  <a:pt x="43224" y="41897"/>
                </a:lnTo>
                <a:lnTo>
                  <a:pt x="41675" y="42991"/>
                </a:lnTo>
                <a:lnTo>
                  <a:pt x="40150" y="44107"/>
                </a:lnTo>
                <a:lnTo>
                  <a:pt x="38649" y="45223"/>
                </a:lnTo>
                <a:lnTo>
                  <a:pt x="37172" y="46351"/>
                </a:lnTo>
                <a:lnTo>
                  <a:pt x="35718" y="47490"/>
                </a:lnTo>
                <a:lnTo>
                  <a:pt x="34289" y="48641"/>
                </a:lnTo>
                <a:lnTo>
                  <a:pt x="32883" y="49791"/>
                </a:lnTo>
                <a:lnTo>
                  <a:pt x="31525" y="50953"/>
                </a:lnTo>
                <a:lnTo>
                  <a:pt x="30167" y="52126"/>
                </a:lnTo>
                <a:lnTo>
                  <a:pt x="28856" y="53311"/>
                </a:lnTo>
                <a:lnTo>
                  <a:pt x="27569" y="54496"/>
                </a:lnTo>
                <a:lnTo>
                  <a:pt x="26306" y="55692"/>
                </a:lnTo>
                <a:lnTo>
                  <a:pt x="25091" y="56899"/>
                </a:lnTo>
                <a:lnTo>
                  <a:pt x="23876" y="58107"/>
                </a:lnTo>
                <a:lnTo>
                  <a:pt x="22708" y="59337"/>
                </a:lnTo>
                <a:lnTo>
                  <a:pt x="21565" y="60556"/>
                </a:lnTo>
                <a:lnTo>
                  <a:pt x="20445" y="61797"/>
                </a:lnTo>
                <a:lnTo>
                  <a:pt x="19349" y="63039"/>
                </a:lnTo>
                <a:lnTo>
                  <a:pt x="18276" y="64281"/>
                </a:lnTo>
                <a:lnTo>
                  <a:pt x="17252" y="65534"/>
                </a:lnTo>
                <a:lnTo>
                  <a:pt x="16251" y="66798"/>
                </a:lnTo>
                <a:lnTo>
                  <a:pt x="15274" y="68062"/>
                </a:lnTo>
                <a:lnTo>
                  <a:pt x="14321" y="69338"/>
                </a:lnTo>
                <a:lnTo>
                  <a:pt x="13392" y="70614"/>
                </a:lnTo>
                <a:lnTo>
                  <a:pt x="12510" y="71890"/>
                </a:lnTo>
                <a:lnTo>
                  <a:pt x="11652" y="73188"/>
                </a:lnTo>
                <a:lnTo>
                  <a:pt x="10818" y="74476"/>
                </a:lnTo>
                <a:lnTo>
                  <a:pt x="10032" y="75774"/>
                </a:lnTo>
                <a:lnTo>
                  <a:pt x="9246" y="77084"/>
                </a:lnTo>
                <a:lnTo>
                  <a:pt x="8507" y="78394"/>
                </a:lnTo>
                <a:lnTo>
                  <a:pt x="7792" y="79704"/>
                </a:lnTo>
                <a:lnTo>
                  <a:pt x="7125" y="81025"/>
                </a:lnTo>
                <a:lnTo>
                  <a:pt x="6482" y="82347"/>
                </a:lnTo>
                <a:lnTo>
                  <a:pt x="5838" y="83668"/>
                </a:lnTo>
                <a:lnTo>
                  <a:pt x="5267" y="85001"/>
                </a:lnTo>
                <a:lnTo>
                  <a:pt x="4695" y="86334"/>
                </a:lnTo>
                <a:lnTo>
                  <a:pt x="4170" y="87666"/>
                </a:lnTo>
                <a:lnTo>
                  <a:pt x="3670" y="89011"/>
                </a:lnTo>
                <a:lnTo>
                  <a:pt x="3217" y="90343"/>
                </a:lnTo>
                <a:lnTo>
                  <a:pt x="2765" y="91699"/>
                </a:lnTo>
                <a:lnTo>
                  <a:pt x="2360" y="93043"/>
                </a:lnTo>
                <a:lnTo>
                  <a:pt x="2002" y="94387"/>
                </a:lnTo>
                <a:lnTo>
                  <a:pt x="1645" y="95743"/>
                </a:lnTo>
                <a:lnTo>
                  <a:pt x="1335" y="97098"/>
                </a:lnTo>
                <a:lnTo>
                  <a:pt x="1073" y="98454"/>
                </a:lnTo>
                <a:lnTo>
                  <a:pt x="811" y="99809"/>
                </a:lnTo>
                <a:lnTo>
                  <a:pt x="596" y="101176"/>
                </a:lnTo>
                <a:lnTo>
                  <a:pt x="430" y="102532"/>
                </a:lnTo>
                <a:lnTo>
                  <a:pt x="263" y="103899"/>
                </a:lnTo>
                <a:lnTo>
                  <a:pt x="167" y="105266"/>
                </a:lnTo>
                <a:lnTo>
                  <a:pt x="72" y="106621"/>
                </a:lnTo>
                <a:lnTo>
                  <a:pt x="24" y="107988"/>
                </a:lnTo>
                <a:lnTo>
                  <a:pt x="1" y="109355"/>
                </a:lnTo>
                <a:lnTo>
                  <a:pt x="1" y="110722"/>
                </a:lnTo>
                <a:lnTo>
                  <a:pt x="48" y="112089"/>
                </a:lnTo>
                <a:lnTo>
                  <a:pt x="144" y="113456"/>
                </a:lnTo>
                <a:lnTo>
                  <a:pt x="239" y="114823"/>
                </a:lnTo>
                <a:lnTo>
                  <a:pt x="382" y="116178"/>
                </a:lnTo>
                <a:lnTo>
                  <a:pt x="572" y="117545"/>
                </a:lnTo>
                <a:lnTo>
                  <a:pt x="787" y="118912"/>
                </a:lnTo>
                <a:lnTo>
                  <a:pt x="858" y="119242"/>
                </a:lnTo>
                <a:lnTo>
                  <a:pt x="954" y="119573"/>
                </a:lnTo>
                <a:lnTo>
                  <a:pt x="1097" y="119880"/>
                </a:lnTo>
                <a:lnTo>
                  <a:pt x="1263" y="120188"/>
                </a:lnTo>
                <a:lnTo>
                  <a:pt x="1454" y="120473"/>
                </a:lnTo>
                <a:lnTo>
                  <a:pt x="1669" y="120757"/>
                </a:lnTo>
                <a:lnTo>
                  <a:pt x="1931" y="121031"/>
                </a:lnTo>
                <a:lnTo>
                  <a:pt x="2193" y="121281"/>
                </a:lnTo>
                <a:lnTo>
                  <a:pt x="2503" y="121532"/>
                </a:lnTo>
                <a:lnTo>
                  <a:pt x="2812" y="121771"/>
                </a:lnTo>
                <a:lnTo>
                  <a:pt x="3170" y="121999"/>
                </a:lnTo>
                <a:lnTo>
                  <a:pt x="3527" y="122215"/>
                </a:lnTo>
                <a:lnTo>
                  <a:pt x="3908" y="122432"/>
                </a:lnTo>
                <a:lnTo>
                  <a:pt x="4313" y="122626"/>
                </a:lnTo>
                <a:lnTo>
                  <a:pt x="4742" y="122808"/>
                </a:lnTo>
                <a:lnTo>
                  <a:pt x="5171" y="122990"/>
                </a:lnTo>
                <a:lnTo>
                  <a:pt x="5624" y="123150"/>
                </a:lnTo>
                <a:lnTo>
                  <a:pt x="6101" y="123309"/>
                </a:lnTo>
                <a:lnTo>
                  <a:pt x="6577" y="123446"/>
                </a:lnTo>
                <a:lnTo>
                  <a:pt x="7077" y="123582"/>
                </a:lnTo>
                <a:lnTo>
                  <a:pt x="7578" y="123708"/>
                </a:lnTo>
                <a:lnTo>
                  <a:pt x="8102" y="123822"/>
                </a:lnTo>
                <a:lnTo>
                  <a:pt x="8626" y="123924"/>
                </a:lnTo>
                <a:lnTo>
                  <a:pt x="9150" y="124015"/>
                </a:lnTo>
                <a:lnTo>
                  <a:pt x="9675" y="124095"/>
                </a:lnTo>
                <a:lnTo>
                  <a:pt x="10223" y="124163"/>
                </a:lnTo>
                <a:lnTo>
                  <a:pt x="10771" y="124220"/>
                </a:lnTo>
                <a:lnTo>
                  <a:pt x="11343" y="124266"/>
                </a:lnTo>
                <a:lnTo>
                  <a:pt x="11891" y="124311"/>
                </a:lnTo>
                <a:lnTo>
                  <a:pt x="12439" y="124334"/>
                </a:lnTo>
                <a:lnTo>
                  <a:pt x="13011" y="124346"/>
                </a:lnTo>
                <a:lnTo>
                  <a:pt x="13559" y="124357"/>
                </a:lnTo>
                <a:lnTo>
                  <a:pt x="14130" y="124357"/>
                </a:lnTo>
                <a:lnTo>
                  <a:pt x="14678" y="124334"/>
                </a:lnTo>
                <a:lnTo>
                  <a:pt x="15227" y="124311"/>
                </a:lnTo>
                <a:lnTo>
                  <a:pt x="15775" y="124277"/>
                </a:lnTo>
                <a:lnTo>
                  <a:pt x="16299" y="124232"/>
                </a:lnTo>
                <a:lnTo>
                  <a:pt x="16823" y="124175"/>
                </a:lnTo>
                <a:lnTo>
                  <a:pt x="17347" y="124106"/>
                </a:lnTo>
                <a:lnTo>
                  <a:pt x="17871" y="124027"/>
                </a:lnTo>
                <a:lnTo>
                  <a:pt x="18372" y="123936"/>
                </a:lnTo>
                <a:lnTo>
                  <a:pt x="18848" y="123833"/>
                </a:lnTo>
                <a:lnTo>
                  <a:pt x="19325" y="123719"/>
                </a:lnTo>
                <a:lnTo>
                  <a:pt x="19801" y="123594"/>
                </a:lnTo>
                <a:lnTo>
                  <a:pt x="20254" y="123469"/>
                </a:lnTo>
                <a:lnTo>
                  <a:pt x="20683" y="123320"/>
                </a:lnTo>
                <a:lnTo>
                  <a:pt x="21088" y="123172"/>
                </a:lnTo>
                <a:lnTo>
                  <a:pt x="21493" y="123001"/>
                </a:lnTo>
                <a:lnTo>
                  <a:pt x="21874" y="122831"/>
                </a:lnTo>
                <a:lnTo>
                  <a:pt x="22232" y="122637"/>
                </a:lnTo>
                <a:lnTo>
                  <a:pt x="22565" y="122443"/>
                </a:lnTo>
                <a:lnTo>
                  <a:pt x="22899" y="122238"/>
                </a:lnTo>
                <a:lnTo>
                  <a:pt x="23185" y="122022"/>
                </a:lnTo>
                <a:lnTo>
                  <a:pt x="23447" y="121794"/>
                </a:lnTo>
                <a:lnTo>
                  <a:pt x="23685" y="121555"/>
                </a:lnTo>
                <a:lnTo>
                  <a:pt x="23900" y="121304"/>
                </a:lnTo>
                <a:lnTo>
                  <a:pt x="24090" y="121042"/>
                </a:lnTo>
                <a:lnTo>
                  <a:pt x="24233" y="120769"/>
                </a:lnTo>
                <a:lnTo>
                  <a:pt x="24376" y="120484"/>
                </a:lnTo>
                <a:lnTo>
                  <a:pt x="24472" y="120188"/>
                </a:lnTo>
                <a:lnTo>
                  <a:pt x="24543" y="119892"/>
                </a:lnTo>
                <a:lnTo>
                  <a:pt x="24567" y="119573"/>
                </a:lnTo>
                <a:lnTo>
                  <a:pt x="24567" y="119242"/>
                </a:lnTo>
                <a:lnTo>
                  <a:pt x="24519" y="118912"/>
                </a:lnTo>
                <a:lnTo>
                  <a:pt x="24376" y="118024"/>
                </a:lnTo>
                <a:lnTo>
                  <a:pt x="24257" y="117146"/>
                </a:lnTo>
                <a:lnTo>
                  <a:pt x="24138" y="116258"/>
                </a:lnTo>
                <a:lnTo>
                  <a:pt x="24043" y="115369"/>
                </a:lnTo>
                <a:lnTo>
                  <a:pt x="23971" y="114492"/>
                </a:lnTo>
                <a:lnTo>
                  <a:pt x="23900" y="113604"/>
                </a:lnTo>
                <a:lnTo>
                  <a:pt x="23852" y="112715"/>
                </a:lnTo>
                <a:lnTo>
                  <a:pt x="23828" y="111827"/>
                </a:lnTo>
                <a:lnTo>
                  <a:pt x="23805" y="110938"/>
                </a:lnTo>
                <a:lnTo>
                  <a:pt x="23805" y="110050"/>
                </a:lnTo>
                <a:lnTo>
                  <a:pt x="23805" y="109173"/>
                </a:lnTo>
                <a:lnTo>
                  <a:pt x="23828" y="108284"/>
                </a:lnTo>
                <a:lnTo>
                  <a:pt x="23876" y="107396"/>
                </a:lnTo>
                <a:lnTo>
                  <a:pt x="23924" y="106507"/>
                </a:lnTo>
                <a:lnTo>
                  <a:pt x="23995" y="105619"/>
                </a:lnTo>
                <a:lnTo>
                  <a:pt x="24090" y="104730"/>
                </a:lnTo>
                <a:lnTo>
                  <a:pt x="24186" y="103842"/>
                </a:lnTo>
                <a:lnTo>
                  <a:pt x="24305" y="102953"/>
                </a:lnTo>
                <a:lnTo>
                  <a:pt x="24424" y="102065"/>
                </a:lnTo>
                <a:lnTo>
                  <a:pt x="24567" y="101188"/>
                </a:lnTo>
                <a:lnTo>
                  <a:pt x="24734" y="100299"/>
                </a:lnTo>
                <a:lnTo>
                  <a:pt x="24901" y="99411"/>
                </a:lnTo>
                <a:lnTo>
                  <a:pt x="25091" y="98533"/>
                </a:lnTo>
                <a:lnTo>
                  <a:pt x="25306" y="97645"/>
                </a:lnTo>
                <a:lnTo>
                  <a:pt x="25520" y="96768"/>
                </a:lnTo>
                <a:lnTo>
                  <a:pt x="25758" y="95879"/>
                </a:lnTo>
                <a:lnTo>
                  <a:pt x="25997" y="95002"/>
                </a:lnTo>
                <a:lnTo>
                  <a:pt x="26259" y="94125"/>
                </a:lnTo>
                <a:lnTo>
                  <a:pt x="26521" y="93237"/>
                </a:lnTo>
                <a:lnTo>
                  <a:pt x="26807" y="92360"/>
                </a:lnTo>
                <a:lnTo>
                  <a:pt x="27117" y="91482"/>
                </a:lnTo>
                <a:lnTo>
                  <a:pt x="27426" y="90617"/>
                </a:lnTo>
                <a:lnTo>
                  <a:pt x="27760" y="89740"/>
                </a:lnTo>
                <a:lnTo>
                  <a:pt x="28117" y="88862"/>
                </a:lnTo>
                <a:lnTo>
                  <a:pt x="28475" y="87997"/>
                </a:lnTo>
                <a:lnTo>
                  <a:pt x="28856" y="87120"/>
                </a:lnTo>
                <a:lnTo>
                  <a:pt x="29237" y="86254"/>
                </a:lnTo>
                <a:lnTo>
                  <a:pt x="29642" y="85388"/>
                </a:lnTo>
                <a:lnTo>
                  <a:pt x="30047" y="84522"/>
                </a:lnTo>
                <a:lnTo>
                  <a:pt x="30476" y="83657"/>
                </a:lnTo>
                <a:lnTo>
                  <a:pt x="30929" y="82802"/>
                </a:lnTo>
                <a:lnTo>
                  <a:pt x="31382" y="81937"/>
                </a:lnTo>
                <a:lnTo>
                  <a:pt x="31858" y="81082"/>
                </a:lnTo>
                <a:lnTo>
                  <a:pt x="32335" y="80228"/>
                </a:lnTo>
                <a:lnTo>
                  <a:pt x="32835" y="79374"/>
                </a:lnTo>
                <a:lnTo>
                  <a:pt x="33359" y="78519"/>
                </a:lnTo>
                <a:lnTo>
                  <a:pt x="33884" y="77676"/>
                </a:lnTo>
                <a:lnTo>
                  <a:pt x="34432" y="76822"/>
                </a:lnTo>
                <a:lnTo>
                  <a:pt x="34980" y="75979"/>
                </a:lnTo>
                <a:lnTo>
                  <a:pt x="35552" y="75136"/>
                </a:lnTo>
                <a:lnTo>
                  <a:pt x="36123" y="74305"/>
                </a:lnTo>
                <a:lnTo>
                  <a:pt x="36719" y="73462"/>
                </a:lnTo>
                <a:lnTo>
                  <a:pt x="37339" y="72630"/>
                </a:lnTo>
                <a:lnTo>
                  <a:pt x="37958" y="71799"/>
                </a:lnTo>
                <a:lnTo>
                  <a:pt x="38578" y="70967"/>
                </a:lnTo>
                <a:lnTo>
                  <a:pt x="39245" y="70147"/>
                </a:lnTo>
                <a:lnTo>
                  <a:pt x="39888" y="69315"/>
                </a:lnTo>
                <a:lnTo>
                  <a:pt x="40579" y="68495"/>
                </a:lnTo>
                <a:lnTo>
                  <a:pt x="41270" y="67686"/>
                </a:lnTo>
                <a:lnTo>
                  <a:pt x="41961" y="66866"/>
                </a:lnTo>
                <a:lnTo>
                  <a:pt x="42676" y="66058"/>
                </a:lnTo>
                <a:lnTo>
                  <a:pt x="43415" y="65249"/>
                </a:lnTo>
                <a:lnTo>
                  <a:pt x="44153" y="64451"/>
                </a:lnTo>
                <a:lnTo>
                  <a:pt x="44892" y="63643"/>
                </a:lnTo>
                <a:lnTo>
                  <a:pt x="44296" y="66695"/>
                </a:lnTo>
                <a:lnTo>
                  <a:pt x="43748" y="69748"/>
                </a:lnTo>
                <a:lnTo>
                  <a:pt x="43248" y="72801"/>
                </a:lnTo>
                <a:lnTo>
                  <a:pt x="42795" y="75865"/>
                </a:lnTo>
                <a:lnTo>
                  <a:pt x="42390" y="78918"/>
                </a:lnTo>
                <a:lnTo>
                  <a:pt x="42033" y="81982"/>
                </a:lnTo>
                <a:lnTo>
                  <a:pt x="41723" y="85046"/>
                </a:lnTo>
                <a:lnTo>
                  <a:pt x="41437" y="88099"/>
                </a:lnTo>
                <a:lnTo>
                  <a:pt x="41223" y="91163"/>
                </a:lnTo>
                <a:lnTo>
                  <a:pt x="41032" y="94228"/>
                </a:lnTo>
                <a:lnTo>
                  <a:pt x="40889" y="97292"/>
                </a:lnTo>
                <a:lnTo>
                  <a:pt x="40770" y="100356"/>
                </a:lnTo>
                <a:lnTo>
                  <a:pt x="40698" y="103420"/>
                </a:lnTo>
                <a:lnTo>
                  <a:pt x="40675" y="106484"/>
                </a:lnTo>
                <a:lnTo>
                  <a:pt x="40675" y="109537"/>
                </a:lnTo>
                <a:lnTo>
                  <a:pt x="40698" y="112601"/>
                </a:lnTo>
                <a:lnTo>
                  <a:pt x="40698" y="112761"/>
                </a:lnTo>
                <a:lnTo>
                  <a:pt x="40722" y="112920"/>
                </a:lnTo>
                <a:lnTo>
                  <a:pt x="40770" y="113080"/>
                </a:lnTo>
                <a:lnTo>
                  <a:pt x="40841" y="113228"/>
                </a:lnTo>
                <a:lnTo>
                  <a:pt x="40913" y="113376"/>
                </a:lnTo>
                <a:lnTo>
                  <a:pt x="41008" y="113524"/>
                </a:lnTo>
                <a:lnTo>
                  <a:pt x="41103" y="113661"/>
                </a:lnTo>
                <a:lnTo>
                  <a:pt x="41223" y="113786"/>
                </a:lnTo>
                <a:lnTo>
                  <a:pt x="41342" y="113911"/>
                </a:lnTo>
                <a:lnTo>
                  <a:pt x="41485" y="114025"/>
                </a:lnTo>
                <a:lnTo>
                  <a:pt x="41651" y="114139"/>
                </a:lnTo>
                <a:lnTo>
                  <a:pt x="41818" y="114253"/>
                </a:lnTo>
                <a:lnTo>
                  <a:pt x="41985" y="114356"/>
                </a:lnTo>
                <a:lnTo>
                  <a:pt x="42176" y="114458"/>
                </a:lnTo>
                <a:lnTo>
                  <a:pt x="42366" y="114549"/>
                </a:lnTo>
                <a:lnTo>
                  <a:pt x="42581" y="114640"/>
                </a:lnTo>
                <a:lnTo>
                  <a:pt x="43010" y="114800"/>
                </a:lnTo>
                <a:lnTo>
                  <a:pt x="43486" y="114937"/>
                </a:lnTo>
                <a:lnTo>
                  <a:pt x="43987" y="115051"/>
                </a:lnTo>
                <a:lnTo>
                  <a:pt x="44487" y="115142"/>
                </a:lnTo>
                <a:lnTo>
                  <a:pt x="45035" y="115221"/>
                </a:lnTo>
                <a:lnTo>
                  <a:pt x="45559" y="115267"/>
                </a:lnTo>
                <a:lnTo>
                  <a:pt x="46107" y="115301"/>
                </a:lnTo>
                <a:lnTo>
                  <a:pt x="46679" y="115312"/>
                </a:lnTo>
                <a:lnTo>
                  <a:pt x="47227" y="115301"/>
                </a:lnTo>
                <a:lnTo>
                  <a:pt x="47775" y="115278"/>
                </a:lnTo>
                <a:lnTo>
                  <a:pt x="48323" y="115221"/>
                </a:lnTo>
                <a:lnTo>
                  <a:pt x="48847" y="115142"/>
                </a:lnTo>
                <a:lnTo>
                  <a:pt x="49348" y="115051"/>
                </a:lnTo>
                <a:lnTo>
                  <a:pt x="49824" y="114937"/>
                </a:lnTo>
                <a:lnTo>
                  <a:pt x="50301" y="114800"/>
                </a:lnTo>
                <a:lnTo>
                  <a:pt x="50730" y="114640"/>
                </a:lnTo>
                <a:lnTo>
                  <a:pt x="50920" y="114549"/>
                </a:lnTo>
                <a:lnTo>
                  <a:pt x="51111" y="114458"/>
                </a:lnTo>
                <a:lnTo>
                  <a:pt x="51278" y="114356"/>
                </a:lnTo>
                <a:lnTo>
                  <a:pt x="51469" y="114253"/>
                </a:lnTo>
                <a:lnTo>
                  <a:pt x="51611" y="114139"/>
                </a:lnTo>
                <a:lnTo>
                  <a:pt x="51754" y="114025"/>
                </a:lnTo>
                <a:lnTo>
                  <a:pt x="51897" y="113911"/>
                </a:lnTo>
                <a:lnTo>
                  <a:pt x="52017" y="113786"/>
                </a:lnTo>
                <a:lnTo>
                  <a:pt x="52136" y="113661"/>
                </a:lnTo>
                <a:lnTo>
                  <a:pt x="52231" y="113524"/>
                </a:lnTo>
                <a:lnTo>
                  <a:pt x="52302" y="113376"/>
                </a:lnTo>
                <a:lnTo>
                  <a:pt x="52374" y="113239"/>
                </a:lnTo>
                <a:lnTo>
                  <a:pt x="52422" y="113080"/>
                </a:lnTo>
                <a:lnTo>
                  <a:pt x="52445" y="112920"/>
                </a:lnTo>
                <a:lnTo>
                  <a:pt x="52469" y="112761"/>
                </a:lnTo>
                <a:lnTo>
                  <a:pt x="52469" y="112601"/>
                </a:lnTo>
                <a:lnTo>
                  <a:pt x="52374" y="110745"/>
                </a:lnTo>
                <a:lnTo>
                  <a:pt x="52302" y="108899"/>
                </a:lnTo>
                <a:lnTo>
                  <a:pt x="52255" y="107054"/>
                </a:lnTo>
                <a:lnTo>
                  <a:pt x="52207" y="105209"/>
                </a:lnTo>
                <a:lnTo>
                  <a:pt x="52183" y="103363"/>
                </a:lnTo>
                <a:lnTo>
                  <a:pt x="52160" y="101518"/>
                </a:lnTo>
                <a:lnTo>
                  <a:pt x="52160" y="97839"/>
                </a:lnTo>
                <a:lnTo>
                  <a:pt x="52231" y="94159"/>
                </a:lnTo>
                <a:lnTo>
                  <a:pt x="52350" y="90480"/>
                </a:lnTo>
                <a:lnTo>
                  <a:pt x="52517" y="86801"/>
                </a:lnTo>
                <a:lnTo>
                  <a:pt x="52731" y="83133"/>
                </a:lnTo>
                <a:lnTo>
                  <a:pt x="52993" y="79453"/>
                </a:lnTo>
                <a:lnTo>
                  <a:pt x="53279" y="75786"/>
                </a:lnTo>
                <a:lnTo>
                  <a:pt x="53613" y="72106"/>
                </a:lnTo>
                <a:lnTo>
                  <a:pt x="53970" y="68438"/>
                </a:lnTo>
                <a:lnTo>
                  <a:pt x="54375" y="64759"/>
                </a:lnTo>
                <a:lnTo>
                  <a:pt x="54804" y="61080"/>
                </a:lnTo>
                <a:lnTo>
                  <a:pt x="55233" y="57400"/>
                </a:lnTo>
                <a:lnTo>
                  <a:pt x="55710" y="53721"/>
                </a:lnTo>
                <a:lnTo>
                  <a:pt x="57306" y="52457"/>
                </a:lnTo>
                <a:lnTo>
                  <a:pt x="58927" y="51204"/>
                </a:lnTo>
                <a:lnTo>
                  <a:pt x="60571" y="49962"/>
                </a:lnTo>
                <a:lnTo>
                  <a:pt x="62262" y="48743"/>
                </a:lnTo>
                <a:lnTo>
                  <a:pt x="64002" y="47536"/>
                </a:lnTo>
                <a:lnTo>
                  <a:pt x="65765" y="46328"/>
                </a:lnTo>
                <a:lnTo>
                  <a:pt x="67552" y="45155"/>
                </a:lnTo>
                <a:lnTo>
                  <a:pt x="69387" y="43982"/>
                </a:lnTo>
                <a:lnTo>
                  <a:pt x="71246" y="42831"/>
                </a:lnTo>
                <a:lnTo>
                  <a:pt x="73152" y="41692"/>
                </a:lnTo>
                <a:lnTo>
                  <a:pt x="75082" y="40564"/>
                </a:lnTo>
                <a:lnTo>
                  <a:pt x="77059" y="39459"/>
                </a:lnTo>
                <a:lnTo>
                  <a:pt x="79061" y="38366"/>
                </a:lnTo>
                <a:lnTo>
                  <a:pt x="81110" y="37295"/>
                </a:lnTo>
                <a:lnTo>
                  <a:pt x="83183" y="36236"/>
                </a:lnTo>
                <a:lnTo>
                  <a:pt x="85304" y="35199"/>
                </a:lnTo>
                <a:lnTo>
                  <a:pt x="84970" y="36384"/>
                </a:lnTo>
                <a:lnTo>
                  <a:pt x="84684" y="37568"/>
                </a:lnTo>
                <a:lnTo>
                  <a:pt x="84375" y="38753"/>
                </a:lnTo>
                <a:lnTo>
                  <a:pt x="84112" y="39938"/>
                </a:lnTo>
                <a:lnTo>
                  <a:pt x="83588" y="42319"/>
                </a:lnTo>
                <a:lnTo>
                  <a:pt x="83136" y="44699"/>
                </a:lnTo>
                <a:lnTo>
                  <a:pt x="82707" y="47080"/>
                </a:lnTo>
                <a:lnTo>
                  <a:pt x="82325" y="49461"/>
                </a:lnTo>
                <a:lnTo>
                  <a:pt x="81992" y="51853"/>
                </a:lnTo>
                <a:lnTo>
                  <a:pt x="81682" y="54245"/>
                </a:lnTo>
                <a:lnTo>
                  <a:pt x="81372" y="56626"/>
                </a:lnTo>
                <a:lnTo>
                  <a:pt x="81110" y="59018"/>
                </a:lnTo>
                <a:lnTo>
                  <a:pt x="80586" y="63802"/>
                </a:lnTo>
                <a:lnTo>
                  <a:pt x="80086" y="68575"/>
                </a:lnTo>
                <a:lnTo>
                  <a:pt x="79561" y="73348"/>
                </a:lnTo>
                <a:lnTo>
                  <a:pt x="79204" y="76173"/>
                </a:lnTo>
                <a:lnTo>
                  <a:pt x="78823" y="79021"/>
                </a:lnTo>
                <a:lnTo>
                  <a:pt x="78418" y="81857"/>
                </a:lnTo>
                <a:lnTo>
                  <a:pt x="77989" y="84716"/>
                </a:lnTo>
                <a:lnTo>
                  <a:pt x="77131" y="90423"/>
                </a:lnTo>
                <a:lnTo>
                  <a:pt x="76702" y="93282"/>
                </a:lnTo>
                <a:lnTo>
                  <a:pt x="76297" y="96141"/>
                </a:lnTo>
                <a:lnTo>
                  <a:pt x="75940" y="99000"/>
                </a:lnTo>
                <a:lnTo>
                  <a:pt x="75630" y="101860"/>
                </a:lnTo>
                <a:lnTo>
                  <a:pt x="75487" y="103284"/>
                </a:lnTo>
                <a:lnTo>
                  <a:pt x="75368" y="104719"/>
                </a:lnTo>
                <a:lnTo>
                  <a:pt x="75249" y="106143"/>
                </a:lnTo>
                <a:lnTo>
                  <a:pt x="75153" y="107578"/>
                </a:lnTo>
                <a:lnTo>
                  <a:pt x="75082" y="109002"/>
                </a:lnTo>
                <a:lnTo>
                  <a:pt x="75034" y="110426"/>
                </a:lnTo>
                <a:lnTo>
                  <a:pt x="74986" y="111850"/>
                </a:lnTo>
                <a:lnTo>
                  <a:pt x="74986" y="113273"/>
                </a:lnTo>
                <a:lnTo>
                  <a:pt x="74986" y="114697"/>
                </a:lnTo>
                <a:lnTo>
                  <a:pt x="75034" y="116110"/>
                </a:lnTo>
                <a:lnTo>
                  <a:pt x="75106" y="117534"/>
                </a:lnTo>
                <a:lnTo>
                  <a:pt x="75177" y="118946"/>
                </a:lnTo>
                <a:lnTo>
                  <a:pt x="75201" y="119117"/>
                </a:lnTo>
                <a:lnTo>
                  <a:pt x="75249" y="119288"/>
                </a:lnTo>
                <a:lnTo>
                  <a:pt x="75296" y="119447"/>
                </a:lnTo>
                <a:lnTo>
                  <a:pt x="75344" y="119596"/>
                </a:lnTo>
                <a:lnTo>
                  <a:pt x="75439" y="119744"/>
                </a:lnTo>
                <a:lnTo>
                  <a:pt x="75511" y="119892"/>
                </a:lnTo>
                <a:lnTo>
                  <a:pt x="75606" y="120028"/>
                </a:lnTo>
                <a:lnTo>
                  <a:pt x="75725" y="120165"/>
                </a:lnTo>
                <a:lnTo>
                  <a:pt x="75844" y="120290"/>
                </a:lnTo>
                <a:lnTo>
                  <a:pt x="75987" y="120404"/>
                </a:lnTo>
                <a:lnTo>
                  <a:pt x="76130" y="120518"/>
                </a:lnTo>
                <a:lnTo>
                  <a:pt x="76297" y="120632"/>
                </a:lnTo>
                <a:lnTo>
                  <a:pt x="76464" y="120735"/>
                </a:lnTo>
                <a:lnTo>
                  <a:pt x="76631" y="120837"/>
                </a:lnTo>
                <a:lnTo>
                  <a:pt x="77012" y="121008"/>
                </a:lnTo>
                <a:lnTo>
                  <a:pt x="77417" y="121168"/>
                </a:lnTo>
                <a:lnTo>
                  <a:pt x="77846" y="121304"/>
                </a:lnTo>
                <a:lnTo>
                  <a:pt x="78299" y="121418"/>
                </a:lnTo>
                <a:lnTo>
                  <a:pt x="78775" y="121509"/>
                </a:lnTo>
                <a:lnTo>
                  <a:pt x="79275" y="121578"/>
                </a:lnTo>
                <a:lnTo>
                  <a:pt x="79776" y="121623"/>
                </a:lnTo>
                <a:lnTo>
                  <a:pt x="80300" y="121646"/>
                </a:lnTo>
                <a:lnTo>
                  <a:pt x="80824" y="121657"/>
                </a:lnTo>
                <a:lnTo>
                  <a:pt x="81348" y="121646"/>
                </a:lnTo>
                <a:lnTo>
                  <a:pt x="81849" y="121600"/>
                </a:lnTo>
                <a:lnTo>
                  <a:pt x="82373" y="121543"/>
                </a:lnTo>
                <a:lnTo>
                  <a:pt x="82873" y="121464"/>
                </a:lnTo>
                <a:lnTo>
                  <a:pt x="83374" y="121373"/>
                </a:lnTo>
                <a:lnTo>
                  <a:pt x="83850" y="121247"/>
                </a:lnTo>
                <a:lnTo>
                  <a:pt x="84327" y="121111"/>
                </a:lnTo>
                <a:lnTo>
                  <a:pt x="84756" y="120951"/>
                </a:lnTo>
                <a:lnTo>
                  <a:pt x="85161" y="120769"/>
                </a:lnTo>
                <a:lnTo>
                  <a:pt x="85542" y="120564"/>
                </a:lnTo>
                <a:lnTo>
                  <a:pt x="85876" y="120347"/>
                </a:lnTo>
                <a:lnTo>
                  <a:pt x="86185" y="120108"/>
                </a:lnTo>
                <a:lnTo>
                  <a:pt x="86328" y="119971"/>
                </a:lnTo>
                <a:lnTo>
                  <a:pt x="86448" y="119846"/>
                </a:lnTo>
                <a:lnTo>
                  <a:pt x="86567" y="119709"/>
                </a:lnTo>
                <a:lnTo>
                  <a:pt x="86662" y="119561"/>
                </a:lnTo>
                <a:lnTo>
                  <a:pt x="86757" y="119413"/>
                </a:lnTo>
                <a:lnTo>
                  <a:pt x="86853" y="119265"/>
                </a:lnTo>
                <a:lnTo>
                  <a:pt x="86900" y="119106"/>
                </a:lnTo>
                <a:lnTo>
                  <a:pt x="86972" y="118946"/>
                </a:lnTo>
                <a:lnTo>
                  <a:pt x="87305" y="117613"/>
                </a:lnTo>
                <a:lnTo>
                  <a:pt x="87639" y="116281"/>
                </a:lnTo>
                <a:lnTo>
                  <a:pt x="87949" y="114937"/>
                </a:lnTo>
                <a:lnTo>
                  <a:pt x="88235" y="113604"/>
                </a:lnTo>
                <a:lnTo>
                  <a:pt x="88497" y="112260"/>
                </a:lnTo>
                <a:lnTo>
                  <a:pt x="88735" y="110916"/>
                </a:lnTo>
                <a:lnTo>
                  <a:pt x="88950" y="109560"/>
                </a:lnTo>
                <a:lnTo>
                  <a:pt x="89164" y="108216"/>
                </a:lnTo>
                <a:lnTo>
                  <a:pt x="89355" y="106872"/>
                </a:lnTo>
                <a:lnTo>
                  <a:pt x="89521" y="105516"/>
                </a:lnTo>
                <a:lnTo>
                  <a:pt x="89807" y="102805"/>
                </a:lnTo>
                <a:lnTo>
                  <a:pt x="90069" y="100105"/>
                </a:lnTo>
                <a:lnTo>
                  <a:pt x="90284" y="97383"/>
                </a:lnTo>
                <a:lnTo>
                  <a:pt x="90451" y="94672"/>
                </a:lnTo>
                <a:lnTo>
                  <a:pt x="90617" y="91961"/>
                </a:lnTo>
                <a:lnTo>
                  <a:pt x="90880" y="86539"/>
                </a:lnTo>
                <a:lnTo>
                  <a:pt x="91023" y="83828"/>
                </a:lnTo>
                <a:lnTo>
                  <a:pt x="91189" y="81128"/>
                </a:lnTo>
                <a:lnTo>
                  <a:pt x="91356" y="78428"/>
                </a:lnTo>
                <a:lnTo>
                  <a:pt x="91571" y="75740"/>
                </a:lnTo>
                <a:lnTo>
                  <a:pt x="91833" y="73052"/>
                </a:lnTo>
                <a:lnTo>
                  <a:pt x="92095" y="70352"/>
                </a:lnTo>
                <a:lnTo>
                  <a:pt x="92643" y="64953"/>
                </a:lnTo>
                <a:lnTo>
                  <a:pt x="93167" y="59553"/>
                </a:lnTo>
                <a:lnTo>
                  <a:pt x="93405" y="56842"/>
                </a:lnTo>
                <a:lnTo>
                  <a:pt x="93620" y="54142"/>
                </a:lnTo>
                <a:lnTo>
                  <a:pt x="93810" y="51443"/>
                </a:lnTo>
                <a:lnTo>
                  <a:pt x="93953" y="48732"/>
                </a:lnTo>
                <a:lnTo>
                  <a:pt x="94049" y="46032"/>
                </a:lnTo>
                <a:lnTo>
                  <a:pt x="94072" y="44677"/>
                </a:lnTo>
                <a:lnTo>
                  <a:pt x="94072" y="43332"/>
                </a:lnTo>
                <a:lnTo>
                  <a:pt x="94072" y="41977"/>
                </a:lnTo>
                <a:lnTo>
                  <a:pt x="94049" y="40633"/>
                </a:lnTo>
                <a:lnTo>
                  <a:pt x="94025" y="39277"/>
                </a:lnTo>
                <a:lnTo>
                  <a:pt x="93953" y="37933"/>
                </a:lnTo>
                <a:lnTo>
                  <a:pt x="93882" y="36577"/>
                </a:lnTo>
                <a:lnTo>
                  <a:pt x="93787" y="35233"/>
                </a:lnTo>
                <a:lnTo>
                  <a:pt x="93667" y="33889"/>
                </a:lnTo>
                <a:lnTo>
                  <a:pt x="93524" y="32545"/>
                </a:lnTo>
                <a:lnTo>
                  <a:pt x="93501" y="32420"/>
                </a:lnTo>
                <a:lnTo>
                  <a:pt x="93453" y="32306"/>
                </a:lnTo>
                <a:lnTo>
                  <a:pt x="93405" y="32203"/>
                </a:lnTo>
                <a:lnTo>
                  <a:pt x="93334" y="32101"/>
                </a:lnTo>
                <a:lnTo>
                  <a:pt x="93239" y="31998"/>
                </a:lnTo>
                <a:lnTo>
                  <a:pt x="93143" y="31896"/>
                </a:lnTo>
                <a:lnTo>
                  <a:pt x="92905" y="31713"/>
                </a:lnTo>
                <a:lnTo>
                  <a:pt x="94978" y="30825"/>
                </a:lnTo>
                <a:lnTo>
                  <a:pt x="97075" y="29971"/>
                </a:lnTo>
                <a:lnTo>
                  <a:pt x="99195" y="29116"/>
                </a:lnTo>
                <a:lnTo>
                  <a:pt x="101340" y="28285"/>
                </a:lnTo>
                <a:lnTo>
                  <a:pt x="103532" y="27476"/>
                </a:lnTo>
                <a:lnTo>
                  <a:pt x="105724" y="26679"/>
                </a:lnTo>
                <a:lnTo>
                  <a:pt x="107964" y="25893"/>
                </a:lnTo>
                <a:lnTo>
                  <a:pt x="110228" y="25129"/>
                </a:lnTo>
                <a:lnTo>
                  <a:pt x="112515" y="24389"/>
                </a:lnTo>
                <a:lnTo>
                  <a:pt x="114826" y="23660"/>
                </a:lnTo>
                <a:lnTo>
                  <a:pt x="117162" y="22954"/>
                </a:lnTo>
                <a:lnTo>
                  <a:pt x="119520" y="22259"/>
                </a:lnTo>
                <a:lnTo>
                  <a:pt x="121927" y="21587"/>
                </a:lnTo>
                <a:lnTo>
                  <a:pt x="124358" y="20938"/>
                </a:lnTo>
                <a:lnTo>
                  <a:pt x="126788" y="20300"/>
                </a:lnTo>
                <a:lnTo>
                  <a:pt x="129266" y="19685"/>
                </a:lnTo>
                <a:lnTo>
                  <a:pt x="128647" y="22749"/>
                </a:lnTo>
                <a:lnTo>
                  <a:pt x="128051" y="25802"/>
                </a:lnTo>
                <a:lnTo>
                  <a:pt x="127455" y="28866"/>
                </a:lnTo>
                <a:lnTo>
                  <a:pt x="126931" y="31919"/>
                </a:lnTo>
                <a:lnTo>
                  <a:pt x="126407" y="34983"/>
                </a:lnTo>
                <a:lnTo>
                  <a:pt x="125906" y="38036"/>
                </a:lnTo>
                <a:lnTo>
                  <a:pt x="125430" y="41088"/>
                </a:lnTo>
                <a:lnTo>
                  <a:pt x="125001" y="44153"/>
                </a:lnTo>
                <a:lnTo>
                  <a:pt x="124596" y="47205"/>
                </a:lnTo>
                <a:lnTo>
                  <a:pt x="124191" y="50270"/>
                </a:lnTo>
                <a:lnTo>
                  <a:pt x="123833" y="53322"/>
                </a:lnTo>
                <a:lnTo>
                  <a:pt x="123500" y="56387"/>
                </a:lnTo>
                <a:lnTo>
                  <a:pt x="123214" y="59439"/>
                </a:lnTo>
                <a:lnTo>
                  <a:pt x="122928" y="62504"/>
                </a:lnTo>
                <a:lnTo>
                  <a:pt x="122690" y="65568"/>
                </a:lnTo>
                <a:lnTo>
                  <a:pt x="122451" y="68621"/>
                </a:lnTo>
                <a:lnTo>
                  <a:pt x="122261" y="71685"/>
                </a:lnTo>
                <a:lnTo>
                  <a:pt x="122094" y="74749"/>
                </a:lnTo>
                <a:lnTo>
                  <a:pt x="121975" y="77802"/>
                </a:lnTo>
                <a:lnTo>
                  <a:pt x="121856" y="80866"/>
                </a:lnTo>
                <a:lnTo>
                  <a:pt x="121760" y="83930"/>
                </a:lnTo>
                <a:lnTo>
                  <a:pt x="121713" y="86994"/>
                </a:lnTo>
                <a:lnTo>
                  <a:pt x="121689" y="90059"/>
                </a:lnTo>
                <a:lnTo>
                  <a:pt x="121689" y="93123"/>
                </a:lnTo>
                <a:lnTo>
                  <a:pt x="121736" y="96187"/>
                </a:lnTo>
                <a:lnTo>
                  <a:pt x="121784" y="99262"/>
                </a:lnTo>
                <a:lnTo>
                  <a:pt x="121879" y="102327"/>
                </a:lnTo>
                <a:lnTo>
                  <a:pt x="121999" y="105391"/>
                </a:lnTo>
                <a:lnTo>
                  <a:pt x="122142" y="108466"/>
                </a:lnTo>
                <a:lnTo>
                  <a:pt x="122332" y="111542"/>
                </a:lnTo>
                <a:lnTo>
                  <a:pt x="122523" y="114606"/>
                </a:lnTo>
                <a:lnTo>
                  <a:pt x="122761" y="117682"/>
                </a:lnTo>
                <a:lnTo>
                  <a:pt x="122785" y="117853"/>
                </a:lnTo>
                <a:lnTo>
                  <a:pt x="122833" y="118024"/>
                </a:lnTo>
                <a:lnTo>
                  <a:pt x="122880" y="118183"/>
                </a:lnTo>
                <a:lnTo>
                  <a:pt x="122952" y="118343"/>
                </a:lnTo>
                <a:lnTo>
                  <a:pt x="123047" y="118491"/>
                </a:lnTo>
                <a:lnTo>
                  <a:pt x="123142" y="118639"/>
                </a:lnTo>
                <a:lnTo>
                  <a:pt x="123261" y="118775"/>
                </a:lnTo>
                <a:lnTo>
                  <a:pt x="123381" y="118912"/>
                </a:lnTo>
                <a:lnTo>
                  <a:pt x="123524" y="119037"/>
                </a:lnTo>
                <a:lnTo>
                  <a:pt x="123690" y="119163"/>
                </a:lnTo>
                <a:lnTo>
                  <a:pt x="123857" y="119277"/>
                </a:lnTo>
                <a:lnTo>
                  <a:pt x="124024" y="119391"/>
                </a:lnTo>
                <a:lnTo>
                  <a:pt x="124215" y="119493"/>
                </a:lnTo>
                <a:lnTo>
                  <a:pt x="124405" y="119596"/>
                </a:lnTo>
                <a:lnTo>
                  <a:pt x="124620" y="119698"/>
                </a:lnTo>
                <a:lnTo>
                  <a:pt x="124834" y="119778"/>
                </a:lnTo>
                <a:lnTo>
                  <a:pt x="125287" y="119949"/>
                </a:lnTo>
                <a:lnTo>
                  <a:pt x="125787" y="120085"/>
                </a:lnTo>
                <a:lnTo>
                  <a:pt x="126288" y="120211"/>
                </a:lnTo>
                <a:lnTo>
                  <a:pt x="126836" y="120313"/>
                </a:lnTo>
                <a:lnTo>
                  <a:pt x="127384" y="120382"/>
                </a:lnTo>
                <a:lnTo>
                  <a:pt x="127932" y="120438"/>
                </a:lnTo>
                <a:lnTo>
                  <a:pt x="128504" y="120473"/>
                </a:lnTo>
                <a:lnTo>
                  <a:pt x="129075" y="120484"/>
                </a:lnTo>
                <a:lnTo>
                  <a:pt x="129647" y="120473"/>
                </a:lnTo>
                <a:lnTo>
                  <a:pt x="130219" y="120438"/>
                </a:lnTo>
                <a:lnTo>
                  <a:pt x="130767" y="120393"/>
                </a:lnTo>
                <a:lnTo>
                  <a:pt x="131291" y="120313"/>
                </a:lnTo>
                <a:lnTo>
                  <a:pt x="131816" y="120211"/>
                </a:lnTo>
                <a:lnTo>
                  <a:pt x="132316" y="120097"/>
                </a:lnTo>
                <a:lnTo>
                  <a:pt x="132769" y="119949"/>
                </a:lnTo>
                <a:lnTo>
                  <a:pt x="132983" y="119869"/>
                </a:lnTo>
                <a:lnTo>
                  <a:pt x="133198" y="119789"/>
                </a:lnTo>
                <a:lnTo>
                  <a:pt x="133412" y="119698"/>
                </a:lnTo>
                <a:lnTo>
                  <a:pt x="133603" y="119596"/>
                </a:lnTo>
                <a:lnTo>
                  <a:pt x="133769" y="119504"/>
                </a:lnTo>
                <a:lnTo>
                  <a:pt x="133936" y="119391"/>
                </a:lnTo>
                <a:lnTo>
                  <a:pt x="134103" y="119277"/>
                </a:lnTo>
                <a:lnTo>
                  <a:pt x="134246" y="119163"/>
                </a:lnTo>
                <a:lnTo>
                  <a:pt x="134389" y="119037"/>
                </a:lnTo>
                <a:lnTo>
                  <a:pt x="134508" y="118912"/>
                </a:lnTo>
                <a:lnTo>
                  <a:pt x="134603" y="118775"/>
                </a:lnTo>
                <a:lnTo>
                  <a:pt x="134699" y="118639"/>
                </a:lnTo>
                <a:lnTo>
                  <a:pt x="134770" y="118491"/>
                </a:lnTo>
                <a:lnTo>
                  <a:pt x="134842" y="118343"/>
                </a:lnTo>
                <a:lnTo>
                  <a:pt x="134889" y="118183"/>
                </a:lnTo>
                <a:lnTo>
                  <a:pt x="134913" y="118024"/>
                </a:lnTo>
                <a:lnTo>
                  <a:pt x="134913" y="117853"/>
                </a:lnTo>
                <a:lnTo>
                  <a:pt x="134913" y="117682"/>
                </a:lnTo>
                <a:lnTo>
                  <a:pt x="134627" y="114561"/>
                </a:lnTo>
                <a:lnTo>
                  <a:pt x="134365" y="111440"/>
                </a:lnTo>
                <a:lnTo>
                  <a:pt x="134127" y="108318"/>
                </a:lnTo>
                <a:lnTo>
                  <a:pt x="133912" y="105197"/>
                </a:lnTo>
                <a:lnTo>
                  <a:pt x="133722" y="102076"/>
                </a:lnTo>
                <a:lnTo>
                  <a:pt x="133555" y="98955"/>
                </a:lnTo>
                <a:lnTo>
                  <a:pt x="133412" y="95834"/>
                </a:lnTo>
                <a:lnTo>
                  <a:pt x="133293" y="92713"/>
                </a:lnTo>
                <a:lnTo>
                  <a:pt x="133198" y="89580"/>
                </a:lnTo>
                <a:lnTo>
                  <a:pt x="133126" y="86459"/>
                </a:lnTo>
                <a:lnTo>
                  <a:pt x="133078" y="83338"/>
                </a:lnTo>
                <a:lnTo>
                  <a:pt x="133055" y="80205"/>
                </a:lnTo>
                <a:lnTo>
                  <a:pt x="133055" y="77084"/>
                </a:lnTo>
                <a:lnTo>
                  <a:pt x="133078" y="73963"/>
                </a:lnTo>
                <a:lnTo>
                  <a:pt x="133126" y="70842"/>
                </a:lnTo>
                <a:lnTo>
                  <a:pt x="133198" y="67709"/>
                </a:lnTo>
                <a:lnTo>
                  <a:pt x="133293" y="64588"/>
                </a:lnTo>
                <a:lnTo>
                  <a:pt x="133412" y="61467"/>
                </a:lnTo>
                <a:lnTo>
                  <a:pt x="133555" y="58334"/>
                </a:lnTo>
                <a:lnTo>
                  <a:pt x="133722" y="55213"/>
                </a:lnTo>
                <a:lnTo>
                  <a:pt x="133912" y="52092"/>
                </a:lnTo>
                <a:lnTo>
                  <a:pt x="134127" y="48971"/>
                </a:lnTo>
                <a:lnTo>
                  <a:pt x="134365" y="45850"/>
                </a:lnTo>
                <a:lnTo>
                  <a:pt x="134651" y="42729"/>
                </a:lnTo>
                <a:lnTo>
                  <a:pt x="134937" y="39607"/>
                </a:lnTo>
                <a:lnTo>
                  <a:pt x="135247" y="36486"/>
                </a:lnTo>
                <a:lnTo>
                  <a:pt x="135604" y="33365"/>
                </a:lnTo>
                <a:lnTo>
                  <a:pt x="135962" y="30244"/>
                </a:lnTo>
                <a:lnTo>
                  <a:pt x="136367" y="27123"/>
                </a:lnTo>
                <a:lnTo>
                  <a:pt x="136772" y="24013"/>
                </a:lnTo>
                <a:lnTo>
                  <a:pt x="137225" y="20892"/>
                </a:lnTo>
                <a:lnTo>
                  <a:pt x="137701" y="17782"/>
                </a:lnTo>
                <a:lnTo>
                  <a:pt x="140012" y="17304"/>
                </a:lnTo>
                <a:lnTo>
                  <a:pt x="142324" y="16848"/>
                </a:lnTo>
                <a:lnTo>
                  <a:pt x="144683" y="16404"/>
                </a:lnTo>
                <a:lnTo>
                  <a:pt x="147042" y="15982"/>
                </a:lnTo>
                <a:lnTo>
                  <a:pt x="149424" y="15584"/>
                </a:lnTo>
                <a:lnTo>
                  <a:pt x="151831" y="15185"/>
                </a:lnTo>
                <a:lnTo>
                  <a:pt x="154238" y="14821"/>
                </a:lnTo>
                <a:lnTo>
                  <a:pt x="156692" y="14456"/>
                </a:lnTo>
                <a:lnTo>
                  <a:pt x="159146" y="14126"/>
                </a:lnTo>
                <a:lnTo>
                  <a:pt x="161624" y="13807"/>
                </a:lnTo>
                <a:lnTo>
                  <a:pt x="164126" y="13499"/>
                </a:lnTo>
                <a:lnTo>
                  <a:pt x="166652" y="13214"/>
                </a:lnTo>
                <a:lnTo>
                  <a:pt x="169178" y="12952"/>
                </a:lnTo>
                <a:lnTo>
                  <a:pt x="171751" y="12713"/>
                </a:lnTo>
                <a:lnTo>
                  <a:pt x="174324" y="12485"/>
                </a:lnTo>
                <a:lnTo>
                  <a:pt x="176922" y="12280"/>
                </a:lnTo>
                <a:lnTo>
                  <a:pt x="176922" y="12280"/>
                </a:lnTo>
                <a:lnTo>
                  <a:pt x="176421" y="13955"/>
                </a:lnTo>
                <a:lnTo>
                  <a:pt x="175968" y="15629"/>
                </a:lnTo>
                <a:lnTo>
                  <a:pt x="175516" y="17304"/>
                </a:lnTo>
                <a:lnTo>
                  <a:pt x="175063" y="18978"/>
                </a:lnTo>
                <a:lnTo>
                  <a:pt x="174658" y="20664"/>
                </a:lnTo>
                <a:lnTo>
                  <a:pt x="174277" y="22350"/>
                </a:lnTo>
                <a:lnTo>
                  <a:pt x="173895" y="24047"/>
                </a:lnTo>
                <a:lnTo>
                  <a:pt x="173538" y="25733"/>
                </a:lnTo>
                <a:lnTo>
                  <a:pt x="173204" y="27430"/>
                </a:lnTo>
                <a:lnTo>
                  <a:pt x="172895" y="29128"/>
                </a:lnTo>
                <a:lnTo>
                  <a:pt x="172585" y="30825"/>
                </a:lnTo>
                <a:lnTo>
                  <a:pt x="172323" y="32522"/>
                </a:lnTo>
                <a:lnTo>
                  <a:pt x="172061" y="34220"/>
                </a:lnTo>
                <a:lnTo>
                  <a:pt x="171822" y="35928"/>
                </a:lnTo>
                <a:lnTo>
                  <a:pt x="171584" y="37637"/>
                </a:lnTo>
                <a:lnTo>
                  <a:pt x="171370" y="39345"/>
                </a:lnTo>
                <a:lnTo>
                  <a:pt x="171179" y="41054"/>
                </a:lnTo>
                <a:lnTo>
                  <a:pt x="171012" y="42763"/>
                </a:lnTo>
                <a:lnTo>
                  <a:pt x="170845" y="44471"/>
                </a:lnTo>
                <a:lnTo>
                  <a:pt x="170702" y="46192"/>
                </a:lnTo>
                <a:lnTo>
                  <a:pt x="170560" y="47900"/>
                </a:lnTo>
                <a:lnTo>
                  <a:pt x="170464" y="49620"/>
                </a:lnTo>
                <a:lnTo>
                  <a:pt x="170345" y="51340"/>
                </a:lnTo>
                <a:lnTo>
                  <a:pt x="170274" y="53060"/>
                </a:lnTo>
                <a:lnTo>
                  <a:pt x="170131" y="56500"/>
                </a:lnTo>
                <a:lnTo>
                  <a:pt x="170059" y="59941"/>
                </a:lnTo>
                <a:lnTo>
                  <a:pt x="170035" y="63381"/>
                </a:lnTo>
                <a:lnTo>
                  <a:pt x="170059" y="66821"/>
                </a:lnTo>
                <a:lnTo>
                  <a:pt x="170154" y="70272"/>
                </a:lnTo>
                <a:lnTo>
                  <a:pt x="170274" y="73712"/>
                </a:lnTo>
                <a:lnTo>
                  <a:pt x="170417" y="77152"/>
                </a:lnTo>
                <a:lnTo>
                  <a:pt x="170631" y="80593"/>
                </a:lnTo>
                <a:lnTo>
                  <a:pt x="170869" y="84033"/>
                </a:lnTo>
                <a:lnTo>
                  <a:pt x="171131" y="87473"/>
                </a:lnTo>
                <a:lnTo>
                  <a:pt x="171441" y="90901"/>
                </a:lnTo>
                <a:lnTo>
                  <a:pt x="171775" y="94319"/>
                </a:lnTo>
                <a:lnTo>
                  <a:pt x="172156" y="97736"/>
                </a:lnTo>
                <a:lnTo>
                  <a:pt x="172537" y="101153"/>
                </a:lnTo>
                <a:lnTo>
                  <a:pt x="172942" y="104559"/>
                </a:lnTo>
                <a:lnTo>
                  <a:pt x="173395" y="107954"/>
                </a:lnTo>
                <a:lnTo>
                  <a:pt x="173848" y="111337"/>
                </a:lnTo>
                <a:lnTo>
                  <a:pt x="174300" y="114720"/>
                </a:lnTo>
                <a:lnTo>
                  <a:pt x="175277" y="121441"/>
                </a:lnTo>
                <a:lnTo>
                  <a:pt x="175325" y="121612"/>
                </a:lnTo>
                <a:lnTo>
                  <a:pt x="175373" y="121771"/>
                </a:lnTo>
                <a:lnTo>
                  <a:pt x="175444" y="121931"/>
                </a:lnTo>
                <a:lnTo>
                  <a:pt x="175516" y="122090"/>
                </a:lnTo>
                <a:lnTo>
                  <a:pt x="175611" y="122238"/>
                </a:lnTo>
                <a:lnTo>
                  <a:pt x="175730" y="122386"/>
                </a:lnTo>
                <a:lnTo>
                  <a:pt x="175849" y="122523"/>
                </a:lnTo>
                <a:lnTo>
                  <a:pt x="175992" y="122660"/>
                </a:lnTo>
                <a:lnTo>
                  <a:pt x="176135" y="122785"/>
                </a:lnTo>
                <a:lnTo>
                  <a:pt x="176302" y="122910"/>
                </a:lnTo>
                <a:lnTo>
                  <a:pt x="176469" y="123036"/>
                </a:lnTo>
                <a:lnTo>
                  <a:pt x="176659" y="123138"/>
                </a:lnTo>
                <a:lnTo>
                  <a:pt x="176850" y="123252"/>
                </a:lnTo>
                <a:lnTo>
                  <a:pt x="177041" y="123355"/>
                </a:lnTo>
                <a:lnTo>
                  <a:pt x="177255" y="123446"/>
                </a:lnTo>
                <a:lnTo>
                  <a:pt x="177493" y="123537"/>
                </a:lnTo>
                <a:lnTo>
                  <a:pt x="177946" y="123708"/>
                </a:lnTo>
                <a:lnTo>
                  <a:pt x="178446" y="123844"/>
                </a:lnTo>
                <a:lnTo>
                  <a:pt x="178971" y="123970"/>
                </a:lnTo>
                <a:lnTo>
                  <a:pt x="179519" y="124072"/>
                </a:lnTo>
                <a:lnTo>
                  <a:pt x="180067" y="124152"/>
                </a:lnTo>
                <a:lnTo>
                  <a:pt x="180639" y="124209"/>
                </a:lnTo>
                <a:lnTo>
                  <a:pt x="181187" y="124243"/>
                </a:lnTo>
                <a:lnTo>
                  <a:pt x="181759" y="124254"/>
                </a:lnTo>
                <a:lnTo>
                  <a:pt x="182330" y="124243"/>
                </a:lnTo>
                <a:lnTo>
                  <a:pt x="182902" y="124209"/>
                </a:lnTo>
                <a:lnTo>
                  <a:pt x="183450" y="124152"/>
                </a:lnTo>
                <a:lnTo>
                  <a:pt x="183975" y="124084"/>
                </a:lnTo>
                <a:lnTo>
                  <a:pt x="184499" y="123981"/>
                </a:lnTo>
                <a:lnTo>
                  <a:pt x="184975" y="123867"/>
                </a:lnTo>
                <a:lnTo>
                  <a:pt x="185452" y="123719"/>
                </a:lnTo>
                <a:lnTo>
                  <a:pt x="185666" y="123639"/>
                </a:lnTo>
                <a:lnTo>
                  <a:pt x="185857" y="123560"/>
                </a:lnTo>
                <a:lnTo>
                  <a:pt x="186071" y="123469"/>
                </a:lnTo>
                <a:lnTo>
                  <a:pt x="186262" y="123366"/>
                </a:lnTo>
                <a:lnTo>
                  <a:pt x="186429" y="123263"/>
                </a:lnTo>
                <a:lnTo>
                  <a:pt x="186596" y="123161"/>
                </a:lnTo>
                <a:lnTo>
                  <a:pt x="186762" y="123047"/>
                </a:lnTo>
                <a:lnTo>
                  <a:pt x="186905" y="122933"/>
                </a:lnTo>
                <a:lnTo>
                  <a:pt x="187024" y="122808"/>
                </a:lnTo>
                <a:lnTo>
                  <a:pt x="187144" y="122671"/>
                </a:lnTo>
                <a:lnTo>
                  <a:pt x="187239" y="122534"/>
                </a:lnTo>
                <a:lnTo>
                  <a:pt x="187334" y="122398"/>
                </a:lnTo>
                <a:lnTo>
                  <a:pt x="187406" y="122250"/>
                </a:lnTo>
                <a:lnTo>
                  <a:pt x="187453" y="122102"/>
                </a:lnTo>
                <a:lnTo>
                  <a:pt x="187501" y="121942"/>
                </a:lnTo>
                <a:lnTo>
                  <a:pt x="187525" y="121783"/>
                </a:lnTo>
                <a:lnTo>
                  <a:pt x="187525" y="121612"/>
                </a:lnTo>
                <a:lnTo>
                  <a:pt x="187525" y="121441"/>
                </a:lnTo>
                <a:lnTo>
                  <a:pt x="187167" y="118001"/>
                </a:lnTo>
                <a:lnTo>
                  <a:pt x="186834" y="114572"/>
                </a:lnTo>
                <a:lnTo>
                  <a:pt x="186572" y="111143"/>
                </a:lnTo>
                <a:lnTo>
                  <a:pt x="186333" y="107715"/>
                </a:lnTo>
                <a:lnTo>
                  <a:pt x="186119" y="104286"/>
                </a:lnTo>
                <a:lnTo>
                  <a:pt x="185952" y="100857"/>
                </a:lnTo>
                <a:lnTo>
                  <a:pt x="185809" y="97429"/>
                </a:lnTo>
                <a:lnTo>
                  <a:pt x="185714" y="94000"/>
                </a:lnTo>
                <a:lnTo>
                  <a:pt x="185619" y="90571"/>
                </a:lnTo>
                <a:lnTo>
                  <a:pt x="185571" y="87142"/>
                </a:lnTo>
                <a:lnTo>
                  <a:pt x="185523" y="83714"/>
                </a:lnTo>
                <a:lnTo>
                  <a:pt x="185500" y="80296"/>
                </a:lnTo>
                <a:lnTo>
                  <a:pt x="185500" y="73439"/>
                </a:lnTo>
                <a:lnTo>
                  <a:pt x="185547" y="66593"/>
                </a:lnTo>
                <a:lnTo>
                  <a:pt x="185666" y="52889"/>
                </a:lnTo>
                <a:lnTo>
                  <a:pt x="185690" y="46043"/>
                </a:lnTo>
                <a:lnTo>
                  <a:pt x="185690" y="39186"/>
                </a:lnTo>
                <a:lnTo>
                  <a:pt x="185666" y="35769"/>
                </a:lnTo>
                <a:lnTo>
                  <a:pt x="185619" y="32340"/>
                </a:lnTo>
                <a:lnTo>
                  <a:pt x="185571" y="28911"/>
                </a:lnTo>
                <a:lnTo>
                  <a:pt x="185476" y="25494"/>
                </a:lnTo>
                <a:lnTo>
                  <a:pt x="185357" y="22065"/>
                </a:lnTo>
                <a:lnTo>
                  <a:pt x="185237" y="18637"/>
                </a:lnTo>
                <a:lnTo>
                  <a:pt x="185047" y="15208"/>
                </a:lnTo>
                <a:lnTo>
                  <a:pt x="184856" y="11779"/>
                </a:lnTo>
                <a:lnTo>
                  <a:pt x="187763" y="11642"/>
                </a:lnTo>
                <a:lnTo>
                  <a:pt x="190694" y="11529"/>
                </a:lnTo>
                <a:lnTo>
                  <a:pt x="193649" y="11437"/>
                </a:lnTo>
                <a:lnTo>
                  <a:pt x="196603" y="11358"/>
                </a:lnTo>
                <a:lnTo>
                  <a:pt x="199606" y="11312"/>
                </a:lnTo>
                <a:lnTo>
                  <a:pt x="202608" y="11289"/>
                </a:lnTo>
                <a:lnTo>
                  <a:pt x="205658" y="11301"/>
                </a:lnTo>
                <a:lnTo>
                  <a:pt x="208708" y="11323"/>
                </a:lnTo>
                <a:lnTo>
                  <a:pt x="210447" y="11358"/>
                </a:lnTo>
                <a:lnTo>
                  <a:pt x="212163" y="11415"/>
                </a:lnTo>
                <a:lnTo>
                  <a:pt x="215594" y="11529"/>
                </a:lnTo>
                <a:lnTo>
                  <a:pt x="214712" y="14900"/>
                </a:lnTo>
                <a:lnTo>
                  <a:pt x="213878" y="18272"/>
                </a:lnTo>
                <a:lnTo>
                  <a:pt x="213092" y="21655"/>
                </a:lnTo>
                <a:lnTo>
                  <a:pt x="212330" y="25038"/>
                </a:lnTo>
                <a:lnTo>
                  <a:pt x="211591" y="28421"/>
                </a:lnTo>
                <a:lnTo>
                  <a:pt x="210900" y="31805"/>
                </a:lnTo>
                <a:lnTo>
                  <a:pt x="210257" y="35199"/>
                </a:lnTo>
                <a:lnTo>
                  <a:pt x="209613" y="38582"/>
                </a:lnTo>
                <a:lnTo>
                  <a:pt x="209017" y="41977"/>
                </a:lnTo>
                <a:lnTo>
                  <a:pt x="208446" y="45371"/>
                </a:lnTo>
                <a:lnTo>
                  <a:pt x="207874" y="48777"/>
                </a:lnTo>
                <a:lnTo>
                  <a:pt x="207350" y="52172"/>
                </a:lnTo>
                <a:lnTo>
                  <a:pt x="206849" y="55578"/>
                </a:lnTo>
                <a:lnTo>
                  <a:pt x="206349" y="58972"/>
                </a:lnTo>
                <a:lnTo>
                  <a:pt x="205872" y="62378"/>
                </a:lnTo>
                <a:lnTo>
                  <a:pt x="205419" y="65784"/>
                </a:lnTo>
                <a:lnTo>
                  <a:pt x="204538" y="72585"/>
                </a:lnTo>
                <a:lnTo>
                  <a:pt x="203680" y="79396"/>
                </a:lnTo>
                <a:lnTo>
                  <a:pt x="202060" y="93009"/>
                </a:lnTo>
                <a:lnTo>
                  <a:pt x="201226" y="99809"/>
                </a:lnTo>
                <a:lnTo>
                  <a:pt x="200392" y="106610"/>
                </a:lnTo>
                <a:lnTo>
                  <a:pt x="199510" y="113399"/>
                </a:lnTo>
                <a:lnTo>
                  <a:pt x="199057" y="116782"/>
                </a:lnTo>
                <a:lnTo>
                  <a:pt x="198581" y="120176"/>
                </a:lnTo>
                <a:lnTo>
                  <a:pt x="198557" y="120347"/>
                </a:lnTo>
                <a:lnTo>
                  <a:pt x="198557" y="120507"/>
                </a:lnTo>
                <a:lnTo>
                  <a:pt x="198581" y="120666"/>
                </a:lnTo>
                <a:lnTo>
                  <a:pt x="198629" y="120826"/>
                </a:lnTo>
                <a:lnTo>
                  <a:pt x="198676" y="120974"/>
                </a:lnTo>
                <a:lnTo>
                  <a:pt x="198748" y="121111"/>
                </a:lnTo>
                <a:lnTo>
                  <a:pt x="198819" y="121247"/>
                </a:lnTo>
                <a:lnTo>
                  <a:pt x="198915" y="121384"/>
                </a:lnTo>
                <a:lnTo>
                  <a:pt x="199034" y="121509"/>
                </a:lnTo>
                <a:lnTo>
                  <a:pt x="199153" y="121635"/>
                </a:lnTo>
                <a:lnTo>
                  <a:pt x="199296" y="121748"/>
                </a:lnTo>
                <a:lnTo>
                  <a:pt x="199439" y="121862"/>
                </a:lnTo>
                <a:lnTo>
                  <a:pt x="199606" y="121965"/>
                </a:lnTo>
                <a:lnTo>
                  <a:pt x="199796" y="122067"/>
                </a:lnTo>
                <a:lnTo>
                  <a:pt x="199963" y="122159"/>
                </a:lnTo>
                <a:lnTo>
                  <a:pt x="200177" y="122250"/>
                </a:lnTo>
                <a:lnTo>
                  <a:pt x="200368" y="122341"/>
                </a:lnTo>
                <a:lnTo>
                  <a:pt x="200582" y="122409"/>
                </a:lnTo>
                <a:lnTo>
                  <a:pt x="201035" y="122557"/>
                </a:lnTo>
                <a:lnTo>
                  <a:pt x="201512" y="122671"/>
                </a:lnTo>
                <a:lnTo>
                  <a:pt x="202036" y="122774"/>
                </a:lnTo>
                <a:lnTo>
                  <a:pt x="202560" y="122842"/>
                </a:lnTo>
                <a:lnTo>
                  <a:pt x="203108" y="122899"/>
                </a:lnTo>
                <a:lnTo>
                  <a:pt x="203656" y="122933"/>
                </a:lnTo>
                <a:lnTo>
                  <a:pt x="204228" y="122945"/>
                </a:lnTo>
                <a:lnTo>
                  <a:pt x="204776" y="122933"/>
                </a:lnTo>
                <a:lnTo>
                  <a:pt x="205348" y="122899"/>
                </a:lnTo>
                <a:lnTo>
                  <a:pt x="205920" y="122842"/>
                </a:lnTo>
                <a:lnTo>
                  <a:pt x="206468" y="122774"/>
                </a:lnTo>
                <a:lnTo>
                  <a:pt x="206992" y="122671"/>
                </a:lnTo>
                <a:lnTo>
                  <a:pt x="207516" y="122557"/>
                </a:lnTo>
                <a:lnTo>
                  <a:pt x="207993" y="122409"/>
                </a:lnTo>
                <a:lnTo>
                  <a:pt x="208469" y="122250"/>
                </a:lnTo>
                <a:lnTo>
                  <a:pt x="208684" y="122159"/>
                </a:lnTo>
                <a:lnTo>
                  <a:pt x="208898" y="122067"/>
                </a:lnTo>
                <a:lnTo>
                  <a:pt x="209089" y="121965"/>
                </a:lnTo>
                <a:lnTo>
                  <a:pt x="209280" y="121862"/>
                </a:lnTo>
                <a:lnTo>
                  <a:pt x="209470" y="121748"/>
                </a:lnTo>
                <a:lnTo>
                  <a:pt x="209637" y="121635"/>
                </a:lnTo>
                <a:lnTo>
                  <a:pt x="209804" y="121509"/>
                </a:lnTo>
                <a:lnTo>
                  <a:pt x="209947" y="121384"/>
                </a:lnTo>
                <a:lnTo>
                  <a:pt x="210090" y="121247"/>
                </a:lnTo>
                <a:lnTo>
                  <a:pt x="210209" y="121111"/>
                </a:lnTo>
                <a:lnTo>
                  <a:pt x="210304" y="120974"/>
                </a:lnTo>
                <a:lnTo>
                  <a:pt x="210399" y="120826"/>
                </a:lnTo>
                <a:lnTo>
                  <a:pt x="210495" y="120666"/>
                </a:lnTo>
                <a:lnTo>
                  <a:pt x="210542" y="120507"/>
                </a:lnTo>
                <a:lnTo>
                  <a:pt x="210590" y="120347"/>
                </a:lnTo>
                <a:lnTo>
                  <a:pt x="210638" y="120176"/>
                </a:lnTo>
                <a:lnTo>
                  <a:pt x="211090" y="116805"/>
                </a:lnTo>
                <a:lnTo>
                  <a:pt x="211591" y="113433"/>
                </a:lnTo>
                <a:lnTo>
                  <a:pt x="212592" y="106678"/>
                </a:lnTo>
                <a:lnTo>
                  <a:pt x="213616" y="99923"/>
                </a:lnTo>
                <a:lnTo>
                  <a:pt x="214688" y="93157"/>
                </a:lnTo>
                <a:lnTo>
                  <a:pt x="216809" y="79636"/>
                </a:lnTo>
                <a:lnTo>
                  <a:pt x="217858" y="72858"/>
                </a:lnTo>
                <a:lnTo>
                  <a:pt x="218858" y="66092"/>
                </a:lnTo>
                <a:lnTo>
                  <a:pt x="219335" y="62697"/>
                </a:lnTo>
                <a:lnTo>
                  <a:pt x="219811" y="59314"/>
                </a:lnTo>
                <a:lnTo>
                  <a:pt x="220264" y="55931"/>
                </a:lnTo>
                <a:lnTo>
                  <a:pt x="220693" y="52548"/>
                </a:lnTo>
                <a:lnTo>
                  <a:pt x="221122" y="49153"/>
                </a:lnTo>
                <a:lnTo>
                  <a:pt x="221503" y="45770"/>
                </a:lnTo>
                <a:lnTo>
                  <a:pt x="221861" y="42387"/>
                </a:lnTo>
                <a:lnTo>
                  <a:pt x="222218" y="38992"/>
                </a:lnTo>
                <a:lnTo>
                  <a:pt x="222528" y="35609"/>
                </a:lnTo>
                <a:lnTo>
                  <a:pt x="222790" y="32226"/>
                </a:lnTo>
                <a:lnTo>
                  <a:pt x="223052" y="28843"/>
                </a:lnTo>
                <a:lnTo>
                  <a:pt x="223266" y="25460"/>
                </a:lnTo>
                <a:lnTo>
                  <a:pt x="223457" y="22077"/>
                </a:lnTo>
                <a:lnTo>
                  <a:pt x="223600" y="18694"/>
                </a:lnTo>
                <a:lnTo>
                  <a:pt x="223695" y="15310"/>
                </a:lnTo>
                <a:lnTo>
                  <a:pt x="223767" y="11927"/>
                </a:lnTo>
                <a:lnTo>
                  <a:pt x="225339" y="12030"/>
                </a:lnTo>
                <a:lnTo>
                  <a:pt x="226912" y="12144"/>
                </a:lnTo>
                <a:lnTo>
                  <a:pt x="228485" y="12258"/>
                </a:lnTo>
                <a:lnTo>
                  <a:pt x="230034" y="12383"/>
                </a:lnTo>
                <a:lnTo>
                  <a:pt x="231606" y="12520"/>
                </a:lnTo>
                <a:lnTo>
                  <a:pt x="233155" y="12656"/>
                </a:lnTo>
                <a:lnTo>
                  <a:pt x="234704" y="12804"/>
                </a:lnTo>
                <a:lnTo>
                  <a:pt x="236253" y="12952"/>
                </a:lnTo>
                <a:lnTo>
                  <a:pt x="237801" y="13112"/>
                </a:lnTo>
                <a:lnTo>
                  <a:pt x="239350" y="13283"/>
                </a:lnTo>
                <a:lnTo>
                  <a:pt x="240899" y="13465"/>
                </a:lnTo>
                <a:lnTo>
                  <a:pt x="242424" y="13647"/>
                </a:lnTo>
                <a:lnTo>
                  <a:pt x="243949" y="13830"/>
                </a:lnTo>
                <a:lnTo>
                  <a:pt x="245498" y="14023"/>
                </a:lnTo>
                <a:lnTo>
                  <a:pt x="247023" y="14228"/>
                </a:lnTo>
                <a:lnTo>
                  <a:pt x="248524" y="14433"/>
                </a:lnTo>
                <a:lnTo>
                  <a:pt x="247857" y="17657"/>
                </a:lnTo>
                <a:lnTo>
                  <a:pt x="247213" y="20892"/>
                </a:lnTo>
                <a:lnTo>
                  <a:pt x="246618" y="24116"/>
                </a:lnTo>
                <a:lnTo>
                  <a:pt x="246093" y="27351"/>
                </a:lnTo>
                <a:lnTo>
                  <a:pt x="245569" y="30586"/>
                </a:lnTo>
                <a:lnTo>
                  <a:pt x="245116" y="33821"/>
                </a:lnTo>
                <a:lnTo>
                  <a:pt x="244688" y="37056"/>
                </a:lnTo>
                <a:lnTo>
                  <a:pt x="244306" y="40291"/>
                </a:lnTo>
                <a:lnTo>
                  <a:pt x="243949" y="43526"/>
                </a:lnTo>
                <a:lnTo>
                  <a:pt x="243615" y="46761"/>
                </a:lnTo>
                <a:lnTo>
                  <a:pt x="243329" y="50008"/>
                </a:lnTo>
                <a:lnTo>
                  <a:pt x="243043" y="53243"/>
                </a:lnTo>
                <a:lnTo>
                  <a:pt x="242781" y="56489"/>
                </a:lnTo>
                <a:lnTo>
                  <a:pt x="242543" y="59724"/>
                </a:lnTo>
                <a:lnTo>
                  <a:pt x="242329" y="62959"/>
                </a:lnTo>
                <a:lnTo>
                  <a:pt x="242138" y="66206"/>
                </a:lnTo>
                <a:lnTo>
                  <a:pt x="241924" y="69463"/>
                </a:lnTo>
                <a:lnTo>
                  <a:pt x="241661" y="72744"/>
                </a:lnTo>
                <a:lnTo>
                  <a:pt x="241113" y="79340"/>
                </a:lnTo>
                <a:lnTo>
                  <a:pt x="240828" y="82654"/>
                </a:lnTo>
                <a:lnTo>
                  <a:pt x="240565" y="85969"/>
                </a:lnTo>
                <a:lnTo>
                  <a:pt x="240351" y="89284"/>
                </a:lnTo>
                <a:lnTo>
                  <a:pt x="240160" y="92599"/>
                </a:lnTo>
                <a:lnTo>
                  <a:pt x="240089" y="94262"/>
                </a:lnTo>
                <a:lnTo>
                  <a:pt x="240041" y="95925"/>
                </a:lnTo>
                <a:lnTo>
                  <a:pt x="239994" y="97577"/>
                </a:lnTo>
                <a:lnTo>
                  <a:pt x="239970" y="99240"/>
                </a:lnTo>
                <a:lnTo>
                  <a:pt x="239970" y="100891"/>
                </a:lnTo>
                <a:lnTo>
                  <a:pt x="239994" y="102555"/>
                </a:lnTo>
                <a:lnTo>
                  <a:pt x="240041" y="104206"/>
                </a:lnTo>
                <a:lnTo>
                  <a:pt x="240113" y="105858"/>
                </a:lnTo>
                <a:lnTo>
                  <a:pt x="240208" y="107498"/>
                </a:lnTo>
                <a:lnTo>
                  <a:pt x="240327" y="109150"/>
                </a:lnTo>
                <a:lnTo>
                  <a:pt x="240470" y="110790"/>
                </a:lnTo>
                <a:lnTo>
                  <a:pt x="240661" y="112431"/>
                </a:lnTo>
                <a:lnTo>
                  <a:pt x="240875" y="114071"/>
                </a:lnTo>
                <a:lnTo>
                  <a:pt x="241137" y="115700"/>
                </a:lnTo>
                <a:lnTo>
                  <a:pt x="241423" y="117329"/>
                </a:lnTo>
                <a:lnTo>
                  <a:pt x="241757" y="118958"/>
                </a:lnTo>
                <a:lnTo>
                  <a:pt x="241828" y="119242"/>
                </a:lnTo>
                <a:lnTo>
                  <a:pt x="241971" y="119516"/>
                </a:lnTo>
                <a:lnTo>
                  <a:pt x="242162" y="119778"/>
                </a:lnTo>
                <a:lnTo>
                  <a:pt x="242376" y="120006"/>
                </a:lnTo>
                <a:lnTo>
                  <a:pt x="242615" y="120222"/>
                </a:lnTo>
                <a:lnTo>
                  <a:pt x="242924" y="120427"/>
                </a:lnTo>
                <a:lnTo>
                  <a:pt x="243234" y="120598"/>
                </a:lnTo>
                <a:lnTo>
                  <a:pt x="243592" y="120757"/>
                </a:lnTo>
                <a:lnTo>
                  <a:pt x="243973" y="120906"/>
                </a:lnTo>
                <a:lnTo>
                  <a:pt x="244354" y="121031"/>
                </a:lnTo>
                <a:lnTo>
                  <a:pt x="244783" y="121133"/>
                </a:lnTo>
                <a:lnTo>
                  <a:pt x="245212" y="121213"/>
                </a:lnTo>
                <a:lnTo>
                  <a:pt x="245641" y="121281"/>
                </a:lnTo>
                <a:lnTo>
                  <a:pt x="246093" y="121327"/>
                </a:lnTo>
                <a:lnTo>
                  <a:pt x="246546" y="121361"/>
                </a:lnTo>
                <a:lnTo>
                  <a:pt x="247023" y="121373"/>
                </a:lnTo>
                <a:lnTo>
                  <a:pt x="247475" y="121361"/>
                </a:lnTo>
                <a:lnTo>
                  <a:pt x="247928" y="121338"/>
                </a:lnTo>
                <a:lnTo>
                  <a:pt x="248381" y="121293"/>
                </a:lnTo>
                <a:lnTo>
                  <a:pt x="248834" y="121224"/>
                </a:lnTo>
                <a:lnTo>
                  <a:pt x="249263" y="121133"/>
                </a:lnTo>
                <a:lnTo>
                  <a:pt x="249668" y="121031"/>
                </a:lnTo>
                <a:lnTo>
                  <a:pt x="250049" y="120917"/>
                </a:lnTo>
                <a:lnTo>
                  <a:pt x="250430" y="120769"/>
                </a:lnTo>
                <a:lnTo>
                  <a:pt x="250764" y="120609"/>
                </a:lnTo>
                <a:lnTo>
                  <a:pt x="251097" y="120438"/>
                </a:lnTo>
                <a:lnTo>
                  <a:pt x="251383" y="120233"/>
                </a:lnTo>
                <a:lnTo>
                  <a:pt x="251621" y="120017"/>
                </a:lnTo>
                <a:lnTo>
                  <a:pt x="251836" y="119778"/>
                </a:lnTo>
                <a:lnTo>
                  <a:pt x="252003" y="119527"/>
                </a:lnTo>
                <a:lnTo>
                  <a:pt x="252146" y="119254"/>
                </a:lnTo>
                <a:lnTo>
                  <a:pt x="252217" y="118958"/>
                </a:lnTo>
                <a:lnTo>
                  <a:pt x="252503" y="117329"/>
                </a:lnTo>
                <a:lnTo>
                  <a:pt x="252741" y="115688"/>
                </a:lnTo>
                <a:lnTo>
                  <a:pt x="252980" y="114048"/>
                </a:lnTo>
                <a:lnTo>
                  <a:pt x="253170" y="112408"/>
                </a:lnTo>
                <a:lnTo>
                  <a:pt x="253313" y="110767"/>
                </a:lnTo>
                <a:lnTo>
                  <a:pt x="253456" y="109127"/>
                </a:lnTo>
                <a:lnTo>
                  <a:pt x="253575" y="107475"/>
                </a:lnTo>
                <a:lnTo>
                  <a:pt x="253671" y="105835"/>
                </a:lnTo>
                <a:lnTo>
                  <a:pt x="253742" y="104183"/>
                </a:lnTo>
                <a:lnTo>
                  <a:pt x="253790" y="102532"/>
                </a:lnTo>
                <a:lnTo>
                  <a:pt x="253837" y="100880"/>
                </a:lnTo>
                <a:lnTo>
                  <a:pt x="253861" y="99228"/>
                </a:lnTo>
                <a:lnTo>
                  <a:pt x="253837" y="95925"/>
                </a:lnTo>
                <a:lnTo>
                  <a:pt x="253814" y="92610"/>
                </a:lnTo>
                <a:lnTo>
                  <a:pt x="253742" y="89295"/>
                </a:lnTo>
                <a:lnTo>
                  <a:pt x="253647" y="85981"/>
                </a:lnTo>
                <a:lnTo>
                  <a:pt x="253456" y="79374"/>
                </a:lnTo>
                <a:lnTo>
                  <a:pt x="253409" y="76070"/>
                </a:lnTo>
                <a:lnTo>
                  <a:pt x="253385" y="72767"/>
                </a:lnTo>
                <a:lnTo>
                  <a:pt x="253385" y="71127"/>
                </a:lnTo>
                <a:lnTo>
                  <a:pt x="253409" y="69486"/>
                </a:lnTo>
                <a:lnTo>
                  <a:pt x="253456" y="67846"/>
                </a:lnTo>
                <a:lnTo>
                  <a:pt x="253504" y="66206"/>
                </a:lnTo>
                <a:lnTo>
                  <a:pt x="253623" y="63039"/>
                </a:lnTo>
                <a:lnTo>
                  <a:pt x="253766" y="59872"/>
                </a:lnTo>
                <a:lnTo>
                  <a:pt x="254076" y="53527"/>
                </a:lnTo>
                <a:lnTo>
                  <a:pt x="254743" y="40861"/>
                </a:lnTo>
                <a:lnTo>
                  <a:pt x="255053" y="34527"/>
                </a:lnTo>
                <a:lnTo>
                  <a:pt x="255172" y="31360"/>
                </a:lnTo>
                <a:lnTo>
                  <a:pt x="255315" y="28182"/>
                </a:lnTo>
                <a:lnTo>
                  <a:pt x="255410" y="25016"/>
                </a:lnTo>
                <a:lnTo>
                  <a:pt x="255505" y="21849"/>
                </a:lnTo>
                <a:lnTo>
                  <a:pt x="255553" y="18682"/>
                </a:lnTo>
                <a:lnTo>
                  <a:pt x="255601" y="15515"/>
                </a:lnTo>
                <a:lnTo>
                  <a:pt x="258174" y="15948"/>
                </a:lnTo>
                <a:lnTo>
                  <a:pt x="260724" y="16393"/>
                </a:lnTo>
                <a:lnTo>
                  <a:pt x="263249" y="16860"/>
                </a:lnTo>
                <a:lnTo>
                  <a:pt x="265775" y="17349"/>
                </a:lnTo>
                <a:lnTo>
                  <a:pt x="268301" y="17851"/>
                </a:lnTo>
                <a:lnTo>
                  <a:pt x="270779" y="18375"/>
                </a:lnTo>
                <a:lnTo>
                  <a:pt x="273257" y="18921"/>
                </a:lnTo>
                <a:lnTo>
                  <a:pt x="275735" y="19479"/>
                </a:lnTo>
                <a:lnTo>
                  <a:pt x="278166" y="20060"/>
                </a:lnTo>
                <a:lnTo>
                  <a:pt x="280596" y="20653"/>
                </a:lnTo>
                <a:lnTo>
                  <a:pt x="283026" y="21256"/>
                </a:lnTo>
                <a:lnTo>
                  <a:pt x="285409" y="21883"/>
                </a:lnTo>
                <a:lnTo>
                  <a:pt x="287792" y="22532"/>
                </a:lnTo>
                <a:lnTo>
                  <a:pt x="290151" y="23182"/>
                </a:lnTo>
                <a:lnTo>
                  <a:pt x="292486" y="23865"/>
                </a:lnTo>
                <a:lnTo>
                  <a:pt x="294821" y="24549"/>
                </a:lnTo>
                <a:lnTo>
                  <a:pt x="293940" y="27419"/>
                </a:lnTo>
                <a:lnTo>
                  <a:pt x="293082" y="30301"/>
                </a:lnTo>
                <a:lnTo>
                  <a:pt x="292272" y="33194"/>
                </a:lnTo>
                <a:lnTo>
                  <a:pt x="291485" y="36099"/>
                </a:lnTo>
                <a:lnTo>
                  <a:pt x="290747" y="39027"/>
                </a:lnTo>
                <a:lnTo>
                  <a:pt x="290056" y="41954"/>
                </a:lnTo>
                <a:lnTo>
                  <a:pt x="289388" y="44893"/>
                </a:lnTo>
                <a:lnTo>
                  <a:pt x="288769" y="47843"/>
                </a:lnTo>
                <a:lnTo>
                  <a:pt x="288173" y="50794"/>
                </a:lnTo>
                <a:lnTo>
                  <a:pt x="287625" y="53755"/>
                </a:lnTo>
                <a:lnTo>
                  <a:pt x="287101" y="56728"/>
                </a:lnTo>
                <a:lnTo>
                  <a:pt x="286624" y="59701"/>
                </a:lnTo>
                <a:lnTo>
                  <a:pt x="286172" y="62686"/>
                </a:lnTo>
                <a:lnTo>
                  <a:pt x="285743" y="65670"/>
                </a:lnTo>
                <a:lnTo>
                  <a:pt x="285338" y="68655"/>
                </a:lnTo>
                <a:lnTo>
                  <a:pt x="284980" y="71639"/>
                </a:lnTo>
                <a:lnTo>
                  <a:pt x="284647" y="74624"/>
                </a:lnTo>
                <a:lnTo>
                  <a:pt x="284361" y="77619"/>
                </a:lnTo>
                <a:lnTo>
                  <a:pt x="284075" y="80604"/>
                </a:lnTo>
                <a:lnTo>
                  <a:pt x="283837" y="83588"/>
                </a:lnTo>
                <a:lnTo>
                  <a:pt x="283598" y="86573"/>
                </a:lnTo>
                <a:lnTo>
                  <a:pt x="283408" y="89546"/>
                </a:lnTo>
                <a:lnTo>
                  <a:pt x="283241" y="92519"/>
                </a:lnTo>
                <a:lnTo>
                  <a:pt x="283098" y="95492"/>
                </a:lnTo>
                <a:lnTo>
                  <a:pt x="282979" y="98454"/>
                </a:lnTo>
                <a:lnTo>
                  <a:pt x="282883" y="101404"/>
                </a:lnTo>
                <a:lnTo>
                  <a:pt x="282812" y="104354"/>
                </a:lnTo>
                <a:lnTo>
                  <a:pt x="282764" y="107293"/>
                </a:lnTo>
                <a:lnTo>
                  <a:pt x="282717" y="110221"/>
                </a:lnTo>
                <a:lnTo>
                  <a:pt x="282717" y="113148"/>
                </a:lnTo>
                <a:lnTo>
                  <a:pt x="282717" y="116053"/>
                </a:lnTo>
                <a:lnTo>
                  <a:pt x="282740" y="118946"/>
                </a:lnTo>
                <a:lnTo>
                  <a:pt x="282764" y="119106"/>
                </a:lnTo>
                <a:lnTo>
                  <a:pt x="282788" y="119254"/>
                </a:lnTo>
                <a:lnTo>
                  <a:pt x="282812" y="119402"/>
                </a:lnTo>
                <a:lnTo>
                  <a:pt x="282860" y="119550"/>
                </a:lnTo>
                <a:lnTo>
                  <a:pt x="282931" y="119687"/>
                </a:lnTo>
                <a:lnTo>
                  <a:pt x="283003" y="119823"/>
                </a:lnTo>
                <a:lnTo>
                  <a:pt x="283098" y="119949"/>
                </a:lnTo>
                <a:lnTo>
                  <a:pt x="283193" y="120074"/>
                </a:lnTo>
                <a:lnTo>
                  <a:pt x="283312" y="120188"/>
                </a:lnTo>
                <a:lnTo>
                  <a:pt x="283431" y="120302"/>
                </a:lnTo>
                <a:lnTo>
                  <a:pt x="283574" y="120404"/>
                </a:lnTo>
                <a:lnTo>
                  <a:pt x="283717" y="120507"/>
                </a:lnTo>
                <a:lnTo>
                  <a:pt x="284027" y="120700"/>
                </a:lnTo>
                <a:lnTo>
                  <a:pt x="284385" y="120871"/>
                </a:lnTo>
                <a:lnTo>
                  <a:pt x="284766" y="121019"/>
                </a:lnTo>
                <a:lnTo>
                  <a:pt x="285195" y="121145"/>
                </a:lnTo>
                <a:lnTo>
                  <a:pt x="285624" y="121247"/>
                </a:lnTo>
                <a:lnTo>
                  <a:pt x="286076" y="121338"/>
                </a:lnTo>
                <a:lnTo>
                  <a:pt x="286553" y="121407"/>
                </a:lnTo>
                <a:lnTo>
                  <a:pt x="287029" y="121452"/>
                </a:lnTo>
                <a:lnTo>
                  <a:pt x="287506" y="121475"/>
                </a:lnTo>
                <a:lnTo>
                  <a:pt x="288006" y="121486"/>
                </a:lnTo>
                <a:lnTo>
                  <a:pt x="288507" y="121464"/>
                </a:lnTo>
                <a:lnTo>
                  <a:pt x="289007" y="121441"/>
                </a:lnTo>
                <a:lnTo>
                  <a:pt x="289508" y="121384"/>
                </a:lnTo>
                <a:lnTo>
                  <a:pt x="289984" y="121316"/>
                </a:lnTo>
                <a:lnTo>
                  <a:pt x="290461" y="121224"/>
                </a:lnTo>
                <a:lnTo>
                  <a:pt x="290913" y="121111"/>
                </a:lnTo>
                <a:lnTo>
                  <a:pt x="291342" y="120974"/>
                </a:lnTo>
                <a:lnTo>
                  <a:pt x="291771" y="120826"/>
                </a:lnTo>
                <a:lnTo>
                  <a:pt x="292152" y="120655"/>
                </a:lnTo>
                <a:lnTo>
                  <a:pt x="292510" y="120473"/>
                </a:lnTo>
                <a:lnTo>
                  <a:pt x="292820" y="120268"/>
                </a:lnTo>
                <a:lnTo>
                  <a:pt x="293106" y="120040"/>
                </a:lnTo>
                <a:lnTo>
                  <a:pt x="293344" y="119789"/>
                </a:lnTo>
                <a:lnTo>
                  <a:pt x="293439" y="119664"/>
                </a:lnTo>
                <a:lnTo>
                  <a:pt x="293534" y="119527"/>
                </a:lnTo>
                <a:lnTo>
                  <a:pt x="293606" y="119391"/>
                </a:lnTo>
                <a:lnTo>
                  <a:pt x="293677" y="119242"/>
                </a:lnTo>
                <a:lnTo>
                  <a:pt x="293725" y="119094"/>
                </a:lnTo>
                <a:lnTo>
                  <a:pt x="293773" y="118946"/>
                </a:lnTo>
                <a:lnTo>
                  <a:pt x="294368" y="116121"/>
                </a:lnTo>
                <a:lnTo>
                  <a:pt x="294916" y="113296"/>
                </a:lnTo>
                <a:lnTo>
                  <a:pt x="295488" y="110449"/>
                </a:lnTo>
                <a:lnTo>
                  <a:pt x="296013" y="107589"/>
                </a:lnTo>
                <a:lnTo>
                  <a:pt x="296537" y="104719"/>
                </a:lnTo>
                <a:lnTo>
                  <a:pt x="297037" y="101848"/>
                </a:lnTo>
                <a:lnTo>
                  <a:pt x="297514" y="98955"/>
                </a:lnTo>
                <a:lnTo>
                  <a:pt x="297966" y="96062"/>
                </a:lnTo>
                <a:lnTo>
                  <a:pt x="298395" y="93168"/>
                </a:lnTo>
                <a:lnTo>
                  <a:pt x="298800" y="90264"/>
                </a:lnTo>
                <a:lnTo>
                  <a:pt x="299205" y="87347"/>
                </a:lnTo>
                <a:lnTo>
                  <a:pt x="299563" y="84431"/>
                </a:lnTo>
                <a:lnTo>
                  <a:pt x="299896" y="81504"/>
                </a:lnTo>
                <a:lnTo>
                  <a:pt x="300230" y="78576"/>
                </a:lnTo>
                <a:lnTo>
                  <a:pt x="300516" y="75649"/>
                </a:lnTo>
                <a:lnTo>
                  <a:pt x="300778" y="72721"/>
                </a:lnTo>
                <a:lnTo>
                  <a:pt x="300993" y="69794"/>
                </a:lnTo>
                <a:lnTo>
                  <a:pt x="301207" y="66866"/>
                </a:lnTo>
                <a:lnTo>
                  <a:pt x="301374" y="63939"/>
                </a:lnTo>
                <a:lnTo>
                  <a:pt x="301517" y="61011"/>
                </a:lnTo>
                <a:lnTo>
                  <a:pt x="301636" y="58084"/>
                </a:lnTo>
                <a:lnTo>
                  <a:pt x="301707" y="55168"/>
                </a:lnTo>
                <a:lnTo>
                  <a:pt x="301755" y="52252"/>
                </a:lnTo>
                <a:lnTo>
                  <a:pt x="301755" y="49335"/>
                </a:lnTo>
                <a:lnTo>
                  <a:pt x="301731" y="46431"/>
                </a:lnTo>
                <a:lnTo>
                  <a:pt x="301660" y="43537"/>
                </a:lnTo>
                <a:lnTo>
                  <a:pt x="301564" y="40644"/>
                </a:lnTo>
                <a:lnTo>
                  <a:pt x="301445" y="37762"/>
                </a:lnTo>
                <a:lnTo>
                  <a:pt x="301255" y="34892"/>
                </a:lnTo>
                <a:lnTo>
                  <a:pt x="301040" y="32021"/>
                </a:lnTo>
                <a:lnTo>
                  <a:pt x="300778" y="29173"/>
                </a:lnTo>
                <a:lnTo>
                  <a:pt x="300492" y="26326"/>
                </a:lnTo>
                <a:lnTo>
                  <a:pt x="302803" y="27089"/>
                </a:lnTo>
                <a:lnTo>
                  <a:pt x="305091" y="27863"/>
                </a:lnTo>
                <a:lnTo>
                  <a:pt x="307378" y="28649"/>
                </a:lnTo>
                <a:lnTo>
                  <a:pt x="309618" y="29458"/>
                </a:lnTo>
                <a:lnTo>
                  <a:pt x="311858" y="30267"/>
                </a:lnTo>
                <a:lnTo>
                  <a:pt x="314074" y="31098"/>
                </a:lnTo>
                <a:lnTo>
                  <a:pt x="316242" y="31941"/>
                </a:lnTo>
                <a:lnTo>
                  <a:pt x="318411" y="32807"/>
                </a:lnTo>
                <a:lnTo>
                  <a:pt x="320555" y="33673"/>
                </a:lnTo>
                <a:lnTo>
                  <a:pt x="322652" y="34561"/>
                </a:lnTo>
                <a:lnTo>
                  <a:pt x="324749" y="35450"/>
                </a:lnTo>
                <a:lnTo>
                  <a:pt x="326822" y="36361"/>
                </a:lnTo>
                <a:lnTo>
                  <a:pt x="328847" y="37284"/>
                </a:lnTo>
                <a:lnTo>
                  <a:pt x="330873" y="38218"/>
                </a:lnTo>
                <a:lnTo>
                  <a:pt x="332850" y="39152"/>
                </a:lnTo>
                <a:lnTo>
                  <a:pt x="334804" y="40109"/>
                </a:lnTo>
                <a:lnTo>
                  <a:pt x="334399" y="42432"/>
                </a:lnTo>
                <a:lnTo>
                  <a:pt x="333994" y="44756"/>
                </a:lnTo>
                <a:lnTo>
                  <a:pt x="333613" y="47080"/>
                </a:lnTo>
                <a:lnTo>
                  <a:pt x="333255" y="49415"/>
                </a:lnTo>
                <a:lnTo>
                  <a:pt x="332898" y="51750"/>
                </a:lnTo>
                <a:lnTo>
                  <a:pt x="332564" y="54097"/>
                </a:lnTo>
                <a:lnTo>
                  <a:pt x="332255" y="56443"/>
                </a:lnTo>
                <a:lnTo>
                  <a:pt x="331969" y="58801"/>
                </a:lnTo>
                <a:lnTo>
                  <a:pt x="331683" y="61148"/>
                </a:lnTo>
                <a:lnTo>
                  <a:pt x="331421" y="63506"/>
                </a:lnTo>
                <a:lnTo>
                  <a:pt x="331182" y="65875"/>
                </a:lnTo>
                <a:lnTo>
                  <a:pt x="330968" y="68233"/>
                </a:lnTo>
                <a:lnTo>
                  <a:pt x="330753" y="70603"/>
                </a:lnTo>
                <a:lnTo>
                  <a:pt x="330563" y="72961"/>
                </a:lnTo>
                <a:lnTo>
                  <a:pt x="330420" y="75330"/>
                </a:lnTo>
                <a:lnTo>
                  <a:pt x="330277" y="77688"/>
                </a:lnTo>
                <a:lnTo>
                  <a:pt x="330134" y="80057"/>
                </a:lnTo>
                <a:lnTo>
                  <a:pt x="330039" y="82415"/>
                </a:lnTo>
                <a:lnTo>
                  <a:pt x="329967" y="84784"/>
                </a:lnTo>
                <a:lnTo>
                  <a:pt x="329896" y="87142"/>
                </a:lnTo>
                <a:lnTo>
                  <a:pt x="329872" y="89500"/>
                </a:lnTo>
                <a:lnTo>
                  <a:pt x="329848" y="91858"/>
                </a:lnTo>
                <a:lnTo>
                  <a:pt x="329848" y="94205"/>
                </a:lnTo>
                <a:lnTo>
                  <a:pt x="329872" y="96551"/>
                </a:lnTo>
                <a:lnTo>
                  <a:pt x="329919" y="98898"/>
                </a:lnTo>
                <a:lnTo>
                  <a:pt x="329991" y="101233"/>
                </a:lnTo>
                <a:lnTo>
                  <a:pt x="330086" y="103568"/>
                </a:lnTo>
                <a:lnTo>
                  <a:pt x="330205" y="105892"/>
                </a:lnTo>
                <a:lnTo>
                  <a:pt x="330348" y="108216"/>
                </a:lnTo>
                <a:lnTo>
                  <a:pt x="330515" y="110528"/>
                </a:lnTo>
                <a:lnTo>
                  <a:pt x="330706" y="112841"/>
                </a:lnTo>
                <a:lnTo>
                  <a:pt x="330920" y="115142"/>
                </a:lnTo>
                <a:lnTo>
                  <a:pt x="330944" y="115301"/>
                </a:lnTo>
                <a:lnTo>
                  <a:pt x="330992" y="115449"/>
                </a:lnTo>
                <a:lnTo>
                  <a:pt x="331039" y="115597"/>
                </a:lnTo>
                <a:lnTo>
                  <a:pt x="331111" y="115734"/>
                </a:lnTo>
                <a:lnTo>
                  <a:pt x="331182" y="115871"/>
                </a:lnTo>
                <a:lnTo>
                  <a:pt x="331278" y="116007"/>
                </a:lnTo>
                <a:lnTo>
                  <a:pt x="331373" y="116133"/>
                </a:lnTo>
                <a:lnTo>
                  <a:pt x="331468" y="116258"/>
                </a:lnTo>
                <a:lnTo>
                  <a:pt x="331730" y="116486"/>
                </a:lnTo>
                <a:lnTo>
                  <a:pt x="332016" y="116691"/>
                </a:lnTo>
                <a:lnTo>
                  <a:pt x="332350" y="116884"/>
                </a:lnTo>
                <a:lnTo>
                  <a:pt x="332707" y="117055"/>
                </a:lnTo>
                <a:lnTo>
                  <a:pt x="333112" y="117203"/>
                </a:lnTo>
                <a:lnTo>
                  <a:pt x="333517" y="117329"/>
                </a:lnTo>
                <a:lnTo>
                  <a:pt x="333970" y="117443"/>
                </a:lnTo>
                <a:lnTo>
                  <a:pt x="334423" y="117522"/>
                </a:lnTo>
                <a:lnTo>
                  <a:pt x="334899" y="117591"/>
                </a:lnTo>
                <a:lnTo>
                  <a:pt x="335376" y="117648"/>
                </a:lnTo>
                <a:lnTo>
                  <a:pt x="335853" y="117670"/>
                </a:lnTo>
                <a:lnTo>
                  <a:pt x="336353" y="117682"/>
                </a:lnTo>
                <a:lnTo>
                  <a:pt x="336853" y="117670"/>
                </a:lnTo>
                <a:lnTo>
                  <a:pt x="337354" y="117636"/>
                </a:lnTo>
                <a:lnTo>
                  <a:pt x="337830" y="117591"/>
                </a:lnTo>
                <a:lnTo>
                  <a:pt x="338307" y="117522"/>
                </a:lnTo>
                <a:lnTo>
                  <a:pt x="338760" y="117431"/>
                </a:lnTo>
                <a:lnTo>
                  <a:pt x="339212" y="117317"/>
                </a:lnTo>
                <a:lnTo>
                  <a:pt x="339641" y="117192"/>
                </a:lnTo>
                <a:lnTo>
                  <a:pt x="340046" y="117033"/>
                </a:lnTo>
                <a:lnTo>
                  <a:pt x="340404" y="116873"/>
                </a:lnTo>
                <a:lnTo>
                  <a:pt x="340761" y="116679"/>
                </a:lnTo>
                <a:lnTo>
                  <a:pt x="341071" y="116474"/>
                </a:lnTo>
                <a:lnTo>
                  <a:pt x="341333" y="116247"/>
                </a:lnTo>
                <a:lnTo>
                  <a:pt x="341571" y="115996"/>
                </a:lnTo>
                <a:lnTo>
                  <a:pt x="341666" y="115859"/>
                </a:lnTo>
                <a:lnTo>
                  <a:pt x="341738" y="115734"/>
                </a:lnTo>
                <a:lnTo>
                  <a:pt x="341809" y="115586"/>
                </a:lnTo>
                <a:lnTo>
                  <a:pt x="341881" y="115438"/>
                </a:lnTo>
                <a:lnTo>
                  <a:pt x="341929" y="115290"/>
                </a:lnTo>
                <a:lnTo>
                  <a:pt x="341952" y="115142"/>
                </a:lnTo>
                <a:lnTo>
                  <a:pt x="342310" y="112989"/>
                </a:lnTo>
                <a:lnTo>
                  <a:pt x="342643" y="110847"/>
                </a:lnTo>
                <a:lnTo>
                  <a:pt x="342977" y="108683"/>
                </a:lnTo>
                <a:lnTo>
                  <a:pt x="343263" y="106519"/>
                </a:lnTo>
                <a:lnTo>
                  <a:pt x="343549" y="104354"/>
                </a:lnTo>
                <a:lnTo>
                  <a:pt x="343787" y="102179"/>
                </a:lnTo>
                <a:lnTo>
                  <a:pt x="344025" y="99992"/>
                </a:lnTo>
                <a:lnTo>
                  <a:pt x="344240" y="97804"/>
                </a:lnTo>
                <a:lnTo>
                  <a:pt x="344431" y="95617"/>
                </a:lnTo>
                <a:lnTo>
                  <a:pt x="344621" y="93419"/>
                </a:lnTo>
                <a:lnTo>
                  <a:pt x="344764" y="91220"/>
                </a:lnTo>
                <a:lnTo>
                  <a:pt x="344907" y="89022"/>
                </a:lnTo>
                <a:lnTo>
                  <a:pt x="345026" y="86823"/>
                </a:lnTo>
                <a:lnTo>
                  <a:pt x="345122" y="84614"/>
                </a:lnTo>
                <a:lnTo>
                  <a:pt x="345217" y="82404"/>
                </a:lnTo>
                <a:lnTo>
                  <a:pt x="345264" y="80194"/>
                </a:lnTo>
                <a:lnTo>
                  <a:pt x="345312" y="77984"/>
                </a:lnTo>
                <a:lnTo>
                  <a:pt x="345360" y="75774"/>
                </a:lnTo>
                <a:lnTo>
                  <a:pt x="345360" y="73564"/>
                </a:lnTo>
                <a:lnTo>
                  <a:pt x="345360" y="71354"/>
                </a:lnTo>
                <a:lnTo>
                  <a:pt x="345336" y="69145"/>
                </a:lnTo>
                <a:lnTo>
                  <a:pt x="345288" y="66935"/>
                </a:lnTo>
                <a:lnTo>
                  <a:pt x="345241" y="64725"/>
                </a:lnTo>
                <a:lnTo>
                  <a:pt x="345169" y="62515"/>
                </a:lnTo>
                <a:lnTo>
                  <a:pt x="345074" y="60305"/>
                </a:lnTo>
                <a:lnTo>
                  <a:pt x="344955" y="58107"/>
                </a:lnTo>
                <a:lnTo>
                  <a:pt x="344836" y="55908"/>
                </a:lnTo>
                <a:lnTo>
                  <a:pt x="344716" y="53710"/>
                </a:lnTo>
                <a:lnTo>
                  <a:pt x="344550" y="51511"/>
                </a:lnTo>
                <a:lnTo>
                  <a:pt x="344383" y="49324"/>
                </a:lnTo>
                <a:lnTo>
                  <a:pt x="344192" y="47137"/>
                </a:lnTo>
                <a:lnTo>
                  <a:pt x="344002" y="44950"/>
                </a:lnTo>
                <a:lnTo>
                  <a:pt x="344383" y="45155"/>
                </a:lnTo>
                <a:lnTo>
                  <a:pt x="345693" y="45907"/>
                </a:lnTo>
                <a:lnTo>
                  <a:pt x="347004" y="46659"/>
                </a:lnTo>
                <a:lnTo>
                  <a:pt x="348291" y="47422"/>
                </a:lnTo>
                <a:lnTo>
                  <a:pt x="349553" y="48185"/>
                </a:lnTo>
                <a:lnTo>
                  <a:pt x="350793" y="48948"/>
                </a:lnTo>
                <a:lnTo>
                  <a:pt x="352008" y="49711"/>
                </a:lnTo>
                <a:lnTo>
                  <a:pt x="353223" y="50486"/>
                </a:lnTo>
                <a:lnTo>
                  <a:pt x="354414" y="51261"/>
                </a:lnTo>
                <a:lnTo>
                  <a:pt x="355582" y="52047"/>
                </a:lnTo>
                <a:lnTo>
                  <a:pt x="356726" y="52821"/>
                </a:lnTo>
                <a:lnTo>
                  <a:pt x="357869" y="53607"/>
                </a:lnTo>
                <a:lnTo>
                  <a:pt x="358989" y="54404"/>
                </a:lnTo>
                <a:lnTo>
                  <a:pt x="360085" y="55190"/>
                </a:lnTo>
                <a:lnTo>
                  <a:pt x="361181" y="55988"/>
                </a:lnTo>
                <a:lnTo>
                  <a:pt x="362254" y="56785"/>
                </a:lnTo>
                <a:lnTo>
                  <a:pt x="363302" y="57583"/>
                </a:lnTo>
                <a:lnTo>
                  <a:pt x="364350" y="58391"/>
                </a:lnTo>
                <a:lnTo>
                  <a:pt x="365375" y="59200"/>
                </a:lnTo>
                <a:lnTo>
                  <a:pt x="366376" y="60009"/>
                </a:lnTo>
                <a:lnTo>
                  <a:pt x="367377" y="60818"/>
                </a:lnTo>
                <a:lnTo>
                  <a:pt x="368354" y="61638"/>
                </a:lnTo>
                <a:lnTo>
                  <a:pt x="369307" y="62458"/>
                </a:lnTo>
                <a:lnTo>
                  <a:pt x="370260" y="63278"/>
                </a:lnTo>
                <a:lnTo>
                  <a:pt x="371189" y="64098"/>
                </a:lnTo>
                <a:lnTo>
                  <a:pt x="373024" y="65750"/>
                </a:lnTo>
                <a:lnTo>
                  <a:pt x="374811" y="67413"/>
                </a:lnTo>
                <a:lnTo>
                  <a:pt x="376550" y="69099"/>
                </a:lnTo>
                <a:lnTo>
                  <a:pt x="378242" y="70773"/>
                </a:lnTo>
                <a:lnTo>
                  <a:pt x="378051" y="73553"/>
                </a:lnTo>
                <a:lnTo>
                  <a:pt x="377861" y="76332"/>
                </a:lnTo>
                <a:lnTo>
                  <a:pt x="377646" y="79100"/>
                </a:lnTo>
                <a:lnTo>
                  <a:pt x="377408" y="81880"/>
                </a:lnTo>
                <a:lnTo>
                  <a:pt x="376908" y="87427"/>
                </a:lnTo>
                <a:lnTo>
                  <a:pt x="376336" y="92963"/>
                </a:lnTo>
                <a:lnTo>
                  <a:pt x="375764" y="98511"/>
                </a:lnTo>
                <a:lnTo>
                  <a:pt x="375144" y="104058"/>
                </a:lnTo>
                <a:lnTo>
                  <a:pt x="374549" y="109606"/>
                </a:lnTo>
                <a:lnTo>
                  <a:pt x="373953" y="115153"/>
                </a:lnTo>
                <a:lnTo>
                  <a:pt x="373953" y="115301"/>
                </a:lnTo>
                <a:lnTo>
                  <a:pt x="373953" y="115461"/>
                </a:lnTo>
                <a:lnTo>
                  <a:pt x="373977" y="115597"/>
                </a:lnTo>
                <a:lnTo>
                  <a:pt x="374025" y="115745"/>
                </a:lnTo>
                <a:lnTo>
                  <a:pt x="374072" y="115871"/>
                </a:lnTo>
                <a:lnTo>
                  <a:pt x="374120" y="116007"/>
                </a:lnTo>
                <a:lnTo>
                  <a:pt x="374215" y="116133"/>
                </a:lnTo>
                <a:lnTo>
                  <a:pt x="374287" y="116247"/>
                </a:lnTo>
                <a:lnTo>
                  <a:pt x="374406" y="116360"/>
                </a:lnTo>
                <a:lnTo>
                  <a:pt x="374525" y="116474"/>
                </a:lnTo>
                <a:lnTo>
                  <a:pt x="374644" y="116577"/>
                </a:lnTo>
                <a:lnTo>
                  <a:pt x="374787" y="116679"/>
                </a:lnTo>
                <a:lnTo>
                  <a:pt x="375073" y="116862"/>
                </a:lnTo>
                <a:lnTo>
                  <a:pt x="375430" y="117033"/>
                </a:lnTo>
                <a:lnTo>
                  <a:pt x="375788" y="117181"/>
                </a:lnTo>
                <a:lnTo>
                  <a:pt x="376193" y="117306"/>
                </a:lnTo>
                <a:lnTo>
                  <a:pt x="376622" y="117408"/>
                </a:lnTo>
                <a:lnTo>
                  <a:pt x="377075" y="117488"/>
                </a:lnTo>
                <a:lnTo>
                  <a:pt x="377551" y="117557"/>
                </a:lnTo>
                <a:lnTo>
                  <a:pt x="378028" y="117602"/>
                </a:lnTo>
                <a:lnTo>
                  <a:pt x="378528" y="117636"/>
                </a:lnTo>
                <a:lnTo>
                  <a:pt x="379028" y="117648"/>
                </a:lnTo>
                <a:lnTo>
                  <a:pt x="379529" y="117636"/>
                </a:lnTo>
                <a:lnTo>
                  <a:pt x="380053" y="117602"/>
                </a:lnTo>
                <a:lnTo>
                  <a:pt x="380530" y="117557"/>
                </a:lnTo>
                <a:lnTo>
                  <a:pt x="381030" y="117477"/>
                </a:lnTo>
                <a:lnTo>
                  <a:pt x="381506" y="117397"/>
                </a:lnTo>
                <a:lnTo>
                  <a:pt x="381959" y="117283"/>
                </a:lnTo>
                <a:lnTo>
                  <a:pt x="382412" y="117158"/>
                </a:lnTo>
                <a:lnTo>
                  <a:pt x="382817" y="117010"/>
                </a:lnTo>
                <a:lnTo>
                  <a:pt x="383198" y="116850"/>
                </a:lnTo>
                <a:lnTo>
                  <a:pt x="383556" y="116657"/>
                </a:lnTo>
                <a:lnTo>
                  <a:pt x="383889" y="116452"/>
                </a:lnTo>
                <a:lnTo>
                  <a:pt x="384151" y="116235"/>
                </a:lnTo>
                <a:lnTo>
                  <a:pt x="384270" y="116110"/>
                </a:lnTo>
                <a:lnTo>
                  <a:pt x="384390" y="115996"/>
                </a:lnTo>
                <a:lnTo>
                  <a:pt x="384485" y="115859"/>
                </a:lnTo>
                <a:lnTo>
                  <a:pt x="384580" y="115734"/>
                </a:lnTo>
                <a:lnTo>
                  <a:pt x="384652" y="115597"/>
                </a:lnTo>
                <a:lnTo>
                  <a:pt x="384723" y="115449"/>
                </a:lnTo>
                <a:lnTo>
                  <a:pt x="384771" y="115301"/>
                </a:lnTo>
                <a:lnTo>
                  <a:pt x="384795" y="115153"/>
                </a:lnTo>
                <a:lnTo>
                  <a:pt x="385152" y="112943"/>
                </a:lnTo>
                <a:lnTo>
                  <a:pt x="385462" y="110733"/>
                </a:lnTo>
                <a:lnTo>
                  <a:pt x="385748" y="108535"/>
                </a:lnTo>
                <a:lnTo>
                  <a:pt x="385986" y="106325"/>
                </a:lnTo>
                <a:lnTo>
                  <a:pt x="386201" y="104115"/>
                </a:lnTo>
                <a:lnTo>
                  <a:pt x="386367" y="101917"/>
                </a:lnTo>
                <a:lnTo>
                  <a:pt x="386510" y="99707"/>
                </a:lnTo>
                <a:lnTo>
                  <a:pt x="386606" y="97508"/>
                </a:lnTo>
                <a:lnTo>
                  <a:pt x="386701" y="95298"/>
                </a:lnTo>
                <a:lnTo>
                  <a:pt x="386749" y="93089"/>
                </a:lnTo>
                <a:lnTo>
                  <a:pt x="386749" y="90890"/>
                </a:lnTo>
                <a:lnTo>
                  <a:pt x="386749" y="88680"/>
                </a:lnTo>
                <a:lnTo>
                  <a:pt x="386701" y="86482"/>
                </a:lnTo>
                <a:lnTo>
                  <a:pt x="386653" y="84272"/>
                </a:lnTo>
                <a:lnTo>
                  <a:pt x="386558" y="82062"/>
                </a:lnTo>
                <a:lnTo>
                  <a:pt x="386439" y="79864"/>
                </a:lnTo>
                <a:lnTo>
                  <a:pt x="387487" y="81139"/>
                </a:lnTo>
                <a:lnTo>
                  <a:pt x="388536" y="82415"/>
                </a:lnTo>
                <a:lnTo>
                  <a:pt x="389536" y="83702"/>
                </a:lnTo>
                <a:lnTo>
                  <a:pt x="390537" y="84989"/>
                </a:lnTo>
                <a:lnTo>
                  <a:pt x="391514" y="86288"/>
                </a:lnTo>
                <a:lnTo>
                  <a:pt x="392491" y="87587"/>
                </a:lnTo>
                <a:lnTo>
                  <a:pt x="393444" y="88885"/>
                </a:lnTo>
                <a:lnTo>
                  <a:pt x="394373" y="90184"/>
                </a:lnTo>
                <a:lnTo>
                  <a:pt x="396232" y="92804"/>
                </a:lnTo>
                <a:lnTo>
                  <a:pt x="398019" y="95424"/>
                </a:lnTo>
                <a:lnTo>
                  <a:pt x="399759" y="98066"/>
                </a:lnTo>
                <a:lnTo>
                  <a:pt x="401474" y="100709"/>
                </a:lnTo>
                <a:lnTo>
                  <a:pt x="403166" y="103375"/>
                </a:lnTo>
                <a:lnTo>
                  <a:pt x="404834" y="106029"/>
                </a:lnTo>
                <a:lnTo>
                  <a:pt x="406502" y="108706"/>
                </a:lnTo>
                <a:lnTo>
                  <a:pt x="408146" y="111383"/>
                </a:lnTo>
                <a:lnTo>
                  <a:pt x="411434" y="116748"/>
                </a:lnTo>
                <a:lnTo>
                  <a:pt x="413102" y="119447"/>
                </a:lnTo>
                <a:lnTo>
                  <a:pt x="414770" y="122136"/>
                </a:lnTo>
                <a:lnTo>
                  <a:pt x="414937" y="122386"/>
                </a:lnTo>
                <a:lnTo>
                  <a:pt x="415175" y="122626"/>
                </a:lnTo>
                <a:lnTo>
                  <a:pt x="415437" y="122831"/>
                </a:lnTo>
                <a:lnTo>
                  <a:pt x="415723" y="123024"/>
                </a:lnTo>
                <a:lnTo>
                  <a:pt x="416033" y="123207"/>
                </a:lnTo>
                <a:lnTo>
                  <a:pt x="416390" y="123366"/>
                </a:lnTo>
                <a:lnTo>
                  <a:pt x="416748" y="123503"/>
                </a:lnTo>
                <a:lnTo>
                  <a:pt x="417153" y="123617"/>
                </a:lnTo>
                <a:lnTo>
                  <a:pt x="417558" y="123719"/>
                </a:lnTo>
                <a:lnTo>
                  <a:pt x="417987" y="123810"/>
                </a:lnTo>
                <a:lnTo>
                  <a:pt x="418416" y="123879"/>
                </a:lnTo>
                <a:lnTo>
                  <a:pt x="418868" y="123924"/>
                </a:lnTo>
                <a:lnTo>
                  <a:pt x="419321" y="123958"/>
                </a:lnTo>
                <a:lnTo>
                  <a:pt x="419798" y="123970"/>
                </a:lnTo>
                <a:lnTo>
                  <a:pt x="420250" y="123970"/>
                </a:lnTo>
                <a:lnTo>
                  <a:pt x="420703" y="123947"/>
                </a:lnTo>
                <a:lnTo>
                  <a:pt x="421156" y="123913"/>
                </a:lnTo>
                <a:lnTo>
                  <a:pt x="421609" y="123856"/>
                </a:lnTo>
                <a:lnTo>
                  <a:pt x="422037" y="123787"/>
                </a:lnTo>
                <a:lnTo>
                  <a:pt x="422466" y="123696"/>
                </a:lnTo>
                <a:lnTo>
                  <a:pt x="422871" y="123594"/>
                </a:lnTo>
                <a:lnTo>
                  <a:pt x="423253" y="123480"/>
                </a:lnTo>
                <a:lnTo>
                  <a:pt x="423610" y="123343"/>
                </a:lnTo>
                <a:lnTo>
                  <a:pt x="423944" y="123195"/>
                </a:lnTo>
                <a:lnTo>
                  <a:pt x="424253" y="123024"/>
                </a:lnTo>
                <a:lnTo>
                  <a:pt x="424539" y="122853"/>
                </a:lnTo>
                <a:lnTo>
                  <a:pt x="424801" y="122648"/>
                </a:lnTo>
                <a:lnTo>
                  <a:pt x="424992" y="122443"/>
                </a:lnTo>
                <a:lnTo>
                  <a:pt x="425159" y="122215"/>
                </a:lnTo>
                <a:lnTo>
                  <a:pt x="425302" y="121976"/>
                </a:lnTo>
                <a:lnTo>
                  <a:pt x="425373" y="121714"/>
                </a:lnTo>
                <a:lnTo>
                  <a:pt x="425421" y="121441"/>
                </a:lnTo>
                <a:lnTo>
                  <a:pt x="425421" y="120097"/>
                </a:lnTo>
                <a:lnTo>
                  <a:pt x="425421" y="118741"/>
                </a:lnTo>
                <a:lnTo>
                  <a:pt x="425373" y="117386"/>
                </a:lnTo>
                <a:lnTo>
                  <a:pt x="425278" y="116030"/>
                </a:lnTo>
                <a:lnTo>
                  <a:pt x="425183" y="114675"/>
                </a:lnTo>
                <a:lnTo>
                  <a:pt x="425016" y="113308"/>
                </a:lnTo>
                <a:lnTo>
                  <a:pt x="424849" y="111952"/>
                </a:lnTo>
                <a:lnTo>
                  <a:pt x="424611" y="110585"/>
                </a:lnTo>
                <a:lnTo>
                  <a:pt x="424373" y="109230"/>
                </a:lnTo>
                <a:lnTo>
                  <a:pt x="424087" y="107863"/>
                </a:lnTo>
                <a:lnTo>
                  <a:pt x="423777" y="106496"/>
                </a:lnTo>
                <a:lnTo>
                  <a:pt x="423419" y="105140"/>
                </a:lnTo>
                <a:lnTo>
                  <a:pt x="423038" y="103773"/>
                </a:lnTo>
                <a:lnTo>
                  <a:pt x="422609" y="102406"/>
                </a:lnTo>
                <a:lnTo>
                  <a:pt x="422157" y="101051"/>
                </a:lnTo>
                <a:lnTo>
                  <a:pt x="421680" y="99684"/>
                </a:lnTo>
                <a:lnTo>
                  <a:pt x="421180" y="98328"/>
                </a:lnTo>
                <a:lnTo>
                  <a:pt x="420632" y="96973"/>
                </a:lnTo>
                <a:lnTo>
                  <a:pt x="420036" y="95617"/>
                </a:lnTo>
                <a:lnTo>
                  <a:pt x="419440" y="94250"/>
                </a:lnTo>
                <a:lnTo>
                  <a:pt x="418797" y="92906"/>
                </a:lnTo>
                <a:lnTo>
                  <a:pt x="418130" y="91551"/>
                </a:lnTo>
                <a:lnTo>
                  <a:pt x="417415" y="90195"/>
                </a:lnTo>
                <a:lnTo>
                  <a:pt x="416676" y="88851"/>
                </a:lnTo>
                <a:lnTo>
                  <a:pt x="415914" y="87507"/>
                </a:lnTo>
                <a:lnTo>
                  <a:pt x="415127" y="86163"/>
                </a:lnTo>
                <a:lnTo>
                  <a:pt x="414293" y="84830"/>
                </a:lnTo>
                <a:lnTo>
                  <a:pt x="413436" y="83486"/>
                </a:lnTo>
                <a:lnTo>
                  <a:pt x="412554" y="82153"/>
                </a:lnTo>
                <a:lnTo>
                  <a:pt x="411625" y="80832"/>
                </a:lnTo>
                <a:lnTo>
                  <a:pt x="410695" y="79499"/>
                </a:lnTo>
                <a:lnTo>
                  <a:pt x="409719" y="78178"/>
                </a:lnTo>
                <a:lnTo>
                  <a:pt x="408694" y="76856"/>
                </a:lnTo>
                <a:lnTo>
                  <a:pt x="407669" y="75546"/>
                </a:lnTo>
                <a:lnTo>
                  <a:pt x="406597" y="74236"/>
                </a:lnTo>
                <a:lnTo>
                  <a:pt x="405501" y="72938"/>
                </a:lnTo>
                <a:lnTo>
                  <a:pt x="404381" y="71639"/>
                </a:lnTo>
                <a:lnTo>
                  <a:pt x="403237" y="70341"/>
                </a:lnTo>
                <a:lnTo>
                  <a:pt x="402070" y="69053"/>
                </a:lnTo>
                <a:lnTo>
                  <a:pt x="400855" y="67778"/>
                </a:lnTo>
                <a:lnTo>
                  <a:pt x="399616" y="66490"/>
                </a:lnTo>
                <a:lnTo>
                  <a:pt x="398353" y="65226"/>
                </a:lnTo>
                <a:lnTo>
                  <a:pt x="397066" y="63962"/>
                </a:lnTo>
                <a:lnTo>
                  <a:pt x="395755" y="62697"/>
                </a:lnTo>
                <a:lnTo>
                  <a:pt x="394397" y="61444"/>
                </a:lnTo>
                <a:lnTo>
                  <a:pt x="393039" y="60203"/>
                </a:lnTo>
                <a:lnTo>
                  <a:pt x="391633" y="58961"/>
                </a:lnTo>
                <a:lnTo>
                  <a:pt x="390204" y="57731"/>
                </a:lnTo>
                <a:lnTo>
                  <a:pt x="388750" y="56512"/>
                </a:lnTo>
                <a:lnTo>
                  <a:pt x="387273" y="55293"/>
                </a:lnTo>
                <a:lnTo>
                  <a:pt x="385772" y="54086"/>
                </a:lnTo>
                <a:lnTo>
                  <a:pt x="384247" y="52889"/>
                </a:lnTo>
                <a:lnTo>
                  <a:pt x="382674" y="51693"/>
                </a:lnTo>
                <a:lnTo>
                  <a:pt x="381101" y="50509"/>
                </a:lnTo>
                <a:lnTo>
                  <a:pt x="379481" y="49335"/>
                </a:lnTo>
                <a:lnTo>
                  <a:pt x="377861" y="48162"/>
                </a:lnTo>
                <a:lnTo>
                  <a:pt x="376193" y="47012"/>
                </a:lnTo>
                <a:lnTo>
                  <a:pt x="374501" y="45861"/>
                </a:lnTo>
                <a:lnTo>
                  <a:pt x="372809" y="44722"/>
                </a:lnTo>
                <a:lnTo>
                  <a:pt x="371070" y="43583"/>
                </a:lnTo>
                <a:lnTo>
                  <a:pt x="369307" y="42467"/>
                </a:lnTo>
                <a:lnTo>
                  <a:pt x="367520" y="41362"/>
                </a:lnTo>
                <a:lnTo>
                  <a:pt x="365709" y="40257"/>
                </a:lnTo>
                <a:lnTo>
                  <a:pt x="363898" y="39163"/>
                </a:lnTo>
                <a:lnTo>
                  <a:pt x="362039" y="38092"/>
                </a:lnTo>
                <a:lnTo>
                  <a:pt x="360157" y="37022"/>
                </a:lnTo>
                <a:lnTo>
                  <a:pt x="358251" y="35962"/>
                </a:lnTo>
                <a:lnTo>
                  <a:pt x="356321" y="34914"/>
                </a:lnTo>
                <a:lnTo>
                  <a:pt x="354367" y="33878"/>
                </a:lnTo>
                <a:lnTo>
                  <a:pt x="352413" y="32853"/>
                </a:lnTo>
                <a:lnTo>
                  <a:pt x="350411" y="31839"/>
                </a:lnTo>
                <a:lnTo>
                  <a:pt x="348386" y="30848"/>
                </a:lnTo>
                <a:lnTo>
                  <a:pt x="346361" y="29857"/>
                </a:lnTo>
                <a:lnTo>
                  <a:pt x="344288" y="28877"/>
                </a:lnTo>
                <a:lnTo>
                  <a:pt x="342215" y="27920"/>
                </a:lnTo>
                <a:lnTo>
                  <a:pt x="340094" y="26963"/>
                </a:lnTo>
                <a:lnTo>
                  <a:pt x="337973" y="26029"/>
                </a:lnTo>
                <a:lnTo>
                  <a:pt x="335829" y="25107"/>
                </a:lnTo>
                <a:lnTo>
                  <a:pt x="333660" y="24195"/>
                </a:lnTo>
                <a:lnTo>
                  <a:pt x="331468" y="23295"/>
                </a:lnTo>
                <a:lnTo>
                  <a:pt x="329252" y="22407"/>
                </a:lnTo>
                <a:lnTo>
                  <a:pt x="327012" y="21541"/>
                </a:lnTo>
                <a:lnTo>
                  <a:pt x="324749" y="20687"/>
                </a:lnTo>
                <a:lnTo>
                  <a:pt x="322485" y="19844"/>
                </a:lnTo>
                <a:lnTo>
                  <a:pt x="320198" y="19024"/>
                </a:lnTo>
                <a:lnTo>
                  <a:pt x="317863" y="18204"/>
                </a:lnTo>
                <a:lnTo>
                  <a:pt x="315527" y="17406"/>
                </a:lnTo>
                <a:lnTo>
                  <a:pt x="313169" y="16632"/>
                </a:lnTo>
                <a:lnTo>
                  <a:pt x="310810" y="15857"/>
                </a:lnTo>
                <a:lnTo>
                  <a:pt x="308403" y="15105"/>
                </a:lnTo>
                <a:lnTo>
                  <a:pt x="305996" y="14376"/>
                </a:lnTo>
                <a:lnTo>
                  <a:pt x="303566" y="13647"/>
                </a:lnTo>
                <a:lnTo>
                  <a:pt x="301112" y="12952"/>
                </a:lnTo>
                <a:lnTo>
                  <a:pt x="298634" y="12258"/>
                </a:lnTo>
                <a:lnTo>
                  <a:pt x="296156" y="11585"/>
                </a:lnTo>
                <a:lnTo>
                  <a:pt x="293630" y="10936"/>
                </a:lnTo>
                <a:lnTo>
                  <a:pt x="291104" y="10298"/>
                </a:lnTo>
                <a:lnTo>
                  <a:pt x="288578" y="9683"/>
                </a:lnTo>
                <a:lnTo>
                  <a:pt x="286005" y="9079"/>
                </a:lnTo>
                <a:lnTo>
                  <a:pt x="283431" y="8487"/>
                </a:lnTo>
                <a:lnTo>
                  <a:pt x="280834" y="7918"/>
                </a:lnTo>
                <a:lnTo>
                  <a:pt x="278213" y="7371"/>
                </a:lnTo>
                <a:lnTo>
                  <a:pt x="275592" y="6835"/>
                </a:lnTo>
                <a:lnTo>
                  <a:pt x="272923" y="6323"/>
                </a:lnTo>
                <a:lnTo>
                  <a:pt x="270255" y="5833"/>
                </a:lnTo>
                <a:lnTo>
                  <a:pt x="267586" y="5355"/>
                </a:lnTo>
                <a:lnTo>
                  <a:pt x="264894" y="4899"/>
                </a:lnTo>
                <a:lnTo>
                  <a:pt x="262177" y="4455"/>
                </a:lnTo>
                <a:lnTo>
                  <a:pt x="259437" y="4045"/>
                </a:lnTo>
                <a:lnTo>
                  <a:pt x="256697" y="3635"/>
                </a:lnTo>
                <a:lnTo>
                  <a:pt x="253933" y="3259"/>
                </a:lnTo>
                <a:lnTo>
                  <a:pt x="251145" y="2905"/>
                </a:lnTo>
                <a:lnTo>
                  <a:pt x="248357" y="2564"/>
                </a:lnTo>
                <a:lnTo>
                  <a:pt x="245545" y="2245"/>
                </a:lnTo>
                <a:lnTo>
                  <a:pt x="242710" y="1937"/>
                </a:lnTo>
                <a:lnTo>
                  <a:pt x="239874" y="1664"/>
                </a:lnTo>
                <a:lnTo>
                  <a:pt x="237015" y="1402"/>
                </a:lnTo>
                <a:lnTo>
                  <a:pt x="234156" y="1163"/>
                </a:lnTo>
                <a:lnTo>
                  <a:pt x="231249" y="958"/>
                </a:lnTo>
                <a:lnTo>
                  <a:pt x="228366" y="764"/>
                </a:lnTo>
                <a:lnTo>
                  <a:pt x="225459" y="582"/>
                </a:lnTo>
                <a:lnTo>
                  <a:pt x="222528" y="434"/>
                </a:lnTo>
                <a:lnTo>
                  <a:pt x="219573" y="308"/>
                </a:lnTo>
                <a:lnTo>
                  <a:pt x="216619" y="206"/>
                </a:lnTo>
                <a:lnTo>
                  <a:pt x="213664" y="115"/>
                </a:lnTo>
                <a:lnTo>
                  <a:pt x="210685" y="58"/>
                </a:lnTo>
                <a:lnTo>
                  <a:pt x="207683" y="24"/>
                </a:lnTo>
                <a:lnTo>
                  <a:pt x="2046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rot="10800000">
            <a:off x="6543874" y="895534"/>
            <a:ext cx="941976" cy="441224"/>
          </a:xfrm>
          <a:custGeom>
            <a:avLst/>
            <a:gdLst/>
            <a:ahLst/>
            <a:cxnLst/>
            <a:rect l="l" t="t" r="r" b="b"/>
            <a:pathLst>
              <a:path w="282240" h="72243" extrusionOk="0">
                <a:moveTo>
                  <a:pt x="59355" y="1"/>
                </a:moveTo>
                <a:lnTo>
                  <a:pt x="58974" y="12"/>
                </a:lnTo>
                <a:lnTo>
                  <a:pt x="58593" y="35"/>
                </a:lnTo>
                <a:lnTo>
                  <a:pt x="58211" y="58"/>
                </a:lnTo>
                <a:lnTo>
                  <a:pt x="57830" y="92"/>
                </a:lnTo>
                <a:lnTo>
                  <a:pt x="57473" y="149"/>
                </a:lnTo>
                <a:lnTo>
                  <a:pt x="57091" y="206"/>
                </a:lnTo>
                <a:lnTo>
                  <a:pt x="56734" y="274"/>
                </a:lnTo>
                <a:lnTo>
                  <a:pt x="56377" y="354"/>
                </a:lnTo>
                <a:lnTo>
                  <a:pt x="56043" y="445"/>
                </a:lnTo>
                <a:lnTo>
                  <a:pt x="55686" y="547"/>
                </a:lnTo>
                <a:lnTo>
                  <a:pt x="55352" y="661"/>
                </a:lnTo>
                <a:lnTo>
                  <a:pt x="55042" y="787"/>
                </a:lnTo>
                <a:lnTo>
                  <a:pt x="51611" y="2210"/>
                </a:lnTo>
                <a:lnTo>
                  <a:pt x="48204" y="3634"/>
                </a:lnTo>
                <a:lnTo>
                  <a:pt x="44820" y="5070"/>
                </a:lnTo>
                <a:lnTo>
                  <a:pt x="41437" y="6516"/>
                </a:lnTo>
                <a:lnTo>
                  <a:pt x="38053" y="7963"/>
                </a:lnTo>
                <a:lnTo>
                  <a:pt x="34693" y="9410"/>
                </a:lnTo>
                <a:lnTo>
                  <a:pt x="31357" y="10868"/>
                </a:lnTo>
                <a:lnTo>
                  <a:pt x="28022" y="12337"/>
                </a:lnTo>
                <a:lnTo>
                  <a:pt x="24710" y="13807"/>
                </a:lnTo>
                <a:lnTo>
                  <a:pt x="21397" y="15287"/>
                </a:lnTo>
                <a:lnTo>
                  <a:pt x="18109" y="16768"/>
                </a:lnTo>
                <a:lnTo>
                  <a:pt x="14821" y="18261"/>
                </a:lnTo>
                <a:lnTo>
                  <a:pt x="11557" y="19753"/>
                </a:lnTo>
                <a:lnTo>
                  <a:pt x="8292" y="21268"/>
                </a:lnTo>
                <a:lnTo>
                  <a:pt x="5052" y="22771"/>
                </a:lnTo>
                <a:lnTo>
                  <a:pt x="1811" y="24286"/>
                </a:lnTo>
                <a:lnTo>
                  <a:pt x="1549" y="24412"/>
                </a:lnTo>
                <a:lnTo>
                  <a:pt x="1334" y="24537"/>
                </a:lnTo>
                <a:lnTo>
                  <a:pt x="1120" y="24662"/>
                </a:lnTo>
                <a:lnTo>
                  <a:pt x="929" y="24799"/>
                </a:lnTo>
                <a:lnTo>
                  <a:pt x="763" y="24924"/>
                </a:lnTo>
                <a:lnTo>
                  <a:pt x="596" y="25061"/>
                </a:lnTo>
                <a:lnTo>
                  <a:pt x="477" y="25186"/>
                </a:lnTo>
                <a:lnTo>
                  <a:pt x="358" y="25323"/>
                </a:lnTo>
                <a:lnTo>
                  <a:pt x="262" y="25460"/>
                </a:lnTo>
                <a:lnTo>
                  <a:pt x="167" y="25596"/>
                </a:lnTo>
                <a:lnTo>
                  <a:pt x="95" y="25733"/>
                </a:lnTo>
                <a:lnTo>
                  <a:pt x="48" y="25858"/>
                </a:lnTo>
                <a:lnTo>
                  <a:pt x="24" y="25995"/>
                </a:lnTo>
                <a:lnTo>
                  <a:pt x="0" y="26132"/>
                </a:lnTo>
                <a:lnTo>
                  <a:pt x="0" y="26268"/>
                </a:lnTo>
                <a:lnTo>
                  <a:pt x="24" y="26405"/>
                </a:lnTo>
                <a:lnTo>
                  <a:pt x="48" y="26530"/>
                </a:lnTo>
                <a:lnTo>
                  <a:pt x="95" y="26667"/>
                </a:lnTo>
                <a:lnTo>
                  <a:pt x="215" y="26929"/>
                </a:lnTo>
                <a:lnTo>
                  <a:pt x="381" y="27180"/>
                </a:lnTo>
                <a:lnTo>
                  <a:pt x="620" y="27430"/>
                </a:lnTo>
                <a:lnTo>
                  <a:pt x="882" y="27658"/>
                </a:lnTo>
                <a:lnTo>
                  <a:pt x="1192" y="27886"/>
                </a:lnTo>
                <a:lnTo>
                  <a:pt x="1525" y="28102"/>
                </a:lnTo>
                <a:lnTo>
                  <a:pt x="1930" y="28296"/>
                </a:lnTo>
                <a:lnTo>
                  <a:pt x="2335" y="28478"/>
                </a:lnTo>
                <a:lnTo>
                  <a:pt x="2788" y="28649"/>
                </a:lnTo>
                <a:lnTo>
                  <a:pt x="3265" y="28797"/>
                </a:lnTo>
                <a:lnTo>
                  <a:pt x="3765" y="28923"/>
                </a:lnTo>
                <a:lnTo>
                  <a:pt x="4265" y="29036"/>
                </a:lnTo>
                <a:lnTo>
                  <a:pt x="4813" y="29116"/>
                </a:lnTo>
                <a:lnTo>
                  <a:pt x="5338" y="29185"/>
                </a:lnTo>
                <a:lnTo>
                  <a:pt x="5909" y="29219"/>
                </a:lnTo>
                <a:lnTo>
                  <a:pt x="6743" y="29219"/>
                </a:lnTo>
                <a:lnTo>
                  <a:pt x="7029" y="29196"/>
                </a:lnTo>
                <a:lnTo>
                  <a:pt x="7315" y="29173"/>
                </a:lnTo>
                <a:lnTo>
                  <a:pt x="7601" y="29150"/>
                </a:lnTo>
                <a:lnTo>
                  <a:pt x="7887" y="29116"/>
                </a:lnTo>
                <a:lnTo>
                  <a:pt x="8173" y="29059"/>
                </a:lnTo>
                <a:lnTo>
                  <a:pt x="8459" y="29014"/>
                </a:lnTo>
                <a:lnTo>
                  <a:pt x="8745" y="28945"/>
                </a:lnTo>
                <a:lnTo>
                  <a:pt x="9007" y="28877"/>
                </a:lnTo>
                <a:lnTo>
                  <a:pt x="9293" y="28797"/>
                </a:lnTo>
                <a:lnTo>
                  <a:pt x="9555" y="28706"/>
                </a:lnTo>
                <a:lnTo>
                  <a:pt x="9841" y="28604"/>
                </a:lnTo>
                <a:lnTo>
                  <a:pt x="10103" y="28501"/>
                </a:lnTo>
                <a:lnTo>
                  <a:pt x="10365" y="28376"/>
                </a:lnTo>
                <a:lnTo>
                  <a:pt x="13153" y="27077"/>
                </a:lnTo>
                <a:lnTo>
                  <a:pt x="15941" y="25767"/>
                </a:lnTo>
                <a:lnTo>
                  <a:pt x="18753" y="24469"/>
                </a:lnTo>
                <a:lnTo>
                  <a:pt x="21564" y="23181"/>
                </a:lnTo>
                <a:lnTo>
                  <a:pt x="24376" y="21894"/>
                </a:lnTo>
                <a:lnTo>
                  <a:pt x="27211" y="20618"/>
                </a:lnTo>
                <a:lnTo>
                  <a:pt x="32906" y="18067"/>
                </a:lnTo>
                <a:lnTo>
                  <a:pt x="38649" y="15538"/>
                </a:lnTo>
                <a:lnTo>
                  <a:pt x="44391" y="13032"/>
                </a:lnTo>
                <a:lnTo>
                  <a:pt x="50205" y="10537"/>
                </a:lnTo>
                <a:lnTo>
                  <a:pt x="56019" y="8054"/>
                </a:lnTo>
                <a:lnTo>
                  <a:pt x="56567" y="9102"/>
                </a:lnTo>
                <a:lnTo>
                  <a:pt x="57115" y="10139"/>
                </a:lnTo>
                <a:lnTo>
                  <a:pt x="57639" y="11187"/>
                </a:lnTo>
                <a:lnTo>
                  <a:pt x="58140" y="12235"/>
                </a:lnTo>
                <a:lnTo>
                  <a:pt x="58616" y="13271"/>
                </a:lnTo>
                <a:lnTo>
                  <a:pt x="59093" y="14319"/>
                </a:lnTo>
                <a:lnTo>
                  <a:pt x="59546" y="15367"/>
                </a:lnTo>
                <a:lnTo>
                  <a:pt x="59998" y="16415"/>
                </a:lnTo>
                <a:lnTo>
                  <a:pt x="60427" y="17463"/>
                </a:lnTo>
                <a:lnTo>
                  <a:pt x="60832" y="18511"/>
                </a:lnTo>
                <a:lnTo>
                  <a:pt x="61237" y="19570"/>
                </a:lnTo>
                <a:lnTo>
                  <a:pt x="61619" y="20618"/>
                </a:lnTo>
                <a:lnTo>
                  <a:pt x="61976" y="21666"/>
                </a:lnTo>
                <a:lnTo>
                  <a:pt x="62333" y="22726"/>
                </a:lnTo>
                <a:lnTo>
                  <a:pt x="62667" y="23774"/>
                </a:lnTo>
                <a:lnTo>
                  <a:pt x="62977" y="24833"/>
                </a:lnTo>
                <a:lnTo>
                  <a:pt x="63287" y="25893"/>
                </a:lnTo>
                <a:lnTo>
                  <a:pt x="63573" y="26952"/>
                </a:lnTo>
                <a:lnTo>
                  <a:pt x="63858" y="28011"/>
                </a:lnTo>
                <a:lnTo>
                  <a:pt x="64121" y="29071"/>
                </a:lnTo>
                <a:lnTo>
                  <a:pt x="64359" y="30141"/>
                </a:lnTo>
                <a:lnTo>
                  <a:pt x="64573" y="31201"/>
                </a:lnTo>
                <a:lnTo>
                  <a:pt x="64788" y="32272"/>
                </a:lnTo>
                <a:lnTo>
                  <a:pt x="65002" y="33331"/>
                </a:lnTo>
                <a:lnTo>
                  <a:pt x="65169" y="34402"/>
                </a:lnTo>
                <a:lnTo>
                  <a:pt x="65336" y="35472"/>
                </a:lnTo>
                <a:lnTo>
                  <a:pt x="65503" y="36543"/>
                </a:lnTo>
                <a:lnTo>
                  <a:pt x="65646" y="37625"/>
                </a:lnTo>
                <a:lnTo>
                  <a:pt x="65765" y="38696"/>
                </a:lnTo>
                <a:lnTo>
                  <a:pt x="65860" y="39778"/>
                </a:lnTo>
                <a:lnTo>
                  <a:pt x="65955" y="40860"/>
                </a:lnTo>
                <a:lnTo>
                  <a:pt x="66027" y="41943"/>
                </a:lnTo>
                <a:lnTo>
                  <a:pt x="66051" y="42113"/>
                </a:lnTo>
                <a:lnTo>
                  <a:pt x="66122" y="42296"/>
                </a:lnTo>
                <a:lnTo>
                  <a:pt x="66194" y="42478"/>
                </a:lnTo>
                <a:lnTo>
                  <a:pt x="66289" y="42649"/>
                </a:lnTo>
                <a:lnTo>
                  <a:pt x="66408" y="42820"/>
                </a:lnTo>
                <a:lnTo>
                  <a:pt x="66575" y="42991"/>
                </a:lnTo>
                <a:lnTo>
                  <a:pt x="66742" y="43150"/>
                </a:lnTo>
                <a:lnTo>
                  <a:pt x="66932" y="43309"/>
                </a:lnTo>
                <a:lnTo>
                  <a:pt x="67147" y="43469"/>
                </a:lnTo>
                <a:lnTo>
                  <a:pt x="67361" y="43617"/>
                </a:lnTo>
                <a:lnTo>
                  <a:pt x="67623" y="43765"/>
                </a:lnTo>
                <a:lnTo>
                  <a:pt x="67885" y="43890"/>
                </a:lnTo>
                <a:lnTo>
                  <a:pt x="68147" y="44027"/>
                </a:lnTo>
                <a:lnTo>
                  <a:pt x="68457" y="44141"/>
                </a:lnTo>
                <a:lnTo>
                  <a:pt x="68743" y="44255"/>
                </a:lnTo>
                <a:lnTo>
                  <a:pt x="69077" y="44357"/>
                </a:lnTo>
                <a:lnTo>
                  <a:pt x="69387" y="44460"/>
                </a:lnTo>
                <a:lnTo>
                  <a:pt x="69720" y="44540"/>
                </a:lnTo>
                <a:lnTo>
                  <a:pt x="70078" y="44619"/>
                </a:lnTo>
                <a:lnTo>
                  <a:pt x="70435" y="44676"/>
                </a:lnTo>
                <a:lnTo>
                  <a:pt x="70792" y="44722"/>
                </a:lnTo>
                <a:lnTo>
                  <a:pt x="71150" y="44768"/>
                </a:lnTo>
                <a:lnTo>
                  <a:pt x="71507" y="44790"/>
                </a:lnTo>
                <a:lnTo>
                  <a:pt x="71888" y="44802"/>
                </a:lnTo>
                <a:lnTo>
                  <a:pt x="72270" y="44802"/>
                </a:lnTo>
                <a:lnTo>
                  <a:pt x="72627" y="44790"/>
                </a:lnTo>
                <a:lnTo>
                  <a:pt x="73008" y="44756"/>
                </a:lnTo>
                <a:lnTo>
                  <a:pt x="73366" y="44711"/>
                </a:lnTo>
                <a:lnTo>
                  <a:pt x="73747" y="44642"/>
                </a:lnTo>
                <a:lnTo>
                  <a:pt x="74104" y="44562"/>
                </a:lnTo>
                <a:lnTo>
                  <a:pt x="74486" y="44460"/>
                </a:lnTo>
                <a:lnTo>
                  <a:pt x="74843" y="44346"/>
                </a:lnTo>
                <a:lnTo>
                  <a:pt x="106796" y="33092"/>
                </a:lnTo>
                <a:lnTo>
                  <a:pt x="138797" y="21837"/>
                </a:lnTo>
                <a:lnTo>
                  <a:pt x="144635" y="54370"/>
                </a:lnTo>
                <a:lnTo>
                  <a:pt x="144682" y="54552"/>
                </a:lnTo>
                <a:lnTo>
                  <a:pt x="144754" y="54723"/>
                </a:lnTo>
                <a:lnTo>
                  <a:pt x="144825" y="54906"/>
                </a:lnTo>
                <a:lnTo>
                  <a:pt x="144944" y="55076"/>
                </a:lnTo>
                <a:lnTo>
                  <a:pt x="145063" y="55236"/>
                </a:lnTo>
                <a:lnTo>
                  <a:pt x="145230" y="55407"/>
                </a:lnTo>
                <a:lnTo>
                  <a:pt x="145373" y="55566"/>
                </a:lnTo>
                <a:lnTo>
                  <a:pt x="145564" y="55714"/>
                </a:lnTo>
                <a:lnTo>
                  <a:pt x="145778" y="55862"/>
                </a:lnTo>
                <a:lnTo>
                  <a:pt x="145993" y="56010"/>
                </a:lnTo>
                <a:lnTo>
                  <a:pt x="146207" y="56147"/>
                </a:lnTo>
                <a:lnTo>
                  <a:pt x="146469" y="56272"/>
                </a:lnTo>
                <a:lnTo>
                  <a:pt x="146708" y="56398"/>
                </a:lnTo>
                <a:lnTo>
                  <a:pt x="146993" y="56512"/>
                </a:lnTo>
                <a:lnTo>
                  <a:pt x="147279" y="56614"/>
                </a:lnTo>
                <a:lnTo>
                  <a:pt x="147565" y="56705"/>
                </a:lnTo>
                <a:lnTo>
                  <a:pt x="147875" y="56796"/>
                </a:lnTo>
                <a:lnTo>
                  <a:pt x="148185" y="56876"/>
                </a:lnTo>
                <a:lnTo>
                  <a:pt x="148518" y="56945"/>
                </a:lnTo>
                <a:lnTo>
                  <a:pt x="148852" y="57002"/>
                </a:lnTo>
                <a:lnTo>
                  <a:pt x="149186" y="57047"/>
                </a:lnTo>
                <a:lnTo>
                  <a:pt x="149519" y="57081"/>
                </a:lnTo>
                <a:lnTo>
                  <a:pt x="149877" y="57104"/>
                </a:lnTo>
                <a:lnTo>
                  <a:pt x="150234" y="57115"/>
                </a:lnTo>
                <a:lnTo>
                  <a:pt x="150591" y="57115"/>
                </a:lnTo>
                <a:lnTo>
                  <a:pt x="150949" y="57104"/>
                </a:lnTo>
                <a:lnTo>
                  <a:pt x="151330" y="57070"/>
                </a:lnTo>
                <a:lnTo>
                  <a:pt x="151688" y="57036"/>
                </a:lnTo>
                <a:lnTo>
                  <a:pt x="152069" y="56979"/>
                </a:lnTo>
                <a:lnTo>
                  <a:pt x="152426" y="56899"/>
                </a:lnTo>
                <a:lnTo>
                  <a:pt x="152784" y="56808"/>
                </a:lnTo>
                <a:lnTo>
                  <a:pt x="153165" y="56705"/>
                </a:lnTo>
                <a:lnTo>
                  <a:pt x="156834" y="55566"/>
                </a:lnTo>
                <a:lnTo>
                  <a:pt x="160480" y="54404"/>
                </a:lnTo>
                <a:lnTo>
                  <a:pt x="164102" y="53231"/>
                </a:lnTo>
                <a:lnTo>
                  <a:pt x="167676" y="52035"/>
                </a:lnTo>
                <a:lnTo>
                  <a:pt x="171226" y="50816"/>
                </a:lnTo>
                <a:lnTo>
                  <a:pt x="174729" y="49586"/>
                </a:lnTo>
                <a:lnTo>
                  <a:pt x="178208" y="48344"/>
                </a:lnTo>
                <a:lnTo>
                  <a:pt x="181663" y="47069"/>
                </a:lnTo>
                <a:lnTo>
                  <a:pt x="185070" y="45793"/>
                </a:lnTo>
                <a:lnTo>
                  <a:pt x="188454" y="44483"/>
                </a:lnTo>
                <a:lnTo>
                  <a:pt x="191813" y="43161"/>
                </a:lnTo>
                <a:lnTo>
                  <a:pt x="195149" y="41829"/>
                </a:lnTo>
                <a:lnTo>
                  <a:pt x="198438" y="40462"/>
                </a:lnTo>
                <a:lnTo>
                  <a:pt x="201702" y="39095"/>
                </a:lnTo>
                <a:lnTo>
                  <a:pt x="204966" y="37694"/>
                </a:lnTo>
                <a:lnTo>
                  <a:pt x="208183" y="36281"/>
                </a:lnTo>
                <a:lnTo>
                  <a:pt x="208946" y="38366"/>
                </a:lnTo>
                <a:lnTo>
                  <a:pt x="209660" y="40439"/>
                </a:lnTo>
                <a:lnTo>
                  <a:pt x="210328" y="42512"/>
                </a:lnTo>
                <a:lnTo>
                  <a:pt x="210947" y="44585"/>
                </a:lnTo>
                <a:lnTo>
                  <a:pt x="211543" y="46670"/>
                </a:lnTo>
                <a:lnTo>
                  <a:pt x="212091" y="48743"/>
                </a:lnTo>
                <a:lnTo>
                  <a:pt x="212615" y="50828"/>
                </a:lnTo>
                <a:lnTo>
                  <a:pt x="213068" y="52901"/>
                </a:lnTo>
                <a:lnTo>
                  <a:pt x="213520" y="54985"/>
                </a:lnTo>
                <a:lnTo>
                  <a:pt x="213902" y="57081"/>
                </a:lnTo>
                <a:lnTo>
                  <a:pt x="214259" y="59166"/>
                </a:lnTo>
                <a:lnTo>
                  <a:pt x="214569" y="61262"/>
                </a:lnTo>
                <a:lnTo>
                  <a:pt x="214855" y="63358"/>
                </a:lnTo>
                <a:lnTo>
                  <a:pt x="215093" y="65465"/>
                </a:lnTo>
                <a:lnTo>
                  <a:pt x="215308" y="67572"/>
                </a:lnTo>
                <a:lnTo>
                  <a:pt x="215474" y="69691"/>
                </a:lnTo>
                <a:lnTo>
                  <a:pt x="215498" y="69851"/>
                </a:lnTo>
                <a:lnTo>
                  <a:pt x="215546" y="69999"/>
                </a:lnTo>
                <a:lnTo>
                  <a:pt x="215617" y="70158"/>
                </a:lnTo>
                <a:lnTo>
                  <a:pt x="215713" y="70318"/>
                </a:lnTo>
                <a:lnTo>
                  <a:pt x="215808" y="70466"/>
                </a:lnTo>
                <a:lnTo>
                  <a:pt x="215951" y="70614"/>
                </a:lnTo>
                <a:lnTo>
                  <a:pt x="216094" y="70762"/>
                </a:lnTo>
                <a:lnTo>
                  <a:pt x="216285" y="70899"/>
                </a:lnTo>
                <a:lnTo>
                  <a:pt x="216475" y="71035"/>
                </a:lnTo>
                <a:lnTo>
                  <a:pt x="216666" y="71172"/>
                </a:lnTo>
                <a:lnTo>
                  <a:pt x="216880" y="71297"/>
                </a:lnTo>
                <a:lnTo>
                  <a:pt x="217118" y="71423"/>
                </a:lnTo>
                <a:lnTo>
                  <a:pt x="217357" y="71537"/>
                </a:lnTo>
                <a:lnTo>
                  <a:pt x="217619" y="71650"/>
                </a:lnTo>
                <a:lnTo>
                  <a:pt x="217905" y="71753"/>
                </a:lnTo>
                <a:lnTo>
                  <a:pt x="218167" y="71844"/>
                </a:lnTo>
                <a:lnTo>
                  <a:pt x="218477" y="71924"/>
                </a:lnTo>
                <a:lnTo>
                  <a:pt x="218763" y="72004"/>
                </a:lnTo>
                <a:lnTo>
                  <a:pt x="219072" y="72072"/>
                </a:lnTo>
                <a:lnTo>
                  <a:pt x="219382" y="72129"/>
                </a:lnTo>
                <a:lnTo>
                  <a:pt x="219692" y="72174"/>
                </a:lnTo>
                <a:lnTo>
                  <a:pt x="220025" y="72209"/>
                </a:lnTo>
                <a:lnTo>
                  <a:pt x="220359" y="72231"/>
                </a:lnTo>
                <a:lnTo>
                  <a:pt x="220669" y="72243"/>
                </a:lnTo>
                <a:lnTo>
                  <a:pt x="221002" y="72243"/>
                </a:lnTo>
                <a:lnTo>
                  <a:pt x="221336" y="72231"/>
                </a:lnTo>
                <a:lnTo>
                  <a:pt x="221670" y="72197"/>
                </a:lnTo>
                <a:lnTo>
                  <a:pt x="222003" y="72152"/>
                </a:lnTo>
                <a:lnTo>
                  <a:pt x="222337" y="72095"/>
                </a:lnTo>
                <a:lnTo>
                  <a:pt x="222647" y="72026"/>
                </a:lnTo>
                <a:lnTo>
                  <a:pt x="222980" y="71935"/>
                </a:lnTo>
                <a:lnTo>
                  <a:pt x="223290" y="71833"/>
                </a:lnTo>
                <a:lnTo>
                  <a:pt x="230653" y="69144"/>
                </a:lnTo>
                <a:lnTo>
                  <a:pt x="237992" y="66445"/>
                </a:lnTo>
                <a:lnTo>
                  <a:pt x="245307" y="63722"/>
                </a:lnTo>
                <a:lnTo>
                  <a:pt x="248952" y="62355"/>
                </a:lnTo>
                <a:lnTo>
                  <a:pt x="252574" y="60988"/>
                </a:lnTo>
                <a:lnTo>
                  <a:pt x="256196" y="59610"/>
                </a:lnTo>
                <a:lnTo>
                  <a:pt x="259818" y="58220"/>
                </a:lnTo>
                <a:lnTo>
                  <a:pt x="263416" y="56831"/>
                </a:lnTo>
                <a:lnTo>
                  <a:pt x="266990" y="55430"/>
                </a:lnTo>
                <a:lnTo>
                  <a:pt x="270564" y="54017"/>
                </a:lnTo>
                <a:lnTo>
                  <a:pt x="274138" y="52605"/>
                </a:lnTo>
                <a:lnTo>
                  <a:pt x="277665" y="51169"/>
                </a:lnTo>
                <a:lnTo>
                  <a:pt x="281191" y="49734"/>
                </a:lnTo>
                <a:lnTo>
                  <a:pt x="281453" y="49620"/>
                </a:lnTo>
                <a:lnTo>
                  <a:pt x="281668" y="49495"/>
                </a:lnTo>
                <a:lnTo>
                  <a:pt x="281858" y="49369"/>
                </a:lnTo>
                <a:lnTo>
                  <a:pt x="282001" y="49233"/>
                </a:lnTo>
                <a:lnTo>
                  <a:pt x="282097" y="49096"/>
                </a:lnTo>
                <a:lnTo>
                  <a:pt x="282168" y="48959"/>
                </a:lnTo>
                <a:lnTo>
                  <a:pt x="282216" y="48811"/>
                </a:lnTo>
                <a:lnTo>
                  <a:pt x="282240" y="48663"/>
                </a:lnTo>
                <a:lnTo>
                  <a:pt x="282216" y="48527"/>
                </a:lnTo>
                <a:lnTo>
                  <a:pt x="282168" y="48378"/>
                </a:lnTo>
                <a:lnTo>
                  <a:pt x="282097" y="48242"/>
                </a:lnTo>
                <a:lnTo>
                  <a:pt x="282001" y="48094"/>
                </a:lnTo>
                <a:lnTo>
                  <a:pt x="281882" y="47957"/>
                </a:lnTo>
                <a:lnTo>
                  <a:pt x="281739" y="47832"/>
                </a:lnTo>
                <a:lnTo>
                  <a:pt x="281596" y="47695"/>
                </a:lnTo>
                <a:lnTo>
                  <a:pt x="281406" y="47581"/>
                </a:lnTo>
                <a:lnTo>
                  <a:pt x="281215" y="47467"/>
                </a:lnTo>
                <a:lnTo>
                  <a:pt x="281001" y="47353"/>
                </a:lnTo>
                <a:lnTo>
                  <a:pt x="280762" y="47251"/>
                </a:lnTo>
                <a:lnTo>
                  <a:pt x="280524" y="47160"/>
                </a:lnTo>
                <a:lnTo>
                  <a:pt x="280262" y="47091"/>
                </a:lnTo>
                <a:lnTo>
                  <a:pt x="280000" y="47023"/>
                </a:lnTo>
                <a:lnTo>
                  <a:pt x="279714" y="46966"/>
                </a:lnTo>
                <a:lnTo>
                  <a:pt x="279428" y="46920"/>
                </a:lnTo>
                <a:lnTo>
                  <a:pt x="279142" y="46886"/>
                </a:lnTo>
                <a:lnTo>
                  <a:pt x="278832" y="46875"/>
                </a:lnTo>
                <a:lnTo>
                  <a:pt x="278546" y="46875"/>
                </a:lnTo>
                <a:lnTo>
                  <a:pt x="278237" y="46886"/>
                </a:lnTo>
                <a:lnTo>
                  <a:pt x="277927" y="46932"/>
                </a:lnTo>
                <a:lnTo>
                  <a:pt x="277617" y="46977"/>
                </a:lnTo>
                <a:lnTo>
                  <a:pt x="277307" y="47057"/>
                </a:lnTo>
                <a:lnTo>
                  <a:pt x="277021" y="47148"/>
                </a:lnTo>
                <a:lnTo>
                  <a:pt x="270564" y="49358"/>
                </a:lnTo>
                <a:lnTo>
                  <a:pt x="264131" y="51591"/>
                </a:lnTo>
                <a:lnTo>
                  <a:pt x="251287" y="56045"/>
                </a:lnTo>
                <a:lnTo>
                  <a:pt x="238420" y="60510"/>
                </a:lnTo>
                <a:lnTo>
                  <a:pt x="231987" y="62731"/>
                </a:lnTo>
                <a:lnTo>
                  <a:pt x="225553" y="64952"/>
                </a:lnTo>
                <a:lnTo>
                  <a:pt x="225387" y="62777"/>
                </a:lnTo>
                <a:lnTo>
                  <a:pt x="225172" y="60590"/>
                </a:lnTo>
                <a:lnTo>
                  <a:pt x="224910" y="58414"/>
                </a:lnTo>
                <a:lnTo>
                  <a:pt x="224600" y="56250"/>
                </a:lnTo>
                <a:lnTo>
                  <a:pt x="224243" y="54074"/>
                </a:lnTo>
                <a:lnTo>
                  <a:pt x="223814" y="51910"/>
                </a:lnTo>
                <a:lnTo>
                  <a:pt x="223361" y="49745"/>
                </a:lnTo>
                <a:lnTo>
                  <a:pt x="222861" y="47592"/>
                </a:lnTo>
                <a:lnTo>
                  <a:pt x="222313" y="45428"/>
                </a:lnTo>
                <a:lnTo>
                  <a:pt x="221717" y="43275"/>
                </a:lnTo>
                <a:lnTo>
                  <a:pt x="221074" y="41122"/>
                </a:lnTo>
                <a:lnTo>
                  <a:pt x="220383" y="38958"/>
                </a:lnTo>
                <a:lnTo>
                  <a:pt x="219644" y="36817"/>
                </a:lnTo>
                <a:lnTo>
                  <a:pt x="218858" y="34664"/>
                </a:lnTo>
                <a:lnTo>
                  <a:pt x="218024" y="32511"/>
                </a:lnTo>
                <a:lnTo>
                  <a:pt x="217166" y="30358"/>
                </a:lnTo>
                <a:lnTo>
                  <a:pt x="217071" y="30176"/>
                </a:lnTo>
                <a:lnTo>
                  <a:pt x="216952" y="30005"/>
                </a:lnTo>
                <a:lnTo>
                  <a:pt x="216809" y="29834"/>
                </a:lnTo>
                <a:lnTo>
                  <a:pt x="216642" y="29674"/>
                </a:lnTo>
                <a:lnTo>
                  <a:pt x="216451" y="29526"/>
                </a:lnTo>
                <a:lnTo>
                  <a:pt x="216237" y="29390"/>
                </a:lnTo>
                <a:lnTo>
                  <a:pt x="215999" y="29264"/>
                </a:lnTo>
                <a:lnTo>
                  <a:pt x="215760" y="29139"/>
                </a:lnTo>
                <a:lnTo>
                  <a:pt x="215474" y="29036"/>
                </a:lnTo>
                <a:lnTo>
                  <a:pt x="215212" y="28934"/>
                </a:lnTo>
                <a:lnTo>
                  <a:pt x="214902" y="28843"/>
                </a:lnTo>
                <a:lnTo>
                  <a:pt x="214593" y="28763"/>
                </a:lnTo>
                <a:lnTo>
                  <a:pt x="214283" y="28683"/>
                </a:lnTo>
                <a:lnTo>
                  <a:pt x="213949" y="28626"/>
                </a:lnTo>
                <a:lnTo>
                  <a:pt x="213616" y="28569"/>
                </a:lnTo>
                <a:lnTo>
                  <a:pt x="213282" y="28535"/>
                </a:lnTo>
                <a:lnTo>
                  <a:pt x="212925" y="28501"/>
                </a:lnTo>
                <a:lnTo>
                  <a:pt x="212567" y="28478"/>
                </a:lnTo>
                <a:lnTo>
                  <a:pt x="212210" y="28467"/>
                </a:lnTo>
                <a:lnTo>
                  <a:pt x="211853" y="28456"/>
                </a:lnTo>
                <a:lnTo>
                  <a:pt x="211495" y="28467"/>
                </a:lnTo>
                <a:lnTo>
                  <a:pt x="211138" y="28478"/>
                </a:lnTo>
                <a:lnTo>
                  <a:pt x="210780" y="28501"/>
                </a:lnTo>
                <a:lnTo>
                  <a:pt x="210423" y="28547"/>
                </a:lnTo>
                <a:lnTo>
                  <a:pt x="210065" y="28592"/>
                </a:lnTo>
                <a:lnTo>
                  <a:pt x="209732" y="28638"/>
                </a:lnTo>
                <a:lnTo>
                  <a:pt x="209398" y="28706"/>
                </a:lnTo>
                <a:lnTo>
                  <a:pt x="209089" y="28786"/>
                </a:lnTo>
                <a:lnTo>
                  <a:pt x="208755" y="28877"/>
                </a:lnTo>
                <a:lnTo>
                  <a:pt x="208469" y="28968"/>
                </a:lnTo>
                <a:lnTo>
                  <a:pt x="208183" y="29071"/>
                </a:lnTo>
                <a:lnTo>
                  <a:pt x="207897" y="29196"/>
                </a:lnTo>
                <a:lnTo>
                  <a:pt x="204823" y="30608"/>
                </a:lnTo>
                <a:lnTo>
                  <a:pt x="201702" y="31998"/>
                </a:lnTo>
                <a:lnTo>
                  <a:pt x="198580" y="33365"/>
                </a:lnTo>
                <a:lnTo>
                  <a:pt x="195411" y="34721"/>
                </a:lnTo>
                <a:lnTo>
                  <a:pt x="192195" y="36065"/>
                </a:lnTo>
                <a:lnTo>
                  <a:pt x="188978" y="37375"/>
                </a:lnTo>
                <a:lnTo>
                  <a:pt x="185714" y="38673"/>
                </a:lnTo>
                <a:lnTo>
                  <a:pt x="182449" y="39949"/>
                </a:lnTo>
                <a:lnTo>
                  <a:pt x="179137" y="41213"/>
                </a:lnTo>
                <a:lnTo>
                  <a:pt x="175777" y="42455"/>
                </a:lnTo>
                <a:lnTo>
                  <a:pt x="172418" y="43685"/>
                </a:lnTo>
                <a:lnTo>
                  <a:pt x="169010" y="44893"/>
                </a:lnTo>
                <a:lnTo>
                  <a:pt x="165579" y="46089"/>
                </a:lnTo>
                <a:lnTo>
                  <a:pt x="162124" y="47262"/>
                </a:lnTo>
                <a:lnTo>
                  <a:pt x="158645" y="48424"/>
                </a:lnTo>
                <a:lnTo>
                  <a:pt x="155119" y="49563"/>
                </a:lnTo>
                <a:lnTo>
                  <a:pt x="149281" y="16780"/>
                </a:lnTo>
                <a:lnTo>
                  <a:pt x="149257" y="16609"/>
                </a:lnTo>
                <a:lnTo>
                  <a:pt x="149186" y="16438"/>
                </a:lnTo>
                <a:lnTo>
                  <a:pt x="149090" y="16267"/>
                </a:lnTo>
                <a:lnTo>
                  <a:pt x="148971" y="16096"/>
                </a:lnTo>
                <a:lnTo>
                  <a:pt x="148852" y="15925"/>
                </a:lnTo>
                <a:lnTo>
                  <a:pt x="148709" y="15766"/>
                </a:lnTo>
                <a:lnTo>
                  <a:pt x="148542" y="15606"/>
                </a:lnTo>
                <a:lnTo>
                  <a:pt x="148352" y="15447"/>
                </a:lnTo>
                <a:lnTo>
                  <a:pt x="148137" y="15299"/>
                </a:lnTo>
                <a:lnTo>
                  <a:pt x="147923" y="15151"/>
                </a:lnTo>
                <a:lnTo>
                  <a:pt x="147684" y="15014"/>
                </a:lnTo>
                <a:lnTo>
                  <a:pt x="147446" y="14877"/>
                </a:lnTo>
                <a:lnTo>
                  <a:pt x="147160" y="14752"/>
                </a:lnTo>
                <a:lnTo>
                  <a:pt x="146898" y="14627"/>
                </a:lnTo>
                <a:lnTo>
                  <a:pt x="146612" y="14513"/>
                </a:lnTo>
                <a:lnTo>
                  <a:pt x="146302" y="14410"/>
                </a:lnTo>
                <a:lnTo>
                  <a:pt x="145993" y="14319"/>
                </a:lnTo>
                <a:lnTo>
                  <a:pt x="145683" y="14239"/>
                </a:lnTo>
                <a:lnTo>
                  <a:pt x="145349" y="14160"/>
                </a:lnTo>
                <a:lnTo>
                  <a:pt x="145016" y="14103"/>
                </a:lnTo>
                <a:lnTo>
                  <a:pt x="144658" y="14046"/>
                </a:lnTo>
                <a:lnTo>
                  <a:pt x="144325" y="14012"/>
                </a:lnTo>
                <a:lnTo>
                  <a:pt x="143967" y="13977"/>
                </a:lnTo>
                <a:lnTo>
                  <a:pt x="143610" y="13966"/>
                </a:lnTo>
                <a:lnTo>
                  <a:pt x="143252" y="13977"/>
                </a:lnTo>
                <a:lnTo>
                  <a:pt x="142895" y="13989"/>
                </a:lnTo>
                <a:lnTo>
                  <a:pt x="142514" y="14023"/>
                </a:lnTo>
                <a:lnTo>
                  <a:pt x="142156" y="14069"/>
                </a:lnTo>
                <a:lnTo>
                  <a:pt x="141799" y="14126"/>
                </a:lnTo>
                <a:lnTo>
                  <a:pt x="141418" y="14205"/>
                </a:lnTo>
                <a:lnTo>
                  <a:pt x="141060" y="14308"/>
                </a:lnTo>
                <a:lnTo>
                  <a:pt x="140703" y="14422"/>
                </a:lnTo>
                <a:lnTo>
                  <a:pt x="124857" y="19981"/>
                </a:lnTo>
                <a:lnTo>
                  <a:pt x="108988" y="25528"/>
                </a:lnTo>
                <a:lnTo>
                  <a:pt x="77250" y="36612"/>
                </a:lnTo>
                <a:lnTo>
                  <a:pt x="77107" y="35518"/>
                </a:lnTo>
                <a:lnTo>
                  <a:pt x="76940" y="34413"/>
                </a:lnTo>
                <a:lnTo>
                  <a:pt x="76773" y="33319"/>
                </a:lnTo>
                <a:lnTo>
                  <a:pt x="76582" y="32226"/>
                </a:lnTo>
                <a:lnTo>
                  <a:pt x="76368" y="31132"/>
                </a:lnTo>
                <a:lnTo>
                  <a:pt x="76154" y="30039"/>
                </a:lnTo>
                <a:lnTo>
                  <a:pt x="75939" y="28957"/>
                </a:lnTo>
                <a:lnTo>
                  <a:pt x="75677" y="27863"/>
                </a:lnTo>
                <a:lnTo>
                  <a:pt x="75415" y="26781"/>
                </a:lnTo>
                <a:lnTo>
                  <a:pt x="75129" y="25699"/>
                </a:lnTo>
                <a:lnTo>
                  <a:pt x="74843" y="24617"/>
                </a:lnTo>
                <a:lnTo>
                  <a:pt x="74533" y="23535"/>
                </a:lnTo>
                <a:lnTo>
                  <a:pt x="74200" y="22452"/>
                </a:lnTo>
                <a:lnTo>
                  <a:pt x="73866" y="21370"/>
                </a:lnTo>
                <a:lnTo>
                  <a:pt x="73509" y="20288"/>
                </a:lnTo>
                <a:lnTo>
                  <a:pt x="73127" y="19206"/>
                </a:lnTo>
                <a:lnTo>
                  <a:pt x="72746" y="18135"/>
                </a:lnTo>
                <a:lnTo>
                  <a:pt x="72341" y="17053"/>
                </a:lnTo>
                <a:lnTo>
                  <a:pt x="71936" y="15982"/>
                </a:lnTo>
                <a:lnTo>
                  <a:pt x="71483" y="14912"/>
                </a:lnTo>
                <a:lnTo>
                  <a:pt x="71054" y="13829"/>
                </a:lnTo>
                <a:lnTo>
                  <a:pt x="70578" y="12759"/>
                </a:lnTo>
                <a:lnTo>
                  <a:pt x="70101" y="11688"/>
                </a:lnTo>
                <a:lnTo>
                  <a:pt x="69601" y="10617"/>
                </a:lnTo>
                <a:lnTo>
                  <a:pt x="69077" y="9546"/>
                </a:lnTo>
                <a:lnTo>
                  <a:pt x="68553" y="8476"/>
                </a:lnTo>
                <a:lnTo>
                  <a:pt x="68005" y="7405"/>
                </a:lnTo>
                <a:lnTo>
                  <a:pt x="67456" y="6334"/>
                </a:lnTo>
                <a:lnTo>
                  <a:pt x="66885" y="5263"/>
                </a:lnTo>
                <a:lnTo>
                  <a:pt x="66289" y="4193"/>
                </a:lnTo>
                <a:lnTo>
                  <a:pt x="65669" y="3122"/>
                </a:lnTo>
                <a:lnTo>
                  <a:pt x="65050" y="2051"/>
                </a:lnTo>
                <a:lnTo>
                  <a:pt x="64931" y="1857"/>
                </a:lnTo>
                <a:lnTo>
                  <a:pt x="64764" y="1664"/>
                </a:lnTo>
                <a:lnTo>
                  <a:pt x="64597" y="1481"/>
                </a:lnTo>
                <a:lnTo>
                  <a:pt x="64383" y="1322"/>
                </a:lnTo>
                <a:lnTo>
                  <a:pt x="64168" y="1163"/>
                </a:lnTo>
                <a:lnTo>
                  <a:pt x="63930" y="1003"/>
                </a:lnTo>
                <a:lnTo>
                  <a:pt x="63692" y="866"/>
                </a:lnTo>
                <a:lnTo>
                  <a:pt x="63430" y="741"/>
                </a:lnTo>
                <a:lnTo>
                  <a:pt x="63144" y="627"/>
                </a:lnTo>
                <a:lnTo>
                  <a:pt x="62834" y="513"/>
                </a:lnTo>
                <a:lnTo>
                  <a:pt x="62524" y="422"/>
                </a:lnTo>
                <a:lnTo>
                  <a:pt x="62214" y="331"/>
                </a:lnTo>
                <a:lnTo>
                  <a:pt x="61881" y="251"/>
                </a:lnTo>
                <a:lnTo>
                  <a:pt x="61523" y="183"/>
                </a:lnTo>
                <a:lnTo>
                  <a:pt x="61190" y="126"/>
                </a:lnTo>
                <a:lnTo>
                  <a:pt x="60832" y="80"/>
                </a:lnTo>
                <a:lnTo>
                  <a:pt x="60451" y="46"/>
                </a:lnTo>
                <a:lnTo>
                  <a:pt x="60094" y="23"/>
                </a:lnTo>
                <a:lnTo>
                  <a:pt x="59712" y="12"/>
                </a:lnTo>
                <a:lnTo>
                  <a:pt x="5935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rot="10800000">
            <a:off x="8482350" y="1671502"/>
            <a:ext cx="203107" cy="142446"/>
          </a:xfrm>
          <a:custGeom>
            <a:avLst/>
            <a:gdLst/>
            <a:ahLst/>
            <a:cxnLst/>
            <a:rect l="l" t="t" r="r" b="b"/>
            <a:pathLst>
              <a:path w="71960" h="27579" extrusionOk="0">
                <a:moveTo>
                  <a:pt x="38291" y="1"/>
                </a:moveTo>
                <a:lnTo>
                  <a:pt x="37886" y="12"/>
                </a:lnTo>
                <a:lnTo>
                  <a:pt x="37481" y="35"/>
                </a:lnTo>
                <a:lnTo>
                  <a:pt x="37100" y="69"/>
                </a:lnTo>
                <a:lnTo>
                  <a:pt x="36695" y="126"/>
                </a:lnTo>
                <a:lnTo>
                  <a:pt x="36314" y="183"/>
                </a:lnTo>
                <a:lnTo>
                  <a:pt x="35956" y="263"/>
                </a:lnTo>
                <a:lnTo>
                  <a:pt x="35599" y="354"/>
                </a:lnTo>
                <a:lnTo>
                  <a:pt x="35241" y="456"/>
                </a:lnTo>
                <a:lnTo>
                  <a:pt x="34932" y="570"/>
                </a:lnTo>
                <a:lnTo>
                  <a:pt x="34622" y="696"/>
                </a:lnTo>
                <a:lnTo>
                  <a:pt x="34336" y="844"/>
                </a:lnTo>
                <a:lnTo>
                  <a:pt x="34074" y="992"/>
                </a:lnTo>
                <a:lnTo>
                  <a:pt x="33836" y="1163"/>
                </a:lnTo>
                <a:lnTo>
                  <a:pt x="33621" y="1345"/>
                </a:lnTo>
                <a:lnTo>
                  <a:pt x="33454" y="1538"/>
                </a:lnTo>
                <a:lnTo>
                  <a:pt x="33311" y="1744"/>
                </a:lnTo>
                <a:lnTo>
                  <a:pt x="33049" y="2211"/>
                </a:lnTo>
                <a:lnTo>
                  <a:pt x="32835" y="2689"/>
                </a:lnTo>
                <a:lnTo>
                  <a:pt x="32620" y="3179"/>
                </a:lnTo>
                <a:lnTo>
                  <a:pt x="32454" y="3669"/>
                </a:lnTo>
                <a:lnTo>
                  <a:pt x="32311" y="4170"/>
                </a:lnTo>
                <a:lnTo>
                  <a:pt x="32192" y="4671"/>
                </a:lnTo>
                <a:lnTo>
                  <a:pt x="32096" y="5184"/>
                </a:lnTo>
                <a:lnTo>
                  <a:pt x="32025" y="5696"/>
                </a:lnTo>
                <a:lnTo>
                  <a:pt x="31977" y="6220"/>
                </a:lnTo>
                <a:lnTo>
                  <a:pt x="31953" y="6744"/>
                </a:lnTo>
                <a:lnTo>
                  <a:pt x="31953" y="7280"/>
                </a:lnTo>
                <a:lnTo>
                  <a:pt x="31977" y="7815"/>
                </a:lnTo>
                <a:lnTo>
                  <a:pt x="32025" y="8350"/>
                </a:lnTo>
                <a:lnTo>
                  <a:pt x="32072" y="8897"/>
                </a:lnTo>
                <a:lnTo>
                  <a:pt x="32168" y="9432"/>
                </a:lnTo>
                <a:lnTo>
                  <a:pt x="32263" y="9979"/>
                </a:lnTo>
                <a:lnTo>
                  <a:pt x="25687" y="9956"/>
                </a:lnTo>
                <a:lnTo>
                  <a:pt x="22398" y="9934"/>
                </a:lnTo>
                <a:lnTo>
                  <a:pt x="19110" y="9900"/>
                </a:lnTo>
                <a:lnTo>
                  <a:pt x="15822" y="9854"/>
                </a:lnTo>
                <a:lnTo>
                  <a:pt x="12534" y="9808"/>
                </a:lnTo>
                <a:lnTo>
                  <a:pt x="9245" y="9740"/>
                </a:lnTo>
                <a:lnTo>
                  <a:pt x="5957" y="9660"/>
                </a:lnTo>
                <a:lnTo>
                  <a:pt x="5647" y="9649"/>
                </a:lnTo>
                <a:lnTo>
                  <a:pt x="5338" y="9660"/>
                </a:lnTo>
                <a:lnTo>
                  <a:pt x="5028" y="9672"/>
                </a:lnTo>
                <a:lnTo>
                  <a:pt x="4742" y="9694"/>
                </a:lnTo>
                <a:lnTo>
                  <a:pt x="4456" y="9717"/>
                </a:lnTo>
                <a:lnTo>
                  <a:pt x="4170" y="9763"/>
                </a:lnTo>
                <a:lnTo>
                  <a:pt x="3908" y="9808"/>
                </a:lnTo>
                <a:lnTo>
                  <a:pt x="3646" y="9854"/>
                </a:lnTo>
                <a:lnTo>
                  <a:pt x="3384" y="9911"/>
                </a:lnTo>
                <a:lnTo>
                  <a:pt x="3122" y="9979"/>
                </a:lnTo>
                <a:lnTo>
                  <a:pt x="2883" y="10048"/>
                </a:lnTo>
                <a:lnTo>
                  <a:pt x="2645" y="10127"/>
                </a:lnTo>
                <a:lnTo>
                  <a:pt x="2431" y="10218"/>
                </a:lnTo>
                <a:lnTo>
                  <a:pt x="2216" y="10298"/>
                </a:lnTo>
                <a:lnTo>
                  <a:pt x="1787" y="10492"/>
                </a:lnTo>
                <a:lnTo>
                  <a:pt x="1430" y="10708"/>
                </a:lnTo>
                <a:lnTo>
                  <a:pt x="1096" y="10936"/>
                </a:lnTo>
                <a:lnTo>
                  <a:pt x="787" y="11175"/>
                </a:lnTo>
                <a:lnTo>
                  <a:pt x="548" y="11426"/>
                </a:lnTo>
                <a:lnTo>
                  <a:pt x="334" y="11688"/>
                </a:lnTo>
                <a:lnTo>
                  <a:pt x="191" y="11950"/>
                </a:lnTo>
                <a:lnTo>
                  <a:pt x="72" y="12223"/>
                </a:lnTo>
                <a:lnTo>
                  <a:pt x="0" y="12497"/>
                </a:lnTo>
                <a:lnTo>
                  <a:pt x="0" y="12770"/>
                </a:lnTo>
                <a:lnTo>
                  <a:pt x="0" y="13043"/>
                </a:lnTo>
                <a:lnTo>
                  <a:pt x="48" y="13305"/>
                </a:lnTo>
                <a:lnTo>
                  <a:pt x="119" y="13556"/>
                </a:lnTo>
                <a:lnTo>
                  <a:pt x="215" y="13795"/>
                </a:lnTo>
                <a:lnTo>
                  <a:pt x="334" y="14034"/>
                </a:lnTo>
                <a:lnTo>
                  <a:pt x="477" y="14262"/>
                </a:lnTo>
                <a:lnTo>
                  <a:pt x="667" y="14479"/>
                </a:lnTo>
                <a:lnTo>
                  <a:pt x="858" y="14684"/>
                </a:lnTo>
                <a:lnTo>
                  <a:pt x="1096" y="14877"/>
                </a:lnTo>
                <a:lnTo>
                  <a:pt x="1335" y="15071"/>
                </a:lnTo>
                <a:lnTo>
                  <a:pt x="1621" y="15253"/>
                </a:lnTo>
                <a:lnTo>
                  <a:pt x="1906" y="15413"/>
                </a:lnTo>
                <a:lnTo>
                  <a:pt x="2216" y="15572"/>
                </a:lnTo>
                <a:lnTo>
                  <a:pt x="2550" y="15720"/>
                </a:lnTo>
                <a:lnTo>
                  <a:pt x="2907" y="15857"/>
                </a:lnTo>
                <a:lnTo>
                  <a:pt x="3288" y="15982"/>
                </a:lnTo>
                <a:lnTo>
                  <a:pt x="3670" y="16096"/>
                </a:lnTo>
                <a:lnTo>
                  <a:pt x="4075" y="16199"/>
                </a:lnTo>
                <a:lnTo>
                  <a:pt x="4504" y="16290"/>
                </a:lnTo>
                <a:lnTo>
                  <a:pt x="4933" y="16370"/>
                </a:lnTo>
                <a:lnTo>
                  <a:pt x="5385" y="16438"/>
                </a:lnTo>
                <a:lnTo>
                  <a:pt x="5838" y="16495"/>
                </a:lnTo>
                <a:lnTo>
                  <a:pt x="6315" y="16540"/>
                </a:lnTo>
                <a:lnTo>
                  <a:pt x="6815" y="16563"/>
                </a:lnTo>
                <a:lnTo>
                  <a:pt x="7315" y="16586"/>
                </a:lnTo>
                <a:lnTo>
                  <a:pt x="8340" y="16586"/>
                </a:lnTo>
                <a:lnTo>
                  <a:pt x="8864" y="16563"/>
                </a:lnTo>
                <a:lnTo>
                  <a:pt x="9388" y="16529"/>
                </a:lnTo>
                <a:lnTo>
                  <a:pt x="9936" y="16484"/>
                </a:lnTo>
                <a:lnTo>
                  <a:pt x="10461" y="16415"/>
                </a:lnTo>
                <a:lnTo>
                  <a:pt x="11056" y="16324"/>
                </a:lnTo>
                <a:lnTo>
                  <a:pt x="11604" y="16222"/>
                </a:lnTo>
                <a:lnTo>
                  <a:pt x="12081" y="16096"/>
                </a:lnTo>
                <a:lnTo>
                  <a:pt x="12510" y="15960"/>
                </a:lnTo>
                <a:lnTo>
                  <a:pt x="12891" y="15811"/>
                </a:lnTo>
                <a:lnTo>
                  <a:pt x="13248" y="15641"/>
                </a:lnTo>
                <a:lnTo>
                  <a:pt x="13534" y="15470"/>
                </a:lnTo>
                <a:lnTo>
                  <a:pt x="13797" y="15287"/>
                </a:lnTo>
                <a:lnTo>
                  <a:pt x="23876" y="15219"/>
                </a:lnTo>
                <a:lnTo>
                  <a:pt x="33979" y="15162"/>
                </a:lnTo>
                <a:lnTo>
                  <a:pt x="34360" y="15925"/>
                </a:lnTo>
                <a:lnTo>
                  <a:pt x="34741" y="16700"/>
                </a:lnTo>
                <a:lnTo>
                  <a:pt x="35170" y="17452"/>
                </a:lnTo>
                <a:lnTo>
                  <a:pt x="35599" y="18204"/>
                </a:lnTo>
                <a:lnTo>
                  <a:pt x="36052" y="18955"/>
                </a:lnTo>
                <a:lnTo>
                  <a:pt x="36528" y="19696"/>
                </a:lnTo>
                <a:lnTo>
                  <a:pt x="37005" y="20425"/>
                </a:lnTo>
                <a:lnTo>
                  <a:pt x="37505" y="21154"/>
                </a:lnTo>
                <a:lnTo>
                  <a:pt x="38006" y="21860"/>
                </a:lnTo>
                <a:lnTo>
                  <a:pt x="38530" y="22555"/>
                </a:lnTo>
                <a:lnTo>
                  <a:pt x="39054" y="23250"/>
                </a:lnTo>
                <a:lnTo>
                  <a:pt x="39602" y="23922"/>
                </a:lnTo>
                <a:lnTo>
                  <a:pt x="40150" y="24583"/>
                </a:lnTo>
                <a:lnTo>
                  <a:pt x="40698" y="25220"/>
                </a:lnTo>
                <a:lnTo>
                  <a:pt x="41246" y="25847"/>
                </a:lnTo>
                <a:lnTo>
                  <a:pt x="41794" y="26451"/>
                </a:lnTo>
                <a:lnTo>
                  <a:pt x="42009" y="26667"/>
                </a:lnTo>
                <a:lnTo>
                  <a:pt x="42247" y="26849"/>
                </a:lnTo>
                <a:lnTo>
                  <a:pt x="42533" y="27009"/>
                </a:lnTo>
                <a:lnTo>
                  <a:pt x="42819" y="27157"/>
                </a:lnTo>
                <a:lnTo>
                  <a:pt x="43152" y="27271"/>
                </a:lnTo>
                <a:lnTo>
                  <a:pt x="43486" y="27373"/>
                </a:lnTo>
                <a:lnTo>
                  <a:pt x="43843" y="27453"/>
                </a:lnTo>
                <a:lnTo>
                  <a:pt x="44201" y="27510"/>
                </a:lnTo>
                <a:lnTo>
                  <a:pt x="44582" y="27556"/>
                </a:lnTo>
                <a:lnTo>
                  <a:pt x="44987" y="27578"/>
                </a:lnTo>
                <a:lnTo>
                  <a:pt x="45368" y="27578"/>
                </a:lnTo>
                <a:lnTo>
                  <a:pt x="45773" y="27567"/>
                </a:lnTo>
                <a:lnTo>
                  <a:pt x="46155" y="27544"/>
                </a:lnTo>
                <a:lnTo>
                  <a:pt x="46560" y="27499"/>
                </a:lnTo>
                <a:lnTo>
                  <a:pt x="46941" y="27442"/>
                </a:lnTo>
                <a:lnTo>
                  <a:pt x="47322" y="27362"/>
                </a:lnTo>
                <a:lnTo>
                  <a:pt x="47703" y="27282"/>
                </a:lnTo>
                <a:lnTo>
                  <a:pt x="48061" y="27180"/>
                </a:lnTo>
                <a:lnTo>
                  <a:pt x="48394" y="27066"/>
                </a:lnTo>
                <a:lnTo>
                  <a:pt x="48728" y="26941"/>
                </a:lnTo>
                <a:lnTo>
                  <a:pt x="49038" y="26804"/>
                </a:lnTo>
                <a:lnTo>
                  <a:pt x="49300" y="26656"/>
                </a:lnTo>
                <a:lnTo>
                  <a:pt x="49562" y="26508"/>
                </a:lnTo>
                <a:lnTo>
                  <a:pt x="49800" y="26337"/>
                </a:lnTo>
                <a:lnTo>
                  <a:pt x="49991" y="26166"/>
                </a:lnTo>
                <a:lnTo>
                  <a:pt x="50158" y="25984"/>
                </a:lnTo>
                <a:lnTo>
                  <a:pt x="50277" y="25790"/>
                </a:lnTo>
                <a:lnTo>
                  <a:pt x="50372" y="25596"/>
                </a:lnTo>
                <a:lnTo>
                  <a:pt x="50420" y="25391"/>
                </a:lnTo>
                <a:lnTo>
                  <a:pt x="50420" y="25175"/>
                </a:lnTo>
                <a:lnTo>
                  <a:pt x="50372" y="24958"/>
                </a:lnTo>
                <a:lnTo>
                  <a:pt x="50277" y="24742"/>
                </a:lnTo>
                <a:lnTo>
                  <a:pt x="48966" y="22316"/>
                </a:lnTo>
                <a:lnTo>
                  <a:pt x="48299" y="21108"/>
                </a:lnTo>
                <a:lnTo>
                  <a:pt x="47680" y="19901"/>
                </a:lnTo>
                <a:lnTo>
                  <a:pt x="47084" y="18693"/>
                </a:lnTo>
                <a:lnTo>
                  <a:pt x="46512" y="17486"/>
                </a:lnTo>
                <a:lnTo>
                  <a:pt x="45988" y="16267"/>
                </a:lnTo>
                <a:lnTo>
                  <a:pt x="45750" y="15652"/>
                </a:lnTo>
                <a:lnTo>
                  <a:pt x="45535" y="15037"/>
                </a:lnTo>
                <a:lnTo>
                  <a:pt x="51063" y="14957"/>
                </a:lnTo>
                <a:lnTo>
                  <a:pt x="53803" y="14912"/>
                </a:lnTo>
                <a:lnTo>
                  <a:pt x="56567" y="14843"/>
                </a:lnTo>
                <a:lnTo>
                  <a:pt x="59331" y="14786"/>
                </a:lnTo>
                <a:lnTo>
                  <a:pt x="62072" y="14707"/>
                </a:lnTo>
                <a:lnTo>
                  <a:pt x="64836" y="14615"/>
                </a:lnTo>
                <a:lnTo>
                  <a:pt x="67576" y="14513"/>
                </a:lnTo>
                <a:lnTo>
                  <a:pt x="68100" y="14479"/>
                </a:lnTo>
                <a:lnTo>
                  <a:pt x="68600" y="14422"/>
                </a:lnTo>
                <a:lnTo>
                  <a:pt x="69053" y="14353"/>
                </a:lnTo>
                <a:lnTo>
                  <a:pt x="69482" y="14262"/>
                </a:lnTo>
                <a:lnTo>
                  <a:pt x="69863" y="14148"/>
                </a:lnTo>
                <a:lnTo>
                  <a:pt x="70221" y="14023"/>
                </a:lnTo>
                <a:lnTo>
                  <a:pt x="70554" y="13886"/>
                </a:lnTo>
                <a:lnTo>
                  <a:pt x="70840" y="13738"/>
                </a:lnTo>
                <a:lnTo>
                  <a:pt x="71102" y="13579"/>
                </a:lnTo>
                <a:lnTo>
                  <a:pt x="71341" y="13419"/>
                </a:lnTo>
                <a:lnTo>
                  <a:pt x="71531" y="13237"/>
                </a:lnTo>
                <a:lnTo>
                  <a:pt x="71674" y="13055"/>
                </a:lnTo>
                <a:lnTo>
                  <a:pt x="71793" y="12861"/>
                </a:lnTo>
                <a:lnTo>
                  <a:pt x="71889" y="12668"/>
                </a:lnTo>
                <a:lnTo>
                  <a:pt x="71936" y="12474"/>
                </a:lnTo>
                <a:lnTo>
                  <a:pt x="71960" y="12280"/>
                </a:lnTo>
                <a:lnTo>
                  <a:pt x="71960" y="12087"/>
                </a:lnTo>
                <a:lnTo>
                  <a:pt x="71912" y="11893"/>
                </a:lnTo>
                <a:lnTo>
                  <a:pt x="71817" y="11699"/>
                </a:lnTo>
                <a:lnTo>
                  <a:pt x="71698" y="11517"/>
                </a:lnTo>
                <a:lnTo>
                  <a:pt x="71555" y="11335"/>
                </a:lnTo>
                <a:lnTo>
                  <a:pt x="71364" y="11164"/>
                </a:lnTo>
                <a:lnTo>
                  <a:pt x="71150" y="10993"/>
                </a:lnTo>
                <a:lnTo>
                  <a:pt x="70888" y="10845"/>
                </a:lnTo>
                <a:lnTo>
                  <a:pt x="70602" y="10708"/>
                </a:lnTo>
                <a:lnTo>
                  <a:pt x="70268" y="10572"/>
                </a:lnTo>
                <a:lnTo>
                  <a:pt x="69911" y="10458"/>
                </a:lnTo>
                <a:lnTo>
                  <a:pt x="69530" y="10367"/>
                </a:lnTo>
                <a:lnTo>
                  <a:pt x="69101" y="10287"/>
                </a:lnTo>
                <a:lnTo>
                  <a:pt x="68624" y="10218"/>
                </a:lnTo>
                <a:lnTo>
                  <a:pt x="68124" y="10184"/>
                </a:lnTo>
                <a:lnTo>
                  <a:pt x="67576" y="10162"/>
                </a:lnTo>
                <a:lnTo>
                  <a:pt x="64693" y="10127"/>
                </a:lnTo>
                <a:lnTo>
                  <a:pt x="61786" y="10093"/>
                </a:lnTo>
                <a:lnTo>
                  <a:pt x="55995" y="10059"/>
                </a:lnTo>
                <a:lnTo>
                  <a:pt x="50205" y="10036"/>
                </a:lnTo>
                <a:lnTo>
                  <a:pt x="44415" y="10025"/>
                </a:lnTo>
                <a:lnTo>
                  <a:pt x="44368" y="8977"/>
                </a:lnTo>
                <a:lnTo>
                  <a:pt x="44344" y="7929"/>
                </a:lnTo>
                <a:lnTo>
                  <a:pt x="44296" y="6892"/>
                </a:lnTo>
                <a:lnTo>
                  <a:pt x="44225" y="5844"/>
                </a:lnTo>
                <a:lnTo>
                  <a:pt x="44153" y="5332"/>
                </a:lnTo>
                <a:lnTo>
                  <a:pt x="44082" y="4808"/>
                </a:lnTo>
                <a:lnTo>
                  <a:pt x="44010" y="4295"/>
                </a:lnTo>
                <a:lnTo>
                  <a:pt x="43891" y="3783"/>
                </a:lnTo>
                <a:lnTo>
                  <a:pt x="43748" y="3270"/>
                </a:lnTo>
                <a:lnTo>
                  <a:pt x="43581" y="2757"/>
                </a:lnTo>
                <a:lnTo>
                  <a:pt x="43391" y="2245"/>
                </a:lnTo>
                <a:lnTo>
                  <a:pt x="43152" y="1744"/>
                </a:lnTo>
                <a:lnTo>
                  <a:pt x="43033" y="1527"/>
                </a:lnTo>
                <a:lnTo>
                  <a:pt x="42866" y="1322"/>
                </a:lnTo>
                <a:lnTo>
                  <a:pt x="42676" y="1140"/>
                </a:lnTo>
                <a:lnTo>
                  <a:pt x="42437" y="958"/>
                </a:lnTo>
                <a:lnTo>
                  <a:pt x="42199" y="809"/>
                </a:lnTo>
                <a:lnTo>
                  <a:pt x="41913" y="661"/>
                </a:lnTo>
                <a:lnTo>
                  <a:pt x="41627" y="536"/>
                </a:lnTo>
                <a:lnTo>
                  <a:pt x="41318" y="411"/>
                </a:lnTo>
                <a:lnTo>
                  <a:pt x="40960" y="320"/>
                </a:lnTo>
                <a:lnTo>
                  <a:pt x="40627" y="228"/>
                </a:lnTo>
                <a:lnTo>
                  <a:pt x="40245" y="160"/>
                </a:lnTo>
                <a:lnTo>
                  <a:pt x="39864" y="92"/>
                </a:lnTo>
                <a:lnTo>
                  <a:pt x="39483" y="46"/>
                </a:lnTo>
                <a:lnTo>
                  <a:pt x="39102" y="23"/>
                </a:lnTo>
                <a:lnTo>
                  <a:pt x="3869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rot="10800000">
            <a:off x="6330085" y="564813"/>
            <a:ext cx="138142" cy="173213"/>
          </a:xfrm>
          <a:custGeom>
            <a:avLst/>
            <a:gdLst/>
            <a:ahLst/>
            <a:cxnLst/>
            <a:rect l="l" t="t" r="r" b="b"/>
            <a:pathLst>
              <a:path w="48943" h="33536" extrusionOk="0">
                <a:moveTo>
                  <a:pt x="35456" y="0"/>
                </a:moveTo>
                <a:lnTo>
                  <a:pt x="34908" y="23"/>
                </a:lnTo>
                <a:lnTo>
                  <a:pt x="34360" y="68"/>
                </a:lnTo>
                <a:lnTo>
                  <a:pt x="33812" y="137"/>
                </a:lnTo>
                <a:lnTo>
                  <a:pt x="33312" y="228"/>
                </a:lnTo>
                <a:lnTo>
                  <a:pt x="32812" y="330"/>
                </a:lnTo>
                <a:lnTo>
                  <a:pt x="32335" y="456"/>
                </a:lnTo>
                <a:lnTo>
                  <a:pt x="31906" y="604"/>
                </a:lnTo>
                <a:lnTo>
                  <a:pt x="31525" y="763"/>
                </a:lnTo>
                <a:lnTo>
                  <a:pt x="31120" y="968"/>
                </a:lnTo>
                <a:lnTo>
                  <a:pt x="30739" y="1173"/>
                </a:lnTo>
                <a:lnTo>
                  <a:pt x="30405" y="1401"/>
                </a:lnTo>
                <a:lnTo>
                  <a:pt x="30095" y="1640"/>
                </a:lnTo>
                <a:lnTo>
                  <a:pt x="29809" y="1891"/>
                </a:lnTo>
                <a:lnTo>
                  <a:pt x="29571" y="2153"/>
                </a:lnTo>
                <a:lnTo>
                  <a:pt x="29333" y="2415"/>
                </a:lnTo>
                <a:lnTo>
                  <a:pt x="29142" y="2700"/>
                </a:lnTo>
                <a:lnTo>
                  <a:pt x="28975" y="2984"/>
                </a:lnTo>
                <a:lnTo>
                  <a:pt x="28832" y="3269"/>
                </a:lnTo>
                <a:lnTo>
                  <a:pt x="28713" y="3565"/>
                </a:lnTo>
                <a:lnTo>
                  <a:pt x="28594" y="3873"/>
                </a:lnTo>
                <a:lnTo>
                  <a:pt x="28499" y="4181"/>
                </a:lnTo>
                <a:lnTo>
                  <a:pt x="28427" y="4488"/>
                </a:lnTo>
                <a:lnTo>
                  <a:pt x="28380" y="4807"/>
                </a:lnTo>
                <a:lnTo>
                  <a:pt x="28332" y="5126"/>
                </a:lnTo>
                <a:lnTo>
                  <a:pt x="28284" y="5764"/>
                </a:lnTo>
                <a:lnTo>
                  <a:pt x="28284" y="6413"/>
                </a:lnTo>
                <a:lnTo>
                  <a:pt x="28308" y="7051"/>
                </a:lnTo>
                <a:lnTo>
                  <a:pt x="28356" y="7678"/>
                </a:lnTo>
                <a:lnTo>
                  <a:pt x="28427" y="8874"/>
                </a:lnTo>
                <a:lnTo>
                  <a:pt x="28427" y="9432"/>
                </a:lnTo>
                <a:lnTo>
                  <a:pt x="28403" y="9956"/>
                </a:lnTo>
                <a:lnTo>
                  <a:pt x="28356" y="10913"/>
                </a:lnTo>
                <a:lnTo>
                  <a:pt x="28332" y="11881"/>
                </a:lnTo>
                <a:lnTo>
                  <a:pt x="28332" y="13795"/>
                </a:lnTo>
                <a:lnTo>
                  <a:pt x="22446" y="13590"/>
                </a:lnTo>
                <a:lnTo>
                  <a:pt x="19492" y="13487"/>
                </a:lnTo>
                <a:lnTo>
                  <a:pt x="16561" y="13373"/>
                </a:lnTo>
                <a:lnTo>
                  <a:pt x="13606" y="13248"/>
                </a:lnTo>
                <a:lnTo>
                  <a:pt x="10676" y="13111"/>
                </a:lnTo>
                <a:lnTo>
                  <a:pt x="7745" y="12963"/>
                </a:lnTo>
                <a:lnTo>
                  <a:pt x="4790" y="12804"/>
                </a:lnTo>
                <a:lnTo>
                  <a:pt x="4504" y="12792"/>
                </a:lnTo>
                <a:lnTo>
                  <a:pt x="3956" y="12792"/>
                </a:lnTo>
                <a:lnTo>
                  <a:pt x="3694" y="12804"/>
                </a:lnTo>
                <a:lnTo>
                  <a:pt x="3456" y="12826"/>
                </a:lnTo>
                <a:lnTo>
                  <a:pt x="3194" y="12849"/>
                </a:lnTo>
                <a:lnTo>
                  <a:pt x="2955" y="12872"/>
                </a:lnTo>
                <a:lnTo>
                  <a:pt x="2741" y="12917"/>
                </a:lnTo>
                <a:lnTo>
                  <a:pt x="2526" y="12952"/>
                </a:lnTo>
                <a:lnTo>
                  <a:pt x="2312" y="13009"/>
                </a:lnTo>
                <a:lnTo>
                  <a:pt x="1931" y="13111"/>
                </a:lnTo>
                <a:lnTo>
                  <a:pt x="1573" y="13248"/>
                </a:lnTo>
                <a:lnTo>
                  <a:pt x="1240" y="13396"/>
                </a:lnTo>
                <a:lnTo>
                  <a:pt x="954" y="13567"/>
                </a:lnTo>
                <a:lnTo>
                  <a:pt x="716" y="13749"/>
                </a:lnTo>
                <a:lnTo>
                  <a:pt x="501" y="13943"/>
                </a:lnTo>
                <a:lnTo>
                  <a:pt x="334" y="14148"/>
                </a:lnTo>
                <a:lnTo>
                  <a:pt x="191" y="14364"/>
                </a:lnTo>
                <a:lnTo>
                  <a:pt x="96" y="14581"/>
                </a:lnTo>
                <a:lnTo>
                  <a:pt x="25" y="14808"/>
                </a:lnTo>
                <a:lnTo>
                  <a:pt x="1" y="15036"/>
                </a:lnTo>
                <a:lnTo>
                  <a:pt x="25" y="15275"/>
                </a:lnTo>
                <a:lnTo>
                  <a:pt x="72" y="15503"/>
                </a:lnTo>
                <a:lnTo>
                  <a:pt x="144" y="15731"/>
                </a:lnTo>
                <a:lnTo>
                  <a:pt x="287" y="15947"/>
                </a:lnTo>
                <a:lnTo>
                  <a:pt x="453" y="16164"/>
                </a:lnTo>
                <a:lnTo>
                  <a:pt x="644" y="16369"/>
                </a:lnTo>
                <a:lnTo>
                  <a:pt x="882" y="16574"/>
                </a:lnTo>
                <a:lnTo>
                  <a:pt x="1168" y="16756"/>
                </a:lnTo>
                <a:lnTo>
                  <a:pt x="1478" y="16927"/>
                </a:lnTo>
                <a:lnTo>
                  <a:pt x="1835" y="17087"/>
                </a:lnTo>
                <a:lnTo>
                  <a:pt x="2241" y="17223"/>
                </a:lnTo>
                <a:lnTo>
                  <a:pt x="2431" y="17280"/>
                </a:lnTo>
                <a:lnTo>
                  <a:pt x="2669" y="17337"/>
                </a:lnTo>
                <a:lnTo>
                  <a:pt x="2908" y="17394"/>
                </a:lnTo>
                <a:lnTo>
                  <a:pt x="3146" y="17440"/>
                </a:lnTo>
                <a:lnTo>
                  <a:pt x="3384" y="17474"/>
                </a:lnTo>
                <a:lnTo>
                  <a:pt x="3646" y="17508"/>
                </a:lnTo>
                <a:lnTo>
                  <a:pt x="3932" y="17531"/>
                </a:lnTo>
                <a:lnTo>
                  <a:pt x="4194" y="17554"/>
                </a:lnTo>
                <a:lnTo>
                  <a:pt x="4504" y="17565"/>
                </a:lnTo>
                <a:lnTo>
                  <a:pt x="4790" y="17576"/>
                </a:lnTo>
                <a:lnTo>
                  <a:pt x="7769" y="17599"/>
                </a:lnTo>
                <a:lnTo>
                  <a:pt x="10723" y="17645"/>
                </a:lnTo>
                <a:lnTo>
                  <a:pt x="13678" y="17702"/>
                </a:lnTo>
                <a:lnTo>
                  <a:pt x="16656" y="17770"/>
                </a:lnTo>
                <a:lnTo>
                  <a:pt x="19611" y="17838"/>
                </a:lnTo>
                <a:lnTo>
                  <a:pt x="22566" y="17918"/>
                </a:lnTo>
                <a:lnTo>
                  <a:pt x="28499" y="18089"/>
                </a:lnTo>
                <a:lnTo>
                  <a:pt x="28618" y="19798"/>
                </a:lnTo>
                <a:lnTo>
                  <a:pt x="28785" y="21495"/>
                </a:lnTo>
                <a:lnTo>
                  <a:pt x="28975" y="23204"/>
                </a:lnTo>
                <a:lnTo>
                  <a:pt x="29190" y="24901"/>
                </a:lnTo>
                <a:lnTo>
                  <a:pt x="29619" y="28307"/>
                </a:lnTo>
                <a:lnTo>
                  <a:pt x="30071" y="31713"/>
                </a:lnTo>
                <a:lnTo>
                  <a:pt x="30143" y="31929"/>
                </a:lnTo>
                <a:lnTo>
                  <a:pt x="30214" y="32134"/>
                </a:lnTo>
                <a:lnTo>
                  <a:pt x="30333" y="32328"/>
                </a:lnTo>
                <a:lnTo>
                  <a:pt x="30500" y="32510"/>
                </a:lnTo>
                <a:lnTo>
                  <a:pt x="30691" y="32670"/>
                </a:lnTo>
                <a:lnTo>
                  <a:pt x="30905" y="32829"/>
                </a:lnTo>
                <a:lnTo>
                  <a:pt x="31144" y="32954"/>
                </a:lnTo>
                <a:lnTo>
                  <a:pt x="31430" y="33080"/>
                </a:lnTo>
                <a:lnTo>
                  <a:pt x="31715" y="33182"/>
                </a:lnTo>
                <a:lnTo>
                  <a:pt x="32001" y="33285"/>
                </a:lnTo>
                <a:lnTo>
                  <a:pt x="32335" y="33364"/>
                </a:lnTo>
                <a:lnTo>
                  <a:pt x="32669" y="33421"/>
                </a:lnTo>
                <a:lnTo>
                  <a:pt x="33002" y="33478"/>
                </a:lnTo>
                <a:lnTo>
                  <a:pt x="33360" y="33513"/>
                </a:lnTo>
                <a:lnTo>
                  <a:pt x="33717" y="33535"/>
                </a:lnTo>
                <a:lnTo>
                  <a:pt x="34432" y="33535"/>
                </a:lnTo>
                <a:lnTo>
                  <a:pt x="34789" y="33513"/>
                </a:lnTo>
                <a:lnTo>
                  <a:pt x="35147" y="33478"/>
                </a:lnTo>
                <a:lnTo>
                  <a:pt x="35480" y="33433"/>
                </a:lnTo>
                <a:lnTo>
                  <a:pt x="35814" y="33364"/>
                </a:lnTo>
                <a:lnTo>
                  <a:pt x="36124" y="33285"/>
                </a:lnTo>
                <a:lnTo>
                  <a:pt x="36433" y="33194"/>
                </a:lnTo>
                <a:lnTo>
                  <a:pt x="36719" y="33091"/>
                </a:lnTo>
                <a:lnTo>
                  <a:pt x="36981" y="32966"/>
                </a:lnTo>
                <a:lnTo>
                  <a:pt x="37220" y="32829"/>
                </a:lnTo>
                <a:lnTo>
                  <a:pt x="37434" y="32681"/>
                </a:lnTo>
                <a:lnTo>
                  <a:pt x="37601" y="32510"/>
                </a:lnTo>
                <a:lnTo>
                  <a:pt x="37768" y="32339"/>
                </a:lnTo>
                <a:lnTo>
                  <a:pt x="37887" y="32146"/>
                </a:lnTo>
                <a:lnTo>
                  <a:pt x="37958" y="31941"/>
                </a:lnTo>
                <a:lnTo>
                  <a:pt x="38006" y="31713"/>
                </a:lnTo>
                <a:lnTo>
                  <a:pt x="38077" y="30881"/>
                </a:lnTo>
                <a:lnTo>
                  <a:pt x="38125" y="30050"/>
                </a:lnTo>
                <a:lnTo>
                  <a:pt x="38197" y="28387"/>
                </a:lnTo>
                <a:lnTo>
                  <a:pt x="38220" y="26712"/>
                </a:lnTo>
                <a:lnTo>
                  <a:pt x="38220" y="25049"/>
                </a:lnTo>
                <a:lnTo>
                  <a:pt x="38173" y="21723"/>
                </a:lnTo>
                <a:lnTo>
                  <a:pt x="38173" y="20048"/>
                </a:lnTo>
                <a:lnTo>
                  <a:pt x="38197" y="18385"/>
                </a:lnTo>
                <a:lnTo>
                  <a:pt x="44678" y="18590"/>
                </a:lnTo>
                <a:lnTo>
                  <a:pt x="45202" y="18590"/>
                </a:lnTo>
                <a:lnTo>
                  <a:pt x="45679" y="18567"/>
                </a:lnTo>
                <a:lnTo>
                  <a:pt x="46131" y="18522"/>
                </a:lnTo>
                <a:lnTo>
                  <a:pt x="46560" y="18465"/>
                </a:lnTo>
                <a:lnTo>
                  <a:pt x="46941" y="18374"/>
                </a:lnTo>
                <a:lnTo>
                  <a:pt x="47299" y="18271"/>
                </a:lnTo>
                <a:lnTo>
                  <a:pt x="47609" y="18157"/>
                </a:lnTo>
                <a:lnTo>
                  <a:pt x="47894" y="18021"/>
                </a:lnTo>
                <a:lnTo>
                  <a:pt x="48133" y="17873"/>
                </a:lnTo>
                <a:lnTo>
                  <a:pt x="48347" y="17713"/>
                </a:lnTo>
                <a:lnTo>
                  <a:pt x="48538" y="17542"/>
                </a:lnTo>
                <a:lnTo>
                  <a:pt x="48681" y="17371"/>
                </a:lnTo>
                <a:lnTo>
                  <a:pt x="48800" y="17178"/>
                </a:lnTo>
                <a:lnTo>
                  <a:pt x="48895" y="16995"/>
                </a:lnTo>
                <a:lnTo>
                  <a:pt x="48943" y="16802"/>
                </a:lnTo>
                <a:lnTo>
                  <a:pt x="48943" y="16597"/>
                </a:lnTo>
                <a:lnTo>
                  <a:pt x="48943" y="16403"/>
                </a:lnTo>
                <a:lnTo>
                  <a:pt x="48895" y="16198"/>
                </a:lnTo>
                <a:lnTo>
                  <a:pt x="48800" y="16004"/>
                </a:lnTo>
                <a:lnTo>
                  <a:pt x="48681" y="15811"/>
                </a:lnTo>
                <a:lnTo>
                  <a:pt x="48538" y="15629"/>
                </a:lnTo>
                <a:lnTo>
                  <a:pt x="48347" y="15446"/>
                </a:lnTo>
                <a:lnTo>
                  <a:pt x="48133" y="15264"/>
                </a:lnTo>
                <a:lnTo>
                  <a:pt x="47871" y="15105"/>
                </a:lnTo>
                <a:lnTo>
                  <a:pt x="47585" y="14956"/>
                </a:lnTo>
                <a:lnTo>
                  <a:pt x="47275" y="14820"/>
                </a:lnTo>
                <a:lnTo>
                  <a:pt x="46918" y="14694"/>
                </a:lnTo>
                <a:lnTo>
                  <a:pt x="46536" y="14581"/>
                </a:lnTo>
                <a:lnTo>
                  <a:pt x="46131" y="14489"/>
                </a:lnTo>
                <a:lnTo>
                  <a:pt x="45679" y="14421"/>
                </a:lnTo>
                <a:lnTo>
                  <a:pt x="45202" y="14364"/>
                </a:lnTo>
                <a:lnTo>
                  <a:pt x="44678" y="14341"/>
                </a:lnTo>
                <a:lnTo>
                  <a:pt x="38435" y="14136"/>
                </a:lnTo>
                <a:lnTo>
                  <a:pt x="38435" y="14057"/>
                </a:lnTo>
                <a:lnTo>
                  <a:pt x="38530" y="13214"/>
                </a:lnTo>
                <a:lnTo>
                  <a:pt x="38649" y="12371"/>
                </a:lnTo>
                <a:lnTo>
                  <a:pt x="38792" y="11539"/>
                </a:lnTo>
                <a:lnTo>
                  <a:pt x="38935" y="10696"/>
                </a:lnTo>
                <a:lnTo>
                  <a:pt x="39269" y="9022"/>
                </a:lnTo>
                <a:lnTo>
                  <a:pt x="39602" y="7347"/>
                </a:lnTo>
                <a:lnTo>
                  <a:pt x="39698" y="7006"/>
                </a:lnTo>
                <a:lnTo>
                  <a:pt x="39817" y="6550"/>
                </a:lnTo>
                <a:lnTo>
                  <a:pt x="40127" y="5491"/>
                </a:lnTo>
                <a:lnTo>
                  <a:pt x="40365" y="5377"/>
                </a:lnTo>
                <a:lnTo>
                  <a:pt x="40579" y="5263"/>
                </a:lnTo>
                <a:lnTo>
                  <a:pt x="40794" y="5149"/>
                </a:lnTo>
                <a:lnTo>
                  <a:pt x="40984" y="5023"/>
                </a:lnTo>
                <a:lnTo>
                  <a:pt x="41151" y="4887"/>
                </a:lnTo>
                <a:lnTo>
                  <a:pt x="41318" y="4750"/>
                </a:lnTo>
                <a:lnTo>
                  <a:pt x="41461" y="4602"/>
                </a:lnTo>
                <a:lnTo>
                  <a:pt x="41580" y="4454"/>
                </a:lnTo>
                <a:lnTo>
                  <a:pt x="41675" y="4306"/>
                </a:lnTo>
                <a:lnTo>
                  <a:pt x="41747" y="4146"/>
                </a:lnTo>
                <a:lnTo>
                  <a:pt x="41795" y="3975"/>
                </a:lnTo>
                <a:lnTo>
                  <a:pt x="41818" y="3805"/>
                </a:lnTo>
                <a:lnTo>
                  <a:pt x="41818" y="3634"/>
                </a:lnTo>
                <a:lnTo>
                  <a:pt x="41795" y="3463"/>
                </a:lnTo>
                <a:lnTo>
                  <a:pt x="41747" y="3281"/>
                </a:lnTo>
                <a:lnTo>
                  <a:pt x="41675" y="3098"/>
                </a:lnTo>
                <a:lnTo>
                  <a:pt x="41485" y="2745"/>
                </a:lnTo>
                <a:lnTo>
                  <a:pt x="41270" y="2426"/>
                </a:lnTo>
                <a:lnTo>
                  <a:pt x="41056" y="2130"/>
                </a:lnTo>
                <a:lnTo>
                  <a:pt x="40794" y="1857"/>
                </a:lnTo>
                <a:lnTo>
                  <a:pt x="40508" y="1583"/>
                </a:lnTo>
                <a:lnTo>
                  <a:pt x="40174" y="1321"/>
                </a:lnTo>
                <a:lnTo>
                  <a:pt x="39793" y="1048"/>
                </a:lnTo>
                <a:lnTo>
                  <a:pt x="39340" y="763"/>
                </a:lnTo>
                <a:lnTo>
                  <a:pt x="39150" y="661"/>
                </a:lnTo>
                <a:lnTo>
                  <a:pt x="38959" y="558"/>
                </a:lnTo>
                <a:lnTo>
                  <a:pt x="38745" y="478"/>
                </a:lnTo>
                <a:lnTo>
                  <a:pt x="38530" y="399"/>
                </a:lnTo>
                <a:lnTo>
                  <a:pt x="38316" y="330"/>
                </a:lnTo>
                <a:lnTo>
                  <a:pt x="38077" y="262"/>
                </a:lnTo>
                <a:lnTo>
                  <a:pt x="37839" y="205"/>
                </a:lnTo>
                <a:lnTo>
                  <a:pt x="37601" y="159"/>
                </a:lnTo>
                <a:lnTo>
                  <a:pt x="37339" y="114"/>
                </a:lnTo>
                <a:lnTo>
                  <a:pt x="37077" y="80"/>
                </a:lnTo>
                <a:lnTo>
                  <a:pt x="36815" y="46"/>
                </a:lnTo>
                <a:lnTo>
                  <a:pt x="36552" y="23"/>
                </a:lnTo>
                <a:lnTo>
                  <a:pt x="36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9"/>
          <p:cNvSpPr/>
          <p:nvPr/>
        </p:nvSpPr>
        <p:spPr>
          <a:xfrm rot="10800000">
            <a:off x="5661412" y="2651659"/>
            <a:ext cx="219991" cy="159981"/>
          </a:xfrm>
          <a:custGeom>
            <a:avLst/>
            <a:gdLst/>
            <a:ahLst/>
            <a:cxnLst/>
            <a:rect l="l" t="t" r="r" b="b"/>
            <a:pathLst>
              <a:path w="77942" h="30974" extrusionOk="0">
                <a:moveTo>
                  <a:pt x="50492" y="1"/>
                </a:moveTo>
                <a:lnTo>
                  <a:pt x="49991" y="12"/>
                </a:lnTo>
                <a:lnTo>
                  <a:pt x="49515" y="46"/>
                </a:lnTo>
                <a:lnTo>
                  <a:pt x="49038" y="92"/>
                </a:lnTo>
                <a:lnTo>
                  <a:pt x="48585" y="149"/>
                </a:lnTo>
                <a:lnTo>
                  <a:pt x="48133" y="240"/>
                </a:lnTo>
                <a:lnTo>
                  <a:pt x="47704" y="343"/>
                </a:lnTo>
                <a:lnTo>
                  <a:pt x="47299" y="457"/>
                </a:lnTo>
                <a:lnTo>
                  <a:pt x="46941" y="593"/>
                </a:lnTo>
                <a:lnTo>
                  <a:pt x="46584" y="753"/>
                </a:lnTo>
                <a:lnTo>
                  <a:pt x="46274" y="924"/>
                </a:lnTo>
                <a:lnTo>
                  <a:pt x="46012" y="1129"/>
                </a:lnTo>
                <a:lnTo>
                  <a:pt x="45893" y="1231"/>
                </a:lnTo>
                <a:lnTo>
                  <a:pt x="45774" y="1345"/>
                </a:lnTo>
                <a:lnTo>
                  <a:pt x="45678" y="1459"/>
                </a:lnTo>
                <a:lnTo>
                  <a:pt x="45607" y="1573"/>
                </a:lnTo>
                <a:lnTo>
                  <a:pt x="45512" y="1698"/>
                </a:lnTo>
                <a:lnTo>
                  <a:pt x="45464" y="1835"/>
                </a:lnTo>
                <a:lnTo>
                  <a:pt x="45011" y="3042"/>
                </a:lnTo>
                <a:lnTo>
                  <a:pt x="44582" y="4273"/>
                </a:lnTo>
                <a:lnTo>
                  <a:pt x="44225" y="5503"/>
                </a:lnTo>
                <a:lnTo>
                  <a:pt x="43891" y="6756"/>
                </a:lnTo>
                <a:lnTo>
                  <a:pt x="43605" y="8009"/>
                </a:lnTo>
                <a:lnTo>
                  <a:pt x="43367" y="9285"/>
                </a:lnTo>
                <a:lnTo>
                  <a:pt x="43153" y="10549"/>
                </a:lnTo>
                <a:lnTo>
                  <a:pt x="42962" y="11825"/>
                </a:lnTo>
                <a:lnTo>
                  <a:pt x="33502" y="11745"/>
                </a:lnTo>
                <a:lnTo>
                  <a:pt x="24067" y="11643"/>
                </a:lnTo>
                <a:lnTo>
                  <a:pt x="19349" y="11586"/>
                </a:lnTo>
                <a:lnTo>
                  <a:pt x="14631" y="11529"/>
                </a:lnTo>
                <a:lnTo>
                  <a:pt x="9913" y="11449"/>
                </a:lnTo>
                <a:lnTo>
                  <a:pt x="5195" y="11369"/>
                </a:lnTo>
                <a:lnTo>
                  <a:pt x="4576" y="11369"/>
                </a:lnTo>
                <a:lnTo>
                  <a:pt x="4266" y="11381"/>
                </a:lnTo>
                <a:lnTo>
                  <a:pt x="3980" y="11403"/>
                </a:lnTo>
                <a:lnTo>
                  <a:pt x="3694" y="11438"/>
                </a:lnTo>
                <a:lnTo>
                  <a:pt x="3432" y="11472"/>
                </a:lnTo>
                <a:lnTo>
                  <a:pt x="3170" y="11506"/>
                </a:lnTo>
                <a:lnTo>
                  <a:pt x="2931" y="11551"/>
                </a:lnTo>
                <a:lnTo>
                  <a:pt x="2693" y="11608"/>
                </a:lnTo>
                <a:lnTo>
                  <a:pt x="2455" y="11665"/>
                </a:lnTo>
                <a:lnTo>
                  <a:pt x="2240" y="11734"/>
                </a:lnTo>
                <a:lnTo>
                  <a:pt x="2026" y="11802"/>
                </a:lnTo>
                <a:lnTo>
                  <a:pt x="1835" y="11882"/>
                </a:lnTo>
                <a:lnTo>
                  <a:pt x="1645" y="11962"/>
                </a:lnTo>
                <a:lnTo>
                  <a:pt x="1311" y="12132"/>
                </a:lnTo>
                <a:lnTo>
                  <a:pt x="1001" y="12326"/>
                </a:lnTo>
                <a:lnTo>
                  <a:pt x="739" y="12531"/>
                </a:lnTo>
                <a:lnTo>
                  <a:pt x="525" y="12748"/>
                </a:lnTo>
                <a:lnTo>
                  <a:pt x="334" y="12975"/>
                </a:lnTo>
                <a:lnTo>
                  <a:pt x="191" y="13203"/>
                </a:lnTo>
                <a:lnTo>
                  <a:pt x="96" y="13442"/>
                </a:lnTo>
                <a:lnTo>
                  <a:pt x="24" y="13693"/>
                </a:lnTo>
                <a:lnTo>
                  <a:pt x="1" y="13932"/>
                </a:lnTo>
                <a:lnTo>
                  <a:pt x="24" y="14183"/>
                </a:lnTo>
                <a:lnTo>
                  <a:pt x="96" y="14422"/>
                </a:lnTo>
                <a:lnTo>
                  <a:pt x="191" y="14673"/>
                </a:lnTo>
                <a:lnTo>
                  <a:pt x="334" y="14900"/>
                </a:lnTo>
                <a:lnTo>
                  <a:pt x="501" y="15128"/>
                </a:lnTo>
                <a:lnTo>
                  <a:pt x="739" y="15345"/>
                </a:lnTo>
                <a:lnTo>
                  <a:pt x="1001" y="15550"/>
                </a:lnTo>
                <a:lnTo>
                  <a:pt x="1311" y="15732"/>
                </a:lnTo>
                <a:lnTo>
                  <a:pt x="1645" y="15914"/>
                </a:lnTo>
                <a:lnTo>
                  <a:pt x="1835" y="15994"/>
                </a:lnTo>
                <a:lnTo>
                  <a:pt x="2026" y="16062"/>
                </a:lnTo>
                <a:lnTo>
                  <a:pt x="2240" y="16142"/>
                </a:lnTo>
                <a:lnTo>
                  <a:pt x="2455" y="16199"/>
                </a:lnTo>
                <a:lnTo>
                  <a:pt x="2693" y="16256"/>
                </a:lnTo>
                <a:lnTo>
                  <a:pt x="2931" y="16313"/>
                </a:lnTo>
                <a:lnTo>
                  <a:pt x="3170" y="16358"/>
                </a:lnTo>
                <a:lnTo>
                  <a:pt x="3432" y="16404"/>
                </a:lnTo>
                <a:lnTo>
                  <a:pt x="3694" y="16438"/>
                </a:lnTo>
                <a:lnTo>
                  <a:pt x="3980" y="16461"/>
                </a:lnTo>
                <a:lnTo>
                  <a:pt x="4266" y="16484"/>
                </a:lnTo>
                <a:lnTo>
                  <a:pt x="4576" y="16495"/>
                </a:lnTo>
                <a:lnTo>
                  <a:pt x="4885" y="16507"/>
                </a:lnTo>
                <a:lnTo>
                  <a:pt x="5195" y="16507"/>
                </a:lnTo>
                <a:lnTo>
                  <a:pt x="9865" y="16415"/>
                </a:lnTo>
                <a:lnTo>
                  <a:pt x="14512" y="16347"/>
                </a:lnTo>
                <a:lnTo>
                  <a:pt x="19182" y="16279"/>
                </a:lnTo>
                <a:lnTo>
                  <a:pt x="23828" y="16233"/>
                </a:lnTo>
                <a:lnTo>
                  <a:pt x="33145" y="16131"/>
                </a:lnTo>
                <a:lnTo>
                  <a:pt x="42485" y="16051"/>
                </a:lnTo>
                <a:lnTo>
                  <a:pt x="42462" y="16882"/>
                </a:lnTo>
                <a:lnTo>
                  <a:pt x="42438" y="17725"/>
                </a:lnTo>
                <a:lnTo>
                  <a:pt x="42438" y="18557"/>
                </a:lnTo>
                <a:lnTo>
                  <a:pt x="42462" y="19388"/>
                </a:lnTo>
                <a:lnTo>
                  <a:pt x="42509" y="20220"/>
                </a:lnTo>
                <a:lnTo>
                  <a:pt x="42557" y="21052"/>
                </a:lnTo>
                <a:lnTo>
                  <a:pt x="42605" y="21883"/>
                </a:lnTo>
                <a:lnTo>
                  <a:pt x="42700" y="22715"/>
                </a:lnTo>
                <a:lnTo>
                  <a:pt x="42795" y="23535"/>
                </a:lnTo>
                <a:lnTo>
                  <a:pt x="42914" y="24355"/>
                </a:lnTo>
                <a:lnTo>
                  <a:pt x="43034" y="25164"/>
                </a:lnTo>
                <a:lnTo>
                  <a:pt x="43176" y="25984"/>
                </a:lnTo>
                <a:lnTo>
                  <a:pt x="43343" y="26793"/>
                </a:lnTo>
                <a:lnTo>
                  <a:pt x="43534" y="27590"/>
                </a:lnTo>
                <a:lnTo>
                  <a:pt x="43725" y="28387"/>
                </a:lnTo>
                <a:lnTo>
                  <a:pt x="43939" y="29185"/>
                </a:lnTo>
                <a:lnTo>
                  <a:pt x="44010" y="29390"/>
                </a:lnTo>
                <a:lnTo>
                  <a:pt x="44130" y="29595"/>
                </a:lnTo>
                <a:lnTo>
                  <a:pt x="44273" y="29777"/>
                </a:lnTo>
                <a:lnTo>
                  <a:pt x="44439" y="29948"/>
                </a:lnTo>
                <a:lnTo>
                  <a:pt x="44654" y="30107"/>
                </a:lnTo>
                <a:lnTo>
                  <a:pt x="44868" y="30244"/>
                </a:lnTo>
                <a:lnTo>
                  <a:pt x="45130" y="30381"/>
                </a:lnTo>
                <a:lnTo>
                  <a:pt x="45392" y="30506"/>
                </a:lnTo>
                <a:lnTo>
                  <a:pt x="45678" y="30609"/>
                </a:lnTo>
                <a:lnTo>
                  <a:pt x="45988" y="30700"/>
                </a:lnTo>
                <a:lnTo>
                  <a:pt x="46322" y="30780"/>
                </a:lnTo>
                <a:lnTo>
                  <a:pt x="46632" y="30848"/>
                </a:lnTo>
                <a:lnTo>
                  <a:pt x="46989" y="30893"/>
                </a:lnTo>
                <a:lnTo>
                  <a:pt x="47323" y="30939"/>
                </a:lnTo>
                <a:lnTo>
                  <a:pt x="47680" y="30962"/>
                </a:lnTo>
                <a:lnTo>
                  <a:pt x="48014" y="30973"/>
                </a:lnTo>
                <a:lnTo>
                  <a:pt x="48371" y="30973"/>
                </a:lnTo>
                <a:lnTo>
                  <a:pt x="48705" y="30950"/>
                </a:lnTo>
                <a:lnTo>
                  <a:pt x="49038" y="30916"/>
                </a:lnTo>
                <a:lnTo>
                  <a:pt x="49372" y="30871"/>
                </a:lnTo>
                <a:lnTo>
                  <a:pt x="49681" y="30814"/>
                </a:lnTo>
                <a:lnTo>
                  <a:pt x="49991" y="30745"/>
                </a:lnTo>
                <a:lnTo>
                  <a:pt x="50277" y="30654"/>
                </a:lnTo>
                <a:lnTo>
                  <a:pt x="50539" y="30552"/>
                </a:lnTo>
                <a:lnTo>
                  <a:pt x="50778" y="30426"/>
                </a:lnTo>
                <a:lnTo>
                  <a:pt x="50992" y="30301"/>
                </a:lnTo>
                <a:lnTo>
                  <a:pt x="51206" y="30153"/>
                </a:lnTo>
                <a:lnTo>
                  <a:pt x="51373" y="29994"/>
                </a:lnTo>
                <a:lnTo>
                  <a:pt x="51516" y="29811"/>
                </a:lnTo>
                <a:lnTo>
                  <a:pt x="51612" y="29618"/>
                </a:lnTo>
                <a:lnTo>
                  <a:pt x="51683" y="29413"/>
                </a:lnTo>
                <a:lnTo>
                  <a:pt x="51707" y="29185"/>
                </a:lnTo>
                <a:lnTo>
                  <a:pt x="51802" y="27510"/>
                </a:lnTo>
                <a:lnTo>
                  <a:pt x="51921" y="25836"/>
                </a:lnTo>
                <a:lnTo>
                  <a:pt x="52064" y="24184"/>
                </a:lnTo>
                <a:lnTo>
                  <a:pt x="52231" y="22521"/>
                </a:lnTo>
                <a:lnTo>
                  <a:pt x="52422" y="20881"/>
                </a:lnTo>
                <a:lnTo>
                  <a:pt x="52636" y="19229"/>
                </a:lnTo>
                <a:lnTo>
                  <a:pt x="52874" y="17589"/>
                </a:lnTo>
                <a:lnTo>
                  <a:pt x="53136" y="15960"/>
                </a:lnTo>
                <a:lnTo>
                  <a:pt x="63740" y="15857"/>
                </a:lnTo>
                <a:lnTo>
                  <a:pt x="69030" y="15789"/>
                </a:lnTo>
                <a:lnTo>
                  <a:pt x="74319" y="15721"/>
                </a:lnTo>
                <a:lnTo>
                  <a:pt x="74748" y="15709"/>
                </a:lnTo>
                <a:lnTo>
                  <a:pt x="75153" y="15675"/>
                </a:lnTo>
                <a:lnTo>
                  <a:pt x="75535" y="15618"/>
                </a:lnTo>
                <a:lnTo>
                  <a:pt x="75892" y="15550"/>
                </a:lnTo>
                <a:lnTo>
                  <a:pt x="76226" y="15470"/>
                </a:lnTo>
                <a:lnTo>
                  <a:pt x="76511" y="15379"/>
                </a:lnTo>
                <a:lnTo>
                  <a:pt x="76774" y="15265"/>
                </a:lnTo>
                <a:lnTo>
                  <a:pt x="77036" y="15151"/>
                </a:lnTo>
                <a:lnTo>
                  <a:pt x="77226" y="15014"/>
                </a:lnTo>
                <a:lnTo>
                  <a:pt x="77417" y="14878"/>
                </a:lnTo>
                <a:lnTo>
                  <a:pt x="77584" y="14730"/>
                </a:lnTo>
                <a:lnTo>
                  <a:pt x="77703" y="14581"/>
                </a:lnTo>
                <a:lnTo>
                  <a:pt x="77798" y="14422"/>
                </a:lnTo>
                <a:lnTo>
                  <a:pt x="77870" y="14263"/>
                </a:lnTo>
                <a:lnTo>
                  <a:pt x="77917" y="14103"/>
                </a:lnTo>
                <a:lnTo>
                  <a:pt x="77941" y="13932"/>
                </a:lnTo>
                <a:lnTo>
                  <a:pt x="77917" y="13773"/>
                </a:lnTo>
                <a:lnTo>
                  <a:pt x="77870" y="13613"/>
                </a:lnTo>
                <a:lnTo>
                  <a:pt x="77798" y="13442"/>
                </a:lnTo>
                <a:lnTo>
                  <a:pt x="77703" y="13294"/>
                </a:lnTo>
                <a:lnTo>
                  <a:pt x="77584" y="13135"/>
                </a:lnTo>
                <a:lnTo>
                  <a:pt x="77417" y="12998"/>
                </a:lnTo>
                <a:lnTo>
                  <a:pt x="77250" y="12850"/>
                </a:lnTo>
                <a:lnTo>
                  <a:pt x="77036" y="12725"/>
                </a:lnTo>
                <a:lnTo>
                  <a:pt x="76797" y="12599"/>
                </a:lnTo>
                <a:lnTo>
                  <a:pt x="76511" y="12497"/>
                </a:lnTo>
                <a:lnTo>
                  <a:pt x="76226" y="12394"/>
                </a:lnTo>
                <a:lnTo>
                  <a:pt x="75892" y="12315"/>
                </a:lnTo>
                <a:lnTo>
                  <a:pt x="75535" y="12246"/>
                </a:lnTo>
                <a:lnTo>
                  <a:pt x="75153" y="12201"/>
                </a:lnTo>
                <a:lnTo>
                  <a:pt x="74748" y="12167"/>
                </a:lnTo>
                <a:lnTo>
                  <a:pt x="74319" y="12144"/>
                </a:lnTo>
                <a:lnTo>
                  <a:pt x="69220" y="12075"/>
                </a:lnTo>
                <a:lnTo>
                  <a:pt x="64121" y="12018"/>
                </a:lnTo>
                <a:lnTo>
                  <a:pt x="53923" y="11927"/>
                </a:lnTo>
                <a:lnTo>
                  <a:pt x="54399" y="9581"/>
                </a:lnTo>
                <a:lnTo>
                  <a:pt x="54924" y="7246"/>
                </a:lnTo>
                <a:lnTo>
                  <a:pt x="55472" y="4888"/>
                </a:lnTo>
                <a:lnTo>
                  <a:pt x="56067" y="2518"/>
                </a:lnTo>
                <a:lnTo>
                  <a:pt x="56091" y="2382"/>
                </a:lnTo>
                <a:lnTo>
                  <a:pt x="56091" y="2256"/>
                </a:lnTo>
                <a:lnTo>
                  <a:pt x="56091" y="2131"/>
                </a:lnTo>
                <a:lnTo>
                  <a:pt x="56067" y="2006"/>
                </a:lnTo>
                <a:lnTo>
                  <a:pt x="56043" y="1892"/>
                </a:lnTo>
                <a:lnTo>
                  <a:pt x="55996" y="1767"/>
                </a:lnTo>
                <a:lnTo>
                  <a:pt x="55948" y="1664"/>
                </a:lnTo>
                <a:lnTo>
                  <a:pt x="55853" y="1550"/>
                </a:lnTo>
                <a:lnTo>
                  <a:pt x="55686" y="1345"/>
                </a:lnTo>
                <a:lnTo>
                  <a:pt x="55448" y="1151"/>
                </a:lnTo>
                <a:lnTo>
                  <a:pt x="55186" y="969"/>
                </a:lnTo>
                <a:lnTo>
                  <a:pt x="54876" y="798"/>
                </a:lnTo>
                <a:lnTo>
                  <a:pt x="54542" y="650"/>
                </a:lnTo>
                <a:lnTo>
                  <a:pt x="54161" y="514"/>
                </a:lnTo>
                <a:lnTo>
                  <a:pt x="53756" y="400"/>
                </a:lnTo>
                <a:lnTo>
                  <a:pt x="53327" y="297"/>
                </a:lnTo>
                <a:lnTo>
                  <a:pt x="52898" y="206"/>
                </a:lnTo>
                <a:lnTo>
                  <a:pt x="52422" y="126"/>
                </a:lnTo>
                <a:lnTo>
                  <a:pt x="51945" y="69"/>
                </a:lnTo>
                <a:lnTo>
                  <a:pt x="51469" y="35"/>
                </a:lnTo>
                <a:lnTo>
                  <a:pt x="50992" y="12"/>
                </a:lnTo>
                <a:lnTo>
                  <a:pt x="5049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rot="8100000">
            <a:off x="7655307" y="1421703"/>
            <a:ext cx="488502" cy="233958"/>
          </a:xfrm>
          <a:custGeom>
            <a:avLst/>
            <a:gdLst/>
            <a:ahLst/>
            <a:cxnLst/>
            <a:rect l="l" t="t" r="r" b="b"/>
            <a:pathLst>
              <a:path w="155072" h="40622" extrusionOk="0">
                <a:moveTo>
                  <a:pt x="151855" y="1"/>
                </a:moveTo>
                <a:lnTo>
                  <a:pt x="151545" y="12"/>
                </a:lnTo>
                <a:lnTo>
                  <a:pt x="151235" y="35"/>
                </a:lnTo>
                <a:lnTo>
                  <a:pt x="150925" y="69"/>
                </a:lnTo>
                <a:lnTo>
                  <a:pt x="150616" y="126"/>
                </a:lnTo>
                <a:lnTo>
                  <a:pt x="145826" y="1117"/>
                </a:lnTo>
                <a:lnTo>
                  <a:pt x="141061" y="2119"/>
                </a:lnTo>
                <a:lnTo>
                  <a:pt x="136271" y="3122"/>
                </a:lnTo>
                <a:lnTo>
                  <a:pt x="131506" y="4147"/>
                </a:lnTo>
                <a:lnTo>
                  <a:pt x="126740" y="5172"/>
                </a:lnTo>
                <a:lnTo>
                  <a:pt x="121975" y="6209"/>
                </a:lnTo>
                <a:lnTo>
                  <a:pt x="117209" y="7257"/>
                </a:lnTo>
                <a:lnTo>
                  <a:pt x="112444" y="8316"/>
                </a:lnTo>
                <a:lnTo>
                  <a:pt x="107678" y="9387"/>
                </a:lnTo>
                <a:lnTo>
                  <a:pt x="102936" y="10458"/>
                </a:lnTo>
                <a:lnTo>
                  <a:pt x="98195" y="11551"/>
                </a:lnTo>
                <a:lnTo>
                  <a:pt x="93453" y="12656"/>
                </a:lnTo>
                <a:lnTo>
                  <a:pt x="88735" y="13761"/>
                </a:lnTo>
                <a:lnTo>
                  <a:pt x="84017" y="14889"/>
                </a:lnTo>
                <a:lnTo>
                  <a:pt x="79323" y="16016"/>
                </a:lnTo>
                <a:lnTo>
                  <a:pt x="74629" y="17155"/>
                </a:lnTo>
                <a:lnTo>
                  <a:pt x="69959" y="18317"/>
                </a:lnTo>
                <a:lnTo>
                  <a:pt x="65289" y="19479"/>
                </a:lnTo>
                <a:lnTo>
                  <a:pt x="60642" y="20664"/>
                </a:lnTo>
                <a:lnTo>
                  <a:pt x="55996" y="21849"/>
                </a:lnTo>
                <a:lnTo>
                  <a:pt x="51397" y="23056"/>
                </a:lnTo>
                <a:lnTo>
                  <a:pt x="46774" y="24264"/>
                </a:lnTo>
                <a:lnTo>
                  <a:pt x="42200" y="25494"/>
                </a:lnTo>
                <a:lnTo>
                  <a:pt x="37625" y="26735"/>
                </a:lnTo>
                <a:lnTo>
                  <a:pt x="33074" y="27988"/>
                </a:lnTo>
                <a:lnTo>
                  <a:pt x="28546" y="29253"/>
                </a:lnTo>
                <a:lnTo>
                  <a:pt x="24043" y="30529"/>
                </a:lnTo>
                <a:lnTo>
                  <a:pt x="19563" y="31816"/>
                </a:lnTo>
                <a:lnTo>
                  <a:pt x="15107" y="33114"/>
                </a:lnTo>
                <a:lnTo>
                  <a:pt x="10675" y="34436"/>
                </a:lnTo>
                <a:lnTo>
                  <a:pt x="6243" y="35768"/>
                </a:lnTo>
                <a:lnTo>
                  <a:pt x="1859" y="37101"/>
                </a:lnTo>
                <a:lnTo>
                  <a:pt x="1478" y="37238"/>
                </a:lnTo>
                <a:lnTo>
                  <a:pt x="1168" y="37375"/>
                </a:lnTo>
                <a:lnTo>
                  <a:pt x="882" y="37511"/>
                </a:lnTo>
                <a:lnTo>
                  <a:pt x="620" y="37671"/>
                </a:lnTo>
                <a:lnTo>
                  <a:pt x="430" y="37830"/>
                </a:lnTo>
                <a:lnTo>
                  <a:pt x="263" y="37990"/>
                </a:lnTo>
                <a:lnTo>
                  <a:pt x="144" y="38161"/>
                </a:lnTo>
                <a:lnTo>
                  <a:pt x="72" y="38331"/>
                </a:lnTo>
                <a:lnTo>
                  <a:pt x="24" y="38502"/>
                </a:lnTo>
                <a:lnTo>
                  <a:pt x="1" y="38673"/>
                </a:lnTo>
                <a:lnTo>
                  <a:pt x="24" y="38855"/>
                </a:lnTo>
                <a:lnTo>
                  <a:pt x="72" y="39026"/>
                </a:lnTo>
                <a:lnTo>
                  <a:pt x="167" y="39186"/>
                </a:lnTo>
                <a:lnTo>
                  <a:pt x="287" y="39357"/>
                </a:lnTo>
                <a:lnTo>
                  <a:pt x="430" y="39516"/>
                </a:lnTo>
                <a:lnTo>
                  <a:pt x="596" y="39664"/>
                </a:lnTo>
                <a:lnTo>
                  <a:pt x="787" y="39812"/>
                </a:lnTo>
                <a:lnTo>
                  <a:pt x="1001" y="39949"/>
                </a:lnTo>
                <a:lnTo>
                  <a:pt x="1240" y="40074"/>
                </a:lnTo>
                <a:lnTo>
                  <a:pt x="1502" y="40200"/>
                </a:lnTo>
                <a:lnTo>
                  <a:pt x="1788" y="40302"/>
                </a:lnTo>
                <a:lnTo>
                  <a:pt x="2074" y="40393"/>
                </a:lnTo>
                <a:lnTo>
                  <a:pt x="2407" y="40473"/>
                </a:lnTo>
                <a:lnTo>
                  <a:pt x="2741" y="40530"/>
                </a:lnTo>
                <a:lnTo>
                  <a:pt x="3098" y="40576"/>
                </a:lnTo>
                <a:lnTo>
                  <a:pt x="3456" y="40610"/>
                </a:lnTo>
                <a:lnTo>
                  <a:pt x="3837" y="40621"/>
                </a:lnTo>
                <a:lnTo>
                  <a:pt x="4218" y="40610"/>
                </a:lnTo>
                <a:lnTo>
                  <a:pt x="4599" y="40576"/>
                </a:lnTo>
                <a:lnTo>
                  <a:pt x="5004" y="40530"/>
                </a:lnTo>
                <a:lnTo>
                  <a:pt x="5410" y="40450"/>
                </a:lnTo>
                <a:lnTo>
                  <a:pt x="5838" y="40359"/>
                </a:lnTo>
                <a:lnTo>
                  <a:pt x="24162" y="35472"/>
                </a:lnTo>
                <a:lnTo>
                  <a:pt x="42485" y="30597"/>
                </a:lnTo>
                <a:lnTo>
                  <a:pt x="51635" y="28171"/>
                </a:lnTo>
                <a:lnTo>
                  <a:pt x="60809" y="25756"/>
                </a:lnTo>
                <a:lnTo>
                  <a:pt x="69959" y="23352"/>
                </a:lnTo>
                <a:lnTo>
                  <a:pt x="79156" y="20971"/>
                </a:lnTo>
                <a:lnTo>
                  <a:pt x="88354" y="18591"/>
                </a:lnTo>
                <a:lnTo>
                  <a:pt x="97575" y="16233"/>
                </a:lnTo>
                <a:lnTo>
                  <a:pt x="106820" y="13898"/>
                </a:lnTo>
                <a:lnTo>
                  <a:pt x="116089" y="11574"/>
                </a:lnTo>
                <a:lnTo>
                  <a:pt x="120736" y="10423"/>
                </a:lnTo>
                <a:lnTo>
                  <a:pt x="125406" y="9273"/>
                </a:lnTo>
                <a:lnTo>
                  <a:pt x="130076" y="8134"/>
                </a:lnTo>
                <a:lnTo>
                  <a:pt x="134746" y="7006"/>
                </a:lnTo>
                <a:lnTo>
                  <a:pt x="139441" y="5878"/>
                </a:lnTo>
                <a:lnTo>
                  <a:pt x="144135" y="4751"/>
                </a:lnTo>
                <a:lnTo>
                  <a:pt x="148829" y="3646"/>
                </a:lnTo>
                <a:lnTo>
                  <a:pt x="153547" y="2529"/>
                </a:lnTo>
                <a:lnTo>
                  <a:pt x="153856" y="2450"/>
                </a:lnTo>
                <a:lnTo>
                  <a:pt x="154118" y="2370"/>
                </a:lnTo>
                <a:lnTo>
                  <a:pt x="154357" y="2279"/>
                </a:lnTo>
                <a:lnTo>
                  <a:pt x="154547" y="2176"/>
                </a:lnTo>
                <a:lnTo>
                  <a:pt x="154714" y="2062"/>
                </a:lnTo>
                <a:lnTo>
                  <a:pt x="154833" y="1960"/>
                </a:lnTo>
                <a:lnTo>
                  <a:pt x="154952" y="1846"/>
                </a:lnTo>
                <a:lnTo>
                  <a:pt x="155024" y="1721"/>
                </a:lnTo>
                <a:lnTo>
                  <a:pt x="155048" y="1607"/>
                </a:lnTo>
                <a:lnTo>
                  <a:pt x="155072" y="1481"/>
                </a:lnTo>
                <a:lnTo>
                  <a:pt x="155048" y="1356"/>
                </a:lnTo>
                <a:lnTo>
                  <a:pt x="155024" y="1242"/>
                </a:lnTo>
                <a:lnTo>
                  <a:pt x="154952" y="1117"/>
                </a:lnTo>
                <a:lnTo>
                  <a:pt x="154881" y="1003"/>
                </a:lnTo>
                <a:lnTo>
                  <a:pt x="154762" y="878"/>
                </a:lnTo>
                <a:lnTo>
                  <a:pt x="154643" y="775"/>
                </a:lnTo>
                <a:lnTo>
                  <a:pt x="154476" y="661"/>
                </a:lnTo>
                <a:lnTo>
                  <a:pt x="154309" y="559"/>
                </a:lnTo>
                <a:lnTo>
                  <a:pt x="154118" y="468"/>
                </a:lnTo>
                <a:lnTo>
                  <a:pt x="153928" y="376"/>
                </a:lnTo>
                <a:lnTo>
                  <a:pt x="153713" y="285"/>
                </a:lnTo>
                <a:lnTo>
                  <a:pt x="153475" y="217"/>
                </a:lnTo>
                <a:lnTo>
                  <a:pt x="153237" y="149"/>
                </a:lnTo>
                <a:lnTo>
                  <a:pt x="152975" y="103"/>
                </a:lnTo>
                <a:lnTo>
                  <a:pt x="152713" y="57"/>
                </a:lnTo>
                <a:lnTo>
                  <a:pt x="152427" y="23"/>
                </a:lnTo>
                <a:lnTo>
                  <a:pt x="15214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rot="8100000">
            <a:off x="7871544" y="1464494"/>
            <a:ext cx="429279" cy="208369"/>
          </a:xfrm>
          <a:custGeom>
            <a:avLst/>
            <a:gdLst/>
            <a:ahLst/>
            <a:cxnLst/>
            <a:rect l="l" t="t" r="r" b="b"/>
            <a:pathLst>
              <a:path w="136272" h="36179" extrusionOk="0">
                <a:moveTo>
                  <a:pt x="133484" y="0"/>
                </a:moveTo>
                <a:lnTo>
                  <a:pt x="133222" y="23"/>
                </a:lnTo>
                <a:lnTo>
                  <a:pt x="132960" y="46"/>
                </a:lnTo>
                <a:lnTo>
                  <a:pt x="132698" y="91"/>
                </a:lnTo>
                <a:lnTo>
                  <a:pt x="132435" y="148"/>
                </a:lnTo>
                <a:lnTo>
                  <a:pt x="116209" y="4192"/>
                </a:lnTo>
                <a:lnTo>
                  <a:pt x="99982" y="8236"/>
                </a:lnTo>
                <a:lnTo>
                  <a:pt x="83779" y="12291"/>
                </a:lnTo>
                <a:lnTo>
                  <a:pt x="67553" y="16324"/>
                </a:lnTo>
                <a:lnTo>
                  <a:pt x="59427" y="18340"/>
                </a:lnTo>
                <a:lnTo>
                  <a:pt x="51302" y="20345"/>
                </a:lnTo>
                <a:lnTo>
                  <a:pt x="43177" y="22338"/>
                </a:lnTo>
                <a:lnTo>
                  <a:pt x="35028" y="24332"/>
                </a:lnTo>
                <a:lnTo>
                  <a:pt x="26855" y="26302"/>
                </a:lnTo>
                <a:lnTo>
                  <a:pt x="18682" y="28261"/>
                </a:lnTo>
                <a:lnTo>
                  <a:pt x="10509" y="30221"/>
                </a:lnTo>
                <a:lnTo>
                  <a:pt x="2288" y="32146"/>
                </a:lnTo>
                <a:lnTo>
                  <a:pt x="1836" y="32271"/>
                </a:lnTo>
                <a:lnTo>
                  <a:pt x="1431" y="32408"/>
                </a:lnTo>
                <a:lnTo>
                  <a:pt x="1073" y="32556"/>
                </a:lnTo>
                <a:lnTo>
                  <a:pt x="787" y="32715"/>
                </a:lnTo>
                <a:lnTo>
                  <a:pt x="525" y="32886"/>
                </a:lnTo>
                <a:lnTo>
                  <a:pt x="334" y="33068"/>
                </a:lnTo>
                <a:lnTo>
                  <a:pt x="192" y="33251"/>
                </a:lnTo>
                <a:lnTo>
                  <a:pt x="72" y="33444"/>
                </a:lnTo>
                <a:lnTo>
                  <a:pt x="25" y="33638"/>
                </a:lnTo>
                <a:lnTo>
                  <a:pt x="1" y="33832"/>
                </a:lnTo>
                <a:lnTo>
                  <a:pt x="25" y="34037"/>
                </a:lnTo>
                <a:lnTo>
                  <a:pt x="96" y="34230"/>
                </a:lnTo>
                <a:lnTo>
                  <a:pt x="192" y="34424"/>
                </a:lnTo>
                <a:lnTo>
                  <a:pt x="334" y="34618"/>
                </a:lnTo>
                <a:lnTo>
                  <a:pt x="501" y="34811"/>
                </a:lnTo>
                <a:lnTo>
                  <a:pt x="692" y="34994"/>
                </a:lnTo>
                <a:lnTo>
                  <a:pt x="930" y="35164"/>
                </a:lnTo>
                <a:lnTo>
                  <a:pt x="1192" y="35335"/>
                </a:lnTo>
                <a:lnTo>
                  <a:pt x="1478" y="35483"/>
                </a:lnTo>
                <a:lnTo>
                  <a:pt x="1788" y="35631"/>
                </a:lnTo>
                <a:lnTo>
                  <a:pt x="2122" y="35757"/>
                </a:lnTo>
                <a:lnTo>
                  <a:pt x="2479" y="35882"/>
                </a:lnTo>
                <a:lnTo>
                  <a:pt x="2860" y="35973"/>
                </a:lnTo>
                <a:lnTo>
                  <a:pt x="3241" y="36053"/>
                </a:lnTo>
                <a:lnTo>
                  <a:pt x="3670" y="36121"/>
                </a:lnTo>
                <a:lnTo>
                  <a:pt x="4099" y="36167"/>
                </a:lnTo>
                <a:lnTo>
                  <a:pt x="4528" y="36178"/>
                </a:lnTo>
                <a:lnTo>
                  <a:pt x="4981" y="36178"/>
                </a:lnTo>
                <a:lnTo>
                  <a:pt x="5457" y="36155"/>
                </a:lnTo>
                <a:lnTo>
                  <a:pt x="5910" y="36098"/>
                </a:lnTo>
                <a:lnTo>
                  <a:pt x="6387" y="36007"/>
                </a:lnTo>
                <a:lnTo>
                  <a:pt x="6887" y="35905"/>
                </a:lnTo>
                <a:lnTo>
                  <a:pt x="22923" y="31724"/>
                </a:lnTo>
                <a:lnTo>
                  <a:pt x="38983" y="27555"/>
                </a:lnTo>
                <a:lnTo>
                  <a:pt x="55043" y="23397"/>
                </a:lnTo>
                <a:lnTo>
                  <a:pt x="71103" y="19228"/>
                </a:lnTo>
                <a:lnTo>
                  <a:pt x="79133" y="17132"/>
                </a:lnTo>
                <a:lnTo>
                  <a:pt x="87139" y="15036"/>
                </a:lnTo>
                <a:lnTo>
                  <a:pt x="95169" y="12940"/>
                </a:lnTo>
                <a:lnTo>
                  <a:pt x="103151" y="10822"/>
                </a:lnTo>
                <a:lnTo>
                  <a:pt x="111133" y="8703"/>
                </a:lnTo>
                <a:lnTo>
                  <a:pt x="119116" y="6573"/>
                </a:lnTo>
                <a:lnTo>
                  <a:pt x="127074" y="4420"/>
                </a:lnTo>
                <a:lnTo>
                  <a:pt x="135009" y="2256"/>
                </a:lnTo>
                <a:lnTo>
                  <a:pt x="135247" y="2187"/>
                </a:lnTo>
                <a:lnTo>
                  <a:pt x="135485" y="2096"/>
                </a:lnTo>
                <a:lnTo>
                  <a:pt x="135676" y="2005"/>
                </a:lnTo>
                <a:lnTo>
                  <a:pt x="135843" y="1914"/>
                </a:lnTo>
                <a:lnTo>
                  <a:pt x="135962" y="1811"/>
                </a:lnTo>
                <a:lnTo>
                  <a:pt x="136081" y="1709"/>
                </a:lnTo>
                <a:lnTo>
                  <a:pt x="136153" y="1606"/>
                </a:lnTo>
                <a:lnTo>
                  <a:pt x="136224" y="1492"/>
                </a:lnTo>
                <a:lnTo>
                  <a:pt x="136248" y="1390"/>
                </a:lnTo>
                <a:lnTo>
                  <a:pt x="136272" y="1276"/>
                </a:lnTo>
                <a:lnTo>
                  <a:pt x="136248" y="1173"/>
                </a:lnTo>
                <a:lnTo>
                  <a:pt x="136224" y="1060"/>
                </a:lnTo>
                <a:lnTo>
                  <a:pt x="136153" y="946"/>
                </a:lnTo>
                <a:lnTo>
                  <a:pt x="136081" y="843"/>
                </a:lnTo>
                <a:lnTo>
                  <a:pt x="135986" y="741"/>
                </a:lnTo>
                <a:lnTo>
                  <a:pt x="135890" y="638"/>
                </a:lnTo>
                <a:lnTo>
                  <a:pt x="135747" y="547"/>
                </a:lnTo>
                <a:lnTo>
                  <a:pt x="135605" y="456"/>
                </a:lnTo>
                <a:lnTo>
                  <a:pt x="135438" y="376"/>
                </a:lnTo>
                <a:lnTo>
                  <a:pt x="135271" y="296"/>
                </a:lnTo>
                <a:lnTo>
                  <a:pt x="135080" y="228"/>
                </a:lnTo>
                <a:lnTo>
                  <a:pt x="134890" y="160"/>
                </a:lnTo>
                <a:lnTo>
                  <a:pt x="134675" y="114"/>
                </a:lnTo>
                <a:lnTo>
                  <a:pt x="134461" y="69"/>
                </a:lnTo>
                <a:lnTo>
                  <a:pt x="134223" y="34"/>
                </a:lnTo>
                <a:lnTo>
                  <a:pt x="133984" y="12"/>
                </a:lnTo>
                <a:lnTo>
                  <a:pt x="13374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rot="10800000">
            <a:off x="8478047" y="559660"/>
            <a:ext cx="390911" cy="188039"/>
          </a:xfrm>
          <a:custGeom>
            <a:avLst/>
            <a:gdLst/>
            <a:ahLst/>
            <a:cxnLst/>
            <a:rect l="l" t="t" r="r" b="b"/>
            <a:pathLst>
              <a:path w="116256" h="30563" extrusionOk="0">
                <a:moveTo>
                  <a:pt x="4552" y="0"/>
                </a:moveTo>
                <a:lnTo>
                  <a:pt x="4099" y="23"/>
                </a:lnTo>
                <a:lnTo>
                  <a:pt x="3670" y="80"/>
                </a:lnTo>
                <a:lnTo>
                  <a:pt x="3241" y="137"/>
                </a:lnTo>
                <a:lnTo>
                  <a:pt x="2860" y="228"/>
                </a:lnTo>
                <a:lnTo>
                  <a:pt x="2479" y="331"/>
                </a:lnTo>
                <a:lnTo>
                  <a:pt x="2097" y="445"/>
                </a:lnTo>
                <a:lnTo>
                  <a:pt x="1764" y="570"/>
                </a:lnTo>
                <a:lnTo>
                  <a:pt x="1454" y="718"/>
                </a:lnTo>
                <a:lnTo>
                  <a:pt x="1168" y="866"/>
                </a:lnTo>
                <a:lnTo>
                  <a:pt x="906" y="1026"/>
                </a:lnTo>
                <a:lnTo>
                  <a:pt x="668" y="1208"/>
                </a:lnTo>
                <a:lnTo>
                  <a:pt x="477" y="1379"/>
                </a:lnTo>
                <a:lnTo>
                  <a:pt x="310" y="1561"/>
                </a:lnTo>
                <a:lnTo>
                  <a:pt x="167" y="1755"/>
                </a:lnTo>
                <a:lnTo>
                  <a:pt x="72" y="1948"/>
                </a:lnTo>
                <a:lnTo>
                  <a:pt x="24" y="2142"/>
                </a:lnTo>
                <a:lnTo>
                  <a:pt x="1" y="2336"/>
                </a:lnTo>
                <a:lnTo>
                  <a:pt x="24" y="2518"/>
                </a:lnTo>
                <a:lnTo>
                  <a:pt x="96" y="2712"/>
                </a:lnTo>
                <a:lnTo>
                  <a:pt x="191" y="2894"/>
                </a:lnTo>
                <a:lnTo>
                  <a:pt x="358" y="3076"/>
                </a:lnTo>
                <a:lnTo>
                  <a:pt x="549" y="3247"/>
                </a:lnTo>
                <a:lnTo>
                  <a:pt x="811" y="3418"/>
                </a:lnTo>
                <a:lnTo>
                  <a:pt x="1097" y="3577"/>
                </a:lnTo>
                <a:lnTo>
                  <a:pt x="1454" y="3725"/>
                </a:lnTo>
                <a:lnTo>
                  <a:pt x="1859" y="3851"/>
                </a:lnTo>
                <a:lnTo>
                  <a:pt x="2336" y="3976"/>
                </a:lnTo>
                <a:lnTo>
                  <a:pt x="9246" y="5571"/>
                </a:lnTo>
                <a:lnTo>
                  <a:pt x="16156" y="7165"/>
                </a:lnTo>
                <a:lnTo>
                  <a:pt x="23042" y="8760"/>
                </a:lnTo>
                <a:lnTo>
                  <a:pt x="29904" y="10366"/>
                </a:lnTo>
                <a:lnTo>
                  <a:pt x="36767" y="11984"/>
                </a:lnTo>
                <a:lnTo>
                  <a:pt x="43629" y="13613"/>
                </a:lnTo>
                <a:lnTo>
                  <a:pt x="50491" y="15242"/>
                </a:lnTo>
                <a:lnTo>
                  <a:pt x="57330" y="16882"/>
                </a:lnTo>
                <a:lnTo>
                  <a:pt x="64145" y="18522"/>
                </a:lnTo>
                <a:lnTo>
                  <a:pt x="70960" y="20185"/>
                </a:lnTo>
                <a:lnTo>
                  <a:pt x="77774" y="21849"/>
                </a:lnTo>
                <a:lnTo>
                  <a:pt x="84589" y="23534"/>
                </a:lnTo>
                <a:lnTo>
                  <a:pt x="91380" y="25220"/>
                </a:lnTo>
                <a:lnTo>
                  <a:pt x="98147" y="26929"/>
                </a:lnTo>
                <a:lnTo>
                  <a:pt x="104914" y="28638"/>
                </a:lnTo>
                <a:lnTo>
                  <a:pt x="111681" y="30369"/>
                </a:lnTo>
                <a:lnTo>
                  <a:pt x="112015" y="30449"/>
                </a:lnTo>
                <a:lnTo>
                  <a:pt x="112324" y="30494"/>
                </a:lnTo>
                <a:lnTo>
                  <a:pt x="112634" y="30540"/>
                </a:lnTo>
                <a:lnTo>
                  <a:pt x="112944" y="30551"/>
                </a:lnTo>
                <a:lnTo>
                  <a:pt x="113254" y="30563"/>
                </a:lnTo>
                <a:lnTo>
                  <a:pt x="113540" y="30551"/>
                </a:lnTo>
                <a:lnTo>
                  <a:pt x="113826" y="30529"/>
                </a:lnTo>
                <a:lnTo>
                  <a:pt x="114112" y="30483"/>
                </a:lnTo>
                <a:lnTo>
                  <a:pt x="114374" y="30437"/>
                </a:lnTo>
                <a:lnTo>
                  <a:pt x="114636" y="30369"/>
                </a:lnTo>
                <a:lnTo>
                  <a:pt x="114850" y="30301"/>
                </a:lnTo>
                <a:lnTo>
                  <a:pt x="115088" y="30221"/>
                </a:lnTo>
                <a:lnTo>
                  <a:pt x="115303" y="30130"/>
                </a:lnTo>
                <a:lnTo>
                  <a:pt x="115470" y="30027"/>
                </a:lnTo>
                <a:lnTo>
                  <a:pt x="115660" y="29913"/>
                </a:lnTo>
                <a:lnTo>
                  <a:pt x="115803" y="29799"/>
                </a:lnTo>
                <a:lnTo>
                  <a:pt x="115946" y="29686"/>
                </a:lnTo>
                <a:lnTo>
                  <a:pt x="116042" y="29560"/>
                </a:lnTo>
                <a:lnTo>
                  <a:pt x="116137" y="29435"/>
                </a:lnTo>
                <a:lnTo>
                  <a:pt x="116208" y="29298"/>
                </a:lnTo>
                <a:lnTo>
                  <a:pt x="116256" y="29173"/>
                </a:lnTo>
                <a:lnTo>
                  <a:pt x="116256" y="29036"/>
                </a:lnTo>
                <a:lnTo>
                  <a:pt x="116256" y="28900"/>
                </a:lnTo>
                <a:lnTo>
                  <a:pt x="116208" y="28774"/>
                </a:lnTo>
                <a:lnTo>
                  <a:pt x="116137" y="28638"/>
                </a:lnTo>
                <a:lnTo>
                  <a:pt x="116042" y="28512"/>
                </a:lnTo>
                <a:lnTo>
                  <a:pt x="115922" y="28387"/>
                </a:lnTo>
                <a:lnTo>
                  <a:pt x="115756" y="28262"/>
                </a:lnTo>
                <a:lnTo>
                  <a:pt x="115565" y="28148"/>
                </a:lnTo>
                <a:lnTo>
                  <a:pt x="115351" y="28045"/>
                </a:lnTo>
                <a:lnTo>
                  <a:pt x="115088" y="27943"/>
                </a:lnTo>
                <a:lnTo>
                  <a:pt x="114779" y="27840"/>
                </a:lnTo>
                <a:lnTo>
                  <a:pt x="108202" y="25983"/>
                </a:lnTo>
                <a:lnTo>
                  <a:pt x="101626" y="24127"/>
                </a:lnTo>
                <a:lnTo>
                  <a:pt x="95002" y="22304"/>
                </a:lnTo>
                <a:lnTo>
                  <a:pt x="88354" y="20482"/>
                </a:lnTo>
                <a:lnTo>
                  <a:pt x="81706" y="18682"/>
                </a:lnTo>
                <a:lnTo>
                  <a:pt x="75010" y="16905"/>
                </a:lnTo>
                <a:lnTo>
                  <a:pt x="68291" y="15139"/>
                </a:lnTo>
                <a:lnTo>
                  <a:pt x="61571" y="13396"/>
                </a:lnTo>
                <a:lnTo>
                  <a:pt x="54804" y="11676"/>
                </a:lnTo>
                <a:lnTo>
                  <a:pt x="48013" y="9968"/>
                </a:lnTo>
                <a:lnTo>
                  <a:pt x="41222" y="8293"/>
                </a:lnTo>
                <a:lnTo>
                  <a:pt x="34408" y="6630"/>
                </a:lnTo>
                <a:lnTo>
                  <a:pt x="27569" y="4990"/>
                </a:lnTo>
                <a:lnTo>
                  <a:pt x="20707" y="3384"/>
                </a:lnTo>
                <a:lnTo>
                  <a:pt x="13821" y="1789"/>
                </a:lnTo>
                <a:lnTo>
                  <a:pt x="6934" y="228"/>
                </a:lnTo>
                <a:lnTo>
                  <a:pt x="6434" y="126"/>
                </a:lnTo>
                <a:lnTo>
                  <a:pt x="5957" y="57"/>
                </a:lnTo>
                <a:lnTo>
                  <a:pt x="5481" y="12"/>
                </a:lnTo>
                <a:lnTo>
                  <a:pt x="5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rot="10800000">
            <a:off x="8561033" y="450485"/>
            <a:ext cx="321368" cy="187694"/>
          </a:xfrm>
          <a:custGeom>
            <a:avLst/>
            <a:gdLst/>
            <a:ahLst/>
            <a:cxnLst/>
            <a:rect l="l" t="t" r="r" b="b"/>
            <a:pathLst>
              <a:path w="95574" h="30507" extrusionOk="0">
                <a:moveTo>
                  <a:pt x="4313" y="1"/>
                </a:moveTo>
                <a:lnTo>
                  <a:pt x="3908" y="24"/>
                </a:lnTo>
                <a:lnTo>
                  <a:pt x="3479" y="58"/>
                </a:lnTo>
                <a:lnTo>
                  <a:pt x="3098" y="115"/>
                </a:lnTo>
                <a:lnTo>
                  <a:pt x="2717" y="195"/>
                </a:lnTo>
                <a:lnTo>
                  <a:pt x="2359" y="286"/>
                </a:lnTo>
                <a:lnTo>
                  <a:pt x="2002" y="400"/>
                </a:lnTo>
                <a:lnTo>
                  <a:pt x="1692" y="525"/>
                </a:lnTo>
                <a:lnTo>
                  <a:pt x="1382" y="650"/>
                </a:lnTo>
                <a:lnTo>
                  <a:pt x="1120" y="798"/>
                </a:lnTo>
                <a:lnTo>
                  <a:pt x="882" y="958"/>
                </a:lnTo>
                <a:lnTo>
                  <a:pt x="644" y="1129"/>
                </a:lnTo>
                <a:lnTo>
                  <a:pt x="453" y="1299"/>
                </a:lnTo>
                <a:lnTo>
                  <a:pt x="286" y="1482"/>
                </a:lnTo>
                <a:lnTo>
                  <a:pt x="167" y="1664"/>
                </a:lnTo>
                <a:lnTo>
                  <a:pt x="72" y="1846"/>
                </a:lnTo>
                <a:lnTo>
                  <a:pt x="24" y="2040"/>
                </a:lnTo>
                <a:lnTo>
                  <a:pt x="0" y="2222"/>
                </a:lnTo>
                <a:lnTo>
                  <a:pt x="0" y="2416"/>
                </a:lnTo>
                <a:lnTo>
                  <a:pt x="72" y="2598"/>
                </a:lnTo>
                <a:lnTo>
                  <a:pt x="167" y="2780"/>
                </a:lnTo>
                <a:lnTo>
                  <a:pt x="310" y="2963"/>
                </a:lnTo>
                <a:lnTo>
                  <a:pt x="501" y="3133"/>
                </a:lnTo>
                <a:lnTo>
                  <a:pt x="739" y="3304"/>
                </a:lnTo>
                <a:lnTo>
                  <a:pt x="1001" y="3452"/>
                </a:lnTo>
                <a:lnTo>
                  <a:pt x="1335" y="3600"/>
                </a:lnTo>
                <a:lnTo>
                  <a:pt x="1740" y="3737"/>
                </a:lnTo>
                <a:lnTo>
                  <a:pt x="2169" y="3862"/>
                </a:lnTo>
                <a:lnTo>
                  <a:pt x="5123" y="4591"/>
                </a:lnTo>
                <a:lnTo>
                  <a:pt x="8054" y="5332"/>
                </a:lnTo>
                <a:lnTo>
                  <a:pt x="10961" y="6072"/>
                </a:lnTo>
                <a:lnTo>
                  <a:pt x="13868" y="6824"/>
                </a:lnTo>
                <a:lnTo>
                  <a:pt x="16775" y="7576"/>
                </a:lnTo>
                <a:lnTo>
                  <a:pt x="19658" y="8339"/>
                </a:lnTo>
                <a:lnTo>
                  <a:pt x="22517" y="9114"/>
                </a:lnTo>
                <a:lnTo>
                  <a:pt x="25377" y="9888"/>
                </a:lnTo>
                <a:lnTo>
                  <a:pt x="28236" y="10674"/>
                </a:lnTo>
                <a:lnTo>
                  <a:pt x="31072" y="11472"/>
                </a:lnTo>
                <a:lnTo>
                  <a:pt x="33907" y="12269"/>
                </a:lnTo>
                <a:lnTo>
                  <a:pt x="36719" y="13066"/>
                </a:lnTo>
                <a:lnTo>
                  <a:pt x="39530" y="13875"/>
                </a:lnTo>
                <a:lnTo>
                  <a:pt x="42342" y="14695"/>
                </a:lnTo>
                <a:lnTo>
                  <a:pt x="45130" y="15515"/>
                </a:lnTo>
                <a:lnTo>
                  <a:pt x="47918" y="16336"/>
                </a:lnTo>
                <a:lnTo>
                  <a:pt x="53470" y="18010"/>
                </a:lnTo>
                <a:lnTo>
                  <a:pt x="58974" y="19707"/>
                </a:lnTo>
                <a:lnTo>
                  <a:pt x="64478" y="21416"/>
                </a:lnTo>
                <a:lnTo>
                  <a:pt x="69959" y="23159"/>
                </a:lnTo>
                <a:lnTo>
                  <a:pt x="75415" y="24913"/>
                </a:lnTo>
                <a:lnTo>
                  <a:pt x="80872" y="26702"/>
                </a:lnTo>
                <a:lnTo>
                  <a:pt x="86304" y="28501"/>
                </a:lnTo>
                <a:lnTo>
                  <a:pt x="91713" y="30312"/>
                </a:lnTo>
                <a:lnTo>
                  <a:pt x="91952" y="30381"/>
                </a:lnTo>
                <a:lnTo>
                  <a:pt x="92166" y="30438"/>
                </a:lnTo>
                <a:lnTo>
                  <a:pt x="92380" y="30472"/>
                </a:lnTo>
                <a:lnTo>
                  <a:pt x="92619" y="30495"/>
                </a:lnTo>
                <a:lnTo>
                  <a:pt x="92833" y="30506"/>
                </a:lnTo>
                <a:lnTo>
                  <a:pt x="93048" y="30506"/>
                </a:lnTo>
                <a:lnTo>
                  <a:pt x="93286" y="30495"/>
                </a:lnTo>
                <a:lnTo>
                  <a:pt x="93500" y="30472"/>
                </a:lnTo>
                <a:lnTo>
                  <a:pt x="93715" y="30438"/>
                </a:lnTo>
                <a:lnTo>
                  <a:pt x="93905" y="30404"/>
                </a:lnTo>
                <a:lnTo>
                  <a:pt x="94096" y="30347"/>
                </a:lnTo>
                <a:lnTo>
                  <a:pt x="94287" y="30290"/>
                </a:lnTo>
                <a:lnTo>
                  <a:pt x="94477" y="30221"/>
                </a:lnTo>
                <a:lnTo>
                  <a:pt x="94644" y="30153"/>
                </a:lnTo>
                <a:lnTo>
                  <a:pt x="94811" y="30073"/>
                </a:lnTo>
                <a:lnTo>
                  <a:pt x="94954" y="29994"/>
                </a:lnTo>
                <a:lnTo>
                  <a:pt x="95097" y="29902"/>
                </a:lnTo>
                <a:lnTo>
                  <a:pt x="95216" y="29811"/>
                </a:lnTo>
                <a:lnTo>
                  <a:pt x="95311" y="29709"/>
                </a:lnTo>
                <a:lnTo>
                  <a:pt x="95407" y="29618"/>
                </a:lnTo>
                <a:lnTo>
                  <a:pt x="95478" y="29515"/>
                </a:lnTo>
                <a:lnTo>
                  <a:pt x="95526" y="29401"/>
                </a:lnTo>
                <a:lnTo>
                  <a:pt x="95550" y="29299"/>
                </a:lnTo>
                <a:lnTo>
                  <a:pt x="95573" y="29196"/>
                </a:lnTo>
                <a:lnTo>
                  <a:pt x="95550" y="29094"/>
                </a:lnTo>
                <a:lnTo>
                  <a:pt x="95526" y="28991"/>
                </a:lnTo>
                <a:lnTo>
                  <a:pt x="95454" y="28889"/>
                </a:lnTo>
                <a:lnTo>
                  <a:pt x="95383" y="28786"/>
                </a:lnTo>
                <a:lnTo>
                  <a:pt x="95287" y="28684"/>
                </a:lnTo>
                <a:lnTo>
                  <a:pt x="95144" y="28592"/>
                </a:lnTo>
                <a:lnTo>
                  <a:pt x="94978" y="28501"/>
                </a:lnTo>
                <a:lnTo>
                  <a:pt x="94787" y="28422"/>
                </a:lnTo>
                <a:lnTo>
                  <a:pt x="92237" y="27408"/>
                </a:lnTo>
                <a:lnTo>
                  <a:pt x="89688" y="26405"/>
                </a:lnTo>
                <a:lnTo>
                  <a:pt x="87114" y="25414"/>
                </a:lnTo>
                <a:lnTo>
                  <a:pt x="84517" y="24435"/>
                </a:lnTo>
                <a:lnTo>
                  <a:pt x="81896" y="23455"/>
                </a:lnTo>
                <a:lnTo>
                  <a:pt x="79275" y="22498"/>
                </a:lnTo>
                <a:lnTo>
                  <a:pt x="76630" y="21541"/>
                </a:lnTo>
                <a:lnTo>
                  <a:pt x="73962" y="20585"/>
                </a:lnTo>
                <a:lnTo>
                  <a:pt x="71293" y="19650"/>
                </a:lnTo>
                <a:lnTo>
                  <a:pt x="68577" y="18716"/>
                </a:lnTo>
                <a:lnTo>
                  <a:pt x="65884" y="17794"/>
                </a:lnTo>
                <a:lnTo>
                  <a:pt x="63168" y="16871"/>
                </a:lnTo>
                <a:lnTo>
                  <a:pt x="60427" y="15971"/>
                </a:lnTo>
                <a:lnTo>
                  <a:pt x="57687" y="15071"/>
                </a:lnTo>
                <a:lnTo>
                  <a:pt x="54923" y="14183"/>
                </a:lnTo>
                <a:lnTo>
                  <a:pt x="52135" y="13294"/>
                </a:lnTo>
                <a:lnTo>
                  <a:pt x="49371" y="12417"/>
                </a:lnTo>
                <a:lnTo>
                  <a:pt x="46560" y="11551"/>
                </a:lnTo>
                <a:lnTo>
                  <a:pt x="43772" y="10697"/>
                </a:lnTo>
                <a:lnTo>
                  <a:pt x="40936" y="9843"/>
                </a:lnTo>
                <a:lnTo>
                  <a:pt x="38125" y="9000"/>
                </a:lnTo>
                <a:lnTo>
                  <a:pt x="35289" y="8168"/>
                </a:lnTo>
                <a:lnTo>
                  <a:pt x="32454" y="7348"/>
                </a:lnTo>
                <a:lnTo>
                  <a:pt x="29594" y="6528"/>
                </a:lnTo>
                <a:lnTo>
                  <a:pt x="26735" y="5719"/>
                </a:lnTo>
                <a:lnTo>
                  <a:pt x="23876" y="4910"/>
                </a:lnTo>
                <a:lnTo>
                  <a:pt x="20993" y="4124"/>
                </a:lnTo>
                <a:lnTo>
                  <a:pt x="18133" y="3338"/>
                </a:lnTo>
                <a:lnTo>
                  <a:pt x="15250" y="2552"/>
                </a:lnTo>
                <a:lnTo>
                  <a:pt x="12343" y="1789"/>
                </a:lnTo>
                <a:lnTo>
                  <a:pt x="9460" y="1026"/>
                </a:lnTo>
                <a:lnTo>
                  <a:pt x="6553" y="263"/>
                </a:lnTo>
                <a:lnTo>
                  <a:pt x="6100" y="160"/>
                </a:lnTo>
                <a:lnTo>
                  <a:pt x="5647" y="81"/>
                </a:lnTo>
                <a:lnTo>
                  <a:pt x="5195" y="35"/>
                </a:lnTo>
                <a:lnTo>
                  <a:pt x="47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9"/>
          <p:cNvSpPr/>
          <p:nvPr/>
        </p:nvSpPr>
        <p:spPr>
          <a:xfrm rot="10800000">
            <a:off x="8262064" y="773911"/>
            <a:ext cx="124214" cy="56340"/>
          </a:xfrm>
          <a:custGeom>
            <a:avLst/>
            <a:gdLst/>
            <a:ahLst/>
            <a:cxnLst/>
            <a:rect l="l" t="t" r="r" b="b"/>
            <a:pathLst>
              <a:path w="32645" h="8089" extrusionOk="0">
                <a:moveTo>
                  <a:pt x="4361" y="1"/>
                </a:moveTo>
                <a:lnTo>
                  <a:pt x="3979" y="12"/>
                </a:lnTo>
                <a:lnTo>
                  <a:pt x="3622" y="35"/>
                </a:lnTo>
                <a:lnTo>
                  <a:pt x="3265" y="69"/>
                </a:lnTo>
                <a:lnTo>
                  <a:pt x="2931" y="126"/>
                </a:lnTo>
                <a:lnTo>
                  <a:pt x="2597" y="194"/>
                </a:lnTo>
                <a:lnTo>
                  <a:pt x="2288" y="274"/>
                </a:lnTo>
                <a:lnTo>
                  <a:pt x="1978" y="365"/>
                </a:lnTo>
                <a:lnTo>
                  <a:pt x="1692" y="468"/>
                </a:lnTo>
                <a:lnTo>
                  <a:pt x="1430" y="582"/>
                </a:lnTo>
                <a:lnTo>
                  <a:pt x="1192" y="696"/>
                </a:lnTo>
                <a:lnTo>
                  <a:pt x="953" y="832"/>
                </a:lnTo>
                <a:lnTo>
                  <a:pt x="739" y="958"/>
                </a:lnTo>
                <a:lnTo>
                  <a:pt x="572" y="1106"/>
                </a:lnTo>
                <a:lnTo>
                  <a:pt x="405" y="1242"/>
                </a:lnTo>
                <a:lnTo>
                  <a:pt x="262" y="1391"/>
                </a:lnTo>
                <a:lnTo>
                  <a:pt x="167" y="1550"/>
                </a:lnTo>
                <a:lnTo>
                  <a:pt x="72" y="1698"/>
                </a:lnTo>
                <a:lnTo>
                  <a:pt x="24" y="1858"/>
                </a:lnTo>
                <a:lnTo>
                  <a:pt x="0" y="2017"/>
                </a:lnTo>
                <a:lnTo>
                  <a:pt x="0" y="2177"/>
                </a:lnTo>
                <a:lnTo>
                  <a:pt x="48" y="2325"/>
                </a:lnTo>
                <a:lnTo>
                  <a:pt x="119" y="2484"/>
                </a:lnTo>
                <a:lnTo>
                  <a:pt x="238" y="2632"/>
                </a:lnTo>
                <a:lnTo>
                  <a:pt x="358" y="2780"/>
                </a:lnTo>
                <a:lnTo>
                  <a:pt x="548" y="2917"/>
                </a:lnTo>
                <a:lnTo>
                  <a:pt x="763" y="3054"/>
                </a:lnTo>
                <a:lnTo>
                  <a:pt x="1025" y="3179"/>
                </a:lnTo>
                <a:lnTo>
                  <a:pt x="1311" y="3304"/>
                </a:lnTo>
                <a:lnTo>
                  <a:pt x="1668" y="3407"/>
                </a:lnTo>
                <a:lnTo>
                  <a:pt x="2049" y="3509"/>
                </a:lnTo>
                <a:lnTo>
                  <a:pt x="3503" y="3851"/>
                </a:lnTo>
                <a:lnTo>
                  <a:pt x="4956" y="4193"/>
                </a:lnTo>
                <a:lnTo>
                  <a:pt x="6458" y="4512"/>
                </a:lnTo>
                <a:lnTo>
                  <a:pt x="7959" y="4831"/>
                </a:lnTo>
                <a:lnTo>
                  <a:pt x="9484" y="5138"/>
                </a:lnTo>
                <a:lnTo>
                  <a:pt x="11032" y="5446"/>
                </a:lnTo>
                <a:lnTo>
                  <a:pt x="12581" y="5742"/>
                </a:lnTo>
                <a:lnTo>
                  <a:pt x="14130" y="6027"/>
                </a:lnTo>
                <a:lnTo>
                  <a:pt x="15703" y="6300"/>
                </a:lnTo>
                <a:lnTo>
                  <a:pt x="17252" y="6562"/>
                </a:lnTo>
                <a:lnTo>
                  <a:pt x="18824" y="6824"/>
                </a:lnTo>
                <a:lnTo>
                  <a:pt x="20397" y="7075"/>
                </a:lnTo>
                <a:lnTo>
                  <a:pt x="21969" y="7314"/>
                </a:lnTo>
                <a:lnTo>
                  <a:pt x="23542" y="7542"/>
                </a:lnTo>
                <a:lnTo>
                  <a:pt x="25091" y="7770"/>
                </a:lnTo>
                <a:lnTo>
                  <a:pt x="26640" y="7986"/>
                </a:lnTo>
                <a:lnTo>
                  <a:pt x="27211" y="8043"/>
                </a:lnTo>
                <a:lnTo>
                  <a:pt x="27783" y="8088"/>
                </a:lnTo>
                <a:lnTo>
                  <a:pt x="28284" y="8088"/>
                </a:lnTo>
                <a:lnTo>
                  <a:pt x="28784" y="8077"/>
                </a:lnTo>
                <a:lnTo>
                  <a:pt x="29261" y="8032"/>
                </a:lnTo>
                <a:lnTo>
                  <a:pt x="29713" y="7975"/>
                </a:lnTo>
                <a:lnTo>
                  <a:pt x="30118" y="7883"/>
                </a:lnTo>
                <a:lnTo>
                  <a:pt x="30500" y="7781"/>
                </a:lnTo>
                <a:lnTo>
                  <a:pt x="30857" y="7656"/>
                </a:lnTo>
                <a:lnTo>
                  <a:pt x="31191" y="7519"/>
                </a:lnTo>
                <a:lnTo>
                  <a:pt x="31477" y="7371"/>
                </a:lnTo>
                <a:lnTo>
                  <a:pt x="31739" y="7200"/>
                </a:lnTo>
                <a:lnTo>
                  <a:pt x="31977" y="7018"/>
                </a:lnTo>
                <a:lnTo>
                  <a:pt x="32168" y="6835"/>
                </a:lnTo>
                <a:lnTo>
                  <a:pt x="32334" y="6630"/>
                </a:lnTo>
                <a:lnTo>
                  <a:pt x="32477" y="6425"/>
                </a:lnTo>
                <a:lnTo>
                  <a:pt x="32573" y="6220"/>
                </a:lnTo>
                <a:lnTo>
                  <a:pt x="32620" y="6004"/>
                </a:lnTo>
                <a:lnTo>
                  <a:pt x="32644" y="5787"/>
                </a:lnTo>
                <a:lnTo>
                  <a:pt x="32620" y="5571"/>
                </a:lnTo>
                <a:lnTo>
                  <a:pt x="32573" y="5355"/>
                </a:lnTo>
                <a:lnTo>
                  <a:pt x="32477" y="5138"/>
                </a:lnTo>
                <a:lnTo>
                  <a:pt x="32358" y="4922"/>
                </a:lnTo>
                <a:lnTo>
                  <a:pt x="32191" y="4717"/>
                </a:lnTo>
                <a:lnTo>
                  <a:pt x="31977" y="4523"/>
                </a:lnTo>
                <a:lnTo>
                  <a:pt x="31715" y="4329"/>
                </a:lnTo>
                <a:lnTo>
                  <a:pt x="31429" y="4147"/>
                </a:lnTo>
                <a:lnTo>
                  <a:pt x="31072" y="3976"/>
                </a:lnTo>
                <a:lnTo>
                  <a:pt x="30690" y="3817"/>
                </a:lnTo>
                <a:lnTo>
                  <a:pt x="30261" y="3669"/>
                </a:lnTo>
                <a:lnTo>
                  <a:pt x="29785" y="3543"/>
                </a:lnTo>
                <a:lnTo>
                  <a:pt x="29285" y="3441"/>
                </a:lnTo>
                <a:lnTo>
                  <a:pt x="27831" y="3168"/>
                </a:lnTo>
                <a:lnTo>
                  <a:pt x="26378" y="2906"/>
                </a:lnTo>
                <a:lnTo>
                  <a:pt x="24900" y="2655"/>
                </a:lnTo>
                <a:lnTo>
                  <a:pt x="23399" y="2404"/>
                </a:lnTo>
                <a:lnTo>
                  <a:pt x="21898" y="2154"/>
                </a:lnTo>
                <a:lnTo>
                  <a:pt x="20397" y="1915"/>
                </a:lnTo>
                <a:lnTo>
                  <a:pt x="18872" y="1687"/>
                </a:lnTo>
                <a:lnTo>
                  <a:pt x="17347" y="1470"/>
                </a:lnTo>
                <a:lnTo>
                  <a:pt x="15822" y="1254"/>
                </a:lnTo>
                <a:lnTo>
                  <a:pt x="14297" y="1049"/>
                </a:lnTo>
                <a:lnTo>
                  <a:pt x="12748" y="844"/>
                </a:lnTo>
                <a:lnTo>
                  <a:pt x="11223" y="661"/>
                </a:lnTo>
                <a:lnTo>
                  <a:pt x="9674" y="491"/>
                </a:lnTo>
                <a:lnTo>
                  <a:pt x="8149" y="320"/>
                </a:lnTo>
                <a:lnTo>
                  <a:pt x="6624" y="172"/>
                </a:lnTo>
                <a:lnTo>
                  <a:pt x="5123" y="35"/>
                </a:lnTo>
                <a:lnTo>
                  <a:pt x="4718" y="12"/>
                </a:lnTo>
                <a:lnTo>
                  <a:pt x="436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9"/>
          <p:cNvSpPr/>
          <p:nvPr/>
        </p:nvSpPr>
        <p:spPr>
          <a:xfrm rot="10800000">
            <a:off x="7995395" y="741221"/>
            <a:ext cx="90304" cy="36267"/>
          </a:xfrm>
          <a:custGeom>
            <a:avLst/>
            <a:gdLst/>
            <a:ahLst/>
            <a:cxnLst/>
            <a:rect l="l" t="t" r="r" b="b"/>
            <a:pathLst>
              <a:path w="23733" h="5207" extrusionOk="0">
                <a:moveTo>
                  <a:pt x="3074" y="1"/>
                </a:moveTo>
                <a:lnTo>
                  <a:pt x="2764" y="24"/>
                </a:lnTo>
                <a:lnTo>
                  <a:pt x="2454" y="58"/>
                </a:lnTo>
                <a:lnTo>
                  <a:pt x="2168" y="103"/>
                </a:lnTo>
                <a:lnTo>
                  <a:pt x="1906" y="172"/>
                </a:lnTo>
                <a:lnTo>
                  <a:pt x="1644" y="251"/>
                </a:lnTo>
                <a:lnTo>
                  <a:pt x="1406" y="331"/>
                </a:lnTo>
                <a:lnTo>
                  <a:pt x="1191" y="434"/>
                </a:lnTo>
                <a:lnTo>
                  <a:pt x="977" y="548"/>
                </a:lnTo>
                <a:lnTo>
                  <a:pt x="786" y="662"/>
                </a:lnTo>
                <a:lnTo>
                  <a:pt x="620" y="787"/>
                </a:lnTo>
                <a:lnTo>
                  <a:pt x="453" y="924"/>
                </a:lnTo>
                <a:lnTo>
                  <a:pt x="334" y="1060"/>
                </a:lnTo>
                <a:lnTo>
                  <a:pt x="214" y="1197"/>
                </a:lnTo>
                <a:lnTo>
                  <a:pt x="119" y="1345"/>
                </a:lnTo>
                <a:lnTo>
                  <a:pt x="48" y="1493"/>
                </a:lnTo>
                <a:lnTo>
                  <a:pt x="24" y="1641"/>
                </a:lnTo>
                <a:lnTo>
                  <a:pt x="0" y="1801"/>
                </a:lnTo>
                <a:lnTo>
                  <a:pt x="0" y="1949"/>
                </a:lnTo>
                <a:lnTo>
                  <a:pt x="48" y="2097"/>
                </a:lnTo>
                <a:lnTo>
                  <a:pt x="95" y="2245"/>
                </a:lnTo>
                <a:lnTo>
                  <a:pt x="191" y="2393"/>
                </a:lnTo>
                <a:lnTo>
                  <a:pt x="310" y="2530"/>
                </a:lnTo>
                <a:lnTo>
                  <a:pt x="453" y="2666"/>
                </a:lnTo>
                <a:lnTo>
                  <a:pt x="643" y="2792"/>
                </a:lnTo>
                <a:lnTo>
                  <a:pt x="858" y="2906"/>
                </a:lnTo>
                <a:lnTo>
                  <a:pt x="1096" y="3020"/>
                </a:lnTo>
                <a:lnTo>
                  <a:pt x="1358" y="3122"/>
                </a:lnTo>
                <a:lnTo>
                  <a:pt x="1668" y="3213"/>
                </a:lnTo>
                <a:lnTo>
                  <a:pt x="2740" y="3475"/>
                </a:lnTo>
                <a:lnTo>
                  <a:pt x="3836" y="3726"/>
                </a:lnTo>
                <a:lnTo>
                  <a:pt x="4956" y="3965"/>
                </a:lnTo>
                <a:lnTo>
                  <a:pt x="6100" y="4193"/>
                </a:lnTo>
                <a:lnTo>
                  <a:pt x="7267" y="4386"/>
                </a:lnTo>
                <a:lnTo>
                  <a:pt x="8435" y="4580"/>
                </a:lnTo>
                <a:lnTo>
                  <a:pt x="9626" y="4740"/>
                </a:lnTo>
                <a:lnTo>
                  <a:pt x="10842" y="4876"/>
                </a:lnTo>
                <a:lnTo>
                  <a:pt x="12057" y="5002"/>
                </a:lnTo>
                <a:lnTo>
                  <a:pt x="13272" y="5093"/>
                </a:lnTo>
                <a:lnTo>
                  <a:pt x="13868" y="5127"/>
                </a:lnTo>
                <a:lnTo>
                  <a:pt x="14487" y="5150"/>
                </a:lnTo>
                <a:lnTo>
                  <a:pt x="15107" y="5172"/>
                </a:lnTo>
                <a:lnTo>
                  <a:pt x="15703" y="5195"/>
                </a:lnTo>
                <a:lnTo>
                  <a:pt x="16322" y="5195"/>
                </a:lnTo>
                <a:lnTo>
                  <a:pt x="16942" y="5207"/>
                </a:lnTo>
                <a:lnTo>
                  <a:pt x="17537" y="5195"/>
                </a:lnTo>
                <a:lnTo>
                  <a:pt x="18157" y="5184"/>
                </a:lnTo>
                <a:lnTo>
                  <a:pt x="18776" y="5161"/>
                </a:lnTo>
                <a:lnTo>
                  <a:pt x="19372" y="5127"/>
                </a:lnTo>
                <a:lnTo>
                  <a:pt x="19968" y="5081"/>
                </a:lnTo>
                <a:lnTo>
                  <a:pt x="20587" y="5036"/>
                </a:lnTo>
                <a:lnTo>
                  <a:pt x="21016" y="4990"/>
                </a:lnTo>
                <a:lnTo>
                  <a:pt x="21421" y="4922"/>
                </a:lnTo>
                <a:lnTo>
                  <a:pt x="21802" y="4831"/>
                </a:lnTo>
                <a:lnTo>
                  <a:pt x="22136" y="4728"/>
                </a:lnTo>
                <a:lnTo>
                  <a:pt x="22446" y="4614"/>
                </a:lnTo>
                <a:lnTo>
                  <a:pt x="22732" y="4489"/>
                </a:lnTo>
                <a:lnTo>
                  <a:pt x="22970" y="4352"/>
                </a:lnTo>
                <a:lnTo>
                  <a:pt x="23161" y="4193"/>
                </a:lnTo>
                <a:lnTo>
                  <a:pt x="23327" y="4033"/>
                </a:lnTo>
                <a:lnTo>
                  <a:pt x="23470" y="3862"/>
                </a:lnTo>
                <a:lnTo>
                  <a:pt x="23589" y="3692"/>
                </a:lnTo>
                <a:lnTo>
                  <a:pt x="23661" y="3509"/>
                </a:lnTo>
                <a:lnTo>
                  <a:pt x="23709" y="3327"/>
                </a:lnTo>
                <a:lnTo>
                  <a:pt x="23732" y="3145"/>
                </a:lnTo>
                <a:lnTo>
                  <a:pt x="23732" y="2963"/>
                </a:lnTo>
                <a:lnTo>
                  <a:pt x="23685" y="2769"/>
                </a:lnTo>
                <a:lnTo>
                  <a:pt x="23613" y="2587"/>
                </a:lnTo>
                <a:lnTo>
                  <a:pt x="23518" y="2404"/>
                </a:lnTo>
                <a:lnTo>
                  <a:pt x="23399" y="2222"/>
                </a:lnTo>
                <a:lnTo>
                  <a:pt x="23232" y="2051"/>
                </a:lnTo>
                <a:lnTo>
                  <a:pt x="23065" y="1880"/>
                </a:lnTo>
                <a:lnTo>
                  <a:pt x="22851" y="1732"/>
                </a:lnTo>
                <a:lnTo>
                  <a:pt x="22613" y="1573"/>
                </a:lnTo>
                <a:lnTo>
                  <a:pt x="22350" y="1436"/>
                </a:lnTo>
                <a:lnTo>
                  <a:pt x="22065" y="1311"/>
                </a:lnTo>
                <a:lnTo>
                  <a:pt x="21755" y="1197"/>
                </a:lnTo>
                <a:lnTo>
                  <a:pt x="21421" y="1106"/>
                </a:lnTo>
                <a:lnTo>
                  <a:pt x="21064" y="1026"/>
                </a:lnTo>
                <a:lnTo>
                  <a:pt x="20682" y="958"/>
                </a:lnTo>
                <a:lnTo>
                  <a:pt x="20277" y="912"/>
                </a:lnTo>
                <a:lnTo>
                  <a:pt x="19849" y="889"/>
                </a:lnTo>
                <a:lnTo>
                  <a:pt x="19396" y="889"/>
                </a:lnTo>
                <a:lnTo>
                  <a:pt x="17418" y="912"/>
                </a:lnTo>
                <a:lnTo>
                  <a:pt x="15512" y="935"/>
                </a:lnTo>
                <a:lnTo>
                  <a:pt x="13653" y="935"/>
                </a:lnTo>
                <a:lnTo>
                  <a:pt x="12724" y="912"/>
                </a:lnTo>
                <a:lnTo>
                  <a:pt x="11819" y="889"/>
                </a:lnTo>
                <a:lnTo>
                  <a:pt x="10913" y="855"/>
                </a:lnTo>
                <a:lnTo>
                  <a:pt x="10008" y="798"/>
                </a:lnTo>
                <a:lnTo>
                  <a:pt x="9102" y="730"/>
                </a:lnTo>
                <a:lnTo>
                  <a:pt x="8173" y="650"/>
                </a:lnTo>
                <a:lnTo>
                  <a:pt x="7267" y="548"/>
                </a:lnTo>
                <a:lnTo>
                  <a:pt x="6314" y="422"/>
                </a:lnTo>
                <a:lnTo>
                  <a:pt x="5385" y="274"/>
                </a:lnTo>
                <a:lnTo>
                  <a:pt x="4408" y="103"/>
                </a:lnTo>
                <a:lnTo>
                  <a:pt x="4075" y="58"/>
                </a:lnTo>
                <a:lnTo>
                  <a:pt x="3717" y="24"/>
                </a:lnTo>
                <a:lnTo>
                  <a:pt x="338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9"/>
          <p:cNvSpPr/>
          <p:nvPr/>
        </p:nvSpPr>
        <p:spPr>
          <a:xfrm rot="10800000">
            <a:off x="7136052" y="866549"/>
            <a:ext cx="140445" cy="68673"/>
          </a:xfrm>
          <a:custGeom>
            <a:avLst/>
            <a:gdLst/>
            <a:ahLst/>
            <a:cxnLst/>
            <a:rect l="l" t="t" r="r" b="b"/>
            <a:pathLst>
              <a:path w="42081" h="11244" extrusionOk="0">
                <a:moveTo>
                  <a:pt x="37863" y="1"/>
                </a:moveTo>
                <a:lnTo>
                  <a:pt x="37458" y="12"/>
                </a:lnTo>
                <a:lnTo>
                  <a:pt x="37077" y="46"/>
                </a:lnTo>
                <a:lnTo>
                  <a:pt x="36672" y="103"/>
                </a:lnTo>
                <a:lnTo>
                  <a:pt x="36290" y="183"/>
                </a:lnTo>
                <a:lnTo>
                  <a:pt x="35885" y="274"/>
                </a:lnTo>
                <a:lnTo>
                  <a:pt x="35504" y="388"/>
                </a:lnTo>
                <a:lnTo>
                  <a:pt x="35123" y="536"/>
                </a:lnTo>
                <a:lnTo>
                  <a:pt x="33336" y="1254"/>
                </a:lnTo>
                <a:lnTo>
                  <a:pt x="31549" y="1960"/>
                </a:lnTo>
                <a:lnTo>
                  <a:pt x="29762" y="2644"/>
                </a:lnTo>
                <a:lnTo>
                  <a:pt x="28856" y="2985"/>
                </a:lnTo>
                <a:lnTo>
                  <a:pt x="27951" y="3316"/>
                </a:lnTo>
                <a:lnTo>
                  <a:pt x="27021" y="3635"/>
                </a:lnTo>
                <a:lnTo>
                  <a:pt x="26092" y="3942"/>
                </a:lnTo>
                <a:lnTo>
                  <a:pt x="25139" y="4250"/>
                </a:lnTo>
                <a:lnTo>
                  <a:pt x="24186" y="4546"/>
                </a:lnTo>
                <a:lnTo>
                  <a:pt x="23185" y="4831"/>
                </a:lnTo>
                <a:lnTo>
                  <a:pt x="22184" y="5104"/>
                </a:lnTo>
                <a:lnTo>
                  <a:pt x="21160" y="5366"/>
                </a:lnTo>
                <a:lnTo>
                  <a:pt x="20088" y="5617"/>
                </a:lnTo>
                <a:lnTo>
                  <a:pt x="19039" y="5856"/>
                </a:lnTo>
                <a:lnTo>
                  <a:pt x="17967" y="6061"/>
                </a:lnTo>
                <a:lnTo>
                  <a:pt x="16895" y="6266"/>
                </a:lnTo>
                <a:lnTo>
                  <a:pt x="15799" y="6448"/>
                </a:lnTo>
                <a:lnTo>
                  <a:pt x="14726" y="6630"/>
                </a:lnTo>
                <a:lnTo>
                  <a:pt x="13630" y="6790"/>
                </a:lnTo>
                <a:lnTo>
                  <a:pt x="12510" y="6938"/>
                </a:lnTo>
                <a:lnTo>
                  <a:pt x="11414" y="7086"/>
                </a:lnTo>
                <a:lnTo>
                  <a:pt x="10294" y="7211"/>
                </a:lnTo>
                <a:lnTo>
                  <a:pt x="9198" y="7348"/>
                </a:lnTo>
                <a:lnTo>
                  <a:pt x="6935" y="7587"/>
                </a:lnTo>
                <a:lnTo>
                  <a:pt x="2431" y="8054"/>
                </a:lnTo>
                <a:lnTo>
                  <a:pt x="2074" y="8100"/>
                </a:lnTo>
                <a:lnTo>
                  <a:pt x="1764" y="8157"/>
                </a:lnTo>
                <a:lnTo>
                  <a:pt x="1478" y="8225"/>
                </a:lnTo>
                <a:lnTo>
                  <a:pt x="1216" y="8305"/>
                </a:lnTo>
                <a:lnTo>
                  <a:pt x="978" y="8396"/>
                </a:lnTo>
                <a:lnTo>
                  <a:pt x="763" y="8487"/>
                </a:lnTo>
                <a:lnTo>
                  <a:pt x="573" y="8601"/>
                </a:lnTo>
                <a:lnTo>
                  <a:pt x="430" y="8715"/>
                </a:lnTo>
                <a:lnTo>
                  <a:pt x="287" y="8829"/>
                </a:lnTo>
                <a:lnTo>
                  <a:pt x="191" y="8954"/>
                </a:lnTo>
                <a:lnTo>
                  <a:pt x="96" y="9080"/>
                </a:lnTo>
                <a:lnTo>
                  <a:pt x="48" y="9216"/>
                </a:lnTo>
                <a:lnTo>
                  <a:pt x="1" y="9353"/>
                </a:lnTo>
                <a:lnTo>
                  <a:pt x="1" y="9490"/>
                </a:lnTo>
                <a:lnTo>
                  <a:pt x="25" y="9626"/>
                </a:lnTo>
                <a:lnTo>
                  <a:pt x="48" y="9763"/>
                </a:lnTo>
                <a:lnTo>
                  <a:pt x="96" y="9900"/>
                </a:lnTo>
                <a:lnTo>
                  <a:pt x="191" y="10036"/>
                </a:lnTo>
                <a:lnTo>
                  <a:pt x="287" y="10162"/>
                </a:lnTo>
                <a:lnTo>
                  <a:pt x="406" y="10298"/>
                </a:lnTo>
                <a:lnTo>
                  <a:pt x="549" y="10412"/>
                </a:lnTo>
                <a:lnTo>
                  <a:pt x="716" y="10538"/>
                </a:lnTo>
                <a:lnTo>
                  <a:pt x="882" y="10651"/>
                </a:lnTo>
                <a:lnTo>
                  <a:pt x="1097" y="10754"/>
                </a:lnTo>
                <a:lnTo>
                  <a:pt x="1311" y="10845"/>
                </a:lnTo>
                <a:lnTo>
                  <a:pt x="1550" y="10936"/>
                </a:lnTo>
                <a:lnTo>
                  <a:pt x="1788" y="11016"/>
                </a:lnTo>
                <a:lnTo>
                  <a:pt x="2074" y="11084"/>
                </a:lnTo>
                <a:lnTo>
                  <a:pt x="2360" y="11141"/>
                </a:lnTo>
                <a:lnTo>
                  <a:pt x="2669" y="11187"/>
                </a:lnTo>
                <a:lnTo>
                  <a:pt x="2979" y="11210"/>
                </a:lnTo>
                <a:lnTo>
                  <a:pt x="3313" y="11232"/>
                </a:lnTo>
                <a:lnTo>
                  <a:pt x="4576" y="11244"/>
                </a:lnTo>
                <a:lnTo>
                  <a:pt x="5839" y="11244"/>
                </a:lnTo>
                <a:lnTo>
                  <a:pt x="7125" y="11221"/>
                </a:lnTo>
                <a:lnTo>
                  <a:pt x="8412" y="11175"/>
                </a:lnTo>
                <a:lnTo>
                  <a:pt x="9699" y="11107"/>
                </a:lnTo>
                <a:lnTo>
                  <a:pt x="10985" y="11027"/>
                </a:lnTo>
                <a:lnTo>
                  <a:pt x="12296" y="10925"/>
                </a:lnTo>
                <a:lnTo>
                  <a:pt x="13606" y="10800"/>
                </a:lnTo>
                <a:lnTo>
                  <a:pt x="14917" y="10663"/>
                </a:lnTo>
                <a:lnTo>
                  <a:pt x="16204" y="10503"/>
                </a:lnTo>
                <a:lnTo>
                  <a:pt x="17514" y="10333"/>
                </a:lnTo>
                <a:lnTo>
                  <a:pt x="18801" y="10139"/>
                </a:lnTo>
                <a:lnTo>
                  <a:pt x="20088" y="9922"/>
                </a:lnTo>
                <a:lnTo>
                  <a:pt x="21374" y="9706"/>
                </a:lnTo>
                <a:lnTo>
                  <a:pt x="22637" y="9467"/>
                </a:lnTo>
                <a:lnTo>
                  <a:pt x="23900" y="9205"/>
                </a:lnTo>
                <a:lnTo>
                  <a:pt x="25139" y="8931"/>
                </a:lnTo>
                <a:lnTo>
                  <a:pt x="26354" y="8647"/>
                </a:lnTo>
                <a:lnTo>
                  <a:pt x="27569" y="8350"/>
                </a:lnTo>
                <a:lnTo>
                  <a:pt x="28761" y="8032"/>
                </a:lnTo>
                <a:lnTo>
                  <a:pt x="29928" y="7701"/>
                </a:lnTo>
                <a:lnTo>
                  <a:pt x="31072" y="7371"/>
                </a:lnTo>
                <a:lnTo>
                  <a:pt x="32216" y="7018"/>
                </a:lnTo>
                <a:lnTo>
                  <a:pt x="33312" y="6642"/>
                </a:lnTo>
                <a:lnTo>
                  <a:pt x="34384" y="6266"/>
                </a:lnTo>
                <a:lnTo>
                  <a:pt x="35409" y="5879"/>
                </a:lnTo>
                <a:lnTo>
                  <a:pt x="36433" y="5480"/>
                </a:lnTo>
                <a:lnTo>
                  <a:pt x="37410" y="5070"/>
                </a:lnTo>
                <a:lnTo>
                  <a:pt x="38340" y="4648"/>
                </a:lnTo>
                <a:lnTo>
                  <a:pt x="39269" y="4216"/>
                </a:lnTo>
                <a:lnTo>
                  <a:pt x="40127" y="3783"/>
                </a:lnTo>
                <a:lnTo>
                  <a:pt x="40961" y="3327"/>
                </a:lnTo>
                <a:lnTo>
                  <a:pt x="41247" y="3145"/>
                </a:lnTo>
                <a:lnTo>
                  <a:pt x="41509" y="2963"/>
                </a:lnTo>
                <a:lnTo>
                  <a:pt x="41699" y="2769"/>
                </a:lnTo>
                <a:lnTo>
                  <a:pt x="41866" y="2587"/>
                </a:lnTo>
                <a:lnTo>
                  <a:pt x="41985" y="2393"/>
                </a:lnTo>
                <a:lnTo>
                  <a:pt x="42057" y="2211"/>
                </a:lnTo>
                <a:lnTo>
                  <a:pt x="42081" y="2028"/>
                </a:lnTo>
                <a:lnTo>
                  <a:pt x="42081" y="1846"/>
                </a:lnTo>
                <a:lnTo>
                  <a:pt x="42033" y="1664"/>
                </a:lnTo>
                <a:lnTo>
                  <a:pt x="41961" y="1493"/>
                </a:lnTo>
                <a:lnTo>
                  <a:pt x="41842" y="1322"/>
                </a:lnTo>
                <a:lnTo>
                  <a:pt x="41699" y="1163"/>
                </a:lnTo>
                <a:lnTo>
                  <a:pt x="41532" y="1003"/>
                </a:lnTo>
                <a:lnTo>
                  <a:pt x="41342" y="855"/>
                </a:lnTo>
                <a:lnTo>
                  <a:pt x="41104" y="718"/>
                </a:lnTo>
                <a:lnTo>
                  <a:pt x="40865" y="582"/>
                </a:lnTo>
                <a:lnTo>
                  <a:pt x="40603" y="468"/>
                </a:lnTo>
                <a:lnTo>
                  <a:pt x="40293" y="365"/>
                </a:lnTo>
                <a:lnTo>
                  <a:pt x="39984" y="263"/>
                </a:lnTo>
                <a:lnTo>
                  <a:pt x="39674" y="183"/>
                </a:lnTo>
                <a:lnTo>
                  <a:pt x="39317" y="115"/>
                </a:lnTo>
                <a:lnTo>
                  <a:pt x="38983" y="69"/>
                </a:lnTo>
                <a:lnTo>
                  <a:pt x="38602" y="24"/>
                </a:lnTo>
                <a:lnTo>
                  <a:pt x="3824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rot="10800000">
            <a:off x="7047508" y="993228"/>
            <a:ext cx="68315" cy="73540"/>
          </a:xfrm>
          <a:custGeom>
            <a:avLst/>
            <a:gdLst/>
            <a:ahLst/>
            <a:cxnLst/>
            <a:rect l="l" t="t" r="r" b="b"/>
            <a:pathLst>
              <a:path w="20469" h="12041" extrusionOk="0">
                <a:moveTo>
                  <a:pt x="16585" y="0"/>
                </a:moveTo>
                <a:lnTo>
                  <a:pt x="16204" y="12"/>
                </a:lnTo>
                <a:lnTo>
                  <a:pt x="15846" y="35"/>
                </a:lnTo>
                <a:lnTo>
                  <a:pt x="15489" y="69"/>
                </a:lnTo>
                <a:lnTo>
                  <a:pt x="15131" y="114"/>
                </a:lnTo>
                <a:lnTo>
                  <a:pt x="14774" y="183"/>
                </a:lnTo>
                <a:lnTo>
                  <a:pt x="14440" y="262"/>
                </a:lnTo>
                <a:lnTo>
                  <a:pt x="14107" y="365"/>
                </a:lnTo>
                <a:lnTo>
                  <a:pt x="13821" y="479"/>
                </a:lnTo>
                <a:lnTo>
                  <a:pt x="13535" y="604"/>
                </a:lnTo>
                <a:lnTo>
                  <a:pt x="13273" y="752"/>
                </a:lnTo>
                <a:lnTo>
                  <a:pt x="13035" y="923"/>
                </a:lnTo>
                <a:lnTo>
                  <a:pt x="12820" y="1105"/>
                </a:lnTo>
                <a:lnTo>
                  <a:pt x="12629" y="1299"/>
                </a:lnTo>
                <a:lnTo>
                  <a:pt x="11676" y="2495"/>
                </a:lnTo>
                <a:lnTo>
                  <a:pt x="11200" y="3087"/>
                </a:lnTo>
                <a:lnTo>
                  <a:pt x="10676" y="3668"/>
                </a:lnTo>
                <a:lnTo>
                  <a:pt x="10128" y="4238"/>
                </a:lnTo>
                <a:lnTo>
                  <a:pt x="9532" y="4796"/>
                </a:lnTo>
                <a:lnTo>
                  <a:pt x="9222" y="5069"/>
                </a:lnTo>
                <a:lnTo>
                  <a:pt x="8889" y="5354"/>
                </a:lnTo>
                <a:lnTo>
                  <a:pt x="8531" y="5628"/>
                </a:lnTo>
                <a:lnTo>
                  <a:pt x="8150" y="5901"/>
                </a:lnTo>
                <a:lnTo>
                  <a:pt x="7769" y="6163"/>
                </a:lnTo>
                <a:lnTo>
                  <a:pt x="7364" y="6425"/>
                </a:lnTo>
                <a:lnTo>
                  <a:pt x="6958" y="6676"/>
                </a:lnTo>
                <a:lnTo>
                  <a:pt x="6530" y="6926"/>
                </a:lnTo>
                <a:lnTo>
                  <a:pt x="6101" y="7177"/>
                </a:lnTo>
                <a:lnTo>
                  <a:pt x="5672" y="7405"/>
                </a:lnTo>
                <a:lnTo>
                  <a:pt x="4742" y="7872"/>
                </a:lnTo>
                <a:lnTo>
                  <a:pt x="3813" y="8327"/>
                </a:lnTo>
                <a:lnTo>
                  <a:pt x="2860" y="8771"/>
                </a:lnTo>
                <a:lnTo>
                  <a:pt x="882" y="9649"/>
                </a:lnTo>
                <a:lnTo>
                  <a:pt x="668" y="9762"/>
                </a:lnTo>
                <a:lnTo>
                  <a:pt x="501" y="9865"/>
                </a:lnTo>
                <a:lnTo>
                  <a:pt x="334" y="9979"/>
                </a:lnTo>
                <a:lnTo>
                  <a:pt x="215" y="10093"/>
                </a:lnTo>
                <a:lnTo>
                  <a:pt x="120" y="10218"/>
                </a:lnTo>
                <a:lnTo>
                  <a:pt x="48" y="10332"/>
                </a:lnTo>
                <a:lnTo>
                  <a:pt x="25" y="10457"/>
                </a:lnTo>
                <a:lnTo>
                  <a:pt x="1" y="10571"/>
                </a:lnTo>
                <a:lnTo>
                  <a:pt x="1" y="10697"/>
                </a:lnTo>
                <a:lnTo>
                  <a:pt x="48" y="10810"/>
                </a:lnTo>
                <a:lnTo>
                  <a:pt x="96" y="10924"/>
                </a:lnTo>
                <a:lnTo>
                  <a:pt x="168" y="11038"/>
                </a:lnTo>
                <a:lnTo>
                  <a:pt x="263" y="11152"/>
                </a:lnTo>
                <a:lnTo>
                  <a:pt x="382" y="11255"/>
                </a:lnTo>
                <a:lnTo>
                  <a:pt x="525" y="11357"/>
                </a:lnTo>
                <a:lnTo>
                  <a:pt x="668" y="11460"/>
                </a:lnTo>
                <a:lnTo>
                  <a:pt x="835" y="11551"/>
                </a:lnTo>
                <a:lnTo>
                  <a:pt x="1002" y="11642"/>
                </a:lnTo>
                <a:lnTo>
                  <a:pt x="1192" y="11722"/>
                </a:lnTo>
                <a:lnTo>
                  <a:pt x="1407" y="11790"/>
                </a:lnTo>
                <a:lnTo>
                  <a:pt x="1621" y="11858"/>
                </a:lnTo>
                <a:lnTo>
                  <a:pt x="1859" y="11915"/>
                </a:lnTo>
                <a:lnTo>
                  <a:pt x="2098" y="11961"/>
                </a:lnTo>
                <a:lnTo>
                  <a:pt x="2336" y="11995"/>
                </a:lnTo>
                <a:lnTo>
                  <a:pt x="2574" y="12018"/>
                </a:lnTo>
                <a:lnTo>
                  <a:pt x="2836" y="12029"/>
                </a:lnTo>
                <a:lnTo>
                  <a:pt x="3098" y="12041"/>
                </a:lnTo>
                <a:lnTo>
                  <a:pt x="3360" y="12029"/>
                </a:lnTo>
                <a:lnTo>
                  <a:pt x="3646" y="12007"/>
                </a:lnTo>
                <a:lnTo>
                  <a:pt x="3909" y="11972"/>
                </a:lnTo>
                <a:lnTo>
                  <a:pt x="4171" y="11927"/>
                </a:lnTo>
                <a:lnTo>
                  <a:pt x="4457" y="11858"/>
                </a:lnTo>
                <a:lnTo>
                  <a:pt x="5124" y="11676"/>
                </a:lnTo>
                <a:lnTo>
                  <a:pt x="5791" y="11483"/>
                </a:lnTo>
                <a:lnTo>
                  <a:pt x="6458" y="11266"/>
                </a:lnTo>
                <a:lnTo>
                  <a:pt x="7101" y="11050"/>
                </a:lnTo>
                <a:lnTo>
                  <a:pt x="7745" y="10822"/>
                </a:lnTo>
                <a:lnTo>
                  <a:pt x="8388" y="10594"/>
                </a:lnTo>
                <a:lnTo>
                  <a:pt x="9031" y="10343"/>
                </a:lnTo>
                <a:lnTo>
                  <a:pt x="9651" y="10093"/>
                </a:lnTo>
                <a:lnTo>
                  <a:pt x="10247" y="9831"/>
                </a:lnTo>
                <a:lnTo>
                  <a:pt x="10842" y="9557"/>
                </a:lnTo>
                <a:lnTo>
                  <a:pt x="11438" y="9284"/>
                </a:lnTo>
                <a:lnTo>
                  <a:pt x="12010" y="8988"/>
                </a:lnTo>
                <a:lnTo>
                  <a:pt x="12582" y="8703"/>
                </a:lnTo>
                <a:lnTo>
                  <a:pt x="13130" y="8396"/>
                </a:lnTo>
                <a:lnTo>
                  <a:pt x="13678" y="8099"/>
                </a:lnTo>
                <a:lnTo>
                  <a:pt x="14202" y="7780"/>
                </a:lnTo>
                <a:lnTo>
                  <a:pt x="14702" y="7461"/>
                </a:lnTo>
                <a:lnTo>
                  <a:pt x="15203" y="7143"/>
                </a:lnTo>
                <a:lnTo>
                  <a:pt x="15679" y="6812"/>
                </a:lnTo>
                <a:lnTo>
                  <a:pt x="16156" y="6482"/>
                </a:lnTo>
                <a:lnTo>
                  <a:pt x="16609" y="6152"/>
                </a:lnTo>
                <a:lnTo>
                  <a:pt x="17038" y="5810"/>
                </a:lnTo>
                <a:lnTo>
                  <a:pt x="17443" y="5468"/>
                </a:lnTo>
                <a:lnTo>
                  <a:pt x="17848" y="5126"/>
                </a:lnTo>
                <a:lnTo>
                  <a:pt x="18229" y="4773"/>
                </a:lnTo>
                <a:lnTo>
                  <a:pt x="18586" y="4431"/>
                </a:lnTo>
                <a:lnTo>
                  <a:pt x="18920" y="4078"/>
                </a:lnTo>
                <a:lnTo>
                  <a:pt x="19230" y="3725"/>
                </a:lnTo>
                <a:lnTo>
                  <a:pt x="19516" y="3372"/>
                </a:lnTo>
                <a:lnTo>
                  <a:pt x="19802" y="3019"/>
                </a:lnTo>
                <a:lnTo>
                  <a:pt x="20040" y="2666"/>
                </a:lnTo>
                <a:lnTo>
                  <a:pt x="20278" y="2313"/>
                </a:lnTo>
                <a:lnTo>
                  <a:pt x="20397" y="2096"/>
                </a:lnTo>
                <a:lnTo>
                  <a:pt x="20445" y="1880"/>
                </a:lnTo>
                <a:lnTo>
                  <a:pt x="20469" y="1686"/>
                </a:lnTo>
                <a:lnTo>
                  <a:pt x="20445" y="1493"/>
                </a:lnTo>
                <a:lnTo>
                  <a:pt x="20373" y="1310"/>
                </a:lnTo>
                <a:lnTo>
                  <a:pt x="20254" y="1139"/>
                </a:lnTo>
                <a:lnTo>
                  <a:pt x="20111" y="980"/>
                </a:lnTo>
                <a:lnTo>
                  <a:pt x="19945" y="832"/>
                </a:lnTo>
                <a:lnTo>
                  <a:pt x="19730" y="695"/>
                </a:lnTo>
                <a:lnTo>
                  <a:pt x="19492" y="570"/>
                </a:lnTo>
                <a:lnTo>
                  <a:pt x="19254" y="456"/>
                </a:lnTo>
                <a:lnTo>
                  <a:pt x="18968" y="353"/>
                </a:lnTo>
                <a:lnTo>
                  <a:pt x="18658" y="262"/>
                </a:lnTo>
                <a:lnTo>
                  <a:pt x="18348" y="194"/>
                </a:lnTo>
                <a:lnTo>
                  <a:pt x="18015" y="126"/>
                </a:lnTo>
                <a:lnTo>
                  <a:pt x="17657" y="69"/>
                </a:lnTo>
                <a:lnTo>
                  <a:pt x="17300" y="35"/>
                </a:lnTo>
                <a:lnTo>
                  <a:pt x="16942" y="12"/>
                </a:lnTo>
                <a:lnTo>
                  <a:pt x="1658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rot="10800000">
            <a:off x="6948467" y="1310236"/>
            <a:ext cx="54424" cy="116234"/>
          </a:xfrm>
          <a:custGeom>
            <a:avLst/>
            <a:gdLst/>
            <a:ahLst/>
            <a:cxnLst/>
            <a:rect l="l" t="t" r="r" b="b"/>
            <a:pathLst>
              <a:path w="12701" h="14821" extrusionOk="0">
                <a:moveTo>
                  <a:pt x="8173" y="1"/>
                </a:moveTo>
                <a:lnTo>
                  <a:pt x="7816" y="24"/>
                </a:lnTo>
                <a:lnTo>
                  <a:pt x="7458" y="58"/>
                </a:lnTo>
                <a:lnTo>
                  <a:pt x="7125" y="115"/>
                </a:lnTo>
                <a:lnTo>
                  <a:pt x="6791" y="183"/>
                </a:lnTo>
                <a:lnTo>
                  <a:pt x="6481" y="263"/>
                </a:lnTo>
                <a:lnTo>
                  <a:pt x="6172" y="365"/>
                </a:lnTo>
                <a:lnTo>
                  <a:pt x="5886" y="491"/>
                </a:lnTo>
                <a:lnTo>
                  <a:pt x="5623" y="627"/>
                </a:lnTo>
                <a:lnTo>
                  <a:pt x="5385" y="787"/>
                </a:lnTo>
                <a:lnTo>
                  <a:pt x="5171" y="969"/>
                </a:lnTo>
                <a:lnTo>
                  <a:pt x="4980" y="1163"/>
                </a:lnTo>
                <a:lnTo>
                  <a:pt x="4837" y="1379"/>
                </a:lnTo>
                <a:lnTo>
                  <a:pt x="4432" y="2074"/>
                </a:lnTo>
                <a:lnTo>
                  <a:pt x="4051" y="2780"/>
                </a:lnTo>
                <a:lnTo>
                  <a:pt x="3670" y="3498"/>
                </a:lnTo>
                <a:lnTo>
                  <a:pt x="3336" y="4204"/>
                </a:lnTo>
                <a:lnTo>
                  <a:pt x="3002" y="4922"/>
                </a:lnTo>
                <a:lnTo>
                  <a:pt x="2669" y="5651"/>
                </a:lnTo>
                <a:lnTo>
                  <a:pt x="2073" y="7097"/>
                </a:lnTo>
                <a:lnTo>
                  <a:pt x="1525" y="8556"/>
                </a:lnTo>
                <a:lnTo>
                  <a:pt x="1001" y="10002"/>
                </a:lnTo>
                <a:lnTo>
                  <a:pt x="524" y="11460"/>
                </a:lnTo>
                <a:lnTo>
                  <a:pt x="48" y="12896"/>
                </a:lnTo>
                <a:lnTo>
                  <a:pt x="24" y="13066"/>
                </a:lnTo>
                <a:lnTo>
                  <a:pt x="0" y="13237"/>
                </a:lnTo>
                <a:lnTo>
                  <a:pt x="24" y="13408"/>
                </a:lnTo>
                <a:lnTo>
                  <a:pt x="95" y="13556"/>
                </a:lnTo>
                <a:lnTo>
                  <a:pt x="167" y="13704"/>
                </a:lnTo>
                <a:lnTo>
                  <a:pt x="286" y="13852"/>
                </a:lnTo>
                <a:lnTo>
                  <a:pt x="429" y="13978"/>
                </a:lnTo>
                <a:lnTo>
                  <a:pt x="596" y="14103"/>
                </a:lnTo>
                <a:lnTo>
                  <a:pt x="763" y="14217"/>
                </a:lnTo>
                <a:lnTo>
                  <a:pt x="977" y="14331"/>
                </a:lnTo>
                <a:lnTo>
                  <a:pt x="1192" y="14422"/>
                </a:lnTo>
                <a:lnTo>
                  <a:pt x="1406" y="14513"/>
                </a:lnTo>
                <a:lnTo>
                  <a:pt x="1668" y="14593"/>
                </a:lnTo>
                <a:lnTo>
                  <a:pt x="1906" y="14650"/>
                </a:lnTo>
                <a:lnTo>
                  <a:pt x="2192" y="14707"/>
                </a:lnTo>
                <a:lnTo>
                  <a:pt x="2454" y="14752"/>
                </a:lnTo>
                <a:lnTo>
                  <a:pt x="2740" y="14786"/>
                </a:lnTo>
                <a:lnTo>
                  <a:pt x="3026" y="14809"/>
                </a:lnTo>
                <a:lnTo>
                  <a:pt x="3312" y="14821"/>
                </a:lnTo>
                <a:lnTo>
                  <a:pt x="3598" y="14821"/>
                </a:lnTo>
                <a:lnTo>
                  <a:pt x="3860" y="14798"/>
                </a:lnTo>
                <a:lnTo>
                  <a:pt x="4146" y="14775"/>
                </a:lnTo>
                <a:lnTo>
                  <a:pt x="4432" y="14729"/>
                </a:lnTo>
                <a:lnTo>
                  <a:pt x="4694" y="14673"/>
                </a:lnTo>
                <a:lnTo>
                  <a:pt x="4932" y="14604"/>
                </a:lnTo>
                <a:lnTo>
                  <a:pt x="5195" y="14524"/>
                </a:lnTo>
                <a:lnTo>
                  <a:pt x="5409" y="14433"/>
                </a:lnTo>
                <a:lnTo>
                  <a:pt x="5623" y="14319"/>
                </a:lnTo>
                <a:lnTo>
                  <a:pt x="5814" y="14194"/>
                </a:lnTo>
                <a:lnTo>
                  <a:pt x="6005" y="14046"/>
                </a:lnTo>
                <a:lnTo>
                  <a:pt x="6148" y="13887"/>
                </a:lnTo>
                <a:lnTo>
                  <a:pt x="6291" y="13716"/>
                </a:lnTo>
                <a:lnTo>
                  <a:pt x="7196" y="12326"/>
                </a:lnTo>
                <a:lnTo>
                  <a:pt x="8102" y="10936"/>
                </a:lnTo>
                <a:lnTo>
                  <a:pt x="8983" y="9524"/>
                </a:lnTo>
                <a:lnTo>
                  <a:pt x="9817" y="8100"/>
                </a:lnTo>
                <a:lnTo>
                  <a:pt x="10627" y="6676"/>
                </a:lnTo>
                <a:lnTo>
                  <a:pt x="11009" y="5970"/>
                </a:lnTo>
                <a:lnTo>
                  <a:pt x="11366" y="5252"/>
                </a:lnTo>
                <a:lnTo>
                  <a:pt x="11700" y="4546"/>
                </a:lnTo>
                <a:lnTo>
                  <a:pt x="12033" y="3828"/>
                </a:lnTo>
                <a:lnTo>
                  <a:pt x="12343" y="3111"/>
                </a:lnTo>
                <a:lnTo>
                  <a:pt x="12605" y="2404"/>
                </a:lnTo>
                <a:lnTo>
                  <a:pt x="12677" y="2188"/>
                </a:lnTo>
                <a:lnTo>
                  <a:pt x="12700" y="1972"/>
                </a:lnTo>
                <a:lnTo>
                  <a:pt x="12677" y="1766"/>
                </a:lnTo>
                <a:lnTo>
                  <a:pt x="12605" y="1573"/>
                </a:lnTo>
                <a:lnTo>
                  <a:pt x="12510" y="1379"/>
                </a:lnTo>
                <a:lnTo>
                  <a:pt x="12367" y="1208"/>
                </a:lnTo>
                <a:lnTo>
                  <a:pt x="12200" y="1037"/>
                </a:lnTo>
                <a:lnTo>
                  <a:pt x="11985" y="889"/>
                </a:lnTo>
                <a:lnTo>
                  <a:pt x="11771" y="741"/>
                </a:lnTo>
                <a:lnTo>
                  <a:pt x="11509" y="616"/>
                </a:lnTo>
                <a:lnTo>
                  <a:pt x="11223" y="491"/>
                </a:lnTo>
                <a:lnTo>
                  <a:pt x="10937" y="388"/>
                </a:lnTo>
                <a:lnTo>
                  <a:pt x="10627" y="286"/>
                </a:lnTo>
                <a:lnTo>
                  <a:pt x="10294" y="206"/>
                </a:lnTo>
                <a:lnTo>
                  <a:pt x="9960" y="138"/>
                </a:lnTo>
                <a:lnTo>
                  <a:pt x="9603" y="81"/>
                </a:lnTo>
                <a:lnTo>
                  <a:pt x="9245" y="35"/>
                </a:lnTo>
                <a:lnTo>
                  <a:pt x="8888" y="12"/>
                </a:lnTo>
                <a:lnTo>
                  <a:pt x="853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9"/>
          <p:cNvSpPr/>
          <p:nvPr/>
        </p:nvSpPr>
        <p:spPr>
          <a:xfrm rot="10800000">
            <a:off x="6999113" y="1482531"/>
            <a:ext cx="51463" cy="82731"/>
          </a:xfrm>
          <a:custGeom>
            <a:avLst/>
            <a:gdLst/>
            <a:ahLst/>
            <a:cxnLst/>
            <a:rect l="l" t="t" r="r" b="b"/>
            <a:pathLst>
              <a:path w="12010" h="10549" extrusionOk="0">
                <a:moveTo>
                  <a:pt x="3527" y="0"/>
                </a:moveTo>
                <a:lnTo>
                  <a:pt x="3217" y="23"/>
                </a:lnTo>
                <a:lnTo>
                  <a:pt x="2908" y="57"/>
                </a:lnTo>
                <a:lnTo>
                  <a:pt x="2622" y="103"/>
                </a:lnTo>
                <a:lnTo>
                  <a:pt x="2336" y="160"/>
                </a:lnTo>
                <a:lnTo>
                  <a:pt x="2050" y="228"/>
                </a:lnTo>
                <a:lnTo>
                  <a:pt x="1788" y="296"/>
                </a:lnTo>
                <a:lnTo>
                  <a:pt x="1526" y="387"/>
                </a:lnTo>
                <a:lnTo>
                  <a:pt x="1263" y="479"/>
                </a:lnTo>
                <a:lnTo>
                  <a:pt x="1049" y="581"/>
                </a:lnTo>
                <a:lnTo>
                  <a:pt x="835" y="695"/>
                </a:lnTo>
                <a:lnTo>
                  <a:pt x="620" y="809"/>
                </a:lnTo>
                <a:lnTo>
                  <a:pt x="453" y="934"/>
                </a:lnTo>
                <a:lnTo>
                  <a:pt x="310" y="1071"/>
                </a:lnTo>
                <a:lnTo>
                  <a:pt x="191" y="1208"/>
                </a:lnTo>
                <a:lnTo>
                  <a:pt x="96" y="1356"/>
                </a:lnTo>
                <a:lnTo>
                  <a:pt x="24" y="1504"/>
                </a:lnTo>
                <a:lnTo>
                  <a:pt x="1" y="1652"/>
                </a:lnTo>
                <a:lnTo>
                  <a:pt x="1" y="1811"/>
                </a:lnTo>
                <a:lnTo>
                  <a:pt x="24" y="1982"/>
                </a:lnTo>
                <a:lnTo>
                  <a:pt x="120" y="2142"/>
                </a:lnTo>
                <a:lnTo>
                  <a:pt x="382" y="2620"/>
                </a:lnTo>
                <a:lnTo>
                  <a:pt x="692" y="3099"/>
                </a:lnTo>
                <a:lnTo>
                  <a:pt x="1049" y="3577"/>
                </a:lnTo>
                <a:lnTo>
                  <a:pt x="1406" y="4044"/>
                </a:lnTo>
                <a:lnTo>
                  <a:pt x="1764" y="4522"/>
                </a:lnTo>
                <a:lnTo>
                  <a:pt x="2169" y="4989"/>
                </a:lnTo>
                <a:lnTo>
                  <a:pt x="3003" y="5935"/>
                </a:lnTo>
                <a:lnTo>
                  <a:pt x="3861" y="6869"/>
                </a:lnTo>
                <a:lnTo>
                  <a:pt x="4718" y="7792"/>
                </a:lnTo>
                <a:lnTo>
                  <a:pt x="5576" y="8714"/>
                </a:lnTo>
                <a:lnTo>
                  <a:pt x="6386" y="9637"/>
                </a:lnTo>
                <a:lnTo>
                  <a:pt x="6529" y="9774"/>
                </a:lnTo>
                <a:lnTo>
                  <a:pt x="6696" y="9899"/>
                </a:lnTo>
                <a:lnTo>
                  <a:pt x="6863" y="10024"/>
                </a:lnTo>
                <a:lnTo>
                  <a:pt x="7054" y="10127"/>
                </a:lnTo>
                <a:lnTo>
                  <a:pt x="7268" y="10218"/>
                </a:lnTo>
                <a:lnTo>
                  <a:pt x="7483" y="10298"/>
                </a:lnTo>
                <a:lnTo>
                  <a:pt x="7721" y="10366"/>
                </a:lnTo>
                <a:lnTo>
                  <a:pt x="7959" y="10423"/>
                </a:lnTo>
                <a:lnTo>
                  <a:pt x="8221" y="10469"/>
                </a:lnTo>
                <a:lnTo>
                  <a:pt x="8483" y="10503"/>
                </a:lnTo>
                <a:lnTo>
                  <a:pt x="8745" y="10537"/>
                </a:lnTo>
                <a:lnTo>
                  <a:pt x="9007" y="10548"/>
                </a:lnTo>
                <a:lnTo>
                  <a:pt x="9532" y="10548"/>
                </a:lnTo>
                <a:lnTo>
                  <a:pt x="9794" y="10537"/>
                </a:lnTo>
                <a:lnTo>
                  <a:pt x="10032" y="10503"/>
                </a:lnTo>
                <a:lnTo>
                  <a:pt x="10294" y="10469"/>
                </a:lnTo>
                <a:lnTo>
                  <a:pt x="10532" y="10423"/>
                </a:lnTo>
                <a:lnTo>
                  <a:pt x="10747" y="10377"/>
                </a:lnTo>
                <a:lnTo>
                  <a:pt x="10961" y="10309"/>
                </a:lnTo>
                <a:lnTo>
                  <a:pt x="11176" y="10241"/>
                </a:lnTo>
                <a:lnTo>
                  <a:pt x="11343" y="10161"/>
                </a:lnTo>
                <a:lnTo>
                  <a:pt x="11509" y="10070"/>
                </a:lnTo>
                <a:lnTo>
                  <a:pt x="11652" y="9967"/>
                </a:lnTo>
                <a:lnTo>
                  <a:pt x="11795" y="9865"/>
                </a:lnTo>
                <a:lnTo>
                  <a:pt x="11891" y="9751"/>
                </a:lnTo>
                <a:lnTo>
                  <a:pt x="11962" y="9626"/>
                </a:lnTo>
                <a:lnTo>
                  <a:pt x="12010" y="9500"/>
                </a:lnTo>
                <a:lnTo>
                  <a:pt x="12010" y="9364"/>
                </a:lnTo>
                <a:lnTo>
                  <a:pt x="12010" y="9216"/>
                </a:lnTo>
                <a:lnTo>
                  <a:pt x="11962" y="9067"/>
                </a:lnTo>
                <a:lnTo>
                  <a:pt x="11867" y="8908"/>
                </a:lnTo>
                <a:lnTo>
                  <a:pt x="11271" y="7906"/>
                </a:lnTo>
                <a:lnTo>
                  <a:pt x="10675" y="6880"/>
                </a:lnTo>
                <a:lnTo>
                  <a:pt x="10080" y="5855"/>
                </a:lnTo>
                <a:lnTo>
                  <a:pt x="9484" y="4830"/>
                </a:lnTo>
                <a:lnTo>
                  <a:pt x="8841" y="3816"/>
                </a:lnTo>
                <a:lnTo>
                  <a:pt x="8507" y="3304"/>
                </a:lnTo>
                <a:lnTo>
                  <a:pt x="8150" y="2802"/>
                </a:lnTo>
                <a:lnTo>
                  <a:pt x="7768" y="2313"/>
                </a:lnTo>
                <a:lnTo>
                  <a:pt x="7387" y="1811"/>
                </a:lnTo>
                <a:lnTo>
                  <a:pt x="6982" y="1333"/>
                </a:lnTo>
                <a:lnTo>
                  <a:pt x="6553" y="843"/>
                </a:lnTo>
                <a:lnTo>
                  <a:pt x="6386" y="695"/>
                </a:lnTo>
                <a:lnTo>
                  <a:pt x="6196" y="547"/>
                </a:lnTo>
                <a:lnTo>
                  <a:pt x="5981" y="433"/>
                </a:lnTo>
                <a:lnTo>
                  <a:pt x="5767" y="319"/>
                </a:lnTo>
                <a:lnTo>
                  <a:pt x="5505" y="228"/>
                </a:lnTo>
                <a:lnTo>
                  <a:pt x="5243" y="160"/>
                </a:lnTo>
                <a:lnTo>
                  <a:pt x="4981" y="91"/>
                </a:lnTo>
                <a:lnTo>
                  <a:pt x="4695" y="46"/>
                </a:lnTo>
                <a:lnTo>
                  <a:pt x="4409" y="23"/>
                </a:lnTo>
                <a:lnTo>
                  <a:pt x="412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rot="10800000">
            <a:off x="7222426" y="1794116"/>
            <a:ext cx="77035" cy="82317"/>
          </a:xfrm>
          <a:custGeom>
            <a:avLst/>
            <a:gdLst/>
            <a:ahLst/>
            <a:cxnLst/>
            <a:rect l="l" t="t" r="r" b="b"/>
            <a:pathLst>
              <a:path w="23685" h="13829" extrusionOk="0">
                <a:moveTo>
                  <a:pt x="4504" y="0"/>
                </a:moveTo>
                <a:lnTo>
                  <a:pt x="4146" y="11"/>
                </a:lnTo>
                <a:lnTo>
                  <a:pt x="3789" y="34"/>
                </a:lnTo>
                <a:lnTo>
                  <a:pt x="3431" y="68"/>
                </a:lnTo>
                <a:lnTo>
                  <a:pt x="3074" y="125"/>
                </a:lnTo>
                <a:lnTo>
                  <a:pt x="2717" y="182"/>
                </a:lnTo>
                <a:lnTo>
                  <a:pt x="2383" y="262"/>
                </a:lnTo>
                <a:lnTo>
                  <a:pt x="2073" y="353"/>
                </a:lnTo>
                <a:lnTo>
                  <a:pt x="1763" y="456"/>
                </a:lnTo>
                <a:lnTo>
                  <a:pt x="1478" y="558"/>
                </a:lnTo>
                <a:lnTo>
                  <a:pt x="1192" y="684"/>
                </a:lnTo>
                <a:lnTo>
                  <a:pt x="953" y="820"/>
                </a:lnTo>
                <a:lnTo>
                  <a:pt x="715" y="957"/>
                </a:lnTo>
                <a:lnTo>
                  <a:pt x="524" y="1116"/>
                </a:lnTo>
                <a:lnTo>
                  <a:pt x="358" y="1276"/>
                </a:lnTo>
                <a:lnTo>
                  <a:pt x="215" y="1435"/>
                </a:lnTo>
                <a:lnTo>
                  <a:pt x="96" y="1618"/>
                </a:lnTo>
                <a:lnTo>
                  <a:pt x="24" y="1800"/>
                </a:lnTo>
                <a:lnTo>
                  <a:pt x="0" y="1993"/>
                </a:lnTo>
                <a:lnTo>
                  <a:pt x="0" y="2187"/>
                </a:lnTo>
                <a:lnTo>
                  <a:pt x="48" y="2381"/>
                </a:lnTo>
                <a:lnTo>
                  <a:pt x="119" y="2597"/>
                </a:lnTo>
                <a:lnTo>
                  <a:pt x="358" y="3007"/>
                </a:lnTo>
                <a:lnTo>
                  <a:pt x="644" y="3429"/>
                </a:lnTo>
                <a:lnTo>
                  <a:pt x="953" y="3839"/>
                </a:lnTo>
                <a:lnTo>
                  <a:pt x="1287" y="4249"/>
                </a:lnTo>
                <a:lnTo>
                  <a:pt x="1644" y="4659"/>
                </a:lnTo>
                <a:lnTo>
                  <a:pt x="2026" y="5058"/>
                </a:lnTo>
                <a:lnTo>
                  <a:pt x="2455" y="5456"/>
                </a:lnTo>
                <a:lnTo>
                  <a:pt x="2907" y="5855"/>
                </a:lnTo>
                <a:lnTo>
                  <a:pt x="3360" y="6242"/>
                </a:lnTo>
                <a:lnTo>
                  <a:pt x="3860" y="6630"/>
                </a:lnTo>
                <a:lnTo>
                  <a:pt x="4385" y="7017"/>
                </a:lnTo>
                <a:lnTo>
                  <a:pt x="4909" y="7393"/>
                </a:lnTo>
                <a:lnTo>
                  <a:pt x="5457" y="7769"/>
                </a:lnTo>
                <a:lnTo>
                  <a:pt x="6052" y="8133"/>
                </a:lnTo>
                <a:lnTo>
                  <a:pt x="6648" y="8498"/>
                </a:lnTo>
                <a:lnTo>
                  <a:pt x="7244" y="8851"/>
                </a:lnTo>
                <a:lnTo>
                  <a:pt x="7887" y="9204"/>
                </a:lnTo>
                <a:lnTo>
                  <a:pt x="8531" y="9546"/>
                </a:lnTo>
                <a:lnTo>
                  <a:pt x="9198" y="9887"/>
                </a:lnTo>
                <a:lnTo>
                  <a:pt x="9865" y="10218"/>
                </a:lnTo>
                <a:lnTo>
                  <a:pt x="10532" y="10548"/>
                </a:lnTo>
                <a:lnTo>
                  <a:pt x="11247" y="10867"/>
                </a:lnTo>
                <a:lnTo>
                  <a:pt x="11938" y="11175"/>
                </a:lnTo>
                <a:lnTo>
                  <a:pt x="12653" y="11471"/>
                </a:lnTo>
                <a:lnTo>
                  <a:pt x="13368" y="11767"/>
                </a:lnTo>
                <a:lnTo>
                  <a:pt x="14106" y="12052"/>
                </a:lnTo>
                <a:lnTo>
                  <a:pt x="14821" y="12337"/>
                </a:lnTo>
                <a:lnTo>
                  <a:pt x="15560" y="12599"/>
                </a:lnTo>
                <a:lnTo>
                  <a:pt x="16298" y="12861"/>
                </a:lnTo>
                <a:lnTo>
                  <a:pt x="17061" y="13111"/>
                </a:lnTo>
                <a:lnTo>
                  <a:pt x="17800" y="13362"/>
                </a:lnTo>
                <a:lnTo>
                  <a:pt x="18538" y="13590"/>
                </a:lnTo>
                <a:lnTo>
                  <a:pt x="18848" y="13669"/>
                </a:lnTo>
                <a:lnTo>
                  <a:pt x="19158" y="13738"/>
                </a:lnTo>
                <a:lnTo>
                  <a:pt x="19468" y="13783"/>
                </a:lnTo>
                <a:lnTo>
                  <a:pt x="19753" y="13817"/>
                </a:lnTo>
                <a:lnTo>
                  <a:pt x="20063" y="13829"/>
                </a:lnTo>
                <a:lnTo>
                  <a:pt x="20373" y="13829"/>
                </a:lnTo>
                <a:lnTo>
                  <a:pt x="20659" y="13806"/>
                </a:lnTo>
                <a:lnTo>
                  <a:pt x="20945" y="13783"/>
                </a:lnTo>
                <a:lnTo>
                  <a:pt x="21231" y="13738"/>
                </a:lnTo>
                <a:lnTo>
                  <a:pt x="21517" y="13681"/>
                </a:lnTo>
                <a:lnTo>
                  <a:pt x="21779" y="13624"/>
                </a:lnTo>
                <a:lnTo>
                  <a:pt x="22017" y="13544"/>
                </a:lnTo>
                <a:lnTo>
                  <a:pt x="22255" y="13453"/>
                </a:lnTo>
                <a:lnTo>
                  <a:pt x="22494" y="13362"/>
                </a:lnTo>
                <a:lnTo>
                  <a:pt x="22684" y="13259"/>
                </a:lnTo>
                <a:lnTo>
                  <a:pt x="22899" y="13145"/>
                </a:lnTo>
                <a:lnTo>
                  <a:pt x="23065" y="13031"/>
                </a:lnTo>
                <a:lnTo>
                  <a:pt x="23232" y="12906"/>
                </a:lnTo>
                <a:lnTo>
                  <a:pt x="23351" y="12781"/>
                </a:lnTo>
                <a:lnTo>
                  <a:pt x="23471" y="12656"/>
                </a:lnTo>
                <a:lnTo>
                  <a:pt x="23566" y="12519"/>
                </a:lnTo>
                <a:lnTo>
                  <a:pt x="23637" y="12382"/>
                </a:lnTo>
                <a:lnTo>
                  <a:pt x="23661" y="12234"/>
                </a:lnTo>
                <a:lnTo>
                  <a:pt x="23685" y="12097"/>
                </a:lnTo>
                <a:lnTo>
                  <a:pt x="23661" y="11961"/>
                </a:lnTo>
                <a:lnTo>
                  <a:pt x="23614" y="11824"/>
                </a:lnTo>
                <a:lnTo>
                  <a:pt x="23542" y="11676"/>
                </a:lnTo>
                <a:lnTo>
                  <a:pt x="23447" y="11539"/>
                </a:lnTo>
                <a:lnTo>
                  <a:pt x="23304" y="11414"/>
                </a:lnTo>
                <a:lnTo>
                  <a:pt x="23137" y="11277"/>
                </a:lnTo>
                <a:lnTo>
                  <a:pt x="22923" y="11152"/>
                </a:lnTo>
                <a:lnTo>
                  <a:pt x="22660" y="11038"/>
                </a:lnTo>
                <a:lnTo>
                  <a:pt x="21469" y="10503"/>
                </a:lnTo>
                <a:lnTo>
                  <a:pt x="20278" y="9967"/>
                </a:lnTo>
                <a:lnTo>
                  <a:pt x="19134" y="9409"/>
                </a:lnTo>
                <a:lnTo>
                  <a:pt x="17990" y="8840"/>
                </a:lnTo>
                <a:lnTo>
                  <a:pt x="16918" y="8259"/>
                </a:lnTo>
                <a:lnTo>
                  <a:pt x="16370" y="7962"/>
                </a:lnTo>
                <a:lnTo>
                  <a:pt x="15870" y="7666"/>
                </a:lnTo>
                <a:lnTo>
                  <a:pt x="15369" y="7359"/>
                </a:lnTo>
                <a:lnTo>
                  <a:pt x="14869" y="7040"/>
                </a:lnTo>
                <a:lnTo>
                  <a:pt x="14392" y="6721"/>
                </a:lnTo>
                <a:lnTo>
                  <a:pt x="13916" y="6402"/>
                </a:lnTo>
                <a:lnTo>
                  <a:pt x="13487" y="6083"/>
                </a:lnTo>
                <a:lnTo>
                  <a:pt x="13058" y="5753"/>
                </a:lnTo>
                <a:lnTo>
                  <a:pt x="12653" y="5422"/>
                </a:lnTo>
                <a:lnTo>
                  <a:pt x="12272" y="5092"/>
                </a:lnTo>
                <a:lnTo>
                  <a:pt x="11533" y="4420"/>
                </a:lnTo>
                <a:lnTo>
                  <a:pt x="10818" y="3736"/>
                </a:lnTo>
                <a:lnTo>
                  <a:pt x="9436" y="2369"/>
                </a:lnTo>
                <a:lnTo>
                  <a:pt x="8721" y="1686"/>
                </a:lnTo>
                <a:lnTo>
                  <a:pt x="7983" y="1014"/>
                </a:lnTo>
                <a:lnTo>
                  <a:pt x="7744" y="820"/>
                </a:lnTo>
                <a:lnTo>
                  <a:pt x="7506" y="661"/>
                </a:lnTo>
                <a:lnTo>
                  <a:pt x="7220" y="513"/>
                </a:lnTo>
                <a:lnTo>
                  <a:pt x="6910" y="387"/>
                </a:lnTo>
                <a:lnTo>
                  <a:pt x="6601" y="285"/>
                </a:lnTo>
                <a:lnTo>
                  <a:pt x="6291" y="194"/>
                </a:lnTo>
                <a:lnTo>
                  <a:pt x="5933" y="125"/>
                </a:lnTo>
                <a:lnTo>
                  <a:pt x="5600" y="68"/>
                </a:lnTo>
                <a:lnTo>
                  <a:pt x="5242" y="23"/>
                </a:lnTo>
                <a:lnTo>
                  <a:pt x="4885" y="11"/>
                </a:lnTo>
                <a:lnTo>
                  <a:pt x="45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rot="10800000">
            <a:off x="7346993" y="2010694"/>
            <a:ext cx="95406" cy="99746"/>
          </a:xfrm>
          <a:custGeom>
            <a:avLst/>
            <a:gdLst/>
            <a:ahLst/>
            <a:cxnLst/>
            <a:rect l="l" t="t" r="r" b="b"/>
            <a:pathLst>
              <a:path w="29333" h="16757" extrusionOk="0">
                <a:moveTo>
                  <a:pt x="4266" y="0"/>
                </a:moveTo>
                <a:lnTo>
                  <a:pt x="3885" y="34"/>
                </a:lnTo>
                <a:lnTo>
                  <a:pt x="3503" y="80"/>
                </a:lnTo>
                <a:lnTo>
                  <a:pt x="3122" y="137"/>
                </a:lnTo>
                <a:lnTo>
                  <a:pt x="2765" y="217"/>
                </a:lnTo>
                <a:lnTo>
                  <a:pt x="2407" y="319"/>
                </a:lnTo>
                <a:lnTo>
                  <a:pt x="2050" y="422"/>
                </a:lnTo>
                <a:lnTo>
                  <a:pt x="1740" y="547"/>
                </a:lnTo>
                <a:lnTo>
                  <a:pt x="1430" y="684"/>
                </a:lnTo>
                <a:lnTo>
                  <a:pt x="1144" y="820"/>
                </a:lnTo>
                <a:lnTo>
                  <a:pt x="882" y="980"/>
                </a:lnTo>
                <a:lnTo>
                  <a:pt x="668" y="1151"/>
                </a:lnTo>
                <a:lnTo>
                  <a:pt x="453" y="1333"/>
                </a:lnTo>
                <a:lnTo>
                  <a:pt x="287" y="1515"/>
                </a:lnTo>
                <a:lnTo>
                  <a:pt x="168" y="1709"/>
                </a:lnTo>
                <a:lnTo>
                  <a:pt x="72" y="1914"/>
                </a:lnTo>
                <a:lnTo>
                  <a:pt x="25" y="2119"/>
                </a:lnTo>
                <a:lnTo>
                  <a:pt x="1" y="2335"/>
                </a:lnTo>
                <a:lnTo>
                  <a:pt x="48" y="2552"/>
                </a:lnTo>
                <a:lnTo>
                  <a:pt x="120" y="2768"/>
                </a:lnTo>
                <a:lnTo>
                  <a:pt x="263" y="2996"/>
                </a:lnTo>
                <a:lnTo>
                  <a:pt x="453" y="3224"/>
                </a:lnTo>
                <a:lnTo>
                  <a:pt x="930" y="3737"/>
                </a:lnTo>
                <a:lnTo>
                  <a:pt x="1454" y="4249"/>
                </a:lnTo>
                <a:lnTo>
                  <a:pt x="2002" y="4750"/>
                </a:lnTo>
                <a:lnTo>
                  <a:pt x="2574" y="5240"/>
                </a:lnTo>
                <a:lnTo>
                  <a:pt x="3170" y="5719"/>
                </a:lnTo>
                <a:lnTo>
                  <a:pt x="3789" y="6197"/>
                </a:lnTo>
                <a:lnTo>
                  <a:pt x="4409" y="6675"/>
                </a:lnTo>
                <a:lnTo>
                  <a:pt x="5076" y="7131"/>
                </a:lnTo>
                <a:lnTo>
                  <a:pt x="5767" y="7587"/>
                </a:lnTo>
                <a:lnTo>
                  <a:pt x="6458" y="8042"/>
                </a:lnTo>
                <a:lnTo>
                  <a:pt x="7173" y="8487"/>
                </a:lnTo>
                <a:lnTo>
                  <a:pt x="7912" y="8920"/>
                </a:lnTo>
                <a:lnTo>
                  <a:pt x="8650" y="9352"/>
                </a:lnTo>
                <a:lnTo>
                  <a:pt x="9437" y="9785"/>
                </a:lnTo>
                <a:lnTo>
                  <a:pt x="10199" y="10207"/>
                </a:lnTo>
                <a:lnTo>
                  <a:pt x="11009" y="10617"/>
                </a:lnTo>
                <a:lnTo>
                  <a:pt x="11819" y="11027"/>
                </a:lnTo>
                <a:lnTo>
                  <a:pt x="12653" y="11426"/>
                </a:lnTo>
                <a:lnTo>
                  <a:pt x="13487" y="11824"/>
                </a:lnTo>
                <a:lnTo>
                  <a:pt x="14345" y="12212"/>
                </a:lnTo>
                <a:lnTo>
                  <a:pt x="15203" y="12599"/>
                </a:lnTo>
                <a:lnTo>
                  <a:pt x="16061" y="12986"/>
                </a:lnTo>
                <a:lnTo>
                  <a:pt x="17824" y="13727"/>
                </a:lnTo>
                <a:lnTo>
                  <a:pt x="19635" y="14456"/>
                </a:lnTo>
                <a:lnTo>
                  <a:pt x="21446" y="15162"/>
                </a:lnTo>
                <a:lnTo>
                  <a:pt x="23280" y="15857"/>
                </a:lnTo>
                <a:lnTo>
                  <a:pt x="25139" y="16529"/>
                </a:lnTo>
                <a:lnTo>
                  <a:pt x="25377" y="16608"/>
                </a:lnTo>
                <a:lnTo>
                  <a:pt x="25616" y="16665"/>
                </a:lnTo>
                <a:lnTo>
                  <a:pt x="25854" y="16711"/>
                </a:lnTo>
                <a:lnTo>
                  <a:pt x="26092" y="16734"/>
                </a:lnTo>
                <a:lnTo>
                  <a:pt x="26330" y="16757"/>
                </a:lnTo>
                <a:lnTo>
                  <a:pt x="26569" y="16757"/>
                </a:lnTo>
                <a:lnTo>
                  <a:pt x="26807" y="16745"/>
                </a:lnTo>
                <a:lnTo>
                  <a:pt x="27045" y="16722"/>
                </a:lnTo>
                <a:lnTo>
                  <a:pt x="27283" y="16688"/>
                </a:lnTo>
                <a:lnTo>
                  <a:pt x="27498" y="16643"/>
                </a:lnTo>
                <a:lnTo>
                  <a:pt x="27712" y="16586"/>
                </a:lnTo>
                <a:lnTo>
                  <a:pt x="27927" y="16517"/>
                </a:lnTo>
                <a:lnTo>
                  <a:pt x="28117" y="16449"/>
                </a:lnTo>
                <a:lnTo>
                  <a:pt x="28308" y="16369"/>
                </a:lnTo>
                <a:lnTo>
                  <a:pt x="28499" y="16278"/>
                </a:lnTo>
                <a:lnTo>
                  <a:pt x="28642" y="16187"/>
                </a:lnTo>
                <a:lnTo>
                  <a:pt x="28808" y="16096"/>
                </a:lnTo>
                <a:lnTo>
                  <a:pt x="28928" y="15993"/>
                </a:lnTo>
                <a:lnTo>
                  <a:pt x="29047" y="15879"/>
                </a:lnTo>
                <a:lnTo>
                  <a:pt x="29142" y="15766"/>
                </a:lnTo>
                <a:lnTo>
                  <a:pt x="29214" y="15652"/>
                </a:lnTo>
                <a:lnTo>
                  <a:pt x="29285" y="15538"/>
                </a:lnTo>
                <a:lnTo>
                  <a:pt x="29309" y="15424"/>
                </a:lnTo>
                <a:lnTo>
                  <a:pt x="29333" y="15310"/>
                </a:lnTo>
                <a:lnTo>
                  <a:pt x="29333" y="15196"/>
                </a:lnTo>
                <a:lnTo>
                  <a:pt x="29285" y="15082"/>
                </a:lnTo>
                <a:lnTo>
                  <a:pt x="29237" y="14968"/>
                </a:lnTo>
                <a:lnTo>
                  <a:pt x="29142" y="14854"/>
                </a:lnTo>
                <a:lnTo>
                  <a:pt x="29023" y="14752"/>
                </a:lnTo>
                <a:lnTo>
                  <a:pt x="28880" y="14649"/>
                </a:lnTo>
                <a:lnTo>
                  <a:pt x="28689" y="14547"/>
                </a:lnTo>
                <a:lnTo>
                  <a:pt x="28499" y="14456"/>
                </a:lnTo>
                <a:lnTo>
                  <a:pt x="27641" y="14102"/>
                </a:lnTo>
                <a:lnTo>
                  <a:pt x="26807" y="13749"/>
                </a:lnTo>
                <a:lnTo>
                  <a:pt x="25997" y="13396"/>
                </a:lnTo>
                <a:lnTo>
                  <a:pt x="25210" y="13020"/>
                </a:lnTo>
                <a:lnTo>
                  <a:pt x="24424" y="12656"/>
                </a:lnTo>
                <a:lnTo>
                  <a:pt x="23662" y="12280"/>
                </a:lnTo>
                <a:lnTo>
                  <a:pt x="22923" y="11893"/>
                </a:lnTo>
                <a:lnTo>
                  <a:pt x="22208" y="11505"/>
                </a:lnTo>
                <a:lnTo>
                  <a:pt x="21493" y="11118"/>
                </a:lnTo>
                <a:lnTo>
                  <a:pt x="20802" y="10719"/>
                </a:lnTo>
                <a:lnTo>
                  <a:pt x="20135" y="10321"/>
                </a:lnTo>
                <a:lnTo>
                  <a:pt x="19468" y="9911"/>
                </a:lnTo>
                <a:lnTo>
                  <a:pt x="18801" y="9500"/>
                </a:lnTo>
                <a:lnTo>
                  <a:pt x="18181" y="9090"/>
                </a:lnTo>
                <a:lnTo>
                  <a:pt x="16942" y="8247"/>
                </a:lnTo>
                <a:lnTo>
                  <a:pt x="15727" y="7393"/>
                </a:lnTo>
                <a:lnTo>
                  <a:pt x="14583" y="6527"/>
                </a:lnTo>
                <a:lnTo>
                  <a:pt x="13440" y="5639"/>
                </a:lnTo>
                <a:lnTo>
                  <a:pt x="12343" y="4750"/>
                </a:lnTo>
                <a:lnTo>
                  <a:pt x="11271" y="3839"/>
                </a:lnTo>
                <a:lnTo>
                  <a:pt x="10199" y="2928"/>
                </a:lnTo>
                <a:lnTo>
                  <a:pt x="9151" y="2005"/>
                </a:lnTo>
                <a:lnTo>
                  <a:pt x="8126" y="1082"/>
                </a:lnTo>
                <a:lnTo>
                  <a:pt x="7840" y="866"/>
                </a:lnTo>
                <a:lnTo>
                  <a:pt x="7554" y="672"/>
                </a:lnTo>
                <a:lnTo>
                  <a:pt x="7244" y="502"/>
                </a:lnTo>
                <a:lnTo>
                  <a:pt x="6911" y="365"/>
                </a:lnTo>
                <a:lnTo>
                  <a:pt x="6553" y="251"/>
                </a:lnTo>
                <a:lnTo>
                  <a:pt x="6196" y="160"/>
                </a:lnTo>
                <a:lnTo>
                  <a:pt x="5815" y="80"/>
                </a:lnTo>
                <a:lnTo>
                  <a:pt x="5433" y="34"/>
                </a:lnTo>
                <a:lnTo>
                  <a:pt x="505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rot="8395659">
            <a:off x="8473047" y="2191729"/>
            <a:ext cx="338135" cy="844760"/>
          </a:xfrm>
          <a:custGeom>
            <a:avLst/>
            <a:gdLst/>
            <a:ahLst/>
            <a:cxnLst/>
            <a:rect l="l" t="t" r="r" b="b"/>
            <a:pathLst>
              <a:path w="104652" h="142924" extrusionOk="0">
                <a:moveTo>
                  <a:pt x="13034" y="0"/>
                </a:moveTo>
                <a:lnTo>
                  <a:pt x="12629" y="34"/>
                </a:lnTo>
                <a:lnTo>
                  <a:pt x="12272" y="80"/>
                </a:lnTo>
                <a:lnTo>
                  <a:pt x="11891" y="148"/>
                </a:lnTo>
                <a:lnTo>
                  <a:pt x="11557" y="228"/>
                </a:lnTo>
                <a:lnTo>
                  <a:pt x="11223" y="330"/>
                </a:lnTo>
                <a:lnTo>
                  <a:pt x="10914" y="444"/>
                </a:lnTo>
                <a:lnTo>
                  <a:pt x="10628" y="570"/>
                </a:lnTo>
                <a:lnTo>
                  <a:pt x="10366" y="706"/>
                </a:lnTo>
                <a:lnTo>
                  <a:pt x="10104" y="866"/>
                </a:lnTo>
                <a:lnTo>
                  <a:pt x="9889" y="1025"/>
                </a:lnTo>
                <a:lnTo>
                  <a:pt x="9698" y="1196"/>
                </a:lnTo>
                <a:lnTo>
                  <a:pt x="9508" y="1367"/>
                </a:lnTo>
                <a:lnTo>
                  <a:pt x="9365" y="1549"/>
                </a:lnTo>
                <a:lnTo>
                  <a:pt x="9246" y="1732"/>
                </a:lnTo>
                <a:lnTo>
                  <a:pt x="9174" y="1925"/>
                </a:lnTo>
                <a:lnTo>
                  <a:pt x="9103" y="2119"/>
                </a:lnTo>
                <a:lnTo>
                  <a:pt x="9079" y="2301"/>
                </a:lnTo>
                <a:lnTo>
                  <a:pt x="9103" y="2495"/>
                </a:lnTo>
                <a:lnTo>
                  <a:pt x="9150" y="2688"/>
                </a:lnTo>
                <a:lnTo>
                  <a:pt x="9222" y="2871"/>
                </a:lnTo>
                <a:lnTo>
                  <a:pt x="9341" y="3042"/>
                </a:lnTo>
                <a:lnTo>
                  <a:pt x="9484" y="3212"/>
                </a:lnTo>
                <a:lnTo>
                  <a:pt x="9675" y="3383"/>
                </a:lnTo>
                <a:lnTo>
                  <a:pt x="9913" y="3531"/>
                </a:lnTo>
                <a:lnTo>
                  <a:pt x="10175" y="3679"/>
                </a:lnTo>
                <a:lnTo>
                  <a:pt x="10509" y="3816"/>
                </a:lnTo>
                <a:lnTo>
                  <a:pt x="10866" y="3930"/>
                </a:lnTo>
                <a:lnTo>
                  <a:pt x="11271" y="4044"/>
                </a:lnTo>
                <a:lnTo>
                  <a:pt x="16060" y="5137"/>
                </a:lnTo>
                <a:lnTo>
                  <a:pt x="20826" y="6254"/>
                </a:lnTo>
                <a:lnTo>
                  <a:pt x="25568" y="7393"/>
                </a:lnTo>
                <a:lnTo>
                  <a:pt x="30286" y="8555"/>
                </a:lnTo>
                <a:lnTo>
                  <a:pt x="34980" y="9728"/>
                </a:lnTo>
                <a:lnTo>
                  <a:pt x="39650" y="10924"/>
                </a:lnTo>
                <a:lnTo>
                  <a:pt x="44296" y="12132"/>
                </a:lnTo>
                <a:lnTo>
                  <a:pt x="48919" y="13373"/>
                </a:lnTo>
                <a:lnTo>
                  <a:pt x="53494" y="14615"/>
                </a:lnTo>
                <a:lnTo>
                  <a:pt x="58069" y="15891"/>
                </a:lnTo>
                <a:lnTo>
                  <a:pt x="62620" y="17178"/>
                </a:lnTo>
                <a:lnTo>
                  <a:pt x="67147" y="18488"/>
                </a:lnTo>
                <a:lnTo>
                  <a:pt x="71651" y="19821"/>
                </a:lnTo>
                <a:lnTo>
                  <a:pt x="76130" y="21176"/>
                </a:lnTo>
                <a:lnTo>
                  <a:pt x="80586" y="22543"/>
                </a:lnTo>
                <a:lnTo>
                  <a:pt x="85018" y="23933"/>
                </a:lnTo>
                <a:lnTo>
                  <a:pt x="80324" y="24707"/>
                </a:lnTo>
                <a:lnTo>
                  <a:pt x="75654" y="25505"/>
                </a:lnTo>
                <a:lnTo>
                  <a:pt x="71007" y="26313"/>
                </a:lnTo>
                <a:lnTo>
                  <a:pt x="66361" y="27145"/>
                </a:lnTo>
                <a:lnTo>
                  <a:pt x="61738" y="27988"/>
                </a:lnTo>
                <a:lnTo>
                  <a:pt x="57116" y="28854"/>
                </a:lnTo>
                <a:lnTo>
                  <a:pt x="52517" y="29731"/>
                </a:lnTo>
                <a:lnTo>
                  <a:pt x="47942" y="30631"/>
                </a:lnTo>
                <a:lnTo>
                  <a:pt x="43367" y="31542"/>
                </a:lnTo>
                <a:lnTo>
                  <a:pt x="38816" y="32476"/>
                </a:lnTo>
                <a:lnTo>
                  <a:pt x="34265" y="33421"/>
                </a:lnTo>
                <a:lnTo>
                  <a:pt x="29738" y="34390"/>
                </a:lnTo>
                <a:lnTo>
                  <a:pt x="25210" y="35381"/>
                </a:lnTo>
                <a:lnTo>
                  <a:pt x="20707" y="36383"/>
                </a:lnTo>
                <a:lnTo>
                  <a:pt x="16227" y="37408"/>
                </a:lnTo>
                <a:lnTo>
                  <a:pt x="11748" y="38445"/>
                </a:lnTo>
                <a:lnTo>
                  <a:pt x="11271" y="38570"/>
                </a:lnTo>
                <a:lnTo>
                  <a:pt x="10842" y="38707"/>
                </a:lnTo>
                <a:lnTo>
                  <a:pt x="10437" y="38844"/>
                </a:lnTo>
                <a:lnTo>
                  <a:pt x="10104" y="39003"/>
                </a:lnTo>
                <a:lnTo>
                  <a:pt x="9794" y="39163"/>
                </a:lnTo>
                <a:lnTo>
                  <a:pt x="9532" y="39333"/>
                </a:lnTo>
                <a:lnTo>
                  <a:pt x="9293" y="39516"/>
                </a:lnTo>
                <a:lnTo>
                  <a:pt x="9103" y="39698"/>
                </a:lnTo>
                <a:lnTo>
                  <a:pt x="8960" y="39880"/>
                </a:lnTo>
                <a:lnTo>
                  <a:pt x="8841" y="40074"/>
                </a:lnTo>
                <a:lnTo>
                  <a:pt x="8769" y="40268"/>
                </a:lnTo>
                <a:lnTo>
                  <a:pt x="8721" y="40473"/>
                </a:lnTo>
                <a:lnTo>
                  <a:pt x="8698" y="40678"/>
                </a:lnTo>
                <a:lnTo>
                  <a:pt x="8721" y="40883"/>
                </a:lnTo>
                <a:lnTo>
                  <a:pt x="8769" y="41088"/>
                </a:lnTo>
                <a:lnTo>
                  <a:pt x="8841" y="41281"/>
                </a:lnTo>
                <a:lnTo>
                  <a:pt x="8936" y="41486"/>
                </a:lnTo>
                <a:lnTo>
                  <a:pt x="9079" y="41691"/>
                </a:lnTo>
                <a:lnTo>
                  <a:pt x="9222" y="41885"/>
                </a:lnTo>
                <a:lnTo>
                  <a:pt x="9412" y="42079"/>
                </a:lnTo>
                <a:lnTo>
                  <a:pt x="9627" y="42272"/>
                </a:lnTo>
                <a:lnTo>
                  <a:pt x="9865" y="42455"/>
                </a:lnTo>
                <a:lnTo>
                  <a:pt x="10104" y="42637"/>
                </a:lnTo>
                <a:lnTo>
                  <a:pt x="10389" y="42808"/>
                </a:lnTo>
                <a:lnTo>
                  <a:pt x="10675" y="42967"/>
                </a:lnTo>
                <a:lnTo>
                  <a:pt x="10985" y="43127"/>
                </a:lnTo>
                <a:lnTo>
                  <a:pt x="11319" y="43275"/>
                </a:lnTo>
                <a:lnTo>
                  <a:pt x="11676" y="43411"/>
                </a:lnTo>
                <a:lnTo>
                  <a:pt x="12034" y="43537"/>
                </a:lnTo>
                <a:lnTo>
                  <a:pt x="12415" y="43651"/>
                </a:lnTo>
                <a:lnTo>
                  <a:pt x="12820" y="43753"/>
                </a:lnTo>
                <a:lnTo>
                  <a:pt x="13225" y="43844"/>
                </a:lnTo>
                <a:lnTo>
                  <a:pt x="17228" y="44642"/>
                </a:lnTo>
                <a:lnTo>
                  <a:pt x="21231" y="45450"/>
                </a:lnTo>
                <a:lnTo>
                  <a:pt x="25186" y="46282"/>
                </a:lnTo>
                <a:lnTo>
                  <a:pt x="29142" y="47125"/>
                </a:lnTo>
                <a:lnTo>
                  <a:pt x="33073" y="47979"/>
                </a:lnTo>
                <a:lnTo>
                  <a:pt x="37005" y="48845"/>
                </a:lnTo>
                <a:lnTo>
                  <a:pt x="40913" y="49733"/>
                </a:lnTo>
                <a:lnTo>
                  <a:pt x="44797" y="50633"/>
                </a:lnTo>
                <a:lnTo>
                  <a:pt x="48657" y="51545"/>
                </a:lnTo>
                <a:lnTo>
                  <a:pt x="52517" y="52479"/>
                </a:lnTo>
                <a:lnTo>
                  <a:pt x="56377" y="53424"/>
                </a:lnTo>
                <a:lnTo>
                  <a:pt x="60189" y="54370"/>
                </a:lnTo>
                <a:lnTo>
                  <a:pt x="64002" y="55349"/>
                </a:lnTo>
                <a:lnTo>
                  <a:pt x="67814" y="56329"/>
                </a:lnTo>
                <a:lnTo>
                  <a:pt x="71603" y="57331"/>
                </a:lnTo>
                <a:lnTo>
                  <a:pt x="75368" y="58334"/>
                </a:lnTo>
                <a:lnTo>
                  <a:pt x="72985" y="58698"/>
                </a:lnTo>
                <a:lnTo>
                  <a:pt x="70602" y="59063"/>
                </a:lnTo>
                <a:lnTo>
                  <a:pt x="68219" y="59427"/>
                </a:lnTo>
                <a:lnTo>
                  <a:pt x="65860" y="59815"/>
                </a:lnTo>
                <a:lnTo>
                  <a:pt x="63501" y="60202"/>
                </a:lnTo>
                <a:lnTo>
                  <a:pt x="61143" y="60601"/>
                </a:lnTo>
                <a:lnTo>
                  <a:pt x="58807" y="61011"/>
                </a:lnTo>
                <a:lnTo>
                  <a:pt x="56472" y="61432"/>
                </a:lnTo>
                <a:lnTo>
                  <a:pt x="54161" y="61854"/>
                </a:lnTo>
                <a:lnTo>
                  <a:pt x="51850" y="62298"/>
                </a:lnTo>
                <a:lnTo>
                  <a:pt x="49562" y="62742"/>
                </a:lnTo>
                <a:lnTo>
                  <a:pt x="47251" y="63198"/>
                </a:lnTo>
                <a:lnTo>
                  <a:pt x="44963" y="63665"/>
                </a:lnTo>
                <a:lnTo>
                  <a:pt x="42700" y="64132"/>
                </a:lnTo>
                <a:lnTo>
                  <a:pt x="40436" y="64610"/>
                </a:lnTo>
                <a:lnTo>
                  <a:pt x="38173" y="65111"/>
                </a:lnTo>
                <a:lnTo>
                  <a:pt x="35909" y="65613"/>
                </a:lnTo>
                <a:lnTo>
                  <a:pt x="33669" y="66114"/>
                </a:lnTo>
                <a:lnTo>
                  <a:pt x="31429" y="66638"/>
                </a:lnTo>
                <a:lnTo>
                  <a:pt x="29213" y="67173"/>
                </a:lnTo>
                <a:lnTo>
                  <a:pt x="26997" y="67709"/>
                </a:lnTo>
                <a:lnTo>
                  <a:pt x="24781" y="68255"/>
                </a:lnTo>
                <a:lnTo>
                  <a:pt x="22565" y="68814"/>
                </a:lnTo>
                <a:lnTo>
                  <a:pt x="20373" y="69383"/>
                </a:lnTo>
                <a:lnTo>
                  <a:pt x="18181" y="69964"/>
                </a:lnTo>
                <a:lnTo>
                  <a:pt x="15989" y="70545"/>
                </a:lnTo>
                <a:lnTo>
                  <a:pt x="13821" y="71137"/>
                </a:lnTo>
                <a:lnTo>
                  <a:pt x="11652" y="71752"/>
                </a:lnTo>
                <a:lnTo>
                  <a:pt x="9484" y="72368"/>
                </a:lnTo>
                <a:lnTo>
                  <a:pt x="7316" y="72994"/>
                </a:lnTo>
                <a:lnTo>
                  <a:pt x="5171" y="73632"/>
                </a:lnTo>
                <a:lnTo>
                  <a:pt x="3003" y="74270"/>
                </a:lnTo>
                <a:lnTo>
                  <a:pt x="2669" y="74384"/>
                </a:lnTo>
                <a:lnTo>
                  <a:pt x="2336" y="74509"/>
                </a:lnTo>
                <a:lnTo>
                  <a:pt x="2026" y="74646"/>
                </a:lnTo>
                <a:lnTo>
                  <a:pt x="1740" y="74782"/>
                </a:lnTo>
                <a:lnTo>
                  <a:pt x="1478" y="74931"/>
                </a:lnTo>
                <a:lnTo>
                  <a:pt x="1216" y="75079"/>
                </a:lnTo>
                <a:lnTo>
                  <a:pt x="1001" y="75238"/>
                </a:lnTo>
                <a:lnTo>
                  <a:pt x="811" y="75409"/>
                </a:lnTo>
                <a:lnTo>
                  <a:pt x="620" y="75580"/>
                </a:lnTo>
                <a:lnTo>
                  <a:pt x="477" y="75751"/>
                </a:lnTo>
                <a:lnTo>
                  <a:pt x="334" y="75922"/>
                </a:lnTo>
                <a:lnTo>
                  <a:pt x="215" y="76104"/>
                </a:lnTo>
                <a:lnTo>
                  <a:pt x="144" y="76286"/>
                </a:lnTo>
                <a:lnTo>
                  <a:pt x="72" y="76468"/>
                </a:lnTo>
                <a:lnTo>
                  <a:pt x="24" y="76651"/>
                </a:lnTo>
                <a:lnTo>
                  <a:pt x="1" y="76844"/>
                </a:lnTo>
                <a:lnTo>
                  <a:pt x="24" y="77026"/>
                </a:lnTo>
                <a:lnTo>
                  <a:pt x="48" y="77209"/>
                </a:lnTo>
                <a:lnTo>
                  <a:pt x="96" y="77391"/>
                </a:lnTo>
                <a:lnTo>
                  <a:pt x="167" y="77573"/>
                </a:lnTo>
                <a:lnTo>
                  <a:pt x="263" y="77755"/>
                </a:lnTo>
                <a:lnTo>
                  <a:pt x="406" y="77926"/>
                </a:lnTo>
                <a:lnTo>
                  <a:pt x="549" y="78097"/>
                </a:lnTo>
                <a:lnTo>
                  <a:pt x="715" y="78268"/>
                </a:lnTo>
                <a:lnTo>
                  <a:pt x="906" y="78428"/>
                </a:lnTo>
                <a:lnTo>
                  <a:pt x="1144" y="78587"/>
                </a:lnTo>
                <a:lnTo>
                  <a:pt x="1383" y="78735"/>
                </a:lnTo>
                <a:lnTo>
                  <a:pt x="1668" y="78883"/>
                </a:lnTo>
                <a:lnTo>
                  <a:pt x="1954" y="79020"/>
                </a:lnTo>
                <a:lnTo>
                  <a:pt x="2288" y="79145"/>
                </a:lnTo>
                <a:lnTo>
                  <a:pt x="2645" y="79271"/>
                </a:lnTo>
                <a:lnTo>
                  <a:pt x="3003" y="79384"/>
                </a:lnTo>
                <a:lnTo>
                  <a:pt x="7673" y="80660"/>
                </a:lnTo>
                <a:lnTo>
                  <a:pt x="12319" y="81947"/>
                </a:lnTo>
                <a:lnTo>
                  <a:pt x="16942" y="83246"/>
                </a:lnTo>
                <a:lnTo>
                  <a:pt x="21541" y="84556"/>
                </a:lnTo>
                <a:lnTo>
                  <a:pt x="26140" y="85877"/>
                </a:lnTo>
                <a:lnTo>
                  <a:pt x="30738" y="87210"/>
                </a:lnTo>
                <a:lnTo>
                  <a:pt x="35313" y="88543"/>
                </a:lnTo>
                <a:lnTo>
                  <a:pt x="39864" y="89898"/>
                </a:lnTo>
                <a:lnTo>
                  <a:pt x="44415" y="91254"/>
                </a:lnTo>
                <a:lnTo>
                  <a:pt x="48943" y="92621"/>
                </a:lnTo>
                <a:lnTo>
                  <a:pt x="53446" y="93999"/>
                </a:lnTo>
                <a:lnTo>
                  <a:pt x="57950" y="95389"/>
                </a:lnTo>
                <a:lnTo>
                  <a:pt x="62453" y="96790"/>
                </a:lnTo>
                <a:lnTo>
                  <a:pt x="66933" y="98191"/>
                </a:lnTo>
                <a:lnTo>
                  <a:pt x="71412" y="99615"/>
                </a:lnTo>
                <a:lnTo>
                  <a:pt x="75868" y="101039"/>
                </a:lnTo>
                <a:lnTo>
                  <a:pt x="73366" y="101472"/>
                </a:lnTo>
                <a:lnTo>
                  <a:pt x="70864" y="101916"/>
                </a:lnTo>
                <a:lnTo>
                  <a:pt x="68386" y="102372"/>
                </a:lnTo>
                <a:lnTo>
                  <a:pt x="65908" y="102839"/>
                </a:lnTo>
                <a:lnTo>
                  <a:pt x="63454" y="103317"/>
                </a:lnTo>
                <a:lnTo>
                  <a:pt x="61023" y="103795"/>
                </a:lnTo>
                <a:lnTo>
                  <a:pt x="58593" y="104297"/>
                </a:lnTo>
                <a:lnTo>
                  <a:pt x="56186" y="104809"/>
                </a:lnTo>
                <a:lnTo>
                  <a:pt x="53780" y="105333"/>
                </a:lnTo>
                <a:lnTo>
                  <a:pt x="51397" y="105869"/>
                </a:lnTo>
                <a:lnTo>
                  <a:pt x="49038" y="106415"/>
                </a:lnTo>
                <a:lnTo>
                  <a:pt x="46679" y="106974"/>
                </a:lnTo>
                <a:lnTo>
                  <a:pt x="44320" y="107543"/>
                </a:lnTo>
                <a:lnTo>
                  <a:pt x="41985" y="108124"/>
                </a:lnTo>
                <a:lnTo>
                  <a:pt x="39674" y="108716"/>
                </a:lnTo>
                <a:lnTo>
                  <a:pt x="37362" y="109320"/>
                </a:lnTo>
                <a:lnTo>
                  <a:pt x="35075" y="109935"/>
                </a:lnTo>
                <a:lnTo>
                  <a:pt x="32788" y="110573"/>
                </a:lnTo>
                <a:lnTo>
                  <a:pt x="30524" y="111211"/>
                </a:lnTo>
                <a:lnTo>
                  <a:pt x="28260" y="111860"/>
                </a:lnTo>
                <a:lnTo>
                  <a:pt x="25997" y="112521"/>
                </a:lnTo>
                <a:lnTo>
                  <a:pt x="23757" y="113193"/>
                </a:lnTo>
                <a:lnTo>
                  <a:pt x="21541" y="113888"/>
                </a:lnTo>
                <a:lnTo>
                  <a:pt x="19325" y="114583"/>
                </a:lnTo>
                <a:lnTo>
                  <a:pt x="17133" y="115289"/>
                </a:lnTo>
                <a:lnTo>
                  <a:pt x="14941" y="116018"/>
                </a:lnTo>
                <a:lnTo>
                  <a:pt x="12748" y="116747"/>
                </a:lnTo>
                <a:lnTo>
                  <a:pt x="10580" y="117488"/>
                </a:lnTo>
                <a:lnTo>
                  <a:pt x="8436" y="118251"/>
                </a:lnTo>
                <a:lnTo>
                  <a:pt x="6267" y="119014"/>
                </a:lnTo>
                <a:lnTo>
                  <a:pt x="4147" y="119800"/>
                </a:lnTo>
                <a:lnTo>
                  <a:pt x="2002" y="120586"/>
                </a:lnTo>
                <a:lnTo>
                  <a:pt x="1740" y="120700"/>
                </a:lnTo>
                <a:lnTo>
                  <a:pt x="1502" y="120825"/>
                </a:lnTo>
                <a:lnTo>
                  <a:pt x="1263" y="120950"/>
                </a:lnTo>
                <a:lnTo>
                  <a:pt x="1073" y="121087"/>
                </a:lnTo>
                <a:lnTo>
                  <a:pt x="882" y="121224"/>
                </a:lnTo>
                <a:lnTo>
                  <a:pt x="739" y="121372"/>
                </a:lnTo>
                <a:lnTo>
                  <a:pt x="596" y="121531"/>
                </a:lnTo>
                <a:lnTo>
                  <a:pt x="477" y="121691"/>
                </a:lnTo>
                <a:lnTo>
                  <a:pt x="382" y="121850"/>
                </a:lnTo>
                <a:lnTo>
                  <a:pt x="310" y="122021"/>
                </a:lnTo>
                <a:lnTo>
                  <a:pt x="239" y="122192"/>
                </a:lnTo>
                <a:lnTo>
                  <a:pt x="215" y="122363"/>
                </a:lnTo>
                <a:lnTo>
                  <a:pt x="191" y="122534"/>
                </a:lnTo>
                <a:lnTo>
                  <a:pt x="191" y="122705"/>
                </a:lnTo>
                <a:lnTo>
                  <a:pt x="215" y="122887"/>
                </a:lnTo>
                <a:lnTo>
                  <a:pt x="263" y="123058"/>
                </a:lnTo>
                <a:lnTo>
                  <a:pt x="310" y="123229"/>
                </a:lnTo>
                <a:lnTo>
                  <a:pt x="406" y="123399"/>
                </a:lnTo>
                <a:lnTo>
                  <a:pt x="501" y="123570"/>
                </a:lnTo>
                <a:lnTo>
                  <a:pt x="596" y="123741"/>
                </a:lnTo>
                <a:lnTo>
                  <a:pt x="739" y="123901"/>
                </a:lnTo>
                <a:lnTo>
                  <a:pt x="882" y="124060"/>
                </a:lnTo>
                <a:lnTo>
                  <a:pt x="1049" y="124208"/>
                </a:lnTo>
                <a:lnTo>
                  <a:pt x="1240" y="124356"/>
                </a:lnTo>
                <a:lnTo>
                  <a:pt x="1430" y="124493"/>
                </a:lnTo>
                <a:lnTo>
                  <a:pt x="1645" y="124630"/>
                </a:lnTo>
                <a:lnTo>
                  <a:pt x="1883" y="124755"/>
                </a:lnTo>
                <a:lnTo>
                  <a:pt x="2121" y="124869"/>
                </a:lnTo>
                <a:lnTo>
                  <a:pt x="2383" y="124983"/>
                </a:lnTo>
                <a:lnTo>
                  <a:pt x="2669" y="125074"/>
                </a:lnTo>
                <a:lnTo>
                  <a:pt x="2955" y="125165"/>
                </a:lnTo>
                <a:lnTo>
                  <a:pt x="3265" y="125245"/>
                </a:lnTo>
                <a:lnTo>
                  <a:pt x="81539" y="142628"/>
                </a:lnTo>
                <a:lnTo>
                  <a:pt x="81873" y="142696"/>
                </a:lnTo>
                <a:lnTo>
                  <a:pt x="82206" y="142753"/>
                </a:lnTo>
                <a:lnTo>
                  <a:pt x="82540" y="142810"/>
                </a:lnTo>
                <a:lnTo>
                  <a:pt x="82873" y="142844"/>
                </a:lnTo>
                <a:lnTo>
                  <a:pt x="83183" y="142878"/>
                </a:lnTo>
                <a:lnTo>
                  <a:pt x="83517" y="142901"/>
                </a:lnTo>
                <a:lnTo>
                  <a:pt x="83850" y="142924"/>
                </a:lnTo>
                <a:lnTo>
                  <a:pt x="84780" y="142924"/>
                </a:lnTo>
                <a:lnTo>
                  <a:pt x="85089" y="142901"/>
                </a:lnTo>
                <a:lnTo>
                  <a:pt x="85399" y="142878"/>
                </a:lnTo>
                <a:lnTo>
                  <a:pt x="85685" y="142855"/>
                </a:lnTo>
                <a:lnTo>
                  <a:pt x="85995" y="142821"/>
                </a:lnTo>
                <a:lnTo>
                  <a:pt x="86281" y="142776"/>
                </a:lnTo>
                <a:lnTo>
                  <a:pt x="86567" y="142730"/>
                </a:lnTo>
                <a:lnTo>
                  <a:pt x="87115" y="142605"/>
                </a:lnTo>
                <a:lnTo>
                  <a:pt x="87615" y="142468"/>
                </a:lnTo>
                <a:lnTo>
                  <a:pt x="88116" y="142309"/>
                </a:lnTo>
                <a:lnTo>
                  <a:pt x="88568" y="142126"/>
                </a:lnTo>
                <a:lnTo>
                  <a:pt x="88997" y="141933"/>
                </a:lnTo>
                <a:lnTo>
                  <a:pt x="89402" y="141728"/>
                </a:lnTo>
                <a:lnTo>
                  <a:pt x="89760" y="141500"/>
                </a:lnTo>
                <a:lnTo>
                  <a:pt x="90069" y="141272"/>
                </a:lnTo>
                <a:lnTo>
                  <a:pt x="90331" y="141021"/>
                </a:lnTo>
                <a:lnTo>
                  <a:pt x="90570" y="140771"/>
                </a:lnTo>
                <a:lnTo>
                  <a:pt x="90737" y="140520"/>
                </a:lnTo>
                <a:lnTo>
                  <a:pt x="90880" y="140258"/>
                </a:lnTo>
                <a:lnTo>
                  <a:pt x="90951" y="139996"/>
                </a:lnTo>
                <a:lnTo>
                  <a:pt x="90999" y="139734"/>
                </a:lnTo>
                <a:lnTo>
                  <a:pt x="90975" y="139598"/>
                </a:lnTo>
                <a:lnTo>
                  <a:pt x="90951" y="139472"/>
                </a:lnTo>
                <a:lnTo>
                  <a:pt x="90927" y="139336"/>
                </a:lnTo>
                <a:lnTo>
                  <a:pt x="90880" y="139210"/>
                </a:lnTo>
                <a:lnTo>
                  <a:pt x="90808" y="139085"/>
                </a:lnTo>
                <a:lnTo>
                  <a:pt x="90713" y="138960"/>
                </a:lnTo>
                <a:lnTo>
                  <a:pt x="90617" y="138834"/>
                </a:lnTo>
                <a:lnTo>
                  <a:pt x="90522" y="138709"/>
                </a:lnTo>
                <a:lnTo>
                  <a:pt x="90379" y="138595"/>
                </a:lnTo>
                <a:lnTo>
                  <a:pt x="90236" y="138481"/>
                </a:lnTo>
                <a:lnTo>
                  <a:pt x="90069" y="138367"/>
                </a:lnTo>
                <a:lnTo>
                  <a:pt x="89879" y="138253"/>
                </a:lnTo>
                <a:lnTo>
                  <a:pt x="89688" y="138151"/>
                </a:lnTo>
                <a:lnTo>
                  <a:pt x="89474" y="138048"/>
                </a:lnTo>
                <a:lnTo>
                  <a:pt x="89235" y="137946"/>
                </a:lnTo>
                <a:lnTo>
                  <a:pt x="88997" y="137843"/>
                </a:lnTo>
                <a:lnTo>
                  <a:pt x="88711" y="137752"/>
                </a:lnTo>
                <a:lnTo>
                  <a:pt x="88425" y="137672"/>
                </a:lnTo>
                <a:lnTo>
                  <a:pt x="88116" y="137581"/>
                </a:lnTo>
                <a:lnTo>
                  <a:pt x="87782" y="137513"/>
                </a:lnTo>
                <a:lnTo>
                  <a:pt x="18300" y="122078"/>
                </a:lnTo>
                <a:lnTo>
                  <a:pt x="20397" y="121360"/>
                </a:lnTo>
                <a:lnTo>
                  <a:pt x="22494" y="120654"/>
                </a:lnTo>
                <a:lnTo>
                  <a:pt x="24615" y="119948"/>
                </a:lnTo>
                <a:lnTo>
                  <a:pt x="26735" y="119265"/>
                </a:lnTo>
                <a:lnTo>
                  <a:pt x="28880" y="118592"/>
                </a:lnTo>
                <a:lnTo>
                  <a:pt x="31048" y="117932"/>
                </a:lnTo>
                <a:lnTo>
                  <a:pt x="33216" y="117282"/>
                </a:lnTo>
                <a:lnTo>
                  <a:pt x="35385" y="116645"/>
                </a:lnTo>
                <a:lnTo>
                  <a:pt x="37577" y="116029"/>
                </a:lnTo>
                <a:lnTo>
                  <a:pt x="39769" y="115414"/>
                </a:lnTo>
                <a:lnTo>
                  <a:pt x="41985" y="114811"/>
                </a:lnTo>
                <a:lnTo>
                  <a:pt x="44225" y="114218"/>
                </a:lnTo>
                <a:lnTo>
                  <a:pt x="46465" y="113637"/>
                </a:lnTo>
                <a:lnTo>
                  <a:pt x="48704" y="113079"/>
                </a:lnTo>
                <a:lnTo>
                  <a:pt x="50968" y="112521"/>
                </a:lnTo>
                <a:lnTo>
                  <a:pt x="53256" y="111974"/>
                </a:lnTo>
                <a:lnTo>
                  <a:pt x="55543" y="111439"/>
                </a:lnTo>
                <a:lnTo>
                  <a:pt x="57830" y="110926"/>
                </a:lnTo>
                <a:lnTo>
                  <a:pt x="60142" y="110414"/>
                </a:lnTo>
                <a:lnTo>
                  <a:pt x="62477" y="109912"/>
                </a:lnTo>
                <a:lnTo>
                  <a:pt x="64812" y="109434"/>
                </a:lnTo>
                <a:lnTo>
                  <a:pt x="67171" y="108956"/>
                </a:lnTo>
                <a:lnTo>
                  <a:pt x="69530" y="108489"/>
                </a:lnTo>
                <a:lnTo>
                  <a:pt x="71913" y="108033"/>
                </a:lnTo>
                <a:lnTo>
                  <a:pt x="74319" y="107600"/>
                </a:lnTo>
                <a:lnTo>
                  <a:pt x="76726" y="107167"/>
                </a:lnTo>
                <a:lnTo>
                  <a:pt x="79132" y="106746"/>
                </a:lnTo>
                <a:lnTo>
                  <a:pt x="81563" y="106336"/>
                </a:lnTo>
                <a:lnTo>
                  <a:pt x="84017" y="105937"/>
                </a:lnTo>
                <a:lnTo>
                  <a:pt x="86471" y="105550"/>
                </a:lnTo>
                <a:lnTo>
                  <a:pt x="88949" y="105185"/>
                </a:lnTo>
                <a:lnTo>
                  <a:pt x="91451" y="104821"/>
                </a:lnTo>
                <a:lnTo>
                  <a:pt x="91928" y="104741"/>
                </a:lnTo>
                <a:lnTo>
                  <a:pt x="92381" y="104650"/>
                </a:lnTo>
                <a:lnTo>
                  <a:pt x="92810" y="104536"/>
                </a:lnTo>
                <a:lnTo>
                  <a:pt x="93215" y="104422"/>
                </a:lnTo>
                <a:lnTo>
                  <a:pt x="93596" y="104297"/>
                </a:lnTo>
                <a:lnTo>
                  <a:pt x="93929" y="104149"/>
                </a:lnTo>
                <a:lnTo>
                  <a:pt x="94239" y="104001"/>
                </a:lnTo>
                <a:lnTo>
                  <a:pt x="94549" y="103852"/>
                </a:lnTo>
                <a:lnTo>
                  <a:pt x="94787" y="103682"/>
                </a:lnTo>
                <a:lnTo>
                  <a:pt x="95026" y="103511"/>
                </a:lnTo>
                <a:lnTo>
                  <a:pt x="95216" y="103328"/>
                </a:lnTo>
                <a:lnTo>
                  <a:pt x="95407" y="103146"/>
                </a:lnTo>
                <a:lnTo>
                  <a:pt x="95550" y="102953"/>
                </a:lnTo>
                <a:lnTo>
                  <a:pt x="95669" y="102759"/>
                </a:lnTo>
                <a:lnTo>
                  <a:pt x="95740" y="102565"/>
                </a:lnTo>
                <a:lnTo>
                  <a:pt x="95812" y="102360"/>
                </a:lnTo>
                <a:lnTo>
                  <a:pt x="95836" y="102155"/>
                </a:lnTo>
                <a:lnTo>
                  <a:pt x="95836" y="101950"/>
                </a:lnTo>
                <a:lnTo>
                  <a:pt x="95812" y="101745"/>
                </a:lnTo>
                <a:lnTo>
                  <a:pt x="95764" y="101540"/>
                </a:lnTo>
                <a:lnTo>
                  <a:pt x="95693" y="101346"/>
                </a:lnTo>
                <a:lnTo>
                  <a:pt x="95574" y="101141"/>
                </a:lnTo>
                <a:lnTo>
                  <a:pt x="95431" y="100936"/>
                </a:lnTo>
                <a:lnTo>
                  <a:pt x="95264" y="100743"/>
                </a:lnTo>
                <a:lnTo>
                  <a:pt x="95073" y="100560"/>
                </a:lnTo>
                <a:lnTo>
                  <a:pt x="94859" y="100367"/>
                </a:lnTo>
                <a:lnTo>
                  <a:pt x="94597" y="100196"/>
                </a:lnTo>
                <a:lnTo>
                  <a:pt x="94311" y="100014"/>
                </a:lnTo>
                <a:lnTo>
                  <a:pt x="94025" y="99854"/>
                </a:lnTo>
                <a:lnTo>
                  <a:pt x="93667" y="99695"/>
                </a:lnTo>
                <a:lnTo>
                  <a:pt x="93310" y="99547"/>
                </a:lnTo>
                <a:lnTo>
                  <a:pt x="92929" y="99410"/>
                </a:lnTo>
                <a:lnTo>
                  <a:pt x="88354" y="97918"/>
                </a:lnTo>
                <a:lnTo>
                  <a:pt x="83779" y="96425"/>
                </a:lnTo>
                <a:lnTo>
                  <a:pt x="79180" y="94956"/>
                </a:lnTo>
                <a:lnTo>
                  <a:pt x="74581" y="93498"/>
                </a:lnTo>
                <a:lnTo>
                  <a:pt x="69959" y="92040"/>
                </a:lnTo>
                <a:lnTo>
                  <a:pt x="65312" y="90605"/>
                </a:lnTo>
                <a:lnTo>
                  <a:pt x="60666" y="89169"/>
                </a:lnTo>
                <a:lnTo>
                  <a:pt x="55996" y="87757"/>
                </a:lnTo>
                <a:lnTo>
                  <a:pt x="51325" y="86344"/>
                </a:lnTo>
                <a:lnTo>
                  <a:pt x="46631" y="84955"/>
                </a:lnTo>
                <a:lnTo>
                  <a:pt x="41937" y="83565"/>
                </a:lnTo>
                <a:lnTo>
                  <a:pt x="37219" y="82187"/>
                </a:lnTo>
                <a:lnTo>
                  <a:pt x="32478" y="80820"/>
                </a:lnTo>
                <a:lnTo>
                  <a:pt x="27736" y="79464"/>
                </a:lnTo>
                <a:lnTo>
                  <a:pt x="22970" y="78120"/>
                </a:lnTo>
                <a:lnTo>
                  <a:pt x="18205" y="76776"/>
                </a:lnTo>
                <a:lnTo>
                  <a:pt x="20397" y="76172"/>
                </a:lnTo>
                <a:lnTo>
                  <a:pt x="22613" y="75568"/>
                </a:lnTo>
                <a:lnTo>
                  <a:pt x="24829" y="74976"/>
                </a:lnTo>
                <a:lnTo>
                  <a:pt x="27045" y="74395"/>
                </a:lnTo>
                <a:lnTo>
                  <a:pt x="29285" y="73826"/>
                </a:lnTo>
                <a:lnTo>
                  <a:pt x="31525" y="73267"/>
                </a:lnTo>
                <a:lnTo>
                  <a:pt x="33764" y="72709"/>
                </a:lnTo>
                <a:lnTo>
                  <a:pt x="36004" y="72174"/>
                </a:lnTo>
                <a:lnTo>
                  <a:pt x="38268" y="71638"/>
                </a:lnTo>
                <a:lnTo>
                  <a:pt x="40555" y="71115"/>
                </a:lnTo>
                <a:lnTo>
                  <a:pt x="42819" y="70602"/>
                </a:lnTo>
                <a:lnTo>
                  <a:pt x="45106" y="70101"/>
                </a:lnTo>
                <a:lnTo>
                  <a:pt x="47418" y="69611"/>
                </a:lnTo>
                <a:lnTo>
                  <a:pt x="49729" y="69132"/>
                </a:lnTo>
                <a:lnTo>
                  <a:pt x="52040" y="68654"/>
                </a:lnTo>
                <a:lnTo>
                  <a:pt x="54352" y="68198"/>
                </a:lnTo>
                <a:lnTo>
                  <a:pt x="56687" y="67743"/>
                </a:lnTo>
                <a:lnTo>
                  <a:pt x="59022" y="67298"/>
                </a:lnTo>
                <a:lnTo>
                  <a:pt x="61381" y="66866"/>
                </a:lnTo>
                <a:lnTo>
                  <a:pt x="63740" y="66444"/>
                </a:lnTo>
                <a:lnTo>
                  <a:pt x="66099" y="66034"/>
                </a:lnTo>
                <a:lnTo>
                  <a:pt x="68481" y="65624"/>
                </a:lnTo>
                <a:lnTo>
                  <a:pt x="70888" y="65225"/>
                </a:lnTo>
                <a:lnTo>
                  <a:pt x="73271" y="64849"/>
                </a:lnTo>
                <a:lnTo>
                  <a:pt x="75677" y="64474"/>
                </a:lnTo>
                <a:lnTo>
                  <a:pt x="78108" y="64109"/>
                </a:lnTo>
                <a:lnTo>
                  <a:pt x="80538" y="63756"/>
                </a:lnTo>
                <a:lnTo>
                  <a:pt x="82969" y="63403"/>
                </a:lnTo>
                <a:lnTo>
                  <a:pt x="85423" y="63072"/>
                </a:lnTo>
                <a:lnTo>
                  <a:pt x="87877" y="62742"/>
                </a:lnTo>
                <a:lnTo>
                  <a:pt x="90331" y="62423"/>
                </a:lnTo>
                <a:lnTo>
                  <a:pt x="92810" y="62116"/>
                </a:lnTo>
                <a:lnTo>
                  <a:pt x="93286" y="62047"/>
                </a:lnTo>
                <a:lnTo>
                  <a:pt x="93739" y="61967"/>
                </a:lnTo>
                <a:lnTo>
                  <a:pt x="94168" y="61865"/>
                </a:lnTo>
                <a:lnTo>
                  <a:pt x="94573" y="61751"/>
                </a:lnTo>
                <a:lnTo>
                  <a:pt x="94930" y="61626"/>
                </a:lnTo>
                <a:lnTo>
                  <a:pt x="95288" y="61489"/>
                </a:lnTo>
                <a:lnTo>
                  <a:pt x="95597" y="61341"/>
                </a:lnTo>
                <a:lnTo>
                  <a:pt x="95883" y="61181"/>
                </a:lnTo>
                <a:lnTo>
                  <a:pt x="96145" y="61022"/>
                </a:lnTo>
                <a:lnTo>
                  <a:pt x="96384" y="60840"/>
                </a:lnTo>
                <a:lnTo>
                  <a:pt x="96598" y="60658"/>
                </a:lnTo>
                <a:lnTo>
                  <a:pt x="96765" y="60464"/>
                </a:lnTo>
                <a:lnTo>
                  <a:pt x="96908" y="60270"/>
                </a:lnTo>
                <a:lnTo>
                  <a:pt x="97027" y="60065"/>
                </a:lnTo>
                <a:lnTo>
                  <a:pt x="97122" y="59860"/>
                </a:lnTo>
                <a:lnTo>
                  <a:pt x="97194" y="59655"/>
                </a:lnTo>
                <a:lnTo>
                  <a:pt x="97242" y="59450"/>
                </a:lnTo>
                <a:lnTo>
                  <a:pt x="97242" y="59245"/>
                </a:lnTo>
                <a:lnTo>
                  <a:pt x="97218" y="59029"/>
                </a:lnTo>
                <a:lnTo>
                  <a:pt x="97170" y="58824"/>
                </a:lnTo>
                <a:lnTo>
                  <a:pt x="97099" y="58619"/>
                </a:lnTo>
                <a:lnTo>
                  <a:pt x="97003" y="58413"/>
                </a:lnTo>
                <a:lnTo>
                  <a:pt x="96860" y="58208"/>
                </a:lnTo>
                <a:lnTo>
                  <a:pt x="96693" y="58015"/>
                </a:lnTo>
                <a:lnTo>
                  <a:pt x="96503" y="57821"/>
                </a:lnTo>
                <a:lnTo>
                  <a:pt x="96265" y="57639"/>
                </a:lnTo>
                <a:lnTo>
                  <a:pt x="96026" y="57457"/>
                </a:lnTo>
                <a:lnTo>
                  <a:pt x="95740" y="57286"/>
                </a:lnTo>
                <a:lnTo>
                  <a:pt x="95431" y="57126"/>
                </a:lnTo>
                <a:lnTo>
                  <a:pt x="95073" y="56978"/>
                </a:lnTo>
                <a:lnTo>
                  <a:pt x="94692" y="56842"/>
                </a:lnTo>
                <a:lnTo>
                  <a:pt x="94287" y="56716"/>
                </a:lnTo>
                <a:lnTo>
                  <a:pt x="90379" y="55611"/>
                </a:lnTo>
                <a:lnTo>
                  <a:pt x="86448" y="54518"/>
                </a:lnTo>
                <a:lnTo>
                  <a:pt x="82492" y="53447"/>
                </a:lnTo>
                <a:lnTo>
                  <a:pt x="78537" y="52388"/>
                </a:lnTo>
                <a:lnTo>
                  <a:pt x="74558" y="51340"/>
                </a:lnTo>
                <a:lnTo>
                  <a:pt x="70578" y="50314"/>
                </a:lnTo>
                <a:lnTo>
                  <a:pt x="66575" y="49312"/>
                </a:lnTo>
                <a:lnTo>
                  <a:pt x="62548" y="48321"/>
                </a:lnTo>
                <a:lnTo>
                  <a:pt x="58498" y="47341"/>
                </a:lnTo>
                <a:lnTo>
                  <a:pt x="54447" y="46373"/>
                </a:lnTo>
                <a:lnTo>
                  <a:pt x="50396" y="45428"/>
                </a:lnTo>
                <a:lnTo>
                  <a:pt x="46298" y="44494"/>
                </a:lnTo>
                <a:lnTo>
                  <a:pt x="42199" y="43571"/>
                </a:lnTo>
                <a:lnTo>
                  <a:pt x="38077" y="42660"/>
                </a:lnTo>
                <a:lnTo>
                  <a:pt x="33955" y="41771"/>
                </a:lnTo>
                <a:lnTo>
                  <a:pt x="29809" y="40894"/>
                </a:lnTo>
                <a:lnTo>
                  <a:pt x="34122" y="39949"/>
                </a:lnTo>
                <a:lnTo>
                  <a:pt x="38435" y="39014"/>
                </a:lnTo>
                <a:lnTo>
                  <a:pt x="42771" y="38092"/>
                </a:lnTo>
                <a:lnTo>
                  <a:pt x="47108" y="37192"/>
                </a:lnTo>
                <a:lnTo>
                  <a:pt x="51468" y="36303"/>
                </a:lnTo>
                <a:lnTo>
                  <a:pt x="55853" y="35438"/>
                </a:lnTo>
                <a:lnTo>
                  <a:pt x="60237" y="34583"/>
                </a:lnTo>
                <a:lnTo>
                  <a:pt x="64621" y="33740"/>
                </a:lnTo>
                <a:lnTo>
                  <a:pt x="69029" y="32920"/>
                </a:lnTo>
                <a:lnTo>
                  <a:pt x="73461" y="32112"/>
                </a:lnTo>
                <a:lnTo>
                  <a:pt x="77893" y="31314"/>
                </a:lnTo>
                <a:lnTo>
                  <a:pt x="82349" y="30540"/>
                </a:lnTo>
                <a:lnTo>
                  <a:pt x="86805" y="29776"/>
                </a:lnTo>
                <a:lnTo>
                  <a:pt x="91308" y="29036"/>
                </a:lnTo>
                <a:lnTo>
                  <a:pt x="95788" y="28296"/>
                </a:lnTo>
                <a:lnTo>
                  <a:pt x="100315" y="27589"/>
                </a:lnTo>
                <a:lnTo>
                  <a:pt x="100768" y="27510"/>
                </a:lnTo>
                <a:lnTo>
                  <a:pt x="101221" y="27407"/>
                </a:lnTo>
                <a:lnTo>
                  <a:pt x="101650" y="27304"/>
                </a:lnTo>
                <a:lnTo>
                  <a:pt x="102031" y="27179"/>
                </a:lnTo>
                <a:lnTo>
                  <a:pt x="102388" y="27054"/>
                </a:lnTo>
                <a:lnTo>
                  <a:pt x="102722" y="26917"/>
                </a:lnTo>
                <a:lnTo>
                  <a:pt x="103056" y="26769"/>
                </a:lnTo>
                <a:lnTo>
                  <a:pt x="103318" y="26610"/>
                </a:lnTo>
                <a:lnTo>
                  <a:pt x="103580" y="26450"/>
                </a:lnTo>
                <a:lnTo>
                  <a:pt x="103818" y="26279"/>
                </a:lnTo>
                <a:lnTo>
                  <a:pt x="104009" y="26108"/>
                </a:lnTo>
                <a:lnTo>
                  <a:pt x="104175" y="25926"/>
                </a:lnTo>
                <a:lnTo>
                  <a:pt x="104342" y="25733"/>
                </a:lnTo>
                <a:lnTo>
                  <a:pt x="104438" y="25550"/>
                </a:lnTo>
                <a:lnTo>
                  <a:pt x="104533" y="25357"/>
                </a:lnTo>
                <a:lnTo>
                  <a:pt x="104604" y="25163"/>
                </a:lnTo>
                <a:lnTo>
                  <a:pt x="104628" y="24958"/>
                </a:lnTo>
                <a:lnTo>
                  <a:pt x="104652" y="24764"/>
                </a:lnTo>
                <a:lnTo>
                  <a:pt x="104628" y="24559"/>
                </a:lnTo>
                <a:lnTo>
                  <a:pt x="104580" y="24366"/>
                </a:lnTo>
                <a:lnTo>
                  <a:pt x="104509" y="24161"/>
                </a:lnTo>
                <a:lnTo>
                  <a:pt x="104390" y="23967"/>
                </a:lnTo>
                <a:lnTo>
                  <a:pt x="104247" y="23773"/>
                </a:lnTo>
                <a:lnTo>
                  <a:pt x="104104" y="23580"/>
                </a:lnTo>
                <a:lnTo>
                  <a:pt x="103913" y="23397"/>
                </a:lnTo>
                <a:lnTo>
                  <a:pt x="103675" y="23215"/>
                </a:lnTo>
                <a:lnTo>
                  <a:pt x="103437" y="23044"/>
                </a:lnTo>
                <a:lnTo>
                  <a:pt x="103151" y="22873"/>
                </a:lnTo>
                <a:lnTo>
                  <a:pt x="102865" y="22702"/>
                </a:lnTo>
                <a:lnTo>
                  <a:pt x="102531" y="22554"/>
                </a:lnTo>
                <a:lnTo>
                  <a:pt x="102150" y="22406"/>
                </a:lnTo>
                <a:lnTo>
                  <a:pt x="101769" y="22270"/>
                </a:lnTo>
                <a:lnTo>
                  <a:pt x="99195" y="21427"/>
                </a:lnTo>
                <a:lnTo>
                  <a:pt x="96598" y="20595"/>
                </a:lnTo>
                <a:lnTo>
                  <a:pt x="94025" y="19775"/>
                </a:lnTo>
                <a:lnTo>
                  <a:pt x="91428" y="18966"/>
                </a:lnTo>
                <a:lnTo>
                  <a:pt x="88830" y="18169"/>
                </a:lnTo>
                <a:lnTo>
                  <a:pt x="86209" y="17383"/>
                </a:lnTo>
                <a:lnTo>
                  <a:pt x="83588" y="16597"/>
                </a:lnTo>
                <a:lnTo>
                  <a:pt x="80943" y="15822"/>
                </a:lnTo>
                <a:lnTo>
                  <a:pt x="78322" y="15070"/>
                </a:lnTo>
                <a:lnTo>
                  <a:pt x="75654" y="14307"/>
                </a:lnTo>
                <a:lnTo>
                  <a:pt x="73009" y="13567"/>
                </a:lnTo>
                <a:lnTo>
                  <a:pt x="70340" y="12838"/>
                </a:lnTo>
                <a:lnTo>
                  <a:pt x="67671" y="12109"/>
                </a:lnTo>
                <a:lnTo>
                  <a:pt x="64979" y="11403"/>
                </a:lnTo>
                <a:lnTo>
                  <a:pt x="62286" y="10696"/>
                </a:lnTo>
                <a:lnTo>
                  <a:pt x="59570" y="9990"/>
                </a:lnTo>
                <a:lnTo>
                  <a:pt x="56854" y="9307"/>
                </a:lnTo>
                <a:lnTo>
                  <a:pt x="54113" y="8635"/>
                </a:lnTo>
                <a:lnTo>
                  <a:pt x="51373" y="7962"/>
                </a:lnTo>
                <a:lnTo>
                  <a:pt x="48633" y="7302"/>
                </a:lnTo>
                <a:lnTo>
                  <a:pt x="45869" y="6652"/>
                </a:lnTo>
                <a:lnTo>
                  <a:pt x="43105" y="6015"/>
                </a:lnTo>
                <a:lnTo>
                  <a:pt x="40317" y="5388"/>
                </a:lnTo>
                <a:lnTo>
                  <a:pt x="37529" y="4762"/>
                </a:lnTo>
                <a:lnTo>
                  <a:pt x="34718" y="4158"/>
                </a:lnTo>
                <a:lnTo>
                  <a:pt x="31882" y="3554"/>
                </a:lnTo>
                <a:lnTo>
                  <a:pt x="29070" y="2962"/>
                </a:lnTo>
                <a:lnTo>
                  <a:pt x="26211" y="2369"/>
                </a:lnTo>
                <a:lnTo>
                  <a:pt x="23352" y="1800"/>
                </a:lnTo>
                <a:lnTo>
                  <a:pt x="20492" y="1230"/>
                </a:lnTo>
                <a:lnTo>
                  <a:pt x="17609" y="684"/>
                </a:lnTo>
                <a:lnTo>
                  <a:pt x="14702" y="137"/>
                </a:lnTo>
                <a:lnTo>
                  <a:pt x="14273" y="68"/>
                </a:lnTo>
                <a:lnTo>
                  <a:pt x="13844" y="23"/>
                </a:lnTo>
                <a:lnTo>
                  <a:pt x="134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28"/>
        <p:cNvGrpSpPr/>
        <p:nvPr/>
      </p:nvGrpSpPr>
      <p:grpSpPr>
        <a:xfrm>
          <a:off x="0" y="0"/>
          <a:ext cx="0" cy="0"/>
          <a:chOff x="0" y="0"/>
          <a:chExt cx="0" cy="0"/>
        </a:xfrm>
      </p:grpSpPr>
      <p:sp>
        <p:nvSpPr>
          <p:cNvPr id="229" name="Google Shape;229;p12"/>
          <p:cNvSpPr txBox="1">
            <a:spLocks noGrp="1"/>
          </p:cNvSpPr>
          <p:nvPr>
            <p:ph type="sldNum" idx="12"/>
          </p:nvPr>
        </p:nvSpPr>
        <p:spPr>
          <a:xfrm>
            <a:off x="8404384" y="46736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1">
  <p:cSld name="CUSTOM_2">
    <p:spTree>
      <p:nvGrpSpPr>
        <p:cNvPr id="1" name="Shape 241"/>
        <p:cNvGrpSpPr/>
        <p:nvPr/>
      </p:nvGrpSpPr>
      <p:grpSpPr>
        <a:xfrm>
          <a:off x="0" y="0"/>
          <a:ext cx="0" cy="0"/>
          <a:chOff x="0" y="0"/>
          <a:chExt cx="0" cy="0"/>
        </a:xfrm>
      </p:grpSpPr>
      <p:sp>
        <p:nvSpPr>
          <p:cNvPr id="242" name="Google Shape;242;p14"/>
          <p:cNvSpPr txBox="1">
            <a:spLocks noGrp="1"/>
          </p:cNvSpPr>
          <p:nvPr>
            <p:ph type="subTitle" idx="1"/>
          </p:nvPr>
        </p:nvSpPr>
        <p:spPr>
          <a:xfrm>
            <a:off x="930300" y="2752250"/>
            <a:ext cx="3340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panose="020B0606020202050201"/>
              <a:buNone/>
              <a:defRPr sz="2500">
                <a:latin typeface="Do Hyeon" charset="-127"/>
                <a:ea typeface="Do Hyeon" charset="-127"/>
                <a:cs typeface="Do Hyeon" charset="-127"/>
                <a:sym typeface="Do Hyeon" charset="-127"/>
              </a:defRPr>
            </a:lvl1pPr>
            <a:lvl2pPr lvl="1"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1600"/>
              </a:spcBef>
              <a:spcAft>
                <a:spcPts val="160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243" name="Google Shape;243;p14"/>
          <p:cNvSpPr txBox="1">
            <a:spLocks noGrp="1"/>
          </p:cNvSpPr>
          <p:nvPr>
            <p:ph type="subTitle" idx="2"/>
          </p:nvPr>
        </p:nvSpPr>
        <p:spPr>
          <a:xfrm>
            <a:off x="4920150" y="2752250"/>
            <a:ext cx="3340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Bebas Neue" panose="020B0606020202050201"/>
              <a:buNone/>
              <a:defRPr sz="2500">
                <a:latin typeface="Do Hyeon" charset="-127"/>
                <a:ea typeface="Do Hyeon" charset="-127"/>
                <a:cs typeface="Do Hyeon" charset="-127"/>
                <a:sym typeface="Do Hyeon" charset="-127"/>
              </a:defRPr>
            </a:lvl1pPr>
            <a:lvl2pPr lvl="1"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1600"/>
              </a:spcBef>
              <a:spcAft>
                <a:spcPts val="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1600"/>
              </a:spcBef>
              <a:spcAft>
                <a:spcPts val="1600"/>
              </a:spcAft>
              <a:buSzPts val="1400"/>
              <a:buFont typeface="Bebas Neue" panose="020B0606020202050201"/>
              <a:buNone/>
              <a:defRPr>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244" name="Google Shape;244;p14"/>
          <p:cNvSpPr txBox="1">
            <a:spLocks noGrp="1"/>
          </p:cNvSpPr>
          <p:nvPr>
            <p:ph type="subTitle" idx="3"/>
          </p:nvPr>
        </p:nvSpPr>
        <p:spPr>
          <a:xfrm>
            <a:off x="1092575" y="3248600"/>
            <a:ext cx="3015300" cy="9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5" name="Google Shape;245;p14"/>
          <p:cNvSpPr txBox="1">
            <a:spLocks noGrp="1"/>
          </p:cNvSpPr>
          <p:nvPr>
            <p:ph type="subTitle" idx="4"/>
          </p:nvPr>
        </p:nvSpPr>
        <p:spPr>
          <a:xfrm>
            <a:off x="5082550" y="3248600"/>
            <a:ext cx="3015300" cy="9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6" name="Google Shape;246;p14"/>
          <p:cNvSpPr/>
          <p:nvPr/>
        </p:nvSpPr>
        <p:spPr>
          <a:xfrm rot="6946894" flipH="1">
            <a:off x="7881448" y="714844"/>
            <a:ext cx="642085" cy="527797"/>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4"/>
          <p:cNvSpPr/>
          <p:nvPr/>
        </p:nvSpPr>
        <p:spPr>
          <a:xfrm flipH="1">
            <a:off x="4315" y="233691"/>
            <a:ext cx="381508" cy="477377"/>
          </a:xfrm>
          <a:custGeom>
            <a:avLst/>
            <a:gdLst/>
            <a:ahLst/>
            <a:cxnLst/>
            <a:rect l="l" t="t" r="r" b="b"/>
            <a:pathLst>
              <a:path w="129875" h="52983" extrusionOk="0">
                <a:moveTo>
                  <a:pt x="102910" y="1"/>
                </a:moveTo>
                <a:lnTo>
                  <a:pt x="100262" y="16"/>
                </a:lnTo>
                <a:lnTo>
                  <a:pt x="97587" y="40"/>
                </a:lnTo>
                <a:lnTo>
                  <a:pt x="94939" y="70"/>
                </a:lnTo>
                <a:lnTo>
                  <a:pt x="92290" y="117"/>
                </a:lnTo>
                <a:lnTo>
                  <a:pt x="89669" y="179"/>
                </a:lnTo>
                <a:lnTo>
                  <a:pt x="87047" y="248"/>
                </a:lnTo>
                <a:lnTo>
                  <a:pt x="84426" y="333"/>
                </a:lnTo>
                <a:lnTo>
                  <a:pt x="81831" y="426"/>
                </a:lnTo>
                <a:lnTo>
                  <a:pt x="79236" y="526"/>
                </a:lnTo>
                <a:lnTo>
                  <a:pt x="76668" y="649"/>
                </a:lnTo>
                <a:lnTo>
                  <a:pt x="74100" y="773"/>
                </a:lnTo>
                <a:lnTo>
                  <a:pt x="71585" y="920"/>
                </a:lnTo>
                <a:lnTo>
                  <a:pt x="69044" y="1074"/>
                </a:lnTo>
                <a:lnTo>
                  <a:pt x="66556" y="1244"/>
                </a:lnTo>
                <a:lnTo>
                  <a:pt x="64095" y="1429"/>
                </a:lnTo>
                <a:lnTo>
                  <a:pt x="61634" y="1622"/>
                </a:lnTo>
                <a:lnTo>
                  <a:pt x="59227" y="1831"/>
                </a:lnTo>
                <a:lnTo>
                  <a:pt x="56819" y="2054"/>
                </a:lnTo>
                <a:lnTo>
                  <a:pt x="54465" y="2286"/>
                </a:lnTo>
                <a:lnTo>
                  <a:pt x="52138" y="2541"/>
                </a:lnTo>
                <a:lnTo>
                  <a:pt x="49810" y="2803"/>
                </a:lnTo>
                <a:lnTo>
                  <a:pt x="47563" y="3081"/>
                </a:lnTo>
                <a:lnTo>
                  <a:pt x="45316" y="3375"/>
                </a:lnTo>
                <a:lnTo>
                  <a:pt x="43123" y="3683"/>
                </a:lnTo>
                <a:lnTo>
                  <a:pt x="40956" y="4008"/>
                </a:lnTo>
                <a:lnTo>
                  <a:pt x="39886" y="4170"/>
                </a:lnTo>
                <a:lnTo>
                  <a:pt x="38816" y="4340"/>
                </a:lnTo>
                <a:lnTo>
                  <a:pt x="37773" y="4517"/>
                </a:lnTo>
                <a:lnTo>
                  <a:pt x="36756" y="4695"/>
                </a:lnTo>
                <a:lnTo>
                  <a:pt x="35713" y="4880"/>
                </a:lnTo>
                <a:lnTo>
                  <a:pt x="34696" y="5065"/>
                </a:lnTo>
                <a:lnTo>
                  <a:pt x="33707" y="5250"/>
                </a:lnTo>
                <a:lnTo>
                  <a:pt x="32690" y="5443"/>
                </a:lnTo>
                <a:lnTo>
                  <a:pt x="31727" y="5644"/>
                </a:lnTo>
                <a:lnTo>
                  <a:pt x="30737" y="5845"/>
                </a:lnTo>
                <a:lnTo>
                  <a:pt x="29801" y="6046"/>
                </a:lnTo>
                <a:lnTo>
                  <a:pt x="28838" y="6262"/>
                </a:lnTo>
                <a:lnTo>
                  <a:pt x="27902" y="6470"/>
                </a:lnTo>
                <a:lnTo>
                  <a:pt x="26992" y="6686"/>
                </a:lnTo>
                <a:lnTo>
                  <a:pt x="26056" y="6910"/>
                </a:lnTo>
                <a:lnTo>
                  <a:pt x="25173" y="7134"/>
                </a:lnTo>
                <a:lnTo>
                  <a:pt x="24290" y="7366"/>
                </a:lnTo>
                <a:lnTo>
                  <a:pt x="23408" y="7597"/>
                </a:lnTo>
                <a:lnTo>
                  <a:pt x="22552" y="7837"/>
                </a:lnTo>
                <a:lnTo>
                  <a:pt x="21696" y="8076"/>
                </a:lnTo>
                <a:lnTo>
                  <a:pt x="20866" y="8323"/>
                </a:lnTo>
                <a:lnTo>
                  <a:pt x="20037" y="8570"/>
                </a:lnTo>
                <a:lnTo>
                  <a:pt x="19234" y="8825"/>
                </a:lnTo>
                <a:lnTo>
                  <a:pt x="18432" y="9080"/>
                </a:lnTo>
                <a:lnTo>
                  <a:pt x="17656" y="9342"/>
                </a:lnTo>
                <a:lnTo>
                  <a:pt x="16907" y="9612"/>
                </a:lnTo>
                <a:lnTo>
                  <a:pt x="16158" y="9882"/>
                </a:lnTo>
                <a:lnTo>
                  <a:pt x="15409" y="10160"/>
                </a:lnTo>
                <a:lnTo>
                  <a:pt x="14687" y="10438"/>
                </a:lnTo>
                <a:lnTo>
                  <a:pt x="13991" y="10724"/>
                </a:lnTo>
                <a:lnTo>
                  <a:pt x="13296" y="11010"/>
                </a:lnTo>
                <a:lnTo>
                  <a:pt x="12627" y="11303"/>
                </a:lnTo>
                <a:lnTo>
                  <a:pt x="11958" y="11596"/>
                </a:lnTo>
                <a:lnTo>
                  <a:pt x="11316" y="11897"/>
                </a:lnTo>
                <a:lnTo>
                  <a:pt x="10674" y="12206"/>
                </a:lnTo>
                <a:lnTo>
                  <a:pt x="10059" y="12515"/>
                </a:lnTo>
                <a:lnTo>
                  <a:pt x="9471" y="12831"/>
                </a:lnTo>
                <a:lnTo>
                  <a:pt x="8882" y="13148"/>
                </a:lnTo>
                <a:lnTo>
                  <a:pt x="8320" y="13472"/>
                </a:lnTo>
                <a:lnTo>
                  <a:pt x="7785" y="13796"/>
                </a:lnTo>
                <a:lnTo>
                  <a:pt x="7250" y="14128"/>
                </a:lnTo>
                <a:lnTo>
                  <a:pt x="6742" y="14468"/>
                </a:lnTo>
                <a:lnTo>
                  <a:pt x="6234" y="14808"/>
                </a:lnTo>
                <a:lnTo>
                  <a:pt x="5752" y="15155"/>
                </a:lnTo>
                <a:lnTo>
                  <a:pt x="5297" y="15503"/>
                </a:lnTo>
                <a:lnTo>
                  <a:pt x="4869" y="15865"/>
                </a:lnTo>
                <a:lnTo>
                  <a:pt x="4441" y="16220"/>
                </a:lnTo>
                <a:lnTo>
                  <a:pt x="4040" y="16583"/>
                </a:lnTo>
                <a:lnTo>
                  <a:pt x="3639" y="16954"/>
                </a:lnTo>
                <a:lnTo>
                  <a:pt x="3264" y="17332"/>
                </a:lnTo>
                <a:lnTo>
                  <a:pt x="2917" y="17710"/>
                </a:lnTo>
                <a:lnTo>
                  <a:pt x="2596" y="18089"/>
                </a:lnTo>
                <a:lnTo>
                  <a:pt x="2275" y="18482"/>
                </a:lnTo>
                <a:lnTo>
                  <a:pt x="1980" y="18876"/>
                </a:lnTo>
                <a:lnTo>
                  <a:pt x="1713" y="19270"/>
                </a:lnTo>
                <a:lnTo>
                  <a:pt x="1472" y="19671"/>
                </a:lnTo>
                <a:lnTo>
                  <a:pt x="1231" y="20080"/>
                </a:lnTo>
                <a:lnTo>
                  <a:pt x="1017" y="20497"/>
                </a:lnTo>
                <a:lnTo>
                  <a:pt x="830" y="20914"/>
                </a:lnTo>
                <a:lnTo>
                  <a:pt x="643" y="21339"/>
                </a:lnTo>
                <a:lnTo>
                  <a:pt x="482" y="21763"/>
                </a:lnTo>
                <a:lnTo>
                  <a:pt x="349" y="22196"/>
                </a:lnTo>
                <a:lnTo>
                  <a:pt x="242" y="22636"/>
                </a:lnTo>
                <a:lnTo>
                  <a:pt x="161" y="23076"/>
                </a:lnTo>
                <a:lnTo>
                  <a:pt x="81" y="23562"/>
                </a:lnTo>
                <a:lnTo>
                  <a:pt x="28" y="24048"/>
                </a:lnTo>
                <a:lnTo>
                  <a:pt x="1" y="24535"/>
                </a:lnTo>
                <a:lnTo>
                  <a:pt x="1" y="25006"/>
                </a:lnTo>
                <a:lnTo>
                  <a:pt x="28" y="25477"/>
                </a:lnTo>
                <a:lnTo>
                  <a:pt x="81" y="25940"/>
                </a:lnTo>
                <a:lnTo>
                  <a:pt x="161" y="26403"/>
                </a:lnTo>
                <a:lnTo>
                  <a:pt x="242" y="26858"/>
                </a:lnTo>
                <a:lnTo>
                  <a:pt x="375" y="27306"/>
                </a:lnTo>
                <a:lnTo>
                  <a:pt x="509" y="27754"/>
                </a:lnTo>
                <a:lnTo>
                  <a:pt x="670" y="28194"/>
                </a:lnTo>
                <a:lnTo>
                  <a:pt x="857" y="28626"/>
                </a:lnTo>
                <a:lnTo>
                  <a:pt x="1071" y="29059"/>
                </a:lnTo>
                <a:lnTo>
                  <a:pt x="1312" y="29483"/>
                </a:lnTo>
                <a:lnTo>
                  <a:pt x="1552" y="29900"/>
                </a:lnTo>
                <a:lnTo>
                  <a:pt x="1847" y="30317"/>
                </a:lnTo>
                <a:lnTo>
                  <a:pt x="2141" y="30726"/>
                </a:lnTo>
                <a:lnTo>
                  <a:pt x="2462" y="31128"/>
                </a:lnTo>
                <a:lnTo>
                  <a:pt x="2810" y="31529"/>
                </a:lnTo>
                <a:lnTo>
                  <a:pt x="3157" y="31923"/>
                </a:lnTo>
                <a:lnTo>
                  <a:pt x="3559" y="32316"/>
                </a:lnTo>
                <a:lnTo>
                  <a:pt x="3960" y="32702"/>
                </a:lnTo>
                <a:lnTo>
                  <a:pt x="4388" y="33081"/>
                </a:lnTo>
                <a:lnTo>
                  <a:pt x="4843" y="33459"/>
                </a:lnTo>
                <a:lnTo>
                  <a:pt x="5297" y="33830"/>
                </a:lnTo>
                <a:lnTo>
                  <a:pt x="5779" y="34200"/>
                </a:lnTo>
                <a:lnTo>
                  <a:pt x="6287" y="34563"/>
                </a:lnTo>
                <a:lnTo>
                  <a:pt x="6822" y="34918"/>
                </a:lnTo>
                <a:lnTo>
                  <a:pt x="7357" y="35273"/>
                </a:lnTo>
                <a:lnTo>
                  <a:pt x="7946" y="35621"/>
                </a:lnTo>
                <a:lnTo>
                  <a:pt x="8507" y="35968"/>
                </a:lnTo>
                <a:lnTo>
                  <a:pt x="9123" y="36308"/>
                </a:lnTo>
                <a:lnTo>
                  <a:pt x="9738" y="36640"/>
                </a:lnTo>
                <a:lnTo>
                  <a:pt x="10380" y="36972"/>
                </a:lnTo>
                <a:lnTo>
                  <a:pt x="11049" y="37304"/>
                </a:lnTo>
                <a:lnTo>
                  <a:pt x="11718" y="37620"/>
                </a:lnTo>
                <a:lnTo>
                  <a:pt x="12413" y="37944"/>
                </a:lnTo>
                <a:lnTo>
                  <a:pt x="13109" y="38253"/>
                </a:lnTo>
                <a:lnTo>
                  <a:pt x="13858" y="38570"/>
                </a:lnTo>
                <a:lnTo>
                  <a:pt x="14580" y="38871"/>
                </a:lnTo>
                <a:lnTo>
                  <a:pt x="15356" y="39172"/>
                </a:lnTo>
                <a:lnTo>
                  <a:pt x="16131" y="39473"/>
                </a:lnTo>
                <a:lnTo>
                  <a:pt x="16934" y="39766"/>
                </a:lnTo>
                <a:lnTo>
                  <a:pt x="17736" y="40060"/>
                </a:lnTo>
                <a:lnTo>
                  <a:pt x="18566" y="40337"/>
                </a:lnTo>
                <a:lnTo>
                  <a:pt x="19422" y="40623"/>
                </a:lnTo>
                <a:lnTo>
                  <a:pt x="20278" y="40901"/>
                </a:lnTo>
                <a:lnTo>
                  <a:pt x="21134" y="41171"/>
                </a:lnTo>
                <a:lnTo>
                  <a:pt x="22043" y="41441"/>
                </a:lnTo>
                <a:lnTo>
                  <a:pt x="22926" y="41712"/>
                </a:lnTo>
                <a:lnTo>
                  <a:pt x="23862" y="41974"/>
                </a:lnTo>
                <a:lnTo>
                  <a:pt x="24799" y="42229"/>
                </a:lnTo>
                <a:lnTo>
                  <a:pt x="25735" y="42484"/>
                </a:lnTo>
                <a:lnTo>
                  <a:pt x="26698" y="42738"/>
                </a:lnTo>
                <a:lnTo>
                  <a:pt x="27661" y="42978"/>
                </a:lnTo>
                <a:lnTo>
                  <a:pt x="28651" y="43225"/>
                </a:lnTo>
                <a:lnTo>
                  <a:pt x="29667" y="43464"/>
                </a:lnTo>
                <a:lnTo>
                  <a:pt x="30684" y="43703"/>
                </a:lnTo>
                <a:lnTo>
                  <a:pt x="31700" y="43935"/>
                </a:lnTo>
                <a:lnTo>
                  <a:pt x="32744" y="44159"/>
                </a:lnTo>
                <a:lnTo>
                  <a:pt x="33814" y="44383"/>
                </a:lnTo>
                <a:lnTo>
                  <a:pt x="34884" y="44607"/>
                </a:lnTo>
                <a:lnTo>
                  <a:pt x="35954" y="44823"/>
                </a:lnTo>
                <a:lnTo>
                  <a:pt x="37050" y="45039"/>
                </a:lnTo>
                <a:lnTo>
                  <a:pt x="38147" y="45255"/>
                </a:lnTo>
                <a:lnTo>
                  <a:pt x="39271" y="45456"/>
                </a:lnTo>
                <a:lnTo>
                  <a:pt x="41518" y="45865"/>
                </a:lnTo>
                <a:lnTo>
                  <a:pt x="43818" y="46259"/>
                </a:lnTo>
                <a:lnTo>
                  <a:pt x="46172" y="46637"/>
                </a:lnTo>
                <a:lnTo>
                  <a:pt x="48580" y="47000"/>
                </a:lnTo>
                <a:lnTo>
                  <a:pt x="50987" y="47355"/>
                </a:lnTo>
                <a:lnTo>
                  <a:pt x="53449" y="47702"/>
                </a:lnTo>
                <a:lnTo>
                  <a:pt x="55963" y="48026"/>
                </a:lnTo>
                <a:lnTo>
                  <a:pt x="58504" y="48351"/>
                </a:lnTo>
                <a:lnTo>
                  <a:pt x="61072" y="48652"/>
                </a:lnTo>
                <a:lnTo>
                  <a:pt x="63667" y="48953"/>
                </a:lnTo>
                <a:lnTo>
                  <a:pt x="66289" y="49231"/>
                </a:lnTo>
                <a:lnTo>
                  <a:pt x="68937" y="49509"/>
                </a:lnTo>
                <a:lnTo>
                  <a:pt x="71612" y="49771"/>
                </a:lnTo>
                <a:lnTo>
                  <a:pt x="74314" y="50018"/>
                </a:lnTo>
                <a:lnTo>
                  <a:pt x="77043" y="50265"/>
                </a:lnTo>
                <a:lnTo>
                  <a:pt x="79771" y="50497"/>
                </a:lnTo>
                <a:lnTo>
                  <a:pt x="82553" y="50721"/>
                </a:lnTo>
                <a:lnTo>
                  <a:pt x="85335" y="50929"/>
                </a:lnTo>
                <a:lnTo>
                  <a:pt x="88117" y="51138"/>
                </a:lnTo>
                <a:lnTo>
                  <a:pt x="90926" y="51331"/>
                </a:lnTo>
                <a:lnTo>
                  <a:pt x="93735" y="51516"/>
                </a:lnTo>
                <a:lnTo>
                  <a:pt x="96570" y="51693"/>
                </a:lnTo>
                <a:lnTo>
                  <a:pt x="99406" y="51871"/>
                </a:lnTo>
                <a:lnTo>
                  <a:pt x="102268" y="52033"/>
                </a:lnTo>
                <a:lnTo>
                  <a:pt x="105104" y="52187"/>
                </a:lnTo>
                <a:lnTo>
                  <a:pt x="107966" y="52334"/>
                </a:lnTo>
                <a:lnTo>
                  <a:pt x="110829" y="52473"/>
                </a:lnTo>
                <a:lnTo>
                  <a:pt x="113664" y="52604"/>
                </a:lnTo>
                <a:lnTo>
                  <a:pt x="116526" y="52728"/>
                </a:lnTo>
                <a:lnTo>
                  <a:pt x="119389" y="52851"/>
                </a:lnTo>
                <a:lnTo>
                  <a:pt x="122224" y="52967"/>
                </a:lnTo>
                <a:lnTo>
                  <a:pt x="122572" y="52975"/>
                </a:lnTo>
                <a:lnTo>
                  <a:pt x="122920" y="52983"/>
                </a:lnTo>
                <a:lnTo>
                  <a:pt x="123268" y="52983"/>
                </a:lnTo>
                <a:lnTo>
                  <a:pt x="123615" y="52975"/>
                </a:lnTo>
                <a:lnTo>
                  <a:pt x="123936" y="52967"/>
                </a:lnTo>
                <a:lnTo>
                  <a:pt x="124257" y="52952"/>
                </a:lnTo>
                <a:lnTo>
                  <a:pt x="124578" y="52936"/>
                </a:lnTo>
                <a:lnTo>
                  <a:pt x="124873" y="52913"/>
                </a:lnTo>
                <a:lnTo>
                  <a:pt x="125461" y="52859"/>
                </a:lnTo>
                <a:lnTo>
                  <a:pt x="126023" y="52790"/>
                </a:lnTo>
                <a:lnTo>
                  <a:pt x="126558" y="52705"/>
                </a:lnTo>
                <a:lnTo>
                  <a:pt x="127039" y="52604"/>
                </a:lnTo>
                <a:lnTo>
                  <a:pt x="127494" y="52489"/>
                </a:lnTo>
                <a:lnTo>
                  <a:pt x="127922" y="52373"/>
                </a:lnTo>
                <a:lnTo>
                  <a:pt x="128297" y="52242"/>
                </a:lnTo>
                <a:lnTo>
                  <a:pt x="128644" y="52103"/>
                </a:lnTo>
                <a:lnTo>
                  <a:pt x="128965" y="51956"/>
                </a:lnTo>
                <a:lnTo>
                  <a:pt x="129233" y="51809"/>
                </a:lnTo>
                <a:lnTo>
                  <a:pt x="129447" y="51655"/>
                </a:lnTo>
                <a:lnTo>
                  <a:pt x="129607" y="51493"/>
                </a:lnTo>
                <a:lnTo>
                  <a:pt x="129741" y="51338"/>
                </a:lnTo>
                <a:lnTo>
                  <a:pt x="129822" y="51176"/>
                </a:lnTo>
                <a:lnTo>
                  <a:pt x="129875" y="51014"/>
                </a:lnTo>
                <a:lnTo>
                  <a:pt x="129848" y="50860"/>
                </a:lnTo>
                <a:lnTo>
                  <a:pt x="129795" y="50705"/>
                </a:lnTo>
                <a:lnTo>
                  <a:pt x="129688" y="50559"/>
                </a:lnTo>
                <a:lnTo>
                  <a:pt x="129527" y="50412"/>
                </a:lnTo>
                <a:lnTo>
                  <a:pt x="129286" y="50273"/>
                </a:lnTo>
                <a:lnTo>
                  <a:pt x="129019" y="50142"/>
                </a:lnTo>
                <a:lnTo>
                  <a:pt x="128858" y="50088"/>
                </a:lnTo>
                <a:lnTo>
                  <a:pt x="128698" y="50026"/>
                </a:lnTo>
                <a:lnTo>
                  <a:pt x="128511" y="49972"/>
                </a:lnTo>
                <a:lnTo>
                  <a:pt x="128297" y="49918"/>
                </a:lnTo>
                <a:lnTo>
                  <a:pt x="128083" y="49864"/>
                </a:lnTo>
                <a:lnTo>
                  <a:pt x="127869" y="49817"/>
                </a:lnTo>
                <a:lnTo>
                  <a:pt x="127601" y="49779"/>
                </a:lnTo>
                <a:lnTo>
                  <a:pt x="127360" y="49733"/>
                </a:lnTo>
                <a:lnTo>
                  <a:pt x="127066" y="49702"/>
                </a:lnTo>
                <a:lnTo>
                  <a:pt x="126772" y="49663"/>
                </a:lnTo>
                <a:lnTo>
                  <a:pt x="126478" y="49640"/>
                </a:lnTo>
                <a:lnTo>
                  <a:pt x="126157" y="49617"/>
                </a:lnTo>
                <a:lnTo>
                  <a:pt x="125809" y="49594"/>
                </a:lnTo>
                <a:lnTo>
                  <a:pt x="125461" y="49578"/>
                </a:lnTo>
                <a:lnTo>
                  <a:pt x="120673" y="49385"/>
                </a:lnTo>
                <a:lnTo>
                  <a:pt x="115831" y="49177"/>
                </a:lnTo>
                <a:lnTo>
                  <a:pt x="110962" y="48961"/>
                </a:lnTo>
                <a:lnTo>
                  <a:pt x="108501" y="48845"/>
                </a:lnTo>
                <a:lnTo>
                  <a:pt x="106067" y="48721"/>
                </a:lnTo>
                <a:lnTo>
                  <a:pt x="103633" y="48590"/>
                </a:lnTo>
                <a:lnTo>
                  <a:pt x="101172" y="48459"/>
                </a:lnTo>
                <a:lnTo>
                  <a:pt x="98737" y="48320"/>
                </a:lnTo>
                <a:lnTo>
                  <a:pt x="96276" y="48181"/>
                </a:lnTo>
                <a:lnTo>
                  <a:pt x="93842" y="48026"/>
                </a:lnTo>
                <a:lnTo>
                  <a:pt x="91408" y="47872"/>
                </a:lnTo>
                <a:lnTo>
                  <a:pt x="89000" y="47702"/>
                </a:lnTo>
                <a:lnTo>
                  <a:pt x="86566" y="47532"/>
                </a:lnTo>
                <a:lnTo>
                  <a:pt x="84185" y="47355"/>
                </a:lnTo>
                <a:lnTo>
                  <a:pt x="81777" y="47170"/>
                </a:lnTo>
                <a:lnTo>
                  <a:pt x="79397" y="46977"/>
                </a:lnTo>
                <a:lnTo>
                  <a:pt x="77043" y="46776"/>
                </a:lnTo>
                <a:lnTo>
                  <a:pt x="74689" y="46567"/>
                </a:lnTo>
                <a:lnTo>
                  <a:pt x="72361" y="46344"/>
                </a:lnTo>
                <a:lnTo>
                  <a:pt x="70061" y="46120"/>
                </a:lnTo>
                <a:lnTo>
                  <a:pt x="67787" y="45880"/>
                </a:lnTo>
                <a:lnTo>
                  <a:pt x="65513" y="45633"/>
                </a:lnTo>
                <a:lnTo>
                  <a:pt x="63293" y="45371"/>
                </a:lnTo>
                <a:lnTo>
                  <a:pt x="61072" y="45108"/>
                </a:lnTo>
                <a:lnTo>
                  <a:pt x="58879" y="44830"/>
                </a:lnTo>
                <a:lnTo>
                  <a:pt x="56739" y="44537"/>
                </a:lnTo>
                <a:lnTo>
                  <a:pt x="54626" y="44244"/>
                </a:lnTo>
                <a:lnTo>
                  <a:pt x="52539" y="43927"/>
                </a:lnTo>
                <a:lnTo>
                  <a:pt x="50479" y="43603"/>
                </a:lnTo>
                <a:lnTo>
                  <a:pt x="48446" y="43271"/>
                </a:lnTo>
                <a:lnTo>
                  <a:pt x="46467" y="42924"/>
                </a:lnTo>
                <a:lnTo>
                  <a:pt x="44541" y="42568"/>
                </a:lnTo>
                <a:lnTo>
                  <a:pt x="42615" y="42198"/>
                </a:lnTo>
                <a:lnTo>
                  <a:pt x="40769" y="41812"/>
                </a:lnTo>
                <a:lnTo>
                  <a:pt x="38950" y="41411"/>
                </a:lnTo>
                <a:lnTo>
                  <a:pt x="38067" y="41210"/>
                </a:lnTo>
                <a:lnTo>
                  <a:pt x="37184" y="41001"/>
                </a:lnTo>
                <a:lnTo>
                  <a:pt x="36301" y="40785"/>
                </a:lnTo>
                <a:lnTo>
                  <a:pt x="35445" y="40577"/>
                </a:lnTo>
                <a:lnTo>
                  <a:pt x="34616" y="40353"/>
                </a:lnTo>
                <a:lnTo>
                  <a:pt x="33787" y="40137"/>
                </a:lnTo>
                <a:lnTo>
                  <a:pt x="32958" y="39905"/>
                </a:lnTo>
                <a:lnTo>
                  <a:pt x="32155" y="39681"/>
                </a:lnTo>
                <a:lnTo>
                  <a:pt x="31353" y="39450"/>
                </a:lnTo>
                <a:lnTo>
                  <a:pt x="30577" y="39210"/>
                </a:lnTo>
                <a:lnTo>
                  <a:pt x="29801" y="38971"/>
                </a:lnTo>
                <a:lnTo>
                  <a:pt x="29052" y="38724"/>
                </a:lnTo>
                <a:lnTo>
                  <a:pt x="28303" y="38477"/>
                </a:lnTo>
                <a:lnTo>
                  <a:pt x="27581" y="38230"/>
                </a:lnTo>
                <a:lnTo>
                  <a:pt x="26858" y="37975"/>
                </a:lnTo>
                <a:lnTo>
                  <a:pt x="26163" y="37713"/>
                </a:lnTo>
                <a:lnTo>
                  <a:pt x="25494" y="37450"/>
                </a:lnTo>
                <a:lnTo>
                  <a:pt x="24825" y="37180"/>
                </a:lnTo>
                <a:lnTo>
                  <a:pt x="24157" y="36910"/>
                </a:lnTo>
                <a:lnTo>
                  <a:pt x="23515" y="36632"/>
                </a:lnTo>
                <a:lnTo>
                  <a:pt x="22899" y="36354"/>
                </a:lnTo>
                <a:lnTo>
                  <a:pt x="22284" y="36076"/>
                </a:lnTo>
                <a:lnTo>
                  <a:pt x="21696" y="35783"/>
                </a:lnTo>
                <a:lnTo>
                  <a:pt x="21107" y="35489"/>
                </a:lnTo>
                <a:lnTo>
                  <a:pt x="20545" y="35196"/>
                </a:lnTo>
                <a:lnTo>
                  <a:pt x="20010" y="34895"/>
                </a:lnTo>
                <a:lnTo>
                  <a:pt x="19475" y="34594"/>
                </a:lnTo>
                <a:lnTo>
                  <a:pt x="18967" y="34285"/>
                </a:lnTo>
                <a:lnTo>
                  <a:pt x="18459" y="33969"/>
                </a:lnTo>
                <a:lnTo>
                  <a:pt x="17977" y="33652"/>
                </a:lnTo>
                <a:lnTo>
                  <a:pt x="17522" y="33328"/>
                </a:lnTo>
                <a:lnTo>
                  <a:pt x="17068" y="33004"/>
                </a:lnTo>
                <a:lnTo>
                  <a:pt x="16640" y="32672"/>
                </a:lnTo>
                <a:lnTo>
                  <a:pt x="16238" y="32332"/>
                </a:lnTo>
                <a:lnTo>
                  <a:pt x="15837" y="31992"/>
                </a:lnTo>
                <a:lnTo>
                  <a:pt x="15463" y="31645"/>
                </a:lnTo>
                <a:lnTo>
                  <a:pt x="15115" y="31297"/>
                </a:lnTo>
                <a:lnTo>
                  <a:pt x="14767" y="30942"/>
                </a:lnTo>
                <a:lnTo>
                  <a:pt x="14446" y="30587"/>
                </a:lnTo>
                <a:lnTo>
                  <a:pt x="14152" y="30224"/>
                </a:lnTo>
                <a:lnTo>
                  <a:pt x="13884" y="29854"/>
                </a:lnTo>
                <a:lnTo>
                  <a:pt x="13617" y="29476"/>
                </a:lnTo>
                <a:lnTo>
                  <a:pt x="13376" y="29097"/>
                </a:lnTo>
                <a:lnTo>
                  <a:pt x="13135" y="28719"/>
                </a:lnTo>
                <a:lnTo>
                  <a:pt x="12948" y="28325"/>
                </a:lnTo>
                <a:lnTo>
                  <a:pt x="12761" y="27932"/>
                </a:lnTo>
                <a:lnTo>
                  <a:pt x="12600" y="27538"/>
                </a:lnTo>
                <a:lnTo>
                  <a:pt x="12440" y="27136"/>
                </a:lnTo>
                <a:lnTo>
                  <a:pt x="12333" y="26727"/>
                </a:lnTo>
                <a:lnTo>
                  <a:pt x="12226" y="26310"/>
                </a:lnTo>
                <a:lnTo>
                  <a:pt x="12146" y="25894"/>
                </a:lnTo>
                <a:lnTo>
                  <a:pt x="12092" y="25469"/>
                </a:lnTo>
                <a:lnTo>
                  <a:pt x="12065" y="25029"/>
                </a:lnTo>
                <a:lnTo>
                  <a:pt x="12039" y="24597"/>
                </a:lnTo>
                <a:lnTo>
                  <a:pt x="12039" y="24164"/>
                </a:lnTo>
                <a:lnTo>
                  <a:pt x="12065" y="23747"/>
                </a:lnTo>
                <a:lnTo>
                  <a:pt x="12119" y="23323"/>
                </a:lnTo>
                <a:lnTo>
                  <a:pt x="12199" y="22914"/>
                </a:lnTo>
                <a:lnTo>
                  <a:pt x="12279" y="22504"/>
                </a:lnTo>
                <a:lnTo>
                  <a:pt x="12386" y="22103"/>
                </a:lnTo>
                <a:lnTo>
                  <a:pt x="12520" y="21709"/>
                </a:lnTo>
                <a:lnTo>
                  <a:pt x="12681" y="21316"/>
                </a:lnTo>
                <a:lnTo>
                  <a:pt x="12841" y="20930"/>
                </a:lnTo>
                <a:lnTo>
                  <a:pt x="13055" y="20544"/>
                </a:lnTo>
                <a:lnTo>
                  <a:pt x="13269" y="20165"/>
                </a:lnTo>
                <a:lnTo>
                  <a:pt x="13483" y="19795"/>
                </a:lnTo>
                <a:lnTo>
                  <a:pt x="13751" y="19432"/>
                </a:lnTo>
                <a:lnTo>
                  <a:pt x="14018" y="19069"/>
                </a:lnTo>
                <a:lnTo>
                  <a:pt x="14312" y="18714"/>
                </a:lnTo>
                <a:lnTo>
                  <a:pt x="14607" y="18359"/>
                </a:lnTo>
                <a:lnTo>
                  <a:pt x="14954" y="18011"/>
                </a:lnTo>
                <a:lnTo>
                  <a:pt x="15302" y="17672"/>
                </a:lnTo>
                <a:lnTo>
                  <a:pt x="15677" y="17332"/>
                </a:lnTo>
                <a:lnTo>
                  <a:pt x="16051" y="17000"/>
                </a:lnTo>
                <a:lnTo>
                  <a:pt x="16452" y="16668"/>
                </a:lnTo>
                <a:lnTo>
                  <a:pt x="16880" y="16344"/>
                </a:lnTo>
                <a:lnTo>
                  <a:pt x="17308" y="16027"/>
                </a:lnTo>
                <a:lnTo>
                  <a:pt x="17763" y="15711"/>
                </a:lnTo>
                <a:lnTo>
                  <a:pt x="18245" y="15402"/>
                </a:lnTo>
                <a:lnTo>
                  <a:pt x="18726" y="15101"/>
                </a:lnTo>
                <a:lnTo>
                  <a:pt x="19234" y="14800"/>
                </a:lnTo>
                <a:lnTo>
                  <a:pt x="19769" y="14499"/>
                </a:lnTo>
                <a:lnTo>
                  <a:pt x="20305" y="14206"/>
                </a:lnTo>
                <a:lnTo>
                  <a:pt x="20866" y="13920"/>
                </a:lnTo>
                <a:lnTo>
                  <a:pt x="21428" y="13642"/>
                </a:lnTo>
                <a:lnTo>
                  <a:pt x="22017" y="13356"/>
                </a:lnTo>
                <a:lnTo>
                  <a:pt x="22632" y="13086"/>
                </a:lnTo>
                <a:lnTo>
                  <a:pt x="23247" y="12816"/>
                </a:lnTo>
                <a:lnTo>
                  <a:pt x="23889" y="12554"/>
                </a:lnTo>
                <a:lnTo>
                  <a:pt x="24531" y="12291"/>
                </a:lnTo>
                <a:lnTo>
                  <a:pt x="25200" y="12036"/>
                </a:lnTo>
                <a:lnTo>
                  <a:pt x="25895" y="11782"/>
                </a:lnTo>
                <a:lnTo>
                  <a:pt x="26591" y="11534"/>
                </a:lnTo>
                <a:lnTo>
                  <a:pt x="27286" y="11287"/>
                </a:lnTo>
                <a:lnTo>
                  <a:pt x="28009" y="11048"/>
                </a:lnTo>
                <a:lnTo>
                  <a:pt x="28758" y="10809"/>
                </a:lnTo>
                <a:lnTo>
                  <a:pt x="29507" y="10577"/>
                </a:lnTo>
                <a:lnTo>
                  <a:pt x="30282" y="10353"/>
                </a:lnTo>
                <a:lnTo>
                  <a:pt x="31058" y="10129"/>
                </a:lnTo>
                <a:lnTo>
                  <a:pt x="31861" y="9906"/>
                </a:lnTo>
                <a:lnTo>
                  <a:pt x="32663" y="9689"/>
                </a:lnTo>
                <a:lnTo>
                  <a:pt x="33466" y="9473"/>
                </a:lnTo>
                <a:lnTo>
                  <a:pt x="34295" y="9265"/>
                </a:lnTo>
                <a:lnTo>
                  <a:pt x="35151" y="9064"/>
                </a:lnTo>
                <a:lnTo>
                  <a:pt x="36007" y="8863"/>
                </a:lnTo>
                <a:lnTo>
                  <a:pt x="36890" y="8663"/>
                </a:lnTo>
                <a:lnTo>
                  <a:pt x="37746" y="8470"/>
                </a:lnTo>
                <a:lnTo>
                  <a:pt x="38655" y="8284"/>
                </a:lnTo>
                <a:lnTo>
                  <a:pt x="39565" y="8099"/>
                </a:lnTo>
                <a:lnTo>
                  <a:pt x="40474" y="7914"/>
                </a:lnTo>
                <a:lnTo>
                  <a:pt x="41411" y="7736"/>
                </a:lnTo>
                <a:lnTo>
                  <a:pt x="42347" y="7559"/>
                </a:lnTo>
                <a:lnTo>
                  <a:pt x="43283" y="7389"/>
                </a:lnTo>
                <a:lnTo>
                  <a:pt x="44246" y="7227"/>
                </a:lnTo>
                <a:lnTo>
                  <a:pt x="46199" y="6903"/>
                </a:lnTo>
                <a:lnTo>
                  <a:pt x="48179" y="6586"/>
                </a:lnTo>
                <a:lnTo>
                  <a:pt x="50212" y="6293"/>
                </a:lnTo>
                <a:lnTo>
                  <a:pt x="52271" y="6007"/>
                </a:lnTo>
                <a:lnTo>
                  <a:pt x="54385" y="5737"/>
                </a:lnTo>
                <a:lnTo>
                  <a:pt x="56525" y="5474"/>
                </a:lnTo>
                <a:lnTo>
                  <a:pt x="58692" y="5235"/>
                </a:lnTo>
                <a:lnTo>
                  <a:pt x="60885" y="4996"/>
                </a:lnTo>
                <a:lnTo>
                  <a:pt x="63105" y="4780"/>
                </a:lnTo>
                <a:lnTo>
                  <a:pt x="65379" y="4571"/>
                </a:lnTo>
                <a:lnTo>
                  <a:pt x="67653" y="4370"/>
                </a:lnTo>
                <a:lnTo>
                  <a:pt x="69980" y="4185"/>
                </a:lnTo>
                <a:lnTo>
                  <a:pt x="72308" y="4015"/>
                </a:lnTo>
                <a:lnTo>
                  <a:pt x="74662" y="3853"/>
                </a:lnTo>
                <a:lnTo>
                  <a:pt x="77043" y="3699"/>
                </a:lnTo>
                <a:lnTo>
                  <a:pt x="79423" y="3560"/>
                </a:lnTo>
                <a:lnTo>
                  <a:pt x="81831" y="3421"/>
                </a:lnTo>
                <a:lnTo>
                  <a:pt x="84265" y="3305"/>
                </a:lnTo>
                <a:lnTo>
                  <a:pt x="86700" y="3189"/>
                </a:lnTo>
                <a:lnTo>
                  <a:pt x="89161" y="3089"/>
                </a:lnTo>
                <a:lnTo>
                  <a:pt x="91622" y="2996"/>
                </a:lnTo>
                <a:lnTo>
                  <a:pt x="94109" y="2911"/>
                </a:lnTo>
                <a:lnTo>
                  <a:pt x="96570" y="2834"/>
                </a:lnTo>
                <a:lnTo>
                  <a:pt x="99085" y="2772"/>
                </a:lnTo>
                <a:lnTo>
                  <a:pt x="101573" y="2711"/>
                </a:lnTo>
                <a:lnTo>
                  <a:pt x="104061" y="2664"/>
                </a:lnTo>
                <a:lnTo>
                  <a:pt x="106575" y="2618"/>
                </a:lnTo>
                <a:lnTo>
                  <a:pt x="109063" y="2587"/>
                </a:lnTo>
                <a:lnTo>
                  <a:pt x="111578" y="2564"/>
                </a:lnTo>
                <a:lnTo>
                  <a:pt x="114065" y="2541"/>
                </a:lnTo>
                <a:lnTo>
                  <a:pt x="116553" y="2525"/>
                </a:lnTo>
                <a:lnTo>
                  <a:pt x="121529" y="2525"/>
                </a:lnTo>
                <a:lnTo>
                  <a:pt x="122010" y="2518"/>
                </a:lnTo>
                <a:lnTo>
                  <a:pt x="122438" y="2502"/>
                </a:lnTo>
                <a:lnTo>
                  <a:pt x="122866" y="2471"/>
                </a:lnTo>
                <a:lnTo>
                  <a:pt x="123241" y="2433"/>
                </a:lnTo>
                <a:lnTo>
                  <a:pt x="123589" y="2379"/>
                </a:lnTo>
                <a:lnTo>
                  <a:pt x="123910" y="2325"/>
                </a:lnTo>
                <a:lnTo>
                  <a:pt x="124204" y="2255"/>
                </a:lnTo>
                <a:lnTo>
                  <a:pt x="124445" y="2186"/>
                </a:lnTo>
                <a:lnTo>
                  <a:pt x="124685" y="2101"/>
                </a:lnTo>
                <a:lnTo>
                  <a:pt x="124873" y="2016"/>
                </a:lnTo>
                <a:lnTo>
                  <a:pt x="125033" y="1923"/>
                </a:lnTo>
                <a:lnTo>
                  <a:pt x="125167" y="1831"/>
                </a:lnTo>
                <a:lnTo>
                  <a:pt x="125274" y="1730"/>
                </a:lnTo>
                <a:lnTo>
                  <a:pt x="125354" y="1630"/>
                </a:lnTo>
                <a:lnTo>
                  <a:pt x="125381" y="1522"/>
                </a:lnTo>
                <a:lnTo>
                  <a:pt x="125408" y="1414"/>
                </a:lnTo>
                <a:lnTo>
                  <a:pt x="125381" y="1313"/>
                </a:lnTo>
                <a:lnTo>
                  <a:pt x="125327" y="1205"/>
                </a:lnTo>
                <a:lnTo>
                  <a:pt x="125247" y="1097"/>
                </a:lnTo>
                <a:lnTo>
                  <a:pt x="125140" y="997"/>
                </a:lnTo>
                <a:lnTo>
                  <a:pt x="125006" y="896"/>
                </a:lnTo>
                <a:lnTo>
                  <a:pt x="124846" y="804"/>
                </a:lnTo>
                <a:lnTo>
                  <a:pt x="124632" y="711"/>
                </a:lnTo>
                <a:lnTo>
                  <a:pt x="124418" y="626"/>
                </a:lnTo>
                <a:lnTo>
                  <a:pt x="124150" y="541"/>
                </a:lnTo>
                <a:lnTo>
                  <a:pt x="123856" y="472"/>
                </a:lnTo>
                <a:lnTo>
                  <a:pt x="123535" y="402"/>
                </a:lnTo>
                <a:lnTo>
                  <a:pt x="123214" y="348"/>
                </a:lnTo>
                <a:lnTo>
                  <a:pt x="122840" y="294"/>
                </a:lnTo>
                <a:lnTo>
                  <a:pt x="122412" y="256"/>
                </a:lnTo>
                <a:lnTo>
                  <a:pt x="121984" y="225"/>
                </a:lnTo>
                <a:lnTo>
                  <a:pt x="121529" y="209"/>
                </a:lnTo>
                <a:lnTo>
                  <a:pt x="118881" y="148"/>
                </a:lnTo>
                <a:lnTo>
                  <a:pt x="116232" y="101"/>
                </a:lnTo>
                <a:lnTo>
                  <a:pt x="113557" y="63"/>
                </a:lnTo>
                <a:lnTo>
                  <a:pt x="110909" y="32"/>
                </a:lnTo>
                <a:lnTo>
                  <a:pt x="108234" y="9"/>
                </a:lnTo>
                <a:lnTo>
                  <a:pt x="10558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4"/>
          <p:cNvSpPr/>
          <p:nvPr/>
        </p:nvSpPr>
        <p:spPr>
          <a:xfrm rot="10800000" flipH="1">
            <a:off x="8478649" y="233707"/>
            <a:ext cx="428717" cy="299902"/>
          </a:xfrm>
          <a:custGeom>
            <a:avLst/>
            <a:gdLst/>
            <a:ahLst/>
            <a:cxnLst/>
            <a:rect l="l" t="t" r="r" b="b"/>
            <a:pathLst>
              <a:path w="131106" h="29908" extrusionOk="0">
                <a:moveTo>
                  <a:pt x="4067" y="1"/>
                </a:moveTo>
                <a:lnTo>
                  <a:pt x="3719" y="8"/>
                </a:lnTo>
                <a:lnTo>
                  <a:pt x="3372" y="31"/>
                </a:lnTo>
                <a:lnTo>
                  <a:pt x="3024" y="62"/>
                </a:lnTo>
                <a:lnTo>
                  <a:pt x="2676" y="101"/>
                </a:lnTo>
                <a:lnTo>
                  <a:pt x="2355" y="155"/>
                </a:lnTo>
                <a:lnTo>
                  <a:pt x="2061" y="209"/>
                </a:lnTo>
                <a:lnTo>
                  <a:pt x="1767" y="278"/>
                </a:lnTo>
                <a:lnTo>
                  <a:pt x="1499" y="348"/>
                </a:lnTo>
                <a:lnTo>
                  <a:pt x="1232" y="425"/>
                </a:lnTo>
                <a:lnTo>
                  <a:pt x="991" y="510"/>
                </a:lnTo>
                <a:lnTo>
                  <a:pt x="777" y="595"/>
                </a:lnTo>
                <a:lnTo>
                  <a:pt x="563" y="688"/>
                </a:lnTo>
                <a:lnTo>
                  <a:pt x="402" y="780"/>
                </a:lnTo>
                <a:lnTo>
                  <a:pt x="268" y="881"/>
                </a:lnTo>
                <a:lnTo>
                  <a:pt x="135" y="981"/>
                </a:lnTo>
                <a:lnTo>
                  <a:pt x="54" y="1081"/>
                </a:lnTo>
                <a:lnTo>
                  <a:pt x="1" y="1189"/>
                </a:lnTo>
                <a:lnTo>
                  <a:pt x="1" y="1290"/>
                </a:lnTo>
                <a:lnTo>
                  <a:pt x="1" y="1398"/>
                </a:lnTo>
                <a:lnTo>
                  <a:pt x="54" y="1498"/>
                </a:lnTo>
                <a:lnTo>
                  <a:pt x="161" y="1599"/>
                </a:lnTo>
                <a:lnTo>
                  <a:pt x="268" y="1699"/>
                </a:lnTo>
                <a:lnTo>
                  <a:pt x="456" y="1792"/>
                </a:lnTo>
                <a:lnTo>
                  <a:pt x="670" y="1884"/>
                </a:lnTo>
                <a:lnTo>
                  <a:pt x="937" y="1977"/>
                </a:lnTo>
                <a:lnTo>
                  <a:pt x="1258" y="2062"/>
                </a:lnTo>
                <a:lnTo>
                  <a:pt x="5003" y="2973"/>
                </a:lnTo>
                <a:lnTo>
                  <a:pt x="8748" y="3884"/>
                </a:lnTo>
                <a:lnTo>
                  <a:pt x="12547" y="4787"/>
                </a:lnTo>
                <a:lnTo>
                  <a:pt x="16346" y="5682"/>
                </a:lnTo>
                <a:lnTo>
                  <a:pt x="20144" y="6578"/>
                </a:lnTo>
                <a:lnTo>
                  <a:pt x="23970" y="7473"/>
                </a:lnTo>
                <a:lnTo>
                  <a:pt x="27822" y="8361"/>
                </a:lnTo>
                <a:lnTo>
                  <a:pt x="31674" y="9241"/>
                </a:lnTo>
                <a:lnTo>
                  <a:pt x="35553" y="10121"/>
                </a:lnTo>
                <a:lnTo>
                  <a:pt x="39431" y="11001"/>
                </a:lnTo>
                <a:lnTo>
                  <a:pt x="47216" y="12746"/>
                </a:lnTo>
                <a:lnTo>
                  <a:pt x="55054" y="14483"/>
                </a:lnTo>
                <a:lnTo>
                  <a:pt x="62892" y="16205"/>
                </a:lnTo>
                <a:lnTo>
                  <a:pt x="70783" y="17918"/>
                </a:lnTo>
                <a:lnTo>
                  <a:pt x="78701" y="19625"/>
                </a:lnTo>
                <a:lnTo>
                  <a:pt x="86619" y="21323"/>
                </a:lnTo>
                <a:lnTo>
                  <a:pt x="94538" y="23014"/>
                </a:lnTo>
                <a:lnTo>
                  <a:pt x="110401" y="26387"/>
                </a:lnTo>
                <a:lnTo>
                  <a:pt x="126210" y="29753"/>
                </a:lnTo>
                <a:lnTo>
                  <a:pt x="126478" y="29799"/>
                </a:lnTo>
                <a:lnTo>
                  <a:pt x="126745" y="29846"/>
                </a:lnTo>
                <a:lnTo>
                  <a:pt x="127040" y="29877"/>
                </a:lnTo>
                <a:lnTo>
                  <a:pt x="127334" y="29892"/>
                </a:lnTo>
                <a:lnTo>
                  <a:pt x="127601" y="29900"/>
                </a:lnTo>
                <a:lnTo>
                  <a:pt x="127896" y="29907"/>
                </a:lnTo>
                <a:lnTo>
                  <a:pt x="128163" y="29892"/>
                </a:lnTo>
                <a:lnTo>
                  <a:pt x="128431" y="29877"/>
                </a:lnTo>
                <a:lnTo>
                  <a:pt x="128698" y="29853"/>
                </a:lnTo>
                <a:lnTo>
                  <a:pt x="128966" y="29823"/>
                </a:lnTo>
                <a:lnTo>
                  <a:pt x="129206" y="29784"/>
                </a:lnTo>
                <a:lnTo>
                  <a:pt x="129474" y="29738"/>
                </a:lnTo>
                <a:lnTo>
                  <a:pt x="129688" y="29684"/>
                </a:lnTo>
                <a:lnTo>
                  <a:pt x="129902" y="29630"/>
                </a:lnTo>
                <a:lnTo>
                  <a:pt x="130116" y="29568"/>
                </a:lnTo>
                <a:lnTo>
                  <a:pt x="130303" y="29506"/>
                </a:lnTo>
                <a:lnTo>
                  <a:pt x="130464" y="29437"/>
                </a:lnTo>
                <a:lnTo>
                  <a:pt x="130624" y="29367"/>
                </a:lnTo>
                <a:lnTo>
                  <a:pt x="130758" y="29290"/>
                </a:lnTo>
                <a:lnTo>
                  <a:pt x="130865" y="29213"/>
                </a:lnTo>
                <a:lnTo>
                  <a:pt x="130972" y="29135"/>
                </a:lnTo>
                <a:lnTo>
                  <a:pt x="131025" y="29051"/>
                </a:lnTo>
                <a:lnTo>
                  <a:pt x="131079" y="28973"/>
                </a:lnTo>
                <a:lnTo>
                  <a:pt x="131106" y="28888"/>
                </a:lnTo>
                <a:lnTo>
                  <a:pt x="131079" y="28811"/>
                </a:lnTo>
                <a:lnTo>
                  <a:pt x="131052" y="28726"/>
                </a:lnTo>
                <a:lnTo>
                  <a:pt x="130972" y="28649"/>
                </a:lnTo>
                <a:lnTo>
                  <a:pt x="130865" y="28572"/>
                </a:lnTo>
                <a:lnTo>
                  <a:pt x="130731" y="28495"/>
                </a:lnTo>
                <a:lnTo>
                  <a:pt x="130544" y="28425"/>
                </a:lnTo>
                <a:lnTo>
                  <a:pt x="130357" y="28356"/>
                </a:lnTo>
                <a:lnTo>
                  <a:pt x="130089" y="28294"/>
                </a:lnTo>
                <a:lnTo>
                  <a:pt x="114895" y="24704"/>
                </a:lnTo>
                <a:lnTo>
                  <a:pt x="99674" y="21099"/>
                </a:lnTo>
                <a:lnTo>
                  <a:pt x="92023" y="19300"/>
                </a:lnTo>
                <a:lnTo>
                  <a:pt x="84372" y="17509"/>
                </a:lnTo>
                <a:lnTo>
                  <a:pt x="76695" y="15718"/>
                </a:lnTo>
                <a:lnTo>
                  <a:pt x="68991" y="13935"/>
                </a:lnTo>
                <a:lnTo>
                  <a:pt x="61260" y="12167"/>
                </a:lnTo>
                <a:lnTo>
                  <a:pt x="53502" y="10407"/>
                </a:lnTo>
                <a:lnTo>
                  <a:pt x="45718" y="8655"/>
                </a:lnTo>
                <a:lnTo>
                  <a:pt x="41812" y="7790"/>
                </a:lnTo>
                <a:lnTo>
                  <a:pt x="37880" y="6925"/>
                </a:lnTo>
                <a:lnTo>
                  <a:pt x="33974" y="6068"/>
                </a:lnTo>
                <a:lnTo>
                  <a:pt x="30042" y="5212"/>
                </a:lnTo>
                <a:lnTo>
                  <a:pt x="26083" y="4362"/>
                </a:lnTo>
                <a:lnTo>
                  <a:pt x="22150" y="3513"/>
                </a:lnTo>
                <a:lnTo>
                  <a:pt x="18191" y="2679"/>
                </a:lnTo>
                <a:lnTo>
                  <a:pt x="14206" y="1846"/>
                </a:lnTo>
                <a:lnTo>
                  <a:pt x="10246" y="1012"/>
                </a:lnTo>
                <a:lnTo>
                  <a:pt x="6261" y="194"/>
                </a:lnTo>
                <a:lnTo>
                  <a:pt x="5886" y="124"/>
                </a:lnTo>
                <a:lnTo>
                  <a:pt x="5538" y="78"/>
                </a:lnTo>
                <a:lnTo>
                  <a:pt x="5164" y="39"/>
                </a:lnTo>
                <a:lnTo>
                  <a:pt x="4789" y="8"/>
                </a:lnTo>
                <a:lnTo>
                  <a:pt x="44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rot="10800000" flipH="1">
            <a:off x="8440964" y="176423"/>
            <a:ext cx="380079" cy="277692"/>
          </a:xfrm>
          <a:custGeom>
            <a:avLst/>
            <a:gdLst/>
            <a:ahLst/>
            <a:cxnLst/>
            <a:rect l="l" t="t" r="r" b="b"/>
            <a:pathLst>
              <a:path w="116232" h="27693" extrusionOk="0">
                <a:moveTo>
                  <a:pt x="4388" y="1"/>
                </a:moveTo>
                <a:lnTo>
                  <a:pt x="3960" y="16"/>
                </a:lnTo>
                <a:lnTo>
                  <a:pt x="3532" y="40"/>
                </a:lnTo>
                <a:lnTo>
                  <a:pt x="3130" y="86"/>
                </a:lnTo>
                <a:lnTo>
                  <a:pt x="2729" y="140"/>
                </a:lnTo>
                <a:lnTo>
                  <a:pt x="2355" y="209"/>
                </a:lnTo>
                <a:lnTo>
                  <a:pt x="2007" y="287"/>
                </a:lnTo>
                <a:lnTo>
                  <a:pt x="1686" y="371"/>
                </a:lnTo>
                <a:lnTo>
                  <a:pt x="1365" y="472"/>
                </a:lnTo>
                <a:lnTo>
                  <a:pt x="1097" y="572"/>
                </a:lnTo>
                <a:lnTo>
                  <a:pt x="830" y="688"/>
                </a:lnTo>
                <a:lnTo>
                  <a:pt x="616" y="804"/>
                </a:lnTo>
                <a:lnTo>
                  <a:pt x="428" y="927"/>
                </a:lnTo>
                <a:lnTo>
                  <a:pt x="268" y="1059"/>
                </a:lnTo>
                <a:lnTo>
                  <a:pt x="134" y="1190"/>
                </a:lnTo>
                <a:lnTo>
                  <a:pt x="54" y="1329"/>
                </a:lnTo>
                <a:lnTo>
                  <a:pt x="27" y="1468"/>
                </a:lnTo>
                <a:lnTo>
                  <a:pt x="0" y="1599"/>
                </a:lnTo>
                <a:lnTo>
                  <a:pt x="54" y="1738"/>
                </a:lnTo>
                <a:lnTo>
                  <a:pt x="134" y="1877"/>
                </a:lnTo>
                <a:lnTo>
                  <a:pt x="268" y="2016"/>
                </a:lnTo>
                <a:lnTo>
                  <a:pt x="455" y="2147"/>
                </a:lnTo>
                <a:lnTo>
                  <a:pt x="669" y="2271"/>
                </a:lnTo>
                <a:lnTo>
                  <a:pt x="963" y="2394"/>
                </a:lnTo>
                <a:lnTo>
                  <a:pt x="1311" y="2518"/>
                </a:lnTo>
                <a:lnTo>
                  <a:pt x="1686" y="2626"/>
                </a:lnTo>
                <a:lnTo>
                  <a:pt x="2141" y="2734"/>
                </a:lnTo>
                <a:lnTo>
                  <a:pt x="9176" y="4201"/>
                </a:lnTo>
                <a:lnTo>
                  <a:pt x="16158" y="5683"/>
                </a:lnTo>
                <a:lnTo>
                  <a:pt x="23113" y="7180"/>
                </a:lnTo>
                <a:lnTo>
                  <a:pt x="30015" y="8686"/>
                </a:lnTo>
                <a:lnTo>
                  <a:pt x="36916" y="10207"/>
                </a:lnTo>
                <a:lnTo>
                  <a:pt x="43764" y="11735"/>
                </a:lnTo>
                <a:lnTo>
                  <a:pt x="50586" y="13271"/>
                </a:lnTo>
                <a:lnTo>
                  <a:pt x="57381" y="14823"/>
                </a:lnTo>
                <a:lnTo>
                  <a:pt x="64148" y="16375"/>
                </a:lnTo>
                <a:lnTo>
                  <a:pt x="70916" y="17942"/>
                </a:lnTo>
                <a:lnTo>
                  <a:pt x="77631" y="19517"/>
                </a:lnTo>
                <a:lnTo>
                  <a:pt x="84345" y="21099"/>
                </a:lnTo>
                <a:lnTo>
                  <a:pt x="91060" y="22682"/>
                </a:lnTo>
                <a:lnTo>
                  <a:pt x="97747" y="24272"/>
                </a:lnTo>
                <a:lnTo>
                  <a:pt x="104408" y="25870"/>
                </a:lnTo>
                <a:lnTo>
                  <a:pt x="111069" y="27476"/>
                </a:lnTo>
                <a:lnTo>
                  <a:pt x="111336" y="27530"/>
                </a:lnTo>
                <a:lnTo>
                  <a:pt x="111631" y="27584"/>
                </a:lnTo>
                <a:lnTo>
                  <a:pt x="111925" y="27623"/>
                </a:lnTo>
                <a:lnTo>
                  <a:pt x="112193" y="27654"/>
                </a:lnTo>
                <a:lnTo>
                  <a:pt x="112487" y="27669"/>
                </a:lnTo>
                <a:lnTo>
                  <a:pt x="112781" y="27684"/>
                </a:lnTo>
                <a:lnTo>
                  <a:pt x="113075" y="27692"/>
                </a:lnTo>
                <a:lnTo>
                  <a:pt x="113343" y="27684"/>
                </a:lnTo>
                <a:lnTo>
                  <a:pt x="113637" y="27669"/>
                </a:lnTo>
                <a:lnTo>
                  <a:pt x="113905" y="27654"/>
                </a:lnTo>
                <a:lnTo>
                  <a:pt x="114172" y="27630"/>
                </a:lnTo>
                <a:lnTo>
                  <a:pt x="114440" y="27600"/>
                </a:lnTo>
                <a:lnTo>
                  <a:pt x="114680" y="27561"/>
                </a:lnTo>
                <a:lnTo>
                  <a:pt x="114894" y="27515"/>
                </a:lnTo>
                <a:lnTo>
                  <a:pt x="115135" y="27468"/>
                </a:lnTo>
                <a:lnTo>
                  <a:pt x="115322" y="27414"/>
                </a:lnTo>
                <a:lnTo>
                  <a:pt x="115510" y="27353"/>
                </a:lnTo>
                <a:lnTo>
                  <a:pt x="115697" y="27291"/>
                </a:lnTo>
                <a:lnTo>
                  <a:pt x="115831" y="27229"/>
                </a:lnTo>
                <a:lnTo>
                  <a:pt x="115964" y="27160"/>
                </a:lnTo>
                <a:lnTo>
                  <a:pt x="116071" y="27090"/>
                </a:lnTo>
                <a:lnTo>
                  <a:pt x="116152" y="27021"/>
                </a:lnTo>
                <a:lnTo>
                  <a:pt x="116205" y="26943"/>
                </a:lnTo>
                <a:lnTo>
                  <a:pt x="116232" y="26866"/>
                </a:lnTo>
                <a:lnTo>
                  <a:pt x="116232" y="26789"/>
                </a:lnTo>
                <a:lnTo>
                  <a:pt x="116205" y="26712"/>
                </a:lnTo>
                <a:lnTo>
                  <a:pt x="116125" y="26635"/>
                </a:lnTo>
                <a:lnTo>
                  <a:pt x="116045" y="26557"/>
                </a:lnTo>
                <a:lnTo>
                  <a:pt x="115911" y="26480"/>
                </a:lnTo>
                <a:lnTo>
                  <a:pt x="115724" y="26403"/>
                </a:lnTo>
                <a:lnTo>
                  <a:pt x="115536" y="26333"/>
                </a:lnTo>
                <a:lnTo>
                  <a:pt x="115269" y="26256"/>
                </a:lnTo>
                <a:lnTo>
                  <a:pt x="112059" y="25399"/>
                </a:lnTo>
                <a:lnTo>
                  <a:pt x="108795" y="24535"/>
                </a:lnTo>
                <a:lnTo>
                  <a:pt x="105558" y="23686"/>
                </a:lnTo>
                <a:lnTo>
                  <a:pt x="102295" y="22836"/>
                </a:lnTo>
                <a:lnTo>
                  <a:pt x="99004" y="21987"/>
                </a:lnTo>
                <a:lnTo>
                  <a:pt x="95714" y="21146"/>
                </a:lnTo>
                <a:lnTo>
                  <a:pt x="92424" y="20304"/>
                </a:lnTo>
                <a:lnTo>
                  <a:pt x="89107" y="19471"/>
                </a:lnTo>
                <a:lnTo>
                  <a:pt x="82446" y="17811"/>
                </a:lnTo>
                <a:lnTo>
                  <a:pt x="75758" y="16159"/>
                </a:lnTo>
                <a:lnTo>
                  <a:pt x="69017" y="14522"/>
                </a:lnTo>
                <a:lnTo>
                  <a:pt x="62276" y="12901"/>
                </a:lnTo>
                <a:lnTo>
                  <a:pt x="55454" y="11287"/>
                </a:lnTo>
                <a:lnTo>
                  <a:pt x="48633" y="9689"/>
                </a:lnTo>
                <a:lnTo>
                  <a:pt x="41785" y="8099"/>
                </a:lnTo>
                <a:lnTo>
                  <a:pt x="34883" y="6517"/>
                </a:lnTo>
                <a:lnTo>
                  <a:pt x="27982" y="4949"/>
                </a:lnTo>
                <a:lnTo>
                  <a:pt x="21053" y="3382"/>
                </a:lnTo>
                <a:lnTo>
                  <a:pt x="14098" y="1823"/>
                </a:lnTo>
                <a:lnTo>
                  <a:pt x="7143" y="271"/>
                </a:lnTo>
                <a:lnTo>
                  <a:pt x="6661" y="178"/>
                </a:lnTo>
                <a:lnTo>
                  <a:pt x="6207" y="109"/>
                </a:lnTo>
                <a:lnTo>
                  <a:pt x="5725" y="55"/>
                </a:lnTo>
                <a:lnTo>
                  <a:pt x="5270" y="16"/>
                </a:lnTo>
                <a:lnTo>
                  <a:pt x="481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4"/>
          <p:cNvSpPr/>
          <p:nvPr/>
        </p:nvSpPr>
        <p:spPr>
          <a:xfrm rot="10800000" flipH="1">
            <a:off x="7923937" y="228610"/>
            <a:ext cx="59923" cy="105900"/>
          </a:xfrm>
          <a:custGeom>
            <a:avLst/>
            <a:gdLst/>
            <a:ahLst/>
            <a:cxnLst/>
            <a:rect l="l" t="t" r="r" b="b"/>
            <a:pathLst>
              <a:path w="18325" h="10561" extrusionOk="0">
                <a:moveTo>
                  <a:pt x="4574" y="0"/>
                </a:moveTo>
                <a:lnTo>
                  <a:pt x="4173" y="8"/>
                </a:lnTo>
                <a:lnTo>
                  <a:pt x="3772" y="31"/>
                </a:lnTo>
                <a:lnTo>
                  <a:pt x="3397" y="62"/>
                </a:lnTo>
                <a:lnTo>
                  <a:pt x="3023" y="101"/>
                </a:lnTo>
                <a:lnTo>
                  <a:pt x="2648" y="147"/>
                </a:lnTo>
                <a:lnTo>
                  <a:pt x="2274" y="201"/>
                </a:lnTo>
                <a:lnTo>
                  <a:pt x="1926" y="270"/>
                </a:lnTo>
                <a:lnTo>
                  <a:pt x="1605" y="340"/>
                </a:lnTo>
                <a:lnTo>
                  <a:pt x="1311" y="425"/>
                </a:lnTo>
                <a:lnTo>
                  <a:pt x="1043" y="517"/>
                </a:lnTo>
                <a:lnTo>
                  <a:pt x="776" y="610"/>
                </a:lnTo>
                <a:lnTo>
                  <a:pt x="562" y="718"/>
                </a:lnTo>
                <a:lnTo>
                  <a:pt x="375" y="834"/>
                </a:lnTo>
                <a:lnTo>
                  <a:pt x="214" y="957"/>
                </a:lnTo>
                <a:lnTo>
                  <a:pt x="107" y="1089"/>
                </a:lnTo>
                <a:lnTo>
                  <a:pt x="27" y="1220"/>
                </a:lnTo>
                <a:lnTo>
                  <a:pt x="0" y="1367"/>
                </a:lnTo>
                <a:lnTo>
                  <a:pt x="27" y="1668"/>
                </a:lnTo>
                <a:lnTo>
                  <a:pt x="54" y="1961"/>
                </a:lnTo>
                <a:lnTo>
                  <a:pt x="107" y="2254"/>
                </a:lnTo>
                <a:lnTo>
                  <a:pt x="214" y="2555"/>
                </a:lnTo>
                <a:lnTo>
                  <a:pt x="321" y="2849"/>
                </a:lnTo>
                <a:lnTo>
                  <a:pt x="482" y="3150"/>
                </a:lnTo>
                <a:lnTo>
                  <a:pt x="642" y="3443"/>
                </a:lnTo>
                <a:lnTo>
                  <a:pt x="829" y="3737"/>
                </a:lnTo>
                <a:lnTo>
                  <a:pt x="1070" y="4030"/>
                </a:lnTo>
                <a:lnTo>
                  <a:pt x="1311" y="4323"/>
                </a:lnTo>
                <a:lnTo>
                  <a:pt x="1578" y="4617"/>
                </a:lnTo>
                <a:lnTo>
                  <a:pt x="1873" y="4902"/>
                </a:lnTo>
                <a:lnTo>
                  <a:pt x="2194" y="5196"/>
                </a:lnTo>
                <a:lnTo>
                  <a:pt x="2541" y="5481"/>
                </a:lnTo>
                <a:lnTo>
                  <a:pt x="2889" y="5767"/>
                </a:lnTo>
                <a:lnTo>
                  <a:pt x="3264" y="6053"/>
                </a:lnTo>
                <a:lnTo>
                  <a:pt x="3665" y="6330"/>
                </a:lnTo>
                <a:lnTo>
                  <a:pt x="4093" y="6608"/>
                </a:lnTo>
                <a:lnTo>
                  <a:pt x="4548" y="6886"/>
                </a:lnTo>
                <a:lnTo>
                  <a:pt x="5002" y="7157"/>
                </a:lnTo>
                <a:lnTo>
                  <a:pt x="5484" y="7427"/>
                </a:lnTo>
                <a:lnTo>
                  <a:pt x="5966" y="7697"/>
                </a:lnTo>
                <a:lnTo>
                  <a:pt x="6474" y="7959"/>
                </a:lnTo>
                <a:lnTo>
                  <a:pt x="7009" y="8222"/>
                </a:lnTo>
                <a:lnTo>
                  <a:pt x="7544" y="8477"/>
                </a:lnTo>
                <a:lnTo>
                  <a:pt x="8106" y="8731"/>
                </a:lnTo>
                <a:lnTo>
                  <a:pt x="8694" y="8978"/>
                </a:lnTo>
                <a:lnTo>
                  <a:pt x="9283" y="9225"/>
                </a:lnTo>
                <a:lnTo>
                  <a:pt x="9871" y="9465"/>
                </a:lnTo>
                <a:lnTo>
                  <a:pt x="10486" y="9704"/>
                </a:lnTo>
                <a:lnTo>
                  <a:pt x="11128" y="9936"/>
                </a:lnTo>
                <a:lnTo>
                  <a:pt x="11770" y="10160"/>
                </a:lnTo>
                <a:lnTo>
                  <a:pt x="12065" y="10252"/>
                </a:lnTo>
                <a:lnTo>
                  <a:pt x="12359" y="10329"/>
                </a:lnTo>
                <a:lnTo>
                  <a:pt x="12653" y="10391"/>
                </a:lnTo>
                <a:lnTo>
                  <a:pt x="12974" y="10445"/>
                </a:lnTo>
                <a:lnTo>
                  <a:pt x="13322" y="10492"/>
                </a:lnTo>
                <a:lnTo>
                  <a:pt x="13643" y="10522"/>
                </a:lnTo>
                <a:lnTo>
                  <a:pt x="13964" y="10546"/>
                </a:lnTo>
                <a:lnTo>
                  <a:pt x="14312" y="10561"/>
                </a:lnTo>
                <a:lnTo>
                  <a:pt x="14659" y="10561"/>
                </a:lnTo>
                <a:lnTo>
                  <a:pt x="14980" y="10553"/>
                </a:lnTo>
                <a:lnTo>
                  <a:pt x="15301" y="10538"/>
                </a:lnTo>
                <a:lnTo>
                  <a:pt x="15622" y="10515"/>
                </a:lnTo>
                <a:lnTo>
                  <a:pt x="15943" y="10484"/>
                </a:lnTo>
                <a:lnTo>
                  <a:pt x="16238" y="10445"/>
                </a:lnTo>
                <a:lnTo>
                  <a:pt x="16532" y="10399"/>
                </a:lnTo>
                <a:lnTo>
                  <a:pt x="16826" y="10345"/>
                </a:lnTo>
                <a:lnTo>
                  <a:pt x="17067" y="10291"/>
                </a:lnTo>
                <a:lnTo>
                  <a:pt x="17308" y="10221"/>
                </a:lnTo>
                <a:lnTo>
                  <a:pt x="17549" y="10152"/>
                </a:lnTo>
                <a:lnTo>
                  <a:pt x="17736" y="10082"/>
                </a:lnTo>
                <a:lnTo>
                  <a:pt x="17896" y="9997"/>
                </a:lnTo>
                <a:lnTo>
                  <a:pt x="18057" y="9913"/>
                </a:lnTo>
                <a:lnTo>
                  <a:pt x="18164" y="9828"/>
                </a:lnTo>
                <a:lnTo>
                  <a:pt x="18271" y="9735"/>
                </a:lnTo>
                <a:lnTo>
                  <a:pt x="18324" y="9642"/>
                </a:lnTo>
                <a:lnTo>
                  <a:pt x="18324" y="9542"/>
                </a:lnTo>
                <a:lnTo>
                  <a:pt x="18324" y="9442"/>
                </a:lnTo>
                <a:lnTo>
                  <a:pt x="18271" y="9341"/>
                </a:lnTo>
                <a:lnTo>
                  <a:pt x="18164" y="9241"/>
                </a:lnTo>
                <a:lnTo>
                  <a:pt x="18030" y="9133"/>
                </a:lnTo>
                <a:lnTo>
                  <a:pt x="17870" y="9032"/>
                </a:lnTo>
                <a:lnTo>
                  <a:pt x="17629" y="8924"/>
                </a:lnTo>
                <a:lnTo>
                  <a:pt x="17094" y="8693"/>
                </a:lnTo>
                <a:lnTo>
                  <a:pt x="16586" y="8469"/>
                </a:lnTo>
                <a:lnTo>
                  <a:pt x="16077" y="8237"/>
                </a:lnTo>
                <a:lnTo>
                  <a:pt x="15596" y="8006"/>
                </a:lnTo>
                <a:lnTo>
                  <a:pt x="15141" y="7774"/>
                </a:lnTo>
                <a:lnTo>
                  <a:pt x="14713" y="7542"/>
                </a:lnTo>
                <a:lnTo>
                  <a:pt x="14285" y="7311"/>
                </a:lnTo>
                <a:lnTo>
                  <a:pt x="13884" y="7079"/>
                </a:lnTo>
                <a:lnTo>
                  <a:pt x="13509" y="6848"/>
                </a:lnTo>
                <a:lnTo>
                  <a:pt x="13161" y="6608"/>
                </a:lnTo>
                <a:lnTo>
                  <a:pt x="12814" y="6377"/>
                </a:lnTo>
                <a:lnTo>
                  <a:pt x="12466" y="6137"/>
                </a:lnTo>
                <a:lnTo>
                  <a:pt x="12145" y="5898"/>
                </a:lnTo>
                <a:lnTo>
                  <a:pt x="11851" y="5659"/>
                </a:lnTo>
                <a:lnTo>
                  <a:pt x="11316" y="5180"/>
                </a:lnTo>
                <a:lnTo>
                  <a:pt x="10807" y="4694"/>
                </a:lnTo>
                <a:lnTo>
                  <a:pt x="10379" y="4200"/>
                </a:lnTo>
                <a:lnTo>
                  <a:pt x="9978" y="3698"/>
                </a:lnTo>
                <a:lnTo>
                  <a:pt x="9657" y="3188"/>
                </a:lnTo>
                <a:lnTo>
                  <a:pt x="9336" y="2679"/>
                </a:lnTo>
                <a:lnTo>
                  <a:pt x="9095" y="2154"/>
                </a:lnTo>
                <a:lnTo>
                  <a:pt x="8881" y="1621"/>
                </a:lnTo>
                <a:lnTo>
                  <a:pt x="8694" y="1081"/>
                </a:lnTo>
                <a:lnTo>
                  <a:pt x="8614" y="934"/>
                </a:lnTo>
                <a:lnTo>
                  <a:pt x="8507" y="795"/>
                </a:lnTo>
                <a:lnTo>
                  <a:pt x="8346" y="664"/>
                </a:lnTo>
                <a:lnTo>
                  <a:pt x="8159" y="556"/>
                </a:lnTo>
                <a:lnTo>
                  <a:pt x="7945" y="448"/>
                </a:lnTo>
                <a:lnTo>
                  <a:pt x="7704" y="355"/>
                </a:lnTo>
                <a:lnTo>
                  <a:pt x="7437" y="278"/>
                </a:lnTo>
                <a:lnTo>
                  <a:pt x="7116" y="209"/>
                </a:lnTo>
                <a:lnTo>
                  <a:pt x="6795" y="147"/>
                </a:lnTo>
                <a:lnTo>
                  <a:pt x="6447" y="93"/>
                </a:lnTo>
                <a:lnTo>
                  <a:pt x="6099" y="54"/>
                </a:lnTo>
                <a:lnTo>
                  <a:pt x="5725" y="31"/>
                </a:lnTo>
                <a:lnTo>
                  <a:pt x="5350" y="8"/>
                </a:lnTo>
                <a:lnTo>
                  <a:pt x="494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4"/>
          <p:cNvSpPr/>
          <p:nvPr/>
        </p:nvSpPr>
        <p:spPr>
          <a:xfrm rot="10800000" flipH="1">
            <a:off x="7922623" y="420350"/>
            <a:ext cx="32196" cy="94299"/>
          </a:xfrm>
          <a:custGeom>
            <a:avLst/>
            <a:gdLst/>
            <a:ahLst/>
            <a:cxnLst/>
            <a:rect l="l" t="t" r="r" b="b"/>
            <a:pathLst>
              <a:path w="9846" h="9404" extrusionOk="0">
                <a:moveTo>
                  <a:pt x="6154" y="1"/>
                </a:moveTo>
                <a:lnTo>
                  <a:pt x="5886" y="9"/>
                </a:lnTo>
                <a:lnTo>
                  <a:pt x="5645" y="16"/>
                </a:lnTo>
                <a:lnTo>
                  <a:pt x="5404" y="40"/>
                </a:lnTo>
                <a:lnTo>
                  <a:pt x="5190" y="55"/>
                </a:lnTo>
                <a:lnTo>
                  <a:pt x="4950" y="86"/>
                </a:lnTo>
                <a:lnTo>
                  <a:pt x="4736" y="117"/>
                </a:lnTo>
                <a:lnTo>
                  <a:pt x="4522" y="155"/>
                </a:lnTo>
                <a:lnTo>
                  <a:pt x="4334" y="194"/>
                </a:lnTo>
                <a:lnTo>
                  <a:pt x="4120" y="248"/>
                </a:lnTo>
                <a:lnTo>
                  <a:pt x="3960" y="302"/>
                </a:lnTo>
                <a:lnTo>
                  <a:pt x="3799" y="364"/>
                </a:lnTo>
                <a:lnTo>
                  <a:pt x="3318" y="572"/>
                </a:lnTo>
                <a:lnTo>
                  <a:pt x="2863" y="788"/>
                </a:lnTo>
                <a:lnTo>
                  <a:pt x="2462" y="1012"/>
                </a:lnTo>
                <a:lnTo>
                  <a:pt x="2087" y="1244"/>
                </a:lnTo>
                <a:lnTo>
                  <a:pt x="1740" y="1483"/>
                </a:lnTo>
                <a:lnTo>
                  <a:pt x="1445" y="1730"/>
                </a:lnTo>
                <a:lnTo>
                  <a:pt x="1178" y="1977"/>
                </a:lnTo>
                <a:lnTo>
                  <a:pt x="937" y="2232"/>
                </a:lnTo>
                <a:lnTo>
                  <a:pt x="723" y="2494"/>
                </a:lnTo>
                <a:lnTo>
                  <a:pt x="536" y="2757"/>
                </a:lnTo>
                <a:lnTo>
                  <a:pt x="402" y="3019"/>
                </a:lnTo>
                <a:lnTo>
                  <a:pt x="268" y="3290"/>
                </a:lnTo>
                <a:lnTo>
                  <a:pt x="161" y="3568"/>
                </a:lnTo>
                <a:lnTo>
                  <a:pt x="81" y="3838"/>
                </a:lnTo>
                <a:lnTo>
                  <a:pt x="28" y="4116"/>
                </a:lnTo>
                <a:lnTo>
                  <a:pt x="1" y="4394"/>
                </a:lnTo>
                <a:lnTo>
                  <a:pt x="1" y="4671"/>
                </a:lnTo>
                <a:lnTo>
                  <a:pt x="1" y="4949"/>
                </a:lnTo>
                <a:lnTo>
                  <a:pt x="28" y="5235"/>
                </a:lnTo>
                <a:lnTo>
                  <a:pt x="81" y="5513"/>
                </a:lnTo>
                <a:lnTo>
                  <a:pt x="135" y="5791"/>
                </a:lnTo>
                <a:lnTo>
                  <a:pt x="215" y="6061"/>
                </a:lnTo>
                <a:lnTo>
                  <a:pt x="429" y="6609"/>
                </a:lnTo>
                <a:lnTo>
                  <a:pt x="670" y="7142"/>
                </a:lnTo>
                <a:lnTo>
                  <a:pt x="964" y="7667"/>
                </a:lnTo>
                <a:lnTo>
                  <a:pt x="1285" y="8169"/>
                </a:lnTo>
                <a:lnTo>
                  <a:pt x="1633" y="8647"/>
                </a:lnTo>
                <a:lnTo>
                  <a:pt x="1740" y="8748"/>
                </a:lnTo>
                <a:lnTo>
                  <a:pt x="1847" y="8840"/>
                </a:lnTo>
                <a:lnTo>
                  <a:pt x="1980" y="8925"/>
                </a:lnTo>
                <a:lnTo>
                  <a:pt x="2168" y="9002"/>
                </a:lnTo>
                <a:lnTo>
                  <a:pt x="2328" y="9072"/>
                </a:lnTo>
                <a:lnTo>
                  <a:pt x="2542" y="9141"/>
                </a:lnTo>
                <a:lnTo>
                  <a:pt x="2756" y="9195"/>
                </a:lnTo>
                <a:lnTo>
                  <a:pt x="2997" y="9242"/>
                </a:lnTo>
                <a:lnTo>
                  <a:pt x="3238" y="9288"/>
                </a:lnTo>
                <a:lnTo>
                  <a:pt x="3505" y="9327"/>
                </a:lnTo>
                <a:lnTo>
                  <a:pt x="3773" y="9357"/>
                </a:lnTo>
                <a:lnTo>
                  <a:pt x="4040" y="9373"/>
                </a:lnTo>
                <a:lnTo>
                  <a:pt x="4308" y="9388"/>
                </a:lnTo>
                <a:lnTo>
                  <a:pt x="4602" y="9404"/>
                </a:lnTo>
                <a:lnTo>
                  <a:pt x="4869" y="9404"/>
                </a:lnTo>
                <a:lnTo>
                  <a:pt x="5137" y="9396"/>
                </a:lnTo>
                <a:lnTo>
                  <a:pt x="5431" y="9388"/>
                </a:lnTo>
                <a:lnTo>
                  <a:pt x="5699" y="9365"/>
                </a:lnTo>
                <a:lnTo>
                  <a:pt x="5940" y="9342"/>
                </a:lnTo>
                <a:lnTo>
                  <a:pt x="6207" y="9311"/>
                </a:lnTo>
                <a:lnTo>
                  <a:pt x="6448" y="9273"/>
                </a:lnTo>
                <a:lnTo>
                  <a:pt x="6662" y="9234"/>
                </a:lnTo>
                <a:lnTo>
                  <a:pt x="6876" y="9180"/>
                </a:lnTo>
                <a:lnTo>
                  <a:pt x="7090" y="9126"/>
                </a:lnTo>
                <a:lnTo>
                  <a:pt x="7250" y="9064"/>
                </a:lnTo>
                <a:lnTo>
                  <a:pt x="7411" y="8995"/>
                </a:lnTo>
                <a:lnTo>
                  <a:pt x="7545" y="8917"/>
                </a:lnTo>
                <a:lnTo>
                  <a:pt x="7652" y="8833"/>
                </a:lnTo>
                <a:lnTo>
                  <a:pt x="7732" y="8748"/>
                </a:lnTo>
                <a:lnTo>
                  <a:pt x="7785" y="8647"/>
                </a:lnTo>
                <a:lnTo>
                  <a:pt x="7812" y="8547"/>
                </a:lnTo>
                <a:lnTo>
                  <a:pt x="7812" y="8439"/>
                </a:lnTo>
                <a:lnTo>
                  <a:pt x="7678" y="7929"/>
                </a:lnTo>
                <a:lnTo>
                  <a:pt x="7598" y="7420"/>
                </a:lnTo>
                <a:lnTo>
                  <a:pt x="7571" y="6910"/>
                </a:lnTo>
                <a:lnTo>
                  <a:pt x="7571" y="6401"/>
                </a:lnTo>
                <a:lnTo>
                  <a:pt x="7625" y="5891"/>
                </a:lnTo>
                <a:lnTo>
                  <a:pt x="7732" y="5382"/>
                </a:lnTo>
                <a:lnTo>
                  <a:pt x="7892" y="4872"/>
                </a:lnTo>
                <a:lnTo>
                  <a:pt x="8106" y="4363"/>
                </a:lnTo>
                <a:lnTo>
                  <a:pt x="8240" y="4147"/>
                </a:lnTo>
                <a:lnTo>
                  <a:pt x="8374" y="3930"/>
                </a:lnTo>
                <a:lnTo>
                  <a:pt x="8668" y="3490"/>
                </a:lnTo>
                <a:lnTo>
                  <a:pt x="8962" y="3058"/>
                </a:lnTo>
                <a:lnTo>
                  <a:pt x="9283" y="2626"/>
                </a:lnTo>
                <a:lnTo>
                  <a:pt x="9551" y="2193"/>
                </a:lnTo>
                <a:lnTo>
                  <a:pt x="9658" y="1977"/>
                </a:lnTo>
                <a:lnTo>
                  <a:pt x="9738" y="1753"/>
                </a:lnTo>
                <a:lnTo>
                  <a:pt x="9818" y="1537"/>
                </a:lnTo>
                <a:lnTo>
                  <a:pt x="9845" y="1313"/>
                </a:lnTo>
                <a:lnTo>
                  <a:pt x="9845" y="1097"/>
                </a:lnTo>
                <a:lnTo>
                  <a:pt x="9818" y="873"/>
                </a:lnTo>
                <a:lnTo>
                  <a:pt x="9792" y="796"/>
                </a:lnTo>
                <a:lnTo>
                  <a:pt x="9765" y="727"/>
                </a:lnTo>
                <a:lnTo>
                  <a:pt x="9685" y="649"/>
                </a:lnTo>
                <a:lnTo>
                  <a:pt x="9578" y="588"/>
                </a:lnTo>
                <a:lnTo>
                  <a:pt x="9471" y="518"/>
                </a:lnTo>
                <a:lnTo>
                  <a:pt x="9364" y="464"/>
                </a:lnTo>
                <a:lnTo>
                  <a:pt x="9203" y="402"/>
                </a:lnTo>
                <a:lnTo>
                  <a:pt x="9043" y="348"/>
                </a:lnTo>
                <a:lnTo>
                  <a:pt x="8882" y="302"/>
                </a:lnTo>
                <a:lnTo>
                  <a:pt x="8695" y="248"/>
                </a:lnTo>
                <a:lnTo>
                  <a:pt x="8481" y="209"/>
                </a:lnTo>
                <a:lnTo>
                  <a:pt x="8294" y="171"/>
                </a:lnTo>
                <a:lnTo>
                  <a:pt x="8080" y="132"/>
                </a:lnTo>
                <a:lnTo>
                  <a:pt x="7839" y="101"/>
                </a:lnTo>
                <a:lnTo>
                  <a:pt x="7384" y="55"/>
                </a:lnTo>
                <a:lnTo>
                  <a:pt x="7143" y="32"/>
                </a:lnTo>
                <a:lnTo>
                  <a:pt x="6876" y="16"/>
                </a:lnTo>
                <a:lnTo>
                  <a:pt x="6635" y="9"/>
                </a:lnTo>
                <a:lnTo>
                  <a:pt x="639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4"/>
          <p:cNvSpPr/>
          <p:nvPr/>
        </p:nvSpPr>
        <p:spPr>
          <a:xfrm rot="10800000" flipH="1">
            <a:off x="7963370" y="562395"/>
            <a:ext cx="76194" cy="84923"/>
          </a:xfrm>
          <a:custGeom>
            <a:avLst/>
            <a:gdLst/>
            <a:ahLst/>
            <a:cxnLst/>
            <a:rect l="l" t="t" r="r" b="b"/>
            <a:pathLst>
              <a:path w="23301" h="8469" extrusionOk="0">
                <a:moveTo>
                  <a:pt x="18298" y="0"/>
                </a:moveTo>
                <a:lnTo>
                  <a:pt x="17763" y="8"/>
                </a:lnTo>
                <a:lnTo>
                  <a:pt x="17228" y="15"/>
                </a:lnTo>
                <a:lnTo>
                  <a:pt x="16666" y="39"/>
                </a:lnTo>
                <a:lnTo>
                  <a:pt x="16131" y="70"/>
                </a:lnTo>
                <a:lnTo>
                  <a:pt x="15596" y="108"/>
                </a:lnTo>
                <a:lnTo>
                  <a:pt x="15061" y="162"/>
                </a:lnTo>
                <a:lnTo>
                  <a:pt x="14526" y="216"/>
                </a:lnTo>
                <a:lnTo>
                  <a:pt x="14018" y="278"/>
                </a:lnTo>
                <a:lnTo>
                  <a:pt x="13483" y="347"/>
                </a:lnTo>
                <a:lnTo>
                  <a:pt x="12975" y="425"/>
                </a:lnTo>
                <a:lnTo>
                  <a:pt x="12466" y="510"/>
                </a:lnTo>
                <a:lnTo>
                  <a:pt x="11985" y="594"/>
                </a:lnTo>
                <a:lnTo>
                  <a:pt x="11477" y="687"/>
                </a:lnTo>
                <a:lnTo>
                  <a:pt x="10995" y="787"/>
                </a:lnTo>
                <a:lnTo>
                  <a:pt x="10514" y="896"/>
                </a:lnTo>
                <a:lnTo>
                  <a:pt x="10059" y="1004"/>
                </a:lnTo>
                <a:lnTo>
                  <a:pt x="9149" y="1227"/>
                </a:lnTo>
                <a:lnTo>
                  <a:pt x="8267" y="1467"/>
                </a:lnTo>
                <a:lnTo>
                  <a:pt x="7437" y="1714"/>
                </a:lnTo>
                <a:lnTo>
                  <a:pt x="6635" y="1976"/>
                </a:lnTo>
                <a:lnTo>
                  <a:pt x="5886" y="2231"/>
                </a:lnTo>
                <a:lnTo>
                  <a:pt x="5190" y="2494"/>
                </a:lnTo>
                <a:lnTo>
                  <a:pt x="4575" y="2748"/>
                </a:lnTo>
                <a:lnTo>
                  <a:pt x="3986" y="3003"/>
                </a:lnTo>
                <a:lnTo>
                  <a:pt x="3398" y="3273"/>
                </a:lnTo>
                <a:lnTo>
                  <a:pt x="2863" y="3551"/>
                </a:lnTo>
                <a:lnTo>
                  <a:pt x="2381" y="3837"/>
                </a:lnTo>
                <a:lnTo>
                  <a:pt x="1927" y="4122"/>
                </a:lnTo>
                <a:lnTo>
                  <a:pt x="1525" y="4416"/>
                </a:lnTo>
                <a:lnTo>
                  <a:pt x="1178" y="4709"/>
                </a:lnTo>
                <a:lnTo>
                  <a:pt x="857" y="5010"/>
                </a:lnTo>
                <a:lnTo>
                  <a:pt x="589" y="5319"/>
                </a:lnTo>
                <a:lnTo>
                  <a:pt x="375" y="5620"/>
                </a:lnTo>
                <a:lnTo>
                  <a:pt x="215" y="5929"/>
                </a:lnTo>
                <a:lnTo>
                  <a:pt x="81" y="6245"/>
                </a:lnTo>
                <a:lnTo>
                  <a:pt x="27" y="6554"/>
                </a:lnTo>
                <a:lnTo>
                  <a:pt x="1" y="6871"/>
                </a:lnTo>
                <a:lnTo>
                  <a:pt x="27" y="7187"/>
                </a:lnTo>
                <a:lnTo>
                  <a:pt x="134" y="7504"/>
                </a:lnTo>
                <a:lnTo>
                  <a:pt x="268" y="7820"/>
                </a:lnTo>
                <a:lnTo>
                  <a:pt x="322" y="7897"/>
                </a:lnTo>
                <a:lnTo>
                  <a:pt x="402" y="7967"/>
                </a:lnTo>
                <a:lnTo>
                  <a:pt x="509" y="8036"/>
                </a:lnTo>
                <a:lnTo>
                  <a:pt x="616" y="8098"/>
                </a:lnTo>
                <a:lnTo>
                  <a:pt x="750" y="8152"/>
                </a:lnTo>
                <a:lnTo>
                  <a:pt x="883" y="8206"/>
                </a:lnTo>
                <a:lnTo>
                  <a:pt x="1044" y="8253"/>
                </a:lnTo>
                <a:lnTo>
                  <a:pt x="1204" y="8299"/>
                </a:lnTo>
                <a:lnTo>
                  <a:pt x="1392" y="8338"/>
                </a:lnTo>
                <a:lnTo>
                  <a:pt x="1606" y="8368"/>
                </a:lnTo>
                <a:lnTo>
                  <a:pt x="1793" y="8399"/>
                </a:lnTo>
                <a:lnTo>
                  <a:pt x="2007" y="8422"/>
                </a:lnTo>
                <a:lnTo>
                  <a:pt x="2221" y="8446"/>
                </a:lnTo>
                <a:lnTo>
                  <a:pt x="2435" y="8453"/>
                </a:lnTo>
                <a:lnTo>
                  <a:pt x="2649" y="8469"/>
                </a:lnTo>
                <a:lnTo>
                  <a:pt x="3318" y="8469"/>
                </a:lnTo>
                <a:lnTo>
                  <a:pt x="3532" y="8453"/>
                </a:lnTo>
                <a:lnTo>
                  <a:pt x="3746" y="8438"/>
                </a:lnTo>
                <a:lnTo>
                  <a:pt x="3960" y="8422"/>
                </a:lnTo>
                <a:lnTo>
                  <a:pt x="4174" y="8399"/>
                </a:lnTo>
                <a:lnTo>
                  <a:pt x="4361" y="8368"/>
                </a:lnTo>
                <a:lnTo>
                  <a:pt x="4548" y="8330"/>
                </a:lnTo>
                <a:lnTo>
                  <a:pt x="4709" y="8291"/>
                </a:lnTo>
                <a:lnTo>
                  <a:pt x="4869" y="8245"/>
                </a:lnTo>
                <a:lnTo>
                  <a:pt x="5003" y="8191"/>
                </a:lnTo>
                <a:lnTo>
                  <a:pt x="5137" y="8137"/>
                </a:lnTo>
                <a:lnTo>
                  <a:pt x="5244" y="8067"/>
                </a:lnTo>
                <a:lnTo>
                  <a:pt x="5351" y="8006"/>
                </a:lnTo>
                <a:lnTo>
                  <a:pt x="5431" y="7928"/>
                </a:lnTo>
                <a:lnTo>
                  <a:pt x="5485" y="7851"/>
                </a:lnTo>
                <a:lnTo>
                  <a:pt x="5618" y="7604"/>
                </a:lnTo>
                <a:lnTo>
                  <a:pt x="5779" y="7365"/>
                </a:lnTo>
                <a:lnTo>
                  <a:pt x="5966" y="7133"/>
                </a:lnTo>
                <a:lnTo>
                  <a:pt x="6180" y="6894"/>
                </a:lnTo>
                <a:lnTo>
                  <a:pt x="6421" y="6662"/>
                </a:lnTo>
                <a:lnTo>
                  <a:pt x="6688" y="6438"/>
                </a:lnTo>
                <a:lnTo>
                  <a:pt x="6956" y="6215"/>
                </a:lnTo>
                <a:lnTo>
                  <a:pt x="7277" y="5991"/>
                </a:lnTo>
                <a:lnTo>
                  <a:pt x="7625" y="5775"/>
                </a:lnTo>
                <a:lnTo>
                  <a:pt x="7999" y="5566"/>
                </a:lnTo>
                <a:lnTo>
                  <a:pt x="8374" y="5358"/>
                </a:lnTo>
                <a:lnTo>
                  <a:pt x="8802" y="5149"/>
                </a:lnTo>
                <a:lnTo>
                  <a:pt x="9283" y="4948"/>
                </a:lnTo>
                <a:lnTo>
                  <a:pt x="9765" y="4748"/>
                </a:lnTo>
                <a:lnTo>
                  <a:pt x="10273" y="4555"/>
                </a:lnTo>
                <a:lnTo>
                  <a:pt x="10835" y="4369"/>
                </a:lnTo>
                <a:lnTo>
                  <a:pt x="11423" y="4184"/>
                </a:lnTo>
                <a:lnTo>
                  <a:pt x="12038" y="4022"/>
                </a:lnTo>
                <a:lnTo>
                  <a:pt x="12654" y="3875"/>
                </a:lnTo>
                <a:lnTo>
                  <a:pt x="13296" y="3736"/>
                </a:lnTo>
                <a:lnTo>
                  <a:pt x="13964" y="3605"/>
                </a:lnTo>
                <a:lnTo>
                  <a:pt x="14633" y="3489"/>
                </a:lnTo>
                <a:lnTo>
                  <a:pt x="15329" y="3374"/>
                </a:lnTo>
                <a:lnTo>
                  <a:pt x="15998" y="3266"/>
                </a:lnTo>
                <a:lnTo>
                  <a:pt x="17389" y="3057"/>
                </a:lnTo>
                <a:lnTo>
                  <a:pt x="18780" y="2841"/>
                </a:lnTo>
                <a:lnTo>
                  <a:pt x="19475" y="2725"/>
                </a:lnTo>
                <a:lnTo>
                  <a:pt x="20144" y="2609"/>
                </a:lnTo>
                <a:lnTo>
                  <a:pt x="20813" y="2478"/>
                </a:lnTo>
                <a:lnTo>
                  <a:pt x="21481" y="2331"/>
                </a:lnTo>
                <a:lnTo>
                  <a:pt x="21802" y="2254"/>
                </a:lnTo>
                <a:lnTo>
                  <a:pt x="22097" y="2169"/>
                </a:lnTo>
                <a:lnTo>
                  <a:pt x="22364" y="2077"/>
                </a:lnTo>
                <a:lnTo>
                  <a:pt x="22605" y="1984"/>
                </a:lnTo>
                <a:lnTo>
                  <a:pt x="22792" y="1891"/>
                </a:lnTo>
                <a:lnTo>
                  <a:pt x="22953" y="1799"/>
                </a:lnTo>
                <a:lnTo>
                  <a:pt x="23086" y="1706"/>
                </a:lnTo>
                <a:lnTo>
                  <a:pt x="23167" y="1606"/>
                </a:lnTo>
                <a:lnTo>
                  <a:pt x="23247" y="1513"/>
                </a:lnTo>
                <a:lnTo>
                  <a:pt x="23274" y="1413"/>
                </a:lnTo>
                <a:lnTo>
                  <a:pt x="23300" y="1320"/>
                </a:lnTo>
                <a:lnTo>
                  <a:pt x="23274" y="1220"/>
                </a:lnTo>
                <a:lnTo>
                  <a:pt x="23220" y="1127"/>
                </a:lnTo>
                <a:lnTo>
                  <a:pt x="23140" y="1035"/>
                </a:lnTo>
                <a:lnTo>
                  <a:pt x="23060" y="942"/>
                </a:lnTo>
                <a:lnTo>
                  <a:pt x="22926" y="849"/>
                </a:lnTo>
                <a:lnTo>
                  <a:pt x="22792" y="764"/>
                </a:lnTo>
                <a:lnTo>
                  <a:pt x="22605" y="679"/>
                </a:lnTo>
                <a:lnTo>
                  <a:pt x="22418" y="594"/>
                </a:lnTo>
                <a:lnTo>
                  <a:pt x="22204" y="517"/>
                </a:lnTo>
                <a:lnTo>
                  <a:pt x="21963" y="440"/>
                </a:lnTo>
                <a:lnTo>
                  <a:pt x="21722" y="371"/>
                </a:lnTo>
                <a:lnTo>
                  <a:pt x="21455" y="309"/>
                </a:lnTo>
                <a:lnTo>
                  <a:pt x="21160" y="247"/>
                </a:lnTo>
                <a:lnTo>
                  <a:pt x="20866" y="193"/>
                </a:lnTo>
                <a:lnTo>
                  <a:pt x="20545" y="147"/>
                </a:lnTo>
                <a:lnTo>
                  <a:pt x="20197" y="108"/>
                </a:lnTo>
                <a:lnTo>
                  <a:pt x="19850" y="70"/>
                </a:lnTo>
                <a:lnTo>
                  <a:pt x="19475" y="39"/>
                </a:lnTo>
                <a:lnTo>
                  <a:pt x="19101" y="23"/>
                </a:lnTo>
                <a:lnTo>
                  <a:pt x="18699" y="8"/>
                </a:lnTo>
                <a:lnTo>
                  <a:pt x="1829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4"/>
          <p:cNvSpPr/>
          <p:nvPr/>
        </p:nvSpPr>
        <p:spPr>
          <a:xfrm rot="10800000" flipH="1">
            <a:off x="8495790" y="1040931"/>
            <a:ext cx="83977" cy="81834"/>
          </a:xfrm>
          <a:custGeom>
            <a:avLst/>
            <a:gdLst/>
            <a:ahLst/>
            <a:cxnLst/>
            <a:rect l="l" t="t" r="r" b="b"/>
            <a:pathLst>
              <a:path w="25681" h="8161" extrusionOk="0">
                <a:moveTo>
                  <a:pt x="20839" y="0"/>
                </a:moveTo>
                <a:lnTo>
                  <a:pt x="20438" y="16"/>
                </a:lnTo>
                <a:lnTo>
                  <a:pt x="20036" y="47"/>
                </a:lnTo>
                <a:lnTo>
                  <a:pt x="19635" y="78"/>
                </a:lnTo>
                <a:lnTo>
                  <a:pt x="19234" y="132"/>
                </a:lnTo>
                <a:lnTo>
                  <a:pt x="18859" y="193"/>
                </a:lnTo>
                <a:lnTo>
                  <a:pt x="18485" y="271"/>
                </a:lnTo>
                <a:lnTo>
                  <a:pt x="18137" y="363"/>
                </a:lnTo>
                <a:lnTo>
                  <a:pt x="16880" y="718"/>
                </a:lnTo>
                <a:lnTo>
                  <a:pt x="15649" y="1081"/>
                </a:lnTo>
                <a:lnTo>
                  <a:pt x="14445" y="1452"/>
                </a:lnTo>
                <a:lnTo>
                  <a:pt x="13242" y="1830"/>
                </a:lnTo>
                <a:lnTo>
                  <a:pt x="12091" y="2216"/>
                </a:lnTo>
                <a:lnTo>
                  <a:pt x="10941" y="2602"/>
                </a:lnTo>
                <a:lnTo>
                  <a:pt x="9818" y="2996"/>
                </a:lnTo>
                <a:lnTo>
                  <a:pt x="8721" y="3397"/>
                </a:lnTo>
                <a:lnTo>
                  <a:pt x="7651" y="3799"/>
                </a:lnTo>
                <a:lnTo>
                  <a:pt x="6581" y="4208"/>
                </a:lnTo>
                <a:lnTo>
                  <a:pt x="5537" y="4617"/>
                </a:lnTo>
                <a:lnTo>
                  <a:pt x="4521" y="5034"/>
                </a:lnTo>
                <a:lnTo>
                  <a:pt x="3504" y="5451"/>
                </a:lnTo>
                <a:lnTo>
                  <a:pt x="2515" y="5868"/>
                </a:lnTo>
                <a:lnTo>
                  <a:pt x="1525" y="6292"/>
                </a:lnTo>
                <a:lnTo>
                  <a:pt x="562" y="6717"/>
                </a:lnTo>
                <a:lnTo>
                  <a:pt x="401" y="6802"/>
                </a:lnTo>
                <a:lnTo>
                  <a:pt x="241" y="6894"/>
                </a:lnTo>
                <a:lnTo>
                  <a:pt x="134" y="6979"/>
                </a:lnTo>
                <a:lnTo>
                  <a:pt x="54" y="7072"/>
                </a:lnTo>
                <a:lnTo>
                  <a:pt x="27" y="7157"/>
                </a:lnTo>
                <a:lnTo>
                  <a:pt x="0" y="7242"/>
                </a:lnTo>
                <a:lnTo>
                  <a:pt x="27" y="7327"/>
                </a:lnTo>
                <a:lnTo>
                  <a:pt x="54" y="7412"/>
                </a:lnTo>
                <a:lnTo>
                  <a:pt x="107" y="7489"/>
                </a:lnTo>
                <a:lnTo>
                  <a:pt x="214" y="7566"/>
                </a:lnTo>
                <a:lnTo>
                  <a:pt x="321" y="7643"/>
                </a:lnTo>
                <a:lnTo>
                  <a:pt x="455" y="7713"/>
                </a:lnTo>
                <a:lnTo>
                  <a:pt x="615" y="7774"/>
                </a:lnTo>
                <a:lnTo>
                  <a:pt x="776" y="7844"/>
                </a:lnTo>
                <a:lnTo>
                  <a:pt x="963" y="7898"/>
                </a:lnTo>
                <a:lnTo>
                  <a:pt x="1150" y="7952"/>
                </a:lnTo>
                <a:lnTo>
                  <a:pt x="1391" y="7998"/>
                </a:lnTo>
                <a:lnTo>
                  <a:pt x="1605" y="8045"/>
                </a:lnTo>
                <a:lnTo>
                  <a:pt x="1846" y="8075"/>
                </a:lnTo>
                <a:lnTo>
                  <a:pt x="2087" y="8106"/>
                </a:lnTo>
                <a:lnTo>
                  <a:pt x="2354" y="8129"/>
                </a:lnTo>
                <a:lnTo>
                  <a:pt x="2622" y="8145"/>
                </a:lnTo>
                <a:lnTo>
                  <a:pt x="2889" y="8153"/>
                </a:lnTo>
                <a:lnTo>
                  <a:pt x="3157" y="8160"/>
                </a:lnTo>
                <a:lnTo>
                  <a:pt x="3424" y="8153"/>
                </a:lnTo>
                <a:lnTo>
                  <a:pt x="3718" y="8129"/>
                </a:lnTo>
                <a:lnTo>
                  <a:pt x="3986" y="8106"/>
                </a:lnTo>
                <a:lnTo>
                  <a:pt x="4253" y="8075"/>
                </a:lnTo>
                <a:lnTo>
                  <a:pt x="4521" y="8029"/>
                </a:lnTo>
                <a:lnTo>
                  <a:pt x="4788" y="7975"/>
                </a:lnTo>
                <a:lnTo>
                  <a:pt x="5056" y="7906"/>
                </a:lnTo>
                <a:lnTo>
                  <a:pt x="5323" y="7828"/>
                </a:lnTo>
                <a:lnTo>
                  <a:pt x="7651" y="7072"/>
                </a:lnTo>
                <a:lnTo>
                  <a:pt x="10032" y="6315"/>
                </a:lnTo>
                <a:lnTo>
                  <a:pt x="12439" y="5574"/>
                </a:lnTo>
                <a:lnTo>
                  <a:pt x="14847" y="4833"/>
                </a:lnTo>
                <a:lnTo>
                  <a:pt x="19715" y="3359"/>
                </a:lnTo>
                <a:lnTo>
                  <a:pt x="22150" y="2617"/>
                </a:lnTo>
                <a:lnTo>
                  <a:pt x="24557" y="1876"/>
                </a:lnTo>
                <a:lnTo>
                  <a:pt x="24878" y="1768"/>
                </a:lnTo>
                <a:lnTo>
                  <a:pt x="25146" y="1660"/>
                </a:lnTo>
                <a:lnTo>
                  <a:pt x="25360" y="1552"/>
                </a:lnTo>
                <a:lnTo>
                  <a:pt x="25520" y="1436"/>
                </a:lnTo>
                <a:lnTo>
                  <a:pt x="25627" y="1328"/>
                </a:lnTo>
                <a:lnTo>
                  <a:pt x="25681" y="1220"/>
                </a:lnTo>
                <a:lnTo>
                  <a:pt x="25681" y="1112"/>
                </a:lnTo>
                <a:lnTo>
                  <a:pt x="25654" y="1012"/>
                </a:lnTo>
                <a:lnTo>
                  <a:pt x="25600" y="904"/>
                </a:lnTo>
                <a:lnTo>
                  <a:pt x="25467" y="803"/>
                </a:lnTo>
                <a:lnTo>
                  <a:pt x="25333" y="711"/>
                </a:lnTo>
                <a:lnTo>
                  <a:pt x="25146" y="618"/>
                </a:lnTo>
                <a:lnTo>
                  <a:pt x="24932" y="533"/>
                </a:lnTo>
                <a:lnTo>
                  <a:pt x="24718" y="448"/>
                </a:lnTo>
                <a:lnTo>
                  <a:pt x="24450" y="371"/>
                </a:lnTo>
                <a:lnTo>
                  <a:pt x="24156" y="301"/>
                </a:lnTo>
                <a:lnTo>
                  <a:pt x="23835" y="232"/>
                </a:lnTo>
                <a:lnTo>
                  <a:pt x="23514" y="178"/>
                </a:lnTo>
                <a:lnTo>
                  <a:pt x="23166" y="124"/>
                </a:lnTo>
                <a:lnTo>
                  <a:pt x="22792" y="78"/>
                </a:lnTo>
                <a:lnTo>
                  <a:pt x="22417" y="47"/>
                </a:lnTo>
                <a:lnTo>
                  <a:pt x="22043" y="24"/>
                </a:lnTo>
                <a:lnTo>
                  <a:pt x="2164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4"/>
          <p:cNvSpPr/>
          <p:nvPr/>
        </p:nvSpPr>
        <p:spPr>
          <a:xfrm rot="10800000" flipH="1">
            <a:off x="8669007" y="1216727"/>
            <a:ext cx="99984" cy="102190"/>
          </a:xfrm>
          <a:custGeom>
            <a:avLst/>
            <a:gdLst/>
            <a:ahLst/>
            <a:cxnLst/>
            <a:rect l="l" t="t" r="r" b="b"/>
            <a:pathLst>
              <a:path w="30576" h="10191" extrusionOk="0">
                <a:moveTo>
                  <a:pt x="26189" y="0"/>
                </a:moveTo>
                <a:lnTo>
                  <a:pt x="25841" y="8"/>
                </a:lnTo>
                <a:lnTo>
                  <a:pt x="25493" y="23"/>
                </a:lnTo>
                <a:lnTo>
                  <a:pt x="25146" y="46"/>
                </a:lnTo>
                <a:lnTo>
                  <a:pt x="24825" y="85"/>
                </a:lnTo>
                <a:lnTo>
                  <a:pt x="24504" y="131"/>
                </a:lnTo>
                <a:lnTo>
                  <a:pt x="24209" y="193"/>
                </a:lnTo>
                <a:lnTo>
                  <a:pt x="23915" y="270"/>
                </a:lnTo>
                <a:lnTo>
                  <a:pt x="23621" y="348"/>
                </a:lnTo>
                <a:lnTo>
                  <a:pt x="23353" y="448"/>
                </a:lnTo>
                <a:lnTo>
                  <a:pt x="20732" y="1536"/>
                </a:lnTo>
                <a:lnTo>
                  <a:pt x="18110" y="2609"/>
                </a:lnTo>
                <a:lnTo>
                  <a:pt x="16799" y="3142"/>
                </a:lnTo>
                <a:lnTo>
                  <a:pt x="15489" y="3667"/>
                </a:lnTo>
                <a:lnTo>
                  <a:pt x="14178" y="4192"/>
                </a:lnTo>
                <a:lnTo>
                  <a:pt x="12814" y="4709"/>
                </a:lnTo>
                <a:lnTo>
                  <a:pt x="11449" y="5219"/>
                </a:lnTo>
                <a:lnTo>
                  <a:pt x="10058" y="5728"/>
                </a:lnTo>
                <a:lnTo>
                  <a:pt x="8641" y="6230"/>
                </a:lnTo>
                <a:lnTo>
                  <a:pt x="7169" y="6724"/>
                </a:lnTo>
                <a:lnTo>
                  <a:pt x="5671" y="7211"/>
                </a:lnTo>
                <a:lnTo>
                  <a:pt x="4120" y="7697"/>
                </a:lnTo>
                <a:lnTo>
                  <a:pt x="2515" y="8176"/>
                </a:lnTo>
                <a:lnTo>
                  <a:pt x="856" y="8646"/>
                </a:lnTo>
                <a:lnTo>
                  <a:pt x="615" y="8716"/>
                </a:lnTo>
                <a:lnTo>
                  <a:pt x="428" y="8793"/>
                </a:lnTo>
                <a:lnTo>
                  <a:pt x="268" y="8870"/>
                </a:lnTo>
                <a:lnTo>
                  <a:pt x="161" y="8948"/>
                </a:lnTo>
                <a:lnTo>
                  <a:pt x="54" y="9025"/>
                </a:lnTo>
                <a:lnTo>
                  <a:pt x="27" y="9110"/>
                </a:lnTo>
                <a:lnTo>
                  <a:pt x="0" y="9187"/>
                </a:lnTo>
                <a:lnTo>
                  <a:pt x="0" y="9272"/>
                </a:lnTo>
                <a:lnTo>
                  <a:pt x="54" y="9349"/>
                </a:lnTo>
                <a:lnTo>
                  <a:pt x="107" y="9426"/>
                </a:lnTo>
                <a:lnTo>
                  <a:pt x="214" y="9503"/>
                </a:lnTo>
                <a:lnTo>
                  <a:pt x="321" y="9581"/>
                </a:lnTo>
                <a:lnTo>
                  <a:pt x="455" y="9650"/>
                </a:lnTo>
                <a:lnTo>
                  <a:pt x="615" y="9727"/>
                </a:lnTo>
                <a:lnTo>
                  <a:pt x="803" y="9789"/>
                </a:lnTo>
                <a:lnTo>
                  <a:pt x="990" y="9851"/>
                </a:lnTo>
                <a:lnTo>
                  <a:pt x="1204" y="9913"/>
                </a:lnTo>
                <a:lnTo>
                  <a:pt x="1445" y="9967"/>
                </a:lnTo>
                <a:lnTo>
                  <a:pt x="1685" y="10021"/>
                </a:lnTo>
                <a:lnTo>
                  <a:pt x="1926" y="10067"/>
                </a:lnTo>
                <a:lnTo>
                  <a:pt x="2194" y="10106"/>
                </a:lnTo>
                <a:lnTo>
                  <a:pt x="2461" y="10136"/>
                </a:lnTo>
                <a:lnTo>
                  <a:pt x="2755" y="10160"/>
                </a:lnTo>
                <a:lnTo>
                  <a:pt x="3050" y="10175"/>
                </a:lnTo>
                <a:lnTo>
                  <a:pt x="3317" y="10190"/>
                </a:lnTo>
                <a:lnTo>
                  <a:pt x="3611" y="10190"/>
                </a:lnTo>
                <a:lnTo>
                  <a:pt x="3906" y="10183"/>
                </a:lnTo>
                <a:lnTo>
                  <a:pt x="4200" y="10167"/>
                </a:lnTo>
                <a:lnTo>
                  <a:pt x="4494" y="10144"/>
                </a:lnTo>
                <a:lnTo>
                  <a:pt x="4788" y="10113"/>
                </a:lnTo>
                <a:lnTo>
                  <a:pt x="5083" y="10067"/>
                </a:lnTo>
                <a:lnTo>
                  <a:pt x="5350" y="10013"/>
                </a:lnTo>
                <a:lnTo>
                  <a:pt x="7196" y="9596"/>
                </a:lnTo>
                <a:lnTo>
                  <a:pt x="9042" y="9164"/>
                </a:lnTo>
                <a:lnTo>
                  <a:pt x="10861" y="8716"/>
                </a:lnTo>
                <a:lnTo>
                  <a:pt x="12653" y="8253"/>
                </a:lnTo>
                <a:lnTo>
                  <a:pt x="14419" y="7774"/>
                </a:lnTo>
                <a:lnTo>
                  <a:pt x="16157" y="7280"/>
                </a:lnTo>
                <a:lnTo>
                  <a:pt x="17013" y="7033"/>
                </a:lnTo>
                <a:lnTo>
                  <a:pt x="17843" y="6778"/>
                </a:lnTo>
                <a:lnTo>
                  <a:pt x="18672" y="6516"/>
                </a:lnTo>
                <a:lnTo>
                  <a:pt x="19501" y="6253"/>
                </a:lnTo>
                <a:lnTo>
                  <a:pt x="20304" y="5991"/>
                </a:lnTo>
                <a:lnTo>
                  <a:pt x="21106" y="5721"/>
                </a:lnTo>
                <a:lnTo>
                  <a:pt x="21882" y="5450"/>
                </a:lnTo>
                <a:lnTo>
                  <a:pt x="22631" y="5180"/>
                </a:lnTo>
                <a:lnTo>
                  <a:pt x="23380" y="4902"/>
                </a:lnTo>
                <a:lnTo>
                  <a:pt x="24102" y="4617"/>
                </a:lnTo>
                <a:lnTo>
                  <a:pt x="24798" y="4339"/>
                </a:lnTo>
                <a:lnTo>
                  <a:pt x="25493" y="4053"/>
                </a:lnTo>
                <a:lnTo>
                  <a:pt x="26162" y="3760"/>
                </a:lnTo>
                <a:lnTo>
                  <a:pt x="26804" y="3474"/>
                </a:lnTo>
                <a:lnTo>
                  <a:pt x="27446" y="3181"/>
                </a:lnTo>
                <a:lnTo>
                  <a:pt x="28035" y="2880"/>
                </a:lnTo>
                <a:lnTo>
                  <a:pt x="28623" y="2579"/>
                </a:lnTo>
                <a:lnTo>
                  <a:pt x="29185" y="2278"/>
                </a:lnTo>
                <a:lnTo>
                  <a:pt x="29693" y="1976"/>
                </a:lnTo>
                <a:lnTo>
                  <a:pt x="30201" y="1668"/>
                </a:lnTo>
                <a:lnTo>
                  <a:pt x="30362" y="1560"/>
                </a:lnTo>
                <a:lnTo>
                  <a:pt x="30469" y="1452"/>
                </a:lnTo>
                <a:lnTo>
                  <a:pt x="30549" y="1343"/>
                </a:lnTo>
                <a:lnTo>
                  <a:pt x="30576" y="1235"/>
                </a:lnTo>
                <a:lnTo>
                  <a:pt x="30549" y="1127"/>
                </a:lnTo>
                <a:lnTo>
                  <a:pt x="30522" y="1027"/>
                </a:lnTo>
                <a:lnTo>
                  <a:pt x="30442" y="927"/>
                </a:lnTo>
                <a:lnTo>
                  <a:pt x="30308" y="826"/>
                </a:lnTo>
                <a:lnTo>
                  <a:pt x="30175" y="734"/>
                </a:lnTo>
                <a:lnTo>
                  <a:pt x="30014" y="641"/>
                </a:lnTo>
                <a:lnTo>
                  <a:pt x="29800" y="556"/>
                </a:lnTo>
                <a:lnTo>
                  <a:pt x="29586" y="471"/>
                </a:lnTo>
                <a:lnTo>
                  <a:pt x="29345" y="402"/>
                </a:lnTo>
                <a:lnTo>
                  <a:pt x="29078" y="324"/>
                </a:lnTo>
                <a:lnTo>
                  <a:pt x="28810" y="263"/>
                </a:lnTo>
                <a:lnTo>
                  <a:pt x="28516" y="201"/>
                </a:lnTo>
                <a:lnTo>
                  <a:pt x="28195" y="147"/>
                </a:lnTo>
                <a:lnTo>
                  <a:pt x="27874" y="108"/>
                </a:lnTo>
                <a:lnTo>
                  <a:pt x="27553" y="70"/>
                </a:lnTo>
                <a:lnTo>
                  <a:pt x="27205" y="39"/>
                </a:lnTo>
                <a:lnTo>
                  <a:pt x="26858" y="16"/>
                </a:lnTo>
                <a:lnTo>
                  <a:pt x="2653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rot="-5400000" flipH="1">
            <a:off x="-162934" y="839580"/>
            <a:ext cx="716024" cy="390161"/>
          </a:xfrm>
          <a:custGeom>
            <a:avLst/>
            <a:gdLst/>
            <a:ahLst/>
            <a:cxnLst/>
            <a:rect l="l" t="t" r="r" b="b"/>
            <a:pathLst>
              <a:path w="243753" h="43472" extrusionOk="0">
                <a:moveTo>
                  <a:pt x="5966" y="1"/>
                </a:moveTo>
                <a:lnTo>
                  <a:pt x="5351" y="8"/>
                </a:lnTo>
                <a:lnTo>
                  <a:pt x="4762" y="24"/>
                </a:lnTo>
                <a:lnTo>
                  <a:pt x="4174" y="62"/>
                </a:lnTo>
                <a:lnTo>
                  <a:pt x="3585" y="109"/>
                </a:lnTo>
                <a:lnTo>
                  <a:pt x="3050" y="170"/>
                </a:lnTo>
                <a:lnTo>
                  <a:pt x="2542" y="248"/>
                </a:lnTo>
                <a:lnTo>
                  <a:pt x="2060" y="340"/>
                </a:lnTo>
                <a:lnTo>
                  <a:pt x="1820" y="394"/>
                </a:lnTo>
                <a:lnTo>
                  <a:pt x="1606" y="448"/>
                </a:lnTo>
                <a:lnTo>
                  <a:pt x="1418" y="510"/>
                </a:lnTo>
                <a:lnTo>
                  <a:pt x="1204" y="572"/>
                </a:lnTo>
                <a:lnTo>
                  <a:pt x="1044" y="634"/>
                </a:lnTo>
                <a:lnTo>
                  <a:pt x="857" y="703"/>
                </a:lnTo>
                <a:lnTo>
                  <a:pt x="723" y="773"/>
                </a:lnTo>
                <a:lnTo>
                  <a:pt x="562" y="850"/>
                </a:lnTo>
                <a:lnTo>
                  <a:pt x="455" y="935"/>
                </a:lnTo>
                <a:lnTo>
                  <a:pt x="322" y="1012"/>
                </a:lnTo>
                <a:lnTo>
                  <a:pt x="241" y="1104"/>
                </a:lnTo>
                <a:lnTo>
                  <a:pt x="161" y="1189"/>
                </a:lnTo>
                <a:lnTo>
                  <a:pt x="81" y="1282"/>
                </a:lnTo>
                <a:lnTo>
                  <a:pt x="54" y="1382"/>
                </a:lnTo>
                <a:lnTo>
                  <a:pt x="27" y="1483"/>
                </a:lnTo>
                <a:lnTo>
                  <a:pt x="1" y="1591"/>
                </a:lnTo>
                <a:lnTo>
                  <a:pt x="27" y="1699"/>
                </a:lnTo>
                <a:lnTo>
                  <a:pt x="54" y="1807"/>
                </a:lnTo>
                <a:lnTo>
                  <a:pt x="402" y="2733"/>
                </a:lnTo>
                <a:lnTo>
                  <a:pt x="803" y="3660"/>
                </a:lnTo>
                <a:lnTo>
                  <a:pt x="1285" y="4586"/>
                </a:lnTo>
                <a:lnTo>
                  <a:pt x="1793" y="5513"/>
                </a:lnTo>
                <a:lnTo>
                  <a:pt x="2355" y="6439"/>
                </a:lnTo>
                <a:lnTo>
                  <a:pt x="2970" y="7358"/>
                </a:lnTo>
                <a:lnTo>
                  <a:pt x="3639" y="8276"/>
                </a:lnTo>
                <a:lnTo>
                  <a:pt x="4361" y="9195"/>
                </a:lnTo>
                <a:lnTo>
                  <a:pt x="5110" y="10106"/>
                </a:lnTo>
                <a:lnTo>
                  <a:pt x="5939" y="11017"/>
                </a:lnTo>
                <a:lnTo>
                  <a:pt x="6822" y="11920"/>
                </a:lnTo>
                <a:lnTo>
                  <a:pt x="7732" y="12823"/>
                </a:lnTo>
                <a:lnTo>
                  <a:pt x="8721" y="13719"/>
                </a:lnTo>
                <a:lnTo>
                  <a:pt x="9738" y="14607"/>
                </a:lnTo>
                <a:lnTo>
                  <a:pt x="10808" y="15494"/>
                </a:lnTo>
                <a:lnTo>
                  <a:pt x="11931" y="16374"/>
                </a:lnTo>
                <a:lnTo>
                  <a:pt x="13108" y="17247"/>
                </a:lnTo>
                <a:lnTo>
                  <a:pt x="14339" y="18111"/>
                </a:lnTo>
                <a:lnTo>
                  <a:pt x="15623" y="18968"/>
                </a:lnTo>
                <a:lnTo>
                  <a:pt x="16961" y="19818"/>
                </a:lnTo>
                <a:lnTo>
                  <a:pt x="18325" y="20667"/>
                </a:lnTo>
                <a:lnTo>
                  <a:pt x="19769" y="21500"/>
                </a:lnTo>
                <a:lnTo>
                  <a:pt x="21241" y="22319"/>
                </a:lnTo>
                <a:lnTo>
                  <a:pt x="22765" y="23137"/>
                </a:lnTo>
                <a:lnTo>
                  <a:pt x="24344" y="23940"/>
                </a:lnTo>
                <a:lnTo>
                  <a:pt x="25975" y="24735"/>
                </a:lnTo>
                <a:lnTo>
                  <a:pt x="27661" y="25523"/>
                </a:lnTo>
                <a:lnTo>
                  <a:pt x="29373" y="26295"/>
                </a:lnTo>
                <a:lnTo>
                  <a:pt x="31165" y="27059"/>
                </a:lnTo>
                <a:lnTo>
                  <a:pt x="32075" y="27437"/>
                </a:lnTo>
                <a:lnTo>
                  <a:pt x="32984" y="27808"/>
                </a:lnTo>
                <a:lnTo>
                  <a:pt x="33920" y="28178"/>
                </a:lnTo>
                <a:lnTo>
                  <a:pt x="34857" y="28549"/>
                </a:lnTo>
                <a:lnTo>
                  <a:pt x="35820" y="28912"/>
                </a:lnTo>
                <a:lnTo>
                  <a:pt x="36783" y="29274"/>
                </a:lnTo>
                <a:lnTo>
                  <a:pt x="37772" y="29630"/>
                </a:lnTo>
                <a:lnTo>
                  <a:pt x="38762" y="29985"/>
                </a:lnTo>
                <a:lnTo>
                  <a:pt x="39779" y="30340"/>
                </a:lnTo>
                <a:lnTo>
                  <a:pt x="40795" y="30687"/>
                </a:lnTo>
                <a:lnTo>
                  <a:pt x="41812" y="31027"/>
                </a:lnTo>
                <a:lnTo>
                  <a:pt x="42855" y="31374"/>
                </a:lnTo>
                <a:lnTo>
                  <a:pt x="43925" y="31706"/>
                </a:lnTo>
                <a:lnTo>
                  <a:pt x="44968" y="32038"/>
                </a:lnTo>
                <a:lnTo>
                  <a:pt x="46065" y="32370"/>
                </a:lnTo>
                <a:lnTo>
                  <a:pt x="47162" y="32694"/>
                </a:lnTo>
                <a:lnTo>
                  <a:pt x="48259" y="33019"/>
                </a:lnTo>
                <a:lnTo>
                  <a:pt x="49382" y="33335"/>
                </a:lnTo>
                <a:lnTo>
                  <a:pt x="50506" y="33652"/>
                </a:lnTo>
                <a:lnTo>
                  <a:pt x="51629" y="33960"/>
                </a:lnTo>
                <a:lnTo>
                  <a:pt x="52780" y="34269"/>
                </a:lnTo>
                <a:lnTo>
                  <a:pt x="53957" y="34570"/>
                </a:lnTo>
                <a:lnTo>
                  <a:pt x="55134" y="34871"/>
                </a:lnTo>
                <a:lnTo>
                  <a:pt x="56311" y="35165"/>
                </a:lnTo>
                <a:lnTo>
                  <a:pt x="57514" y="35458"/>
                </a:lnTo>
                <a:lnTo>
                  <a:pt x="58745" y="35744"/>
                </a:lnTo>
                <a:lnTo>
                  <a:pt x="59975" y="36022"/>
                </a:lnTo>
                <a:lnTo>
                  <a:pt x="61206" y="36300"/>
                </a:lnTo>
                <a:lnTo>
                  <a:pt x="62437" y="36570"/>
                </a:lnTo>
                <a:lnTo>
                  <a:pt x="63721" y="36840"/>
                </a:lnTo>
                <a:lnTo>
                  <a:pt x="64978" y="37102"/>
                </a:lnTo>
                <a:lnTo>
                  <a:pt x="66262" y="37365"/>
                </a:lnTo>
                <a:lnTo>
                  <a:pt x="67573" y="37620"/>
                </a:lnTo>
                <a:lnTo>
                  <a:pt x="68883" y="37867"/>
                </a:lnTo>
                <a:lnTo>
                  <a:pt x="70194" y="38114"/>
                </a:lnTo>
                <a:lnTo>
                  <a:pt x="71532" y="38353"/>
                </a:lnTo>
                <a:lnTo>
                  <a:pt x="72869" y="38592"/>
                </a:lnTo>
                <a:lnTo>
                  <a:pt x="74234" y="38824"/>
                </a:lnTo>
                <a:lnTo>
                  <a:pt x="75598" y="39048"/>
                </a:lnTo>
                <a:lnTo>
                  <a:pt x="76989" y="39264"/>
                </a:lnTo>
                <a:lnTo>
                  <a:pt x="78380" y="39480"/>
                </a:lnTo>
                <a:lnTo>
                  <a:pt x="79798" y="39696"/>
                </a:lnTo>
                <a:lnTo>
                  <a:pt x="81215" y="39897"/>
                </a:lnTo>
                <a:lnTo>
                  <a:pt x="82633" y="40098"/>
                </a:lnTo>
                <a:lnTo>
                  <a:pt x="84078" y="40298"/>
                </a:lnTo>
                <a:lnTo>
                  <a:pt x="85522" y="40484"/>
                </a:lnTo>
                <a:lnTo>
                  <a:pt x="86994" y="40669"/>
                </a:lnTo>
                <a:lnTo>
                  <a:pt x="88465" y="40847"/>
                </a:lnTo>
                <a:lnTo>
                  <a:pt x="89963" y="41024"/>
                </a:lnTo>
                <a:lnTo>
                  <a:pt x="91461" y="41194"/>
                </a:lnTo>
                <a:lnTo>
                  <a:pt x="92959" y="41356"/>
                </a:lnTo>
                <a:lnTo>
                  <a:pt x="94484" y="41510"/>
                </a:lnTo>
                <a:lnTo>
                  <a:pt x="96035" y="41665"/>
                </a:lnTo>
                <a:lnTo>
                  <a:pt x="97587" y="41812"/>
                </a:lnTo>
                <a:lnTo>
                  <a:pt x="99138" y="41950"/>
                </a:lnTo>
                <a:lnTo>
                  <a:pt x="100717" y="42082"/>
                </a:lnTo>
                <a:lnTo>
                  <a:pt x="102295" y="42213"/>
                </a:lnTo>
                <a:lnTo>
                  <a:pt x="103873" y="42336"/>
                </a:lnTo>
                <a:lnTo>
                  <a:pt x="105505" y="42452"/>
                </a:lnTo>
                <a:lnTo>
                  <a:pt x="107110" y="42560"/>
                </a:lnTo>
                <a:lnTo>
                  <a:pt x="108742" y="42668"/>
                </a:lnTo>
                <a:lnTo>
                  <a:pt x="110374" y="42761"/>
                </a:lnTo>
                <a:lnTo>
                  <a:pt x="112032" y="42854"/>
                </a:lnTo>
                <a:lnTo>
                  <a:pt x="113691" y="42939"/>
                </a:lnTo>
                <a:lnTo>
                  <a:pt x="115376" y="43024"/>
                </a:lnTo>
                <a:lnTo>
                  <a:pt x="117061" y="43093"/>
                </a:lnTo>
                <a:lnTo>
                  <a:pt x="118773" y="43163"/>
                </a:lnTo>
                <a:lnTo>
                  <a:pt x="120485" y="43224"/>
                </a:lnTo>
                <a:lnTo>
                  <a:pt x="122197" y="43278"/>
                </a:lnTo>
                <a:lnTo>
                  <a:pt x="123936" y="43325"/>
                </a:lnTo>
                <a:lnTo>
                  <a:pt x="125835" y="43371"/>
                </a:lnTo>
                <a:lnTo>
                  <a:pt x="127708" y="43402"/>
                </a:lnTo>
                <a:lnTo>
                  <a:pt x="129581" y="43433"/>
                </a:lnTo>
                <a:lnTo>
                  <a:pt x="131426" y="43456"/>
                </a:lnTo>
                <a:lnTo>
                  <a:pt x="133245" y="43464"/>
                </a:lnTo>
                <a:lnTo>
                  <a:pt x="135064" y="43471"/>
                </a:lnTo>
                <a:lnTo>
                  <a:pt x="136883" y="43471"/>
                </a:lnTo>
                <a:lnTo>
                  <a:pt x="138676" y="43456"/>
                </a:lnTo>
                <a:lnTo>
                  <a:pt x="140441" y="43440"/>
                </a:lnTo>
                <a:lnTo>
                  <a:pt x="142180" y="43410"/>
                </a:lnTo>
                <a:lnTo>
                  <a:pt x="143946" y="43379"/>
                </a:lnTo>
                <a:lnTo>
                  <a:pt x="145658" y="43340"/>
                </a:lnTo>
                <a:lnTo>
                  <a:pt x="147370" y="43286"/>
                </a:lnTo>
                <a:lnTo>
                  <a:pt x="149082" y="43232"/>
                </a:lnTo>
                <a:lnTo>
                  <a:pt x="150767" y="43170"/>
                </a:lnTo>
                <a:lnTo>
                  <a:pt x="152426" y="43101"/>
                </a:lnTo>
                <a:lnTo>
                  <a:pt x="154084" y="43024"/>
                </a:lnTo>
                <a:lnTo>
                  <a:pt x="155716" y="42939"/>
                </a:lnTo>
                <a:lnTo>
                  <a:pt x="157348" y="42846"/>
                </a:lnTo>
                <a:lnTo>
                  <a:pt x="158953" y="42746"/>
                </a:lnTo>
                <a:lnTo>
                  <a:pt x="160531" y="42638"/>
                </a:lnTo>
                <a:lnTo>
                  <a:pt x="162109" y="42529"/>
                </a:lnTo>
                <a:lnTo>
                  <a:pt x="163688" y="42406"/>
                </a:lnTo>
                <a:lnTo>
                  <a:pt x="165212" y="42282"/>
                </a:lnTo>
                <a:lnTo>
                  <a:pt x="166764" y="42151"/>
                </a:lnTo>
                <a:lnTo>
                  <a:pt x="168262" y="42012"/>
                </a:lnTo>
                <a:lnTo>
                  <a:pt x="169787" y="41866"/>
                </a:lnTo>
                <a:lnTo>
                  <a:pt x="171258" y="41711"/>
                </a:lnTo>
                <a:lnTo>
                  <a:pt x="172729" y="41557"/>
                </a:lnTo>
                <a:lnTo>
                  <a:pt x="174201" y="41387"/>
                </a:lnTo>
                <a:lnTo>
                  <a:pt x="175645" y="41217"/>
                </a:lnTo>
                <a:lnTo>
                  <a:pt x="177063" y="41040"/>
                </a:lnTo>
                <a:lnTo>
                  <a:pt x="178481" y="40854"/>
                </a:lnTo>
                <a:lnTo>
                  <a:pt x="179872" y="40669"/>
                </a:lnTo>
                <a:lnTo>
                  <a:pt x="181263" y="40468"/>
                </a:lnTo>
                <a:lnTo>
                  <a:pt x="182627" y="40268"/>
                </a:lnTo>
                <a:lnTo>
                  <a:pt x="183965" y="40059"/>
                </a:lnTo>
                <a:lnTo>
                  <a:pt x="185302" y="39843"/>
                </a:lnTo>
                <a:lnTo>
                  <a:pt x="186640" y="39627"/>
                </a:lnTo>
                <a:lnTo>
                  <a:pt x="187924" y="39403"/>
                </a:lnTo>
                <a:lnTo>
                  <a:pt x="189234" y="39171"/>
                </a:lnTo>
                <a:lnTo>
                  <a:pt x="190492" y="38932"/>
                </a:lnTo>
                <a:lnTo>
                  <a:pt x="191749" y="38693"/>
                </a:lnTo>
                <a:lnTo>
                  <a:pt x="193006" y="38446"/>
                </a:lnTo>
                <a:lnTo>
                  <a:pt x="194237" y="38191"/>
                </a:lnTo>
                <a:lnTo>
                  <a:pt x="195467" y="37928"/>
                </a:lnTo>
                <a:lnTo>
                  <a:pt x="196644" y="37666"/>
                </a:lnTo>
                <a:lnTo>
                  <a:pt x="197848" y="37396"/>
                </a:lnTo>
                <a:lnTo>
                  <a:pt x="198998" y="37126"/>
                </a:lnTo>
                <a:lnTo>
                  <a:pt x="200175" y="36840"/>
                </a:lnTo>
                <a:lnTo>
                  <a:pt x="201299" y="36562"/>
                </a:lnTo>
                <a:lnTo>
                  <a:pt x="202422" y="36269"/>
                </a:lnTo>
                <a:lnTo>
                  <a:pt x="203546" y="35975"/>
                </a:lnTo>
                <a:lnTo>
                  <a:pt x="204643" y="35674"/>
                </a:lnTo>
                <a:lnTo>
                  <a:pt x="205713" y="35373"/>
                </a:lnTo>
                <a:lnTo>
                  <a:pt x="206783" y="35064"/>
                </a:lnTo>
                <a:lnTo>
                  <a:pt x="207826" y="34748"/>
                </a:lnTo>
                <a:lnTo>
                  <a:pt x="208869" y="34431"/>
                </a:lnTo>
                <a:lnTo>
                  <a:pt x="209886" y="34107"/>
                </a:lnTo>
                <a:lnTo>
                  <a:pt x="210902" y="33775"/>
                </a:lnTo>
                <a:lnTo>
                  <a:pt x="211892" y="33443"/>
                </a:lnTo>
                <a:lnTo>
                  <a:pt x="212855" y="33111"/>
                </a:lnTo>
                <a:lnTo>
                  <a:pt x="213818" y="32772"/>
                </a:lnTo>
                <a:lnTo>
                  <a:pt x="214755" y="32424"/>
                </a:lnTo>
                <a:lnTo>
                  <a:pt x="215691" y="32077"/>
                </a:lnTo>
                <a:lnTo>
                  <a:pt x="216600" y="31722"/>
                </a:lnTo>
                <a:lnTo>
                  <a:pt x="217510" y="31367"/>
                </a:lnTo>
                <a:lnTo>
                  <a:pt x="218393" y="31004"/>
                </a:lnTo>
                <a:lnTo>
                  <a:pt x="219249" y="30641"/>
                </a:lnTo>
                <a:lnTo>
                  <a:pt x="220105" y="30270"/>
                </a:lnTo>
                <a:lnTo>
                  <a:pt x="220934" y="29892"/>
                </a:lnTo>
                <a:lnTo>
                  <a:pt x="221763" y="29514"/>
                </a:lnTo>
                <a:lnTo>
                  <a:pt x="222566" y="29135"/>
                </a:lnTo>
                <a:lnTo>
                  <a:pt x="223368" y="28749"/>
                </a:lnTo>
                <a:lnTo>
                  <a:pt x="224144" y="28363"/>
                </a:lnTo>
                <a:lnTo>
                  <a:pt x="224920" y="27970"/>
                </a:lnTo>
                <a:lnTo>
                  <a:pt x="225669" y="27576"/>
                </a:lnTo>
                <a:lnTo>
                  <a:pt x="226391" y="27182"/>
                </a:lnTo>
                <a:lnTo>
                  <a:pt x="227113" y="26781"/>
                </a:lnTo>
                <a:lnTo>
                  <a:pt x="227809" y="26372"/>
                </a:lnTo>
                <a:lnTo>
                  <a:pt x="228504" y="25963"/>
                </a:lnTo>
                <a:lnTo>
                  <a:pt x="229173" y="25553"/>
                </a:lnTo>
                <a:lnTo>
                  <a:pt x="229815" y="25137"/>
                </a:lnTo>
                <a:lnTo>
                  <a:pt x="230457" y="24720"/>
                </a:lnTo>
                <a:lnTo>
                  <a:pt x="231099" y="24303"/>
                </a:lnTo>
                <a:lnTo>
                  <a:pt x="231714" y="23878"/>
                </a:lnTo>
                <a:lnTo>
                  <a:pt x="232303" y="23446"/>
                </a:lnTo>
                <a:lnTo>
                  <a:pt x="232891" y="23021"/>
                </a:lnTo>
                <a:lnTo>
                  <a:pt x="233453" y="22589"/>
                </a:lnTo>
                <a:lnTo>
                  <a:pt x="233988" y="22149"/>
                </a:lnTo>
                <a:lnTo>
                  <a:pt x="234523" y="21717"/>
                </a:lnTo>
                <a:lnTo>
                  <a:pt x="235058" y="21277"/>
                </a:lnTo>
                <a:lnTo>
                  <a:pt x="235566" y="20837"/>
                </a:lnTo>
                <a:lnTo>
                  <a:pt x="236048" y="20389"/>
                </a:lnTo>
                <a:lnTo>
                  <a:pt x="236529" y="19941"/>
                </a:lnTo>
                <a:lnTo>
                  <a:pt x="236984" y="19493"/>
                </a:lnTo>
                <a:lnTo>
                  <a:pt x="237439" y="19038"/>
                </a:lnTo>
                <a:lnTo>
                  <a:pt x="237867" y="18582"/>
                </a:lnTo>
                <a:lnTo>
                  <a:pt x="238268" y="18127"/>
                </a:lnTo>
                <a:lnTo>
                  <a:pt x="238670" y="17671"/>
                </a:lnTo>
                <a:lnTo>
                  <a:pt x="239071" y="17208"/>
                </a:lnTo>
                <a:lnTo>
                  <a:pt x="239419" y="16753"/>
                </a:lnTo>
                <a:lnTo>
                  <a:pt x="239793" y="16282"/>
                </a:lnTo>
                <a:lnTo>
                  <a:pt x="240114" y="15819"/>
                </a:lnTo>
                <a:lnTo>
                  <a:pt x="240756" y="14885"/>
                </a:lnTo>
                <a:lnTo>
                  <a:pt x="241318" y="13935"/>
                </a:lnTo>
                <a:lnTo>
                  <a:pt x="241826" y="12985"/>
                </a:lnTo>
                <a:lnTo>
                  <a:pt x="242281" y="12036"/>
                </a:lnTo>
                <a:lnTo>
                  <a:pt x="242682" y="11071"/>
                </a:lnTo>
                <a:lnTo>
                  <a:pt x="243003" y="10106"/>
                </a:lnTo>
                <a:lnTo>
                  <a:pt x="243271" y="9141"/>
                </a:lnTo>
                <a:lnTo>
                  <a:pt x="243485" y="8168"/>
                </a:lnTo>
                <a:lnTo>
                  <a:pt x="243618" y="7188"/>
                </a:lnTo>
                <a:lnTo>
                  <a:pt x="243725" y="6215"/>
                </a:lnTo>
                <a:lnTo>
                  <a:pt x="243752" y="5235"/>
                </a:lnTo>
                <a:lnTo>
                  <a:pt x="243699" y="4254"/>
                </a:lnTo>
                <a:lnTo>
                  <a:pt x="243672" y="4108"/>
                </a:lnTo>
                <a:lnTo>
                  <a:pt x="243592" y="3976"/>
                </a:lnTo>
                <a:lnTo>
                  <a:pt x="243485" y="3860"/>
                </a:lnTo>
                <a:lnTo>
                  <a:pt x="243351" y="3745"/>
                </a:lnTo>
                <a:lnTo>
                  <a:pt x="243164" y="3644"/>
                </a:lnTo>
                <a:lnTo>
                  <a:pt x="242950" y="3544"/>
                </a:lnTo>
                <a:lnTo>
                  <a:pt x="242709" y="3459"/>
                </a:lnTo>
                <a:lnTo>
                  <a:pt x="242441" y="3390"/>
                </a:lnTo>
                <a:lnTo>
                  <a:pt x="242147" y="3320"/>
                </a:lnTo>
                <a:lnTo>
                  <a:pt x="241826" y="3258"/>
                </a:lnTo>
                <a:lnTo>
                  <a:pt x="241505" y="3212"/>
                </a:lnTo>
                <a:lnTo>
                  <a:pt x="241157" y="3173"/>
                </a:lnTo>
                <a:lnTo>
                  <a:pt x="240810" y="3143"/>
                </a:lnTo>
                <a:lnTo>
                  <a:pt x="240435" y="3119"/>
                </a:lnTo>
                <a:lnTo>
                  <a:pt x="240061" y="3112"/>
                </a:lnTo>
                <a:lnTo>
                  <a:pt x="239686" y="3104"/>
                </a:lnTo>
                <a:lnTo>
                  <a:pt x="239312" y="3112"/>
                </a:lnTo>
                <a:lnTo>
                  <a:pt x="238937" y="3127"/>
                </a:lnTo>
                <a:lnTo>
                  <a:pt x="238589" y="3150"/>
                </a:lnTo>
                <a:lnTo>
                  <a:pt x="238215" y="3181"/>
                </a:lnTo>
                <a:lnTo>
                  <a:pt x="237867" y="3220"/>
                </a:lnTo>
                <a:lnTo>
                  <a:pt x="237519" y="3266"/>
                </a:lnTo>
                <a:lnTo>
                  <a:pt x="237198" y="3328"/>
                </a:lnTo>
                <a:lnTo>
                  <a:pt x="236904" y="3397"/>
                </a:lnTo>
                <a:lnTo>
                  <a:pt x="236610" y="3475"/>
                </a:lnTo>
                <a:lnTo>
                  <a:pt x="236369" y="3559"/>
                </a:lnTo>
                <a:lnTo>
                  <a:pt x="236128" y="3652"/>
                </a:lnTo>
                <a:lnTo>
                  <a:pt x="235941" y="3752"/>
                </a:lnTo>
                <a:lnTo>
                  <a:pt x="235754" y="3860"/>
                </a:lnTo>
                <a:lnTo>
                  <a:pt x="235620" y="3984"/>
                </a:lnTo>
                <a:lnTo>
                  <a:pt x="235540" y="4115"/>
                </a:lnTo>
                <a:lnTo>
                  <a:pt x="235459" y="4254"/>
                </a:lnTo>
                <a:lnTo>
                  <a:pt x="235245" y="5127"/>
                </a:lnTo>
                <a:lnTo>
                  <a:pt x="234951" y="6007"/>
                </a:lnTo>
                <a:lnTo>
                  <a:pt x="234630" y="6879"/>
                </a:lnTo>
                <a:lnTo>
                  <a:pt x="234282" y="7759"/>
                </a:lnTo>
                <a:lnTo>
                  <a:pt x="233881" y="8631"/>
                </a:lnTo>
                <a:lnTo>
                  <a:pt x="233426" y="9504"/>
                </a:lnTo>
                <a:lnTo>
                  <a:pt x="232945" y="10368"/>
                </a:lnTo>
                <a:lnTo>
                  <a:pt x="232437" y="11233"/>
                </a:lnTo>
                <a:lnTo>
                  <a:pt x="231848" y="12098"/>
                </a:lnTo>
                <a:lnTo>
                  <a:pt x="231260" y="12955"/>
                </a:lnTo>
                <a:lnTo>
                  <a:pt x="230591" y="13804"/>
                </a:lnTo>
                <a:lnTo>
                  <a:pt x="229895" y="14653"/>
                </a:lnTo>
                <a:lnTo>
                  <a:pt x="229146" y="15494"/>
                </a:lnTo>
                <a:lnTo>
                  <a:pt x="228371" y="16328"/>
                </a:lnTo>
                <a:lnTo>
                  <a:pt x="227541" y="17162"/>
                </a:lnTo>
                <a:lnTo>
                  <a:pt x="226659" y="17980"/>
                </a:lnTo>
                <a:lnTo>
                  <a:pt x="225749" y="18791"/>
                </a:lnTo>
                <a:lnTo>
                  <a:pt x="224786" y="19601"/>
                </a:lnTo>
                <a:lnTo>
                  <a:pt x="223769" y="20397"/>
                </a:lnTo>
                <a:lnTo>
                  <a:pt x="222699" y="21184"/>
                </a:lnTo>
                <a:lnTo>
                  <a:pt x="221603" y="21964"/>
                </a:lnTo>
                <a:lnTo>
                  <a:pt x="220452" y="22736"/>
                </a:lnTo>
                <a:lnTo>
                  <a:pt x="219249" y="23492"/>
                </a:lnTo>
                <a:lnTo>
                  <a:pt x="217991" y="24241"/>
                </a:lnTo>
                <a:lnTo>
                  <a:pt x="216681" y="24974"/>
                </a:lnTo>
                <a:lnTo>
                  <a:pt x="215343" y="25700"/>
                </a:lnTo>
                <a:lnTo>
                  <a:pt x="214648" y="26055"/>
                </a:lnTo>
                <a:lnTo>
                  <a:pt x="213952" y="26410"/>
                </a:lnTo>
                <a:lnTo>
                  <a:pt x="213230" y="26758"/>
                </a:lnTo>
                <a:lnTo>
                  <a:pt x="212507" y="27105"/>
                </a:lnTo>
                <a:lnTo>
                  <a:pt x="211758" y="27453"/>
                </a:lnTo>
                <a:lnTo>
                  <a:pt x="211009" y="27792"/>
                </a:lnTo>
                <a:lnTo>
                  <a:pt x="210234" y="28132"/>
                </a:lnTo>
                <a:lnTo>
                  <a:pt x="209458" y="28464"/>
                </a:lnTo>
                <a:lnTo>
                  <a:pt x="208655" y="28796"/>
                </a:lnTo>
                <a:lnTo>
                  <a:pt x="207853" y="29120"/>
                </a:lnTo>
                <a:lnTo>
                  <a:pt x="207024" y="29444"/>
                </a:lnTo>
                <a:lnTo>
                  <a:pt x="206194" y="29768"/>
                </a:lnTo>
                <a:lnTo>
                  <a:pt x="205365" y="30077"/>
                </a:lnTo>
                <a:lnTo>
                  <a:pt x="204509" y="30394"/>
                </a:lnTo>
                <a:lnTo>
                  <a:pt x="203626" y="30703"/>
                </a:lnTo>
                <a:lnTo>
                  <a:pt x="202743" y="31004"/>
                </a:lnTo>
                <a:lnTo>
                  <a:pt x="201861" y="31305"/>
                </a:lnTo>
                <a:lnTo>
                  <a:pt x="200951" y="31598"/>
                </a:lnTo>
                <a:lnTo>
                  <a:pt x="200015" y="31891"/>
                </a:lnTo>
                <a:lnTo>
                  <a:pt x="199079" y="32177"/>
                </a:lnTo>
                <a:lnTo>
                  <a:pt x="198142" y="32463"/>
                </a:lnTo>
                <a:lnTo>
                  <a:pt x="197153" y="32741"/>
                </a:lnTo>
                <a:lnTo>
                  <a:pt x="196190" y="33011"/>
                </a:lnTo>
                <a:lnTo>
                  <a:pt x="195200" y="33281"/>
                </a:lnTo>
                <a:lnTo>
                  <a:pt x="194183" y="33544"/>
                </a:lnTo>
                <a:lnTo>
                  <a:pt x="193167" y="33806"/>
                </a:lnTo>
                <a:lnTo>
                  <a:pt x="192150" y="34061"/>
                </a:lnTo>
                <a:lnTo>
                  <a:pt x="191107" y="34316"/>
                </a:lnTo>
                <a:lnTo>
                  <a:pt x="190037" y="34555"/>
                </a:lnTo>
                <a:lnTo>
                  <a:pt x="188967" y="34802"/>
                </a:lnTo>
                <a:lnTo>
                  <a:pt x="187897" y="35033"/>
                </a:lnTo>
                <a:lnTo>
                  <a:pt x="186773" y="35265"/>
                </a:lnTo>
                <a:lnTo>
                  <a:pt x="185677" y="35497"/>
                </a:lnTo>
                <a:lnTo>
                  <a:pt x="184553" y="35713"/>
                </a:lnTo>
                <a:lnTo>
                  <a:pt x="183403" y="35929"/>
                </a:lnTo>
                <a:lnTo>
                  <a:pt x="182253" y="36145"/>
                </a:lnTo>
                <a:lnTo>
                  <a:pt x="181075" y="36346"/>
                </a:lnTo>
                <a:lnTo>
                  <a:pt x="179898" y="36547"/>
                </a:lnTo>
                <a:lnTo>
                  <a:pt x="178695" y="36740"/>
                </a:lnTo>
                <a:lnTo>
                  <a:pt x="177491" y="36933"/>
                </a:lnTo>
                <a:lnTo>
                  <a:pt x="176260" y="37118"/>
                </a:lnTo>
                <a:lnTo>
                  <a:pt x="175003" y="37295"/>
                </a:lnTo>
                <a:lnTo>
                  <a:pt x="173773" y="37465"/>
                </a:lnTo>
                <a:lnTo>
                  <a:pt x="172489" y="37635"/>
                </a:lnTo>
                <a:lnTo>
                  <a:pt x="171205" y="37797"/>
                </a:lnTo>
                <a:lnTo>
                  <a:pt x="169894" y="37952"/>
                </a:lnTo>
                <a:lnTo>
                  <a:pt x="168583" y="38098"/>
                </a:lnTo>
                <a:lnTo>
                  <a:pt x="167272" y="38245"/>
                </a:lnTo>
                <a:lnTo>
                  <a:pt x="165935" y="38384"/>
                </a:lnTo>
                <a:lnTo>
                  <a:pt x="164570" y="38515"/>
                </a:lnTo>
                <a:lnTo>
                  <a:pt x="163179" y="38639"/>
                </a:lnTo>
                <a:lnTo>
                  <a:pt x="161815" y="38762"/>
                </a:lnTo>
                <a:lnTo>
                  <a:pt x="160397" y="38870"/>
                </a:lnTo>
                <a:lnTo>
                  <a:pt x="158979" y="38978"/>
                </a:lnTo>
                <a:lnTo>
                  <a:pt x="157562" y="39079"/>
                </a:lnTo>
                <a:lnTo>
                  <a:pt x="156117" y="39171"/>
                </a:lnTo>
                <a:lnTo>
                  <a:pt x="154646" y="39264"/>
                </a:lnTo>
                <a:lnTo>
                  <a:pt x="153175" y="39341"/>
                </a:lnTo>
                <a:lnTo>
                  <a:pt x="151677" y="39418"/>
                </a:lnTo>
                <a:lnTo>
                  <a:pt x="150179" y="39488"/>
                </a:lnTo>
                <a:lnTo>
                  <a:pt x="148654" y="39550"/>
                </a:lnTo>
                <a:lnTo>
                  <a:pt x="147102" y="39604"/>
                </a:lnTo>
                <a:lnTo>
                  <a:pt x="145551" y="39650"/>
                </a:lnTo>
                <a:lnTo>
                  <a:pt x="143972" y="39689"/>
                </a:lnTo>
                <a:lnTo>
                  <a:pt x="142394" y="39719"/>
                </a:lnTo>
                <a:lnTo>
                  <a:pt x="140789" y="39750"/>
                </a:lnTo>
                <a:lnTo>
                  <a:pt x="139184" y="39766"/>
                </a:lnTo>
                <a:lnTo>
                  <a:pt x="137552" y="39781"/>
                </a:lnTo>
                <a:lnTo>
                  <a:pt x="135894" y="39789"/>
                </a:lnTo>
                <a:lnTo>
                  <a:pt x="134235" y="39781"/>
                </a:lnTo>
                <a:lnTo>
                  <a:pt x="132577" y="39773"/>
                </a:lnTo>
                <a:lnTo>
                  <a:pt x="130865" y="39758"/>
                </a:lnTo>
                <a:lnTo>
                  <a:pt x="129153" y="39735"/>
                </a:lnTo>
                <a:lnTo>
                  <a:pt x="127441" y="39704"/>
                </a:lnTo>
                <a:lnTo>
                  <a:pt x="125702" y="39665"/>
                </a:lnTo>
                <a:lnTo>
                  <a:pt x="123936" y="39619"/>
                </a:lnTo>
                <a:lnTo>
                  <a:pt x="122385" y="39573"/>
                </a:lnTo>
                <a:lnTo>
                  <a:pt x="120833" y="39519"/>
                </a:lnTo>
                <a:lnTo>
                  <a:pt x="119308" y="39457"/>
                </a:lnTo>
                <a:lnTo>
                  <a:pt x="117784" y="39387"/>
                </a:lnTo>
                <a:lnTo>
                  <a:pt x="116286" y="39318"/>
                </a:lnTo>
                <a:lnTo>
                  <a:pt x="114761" y="39241"/>
                </a:lnTo>
                <a:lnTo>
                  <a:pt x="113289" y="39164"/>
                </a:lnTo>
                <a:lnTo>
                  <a:pt x="111791" y="39071"/>
                </a:lnTo>
                <a:lnTo>
                  <a:pt x="110347" y="38978"/>
                </a:lnTo>
                <a:lnTo>
                  <a:pt x="108876" y="38878"/>
                </a:lnTo>
                <a:lnTo>
                  <a:pt x="107431" y="38778"/>
                </a:lnTo>
                <a:lnTo>
                  <a:pt x="105987" y="38662"/>
                </a:lnTo>
                <a:lnTo>
                  <a:pt x="104569" y="38546"/>
                </a:lnTo>
                <a:lnTo>
                  <a:pt x="103151" y="38430"/>
                </a:lnTo>
                <a:lnTo>
                  <a:pt x="101733" y="38299"/>
                </a:lnTo>
                <a:lnTo>
                  <a:pt x="100342" y="38168"/>
                </a:lnTo>
                <a:lnTo>
                  <a:pt x="98951" y="38036"/>
                </a:lnTo>
                <a:lnTo>
                  <a:pt x="97587" y="37890"/>
                </a:lnTo>
                <a:lnTo>
                  <a:pt x="96223" y="37743"/>
                </a:lnTo>
                <a:lnTo>
                  <a:pt x="94858" y="37589"/>
                </a:lnTo>
                <a:lnTo>
                  <a:pt x="93521" y="37434"/>
                </a:lnTo>
                <a:lnTo>
                  <a:pt x="92183" y="37272"/>
                </a:lnTo>
                <a:lnTo>
                  <a:pt x="90872" y="37102"/>
                </a:lnTo>
                <a:lnTo>
                  <a:pt x="89562" y="36933"/>
                </a:lnTo>
                <a:lnTo>
                  <a:pt x="88251" y="36755"/>
                </a:lnTo>
                <a:lnTo>
                  <a:pt x="86967" y="36577"/>
                </a:lnTo>
                <a:lnTo>
                  <a:pt x="85683" y="36392"/>
                </a:lnTo>
                <a:lnTo>
                  <a:pt x="84426" y="36199"/>
                </a:lnTo>
                <a:lnTo>
                  <a:pt x="83168" y="35998"/>
                </a:lnTo>
                <a:lnTo>
                  <a:pt x="81911" y="35805"/>
                </a:lnTo>
                <a:lnTo>
                  <a:pt x="80680" y="35597"/>
                </a:lnTo>
                <a:lnTo>
                  <a:pt x="79450" y="35389"/>
                </a:lnTo>
                <a:lnTo>
                  <a:pt x="78246" y="35172"/>
                </a:lnTo>
                <a:lnTo>
                  <a:pt x="77042" y="34956"/>
                </a:lnTo>
                <a:lnTo>
                  <a:pt x="75839" y="34732"/>
                </a:lnTo>
                <a:lnTo>
                  <a:pt x="74662" y="34509"/>
                </a:lnTo>
                <a:lnTo>
                  <a:pt x="73485" y="34277"/>
                </a:lnTo>
                <a:lnTo>
                  <a:pt x="72334" y="34045"/>
                </a:lnTo>
                <a:lnTo>
                  <a:pt x="71184" y="33806"/>
                </a:lnTo>
                <a:lnTo>
                  <a:pt x="70060" y="33559"/>
                </a:lnTo>
                <a:lnTo>
                  <a:pt x="68910" y="33312"/>
                </a:lnTo>
                <a:lnTo>
                  <a:pt x="67813" y="33057"/>
                </a:lnTo>
                <a:lnTo>
                  <a:pt x="66690" y="32802"/>
                </a:lnTo>
                <a:lnTo>
                  <a:pt x="65593" y="32548"/>
                </a:lnTo>
                <a:lnTo>
                  <a:pt x="64523" y="32285"/>
                </a:lnTo>
                <a:lnTo>
                  <a:pt x="63453" y="32015"/>
                </a:lnTo>
                <a:lnTo>
                  <a:pt x="62383" y="31745"/>
                </a:lnTo>
                <a:lnTo>
                  <a:pt x="61340" y="31475"/>
                </a:lnTo>
                <a:lnTo>
                  <a:pt x="60296" y="31197"/>
                </a:lnTo>
                <a:lnTo>
                  <a:pt x="59253" y="30911"/>
                </a:lnTo>
                <a:lnTo>
                  <a:pt x="58237" y="30625"/>
                </a:lnTo>
                <a:lnTo>
                  <a:pt x="57220" y="30340"/>
                </a:lnTo>
                <a:lnTo>
                  <a:pt x="56230" y="30046"/>
                </a:lnTo>
                <a:lnTo>
                  <a:pt x="55241" y="29753"/>
                </a:lnTo>
                <a:lnTo>
                  <a:pt x="53315" y="29151"/>
                </a:lnTo>
                <a:lnTo>
                  <a:pt x="51415" y="28533"/>
                </a:lnTo>
                <a:lnTo>
                  <a:pt x="49543" y="27908"/>
                </a:lnTo>
                <a:lnTo>
                  <a:pt x="47750" y="27267"/>
                </a:lnTo>
                <a:lnTo>
                  <a:pt x="45985" y="26619"/>
                </a:lnTo>
                <a:lnTo>
                  <a:pt x="44246" y="25955"/>
                </a:lnTo>
                <a:lnTo>
                  <a:pt x="42588" y="25283"/>
                </a:lnTo>
                <a:lnTo>
                  <a:pt x="40956" y="24596"/>
                </a:lnTo>
                <a:lnTo>
                  <a:pt x="39351" y="23901"/>
                </a:lnTo>
                <a:lnTo>
                  <a:pt x="37826" y="23199"/>
                </a:lnTo>
                <a:lnTo>
                  <a:pt x="36328" y="22481"/>
                </a:lnTo>
                <a:lnTo>
                  <a:pt x="34857" y="21755"/>
                </a:lnTo>
                <a:lnTo>
                  <a:pt x="33466" y="21030"/>
                </a:lnTo>
                <a:lnTo>
                  <a:pt x="32101" y="20288"/>
                </a:lnTo>
                <a:lnTo>
                  <a:pt x="30764" y="19540"/>
                </a:lnTo>
                <a:lnTo>
                  <a:pt x="29480" y="18783"/>
                </a:lnTo>
                <a:lnTo>
                  <a:pt x="28249" y="18019"/>
                </a:lnTo>
                <a:lnTo>
                  <a:pt x="27072" y="17247"/>
                </a:lnTo>
                <a:lnTo>
                  <a:pt x="25922" y="16467"/>
                </a:lnTo>
                <a:lnTo>
                  <a:pt x="24825" y="15687"/>
                </a:lnTo>
                <a:lnTo>
                  <a:pt x="23782" y="14892"/>
                </a:lnTo>
                <a:lnTo>
                  <a:pt x="22792" y="14097"/>
                </a:lnTo>
                <a:lnTo>
                  <a:pt x="21829" y="13302"/>
                </a:lnTo>
                <a:lnTo>
                  <a:pt x="20920" y="12499"/>
                </a:lnTo>
                <a:lnTo>
                  <a:pt x="20037" y="11688"/>
                </a:lnTo>
                <a:lnTo>
                  <a:pt x="19208" y="10878"/>
                </a:lnTo>
                <a:lnTo>
                  <a:pt x="18432" y="10060"/>
                </a:lnTo>
                <a:lnTo>
                  <a:pt x="17710" y="9241"/>
                </a:lnTo>
                <a:lnTo>
                  <a:pt x="17014" y="8423"/>
                </a:lnTo>
                <a:lnTo>
                  <a:pt x="16372" y="7597"/>
                </a:lnTo>
                <a:lnTo>
                  <a:pt x="15783" y="6779"/>
                </a:lnTo>
                <a:lnTo>
                  <a:pt x="15222" y="5953"/>
                </a:lnTo>
                <a:lnTo>
                  <a:pt x="14740" y="5119"/>
                </a:lnTo>
                <a:lnTo>
                  <a:pt x="14259" y="4293"/>
                </a:lnTo>
                <a:lnTo>
                  <a:pt x="13857" y="3467"/>
                </a:lnTo>
                <a:lnTo>
                  <a:pt x="13483" y="2641"/>
                </a:lnTo>
                <a:lnTo>
                  <a:pt x="13189" y="1807"/>
                </a:lnTo>
                <a:lnTo>
                  <a:pt x="13135" y="1699"/>
                </a:lnTo>
                <a:lnTo>
                  <a:pt x="13055" y="1591"/>
                </a:lnTo>
                <a:lnTo>
                  <a:pt x="12975" y="1490"/>
                </a:lnTo>
                <a:lnTo>
                  <a:pt x="12868" y="1390"/>
                </a:lnTo>
                <a:lnTo>
                  <a:pt x="12761" y="1290"/>
                </a:lnTo>
                <a:lnTo>
                  <a:pt x="12627" y="1197"/>
                </a:lnTo>
                <a:lnTo>
                  <a:pt x="12493" y="1104"/>
                </a:lnTo>
                <a:lnTo>
                  <a:pt x="12333" y="1020"/>
                </a:lnTo>
                <a:lnTo>
                  <a:pt x="12172" y="935"/>
                </a:lnTo>
                <a:lnTo>
                  <a:pt x="11985" y="857"/>
                </a:lnTo>
                <a:lnTo>
                  <a:pt x="11771" y="780"/>
                </a:lnTo>
                <a:lnTo>
                  <a:pt x="11584" y="711"/>
                </a:lnTo>
                <a:lnTo>
                  <a:pt x="11129" y="572"/>
                </a:lnTo>
                <a:lnTo>
                  <a:pt x="10647" y="456"/>
                </a:lnTo>
                <a:lnTo>
                  <a:pt x="10112" y="348"/>
                </a:lnTo>
                <a:lnTo>
                  <a:pt x="9577" y="255"/>
                </a:lnTo>
                <a:lnTo>
                  <a:pt x="9016" y="178"/>
                </a:lnTo>
                <a:lnTo>
                  <a:pt x="8427" y="116"/>
                </a:lnTo>
                <a:lnTo>
                  <a:pt x="7812" y="62"/>
                </a:lnTo>
                <a:lnTo>
                  <a:pt x="7197" y="31"/>
                </a:lnTo>
                <a:lnTo>
                  <a:pt x="6581" y="8"/>
                </a:lnTo>
                <a:lnTo>
                  <a:pt x="596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rot="10800000" flipH="1">
            <a:off x="8242013" y="4476536"/>
            <a:ext cx="901995" cy="427667"/>
          </a:xfrm>
          <a:custGeom>
            <a:avLst/>
            <a:gdLst/>
            <a:ahLst/>
            <a:cxnLst/>
            <a:rect l="l" t="t" r="r" b="b"/>
            <a:pathLst>
              <a:path w="302176" h="46714" extrusionOk="0">
                <a:moveTo>
                  <a:pt x="39083" y="1"/>
                </a:moveTo>
                <a:lnTo>
                  <a:pt x="38522" y="9"/>
                </a:lnTo>
                <a:lnTo>
                  <a:pt x="37960" y="24"/>
                </a:lnTo>
                <a:lnTo>
                  <a:pt x="37398" y="47"/>
                </a:lnTo>
                <a:lnTo>
                  <a:pt x="36863" y="78"/>
                </a:lnTo>
                <a:lnTo>
                  <a:pt x="36328" y="124"/>
                </a:lnTo>
                <a:lnTo>
                  <a:pt x="35820" y="171"/>
                </a:lnTo>
                <a:lnTo>
                  <a:pt x="35338" y="232"/>
                </a:lnTo>
                <a:lnTo>
                  <a:pt x="34857" y="294"/>
                </a:lnTo>
                <a:lnTo>
                  <a:pt x="34402" y="371"/>
                </a:lnTo>
                <a:lnTo>
                  <a:pt x="33867" y="364"/>
                </a:lnTo>
                <a:lnTo>
                  <a:pt x="33305" y="371"/>
                </a:lnTo>
                <a:lnTo>
                  <a:pt x="32770" y="395"/>
                </a:lnTo>
                <a:lnTo>
                  <a:pt x="32208" y="425"/>
                </a:lnTo>
                <a:lnTo>
                  <a:pt x="31005" y="534"/>
                </a:lnTo>
                <a:lnTo>
                  <a:pt x="29774" y="649"/>
                </a:lnTo>
                <a:lnTo>
                  <a:pt x="28570" y="788"/>
                </a:lnTo>
                <a:lnTo>
                  <a:pt x="27340" y="950"/>
                </a:lnTo>
                <a:lnTo>
                  <a:pt x="26136" y="1120"/>
                </a:lnTo>
                <a:lnTo>
                  <a:pt x="24932" y="1313"/>
                </a:lnTo>
                <a:lnTo>
                  <a:pt x="23729" y="1514"/>
                </a:lnTo>
                <a:lnTo>
                  <a:pt x="22525" y="1738"/>
                </a:lnTo>
                <a:lnTo>
                  <a:pt x="21348" y="1969"/>
                </a:lnTo>
                <a:lnTo>
                  <a:pt x="20197" y="2216"/>
                </a:lnTo>
                <a:lnTo>
                  <a:pt x="19074" y="2471"/>
                </a:lnTo>
                <a:lnTo>
                  <a:pt x="17950" y="2749"/>
                </a:lnTo>
                <a:lnTo>
                  <a:pt x="16854" y="3027"/>
                </a:lnTo>
                <a:lnTo>
                  <a:pt x="15810" y="3320"/>
                </a:lnTo>
                <a:lnTo>
                  <a:pt x="14767" y="3629"/>
                </a:lnTo>
                <a:lnTo>
                  <a:pt x="13777" y="3946"/>
                </a:lnTo>
                <a:lnTo>
                  <a:pt x="12814" y="4262"/>
                </a:lnTo>
                <a:lnTo>
                  <a:pt x="11905" y="4594"/>
                </a:lnTo>
                <a:lnTo>
                  <a:pt x="11022" y="4934"/>
                </a:lnTo>
                <a:lnTo>
                  <a:pt x="10193" y="5281"/>
                </a:lnTo>
                <a:lnTo>
                  <a:pt x="9390" y="5636"/>
                </a:lnTo>
                <a:lnTo>
                  <a:pt x="8668" y="5999"/>
                </a:lnTo>
                <a:lnTo>
                  <a:pt x="7972" y="6362"/>
                </a:lnTo>
                <a:lnTo>
                  <a:pt x="7357" y="6733"/>
                </a:lnTo>
                <a:lnTo>
                  <a:pt x="6795" y="7103"/>
                </a:lnTo>
                <a:lnTo>
                  <a:pt x="6287" y="7481"/>
                </a:lnTo>
                <a:lnTo>
                  <a:pt x="6046" y="7667"/>
                </a:lnTo>
                <a:lnTo>
                  <a:pt x="5832" y="7860"/>
                </a:lnTo>
                <a:lnTo>
                  <a:pt x="5645" y="8053"/>
                </a:lnTo>
                <a:lnTo>
                  <a:pt x="5458" y="8238"/>
                </a:lnTo>
                <a:lnTo>
                  <a:pt x="5297" y="8431"/>
                </a:lnTo>
                <a:lnTo>
                  <a:pt x="5164" y="8624"/>
                </a:lnTo>
                <a:lnTo>
                  <a:pt x="5030" y="8817"/>
                </a:lnTo>
                <a:lnTo>
                  <a:pt x="4923" y="9010"/>
                </a:lnTo>
                <a:lnTo>
                  <a:pt x="4843" y="9203"/>
                </a:lnTo>
                <a:lnTo>
                  <a:pt x="4762" y="9396"/>
                </a:lnTo>
                <a:lnTo>
                  <a:pt x="4736" y="9581"/>
                </a:lnTo>
                <a:lnTo>
                  <a:pt x="4709" y="9774"/>
                </a:lnTo>
                <a:lnTo>
                  <a:pt x="4174" y="9921"/>
                </a:lnTo>
                <a:lnTo>
                  <a:pt x="3666" y="10075"/>
                </a:lnTo>
                <a:lnTo>
                  <a:pt x="3184" y="10237"/>
                </a:lnTo>
                <a:lnTo>
                  <a:pt x="2729" y="10400"/>
                </a:lnTo>
                <a:lnTo>
                  <a:pt x="2301" y="10569"/>
                </a:lnTo>
                <a:lnTo>
                  <a:pt x="1927" y="10747"/>
                </a:lnTo>
                <a:lnTo>
                  <a:pt x="1579" y="10925"/>
                </a:lnTo>
                <a:lnTo>
                  <a:pt x="1231" y="11110"/>
                </a:lnTo>
                <a:lnTo>
                  <a:pt x="964" y="11295"/>
                </a:lnTo>
                <a:lnTo>
                  <a:pt x="696" y="11488"/>
                </a:lnTo>
                <a:lnTo>
                  <a:pt x="482" y="11673"/>
                </a:lnTo>
                <a:lnTo>
                  <a:pt x="322" y="11866"/>
                </a:lnTo>
                <a:lnTo>
                  <a:pt x="161" y="12067"/>
                </a:lnTo>
                <a:lnTo>
                  <a:pt x="81" y="12260"/>
                </a:lnTo>
                <a:lnTo>
                  <a:pt x="27" y="12453"/>
                </a:lnTo>
                <a:lnTo>
                  <a:pt x="1" y="12654"/>
                </a:lnTo>
                <a:lnTo>
                  <a:pt x="27" y="12847"/>
                </a:lnTo>
                <a:lnTo>
                  <a:pt x="108" y="13040"/>
                </a:lnTo>
                <a:lnTo>
                  <a:pt x="241" y="13225"/>
                </a:lnTo>
                <a:lnTo>
                  <a:pt x="402" y="13418"/>
                </a:lnTo>
                <a:lnTo>
                  <a:pt x="616" y="13603"/>
                </a:lnTo>
                <a:lnTo>
                  <a:pt x="883" y="13781"/>
                </a:lnTo>
                <a:lnTo>
                  <a:pt x="1178" y="13958"/>
                </a:lnTo>
                <a:lnTo>
                  <a:pt x="1552" y="14136"/>
                </a:lnTo>
                <a:lnTo>
                  <a:pt x="1980" y="14298"/>
                </a:lnTo>
                <a:lnTo>
                  <a:pt x="2435" y="14460"/>
                </a:lnTo>
                <a:lnTo>
                  <a:pt x="2970" y="14622"/>
                </a:lnTo>
                <a:lnTo>
                  <a:pt x="3559" y="14769"/>
                </a:lnTo>
                <a:lnTo>
                  <a:pt x="4201" y="14908"/>
                </a:lnTo>
                <a:lnTo>
                  <a:pt x="4896" y="15047"/>
                </a:lnTo>
                <a:lnTo>
                  <a:pt x="5645" y="15170"/>
                </a:lnTo>
                <a:lnTo>
                  <a:pt x="6474" y="15286"/>
                </a:lnTo>
                <a:lnTo>
                  <a:pt x="14660" y="16375"/>
                </a:lnTo>
                <a:lnTo>
                  <a:pt x="22846" y="17448"/>
                </a:lnTo>
                <a:lnTo>
                  <a:pt x="31058" y="18513"/>
                </a:lnTo>
                <a:lnTo>
                  <a:pt x="39271" y="19579"/>
                </a:lnTo>
                <a:lnTo>
                  <a:pt x="47510" y="20628"/>
                </a:lnTo>
                <a:lnTo>
                  <a:pt x="55749" y="21678"/>
                </a:lnTo>
                <a:lnTo>
                  <a:pt x="64015" y="22721"/>
                </a:lnTo>
                <a:lnTo>
                  <a:pt x="72281" y="23763"/>
                </a:lnTo>
                <a:lnTo>
                  <a:pt x="80547" y="24789"/>
                </a:lnTo>
                <a:lnTo>
                  <a:pt x="88813" y="25816"/>
                </a:lnTo>
                <a:lnTo>
                  <a:pt x="105398" y="27862"/>
                </a:lnTo>
                <a:lnTo>
                  <a:pt x="121983" y="29885"/>
                </a:lnTo>
                <a:lnTo>
                  <a:pt x="138596" y="31900"/>
                </a:lnTo>
                <a:lnTo>
                  <a:pt x="146728" y="32895"/>
                </a:lnTo>
                <a:lnTo>
                  <a:pt x="154940" y="33907"/>
                </a:lnTo>
                <a:lnTo>
                  <a:pt x="171419" y="35960"/>
                </a:lnTo>
                <a:lnTo>
                  <a:pt x="179685" y="36995"/>
                </a:lnTo>
                <a:lnTo>
                  <a:pt x="188004" y="38021"/>
                </a:lnTo>
                <a:lnTo>
                  <a:pt x="196350" y="39033"/>
                </a:lnTo>
                <a:lnTo>
                  <a:pt x="200550" y="39527"/>
                </a:lnTo>
                <a:lnTo>
                  <a:pt x="204723" y="40021"/>
                </a:lnTo>
                <a:lnTo>
                  <a:pt x="208923" y="40515"/>
                </a:lnTo>
                <a:lnTo>
                  <a:pt x="213123" y="40994"/>
                </a:lnTo>
                <a:lnTo>
                  <a:pt x="217349" y="41472"/>
                </a:lnTo>
                <a:lnTo>
                  <a:pt x="221549" y="41935"/>
                </a:lnTo>
                <a:lnTo>
                  <a:pt x="225776" y="42399"/>
                </a:lnTo>
                <a:lnTo>
                  <a:pt x="230002" y="42846"/>
                </a:lnTo>
                <a:lnTo>
                  <a:pt x="234256" y="43286"/>
                </a:lnTo>
                <a:lnTo>
                  <a:pt x="238482" y="43711"/>
                </a:lnTo>
                <a:lnTo>
                  <a:pt x="242736" y="44128"/>
                </a:lnTo>
                <a:lnTo>
                  <a:pt x="246989" y="44529"/>
                </a:lnTo>
                <a:lnTo>
                  <a:pt x="251242" y="44923"/>
                </a:lnTo>
                <a:lnTo>
                  <a:pt x="255523" y="45301"/>
                </a:lnTo>
                <a:lnTo>
                  <a:pt x="259776" y="45664"/>
                </a:lnTo>
                <a:lnTo>
                  <a:pt x="264056" y="46011"/>
                </a:lnTo>
                <a:lnTo>
                  <a:pt x="268336" y="46336"/>
                </a:lnTo>
                <a:lnTo>
                  <a:pt x="272643" y="46652"/>
                </a:lnTo>
                <a:lnTo>
                  <a:pt x="273312" y="46691"/>
                </a:lnTo>
                <a:lnTo>
                  <a:pt x="273954" y="46714"/>
                </a:lnTo>
                <a:lnTo>
                  <a:pt x="274596" y="46714"/>
                </a:lnTo>
                <a:lnTo>
                  <a:pt x="275211" y="46699"/>
                </a:lnTo>
                <a:lnTo>
                  <a:pt x="275799" y="46668"/>
                </a:lnTo>
                <a:lnTo>
                  <a:pt x="276361" y="46621"/>
                </a:lnTo>
                <a:lnTo>
                  <a:pt x="276896" y="46560"/>
                </a:lnTo>
                <a:lnTo>
                  <a:pt x="277405" y="46482"/>
                </a:lnTo>
                <a:lnTo>
                  <a:pt x="277886" y="46397"/>
                </a:lnTo>
                <a:lnTo>
                  <a:pt x="278341" y="46297"/>
                </a:lnTo>
                <a:lnTo>
                  <a:pt x="278769" y="46189"/>
                </a:lnTo>
                <a:lnTo>
                  <a:pt x="279170" y="46073"/>
                </a:lnTo>
                <a:lnTo>
                  <a:pt x="279518" y="45942"/>
                </a:lnTo>
                <a:lnTo>
                  <a:pt x="279839" y="45811"/>
                </a:lnTo>
                <a:lnTo>
                  <a:pt x="280133" y="45672"/>
                </a:lnTo>
                <a:lnTo>
                  <a:pt x="280374" y="45525"/>
                </a:lnTo>
                <a:lnTo>
                  <a:pt x="280561" y="45371"/>
                </a:lnTo>
                <a:lnTo>
                  <a:pt x="280722" y="45216"/>
                </a:lnTo>
                <a:lnTo>
                  <a:pt x="280855" y="45054"/>
                </a:lnTo>
                <a:lnTo>
                  <a:pt x="280909" y="44892"/>
                </a:lnTo>
                <a:lnTo>
                  <a:pt x="280936" y="44730"/>
                </a:lnTo>
                <a:lnTo>
                  <a:pt x="280909" y="44568"/>
                </a:lnTo>
                <a:lnTo>
                  <a:pt x="280855" y="44413"/>
                </a:lnTo>
                <a:lnTo>
                  <a:pt x="280722" y="44251"/>
                </a:lnTo>
                <a:lnTo>
                  <a:pt x="280561" y="44097"/>
                </a:lnTo>
                <a:lnTo>
                  <a:pt x="280320" y="43943"/>
                </a:lnTo>
                <a:lnTo>
                  <a:pt x="280053" y="43796"/>
                </a:lnTo>
                <a:lnTo>
                  <a:pt x="279705" y="43649"/>
                </a:lnTo>
                <a:lnTo>
                  <a:pt x="279304" y="43518"/>
                </a:lnTo>
                <a:lnTo>
                  <a:pt x="278849" y="43387"/>
                </a:lnTo>
                <a:lnTo>
                  <a:pt x="278314" y="43263"/>
                </a:lnTo>
                <a:lnTo>
                  <a:pt x="277752" y="43155"/>
                </a:lnTo>
                <a:lnTo>
                  <a:pt x="275050" y="42700"/>
                </a:lnTo>
                <a:lnTo>
                  <a:pt x="272375" y="42244"/>
                </a:lnTo>
                <a:lnTo>
                  <a:pt x="269647" y="41804"/>
                </a:lnTo>
                <a:lnTo>
                  <a:pt x="266918" y="41364"/>
                </a:lnTo>
                <a:lnTo>
                  <a:pt x="264163" y="40932"/>
                </a:lnTo>
                <a:lnTo>
                  <a:pt x="261381" y="40507"/>
                </a:lnTo>
                <a:lnTo>
                  <a:pt x="258626" y="40083"/>
                </a:lnTo>
                <a:lnTo>
                  <a:pt x="255817" y="39666"/>
                </a:lnTo>
                <a:lnTo>
                  <a:pt x="255951" y="39550"/>
                </a:lnTo>
                <a:lnTo>
                  <a:pt x="256031" y="39434"/>
                </a:lnTo>
                <a:lnTo>
                  <a:pt x="256111" y="39318"/>
                </a:lnTo>
                <a:lnTo>
                  <a:pt x="256138" y="39203"/>
                </a:lnTo>
                <a:lnTo>
                  <a:pt x="256165" y="39087"/>
                </a:lnTo>
                <a:lnTo>
                  <a:pt x="256191" y="38971"/>
                </a:lnTo>
                <a:lnTo>
                  <a:pt x="256165" y="38855"/>
                </a:lnTo>
                <a:lnTo>
                  <a:pt x="256111" y="38739"/>
                </a:lnTo>
                <a:lnTo>
                  <a:pt x="256058" y="38624"/>
                </a:lnTo>
                <a:lnTo>
                  <a:pt x="255951" y="38515"/>
                </a:lnTo>
                <a:lnTo>
                  <a:pt x="255844" y="38407"/>
                </a:lnTo>
                <a:lnTo>
                  <a:pt x="255710" y="38299"/>
                </a:lnTo>
                <a:lnTo>
                  <a:pt x="255523" y="38191"/>
                </a:lnTo>
                <a:lnTo>
                  <a:pt x="255335" y="38091"/>
                </a:lnTo>
                <a:lnTo>
                  <a:pt x="255095" y="37983"/>
                </a:lnTo>
                <a:lnTo>
                  <a:pt x="254854" y="37890"/>
                </a:lnTo>
                <a:lnTo>
                  <a:pt x="259803" y="38299"/>
                </a:lnTo>
                <a:lnTo>
                  <a:pt x="262264" y="38500"/>
                </a:lnTo>
                <a:lnTo>
                  <a:pt x="264751" y="38701"/>
                </a:lnTo>
                <a:lnTo>
                  <a:pt x="265260" y="38732"/>
                </a:lnTo>
                <a:lnTo>
                  <a:pt x="265741" y="38763"/>
                </a:lnTo>
                <a:lnTo>
                  <a:pt x="266250" y="38786"/>
                </a:lnTo>
                <a:lnTo>
                  <a:pt x="266731" y="38801"/>
                </a:lnTo>
                <a:lnTo>
                  <a:pt x="267239" y="38817"/>
                </a:lnTo>
                <a:lnTo>
                  <a:pt x="268176" y="38817"/>
                </a:lnTo>
                <a:lnTo>
                  <a:pt x="268657" y="38809"/>
                </a:lnTo>
                <a:lnTo>
                  <a:pt x="269139" y="38793"/>
                </a:lnTo>
                <a:lnTo>
                  <a:pt x="269593" y="38778"/>
                </a:lnTo>
                <a:lnTo>
                  <a:pt x="270048" y="38755"/>
                </a:lnTo>
                <a:lnTo>
                  <a:pt x="270503" y="38724"/>
                </a:lnTo>
                <a:lnTo>
                  <a:pt x="270931" y="38693"/>
                </a:lnTo>
                <a:lnTo>
                  <a:pt x="271359" y="38654"/>
                </a:lnTo>
                <a:lnTo>
                  <a:pt x="271814" y="38608"/>
                </a:lnTo>
                <a:lnTo>
                  <a:pt x="272215" y="38562"/>
                </a:lnTo>
                <a:lnTo>
                  <a:pt x="272643" y="38508"/>
                </a:lnTo>
                <a:lnTo>
                  <a:pt x="273044" y="38454"/>
                </a:lnTo>
                <a:lnTo>
                  <a:pt x="273445" y="38392"/>
                </a:lnTo>
                <a:lnTo>
                  <a:pt x="273847" y="38322"/>
                </a:lnTo>
                <a:lnTo>
                  <a:pt x="274596" y="38184"/>
                </a:lnTo>
                <a:lnTo>
                  <a:pt x="275318" y="38021"/>
                </a:lnTo>
                <a:lnTo>
                  <a:pt x="276014" y="37852"/>
                </a:lnTo>
                <a:lnTo>
                  <a:pt x="276656" y="37666"/>
                </a:lnTo>
                <a:lnTo>
                  <a:pt x="277271" y="37473"/>
                </a:lnTo>
                <a:lnTo>
                  <a:pt x="277833" y="37273"/>
                </a:lnTo>
                <a:lnTo>
                  <a:pt x="278341" y="37056"/>
                </a:lnTo>
                <a:lnTo>
                  <a:pt x="278822" y="36833"/>
                </a:lnTo>
                <a:lnTo>
                  <a:pt x="279250" y="36601"/>
                </a:lnTo>
                <a:lnTo>
                  <a:pt x="279625" y="36362"/>
                </a:lnTo>
                <a:lnTo>
                  <a:pt x="279946" y="36122"/>
                </a:lnTo>
                <a:lnTo>
                  <a:pt x="280213" y="35875"/>
                </a:lnTo>
                <a:lnTo>
                  <a:pt x="280427" y="35628"/>
                </a:lnTo>
                <a:lnTo>
                  <a:pt x="280588" y="35373"/>
                </a:lnTo>
                <a:lnTo>
                  <a:pt x="280668" y="35126"/>
                </a:lnTo>
                <a:lnTo>
                  <a:pt x="280722" y="34872"/>
                </a:lnTo>
                <a:lnTo>
                  <a:pt x="280695" y="34748"/>
                </a:lnTo>
                <a:lnTo>
                  <a:pt x="280668" y="34625"/>
                </a:lnTo>
                <a:lnTo>
                  <a:pt x="280641" y="34501"/>
                </a:lnTo>
                <a:lnTo>
                  <a:pt x="280588" y="34378"/>
                </a:lnTo>
                <a:lnTo>
                  <a:pt x="280508" y="34254"/>
                </a:lnTo>
                <a:lnTo>
                  <a:pt x="280427" y="34131"/>
                </a:lnTo>
                <a:lnTo>
                  <a:pt x="280320" y="34015"/>
                </a:lnTo>
                <a:lnTo>
                  <a:pt x="280187" y="33899"/>
                </a:lnTo>
                <a:lnTo>
                  <a:pt x="280053" y="33775"/>
                </a:lnTo>
                <a:lnTo>
                  <a:pt x="279892" y="33660"/>
                </a:lnTo>
                <a:lnTo>
                  <a:pt x="279705" y="33552"/>
                </a:lnTo>
                <a:lnTo>
                  <a:pt x="279518" y="33436"/>
                </a:lnTo>
                <a:lnTo>
                  <a:pt x="280882" y="33590"/>
                </a:lnTo>
                <a:lnTo>
                  <a:pt x="282246" y="33729"/>
                </a:lnTo>
                <a:lnTo>
                  <a:pt x="283637" y="33860"/>
                </a:lnTo>
                <a:lnTo>
                  <a:pt x="285002" y="33976"/>
                </a:lnTo>
                <a:lnTo>
                  <a:pt x="285670" y="34030"/>
                </a:lnTo>
                <a:lnTo>
                  <a:pt x="286366" y="34069"/>
                </a:lnTo>
                <a:lnTo>
                  <a:pt x="287035" y="34115"/>
                </a:lnTo>
                <a:lnTo>
                  <a:pt x="287730" y="34146"/>
                </a:lnTo>
                <a:lnTo>
                  <a:pt x="288399" y="34177"/>
                </a:lnTo>
                <a:lnTo>
                  <a:pt x="289068" y="34200"/>
                </a:lnTo>
                <a:lnTo>
                  <a:pt x="289737" y="34215"/>
                </a:lnTo>
                <a:lnTo>
                  <a:pt x="290405" y="34223"/>
                </a:lnTo>
                <a:lnTo>
                  <a:pt x="291716" y="34223"/>
                </a:lnTo>
                <a:lnTo>
                  <a:pt x="292358" y="34208"/>
                </a:lnTo>
                <a:lnTo>
                  <a:pt x="293000" y="34185"/>
                </a:lnTo>
                <a:lnTo>
                  <a:pt x="293642" y="34161"/>
                </a:lnTo>
                <a:lnTo>
                  <a:pt x="294257" y="34123"/>
                </a:lnTo>
                <a:lnTo>
                  <a:pt x="294873" y="34077"/>
                </a:lnTo>
                <a:lnTo>
                  <a:pt x="295488" y="34015"/>
                </a:lnTo>
                <a:lnTo>
                  <a:pt x="296103" y="33953"/>
                </a:lnTo>
                <a:lnTo>
                  <a:pt x="296692" y="33876"/>
                </a:lnTo>
                <a:lnTo>
                  <a:pt x="297280" y="33791"/>
                </a:lnTo>
                <a:lnTo>
                  <a:pt x="297842" y="33691"/>
                </a:lnTo>
                <a:lnTo>
                  <a:pt x="298431" y="33582"/>
                </a:lnTo>
                <a:lnTo>
                  <a:pt x="298992" y="33467"/>
                </a:lnTo>
                <a:lnTo>
                  <a:pt x="299527" y="33335"/>
                </a:lnTo>
                <a:lnTo>
                  <a:pt x="300062" y="33189"/>
                </a:lnTo>
                <a:lnTo>
                  <a:pt x="300490" y="33057"/>
                </a:lnTo>
                <a:lnTo>
                  <a:pt x="300865" y="32919"/>
                </a:lnTo>
                <a:lnTo>
                  <a:pt x="301186" y="32772"/>
                </a:lnTo>
                <a:lnTo>
                  <a:pt x="301480" y="32617"/>
                </a:lnTo>
                <a:lnTo>
                  <a:pt x="301721" y="32463"/>
                </a:lnTo>
                <a:lnTo>
                  <a:pt x="301881" y="32293"/>
                </a:lnTo>
                <a:lnTo>
                  <a:pt x="302042" y="32131"/>
                </a:lnTo>
                <a:lnTo>
                  <a:pt x="302122" y="31954"/>
                </a:lnTo>
                <a:lnTo>
                  <a:pt x="302176" y="31784"/>
                </a:lnTo>
                <a:lnTo>
                  <a:pt x="302176" y="31614"/>
                </a:lnTo>
                <a:lnTo>
                  <a:pt x="302122" y="31436"/>
                </a:lnTo>
                <a:lnTo>
                  <a:pt x="302015" y="31266"/>
                </a:lnTo>
                <a:lnTo>
                  <a:pt x="301881" y="31097"/>
                </a:lnTo>
                <a:lnTo>
                  <a:pt x="301721" y="30927"/>
                </a:lnTo>
                <a:lnTo>
                  <a:pt x="301480" y="30765"/>
                </a:lnTo>
                <a:lnTo>
                  <a:pt x="301213" y="30610"/>
                </a:lnTo>
                <a:lnTo>
                  <a:pt x="300357" y="30147"/>
                </a:lnTo>
                <a:lnTo>
                  <a:pt x="300062" y="30016"/>
                </a:lnTo>
                <a:lnTo>
                  <a:pt x="299741" y="29885"/>
                </a:lnTo>
                <a:lnTo>
                  <a:pt x="299340" y="29761"/>
                </a:lnTo>
                <a:lnTo>
                  <a:pt x="298912" y="29645"/>
                </a:lnTo>
                <a:lnTo>
                  <a:pt x="298457" y="29537"/>
                </a:lnTo>
                <a:lnTo>
                  <a:pt x="297949" y="29445"/>
                </a:lnTo>
                <a:lnTo>
                  <a:pt x="297414" y="29352"/>
                </a:lnTo>
                <a:lnTo>
                  <a:pt x="296879" y="29275"/>
                </a:lnTo>
                <a:lnTo>
                  <a:pt x="296290" y="29213"/>
                </a:lnTo>
                <a:lnTo>
                  <a:pt x="295729" y="29159"/>
                </a:lnTo>
                <a:lnTo>
                  <a:pt x="295140" y="29128"/>
                </a:lnTo>
                <a:lnTo>
                  <a:pt x="294552" y="29105"/>
                </a:lnTo>
                <a:lnTo>
                  <a:pt x="293963" y="29105"/>
                </a:lnTo>
                <a:lnTo>
                  <a:pt x="293375" y="29113"/>
                </a:lnTo>
                <a:lnTo>
                  <a:pt x="293107" y="29128"/>
                </a:lnTo>
                <a:lnTo>
                  <a:pt x="292813" y="29144"/>
                </a:lnTo>
                <a:lnTo>
                  <a:pt x="292545" y="29167"/>
                </a:lnTo>
                <a:lnTo>
                  <a:pt x="292278" y="29198"/>
                </a:lnTo>
                <a:lnTo>
                  <a:pt x="291021" y="29344"/>
                </a:lnTo>
                <a:lnTo>
                  <a:pt x="290753" y="29383"/>
                </a:lnTo>
                <a:lnTo>
                  <a:pt x="290512" y="29421"/>
                </a:lnTo>
                <a:lnTo>
                  <a:pt x="289095" y="29344"/>
                </a:lnTo>
                <a:lnTo>
                  <a:pt x="287623" y="29244"/>
                </a:lnTo>
                <a:lnTo>
                  <a:pt x="286125" y="29128"/>
                </a:lnTo>
                <a:lnTo>
                  <a:pt x="284600" y="28997"/>
                </a:lnTo>
                <a:lnTo>
                  <a:pt x="283049" y="28858"/>
                </a:lnTo>
                <a:lnTo>
                  <a:pt x="281471" y="28696"/>
                </a:lnTo>
                <a:lnTo>
                  <a:pt x="279866" y="28526"/>
                </a:lnTo>
                <a:lnTo>
                  <a:pt x="278234" y="28341"/>
                </a:lnTo>
                <a:lnTo>
                  <a:pt x="276575" y="28148"/>
                </a:lnTo>
                <a:lnTo>
                  <a:pt x="274917" y="27939"/>
                </a:lnTo>
                <a:lnTo>
                  <a:pt x="273258" y="27731"/>
                </a:lnTo>
                <a:lnTo>
                  <a:pt x="271573" y="27507"/>
                </a:lnTo>
                <a:lnTo>
                  <a:pt x="269888" y="27283"/>
                </a:lnTo>
                <a:lnTo>
                  <a:pt x="268202" y="27051"/>
                </a:lnTo>
                <a:lnTo>
                  <a:pt x="264832" y="26573"/>
                </a:lnTo>
                <a:lnTo>
                  <a:pt x="261488" y="26094"/>
                </a:lnTo>
                <a:lnTo>
                  <a:pt x="258198" y="25608"/>
                </a:lnTo>
                <a:lnTo>
                  <a:pt x="251884" y="24666"/>
                </a:lnTo>
                <a:lnTo>
                  <a:pt x="248888" y="24234"/>
                </a:lnTo>
                <a:lnTo>
                  <a:pt x="246026" y="23832"/>
                </a:lnTo>
                <a:lnTo>
                  <a:pt x="244689" y="23647"/>
                </a:lnTo>
                <a:lnTo>
                  <a:pt x="243351" y="23469"/>
                </a:lnTo>
                <a:lnTo>
                  <a:pt x="242094" y="23307"/>
                </a:lnTo>
                <a:lnTo>
                  <a:pt x="240890" y="23161"/>
                </a:lnTo>
                <a:lnTo>
                  <a:pt x="224037" y="21161"/>
                </a:lnTo>
                <a:lnTo>
                  <a:pt x="207184" y="19177"/>
                </a:lnTo>
                <a:lnTo>
                  <a:pt x="190331" y="17209"/>
                </a:lnTo>
                <a:lnTo>
                  <a:pt x="173425" y="15248"/>
                </a:lnTo>
                <a:lnTo>
                  <a:pt x="157214" y="13364"/>
                </a:lnTo>
                <a:lnTo>
                  <a:pt x="141003" y="11465"/>
                </a:lnTo>
                <a:lnTo>
                  <a:pt x="124792" y="9574"/>
                </a:lnTo>
                <a:lnTo>
                  <a:pt x="108581" y="7674"/>
                </a:lnTo>
                <a:lnTo>
                  <a:pt x="92344" y="5791"/>
                </a:lnTo>
                <a:lnTo>
                  <a:pt x="84238" y="4857"/>
                </a:lnTo>
                <a:lnTo>
                  <a:pt x="76106" y="3923"/>
                </a:lnTo>
                <a:lnTo>
                  <a:pt x="67974" y="2996"/>
                </a:lnTo>
                <a:lnTo>
                  <a:pt x="59815" y="2070"/>
                </a:lnTo>
                <a:lnTo>
                  <a:pt x="51683" y="1159"/>
                </a:lnTo>
                <a:lnTo>
                  <a:pt x="43524" y="256"/>
                </a:lnTo>
                <a:lnTo>
                  <a:pt x="42855" y="186"/>
                </a:lnTo>
                <a:lnTo>
                  <a:pt x="42186" y="124"/>
                </a:lnTo>
                <a:lnTo>
                  <a:pt x="41544" y="78"/>
                </a:lnTo>
                <a:lnTo>
                  <a:pt x="40902" y="47"/>
                </a:lnTo>
                <a:lnTo>
                  <a:pt x="40287" y="16"/>
                </a:lnTo>
                <a:lnTo>
                  <a:pt x="39672" y="9"/>
                </a:lnTo>
                <a:lnTo>
                  <a:pt x="390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rot="10800000">
            <a:off x="-107416" y="4665733"/>
            <a:ext cx="784478" cy="583641"/>
          </a:xfrm>
          <a:custGeom>
            <a:avLst/>
            <a:gdLst/>
            <a:ahLst/>
            <a:cxnLst/>
            <a:rect l="l" t="t" r="r" b="b"/>
            <a:pathLst>
              <a:path w="206035" h="49980" extrusionOk="0">
                <a:moveTo>
                  <a:pt x="13269" y="1"/>
                </a:moveTo>
                <a:lnTo>
                  <a:pt x="12574" y="16"/>
                </a:lnTo>
                <a:lnTo>
                  <a:pt x="11878" y="39"/>
                </a:lnTo>
                <a:lnTo>
                  <a:pt x="11209" y="86"/>
                </a:lnTo>
                <a:lnTo>
                  <a:pt x="10514" y="147"/>
                </a:lnTo>
                <a:lnTo>
                  <a:pt x="9872" y="225"/>
                </a:lnTo>
                <a:lnTo>
                  <a:pt x="9257" y="317"/>
                </a:lnTo>
                <a:lnTo>
                  <a:pt x="8641" y="425"/>
                </a:lnTo>
                <a:lnTo>
                  <a:pt x="8347" y="487"/>
                </a:lnTo>
                <a:lnTo>
                  <a:pt x="8080" y="549"/>
                </a:lnTo>
                <a:lnTo>
                  <a:pt x="7812" y="618"/>
                </a:lnTo>
                <a:lnTo>
                  <a:pt x="7545" y="695"/>
                </a:lnTo>
                <a:lnTo>
                  <a:pt x="7304" y="773"/>
                </a:lnTo>
                <a:lnTo>
                  <a:pt x="7063" y="850"/>
                </a:lnTo>
                <a:lnTo>
                  <a:pt x="6822" y="935"/>
                </a:lnTo>
                <a:lnTo>
                  <a:pt x="6608" y="1027"/>
                </a:lnTo>
                <a:lnTo>
                  <a:pt x="6421" y="1120"/>
                </a:lnTo>
                <a:lnTo>
                  <a:pt x="6207" y="1213"/>
                </a:lnTo>
                <a:lnTo>
                  <a:pt x="6046" y="1313"/>
                </a:lnTo>
                <a:lnTo>
                  <a:pt x="5886" y="1421"/>
                </a:lnTo>
                <a:lnTo>
                  <a:pt x="5725" y="1529"/>
                </a:lnTo>
                <a:lnTo>
                  <a:pt x="5592" y="1645"/>
                </a:lnTo>
                <a:lnTo>
                  <a:pt x="4816" y="2394"/>
                </a:lnTo>
                <a:lnTo>
                  <a:pt x="4094" y="3135"/>
                </a:lnTo>
                <a:lnTo>
                  <a:pt x="3452" y="3868"/>
                </a:lnTo>
                <a:lnTo>
                  <a:pt x="2863" y="4602"/>
                </a:lnTo>
                <a:lnTo>
                  <a:pt x="2301" y="5335"/>
                </a:lnTo>
                <a:lnTo>
                  <a:pt x="1820" y="6061"/>
                </a:lnTo>
                <a:lnTo>
                  <a:pt x="1419" y="6786"/>
                </a:lnTo>
                <a:lnTo>
                  <a:pt x="1044" y="7504"/>
                </a:lnTo>
                <a:lnTo>
                  <a:pt x="723" y="8222"/>
                </a:lnTo>
                <a:lnTo>
                  <a:pt x="482" y="8933"/>
                </a:lnTo>
                <a:lnTo>
                  <a:pt x="268" y="9635"/>
                </a:lnTo>
                <a:lnTo>
                  <a:pt x="135" y="10338"/>
                </a:lnTo>
                <a:lnTo>
                  <a:pt x="28" y="11040"/>
                </a:lnTo>
                <a:lnTo>
                  <a:pt x="1" y="11735"/>
                </a:lnTo>
                <a:lnTo>
                  <a:pt x="28" y="12422"/>
                </a:lnTo>
                <a:lnTo>
                  <a:pt x="81" y="13109"/>
                </a:lnTo>
                <a:lnTo>
                  <a:pt x="188" y="13788"/>
                </a:lnTo>
                <a:lnTo>
                  <a:pt x="375" y="14468"/>
                </a:lnTo>
                <a:lnTo>
                  <a:pt x="589" y="15139"/>
                </a:lnTo>
                <a:lnTo>
                  <a:pt x="857" y="15803"/>
                </a:lnTo>
                <a:lnTo>
                  <a:pt x="1178" y="16467"/>
                </a:lnTo>
                <a:lnTo>
                  <a:pt x="1552" y="17123"/>
                </a:lnTo>
                <a:lnTo>
                  <a:pt x="1954" y="17780"/>
                </a:lnTo>
                <a:lnTo>
                  <a:pt x="2408" y="18420"/>
                </a:lnTo>
                <a:lnTo>
                  <a:pt x="2917" y="19069"/>
                </a:lnTo>
                <a:lnTo>
                  <a:pt x="3478" y="19702"/>
                </a:lnTo>
                <a:lnTo>
                  <a:pt x="4094" y="20335"/>
                </a:lnTo>
                <a:lnTo>
                  <a:pt x="4736" y="20968"/>
                </a:lnTo>
                <a:lnTo>
                  <a:pt x="5431" y="21593"/>
                </a:lnTo>
                <a:lnTo>
                  <a:pt x="6153" y="22211"/>
                </a:lnTo>
                <a:lnTo>
                  <a:pt x="6929" y="22821"/>
                </a:lnTo>
                <a:lnTo>
                  <a:pt x="7759" y="23431"/>
                </a:lnTo>
                <a:lnTo>
                  <a:pt x="8615" y="24033"/>
                </a:lnTo>
                <a:lnTo>
                  <a:pt x="9524" y="24627"/>
                </a:lnTo>
                <a:lnTo>
                  <a:pt x="10460" y="25214"/>
                </a:lnTo>
                <a:lnTo>
                  <a:pt x="11450" y="25801"/>
                </a:lnTo>
                <a:lnTo>
                  <a:pt x="12493" y="26380"/>
                </a:lnTo>
                <a:lnTo>
                  <a:pt x="13537" y="26959"/>
                </a:lnTo>
                <a:lnTo>
                  <a:pt x="14660" y="27522"/>
                </a:lnTo>
                <a:lnTo>
                  <a:pt x="15784" y="28086"/>
                </a:lnTo>
                <a:lnTo>
                  <a:pt x="16987" y="28649"/>
                </a:lnTo>
                <a:lnTo>
                  <a:pt x="18191" y="29197"/>
                </a:lnTo>
                <a:lnTo>
                  <a:pt x="19449" y="29745"/>
                </a:lnTo>
                <a:lnTo>
                  <a:pt x="20733" y="30286"/>
                </a:lnTo>
                <a:lnTo>
                  <a:pt x="22070" y="30819"/>
                </a:lnTo>
                <a:lnTo>
                  <a:pt x="23408" y="31343"/>
                </a:lnTo>
                <a:lnTo>
                  <a:pt x="24799" y="31868"/>
                </a:lnTo>
                <a:lnTo>
                  <a:pt x="26243" y="32378"/>
                </a:lnTo>
                <a:lnTo>
                  <a:pt x="27688" y="32887"/>
                </a:lnTo>
                <a:lnTo>
                  <a:pt x="29186" y="33389"/>
                </a:lnTo>
                <a:lnTo>
                  <a:pt x="30711" y="33891"/>
                </a:lnTo>
                <a:lnTo>
                  <a:pt x="32262" y="34377"/>
                </a:lnTo>
                <a:lnTo>
                  <a:pt x="33840" y="34864"/>
                </a:lnTo>
                <a:lnTo>
                  <a:pt x="35472" y="35335"/>
                </a:lnTo>
                <a:lnTo>
                  <a:pt x="37104" y="35806"/>
                </a:lnTo>
                <a:lnTo>
                  <a:pt x="38789" y="36276"/>
                </a:lnTo>
                <a:lnTo>
                  <a:pt x="40475" y="36732"/>
                </a:lnTo>
                <a:lnTo>
                  <a:pt x="42213" y="37180"/>
                </a:lnTo>
                <a:lnTo>
                  <a:pt x="43979" y="37627"/>
                </a:lnTo>
                <a:lnTo>
                  <a:pt x="45744" y="38060"/>
                </a:lnTo>
                <a:lnTo>
                  <a:pt x="47563" y="38492"/>
                </a:lnTo>
                <a:lnTo>
                  <a:pt x="49382" y="38917"/>
                </a:lnTo>
                <a:lnTo>
                  <a:pt x="51255" y="39326"/>
                </a:lnTo>
                <a:lnTo>
                  <a:pt x="53128" y="39735"/>
                </a:lnTo>
                <a:lnTo>
                  <a:pt x="55054" y="40136"/>
                </a:lnTo>
                <a:lnTo>
                  <a:pt x="56980" y="40538"/>
                </a:lnTo>
                <a:lnTo>
                  <a:pt x="58932" y="40924"/>
                </a:lnTo>
                <a:lnTo>
                  <a:pt x="60885" y="41302"/>
                </a:lnTo>
                <a:lnTo>
                  <a:pt x="62892" y="41673"/>
                </a:lnTo>
                <a:lnTo>
                  <a:pt x="64898" y="42043"/>
                </a:lnTo>
                <a:lnTo>
                  <a:pt x="66931" y="42398"/>
                </a:lnTo>
                <a:lnTo>
                  <a:pt x="68991" y="42746"/>
                </a:lnTo>
                <a:lnTo>
                  <a:pt x="71077" y="43093"/>
                </a:lnTo>
                <a:lnTo>
                  <a:pt x="73164" y="43425"/>
                </a:lnTo>
                <a:lnTo>
                  <a:pt x="75277" y="43757"/>
                </a:lnTo>
                <a:lnTo>
                  <a:pt x="77390" y="44074"/>
                </a:lnTo>
                <a:lnTo>
                  <a:pt x="79557" y="44390"/>
                </a:lnTo>
                <a:lnTo>
                  <a:pt x="81697" y="44691"/>
                </a:lnTo>
                <a:lnTo>
                  <a:pt x="83891" y="44985"/>
                </a:lnTo>
                <a:lnTo>
                  <a:pt x="86084" y="45278"/>
                </a:lnTo>
                <a:lnTo>
                  <a:pt x="88278" y="45556"/>
                </a:lnTo>
                <a:lnTo>
                  <a:pt x="90498" y="45826"/>
                </a:lnTo>
                <a:lnTo>
                  <a:pt x="92718" y="46096"/>
                </a:lnTo>
                <a:lnTo>
                  <a:pt x="94966" y="46351"/>
                </a:lnTo>
                <a:lnTo>
                  <a:pt x="97213" y="46598"/>
                </a:lnTo>
                <a:lnTo>
                  <a:pt x="99486" y="46837"/>
                </a:lnTo>
                <a:lnTo>
                  <a:pt x="101760" y="47069"/>
                </a:lnTo>
                <a:lnTo>
                  <a:pt x="104061" y="47293"/>
                </a:lnTo>
                <a:lnTo>
                  <a:pt x="106361" y="47509"/>
                </a:lnTo>
                <a:lnTo>
                  <a:pt x="108662" y="47710"/>
                </a:lnTo>
                <a:lnTo>
                  <a:pt x="110989" y="47910"/>
                </a:lnTo>
                <a:lnTo>
                  <a:pt x="113290" y="48096"/>
                </a:lnTo>
                <a:lnTo>
                  <a:pt x="115644" y="48281"/>
                </a:lnTo>
                <a:lnTo>
                  <a:pt x="117971" y="48451"/>
                </a:lnTo>
                <a:lnTo>
                  <a:pt x="120298" y="48613"/>
                </a:lnTo>
                <a:lnTo>
                  <a:pt x="122652" y="48767"/>
                </a:lnTo>
                <a:lnTo>
                  <a:pt x="125006" y="48914"/>
                </a:lnTo>
                <a:lnTo>
                  <a:pt x="127360" y="49045"/>
                </a:lnTo>
                <a:lnTo>
                  <a:pt x="129741" y="49176"/>
                </a:lnTo>
                <a:lnTo>
                  <a:pt x="132095" y="49292"/>
                </a:lnTo>
                <a:lnTo>
                  <a:pt x="134476" y="49400"/>
                </a:lnTo>
                <a:lnTo>
                  <a:pt x="136830" y="49501"/>
                </a:lnTo>
                <a:lnTo>
                  <a:pt x="139211" y="49593"/>
                </a:lnTo>
                <a:lnTo>
                  <a:pt x="141592" y="49671"/>
                </a:lnTo>
                <a:lnTo>
                  <a:pt x="143946" y="49740"/>
                </a:lnTo>
                <a:lnTo>
                  <a:pt x="146327" y="49809"/>
                </a:lnTo>
                <a:lnTo>
                  <a:pt x="148707" y="49856"/>
                </a:lnTo>
                <a:lnTo>
                  <a:pt x="151062" y="49902"/>
                </a:lnTo>
                <a:lnTo>
                  <a:pt x="153442" y="49933"/>
                </a:lnTo>
                <a:lnTo>
                  <a:pt x="155796" y="49964"/>
                </a:lnTo>
                <a:lnTo>
                  <a:pt x="158150" y="49979"/>
                </a:lnTo>
                <a:lnTo>
                  <a:pt x="162859" y="49979"/>
                </a:lnTo>
                <a:lnTo>
                  <a:pt x="165213" y="49964"/>
                </a:lnTo>
                <a:lnTo>
                  <a:pt x="167567" y="49941"/>
                </a:lnTo>
                <a:lnTo>
                  <a:pt x="169894" y="49902"/>
                </a:lnTo>
                <a:lnTo>
                  <a:pt x="172221" y="49856"/>
                </a:lnTo>
                <a:lnTo>
                  <a:pt x="174549" y="49802"/>
                </a:lnTo>
                <a:lnTo>
                  <a:pt x="176876" y="49740"/>
                </a:lnTo>
                <a:lnTo>
                  <a:pt x="179176" y="49663"/>
                </a:lnTo>
                <a:lnTo>
                  <a:pt x="181477" y="49578"/>
                </a:lnTo>
                <a:lnTo>
                  <a:pt x="183751" y="49485"/>
                </a:lnTo>
                <a:lnTo>
                  <a:pt x="186051" y="49377"/>
                </a:lnTo>
                <a:lnTo>
                  <a:pt x="188298" y="49261"/>
                </a:lnTo>
                <a:lnTo>
                  <a:pt x="190572" y="49138"/>
                </a:lnTo>
                <a:lnTo>
                  <a:pt x="192819" y="48999"/>
                </a:lnTo>
                <a:lnTo>
                  <a:pt x="195040" y="48852"/>
                </a:lnTo>
                <a:lnTo>
                  <a:pt x="197260" y="48698"/>
                </a:lnTo>
                <a:lnTo>
                  <a:pt x="197982" y="48636"/>
                </a:lnTo>
                <a:lnTo>
                  <a:pt x="198651" y="48574"/>
                </a:lnTo>
                <a:lnTo>
                  <a:pt x="199293" y="48497"/>
                </a:lnTo>
                <a:lnTo>
                  <a:pt x="199908" y="48420"/>
                </a:lnTo>
                <a:lnTo>
                  <a:pt x="200497" y="48335"/>
                </a:lnTo>
                <a:lnTo>
                  <a:pt x="201058" y="48250"/>
                </a:lnTo>
                <a:lnTo>
                  <a:pt x="201567" y="48150"/>
                </a:lnTo>
                <a:lnTo>
                  <a:pt x="202075" y="48049"/>
                </a:lnTo>
                <a:lnTo>
                  <a:pt x="202530" y="47941"/>
                </a:lnTo>
                <a:lnTo>
                  <a:pt x="202958" y="47825"/>
                </a:lnTo>
                <a:lnTo>
                  <a:pt x="203359" y="47710"/>
                </a:lnTo>
                <a:lnTo>
                  <a:pt x="203733" y="47586"/>
                </a:lnTo>
                <a:lnTo>
                  <a:pt x="204081" y="47463"/>
                </a:lnTo>
                <a:lnTo>
                  <a:pt x="204375" y="47331"/>
                </a:lnTo>
                <a:lnTo>
                  <a:pt x="204670" y="47192"/>
                </a:lnTo>
                <a:lnTo>
                  <a:pt x="204937" y="47061"/>
                </a:lnTo>
                <a:lnTo>
                  <a:pt x="205151" y="46914"/>
                </a:lnTo>
                <a:lnTo>
                  <a:pt x="205365" y="46776"/>
                </a:lnTo>
                <a:lnTo>
                  <a:pt x="205526" y="46629"/>
                </a:lnTo>
                <a:lnTo>
                  <a:pt x="205686" y="46482"/>
                </a:lnTo>
                <a:lnTo>
                  <a:pt x="205820" y="46328"/>
                </a:lnTo>
                <a:lnTo>
                  <a:pt x="205900" y="46181"/>
                </a:lnTo>
                <a:lnTo>
                  <a:pt x="205981" y="46027"/>
                </a:lnTo>
                <a:lnTo>
                  <a:pt x="206034" y="45872"/>
                </a:lnTo>
                <a:lnTo>
                  <a:pt x="206034" y="45718"/>
                </a:lnTo>
                <a:lnTo>
                  <a:pt x="206034" y="45564"/>
                </a:lnTo>
                <a:lnTo>
                  <a:pt x="206007" y="45401"/>
                </a:lnTo>
                <a:lnTo>
                  <a:pt x="205954" y="45247"/>
                </a:lnTo>
                <a:lnTo>
                  <a:pt x="205874" y="45093"/>
                </a:lnTo>
                <a:lnTo>
                  <a:pt x="205767" y="44938"/>
                </a:lnTo>
                <a:lnTo>
                  <a:pt x="205660" y="44784"/>
                </a:lnTo>
                <a:lnTo>
                  <a:pt x="205499" y="44629"/>
                </a:lnTo>
                <a:lnTo>
                  <a:pt x="205339" y="44475"/>
                </a:lnTo>
                <a:lnTo>
                  <a:pt x="205151" y="44321"/>
                </a:lnTo>
                <a:lnTo>
                  <a:pt x="204937" y="44174"/>
                </a:lnTo>
                <a:lnTo>
                  <a:pt x="204697" y="44027"/>
                </a:lnTo>
                <a:lnTo>
                  <a:pt x="204456" y="43881"/>
                </a:lnTo>
                <a:lnTo>
                  <a:pt x="204188" y="43742"/>
                </a:lnTo>
                <a:lnTo>
                  <a:pt x="203894" y="43603"/>
                </a:lnTo>
                <a:lnTo>
                  <a:pt x="203573" y="43471"/>
                </a:lnTo>
                <a:lnTo>
                  <a:pt x="203225" y="43340"/>
                </a:lnTo>
                <a:lnTo>
                  <a:pt x="202877" y="43209"/>
                </a:lnTo>
                <a:lnTo>
                  <a:pt x="202503" y="43085"/>
                </a:lnTo>
                <a:lnTo>
                  <a:pt x="202102" y="42962"/>
                </a:lnTo>
                <a:lnTo>
                  <a:pt x="201700" y="42854"/>
                </a:lnTo>
                <a:lnTo>
                  <a:pt x="201272" y="42738"/>
                </a:lnTo>
                <a:lnTo>
                  <a:pt x="200818" y="42638"/>
                </a:lnTo>
                <a:lnTo>
                  <a:pt x="200363" y="42537"/>
                </a:lnTo>
                <a:lnTo>
                  <a:pt x="199855" y="42445"/>
                </a:lnTo>
                <a:lnTo>
                  <a:pt x="199373" y="42352"/>
                </a:lnTo>
                <a:lnTo>
                  <a:pt x="198838" y="42275"/>
                </a:lnTo>
                <a:lnTo>
                  <a:pt x="198330" y="42198"/>
                </a:lnTo>
                <a:lnTo>
                  <a:pt x="197768" y="42128"/>
                </a:lnTo>
                <a:lnTo>
                  <a:pt x="197206" y="42074"/>
                </a:lnTo>
                <a:lnTo>
                  <a:pt x="196618" y="42020"/>
                </a:lnTo>
                <a:lnTo>
                  <a:pt x="196029" y="41974"/>
                </a:lnTo>
                <a:lnTo>
                  <a:pt x="195414" y="41935"/>
                </a:lnTo>
                <a:lnTo>
                  <a:pt x="194799" y="41904"/>
                </a:lnTo>
                <a:lnTo>
                  <a:pt x="194157" y="41881"/>
                </a:lnTo>
                <a:lnTo>
                  <a:pt x="193515" y="41873"/>
                </a:lnTo>
                <a:lnTo>
                  <a:pt x="192846" y="41866"/>
                </a:lnTo>
                <a:lnTo>
                  <a:pt x="192177" y="41873"/>
                </a:lnTo>
                <a:lnTo>
                  <a:pt x="191482" y="41889"/>
                </a:lnTo>
                <a:lnTo>
                  <a:pt x="190786" y="41920"/>
                </a:lnTo>
                <a:lnTo>
                  <a:pt x="188940" y="41989"/>
                </a:lnTo>
                <a:lnTo>
                  <a:pt x="187095" y="42059"/>
                </a:lnTo>
                <a:lnTo>
                  <a:pt x="187790" y="39951"/>
                </a:lnTo>
                <a:lnTo>
                  <a:pt x="188432" y="37851"/>
                </a:lnTo>
                <a:lnTo>
                  <a:pt x="189021" y="35744"/>
                </a:lnTo>
                <a:lnTo>
                  <a:pt x="189529" y="33644"/>
                </a:lnTo>
                <a:lnTo>
                  <a:pt x="189984" y="31536"/>
                </a:lnTo>
                <a:lnTo>
                  <a:pt x="190385" y="29437"/>
                </a:lnTo>
                <a:lnTo>
                  <a:pt x="190733" y="27329"/>
                </a:lnTo>
                <a:lnTo>
                  <a:pt x="191027" y="25222"/>
                </a:lnTo>
                <a:lnTo>
                  <a:pt x="191241" y="23122"/>
                </a:lnTo>
                <a:lnTo>
                  <a:pt x="191401" y="21014"/>
                </a:lnTo>
                <a:lnTo>
                  <a:pt x="191508" y="18907"/>
                </a:lnTo>
                <a:lnTo>
                  <a:pt x="191535" y="16799"/>
                </a:lnTo>
                <a:lnTo>
                  <a:pt x="191535" y="14684"/>
                </a:lnTo>
                <a:lnTo>
                  <a:pt x="191455" y="12576"/>
                </a:lnTo>
                <a:lnTo>
                  <a:pt x="191294" y="10461"/>
                </a:lnTo>
                <a:lnTo>
                  <a:pt x="191107" y="8346"/>
                </a:lnTo>
                <a:lnTo>
                  <a:pt x="191080" y="8215"/>
                </a:lnTo>
                <a:lnTo>
                  <a:pt x="191054" y="8083"/>
                </a:lnTo>
                <a:lnTo>
                  <a:pt x="190973" y="7952"/>
                </a:lnTo>
                <a:lnTo>
                  <a:pt x="190920" y="7821"/>
                </a:lnTo>
                <a:lnTo>
                  <a:pt x="190813" y="7697"/>
                </a:lnTo>
                <a:lnTo>
                  <a:pt x="190706" y="7574"/>
                </a:lnTo>
                <a:lnTo>
                  <a:pt x="190599" y="7450"/>
                </a:lnTo>
                <a:lnTo>
                  <a:pt x="190465" y="7335"/>
                </a:lnTo>
                <a:lnTo>
                  <a:pt x="190305" y="7219"/>
                </a:lnTo>
                <a:lnTo>
                  <a:pt x="190144" y="7103"/>
                </a:lnTo>
                <a:lnTo>
                  <a:pt x="189770" y="6879"/>
                </a:lnTo>
                <a:lnTo>
                  <a:pt x="189342" y="6671"/>
                </a:lnTo>
                <a:lnTo>
                  <a:pt x="188887" y="6470"/>
                </a:lnTo>
                <a:lnTo>
                  <a:pt x="188352" y="6277"/>
                </a:lnTo>
                <a:lnTo>
                  <a:pt x="187817" y="6092"/>
                </a:lnTo>
                <a:lnTo>
                  <a:pt x="187202" y="5922"/>
                </a:lnTo>
                <a:lnTo>
                  <a:pt x="186586" y="5760"/>
                </a:lnTo>
                <a:lnTo>
                  <a:pt x="185918" y="5613"/>
                </a:lnTo>
                <a:lnTo>
                  <a:pt x="185222" y="5474"/>
                </a:lnTo>
                <a:lnTo>
                  <a:pt x="184500" y="5351"/>
                </a:lnTo>
                <a:lnTo>
                  <a:pt x="183751" y="5235"/>
                </a:lnTo>
                <a:lnTo>
                  <a:pt x="182975" y="5134"/>
                </a:lnTo>
                <a:lnTo>
                  <a:pt x="182199" y="5042"/>
                </a:lnTo>
                <a:lnTo>
                  <a:pt x="181397" y="4965"/>
                </a:lnTo>
                <a:lnTo>
                  <a:pt x="180594" y="4895"/>
                </a:lnTo>
                <a:lnTo>
                  <a:pt x="179792" y="4841"/>
                </a:lnTo>
                <a:lnTo>
                  <a:pt x="178962" y="4802"/>
                </a:lnTo>
                <a:lnTo>
                  <a:pt x="178160" y="4779"/>
                </a:lnTo>
                <a:lnTo>
                  <a:pt x="177331" y="4764"/>
                </a:lnTo>
                <a:lnTo>
                  <a:pt x="176528" y="4764"/>
                </a:lnTo>
                <a:lnTo>
                  <a:pt x="175699" y="4779"/>
                </a:lnTo>
                <a:lnTo>
                  <a:pt x="174923" y="4810"/>
                </a:lnTo>
                <a:lnTo>
                  <a:pt x="174147" y="4849"/>
                </a:lnTo>
                <a:lnTo>
                  <a:pt x="173372" y="4911"/>
                </a:lnTo>
                <a:lnTo>
                  <a:pt x="172649" y="4980"/>
                </a:lnTo>
                <a:lnTo>
                  <a:pt x="171927" y="5065"/>
                </a:lnTo>
                <a:lnTo>
                  <a:pt x="171231" y="5165"/>
                </a:lnTo>
                <a:lnTo>
                  <a:pt x="170750" y="5003"/>
                </a:lnTo>
                <a:lnTo>
                  <a:pt x="170215" y="4833"/>
                </a:lnTo>
                <a:lnTo>
                  <a:pt x="169653" y="4679"/>
                </a:lnTo>
                <a:lnTo>
                  <a:pt x="169038" y="4525"/>
                </a:lnTo>
                <a:lnTo>
                  <a:pt x="168583" y="4324"/>
                </a:lnTo>
                <a:lnTo>
                  <a:pt x="168102" y="4139"/>
                </a:lnTo>
                <a:lnTo>
                  <a:pt x="167593" y="3953"/>
                </a:lnTo>
                <a:lnTo>
                  <a:pt x="167032" y="3791"/>
                </a:lnTo>
                <a:lnTo>
                  <a:pt x="166443" y="3637"/>
                </a:lnTo>
                <a:lnTo>
                  <a:pt x="165828" y="3490"/>
                </a:lnTo>
                <a:lnTo>
                  <a:pt x="165186" y="3359"/>
                </a:lnTo>
                <a:lnTo>
                  <a:pt x="164517" y="3243"/>
                </a:lnTo>
                <a:lnTo>
                  <a:pt x="163822" y="3135"/>
                </a:lnTo>
                <a:lnTo>
                  <a:pt x="163099" y="3035"/>
                </a:lnTo>
                <a:lnTo>
                  <a:pt x="162377" y="2957"/>
                </a:lnTo>
                <a:lnTo>
                  <a:pt x="161628" y="2888"/>
                </a:lnTo>
                <a:lnTo>
                  <a:pt x="160879" y="2834"/>
                </a:lnTo>
                <a:lnTo>
                  <a:pt x="160130" y="2788"/>
                </a:lnTo>
                <a:lnTo>
                  <a:pt x="159354" y="2764"/>
                </a:lnTo>
                <a:lnTo>
                  <a:pt x="158578" y="2749"/>
                </a:lnTo>
                <a:lnTo>
                  <a:pt x="157749" y="2649"/>
                </a:lnTo>
                <a:lnTo>
                  <a:pt x="156947" y="2556"/>
                </a:lnTo>
                <a:lnTo>
                  <a:pt x="156117" y="2471"/>
                </a:lnTo>
                <a:lnTo>
                  <a:pt x="155288" y="2394"/>
                </a:lnTo>
                <a:lnTo>
                  <a:pt x="154486" y="2317"/>
                </a:lnTo>
                <a:lnTo>
                  <a:pt x="153656" y="2255"/>
                </a:lnTo>
                <a:lnTo>
                  <a:pt x="152827" y="2185"/>
                </a:lnTo>
                <a:lnTo>
                  <a:pt x="151998" y="2131"/>
                </a:lnTo>
                <a:lnTo>
                  <a:pt x="151169" y="2077"/>
                </a:lnTo>
                <a:lnTo>
                  <a:pt x="150339" y="2031"/>
                </a:lnTo>
                <a:lnTo>
                  <a:pt x="149483" y="1992"/>
                </a:lnTo>
                <a:lnTo>
                  <a:pt x="148654" y="1954"/>
                </a:lnTo>
                <a:lnTo>
                  <a:pt x="147798" y="1923"/>
                </a:lnTo>
                <a:lnTo>
                  <a:pt x="146942" y="1900"/>
                </a:lnTo>
                <a:lnTo>
                  <a:pt x="146086" y="1877"/>
                </a:lnTo>
                <a:lnTo>
                  <a:pt x="145230" y="1861"/>
                </a:lnTo>
                <a:lnTo>
                  <a:pt x="144347" y="1853"/>
                </a:lnTo>
                <a:lnTo>
                  <a:pt x="143491" y="1846"/>
                </a:lnTo>
                <a:lnTo>
                  <a:pt x="142608" y="1846"/>
                </a:lnTo>
                <a:lnTo>
                  <a:pt x="141699" y="1853"/>
                </a:lnTo>
                <a:lnTo>
                  <a:pt x="140816" y="1861"/>
                </a:lnTo>
                <a:lnTo>
                  <a:pt x="139907" y="1877"/>
                </a:lnTo>
                <a:lnTo>
                  <a:pt x="138087" y="1923"/>
                </a:lnTo>
                <a:lnTo>
                  <a:pt x="136215" y="1977"/>
                </a:lnTo>
                <a:lnTo>
                  <a:pt x="134289" y="2062"/>
                </a:lnTo>
                <a:lnTo>
                  <a:pt x="132363" y="2155"/>
                </a:lnTo>
                <a:lnTo>
                  <a:pt x="130357" y="2270"/>
                </a:lnTo>
                <a:lnTo>
                  <a:pt x="129715" y="2317"/>
                </a:lnTo>
                <a:lnTo>
                  <a:pt x="129099" y="2363"/>
                </a:lnTo>
                <a:lnTo>
                  <a:pt x="128511" y="2425"/>
                </a:lnTo>
                <a:lnTo>
                  <a:pt x="127949" y="2494"/>
                </a:lnTo>
                <a:lnTo>
                  <a:pt x="127414" y="2564"/>
                </a:lnTo>
                <a:lnTo>
                  <a:pt x="126879" y="2649"/>
                </a:lnTo>
                <a:lnTo>
                  <a:pt x="126397" y="2734"/>
                </a:lnTo>
                <a:lnTo>
                  <a:pt x="125916" y="2826"/>
                </a:lnTo>
                <a:lnTo>
                  <a:pt x="85068" y="680"/>
                </a:lnTo>
                <a:lnTo>
                  <a:pt x="84399" y="649"/>
                </a:lnTo>
                <a:lnTo>
                  <a:pt x="83730" y="626"/>
                </a:lnTo>
                <a:lnTo>
                  <a:pt x="83088" y="611"/>
                </a:lnTo>
                <a:lnTo>
                  <a:pt x="82446" y="603"/>
                </a:lnTo>
                <a:lnTo>
                  <a:pt x="81831" y="603"/>
                </a:lnTo>
                <a:lnTo>
                  <a:pt x="81216" y="611"/>
                </a:lnTo>
                <a:lnTo>
                  <a:pt x="80627" y="626"/>
                </a:lnTo>
                <a:lnTo>
                  <a:pt x="80039" y="649"/>
                </a:lnTo>
                <a:lnTo>
                  <a:pt x="79477" y="680"/>
                </a:lnTo>
                <a:lnTo>
                  <a:pt x="78915" y="711"/>
                </a:lnTo>
                <a:lnTo>
                  <a:pt x="78380" y="757"/>
                </a:lnTo>
                <a:lnTo>
                  <a:pt x="77845" y="804"/>
                </a:lnTo>
                <a:lnTo>
                  <a:pt x="77337" y="858"/>
                </a:lnTo>
                <a:lnTo>
                  <a:pt x="76829" y="919"/>
                </a:lnTo>
                <a:lnTo>
                  <a:pt x="76347" y="989"/>
                </a:lnTo>
                <a:lnTo>
                  <a:pt x="75892" y="1058"/>
                </a:lnTo>
                <a:lnTo>
                  <a:pt x="75438" y="1135"/>
                </a:lnTo>
                <a:lnTo>
                  <a:pt x="74983" y="1220"/>
                </a:lnTo>
                <a:lnTo>
                  <a:pt x="74582" y="1305"/>
                </a:lnTo>
                <a:lnTo>
                  <a:pt x="74154" y="1398"/>
                </a:lnTo>
                <a:lnTo>
                  <a:pt x="73779" y="1491"/>
                </a:lnTo>
                <a:lnTo>
                  <a:pt x="73405" y="1591"/>
                </a:lnTo>
                <a:lnTo>
                  <a:pt x="73030" y="1699"/>
                </a:lnTo>
                <a:lnTo>
                  <a:pt x="72709" y="1807"/>
                </a:lnTo>
                <a:lnTo>
                  <a:pt x="72361" y="1923"/>
                </a:lnTo>
                <a:lnTo>
                  <a:pt x="72067" y="2039"/>
                </a:lnTo>
                <a:lnTo>
                  <a:pt x="71773" y="2155"/>
                </a:lnTo>
                <a:lnTo>
                  <a:pt x="71505" y="2278"/>
                </a:lnTo>
                <a:lnTo>
                  <a:pt x="71238" y="2402"/>
                </a:lnTo>
                <a:lnTo>
                  <a:pt x="70997" y="2533"/>
                </a:lnTo>
                <a:lnTo>
                  <a:pt x="70783" y="2664"/>
                </a:lnTo>
                <a:lnTo>
                  <a:pt x="70569" y="2795"/>
                </a:lnTo>
                <a:lnTo>
                  <a:pt x="52887" y="1514"/>
                </a:lnTo>
                <a:lnTo>
                  <a:pt x="52191" y="1467"/>
                </a:lnTo>
                <a:lnTo>
                  <a:pt x="51523" y="1437"/>
                </a:lnTo>
                <a:lnTo>
                  <a:pt x="50854" y="1406"/>
                </a:lnTo>
                <a:lnTo>
                  <a:pt x="50185" y="1390"/>
                </a:lnTo>
                <a:lnTo>
                  <a:pt x="49570" y="1383"/>
                </a:lnTo>
                <a:lnTo>
                  <a:pt x="48928" y="1383"/>
                </a:lnTo>
                <a:lnTo>
                  <a:pt x="48312" y="1390"/>
                </a:lnTo>
                <a:lnTo>
                  <a:pt x="47724" y="1406"/>
                </a:lnTo>
                <a:lnTo>
                  <a:pt x="47135" y="1429"/>
                </a:lnTo>
                <a:lnTo>
                  <a:pt x="46574" y="1460"/>
                </a:lnTo>
                <a:lnTo>
                  <a:pt x="46039" y="1498"/>
                </a:lnTo>
                <a:lnTo>
                  <a:pt x="45504" y="1537"/>
                </a:lnTo>
                <a:lnTo>
                  <a:pt x="44969" y="1591"/>
                </a:lnTo>
                <a:lnTo>
                  <a:pt x="44460" y="1653"/>
                </a:lnTo>
                <a:lnTo>
                  <a:pt x="43979" y="1722"/>
                </a:lnTo>
                <a:lnTo>
                  <a:pt x="43524" y="1792"/>
                </a:lnTo>
                <a:lnTo>
                  <a:pt x="43069" y="1869"/>
                </a:lnTo>
                <a:lnTo>
                  <a:pt x="42615" y="1954"/>
                </a:lnTo>
                <a:lnTo>
                  <a:pt x="42187" y="2046"/>
                </a:lnTo>
                <a:lnTo>
                  <a:pt x="41785" y="2139"/>
                </a:lnTo>
                <a:lnTo>
                  <a:pt x="41411" y="2239"/>
                </a:lnTo>
                <a:lnTo>
                  <a:pt x="41036" y="2348"/>
                </a:lnTo>
                <a:lnTo>
                  <a:pt x="40689" y="2456"/>
                </a:lnTo>
                <a:lnTo>
                  <a:pt x="40341" y="2571"/>
                </a:lnTo>
                <a:lnTo>
                  <a:pt x="40020" y="2687"/>
                </a:lnTo>
                <a:lnTo>
                  <a:pt x="39725" y="2811"/>
                </a:lnTo>
                <a:lnTo>
                  <a:pt x="39458" y="2934"/>
                </a:lnTo>
                <a:lnTo>
                  <a:pt x="39190" y="3065"/>
                </a:lnTo>
                <a:lnTo>
                  <a:pt x="38950" y="3204"/>
                </a:lnTo>
                <a:lnTo>
                  <a:pt x="38709" y="3336"/>
                </a:lnTo>
                <a:lnTo>
                  <a:pt x="38522" y="3482"/>
                </a:lnTo>
                <a:lnTo>
                  <a:pt x="38334" y="3621"/>
                </a:lnTo>
                <a:lnTo>
                  <a:pt x="37880" y="3490"/>
                </a:lnTo>
                <a:lnTo>
                  <a:pt x="37398" y="3374"/>
                </a:lnTo>
                <a:lnTo>
                  <a:pt x="36917" y="3258"/>
                </a:lnTo>
                <a:lnTo>
                  <a:pt x="36408" y="3166"/>
                </a:lnTo>
                <a:lnTo>
                  <a:pt x="35900" y="3073"/>
                </a:lnTo>
                <a:lnTo>
                  <a:pt x="35365" y="3004"/>
                </a:lnTo>
                <a:lnTo>
                  <a:pt x="34830" y="2934"/>
                </a:lnTo>
                <a:lnTo>
                  <a:pt x="34268" y="2880"/>
                </a:lnTo>
                <a:lnTo>
                  <a:pt x="33707" y="2834"/>
                </a:lnTo>
                <a:lnTo>
                  <a:pt x="33145" y="2795"/>
                </a:lnTo>
                <a:lnTo>
                  <a:pt x="32583" y="2764"/>
                </a:lnTo>
                <a:lnTo>
                  <a:pt x="31995" y="2749"/>
                </a:lnTo>
                <a:lnTo>
                  <a:pt x="31433" y="2741"/>
                </a:lnTo>
                <a:lnTo>
                  <a:pt x="30844" y="2741"/>
                </a:lnTo>
                <a:lnTo>
                  <a:pt x="30256" y="2757"/>
                </a:lnTo>
                <a:lnTo>
                  <a:pt x="29667" y="2772"/>
                </a:lnTo>
                <a:lnTo>
                  <a:pt x="29106" y="2803"/>
                </a:lnTo>
                <a:lnTo>
                  <a:pt x="28517" y="2834"/>
                </a:lnTo>
                <a:lnTo>
                  <a:pt x="27955" y="2880"/>
                </a:lnTo>
                <a:lnTo>
                  <a:pt x="27367" y="2934"/>
                </a:lnTo>
                <a:lnTo>
                  <a:pt x="26832" y="2988"/>
                </a:lnTo>
                <a:lnTo>
                  <a:pt x="26270" y="3058"/>
                </a:lnTo>
                <a:lnTo>
                  <a:pt x="25735" y="3135"/>
                </a:lnTo>
                <a:lnTo>
                  <a:pt x="25200" y="3220"/>
                </a:lnTo>
                <a:lnTo>
                  <a:pt x="24692" y="3305"/>
                </a:lnTo>
                <a:lnTo>
                  <a:pt x="24183" y="3405"/>
                </a:lnTo>
                <a:lnTo>
                  <a:pt x="23702" y="3505"/>
                </a:lnTo>
                <a:lnTo>
                  <a:pt x="23220" y="3621"/>
                </a:lnTo>
                <a:lnTo>
                  <a:pt x="22766" y="3737"/>
                </a:lnTo>
                <a:lnTo>
                  <a:pt x="22338" y="3861"/>
                </a:lnTo>
                <a:lnTo>
                  <a:pt x="21936" y="3984"/>
                </a:lnTo>
                <a:lnTo>
                  <a:pt x="21535" y="4123"/>
                </a:lnTo>
                <a:lnTo>
                  <a:pt x="21508" y="3197"/>
                </a:lnTo>
                <a:lnTo>
                  <a:pt x="21508" y="2734"/>
                </a:lnTo>
                <a:lnTo>
                  <a:pt x="21535" y="2270"/>
                </a:lnTo>
                <a:lnTo>
                  <a:pt x="21535" y="2147"/>
                </a:lnTo>
                <a:lnTo>
                  <a:pt x="21535" y="2023"/>
                </a:lnTo>
                <a:lnTo>
                  <a:pt x="21482" y="1907"/>
                </a:lnTo>
                <a:lnTo>
                  <a:pt x="21428" y="1792"/>
                </a:lnTo>
                <a:lnTo>
                  <a:pt x="21348" y="1676"/>
                </a:lnTo>
                <a:lnTo>
                  <a:pt x="21268" y="1568"/>
                </a:lnTo>
                <a:lnTo>
                  <a:pt x="21161" y="1467"/>
                </a:lnTo>
                <a:lnTo>
                  <a:pt x="21027" y="1367"/>
                </a:lnTo>
                <a:lnTo>
                  <a:pt x="20893" y="1267"/>
                </a:lnTo>
                <a:lnTo>
                  <a:pt x="20733" y="1174"/>
                </a:lnTo>
                <a:lnTo>
                  <a:pt x="20572" y="1081"/>
                </a:lnTo>
                <a:lnTo>
                  <a:pt x="20385" y="997"/>
                </a:lnTo>
                <a:lnTo>
                  <a:pt x="20198" y="912"/>
                </a:lnTo>
                <a:lnTo>
                  <a:pt x="19984" y="834"/>
                </a:lnTo>
                <a:lnTo>
                  <a:pt x="19770" y="757"/>
                </a:lnTo>
                <a:lnTo>
                  <a:pt x="19529" y="680"/>
                </a:lnTo>
                <a:lnTo>
                  <a:pt x="19288" y="611"/>
                </a:lnTo>
                <a:lnTo>
                  <a:pt x="19021" y="549"/>
                </a:lnTo>
                <a:lnTo>
                  <a:pt x="18486" y="425"/>
                </a:lnTo>
                <a:lnTo>
                  <a:pt x="17924" y="325"/>
                </a:lnTo>
                <a:lnTo>
                  <a:pt x="17308" y="232"/>
                </a:lnTo>
                <a:lnTo>
                  <a:pt x="16666" y="155"/>
                </a:lnTo>
                <a:lnTo>
                  <a:pt x="16024" y="93"/>
                </a:lnTo>
                <a:lnTo>
                  <a:pt x="15356" y="47"/>
                </a:lnTo>
                <a:lnTo>
                  <a:pt x="14660" y="16"/>
                </a:lnTo>
                <a:lnTo>
                  <a:pt x="139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a:off x="8776275" y="2227325"/>
            <a:ext cx="463975" cy="1248500"/>
          </a:xfrm>
          <a:custGeom>
            <a:avLst/>
            <a:gdLst/>
            <a:ahLst/>
            <a:cxnLst/>
            <a:rect l="l" t="t" r="r" b="b"/>
            <a:pathLst>
              <a:path w="18559" h="49940" extrusionOk="0">
                <a:moveTo>
                  <a:pt x="15276" y="0"/>
                </a:moveTo>
                <a:lnTo>
                  <a:pt x="15201" y="7"/>
                </a:lnTo>
                <a:lnTo>
                  <a:pt x="15126" y="22"/>
                </a:lnTo>
                <a:lnTo>
                  <a:pt x="14663" y="143"/>
                </a:lnTo>
                <a:lnTo>
                  <a:pt x="14213" y="279"/>
                </a:lnTo>
                <a:lnTo>
                  <a:pt x="13767" y="429"/>
                </a:lnTo>
                <a:lnTo>
                  <a:pt x="13322" y="587"/>
                </a:lnTo>
                <a:lnTo>
                  <a:pt x="12889" y="766"/>
                </a:lnTo>
                <a:lnTo>
                  <a:pt x="12461" y="952"/>
                </a:lnTo>
                <a:lnTo>
                  <a:pt x="12039" y="1152"/>
                </a:lnTo>
                <a:lnTo>
                  <a:pt x="11623" y="1367"/>
                </a:lnTo>
                <a:lnTo>
                  <a:pt x="11213" y="1596"/>
                </a:lnTo>
                <a:lnTo>
                  <a:pt x="10808" y="1832"/>
                </a:lnTo>
                <a:lnTo>
                  <a:pt x="10409" y="2083"/>
                </a:lnTo>
                <a:lnTo>
                  <a:pt x="10016" y="2340"/>
                </a:lnTo>
                <a:lnTo>
                  <a:pt x="9629" y="2612"/>
                </a:lnTo>
                <a:lnTo>
                  <a:pt x="9254" y="2899"/>
                </a:lnTo>
                <a:lnTo>
                  <a:pt x="8884" y="3192"/>
                </a:lnTo>
                <a:lnTo>
                  <a:pt x="8514" y="3500"/>
                </a:lnTo>
                <a:lnTo>
                  <a:pt x="8155" y="3815"/>
                </a:lnTo>
                <a:lnTo>
                  <a:pt x="7803" y="4144"/>
                </a:lnTo>
                <a:lnTo>
                  <a:pt x="7462" y="4480"/>
                </a:lnTo>
                <a:lnTo>
                  <a:pt x="7121" y="4824"/>
                </a:lnTo>
                <a:lnTo>
                  <a:pt x="6791" y="5182"/>
                </a:lnTo>
                <a:lnTo>
                  <a:pt x="6468" y="5547"/>
                </a:lnTo>
                <a:lnTo>
                  <a:pt x="6150" y="5926"/>
                </a:lnTo>
                <a:lnTo>
                  <a:pt x="5838" y="6305"/>
                </a:lnTo>
                <a:lnTo>
                  <a:pt x="5537" y="6699"/>
                </a:lnTo>
                <a:lnTo>
                  <a:pt x="5242" y="7100"/>
                </a:lnTo>
                <a:lnTo>
                  <a:pt x="4953" y="7515"/>
                </a:lnTo>
                <a:lnTo>
                  <a:pt x="4676" y="7930"/>
                </a:lnTo>
                <a:lnTo>
                  <a:pt x="4399" y="8352"/>
                </a:lnTo>
                <a:lnTo>
                  <a:pt x="4138" y="8789"/>
                </a:lnTo>
                <a:lnTo>
                  <a:pt x="3878" y="9232"/>
                </a:lnTo>
                <a:lnTo>
                  <a:pt x="3630" y="9676"/>
                </a:lnTo>
                <a:lnTo>
                  <a:pt x="3387" y="10134"/>
                </a:lnTo>
                <a:lnTo>
                  <a:pt x="3150" y="10592"/>
                </a:lnTo>
                <a:lnTo>
                  <a:pt x="2925" y="11064"/>
                </a:lnTo>
                <a:lnTo>
                  <a:pt x="2705" y="11537"/>
                </a:lnTo>
                <a:lnTo>
                  <a:pt x="2497" y="12016"/>
                </a:lnTo>
                <a:lnTo>
                  <a:pt x="2295" y="12503"/>
                </a:lnTo>
                <a:lnTo>
                  <a:pt x="2098" y="12997"/>
                </a:lnTo>
                <a:lnTo>
                  <a:pt x="1913" y="13491"/>
                </a:lnTo>
                <a:lnTo>
                  <a:pt x="1734" y="13999"/>
                </a:lnTo>
                <a:lnTo>
                  <a:pt x="1561" y="14507"/>
                </a:lnTo>
                <a:lnTo>
                  <a:pt x="1399" y="15015"/>
                </a:lnTo>
                <a:lnTo>
                  <a:pt x="1249" y="15530"/>
                </a:lnTo>
                <a:lnTo>
                  <a:pt x="1104" y="16053"/>
                </a:lnTo>
                <a:lnTo>
                  <a:pt x="965" y="16582"/>
                </a:lnTo>
                <a:lnTo>
                  <a:pt x="838" y="17112"/>
                </a:lnTo>
                <a:lnTo>
                  <a:pt x="723" y="17641"/>
                </a:lnTo>
                <a:lnTo>
                  <a:pt x="613" y="18178"/>
                </a:lnTo>
                <a:lnTo>
                  <a:pt x="509" y="18722"/>
                </a:lnTo>
                <a:lnTo>
                  <a:pt x="416" y="19266"/>
                </a:lnTo>
                <a:lnTo>
                  <a:pt x="335" y="19810"/>
                </a:lnTo>
                <a:lnTo>
                  <a:pt x="260" y="20354"/>
                </a:lnTo>
                <a:lnTo>
                  <a:pt x="197" y="20905"/>
                </a:lnTo>
                <a:lnTo>
                  <a:pt x="139" y="21463"/>
                </a:lnTo>
                <a:lnTo>
                  <a:pt x="93" y="22014"/>
                </a:lnTo>
                <a:lnTo>
                  <a:pt x="52" y="22572"/>
                </a:lnTo>
                <a:lnTo>
                  <a:pt x="29" y="23131"/>
                </a:lnTo>
                <a:lnTo>
                  <a:pt x="6" y="23689"/>
                </a:lnTo>
                <a:lnTo>
                  <a:pt x="0" y="24247"/>
                </a:lnTo>
                <a:lnTo>
                  <a:pt x="0" y="24805"/>
                </a:lnTo>
                <a:lnTo>
                  <a:pt x="6" y="25371"/>
                </a:lnTo>
                <a:lnTo>
                  <a:pt x="29" y="25929"/>
                </a:lnTo>
                <a:lnTo>
                  <a:pt x="58" y="26494"/>
                </a:lnTo>
                <a:lnTo>
                  <a:pt x="93" y="27031"/>
                </a:lnTo>
                <a:lnTo>
                  <a:pt x="139" y="27568"/>
                </a:lnTo>
                <a:lnTo>
                  <a:pt x="191" y="28112"/>
                </a:lnTo>
                <a:lnTo>
                  <a:pt x="255" y="28656"/>
                </a:lnTo>
                <a:lnTo>
                  <a:pt x="324" y="29200"/>
                </a:lnTo>
                <a:lnTo>
                  <a:pt x="399" y="29744"/>
                </a:lnTo>
                <a:lnTo>
                  <a:pt x="486" y="30295"/>
                </a:lnTo>
                <a:lnTo>
                  <a:pt x="578" y="30839"/>
                </a:lnTo>
                <a:lnTo>
                  <a:pt x="682" y="31382"/>
                </a:lnTo>
                <a:lnTo>
                  <a:pt x="792" y="31934"/>
                </a:lnTo>
                <a:lnTo>
                  <a:pt x="913" y="32477"/>
                </a:lnTo>
                <a:lnTo>
                  <a:pt x="1035" y="33021"/>
                </a:lnTo>
                <a:lnTo>
                  <a:pt x="1173" y="33565"/>
                </a:lnTo>
                <a:lnTo>
                  <a:pt x="1312" y="34102"/>
                </a:lnTo>
                <a:lnTo>
                  <a:pt x="1462" y="34639"/>
                </a:lnTo>
                <a:lnTo>
                  <a:pt x="1619" y="35176"/>
                </a:lnTo>
                <a:lnTo>
                  <a:pt x="1786" y="35705"/>
                </a:lnTo>
                <a:lnTo>
                  <a:pt x="1960" y="36235"/>
                </a:lnTo>
                <a:lnTo>
                  <a:pt x="2139" y="36757"/>
                </a:lnTo>
                <a:lnTo>
                  <a:pt x="2329" y="37272"/>
                </a:lnTo>
                <a:lnTo>
                  <a:pt x="2526" y="37788"/>
                </a:lnTo>
                <a:lnTo>
                  <a:pt x="2728" y="38303"/>
                </a:lnTo>
                <a:lnTo>
                  <a:pt x="2942" y="38804"/>
                </a:lnTo>
                <a:lnTo>
                  <a:pt x="3162" y="39298"/>
                </a:lnTo>
                <a:lnTo>
                  <a:pt x="3387" y="39792"/>
                </a:lnTo>
                <a:lnTo>
                  <a:pt x="3618" y="40278"/>
                </a:lnTo>
                <a:lnTo>
                  <a:pt x="3861" y="40751"/>
                </a:lnTo>
                <a:lnTo>
                  <a:pt x="4110" y="41223"/>
                </a:lnTo>
                <a:lnTo>
                  <a:pt x="4370" y="41688"/>
                </a:lnTo>
                <a:lnTo>
                  <a:pt x="4630" y="42139"/>
                </a:lnTo>
                <a:lnTo>
                  <a:pt x="4901" y="42583"/>
                </a:lnTo>
                <a:lnTo>
                  <a:pt x="5179" y="43019"/>
                </a:lnTo>
                <a:lnTo>
                  <a:pt x="5462" y="43449"/>
                </a:lnTo>
                <a:lnTo>
                  <a:pt x="5757" y="43864"/>
                </a:lnTo>
                <a:lnTo>
                  <a:pt x="6057" y="44265"/>
                </a:lnTo>
                <a:lnTo>
                  <a:pt x="6364" y="44665"/>
                </a:lnTo>
                <a:lnTo>
                  <a:pt x="6676" y="45045"/>
                </a:lnTo>
                <a:lnTo>
                  <a:pt x="6994" y="45417"/>
                </a:lnTo>
                <a:lnTo>
                  <a:pt x="7323" y="45782"/>
                </a:lnTo>
                <a:lnTo>
                  <a:pt x="7653" y="46133"/>
                </a:lnTo>
                <a:lnTo>
                  <a:pt x="7994" y="46469"/>
                </a:lnTo>
                <a:lnTo>
                  <a:pt x="8346" y="46791"/>
                </a:lnTo>
                <a:lnTo>
                  <a:pt x="8699" y="47099"/>
                </a:lnTo>
                <a:lnTo>
                  <a:pt x="9057" y="47392"/>
                </a:lnTo>
                <a:lnTo>
                  <a:pt x="9427" y="47678"/>
                </a:lnTo>
                <a:lnTo>
                  <a:pt x="9803" y="47943"/>
                </a:lnTo>
                <a:lnTo>
                  <a:pt x="9993" y="48072"/>
                </a:lnTo>
                <a:lnTo>
                  <a:pt x="10184" y="48194"/>
                </a:lnTo>
                <a:lnTo>
                  <a:pt x="10375" y="48315"/>
                </a:lnTo>
                <a:lnTo>
                  <a:pt x="10571" y="48430"/>
                </a:lnTo>
                <a:lnTo>
                  <a:pt x="10768" y="48544"/>
                </a:lnTo>
                <a:lnTo>
                  <a:pt x="10964" y="48652"/>
                </a:lnTo>
                <a:lnTo>
                  <a:pt x="11167" y="48759"/>
                </a:lnTo>
                <a:lnTo>
                  <a:pt x="11369" y="48859"/>
                </a:lnTo>
                <a:lnTo>
                  <a:pt x="11571" y="48952"/>
                </a:lnTo>
                <a:lnTo>
                  <a:pt x="11773" y="49045"/>
                </a:lnTo>
                <a:lnTo>
                  <a:pt x="11982" y="49138"/>
                </a:lnTo>
                <a:lnTo>
                  <a:pt x="12190" y="49217"/>
                </a:lnTo>
                <a:lnTo>
                  <a:pt x="12398" y="49296"/>
                </a:lnTo>
                <a:lnTo>
                  <a:pt x="12606" y="49375"/>
                </a:lnTo>
                <a:lnTo>
                  <a:pt x="12820" y="49446"/>
                </a:lnTo>
                <a:lnTo>
                  <a:pt x="13033" y="49511"/>
                </a:lnTo>
                <a:lnTo>
                  <a:pt x="13247" y="49568"/>
                </a:lnTo>
                <a:lnTo>
                  <a:pt x="13467" y="49625"/>
                </a:lnTo>
                <a:lnTo>
                  <a:pt x="13687" y="49682"/>
                </a:lnTo>
                <a:lnTo>
                  <a:pt x="13906" y="49725"/>
                </a:lnTo>
                <a:lnTo>
                  <a:pt x="14126" y="49768"/>
                </a:lnTo>
                <a:lnTo>
                  <a:pt x="14351" y="49811"/>
                </a:lnTo>
                <a:lnTo>
                  <a:pt x="14577" y="49840"/>
                </a:lnTo>
                <a:lnTo>
                  <a:pt x="14802" y="49868"/>
                </a:lnTo>
                <a:lnTo>
                  <a:pt x="15033" y="49897"/>
                </a:lnTo>
                <a:lnTo>
                  <a:pt x="15259" y="49911"/>
                </a:lnTo>
                <a:lnTo>
                  <a:pt x="15490" y="49926"/>
                </a:lnTo>
                <a:lnTo>
                  <a:pt x="15727" y="49933"/>
                </a:lnTo>
                <a:lnTo>
                  <a:pt x="15958" y="49940"/>
                </a:lnTo>
                <a:lnTo>
                  <a:pt x="16195" y="49940"/>
                </a:lnTo>
                <a:lnTo>
                  <a:pt x="16432" y="49933"/>
                </a:lnTo>
                <a:lnTo>
                  <a:pt x="16669" y="49918"/>
                </a:lnTo>
                <a:lnTo>
                  <a:pt x="16912" y="49904"/>
                </a:lnTo>
                <a:lnTo>
                  <a:pt x="17154" y="49876"/>
                </a:lnTo>
                <a:lnTo>
                  <a:pt x="17397" y="49854"/>
                </a:lnTo>
                <a:lnTo>
                  <a:pt x="17640" y="49818"/>
                </a:lnTo>
                <a:lnTo>
                  <a:pt x="17750" y="49797"/>
                </a:lnTo>
                <a:lnTo>
                  <a:pt x="17854" y="49761"/>
                </a:lnTo>
                <a:lnTo>
                  <a:pt x="17946" y="49718"/>
                </a:lnTo>
                <a:lnTo>
                  <a:pt x="18033" y="49661"/>
                </a:lnTo>
                <a:lnTo>
                  <a:pt x="18114" y="49604"/>
                </a:lnTo>
                <a:lnTo>
                  <a:pt x="18189" y="49532"/>
                </a:lnTo>
                <a:lnTo>
                  <a:pt x="18258" y="49453"/>
                </a:lnTo>
                <a:lnTo>
                  <a:pt x="18322" y="49367"/>
                </a:lnTo>
                <a:lnTo>
                  <a:pt x="18374" y="49282"/>
                </a:lnTo>
                <a:lnTo>
                  <a:pt x="18420" y="49188"/>
                </a:lnTo>
                <a:lnTo>
                  <a:pt x="18461" y="49088"/>
                </a:lnTo>
                <a:lnTo>
                  <a:pt x="18495" y="48981"/>
                </a:lnTo>
                <a:lnTo>
                  <a:pt x="18524" y="48881"/>
                </a:lnTo>
                <a:lnTo>
                  <a:pt x="18542" y="48773"/>
                </a:lnTo>
                <a:lnTo>
                  <a:pt x="18553" y="48666"/>
                </a:lnTo>
                <a:lnTo>
                  <a:pt x="18559" y="48559"/>
                </a:lnTo>
                <a:lnTo>
                  <a:pt x="18559" y="48451"/>
                </a:lnTo>
                <a:lnTo>
                  <a:pt x="18547" y="48344"/>
                </a:lnTo>
                <a:lnTo>
                  <a:pt x="18530" y="48244"/>
                </a:lnTo>
                <a:lnTo>
                  <a:pt x="18507" y="48144"/>
                </a:lnTo>
                <a:lnTo>
                  <a:pt x="18478" y="48043"/>
                </a:lnTo>
                <a:lnTo>
                  <a:pt x="18438" y="47950"/>
                </a:lnTo>
                <a:lnTo>
                  <a:pt x="18391" y="47864"/>
                </a:lnTo>
                <a:lnTo>
                  <a:pt x="18339" y="47786"/>
                </a:lnTo>
                <a:lnTo>
                  <a:pt x="18281" y="47714"/>
                </a:lnTo>
                <a:lnTo>
                  <a:pt x="18212" y="47643"/>
                </a:lnTo>
                <a:lnTo>
                  <a:pt x="18137" y="47585"/>
                </a:lnTo>
                <a:lnTo>
                  <a:pt x="18050" y="47535"/>
                </a:lnTo>
                <a:lnTo>
                  <a:pt x="17964" y="47499"/>
                </a:lnTo>
                <a:lnTo>
                  <a:pt x="17865" y="47471"/>
                </a:lnTo>
                <a:lnTo>
                  <a:pt x="17755" y="47457"/>
                </a:lnTo>
                <a:lnTo>
                  <a:pt x="17640" y="47449"/>
                </a:lnTo>
                <a:lnTo>
                  <a:pt x="17178" y="47449"/>
                </a:lnTo>
                <a:lnTo>
                  <a:pt x="16946" y="47442"/>
                </a:lnTo>
                <a:lnTo>
                  <a:pt x="16721" y="47435"/>
                </a:lnTo>
                <a:lnTo>
                  <a:pt x="16496" y="47421"/>
                </a:lnTo>
                <a:lnTo>
                  <a:pt x="16270" y="47399"/>
                </a:lnTo>
                <a:lnTo>
                  <a:pt x="16045" y="47378"/>
                </a:lnTo>
                <a:lnTo>
                  <a:pt x="15825" y="47349"/>
                </a:lnTo>
                <a:lnTo>
                  <a:pt x="15605" y="47321"/>
                </a:lnTo>
                <a:lnTo>
                  <a:pt x="15386" y="47285"/>
                </a:lnTo>
                <a:lnTo>
                  <a:pt x="14958" y="47199"/>
                </a:lnTo>
                <a:lnTo>
                  <a:pt x="14530" y="47099"/>
                </a:lnTo>
                <a:lnTo>
                  <a:pt x="14114" y="46984"/>
                </a:lnTo>
                <a:lnTo>
                  <a:pt x="13704" y="46855"/>
                </a:lnTo>
                <a:lnTo>
                  <a:pt x="13299" y="46712"/>
                </a:lnTo>
                <a:lnTo>
                  <a:pt x="12901" y="46555"/>
                </a:lnTo>
                <a:lnTo>
                  <a:pt x="12513" y="46376"/>
                </a:lnTo>
                <a:lnTo>
                  <a:pt x="12132" y="46190"/>
                </a:lnTo>
                <a:lnTo>
                  <a:pt x="11750" y="45989"/>
                </a:lnTo>
                <a:lnTo>
                  <a:pt x="11380" y="45775"/>
                </a:lnTo>
                <a:lnTo>
                  <a:pt x="11022" y="45546"/>
                </a:lnTo>
                <a:lnTo>
                  <a:pt x="10664" y="45302"/>
                </a:lnTo>
                <a:lnTo>
                  <a:pt x="10317" y="45052"/>
                </a:lnTo>
                <a:lnTo>
                  <a:pt x="9976" y="44787"/>
                </a:lnTo>
                <a:lnTo>
                  <a:pt x="9641" y="44508"/>
                </a:lnTo>
                <a:lnTo>
                  <a:pt x="9311" y="44215"/>
                </a:lnTo>
                <a:lnTo>
                  <a:pt x="8988" y="43914"/>
                </a:lnTo>
                <a:lnTo>
                  <a:pt x="8676" y="43599"/>
                </a:lnTo>
                <a:lnTo>
                  <a:pt x="8369" y="43277"/>
                </a:lnTo>
                <a:lnTo>
                  <a:pt x="8069" y="42941"/>
                </a:lnTo>
                <a:lnTo>
                  <a:pt x="7780" y="42597"/>
                </a:lnTo>
                <a:lnTo>
                  <a:pt x="7491" y="42246"/>
                </a:lnTo>
                <a:lnTo>
                  <a:pt x="7213" y="41881"/>
                </a:lnTo>
                <a:lnTo>
                  <a:pt x="6942" y="41502"/>
                </a:lnTo>
                <a:lnTo>
                  <a:pt x="6676" y="41123"/>
                </a:lnTo>
                <a:lnTo>
                  <a:pt x="6421" y="40729"/>
                </a:lnTo>
                <a:lnTo>
                  <a:pt x="6167" y="40328"/>
                </a:lnTo>
                <a:lnTo>
                  <a:pt x="5924" y="39913"/>
                </a:lnTo>
                <a:lnTo>
                  <a:pt x="5687" y="39498"/>
                </a:lnTo>
                <a:lnTo>
                  <a:pt x="5462" y="39076"/>
                </a:lnTo>
                <a:lnTo>
                  <a:pt x="5242" y="38639"/>
                </a:lnTo>
                <a:lnTo>
                  <a:pt x="5029" y="38203"/>
                </a:lnTo>
                <a:lnTo>
                  <a:pt x="4820" y="37752"/>
                </a:lnTo>
                <a:lnTo>
                  <a:pt x="4618" y="37301"/>
                </a:lnTo>
                <a:lnTo>
                  <a:pt x="4427" y="36836"/>
                </a:lnTo>
                <a:lnTo>
                  <a:pt x="4243" y="36371"/>
                </a:lnTo>
                <a:lnTo>
                  <a:pt x="4063" y="35898"/>
                </a:lnTo>
                <a:lnTo>
                  <a:pt x="3896" y="35419"/>
                </a:lnTo>
                <a:lnTo>
                  <a:pt x="3734" y="34939"/>
                </a:lnTo>
                <a:lnTo>
                  <a:pt x="3578" y="34453"/>
                </a:lnTo>
                <a:lnTo>
                  <a:pt x="3428" y="33959"/>
                </a:lnTo>
                <a:lnTo>
                  <a:pt x="3289" y="33458"/>
                </a:lnTo>
                <a:lnTo>
                  <a:pt x="3150" y="32957"/>
                </a:lnTo>
                <a:lnTo>
                  <a:pt x="3029" y="32456"/>
                </a:lnTo>
                <a:lnTo>
                  <a:pt x="2907" y="31948"/>
                </a:lnTo>
                <a:lnTo>
                  <a:pt x="2798" y="31433"/>
                </a:lnTo>
                <a:lnTo>
                  <a:pt x="2694" y="30917"/>
                </a:lnTo>
                <a:lnTo>
                  <a:pt x="2595" y="30402"/>
                </a:lnTo>
                <a:lnTo>
                  <a:pt x="2509" y="29880"/>
                </a:lnTo>
                <a:lnTo>
                  <a:pt x="2428" y="29357"/>
                </a:lnTo>
                <a:lnTo>
                  <a:pt x="2353" y="28835"/>
                </a:lnTo>
                <a:lnTo>
                  <a:pt x="2289" y="28312"/>
                </a:lnTo>
                <a:lnTo>
                  <a:pt x="2225" y="27783"/>
                </a:lnTo>
                <a:lnTo>
                  <a:pt x="2179" y="27253"/>
                </a:lnTo>
                <a:lnTo>
                  <a:pt x="2133" y="26731"/>
                </a:lnTo>
                <a:lnTo>
                  <a:pt x="2098" y="26201"/>
                </a:lnTo>
                <a:lnTo>
                  <a:pt x="2069" y="25671"/>
                </a:lnTo>
                <a:lnTo>
                  <a:pt x="2052" y="25142"/>
                </a:lnTo>
                <a:lnTo>
                  <a:pt x="2035" y="24612"/>
                </a:lnTo>
                <a:lnTo>
                  <a:pt x="2035" y="24111"/>
                </a:lnTo>
                <a:lnTo>
                  <a:pt x="2035" y="23610"/>
                </a:lnTo>
                <a:lnTo>
                  <a:pt x="2046" y="23116"/>
                </a:lnTo>
                <a:lnTo>
                  <a:pt x="2069" y="22623"/>
                </a:lnTo>
                <a:lnTo>
                  <a:pt x="2098" y="22136"/>
                </a:lnTo>
                <a:lnTo>
                  <a:pt x="2133" y="21649"/>
                </a:lnTo>
                <a:lnTo>
                  <a:pt x="2179" y="21163"/>
                </a:lnTo>
                <a:lnTo>
                  <a:pt x="2231" y="20683"/>
                </a:lnTo>
                <a:lnTo>
                  <a:pt x="2295" y="20204"/>
                </a:lnTo>
                <a:lnTo>
                  <a:pt x="2364" y="19731"/>
                </a:lnTo>
                <a:lnTo>
                  <a:pt x="2439" y="19266"/>
                </a:lnTo>
                <a:lnTo>
                  <a:pt x="2526" y="18801"/>
                </a:lnTo>
                <a:lnTo>
                  <a:pt x="2618" y="18336"/>
                </a:lnTo>
                <a:lnTo>
                  <a:pt x="2717" y="17878"/>
                </a:lnTo>
                <a:lnTo>
                  <a:pt x="2821" y="17427"/>
                </a:lnTo>
                <a:lnTo>
                  <a:pt x="2936" y="16976"/>
                </a:lnTo>
                <a:lnTo>
                  <a:pt x="3058" y="16532"/>
                </a:lnTo>
                <a:lnTo>
                  <a:pt x="3185" y="16088"/>
                </a:lnTo>
                <a:lnTo>
                  <a:pt x="3318" y="15652"/>
                </a:lnTo>
                <a:lnTo>
                  <a:pt x="3462" y="15215"/>
                </a:lnTo>
                <a:lnTo>
                  <a:pt x="3613" y="14786"/>
                </a:lnTo>
                <a:lnTo>
                  <a:pt x="3769" y="14364"/>
                </a:lnTo>
                <a:lnTo>
                  <a:pt x="3930" y="13941"/>
                </a:lnTo>
                <a:lnTo>
                  <a:pt x="4098" y="13526"/>
                </a:lnTo>
                <a:lnTo>
                  <a:pt x="4277" y="13118"/>
                </a:lnTo>
                <a:lnTo>
                  <a:pt x="4462" y="12710"/>
                </a:lnTo>
                <a:lnTo>
                  <a:pt x="4647" y="12310"/>
                </a:lnTo>
                <a:lnTo>
                  <a:pt x="4844" y="11916"/>
                </a:lnTo>
                <a:lnTo>
                  <a:pt x="5046" y="11522"/>
                </a:lnTo>
                <a:lnTo>
                  <a:pt x="5254" y="11143"/>
                </a:lnTo>
                <a:lnTo>
                  <a:pt x="5468" y="10757"/>
                </a:lnTo>
                <a:lnTo>
                  <a:pt x="5687" y="10385"/>
                </a:lnTo>
                <a:lnTo>
                  <a:pt x="5919" y="10012"/>
                </a:lnTo>
                <a:lnTo>
                  <a:pt x="6150" y="9647"/>
                </a:lnTo>
                <a:lnTo>
                  <a:pt x="6387" y="9290"/>
                </a:lnTo>
                <a:lnTo>
                  <a:pt x="6630" y="8939"/>
                </a:lnTo>
                <a:lnTo>
                  <a:pt x="6878" y="8588"/>
                </a:lnTo>
                <a:lnTo>
                  <a:pt x="7138" y="8245"/>
                </a:lnTo>
                <a:lnTo>
                  <a:pt x="7398" y="7915"/>
                </a:lnTo>
                <a:lnTo>
                  <a:pt x="7664" y="7579"/>
                </a:lnTo>
                <a:lnTo>
                  <a:pt x="7936" y="7257"/>
                </a:lnTo>
                <a:lnTo>
                  <a:pt x="8213" y="6942"/>
                </a:lnTo>
                <a:lnTo>
                  <a:pt x="8496" y="6627"/>
                </a:lnTo>
                <a:lnTo>
                  <a:pt x="8780" y="6319"/>
                </a:lnTo>
                <a:lnTo>
                  <a:pt x="9074" y="6019"/>
                </a:lnTo>
                <a:lnTo>
                  <a:pt x="9369" y="5725"/>
                </a:lnTo>
                <a:lnTo>
                  <a:pt x="9670" y="5439"/>
                </a:lnTo>
                <a:lnTo>
                  <a:pt x="9982" y="5160"/>
                </a:lnTo>
                <a:lnTo>
                  <a:pt x="10288" y="4888"/>
                </a:lnTo>
                <a:lnTo>
                  <a:pt x="10606" y="4623"/>
                </a:lnTo>
                <a:lnTo>
                  <a:pt x="10930" y="4359"/>
                </a:lnTo>
                <a:lnTo>
                  <a:pt x="11253" y="4108"/>
                </a:lnTo>
                <a:lnTo>
                  <a:pt x="11583" y="3858"/>
                </a:lnTo>
                <a:lnTo>
                  <a:pt x="11918" y="3621"/>
                </a:lnTo>
                <a:lnTo>
                  <a:pt x="12253" y="3385"/>
                </a:lnTo>
                <a:lnTo>
                  <a:pt x="12600" y="3163"/>
                </a:lnTo>
                <a:lnTo>
                  <a:pt x="12947" y="2941"/>
                </a:lnTo>
                <a:lnTo>
                  <a:pt x="13294" y="2734"/>
                </a:lnTo>
                <a:lnTo>
                  <a:pt x="13652" y="2534"/>
                </a:lnTo>
                <a:lnTo>
                  <a:pt x="14010" y="2333"/>
                </a:lnTo>
                <a:lnTo>
                  <a:pt x="14369" y="2147"/>
                </a:lnTo>
                <a:lnTo>
                  <a:pt x="14738" y="1968"/>
                </a:lnTo>
                <a:lnTo>
                  <a:pt x="15108" y="1789"/>
                </a:lnTo>
                <a:lnTo>
                  <a:pt x="15478" y="1625"/>
                </a:lnTo>
                <a:lnTo>
                  <a:pt x="15553" y="1589"/>
                </a:lnTo>
                <a:lnTo>
                  <a:pt x="15623" y="1546"/>
                </a:lnTo>
                <a:lnTo>
                  <a:pt x="15681" y="1503"/>
                </a:lnTo>
                <a:lnTo>
                  <a:pt x="15733" y="1446"/>
                </a:lnTo>
                <a:lnTo>
                  <a:pt x="15785" y="1388"/>
                </a:lnTo>
                <a:lnTo>
                  <a:pt x="15825" y="1331"/>
                </a:lnTo>
                <a:lnTo>
                  <a:pt x="15860" y="1267"/>
                </a:lnTo>
                <a:lnTo>
                  <a:pt x="15889" y="1195"/>
                </a:lnTo>
                <a:lnTo>
                  <a:pt x="15912" y="1131"/>
                </a:lnTo>
                <a:lnTo>
                  <a:pt x="15929" y="1052"/>
                </a:lnTo>
                <a:lnTo>
                  <a:pt x="15946" y="981"/>
                </a:lnTo>
                <a:lnTo>
                  <a:pt x="15952" y="909"/>
                </a:lnTo>
                <a:lnTo>
                  <a:pt x="15952" y="830"/>
                </a:lnTo>
                <a:lnTo>
                  <a:pt x="15952" y="759"/>
                </a:lnTo>
                <a:lnTo>
                  <a:pt x="15941" y="687"/>
                </a:lnTo>
                <a:lnTo>
                  <a:pt x="15929" y="616"/>
                </a:lnTo>
                <a:lnTo>
                  <a:pt x="15906" y="544"/>
                </a:lnTo>
                <a:lnTo>
                  <a:pt x="15883" y="472"/>
                </a:lnTo>
                <a:lnTo>
                  <a:pt x="15860" y="408"/>
                </a:lnTo>
                <a:lnTo>
                  <a:pt x="15825" y="344"/>
                </a:lnTo>
                <a:lnTo>
                  <a:pt x="15790" y="286"/>
                </a:lnTo>
                <a:lnTo>
                  <a:pt x="15750" y="229"/>
                </a:lnTo>
                <a:lnTo>
                  <a:pt x="15704" y="179"/>
                </a:lnTo>
                <a:lnTo>
                  <a:pt x="15652" y="136"/>
                </a:lnTo>
                <a:lnTo>
                  <a:pt x="15600" y="93"/>
                </a:lnTo>
                <a:lnTo>
                  <a:pt x="15542" y="64"/>
                </a:lnTo>
                <a:lnTo>
                  <a:pt x="15478" y="36"/>
                </a:lnTo>
                <a:lnTo>
                  <a:pt x="15415" y="14"/>
                </a:lnTo>
                <a:lnTo>
                  <a:pt x="15345" y="7"/>
                </a:lnTo>
                <a:lnTo>
                  <a:pt x="1527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14"/>
          <p:cNvGrpSpPr/>
          <p:nvPr/>
        </p:nvGrpSpPr>
        <p:grpSpPr>
          <a:xfrm>
            <a:off x="287756" y="4288359"/>
            <a:ext cx="988161" cy="583626"/>
            <a:chOff x="3863003" y="76204"/>
            <a:chExt cx="881421" cy="520583"/>
          </a:xfrm>
        </p:grpSpPr>
        <p:sp>
          <p:nvSpPr>
            <p:cNvPr id="260" name="Google Shape;260;p14"/>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4"/>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 name="Google Shape;265;p14"/>
          <p:cNvSpPr/>
          <p:nvPr/>
        </p:nvSpPr>
        <p:spPr>
          <a:xfrm>
            <a:off x="243000" y="3787775"/>
            <a:ext cx="273375" cy="244881"/>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6" name="Google Shape;266;p14"/>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3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67"/>
        <p:cNvGrpSpPr/>
        <p:nvPr/>
      </p:nvGrpSpPr>
      <p:grpSpPr>
        <a:xfrm>
          <a:off x="0" y="0"/>
          <a:ext cx="0" cy="0"/>
          <a:chOff x="0" y="0"/>
          <a:chExt cx="0" cy="0"/>
        </a:xfrm>
      </p:grpSpPr>
      <p:sp>
        <p:nvSpPr>
          <p:cNvPr id="268" name="Google Shape;268;p15"/>
          <p:cNvSpPr txBox="1">
            <a:spLocks noGrp="1"/>
          </p:cNvSpPr>
          <p:nvPr>
            <p:ph type="title"/>
          </p:nvPr>
        </p:nvSpPr>
        <p:spPr>
          <a:xfrm>
            <a:off x="3002800" y="1285575"/>
            <a:ext cx="24003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9" name="Google Shape;269;p15"/>
          <p:cNvSpPr txBox="1">
            <a:spLocks noGrp="1"/>
          </p:cNvSpPr>
          <p:nvPr>
            <p:ph type="title" idx="2" hasCustomPrompt="1"/>
          </p:nvPr>
        </p:nvSpPr>
        <p:spPr>
          <a:xfrm>
            <a:off x="2313629" y="1119433"/>
            <a:ext cx="603000" cy="59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0" name="Google Shape;270;p15"/>
          <p:cNvSpPr txBox="1">
            <a:spLocks noGrp="1"/>
          </p:cNvSpPr>
          <p:nvPr>
            <p:ph type="subTitle" idx="1"/>
          </p:nvPr>
        </p:nvSpPr>
        <p:spPr>
          <a:xfrm>
            <a:off x="3002800" y="1872100"/>
            <a:ext cx="2029800" cy="79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71" name="Google Shape;271;p15"/>
          <p:cNvSpPr txBox="1">
            <a:spLocks noGrp="1"/>
          </p:cNvSpPr>
          <p:nvPr>
            <p:ph type="title" idx="3"/>
          </p:nvPr>
        </p:nvSpPr>
        <p:spPr>
          <a:xfrm>
            <a:off x="6214974" y="1285575"/>
            <a:ext cx="15489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72" name="Google Shape;272;p15"/>
          <p:cNvSpPr txBox="1">
            <a:spLocks noGrp="1"/>
          </p:cNvSpPr>
          <p:nvPr>
            <p:ph type="title" idx="4" hasCustomPrompt="1"/>
          </p:nvPr>
        </p:nvSpPr>
        <p:spPr>
          <a:xfrm>
            <a:off x="5487554" y="1119433"/>
            <a:ext cx="656100" cy="59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3" name="Google Shape;273;p15"/>
          <p:cNvSpPr txBox="1">
            <a:spLocks noGrp="1"/>
          </p:cNvSpPr>
          <p:nvPr>
            <p:ph type="subTitle" idx="5"/>
          </p:nvPr>
        </p:nvSpPr>
        <p:spPr>
          <a:xfrm>
            <a:off x="6214974" y="1872100"/>
            <a:ext cx="1992900" cy="79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74" name="Google Shape;274;p15"/>
          <p:cNvSpPr txBox="1">
            <a:spLocks noGrp="1"/>
          </p:cNvSpPr>
          <p:nvPr>
            <p:ph type="title" idx="6"/>
          </p:nvPr>
        </p:nvSpPr>
        <p:spPr>
          <a:xfrm>
            <a:off x="3002800" y="3151175"/>
            <a:ext cx="24003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75" name="Google Shape;275;p15"/>
          <p:cNvSpPr txBox="1">
            <a:spLocks noGrp="1"/>
          </p:cNvSpPr>
          <p:nvPr>
            <p:ph type="title" idx="7" hasCustomPrompt="1"/>
          </p:nvPr>
        </p:nvSpPr>
        <p:spPr>
          <a:xfrm>
            <a:off x="2313629" y="2993484"/>
            <a:ext cx="603000" cy="59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6" name="Google Shape;276;p15"/>
          <p:cNvSpPr txBox="1">
            <a:spLocks noGrp="1"/>
          </p:cNvSpPr>
          <p:nvPr>
            <p:ph type="subTitle" idx="8"/>
          </p:nvPr>
        </p:nvSpPr>
        <p:spPr>
          <a:xfrm>
            <a:off x="3002800" y="3737700"/>
            <a:ext cx="2029800" cy="79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77" name="Google Shape;277;p15"/>
          <p:cNvSpPr txBox="1">
            <a:spLocks noGrp="1"/>
          </p:cNvSpPr>
          <p:nvPr>
            <p:ph type="title" idx="9"/>
          </p:nvPr>
        </p:nvSpPr>
        <p:spPr>
          <a:xfrm>
            <a:off x="6214974" y="3151175"/>
            <a:ext cx="1763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78" name="Google Shape;278;p15"/>
          <p:cNvSpPr txBox="1">
            <a:spLocks noGrp="1"/>
          </p:cNvSpPr>
          <p:nvPr>
            <p:ph type="title" idx="13" hasCustomPrompt="1"/>
          </p:nvPr>
        </p:nvSpPr>
        <p:spPr>
          <a:xfrm>
            <a:off x="5487554" y="2993484"/>
            <a:ext cx="656100" cy="593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9" name="Google Shape;279;p15"/>
          <p:cNvSpPr txBox="1">
            <a:spLocks noGrp="1"/>
          </p:cNvSpPr>
          <p:nvPr>
            <p:ph type="subTitle" idx="14"/>
          </p:nvPr>
        </p:nvSpPr>
        <p:spPr>
          <a:xfrm>
            <a:off x="6214974" y="3737700"/>
            <a:ext cx="1992900" cy="79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80" name="Google Shape;280;p15"/>
          <p:cNvSpPr/>
          <p:nvPr/>
        </p:nvSpPr>
        <p:spPr>
          <a:xfrm rot="10800000">
            <a:off x="-382" y="1744861"/>
            <a:ext cx="2400259" cy="3405572"/>
          </a:xfrm>
          <a:custGeom>
            <a:avLst/>
            <a:gdLst/>
            <a:ahLst/>
            <a:cxnLst/>
            <a:rect l="l" t="t" r="r" b="b"/>
            <a:pathLst>
              <a:path w="501098" h="388653" extrusionOk="0">
                <a:moveTo>
                  <a:pt x="1" y="0"/>
                </a:moveTo>
                <a:lnTo>
                  <a:pt x="501098" y="388652"/>
                </a:lnTo>
                <a:lnTo>
                  <a:pt x="5010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5"/>
          <p:cNvSpPr/>
          <p:nvPr/>
        </p:nvSpPr>
        <p:spPr>
          <a:xfrm rot="10800000">
            <a:off x="7899585" y="143595"/>
            <a:ext cx="824141" cy="385778"/>
          </a:xfrm>
          <a:custGeom>
            <a:avLst/>
            <a:gdLst/>
            <a:ahLst/>
            <a:cxnLst/>
            <a:rect l="l" t="t" r="r" b="b"/>
            <a:pathLst>
              <a:path w="282240" h="72243" extrusionOk="0">
                <a:moveTo>
                  <a:pt x="59355" y="1"/>
                </a:moveTo>
                <a:lnTo>
                  <a:pt x="58974" y="12"/>
                </a:lnTo>
                <a:lnTo>
                  <a:pt x="58593" y="35"/>
                </a:lnTo>
                <a:lnTo>
                  <a:pt x="58211" y="58"/>
                </a:lnTo>
                <a:lnTo>
                  <a:pt x="57830" y="92"/>
                </a:lnTo>
                <a:lnTo>
                  <a:pt x="57473" y="149"/>
                </a:lnTo>
                <a:lnTo>
                  <a:pt x="57091" y="206"/>
                </a:lnTo>
                <a:lnTo>
                  <a:pt x="56734" y="274"/>
                </a:lnTo>
                <a:lnTo>
                  <a:pt x="56377" y="354"/>
                </a:lnTo>
                <a:lnTo>
                  <a:pt x="56043" y="445"/>
                </a:lnTo>
                <a:lnTo>
                  <a:pt x="55686" y="547"/>
                </a:lnTo>
                <a:lnTo>
                  <a:pt x="55352" y="661"/>
                </a:lnTo>
                <a:lnTo>
                  <a:pt x="55042" y="787"/>
                </a:lnTo>
                <a:lnTo>
                  <a:pt x="51611" y="2210"/>
                </a:lnTo>
                <a:lnTo>
                  <a:pt x="48204" y="3634"/>
                </a:lnTo>
                <a:lnTo>
                  <a:pt x="44820" y="5070"/>
                </a:lnTo>
                <a:lnTo>
                  <a:pt x="41437" y="6516"/>
                </a:lnTo>
                <a:lnTo>
                  <a:pt x="38053" y="7963"/>
                </a:lnTo>
                <a:lnTo>
                  <a:pt x="34693" y="9410"/>
                </a:lnTo>
                <a:lnTo>
                  <a:pt x="31357" y="10868"/>
                </a:lnTo>
                <a:lnTo>
                  <a:pt x="28022" y="12337"/>
                </a:lnTo>
                <a:lnTo>
                  <a:pt x="24710" y="13807"/>
                </a:lnTo>
                <a:lnTo>
                  <a:pt x="21397" y="15287"/>
                </a:lnTo>
                <a:lnTo>
                  <a:pt x="18109" y="16768"/>
                </a:lnTo>
                <a:lnTo>
                  <a:pt x="14821" y="18261"/>
                </a:lnTo>
                <a:lnTo>
                  <a:pt x="11557" y="19753"/>
                </a:lnTo>
                <a:lnTo>
                  <a:pt x="8292" y="21268"/>
                </a:lnTo>
                <a:lnTo>
                  <a:pt x="5052" y="22771"/>
                </a:lnTo>
                <a:lnTo>
                  <a:pt x="1811" y="24286"/>
                </a:lnTo>
                <a:lnTo>
                  <a:pt x="1549" y="24412"/>
                </a:lnTo>
                <a:lnTo>
                  <a:pt x="1334" y="24537"/>
                </a:lnTo>
                <a:lnTo>
                  <a:pt x="1120" y="24662"/>
                </a:lnTo>
                <a:lnTo>
                  <a:pt x="929" y="24799"/>
                </a:lnTo>
                <a:lnTo>
                  <a:pt x="763" y="24924"/>
                </a:lnTo>
                <a:lnTo>
                  <a:pt x="596" y="25061"/>
                </a:lnTo>
                <a:lnTo>
                  <a:pt x="477" y="25186"/>
                </a:lnTo>
                <a:lnTo>
                  <a:pt x="358" y="25323"/>
                </a:lnTo>
                <a:lnTo>
                  <a:pt x="262" y="25460"/>
                </a:lnTo>
                <a:lnTo>
                  <a:pt x="167" y="25596"/>
                </a:lnTo>
                <a:lnTo>
                  <a:pt x="95" y="25733"/>
                </a:lnTo>
                <a:lnTo>
                  <a:pt x="48" y="25858"/>
                </a:lnTo>
                <a:lnTo>
                  <a:pt x="24" y="25995"/>
                </a:lnTo>
                <a:lnTo>
                  <a:pt x="0" y="26132"/>
                </a:lnTo>
                <a:lnTo>
                  <a:pt x="0" y="26268"/>
                </a:lnTo>
                <a:lnTo>
                  <a:pt x="24" y="26405"/>
                </a:lnTo>
                <a:lnTo>
                  <a:pt x="48" y="26530"/>
                </a:lnTo>
                <a:lnTo>
                  <a:pt x="95" y="26667"/>
                </a:lnTo>
                <a:lnTo>
                  <a:pt x="215" y="26929"/>
                </a:lnTo>
                <a:lnTo>
                  <a:pt x="381" y="27180"/>
                </a:lnTo>
                <a:lnTo>
                  <a:pt x="620" y="27430"/>
                </a:lnTo>
                <a:lnTo>
                  <a:pt x="882" y="27658"/>
                </a:lnTo>
                <a:lnTo>
                  <a:pt x="1192" y="27886"/>
                </a:lnTo>
                <a:lnTo>
                  <a:pt x="1525" y="28102"/>
                </a:lnTo>
                <a:lnTo>
                  <a:pt x="1930" y="28296"/>
                </a:lnTo>
                <a:lnTo>
                  <a:pt x="2335" y="28478"/>
                </a:lnTo>
                <a:lnTo>
                  <a:pt x="2788" y="28649"/>
                </a:lnTo>
                <a:lnTo>
                  <a:pt x="3265" y="28797"/>
                </a:lnTo>
                <a:lnTo>
                  <a:pt x="3765" y="28923"/>
                </a:lnTo>
                <a:lnTo>
                  <a:pt x="4265" y="29036"/>
                </a:lnTo>
                <a:lnTo>
                  <a:pt x="4813" y="29116"/>
                </a:lnTo>
                <a:lnTo>
                  <a:pt x="5338" y="29185"/>
                </a:lnTo>
                <a:lnTo>
                  <a:pt x="5909" y="29219"/>
                </a:lnTo>
                <a:lnTo>
                  <a:pt x="6743" y="29219"/>
                </a:lnTo>
                <a:lnTo>
                  <a:pt x="7029" y="29196"/>
                </a:lnTo>
                <a:lnTo>
                  <a:pt x="7315" y="29173"/>
                </a:lnTo>
                <a:lnTo>
                  <a:pt x="7601" y="29150"/>
                </a:lnTo>
                <a:lnTo>
                  <a:pt x="7887" y="29116"/>
                </a:lnTo>
                <a:lnTo>
                  <a:pt x="8173" y="29059"/>
                </a:lnTo>
                <a:lnTo>
                  <a:pt x="8459" y="29014"/>
                </a:lnTo>
                <a:lnTo>
                  <a:pt x="8745" y="28945"/>
                </a:lnTo>
                <a:lnTo>
                  <a:pt x="9007" y="28877"/>
                </a:lnTo>
                <a:lnTo>
                  <a:pt x="9293" y="28797"/>
                </a:lnTo>
                <a:lnTo>
                  <a:pt x="9555" y="28706"/>
                </a:lnTo>
                <a:lnTo>
                  <a:pt x="9841" y="28604"/>
                </a:lnTo>
                <a:lnTo>
                  <a:pt x="10103" y="28501"/>
                </a:lnTo>
                <a:lnTo>
                  <a:pt x="10365" y="28376"/>
                </a:lnTo>
                <a:lnTo>
                  <a:pt x="13153" y="27077"/>
                </a:lnTo>
                <a:lnTo>
                  <a:pt x="15941" y="25767"/>
                </a:lnTo>
                <a:lnTo>
                  <a:pt x="18753" y="24469"/>
                </a:lnTo>
                <a:lnTo>
                  <a:pt x="21564" y="23181"/>
                </a:lnTo>
                <a:lnTo>
                  <a:pt x="24376" y="21894"/>
                </a:lnTo>
                <a:lnTo>
                  <a:pt x="27211" y="20618"/>
                </a:lnTo>
                <a:lnTo>
                  <a:pt x="32906" y="18067"/>
                </a:lnTo>
                <a:lnTo>
                  <a:pt x="38649" y="15538"/>
                </a:lnTo>
                <a:lnTo>
                  <a:pt x="44391" y="13032"/>
                </a:lnTo>
                <a:lnTo>
                  <a:pt x="50205" y="10537"/>
                </a:lnTo>
                <a:lnTo>
                  <a:pt x="56019" y="8054"/>
                </a:lnTo>
                <a:lnTo>
                  <a:pt x="56567" y="9102"/>
                </a:lnTo>
                <a:lnTo>
                  <a:pt x="57115" y="10139"/>
                </a:lnTo>
                <a:lnTo>
                  <a:pt x="57639" y="11187"/>
                </a:lnTo>
                <a:lnTo>
                  <a:pt x="58140" y="12235"/>
                </a:lnTo>
                <a:lnTo>
                  <a:pt x="58616" y="13271"/>
                </a:lnTo>
                <a:lnTo>
                  <a:pt x="59093" y="14319"/>
                </a:lnTo>
                <a:lnTo>
                  <a:pt x="59546" y="15367"/>
                </a:lnTo>
                <a:lnTo>
                  <a:pt x="59998" y="16415"/>
                </a:lnTo>
                <a:lnTo>
                  <a:pt x="60427" y="17463"/>
                </a:lnTo>
                <a:lnTo>
                  <a:pt x="60832" y="18511"/>
                </a:lnTo>
                <a:lnTo>
                  <a:pt x="61237" y="19570"/>
                </a:lnTo>
                <a:lnTo>
                  <a:pt x="61619" y="20618"/>
                </a:lnTo>
                <a:lnTo>
                  <a:pt x="61976" y="21666"/>
                </a:lnTo>
                <a:lnTo>
                  <a:pt x="62333" y="22726"/>
                </a:lnTo>
                <a:lnTo>
                  <a:pt x="62667" y="23774"/>
                </a:lnTo>
                <a:lnTo>
                  <a:pt x="62977" y="24833"/>
                </a:lnTo>
                <a:lnTo>
                  <a:pt x="63287" y="25893"/>
                </a:lnTo>
                <a:lnTo>
                  <a:pt x="63573" y="26952"/>
                </a:lnTo>
                <a:lnTo>
                  <a:pt x="63858" y="28011"/>
                </a:lnTo>
                <a:lnTo>
                  <a:pt x="64121" y="29071"/>
                </a:lnTo>
                <a:lnTo>
                  <a:pt x="64359" y="30141"/>
                </a:lnTo>
                <a:lnTo>
                  <a:pt x="64573" y="31201"/>
                </a:lnTo>
                <a:lnTo>
                  <a:pt x="64788" y="32272"/>
                </a:lnTo>
                <a:lnTo>
                  <a:pt x="65002" y="33331"/>
                </a:lnTo>
                <a:lnTo>
                  <a:pt x="65169" y="34402"/>
                </a:lnTo>
                <a:lnTo>
                  <a:pt x="65336" y="35472"/>
                </a:lnTo>
                <a:lnTo>
                  <a:pt x="65503" y="36543"/>
                </a:lnTo>
                <a:lnTo>
                  <a:pt x="65646" y="37625"/>
                </a:lnTo>
                <a:lnTo>
                  <a:pt x="65765" y="38696"/>
                </a:lnTo>
                <a:lnTo>
                  <a:pt x="65860" y="39778"/>
                </a:lnTo>
                <a:lnTo>
                  <a:pt x="65955" y="40860"/>
                </a:lnTo>
                <a:lnTo>
                  <a:pt x="66027" y="41943"/>
                </a:lnTo>
                <a:lnTo>
                  <a:pt x="66051" y="42113"/>
                </a:lnTo>
                <a:lnTo>
                  <a:pt x="66122" y="42296"/>
                </a:lnTo>
                <a:lnTo>
                  <a:pt x="66194" y="42478"/>
                </a:lnTo>
                <a:lnTo>
                  <a:pt x="66289" y="42649"/>
                </a:lnTo>
                <a:lnTo>
                  <a:pt x="66408" y="42820"/>
                </a:lnTo>
                <a:lnTo>
                  <a:pt x="66575" y="42991"/>
                </a:lnTo>
                <a:lnTo>
                  <a:pt x="66742" y="43150"/>
                </a:lnTo>
                <a:lnTo>
                  <a:pt x="66932" y="43309"/>
                </a:lnTo>
                <a:lnTo>
                  <a:pt x="67147" y="43469"/>
                </a:lnTo>
                <a:lnTo>
                  <a:pt x="67361" y="43617"/>
                </a:lnTo>
                <a:lnTo>
                  <a:pt x="67623" y="43765"/>
                </a:lnTo>
                <a:lnTo>
                  <a:pt x="67885" y="43890"/>
                </a:lnTo>
                <a:lnTo>
                  <a:pt x="68147" y="44027"/>
                </a:lnTo>
                <a:lnTo>
                  <a:pt x="68457" y="44141"/>
                </a:lnTo>
                <a:lnTo>
                  <a:pt x="68743" y="44255"/>
                </a:lnTo>
                <a:lnTo>
                  <a:pt x="69077" y="44357"/>
                </a:lnTo>
                <a:lnTo>
                  <a:pt x="69387" y="44460"/>
                </a:lnTo>
                <a:lnTo>
                  <a:pt x="69720" y="44540"/>
                </a:lnTo>
                <a:lnTo>
                  <a:pt x="70078" y="44619"/>
                </a:lnTo>
                <a:lnTo>
                  <a:pt x="70435" y="44676"/>
                </a:lnTo>
                <a:lnTo>
                  <a:pt x="70792" y="44722"/>
                </a:lnTo>
                <a:lnTo>
                  <a:pt x="71150" y="44768"/>
                </a:lnTo>
                <a:lnTo>
                  <a:pt x="71507" y="44790"/>
                </a:lnTo>
                <a:lnTo>
                  <a:pt x="71888" y="44802"/>
                </a:lnTo>
                <a:lnTo>
                  <a:pt x="72270" y="44802"/>
                </a:lnTo>
                <a:lnTo>
                  <a:pt x="72627" y="44790"/>
                </a:lnTo>
                <a:lnTo>
                  <a:pt x="73008" y="44756"/>
                </a:lnTo>
                <a:lnTo>
                  <a:pt x="73366" y="44711"/>
                </a:lnTo>
                <a:lnTo>
                  <a:pt x="73747" y="44642"/>
                </a:lnTo>
                <a:lnTo>
                  <a:pt x="74104" y="44562"/>
                </a:lnTo>
                <a:lnTo>
                  <a:pt x="74486" y="44460"/>
                </a:lnTo>
                <a:lnTo>
                  <a:pt x="74843" y="44346"/>
                </a:lnTo>
                <a:lnTo>
                  <a:pt x="106796" y="33092"/>
                </a:lnTo>
                <a:lnTo>
                  <a:pt x="138797" y="21837"/>
                </a:lnTo>
                <a:lnTo>
                  <a:pt x="144635" y="54370"/>
                </a:lnTo>
                <a:lnTo>
                  <a:pt x="144682" y="54552"/>
                </a:lnTo>
                <a:lnTo>
                  <a:pt x="144754" y="54723"/>
                </a:lnTo>
                <a:lnTo>
                  <a:pt x="144825" y="54906"/>
                </a:lnTo>
                <a:lnTo>
                  <a:pt x="144944" y="55076"/>
                </a:lnTo>
                <a:lnTo>
                  <a:pt x="145063" y="55236"/>
                </a:lnTo>
                <a:lnTo>
                  <a:pt x="145230" y="55407"/>
                </a:lnTo>
                <a:lnTo>
                  <a:pt x="145373" y="55566"/>
                </a:lnTo>
                <a:lnTo>
                  <a:pt x="145564" y="55714"/>
                </a:lnTo>
                <a:lnTo>
                  <a:pt x="145778" y="55862"/>
                </a:lnTo>
                <a:lnTo>
                  <a:pt x="145993" y="56010"/>
                </a:lnTo>
                <a:lnTo>
                  <a:pt x="146207" y="56147"/>
                </a:lnTo>
                <a:lnTo>
                  <a:pt x="146469" y="56272"/>
                </a:lnTo>
                <a:lnTo>
                  <a:pt x="146708" y="56398"/>
                </a:lnTo>
                <a:lnTo>
                  <a:pt x="146993" y="56512"/>
                </a:lnTo>
                <a:lnTo>
                  <a:pt x="147279" y="56614"/>
                </a:lnTo>
                <a:lnTo>
                  <a:pt x="147565" y="56705"/>
                </a:lnTo>
                <a:lnTo>
                  <a:pt x="147875" y="56796"/>
                </a:lnTo>
                <a:lnTo>
                  <a:pt x="148185" y="56876"/>
                </a:lnTo>
                <a:lnTo>
                  <a:pt x="148518" y="56945"/>
                </a:lnTo>
                <a:lnTo>
                  <a:pt x="148852" y="57002"/>
                </a:lnTo>
                <a:lnTo>
                  <a:pt x="149186" y="57047"/>
                </a:lnTo>
                <a:lnTo>
                  <a:pt x="149519" y="57081"/>
                </a:lnTo>
                <a:lnTo>
                  <a:pt x="149877" y="57104"/>
                </a:lnTo>
                <a:lnTo>
                  <a:pt x="150234" y="57115"/>
                </a:lnTo>
                <a:lnTo>
                  <a:pt x="150591" y="57115"/>
                </a:lnTo>
                <a:lnTo>
                  <a:pt x="150949" y="57104"/>
                </a:lnTo>
                <a:lnTo>
                  <a:pt x="151330" y="57070"/>
                </a:lnTo>
                <a:lnTo>
                  <a:pt x="151688" y="57036"/>
                </a:lnTo>
                <a:lnTo>
                  <a:pt x="152069" y="56979"/>
                </a:lnTo>
                <a:lnTo>
                  <a:pt x="152426" y="56899"/>
                </a:lnTo>
                <a:lnTo>
                  <a:pt x="152784" y="56808"/>
                </a:lnTo>
                <a:lnTo>
                  <a:pt x="153165" y="56705"/>
                </a:lnTo>
                <a:lnTo>
                  <a:pt x="156834" y="55566"/>
                </a:lnTo>
                <a:lnTo>
                  <a:pt x="160480" y="54404"/>
                </a:lnTo>
                <a:lnTo>
                  <a:pt x="164102" y="53231"/>
                </a:lnTo>
                <a:lnTo>
                  <a:pt x="167676" y="52035"/>
                </a:lnTo>
                <a:lnTo>
                  <a:pt x="171226" y="50816"/>
                </a:lnTo>
                <a:lnTo>
                  <a:pt x="174729" y="49586"/>
                </a:lnTo>
                <a:lnTo>
                  <a:pt x="178208" y="48344"/>
                </a:lnTo>
                <a:lnTo>
                  <a:pt x="181663" y="47069"/>
                </a:lnTo>
                <a:lnTo>
                  <a:pt x="185070" y="45793"/>
                </a:lnTo>
                <a:lnTo>
                  <a:pt x="188454" y="44483"/>
                </a:lnTo>
                <a:lnTo>
                  <a:pt x="191813" y="43161"/>
                </a:lnTo>
                <a:lnTo>
                  <a:pt x="195149" y="41829"/>
                </a:lnTo>
                <a:lnTo>
                  <a:pt x="198438" y="40462"/>
                </a:lnTo>
                <a:lnTo>
                  <a:pt x="201702" y="39095"/>
                </a:lnTo>
                <a:lnTo>
                  <a:pt x="204966" y="37694"/>
                </a:lnTo>
                <a:lnTo>
                  <a:pt x="208183" y="36281"/>
                </a:lnTo>
                <a:lnTo>
                  <a:pt x="208946" y="38366"/>
                </a:lnTo>
                <a:lnTo>
                  <a:pt x="209660" y="40439"/>
                </a:lnTo>
                <a:lnTo>
                  <a:pt x="210328" y="42512"/>
                </a:lnTo>
                <a:lnTo>
                  <a:pt x="210947" y="44585"/>
                </a:lnTo>
                <a:lnTo>
                  <a:pt x="211543" y="46670"/>
                </a:lnTo>
                <a:lnTo>
                  <a:pt x="212091" y="48743"/>
                </a:lnTo>
                <a:lnTo>
                  <a:pt x="212615" y="50828"/>
                </a:lnTo>
                <a:lnTo>
                  <a:pt x="213068" y="52901"/>
                </a:lnTo>
                <a:lnTo>
                  <a:pt x="213520" y="54985"/>
                </a:lnTo>
                <a:lnTo>
                  <a:pt x="213902" y="57081"/>
                </a:lnTo>
                <a:lnTo>
                  <a:pt x="214259" y="59166"/>
                </a:lnTo>
                <a:lnTo>
                  <a:pt x="214569" y="61262"/>
                </a:lnTo>
                <a:lnTo>
                  <a:pt x="214855" y="63358"/>
                </a:lnTo>
                <a:lnTo>
                  <a:pt x="215093" y="65465"/>
                </a:lnTo>
                <a:lnTo>
                  <a:pt x="215308" y="67572"/>
                </a:lnTo>
                <a:lnTo>
                  <a:pt x="215474" y="69691"/>
                </a:lnTo>
                <a:lnTo>
                  <a:pt x="215498" y="69851"/>
                </a:lnTo>
                <a:lnTo>
                  <a:pt x="215546" y="69999"/>
                </a:lnTo>
                <a:lnTo>
                  <a:pt x="215617" y="70158"/>
                </a:lnTo>
                <a:lnTo>
                  <a:pt x="215713" y="70318"/>
                </a:lnTo>
                <a:lnTo>
                  <a:pt x="215808" y="70466"/>
                </a:lnTo>
                <a:lnTo>
                  <a:pt x="215951" y="70614"/>
                </a:lnTo>
                <a:lnTo>
                  <a:pt x="216094" y="70762"/>
                </a:lnTo>
                <a:lnTo>
                  <a:pt x="216285" y="70899"/>
                </a:lnTo>
                <a:lnTo>
                  <a:pt x="216475" y="71035"/>
                </a:lnTo>
                <a:lnTo>
                  <a:pt x="216666" y="71172"/>
                </a:lnTo>
                <a:lnTo>
                  <a:pt x="216880" y="71297"/>
                </a:lnTo>
                <a:lnTo>
                  <a:pt x="217118" y="71423"/>
                </a:lnTo>
                <a:lnTo>
                  <a:pt x="217357" y="71537"/>
                </a:lnTo>
                <a:lnTo>
                  <a:pt x="217619" y="71650"/>
                </a:lnTo>
                <a:lnTo>
                  <a:pt x="217905" y="71753"/>
                </a:lnTo>
                <a:lnTo>
                  <a:pt x="218167" y="71844"/>
                </a:lnTo>
                <a:lnTo>
                  <a:pt x="218477" y="71924"/>
                </a:lnTo>
                <a:lnTo>
                  <a:pt x="218763" y="72004"/>
                </a:lnTo>
                <a:lnTo>
                  <a:pt x="219072" y="72072"/>
                </a:lnTo>
                <a:lnTo>
                  <a:pt x="219382" y="72129"/>
                </a:lnTo>
                <a:lnTo>
                  <a:pt x="219692" y="72174"/>
                </a:lnTo>
                <a:lnTo>
                  <a:pt x="220025" y="72209"/>
                </a:lnTo>
                <a:lnTo>
                  <a:pt x="220359" y="72231"/>
                </a:lnTo>
                <a:lnTo>
                  <a:pt x="220669" y="72243"/>
                </a:lnTo>
                <a:lnTo>
                  <a:pt x="221002" y="72243"/>
                </a:lnTo>
                <a:lnTo>
                  <a:pt x="221336" y="72231"/>
                </a:lnTo>
                <a:lnTo>
                  <a:pt x="221670" y="72197"/>
                </a:lnTo>
                <a:lnTo>
                  <a:pt x="222003" y="72152"/>
                </a:lnTo>
                <a:lnTo>
                  <a:pt x="222337" y="72095"/>
                </a:lnTo>
                <a:lnTo>
                  <a:pt x="222647" y="72026"/>
                </a:lnTo>
                <a:lnTo>
                  <a:pt x="222980" y="71935"/>
                </a:lnTo>
                <a:lnTo>
                  <a:pt x="223290" y="71833"/>
                </a:lnTo>
                <a:lnTo>
                  <a:pt x="230653" y="69144"/>
                </a:lnTo>
                <a:lnTo>
                  <a:pt x="237992" y="66445"/>
                </a:lnTo>
                <a:lnTo>
                  <a:pt x="245307" y="63722"/>
                </a:lnTo>
                <a:lnTo>
                  <a:pt x="248952" y="62355"/>
                </a:lnTo>
                <a:lnTo>
                  <a:pt x="252574" y="60988"/>
                </a:lnTo>
                <a:lnTo>
                  <a:pt x="256196" y="59610"/>
                </a:lnTo>
                <a:lnTo>
                  <a:pt x="259818" y="58220"/>
                </a:lnTo>
                <a:lnTo>
                  <a:pt x="263416" y="56831"/>
                </a:lnTo>
                <a:lnTo>
                  <a:pt x="266990" y="55430"/>
                </a:lnTo>
                <a:lnTo>
                  <a:pt x="270564" y="54017"/>
                </a:lnTo>
                <a:lnTo>
                  <a:pt x="274138" y="52605"/>
                </a:lnTo>
                <a:lnTo>
                  <a:pt x="277665" y="51169"/>
                </a:lnTo>
                <a:lnTo>
                  <a:pt x="281191" y="49734"/>
                </a:lnTo>
                <a:lnTo>
                  <a:pt x="281453" y="49620"/>
                </a:lnTo>
                <a:lnTo>
                  <a:pt x="281668" y="49495"/>
                </a:lnTo>
                <a:lnTo>
                  <a:pt x="281858" y="49369"/>
                </a:lnTo>
                <a:lnTo>
                  <a:pt x="282001" y="49233"/>
                </a:lnTo>
                <a:lnTo>
                  <a:pt x="282097" y="49096"/>
                </a:lnTo>
                <a:lnTo>
                  <a:pt x="282168" y="48959"/>
                </a:lnTo>
                <a:lnTo>
                  <a:pt x="282216" y="48811"/>
                </a:lnTo>
                <a:lnTo>
                  <a:pt x="282240" y="48663"/>
                </a:lnTo>
                <a:lnTo>
                  <a:pt x="282216" y="48527"/>
                </a:lnTo>
                <a:lnTo>
                  <a:pt x="282168" y="48378"/>
                </a:lnTo>
                <a:lnTo>
                  <a:pt x="282097" y="48242"/>
                </a:lnTo>
                <a:lnTo>
                  <a:pt x="282001" y="48094"/>
                </a:lnTo>
                <a:lnTo>
                  <a:pt x="281882" y="47957"/>
                </a:lnTo>
                <a:lnTo>
                  <a:pt x="281739" y="47832"/>
                </a:lnTo>
                <a:lnTo>
                  <a:pt x="281596" y="47695"/>
                </a:lnTo>
                <a:lnTo>
                  <a:pt x="281406" y="47581"/>
                </a:lnTo>
                <a:lnTo>
                  <a:pt x="281215" y="47467"/>
                </a:lnTo>
                <a:lnTo>
                  <a:pt x="281001" y="47353"/>
                </a:lnTo>
                <a:lnTo>
                  <a:pt x="280762" y="47251"/>
                </a:lnTo>
                <a:lnTo>
                  <a:pt x="280524" y="47160"/>
                </a:lnTo>
                <a:lnTo>
                  <a:pt x="280262" y="47091"/>
                </a:lnTo>
                <a:lnTo>
                  <a:pt x="280000" y="47023"/>
                </a:lnTo>
                <a:lnTo>
                  <a:pt x="279714" y="46966"/>
                </a:lnTo>
                <a:lnTo>
                  <a:pt x="279428" y="46920"/>
                </a:lnTo>
                <a:lnTo>
                  <a:pt x="279142" y="46886"/>
                </a:lnTo>
                <a:lnTo>
                  <a:pt x="278832" y="46875"/>
                </a:lnTo>
                <a:lnTo>
                  <a:pt x="278546" y="46875"/>
                </a:lnTo>
                <a:lnTo>
                  <a:pt x="278237" y="46886"/>
                </a:lnTo>
                <a:lnTo>
                  <a:pt x="277927" y="46932"/>
                </a:lnTo>
                <a:lnTo>
                  <a:pt x="277617" y="46977"/>
                </a:lnTo>
                <a:lnTo>
                  <a:pt x="277307" y="47057"/>
                </a:lnTo>
                <a:lnTo>
                  <a:pt x="277021" y="47148"/>
                </a:lnTo>
                <a:lnTo>
                  <a:pt x="270564" y="49358"/>
                </a:lnTo>
                <a:lnTo>
                  <a:pt x="264131" y="51591"/>
                </a:lnTo>
                <a:lnTo>
                  <a:pt x="251287" y="56045"/>
                </a:lnTo>
                <a:lnTo>
                  <a:pt x="238420" y="60510"/>
                </a:lnTo>
                <a:lnTo>
                  <a:pt x="231987" y="62731"/>
                </a:lnTo>
                <a:lnTo>
                  <a:pt x="225553" y="64952"/>
                </a:lnTo>
                <a:lnTo>
                  <a:pt x="225387" y="62777"/>
                </a:lnTo>
                <a:lnTo>
                  <a:pt x="225172" y="60590"/>
                </a:lnTo>
                <a:lnTo>
                  <a:pt x="224910" y="58414"/>
                </a:lnTo>
                <a:lnTo>
                  <a:pt x="224600" y="56250"/>
                </a:lnTo>
                <a:lnTo>
                  <a:pt x="224243" y="54074"/>
                </a:lnTo>
                <a:lnTo>
                  <a:pt x="223814" y="51910"/>
                </a:lnTo>
                <a:lnTo>
                  <a:pt x="223361" y="49745"/>
                </a:lnTo>
                <a:lnTo>
                  <a:pt x="222861" y="47592"/>
                </a:lnTo>
                <a:lnTo>
                  <a:pt x="222313" y="45428"/>
                </a:lnTo>
                <a:lnTo>
                  <a:pt x="221717" y="43275"/>
                </a:lnTo>
                <a:lnTo>
                  <a:pt x="221074" y="41122"/>
                </a:lnTo>
                <a:lnTo>
                  <a:pt x="220383" y="38958"/>
                </a:lnTo>
                <a:lnTo>
                  <a:pt x="219644" y="36817"/>
                </a:lnTo>
                <a:lnTo>
                  <a:pt x="218858" y="34664"/>
                </a:lnTo>
                <a:lnTo>
                  <a:pt x="218024" y="32511"/>
                </a:lnTo>
                <a:lnTo>
                  <a:pt x="217166" y="30358"/>
                </a:lnTo>
                <a:lnTo>
                  <a:pt x="217071" y="30176"/>
                </a:lnTo>
                <a:lnTo>
                  <a:pt x="216952" y="30005"/>
                </a:lnTo>
                <a:lnTo>
                  <a:pt x="216809" y="29834"/>
                </a:lnTo>
                <a:lnTo>
                  <a:pt x="216642" y="29674"/>
                </a:lnTo>
                <a:lnTo>
                  <a:pt x="216451" y="29526"/>
                </a:lnTo>
                <a:lnTo>
                  <a:pt x="216237" y="29390"/>
                </a:lnTo>
                <a:lnTo>
                  <a:pt x="215999" y="29264"/>
                </a:lnTo>
                <a:lnTo>
                  <a:pt x="215760" y="29139"/>
                </a:lnTo>
                <a:lnTo>
                  <a:pt x="215474" y="29036"/>
                </a:lnTo>
                <a:lnTo>
                  <a:pt x="215212" y="28934"/>
                </a:lnTo>
                <a:lnTo>
                  <a:pt x="214902" y="28843"/>
                </a:lnTo>
                <a:lnTo>
                  <a:pt x="214593" y="28763"/>
                </a:lnTo>
                <a:lnTo>
                  <a:pt x="214283" y="28683"/>
                </a:lnTo>
                <a:lnTo>
                  <a:pt x="213949" y="28626"/>
                </a:lnTo>
                <a:lnTo>
                  <a:pt x="213616" y="28569"/>
                </a:lnTo>
                <a:lnTo>
                  <a:pt x="213282" y="28535"/>
                </a:lnTo>
                <a:lnTo>
                  <a:pt x="212925" y="28501"/>
                </a:lnTo>
                <a:lnTo>
                  <a:pt x="212567" y="28478"/>
                </a:lnTo>
                <a:lnTo>
                  <a:pt x="212210" y="28467"/>
                </a:lnTo>
                <a:lnTo>
                  <a:pt x="211853" y="28456"/>
                </a:lnTo>
                <a:lnTo>
                  <a:pt x="211495" y="28467"/>
                </a:lnTo>
                <a:lnTo>
                  <a:pt x="211138" y="28478"/>
                </a:lnTo>
                <a:lnTo>
                  <a:pt x="210780" y="28501"/>
                </a:lnTo>
                <a:lnTo>
                  <a:pt x="210423" y="28547"/>
                </a:lnTo>
                <a:lnTo>
                  <a:pt x="210065" y="28592"/>
                </a:lnTo>
                <a:lnTo>
                  <a:pt x="209732" y="28638"/>
                </a:lnTo>
                <a:lnTo>
                  <a:pt x="209398" y="28706"/>
                </a:lnTo>
                <a:lnTo>
                  <a:pt x="209089" y="28786"/>
                </a:lnTo>
                <a:lnTo>
                  <a:pt x="208755" y="28877"/>
                </a:lnTo>
                <a:lnTo>
                  <a:pt x="208469" y="28968"/>
                </a:lnTo>
                <a:lnTo>
                  <a:pt x="208183" y="29071"/>
                </a:lnTo>
                <a:lnTo>
                  <a:pt x="207897" y="29196"/>
                </a:lnTo>
                <a:lnTo>
                  <a:pt x="204823" y="30608"/>
                </a:lnTo>
                <a:lnTo>
                  <a:pt x="201702" y="31998"/>
                </a:lnTo>
                <a:lnTo>
                  <a:pt x="198580" y="33365"/>
                </a:lnTo>
                <a:lnTo>
                  <a:pt x="195411" y="34721"/>
                </a:lnTo>
                <a:lnTo>
                  <a:pt x="192195" y="36065"/>
                </a:lnTo>
                <a:lnTo>
                  <a:pt x="188978" y="37375"/>
                </a:lnTo>
                <a:lnTo>
                  <a:pt x="185714" y="38673"/>
                </a:lnTo>
                <a:lnTo>
                  <a:pt x="182449" y="39949"/>
                </a:lnTo>
                <a:lnTo>
                  <a:pt x="179137" y="41213"/>
                </a:lnTo>
                <a:lnTo>
                  <a:pt x="175777" y="42455"/>
                </a:lnTo>
                <a:lnTo>
                  <a:pt x="172418" y="43685"/>
                </a:lnTo>
                <a:lnTo>
                  <a:pt x="169010" y="44893"/>
                </a:lnTo>
                <a:lnTo>
                  <a:pt x="165579" y="46089"/>
                </a:lnTo>
                <a:lnTo>
                  <a:pt x="162124" y="47262"/>
                </a:lnTo>
                <a:lnTo>
                  <a:pt x="158645" y="48424"/>
                </a:lnTo>
                <a:lnTo>
                  <a:pt x="155119" y="49563"/>
                </a:lnTo>
                <a:lnTo>
                  <a:pt x="149281" y="16780"/>
                </a:lnTo>
                <a:lnTo>
                  <a:pt x="149257" y="16609"/>
                </a:lnTo>
                <a:lnTo>
                  <a:pt x="149186" y="16438"/>
                </a:lnTo>
                <a:lnTo>
                  <a:pt x="149090" y="16267"/>
                </a:lnTo>
                <a:lnTo>
                  <a:pt x="148971" y="16096"/>
                </a:lnTo>
                <a:lnTo>
                  <a:pt x="148852" y="15925"/>
                </a:lnTo>
                <a:lnTo>
                  <a:pt x="148709" y="15766"/>
                </a:lnTo>
                <a:lnTo>
                  <a:pt x="148542" y="15606"/>
                </a:lnTo>
                <a:lnTo>
                  <a:pt x="148352" y="15447"/>
                </a:lnTo>
                <a:lnTo>
                  <a:pt x="148137" y="15299"/>
                </a:lnTo>
                <a:lnTo>
                  <a:pt x="147923" y="15151"/>
                </a:lnTo>
                <a:lnTo>
                  <a:pt x="147684" y="15014"/>
                </a:lnTo>
                <a:lnTo>
                  <a:pt x="147446" y="14877"/>
                </a:lnTo>
                <a:lnTo>
                  <a:pt x="147160" y="14752"/>
                </a:lnTo>
                <a:lnTo>
                  <a:pt x="146898" y="14627"/>
                </a:lnTo>
                <a:lnTo>
                  <a:pt x="146612" y="14513"/>
                </a:lnTo>
                <a:lnTo>
                  <a:pt x="146302" y="14410"/>
                </a:lnTo>
                <a:lnTo>
                  <a:pt x="145993" y="14319"/>
                </a:lnTo>
                <a:lnTo>
                  <a:pt x="145683" y="14239"/>
                </a:lnTo>
                <a:lnTo>
                  <a:pt x="145349" y="14160"/>
                </a:lnTo>
                <a:lnTo>
                  <a:pt x="145016" y="14103"/>
                </a:lnTo>
                <a:lnTo>
                  <a:pt x="144658" y="14046"/>
                </a:lnTo>
                <a:lnTo>
                  <a:pt x="144325" y="14012"/>
                </a:lnTo>
                <a:lnTo>
                  <a:pt x="143967" y="13977"/>
                </a:lnTo>
                <a:lnTo>
                  <a:pt x="143610" y="13966"/>
                </a:lnTo>
                <a:lnTo>
                  <a:pt x="143252" y="13977"/>
                </a:lnTo>
                <a:lnTo>
                  <a:pt x="142895" y="13989"/>
                </a:lnTo>
                <a:lnTo>
                  <a:pt x="142514" y="14023"/>
                </a:lnTo>
                <a:lnTo>
                  <a:pt x="142156" y="14069"/>
                </a:lnTo>
                <a:lnTo>
                  <a:pt x="141799" y="14126"/>
                </a:lnTo>
                <a:lnTo>
                  <a:pt x="141418" y="14205"/>
                </a:lnTo>
                <a:lnTo>
                  <a:pt x="141060" y="14308"/>
                </a:lnTo>
                <a:lnTo>
                  <a:pt x="140703" y="14422"/>
                </a:lnTo>
                <a:lnTo>
                  <a:pt x="124857" y="19981"/>
                </a:lnTo>
                <a:lnTo>
                  <a:pt x="108988" y="25528"/>
                </a:lnTo>
                <a:lnTo>
                  <a:pt x="77250" y="36612"/>
                </a:lnTo>
                <a:lnTo>
                  <a:pt x="77107" y="35518"/>
                </a:lnTo>
                <a:lnTo>
                  <a:pt x="76940" y="34413"/>
                </a:lnTo>
                <a:lnTo>
                  <a:pt x="76773" y="33319"/>
                </a:lnTo>
                <a:lnTo>
                  <a:pt x="76582" y="32226"/>
                </a:lnTo>
                <a:lnTo>
                  <a:pt x="76368" y="31132"/>
                </a:lnTo>
                <a:lnTo>
                  <a:pt x="76154" y="30039"/>
                </a:lnTo>
                <a:lnTo>
                  <a:pt x="75939" y="28957"/>
                </a:lnTo>
                <a:lnTo>
                  <a:pt x="75677" y="27863"/>
                </a:lnTo>
                <a:lnTo>
                  <a:pt x="75415" y="26781"/>
                </a:lnTo>
                <a:lnTo>
                  <a:pt x="75129" y="25699"/>
                </a:lnTo>
                <a:lnTo>
                  <a:pt x="74843" y="24617"/>
                </a:lnTo>
                <a:lnTo>
                  <a:pt x="74533" y="23535"/>
                </a:lnTo>
                <a:lnTo>
                  <a:pt x="74200" y="22452"/>
                </a:lnTo>
                <a:lnTo>
                  <a:pt x="73866" y="21370"/>
                </a:lnTo>
                <a:lnTo>
                  <a:pt x="73509" y="20288"/>
                </a:lnTo>
                <a:lnTo>
                  <a:pt x="73127" y="19206"/>
                </a:lnTo>
                <a:lnTo>
                  <a:pt x="72746" y="18135"/>
                </a:lnTo>
                <a:lnTo>
                  <a:pt x="72341" y="17053"/>
                </a:lnTo>
                <a:lnTo>
                  <a:pt x="71936" y="15982"/>
                </a:lnTo>
                <a:lnTo>
                  <a:pt x="71483" y="14912"/>
                </a:lnTo>
                <a:lnTo>
                  <a:pt x="71054" y="13829"/>
                </a:lnTo>
                <a:lnTo>
                  <a:pt x="70578" y="12759"/>
                </a:lnTo>
                <a:lnTo>
                  <a:pt x="70101" y="11688"/>
                </a:lnTo>
                <a:lnTo>
                  <a:pt x="69601" y="10617"/>
                </a:lnTo>
                <a:lnTo>
                  <a:pt x="69077" y="9546"/>
                </a:lnTo>
                <a:lnTo>
                  <a:pt x="68553" y="8476"/>
                </a:lnTo>
                <a:lnTo>
                  <a:pt x="68005" y="7405"/>
                </a:lnTo>
                <a:lnTo>
                  <a:pt x="67456" y="6334"/>
                </a:lnTo>
                <a:lnTo>
                  <a:pt x="66885" y="5263"/>
                </a:lnTo>
                <a:lnTo>
                  <a:pt x="66289" y="4193"/>
                </a:lnTo>
                <a:lnTo>
                  <a:pt x="65669" y="3122"/>
                </a:lnTo>
                <a:lnTo>
                  <a:pt x="65050" y="2051"/>
                </a:lnTo>
                <a:lnTo>
                  <a:pt x="64931" y="1857"/>
                </a:lnTo>
                <a:lnTo>
                  <a:pt x="64764" y="1664"/>
                </a:lnTo>
                <a:lnTo>
                  <a:pt x="64597" y="1481"/>
                </a:lnTo>
                <a:lnTo>
                  <a:pt x="64383" y="1322"/>
                </a:lnTo>
                <a:lnTo>
                  <a:pt x="64168" y="1163"/>
                </a:lnTo>
                <a:lnTo>
                  <a:pt x="63930" y="1003"/>
                </a:lnTo>
                <a:lnTo>
                  <a:pt x="63692" y="866"/>
                </a:lnTo>
                <a:lnTo>
                  <a:pt x="63430" y="741"/>
                </a:lnTo>
                <a:lnTo>
                  <a:pt x="63144" y="627"/>
                </a:lnTo>
                <a:lnTo>
                  <a:pt x="62834" y="513"/>
                </a:lnTo>
                <a:lnTo>
                  <a:pt x="62524" y="422"/>
                </a:lnTo>
                <a:lnTo>
                  <a:pt x="62214" y="331"/>
                </a:lnTo>
                <a:lnTo>
                  <a:pt x="61881" y="251"/>
                </a:lnTo>
                <a:lnTo>
                  <a:pt x="61523" y="183"/>
                </a:lnTo>
                <a:lnTo>
                  <a:pt x="61190" y="126"/>
                </a:lnTo>
                <a:lnTo>
                  <a:pt x="60832" y="80"/>
                </a:lnTo>
                <a:lnTo>
                  <a:pt x="60451" y="46"/>
                </a:lnTo>
                <a:lnTo>
                  <a:pt x="60094" y="23"/>
                </a:lnTo>
                <a:lnTo>
                  <a:pt x="59712" y="12"/>
                </a:lnTo>
                <a:lnTo>
                  <a:pt x="59355"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5"/>
          <p:cNvSpPr/>
          <p:nvPr/>
        </p:nvSpPr>
        <p:spPr>
          <a:xfrm rot="10800000">
            <a:off x="8241378" y="4532032"/>
            <a:ext cx="304753" cy="221542"/>
          </a:xfrm>
          <a:custGeom>
            <a:avLst/>
            <a:gdLst/>
            <a:ahLst/>
            <a:cxnLst/>
            <a:rect l="l" t="t" r="r" b="b"/>
            <a:pathLst>
              <a:path w="77942" h="30974" extrusionOk="0">
                <a:moveTo>
                  <a:pt x="50492" y="1"/>
                </a:moveTo>
                <a:lnTo>
                  <a:pt x="49991" y="12"/>
                </a:lnTo>
                <a:lnTo>
                  <a:pt x="49515" y="46"/>
                </a:lnTo>
                <a:lnTo>
                  <a:pt x="49038" y="92"/>
                </a:lnTo>
                <a:lnTo>
                  <a:pt x="48585" y="149"/>
                </a:lnTo>
                <a:lnTo>
                  <a:pt x="48133" y="240"/>
                </a:lnTo>
                <a:lnTo>
                  <a:pt x="47704" y="343"/>
                </a:lnTo>
                <a:lnTo>
                  <a:pt x="47299" y="457"/>
                </a:lnTo>
                <a:lnTo>
                  <a:pt x="46941" y="593"/>
                </a:lnTo>
                <a:lnTo>
                  <a:pt x="46584" y="753"/>
                </a:lnTo>
                <a:lnTo>
                  <a:pt x="46274" y="924"/>
                </a:lnTo>
                <a:lnTo>
                  <a:pt x="46012" y="1129"/>
                </a:lnTo>
                <a:lnTo>
                  <a:pt x="45893" y="1231"/>
                </a:lnTo>
                <a:lnTo>
                  <a:pt x="45774" y="1345"/>
                </a:lnTo>
                <a:lnTo>
                  <a:pt x="45678" y="1459"/>
                </a:lnTo>
                <a:lnTo>
                  <a:pt x="45607" y="1573"/>
                </a:lnTo>
                <a:lnTo>
                  <a:pt x="45512" y="1698"/>
                </a:lnTo>
                <a:lnTo>
                  <a:pt x="45464" y="1835"/>
                </a:lnTo>
                <a:lnTo>
                  <a:pt x="45011" y="3042"/>
                </a:lnTo>
                <a:lnTo>
                  <a:pt x="44582" y="4273"/>
                </a:lnTo>
                <a:lnTo>
                  <a:pt x="44225" y="5503"/>
                </a:lnTo>
                <a:lnTo>
                  <a:pt x="43891" y="6756"/>
                </a:lnTo>
                <a:lnTo>
                  <a:pt x="43605" y="8009"/>
                </a:lnTo>
                <a:lnTo>
                  <a:pt x="43367" y="9285"/>
                </a:lnTo>
                <a:lnTo>
                  <a:pt x="43153" y="10549"/>
                </a:lnTo>
                <a:lnTo>
                  <a:pt x="42962" y="11825"/>
                </a:lnTo>
                <a:lnTo>
                  <a:pt x="33502" y="11745"/>
                </a:lnTo>
                <a:lnTo>
                  <a:pt x="24067" y="11643"/>
                </a:lnTo>
                <a:lnTo>
                  <a:pt x="19349" y="11586"/>
                </a:lnTo>
                <a:lnTo>
                  <a:pt x="14631" y="11529"/>
                </a:lnTo>
                <a:lnTo>
                  <a:pt x="9913" y="11449"/>
                </a:lnTo>
                <a:lnTo>
                  <a:pt x="5195" y="11369"/>
                </a:lnTo>
                <a:lnTo>
                  <a:pt x="4576" y="11369"/>
                </a:lnTo>
                <a:lnTo>
                  <a:pt x="4266" y="11381"/>
                </a:lnTo>
                <a:lnTo>
                  <a:pt x="3980" y="11403"/>
                </a:lnTo>
                <a:lnTo>
                  <a:pt x="3694" y="11438"/>
                </a:lnTo>
                <a:lnTo>
                  <a:pt x="3432" y="11472"/>
                </a:lnTo>
                <a:lnTo>
                  <a:pt x="3170" y="11506"/>
                </a:lnTo>
                <a:lnTo>
                  <a:pt x="2931" y="11551"/>
                </a:lnTo>
                <a:lnTo>
                  <a:pt x="2693" y="11608"/>
                </a:lnTo>
                <a:lnTo>
                  <a:pt x="2455" y="11665"/>
                </a:lnTo>
                <a:lnTo>
                  <a:pt x="2240" y="11734"/>
                </a:lnTo>
                <a:lnTo>
                  <a:pt x="2026" y="11802"/>
                </a:lnTo>
                <a:lnTo>
                  <a:pt x="1835" y="11882"/>
                </a:lnTo>
                <a:lnTo>
                  <a:pt x="1645" y="11962"/>
                </a:lnTo>
                <a:lnTo>
                  <a:pt x="1311" y="12132"/>
                </a:lnTo>
                <a:lnTo>
                  <a:pt x="1001" y="12326"/>
                </a:lnTo>
                <a:lnTo>
                  <a:pt x="739" y="12531"/>
                </a:lnTo>
                <a:lnTo>
                  <a:pt x="525" y="12748"/>
                </a:lnTo>
                <a:lnTo>
                  <a:pt x="334" y="12975"/>
                </a:lnTo>
                <a:lnTo>
                  <a:pt x="191" y="13203"/>
                </a:lnTo>
                <a:lnTo>
                  <a:pt x="96" y="13442"/>
                </a:lnTo>
                <a:lnTo>
                  <a:pt x="24" y="13693"/>
                </a:lnTo>
                <a:lnTo>
                  <a:pt x="1" y="13932"/>
                </a:lnTo>
                <a:lnTo>
                  <a:pt x="24" y="14183"/>
                </a:lnTo>
                <a:lnTo>
                  <a:pt x="96" y="14422"/>
                </a:lnTo>
                <a:lnTo>
                  <a:pt x="191" y="14673"/>
                </a:lnTo>
                <a:lnTo>
                  <a:pt x="334" y="14900"/>
                </a:lnTo>
                <a:lnTo>
                  <a:pt x="501" y="15128"/>
                </a:lnTo>
                <a:lnTo>
                  <a:pt x="739" y="15345"/>
                </a:lnTo>
                <a:lnTo>
                  <a:pt x="1001" y="15550"/>
                </a:lnTo>
                <a:lnTo>
                  <a:pt x="1311" y="15732"/>
                </a:lnTo>
                <a:lnTo>
                  <a:pt x="1645" y="15914"/>
                </a:lnTo>
                <a:lnTo>
                  <a:pt x="1835" y="15994"/>
                </a:lnTo>
                <a:lnTo>
                  <a:pt x="2026" y="16062"/>
                </a:lnTo>
                <a:lnTo>
                  <a:pt x="2240" y="16142"/>
                </a:lnTo>
                <a:lnTo>
                  <a:pt x="2455" y="16199"/>
                </a:lnTo>
                <a:lnTo>
                  <a:pt x="2693" y="16256"/>
                </a:lnTo>
                <a:lnTo>
                  <a:pt x="2931" y="16313"/>
                </a:lnTo>
                <a:lnTo>
                  <a:pt x="3170" y="16358"/>
                </a:lnTo>
                <a:lnTo>
                  <a:pt x="3432" y="16404"/>
                </a:lnTo>
                <a:lnTo>
                  <a:pt x="3694" y="16438"/>
                </a:lnTo>
                <a:lnTo>
                  <a:pt x="3980" y="16461"/>
                </a:lnTo>
                <a:lnTo>
                  <a:pt x="4266" y="16484"/>
                </a:lnTo>
                <a:lnTo>
                  <a:pt x="4576" y="16495"/>
                </a:lnTo>
                <a:lnTo>
                  <a:pt x="4885" y="16507"/>
                </a:lnTo>
                <a:lnTo>
                  <a:pt x="5195" y="16507"/>
                </a:lnTo>
                <a:lnTo>
                  <a:pt x="9865" y="16415"/>
                </a:lnTo>
                <a:lnTo>
                  <a:pt x="14512" y="16347"/>
                </a:lnTo>
                <a:lnTo>
                  <a:pt x="19182" y="16279"/>
                </a:lnTo>
                <a:lnTo>
                  <a:pt x="23828" y="16233"/>
                </a:lnTo>
                <a:lnTo>
                  <a:pt x="33145" y="16131"/>
                </a:lnTo>
                <a:lnTo>
                  <a:pt x="42485" y="16051"/>
                </a:lnTo>
                <a:lnTo>
                  <a:pt x="42462" y="16882"/>
                </a:lnTo>
                <a:lnTo>
                  <a:pt x="42438" y="17725"/>
                </a:lnTo>
                <a:lnTo>
                  <a:pt x="42438" y="18557"/>
                </a:lnTo>
                <a:lnTo>
                  <a:pt x="42462" y="19388"/>
                </a:lnTo>
                <a:lnTo>
                  <a:pt x="42509" y="20220"/>
                </a:lnTo>
                <a:lnTo>
                  <a:pt x="42557" y="21052"/>
                </a:lnTo>
                <a:lnTo>
                  <a:pt x="42605" y="21883"/>
                </a:lnTo>
                <a:lnTo>
                  <a:pt x="42700" y="22715"/>
                </a:lnTo>
                <a:lnTo>
                  <a:pt x="42795" y="23535"/>
                </a:lnTo>
                <a:lnTo>
                  <a:pt x="42914" y="24355"/>
                </a:lnTo>
                <a:lnTo>
                  <a:pt x="43034" y="25164"/>
                </a:lnTo>
                <a:lnTo>
                  <a:pt x="43176" y="25984"/>
                </a:lnTo>
                <a:lnTo>
                  <a:pt x="43343" y="26793"/>
                </a:lnTo>
                <a:lnTo>
                  <a:pt x="43534" y="27590"/>
                </a:lnTo>
                <a:lnTo>
                  <a:pt x="43725" y="28387"/>
                </a:lnTo>
                <a:lnTo>
                  <a:pt x="43939" y="29185"/>
                </a:lnTo>
                <a:lnTo>
                  <a:pt x="44010" y="29390"/>
                </a:lnTo>
                <a:lnTo>
                  <a:pt x="44130" y="29595"/>
                </a:lnTo>
                <a:lnTo>
                  <a:pt x="44273" y="29777"/>
                </a:lnTo>
                <a:lnTo>
                  <a:pt x="44439" y="29948"/>
                </a:lnTo>
                <a:lnTo>
                  <a:pt x="44654" y="30107"/>
                </a:lnTo>
                <a:lnTo>
                  <a:pt x="44868" y="30244"/>
                </a:lnTo>
                <a:lnTo>
                  <a:pt x="45130" y="30381"/>
                </a:lnTo>
                <a:lnTo>
                  <a:pt x="45392" y="30506"/>
                </a:lnTo>
                <a:lnTo>
                  <a:pt x="45678" y="30609"/>
                </a:lnTo>
                <a:lnTo>
                  <a:pt x="45988" y="30700"/>
                </a:lnTo>
                <a:lnTo>
                  <a:pt x="46322" y="30780"/>
                </a:lnTo>
                <a:lnTo>
                  <a:pt x="46632" y="30848"/>
                </a:lnTo>
                <a:lnTo>
                  <a:pt x="46989" y="30893"/>
                </a:lnTo>
                <a:lnTo>
                  <a:pt x="47323" y="30939"/>
                </a:lnTo>
                <a:lnTo>
                  <a:pt x="47680" y="30962"/>
                </a:lnTo>
                <a:lnTo>
                  <a:pt x="48014" y="30973"/>
                </a:lnTo>
                <a:lnTo>
                  <a:pt x="48371" y="30973"/>
                </a:lnTo>
                <a:lnTo>
                  <a:pt x="48705" y="30950"/>
                </a:lnTo>
                <a:lnTo>
                  <a:pt x="49038" y="30916"/>
                </a:lnTo>
                <a:lnTo>
                  <a:pt x="49372" y="30871"/>
                </a:lnTo>
                <a:lnTo>
                  <a:pt x="49681" y="30814"/>
                </a:lnTo>
                <a:lnTo>
                  <a:pt x="49991" y="30745"/>
                </a:lnTo>
                <a:lnTo>
                  <a:pt x="50277" y="30654"/>
                </a:lnTo>
                <a:lnTo>
                  <a:pt x="50539" y="30552"/>
                </a:lnTo>
                <a:lnTo>
                  <a:pt x="50778" y="30426"/>
                </a:lnTo>
                <a:lnTo>
                  <a:pt x="50992" y="30301"/>
                </a:lnTo>
                <a:lnTo>
                  <a:pt x="51206" y="30153"/>
                </a:lnTo>
                <a:lnTo>
                  <a:pt x="51373" y="29994"/>
                </a:lnTo>
                <a:lnTo>
                  <a:pt x="51516" y="29811"/>
                </a:lnTo>
                <a:lnTo>
                  <a:pt x="51612" y="29618"/>
                </a:lnTo>
                <a:lnTo>
                  <a:pt x="51683" y="29413"/>
                </a:lnTo>
                <a:lnTo>
                  <a:pt x="51707" y="29185"/>
                </a:lnTo>
                <a:lnTo>
                  <a:pt x="51802" y="27510"/>
                </a:lnTo>
                <a:lnTo>
                  <a:pt x="51921" y="25836"/>
                </a:lnTo>
                <a:lnTo>
                  <a:pt x="52064" y="24184"/>
                </a:lnTo>
                <a:lnTo>
                  <a:pt x="52231" y="22521"/>
                </a:lnTo>
                <a:lnTo>
                  <a:pt x="52422" y="20881"/>
                </a:lnTo>
                <a:lnTo>
                  <a:pt x="52636" y="19229"/>
                </a:lnTo>
                <a:lnTo>
                  <a:pt x="52874" y="17589"/>
                </a:lnTo>
                <a:lnTo>
                  <a:pt x="53136" y="15960"/>
                </a:lnTo>
                <a:lnTo>
                  <a:pt x="63740" y="15857"/>
                </a:lnTo>
                <a:lnTo>
                  <a:pt x="69030" y="15789"/>
                </a:lnTo>
                <a:lnTo>
                  <a:pt x="74319" y="15721"/>
                </a:lnTo>
                <a:lnTo>
                  <a:pt x="74748" y="15709"/>
                </a:lnTo>
                <a:lnTo>
                  <a:pt x="75153" y="15675"/>
                </a:lnTo>
                <a:lnTo>
                  <a:pt x="75535" y="15618"/>
                </a:lnTo>
                <a:lnTo>
                  <a:pt x="75892" y="15550"/>
                </a:lnTo>
                <a:lnTo>
                  <a:pt x="76226" y="15470"/>
                </a:lnTo>
                <a:lnTo>
                  <a:pt x="76511" y="15379"/>
                </a:lnTo>
                <a:lnTo>
                  <a:pt x="76774" y="15265"/>
                </a:lnTo>
                <a:lnTo>
                  <a:pt x="77036" y="15151"/>
                </a:lnTo>
                <a:lnTo>
                  <a:pt x="77226" y="15014"/>
                </a:lnTo>
                <a:lnTo>
                  <a:pt x="77417" y="14878"/>
                </a:lnTo>
                <a:lnTo>
                  <a:pt x="77584" y="14730"/>
                </a:lnTo>
                <a:lnTo>
                  <a:pt x="77703" y="14581"/>
                </a:lnTo>
                <a:lnTo>
                  <a:pt x="77798" y="14422"/>
                </a:lnTo>
                <a:lnTo>
                  <a:pt x="77870" y="14263"/>
                </a:lnTo>
                <a:lnTo>
                  <a:pt x="77917" y="14103"/>
                </a:lnTo>
                <a:lnTo>
                  <a:pt x="77941" y="13932"/>
                </a:lnTo>
                <a:lnTo>
                  <a:pt x="77917" y="13773"/>
                </a:lnTo>
                <a:lnTo>
                  <a:pt x="77870" y="13613"/>
                </a:lnTo>
                <a:lnTo>
                  <a:pt x="77798" y="13442"/>
                </a:lnTo>
                <a:lnTo>
                  <a:pt x="77703" y="13294"/>
                </a:lnTo>
                <a:lnTo>
                  <a:pt x="77584" y="13135"/>
                </a:lnTo>
                <a:lnTo>
                  <a:pt x="77417" y="12998"/>
                </a:lnTo>
                <a:lnTo>
                  <a:pt x="77250" y="12850"/>
                </a:lnTo>
                <a:lnTo>
                  <a:pt x="77036" y="12725"/>
                </a:lnTo>
                <a:lnTo>
                  <a:pt x="76797" y="12599"/>
                </a:lnTo>
                <a:lnTo>
                  <a:pt x="76511" y="12497"/>
                </a:lnTo>
                <a:lnTo>
                  <a:pt x="76226" y="12394"/>
                </a:lnTo>
                <a:lnTo>
                  <a:pt x="75892" y="12315"/>
                </a:lnTo>
                <a:lnTo>
                  <a:pt x="75535" y="12246"/>
                </a:lnTo>
                <a:lnTo>
                  <a:pt x="75153" y="12201"/>
                </a:lnTo>
                <a:lnTo>
                  <a:pt x="74748" y="12167"/>
                </a:lnTo>
                <a:lnTo>
                  <a:pt x="74319" y="12144"/>
                </a:lnTo>
                <a:lnTo>
                  <a:pt x="69220" y="12075"/>
                </a:lnTo>
                <a:lnTo>
                  <a:pt x="64121" y="12018"/>
                </a:lnTo>
                <a:lnTo>
                  <a:pt x="53923" y="11927"/>
                </a:lnTo>
                <a:lnTo>
                  <a:pt x="54399" y="9581"/>
                </a:lnTo>
                <a:lnTo>
                  <a:pt x="54924" y="7246"/>
                </a:lnTo>
                <a:lnTo>
                  <a:pt x="55472" y="4888"/>
                </a:lnTo>
                <a:lnTo>
                  <a:pt x="56067" y="2518"/>
                </a:lnTo>
                <a:lnTo>
                  <a:pt x="56091" y="2382"/>
                </a:lnTo>
                <a:lnTo>
                  <a:pt x="56091" y="2256"/>
                </a:lnTo>
                <a:lnTo>
                  <a:pt x="56091" y="2131"/>
                </a:lnTo>
                <a:lnTo>
                  <a:pt x="56067" y="2006"/>
                </a:lnTo>
                <a:lnTo>
                  <a:pt x="56043" y="1892"/>
                </a:lnTo>
                <a:lnTo>
                  <a:pt x="55996" y="1767"/>
                </a:lnTo>
                <a:lnTo>
                  <a:pt x="55948" y="1664"/>
                </a:lnTo>
                <a:lnTo>
                  <a:pt x="55853" y="1550"/>
                </a:lnTo>
                <a:lnTo>
                  <a:pt x="55686" y="1345"/>
                </a:lnTo>
                <a:lnTo>
                  <a:pt x="55448" y="1151"/>
                </a:lnTo>
                <a:lnTo>
                  <a:pt x="55186" y="969"/>
                </a:lnTo>
                <a:lnTo>
                  <a:pt x="54876" y="798"/>
                </a:lnTo>
                <a:lnTo>
                  <a:pt x="54542" y="650"/>
                </a:lnTo>
                <a:lnTo>
                  <a:pt x="54161" y="514"/>
                </a:lnTo>
                <a:lnTo>
                  <a:pt x="53756" y="400"/>
                </a:lnTo>
                <a:lnTo>
                  <a:pt x="53327" y="297"/>
                </a:lnTo>
                <a:lnTo>
                  <a:pt x="52898" y="206"/>
                </a:lnTo>
                <a:lnTo>
                  <a:pt x="52422" y="126"/>
                </a:lnTo>
                <a:lnTo>
                  <a:pt x="51945" y="69"/>
                </a:lnTo>
                <a:lnTo>
                  <a:pt x="51469" y="35"/>
                </a:lnTo>
                <a:lnTo>
                  <a:pt x="50992" y="12"/>
                </a:lnTo>
                <a:lnTo>
                  <a:pt x="5049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5"/>
          <p:cNvSpPr/>
          <p:nvPr/>
        </p:nvSpPr>
        <p:spPr>
          <a:xfrm rot="10800000">
            <a:off x="5124707" y="4691718"/>
            <a:ext cx="731913" cy="293645"/>
          </a:xfrm>
          <a:custGeom>
            <a:avLst/>
            <a:gdLst/>
            <a:ahLst/>
            <a:cxnLst/>
            <a:rect l="l" t="t" r="r" b="b"/>
            <a:pathLst>
              <a:path w="164198" h="36008" extrusionOk="0">
                <a:moveTo>
                  <a:pt x="160719" y="0"/>
                </a:moveTo>
                <a:lnTo>
                  <a:pt x="160433" y="12"/>
                </a:lnTo>
                <a:lnTo>
                  <a:pt x="160123" y="23"/>
                </a:lnTo>
                <a:lnTo>
                  <a:pt x="159837" y="57"/>
                </a:lnTo>
                <a:lnTo>
                  <a:pt x="159527" y="103"/>
                </a:lnTo>
                <a:lnTo>
                  <a:pt x="159265" y="160"/>
                </a:lnTo>
                <a:lnTo>
                  <a:pt x="158979" y="228"/>
                </a:lnTo>
                <a:lnTo>
                  <a:pt x="158717" y="308"/>
                </a:lnTo>
                <a:lnTo>
                  <a:pt x="158479" y="399"/>
                </a:lnTo>
                <a:lnTo>
                  <a:pt x="158241" y="501"/>
                </a:lnTo>
                <a:lnTo>
                  <a:pt x="158026" y="615"/>
                </a:lnTo>
                <a:lnTo>
                  <a:pt x="157835" y="752"/>
                </a:lnTo>
                <a:lnTo>
                  <a:pt x="157669" y="889"/>
                </a:lnTo>
                <a:lnTo>
                  <a:pt x="157526" y="1037"/>
                </a:lnTo>
                <a:lnTo>
                  <a:pt x="157407" y="1208"/>
                </a:lnTo>
                <a:lnTo>
                  <a:pt x="157335" y="1378"/>
                </a:lnTo>
                <a:lnTo>
                  <a:pt x="157287" y="1572"/>
                </a:lnTo>
                <a:lnTo>
                  <a:pt x="157097" y="2404"/>
                </a:lnTo>
                <a:lnTo>
                  <a:pt x="156882" y="3224"/>
                </a:lnTo>
                <a:lnTo>
                  <a:pt x="156620" y="4044"/>
                </a:lnTo>
                <a:lnTo>
                  <a:pt x="156311" y="4853"/>
                </a:lnTo>
                <a:lnTo>
                  <a:pt x="155977" y="5650"/>
                </a:lnTo>
                <a:lnTo>
                  <a:pt x="155620" y="6436"/>
                </a:lnTo>
                <a:lnTo>
                  <a:pt x="155214" y="7222"/>
                </a:lnTo>
                <a:lnTo>
                  <a:pt x="154786" y="7985"/>
                </a:lnTo>
                <a:lnTo>
                  <a:pt x="154309" y="8749"/>
                </a:lnTo>
                <a:lnTo>
                  <a:pt x="153785" y="9500"/>
                </a:lnTo>
                <a:lnTo>
                  <a:pt x="153237" y="10229"/>
                </a:lnTo>
                <a:lnTo>
                  <a:pt x="152665" y="10958"/>
                </a:lnTo>
                <a:lnTo>
                  <a:pt x="152069" y="11687"/>
                </a:lnTo>
                <a:lnTo>
                  <a:pt x="151426" y="12394"/>
                </a:lnTo>
                <a:lnTo>
                  <a:pt x="150735" y="13089"/>
                </a:lnTo>
                <a:lnTo>
                  <a:pt x="150044" y="13772"/>
                </a:lnTo>
                <a:lnTo>
                  <a:pt x="149305" y="14444"/>
                </a:lnTo>
                <a:lnTo>
                  <a:pt x="148519" y="15105"/>
                </a:lnTo>
                <a:lnTo>
                  <a:pt x="147733" y="15765"/>
                </a:lnTo>
                <a:lnTo>
                  <a:pt x="146899" y="16403"/>
                </a:lnTo>
                <a:lnTo>
                  <a:pt x="146041" y="17030"/>
                </a:lnTo>
                <a:lnTo>
                  <a:pt x="145159" y="17645"/>
                </a:lnTo>
                <a:lnTo>
                  <a:pt x="144230" y="18249"/>
                </a:lnTo>
                <a:lnTo>
                  <a:pt x="143277" y="18841"/>
                </a:lnTo>
                <a:lnTo>
                  <a:pt x="142300" y="19422"/>
                </a:lnTo>
                <a:lnTo>
                  <a:pt x="141299" y="19991"/>
                </a:lnTo>
                <a:lnTo>
                  <a:pt x="140274" y="20538"/>
                </a:lnTo>
                <a:lnTo>
                  <a:pt x="139202" y="21085"/>
                </a:lnTo>
                <a:lnTo>
                  <a:pt x="138130" y="21609"/>
                </a:lnTo>
                <a:lnTo>
                  <a:pt x="137010" y="22122"/>
                </a:lnTo>
                <a:lnTo>
                  <a:pt x="135890" y="22623"/>
                </a:lnTo>
                <a:lnTo>
                  <a:pt x="134723" y="23113"/>
                </a:lnTo>
                <a:lnTo>
                  <a:pt x="133531" y="23591"/>
                </a:lnTo>
                <a:lnTo>
                  <a:pt x="132316" y="24047"/>
                </a:lnTo>
                <a:lnTo>
                  <a:pt x="131077" y="24491"/>
                </a:lnTo>
                <a:lnTo>
                  <a:pt x="129814" y="24924"/>
                </a:lnTo>
                <a:lnTo>
                  <a:pt x="128551" y="25345"/>
                </a:lnTo>
                <a:lnTo>
                  <a:pt x="127241" y="25744"/>
                </a:lnTo>
                <a:lnTo>
                  <a:pt x="125906" y="26131"/>
                </a:lnTo>
                <a:lnTo>
                  <a:pt x="124548" y="26507"/>
                </a:lnTo>
                <a:lnTo>
                  <a:pt x="123190" y="26860"/>
                </a:lnTo>
                <a:lnTo>
                  <a:pt x="121784" y="27202"/>
                </a:lnTo>
                <a:lnTo>
                  <a:pt x="120378" y="27532"/>
                </a:lnTo>
                <a:lnTo>
                  <a:pt x="118949" y="27840"/>
                </a:lnTo>
                <a:lnTo>
                  <a:pt x="117495" y="28136"/>
                </a:lnTo>
                <a:lnTo>
                  <a:pt x="116018" y="28409"/>
                </a:lnTo>
                <a:lnTo>
                  <a:pt x="114517" y="28683"/>
                </a:lnTo>
                <a:lnTo>
                  <a:pt x="113016" y="28922"/>
                </a:lnTo>
                <a:lnTo>
                  <a:pt x="111491" y="29161"/>
                </a:lnTo>
                <a:lnTo>
                  <a:pt x="109942" y="29366"/>
                </a:lnTo>
                <a:lnTo>
                  <a:pt x="108369" y="29571"/>
                </a:lnTo>
                <a:lnTo>
                  <a:pt x="106796" y="29754"/>
                </a:lnTo>
                <a:lnTo>
                  <a:pt x="105200" y="29913"/>
                </a:lnTo>
                <a:lnTo>
                  <a:pt x="103580" y="30061"/>
                </a:lnTo>
                <a:lnTo>
                  <a:pt x="101936" y="30186"/>
                </a:lnTo>
                <a:lnTo>
                  <a:pt x="100292" y="30300"/>
                </a:lnTo>
                <a:lnTo>
                  <a:pt x="98647" y="30392"/>
                </a:lnTo>
                <a:lnTo>
                  <a:pt x="96956" y="30471"/>
                </a:lnTo>
                <a:lnTo>
                  <a:pt x="95264" y="30528"/>
                </a:lnTo>
                <a:lnTo>
                  <a:pt x="93572" y="30574"/>
                </a:lnTo>
                <a:lnTo>
                  <a:pt x="91856" y="30585"/>
                </a:lnTo>
                <a:lnTo>
                  <a:pt x="90117" y="30597"/>
                </a:lnTo>
                <a:lnTo>
                  <a:pt x="88378" y="30574"/>
                </a:lnTo>
                <a:lnTo>
                  <a:pt x="86614" y="30540"/>
                </a:lnTo>
                <a:lnTo>
                  <a:pt x="85018" y="30494"/>
                </a:lnTo>
                <a:lnTo>
                  <a:pt x="83421" y="30426"/>
                </a:lnTo>
                <a:lnTo>
                  <a:pt x="81825" y="30346"/>
                </a:lnTo>
                <a:lnTo>
                  <a:pt x="80276" y="30255"/>
                </a:lnTo>
                <a:lnTo>
                  <a:pt x="78704" y="30141"/>
                </a:lnTo>
                <a:lnTo>
                  <a:pt x="77179" y="30016"/>
                </a:lnTo>
                <a:lnTo>
                  <a:pt x="75630" y="29879"/>
                </a:lnTo>
                <a:lnTo>
                  <a:pt x="74129" y="29719"/>
                </a:lnTo>
                <a:lnTo>
                  <a:pt x="72628" y="29549"/>
                </a:lnTo>
                <a:lnTo>
                  <a:pt x="71126" y="29366"/>
                </a:lnTo>
                <a:lnTo>
                  <a:pt x="69649" y="29161"/>
                </a:lnTo>
                <a:lnTo>
                  <a:pt x="68172" y="28956"/>
                </a:lnTo>
                <a:lnTo>
                  <a:pt x="66742" y="28728"/>
                </a:lnTo>
                <a:lnTo>
                  <a:pt x="65289" y="28489"/>
                </a:lnTo>
                <a:lnTo>
                  <a:pt x="63859" y="28227"/>
                </a:lnTo>
                <a:lnTo>
                  <a:pt x="62453" y="27965"/>
                </a:lnTo>
                <a:lnTo>
                  <a:pt x="61047" y="27680"/>
                </a:lnTo>
                <a:lnTo>
                  <a:pt x="59665" y="27396"/>
                </a:lnTo>
                <a:lnTo>
                  <a:pt x="58307" y="27088"/>
                </a:lnTo>
                <a:lnTo>
                  <a:pt x="56949" y="26769"/>
                </a:lnTo>
                <a:lnTo>
                  <a:pt x="55591" y="26439"/>
                </a:lnTo>
                <a:lnTo>
                  <a:pt x="54256" y="26108"/>
                </a:lnTo>
                <a:lnTo>
                  <a:pt x="52946" y="25755"/>
                </a:lnTo>
                <a:lnTo>
                  <a:pt x="51635" y="25391"/>
                </a:lnTo>
                <a:lnTo>
                  <a:pt x="50349" y="25015"/>
                </a:lnTo>
                <a:lnTo>
                  <a:pt x="49062" y="24628"/>
                </a:lnTo>
                <a:lnTo>
                  <a:pt x="47799" y="24229"/>
                </a:lnTo>
                <a:lnTo>
                  <a:pt x="46560" y="23830"/>
                </a:lnTo>
                <a:lnTo>
                  <a:pt x="45321" y="23409"/>
                </a:lnTo>
                <a:lnTo>
                  <a:pt x="44106" y="22987"/>
                </a:lnTo>
                <a:lnTo>
                  <a:pt x="42890" y="22554"/>
                </a:lnTo>
                <a:lnTo>
                  <a:pt x="41675" y="22099"/>
                </a:lnTo>
                <a:lnTo>
                  <a:pt x="40508" y="21643"/>
                </a:lnTo>
                <a:lnTo>
                  <a:pt x="39340" y="21188"/>
                </a:lnTo>
                <a:lnTo>
                  <a:pt x="38173" y="20709"/>
                </a:lnTo>
                <a:lnTo>
                  <a:pt x="37029" y="20231"/>
                </a:lnTo>
                <a:lnTo>
                  <a:pt x="35909" y="19741"/>
                </a:lnTo>
                <a:lnTo>
                  <a:pt x="34789" y="19240"/>
                </a:lnTo>
                <a:lnTo>
                  <a:pt x="33693" y="18738"/>
                </a:lnTo>
                <a:lnTo>
                  <a:pt x="32597" y="18226"/>
                </a:lnTo>
                <a:lnTo>
                  <a:pt x="31525" y="17702"/>
                </a:lnTo>
                <a:lnTo>
                  <a:pt x="30452" y="17167"/>
                </a:lnTo>
                <a:lnTo>
                  <a:pt x="29404" y="16631"/>
                </a:lnTo>
                <a:lnTo>
                  <a:pt x="28379" y="16084"/>
                </a:lnTo>
                <a:lnTo>
                  <a:pt x="27355" y="15538"/>
                </a:lnTo>
                <a:lnTo>
                  <a:pt x="26354" y="14979"/>
                </a:lnTo>
                <a:lnTo>
                  <a:pt x="25353" y="14421"/>
                </a:lnTo>
                <a:lnTo>
                  <a:pt x="24376" y="13852"/>
                </a:lnTo>
                <a:lnTo>
                  <a:pt x="23423" y="13271"/>
                </a:lnTo>
                <a:lnTo>
                  <a:pt x="22470" y="12690"/>
                </a:lnTo>
                <a:lnTo>
                  <a:pt x="21541" y="12109"/>
                </a:lnTo>
                <a:lnTo>
                  <a:pt x="20612" y="11517"/>
                </a:lnTo>
                <a:lnTo>
                  <a:pt x="19706" y="10913"/>
                </a:lnTo>
                <a:lnTo>
                  <a:pt x="18801" y="10320"/>
                </a:lnTo>
                <a:lnTo>
                  <a:pt x="17919" y="9705"/>
                </a:lnTo>
                <a:lnTo>
                  <a:pt x="17061" y="9102"/>
                </a:lnTo>
                <a:lnTo>
                  <a:pt x="16203" y="8487"/>
                </a:lnTo>
                <a:lnTo>
                  <a:pt x="15369" y="7871"/>
                </a:lnTo>
                <a:lnTo>
                  <a:pt x="14535" y="7245"/>
                </a:lnTo>
                <a:lnTo>
                  <a:pt x="13725" y="6618"/>
                </a:lnTo>
                <a:lnTo>
                  <a:pt x="12939" y="5992"/>
                </a:lnTo>
                <a:lnTo>
                  <a:pt x="12153" y="5354"/>
                </a:lnTo>
                <a:lnTo>
                  <a:pt x="11390" y="4727"/>
                </a:lnTo>
                <a:lnTo>
                  <a:pt x="10628" y="4090"/>
                </a:lnTo>
                <a:lnTo>
                  <a:pt x="10461" y="3941"/>
                </a:lnTo>
                <a:lnTo>
                  <a:pt x="10270" y="3816"/>
                </a:lnTo>
                <a:lnTo>
                  <a:pt x="10080" y="3691"/>
                </a:lnTo>
                <a:lnTo>
                  <a:pt x="9889" y="3577"/>
                </a:lnTo>
                <a:lnTo>
                  <a:pt x="9675" y="3463"/>
                </a:lnTo>
                <a:lnTo>
                  <a:pt x="9460" y="3372"/>
                </a:lnTo>
                <a:lnTo>
                  <a:pt x="9246" y="3269"/>
                </a:lnTo>
                <a:lnTo>
                  <a:pt x="9007" y="3190"/>
                </a:lnTo>
                <a:lnTo>
                  <a:pt x="8793" y="3110"/>
                </a:lnTo>
                <a:lnTo>
                  <a:pt x="8555" y="3042"/>
                </a:lnTo>
                <a:lnTo>
                  <a:pt x="8316" y="2985"/>
                </a:lnTo>
                <a:lnTo>
                  <a:pt x="8078" y="2928"/>
                </a:lnTo>
                <a:lnTo>
                  <a:pt x="7816" y="2882"/>
                </a:lnTo>
                <a:lnTo>
                  <a:pt x="7578" y="2837"/>
                </a:lnTo>
                <a:lnTo>
                  <a:pt x="7077" y="2780"/>
                </a:lnTo>
                <a:lnTo>
                  <a:pt x="6553" y="2745"/>
                </a:lnTo>
                <a:lnTo>
                  <a:pt x="6029" y="2734"/>
                </a:lnTo>
                <a:lnTo>
                  <a:pt x="5505" y="2745"/>
                </a:lnTo>
                <a:lnTo>
                  <a:pt x="4981" y="2780"/>
                </a:lnTo>
                <a:lnTo>
                  <a:pt x="4480" y="2848"/>
                </a:lnTo>
                <a:lnTo>
                  <a:pt x="3980" y="2928"/>
                </a:lnTo>
                <a:lnTo>
                  <a:pt x="3503" y="3019"/>
                </a:lnTo>
                <a:lnTo>
                  <a:pt x="3027" y="3144"/>
                </a:lnTo>
                <a:lnTo>
                  <a:pt x="2574" y="3281"/>
                </a:lnTo>
                <a:lnTo>
                  <a:pt x="2145" y="3440"/>
                </a:lnTo>
                <a:lnTo>
                  <a:pt x="1740" y="3611"/>
                </a:lnTo>
                <a:lnTo>
                  <a:pt x="1383" y="3793"/>
                </a:lnTo>
                <a:lnTo>
                  <a:pt x="1049" y="3998"/>
                </a:lnTo>
                <a:lnTo>
                  <a:pt x="763" y="4215"/>
                </a:lnTo>
                <a:lnTo>
                  <a:pt x="501" y="4431"/>
                </a:lnTo>
                <a:lnTo>
                  <a:pt x="310" y="4671"/>
                </a:lnTo>
                <a:lnTo>
                  <a:pt x="144" y="4921"/>
                </a:lnTo>
                <a:lnTo>
                  <a:pt x="96" y="5046"/>
                </a:lnTo>
                <a:lnTo>
                  <a:pt x="48" y="5172"/>
                </a:lnTo>
                <a:lnTo>
                  <a:pt x="1" y="5308"/>
                </a:lnTo>
                <a:lnTo>
                  <a:pt x="1" y="5445"/>
                </a:lnTo>
                <a:lnTo>
                  <a:pt x="1" y="5582"/>
                </a:lnTo>
                <a:lnTo>
                  <a:pt x="1" y="5718"/>
                </a:lnTo>
                <a:lnTo>
                  <a:pt x="24" y="5855"/>
                </a:lnTo>
                <a:lnTo>
                  <a:pt x="72" y="5992"/>
                </a:lnTo>
                <a:lnTo>
                  <a:pt x="144" y="6129"/>
                </a:lnTo>
                <a:lnTo>
                  <a:pt x="215" y="6277"/>
                </a:lnTo>
                <a:lnTo>
                  <a:pt x="310" y="6413"/>
                </a:lnTo>
                <a:lnTo>
                  <a:pt x="429" y="6561"/>
                </a:lnTo>
                <a:lnTo>
                  <a:pt x="572" y="6710"/>
                </a:lnTo>
                <a:lnTo>
                  <a:pt x="715" y="6858"/>
                </a:lnTo>
                <a:lnTo>
                  <a:pt x="1669" y="7689"/>
                </a:lnTo>
                <a:lnTo>
                  <a:pt x="2622" y="8521"/>
                </a:lnTo>
                <a:lnTo>
                  <a:pt x="3622" y="9341"/>
                </a:lnTo>
                <a:lnTo>
                  <a:pt x="4647" y="10150"/>
                </a:lnTo>
                <a:lnTo>
                  <a:pt x="5695" y="10958"/>
                </a:lnTo>
                <a:lnTo>
                  <a:pt x="6768" y="11767"/>
                </a:lnTo>
                <a:lnTo>
                  <a:pt x="7864" y="12553"/>
                </a:lnTo>
                <a:lnTo>
                  <a:pt x="8984" y="13339"/>
                </a:lnTo>
                <a:lnTo>
                  <a:pt x="10127" y="14114"/>
                </a:lnTo>
                <a:lnTo>
                  <a:pt x="11295" y="14888"/>
                </a:lnTo>
                <a:lnTo>
                  <a:pt x="12486" y="15651"/>
                </a:lnTo>
                <a:lnTo>
                  <a:pt x="13702" y="16392"/>
                </a:lnTo>
                <a:lnTo>
                  <a:pt x="14941" y="17132"/>
                </a:lnTo>
                <a:lnTo>
                  <a:pt x="16180" y="17873"/>
                </a:lnTo>
                <a:lnTo>
                  <a:pt x="17466" y="18590"/>
                </a:lnTo>
                <a:lnTo>
                  <a:pt x="18777" y="19297"/>
                </a:lnTo>
                <a:lnTo>
                  <a:pt x="20111" y="20003"/>
                </a:lnTo>
                <a:lnTo>
                  <a:pt x="21469" y="20686"/>
                </a:lnTo>
                <a:lnTo>
                  <a:pt x="22828" y="21370"/>
                </a:lnTo>
                <a:lnTo>
                  <a:pt x="24233" y="22030"/>
                </a:lnTo>
                <a:lnTo>
                  <a:pt x="25639" y="22691"/>
                </a:lnTo>
                <a:lnTo>
                  <a:pt x="27069" y="23329"/>
                </a:lnTo>
                <a:lnTo>
                  <a:pt x="28522" y="23967"/>
                </a:lnTo>
                <a:lnTo>
                  <a:pt x="30000" y="24582"/>
                </a:lnTo>
                <a:lnTo>
                  <a:pt x="31501" y="25186"/>
                </a:lnTo>
                <a:lnTo>
                  <a:pt x="33002" y="25778"/>
                </a:lnTo>
                <a:lnTo>
                  <a:pt x="34551" y="26359"/>
                </a:lnTo>
                <a:lnTo>
                  <a:pt x="36100" y="26917"/>
                </a:lnTo>
                <a:lnTo>
                  <a:pt x="37672" y="27475"/>
                </a:lnTo>
                <a:lnTo>
                  <a:pt x="39269" y="28011"/>
                </a:lnTo>
                <a:lnTo>
                  <a:pt x="40865" y="28523"/>
                </a:lnTo>
                <a:lnTo>
                  <a:pt x="42509" y="29036"/>
                </a:lnTo>
                <a:lnTo>
                  <a:pt x="44153" y="29526"/>
                </a:lnTo>
                <a:lnTo>
                  <a:pt x="45821" y="30004"/>
                </a:lnTo>
                <a:lnTo>
                  <a:pt x="47489" y="30460"/>
                </a:lnTo>
                <a:lnTo>
                  <a:pt x="49181" y="30904"/>
                </a:lnTo>
                <a:lnTo>
                  <a:pt x="50897" y="31337"/>
                </a:lnTo>
                <a:lnTo>
                  <a:pt x="52636" y="31747"/>
                </a:lnTo>
                <a:lnTo>
                  <a:pt x="54375" y="32134"/>
                </a:lnTo>
                <a:lnTo>
                  <a:pt x="56139" y="32510"/>
                </a:lnTo>
                <a:lnTo>
                  <a:pt x="57926" y="32875"/>
                </a:lnTo>
                <a:lnTo>
                  <a:pt x="59737" y="33217"/>
                </a:lnTo>
                <a:lnTo>
                  <a:pt x="61524" y="33535"/>
                </a:lnTo>
                <a:lnTo>
                  <a:pt x="63359" y="33843"/>
                </a:lnTo>
                <a:lnTo>
                  <a:pt x="65193" y="34128"/>
                </a:lnTo>
                <a:lnTo>
                  <a:pt x="67052" y="34390"/>
                </a:lnTo>
                <a:lnTo>
                  <a:pt x="68934" y="34640"/>
                </a:lnTo>
                <a:lnTo>
                  <a:pt x="70817" y="34868"/>
                </a:lnTo>
                <a:lnTo>
                  <a:pt x="72699" y="35073"/>
                </a:lnTo>
                <a:lnTo>
                  <a:pt x="74605" y="35267"/>
                </a:lnTo>
                <a:lnTo>
                  <a:pt x="76535" y="35426"/>
                </a:lnTo>
                <a:lnTo>
                  <a:pt x="78465" y="35574"/>
                </a:lnTo>
                <a:lnTo>
                  <a:pt x="80419" y="35700"/>
                </a:lnTo>
                <a:lnTo>
                  <a:pt x="82373" y="35802"/>
                </a:lnTo>
                <a:lnTo>
                  <a:pt x="84351" y="35893"/>
                </a:lnTo>
                <a:lnTo>
                  <a:pt x="86328" y="35950"/>
                </a:lnTo>
                <a:lnTo>
                  <a:pt x="88330" y="35985"/>
                </a:lnTo>
                <a:lnTo>
                  <a:pt x="90332" y="36007"/>
                </a:lnTo>
                <a:lnTo>
                  <a:pt x="92357" y="35996"/>
                </a:lnTo>
                <a:lnTo>
                  <a:pt x="94382" y="35973"/>
                </a:lnTo>
                <a:lnTo>
                  <a:pt x="96431" y="35916"/>
                </a:lnTo>
                <a:lnTo>
                  <a:pt x="98481" y="35836"/>
                </a:lnTo>
                <a:lnTo>
                  <a:pt x="100530" y="35734"/>
                </a:lnTo>
                <a:lnTo>
                  <a:pt x="102603" y="35609"/>
                </a:lnTo>
                <a:lnTo>
                  <a:pt x="104247" y="35495"/>
                </a:lnTo>
                <a:lnTo>
                  <a:pt x="105891" y="35358"/>
                </a:lnTo>
                <a:lnTo>
                  <a:pt x="107535" y="35210"/>
                </a:lnTo>
                <a:lnTo>
                  <a:pt x="109155" y="35039"/>
                </a:lnTo>
                <a:lnTo>
                  <a:pt x="110752" y="34845"/>
                </a:lnTo>
                <a:lnTo>
                  <a:pt x="112348" y="34640"/>
                </a:lnTo>
                <a:lnTo>
                  <a:pt x="113921" y="34424"/>
                </a:lnTo>
                <a:lnTo>
                  <a:pt x="115494" y="34185"/>
                </a:lnTo>
                <a:lnTo>
                  <a:pt x="117042" y="33934"/>
                </a:lnTo>
                <a:lnTo>
                  <a:pt x="118591" y="33672"/>
                </a:lnTo>
                <a:lnTo>
                  <a:pt x="120092" y="33387"/>
                </a:lnTo>
                <a:lnTo>
                  <a:pt x="121617" y="33091"/>
                </a:lnTo>
                <a:lnTo>
                  <a:pt x="123095" y="32784"/>
                </a:lnTo>
                <a:lnTo>
                  <a:pt x="124572" y="32453"/>
                </a:lnTo>
                <a:lnTo>
                  <a:pt x="126025" y="32112"/>
                </a:lnTo>
                <a:lnTo>
                  <a:pt x="127455" y="31747"/>
                </a:lnTo>
                <a:lnTo>
                  <a:pt x="128861" y="31383"/>
                </a:lnTo>
                <a:lnTo>
                  <a:pt x="130267" y="30995"/>
                </a:lnTo>
                <a:lnTo>
                  <a:pt x="131649" y="30597"/>
                </a:lnTo>
                <a:lnTo>
                  <a:pt x="132983" y="30186"/>
                </a:lnTo>
                <a:lnTo>
                  <a:pt x="134318" y="29754"/>
                </a:lnTo>
                <a:lnTo>
                  <a:pt x="135628" y="29321"/>
                </a:lnTo>
                <a:lnTo>
                  <a:pt x="136939" y="28865"/>
                </a:lnTo>
                <a:lnTo>
                  <a:pt x="138201" y="28398"/>
                </a:lnTo>
                <a:lnTo>
                  <a:pt x="139440" y="27920"/>
                </a:lnTo>
                <a:lnTo>
                  <a:pt x="140656" y="27430"/>
                </a:lnTo>
                <a:lnTo>
                  <a:pt x="141847" y="26929"/>
                </a:lnTo>
                <a:lnTo>
                  <a:pt x="143038" y="26416"/>
                </a:lnTo>
                <a:lnTo>
                  <a:pt x="144182" y="25881"/>
                </a:lnTo>
                <a:lnTo>
                  <a:pt x="145302" y="25345"/>
                </a:lnTo>
                <a:lnTo>
                  <a:pt x="146398" y="24799"/>
                </a:lnTo>
                <a:lnTo>
                  <a:pt x="147447" y="24240"/>
                </a:lnTo>
                <a:lnTo>
                  <a:pt x="148495" y="23659"/>
                </a:lnTo>
                <a:lnTo>
                  <a:pt x="149496" y="23078"/>
                </a:lnTo>
                <a:lnTo>
                  <a:pt x="150497" y="22486"/>
                </a:lnTo>
                <a:lnTo>
                  <a:pt x="151450" y="21882"/>
                </a:lnTo>
                <a:lnTo>
                  <a:pt x="152355" y="21267"/>
                </a:lnTo>
                <a:lnTo>
                  <a:pt x="153261" y="20641"/>
                </a:lnTo>
                <a:lnTo>
                  <a:pt x="154118" y="20014"/>
                </a:lnTo>
                <a:lnTo>
                  <a:pt x="154952" y="19365"/>
                </a:lnTo>
                <a:lnTo>
                  <a:pt x="155739" y="18716"/>
                </a:lnTo>
                <a:lnTo>
                  <a:pt x="156525" y="18055"/>
                </a:lnTo>
                <a:lnTo>
                  <a:pt x="157240" y="17383"/>
                </a:lnTo>
                <a:lnTo>
                  <a:pt x="157955" y="16699"/>
                </a:lnTo>
                <a:lnTo>
                  <a:pt x="158622" y="16016"/>
                </a:lnTo>
                <a:lnTo>
                  <a:pt x="159241" y="15321"/>
                </a:lnTo>
                <a:lnTo>
                  <a:pt x="159837" y="14615"/>
                </a:lnTo>
                <a:lnTo>
                  <a:pt x="160409" y="13897"/>
                </a:lnTo>
                <a:lnTo>
                  <a:pt x="160933" y="13180"/>
                </a:lnTo>
                <a:lnTo>
                  <a:pt x="161410" y="12451"/>
                </a:lnTo>
                <a:lnTo>
                  <a:pt x="161862" y="11710"/>
                </a:lnTo>
                <a:lnTo>
                  <a:pt x="162291" y="10970"/>
                </a:lnTo>
                <a:lnTo>
                  <a:pt x="162649" y="10218"/>
                </a:lnTo>
                <a:lnTo>
                  <a:pt x="162982" y="9466"/>
                </a:lnTo>
                <a:lnTo>
                  <a:pt x="163292" y="8703"/>
                </a:lnTo>
                <a:lnTo>
                  <a:pt x="163530" y="7928"/>
                </a:lnTo>
                <a:lnTo>
                  <a:pt x="163745" y="7154"/>
                </a:lnTo>
                <a:lnTo>
                  <a:pt x="163935" y="6368"/>
                </a:lnTo>
                <a:lnTo>
                  <a:pt x="164055" y="5582"/>
                </a:lnTo>
                <a:lnTo>
                  <a:pt x="164150" y="4796"/>
                </a:lnTo>
                <a:lnTo>
                  <a:pt x="164198" y="3998"/>
                </a:lnTo>
                <a:lnTo>
                  <a:pt x="164198" y="3190"/>
                </a:lnTo>
                <a:lnTo>
                  <a:pt x="164174" y="2381"/>
                </a:lnTo>
                <a:lnTo>
                  <a:pt x="164078" y="1572"/>
                </a:lnTo>
                <a:lnTo>
                  <a:pt x="164031" y="1378"/>
                </a:lnTo>
                <a:lnTo>
                  <a:pt x="163959" y="1196"/>
                </a:lnTo>
                <a:lnTo>
                  <a:pt x="163864" y="1037"/>
                </a:lnTo>
                <a:lnTo>
                  <a:pt x="163721" y="877"/>
                </a:lnTo>
                <a:lnTo>
                  <a:pt x="163578" y="741"/>
                </a:lnTo>
                <a:lnTo>
                  <a:pt x="163387" y="604"/>
                </a:lnTo>
                <a:lnTo>
                  <a:pt x="163173" y="490"/>
                </a:lnTo>
                <a:lnTo>
                  <a:pt x="162958" y="387"/>
                </a:lnTo>
                <a:lnTo>
                  <a:pt x="162720" y="296"/>
                </a:lnTo>
                <a:lnTo>
                  <a:pt x="162458" y="217"/>
                </a:lnTo>
                <a:lnTo>
                  <a:pt x="162196" y="148"/>
                </a:lnTo>
                <a:lnTo>
                  <a:pt x="161910" y="91"/>
                </a:lnTo>
                <a:lnTo>
                  <a:pt x="161624" y="57"/>
                </a:lnTo>
                <a:lnTo>
                  <a:pt x="161338" y="23"/>
                </a:lnTo>
                <a:lnTo>
                  <a:pt x="1610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5"/>
          <p:cNvSpPr/>
          <p:nvPr/>
        </p:nvSpPr>
        <p:spPr>
          <a:xfrm rot="10800000">
            <a:off x="8180713" y="3029591"/>
            <a:ext cx="772837" cy="487926"/>
          </a:xfrm>
          <a:custGeom>
            <a:avLst/>
            <a:gdLst/>
            <a:ahLst/>
            <a:cxnLst/>
            <a:rect l="l" t="t" r="r" b="b"/>
            <a:pathLst>
              <a:path w="312573" h="107829" extrusionOk="0">
                <a:moveTo>
                  <a:pt x="124596" y="4523"/>
                </a:moveTo>
                <a:lnTo>
                  <a:pt x="130267" y="7382"/>
                </a:lnTo>
                <a:lnTo>
                  <a:pt x="135914" y="10241"/>
                </a:lnTo>
                <a:lnTo>
                  <a:pt x="141561" y="13111"/>
                </a:lnTo>
                <a:lnTo>
                  <a:pt x="147185" y="15982"/>
                </a:lnTo>
                <a:lnTo>
                  <a:pt x="152784" y="18853"/>
                </a:lnTo>
                <a:lnTo>
                  <a:pt x="158360" y="21735"/>
                </a:lnTo>
                <a:lnTo>
                  <a:pt x="163912" y="24628"/>
                </a:lnTo>
                <a:lnTo>
                  <a:pt x="169463" y="27533"/>
                </a:lnTo>
                <a:lnTo>
                  <a:pt x="174968" y="30437"/>
                </a:lnTo>
                <a:lnTo>
                  <a:pt x="180448" y="33342"/>
                </a:lnTo>
                <a:lnTo>
                  <a:pt x="185905" y="36269"/>
                </a:lnTo>
                <a:lnTo>
                  <a:pt x="191313" y="39197"/>
                </a:lnTo>
                <a:lnTo>
                  <a:pt x="196722" y="42147"/>
                </a:lnTo>
                <a:lnTo>
                  <a:pt x="202084" y="45098"/>
                </a:lnTo>
                <a:lnTo>
                  <a:pt x="207421" y="48059"/>
                </a:lnTo>
                <a:lnTo>
                  <a:pt x="212735" y="51032"/>
                </a:lnTo>
                <a:lnTo>
                  <a:pt x="218024" y="54028"/>
                </a:lnTo>
                <a:lnTo>
                  <a:pt x="223266" y="57024"/>
                </a:lnTo>
                <a:lnTo>
                  <a:pt x="228485" y="60043"/>
                </a:lnTo>
                <a:lnTo>
                  <a:pt x="233655" y="63073"/>
                </a:lnTo>
                <a:lnTo>
                  <a:pt x="238802" y="66114"/>
                </a:lnTo>
                <a:lnTo>
                  <a:pt x="243901" y="69178"/>
                </a:lnTo>
                <a:lnTo>
                  <a:pt x="248977" y="72242"/>
                </a:lnTo>
                <a:lnTo>
                  <a:pt x="254004" y="75341"/>
                </a:lnTo>
                <a:lnTo>
                  <a:pt x="259008" y="78451"/>
                </a:lnTo>
                <a:lnTo>
                  <a:pt x="263964" y="81572"/>
                </a:lnTo>
                <a:lnTo>
                  <a:pt x="268873" y="84716"/>
                </a:lnTo>
                <a:lnTo>
                  <a:pt x="273734" y="87871"/>
                </a:lnTo>
                <a:lnTo>
                  <a:pt x="276164" y="89466"/>
                </a:lnTo>
                <a:lnTo>
                  <a:pt x="278571" y="91049"/>
                </a:lnTo>
                <a:lnTo>
                  <a:pt x="280977" y="92655"/>
                </a:lnTo>
                <a:lnTo>
                  <a:pt x="283360" y="94250"/>
                </a:lnTo>
                <a:lnTo>
                  <a:pt x="285743" y="95868"/>
                </a:lnTo>
                <a:lnTo>
                  <a:pt x="288102" y="97474"/>
                </a:lnTo>
                <a:lnTo>
                  <a:pt x="290461" y="99091"/>
                </a:lnTo>
                <a:lnTo>
                  <a:pt x="292796" y="100720"/>
                </a:lnTo>
                <a:lnTo>
                  <a:pt x="257745" y="97371"/>
                </a:lnTo>
                <a:lnTo>
                  <a:pt x="222695" y="94034"/>
                </a:lnTo>
                <a:lnTo>
                  <a:pt x="187644" y="90719"/>
                </a:lnTo>
                <a:lnTo>
                  <a:pt x="152593" y="87404"/>
                </a:lnTo>
                <a:lnTo>
                  <a:pt x="82468" y="80786"/>
                </a:lnTo>
                <a:lnTo>
                  <a:pt x="12343" y="74156"/>
                </a:lnTo>
                <a:lnTo>
                  <a:pt x="12153" y="74145"/>
                </a:lnTo>
                <a:lnTo>
                  <a:pt x="11938" y="74133"/>
                </a:lnTo>
                <a:lnTo>
                  <a:pt x="11533" y="74122"/>
                </a:lnTo>
                <a:lnTo>
                  <a:pt x="15346" y="72072"/>
                </a:lnTo>
                <a:lnTo>
                  <a:pt x="19158" y="70010"/>
                </a:lnTo>
                <a:lnTo>
                  <a:pt x="22947" y="67948"/>
                </a:lnTo>
                <a:lnTo>
                  <a:pt x="26711" y="65875"/>
                </a:lnTo>
                <a:lnTo>
                  <a:pt x="30500" y="63790"/>
                </a:lnTo>
                <a:lnTo>
                  <a:pt x="34241" y="61706"/>
                </a:lnTo>
                <a:lnTo>
                  <a:pt x="38006" y="59610"/>
                </a:lnTo>
                <a:lnTo>
                  <a:pt x="41723" y="57502"/>
                </a:lnTo>
                <a:lnTo>
                  <a:pt x="45440" y="55384"/>
                </a:lnTo>
                <a:lnTo>
                  <a:pt x="49157" y="53265"/>
                </a:lnTo>
                <a:lnTo>
                  <a:pt x="52827" y="51146"/>
                </a:lnTo>
                <a:lnTo>
                  <a:pt x="56496" y="49005"/>
                </a:lnTo>
                <a:lnTo>
                  <a:pt x="60142" y="46863"/>
                </a:lnTo>
                <a:lnTo>
                  <a:pt x="63787" y="44710"/>
                </a:lnTo>
                <a:lnTo>
                  <a:pt x="67385" y="42557"/>
                </a:lnTo>
                <a:lnTo>
                  <a:pt x="70983" y="40382"/>
                </a:lnTo>
                <a:lnTo>
                  <a:pt x="74534" y="38206"/>
                </a:lnTo>
                <a:lnTo>
                  <a:pt x="78084" y="36030"/>
                </a:lnTo>
                <a:lnTo>
                  <a:pt x="81587" y="33832"/>
                </a:lnTo>
                <a:lnTo>
                  <a:pt x="85089" y="31633"/>
                </a:lnTo>
                <a:lnTo>
                  <a:pt x="88544" y="29423"/>
                </a:lnTo>
                <a:lnTo>
                  <a:pt x="91976" y="27202"/>
                </a:lnTo>
                <a:lnTo>
                  <a:pt x="95383" y="24970"/>
                </a:lnTo>
                <a:lnTo>
                  <a:pt x="98767" y="22737"/>
                </a:lnTo>
                <a:lnTo>
                  <a:pt x="102126" y="20493"/>
                </a:lnTo>
                <a:lnTo>
                  <a:pt x="105438" y="18237"/>
                </a:lnTo>
                <a:lnTo>
                  <a:pt x="108703" y="15971"/>
                </a:lnTo>
                <a:lnTo>
                  <a:pt x="111967" y="13704"/>
                </a:lnTo>
                <a:lnTo>
                  <a:pt x="115160" y="11426"/>
                </a:lnTo>
                <a:lnTo>
                  <a:pt x="118353" y="9136"/>
                </a:lnTo>
                <a:lnTo>
                  <a:pt x="121474" y="6835"/>
                </a:lnTo>
                <a:lnTo>
                  <a:pt x="124596" y="4523"/>
                </a:lnTo>
                <a:close/>
                <a:moveTo>
                  <a:pt x="123547" y="0"/>
                </a:moveTo>
                <a:lnTo>
                  <a:pt x="123309" y="12"/>
                </a:lnTo>
                <a:lnTo>
                  <a:pt x="123095" y="35"/>
                </a:lnTo>
                <a:lnTo>
                  <a:pt x="122880" y="57"/>
                </a:lnTo>
                <a:lnTo>
                  <a:pt x="122642" y="91"/>
                </a:lnTo>
                <a:lnTo>
                  <a:pt x="122451" y="126"/>
                </a:lnTo>
                <a:lnTo>
                  <a:pt x="122022" y="228"/>
                </a:lnTo>
                <a:lnTo>
                  <a:pt x="121665" y="342"/>
                </a:lnTo>
                <a:lnTo>
                  <a:pt x="121308" y="479"/>
                </a:lnTo>
                <a:lnTo>
                  <a:pt x="120998" y="638"/>
                </a:lnTo>
                <a:lnTo>
                  <a:pt x="120736" y="809"/>
                </a:lnTo>
                <a:lnTo>
                  <a:pt x="120521" y="1003"/>
                </a:lnTo>
                <a:lnTo>
                  <a:pt x="120426" y="1105"/>
                </a:lnTo>
                <a:lnTo>
                  <a:pt x="120355" y="1196"/>
                </a:lnTo>
                <a:lnTo>
                  <a:pt x="120283" y="1299"/>
                </a:lnTo>
                <a:lnTo>
                  <a:pt x="120235" y="1413"/>
                </a:lnTo>
                <a:lnTo>
                  <a:pt x="112849" y="5810"/>
                </a:lnTo>
                <a:lnTo>
                  <a:pt x="105462" y="10218"/>
                </a:lnTo>
                <a:lnTo>
                  <a:pt x="98099" y="14626"/>
                </a:lnTo>
                <a:lnTo>
                  <a:pt x="90760" y="19046"/>
                </a:lnTo>
                <a:lnTo>
                  <a:pt x="76083" y="27886"/>
                </a:lnTo>
                <a:lnTo>
                  <a:pt x="68744" y="32294"/>
                </a:lnTo>
                <a:lnTo>
                  <a:pt x="61405" y="36714"/>
                </a:lnTo>
                <a:lnTo>
                  <a:pt x="54042" y="41111"/>
                </a:lnTo>
                <a:lnTo>
                  <a:pt x="46655" y="45508"/>
                </a:lnTo>
                <a:lnTo>
                  <a:pt x="39221" y="49893"/>
                </a:lnTo>
                <a:lnTo>
                  <a:pt x="31763" y="54267"/>
                </a:lnTo>
                <a:lnTo>
                  <a:pt x="28022" y="56443"/>
                </a:lnTo>
                <a:lnTo>
                  <a:pt x="24257" y="58619"/>
                </a:lnTo>
                <a:lnTo>
                  <a:pt x="20492" y="60794"/>
                </a:lnTo>
                <a:lnTo>
                  <a:pt x="16704" y="62959"/>
                </a:lnTo>
                <a:lnTo>
                  <a:pt x="12915" y="65123"/>
                </a:lnTo>
                <a:lnTo>
                  <a:pt x="9103" y="67276"/>
                </a:lnTo>
                <a:lnTo>
                  <a:pt x="5267" y="69429"/>
                </a:lnTo>
                <a:lnTo>
                  <a:pt x="1430" y="71582"/>
                </a:lnTo>
                <a:lnTo>
                  <a:pt x="1121" y="71753"/>
                </a:lnTo>
                <a:lnTo>
                  <a:pt x="858" y="71935"/>
                </a:lnTo>
                <a:lnTo>
                  <a:pt x="644" y="72129"/>
                </a:lnTo>
                <a:lnTo>
                  <a:pt x="453" y="72311"/>
                </a:lnTo>
                <a:lnTo>
                  <a:pt x="310" y="72493"/>
                </a:lnTo>
                <a:lnTo>
                  <a:pt x="167" y="72687"/>
                </a:lnTo>
                <a:lnTo>
                  <a:pt x="96" y="72880"/>
                </a:lnTo>
                <a:lnTo>
                  <a:pt x="24" y="73063"/>
                </a:lnTo>
                <a:lnTo>
                  <a:pt x="1" y="73256"/>
                </a:lnTo>
                <a:lnTo>
                  <a:pt x="1" y="73439"/>
                </a:lnTo>
                <a:lnTo>
                  <a:pt x="24" y="73632"/>
                </a:lnTo>
                <a:lnTo>
                  <a:pt x="96" y="73814"/>
                </a:lnTo>
                <a:lnTo>
                  <a:pt x="167" y="73997"/>
                </a:lnTo>
                <a:lnTo>
                  <a:pt x="287" y="74168"/>
                </a:lnTo>
                <a:lnTo>
                  <a:pt x="406" y="74338"/>
                </a:lnTo>
                <a:lnTo>
                  <a:pt x="549" y="74509"/>
                </a:lnTo>
                <a:lnTo>
                  <a:pt x="739" y="74680"/>
                </a:lnTo>
                <a:lnTo>
                  <a:pt x="930" y="74840"/>
                </a:lnTo>
                <a:lnTo>
                  <a:pt x="1144" y="74988"/>
                </a:lnTo>
                <a:lnTo>
                  <a:pt x="1359" y="75136"/>
                </a:lnTo>
                <a:lnTo>
                  <a:pt x="1621" y="75272"/>
                </a:lnTo>
                <a:lnTo>
                  <a:pt x="1883" y="75409"/>
                </a:lnTo>
                <a:lnTo>
                  <a:pt x="2145" y="75523"/>
                </a:lnTo>
                <a:lnTo>
                  <a:pt x="2455" y="75648"/>
                </a:lnTo>
                <a:lnTo>
                  <a:pt x="2741" y="75751"/>
                </a:lnTo>
                <a:lnTo>
                  <a:pt x="3051" y="75842"/>
                </a:lnTo>
                <a:lnTo>
                  <a:pt x="3384" y="75933"/>
                </a:lnTo>
                <a:lnTo>
                  <a:pt x="3718" y="76002"/>
                </a:lnTo>
                <a:lnTo>
                  <a:pt x="4051" y="76070"/>
                </a:lnTo>
                <a:lnTo>
                  <a:pt x="4409" y="76115"/>
                </a:lnTo>
                <a:lnTo>
                  <a:pt x="4766" y="76150"/>
                </a:lnTo>
                <a:lnTo>
                  <a:pt x="5124" y="76184"/>
                </a:lnTo>
                <a:lnTo>
                  <a:pt x="4933" y="76457"/>
                </a:lnTo>
                <a:lnTo>
                  <a:pt x="4814" y="76742"/>
                </a:lnTo>
                <a:lnTo>
                  <a:pt x="4718" y="77027"/>
                </a:lnTo>
                <a:lnTo>
                  <a:pt x="4695" y="77311"/>
                </a:lnTo>
                <a:lnTo>
                  <a:pt x="4718" y="77596"/>
                </a:lnTo>
                <a:lnTo>
                  <a:pt x="4766" y="77733"/>
                </a:lnTo>
                <a:lnTo>
                  <a:pt x="4814" y="77870"/>
                </a:lnTo>
                <a:lnTo>
                  <a:pt x="4861" y="78006"/>
                </a:lnTo>
                <a:lnTo>
                  <a:pt x="4957" y="78143"/>
                </a:lnTo>
                <a:lnTo>
                  <a:pt x="5052" y="78268"/>
                </a:lnTo>
                <a:lnTo>
                  <a:pt x="5147" y="78394"/>
                </a:lnTo>
                <a:lnTo>
                  <a:pt x="5267" y="78519"/>
                </a:lnTo>
                <a:lnTo>
                  <a:pt x="5410" y="78644"/>
                </a:lnTo>
                <a:lnTo>
                  <a:pt x="5576" y="78758"/>
                </a:lnTo>
                <a:lnTo>
                  <a:pt x="5743" y="78872"/>
                </a:lnTo>
                <a:lnTo>
                  <a:pt x="5934" y="78986"/>
                </a:lnTo>
                <a:lnTo>
                  <a:pt x="6124" y="79089"/>
                </a:lnTo>
                <a:lnTo>
                  <a:pt x="6339" y="79191"/>
                </a:lnTo>
                <a:lnTo>
                  <a:pt x="6577" y="79282"/>
                </a:lnTo>
                <a:lnTo>
                  <a:pt x="6839" y="79373"/>
                </a:lnTo>
                <a:lnTo>
                  <a:pt x="7101" y="79453"/>
                </a:lnTo>
                <a:lnTo>
                  <a:pt x="7387" y="79533"/>
                </a:lnTo>
                <a:lnTo>
                  <a:pt x="7697" y="79601"/>
                </a:lnTo>
                <a:lnTo>
                  <a:pt x="8007" y="79658"/>
                </a:lnTo>
                <a:lnTo>
                  <a:pt x="8364" y="79715"/>
                </a:lnTo>
                <a:lnTo>
                  <a:pt x="8722" y="79761"/>
                </a:lnTo>
                <a:lnTo>
                  <a:pt x="9103" y="79806"/>
                </a:lnTo>
                <a:lnTo>
                  <a:pt x="82993" y="86823"/>
                </a:lnTo>
                <a:lnTo>
                  <a:pt x="156882" y="93840"/>
                </a:lnTo>
                <a:lnTo>
                  <a:pt x="193839" y="97337"/>
                </a:lnTo>
                <a:lnTo>
                  <a:pt x="230796" y="100834"/>
                </a:lnTo>
                <a:lnTo>
                  <a:pt x="267753" y="104308"/>
                </a:lnTo>
                <a:lnTo>
                  <a:pt x="304710" y="107771"/>
                </a:lnTo>
                <a:lnTo>
                  <a:pt x="305162" y="107805"/>
                </a:lnTo>
                <a:lnTo>
                  <a:pt x="305615" y="107828"/>
                </a:lnTo>
                <a:lnTo>
                  <a:pt x="306068" y="107828"/>
                </a:lnTo>
                <a:lnTo>
                  <a:pt x="306521" y="107817"/>
                </a:lnTo>
                <a:lnTo>
                  <a:pt x="306973" y="107783"/>
                </a:lnTo>
                <a:lnTo>
                  <a:pt x="307402" y="107737"/>
                </a:lnTo>
                <a:lnTo>
                  <a:pt x="307831" y="107680"/>
                </a:lnTo>
                <a:lnTo>
                  <a:pt x="308260" y="107612"/>
                </a:lnTo>
                <a:lnTo>
                  <a:pt x="308689" y="107532"/>
                </a:lnTo>
                <a:lnTo>
                  <a:pt x="309094" y="107441"/>
                </a:lnTo>
                <a:lnTo>
                  <a:pt x="309475" y="107327"/>
                </a:lnTo>
                <a:lnTo>
                  <a:pt x="309856" y="107213"/>
                </a:lnTo>
                <a:lnTo>
                  <a:pt x="310214" y="107088"/>
                </a:lnTo>
                <a:lnTo>
                  <a:pt x="310547" y="106951"/>
                </a:lnTo>
                <a:lnTo>
                  <a:pt x="310857" y="106803"/>
                </a:lnTo>
                <a:lnTo>
                  <a:pt x="311167" y="106655"/>
                </a:lnTo>
                <a:lnTo>
                  <a:pt x="311429" y="106495"/>
                </a:lnTo>
                <a:lnTo>
                  <a:pt x="311691" y="106325"/>
                </a:lnTo>
                <a:lnTo>
                  <a:pt x="311906" y="106142"/>
                </a:lnTo>
                <a:lnTo>
                  <a:pt x="312096" y="105960"/>
                </a:lnTo>
                <a:lnTo>
                  <a:pt x="312263" y="105778"/>
                </a:lnTo>
                <a:lnTo>
                  <a:pt x="312382" y="105584"/>
                </a:lnTo>
                <a:lnTo>
                  <a:pt x="312478" y="105390"/>
                </a:lnTo>
                <a:lnTo>
                  <a:pt x="312549" y="105185"/>
                </a:lnTo>
                <a:lnTo>
                  <a:pt x="312573" y="104980"/>
                </a:lnTo>
                <a:lnTo>
                  <a:pt x="312573" y="104775"/>
                </a:lnTo>
                <a:lnTo>
                  <a:pt x="312525" y="104559"/>
                </a:lnTo>
                <a:lnTo>
                  <a:pt x="312430" y="104354"/>
                </a:lnTo>
                <a:lnTo>
                  <a:pt x="312287" y="104137"/>
                </a:lnTo>
                <a:lnTo>
                  <a:pt x="312096" y="103921"/>
                </a:lnTo>
                <a:lnTo>
                  <a:pt x="311882" y="103705"/>
                </a:lnTo>
                <a:lnTo>
                  <a:pt x="311596" y="103500"/>
                </a:lnTo>
                <a:lnTo>
                  <a:pt x="306616" y="99991"/>
                </a:lnTo>
                <a:lnTo>
                  <a:pt x="301588" y="96483"/>
                </a:lnTo>
                <a:lnTo>
                  <a:pt x="296537" y="92997"/>
                </a:lnTo>
                <a:lnTo>
                  <a:pt x="291414" y="89523"/>
                </a:lnTo>
                <a:lnTo>
                  <a:pt x="286243" y="86048"/>
                </a:lnTo>
                <a:lnTo>
                  <a:pt x="281025" y="82597"/>
                </a:lnTo>
                <a:lnTo>
                  <a:pt x="278404" y="80877"/>
                </a:lnTo>
                <a:lnTo>
                  <a:pt x="275759" y="79157"/>
                </a:lnTo>
                <a:lnTo>
                  <a:pt x="273114" y="77437"/>
                </a:lnTo>
                <a:lnTo>
                  <a:pt x="270445" y="75728"/>
                </a:lnTo>
                <a:lnTo>
                  <a:pt x="267777" y="74019"/>
                </a:lnTo>
                <a:lnTo>
                  <a:pt x="265084" y="72322"/>
                </a:lnTo>
                <a:lnTo>
                  <a:pt x="262368" y="70625"/>
                </a:lnTo>
                <a:lnTo>
                  <a:pt x="259651" y="68928"/>
                </a:lnTo>
                <a:lnTo>
                  <a:pt x="256935" y="67242"/>
                </a:lnTo>
                <a:lnTo>
                  <a:pt x="254195" y="65556"/>
                </a:lnTo>
                <a:lnTo>
                  <a:pt x="251431" y="63870"/>
                </a:lnTo>
                <a:lnTo>
                  <a:pt x="248667" y="62196"/>
                </a:lnTo>
                <a:lnTo>
                  <a:pt x="245879" y="60521"/>
                </a:lnTo>
                <a:lnTo>
                  <a:pt x="243091" y="58858"/>
                </a:lnTo>
                <a:lnTo>
                  <a:pt x="240279" y="57195"/>
                </a:lnTo>
                <a:lnTo>
                  <a:pt x="237468" y="55543"/>
                </a:lnTo>
                <a:lnTo>
                  <a:pt x="234632" y="53891"/>
                </a:lnTo>
                <a:lnTo>
                  <a:pt x="231773" y="52240"/>
                </a:lnTo>
                <a:lnTo>
                  <a:pt x="228914" y="50611"/>
                </a:lnTo>
                <a:lnTo>
                  <a:pt x="226030" y="48971"/>
                </a:lnTo>
                <a:lnTo>
                  <a:pt x="223147" y="47342"/>
                </a:lnTo>
                <a:lnTo>
                  <a:pt x="220240" y="45724"/>
                </a:lnTo>
                <a:lnTo>
                  <a:pt x="217333" y="44107"/>
                </a:lnTo>
                <a:lnTo>
                  <a:pt x="214403" y="42500"/>
                </a:lnTo>
                <a:lnTo>
                  <a:pt x="211448" y="40894"/>
                </a:lnTo>
                <a:lnTo>
                  <a:pt x="208493" y="39300"/>
                </a:lnTo>
                <a:lnTo>
                  <a:pt x="205515" y="37705"/>
                </a:lnTo>
                <a:lnTo>
                  <a:pt x="202513" y="36121"/>
                </a:lnTo>
                <a:lnTo>
                  <a:pt x="199510" y="34549"/>
                </a:lnTo>
                <a:lnTo>
                  <a:pt x="196484" y="32977"/>
                </a:lnTo>
                <a:lnTo>
                  <a:pt x="193458" y="31417"/>
                </a:lnTo>
                <a:lnTo>
                  <a:pt x="190408" y="29856"/>
                </a:lnTo>
                <a:lnTo>
                  <a:pt x="187334" y="28307"/>
                </a:lnTo>
                <a:lnTo>
                  <a:pt x="184260" y="26769"/>
                </a:lnTo>
                <a:lnTo>
                  <a:pt x="181163" y="25232"/>
                </a:lnTo>
                <a:lnTo>
                  <a:pt x="178041" y="23705"/>
                </a:lnTo>
                <a:lnTo>
                  <a:pt x="174920" y="22190"/>
                </a:lnTo>
                <a:lnTo>
                  <a:pt x="171775" y="20687"/>
                </a:lnTo>
                <a:lnTo>
                  <a:pt x="168629" y="19183"/>
                </a:lnTo>
                <a:lnTo>
                  <a:pt x="165460" y="17691"/>
                </a:lnTo>
                <a:lnTo>
                  <a:pt x="162267" y="16198"/>
                </a:lnTo>
                <a:lnTo>
                  <a:pt x="159051" y="14718"/>
                </a:lnTo>
                <a:lnTo>
                  <a:pt x="155834" y="13248"/>
                </a:lnTo>
                <a:lnTo>
                  <a:pt x="152593" y="11790"/>
                </a:lnTo>
                <a:lnTo>
                  <a:pt x="149353" y="10343"/>
                </a:lnTo>
                <a:lnTo>
                  <a:pt x="146088" y="8897"/>
                </a:lnTo>
                <a:lnTo>
                  <a:pt x="142800" y="7461"/>
                </a:lnTo>
                <a:lnTo>
                  <a:pt x="139512" y="6038"/>
                </a:lnTo>
                <a:lnTo>
                  <a:pt x="136176" y="4625"/>
                </a:lnTo>
                <a:lnTo>
                  <a:pt x="132840" y="3224"/>
                </a:lnTo>
                <a:lnTo>
                  <a:pt x="129504" y="1823"/>
                </a:lnTo>
                <a:lnTo>
                  <a:pt x="126145" y="433"/>
                </a:lnTo>
                <a:lnTo>
                  <a:pt x="125906" y="353"/>
                </a:lnTo>
                <a:lnTo>
                  <a:pt x="125668" y="274"/>
                </a:lnTo>
                <a:lnTo>
                  <a:pt x="125430" y="205"/>
                </a:lnTo>
                <a:lnTo>
                  <a:pt x="125215" y="148"/>
                </a:lnTo>
                <a:lnTo>
                  <a:pt x="124977" y="103"/>
                </a:lnTo>
                <a:lnTo>
                  <a:pt x="124739" y="57"/>
                </a:lnTo>
                <a:lnTo>
                  <a:pt x="124501" y="35"/>
                </a:lnTo>
                <a:lnTo>
                  <a:pt x="124262" y="12"/>
                </a:lnTo>
                <a:lnTo>
                  <a:pt x="1240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 name="Google Shape;285;p15"/>
          <p:cNvGrpSpPr/>
          <p:nvPr/>
        </p:nvGrpSpPr>
        <p:grpSpPr>
          <a:xfrm>
            <a:off x="4373653" y="76204"/>
            <a:ext cx="881421" cy="520583"/>
            <a:chOff x="3863003" y="76204"/>
            <a:chExt cx="881421" cy="520583"/>
          </a:xfrm>
        </p:grpSpPr>
        <p:sp>
          <p:nvSpPr>
            <p:cNvPr id="286" name="Google Shape;286;p15"/>
            <p:cNvSpPr/>
            <p:nvPr/>
          </p:nvSpPr>
          <p:spPr>
            <a:xfrm rot="10800000">
              <a:off x="4621886" y="493907"/>
              <a:ext cx="122538" cy="102880"/>
            </a:xfrm>
            <a:custGeom>
              <a:avLst/>
              <a:gdLst/>
              <a:ahLst/>
              <a:cxnLst/>
              <a:rect l="l" t="t" r="r" b="b"/>
              <a:pathLst>
                <a:path w="46815" h="12808" extrusionOk="0">
                  <a:moveTo>
                    <a:pt x="3585" y="0"/>
                  </a:moveTo>
                  <a:lnTo>
                    <a:pt x="3264" y="8"/>
                  </a:lnTo>
                  <a:lnTo>
                    <a:pt x="2943" y="23"/>
                  </a:lnTo>
                  <a:lnTo>
                    <a:pt x="2622" y="54"/>
                  </a:lnTo>
                  <a:lnTo>
                    <a:pt x="2301" y="85"/>
                  </a:lnTo>
                  <a:lnTo>
                    <a:pt x="2007" y="116"/>
                  </a:lnTo>
                  <a:lnTo>
                    <a:pt x="1739" y="162"/>
                  </a:lnTo>
                  <a:lnTo>
                    <a:pt x="1445" y="209"/>
                  </a:lnTo>
                  <a:lnTo>
                    <a:pt x="1204" y="263"/>
                  </a:lnTo>
                  <a:lnTo>
                    <a:pt x="964" y="325"/>
                  </a:lnTo>
                  <a:lnTo>
                    <a:pt x="750" y="394"/>
                  </a:lnTo>
                  <a:lnTo>
                    <a:pt x="562" y="464"/>
                  </a:lnTo>
                  <a:lnTo>
                    <a:pt x="402" y="548"/>
                  </a:lnTo>
                  <a:lnTo>
                    <a:pt x="268" y="626"/>
                  </a:lnTo>
                  <a:lnTo>
                    <a:pt x="161" y="718"/>
                  </a:lnTo>
                  <a:lnTo>
                    <a:pt x="81" y="811"/>
                  </a:lnTo>
                  <a:lnTo>
                    <a:pt x="27" y="904"/>
                  </a:lnTo>
                  <a:lnTo>
                    <a:pt x="1" y="1004"/>
                  </a:lnTo>
                  <a:lnTo>
                    <a:pt x="27" y="1112"/>
                  </a:lnTo>
                  <a:lnTo>
                    <a:pt x="108" y="1220"/>
                  </a:lnTo>
                  <a:lnTo>
                    <a:pt x="215" y="1336"/>
                  </a:lnTo>
                  <a:lnTo>
                    <a:pt x="455" y="1567"/>
                  </a:lnTo>
                  <a:lnTo>
                    <a:pt x="750" y="1807"/>
                  </a:lnTo>
                  <a:lnTo>
                    <a:pt x="1365" y="2270"/>
                  </a:lnTo>
                  <a:lnTo>
                    <a:pt x="2034" y="2741"/>
                  </a:lnTo>
                  <a:lnTo>
                    <a:pt x="2783" y="3204"/>
                  </a:lnTo>
                  <a:lnTo>
                    <a:pt x="3585" y="3667"/>
                  </a:lnTo>
                  <a:lnTo>
                    <a:pt x="4441" y="4123"/>
                  </a:lnTo>
                  <a:lnTo>
                    <a:pt x="5351" y="4578"/>
                  </a:lnTo>
                  <a:lnTo>
                    <a:pt x="6314" y="5026"/>
                  </a:lnTo>
                  <a:lnTo>
                    <a:pt x="7330" y="5474"/>
                  </a:lnTo>
                  <a:lnTo>
                    <a:pt x="8400" y="5914"/>
                  </a:lnTo>
                  <a:lnTo>
                    <a:pt x="9524" y="6346"/>
                  </a:lnTo>
                  <a:lnTo>
                    <a:pt x="10701" y="6771"/>
                  </a:lnTo>
                  <a:lnTo>
                    <a:pt x="11905" y="7188"/>
                  </a:lnTo>
                  <a:lnTo>
                    <a:pt x="13162" y="7597"/>
                  </a:lnTo>
                  <a:lnTo>
                    <a:pt x="14446" y="7990"/>
                  </a:lnTo>
                  <a:lnTo>
                    <a:pt x="15784" y="8384"/>
                  </a:lnTo>
                  <a:lnTo>
                    <a:pt x="17121" y="8762"/>
                  </a:lnTo>
                  <a:lnTo>
                    <a:pt x="18539" y="9133"/>
                  </a:lnTo>
                  <a:lnTo>
                    <a:pt x="19957" y="9488"/>
                  </a:lnTo>
                  <a:lnTo>
                    <a:pt x="21401" y="9828"/>
                  </a:lnTo>
                  <a:lnTo>
                    <a:pt x="22899" y="10160"/>
                  </a:lnTo>
                  <a:lnTo>
                    <a:pt x="24397" y="10476"/>
                  </a:lnTo>
                  <a:lnTo>
                    <a:pt x="25949" y="10777"/>
                  </a:lnTo>
                  <a:lnTo>
                    <a:pt x="27500" y="11071"/>
                  </a:lnTo>
                  <a:lnTo>
                    <a:pt x="29052" y="11341"/>
                  </a:lnTo>
                  <a:lnTo>
                    <a:pt x="30657" y="11596"/>
                  </a:lnTo>
                  <a:lnTo>
                    <a:pt x="32262" y="11835"/>
                  </a:lnTo>
                  <a:lnTo>
                    <a:pt x="33867" y="12059"/>
                  </a:lnTo>
                  <a:lnTo>
                    <a:pt x="35499" y="12260"/>
                  </a:lnTo>
                  <a:lnTo>
                    <a:pt x="36301" y="12352"/>
                  </a:lnTo>
                  <a:lnTo>
                    <a:pt x="37130" y="12445"/>
                  </a:lnTo>
                  <a:lnTo>
                    <a:pt x="37933" y="12530"/>
                  </a:lnTo>
                  <a:lnTo>
                    <a:pt x="38762" y="12607"/>
                  </a:lnTo>
                  <a:lnTo>
                    <a:pt x="39592" y="12684"/>
                  </a:lnTo>
                  <a:lnTo>
                    <a:pt x="40394" y="12754"/>
                  </a:lnTo>
                  <a:lnTo>
                    <a:pt x="40902" y="12784"/>
                  </a:lnTo>
                  <a:lnTo>
                    <a:pt x="41411" y="12808"/>
                  </a:lnTo>
                  <a:lnTo>
                    <a:pt x="41892" y="12808"/>
                  </a:lnTo>
                  <a:lnTo>
                    <a:pt x="42347" y="12800"/>
                  </a:lnTo>
                  <a:lnTo>
                    <a:pt x="42802" y="12777"/>
                  </a:lnTo>
                  <a:lnTo>
                    <a:pt x="43230" y="12738"/>
                  </a:lnTo>
                  <a:lnTo>
                    <a:pt x="43658" y="12692"/>
                  </a:lnTo>
                  <a:lnTo>
                    <a:pt x="44059" y="12630"/>
                  </a:lnTo>
                  <a:lnTo>
                    <a:pt x="44433" y="12568"/>
                  </a:lnTo>
                  <a:lnTo>
                    <a:pt x="44781" y="12491"/>
                  </a:lnTo>
                  <a:lnTo>
                    <a:pt x="45102" y="12398"/>
                  </a:lnTo>
                  <a:lnTo>
                    <a:pt x="45423" y="12306"/>
                  </a:lnTo>
                  <a:lnTo>
                    <a:pt x="45691" y="12205"/>
                  </a:lnTo>
                  <a:lnTo>
                    <a:pt x="45931" y="12105"/>
                  </a:lnTo>
                  <a:lnTo>
                    <a:pt x="46172" y="11989"/>
                  </a:lnTo>
                  <a:lnTo>
                    <a:pt x="46359" y="11874"/>
                  </a:lnTo>
                  <a:lnTo>
                    <a:pt x="46520" y="11758"/>
                  </a:lnTo>
                  <a:lnTo>
                    <a:pt x="46654" y="11634"/>
                  </a:lnTo>
                  <a:lnTo>
                    <a:pt x="46734" y="11511"/>
                  </a:lnTo>
                  <a:lnTo>
                    <a:pt x="46814" y="11379"/>
                  </a:lnTo>
                  <a:lnTo>
                    <a:pt x="46814" y="11256"/>
                  </a:lnTo>
                  <a:lnTo>
                    <a:pt x="46814" y="11132"/>
                  </a:lnTo>
                  <a:lnTo>
                    <a:pt x="46761" y="11009"/>
                  </a:lnTo>
                  <a:lnTo>
                    <a:pt x="46654" y="10885"/>
                  </a:lnTo>
                  <a:lnTo>
                    <a:pt x="46520" y="10762"/>
                  </a:lnTo>
                  <a:lnTo>
                    <a:pt x="46359" y="10646"/>
                  </a:lnTo>
                  <a:lnTo>
                    <a:pt x="46145" y="10530"/>
                  </a:lnTo>
                  <a:lnTo>
                    <a:pt x="45878" y="10430"/>
                  </a:lnTo>
                  <a:lnTo>
                    <a:pt x="45557" y="10322"/>
                  </a:lnTo>
                  <a:lnTo>
                    <a:pt x="45182" y="10229"/>
                  </a:lnTo>
                  <a:lnTo>
                    <a:pt x="44781" y="10144"/>
                  </a:lnTo>
                  <a:lnTo>
                    <a:pt x="44326" y="10067"/>
                  </a:lnTo>
                  <a:lnTo>
                    <a:pt x="41491" y="9635"/>
                  </a:lnTo>
                  <a:lnTo>
                    <a:pt x="38682" y="9210"/>
                  </a:lnTo>
                  <a:lnTo>
                    <a:pt x="35900" y="8786"/>
                  </a:lnTo>
                  <a:lnTo>
                    <a:pt x="34536" y="8569"/>
                  </a:lnTo>
                  <a:lnTo>
                    <a:pt x="33171" y="8346"/>
                  </a:lnTo>
                  <a:lnTo>
                    <a:pt x="31807" y="8114"/>
                  </a:lnTo>
                  <a:lnTo>
                    <a:pt x="30470" y="7882"/>
                  </a:lnTo>
                  <a:lnTo>
                    <a:pt x="29159" y="7635"/>
                  </a:lnTo>
                  <a:lnTo>
                    <a:pt x="27848" y="7381"/>
                  </a:lnTo>
                  <a:lnTo>
                    <a:pt x="26564" y="7118"/>
                  </a:lnTo>
                  <a:lnTo>
                    <a:pt x="25280" y="6840"/>
                  </a:lnTo>
                  <a:lnTo>
                    <a:pt x="24049" y="6555"/>
                  </a:lnTo>
                  <a:lnTo>
                    <a:pt x="22819" y="6253"/>
                  </a:lnTo>
                  <a:lnTo>
                    <a:pt x="21615" y="5929"/>
                  </a:lnTo>
                  <a:lnTo>
                    <a:pt x="20465" y="5605"/>
                  </a:lnTo>
                  <a:lnTo>
                    <a:pt x="19341" y="5273"/>
                  </a:lnTo>
                  <a:lnTo>
                    <a:pt x="18271" y="4933"/>
                  </a:lnTo>
                  <a:lnTo>
                    <a:pt x="17228" y="4594"/>
                  </a:lnTo>
                  <a:lnTo>
                    <a:pt x="16238" y="4239"/>
                  </a:lnTo>
                  <a:lnTo>
                    <a:pt x="15248" y="3883"/>
                  </a:lnTo>
                  <a:lnTo>
                    <a:pt x="14312" y="3528"/>
                  </a:lnTo>
                  <a:lnTo>
                    <a:pt x="13376" y="3158"/>
                  </a:lnTo>
                  <a:lnTo>
                    <a:pt x="12440" y="2787"/>
                  </a:lnTo>
                  <a:lnTo>
                    <a:pt x="11557" y="2417"/>
                  </a:lnTo>
                  <a:lnTo>
                    <a:pt x="10647" y="2038"/>
                  </a:lnTo>
                  <a:lnTo>
                    <a:pt x="8882" y="1274"/>
                  </a:lnTo>
                  <a:lnTo>
                    <a:pt x="7116" y="494"/>
                  </a:lnTo>
                  <a:lnTo>
                    <a:pt x="6902" y="409"/>
                  </a:lnTo>
                  <a:lnTo>
                    <a:pt x="6662" y="325"/>
                  </a:lnTo>
                  <a:lnTo>
                    <a:pt x="6394" y="255"/>
                  </a:lnTo>
                  <a:lnTo>
                    <a:pt x="6127" y="193"/>
                  </a:lnTo>
                  <a:lnTo>
                    <a:pt x="5832" y="147"/>
                  </a:lnTo>
                  <a:lnTo>
                    <a:pt x="5538" y="101"/>
                  </a:lnTo>
                  <a:lnTo>
                    <a:pt x="5217" y="62"/>
                  </a:lnTo>
                  <a:lnTo>
                    <a:pt x="4896" y="39"/>
                  </a:lnTo>
                  <a:lnTo>
                    <a:pt x="4575" y="16"/>
                  </a:lnTo>
                  <a:lnTo>
                    <a:pt x="425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5"/>
            <p:cNvSpPr/>
            <p:nvPr/>
          </p:nvSpPr>
          <p:spPr>
            <a:xfrm rot="10800000">
              <a:off x="4461127" y="447397"/>
              <a:ext cx="103491" cy="34668"/>
            </a:xfrm>
            <a:custGeom>
              <a:avLst/>
              <a:gdLst/>
              <a:ahLst/>
              <a:cxnLst/>
              <a:rect l="l" t="t" r="r" b="b"/>
              <a:pathLst>
                <a:path w="39538" h="4316" extrusionOk="0">
                  <a:moveTo>
                    <a:pt x="3505" y="0"/>
                  </a:moveTo>
                  <a:lnTo>
                    <a:pt x="3104" y="8"/>
                  </a:lnTo>
                  <a:lnTo>
                    <a:pt x="2729" y="23"/>
                  </a:lnTo>
                  <a:lnTo>
                    <a:pt x="2381" y="54"/>
                  </a:lnTo>
                  <a:lnTo>
                    <a:pt x="2034" y="93"/>
                  </a:lnTo>
                  <a:lnTo>
                    <a:pt x="1739" y="139"/>
                  </a:lnTo>
                  <a:lnTo>
                    <a:pt x="1445" y="193"/>
                  </a:lnTo>
                  <a:lnTo>
                    <a:pt x="1204" y="255"/>
                  </a:lnTo>
                  <a:lnTo>
                    <a:pt x="963" y="332"/>
                  </a:lnTo>
                  <a:lnTo>
                    <a:pt x="749" y="409"/>
                  </a:lnTo>
                  <a:lnTo>
                    <a:pt x="562" y="494"/>
                  </a:lnTo>
                  <a:lnTo>
                    <a:pt x="402" y="579"/>
                  </a:lnTo>
                  <a:lnTo>
                    <a:pt x="268" y="679"/>
                  </a:lnTo>
                  <a:lnTo>
                    <a:pt x="161" y="772"/>
                  </a:lnTo>
                  <a:lnTo>
                    <a:pt x="81" y="872"/>
                  </a:lnTo>
                  <a:lnTo>
                    <a:pt x="27" y="973"/>
                  </a:lnTo>
                  <a:lnTo>
                    <a:pt x="0" y="1081"/>
                  </a:lnTo>
                  <a:lnTo>
                    <a:pt x="0" y="1181"/>
                  </a:lnTo>
                  <a:lnTo>
                    <a:pt x="27" y="1289"/>
                  </a:lnTo>
                  <a:lnTo>
                    <a:pt x="81" y="1397"/>
                  </a:lnTo>
                  <a:lnTo>
                    <a:pt x="161" y="1498"/>
                  </a:lnTo>
                  <a:lnTo>
                    <a:pt x="268" y="1598"/>
                  </a:lnTo>
                  <a:lnTo>
                    <a:pt x="402" y="1691"/>
                  </a:lnTo>
                  <a:lnTo>
                    <a:pt x="562" y="1783"/>
                  </a:lnTo>
                  <a:lnTo>
                    <a:pt x="749" y="1876"/>
                  </a:lnTo>
                  <a:lnTo>
                    <a:pt x="963" y="1961"/>
                  </a:lnTo>
                  <a:lnTo>
                    <a:pt x="1204" y="2038"/>
                  </a:lnTo>
                  <a:lnTo>
                    <a:pt x="1472" y="2108"/>
                  </a:lnTo>
                  <a:lnTo>
                    <a:pt x="1766" y="2177"/>
                  </a:lnTo>
                  <a:lnTo>
                    <a:pt x="2114" y="2231"/>
                  </a:lnTo>
                  <a:lnTo>
                    <a:pt x="2462" y="2277"/>
                  </a:lnTo>
                  <a:lnTo>
                    <a:pt x="2863" y="2316"/>
                  </a:lnTo>
                  <a:lnTo>
                    <a:pt x="6742" y="2625"/>
                  </a:lnTo>
                  <a:lnTo>
                    <a:pt x="10701" y="2926"/>
                  </a:lnTo>
                  <a:lnTo>
                    <a:pt x="14687" y="3219"/>
                  </a:lnTo>
                  <a:lnTo>
                    <a:pt x="16720" y="3358"/>
                  </a:lnTo>
                  <a:lnTo>
                    <a:pt x="18726" y="3490"/>
                  </a:lnTo>
                  <a:lnTo>
                    <a:pt x="20732" y="3621"/>
                  </a:lnTo>
                  <a:lnTo>
                    <a:pt x="22765" y="3744"/>
                  </a:lnTo>
                  <a:lnTo>
                    <a:pt x="24798" y="3860"/>
                  </a:lnTo>
                  <a:lnTo>
                    <a:pt x="26805" y="3968"/>
                  </a:lnTo>
                  <a:lnTo>
                    <a:pt x="28838" y="4061"/>
                  </a:lnTo>
                  <a:lnTo>
                    <a:pt x="30844" y="4153"/>
                  </a:lnTo>
                  <a:lnTo>
                    <a:pt x="32850" y="4238"/>
                  </a:lnTo>
                  <a:lnTo>
                    <a:pt x="34830" y="4308"/>
                  </a:lnTo>
                  <a:lnTo>
                    <a:pt x="35338" y="4316"/>
                  </a:lnTo>
                  <a:lnTo>
                    <a:pt x="35820" y="4308"/>
                  </a:lnTo>
                  <a:lnTo>
                    <a:pt x="36274" y="4285"/>
                  </a:lnTo>
                  <a:lnTo>
                    <a:pt x="36702" y="4254"/>
                  </a:lnTo>
                  <a:lnTo>
                    <a:pt x="37104" y="4207"/>
                  </a:lnTo>
                  <a:lnTo>
                    <a:pt x="37478" y="4153"/>
                  </a:lnTo>
                  <a:lnTo>
                    <a:pt x="37799" y="4084"/>
                  </a:lnTo>
                  <a:lnTo>
                    <a:pt x="38120" y="4007"/>
                  </a:lnTo>
                  <a:lnTo>
                    <a:pt x="38388" y="3922"/>
                  </a:lnTo>
                  <a:lnTo>
                    <a:pt x="38628" y="3829"/>
                  </a:lnTo>
                  <a:lnTo>
                    <a:pt x="38869" y="3729"/>
                  </a:lnTo>
                  <a:lnTo>
                    <a:pt x="39056" y="3621"/>
                  </a:lnTo>
                  <a:lnTo>
                    <a:pt x="39217" y="3505"/>
                  </a:lnTo>
                  <a:lnTo>
                    <a:pt x="39351" y="3389"/>
                  </a:lnTo>
                  <a:lnTo>
                    <a:pt x="39431" y="3273"/>
                  </a:lnTo>
                  <a:lnTo>
                    <a:pt x="39511" y="3150"/>
                  </a:lnTo>
                  <a:lnTo>
                    <a:pt x="39538" y="3026"/>
                  </a:lnTo>
                  <a:lnTo>
                    <a:pt x="39538" y="2895"/>
                  </a:lnTo>
                  <a:lnTo>
                    <a:pt x="39511" y="2772"/>
                  </a:lnTo>
                  <a:lnTo>
                    <a:pt x="39458" y="2648"/>
                  </a:lnTo>
                  <a:lnTo>
                    <a:pt x="39351" y="2525"/>
                  </a:lnTo>
                  <a:lnTo>
                    <a:pt x="39244" y="2401"/>
                  </a:lnTo>
                  <a:lnTo>
                    <a:pt x="39083" y="2285"/>
                  </a:lnTo>
                  <a:lnTo>
                    <a:pt x="38896" y="2177"/>
                  </a:lnTo>
                  <a:lnTo>
                    <a:pt x="38655" y="2069"/>
                  </a:lnTo>
                  <a:lnTo>
                    <a:pt x="38414" y="1969"/>
                  </a:lnTo>
                  <a:lnTo>
                    <a:pt x="38120" y="1876"/>
                  </a:lnTo>
                  <a:lnTo>
                    <a:pt x="37799" y="1791"/>
                  </a:lnTo>
                  <a:lnTo>
                    <a:pt x="37425" y="1714"/>
                  </a:lnTo>
                  <a:lnTo>
                    <a:pt x="37023" y="1644"/>
                  </a:lnTo>
                  <a:lnTo>
                    <a:pt x="36595" y="1590"/>
                  </a:lnTo>
                  <a:lnTo>
                    <a:pt x="36141" y="1544"/>
                  </a:lnTo>
                  <a:lnTo>
                    <a:pt x="34214" y="1397"/>
                  </a:lnTo>
                  <a:lnTo>
                    <a:pt x="32235" y="1258"/>
                  </a:lnTo>
                  <a:lnTo>
                    <a:pt x="30255" y="1127"/>
                  </a:lnTo>
                  <a:lnTo>
                    <a:pt x="28276" y="1011"/>
                  </a:lnTo>
                  <a:lnTo>
                    <a:pt x="26243" y="896"/>
                  </a:lnTo>
                  <a:lnTo>
                    <a:pt x="24237" y="788"/>
                  </a:lnTo>
                  <a:lnTo>
                    <a:pt x="22203" y="687"/>
                  </a:lnTo>
                  <a:lnTo>
                    <a:pt x="20144" y="595"/>
                  </a:lnTo>
                  <a:lnTo>
                    <a:pt x="18111" y="510"/>
                  </a:lnTo>
                  <a:lnTo>
                    <a:pt x="16051" y="425"/>
                  </a:lnTo>
                  <a:lnTo>
                    <a:pt x="11985" y="278"/>
                  </a:lnTo>
                  <a:lnTo>
                    <a:pt x="7919" y="139"/>
                  </a:lnTo>
                  <a:lnTo>
                    <a:pt x="3933" y="8"/>
                  </a:lnTo>
                  <a:lnTo>
                    <a:pt x="35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5"/>
            <p:cNvSpPr/>
            <p:nvPr/>
          </p:nvSpPr>
          <p:spPr>
            <a:xfrm rot="10800000">
              <a:off x="4282720" y="389418"/>
              <a:ext cx="96698" cy="46388"/>
            </a:xfrm>
            <a:custGeom>
              <a:avLst/>
              <a:gdLst/>
              <a:ahLst/>
              <a:cxnLst/>
              <a:rect l="l" t="t" r="r" b="b"/>
              <a:pathLst>
                <a:path w="36943" h="5775" extrusionOk="0">
                  <a:moveTo>
                    <a:pt x="6955" y="0"/>
                  </a:moveTo>
                  <a:lnTo>
                    <a:pt x="5858" y="8"/>
                  </a:lnTo>
                  <a:lnTo>
                    <a:pt x="4762" y="31"/>
                  </a:lnTo>
                  <a:lnTo>
                    <a:pt x="3665" y="62"/>
                  </a:lnTo>
                  <a:lnTo>
                    <a:pt x="2595" y="101"/>
                  </a:lnTo>
                  <a:lnTo>
                    <a:pt x="2274" y="116"/>
                  </a:lnTo>
                  <a:lnTo>
                    <a:pt x="1980" y="147"/>
                  </a:lnTo>
                  <a:lnTo>
                    <a:pt x="1685" y="178"/>
                  </a:lnTo>
                  <a:lnTo>
                    <a:pt x="1445" y="224"/>
                  </a:lnTo>
                  <a:lnTo>
                    <a:pt x="1204" y="270"/>
                  </a:lnTo>
                  <a:lnTo>
                    <a:pt x="990" y="324"/>
                  </a:lnTo>
                  <a:lnTo>
                    <a:pt x="803" y="386"/>
                  </a:lnTo>
                  <a:lnTo>
                    <a:pt x="615" y="456"/>
                  </a:lnTo>
                  <a:lnTo>
                    <a:pt x="482" y="525"/>
                  </a:lnTo>
                  <a:lnTo>
                    <a:pt x="348" y="602"/>
                  </a:lnTo>
                  <a:lnTo>
                    <a:pt x="241" y="680"/>
                  </a:lnTo>
                  <a:lnTo>
                    <a:pt x="134" y="757"/>
                  </a:lnTo>
                  <a:lnTo>
                    <a:pt x="80" y="842"/>
                  </a:lnTo>
                  <a:lnTo>
                    <a:pt x="27" y="927"/>
                  </a:lnTo>
                  <a:lnTo>
                    <a:pt x="0" y="1011"/>
                  </a:lnTo>
                  <a:lnTo>
                    <a:pt x="0" y="1104"/>
                  </a:lnTo>
                  <a:lnTo>
                    <a:pt x="0" y="1189"/>
                  </a:lnTo>
                  <a:lnTo>
                    <a:pt x="27" y="1274"/>
                  </a:lnTo>
                  <a:lnTo>
                    <a:pt x="80" y="1359"/>
                  </a:lnTo>
                  <a:lnTo>
                    <a:pt x="161" y="1444"/>
                  </a:lnTo>
                  <a:lnTo>
                    <a:pt x="268" y="1521"/>
                  </a:lnTo>
                  <a:lnTo>
                    <a:pt x="375" y="1606"/>
                  </a:lnTo>
                  <a:lnTo>
                    <a:pt x="508" y="1675"/>
                  </a:lnTo>
                  <a:lnTo>
                    <a:pt x="642" y="1753"/>
                  </a:lnTo>
                  <a:lnTo>
                    <a:pt x="829" y="1814"/>
                  </a:lnTo>
                  <a:lnTo>
                    <a:pt x="1017" y="1884"/>
                  </a:lnTo>
                  <a:lnTo>
                    <a:pt x="1231" y="1938"/>
                  </a:lnTo>
                  <a:lnTo>
                    <a:pt x="1471" y="1992"/>
                  </a:lnTo>
                  <a:lnTo>
                    <a:pt x="1712" y="2031"/>
                  </a:lnTo>
                  <a:lnTo>
                    <a:pt x="1980" y="2069"/>
                  </a:lnTo>
                  <a:lnTo>
                    <a:pt x="2274" y="2100"/>
                  </a:lnTo>
                  <a:lnTo>
                    <a:pt x="2595" y="2123"/>
                  </a:lnTo>
                  <a:lnTo>
                    <a:pt x="4494" y="2224"/>
                  </a:lnTo>
                  <a:lnTo>
                    <a:pt x="6313" y="2332"/>
                  </a:lnTo>
                  <a:lnTo>
                    <a:pt x="8106" y="2455"/>
                  </a:lnTo>
                  <a:lnTo>
                    <a:pt x="9818" y="2586"/>
                  </a:lnTo>
                  <a:lnTo>
                    <a:pt x="11476" y="2725"/>
                  </a:lnTo>
                  <a:lnTo>
                    <a:pt x="13108" y="2880"/>
                  </a:lnTo>
                  <a:lnTo>
                    <a:pt x="14713" y="3050"/>
                  </a:lnTo>
                  <a:lnTo>
                    <a:pt x="16264" y="3235"/>
                  </a:lnTo>
                  <a:lnTo>
                    <a:pt x="17816" y="3436"/>
                  </a:lnTo>
                  <a:lnTo>
                    <a:pt x="18565" y="3536"/>
                  </a:lnTo>
                  <a:lnTo>
                    <a:pt x="19341" y="3652"/>
                  </a:lnTo>
                  <a:lnTo>
                    <a:pt x="20090" y="3767"/>
                  </a:lnTo>
                  <a:lnTo>
                    <a:pt x="20839" y="3891"/>
                  </a:lnTo>
                  <a:lnTo>
                    <a:pt x="21588" y="4015"/>
                  </a:lnTo>
                  <a:lnTo>
                    <a:pt x="22337" y="4146"/>
                  </a:lnTo>
                  <a:lnTo>
                    <a:pt x="23059" y="4285"/>
                  </a:lnTo>
                  <a:lnTo>
                    <a:pt x="23808" y="4424"/>
                  </a:lnTo>
                  <a:lnTo>
                    <a:pt x="24557" y="4570"/>
                  </a:lnTo>
                  <a:lnTo>
                    <a:pt x="25306" y="4725"/>
                  </a:lnTo>
                  <a:lnTo>
                    <a:pt x="26804" y="5049"/>
                  </a:lnTo>
                  <a:lnTo>
                    <a:pt x="28329" y="5404"/>
                  </a:lnTo>
                  <a:lnTo>
                    <a:pt x="28784" y="5504"/>
                  </a:lnTo>
                  <a:lnTo>
                    <a:pt x="29265" y="5589"/>
                  </a:lnTo>
                  <a:lnTo>
                    <a:pt x="29747" y="5659"/>
                  </a:lnTo>
                  <a:lnTo>
                    <a:pt x="30228" y="5705"/>
                  </a:lnTo>
                  <a:lnTo>
                    <a:pt x="30710" y="5744"/>
                  </a:lnTo>
                  <a:lnTo>
                    <a:pt x="31191" y="5767"/>
                  </a:lnTo>
                  <a:lnTo>
                    <a:pt x="31673" y="5775"/>
                  </a:lnTo>
                  <a:lnTo>
                    <a:pt x="32128" y="5767"/>
                  </a:lnTo>
                  <a:lnTo>
                    <a:pt x="32609" y="5752"/>
                  </a:lnTo>
                  <a:lnTo>
                    <a:pt x="33064" y="5721"/>
                  </a:lnTo>
                  <a:lnTo>
                    <a:pt x="33492" y="5682"/>
                  </a:lnTo>
                  <a:lnTo>
                    <a:pt x="33920" y="5628"/>
                  </a:lnTo>
                  <a:lnTo>
                    <a:pt x="34321" y="5566"/>
                  </a:lnTo>
                  <a:lnTo>
                    <a:pt x="34722" y="5497"/>
                  </a:lnTo>
                  <a:lnTo>
                    <a:pt x="35070" y="5420"/>
                  </a:lnTo>
                  <a:lnTo>
                    <a:pt x="35418" y="5327"/>
                  </a:lnTo>
                  <a:lnTo>
                    <a:pt x="35739" y="5234"/>
                  </a:lnTo>
                  <a:lnTo>
                    <a:pt x="36006" y="5134"/>
                  </a:lnTo>
                  <a:lnTo>
                    <a:pt x="36274" y="5026"/>
                  </a:lnTo>
                  <a:lnTo>
                    <a:pt x="36488" y="4910"/>
                  </a:lnTo>
                  <a:lnTo>
                    <a:pt x="36648" y="4794"/>
                  </a:lnTo>
                  <a:lnTo>
                    <a:pt x="36782" y="4671"/>
                  </a:lnTo>
                  <a:lnTo>
                    <a:pt x="36889" y="4539"/>
                  </a:lnTo>
                  <a:lnTo>
                    <a:pt x="36943" y="4416"/>
                  </a:lnTo>
                  <a:lnTo>
                    <a:pt x="36943" y="4285"/>
                  </a:lnTo>
                  <a:lnTo>
                    <a:pt x="36889" y="4146"/>
                  </a:lnTo>
                  <a:lnTo>
                    <a:pt x="36782" y="4015"/>
                  </a:lnTo>
                  <a:lnTo>
                    <a:pt x="36622" y="3883"/>
                  </a:lnTo>
                  <a:lnTo>
                    <a:pt x="36408" y="3744"/>
                  </a:lnTo>
                  <a:lnTo>
                    <a:pt x="36140" y="3613"/>
                  </a:lnTo>
                  <a:lnTo>
                    <a:pt x="35819" y="3482"/>
                  </a:lnTo>
                  <a:lnTo>
                    <a:pt x="35418" y="3351"/>
                  </a:lnTo>
                  <a:lnTo>
                    <a:pt x="34642" y="3134"/>
                  </a:lnTo>
                  <a:lnTo>
                    <a:pt x="33840" y="2918"/>
                  </a:lnTo>
                  <a:lnTo>
                    <a:pt x="33010" y="2702"/>
                  </a:lnTo>
                  <a:lnTo>
                    <a:pt x="32154" y="2501"/>
                  </a:lnTo>
                  <a:lnTo>
                    <a:pt x="31271" y="2308"/>
                  </a:lnTo>
                  <a:lnTo>
                    <a:pt x="30362" y="2115"/>
                  </a:lnTo>
                  <a:lnTo>
                    <a:pt x="29426" y="1938"/>
                  </a:lnTo>
                  <a:lnTo>
                    <a:pt x="28489" y="1760"/>
                  </a:lnTo>
                  <a:lnTo>
                    <a:pt x="27526" y="1590"/>
                  </a:lnTo>
                  <a:lnTo>
                    <a:pt x="26537" y="1428"/>
                  </a:lnTo>
                  <a:lnTo>
                    <a:pt x="25520" y="1282"/>
                  </a:lnTo>
                  <a:lnTo>
                    <a:pt x="24504" y="1135"/>
                  </a:lnTo>
                  <a:lnTo>
                    <a:pt x="23460" y="996"/>
                  </a:lnTo>
                  <a:lnTo>
                    <a:pt x="22417" y="873"/>
                  </a:lnTo>
                  <a:lnTo>
                    <a:pt x="21347" y="749"/>
                  </a:lnTo>
                  <a:lnTo>
                    <a:pt x="20277" y="641"/>
                  </a:lnTo>
                  <a:lnTo>
                    <a:pt x="19180" y="533"/>
                  </a:lnTo>
                  <a:lnTo>
                    <a:pt x="18110" y="440"/>
                  </a:lnTo>
                  <a:lnTo>
                    <a:pt x="16987" y="355"/>
                  </a:lnTo>
                  <a:lnTo>
                    <a:pt x="15890" y="278"/>
                  </a:lnTo>
                  <a:lnTo>
                    <a:pt x="14793" y="209"/>
                  </a:lnTo>
                  <a:lnTo>
                    <a:pt x="13670" y="147"/>
                  </a:lnTo>
                  <a:lnTo>
                    <a:pt x="12546" y="101"/>
                  </a:lnTo>
                  <a:lnTo>
                    <a:pt x="11423" y="62"/>
                  </a:lnTo>
                  <a:lnTo>
                    <a:pt x="10299" y="31"/>
                  </a:lnTo>
                  <a:lnTo>
                    <a:pt x="9202" y="8"/>
                  </a:lnTo>
                  <a:lnTo>
                    <a:pt x="807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5"/>
            <p:cNvSpPr/>
            <p:nvPr/>
          </p:nvSpPr>
          <p:spPr>
            <a:xfrm rot="10800000">
              <a:off x="4011715" y="210766"/>
              <a:ext cx="95230" cy="71690"/>
            </a:xfrm>
            <a:custGeom>
              <a:avLst/>
              <a:gdLst/>
              <a:ahLst/>
              <a:cxnLst/>
              <a:rect l="l" t="t" r="r" b="b"/>
              <a:pathLst>
                <a:path w="36382" h="8925" extrusionOk="0">
                  <a:moveTo>
                    <a:pt x="4013" y="0"/>
                  </a:moveTo>
                  <a:lnTo>
                    <a:pt x="3666" y="8"/>
                  </a:lnTo>
                  <a:lnTo>
                    <a:pt x="3345" y="31"/>
                  </a:lnTo>
                  <a:lnTo>
                    <a:pt x="3024" y="55"/>
                  </a:lnTo>
                  <a:lnTo>
                    <a:pt x="2703" y="93"/>
                  </a:lnTo>
                  <a:lnTo>
                    <a:pt x="2382" y="139"/>
                  </a:lnTo>
                  <a:lnTo>
                    <a:pt x="2087" y="193"/>
                  </a:lnTo>
                  <a:lnTo>
                    <a:pt x="1820" y="255"/>
                  </a:lnTo>
                  <a:lnTo>
                    <a:pt x="1552" y="325"/>
                  </a:lnTo>
                  <a:lnTo>
                    <a:pt x="1312" y="402"/>
                  </a:lnTo>
                  <a:lnTo>
                    <a:pt x="1071" y="479"/>
                  </a:lnTo>
                  <a:lnTo>
                    <a:pt x="884" y="564"/>
                  </a:lnTo>
                  <a:lnTo>
                    <a:pt x="670" y="649"/>
                  </a:lnTo>
                  <a:lnTo>
                    <a:pt x="509" y="742"/>
                  </a:lnTo>
                  <a:lnTo>
                    <a:pt x="375" y="834"/>
                  </a:lnTo>
                  <a:lnTo>
                    <a:pt x="242" y="935"/>
                  </a:lnTo>
                  <a:lnTo>
                    <a:pt x="135" y="1027"/>
                  </a:lnTo>
                  <a:lnTo>
                    <a:pt x="81" y="1128"/>
                  </a:lnTo>
                  <a:lnTo>
                    <a:pt x="28" y="1228"/>
                  </a:lnTo>
                  <a:lnTo>
                    <a:pt x="1" y="1328"/>
                  </a:lnTo>
                  <a:lnTo>
                    <a:pt x="28" y="1429"/>
                  </a:lnTo>
                  <a:lnTo>
                    <a:pt x="54" y="1529"/>
                  </a:lnTo>
                  <a:lnTo>
                    <a:pt x="135" y="1629"/>
                  </a:lnTo>
                  <a:lnTo>
                    <a:pt x="242" y="1722"/>
                  </a:lnTo>
                  <a:lnTo>
                    <a:pt x="375" y="1815"/>
                  </a:lnTo>
                  <a:lnTo>
                    <a:pt x="536" y="1900"/>
                  </a:lnTo>
                  <a:lnTo>
                    <a:pt x="750" y="1985"/>
                  </a:lnTo>
                  <a:lnTo>
                    <a:pt x="991" y="2069"/>
                  </a:lnTo>
                  <a:lnTo>
                    <a:pt x="1285" y="2139"/>
                  </a:lnTo>
                  <a:lnTo>
                    <a:pt x="2970" y="2540"/>
                  </a:lnTo>
                  <a:lnTo>
                    <a:pt x="4629" y="2926"/>
                  </a:lnTo>
                  <a:lnTo>
                    <a:pt x="7999" y="3691"/>
                  </a:lnTo>
                  <a:lnTo>
                    <a:pt x="11370" y="4455"/>
                  </a:lnTo>
                  <a:lnTo>
                    <a:pt x="14714" y="5219"/>
                  </a:lnTo>
                  <a:lnTo>
                    <a:pt x="16372" y="5605"/>
                  </a:lnTo>
                  <a:lnTo>
                    <a:pt x="18031" y="5991"/>
                  </a:lnTo>
                  <a:lnTo>
                    <a:pt x="19663" y="6385"/>
                  </a:lnTo>
                  <a:lnTo>
                    <a:pt x="21294" y="6786"/>
                  </a:lnTo>
                  <a:lnTo>
                    <a:pt x="22899" y="7195"/>
                  </a:lnTo>
                  <a:lnTo>
                    <a:pt x="24504" y="7612"/>
                  </a:lnTo>
                  <a:lnTo>
                    <a:pt x="26083" y="8037"/>
                  </a:lnTo>
                  <a:lnTo>
                    <a:pt x="27634" y="8477"/>
                  </a:lnTo>
                  <a:lnTo>
                    <a:pt x="28089" y="8593"/>
                  </a:lnTo>
                  <a:lnTo>
                    <a:pt x="28544" y="8693"/>
                  </a:lnTo>
                  <a:lnTo>
                    <a:pt x="29025" y="8770"/>
                  </a:lnTo>
                  <a:lnTo>
                    <a:pt x="29507" y="8832"/>
                  </a:lnTo>
                  <a:lnTo>
                    <a:pt x="29988" y="8878"/>
                  </a:lnTo>
                  <a:lnTo>
                    <a:pt x="30470" y="8909"/>
                  </a:lnTo>
                  <a:lnTo>
                    <a:pt x="30951" y="8925"/>
                  </a:lnTo>
                  <a:lnTo>
                    <a:pt x="31406" y="8925"/>
                  </a:lnTo>
                  <a:lnTo>
                    <a:pt x="31888" y="8902"/>
                  </a:lnTo>
                  <a:lnTo>
                    <a:pt x="32342" y="8878"/>
                  </a:lnTo>
                  <a:lnTo>
                    <a:pt x="32797" y="8832"/>
                  </a:lnTo>
                  <a:lnTo>
                    <a:pt x="33225" y="8778"/>
                  </a:lnTo>
                  <a:lnTo>
                    <a:pt x="33626" y="8716"/>
                  </a:lnTo>
                  <a:lnTo>
                    <a:pt x="34028" y="8639"/>
                  </a:lnTo>
                  <a:lnTo>
                    <a:pt x="34402" y="8554"/>
                  </a:lnTo>
                  <a:lnTo>
                    <a:pt x="34750" y="8462"/>
                  </a:lnTo>
                  <a:lnTo>
                    <a:pt x="35071" y="8361"/>
                  </a:lnTo>
                  <a:lnTo>
                    <a:pt x="35365" y="8253"/>
                  </a:lnTo>
                  <a:lnTo>
                    <a:pt x="35633" y="8137"/>
                  </a:lnTo>
                  <a:lnTo>
                    <a:pt x="35873" y="8014"/>
                  </a:lnTo>
                  <a:lnTo>
                    <a:pt x="36061" y="7890"/>
                  </a:lnTo>
                  <a:lnTo>
                    <a:pt x="36194" y="7759"/>
                  </a:lnTo>
                  <a:lnTo>
                    <a:pt x="36301" y="7620"/>
                  </a:lnTo>
                  <a:lnTo>
                    <a:pt x="36382" y="7481"/>
                  </a:lnTo>
                  <a:lnTo>
                    <a:pt x="36382" y="7342"/>
                  </a:lnTo>
                  <a:lnTo>
                    <a:pt x="36355" y="7203"/>
                  </a:lnTo>
                  <a:lnTo>
                    <a:pt x="36275" y="7056"/>
                  </a:lnTo>
                  <a:lnTo>
                    <a:pt x="36114" y="6918"/>
                  </a:lnTo>
                  <a:lnTo>
                    <a:pt x="35927" y="6779"/>
                  </a:lnTo>
                  <a:lnTo>
                    <a:pt x="35659" y="6640"/>
                  </a:lnTo>
                  <a:lnTo>
                    <a:pt x="35338" y="6501"/>
                  </a:lnTo>
                  <a:lnTo>
                    <a:pt x="34964" y="6362"/>
                  </a:lnTo>
                  <a:lnTo>
                    <a:pt x="33439" y="5891"/>
                  </a:lnTo>
                  <a:lnTo>
                    <a:pt x="31861" y="5420"/>
                  </a:lnTo>
                  <a:lnTo>
                    <a:pt x="30229" y="4957"/>
                  </a:lnTo>
                  <a:lnTo>
                    <a:pt x="28544" y="4493"/>
                  </a:lnTo>
                  <a:lnTo>
                    <a:pt x="26805" y="4038"/>
                  </a:lnTo>
                  <a:lnTo>
                    <a:pt x="25039" y="3598"/>
                  </a:lnTo>
                  <a:lnTo>
                    <a:pt x="23247" y="3166"/>
                  </a:lnTo>
                  <a:lnTo>
                    <a:pt x="21401" y="2741"/>
                  </a:lnTo>
                  <a:lnTo>
                    <a:pt x="20438" y="2540"/>
                  </a:lnTo>
                  <a:lnTo>
                    <a:pt x="19502" y="2340"/>
                  </a:lnTo>
                  <a:lnTo>
                    <a:pt x="18539" y="2139"/>
                  </a:lnTo>
                  <a:lnTo>
                    <a:pt x="17576" y="1946"/>
                  </a:lnTo>
                  <a:lnTo>
                    <a:pt x="16613" y="1761"/>
                  </a:lnTo>
                  <a:lnTo>
                    <a:pt x="15623" y="1575"/>
                  </a:lnTo>
                  <a:lnTo>
                    <a:pt x="14633" y="1398"/>
                  </a:lnTo>
                  <a:lnTo>
                    <a:pt x="13644" y="1228"/>
                  </a:lnTo>
                  <a:lnTo>
                    <a:pt x="12654" y="1058"/>
                  </a:lnTo>
                  <a:lnTo>
                    <a:pt x="11637" y="904"/>
                  </a:lnTo>
                  <a:lnTo>
                    <a:pt x="10621" y="749"/>
                  </a:lnTo>
                  <a:lnTo>
                    <a:pt x="9604" y="595"/>
                  </a:lnTo>
                  <a:lnTo>
                    <a:pt x="8588" y="456"/>
                  </a:lnTo>
                  <a:lnTo>
                    <a:pt x="7545" y="317"/>
                  </a:lnTo>
                  <a:lnTo>
                    <a:pt x="6501" y="193"/>
                  </a:lnTo>
                  <a:lnTo>
                    <a:pt x="5458" y="70"/>
                  </a:lnTo>
                  <a:lnTo>
                    <a:pt x="5110" y="31"/>
                  </a:lnTo>
                  <a:lnTo>
                    <a:pt x="4736" y="8"/>
                  </a:lnTo>
                  <a:lnTo>
                    <a:pt x="438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5"/>
            <p:cNvSpPr/>
            <p:nvPr/>
          </p:nvSpPr>
          <p:spPr>
            <a:xfrm rot="10800000">
              <a:off x="3863003" y="76204"/>
              <a:ext cx="81156" cy="808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15"/>
          <p:cNvSpPr/>
          <p:nvPr/>
        </p:nvSpPr>
        <p:spPr>
          <a:xfrm rot="10800000">
            <a:off x="888500" y="4639400"/>
            <a:ext cx="317800" cy="292625"/>
          </a:xfrm>
          <a:custGeom>
            <a:avLst/>
            <a:gdLst/>
            <a:ahLst/>
            <a:cxnLst/>
            <a:rect l="l" t="t" r="r" b="b"/>
            <a:pathLst>
              <a:path w="128404" h="38554" extrusionOk="0">
                <a:moveTo>
                  <a:pt x="51281" y="2779"/>
                </a:moveTo>
                <a:lnTo>
                  <a:pt x="55321" y="3852"/>
                </a:lnTo>
                <a:lnTo>
                  <a:pt x="59387" y="4918"/>
                </a:lnTo>
                <a:lnTo>
                  <a:pt x="63533" y="5975"/>
                </a:lnTo>
                <a:lnTo>
                  <a:pt x="65646" y="6500"/>
                </a:lnTo>
                <a:lnTo>
                  <a:pt x="67733" y="7025"/>
                </a:lnTo>
                <a:lnTo>
                  <a:pt x="69873" y="7542"/>
                </a:lnTo>
                <a:lnTo>
                  <a:pt x="71986" y="8060"/>
                </a:lnTo>
                <a:lnTo>
                  <a:pt x="74126" y="8569"/>
                </a:lnTo>
                <a:lnTo>
                  <a:pt x="76293" y="9079"/>
                </a:lnTo>
                <a:lnTo>
                  <a:pt x="78460" y="9581"/>
                </a:lnTo>
                <a:lnTo>
                  <a:pt x="80653" y="10082"/>
                </a:lnTo>
                <a:lnTo>
                  <a:pt x="82847" y="10576"/>
                </a:lnTo>
                <a:lnTo>
                  <a:pt x="85067" y="11063"/>
                </a:lnTo>
                <a:lnTo>
                  <a:pt x="87288" y="11549"/>
                </a:lnTo>
                <a:lnTo>
                  <a:pt x="89508" y="12028"/>
                </a:lnTo>
                <a:lnTo>
                  <a:pt x="91755" y="12506"/>
                </a:lnTo>
                <a:lnTo>
                  <a:pt x="94029" y="12977"/>
                </a:lnTo>
                <a:lnTo>
                  <a:pt x="96276" y="13440"/>
                </a:lnTo>
                <a:lnTo>
                  <a:pt x="98576" y="13896"/>
                </a:lnTo>
                <a:lnTo>
                  <a:pt x="100850" y="14351"/>
                </a:lnTo>
                <a:lnTo>
                  <a:pt x="103151" y="14799"/>
                </a:lnTo>
                <a:lnTo>
                  <a:pt x="105478" y="15231"/>
                </a:lnTo>
                <a:lnTo>
                  <a:pt x="107805" y="15664"/>
                </a:lnTo>
                <a:lnTo>
                  <a:pt x="110133" y="16088"/>
                </a:lnTo>
                <a:lnTo>
                  <a:pt x="112487" y="16513"/>
                </a:lnTo>
                <a:lnTo>
                  <a:pt x="114841" y="16922"/>
                </a:lnTo>
                <a:lnTo>
                  <a:pt x="117195" y="17324"/>
                </a:lnTo>
                <a:lnTo>
                  <a:pt x="119576" y="17717"/>
                </a:lnTo>
                <a:lnTo>
                  <a:pt x="121956" y="18103"/>
                </a:lnTo>
                <a:lnTo>
                  <a:pt x="115028" y="19084"/>
                </a:lnTo>
                <a:lnTo>
                  <a:pt x="108100" y="20072"/>
                </a:lnTo>
                <a:lnTo>
                  <a:pt x="101198" y="21068"/>
                </a:lnTo>
                <a:lnTo>
                  <a:pt x="94323" y="22079"/>
                </a:lnTo>
                <a:lnTo>
                  <a:pt x="87448" y="23090"/>
                </a:lnTo>
                <a:lnTo>
                  <a:pt x="80573" y="24117"/>
                </a:lnTo>
                <a:lnTo>
                  <a:pt x="73725" y="25144"/>
                </a:lnTo>
                <a:lnTo>
                  <a:pt x="66904" y="26178"/>
                </a:lnTo>
                <a:lnTo>
                  <a:pt x="60056" y="27220"/>
                </a:lnTo>
                <a:lnTo>
                  <a:pt x="53234" y="28263"/>
                </a:lnTo>
                <a:lnTo>
                  <a:pt x="39591" y="30362"/>
                </a:lnTo>
                <a:lnTo>
                  <a:pt x="12359" y="34562"/>
                </a:lnTo>
                <a:lnTo>
                  <a:pt x="14579" y="32547"/>
                </a:lnTo>
                <a:lnTo>
                  <a:pt x="16800" y="30540"/>
                </a:lnTo>
                <a:lnTo>
                  <a:pt x="19074" y="28541"/>
                </a:lnTo>
                <a:lnTo>
                  <a:pt x="21374" y="26541"/>
                </a:lnTo>
                <a:lnTo>
                  <a:pt x="23701" y="24542"/>
                </a:lnTo>
                <a:lnTo>
                  <a:pt x="26056" y="22550"/>
                </a:lnTo>
                <a:lnTo>
                  <a:pt x="28463" y="20558"/>
                </a:lnTo>
                <a:lnTo>
                  <a:pt x="30871" y="18574"/>
                </a:lnTo>
                <a:lnTo>
                  <a:pt x="33332" y="16590"/>
                </a:lnTo>
                <a:lnTo>
                  <a:pt x="35793" y="14606"/>
                </a:lnTo>
                <a:lnTo>
                  <a:pt x="38307" y="12630"/>
                </a:lnTo>
                <a:lnTo>
                  <a:pt x="40849" y="10654"/>
                </a:lnTo>
                <a:lnTo>
                  <a:pt x="43417" y="8685"/>
                </a:lnTo>
                <a:lnTo>
                  <a:pt x="46011" y="6709"/>
                </a:lnTo>
                <a:lnTo>
                  <a:pt x="48633" y="4740"/>
                </a:lnTo>
                <a:lnTo>
                  <a:pt x="51281" y="2779"/>
                </a:lnTo>
                <a:close/>
                <a:moveTo>
                  <a:pt x="51549" y="0"/>
                </a:moveTo>
                <a:lnTo>
                  <a:pt x="51094" y="23"/>
                </a:lnTo>
                <a:lnTo>
                  <a:pt x="50666" y="46"/>
                </a:lnTo>
                <a:lnTo>
                  <a:pt x="50238" y="93"/>
                </a:lnTo>
                <a:lnTo>
                  <a:pt x="49837" y="147"/>
                </a:lnTo>
                <a:lnTo>
                  <a:pt x="49462" y="209"/>
                </a:lnTo>
                <a:lnTo>
                  <a:pt x="49088" y="278"/>
                </a:lnTo>
                <a:lnTo>
                  <a:pt x="48740" y="363"/>
                </a:lnTo>
                <a:lnTo>
                  <a:pt x="48446" y="448"/>
                </a:lnTo>
                <a:lnTo>
                  <a:pt x="48152" y="548"/>
                </a:lnTo>
                <a:lnTo>
                  <a:pt x="47804" y="548"/>
                </a:lnTo>
                <a:lnTo>
                  <a:pt x="47429" y="556"/>
                </a:lnTo>
                <a:lnTo>
                  <a:pt x="47081" y="571"/>
                </a:lnTo>
                <a:lnTo>
                  <a:pt x="46734" y="587"/>
                </a:lnTo>
                <a:lnTo>
                  <a:pt x="46386" y="618"/>
                </a:lnTo>
                <a:lnTo>
                  <a:pt x="46038" y="649"/>
                </a:lnTo>
                <a:lnTo>
                  <a:pt x="45717" y="695"/>
                </a:lnTo>
                <a:lnTo>
                  <a:pt x="45369" y="741"/>
                </a:lnTo>
                <a:lnTo>
                  <a:pt x="45075" y="795"/>
                </a:lnTo>
                <a:lnTo>
                  <a:pt x="44781" y="865"/>
                </a:lnTo>
                <a:lnTo>
                  <a:pt x="44487" y="934"/>
                </a:lnTo>
                <a:lnTo>
                  <a:pt x="44219" y="1011"/>
                </a:lnTo>
                <a:lnTo>
                  <a:pt x="43978" y="1104"/>
                </a:lnTo>
                <a:lnTo>
                  <a:pt x="43738" y="1197"/>
                </a:lnTo>
                <a:lnTo>
                  <a:pt x="43550" y="1305"/>
                </a:lnTo>
                <a:lnTo>
                  <a:pt x="43363" y="1421"/>
                </a:lnTo>
                <a:lnTo>
                  <a:pt x="40314" y="3598"/>
                </a:lnTo>
                <a:lnTo>
                  <a:pt x="37318" y="5782"/>
                </a:lnTo>
                <a:lnTo>
                  <a:pt x="34348" y="7975"/>
                </a:lnTo>
                <a:lnTo>
                  <a:pt x="31459" y="10175"/>
                </a:lnTo>
                <a:lnTo>
                  <a:pt x="28597" y="12383"/>
                </a:lnTo>
                <a:lnTo>
                  <a:pt x="25788" y="14591"/>
                </a:lnTo>
                <a:lnTo>
                  <a:pt x="23033" y="16799"/>
                </a:lnTo>
                <a:lnTo>
                  <a:pt x="20331" y="19022"/>
                </a:lnTo>
                <a:lnTo>
                  <a:pt x="17656" y="21245"/>
                </a:lnTo>
                <a:lnTo>
                  <a:pt x="15034" y="23469"/>
                </a:lnTo>
                <a:lnTo>
                  <a:pt x="12466" y="25700"/>
                </a:lnTo>
                <a:lnTo>
                  <a:pt x="9925" y="27938"/>
                </a:lnTo>
                <a:lnTo>
                  <a:pt x="7437" y="30177"/>
                </a:lnTo>
                <a:lnTo>
                  <a:pt x="4976" y="32416"/>
                </a:lnTo>
                <a:lnTo>
                  <a:pt x="2568" y="34670"/>
                </a:lnTo>
                <a:lnTo>
                  <a:pt x="188" y="36917"/>
                </a:lnTo>
                <a:lnTo>
                  <a:pt x="107" y="37017"/>
                </a:lnTo>
                <a:lnTo>
                  <a:pt x="54" y="37125"/>
                </a:lnTo>
                <a:lnTo>
                  <a:pt x="0" y="37225"/>
                </a:lnTo>
                <a:lnTo>
                  <a:pt x="0" y="37318"/>
                </a:lnTo>
                <a:lnTo>
                  <a:pt x="27" y="37418"/>
                </a:lnTo>
                <a:lnTo>
                  <a:pt x="81" y="37511"/>
                </a:lnTo>
                <a:lnTo>
                  <a:pt x="161" y="37604"/>
                </a:lnTo>
                <a:lnTo>
                  <a:pt x="268" y="37689"/>
                </a:lnTo>
                <a:lnTo>
                  <a:pt x="402" y="37781"/>
                </a:lnTo>
                <a:lnTo>
                  <a:pt x="562" y="37859"/>
                </a:lnTo>
                <a:lnTo>
                  <a:pt x="723" y="37936"/>
                </a:lnTo>
                <a:lnTo>
                  <a:pt x="910" y="38013"/>
                </a:lnTo>
                <a:lnTo>
                  <a:pt x="1124" y="38082"/>
                </a:lnTo>
                <a:lnTo>
                  <a:pt x="1338" y="38152"/>
                </a:lnTo>
                <a:lnTo>
                  <a:pt x="1579" y="38214"/>
                </a:lnTo>
                <a:lnTo>
                  <a:pt x="1846" y="38275"/>
                </a:lnTo>
                <a:lnTo>
                  <a:pt x="2114" y="38329"/>
                </a:lnTo>
                <a:lnTo>
                  <a:pt x="2381" y="38376"/>
                </a:lnTo>
                <a:lnTo>
                  <a:pt x="2675" y="38414"/>
                </a:lnTo>
                <a:lnTo>
                  <a:pt x="2996" y="38453"/>
                </a:lnTo>
                <a:lnTo>
                  <a:pt x="3291" y="38484"/>
                </a:lnTo>
                <a:lnTo>
                  <a:pt x="3612" y="38515"/>
                </a:lnTo>
                <a:lnTo>
                  <a:pt x="3933" y="38530"/>
                </a:lnTo>
                <a:lnTo>
                  <a:pt x="4254" y="38546"/>
                </a:lnTo>
                <a:lnTo>
                  <a:pt x="4575" y="38553"/>
                </a:lnTo>
                <a:lnTo>
                  <a:pt x="4923" y="38553"/>
                </a:lnTo>
                <a:lnTo>
                  <a:pt x="5244" y="38546"/>
                </a:lnTo>
                <a:lnTo>
                  <a:pt x="5591" y="38530"/>
                </a:lnTo>
                <a:lnTo>
                  <a:pt x="5912" y="38515"/>
                </a:lnTo>
                <a:lnTo>
                  <a:pt x="6233" y="38484"/>
                </a:lnTo>
                <a:lnTo>
                  <a:pt x="6554" y="38445"/>
                </a:lnTo>
                <a:lnTo>
                  <a:pt x="6875" y="38399"/>
                </a:lnTo>
                <a:lnTo>
                  <a:pt x="21963" y="36044"/>
                </a:lnTo>
                <a:lnTo>
                  <a:pt x="37077" y="33690"/>
                </a:lnTo>
                <a:lnTo>
                  <a:pt x="52191" y="31335"/>
                </a:lnTo>
                <a:lnTo>
                  <a:pt x="59735" y="30154"/>
                </a:lnTo>
                <a:lnTo>
                  <a:pt x="67278" y="28965"/>
                </a:lnTo>
                <a:lnTo>
                  <a:pt x="74795" y="27776"/>
                </a:lnTo>
                <a:lnTo>
                  <a:pt x="82312" y="26580"/>
                </a:lnTo>
                <a:lnTo>
                  <a:pt x="89802" y="25375"/>
                </a:lnTo>
                <a:lnTo>
                  <a:pt x="97292" y="24163"/>
                </a:lnTo>
                <a:lnTo>
                  <a:pt x="104756" y="22936"/>
                </a:lnTo>
                <a:lnTo>
                  <a:pt x="112192" y="21701"/>
                </a:lnTo>
                <a:lnTo>
                  <a:pt x="119629" y="20458"/>
                </a:lnTo>
                <a:lnTo>
                  <a:pt x="127012" y="19200"/>
                </a:lnTo>
                <a:lnTo>
                  <a:pt x="127387" y="19122"/>
                </a:lnTo>
                <a:lnTo>
                  <a:pt x="127708" y="19045"/>
                </a:lnTo>
                <a:lnTo>
                  <a:pt x="127949" y="18952"/>
                </a:lnTo>
                <a:lnTo>
                  <a:pt x="128163" y="18860"/>
                </a:lnTo>
                <a:lnTo>
                  <a:pt x="128296" y="18759"/>
                </a:lnTo>
                <a:lnTo>
                  <a:pt x="128377" y="18659"/>
                </a:lnTo>
                <a:lnTo>
                  <a:pt x="128403" y="18559"/>
                </a:lnTo>
                <a:lnTo>
                  <a:pt x="128377" y="18458"/>
                </a:lnTo>
                <a:lnTo>
                  <a:pt x="128323" y="18358"/>
                </a:lnTo>
                <a:lnTo>
                  <a:pt x="128216" y="18258"/>
                </a:lnTo>
                <a:lnTo>
                  <a:pt x="128056" y="18165"/>
                </a:lnTo>
                <a:lnTo>
                  <a:pt x="127868" y="18072"/>
                </a:lnTo>
                <a:lnTo>
                  <a:pt x="127654" y="17995"/>
                </a:lnTo>
                <a:lnTo>
                  <a:pt x="127414" y="17918"/>
                </a:lnTo>
                <a:lnTo>
                  <a:pt x="127119" y="17849"/>
                </a:lnTo>
                <a:lnTo>
                  <a:pt x="126825" y="17794"/>
                </a:lnTo>
                <a:lnTo>
                  <a:pt x="126986" y="17686"/>
                </a:lnTo>
                <a:lnTo>
                  <a:pt x="127093" y="17571"/>
                </a:lnTo>
                <a:lnTo>
                  <a:pt x="127146" y="17517"/>
                </a:lnTo>
                <a:lnTo>
                  <a:pt x="127146" y="17455"/>
                </a:lnTo>
                <a:lnTo>
                  <a:pt x="127146" y="17401"/>
                </a:lnTo>
                <a:lnTo>
                  <a:pt x="127119" y="17339"/>
                </a:lnTo>
                <a:lnTo>
                  <a:pt x="127093" y="17285"/>
                </a:lnTo>
                <a:lnTo>
                  <a:pt x="127039" y="17231"/>
                </a:lnTo>
                <a:lnTo>
                  <a:pt x="126959" y="17169"/>
                </a:lnTo>
                <a:lnTo>
                  <a:pt x="126852" y="17115"/>
                </a:lnTo>
                <a:lnTo>
                  <a:pt x="126718" y="17061"/>
                </a:lnTo>
                <a:lnTo>
                  <a:pt x="126584" y="17007"/>
                </a:lnTo>
                <a:lnTo>
                  <a:pt x="126424" y="16961"/>
                </a:lnTo>
                <a:lnTo>
                  <a:pt x="126210" y="16907"/>
                </a:lnTo>
                <a:lnTo>
                  <a:pt x="121742" y="15872"/>
                </a:lnTo>
                <a:lnTo>
                  <a:pt x="117222" y="14845"/>
                </a:lnTo>
                <a:lnTo>
                  <a:pt x="108233" y="12792"/>
                </a:lnTo>
                <a:lnTo>
                  <a:pt x="99218" y="10754"/>
                </a:lnTo>
                <a:lnTo>
                  <a:pt x="90203" y="8708"/>
                </a:lnTo>
                <a:lnTo>
                  <a:pt x="85736" y="7681"/>
                </a:lnTo>
                <a:lnTo>
                  <a:pt x="81242" y="6647"/>
                </a:lnTo>
                <a:lnTo>
                  <a:pt x="76775" y="5612"/>
                </a:lnTo>
                <a:lnTo>
                  <a:pt x="72334" y="4570"/>
                </a:lnTo>
                <a:lnTo>
                  <a:pt x="67893" y="3520"/>
                </a:lnTo>
                <a:lnTo>
                  <a:pt x="63480" y="2463"/>
                </a:lnTo>
                <a:lnTo>
                  <a:pt x="59066" y="1397"/>
                </a:lnTo>
                <a:lnTo>
                  <a:pt x="54705" y="317"/>
                </a:lnTo>
                <a:lnTo>
                  <a:pt x="54277" y="224"/>
                </a:lnTo>
                <a:lnTo>
                  <a:pt x="53823" y="147"/>
                </a:lnTo>
                <a:lnTo>
                  <a:pt x="53368" y="85"/>
                </a:lnTo>
                <a:lnTo>
                  <a:pt x="52913" y="39"/>
                </a:lnTo>
                <a:lnTo>
                  <a:pt x="52458" y="16"/>
                </a:lnTo>
                <a:lnTo>
                  <a:pt x="520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Do Hyeon" charset="-127"/>
              <a:buNone/>
              <a:defRPr sz="2800">
                <a:solidFill>
                  <a:schemeClr val="dk1"/>
                </a:solidFill>
                <a:latin typeface="Do Hyeon" charset="-127"/>
                <a:ea typeface="Do Hyeon" charset="-127"/>
                <a:cs typeface="Do Hyeon" charset="-127"/>
                <a:sym typeface="Do Hyeon" charset="-127"/>
              </a:defRPr>
            </a:lvl1pPr>
            <a:lvl2pPr lvl="1" rtl="0">
              <a:spcBef>
                <a:spcPts val="0"/>
              </a:spcBef>
              <a:spcAft>
                <a:spcPts val="0"/>
              </a:spcAft>
              <a:buClr>
                <a:schemeClr val="dk1"/>
              </a:buClr>
              <a:buSzPts val="2800"/>
              <a:buFont typeface="Bebas Neue" panose="020B0606020202050201"/>
              <a:buNone/>
              <a:defRPr sz="28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2800"/>
              <a:buFont typeface="Bebas Neue" panose="020B0606020202050201"/>
              <a:buNone/>
              <a:defRPr sz="28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2800"/>
              <a:buFont typeface="Bebas Neue" panose="020B0606020202050201"/>
              <a:buNone/>
              <a:defRPr sz="28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2800"/>
              <a:buFont typeface="Bebas Neue" panose="020B0606020202050201"/>
              <a:buNone/>
              <a:defRPr sz="28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2800"/>
              <a:buFont typeface="Bebas Neue" panose="020B0606020202050201"/>
              <a:buNone/>
              <a:defRPr sz="28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2800"/>
              <a:buFont typeface="Bebas Neue" panose="020B0606020202050201"/>
              <a:buNone/>
              <a:defRPr sz="28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2800"/>
              <a:buFont typeface="Bebas Neue" panose="020B0606020202050201"/>
              <a:buNone/>
              <a:defRPr sz="28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2800"/>
              <a:buFont typeface="Bebas Neue" panose="020B0606020202050201"/>
              <a:buNone/>
              <a:defRPr sz="28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Didact Gothic" panose="00000500000000000000"/>
              <a:buChar char="●"/>
              <a:defRPr sz="1800">
                <a:solidFill>
                  <a:schemeClr val="dk1"/>
                </a:solidFill>
                <a:latin typeface="Didact Gothic" panose="00000500000000000000"/>
                <a:ea typeface="Didact Gothic" panose="00000500000000000000"/>
                <a:cs typeface="Didact Gothic" panose="00000500000000000000"/>
                <a:sym typeface="Didact Gothic" panose="00000500000000000000"/>
              </a:defRPr>
            </a:lvl1pPr>
            <a:lvl2pPr marL="914400" lvl="1" indent="-317500">
              <a:lnSpc>
                <a:spcPct val="115000"/>
              </a:lnSpc>
              <a:spcBef>
                <a:spcPts val="1600"/>
              </a:spcBef>
              <a:spcAft>
                <a:spcPts val="0"/>
              </a:spcAft>
              <a:buClr>
                <a:schemeClr val="dk1"/>
              </a:buClr>
              <a:buSzPts val="1400"/>
              <a:buFont typeface="Didact Gothic" panose="00000500000000000000"/>
              <a:buChar char="○"/>
              <a:defRPr>
                <a:solidFill>
                  <a:schemeClr val="dk1"/>
                </a:solidFill>
                <a:latin typeface="Didact Gothic" panose="00000500000000000000"/>
                <a:ea typeface="Didact Gothic" panose="00000500000000000000"/>
                <a:cs typeface="Didact Gothic" panose="00000500000000000000"/>
                <a:sym typeface="Didact Gothic" panose="00000500000000000000"/>
              </a:defRPr>
            </a:lvl2pPr>
            <a:lvl3pPr marL="1371600" lvl="2" indent="-317500">
              <a:lnSpc>
                <a:spcPct val="115000"/>
              </a:lnSpc>
              <a:spcBef>
                <a:spcPts val="1600"/>
              </a:spcBef>
              <a:spcAft>
                <a:spcPts val="0"/>
              </a:spcAft>
              <a:buClr>
                <a:schemeClr val="dk1"/>
              </a:buClr>
              <a:buSzPts val="1400"/>
              <a:buFont typeface="Didact Gothic" panose="00000500000000000000"/>
              <a:buChar char="■"/>
              <a:defRPr>
                <a:solidFill>
                  <a:schemeClr val="dk1"/>
                </a:solidFill>
                <a:latin typeface="Didact Gothic" panose="00000500000000000000"/>
                <a:ea typeface="Didact Gothic" panose="00000500000000000000"/>
                <a:cs typeface="Didact Gothic" panose="00000500000000000000"/>
                <a:sym typeface="Didact Gothic" panose="00000500000000000000"/>
              </a:defRPr>
            </a:lvl3pPr>
            <a:lvl4pPr marL="1828800" lvl="3" indent="-317500">
              <a:lnSpc>
                <a:spcPct val="115000"/>
              </a:lnSpc>
              <a:spcBef>
                <a:spcPts val="1600"/>
              </a:spcBef>
              <a:spcAft>
                <a:spcPts val="0"/>
              </a:spcAft>
              <a:buClr>
                <a:schemeClr val="dk1"/>
              </a:buClr>
              <a:buSzPts val="1400"/>
              <a:buFont typeface="Didact Gothic" panose="00000500000000000000"/>
              <a:buChar char="●"/>
              <a:defRPr>
                <a:solidFill>
                  <a:schemeClr val="dk1"/>
                </a:solidFill>
                <a:latin typeface="Didact Gothic" panose="00000500000000000000"/>
                <a:ea typeface="Didact Gothic" panose="00000500000000000000"/>
                <a:cs typeface="Didact Gothic" panose="00000500000000000000"/>
                <a:sym typeface="Didact Gothic" panose="00000500000000000000"/>
              </a:defRPr>
            </a:lvl4pPr>
            <a:lvl5pPr marL="2286000" lvl="4" indent="-317500">
              <a:lnSpc>
                <a:spcPct val="115000"/>
              </a:lnSpc>
              <a:spcBef>
                <a:spcPts val="1600"/>
              </a:spcBef>
              <a:spcAft>
                <a:spcPts val="0"/>
              </a:spcAft>
              <a:buClr>
                <a:schemeClr val="dk1"/>
              </a:buClr>
              <a:buSzPts val="1400"/>
              <a:buFont typeface="Didact Gothic" panose="00000500000000000000"/>
              <a:buChar char="○"/>
              <a:defRPr>
                <a:solidFill>
                  <a:schemeClr val="dk1"/>
                </a:solidFill>
                <a:latin typeface="Didact Gothic" panose="00000500000000000000"/>
                <a:ea typeface="Didact Gothic" panose="00000500000000000000"/>
                <a:cs typeface="Didact Gothic" panose="00000500000000000000"/>
                <a:sym typeface="Didact Gothic" panose="00000500000000000000"/>
              </a:defRPr>
            </a:lvl5pPr>
            <a:lvl6pPr marL="2743200" lvl="5" indent="-317500">
              <a:lnSpc>
                <a:spcPct val="115000"/>
              </a:lnSpc>
              <a:spcBef>
                <a:spcPts val="1600"/>
              </a:spcBef>
              <a:spcAft>
                <a:spcPts val="0"/>
              </a:spcAft>
              <a:buClr>
                <a:schemeClr val="dk1"/>
              </a:buClr>
              <a:buSzPts val="1400"/>
              <a:buFont typeface="Didact Gothic" panose="00000500000000000000"/>
              <a:buChar char="■"/>
              <a:defRPr>
                <a:solidFill>
                  <a:schemeClr val="dk1"/>
                </a:solidFill>
                <a:latin typeface="Didact Gothic" panose="00000500000000000000"/>
                <a:ea typeface="Didact Gothic" panose="00000500000000000000"/>
                <a:cs typeface="Didact Gothic" panose="00000500000000000000"/>
                <a:sym typeface="Didact Gothic" panose="00000500000000000000"/>
              </a:defRPr>
            </a:lvl6pPr>
            <a:lvl7pPr marL="3200400" lvl="6" indent="-317500">
              <a:lnSpc>
                <a:spcPct val="115000"/>
              </a:lnSpc>
              <a:spcBef>
                <a:spcPts val="1600"/>
              </a:spcBef>
              <a:spcAft>
                <a:spcPts val="0"/>
              </a:spcAft>
              <a:buClr>
                <a:schemeClr val="dk1"/>
              </a:buClr>
              <a:buSzPts val="1400"/>
              <a:buFont typeface="Didact Gothic" panose="00000500000000000000"/>
              <a:buChar char="●"/>
              <a:defRPr>
                <a:solidFill>
                  <a:schemeClr val="dk1"/>
                </a:solidFill>
                <a:latin typeface="Didact Gothic" panose="00000500000000000000"/>
                <a:ea typeface="Didact Gothic" panose="00000500000000000000"/>
                <a:cs typeface="Didact Gothic" panose="00000500000000000000"/>
                <a:sym typeface="Didact Gothic" panose="00000500000000000000"/>
              </a:defRPr>
            </a:lvl7pPr>
            <a:lvl8pPr marL="3657600" lvl="7" indent="-317500">
              <a:lnSpc>
                <a:spcPct val="115000"/>
              </a:lnSpc>
              <a:spcBef>
                <a:spcPts val="1600"/>
              </a:spcBef>
              <a:spcAft>
                <a:spcPts val="0"/>
              </a:spcAft>
              <a:buClr>
                <a:schemeClr val="dk1"/>
              </a:buClr>
              <a:buSzPts val="1400"/>
              <a:buFont typeface="Didact Gothic" panose="00000500000000000000"/>
              <a:buChar char="○"/>
              <a:defRPr>
                <a:solidFill>
                  <a:schemeClr val="dk1"/>
                </a:solidFill>
                <a:latin typeface="Didact Gothic" panose="00000500000000000000"/>
                <a:ea typeface="Didact Gothic" panose="00000500000000000000"/>
                <a:cs typeface="Didact Gothic" panose="00000500000000000000"/>
                <a:sym typeface="Didact Gothic" panose="00000500000000000000"/>
              </a:defRPr>
            </a:lvl8pPr>
            <a:lvl9pPr marL="4114800" lvl="8" indent="-317500">
              <a:lnSpc>
                <a:spcPct val="115000"/>
              </a:lnSpc>
              <a:spcBef>
                <a:spcPts val="1600"/>
              </a:spcBef>
              <a:spcAft>
                <a:spcPts val="1600"/>
              </a:spcAft>
              <a:buClr>
                <a:schemeClr val="dk1"/>
              </a:buClr>
              <a:buSzPts val="1400"/>
              <a:buFont typeface="Didact Gothic" panose="00000500000000000000"/>
              <a:buChar char="■"/>
              <a:defRPr>
                <a:solidFill>
                  <a:schemeClr val="dk1"/>
                </a:solidFill>
                <a:latin typeface="Didact Gothic" panose="00000500000000000000"/>
                <a:ea typeface="Didact Gothic" panose="00000500000000000000"/>
                <a:cs typeface="Didact Gothic" panose="00000500000000000000"/>
                <a:sym typeface="Didact Gothic" panose="00000500000000000000"/>
              </a:defRPr>
            </a:lvl9pPr>
          </a:lstStyle>
          <a:p>
            <a:endParaRPr/>
          </a:p>
        </p:txBody>
      </p:sp>
      <p:sp>
        <p:nvSpPr>
          <p:cNvPr id="8" name="Google Shape;8;p1"/>
          <p:cNvSpPr txBox="1">
            <a:spLocks noGrp="1"/>
          </p:cNvSpPr>
          <p:nvPr>
            <p:ph type="sldNum" idx="12"/>
          </p:nvPr>
        </p:nvSpPr>
        <p:spPr>
          <a:xfrm>
            <a:off x="8404384" y="46736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2"/>
                </a:solidFill>
                <a:latin typeface="Bebas Neue" panose="020B0606020202050201"/>
                <a:ea typeface="Bebas Neue" panose="020B0606020202050201"/>
                <a:cs typeface="Bebas Neue" panose="020B0606020202050201"/>
                <a:sym typeface="Bebas Neue" panose="020B0606020202050201"/>
              </a:defRPr>
            </a:lvl1pPr>
            <a:lvl2pPr lvl="1" algn="r">
              <a:buNone/>
              <a:defRPr sz="1300">
                <a:solidFill>
                  <a:schemeClr val="dk2"/>
                </a:solidFill>
                <a:latin typeface="Bebas Neue" panose="020B0606020202050201"/>
                <a:ea typeface="Bebas Neue" panose="020B0606020202050201"/>
                <a:cs typeface="Bebas Neue" panose="020B0606020202050201"/>
                <a:sym typeface="Bebas Neue" panose="020B0606020202050201"/>
              </a:defRPr>
            </a:lvl2pPr>
            <a:lvl3pPr lvl="2" algn="r">
              <a:buNone/>
              <a:defRPr sz="1300">
                <a:solidFill>
                  <a:schemeClr val="dk2"/>
                </a:solidFill>
                <a:latin typeface="Bebas Neue" panose="020B0606020202050201"/>
                <a:ea typeface="Bebas Neue" panose="020B0606020202050201"/>
                <a:cs typeface="Bebas Neue" panose="020B0606020202050201"/>
                <a:sym typeface="Bebas Neue" panose="020B0606020202050201"/>
              </a:defRPr>
            </a:lvl3pPr>
            <a:lvl4pPr lvl="3" algn="r">
              <a:buNone/>
              <a:defRPr sz="1300">
                <a:solidFill>
                  <a:schemeClr val="dk2"/>
                </a:solidFill>
                <a:latin typeface="Bebas Neue" panose="020B0606020202050201"/>
                <a:ea typeface="Bebas Neue" panose="020B0606020202050201"/>
                <a:cs typeface="Bebas Neue" panose="020B0606020202050201"/>
                <a:sym typeface="Bebas Neue" panose="020B0606020202050201"/>
              </a:defRPr>
            </a:lvl4pPr>
            <a:lvl5pPr lvl="4" algn="r">
              <a:buNone/>
              <a:defRPr sz="1300">
                <a:solidFill>
                  <a:schemeClr val="dk2"/>
                </a:solidFill>
                <a:latin typeface="Bebas Neue" panose="020B0606020202050201"/>
                <a:ea typeface="Bebas Neue" panose="020B0606020202050201"/>
                <a:cs typeface="Bebas Neue" panose="020B0606020202050201"/>
                <a:sym typeface="Bebas Neue" panose="020B0606020202050201"/>
              </a:defRPr>
            </a:lvl5pPr>
            <a:lvl6pPr lvl="5" algn="r">
              <a:buNone/>
              <a:defRPr sz="1300">
                <a:solidFill>
                  <a:schemeClr val="dk2"/>
                </a:solidFill>
                <a:latin typeface="Bebas Neue" panose="020B0606020202050201"/>
                <a:ea typeface="Bebas Neue" panose="020B0606020202050201"/>
                <a:cs typeface="Bebas Neue" panose="020B0606020202050201"/>
                <a:sym typeface="Bebas Neue" panose="020B0606020202050201"/>
              </a:defRPr>
            </a:lvl6pPr>
            <a:lvl7pPr lvl="6" algn="r">
              <a:buNone/>
              <a:defRPr sz="1300">
                <a:solidFill>
                  <a:schemeClr val="dk2"/>
                </a:solidFill>
                <a:latin typeface="Bebas Neue" panose="020B0606020202050201"/>
                <a:ea typeface="Bebas Neue" panose="020B0606020202050201"/>
                <a:cs typeface="Bebas Neue" panose="020B0606020202050201"/>
                <a:sym typeface="Bebas Neue" panose="020B0606020202050201"/>
              </a:defRPr>
            </a:lvl7pPr>
            <a:lvl8pPr lvl="7" algn="r">
              <a:buNone/>
              <a:defRPr sz="1300">
                <a:solidFill>
                  <a:schemeClr val="dk2"/>
                </a:solidFill>
                <a:latin typeface="Bebas Neue" panose="020B0606020202050201"/>
                <a:ea typeface="Bebas Neue" panose="020B0606020202050201"/>
                <a:cs typeface="Bebas Neue" panose="020B0606020202050201"/>
                <a:sym typeface="Bebas Neue" panose="020B0606020202050201"/>
              </a:defRPr>
            </a:lvl8pPr>
            <a:lvl9pPr lvl="8" algn="r">
              <a:buNone/>
              <a:defRPr sz="1300">
                <a:solidFill>
                  <a:schemeClr val="dk2"/>
                </a:solidFill>
                <a:latin typeface="Bebas Neue" panose="020B0606020202050201"/>
                <a:ea typeface="Bebas Neue" panose="020B0606020202050201"/>
                <a:cs typeface="Bebas Neue" panose="020B0606020202050201"/>
                <a:sym typeface="Bebas Neue" panose="020B0606020202050201"/>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5" r:id="rId5"/>
    <p:sldLayoutId id="2147483656" r:id="rId6"/>
    <p:sldLayoutId id="2147483659" r:id="rId7"/>
    <p:sldLayoutId id="2147483661" r:id="rId8"/>
    <p:sldLayoutId id="2147483662" r:id="rId9"/>
    <p:sldLayoutId id="2147483663" r:id="rId10"/>
    <p:sldLayoutId id="2147483669" r:id="rId11"/>
    <p:sldLayoutId id="2147483671" r:id="rId12"/>
    <p:sldLayoutId id="2147483673" r:id="rId13"/>
    <p:sldLayoutId id="2147483676" r:id="rId14"/>
    <p:sldLayoutId id="2147483677"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17.sv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www.tinkercad.com/things/0XazhCQ9QaB-smashing-lappi" TargetMode="External"/><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arun-kushwaha04/ICTW/tree/main/Code/Logic.txt" TargetMode="External"/><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2.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33"/>
          <p:cNvSpPr txBox="1">
            <a:spLocks noGrp="1"/>
          </p:cNvSpPr>
          <p:nvPr>
            <p:ph type="ctrTitle"/>
          </p:nvPr>
        </p:nvSpPr>
        <p:spPr>
          <a:xfrm>
            <a:off x="1251563" y="109691"/>
            <a:ext cx="7048627" cy="1189204"/>
          </a:xfrm>
          <a:prstGeom prst="rect">
            <a:avLst/>
          </a:prstGeom>
        </p:spPr>
        <p:txBody>
          <a:bodyPr spcFirstLastPara="1" wrap="square" lIns="91425" tIns="91425" rIns="91425" bIns="91425" anchor="b" anchorCtr="0">
            <a:noAutofit/>
          </a:bodyPr>
          <a:lstStyle/>
          <a:p>
            <a:r>
              <a:rPr lang="en-US" sz="2700" dirty="0">
                <a:solidFill>
                  <a:schemeClr val="tx1"/>
                </a:solidFill>
              </a:rPr>
              <a:t>ICTW Project Presentation</a:t>
            </a:r>
            <a:br>
              <a:rPr lang="en-US" sz="2700" dirty="0">
                <a:solidFill>
                  <a:schemeClr val="tx1"/>
                </a:solidFill>
              </a:rPr>
            </a:br>
            <a:r>
              <a:rPr lang="en-US" sz="2700" dirty="0">
                <a:solidFill>
                  <a:schemeClr val="tx1"/>
                </a:solidFill>
              </a:rPr>
              <a:t>Sanitizing (UV light) Remote Control Robot</a:t>
            </a:r>
            <a:endParaRPr lang="en-IN" sz="2700" dirty="0">
              <a:solidFill>
                <a:schemeClr val="tx1"/>
              </a:solidFill>
            </a:endParaRPr>
          </a:p>
        </p:txBody>
      </p:sp>
      <p:sp>
        <p:nvSpPr>
          <p:cNvPr id="553" name="Google Shape;553;p33"/>
          <p:cNvSpPr txBox="1">
            <a:spLocks noGrp="1"/>
          </p:cNvSpPr>
          <p:nvPr>
            <p:ph type="subTitle" idx="1"/>
          </p:nvPr>
        </p:nvSpPr>
        <p:spPr>
          <a:xfrm>
            <a:off x="2532916" y="1422003"/>
            <a:ext cx="4445633" cy="2882744"/>
          </a:xfrm>
          <a:prstGeom prst="rect">
            <a:avLst/>
          </a:prstGeom>
        </p:spPr>
        <p:txBody>
          <a:bodyPr spcFirstLastPara="1" wrap="square" lIns="91425" tIns="91425" rIns="91425" bIns="91425" anchor="t" anchorCtr="0">
            <a:noAutofit/>
          </a:bodyPr>
          <a:lstStyle/>
          <a:p>
            <a:pPr marL="0" indent="0" algn="l"/>
            <a:r>
              <a:rPr lang="en-US" dirty="0"/>
              <a:t> 	        </a:t>
            </a:r>
            <a:r>
              <a:rPr lang="en-US" sz="1800" b="1" dirty="0">
                <a:latin typeface="Calibri" panose="020F0502020204030204" pitchFamily="34" charset="0"/>
                <a:ea typeface="Do Hyeon" charset="-127"/>
                <a:cs typeface="Calibri" panose="020F0502020204030204" pitchFamily="34" charset="0"/>
              </a:rPr>
              <a:t>Group Number: 38              </a:t>
            </a:r>
          </a:p>
          <a:p>
            <a:pPr marL="0" indent="0" algn="l"/>
            <a:r>
              <a:rPr lang="en-US" sz="1800" b="1" dirty="0">
                <a:latin typeface="Calibri" panose="020F0502020204030204" pitchFamily="34" charset="0"/>
                <a:ea typeface="Do Hyeon" charset="-127"/>
                <a:cs typeface="Calibri" panose="020F0502020204030204" pitchFamily="34" charset="0"/>
              </a:rPr>
              <a:t>   	       Team Members:</a:t>
            </a:r>
          </a:p>
          <a:p>
            <a:pPr marL="0" indent="0" algn="l"/>
            <a:endParaRPr lang="en-US" sz="1800" b="1" dirty="0">
              <a:latin typeface="Calibri" panose="020F0502020204030204" pitchFamily="34" charset="0"/>
              <a:ea typeface="Do Hyeon" charset="-127"/>
              <a:cs typeface="Calibri" panose="020F0502020204030204" pitchFamily="34" charset="0"/>
            </a:endParaRPr>
          </a:p>
          <a:p>
            <a:pPr marL="514350" indent="-514350" algn="l">
              <a:buFont typeface="+mj-lt"/>
              <a:buAutoNum type="arabicPeriod"/>
            </a:pPr>
            <a:r>
              <a:rPr lang="en-US" sz="1800" b="1" dirty="0">
                <a:latin typeface="Calibri" panose="020F0502020204030204" pitchFamily="34" charset="0"/>
                <a:ea typeface="Do Hyeon" charset="-127"/>
                <a:cs typeface="Calibri" panose="020F0502020204030204" pitchFamily="34" charset="0"/>
              </a:rPr>
              <a:t>Ansh Singh: IMT2020-013</a:t>
            </a:r>
          </a:p>
          <a:p>
            <a:pPr marL="514350" indent="-514350" algn="l">
              <a:buFont typeface="+mj-lt"/>
              <a:buAutoNum type="arabicPeriod"/>
            </a:pPr>
            <a:r>
              <a:rPr lang="en-US" sz="1800" b="1" dirty="0">
                <a:latin typeface="Calibri" panose="020F0502020204030204" pitchFamily="34" charset="0"/>
                <a:ea typeface="Do Hyeon" charset="-127"/>
                <a:cs typeface="Calibri" panose="020F0502020204030204" pitchFamily="34" charset="0"/>
              </a:rPr>
              <a:t>Arun Singh Kushwaha: IMT2020-016</a:t>
            </a:r>
          </a:p>
          <a:p>
            <a:pPr marL="514350" indent="-514350" algn="l">
              <a:buFont typeface="+mj-lt"/>
              <a:buAutoNum type="arabicPeriod"/>
            </a:pPr>
            <a:r>
              <a:rPr lang="en-US" sz="1800" b="1" dirty="0">
                <a:latin typeface="Calibri" panose="020F0502020204030204" pitchFamily="34" charset="0"/>
                <a:ea typeface="Do Hyeon" charset="-127"/>
                <a:cs typeface="Calibri" panose="020F0502020204030204" pitchFamily="34" charset="0"/>
              </a:rPr>
              <a:t>Lucky Kumar: IMT2020-051</a:t>
            </a:r>
          </a:p>
          <a:p>
            <a:pPr marL="514350" indent="-514350" algn="l">
              <a:buFont typeface="+mj-lt"/>
              <a:buAutoNum type="arabicPeriod"/>
            </a:pPr>
            <a:r>
              <a:rPr lang="en-US" sz="1800" b="1" dirty="0">
                <a:latin typeface="Calibri" panose="020F0502020204030204" pitchFamily="34" charset="0"/>
                <a:ea typeface="Do Hyeon" charset="-127"/>
                <a:cs typeface="Calibri" panose="020F0502020204030204" pitchFamily="34" charset="0"/>
              </a:rPr>
              <a:t>Ritik Kumar: IMT2020-080</a:t>
            </a:r>
          </a:p>
          <a:p>
            <a:pPr marL="0" indent="0" algn="l"/>
            <a:endParaRPr lang="en-US" sz="1800" b="1" dirty="0">
              <a:latin typeface="Calibri" panose="020F0502020204030204" pitchFamily="34" charset="0"/>
              <a:ea typeface="Do Hyeon" charset="-127"/>
              <a:cs typeface="Calibri" panose="020F0502020204030204" pitchFamily="34" charset="0"/>
            </a:endParaRPr>
          </a:p>
          <a:p>
            <a:pPr marL="0" indent="0" algn="l"/>
            <a:r>
              <a:rPr lang="en-US" sz="1800" b="1" dirty="0">
                <a:solidFill>
                  <a:schemeClr val="tx1"/>
                </a:solidFill>
                <a:latin typeface="Calibri" panose="020F0502020204030204" pitchFamily="34" charset="0"/>
                <a:ea typeface="Do Hyeon" charset="-127"/>
                <a:cs typeface="Calibri" panose="020F0502020204030204" pitchFamily="34" charset="0"/>
              </a:rPr>
              <a:t>Submitted To: Dr. Somesh Kumar(Assistant Professor) </a:t>
            </a:r>
            <a:endParaRPr sz="1800" b="1" dirty="0">
              <a:solidFill>
                <a:schemeClr val="tx1"/>
              </a:solidFill>
              <a:latin typeface="Calibri" panose="020F0502020204030204" pitchFamily="34" charset="0"/>
              <a:ea typeface="Do Hyeon" charset="-127"/>
              <a:cs typeface="Calibri" panose="020F0502020204030204" pitchFamily="34" charset="0"/>
            </a:endParaRPr>
          </a:p>
        </p:txBody>
      </p:sp>
      <p:sp>
        <p:nvSpPr>
          <p:cNvPr id="554" name="Google Shape;554;p33"/>
          <p:cNvSpPr/>
          <p:nvPr/>
        </p:nvSpPr>
        <p:spPr>
          <a:xfrm rot="10800000">
            <a:off x="8665991" y="1763089"/>
            <a:ext cx="359566" cy="320229"/>
          </a:xfrm>
          <a:custGeom>
            <a:avLst/>
            <a:gdLst/>
            <a:ahLst/>
            <a:cxnLst/>
            <a:rect l="l" t="t" r="r" b="b"/>
            <a:pathLst>
              <a:path w="119656" h="34732" extrusionOk="0">
                <a:moveTo>
                  <a:pt x="115911" y="0"/>
                </a:moveTo>
                <a:lnTo>
                  <a:pt x="115563" y="8"/>
                </a:lnTo>
                <a:lnTo>
                  <a:pt x="115242" y="31"/>
                </a:lnTo>
                <a:lnTo>
                  <a:pt x="114894" y="62"/>
                </a:lnTo>
                <a:lnTo>
                  <a:pt x="114573" y="100"/>
                </a:lnTo>
                <a:lnTo>
                  <a:pt x="114225" y="155"/>
                </a:lnTo>
                <a:lnTo>
                  <a:pt x="113904" y="224"/>
                </a:lnTo>
                <a:lnTo>
                  <a:pt x="113583" y="309"/>
                </a:lnTo>
                <a:lnTo>
                  <a:pt x="110266" y="1251"/>
                </a:lnTo>
                <a:lnTo>
                  <a:pt x="106976" y="2200"/>
                </a:lnTo>
                <a:lnTo>
                  <a:pt x="100395" y="4099"/>
                </a:lnTo>
                <a:lnTo>
                  <a:pt x="93841" y="6014"/>
                </a:lnTo>
                <a:lnTo>
                  <a:pt x="87314" y="7928"/>
                </a:lnTo>
                <a:lnTo>
                  <a:pt x="80814" y="9858"/>
                </a:lnTo>
                <a:lnTo>
                  <a:pt x="74313" y="11781"/>
                </a:lnTo>
                <a:lnTo>
                  <a:pt x="61339" y="15641"/>
                </a:lnTo>
                <a:lnTo>
                  <a:pt x="36863" y="22890"/>
                </a:lnTo>
                <a:lnTo>
                  <a:pt x="35926" y="23183"/>
                </a:lnTo>
                <a:lnTo>
                  <a:pt x="34829" y="23538"/>
                </a:lnTo>
                <a:lnTo>
                  <a:pt x="33572" y="23963"/>
                </a:lnTo>
                <a:lnTo>
                  <a:pt x="32181" y="24434"/>
                </a:lnTo>
                <a:lnTo>
                  <a:pt x="29051" y="25507"/>
                </a:lnTo>
                <a:lnTo>
                  <a:pt x="27366" y="26078"/>
                </a:lnTo>
                <a:lnTo>
                  <a:pt x="25627" y="26665"/>
                </a:lnTo>
                <a:lnTo>
                  <a:pt x="23835" y="27251"/>
                </a:lnTo>
                <a:lnTo>
                  <a:pt x="21989" y="27838"/>
                </a:lnTo>
                <a:lnTo>
                  <a:pt x="20143" y="28402"/>
                </a:lnTo>
                <a:lnTo>
                  <a:pt x="18324" y="28942"/>
                </a:lnTo>
                <a:lnTo>
                  <a:pt x="17415" y="29205"/>
                </a:lnTo>
                <a:lnTo>
                  <a:pt x="16505" y="29452"/>
                </a:lnTo>
                <a:lnTo>
                  <a:pt x="15623" y="29691"/>
                </a:lnTo>
                <a:lnTo>
                  <a:pt x="14740" y="29915"/>
                </a:lnTo>
                <a:lnTo>
                  <a:pt x="13884" y="30131"/>
                </a:lnTo>
                <a:lnTo>
                  <a:pt x="13028" y="30324"/>
                </a:lnTo>
                <a:lnTo>
                  <a:pt x="12198" y="30509"/>
                </a:lnTo>
                <a:lnTo>
                  <a:pt x="11396" y="30671"/>
                </a:lnTo>
                <a:lnTo>
                  <a:pt x="10326" y="30486"/>
                </a:lnTo>
                <a:lnTo>
                  <a:pt x="9925" y="30424"/>
                </a:lnTo>
                <a:lnTo>
                  <a:pt x="9497" y="30370"/>
                </a:lnTo>
                <a:lnTo>
                  <a:pt x="9042" y="30324"/>
                </a:lnTo>
                <a:lnTo>
                  <a:pt x="8560" y="30293"/>
                </a:lnTo>
                <a:lnTo>
                  <a:pt x="8106" y="30270"/>
                </a:lnTo>
                <a:lnTo>
                  <a:pt x="7624" y="30262"/>
                </a:lnTo>
                <a:lnTo>
                  <a:pt x="7143" y="30262"/>
                </a:lnTo>
                <a:lnTo>
                  <a:pt x="6661" y="30278"/>
                </a:lnTo>
                <a:lnTo>
                  <a:pt x="6180" y="30301"/>
                </a:lnTo>
                <a:lnTo>
                  <a:pt x="5698" y="30332"/>
                </a:lnTo>
                <a:lnTo>
                  <a:pt x="5243" y="30378"/>
                </a:lnTo>
                <a:lnTo>
                  <a:pt x="4815" y="30432"/>
                </a:lnTo>
                <a:lnTo>
                  <a:pt x="4387" y="30494"/>
                </a:lnTo>
                <a:lnTo>
                  <a:pt x="3986" y="30571"/>
                </a:lnTo>
                <a:lnTo>
                  <a:pt x="3612" y="30656"/>
                </a:lnTo>
                <a:lnTo>
                  <a:pt x="3264" y="30748"/>
                </a:lnTo>
                <a:lnTo>
                  <a:pt x="1766" y="31204"/>
                </a:lnTo>
                <a:lnTo>
                  <a:pt x="1498" y="31289"/>
                </a:lnTo>
                <a:lnTo>
                  <a:pt x="1257" y="31382"/>
                </a:lnTo>
                <a:lnTo>
                  <a:pt x="1043" y="31474"/>
                </a:lnTo>
                <a:lnTo>
                  <a:pt x="829" y="31575"/>
                </a:lnTo>
                <a:lnTo>
                  <a:pt x="642" y="31675"/>
                </a:lnTo>
                <a:lnTo>
                  <a:pt x="482" y="31775"/>
                </a:lnTo>
                <a:lnTo>
                  <a:pt x="321" y="31883"/>
                </a:lnTo>
                <a:lnTo>
                  <a:pt x="214" y="31991"/>
                </a:lnTo>
                <a:lnTo>
                  <a:pt x="107" y="32107"/>
                </a:lnTo>
                <a:lnTo>
                  <a:pt x="54" y="32215"/>
                </a:lnTo>
                <a:lnTo>
                  <a:pt x="0" y="32331"/>
                </a:lnTo>
                <a:lnTo>
                  <a:pt x="0" y="32439"/>
                </a:lnTo>
                <a:lnTo>
                  <a:pt x="0" y="32555"/>
                </a:lnTo>
                <a:lnTo>
                  <a:pt x="54" y="32671"/>
                </a:lnTo>
                <a:lnTo>
                  <a:pt x="107" y="32787"/>
                </a:lnTo>
                <a:lnTo>
                  <a:pt x="214" y="32895"/>
                </a:lnTo>
                <a:lnTo>
                  <a:pt x="803" y="33450"/>
                </a:lnTo>
                <a:lnTo>
                  <a:pt x="963" y="33582"/>
                </a:lnTo>
                <a:lnTo>
                  <a:pt x="1177" y="33705"/>
                </a:lnTo>
                <a:lnTo>
                  <a:pt x="1391" y="33829"/>
                </a:lnTo>
                <a:lnTo>
                  <a:pt x="1659" y="33952"/>
                </a:lnTo>
                <a:lnTo>
                  <a:pt x="1953" y="34068"/>
                </a:lnTo>
                <a:lnTo>
                  <a:pt x="2274" y="34176"/>
                </a:lnTo>
                <a:lnTo>
                  <a:pt x="2622" y="34276"/>
                </a:lnTo>
                <a:lnTo>
                  <a:pt x="2996" y="34369"/>
                </a:lnTo>
                <a:lnTo>
                  <a:pt x="3398" y="34454"/>
                </a:lnTo>
                <a:lnTo>
                  <a:pt x="3826" y="34531"/>
                </a:lnTo>
                <a:lnTo>
                  <a:pt x="4254" y="34601"/>
                </a:lnTo>
                <a:lnTo>
                  <a:pt x="4708" y="34655"/>
                </a:lnTo>
                <a:lnTo>
                  <a:pt x="5190" y="34693"/>
                </a:lnTo>
                <a:lnTo>
                  <a:pt x="5671" y="34724"/>
                </a:lnTo>
                <a:lnTo>
                  <a:pt x="6153" y="34732"/>
                </a:lnTo>
                <a:lnTo>
                  <a:pt x="6634" y="34732"/>
                </a:lnTo>
                <a:lnTo>
                  <a:pt x="7892" y="34701"/>
                </a:lnTo>
                <a:lnTo>
                  <a:pt x="9042" y="34655"/>
                </a:lnTo>
                <a:lnTo>
                  <a:pt x="10085" y="34601"/>
                </a:lnTo>
                <a:lnTo>
                  <a:pt x="10567" y="34562"/>
                </a:lnTo>
                <a:lnTo>
                  <a:pt x="11048" y="34531"/>
                </a:lnTo>
                <a:lnTo>
                  <a:pt x="11476" y="34493"/>
                </a:lnTo>
                <a:lnTo>
                  <a:pt x="11904" y="34446"/>
                </a:lnTo>
                <a:lnTo>
                  <a:pt x="12332" y="34400"/>
                </a:lnTo>
                <a:lnTo>
                  <a:pt x="12733" y="34346"/>
                </a:lnTo>
                <a:lnTo>
                  <a:pt x="13135" y="34292"/>
                </a:lnTo>
                <a:lnTo>
                  <a:pt x="13509" y="34238"/>
                </a:lnTo>
                <a:lnTo>
                  <a:pt x="14232" y="34107"/>
                </a:lnTo>
                <a:lnTo>
                  <a:pt x="14954" y="33968"/>
                </a:lnTo>
                <a:lnTo>
                  <a:pt x="15649" y="33806"/>
                </a:lnTo>
                <a:lnTo>
                  <a:pt x="16372" y="33628"/>
                </a:lnTo>
                <a:lnTo>
                  <a:pt x="17094" y="33435"/>
                </a:lnTo>
                <a:lnTo>
                  <a:pt x="17870" y="33219"/>
                </a:lnTo>
                <a:lnTo>
                  <a:pt x="18672" y="32987"/>
                </a:lnTo>
                <a:lnTo>
                  <a:pt x="20464" y="32470"/>
                </a:lnTo>
                <a:lnTo>
                  <a:pt x="22578" y="31852"/>
                </a:lnTo>
                <a:lnTo>
                  <a:pt x="24664" y="31227"/>
                </a:lnTo>
                <a:lnTo>
                  <a:pt x="26751" y="30602"/>
                </a:lnTo>
                <a:lnTo>
                  <a:pt x="28837" y="29969"/>
                </a:lnTo>
                <a:lnTo>
                  <a:pt x="32930" y="28687"/>
                </a:lnTo>
                <a:lnTo>
                  <a:pt x="37023" y="27406"/>
                </a:lnTo>
                <a:lnTo>
                  <a:pt x="45128" y="24820"/>
                </a:lnTo>
                <a:lnTo>
                  <a:pt x="49195" y="23530"/>
                </a:lnTo>
                <a:lnTo>
                  <a:pt x="53261" y="22257"/>
                </a:lnTo>
                <a:lnTo>
                  <a:pt x="61500" y="19709"/>
                </a:lnTo>
                <a:lnTo>
                  <a:pt x="69712" y="17161"/>
                </a:lnTo>
                <a:lnTo>
                  <a:pt x="77951" y="14614"/>
                </a:lnTo>
                <a:lnTo>
                  <a:pt x="86164" y="12066"/>
                </a:lnTo>
                <a:lnTo>
                  <a:pt x="94376" y="9511"/>
                </a:lnTo>
                <a:lnTo>
                  <a:pt x="102535" y="6948"/>
                </a:lnTo>
                <a:lnTo>
                  <a:pt x="106601" y="5659"/>
                </a:lnTo>
                <a:lnTo>
                  <a:pt x="110641" y="4370"/>
                </a:lnTo>
                <a:lnTo>
                  <a:pt x="114680" y="3073"/>
                </a:lnTo>
                <a:lnTo>
                  <a:pt x="118693" y="1776"/>
                </a:lnTo>
                <a:lnTo>
                  <a:pt x="118960" y="1683"/>
                </a:lnTo>
                <a:lnTo>
                  <a:pt x="119174" y="1590"/>
                </a:lnTo>
                <a:lnTo>
                  <a:pt x="119335" y="1490"/>
                </a:lnTo>
                <a:lnTo>
                  <a:pt x="119495" y="1390"/>
                </a:lnTo>
                <a:lnTo>
                  <a:pt x="119575" y="1289"/>
                </a:lnTo>
                <a:lnTo>
                  <a:pt x="119629" y="1189"/>
                </a:lnTo>
                <a:lnTo>
                  <a:pt x="119656" y="1096"/>
                </a:lnTo>
                <a:lnTo>
                  <a:pt x="119656" y="996"/>
                </a:lnTo>
                <a:lnTo>
                  <a:pt x="119602" y="903"/>
                </a:lnTo>
                <a:lnTo>
                  <a:pt x="119522" y="803"/>
                </a:lnTo>
                <a:lnTo>
                  <a:pt x="119442" y="718"/>
                </a:lnTo>
                <a:lnTo>
                  <a:pt x="119308" y="625"/>
                </a:lnTo>
                <a:lnTo>
                  <a:pt x="119147" y="541"/>
                </a:lnTo>
                <a:lnTo>
                  <a:pt x="118960" y="463"/>
                </a:lnTo>
                <a:lnTo>
                  <a:pt x="118773" y="386"/>
                </a:lnTo>
                <a:lnTo>
                  <a:pt x="118532" y="317"/>
                </a:lnTo>
                <a:lnTo>
                  <a:pt x="118291" y="247"/>
                </a:lnTo>
                <a:lnTo>
                  <a:pt x="118051" y="193"/>
                </a:lnTo>
                <a:lnTo>
                  <a:pt x="117756" y="139"/>
                </a:lnTo>
                <a:lnTo>
                  <a:pt x="117489" y="93"/>
                </a:lnTo>
                <a:lnTo>
                  <a:pt x="117168" y="62"/>
                </a:lnTo>
                <a:lnTo>
                  <a:pt x="116874" y="31"/>
                </a:lnTo>
                <a:lnTo>
                  <a:pt x="116553" y="8"/>
                </a:lnTo>
                <a:lnTo>
                  <a:pt x="11623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33"/>
          <p:cNvSpPr/>
          <p:nvPr/>
        </p:nvSpPr>
        <p:spPr>
          <a:xfrm rot="10800000">
            <a:off x="456879" y="1681256"/>
            <a:ext cx="87656" cy="105369"/>
          </a:xfrm>
          <a:custGeom>
            <a:avLst/>
            <a:gdLst/>
            <a:ahLst/>
            <a:cxnLst/>
            <a:rect l="l" t="t" r="r" b="b"/>
            <a:pathLst>
              <a:path w="26806" h="10508" extrusionOk="0">
                <a:moveTo>
                  <a:pt x="3318" y="1"/>
                </a:moveTo>
                <a:lnTo>
                  <a:pt x="2997" y="8"/>
                </a:lnTo>
                <a:lnTo>
                  <a:pt x="2703" y="24"/>
                </a:lnTo>
                <a:lnTo>
                  <a:pt x="2409" y="47"/>
                </a:lnTo>
                <a:lnTo>
                  <a:pt x="2114" y="78"/>
                </a:lnTo>
                <a:lnTo>
                  <a:pt x="1847" y="124"/>
                </a:lnTo>
                <a:lnTo>
                  <a:pt x="1606" y="170"/>
                </a:lnTo>
                <a:lnTo>
                  <a:pt x="1365" y="224"/>
                </a:lnTo>
                <a:lnTo>
                  <a:pt x="1151" y="294"/>
                </a:lnTo>
                <a:lnTo>
                  <a:pt x="937" y="356"/>
                </a:lnTo>
                <a:lnTo>
                  <a:pt x="750" y="433"/>
                </a:lnTo>
                <a:lnTo>
                  <a:pt x="590" y="510"/>
                </a:lnTo>
                <a:lnTo>
                  <a:pt x="429" y="595"/>
                </a:lnTo>
                <a:lnTo>
                  <a:pt x="295" y="680"/>
                </a:lnTo>
                <a:lnTo>
                  <a:pt x="188" y="765"/>
                </a:lnTo>
                <a:lnTo>
                  <a:pt x="108" y="857"/>
                </a:lnTo>
                <a:lnTo>
                  <a:pt x="54" y="950"/>
                </a:lnTo>
                <a:lnTo>
                  <a:pt x="1" y="1043"/>
                </a:lnTo>
                <a:lnTo>
                  <a:pt x="1" y="1135"/>
                </a:lnTo>
                <a:lnTo>
                  <a:pt x="28" y="1236"/>
                </a:lnTo>
                <a:lnTo>
                  <a:pt x="54" y="1328"/>
                </a:lnTo>
                <a:lnTo>
                  <a:pt x="135" y="1421"/>
                </a:lnTo>
                <a:lnTo>
                  <a:pt x="215" y="1514"/>
                </a:lnTo>
                <a:lnTo>
                  <a:pt x="349" y="1599"/>
                </a:lnTo>
                <a:lnTo>
                  <a:pt x="509" y="1691"/>
                </a:lnTo>
                <a:lnTo>
                  <a:pt x="697" y="1768"/>
                </a:lnTo>
                <a:lnTo>
                  <a:pt x="937" y="1853"/>
                </a:lnTo>
                <a:lnTo>
                  <a:pt x="1178" y="1923"/>
                </a:lnTo>
                <a:lnTo>
                  <a:pt x="2810" y="2363"/>
                </a:lnTo>
                <a:lnTo>
                  <a:pt x="4388" y="2803"/>
                </a:lnTo>
                <a:lnTo>
                  <a:pt x="5913" y="3251"/>
                </a:lnTo>
                <a:lnTo>
                  <a:pt x="7384" y="3698"/>
                </a:lnTo>
                <a:lnTo>
                  <a:pt x="8775" y="4146"/>
                </a:lnTo>
                <a:lnTo>
                  <a:pt x="10113" y="4609"/>
                </a:lnTo>
                <a:lnTo>
                  <a:pt x="10755" y="4841"/>
                </a:lnTo>
                <a:lnTo>
                  <a:pt x="11397" y="5080"/>
                </a:lnTo>
                <a:lnTo>
                  <a:pt x="12012" y="5320"/>
                </a:lnTo>
                <a:lnTo>
                  <a:pt x="12601" y="5559"/>
                </a:lnTo>
                <a:lnTo>
                  <a:pt x="13189" y="5806"/>
                </a:lnTo>
                <a:lnTo>
                  <a:pt x="13778" y="6053"/>
                </a:lnTo>
                <a:lnTo>
                  <a:pt x="14339" y="6300"/>
                </a:lnTo>
                <a:lnTo>
                  <a:pt x="14874" y="6555"/>
                </a:lnTo>
                <a:lnTo>
                  <a:pt x="15409" y="6809"/>
                </a:lnTo>
                <a:lnTo>
                  <a:pt x="15918" y="7072"/>
                </a:lnTo>
                <a:lnTo>
                  <a:pt x="16426" y="7334"/>
                </a:lnTo>
                <a:lnTo>
                  <a:pt x="16907" y="7605"/>
                </a:lnTo>
                <a:lnTo>
                  <a:pt x="17389" y="7875"/>
                </a:lnTo>
                <a:lnTo>
                  <a:pt x="17844" y="8153"/>
                </a:lnTo>
                <a:lnTo>
                  <a:pt x="18298" y="8438"/>
                </a:lnTo>
                <a:lnTo>
                  <a:pt x="18726" y="8724"/>
                </a:lnTo>
                <a:lnTo>
                  <a:pt x="19154" y="9017"/>
                </a:lnTo>
                <a:lnTo>
                  <a:pt x="19556" y="9311"/>
                </a:lnTo>
                <a:lnTo>
                  <a:pt x="19957" y="9612"/>
                </a:lnTo>
                <a:lnTo>
                  <a:pt x="20331" y="9921"/>
                </a:lnTo>
                <a:lnTo>
                  <a:pt x="20465" y="10013"/>
                </a:lnTo>
                <a:lnTo>
                  <a:pt x="20599" y="10090"/>
                </a:lnTo>
                <a:lnTo>
                  <a:pt x="20786" y="10168"/>
                </a:lnTo>
                <a:lnTo>
                  <a:pt x="20973" y="10237"/>
                </a:lnTo>
                <a:lnTo>
                  <a:pt x="21187" y="10299"/>
                </a:lnTo>
                <a:lnTo>
                  <a:pt x="21428" y="10345"/>
                </a:lnTo>
                <a:lnTo>
                  <a:pt x="21669" y="10392"/>
                </a:lnTo>
                <a:lnTo>
                  <a:pt x="21936" y="10430"/>
                </a:lnTo>
                <a:lnTo>
                  <a:pt x="22204" y="10461"/>
                </a:lnTo>
                <a:lnTo>
                  <a:pt x="22498" y="10484"/>
                </a:lnTo>
                <a:lnTo>
                  <a:pt x="22766" y="10500"/>
                </a:lnTo>
                <a:lnTo>
                  <a:pt x="23060" y="10507"/>
                </a:lnTo>
                <a:lnTo>
                  <a:pt x="23649" y="10507"/>
                </a:lnTo>
                <a:lnTo>
                  <a:pt x="23943" y="10492"/>
                </a:lnTo>
                <a:lnTo>
                  <a:pt x="24237" y="10476"/>
                </a:lnTo>
                <a:lnTo>
                  <a:pt x="24531" y="10453"/>
                </a:lnTo>
                <a:lnTo>
                  <a:pt x="24799" y="10422"/>
                </a:lnTo>
                <a:lnTo>
                  <a:pt x="25066" y="10392"/>
                </a:lnTo>
                <a:lnTo>
                  <a:pt x="25334" y="10353"/>
                </a:lnTo>
                <a:lnTo>
                  <a:pt x="25575" y="10299"/>
                </a:lnTo>
                <a:lnTo>
                  <a:pt x="25789" y="10253"/>
                </a:lnTo>
                <a:lnTo>
                  <a:pt x="26003" y="10191"/>
                </a:lnTo>
                <a:lnTo>
                  <a:pt x="26190" y="10129"/>
                </a:lnTo>
                <a:lnTo>
                  <a:pt x="26350" y="10060"/>
                </a:lnTo>
                <a:lnTo>
                  <a:pt x="26511" y="9990"/>
                </a:lnTo>
                <a:lnTo>
                  <a:pt x="26618" y="9913"/>
                </a:lnTo>
                <a:lnTo>
                  <a:pt x="26725" y="9828"/>
                </a:lnTo>
                <a:lnTo>
                  <a:pt x="26778" y="9743"/>
                </a:lnTo>
                <a:lnTo>
                  <a:pt x="26805" y="9650"/>
                </a:lnTo>
                <a:lnTo>
                  <a:pt x="26805" y="9558"/>
                </a:lnTo>
                <a:lnTo>
                  <a:pt x="26752" y="9457"/>
                </a:lnTo>
                <a:lnTo>
                  <a:pt x="26538" y="9102"/>
                </a:lnTo>
                <a:lnTo>
                  <a:pt x="26297" y="8755"/>
                </a:lnTo>
                <a:lnTo>
                  <a:pt x="26003" y="8408"/>
                </a:lnTo>
                <a:lnTo>
                  <a:pt x="25682" y="8052"/>
                </a:lnTo>
                <a:lnTo>
                  <a:pt x="25334" y="7705"/>
                </a:lnTo>
                <a:lnTo>
                  <a:pt x="24959" y="7365"/>
                </a:lnTo>
                <a:lnTo>
                  <a:pt x="24531" y="7018"/>
                </a:lnTo>
                <a:lnTo>
                  <a:pt x="24077" y="6678"/>
                </a:lnTo>
                <a:lnTo>
                  <a:pt x="23595" y="6346"/>
                </a:lnTo>
                <a:lnTo>
                  <a:pt x="23087" y="6007"/>
                </a:lnTo>
                <a:lnTo>
                  <a:pt x="22552" y="5675"/>
                </a:lnTo>
                <a:lnTo>
                  <a:pt x="21990" y="5350"/>
                </a:lnTo>
                <a:lnTo>
                  <a:pt x="21401" y="5026"/>
                </a:lnTo>
                <a:lnTo>
                  <a:pt x="20759" y="4710"/>
                </a:lnTo>
                <a:lnTo>
                  <a:pt x="20117" y="4401"/>
                </a:lnTo>
                <a:lnTo>
                  <a:pt x="19422" y="4092"/>
                </a:lnTo>
                <a:lnTo>
                  <a:pt x="18700" y="3791"/>
                </a:lnTo>
                <a:lnTo>
                  <a:pt x="17977" y="3490"/>
                </a:lnTo>
                <a:lnTo>
                  <a:pt x="17202" y="3204"/>
                </a:lnTo>
                <a:lnTo>
                  <a:pt x="16426" y="2919"/>
                </a:lnTo>
                <a:lnTo>
                  <a:pt x="15597" y="2641"/>
                </a:lnTo>
                <a:lnTo>
                  <a:pt x="14741" y="2371"/>
                </a:lnTo>
                <a:lnTo>
                  <a:pt x="13885" y="2108"/>
                </a:lnTo>
                <a:lnTo>
                  <a:pt x="13002" y="1853"/>
                </a:lnTo>
                <a:lnTo>
                  <a:pt x="12066" y="1606"/>
                </a:lnTo>
                <a:lnTo>
                  <a:pt x="11129" y="1367"/>
                </a:lnTo>
                <a:lnTo>
                  <a:pt x="10166" y="1143"/>
                </a:lnTo>
                <a:lnTo>
                  <a:pt x="9176" y="919"/>
                </a:lnTo>
                <a:lnTo>
                  <a:pt x="8187" y="711"/>
                </a:lnTo>
                <a:lnTo>
                  <a:pt x="7143" y="510"/>
                </a:lnTo>
                <a:lnTo>
                  <a:pt x="6100" y="317"/>
                </a:lnTo>
                <a:lnTo>
                  <a:pt x="5030" y="132"/>
                </a:lnTo>
                <a:lnTo>
                  <a:pt x="4656" y="85"/>
                </a:lnTo>
                <a:lnTo>
                  <a:pt x="4308" y="47"/>
                </a:lnTo>
                <a:lnTo>
                  <a:pt x="3987" y="16"/>
                </a:lnTo>
                <a:lnTo>
                  <a:pt x="363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6" name="Google Shape;556;p33"/>
          <p:cNvSpPr/>
          <p:nvPr/>
        </p:nvSpPr>
        <p:spPr>
          <a:xfrm rot="10800000">
            <a:off x="7194408" y="270001"/>
            <a:ext cx="92550" cy="92163"/>
          </a:xfrm>
          <a:custGeom>
            <a:avLst/>
            <a:gdLst/>
            <a:ahLst/>
            <a:cxnLst/>
            <a:rect l="l" t="t" r="r" b="b"/>
            <a:pathLst>
              <a:path w="31005" h="10067" extrusionOk="0">
                <a:moveTo>
                  <a:pt x="3906" y="0"/>
                </a:moveTo>
                <a:lnTo>
                  <a:pt x="3558" y="16"/>
                </a:lnTo>
                <a:lnTo>
                  <a:pt x="3210" y="31"/>
                </a:lnTo>
                <a:lnTo>
                  <a:pt x="2889" y="62"/>
                </a:lnTo>
                <a:lnTo>
                  <a:pt x="2542" y="100"/>
                </a:lnTo>
                <a:lnTo>
                  <a:pt x="2247" y="147"/>
                </a:lnTo>
                <a:lnTo>
                  <a:pt x="1953" y="201"/>
                </a:lnTo>
                <a:lnTo>
                  <a:pt x="1659" y="263"/>
                </a:lnTo>
                <a:lnTo>
                  <a:pt x="1418" y="332"/>
                </a:lnTo>
                <a:lnTo>
                  <a:pt x="1151" y="402"/>
                </a:lnTo>
                <a:lnTo>
                  <a:pt x="937" y="486"/>
                </a:lnTo>
                <a:lnTo>
                  <a:pt x="723" y="571"/>
                </a:lnTo>
                <a:lnTo>
                  <a:pt x="535" y="656"/>
                </a:lnTo>
                <a:lnTo>
                  <a:pt x="402" y="757"/>
                </a:lnTo>
                <a:lnTo>
                  <a:pt x="268" y="849"/>
                </a:lnTo>
                <a:lnTo>
                  <a:pt x="161" y="950"/>
                </a:lnTo>
                <a:lnTo>
                  <a:pt x="81" y="1050"/>
                </a:lnTo>
                <a:lnTo>
                  <a:pt x="27" y="1150"/>
                </a:lnTo>
                <a:lnTo>
                  <a:pt x="0" y="1258"/>
                </a:lnTo>
                <a:lnTo>
                  <a:pt x="27" y="1359"/>
                </a:lnTo>
                <a:lnTo>
                  <a:pt x="54" y="1467"/>
                </a:lnTo>
                <a:lnTo>
                  <a:pt x="134" y="1567"/>
                </a:lnTo>
                <a:lnTo>
                  <a:pt x="268" y="1668"/>
                </a:lnTo>
                <a:lnTo>
                  <a:pt x="428" y="1768"/>
                </a:lnTo>
                <a:lnTo>
                  <a:pt x="616" y="1861"/>
                </a:lnTo>
                <a:lnTo>
                  <a:pt x="856" y="1961"/>
                </a:lnTo>
                <a:lnTo>
                  <a:pt x="1124" y="2046"/>
                </a:lnTo>
                <a:lnTo>
                  <a:pt x="3986" y="2880"/>
                </a:lnTo>
                <a:lnTo>
                  <a:pt x="5404" y="3304"/>
                </a:lnTo>
                <a:lnTo>
                  <a:pt x="6795" y="3729"/>
                </a:lnTo>
                <a:lnTo>
                  <a:pt x="8186" y="4161"/>
                </a:lnTo>
                <a:lnTo>
                  <a:pt x="9550" y="4593"/>
                </a:lnTo>
                <a:lnTo>
                  <a:pt x="10888" y="5041"/>
                </a:lnTo>
                <a:lnTo>
                  <a:pt x="12199" y="5489"/>
                </a:lnTo>
                <a:lnTo>
                  <a:pt x="12841" y="5728"/>
                </a:lnTo>
                <a:lnTo>
                  <a:pt x="13483" y="5968"/>
                </a:lnTo>
                <a:lnTo>
                  <a:pt x="14098" y="6207"/>
                </a:lnTo>
                <a:lnTo>
                  <a:pt x="14686" y="6454"/>
                </a:lnTo>
                <a:lnTo>
                  <a:pt x="15863" y="6956"/>
                </a:lnTo>
                <a:lnTo>
                  <a:pt x="17014" y="7458"/>
                </a:lnTo>
                <a:lnTo>
                  <a:pt x="19261" y="8469"/>
                </a:lnTo>
                <a:lnTo>
                  <a:pt x="20411" y="8971"/>
                </a:lnTo>
                <a:lnTo>
                  <a:pt x="21615" y="9465"/>
                </a:lnTo>
                <a:lnTo>
                  <a:pt x="21909" y="9573"/>
                </a:lnTo>
                <a:lnTo>
                  <a:pt x="22230" y="9665"/>
                </a:lnTo>
                <a:lnTo>
                  <a:pt x="22578" y="9750"/>
                </a:lnTo>
                <a:lnTo>
                  <a:pt x="22952" y="9820"/>
                </a:lnTo>
                <a:lnTo>
                  <a:pt x="23354" y="9889"/>
                </a:lnTo>
                <a:lnTo>
                  <a:pt x="23755" y="9943"/>
                </a:lnTo>
                <a:lnTo>
                  <a:pt x="24156" y="9982"/>
                </a:lnTo>
                <a:lnTo>
                  <a:pt x="24611" y="10021"/>
                </a:lnTo>
                <a:lnTo>
                  <a:pt x="25039" y="10044"/>
                </a:lnTo>
                <a:lnTo>
                  <a:pt x="25494" y="10059"/>
                </a:lnTo>
                <a:lnTo>
                  <a:pt x="25922" y="10067"/>
                </a:lnTo>
                <a:lnTo>
                  <a:pt x="26376" y="10059"/>
                </a:lnTo>
                <a:lnTo>
                  <a:pt x="26831" y="10051"/>
                </a:lnTo>
                <a:lnTo>
                  <a:pt x="27259" y="10028"/>
                </a:lnTo>
                <a:lnTo>
                  <a:pt x="27687" y="9997"/>
                </a:lnTo>
                <a:lnTo>
                  <a:pt x="28088" y="9959"/>
                </a:lnTo>
                <a:lnTo>
                  <a:pt x="28490" y="9912"/>
                </a:lnTo>
                <a:lnTo>
                  <a:pt x="28864" y="9866"/>
                </a:lnTo>
                <a:lnTo>
                  <a:pt x="29239" y="9804"/>
                </a:lnTo>
                <a:lnTo>
                  <a:pt x="29560" y="9735"/>
                </a:lnTo>
                <a:lnTo>
                  <a:pt x="29881" y="9658"/>
                </a:lnTo>
                <a:lnTo>
                  <a:pt x="30148" y="9573"/>
                </a:lnTo>
                <a:lnTo>
                  <a:pt x="30389" y="9480"/>
                </a:lnTo>
                <a:lnTo>
                  <a:pt x="30603" y="9380"/>
                </a:lnTo>
                <a:lnTo>
                  <a:pt x="30764" y="9279"/>
                </a:lnTo>
                <a:lnTo>
                  <a:pt x="30897" y="9164"/>
                </a:lnTo>
                <a:lnTo>
                  <a:pt x="30978" y="9048"/>
                </a:lnTo>
                <a:lnTo>
                  <a:pt x="31004" y="8924"/>
                </a:lnTo>
                <a:lnTo>
                  <a:pt x="31004" y="8793"/>
                </a:lnTo>
                <a:lnTo>
                  <a:pt x="30924" y="8662"/>
                </a:lnTo>
                <a:lnTo>
                  <a:pt x="30790" y="8515"/>
                </a:lnTo>
                <a:lnTo>
                  <a:pt x="30603" y="8369"/>
                </a:lnTo>
                <a:lnTo>
                  <a:pt x="30148" y="8067"/>
                </a:lnTo>
                <a:lnTo>
                  <a:pt x="29667" y="7759"/>
                </a:lnTo>
                <a:lnTo>
                  <a:pt x="29132" y="7458"/>
                </a:lnTo>
                <a:lnTo>
                  <a:pt x="28597" y="7164"/>
                </a:lnTo>
                <a:lnTo>
                  <a:pt x="28035" y="6863"/>
                </a:lnTo>
                <a:lnTo>
                  <a:pt x="27446" y="6570"/>
                </a:lnTo>
                <a:lnTo>
                  <a:pt x="26831" y="6276"/>
                </a:lnTo>
                <a:lnTo>
                  <a:pt x="26189" y="5991"/>
                </a:lnTo>
                <a:lnTo>
                  <a:pt x="25520" y="5705"/>
                </a:lnTo>
                <a:lnTo>
                  <a:pt x="24852" y="5420"/>
                </a:lnTo>
                <a:lnTo>
                  <a:pt x="24156" y="5142"/>
                </a:lnTo>
                <a:lnTo>
                  <a:pt x="23434" y="4864"/>
                </a:lnTo>
                <a:lnTo>
                  <a:pt x="22685" y="4586"/>
                </a:lnTo>
                <a:lnTo>
                  <a:pt x="21936" y="4316"/>
                </a:lnTo>
                <a:lnTo>
                  <a:pt x="21160" y="4053"/>
                </a:lnTo>
                <a:lnTo>
                  <a:pt x="20358" y="3791"/>
                </a:lnTo>
                <a:lnTo>
                  <a:pt x="19555" y="3528"/>
                </a:lnTo>
                <a:lnTo>
                  <a:pt x="18726" y="3273"/>
                </a:lnTo>
                <a:lnTo>
                  <a:pt x="17896" y="3019"/>
                </a:lnTo>
                <a:lnTo>
                  <a:pt x="17040" y="2772"/>
                </a:lnTo>
                <a:lnTo>
                  <a:pt x="16184" y="2532"/>
                </a:lnTo>
                <a:lnTo>
                  <a:pt x="15328" y="2293"/>
                </a:lnTo>
                <a:lnTo>
                  <a:pt x="14419" y="2061"/>
                </a:lnTo>
                <a:lnTo>
                  <a:pt x="13536" y="1830"/>
                </a:lnTo>
                <a:lnTo>
                  <a:pt x="12627" y="1606"/>
                </a:lnTo>
                <a:lnTo>
                  <a:pt x="11717" y="1390"/>
                </a:lnTo>
                <a:lnTo>
                  <a:pt x="10808" y="1181"/>
                </a:lnTo>
                <a:lnTo>
                  <a:pt x="9871" y="973"/>
                </a:lnTo>
                <a:lnTo>
                  <a:pt x="8935" y="764"/>
                </a:lnTo>
                <a:lnTo>
                  <a:pt x="7999" y="571"/>
                </a:lnTo>
                <a:lnTo>
                  <a:pt x="7036" y="378"/>
                </a:lnTo>
                <a:lnTo>
                  <a:pt x="6099" y="193"/>
                </a:lnTo>
                <a:lnTo>
                  <a:pt x="5725" y="131"/>
                </a:lnTo>
                <a:lnTo>
                  <a:pt x="5350" y="77"/>
                </a:lnTo>
                <a:lnTo>
                  <a:pt x="4976" y="39"/>
                </a:lnTo>
                <a:lnTo>
                  <a:pt x="4628" y="16"/>
                </a:lnTo>
                <a:lnTo>
                  <a:pt x="4254" y="8"/>
                </a:lnTo>
                <a:lnTo>
                  <a:pt x="390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557" name="Google Shape;557;p33"/>
          <p:cNvGrpSpPr/>
          <p:nvPr/>
        </p:nvGrpSpPr>
        <p:grpSpPr>
          <a:xfrm rot="10800000">
            <a:off x="391236" y="2266416"/>
            <a:ext cx="1611376" cy="2172791"/>
            <a:chOff x="-4757725" y="-24679200"/>
            <a:chExt cx="6587800" cy="24917325"/>
          </a:xfrm>
        </p:grpSpPr>
        <p:sp>
          <p:nvSpPr>
            <p:cNvPr id="558" name="Google Shape;558;p33"/>
            <p:cNvSpPr/>
            <p:nvPr/>
          </p:nvSpPr>
          <p:spPr>
            <a:xfrm>
              <a:off x="-4670350" y="-21838250"/>
              <a:ext cx="840975" cy="2313150"/>
            </a:xfrm>
            <a:custGeom>
              <a:avLst/>
              <a:gdLst/>
              <a:ahLst/>
              <a:cxnLst/>
              <a:rect l="l" t="t" r="r" b="b"/>
              <a:pathLst>
                <a:path w="33639" h="92526" extrusionOk="0">
                  <a:moveTo>
                    <a:pt x="9599" y="0"/>
                  </a:moveTo>
                  <a:lnTo>
                    <a:pt x="9162" y="865"/>
                  </a:lnTo>
                  <a:lnTo>
                    <a:pt x="8724" y="1730"/>
                  </a:lnTo>
                  <a:lnTo>
                    <a:pt x="8299" y="2595"/>
                  </a:lnTo>
                  <a:lnTo>
                    <a:pt x="7881" y="3479"/>
                  </a:lnTo>
                  <a:lnTo>
                    <a:pt x="7469" y="4362"/>
                  </a:lnTo>
                  <a:lnTo>
                    <a:pt x="7063" y="5246"/>
                  </a:lnTo>
                  <a:lnTo>
                    <a:pt x="6670" y="6148"/>
                  </a:lnTo>
                  <a:lnTo>
                    <a:pt x="6284" y="7068"/>
                  </a:lnTo>
                  <a:lnTo>
                    <a:pt x="5904" y="7988"/>
                  </a:lnTo>
                  <a:lnTo>
                    <a:pt x="5531" y="8927"/>
                  </a:lnTo>
                  <a:lnTo>
                    <a:pt x="5170" y="9884"/>
                  </a:lnTo>
                  <a:lnTo>
                    <a:pt x="4816" y="10860"/>
                  </a:lnTo>
                  <a:lnTo>
                    <a:pt x="4475" y="11835"/>
                  </a:lnTo>
                  <a:lnTo>
                    <a:pt x="4147" y="12847"/>
                  </a:lnTo>
                  <a:lnTo>
                    <a:pt x="3825" y="13878"/>
                  </a:lnTo>
                  <a:lnTo>
                    <a:pt x="3509" y="14946"/>
                  </a:lnTo>
                  <a:lnTo>
                    <a:pt x="3213" y="16032"/>
                  </a:lnTo>
                  <a:lnTo>
                    <a:pt x="2923" y="17136"/>
                  </a:lnTo>
                  <a:lnTo>
                    <a:pt x="2782" y="17706"/>
                  </a:lnTo>
                  <a:lnTo>
                    <a:pt x="2647" y="18277"/>
                  </a:lnTo>
                  <a:lnTo>
                    <a:pt x="2511" y="18848"/>
                  </a:lnTo>
                  <a:lnTo>
                    <a:pt x="2376" y="19437"/>
                  </a:lnTo>
                  <a:lnTo>
                    <a:pt x="2248" y="20044"/>
                  </a:lnTo>
                  <a:lnTo>
                    <a:pt x="2125" y="20651"/>
                  </a:lnTo>
                  <a:lnTo>
                    <a:pt x="2003" y="21259"/>
                  </a:lnTo>
                  <a:lnTo>
                    <a:pt x="1881" y="21885"/>
                  </a:lnTo>
                  <a:lnTo>
                    <a:pt x="1765" y="22510"/>
                  </a:lnTo>
                  <a:lnTo>
                    <a:pt x="1655" y="23155"/>
                  </a:lnTo>
                  <a:lnTo>
                    <a:pt x="1546" y="23799"/>
                  </a:lnTo>
                  <a:lnTo>
                    <a:pt x="1436" y="24461"/>
                  </a:lnTo>
                  <a:lnTo>
                    <a:pt x="1333" y="25124"/>
                  </a:lnTo>
                  <a:lnTo>
                    <a:pt x="1237" y="25805"/>
                  </a:lnTo>
                  <a:lnTo>
                    <a:pt x="1140" y="26486"/>
                  </a:lnTo>
                  <a:lnTo>
                    <a:pt x="1044" y="27185"/>
                  </a:lnTo>
                  <a:lnTo>
                    <a:pt x="960" y="27885"/>
                  </a:lnTo>
                  <a:lnTo>
                    <a:pt x="870" y="28603"/>
                  </a:lnTo>
                  <a:lnTo>
                    <a:pt x="786" y="29339"/>
                  </a:lnTo>
                  <a:lnTo>
                    <a:pt x="709" y="30075"/>
                  </a:lnTo>
                  <a:lnTo>
                    <a:pt x="638" y="30830"/>
                  </a:lnTo>
                  <a:lnTo>
                    <a:pt x="561" y="31584"/>
                  </a:lnTo>
                  <a:lnTo>
                    <a:pt x="496" y="32357"/>
                  </a:lnTo>
                  <a:lnTo>
                    <a:pt x="432" y="33149"/>
                  </a:lnTo>
                  <a:lnTo>
                    <a:pt x="374" y="33940"/>
                  </a:lnTo>
                  <a:lnTo>
                    <a:pt x="316" y="34750"/>
                  </a:lnTo>
                  <a:lnTo>
                    <a:pt x="265" y="35560"/>
                  </a:lnTo>
                  <a:lnTo>
                    <a:pt x="213" y="36407"/>
                  </a:lnTo>
                  <a:lnTo>
                    <a:pt x="162" y="37382"/>
                  </a:lnTo>
                  <a:lnTo>
                    <a:pt x="117" y="38358"/>
                  </a:lnTo>
                  <a:lnTo>
                    <a:pt x="84" y="39333"/>
                  </a:lnTo>
                  <a:lnTo>
                    <a:pt x="52" y="40309"/>
                  </a:lnTo>
                  <a:lnTo>
                    <a:pt x="33" y="41284"/>
                  </a:lnTo>
                  <a:lnTo>
                    <a:pt x="14" y="42260"/>
                  </a:lnTo>
                  <a:lnTo>
                    <a:pt x="1" y="43235"/>
                  </a:lnTo>
                  <a:lnTo>
                    <a:pt x="1" y="44211"/>
                  </a:lnTo>
                  <a:lnTo>
                    <a:pt x="7" y="45168"/>
                  </a:lnTo>
                  <a:lnTo>
                    <a:pt x="14" y="46143"/>
                  </a:lnTo>
                  <a:lnTo>
                    <a:pt x="33" y="47101"/>
                  </a:lnTo>
                  <a:lnTo>
                    <a:pt x="52" y="48058"/>
                  </a:lnTo>
                  <a:lnTo>
                    <a:pt x="84" y="49015"/>
                  </a:lnTo>
                  <a:lnTo>
                    <a:pt x="117" y="49972"/>
                  </a:lnTo>
                  <a:lnTo>
                    <a:pt x="162" y="50929"/>
                  </a:lnTo>
                  <a:lnTo>
                    <a:pt x="213" y="51868"/>
                  </a:lnTo>
                  <a:lnTo>
                    <a:pt x="265" y="52806"/>
                  </a:lnTo>
                  <a:lnTo>
                    <a:pt x="329" y="53745"/>
                  </a:lnTo>
                  <a:lnTo>
                    <a:pt x="393" y="54684"/>
                  </a:lnTo>
                  <a:lnTo>
                    <a:pt x="471" y="55604"/>
                  </a:lnTo>
                  <a:lnTo>
                    <a:pt x="548" y="56524"/>
                  </a:lnTo>
                  <a:lnTo>
                    <a:pt x="638" y="57445"/>
                  </a:lnTo>
                  <a:lnTo>
                    <a:pt x="728" y="58365"/>
                  </a:lnTo>
                  <a:lnTo>
                    <a:pt x="825" y="59267"/>
                  </a:lnTo>
                  <a:lnTo>
                    <a:pt x="934" y="60169"/>
                  </a:lnTo>
                  <a:lnTo>
                    <a:pt x="1044" y="61052"/>
                  </a:lnTo>
                  <a:lnTo>
                    <a:pt x="1160" y="61936"/>
                  </a:lnTo>
                  <a:lnTo>
                    <a:pt x="1282" y="62819"/>
                  </a:lnTo>
                  <a:lnTo>
                    <a:pt x="1411" y="63684"/>
                  </a:lnTo>
                  <a:lnTo>
                    <a:pt x="1546" y="64549"/>
                  </a:lnTo>
                  <a:lnTo>
                    <a:pt x="1681" y="65414"/>
                  </a:lnTo>
                  <a:lnTo>
                    <a:pt x="1829" y="66261"/>
                  </a:lnTo>
                  <a:lnTo>
                    <a:pt x="1984" y="67089"/>
                  </a:lnTo>
                  <a:lnTo>
                    <a:pt x="2138" y="67917"/>
                  </a:lnTo>
                  <a:lnTo>
                    <a:pt x="2305" y="68746"/>
                  </a:lnTo>
                  <a:lnTo>
                    <a:pt x="2473" y="69556"/>
                  </a:lnTo>
                  <a:lnTo>
                    <a:pt x="2647" y="70365"/>
                  </a:lnTo>
                  <a:lnTo>
                    <a:pt x="2827" y="71157"/>
                  </a:lnTo>
                  <a:lnTo>
                    <a:pt x="3014" y="71930"/>
                  </a:lnTo>
                  <a:lnTo>
                    <a:pt x="3200" y="72703"/>
                  </a:lnTo>
                  <a:lnTo>
                    <a:pt x="3400" y="73458"/>
                  </a:lnTo>
                  <a:lnTo>
                    <a:pt x="3599" y="74212"/>
                  </a:lnTo>
                  <a:lnTo>
                    <a:pt x="3812" y="74949"/>
                  </a:lnTo>
                  <a:lnTo>
                    <a:pt x="4024" y="75685"/>
                  </a:lnTo>
                  <a:lnTo>
                    <a:pt x="4243" y="76403"/>
                  </a:lnTo>
                  <a:lnTo>
                    <a:pt x="4469" y="77102"/>
                  </a:lnTo>
                  <a:lnTo>
                    <a:pt x="4694" y="77801"/>
                  </a:lnTo>
                  <a:lnTo>
                    <a:pt x="4932" y="78482"/>
                  </a:lnTo>
                  <a:lnTo>
                    <a:pt x="5170" y="79145"/>
                  </a:lnTo>
                  <a:lnTo>
                    <a:pt x="5415" y="79808"/>
                  </a:lnTo>
                  <a:lnTo>
                    <a:pt x="5666" y="80433"/>
                  </a:lnTo>
                  <a:lnTo>
                    <a:pt x="5917" y="81078"/>
                  </a:lnTo>
                  <a:lnTo>
                    <a:pt x="6181" y="81685"/>
                  </a:lnTo>
                  <a:lnTo>
                    <a:pt x="6445" y="82292"/>
                  </a:lnTo>
                  <a:lnTo>
                    <a:pt x="6715" y="82863"/>
                  </a:lnTo>
                  <a:lnTo>
                    <a:pt x="6992" y="83434"/>
                  </a:lnTo>
                  <a:lnTo>
                    <a:pt x="7269" y="84004"/>
                  </a:lnTo>
                  <a:lnTo>
                    <a:pt x="7559" y="84538"/>
                  </a:lnTo>
                  <a:lnTo>
                    <a:pt x="7848" y="85072"/>
                  </a:lnTo>
                  <a:lnTo>
                    <a:pt x="8145" y="85569"/>
                  </a:lnTo>
                  <a:lnTo>
                    <a:pt x="8441" y="86066"/>
                  </a:lnTo>
                  <a:lnTo>
                    <a:pt x="8750" y="86544"/>
                  </a:lnTo>
                  <a:lnTo>
                    <a:pt x="9059" y="87004"/>
                  </a:lnTo>
                  <a:lnTo>
                    <a:pt x="9368" y="87464"/>
                  </a:lnTo>
                  <a:lnTo>
                    <a:pt x="9735" y="87943"/>
                  </a:lnTo>
                  <a:lnTo>
                    <a:pt x="10095" y="88403"/>
                  </a:lnTo>
                  <a:lnTo>
                    <a:pt x="10456" y="88845"/>
                  </a:lnTo>
                  <a:lnTo>
                    <a:pt x="10816" y="89250"/>
                  </a:lnTo>
                  <a:lnTo>
                    <a:pt x="11170" y="89636"/>
                  </a:lnTo>
                  <a:lnTo>
                    <a:pt x="11518" y="90004"/>
                  </a:lnTo>
                  <a:lnTo>
                    <a:pt x="11872" y="90336"/>
                  </a:lnTo>
                  <a:lnTo>
                    <a:pt x="12213" y="90649"/>
                  </a:lnTo>
                  <a:lnTo>
                    <a:pt x="12561" y="90925"/>
                  </a:lnTo>
                  <a:lnTo>
                    <a:pt x="12902" y="91182"/>
                  </a:lnTo>
                  <a:lnTo>
                    <a:pt x="13237" y="91422"/>
                  </a:lnTo>
                  <a:lnTo>
                    <a:pt x="13572" y="91643"/>
                  </a:lnTo>
                  <a:lnTo>
                    <a:pt x="13906" y="91827"/>
                  </a:lnTo>
                  <a:lnTo>
                    <a:pt x="14235" y="91992"/>
                  </a:lnTo>
                  <a:lnTo>
                    <a:pt x="14563" y="92140"/>
                  </a:lnTo>
                  <a:lnTo>
                    <a:pt x="14891" y="92250"/>
                  </a:lnTo>
                  <a:lnTo>
                    <a:pt x="15213" y="92360"/>
                  </a:lnTo>
                  <a:lnTo>
                    <a:pt x="15535" y="92434"/>
                  </a:lnTo>
                  <a:lnTo>
                    <a:pt x="15851" y="92489"/>
                  </a:lnTo>
                  <a:lnTo>
                    <a:pt x="16166" y="92508"/>
                  </a:lnTo>
                  <a:lnTo>
                    <a:pt x="16475" y="92526"/>
                  </a:lnTo>
                  <a:lnTo>
                    <a:pt x="16784" y="92508"/>
                  </a:lnTo>
                  <a:lnTo>
                    <a:pt x="17087" y="92471"/>
                  </a:lnTo>
                  <a:lnTo>
                    <a:pt x="17396" y="92416"/>
                  </a:lnTo>
                  <a:lnTo>
                    <a:pt x="17692" y="92342"/>
                  </a:lnTo>
                  <a:lnTo>
                    <a:pt x="17994" y="92250"/>
                  </a:lnTo>
                  <a:lnTo>
                    <a:pt x="18284" y="92140"/>
                  </a:lnTo>
                  <a:lnTo>
                    <a:pt x="18580" y="92011"/>
                  </a:lnTo>
                  <a:lnTo>
                    <a:pt x="18870" y="91845"/>
                  </a:lnTo>
                  <a:lnTo>
                    <a:pt x="19160" y="91679"/>
                  </a:lnTo>
                  <a:lnTo>
                    <a:pt x="19443" y="91477"/>
                  </a:lnTo>
                  <a:lnTo>
                    <a:pt x="19720" y="91274"/>
                  </a:lnTo>
                  <a:lnTo>
                    <a:pt x="20003" y="91035"/>
                  </a:lnTo>
                  <a:lnTo>
                    <a:pt x="20280" y="90796"/>
                  </a:lnTo>
                  <a:lnTo>
                    <a:pt x="20550" y="90520"/>
                  </a:lnTo>
                  <a:lnTo>
                    <a:pt x="20821" y="90244"/>
                  </a:lnTo>
                  <a:lnTo>
                    <a:pt x="21091" y="89949"/>
                  </a:lnTo>
                  <a:lnTo>
                    <a:pt x="21355" y="89618"/>
                  </a:lnTo>
                  <a:lnTo>
                    <a:pt x="21619" y="89287"/>
                  </a:lnTo>
                  <a:lnTo>
                    <a:pt x="21876" y="88937"/>
                  </a:lnTo>
                  <a:lnTo>
                    <a:pt x="22134" y="88569"/>
                  </a:lnTo>
                  <a:lnTo>
                    <a:pt x="22391" y="88182"/>
                  </a:lnTo>
                  <a:lnTo>
                    <a:pt x="22642" y="87777"/>
                  </a:lnTo>
                  <a:lnTo>
                    <a:pt x="22887" y="87354"/>
                  </a:lnTo>
                  <a:lnTo>
                    <a:pt x="23132" y="86931"/>
                  </a:lnTo>
                  <a:lnTo>
                    <a:pt x="23376" y="86471"/>
                  </a:lnTo>
                  <a:lnTo>
                    <a:pt x="23621" y="86010"/>
                  </a:lnTo>
                  <a:lnTo>
                    <a:pt x="23853" y="85532"/>
                  </a:lnTo>
                  <a:lnTo>
                    <a:pt x="24091" y="85035"/>
                  </a:lnTo>
                  <a:lnTo>
                    <a:pt x="24323" y="84538"/>
                  </a:lnTo>
                  <a:lnTo>
                    <a:pt x="24554" y="84004"/>
                  </a:lnTo>
                  <a:lnTo>
                    <a:pt x="24780" y="83470"/>
                  </a:lnTo>
                  <a:lnTo>
                    <a:pt x="25005" y="82937"/>
                  </a:lnTo>
                  <a:lnTo>
                    <a:pt x="25224" y="82366"/>
                  </a:lnTo>
                  <a:lnTo>
                    <a:pt x="25443" y="81795"/>
                  </a:lnTo>
                  <a:lnTo>
                    <a:pt x="25655" y="81206"/>
                  </a:lnTo>
                  <a:lnTo>
                    <a:pt x="25868" y="80599"/>
                  </a:lnTo>
                  <a:lnTo>
                    <a:pt x="26080" y="79992"/>
                  </a:lnTo>
                  <a:lnTo>
                    <a:pt x="26286" y="79366"/>
                  </a:lnTo>
                  <a:lnTo>
                    <a:pt x="26492" y="78740"/>
                  </a:lnTo>
                  <a:lnTo>
                    <a:pt x="26692" y="78077"/>
                  </a:lnTo>
                  <a:lnTo>
                    <a:pt x="26891" y="77433"/>
                  </a:lnTo>
                  <a:lnTo>
                    <a:pt x="27084" y="76752"/>
                  </a:lnTo>
                  <a:lnTo>
                    <a:pt x="27278" y="76071"/>
                  </a:lnTo>
                  <a:lnTo>
                    <a:pt x="27471" y="75390"/>
                  </a:lnTo>
                  <a:lnTo>
                    <a:pt x="27657" y="74672"/>
                  </a:lnTo>
                  <a:lnTo>
                    <a:pt x="27838" y="73973"/>
                  </a:lnTo>
                  <a:lnTo>
                    <a:pt x="28024" y="73255"/>
                  </a:lnTo>
                  <a:lnTo>
                    <a:pt x="28198" y="72519"/>
                  </a:lnTo>
                  <a:lnTo>
                    <a:pt x="28378" y="71783"/>
                  </a:lnTo>
                  <a:lnTo>
                    <a:pt x="28552" y="71028"/>
                  </a:lnTo>
                  <a:lnTo>
                    <a:pt x="28720" y="70273"/>
                  </a:lnTo>
                  <a:lnTo>
                    <a:pt x="28887" y="69500"/>
                  </a:lnTo>
                  <a:lnTo>
                    <a:pt x="29054" y="68727"/>
                  </a:lnTo>
                  <a:lnTo>
                    <a:pt x="29370" y="67163"/>
                  </a:lnTo>
                  <a:lnTo>
                    <a:pt x="29679" y="65562"/>
                  </a:lnTo>
                  <a:lnTo>
                    <a:pt x="29981" y="63923"/>
                  </a:lnTo>
                  <a:lnTo>
                    <a:pt x="30265" y="62267"/>
                  </a:lnTo>
                  <a:lnTo>
                    <a:pt x="30542" y="60592"/>
                  </a:lnTo>
                  <a:lnTo>
                    <a:pt x="30805" y="58880"/>
                  </a:lnTo>
                  <a:lnTo>
                    <a:pt x="31057" y="57169"/>
                  </a:lnTo>
                  <a:lnTo>
                    <a:pt x="31295" y="55420"/>
                  </a:lnTo>
                  <a:lnTo>
                    <a:pt x="31527" y="53671"/>
                  </a:lnTo>
                  <a:lnTo>
                    <a:pt x="31739" y="51904"/>
                  </a:lnTo>
                  <a:lnTo>
                    <a:pt x="31945" y="50119"/>
                  </a:lnTo>
                  <a:lnTo>
                    <a:pt x="32145" y="48334"/>
                  </a:lnTo>
                  <a:lnTo>
                    <a:pt x="32325" y="46530"/>
                  </a:lnTo>
                  <a:lnTo>
                    <a:pt x="32492" y="44726"/>
                  </a:lnTo>
                  <a:lnTo>
                    <a:pt x="32653" y="42922"/>
                  </a:lnTo>
                  <a:lnTo>
                    <a:pt x="32801" y="41119"/>
                  </a:lnTo>
                  <a:lnTo>
                    <a:pt x="32936" y="39296"/>
                  </a:lnTo>
                  <a:lnTo>
                    <a:pt x="33059" y="37493"/>
                  </a:lnTo>
                  <a:lnTo>
                    <a:pt x="33168" y="35689"/>
                  </a:lnTo>
                  <a:lnTo>
                    <a:pt x="33271" y="33904"/>
                  </a:lnTo>
                  <a:lnTo>
                    <a:pt x="33361" y="32118"/>
                  </a:lnTo>
                  <a:lnTo>
                    <a:pt x="33439" y="30333"/>
                  </a:lnTo>
                  <a:lnTo>
                    <a:pt x="33503" y="28566"/>
                  </a:lnTo>
                  <a:lnTo>
                    <a:pt x="33554" y="26817"/>
                  </a:lnTo>
                  <a:lnTo>
                    <a:pt x="33593" y="25087"/>
                  </a:lnTo>
                  <a:lnTo>
                    <a:pt x="33619" y="23375"/>
                  </a:lnTo>
                  <a:lnTo>
                    <a:pt x="33638" y="21682"/>
                  </a:lnTo>
                  <a:lnTo>
                    <a:pt x="32730" y="21038"/>
                  </a:lnTo>
                  <a:lnTo>
                    <a:pt x="31823" y="20394"/>
                  </a:lnTo>
                  <a:lnTo>
                    <a:pt x="30908" y="19731"/>
                  </a:lnTo>
                  <a:lnTo>
                    <a:pt x="30007" y="19050"/>
                  </a:lnTo>
                  <a:lnTo>
                    <a:pt x="30033" y="19915"/>
                  </a:lnTo>
                  <a:lnTo>
                    <a:pt x="30052" y="20780"/>
                  </a:lnTo>
                  <a:lnTo>
                    <a:pt x="30065" y="21645"/>
                  </a:lnTo>
                  <a:lnTo>
                    <a:pt x="30065" y="22510"/>
                  </a:lnTo>
                  <a:lnTo>
                    <a:pt x="30065" y="23394"/>
                  </a:lnTo>
                  <a:lnTo>
                    <a:pt x="30052" y="24259"/>
                  </a:lnTo>
                  <a:lnTo>
                    <a:pt x="30027" y="25124"/>
                  </a:lnTo>
                  <a:lnTo>
                    <a:pt x="30001" y="26007"/>
                  </a:lnTo>
                  <a:lnTo>
                    <a:pt x="29962" y="26873"/>
                  </a:lnTo>
                  <a:lnTo>
                    <a:pt x="29924" y="27756"/>
                  </a:lnTo>
                  <a:lnTo>
                    <a:pt x="29872" y="28621"/>
                  </a:lnTo>
                  <a:lnTo>
                    <a:pt x="29814" y="29486"/>
                  </a:lnTo>
                  <a:lnTo>
                    <a:pt x="29750" y="30351"/>
                  </a:lnTo>
                  <a:lnTo>
                    <a:pt x="29672" y="31198"/>
                  </a:lnTo>
                  <a:lnTo>
                    <a:pt x="29595" y="32063"/>
                  </a:lnTo>
                  <a:lnTo>
                    <a:pt x="29505" y="32910"/>
                  </a:lnTo>
                  <a:lnTo>
                    <a:pt x="29415" y="33756"/>
                  </a:lnTo>
                  <a:lnTo>
                    <a:pt x="29312" y="34585"/>
                  </a:lnTo>
                  <a:lnTo>
                    <a:pt x="29202" y="35431"/>
                  </a:lnTo>
                  <a:lnTo>
                    <a:pt x="29087" y="36241"/>
                  </a:lnTo>
                  <a:lnTo>
                    <a:pt x="28964" y="37069"/>
                  </a:lnTo>
                  <a:lnTo>
                    <a:pt x="28842" y="37879"/>
                  </a:lnTo>
                  <a:lnTo>
                    <a:pt x="28707" y="38671"/>
                  </a:lnTo>
                  <a:lnTo>
                    <a:pt x="28565" y="39462"/>
                  </a:lnTo>
                  <a:lnTo>
                    <a:pt x="28417" y="40254"/>
                  </a:lnTo>
                  <a:lnTo>
                    <a:pt x="28263" y="41027"/>
                  </a:lnTo>
                  <a:lnTo>
                    <a:pt x="28108" y="41781"/>
                  </a:lnTo>
                  <a:lnTo>
                    <a:pt x="27941" y="42517"/>
                  </a:lnTo>
                  <a:lnTo>
                    <a:pt x="27767" y="43254"/>
                  </a:lnTo>
                  <a:lnTo>
                    <a:pt x="27593" y="43972"/>
                  </a:lnTo>
                  <a:lnTo>
                    <a:pt x="27406" y="44689"/>
                  </a:lnTo>
                  <a:lnTo>
                    <a:pt x="27220" y="45389"/>
                  </a:lnTo>
                  <a:lnTo>
                    <a:pt x="27027" y="46051"/>
                  </a:lnTo>
                  <a:lnTo>
                    <a:pt x="26827" y="46732"/>
                  </a:lnTo>
                  <a:lnTo>
                    <a:pt x="26621" y="47377"/>
                  </a:lnTo>
                  <a:lnTo>
                    <a:pt x="26415" y="48002"/>
                  </a:lnTo>
                  <a:lnTo>
                    <a:pt x="26196" y="48610"/>
                  </a:lnTo>
                  <a:lnTo>
                    <a:pt x="25977" y="49217"/>
                  </a:lnTo>
                  <a:lnTo>
                    <a:pt x="25752" y="49788"/>
                  </a:lnTo>
                  <a:lnTo>
                    <a:pt x="25520" y="50358"/>
                  </a:lnTo>
                  <a:lnTo>
                    <a:pt x="25288" y="50892"/>
                  </a:lnTo>
                  <a:lnTo>
                    <a:pt x="25044" y="51407"/>
                  </a:lnTo>
                  <a:lnTo>
                    <a:pt x="24799" y="51904"/>
                  </a:lnTo>
                  <a:lnTo>
                    <a:pt x="24548" y="52383"/>
                  </a:lnTo>
                  <a:lnTo>
                    <a:pt x="24297" y="52843"/>
                  </a:lnTo>
                  <a:lnTo>
                    <a:pt x="24039" y="53285"/>
                  </a:lnTo>
                  <a:lnTo>
                    <a:pt x="23775" y="53690"/>
                  </a:lnTo>
                  <a:lnTo>
                    <a:pt x="23511" y="54076"/>
                  </a:lnTo>
                  <a:lnTo>
                    <a:pt x="23235" y="54444"/>
                  </a:lnTo>
                  <a:lnTo>
                    <a:pt x="22964" y="54776"/>
                  </a:lnTo>
                  <a:lnTo>
                    <a:pt x="22681" y="55089"/>
                  </a:lnTo>
                  <a:lnTo>
                    <a:pt x="22398" y="55383"/>
                  </a:lnTo>
                  <a:lnTo>
                    <a:pt x="22114" y="55641"/>
                  </a:lnTo>
                  <a:lnTo>
                    <a:pt x="21825" y="55880"/>
                  </a:lnTo>
                  <a:lnTo>
                    <a:pt x="21529" y="56083"/>
                  </a:lnTo>
                  <a:lnTo>
                    <a:pt x="21233" y="56267"/>
                  </a:lnTo>
                  <a:lnTo>
                    <a:pt x="20930" y="56414"/>
                  </a:lnTo>
                  <a:lnTo>
                    <a:pt x="20621" y="56543"/>
                  </a:lnTo>
                  <a:lnTo>
                    <a:pt x="20318" y="56635"/>
                  </a:lnTo>
                  <a:lnTo>
                    <a:pt x="20003" y="56690"/>
                  </a:lnTo>
                  <a:lnTo>
                    <a:pt x="19687" y="56708"/>
                  </a:lnTo>
                  <a:lnTo>
                    <a:pt x="19372" y="56708"/>
                  </a:lnTo>
                  <a:lnTo>
                    <a:pt x="19050" y="56672"/>
                  </a:lnTo>
                  <a:lnTo>
                    <a:pt x="18728" y="56616"/>
                  </a:lnTo>
                  <a:lnTo>
                    <a:pt x="18529" y="56561"/>
                  </a:lnTo>
                  <a:lnTo>
                    <a:pt x="18329" y="56487"/>
                  </a:lnTo>
                  <a:lnTo>
                    <a:pt x="18136" y="56414"/>
                  </a:lnTo>
                  <a:lnTo>
                    <a:pt x="17949" y="56322"/>
                  </a:lnTo>
                  <a:lnTo>
                    <a:pt x="17763" y="56211"/>
                  </a:lnTo>
                  <a:lnTo>
                    <a:pt x="17582" y="56101"/>
                  </a:lnTo>
                  <a:lnTo>
                    <a:pt x="17402" y="55991"/>
                  </a:lnTo>
                  <a:lnTo>
                    <a:pt x="17228" y="55862"/>
                  </a:lnTo>
                  <a:lnTo>
                    <a:pt x="17061" y="55714"/>
                  </a:lnTo>
                  <a:lnTo>
                    <a:pt x="16893" y="55567"/>
                  </a:lnTo>
                  <a:lnTo>
                    <a:pt x="16726" y="55420"/>
                  </a:lnTo>
                  <a:lnTo>
                    <a:pt x="16565" y="55236"/>
                  </a:lnTo>
                  <a:lnTo>
                    <a:pt x="16411" y="55070"/>
                  </a:lnTo>
                  <a:lnTo>
                    <a:pt x="16256" y="54886"/>
                  </a:lnTo>
                  <a:lnTo>
                    <a:pt x="16108" y="54684"/>
                  </a:lnTo>
                  <a:lnTo>
                    <a:pt x="15966" y="54481"/>
                  </a:lnTo>
                  <a:lnTo>
                    <a:pt x="15818" y="54260"/>
                  </a:lnTo>
                  <a:lnTo>
                    <a:pt x="15683" y="54040"/>
                  </a:lnTo>
                  <a:lnTo>
                    <a:pt x="15548" y="53819"/>
                  </a:lnTo>
                  <a:lnTo>
                    <a:pt x="15413" y="53579"/>
                  </a:lnTo>
                  <a:lnTo>
                    <a:pt x="15284" y="53340"/>
                  </a:lnTo>
                  <a:lnTo>
                    <a:pt x="15162" y="53082"/>
                  </a:lnTo>
                  <a:lnTo>
                    <a:pt x="15039" y="52825"/>
                  </a:lnTo>
                  <a:lnTo>
                    <a:pt x="14924" y="52549"/>
                  </a:lnTo>
                  <a:lnTo>
                    <a:pt x="14808" y="52273"/>
                  </a:lnTo>
                  <a:lnTo>
                    <a:pt x="14692" y="51978"/>
                  </a:lnTo>
                  <a:lnTo>
                    <a:pt x="14582" y="51702"/>
                  </a:lnTo>
                  <a:lnTo>
                    <a:pt x="14479" y="51389"/>
                  </a:lnTo>
                  <a:lnTo>
                    <a:pt x="14376" y="51095"/>
                  </a:lnTo>
                  <a:lnTo>
                    <a:pt x="14280" y="50782"/>
                  </a:lnTo>
                  <a:lnTo>
                    <a:pt x="14183" y="50450"/>
                  </a:lnTo>
                  <a:lnTo>
                    <a:pt x="14093" y="50137"/>
                  </a:lnTo>
                  <a:lnTo>
                    <a:pt x="13913" y="49456"/>
                  </a:lnTo>
                  <a:lnTo>
                    <a:pt x="13752" y="48757"/>
                  </a:lnTo>
                  <a:lnTo>
                    <a:pt x="13597" y="48039"/>
                  </a:lnTo>
                  <a:lnTo>
                    <a:pt x="13462" y="47303"/>
                  </a:lnTo>
                  <a:lnTo>
                    <a:pt x="13333" y="46530"/>
                  </a:lnTo>
                  <a:lnTo>
                    <a:pt x="13217" y="45757"/>
                  </a:lnTo>
                  <a:lnTo>
                    <a:pt x="13108" y="44947"/>
                  </a:lnTo>
                  <a:lnTo>
                    <a:pt x="13018" y="44137"/>
                  </a:lnTo>
                  <a:lnTo>
                    <a:pt x="12934" y="43291"/>
                  </a:lnTo>
                  <a:lnTo>
                    <a:pt x="12863" y="42444"/>
                  </a:lnTo>
                  <a:lnTo>
                    <a:pt x="12805" y="41560"/>
                  </a:lnTo>
                  <a:lnTo>
                    <a:pt x="12754" y="40695"/>
                  </a:lnTo>
                  <a:lnTo>
                    <a:pt x="12715" y="39793"/>
                  </a:lnTo>
                  <a:lnTo>
                    <a:pt x="12683" y="38892"/>
                  </a:lnTo>
                  <a:lnTo>
                    <a:pt x="12664" y="37971"/>
                  </a:lnTo>
                  <a:lnTo>
                    <a:pt x="12657" y="37051"/>
                  </a:lnTo>
                  <a:lnTo>
                    <a:pt x="12657" y="36112"/>
                  </a:lnTo>
                  <a:lnTo>
                    <a:pt x="12664" y="35174"/>
                  </a:lnTo>
                  <a:lnTo>
                    <a:pt x="12683" y="34235"/>
                  </a:lnTo>
                  <a:lnTo>
                    <a:pt x="12709" y="33278"/>
                  </a:lnTo>
                  <a:lnTo>
                    <a:pt x="12748" y="32321"/>
                  </a:lnTo>
                  <a:lnTo>
                    <a:pt x="12793" y="31364"/>
                  </a:lnTo>
                  <a:lnTo>
                    <a:pt x="12851" y="30406"/>
                  </a:lnTo>
                  <a:lnTo>
                    <a:pt x="12915" y="29449"/>
                  </a:lnTo>
                  <a:lnTo>
                    <a:pt x="12986" y="28492"/>
                  </a:lnTo>
                  <a:lnTo>
                    <a:pt x="13063" y="27535"/>
                  </a:lnTo>
                  <a:lnTo>
                    <a:pt x="13147" y="26596"/>
                  </a:lnTo>
                  <a:lnTo>
                    <a:pt x="13243" y="25639"/>
                  </a:lnTo>
                  <a:lnTo>
                    <a:pt x="13346" y="24701"/>
                  </a:lnTo>
                  <a:lnTo>
                    <a:pt x="13456" y="23762"/>
                  </a:lnTo>
                  <a:lnTo>
                    <a:pt x="13572" y="22842"/>
                  </a:lnTo>
                  <a:lnTo>
                    <a:pt x="13700" y="21921"/>
                  </a:lnTo>
                  <a:lnTo>
                    <a:pt x="13829" y="21020"/>
                  </a:lnTo>
                  <a:lnTo>
                    <a:pt x="13964" y="20118"/>
                  </a:lnTo>
                  <a:lnTo>
                    <a:pt x="14112" y="19234"/>
                  </a:lnTo>
                  <a:lnTo>
                    <a:pt x="14260" y="18351"/>
                  </a:lnTo>
                  <a:lnTo>
                    <a:pt x="14421" y="17504"/>
                  </a:lnTo>
                  <a:lnTo>
                    <a:pt x="14582" y="16657"/>
                  </a:lnTo>
                  <a:lnTo>
                    <a:pt x="14750" y="15829"/>
                  </a:lnTo>
                  <a:lnTo>
                    <a:pt x="14924" y="15019"/>
                  </a:lnTo>
                  <a:lnTo>
                    <a:pt x="15104" y="14228"/>
                  </a:lnTo>
                  <a:lnTo>
                    <a:pt x="15290" y="13455"/>
                  </a:lnTo>
                  <a:lnTo>
                    <a:pt x="15477" y="12719"/>
                  </a:lnTo>
                  <a:lnTo>
                    <a:pt x="15670" y="11982"/>
                  </a:lnTo>
                  <a:lnTo>
                    <a:pt x="15870" y="11283"/>
                  </a:lnTo>
                  <a:lnTo>
                    <a:pt x="16076" y="10602"/>
                  </a:lnTo>
                  <a:lnTo>
                    <a:pt x="16282" y="9939"/>
                  </a:lnTo>
                  <a:lnTo>
                    <a:pt x="16494" y="9313"/>
                  </a:lnTo>
                  <a:lnTo>
                    <a:pt x="16095" y="8835"/>
                  </a:lnTo>
                  <a:lnTo>
                    <a:pt x="15696" y="8338"/>
                  </a:lnTo>
                  <a:lnTo>
                    <a:pt x="15297" y="7841"/>
                  </a:lnTo>
                  <a:lnTo>
                    <a:pt x="14904" y="7307"/>
                  </a:lnTo>
                  <a:lnTo>
                    <a:pt x="14119" y="6258"/>
                  </a:lnTo>
                  <a:lnTo>
                    <a:pt x="13340" y="5191"/>
                  </a:lnTo>
                  <a:lnTo>
                    <a:pt x="12554" y="4141"/>
                  </a:lnTo>
                  <a:lnTo>
                    <a:pt x="11775" y="3092"/>
                  </a:lnTo>
                  <a:lnTo>
                    <a:pt x="11383" y="2595"/>
                  </a:lnTo>
                  <a:lnTo>
                    <a:pt x="10990" y="2098"/>
                  </a:lnTo>
                  <a:lnTo>
                    <a:pt x="10597" y="1601"/>
                  </a:lnTo>
                  <a:lnTo>
                    <a:pt x="10198" y="1141"/>
                  </a:lnTo>
                  <a:lnTo>
                    <a:pt x="10024" y="884"/>
                  </a:lnTo>
                  <a:lnTo>
                    <a:pt x="9941" y="755"/>
                  </a:lnTo>
                  <a:lnTo>
                    <a:pt x="9870" y="626"/>
                  </a:lnTo>
                  <a:lnTo>
                    <a:pt x="9799" y="479"/>
                  </a:lnTo>
                  <a:lnTo>
                    <a:pt x="9728" y="331"/>
                  </a:lnTo>
                  <a:lnTo>
                    <a:pt x="9664" y="166"/>
                  </a:lnTo>
                  <a:lnTo>
                    <a:pt x="9599"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559;p33"/>
            <p:cNvSpPr/>
            <p:nvPr/>
          </p:nvSpPr>
          <p:spPr>
            <a:xfrm>
              <a:off x="-4757725" y="-24679200"/>
              <a:ext cx="6587800" cy="14233225"/>
            </a:xfrm>
            <a:custGeom>
              <a:avLst/>
              <a:gdLst/>
              <a:ahLst/>
              <a:cxnLst/>
              <a:rect l="l" t="t" r="r" b="b"/>
              <a:pathLst>
                <a:path w="263512" h="569329" extrusionOk="0">
                  <a:moveTo>
                    <a:pt x="118178" y="10694"/>
                  </a:moveTo>
                  <a:lnTo>
                    <a:pt x="118133" y="12204"/>
                  </a:lnTo>
                  <a:lnTo>
                    <a:pt x="118069" y="13695"/>
                  </a:lnTo>
                  <a:lnTo>
                    <a:pt x="117998" y="15167"/>
                  </a:lnTo>
                  <a:lnTo>
                    <a:pt x="117908" y="16603"/>
                  </a:lnTo>
                  <a:lnTo>
                    <a:pt x="117805" y="18020"/>
                  </a:lnTo>
                  <a:lnTo>
                    <a:pt x="117695" y="19419"/>
                  </a:lnTo>
                  <a:lnTo>
                    <a:pt x="117567" y="20799"/>
                  </a:lnTo>
                  <a:lnTo>
                    <a:pt x="117431" y="22143"/>
                  </a:lnTo>
                  <a:lnTo>
                    <a:pt x="117283" y="23487"/>
                  </a:lnTo>
                  <a:lnTo>
                    <a:pt x="117122" y="24793"/>
                  </a:lnTo>
                  <a:lnTo>
                    <a:pt x="116949" y="26082"/>
                  </a:lnTo>
                  <a:lnTo>
                    <a:pt x="116768" y="27333"/>
                  </a:lnTo>
                  <a:lnTo>
                    <a:pt x="116575" y="28585"/>
                  </a:lnTo>
                  <a:lnTo>
                    <a:pt x="116369" y="29800"/>
                  </a:lnTo>
                  <a:lnTo>
                    <a:pt x="116150" y="30996"/>
                  </a:lnTo>
                  <a:lnTo>
                    <a:pt x="115925" y="32174"/>
                  </a:lnTo>
                  <a:lnTo>
                    <a:pt x="115687" y="33334"/>
                  </a:lnTo>
                  <a:lnTo>
                    <a:pt x="115442" y="34456"/>
                  </a:lnTo>
                  <a:lnTo>
                    <a:pt x="115185" y="35561"/>
                  </a:lnTo>
                  <a:lnTo>
                    <a:pt x="114921" y="36647"/>
                  </a:lnTo>
                  <a:lnTo>
                    <a:pt x="114650" y="37714"/>
                  </a:lnTo>
                  <a:lnTo>
                    <a:pt x="114361" y="38745"/>
                  </a:lnTo>
                  <a:lnTo>
                    <a:pt x="114071" y="39776"/>
                  </a:lnTo>
                  <a:lnTo>
                    <a:pt x="113768" y="40770"/>
                  </a:lnTo>
                  <a:lnTo>
                    <a:pt x="113459" y="41727"/>
                  </a:lnTo>
                  <a:lnTo>
                    <a:pt x="113144" y="42684"/>
                  </a:lnTo>
                  <a:lnTo>
                    <a:pt x="112816" y="43604"/>
                  </a:lnTo>
                  <a:lnTo>
                    <a:pt x="112481" y="44506"/>
                  </a:lnTo>
                  <a:lnTo>
                    <a:pt x="112140" y="45389"/>
                  </a:lnTo>
                  <a:lnTo>
                    <a:pt x="111792" y="46254"/>
                  </a:lnTo>
                  <a:lnTo>
                    <a:pt x="111438" y="47083"/>
                  </a:lnTo>
                  <a:lnTo>
                    <a:pt x="111071" y="47893"/>
                  </a:lnTo>
                  <a:lnTo>
                    <a:pt x="110704" y="48684"/>
                  </a:lnTo>
                  <a:lnTo>
                    <a:pt x="110331" y="49457"/>
                  </a:lnTo>
                  <a:lnTo>
                    <a:pt x="109944" y="50193"/>
                  </a:lnTo>
                  <a:lnTo>
                    <a:pt x="109558" y="50930"/>
                  </a:lnTo>
                  <a:lnTo>
                    <a:pt x="109165" y="51611"/>
                  </a:lnTo>
                  <a:lnTo>
                    <a:pt x="108760" y="52292"/>
                  </a:lnTo>
                  <a:lnTo>
                    <a:pt x="108354" y="52936"/>
                  </a:lnTo>
                  <a:lnTo>
                    <a:pt x="107949" y="53580"/>
                  </a:lnTo>
                  <a:lnTo>
                    <a:pt x="107530" y="54169"/>
                  </a:lnTo>
                  <a:lnTo>
                    <a:pt x="107112" y="54758"/>
                  </a:lnTo>
                  <a:lnTo>
                    <a:pt x="106687" y="55310"/>
                  </a:lnTo>
                  <a:lnTo>
                    <a:pt x="106255" y="55862"/>
                  </a:lnTo>
                  <a:lnTo>
                    <a:pt x="105824" y="56359"/>
                  </a:lnTo>
                  <a:lnTo>
                    <a:pt x="105386" y="56856"/>
                  </a:lnTo>
                  <a:lnTo>
                    <a:pt x="104942" y="57316"/>
                  </a:lnTo>
                  <a:lnTo>
                    <a:pt x="104498" y="57758"/>
                  </a:lnTo>
                  <a:lnTo>
                    <a:pt x="104047" y="58181"/>
                  </a:lnTo>
                  <a:lnTo>
                    <a:pt x="103597" y="58568"/>
                  </a:lnTo>
                  <a:lnTo>
                    <a:pt x="103140" y="58954"/>
                  </a:lnTo>
                  <a:lnTo>
                    <a:pt x="102683" y="59286"/>
                  </a:lnTo>
                  <a:lnTo>
                    <a:pt x="102225" y="59617"/>
                  </a:lnTo>
                  <a:lnTo>
                    <a:pt x="101762" y="59912"/>
                  </a:lnTo>
                  <a:lnTo>
                    <a:pt x="101298" y="60188"/>
                  </a:lnTo>
                  <a:lnTo>
                    <a:pt x="100835" y="60445"/>
                  </a:lnTo>
                  <a:lnTo>
                    <a:pt x="100365" y="60685"/>
                  </a:lnTo>
                  <a:lnTo>
                    <a:pt x="99895" y="60887"/>
                  </a:lnTo>
                  <a:lnTo>
                    <a:pt x="99425" y="61071"/>
                  </a:lnTo>
                  <a:lnTo>
                    <a:pt x="98955" y="61218"/>
                  </a:lnTo>
                  <a:lnTo>
                    <a:pt x="98485" y="61366"/>
                  </a:lnTo>
                  <a:lnTo>
                    <a:pt x="98015" y="61476"/>
                  </a:lnTo>
                  <a:lnTo>
                    <a:pt x="97539" y="61568"/>
                  </a:lnTo>
                  <a:lnTo>
                    <a:pt x="97069" y="61623"/>
                  </a:lnTo>
                  <a:lnTo>
                    <a:pt x="96592" y="61660"/>
                  </a:lnTo>
                  <a:lnTo>
                    <a:pt x="96122" y="61679"/>
                  </a:lnTo>
                  <a:lnTo>
                    <a:pt x="95652" y="61660"/>
                  </a:lnTo>
                  <a:lnTo>
                    <a:pt x="95176" y="61642"/>
                  </a:lnTo>
                  <a:lnTo>
                    <a:pt x="94706" y="61587"/>
                  </a:lnTo>
                  <a:lnTo>
                    <a:pt x="94236" y="61494"/>
                  </a:lnTo>
                  <a:lnTo>
                    <a:pt x="93773" y="61402"/>
                  </a:lnTo>
                  <a:lnTo>
                    <a:pt x="93303" y="61274"/>
                  </a:lnTo>
                  <a:lnTo>
                    <a:pt x="92839" y="61108"/>
                  </a:lnTo>
                  <a:lnTo>
                    <a:pt x="92376" y="60942"/>
                  </a:lnTo>
                  <a:lnTo>
                    <a:pt x="91919" y="60740"/>
                  </a:lnTo>
                  <a:lnTo>
                    <a:pt x="91461" y="60501"/>
                  </a:lnTo>
                  <a:lnTo>
                    <a:pt x="91004" y="60261"/>
                  </a:lnTo>
                  <a:lnTo>
                    <a:pt x="90554" y="59985"/>
                  </a:lnTo>
                  <a:lnTo>
                    <a:pt x="90103" y="59691"/>
                  </a:lnTo>
                  <a:lnTo>
                    <a:pt x="89659" y="59359"/>
                  </a:lnTo>
                  <a:lnTo>
                    <a:pt x="89215" y="59010"/>
                  </a:lnTo>
                  <a:lnTo>
                    <a:pt x="88777" y="58642"/>
                  </a:lnTo>
                  <a:lnTo>
                    <a:pt x="88339" y="58237"/>
                  </a:lnTo>
                  <a:lnTo>
                    <a:pt x="87908" y="57813"/>
                  </a:lnTo>
                  <a:lnTo>
                    <a:pt x="87483" y="57372"/>
                  </a:lnTo>
                  <a:lnTo>
                    <a:pt x="87058" y="56911"/>
                  </a:lnTo>
                  <a:lnTo>
                    <a:pt x="86640" y="56414"/>
                  </a:lnTo>
                  <a:lnTo>
                    <a:pt x="86228" y="55899"/>
                  </a:lnTo>
                  <a:lnTo>
                    <a:pt x="85822" y="55347"/>
                  </a:lnTo>
                  <a:lnTo>
                    <a:pt x="85423" y="54776"/>
                  </a:lnTo>
                  <a:lnTo>
                    <a:pt x="85024" y="54187"/>
                  </a:lnTo>
                  <a:lnTo>
                    <a:pt x="84637" y="53562"/>
                  </a:lnTo>
                  <a:lnTo>
                    <a:pt x="84251" y="52917"/>
                  </a:lnTo>
                  <a:lnTo>
                    <a:pt x="83871" y="52255"/>
                  </a:lnTo>
                  <a:lnTo>
                    <a:pt x="83498" y="51555"/>
                  </a:lnTo>
                  <a:lnTo>
                    <a:pt x="83137" y="50838"/>
                  </a:lnTo>
                  <a:lnTo>
                    <a:pt x="82777" y="50101"/>
                  </a:lnTo>
                  <a:lnTo>
                    <a:pt x="82429" y="49328"/>
                  </a:lnTo>
                  <a:lnTo>
                    <a:pt x="82082" y="48537"/>
                  </a:lnTo>
                  <a:lnTo>
                    <a:pt x="81747" y="47727"/>
                  </a:lnTo>
                  <a:lnTo>
                    <a:pt x="81419" y="46880"/>
                  </a:lnTo>
                  <a:lnTo>
                    <a:pt x="81097" y="46015"/>
                  </a:lnTo>
                  <a:lnTo>
                    <a:pt x="80788" y="45113"/>
                  </a:lnTo>
                  <a:lnTo>
                    <a:pt x="80479" y="44211"/>
                  </a:lnTo>
                  <a:lnTo>
                    <a:pt x="80189" y="43254"/>
                  </a:lnTo>
                  <a:lnTo>
                    <a:pt x="79899" y="42297"/>
                  </a:lnTo>
                  <a:lnTo>
                    <a:pt x="79622" y="41303"/>
                  </a:lnTo>
                  <a:lnTo>
                    <a:pt x="79352" y="40273"/>
                  </a:lnTo>
                  <a:lnTo>
                    <a:pt x="79095" y="39242"/>
                  </a:lnTo>
                  <a:lnTo>
                    <a:pt x="78843" y="38156"/>
                  </a:lnTo>
                  <a:lnTo>
                    <a:pt x="78605" y="37070"/>
                  </a:lnTo>
                  <a:lnTo>
                    <a:pt x="78380" y="35947"/>
                  </a:lnTo>
                  <a:lnTo>
                    <a:pt x="78161" y="34806"/>
                  </a:lnTo>
                  <a:lnTo>
                    <a:pt x="77949" y="33628"/>
                  </a:lnTo>
                  <a:lnTo>
                    <a:pt x="77755" y="32432"/>
                  </a:lnTo>
                  <a:lnTo>
                    <a:pt x="77569" y="31217"/>
                  </a:lnTo>
                  <a:lnTo>
                    <a:pt x="77389" y="29965"/>
                  </a:lnTo>
                  <a:lnTo>
                    <a:pt x="77228" y="28695"/>
                  </a:lnTo>
                  <a:lnTo>
                    <a:pt x="77073" y="27389"/>
                  </a:lnTo>
                  <a:lnTo>
                    <a:pt x="76931" y="26063"/>
                  </a:lnTo>
                  <a:lnTo>
                    <a:pt x="76803" y="24720"/>
                  </a:lnTo>
                  <a:lnTo>
                    <a:pt x="76687" y="23339"/>
                  </a:lnTo>
                  <a:lnTo>
                    <a:pt x="76584" y="21940"/>
                  </a:lnTo>
                  <a:lnTo>
                    <a:pt x="76494" y="20505"/>
                  </a:lnTo>
                  <a:lnTo>
                    <a:pt x="76410" y="19069"/>
                  </a:lnTo>
                  <a:lnTo>
                    <a:pt x="76346" y="17578"/>
                  </a:lnTo>
                  <a:lnTo>
                    <a:pt x="76294" y="16069"/>
                  </a:lnTo>
                  <a:lnTo>
                    <a:pt x="76255" y="14541"/>
                  </a:lnTo>
                  <a:lnTo>
                    <a:pt x="76255" y="14541"/>
                  </a:lnTo>
                  <a:lnTo>
                    <a:pt x="77556" y="14652"/>
                  </a:lnTo>
                  <a:lnTo>
                    <a:pt x="78856" y="14744"/>
                  </a:lnTo>
                  <a:lnTo>
                    <a:pt x="80163" y="14817"/>
                  </a:lnTo>
                  <a:lnTo>
                    <a:pt x="81464" y="14873"/>
                  </a:lnTo>
                  <a:lnTo>
                    <a:pt x="82770" y="14909"/>
                  </a:lnTo>
                  <a:lnTo>
                    <a:pt x="84084" y="14928"/>
                  </a:lnTo>
                  <a:lnTo>
                    <a:pt x="85391" y="14928"/>
                  </a:lnTo>
                  <a:lnTo>
                    <a:pt x="86704" y="14909"/>
                  </a:lnTo>
                  <a:lnTo>
                    <a:pt x="88017" y="14891"/>
                  </a:lnTo>
                  <a:lnTo>
                    <a:pt x="89331" y="14836"/>
                  </a:lnTo>
                  <a:lnTo>
                    <a:pt x="90644" y="14781"/>
                  </a:lnTo>
                  <a:lnTo>
                    <a:pt x="91964" y="14707"/>
                  </a:lnTo>
                  <a:lnTo>
                    <a:pt x="93277" y="14615"/>
                  </a:lnTo>
                  <a:lnTo>
                    <a:pt x="94597" y="14523"/>
                  </a:lnTo>
                  <a:lnTo>
                    <a:pt x="95910" y="14412"/>
                  </a:lnTo>
                  <a:lnTo>
                    <a:pt x="97230" y="14284"/>
                  </a:lnTo>
                  <a:lnTo>
                    <a:pt x="98543" y="14136"/>
                  </a:lnTo>
                  <a:lnTo>
                    <a:pt x="99863" y="13989"/>
                  </a:lnTo>
                  <a:lnTo>
                    <a:pt x="101176" y="13823"/>
                  </a:lnTo>
                  <a:lnTo>
                    <a:pt x="102489" y="13639"/>
                  </a:lnTo>
                  <a:lnTo>
                    <a:pt x="103809" y="13455"/>
                  </a:lnTo>
                  <a:lnTo>
                    <a:pt x="105122" y="13253"/>
                  </a:lnTo>
                  <a:lnTo>
                    <a:pt x="107743" y="12811"/>
                  </a:lnTo>
                  <a:lnTo>
                    <a:pt x="110363" y="12351"/>
                  </a:lnTo>
                  <a:lnTo>
                    <a:pt x="112977" y="11836"/>
                  </a:lnTo>
                  <a:lnTo>
                    <a:pt x="115584" y="11283"/>
                  </a:lnTo>
                  <a:lnTo>
                    <a:pt x="118178" y="10694"/>
                  </a:lnTo>
                  <a:close/>
                  <a:moveTo>
                    <a:pt x="192586" y="11596"/>
                  </a:moveTo>
                  <a:lnTo>
                    <a:pt x="192425" y="14136"/>
                  </a:lnTo>
                  <a:lnTo>
                    <a:pt x="192271" y="16658"/>
                  </a:lnTo>
                  <a:lnTo>
                    <a:pt x="191987" y="21628"/>
                  </a:lnTo>
                  <a:lnTo>
                    <a:pt x="191846" y="24075"/>
                  </a:lnTo>
                  <a:lnTo>
                    <a:pt x="191698" y="26523"/>
                  </a:lnTo>
                  <a:lnTo>
                    <a:pt x="191620" y="27738"/>
                  </a:lnTo>
                  <a:lnTo>
                    <a:pt x="191537" y="28935"/>
                  </a:lnTo>
                  <a:lnTo>
                    <a:pt x="191447" y="30149"/>
                  </a:lnTo>
                  <a:lnTo>
                    <a:pt x="191350" y="31346"/>
                  </a:lnTo>
                  <a:lnTo>
                    <a:pt x="191253" y="32542"/>
                  </a:lnTo>
                  <a:lnTo>
                    <a:pt x="191150" y="33720"/>
                  </a:lnTo>
                  <a:lnTo>
                    <a:pt x="191035" y="34917"/>
                  </a:lnTo>
                  <a:lnTo>
                    <a:pt x="190919" y="36094"/>
                  </a:lnTo>
                  <a:lnTo>
                    <a:pt x="190790" y="37272"/>
                  </a:lnTo>
                  <a:lnTo>
                    <a:pt x="190648" y="38450"/>
                  </a:lnTo>
                  <a:lnTo>
                    <a:pt x="190500" y="39610"/>
                  </a:lnTo>
                  <a:lnTo>
                    <a:pt x="190346" y="40788"/>
                  </a:lnTo>
                  <a:lnTo>
                    <a:pt x="190178" y="41948"/>
                  </a:lnTo>
                  <a:lnTo>
                    <a:pt x="189998" y="43107"/>
                  </a:lnTo>
                  <a:lnTo>
                    <a:pt x="189805" y="44248"/>
                  </a:lnTo>
                  <a:lnTo>
                    <a:pt x="189599" y="45408"/>
                  </a:lnTo>
                  <a:lnTo>
                    <a:pt x="189380" y="46549"/>
                  </a:lnTo>
                  <a:lnTo>
                    <a:pt x="189148" y="47690"/>
                  </a:lnTo>
                  <a:lnTo>
                    <a:pt x="188904" y="48831"/>
                  </a:lnTo>
                  <a:lnTo>
                    <a:pt x="188640" y="49972"/>
                  </a:lnTo>
                  <a:lnTo>
                    <a:pt x="188421" y="50838"/>
                  </a:lnTo>
                  <a:lnTo>
                    <a:pt x="188202" y="51684"/>
                  </a:lnTo>
                  <a:lnTo>
                    <a:pt x="187977" y="52531"/>
                  </a:lnTo>
                  <a:lnTo>
                    <a:pt x="187751" y="53341"/>
                  </a:lnTo>
                  <a:lnTo>
                    <a:pt x="187513" y="54132"/>
                  </a:lnTo>
                  <a:lnTo>
                    <a:pt x="187275" y="54905"/>
                  </a:lnTo>
                  <a:lnTo>
                    <a:pt x="187037" y="55660"/>
                  </a:lnTo>
                  <a:lnTo>
                    <a:pt x="186786" y="56396"/>
                  </a:lnTo>
                  <a:lnTo>
                    <a:pt x="186535" y="57114"/>
                  </a:lnTo>
                  <a:lnTo>
                    <a:pt x="186277" y="57795"/>
                  </a:lnTo>
                  <a:lnTo>
                    <a:pt x="186020" y="58476"/>
                  </a:lnTo>
                  <a:lnTo>
                    <a:pt x="185756" y="59139"/>
                  </a:lnTo>
                  <a:lnTo>
                    <a:pt x="185485" y="59783"/>
                  </a:lnTo>
                  <a:lnTo>
                    <a:pt x="185215" y="60409"/>
                  </a:lnTo>
                  <a:lnTo>
                    <a:pt x="184938" y="61016"/>
                  </a:lnTo>
                  <a:lnTo>
                    <a:pt x="184661" y="61605"/>
                  </a:lnTo>
                  <a:lnTo>
                    <a:pt x="184378" y="62194"/>
                  </a:lnTo>
                  <a:lnTo>
                    <a:pt x="184088" y="62746"/>
                  </a:lnTo>
                  <a:lnTo>
                    <a:pt x="183798" y="63280"/>
                  </a:lnTo>
                  <a:lnTo>
                    <a:pt x="183502" y="63795"/>
                  </a:lnTo>
                  <a:lnTo>
                    <a:pt x="183206" y="64311"/>
                  </a:lnTo>
                  <a:lnTo>
                    <a:pt x="182910" y="64789"/>
                  </a:lnTo>
                  <a:lnTo>
                    <a:pt x="182601" y="65249"/>
                  </a:lnTo>
                  <a:lnTo>
                    <a:pt x="182298" y="65709"/>
                  </a:lnTo>
                  <a:lnTo>
                    <a:pt x="181989" y="66133"/>
                  </a:lnTo>
                  <a:lnTo>
                    <a:pt x="181674" y="66556"/>
                  </a:lnTo>
                  <a:lnTo>
                    <a:pt x="181365" y="66961"/>
                  </a:lnTo>
                  <a:lnTo>
                    <a:pt x="181043" y="67348"/>
                  </a:lnTo>
                  <a:lnTo>
                    <a:pt x="180728" y="67716"/>
                  </a:lnTo>
                  <a:lnTo>
                    <a:pt x="180406" y="68065"/>
                  </a:lnTo>
                  <a:lnTo>
                    <a:pt x="180077" y="68397"/>
                  </a:lnTo>
                  <a:lnTo>
                    <a:pt x="179749" y="68728"/>
                  </a:lnTo>
                  <a:lnTo>
                    <a:pt x="179421" y="69022"/>
                  </a:lnTo>
                  <a:lnTo>
                    <a:pt x="179092" y="69317"/>
                  </a:lnTo>
                  <a:lnTo>
                    <a:pt x="178758" y="69593"/>
                  </a:lnTo>
                  <a:lnTo>
                    <a:pt x="178423" y="69832"/>
                  </a:lnTo>
                  <a:lnTo>
                    <a:pt x="178088" y="70090"/>
                  </a:lnTo>
                  <a:lnTo>
                    <a:pt x="177747" y="70311"/>
                  </a:lnTo>
                  <a:lnTo>
                    <a:pt x="177406" y="70513"/>
                  </a:lnTo>
                  <a:lnTo>
                    <a:pt x="177065" y="70716"/>
                  </a:lnTo>
                  <a:lnTo>
                    <a:pt x="176723" y="70881"/>
                  </a:lnTo>
                  <a:lnTo>
                    <a:pt x="176376" y="71047"/>
                  </a:lnTo>
                  <a:lnTo>
                    <a:pt x="176035" y="71213"/>
                  </a:lnTo>
                  <a:lnTo>
                    <a:pt x="175687" y="71342"/>
                  </a:lnTo>
                  <a:lnTo>
                    <a:pt x="175339" y="71452"/>
                  </a:lnTo>
                  <a:lnTo>
                    <a:pt x="174985" y="71562"/>
                  </a:lnTo>
                  <a:lnTo>
                    <a:pt x="174638" y="71654"/>
                  </a:lnTo>
                  <a:lnTo>
                    <a:pt x="174283" y="71728"/>
                  </a:lnTo>
                  <a:lnTo>
                    <a:pt x="173936" y="71802"/>
                  </a:lnTo>
                  <a:lnTo>
                    <a:pt x="173582" y="71839"/>
                  </a:lnTo>
                  <a:lnTo>
                    <a:pt x="173228" y="71875"/>
                  </a:lnTo>
                  <a:lnTo>
                    <a:pt x="172874" y="71894"/>
                  </a:lnTo>
                  <a:lnTo>
                    <a:pt x="172172" y="71894"/>
                  </a:lnTo>
                  <a:lnTo>
                    <a:pt x="171818" y="71875"/>
                  </a:lnTo>
                  <a:lnTo>
                    <a:pt x="171457" y="71839"/>
                  </a:lnTo>
                  <a:lnTo>
                    <a:pt x="171103" y="71783"/>
                  </a:lnTo>
                  <a:lnTo>
                    <a:pt x="170749" y="71728"/>
                  </a:lnTo>
                  <a:lnTo>
                    <a:pt x="170395" y="71654"/>
                  </a:lnTo>
                  <a:lnTo>
                    <a:pt x="170041" y="71562"/>
                  </a:lnTo>
                  <a:lnTo>
                    <a:pt x="169693" y="71470"/>
                  </a:lnTo>
                  <a:lnTo>
                    <a:pt x="169339" y="71342"/>
                  </a:lnTo>
                  <a:lnTo>
                    <a:pt x="168985" y="71231"/>
                  </a:lnTo>
                  <a:lnTo>
                    <a:pt x="168631" y="71084"/>
                  </a:lnTo>
                  <a:lnTo>
                    <a:pt x="168148" y="70881"/>
                  </a:lnTo>
                  <a:lnTo>
                    <a:pt x="167646" y="70642"/>
                  </a:lnTo>
                  <a:lnTo>
                    <a:pt x="167131" y="70403"/>
                  </a:lnTo>
                  <a:lnTo>
                    <a:pt x="166603" y="70127"/>
                  </a:lnTo>
                  <a:lnTo>
                    <a:pt x="166062" y="69814"/>
                  </a:lnTo>
                  <a:lnTo>
                    <a:pt x="165509" y="69483"/>
                  </a:lnTo>
                  <a:lnTo>
                    <a:pt x="164949" y="69133"/>
                  </a:lnTo>
                  <a:lnTo>
                    <a:pt x="164382" y="68746"/>
                  </a:lnTo>
                  <a:lnTo>
                    <a:pt x="163809" y="68341"/>
                  </a:lnTo>
                  <a:lnTo>
                    <a:pt x="163230" y="67918"/>
                  </a:lnTo>
                  <a:lnTo>
                    <a:pt x="162650" y="67458"/>
                  </a:lnTo>
                  <a:lnTo>
                    <a:pt x="162065" y="66961"/>
                  </a:lnTo>
                  <a:lnTo>
                    <a:pt x="161479" y="66446"/>
                  </a:lnTo>
                  <a:lnTo>
                    <a:pt x="160899" y="65912"/>
                  </a:lnTo>
                  <a:lnTo>
                    <a:pt x="160313" y="65341"/>
                  </a:lnTo>
                  <a:lnTo>
                    <a:pt x="159734" y="64752"/>
                  </a:lnTo>
                  <a:lnTo>
                    <a:pt x="159161" y="64127"/>
                  </a:lnTo>
                  <a:lnTo>
                    <a:pt x="158595" y="63482"/>
                  </a:lnTo>
                  <a:lnTo>
                    <a:pt x="158035" y="62801"/>
                  </a:lnTo>
                  <a:lnTo>
                    <a:pt x="157487" y="62102"/>
                  </a:lnTo>
                  <a:lnTo>
                    <a:pt x="156947" y="61366"/>
                  </a:lnTo>
                  <a:lnTo>
                    <a:pt x="156412" y="60611"/>
                  </a:lnTo>
                  <a:lnTo>
                    <a:pt x="156155" y="60206"/>
                  </a:lnTo>
                  <a:lnTo>
                    <a:pt x="155897" y="59820"/>
                  </a:lnTo>
                  <a:lnTo>
                    <a:pt x="155646" y="59396"/>
                  </a:lnTo>
                  <a:lnTo>
                    <a:pt x="155395" y="58991"/>
                  </a:lnTo>
                  <a:lnTo>
                    <a:pt x="155150" y="58568"/>
                  </a:lnTo>
                  <a:lnTo>
                    <a:pt x="154912" y="58145"/>
                  </a:lnTo>
                  <a:lnTo>
                    <a:pt x="154674" y="57703"/>
                  </a:lnTo>
                  <a:lnTo>
                    <a:pt x="154442" y="57261"/>
                  </a:lnTo>
                  <a:lnTo>
                    <a:pt x="154217" y="56819"/>
                  </a:lnTo>
                  <a:lnTo>
                    <a:pt x="153992" y="56359"/>
                  </a:lnTo>
                  <a:lnTo>
                    <a:pt x="153773" y="55881"/>
                  </a:lnTo>
                  <a:lnTo>
                    <a:pt x="153560" y="55421"/>
                  </a:lnTo>
                  <a:lnTo>
                    <a:pt x="153354" y="54942"/>
                  </a:lnTo>
                  <a:lnTo>
                    <a:pt x="153148" y="54445"/>
                  </a:lnTo>
                  <a:lnTo>
                    <a:pt x="152955" y="53948"/>
                  </a:lnTo>
                  <a:lnTo>
                    <a:pt x="152762" y="53451"/>
                  </a:lnTo>
                  <a:lnTo>
                    <a:pt x="152582" y="52936"/>
                  </a:lnTo>
                  <a:lnTo>
                    <a:pt x="152401" y="52420"/>
                  </a:lnTo>
                  <a:lnTo>
                    <a:pt x="152228" y="51905"/>
                  </a:lnTo>
                  <a:lnTo>
                    <a:pt x="152067" y="51371"/>
                  </a:lnTo>
                  <a:lnTo>
                    <a:pt x="151912" y="50856"/>
                  </a:lnTo>
                  <a:lnTo>
                    <a:pt x="151771" y="50359"/>
                  </a:lnTo>
                  <a:lnTo>
                    <a:pt x="151629" y="49844"/>
                  </a:lnTo>
                  <a:lnTo>
                    <a:pt x="151494" y="49328"/>
                  </a:lnTo>
                  <a:lnTo>
                    <a:pt x="151359" y="48794"/>
                  </a:lnTo>
                  <a:lnTo>
                    <a:pt x="151230" y="48279"/>
                  </a:lnTo>
                  <a:lnTo>
                    <a:pt x="151107" y="47745"/>
                  </a:lnTo>
                  <a:lnTo>
                    <a:pt x="150985" y="47212"/>
                  </a:lnTo>
                  <a:lnTo>
                    <a:pt x="150753" y="46126"/>
                  </a:lnTo>
                  <a:lnTo>
                    <a:pt x="150535" y="45040"/>
                  </a:lnTo>
                  <a:lnTo>
                    <a:pt x="150328" y="43935"/>
                  </a:lnTo>
                  <a:lnTo>
                    <a:pt x="150135" y="42813"/>
                  </a:lnTo>
                  <a:lnTo>
                    <a:pt x="149955" y="41671"/>
                  </a:lnTo>
                  <a:lnTo>
                    <a:pt x="149788" y="40530"/>
                  </a:lnTo>
                  <a:lnTo>
                    <a:pt x="149627" y="39389"/>
                  </a:lnTo>
                  <a:lnTo>
                    <a:pt x="149472" y="38230"/>
                  </a:lnTo>
                  <a:lnTo>
                    <a:pt x="149331" y="37052"/>
                  </a:lnTo>
                  <a:lnTo>
                    <a:pt x="149195" y="35874"/>
                  </a:lnTo>
                  <a:lnTo>
                    <a:pt x="149067" y="34696"/>
                  </a:lnTo>
                  <a:lnTo>
                    <a:pt x="148944" y="33499"/>
                  </a:lnTo>
                  <a:lnTo>
                    <a:pt x="148828" y="32303"/>
                  </a:lnTo>
                  <a:lnTo>
                    <a:pt x="148713" y="31107"/>
                  </a:lnTo>
                  <a:lnTo>
                    <a:pt x="148500" y="28677"/>
                  </a:lnTo>
                  <a:lnTo>
                    <a:pt x="148294" y="26266"/>
                  </a:lnTo>
                  <a:lnTo>
                    <a:pt x="148095" y="23836"/>
                  </a:lnTo>
                  <a:lnTo>
                    <a:pt x="147889" y="21407"/>
                  </a:lnTo>
                  <a:lnTo>
                    <a:pt x="147676" y="18995"/>
                  </a:lnTo>
                  <a:lnTo>
                    <a:pt x="147567" y="17799"/>
                  </a:lnTo>
                  <a:lnTo>
                    <a:pt x="147451" y="16603"/>
                  </a:lnTo>
                  <a:lnTo>
                    <a:pt x="147328" y="15406"/>
                  </a:lnTo>
                  <a:lnTo>
                    <a:pt x="147200" y="14210"/>
                  </a:lnTo>
                  <a:lnTo>
                    <a:pt x="148590" y="14560"/>
                  </a:lnTo>
                  <a:lnTo>
                    <a:pt x="149987" y="14854"/>
                  </a:lnTo>
                  <a:lnTo>
                    <a:pt x="151384" y="15112"/>
                  </a:lnTo>
                  <a:lnTo>
                    <a:pt x="152794" y="15351"/>
                  </a:lnTo>
                  <a:lnTo>
                    <a:pt x="154204" y="15535"/>
                  </a:lnTo>
                  <a:lnTo>
                    <a:pt x="155620" y="15701"/>
                  </a:lnTo>
                  <a:lnTo>
                    <a:pt x="157037" y="15830"/>
                  </a:lnTo>
                  <a:lnTo>
                    <a:pt x="158459" y="15940"/>
                  </a:lnTo>
                  <a:lnTo>
                    <a:pt x="159882" y="16014"/>
                  </a:lnTo>
                  <a:lnTo>
                    <a:pt x="161311" y="16051"/>
                  </a:lnTo>
                  <a:lnTo>
                    <a:pt x="162741" y="16069"/>
                  </a:lnTo>
                  <a:lnTo>
                    <a:pt x="164176" y="16051"/>
                  </a:lnTo>
                  <a:lnTo>
                    <a:pt x="165612" y="16014"/>
                  </a:lnTo>
                  <a:lnTo>
                    <a:pt x="167041" y="15959"/>
                  </a:lnTo>
                  <a:lnTo>
                    <a:pt x="168477" y="15867"/>
                  </a:lnTo>
                  <a:lnTo>
                    <a:pt x="169912" y="15756"/>
                  </a:lnTo>
                  <a:lnTo>
                    <a:pt x="171348" y="15627"/>
                  </a:lnTo>
                  <a:lnTo>
                    <a:pt x="172783" y="15480"/>
                  </a:lnTo>
                  <a:lnTo>
                    <a:pt x="174219" y="15296"/>
                  </a:lnTo>
                  <a:lnTo>
                    <a:pt x="175648" y="15112"/>
                  </a:lnTo>
                  <a:lnTo>
                    <a:pt x="177077" y="14891"/>
                  </a:lnTo>
                  <a:lnTo>
                    <a:pt x="178507" y="14670"/>
                  </a:lnTo>
                  <a:lnTo>
                    <a:pt x="179936" y="14431"/>
                  </a:lnTo>
                  <a:lnTo>
                    <a:pt x="181359" y="14155"/>
                  </a:lnTo>
                  <a:lnTo>
                    <a:pt x="182775" y="13879"/>
                  </a:lnTo>
                  <a:lnTo>
                    <a:pt x="184191" y="13584"/>
                  </a:lnTo>
                  <a:lnTo>
                    <a:pt x="185608" y="13290"/>
                  </a:lnTo>
                  <a:lnTo>
                    <a:pt x="187011" y="12977"/>
                  </a:lnTo>
                  <a:lnTo>
                    <a:pt x="188414" y="12645"/>
                  </a:lnTo>
                  <a:lnTo>
                    <a:pt x="189811" y="12314"/>
                  </a:lnTo>
                  <a:lnTo>
                    <a:pt x="192586" y="11596"/>
                  </a:lnTo>
                  <a:close/>
                  <a:moveTo>
                    <a:pt x="105992" y="68875"/>
                  </a:moveTo>
                  <a:lnTo>
                    <a:pt x="105805" y="70458"/>
                  </a:lnTo>
                  <a:lnTo>
                    <a:pt x="105625" y="72041"/>
                  </a:lnTo>
                  <a:lnTo>
                    <a:pt x="105457" y="73642"/>
                  </a:lnTo>
                  <a:lnTo>
                    <a:pt x="105296" y="75244"/>
                  </a:lnTo>
                  <a:lnTo>
                    <a:pt x="105142" y="76863"/>
                  </a:lnTo>
                  <a:lnTo>
                    <a:pt x="104994" y="78483"/>
                  </a:lnTo>
                  <a:lnTo>
                    <a:pt x="104852" y="80103"/>
                  </a:lnTo>
                  <a:lnTo>
                    <a:pt x="104717" y="81722"/>
                  </a:lnTo>
                  <a:lnTo>
                    <a:pt x="104588" y="83342"/>
                  </a:lnTo>
                  <a:lnTo>
                    <a:pt x="104466" y="84980"/>
                  </a:lnTo>
                  <a:lnTo>
                    <a:pt x="104350" y="86618"/>
                  </a:lnTo>
                  <a:lnTo>
                    <a:pt x="104240" y="88257"/>
                  </a:lnTo>
                  <a:lnTo>
                    <a:pt x="104137" y="89895"/>
                  </a:lnTo>
                  <a:lnTo>
                    <a:pt x="104041" y="91533"/>
                  </a:lnTo>
                  <a:lnTo>
                    <a:pt x="103957" y="93171"/>
                  </a:lnTo>
                  <a:lnTo>
                    <a:pt x="103874" y="94809"/>
                  </a:lnTo>
                  <a:lnTo>
                    <a:pt x="103358" y="94514"/>
                  </a:lnTo>
                  <a:lnTo>
                    <a:pt x="102837" y="94238"/>
                  </a:lnTo>
                  <a:lnTo>
                    <a:pt x="102309" y="93981"/>
                  </a:lnTo>
                  <a:lnTo>
                    <a:pt x="101775" y="93760"/>
                  </a:lnTo>
                  <a:lnTo>
                    <a:pt x="101240" y="93557"/>
                  </a:lnTo>
                  <a:lnTo>
                    <a:pt x="100700" y="93373"/>
                  </a:lnTo>
                  <a:lnTo>
                    <a:pt x="100152" y="93226"/>
                  </a:lnTo>
                  <a:lnTo>
                    <a:pt x="99605" y="93079"/>
                  </a:lnTo>
                  <a:lnTo>
                    <a:pt x="99052" y="92968"/>
                  </a:lnTo>
                  <a:lnTo>
                    <a:pt x="98498" y="92876"/>
                  </a:lnTo>
                  <a:lnTo>
                    <a:pt x="97938" y="92803"/>
                  </a:lnTo>
                  <a:lnTo>
                    <a:pt x="97378" y="92748"/>
                  </a:lnTo>
                  <a:lnTo>
                    <a:pt x="96818" y="92711"/>
                  </a:lnTo>
                  <a:lnTo>
                    <a:pt x="96258" y="92692"/>
                  </a:lnTo>
                  <a:lnTo>
                    <a:pt x="95691" y="92692"/>
                  </a:lnTo>
                  <a:lnTo>
                    <a:pt x="95131" y="92711"/>
                  </a:lnTo>
                  <a:lnTo>
                    <a:pt x="94564" y="92748"/>
                  </a:lnTo>
                  <a:lnTo>
                    <a:pt x="93998" y="92803"/>
                  </a:lnTo>
                  <a:lnTo>
                    <a:pt x="93431" y="92858"/>
                  </a:lnTo>
                  <a:lnTo>
                    <a:pt x="92871" y="92932"/>
                  </a:lnTo>
                  <a:lnTo>
                    <a:pt x="92305" y="93024"/>
                  </a:lnTo>
                  <a:lnTo>
                    <a:pt x="91745" y="93134"/>
                  </a:lnTo>
                  <a:lnTo>
                    <a:pt x="91185" y="93244"/>
                  </a:lnTo>
                  <a:lnTo>
                    <a:pt x="90631" y="93373"/>
                  </a:lnTo>
                  <a:lnTo>
                    <a:pt x="90077" y="93502"/>
                  </a:lnTo>
                  <a:lnTo>
                    <a:pt x="89524" y="93668"/>
                  </a:lnTo>
                  <a:lnTo>
                    <a:pt x="88429" y="93981"/>
                  </a:lnTo>
                  <a:lnTo>
                    <a:pt x="87354" y="94349"/>
                  </a:lnTo>
                  <a:lnTo>
                    <a:pt x="86298" y="94735"/>
                  </a:lnTo>
                  <a:lnTo>
                    <a:pt x="86389" y="93208"/>
                  </a:lnTo>
                  <a:lnTo>
                    <a:pt x="86479" y="91698"/>
                  </a:lnTo>
                  <a:lnTo>
                    <a:pt x="86575" y="90171"/>
                  </a:lnTo>
                  <a:lnTo>
                    <a:pt x="86678" y="88643"/>
                  </a:lnTo>
                  <a:lnTo>
                    <a:pt x="86781" y="87134"/>
                  </a:lnTo>
                  <a:lnTo>
                    <a:pt x="86891" y="85606"/>
                  </a:lnTo>
                  <a:lnTo>
                    <a:pt x="87007" y="84078"/>
                  </a:lnTo>
                  <a:lnTo>
                    <a:pt x="87129" y="82551"/>
                  </a:lnTo>
                  <a:lnTo>
                    <a:pt x="87258" y="81023"/>
                  </a:lnTo>
                  <a:lnTo>
                    <a:pt x="87386" y="79495"/>
                  </a:lnTo>
                  <a:lnTo>
                    <a:pt x="87522" y="77968"/>
                  </a:lnTo>
                  <a:lnTo>
                    <a:pt x="87670" y="76440"/>
                  </a:lnTo>
                  <a:lnTo>
                    <a:pt x="87818" y="74894"/>
                  </a:lnTo>
                  <a:lnTo>
                    <a:pt x="87972" y="73348"/>
                  </a:lnTo>
                  <a:lnTo>
                    <a:pt x="88133" y="71820"/>
                  </a:lnTo>
                  <a:lnTo>
                    <a:pt x="88301" y="70274"/>
                  </a:lnTo>
                  <a:lnTo>
                    <a:pt x="88841" y="70624"/>
                  </a:lnTo>
                  <a:lnTo>
                    <a:pt x="89376" y="70955"/>
                  </a:lnTo>
                  <a:lnTo>
                    <a:pt x="89923" y="71268"/>
                  </a:lnTo>
                  <a:lnTo>
                    <a:pt x="90470" y="71562"/>
                  </a:lnTo>
                  <a:lnTo>
                    <a:pt x="91017" y="71820"/>
                  </a:lnTo>
                  <a:lnTo>
                    <a:pt x="91571" y="72041"/>
                  </a:lnTo>
                  <a:lnTo>
                    <a:pt x="92125" y="72243"/>
                  </a:lnTo>
                  <a:lnTo>
                    <a:pt x="92685" y="72428"/>
                  </a:lnTo>
                  <a:lnTo>
                    <a:pt x="93245" y="72575"/>
                  </a:lnTo>
                  <a:lnTo>
                    <a:pt x="93805" y="72704"/>
                  </a:lnTo>
                  <a:lnTo>
                    <a:pt x="94365" y="72814"/>
                  </a:lnTo>
                  <a:lnTo>
                    <a:pt x="94931" y="72888"/>
                  </a:lnTo>
                  <a:lnTo>
                    <a:pt x="95492" y="72924"/>
                  </a:lnTo>
                  <a:lnTo>
                    <a:pt x="96058" y="72943"/>
                  </a:lnTo>
                  <a:lnTo>
                    <a:pt x="96625" y="72943"/>
                  </a:lnTo>
                  <a:lnTo>
                    <a:pt x="97191" y="72906"/>
                  </a:lnTo>
                  <a:lnTo>
                    <a:pt x="97751" y="72851"/>
                  </a:lnTo>
                  <a:lnTo>
                    <a:pt x="98318" y="72777"/>
                  </a:lnTo>
                  <a:lnTo>
                    <a:pt x="98878" y="72667"/>
                  </a:lnTo>
                  <a:lnTo>
                    <a:pt x="99444" y="72538"/>
                  </a:lnTo>
                  <a:lnTo>
                    <a:pt x="100004" y="72372"/>
                  </a:lnTo>
                  <a:lnTo>
                    <a:pt x="100558" y="72188"/>
                  </a:lnTo>
                  <a:lnTo>
                    <a:pt x="101118" y="71967"/>
                  </a:lnTo>
                  <a:lnTo>
                    <a:pt x="101672" y="71728"/>
                  </a:lnTo>
                  <a:lnTo>
                    <a:pt x="102225" y="71452"/>
                  </a:lnTo>
                  <a:lnTo>
                    <a:pt x="102773" y="71176"/>
                  </a:lnTo>
                  <a:lnTo>
                    <a:pt x="103320" y="70845"/>
                  </a:lnTo>
                  <a:lnTo>
                    <a:pt x="103861" y="70513"/>
                  </a:lnTo>
                  <a:lnTo>
                    <a:pt x="104401" y="70145"/>
                  </a:lnTo>
                  <a:lnTo>
                    <a:pt x="104936" y="69740"/>
                  </a:lnTo>
                  <a:lnTo>
                    <a:pt x="105464" y="69317"/>
                  </a:lnTo>
                  <a:lnTo>
                    <a:pt x="105992" y="68875"/>
                  </a:lnTo>
                  <a:close/>
                  <a:moveTo>
                    <a:pt x="159676" y="76734"/>
                  </a:moveTo>
                  <a:lnTo>
                    <a:pt x="160146" y="77250"/>
                  </a:lnTo>
                  <a:lnTo>
                    <a:pt x="160622" y="77747"/>
                  </a:lnTo>
                  <a:lnTo>
                    <a:pt x="161099" y="78244"/>
                  </a:lnTo>
                  <a:lnTo>
                    <a:pt x="161582" y="78704"/>
                  </a:lnTo>
                  <a:lnTo>
                    <a:pt x="162058" y="79164"/>
                  </a:lnTo>
                  <a:lnTo>
                    <a:pt x="162541" y="79606"/>
                  </a:lnTo>
                  <a:lnTo>
                    <a:pt x="163024" y="80011"/>
                  </a:lnTo>
                  <a:lnTo>
                    <a:pt x="163513" y="80416"/>
                  </a:lnTo>
                  <a:lnTo>
                    <a:pt x="163996" y="80802"/>
                  </a:lnTo>
                  <a:lnTo>
                    <a:pt x="164485" y="81152"/>
                  </a:lnTo>
                  <a:lnTo>
                    <a:pt x="164974" y="81502"/>
                  </a:lnTo>
                  <a:lnTo>
                    <a:pt x="165464" y="81814"/>
                  </a:lnTo>
                  <a:lnTo>
                    <a:pt x="165959" y="82127"/>
                  </a:lnTo>
                  <a:lnTo>
                    <a:pt x="166449" y="82403"/>
                  </a:lnTo>
                  <a:lnTo>
                    <a:pt x="166944" y="82661"/>
                  </a:lnTo>
                  <a:lnTo>
                    <a:pt x="167440" y="82900"/>
                  </a:lnTo>
                  <a:lnTo>
                    <a:pt x="167936" y="83121"/>
                  </a:lnTo>
                  <a:lnTo>
                    <a:pt x="168432" y="83324"/>
                  </a:lnTo>
                  <a:lnTo>
                    <a:pt x="168927" y="83508"/>
                  </a:lnTo>
                  <a:lnTo>
                    <a:pt x="169423" y="83655"/>
                  </a:lnTo>
                  <a:lnTo>
                    <a:pt x="169925" y="83784"/>
                  </a:lnTo>
                  <a:lnTo>
                    <a:pt x="170421" y="83894"/>
                  </a:lnTo>
                  <a:lnTo>
                    <a:pt x="170923" y="83986"/>
                  </a:lnTo>
                  <a:lnTo>
                    <a:pt x="171419" y="84042"/>
                  </a:lnTo>
                  <a:lnTo>
                    <a:pt x="171921" y="84078"/>
                  </a:lnTo>
                  <a:lnTo>
                    <a:pt x="172417" y="84097"/>
                  </a:lnTo>
                  <a:lnTo>
                    <a:pt x="172919" y="84097"/>
                  </a:lnTo>
                  <a:lnTo>
                    <a:pt x="173421" y="84060"/>
                  </a:lnTo>
                  <a:lnTo>
                    <a:pt x="173917" y="84005"/>
                  </a:lnTo>
                  <a:lnTo>
                    <a:pt x="174419" y="83931"/>
                  </a:lnTo>
                  <a:lnTo>
                    <a:pt x="174914" y="83821"/>
                  </a:lnTo>
                  <a:lnTo>
                    <a:pt x="175417" y="83692"/>
                  </a:lnTo>
                  <a:lnTo>
                    <a:pt x="175803" y="83545"/>
                  </a:lnTo>
                  <a:lnTo>
                    <a:pt x="176195" y="83361"/>
                  </a:lnTo>
                  <a:lnTo>
                    <a:pt x="176595" y="83158"/>
                  </a:lnTo>
                  <a:lnTo>
                    <a:pt x="177000" y="82919"/>
                  </a:lnTo>
                  <a:lnTo>
                    <a:pt x="177399" y="82661"/>
                  </a:lnTo>
                  <a:lnTo>
                    <a:pt x="177805" y="82403"/>
                  </a:lnTo>
                  <a:lnTo>
                    <a:pt x="178210" y="82109"/>
                  </a:lnTo>
                  <a:lnTo>
                    <a:pt x="178623" y="81796"/>
                  </a:lnTo>
                  <a:lnTo>
                    <a:pt x="178771" y="84796"/>
                  </a:lnTo>
                  <a:lnTo>
                    <a:pt x="178906" y="87778"/>
                  </a:lnTo>
                  <a:lnTo>
                    <a:pt x="179035" y="90760"/>
                  </a:lnTo>
                  <a:lnTo>
                    <a:pt x="179157" y="93723"/>
                  </a:lnTo>
                  <a:lnTo>
                    <a:pt x="179266" y="96668"/>
                  </a:lnTo>
                  <a:lnTo>
                    <a:pt x="179363" y="99594"/>
                  </a:lnTo>
                  <a:lnTo>
                    <a:pt x="179459" y="102521"/>
                  </a:lnTo>
                  <a:lnTo>
                    <a:pt x="179537" y="105448"/>
                  </a:lnTo>
                  <a:lnTo>
                    <a:pt x="178429" y="105263"/>
                  </a:lnTo>
                  <a:lnTo>
                    <a:pt x="177309" y="105116"/>
                  </a:lnTo>
                  <a:lnTo>
                    <a:pt x="176183" y="104987"/>
                  </a:lnTo>
                  <a:lnTo>
                    <a:pt x="175056" y="104859"/>
                  </a:lnTo>
                  <a:lnTo>
                    <a:pt x="173917" y="104785"/>
                  </a:lnTo>
                  <a:lnTo>
                    <a:pt x="172777" y="104711"/>
                  </a:lnTo>
                  <a:lnTo>
                    <a:pt x="171638" y="104674"/>
                  </a:lnTo>
                  <a:lnTo>
                    <a:pt x="170498" y="104674"/>
                  </a:lnTo>
                  <a:lnTo>
                    <a:pt x="169359" y="104693"/>
                  </a:lnTo>
                  <a:lnTo>
                    <a:pt x="168219" y="104748"/>
                  </a:lnTo>
                  <a:lnTo>
                    <a:pt x="167080" y="104840"/>
                  </a:lnTo>
                  <a:lnTo>
                    <a:pt x="165947" y="104969"/>
                  </a:lnTo>
                  <a:lnTo>
                    <a:pt x="164820" y="105135"/>
                  </a:lnTo>
                  <a:lnTo>
                    <a:pt x="163700" y="105337"/>
                  </a:lnTo>
                  <a:lnTo>
                    <a:pt x="162586" y="105576"/>
                  </a:lnTo>
                  <a:lnTo>
                    <a:pt x="162032" y="105705"/>
                  </a:lnTo>
                  <a:lnTo>
                    <a:pt x="161479" y="105852"/>
                  </a:lnTo>
                  <a:lnTo>
                    <a:pt x="161408" y="105871"/>
                  </a:lnTo>
                  <a:lnTo>
                    <a:pt x="161337" y="105889"/>
                  </a:lnTo>
                  <a:lnTo>
                    <a:pt x="161273" y="105944"/>
                  </a:lnTo>
                  <a:lnTo>
                    <a:pt x="161208" y="106000"/>
                  </a:lnTo>
                  <a:lnTo>
                    <a:pt x="161086" y="106129"/>
                  </a:lnTo>
                  <a:lnTo>
                    <a:pt x="160964" y="106257"/>
                  </a:lnTo>
                  <a:lnTo>
                    <a:pt x="160944" y="104380"/>
                  </a:lnTo>
                  <a:lnTo>
                    <a:pt x="160919" y="102503"/>
                  </a:lnTo>
                  <a:lnTo>
                    <a:pt x="160880" y="100625"/>
                  </a:lnTo>
                  <a:lnTo>
                    <a:pt x="160841" y="98748"/>
                  </a:lnTo>
                  <a:lnTo>
                    <a:pt x="160790" y="96870"/>
                  </a:lnTo>
                  <a:lnTo>
                    <a:pt x="160732" y="94993"/>
                  </a:lnTo>
                  <a:lnTo>
                    <a:pt x="160661" y="93134"/>
                  </a:lnTo>
                  <a:lnTo>
                    <a:pt x="160590" y="91275"/>
                  </a:lnTo>
                  <a:lnTo>
                    <a:pt x="160507" y="89434"/>
                  </a:lnTo>
                  <a:lnTo>
                    <a:pt x="160410" y="87594"/>
                  </a:lnTo>
                  <a:lnTo>
                    <a:pt x="160313" y="85753"/>
                  </a:lnTo>
                  <a:lnTo>
                    <a:pt x="160204" y="83931"/>
                  </a:lnTo>
                  <a:lnTo>
                    <a:pt x="160088" y="82109"/>
                  </a:lnTo>
                  <a:lnTo>
                    <a:pt x="159959" y="80305"/>
                  </a:lnTo>
                  <a:lnTo>
                    <a:pt x="159824" y="78520"/>
                  </a:lnTo>
                  <a:lnTo>
                    <a:pt x="159676" y="76734"/>
                  </a:lnTo>
                  <a:close/>
                  <a:moveTo>
                    <a:pt x="103584" y="102171"/>
                  </a:moveTo>
                  <a:lnTo>
                    <a:pt x="103519" y="104380"/>
                  </a:lnTo>
                  <a:lnTo>
                    <a:pt x="103468" y="106607"/>
                  </a:lnTo>
                  <a:lnTo>
                    <a:pt x="103429" y="108816"/>
                  </a:lnTo>
                  <a:lnTo>
                    <a:pt x="103397" y="111043"/>
                  </a:lnTo>
                  <a:lnTo>
                    <a:pt x="103378" y="113270"/>
                  </a:lnTo>
                  <a:lnTo>
                    <a:pt x="103371" y="115497"/>
                  </a:lnTo>
                  <a:lnTo>
                    <a:pt x="103371" y="117724"/>
                  </a:lnTo>
                  <a:lnTo>
                    <a:pt x="103391" y="119951"/>
                  </a:lnTo>
                  <a:lnTo>
                    <a:pt x="103416" y="122197"/>
                  </a:lnTo>
                  <a:lnTo>
                    <a:pt x="103449" y="124405"/>
                  </a:lnTo>
                  <a:lnTo>
                    <a:pt x="103500" y="126633"/>
                  </a:lnTo>
                  <a:lnTo>
                    <a:pt x="103558" y="128860"/>
                  </a:lnTo>
                  <a:lnTo>
                    <a:pt x="103629" y="131068"/>
                  </a:lnTo>
                  <a:lnTo>
                    <a:pt x="103706" y="133277"/>
                  </a:lnTo>
                  <a:lnTo>
                    <a:pt x="103796" y="135486"/>
                  </a:lnTo>
                  <a:lnTo>
                    <a:pt x="103899" y="137676"/>
                  </a:lnTo>
                  <a:lnTo>
                    <a:pt x="103668" y="137492"/>
                  </a:lnTo>
                  <a:lnTo>
                    <a:pt x="103429" y="137326"/>
                  </a:lnTo>
                  <a:lnTo>
                    <a:pt x="103191" y="137161"/>
                  </a:lnTo>
                  <a:lnTo>
                    <a:pt x="102953" y="137032"/>
                  </a:lnTo>
                  <a:lnTo>
                    <a:pt x="102708" y="136885"/>
                  </a:lnTo>
                  <a:lnTo>
                    <a:pt x="102470" y="136774"/>
                  </a:lnTo>
                  <a:lnTo>
                    <a:pt x="101981" y="136553"/>
                  </a:lnTo>
                  <a:lnTo>
                    <a:pt x="101492" y="136369"/>
                  </a:lnTo>
                  <a:lnTo>
                    <a:pt x="100996" y="136240"/>
                  </a:lnTo>
                  <a:lnTo>
                    <a:pt x="100494" y="136130"/>
                  </a:lnTo>
                  <a:lnTo>
                    <a:pt x="99992" y="136038"/>
                  </a:lnTo>
                  <a:lnTo>
                    <a:pt x="99489" y="135983"/>
                  </a:lnTo>
                  <a:lnTo>
                    <a:pt x="98987" y="135928"/>
                  </a:lnTo>
                  <a:lnTo>
                    <a:pt x="97983" y="135872"/>
                  </a:lnTo>
                  <a:lnTo>
                    <a:pt x="96985" y="135854"/>
                  </a:lnTo>
                  <a:lnTo>
                    <a:pt x="96000" y="135799"/>
                  </a:lnTo>
                  <a:lnTo>
                    <a:pt x="94803" y="135670"/>
                  </a:lnTo>
                  <a:lnTo>
                    <a:pt x="93599" y="135504"/>
                  </a:lnTo>
                  <a:lnTo>
                    <a:pt x="92395" y="135357"/>
                  </a:lnTo>
                  <a:lnTo>
                    <a:pt x="91790" y="135283"/>
                  </a:lnTo>
                  <a:lnTo>
                    <a:pt x="91185" y="135247"/>
                  </a:lnTo>
                  <a:lnTo>
                    <a:pt x="90580" y="135210"/>
                  </a:lnTo>
                  <a:lnTo>
                    <a:pt x="89974" y="135191"/>
                  </a:lnTo>
                  <a:lnTo>
                    <a:pt x="89369" y="135210"/>
                  </a:lnTo>
                  <a:lnTo>
                    <a:pt x="88770" y="135247"/>
                  </a:lnTo>
                  <a:lnTo>
                    <a:pt x="88172" y="135302"/>
                  </a:lnTo>
                  <a:lnTo>
                    <a:pt x="87573" y="135412"/>
                  </a:lnTo>
                  <a:lnTo>
                    <a:pt x="86974" y="135541"/>
                  </a:lnTo>
                  <a:lnTo>
                    <a:pt x="86382" y="135725"/>
                  </a:lnTo>
                  <a:lnTo>
                    <a:pt x="86311" y="135762"/>
                  </a:lnTo>
                  <a:lnTo>
                    <a:pt x="86247" y="135817"/>
                  </a:lnTo>
                  <a:lnTo>
                    <a:pt x="86118" y="135928"/>
                  </a:lnTo>
                  <a:lnTo>
                    <a:pt x="85996" y="136075"/>
                  </a:lnTo>
                  <a:lnTo>
                    <a:pt x="85867" y="136204"/>
                  </a:lnTo>
                  <a:lnTo>
                    <a:pt x="85803" y="134308"/>
                  </a:lnTo>
                  <a:lnTo>
                    <a:pt x="85745" y="132412"/>
                  </a:lnTo>
                  <a:lnTo>
                    <a:pt x="85700" y="130516"/>
                  </a:lnTo>
                  <a:lnTo>
                    <a:pt x="85655" y="128620"/>
                  </a:lnTo>
                  <a:lnTo>
                    <a:pt x="85622" y="126725"/>
                  </a:lnTo>
                  <a:lnTo>
                    <a:pt x="85597" y="124829"/>
                  </a:lnTo>
                  <a:lnTo>
                    <a:pt x="85584" y="122915"/>
                  </a:lnTo>
                  <a:lnTo>
                    <a:pt x="85571" y="121019"/>
                  </a:lnTo>
                  <a:lnTo>
                    <a:pt x="85571" y="119123"/>
                  </a:lnTo>
                  <a:lnTo>
                    <a:pt x="85584" y="117227"/>
                  </a:lnTo>
                  <a:lnTo>
                    <a:pt x="85597" y="115331"/>
                  </a:lnTo>
                  <a:lnTo>
                    <a:pt x="85622" y="113417"/>
                  </a:lnTo>
                  <a:lnTo>
                    <a:pt x="85661" y="111521"/>
                  </a:lnTo>
                  <a:lnTo>
                    <a:pt x="85700" y="109607"/>
                  </a:lnTo>
                  <a:lnTo>
                    <a:pt x="85751" y="107693"/>
                  </a:lnTo>
                  <a:lnTo>
                    <a:pt x="85816" y="105779"/>
                  </a:lnTo>
                  <a:lnTo>
                    <a:pt x="87058" y="105484"/>
                  </a:lnTo>
                  <a:lnTo>
                    <a:pt x="88301" y="105153"/>
                  </a:lnTo>
                  <a:lnTo>
                    <a:pt x="90779" y="104454"/>
                  </a:lnTo>
                  <a:lnTo>
                    <a:pt x="92015" y="104122"/>
                  </a:lnTo>
                  <a:lnTo>
                    <a:pt x="93258" y="103809"/>
                  </a:lnTo>
                  <a:lnTo>
                    <a:pt x="93876" y="103662"/>
                  </a:lnTo>
                  <a:lnTo>
                    <a:pt x="94500" y="103533"/>
                  </a:lnTo>
                  <a:lnTo>
                    <a:pt x="95118" y="103423"/>
                  </a:lnTo>
                  <a:lnTo>
                    <a:pt x="95743" y="103312"/>
                  </a:lnTo>
                  <a:lnTo>
                    <a:pt x="96721" y="103184"/>
                  </a:lnTo>
                  <a:lnTo>
                    <a:pt x="97706" y="103092"/>
                  </a:lnTo>
                  <a:lnTo>
                    <a:pt x="99676" y="102908"/>
                  </a:lnTo>
                  <a:lnTo>
                    <a:pt x="100661" y="102797"/>
                  </a:lnTo>
                  <a:lnTo>
                    <a:pt x="101150" y="102723"/>
                  </a:lnTo>
                  <a:lnTo>
                    <a:pt x="101640" y="102650"/>
                  </a:lnTo>
                  <a:lnTo>
                    <a:pt x="102129" y="102558"/>
                  </a:lnTo>
                  <a:lnTo>
                    <a:pt x="102618" y="102447"/>
                  </a:lnTo>
                  <a:lnTo>
                    <a:pt x="103101" y="102319"/>
                  </a:lnTo>
                  <a:lnTo>
                    <a:pt x="103584" y="102171"/>
                  </a:lnTo>
                  <a:close/>
                  <a:moveTo>
                    <a:pt x="179710" y="113472"/>
                  </a:moveTo>
                  <a:lnTo>
                    <a:pt x="179736" y="115166"/>
                  </a:lnTo>
                  <a:lnTo>
                    <a:pt x="179756" y="116859"/>
                  </a:lnTo>
                  <a:lnTo>
                    <a:pt x="179768" y="118571"/>
                  </a:lnTo>
                  <a:lnTo>
                    <a:pt x="179781" y="120264"/>
                  </a:lnTo>
                  <a:lnTo>
                    <a:pt x="179794" y="121958"/>
                  </a:lnTo>
                  <a:lnTo>
                    <a:pt x="179794" y="123651"/>
                  </a:lnTo>
                  <a:lnTo>
                    <a:pt x="179801" y="125344"/>
                  </a:lnTo>
                  <a:lnTo>
                    <a:pt x="179794" y="127038"/>
                  </a:lnTo>
                  <a:lnTo>
                    <a:pt x="179788" y="128731"/>
                  </a:lnTo>
                  <a:lnTo>
                    <a:pt x="179775" y="130424"/>
                  </a:lnTo>
                  <a:lnTo>
                    <a:pt x="179762" y="132099"/>
                  </a:lnTo>
                  <a:lnTo>
                    <a:pt x="179743" y="133792"/>
                  </a:lnTo>
                  <a:lnTo>
                    <a:pt x="179717" y="135486"/>
                  </a:lnTo>
                  <a:lnTo>
                    <a:pt x="179691" y="137179"/>
                  </a:lnTo>
                  <a:lnTo>
                    <a:pt x="179659" y="138854"/>
                  </a:lnTo>
                  <a:lnTo>
                    <a:pt x="179620" y="140547"/>
                  </a:lnTo>
                  <a:lnTo>
                    <a:pt x="178520" y="140474"/>
                  </a:lnTo>
                  <a:lnTo>
                    <a:pt x="177412" y="140419"/>
                  </a:lnTo>
                  <a:lnTo>
                    <a:pt x="176305" y="140382"/>
                  </a:lnTo>
                  <a:lnTo>
                    <a:pt x="175204" y="140345"/>
                  </a:lnTo>
                  <a:lnTo>
                    <a:pt x="172989" y="140308"/>
                  </a:lnTo>
                  <a:lnTo>
                    <a:pt x="171882" y="140271"/>
                  </a:lnTo>
                  <a:lnTo>
                    <a:pt x="170781" y="140216"/>
                  </a:lnTo>
                  <a:lnTo>
                    <a:pt x="170176" y="140179"/>
                  </a:lnTo>
                  <a:lnTo>
                    <a:pt x="169571" y="140106"/>
                  </a:lnTo>
                  <a:lnTo>
                    <a:pt x="168966" y="140014"/>
                  </a:lnTo>
                  <a:lnTo>
                    <a:pt x="168354" y="139903"/>
                  </a:lnTo>
                  <a:lnTo>
                    <a:pt x="167131" y="139701"/>
                  </a:lnTo>
                  <a:lnTo>
                    <a:pt x="166520" y="139609"/>
                  </a:lnTo>
                  <a:lnTo>
                    <a:pt x="165914" y="139553"/>
                  </a:lnTo>
                  <a:lnTo>
                    <a:pt x="165303" y="139517"/>
                  </a:lnTo>
                  <a:lnTo>
                    <a:pt x="164691" y="139498"/>
                  </a:lnTo>
                  <a:lnTo>
                    <a:pt x="164389" y="139517"/>
                  </a:lnTo>
                  <a:lnTo>
                    <a:pt x="164086" y="139553"/>
                  </a:lnTo>
                  <a:lnTo>
                    <a:pt x="163783" y="139590"/>
                  </a:lnTo>
                  <a:lnTo>
                    <a:pt x="163481" y="139645"/>
                  </a:lnTo>
                  <a:lnTo>
                    <a:pt x="163185" y="139719"/>
                  </a:lnTo>
                  <a:lnTo>
                    <a:pt x="162882" y="139793"/>
                  </a:lnTo>
                  <a:lnTo>
                    <a:pt x="162586" y="139903"/>
                  </a:lnTo>
                  <a:lnTo>
                    <a:pt x="162290" y="140032"/>
                  </a:lnTo>
                  <a:lnTo>
                    <a:pt x="161987" y="140161"/>
                  </a:lnTo>
                  <a:lnTo>
                    <a:pt x="161698" y="140327"/>
                  </a:lnTo>
                  <a:lnTo>
                    <a:pt x="161401" y="140511"/>
                  </a:lnTo>
                  <a:lnTo>
                    <a:pt x="161105" y="140713"/>
                  </a:lnTo>
                  <a:lnTo>
                    <a:pt x="161009" y="140787"/>
                  </a:lnTo>
                  <a:lnTo>
                    <a:pt x="160912" y="140860"/>
                  </a:lnTo>
                  <a:lnTo>
                    <a:pt x="160822" y="140971"/>
                  </a:lnTo>
                  <a:lnTo>
                    <a:pt x="160738" y="141081"/>
                  </a:lnTo>
                  <a:lnTo>
                    <a:pt x="160661" y="141210"/>
                  </a:lnTo>
                  <a:lnTo>
                    <a:pt x="160590" y="141357"/>
                  </a:lnTo>
                  <a:lnTo>
                    <a:pt x="160519" y="141504"/>
                  </a:lnTo>
                  <a:lnTo>
                    <a:pt x="160455" y="141670"/>
                  </a:lnTo>
                  <a:lnTo>
                    <a:pt x="160397" y="141854"/>
                  </a:lnTo>
                  <a:lnTo>
                    <a:pt x="160339" y="142020"/>
                  </a:lnTo>
                  <a:lnTo>
                    <a:pt x="160294" y="142222"/>
                  </a:lnTo>
                  <a:lnTo>
                    <a:pt x="160243" y="142406"/>
                  </a:lnTo>
                  <a:lnTo>
                    <a:pt x="160204" y="142609"/>
                  </a:lnTo>
                  <a:lnTo>
                    <a:pt x="160165" y="142830"/>
                  </a:lnTo>
                  <a:lnTo>
                    <a:pt x="160133" y="143032"/>
                  </a:lnTo>
                  <a:lnTo>
                    <a:pt x="160107" y="143253"/>
                  </a:lnTo>
                  <a:lnTo>
                    <a:pt x="160075" y="143658"/>
                  </a:lnTo>
                  <a:lnTo>
                    <a:pt x="160056" y="144063"/>
                  </a:lnTo>
                  <a:lnTo>
                    <a:pt x="160050" y="144486"/>
                  </a:lnTo>
                  <a:lnTo>
                    <a:pt x="160062" y="144910"/>
                  </a:lnTo>
                  <a:lnTo>
                    <a:pt x="160082" y="145314"/>
                  </a:lnTo>
                  <a:lnTo>
                    <a:pt x="160114" y="145738"/>
                  </a:lnTo>
                  <a:lnTo>
                    <a:pt x="160159" y="146143"/>
                  </a:lnTo>
                  <a:lnTo>
                    <a:pt x="160217" y="146529"/>
                  </a:lnTo>
                  <a:lnTo>
                    <a:pt x="160288" y="146916"/>
                  </a:lnTo>
                  <a:lnTo>
                    <a:pt x="160371" y="147265"/>
                  </a:lnTo>
                  <a:lnTo>
                    <a:pt x="160468" y="147615"/>
                  </a:lnTo>
                  <a:lnTo>
                    <a:pt x="160571" y="147928"/>
                  </a:lnTo>
                  <a:lnTo>
                    <a:pt x="160687" y="148223"/>
                  </a:lnTo>
                  <a:lnTo>
                    <a:pt x="160751" y="148351"/>
                  </a:lnTo>
                  <a:lnTo>
                    <a:pt x="160816" y="148480"/>
                  </a:lnTo>
                  <a:lnTo>
                    <a:pt x="160886" y="148591"/>
                  </a:lnTo>
                  <a:lnTo>
                    <a:pt x="160957" y="148701"/>
                  </a:lnTo>
                  <a:lnTo>
                    <a:pt x="161028" y="148812"/>
                  </a:lnTo>
                  <a:lnTo>
                    <a:pt x="161105" y="148885"/>
                  </a:lnTo>
                  <a:lnTo>
                    <a:pt x="161344" y="149143"/>
                  </a:lnTo>
                  <a:lnTo>
                    <a:pt x="161588" y="149364"/>
                  </a:lnTo>
                  <a:lnTo>
                    <a:pt x="161833" y="149585"/>
                  </a:lnTo>
                  <a:lnTo>
                    <a:pt x="162077" y="149787"/>
                  </a:lnTo>
                  <a:lnTo>
                    <a:pt x="162329" y="149971"/>
                  </a:lnTo>
                  <a:lnTo>
                    <a:pt x="162586" y="150155"/>
                  </a:lnTo>
                  <a:lnTo>
                    <a:pt x="162844" y="150339"/>
                  </a:lnTo>
                  <a:lnTo>
                    <a:pt x="163107" y="150487"/>
                  </a:lnTo>
                  <a:lnTo>
                    <a:pt x="163371" y="150652"/>
                  </a:lnTo>
                  <a:lnTo>
                    <a:pt x="163635" y="150781"/>
                  </a:lnTo>
                  <a:lnTo>
                    <a:pt x="163906" y="150928"/>
                  </a:lnTo>
                  <a:lnTo>
                    <a:pt x="164176" y="151039"/>
                  </a:lnTo>
                  <a:lnTo>
                    <a:pt x="164730" y="151260"/>
                  </a:lnTo>
                  <a:lnTo>
                    <a:pt x="165290" y="151425"/>
                  </a:lnTo>
                  <a:lnTo>
                    <a:pt x="165856" y="151572"/>
                  </a:lnTo>
                  <a:lnTo>
                    <a:pt x="166436" y="151664"/>
                  </a:lnTo>
                  <a:lnTo>
                    <a:pt x="167015" y="151738"/>
                  </a:lnTo>
                  <a:lnTo>
                    <a:pt x="167607" y="151775"/>
                  </a:lnTo>
                  <a:lnTo>
                    <a:pt x="168200" y="151775"/>
                  </a:lnTo>
                  <a:lnTo>
                    <a:pt x="168798" y="151757"/>
                  </a:lnTo>
                  <a:lnTo>
                    <a:pt x="169404" y="151701"/>
                  </a:lnTo>
                  <a:lnTo>
                    <a:pt x="170009" y="151609"/>
                  </a:lnTo>
                  <a:lnTo>
                    <a:pt x="170614" y="151499"/>
                  </a:lnTo>
                  <a:lnTo>
                    <a:pt x="171226" y="151370"/>
                  </a:lnTo>
                  <a:lnTo>
                    <a:pt x="171831" y="151223"/>
                  </a:lnTo>
                  <a:lnTo>
                    <a:pt x="172442" y="151039"/>
                  </a:lnTo>
                  <a:lnTo>
                    <a:pt x="173047" y="150836"/>
                  </a:lnTo>
                  <a:lnTo>
                    <a:pt x="173653" y="150615"/>
                  </a:lnTo>
                  <a:lnTo>
                    <a:pt x="174258" y="150376"/>
                  </a:lnTo>
                  <a:lnTo>
                    <a:pt x="174856" y="150118"/>
                  </a:lnTo>
                  <a:lnTo>
                    <a:pt x="175449" y="149842"/>
                  </a:lnTo>
                  <a:lnTo>
                    <a:pt x="176041" y="149548"/>
                  </a:lnTo>
                  <a:lnTo>
                    <a:pt x="176620" y="149253"/>
                  </a:lnTo>
                  <a:lnTo>
                    <a:pt x="177200" y="148940"/>
                  </a:lnTo>
                  <a:lnTo>
                    <a:pt x="177766" y="148609"/>
                  </a:lnTo>
                  <a:lnTo>
                    <a:pt x="178326" y="148278"/>
                  </a:lnTo>
                  <a:lnTo>
                    <a:pt x="178880" y="147928"/>
                  </a:lnTo>
                  <a:lnTo>
                    <a:pt x="179421" y="147578"/>
                  </a:lnTo>
                  <a:lnTo>
                    <a:pt x="179311" y="150689"/>
                  </a:lnTo>
                  <a:lnTo>
                    <a:pt x="179183" y="153818"/>
                  </a:lnTo>
                  <a:lnTo>
                    <a:pt x="179047" y="156947"/>
                  </a:lnTo>
                  <a:lnTo>
                    <a:pt x="178970" y="158511"/>
                  </a:lnTo>
                  <a:lnTo>
                    <a:pt x="178886" y="160076"/>
                  </a:lnTo>
                  <a:lnTo>
                    <a:pt x="178803" y="161659"/>
                  </a:lnTo>
                  <a:lnTo>
                    <a:pt x="178719" y="163223"/>
                  </a:lnTo>
                  <a:lnTo>
                    <a:pt x="178623" y="164806"/>
                  </a:lnTo>
                  <a:lnTo>
                    <a:pt x="178526" y="166389"/>
                  </a:lnTo>
                  <a:lnTo>
                    <a:pt x="178423" y="167972"/>
                  </a:lnTo>
                  <a:lnTo>
                    <a:pt x="178314" y="169537"/>
                  </a:lnTo>
                  <a:lnTo>
                    <a:pt x="178198" y="171119"/>
                  </a:lnTo>
                  <a:lnTo>
                    <a:pt x="178075" y="172702"/>
                  </a:lnTo>
                  <a:lnTo>
                    <a:pt x="175352" y="172758"/>
                  </a:lnTo>
                  <a:lnTo>
                    <a:pt x="172623" y="172813"/>
                  </a:lnTo>
                  <a:lnTo>
                    <a:pt x="169899" y="172923"/>
                  </a:lnTo>
                  <a:lnTo>
                    <a:pt x="167170" y="173034"/>
                  </a:lnTo>
                  <a:lnTo>
                    <a:pt x="164440" y="173162"/>
                  </a:lnTo>
                  <a:lnTo>
                    <a:pt x="161710" y="173310"/>
                  </a:lnTo>
                  <a:lnTo>
                    <a:pt x="156245" y="173604"/>
                  </a:lnTo>
                  <a:lnTo>
                    <a:pt x="156528" y="171800"/>
                  </a:lnTo>
                  <a:lnTo>
                    <a:pt x="156805" y="169978"/>
                  </a:lnTo>
                  <a:lnTo>
                    <a:pt x="157069" y="168138"/>
                  </a:lnTo>
                  <a:lnTo>
                    <a:pt x="157333" y="166297"/>
                  </a:lnTo>
                  <a:lnTo>
                    <a:pt x="157584" y="164420"/>
                  </a:lnTo>
                  <a:lnTo>
                    <a:pt x="157822" y="162542"/>
                  </a:lnTo>
                  <a:lnTo>
                    <a:pt x="158054" y="160647"/>
                  </a:lnTo>
                  <a:lnTo>
                    <a:pt x="158279" y="158751"/>
                  </a:lnTo>
                  <a:lnTo>
                    <a:pt x="158498" y="156818"/>
                  </a:lnTo>
                  <a:lnTo>
                    <a:pt x="158704" y="154885"/>
                  </a:lnTo>
                  <a:lnTo>
                    <a:pt x="158904" y="152953"/>
                  </a:lnTo>
                  <a:lnTo>
                    <a:pt x="159090" y="151002"/>
                  </a:lnTo>
                  <a:lnTo>
                    <a:pt x="159271" y="149032"/>
                  </a:lnTo>
                  <a:lnTo>
                    <a:pt x="159444" y="147063"/>
                  </a:lnTo>
                  <a:lnTo>
                    <a:pt x="159605" y="145075"/>
                  </a:lnTo>
                  <a:lnTo>
                    <a:pt x="159760" y="143087"/>
                  </a:lnTo>
                  <a:lnTo>
                    <a:pt x="159889" y="141412"/>
                  </a:lnTo>
                  <a:lnTo>
                    <a:pt x="160004" y="139719"/>
                  </a:lnTo>
                  <a:lnTo>
                    <a:pt x="160120" y="138044"/>
                  </a:lnTo>
                  <a:lnTo>
                    <a:pt x="160223" y="136332"/>
                  </a:lnTo>
                  <a:lnTo>
                    <a:pt x="160320" y="134639"/>
                  </a:lnTo>
                  <a:lnTo>
                    <a:pt x="160416" y="132927"/>
                  </a:lnTo>
                  <a:lnTo>
                    <a:pt x="160500" y="131216"/>
                  </a:lnTo>
                  <a:lnTo>
                    <a:pt x="160577" y="129504"/>
                  </a:lnTo>
                  <a:lnTo>
                    <a:pt x="160648" y="127774"/>
                  </a:lnTo>
                  <a:lnTo>
                    <a:pt x="160713" y="126062"/>
                  </a:lnTo>
                  <a:lnTo>
                    <a:pt x="160771" y="124332"/>
                  </a:lnTo>
                  <a:lnTo>
                    <a:pt x="160822" y="122602"/>
                  </a:lnTo>
                  <a:lnTo>
                    <a:pt x="160867" y="120872"/>
                  </a:lnTo>
                  <a:lnTo>
                    <a:pt x="160906" y="119141"/>
                  </a:lnTo>
                  <a:lnTo>
                    <a:pt x="160938" y="117411"/>
                  </a:lnTo>
                  <a:lnTo>
                    <a:pt x="160964" y="115681"/>
                  </a:lnTo>
                  <a:lnTo>
                    <a:pt x="161086" y="115792"/>
                  </a:lnTo>
                  <a:lnTo>
                    <a:pt x="161208" y="115902"/>
                  </a:lnTo>
                  <a:lnTo>
                    <a:pt x="161273" y="115939"/>
                  </a:lnTo>
                  <a:lnTo>
                    <a:pt x="161337" y="115976"/>
                  </a:lnTo>
                  <a:lnTo>
                    <a:pt x="161408" y="115994"/>
                  </a:lnTo>
                  <a:lnTo>
                    <a:pt x="161479" y="115994"/>
                  </a:lnTo>
                  <a:lnTo>
                    <a:pt x="162039" y="116068"/>
                  </a:lnTo>
                  <a:lnTo>
                    <a:pt x="162599" y="116123"/>
                  </a:lnTo>
                  <a:lnTo>
                    <a:pt x="163165" y="116160"/>
                  </a:lnTo>
                  <a:lnTo>
                    <a:pt x="163726" y="116178"/>
                  </a:lnTo>
                  <a:lnTo>
                    <a:pt x="164865" y="116215"/>
                  </a:lnTo>
                  <a:lnTo>
                    <a:pt x="166004" y="116197"/>
                  </a:lnTo>
                  <a:lnTo>
                    <a:pt x="167150" y="116141"/>
                  </a:lnTo>
                  <a:lnTo>
                    <a:pt x="168303" y="116049"/>
                  </a:lnTo>
                  <a:lnTo>
                    <a:pt x="169455" y="115902"/>
                  </a:lnTo>
                  <a:lnTo>
                    <a:pt x="170607" y="115755"/>
                  </a:lnTo>
                  <a:lnTo>
                    <a:pt x="171753" y="115552"/>
                  </a:lnTo>
                  <a:lnTo>
                    <a:pt x="172906" y="115331"/>
                  </a:lnTo>
                  <a:lnTo>
                    <a:pt x="174052" y="115074"/>
                  </a:lnTo>
                  <a:lnTo>
                    <a:pt x="175198" y="114798"/>
                  </a:lnTo>
                  <a:lnTo>
                    <a:pt x="176337" y="114485"/>
                  </a:lnTo>
                  <a:lnTo>
                    <a:pt x="177470" y="114172"/>
                  </a:lnTo>
                  <a:lnTo>
                    <a:pt x="178590" y="113822"/>
                  </a:lnTo>
                  <a:lnTo>
                    <a:pt x="179710" y="113472"/>
                  </a:lnTo>
                  <a:close/>
                  <a:moveTo>
                    <a:pt x="104273" y="143824"/>
                  </a:moveTo>
                  <a:lnTo>
                    <a:pt x="104421" y="146014"/>
                  </a:lnTo>
                  <a:lnTo>
                    <a:pt x="104582" y="148204"/>
                  </a:lnTo>
                  <a:lnTo>
                    <a:pt x="104755" y="150376"/>
                  </a:lnTo>
                  <a:lnTo>
                    <a:pt x="104936" y="152548"/>
                  </a:lnTo>
                  <a:lnTo>
                    <a:pt x="105135" y="154701"/>
                  </a:lnTo>
                  <a:lnTo>
                    <a:pt x="105341" y="156855"/>
                  </a:lnTo>
                  <a:lnTo>
                    <a:pt x="105560" y="159008"/>
                  </a:lnTo>
                  <a:lnTo>
                    <a:pt x="105786" y="161143"/>
                  </a:lnTo>
                  <a:lnTo>
                    <a:pt x="106030" y="163279"/>
                  </a:lnTo>
                  <a:lnTo>
                    <a:pt x="106288" y="165395"/>
                  </a:lnTo>
                  <a:lnTo>
                    <a:pt x="106552" y="167493"/>
                  </a:lnTo>
                  <a:lnTo>
                    <a:pt x="106828" y="169592"/>
                  </a:lnTo>
                  <a:lnTo>
                    <a:pt x="107125" y="171672"/>
                  </a:lnTo>
                  <a:lnTo>
                    <a:pt x="107427" y="173751"/>
                  </a:lnTo>
                  <a:lnTo>
                    <a:pt x="107749" y="175813"/>
                  </a:lnTo>
                  <a:lnTo>
                    <a:pt x="108077" y="177856"/>
                  </a:lnTo>
                  <a:lnTo>
                    <a:pt x="103468" y="178298"/>
                  </a:lnTo>
                  <a:lnTo>
                    <a:pt x="98865" y="178758"/>
                  </a:lnTo>
                  <a:lnTo>
                    <a:pt x="94268" y="179218"/>
                  </a:lnTo>
                  <a:lnTo>
                    <a:pt x="89678" y="179660"/>
                  </a:lnTo>
                  <a:lnTo>
                    <a:pt x="89389" y="177543"/>
                  </a:lnTo>
                  <a:lnTo>
                    <a:pt x="89112" y="175426"/>
                  </a:lnTo>
                  <a:lnTo>
                    <a:pt x="88841" y="173310"/>
                  </a:lnTo>
                  <a:lnTo>
                    <a:pt x="88584" y="171211"/>
                  </a:lnTo>
                  <a:lnTo>
                    <a:pt x="88339" y="169095"/>
                  </a:lnTo>
                  <a:lnTo>
                    <a:pt x="88107" y="166997"/>
                  </a:lnTo>
                  <a:lnTo>
                    <a:pt x="87882" y="164880"/>
                  </a:lnTo>
                  <a:lnTo>
                    <a:pt x="87676" y="162782"/>
                  </a:lnTo>
                  <a:lnTo>
                    <a:pt x="87470" y="160683"/>
                  </a:lnTo>
                  <a:lnTo>
                    <a:pt x="87283" y="158585"/>
                  </a:lnTo>
                  <a:lnTo>
                    <a:pt x="87103" y="156487"/>
                  </a:lnTo>
                  <a:lnTo>
                    <a:pt x="86929" y="154389"/>
                  </a:lnTo>
                  <a:lnTo>
                    <a:pt x="86775" y="152290"/>
                  </a:lnTo>
                  <a:lnTo>
                    <a:pt x="86627" y="150210"/>
                  </a:lnTo>
                  <a:lnTo>
                    <a:pt x="86485" y="148112"/>
                  </a:lnTo>
                  <a:lnTo>
                    <a:pt x="86356" y="146032"/>
                  </a:lnTo>
                  <a:lnTo>
                    <a:pt x="86382" y="146032"/>
                  </a:lnTo>
                  <a:lnTo>
                    <a:pt x="86678" y="146124"/>
                  </a:lnTo>
                  <a:lnTo>
                    <a:pt x="86974" y="146216"/>
                  </a:lnTo>
                  <a:lnTo>
                    <a:pt x="87573" y="146364"/>
                  </a:lnTo>
                  <a:lnTo>
                    <a:pt x="88172" y="146474"/>
                  </a:lnTo>
                  <a:lnTo>
                    <a:pt x="88770" y="146548"/>
                  </a:lnTo>
                  <a:lnTo>
                    <a:pt x="89369" y="146584"/>
                  </a:lnTo>
                  <a:lnTo>
                    <a:pt x="89974" y="146603"/>
                  </a:lnTo>
                  <a:lnTo>
                    <a:pt x="90580" y="146584"/>
                  </a:lnTo>
                  <a:lnTo>
                    <a:pt x="91185" y="146548"/>
                  </a:lnTo>
                  <a:lnTo>
                    <a:pt x="91790" y="146511"/>
                  </a:lnTo>
                  <a:lnTo>
                    <a:pt x="92395" y="146437"/>
                  </a:lnTo>
                  <a:lnTo>
                    <a:pt x="93599" y="146290"/>
                  </a:lnTo>
                  <a:lnTo>
                    <a:pt x="94803" y="146143"/>
                  </a:lnTo>
                  <a:lnTo>
                    <a:pt x="95401" y="146088"/>
                  </a:lnTo>
                  <a:lnTo>
                    <a:pt x="96000" y="146032"/>
                  </a:lnTo>
                  <a:lnTo>
                    <a:pt x="96515" y="145995"/>
                  </a:lnTo>
                  <a:lnTo>
                    <a:pt x="97037" y="145959"/>
                  </a:lnTo>
                  <a:lnTo>
                    <a:pt x="98080" y="145922"/>
                  </a:lnTo>
                  <a:lnTo>
                    <a:pt x="98607" y="145903"/>
                  </a:lnTo>
                  <a:lnTo>
                    <a:pt x="99129" y="145867"/>
                  </a:lnTo>
                  <a:lnTo>
                    <a:pt x="99657" y="145830"/>
                  </a:lnTo>
                  <a:lnTo>
                    <a:pt x="100178" y="145756"/>
                  </a:lnTo>
                  <a:lnTo>
                    <a:pt x="100700" y="145664"/>
                  </a:lnTo>
                  <a:lnTo>
                    <a:pt x="101221" y="145535"/>
                  </a:lnTo>
                  <a:lnTo>
                    <a:pt x="101743" y="145370"/>
                  </a:lnTo>
                  <a:lnTo>
                    <a:pt x="102000" y="145278"/>
                  </a:lnTo>
                  <a:lnTo>
                    <a:pt x="102258" y="145167"/>
                  </a:lnTo>
                  <a:lnTo>
                    <a:pt x="102509" y="145057"/>
                  </a:lnTo>
                  <a:lnTo>
                    <a:pt x="102766" y="144910"/>
                  </a:lnTo>
                  <a:lnTo>
                    <a:pt x="103017" y="144762"/>
                  </a:lnTo>
                  <a:lnTo>
                    <a:pt x="103275" y="144615"/>
                  </a:lnTo>
                  <a:lnTo>
                    <a:pt x="103526" y="144431"/>
                  </a:lnTo>
                  <a:lnTo>
                    <a:pt x="103777" y="144247"/>
                  </a:lnTo>
                  <a:lnTo>
                    <a:pt x="104022" y="144044"/>
                  </a:lnTo>
                  <a:lnTo>
                    <a:pt x="104273" y="143824"/>
                  </a:lnTo>
                  <a:close/>
                  <a:moveTo>
                    <a:pt x="13094" y="113638"/>
                  </a:moveTo>
                  <a:lnTo>
                    <a:pt x="13159" y="113804"/>
                  </a:lnTo>
                  <a:lnTo>
                    <a:pt x="13223" y="113969"/>
                  </a:lnTo>
                  <a:lnTo>
                    <a:pt x="13294" y="114117"/>
                  </a:lnTo>
                  <a:lnTo>
                    <a:pt x="13365" y="114264"/>
                  </a:lnTo>
                  <a:lnTo>
                    <a:pt x="13436" y="114393"/>
                  </a:lnTo>
                  <a:lnTo>
                    <a:pt x="13519" y="114522"/>
                  </a:lnTo>
                  <a:lnTo>
                    <a:pt x="13693" y="114779"/>
                  </a:lnTo>
                  <a:lnTo>
                    <a:pt x="14092" y="115239"/>
                  </a:lnTo>
                  <a:lnTo>
                    <a:pt x="14485" y="115736"/>
                  </a:lnTo>
                  <a:lnTo>
                    <a:pt x="14878" y="116233"/>
                  </a:lnTo>
                  <a:lnTo>
                    <a:pt x="15270" y="116730"/>
                  </a:lnTo>
                  <a:lnTo>
                    <a:pt x="16049" y="117779"/>
                  </a:lnTo>
                  <a:lnTo>
                    <a:pt x="16835" y="118829"/>
                  </a:lnTo>
                  <a:lnTo>
                    <a:pt x="17614" y="119896"/>
                  </a:lnTo>
                  <a:lnTo>
                    <a:pt x="18399" y="120945"/>
                  </a:lnTo>
                  <a:lnTo>
                    <a:pt x="18792" y="121479"/>
                  </a:lnTo>
                  <a:lnTo>
                    <a:pt x="19191" y="121976"/>
                  </a:lnTo>
                  <a:lnTo>
                    <a:pt x="19590" y="122473"/>
                  </a:lnTo>
                  <a:lnTo>
                    <a:pt x="19989" y="122951"/>
                  </a:lnTo>
                  <a:lnTo>
                    <a:pt x="19777" y="123577"/>
                  </a:lnTo>
                  <a:lnTo>
                    <a:pt x="19571" y="124240"/>
                  </a:lnTo>
                  <a:lnTo>
                    <a:pt x="19365" y="124921"/>
                  </a:lnTo>
                  <a:lnTo>
                    <a:pt x="19165" y="125620"/>
                  </a:lnTo>
                  <a:lnTo>
                    <a:pt x="18972" y="126357"/>
                  </a:lnTo>
                  <a:lnTo>
                    <a:pt x="18785" y="127093"/>
                  </a:lnTo>
                  <a:lnTo>
                    <a:pt x="18599" y="127866"/>
                  </a:lnTo>
                  <a:lnTo>
                    <a:pt x="18419" y="128657"/>
                  </a:lnTo>
                  <a:lnTo>
                    <a:pt x="18245" y="129467"/>
                  </a:lnTo>
                  <a:lnTo>
                    <a:pt x="18077" y="130295"/>
                  </a:lnTo>
                  <a:lnTo>
                    <a:pt x="17916" y="131142"/>
                  </a:lnTo>
                  <a:lnTo>
                    <a:pt x="17755" y="131989"/>
                  </a:lnTo>
                  <a:lnTo>
                    <a:pt x="17607" y="132872"/>
                  </a:lnTo>
                  <a:lnTo>
                    <a:pt x="17459" y="133756"/>
                  </a:lnTo>
                  <a:lnTo>
                    <a:pt x="17324" y="134658"/>
                  </a:lnTo>
                  <a:lnTo>
                    <a:pt x="17195" y="135559"/>
                  </a:lnTo>
                  <a:lnTo>
                    <a:pt x="17067" y="136480"/>
                  </a:lnTo>
                  <a:lnTo>
                    <a:pt x="16951" y="137400"/>
                  </a:lnTo>
                  <a:lnTo>
                    <a:pt x="16841" y="138339"/>
                  </a:lnTo>
                  <a:lnTo>
                    <a:pt x="16738" y="139277"/>
                  </a:lnTo>
                  <a:lnTo>
                    <a:pt x="16642" y="140234"/>
                  </a:lnTo>
                  <a:lnTo>
                    <a:pt x="16558" y="141173"/>
                  </a:lnTo>
                  <a:lnTo>
                    <a:pt x="16481" y="142130"/>
                  </a:lnTo>
                  <a:lnTo>
                    <a:pt x="16410" y="143087"/>
                  </a:lnTo>
                  <a:lnTo>
                    <a:pt x="16346" y="144044"/>
                  </a:lnTo>
                  <a:lnTo>
                    <a:pt x="16288" y="145002"/>
                  </a:lnTo>
                  <a:lnTo>
                    <a:pt x="16243" y="145959"/>
                  </a:lnTo>
                  <a:lnTo>
                    <a:pt x="16204" y="146916"/>
                  </a:lnTo>
                  <a:lnTo>
                    <a:pt x="16178" y="147873"/>
                  </a:lnTo>
                  <a:lnTo>
                    <a:pt x="16159" y="148812"/>
                  </a:lnTo>
                  <a:lnTo>
                    <a:pt x="16152" y="149750"/>
                  </a:lnTo>
                  <a:lnTo>
                    <a:pt x="16152" y="150689"/>
                  </a:lnTo>
                  <a:lnTo>
                    <a:pt x="16159" y="151609"/>
                  </a:lnTo>
                  <a:lnTo>
                    <a:pt x="16178" y="152530"/>
                  </a:lnTo>
                  <a:lnTo>
                    <a:pt x="16210" y="153431"/>
                  </a:lnTo>
                  <a:lnTo>
                    <a:pt x="16249" y="154333"/>
                  </a:lnTo>
                  <a:lnTo>
                    <a:pt x="16300" y="155198"/>
                  </a:lnTo>
                  <a:lnTo>
                    <a:pt x="16358" y="156082"/>
                  </a:lnTo>
                  <a:lnTo>
                    <a:pt x="16429" y="156929"/>
                  </a:lnTo>
                  <a:lnTo>
                    <a:pt x="16513" y="157775"/>
                  </a:lnTo>
                  <a:lnTo>
                    <a:pt x="16603" y="158585"/>
                  </a:lnTo>
                  <a:lnTo>
                    <a:pt x="16712" y="159395"/>
                  </a:lnTo>
                  <a:lnTo>
                    <a:pt x="16828" y="160168"/>
                  </a:lnTo>
                  <a:lnTo>
                    <a:pt x="16957" y="160941"/>
                  </a:lnTo>
                  <a:lnTo>
                    <a:pt x="17092" y="161677"/>
                  </a:lnTo>
                  <a:lnTo>
                    <a:pt x="17247" y="162395"/>
                  </a:lnTo>
                  <a:lnTo>
                    <a:pt x="17408" y="163094"/>
                  </a:lnTo>
                  <a:lnTo>
                    <a:pt x="17588" y="163775"/>
                  </a:lnTo>
                  <a:lnTo>
                    <a:pt x="17678" y="164088"/>
                  </a:lnTo>
                  <a:lnTo>
                    <a:pt x="17775" y="164420"/>
                  </a:lnTo>
                  <a:lnTo>
                    <a:pt x="17871" y="164733"/>
                  </a:lnTo>
                  <a:lnTo>
                    <a:pt x="17974" y="165027"/>
                  </a:lnTo>
                  <a:lnTo>
                    <a:pt x="18077" y="165340"/>
                  </a:lnTo>
                  <a:lnTo>
                    <a:pt x="18187" y="165616"/>
                  </a:lnTo>
                  <a:lnTo>
                    <a:pt x="18303" y="165911"/>
                  </a:lnTo>
                  <a:lnTo>
                    <a:pt x="18419" y="166187"/>
                  </a:lnTo>
                  <a:lnTo>
                    <a:pt x="18534" y="166463"/>
                  </a:lnTo>
                  <a:lnTo>
                    <a:pt x="18657" y="166720"/>
                  </a:lnTo>
                  <a:lnTo>
                    <a:pt x="18779" y="166978"/>
                  </a:lnTo>
                  <a:lnTo>
                    <a:pt x="18908" y="167217"/>
                  </a:lnTo>
                  <a:lnTo>
                    <a:pt x="19043" y="167457"/>
                  </a:lnTo>
                  <a:lnTo>
                    <a:pt x="19178" y="167678"/>
                  </a:lnTo>
                  <a:lnTo>
                    <a:pt x="19313" y="167898"/>
                  </a:lnTo>
                  <a:lnTo>
                    <a:pt x="19461" y="168119"/>
                  </a:lnTo>
                  <a:lnTo>
                    <a:pt x="19603" y="168322"/>
                  </a:lnTo>
                  <a:lnTo>
                    <a:pt x="19751" y="168524"/>
                  </a:lnTo>
                  <a:lnTo>
                    <a:pt x="19906" y="168708"/>
                  </a:lnTo>
                  <a:lnTo>
                    <a:pt x="20060" y="168874"/>
                  </a:lnTo>
                  <a:lnTo>
                    <a:pt x="20221" y="169058"/>
                  </a:lnTo>
                  <a:lnTo>
                    <a:pt x="20388" y="169205"/>
                  </a:lnTo>
                  <a:lnTo>
                    <a:pt x="20556" y="169352"/>
                  </a:lnTo>
                  <a:lnTo>
                    <a:pt x="20723" y="169500"/>
                  </a:lnTo>
                  <a:lnTo>
                    <a:pt x="20897" y="169629"/>
                  </a:lnTo>
                  <a:lnTo>
                    <a:pt x="21077" y="169739"/>
                  </a:lnTo>
                  <a:lnTo>
                    <a:pt x="21258" y="169849"/>
                  </a:lnTo>
                  <a:lnTo>
                    <a:pt x="21444" y="169960"/>
                  </a:lnTo>
                  <a:lnTo>
                    <a:pt x="21631" y="170052"/>
                  </a:lnTo>
                  <a:lnTo>
                    <a:pt x="21824" y="170125"/>
                  </a:lnTo>
                  <a:lnTo>
                    <a:pt x="22024" y="170199"/>
                  </a:lnTo>
                  <a:lnTo>
                    <a:pt x="22223" y="170254"/>
                  </a:lnTo>
                  <a:lnTo>
                    <a:pt x="22545" y="170310"/>
                  </a:lnTo>
                  <a:lnTo>
                    <a:pt x="22867" y="170346"/>
                  </a:lnTo>
                  <a:lnTo>
                    <a:pt x="23182" y="170346"/>
                  </a:lnTo>
                  <a:lnTo>
                    <a:pt x="23498" y="170328"/>
                  </a:lnTo>
                  <a:lnTo>
                    <a:pt x="23813" y="170273"/>
                  </a:lnTo>
                  <a:lnTo>
                    <a:pt x="24116" y="170181"/>
                  </a:lnTo>
                  <a:lnTo>
                    <a:pt x="24425" y="170052"/>
                  </a:lnTo>
                  <a:lnTo>
                    <a:pt x="24728" y="169905"/>
                  </a:lnTo>
                  <a:lnTo>
                    <a:pt x="25024" y="169721"/>
                  </a:lnTo>
                  <a:lnTo>
                    <a:pt x="25320" y="169518"/>
                  </a:lnTo>
                  <a:lnTo>
                    <a:pt x="25609" y="169279"/>
                  </a:lnTo>
                  <a:lnTo>
                    <a:pt x="25893" y="169021"/>
                  </a:lnTo>
                  <a:lnTo>
                    <a:pt x="26176" y="168727"/>
                  </a:lnTo>
                  <a:lnTo>
                    <a:pt x="26459" y="168414"/>
                  </a:lnTo>
                  <a:lnTo>
                    <a:pt x="26730" y="168082"/>
                  </a:lnTo>
                  <a:lnTo>
                    <a:pt x="27006" y="167714"/>
                  </a:lnTo>
                  <a:lnTo>
                    <a:pt x="27270" y="167328"/>
                  </a:lnTo>
                  <a:lnTo>
                    <a:pt x="27534" y="166923"/>
                  </a:lnTo>
                  <a:lnTo>
                    <a:pt x="27792" y="166481"/>
                  </a:lnTo>
                  <a:lnTo>
                    <a:pt x="28043" y="166021"/>
                  </a:lnTo>
                  <a:lnTo>
                    <a:pt x="28294" y="165542"/>
                  </a:lnTo>
                  <a:lnTo>
                    <a:pt x="28539" y="165045"/>
                  </a:lnTo>
                  <a:lnTo>
                    <a:pt x="28783" y="164530"/>
                  </a:lnTo>
                  <a:lnTo>
                    <a:pt x="29015" y="163996"/>
                  </a:lnTo>
                  <a:lnTo>
                    <a:pt x="29247" y="163426"/>
                  </a:lnTo>
                  <a:lnTo>
                    <a:pt x="29472" y="162855"/>
                  </a:lnTo>
                  <a:lnTo>
                    <a:pt x="29691" y="162248"/>
                  </a:lnTo>
                  <a:lnTo>
                    <a:pt x="29910" y="161640"/>
                  </a:lnTo>
                  <a:lnTo>
                    <a:pt x="30116" y="161015"/>
                  </a:lnTo>
                  <a:lnTo>
                    <a:pt x="30322" y="160370"/>
                  </a:lnTo>
                  <a:lnTo>
                    <a:pt x="30522" y="159689"/>
                  </a:lnTo>
                  <a:lnTo>
                    <a:pt x="30715" y="159027"/>
                  </a:lnTo>
                  <a:lnTo>
                    <a:pt x="30901" y="158327"/>
                  </a:lnTo>
                  <a:lnTo>
                    <a:pt x="31088" y="157610"/>
                  </a:lnTo>
                  <a:lnTo>
                    <a:pt x="31262" y="156892"/>
                  </a:lnTo>
                  <a:lnTo>
                    <a:pt x="31436" y="156155"/>
                  </a:lnTo>
                  <a:lnTo>
                    <a:pt x="31603" y="155419"/>
                  </a:lnTo>
                  <a:lnTo>
                    <a:pt x="31758" y="154665"/>
                  </a:lnTo>
                  <a:lnTo>
                    <a:pt x="31912" y="153892"/>
                  </a:lnTo>
                  <a:lnTo>
                    <a:pt x="32060" y="153100"/>
                  </a:lnTo>
                  <a:lnTo>
                    <a:pt x="32202" y="152309"/>
                  </a:lnTo>
                  <a:lnTo>
                    <a:pt x="32337" y="151517"/>
                  </a:lnTo>
                  <a:lnTo>
                    <a:pt x="32459" y="150707"/>
                  </a:lnTo>
                  <a:lnTo>
                    <a:pt x="32582" y="149879"/>
                  </a:lnTo>
                  <a:lnTo>
                    <a:pt x="32697" y="149069"/>
                  </a:lnTo>
                  <a:lnTo>
                    <a:pt x="32807" y="148223"/>
                  </a:lnTo>
                  <a:lnTo>
                    <a:pt x="32910" y="147394"/>
                  </a:lnTo>
                  <a:lnTo>
                    <a:pt x="33000" y="146548"/>
                  </a:lnTo>
                  <a:lnTo>
                    <a:pt x="33090" y="145701"/>
                  </a:lnTo>
                  <a:lnTo>
                    <a:pt x="33167" y="144836"/>
                  </a:lnTo>
                  <a:lnTo>
                    <a:pt x="33245" y="143989"/>
                  </a:lnTo>
                  <a:lnTo>
                    <a:pt x="33309" y="143124"/>
                  </a:lnTo>
                  <a:lnTo>
                    <a:pt x="33367" y="142259"/>
                  </a:lnTo>
                  <a:lnTo>
                    <a:pt x="33419" y="141394"/>
                  </a:lnTo>
                  <a:lnTo>
                    <a:pt x="33457" y="140511"/>
                  </a:lnTo>
                  <a:lnTo>
                    <a:pt x="33496" y="139645"/>
                  </a:lnTo>
                  <a:lnTo>
                    <a:pt x="33522" y="138762"/>
                  </a:lnTo>
                  <a:lnTo>
                    <a:pt x="33547" y="137897"/>
                  </a:lnTo>
                  <a:lnTo>
                    <a:pt x="33560" y="137032"/>
                  </a:lnTo>
                  <a:lnTo>
                    <a:pt x="33560" y="136148"/>
                  </a:lnTo>
                  <a:lnTo>
                    <a:pt x="33560" y="135283"/>
                  </a:lnTo>
                  <a:lnTo>
                    <a:pt x="33547" y="134418"/>
                  </a:lnTo>
                  <a:lnTo>
                    <a:pt x="33528" y="133553"/>
                  </a:lnTo>
                  <a:lnTo>
                    <a:pt x="33502" y="132688"/>
                  </a:lnTo>
                  <a:lnTo>
                    <a:pt x="34403" y="133369"/>
                  </a:lnTo>
                  <a:lnTo>
                    <a:pt x="35318" y="134032"/>
                  </a:lnTo>
                  <a:lnTo>
                    <a:pt x="36225" y="134676"/>
                  </a:lnTo>
                  <a:lnTo>
                    <a:pt x="37133" y="135320"/>
                  </a:lnTo>
                  <a:lnTo>
                    <a:pt x="37114" y="137013"/>
                  </a:lnTo>
                  <a:lnTo>
                    <a:pt x="37088" y="138725"/>
                  </a:lnTo>
                  <a:lnTo>
                    <a:pt x="37049" y="140455"/>
                  </a:lnTo>
                  <a:lnTo>
                    <a:pt x="36998" y="142204"/>
                  </a:lnTo>
                  <a:lnTo>
                    <a:pt x="36934" y="143971"/>
                  </a:lnTo>
                  <a:lnTo>
                    <a:pt x="36856" y="145756"/>
                  </a:lnTo>
                  <a:lnTo>
                    <a:pt x="36766" y="147542"/>
                  </a:lnTo>
                  <a:lnTo>
                    <a:pt x="36663" y="149327"/>
                  </a:lnTo>
                  <a:lnTo>
                    <a:pt x="36554" y="151131"/>
                  </a:lnTo>
                  <a:lnTo>
                    <a:pt x="36431" y="152934"/>
                  </a:lnTo>
                  <a:lnTo>
                    <a:pt x="36296" y="154757"/>
                  </a:lnTo>
                  <a:lnTo>
                    <a:pt x="36148" y="156560"/>
                  </a:lnTo>
                  <a:lnTo>
                    <a:pt x="35987" y="158364"/>
                  </a:lnTo>
                  <a:lnTo>
                    <a:pt x="35820" y="160168"/>
                  </a:lnTo>
                  <a:lnTo>
                    <a:pt x="35640" y="161972"/>
                  </a:lnTo>
                  <a:lnTo>
                    <a:pt x="35440" y="163757"/>
                  </a:lnTo>
                  <a:lnTo>
                    <a:pt x="35234" y="165542"/>
                  </a:lnTo>
                  <a:lnTo>
                    <a:pt x="35022" y="167309"/>
                  </a:lnTo>
                  <a:lnTo>
                    <a:pt x="34790" y="169058"/>
                  </a:lnTo>
                  <a:lnTo>
                    <a:pt x="34552" y="170807"/>
                  </a:lnTo>
                  <a:lnTo>
                    <a:pt x="34300" y="172518"/>
                  </a:lnTo>
                  <a:lnTo>
                    <a:pt x="34037" y="174230"/>
                  </a:lnTo>
                  <a:lnTo>
                    <a:pt x="33760" y="175905"/>
                  </a:lnTo>
                  <a:lnTo>
                    <a:pt x="33476" y="177561"/>
                  </a:lnTo>
                  <a:lnTo>
                    <a:pt x="33174" y="179200"/>
                  </a:lnTo>
                  <a:lnTo>
                    <a:pt x="32865" y="180801"/>
                  </a:lnTo>
                  <a:lnTo>
                    <a:pt x="32549" y="182365"/>
                  </a:lnTo>
                  <a:lnTo>
                    <a:pt x="32382" y="183138"/>
                  </a:lnTo>
                  <a:lnTo>
                    <a:pt x="32215" y="183911"/>
                  </a:lnTo>
                  <a:lnTo>
                    <a:pt x="32047" y="184666"/>
                  </a:lnTo>
                  <a:lnTo>
                    <a:pt x="31873" y="185421"/>
                  </a:lnTo>
                  <a:lnTo>
                    <a:pt x="31693" y="186157"/>
                  </a:lnTo>
                  <a:lnTo>
                    <a:pt x="31519" y="186893"/>
                  </a:lnTo>
                  <a:lnTo>
                    <a:pt x="31333" y="187611"/>
                  </a:lnTo>
                  <a:lnTo>
                    <a:pt x="31152" y="188310"/>
                  </a:lnTo>
                  <a:lnTo>
                    <a:pt x="30966" y="189028"/>
                  </a:lnTo>
                  <a:lnTo>
                    <a:pt x="30773" y="189709"/>
                  </a:lnTo>
                  <a:lnTo>
                    <a:pt x="30579" y="190390"/>
                  </a:lnTo>
                  <a:lnTo>
                    <a:pt x="30386" y="191071"/>
                  </a:lnTo>
                  <a:lnTo>
                    <a:pt x="30187" y="191715"/>
                  </a:lnTo>
                  <a:lnTo>
                    <a:pt x="29987" y="192378"/>
                  </a:lnTo>
                  <a:lnTo>
                    <a:pt x="29781" y="193004"/>
                  </a:lnTo>
                  <a:lnTo>
                    <a:pt x="29575" y="193630"/>
                  </a:lnTo>
                  <a:lnTo>
                    <a:pt x="29363" y="194237"/>
                  </a:lnTo>
                  <a:lnTo>
                    <a:pt x="29150" y="194844"/>
                  </a:lnTo>
                  <a:lnTo>
                    <a:pt x="28938" y="195433"/>
                  </a:lnTo>
                  <a:lnTo>
                    <a:pt x="28719" y="196004"/>
                  </a:lnTo>
                  <a:lnTo>
                    <a:pt x="28500" y="196575"/>
                  </a:lnTo>
                  <a:lnTo>
                    <a:pt x="28275" y="197108"/>
                  </a:lnTo>
                  <a:lnTo>
                    <a:pt x="28049" y="197642"/>
                  </a:lnTo>
                  <a:lnTo>
                    <a:pt x="27818" y="198176"/>
                  </a:lnTo>
                  <a:lnTo>
                    <a:pt x="27586" y="198673"/>
                  </a:lnTo>
                  <a:lnTo>
                    <a:pt x="27348" y="199170"/>
                  </a:lnTo>
                  <a:lnTo>
                    <a:pt x="27116" y="199648"/>
                  </a:lnTo>
                  <a:lnTo>
                    <a:pt x="26871" y="200109"/>
                  </a:lnTo>
                  <a:lnTo>
                    <a:pt x="26627" y="200569"/>
                  </a:lnTo>
                  <a:lnTo>
                    <a:pt x="26382" y="200992"/>
                  </a:lnTo>
                  <a:lnTo>
                    <a:pt x="26137" y="201415"/>
                  </a:lnTo>
                  <a:lnTo>
                    <a:pt x="25886" y="201820"/>
                  </a:lnTo>
                  <a:lnTo>
                    <a:pt x="25629" y="202207"/>
                  </a:lnTo>
                  <a:lnTo>
                    <a:pt x="25371" y="202575"/>
                  </a:lnTo>
                  <a:lnTo>
                    <a:pt x="25114" y="202925"/>
                  </a:lnTo>
                  <a:lnTo>
                    <a:pt x="24850" y="203256"/>
                  </a:lnTo>
                  <a:lnTo>
                    <a:pt x="24586" y="203587"/>
                  </a:lnTo>
                  <a:lnTo>
                    <a:pt x="24316" y="203882"/>
                  </a:lnTo>
                  <a:lnTo>
                    <a:pt x="24045" y="204158"/>
                  </a:lnTo>
                  <a:lnTo>
                    <a:pt x="23775" y="204434"/>
                  </a:lnTo>
                  <a:lnTo>
                    <a:pt x="23498" y="204673"/>
                  </a:lnTo>
                  <a:lnTo>
                    <a:pt x="23215" y="204912"/>
                  </a:lnTo>
                  <a:lnTo>
                    <a:pt x="22938" y="205115"/>
                  </a:lnTo>
                  <a:lnTo>
                    <a:pt x="22655" y="205317"/>
                  </a:lnTo>
                  <a:lnTo>
                    <a:pt x="22365" y="205483"/>
                  </a:lnTo>
                  <a:lnTo>
                    <a:pt x="22075" y="205649"/>
                  </a:lnTo>
                  <a:lnTo>
                    <a:pt x="21779" y="205778"/>
                  </a:lnTo>
                  <a:lnTo>
                    <a:pt x="21489" y="205888"/>
                  </a:lnTo>
                  <a:lnTo>
                    <a:pt x="21187" y="205980"/>
                  </a:lnTo>
                  <a:lnTo>
                    <a:pt x="20891" y="206054"/>
                  </a:lnTo>
                  <a:lnTo>
                    <a:pt x="20582" y="206109"/>
                  </a:lnTo>
                  <a:lnTo>
                    <a:pt x="20279" y="206146"/>
                  </a:lnTo>
                  <a:lnTo>
                    <a:pt x="19970" y="206164"/>
                  </a:lnTo>
                  <a:lnTo>
                    <a:pt x="19661" y="206146"/>
                  </a:lnTo>
                  <a:lnTo>
                    <a:pt x="19346" y="206127"/>
                  </a:lnTo>
                  <a:lnTo>
                    <a:pt x="19030" y="206072"/>
                  </a:lnTo>
                  <a:lnTo>
                    <a:pt x="18708" y="205998"/>
                  </a:lnTo>
                  <a:lnTo>
                    <a:pt x="18386" y="205888"/>
                  </a:lnTo>
                  <a:lnTo>
                    <a:pt x="18058" y="205778"/>
                  </a:lnTo>
                  <a:lnTo>
                    <a:pt x="17730" y="205630"/>
                  </a:lnTo>
                  <a:lnTo>
                    <a:pt x="17401" y="205465"/>
                  </a:lnTo>
                  <a:lnTo>
                    <a:pt x="17067" y="205281"/>
                  </a:lnTo>
                  <a:lnTo>
                    <a:pt x="16732" y="205060"/>
                  </a:lnTo>
                  <a:lnTo>
                    <a:pt x="16397" y="204820"/>
                  </a:lnTo>
                  <a:lnTo>
                    <a:pt x="16056" y="204563"/>
                  </a:lnTo>
                  <a:lnTo>
                    <a:pt x="15708" y="204287"/>
                  </a:lnTo>
                  <a:lnTo>
                    <a:pt x="15367" y="203974"/>
                  </a:lnTo>
                  <a:lnTo>
                    <a:pt x="15013" y="203642"/>
                  </a:lnTo>
                  <a:lnTo>
                    <a:pt x="14665" y="203274"/>
                  </a:lnTo>
                  <a:lnTo>
                    <a:pt x="14311" y="202888"/>
                  </a:lnTo>
                  <a:lnTo>
                    <a:pt x="13951" y="202483"/>
                  </a:lnTo>
                  <a:lnTo>
                    <a:pt x="13590" y="202041"/>
                  </a:lnTo>
                  <a:lnTo>
                    <a:pt x="13230" y="201581"/>
                  </a:lnTo>
                  <a:lnTo>
                    <a:pt x="12863" y="201102"/>
                  </a:lnTo>
                  <a:lnTo>
                    <a:pt x="12554" y="200642"/>
                  </a:lnTo>
                  <a:lnTo>
                    <a:pt x="12245" y="200182"/>
                  </a:lnTo>
                  <a:lnTo>
                    <a:pt x="11936" y="199704"/>
                  </a:lnTo>
                  <a:lnTo>
                    <a:pt x="11640" y="199207"/>
                  </a:lnTo>
                  <a:lnTo>
                    <a:pt x="11343" y="198710"/>
                  </a:lnTo>
                  <a:lnTo>
                    <a:pt x="11054" y="198176"/>
                  </a:lnTo>
                  <a:lnTo>
                    <a:pt x="10764" y="197642"/>
                  </a:lnTo>
                  <a:lnTo>
                    <a:pt x="10487" y="197072"/>
                  </a:lnTo>
                  <a:lnTo>
                    <a:pt x="10210" y="196501"/>
                  </a:lnTo>
                  <a:lnTo>
                    <a:pt x="9940" y="195930"/>
                  </a:lnTo>
                  <a:lnTo>
                    <a:pt x="9676" y="195323"/>
                  </a:lnTo>
                  <a:lnTo>
                    <a:pt x="9412" y="194716"/>
                  </a:lnTo>
                  <a:lnTo>
                    <a:pt x="9161" y="194071"/>
                  </a:lnTo>
                  <a:lnTo>
                    <a:pt x="8910" y="193446"/>
                  </a:lnTo>
                  <a:lnTo>
                    <a:pt x="8665" y="192783"/>
                  </a:lnTo>
                  <a:lnTo>
                    <a:pt x="8427" y="192120"/>
                  </a:lnTo>
                  <a:lnTo>
                    <a:pt x="8189" y="191439"/>
                  </a:lnTo>
                  <a:lnTo>
                    <a:pt x="7964" y="190740"/>
                  </a:lnTo>
                  <a:lnTo>
                    <a:pt x="7738" y="190041"/>
                  </a:lnTo>
                  <a:lnTo>
                    <a:pt x="7519" y="189323"/>
                  </a:lnTo>
                  <a:lnTo>
                    <a:pt x="7307" y="188587"/>
                  </a:lnTo>
                  <a:lnTo>
                    <a:pt x="7094" y="187850"/>
                  </a:lnTo>
                  <a:lnTo>
                    <a:pt x="6895" y="187096"/>
                  </a:lnTo>
                  <a:lnTo>
                    <a:pt x="6695" y="186341"/>
                  </a:lnTo>
                  <a:lnTo>
                    <a:pt x="6509" y="185568"/>
                  </a:lnTo>
                  <a:lnTo>
                    <a:pt x="6322" y="184795"/>
                  </a:lnTo>
                  <a:lnTo>
                    <a:pt x="6142" y="184003"/>
                  </a:lnTo>
                  <a:lnTo>
                    <a:pt x="5968" y="183194"/>
                  </a:lnTo>
                  <a:lnTo>
                    <a:pt x="5800" y="182384"/>
                  </a:lnTo>
                  <a:lnTo>
                    <a:pt x="5633" y="181555"/>
                  </a:lnTo>
                  <a:lnTo>
                    <a:pt x="5479" y="180727"/>
                  </a:lnTo>
                  <a:lnTo>
                    <a:pt x="5324" y="179899"/>
                  </a:lnTo>
                  <a:lnTo>
                    <a:pt x="5176" y="179052"/>
                  </a:lnTo>
                  <a:lnTo>
                    <a:pt x="5041" y="178187"/>
                  </a:lnTo>
                  <a:lnTo>
                    <a:pt x="4906" y="177322"/>
                  </a:lnTo>
                  <a:lnTo>
                    <a:pt x="4777" y="176457"/>
                  </a:lnTo>
                  <a:lnTo>
                    <a:pt x="4655" y="175574"/>
                  </a:lnTo>
                  <a:lnTo>
                    <a:pt x="4539" y="174690"/>
                  </a:lnTo>
                  <a:lnTo>
                    <a:pt x="4429" y="173807"/>
                  </a:lnTo>
                  <a:lnTo>
                    <a:pt x="4320" y="172905"/>
                  </a:lnTo>
                  <a:lnTo>
                    <a:pt x="4223" y="172003"/>
                  </a:lnTo>
                  <a:lnTo>
                    <a:pt x="4133" y="171083"/>
                  </a:lnTo>
                  <a:lnTo>
                    <a:pt x="4043" y="170162"/>
                  </a:lnTo>
                  <a:lnTo>
                    <a:pt x="3966" y="169242"/>
                  </a:lnTo>
                  <a:lnTo>
                    <a:pt x="3888" y="168322"/>
                  </a:lnTo>
                  <a:lnTo>
                    <a:pt x="3824" y="167383"/>
                  </a:lnTo>
                  <a:lnTo>
                    <a:pt x="3760" y="166444"/>
                  </a:lnTo>
                  <a:lnTo>
                    <a:pt x="3708" y="165506"/>
                  </a:lnTo>
                  <a:lnTo>
                    <a:pt x="3657" y="164567"/>
                  </a:lnTo>
                  <a:lnTo>
                    <a:pt x="3612" y="163610"/>
                  </a:lnTo>
                  <a:lnTo>
                    <a:pt x="3579" y="162653"/>
                  </a:lnTo>
                  <a:lnTo>
                    <a:pt x="3547" y="161696"/>
                  </a:lnTo>
                  <a:lnTo>
                    <a:pt x="3528" y="160739"/>
                  </a:lnTo>
                  <a:lnTo>
                    <a:pt x="3509" y="159781"/>
                  </a:lnTo>
                  <a:lnTo>
                    <a:pt x="3502" y="158806"/>
                  </a:lnTo>
                  <a:lnTo>
                    <a:pt x="3496" y="157849"/>
                  </a:lnTo>
                  <a:lnTo>
                    <a:pt x="3496" y="156873"/>
                  </a:lnTo>
                  <a:lnTo>
                    <a:pt x="3509" y="155898"/>
                  </a:lnTo>
                  <a:lnTo>
                    <a:pt x="3528" y="154922"/>
                  </a:lnTo>
                  <a:lnTo>
                    <a:pt x="3547" y="153947"/>
                  </a:lnTo>
                  <a:lnTo>
                    <a:pt x="3579" y="152971"/>
                  </a:lnTo>
                  <a:lnTo>
                    <a:pt x="3612" y="151996"/>
                  </a:lnTo>
                  <a:lnTo>
                    <a:pt x="3657" y="151020"/>
                  </a:lnTo>
                  <a:lnTo>
                    <a:pt x="3708" y="150045"/>
                  </a:lnTo>
                  <a:lnTo>
                    <a:pt x="3760" y="149198"/>
                  </a:lnTo>
                  <a:lnTo>
                    <a:pt x="3811" y="148388"/>
                  </a:lnTo>
                  <a:lnTo>
                    <a:pt x="3869" y="147578"/>
                  </a:lnTo>
                  <a:lnTo>
                    <a:pt x="3927" y="146787"/>
                  </a:lnTo>
                  <a:lnTo>
                    <a:pt x="3991" y="145995"/>
                  </a:lnTo>
                  <a:lnTo>
                    <a:pt x="4056" y="145222"/>
                  </a:lnTo>
                  <a:lnTo>
                    <a:pt x="4133" y="144468"/>
                  </a:lnTo>
                  <a:lnTo>
                    <a:pt x="4204" y="143713"/>
                  </a:lnTo>
                  <a:lnTo>
                    <a:pt x="4281" y="142977"/>
                  </a:lnTo>
                  <a:lnTo>
                    <a:pt x="4365" y="142241"/>
                  </a:lnTo>
                  <a:lnTo>
                    <a:pt x="4455" y="141523"/>
                  </a:lnTo>
                  <a:lnTo>
                    <a:pt x="4539" y="140823"/>
                  </a:lnTo>
                  <a:lnTo>
                    <a:pt x="4635" y="140124"/>
                  </a:lnTo>
                  <a:lnTo>
                    <a:pt x="4732" y="139443"/>
                  </a:lnTo>
                  <a:lnTo>
                    <a:pt x="4828" y="138762"/>
                  </a:lnTo>
                  <a:lnTo>
                    <a:pt x="4931" y="138099"/>
                  </a:lnTo>
                  <a:lnTo>
                    <a:pt x="5041" y="137437"/>
                  </a:lnTo>
                  <a:lnTo>
                    <a:pt x="5150" y="136793"/>
                  </a:lnTo>
                  <a:lnTo>
                    <a:pt x="5260" y="136148"/>
                  </a:lnTo>
                  <a:lnTo>
                    <a:pt x="5376" y="135523"/>
                  </a:lnTo>
                  <a:lnTo>
                    <a:pt x="5498" y="134897"/>
                  </a:lnTo>
                  <a:lnTo>
                    <a:pt x="5620" y="134289"/>
                  </a:lnTo>
                  <a:lnTo>
                    <a:pt x="5743" y="133682"/>
                  </a:lnTo>
                  <a:lnTo>
                    <a:pt x="5871" y="133075"/>
                  </a:lnTo>
                  <a:lnTo>
                    <a:pt x="6006" y="132486"/>
                  </a:lnTo>
                  <a:lnTo>
                    <a:pt x="6142" y="131915"/>
                  </a:lnTo>
                  <a:lnTo>
                    <a:pt x="6277" y="131344"/>
                  </a:lnTo>
                  <a:lnTo>
                    <a:pt x="6418" y="130774"/>
                  </a:lnTo>
                  <a:lnTo>
                    <a:pt x="6708" y="129670"/>
                  </a:lnTo>
                  <a:lnTo>
                    <a:pt x="7004" y="128584"/>
                  </a:lnTo>
                  <a:lnTo>
                    <a:pt x="7320" y="127516"/>
                  </a:lnTo>
                  <a:lnTo>
                    <a:pt x="7642" y="126485"/>
                  </a:lnTo>
                  <a:lnTo>
                    <a:pt x="7970" y="125473"/>
                  </a:lnTo>
                  <a:lnTo>
                    <a:pt x="8311" y="124498"/>
                  </a:lnTo>
                  <a:lnTo>
                    <a:pt x="8665" y="123522"/>
                  </a:lnTo>
                  <a:lnTo>
                    <a:pt x="9026" y="122565"/>
                  </a:lnTo>
                  <a:lnTo>
                    <a:pt x="9399" y="121626"/>
                  </a:lnTo>
                  <a:lnTo>
                    <a:pt x="9779" y="120706"/>
                  </a:lnTo>
                  <a:lnTo>
                    <a:pt x="10165" y="119786"/>
                  </a:lnTo>
                  <a:lnTo>
                    <a:pt x="10558" y="118884"/>
                  </a:lnTo>
                  <a:lnTo>
                    <a:pt x="10964" y="118000"/>
                  </a:lnTo>
                  <a:lnTo>
                    <a:pt x="11376" y="117117"/>
                  </a:lnTo>
                  <a:lnTo>
                    <a:pt x="11794" y="116233"/>
                  </a:lnTo>
                  <a:lnTo>
                    <a:pt x="12219" y="115368"/>
                  </a:lnTo>
                  <a:lnTo>
                    <a:pt x="12657" y="114503"/>
                  </a:lnTo>
                  <a:lnTo>
                    <a:pt x="13094" y="113638"/>
                  </a:lnTo>
                  <a:close/>
                  <a:moveTo>
                    <a:pt x="242556" y="124424"/>
                  </a:moveTo>
                  <a:lnTo>
                    <a:pt x="244391" y="126706"/>
                  </a:lnTo>
                  <a:lnTo>
                    <a:pt x="245324" y="127866"/>
                  </a:lnTo>
                  <a:lnTo>
                    <a:pt x="246258" y="129081"/>
                  </a:lnTo>
                  <a:lnTo>
                    <a:pt x="246721" y="129688"/>
                  </a:lnTo>
                  <a:lnTo>
                    <a:pt x="247191" y="130332"/>
                  </a:lnTo>
                  <a:lnTo>
                    <a:pt x="247655" y="130958"/>
                  </a:lnTo>
                  <a:lnTo>
                    <a:pt x="248118" y="131621"/>
                  </a:lnTo>
                  <a:lnTo>
                    <a:pt x="248582" y="132283"/>
                  </a:lnTo>
                  <a:lnTo>
                    <a:pt x="249039" y="132964"/>
                  </a:lnTo>
                  <a:lnTo>
                    <a:pt x="249496" y="133664"/>
                  </a:lnTo>
                  <a:lnTo>
                    <a:pt x="249947" y="134381"/>
                  </a:lnTo>
                  <a:lnTo>
                    <a:pt x="250391" y="135118"/>
                  </a:lnTo>
                  <a:lnTo>
                    <a:pt x="250835" y="135872"/>
                  </a:lnTo>
                  <a:lnTo>
                    <a:pt x="251273" y="136627"/>
                  </a:lnTo>
                  <a:lnTo>
                    <a:pt x="251704" y="137418"/>
                  </a:lnTo>
                  <a:lnTo>
                    <a:pt x="252129" y="138228"/>
                  </a:lnTo>
                  <a:lnTo>
                    <a:pt x="252547" y="139075"/>
                  </a:lnTo>
                  <a:lnTo>
                    <a:pt x="252959" y="139922"/>
                  </a:lnTo>
                  <a:lnTo>
                    <a:pt x="253365" y="140805"/>
                  </a:lnTo>
                  <a:lnTo>
                    <a:pt x="253758" y="141707"/>
                  </a:lnTo>
                  <a:lnTo>
                    <a:pt x="254144" y="142646"/>
                  </a:lnTo>
                  <a:lnTo>
                    <a:pt x="254524" y="143603"/>
                  </a:lnTo>
                  <a:lnTo>
                    <a:pt x="254891" y="144578"/>
                  </a:lnTo>
                  <a:lnTo>
                    <a:pt x="255251" y="145591"/>
                  </a:lnTo>
                  <a:lnTo>
                    <a:pt x="255599" y="146640"/>
                  </a:lnTo>
                  <a:lnTo>
                    <a:pt x="255766" y="147173"/>
                  </a:lnTo>
                  <a:lnTo>
                    <a:pt x="255934" y="147707"/>
                  </a:lnTo>
                  <a:lnTo>
                    <a:pt x="256101" y="148259"/>
                  </a:lnTo>
                  <a:lnTo>
                    <a:pt x="256262" y="148812"/>
                  </a:lnTo>
                  <a:lnTo>
                    <a:pt x="256462" y="149529"/>
                  </a:lnTo>
                  <a:lnTo>
                    <a:pt x="256661" y="150266"/>
                  </a:lnTo>
                  <a:lnTo>
                    <a:pt x="256848" y="151002"/>
                  </a:lnTo>
                  <a:lnTo>
                    <a:pt x="257028" y="151757"/>
                  </a:lnTo>
                  <a:lnTo>
                    <a:pt x="257202" y="152511"/>
                  </a:lnTo>
                  <a:lnTo>
                    <a:pt x="257369" y="153266"/>
                  </a:lnTo>
                  <a:lnTo>
                    <a:pt x="257530" y="154020"/>
                  </a:lnTo>
                  <a:lnTo>
                    <a:pt x="257678" y="154793"/>
                  </a:lnTo>
                  <a:lnTo>
                    <a:pt x="257826" y="155567"/>
                  </a:lnTo>
                  <a:lnTo>
                    <a:pt x="257968" y="156358"/>
                  </a:lnTo>
                  <a:lnTo>
                    <a:pt x="258103" y="157149"/>
                  </a:lnTo>
                  <a:lnTo>
                    <a:pt x="258226" y="157922"/>
                  </a:lnTo>
                  <a:lnTo>
                    <a:pt x="258348" y="158732"/>
                  </a:lnTo>
                  <a:lnTo>
                    <a:pt x="258457" y="159524"/>
                  </a:lnTo>
                  <a:lnTo>
                    <a:pt x="258567" y="160334"/>
                  </a:lnTo>
                  <a:lnTo>
                    <a:pt x="258663" y="161125"/>
                  </a:lnTo>
                  <a:lnTo>
                    <a:pt x="258753" y="161935"/>
                  </a:lnTo>
                  <a:lnTo>
                    <a:pt x="258844" y="162745"/>
                  </a:lnTo>
                  <a:lnTo>
                    <a:pt x="258921" y="163573"/>
                  </a:lnTo>
                  <a:lnTo>
                    <a:pt x="258992" y="164383"/>
                  </a:lnTo>
                  <a:lnTo>
                    <a:pt x="259063" y="165211"/>
                  </a:lnTo>
                  <a:lnTo>
                    <a:pt x="259120" y="166021"/>
                  </a:lnTo>
                  <a:lnTo>
                    <a:pt x="259172" y="166849"/>
                  </a:lnTo>
                  <a:lnTo>
                    <a:pt x="259217" y="167678"/>
                  </a:lnTo>
                  <a:lnTo>
                    <a:pt x="259256" y="168506"/>
                  </a:lnTo>
                  <a:lnTo>
                    <a:pt x="259294" y="169334"/>
                  </a:lnTo>
                  <a:lnTo>
                    <a:pt x="259320" y="170162"/>
                  </a:lnTo>
                  <a:lnTo>
                    <a:pt x="259339" y="170972"/>
                  </a:lnTo>
                  <a:lnTo>
                    <a:pt x="259352" y="171800"/>
                  </a:lnTo>
                  <a:lnTo>
                    <a:pt x="259359" y="172629"/>
                  </a:lnTo>
                  <a:lnTo>
                    <a:pt x="259359" y="173457"/>
                  </a:lnTo>
                  <a:lnTo>
                    <a:pt x="259359" y="174285"/>
                  </a:lnTo>
                  <a:lnTo>
                    <a:pt x="259346" y="175113"/>
                  </a:lnTo>
                  <a:lnTo>
                    <a:pt x="259326" y="175942"/>
                  </a:lnTo>
                  <a:lnTo>
                    <a:pt x="259301" y="176752"/>
                  </a:lnTo>
                  <a:lnTo>
                    <a:pt x="259275" y="177580"/>
                  </a:lnTo>
                  <a:lnTo>
                    <a:pt x="259236" y="178390"/>
                  </a:lnTo>
                  <a:lnTo>
                    <a:pt x="259191" y="179218"/>
                  </a:lnTo>
                  <a:lnTo>
                    <a:pt x="259146" y="180028"/>
                  </a:lnTo>
                  <a:lnTo>
                    <a:pt x="259088" y="180838"/>
                  </a:lnTo>
                  <a:lnTo>
                    <a:pt x="259024" y="181648"/>
                  </a:lnTo>
                  <a:lnTo>
                    <a:pt x="258960" y="182457"/>
                  </a:lnTo>
                  <a:lnTo>
                    <a:pt x="258882" y="183249"/>
                  </a:lnTo>
                  <a:lnTo>
                    <a:pt x="258805" y="184040"/>
                  </a:lnTo>
                  <a:lnTo>
                    <a:pt x="258715" y="184832"/>
                  </a:lnTo>
                  <a:lnTo>
                    <a:pt x="258625" y="185623"/>
                  </a:lnTo>
                  <a:lnTo>
                    <a:pt x="258528" y="186415"/>
                  </a:lnTo>
                  <a:lnTo>
                    <a:pt x="258425" y="187188"/>
                  </a:lnTo>
                  <a:lnTo>
                    <a:pt x="258316" y="187961"/>
                  </a:lnTo>
                  <a:lnTo>
                    <a:pt x="258193" y="188715"/>
                  </a:lnTo>
                  <a:lnTo>
                    <a:pt x="258071" y="189488"/>
                  </a:lnTo>
                  <a:lnTo>
                    <a:pt x="257942" y="190243"/>
                  </a:lnTo>
                  <a:lnTo>
                    <a:pt x="257814" y="190979"/>
                  </a:lnTo>
                  <a:lnTo>
                    <a:pt x="257672" y="191734"/>
                  </a:lnTo>
                  <a:lnTo>
                    <a:pt x="257524" y="192470"/>
                  </a:lnTo>
                  <a:lnTo>
                    <a:pt x="257376" y="193188"/>
                  </a:lnTo>
                  <a:lnTo>
                    <a:pt x="257215" y="193906"/>
                  </a:lnTo>
                  <a:lnTo>
                    <a:pt x="257054" y="194624"/>
                  </a:lnTo>
                  <a:lnTo>
                    <a:pt x="256880" y="195323"/>
                  </a:lnTo>
                  <a:lnTo>
                    <a:pt x="256706" y="196022"/>
                  </a:lnTo>
                  <a:lnTo>
                    <a:pt x="256526" y="196722"/>
                  </a:lnTo>
                  <a:lnTo>
                    <a:pt x="256339" y="197384"/>
                  </a:lnTo>
                  <a:lnTo>
                    <a:pt x="256146" y="198065"/>
                  </a:lnTo>
                  <a:lnTo>
                    <a:pt x="255947" y="198728"/>
                  </a:lnTo>
                  <a:lnTo>
                    <a:pt x="255805" y="198802"/>
                  </a:lnTo>
                  <a:lnTo>
                    <a:pt x="255663" y="198894"/>
                  </a:lnTo>
                  <a:lnTo>
                    <a:pt x="255522" y="199041"/>
                  </a:lnTo>
                  <a:lnTo>
                    <a:pt x="255387" y="199188"/>
                  </a:lnTo>
                  <a:lnTo>
                    <a:pt x="255258" y="199372"/>
                  </a:lnTo>
                  <a:lnTo>
                    <a:pt x="255129" y="199593"/>
                  </a:lnTo>
                  <a:lnTo>
                    <a:pt x="255007" y="199832"/>
                  </a:lnTo>
                  <a:lnTo>
                    <a:pt x="254897" y="200109"/>
                  </a:lnTo>
                  <a:lnTo>
                    <a:pt x="254788" y="200403"/>
                  </a:lnTo>
                  <a:lnTo>
                    <a:pt x="254691" y="200716"/>
                  </a:lnTo>
                  <a:lnTo>
                    <a:pt x="254601" y="201066"/>
                  </a:lnTo>
                  <a:lnTo>
                    <a:pt x="254524" y="201434"/>
                  </a:lnTo>
                  <a:lnTo>
                    <a:pt x="254453" y="201820"/>
                  </a:lnTo>
                  <a:lnTo>
                    <a:pt x="254395" y="202244"/>
                  </a:lnTo>
                  <a:lnTo>
                    <a:pt x="254350" y="202685"/>
                  </a:lnTo>
                  <a:lnTo>
                    <a:pt x="254318" y="203145"/>
                  </a:lnTo>
                  <a:lnTo>
                    <a:pt x="254208" y="203385"/>
                  </a:lnTo>
                  <a:lnTo>
                    <a:pt x="254112" y="203642"/>
                  </a:lnTo>
                  <a:lnTo>
                    <a:pt x="253912" y="204158"/>
                  </a:lnTo>
                  <a:lnTo>
                    <a:pt x="253706" y="204692"/>
                  </a:lnTo>
                  <a:lnTo>
                    <a:pt x="253603" y="204931"/>
                  </a:lnTo>
                  <a:lnTo>
                    <a:pt x="253487" y="205189"/>
                  </a:lnTo>
                  <a:lnTo>
                    <a:pt x="253166" y="205833"/>
                  </a:lnTo>
                  <a:lnTo>
                    <a:pt x="252844" y="206459"/>
                  </a:lnTo>
                  <a:lnTo>
                    <a:pt x="252522" y="207066"/>
                  </a:lnTo>
                  <a:lnTo>
                    <a:pt x="252200" y="207637"/>
                  </a:lnTo>
                  <a:lnTo>
                    <a:pt x="251878" y="208189"/>
                  </a:lnTo>
                  <a:lnTo>
                    <a:pt x="251556" y="208722"/>
                  </a:lnTo>
                  <a:lnTo>
                    <a:pt x="251241" y="209219"/>
                  </a:lnTo>
                  <a:lnTo>
                    <a:pt x="250919" y="209698"/>
                  </a:lnTo>
                  <a:lnTo>
                    <a:pt x="250597" y="210140"/>
                  </a:lnTo>
                  <a:lnTo>
                    <a:pt x="250281" y="210563"/>
                  </a:lnTo>
                  <a:lnTo>
                    <a:pt x="249959" y="210968"/>
                  </a:lnTo>
                  <a:lnTo>
                    <a:pt x="249644" y="211354"/>
                  </a:lnTo>
                  <a:lnTo>
                    <a:pt x="249322" y="211704"/>
                  </a:lnTo>
                  <a:lnTo>
                    <a:pt x="249007" y="212035"/>
                  </a:lnTo>
                  <a:lnTo>
                    <a:pt x="248691" y="212348"/>
                  </a:lnTo>
                  <a:lnTo>
                    <a:pt x="248376" y="212643"/>
                  </a:lnTo>
                  <a:lnTo>
                    <a:pt x="248060" y="212901"/>
                  </a:lnTo>
                  <a:lnTo>
                    <a:pt x="247745" y="213140"/>
                  </a:lnTo>
                  <a:lnTo>
                    <a:pt x="247429" y="213361"/>
                  </a:lnTo>
                  <a:lnTo>
                    <a:pt x="247120" y="213563"/>
                  </a:lnTo>
                  <a:lnTo>
                    <a:pt x="246805" y="213747"/>
                  </a:lnTo>
                  <a:lnTo>
                    <a:pt x="246496" y="213894"/>
                  </a:lnTo>
                  <a:lnTo>
                    <a:pt x="246187" y="214023"/>
                  </a:lnTo>
                  <a:lnTo>
                    <a:pt x="245872" y="214134"/>
                  </a:lnTo>
                  <a:lnTo>
                    <a:pt x="245562" y="214226"/>
                  </a:lnTo>
                  <a:lnTo>
                    <a:pt x="245260" y="214299"/>
                  </a:lnTo>
                  <a:lnTo>
                    <a:pt x="244951" y="214355"/>
                  </a:lnTo>
                  <a:lnTo>
                    <a:pt x="244642" y="214391"/>
                  </a:lnTo>
                  <a:lnTo>
                    <a:pt x="244037" y="214391"/>
                  </a:lnTo>
                  <a:lnTo>
                    <a:pt x="243734" y="214355"/>
                  </a:lnTo>
                  <a:lnTo>
                    <a:pt x="243432" y="214318"/>
                  </a:lnTo>
                  <a:lnTo>
                    <a:pt x="243129" y="214244"/>
                  </a:lnTo>
                  <a:lnTo>
                    <a:pt x="242833" y="214152"/>
                  </a:lnTo>
                  <a:lnTo>
                    <a:pt x="242530" y="214060"/>
                  </a:lnTo>
                  <a:lnTo>
                    <a:pt x="242234" y="213931"/>
                  </a:lnTo>
                  <a:lnTo>
                    <a:pt x="241938" y="213802"/>
                  </a:lnTo>
                  <a:lnTo>
                    <a:pt x="241648" y="213637"/>
                  </a:lnTo>
                  <a:lnTo>
                    <a:pt x="241352" y="213453"/>
                  </a:lnTo>
                  <a:lnTo>
                    <a:pt x="241062" y="213269"/>
                  </a:lnTo>
                  <a:lnTo>
                    <a:pt x="240773" y="213048"/>
                  </a:lnTo>
                  <a:lnTo>
                    <a:pt x="240483" y="212827"/>
                  </a:lnTo>
                  <a:lnTo>
                    <a:pt x="240193" y="212588"/>
                  </a:lnTo>
                  <a:lnTo>
                    <a:pt x="239910" y="212312"/>
                  </a:lnTo>
                  <a:lnTo>
                    <a:pt x="239627" y="212035"/>
                  </a:lnTo>
                  <a:lnTo>
                    <a:pt x="239344" y="211741"/>
                  </a:lnTo>
                  <a:lnTo>
                    <a:pt x="239060" y="211447"/>
                  </a:lnTo>
                  <a:lnTo>
                    <a:pt x="238784" y="211115"/>
                  </a:lnTo>
                  <a:lnTo>
                    <a:pt x="238507" y="210765"/>
                  </a:lnTo>
                  <a:lnTo>
                    <a:pt x="238230" y="210416"/>
                  </a:lnTo>
                  <a:lnTo>
                    <a:pt x="237953" y="210048"/>
                  </a:lnTo>
                  <a:lnTo>
                    <a:pt x="237683" y="209661"/>
                  </a:lnTo>
                  <a:lnTo>
                    <a:pt x="237412" y="209256"/>
                  </a:lnTo>
                  <a:lnTo>
                    <a:pt x="237142" y="208851"/>
                  </a:lnTo>
                  <a:lnTo>
                    <a:pt x="236878" y="208410"/>
                  </a:lnTo>
                  <a:lnTo>
                    <a:pt x="236614" y="207968"/>
                  </a:lnTo>
                  <a:lnTo>
                    <a:pt x="236350" y="207508"/>
                  </a:lnTo>
                  <a:lnTo>
                    <a:pt x="236086" y="207048"/>
                  </a:lnTo>
                  <a:lnTo>
                    <a:pt x="235829" y="206551"/>
                  </a:lnTo>
                  <a:lnTo>
                    <a:pt x="235571" y="206054"/>
                  </a:lnTo>
                  <a:lnTo>
                    <a:pt x="235314" y="205557"/>
                  </a:lnTo>
                  <a:lnTo>
                    <a:pt x="235062" y="205023"/>
                  </a:lnTo>
                  <a:lnTo>
                    <a:pt x="234811" y="204489"/>
                  </a:lnTo>
                  <a:lnTo>
                    <a:pt x="234560" y="203955"/>
                  </a:lnTo>
                  <a:lnTo>
                    <a:pt x="234316" y="203385"/>
                  </a:lnTo>
                  <a:lnTo>
                    <a:pt x="234071" y="202814"/>
                  </a:lnTo>
                  <a:lnTo>
                    <a:pt x="233826" y="202244"/>
                  </a:lnTo>
                  <a:lnTo>
                    <a:pt x="233588" y="201636"/>
                  </a:lnTo>
                  <a:lnTo>
                    <a:pt x="233350" y="201047"/>
                  </a:lnTo>
                  <a:lnTo>
                    <a:pt x="233118" y="200421"/>
                  </a:lnTo>
                  <a:lnTo>
                    <a:pt x="232880" y="199796"/>
                  </a:lnTo>
                  <a:lnTo>
                    <a:pt x="232655" y="199170"/>
                  </a:lnTo>
                  <a:lnTo>
                    <a:pt x="232423" y="198526"/>
                  </a:lnTo>
                  <a:lnTo>
                    <a:pt x="232198" y="197863"/>
                  </a:lnTo>
                  <a:lnTo>
                    <a:pt x="231972" y="197200"/>
                  </a:lnTo>
                  <a:lnTo>
                    <a:pt x="231753" y="196519"/>
                  </a:lnTo>
                  <a:lnTo>
                    <a:pt x="231535" y="195838"/>
                  </a:lnTo>
                  <a:lnTo>
                    <a:pt x="231322" y="195139"/>
                  </a:lnTo>
                  <a:lnTo>
                    <a:pt x="231110" y="194440"/>
                  </a:lnTo>
                  <a:lnTo>
                    <a:pt x="230897" y="193722"/>
                  </a:lnTo>
                  <a:lnTo>
                    <a:pt x="230691" y="193004"/>
                  </a:lnTo>
                  <a:lnTo>
                    <a:pt x="230485" y="192286"/>
                  </a:lnTo>
                  <a:lnTo>
                    <a:pt x="230080" y="190795"/>
                  </a:lnTo>
                  <a:lnTo>
                    <a:pt x="229693" y="189286"/>
                  </a:lnTo>
                  <a:lnTo>
                    <a:pt x="229314" y="187758"/>
                  </a:lnTo>
                  <a:lnTo>
                    <a:pt x="228947" y="186194"/>
                  </a:lnTo>
                  <a:lnTo>
                    <a:pt x="228586" y="184611"/>
                  </a:lnTo>
                  <a:lnTo>
                    <a:pt x="228245" y="182991"/>
                  </a:lnTo>
                  <a:lnTo>
                    <a:pt x="227917" y="181353"/>
                  </a:lnTo>
                  <a:lnTo>
                    <a:pt x="227595" y="179697"/>
                  </a:lnTo>
                  <a:lnTo>
                    <a:pt x="227292" y="178040"/>
                  </a:lnTo>
                  <a:lnTo>
                    <a:pt x="227002" y="176347"/>
                  </a:lnTo>
                  <a:lnTo>
                    <a:pt x="226719" y="174653"/>
                  </a:lnTo>
                  <a:lnTo>
                    <a:pt x="226455" y="172942"/>
                  </a:lnTo>
                  <a:lnTo>
                    <a:pt x="226204" y="171211"/>
                  </a:lnTo>
                  <a:lnTo>
                    <a:pt x="225972" y="169481"/>
                  </a:lnTo>
                  <a:lnTo>
                    <a:pt x="225747" y="167751"/>
                  </a:lnTo>
                  <a:lnTo>
                    <a:pt x="225541" y="166003"/>
                  </a:lnTo>
                  <a:lnTo>
                    <a:pt x="225348" y="164254"/>
                  </a:lnTo>
                  <a:lnTo>
                    <a:pt x="225174" y="162505"/>
                  </a:lnTo>
                  <a:lnTo>
                    <a:pt x="225013" y="160757"/>
                  </a:lnTo>
                  <a:lnTo>
                    <a:pt x="224865" y="159008"/>
                  </a:lnTo>
                  <a:lnTo>
                    <a:pt x="224801" y="158143"/>
                  </a:lnTo>
                  <a:lnTo>
                    <a:pt x="224736" y="157278"/>
                  </a:lnTo>
                  <a:lnTo>
                    <a:pt x="224678" y="156395"/>
                  </a:lnTo>
                  <a:lnTo>
                    <a:pt x="224620" y="155530"/>
                  </a:lnTo>
                  <a:lnTo>
                    <a:pt x="224569" y="154665"/>
                  </a:lnTo>
                  <a:lnTo>
                    <a:pt x="224524" y="153800"/>
                  </a:lnTo>
                  <a:lnTo>
                    <a:pt x="224511" y="153597"/>
                  </a:lnTo>
                  <a:lnTo>
                    <a:pt x="224492" y="153413"/>
                  </a:lnTo>
                  <a:lnTo>
                    <a:pt x="224472" y="153247"/>
                  </a:lnTo>
                  <a:lnTo>
                    <a:pt x="224447" y="153082"/>
                  </a:lnTo>
                  <a:lnTo>
                    <a:pt x="224389" y="152787"/>
                  </a:lnTo>
                  <a:lnTo>
                    <a:pt x="224324" y="152493"/>
                  </a:lnTo>
                  <a:lnTo>
                    <a:pt x="224704" y="152198"/>
                  </a:lnTo>
                  <a:lnTo>
                    <a:pt x="225077" y="151904"/>
                  </a:lnTo>
                  <a:lnTo>
                    <a:pt x="225444" y="151646"/>
                  </a:lnTo>
                  <a:lnTo>
                    <a:pt x="225631" y="151536"/>
                  </a:lnTo>
                  <a:lnTo>
                    <a:pt x="225811" y="151425"/>
                  </a:lnTo>
                  <a:lnTo>
                    <a:pt x="226095" y="151296"/>
                  </a:lnTo>
                  <a:lnTo>
                    <a:pt x="226378" y="151186"/>
                  </a:lnTo>
                  <a:lnTo>
                    <a:pt x="226668" y="151094"/>
                  </a:lnTo>
                  <a:lnTo>
                    <a:pt x="226951" y="151020"/>
                  </a:lnTo>
                  <a:lnTo>
                    <a:pt x="227234" y="150947"/>
                  </a:lnTo>
                  <a:lnTo>
                    <a:pt x="227517" y="150910"/>
                  </a:lnTo>
                  <a:lnTo>
                    <a:pt x="227801" y="150873"/>
                  </a:lnTo>
                  <a:lnTo>
                    <a:pt x="228090" y="150836"/>
                  </a:lnTo>
                  <a:lnTo>
                    <a:pt x="228657" y="150818"/>
                  </a:lnTo>
                  <a:lnTo>
                    <a:pt x="229223" y="150818"/>
                  </a:lnTo>
                  <a:lnTo>
                    <a:pt x="229796" y="150836"/>
                  </a:lnTo>
                  <a:lnTo>
                    <a:pt x="230363" y="150855"/>
                  </a:lnTo>
                  <a:lnTo>
                    <a:pt x="230562" y="151812"/>
                  </a:lnTo>
                  <a:lnTo>
                    <a:pt x="230762" y="152787"/>
                  </a:lnTo>
                  <a:lnTo>
                    <a:pt x="230949" y="153781"/>
                  </a:lnTo>
                  <a:lnTo>
                    <a:pt x="231135" y="154793"/>
                  </a:lnTo>
                  <a:lnTo>
                    <a:pt x="231322" y="155806"/>
                  </a:lnTo>
                  <a:lnTo>
                    <a:pt x="231502" y="156837"/>
                  </a:lnTo>
                  <a:lnTo>
                    <a:pt x="231863" y="158898"/>
                  </a:lnTo>
                  <a:lnTo>
                    <a:pt x="232223" y="160978"/>
                  </a:lnTo>
                  <a:lnTo>
                    <a:pt x="232584" y="163058"/>
                  </a:lnTo>
                  <a:lnTo>
                    <a:pt x="232771" y="164088"/>
                  </a:lnTo>
                  <a:lnTo>
                    <a:pt x="232957" y="165119"/>
                  </a:lnTo>
                  <a:lnTo>
                    <a:pt x="233144" y="166150"/>
                  </a:lnTo>
                  <a:lnTo>
                    <a:pt x="233344" y="167144"/>
                  </a:lnTo>
                  <a:lnTo>
                    <a:pt x="233543" y="168138"/>
                  </a:lnTo>
                  <a:lnTo>
                    <a:pt x="233749" y="169132"/>
                  </a:lnTo>
                  <a:lnTo>
                    <a:pt x="233962" y="170089"/>
                  </a:lnTo>
                  <a:lnTo>
                    <a:pt x="234181" y="171046"/>
                  </a:lnTo>
                  <a:lnTo>
                    <a:pt x="234412" y="171966"/>
                  </a:lnTo>
                  <a:lnTo>
                    <a:pt x="234644" y="172886"/>
                  </a:lnTo>
                  <a:lnTo>
                    <a:pt x="234895" y="173751"/>
                  </a:lnTo>
                  <a:lnTo>
                    <a:pt x="235146" y="174617"/>
                  </a:lnTo>
                  <a:lnTo>
                    <a:pt x="235417" y="175445"/>
                  </a:lnTo>
                  <a:lnTo>
                    <a:pt x="235552" y="175850"/>
                  </a:lnTo>
                  <a:lnTo>
                    <a:pt x="235693" y="176255"/>
                  </a:lnTo>
                  <a:lnTo>
                    <a:pt x="235835" y="176641"/>
                  </a:lnTo>
                  <a:lnTo>
                    <a:pt x="235983" y="177009"/>
                  </a:lnTo>
                  <a:lnTo>
                    <a:pt x="236131" y="177377"/>
                  </a:lnTo>
                  <a:lnTo>
                    <a:pt x="236286" y="177745"/>
                  </a:lnTo>
                  <a:lnTo>
                    <a:pt x="236440" y="178095"/>
                  </a:lnTo>
                  <a:lnTo>
                    <a:pt x="236601" y="178445"/>
                  </a:lnTo>
                  <a:lnTo>
                    <a:pt x="236762" y="178776"/>
                  </a:lnTo>
                  <a:lnTo>
                    <a:pt x="236929" y="179108"/>
                  </a:lnTo>
                  <a:lnTo>
                    <a:pt x="237097" y="179420"/>
                  </a:lnTo>
                  <a:lnTo>
                    <a:pt x="237271" y="179733"/>
                  </a:lnTo>
                  <a:lnTo>
                    <a:pt x="237451" y="180028"/>
                  </a:lnTo>
                  <a:lnTo>
                    <a:pt x="237631" y="180304"/>
                  </a:lnTo>
                  <a:lnTo>
                    <a:pt x="237895" y="180690"/>
                  </a:lnTo>
                  <a:lnTo>
                    <a:pt x="238159" y="181040"/>
                  </a:lnTo>
                  <a:lnTo>
                    <a:pt x="238423" y="181353"/>
                  </a:lnTo>
                  <a:lnTo>
                    <a:pt x="238693" y="181629"/>
                  </a:lnTo>
                  <a:lnTo>
                    <a:pt x="238964" y="181868"/>
                  </a:lnTo>
                  <a:lnTo>
                    <a:pt x="239234" y="182089"/>
                  </a:lnTo>
                  <a:lnTo>
                    <a:pt x="239505" y="182273"/>
                  </a:lnTo>
                  <a:lnTo>
                    <a:pt x="239775" y="182439"/>
                  </a:lnTo>
                  <a:lnTo>
                    <a:pt x="240052" y="182549"/>
                  </a:lnTo>
                  <a:lnTo>
                    <a:pt x="240322" y="182641"/>
                  </a:lnTo>
                  <a:lnTo>
                    <a:pt x="240599" y="182697"/>
                  </a:lnTo>
                  <a:lnTo>
                    <a:pt x="240869" y="182733"/>
                  </a:lnTo>
                  <a:lnTo>
                    <a:pt x="241140" y="182715"/>
                  </a:lnTo>
                  <a:lnTo>
                    <a:pt x="241410" y="182678"/>
                  </a:lnTo>
                  <a:lnTo>
                    <a:pt x="241674" y="182605"/>
                  </a:lnTo>
                  <a:lnTo>
                    <a:pt x="241944" y="182494"/>
                  </a:lnTo>
                  <a:lnTo>
                    <a:pt x="242208" y="182365"/>
                  </a:lnTo>
                  <a:lnTo>
                    <a:pt x="242466" y="182181"/>
                  </a:lnTo>
                  <a:lnTo>
                    <a:pt x="242723" y="181979"/>
                  </a:lnTo>
                  <a:lnTo>
                    <a:pt x="242981" y="181740"/>
                  </a:lnTo>
                  <a:lnTo>
                    <a:pt x="243232" y="181463"/>
                  </a:lnTo>
                  <a:lnTo>
                    <a:pt x="243477" y="181169"/>
                  </a:lnTo>
                  <a:lnTo>
                    <a:pt x="243721" y="180819"/>
                  </a:lnTo>
                  <a:lnTo>
                    <a:pt x="243959" y="180451"/>
                  </a:lnTo>
                  <a:lnTo>
                    <a:pt x="244198" y="180046"/>
                  </a:lnTo>
                  <a:lnTo>
                    <a:pt x="244423" y="179604"/>
                  </a:lnTo>
                  <a:lnTo>
                    <a:pt x="244648" y="179126"/>
                  </a:lnTo>
                  <a:lnTo>
                    <a:pt x="244867" y="178611"/>
                  </a:lnTo>
                  <a:lnTo>
                    <a:pt x="245080" y="178058"/>
                  </a:lnTo>
                  <a:lnTo>
                    <a:pt x="245286" y="177488"/>
                  </a:lnTo>
                  <a:lnTo>
                    <a:pt x="245479" y="176880"/>
                  </a:lnTo>
                  <a:lnTo>
                    <a:pt x="245672" y="176218"/>
                  </a:lnTo>
                  <a:lnTo>
                    <a:pt x="245891" y="175426"/>
                  </a:lnTo>
                  <a:lnTo>
                    <a:pt x="246097" y="174617"/>
                  </a:lnTo>
                  <a:lnTo>
                    <a:pt x="246284" y="173825"/>
                  </a:lnTo>
                  <a:lnTo>
                    <a:pt x="246464" y="173034"/>
                  </a:lnTo>
                  <a:lnTo>
                    <a:pt x="246625" y="172224"/>
                  </a:lnTo>
                  <a:lnTo>
                    <a:pt x="246773" y="171432"/>
                  </a:lnTo>
                  <a:lnTo>
                    <a:pt x="246902" y="170622"/>
                  </a:lnTo>
                  <a:lnTo>
                    <a:pt x="247024" y="169831"/>
                  </a:lnTo>
                  <a:lnTo>
                    <a:pt x="247133" y="169021"/>
                  </a:lnTo>
                  <a:lnTo>
                    <a:pt x="247223" y="168230"/>
                  </a:lnTo>
                  <a:lnTo>
                    <a:pt x="247307" y="167438"/>
                  </a:lnTo>
                  <a:lnTo>
                    <a:pt x="247372" y="166647"/>
                  </a:lnTo>
                  <a:lnTo>
                    <a:pt x="247429" y="165837"/>
                  </a:lnTo>
                  <a:lnTo>
                    <a:pt x="247475" y="165045"/>
                  </a:lnTo>
                  <a:lnTo>
                    <a:pt x="247507" y="164254"/>
                  </a:lnTo>
                  <a:lnTo>
                    <a:pt x="247526" y="163481"/>
                  </a:lnTo>
                  <a:lnTo>
                    <a:pt x="247539" y="162690"/>
                  </a:lnTo>
                  <a:lnTo>
                    <a:pt x="247539" y="161898"/>
                  </a:lnTo>
                  <a:lnTo>
                    <a:pt x="247526" y="161125"/>
                  </a:lnTo>
                  <a:lnTo>
                    <a:pt x="247507" y="160352"/>
                  </a:lnTo>
                  <a:lnTo>
                    <a:pt x="247468" y="159579"/>
                  </a:lnTo>
                  <a:lnTo>
                    <a:pt x="247429" y="158806"/>
                  </a:lnTo>
                  <a:lnTo>
                    <a:pt x="247378" y="158033"/>
                  </a:lnTo>
                  <a:lnTo>
                    <a:pt x="247314" y="157278"/>
                  </a:lnTo>
                  <a:lnTo>
                    <a:pt x="247243" y="156505"/>
                  </a:lnTo>
                  <a:lnTo>
                    <a:pt x="247166" y="155751"/>
                  </a:lnTo>
                  <a:lnTo>
                    <a:pt x="247075" y="154996"/>
                  </a:lnTo>
                  <a:lnTo>
                    <a:pt x="246972" y="154260"/>
                  </a:lnTo>
                  <a:lnTo>
                    <a:pt x="246869" y="153505"/>
                  </a:lnTo>
                  <a:lnTo>
                    <a:pt x="246753" y="152769"/>
                  </a:lnTo>
                  <a:lnTo>
                    <a:pt x="246631" y="152051"/>
                  </a:lnTo>
                  <a:lnTo>
                    <a:pt x="246502" y="151315"/>
                  </a:lnTo>
                  <a:lnTo>
                    <a:pt x="246367" y="150597"/>
                  </a:lnTo>
                  <a:lnTo>
                    <a:pt x="246219" y="149879"/>
                  </a:lnTo>
                  <a:lnTo>
                    <a:pt x="246071" y="149180"/>
                  </a:lnTo>
                  <a:lnTo>
                    <a:pt x="245910" y="148462"/>
                  </a:lnTo>
                  <a:lnTo>
                    <a:pt x="245749" y="147781"/>
                  </a:lnTo>
                  <a:lnTo>
                    <a:pt x="245575" y="147081"/>
                  </a:lnTo>
                  <a:lnTo>
                    <a:pt x="245402" y="146400"/>
                  </a:lnTo>
                  <a:lnTo>
                    <a:pt x="245221" y="145719"/>
                  </a:lnTo>
                  <a:lnTo>
                    <a:pt x="245035" y="145057"/>
                  </a:lnTo>
                  <a:lnTo>
                    <a:pt x="244841" y="144394"/>
                  </a:lnTo>
                  <a:lnTo>
                    <a:pt x="244642" y="143732"/>
                  </a:lnTo>
                  <a:lnTo>
                    <a:pt x="244442" y="143087"/>
                  </a:lnTo>
                  <a:lnTo>
                    <a:pt x="244236" y="142462"/>
                  </a:lnTo>
                  <a:lnTo>
                    <a:pt x="244024" y="141817"/>
                  </a:lnTo>
                  <a:lnTo>
                    <a:pt x="243805" y="141210"/>
                  </a:lnTo>
                  <a:lnTo>
                    <a:pt x="243586" y="140584"/>
                  </a:lnTo>
                  <a:lnTo>
                    <a:pt x="243367" y="139977"/>
                  </a:lnTo>
                  <a:lnTo>
                    <a:pt x="243142" y="139388"/>
                  </a:lnTo>
                  <a:lnTo>
                    <a:pt x="242910" y="138799"/>
                  </a:lnTo>
                  <a:lnTo>
                    <a:pt x="242678" y="138228"/>
                  </a:lnTo>
                  <a:lnTo>
                    <a:pt x="242447" y="137658"/>
                  </a:lnTo>
                  <a:lnTo>
                    <a:pt x="242208" y="137105"/>
                  </a:lnTo>
                  <a:lnTo>
                    <a:pt x="241970" y="136553"/>
                  </a:lnTo>
                  <a:lnTo>
                    <a:pt x="241732" y="136020"/>
                  </a:lnTo>
                  <a:lnTo>
                    <a:pt x="241249" y="134970"/>
                  </a:lnTo>
                  <a:lnTo>
                    <a:pt x="240760" y="133977"/>
                  </a:lnTo>
                  <a:lnTo>
                    <a:pt x="240271" y="133019"/>
                  </a:lnTo>
                  <a:lnTo>
                    <a:pt x="239775" y="132118"/>
                  </a:lnTo>
                  <a:lnTo>
                    <a:pt x="242556" y="124424"/>
                  </a:lnTo>
                  <a:close/>
                  <a:moveTo>
                    <a:pt x="12322" y="211980"/>
                  </a:moveTo>
                  <a:lnTo>
                    <a:pt x="12637" y="212348"/>
                  </a:lnTo>
                  <a:lnTo>
                    <a:pt x="12953" y="212717"/>
                  </a:lnTo>
                  <a:lnTo>
                    <a:pt x="13268" y="213048"/>
                  </a:lnTo>
                  <a:lnTo>
                    <a:pt x="13577" y="213379"/>
                  </a:lnTo>
                  <a:lnTo>
                    <a:pt x="13893" y="213692"/>
                  </a:lnTo>
                  <a:lnTo>
                    <a:pt x="14202" y="213987"/>
                  </a:lnTo>
                  <a:lnTo>
                    <a:pt x="14511" y="214263"/>
                  </a:lnTo>
                  <a:lnTo>
                    <a:pt x="14820" y="214520"/>
                  </a:lnTo>
                  <a:lnTo>
                    <a:pt x="15129" y="214778"/>
                  </a:lnTo>
                  <a:lnTo>
                    <a:pt x="15438" y="214999"/>
                  </a:lnTo>
                  <a:lnTo>
                    <a:pt x="15740" y="215220"/>
                  </a:lnTo>
                  <a:lnTo>
                    <a:pt x="16043" y="215422"/>
                  </a:lnTo>
                  <a:lnTo>
                    <a:pt x="16346" y="215588"/>
                  </a:lnTo>
                  <a:lnTo>
                    <a:pt x="16648" y="215772"/>
                  </a:lnTo>
                  <a:lnTo>
                    <a:pt x="16951" y="215919"/>
                  </a:lnTo>
                  <a:lnTo>
                    <a:pt x="17247" y="216048"/>
                  </a:lnTo>
                  <a:lnTo>
                    <a:pt x="17543" y="216158"/>
                  </a:lnTo>
                  <a:lnTo>
                    <a:pt x="17839" y="216269"/>
                  </a:lnTo>
                  <a:lnTo>
                    <a:pt x="18135" y="216361"/>
                  </a:lnTo>
                  <a:lnTo>
                    <a:pt x="18431" y="216434"/>
                  </a:lnTo>
                  <a:lnTo>
                    <a:pt x="18721" y="216490"/>
                  </a:lnTo>
                  <a:lnTo>
                    <a:pt x="19017" y="216527"/>
                  </a:lnTo>
                  <a:lnTo>
                    <a:pt x="19307" y="216545"/>
                  </a:lnTo>
                  <a:lnTo>
                    <a:pt x="19597" y="216563"/>
                  </a:lnTo>
                  <a:lnTo>
                    <a:pt x="19880" y="216545"/>
                  </a:lnTo>
                  <a:lnTo>
                    <a:pt x="20170" y="216527"/>
                  </a:lnTo>
                  <a:lnTo>
                    <a:pt x="20453" y="216490"/>
                  </a:lnTo>
                  <a:lnTo>
                    <a:pt x="20736" y="216434"/>
                  </a:lnTo>
                  <a:lnTo>
                    <a:pt x="21013" y="216361"/>
                  </a:lnTo>
                  <a:lnTo>
                    <a:pt x="21296" y="216287"/>
                  </a:lnTo>
                  <a:lnTo>
                    <a:pt x="21573" y="216177"/>
                  </a:lnTo>
                  <a:lnTo>
                    <a:pt x="21850" y="216066"/>
                  </a:lnTo>
                  <a:lnTo>
                    <a:pt x="21734" y="218036"/>
                  </a:lnTo>
                  <a:lnTo>
                    <a:pt x="21625" y="220005"/>
                  </a:lnTo>
                  <a:lnTo>
                    <a:pt x="21515" y="222011"/>
                  </a:lnTo>
                  <a:lnTo>
                    <a:pt x="21412" y="224036"/>
                  </a:lnTo>
                  <a:lnTo>
                    <a:pt x="21309" y="226079"/>
                  </a:lnTo>
                  <a:lnTo>
                    <a:pt x="21212" y="228159"/>
                  </a:lnTo>
                  <a:lnTo>
                    <a:pt x="21122" y="230239"/>
                  </a:lnTo>
                  <a:lnTo>
                    <a:pt x="21026" y="232355"/>
                  </a:lnTo>
                  <a:lnTo>
                    <a:pt x="20942" y="234472"/>
                  </a:lnTo>
                  <a:lnTo>
                    <a:pt x="20858" y="236626"/>
                  </a:lnTo>
                  <a:lnTo>
                    <a:pt x="20704" y="240969"/>
                  </a:lnTo>
                  <a:lnTo>
                    <a:pt x="20556" y="245387"/>
                  </a:lnTo>
                  <a:lnTo>
                    <a:pt x="20421" y="249859"/>
                  </a:lnTo>
                  <a:lnTo>
                    <a:pt x="19185" y="249289"/>
                  </a:lnTo>
                  <a:lnTo>
                    <a:pt x="17942" y="248755"/>
                  </a:lnTo>
                  <a:lnTo>
                    <a:pt x="16700" y="248240"/>
                  </a:lnTo>
                  <a:lnTo>
                    <a:pt x="16075" y="248019"/>
                  </a:lnTo>
                  <a:lnTo>
                    <a:pt x="15451" y="247798"/>
                  </a:lnTo>
                  <a:lnTo>
                    <a:pt x="14826" y="247577"/>
                  </a:lnTo>
                  <a:lnTo>
                    <a:pt x="14202" y="247393"/>
                  </a:lnTo>
                  <a:lnTo>
                    <a:pt x="13577" y="247209"/>
                  </a:lnTo>
                  <a:lnTo>
                    <a:pt x="12953" y="247043"/>
                  </a:lnTo>
                  <a:lnTo>
                    <a:pt x="12328" y="246914"/>
                  </a:lnTo>
                  <a:lnTo>
                    <a:pt x="11710" y="246786"/>
                  </a:lnTo>
                  <a:lnTo>
                    <a:pt x="11086" y="246675"/>
                  </a:lnTo>
                  <a:lnTo>
                    <a:pt x="10461" y="246583"/>
                  </a:lnTo>
                  <a:lnTo>
                    <a:pt x="10532" y="244448"/>
                  </a:lnTo>
                  <a:lnTo>
                    <a:pt x="10616" y="242313"/>
                  </a:lnTo>
                  <a:lnTo>
                    <a:pt x="10700" y="240178"/>
                  </a:lnTo>
                  <a:lnTo>
                    <a:pt x="10790" y="238024"/>
                  </a:lnTo>
                  <a:lnTo>
                    <a:pt x="10886" y="235871"/>
                  </a:lnTo>
                  <a:lnTo>
                    <a:pt x="10989" y="233718"/>
                  </a:lnTo>
                  <a:lnTo>
                    <a:pt x="11092" y="231564"/>
                  </a:lnTo>
                  <a:lnTo>
                    <a:pt x="11208" y="229411"/>
                  </a:lnTo>
                  <a:lnTo>
                    <a:pt x="11331" y="227239"/>
                  </a:lnTo>
                  <a:lnTo>
                    <a:pt x="11453" y="225067"/>
                  </a:lnTo>
                  <a:lnTo>
                    <a:pt x="11588" y="222895"/>
                  </a:lnTo>
                  <a:lnTo>
                    <a:pt x="11723" y="220723"/>
                  </a:lnTo>
                  <a:lnTo>
                    <a:pt x="11865" y="218533"/>
                  </a:lnTo>
                  <a:lnTo>
                    <a:pt x="12013" y="216361"/>
                  </a:lnTo>
                  <a:lnTo>
                    <a:pt x="12161" y="214171"/>
                  </a:lnTo>
                  <a:lnTo>
                    <a:pt x="12322" y="211980"/>
                  </a:lnTo>
                  <a:close/>
                  <a:moveTo>
                    <a:pt x="255000" y="216563"/>
                  </a:moveTo>
                  <a:lnTo>
                    <a:pt x="255123" y="218754"/>
                  </a:lnTo>
                  <a:lnTo>
                    <a:pt x="255238" y="220944"/>
                  </a:lnTo>
                  <a:lnTo>
                    <a:pt x="255354" y="223116"/>
                  </a:lnTo>
                  <a:lnTo>
                    <a:pt x="255457" y="225306"/>
                  </a:lnTo>
                  <a:lnTo>
                    <a:pt x="255560" y="227478"/>
                  </a:lnTo>
                  <a:lnTo>
                    <a:pt x="255657" y="229650"/>
                  </a:lnTo>
                  <a:lnTo>
                    <a:pt x="255747" y="231822"/>
                  </a:lnTo>
                  <a:lnTo>
                    <a:pt x="255831" y="233994"/>
                  </a:lnTo>
                  <a:lnTo>
                    <a:pt x="255914" y="236165"/>
                  </a:lnTo>
                  <a:lnTo>
                    <a:pt x="255985" y="238319"/>
                  </a:lnTo>
                  <a:lnTo>
                    <a:pt x="256056" y="240491"/>
                  </a:lnTo>
                  <a:lnTo>
                    <a:pt x="256120" y="242644"/>
                  </a:lnTo>
                  <a:lnTo>
                    <a:pt x="256178" y="244798"/>
                  </a:lnTo>
                  <a:lnTo>
                    <a:pt x="256230" y="246951"/>
                  </a:lnTo>
                  <a:lnTo>
                    <a:pt x="256281" y="249105"/>
                  </a:lnTo>
                  <a:lnTo>
                    <a:pt x="256320" y="251258"/>
                  </a:lnTo>
                  <a:lnTo>
                    <a:pt x="254620" y="250945"/>
                  </a:lnTo>
                  <a:lnTo>
                    <a:pt x="253764" y="250798"/>
                  </a:lnTo>
                  <a:lnTo>
                    <a:pt x="252914" y="250651"/>
                  </a:lnTo>
                  <a:lnTo>
                    <a:pt x="252058" y="250540"/>
                  </a:lnTo>
                  <a:lnTo>
                    <a:pt x="251208" y="250467"/>
                  </a:lnTo>
                  <a:lnTo>
                    <a:pt x="250359" y="250430"/>
                  </a:lnTo>
                  <a:lnTo>
                    <a:pt x="249509" y="250430"/>
                  </a:lnTo>
                  <a:lnTo>
                    <a:pt x="249380" y="248847"/>
                  </a:lnTo>
                  <a:lnTo>
                    <a:pt x="249251" y="247283"/>
                  </a:lnTo>
                  <a:lnTo>
                    <a:pt x="249116" y="245700"/>
                  </a:lnTo>
                  <a:lnTo>
                    <a:pt x="248968" y="244135"/>
                  </a:lnTo>
                  <a:lnTo>
                    <a:pt x="248820" y="242552"/>
                  </a:lnTo>
                  <a:lnTo>
                    <a:pt x="248666" y="240988"/>
                  </a:lnTo>
                  <a:lnTo>
                    <a:pt x="248505" y="239423"/>
                  </a:lnTo>
                  <a:lnTo>
                    <a:pt x="248344" y="237859"/>
                  </a:lnTo>
                  <a:lnTo>
                    <a:pt x="248170" y="236294"/>
                  </a:lnTo>
                  <a:lnTo>
                    <a:pt x="247990" y="234730"/>
                  </a:lnTo>
                  <a:lnTo>
                    <a:pt x="247809" y="233165"/>
                  </a:lnTo>
                  <a:lnTo>
                    <a:pt x="247616" y="231601"/>
                  </a:lnTo>
                  <a:lnTo>
                    <a:pt x="247417" y="230055"/>
                  </a:lnTo>
                  <a:lnTo>
                    <a:pt x="247217" y="228490"/>
                  </a:lnTo>
                  <a:lnTo>
                    <a:pt x="247005" y="226944"/>
                  </a:lnTo>
                  <a:lnTo>
                    <a:pt x="246792" y="225398"/>
                  </a:lnTo>
                  <a:lnTo>
                    <a:pt x="247301" y="225196"/>
                  </a:lnTo>
                  <a:lnTo>
                    <a:pt x="247809" y="224938"/>
                  </a:lnTo>
                  <a:lnTo>
                    <a:pt x="248324" y="224662"/>
                  </a:lnTo>
                  <a:lnTo>
                    <a:pt x="248833" y="224331"/>
                  </a:lnTo>
                  <a:lnTo>
                    <a:pt x="249348" y="223944"/>
                  </a:lnTo>
                  <a:lnTo>
                    <a:pt x="249599" y="223742"/>
                  </a:lnTo>
                  <a:lnTo>
                    <a:pt x="249856" y="223521"/>
                  </a:lnTo>
                  <a:lnTo>
                    <a:pt x="250114" y="223300"/>
                  </a:lnTo>
                  <a:lnTo>
                    <a:pt x="250372" y="223061"/>
                  </a:lnTo>
                  <a:lnTo>
                    <a:pt x="250629" y="222803"/>
                  </a:lnTo>
                  <a:lnTo>
                    <a:pt x="250887" y="222545"/>
                  </a:lnTo>
                  <a:lnTo>
                    <a:pt x="251144" y="222269"/>
                  </a:lnTo>
                  <a:lnTo>
                    <a:pt x="251402" y="221975"/>
                  </a:lnTo>
                  <a:lnTo>
                    <a:pt x="251659" y="221680"/>
                  </a:lnTo>
                  <a:lnTo>
                    <a:pt x="251917" y="221367"/>
                  </a:lnTo>
                  <a:lnTo>
                    <a:pt x="252168" y="221036"/>
                  </a:lnTo>
                  <a:lnTo>
                    <a:pt x="252425" y="220686"/>
                  </a:lnTo>
                  <a:lnTo>
                    <a:pt x="252683" y="220337"/>
                  </a:lnTo>
                  <a:lnTo>
                    <a:pt x="252940" y="219968"/>
                  </a:lnTo>
                  <a:lnTo>
                    <a:pt x="253198" y="219600"/>
                  </a:lnTo>
                  <a:lnTo>
                    <a:pt x="253455" y="219195"/>
                  </a:lnTo>
                  <a:lnTo>
                    <a:pt x="253713" y="218790"/>
                  </a:lnTo>
                  <a:lnTo>
                    <a:pt x="253970" y="218385"/>
                  </a:lnTo>
                  <a:lnTo>
                    <a:pt x="254228" y="217944"/>
                  </a:lnTo>
                  <a:lnTo>
                    <a:pt x="254485" y="217502"/>
                  </a:lnTo>
                  <a:lnTo>
                    <a:pt x="254743" y="217042"/>
                  </a:lnTo>
                  <a:lnTo>
                    <a:pt x="255000" y="216563"/>
                  </a:lnTo>
                  <a:close/>
                  <a:moveTo>
                    <a:pt x="256346" y="255510"/>
                  </a:moveTo>
                  <a:lnTo>
                    <a:pt x="256378" y="258160"/>
                  </a:lnTo>
                  <a:lnTo>
                    <a:pt x="256404" y="260811"/>
                  </a:lnTo>
                  <a:lnTo>
                    <a:pt x="256423" y="263443"/>
                  </a:lnTo>
                  <a:lnTo>
                    <a:pt x="256429" y="266075"/>
                  </a:lnTo>
                  <a:lnTo>
                    <a:pt x="256429" y="268707"/>
                  </a:lnTo>
                  <a:lnTo>
                    <a:pt x="256423" y="271321"/>
                  </a:lnTo>
                  <a:lnTo>
                    <a:pt x="256404" y="273934"/>
                  </a:lnTo>
                  <a:lnTo>
                    <a:pt x="256378" y="276548"/>
                  </a:lnTo>
                  <a:lnTo>
                    <a:pt x="256346" y="279161"/>
                  </a:lnTo>
                  <a:lnTo>
                    <a:pt x="256307" y="281757"/>
                  </a:lnTo>
                  <a:lnTo>
                    <a:pt x="256262" y="284352"/>
                  </a:lnTo>
                  <a:lnTo>
                    <a:pt x="256204" y="286947"/>
                  </a:lnTo>
                  <a:lnTo>
                    <a:pt x="256146" y="289524"/>
                  </a:lnTo>
                  <a:lnTo>
                    <a:pt x="256075" y="292101"/>
                  </a:lnTo>
                  <a:lnTo>
                    <a:pt x="255998" y="294678"/>
                  </a:lnTo>
                  <a:lnTo>
                    <a:pt x="255921" y="297236"/>
                  </a:lnTo>
                  <a:lnTo>
                    <a:pt x="253861" y="296739"/>
                  </a:lnTo>
                  <a:lnTo>
                    <a:pt x="253455" y="296629"/>
                  </a:lnTo>
                  <a:lnTo>
                    <a:pt x="253050" y="296518"/>
                  </a:lnTo>
                  <a:lnTo>
                    <a:pt x="252657" y="296389"/>
                  </a:lnTo>
                  <a:lnTo>
                    <a:pt x="252264" y="296297"/>
                  </a:lnTo>
                  <a:lnTo>
                    <a:pt x="251878" y="296224"/>
                  </a:lnTo>
                  <a:lnTo>
                    <a:pt x="251685" y="296205"/>
                  </a:lnTo>
                  <a:lnTo>
                    <a:pt x="251498" y="296187"/>
                  </a:lnTo>
                  <a:lnTo>
                    <a:pt x="251305" y="296205"/>
                  </a:lnTo>
                  <a:lnTo>
                    <a:pt x="251118" y="296224"/>
                  </a:lnTo>
                  <a:lnTo>
                    <a:pt x="250925" y="296260"/>
                  </a:lnTo>
                  <a:lnTo>
                    <a:pt x="250738" y="296334"/>
                  </a:lnTo>
                  <a:lnTo>
                    <a:pt x="250790" y="293849"/>
                  </a:lnTo>
                  <a:lnTo>
                    <a:pt x="250829" y="291364"/>
                  </a:lnTo>
                  <a:lnTo>
                    <a:pt x="250861" y="288861"/>
                  </a:lnTo>
                  <a:lnTo>
                    <a:pt x="250874" y="286358"/>
                  </a:lnTo>
                  <a:lnTo>
                    <a:pt x="250874" y="283873"/>
                  </a:lnTo>
                  <a:lnTo>
                    <a:pt x="250861" y="281370"/>
                  </a:lnTo>
                  <a:lnTo>
                    <a:pt x="250835" y="278867"/>
                  </a:lnTo>
                  <a:lnTo>
                    <a:pt x="250790" y="276364"/>
                  </a:lnTo>
                  <a:lnTo>
                    <a:pt x="250738" y="273861"/>
                  </a:lnTo>
                  <a:lnTo>
                    <a:pt x="250668" y="271376"/>
                  </a:lnTo>
                  <a:lnTo>
                    <a:pt x="250590" y="268873"/>
                  </a:lnTo>
                  <a:lnTo>
                    <a:pt x="250494" y="266369"/>
                  </a:lnTo>
                  <a:lnTo>
                    <a:pt x="250384" y="263885"/>
                  </a:lnTo>
                  <a:lnTo>
                    <a:pt x="250256" y="261381"/>
                  </a:lnTo>
                  <a:lnTo>
                    <a:pt x="250120" y="258897"/>
                  </a:lnTo>
                  <a:lnTo>
                    <a:pt x="249966" y="256412"/>
                  </a:lnTo>
                  <a:lnTo>
                    <a:pt x="250764" y="256357"/>
                  </a:lnTo>
                  <a:lnTo>
                    <a:pt x="251556" y="256283"/>
                  </a:lnTo>
                  <a:lnTo>
                    <a:pt x="252354" y="256191"/>
                  </a:lnTo>
                  <a:lnTo>
                    <a:pt x="253159" y="256081"/>
                  </a:lnTo>
                  <a:lnTo>
                    <a:pt x="253957" y="255952"/>
                  </a:lnTo>
                  <a:lnTo>
                    <a:pt x="254756" y="255804"/>
                  </a:lnTo>
                  <a:lnTo>
                    <a:pt x="256346" y="255510"/>
                  </a:lnTo>
                  <a:close/>
                  <a:moveTo>
                    <a:pt x="10230" y="255676"/>
                  </a:moveTo>
                  <a:lnTo>
                    <a:pt x="10848" y="255841"/>
                  </a:lnTo>
                  <a:lnTo>
                    <a:pt x="11472" y="256007"/>
                  </a:lnTo>
                  <a:lnTo>
                    <a:pt x="12090" y="256154"/>
                  </a:lnTo>
                  <a:lnTo>
                    <a:pt x="12715" y="256265"/>
                  </a:lnTo>
                  <a:lnTo>
                    <a:pt x="13339" y="256393"/>
                  </a:lnTo>
                  <a:lnTo>
                    <a:pt x="13964" y="256485"/>
                  </a:lnTo>
                  <a:lnTo>
                    <a:pt x="14594" y="256578"/>
                  </a:lnTo>
                  <a:lnTo>
                    <a:pt x="15219" y="256633"/>
                  </a:lnTo>
                  <a:lnTo>
                    <a:pt x="15850" y="256706"/>
                  </a:lnTo>
                  <a:lnTo>
                    <a:pt x="16474" y="256743"/>
                  </a:lnTo>
                  <a:lnTo>
                    <a:pt x="17736" y="256817"/>
                  </a:lnTo>
                  <a:lnTo>
                    <a:pt x="18991" y="256835"/>
                  </a:lnTo>
                  <a:lnTo>
                    <a:pt x="20247" y="256817"/>
                  </a:lnTo>
                  <a:lnTo>
                    <a:pt x="20195" y="259375"/>
                  </a:lnTo>
                  <a:lnTo>
                    <a:pt x="20144" y="261970"/>
                  </a:lnTo>
                  <a:lnTo>
                    <a:pt x="20105" y="264566"/>
                  </a:lnTo>
                  <a:lnTo>
                    <a:pt x="20067" y="267161"/>
                  </a:lnTo>
                  <a:lnTo>
                    <a:pt x="20034" y="269774"/>
                  </a:lnTo>
                  <a:lnTo>
                    <a:pt x="20015" y="272407"/>
                  </a:lnTo>
                  <a:lnTo>
                    <a:pt x="19996" y="275039"/>
                  </a:lnTo>
                  <a:lnTo>
                    <a:pt x="19989" y="277689"/>
                  </a:lnTo>
                  <a:lnTo>
                    <a:pt x="19983" y="280339"/>
                  </a:lnTo>
                  <a:lnTo>
                    <a:pt x="19989" y="283008"/>
                  </a:lnTo>
                  <a:lnTo>
                    <a:pt x="19996" y="285677"/>
                  </a:lnTo>
                  <a:lnTo>
                    <a:pt x="20009" y="288346"/>
                  </a:lnTo>
                  <a:lnTo>
                    <a:pt x="20034" y="291033"/>
                  </a:lnTo>
                  <a:lnTo>
                    <a:pt x="20060" y="293720"/>
                  </a:lnTo>
                  <a:lnTo>
                    <a:pt x="20092" y="296426"/>
                  </a:lnTo>
                  <a:lnTo>
                    <a:pt x="20137" y="299113"/>
                  </a:lnTo>
                  <a:lnTo>
                    <a:pt x="18934" y="298727"/>
                  </a:lnTo>
                  <a:lnTo>
                    <a:pt x="18328" y="298561"/>
                  </a:lnTo>
                  <a:lnTo>
                    <a:pt x="17723" y="298395"/>
                  </a:lnTo>
                  <a:lnTo>
                    <a:pt x="17112" y="298230"/>
                  </a:lnTo>
                  <a:lnTo>
                    <a:pt x="16494" y="298101"/>
                  </a:lnTo>
                  <a:lnTo>
                    <a:pt x="15882" y="297972"/>
                  </a:lnTo>
                  <a:lnTo>
                    <a:pt x="15264" y="297862"/>
                  </a:lnTo>
                  <a:lnTo>
                    <a:pt x="14652" y="297770"/>
                  </a:lnTo>
                  <a:lnTo>
                    <a:pt x="14034" y="297678"/>
                  </a:lnTo>
                  <a:lnTo>
                    <a:pt x="13423" y="297622"/>
                  </a:lnTo>
                  <a:lnTo>
                    <a:pt x="12805" y="297586"/>
                  </a:lnTo>
                  <a:lnTo>
                    <a:pt x="12193" y="297567"/>
                  </a:lnTo>
                  <a:lnTo>
                    <a:pt x="11588" y="297567"/>
                  </a:lnTo>
                  <a:lnTo>
                    <a:pt x="10976" y="297586"/>
                  </a:lnTo>
                  <a:lnTo>
                    <a:pt x="10378" y="297641"/>
                  </a:lnTo>
                  <a:lnTo>
                    <a:pt x="10307" y="295064"/>
                  </a:lnTo>
                  <a:lnTo>
                    <a:pt x="10243" y="292487"/>
                  </a:lnTo>
                  <a:lnTo>
                    <a:pt x="10185" y="289892"/>
                  </a:lnTo>
                  <a:lnTo>
                    <a:pt x="10140" y="287297"/>
                  </a:lnTo>
                  <a:lnTo>
                    <a:pt x="10101" y="284702"/>
                  </a:lnTo>
                  <a:lnTo>
                    <a:pt x="10069" y="282088"/>
                  </a:lnTo>
                  <a:lnTo>
                    <a:pt x="10049" y="279493"/>
                  </a:lnTo>
                  <a:lnTo>
                    <a:pt x="10037" y="276879"/>
                  </a:lnTo>
                  <a:lnTo>
                    <a:pt x="10030" y="274247"/>
                  </a:lnTo>
                  <a:lnTo>
                    <a:pt x="10037" y="271615"/>
                  </a:lnTo>
                  <a:lnTo>
                    <a:pt x="10043" y="268983"/>
                  </a:lnTo>
                  <a:lnTo>
                    <a:pt x="10069" y="266333"/>
                  </a:lnTo>
                  <a:lnTo>
                    <a:pt x="10094" y="263682"/>
                  </a:lnTo>
                  <a:lnTo>
                    <a:pt x="10133" y="261013"/>
                  </a:lnTo>
                  <a:lnTo>
                    <a:pt x="10178" y="258344"/>
                  </a:lnTo>
                  <a:lnTo>
                    <a:pt x="10230" y="255676"/>
                  </a:lnTo>
                  <a:close/>
                  <a:moveTo>
                    <a:pt x="20247" y="305831"/>
                  </a:moveTo>
                  <a:lnTo>
                    <a:pt x="20311" y="308353"/>
                  </a:lnTo>
                  <a:lnTo>
                    <a:pt x="20382" y="310893"/>
                  </a:lnTo>
                  <a:lnTo>
                    <a:pt x="20459" y="313415"/>
                  </a:lnTo>
                  <a:lnTo>
                    <a:pt x="20537" y="315955"/>
                  </a:lnTo>
                  <a:lnTo>
                    <a:pt x="20627" y="318495"/>
                  </a:lnTo>
                  <a:lnTo>
                    <a:pt x="20723" y="321016"/>
                  </a:lnTo>
                  <a:lnTo>
                    <a:pt x="20826" y="323538"/>
                  </a:lnTo>
                  <a:lnTo>
                    <a:pt x="20942" y="326059"/>
                  </a:lnTo>
                  <a:lnTo>
                    <a:pt x="21058" y="328581"/>
                  </a:lnTo>
                  <a:lnTo>
                    <a:pt x="21180" y="331084"/>
                  </a:lnTo>
                  <a:lnTo>
                    <a:pt x="21315" y="333606"/>
                  </a:lnTo>
                  <a:lnTo>
                    <a:pt x="21451" y="336091"/>
                  </a:lnTo>
                  <a:lnTo>
                    <a:pt x="21599" y="338594"/>
                  </a:lnTo>
                  <a:lnTo>
                    <a:pt x="21753" y="341060"/>
                  </a:lnTo>
                  <a:lnTo>
                    <a:pt x="21914" y="343545"/>
                  </a:lnTo>
                  <a:lnTo>
                    <a:pt x="22082" y="345993"/>
                  </a:lnTo>
                  <a:lnTo>
                    <a:pt x="21567" y="346563"/>
                  </a:lnTo>
                  <a:lnTo>
                    <a:pt x="21052" y="347097"/>
                  </a:lnTo>
                  <a:lnTo>
                    <a:pt x="20530" y="347594"/>
                  </a:lnTo>
                  <a:lnTo>
                    <a:pt x="20009" y="348073"/>
                  </a:lnTo>
                  <a:lnTo>
                    <a:pt x="19487" y="348496"/>
                  </a:lnTo>
                  <a:lnTo>
                    <a:pt x="19217" y="348680"/>
                  </a:lnTo>
                  <a:lnTo>
                    <a:pt x="18953" y="348883"/>
                  </a:lnTo>
                  <a:lnTo>
                    <a:pt x="18689" y="349048"/>
                  </a:lnTo>
                  <a:lnTo>
                    <a:pt x="18419" y="349214"/>
                  </a:lnTo>
                  <a:lnTo>
                    <a:pt x="18148" y="349380"/>
                  </a:lnTo>
                  <a:lnTo>
                    <a:pt x="17871" y="349508"/>
                  </a:lnTo>
                  <a:lnTo>
                    <a:pt x="17369" y="349748"/>
                  </a:lnTo>
                  <a:lnTo>
                    <a:pt x="16867" y="349932"/>
                  </a:lnTo>
                  <a:lnTo>
                    <a:pt x="16358" y="350097"/>
                  </a:lnTo>
                  <a:lnTo>
                    <a:pt x="15856" y="350245"/>
                  </a:lnTo>
                  <a:lnTo>
                    <a:pt x="14846" y="350539"/>
                  </a:lnTo>
                  <a:lnTo>
                    <a:pt x="14343" y="350705"/>
                  </a:lnTo>
                  <a:lnTo>
                    <a:pt x="13841" y="350907"/>
                  </a:lnTo>
                  <a:lnTo>
                    <a:pt x="13577" y="348238"/>
                  </a:lnTo>
                  <a:lnTo>
                    <a:pt x="13326" y="345551"/>
                  </a:lnTo>
                  <a:lnTo>
                    <a:pt x="13082" y="342864"/>
                  </a:lnTo>
                  <a:lnTo>
                    <a:pt x="12850" y="340177"/>
                  </a:lnTo>
                  <a:lnTo>
                    <a:pt x="12625" y="337489"/>
                  </a:lnTo>
                  <a:lnTo>
                    <a:pt x="12406" y="334784"/>
                  </a:lnTo>
                  <a:lnTo>
                    <a:pt x="12193" y="332078"/>
                  </a:lnTo>
                  <a:lnTo>
                    <a:pt x="11994" y="329354"/>
                  </a:lnTo>
                  <a:lnTo>
                    <a:pt x="11800" y="326630"/>
                  </a:lnTo>
                  <a:lnTo>
                    <a:pt x="11620" y="323906"/>
                  </a:lnTo>
                  <a:lnTo>
                    <a:pt x="11446" y="321163"/>
                  </a:lnTo>
                  <a:lnTo>
                    <a:pt x="11285" y="318421"/>
                  </a:lnTo>
                  <a:lnTo>
                    <a:pt x="11137" y="315679"/>
                  </a:lnTo>
                  <a:lnTo>
                    <a:pt x="10996" y="312918"/>
                  </a:lnTo>
                  <a:lnTo>
                    <a:pt x="10867" y="310157"/>
                  </a:lnTo>
                  <a:lnTo>
                    <a:pt x="10751" y="307378"/>
                  </a:lnTo>
                  <a:lnTo>
                    <a:pt x="11337" y="307414"/>
                  </a:lnTo>
                  <a:lnTo>
                    <a:pt x="11923" y="307433"/>
                  </a:lnTo>
                  <a:lnTo>
                    <a:pt x="12515" y="307414"/>
                  </a:lnTo>
                  <a:lnTo>
                    <a:pt x="13114" y="307396"/>
                  </a:lnTo>
                  <a:lnTo>
                    <a:pt x="13712" y="307341"/>
                  </a:lnTo>
                  <a:lnTo>
                    <a:pt x="14311" y="307267"/>
                  </a:lnTo>
                  <a:lnTo>
                    <a:pt x="14910" y="307193"/>
                  </a:lnTo>
                  <a:lnTo>
                    <a:pt x="15509" y="307101"/>
                  </a:lnTo>
                  <a:lnTo>
                    <a:pt x="16107" y="306973"/>
                  </a:lnTo>
                  <a:lnTo>
                    <a:pt x="16706" y="306844"/>
                  </a:lnTo>
                  <a:lnTo>
                    <a:pt x="17305" y="306715"/>
                  </a:lnTo>
                  <a:lnTo>
                    <a:pt x="17897" y="306549"/>
                  </a:lnTo>
                  <a:lnTo>
                    <a:pt x="18489" y="306384"/>
                  </a:lnTo>
                  <a:lnTo>
                    <a:pt x="19082" y="306200"/>
                  </a:lnTo>
                  <a:lnTo>
                    <a:pt x="20247" y="305831"/>
                  </a:lnTo>
                  <a:close/>
                  <a:moveTo>
                    <a:pt x="255663" y="303696"/>
                  </a:moveTo>
                  <a:lnTo>
                    <a:pt x="255515" y="306936"/>
                  </a:lnTo>
                  <a:lnTo>
                    <a:pt x="255354" y="310157"/>
                  </a:lnTo>
                  <a:lnTo>
                    <a:pt x="255181" y="313359"/>
                  </a:lnTo>
                  <a:lnTo>
                    <a:pt x="255000" y="316562"/>
                  </a:lnTo>
                  <a:lnTo>
                    <a:pt x="254801" y="319746"/>
                  </a:lnTo>
                  <a:lnTo>
                    <a:pt x="254588" y="322930"/>
                  </a:lnTo>
                  <a:lnTo>
                    <a:pt x="254369" y="326096"/>
                  </a:lnTo>
                  <a:lnTo>
                    <a:pt x="254131" y="329262"/>
                  </a:lnTo>
                  <a:lnTo>
                    <a:pt x="253887" y="332409"/>
                  </a:lnTo>
                  <a:lnTo>
                    <a:pt x="253629" y="335557"/>
                  </a:lnTo>
                  <a:lnTo>
                    <a:pt x="253359" y="338686"/>
                  </a:lnTo>
                  <a:lnTo>
                    <a:pt x="253082" y="341815"/>
                  </a:lnTo>
                  <a:lnTo>
                    <a:pt x="252792" y="344944"/>
                  </a:lnTo>
                  <a:lnTo>
                    <a:pt x="252490" y="348054"/>
                  </a:lnTo>
                  <a:lnTo>
                    <a:pt x="252174" y="351165"/>
                  </a:lnTo>
                  <a:lnTo>
                    <a:pt x="251852" y="354257"/>
                  </a:lnTo>
                  <a:lnTo>
                    <a:pt x="251241" y="353466"/>
                  </a:lnTo>
                  <a:lnTo>
                    <a:pt x="250623" y="352693"/>
                  </a:lnTo>
                  <a:lnTo>
                    <a:pt x="250005" y="351938"/>
                  </a:lnTo>
                  <a:lnTo>
                    <a:pt x="249380" y="351183"/>
                  </a:lnTo>
                  <a:lnTo>
                    <a:pt x="248756" y="350447"/>
                  </a:lnTo>
                  <a:lnTo>
                    <a:pt x="248125" y="349711"/>
                  </a:lnTo>
                  <a:lnTo>
                    <a:pt x="247487" y="348993"/>
                  </a:lnTo>
                  <a:lnTo>
                    <a:pt x="246844" y="348294"/>
                  </a:lnTo>
                  <a:lnTo>
                    <a:pt x="247178" y="345606"/>
                  </a:lnTo>
                  <a:lnTo>
                    <a:pt x="247494" y="342901"/>
                  </a:lnTo>
                  <a:lnTo>
                    <a:pt x="247803" y="340195"/>
                  </a:lnTo>
                  <a:lnTo>
                    <a:pt x="248093" y="337489"/>
                  </a:lnTo>
                  <a:lnTo>
                    <a:pt x="248376" y="334765"/>
                  </a:lnTo>
                  <a:lnTo>
                    <a:pt x="248640" y="332041"/>
                  </a:lnTo>
                  <a:lnTo>
                    <a:pt x="248891" y="329317"/>
                  </a:lnTo>
                  <a:lnTo>
                    <a:pt x="249123" y="326575"/>
                  </a:lnTo>
                  <a:lnTo>
                    <a:pt x="249348" y="323832"/>
                  </a:lnTo>
                  <a:lnTo>
                    <a:pt x="249554" y="321071"/>
                  </a:lnTo>
                  <a:lnTo>
                    <a:pt x="249747" y="318311"/>
                  </a:lnTo>
                  <a:lnTo>
                    <a:pt x="249927" y="315550"/>
                  </a:lnTo>
                  <a:lnTo>
                    <a:pt x="250011" y="314169"/>
                  </a:lnTo>
                  <a:lnTo>
                    <a:pt x="250088" y="312789"/>
                  </a:lnTo>
                  <a:lnTo>
                    <a:pt x="250166" y="311390"/>
                  </a:lnTo>
                  <a:lnTo>
                    <a:pt x="250236" y="310010"/>
                  </a:lnTo>
                  <a:lnTo>
                    <a:pt x="250301" y="308611"/>
                  </a:lnTo>
                  <a:lnTo>
                    <a:pt x="250365" y="307230"/>
                  </a:lnTo>
                  <a:lnTo>
                    <a:pt x="250423" y="305831"/>
                  </a:lnTo>
                  <a:lnTo>
                    <a:pt x="250481" y="304433"/>
                  </a:lnTo>
                  <a:lnTo>
                    <a:pt x="250687" y="304525"/>
                  </a:lnTo>
                  <a:lnTo>
                    <a:pt x="250893" y="304598"/>
                  </a:lnTo>
                  <a:lnTo>
                    <a:pt x="251099" y="304653"/>
                  </a:lnTo>
                  <a:lnTo>
                    <a:pt x="251305" y="304672"/>
                  </a:lnTo>
                  <a:lnTo>
                    <a:pt x="251717" y="304672"/>
                  </a:lnTo>
                  <a:lnTo>
                    <a:pt x="251929" y="304653"/>
                  </a:lnTo>
                  <a:lnTo>
                    <a:pt x="252135" y="304617"/>
                  </a:lnTo>
                  <a:lnTo>
                    <a:pt x="252560" y="304525"/>
                  </a:lnTo>
                  <a:lnTo>
                    <a:pt x="252985" y="304414"/>
                  </a:lnTo>
                  <a:lnTo>
                    <a:pt x="253423" y="304285"/>
                  </a:lnTo>
                  <a:lnTo>
                    <a:pt x="253861" y="304193"/>
                  </a:lnTo>
                  <a:lnTo>
                    <a:pt x="255663" y="303696"/>
                  </a:lnTo>
                  <a:close/>
                  <a:moveTo>
                    <a:pt x="245788" y="356300"/>
                  </a:moveTo>
                  <a:lnTo>
                    <a:pt x="246451" y="356908"/>
                  </a:lnTo>
                  <a:lnTo>
                    <a:pt x="247120" y="357497"/>
                  </a:lnTo>
                  <a:lnTo>
                    <a:pt x="247784" y="358085"/>
                  </a:lnTo>
                  <a:lnTo>
                    <a:pt x="248453" y="358656"/>
                  </a:lnTo>
                  <a:lnTo>
                    <a:pt x="249123" y="359208"/>
                  </a:lnTo>
                  <a:lnTo>
                    <a:pt x="249792" y="359742"/>
                  </a:lnTo>
                  <a:lnTo>
                    <a:pt x="251138" y="360810"/>
                  </a:lnTo>
                  <a:lnTo>
                    <a:pt x="250919" y="362724"/>
                  </a:lnTo>
                  <a:lnTo>
                    <a:pt x="250693" y="364620"/>
                  </a:lnTo>
                  <a:lnTo>
                    <a:pt x="250468" y="366515"/>
                  </a:lnTo>
                  <a:lnTo>
                    <a:pt x="250236" y="368430"/>
                  </a:lnTo>
                  <a:lnTo>
                    <a:pt x="249998" y="370325"/>
                  </a:lnTo>
                  <a:lnTo>
                    <a:pt x="249753" y="372221"/>
                  </a:lnTo>
                  <a:lnTo>
                    <a:pt x="249509" y="374099"/>
                  </a:lnTo>
                  <a:lnTo>
                    <a:pt x="249258" y="375994"/>
                  </a:lnTo>
                  <a:lnTo>
                    <a:pt x="249000" y="377872"/>
                  </a:lnTo>
                  <a:lnTo>
                    <a:pt x="248743" y="379768"/>
                  </a:lnTo>
                  <a:lnTo>
                    <a:pt x="248479" y="381645"/>
                  </a:lnTo>
                  <a:lnTo>
                    <a:pt x="248208" y="383522"/>
                  </a:lnTo>
                  <a:lnTo>
                    <a:pt x="247938" y="385381"/>
                  </a:lnTo>
                  <a:lnTo>
                    <a:pt x="247661" y="387259"/>
                  </a:lnTo>
                  <a:lnTo>
                    <a:pt x="247378" y="389118"/>
                  </a:lnTo>
                  <a:lnTo>
                    <a:pt x="247095" y="390995"/>
                  </a:lnTo>
                  <a:lnTo>
                    <a:pt x="246805" y="392854"/>
                  </a:lnTo>
                  <a:lnTo>
                    <a:pt x="246509" y="394713"/>
                  </a:lnTo>
                  <a:lnTo>
                    <a:pt x="246213" y="396554"/>
                  </a:lnTo>
                  <a:lnTo>
                    <a:pt x="245910" y="398413"/>
                  </a:lnTo>
                  <a:lnTo>
                    <a:pt x="245601" y="400253"/>
                  </a:lnTo>
                  <a:lnTo>
                    <a:pt x="245292" y="402112"/>
                  </a:lnTo>
                  <a:lnTo>
                    <a:pt x="244977" y="403953"/>
                  </a:lnTo>
                  <a:lnTo>
                    <a:pt x="244655" y="405775"/>
                  </a:lnTo>
                  <a:lnTo>
                    <a:pt x="244333" y="407615"/>
                  </a:lnTo>
                  <a:lnTo>
                    <a:pt x="244005" y="409456"/>
                  </a:lnTo>
                  <a:lnTo>
                    <a:pt x="243670" y="411278"/>
                  </a:lnTo>
                  <a:lnTo>
                    <a:pt x="243335" y="413100"/>
                  </a:lnTo>
                  <a:lnTo>
                    <a:pt x="243000" y="414923"/>
                  </a:lnTo>
                  <a:lnTo>
                    <a:pt x="242653" y="416745"/>
                  </a:lnTo>
                  <a:lnTo>
                    <a:pt x="242305" y="418567"/>
                  </a:lnTo>
                  <a:lnTo>
                    <a:pt x="241951" y="420371"/>
                  </a:lnTo>
                  <a:lnTo>
                    <a:pt x="241545" y="419395"/>
                  </a:lnTo>
                  <a:lnTo>
                    <a:pt x="241127" y="418438"/>
                  </a:lnTo>
                  <a:lnTo>
                    <a:pt x="240708" y="417499"/>
                  </a:lnTo>
                  <a:lnTo>
                    <a:pt x="240284" y="416561"/>
                  </a:lnTo>
                  <a:lnTo>
                    <a:pt x="239859" y="415640"/>
                  </a:lnTo>
                  <a:lnTo>
                    <a:pt x="239434" y="414720"/>
                  </a:lnTo>
                  <a:lnTo>
                    <a:pt x="238578" y="412935"/>
                  </a:lnTo>
                  <a:lnTo>
                    <a:pt x="238230" y="412272"/>
                  </a:lnTo>
                  <a:lnTo>
                    <a:pt x="237882" y="411591"/>
                  </a:lnTo>
                  <a:lnTo>
                    <a:pt x="237181" y="410229"/>
                  </a:lnTo>
                  <a:lnTo>
                    <a:pt x="236466" y="408849"/>
                  </a:lnTo>
                  <a:lnTo>
                    <a:pt x="236105" y="408186"/>
                  </a:lnTo>
                  <a:lnTo>
                    <a:pt x="235745" y="407523"/>
                  </a:lnTo>
                  <a:lnTo>
                    <a:pt x="236118" y="406033"/>
                  </a:lnTo>
                  <a:lnTo>
                    <a:pt x="236492" y="404523"/>
                  </a:lnTo>
                  <a:lnTo>
                    <a:pt x="236865" y="403014"/>
                  </a:lnTo>
                  <a:lnTo>
                    <a:pt x="237226" y="401486"/>
                  </a:lnTo>
                  <a:lnTo>
                    <a:pt x="237593" y="399959"/>
                  </a:lnTo>
                  <a:lnTo>
                    <a:pt x="237953" y="398413"/>
                  </a:lnTo>
                  <a:lnTo>
                    <a:pt x="238307" y="396867"/>
                  </a:lnTo>
                  <a:lnTo>
                    <a:pt x="238655" y="395320"/>
                  </a:lnTo>
                  <a:lnTo>
                    <a:pt x="239002" y="393774"/>
                  </a:lnTo>
                  <a:lnTo>
                    <a:pt x="239350" y="392210"/>
                  </a:lnTo>
                  <a:lnTo>
                    <a:pt x="239685" y="390627"/>
                  </a:lnTo>
                  <a:lnTo>
                    <a:pt x="240020" y="389062"/>
                  </a:lnTo>
                  <a:lnTo>
                    <a:pt x="240354" y="387480"/>
                  </a:lnTo>
                  <a:lnTo>
                    <a:pt x="240683" y="385878"/>
                  </a:lnTo>
                  <a:lnTo>
                    <a:pt x="241005" y="384277"/>
                  </a:lnTo>
                  <a:lnTo>
                    <a:pt x="241326" y="382676"/>
                  </a:lnTo>
                  <a:lnTo>
                    <a:pt x="241635" y="381074"/>
                  </a:lnTo>
                  <a:lnTo>
                    <a:pt x="241944" y="379455"/>
                  </a:lnTo>
                  <a:lnTo>
                    <a:pt x="242253" y="377835"/>
                  </a:lnTo>
                  <a:lnTo>
                    <a:pt x="242556" y="376215"/>
                  </a:lnTo>
                  <a:lnTo>
                    <a:pt x="242852" y="374577"/>
                  </a:lnTo>
                  <a:lnTo>
                    <a:pt x="243142" y="372957"/>
                  </a:lnTo>
                  <a:lnTo>
                    <a:pt x="243432" y="371301"/>
                  </a:lnTo>
                  <a:lnTo>
                    <a:pt x="243708" y="369663"/>
                  </a:lnTo>
                  <a:lnTo>
                    <a:pt x="243985" y="368006"/>
                  </a:lnTo>
                  <a:lnTo>
                    <a:pt x="244262" y="366350"/>
                  </a:lnTo>
                  <a:lnTo>
                    <a:pt x="244526" y="364693"/>
                  </a:lnTo>
                  <a:lnTo>
                    <a:pt x="244790" y="363018"/>
                  </a:lnTo>
                  <a:lnTo>
                    <a:pt x="245047" y="361343"/>
                  </a:lnTo>
                  <a:lnTo>
                    <a:pt x="245299" y="359668"/>
                  </a:lnTo>
                  <a:lnTo>
                    <a:pt x="245543" y="357993"/>
                  </a:lnTo>
                  <a:lnTo>
                    <a:pt x="245788" y="356300"/>
                  </a:lnTo>
                  <a:close/>
                  <a:moveTo>
                    <a:pt x="22513" y="352140"/>
                  </a:moveTo>
                  <a:lnTo>
                    <a:pt x="22635" y="353742"/>
                  </a:lnTo>
                  <a:lnTo>
                    <a:pt x="22770" y="355325"/>
                  </a:lnTo>
                  <a:lnTo>
                    <a:pt x="22906" y="356926"/>
                  </a:lnTo>
                  <a:lnTo>
                    <a:pt x="23041" y="358509"/>
                  </a:lnTo>
                  <a:lnTo>
                    <a:pt x="23182" y="360092"/>
                  </a:lnTo>
                  <a:lnTo>
                    <a:pt x="23331" y="361656"/>
                  </a:lnTo>
                  <a:lnTo>
                    <a:pt x="23479" y="363221"/>
                  </a:lnTo>
                  <a:lnTo>
                    <a:pt x="23633" y="364785"/>
                  </a:lnTo>
                  <a:lnTo>
                    <a:pt x="23788" y="366350"/>
                  </a:lnTo>
                  <a:lnTo>
                    <a:pt x="23949" y="367896"/>
                  </a:lnTo>
                  <a:lnTo>
                    <a:pt x="24116" y="369423"/>
                  </a:lnTo>
                  <a:lnTo>
                    <a:pt x="24283" y="370970"/>
                  </a:lnTo>
                  <a:lnTo>
                    <a:pt x="24457" y="372497"/>
                  </a:lnTo>
                  <a:lnTo>
                    <a:pt x="24631" y="374007"/>
                  </a:lnTo>
                  <a:lnTo>
                    <a:pt x="24811" y="375516"/>
                  </a:lnTo>
                  <a:lnTo>
                    <a:pt x="24998" y="377025"/>
                  </a:lnTo>
                  <a:lnTo>
                    <a:pt x="25185" y="378516"/>
                  </a:lnTo>
                  <a:lnTo>
                    <a:pt x="25378" y="380007"/>
                  </a:lnTo>
                  <a:lnTo>
                    <a:pt x="25571" y="381498"/>
                  </a:lnTo>
                  <a:lnTo>
                    <a:pt x="25770" y="382952"/>
                  </a:lnTo>
                  <a:lnTo>
                    <a:pt x="25976" y="384424"/>
                  </a:lnTo>
                  <a:lnTo>
                    <a:pt x="26182" y="385878"/>
                  </a:lnTo>
                  <a:lnTo>
                    <a:pt x="26395" y="387314"/>
                  </a:lnTo>
                  <a:lnTo>
                    <a:pt x="26614" y="388750"/>
                  </a:lnTo>
                  <a:lnTo>
                    <a:pt x="26833" y="390167"/>
                  </a:lnTo>
                  <a:lnTo>
                    <a:pt x="27058" y="391584"/>
                  </a:lnTo>
                  <a:lnTo>
                    <a:pt x="27283" y="392983"/>
                  </a:lnTo>
                  <a:lnTo>
                    <a:pt x="27515" y="394382"/>
                  </a:lnTo>
                  <a:lnTo>
                    <a:pt x="27753" y="395762"/>
                  </a:lnTo>
                  <a:lnTo>
                    <a:pt x="27998" y="397124"/>
                  </a:lnTo>
                  <a:lnTo>
                    <a:pt x="28243" y="398486"/>
                  </a:lnTo>
                  <a:lnTo>
                    <a:pt x="28494" y="399830"/>
                  </a:lnTo>
                  <a:lnTo>
                    <a:pt x="28713" y="401045"/>
                  </a:lnTo>
                  <a:lnTo>
                    <a:pt x="28944" y="402223"/>
                  </a:lnTo>
                  <a:lnTo>
                    <a:pt x="29176" y="403401"/>
                  </a:lnTo>
                  <a:lnTo>
                    <a:pt x="29408" y="404579"/>
                  </a:lnTo>
                  <a:lnTo>
                    <a:pt x="29646" y="405738"/>
                  </a:lnTo>
                  <a:lnTo>
                    <a:pt x="29891" y="406898"/>
                  </a:lnTo>
                  <a:lnTo>
                    <a:pt x="30135" y="408039"/>
                  </a:lnTo>
                  <a:lnTo>
                    <a:pt x="30380" y="409180"/>
                  </a:lnTo>
                  <a:lnTo>
                    <a:pt x="30631" y="410303"/>
                  </a:lnTo>
                  <a:lnTo>
                    <a:pt x="30888" y="411425"/>
                  </a:lnTo>
                  <a:lnTo>
                    <a:pt x="31146" y="412530"/>
                  </a:lnTo>
                  <a:lnTo>
                    <a:pt x="31410" y="413634"/>
                  </a:lnTo>
                  <a:lnTo>
                    <a:pt x="31674" y="414720"/>
                  </a:lnTo>
                  <a:lnTo>
                    <a:pt x="31944" y="415788"/>
                  </a:lnTo>
                  <a:lnTo>
                    <a:pt x="32215" y="416855"/>
                  </a:lnTo>
                  <a:lnTo>
                    <a:pt x="32491" y="417904"/>
                  </a:lnTo>
                  <a:lnTo>
                    <a:pt x="32775" y="418953"/>
                  </a:lnTo>
                  <a:lnTo>
                    <a:pt x="33058" y="419984"/>
                  </a:lnTo>
                  <a:lnTo>
                    <a:pt x="33348" y="420997"/>
                  </a:lnTo>
                  <a:lnTo>
                    <a:pt x="33637" y="422009"/>
                  </a:lnTo>
                  <a:lnTo>
                    <a:pt x="33934" y="423021"/>
                  </a:lnTo>
                  <a:lnTo>
                    <a:pt x="34230" y="423997"/>
                  </a:lnTo>
                  <a:lnTo>
                    <a:pt x="34532" y="424972"/>
                  </a:lnTo>
                  <a:lnTo>
                    <a:pt x="34835" y="425948"/>
                  </a:lnTo>
                  <a:lnTo>
                    <a:pt x="35150" y="426886"/>
                  </a:lnTo>
                  <a:lnTo>
                    <a:pt x="35459" y="427843"/>
                  </a:lnTo>
                  <a:lnTo>
                    <a:pt x="35775" y="428764"/>
                  </a:lnTo>
                  <a:lnTo>
                    <a:pt x="36097" y="429684"/>
                  </a:lnTo>
                  <a:lnTo>
                    <a:pt x="36425" y="430586"/>
                  </a:lnTo>
                  <a:lnTo>
                    <a:pt x="36753" y="431469"/>
                  </a:lnTo>
                  <a:lnTo>
                    <a:pt x="37082" y="432353"/>
                  </a:lnTo>
                  <a:lnTo>
                    <a:pt x="37423" y="433218"/>
                  </a:lnTo>
                  <a:lnTo>
                    <a:pt x="37230" y="433991"/>
                  </a:lnTo>
                  <a:lnTo>
                    <a:pt x="37043" y="434782"/>
                  </a:lnTo>
                  <a:lnTo>
                    <a:pt x="36856" y="435592"/>
                  </a:lnTo>
                  <a:lnTo>
                    <a:pt x="36676" y="436384"/>
                  </a:lnTo>
                  <a:lnTo>
                    <a:pt x="36496" y="437212"/>
                  </a:lnTo>
                  <a:lnTo>
                    <a:pt x="36322" y="438022"/>
                  </a:lnTo>
                  <a:lnTo>
                    <a:pt x="36148" y="438869"/>
                  </a:lnTo>
                  <a:lnTo>
                    <a:pt x="35981" y="439697"/>
                  </a:lnTo>
                  <a:lnTo>
                    <a:pt x="35820" y="440543"/>
                  </a:lnTo>
                  <a:lnTo>
                    <a:pt x="35659" y="441390"/>
                  </a:lnTo>
                  <a:lnTo>
                    <a:pt x="35498" y="442255"/>
                  </a:lnTo>
                  <a:lnTo>
                    <a:pt x="35343" y="443102"/>
                  </a:lnTo>
                  <a:lnTo>
                    <a:pt x="35047" y="444832"/>
                  </a:lnTo>
                  <a:lnTo>
                    <a:pt x="34764" y="446581"/>
                  </a:lnTo>
                  <a:lnTo>
                    <a:pt x="34494" y="448348"/>
                  </a:lnTo>
                  <a:lnTo>
                    <a:pt x="34243" y="450114"/>
                  </a:lnTo>
                  <a:lnTo>
                    <a:pt x="33998" y="451881"/>
                  </a:lnTo>
                  <a:lnTo>
                    <a:pt x="33773" y="453648"/>
                  </a:lnTo>
                  <a:lnTo>
                    <a:pt x="33560" y="455397"/>
                  </a:lnTo>
                  <a:lnTo>
                    <a:pt x="33367" y="457164"/>
                  </a:lnTo>
                  <a:lnTo>
                    <a:pt x="33180" y="458894"/>
                  </a:lnTo>
                  <a:lnTo>
                    <a:pt x="33013" y="460624"/>
                  </a:lnTo>
                  <a:lnTo>
                    <a:pt x="32266" y="457661"/>
                  </a:lnTo>
                  <a:lnTo>
                    <a:pt x="31532" y="454698"/>
                  </a:lnTo>
                  <a:lnTo>
                    <a:pt x="30811" y="451716"/>
                  </a:lnTo>
                  <a:lnTo>
                    <a:pt x="30103" y="448716"/>
                  </a:lnTo>
                  <a:lnTo>
                    <a:pt x="29408" y="445734"/>
                  </a:lnTo>
                  <a:lnTo>
                    <a:pt x="28719" y="442715"/>
                  </a:lnTo>
                  <a:lnTo>
                    <a:pt x="28049" y="439715"/>
                  </a:lnTo>
                  <a:lnTo>
                    <a:pt x="27386" y="436697"/>
                  </a:lnTo>
                  <a:lnTo>
                    <a:pt x="26736" y="433678"/>
                  </a:lnTo>
                  <a:lnTo>
                    <a:pt x="26099" y="430641"/>
                  </a:lnTo>
                  <a:lnTo>
                    <a:pt x="25468" y="427586"/>
                  </a:lnTo>
                  <a:lnTo>
                    <a:pt x="24856" y="424549"/>
                  </a:lnTo>
                  <a:lnTo>
                    <a:pt x="24251" y="421493"/>
                  </a:lnTo>
                  <a:lnTo>
                    <a:pt x="23659" y="418420"/>
                  </a:lnTo>
                  <a:lnTo>
                    <a:pt x="23079" y="415346"/>
                  </a:lnTo>
                  <a:lnTo>
                    <a:pt x="22513" y="412272"/>
                  </a:lnTo>
                  <a:lnTo>
                    <a:pt x="22745" y="411720"/>
                  </a:lnTo>
                  <a:lnTo>
                    <a:pt x="22989" y="411205"/>
                  </a:lnTo>
                  <a:lnTo>
                    <a:pt x="23240" y="410689"/>
                  </a:lnTo>
                  <a:lnTo>
                    <a:pt x="23491" y="410192"/>
                  </a:lnTo>
                  <a:lnTo>
                    <a:pt x="23755" y="409714"/>
                  </a:lnTo>
                  <a:lnTo>
                    <a:pt x="24019" y="409254"/>
                  </a:lnTo>
                  <a:lnTo>
                    <a:pt x="24290" y="408793"/>
                  </a:lnTo>
                  <a:lnTo>
                    <a:pt x="24560" y="408333"/>
                  </a:lnTo>
                  <a:lnTo>
                    <a:pt x="25107" y="407450"/>
                  </a:lnTo>
                  <a:lnTo>
                    <a:pt x="25655" y="406585"/>
                  </a:lnTo>
                  <a:lnTo>
                    <a:pt x="26195" y="405701"/>
                  </a:lnTo>
                  <a:lnTo>
                    <a:pt x="26717" y="404818"/>
                  </a:lnTo>
                  <a:lnTo>
                    <a:pt x="26794" y="404689"/>
                  </a:lnTo>
                  <a:lnTo>
                    <a:pt x="26858" y="404560"/>
                  </a:lnTo>
                  <a:lnTo>
                    <a:pt x="26923" y="404394"/>
                  </a:lnTo>
                  <a:lnTo>
                    <a:pt x="26974" y="404247"/>
                  </a:lnTo>
                  <a:lnTo>
                    <a:pt x="27019" y="404063"/>
                  </a:lnTo>
                  <a:lnTo>
                    <a:pt x="27052" y="403898"/>
                  </a:lnTo>
                  <a:lnTo>
                    <a:pt x="27084" y="403713"/>
                  </a:lnTo>
                  <a:lnTo>
                    <a:pt x="27109" y="403511"/>
                  </a:lnTo>
                  <a:lnTo>
                    <a:pt x="27122" y="403327"/>
                  </a:lnTo>
                  <a:lnTo>
                    <a:pt x="27135" y="403124"/>
                  </a:lnTo>
                  <a:lnTo>
                    <a:pt x="27142" y="402922"/>
                  </a:lnTo>
                  <a:lnTo>
                    <a:pt x="27142" y="402738"/>
                  </a:lnTo>
                  <a:lnTo>
                    <a:pt x="27135" y="402535"/>
                  </a:lnTo>
                  <a:lnTo>
                    <a:pt x="27122" y="402333"/>
                  </a:lnTo>
                  <a:lnTo>
                    <a:pt x="27109" y="402149"/>
                  </a:lnTo>
                  <a:lnTo>
                    <a:pt x="27090" y="401965"/>
                  </a:lnTo>
                  <a:lnTo>
                    <a:pt x="27045" y="401726"/>
                  </a:lnTo>
                  <a:lnTo>
                    <a:pt x="27000" y="401486"/>
                  </a:lnTo>
                  <a:lnTo>
                    <a:pt x="26949" y="401284"/>
                  </a:lnTo>
                  <a:lnTo>
                    <a:pt x="26891" y="401081"/>
                  </a:lnTo>
                  <a:lnTo>
                    <a:pt x="26826" y="400897"/>
                  </a:lnTo>
                  <a:lnTo>
                    <a:pt x="26755" y="400732"/>
                  </a:lnTo>
                  <a:lnTo>
                    <a:pt x="26678" y="400603"/>
                  </a:lnTo>
                  <a:lnTo>
                    <a:pt x="26601" y="400474"/>
                  </a:lnTo>
                  <a:lnTo>
                    <a:pt x="26517" y="400382"/>
                  </a:lnTo>
                  <a:lnTo>
                    <a:pt x="26434" y="400327"/>
                  </a:lnTo>
                  <a:lnTo>
                    <a:pt x="26343" y="400290"/>
                  </a:lnTo>
                  <a:lnTo>
                    <a:pt x="26253" y="400290"/>
                  </a:lnTo>
                  <a:lnTo>
                    <a:pt x="26157" y="400327"/>
                  </a:lnTo>
                  <a:lnTo>
                    <a:pt x="26060" y="400400"/>
                  </a:lnTo>
                  <a:lnTo>
                    <a:pt x="25957" y="400511"/>
                  </a:lnTo>
                  <a:lnTo>
                    <a:pt x="25861" y="400658"/>
                  </a:lnTo>
                  <a:lnTo>
                    <a:pt x="25339" y="401486"/>
                  </a:lnTo>
                  <a:lnTo>
                    <a:pt x="24824" y="402351"/>
                  </a:lnTo>
                  <a:lnTo>
                    <a:pt x="24296" y="403217"/>
                  </a:lnTo>
                  <a:lnTo>
                    <a:pt x="23768" y="404100"/>
                  </a:lnTo>
                  <a:lnTo>
                    <a:pt x="23504" y="404523"/>
                  </a:lnTo>
                  <a:lnTo>
                    <a:pt x="23234" y="404947"/>
                  </a:lnTo>
                  <a:lnTo>
                    <a:pt x="22964" y="405352"/>
                  </a:lnTo>
                  <a:lnTo>
                    <a:pt x="22693" y="405757"/>
                  </a:lnTo>
                  <a:lnTo>
                    <a:pt x="22423" y="406125"/>
                  </a:lnTo>
                  <a:lnTo>
                    <a:pt x="22146" y="406474"/>
                  </a:lnTo>
                  <a:lnTo>
                    <a:pt x="21869" y="406806"/>
                  </a:lnTo>
                  <a:lnTo>
                    <a:pt x="21592" y="407119"/>
                  </a:lnTo>
                  <a:lnTo>
                    <a:pt x="21084" y="404192"/>
                  </a:lnTo>
                  <a:lnTo>
                    <a:pt x="20588" y="401265"/>
                  </a:lnTo>
                  <a:lnTo>
                    <a:pt x="20099" y="398339"/>
                  </a:lnTo>
                  <a:lnTo>
                    <a:pt x="19622" y="395376"/>
                  </a:lnTo>
                  <a:lnTo>
                    <a:pt x="19152" y="392431"/>
                  </a:lnTo>
                  <a:lnTo>
                    <a:pt x="18695" y="389467"/>
                  </a:lnTo>
                  <a:lnTo>
                    <a:pt x="18251" y="386486"/>
                  </a:lnTo>
                  <a:lnTo>
                    <a:pt x="17820" y="383504"/>
                  </a:lnTo>
                  <a:lnTo>
                    <a:pt x="17395" y="380522"/>
                  </a:lnTo>
                  <a:lnTo>
                    <a:pt x="16989" y="377522"/>
                  </a:lnTo>
                  <a:lnTo>
                    <a:pt x="16584" y="374522"/>
                  </a:lnTo>
                  <a:lnTo>
                    <a:pt x="16197" y="371522"/>
                  </a:lnTo>
                  <a:lnTo>
                    <a:pt x="15818" y="368503"/>
                  </a:lnTo>
                  <a:lnTo>
                    <a:pt x="15451" y="365485"/>
                  </a:lnTo>
                  <a:lnTo>
                    <a:pt x="15097" y="362448"/>
                  </a:lnTo>
                  <a:lnTo>
                    <a:pt x="14755" y="359411"/>
                  </a:lnTo>
                  <a:lnTo>
                    <a:pt x="15000" y="359355"/>
                  </a:lnTo>
                  <a:lnTo>
                    <a:pt x="15245" y="359282"/>
                  </a:lnTo>
                  <a:lnTo>
                    <a:pt x="15489" y="359190"/>
                  </a:lnTo>
                  <a:lnTo>
                    <a:pt x="15734" y="359079"/>
                  </a:lnTo>
                  <a:lnTo>
                    <a:pt x="15985" y="358951"/>
                  </a:lnTo>
                  <a:lnTo>
                    <a:pt x="16230" y="358822"/>
                  </a:lnTo>
                  <a:lnTo>
                    <a:pt x="16481" y="358674"/>
                  </a:lnTo>
                  <a:lnTo>
                    <a:pt x="16725" y="358509"/>
                  </a:lnTo>
                  <a:lnTo>
                    <a:pt x="16976" y="358343"/>
                  </a:lnTo>
                  <a:lnTo>
                    <a:pt x="17221" y="358141"/>
                  </a:lnTo>
                  <a:lnTo>
                    <a:pt x="17717" y="357754"/>
                  </a:lnTo>
                  <a:lnTo>
                    <a:pt x="18212" y="357294"/>
                  </a:lnTo>
                  <a:lnTo>
                    <a:pt x="18708" y="356815"/>
                  </a:lnTo>
                  <a:lnTo>
                    <a:pt x="19197" y="356300"/>
                  </a:lnTo>
                  <a:lnTo>
                    <a:pt x="19687" y="355766"/>
                  </a:lnTo>
                  <a:lnTo>
                    <a:pt x="20170" y="355196"/>
                  </a:lnTo>
                  <a:lnTo>
                    <a:pt x="20652" y="354607"/>
                  </a:lnTo>
                  <a:lnTo>
                    <a:pt x="21122" y="353999"/>
                  </a:lnTo>
                  <a:lnTo>
                    <a:pt x="21592" y="353392"/>
                  </a:lnTo>
                  <a:lnTo>
                    <a:pt x="22056" y="352766"/>
                  </a:lnTo>
                  <a:lnTo>
                    <a:pt x="22513" y="352140"/>
                  </a:lnTo>
                  <a:close/>
                  <a:moveTo>
                    <a:pt x="233884" y="414481"/>
                  </a:moveTo>
                  <a:lnTo>
                    <a:pt x="234303" y="415107"/>
                  </a:lnTo>
                  <a:lnTo>
                    <a:pt x="234728" y="415732"/>
                  </a:lnTo>
                  <a:lnTo>
                    <a:pt x="235578" y="416947"/>
                  </a:lnTo>
                  <a:lnTo>
                    <a:pt x="236002" y="417555"/>
                  </a:lnTo>
                  <a:lnTo>
                    <a:pt x="236421" y="418180"/>
                  </a:lnTo>
                  <a:lnTo>
                    <a:pt x="236826" y="418806"/>
                  </a:lnTo>
                  <a:lnTo>
                    <a:pt x="237232" y="419469"/>
                  </a:lnTo>
                  <a:lnTo>
                    <a:pt x="237689" y="420242"/>
                  </a:lnTo>
                  <a:lnTo>
                    <a:pt x="238146" y="421033"/>
                  </a:lnTo>
                  <a:lnTo>
                    <a:pt x="238603" y="421825"/>
                  </a:lnTo>
                  <a:lnTo>
                    <a:pt x="239060" y="422635"/>
                  </a:lnTo>
                  <a:lnTo>
                    <a:pt x="239962" y="424273"/>
                  </a:lnTo>
                  <a:lnTo>
                    <a:pt x="240863" y="425929"/>
                  </a:lnTo>
                  <a:lnTo>
                    <a:pt x="240277" y="428782"/>
                  </a:lnTo>
                  <a:lnTo>
                    <a:pt x="239678" y="431635"/>
                  </a:lnTo>
                  <a:lnTo>
                    <a:pt x="239067" y="434470"/>
                  </a:lnTo>
                  <a:lnTo>
                    <a:pt x="238449" y="437304"/>
                  </a:lnTo>
                  <a:lnTo>
                    <a:pt x="237824" y="440120"/>
                  </a:lnTo>
                  <a:lnTo>
                    <a:pt x="237187" y="442936"/>
                  </a:lnTo>
                  <a:lnTo>
                    <a:pt x="236537" y="445752"/>
                  </a:lnTo>
                  <a:lnTo>
                    <a:pt x="235880" y="448550"/>
                  </a:lnTo>
                  <a:lnTo>
                    <a:pt x="235211" y="451348"/>
                  </a:lnTo>
                  <a:lnTo>
                    <a:pt x="234535" y="454127"/>
                  </a:lnTo>
                  <a:lnTo>
                    <a:pt x="233846" y="456888"/>
                  </a:lnTo>
                  <a:lnTo>
                    <a:pt x="233144" y="459667"/>
                  </a:lnTo>
                  <a:lnTo>
                    <a:pt x="232436" y="462410"/>
                  </a:lnTo>
                  <a:lnTo>
                    <a:pt x="231721" y="465152"/>
                  </a:lnTo>
                  <a:lnTo>
                    <a:pt x="230987" y="467894"/>
                  </a:lnTo>
                  <a:lnTo>
                    <a:pt x="230247" y="470600"/>
                  </a:lnTo>
                  <a:lnTo>
                    <a:pt x="230208" y="469625"/>
                  </a:lnTo>
                  <a:lnTo>
                    <a:pt x="230157" y="468649"/>
                  </a:lnTo>
                  <a:lnTo>
                    <a:pt x="230105" y="467674"/>
                  </a:lnTo>
                  <a:lnTo>
                    <a:pt x="230047" y="466698"/>
                  </a:lnTo>
                  <a:lnTo>
                    <a:pt x="229977" y="465704"/>
                  </a:lnTo>
                  <a:lnTo>
                    <a:pt x="229906" y="464729"/>
                  </a:lnTo>
                  <a:lnTo>
                    <a:pt x="229822" y="463735"/>
                  </a:lnTo>
                  <a:lnTo>
                    <a:pt x="229738" y="462759"/>
                  </a:lnTo>
                  <a:lnTo>
                    <a:pt x="229648" y="461765"/>
                  </a:lnTo>
                  <a:lnTo>
                    <a:pt x="229552" y="460790"/>
                  </a:lnTo>
                  <a:lnTo>
                    <a:pt x="229449" y="459796"/>
                  </a:lnTo>
                  <a:lnTo>
                    <a:pt x="229339" y="458820"/>
                  </a:lnTo>
                  <a:lnTo>
                    <a:pt x="229223" y="457827"/>
                  </a:lnTo>
                  <a:lnTo>
                    <a:pt x="229101" y="456851"/>
                  </a:lnTo>
                  <a:lnTo>
                    <a:pt x="228972" y="455875"/>
                  </a:lnTo>
                  <a:lnTo>
                    <a:pt x="228844" y="454882"/>
                  </a:lnTo>
                  <a:lnTo>
                    <a:pt x="228702" y="453906"/>
                  </a:lnTo>
                  <a:lnTo>
                    <a:pt x="228560" y="452949"/>
                  </a:lnTo>
                  <a:lnTo>
                    <a:pt x="228412" y="451973"/>
                  </a:lnTo>
                  <a:lnTo>
                    <a:pt x="228258" y="451016"/>
                  </a:lnTo>
                  <a:lnTo>
                    <a:pt x="228103" y="450041"/>
                  </a:lnTo>
                  <a:lnTo>
                    <a:pt x="227936" y="449102"/>
                  </a:lnTo>
                  <a:lnTo>
                    <a:pt x="227768" y="448145"/>
                  </a:lnTo>
                  <a:lnTo>
                    <a:pt x="227595" y="447188"/>
                  </a:lnTo>
                  <a:lnTo>
                    <a:pt x="227414" y="446249"/>
                  </a:lnTo>
                  <a:lnTo>
                    <a:pt x="227234" y="445311"/>
                  </a:lnTo>
                  <a:lnTo>
                    <a:pt x="227047" y="444390"/>
                  </a:lnTo>
                  <a:lnTo>
                    <a:pt x="226854" y="443470"/>
                  </a:lnTo>
                  <a:lnTo>
                    <a:pt x="226655" y="442550"/>
                  </a:lnTo>
                  <a:lnTo>
                    <a:pt x="226455" y="441648"/>
                  </a:lnTo>
                  <a:lnTo>
                    <a:pt x="226249" y="440746"/>
                  </a:lnTo>
                  <a:lnTo>
                    <a:pt x="226043" y="439844"/>
                  </a:lnTo>
                  <a:lnTo>
                    <a:pt x="226558" y="438372"/>
                  </a:lnTo>
                  <a:lnTo>
                    <a:pt x="227073" y="436862"/>
                  </a:lnTo>
                  <a:lnTo>
                    <a:pt x="227588" y="435353"/>
                  </a:lnTo>
                  <a:lnTo>
                    <a:pt x="228097" y="433825"/>
                  </a:lnTo>
                  <a:lnTo>
                    <a:pt x="228599" y="432298"/>
                  </a:lnTo>
                  <a:lnTo>
                    <a:pt x="229101" y="430733"/>
                  </a:lnTo>
                  <a:lnTo>
                    <a:pt x="229597" y="429169"/>
                  </a:lnTo>
                  <a:lnTo>
                    <a:pt x="230093" y="427586"/>
                  </a:lnTo>
                  <a:lnTo>
                    <a:pt x="230582" y="426003"/>
                  </a:lnTo>
                  <a:lnTo>
                    <a:pt x="231065" y="424383"/>
                  </a:lnTo>
                  <a:lnTo>
                    <a:pt x="231547" y="422763"/>
                  </a:lnTo>
                  <a:lnTo>
                    <a:pt x="232024" y="421144"/>
                  </a:lnTo>
                  <a:lnTo>
                    <a:pt x="232494" y="419487"/>
                  </a:lnTo>
                  <a:lnTo>
                    <a:pt x="232964" y="417831"/>
                  </a:lnTo>
                  <a:lnTo>
                    <a:pt x="233427" y="416156"/>
                  </a:lnTo>
                  <a:lnTo>
                    <a:pt x="233884" y="414481"/>
                  </a:lnTo>
                  <a:close/>
                  <a:moveTo>
                    <a:pt x="210676" y="421033"/>
                  </a:moveTo>
                  <a:lnTo>
                    <a:pt x="211088" y="421328"/>
                  </a:lnTo>
                  <a:lnTo>
                    <a:pt x="211494" y="421641"/>
                  </a:lnTo>
                  <a:lnTo>
                    <a:pt x="211906" y="422009"/>
                  </a:lnTo>
                  <a:lnTo>
                    <a:pt x="212311" y="422395"/>
                  </a:lnTo>
                  <a:lnTo>
                    <a:pt x="212711" y="422800"/>
                  </a:lnTo>
                  <a:lnTo>
                    <a:pt x="213110" y="423242"/>
                  </a:lnTo>
                  <a:lnTo>
                    <a:pt x="213509" y="423702"/>
                  </a:lnTo>
                  <a:lnTo>
                    <a:pt x="213902" y="424199"/>
                  </a:lnTo>
                  <a:lnTo>
                    <a:pt x="214294" y="424733"/>
                  </a:lnTo>
                  <a:lnTo>
                    <a:pt x="214680" y="425285"/>
                  </a:lnTo>
                  <a:lnTo>
                    <a:pt x="215060" y="425856"/>
                  </a:lnTo>
                  <a:lnTo>
                    <a:pt x="215440" y="426445"/>
                  </a:lnTo>
                  <a:lnTo>
                    <a:pt x="215820" y="427070"/>
                  </a:lnTo>
                  <a:lnTo>
                    <a:pt x="216193" y="427733"/>
                  </a:lnTo>
                  <a:lnTo>
                    <a:pt x="216560" y="428396"/>
                  </a:lnTo>
                  <a:lnTo>
                    <a:pt x="216921" y="429095"/>
                  </a:lnTo>
                  <a:lnTo>
                    <a:pt x="217281" y="429813"/>
                  </a:lnTo>
                  <a:lnTo>
                    <a:pt x="217635" y="430549"/>
                  </a:lnTo>
                  <a:lnTo>
                    <a:pt x="217990" y="431322"/>
                  </a:lnTo>
                  <a:lnTo>
                    <a:pt x="218331" y="432095"/>
                  </a:lnTo>
                  <a:lnTo>
                    <a:pt x="218672" y="432905"/>
                  </a:lnTo>
                  <a:lnTo>
                    <a:pt x="219007" y="433733"/>
                  </a:lnTo>
                  <a:lnTo>
                    <a:pt x="219335" y="434580"/>
                  </a:lnTo>
                  <a:lnTo>
                    <a:pt x="219657" y="435427"/>
                  </a:lnTo>
                  <a:lnTo>
                    <a:pt x="219979" y="436310"/>
                  </a:lnTo>
                  <a:lnTo>
                    <a:pt x="220288" y="437212"/>
                  </a:lnTo>
                  <a:lnTo>
                    <a:pt x="220597" y="438132"/>
                  </a:lnTo>
                  <a:lnTo>
                    <a:pt x="220899" y="439071"/>
                  </a:lnTo>
                  <a:lnTo>
                    <a:pt x="221189" y="440028"/>
                  </a:lnTo>
                  <a:lnTo>
                    <a:pt x="221479" y="440985"/>
                  </a:lnTo>
                  <a:lnTo>
                    <a:pt x="221762" y="441979"/>
                  </a:lnTo>
                  <a:lnTo>
                    <a:pt x="222032" y="442973"/>
                  </a:lnTo>
                  <a:lnTo>
                    <a:pt x="222303" y="443985"/>
                  </a:lnTo>
                  <a:lnTo>
                    <a:pt x="222560" y="445016"/>
                  </a:lnTo>
                  <a:lnTo>
                    <a:pt x="222818" y="446065"/>
                  </a:lnTo>
                  <a:lnTo>
                    <a:pt x="223062" y="447114"/>
                  </a:lnTo>
                  <a:lnTo>
                    <a:pt x="223301" y="448182"/>
                  </a:lnTo>
                  <a:lnTo>
                    <a:pt x="223532" y="449268"/>
                  </a:lnTo>
                  <a:lnTo>
                    <a:pt x="223751" y="450354"/>
                  </a:lnTo>
                  <a:lnTo>
                    <a:pt x="223970" y="451458"/>
                  </a:lnTo>
                  <a:lnTo>
                    <a:pt x="224176" y="452581"/>
                  </a:lnTo>
                  <a:lnTo>
                    <a:pt x="224376" y="453704"/>
                  </a:lnTo>
                  <a:lnTo>
                    <a:pt x="224569" y="454826"/>
                  </a:lnTo>
                  <a:lnTo>
                    <a:pt x="224749" y="455968"/>
                  </a:lnTo>
                  <a:lnTo>
                    <a:pt x="224923" y="457127"/>
                  </a:lnTo>
                  <a:lnTo>
                    <a:pt x="225084" y="458287"/>
                  </a:lnTo>
                  <a:lnTo>
                    <a:pt x="225238" y="459446"/>
                  </a:lnTo>
                  <a:lnTo>
                    <a:pt x="225387" y="460624"/>
                  </a:lnTo>
                  <a:lnTo>
                    <a:pt x="225522" y="461821"/>
                  </a:lnTo>
                  <a:lnTo>
                    <a:pt x="225650" y="462999"/>
                  </a:lnTo>
                  <a:lnTo>
                    <a:pt x="225766" y="464195"/>
                  </a:lnTo>
                  <a:lnTo>
                    <a:pt x="225876" y="465391"/>
                  </a:lnTo>
                  <a:lnTo>
                    <a:pt x="225972" y="466606"/>
                  </a:lnTo>
                  <a:lnTo>
                    <a:pt x="226062" y="467802"/>
                  </a:lnTo>
                  <a:lnTo>
                    <a:pt x="226140" y="469017"/>
                  </a:lnTo>
                  <a:lnTo>
                    <a:pt x="226211" y="470232"/>
                  </a:lnTo>
                  <a:lnTo>
                    <a:pt x="226262" y="471447"/>
                  </a:lnTo>
                  <a:lnTo>
                    <a:pt x="226314" y="472680"/>
                  </a:lnTo>
                  <a:lnTo>
                    <a:pt x="226346" y="473895"/>
                  </a:lnTo>
                  <a:lnTo>
                    <a:pt x="226371" y="475128"/>
                  </a:lnTo>
                  <a:lnTo>
                    <a:pt x="226384" y="476343"/>
                  </a:lnTo>
                  <a:lnTo>
                    <a:pt x="226384" y="477576"/>
                  </a:lnTo>
                  <a:lnTo>
                    <a:pt x="226378" y="478791"/>
                  </a:lnTo>
                  <a:lnTo>
                    <a:pt x="226359" y="480024"/>
                  </a:lnTo>
                  <a:lnTo>
                    <a:pt x="226320" y="481349"/>
                  </a:lnTo>
                  <a:lnTo>
                    <a:pt x="226268" y="482656"/>
                  </a:lnTo>
                  <a:lnTo>
                    <a:pt x="226211" y="483926"/>
                  </a:lnTo>
                  <a:lnTo>
                    <a:pt x="226140" y="485178"/>
                  </a:lnTo>
                  <a:lnTo>
                    <a:pt x="226062" y="486374"/>
                  </a:lnTo>
                  <a:lnTo>
                    <a:pt x="225972" y="487552"/>
                  </a:lnTo>
                  <a:lnTo>
                    <a:pt x="225869" y="488711"/>
                  </a:lnTo>
                  <a:lnTo>
                    <a:pt x="225760" y="489816"/>
                  </a:lnTo>
                  <a:lnTo>
                    <a:pt x="225638" y="490902"/>
                  </a:lnTo>
                  <a:lnTo>
                    <a:pt x="225509" y="491969"/>
                  </a:lnTo>
                  <a:lnTo>
                    <a:pt x="225367" y="493000"/>
                  </a:lnTo>
                  <a:lnTo>
                    <a:pt x="225213" y="494012"/>
                  </a:lnTo>
                  <a:lnTo>
                    <a:pt x="225058" y="494988"/>
                  </a:lnTo>
                  <a:lnTo>
                    <a:pt x="224891" y="495945"/>
                  </a:lnTo>
                  <a:lnTo>
                    <a:pt x="224711" y="496865"/>
                  </a:lnTo>
                  <a:lnTo>
                    <a:pt x="224524" y="497767"/>
                  </a:lnTo>
                  <a:lnTo>
                    <a:pt x="224331" y="498651"/>
                  </a:lnTo>
                  <a:lnTo>
                    <a:pt x="224131" y="499497"/>
                  </a:lnTo>
                  <a:lnTo>
                    <a:pt x="223919" y="500325"/>
                  </a:lnTo>
                  <a:lnTo>
                    <a:pt x="223706" y="501135"/>
                  </a:lnTo>
                  <a:lnTo>
                    <a:pt x="223481" y="501927"/>
                  </a:lnTo>
                  <a:lnTo>
                    <a:pt x="223249" y="502681"/>
                  </a:lnTo>
                  <a:lnTo>
                    <a:pt x="223005" y="503436"/>
                  </a:lnTo>
                  <a:lnTo>
                    <a:pt x="222760" y="504154"/>
                  </a:lnTo>
                  <a:lnTo>
                    <a:pt x="222509" y="504853"/>
                  </a:lnTo>
                  <a:lnTo>
                    <a:pt x="222245" y="505553"/>
                  </a:lnTo>
                  <a:lnTo>
                    <a:pt x="221981" y="506215"/>
                  </a:lnTo>
                  <a:lnTo>
                    <a:pt x="221711" y="506860"/>
                  </a:lnTo>
                  <a:lnTo>
                    <a:pt x="221427" y="507485"/>
                  </a:lnTo>
                  <a:lnTo>
                    <a:pt x="221144" y="508111"/>
                  </a:lnTo>
                  <a:lnTo>
                    <a:pt x="220854" y="508700"/>
                  </a:lnTo>
                  <a:lnTo>
                    <a:pt x="220558" y="509289"/>
                  </a:lnTo>
                  <a:lnTo>
                    <a:pt x="220262" y="509860"/>
                  </a:lnTo>
                  <a:lnTo>
                    <a:pt x="219953" y="510412"/>
                  </a:lnTo>
                  <a:lnTo>
                    <a:pt x="219644" y="510946"/>
                  </a:lnTo>
                  <a:lnTo>
                    <a:pt x="219329" y="511479"/>
                  </a:lnTo>
                  <a:lnTo>
                    <a:pt x="219013" y="511995"/>
                  </a:lnTo>
                  <a:lnTo>
                    <a:pt x="218685" y="512492"/>
                  </a:lnTo>
                  <a:lnTo>
                    <a:pt x="218363" y="512989"/>
                  </a:lnTo>
                  <a:lnTo>
                    <a:pt x="218028" y="513467"/>
                  </a:lnTo>
                  <a:lnTo>
                    <a:pt x="217693" y="513927"/>
                  </a:lnTo>
                  <a:lnTo>
                    <a:pt x="217359" y="514388"/>
                  </a:lnTo>
                  <a:lnTo>
                    <a:pt x="217011" y="514848"/>
                  </a:lnTo>
                  <a:lnTo>
                    <a:pt x="216670" y="515289"/>
                  </a:lnTo>
                  <a:lnTo>
                    <a:pt x="215974" y="516136"/>
                  </a:lnTo>
                  <a:lnTo>
                    <a:pt x="215266" y="516983"/>
                  </a:lnTo>
                  <a:lnTo>
                    <a:pt x="214552" y="517793"/>
                  </a:lnTo>
                  <a:lnTo>
                    <a:pt x="213824" y="518584"/>
                  </a:lnTo>
                  <a:lnTo>
                    <a:pt x="213097" y="519357"/>
                  </a:lnTo>
                  <a:lnTo>
                    <a:pt x="212369" y="520130"/>
                  </a:lnTo>
                  <a:lnTo>
                    <a:pt x="210902" y="521658"/>
                  </a:lnTo>
                  <a:lnTo>
                    <a:pt x="210174" y="522431"/>
                  </a:lnTo>
                  <a:lnTo>
                    <a:pt x="209440" y="523222"/>
                  </a:lnTo>
                  <a:lnTo>
                    <a:pt x="209627" y="520130"/>
                  </a:lnTo>
                  <a:lnTo>
                    <a:pt x="209801" y="517020"/>
                  </a:lnTo>
                  <a:lnTo>
                    <a:pt x="209962" y="513909"/>
                  </a:lnTo>
                  <a:lnTo>
                    <a:pt x="210103" y="510780"/>
                  </a:lnTo>
                  <a:lnTo>
                    <a:pt x="210238" y="507633"/>
                  </a:lnTo>
                  <a:lnTo>
                    <a:pt x="210354" y="504485"/>
                  </a:lnTo>
                  <a:lnTo>
                    <a:pt x="210464" y="501319"/>
                  </a:lnTo>
                  <a:lnTo>
                    <a:pt x="210560" y="498135"/>
                  </a:lnTo>
                  <a:lnTo>
                    <a:pt x="210644" y="494951"/>
                  </a:lnTo>
                  <a:lnTo>
                    <a:pt x="210721" y="491767"/>
                  </a:lnTo>
                  <a:lnTo>
                    <a:pt x="210786" y="488564"/>
                  </a:lnTo>
                  <a:lnTo>
                    <a:pt x="210844" y="485362"/>
                  </a:lnTo>
                  <a:lnTo>
                    <a:pt x="210889" y="482159"/>
                  </a:lnTo>
                  <a:lnTo>
                    <a:pt x="210927" y="478938"/>
                  </a:lnTo>
                  <a:lnTo>
                    <a:pt x="210959" y="475717"/>
                  </a:lnTo>
                  <a:lnTo>
                    <a:pt x="210979" y="472496"/>
                  </a:lnTo>
                  <a:lnTo>
                    <a:pt x="210998" y="469256"/>
                  </a:lnTo>
                  <a:lnTo>
                    <a:pt x="211005" y="466035"/>
                  </a:lnTo>
                  <a:lnTo>
                    <a:pt x="211005" y="462814"/>
                  </a:lnTo>
                  <a:lnTo>
                    <a:pt x="211005" y="459575"/>
                  </a:lnTo>
                  <a:lnTo>
                    <a:pt x="210992" y="456336"/>
                  </a:lnTo>
                  <a:lnTo>
                    <a:pt x="210979" y="453115"/>
                  </a:lnTo>
                  <a:lnTo>
                    <a:pt x="210959" y="449894"/>
                  </a:lnTo>
                  <a:lnTo>
                    <a:pt x="210940" y="446654"/>
                  </a:lnTo>
                  <a:lnTo>
                    <a:pt x="210882" y="440212"/>
                  </a:lnTo>
                  <a:lnTo>
                    <a:pt x="210818" y="433789"/>
                  </a:lnTo>
                  <a:lnTo>
                    <a:pt x="210747" y="427402"/>
                  </a:lnTo>
                  <a:lnTo>
                    <a:pt x="210676" y="421033"/>
                  </a:lnTo>
                  <a:close/>
                  <a:moveTo>
                    <a:pt x="49642" y="423555"/>
                  </a:moveTo>
                  <a:lnTo>
                    <a:pt x="49700" y="429923"/>
                  </a:lnTo>
                  <a:lnTo>
                    <a:pt x="49758" y="436273"/>
                  </a:lnTo>
                  <a:lnTo>
                    <a:pt x="49803" y="442623"/>
                  </a:lnTo>
                  <a:lnTo>
                    <a:pt x="49841" y="448973"/>
                  </a:lnTo>
                  <a:lnTo>
                    <a:pt x="49867" y="455323"/>
                  </a:lnTo>
                  <a:lnTo>
                    <a:pt x="49880" y="461673"/>
                  </a:lnTo>
                  <a:lnTo>
                    <a:pt x="49880" y="468023"/>
                  </a:lnTo>
                  <a:lnTo>
                    <a:pt x="49880" y="471189"/>
                  </a:lnTo>
                  <a:lnTo>
                    <a:pt x="49867" y="474373"/>
                  </a:lnTo>
                  <a:lnTo>
                    <a:pt x="49861" y="476067"/>
                  </a:lnTo>
                  <a:lnTo>
                    <a:pt x="49854" y="477760"/>
                  </a:lnTo>
                  <a:lnTo>
                    <a:pt x="49822" y="481165"/>
                  </a:lnTo>
                  <a:lnTo>
                    <a:pt x="49783" y="484607"/>
                  </a:lnTo>
                  <a:lnTo>
                    <a:pt x="49725" y="488049"/>
                  </a:lnTo>
                  <a:lnTo>
                    <a:pt x="49667" y="491528"/>
                  </a:lnTo>
                  <a:lnTo>
                    <a:pt x="49603" y="495006"/>
                  </a:lnTo>
                  <a:lnTo>
                    <a:pt x="49474" y="501982"/>
                  </a:lnTo>
                  <a:lnTo>
                    <a:pt x="49410" y="505479"/>
                  </a:lnTo>
                  <a:lnTo>
                    <a:pt x="49358" y="508995"/>
                  </a:lnTo>
                  <a:lnTo>
                    <a:pt x="49313" y="512492"/>
                  </a:lnTo>
                  <a:lnTo>
                    <a:pt x="49288" y="515970"/>
                  </a:lnTo>
                  <a:lnTo>
                    <a:pt x="49275" y="517719"/>
                  </a:lnTo>
                  <a:lnTo>
                    <a:pt x="49268" y="519468"/>
                  </a:lnTo>
                  <a:lnTo>
                    <a:pt x="49268" y="521198"/>
                  </a:lnTo>
                  <a:lnTo>
                    <a:pt x="49275" y="522946"/>
                  </a:lnTo>
                  <a:lnTo>
                    <a:pt x="49288" y="524676"/>
                  </a:lnTo>
                  <a:lnTo>
                    <a:pt x="49301" y="526407"/>
                  </a:lnTo>
                  <a:lnTo>
                    <a:pt x="49326" y="528118"/>
                  </a:lnTo>
                  <a:lnTo>
                    <a:pt x="49352" y="529848"/>
                  </a:lnTo>
                  <a:lnTo>
                    <a:pt x="48966" y="529572"/>
                  </a:lnTo>
                  <a:lnTo>
                    <a:pt x="48586" y="529278"/>
                  </a:lnTo>
                  <a:lnTo>
                    <a:pt x="48213" y="528965"/>
                  </a:lnTo>
                  <a:lnTo>
                    <a:pt x="47839" y="528615"/>
                  </a:lnTo>
                  <a:lnTo>
                    <a:pt x="47472" y="528266"/>
                  </a:lnTo>
                  <a:lnTo>
                    <a:pt x="47112" y="527897"/>
                  </a:lnTo>
                  <a:lnTo>
                    <a:pt x="46758" y="527492"/>
                  </a:lnTo>
                  <a:lnTo>
                    <a:pt x="46404" y="527088"/>
                  </a:lnTo>
                  <a:lnTo>
                    <a:pt x="46056" y="526646"/>
                  </a:lnTo>
                  <a:lnTo>
                    <a:pt x="45715" y="526186"/>
                  </a:lnTo>
                  <a:lnTo>
                    <a:pt x="45380" y="525726"/>
                  </a:lnTo>
                  <a:lnTo>
                    <a:pt x="45045" y="525229"/>
                  </a:lnTo>
                  <a:lnTo>
                    <a:pt x="44717" y="524732"/>
                  </a:lnTo>
                  <a:lnTo>
                    <a:pt x="44395" y="524198"/>
                  </a:lnTo>
                  <a:lnTo>
                    <a:pt x="44079" y="523646"/>
                  </a:lnTo>
                  <a:lnTo>
                    <a:pt x="43770" y="523093"/>
                  </a:lnTo>
                  <a:lnTo>
                    <a:pt x="43468" y="522504"/>
                  </a:lnTo>
                  <a:lnTo>
                    <a:pt x="43165" y="521915"/>
                  </a:lnTo>
                  <a:lnTo>
                    <a:pt x="42869" y="521308"/>
                  </a:lnTo>
                  <a:lnTo>
                    <a:pt x="42579" y="520664"/>
                  </a:lnTo>
                  <a:lnTo>
                    <a:pt x="42296" y="520020"/>
                  </a:lnTo>
                  <a:lnTo>
                    <a:pt x="42019" y="519357"/>
                  </a:lnTo>
                  <a:lnTo>
                    <a:pt x="41743" y="518676"/>
                  </a:lnTo>
                  <a:lnTo>
                    <a:pt x="41479" y="517995"/>
                  </a:lnTo>
                  <a:lnTo>
                    <a:pt x="41215" y="517277"/>
                  </a:lnTo>
                  <a:lnTo>
                    <a:pt x="40964" y="516559"/>
                  </a:lnTo>
                  <a:lnTo>
                    <a:pt x="40713" y="515805"/>
                  </a:lnTo>
                  <a:lnTo>
                    <a:pt x="40468" y="515050"/>
                  </a:lnTo>
                  <a:lnTo>
                    <a:pt x="40230" y="514277"/>
                  </a:lnTo>
                  <a:lnTo>
                    <a:pt x="39998" y="513504"/>
                  </a:lnTo>
                  <a:lnTo>
                    <a:pt x="39766" y="512694"/>
                  </a:lnTo>
                  <a:lnTo>
                    <a:pt x="39547" y="511884"/>
                  </a:lnTo>
                  <a:lnTo>
                    <a:pt x="39335" y="511056"/>
                  </a:lnTo>
                  <a:lnTo>
                    <a:pt x="39122" y="510209"/>
                  </a:lnTo>
                  <a:lnTo>
                    <a:pt x="38923" y="509363"/>
                  </a:lnTo>
                  <a:lnTo>
                    <a:pt x="38723" y="508498"/>
                  </a:lnTo>
                  <a:lnTo>
                    <a:pt x="38537" y="507614"/>
                  </a:lnTo>
                  <a:lnTo>
                    <a:pt x="38350" y="506712"/>
                  </a:lnTo>
                  <a:lnTo>
                    <a:pt x="38176" y="505810"/>
                  </a:lnTo>
                  <a:lnTo>
                    <a:pt x="38002" y="504890"/>
                  </a:lnTo>
                  <a:lnTo>
                    <a:pt x="37841" y="503970"/>
                  </a:lnTo>
                  <a:lnTo>
                    <a:pt x="37680" y="503013"/>
                  </a:lnTo>
                  <a:lnTo>
                    <a:pt x="37526" y="502074"/>
                  </a:lnTo>
                  <a:lnTo>
                    <a:pt x="37384" y="501099"/>
                  </a:lnTo>
                  <a:lnTo>
                    <a:pt x="37243" y="500123"/>
                  </a:lnTo>
                  <a:lnTo>
                    <a:pt x="37114" y="499129"/>
                  </a:lnTo>
                  <a:lnTo>
                    <a:pt x="36985" y="498135"/>
                  </a:lnTo>
                  <a:lnTo>
                    <a:pt x="36863" y="497123"/>
                  </a:lnTo>
                  <a:lnTo>
                    <a:pt x="36753" y="496111"/>
                  </a:lnTo>
                  <a:lnTo>
                    <a:pt x="36650" y="495080"/>
                  </a:lnTo>
                  <a:lnTo>
                    <a:pt x="36547" y="494031"/>
                  </a:lnTo>
                  <a:lnTo>
                    <a:pt x="36457" y="492982"/>
                  </a:lnTo>
                  <a:lnTo>
                    <a:pt x="36373" y="491914"/>
                  </a:lnTo>
                  <a:lnTo>
                    <a:pt x="36296" y="490846"/>
                  </a:lnTo>
                  <a:lnTo>
                    <a:pt x="36225" y="489779"/>
                  </a:lnTo>
                  <a:lnTo>
                    <a:pt x="36161" y="488693"/>
                  </a:lnTo>
                  <a:lnTo>
                    <a:pt x="36103" y="487589"/>
                  </a:lnTo>
                  <a:lnTo>
                    <a:pt x="36052" y="486484"/>
                  </a:lnTo>
                  <a:lnTo>
                    <a:pt x="36007" y="485380"/>
                  </a:lnTo>
                  <a:lnTo>
                    <a:pt x="35974" y="484257"/>
                  </a:lnTo>
                  <a:lnTo>
                    <a:pt x="35942" y="483116"/>
                  </a:lnTo>
                  <a:lnTo>
                    <a:pt x="35923" y="481993"/>
                  </a:lnTo>
                  <a:lnTo>
                    <a:pt x="35910" y="480834"/>
                  </a:lnTo>
                  <a:lnTo>
                    <a:pt x="35903" y="479693"/>
                  </a:lnTo>
                  <a:lnTo>
                    <a:pt x="35903" y="478680"/>
                  </a:lnTo>
                  <a:lnTo>
                    <a:pt x="35916" y="477668"/>
                  </a:lnTo>
                  <a:lnTo>
                    <a:pt x="35929" y="476619"/>
                  </a:lnTo>
                  <a:lnTo>
                    <a:pt x="35949" y="475570"/>
                  </a:lnTo>
                  <a:lnTo>
                    <a:pt x="35981" y="474484"/>
                  </a:lnTo>
                  <a:lnTo>
                    <a:pt x="36013" y="473398"/>
                  </a:lnTo>
                  <a:lnTo>
                    <a:pt x="36052" y="472293"/>
                  </a:lnTo>
                  <a:lnTo>
                    <a:pt x="36103" y="471171"/>
                  </a:lnTo>
                  <a:lnTo>
                    <a:pt x="36155" y="470030"/>
                  </a:lnTo>
                  <a:lnTo>
                    <a:pt x="36219" y="468888"/>
                  </a:lnTo>
                  <a:lnTo>
                    <a:pt x="36283" y="467747"/>
                  </a:lnTo>
                  <a:lnTo>
                    <a:pt x="36361" y="466588"/>
                  </a:lnTo>
                  <a:lnTo>
                    <a:pt x="36444" y="465410"/>
                  </a:lnTo>
                  <a:lnTo>
                    <a:pt x="36528" y="464232"/>
                  </a:lnTo>
                  <a:lnTo>
                    <a:pt x="36625" y="463054"/>
                  </a:lnTo>
                  <a:lnTo>
                    <a:pt x="36728" y="461876"/>
                  </a:lnTo>
                  <a:lnTo>
                    <a:pt x="36831" y="460698"/>
                  </a:lnTo>
                  <a:lnTo>
                    <a:pt x="36946" y="459501"/>
                  </a:lnTo>
                  <a:lnTo>
                    <a:pt x="37069" y="458323"/>
                  </a:lnTo>
                  <a:lnTo>
                    <a:pt x="37197" y="457127"/>
                  </a:lnTo>
                  <a:lnTo>
                    <a:pt x="37333" y="455949"/>
                  </a:lnTo>
                  <a:lnTo>
                    <a:pt x="37474" y="454771"/>
                  </a:lnTo>
                  <a:lnTo>
                    <a:pt x="37622" y="453593"/>
                  </a:lnTo>
                  <a:lnTo>
                    <a:pt x="37777" y="452434"/>
                  </a:lnTo>
                  <a:lnTo>
                    <a:pt x="37938" y="451256"/>
                  </a:lnTo>
                  <a:lnTo>
                    <a:pt x="38105" y="450114"/>
                  </a:lnTo>
                  <a:lnTo>
                    <a:pt x="38285" y="448955"/>
                  </a:lnTo>
                  <a:lnTo>
                    <a:pt x="38466" y="447832"/>
                  </a:lnTo>
                  <a:lnTo>
                    <a:pt x="38652" y="446691"/>
                  </a:lnTo>
                  <a:lnTo>
                    <a:pt x="38852" y="445587"/>
                  </a:lnTo>
                  <a:lnTo>
                    <a:pt x="39052" y="444482"/>
                  </a:lnTo>
                  <a:lnTo>
                    <a:pt x="39264" y="443396"/>
                  </a:lnTo>
                  <a:lnTo>
                    <a:pt x="39476" y="442329"/>
                  </a:lnTo>
                  <a:lnTo>
                    <a:pt x="39702" y="441280"/>
                  </a:lnTo>
                  <a:lnTo>
                    <a:pt x="39934" y="440249"/>
                  </a:lnTo>
                  <a:lnTo>
                    <a:pt x="40172" y="439237"/>
                  </a:lnTo>
                  <a:lnTo>
                    <a:pt x="40410" y="438243"/>
                  </a:lnTo>
                  <a:lnTo>
                    <a:pt x="40661" y="437286"/>
                  </a:lnTo>
                  <a:lnTo>
                    <a:pt x="40919" y="436329"/>
                  </a:lnTo>
                  <a:lnTo>
                    <a:pt x="41189" y="435408"/>
                  </a:lnTo>
                  <a:lnTo>
                    <a:pt x="41459" y="434506"/>
                  </a:lnTo>
                  <a:lnTo>
                    <a:pt x="41736" y="433641"/>
                  </a:lnTo>
                  <a:lnTo>
                    <a:pt x="42019" y="432795"/>
                  </a:lnTo>
                  <a:lnTo>
                    <a:pt x="42316" y="431985"/>
                  </a:lnTo>
                  <a:lnTo>
                    <a:pt x="42612" y="431212"/>
                  </a:lnTo>
                  <a:lnTo>
                    <a:pt x="42921" y="430457"/>
                  </a:lnTo>
                  <a:lnTo>
                    <a:pt x="43236" y="429721"/>
                  </a:lnTo>
                  <a:lnTo>
                    <a:pt x="43552" y="429040"/>
                  </a:lnTo>
                  <a:lnTo>
                    <a:pt x="43880" y="428396"/>
                  </a:lnTo>
                  <a:lnTo>
                    <a:pt x="44215" y="427770"/>
                  </a:lnTo>
                  <a:lnTo>
                    <a:pt x="44556" y="427199"/>
                  </a:lnTo>
                  <a:lnTo>
                    <a:pt x="44904" y="426647"/>
                  </a:lnTo>
                  <a:lnTo>
                    <a:pt x="45084" y="426389"/>
                  </a:lnTo>
                  <a:lnTo>
                    <a:pt x="45258" y="426150"/>
                  </a:lnTo>
                  <a:lnTo>
                    <a:pt x="45444" y="425911"/>
                  </a:lnTo>
                  <a:lnTo>
                    <a:pt x="45625" y="425690"/>
                  </a:lnTo>
                  <a:lnTo>
                    <a:pt x="45805" y="425469"/>
                  </a:lnTo>
                  <a:lnTo>
                    <a:pt x="45991" y="425267"/>
                  </a:lnTo>
                  <a:lnTo>
                    <a:pt x="46178" y="425083"/>
                  </a:lnTo>
                  <a:lnTo>
                    <a:pt x="46371" y="424899"/>
                  </a:lnTo>
                  <a:lnTo>
                    <a:pt x="46558" y="424714"/>
                  </a:lnTo>
                  <a:lnTo>
                    <a:pt x="46751" y="424567"/>
                  </a:lnTo>
                  <a:lnTo>
                    <a:pt x="46951" y="424420"/>
                  </a:lnTo>
                  <a:lnTo>
                    <a:pt x="47144" y="424273"/>
                  </a:lnTo>
                  <a:lnTo>
                    <a:pt x="47343" y="424144"/>
                  </a:lnTo>
                  <a:lnTo>
                    <a:pt x="47543" y="424033"/>
                  </a:lnTo>
                  <a:lnTo>
                    <a:pt x="47743" y="423923"/>
                  </a:lnTo>
                  <a:lnTo>
                    <a:pt x="47949" y="423831"/>
                  </a:lnTo>
                  <a:lnTo>
                    <a:pt x="48155" y="423757"/>
                  </a:lnTo>
                  <a:lnTo>
                    <a:pt x="48361" y="423702"/>
                  </a:lnTo>
                  <a:lnTo>
                    <a:pt x="48567" y="423647"/>
                  </a:lnTo>
                  <a:lnTo>
                    <a:pt x="48779" y="423592"/>
                  </a:lnTo>
                  <a:lnTo>
                    <a:pt x="48991" y="423573"/>
                  </a:lnTo>
                  <a:lnTo>
                    <a:pt x="49204" y="423555"/>
                  </a:lnTo>
                  <a:close/>
                  <a:moveTo>
                    <a:pt x="205153" y="183672"/>
                  </a:moveTo>
                  <a:lnTo>
                    <a:pt x="205153" y="183838"/>
                  </a:lnTo>
                  <a:lnTo>
                    <a:pt x="205249" y="206882"/>
                  </a:lnTo>
                  <a:lnTo>
                    <a:pt x="205352" y="229908"/>
                  </a:lnTo>
                  <a:lnTo>
                    <a:pt x="205455" y="252952"/>
                  </a:lnTo>
                  <a:lnTo>
                    <a:pt x="205545" y="275996"/>
                  </a:lnTo>
                  <a:lnTo>
                    <a:pt x="205629" y="299040"/>
                  </a:lnTo>
                  <a:lnTo>
                    <a:pt x="205661" y="310562"/>
                  </a:lnTo>
                  <a:lnTo>
                    <a:pt x="205693" y="322084"/>
                  </a:lnTo>
                  <a:lnTo>
                    <a:pt x="205719" y="333606"/>
                  </a:lnTo>
                  <a:lnTo>
                    <a:pt x="205738" y="345128"/>
                  </a:lnTo>
                  <a:lnTo>
                    <a:pt x="205745" y="356650"/>
                  </a:lnTo>
                  <a:lnTo>
                    <a:pt x="205751" y="368172"/>
                  </a:lnTo>
                  <a:lnTo>
                    <a:pt x="205758" y="373712"/>
                  </a:lnTo>
                  <a:lnTo>
                    <a:pt x="205777" y="379289"/>
                  </a:lnTo>
                  <a:lnTo>
                    <a:pt x="205803" y="384884"/>
                  </a:lnTo>
                  <a:lnTo>
                    <a:pt x="205841" y="390498"/>
                  </a:lnTo>
                  <a:lnTo>
                    <a:pt x="205880" y="396149"/>
                  </a:lnTo>
                  <a:lnTo>
                    <a:pt x="205925" y="401818"/>
                  </a:lnTo>
                  <a:lnTo>
                    <a:pt x="206022" y="413174"/>
                  </a:lnTo>
                  <a:lnTo>
                    <a:pt x="206112" y="424604"/>
                  </a:lnTo>
                  <a:lnTo>
                    <a:pt x="206157" y="430328"/>
                  </a:lnTo>
                  <a:lnTo>
                    <a:pt x="206196" y="436071"/>
                  </a:lnTo>
                  <a:lnTo>
                    <a:pt x="206228" y="441813"/>
                  </a:lnTo>
                  <a:lnTo>
                    <a:pt x="206253" y="447556"/>
                  </a:lnTo>
                  <a:lnTo>
                    <a:pt x="206266" y="453299"/>
                  </a:lnTo>
                  <a:lnTo>
                    <a:pt x="206273" y="459041"/>
                  </a:lnTo>
                  <a:lnTo>
                    <a:pt x="206260" y="464784"/>
                  </a:lnTo>
                  <a:lnTo>
                    <a:pt x="206241" y="470526"/>
                  </a:lnTo>
                  <a:lnTo>
                    <a:pt x="206221" y="473379"/>
                  </a:lnTo>
                  <a:lnTo>
                    <a:pt x="206202" y="476251"/>
                  </a:lnTo>
                  <a:lnTo>
                    <a:pt x="206176" y="479122"/>
                  </a:lnTo>
                  <a:lnTo>
                    <a:pt x="206144" y="481975"/>
                  </a:lnTo>
                  <a:lnTo>
                    <a:pt x="206112" y="484828"/>
                  </a:lnTo>
                  <a:lnTo>
                    <a:pt x="206073" y="487681"/>
                  </a:lnTo>
                  <a:lnTo>
                    <a:pt x="206028" y="490534"/>
                  </a:lnTo>
                  <a:lnTo>
                    <a:pt x="205983" y="493386"/>
                  </a:lnTo>
                  <a:lnTo>
                    <a:pt x="205925" y="496221"/>
                  </a:lnTo>
                  <a:lnTo>
                    <a:pt x="205867" y="499074"/>
                  </a:lnTo>
                  <a:lnTo>
                    <a:pt x="205803" y="501908"/>
                  </a:lnTo>
                  <a:lnTo>
                    <a:pt x="205732" y="504743"/>
                  </a:lnTo>
                  <a:lnTo>
                    <a:pt x="205655" y="507559"/>
                  </a:lnTo>
                  <a:lnTo>
                    <a:pt x="205571" y="510375"/>
                  </a:lnTo>
                  <a:lnTo>
                    <a:pt x="205481" y="513191"/>
                  </a:lnTo>
                  <a:lnTo>
                    <a:pt x="205384" y="516007"/>
                  </a:lnTo>
                  <a:lnTo>
                    <a:pt x="205281" y="518823"/>
                  </a:lnTo>
                  <a:lnTo>
                    <a:pt x="205165" y="521621"/>
                  </a:lnTo>
                  <a:lnTo>
                    <a:pt x="205050" y="524419"/>
                  </a:lnTo>
                  <a:lnTo>
                    <a:pt x="204927" y="527198"/>
                  </a:lnTo>
                  <a:lnTo>
                    <a:pt x="204792" y="529977"/>
                  </a:lnTo>
                  <a:lnTo>
                    <a:pt x="204650" y="532757"/>
                  </a:lnTo>
                  <a:lnTo>
                    <a:pt x="204502" y="535517"/>
                  </a:lnTo>
                  <a:lnTo>
                    <a:pt x="204348" y="538278"/>
                  </a:lnTo>
                  <a:lnTo>
                    <a:pt x="204180" y="541039"/>
                  </a:lnTo>
                  <a:lnTo>
                    <a:pt x="204007" y="543782"/>
                  </a:lnTo>
                  <a:lnTo>
                    <a:pt x="203826" y="546506"/>
                  </a:lnTo>
                  <a:lnTo>
                    <a:pt x="203633" y="549230"/>
                  </a:lnTo>
                  <a:lnTo>
                    <a:pt x="198979" y="549211"/>
                  </a:lnTo>
                  <a:lnTo>
                    <a:pt x="194324" y="549230"/>
                  </a:lnTo>
                  <a:lnTo>
                    <a:pt x="189670" y="549267"/>
                  </a:lnTo>
                  <a:lnTo>
                    <a:pt x="185015" y="549340"/>
                  </a:lnTo>
                  <a:lnTo>
                    <a:pt x="180367" y="549414"/>
                  </a:lnTo>
                  <a:lnTo>
                    <a:pt x="175719" y="549524"/>
                  </a:lnTo>
                  <a:lnTo>
                    <a:pt x="171071" y="549653"/>
                  </a:lnTo>
                  <a:lnTo>
                    <a:pt x="166423" y="549782"/>
                  </a:lnTo>
                  <a:lnTo>
                    <a:pt x="147850" y="550334"/>
                  </a:lnTo>
                  <a:lnTo>
                    <a:pt x="143208" y="550463"/>
                  </a:lnTo>
                  <a:lnTo>
                    <a:pt x="138567" y="550592"/>
                  </a:lnTo>
                  <a:lnTo>
                    <a:pt x="133925" y="550702"/>
                  </a:lnTo>
                  <a:lnTo>
                    <a:pt x="129277" y="550776"/>
                  </a:lnTo>
                  <a:lnTo>
                    <a:pt x="124635" y="550849"/>
                  </a:lnTo>
                  <a:lnTo>
                    <a:pt x="119994" y="550886"/>
                  </a:lnTo>
                  <a:lnTo>
                    <a:pt x="115352" y="550905"/>
                  </a:lnTo>
                  <a:lnTo>
                    <a:pt x="110710" y="550886"/>
                  </a:lnTo>
                  <a:lnTo>
                    <a:pt x="106069" y="550831"/>
                  </a:lnTo>
                  <a:lnTo>
                    <a:pt x="101421" y="550739"/>
                  </a:lnTo>
                  <a:lnTo>
                    <a:pt x="99097" y="550684"/>
                  </a:lnTo>
                  <a:lnTo>
                    <a:pt x="96773" y="550610"/>
                  </a:lnTo>
                  <a:lnTo>
                    <a:pt x="94455" y="550518"/>
                  </a:lnTo>
                  <a:lnTo>
                    <a:pt x="92131" y="550426"/>
                  </a:lnTo>
                  <a:lnTo>
                    <a:pt x="89807" y="550316"/>
                  </a:lnTo>
                  <a:lnTo>
                    <a:pt x="87483" y="550187"/>
                  </a:lnTo>
                  <a:lnTo>
                    <a:pt x="85159" y="550058"/>
                  </a:lnTo>
                  <a:lnTo>
                    <a:pt x="82835" y="549911"/>
                  </a:lnTo>
                  <a:lnTo>
                    <a:pt x="80511" y="549745"/>
                  </a:lnTo>
                  <a:lnTo>
                    <a:pt x="78180" y="549561"/>
                  </a:lnTo>
                  <a:lnTo>
                    <a:pt x="75856" y="549377"/>
                  </a:lnTo>
                  <a:lnTo>
                    <a:pt x="73532" y="549156"/>
                  </a:lnTo>
                  <a:lnTo>
                    <a:pt x="71202" y="548935"/>
                  </a:lnTo>
                  <a:lnTo>
                    <a:pt x="68878" y="548696"/>
                  </a:lnTo>
                  <a:lnTo>
                    <a:pt x="66547" y="548438"/>
                  </a:lnTo>
                  <a:lnTo>
                    <a:pt x="64223" y="548162"/>
                  </a:lnTo>
                  <a:lnTo>
                    <a:pt x="61893" y="547868"/>
                  </a:lnTo>
                  <a:lnTo>
                    <a:pt x="59562" y="547555"/>
                  </a:lnTo>
                  <a:lnTo>
                    <a:pt x="57238" y="547223"/>
                  </a:lnTo>
                  <a:lnTo>
                    <a:pt x="54908" y="546874"/>
                  </a:lnTo>
                  <a:lnTo>
                    <a:pt x="54824" y="546855"/>
                  </a:lnTo>
                  <a:lnTo>
                    <a:pt x="54740" y="546855"/>
                  </a:lnTo>
                  <a:lnTo>
                    <a:pt x="54670" y="546892"/>
                  </a:lnTo>
                  <a:lnTo>
                    <a:pt x="54592" y="546929"/>
                  </a:lnTo>
                  <a:lnTo>
                    <a:pt x="54451" y="547021"/>
                  </a:lnTo>
                  <a:lnTo>
                    <a:pt x="54380" y="547076"/>
                  </a:lnTo>
                  <a:lnTo>
                    <a:pt x="54303" y="547113"/>
                  </a:lnTo>
                  <a:lnTo>
                    <a:pt x="54161" y="546009"/>
                  </a:lnTo>
                  <a:lnTo>
                    <a:pt x="54019" y="544886"/>
                  </a:lnTo>
                  <a:lnTo>
                    <a:pt x="53897" y="543745"/>
                  </a:lnTo>
                  <a:lnTo>
                    <a:pt x="53781" y="542567"/>
                  </a:lnTo>
                  <a:lnTo>
                    <a:pt x="53672" y="541370"/>
                  </a:lnTo>
                  <a:lnTo>
                    <a:pt x="53569" y="540156"/>
                  </a:lnTo>
                  <a:lnTo>
                    <a:pt x="53479" y="538922"/>
                  </a:lnTo>
                  <a:lnTo>
                    <a:pt x="53401" y="537671"/>
                  </a:lnTo>
                  <a:lnTo>
                    <a:pt x="53331" y="536382"/>
                  </a:lnTo>
                  <a:lnTo>
                    <a:pt x="53260" y="535094"/>
                  </a:lnTo>
                  <a:lnTo>
                    <a:pt x="53208" y="533769"/>
                  </a:lnTo>
                  <a:lnTo>
                    <a:pt x="53157" y="532444"/>
                  </a:lnTo>
                  <a:lnTo>
                    <a:pt x="53112" y="531100"/>
                  </a:lnTo>
                  <a:lnTo>
                    <a:pt x="53079" y="529720"/>
                  </a:lnTo>
                  <a:lnTo>
                    <a:pt x="53054" y="528339"/>
                  </a:lnTo>
                  <a:lnTo>
                    <a:pt x="53028" y="526959"/>
                  </a:lnTo>
                  <a:lnTo>
                    <a:pt x="53015" y="525541"/>
                  </a:lnTo>
                  <a:lnTo>
                    <a:pt x="53002" y="524124"/>
                  </a:lnTo>
                  <a:lnTo>
                    <a:pt x="53002" y="522689"/>
                  </a:lnTo>
                  <a:lnTo>
                    <a:pt x="53002" y="521253"/>
                  </a:lnTo>
                  <a:lnTo>
                    <a:pt x="53009" y="519799"/>
                  </a:lnTo>
                  <a:lnTo>
                    <a:pt x="53022" y="518326"/>
                  </a:lnTo>
                  <a:lnTo>
                    <a:pt x="53041" y="516854"/>
                  </a:lnTo>
                  <a:lnTo>
                    <a:pt x="53060" y="515381"/>
                  </a:lnTo>
                  <a:lnTo>
                    <a:pt x="53092" y="513891"/>
                  </a:lnTo>
                  <a:lnTo>
                    <a:pt x="53118" y="512400"/>
                  </a:lnTo>
                  <a:lnTo>
                    <a:pt x="53189" y="509400"/>
                  </a:lnTo>
                  <a:lnTo>
                    <a:pt x="53279" y="506381"/>
                  </a:lnTo>
                  <a:lnTo>
                    <a:pt x="53376" y="503362"/>
                  </a:lnTo>
                  <a:lnTo>
                    <a:pt x="53479" y="500325"/>
                  </a:lnTo>
                  <a:lnTo>
                    <a:pt x="53594" y="497307"/>
                  </a:lnTo>
                  <a:lnTo>
                    <a:pt x="53717" y="494288"/>
                  </a:lnTo>
                  <a:lnTo>
                    <a:pt x="53839" y="491270"/>
                  </a:lnTo>
                  <a:lnTo>
                    <a:pt x="54084" y="485343"/>
                  </a:lnTo>
                  <a:lnTo>
                    <a:pt x="54322" y="479545"/>
                  </a:lnTo>
                  <a:lnTo>
                    <a:pt x="54431" y="476711"/>
                  </a:lnTo>
                  <a:lnTo>
                    <a:pt x="54534" y="473932"/>
                  </a:lnTo>
                  <a:lnTo>
                    <a:pt x="54625" y="471226"/>
                  </a:lnTo>
                  <a:lnTo>
                    <a:pt x="54702" y="468575"/>
                  </a:lnTo>
                  <a:lnTo>
                    <a:pt x="54766" y="465999"/>
                  </a:lnTo>
                  <a:lnTo>
                    <a:pt x="54792" y="464729"/>
                  </a:lnTo>
                  <a:lnTo>
                    <a:pt x="54811" y="463495"/>
                  </a:lnTo>
                  <a:lnTo>
                    <a:pt x="54831" y="462262"/>
                  </a:lnTo>
                  <a:lnTo>
                    <a:pt x="54837" y="461066"/>
                  </a:lnTo>
                  <a:lnTo>
                    <a:pt x="54850" y="459888"/>
                  </a:lnTo>
                  <a:lnTo>
                    <a:pt x="54850" y="458747"/>
                  </a:lnTo>
                  <a:lnTo>
                    <a:pt x="54831" y="453354"/>
                  </a:lnTo>
                  <a:lnTo>
                    <a:pt x="54811" y="447943"/>
                  </a:lnTo>
                  <a:lnTo>
                    <a:pt x="54779" y="442550"/>
                  </a:lnTo>
                  <a:lnTo>
                    <a:pt x="54740" y="437157"/>
                  </a:lnTo>
                  <a:lnTo>
                    <a:pt x="54695" y="431764"/>
                  </a:lnTo>
                  <a:lnTo>
                    <a:pt x="54637" y="426371"/>
                  </a:lnTo>
                  <a:lnTo>
                    <a:pt x="54579" y="420978"/>
                  </a:lnTo>
                  <a:lnTo>
                    <a:pt x="54515" y="415604"/>
                  </a:lnTo>
                  <a:lnTo>
                    <a:pt x="54444" y="410211"/>
                  </a:lnTo>
                  <a:lnTo>
                    <a:pt x="54367" y="404818"/>
                  </a:lnTo>
                  <a:lnTo>
                    <a:pt x="54283" y="399425"/>
                  </a:lnTo>
                  <a:lnTo>
                    <a:pt x="54200" y="394050"/>
                  </a:lnTo>
                  <a:lnTo>
                    <a:pt x="54110" y="388658"/>
                  </a:lnTo>
                  <a:lnTo>
                    <a:pt x="54013" y="383283"/>
                  </a:lnTo>
                  <a:lnTo>
                    <a:pt x="53820" y="372516"/>
                  </a:lnTo>
                  <a:lnTo>
                    <a:pt x="53607" y="361417"/>
                  </a:lnTo>
                  <a:lnTo>
                    <a:pt x="53401" y="350318"/>
                  </a:lnTo>
                  <a:lnTo>
                    <a:pt x="52989" y="328047"/>
                  </a:lnTo>
                  <a:lnTo>
                    <a:pt x="52783" y="316912"/>
                  </a:lnTo>
                  <a:lnTo>
                    <a:pt x="52564" y="305758"/>
                  </a:lnTo>
                  <a:lnTo>
                    <a:pt x="52339" y="294604"/>
                  </a:lnTo>
                  <a:lnTo>
                    <a:pt x="52101" y="283450"/>
                  </a:lnTo>
                  <a:lnTo>
                    <a:pt x="51979" y="277873"/>
                  </a:lnTo>
                  <a:lnTo>
                    <a:pt x="51843" y="272296"/>
                  </a:lnTo>
                  <a:lnTo>
                    <a:pt x="51708" y="266719"/>
                  </a:lnTo>
                  <a:lnTo>
                    <a:pt x="51573" y="261161"/>
                  </a:lnTo>
                  <a:lnTo>
                    <a:pt x="51425" y="255584"/>
                  </a:lnTo>
                  <a:lnTo>
                    <a:pt x="51277" y="250025"/>
                  </a:lnTo>
                  <a:lnTo>
                    <a:pt x="51116" y="244467"/>
                  </a:lnTo>
                  <a:lnTo>
                    <a:pt x="50955" y="238908"/>
                  </a:lnTo>
                  <a:lnTo>
                    <a:pt x="50781" y="233349"/>
                  </a:lnTo>
                  <a:lnTo>
                    <a:pt x="50601" y="227791"/>
                  </a:lnTo>
                  <a:lnTo>
                    <a:pt x="50414" y="222251"/>
                  </a:lnTo>
                  <a:lnTo>
                    <a:pt x="50221" y="216711"/>
                  </a:lnTo>
                  <a:lnTo>
                    <a:pt x="50022" y="211189"/>
                  </a:lnTo>
                  <a:lnTo>
                    <a:pt x="49809" y="205667"/>
                  </a:lnTo>
                  <a:lnTo>
                    <a:pt x="49584" y="200145"/>
                  </a:lnTo>
                  <a:lnTo>
                    <a:pt x="49352" y="194624"/>
                  </a:lnTo>
                  <a:lnTo>
                    <a:pt x="49352" y="194624"/>
                  </a:lnTo>
                  <a:lnTo>
                    <a:pt x="49436" y="194937"/>
                  </a:lnTo>
                  <a:lnTo>
                    <a:pt x="49526" y="195231"/>
                  </a:lnTo>
                  <a:lnTo>
                    <a:pt x="49616" y="195507"/>
                  </a:lnTo>
                  <a:lnTo>
                    <a:pt x="49713" y="195765"/>
                  </a:lnTo>
                  <a:lnTo>
                    <a:pt x="49816" y="196022"/>
                  </a:lnTo>
                  <a:lnTo>
                    <a:pt x="49925" y="196243"/>
                  </a:lnTo>
                  <a:lnTo>
                    <a:pt x="50041" y="196464"/>
                  </a:lnTo>
                  <a:lnTo>
                    <a:pt x="50157" y="196667"/>
                  </a:lnTo>
                  <a:lnTo>
                    <a:pt x="50285" y="196851"/>
                  </a:lnTo>
                  <a:lnTo>
                    <a:pt x="50414" y="196998"/>
                  </a:lnTo>
                  <a:lnTo>
                    <a:pt x="50549" y="197127"/>
                  </a:lnTo>
                  <a:lnTo>
                    <a:pt x="50691" y="197237"/>
                  </a:lnTo>
                  <a:lnTo>
                    <a:pt x="50846" y="197329"/>
                  </a:lnTo>
                  <a:lnTo>
                    <a:pt x="51000" y="197384"/>
                  </a:lnTo>
                  <a:lnTo>
                    <a:pt x="51161" y="197421"/>
                  </a:lnTo>
                  <a:lnTo>
                    <a:pt x="51328" y="197421"/>
                  </a:lnTo>
                  <a:lnTo>
                    <a:pt x="56118" y="197182"/>
                  </a:lnTo>
                  <a:lnTo>
                    <a:pt x="60914" y="196961"/>
                  </a:lnTo>
                  <a:lnTo>
                    <a:pt x="65717" y="196777"/>
                  </a:lnTo>
                  <a:lnTo>
                    <a:pt x="70519" y="196611"/>
                  </a:lnTo>
                  <a:lnTo>
                    <a:pt x="75322" y="196446"/>
                  </a:lnTo>
                  <a:lnTo>
                    <a:pt x="80137" y="196299"/>
                  </a:lnTo>
                  <a:lnTo>
                    <a:pt x="89762" y="196041"/>
                  </a:lnTo>
                  <a:lnTo>
                    <a:pt x="99399" y="195765"/>
                  </a:lnTo>
                  <a:lnTo>
                    <a:pt x="104215" y="195618"/>
                  </a:lnTo>
                  <a:lnTo>
                    <a:pt x="109037" y="195452"/>
                  </a:lnTo>
                  <a:lnTo>
                    <a:pt x="113859" y="195286"/>
                  </a:lnTo>
                  <a:lnTo>
                    <a:pt x="118680" y="195084"/>
                  </a:lnTo>
                  <a:lnTo>
                    <a:pt x="123502" y="194863"/>
                  </a:lnTo>
                  <a:lnTo>
                    <a:pt x="128324" y="194624"/>
                  </a:lnTo>
                  <a:lnTo>
                    <a:pt x="133146" y="194348"/>
                  </a:lnTo>
                  <a:lnTo>
                    <a:pt x="137968" y="194035"/>
                  </a:lnTo>
                  <a:lnTo>
                    <a:pt x="142783" y="193667"/>
                  </a:lnTo>
                  <a:lnTo>
                    <a:pt x="145191" y="193482"/>
                  </a:lnTo>
                  <a:lnTo>
                    <a:pt x="147599" y="193280"/>
                  </a:lnTo>
                  <a:lnTo>
                    <a:pt x="150007" y="193059"/>
                  </a:lnTo>
                  <a:lnTo>
                    <a:pt x="152414" y="192820"/>
                  </a:lnTo>
                  <a:lnTo>
                    <a:pt x="154822" y="192581"/>
                  </a:lnTo>
                  <a:lnTo>
                    <a:pt x="157230" y="192323"/>
                  </a:lnTo>
                  <a:lnTo>
                    <a:pt x="159631" y="192065"/>
                  </a:lnTo>
                  <a:lnTo>
                    <a:pt x="162039" y="191771"/>
                  </a:lnTo>
                  <a:lnTo>
                    <a:pt x="164440" y="191476"/>
                  </a:lnTo>
                  <a:lnTo>
                    <a:pt x="166848" y="191163"/>
                  </a:lnTo>
                  <a:lnTo>
                    <a:pt x="169249" y="190832"/>
                  </a:lnTo>
                  <a:lnTo>
                    <a:pt x="171650" y="190482"/>
                  </a:lnTo>
                  <a:lnTo>
                    <a:pt x="174052" y="190133"/>
                  </a:lnTo>
                  <a:lnTo>
                    <a:pt x="176447" y="189746"/>
                  </a:lnTo>
                  <a:lnTo>
                    <a:pt x="178848" y="189360"/>
                  </a:lnTo>
                  <a:lnTo>
                    <a:pt x="181243" y="188936"/>
                  </a:lnTo>
                  <a:lnTo>
                    <a:pt x="183638" y="188494"/>
                  </a:lnTo>
                  <a:lnTo>
                    <a:pt x="186032" y="188053"/>
                  </a:lnTo>
                  <a:lnTo>
                    <a:pt x="188427" y="187574"/>
                  </a:lnTo>
                  <a:lnTo>
                    <a:pt x="190822" y="187077"/>
                  </a:lnTo>
                  <a:lnTo>
                    <a:pt x="193211" y="186562"/>
                  </a:lnTo>
                  <a:lnTo>
                    <a:pt x="195605" y="186028"/>
                  </a:lnTo>
                  <a:lnTo>
                    <a:pt x="197994" y="185476"/>
                  </a:lnTo>
                  <a:lnTo>
                    <a:pt x="200382" y="184887"/>
                  </a:lnTo>
                  <a:lnTo>
                    <a:pt x="202764" y="184298"/>
                  </a:lnTo>
                  <a:lnTo>
                    <a:pt x="205153" y="183672"/>
                  </a:lnTo>
                  <a:close/>
                  <a:moveTo>
                    <a:pt x="99599" y="1"/>
                  </a:moveTo>
                  <a:lnTo>
                    <a:pt x="98183" y="19"/>
                  </a:lnTo>
                  <a:lnTo>
                    <a:pt x="96760" y="38"/>
                  </a:lnTo>
                  <a:lnTo>
                    <a:pt x="95343" y="74"/>
                  </a:lnTo>
                  <a:lnTo>
                    <a:pt x="93927" y="130"/>
                  </a:lnTo>
                  <a:lnTo>
                    <a:pt x="92511" y="185"/>
                  </a:lnTo>
                  <a:lnTo>
                    <a:pt x="91101" y="277"/>
                  </a:lnTo>
                  <a:lnTo>
                    <a:pt x="89685" y="387"/>
                  </a:lnTo>
                  <a:lnTo>
                    <a:pt x="88275" y="498"/>
                  </a:lnTo>
                  <a:lnTo>
                    <a:pt x="86858" y="645"/>
                  </a:lnTo>
                  <a:lnTo>
                    <a:pt x="85455" y="792"/>
                  </a:lnTo>
                  <a:lnTo>
                    <a:pt x="84045" y="976"/>
                  </a:lnTo>
                  <a:lnTo>
                    <a:pt x="82642" y="1160"/>
                  </a:lnTo>
                  <a:lnTo>
                    <a:pt x="81238" y="1381"/>
                  </a:lnTo>
                  <a:lnTo>
                    <a:pt x="79835" y="1602"/>
                  </a:lnTo>
                  <a:lnTo>
                    <a:pt x="78438" y="1860"/>
                  </a:lnTo>
                  <a:lnTo>
                    <a:pt x="77047" y="2136"/>
                  </a:lnTo>
                  <a:lnTo>
                    <a:pt x="75657" y="2430"/>
                  </a:lnTo>
                  <a:lnTo>
                    <a:pt x="75470" y="2485"/>
                  </a:lnTo>
                  <a:lnTo>
                    <a:pt x="75296" y="2559"/>
                  </a:lnTo>
                  <a:lnTo>
                    <a:pt x="75129" y="2688"/>
                  </a:lnTo>
                  <a:lnTo>
                    <a:pt x="74974" y="2835"/>
                  </a:lnTo>
                  <a:lnTo>
                    <a:pt x="74826" y="3001"/>
                  </a:lnTo>
                  <a:lnTo>
                    <a:pt x="74685" y="3203"/>
                  </a:lnTo>
                  <a:lnTo>
                    <a:pt x="74549" y="3443"/>
                  </a:lnTo>
                  <a:lnTo>
                    <a:pt x="74427" y="3682"/>
                  </a:lnTo>
                  <a:lnTo>
                    <a:pt x="74318" y="3958"/>
                  </a:lnTo>
                  <a:lnTo>
                    <a:pt x="74215" y="4252"/>
                  </a:lnTo>
                  <a:lnTo>
                    <a:pt x="74118" y="4547"/>
                  </a:lnTo>
                  <a:lnTo>
                    <a:pt x="74028" y="4878"/>
                  </a:lnTo>
                  <a:lnTo>
                    <a:pt x="73951" y="5210"/>
                  </a:lnTo>
                  <a:lnTo>
                    <a:pt x="73880" y="5559"/>
                  </a:lnTo>
                  <a:lnTo>
                    <a:pt x="73816" y="5909"/>
                  </a:lnTo>
                  <a:lnTo>
                    <a:pt x="73764" y="6277"/>
                  </a:lnTo>
                  <a:lnTo>
                    <a:pt x="73635" y="6424"/>
                  </a:lnTo>
                  <a:lnTo>
                    <a:pt x="73500" y="6572"/>
                  </a:lnTo>
                  <a:lnTo>
                    <a:pt x="73378" y="6756"/>
                  </a:lnTo>
                  <a:lnTo>
                    <a:pt x="73255" y="6977"/>
                  </a:lnTo>
                  <a:lnTo>
                    <a:pt x="73140" y="7197"/>
                  </a:lnTo>
                  <a:lnTo>
                    <a:pt x="73030" y="7455"/>
                  </a:lnTo>
                  <a:lnTo>
                    <a:pt x="72921" y="7731"/>
                  </a:lnTo>
                  <a:lnTo>
                    <a:pt x="72824" y="8044"/>
                  </a:lnTo>
                  <a:lnTo>
                    <a:pt x="72734" y="8375"/>
                  </a:lnTo>
                  <a:lnTo>
                    <a:pt x="72650" y="8725"/>
                  </a:lnTo>
                  <a:lnTo>
                    <a:pt x="72573" y="9093"/>
                  </a:lnTo>
                  <a:lnTo>
                    <a:pt x="72502" y="9480"/>
                  </a:lnTo>
                  <a:lnTo>
                    <a:pt x="72444" y="9903"/>
                  </a:lnTo>
                  <a:lnTo>
                    <a:pt x="72399" y="10326"/>
                  </a:lnTo>
                  <a:lnTo>
                    <a:pt x="72361" y="10787"/>
                  </a:lnTo>
                  <a:lnTo>
                    <a:pt x="72335" y="11265"/>
                  </a:lnTo>
                  <a:lnTo>
                    <a:pt x="72277" y="12664"/>
                  </a:lnTo>
                  <a:lnTo>
                    <a:pt x="72225" y="14026"/>
                  </a:lnTo>
                  <a:lnTo>
                    <a:pt x="72193" y="15370"/>
                  </a:lnTo>
                  <a:lnTo>
                    <a:pt x="72167" y="16713"/>
                  </a:lnTo>
                  <a:lnTo>
                    <a:pt x="72148" y="18038"/>
                  </a:lnTo>
                  <a:lnTo>
                    <a:pt x="72148" y="19345"/>
                  </a:lnTo>
                  <a:lnTo>
                    <a:pt x="72148" y="20634"/>
                  </a:lnTo>
                  <a:lnTo>
                    <a:pt x="72167" y="21904"/>
                  </a:lnTo>
                  <a:lnTo>
                    <a:pt x="72193" y="23155"/>
                  </a:lnTo>
                  <a:lnTo>
                    <a:pt x="72232" y="24407"/>
                  </a:lnTo>
                  <a:lnTo>
                    <a:pt x="72277" y="25622"/>
                  </a:lnTo>
                  <a:lnTo>
                    <a:pt x="72335" y="26836"/>
                  </a:lnTo>
                  <a:lnTo>
                    <a:pt x="72399" y="28033"/>
                  </a:lnTo>
                  <a:lnTo>
                    <a:pt x="72476" y="29211"/>
                  </a:lnTo>
                  <a:lnTo>
                    <a:pt x="72560" y="30370"/>
                  </a:lnTo>
                  <a:lnTo>
                    <a:pt x="72657" y="31511"/>
                  </a:lnTo>
                  <a:lnTo>
                    <a:pt x="72760" y="32653"/>
                  </a:lnTo>
                  <a:lnTo>
                    <a:pt x="72869" y="33757"/>
                  </a:lnTo>
                  <a:lnTo>
                    <a:pt x="72992" y="34861"/>
                  </a:lnTo>
                  <a:lnTo>
                    <a:pt x="73127" y="35947"/>
                  </a:lnTo>
                  <a:lnTo>
                    <a:pt x="73262" y="37015"/>
                  </a:lnTo>
                  <a:lnTo>
                    <a:pt x="73410" y="38064"/>
                  </a:lnTo>
                  <a:lnTo>
                    <a:pt x="73571" y="39095"/>
                  </a:lnTo>
                  <a:lnTo>
                    <a:pt x="73732" y="40107"/>
                  </a:lnTo>
                  <a:lnTo>
                    <a:pt x="73906" y="41119"/>
                  </a:lnTo>
                  <a:lnTo>
                    <a:pt x="74086" y="42113"/>
                  </a:lnTo>
                  <a:lnTo>
                    <a:pt x="74273" y="43070"/>
                  </a:lnTo>
                  <a:lnTo>
                    <a:pt x="74472" y="44027"/>
                  </a:lnTo>
                  <a:lnTo>
                    <a:pt x="74678" y="44966"/>
                  </a:lnTo>
                  <a:lnTo>
                    <a:pt x="74891" y="45905"/>
                  </a:lnTo>
                  <a:lnTo>
                    <a:pt x="75110" y="46807"/>
                  </a:lnTo>
                  <a:lnTo>
                    <a:pt x="75335" y="47709"/>
                  </a:lnTo>
                  <a:lnTo>
                    <a:pt x="75567" y="48574"/>
                  </a:lnTo>
                  <a:lnTo>
                    <a:pt x="75811" y="49439"/>
                  </a:lnTo>
                  <a:lnTo>
                    <a:pt x="76056" y="50285"/>
                  </a:lnTo>
                  <a:lnTo>
                    <a:pt x="76313" y="51114"/>
                  </a:lnTo>
                  <a:lnTo>
                    <a:pt x="76577" y="51942"/>
                  </a:lnTo>
                  <a:lnTo>
                    <a:pt x="76841" y="52733"/>
                  </a:lnTo>
                  <a:lnTo>
                    <a:pt x="77118" y="53525"/>
                  </a:lnTo>
                  <a:lnTo>
                    <a:pt x="77395" y="54298"/>
                  </a:lnTo>
                  <a:lnTo>
                    <a:pt x="77685" y="55034"/>
                  </a:lnTo>
                  <a:lnTo>
                    <a:pt x="77981" y="55770"/>
                  </a:lnTo>
                  <a:lnTo>
                    <a:pt x="78277" y="56507"/>
                  </a:lnTo>
                  <a:lnTo>
                    <a:pt x="78579" y="57206"/>
                  </a:lnTo>
                  <a:lnTo>
                    <a:pt x="78889" y="57905"/>
                  </a:lnTo>
                  <a:lnTo>
                    <a:pt x="79210" y="58568"/>
                  </a:lnTo>
                  <a:lnTo>
                    <a:pt x="79526" y="59231"/>
                  </a:lnTo>
                  <a:lnTo>
                    <a:pt x="79854" y="59875"/>
                  </a:lnTo>
                  <a:lnTo>
                    <a:pt x="80189" y="60501"/>
                  </a:lnTo>
                  <a:lnTo>
                    <a:pt x="80524" y="61108"/>
                  </a:lnTo>
                  <a:lnTo>
                    <a:pt x="80865" y="61715"/>
                  </a:lnTo>
                  <a:lnTo>
                    <a:pt x="81213" y="62286"/>
                  </a:lnTo>
                  <a:lnTo>
                    <a:pt x="81567" y="62857"/>
                  </a:lnTo>
                  <a:lnTo>
                    <a:pt x="81921" y="63409"/>
                  </a:lnTo>
                  <a:lnTo>
                    <a:pt x="82281" y="63942"/>
                  </a:lnTo>
                  <a:lnTo>
                    <a:pt x="82642" y="64458"/>
                  </a:lnTo>
                  <a:lnTo>
                    <a:pt x="83015" y="64973"/>
                  </a:lnTo>
                  <a:lnTo>
                    <a:pt x="83382" y="65452"/>
                  </a:lnTo>
                  <a:lnTo>
                    <a:pt x="83762" y="65930"/>
                  </a:lnTo>
                  <a:lnTo>
                    <a:pt x="84142" y="66390"/>
                  </a:lnTo>
                  <a:lnTo>
                    <a:pt x="84528" y="66832"/>
                  </a:lnTo>
                  <a:lnTo>
                    <a:pt x="84914" y="67255"/>
                  </a:lnTo>
                  <a:lnTo>
                    <a:pt x="85307" y="67660"/>
                  </a:lnTo>
                  <a:lnTo>
                    <a:pt x="85700" y="68065"/>
                  </a:lnTo>
                  <a:lnTo>
                    <a:pt x="85429" y="69703"/>
                  </a:lnTo>
                  <a:lnTo>
                    <a:pt x="85172" y="71342"/>
                  </a:lnTo>
                  <a:lnTo>
                    <a:pt x="84921" y="72998"/>
                  </a:lnTo>
                  <a:lnTo>
                    <a:pt x="84683" y="74673"/>
                  </a:lnTo>
                  <a:lnTo>
                    <a:pt x="84451" y="76348"/>
                  </a:lnTo>
                  <a:lnTo>
                    <a:pt x="84225" y="78041"/>
                  </a:lnTo>
                  <a:lnTo>
                    <a:pt x="84007" y="79735"/>
                  </a:lnTo>
                  <a:lnTo>
                    <a:pt x="83801" y="81446"/>
                  </a:lnTo>
                  <a:lnTo>
                    <a:pt x="83601" y="83158"/>
                  </a:lnTo>
                  <a:lnTo>
                    <a:pt x="83408" y="84870"/>
                  </a:lnTo>
                  <a:lnTo>
                    <a:pt x="83228" y="86600"/>
                  </a:lnTo>
                  <a:lnTo>
                    <a:pt x="83047" y="88330"/>
                  </a:lnTo>
                  <a:lnTo>
                    <a:pt x="82886" y="90079"/>
                  </a:lnTo>
                  <a:lnTo>
                    <a:pt x="82725" y="91827"/>
                  </a:lnTo>
                  <a:lnTo>
                    <a:pt x="82577" y="93576"/>
                  </a:lnTo>
                  <a:lnTo>
                    <a:pt x="82436" y="95343"/>
                  </a:lnTo>
                  <a:lnTo>
                    <a:pt x="82301" y="97110"/>
                  </a:lnTo>
                  <a:lnTo>
                    <a:pt x="82178" y="98877"/>
                  </a:lnTo>
                  <a:lnTo>
                    <a:pt x="82062" y="100644"/>
                  </a:lnTo>
                  <a:lnTo>
                    <a:pt x="81953" y="102429"/>
                  </a:lnTo>
                  <a:lnTo>
                    <a:pt x="81856" y="104214"/>
                  </a:lnTo>
                  <a:lnTo>
                    <a:pt x="81766" y="106000"/>
                  </a:lnTo>
                  <a:lnTo>
                    <a:pt x="81683" y="107785"/>
                  </a:lnTo>
                  <a:lnTo>
                    <a:pt x="81612" y="109589"/>
                  </a:lnTo>
                  <a:lnTo>
                    <a:pt x="81547" y="111374"/>
                  </a:lnTo>
                  <a:lnTo>
                    <a:pt x="81489" y="113178"/>
                  </a:lnTo>
                  <a:lnTo>
                    <a:pt x="81438" y="114982"/>
                  </a:lnTo>
                  <a:lnTo>
                    <a:pt x="81399" y="116785"/>
                  </a:lnTo>
                  <a:lnTo>
                    <a:pt x="81367" y="118589"/>
                  </a:lnTo>
                  <a:lnTo>
                    <a:pt x="81341" y="120393"/>
                  </a:lnTo>
                  <a:lnTo>
                    <a:pt x="81328" y="122197"/>
                  </a:lnTo>
                  <a:lnTo>
                    <a:pt x="81322" y="124001"/>
                  </a:lnTo>
                  <a:lnTo>
                    <a:pt x="81322" y="125804"/>
                  </a:lnTo>
                  <a:lnTo>
                    <a:pt x="81328" y="127608"/>
                  </a:lnTo>
                  <a:lnTo>
                    <a:pt x="81348" y="129412"/>
                  </a:lnTo>
                  <a:lnTo>
                    <a:pt x="81373" y="131216"/>
                  </a:lnTo>
                  <a:lnTo>
                    <a:pt x="81412" y="133019"/>
                  </a:lnTo>
                  <a:lnTo>
                    <a:pt x="81457" y="134823"/>
                  </a:lnTo>
                  <a:lnTo>
                    <a:pt x="81509" y="136627"/>
                  </a:lnTo>
                  <a:lnTo>
                    <a:pt x="81567" y="138431"/>
                  </a:lnTo>
                  <a:lnTo>
                    <a:pt x="81637" y="140216"/>
                  </a:lnTo>
                  <a:lnTo>
                    <a:pt x="81715" y="142020"/>
                  </a:lnTo>
                  <a:lnTo>
                    <a:pt x="81798" y="143805"/>
                  </a:lnTo>
                  <a:lnTo>
                    <a:pt x="81889" y="145591"/>
                  </a:lnTo>
                  <a:lnTo>
                    <a:pt x="81992" y="147376"/>
                  </a:lnTo>
                  <a:lnTo>
                    <a:pt x="82101" y="149143"/>
                  </a:lnTo>
                  <a:lnTo>
                    <a:pt x="82223" y="150928"/>
                  </a:lnTo>
                  <a:lnTo>
                    <a:pt x="82352" y="152695"/>
                  </a:lnTo>
                  <a:lnTo>
                    <a:pt x="82487" y="154462"/>
                  </a:lnTo>
                  <a:lnTo>
                    <a:pt x="82629" y="156211"/>
                  </a:lnTo>
                  <a:lnTo>
                    <a:pt x="82783" y="157959"/>
                  </a:lnTo>
                  <a:lnTo>
                    <a:pt x="82944" y="159708"/>
                  </a:lnTo>
                  <a:lnTo>
                    <a:pt x="83112" y="161456"/>
                  </a:lnTo>
                  <a:lnTo>
                    <a:pt x="83292" y="163187"/>
                  </a:lnTo>
                  <a:lnTo>
                    <a:pt x="83479" y="164917"/>
                  </a:lnTo>
                  <a:lnTo>
                    <a:pt x="83672" y="166628"/>
                  </a:lnTo>
                  <a:lnTo>
                    <a:pt x="83871" y="168340"/>
                  </a:lnTo>
                  <a:lnTo>
                    <a:pt x="84084" y="170052"/>
                  </a:lnTo>
                  <a:lnTo>
                    <a:pt x="84303" y="171745"/>
                  </a:lnTo>
                  <a:lnTo>
                    <a:pt x="84534" y="173420"/>
                  </a:lnTo>
                  <a:lnTo>
                    <a:pt x="84766" y="175095"/>
                  </a:lnTo>
                  <a:lnTo>
                    <a:pt x="85011" y="176770"/>
                  </a:lnTo>
                  <a:lnTo>
                    <a:pt x="85268" y="178427"/>
                  </a:lnTo>
                  <a:lnTo>
                    <a:pt x="85526" y="180065"/>
                  </a:lnTo>
                  <a:lnTo>
                    <a:pt x="81245" y="180470"/>
                  </a:lnTo>
                  <a:lnTo>
                    <a:pt x="76970" y="180838"/>
                  </a:lnTo>
                  <a:lnTo>
                    <a:pt x="72689" y="181224"/>
                  </a:lnTo>
                  <a:lnTo>
                    <a:pt x="68414" y="181574"/>
                  </a:lnTo>
                  <a:lnTo>
                    <a:pt x="64146" y="181905"/>
                  </a:lnTo>
                  <a:lnTo>
                    <a:pt x="59871" y="182218"/>
                  </a:lnTo>
                  <a:lnTo>
                    <a:pt x="55597" y="182513"/>
                  </a:lnTo>
                  <a:lnTo>
                    <a:pt x="51328" y="182770"/>
                  </a:lnTo>
                  <a:lnTo>
                    <a:pt x="51167" y="182789"/>
                  </a:lnTo>
                  <a:lnTo>
                    <a:pt x="51007" y="182825"/>
                  </a:lnTo>
                  <a:lnTo>
                    <a:pt x="50852" y="182899"/>
                  </a:lnTo>
                  <a:lnTo>
                    <a:pt x="50710" y="182991"/>
                  </a:lnTo>
                  <a:lnTo>
                    <a:pt x="50569" y="183102"/>
                  </a:lnTo>
                  <a:lnTo>
                    <a:pt x="50434" y="183230"/>
                  </a:lnTo>
                  <a:lnTo>
                    <a:pt x="50305" y="183378"/>
                  </a:lnTo>
                  <a:lnTo>
                    <a:pt x="50182" y="183562"/>
                  </a:lnTo>
                  <a:lnTo>
                    <a:pt x="50060" y="183746"/>
                  </a:lnTo>
                  <a:lnTo>
                    <a:pt x="49951" y="183948"/>
                  </a:lnTo>
                  <a:lnTo>
                    <a:pt x="49841" y="184169"/>
                  </a:lnTo>
                  <a:lnTo>
                    <a:pt x="49745" y="184408"/>
                  </a:lnTo>
                  <a:lnTo>
                    <a:pt x="49648" y="184666"/>
                  </a:lnTo>
                  <a:lnTo>
                    <a:pt x="49558" y="184924"/>
                  </a:lnTo>
                  <a:lnTo>
                    <a:pt x="49474" y="185200"/>
                  </a:lnTo>
                  <a:lnTo>
                    <a:pt x="49397" y="185494"/>
                  </a:lnTo>
                  <a:lnTo>
                    <a:pt x="49326" y="185807"/>
                  </a:lnTo>
                  <a:lnTo>
                    <a:pt x="49255" y="186120"/>
                  </a:lnTo>
                  <a:lnTo>
                    <a:pt x="49197" y="186433"/>
                  </a:lnTo>
                  <a:lnTo>
                    <a:pt x="49140" y="186764"/>
                  </a:lnTo>
                  <a:lnTo>
                    <a:pt x="49094" y="187114"/>
                  </a:lnTo>
                  <a:lnTo>
                    <a:pt x="49049" y="187445"/>
                  </a:lnTo>
                  <a:lnTo>
                    <a:pt x="49011" y="187813"/>
                  </a:lnTo>
                  <a:lnTo>
                    <a:pt x="48979" y="188163"/>
                  </a:lnTo>
                  <a:lnTo>
                    <a:pt x="48953" y="188531"/>
                  </a:lnTo>
                  <a:lnTo>
                    <a:pt x="48927" y="188899"/>
                  </a:lnTo>
                  <a:lnTo>
                    <a:pt x="48914" y="189268"/>
                  </a:lnTo>
                  <a:lnTo>
                    <a:pt x="48908" y="189636"/>
                  </a:lnTo>
                  <a:lnTo>
                    <a:pt x="48901" y="190004"/>
                  </a:lnTo>
                  <a:lnTo>
                    <a:pt x="48901" y="190372"/>
                  </a:lnTo>
                  <a:lnTo>
                    <a:pt x="48914" y="190740"/>
                  </a:lnTo>
                  <a:lnTo>
                    <a:pt x="48927" y="191108"/>
                  </a:lnTo>
                  <a:lnTo>
                    <a:pt x="48818" y="190703"/>
                  </a:lnTo>
                  <a:lnTo>
                    <a:pt x="48695" y="190317"/>
                  </a:lnTo>
                  <a:lnTo>
                    <a:pt x="48567" y="189967"/>
                  </a:lnTo>
                  <a:lnTo>
                    <a:pt x="48431" y="189636"/>
                  </a:lnTo>
                  <a:lnTo>
                    <a:pt x="48290" y="189360"/>
                  </a:lnTo>
                  <a:lnTo>
                    <a:pt x="48142" y="189102"/>
                  </a:lnTo>
                  <a:lnTo>
                    <a:pt x="47987" y="188863"/>
                  </a:lnTo>
                  <a:lnTo>
                    <a:pt x="47833" y="188679"/>
                  </a:lnTo>
                  <a:lnTo>
                    <a:pt x="47672" y="188513"/>
                  </a:lnTo>
                  <a:lnTo>
                    <a:pt x="47511" y="188384"/>
                  </a:lnTo>
                  <a:lnTo>
                    <a:pt x="47343" y="188292"/>
                  </a:lnTo>
                  <a:lnTo>
                    <a:pt x="47176" y="188218"/>
                  </a:lnTo>
                  <a:lnTo>
                    <a:pt x="47009" y="188200"/>
                  </a:lnTo>
                  <a:lnTo>
                    <a:pt x="46848" y="188200"/>
                  </a:lnTo>
                  <a:lnTo>
                    <a:pt x="46680" y="188237"/>
                  </a:lnTo>
                  <a:lnTo>
                    <a:pt x="46519" y="188292"/>
                  </a:lnTo>
                  <a:lnTo>
                    <a:pt x="46365" y="188402"/>
                  </a:lnTo>
                  <a:lnTo>
                    <a:pt x="46210" y="188550"/>
                  </a:lnTo>
                  <a:lnTo>
                    <a:pt x="46062" y="188715"/>
                  </a:lnTo>
                  <a:lnTo>
                    <a:pt x="45921" y="188918"/>
                  </a:lnTo>
                  <a:lnTo>
                    <a:pt x="45779" y="189157"/>
                  </a:lnTo>
                  <a:lnTo>
                    <a:pt x="45657" y="189433"/>
                  </a:lnTo>
                  <a:lnTo>
                    <a:pt x="45534" y="189746"/>
                  </a:lnTo>
                  <a:lnTo>
                    <a:pt x="45476" y="189912"/>
                  </a:lnTo>
                  <a:lnTo>
                    <a:pt x="45425" y="190096"/>
                  </a:lnTo>
                  <a:lnTo>
                    <a:pt x="45373" y="190280"/>
                  </a:lnTo>
                  <a:lnTo>
                    <a:pt x="45322" y="190464"/>
                  </a:lnTo>
                  <a:lnTo>
                    <a:pt x="45277" y="190666"/>
                  </a:lnTo>
                  <a:lnTo>
                    <a:pt x="45232" y="190887"/>
                  </a:lnTo>
                  <a:lnTo>
                    <a:pt x="45193" y="191108"/>
                  </a:lnTo>
                  <a:lnTo>
                    <a:pt x="45155" y="191329"/>
                  </a:lnTo>
                  <a:lnTo>
                    <a:pt x="45122" y="191568"/>
                  </a:lnTo>
                  <a:lnTo>
                    <a:pt x="45090" y="191826"/>
                  </a:lnTo>
                  <a:lnTo>
                    <a:pt x="45064" y="192084"/>
                  </a:lnTo>
                  <a:lnTo>
                    <a:pt x="45039" y="192341"/>
                  </a:lnTo>
                  <a:lnTo>
                    <a:pt x="45019" y="192617"/>
                  </a:lnTo>
                  <a:lnTo>
                    <a:pt x="45000" y="192912"/>
                  </a:lnTo>
                  <a:lnTo>
                    <a:pt x="44987" y="193206"/>
                  </a:lnTo>
                  <a:lnTo>
                    <a:pt x="44981" y="193501"/>
                  </a:lnTo>
                  <a:lnTo>
                    <a:pt x="44974" y="193814"/>
                  </a:lnTo>
                  <a:lnTo>
                    <a:pt x="44974" y="194145"/>
                  </a:lnTo>
                  <a:lnTo>
                    <a:pt x="45013" y="199961"/>
                  </a:lnTo>
                  <a:lnTo>
                    <a:pt x="45058" y="205778"/>
                  </a:lnTo>
                  <a:lnTo>
                    <a:pt x="45122" y="211612"/>
                  </a:lnTo>
                  <a:lnTo>
                    <a:pt x="45193" y="217428"/>
                  </a:lnTo>
                  <a:lnTo>
                    <a:pt x="45277" y="223245"/>
                  </a:lnTo>
                  <a:lnTo>
                    <a:pt x="45367" y="229079"/>
                  </a:lnTo>
                  <a:lnTo>
                    <a:pt x="45470" y="234895"/>
                  </a:lnTo>
                  <a:lnTo>
                    <a:pt x="45579" y="240712"/>
                  </a:lnTo>
                  <a:lnTo>
                    <a:pt x="45695" y="246528"/>
                  </a:lnTo>
                  <a:lnTo>
                    <a:pt x="45818" y="252363"/>
                  </a:lnTo>
                  <a:lnTo>
                    <a:pt x="45953" y="258179"/>
                  </a:lnTo>
                  <a:lnTo>
                    <a:pt x="46088" y="263995"/>
                  </a:lnTo>
                  <a:lnTo>
                    <a:pt x="46230" y="269830"/>
                  </a:lnTo>
                  <a:lnTo>
                    <a:pt x="46378" y="275646"/>
                  </a:lnTo>
                  <a:lnTo>
                    <a:pt x="46680" y="287278"/>
                  </a:lnTo>
                  <a:lnTo>
                    <a:pt x="46996" y="298929"/>
                  </a:lnTo>
                  <a:lnTo>
                    <a:pt x="47311" y="310562"/>
                  </a:lnTo>
                  <a:lnTo>
                    <a:pt x="47633" y="322194"/>
                  </a:lnTo>
                  <a:lnTo>
                    <a:pt x="47942" y="333827"/>
                  </a:lnTo>
                  <a:lnTo>
                    <a:pt x="48238" y="345459"/>
                  </a:lnTo>
                  <a:lnTo>
                    <a:pt x="48380" y="351294"/>
                  </a:lnTo>
                  <a:lnTo>
                    <a:pt x="48522" y="357110"/>
                  </a:lnTo>
                  <a:lnTo>
                    <a:pt x="48657" y="362926"/>
                  </a:lnTo>
                  <a:lnTo>
                    <a:pt x="48779" y="368724"/>
                  </a:lnTo>
                  <a:lnTo>
                    <a:pt x="48901" y="374540"/>
                  </a:lnTo>
                  <a:lnTo>
                    <a:pt x="49011" y="380357"/>
                  </a:lnTo>
                  <a:lnTo>
                    <a:pt x="49152" y="389191"/>
                  </a:lnTo>
                  <a:lnTo>
                    <a:pt x="49288" y="398026"/>
                  </a:lnTo>
                  <a:lnTo>
                    <a:pt x="49410" y="406842"/>
                  </a:lnTo>
                  <a:lnTo>
                    <a:pt x="49526" y="415622"/>
                  </a:lnTo>
                  <a:lnTo>
                    <a:pt x="49133" y="415456"/>
                  </a:lnTo>
                  <a:lnTo>
                    <a:pt x="48740" y="415309"/>
                  </a:lnTo>
                  <a:lnTo>
                    <a:pt x="48354" y="415217"/>
                  </a:lnTo>
                  <a:lnTo>
                    <a:pt x="47968" y="415180"/>
                  </a:lnTo>
                  <a:lnTo>
                    <a:pt x="47588" y="415162"/>
                  </a:lnTo>
                  <a:lnTo>
                    <a:pt x="47215" y="415199"/>
                  </a:lnTo>
                  <a:lnTo>
                    <a:pt x="46841" y="415272"/>
                  </a:lnTo>
                  <a:lnTo>
                    <a:pt x="46474" y="415383"/>
                  </a:lnTo>
                  <a:lnTo>
                    <a:pt x="46114" y="415548"/>
                  </a:lnTo>
                  <a:lnTo>
                    <a:pt x="45753" y="415732"/>
                  </a:lnTo>
                  <a:lnTo>
                    <a:pt x="45399" y="415953"/>
                  </a:lnTo>
                  <a:lnTo>
                    <a:pt x="45045" y="416211"/>
                  </a:lnTo>
                  <a:lnTo>
                    <a:pt x="44697" y="416524"/>
                  </a:lnTo>
                  <a:lnTo>
                    <a:pt x="44356" y="416855"/>
                  </a:lnTo>
                  <a:lnTo>
                    <a:pt x="44015" y="417205"/>
                  </a:lnTo>
                  <a:lnTo>
                    <a:pt x="43687" y="417610"/>
                  </a:lnTo>
                  <a:lnTo>
                    <a:pt x="43352" y="418033"/>
                  </a:lnTo>
                  <a:lnTo>
                    <a:pt x="43030" y="418493"/>
                  </a:lnTo>
                  <a:lnTo>
                    <a:pt x="42708" y="418990"/>
                  </a:lnTo>
                  <a:lnTo>
                    <a:pt x="42393" y="419524"/>
                  </a:lnTo>
                  <a:lnTo>
                    <a:pt x="42077" y="420076"/>
                  </a:lnTo>
                  <a:lnTo>
                    <a:pt x="41768" y="420647"/>
                  </a:lnTo>
                  <a:lnTo>
                    <a:pt x="41466" y="421254"/>
                  </a:lnTo>
                  <a:lnTo>
                    <a:pt x="41170" y="421880"/>
                  </a:lnTo>
                  <a:lnTo>
                    <a:pt x="40873" y="422543"/>
                  </a:lnTo>
                  <a:lnTo>
                    <a:pt x="40584" y="423224"/>
                  </a:lnTo>
                  <a:lnTo>
                    <a:pt x="40294" y="423941"/>
                  </a:lnTo>
                  <a:lnTo>
                    <a:pt x="40017" y="424678"/>
                  </a:lnTo>
                  <a:lnTo>
                    <a:pt x="39740" y="425432"/>
                  </a:lnTo>
                  <a:lnTo>
                    <a:pt x="39464" y="426205"/>
                  </a:lnTo>
                  <a:lnTo>
                    <a:pt x="39200" y="426997"/>
                  </a:lnTo>
                  <a:lnTo>
                    <a:pt x="38936" y="427825"/>
                  </a:lnTo>
                  <a:lnTo>
                    <a:pt x="38549" y="426537"/>
                  </a:lnTo>
                  <a:lnTo>
                    <a:pt x="38163" y="425267"/>
                  </a:lnTo>
                  <a:lnTo>
                    <a:pt x="37790" y="423960"/>
                  </a:lnTo>
                  <a:lnTo>
                    <a:pt x="37423" y="422653"/>
                  </a:lnTo>
                  <a:lnTo>
                    <a:pt x="37056" y="421309"/>
                  </a:lnTo>
                  <a:lnTo>
                    <a:pt x="36702" y="419984"/>
                  </a:lnTo>
                  <a:lnTo>
                    <a:pt x="36348" y="418622"/>
                  </a:lnTo>
                  <a:lnTo>
                    <a:pt x="36007" y="417260"/>
                  </a:lnTo>
                  <a:lnTo>
                    <a:pt x="35665" y="415880"/>
                  </a:lnTo>
                  <a:lnTo>
                    <a:pt x="35331" y="414481"/>
                  </a:lnTo>
                  <a:lnTo>
                    <a:pt x="35009" y="413082"/>
                  </a:lnTo>
                  <a:lnTo>
                    <a:pt x="34687" y="411665"/>
                  </a:lnTo>
                  <a:lnTo>
                    <a:pt x="34371" y="410248"/>
                  </a:lnTo>
                  <a:lnTo>
                    <a:pt x="34062" y="408793"/>
                  </a:lnTo>
                  <a:lnTo>
                    <a:pt x="33760" y="407339"/>
                  </a:lnTo>
                  <a:lnTo>
                    <a:pt x="33464" y="405885"/>
                  </a:lnTo>
                  <a:lnTo>
                    <a:pt x="33167" y="404413"/>
                  </a:lnTo>
                  <a:lnTo>
                    <a:pt x="32884" y="402922"/>
                  </a:lnTo>
                  <a:lnTo>
                    <a:pt x="32601" y="401431"/>
                  </a:lnTo>
                  <a:lnTo>
                    <a:pt x="32331" y="399922"/>
                  </a:lnTo>
                  <a:lnTo>
                    <a:pt x="32060" y="398413"/>
                  </a:lnTo>
                  <a:lnTo>
                    <a:pt x="31796" y="396885"/>
                  </a:lnTo>
                  <a:lnTo>
                    <a:pt x="31539" y="395339"/>
                  </a:lnTo>
                  <a:lnTo>
                    <a:pt x="31281" y="393793"/>
                  </a:lnTo>
                  <a:lnTo>
                    <a:pt x="31037" y="392247"/>
                  </a:lnTo>
                  <a:lnTo>
                    <a:pt x="30792" y="390682"/>
                  </a:lnTo>
                  <a:lnTo>
                    <a:pt x="30554" y="389099"/>
                  </a:lnTo>
                  <a:lnTo>
                    <a:pt x="30322" y="387516"/>
                  </a:lnTo>
                  <a:lnTo>
                    <a:pt x="30097" y="385933"/>
                  </a:lnTo>
                  <a:lnTo>
                    <a:pt x="29871" y="384332"/>
                  </a:lnTo>
                  <a:lnTo>
                    <a:pt x="29659" y="382712"/>
                  </a:lnTo>
                  <a:lnTo>
                    <a:pt x="29446" y="381093"/>
                  </a:lnTo>
                  <a:lnTo>
                    <a:pt x="29240" y="379473"/>
                  </a:lnTo>
                  <a:lnTo>
                    <a:pt x="29034" y="377835"/>
                  </a:lnTo>
                  <a:lnTo>
                    <a:pt x="28841" y="376178"/>
                  </a:lnTo>
                  <a:lnTo>
                    <a:pt x="28648" y="374540"/>
                  </a:lnTo>
                  <a:lnTo>
                    <a:pt x="28461" y="372884"/>
                  </a:lnTo>
                  <a:lnTo>
                    <a:pt x="28275" y="371209"/>
                  </a:lnTo>
                  <a:lnTo>
                    <a:pt x="28101" y="369534"/>
                  </a:lnTo>
                  <a:lnTo>
                    <a:pt x="27927" y="367859"/>
                  </a:lnTo>
                  <a:lnTo>
                    <a:pt x="27760" y="366166"/>
                  </a:lnTo>
                  <a:lnTo>
                    <a:pt x="27592" y="364472"/>
                  </a:lnTo>
                  <a:lnTo>
                    <a:pt x="27431" y="362779"/>
                  </a:lnTo>
                  <a:lnTo>
                    <a:pt x="27277" y="361067"/>
                  </a:lnTo>
                  <a:lnTo>
                    <a:pt x="27129" y="359355"/>
                  </a:lnTo>
                  <a:lnTo>
                    <a:pt x="26981" y="357644"/>
                  </a:lnTo>
                  <a:lnTo>
                    <a:pt x="26839" y="355914"/>
                  </a:lnTo>
                  <a:lnTo>
                    <a:pt x="26697" y="354183"/>
                  </a:lnTo>
                  <a:lnTo>
                    <a:pt x="26569" y="352453"/>
                  </a:lnTo>
                  <a:lnTo>
                    <a:pt x="26434" y="350723"/>
                  </a:lnTo>
                  <a:lnTo>
                    <a:pt x="26311" y="348975"/>
                  </a:lnTo>
                  <a:lnTo>
                    <a:pt x="26189" y="347226"/>
                  </a:lnTo>
                  <a:lnTo>
                    <a:pt x="26073" y="345478"/>
                  </a:lnTo>
                  <a:lnTo>
                    <a:pt x="25957" y="343711"/>
                  </a:lnTo>
                  <a:lnTo>
                    <a:pt x="25848" y="341944"/>
                  </a:lnTo>
                  <a:lnTo>
                    <a:pt x="25745" y="340177"/>
                  </a:lnTo>
                  <a:lnTo>
                    <a:pt x="25642" y="338410"/>
                  </a:lnTo>
                  <a:lnTo>
                    <a:pt x="25545" y="336643"/>
                  </a:lnTo>
                  <a:lnTo>
                    <a:pt x="25358" y="333090"/>
                  </a:lnTo>
                  <a:lnTo>
                    <a:pt x="25191" y="329520"/>
                  </a:lnTo>
                  <a:lnTo>
                    <a:pt x="25037" y="325931"/>
                  </a:lnTo>
                  <a:lnTo>
                    <a:pt x="24895" y="322341"/>
                  </a:lnTo>
                  <a:lnTo>
                    <a:pt x="24766" y="318734"/>
                  </a:lnTo>
                  <a:lnTo>
                    <a:pt x="24650" y="315145"/>
                  </a:lnTo>
                  <a:lnTo>
                    <a:pt x="24547" y="311519"/>
                  </a:lnTo>
                  <a:lnTo>
                    <a:pt x="24464" y="307911"/>
                  </a:lnTo>
                  <a:lnTo>
                    <a:pt x="24386" y="304304"/>
                  </a:lnTo>
                  <a:lnTo>
                    <a:pt x="24322" y="300678"/>
                  </a:lnTo>
                  <a:lnTo>
                    <a:pt x="24264" y="297070"/>
                  </a:lnTo>
                  <a:lnTo>
                    <a:pt x="24219" y="293444"/>
                  </a:lnTo>
                  <a:lnTo>
                    <a:pt x="24187" y="289837"/>
                  </a:lnTo>
                  <a:lnTo>
                    <a:pt x="24167" y="286229"/>
                  </a:lnTo>
                  <a:lnTo>
                    <a:pt x="24155" y="282640"/>
                  </a:lnTo>
                  <a:lnTo>
                    <a:pt x="24155" y="279051"/>
                  </a:lnTo>
                  <a:lnTo>
                    <a:pt x="24161" y="275480"/>
                  </a:lnTo>
                  <a:lnTo>
                    <a:pt x="24174" y="271910"/>
                  </a:lnTo>
                  <a:lnTo>
                    <a:pt x="24200" y="268339"/>
                  </a:lnTo>
                  <a:lnTo>
                    <a:pt x="24232" y="264805"/>
                  </a:lnTo>
                  <a:lnTo>
                    <a:pt x="24270" y="261271"/>
                  </a:lnTo>
                  <a:lnTo>
                    <a:pt x="24316" y="257774"/>
                  </a:lnTo>
                  <a:lnTo>
                    <a:pt x="24373" y="254277"/>
                  </a:lnTo>
                  <a:lnTo>
                    <a:pt x="24431" y="250798"/>
                  </a:lnTo>
                  <a:lnTo>
                    <a:pt x="24502" y="247356"/>
                  </a:lnTo>
                  <a:lnTo>
                    <a:pt x="24573" y="243933"/>
                  </a:lnTo>
                  <a:lnTo>
                    <a:pt x="24650" y="240528"/>
                  </a:lnTo>
                  <a:lnTo>
                    <a:pt x="24734" y="237141"/>
                  </a:lnTo>
                  <a:lnTo>
                    <a:pt x="24824" y="233791"/>
                  </a:lnTo>
                  <a:lnTo>
                    <a:pt x="24914" y="230478"/>
                  </a:lnTo>
                  <a:lnTo>
                    <a:pt x="25011" y="227183"/>
                  </a:lnTo>
                  <a:lnTo>
                    <a:pt x="25107" y="223926"/>
                  </a:lnTo>
                  <a:lnTo>
                    <a:pt x="25217" y="220705"/>
                  </a:lnTo>
                  <a:lnTo>
                    <a:pt x="25429" y="214355"/>
                  </a:lnTo>
                  <a:lnTo>
                    <a:pt x="25436" y="214207"/>
                  </a:lnTo>
                  <a:lnTo>
                    <a:pt x="25442" y="214079"/>
                  </a:lnTo>
                  <a:lnTo>
                    <a:pt x="25436" y="213821"/>
                  </a:lnTo>
                  <a:lnTo>
                    <a:pt x="25423" y="213600"/>
                  </a:lnTo>
                  <a:lnTo>
                    <a:pt x="25403" y="213361"/>
                  </a:lnTo>
                  <a:lnTo>
                    <a:pt x="25854" y="212827"/>
                  </a:lnTo>
                  <a:lnTo>
                    <a:pt x="26305" y="212256"/>
                  </a:lnTo>
                  <a:lnTo>
                    <a:pt x="26749" y="211649"/>
                  </a:lnTo>
                  <a:lnTo>
                    <a:pt x="27187" y="210986"/>
                  </a:lnTo>
                  <a:lnTo>
                    <a:pt x="27618" y="210305"/>
                  </a:lnTo>
                  <a:lnTo>
                    <a:pt x="28043" y="209588"/>
                  </a:lnTo>
                  <a:lnTo>
                    <a:pt x="28461" y="208833"/>
                  </a:lnTo>
                  <a:lnTo>
                    <a:pt x="28880" y="208041"/>
                  </a:lnTo>
                  <a:lnTo>
                    <a:pt x="29285" y="207232"/>
                  </a:lnTo>
                  <a:lnTo>
                    <a:pt x="29685" y="206385"/>
                  </a:lnTo>
                  <a:lnTo>
                    <a:pt x="30084" y="205501"/>
                  </a:lnTo>
                  <a:lnTo>
                    <a:pt x="30470" y="204581"/>
                  </a:lnTo>
                  <a:lnTo>
                    <a:pt x="30850" y="203642"/>
                  </a:lnTo>
                  <a:lnTo>
                    <a:pt x="31230" y="202667"/>
                  </a:lnTo>
                  <a:lnTo>
                    <a:pt x="31597" y="201655"/>
                  </a:lnTo>
                  <a:lnTo>
                    <a:pt x="31957" y="200624"/>
                  </a:lnTo>
                  <a:lnTo>
                    <a:pt x="32311" y="199575"/>
                  </a:lnTo>
                  <a:lnTo>
                    <a:pt x="32659" y="198489"/>
                  </a:lnTo>
                  <a:lnTo>
                    <a:pt x="33000" y="197384"/>
                  </a:lnTo>
                  <a:lnTo>
                    <a:pt x="33335" y="196243"/>
                  </a:lnTo>
                  <a:lnTo>
                    <a:pt x="33663" y="195102"/>
                  </a:lnTo>
                  <a:lnTo>
                    <a:pt x="33979" y="193906"/>
                  </a:lnTo>
                  <a:lnTo>
                    <a:pt x="34288" y="192709"/>
                  </a:lnTo>
                  <a:lnTo>
                    <a:pt x="34597" y="191495"/>
                  </a:lnTo>
                  <a:lnTo>
                    <a:pt x="34886" y="190243"/>
                  </a:lnTo>
                  <a:lnTo>
                    <a:pt x="35176" y="188973"/>
                  </a:lnTo>
                  <a:lnTo>
                    <a:pt x="35459" y="187685"/>
                  </a:lnTo>
                  <a:lnTo>
                    <a:pt x="35730" y="186396"/>
                  </a:lnTo>
                  <a:lnTo>
                    <a:pt x="35994" y="185071"/>
                  </a:lnTo>
                  <a:lnTo>
                    <a:pt x="36251" y="183727"/>
                  </a:lnTo>
                  <a:lnTo>
                    <a:pt x="36496" y="182365"/>
                  </a:lnTo>
                  <a:lnTo>
                    <a:pt x="36734" y="181003"/>
                  </a:lnTo>
                  <a:lnTo>
                    <a:pt x="36966" y="179604"/>
                  </a:lnTo>
                  <a:lnTo>
                    <a:pt x="37191" y="178206"/>
                  </a:lnTo>
                  <a:lnTo>
                    <a:pt x="37403" y="176788"/>
                  </a:lnTo>
                  <a:lnTo>
                    <a:pt x="37610" y="175371"/>
                  </a:lnTo>
                  <a:lnTo>
                    <a:pt x="37803" y="173917"/>
                  </a:lnTo>
                  <a:lnTo>
                    <a:pt x="37989" y="172481"/>
                  </a:lnTo>
                  <a:lnTo>
                    <a:pt x="38170" y="171009"/>
                  </a:lnTo>
                  <a:lnTo>
                    <a:pt x="38337" y="169537"/>
                  </a:lnTo>
                  <a:lnTo>
                    <a:pt x="38498" y="168064"/>
                  </a:lnTo>
                  <a:lnTo>
                    <a:pt x="38652" y="166573"/>
                  </a:lnTo>
                  <a:lnTo>
                    <a:pt x="38788" y="165064"/>
                  </a:lnTo>
                  <a:lnTo>
                    <a:pt x="38923" y="163555"/>
                  </a:lnTo>
                  <a:lnTo>
                    <a:pt x="39045" y="162045"/>
                  </a:lnTo>
                  <a:lnTo>
                    <a:pt x="39155" y="160536"/>
                  </a:lnTo>
                  <a:lnTo>
                    <a:pt x="39258" y="159008"/>
                  </a:lnTo>
                  <a:lnTo>
                    <a:pt x="39354" y="157481"/>
                  </a:lnTo>
                  <a:lnTo>
                    <a:pt x="39438" y="155953"/>
                  </a:lnTo>
                  <a:lnTo>
                    <a:pt x="39509" y="154425"/>
                  </a:lnTo>
                  <a:lnTo>
                    <a:pt x="39573" y="152879"/>
                  </a:lnTo>
                  <a:lnTo>
                    <a:pt x="39625" y="151352"/>
                  </a:lnTo>
                  <a:lnTo>
                    <a:pt x="39670" y="149824"/>
                  </a:lnTo>
                  <a:lnTo>
                    <a:pt x="39695" y="148278"/>
                  </a:lnTo>
                  <a:lnTo>
                    <a:pt x="39721" y="146750"/>
                  </a:lnTo>
                  <a:lnTo>
                    <a:pt x="39728" y="145204"/>
                  </a:lnTo>
                  <a:lnTo>
                    <a:pt x="39728" y="143676"/>
                  </a:lnTo>
                  <a:lnTo>
                    <a:pt x="39721" y="142149"/>
                  </a:lnTo>
                  <a:lnTo>
                    <a:pt x="39695" y="140639"/>
                  </a:lnTo>
                  <a:lnTo>
                    <a:pt x="39663" y="139112"/>
                  </a:lnTo>
                  <a:lnTo>
                    <a:pt x="39625" y="137602"/>
                  </a:lnTo>
                  <a:lnTo>
                    <a:pt x="39567" y="136093"/>
                  </a:lnTo>
                  <a:lnTo>
                    <a:pt x="39502" y="134602"/>
                  </a:lnTo>
                  <a:lnTo>
                    <a:pt x="39425" y="133111"/>
                  </a:lnTo>
                  <a:lnTo>
                    <a:pt x="39431" y="132983"/>
                  </a:lnTo>
                  <a:lnTo>
                    <a:pt x="39431" y="132854"/>
                  </a:lnTo>
                  <a:lnTo>
                    <a:pt x="39431" y="132707"/>
                  </a:lnTo>
                  <a:lnTo>
                    <a:pt x="39425" y="132578"/>
                  </a:lnTo>
                  <a:lnTo>
                    <a:pt x="39406" y="132302"/>
                  </a:lnTo>
                  <a:lnTo>
                    <a:pt x="39367" y="132044"/>
                  </a:lnTo>
                  <a:lnTo>
                    <a:pt x="39367" y="131952"/>
                  </a:lnTo>
                  <a:lnTo>
                    <a:pt x="39341" y="131621"/>
                  </a:lnTo>
                  <a:lnTo>
                    <a:pt x="39303" y="131308"/>
                  </a:lnTo>
                  <a:lnTo>
                    <a:pt x="39258" y="131032"/>
                  </a:lnTo>
                  <a:lnTo>
                    <a:pt x="39200" y="130774"/>
                  </a:lnTo>
                  <a:lnTo>
                    <a:pt x="39142" y="130553"/>
                  </a:lnTo>
                  <a:lnTo>
                    <a:pt x="39071" y="130351"/>
                  </a:lnTo>
                  <a:lnTo>
                    <a:pt x="38994" y="130167"/>
                  </a:lnTo>
                  <a:lnTo>
                    <a:pt x="38910" y="130019"/>
                  </a:lnTo>
                  <a:lnTo>
                    <a:pt x="38826" y="129909"/>
                  </a:lnTo>
                  <a:lnTo>
                    <a:pt x="38736" y="129798"/>
                  </a:lnTo>
                  <a:lnTo>
                    <a:pt x="38640" y="129743"/>
                  </a:lnTo>
                  <a:lnTo>
                    <a:pt x="38543" y="129688"/>
                  </a:lnTo>
                  <a:lnTo>
                    <a:pt x="38440" y="129670"/>
                  </a:lnTo>
                  <a:lnTo>
                    <a:pt x="38337" y="129670"/>
                  </a:lnTo>
                  <a:lnTo>
                    <a:pt x="38240" y="129706"/>
                  </a:lnTo>
                  <a:lnTo>
                    <a:pt x="38137" y="129743"/>
                  </a:lnTo>
                  <a:lnTo>
                    <a:pt x="37391" y="128841"/>
                  </a:lnTo>
                  <a:lnTo>
                    <a:pt x="36650" y="127958"/>
                  </a:lnTo>
                  <a:lnTo>
                    <a:pt x="35163" y="126228"/>
                  </a:lnTo>
                  <a:lnTo>
                    <a:pt x="34423" y="125363"/>
                  </a:lnTo>
                  <a:lnTo>
                    <a:pt x="33682" y="124498"/>
                  </a:lnTo>
                  <a:lnTo>
                    <a:pt x="32942" y="123614"/>
                  </a:lnTo>
                  <a:lnTo>
                    <a:pt x="32215" y="122712"/>
                  </a:lnTo>
                  <a:lnTo>
                    <a:pt x="32086" y="122565"/>
                  </a:lnTo>
                  <a:lnTo>
                    <a:pt x="31964" y="122454"/>
                  </a:lnTo>
                  <a:lnTo>
                    <a:pt x="31848" y="122362"/>
                  </a:lnTo>
                  <a:lnTo>
                    <a:pt x="31725" y="122289"/>
                  </a:lnTo>
                  <a:lnTo>
                    <a:pt x="31603" y="122252"/>
                  </a:lnTo>
                  <a:lnTo>
                    <a:pt x="31487" y="122234"/>
                  </a:lnTo>
                  <a:lnTo>
                    <a:pt x="31371" y="122234"/>
                  </a:lnTo>
                  <a:lnTo>
                    <a:pt x="31262" y="122252"/>
                  </a:lnTo>
                  <a:lnTo>
                    <a:pt x="31152" y="122289"/>
                  </a:lnTo>
                  <a:lnTo>
                    <a:pt x="31043" y="122362"/>
                  </a:lnTo>
                  <a:lnTo>
                    <a:pt x="30940" y="122436"/>
                  </a:lnTo>
                  <a:lnTo>
                    <a:pt x="30837" y="122547"/>
                  </a:lnTo>
                  <a:lnTo>
                    <a:pt x="30740" y="122657"/>
                  </a:lnTo>
                  <a:lnTo>
                    <a:pt x="30650" y="122804"/>
                  </a:lnTo>
                  <a:lnTo>
                    <a:pt x="30560" y="122951"/>
                  </a:lnTo>
                  <a:lnTo>
                    <a:pt x="30470" y="123135"/>
                  </a:lnTo>
                  <a:lnTo>
                    <a:pt x="30393" y="123320"/>
                  </a:lnTo>
                  <a:lnTo>
                    <a:pt x="30316" y="123522"/>
                  </a:lnTo>
                  <a:lnTo>
                    <a:pt x="30245" y="123743"/>
                  </a:lnTo>
                  <a:lnTo>
                    <a:pt x="30180" y="123982"/>
                  </a:lnTo>
                  <a:lnTo>
                    <a:pt x="30116" y="124240"/>
                  </a:lnTo>
                  <a:lnTo>
                    <a:pt x="30064" y="124498"/>
                  </a:lnTo>
                  <a:lnTo>
                    <a:pt x="30013" y="124774"/>
                  </a:lnTo>
                  <a:lnTo>
                    <a:pt x="29974" y="125068"/>
                  </a:lnTo>
                  <a:lnTo>
                    <a:pt x="29936" y="125381"/>
                  </a:lnTo>
                  <a:lnTo>
                    <a:pt x="29910" y="125694"/>
                  </a:lnTo>
                  <a:lnTo>
                    <a:pt x="29891" y="126007"/>
                  </a:lnTo>
                  <a:lnTo>
                    <a:pt x="29871" y="126357"/>
                  </a:lnTo>
                  <a:lnTo>
                    <a:pt x="29865" y="126688"/>
                  </a:lnTo>
                  <a:lnTo>
                    <a:pt x="29865" y="127056"/>
                  </a:lnTo>
                  <a:lnTo>
                    <a:pt x="29878" y="127406"/>
                  </a:lnTo>
                  <a:lnTo>
                    <a:pt x="29891" y="127792"/>
                  </a:lnTo>
                  <a:lnTo>
                    <a:pt x="29955" y="128933"/>
                  </a:lnTo>
                  <a:lnTo>
                    <a:pt x="30006" y="130093"/>
                  </a:lnTo>
                  <a:lnTo>
                    <a:pt x="30045" y="131271"/>
                  </a:lnTo>
                  <a:lnTo>
                    <a:pt x="30071" y="132467"/>
                  </a:lnTo>
                  <a:lnTo>
                    <a:pt x="30084" y="133664"/>
                  </a:lnTo>
                  <a:lnTo>
                    <a:pt x="30084" y="134860"/>
                  </a:lnTo>
                  <a:lnTo>
                    <a:pt x="30077" y="136056"/>
                  </a:lnTo>
                  <a:lnTo>
                    <a:pt x="30052" y="137271"/>
                  </a:lnTo>
                  <a:lnTo>
                    <a:pt x="30013" y="138468"/>
                  </a:lnTo>
                  <a:lnTo>
                    <a:pt x="29961" y="139664"/>
                  </a:lnTo>
                  <a:lnTo>
                    <a:pt x="29897" y="140842"/>
                  </a:lnTo>
                  <a:lnTo>
                    <a:pt x="29813" y="142020"/>
                  </a:lnTo>
                  <a:lnTo>
                    <a:pt x="29768" y="142609"/>
                  </a:lnTo>
                  <a:lnTo>
                    <a:pt x="29717" y="143179"/>
                  </a:lnTo>
                  <a:lnTo>
                    <a:pt x="29665" y="143750"/>
                  </a:lnTo>
                  <a:lnTo>
                    <a:pt x="29607" y="144321"/>
                  </a:lnTo>
                  <a:lnTo>
                    <a:pt x="29549" y="144891"/>
                  </a:lnTo>
                  <a:lnTo>
                    <a:pt x="29485" y="145462"/>
                  </a:lnTo>
                  <a:lnTo>
                    <a:pt x="29414" y="146014"/>
                  </a:lnTo>
                  <a:lnTo>
                    <a:pt x="29343" y="146566"/>
                  </a:lnTo>
                  <a:lnTo>
                    <a:pt x="29266" y="147100"/>
                  </a:lnTo>
                  <a:lnTo>
                    <a:pt x="29182" y="147652"/>
                  </a:lnTo>
                  <a:lnTo>
                    <a:pt x="29099" y="148186"/>
                  </a:lnTo>
                  <a:lnTo>
                    <a:pt x="29015" y="148701"/>
                  </a:lnTo>
                  <a:lnTo>
                    <a:pt x="28919" y="149235"/>
                  </a:lnTo>
                  <a:lnTo>
                    <a:pt x="28822" y="149732"/>
                  </a:lnTo>
                  <a:lnTo>
                    <a:pt x="28719" y="150247"/>
                  </a:lnTo>
                  <a:lnTo>
                    <a:pt x="28616" y="150744"/>
                  </a:lnTo>
                  <a:lnTo>
                    <a:pt x="28506" y="151223"/>
                  </a:lnTo>
                  <a:lnTo>
                    <a:pt x="28391" y="151701"/>
                  </a:lnTo>
                  <a:lnTo>
                    <a:pt x="28275" y="152180"/>
                  </a:lnTo>
                  <a:lnTo>
                    <a:pt x="28152" y="152640"/>
                  </a:lnTo>
                  <a:lnTo>
                    <a:pt x="28024" y="153082"/>
                  </a:lnTo>
                  <a:lnTo>
                    <a:pt x="27895" y="153542"/>
                  </a:lnTo>
                  <a:lnTo>
                    <a:pt x="27753" y="153965"/>
                  </a:lnTo>
                  <a:lnTo>
                    <a:pt x="27618" y="154389"/>
                  </a:lnTo>
                  <a:lnTo>
                    <a:pt x="27470" y="154793"/>
                  </a:lnTo>
                  <a:lnTo>
                    <a:pt x="27322" y="155198"/>
                  </a:lnTo>
                  <a:lnTo>
                    <a:pt x="27167" y="155585"/>
                  </a:lnTo>
                  <a:lnTo>
                    <a:pt x="27006" y="155953"/>
                  </a:lnTo>
                  <a:lnTo>
                    <a:pt x="26839" y="156321"/>
                  </a:lnTo>
                  <a:lnTo>
                    <a:pt x="26672" y="156671"/>
                  </a:lnTo>
                  <a:lnTo>
                    <a:pt x="26498" y="157021"/>
                  </a:lnTo>
                  <a:lnTo>
                    <a:pt x="26324" y="157352"/>
                  </a:lnTo>
                  <a:lnTo>
                    <a:pt x="26137" y="157665"/>
                  </a:lnTo>
                  <a:lnTo>
                    <a:pt x="25951" y="157959"/>
                  </a:lnTo>
                  <a:lnTo>
                    <a:pt x="25758" y="158235"/>
                  </a:lnTo>
                  <a:lnTo>
                    <a:pt x="25558" y="158511"/>
                  </a:lnTo>
                  <a:lnTo>
                    <a:pt x="25352" y="158769"/>
                  </a:lnTo>
                  <a:lnTo>
                    <a:pt x="25146" y="159008"/>
                  </a:lnTo>
                  <a:lnTo>
                    <a:pt x="24934" y="159229"/>
                  </a:lnTo>
                  <a:lnTo>
                    <a:pt x="24715" y="159450"/>
                  </a:lnTo>
                  <a:lnTo>
                    <a:pt x="24541" y="159597"/>
                  </a:lnTo>
                  <a:lnTo>
                    <a:pt x="24367" y="159745"/>
                  </a:lnTo>
                  <a:lnTo>
                    <a:pt x="24193" y="159855"/>
                  </a:lnTo>
                  <a:lnTo>
                    <a:pt x="24026" y="159965"/>
                  </a:lnTo>
                  <a:lnTo>
                    <a:pt x="23858" y="160039"/>
                  </a:lnTo>
                  <a:lnTo>
                    <a:pt x="23691" y="160113"/>
                  </a:lnTo>
                  <a:lnTo>
                    <a:pt x="23530" y="160150"/>
                  </a:lnTo>
                  <a:lnTo>
                    <a:pt x="23369" y="160186"/>
                  </a:lnTo>
                  <a:lnTo>
                    <a:pt x="23215" y="160205"/>
                  </a:lnTo>
                  <a:lnTo>
                    <a:pt x="23060" y="160205"/>
                  </a:lnTo>
                  <a:lnTo>
                    <a:pt x="22906" y="160186"/>
                  </a:lnTo>
                  <a:lnTo>
                    <a:pt x="22758" y="160150"/>
                  </a:lnTo>
                  <a:lnTo>
                    <a:pt x="22609" y="160094"/>
                  </a:lnTo>
                  <a:lnTo>
                    <a:pt x="22468" y="160039"/>
                  </a:lnTo>
                  <a:lnTo>
                    <a:pt x="22326" y="159965"/>
                  </a:lnTo>
                  <a:lnTo>
                    <a:pt x="22191" y="159855"/>
                  </a:lnTo>
                  <a:lnTo>
                    <a:pt x="22049" y="159745"/>
                  </a:lnTo>
                  <a:lnTo>
                    <a:pt x="21921" y="159634"/>
                  </a:lnTo>
                  <a:lnTo>
                    <a:pt x="21792" y="159487"/>
                  </a:lnTo>
                  <a:lnTo>
                    <a:pt x="21663" y="159340"/>
                  </a:lnTo>
                  <a:lnTo>
                    <a:pt x="21534" y="159174"/>
                  </a:lnTo>
                  <a:lnTo>
                    <a:pt x="21419" y="158990"/>
                  </a:lnTo>
                  <a:lnTo>
                    <a:pt x="21296" y="158806"/>
                  </a:lnTo>
                  <a:lnTo>
                    <a:pt x="21180" y="158603"/>
                  </a:lnTo>
                  <a:lnTo>
                    <a:pt x="21071" y="158383"/>
                  </a:lnTo>
                  <a:lnTo>
                    <a:pt x="20961" y="158162"/>
                  </a:lnTo>
                  <a:lnTo>
                    <a:pt x="20852" y="157922"/>
                  </a:lnTo>
                  <a:lnTo>
                    <a:pt x="20749" y="157665"/>
                  </a:lnTo>
                  <a:lnTo>
                    <a:pt x="20652" y="157407"/>
                  </a:lnTo>
                  <a:lnTo>
                    <a:pt x="20556" y="157131"/>
                  </a:lnTo>
                  <a:lnTo>
                    <a:pt x="20459" y="156855"/>
                  </a:lnTo>
                  <a:lnTo>
                    <a:pt x="20369" y="156560"/>
                  </a:lnTo>
                  <a:lnTo>
                    <a:pt x="20285" y="156248"/>
                  </a:lnTo>
                  <a:lnTo>
                    <a:pt x="20202" y="155935"/>
                  </a:lnTo>
                  <a:lnTo>
                    <a:pt x="20118" y="155603"/>
                  </a:lnTo>
                  <a:lnTo>
                    <a:pt x="20041" y="155272"/>
                  </a:lnTo>
                  <a:lnTo>
                    <a:pt x="19970" y="154922"/>
                  </a:lnTo>
                  <a:lnTo>
                    <a:pt x="19899" y="154573"/>
                  </a:lnTo>
                  <a:lnTo>
                    <a:pt x="19835" y="154223"/>
                  </a:lnTo>
                  <a:lnTo>
                    <a:pt x="19770" y="153855"/>
                  </a:lnTo>
                  <a:lnTo>
                    <a:pt x="19712" y="153468"/>
                  </a:lnTo>
                  <a:lnTo>
                    <a:pt x="19655" y="153082"/>
                  </a:lnTo>
                  <a:lnTo>
                    <a:pt x="19603" y="152695"/>
                  </a:lnTo>
                  <a:lnTo>
                    <a:pt x="19558" y="152290"/>
                  </a:lnTo>
                  <a:lnTo>
                    <a:pt x="19513" y="151885"/>
                  </a:lnTo>
                  <a:lnTo>
                    <a:pt x="19474" y="151462"/>
                  </a:lnTo>
                  <a:lnTo>
                    <a:pt x="19436" y="151057"/>
                  </a:lnTo>
                  <a:lnTo>
                    <a:pt x="19403" y="150615"/>
                  </a:lnTo>
                  <a:lnTo>
                    <a:pt x="19371" y="150192"/>
                  </a:lnTo>
                  <a:lnTo>
                    <a:pt x="19346" y="149750"/>
                  </a:lnTo>
                  <a:lnTo>
                    <a:pt x="19326" y="149309"/>
                  </a:lnTo>
                  <a:lnTo>
                    <a:pt x="19307" y="148867"/>
                  </a:lnTo>
                  <a:lnTo>
                    <a:pt x="19294" y="148407"/>
                  </a:lnTo>
                  <a:lnTo>
                    <a:pt x="19288" y="147947"/>
                  </a:lnTo>
                  <a:lnTo>
                    <a:pt x="19281" y="147486"/>
                  </a:lnTo>
                  <a:lnTo>
                    <a:pt x="19281" y="147026"/>
                  </a:lnTo>
                  <a:lnTo>
                    <a:pt x="19281" y="146548"/>
                  </a:lnTo>
                  <a:lnTo>
                    <a:pt x="19288" y="146069"/>
                  </a:lnTo>
                  <a:lnTo>
                    <a:pt x="19300" y="145591"/>
                  </a:lnTo>
                  <a:lnTo>
                    <a:pt x="19313" y="145112"/>
                  </a:lnTo>
                  <a:lnTo>
                    <a:pt x="19333" y="144633"/>
                  </a:lnTo>
                  <a:lnTo>
                    <a:pt x="19358" y="144137"/>
                  </a:lnTo>
                  <a:lnTo>
                    <a:pt x="19384" y="143658"/>
                  </a:lnTo>
                  <a:lnTo>
                    <a:pt x="19416" y="143161"/>
                  </a:lnTo>
                  <a:lnTo>
                    <a:pt x="19468" y="142554"/>
                  </a:lnTo>
                  <a:lnTo>
                    <a:pt x="19519" y="141965"/>
                  </a:lnTo>
                  <a:lnTo>
                    <a:pt x="19577" y="141357"/>
                  </a:lnTo>
                  <a:lnTo>
                    <a:pt x="19642" y="140768"/>
                  </a:lnTo>
                  <a:lnTo>
                    <a:pt x="19706" y="140198"/>
                  </a:lnTo>
                  <a:lnTo>
                    <a:pt x="19783" y="139627"/>
                  </a:lnTo>
                  <a:lnTo>
                    <a:pt x="19861" y="139075"/>
                  </a:lnTo>
                  <a:lnTo>
                    <a:pt x="19938" y="138523"/>
                  </a:lnTo>
                  <a:lnTo>
                    <a:pt x="20022" y="137971"/>
                  </a:lnTo>
                  <a:lnTo>
                    <a:pt x="20112" y="137437"/>
                  </a:lnTo>
                  <a:lnTo>
                    <a:pt x="20208" y="136903"/>
                  </a:lnTo>
                  <a:lnTo>
                    <a:pt x="20305" y="136369"/>
                  </a:lnTo>
                  <a:lnTo>
                    <a:pt x="20408" y="135854"/>
                  </a:lnTo>
                  <a:lnTo>
                    <a:pt x="20517" y="135357"/>
                  </a:lnTo>
                  <a:lnTo>
                    <a:pt x="20627" y="134860"/>
                  </a:lnTo>
                  <a:lnTo>
                    <a:pt x="20743" y="134363"/>
                  </a:lnTo>
                  <a:lnTo>
                    <a:pt x="20858" y="133884"/>
                  </a:lnTo>
                  <a:lnTo>
                    <a:pt x="20981" y="133406"/>
                  </a:lnTo>
                  <a:lnTo>
                    <a:pt x="21109" y="132927"/>
                  </a:lnTo>
                  <a:lnTo>
                    <a:pt x="21238" y="132467"/>
                  </a:lnTo>
                  <a:lnTo>
                    <a:pt x="21373" y="132007"/>
                  </a:lnTo>
                  <a:lnTo>
                    <a:pt x="21509" y="131565"/>
                  </a:lnTo>
                  <a:lnTo>
                    <a:pt x="21650" y="131124"/>
                  </a:lnTo>
                  <a:lnTo>
                    <a:pt x="21792" y="130682"/>
                  </a:lnTo>
                  <a:lnTo>
                    <a:pt x="21940" y="130259"/>
                  </a:lnTo>
                  <a:lnTo>
                    <a:pt x="22088" y="129835"/>
                  </a:lnTo>
                  <a:lnTo>
                    <a:pt x="22243" y="129430"/>
                  </a:lnTo>
                  <a:lnTo>
                    <a:pt x="22397" y="129007"/>
                  </a:lnTo>
                  <a:lnTo>
                    <a:pt x="22719" y="128215"/>
                  </a:lnTo>
                  <a:lnTo>
                    <a:pt x="23054" y="127461"/>
                  </a:lnTo>
                  <a:lnTo>
                    <a:pt x="23150" y="127222"/>
                  </a:lnTo>
                  <a:lnTo>
                    <a:pt x="23240" y="126982"/>
                  </a:lnTo>
                  <a:lnTo>
                    <a:pt x="23318" y="126743"/>
                  </a:lnTo>
                  <a:lnTo>
                    <a:pt x="23382" y="126485"/>
                  </a:lnTo>
                  <a:lnTo>
                    <a:pt x="23440" y="126246"/>
                  </a:lnTo>
                  <a:lnTo>
                    <a:pt x="23491" y="125988"/>
                  </a:lnTo>
                  <a:lnTo>
                    <a:pt x="23537" y="125731"/>
                  </a:lnTo>
                  <a:lnTo>
                    <a:pt x="23569" y="125473"/>
                  </a:lnTo>
                  <a:lnTo>
                    <a:pt x="23594" y="125215"/>
                  </a:lnTo>
                  <a:lnTo>
                    <a:pt x="23614" y="124939"/>
                  </a:lnTo>
                  <a:lnTo>
                    <a:pt x="23620" y="124682"/>
                  </a:lnTo>
                  <a:lnTo>
                    <a:pt x="23627" y="124424"/>
                  </a:lnTo>
                  <a:lnTo>
                    <a:pt x="23620" y="124166"/>
                  </a:lnTo>
                  <a:lnTo>
                    <a:pt x="23607" y="123909"/>
                  </a:lnTo>
                  <a:lnTo>
                    <a:pt x="23588" y="123651"/>
                  </a:lnTo>
                  <a:lnTo>
                    <a:pt x="23562" y="123393"/>
                  </a:lnTo>
                  <a:lnTo>
                    <a:pt x="23537" y="123154"/>
                  </a:lnTo>
                  <a:lnTo>
                    <a:pt x="23498" y="122896"/>
                  </a:lnTo>
                  <a:lnTo>
                    <a:pt x="23459" y="122657"/>
                  </a:lnTo>
                  <a:lnTo>
                    <a:pt x="23408" y="122436"/>
                  </a:lnTo>
                  <a:lnTo>
                    <a:pt x="23356" y="122197"/>
                  </a:lnTo>
                  <a:lnTo>
                    <a:pt x="23298" y="121976"/>
                  </a:lnTo>
                  <a:lnTo>
                    <a:pt x="23234" y="121755"/>
                  </a:lnTo>
                  <a:lnTo>
                    <a:pt x="23170" y="121553"/>
                  </a:lnTo>
                  <a:lnTo>
                    <a:pt x="23099" y="121350"/>
                  </a:lnTo>
                  <a:lnTo>
                    <a:pt x="23028" y="121166"/>
                  </a:lnTo>
                  <a:lnTo>
                    <a:pt x="22944" y="120982"/>
                  </a:lnTo>
                  <a:lnTo>
                    <a:pt x="22867" y="120816"/>
                  </a:lnTo>
                  <a:lnTo>
                    <a:pt x="22783" y="120669"/>
                  </a:lnTo>
                  <a:lnTo>
                    <a:pt x="22693" y="120522"/>
                  </a:lnTo>
                  <a:lnTo>
                    <a:pt x="22603" y="120375"/>
                  </a:lnTo>
                  <a:lnTo>
                    <a:pt x="22513" y="120264"/>
                  </a:lnTo>
                  <a:lnTo>
                    <a:pt x="22494" y="120191"/>
                  </a:lnTo>
                  <a:lnTo>
                    <a:pt x="22481" y="120099"/>
                  </a:lnTo>
                  <a:lnTo>
                    <a:pt x="22468" y="120007"/>
                  </a:lnTo>
                  <a:lnTo>
                    <a:pt x="22455" y="119933"/>
                  </a:lnTo>
                  <a:lnTo>
                    <a:pt x="22294" y="119344"/>
                  </a:lnTo>
                  <a:lnTo>
                    <a:pt x="22127" y="118773"/>
                  </a:lnTo>
                  <a:lnTo>
                    <a:pt x="21959" y="118203"/>
                  </a:lnTo>
                  <a:lnTo>
                    <a:pt x="21785" y="117669"/>
                  </a:lnTo>
                  <a:lnTo>
                    <a:pt x="21605" y="117117"/>
                  </a:lnTo>
                  <a:lnTo>
                    <a:pt x="21419" y="116601"/>
                  </a:lnTo>
                  <a:lnTo>
                    <a:pt x="21225" y="116086"/>
                  </a:lnTo>
                  <a:lnTo>
                    <a:pt x="21032" y="115571"/>
                  </a:lnTo>
                  <a:lnTo>
                    <a:pt x="20833" y="115092"/>
                  </a:lnTo>
                  <a:lnTo>
                    <a:pt x="20627" y="114595"/>
                  </a:lnTo>
                  <a:lnTo>
                    <a:pt x="20421" y="114135"/>
                  </a:lnTo>
                  <a:lnTo>
                    <a:pt x="20208" y="113675"/>
                  </a:lnTo>
                  <a:lnTo>
                    <a:pt x="19996" y="113215"/>
                  </a:lnTo>
                  <a:lnTo>
                    <a:pt x="19777" y="112773"/>
                  </a:lnTo>
                  <a:lnTo>
                    <a:pt x="19558" y="112350"/>
                  </a:lnTo>
                  <a:lnTo>
                    <a:pt x="19333" y="111926"/>
                  </a:lnTo>
                  <a:lnTo>
                    <a:pt x="19107" y="111503"/>
                  </a:lnTo>
                  <a:lnTo>
                    <a:pt x="18876" y="111117"/>
                  </a:lnTo>
                  <a:lnTo>
                    <a:pt x="18644" y="110712"/>
                  </a:lnTo>
                  <a:lnTo>
                    <a:pt x="18412" y="110343"/>
                  </a:lnTo>
                  <a:lnTo>
                    <a:pt x="17942" y="109589"/>
                  </a:lnTo>
                  <a:lnTo>
                    <a:pt x="17459" y="108889"/>
                  </a:lnTo>
                  <a:lnTo>
                    <a:pt x="16983" y="108227"/>
                  </a:lnTo>
                  <a:lnTo>
                    <a:pt x="16494" y="107601"/>
                  </a:lnTo>
                  <a:lnTo>
                    <a:pt x="16011" y="106994"/>
                  </a:lnTo>
                  <a:lnTo>
                    <a:pt x="15528" y="106423"/>
                  </a:lnTo>
                  <a:lnTo>
                    <a:pt x="15522" y="106184"/>
                  </a:lnTo>
                  <a:lnTo>
                    <a:pt x="15515" y="105963"/>
                  </a:lnTo>
                  <a:lnTo>
                    <a:pt x="15502" y="105724"/>
                  </a:lnTo>
                  <a:lnTo>
                    <a:pt x="15483" y="105484"/>
                  </a:lnTo>
                  <a:lnTo>
                    <a:pt x="15464" y="105263"/>
                  </a:lnTo>
                  <a:lnTo>
                    <a:pt x="15438" y="105024"/>
                  </a:lnTo>
                  <a:lnTo>
                    <a:pt x="15406" y="104803"/>
                  </a:lnTo>
                  <a:lnTo>
                    <a:pt x="15373" y="104582"/>
                  </a:lnTo>
                  <a:lnTo>
                    <a:pt x="15335" y="104380"/>
                  </a:lnTo>
                  <a:lnTo>
                    <a:pt x="15296" y="104178"/>
                  </a:lnTo>
                  <a:lnTo>
                    <a:pt x="15251" y="103975"/>
                  </a:lnTo>
                  <a:lnTo>
                    <a:pt x="15200" y="103773"/>
                  </a:lnTo>
                  <a:lnTo>
                    <a:pt x="15148" y="103589"/>
                  </a:lnTo>
                  <a:lnTo>
                    <a:pt x="15097" y="103404"/>
                  </a:lnTo>
                  <a:lnTo>
                    <a:pt x="15032" y="103239"/>
                  </a:lnTo>
                  <a:lnTo>
                    <a:pt x="14974" y="103073"/>
                  </a:lnTo>
                  <a:lnTo>
                    <a:pt x="14910" y="102926"/>
                  </a:lnTo>
                  <a:lnTo>
                    <a:pt x="14839" y="102779"/>
                  </a:lnTo>
                  <a:lnTo>
                    <a:pt x="14768" y="102650"/>
                  </a:lnTo>
                  <a:lnTo>
                    <a:pt x="14691" y="102521"/>
                  </a:lnTo>
                  <a:lnTo>
                    <a:pt x="14614" y="102429"/>
                  </a:lnTo>
                  <a:lnTo>
                    <a:pt x="14537" y="102319"/>
                  </a:lnTo>
                  <a:lnTo>
                    <a:pt x="14453" y="102245"/>
                  </a:lnTo>
                  <a:lnTo>
                    <a:pt x="14363" y="102171"/>
                  </a:lnTo>
                  <a:lnTo>
                    <a:pt x="14273" y="102116"/>
                  </a:lnTo>
                  <a:lnTo>
                    <a:pt x="14182" y="102079"/>
                  </a:lnTo>
                  <a:lnTo>
                    <a:pt x="14086" y="102061"/>
                  </a:lnTo>
                  <a:lnTo>
                    <a:pt x="13989" y="102042"/>
                  </a:lnTo>
                  <a:lnTo>
                    <a:pt x="13893" y="102042"/>
                  </a:lnTo>
                  <a:lnTo>
                    <a:pt x="13790" y="102079"/>
                  </a:lnTo>
                  <a:lnTo>
                    <a:pt x="13687" y="102116"/>
                  </a:lnTo>
                  <a:lnTo>
                    <a:pt x="13584" y="102171"/>
                  </a:lnTo>
                  <a:lnTo>
                    <a:pt x="13191" y="102447"/>
                  </a:lnTo>
                  <a:lnTo>
                    <a:pt x="12805" y="102742"/>
                  </a:lnTo>
                  <a:lnTo>
                    <a:pt x="12425" y="103073"/>
                  </a:lnTo>
                  <a:lnTo>
                    <a:pt x="12045" y="103404"/>
                  </a:lnTo>
                  <a:lnTo>
                    <a:pt x="11678" y="103754"/>
                  </a:lnTo>
                  <a:lnTo>
                    <a:pt x="11318" y="104141"/>
                  </a:lnTo>
                  <a:lnTo>
                    <a:pt x="10957" y="104527"/>
                  </a:lnTo>
                  <a:lnTo>
                    <a:pt x="10609" y="104951"/>
                  </a:lnTo>
                  <a:lnTo>
                    <a:pt x="10262" y="105392"/>
                  </a:lnTo>
                  <a:lnTo>
                    <a:pt x="9927" y="105834"/>
                  </a:lnTo>
                  <a:lnTo>
                    <a:pt x="9592" y="106313"/>
                  </a:lnTo>
                  <a:lnTo>
                    <a:pt x="9264" y="106791"/>
                  </a:lnTo>
                  <a:lnTo>
                    <a:pt x="8942" y="107307"/>
                  </a:lnTo>
                  <a:lnTo>
                    <a:pt x="8627" y="107822"/>
                  </a:lnTo>
                  <a:lnTo>
                    <a:pt x="8318" y="108356"/>
                  </a:lnTo>
                  <a:lnTo>
                    <a:pt x="8015" y="108908"/>
                  </a:lnTo>
                  <a:lnTo>
                    <a:pt x="7712" y="109478"/>
                  </a:lnTo>
                  <a:lnTo>
                    <a:pt x="7423" y="110067"/>
                  </a:lnTo>
                  <a:lnTo>
                    <a:pt x="7133" y="110675"/>
                  </a:lnTo>
                  <a:lnTo>
                    <a:pt x="6850" y="111301"/>
                  </a:lnTo>
                  <a:lnTo>
                    <a:pt x="6579" y="111926"/>
                  </a:lnTo>
                  <a:lnTo>
                    <a:pt x="6309" y="112571"/>
                  </a:lnTo>
                  <a:lnTo>
                    <a:pt x="6045" y="113233"/>
                  </a:lnTo>
                  <a:lnTo>
                    <a:pt x="5788" y="113914"/>
                  </a:lnTo>
                  <a:lnTo>
                    <a:pt x="5530" y="114614"/>
                  </a:lnTo>
                  <a:lnTo>
                    <a:pt x="5285" y="115313"/>
                  </a:lnTo>
                  <a:lnTo>
                    <a:pt x="5047" y="116031"/>
                  </a:lnTo>
                  <a:lnTo>
                    <a:pt x="4809" y="116767"/>
                  </a:lnTo>
                  <a:lnTo>
                    <a:pt x="4584" y="117503"/>
                  </a:lnTo>
                  <a:lnTo>
                    <a:pt x="4358" y="118258"/>
                  </a:lnTo>
                  <a:lnTo>
                    <a:pt x="4140" y="119031"/>
                  </a:lnTo>
                  <a:lnTo>
                    <a:pt x="3927" y="119822"/>
                  </a:lnTo>
                  <a:lnTo>
                    <a:pt x="3721" y="120614"/>
                  </a:lnTo>
                  <a:lnTo>
                    <a:pt x="3521" y="121405"/>
                  </a:lnTo>
                  <a:lnTo>
                    <a:pt x="3322" y="122234"/>
                  </a:lnTo>
                  <a:lnTo>
                    <a:pt x="3135" y="123043"/>
                  </a:lnTo>
                  <a:lnTo>
                    <a:pt x="2949" y="123890"/>
                  </a:lnTo>
                  <a:lnTo>
                    <a:pt x="2768" y="124737"/>
                  </a:lnTo>
                  <a:lnTo>
                    <a:pt x="2601" y="125583"/>
                  </a:lnTo>
                  <a:lnTo>
                    <a:pt x="2434" y="126449"/>
                  </a:lnTo>
                  <a:lnTo>
                    <a:pt x="2273" y="127332"/>
                  </a:lnTo>
                  <a:lnTo>
                    <a:pt x="2112" y="128215"/>
                  </a:lnTo>
                  <a:lnTo>
                    <a:pt x="1964" y="129117"/>
                  </a:lnTo>
                  <a:lnTo>
                    <a:pt x="1822" y="130019"/>
                  </a:lnTo>
                  <a:lnTo>
                    <a:pt x="1680" y="130921"/>
                  </a:lnTo>
                  <a:lnTo>
                    <a:pt x="1545" y="131841"/>
                  </a:lnTo>
                  <a:lnTo>
                    <a:pt x="1416" y="132762"/>
                  </a:lnTo>
                  <a:lnTo>
                    <a:pt x="1294" y="133700"/>
                  </a:lnTo>
                  <a:lnTo>
                    <a:pt x="1178" y="134639"/>
                  </a:lnTo>
                  <a:lnTo>
                    <a:pt x="1069" y="135578"/>
                  </a:lnTo>
                  <a:lnTo>
                    <a:pt x="966" y="136535"/>
                  </a:lnTo>
                  <a:lnTo>
                    <a:pt x="863" y="137492"/>
                  </a:lnTo>
                  <a:lnTo>
                    <a:pt x="766" y="138468"/>
                  </a:lnTo>
                  <a:lnTo>
                    <a:pt x="676" y="139443"/>
                  </a:lnTo>
                  <a:lnTo>
                    <a:pt x="592" y="140419"/>
                  </a:lnTo>
                  <a:lnTo>
                    <a:pt x="515" y="141394"/>
                  </a:lnTo>
                  <a:lnTo>
                    <a:pt x="444" y="142388"/>
                  </a:lnTo>
                  <a:lnTo>
                    <a:pt x="380" y="143363"/>
                  </a:lnTo>
                  <a:lnTo>
                    <a:pt x="315" y="144376"/>
                  </a:lnTo>
                  <a:lnTo>
                    <a:pt x="258" y="145370"/>
                  </a:lnTo>
                  <a:lnTo>
                    <a:pt x="212" y="146364"/>
                  </a:lnTo>
                  <a:lnTo>
                    <a:pt x="167" y="147376"/>
                  </a:lnTo>
                  <a:lnTo>
                    <a:pt x="122" y="148388"/>
                  </a:lnTo>
                  <a:lnTo>
                    <a:pt x="90" y="149401"/>
                  </a:lnTo>
                  <a:lnTo>
                    <a:pt x="64" y="150413"/>
                  </a:lnTo>
                  <a:lnTo>
                    <a:pt x="39" y="151425"/>
                  </a:lnTo>
                  <a:lnTo>
                    <a:pt x="19" y="152438"/>
                  </a:lnTo>
                  <a:lnTo>
                    <a:pt x="6" y="153468"/>
                  </a:lnTo>
                  <a:lnTo>
                    <a:pt x="0" y="154481"/>
                  </a:lnTo>
                  <a:lnTo>
                    <a:pt x="0" y="155511"/>
                  </a:lnTo>
                  <a:lnTo>
                    <a:pt x="6" y="156524"/>
                  </a:lnTo>
                  <a:lnTo>
                    <a:pt x="13" y="157554"/>
                  </a:lnTo>
                  <a:lnTo>
                    <a:pt x="32" y="158585"/>
                  </a:lnTo>
                  <a:lnTo>
                    <a:pt x="52" y="159597"/>
                  </a:lnTo>
                  <a:lnTo>
                    <a:pt x="77" y="160628"/>
                  </a:lnTo>
                  <a:lnTo>
                    <a:pt x="103" y="161640"/>
                  </a:lnTo>
                  <a:lnTo>
                    <a:pt x="142" y="162671"/>
                  </a:lnTo>
                  <a:lnTo>
                    <a:pt x="187" y="163683"/>
                  </a:lnTo>
                  <a:lnTo>
                    <a:pt x="232" y="164714"/>
                  </a:lnTo>
                  <a:lnTo>
                    <a:pt x="283" y="165727"/>
                  </a:lnTo>
                  <a:lnTo>
                    <a:pt x="341" y="166739"/>
                  </a:lnTo>
                  <a:lnTo>
                    <a:pt x="406" y="167751"/>
                  </a:lnTo>
                  <a:lnTo>
                    <a:pt x="470" y="168763"/>
                  </a:lnTo>
                  <a:lnTo>
                    <a:pt x="547" y="169776"/>
                  </a:lnTo>
                  <a:lnTo>
                    <a:pt x="624" y="170770"/>
                  </a:lnTo>
                  <a:lnTo>
                    <a:pt x="708" y="171764"/>
                  </a:lnTo>
                  <a:lnTo>
                    <a:pt x="798" y="172758"/>
                  </a:lnTo>
                  <a:lnTo>
                    <a:pt x="895" y="173751"/>
                  </a:lnTo>
                  <a:lnTo>
                    <a:pt x="991" y="174745"/>
                  </a:lnTo>
                  <a:lnTo>
                    <a:pt x="1101" y="175721"/>
                  </a:lnTo>
                  <a:lnTo>
                    <a:pt x="1210" y="176696"/>
                  </a:lnTo>
                  <a:lnTo>
                    <a:pt x="1326" y="177672"/>
                  </a:lnTo>
                  <a:lnTo>
                    <a:pt x="1449" y="178647"/>
                  </a:lnTo>
                  <a:lnTo>
                    <a:pt x="1571" y="179604"/>
                  </a:lnTo>
                  <a:lnTo>
                    <a:pt x="1706" y="180562"/>
                  </a:lnTo>
                  <a:lnTo>
                    <a:pt x="1841" y="181500"/>
                  </a:lnTo>
                  <a:lnTo>
                    <a:pt x="1983" y="182457"/>
                  </a:lnTo>
                  <a:lnTo>
                    <a:pt x="2131" y="183378"/>
                  </a:lnTo>
                  <a:lnTo>
                    <a:pt x="2285" y="184316"/>
                  </a:lnTo>
                  <a:lnTo>
                    <a:pt x="2440" y="185237"/>
                  </a:lnTo>
                  <a:lnTo>
                    <a:pt x="2607" y="186139"/>
                  </a:lnTo>
                  <a:lnTo>
                    <a:pt x="2775" y="187040"/>
                  </a:lnTo>
                  <a:lnTo>
                    <a:pt x="2949" y="187942"/>
                  </a:lnTo>
                  <a:lnTo>
                    <a:pt x="3122" y="188826"/>
                  </a:lnTo>
                  <a:lnTo>
                    <a:pt x="3309" y="189709"/>
                  </a:lnTo>
                  <a:lnTo>
                    <a:pt x="3496" y="190574"/>
                  </a:lnTo>
                  <a:lnTo>
                    <a:pt x="3689" y="191439"/>
                  </a:lnTo>
                  <a:lnTo>
                    <a:pt x="3888" y="192286"/>
                  </a:lnTo>
                  <a:lnTo>
                    <a:pt x="4094" y="193114"/>
                  </a:lnTo>
                  <a:lnTo>
                    <a:pt x="4307" y="193943"/>
                  </a:lnTo>
                  <a:lnTo>
                    <a:pt x="4519" y="194771"/>
                  </a:lnTo>
                  <a:lnTo>
                    <a:pt x="4738" y="195581"/>
                  </a:lnTo>
                  <a:lnTo>
                    <a:pt x="4964" y="196372"/>
                  </a:lnTo>
                  <a:lnTo>
                    <a:pt x="5195" y="197145"/>
                  </a:lnTo>
                  <a:lnTo>
                    <a:pt x="5427" y="197918"/>
                  </a:lnTo>
                  <a:lnTo>
                    <a:pt x="5672" y="198691"/>
                  </a:lnTo>
                  <a:lnTo>
                    <a:pt x="5916" y="199428"/>
                  </a:lnTo>
                  <a:lnTo>
                    <a:pt x="6167" y="200164"/>
                  </a:lnTo>
                  <a:lnTo>
                    <a:pt x="6418" y="200882"/>
                  </a:lnTo>
                  <a:lnTo>
                    <a:pt x="6682" y="201599"/>
                  </a:lnTo>
                  <a:lnTo>
                    <a:pt x="6946" y="202280"/>
                  </a:lnTo>
                  <a:lnTo>
                    <a:pt x="7217" y="202961"/>
                  </a:lnTo>
                  <a:lnTo>
                    <a:pt x="7494" y="203624"/>
                  </a:lnTo>
                  <a:lnTo>
                    <a:pt x="7770" y="204287"/>
                  </a:lnTo>
                  <a:lnTo>
                    <a:pt x="8060" y="204912"/>
                  </a:lnTo>
                  <a:lnTo>
                    <a:pt x="8350" y="205538"/>
                  </a:lnTo>
                  <a:lnTo>
                    <a:pt x="8646" y="206146"/>
                  </a:lnTo>
                  <a:lnTo>
                    <a:pt x="8942" y="206735"/>
                  </a:lnTo>
                  <a:lnTo>
                    <a:pt x="8891" y="206955"/>
                  </a:lnTo>
                  <a:lnTo>
                    <a:pt x="8846" y="207195"/>
                  </a:lnTo>
                  <a:lnTo>
                    <a:pt x="8794" y="207452"/>
                  </a:lnTo>
                  <a:lnTo>
                    <a:pt x="8749" y="207729"/>
                  </a:lnTo>
                  <a:lnTo>
                    <a:pt x="8710" y="208005"/>
                  </a:lnTo>
                  <a:lnTo>
                    <a:pt x="8672" y="208299"/>
                  </a:lnTo>
                  <a:lnTo>
                    <a:pt x="8633" y="208612"/>
                  </a:lnTo>
                  <a:lnTo>
                    <a:pt x="8601" y="208943"/>
                  </a:lnTo>
                  <a:lnTo>
                    <a:pt x="8427" y="211060"/>
                  </a:lnTo>
                  <a:lnTo>
                    <a:pt x="8253" y="213158"/>
                  </a:lnTo>
                  <a:lnTo>
                    <a:pt x="8086" y="215275"/>
                  </a:lnTo>
                  <a:lnTo>
                    <a:pt x="7925" y="217392"/>
                  </a:lnTo>
                  <a:lnTo>
                    <a:pt x="7770" y="219527"/>
                  </a:lnTo>
                  <a:lnTo>
                    <a:pt x="7622" y="221643"/>
                  </a:lnTo>
                  <a:lnTo>
                    <a:pt x="7474" y="223778"/>
                  </a:lnTo>
                  <a:lnTo>
                    <a:pt x="7339" y="225913"/>
                  </a:lnTo>
                  <a:lnTo>
                    <a:pt x="7204" y="228067"/>
                  </a:lnTo>
                  <a:lnTo>
                    <a:pt x="7075" y="230220"/>
                  </a:lnTo>
                  <a:lnTo>
                    <a:pt x="6959" y="232374"/>
                  </a:lnTo>
                  <a:lnTo>
                    <a:pt x="6843" y="234527"/>
                  </a:lnTo>
                  <a:lnTo>
                    <a:pt x="6728" y="236681"/>
                  </a:lnTo>
                  <a:lnTo>
                    <a:pt x="6624" y="238853"/>
                  </a:lnTo>
                  <a:lnTo>
                    <a:pt x="6528" y="241025"/>
                  </a:lnTo>
                  <a:lnTo>
                    <a:pt x="6431" y="243197"/>
                  </a:lnTo>
                  <a:lnTo>
                    <a:pt x="6348" y="245368"/>
                  </a:lnTo>
                  <a:lnTo>
                    <a:pt x="6264" y="247540"/>
                  </a:lnTo>
                  <a:lnTo>
                    <a:pt x="6187" y="249731"/>
                  </a:lnTo>
                  <a:lnTo>
                    <a:pt x="6116" y="251902"/>
                  </a:lnTo>
                  <a:lnTo>
                    <a:pt x="6052" y="254093"/>
                  </a:lnTo>
                  <a:lnTo>
                    <a:pt x="5994" y="256283"/>
                  </a:lnTo>
                  <a:lnTo>
                    <a:pt x="5936" y="258473"/>
                  </a:lnTo>
                  <a:lnTo>
                    <a:pt x="5891" y="260664"/>
                  </a:lnTo>
                  <a:lnTo>
                    <a:pt x="5846" y="262872"/>
                  </a:lnTo>
                  <a:lnTo>
                    <a:pt x="5813" y="265063"/>
                  </a:lnTo>
                  <a:lnTo>
                    <a:pt x="5781" y="267271"/>
                  </a:lnTo>
                  <a:lnTo>
                    <a:pt x="5755" y="269462"/>
                  </a:lnTo>
                  <a:lnTo>
                    <a:pt x="5736" y="271670"/>
                  </a:lnTo>
                  <a:lnTo>
                    <a:pt x="5717" y="273879"/>
                  </a:lnTo>
                  <a:lnTo>
                    <a:pt x="5710" y="276069"/>
                  </a:lnTo>
                  <a:lnTo>
                    <a:pt x="5710" y="278278"/>
                  </a:lnTo>
                  <a:lnTo>
                    <a:pt x="5710" y="280487"/>
                  </a:lnTo>
                  <a:lnTo>
                    <a:pt x="5717" y="282695"/>
                  </a:lnTo>
                  <a:lnTo>
                    <a:pt x="5730" y="284904"/>
                  </a:lnTo>
                  <a:lnTo>
                    <a:pt x="5755" y="287113"/>
                  </a:lnTo>
                  <a:lnTo>
                    <a:pt x="5775" y="289321"/>
                  </a:lnTo>
                  <a:lnTo>
                    <a:pt x="5807" y="291530"/>
                  </a:lnTo>
                  <a:lnTo>
                    <a:pt x="5846" y="293739"/>
                  </a:lnTo>
                  <a:lnTo>
                    <a:pt x="5891" y="295948"/>
                  </a:lnTo>
                  <a:lnTo>
                    <a:pt x="5936" y="298156"/>
                  </a:lnTo>
                  <a:lnTo>
                    <a:pt x="5987" y="300347"/>
                  </a:lnTo>
                  <a:lnTo>
                    <a:pt x="6052" y="302555"/>
                  </a:lnTo>
                  <a:lnTo>
                    <a:pt x="6116" y="304764"/>
                  </a:lnTo>
                  <a:lnTo>
                    <a:pt x="6187" y="306973"/>
                  </a:lnTo>
                  <a:lnTo>
                    <a:pt x="6258" y="309163"/>
                  </a:lnTo>
                  <a:lnTo>
                    <a:pt x="6341" y="311372"/>
                  </a:lnTo>
                  <a:lnTo>
                    <a:pt x="6431" y="313562"/>
                  </a:lnTo>
                  <a:lnTo>
                    <a:pt x="6521" y="315771"/>
                  </a:lnTo>
                  <a:lnTo>
                    <a:pt x="6624" y="317961"/>
                  </a:lnTo>
                  <a:lnTo>
                    <a:pt x="6728" y="320151"/>
                  </a:lnTo>
                  <a:lnTo>
                    <a:pt x="6837" y="322341"/>
                  </a:lnTo>
                  <a:lnTo>
                    <a:pt x="6953" y="324532"/>
                  </a:lnTo>
                  <a:lnTo>
                    <a:pt x="7075" y="326722"/>
                  </a:lnTo>
                  <a:lnTo>
                    <a:pt x="7204" y="328894"/>
                  </a:lnTo>
                  <a:lnTo>
                    <a:pt x="7339" y="331084"/>
                  </a:lnTo>
                  <a:lnTo>
                    <a:pt x="7474" y="333256"/>
                  </a:lnTo>
                  <a:lnTo>
                    <a:pt x="7622" y="335428"/>
                  </a:lnTo>
                  <a:lnTo>
                    <a:pt x="7770" y="337600"/>
                  </a:lnTo>
                  <a:lnTo>
                    <a:pt x="7925" y="339772"/>
                  </a:lnTo>
                  <a:lnTo>
                    <a:pt x="8092" y="341944"/>
                  </a:lnTo>
                  <a:lnTo>
                    <a:pt x="8260" y="344097"/>
                  </a:lnTo>
                  <a:lnTo>
                    <a:pt x="8427" y="346251"/>
                  </a:lnTo>
                  <a:lnTo>
                    <a:pt x="8607" y="348404"/>
                  </a:lnTo>
                  <a:lnTo>
                    <a:pt x="8794" y="350558"/>
                  </a:lnTo>
                  <a:lnTo>
                    <a:pt x="8981" y="352693"/>
                  </a:lnTo>
                  <a:lnTo>
                    <a:pt x="9180" y="354828"/>
                  </a:lnTo>
                  <a:lnTo>
                    <a:pt x="9380" y="356963"/>
                  </a:lnTo>
                  <a:lnTo>
                    <a:pt x="9586" y="359098"/>
                  </a:lnTo>
                  <a:lnTo>
                    <a:pt x="9805" y="361214"/>
                  </a:lnTo>
                  <a:lnTo>
                    <a:pt x="10024" y="363331"/>
                  </a:lnTo>
                  <a:lnTo>
                    <a:pt x="10249" y="365448"/>
                  </a:lnTo>
                  <a:lnTo>
                    <a:pt x="10474" y="367546"/>
                  </a:lnTo>
                  <a:lnTo>
                    <a:pt x="10712" y="369644"/>
                  </a:lnTo>
                  <a:lnTo>
                    <a:pt x="10957" y="371743"/>
                  </a:lnTo>
                  <a:lnTo>
                    <a:pt x="11202" y="373841"/>
                  </a:lnTo>
                  <a:lnTo>
                    <a:pt x="11453" y="375921"/>
                  </a:lnTo>
                  <a:lnTo>
                    <a:pt x="11717" y="378001"/>
                  </a:lnTo>
                  <a:lnTo>
                    <a:pt x="11981" y="380062"/>
                  </a:lnTo>
                  <a:lnTo>
                    <a:pt x="12251" y="382123"/>
                  </a:lnTo>
                  <a:lnTo>
                    <a:pt x="12528" y="384185"/>
                  </a:lnTo>
                  <a:lnTo>
                    <a:pt x="12805" y="386228"/>
                  </a:lnTo>
                  <a:lnTo>
                    <a:pt x="13094" y="388271"/>
                  </a:lnTo>
                  <a:lnTo>
                    <a:pt x="13391" y="390314"/>
                  </a:lnTo>
                  <a:lnTo>
                    <a:pt x="13687" y="392339"/>
                  </a:lnTo>
                  <a:lnTo>
                    <a:pt x="13996" y="394345"/>
                  </a:lnTo>
                  <a:lnTo>
                    <a:pt x="14305" y="396370"/>
                  </a:lnTo>
                  <a:lnTo>
                    <a:pt x="14620" y="398376"/>
                  </a:lnTo>
                  <a:lnTo>
                    <a:pt x="14942" y="400364"/>
                  </a:lnTo>
                  <a:lnTo>
                    <a:pt x="15270" y="402351"/>
                  </a:lnTo>
                  <a:lnTo>
                    <a:pt x="15605" y="404321"/>
                  </a:lnTo>
                  <a:lnTo>
                    <a:pt x="15946" y="406290"/>
                  </a:lnTo>
                  <a:lnTo>
                    <a:pt x="16288" y="408260"/>
                  </a:lnTo>
                  <a:lnTo>
                    <a:pt x="16642" y="410211"/>
                  </a:lnTo>
                  <a:lnTo>
                    <a:pt x="16996" y="412162"/>
                  </a:lnTo>
                  <a:lnTo>
                    <a:pt x="17356" y="414094"/>
                  </a:lnTo>
                  <a:lnTo>
                    <a:pt x="17730" y="416009"/>
                  </a:lnTo>
                  <a:lnTo>
                    <a:pt x="18103" y="417923"/>
                  </a:lnTo>
                  <a:lnTo>
                    <a:pt x="18483" y="419837"/>
                  </a:lnTo>
                  <a:lnTo>
                    <a:pt x="18869" y="421733"/>
                  </a:lnTo>
                  <a:lnTo>
                    <a:pt x="19255" y="423610"/>
                  </a:lnTo>
                  <a:lnTo>
                    <a:pt x="19655" y="425488"/>
                  </a:lnTo>
                  <a:lnTo>
                    <a:pt x="20060" y="427347"/>
                  </a:lnTo>
                  <a:lnTo>
                    <a:pt x="20466" y="429205"/>
                  </a:lnTo>
                  <a:lnTo>
                    <a:pt x="20878" y="431046"/>
                  </a:lnTo>
                  <a:lnTo>
                    <a:pt x="21303" y="432887"/>
                  </a:lnTo>
                  <a:lnTo>
                    <a:pt x="21728" y="434709"/>
                  </a:lnTo>
                  <a:lnTo>
                    <a:pt x="22159" y="436513"/>
                  </a:lnTo>
                  <a:lnTo>
                    <a:pt x="22597" y="438316"/>
                  </a:lnTo>
                  <a:lnTo>
                    <a:pt x="23041" y="440102"/>
                  </a:lnTo>
                  <a:lnTo>
                    <a:pt x="23491" y="441869"/>
                  </a:lnTo>
                  <a:lnTo>
                    <a:pt x="23942" y="443636"/>
                  </a:lnTo>
                  <a:lnTo>
                    <a:pt x="24406" y="445384"/>
                  </a:lnTo>
                  <a:lnTo>
                    <a:pt x="24869" y="447133"/>
                  </a:lnTo>
                  <a:lnTo>
                    <a:pt x="25346" y="448863"/>
                  </a:lnTo>
                  <a:lnTo>
                    <a:pt x="25822" y="450575"/>
                  </a:lnTo>
                  <a:lnTo>
                    <a:pt x="26305" y="452268"/>
                  </a:lnTo>
                  <a:lnTo>
                    <a:pt x="26794" y="453961"/>
                  </a:lnTo>
                  <a:lnTo>
                    <a:pt x="27290" y="455636"/>
                  </a:lnTo>
                  <a:lnTo>
                    <a:pt x="27792" y="457311"/>
                  </a:lnTo>
                  <a:lnTo>
                    <a:pt x="28300" y="458949"/>
                  </a:lnTo>
                  <a:lnTo>
                    <a:pt x="28809" y="460587"/>
                  </a:lnTo>
                  <a:lnTo>
                    <a:pt x="29331" y="462207"/>
                  </a:lnTo>
                  <a:lnTo>
                    <a:pt x="29852" y="463827"/>
                  </a:lnTo>
                  <a:lnTo>
                    <a:pt x="30386" y="465410"/>
                  </a:lnTo>
                  <a:lnTo>
                    <a:pt x="30921" y="466993"/>
                  </a:lnTo>
                  <a:lnTo>
                    <a:pt x="31461" y="468557"/>
                  </a:lnTo>
                  <a:lnTo>
                    <a:pt x="32009" y="470122"/>
                  </a:lnTo>
                  <a:lnTo>
                    <a:pt x="32079" y="470287"/>
                  </a:lnTo>
                  <a:lnTo>
                    <a:pt x="32157" y="470434"/>
                  </a:lnTo>
                  <a:lnTo>
                    <a:pt x="32240" y="470563"/>
                  </a:lnTo>
                  <a:lnTo>
                    <a:pt x="32324" y="470692"/>
                  </a:lnTo>
                  <a:lnTo>
                    <a:pt x="32266" y="472201"/>
                  </a:lnTo>
                  <a:lnTo>
                    <a:pt x="32215" y="473711"/>
                  </a:lnTo>
                  <a:lnTo>
                    <a:pt x="32176" y="475220"/>
                  </a:lnTo>
                  <a:lnTo>
                    <a:pt x="32150" y="476729"/>
                  </a:lnTo>
                  <a:lnTo>
                    <a:pt x="32131" y="478220"/>
                  </a:lnTo>
                  <a:lnTo>
                    <a:pt x="32125" y="479729"/>
                  </a:lnTo>
                  <a:lnTo>
                    <a:pt x="32131" y="481220"/>
                  </a:lnTo>
                  <a:lnTo>
                    <a:pt x="32150" y="482693"/>
                  </a:lnTo>
                  <a:lnTo>
                    <a:pt x="32176" y="484184"/>
                  </a:lnTo>
                  <a:lnTo>
                    <a:pt x="32215" y="485656"/>
                  </a:lnTo>
                  <a:lnTo>
                    <a:pt x="32266" y="487110"/>
                  </a:lnTo>
                  <a:lnTo>
                    <a:pt x="32324" y="488564"/>
                  </a:lnTo>
                  <a:lnTo>
                    <a:pt x="32395" y="490018"/>
                  </a:lnTo>
                  <a:lnTo>
                    <a:pt x="32479" y="491454"/>
                  </a:lnTo>
                  <a:lnTo>
                    <a:pt x="32569" y="492890"/>
                  </a:lnTo>
                  <a:lnTo>
                    <a:pt x="32672" y="494307"/>
                  </a:lnTo>
                  <a:lnTo>
                    <a:pt x="32781" y="495706"/>
                  </a:lnTo>
                  <a:lnTo>
                    <a:pt x="32910" y="497104"/>
                  </a:lnTo>
                  <a:lnTo>
                    <a:pt x="33039" y="498503"/>
                  </a:lnTo>
                  <a:lnTo>
                    <a:pt x="33187" y="499865"/>
                  </a:lnTo>
                  <a:lnTo>
                    <a:pt x="33341" y="501246"/>
                  </a:lnTo>
                  <a:lnTo>
                    <a:pt x="33502" y="502589"/>
                  </a:lnTo>
                  <a:lnTo>
                    <a:pt x="33676" y="503933"/>
                  </a:lnTo>
                  <a:lnTo>
                    <a:pt x="33863" y="505240"/>
                  </a:lnTo>
                  <a:lnTo>
                    <a:pt x="34056" y="506547"/>
                  </a:lnTo>
                  <a:lnTo>
                    <a:pt x="34262" y="507853"/>
                  </a:lnTo>
                  <a:lnTo>
                    <a:pt x="34474" y="509123"/>
                  </a:lnTo>
                  <a:lnTo>
                    <a:pt x="34700" y="510393"/>
                  </a:lnTo>
                  <a:lnTo>
                    <a:pt x="34931" y="511627"/>
                  </a:lnTo>
                  <a:lnTo>
                    <a:pt x="35176" y="512860"/>
                  </a:lnTo>
                  <a:lnTo>
                    <a:pt x="35427" y="514075"/>
                  </a:lnTo>
                  <a:lnTo>
                    <a:pt x="35691" y="515271"/>
                  </a:lnTo>
                  <a:lnTo>
                    <a:pt x="35961" y="516431"/>
                  </a:lnTo>
                  <a:lnTo>
                    <a:pt x="36238" y="517590"/>
                  </a:lnTo>
                  <a:lnTo>
                    <a:pt x="36534" y="518731"/>
                  </a:lnTo>
                  <a:lnTo>
                    <a:pt x="36831" y="519836"/>
                  </a:lnTo>
                  <a:lnTo>
                    <a:pt x="37140" y="520940"/>
                  </a:lnTo>
                  <a:lnTo>
                    <a:pt x="37461" y="522008"/>
                  </a:lnTo>
                  <a:lnTo>
                    <a:pt x="37783" y="523057"/>
                  </a:lnTo>
                  <a:lnTo>
                    <a:pt x="38125" y="524087"/>
                  </a:lnTo>
                  <a:lnTo>
                    <a:pt x="38466" y="525100"/>
                  </a:lnTo>
                  <a:lnTo>
                    <a:pt x="38820" y="526075"/>
                  </a:lnTo>
                  <a:lnTo>
                    <a:pt x="39187" y="527032"/>
                  </a:lnTo>
                  <a:lnTo>
                    <a:pt x="39554" y="527971"/>
                  </a:lnTo>
                  <a:lnTo>
                    <a:pt x="39940" y="528891"/>
                  </a:lnTo>
                  <a:lnTo>
                    <a:pt x="40326" y="529775"/>
                  </a:lnTo>
                  <a:lnTo>
                    <a:pt x="40725" y="530640"/>
                  </a:lnTo>
                  <a:lnTo>
                    <a:pt x="41131" y="531468"/>
                  </a:lnTo>
                  <a:lnTo>
                    <a:pt x="41549" y="532278"/>
                  </a:lnTo>
                  <a:lnTo>
                    <a:pt x="41968" y="533051"/>
                  </a:lnTo>
                  <a:lnTo>
                    <a:pt x="42399" y="533806"/>
                  </a:lnTo>
                  <a:lnTo>
                    <a:pt x="42843" y="534523"/>
                  </a:lnTo>
                  <a:lnTo>
                    <a:pt x="43288" y="535223"/>
                  </a:lnTo>
                  <a:lnTo>
                    <a:pt x="43745" y="535886"/>
                  </a:lnTo>
                  <a:lnTo>
                    <a:pt x="44215" y="536530"/>
                  </a:lnTo>
                  <a:lnTo>
                    <a:pt x="44685" y="537119"/>
                  </a:lnTo>
                  <a:lnTo>
                    <a:pt x="45167" y="537708"/>
                  </a:lnTo>
                  <a:lnTo>
                    <a:pt x="45657" y="538241"/>
                  </a:lnTo>
                  <a:lnTo>
                    <a:pt x="46152" y="538757"/>
                  </a:lnTo>
                  <a:lnTo>
                    <a:pt x="46655" y="539235"/>
                  </a:lnTo>
                  <a:lnTo>
                    <a:pt x="47170" y="539677"/>
                  </a:lnTo>
                  <a:lnTo>
                    <a:pt x="47691" y="540082"/>
                  </a:lnTo>
                  <a:lnTo>
                    <a:pt x="48219" y="540469"/>
                  </a:lnTo>
                  <a:lnTo>
                    <a:pt x="48753" y="540818"/>
                  </a:lnTo>
                  <a:lnTo>
                    <a:pt x="48888" y="540892"/>
                  </a:lnTo>
                  <a:lnTo>
                    <a:pt x="49024" y="540929"/>
                  </a:lnTo>
                  <a:lnTo>
                    <a:pt x="49146" y="540929"/>
                  </a:lnTo>
                  <a:lnTo>
                    <a:pt x="49268" y="540910"/>
                  </a:lnTo>
                  <a:lnTo>
                    <a:pt x="49391" y="540873"/>
                  </a:lnTo>
                  <a:lnTo>
                    <a:pt x="49507" y="540818"/>
                  </a:lnTo>
                  <a:lnTo>
                    <a:pt x="49616" y="540726"/>
                  </a:lnTo>
                  <a:lnTo>
                    <a:pt x="49725" y="540653"/>
                  </a:lnTo>
                  <a:lnTo>
                    <a:pt x="49835" y="542530"/>
                  </a:lnTo>
                  <a:lnTo>
                    <a:pt x="49944" y="544407"/>
                  </a:lnTo>
                  <a:lnTo>
                    <a:pt x="50060" y="546248"/>
                  </a:lnTo>
                  <a:lnTo>
                    <a:pt x="50182" y="548089"/>
                  </a:lnTo>
                  <a:lnTo>
                    <a:pt x="50202" y="548328"/>
                  </a:lnTo>
                  <a:lnTo>
                    <a:pt x="50228" y="548549"/>
                  </a:lnTo>
                  <a:lnTo>
                    <a:pt x="50253" y="548770"/>
                  </a:lnTo>
                  <a:lnTo>
                    <a:pt x="50285" y="548990"/>
                  </a:lnTo>
                  <a:lnTo>
                    <a:pt x="50324" y="549193"/>
                  </a:lnTo>
                  <a:lnTo>
                    <a:pt x="50356" y="549377"/>
                  </a:lnTo>
                  <a:lnTo>
                    <a:pt x="50440" y="549763"/>
                  </a:lnTo>
                  <a:lnTo>
                    <a:pt x="50537" y="550095"/>
                  </a:lnTo>
                  <a:lnTo>
                    <a:pt x="50640" y="550408"/>
                  </a:lnTo>
                  <a:lnTo>
                    <a:pt x="50755" y="550702"/>
                  </a:lnTo>
                  <a:lnTo>
                    <a:pt x="50871" y="550960"/>
                  </a:lnTo>
                  <a:lnTo>
                    <a:pt x="51000" y="551181"/>
                  </a:lnTo>
                  <a:lnTo>
                    <a:pt x="51135" y="551402"/>
                  </a:lnTo>
                  <a:lnTo>
                    <a:pt x="51277" y="551567"/>
                  </a:lnTo>
                  <a:lnTo>
                    <a:pt x="51419" y="551733"/>
                  </a:lnTo>
                  <a:lnTo>
                    <a:pt x="51567" y="551862"/>
                  </a:lnTo>
                  <a:lnTo>
                    <a:pt x="51715" y="551972"/>
                  </a:lnTo>
                  <a:lnTo>
                    <a:pt x="51863" y="552046"/>
                  </a:lnTo>
                  <a:lnTo>
                    <a:pt x="52017" y="552101"/>
                  </a:lnTo>
                  <a:lnTo>
                    <a:pt x="52146" y="552119"/>
                  </a:lnTo>
                  <a:lnTo>
                    <a:pt x="52275" y="552138"/>
                  </a:lnTo>
                  <a:lnTo>
                    <a:pt x="52404" y="552175"/>
                  </a:lnTo>
                  <a:lnTo>
                    <a:pt x="52532" y="552175"/>
                  </a:lnTo>
                  <a:lnTo>
                    <a:pt x="52507" y="552561"/>
                  </a:lnTo>
                  <a:lnTo>
                    <a:pt x="52487" y="552966"/>
                  </a:lnTo>
                  <a:lnTo>
                    <a:pt x="52481" y="553353"/>
                  </a:lnTo>
                  <a:lnTo>
                    <a:pt x="52474" y="553739"/>
                  </a:lnTo>
                  <a:lnTo>
                    <a:pt x="52474" y="554144"/>
                  </a:lnTo>
                  <a:lnTo>
                    <a:pt x="52481" y="554531"/>
                  </a:lnTo>
                  <a:lnTo>
                    <a:pt x="52494" y="554936"/>
                  </a:lnTo>
                  <a:lnTo>
                    <a:pt x="52513" y="555322"/>
                  </a:lnTo>
                  <a:lnTo>
                    <a:pt x="52539" y="555709"/>
                  </a:lnTo>
                  <a:lnTo>
                    <a:pt x="52571" y="556095"/>
                  </a:lnTo>
                  <a:lnTo>
                    <a:pt x="52610" y="556482"/>
                  </a:lnTo>
                  <a:lnTo>
                    <a:pt x="52661" y="556850"/>
                  </a:lnTo>
                  <a:lnTo>
                    <a:pt x="52713" y="557218"/>
                  </a:lnTo>
                  <a:lnTo>
                    <a:pt x="52770" y="557568"/>
                  </a:lnTo>
                  <a:lnTo>
                    <a:pt x="52828" y="557917"/>
                  </a:lnTo>
                  <a:lnTo>
                    <a:pt x="52899" y="558267"/>
                  </a:lnTo>
                  <a:lnTo>
                    <a:pt x="52976" y="558580"/>
                  </a:lnTo>
                  <a:lnTo>
                    <a:pt x="53060" y="558911"/>
                  </a:lnTo>
                  <a:lnTo>
                    <a:pt x="53150" y="559206"/>
                  </a:lnTo>
                  <a:lnTo>
                    <a:pt x="53247" y="559500"/>
                  </a:lnTo>
                  <a:lnTo>
                    <a:pt x="53350" y="559776"/>
                  </a:lnTo>
                  <a:lnTo>
                    <a:pt x="53459" y="560034"/>
                  </a:lnTo>
                  <a:lnTo>
                    <a:pt x="53575" y="560273"/>
                  </a:lnTo>
                  <a:lnTo>
                    <a:pt x="53698" y="560494"/>
                  </a:lnTo>
                  <a:lnTo>
                    <a:pt x="53826" y="560697"/>
                  </a:lnTo>
                  <a:lnTo>
                    <a:pt x="53961" y="560881"/>
                  </a:lnTo>
                  <a:lnTo>
                    <a:pt x="54103" y="561046"/>
                  </a:lnTo>
                  <a:lnTo>
                    <a:pt x="54251" y="561175"/>
                  </a:lnTo>
                  <a:lnTo>
                    <a:pt x="54406" y="561304"/>
                  </a:lnTo>
                  <a:lnTo>
                    <a:pt x="54567" y="561396"/>
                  </a:lnTo>
                  <a:lnTo>
                    <a:pt x="54734" y="561470"/>
                  </a:lnTo>
                  <a:lnTo>
                    <a:pt x="54908" y="561506"/>
                  </a:lnTo>
                  <a:lnTo>
                    <a:pt x="61365" y="562500"/>
                  </a:lnTo>
                  <a:lnTo>
                    <a:pt x="67841" y="563457"/>
                  </a:lnTo>
                  <a:lnTo>
                    <a:pt x="71086" y="563936"/>
                  </a:lnTo>
                  <a:lnTo>
                    <a:pt x="74331" y="564378"/>
                  </a:lnTo>
                  <a:lnTo>
                    <a:pt x="77582" y="564819"/>
                  </a:lnTo>
                  <a:lnTo>
                    <a:pt x="80833" y="565243"/>
                  </a:lnTo>
                  <a:lnTo>
                    <a:pt x="84090" y="565648"/>
                  </a:lnTo>
                  <a:lnTo>
                    <a:pt x="87348" y="566053"/>
                  </a:lnTo>
                  <a:lnTo>
                    <a:pt x="90605" y="566439"/>
                  </a:lnTo>
                  <a:lnTo>
                    <a:pt x="93869" y="566789"/>
                  </a:lnTo>
                  <a:lnTo>
                    <a:pt x="97133" y="567139"/>
                  </a:lnTo>
                  <a:lnTo>
                    <a:pt x="100397" y="567470"/>
                  </a:lnTo>
                  <a:lnTo>
                    <a:pt x="103668" y="567764"/>
                  </a:lnTo>
                  <a:lnTo>
                    <a:pt x="106931" y="568059"/>
                  </a:lnTo>
                  <a:lnTo>
                    <a:pt x="108766" y="568132"/>
                  </a:lnTo>
                  <a:lnTo>
                    <a:pt x="111444" y="568353"/>
                  </a:lnTo>
                  <a:lnTo>
                    <a:pt x="114122" y="568537"/>
                  </a:lnTo>
                  <a:lnTo>
                    <a:pt x="116801" y="568703"/>
                  </a:lnTo>
                  <a:lnTo>
                    <a:pt x="119479" y="568850"/>
                  </a:lnTo>
                  <a:lnTo>
                    <a:pt x="122157" y="568979"/>
                  </a:lnTo>
                  <a:lnTo>
                    <a:pt x="124841" y="569090"/>
                  </a:lnTo>
                  <a:lnTo>
                    <a:pt x="127519" y="569182"/>
                  </a:lnTo>
                  <a:lnTo>
                    <a:pt x="130198" y="569255"/>
                  </a:lnTo>
                  <a:lnTo>
                    <a:pt x="132882" y="569292"/>
                  </a:lnTo>
                  <a:lnTo>
                    <a:pt x="135560" y="569329"/>
                  </a:lnTo>
                  <a:lnTo>
                    <a:pt x="138238" y="569329"/>
                  </a:lnTo>
                  <a:lnTo>
                    <a:pt x="140916" y="569292"/>
                  </a:lnTo>
                  <a:lnTo>
                    <a:pt x="143601" y="569255"/>
                  </a:lnTo>
                  <a:lnTo>
                    <a:pt x="146279" y="569182"/>
                  </a:lnTo>
                  <a:lnTo>
                    <a:pt x="148957" y="569090"/>
                  </a:lnTo>
                  <a:lnTo>
                    <a:pt x="151635" y="568961"/>
                  </a:lnTo>
                  <a:lnTo>
                    <a:pt x="153580" y="568795"/>
                  </a:lnTo>
                  <a:lnTo>
                    <a:pt x="156779" y="568593"/>
                  </a:lnTo>
                  <a:lnTo>
                    <a:pt x="159972" y="568335"/>
                  </a:lnTo>
                  <a:lnTo>
                    <a:pt x="163165" y="568059"/>
                  </a:lnTo>
                  <a:lnTo>
                    <a:pt x="164762" y="567893"/>
                  </a:lnTo>
                  <a:lnTo>
                    <a:pt x="166352" y="567728"/>
                  </a:lnTo>
                  <a:lnTo>
                    <a:pt x="167949" y="567543"/>
                  </a:lnTo>
                  <a:lnTo>
                    <a:pt x="169545" y="567341"/>
                  </a:lnTo>
                  <a:lnTo>
                    <a:pt x="171135" y="567139"/>
                  </a:lnTo>
                  <a:lnTo>
                    <a:pt x="172726" y="566918"/>
                  </a:lnTo>
                  <a:lnTo>
                    <a:pt x="174322" y="566697"/>
                  </a:lnTo>
                  <a:lnTo>
                    <a:pt x="175912" y="566458"/>
                  </a:lnTo>
                  <a:lnTo>
                    <a:pt x="177502" y="566200"/>
                  </a:lnTo>
                  <a:lnTo>
                    <a:pt x="179092" y="565924"/>
                  </a:lnTo>
                  <a:lnTo>
                    <a:pt x="180676" y="565648"/>
                  </a:lnTo>
                  <a:lnTo>
                    <a:pt x="182266" y="565353"/>
                  </a:lnTo>
                  <a:lnTo>
                    <a:pt x="183856" y="565059"/>
                  </a:lnTo>
                  <a:lnTo>
                    <a:pt x="185440" y="564746"/>
                  </a:lnTo>
                  <a:lnTo>
                    <a:pt x="187024" y="564414"/>
                  </a:lnTo>
                  <a:lnTo>
                    <a:pt x="188608" y="564065"/>
                  </a:lnTo>
                  <a:lnTo>
                    <a:pt x="190191" y="563715"/>
                  </a:lnTo>
                  <a:lnTo>
                    <a:pt x="191775" y="563347"/>
                  </a:lnTo>
                  <a:lnTo>
                    <a:pt x="193359" y="562960"/>
                  </a:lnTo>
                  <a:lnTo>
                    <a:pt x="194942" y="562556"/>
                  </a:lnTo>
                  <a:lnTo>
                    <a:pt x="196520" y="562151"/>
                  </a:lnTo>
                  <a:lnTo>
                    <a:pt x="198097" y="561727"/>
                  </a:lnTo>
                  <a:lnTo>
                    <a:pt x="199674" y="561286"/>
                  </a:lnTo>
                  <a:lnTo>
                    <a:pt x="201251" y="560825"/>
                  </a:lnTo>
                  <a:lnTo>
                    <a:pt x="202829" y="560365"/>
                  </a:lnTo>
                  <a:lnTo>
                    <a:pt x="204406" y="559868"/>
                  </a:lnTo>
                  <a:lnTo>
                    <a:pt x="204560" y="559813"/>
                  </a:lnTo>
                  <a:lnTo>
                    <a:pt x="204715" y="559721"/>
                  </a:lnTo>
                  <a:lnTo>
                    <a:pt x="204856" y="559611"/>
                  </a:lnTo>
                  <a:lnTo>
                    <a:pt x="204992" y="559463"/>
                  </a:lnTo>
                  <a:lnTo>
                    <a:pt x="205120" y="559298"/>
                  </a:lnTo>
                  <a:lnTo>
                    <a:pt x="205236" y="559095"/>
                  </a:lnTo>
                  <a:lnTo>
                    <a:pt x="205352" y="558893"/>
                  </a:lnTo>
                  <a:lnTo>
                    <a:pt x="205455" y="558653"/>
                  </a:lnTo>
                  <a:lnTo>
                    <a:pt x="205558" y="558414"/>
                  </a:lnTo>
                  <a:lnTo>
                    <a:pt x="205648" y="558138"/>
                  </a:lnTo>
                  <a:lnTo>
                    <a:pt x="205732" y="557862"/>
                  </a:lnTo>
                  <a:lnTo>
                    <a:pt x="205809" y="557568"/>
                  </a:lnTo>
                  <a:lnTo>
                    <a:pt x="205874" y="557255"/>
                  </a:lnTo>
                  <a:lnTo>
                    <a:pt x="205938" y="556942"/>
                  </a:lnTo>
                  <a:lnTo>
                    <a:pt x="205989" y="556610"/>
                  </a:lnTo>
                  <a:lnTo>
                    <a:pt x="206035" y="556279"/>
                  </a:lnTo>
                  <a:lnTo>
                    <a:pt x="206125" y="556077"/>
                  </a:lnTo>
                  <a:lnTo>
                    <a:pt x="206208" y="555874"/>
                  </a:lnTo>
                  <a:lnTo>
                    <a:pt x="206286" y="555653"/>
                  </a:lnTo>
                  <a:lnTo>
                    <a:pt x="206369" y="555396"/>
                  </a:lnTo>
                  <a:lnTo>
                    <a:pt x="206440" y="555120"/>
                  </a:lnTo>
                  <a:lnTo>
                    <a:pt x="206505" y="554825"/>
                  </a:lnTo>
                  <a:lnTo>
                    <a:pt x="206562" y="554494"/>
                  </a:lnTo>
                  <a:lnTo>
                    <a:pt x="206608" y="554144"/>
                  </a:lnTo>
                  <a:lnTo>
                    <a:pt x="206768" y="552874"/>
                  </a:lnTo>
                  <a:lnTo>
                    <a:pt x="206923" y="551586"/>
                  </a:lnTo>
                  <a:lnTo>
                    <a:pt x="207077" y="550316"/>
                  </a:lnTo>
                  <a:lnTo>
                    <a:pt x="207219" y="549027"/>
                  </a:lnTo>
                  <a:lnTo>
                    <a:pt x="207367" y="547739"/>
                  </a:lnTo>
                  <a:lnTo>
                    <a:pt x="207509" y="546432"/>
                  </a:lnTo>
                  <a:lnTo>
                    <a:pt x="207773" y="543837"/>
                  </a:lnTo>
                  <a:lnTo>
                    <a:pt x="208030" y="541223"/>
                  </a:lnTo>
                  <a:lnTo>
                    <a:pt x="208275" y="538591"/>
                  </a:lnTo>
                  <a:lnTo>
                    <a:pt x="208507" y="535941"/>
                  </a:lnTo>
                  <a:lnTo>
                    <a:pt x="208726" y="533290"/>
                  </a:lnTo>
                  <a:lnTo>
                    <a:pt x="209241" y="533051"/>
                  </a:lnTo>
                  <a:lnTo>
                    <a:pt x="209749" y="532812"/>
                  </a:lnTo>
                  <a:lnTo>
                    <a:pt x="210258" y="532554"/>
                  </a:lnTo>
                  <a:lnTo>
                    <a:pt x="210766" y="532278"/>
                  </a:lnTo>
                  <a:lnTo>
                    <a:pt x="211275" y="532002"/>
                  </a:lnTo>
                  <a:lnTo>
                    <a:pt x="211777" y="531689"/>
                  </a:lnTo>
                  <a:lnTo>
                    <a:pt x="212279" y="531358"/>
                  </a:lnTo>
                  <a:lnTo>
                    <a:pt x="212781" y="531026"/>
                  </a:lnTo>
                  <a:lnTo>
                    <a:pt x="213277" y="530658"/>
                  </a:lnTo>
                  <a:lnTo>
                    <a:pt x="213773" y="530290"/>
                  </a:lnTo>
                  <a:lnTo>
                    <a:pt x="214262" y="529904"/>
                  </a:lnTo>
                  <a:lnTo>
                    <a:pt x="214751" y="529499"/>
                  </a:lnTo>
                  <a:lnTo>
                    <a:pt x="215234" y="529057"/>
                  </a:lnTo>
                  <a:lnTo>
                    <a:pt x="215717" y="528615"/>
                  </a:lnTo>
                  <a:lnTo>
                    <a:pt x="216193" y="528155"/>
                  </a:lnTo>
                  <a:lnTo>
                    <a:pt x="216670" y="527677"/>
                  </a:lnTo>
                  <a:lnTo>
                    <a:pt x="217133" y="527161"/>
                  </a:lnTo>
                  <a:lnTo>
                    <a:pt x="217603" y="526646"/>
                  </a:lnTo>
                  <a:lnTo>
                    <a:pt x="218060" y="526112"/>
                  </a:lnTo>
                  <a:lnTo>
                    <a:pt x="218517" y="525560"/>
                  </a:lnTo>
                  <a:lnTo>
                    <a:pt x="218962" y="524971"/>
                  </a:lnTo>
                  <a:lnTo>
                    <a:pt x="219406" y="524382"/>
                  </a:lnTo>
                  <a:lnTo>
                    <a:pt x="219844" y="523756"/>
                  </a:lnTo>
                  <a:lnTo>
                    <a:pt x="220281" y="523130"/>
                  </a:lnTo>
                  <a:lnTo>
                    <a:pt x="220706" y="522468"/>
                  </a:lnTo>
                  <a:lnTo>
                    <a:pt x="221125" y="521787"/>
                  </a:lnTo>
                  <a:lnTo>
                    <a:pt x="221537" y="521087"/>
                  </a:lnTo>
                  <a:lnTo>
                    <a:pt x="221949" y="520369"/>
                  </a:lnTo>
                  <a:lnTo>
                    <a:pt x="222348" y="519633"/>
                  </a:lnTo>
                  <a:lnTo>
                    <a:pt x="222741" y="518879"/>
                  </a:lnTo>
                  <a:lnTo>
                    <a:pt x="223127" y="518087"/>
                  </a:lnTo>
                  <a:lnTo>
                    <a:pt x="223507" y="517296"/>
                  </a:lnTo>
                  <a:lnTo>
                    <a:pt x="223874" y="516467"/>
                  </a:lnTo>
                  <a:lnTo>
                    <a:pt x="224241" y="515621"/>
                  </a:lnTo>
                  <a:lnTo>
                    <a:pt x="224595" y="514737"/>
                  </a:lnTo>
                  <a:lnTo>
                    <a:pt x="224942" y="513854"/>
                  </a:lnTo>
                  <a:lnTo>
                    <a:pt x="225277" y="512933"/>
                  </a:lnTo>
                  <a:lnTo>
                    <a:pt x="225605" y="511995"/>
                  </a:lnTo>
                  <a:lnTo>
                    <a:pt x="225927" y="511038"/>
                  </a:lnTo>
                  <a:lnTo>
                    <a:pt x="226236" y="510044"/>
                  </a:lnTo>
                  <a:lnTo>
                    <a:pt x="226539" y="509050"/>
                  </a:lnTo>
                  <a:lnTo>
                    <a:pt x="226829" y="508019"/>
                  </a:lnTo>
                  <a:lnTo>
                    <a:pt x="227112" y="506952"/>
                  </a:lnTo>
                  <a:lnTo>
                    <a:pt x="227382" y="505884"/>
                  </a:lnTo>
                  <a:lnTo>
                    <a:pt x="227640" y="504780"/>
                  </a:lnTo>
                  <a:lnTo>
                    <a:pt x="227891" y="503657"/>
                  </a:lnTo>
                  <a:lnTo>
                    <a:pt x="228135" y="502497"/>
                  </a:lnTo>
                  <a:lnTo>
                    <a:pt x="228361" y="501319"/>
                  </a:lnTo>
                  <a:lnTo>
                    <a:pt x="228580" y="500123"/>
                  </a:lnTo>
                  <a:lnTo>
                    <a:pt x="228786" y="498890"/>
                  </a:lnTo>
                  <a:lnTo>
                    <a:pt x="228979" y="497638"/>
                  </a:lnTo>
                  <a:lnTo>
                    <a:pt x="229165" y="496368"/>
                  </a:lnTo>
                  <a:lnTo>
                    <a:pt x="229333" y="495061"/>
                  </a:lnTo>
                  <a:lnTo>
                    <a:pt x="229494" y="493718"/>
                  </a:lnTo>
                  <a:lnTo>
                    <a:pt x="229642" y="492374"/>
                  </a:lnTo>
                  <a:lnTo>
                    <a:pt x="229777" y="490994"/>
                  </a:lnTo>
                  <a:lnTo>
                    <a:pt x="229893" y="489576"/>
                  </a:lnTo>
                  <a:lnTo>
                    <a:pt x="230002" y="488141"/>
                  </a:lnTo>
                  <a:lnTo>
                    <a:pt x="230099" y="486687"/>
                  </a:lnTo>
                  <a:lnTo>
                    <a:pt x="230176" y="485196"/>
                  </a:lnTo>
                  <a:lnTo>
                    <a:pt x="230247" y="483668"/>
                  </a:lnTo>
                  <a:lnTo>
                    <a:pt x="230299" y="482122"/>
                  </a:lnTo>
                  <a:lnTo>
                    <a:pt x="230337" y="480558"/>
                  </a:lnTo>
                  <a:lnTo>
                    <a:pt x="230363" y="478956"/>
                  </a:lnTo>
                  <a:lnTo>
                    <a:pt x="230427" y="478920"/>
                  </a:lnTo>
                  <a:lnTo>
                    <a:pt x="230492" y="478864"/>
                  </a:lnTo>
                  <a:lnTo>
                    <a:pt x="230556" y="478791"/>
                  </a:lnTo>
                  <a:lnTo>
                    <a:pt x="230614" y="478717"/>
                  </a:lnTo>
                  <a:lnTo>
                    <a:pt x="230678" y="478607"/>
                  </a:lnTo>
                  <a:lnTo>
                    <a:pt x="230736" y="478496"/>
                  </a:lnTo>
                  <a:lnTo>
                    <a:pt x="230794" y="478367"/>
                  </a:lnTo>
                  <a:lnTo>
                    <a:pt x="230852" y="478220"/>
                  </a:lnTo>
                  <a:lnTo>
                    <a:pt x="231444" y="476656"/>
                  </a:lnTo>
                  <a:lnTo>
                    <a:pt x="232037" y="475091"/>
                  </a:lnTo>
                  <a:lnTo>
                    <a:pt x="232623" y="473508"/>
                  </a:lnTo>
                  <a:lnTo>
                    <a:pt x="233196" y="471907"/>
                  </a:lnTo>
                  <a:lnTo>
                    <a:pt x="233768" y="470287"/>
                  </a:lnTo>
                  <a:lnTo>
                    <a:pt x="234335" y="468649"/>
                  </a:lnTo>
                  <a:lnTo>
                    <a:pt x="234895" y="467011"/>
                  </a:lnTo>
                  <a:lnTo>
                    <a:pt x="235455" y="465354"/>
                  </a:lnTo>
                  <a:lnTo>
                    <a:pt x="236002" y="463680"/>
                  </a:lnTo>
                  <a:lnTo>
                    <a:pt x="236543" y="461986"/>
                  </a:lnTo>
                  <a:lnTo>
                    <a:pt x="237084" y="460274"/>
                  </a:lnTo>
                  <a:lnTo>
                    <a:pt x="237612" y="458563"/>
                  </a:lnTo>
                  <a:lnTo>
                    <a:pt x="238140" y="456833"/>
                  </a:lnTo>
                  <a:lnTo>
                    <a:pt x="238661" y="455084"/>
                  </a:lnTo>
                  <a:lnTo>
                    <a:pt x="239170" y="453335"/>
                  </a:lnTo>
                  <a:lnTo>
                    <a:pt x="239678" y="451569"/>
                  </a:lnTo>
                  <a:lnTo>
                    <a:pt x="240181" y="449783"/>
                  </a:lnTo>
                  <a:lnTo>
                    <a:pt x="240676" y="447979"/>
                  </a:lnTo>
                  <a:lnTo>
                    <a:pt x="241165" y="446176"/>
                  </a:lnTo>
                  <a:lnTo>
                    <a:pt x="241648" y="444353"/>
                  </a:lnTo>
                  <a:lnTo>
                    <a:pt x="242131" y="442513"/>
                  </a:lnTo>
                  <a:lnTo>
                    <a:pt x="242601" y="440672"/>
                  </a:lnTo>
                  <a:lnTo>
                    <a:pt x="243065" y="438813"/>
                  </a:lnTo>
                  <a:lnTo>
                    <a:pt x="243528" y="436936"/>
                  </a:lnTo>
                  <a:lnTo>
                    <a:pt x="243979" y="435059"/>
                  </a:lnTo>
                  <a:lnTo>
                    <a:pt x="244429" y="433163"/>
                  </a:lnTo>
                  <a:lnTo>
                    <a:pt x="244874" y="431249"/>
                  </a:lnTo>
                  <a:lnTo>
                    <a:pt x="245305" y="429334"/>
                  </a:lnTo>
                  <a:lnTo>
                    <a:pt x="245736" y="427420"/>
                  </a:lnTo>
                  <a:lnTo>
                    <a:pt x="246161" y="425469"/>
                  </a:lnTo>
                  <a:lnTo>
                    <a:pt x="246580" y="423518"/>
                  </a:lnTo>
                  <a:lnTo>
                    <a:pt x="246992" y="421567"/>
                  </a:lnTo>
                  <a:lnTo>
                    <a:pt x="247397" y="419598"/>
                  </a:lnTo>
                  <a:lnTo>
                    <a:pt x="247803" y="417610"/>
                  </a:lnTo>
                  <a:lnTo>
                    <a:pt x="248196" y="415622"/>
                  </a:lnTo>
                  <a:lnTo>
                    <a:pt x="248582" y="413616"/>
                  </a:lnTo>
                  <a:lnTo>
                    <a:pt x="248968" y="411610"/>
                  </a:lnTo>
                  <a:lnTo>
                    <a:pt x="249341" y="409585"/>
                  </a:lnTo>
                  <a:lnTo>
                    <a:pt x="249715" y="407560"/>
                  </a:lnTo>
                  <a:lnTo>
                    <a:pt x="250075" y="405517"/>
                  </a:lnTo>
                  <a:lnTo>
                    <a:pt x="250436" y="403474"/>
                  </a:lnTo>
                  <a:lnTo>
                    <a:pt x="250790" y="401413"/>
                  </a:lnTo>
                  <a:lnTo>
                    <a:pt x="251138" y="399351"/>
                  </a:lnTo>
                  <a:lnTo>
                    <a:pt x="251479" y="397271"/>
                  </a:lnTo>
                  <a:lnTo>
                    <a:pt x="251814" y="395192"/>
                  </a:lnTo>
                  <a:lnTo>
                    <a:pt x="252142" y="393093"/>
                  </a:lnTo>
                  <a:lnTo>
                    <a:pt x="252464" y="390995"/>
                  </a:lnTo>
                  <a:lnTo>
                    <a:pt x="252779" y="388878"/>
                  </a:lnTo>
                  <a:lnTo>
                    <a:pt x="253088" y="386762"/>
                  </a:lnTo>
                  <a:lnTo>
                    <a:pt x="253397" y="384645"/>
                  </a:lnTo>
                  <a:lnTo>
                    <a:pt x="253693" y="382510"/>
                  </a:lnTo>
                  <a:lnTo>
                    <a:pt x="253983" y="380375"/>
                  </a:lnTo>
                  <a:lnTo>
                    <a:pt x="254273" y="378240"/>
                  </a:lnTo>
                  <a:lnTo>
                    <a:pt x="254550" y="376086"/>
                  </a:lnTo>
                  <a:lnTo>
                    <a:pt x="254826" y="373914"/>
                  </a:lnTo>
                  <a:lnTo>
                    <a:pt x="255097" y="371761"/>
                  </a:lnTo>
                  <a:lnTo>
                    <a:pt x="255354" y="369589"/>
                  </a:lnTo>
                  <a:lnTo>
                    <a:pt x="255612" y="367399"/>
                  </a:lnTo>
                  <a:lnTo>
                    <a:pt x="255863" y="365209"/>
                  </a:lnTo>
                  <a:lnTo>
                    <a:pt x="256108" y="363018"/>
                  </a:lnTo>
                  <a:lnTo>
                    <a:pt x="256346" y="360828"/>
                  </a:lnTo>
                  <a:lnTo>
                    <a:pt x="256578" y="358619"/>
                  </a:lnTo>
                  <a:lnTo>
                    <a:pt x="256803" y="356411"/>
                  </a:lnTo>
                  <a:lnTo>
                    <a:pt x="257022" y="354202"/>
                  </a:lnTo>
                  <a:lnTo>
                    <a:pt x="257241" y="351975"/>
                  </a:lnTo>
                  <a:lnTo>
                    <a:pt x="257447" y="349748"/>
                  </a:lnTo>
                  <a:lnTo>
                    <a:pt x="257646" y="347521"/>
                  </a:lnTo>
                  <a:lnTo>
                    <a:pt x="257839" y="345293"/>
                  </a:lnTo>
                  <a:lnTo>
                    <a:pt x="258032" y="343048"/>
                  </a:lnTo>
                  <a:lnTo>
                    <a:pt x="258213" y="340802"/>
                  </a:lnTo>
                  <a:lnTo>
                    <a:pt x="258393" y="338557"/>
                  </a:lnTo>
                  <a:lnTo>
                    <a:pt x="258567" y="336311"/>
                  </a:lnTo>
                  <a:lnTo>
                    <a:pt x="258728" y="334048"/>
                  </a:lnTo>
                  <a:lnTo>
                    <a:pt x="258889" y="331802"/>
                  </a:lnTo>
                  <a:lnTo>
                    <a:pt x="259043" y="329538"/>
                  </a:lnTo>
                  <a:lnTo>
                    <a:pt x="259185" y="327274"/>
                  </a:lnTo>
                  <a:lnTo>
                    <a:pt x="259326" y="324992"/>
                  </a:lnTo>
                  <a:lnTo>
                    <a:pt x="259462" y="322728"/>
                  </a:lnTo>
                  <a:lnTo>
                    <a:pt x="259590" y="320446"/>
                  </a:lnTo>
                  <a:lnTo>
                    <a:pt x="259713" y="318163"/>
                  </a:lnTo>
                  <a:lnTo>
                    <a:pt x="259829" y="315899"/>
                  </a:lnTo>
                  <a:lnTo>
                    <a:pt x="259938" y="313599"/>
                  </a:lnTo>
                  <a:lnTo>
                    <a:pt x="260041" y="311316"/>
                  </a:lnTo>
                  <a:lnTo>
                    <a:pt x="260144" y="309034"/>
                  </a:lnTo>
                  <a:lnTo>
                    <a:pt x="260234" y="306752"/>
                  </a:lnTo>
                  <a:lnTo>
                    <a:pt x="260318" y="304451"/>
                  </a:lnTo>
                  <a:lnTo>
                    <a:pt x="260395" y="302150"/>
                  </a:lnTo>
                  <a:lnTo>
                    <a:pt x="260472" y="299868"/>
                  </a:lnTo>
                  <a:lnTo>
                    <a:pt x="260537" y="297567"/>
                  </a:lnTo>
                  <a:lnTo>
                    <a:pt x="260601" y="295267"/>
                  </a:lnTo>
                  <a:lnTo>
                    <a:pt x="260653" y="292966"/>
                  </a:lnTo>
                  <a:lnTo>
                    <a:pt x="260704" y="290665"/>
                  </a:lnTo>
                  <a:lnTo>
                    <a:pt x="260743" y="288364"/>
                  </a:lnTo>
                  <a:lnTo>
                    <a:pt x="260781" y="286064"/>
                  </a:lnTo>
                  <a:lnTo>
                    <a:pt x="260814" y="283763"/>
                  </a:lnTo>
                  <a:lnTo>
                    <a:pt x="260833" y="281462"/>
                  </a:lnTo>
                  <a:lnTo>
                    <a:pt x="260852" y="279161"/>
                  </a:lnTo>
                  <a:lnTo>
                    <a:pt x="260865" y="276861"/>
                  </a:lnTo>
                  <a:lnTo>
                    <a:pt x="260872" y="274560"/>
                  </a:lnTo>
                  <a:lnTo>
                    <a:pt x="260872" y="272259"/>
                  </a:lnTo>
                  <a:lnTo>
                    <a:pt x="260859" y="269959"/>
                  </a:lnTo>
                  <a:lnTo>
                    <a:pt x="260846" y="267658"/>
                  </a:lnTo>
                  <a:lnTo>
                    <a:pt x="260826" y="265375"/>
                  </a:lnTo>
                  <a:lnTo>
                    <a:pt x="260801" y="263075"/>
                  </a:lnTo>
                  <a:lnTo>
                    <a:pt x="260775" y="260774"/>
                  </a:lnTo>
                  <a:lnTo>
                    <a:pt x="260736" y="258473"/>
                  </a:lnTo>
                  <a:lnTo>
                    <a:pt x="260691" y="256191"/>
                  </a:lnTo>
                  <a:lnTo>
                    <a:pt x="260640" y="253890"/>
                  </a:lnTo>
                  <a:lnTo>
                    <a:pt x="260582" y="251608"/>
                  </a:lnTo>
                  <a:lnTo>
                    <a:pt x="260517" y="249326"/>
                  </a:lnTo>
                  <a:lnTo>
                    <a:pt x="260453" y="247043"/>
                  </a:lnTo>
                  <a:lnTo>
                    <a:pt x="260376" y="244761"/>
                  </a:lnTo>
                  <a:lnTo>
                    <a:pt x="260292" y="242479"/>
                  </a:lnTo>
                  <a:lnTo>
                    <a:pt x="260208" y="240196"/>
                  </a:lnTo>
                  <a:lnTo>
                    <a:pt x="260112" y="237932"/>
                  </a:lnTo>
                  <a:lnTo>
                    <a:pt x="260015" y="235650"/>
                  </a:lnTo>
                  <a:lnTo>
                    <a:pt x="259906" y="233386"/>
                  </a:lnTo>
                  <a:lnTo>
                    <a:pt x="259790" y="231122"/>
                  </a:lnTo>
                  <a:lnTo>
                    <a:pt x="259674" y="228858"/>
                  </a:lnTo>
                  <a:lnTo>
                    <a:pt x="259552" y="226613"/>
                  </a:lnTo>
                  <a:lnTo>
                    <a:pt x="259417" y="224349"/>
                  </a:lnTo>
                  <a:lnTo>
                    <a:pt x="259281" y="222103"/>
                  </a:lnTo>
                  <a:lnTo>
                    <a:pt x="259133" y="219858"/>
                  </a:lnTo>
                  <a:lnTo>
                    <a:pt x="258985" y="217612"/>
                  </a:lnTo>
                  <a:lnTo>
                    <a:pt x="258831" y="215385"/>
                  </a:lnTo>
                  <a:lnTo>
                    <a:pt x="258670" y="213158"/>
                  </a:lnTo>
                  <a:lnTo>
                    <a:pt x="258496" y="210931"/>
                  </a:lnTo>
                  <a:lnTo>
                    <a:pt x="258322" y="208704"/>
                  </a:lnTo>
                  <a:lnTo>
                    <a:pt x="258522" y="208097"/>
                  </a:lnTo>
                  <a:lnTo>
                    <a:pt x="258721" y="207471"/>
                  </a:lnTo>
                  <a:lnTo>
                    <a:pt x="258921" y="206827"/>
                  </a:lnTo>
                  <a:lnTo>
                    <a:pt x="259114" y="206182"/>
                  </a:lnTo>
                  <a:lnTo>
                    <a:pt x="259301" y="205538"/>
                  </a:lnTo>
                  <a:lnTo>
                    <a:pt x="259487" y="204876"/>
                  </a:lnTo>
                  <a:lnTo>
                    <a:pt x="259668" y="204213"/>
                  </a:lnTo>
                  <a:lnTo>
                    <a:pt x="259841" y="203532"/>
                  </a:lnTo>
                  <a:lnTo>
                    <a:pt x="260015" y="202851"/>
                  </a:lnTo>
                  <a:lnTo>
                    <a:pt x="260189" y="202152"/>
                  </a:lnTo>
                  <a:lnTo>
                    <a:pt x="260357" y="201452"/>
                  </a:lnTo>
                  <a:lnTo>
                    <a:pt x="260517" y="200753"/>
                  </a:lnTo>
                  <a:lnTo>
                    <a:pt x="260678" y="200035"/>
                  </a:lnTo>
                  <a:lnTo>
                    <a:pt x="260833" y="199317"/>
                  </a:lnTo>
                  <a:lnTo>
                    <a:pt x="260987" y="198599"/>
                  </a:lnTo>
                  <a:lnTo>
                    <a:pt x="261129" y="197863"/>
                  </a:lnTo>
                  <a:lnTo>
                    <a:pt x="261277" y="197108"/>
                  </a:lnTo>
                  <a:lnTo>
                    <a:pt x="261412" y="196372"/>
                  </a:lnTo>
                  <a:lnTo>
                    <a:pt x="261547" y="195618"/>
                  </a:lnTo>
                  <a:lnTo>
                    <a:pt x="261683" y="194863"/>
                  </a:lnTo>
                  <a:lnTo>
                    <a:pt x="261811" y="194090"/>
                  </a:lnTo>
                  <a:lnTo>
                    <a:pt x="261934" y="193317"/>
                  </a:lnTo>
                  <a:lnTo>
                    <a:pt x="262050" y="192544"/>
                  </a:lnTo>
                  <a:lnTo>
                    <a:pt x="262166" y="191771"/>
                  </a:lnTo>
                  <a:lnTo>
                    <a:pt x="262275" y="190979"/>
                  </a:lnTo>
                  <a:lnTo>
                    <a:pt x="262378" y="190188"/>
                  </a:lnTo>
                  <a:lnTo>
                    <a:pt x="262481" y="189396"/>
                  </a:lnTo>
                  <a:lnTo>
                    <a:pt x="262578" y="188605"/>
                  </a:lnTo>
                  <a:lnTo>
                    <a:pt x="262668" y="187795"/>
                  </a:lnTo>
                  <a:lnTo>
                    <a:pt x="262758" y="187004"/>
                  </a:lnTo>
                  <a:lnTo>
                    <a:pt x="262841" y="186194"/>
                  </a:lnTo>
                  <a:lnTo>
                    <a:pt x="262919" y="185384"/>
                  </a:lnTo>
                  <a:lnTo>
                    <a:pt x="262996" y="184556"/>
                  </a:lnTo>
                  <a:lnTo>
                    <a:pt x="263060" y="183746"/>
                  </a:lnTo>
                  <a:lnTo>
                    <a:pt x="263125" y="182918"/>
                  </a:lnTo>
                  <a:lnTo>
                    <a:pt x="263183" y="182089"/>
                  </a:lnTo>
                  <a:lnTo>
                    <a:pt x="263241" y="181261"/>
                  </a:lnTo>
                  <a:lnTo>
                    <a:pt x="263292" y="180433"/>
                  </a:lnTo>
                  <a:lnTo>
                    <a:pt x="263337" y="179604"/>
                  </a:lnTo>
                  <a:lnTo>
                    <a:pt x="263376" y="178776"/>
                  </a:lnTo>
                  <a:lnTo>
                    <a:pt x="263408" y="177948"/>
                  </a:lnTo>
                  <a:lnTo>
                    <a:pt x="263440" y="177101"/>
                  </a:lnTo>
                  <a:lnTo>
                    <a:pt x="263466" y="176273"/>
                  </a:lnTo>
                  <a:lnTo>
                    <a:pt x="263485" y="175445"/>
                  </a:lnTo>
                  <a:lnTo>
                    <a:pt x="263498" y="174598"/>
                  </a:lnTo>
                  <a:lnTo>
                    <a:pt x="263505" y="173751"/>
                  </a:lnTo>
                  <a:lnTo>
                    <a:pt x="263511" y="172923"/>
                  </a:lnTo>
                  <a:lnTo>
                    <a:pt x="263511" y="172077"/>
                  </a:lnTo>
                  <a:lnTo>
                    <a:pt x="263505" y="171248"/>
                  </a:lnTo>
                  <a:lnTo>
                    <a:pt x="263492" y="170402"/>
                  </a:lnTo>
                  <a:lnTo>
                    <a:pt x="263472" y="169573"/>
                  </a:lnTo>
                  <a:lnTo>
                    <a:pt x="263453" y="168727"/>
                  </a:lnTo>
                  <a:lnTo>
                    <a:pt x="263421" y="167898"/>
                  </a:lnTo>
                  <a:lnTo>
                    <a:pt x="263389" y="167052"/>
                  </a:lnTo>
                  <a:lnTo>
                    <a:pt x="263350" y="166223"/>
                  </a:lnTo>
                  <a:lnTo>
                    <a:pt x="263305" y="165377"/>
                  </a:lnTo>
                  <a:lnTo>
                    <a:pt x="263254" y="164549"/>
                  </a:lnTo>
                  <a:lnTo>
                    <a:pt x="263196" y="163720"/>
                  </a:lnTo>
                  <a:lnTo>
                    <a:pt x="263131" y="162892"/>
                  </a:lnTo>
                  <a:lnTo>
                    <a:pt x="263060" y="162064"/>
                  </a:lnTo>
                  <a:lnTo>
                    <a:pt x="262990" y="161254"/>
                  </a:lnTo>
                  <a:lnTo>
                    <a:pt x="262906" y="160426"/>
                  </a:lnTo>
                  <a:lnTo>
                    <a:pt x="262822" y="159616"/>
                  </a:lnTo>
                  <a:lnTo>
                    <a:pt x="262732" y="158788"/>
                  </a:lnTo>
                  <a:lnTo>
                    <a:pt x="262597" y="157683"/>
                  </a:lnTo>
                  <a:lnTo>
                    <a:pt x="262455" y="156597"/>
                  </a:lnTo>
                  <a:lnTo>
                    <a:pt x="262307" y="155530"/>
                  </a:lnTo>
                  <a:lnTo>
                    <a:pt x="262146" y="154462"/>
                  </a:lnTo>
                  <a:lnTo>
                    <a:pt x="261979" y="153431"/>
                  </a:lnTo>
                  <a:lnTo>
                    <a:pt x="261805" y="152401"/>
                  </a:lnTo>
                  <a:lnTo>
                    <a:pt x="261618" y="151407"/>
                  </a:lnTo>
                  <a:lnTo>
                    <a:pt x="261432" y="150413"/>
                  </a:lnTo>
                  <a:lnTo>
                    <a:pt x="261232" y="149437"/>
                  </a:lnTo>
                  <a:lnTo>
                    <a:pt x="261026" y="148499"/>
                  </a:lnTo>
                  <a:lnTo>
                    <a:pt x="260814" y="147560"/>
                  </a:lnTo>
                  <a:lnTo>
                    <a:pt x="260595" y="146621"/>
                  </a:lnTo>
                  <a:lnTo>
                    <a:pt x="260363" y="145719"/>
                  </a:lnTo>
                  <a:lnTo>
                    <a:pt x="260131" y="144836"/>
                  </a:lnTo>
                  <a:lnTo>
                    <a:pt x="259893" y="143952"/>
                  </a:lnTo>
                  <a:lnTo>
                    <a:pt x="259642" y="143106"/>
                  </a:lnTo>
                  <a:lnTo>
                    <a:pt x="259391" y="142259"/>
                  </a:lnTo>
                  <a:lnTo>
                    <a:pt x="259127" y="141431"/>
                  </a:lnTo>
                  <a:lnTo>
                    <a:pt x="258863" y="140621"/>
                  </a:lnTo>
                  <a:lnTo>
                    <a:pt x="258593" y="139830"/>
                  </a:lnTo>
                  <a:lnTo>
                    <a:pt x="258316" y="139057"/>
                  </a:lnTo>
                  <a:lnTo>
                    <a:pt x="258032" y="138283"/>
                  </a:lnTo>
                  <a:lnTo>
                    <a:pt x="257743" y="137529"/>
                  </a:lnTo>
                  <a:lnTo>
                    <a:pt x="257453" y="136793"/>
                  </a:lnTo>
                  <a:lnTo>
                    <a:pt x="257150" y="136075"/>
                  </a:lnTo>
                  <a:lnTo>
                    <a:pt x="256848" y="135375"/>
                  </a:lnTo>
                  <a:lnTo>
                    <a:pt x="256539" y="134676"/>
                  </a:lnTo>
                  <a:lnTo>
                    <a:pt x="256223" y="134013"/>
                  </a:lnTo>
                  <a:lnTo>
                    <a:pt x="255908" y="133351"/>
                  </a:lnTo>
                  <a:lnTo>
                    <a:pt x="255586" y="132707"/>
                  </a:lnTo>
                  <a:lnTo>
                    <a:pt x="255264" y="132062"/>
                  </a:lnTo>
                  <a:lnTo>
                    <a:pt x="254929" y="131455"/>
                  </a:lnTo>
                  <a:lnTo>
                    <a:pt x="254595" y="130848"/>
                  </a:lnTo>
                  <a:lnTo>
                    <a:pt x="254260" y="130259"/>
                  </a:lnTo>
                  <a:lnTo>
                    <a:pt x="253919" y="129670"/>
                  </a:lnTo>
                  <a:lnTo>
                    <a:pt x="253571" y="129117"/>
                  </a:lnTo>
                  <a:lnTo>
                    <a:pt x="253223" y="128565"/>
                  </a:lnTo>
                  <a:lnTo>
                    <a:pt x="252876" y="128031"/>
                  </a:lnTo>
                  <a:lnTo>
                    <a:pt x="252522" y="127498"/>
                  </a:lnTo>
                  <a:lnTo>
                    <a:pt x="252168" y="127001"/>
                  </a:lnTo>
                  <a:lnTo>
                    <a:pt x="251807" y="126504"/>
                  </a:lnTo>
                  <a:lnTo>
                    <a:pt x="251447" y="126007"/>
                  </a:lnTo>
                  <a:lnTo>
                    <a:pt x="251080" y="125547"/>
                  </a:lnTo>
                  <a:lnTo>
                    <a:pt x="250713" y="125087"/>
                  </a:lnTo>
                  <a:lnTo>
                    <a:pt x="250346" y="124645"/>
                  </a:lnTo>
                  <a:lnTo>
                    <a:pt x="249979" y="124203"/>
                  </a:lnTo>
                  <a:lnTo>
                    <a:pt x="249605" y="123780"/>
                  </a:lnTo>
                  <a:lnTo>
                    <a:pt x="249232" y="123375"/>
                  </a:lnTo>
                  <a:lnTo>
                    <a:pt x="248859" y="122988"/>
                  </a:lnTo>
                  <a:lnTo>
                    <a:pt x="248479" y="122602"/>
                  </a:lnTo>
                  <a:lnTo>
                    <a:pt x="248105" y="122234"/>
                  </a:lnTo>
                  <a:lnTo>
                    <a:pt x="247726" y="121865"/>
                  </a:lnTo>
                  <a:lnTo>
                    <a:pt x="247352" y="121516"/>
                  </a:lnTo>
                  <a:lnTo>
                    <a:pt x="246972" y="121184"/>
                  </a:lnTo>
                  <a:lnTo>
                    <a:pt x="246593" y="120872"/>
                  </a:lnTo>
                  <a:lnTo>
                    <a:pt x="246213" y="120559"/>
                  </a:lnTo>
                  <a:lnTo>
                    <a:pt x="245453" y="119970"/>
                  </a:lnTo>
                  <a:lnTo>
                    <a:pt x="244693" y="119418"/>
                  </a:lnTo>
                  <a:lnTo>
                    <a:pt x="243934" y="118921"/>
                  </a:lnTo>
                  <a:lnTo>
                    <a:pt x="243181" y="118460"/>
                  </a:lnTo>
                  <a:lnTo>
                    <a:pt x="243123" y="118240"/>
                  </a:lnTo>
                  <a:lnTo>
                    <a:pt x="243058" y="118055"/>
                  </a:lnTo>
                  <a:lnTo>
                    <a:pt x="242981" y="117871"/>
                  </a:lnTo>
                  <a:lnTo>
                    <a:pt x="242910" y="117706"/>
                  </a:lnTo>
                  <a:lnTo>
                    <a:pt x="242826" y="117559"/>
                  </a:lnTo>
                  <a:lnTo>
                    <a:pt x="242749" y="117448"/>
                  </a:lnTo>
                  <a:lnTo>
                    <a:pt x="242659" y="117338"/>
                  </a:lnTo>
                  <a:lnTo>
                    <a:pt x="242569" y="117264"/>
                  </a:lnTo>
                  <a:lnTo>
                    <a:pt x="242479" y="117209"/>
                  </a:lnTo>
                  <a:lnTo>
                    <a:pt x="242389" y="117190"/>
                  </a:lnTo>
                  <a:lnTo>
                    <a:pt x="242292" y="117190"/>
                  </a:lnTo>
                  <a:lnTo>
                    <a:pt x="242196" y="117227"/>
                  </a:lnTo>
                  <a:lnTo>
                    <a:pt x="242099" y="117301"/>
                  </a:lnTo>
                  <a:lnTo>
                    <a:pt x="242002" y="117393"/>
                  </a:lnTo>
                  <a:lnTo>
                    <a:pt x="241906" y="117540"/>
                  </a:lnTo>
                  <a:lnTo>
                    <a:pt x="241809" y="117724"/>
                  </a:lnTo>
                  <a:lnTo>
                    <a:pt x="241127" y="119141"/>
                  </a:lnTo>
                  <a:lnTo>
                    <a:pt x="240451" y="120595"/>
                  </a:lnTo>
                  <a:lnTo>
                    <a:pt x="239099" y="123504"/>
                  </a:lnTo>
                  <a:lnTo>
                    <a:pt x="238429" y="124939"/>
                  </a:lnTo>
                  <a:lnTo>
                    <a:pt x="237747" y="126357"/>
                  </a:lnTo>
                  <a:lnTo>
                    <a:pt x="237406" y="127056"/>
                  </a:lnTo>
                  <a:lnTo>
                    <a:pt x="237065" y="127755"/>
                  </a:lnTo>
                  <a:lnTo>
                    <a:pt x="236717" y="128436"/>
                  </a:lnTo>
                  <a:lnTo>
                    <a:pt x="236369" y="129099"/>
                  </a:lnTo>
                  <a:lnTo>
                    <a:pt x="236279" y="129283"/>
                  </a:lnTo>
                  <a:lnTo>
                    <a:pt x="236189" y="129485"/>
                  </a:lnTo>
                  <a:lnTo>
                    <a:pt x="236112" y="129688"/>
                  </a:lnTo>
                  <a:lnTo>
                    <a:pt x="236035" y="129909"/>
                  </a:lnTo>
                  <a:lnTo>
                    <a:pt x="235964" y="130148"/>
                  </a:lnTo>
                  <a:lnTo>
                    <a:pt x="235899" y="130387"/>
                  </a:lnTo>
                  <a:lnTo>
                    <a:pt x="235841" y="130627"/>
                  </a:lnTo>
                  <a:lnTo>
                    <a:pt x="235790" y="130884"/>
                  </a:lnTo>
                  <a:lnTo>
                    <a:pt x="235745" y="131142"/>
                  </a:lnTo>
                  <a:lnTo>
                    <a:pt x="235700" y="131418"/>
                  </a:lnTo>
                  <a:lnTo>
                    <a:pt x="235668" y="131676"/>
                  </a:lnTo>
                  <a:lnTo>
                    <a:pt x="235642" y="131952"/>
                  </a:lnTo>
                  <a:lnTo>
                    <a:pt x="235616" y="132228"/>
                  </a:lnTo>
                  <a:lnTo>
                    <a:pt x="235603" y="132504"/>
                  </a:lnTo>
                  <a:lnTo>
                    <a:pt x="235590" y="132780"/>
                  </a:lnTo>
                  <a:lnTo>
                    <a:pt x="235590" y="133056"/>
                  </a:lnTo>
                  <a:lnTo>
                    <a:pt x="235590" y="133351"/>
                  </a:lnTo>
                  <a:lnTo>
                    <a:pt x="235597" y="133627"/>
                  </a:lnTo>
                  <a:lnTo>
                    <a:pt x="235616" y="133903"/>
                  </a:lnTo>
                  <a:lnTo>
                    <a:pt x="235635" y="134179"/>
                  </a:lnTo>
                  <a:lnTo>
                    <a:pt x="235661" y="134455"/>
                  </a:lnTo>
                  <a:lnTo>
                    <a:pt x="235693" y="134713"/>
                  </a:lnTo>
                  <a:lnTo>
                    <a:pt x="235732" y="134970"/>
                  </a:lnTo>
                  <a:lnTo>
                    <a:pt x="235784" y="135247"/>
                  </a:lnTo>
                  <a:lnTo>
                    <a:pt x="235835" y="135486"/>
                  </a:lnTo>
                  <a:lnTo>
                    <a:pt x="235893" y="135743"/>
                  </a:lnTo>
                  <a:lnTo>
                    <a:pt x="235957" y="135983"/>
                  </a:lnTo>
                  <a:lnTo>
                    <a:pt x="236028" y="136204"/>
                  </a:lnTo>
                  <a:lnTo>
                    <a:pt x="236105" y="136424"/>
                  </a:lnTo>
                  <a:lnTo>
                    <a:pt x="236189" y="136645"/>
                  </a:lnTo>
                  <a:lnTo>
                    <a:pt x="236279" y="136848"/>
                  </a:lnTo>
                  <a:lnTo>
                    <a:pt x="236369" y="137032"/>
                  </a:lnTo>
                  <a:lnTo>
                    <a:pt x="237013" y="138191"/>
                  </a:lnTo>
                  <a:lnTo>
                    <a:pt x="237721" y="139498"/>
                  </a:lnTo>
                  <a:lnTo>
                    <a:pt x="238088" y="140179"/>
                  </a:lnTo>
                  <a:lnTo>
                    <a:pt x="238475" y="140915"/>
                  </a:lnTo>
                  <a:lnTo>
                    <a:pt x="238861" y="141670"/>
                  </a:lnTo>
                  <a:lnTo>
                    <a:pt x="239253" y="142443"/>
                  </a:lnTo>
                  <a:lnTo>
                    <a:pt x="239646" y="143253"/>
                  </a:lnTo>
                  <a:lnTo>
                    <a:pt x="240039" y="144081"/>
                  </a:lnTo>
                  <a:lnTo>
                    <a:pt x="240425" y="144946"/>
                  </a:lnTo>
                  <a:lnTo>
                    <a:pt x="240811" y="145830"/>
                  </a:lnTo>
                  <a:lnTo>
                    <a:pt x="241185" y="146750"/>
                  </a:lnTo>
                  <a:lnTo>
                    <a:pt x="241552" y="147689"/>
                  </a:lnTo>
                  <a:lnTo>
                    <a:pt x="241726" y="148167"/>
                  </a:lnTo>
                  <a:lnTo>
                    <a:pt x="241899" y="148646"/>
                  </a:lnTo>
                  <a:lnTo>
                    <a:pt x="242067" y="149143"/>
                  </a:lnTo>
                  <a:lnTo>
                    <a:pt x="242234" y="149640"/>
                  </a:lnTo>
                  <a:lnTo>
                    <a:pt x="242395" y="150137"/>
                  </a:lnTo>
                  <a:lnTo>
                    <a:pt x="242550" y="150652"/>
                  </a:lnTo>
                  <a:lnTo>
                    <a:pt x="242704" y="151168"/>
                  </a:lnTo>
                  <a:lnTo>
                    <a:pt x="242852" y="151683"/>
                  </a:lnTo>
                  <a:lnTo>
                    <a:pt x="242987" y="152217"/>
                  </a:lnTo>
                  <a:lnTo>
                    <a:pt x="243123" y="152732"/>
                  </a:lnTo>
                  <a:lnTo>
                    <a:pt x="243251" y="153284"/>
                  </a:lnTo>
                  <a:lnTo>
                    <a:pt x="243367" y="153818"/>
                  </a:lnTo>
                  <a:lnTo>
                    <a:pt x="243483" y="154370"/>
                  </a:lnTo>
                  <a:lnTo>
                    <a:pt x="243593" y="154922"/>
                  </a:lnTo>
                  <a:lnTo>
                    <a:pt x="243689" y="155474"/>
                  </a:lnTo>
                  <a:lnTo>
                    <a:pt x="243779" y="156027"/>
                  </a:lnTo>
                  <a:lnTo>
                    <a:pt x="243863" y="156597"/>
                  </a:lnTo>
                  <a:lnTo>
                    <a:pt x="243934" y="157168"/>
                  </a:lnTo>
                  <a:lnTo>
                    <a:pt x="243998" y="157738"/>
                  </a:lnTo>
                  <a:lnTo>
                    <a:pt x="244056" y="158327"/>
                  </a:lnTo>
                  <a:lnTo>
                    <a:pt x="244101" y="158916"/>
                  </a:lnTo>
                  <a:lnTo>
                    <a:pt x="244140" y="159505"/>
                  </a:lnTo>
                  <a:lnTo>
                    <a:pt x="244165" y="160094"/>
                  </a:lnTo>
                  <a:lnTo>
                    <a:pt x="244178" y="160702"/>
                  </a:lnTo>
                  <a:lnTo>
                    <a:pt x="244185" y="161309"/>
                  </a:lnTo>
                  <a:lnTo>
                    <a:pt x="244178" y="161917"/>
                  </a:lnTo>
                  <a:lnTo>
                    <a:pt x="244159" y="162524"/>
                  </a:lnTo>
                  <a:lnTo>
                    <a:pt x="244133" y="163131"/>
                  </a:lnTo>
                  <a:lnTo>
                    <a:pt x="244088" y="163757"/>
                  </a:lnTo>
                  <a:lnTo>
                    <a:pt x="244037" y="164383"/>
                  </a:lnTo>
                  <a:lnTo>
                    <a:pt x="243972" y="165009"/>
                  </a:lnTo>
                  <a:lnTo>
                    <a:pt x="243895" y="165634"/>
                  </a:lnTo>
                  <a:lnTo>
                    <a:pt x="243799" y="166279"/>
                  </a:lnTo>
                  <a:lnTo>
                    <a:pt x="243696" y="166923"/>
                  </a:lnTo>
                  <a:lnTo>
                    <a:pt x="243573" y="167549"/>
                  </a:lnTo>
                  <a:lnTo>
                    <a:pt x="243438" y="168211"/>
                  </a:lnTo>
                  <a:lnTo>
                    <a:pt x="243341" y="168635"/>
                  </a:lnTo>
                  <a:lnTo>
                    <a:pt x="243245" y="169040"/>
                  </a:lnTo>
                  <a:lnTo>
                    <a:pt x="243142" y="169426"/>
                  </a:lnTo>
                  <a:lnTo>
                    <a:pt x="243039" y="169776"/>
                  </a:lnTo>
                  <a:lnTo>
                    <a:pt x="242929" y="170107"/>
                  </a:lnTo>
                  <a:lnTo>
                    <a:pt x="242826" y="170420"/>
                  </a:lnTo>
                  <a:lnTo>
                    <a:pt x="242717" y="170714"/>
                  </a:lnTo>
                  <a:lnTo>
                    <a:pt x="242608" y="170972"/>
                  </a:lnTo>
                  <a:lnTo>
                    <a:pt x="242492" y="171230"/>
                  </a:lnTo>
                  <a:lnTo>
                    <a:pt x="242382" y="171451"/>
                  </a:lnTo>
                  <a:lnTo>
                    <a:pt x="242266" y="171653"/>
                  </a:lnTo>
                  <a:lnTo>
                    <a:pt x="242150" y="171837"/>
                  </a:lnTo>
                  <a:lnTo>
                    <a:pt x="242028" y="172003"/>
                  </a:lnTo>
                  <a:lnTo>
                    <a:pt x="241912" y="172132"/>
                  </a:lnTo>
                  <a:lnTo>
                    <a:pt x="241790" y="172261"/>
                  </a:lnTo>
                  <a:lnTo>
                    <a:pt x="241674" y="172371"/>
                  </a:lnTo>
                  <a:lnTo>
                    <a:pt x="241552" y="172463"/>
                  </a:lnTo>
                  <a:lnTo>
                    <a:pt x="241429" y="172537"/>
                  </a:lnTo>
                  <a:lnTo>
                    <a:pt x="241307" y="172573"/>
                  </a:lnTo>
                  <a:lnTo>
                    <a:pt x="241178" y="172610"/>
                  </a:lnTo>
                  <a:lnTo>
                    <a:pt x="241056" y="172629"/>
                  </a:lnTo>
                  <a:lnTo>
                    <a:pt x="240805" y="172629"/>
                  </a:lnTo>
                  <a:lnTo>
                    <a:pt x="240683" y="172592"/>
                  </a:lnTo>
                  <a:lnTo>
                    <a:pt x="240554" y="172555"/>
                  </a:lnTo>
                  <a:lnTo>
                    <a:pt x="240432" y="172481"/>
                  </a:lnTo>
                  <a:lnTo>
                    <a:pt x="240303" y="172408"/>
                  </a:lnTo>
                  <a:lnTo>
                    <a:pt x="240174" y="172334"/>
                  </a:lnTo>
                  <a:lnTo>
                    <a:pt x="240052" y="172224"/>
                  </a:lnTo>
                  <a:lnTo>
                    <a:pt x="239923" y="172113"/>
                  </a:lnTo>
                  <a:lnTo>
                    <a:pt x="239801" y="171984"/>
                  </a:lnTo>
                  <a:lnTo>
                    <a:pt x="239672" y="171837"/>
                  </a:lnTo>
                  <a:lnTo>
                    <a:pt x="239550" y="171690"/>
                  </a:lnTo>
                  <a:lnTo>
                    <a:pt x="239427" y="171524"/>
                  </a:lnTo>
                  <a:lnTo>
                    <a:pt x="239176" y="171175"/>
                  </a:lnTo>
                  <a:lnTo>
                    <a:pt x="238932" y="170770"/>
                  </a:lnTo>
                  <a:lnTo>
                    <a:pt x="238693" y="170328"/>
                  </a:lnTo>
                  <a:lnTo>
                    <a:pt x="238455" y="169849"/>
                  </a:lnTo>
                  <a:lnTo>
                    <a:pt x="238223" y="169352"/>
                  </a:lnTo>
                  <a:lnTo>
                    <a:pt x="237998" y="168819"/>
                  </a:lnTo>
                  <a:lnTo>
                    <a:pt x="237779" y="168248"/>
                  </a:lnTo>
                  <a:lnTo>
                    <a:pt x="237567" y="167659"/>
                  </a:lnTo>
                  <a:lnTo>
                    <a:pt x="237361" y="167070"/>
                  </a:lnTo>
                  <a:lnTo>
                    <a:pt x="237161" y="166444"/>
                  </a:lnTo>
                  <a:lnTo>
                    <a:pt x="236975" y="165819"/>
                  </a:lnTo>
                  <a:lnTo>
                    <a:pt x="236794" y="165174"/>
                  </a:lnTo>
                  <a:lnTo>
                    <a:pt x="236620" y="164512"/>
                  </a:lnTo>
                  <a:lnTo>
                    <a:pt x="236466" y="163868"/>
                  </a:lnTo>
                  <a:lnTo>
                    <a:pt x="236318" y="163205"/>
                  </a:lnTo>
                  <a:lnTo>
                    <a:pt x="236080" y="162101"/>
                  </a:lnTo>
                  <a:lnTo>
                    <a:pt x="235854" y="160978"/>
                  </a:lnTo>
                  <a:lnTo>
                    <a:pt x="235635" y="159855"/>
                  </a:lnTo>
                  <a:lnTo>
                    <a:pt x="235417" y="158714"/>
                  </a:lnTo>
                  <a:lnTo>
                    <a:pt x="235211" y="157554"/>
                  </a:lnTo>
                  <a:lnTo>
                    <a:pt x="235005" y="156413"/>
                  </a:lnTo>
                  <a:lnTo>
                    <a:pt x="234599" y="154094"/>
                  </a:lnTo>
                  <a:lnTo>
                    <a:pt x="234193" y="151793"/>
                  </a:lnTo>
                  <a:lnTo>
                    <a:pt x="233981" y="150652"/>
                  </a:lnTo>
                  <a:lnTo>
                    <a:pt x="233768" y="149511"/>
                  </a:lnTo>
                  <a:lnTo>
                    <a:pt x="233543" y="148370"/>
                  </a:lnTo>
                  <a:lnTo>
                    <a:pt x="233318" y="147247"/>
                  </a:lnTo>
                  <a:lnTo>
                    <a:pt x="233073" y="146143"/>
                  </a:lnTo>
                  <a:lnTo>
                    <a:pt x="232822" y="145057"/>
                  </a:lnTo>
                  <a:lnTo>
                    <a:pt x="232732" y="144707"/>
                  </a:lnTo>
                  <a:lnTo>
                    <a:pt x="232642" y="144413"/>
                  </a:lnTo>
                  <a:lnTo>
                    <a:pt x="232539" y="144137"/>
                  </a:lnTo>
                  <a:lnTo>
                    <a:pt x="232436" y="143897"/>
                  </a:lnTo>
                  <a:lnTo>
                    <a:pt x="232333" y="143695"/>
                  </a:lnTo>
                  <a:lnTo>
                    <a:pt x="232217" y="143529"/>
                  </a:lnTo>
                  <a:lnTo>
                    <a:pt x="232108" y="143382"/>
                  </a:lnTo>
                  <a:lnTo>
                    <a:pt x="231992" y="143271"/>
                  </a:lnTo>
                  <a:lnTo>
                    <a:pt x="231876" y="143179"/>
                  </a:lnTo>
                  <a:lnTo>
                    <a:pt x="231753" y="143124"/>
                  </a:lnTo>
                  <a:lnTo>
                    <a:pt x="231638" y="143087"/>
                  </a:lnTo>
                  <a:lnTo>
                    <a:pt x="231515" y="143087"/>
                  </a:lnTo>
                  <a:lnTo>
                    <a:pt x="231399" y="143106"/>
                  </a:lnTo>
                  <a:lnTo>
                    <a:pt x="231277" y="143161"/>
                  </a:lnTo>
                  <a:lnTo>
                    <a:pt x="231161" y="143235"/>
                  </a:lnTo>
                  <a:lnTo>
                    <a:pt x="231052" y="143327"/>
                  </a:lnTo>
                  <a:lnTo>
                    <a:pt x="230717" y="143087"/>
                  </a:lnTo>
                  <a:lnTo>
                    <a:pt x="230382" y="142848"/>
                  </a:lnTo>
                  <a:lnTo>
                    <a:pt x="230028" y="142646"/>
                  </a:lnTo>
                  <a:lnTo>
                    <a:pt x="229674" y="142443"/>
                  </a:lnTo>
                  <a:lnTo>
                    <a:pt x="229307" y="142259"/>
                  </a:lnTo>
                  <a:lnTo>
                    <a:pt x="228934" y="142112"/>
                  </a:lnTo>
                  <a:lnTo>
                    <a:pt x="228560" y="141965"/>
                  </a:lnTo>
                  <a:lnTo>
                    <a:pt x="228174" y="141854"/>
                  </a:lnTo>
                  <a:lnTo>
                    <a:pt x="227788" y="141762"/>
                  </a:lnTo>
                  <a:lnTo>
                    <a:pt x="227402" y="141689"/>
                  </a:lnTo>
                  <a:lnTo>
                    <a:pt x="227009" y="141633"/>
                  </a:lnTo>
                  <a:lnTo>
                    <a:pt x="226616" y="141597"/>
                  </a:lnTo>
                  <a:lnTo>
                    <a:pt x="226223" y="141597"/>
                  </a:lnTo>
                  <a:lnTo>
                    <a:pt x="225824" y="141633"/>
                  </a:lnTo>
                  <a:lnTo>
                    <a:pt x="225432" y="141670"/>
                  </a:lnTo>
                  <a:lnTo>
                    <a:pt x="225045" y="141762"/>
                  </a:lnTo>
                  <a:lnTo>
                    <a:pt x="224653" y="141854"/>
                  </a:lnTo>
                  <a:lnTo>
                    <a:pt x="224273" y="142001"/>
                  </a:lnTo>
                  <a:lnTo>
                    <a:pt x="223893" y="142167"/>
                  </a:lnTo>
                  <a:lnTo>
                    <a:pt x="223513" y="142351"/>
                  </a:lnTo>
                  <a:lnTo>
                    <a:pt x="223146" y="142590"/>
                  </a:lnTo>
                  <a:lnTo>
                    <a:pt x="222786" y="142848"/>
                  </a:lnTo>
                  <a:lnTo>
                    <a:pt x="222432" y="143143"/>
                  </a:lnTo>
                  <a:lnTo>
                    <a:pt x="222084" y="143474"/>
                  </a:lnTo>
                  <a:lnTo>
                    <a:pt x="221749" y="143824"/>
                  </a:lnTo>
                  <a:lnTo>
                    <a:pt x="221588" y="144026"/>
                  </a:lnTo>
                  <a:lnTo>
                    <a:pt x="221427" y="144229"/>
                  </a:lnTo>
                  <a:lnTo>
                    <a:pt x="221266" y="144449"/>
                  </a:lnTo>
                  <a:lnTo>
                    <a:pt x="221112" y="144670"/>
                  </a:lnTo>
                  <a:lnTo>
                    <a:pt x="220964" y="144891"/>
                  </a:lnTo>
                  <a:lnTo>
                    <a:pt x="220809" y="145130"/>
                  </a:lnTo>
                  <a:lnTo>
                    <a:pt x="220668" y="145388"/>
                  </a:lnTo>
                  <a:lnTo>
                    <a:pt x="220526" y="145646"/>
                  </a:lnTo>
                  <a:lnTo>
                    <a:pt x="220384" y="145922"/>
                  </a:lnTo>
                  <a:lnTo>
                    <a:pt x="220249" y="146198"/>
                  </a:lnTo>
                  <a:lnTo>
                    <a:pt x="220120" y="146492"/>
                  </a:lnTo>
                  <a:lnTo>
                    <a:pt x="219992" y="146787"/>
                  </a:lnTo>
                  <a:lnTo>
                    <a:pt x="219863" y="147100"/>
                  </a:lnTo>
                  <a:lnTo>
                    <a:pt x="219747" y="147413"/>
                  </a:lnTo>
                  <a:lnTo>
                    <a:pt x="219663" y="147652"/>
                  </a:lnTo>
                  <a:lnTo>
                    <a:pt x="219599" y="147891"/>
                  </a:lnTo>
                  <a:lnTo>
                    <a:pt x="219535" y="148149"/>
                  </a:lnTo>
                  <a:lnTo>
                    <a:pt x="219483" y="148407"/>
                  </a:lnTo>
                  <a:lnTo>
                    <a:pt x="219432" y="148664"/>
                  </a:lnTo>
                  <a:lnTo>
                    <a:pt x="219399" y="148940"/>
                  </a:lnTo>
                  <a:lnTo>
                    <a:pt x="219367" y="149217"/>
                  </a:lnTo>
                  <a:lnTo>
                    <a:pt x="219341" y="149493"/>
                  </a:lnTo>
                  <a:lnTo>
                    <a:pt x="219329" y="149769"/>
                  </a:lnTo>
                  <a:lnTo>
                    <a:pt x="219322" y="150045"/>
                  </a:lnTo>
                  <a:lnTo>
                    <a:pt x="219322" y="150321"/>
                  </a:lnTo>
                  <a:lnTo>
                    <a:pt x="219322" y="150597"/>
                  </a:lnTo>
                  <a:lnTo>
                    <a:pt x="219335" y="150873"/>
                  </a:lnTo>
                  <a:lnTo>
                    <a:pt x="219354" y="151149"/>
                  </a:lnTo>
                  <a:lnTo>
                    <a:pt x="219380" y="151407"/>
                  </a:lnTo>
                  <a:lnTo>
                    <a:pt x="219412" y="151683"/>
                  </a:lnTo>
                  <a:lnTo>
                    <a:pt x="219451" y="151941"/>
                  </a:lnTo>
                  <a:lnTo>
                    <a:pt x="219490" y="152180"/>
                  </a:lnTo>
                  <a:lnTo>
                    <a:pt x="219541" y="152419"/>
                  </a:lnTo>
                  <a:lnTo>
                    <a:pt x="219593" y="152658"/>
                  </a:lnTo>
                  <a:lnTo>
                    <a:pt x="219657" y="152879"/>
                  </a:lnTo>
                  <a:lnTo>
                    <a:pt x="219721" y="153100"/>
                  </a:lnTo>
                  <a:lnTo>
                    <a:pt x="219786" y="153303"/>
                  </a:lnTo>
                  <a:lnTo>
                    <a:pt x="219863" y="153505"/>
                  </a:lnTo>
                  <a:lnTo>
                    <a:pt x="219940" y="153671"/>
                  </a:lnTo>
                  <a:lnTo>
                    <a:pt x="220024" y="153836"/>
                  </a:lnTo>
                  <a:lnTo>
                    <a:pt x="220108" y="153984"/>
                  </a:lnTo>
                  <a:lnTo>
                    <a:pt x="220204" y="154112"/>
                  </a:lnTo>
                  <a:lnTo>
                    <a:pt x="220294" y="154223"/>
                  </a:lnTo>
                  <a:lnTo>
                    <a:pt x="220397" y="154333"/>
                  </a:lnTo>
                  <a:lnTo>
                    <a:pt x="220500" y="154407"/>
                  </a:lnTo>
                  <a:lnTo>
                    <a:pt x="220603" y="154462"/>
                  </a:lnTo>
                  <a:lnTo>
                    <a:pt x="220584" y="154646"/>
                  </a:lnTo>
                  <a:lnTo>
                    <a:pt x="220571" y="154830"/>
                  </a:lnTo>
                  <a:lnTo>
                    <a:pt x="220565" y="155051"/>
                  </a:lnTo>
                  <a:lnTo>
                    <a:pt x="220565" y="155162"/>
                  </a:lnTo>
                  <a:lnTo>
                    <a:pt x="220577" y="155272"/>
                  </a:lnTo>
                  <a:lnTo>
                    <a:pt x="220648" y="156929"/>
                  </a:lnTo>
                  <a:lnTo>
                    <a:pt x="220738" y="158567"/>
                  </a:lnTo>
                  <a:lnTo>
                    <a:pt x="220841" y="160205"/>
                  </a:lnTo>
                  <a:lnTo>
                    <a:pt x="220957" y="161861"/>
                  </a:lnTo>
                  <a:lnTo>
                    <a:pt x="221080" y="163499"/>
                  </a:lnTo>
                  <a:lnTo>
                    <a:pt x="221221" y="165138"/>
                  </a:lnTo>
                  <a:lnTo>
                    <a:pt x="221376" y="166757"/>
                  </a:lnTo>
                  <a:lnTo>
                    <a:pt x="221537" y="168395"/>
                  </a:lnTo>
                  <a:lnTo>
                    <a:pt x="221711" y="170015"/>
                  </a:lnTo>
                  <a:lnTo>
                    <a:pt x="221904" y="171635"/>
                  </a:lnTo>
                  <a:lnTo>
                    <a:pt x="222103" y="173236"/>
                  </a:lnTo>
                  <a:lnTo>
                    <a:pt x="222309" y="174837"/>
                  </a:lnTo>
                  <a:lnTo>
                    <a:pt x="222535" y="176420"/>
                  </a:lnTo>
                  <a:lnTo>
                    <a:pt x="222766" y="178003"/>
                  </a:lnTo>
                  <a:lnTo>
                    <a:pt x="223011" y="179568"/>
                  </a:lnTo>
                  <a:lnTo>
                    <a:pt x="223268" y="181132"/>
                  </a:lnTo>
                  <a:lnTo>
                    <a:pt x="223532" y="182678"/>
                  </a:lnTo>
                  <a:lnTo>
                    <a:pt x="223809" y="184206"/>
                  </a:lnTo>
                  <a:lnTo>
                    <a:pt x="224093" y="185715"/>
                  </a:lnTo>
                  <a:lnTo>
                    <a:pt x="224389" y="187224"/>
                  </a:lnTo>
                  <a:lnTo>
                    <a:pt x="224698" y="188697"/>
                  </a:lnTo>
                  <a:lnTo>
                    <a:pt x="225013" y="190169"/>
                  </a:lnTo>
                  <a:lnTo>
                    <a:pt x="225341" y="191623"/>
                  </a:lnTo>
                  <a:lnTo>
                    <a:pt x="225676" y="193059"/>
                  </a:lnTo>
                  <a:lnTo>
                    <a:pt x="226017" y="194476"/>
                  </a:lnTo>
                  <a:lnTo>
                    <a:pt x="226371" y="195857"/>
                  </a:lnTo>
                  <a:lnTo>
                    <a:pt x="226732" y="197237"/>
                  </a:lnTo>
                  <a:lnTo>
                    <a:pt x="227105" y="198581"/>
                  </a:lnTo>
                  <a:lnTo>
                    <a:pt x="227485" y="199906"/>
                  </a:lnTo>
                  <a:lnTo>
                    <a:pt x="227871" y="201213"/>
                  </a:lnTo>
                  <a:lnTo>
                    <a:pt x="228264" y="202501"/>
                  </a:lnTo>
                  <a:lnTo>
                    <a:pt x="228670" y="203753"/>
                  </a:lnTo>
                  <a:lnTo>
                    <a:pt x="229082" y="204986"/>
                  </a:lnTo>
                  <a:lnTo>
                    <a:pt x="229500" y="206182"/>
                  </a:lnTo>
                  <a:lnTo>
                    <a:pt x="229925" y="207360"/>
                  </a:lnTo>
                  <a:lnTo>
                    <a:pt x="230363" y="208502"/>
                  </a:lnTo>
                  <a:lnTo>
                    <a:pt x="230801" y="209624"/>
                  </a:lnTo>
                  <a:lnTo>
                    <a:pt x="231251" y="210710"/>
                  </a:lnTo>
                  <a:lnTo>
                    <a:pt x="231702" y="211778"/>
                  </a:lnTo>
                  <a:lnTo>
                    <a:pt x="232165" y="212790"/>
                  </a:lnTo>
                  <a:lnTo>
                    <a:pt x="232629" y="213784"/>
                  </a:lnTo>
                  <a:lnTo>
                    <a:pt x="233105" y="214741"/>
                  </a:lnTo>
                  <a:lnTo>
                    <a:pt x="233582" y="215680"/>
                  </a:lnTo>
                  <a:lnTo>
                    <a:pt x="234071" y="216563"/>
                  </a:lnTo>
                  <a:lnTo>
                    <a:pt x="234560" y="217410"/>
                  </a:lnTo>
                  <a:lnTo>
                    <a:pt x="235056" y="218238"/>
                  </a:lnTo>
                  <a:lnTo>
                    <a:pt x="235558" y="219011"/>
                  </a:lnTo>
                  <a:lnTo>
                    <a:pt x="236067" y="219748"/>
                  </a:lnTo>
                  <a:lnTo>
                    <a:pt x="236575" y="220465"/>
                  </a:lnTo>
                  <a:lnTo>
                    <a:pt x="237090" y="221128"/>
                  </a:lnTo>
                  <a:lnTo>
                    <a:pt x="237612" y="221735"/>
                  </a:lnTo>
                  <a:lnTo>
                    <a:pt x="238140" y="222324"/>
                  </a:lnTo>
                  <a:lnTo>
                    <a:pt x="238404" y="222600"/>
                  </a:lnTo>
                  <a:lnTo>
                    <a:pt x="238668" y="222858"/>
                  </a:lnTo>
                  <a:lnTo>
                    <a:pt x="238938" y="223116"/>
                  </a:lnTo>
                  <a:lnTo>
                    <a:pt x="239202" y="223355"/>
                  </a:lnTo>
                  <a:lnTo>
                    <a:pt x="239472" y="223576"/>
                  </a:lnTo>
                  <a:lnTo>
                    <a:pt x="239743" y="223797"/>
                  </a:lnTo>
                  <a:lnTo>
                    <a:pt x="240013" y="224018"/>
                  </a:lnTo>
                  <a:lnTo>
                    <a:pt x="240284" y="224202"/>
                  </a:lnTo>
                  <a:lnTo>
                    <a:pt x="240554" y="224386"/>
                  </a:lnTo>
                  <a:lnTo>
                    <a:pt x="240831" y="224570"/>
                  </a:lnTo>
                  <a:lnTo>
                    <a:pt x="241101" y="224735"/>
                  </a:lnTo>
                  <a:lnTo>
                    <a:pt x="241378" y="224883"/>
                  </a:lnTo>
                  <a:lnTo>
                    <a:pt x="241655" y="225012"/>
                  </a:lnTo>
                  <a:lnTo>
                    <a:pt x="241932" y="225140"/>
                  </a:lnTo>
                  <a:lnTo>
                    <a:pt x="242208" y="225251"/>
                  </a:lnTo>
                  <a:lnTo>
                    <a:pt x="242485" y="225361"/>
                  </a:lnTo>
                  <a:lnTo>
                    <a:pt x="242762" y="225453"/>
                  </a:lnTo>
                  <a:lnTo>
                    <a:pt x="243039" y="225527"/>
                  </a:lnTo>
                  <a:lnTo>
                    <a:pt x="243322" y="225582"/>
                  </a:lnTo>
                  <a:lnTo>
                    <a:pt x="243599" y="225637"/>
                  </a:lnTo>
                  <a:lnTo>
                    <a:pt x="243882" y="225674"/>
                  </a:lnTo>
                  <a:lnTo>
                    <a:pt x="244165" y="225711"/>
                  </a:lnTo>
                  <a:lnTo>
                    <a:pt x="244449" y="225729"/>
                  </a:lnTo>
                  <a:lnTo>
                    <a:pt x="244726" y="225729"/>
                  </a:lnTo>
                  <a:lnTo>
                    <a:pt x="244899" y="227791"/>
                  </a:lnTo>
                  <a:lnTo>
                    <a:pt x="245060" y="229871"/>
                  </a:lnTo>
                  <a:lnTo>
                    <a:pt x="245221" y="231932"/>
                  </a:lnTo>
                  <a:lnTo>
                    <a:pt x="245369" y="233994"/>
                  </a:lnTo>
                  <a:lnTo>
                    <a:pt x="245511" y="236037"/>
                  </a:lnTo>
                  <a:lnTo>
                    <a:pt x="245646" y="238098"/>
                  </a:lnTo>
                  <a:lnTo>
                    <a:pt x="245775" y="240123"/>
                  </a:lnTo>
                  <a:lnTo>
                    <a:pt x="245897" y="242166"/>
                  </a:lnTo>
                  <a:lnTo>
                    <a:pt x="246013" y="244190"/>
                  </a:lnTo>
                  <a:lnTo>
                    <a:pt x="246123" y="246215"/>
                  </a:lnTo>
                  <a:lnTo>
                    <a:pt x="246226" y="248240"/>
                  </a:lnTo>
                  <a:lnTo>
                    <a:pt x="246316" y="250246"/>
                  </a:lnTo>
                  <a:lnTo>
                    <a:pt x="246406" y="252252"/>
                  </a:lnTo>
                  <a:lnTo>
                    <a:pt x="246490" y="254258"/>
                  </a:lnTo>
                  <a:lnTo>
                    <a:pt x="246560" y="256265"/>
                  </a:lnTo>
                  <a:lnTo>
                    <a:pt x="246625" y="258252"/>
                  </a:lnTo>
                  <a:lnTo>
                    <a:pt x="246689" y="260240"/>
                  </a:lnTo>
                  <a:lnTo>
                    <a:pt x="246741" y="262210"/>
                  </a:lnTo>
                  <a:lnTo>
                    <a:pt x="246792" y="264179"/>
                  </a:lnTo>
                  <a:lnTo>
                    <a:pt x="246831" y="266149"/>
                  </a:lnTo>
                  <a:lnTo>
                    <a:pt x="246863" y="268118"/>
                  </a:lnTo>
                  <a:lnTo>
                    <a:pt x="246889" y="270069"/>
                  </a:lnTo>
                  <a:lnTo>
                    <a:pt x="246914" y="272038"/>
                  </a:lnTo>
                  <a:lnTo>
                    <a:pt x="246927" y="273971"/>
                  </a:lnTo>
                  <a:lnTo>
                    <a:pt x="246934" y="275922"/>
                  </a:lnTo>
                  <a:lnTo>
                    <a:pt x="246934" y="277855"/>
                  </a:lnTo>
                  <a:lnTo>
                    <a:pt x="246927" y="279787"/>
                  </a:lnTo>
                  <a:lnTo>
                    <a:pt x="246921" y="281720"/>
                  </a:lnTo>
                  <a:lnTo>
                    <a:pt x="246902" y="283634"/>
                  </a:lnTo>
                  <a:lnTo>
                    <a:pt x="246876" y="285548"/>
                  </a:lnTo>
                  <a:lnTo>
                    <a:pt x="246844" y="287462"/>
                  </a:lnTo>
                  <a:lnTo>
                    <a:pt x="246805" y="289377"/>
                  </a:lnTo>
                  <a:lnTo>
                    <a:pt x="246766" y="291272"/>
                  </a:lnTo>
                  <a:lnTo>
                    <a:pt x="246715" y="293168"/>
                  </a:lnTo>
                  <a:lnTo>
                    <a:pt x="246657" y="295064"/>
                  </a:lnTo>
                  <a:lnTo>
                    <a:pt x="246593" y="296941"/>
                  </a:lnTo>
                  <a:lnTo>
                    <a:pt x="246528" y="298819"/>
                  </a:lnTo>
                  <a:lnTo>
                    <a:pt x="246451" y="300696"/>
                  </a:lnTo>
                  <a:lnTo>
                    <a:pt x="246367" y="302574"/>
                  </a:lnTo>
                  <a:lnTo>
                    <a:pt x="246284" y="304433"/>
                  </a:lnTo>
                  <a:lnTo>
                    <a:pt x="246187" y="306292"/>
                  </a:lnTo>
                  <a:lnTo>
                    <a:pt x="246090" y="308151"/>
                  </a:lnTo>
                  <a:lnTo>
                    <a:pt x="245981" y="310010"/>
                  </a:lnTo>
                  <a:lnTo>
                    <a:pt x="245872" y="311850"/>
                  </a:lnTo>
                  <a:lnTo>
                    <a:pt x="245749" y="313691"/>
                  </a:lnTo>
                  <a:lnTo>
                    <a:pt x="245627" y="315531"/>
                  </a:lnTo>
                  <a:lnTo>
                    <a:pt x="245498" y="317353"/>
                  </a:lnTo>
                  <a:lnTo>
                    <a:pt x="245363" y="319194"/>
                  </a:lnTo>
                  <a:lnTo>
                    <a:pt x="245221" y="321016"/>
                  </a:lnTo>
                  <a:lnTo>
                    <a:pt x="245073" y="322820"/>
                  </a:lnTo>
                  <a:lnTo>
                    <a:pt x="244919" y="324642"/>
                  </a:lnTo>
                  <a:lnTo>
                    <a:pt x="244758" y="326446"/>
                  </a:lnTo>
                  <a:lnTo>
                    <a:pt x="244590" y="328250"/>
                  </a:lnTo>
                  <a:lnTo>
                    <a:pt x="244417" y="330053"/>
                  </a:lnTo>
                  <a:lnTo>
                    <a:pt x="244243" y="331839"/>
                  </a:lnTo>
                  <a:lnTo>
                    <a:pt x="244056" y="333643"/>
                  </a:lnTo>
                  <a:lnTo>
                    <a:pt x="243869" y="335428"/>
                  </a:lnTo>
                  <a:lnTo>
                    <a:pt x="243670" y="337195"/>
                  </a:lnTo>
                  <a:lnTo>
                    <a:pt x="243470" y="338980"/>
                  </a:lnTo>
                  <a:lnTo>
                    <a:pt x="243264" y="340747"/>
                  </a:lnTo>
                  <a:lnTo>
                    <a:pt x="243052" y="342514"/>
                  </a:lnTo>
                  <a:lnTo>
                    <a:pt x="242833" y="344281"/>
                  </a:lnTo>
                  <a:lnTo>
                    <a:pt x="242614" y="346048"/>
                  </a:lnTo>
                  <a:lnTo>
                    <a:pt x="242382" y="347797"/>
                  </a:lnTo>
                  <a:lnTo>
                    <a:pt x="242376" y="347962"/>
                  </a:lnTo>
                  <a:lnTo>
                    <a:pt x="242363" y="348110"/>
                  </a:lnTo>
                  <a:lnTo>
                    <a:pt x="242344" y="348238"/>
                  </a:lnTo>
                  <a:lnTo>
                    <a:pt x="242324" y="348367"/>
                  </a:lnTo>
                  <a:lnTo>
                    <a:pt x="242086" y="350153"/>
                  </a:lnTo>
                  <a:lnTo>
                    <a:pt x="241835" y="351920"/>
                  </a:lnTo>
                  <a:lnTo>
                    <a:pt x="241584" y="353687"/>
                  </a:lnTo>
                  <a:lnTo>
                    <a:pt x="241320" y="355453"/>
                  </a:lnTo>
                  <a:lnTo>
                    <a:pt x="241056" y="357220"/>
                  </a:lnTo>
                  <a:lnTo>
                    <a:pt x="240786" y="358987"/>
                  </a:lnTo>
                  <a:lnTo>
                    <a:pt x="240509" y="360736"/>
                  </a:lnTo>
                  <a:lnTo>
                    <a:pt x="240232" y="362484"/>
                  </a:lnTo>
                  <a:lnTo>
                    <a:pt x="239942" y="364233"/>
                  </a:lnTo>
                  <a:lnTo>
                    <a:pt x="239646" y="365963"/>
                  </a:lnTo>
                  <a:lnTo>
                    <a:pt x="239350" y="367712"/>
                  </a:lnTo>
                  <a:lnTo>
                    <a:pt x="239047" y="369442"/>
                  </a:lnTo>
                  <a:lnTo>
                    <a:pt x="238738" y="371172"/>
                  </a:lnTo>
                  <a:lnTo>
                    <a:pt x="238423" y="372902"/>
                  </a:lnTo>
                  <a:lnTo>
                    <a:pt x="238101" y="374632"/>
                  </a:lnTo>
                  <a:lnTo>
                    <a:pt x="237773" y="376344"/>
                  </a:lnTo>
                  <a:lnTo>
                    <a:pt x="237444" y="378056"/>
                  </a:lnTo>
                  <a:lnTo>
                    <a:pt x="237110" y="379768"/>
                  </a:lnTo>
                  <a:lnTo>
                    <a:pt x="236762" y="381479"/>
                  </a:lnTo>
                  <a:lnTo>
                    <a:pt x="236414" y="383173"/>
                  </a:lnTo>
                  <a:lnTo>
                    <a:pt x="236067" y="384866"/>
                  </a:lnTo>
                  <a:lnTo>
                    <a:pt x="235706" y="386559"/>
                  </a:lnTo>
                  <a:lnTo>
                    <a:pt x="235346" y="388253"/>
                  </a:lnTo>
                  <a:lnTo>
                    <a:pt x="234979" y="389946"/>
                  </a:lnTo>
                  <a:lnTo>
                    <a:pt x="234605" y="391621"/>
                  </a:lnTo>
                  <a:lnTo>
                    <a:pt x="234226" y="393296"/>
                  </a:lnTo>
                  <a:lnTo>
                    <a:pt x="233839" y="394971"/>
                  </a:lnTo>
                  <a:lnTo>
                    <a:pt x="233453" y="396646"/>
                  </a:lnTo>
                  <a:lnTo>
                    <a:pt x="233060" y="398302"/>
                  </a:lnTo>
                  <a:lnTo>
                    <a:pt x="232661" y="399959"/>
                  </a:lnTo>
                  <a:lnTo>
                    <a:pt x="232256" y="401615"/>
                  </a:lnTo>
                  <a:lnTo>
                    <a:pt x="231850" y="403272"/>
                  </a:lnTo>
                  <a:lnTo>
                    <a:pt x="231753" y="403382"/>
                  </a:lnTo>
                  <a:lnTo>
                    <a:pt x="231670" y="403493"/>
                  </a:lnTo>
                  <a:lnTo>
                    <a:pt x="231580" y="403640"/>
                  </a:lnTo>
                  <a:lnTo>
                    <a:pt x="231502" y="403805"/>
                  </a:lnTo>
                  <a:lnTo>
                    <a:pt x="231425" y="403971"/>
                  </a:lnTo>
                  <a:lnTo>
                    <a:pt x="231361" y="404174"/>
                  </a:lnTo>
                  <a:lnTo>
                    <a:pt x="231296" y="404376"/>
                  </a:lnTo>
                  <a:lnTo>
                    <a:pt x="231238" y="404597"/>
                  </a:lnTo>
                  <a:lnTo>
                    <a:pt x="231181" y="404818"/>
                  </a:lnTo>
                  <a:lnTo>
                    <a:pt x="231135" y="405075"/>
                  </a:lnTo>
                  <a:lnTo>
                    <a:pt x="231090" y="405315"/>
                  </a:lnTo>
                  <a:lnTo>
                    <a:pt x="231052" y="405591"/>
                  </a:lnTo>
                  <a:lnTo>
                    <a:pt x="231020" y="405849"/>
                  </a:lnTo>
                  <a:lnTo>
                    <a:pt x="230994" y="406143"/>
                  </a:lnTo>
                  <a:lnTo>
                    <a:pt x="230974" y="406419"/>
                  </a:lnTo>
                  <a:lnTo>
                    <a:pt x="230962" y="406714"/>
                  </a:lnTo>
                  <a:lnTo>
                    <a:pt x="230556" y="408297"/>
                  </a:lnTo>
                  <a:lnTo>
                    <a:pt x="230138" y="409898"/>
                  </a:lnTo>
                  <a:lnTo>
                    <a:pt x="229719" y="411481"/>
                  </a:lnTo>
                  <a:lnTo>
                    <a:pt x="229294" y="413082"/>
                  </a:lnTo>
                  <a:lnTo>
                    <a:pt x="228863" y="414665"/>
                  </a:lnTo>
                  <a:lnTo>
                    <a:pt x="228432" y="416248"/>
                  </a:lnTo>
                  <a:lnTo>
                    <a:pt x="227994" y="417831"/>
                  </a:lnTo>
                  <a:lnTo>
                    <a:pt x="227550" y="419395"/>
                  </a:lnTo>
                  <a:lnTo>
                    <a:pt x="227105" y="420978"/>
                  </a:lnTo>
                  <a:lnTo>
                    <a:pt x="226648" y="422543"/>
                  </a:lnTo>
                  <a:lnTo>
                    <a:pt x="226191" y="424107"/>
                  </a:lnTo>
                  <a:lnTo>
                    <a:pt x="225734" y="425690"/>
                  </a:lnTo>
                  <a:lnTo>
                    <a:pt x="225264" y="427236"/>
                  </a:lnTo>
                  <a:lnTo>
                    <a:pt x="224794" y="428801"/>
                  </a:lnTo>
                  <a:lnTo>
                    <a:pt x="224318" y="430365"/>
                  </a:lnTo>
                  <a:lnTo>
                    <a:pt x="223835" y="431911"/>
                  </a:lnTo>
                  <a:lnTo>
                    <a:pt x="223500" y="430880"/>
                  </a:lnTo>
                  <a:lnTo>
                    <a:pt x="223159" y="429868"/>
                  </a:lnTo>
                  <a:lnTo>
                    <a:pt x="222811" y="428874"/>
                  </a:lnTo>
                  <a:lnTo>
                    <a:pt x="222457" y="427917"/>
                  </a:lnTo>
                  <a:lnTo>
                    <a:pt x="222097" y="426960"/>
                  </a:lnTo>
                  <a:lnTo>
                    <a:pt x="221730" y="426058"/>
                  </a:lnTo>
                  <a:lnTo>
                    <a:pt x="221356" y="425156"/>
                  </a:lnTo>
                  <a:lnTo>
                    <a:pt x="220977" y="424291"/>
                  </a:lnTo>
                  <a:lnTo>
                    <a:pt x="220597" y="423463"/>
                  </a:lnTo>
                  <a:lnTo>
                    <a:pt x="220211" y="422653"/>
                  </a:lnTo>
                  <a:lnTo>
                    <a:pt x="219811" y="421862"/>
                  </a:lnTo>
                  <a:lnTo>
                    <a:pt x="219412" y="421125"/>
                  </a:lnTo>
                  <a:lnTo>
                    <a:pt x="219013" y="420408"/>
                  </a:lnTo>
                  <a:lnTo>
                    <a:pt x="218601" y="419708"/>
                  </a:lnTo>
                  <a:lnTo>
                    <a:pt x="218189" y="419064"/>
                  </a:lnTo>
                  <a:lnTo>
                    <a:pt x="217777" y="418438"/>
                  </a:lnTo>
                  <a:lnTo>
                    <a:pt x="217352" y="417849"/>
                  </a:lnTo>
                  <a:lnTo>
                    <a:pt x="216927" y="417297"/>
                  </a:lnTo>
                  <a:lnTo>
                    <a:pt x="216496" y="416782"/>
                  </a:lnTo>
                  <a:lnTo>
                    <a:pt x="216065" y="416303"/>
                  </a:lnTo>
                  <a:lnTo>
                    <a:pt x="215627" y="415861"/>
                  </a:lnTo>
                  <a:lnTo>
                    <a:pt x="215189" y="415456"/>
                  </a:lnTo>
                  <a:lnTo>
                    <a:pt x="214745" y="415107"/>
                  </a:lnTo>
                  <a:lnTo>
                    <a:pt x="214294" y="414775"/>
                  </a:lnTo>
                  <a:lnTo>
                    <a:pt x="213844" y="414499"/>
                  </a:lnTo>
                  <a:lnTo>
                    <a:pt x="213393" y="414260"/>
                  </a:lnTo>
                  <a:lnTo>
                    <a:pt x="212936" y="414058"/>
                  </a:lnTo>
                  <a:lnTo>
                    <a:pt x="212704" y="413984"/>
                  </a:lnTo>
                  <a:lnTo>
                    <a:pt x="212479" y="413910"/>
                  </a:lnTo>
                  <a:lnTo>
                    <a:pt x="212247" y="413837"/>
                  </a:lnTo>
                  <a:lnTo>
                    <a:pt x="212015" y="413800"/>
                  </a:lnTo>
                  <a:lnTo>
                    <a:pt x="211783" y="413763"/>
                  </a:lnTo>
                  <a:lnTo>
                    <a:pt x="211552" y="413726"/>
                  </a:lnTo>
                  <a:lnTo>
                    <a:pt x="211320" y="413726"/>
                  </a:lnTo>
                  <a:lnTo>
                    <a:pt x="211082" y="413708"/>
                  </a:lnTo>
                  <a:lnTo>
                    <a:pt x="210850" y="413726"/>
                  </a:lnTo>
                  <a:lnTo>
                    <a:pt x="210618" y="413745"/>
                  </a:lnTo>
                  <a:lnTo>
                    <a:pt x="210535" y="406235"/>
                  </a:lnTo>
                  <a:lnTo>
                    <a:pt x="210502" y="402499"/>
                  </a:lnTo>
                  <a:lnTo>
                    <a:pt x="210470" y="398799"/>
                  </a:lnTo>
                  <a:lnTo>
                    <a:pt x="210451" y="395100"/>
                  </a:lnTo>
                  <a:lnTo>
                    <a:pt x="210432" y="391455"/>
                  </a:lnTo>
                  <a:lnTo>
                    <a:pt x="210419" y="387811"/>
                  </a:lnTo>
                  <a:lnTo>
                    <a:pt x="210419" y="384203"/>
                  </a:lnTo>
                  <a:lnTo>
                    <a:pt x="210432" y="359171"/>
                  </a:lnTo>
                  <a:lnTo>
                    <a:pt x="210432" y="346637"/>
                  </a:lnTo>
                  <a:lnTo>
                    <a:pt x="210432" y="334121"/>
                  </a:lnTo>
                  <a:lnTo>
                    <a:pt x="210425" y="321605"/>
                  </a:lnTo>
                  <a:lnTo>
                    <a:pt x="210412" y="309071"/>
                  </a:lnTo>
                  <a:lnTo>
                    <a:pt x="210386" y="296537"/>
                  </a:lnTo>
                  <a:lnTo>
                    <a:pt x="210361" y="284021"/>
                  </a:lnTo>
                  <a:lnTo>
                    <a:pt x="210329" y="271486"/>
                  </a:lnTo>
                  <a:lnTo>
                    <a:pt x="210283" y="258970"/>
                  </a:lnTo>
                  <a:lnTo>
                    <a:pt x="210232" y="246436"/>
                  </a:lnTo>
                  <a:lnTo>
                    <a:pt x="210168" y="233920"/>
                  </a:lnTo>
                  <a:lnTo>
                    <a:pt x="210097" y="221386"/>
                  </a:lnTo>
                  <a:lnTo>
                    <a:pt x="210013" y="208870"/>
                  </a:lnTo>
                  <a:lnTo>
                    <a:pt x="209923" y="196354"/>
                  </a:lnTo>
                  <a:lnTo>
                    <a:pt x="209814" y="183838"/>
                  </a:lnTo>
                  <a:lnTo>
                    <a:pt x="209807" y="183433"/>
                  </a:lnTo>
                  <a:lnTo>
                    <a:pt x="209794" y="183065"/>
                  </a:lnTo>
                  <a:lnTo>
                    <a:pt x="209781" y="182697"/>
                  </a:lnTo>
                  <a:lnTo>
                    <a:pt x="209756" y="182329"/>
                  </a:lnTo>
                  <a:lnTo>
                    <a:pt x="209723" y="181997"/>
                  </a:lnTo>
                  <a:lnTo>
                    <a:pt x="209691" y="181666"/>
                  </a:lnTo>
                  <a:lnTo>
                    <a:pt x="209646" y="181335"/>
                  </a:lnTo>
                  <a:lnTo>
                    <a:pt x="209601" y="181040"/>
                  </a:lnTo>
                  <a:lnTo>
                    <a:pt x="209550" y="180746"/>
                  </a:lnTo>
                  <a:lnTo>
                    <a:pt x="209498" y="180470"/>
                  </a:lnTo>
                  <a:lnTo>
                    <a:pt x="209434" y="180193"/>
                  </a:lnTo>
                  <a:lnTo>
                    <a:pt x="209369" y="179936"/>
                  </a:lnTo>
                  <a:lnTo>
                    <a:pt x="209305" y="179697"/>
                  </a:lnTo>
                  <a:lnTo>
                    <a:pt x="209228" y="179457"/>
                  </a:lnTo>
                  <a:lnTo>
                    <a:pt x="209157" y="179236"/>
                  </a:lnTo>
                  <a:lnTo>
                    <a:pt x="209073" y="179034"/>
                  </a:lnTo>
                  <a:lnTo>
                    <a:pt x="208989" y="178831"/>
                  </a:lnTo>
                  <a:lnTo>
                    <a:pt x="208906" y="178647"/>
                  </a:lnTo>
                  <a:lnTo>
                    <a:pt x="208816" y="178482"/>
                  </a:lnTo>
                  <a:lnTo>
                    <a:pt x="208726" y="178334"/>
                  </a:lnTo>
                  <a:lnTo>
                    <a:pt x="208629" y="178187"/>
                  </a:lnTo>
                  <a:lnTo>
                    <a:pt x="208539" y="178040"/>
                  </a:lnTo>
                  <a:lnTo>
                    <a:pt x="208436" y="177930"/>
                  </a:lnTo>
                  <a:lnTo>
                    <a:pt x="208339" y="177819"/>
                  </a:lnTo>
                  <a:lnTo>
                    <a:pt x="208236" y="177709"/>
                  </a:lnTo>
                  <a:lnTo>
                    <a:pt x="208133" y="177635"/>
                  </a:lnTo>
                  <a:lnTo>
                    <a:pt x="208030" y="177561"/>
                  </a:lnTo>
                  <a:lnTo>
                    <a:pt x="207921" y="177488"/>
                  </a:lnTo>
                  <a:lnTo>
                    <a:pt x="207818" y="177451"/>
                  </a:lnTo>
                  <a:lnTo>
                    <a:pt x="207708" y="177414"/>
                  </a:lnTo>
                  <a:lnTo>
                    <a:pt x="207605" y="177377"/>
                  </a:lnTo>
                  <a:lnTo>
                    <a:pt x="207496" y="177359"/>
                  </a:lnTo>
                  <a:lnTo>
                    <a:pt x="207470" y="176991"/>
                  </a:lnTo>
                  <a:lnTo>
                    <a:pt x="207432" y="176623"/>
                  </a:lnTo>
                  <a:lnTo>
                    <a:pt x="207386" y="176255"/>
                  </a:lnTo>
                  <a:lnTo>
                    <a:pt x="207329" y="175905"/>
                  </a:lnTo>
                  <a:lnTo>
                    <a:pt x="207264" y="175574"/>
                  </a:lnTo>
                  <a:lnTo>
                    <a:pt x="207187" y="175242"/>
                  </a:lnTo>
                  <a:lnTo>
                    <a:pt x="207097" y="174948"/>
                  </a:lnTo>
                  <a:lnTo>
                    <a:pt x="207000" y="174672"/>
                  </a:lnTo>
                  <a:lnTo>
                    <a:pt x="206891" y="174414"/>
                  </a:lnTo>
                  <a:lnTo>
                    <a:pt x="206775" y="174175"/>
                  </a:lnTo>
                  <a:lnTo>
                    <a:pt x="206640" y="173972"/>
                  </a:lnTo>
                  <a:lnTo>
                    <a:pt x="206505" y="173807"/>
                  </a:lnTo>
                  <a:lnTo>
                    <a:pt x="206350" y="173659"/>
                  </a:lnTo>
                  <a:lnTo>
                    <a:pt x="206189" y="173549"/>
                  </a:lnTo>
                  <a:lnTo>
                    <a:pt x="206022" y="173475"/>
                  </a:lnTo>
                  <a:lnTo>
                    <a:pt x="205835" y="173439"/>
                  </a:lnTo>
                  <a:lnTo>
                    <a:pt x="202854" y="173236"/>
                  </a:lnTo>
                  <a:lnTo>
                    <a:pt x="199867" y="173089"/>
                  </a:lnTo>
                  <a:lnTo>
                    <a:pt x="196886" y="172960"/>
                  </a:lnTo>
                  <a:lnTo>
                    <a:pt x="193899" y="172850"/>
                  </a:lnTo>
                  <a:lnTo>
                    <a:pt x="190912" y="172794"/>
                  </a:lnTo>
                  <a:lnTo>
                    <a:pt x="187925" y="172739"/>
                  </a:lnTo>
                  <a:lnTo>
                    <a:pt x="184932" y="172702"/>
                  </a:lnTo>
                  <a:lnTo>
                    <a:pt x="181938" y="172702"/>
                  </a:lnTo>
                  <a:lnTo>
                    <a:pt x="182144" y="169813"/>
                  </a:lnTo>
                  <a:lnTo>
                    <a:pt x="182337" y="166923"/>
                  </a:lnTo>
                  <a:lnTo>
                    <a:pt x="182511" y="164015"/>
                  </a:lnTo>
                  <a:lnTo>
                    <a:pt x="182678" y="161107"/>
                  </a:lnTo>
                  <a:lnTo>
                    <a:pt x="182826" y="158199"/>
                  </a:lnTo>
                  <a:lnTo>
                    <a:pt x="182962" y="155272"/>
                  </a:lnTo>
                  <a:lnTo>
                    <a:pt x="183090" y="152345"/>
                  </a:lnTo>
                  <a:lnTo>
                    <a:pt x="183200" y="149419"/>
                  </a:lnTo>
                  <a:lnTo>
                    <a:pt x="183290" y="146492"/>
                  </a:lnTo>
                  <a:lnTo>
                    <a:pt x="183374" y="143566"/>
                  </a:lnTo>
                  <a:lnTo>
                    <a:pt x="183438" y="140621"/>
                  </a:lnTo>
                  <a:lnTo>
                    <a:pt x="183489" y="137676"/>
                  </a:lnTo>
                  <a:lnTo>
                    <a:pt x="183528" y="134750"/>
                  </a:lnTo>
                  <a:lnTo>
                    <a:pt x="183541" y="133277"/>
                  </a:lnTo>
                  <a:lnTo>
                    <a:pt x="183547" y="131805"/>
                  </a:lnTo>
                  <a:lnTo>
                    <a:pt x="183554" y="130332"/>
                  </a:lnTo>
                  <a:lnTo>
                    <a:pt x="183554" y="128878"/>
                  </a:lnTo>
                  <a:lnTo>
                    <a:pt x="183547" y="127406"/>
                  </a:lnTo>
                  <a:lnTo>
                    <a:pt x="183541" y="125933"/>
                  </a:lnTo>
                  <a:lnTo>
                    <a:pt x="183528" y="124461"/>
                  </a:lnTo>
                  <a:lnTo>
                    <a:pt x="183515" y="123007"/>
                  </a:lnTo>
                  <a:lnTo>
                    <a:pt x="183489" y="121534"/>
                  </a:lnTo>
                  <a:lnTo>
                    <a:pt x="183470" y="120062"/>
                  </a:lnTo>
                  <a:lnTo>
                    <a:pt x="183438" y="118608"/>
                  </a:lnTo>
                  <a:lnTo>
                    <a:pt x="183406" y="117135"/>
                  </a:lnTo>
                  <a:lnTo>
                    <a:pt x="183374" y="115681"/>
                  </a:lnTo>
                  <a:lnTo>
                    <a:pt x="183329" y="114209"/>
                  </a:lnTo>
                  <a:lnTo>
                    <a:pt x="183283" y="112755"/>
                  </a:lnTo>
                  <a:lnTo>
                    <a:pt x="183238" y="111282"/>
                  </a:lnTo>
                  <a:lnTo>
                    <a:pt x="183180" y="109828"/>
                  </a:lnTo>
                  <a:lnTo>
                    <a:pt x="183123" y="108374"/>
                  </a:lnTo>
                  <a:lnTo>
                    <a:pt x="183058" y="106920"/>
                  </a:lnTo>
                  <a:lnTo>
                    <a:pt x="182994" y="105466"/>
                  </a:lnTo>
                  <a:lnTo>
                    <a:pt x="182923" y="104012"/>
                  </a:lnTo>
                  <a:lnTo>
                    <a:pt x="182846" y="102558"/>
                  </a:lnTo>
                  <a:lnTo>
                    <a:pt x="182768" y="101104"/>
                  </a:lnTo>
                  <a:lnTo>
                    <a:pt x="182678" y="99650"/>
                  </a:lnTo>
                  <a:lnTo>
                    <a:pt x="182588" y="98214"/>
                  </a:lnTo>
                  <a:lnTo>
                    <a:pt x="182498" y="96760"/>
                  </a:lnTo>
                  <a:lnTo>
                    <a:pt x="182395" y="95324"/>
                  </a:lnTo>
                  <a:lnTo>
                    <a:pt x="182292" y="93870"/>
                  </a:lnTo>
                  <a:lnTo>
                    <a:pt x="182189" y="92435"/>
                  </a:lnTo>
                  <a:lnTo>
                    <a:pt x="182073" y="90999"/>
                  </a:lnTo>
                  <a:lnTo>
                    <a:pt x="181957" y="89563"/>
                  </a:lnTo>
                  <a:lnTo>
                    <a:pt x="181835" y="88128"/>
                  </a:lnTo>
                  <a:lnTo>
                    <a:pt x="181706" y="86710"/>
                  </a:lnTo>
                  <a:lnTo>
                    <a:pt x="181571" y="85275"/>
                  </a:lnTo>
                  <a:lnTo>
                    <a:pt x="181436" y="83858"/>
                  </a:lnTo>
                  <a:lnTo>
                    <a:pt x="181294" y="82422"/>
                  </a:lnTo>
                  <a:lnTo>
                    <a:pt x="181146" y="81005"/>
                  </a:lnTo>
                  <a:lnTo>
                    <a:pt x="180998" y="79587"/>
                  </a:lnTo>
                  <a:lnTo>
                    <a:pt x="181449" y="79072"/>
                  </a:lnTo>
                  <a:lnTo>
                    <a:pt x="181899" y="78538"/>
                  </a:lnTo>
                  <a:lnTo>
                    <a:pt x="182344" y="77986"/>
                  </a:lnTo>
                  <a:lnTo>
                    <a:pt x="182794" y="77397"/>
                  </a:lnTo>
                  <a:lnTo>
                    <a:pt x="183238" y="76771"/>
                  </a:lnTo>
                  <a:lnTo>
                    <a:pt x="183676" y="76127"/>
                  </a:lnTo>
                  <a:lnTo>
                    <a:pt x="184120" y="75464"/>
                  </a:lnTo>
                  <a:lnTo>
                    <a:pt x="184552" y="74783"/>
                  </a:lnTo>
                  <a:lnTo>
                    <a:pt x="184983" y="74066"/>
                  </a:lnTo>
                  <a:lnTo>
                    <a:pt x="185414" y="73329"/>
                  </a:lnTo>
                  <a:lnTo>
                    <a:pt x="185839" y="72575"/>
                  </a:lnTo>
                  <a:lnTo>
                    <a:pt x="186258" y="71802"/>
                  </a:lnTo>
                  <a:lnTo>
                    <a:pt x="186676" y="70992"/>
                  </a:lnTo>
                  <a:lnTo>
                    <a:pt x="187082" y="70164"/>
                  </a:lnTo>
                  <a:lnTo>
                    <a:pt x="187487" y="69335"/>
                  </a:lnTo>
                  <a:lnTo>
                    <a:pt x="187886" y="68470"/>
                  </a:lnTo>
                  <a:lnTo>
                    <a:pt x="188286" y="67568"/>
                  </a:lnTo>
                  <a:lnTo>
                    <a:pt x="188672" y="66667"/>
                  </a:lnTo>
                  <a:lnTo>
                    <a:pt x="189052" y="65746"/>
                  </a:lnTo>
                  <a:lnTo>
                    <a:pt x="189425" y="64808"/>
                  </a:lnTo>
                  <a:lnTo>
                    <a:pt x="189792" y="63850"/>
                  </a:lnTo>
                  <a:lnTo>
                    <a:pt x="190153" y="62857"/>
                  </a:lnTo>
                  <a:lnTo>
                    <a:pt x="190507" y="61863"/>
                  </a:lnTo>
                  <a:lnTo>
                    <a:pt x="190854" y="60850"/>
                  </a:lnTo>
                  <a:lnTo>
                    <a:pt x="191189" y="59820"/>
                  </a:lnTo>
                  <a:lnTo>
                    <a:pt x="191517" y="58770"/>
                  </a:lnTo>
                  <a:lnTo>
                    <a:pt x="191839" y="57703"/>
                  </a:lnTo>
                  <a:lnTo>
                    <a:pt x="192148" y="56617"/>
                  </a:lnTo>
                  <a:lnTo>
                    <a:pt x="192451" y="55531"/>
                  </a:lnTo>
                  <a:lnTo>
                    <a:pt x="192741" y="54408"/>
                  </a:lnTo>
                  <a:lnTo>
                    <a:pt x="193024" y="53285"/>
                  </a:lnTo>
                  <a:lnTo>
                    <a:pt x="193294" y="52144"/>
                  </a:lnTo>
                  <a:lnTo>
                    <a:pt x="193558" y="51003"/>
                  </a:lnTo>
                  <a:lnTo>
                    <a:pt x="193809" y="49825"/>
                  </a:lnTo>
                  <a:lnTo>
                    <a:pt x="194047" y="48647"/>
                  </a:lnTo>
                  <a:lnTo>
                    <a:pt x="194273" y="47469"/>
                  </a:lnTo>
                  <a:lnTo>
                    <a:pt x="194492" y="46254"/>
                  </a:lnTo>
                  <a:lnTo>
                    <a:pt x="194691" y="45040"/>
                  </a:lnTo>
                  <a:lnTo>
                    <a:pt x="194884" y="43825"/>
                  </a:lnTo>
                  <a:lnTo>
                    <a:pt x="195065" y="42592"/>
                  </a:lnTo>
                  <a:lnTo>
                    <a:pt x="195232" y="41340"/>
                  </a:lnTo>
                  <a:lnTo>
                    <a:pt x="195380" y="40089"/>
                  </a:lnTo>
                  <a:lnTo>
                    <a:pt x="195522" y="38819"/>
                  </a:lnTo>
                  <a:lnTo>
                    <a:pt x="195650" y="37549"/>
                  </a:lnTo>
                  <a:lnTo>
                    <a:pt x="195760" y="36260"/>
                  </a:lnTo>
                  <a:lnTo>
                    <a:pt x="195856" y="34972"/>
                  </a:lnTo>
                  <a:lnTo>
                    <a:pt x="195940" y="33665"/>
                  </a:lnTo>
                  <a:lnTo>
                    <a:pt x="196005" y="32358"/>
                  </a:lnTo>
                  <a:lnTo>
                    <a:pt x="196037" y="31695"/>
                  </a:lnTo>
                  <a:lnTo>
                    <a:pt x="196062" y="31051"/>
                  </a:lnTo>
                  <a:lnTo>
                    <a:pt x="196082" y="30389"/>
                  </a:lnTo>
                  <a:lnTo>
                    <a:pt x="196095" y="29726"/>
                  </a:lnTo>
                  <a:lnTo>
                    <a:pt x="196108" y="29063"/>
                  </a:lnTo>
                  <a:lnTo>
                    <a:pt x="196120" y="28401"/>
                  </a:lnTo>
                  <a:lnTo>
                    <a:pt x="196120" y="27738"/>
                  </a:lnTo>
                  <a:lnTo>
                    <a:pt x="196120" y="27076"/>
                  </a:lnTo>
                  <a:lnTo>
                    <a:pt x="196120" y="26395"/>
                  </a:lnTo>
                  <a:lnTo>
                    <a:pt x="196114" y="25732"/>
                  </a:lnTo>
                  <a:lnTo>
                    <a:pt x="196101" y="25051"/>
                  </a:lnTo>
                  <a:lnTo>
                    <a:pt x="196082" y="24388"/>
                  </a:lnTo>
                  <a:lnTo>
                    <a:pt x="196062" y="23707"/>
                  </a:lnTo>
                  <a:lnTo>
                    <a:pt x="196037" y="23045"/>
                  </a:lnTo>
                  <a:lnTo>
                    <a:pt x="196011" y="22364"/>
                  </a:lnTo>
                  <a:lnTo>
                    <a:pt x="195979" y="21683"/>
                  </a:lnTo>
                  <a:lnTo>
                    <a:pt x="195940" y="21020"/>
                  </a:lnTo>
                  <a:lnTo>
                    <a:pt x="195895" y="20339"/>
                  </a:lnTo>
                  <a:lnTo>
                    <a:pt x="195850" y="19658"/>
                  </a:lnTo>
                  <a:lnTo>
                    <a:pt x="195798" y="18977"/>
                  </a:lnTo>
                  <a:lnTo>
                    <a:pt x="195741" y="18296"/>
                  </a:lnTo>
                  <a:lnTo>
                    <a:pt x="195683" y="17615"/>
                  </a:lnTo>
                  <a:lnTo>
                    <a:pt x="195618" y="16934"/>
                  </a:lnTo>
                  <a:lnTo>
                    <a:pt x="195547" y="16253"/>
                  </a:lnTo>
                  <a:lnTo>
                    <a:pt x="195477" y="15572"/>
                  </a:lnTo>
                  <a:lnTo>
                    <a:pt x="195393" y="14891"/>
                  </a:lnTo>
                  <a:lnTo>
                    <a:pt x="195309" y="14210"/>
                  </a:lnTo>
                  <a:lnTo>
                    <a:pt x="195219" y="13511"/>
                  </a:lnTo>
                  <a:lnTo>
                    <a:pt x="195129" y="12830"/>
                  </a:lnTo>
                  <a:lnTo>
                    <a:pt x="195032" y="12149"/>
                  </a:lnTo>
                  <a:lnTo>
                    <a:pt x="194929" y="11468"/>
                  </a:lnTo>
                  <a:lnTo>
                    <a:pt x="194820" y="10787"/>
                  </a:lnTo>
                  <a:lnTo>
                    <a:pt x="194936" y="10639"/>
                  </a:lnTo>
                  <a:lnTo>
                    <a:pt x="195039" y="10474"/>
                  </a:lnTo>
                  <a:lnTo>
                    <a:pt x="195135" y="10290"/>
                  </a:lnTo>
                  <a:lnTo>
                    <a:pt x="195226" y="10087"/>
                  </a:lnTo>
                  <a:lnTo>
                    <a:pt x="195309" y="9848"/>
                  </a:lnTo>
                  <a:lnTo>
                    <a:pt x="195386" y="9609"/>
                  </a:lnTo>
                  <a:lnTo>
                    <a:pt x="195451" y="9351"/>
                  </a:lnTo>
                  <a:lnTo>
                    <a:pt x="195509" y="9093"/>
                  </a:lnTo>
                  <a:lnTo>
                    <a:pt x="195560" y="8817"/>
                  </a:lnTo>
                  <a:lnTo>
                    <a:pt x="195599" y="8523"/>
                  </a:lnTo>
                  <a:lnTo>
                    <a:pt x="195638" y="8228"/>
                  </a:lnTo>
                  <a:lnTo>
                    <a:pt x="195663" y="7934"/>
                  </a:lnTo>
                  <a:lnTo>
                    <a:pt x="195676" y="7621"/>
                  </a:lnTo>
                  <a:lnTo>
                    <a:pt x="195689" y="7326"/>
                  </a:lnTo>
                  <a:lnTo>
                    <a:pt x="195689" y="7013"/>
                  </a:lnTo>
                  <a:lnTo>
                    <a:pt x="195683" y="6719"/>
                  </a:lnTo>
                  <a:lnTo>
                    <a:pt x="195663" y="6406"/>
                  </a:lnTo>
                  <a:lnTo>
                    <a:pt x="195644" y="6111"/>
                  </a:lnTo>
                  <a:lnTo>
                    <a:pt x="195612" y="5817"/>
                  </a:lnTo>
                  <a:lnTo>
                    <a:pt x="195567" y="5541"/>
                  </a:lnTo>
                  <a:lnTo>
                    <a:pt x="195522" y="5283"/>
                  </a:lnTo>
                  <a:lnTo>
                    <a:pt x="195464" y="5025"/>
                  </a:lnTo>
                  <a:lnTo>
                    <a:pt x="195399" y="4768"/>
                  </a:lnTo>
                  <a:lnTo>
                    <a:pt x="195322" y="4547"/>
                  </a:lnTo>
                  <a:lnTo>
                    <a:pt x="195238" y="4344"/>
                  </a:lnTo>
                  <a:lnTo>
                    <a:pt x="195148" y="4142"/>
                  </a:lnTo>
                  <a:lnTo>
                    <a:pt x="195045" y="3976"/>
                  </a:lnTo>
                  <a:lnTo>
                    <a:pt x="194942" y="3829"/>
                  </a:lnTo>
                  <a:lnTo>
                    <a:pt x="194820" y="3700"/>
                  </a:lnTo>
                  <a:lnTo>
                    <a:pt x="194698" y="3608"/>
                  </a:lnTo>
                  <a:lnTo>
                    <a:pt x="194562" y="3535"/>
                  </a:lnTo>
                  <a:lnTo>
                    <a:pt x="194421" y="3498"/>
                  </a:lnTo>
                  <a:lnTo>
                    <a:pt x="191305" y="3001"/>
                  </a:lnTo>
                  <a:lnTo>
                    <a:pt x="188163" y="2522"/>
                  </a:lnTo>
                  <a:lnTo>
                    <a:pt x="185002" y="2062"/>
                  </a:lnTo>
                  <a:lnTo>
                    <a:pt x="181822" y="1620"/>
                  </a:lnTo>
                  <a:lnTo>
                    <a:pt x="180232" y="1418"/>
                  </a:lnTo>
                  <a:lnTo>
                    <a:pt x="178635" y="1215"/>
                  </a:lnTo>
                  <a:lnTo>
                    <a:pt x="177032" y="1031"/>
                  </a:lnTo>
                  <a:lnTo>
                    <a:pt x="175429" y="866"/>
                  </a:lnTo>
                  <a:lnTo>
                    <a:pt x="173826" y="700"/>
                  </a:lnTo>
                  <a:lnTo>
                    <a:pt x="172223" y="571"/>
                  </a:lnTo>
                  <a:lnTo>
                    <a:pt x="170614" y="442"/>
                  </a:lnTo>
                  <a:lnTo>
                    <a:pt x="169011" y="332"/>
                  </a:lnTo>
                  <a:lnTo>
                    <a:pt x="167401" y="258"/>
                  </a:lnTo>
                  <a:lnTo>
                    <a:pt x="165798" y="185"/>
                  </a:lnTo>
                  <a:lnTo>
                    <a:pt x="164189" y="148"/>
                  </a:lnTo>
                  <a:lnTo>
                    <a:pt x="162586" y="130"/>
                  </a:lnTo>
                  <a:lnTo>
                    <a:pt x="160989" y="148"/>
                  </a:lnTo>
                  <a:lnTo>
                    <a:pt x="159386" y="185"/>
                  </a:lnTo>
                  <a:lnTo>
                    <a:pt x="157790" y="240"/>
                  </a:lnTo>
                  <a:lnTo>
                    <a:pt x="156200" y="332"/>
                  </a:lnTo>
                  <a:lnTo>
                    <a:pt x="154610" y="461"/>
                  </a:lnTo>
                  <a:lnTo>
                    <a:pt x="153026" y="608"/>
                  </a:lnTo>
                  <a:lnTo>
                    <a:pt x="151442" y="792"/>
                  </a:lnTo>
                  <a:lnTo>
                    <a:pt x="149865" y="1013"/>
                  </a:lnTo>
                  <a:lnTo>
                    <a:pt x="148294" y="1271"/>
                  </a:lnTo>
                  <a:lnTo>
                    <a:pt x="146730" y="1565"/>
                  </a:lnTo>
                  <a:lnTo>
                    <a:pt x="145172" y="1897"/>
                  </a:lnTo>
                  <a:lnTo>
                    <a:pt x="143620" y="2265"/>
                  </a:lnTo>
                  <a:lnTo>
                    <a:pt x="143517" y="2301"/>
                  </a:lnTo>
                  <a:lnTo>
                    <a:pt x="143414" y="2357"/>
                  </a:lnTo>
                  <a:lnTo>
                    <a:pt x="143311" y="2393"/>
                  </a:lnTo>
                  <a:lnTo>
                    <a:pt x="143215" y="2467"/>
                  </a:lnTo>
                  <a:lnTo>
                    <a:pt x="143125" y="2541"/>
                  </a:lnTo>
                  <a:lnTo>
                    <a:pt x="143035" y="2614"/>
                  </a:lnTo>
                  <a:lnTo>
                    <a:pt x="142951" y="2706"/>
                  </a:lnTo>
                  <a:lnTo>
                    <a:pt x="142867" y="2817"/>
                  </a:lnTo>
                  <a:lnTo>
                    <a:pt x="142783" y="2927"/>
                  </a:lnTo>
                  <a:lnTo>
                    <a:pt x="142706" y="3038"/>
                  </a:lnTo>
                  <a:lnTo>
                    <a:pt x="142635" y="3167"/>
                  </a:lnTo>
                  <a:lnTo>
                    <a:pt x="142565" y="3295"/>
                  </a:lnTo>
                  <a:lnTo>
                    <a:pt x="142429" y="3571"/>
                  </a:lnTo>
                  <a:lnTo>
                    <a:pt x="142307" y="3884"/>
                  </a:lnTo>
                  <a:lnTo>
                    <a:pt x="142204" y="4216"/>
                  </a:lnTo>
                  <a:lnTo>
                    <a:pt x="142107" y="4584"/>
                  </a:lnTo>
                  <a:lnTo>
                    <a:pt x="142024" y="4952"/>
                  </a:lnTo>
                  <a:lnTo>
                    <a:pt x="141953" y="5338"/>
                  </a:lnTo>
                  <a:lnTo>
                    <a:pt x="141895" y="5743"/>
                  </a:lnTo>
                  <a:lnTo>
                    <a:pt x="141850" y="6167"/>
                  </a:lnTo>
                  <a:lnTo>
                    <a:pt x="141818" y="6590"/>
                  </a:lnTo>
                  <a:lnTo>
                    <a:pt x="141792" y="7032"/>
                  </a:lnTo>
                  <a:lnTo>
                    <a:pt x="141786" y="7473"/>
                  </a:lnTo>
                  <a:lnTo>
                    <a:pt x="141786" y="7897"/>
                  </a:lnTo>
                  <a:lnTo>
                    <a:pt x="141798" y="8339"/>
                  </a:lnTo>
                  <a:lnTo>
                    <a:pt x="141831" y="8780"/>
                  </a:lnTo>
                  <a:lnTo>
                    <a:pt x="141869" y="9204"/>
                  </a:lnTo>
                  <a:lnTo>
                    <a:pt x="141921" y="9627"/>
                  </a:lnTo>
                  <a:lnTo>
                    <a:pt x="141979" y="10032"/>
                  </a:lnTo>
                  <a:lnTo>
                    <a:pt x="142056" y="10437"/>
                  </a:lnTo>
                  <a:lnTo>
                    <a:pt x="142140" y="10805"/>
                  </a:lnTo>
                  <a:lnTo>
                    <a:pt x="142243" y="11173"/>
                  </a:lnTo>
                  <a:lnTo>
                    <a:pt x="142352" y="11523"/>
                  </a:lnTo>
                  <a:lnTo>
                    <a:pt x="142474" y="11836"/>
                  </a:lnTo>
                  <a:lnTo>
                    <a:pt x="142610" y="12130"/>
                  </a:lnTo>
                  <a:lnTo>
                    <a:pt x="142751" y="12388"/>
                  </a:lnTo>
                  <a:lnTo>
                    <a:pt x="142912" y="12627"/>
                  </a:lnTo>
                  <a:lnTo>
                    <a:pt x="142989" y="12738"/>
                  </a:lnTo>
                  <a:lnTo>
                    <a:pt x="143080" y="12830"/>
                  </a:lnTo>
                  <a:lnTo>
                    <a:pt x="143215" y="14836"/>
                  </a:lnTo>
                  <a:lnTo>
                    <a:pt x="143331" y="16805"/>
                  </a:lnTo>
                  <a:lnTo>
                    <a:pt x="143440" y="18719"/>
                  </a:lnTo>
                  <a:lnTo>
                    <a:pt x="143530" y="20597"/>
                  </a:lnTo>
                  <a:lnTo>
                    <a:pt x="143614" y="22419"/>
                  </a:lnTo>
                  <a:lnTo>
                    <a:pt x="143685" y="24186"/>
                  </a:lnTo>
                  <a:lnTo>
                    <a:pt x="143820" y="27628"/>
                  </a:lnTo>
                  <a:lnTo>
                    <a:pt x="143949" y="30922"/>
                  </a:lnTo>
                  <a:lnTo>
                    <a:pt x="144019" y="32505"/>
                  </a:lnTo>
                  <a:lnTo>
                    <a:pt x="144090" y="34070"/>
                  </a:lnTo>
                  <a:lnTo>
                    <a:pt x="144168" y="35598"/>
                  </a:lnTo>
                  <a:lnTo>
                    <a:pt x="144258" y="37107"/>
                  </a:lnTo>
                  <a:lnTo>
                    <a:pt x="144361" y="38579"/>
                  </a:lnTo>
                  <a:lnTo>
                    <a:pt x="144412" y="39315"/>
                  </a:lnTo>
                  <a:lnTo>
                    <a:pt x="144470" y="40052"/>
                  </a:lnTo>
                  <a:lnTo>
                    <a:pt x="144535" y="40770"/>
                  </a:lnTo>
                  <a:lnTo>
                    <a:pt x="144605" y="41469"/>
                  </a:lnTo>
                  <a:lnTo>
                    <a:pt x="144676" y="42187"/>
                  </a:lnTo>
                  <a:lnTo>
                    <a:pt x="144753" y="42886"/>
                  </a:lnTo>
                  <a:lnTo>
                    <a:pt x="144831" y="43586"/>
                  </a:lnTo>
                  <a:lnTo>
                    <a:pt x="144921" y="44285"/>
                  </a:lnTo>
                  <a:lnTo>
                    <a:pt x="145011" y="44984"/>
                  </a:lnTo>
                  <a:lnTo>
                    <a:pt x="145114" y="45665"/>
                  </a:lnTo>
                  <a:lnTo>
                    <a:pt x="145217" y="46347"/>
                  </a:lnTo>
                  <a:lnTo>
                    <a:pt x="145326" y="47028"/>
                  </a:lnTo>
                  <a:lnTo>
                    <a:pt x="145442" y="47709"/>
                  </a:lnTo>
                  <a:lnTo>
                    <a:pt x="145571" y="48390"/>
                  </a:lnTo>
                  <a:lnTo>
                    <a:pt x="145700" y="49052"/>
                  </a:lnTo>
                  <a:lnTo>
                    <a:pt x="145841" y="49733"/>
                  </a:lnTo>
                  <a:lnTo>
                    <a:pt x="145989" y="50396"/>
                  </a:lnTo>
                  <a:lnTo>
                    <a:pt x="146144" y="51058"/>
                  </a:lnTo>
                  <a:lnTo>
                    <a:pt x="146305" y="51721"/>
                  </a:lnTo>
                  <a:lnTo>
                    <a:pt x="146479" y="52384"/>
                  </a:lnTo>
                  <a:lnTo>
                    <a:pt x="146659" y="53046"/>
                  </a:lnTo>
                  <a:lnTo>
                    <a:pt x="146852" y="53709"/>
                  </a:lnTo>
                  <a:lnTo>
                    <a:pt x="147052" y="54371"/>
                  </a:lnTo>
                  <a:lnTo>
                    <a:pt x="147258" y="55034"/>
                  </a:lnTo>
                  <a:lnTo>
                    <a:pt x="147483" y="55697"/>
                  </a:lnTo>
                  <a:lnTo>
                    <a:pt x="147708" y="56359"/>
                  </a:lnTo>
                  <a:lnTo>
                    <a:pt x="147947" y="57022"/>
                  </a:lnTo>
                  <a:lnTo>
                    <a:pt x="148198" y="57684"/>
                  </a:lnTo>
                  <a:lnTo>
                    <a:pt x="148462" y="58347"/>
                  </a:lnTo>
                  <a:lnTo>
                    <a:pt x="148732" y="59010"/>
                  </a:lnTo>
                  <a:lnTo>
                    <a:pt x="149022" y="59672"/>
                  </a:lnTo>
                  <a:lnTo>
                    <a:pt x="149318" y="60335"/>
                  </a:lnTo>
                  <a:lnTo>
                    <a:pt x="149627" y="60998"/>
                  </a:lnTo>
                  <a:lnTo>
                    <a:pt x="149949" y="61679"/>
                  </a:lnTo>
                  <a:lnTo>
                    <a:pt x="150348" y="62488"/>
                  </a:lnTo>
                  <a:lnTo>
                    <a:pt x="150760" y="63280"/>
                  </a:lnTo>
                  <a:lnTo>
                    <a:pt x="151172" y="64053"/>
                  </a:lnTo>
                  <a:lnTo>
                    <a:pt x="151584" y="64826"/>
                  </a:lnTo>
                  <a:lnTo>
                    <a:pt x="152009" y="65599"/>
                  </a:lnTo>
                  <a:lnTo>
                    <a:pt x="152427" y="66335"/>
                  </a:lnTo>
                  <a:lnTo>
                    <a:pt x="152859" y="67071"/>
                  </a:lnTo>
                  <a:lnTo>
                    <a:pt x="153290" y="67808"/>
                  </a:lnTo>
                  <a:lnTo>
                    <a:pt x="153721" y="68507"/>
                  </a:lnTo>
                  <a:lnTo>
                    <a:pt x="154159" y="69207"/>
                  </a:lnTo>
                  <a:lnTo>
                    <a:pt x="154597" y="69888"/>
                  </a:lnTo>
                  <a:lnTo>
                    <a:pt x="155041" y="70569"/>
                  </a:lnTo>
                  <a:lnTo>
                    <a:pt x="155485" y="71231"/>
                  </a:lnTo>
                  <a:lnTo>
                    <a:pt x="155936" y="71875"/>
                  </a:lnTo>
                  <a:lnTo>
                    <a:pt x="156386" y="72501"/>
                  </a:lnTo>
                  <a:lnTo>
                    <a:pt x="156844" y="73127"/>
                  </a:lnTo>
                  <a:lnTo>
                    <a:pt x="156927" y="76495"/>
                  </a:lnTo>
                  <a:lnTo>
                    <a:pt x="156992" y="79808"/>
                  </a:lnTo>
                  <a:lnTo>
                    <a:pt x="157050" y="83121"/>
                  </a:lnTo>
                  <a:lnTo>
                    <a:pt x="157088" y="86398"/>
                  </a:lnTo>
                  <a:lnTo>
                    <a:pt x="157120" y="89637"/>
                  </a:lnTo>
                  <a:lnTo>
                    <a:pt x="157133" y="92858"/>
                  </a:lnTo>
                  <a:lnTo>
                    <a:pt x="157133" y="96061"/>
                  </a:lnTo>
                  <a:lnTo>
                    <a:pt x="157120" y="99245"/>
                  </a:lnTo>
                  <a:lnTo>
                    <a:pt x="157088" y="102411"/>
                  </a:lnTo>
                  <a:lnTo>
                    <a:pt x="157050" y="105558"/>
                  </a:lnTo>
                  <a:lnTo>
                    <a:pt x="156992" y="108687"/>
                  </a:lnTo>
                  <a:lnTo>
                    <a:pt x="156921" y="111798"/>
                  </a:lnTo>
                  <a:lnTo>
                    <a:pt x="156837" y="114908"/>
                  </a:lnTo>
                  <a:lnTo>
                    <a:pt x="156734" y="118000"/>
                  </a:lnTo>
                  <a:lnTo>
                    <a:pt x="156618" y="121092"/>
                  </a:lnTo>
                  <a:lnTo>
                    <a:pt x="156489" y="124166"/>
                  </a:lnTo>
                  <a:lnTo>
                    <a:pt x="156341" y="127240"/>
                  </a:lnTo>
                  <a:lnTo>
                    <a:pt x="156180" y="130314"/>
                  </a:lnTo>
                  <a:lnTo>
                    <a:pt x="156007" y="133369"/>
                  </a:lnTo>
                  <a:lnTo>
                    <a:pt x="155820" y="136443"/>
                  </a:lnTo>
                  <a:lnTo>
                    <a:pt x="155614" y="139517"/>
                  </a:lnTo>
                  <a:lnTo>
                    <a:pt x="155389" y="142590"/>
                  </a:lnTo>
                  <a:lnTo>
                    <a:pt x="155150" y="145664"/>
                  </a:lnTo>
                  <a:lnTo>
                    <a:pt x="154899" y="148738"/>
                  </a:lnTo>
                  <a:lnTo>
                    <a:pt x="154629" y="151830"/>
                  </a:lnTo>
                  <a:lnTo>
                    <a:pt x="154346" y="154941"/>
                  </a:lnTo>
                  <a:lnTo>
                    <a:pt x="154043" y="158051"/>
                  </a:lnTo>
                  <a:lnTo>
                    <a:pt x="153728" y="161180"/>
                  </a:lnTo>
                  <a:lnTo>
                    <a:pt x="153393" y="164328"/>
                  </a:lnTo>
                  <a:lnTo>
                    <a:pt x="153045" y="167475"/>
                  </a:lnTo>
                  <a:lnTo>
                    <a:pt x="152678" y="170659"/>
                  </a:lnTo>
                  <a:lnTo>
                    <a:pt x="152292" y="173843"/>
                  </a:lnTo>
                  <a:lnTo>
                    <a:pt x="147258" y="174212"/>
                  </a:lnTo>
                  <a:lnTo>
                    <a:pt x="142223" y="174598"/>
                  </a:lnTo>
                  <a:lnTo>
                    <a:pt x="137195" y="175021"/>
                  </a:lnTo>
                  <a:lnTo>
                    <a:pt x="132161" y="175463"/>
                  </a:lnTo>
                  <a:lnTo>
                    <a:pt x="127127" y="175942"/>
                  </a:lnTo>
                  <a:lnTo>
                    <a:pt x="122092" y="176420"/>
                  </a:lnTo>
                  <a:lnTo>
                    <a:pt x="117058" y="176936"/>
                  </a:lnTo>
                  <a:lnTo>
                    <a:pt x="112030" y="177451"/>
                  </a:lnTo>
                  <a:lnTo>
                    <a:pt x="111779" y="175776"/>
                  </a:lnTo>
                  <a:lnTo>
                    <a:pt x="111534" y="174120"/>
                  </a:lnTo>
                  <a:lnTo>
                    <a:pt x="111303" y="172445"/>
                  </a:lnTo>
                  <a:lnTo>
                    <a:pt x="111071" y="170788"/>
                  </a:lnTo>
                  <a:lnTo>
                    <a:pt x="110846" y="169113"/>
                  </a:lnTo>
                  <a:lnTo>
                    <a:pt x="110627" y="167457"/>
                  </a:lnTo>
                  <a:lnTo>
                    <a:pt x="110414" y="165782"/>
                  </a:lnTo>
                  <a:lnTo>
                    <a:pt x="110208" y="164125"/>
                  </a:lnTo>
                  <a:lnTo>
                    <a:pt x="110009" y="162469"/>
                  </a:lnTo>
                  <a:lnTo>
                    <a:pt x="109816" y="160794"/>
                  </a:lnTo>
                  <a:lnTo>
                    <a:pt x="109629" y="159137"/>
                  </a:lnTo>
                  <a:lnTo>
                    <a:pt x="109442" y="157462"/>
                  </a:lnTo>
                  <a:lnTo>
                    <a:pt x="109268" y="155806"/>
                  </a:lnTo>
                  <a:lnTo>
                    <a:pt x="109095" y="154149"/>
                  </a:lnTo>
                  <a:lnTo>
                    <a:pt x="108934" y="152474"/>
                  </a:lnTo>
                  <a:lnTo>
                    <a:pt x="108773" y="150818"/>
                  </a:lnTo>
                  <a:lnTo>
                    <a:pt x="108625" y="149143"/>
                  </a:lnTo>
                  <a:lnTo>
                    <a:pt x="108477" y="147486"/>
                  </a:lnTo>
                  <a:lnTo>
                    <a:pt x="108335" y="145811"/>
                  </a:lnTo>
                  <a:lnTo>
                    <a:pt x="108206" y="144155"/>
                  </a:lnTo>
                  <a:lnTo>
                    <a:pt x="108077" y="142480"/>
                  </a:lnTo>
                  <a:lnTo>
                    <a:pt x="107955" y="140805"/>
                  </a:lnTo>
                  <a:lnTo>
                    <a:pt x="107839" y="139130"/>
                  </a:lnTo>
                  <a:lnTo>
                    <a:pt x="107730" y="137474"/>
                  </a:lnTo>
                  <a:lnTo>
                    <a:pt x="107627" y="135799"/>
                  </a:lnTo>
                  <a:lnTo>
                    <a:pt x="107530" y="134124"/>
                  </a:lnTo>
                  <a:lnTo>
                    <a:pt x="107440" y="132449"/>
                  </a:lnTo>
                  <a:lnTo>
                    <a:pt x="107356" y="130755"/>
                  </a:lnTo>
                  <a:lnTo>
                    <a:pt x="107279" y="129081"/>
                  </a:lnTo>
                  <a:lnTo>
                    <a:pt x="107208" y="127406"/>
                  </a:lnTo>
                  <a:lnTo>
                    <a:pt x="107144" y="125712"/>
                  </a:lnTo>
                  <a:lnTo>
                    <a:pt x="107086" y="124037"/>
                  </a:lnTo>
                  <a:lnTo>
                    <a:pt x="107028" y="122344"/>
                  </a:lnTo>
                  <a:lnTo>
                    <a:pt x="106983" y="120651"/>
                  </a:lnTo>
                  <a:lnTo>
                    <a:pt x="106944" y="118957"/>
                  </a:lnTo>
                  <a:lnTo>
                    <a:pt x="106912" y="117264"/>
                  </a:lnTo>
                  <a:lnTo>
                    <a:pt x="106886" y="115571"/>
                  </a:lnTo>
                  <a:lnTo>
                    <a:pt x="106861" y="113877"/>
                  </a:lnTo>
                  <a:lnTo>
                    <a:pt x="106848" y="112166"/>
                  </a:lnTo>
                  <a:lnTo>
                    <a:pt x="106841" y="110472"/>
                  </a:lnTo>
                  <a:lnTo>
                    <a:pt x="106841" y="108761"/>
                  </a:lnTo>
                  <a:lnTo>
                    <a:pt x="106848" y="107049"/>
                  </a:lnTo>
                  <a:lnTo>
                    <a:pt x="106854" y="105337"/>
                  </a:lnTo>
                  <a:lnTo>
                    <a:pt x="106874" y="103607"/>
                  </a:lnTo>
                  <a:lnTo>
                    <a:pt x="106899" y="101895"/>
                  </a:lnTo>
                  <a:lnTo>
                    <a:pt x="106931" y="100165"/>
                  </a:lnTo>
                  <a:lnTo>
                    <a:pt x="106970" y="98435"/>
                  </a:lnTo>
                  <a:lnTo>
                    <a:pt x="107015" y="96705"/>
                  </a:lnTo>
                  <a:lnTo>
                    <a:pt x="107060" y="94975"/>
                  </a:lnTo>
                  <a:lnTo>
                    <a:pt x="107118" y="93244"/>
                  </a:lnTo>
                  <a:lnTo>
                    <a:pt x="107183" y="91496"/>
                  </a:lnTo>
                  <a:lnTo>
                    <a:pt x="107253" y="89747"/>
                  </a:lnTo>
                  <a:lnTo>
                    <a:pt x="107331" y="87999"/>
                  </a:lnTo>
                  <a:lnTo>
                    <a:pt x="107414" y="86250"/>
                  </a:lnTo>
                  <a:lnTo>
                    <a:pt x="107504" y="84483"/>
                  </a:lnTo>
                  <a:lnTo>
                    <a:pt x="107601" y="82735"/>
                  </a:lnTo>
                  <a:lnTo>
                    <a:pt x="107704" y="80968"/>
                  </a:lnTo>
                  <a:lnTo>
                    <a:pt x="107820" y="79182"/>
                  </a:lnTo>
                  <a:lnTo>
                    <a:pt x="107936" y="77415"/>
                  </a:lnTo>
                  <a:lnTo>
                    <a:pt x="108058" y="75630"/>
                  </a:lnTo>
                  <a:lnTo>
                    <a:pt x="108187" y="73845"/>
                  </a:lnTo>
                  <a:lnTo>
                    <a:pt x="108328" y="72059"/>
                  </a:lnTo>
                  <a:lnTo>
                    <a:pt x="108470" y="70274"/>
                  </a:lnTo>
                  <a:lnTo>
                    <a:pt x="108625" y="68470"/>
                  </a:lnTo>
                  <a:lnTo>
                    <a:pt x="108637" y="68139"/>
                  </a:lnTo>
                  <a:lnTo>
                    <a:pt x="108650" y="67826"/>
                  </a:lnTo>
                  <a:lnTo>
                    <a:pt x="108650" y="67513"/>
                  </a:lnTo>
                  <a:lnTo>
                    <a:pt x="108644" y="67219"/>
                  </a:lnTo>
                  <a:lnTo>
                    <a:pt x="108631" y="66943"/>
                  </a:lnTo>
                  <a:lnTo>
                    <a:pt x="108605" y="66685"/>
                  </a:lnTo>
                  <a:lnTo>
                    <a:pt x="108573" y="66427"/>
                  </a:lnTo>
                  <a:lnTo>
                    <a:pt x="108534" y="66170"/>
                  </a:lnTo>
                  <a:lnTo>
                    <a:pt x="108901" y="65746"/>
                  </a:lnTo>
                  <a:lnTo>
                    <a:pt x="109255" y="65286"/>
                  </a:lnTo>
                  <a:lnTo>
                    <a:pt x="109616" y="64826"/>
                  </a:lnTo>
                  <a:lnTo>
                    <a:pt x="109970" y="64347"/>
                  </a:lnTo>
                  <a:lnTo>
                    <a:pt x="110318" y="63850"/>
                  </a:lnTo>
                  <a:lnTo>
                    <a:pt x="110665" y="63353"/>
                  </a:lnTo>
                  <a:lnTo>
                    <a:pt x="111007" y="62820"/>
                  </a:lnTo>
                  <a:lnTo>
                    <a:pt x="111341" y="62286"/>
                  </a:lnTo>
                  <a:lnTo>
                    <a:pt x="111676" y="61734"/>
                  </a:lnTo>
                  <a:lnTo>
                    <a:pt x="112004" y="61182"/>
                  </a:lnTo>
                  <a:lnTo>
                    <a:pt x="112326" y="60611"/>
                  </a:lnTo>
                  <a:lnTo>
                    <a:pt x="112648" y="60004"/>
                  </a:lnTo>
                  <a:lnTo>
                    <a:pt x="112964" y="59415"/>
                  </a:lnTo>
                  <a:lnTo>
                    <a:pt x="113273" y="58789"/>
                  </a:lnTo>
                  <a:lnTo>
                    <a:pt x="113582" y="58163"/>
                  </a:lnTo>
                  <a:lnTo>
                    <a:pt x="113884" y="57519"/>
                  </a:lnTo>
                  <a:lnTo>
                    <a:pt x="114180" y="56856"/>
                  </a:lnTo>
                  <a:lnTo>
                    <a:pt x="114470" y="56175"/>
                  </a:lnTo>
                  <a:lnTo>
                    <a:pt x="114753" y="55494"/>
                  </a:lnTo>
                  <a:lnTo>
                    <a:pt x="115037" y="54795"/>
                  </a:lnTo>
                  <a:lnTo>
                    <a:pt x="115313" y="54077"/>
                  </a:lnTo>
                  <a:lnTo>
                    <a:pt x="115584" y="53341"/>
                  </a:lnTo>
                  <a:lnTo>
                    <a:pt x="115848" y="52604"/>
                  </a:lnTo>
                  <a:lnTo>
                    <a:pt x="116105" y="51831"/>
                  </a:lnTo>
                  <a:lnTo>
                    <a:pt x="116356" y="51077"/>
                  </a:lnTo>
                  <a:lnTo>
                    <a:pt x="116607" y="50285"/>
                  </a:lnTo>
                  <a:lnTo>
                    <a:pt x="116846" y="49475"/>
                  </a:lnTo>
                  <a:lnTo>
                    <a:pt x="117077" y="48666"/>
                  </a:lnTo>
                  <a:lnTo>
                    <a:pt x="117309" y="47837"/>
                  </a:lnTo>
                  <a:lnTo>
                    <a:pt x="117528" y="47009"/>
                  </a:lnTo>
                  <a:lnTo>
                    <a:pt x="117747" y="46144"/>
                  </a:lnTo>
                  <a:lnTo>
                    <a:pt x="117953" y="45279"/>
                  </a:lnTo>
                  <a:lnTo>
                    <a:pt x="118159" y="44395"/>
                  </a:lnTo>
                  <a:lnTo>
                    <a:pt x="118352" y="43494"/>
                  </a:lnTo>
                  <a:lnTo>
                    <a:pt x="118539" y="42592"/>
                  </a:lnTo>
                  <a:lnTo>
                    <a:pt x="118725" y="41671"/>
                  </a:lnTo>
                  <a:lnTo>
                    <a:pt x="118899" y="40733"/>
                  </a:lnTo>
                  <a:lnTo>
                    <a:pt x="119067" y="39776"/>
                  </a:lnTo>
                  <a:lnTo>
                    <a:pt x="119221" y="38819"/>
                  </a:lnTo>
                  <a:lnTo>
                    <a:pt x="119376" y="37843"/>
                  </a:lnTo>
                  <a:lnTo>
                    <a:pt x="119524" y="36849"/>
                  </a:lnTo>
                  <a:lnTo>
                    <a:pt x="119659" y="35837"/>
                  </a:lnTo>
                  <a:lnTo>
                    <a:pt x="119788" y="34806"/>
                  </a:lnTo>
                  <a:lnTo>
                    <a:pt x="119910" y="33775"/>
                  </a:lnTo>
                  <a:lnTo>
                    <a:pt x="120026" y="32726"/>
                  </a:lnTo>
                  <a:lnTo>
                    <a:pt x="120129" y="31677"/>
                  </a:lnTo>
                  <a:lnTo>
                    <a:pt x="120225" y="30591"/>
                  </a:lnTo>
                  <a:lnTo>
                    <a:pt x="120316" y="29505"/>
                  </a:lnTo>
                  <a:lnTo>
                    <a:pt x="120393" y="28401"/>
                  </a:lnTo>
                  <a:lnTo>
                    <a:pt x="120470" y="27278"/>
                  </a:lnTo>
                  <a:lnTo>
                    <a:pt x="120534" y="26155"/>
                  </a:lnTo>
                  <a:lnTo>
                    <a:pt x="120586" y="25014"/>
                  </a:lnTo>
                  <a:lnTo>
                    <a:pt x="120631" y="23855"/>
                  </a:lnTo>
                  <a:lnTo>
                    <a:pt x="120670" y="22677"/>
                  </a:lnTo>
                  <a:lnTo>
                    <a:pt x="120695" y="21499"/>
                  </a:lnTo>
                  <a:lnTo>
                    <a:pt x="120715" y="20302"/>
                  </a:lnTo>
                  <a:lnTo>
                    <a:pt x="120728" y="19088"/>
                  </a:lnTo>
                  <a:lnTo>
                    <a:pt x="120728" y="17854"/>
                  </a:lnTo>
                  <a:lnTo>
                    <a:pt x="120715" y="16621"/>
                  </a:lnTo>
                  <a:lnTo>
                    <a:pt x="120702" y="15370"/>
                  </a:lnTo>
                  <a:lnTo>
                    <a:pt x="120670" y="14100"/>
                  </a:lnTo>
                  <a:lnTo>
                    <a:pt x="120631" y="12811"/>
                  </a:lnTo>
                  <a:lnTo>
                    <a:pt x="120586" y="11523"/>
                  </a:lnTo>
                  <a:lnTo>
                    <a:pt x="120528" y="10216"/>
                  </a:lnTo>
                  <a:lnTo>
                    <a:pt x="120625" y="10198"/>
                  </a:lnTo>
                  <a:lnTo>
                    <a:pt x="120683" y="10179"/>
                  </a:lnTo>
                  <a:lnTo>
                    <a:pt x="120728" y="10124"/>
                  </a:lnTo>
                  <a:lnTo>
                    <a:pt x="120818" y="10105"/>
                  </a:lnTo>
                  <a:lnTo>
                    <a:pt x="120901" y="10069"/>
                  </a:lnTo>
                  <a:lnTo>
                    <a:pt x="120985" y="10013"/>
                  </a:lnTo>
                  <a:lnTo>
                    <a:pt x="121069" y="9958"/>
                  </a:lnTo>
                  <a:lnTo>
                    <a:pt x="121146" y="9903"/>
                  </a:lnTo>
                  <a:lnTo>
                    <a:pt x="121223" y="9829"/>
                  </a:lnTo>
                  <a:lnTo>
                    <a:pt x="121294" y="9737"/>
                  </a:lnTo>
                  <a:lnTo>
                    <a:pt x="121365" y="9645"/>
                  </a:lnTo>
                  <a:lnTo>
                    <a:pt x="121500" y="9443"/>
                  </a:lnTo>
                  <a:lnTo>
                    <a:pt x="121616" y="9204"/>
                  </a:lnTo>
                  <a:lnTo>
                    <a:pt x="121725" y="8928"/>
                  </a:lnTo>
                  <a:lnTo>
                    <a:pt x="121828" y="8633"/>
                  </a:lnTo>
                  <a:lnTo>
                    <a:pt x="121912" y="8320"/>
                  </a:lnTo>
                  <a:lnTo>
                    <a:pt x="121989" y="7989"/>
                  </a:lnTo>
                  <a:lnTo>
                    <a:pt x="122054" y="7639"/>
                  </a:lnTo>
                  <a:lnTo>
                    <a:pt x="122105" y="7271"/>
                  </a:lnTo>
                  <a:lnTo>
                    <a:pt x="122144" y="6884"/>
                  </a:lnTo>
                  <a:lnTo>
                    <a:pt x="122176" y="6516"/>
                  </a:lnTo>
                  <a:lnTo>
                    <a:pt x="122189" y="6130"/>
                  </a:lnTo>
                  <a:lnTo>
                    <a:pt x="122195" y="5725"/>
                  </a:lnTo>
                  <a:lnTo>
                    <a:pt x="122189" y="5338"/>
                  </a:lnTo>
                  <a:lnTo>
                    <a:pt x="122176" y="4952"/>
                  </a:lnTo>
                  <a:lnTo>
                    <a:pt x="122150" y="4565"/>
                  </a:lnTo>
                  <a:lnTo>
                    <a:pt x="122105" y="4197"/>
                  </a:lnTo>
                  <a:lnTo>
                    <a:pt x="122054" y="3848"/>
                  </a:lnTo>
                  <a:lnTo>
                    <a:pt x="121996" y="3498"/>
                  </a:lnTo>
                  <a:lnTo>
                    <a:pt x="121919" y="3167"/>
                  </a:lnTo>
                  <a:lnTo>
                    <a:pt x="121835" y="2854"/>
                  </a:lnTo>
                  <a:lnTo>
                    <a:pt x="121738" y="2578"/>
                  </a:lnTo>
                  <a:lnTo>
                    <a:pt x="121629" y="2320"/>
                  </a:lnTo>
                  <a:lnTo>
                    <a:pt x="121507" y="2081"/>
                  </a:lnTo>
                  <a:lnTo>
                    <a:pt x="121442" y="1970"/>
                  </a:lnTo>
                  <a:lnTo>
                    <a:pt x="121371" y="1878"/>
                  </a:lnTo>
                  <a:lnTo>
                    <a:pt x="121301" y="1786"/>
                  </a:lnTo>
                  <a:lnTo>
                    <a:pt x="121230" y="1712"/>
                  </a:lnTo>
                  <a:lnTo>
                    <a:pt x="121152" y="1639"/>
                  </a:lnTo>
                  <a:lnTo>
                    <a:pt x="121075" y="1584"/>
                  </a:lnTo>
                  <a:lnTo>
                    <a:pt x="120992" y="1547"/>
                  </a:lnTo>
                  <a:lnTo>
                    <a:pt x="120908" y="1492"/>
                  </a:lnTo>
                  <a:lnTo>
                    <a:pt x="120818" y="1473"/>
                  </a:lnTo>
                  <a:lnTo>
                    <a:pt x="120728" y="1455"/>
                  </a:lnTo>
                  <a:lnTo>
                    <a:pt x="117934" y="1123"/>
                  </a:lnTo>
                  <a:lnTo>
                    <a:pt x="115133" y="829"/>
                  </a:lnTo>
                  <a:lnTo>
                    <a:pt x="112320" y="571"/>
                  </a:lnTo>
                  <a:lnTo>
                    <a:pt x="110916" y="461"/>
                  </a:lnTo>
                  <a:lnTo>
                    <a:pt x="109500" y="350"/>
                  </a:lnTo>
                  <a:lnTo>
                    <a:pt x="108090" y="258"/>
                  </a:lnTo>
                  <a:lnTo>
                    <a:pt x="106680" y="185"/>
                  </a:lnTo>
                  <a:lnTo>
                    <a:pt x="105264" y="130"/>
                  </a:lnTo>
                  <a:lnTo>
                    <a:pt x="103848" y="74"/>
                  </a:lnTo>
                  <a:lnTo>
                    <a:pt x="102431" y="38"/>
                  </a:lnTo>
                  <a:lnTo>
                    <a:pt x="101015" y="19"/>
                  </a:lnTo>
                  <a:lnTo>
                    <a:pt x="99599"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0" name="Google Shape;560;p33"/>
            <p:cNvSpPr/>
            <p:nvPr/>
          </p:nvSpPr>
          <p:spPr>
            <a:xfrm>
              <a:off x="-4506975" y="-18287325"/>
              <a:ext cx="255425" cy="1085975"/>
            </a:xfrm>
            <a:custGeom>
              <a:avLst/>
              <a:gdLst/>
              <a:ahLst/>
              <a:cxnLst/>
              <a:rect l="l" t="t" r="r" b="b"/>
              <a:pathLst>
                <a:path w="10217" h="43439" extrusionOk="0">
                  <a:moveTo>
                    <a:pt x="200" y="1"/>
                  </a:moveTo>
                  <a:lnTo>
                    <a:pt x="148" y="2669"/>
                  </a:lnTo>
                  <a:lnTo>
                    <a:pt x="103" y="5338"/>
                  </a:lnTo>
                  <a:lnTo>
                    <a:pt x="64" y="8007"/>
                  </a:lnTo>
                  <a:lnTo>
                    <a:pt x="39" y="10658"/>
                  </a:lnTo>
                  <a:lnTo>
                    <a:pt x="13" y="13308"/>
                  </a:lnTo>
                  <a:lnTo>
                    <a:pt x="7" y="15940"/>
                  </a:lnTo>
                  <a:lnTo>
                    <a:pt x="0" y="18572"/>
                  </a:lnTo>
                  <a:lnTo>
                    <a:pt x="7" y="21204"/>
                  </a:lnTo>
                  <a:lnTo>
                    <a:pt x="19" y="23818"/>
                  </a:lnTo>
                  <a:lnTo>
                    <a:pt x="39" y="26413"/>
                  </a:lnTo>
                  <a:lnTo>
                    <a:pt x="71" y="29027"/>
                  </a:lnTo>
                  <a:lnTo>
                    <a:pt x="110" y="31622"/>
                  </a:lnTo>
                  <a:lnTo>
                    <a:pt x="155" y="34217"/>
                  </a:lnTo>
                  <a:lnTo>
                    <a:pt x="213" y="36812"/>
                  </a:lnTo>
                  <a:lnTo>
                    <a:pt x="277" y="39389"/>
                  </a:lnTo>
                  <a:lnTo>
                    <a:pt x="348" y="41966"/>
                  </a:lnTo>
                  <a:lnTo>
                    <a:pt x="946" y="41911"/>
                  </a:lnTo>
                  <a:lnTo>
                    <a:pt x="1558" y="41892"/>
                  </a:lnTo>
                  <a:lnTo>
                    <a:pt x="2163" y="41892"/>
                  </a:lnTo>
                  <a:lnTo>
                    <a:pt x="2775" y="41911"/>
                  </a:lnTo>
                  <a:lnTo>
                    <a:pt x="3393" y="41947"/>
                  </a:lnTo>
                  <a:lnTo>
                    <a:pt x="4004" y="42003"/>
                  </a:lnTo>
                  <a:lnTo>
                    <a:pt x="4622" y="42095"/>
                  </a:lnTo>
                  <a:lnTo>
                    <a:pt x="5234" y="42187"/>
                  </a:lnTo>
                  <a:lnTo>
                    <a:pt x="5852" y="42297"/>
                  </a:lnTo>
                  <a:lnTo>
                    <a:pt x="6464" y="42426"/>
                  </a:lnTo>
                  <a:lnTo>
                    <a:pt x="7082" y="42555"/>
                  </a:lnTo>
                  <a:lnTo>
                    <a:pt x="7693" y="42720"/>
                  </a:lnTo>
                  <a:lnTo>
                    <a:pt x="8298" y="42886"/>
                  </a:lnTo>
                  <a:lnTo>
                    <a:pt x="8904" y="43052"/>
                  </a:lnTo>
                  <a:lnTo>
                    <a:pt x="10107" y="43438"/>
                  </a:lnTo>
                  <a:lnTo>
                    <a:pt x="10062" y="40751"/>
                  </a:lnTo>
                  <a:lnTo>
                    <a:pt x="10030" y="38045"/>
                  </a:lnTo>
                  <a:lnTo>
                    <a:pt x="10004" y="35358"/>
                  </a:lnTo>
                  <a:lnTo>
                    <a:pt x="9979" y="32671"/>
                  </a:lnTo>
                  <a:lnTo>
                    <a:pt x="9966" y="30002"/>
                  </a:lnTo>
                  <a:lnTo>
                    <a:pt x="9959" y="27333"/>
                  </a:lnTo>
                  <a:lnTo>
                    <a:pt x="9953" y="24664"/>
                  </a:lnTo>
                  <a:lnTo>
                    <a:pt x="9959" y="22014"/>
                  </a:lnTo>
                  <a:lnTo>
                    <a:pt x="9966" y="19364"/>
                  </a:lnTo>
                  <a:lnTo>
                    <a:pt x="9985" y="16732"/>
                  </a:lnTo>
                  <a:lnTo>
                    <a:pt x="10004" y="14099"/>
                  </a:lnTo>
                  <a:lnTo>
                    <a:pt x="10037" y="11486"/>
                  </a:lnTo>
                  <a:lnTo>
                    <a:pt x="10075" y="8891"/>
                  </a:lnTo>
                  <a:lnTo>
                    <a:pt x="10114" y="6295"/>
                  </a:lnTo>
                  <a:lnTo>
                    <a:pt x="10165" y="3700"/>
                  </a:lnTo>
                  <a:lnTo>
                    <a:pt x="10217" y="1142"/>
                  </a:lnTo>
                  <a:lnTo>
                    <a:pt x="8961" y="1160"/>
                  </a:lnTo>
                  <a:lnTo>
                    <a:pt x="7706" y="1142"/>
                  </a:lnTo>
                  <a:lnTo>
                    <a:pt x="6444" y="1068"/>
                  </a:lnTo>
                  <a:lnTo>
                    <a:pt x="5820" y="1031"/>
                  </a:lnTo>
                  <a:lnTo>
                    <a:pt x="5189" y="958"/>
                  </a:lnTo>
                  <a:lnTo>
                    <a:pt x="4564" y="903"/>
                  </a:lnTo>
                  <a:lnTo>
                    <a:pt x="3934" y="810"/>
                  </a:lnTo>
                  <a:lnTo>
                    <a:pt x="3309" y="718"/>
                  </a:lnTo>
                  <a:lnTo>
                    <a:pt x="2685" y="590"/>
                  </a:lnTo>
                  <a:lnTo>
                    <a:pt x="2060" y="479"/>
                  </a:lnTo>
                  <a:lnTo>
                    <a:pt x="1442" y="332"/>
                  </a:lnTo>
                  <a:lnTo>
                    <a:pt x="818" y="166"/>
                  </a:lnTo>
                  <a:lnTo>
                    <a:pt x="20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561;p33"/>
            <p:cNvSpPr/>
            <p:nvPr/>
          </p:nvSpPr>
          <p:spPr>
            <a:xfrm>
              <a:off x="-4488950" y="-17033425"/>
              <a:ext cx="283275" cy="1126925"/>
            </a:xfrm>
            <a:custGeom>
              <a:avLst/>
              <a:gdLst/>
              <a:ahLst/>
              <a:cxnLst/>
              <a:rect l="l" t="t" r="r" b="b"/>
              <a:pathLst>
                <a:path w="11331" h="45077" extrusionOk="0">
                  <a:moveTo>
                    <a:pt x="9496" y="0"/>
                  </a:moveTo>
                  <a:lnTo>
                    <a:pt x="8331" y="369"/>
                  </a:lnTo>
                  <a:lnTo>
                    <a:pt x="7738" y="553"/>
                  </a:lnTo>
                  <a:lnTo>
                    <a:pt x="7146" y="718"/>
                  </a:lnTo>
                  <a:lnTo>
                    <a:pt x="6554" y="884"/>
                  </a:lnTo>
                  <a:lnTo>
                    <a:pt x="5955" y="1013"/>
                  </a:lnTo>
                  <a:lnTo>
                    <a:pt x="5356" y="1142"/>
                  </a:lnTo>
                  <a:lnTo>
                    <a:pt x="4758" y="1270"/>
                  </a:lnTo>
                  <a:lnTo>
                    <a:pt x="4159" y="1362"/>
                  </a:lnTo>
                  <a:lnTo>
                    <a:pt x="3560" y="1436"/>
                  </a:lnTo>
                  <a:lnTo>
                    <a:pt x="2961" y="1510"/>
                  </a:lnTo>
                  <a:lnTo>
                    <a:pt x="2363" y="1565"/>
                  </a:lnTo>
                  <a:lnTo>
                    <a:pt x="1764" y="1583"/>
                  </a:lnTo>
                  <a:lnTo>
                    <a:pt x="1172" y="1602"/>
                  </a:lnTo>
                  <a:lnTo>
                    <a:pt x="586" y="1583"/>
                  </a:lnTo>
                  <a:lnTo>
                    <a:pt x="0" y="1547"/>
                  </a:lnTo>
                  <a:lnTo>
                    <a:pt x="116" y="4326"/>
                  </a:lnTo>
                  <a:lnTo>
                    <a:pt x="245" y="7087"/>
                  </a:lnTo>
                  <a:lnTo>
                    <a:pt x="386" y="9848"/>
                  </a:lnTo>
                  <a:lnTo>
                    <a:pt x="534" y="12590"/>
                  </a:lnTo>
                  <a:lnTo>
                    <a:pt x="695" y="15332"/>
                  </a:lnTo>
                  <a:lnTo>
                    <a:pt x="869" y="18075"/>
                  </a:lnTo>
                  <a:lnTo>
                    <a:pt x="1049" y="20799"/>
                  </a:lnTo>
                  <a:lnTo>
                    <a:pt x="1243" y="23523"/>
                  </a:lnTo>
                  <a:lnTo>
                    <a:pt x="1442" y="26247"/>
                  </a:lnTo>
                  <a:lnTo>
                    <a:pt x="1655" y="28953"/>
                  </a:lnTo>
                  <a:lnTo>
                    <a:pt x="1874" y="31658"/>
                  </a:lnTo>
                  <a:lnTo>
                    <a:pt x="2099" y="34346"/>
                  </a:lnTo>
                  <a:lnTo>
                    <a:pt x="2331" y="37033"/>
                  </a:lnTo>
                  <a:lnTo>
                    <a:pt x="2575" y="39720"/>
                  </a:lnTo>
                  <a:lnTo>
                    <a:pt x="2826" y="42407"/>
                  </a:lnTo>
                  <a:lnTo>
                    <a:pt x="3090" y="45076"/>
                  </a:lnTo>
                  <a:lnTo>
                    <a:pt x="3592" y="44874"/>
                  </a:lnTo>
                  <a:lnTo>
                    <a:pt x="4095" y="44708"/>
                  </a:lnTo>
                  <a:lnTo>
                    <a:pt x="5105" y="44414"/>
                  </a:lnTo>
                  <a:lnTo>
                    <a:pt x="5607" y="44266"/>
                  </a:lnTo>
                  <a:lnTo>
                    <a:pt x="6116" y="44101"/>
                  </a:lnTo>
                  <a:lnTo>
                    <a:pt x="6618" y="43917"/>
                  </a:lnTo>
                  <a:lnTo>
                    <a:pt x="7120" y="43677"/>
                  </a:lnTo>
                  <a:lnTo>
                    <a:pt x="7397" y="43549"/>
                  </a:lnTo>
                  <a:lnTo>
                    <a:pt x="7668" y="43383"/>
                  </a:lnTo>
                  <a:lnTo>
                    <a:pt x="7938" y="43217"/>
                  </a:lnTo>
                  <a:lnTo>
                    <a:pt x="8202" y="43052"/>
                  </a:lnTo>
                  <a:lnTo>
                    <a:pt x="8466" y="42849"/>
                  </a:lnTo>
                  <a:lnTo>
                    <a:pt x="8736" y="42665"/>
                  </a:lnTo>
                  <a:lnTo>
                    <a:pt x="9258" y="42242"/>
                  </a:lnTo>
                  <a:lnTo>
                    <a:pt x="9779" y="41763"/>
                  </a:lnTo>
                  <a:lnTo>
                    <a:pt x="10301" y="41266"/>
                  </a:lnTo>
                  <a:lnTo>
                    <a:pt x="10816" y="40732"/>
                  </a:lnTo>
                  <a:lnTo>
                    <a:pt x="11331" y="40162"/>
                  </a:lnTo>
                  <a:lnTo>
                    <a:pt x="11163" y="37714"/>
                  </a:lnTo>
                  <a:lnTo>
                    <a:pt x="11002" y="35229"/>
                  </a:lnTo>
                  <a:lnTo>
                    <a:pt x="10848" y="32763"/>
                  </a:lnTo>
                  <a:lnTo>
                    <a:pt x="10700" y="30260"/>
                  </a:lnTo>
                  <a:lnTo>
                    <a:pt x="10564" y="27775"/>
                  </a:lnTo>
                  <a:lnTo>
                    <a:pt x="10429" y="25253"/>
                  </a:lnTo>
                  <a:lnTo>
                    <a:pt x="10307" y="22750"/>
                  </a:lnTo>
                  <a:lnTo>
                    <a:pt x="10191" y="20228"/>
                  </a:lnTo>
                  <a:lnTo>
                    <a:pt x="10075" y="17707"/>
                  </a:lnTo>
                  <a:lnTo>
                    <a:pt x="9972" y="15185"/>
                  </a:lnTo>
                  <a:lnTo>
                    <a:pt x="9876" y="12664"/>
                  </a:lnTo>
                  <a:lnTo>
                    <a:pt x="9786" y="10124"/>
                  </a:lnTo>
                  <a:lnTo>
                    <a:pt x="9708" y="7584"/>
                  </a:lnTo>
                  <a:lnTo>
                    <a:pt x="9631" y="5062"/>
                  </a:lnTo>
                  <a:lnTo>
                    <a:pt x="9560" y="2522"/>
                  </a:lnTo>
                  <a:lnTo>
                    <a:pt x="9496"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2" name="Google Shape;562;p33"/>
            <p:cNvSpPr/>
            <p:nvPr/>
          </p:nvSpPr>
          <p:spPr>
            <a:xfrm>
              <a:off x="-4496200" y="-19379700"/>
              <a:ext cx="284725" cy="947000"/>
            </a:xfrm>
            <a:custGeom>
              <a:avLst/>
              <a:gdLst/>
              <a:ahLst/>
              <a:cxnLst/>
              <a:rect l="l" t="t" r="r" b="b"/>
              <a:pathLst>
                <a:path w="11389" h="37880" extrusionOk="0">
                  <a:moveTo>
                    <a:pt x="1861" y="0"/>
                  </a:moveTo>
                  <a:lnTo>
                    <a:pt x="1700" y="2191"/>
                  </a:lnTo>
                  <a:lnTo>
                    <a:pt x="1552" y="4381"/>
                  </a:lnTo>
                  <a:lnTo>
                    <a:pt x="1404" y="6553"/>
                  </a:lnTo>
                  <a:lnTo>
                    <a:pt x="1262" y="8743"/>
                  </a:lnTo>
                  <a:lnTo>
                    <a:pt x="1127" y="10915"/>
                  </a:lnTo>
                  <a:lnTo>
                    <a:pt x="992" y="13087"/>
                  </a:lnTo>
                  <a:lnTo>
                    <a:pt x="870" y="15259"/>
                  </a:lnTo>
                  <a:lnTo>
                    <a:pt x="747" y="17431"/>
                  </a:lnTo>
                  <a:lnTo>
                    <a:pt x="631" y="19584"/>
                  </a:lnTo>
                  <a:lnTo>
                    <a:pt x="528" y="21738"/>
                  </a:lnTo>
                  <a:lnTo>
                    <a:pt x="425" y="23891"/>
                  </a:lnTo>
                  <a:lnTo>
                    <a:pt x="329" y="26044"/>
                  </a:lnTo>
                  <a:lnTo>
                    <a:pt x="239" y="28198"/>
                  </a:lnTo>
                  <a:lnTo>
                    <a:pt x="155" y="30333"/>
                  </a:lnTo>
                  <a:lnTo>
                    <a:pt x="71" y="32468"/>
                  </a:lnTo>
                  <a:lnTo>
                    <a:pt x="0" y="34603"/>
                  </a:lnTo>
                  <a:lnTo>
                    <a:pt x="625" y="34695"/>
                  </a:lnTo>
                  <a:lnTo>
                    <a:pt x="1249" y="34806"/>
                  </a:lnTo>
                  <a:lnTo>
                    <a:pt x="1867" y="34934"/>
                  </a:lnTo>
                  <a:lnTo>
                    <a:pt x="2492" y="35063"/>
                  </a:lnTo>
                  <a:lnTo>
                    <a:pt x="3116" y="35229"/>
                  </a:lnTo>
                  <a:lnTo>
                    <a:pt x="3741" y="35413"/>
                  </a:lnTo>
                  <a:lnTo>
                    <a:pt x="4365" y="35597"/>
                  </a:lnTo>
                  <a:lnTo>
                    <a:pt x="4990" y="35818"/>
                  </a:lnTo>
                  <a:lnTo>
                    <a:pt x="5614" y="36039"/>
                  </a:lnTo>
                  <a:lnTo>
                    <a:pt x="6239" y="36260"/>
                  </a:lnTo>
                  <a:lnTo>
                    <a:pt x="7481" y="36775"/>
                  </a:lnTo>
                  <a:lnTo>
                    <a:pt x="8724" y="37309"/>
                  </a:lnTo>
                  <a:lnTo>
                    <a:pt x="9960" y="37879"/>
                  </a:lnTo>
                  <a:lnTo>
                    <a:pt x="10095" y="33407"/>
                  </a:lnTo>
                  <a:lnTo>
                    <a:pt x="10243" y="28989"/>
                  </a:lnTo>
                  <a:lnTo>
                    <a:pt x="10397" y="24646"/>
                  </a:lnTo>
                  <a:lnTo>
                    <a:pt x="10481" y="22492"/>
                  </a:lnTo>
                  <a:lnTo>
                    <a:pt x="10565" y="20375"/>
                  </a:lnTo>
                  <a:lnTo>
                    <a:pt x="10661" y="18259"/>
                  </a:lnTo>
                  <a:lnTo>
                    <a:pt x="10751" y="16179"/>
                  </a:lnTo>
                  <a:lnTo>
                    <a:pt x="10848" y="14099"/>
                  </a:lnTo>
                  <a:lnTo>
                    <a:pt x="10951" y="12056"/>
                  </a:lnTo>
                  <a:lnTo>
                    <a:pt x="11054" y="10031"/>
                  </a:lnTo>
                  <a:lnTo>
                    <a:pt x="11164" y="8025"/>
                  </a:lnTo>
                  <a:lnTo>
                    <a:pt x="11273" y="6056"/>
                  </a:lnTo>
                  <a:lnTo>
                    <a:pt x="11389" y="4086"/>
                  </a:lnTo>
                  <a:lnTo>
                    <a:pt x="11112" y="4197"/>
                  </a:lnTo>
                  <a:lnTo>
                    <a:pt x="10835" y="4307"/>
                  </a:lnTo>
                  <a:lnTo>
                    <a:pt x="10552" y="4381"/>
                  </a:lnTo>
                  <a:lnTo>
                    <a:pt x="10275" y="4454"/>
                  </a:lnTo>
                  <a:lnTo>
                    <a:pt x="9992" y="4510"/>
                  </a:lnTo>
                  <a:lnTo>
                    <a:pt x="9709" y="4547"/>
                  </a:lnTo>
                  <a:lnTo>
                    <a:pt x="9419" y="4565"/>
                  </a:lnTo>
                  <a:lnTo>
                    <a:pt x="9136" y="4583"/>
                  </a:lnTo>
                  <a:lnTo>
                    <a:pt x="8846" y="4565"/>
                  </a:lnTo>
                  <a:lnTo>
                    <a:pt x="8556" y="4547"/>
                  </a:lnTo>
                  <a:lnTo>
                    <a:pt x="8260" y="4510"/>
                  </a:lnTo>
                  <a:lnTo>
                    <a:pt x="7970" y="4454"/>
                  </a:lnTo>
                  <a:lnTo>
                    <a:pt x="7674" y="4381"/>
                  </a:lnTo>
                  <a:lnTo>
                    <a:pt x="7378" y="4289"/>
                  </a:lnTo>
                  <a:lnTo>
                    <a:pt x="7082" y="4178"/>
                  </a:lnTo>
                  <a:lnTo>
                    <a:pt x="6786" y="4068"/>
                  </a:lnTo>
                  <a:lnTo>
                    <a:pt x="6490" y="3939"/>
                  </a:lnTo>
                  <a:lnTo>
                    <a:pt x="6187" y="3792"/>
                  </a:lnTo>
                  <a:lnTo>
                    <a:pt x="5885" y="3608"/>
                  </a:lnTo>
                  <a:lnTo>
                    <a:pt x="5582" y="3442"/>
                  </a:lnTo>
                  <a:lnTo>
                    <a:pt x="5279" y="3240"/>
                  </a:lnTo>
                  <a:lnTo>
                    <a:pt x="4977" y="3019"/>
                  </a:lnTo>
                  <a:lnTo>
                    <a:pt x="4668" y="2798"/>
                  </a:lnTo>
                  <a:lnTo>
                    <a:pt x="4359" y="2540"/>
                  </a:lnTo>
                  <a:lnTo>
                    <a:pt x="4050" y="2283"/>
                  </a:lnTo>
                  <a:lnTo>
                    <a:pt x="3741" y="2007"/>
                  </a:lnTo>
                  <a:lnTo>
                    <a:pt x="3432" y="1712"/>
                  </a:lnTo>
                  <a:lnTo>
                    <a:pt x="3116" y="1399"/>
                  </a:lnTo>
                  <a:lnTo>
                    <a:pt x="2807" y="1068"/>
                  </a:lnTo>
                  <a:lnTo>
                    <a:pt x="2492" y="737"/>
                  </a:lnTo>
                  <a:lnTo>
                    <a:pt x="2176" y="368"/>
                  </a:lnTo>
                  <a:lnTo>
                    <a:pt x="1861"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563;p33"/>
            <p:cNvSpPr/>
            <p:nvPr/>
          </p:nvSpPr>
          <p:spPr>
            <a:xfrm>
              <a:off x="-4388850" y="-15875700"/>
              <a:ext cx="343475" cy="1374475"/>
            </a:xfrm>
            <a:custGeom>
              <a:avLst/>
              <a:gdLst/>
              <a:ahLst/>
              <a:cxnLst/>
              <a:rect l="l" t="t" r="r" b="b"/>
              <a:pathLst>
                <a:path w="13739" h="54979" extrusionOk="0">
                  <a:moveTo>
                    <a:pt x="7758" y="0"/>
                  </a:moveTo>
                  <a:lnTo>
                    <a:pt x="7301" y="626"/>
                  </a:lnTo>
                  <a:lnTo>
                    <a:pt x="6837" y="1252"/>
                  </a:lnTo>
                  <a:lnTo>
                    <a:pt x="6367" y="1859"/>
                  </a:lnTo>
                  <a:lnTo>
                    <a:pt x="5897" y="2467"/>
                  </a:lnTo>
                  <a:lnTo>
                    <a:pt x="5415" y="3056"/>
                  </a:lnTo>
                  <a:lnTo>
                    <a:pt x="4932" y="3626"/>
                  </a:lnTo>
                  <a:lnTo>
                    <a:pt x="4442" y="4160"/>
                  </a:lnTo>
                  <a:lnTo>
                    <a:pt x="3953" y="4675"/>
                  </a:lnTo>
                  <a:lnTo>
                    <a:pt x="3457" y="5154"/>
                  </a:lnTo>
                  <a:lnTo>
                    <a:pt x="2962" y="5614"/>
                  </a:lnTo>
                  <a:lnTo>
                    <a:pt x="2466" y="6001"/>
                  </a:lnTo>
                  <a:lnTo>
                    <a:pt x="2221" y="6203"/>
                  </a:lnTo>
                  <a:lnTo>
                    <a:pt x="1970" y="6369"/>
                  </a:lnTo>
                  <a:lnTo>
                    <a:pt x="1726" y="6534"/>
                  </a:lnTo>
                  <a:lnTo>
                    <a:pt x="1475" y="6682"/>
                  </a:lnTo>
                  <a:lnTo>
                    <a:pt x="1230" y="6811"/>
                  </a:lnTo>
                  <a:lnTo>
                    <a:pt x="979" y="6939"/>
                  </a:lnTo>
                  <a:lnTo>
                    <a:pt x="734" y="7050"/>
                  </a:lnTo>
                  <a:lnTo>
                    <a:pt x="490" y="7142"/>
                  </a:lnTo>
                  <a:lnTo>
                    <a:pt x="245" y="7215"/>
                  </a:lnTo>
                  <a:lnTo>
                    <a:pt x="0" y="7271"/>
                  </a:lnTo>
                  <a:lnTo>
                    <a:pt x="342" y="10308"/>
                  </a:lnTo>
                  <a:lnTo>
                    <a:pt x="696" y="13345"/>
                  </a:lnTo>
                  <a:lnTo>
                    <a:pt x="1063" y="16363"/>
                  </a:lnTo>
                  <a:lnTo>
                    <a:pt x="1442" y="19382"/>
                  </a:lnTo>
                  <a:lnTo>
                    <a:pt x="1829" y="22382"/>
                  </a:lnTo>
                  <a:lnTo>
                    <a:pt x="2234" y="25382"/>
                  </a:lnTo>
                  <a:lnTo>
                    <a:pt x="2640" y="28382"/>
                  </a:lnTo>
                  <a:lnTo>
                    <a:pt x="3065" y="31364"/>
                  </a:lnTo>
                  <a:lnTo>
                    <a:pt x="3496" y="34346"/>
                  </a:lnTo>
                  <a:lnTo>
                    <a:pt x="3940" y="37327"/>
                  </a:lnTo>
                  <a:lnTo>
                    <a:pt x="4397" y="40291"/>
                  </a:lnTo>
                  <a:lnTo>
                    <a:pt x="4867" y="43236"/>
                  </a:lnTo>
                  <a:lnTo>
                    <a:pt x="5344" y="46199"/>
                  </a:lnTo>
                  <a:lnTo>
                    <a:pt x="5833" y="49125"/>
                  </a:lnTo>
                  <a:lnTo>
                    <a:pt x="6329" y="52052"/>
                  </a:lnTo>
                  <a:lnTo>
                    <a:pt x="6837" y="54979"/>
                  </a:lnTo>
                  <a:lnTo>
                    <a:pt x="7114" y="54666"/>
                  </a:lnTo>
                  <a:lnTo>
                    <a:pt x="7391" y="54334"/>
                  </a:lnTo>
                  <a:lnTo>
                    <a:pt x="7668" y="53985"/>
                  </a:lnTo>
                  <a:lnTo>
                    <a:pt x="7938" y="53617"/>
                  </a:lnTo>
                  <a:lnTo>
                    <a:pt x="8209" y="53212"/>
                  </a:lnTo>
                  <a:lnTo>
                    <a:pt x="8479" y="52807"/>
                  </a:lnTo>
                  <a:lnTo>
                    <a:pt x="8749" y="52383"/>
                  </a:lnTo>
                  <a:lnTo>
                    <a:pt x="9013" y="51960"/>
                  </a:lnTo>
                  <a:lnTo>
                    <a:pt x="9541" y="51077"/>
                  </a:lnTo>
                  <a:lnTo>
                    <a:pt x="10069" y="50211"/>
                  </a:lnTo>
                  <a:lnTo>
                    <a:pt x="10584" y="49346"/>
                  </a:lnTo>
                  <a:lnTo>
                    <a:pt x="11106" y="48518"/>
                  </a:lnTo>
                  <a:lnTo>
                    <a:pt x="11202" y="48371"/>
                  </a:lnTo>
                  <a:lnTo>
                    <a:pt x="11305" y="48260"/>
                  </a:lnTo>
                  <a:lnTo>
                    <a:pt x="11402" y="48187"/>
                  </a:lnTo>
                  <a:lnTo>
                    <a:pt x="11498" y="48150"/>
                  </a:lnTo>
                  <a:lnTo>
                    <a:pt x="11588" y="48150"/>
                  </a:lnTo>
                  <a:lnTo>
                    <a:pt x="11679" y="48187"/>
                  </a:lnTo>
                  <a:lnTo>
                    <a:pt x="11762" y="48242"/>
                  </a:lnTo>
                  <a:lnTo>
                    <a:pt x="11846" y="48334"/>
                  </a:lnTo>
                  <a:lnTo>
                    <a:pt x="11923" y="48463"/>
                  </a:lnTo>
                  <a:lnTo>
                    <a:pt x="12000" y="48592"/>
                  </a:lnTo>
                  <a:lnTo>
                    <a:pt x="12071" y="48757"/>
                  </a:lnTo>
                  <a:lnTo>
                    <a:pt x="12136" y="48941"/>
                  </a:lnTo>
                  <a:lnTo>
                    <a:pt x="12194" y="49144"/>
                  </a:lnTo>
                  <a:lnTo>
                    <a:pt x="12245" y="49346"/>
                  </a:lnTo>
                  <a:lnTo>
                    <a:pt x="12290" y="49586"/>
                  </a:lnTo>
                  <a:lnTo>
                    <a:pt x="12335" y="49825"/>
                  </a:lnTo>
                  <a:lnTo>
                    <a:pt x="13739" y="47690"/>
                  </a:lnTo>
                  <a:lnTo>
                    <a:pt x="13488" y="46346"/>
                  </a:lnTo>
                  <a:lnTo>
                    <a:pt x="13243" y="44984"/>
                  </a:lnTo>
                  <a:lnTo>
                    <a:pt x="12998" y="43622"/>
                  </a:lnTo>
                  <a:lnTo>
                    <a:pt x="12760" y="42242"/>
                  </a:lnTo>
                  <a:lnTo>
                    <a:pt x="12528" y="40843"/>
                  </a:lnTo>
                  <a:lnTo>
                    <a:pt x="12303" y="39444"/>
                  </a:lnTo>
                  <a:lnTo>
                    <a:pt x="12078" y="38027"/>
                  </a:lnTo>
                  <a:lnTo>
                    <a:pt x="11859" y="36610"/>
                  </a:lnTo>
                  <a:lnTo>
                    <a:pt x="11640" y="35174"/>
                  </a:lnTo>
                  <a:lnTo>
                    <a:pt x="11427" y="33738"/>
                  </a:lnTo>
                  <a:lnTo>
                    <a:pt x="11221" y="32284"/>
                  </a:lnTo>
                  <a:lnTo>
                    <a:pt x="11015" y="30812"/>
                  </a:lnTo>
                  <a:lnTo>
                    <a:pt x="10816" y="29358"/>
                  </a:lnTo>
                  <a:lnTo>
                    <a:pt x="10623" y="27867"/>
                  </a:lnTo>
                  <a:lnTo>
                    <a:pt x="10430" y="26376"/>
                  </a:lnTo>
                  <a:lnTo>
                    <a:pt x="10243" y="24885"/>
                  </a:lnTo>
                  <a:lnTo>
                    <a:pt x="10056" y="23376"/>
                  </a:lnTo>
                  <a:lnTo>
                    <a:pt x="9876" y="21867"/>
                  </a:lnTo>
                  <a:lnTo>
                    <a:pt x="9702" y="20357"/>
                  </a:lnTo>
                  <a:lnTo>
                    <a:pt x="9528" y="18830"/>
                  </a:lnTo>
                  <a:lnTo>
                    <a:pt x="9361" y="17283"/>
                  </a:lnTo>
                  <a:lnTo>
                    <a:pt x="9194" y="15756"/>
                  </a:lnTo>
                  <a:lnTo>
                    <a:pt x="9033" y="14210"/>
                  </a:lnTo>
                  <a:lnTo>
                    <a:pt x="8878" y="12645"/>
                  </a:lnTo>
                  <a:lnTo>
                    <a:pt x="8724" y="11081"/>
                  </a:lnTo>
                  <a:lnTo>
                    <a:pt x="8576" y="9516"/>
                  </a:lnTo>
                  <a:lnTo>
                    <a:pt x="8427" y="7952"/>
                  </a:lnTo>
                  <a:lnTo>
                    <a:pt x="8286" y="6369"/>
                  </a:lnTo>
                  <a:lnTo>
                    <a:pt x="8151" y="4786"/>
                  </a:lnTo>
                  <a:lnTo>
                    <a:pt x="8015" y="3185"/>
                  </a:lnTo>
                  <a:lnTo>
                    <a:pt x="7880" y="1602"/>
                  </a:lnTo>
                  <a:lnTo>
                    <a:pt x="775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4" name="Google Shape;564;p33"/>
            <p:cNvSpPr/>
            <p:nvPr/>
          </p:nvSpPr>
          <p:spPr>
            <a:xfrm>
              <a:off x="-4194925" y="-14683475"/>
              <a:ext cx="372775" cy="1519900"/>
            </a:xfrm>
            <a:custGeom>
              <a:avLst/>
              <a:gdLst/>
              <a:ahLst/>
              <a:cxnLst/>
              <a:rect l="l" t="t" r="r" b="b"/>
              <a:pathLst>
                <a:path w="14911" h="60796" extrusionOk="0">
                  <a:moveTo>
                    <a:pt x="5982" y="1"/>
                  </a:moveTo>
                  <a:lnTo>
                    <a:pt x="4578" y="2136"/>
                  </a:lnTo>
                  <a:lnTo>
                    <a:pt x="4597" y="2320"/>
                  </a:lnTo>
                  <a:lnTo>
                    <a:pt x="4610" y="2504"/>
                  </a:lnTo>
                  <a:lnTo>
                    <a:pt x="4623" y="2706"/>
                  </a:lnTo>
                  <a:lnTo>
                    <a:pt x="4630" y="2909"/>
                  </a:lnTo>
                  <a:lnTo>
                    <a:pt x="4630" y="3093"/>
                  </a:lnTo>
                  <a:lnTo>
                    <a:pt x="4623" y="3295"/>
                  </a:lnTo>
                  <a:lnTo>
                    <a:pt x="4610" y="3498"/>
                  </a:lnTo>
                  <a:lnTo>
                    <a:pt x="4597" y="3682"/>
                  </a:lnTo>
                  <a:lnTo>
                    <a:pt x="4572" y="3884"/>
                  </a:lnTo>
                  <a:lnTo>
                    <a:pt x="4540" y="4069"/>
                  </a:lnTo>
                  <a:lnTo>
                    <a:pt x="4507" y="4234"/>
                  </a:lnTo>
                  <a:lnTo>
                    <a:pt x="4462" y="4418"/>
                  </a:lnTo>
                  <a:lnTo>
                    <a:pt x="4411" y="4565"/>
                  </a:lnTo>
                  <a:lnTo>
                    <a:pt x="4346" y="4731"/>
                  </a:lnTo>
                  <a:lnTo>
                    <a:pt x="4282" y="4860"/>
                  </a:lnTo>
                  <a:lnTo>
                    <a:pt x="4205" y="4989"/>
                  </a:lnTo>
                  <a:lnTo>
                    <a:pt x="3683" y="5872"/>
                  </a:lnTo>
                  <a:lnTo>
                    <a:pt x="3143" y="6756"/>
                  </a:lnTo>
                  <a:lnTo>
                    <a:pt x="2595" y="7621"/>
                  </a:lnTo>
                  <a:lnTo>
                    <a:pt x="2048" y="8504"/>
                  </a:lnTo>
                  <a:lnTo>
                    <a:pt x="1778" y="8964"/>
                  </a:lnTo>
                  <a:lnTo>
                    <a:pt x="1507" y="9425"/>
                  </a:lnTo>
                  <a:lnTo>
                    <a:pt x="1243" y="9885"/>
                  </a:lnTo>
                  <a:lnTo>
                    <a:pt x="979" y="10363"/>
                  </a:lnTo>
                  <a:lnTo>
                    <a:pt x="728" y="10860"/>
                  </a:lnTo>
                  <a:lnTo>
                    <a:pt x="477" y="11376"/>
                  </a:lnTo>
                  <a:lnTo>
                    <a:pt x="233" y="11891"/>
                  </a:lnTo>
                  <a:lnTo>
                    <a:pt x="1" y="12443"/>
                  </a:lnTo>
                  <a:lnTo>
                    <a:pt x="567" y="15517"/>
                  </a:lnTo>
                  <a:lnTo>
                    <a:pt x="1147" y="18591"/>
                  </a:lnTo>
                  <a:lnTo>
                    <a:pt x="1739" y="21664"/>
                  </a:lnTo>
                  <a:lnTo>
                    <a:pt x="2344" y="24720"/>
                  </a:lnTo>
                  <a:lnTo>
                    <a:pt x="2956" y="27757"/>
                  </a:lnTo>
                  <a:lnTo>
                    <a:pt x="3587" y="30812"/>
                  </a:lnTo>
                  <a:lnTo>
                    <a:pt x="4224" y="33849"/>
                  </a:lnTo>
                  <a:lnTo>
                    <a:pt x="4874" y="36868"/>
                  </a:lnTo>
                  <a:lnTo>
                    <a:pt x="5537" y="39886"/>
                  </a:lnTo>
                  <a:lnTo>
                    <a:pt x="6207" y="42886"/>
                  </a:lnTo>
                  <a:lnTo>
                    <a:pt x="6896" y="45905"/>
                  </a:lnTo>
                  <a:lnTo>
                    <a:pt x="7591" y="48887"/>
                  </a:lnTo>
                  <a:lnTo>
                    <a:pt x="8299" y="51887"/>
                  </a:lnTo>
                  <a:lnTo>
                    <a:pt x="9020" y="54869"/>
                  </a:lnTo>
                  <a:lnTo>
                    <a:pt x="9754" y="57832"/>
                  </a:lnTo>
                  <a:lnTo>
                    <a:pt x="10501" y="60795"/>
                  </a:lnTo>
                  <a:lnTo>
                    <a:pt x="10668" y="59065"/>
                  </a:lnTo>
                  <a:lnTo>
                    <a:pt x="10855" y="57335"/>
                  </a:lnTo>
                  <a:lnTo>
                    <a:pt x="11048" y="55568"/>
                  </a:lnTo>
                  <a:lnTo>
                    <a:pt x="11261" y="53819"/>
                  </a:lnTo>
                  <a:lnTo>
                    <a:pt x="11486" y="52052"/>
                  </a:lnTo>
                  <a:lnTo>
                    <a:pt x="11731" y="50285"/>
                  </a:lnTo>
                  <a:lnTo>
                    <a:pt x="11982" y="48519"/>
                  </a:lnTo>
                  <a:lnTo>
                    <a:pt x="12252" y="46752"/>
                  </a:lnTo>
                  <a:lnTo>
                    <a:pt x="12535" y="45003"/>
                  </a:lnTo>
                  <a:lnTo>
                    <a:pt x="12831" y="43273"/>
                  </a:lnTo>
                  <a:lnTo>
                    <a:pt x="12986" y="42426"/>
                  </a:lnTo>
                  <a:lnTo>
                    <a:pt x="13147" y="41561"/>
                  </a:lnTo>
                  <a:lnTo>
                    <a:pt x="13308" y="40714"/>
                  </a:lnTo>
                  <a:lnTo>
                    <a:pt x="13469" y="39868"/>
                  </a:lnTo>
                  <a:lnTo>
                    <a:pt x="13636" y="39040"/>
                  </a:lnTo>
                  <a:lnTo>
                    <a:pt x="13810" y="38193"/>
                  </a:lnTo>
                  <a:lnTo>
                    <a:pt x="13984" y="37383"/>
                  </a:lnTo>
                  <a:lnTo>
                    <a:pt x="14164" y="36555"/>
                  </a:lnTo>
                  <a:lnTo>
                    <a:pt x="14344" y="35763"/>
                  </a:lnTo>
                  <a:lnTo>
                    <a:pt x="14531" y="34953"/>
                  </a:lnTo>
                  <a:lnTo>
                    <a:pt x="14718" y="34162"/>
                  </a:lnTo>
                  <a:lnTo>
                    <a:pt x="14911" y="33389"/>
                  </a:lnTo>
                  <a:lnTo>
                    <a:pt x="14570" y="32524"/>
                  </a:lnTo>
                  <a:lnTo>
                    <a:pt x="14241" y="31640"/>
                  </a:lnTo>
                  <a:lnTo>
                    <a:pt x="13913" y="30757"/>
                  </a:lnTo>
                  <a:lnTo>
                    <a:pt x="13585" y="29855"/>
                  </a:lnTo>
                  <a:lnTo>
                    <a:pt x="13263" y="28935"/>
                  </a:lnTo>
                  <a:lnTo>
                    <a:pt x="12947" y="28014"/>
                  </a:lnTo>
                  <a:lnTo>
                    <a:pt x="12638" y="27057"/>
                  </a:lnTo>
                  <a:lnTo>
                    <a:pt x="12323" y="26119"/>
                  </a:lnTo>
                  <a:lnTo>
                    <a:pt x="12020" y="25143"/>
                  </a:lnTo>
                  <a:lnTo>
                    <a:pt x="11718" y="24168"/>
                  </a:lnTo>
                  <a:lnTo>
                    <a:pt x="11422" y="23192"/>
                  </a:lnTo>
                  <a:lnTo>
                    <a:pt x="11125" y="22180"/>
                  </a:lnTo>
                  <a:lnTo>
                    <a:pt x="10836" y="21168"/>
                  </a:lnTo>
                  <a:lnTo>
                    <a:pt x="10546" y="20155"/>
                  </a:lnTo>
                  <a:lnTo>
                    <a:pt x="10263" y="19124"/>
                  </a:lnTo>
                  <a:lnTo>
                    <a:pt x="9979" y="18075"/>
                  </a:lnTo>
                  <a:lnTo>
                    <a:pt x="9703" y="17026"/>
                  </a:lnTo>
                  <a:lnTo>
                    <a:pt x="9432" y="15959"/>
                  </a:lnTo>
                  <a:lnTo>
                    <a:pt x="9162" y="14891"/>
                  </a:lnTo>
                  <a:lnTo>
                    <a:pt x="8898" y="13805"/>
                  </a:lnTo>
                  <a:lnTo>
                    <a:pt x="8634" y="12701"/>
                  </a:lnTo>
                  <a:lnTo>
                    <a:pt x="8376" y="11596"/>
                  </a:lnTo>
                  <a:lnTo>
                    <a:pt x="8119" y="10474"/>
                  </a:lnTo>
                  <a:lnTo>
                    <a:pt x="7868" y="9351"/>
                  </a:lnTo>
                  <a:lnTo>
                    <a:pt x="7623" y="8210"/>
                  </a:lnTo>
                  <a:lnTo>
                    <a:pt x="7379" y="7069"/>
                  </a:lnTo>
                  <a:lnTo>
                    <a:pt x="7134" y="5909"/>
                  </a:lnTo>
                  <a:lnTo>
                    <a:pt x="6896" y="4750"/>
                  </a:lnTo>
                  <a:lnTo>
                    <a:pt x="6664" y="3572"/>
                  </a:lnTo>
                  <a:lnTo>
                    <a:pt x="6432" y="2394"/>
                  </a:lnTo>
                  <a:lnTo>
                    <a:pt x="6201" y="1216"/>
                  </a:lnTo>
                  <a:lnTo>
                    <a:pt x="598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565;p33"/>
            <p:cNvSpPr/>
            <p:nvPr/>
          </p:nvSpPr>
          <p:spPr>
            <a:xfrm>
              <a:off x="-3860150" y="-14090350"/>
              <a:ext cx="349425" cy="2657375"/>
            </a:xfrm>
            <a:custGeom>
              <a:avLst/>
              <a:gdLst/>
              <a:ahLst/>
              <a:cxnLst/>
              <a:rect l="l" t="t" r="r" b="b"/>
              <a:pathLst>
                <a:path w="13977" h="106295" extrusionOk="0">
                  <a:moveTo>
                    <a:pt x="13301" y="1"/>
                  </a:moveTo>
                  <a:lnTo>
                    <a:pt x="13088" y="19"/>
                  </a:lnTo>
                  <a:lnTo>
                    <a:pt x="12876" y="38"/>
                  </a:lnTo>
                  <a:lnTo>
                    <a:pt x="12664" y="93"/>
                  </a:lnTo>
                  <a:lnTo>
                    <a:pt x="12458" y="148"/>
                  </a:lnTo>
                  <a:lnTo>
                    <a:pt x="12252" y="203"/>
                  </a:lnTo>
                  <a:lnTo>
                    <a:pt x="12046" y="277"/>
                  </a:lnTo>
                  <a:lnTo>
                    <a:pt x="11840" y="369"/>
                  </a:lnTo>
                  <a:lnTo>
                    <a:pt x="11640" y="479"/>
                  </a:lnTo>
                  <a:lnTo>
                    <a:pt x="11440" y="590"/>
                  </a:lnTo>
                  <a:lnTo>
                    <a:pt x="11241" y="719"/>
                  </a:lnTo>
                  <a:lnTo>
                    <a:pt x="11048" y="866"/>
                  </a:lnTo>
                  <a:lnTo>
                    <a:pt x="10848" y="1013"/>
                  </a:lnTo>
                  <a:lnTo>
                    <a:pt x="10655" y="1160"/>
                  </a:lnTo>
                  <a:lnTo>
                    <a:pt x="10468" y="1345"/>
                  </a:lnTo>
                  <a:lnTo>
                    <a:pt x="10275" y="1529"/>
                  </a:lnTo>
                  <a:lnTo>
                    <a:pt x="10088" y="1713"/>
                  </a:lnTo>
                  <a:lnTo>
                    <a:pt x="9902" y="1915"/>
                  </a:lnTo>
                  <a:lnTo>
                    <a:pt x="9722" y="2136"/>
                  </a:lnTo>
                  <a:lnTo>
                    <a:pt x="9541" y="2357"/>
                  </a:lnTo>
                  <a:lnTo>
                    <a:pt x="9355" y="2596"/>
                  </a:lnTo>
                  <a:lnTo>
                    <a:pt x="9181" y="2835"/>
                  </a:lnTo>
                  <a:lnTo>
                    <a:pt x="9001" y="3093"/>
                  </a:lnTo>
                  <a:lnTo>
                    <a:pt x="8653" y="3645"/>
                  </a:lnTo>
                  <a:lnTo>
                    <a:pt x="8312" y="4216"/>
                  </a:lnTo>
                  <a:lnTo>
                    <a:pt x="7977" y="4842"/>
                  </a:lnTo>
                  <a:lnTo>
                    <a:pt x="7649" y="5486"/>
                  </a:lnTo>
                  <a:lnTo>
                    <a:pt x="7333" y="6167"/>
                  </a:lnTo>
                  <a:lnTo>
                    <a:pt x="7018" y="6903"/>
                  </a:lnTo>
                  <a:lnTo>
                    <a:pt x="6709" y="7658"/>
                  </a:lnTo>
                  <a:lnTo>
                    <a:pt x="6413" y="8431"/>
                  </a:lnTo>
                  <a:lnTo>
                    <a:pt x="6116" y="9241"/>
                  </a:lnTo>
                  <a:lnTo>
                    <a:pt x="5833" y="10087"/>
                  </a:lnTo>
                  <a:lnTo>
                    <a:pt x="5556" y="10952"/>
                  </a:lnTo>
                  <a:lnTo>
                    <a:pt x="5286" y="11854"/>
                  </a:lnTo>
                  <a:lnTo>
                    <a:pt x="5016" y="12775"/>
                  </a:lnTo>
                  <a:lnTo>
                    <a:pt x="4758" y="13732"/>
                  </a:lnTo>
                  <a:lnTo>
                    <a:pt x="4507" y="14689"/>
                  </a:lnTo>
                  <a:lnTo>
                    <a:pt x="4269" y="15683"/>
                  </a:lnTo>
                  <a:lnTo>
                    <a:pt x="4031" y="16695"/>
                  </a:lnTo>
                  <a:lnTo>
                    <a:pt x="3799" y="17726"/>
                  </a:lnTo>
                  <a:lnTo>
                    <a:pt x="3573" y="18775"/>
                  </a:lnTo>
                  <a:lnTo>
                    <a:pt x="3361" y="19842"/>
                  </a:lnTo>
                  <a:lnTo>
                    <a:pt x="3149" y="20928"/>
                  </a:lnTo>
                  <a:lnTo>
                    <a:pt x="2949" y="22033"/>
                  </a:lnTo>
                  <a:lnTo>
                    <a:pt x="2749" y="23137"/>
                  </a:lnTo>
                  <a:lnTo>
                    <a:pt x="2563" y="24278"/>
                  </a:lnTo>
                  <a:lnTo>
                    <a:pt x="2382" y="25401"/>
                  </a:lnTo>
                  <a:lnTo>
                    <a:pt x="2202" y="26560"/>
                  </a:lnTo>
                  <a:lnTo>
                    <a:pt x="2035" y="27702"/>
                  </a:lnTo>
                  <a:lnTo>
                    <a:pt x="1874" y="28880"/>
                  </a:lnTo>
                  <a:lnTo>
                    <a:pt x="1719" y="30039"/>
                  </a:lnTo>
                  <a:lnTo>
                    <a:pt x="1571" y="31217"/>
                  </a:lnTo>
                  <a:lnTo>
                    <a:pt x="1430" y="32395"/>
                  </a:lnTo>
                  <a:lnTo>
                    <a:pt x="1294" y="33573"/>
                  </a:lnTo>
                  <a:lnTo>
                    <a:pt x="1166" y="34769"/>
                  </a:lnTo>
                  <a:lnTo>
                    <a:pt x="1043" y="35947"/>
                  </a:lnTo>
                  <a:lnTo>
                    <a:pt x="928" y="37144"/>
                  </a:lnTo>
                  <a:lnTo>
                    <a:pt x="825" y="38322"/>
                  </a:lnTo>
                  <a:lnTo>
                    <a:pt x="722" y="39500"/>
                  </a:lnTo>
                  <a:lnTo>
                    <a:pt x="625" y="40678"/>
                  </a:lnTo>
                  <a:lnTo>
                    <a:pt x="541" y="41856"/>
                  </a:lnTo>
                  <a:lnTo>
                    <a:pt x="458" y="43034"/>
                  </a:lnTo>
                  <a:lnTo>
                    <a:pt x="380" y="44193"/>
                  </a:lnTo>
                  <a:lnTo>
                    <a:pt x="316" y="45334"/>
                  </a:lnTo>
                  <a:lnTo>
                    <a:pt x="252" y="46476"/>
                  </a:lnTo>
                  <a:lnTo>
                    <a:pt x="200" y="47617"/>
                  </a:lnTo>
                  <a:lnTo>
                    <a:pt x="149" y="48739"/>
                  </a:lnTo>
                  <a:lnTo>
                    <a:pt x="110" y="49844"/>
                  </a:lnTo>
                  <a:lnTo>
                    <a:pt x="78" y="50930"/>
                  </a:lnTo>
                  <a:lnTo>
                    <a:pt x="46" y="52016"/>
                  </a:lnTo>
                  <a:lnTo>
                    <a:pt x="26" y="53065"/>
                  </a:lnTo>
                  <a:lnTo>
                    <a:pt x="13" y="54114"/>
                  </a:lnTo>
                  <a:lnTo>
                    <a:pt x="0" y="55126"/>
                  </a:lnTo>
                  <a:lnTo>
                    <a:pt x="0" y="56139"/>
                  </a:lnTo>
                  <a:lnTo>
                    <a:pt x="7" y="57280"/>
                  </a:lnTo>
                  <a:lnTo>
                    <a:pt x="20" y="58439"/>
                  </a:lnTo>
                  <a:lnTo>
                    <a:pt x="39" y="59562"/>
                  </a:lnTo>
                  <a:lnTo>
                    <a:pt x="71" y="60703"/>
                  </a:lnTo>
                  <a:lnTo>
                    <a:pt x="104" y="61826"/>
                  </a:lnTo>
                  <a:lnTo>
                    <a:pt x="149" y="62930"/>
                  </a:lnTo>
                  <a:lnTo>
                    <a:pt x="200" y="64035"/>
                  </a:lnTo>
                  <a:lnTo>
                    <a:pt x="258" y="65139"/>
                  </a:lnTo>
                  <a:lnTo>
                    <a:pt x="322" y="66225"/>
                  </a:lnTo>
                  <a:lnTo>
                    <a:pt x="393" y="67292"/>
                  </a:lnTo>
                  <a:lnTo>
                    <a:pt x="470" y="68360"/>
                  </a:lnTo>
                  <a:lnTo>
                    <a:pt x="554" y="69428"/>
                  </a:lnTo>
                  <a:lnTo>
                    <a:pt x="644" y="70477"/>
                  </a:lnTo>
                  <a:lnTo>
                    <a:pt x="747" y="71526"/>
                  </a:lnTo>
                  <a:lnTo>
                    <a:pt x="850" y="72557"/>
                  </a:lnTo>
                  <a:lnTo>
                    <a:pt x="960" y="73569"/>
                  </a:lnTo>
                  <a:lnTo>
                    <a:pt x="1082" y="74581"/>
                  </a:lnTo>
                  <a:lnTo>
                    <a:pt x="1211" y="75575"/>
                  </a:lnTo>
                  <a:lnTo>
                    <a:pt x="1340" y="76569"/>
                  </a:lnTo>
                  <a:lnTo>
                    <a:pt x="1481" y="77545"/>
                  </a:lnTo>
                  <a:lnTo>
                    <a:pt x="1623" y="78520"/>
                  </a:lnTo>
                  <a:lnTo>
                    <a:pt x="1777" y="79459"/>
                  </a:lnTo>
                  <a:lnTo>
                    <a:pt x="1938" y="80416"/>
                  </a:lnTo>
                  <a:lnTo>
                    <a:pt x="2099" y="81336"/>
                  </a:lnTo>
                  <a:lnTo>
                    <a:pt x="2273" y="82256"/>
                  </a:lnTo>
                  <a:lnTo>
                    <a:pt x="2447" y="83158"/>
                  </a:lnTo>
                  <a:lnTo>
                    <a:pt x="2634" y="84060"/>
                  </a:lnTo>
                  <a:lnTo>
                    <a:pt x="2820" y="84944"/>
                  </a:lnTo>
                  <a:lnTo>
                    <a:pt x="3020" y="85809"/>
                  </a:lnTo>
                  <a:lnTo>
                    <a:pt x="3219" y="86655"/>
                  </a:lnTo>
                  <a:lnTo>
                    <a:pt x="3432" y="87502"/>
                  </a:lnTo>
                  <a:lnTo>
                    <a:pt x="3644" y="88330"/>
                  </a:lnTo>
                  <a:lnTo>
                    <a:pt x="3863" y="89140"/>
                  </a:lnTo>
                  <a:lnTo>
                    <a:pt x="4095" y="89950"/>
                  </a:lnTo>
                  <a:lnTo>
                    <a:pt x="4327" y="90723"/>
                  </a:lnTo>
                  <a:lnTo>
                    <a:pt x="4565" y="91496"/>
                  </a:lnTo>
                  <a:lnTo>
                    <a:pt x="4810" y="92251"/>
                  </a:lnTo>
                  <a:lnTo>
                    <a:pt x="5061" y="93005"/>
                  </a:lnTo>
                  <a:lnTo>
                    <a:pt x="5312" y="93723"/>
                  </a:lnTo>
                  <a:lnTo>
                    <a:pt x="5576" y="94441"/>
                  </a:lnTo>
                  <a:lnTo>
                    <a:pt x="5840" y="95122"/>
                  </a:lnTo>
                  <a:lnTo>
                    <a:pt x="6116" y="95803"/>
                  </a:lnTo>
                  <a:lnTo>
                    <a:pt x="6393" y="96466"/>
                  </a:lnTo>
                  <a:lnTo>
                    <a:pt x="6676" y="97110"/>
                  </a:lnTo>
                  <a:lnTo>
                    <a:pt x="6966" y="97754"/>
                  </a:lnTo>
                  <a:lnTo>
                    <a:pt x="7262" y="98361"/>
                  </a:lnTo>
                  <a:lnTo>
                    <a:pt x="7565" y="98950"/>
                  </a:lnTo>
                  <a:lnTo>
                    <a:pt x="7867" y="99539"/>
                  </a:lnTo>
                  <a:lnTo>
                    <a:pt x="8176" y="100092"/>
                  </a:lnTo>
                  <a:lnTo>
                    <a:pt x="8492" y="100644"/>
                  </a:lnTo>
                  <a:lnTo>
                    <a:pt x="8814" y="101178"/>
                  </a:lnTo>
                  <a:lnTo>
                    <a:pt x="9142" y="101675"/>
                  </a:lnTo>
                  <a:lnTo>
                    <a:pt x="9477" y="102171"/>
                  </a:lnTo>
                  <a:lnTo>
                    <a:pt x="9812" y="102632"/>
                  </a:lnTo>
                  <a:lnTo>
                    <a:pt x="10153" y="103092"/>
                  </a:lnTo>
                  <a:lnTo>
                    <a:pt x="10501" y="103534"/>
                  </a:lnTo>
                  <a:lnTo>
                    <a:pt x="10855" y="103938"/>
                  </a:lnTo>
                  <a:lnTo>
                    <a:pt x="11209" y="104343"/>
                  </a:lnTo>
                  <a:lnTo>
                    <a:pt x="11569" y="104711"/>
                  </a:lnTo>
                  <a:lnTo>
                    <a:pt x="11936" y="105061"/>
                  </a:lnTo>
                  <a:lnTo>
                    <a:pt x="12310" y="105411"/>
                  </a:lnTo>
                  <a:lnTo>
                    <a:pt x="12683" y="105724"/>
                  </a:lnTo>
                  <a:lnTo>
                    <a:pt x="13063" y="106018"/>
                  </a:lnTo>
                  <a:lnTo>
                    <a:pt x="13449" y="106294"/>
                  </a:lnTo>
                  <a:lnTo>
                    <a:pt x="13423" y="104564"/>
                  </a:lnTo>
                  <a:lnTo>
                    <a:pt x="13398" y="102852"/>
                  </a:lnTo>
                  <a:lnTo>
                    <a:pt x="13385" y="101122"/>
                  </a:lnTo>
                  <a:lnTo>
                    <a:pt x="13372" y="99392"/>
                  </a:lnTo>
                  <a:lnTo>
                    <a:pt x="13365" y="97644"/>
                  </a:lnTo>
                  <a:lnTo>
                    <a:pt x="13365" y="95914"/>
                  </a:lnTo>
                  <a:lnTo>
                    <a:pt x="13372" y="94165"/>
                  </a:lnTo>
                  <a:lnTo>
                    <a:pt x="13385" y="92416"/>
                  </a:lnTo>
                  <a:lnTo>
                    <a:pt x="13410" y="88938"/>
                  </a:lnTo>
                  <a:lnTo>
                    <a:pt x="13455" y="85441"/>
                  </a:lnTo>
                  <a:lnTo>
                    <a:pt x="13507" y="81925"/>
                  </a:lnTo>
                  <a:lnTo>
                    <a:pt x="13571" y="78428"/>
                  </a:lnTo>
                  <a:lnTo>
                    <a:pt x="13700" y="71452"/>
                  </a:lnTo>
                  <a:lnTo>
                    <a:pt x="13764" y="67974"/>
                  </a:lnTo>
                  <a:lnTo>
                    <a:pt x="13822" y="64495"/>
                  </a:lnTo>
                  <a:lnTo>
                    <a:pt x="13880" y="61053"/>
                  </a:lnTo>
                  <a:lnTo>
                    <a:pt x="13919" y="57611"/>
                  </a:lnTo>
                  <a:lnTo>
                    <a:pt x="13951" y="54206"/>
                  </a:lnTo>
                  <a:lnTo>
                    <a:pt x="13958" y="52513"/>
                  </a:lnTo>
                  <a:lnTo>
                    <a:pt x="13964" y="50819"/>
                  </a:lnTo>
                  <a:lnTo>
                    <a:pt x="13977" y="47635"/>
                  </a:lnTo>
                  <a:lnTo>
                    <a:pt x="13977" y="44469"/>
                  </a:lnTo>
                  <a:lnTo>
                    <a:pt x="13977" y="38119"/>
                  </a:lnTo>
                  <a:lnTo>
                    <a:pt x="13964" y="31769"/>
                  </a:lnTo>
                  <a:lnTo>
                    <a:pt x="13938" y="25419"/>
                  </a:lnTo>
                  <a:lnTo>
                    <a:pt x="13900" y="19069"/>
                  </a:lnTo>
                  <a:lnTo>
                    <a:pt x="13855" y="12719"/>
                  </a:lnTo>
                  <a:lnTo>
                    <a:pt x="13797" y="6369"/>
                  </a:lnTo>
                  <a:lnTo>
                    <a:pt x="13739"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6" name="Google Shape;566;p33"/>
            <p:cNvSpPr/>
            <p:nvPr/>
          </p:nvSpPr>
          <p:spPr>
            <a:xfrm>
              <a:off x="-3823300" y="-10477750"/>
              <a:ext cx="4590800" cy="10715875"/>
            </a:xfrm>
            <a:custGeom>
              <a:avLst/>
              <a:gdLst/>
              <a:ahLst/>
              <a:cxnLst/>
              <a:rect l="l" t="t" r="r" b="b"/>
              <a:pathLst>
                <a:path w="183632" h="428635" extrusionOk="0">
                  <a:moveTo>
                    <a:pt x="113370" y="21352"/>
                  </a:moveTo>
                  <a:lnTo>
                    <a:pt x="113338" y="23431"/>
                  </a:lnTo>
                  <a:lnTo>
                    <a:pt x="113312" y="25530"/>
                  </a:lnTo>
                  <a:lnTo>
                    <a:pt x="113267" y="29671"/>
                  </a:lnTo>
                  <a:lnTo>
                    <a:pt x="113215" y="33812"/>
                  </a:lnTo>
                  <a:lnTo>
                    <a:pt x="113183" y="35855"/>
                  </a:lnTo>
                  <a:lnTo>
                    <a:pt x="113138" y="37880"/>
                  </a:lnTo>
                  <a:lnTo>
                    <a:pt x="112881" y="48022"/>
                  </a:lnTo>
                  <a:lnTo>
                    <a:pt x="111606" y="47653"/>
                  </a:lnTo>
                  <a:lnTo>
                    <a:pt x="110331" y="47304"/>
                  </a:lnTo>
                  <a:lnTo>
                    <a:pt x="109057" y="46954"/>
                  </a:lnTo>
                  <a:lnTo>
                    <a:pt x="107776" y="46623"/>
                  </a:lnTo>
                  <a:lnTo>
                    <a:pt x="106501" y="46310"/>
                  </a:lnTo>
                  <a:lnTo>
                    <a:pt x="105220" y="46015"/>
                  </a:lnTo>
                  <a:lnTo>
                    <a:pt x="103939" y="45739"/>
                  </a:lnTo>
                  <a:lnTo>
                    <a:pt x="102664" y="45482"/>
                  </a:lnTo>
                  <a:lnTo>
                    <a:pt x="101383" y="45224"/>
                  </a:lnTo>
                  <a:lnTo>
                    <a:pt x="100095" y="44966"/>
                  </a:lnTo>
                  <a:lnTo>
                    <a:pt x="98814" y="44745"/>
                  </a:lnTo>
                  <a:lnTo>
                    <a:pt x="97533" y="44524"/>
                  </a:lnTo>
                  <a:lnTo>
                    <a:pt x="94964" y="44101"/>
                  </a:lnTo>
                  <a:lnTo>
                    <a:pt x="92402" y="43733"/>
                  </a:lnTo>
                  <a:lnTo>
                    <a:pt x="89833" y="43383"/>
                  </a:lnTo>
                  <a:lnTo>
                    <a:pt x="87265" y="43070"/>
                  </a:lnTo>
                  <a:lnTo>
                    <a:pt x="84696" y="42757"/>
                  </a:lnTo>
                  <a:lnTo>
                    <a:pt x="82127" y="42481"/>
                  </a:lnTo>
                  <a:lnTo>
                    <a:pt x="76997" y="41948"/>
                  </a:lnTo>
                  <a:lnTo>
                    <a:pt x="71872" y="41395"/>
                  </a:lnTo>
                  <a:lnTo>
                    <a:pt x="71853" y="36868"/>
                  </a:lnTo>
                  <a:lnTo>
                    <a:pt x="71827" y="32358"/>
                  </a:lnTo>
                  <a:lnTo>
                    <a:pt x="71788" y="27849"/>
                  </a:lnTo>
                  <a:lnTo>
                    <a:pt x="71763" y="25585"/>
                  </a:lnTo>
                  <a:lnTo>
                    <a:pt x="71730" y="23321"/>
                  </a:lnTo>
                  <a:lnTo>
                    <a:pt x="73018" y="23523"/>
                  </a:lnTo>
                  <a:lnTo>
                    <a:pt x="74306" y="23726"/>
                  </a:lnTo>
                  <a:lnTo>
                    <a:pt x="75593" y="23892"/>
                  </a:lnTo>
                  <a:lnTo>
                    <a:pt x="76887" y="24057"/>
                  </a:lnTo>
                  <a:lnTo>
                    <a:pt x="78188" y="24204"/>
                  </a:lnTo>
                  <a:lnTo>
                    <a:pt x="79482" y="24333"/>
                  </a:lnTo>
                  <a:lnTo>
                    <a:pt x="80782" y="24444"/>
                  </a:lnTo>
                  <a:lnTo>
                    <a:pt x="82089" y="24536"/>
                  </a:lnTo>
                  <a:lnTo>
                    <a:pt x="83396" y="24628"/>
                  </a:lnTo>
                  <a:lnTo>
                    <a:pt x="84703" y="24683"/>
                  </a:lnTo>
                  <a:lnTo>
                    <a:pt x="86009" y="24738"/>
                  </a:lnTo>
                  <a:lnTo>
                    <a:pt x="87316" y="24757"/>
                  </a:lnTo>
                  <a:lnTo>
                    <a:pt x="88630" y="24775"/>
                  </a:lnTo>
                  <a:lnTo>
                    <a:pt x="89936" y="24757"/>
                  </a:lnTo>
                  <a:lnTo>
                    <a:pt x="91250" y="24738"/>
                  </a:lnTo>
                  <a:lnTo>
                    <a:pt x="92563" y="24701"/>
                  </a:lnTo>
                  <a:lnTo>
                    <a:pt x="93870" y="24628"/>
                  </a:lnTo>
                  <a:lnTo>
                    <a:pt x="95183" y="24554"/>
                  </a:lnTo>
                  <a:lnTo>
                    <a:pt x="96497" y="24462"/>
                  </a:lnTo>
                  <a:lnTo>
                    <a:pt x="97803" y="24333"/>
                  </a:lnTo>
                  <a:lnTo>
                    <a:pt x="99110" y="24204"/>
                  </a:lnTo>
                  <a:lnTo>
                    <a:pt x="100417" y="24039"/>
                  </a:lnTo>
                  <a:lnTo>
                    <a:pt x="101724" y="23873"/>
                  </a:lnTo>
                  <a:lnTo>
                    <a:pt x="103031" y="23671"/>
                  </a:lnTo>
                  <a:lnTo>
                    <a:pt x="104331" y="23450"/>
                  </a:lnTo>
                  <a:lnTo>
                    <a:pt x="105632" y="23229"/>
                  </a:lnTo>
                  <a:lnTo>
                    <a:pt x="106926" y="22953"/>
                  </a:lnTo>
                  <a:lnTo>
                    <a:pt x="108220" y="22677"/>
                  </a:lnTo>
                  <a:lnTo>
                    <a:pt x="109514" y="22382"/>
                  </a:lnTo>
                  <a:lnTo>
                    <a:pt x="110801" y="22069"/>
                  </a:lnTo>
                  <a:lnTo>
                    <a:pt x="112089" y="21720"/>
                  </a:lnTo>
                  <a:lnTo>
                    <a:pt x="113370" y="21352"/>
                  </a:lnTo>
                  <a:close/>
                  <a:moveTo>
                    <a:pt x="71930" y="52439"/>
                  </a:moveTo>
                  <a:lnTo>
                    <a:pt x="72619" y="52531"/>
                  </a:lnTo>
                  <a:lnTo>
                    <a:pt x="72645" y="52531"/>
                  </a:lnTo>
                  <a:lnTo>
                    <a:pt x="77518" y="53083"/>
                  </a:lnTo>
                  <a:lnTo>
                    <a:pt x="82391" y="53635"/>
                  </a:lnTo>
                  <a:lnTo>
                    <a:pt x="84825" y="53911"/>
                  </a:lnTo>
                  <a:lnTo>
                    <a:pt x="87265" y="54151"/>
                  </a:lnTo>
                  <a:lnTo>
                    <a:pt x="89698" y="54372"/>
                  </a:lnTo>
                  <a:lnTo>
                    <a:pt x="92138" y="54574"/>
                  </a:lnTo>
                  <a:lnTo>
                    <a:pt x="94713" y="54740"/>
                  </a:lnTo>
                  <a:lnTo>
                    <a:pt x="97288" y="54868"/>
                  </a:lnTo>
                  <a:lnTo>
                    <a:pt x="99863" y="54961"/>
                  </a:lnTo>
                  <a:lnTo>
                    <a:pt x="101151" y="54997"/>
                  </a:lnTo>
                  <a:lnTo>
                    <a:pt x="102432" y="55016"/>
                  </a:lnTo>
                  <a:lnTo>
                    <a:pt x="105007" y="55016"/>
                  </a:lnTo>
                  <a:lnTo>
                    <a:pt x="106295" y="54997"/>
                  </a:lnTo>
                  <a:lnTo>
                    <a:pt x="107576" y="54961"/>
                  </a:lnTo>
                  <a:lnTo>
                    <a:pt x="108864" y="54905"/>
                  </a:lnTo>
                  <a:lnTo>
                    <a:pt x="110145" y="54832"/>
                  </a:lnTo>
                  <a:lnTo>
                    <a:pt x="111432" y="54758"/>
                  </a:lnTo>
                  <a:lnTo>
                    <a:pt x="112713" y="54648"/>
                  </a:lnTo>
                  <a:lnTo>
                    <a:pt x="112565" y="60298"/>
                  </a:lnTo>
                  <a:lnTo>
                    <a:pt x="112436" y="65949"/>
                  </a:lnTo>
                  <a:lnTo>
                    <a:pt x="112379" y="68765"/>
                  </a:lnTo>
                  <a:lnTo>
                    <a:pt x="112321" y="71599"/>
                  </a:lnTo>
                  <a:lnTo>
                    <a:pt x="112269" y="74415"/>
                  </a:lnTo>
                  <a:lnTo>
                    <a:pt x="112224" y="77232"/>
                  </a:lnTo>
                  <a:lnTo>
                    <a:pt x="107138" y="77176"/>
                  </a:lnTo>
                  <a:lnTo>
                    <a:pt x="102059" y="77084"/>
                  </a:lnTo>
                  <a:lnTo>
                    <a:pt x="99522" y="77029"/>
                  </a:lnTo>
                  <a:lnTo>
                    <a:pt x="96992" y="76955"/>
                  </a:lnTo>
                  <a:lnTo>
                    <a:pt x="94462" y="76863"/>
                  </a:lnTo>
                  <a:lnTo>
                    <a:pt x="91939" y="76753"/>
                  </a:lnTo>
                  <a:lnTo>
                    <a:pt x="81947" y="76238"/>
                  </a:lnTo>
                  <a:lnTo>
                    <a:pt x="76958" y="75980"/>
                  </a:lnTo>
                  <a:lnTo>
                    <a:pt x="71962" y="75685"/>
                  </a:lnTo>
                  <a:lnTo>
                    <a:pt x="71956" y="64090"/>
                  </a:lnTo>
                  <a:lnTo>
                    <a:pt x="71949" y="58274"/>
                  </a:lnTo>
                  <a:lnTo>
                    <a:pt x="71930" y="52439"/>
                  </a:lnTo>
                  <a:close/>
                  <a:moveTo>
                    <a:pt x="21136" y="86324"/>
                  </a:moveTo>
                  <a:lnTo>
                    <a:pt x="25559" y="86692"/>
                  </a:lnTo>
                  <a:lnTo>
                    <a:pt x="29981" y="87005"/>
                  </a:lnTo>
                  <a:lnTo>
                    <a:pt x="34404" y="87318"/>
                  </a:lnTo>
                  <a:lnTo>
                    <a:pt x="38827" y="87576"/>
                  </a:lnTo>
                  <a:lnTo>
                    <a:pt x="43250" y="87833"/>
                  </a:lnTo>
                  <a:lnTo>
                    <a:pt x="47672" y="88054"/>
                  </a:lnTo>
                  <a:lnTo>
                    <a:pt x="52102" y="88257"/>
                  </a:lnTo>
                  <a:lnTo>
                    <a:pt x="56524" y="88441"/>
                  </a:lnTo>
                  <a:lnTo>
                    <a:pt x="65376" y="88772"/>
                  </a:lnTo>
                  <a:lnTo>
                    <a:pt x="74228" y="89085"/>
                  </a:lnTo>
                  <a:lnTo>
                    <a:pt x="83080" y="89416"/>
                  </a:lnTo>
                  <a:lnTo>
                    <a:pt x="87509" y="89582"/>
                  </a:lnTo>
                  <a:lnTo>
                    <a:pt x="91939" y="89747"/>
                  </a:lnTo>
                  <a:lnTo>
                    <a:pt x="94185" y="89858"/>
                  </a:lnTo>
                  <a:lnTo>
                    <a:pt x="96432" y="89987"/>
                  </a:lnTo>
                  <a:lnTo>
                    <a:pt x="98679" y="90134"/>
                  </a:lnTo>
                  <a:lnTo>
                    <a:pt x="100932" y="90281"/>
                  </a:lnTo>
                  <a:lnTo>
                    <a:pt x="105445" y="90631"/>
                  </a:lnTo>
                  <a:lnTo>
                    <a:pt x="109964" y="90999"/>
                  </a:lnTo>
                  <a:lnTo>
                    <a:pt x="114484" y="91367"/>
                  </a:lnTo>
                  <a:lnTo>
                    <a:pt x="119009" y="91735"/>
                  </a:lnTo>
                  <a:lnTo>
                    <a:pt x="123535" y="92067"/>
                  </a:lnTo>
                  <a:lnTo>
                    <a:pt x="125801" y="92214"/>
                  </a:lnTo>
                  <a:lnTo>
                    <a:pt x="128061" y="92361"/>
                  </a:lnTo>
                  <a:lnTo>
                    <a:pt x="130327" y="92472"/>
                  </a:lnTo>
                  <a:lnTo>
                    <a:pt x="132587" y="92564"/>
                  </a:lnTo>
                  <a:lnTo>
                    <a:pt x="134853" y="92656"/>
                  </a:lnTo>
                  <a:lnTo>
                    <a:pt x="137112" y="92692"/>
                  </a:lnTo>
                  <a:lnTo>
                    <a:pt x="139379" y="92729"/>
                  </a:lnTo>
                  <a:lnTo>
                    <a:pt x="141638" y="92729"/>
                  </a:lnTo>
                  <a:lnTo>
                    <a:pt x="143898" y="92692"/>
                  </a:lnTo>
                  <a:lnTo>
                    <a:pt x="146158" y="92637"/>
                  </a:lnTo>
                  <a:lnTo>
                    <a:pt x="148411" y="92527"/>
                  </a:lnTo>
                  <a:lnTo>
                    <a:pt x="150670" y="92398"/>
                  </a:lnTo>
                  <a:lnTo>
                    <a:pt x="152924" y="92214"/>
                  </a:lnTo>
                  <a:lnTo>
                    <a:pt x="155177" y="91993"/>
                  </a:lnTo>
                  <a:lnTo>
                    <a:pt x="156303" y="91864"/>
                  </a:lnTo>
                  <a:lnTo>
                    <a:pt x="157430" y="91735"/>
                  </a:lnTo>
                  <a:lnTo>
                    <a:pt x="158550" y="91588"/>
                  </a:lnTo>
                  <a:lnTo>
                    <a:pt x="159677" y="91422"/>
                  </a:lnTo>
                  <a:lnTo>
                    <a:pt x="160797" y="91257"/>
                  </a:lnTo>
                  <a:lnTo>
                    <a:pt x="161924" y="91073"/>
                  </a:lnTo>
                  <a:lnTo>
                    <a:pt x="163044" y="90870"/>
                  </a:lnTo>
                  <a:lnTo>
                    <a:pt x="164164" y="90649"/>
                  </a:lnTo>
                  <a:lnTo>
                    <a:pt x="164196" y="92692"/>
                  </a:lnTo>
                  <a:lnTo>
                    <a:pt x="164228" y="94754"/>
                  </a:lnTo>
                  <a:lnTo>
                    <a:pt x="164273" y="96815"/>
                  </a:lnTo>
                  <a:lnTo>
                    <a:pt x="164312" y="98895"/>
                  </a:lnTo>
                  <a:lnTo>
                    <a:pt x="164415" y="103055"/>
                  </a:lnTo>
                  <a:lnTo>
                    <a:pt x="164525" y="107251"/>
                  </a:lnTo>
                  <a:lnTo>
                    <a:pt x="164647" y="111485"/>
                  </a:lnTo>
                  <a:lnTo>
                    <a:pt x="164782" y="115718"/>
                  </a:lnTo>
                  <a:lnTo>
                    <a:pt x="165052" y="124277"/>
                  </a:lnTo>
                  <a:lnTo>
                    <a:pt x="162831" y="123817"/>
                  </a:lnTo>
                  <a:lnTo>
                    <a:pt x="160604" y="123375"/>
                  </a:lnTo>
                  <a:lnTo>
                    <a:pt x="158376" y="122970"/>
                  </a:lnTo>
                  <a:lnTo>
                    <a:pt x="156155" y="122583"/>
                  </a:lnTo>
                  <a:lnTo>
                    <a:pt x="153928" y="122215"/>
                  </a:lnTo>
                  <a:lnTo>
                    <a:pt x="151700" y="121884"/>
                  </a:lnTo>
                  <a:lnTo>
                    <a:pt x="149473" y="121553"/>
                  </a:lnTo>
                  <a:lnTo>
                    <a:pt x="147246" y="121258"/>
                  </a:lnTo>
                  <a:lnTo>
                    <a:pt x="145012" y="120964"/>
                  </a:lnTo>
                  <a:lnTo>
                    <a:pt x="142784" y="120706"/>
                  </a:lnTo>
                  <a:lnTo>
                    <a:pt x="140557" y="120467"/>
                  </a:lnTo>
                  <a:lnTo>
                    <a:pt x="138323" y="120246"/>
                  </a:lnTo>
                  <a:lnTo>
                    <a:pt x="136095" y="120025"/>
                  </a:lnTo>
                  <a:lnTo>
                    <a:pt x="133868" y="119841"/>
                  </a:lnTo>
                  <a:lnTo>
                    <a:pt x="131634" y="119657"/>
                  </a:lnTo>
                  <a:lnTo>
                    <a:pt x="129406" y="119491"/>
                  </a:lnTo>
                  <a:lnTo>
                    <a:pt x="127173" y="119344"/>
                  </a:lnTo>
                  <a:lnTo>
                    <a:pt x="124939" y="119215"/>
                  </a:lnTo>
                  <a:lnTo>
                    <a:pt x="122711" y="119086"/>
                  </a:lnTo>
                  <a:lnTo>
                    <a:pt x="120477" y="118957"/>
                  </a:lnTo>
                  <a:lnTo>
                    <a:pt x="116016" y="118773"/>
                  </a:lnTo>
                  <a:lnTo>
                    <a:pt x="111554" y="118608"/>
                  </a:lnTo>
                  <a:lnTo>
                    <a:pt x="107093" y="118461"/>
                  </a:lnTo>
                  <a:lnTo>
                    <a:pt x="102632" y="118350"/>
                  </a:lnTo>
                  <a:lnTo>
                    <a:pt x="93709" y="118148"/>
                  </a:lnTo>
                  <a:lnTo>
                    <a:pt x="91475" y="118092"/>
                  </a:lnTo>
                  <a:lnTo>
                    <a:pt x="89241" y="118019"/>
                  </a:lnTo>
                  <a:lnTo>
                    <a:pt x="84760" y="117835"/>
                  </a:lnTo>
                  <a:lnTo>
                    <a:pt x="80267" y="117651"/>
                  </a:lnTo>
                  <a:lnTo>
                    <a:pt x="75773" y="117448"/>
                  </a:lnTo>
                  <a:lnTo>
                    <a:pt x="71267" y="117246"/>
                  </a:lnTo>
                  <a:lnTo>
                    <a:pt x="66760" y="117080"/>
                  </a:lnTo>
                  <a:lnTo>
                    <a:pt x="64507" y="117006"/>
                  </a:lnTo>
                  <a:lnTo>
                    <a:pt x="62254" y="116951"/>
                  </a:lnTo>
                  <a:lnTo>
                    <a:pt x="60001" y="116896"/>
                  </a:lnTo>
                  <a:lnTo>
                    <a:pt x="57741" y="116859"/>
                  </a:lnTo>
                  <a:lnTo>
                    <a:pt x="53235" y="116859"/>
                  </a:lnTo>
                  <a:lnTo>
                    <a:pt x="50981" y="116896"/>
                  </a:lnTo>
                  <a:lnTo>
                    <a:pt x="48728" y="116951"/>
                  </a:lnTo>
                  <a:lnTo>
                    <a:pt x="46475" y="117025"/>
                  </a:lnTo>
                  <a:lnTo>
                    <a:pt x="44222" y="117135"/>
                  </a:lnTo>
                  <a:lnTo>
                    <a:pt x="41975" y="117283"/>
                  </a:lnTo>
                  <a:lnTo>
                    <a:pt x="39728" y="117448"/>
                  </a:lnTo>
                  <a:lnTo>
                    <a:pt x="37481" y="117651"/>
                  </a:lnTo>
                  <a:lnTo>
                    <a:pt x="35235" y="117890"/>
                  </a:lnTo>
                  <a:lnTo>
                    <a:pt x="32994" y="118166"/>
                  </a:lnTo>
                  <a:lnTo>
                    <a:pt x="30754" y="118479"/>
                  </a:lnTo>
                  <a:lnTo>
                    <a:pt x="28514" y="118847"/>
                  </a:lnTo>
                  <a:lnTo>
                    <a:pt x="27400" y="119031"/>
                  </a:lnTo>
                  <a:lnTo>
                    <a:pt x="26280" y="119252"/>
                  </a:lnTo>
                  <a:lnTo>
                    <a:pt x="25166" y="119473"/>
                  </a:lnTo>
                  <a:lnTo>
                    <a:pt x="24052" y="119694"/>
                  </a:lnTo>
                  <a:lnTo>
                    <a:pt x="22932" y="119933"/>
                  </a:lnTo>
                  <a:lnTo>
                    <a:pt x="21818" y="120191"/>
                  </a:lnTo>
                  <a:lnTo>
                    <a:pt x="21702" y="120227"/>
                  </a:lnTo>
                  <a:lnTo>
                    <a:pt x="21587" y="120283"/>
                  </a:lnTo>
                  <a:lnTo>
                    <a:pt x="21477" y="120375"/>
                  </a:lnTo>
                  <a:lnTo>
                    <a:pt x="21368" y="120467"/>
                  </a:lnTo>
                  <a:lnTo>
                    <a:pt x="21271" y="120559"/>
                  </a:lnTo>
                  <a:lnTo>
                    <a:pt x="21175" y="120688"/>
                  </a:lnTo>
                  <a:lnTo>
                    <a:pt x="21084" y="120835"/>
                  </a:lnTo>
                  <a:lnTo>
                    <a:pt x="21001" y="120982"/>
                  </a:lnTo>
                  <a:lnTo>
                    <a:pt x="20924" y="121148"/>
                  </a:lnTo>
                  <a:lnTo>
                    <a:pt x="20846" y="121313"/>
                  </a:lnTo>
                  <a:lnTo>
                    <a:pt x="20782" y="121497"/>
                  </a:lnTo>
                  <a:lnTo>
                    <a:pt x="20718" y="121700"/>
                  </a:lnTo>
                  <a:lnTo>
                    <a:pt x="20653" y="121902"/>
                  </a:lnTo>
                  <a:lnTo>
                    <a:pt x="20602" y="122123"/>
                  </a:lnTo>
                  <a:lnTo>
                    <a:pt x="20550" y="122344"/>
                  </a:lnTo>
                  <a:lnTo>
                    <a:pt x="20505" y="122565"/>
                  </a:lnTo>
                  <a:lnTo>
                    <a:pt x="20660" y="114043"/>
                  </a:lnTo>
                  <a:lnTo>
                    <a:pt x="20833" y="105503"/>
                  </a:lnTo>
                  <a:lnTo>
                    <a:pt x="20924" y="101233"/>
                  </a:lnTo>
                  <a:lnTo>
                    <a:pt x="21014" y="96981"/>
                  </a:lnTo>
                  <a:lnTo>
                    <a:pt x="21117" y="92711"/>
                  </a:lnTo>
                  <a:lnTo>
                    <a:pt x="21220" y="88441"/>
                  </a:lnTo>
                  <a:lnTo>
                    <a:pt x="21226" y="88146"/>
                  </a:lnTo>
                  <a:lnTo>
                    <a:pt x="21226" y="87852"/>
                  </a:lnTo>
                  <a:lnTo>
                    <a:pt x="21220" y="87594"/>
                  </a:lnTo>
                  <a:lnTo>
                    <a:pt x="21207" y="87318"/>
                  </a:lnTo>
                  <a:lnTo>
                    <a:pt x="21175" y="86821"/>
                  </a:lnTo>
                  <a:lnTo>
                    <a:pt x="21136" y="86324"/>
                  </a:lnTo>
                  <a:close/>
                  <a:moveTo>
                    <a:pt x="15471" y="125915"/>
                  </a:moveTo>
                  <a:lnTo>
                    <a:pt x="15419" y="129191"/>
                  </a:lnTo>
                  <a:lnTo>
                    <a:pt x="15368" y="132467"/>
                  </a:lnTo>
                  <a:lnTo>
                    <a:pt x="15329" y="135744"/>
                  </a:lnTo>
                  <a:lnTo>
                    <a:pt x="15284" y="139020"/>
                  </a:lnTo>
                  <a:lnTo>
                    <a:pt x="15252" y="142296"/>
                  </a:lnTo>
                  <a:lnTo>
                    <a:pt x="15220" y="145572"/>
                  </a:lnTo>
                  <a:lnTo>
                    <a:pt x="15194" y="148848"/>
                  </a:lnTo>
                  <a:lnTo>
                    <a:pt x="15175" y="152143"/>
                  </a:lnTo>
                  <a:lnTo>
                    <a:pt x="15155" y="155419"/>
                  </a:lnTo>
                  <a:lnTo>
                    <a:pt x="15142" y="158696"/>
                  </a:lnTo>
                  <a:lnTo>
                    <a:pt x="15136" y="161972"/>
                  </a:lnTo>
                  <a:lnTo>
                    <a:pt x="15130" y="165248"/>
                  </a:lnTo>
                  <a:lnTo>
                    <a:pt x="15130" y="168543"/>
                  </a:lnTo>
                  <a:lnTo>
                    <a:pt x="15136" y="171819"/>
                  </a:lnTo>
                  <a:lnTo>
                    <a:pt x="15142" y="175095"/>
                  </a:lnTo>
                  <a:lnTo>
                    <a:pt x="15155" y="178371"/>
                  </a:lnTo>
                  <a:lnTo>
                    <a:pt x="15175" y="181666"/>
                  </a:lnTo>
                  <a:lnTo>
                    <a:pt x="15194" y="184942"/>
                  </a:lnTo>
                  <a:lnTo>
                    <a:pt x="15226" y="188218"/>
                  </a:lnTo>
                  <a:lnTo>
                    <a:pt x="15252" y="191495"/>
                  </a:lnTo>
                  <a:lnTo>
                    <a:pt x="15290" y="194789"/>
                  </a:lnTo>
                  <a:lnTo>
                    <a:pt x="15329" y="198066"/>
                  </a:lnTo>
                  <a:lnTo>
                    <a:pt x="15374" y="201342"/>
                  </a:lnTo>
                  <a:lnTo>
                    <a:pt x="15426" y="204636"/>
                  </a:lnTo>
                  <a:lnTo>
                    <a:pt x="15477" y="207913"/>
                  </a:lnTo>
                  <a:lnTo>
                    <a:pt x="15535" y="211189"/>
                  </a:lnTo>
                  <a:lnTo>
                    <a:pt x="15599" y="214484"/>
                  </a:lnTo>
                  <a:lnTo>
                    <a:pt x="15664" y="217760"/>
                  </a:lnTo>
                  <a:lnTo>
                    <a:pt x="15741" y="221036"/>
                  </a:lnTo>
                  <a:lnTo>
                    <a:pt x="15818" y="224331"/>
                  </a:lnTo>
                  <a:lnTo>
                    <a:pt x="15896" y="227607"/>
                  </a:lnTo>
                  <a:lnTo>
                    <a:pt x="15986" y="230902"/>
                  </a:lnTo>
                  <a:lnTo>
                    <a:pt x="16024" y="232558"/>
                  </a:lnTo>
                  <a:lnTo>
                    <a:pt x="16063" y="234270"/>
                  </a:lnTo>
                  <a:lnTo>
                    <a:pt x="16102" y="236000"/>
                  </a:lnTo>
                  <a:lnTo>
                    <a:pt x="16127" y="237767"/>
                  </a:lnTo>
                  <a:lnTo>
                    <a:pt x="16127" y="237767"/>
                  </a:lnTo>
                  <a:lnTo>
                    <a:pt x="15973" y="237730"/>
                  </a:lnTo>
                  <a:lnTo>
                    <a:pt x="15805" y="237712"/>
                  </a:lnTo>
                  <a:lnTo>
                    <a:pt x="15722" y="237730"/>
                  </a:lnTo>
                  <a:lnTo>
                    <a:pt x="15638" y="237748"/>
                  </a:lnTo>
                  <a:lnTo>
                    <a:pt x="15554" y="237804"/>
                  </a:lnTo>
                  <a:lnTo>
                    <a:pt x="15471" y="237841"/>
                  </a:lnTo>
                  <a:lnTo>
                    <a:pt x="15168" y="238043"/>
                  </a:lnTo>
                  <a:lnTo>
                    <a:pt x="14878" y="238227"/>
                  </a:lnTo>
                  <a:lnTo>
                    <a:pt x="14595" y="238374"/>
                  </a:lnTo>
                  <a:lnTo>
                    <a:pt x="14312" y="238522"/>
                  </a:lnTo>
                  <a:lnTo>
                    <a:pt x="14035" y="238632"/>
                  </a:lnTo>
                  <a:lnTo>
                    <a:pt x="13765" y="238724"/>
                  </a:lnTo>
                  <a:lnTo>
                    <a:pt x="13501" y="238779"/>
                  </a:lnTo>
                  <a:lnTo>
                    <a:pt x="13237" y="238834"/>
                  </a:lnTo>
                  <a:lnTo>
                    <a:pt x="12979" y="238871"/>
                  </a:lnTo>
                  <a:lnTo>
                    <a:pt x="12735" y="238871"/>
                  </a:lnTo>
                  <a:lnTo>
                    <a:pt x="12484" y="238853"/>
                  </a:lnTo>
                  <a:lnTo>
                    <a:pt x="12245" y="238834"/>
                  </a:lnTo>
                  <a:lnTo>
                    <a:pt x="12007" y="238779"/>
                  </a:lnTo>
                  <a:lnTo>
                    <a:pt x="11775" y="238706"/>
                  </a:lnTo>
                  <a:lnTo>
                    <a:pt x="11550" y="238614"/>
                  </a:lnTo>
                  <a:lnTo>
                    <a:pt x="11331" y="238522"/>
                  </a:lnTo>
                  <a:lnTo>
                    <a:pt x="11112" y="238393"/>
                  </a:lnTo>
                  <a:lnTo>
                    <a:pt x="10900" y="238245"/>
                  </a:lnTo>
                  <a:lnTo>
                    <a:pt x="10694" y="238080"/>
                  </a:lnTo>
                  <a:lnTo>
                    <a:pt x="10488" y="237914"/>
                  </a:lnTo>
                  <a:lnTo>
                    <a:pt x="10288" y="237712"/>
                  </a:lnTo>
                  <a:lnTo>
                    <a:pt x="10095" y="237491"/>
                  </a:lnTo>
                  <a:lnTo>
                    <a:pt x="9902" y="237270"/>
                  </a:lnTo>
                  <a:lnTo>
                    <a:pt x="9715" y="237031"/>
                  </a:lnTo>
                  <a:lnTo>
                    <a:pt x="9535" y="236755"/>
                  </a:lnTo>
                  <a:lnTo>
                    <a:pt x="9355" y="236478"/>
                  </a:lnTo>
                  <a:lnTo>
                    <a:pt x="9181" y="236184"/>
                  </a:lnTo>
                  <a:lnTo>
                    <a:pt x="9014" y="235890"/>
                  </a:lnTo>
                  <a:lnTo>
                    <a:pt x="8846" y="235558"/>
                  </a:lnTo>
                  <a:lnTo>
                    <a:pt x="8685" y="235227"/>
                  </a:lnTo>
                  <a:lnTo>
                    <a:pt x="8531" y="234877"/>
                  </a:lnTo>
                  <a:lnTo>
                    <a:pt x="8376" y="234509"/>
                  </a:lnTo>
                  <a:lnTo>
                    <a:pt x="8228" y="234123"/>
                  </a:lnTo>
                  <a:lnTo>
                    <a:pt x="8080" y="233718"/>
                  </a:lnTo>
                  <a:lnTo>
                    <a:pt x="7939" y="233313"/>
                  </a:lnTo>
                  <a:lnTo>
                    <a:pt x="7803" y="232889"/>
                  </a:lnTo>
                  <a:lnTo>
                    <a:pt x="7668" y="232466"/>
                  </a:lnTo>
                  <a:lnTo>
                    <a:pt x="7533" y="232006"/>
                  </a:lnTo>
                  <a:lnTo>
                    <a:pt x="7404" y="231564"/>
                  </a:lnTo>
                  <a:lnTo>
                    <a:pt x="7282" y="231086"/>
                  </a:lnTo>
                  <a:lnTo>
                    <a:pt x="7160" y="230607"/>
                  </a:lnTo>
                  <a:lnTo>
                    <a:pt x="7044" y="230110"/>
                  </a:lnTo>
                  <a:lnTo>
                    <a:pt x="6934" y="229595"/>
                  </a:lnTo>
                  <a:lnTo>
                    <a:pt x="6825" y="229079"/>
                  </a:lnTo>
                  <a:lnTo>
                    <a:pt x="6715" y="228564"/>
                  </a:lnTo>
                  <a:lnTo>
                    <a:pt x="6612" y="228012"/>
                  </a:lnTo>
                  <a:lnTo>
                    <a:pt x="6509" y="227460"/>
                  </a:lnTo>
                  <a:lnTo>
                    <a:pt x="6413" y="226907"/>
                  </a:lnTo>
                  <a:lnTo>
                    <a:pt x="6316" y="226337"/>
                  </a:lnTo>
                  <a:lnTo>
                    <a:pt x="6226" y="225766"/>
                  </a:lnTo>
                  <a:lnTo>
                    <a:pt x="6142" y="225177"/>
                  </a:lnTo>
                  <a:lnTo>
                    <a:pt x="6052" y="224588"/>
                  </a:lnTo>
                  <a:lnTo>
                    <a:pt x="5891" y="223374"/>
                  </a:lnTo>
                  <a:lnTo>
                    <a:pt x="5743" y="222122"/>
                  </a:lnTo>
                  <a:lnTo>
                    <a:pt x="5602" y="220834"/>
                  </a:lnTo>
                  <a:lnTo>
                    <a:pt x="5473" y="219527"/>
                  </a:lnTo>
                  <a:lnTo>
                    <a:pt x="5351" y="218202"/>
                  </a:lnTo>
                  <a:lnTo>
                    <a:pt x="5241" y="216840"/>
                  </a:lnTo>
                  <a:lnTo>
                    <a:pt x="5145" y="215459"/>
                  </a:lnTo>
                  <a:lnTo>
                    <a:pt x="5054" y="214060"/>
                  </a:lnTo>
                  <a:lnTo>
                    <a:pt x="4971" y="212661"/>
                  </a:lnTo>
                  <a:lnTo>
                    <a:pt x="4893" y="211226"/>
                  </a:lnTo>
                  <a:lnTo>
                    <a:pt x="4829" y="209790"/>
                  </a:lnTo>
                  <a:lnTo>
                    <a:pt x="4771" y="208336"/>
                  </a:lnTo>
                  <a:lnTo>
                    <a:pt x="4720" y="206864"/>
                  </a:lnTo>
                  <a:lnTo>
                    <a:pt x="4675" y="205410"/>
                  </a:lnTo>
                  <a:lnTo>
                    <a:pt x="4636" y="203937"/>
                  </a:lnTo>
                  <a:lnTo>
                    <a:pt x="4604" y="202446"/>
                  </a:lnTo>
                  <a:lnTo>
                    <a:pt x="4572" y="200974"/>
                  </a:lnTo>
                  <a:lnTo>
                    <a:pt x="4552" y="199501"/>
                  </a:lnTo>
                  <a:lnTo>
                    <a:pt x="4533" y="198047"/>
                  </a:lnTo>
                  <a:lnTo>
                    <a:pt x="4520" y="196575"/>
                  </a:lnTo>
                  <a:lnTo>
                    <a:pt x="4507" y="193685"/>
                  </a:lnTo>
                  <a:lnTo>
                    <a:pt x="4501" y="190851"/>
                  </a:lnTo>
                  <a:lnTo>
                    <a:pt x="4514" y="188071"/>
                  </a:lnTo>
                  <a:lnTo>
                    <a:pt x="4527" y="185384"/>
                  </a:lnTo>
                  <a:lnTo>
                    <a:pt x="4546" y="182807"/>
                  </a:lnTo>
                  <a:lnTo>
                    <a:pt x="4578" y="178022"/>
                  </a:lnTo>
                  <a:lnTo>
                    <a:pt x="4591" y="175868"/>
                  </a:lnTo>
                  <a:lnTo>
                    <a:pt x="4591" y="173862"/>
                  </a:lnTo>
                  <a:lnTo>
                    <a:pt x="4591" y="173052"/>
                  </a:lnTo>
                  <a:lnTo>
                    <a:pt x="4578" y="172205"/>
                  </a:lnTo>
                  <a:lnTo>
                    <a:pt x="4546" y="170438"/>
                  </a:lnTo>
                  <a:lnTo>
                    <a:pt x="4507" y="168580"/>
                  </a:lnTo>
                  <a:lnTo>
                    <a:pt x="4456" y="166628"/>
                  </a:lnTo>
                  <a:lnTo>
                    <a:pt x="4346" y="162561"/>
                  </a:lnTo>
                  <a:lnTo>
                    <a:pt x="4295" y="160481"/>
                  </a:lnTo>
                  <a:lnTo>
                    <a:pt x="4256" y="158401"/>
                  </a:lnTo>
                  <a:lnTo>
                    <a:pt x="4230" y="156321"/>
                  </a:lnTo>
                  <a:lnTo>
                    <a:pt x="4224" y="155291"/>
                  </a:lnTo>
                  <a:lnTo>
                    <a:pt x="4217" y="154260"/>
                  </a:lnTo>
                  <a:lnTo>
                    <a:pt x="4217" y="153247"/>
                  </a:lnTo>
                  <a:lnTo>
                    <a:pt x="4230" y="152254"/>
                  </a:lnTo>
                  <a:lnTo>
                    <a:pt x="4243" y="151278"/>
                  </a:lnTo>
                  <a:lnTo>
                    <a:pt x="4263" y="150303"/>
                  </a:lnTo>
                  <a:lnTo>
                    <a:pt x="4288" y="149345"/>
                  </a:lnTo>
                  <a:lnTo>
                    <a:pt x="4327" y="148425"/>
                  </a:lnTo>
                  <a:lnTo>
                    <a:pt x="4372" y="147523"/>
                  </a:lnTo>
                  <a:lnTo>
                    <a:pt x="4423" y="146640"/>
                  </a:lnTo>
                  <a:lnTo>
                    <a:pt x="4488" y="145793"/>
                  </a:lnTo>
                  <a:lnTo>
                    <a:pt x="4559" y="144965"/>
                  </a:lnTo>
                  <a:lnTo>
                    <a:pt x="4642" y="144192"/>
                  </a:lnTo>
                  <a:lnTo>
                    <a:pt x="4739" y="143437"/>
                  </a:lnTo>
                  <a:lnTo>
                    <a:pt x="4842" y="142646"/>
                  </a:lnTo>
                  <a:lnTo>
                    <a:pt x="4951" y="141873"/>
                  </a:lnTo>
                  <a:lnTo>
                    <a:pt x="5067" y="141136"/>
                  </a:lnTo>
                  <a:lnTo>
                    <a:pt x="5183" y="140419"/>
                  </a:lnTo>
                  <a:lnTo>
                    <a:pt x="5299" y="139738"/>
                  </a:lnTo>
                  <a:lnTo>
                    <a:pt x="5415" y="139093"/>
                  </a:lnTo>
                  <a:lnTo>
                    <a:pt x="5537" y="138449"/>
                  </a:lnTo>
                  <a:lnTo>
                    <a:pt x="5666" y="137842"/>
                  </a:lnTo>
                  <a:lnTo>
                    <a:pt x="5788" y="137253"/>
                  </a:lnTo>
                  <a:lnTo>
                    <a:pt x="5917" y="136701"/>
                  </a:lnTo>
                  <a:lnTo>
                    <a:pt x="6052" y="136167"/>
                  </a:lnTo>
                  <a:lnTo>
                    <a:pt x="6181" y="135652"/>
                  </a:lnTo>
                  <a:lnTo>
                    <a:pt x="6316" y="135155"/>
                  </a:lnTo>
                  <a:lnTo>
                    <a:pt x="6458" y="134676"/>
                  </a:lnTo>
                  <a:lnTo>
                    <a:pt x="6599" y="134216"/>
                  </a:lnTo>
                  <a:lnTo>
                    <a:pt x="6741" y="133793"/>
                  </a:lnTo>
                  <a:lnTo>
                    <a:pt x="6883" y="133369"/>
                  </a:lnTo>
                  <a:lnTo>
                    <a:pt x="7031" y="132983"/>
                  </a:lnTo>
                  <a:lnTo>
                    <a:pt x="7179" y="132615"/>
                  </a:lnTo>
                  <a:lnTo>
                    <a:pt x="7327" y="132246"/>
                  </a:lnTo>
                  <a:lnTo>
                    <a:pt x="7481" y="131915"/>
                  </a:lnTo>
                  <a:lnTo>
                    <a:pt x="7636" y="131584"/>
                  </a:lnTo>
                  <a:lnTo>
                    <a:pt x="7790" y="131271"/>
                  </a:lnTo>
                  <a:lnTo>
                    <a:pt x="7951" y="130976"/>
                  </a:lnTo>
                  <a:lnTo>
                    <a:pt x="8106" y="130700"/>
                  </a:lnTo>
                  <a:lnTo>
                    <a:pt x="8267" y="130443"/>
                  </a:lnTo>
                  <a:lnTo>
                    <a:pt x="8434" y="130203"/>
                  </a:lnTo>
                  <a:lnTo>
                    <a:pt x="8595" y="129964"/>
                  </a:lnTo>
                  <a:lnTo>
                    <a:pt x="8763" y="129743"/>
                  </a:lnTo>
                  <a:lnTo>
                    <a:pt x="8936" y="129541"/>
                  </a:lnTo>
                  <a:lnTo>
                    <a:pt x="9104" y="129338"/>
                  </a:lnTo>
                  <a:lnTo>
                    <a:pt x="9278" y="129154"/>
                  </a:lnTo>
                  <a:lnTo>
                    <a:pt x="9451" y="128970"/>
                  </a:lnTo>
                  <a:lnTo>
                    <a:pt x="9625" y="128805"/>
                  </a:lnTo>
                  <a:lnTo>
                    <a:pt x="9979" y="128510"/>
                  </a:lnTo>
                  <a:lnTo>
                    <a:pt x="10340" y="128252"/>
                  </a:lnTo>
                  <a:lnTo>
                    <a:pt x="10707" y="128013"/>
                  </a:lnTo>
                  <a:lnTo>
                    <a:pt x="11080" y="127792"/>
                  </a:lnTo>
                  <a:lnTo>
                    <a:pt x="11454" y="127608"/>
                  </a:lnTo>
                  <a:lnTo>
                    <a:pt x="11840" y="127443"/>
                  </a:lnTo>
                  <a:lnTo>
                    <a:pt x="12226" y="127277"/>
                  </a:lnTo>
                  <a:lnTo>
                    <a:pt x="13011" y="126982"/>
                  </a:lnTo>
                  <a:lnTo>
                    <a:pt x="13816" y="126670"/>
                  </a:lnTo>
                  <a:lnTo>
                    <a:pt x="14228" y="126504"/>
                  </a:lnTo>
                  <a:lnTo>
                    <a:pt x="14634" y="126338"/>
                  </a:lnTo>
                  <a:lnTo>
                    <a:pt x="15052" y="126136"/>
                  </a:lnTo>
                  <a:lnTo>
                    <a:pt x="15471" y="125915"/>
                  </a:lnTo>
                  <a:close/>
                  <a:moveTo>
                    <a:pt x="169488" y="132964"/>
                  </a:moveTo>
                  <a:lnTo>
                    <a:pt x="169958" y="133259"/>
                  </a:lnTo>
                  <a:lnTo>
                    <a:pt x="170415" y="133590"/>
                  </a:lnTo>
                  <a:lnTo>
                    <a:pt x="170866" y="133977"/>
                  </a:lnTo>
                  <a:lnTo>
                    <a:pt x="171303" y="134382"/>
                  </a:lnTo>
                  <a:lnTo>
                    <a:pt x="171735" y="134823"/>
                  </a:lnTo>
                  <a:lnTo>
                    <a:pt x="171947" y="135063"/>
                  </a:lnTo>
                  <a:lnTo>
                    <a:pt x="172153" y="135302"/>
                  </a:lnTo>
                  <a:lnTo>
                    <a:pt x="172359" y="135560"/>
                  </a:lnTo>
                  <a:lnTo>
                    <a:pt x="172565" y="135817"/>
                  </a:lnTo>
                  <a:lnTo>
                    <a:pt x="172765" y="136093"/>
                  </a:lnTo>
                  <a:lnTo>
                    <a:pt x="172964" y="136388"/>
                  </a:lnTo>
                  <a:lnTo>
                    <a:pt x="173158" y="136664"/>
                  </a:lnTo>
                  <a:lnTo>
                    <a:pt x="173351" y="136977"/>
                  </a:lnTo>
                  <a:lnTo>
                    <a:pt x="173544" y="137290"/>
                  </a:lnTo>
                  <a:lnTo>
                    <a:pt x="173731" y="137603"/>
                  </a:lnTo>
                  <a:lnTo>
                    <a:pt x="173917" y="137934"/>
                  </a:lnTo>
                  <a:lnTo>
                    <a:pt x="174097" y="138265"/>
                  </a:lnTo>
                  <a:lnTo>
                    <a:pt x="174278" y="138615"/>
                  </a:lnTo>
                  <a:lnTo>
                    <a:pt x="174458" y="138983"/>
                  </a:lnTo>
                  <a:lnTo>
                    <a:pt x="174632" y="139351"/>
                  </a:lnTo>
                  <a:lnTo>
                    <a:pt x="174806" y="139719"/>
                  </a:lnTo>
                  <a:lnTo>
                    <a:pt x="174973" y="140106"/>
                  </a:lnTo>
                  <a:lnTo>
                    <a:pt x="175140" y="140511"/>
                  </a:lnTo>
                  <a:lnTo>
                    <a:pt x="175308" y="140916"/>
                  </a:lnTo>
                  <a:lnTo>
                    <a:pt x="175469" y="141339"/>
                  </a:lnTo>
                  <a:lnTo>
                    <a:pt x="175630" y="141762"/>
                  </a:lnTo>
                  <a:lnTo>
                    <a:pt x="175784" y="142186"/>
                  </a:lnTo>
                  <a:lnTo>
                    <a:pt x="175939" y="142627"/>
                  </a:lnTo>
                  <a:lnTo>
                    <a:pt x="176087" y="143087"/>
                  </a:lnTo>
                  <a:lnTo>
                    <a:pt x="176235" y="143548"/>
                  </a:lnTo>
                  <a:lnTo>
                    <a:pt x="176376" y="144026"/>
                  </a:lnTo>
                  <a:lnTo>
                    <a:pt x="176518" y="144523"/>
                  </a:lnTo>
                  <a:lnTo>
                    <a:pt x="176660" y="145002"/>
                  </a:lnTo>
                  <a:lnTo>
                    <a:pt x="176795" y="145517"/>
                  </a:lnTo>
                  <a:lnTo>
                    <a:pt x="176930" y="146032"/>
                  </a:lnTo>
                  <a:lnTo>
                    <a:pt x="177059" y="146548"/>
                  </a:lnTo>
                  <a:lnTo>
                    <a:pt x="177188" y="147082"/>
                  </a:lnTo>
                  <a:lnTo>
                    <a:pt x="177310" y="147634"/>
                  </a:lnTo>
                  <a:lnTo>
                    <a:pt x="177432" y="148186"/>
                  </a:lnTo>
                  <a:lnTo>
                    <a:pt x="177555" y="148756"/>
                  </a:lnTo>
                  <a:lnTo>
                    <a:pt x="177664" y="149327"/>
                  </a:lnTo>
                  <a:lnTo>
                    <a:pt x="177780" y="149916"/>
                  </a:lnTo>
                  <a:lnTo>
                    <a:pt x="177889" y="150505"/>
                  </a:lnTo>
                  <a:lnTo>
                    <a:pt x="177999" y="151112"/>
                  </a:lnTo>
                  <a:lnTo>
                    <a:pt x="178102" y="151720"/>
                  </a:lnTo>
                  <a:lnTo>
                    <a:pt x="178198" y="152346"/>
                  </a:lnTo>
                  <a:lnTo>
                    <a:pt x="178295" y="152990"/>
                  </a:lnTo>
                  <a:lnTo>
                    <a:pt x="178391" y="153634"/>
                  </a:lnTo>
                  <a:lnTo>
                    <a:pt x="178482" y="154278"/>
                  </a:lnTo>
                  <a:lnTo>
                    <a:pt x="178572" y="154959"/>
                  </a:lnTo>
                  <a:lnTo>
                    <a:pt x="178655" y="155640"/>
                  </a:lnTo>
                  <a:lnTo>
                    <a:pt x="178739" y="156321"/>
                  </a:lnTo>
                  <a:lnTo>
                    <a:pt x="178816" y="157021"/>
                  </a:lnTo>
                  <a:lnTo>
                    <a:pt x="178894" y="157720"/>
                  </a:lnTo>
                  <a:lnTo>
                    <a:pt x="178964" y="158438"/>
                  </a:lnTo>
                  <a:lnTo>
                    <a:pt x="179035" y="159174"/>
                  </a:lnTo>
                  <a:lnTo>
                    <a:pt x="179100" y="159910"/>
                  </a:lnTo>
                  <a:lnTo>
                    <a:pt x="179164" y="160665"/>
                  </a:lnTo>
                  <a:lnTo>
                    <a:pt x="179222" y="161438"/>
                  </a:lnTo>
                  <a:lnTo>
                    <a:pt x="179273" y="162211"/>
                  </a:lnTo>
                  <a:lnTo>
                    <a:pt x="179325" y="163021"/>
                  </a:lnTo>
                  <a:lnTo>
                    <a:pt x="179370" y="163812"/>
                  </a:lnTo>
                  <a:lnTo>
                    <a:pt x="179415" y="164641"/>
                  </a:lnTo>
                  <a:lnTo>
                    <a:pt x="179447" y="165451"/>
                  </a:lnTo>
                  <a:lnTo>
                    <a:pt x="179479" y="166279"/>
                  </a:lnTo>
                  <a:lnTo>
                    <a:pt x="179505" y="167125"/>
                  </a:lnTo>
                  <a:lnTo>
                    <a:pt x="179531" y="167954"/>
                  </a:lnTo>
                  <a:lnTo>
                    <a:pt x="179563" y="169647"/>
                  </a:lnTo>
                  <a:lnTo>
                    <a:pt x="179589" y="171359"/>
                  </a:lnTo>
                  <a:lnTo>
                    <a:pt x="179595" y="173089"/>
                  </a:lnTo>
                  <a:lnTo>
                    <a:pt x="179602" y="174801"/>
                  </a:lnTo>
                  <a:lnTo>
                    <a:pt x="179595" y="176531"/>
                  </a:lnTo>
                  <a:lnTo>
                    <a:pt x="179582" y="178261"/>
                  </a:lnTo>
                  <a:lnTo>
                    <a:pt x="179550" y="181648"/>
                  </a:lnTo>
                  <a:lnTo>
                    <a:pt x="179518" y="184979"/>
                  </a:lnTo>
                  <a:lnTo>
                    <a:pt x="179512" y="186599"/>
                  </a:lnTo>
                  <a:lnTo>
                    <a:pt x="179505" y="188182"/>
                  </a:lnTo>
                  <a:lnTo>
                    <a:pt x="179492" y="194789"/>
                  </a:lnTo>
                  <a:lnTo>
                    <a:pt x="179479" y="198158"/>
                  </a:lnTo>
                  <a:lnTo>
                    <a:pt x="179473" y="199851"/>
                  </a:lnTo>
                  <a:lnTo>
                    <a:pt x="179454" y="201563"/>
                  </a:lnTo>
                  <a:lnTo>
                    <a:pt x="179441" y="203256"/>
                  </a:lnTo>
                  <a:lnTo>
                    <a:pt x="179415" y="204968"/>
                  </a:lnTo>
                  <a:lnTo>
                    <a:pt x="179383" y="206661"/>
                  </a:lnTo>
                  <a:lnTo>
                    <a:pt x="179344" y="208336"/>
                  </a:lnTo>
                  <a:lnTo>
                    <a:pt x="179299" y="210011"/>
                  </a:lnTo>
                  <a:lnTo>
                    <a:pt x="179248" y="211667"/>
                  </a:lnTo>
                  <a:lnTo>
                    <a:pt x="179183" y="213324"/>
                  </a:lnTo>
                  <a:lnTo>
                    <a:pt x="179106" y="214944"/>
                  </a:lnTo>
                  <a:lnTo>
                    <a:pt x="179119" y="215956"/>
                  </a:lnTo>
                  <a:lnTo>
                    <a:pt x="179119" y="216968"/>
                  </a:lnTo>
                  <a:lnTo>
                    <a:pt x="179106" y="217962"/>
                  </a:lnTo>
                  <a:lnTo>
                    <a:pt x="179087" y="218938"/>
                  </a:lnTo>
                  <a:lnTo>
                    <a:pt x="179061" y="219913"/>
                  </a:lnTo>
                  <a:lnTo>
                    <a:pt x="179022" y="220870"/>
                  </a:lnTo>
                  <a:lnTo>
                    <a:pt x="178971" y="221827"/>
                  </a:lnTo>
                  <a:lnTo>
                    <a:pt x="178913" y="222785"/>
                  </a:lnTo>
                  <a:lnTo>
                    <a:pt x="178842" y="223705"/>
                  </a:lnTo>
                  <a:lnTo>
                    <a:pt x="178765" y="224644"/>
                  </a:lnTo>
                  <a:lnTo>
                    <a:pt x="178675" y="225545"/>
                  </a:lnTo>
                  <a:lnTo>
                    <a:pt x="178578" y="226466"/>
                  </a:lnTo>
                  <a:lnTo>
                    <a:pt x="178469" y="227349"/>
                  </a:lnTo>
                  <a:lnTo>
                    <a:pt x="178353" y="228233"/>
                  </a:lnTo>
                  <a:lnTo>
                    <a:pt x="178224" y="229116"/>
                  </a:lnTo>
                  <a:lnTo>
                    <a:pt x="178082" y="229981"/>
                  </a:lnTo>
                  <a:lnTo>
                    <a:pt x="177934" y="230828"/>
                  </a:lnTo>
                  <a:lnTo>
                    <a:pt x="177773" y="231675"/>
                  </a:lnTo>
                  <a:lnTo>
                    <a:pt x="177606" y="232503"/>
                  </a:lnTo>
                  <a:lnTo>
                    <a:pt x="177432" y="233331"/>
                  </a:lnTo>
                  <a:lnTo>
                    <a:pt x="177239" y="234141"/>
                  </a:lnTo>
                  <a:lnTo>
                    <a:pt x="177046" y="234951"/>
                  </a:lnTo>
                  <a:lnTo>
                    <a:pt x="176834" y="235742"/>
                  </a:lnTo>
                  <a:lnTo>
                    <a:pt x="176621" y="236515"/>
                  </a:lnTo>
                  <a:lnTo>
                    <a:pt x="176389" y="237307"/>
                  </a:lnTo>
                  <a:lnTo>
                    <a:pt x="176158" y="238061"/>
                  </a:lnTo>
                  <a:lnTo>
                    <a:pt x="175906" y="238816"/>
                  </a:lnTo>
                  <a:lnTo>
                    <a:pt x="175649" y="239552"/>
                  </a:lnTo>
                  <a:lnTo>
                    <a:pt x="175385" y="240288"/>
                  </a:lnTo>
                  <a:lnTo>
                    <a:pt x="175108" y="241006"/>
                  </a:lnTo>
                  <a:lnTo>
                    <a:pt x="174825" y="241724"/>
                  </a:lnTo>
                  <a:lnTo>
                    <a:pt x="174529" y="242424"/>
                  </a:lnTo>
                  <a:lnTo>
                    <a:pt x="174239" y="242313"/>
                  </a:lnTo>
                  <a:lnTo>
                    <a:pt x="173949" y="242221"/>
                  </a:lnTo>
                  <a:lnTo>
                    <a:pt x="173660" y="242147"/>
                  </a:lnTo>
                  <a:lnTo>
                    <a:pt x="173370" y="242074"/>
                  </a:lnTo>
                  <a:lnTo>
                    <a:pt x="173087" y="242019"/>
                  </a:lnTo>
                  <a:lnTo>
                    <a:pt x="172797" y="242000"/>
                  </a:lnTo>
                  <a:lnTo>
                    <a:pt x="172507" y="241982"/>
                  </a:lnTo>
                  <a:lnTo>
                    <a:pt x="172224" y="241982"/>
                  </a:lnTo>
                  <a:lnTo>
                    <a:pt x="171934" y="242000"/>
                  </a:lnTo>
                  <a:lnTo>
                    <a:pt x="171651" y="242019"/>
                  </a:lnTo>
                  <a:lnTo>
                    <a:pt x="171361" y="242074"/>
                  </a:lnTo>
                  <a:lnTo>
                    <a:pt x="171072" y="242129"/>
                  </a:lnTo>
                  <a:lnTo>
                    <a:pt x="170788" y="242203"/>
                  </a:lnTo>
                  <a:lnTo>
                    <a:pt x="170499" y="242295"/>
                  </a:lnTo>
                  <a:lnTo>
                    <a:pt x="170209" y="242405"/>
                  </a:lnTo>
                  <a:lnTo>
                    <a:pt x="169919" y="242516"/>
                  </a:lnTo>
                  <a:lnTo>
                    <a:pt x="169977" y="240804"/>
                  </a:lnTo>
                  <a:lnTo>
                    <a:pt x="170029" y="239111"/>
                  </a:lnTo>
                  <a:lnTo>
                    <a:pt x="170074" y="237399"/>
                  </a:lnTo>
                  <a:lnTo>
                    <a:pt x="170119" y="235705"/>
                  </a:lnTo>
                  <a:lnTo>
                    <a:pt x="170196" y="232319"/>
                  </a:lnTo>
                  <a:lnTo>
                    <a:pt x="170261" y="228932"/>
                  </a:lnTo>
                  <a:lnTo>
                    <a:pt x="170312" y="225564"/>
                  </a:lnTo>
                  <a:lnTo>
                    <a:pt x="170351" y="222214"/>
                  </a:lnTo>
                  <a:lnTo>
                    <a:pt x="170383" y="218883"/>
                  </a:lnTo>
                  <a:lnTo>
                    <a:pt x="170409" y="215588"/>
                  </a:lnTo>
                  <a:lnTo>
                    <a:pt x="170434" y="210471"/>
                  </a:lnTo>
                  <a:lnTo>
                    <a:pt x="170454" y="205317"/>
                  </a:lnTo>
                  <a:lnTo>
                    <a:pt x="170467" y="200182"/>
                  </a:lnTo>
                  <a:lnTo>
                    <a:pt x="170467" y="195010"/>
                  </a:lnTo>
                  <a:lnTo>
                    <a:pt x="170454" y="189857"/>
                  </a:lnTo>
                  <a:lnTo>
                    <a:pt x="170434" y="184685"/>
                  </a:lnTo>
                  <a:lnTo>
                    <a:pt x="170402" y="179513"/>
                  </a:lnTo>
                  <a:lnTo>
                    <a:pt x="170357" y="174341"/>
                  </a:lnTo>
                  <a:lnTo>
                    <a:pt x="170299" y="169150"/>
                  </a:lnTo>
                  <a:lnTo>
                    <a:pt x="170228" y="163978"/>
                  </a:lnTo>
                  <a:lnTo>
                    <a:pt x="170145" y="158806"/>
                  </a:lnTo>
                  <a:lnTo>
                    <a:pt x="170042" y="153616"/>
                  </a:lnTo>
                  <a:lnTo>
                    <a:pt x="169990" y="151039"/>
                  </a:lnTo>
                  <a:lnTo>
                    <a:pt x="169932" y="148444"/>
                  </a:lnTo>
                  <a:lnTo>
                    <a:pt x="169868" y="145867"/>
                  </a:lnTo>
                  <a:lnTo>
                    <a:pt x="169797" y="143272"/>
                  </a:lnTo>
                  <a:lnTo>
                    <a:pt x="169726" y="140695"/>
                  </a:lnTo>
                  <a:lnTo>
                    <a:pt x="169655" y="138118"/>
                  </a:lnTo>
                  <a:lnTo>
                    <a:pt x="169572" y="135541"/>
                  </a:lnTo>
                  <a:lnTo>
                    <a:pt x="169488" y="132964"/>
                  </a:lnTo>
                  <a:close/>
                  <a:moveTo>
                    <a:pt x="20421" y="126909"/>
                  </a:moveTo>
                  <a:lnTo>
                    <a:pt x="20466" y="127148"/>
                  </a:lnTo>
                  <a:lnTo>
                    <a:pt x="20518" y="127387"/>
                  </a:lnTo>
                  <a:lnTo>
                    <a:pt x="20569" y="127608"/>
                  </a:lnTo>
                  <a:lnTo>
                    <a:pt x="20634" y="127829"/>
                  </a:lnTo>
                  <a:lnTo>
                    <a:pt x="20705" y="128032"/>
                  </a:lnTo>
                  <a:lnTo>
                    <a:pt x="20775" y="128234"/>
                  </a:lnTo>
                  <a:lnTo>
                    <a:pt x="20853" y="128418"/>
                  </a:lnTo>
                  <a:lnTo>
                    <a:pt x="20936" y="128602"/>
                  </a:lnTo>
                  <a:lnTo>
                    <a:pt x="21027" y="128768"/>
                  </a:lnTo>
                  <a:lnTo>
                    <a:pt x="21123" y="128915"/>
                  </a:lnTo>
                  <a:lnTo>
                    <a:pt x="21226" y="129044"/>
                  </a:lnTo>
                  <a:lnTo>
                    <a:pt x="21336" y="129154"/>
                  </a:lnTo>
                  <a:lnTo>
                    <a:pt x="21445" y="129246"/>
                  </a:lnTo>
                  <a:lnTo>
                    <a:pt x="21567" y="129338"/>
                  </a:lnTo>
                  <a:lnTo>
                    <a:pt x="21690" y="129394"/>
                  </a:lnTo>
                  <a:lnTo>
                    <a:pt x="21818" y="129430"/>
                  </a:lnTo>
                  <a:lnTo>
                    <a:pt x="24059" y="129706"/>
                  </a:lnTo>
                  <a:lnTo>
                    <a:pt x="26299" y="129946"/>
                  </a:lnTo>
                  <a:lnTo>
                    <a:pt x="28539" y="130130"/>
                  </a:lnTo>
                  <a:lnTo>
                    <a:pt x="30780" y="130295"/>
                  </a:lnTo>
                  <a:lnTo>
                    <a:pt x="33027" y="130424"/>
                  </a:lnTo>
                  <a:lnTo>
                    <a:pt x="35273" y="130516"/>
                  </a:lnTo>
                  <a:lnTo>
                    <a:pt x="37514" y="130572"/>
                  </a:lnTo>
                  <a:lnTo>
                    <a:pt x="39760" y="130608"/>
                  </a:lnTo>
                  <a:lnTo>
                    <a:pt x="42007" y="130627"/>
                  </a:lnTo>
                  <a:lnTo>
                    <a:pt x="44260" y="130627"/>
                  </a:lnTo>
                  <a:lnTo>
                    <a:pt x="46507" y="130590"/>
                  </a:lnTo>
                  <a:lnTo>
                    <a:pt x="48754" y="130535"/>
                  </a:lnTo>
                  <a:lnTo>
                    <a:pt x="51007" y="130480"/>
                  </a:lnTo>
                  <a:lnTo>
                    <a:pt x="53254" y="130406"/>
                  </a:lnTo>
                  <a:lnTo>
                    <a:pt x="57754" y="130203"/>
                  </a:lnTo>
                  <a:lnTo>
                    <a:pt x="62254" y="129983"/>
                  </a:lnTo>
                  <a:lnTo>
                    <a:pt x="66754" y="129743"/>
                  </a:lnTo>
                  <a:lnTo>
                    <a:pt x="71254" y="129504"/>
                  </a:lnTo>
                  <a:lnTo>
                    <a:pt x="75754" y="129283"/>
                  </a:lnTo>
                  <a:lnTo>
                    <a:pt x="78001" y="129191"/>
                  </a:lnTo>
                  <a:lnTo>
                    <a:pt x="80248" y="129099"/>
                  </a:lnTo>
                  <a:lnTo>
                    <a:pt x="82494" y="129044"/>
                  </a:lnTo>
                  <a:lnTo>
                    <a:pt x="84741" y="128970"/>
                  </a:lnTo>
                  <a:lnTo>
                    <a:pt x="86982" y="128933"/>
                  </a:lnTo>
                  <a:lnTo>
                    <a:pt x="89228" y="128915"/>
                  </a:lnTo>
                  <a:lnTo>
                    <a:pt x="91469" y="128915"/>
                  </a:lnTo>
                  <a:lnTo>
                    <a:pt x="93709" y="128952"/>
                  </a:lnTo>
                  <a:lnTo>
                    <a:pt x="98183" y="129044"/>
                  </a:lnTo>
                  <a:lnTo>
                    <a:pt x="102657" y="129173"/>
                  </a:lnTo>
                  <a:lnTo>
                    <a:pt x="107132" y="129338"/>
                  </a:lnTo>
                  <a:lnTo>
                    <a:pt x="111606" y="129522"/>
                  </a:lnTo>
                  <a:lnTo>
                    <a:pt x="120555" y="129946"/>
                  </a:lnTo>
                  <a:lnTo>
                    <a:pt x="129497" y="130351"/>
                  </a:lnTo>
                  <a:lnTo>
                    <a:pt x="133971" y="130535"/>
                  </a:lnTo>
                  <a:lnTo>
                    <a:pt x="138439" y="130700"/>
                  </a:lnTo>
                  <a:lnTo>
                    <a:pt x="142913" y="130829"/>
                  </a:lnTo>
                  <a:lnTo>
                    <a:pt x="147387" y="130940"/>
                  </a:lnTo>
                  <a:lnTo>
                    <a:pt x="149621" y="130976"/>
                  </a:lnTo>
                  <a:lnTo>
                    <a:pt x="151861" y="130995"/>
                  </a:lnTo>
                  <a:lnTo>
                    <a:pt x="156336" y="130995"/>
                  </a:lnTo>
                  <a:lnTo>
                    <a:pt x="158570" y="130976"/>
                  </a:lnTo>
                  <a:lnTo>
                    <a:pt x="160810" y="130940"/>
                  </a:lnTo>
                  <a:lnTo>
                    <a:pt x="163044" y="130903"/>
                  </a:lnTo>
                  <a:lnTo>
                    <a:pt x="165284" y="130829"/>
                  </a:lnTo>
                  <a:lnTo>
                    <a:pt x="165574" y="139296"/>
                  </a:lnTo>
                  <a:lnTo>
                    <a:pt x="165870" y="147836"/>
                  </a:lnTo>
                  <a:lnTo>
                    <a:pt x="166012" y="152125"/>
                  </a:lnTo>
                  <a:lnTo>
                    <a:pt x="166147" y="156413"/>
                  </a:lnTo>
                  <a:lnTo>
                    <a:pt x="166282" y="160702"/>
                  </a:lnTo>
                  <a:lnTo>
                    <a:pt x="166404" y="165009"/>
                  </a:lnTo>
                  <a:lnTo>
                    <a:pt x="166527" y="169316"/>
                  </a:lnTo>
                  <a:lnTo>
                    <a:pt x="166630" y="173623"/>
                  </a:lnTo>
                  <a:lnTo>
                    <a:pt x="166733" y="177930"/>
                  </a:lnTo>
                  <a:lnTo>
                    <a:pt x="166816" y="182237"/>
                  </a:lnTo>
                  <a:lnTo>
                    <a:pt x="166887" y="186544"/>
                  </a:lnTo>
                  <a:lnTo>
                    <a:pt x="166945" y="190832"/>
                  </a:lnTo>
                  <a:lnTo>
                    <a:pt x="166971" y="192986"/>
                  </a:lnTo>
                  <a:lnTo>
                    <a:pt x="166990" y="195121"/>
                  </a:lnTo>
                  <a:lnTo>
                    <a:pt x="167003" y="197256"/>
                  </a:lnTo>
                  <a:lnTo>
                    <a:pt x="167016" y="199391"/>
                  </a:lnTo>
                  <a:lnTo>
                    <a:pt x="167022" y="201526"/>
                  </a:lnTo>
                  <a:lnTo>
                    <a:pt x="167022" y="203661"/>
                  </a:lnTo>
                  <a:lnTo>
                    <a:pt x="167016" y="205778"/>
                  </a:lnTo>
                  <a:lnTo>
                    <a:pt x="167009" y="207894"/>
                  </a:lnTo>
                  <a:lnTo>
                    <a:pt x="166997" y="210029"/>
                  </a:lnTo>
                  <a:lnTo>
                    <a:pt x="166977" y="212128"/>
                  </a:lnTo>
                  <a:lnTo>
                    <a:pt x="166952" y="214244"/>
                  </a:lnTo>
                  <a:lnTo>
                    <a:pt x="166919" y="216343"/>
                  </a:lnTo>
                  <a:lnTo>
                    <a:pt x="166881" y="218441"/>
                  </a:lnTo>
                  <a:lnTo>
                    <a:pt x="166836" y="220539"/>
                  </a:lnTo>
                  <a:lnTo>
                    <a:pt x="166791" y="222637"/>
                  </a:lnTo>
                  <a:lnTo>
                    <a:pt x="166733" y="224717"/>
                  </a:lnTo>
                  <a:lnTo>
                    <a:pt x="166668" y="226779"/>
                  </a:lnTo>
                  <a:lnTo>
                    <a:pt x="166604" y="228858"/>
                  </a:lnTo>
                  <a:lnTo>
                    <a:pt x="166527" y="230920"/>
                  </a:lnTo>
                  <a:lnTo>
                    <a:pt x="166443" y="232981"/>
                  </a:lnTo>
                  <a:lnTo>
                    <a:pt x="166353" y="235024"/>
                  </a:lnTo>
                  <a:lnTo>
                    <a:pt x="166256" y="237067"/>
                  </a:lnTo>
                  <a:lnTo>
                    <a:pt x="166147" y="239111"/>
                  </a:lnTo>
                  <a:lnTo>
                    <a:pt x="166037" y="241135"/>
                  </a:lnTo>
                  <a:lnTo>
                    <a:pt x="165915" y="243160"/>
                  </a:lnTo>
                  <a:lnTo>
                    <a:pt x="165786" y="245166"/>
                  </a:lnTo>
                  <a:lnTo>
                    <a:pt x="165651" y="247172"/>
                  </a:lnTo>
                  <a:lnTo>
                    <a:pt x="165503" y="249160"/>
                  </a:lnTo>
                  <a:lnTo>
                    <a:pt x="165355" y="251148"/>
                  </a:lnTo>
                  <a:lnTo>
                    <a:pt x="165188" y="253117"/>
                  </a:lnTo>
                  <a:lnTo>
                    <a:pt x="165020" y="255087"/>
                  </a:lnTo>
                  <a:lnTo>
                    <a:pt x="164840" y="257038"/>
                  </a:lnTo>
                  <a:lnTo>
                    <a:pt x="164647" y="258989"/>
                  </a:lnTo>
                  <a:lnTo>
                    <a:pt x="164447" y="260921"/>
                  </a:lnTo>
                  <a:lnTo>
                    <a:pt x="164241" y="262854"/>
                  </a:lnTo>
                  <a:lnTo>
                    <a:pt x="164022" y="264768"/>
                  </a:lnTo>
                  <a:lnTo>
                    <a:pt x="163945" y="265449"/>
                  </a:lnTo>
                  <a:lnTo>
                    <a:pt x="163855" y="266130"/>
                  </a:lnTo>
                  <a:lnTo>
                    <a:pt x="163771" y="266793"/>
                  </a:lnTo>
                  <a:lnTo>
                    <a:pt x="163675" y="267455"/>
                  </a:lnTo>
                  <a:lnTo>
                    <a:pt x="163585" y="268118"/>
                  </a:lnTo>
                  <a:lnTo>
                    <a:pt x="163488" y="268762"/>
                  </a:lnTo>
                  <a:lnTo>
                    <a:pt x="163385" y="269406"/>
                  </a:lnTo>
                  <a:lnTo>
                    <a:pt x="163282" y="270032"/>
                  </a:lnTo>
                  <a:lnTo>
                    <a:pt x="163063" y="271284"/>
                  </a:lnTo>
                  <a:lnTo>
                    <a:pt x="162831" y="272499"/>
                  </a:lnTo>
                  <a:lnTo>
                    <a:pt x="162593" y="273695"/>
                  </a:lnTo>
                  <a:lnTo>
                    <a:pt x="162336" y="274855"/>
                  </a:lnTo>
                  <a:lnTo>
                    <a:pt x="162072" y="275996"/>
                  </a:lnTo>
                  <a:lnTo>
                    <a:pt x="161795" y="277100"/>
                  </a:lnTo>
                  <a:lnTo>
                    <a:pt x="161505" y="278186"/>
                  </a:lnTo>
                  <a:lnTo>
                    <a:pt x="161203" y="279254"/>
                  </a:lnTo>
                  <a:lnTo>
                    <a:pt x="160894" y="280284"/>
                  </a:lnTo>
                  <a:lnTo>
                    <a:pt x="160572" y="281278"/>
                  </a:lnTo>
                  <a:lnTo>
                    <a:pt x="160243" y="282272"/>
                  </a:lnTo>
                  <a:lnTo>
                    <a:pt x="159896" y="283229"/>
                  </a:lnTo>
                  <a:lnTo>
                    <a:pt x="159548" y="284150"/>
                  </a:lnTo>
                  <a:lnTo>
                    <a:pt x="159181" y="285051"/>
                  </a:lnTo>
                  <a:lnTo>
                    <a:pt x="158808" y="285935"/>
                  </a:lnTo>
                  <a:lnTo>
                    <a:pt x="158428" y="286800"/>
                  </a:lnTo>
                  <a:lnTo>
                    <a:pt x="158035" y="287647"/>
                  </a:lnTo>
                  <a:lnTo>
                    <a:pt x="157630" y="288456"/>
                  </a:lnTo>
                  <a:lnTo>
                    <a:pt x="157218" y="289248"/>
                  </a:lnTo>
                  <a:lnTo>
                    <a:pt x="156799" y="290003"/>
                  </a:lnTo>
                  <a:lnTo>
                    <a:pt x="156368" y="290757"/>
                  </a:lnTo>
                  <a:lnTo>
                    <a:pt x="155930" y="291475"/>
                  </a:lnTo>
                  <a:lnTo>
                    <a:pt x="155486" y="292174"/>
                  </a:lnTo>
                  <a:lnTo>
                    <a:pt x="155029" y="292855"/>
                  </a:lnTo>
                  <a:lnTo>
                    <a:pt x="154565" y="293518"/>
                  </a:lnTo>
                  <a:lnTo>
                    <a:pt x="154095" y="294162"/>
                  </a:lnTo>
                  <a:lnTo>
                    <a:pt x="153612" y="294770"/>
                  </a:lnTo>
                  <a:lnTo>
                    <a:pt x="153130" y="295377"/>
                  </a:lnTo>
                  <a:lnTo>
                    <a:pt x="152634" y="295948"/>
                  </a:lnTo>
                  <a:lnTo>
                    <a:pt x="152132" y="296500"/>
                  </a:lnTo>
                  <a:lnTo>
                    <a:pt x="151623" y="297034"/>
                  </a:lnTo>
                  <a:lnTo>
                    <a:pt x="151108" y="297567"/>
                  </a:lnTo>
                  <a:lnTo>
                    <a:pt x="150587" y="298064"/>
                  </a:lnTo>
                  <a:lnTo>
                    <a:pt x="150052" y="298543"/>
                  </a:lnTo>
                  <a:lnTo>
                    <a:pt x="149518" y="299003"/>
                  </a:lnTo>
                  <a:lnTo>
                    <a:pt x="148977" y="299445"/>
                  </a:lnTo>
                  <a:lnTo>
                    <a:pt x="148430" y="299868"/>
                  </a:lnTo>
                  <a:lnTo>
                    <a:pt x="147876" y="300291"/>
                  </a:lnTo>
                  <a:lnTo>
                    <a:pt x="147316" y="300678"/>
                  </a:lnTo>
                  <a:lnTo>
                    <a:pt x="146750" y="301046"/>
                  </a:lnTo>
                  <a:lnTo>
                    <a:pt x="146177" y="301414"/>
                  </a:lnTo>
                  <a:lnTo>
                    <a:pt x="145604" y="301745"/>
                  </a:lnTo>
                  <a:lnTo>
                    <a:pt x="145018" y="302077"/>
                  </a:lnTo>
                  <a:lnTo>
                    <a:pt x="144432" y="302390"/>
                  </a:lnTo>
                  <a:lnTo>
                    <a:pt x="143846" y="302684"/>
                  </a:lnTo>
                  <a:lnTo>
                    <a:pt x="143248" y="302960"/>
                  </a:lnTo>
                  <a:lnTo>
                    <a:pt x="142649" y="303236"/>
                  </a:lnTo>
                  <a:lnTo>
                    <a:pt x="142044" y="303494"/>
                  </a:lnTo>
                  <a:lnTo>
                    <a:pt x="141439" y="303715"/>
                  </a:lnTo>
                  <a:lnTo>
                    <a:pt x="140827" y="303954"/>
                  </a:lnTo>
                  <a:lnTo>
                    <a:pt x="140209" y="304157"/>
                  </a:lnTo>
                  <a:lnTo>
                    <a:pt x="139591" y="304359"/>
                  </a:lnTo>
                  <a:lnTo>
                    <a:pt x="138967" y="304543"/>
                  </a:lnTo>
                  <a:lnTo>
                    <a:pt x="138342" y="304709"/>
                  </a:lnTo>
                  <a:lnTo>
                    <a:pt x="137711" y="304856"/>
                  </a:lnTo>
                  <a:lnTo>
                    <a:pt x="137080" y="305003"/>
                  </a:lnTo>
                  <a:lnTo>
                    <a:pt x="136449" y="305151"/>
                  </a:lnTo>
                  <a:lnTo>
                    <a:pt x="135812" y="305261"/>
                  </a:lnTo>
                  <a:lnTo>
                    <a:pt x="135175" y="305371"/>
                  </a:lnTo>
                  <a:lnTo>
                    <a:pt x="134531" y="305482"/>
                  </a:lnTo>
                  <a:lnTo>
                    <a:pt x="133243" y="305647"/>
                  </a:lnTo>
                  <a:lnTo>
                    <a:pt x="131956" y="305758"/>
                  </a:lnTo>
                  <a:lnTo>
                    <a:pt x="130655" y="305850"/>
                  </a:lnTo>
                  <a:lnTo>
                    <a:pt x="129355" y="305905"/>
                  </a:lnTo>
                  <a:lnTo>
                    <a:pt x="128055" y="305924"/>
                  </a:lnTo>
                  <a:lnTo>
                    <a:pt x="126748" y="305905"/>
                  </a:lnTo>
                  <a:lnTo>
                    <a:pt x="125447" y="305868"/>
                  </a:lnTo>
                  <a:lnTo>
                    <a:pt x="124147" y="305795"/>
                  </a:lnTo>
                  <a:lnTo>
                    <a:pt x="122846" y="305703"/>
                  </a:lnTo>
                  <a:lnTo>
                    <a:pt x="121552" y="305574"/>
                  </a:lnTo>
                  <a:lnTo>
                    <a:pt x="120271" y="305445"/>
                  </a:lnTo>
                  <a:lnTo>
                    <a:pt x="118990" y="305279"/>
                  </a:lnTo>
                  <a:lnTo>
                    <a:pt x="117722" y="305114"/>
                  </a:lnTo>
                  <a:lnTo>
                    <a:pt x="116467" y="304930"/>
                  </a:lnTo>
                  <a:lnTo>
                    <a:pt x="115218" y="304727"/>
                  </a:lnTo>
                  <a:lnTo>
                    <a:pt x="113982" y="304525"/>
                  </a:lnTo>
                  <a:lnTo>
                    <a:pt x="111567" y="304101"/>
                  </a:lnTo>
                  <a:lnTo>
                    <a:pt x="109218" y="303678"/>
                  </a:lnTo>
                  <a:lnTo>
                    <a:pt x="106951" y="303255"/>
                  </a:lnTo>
                  <a:lnTo>
                    <a:pt x="104776" y="302868"/>
                  </a:lnTo>
                  <a:lnTo>
                    <a:pt x="102703" y="302537"/>
                  </a:lnTo>
                  <a:lnTo>
                    <a:pt x="101711" y="302390"/>
                  </a:lnTo>
                  <a:lnTo>
                    <a:pt x="100745" y="302261"/>
                  </a:lnTo>
                  <a:lnTo>
                    <a:pt x="99818" y="302150"/>
                  </a:lnTo>
                  <a:lnTo>
                    <a:pt x="98917" y="302077"/>
                  </a:lnTo>
                  <a:lnTo>
                    <a:pt x="98054" y="302022"/>
                  </a:lnTo>
                  <a:lnTo>
                    <a:pt x="97230" y="302003"/>
                  </a:lnTo>
                  <a:lnTo>
                    <a:pt x="82230" y="301764"/>
                  </a:lnTo>
                  <a:lnTo>
                    <a:pt x="74724" y="301653"/>
                  </a:lnTo>
                  <a:lnTo>
                    <a:pt x="67211" y="301580"/>
                  </a:lnTo>
                  <a:lnTo>
                    <a:pt x="66278" y="301598"/>
                  </a:lnTo>
                  <a:lnTo>
                    <a:pt x="65338" y="301635"/>
                  </a:lnTo>
                  <a:lnTo>
                    <a:pt x="64385" y="301690"/>
                  </a:lnTo>
                  <a:lnTo>
                    <a:pt x="63432" y="301764"/>
                  </a:lnTo>
                  <a:lnTo>
                    <a:pt x="62473" y="301856"/>
                  </a:lnTo>
                  <a:lnTo>
                    <a:pt x="61501" y="301966"/>
                  </a:lnTo>
                  <a:lnTo>
                    <a:pt x="59557" y="302224"/>
                  </a:lnTo>
                  <a:lnTo>
                    <a:pt x="57587" y="302500"/>
                  </a:lnTo>
                  <a:lnTo>
                    <a:pt x="55610" y="302795"/>
                  </a:lnTo>
                  <a:lnTo>
                    <a:pt x="53627" y="303071"/>
                  </a:lnTo>
                  <a:lnTo>
                    <a:pt x="52636" y="303200"/>
                  </a:lnTo>
                  <a:lnTo>
                    <a:pt x="51638" y="303310"/>
                  </a:lnTo>
                  <a:lnTo>
                    <a:pt x="50647" y="303402"/>
                  </a:lnTo>
                  <a:lnTo>
                    <a:pt x="49655" y="303476"/>
                  </a:lnTo>
                  <a:lnTo>
                    <a:pt x="48670" y="303531"/>
                  </a:lnTo>
                  <a:lnTo>
                    <a:pt x="47679" y="303568"/>
                  </a:lnTo>
                  <a:lnTo>
                    <a:pt x="46700" y="303568"/>
                  </a:lnTo>
                  <a:lnTo>
                    <a:pt x="45715" y="303549"/>
                  </a:lnTo>
                  <a:lnTo>
                    <a:pt x="44743" y="303494"/>
                  </a:lnTo>
                  <a:lnTo>
                    <a:pt x="43771" y="303402"/>
                  </a:lnTo>
                  <a:lnTo>
                    <a:pt x="42806" y="303273"/>
                  </a:lnTo>
                  <a:lnTo>
                    <a:pt x="41846" y="303107"/>
                  </a:lnTo>
                  <a:lnTo>
                    <a:pt x="41370" y="303015"/>
                  </a:lnTo>
                  <a:lnTo>
                    <a:pt x="40893" y="302905"/>
                  </a:lnTo>
                  <a:lnTo>
                    <a:pt x="40417" y="302776"/>
                  </a:lnTo>
                  <a:lnTo>
                    <a:pt x="39947" y="302647"/>
                  </a:lnTo>
                  <a:lnTo>
                    <a:pt x="39477" y="302500"/>
                  </a:lnTo>
                  <a:lnTo>
                    <a:pt x="39007" y="302334"/>
                  </a:lnTo>
                  <a:lnTo>
                    <a:pt x="38544" y="302169"/>
                  </a:lnTo>
                  <a:lnTo>
                    <a:pt x="38080" y="301985"/>
                  </a:lnTo>
                  <a:lnTo>
                    <a:pt x="37617" y="301782"/>
                  </a:lnTo>
                  <a:lnTo>
                    <a:pt x="37160" y="301561"/>
                  </a:lnTo>
                  <a:lnTo>
                    <a:pt x="36702" y="301341"/>
                  </a:lnTo>
                  <a:lnTo>
                    <a:pt x="36245" y="301101"/>
                  </a:lnTo>
                  <a:lnTo>
                    <a:pt x="35814" y="300844"/>
                  </a:lnTo>
                  <a:lnTo>
                    <a:pt x="35389" y="300567"/>
                  </a:lnTo>
                  <a:lnTo>
                    <a:pt x="34977" y="300291"/>
                  </a:lnTo>
                  <a:lnTo>
                    <a:pt x="34565" y="299978"/>
                  </a:lnTo>
                  <a:lnTo>
                    <a:pt x="34166" y="299647"/>
                  </a:lnTo>
                  <a:lnTo>
                    <a:pt x="33773" y="299279"/>
                  </a:lnTo>
                  <a:lnTo>
                    <a:pt x="33387" y="298911"/>
                  </a:lnTo>
                  <a:lnTo>
                    <a:pt x="33014" y="298524"/>
                  </a:lnTo>
                  <a:lnTo>
                    <a:pt x="32640" y="298120"/>
                  </a:lnTo>
                  <a:lnTo>
                    <a:pt x="32280" y="297678"/>
                  </a:lnTo>
                  <a:lnTo>
                    <a:pt x="31919" y="297236"/>
                  </a:lnTo>
                  <a:lnTo>
                    <a:pt x="31572" y="296776"/>
                  </a:lnTo>
                  <a:lnTo>
                    <a:pt x="31230" y="296279"/>
                  </a:lnTo>
                  <a:lnTo>
                    <a:pt x="30889" y="295782"/>
                  </a:lnTo>
                  <a:lnTo>
                    <a:pt x="30561" y="295267"/>
                  </a:lnTo>
                  <a:lnTo>
                    <a:pt x="30239" y="294733"/>
                  </a:lnTo>
                  <a:lnTo>
                    <a:pt x="29924" y="294162"/>
                  </a:lnTo>
                  <a:lnTo>
                    <a:pt x="29615" y="293592"/>
                  </a:lnTo>
                  <a:lnTo>
                    <a:pt x="29312" y="293003"/>
                  </a:lnTo>
                  <a:lnTo>
                    <a:pt x="29016" y="292414"/>
                  </a:lnTo>
                  <a:lnTo>
                    <a:pt x="28726" y="291788"/>
                  </a:lnTo>
                  <a:lnTo>
                    <a:pt x="28443" y="291144"/>
                  </a:lnTo>
                  <a:lnTo>
                    <a:pt x="28166" y="290500"/>
                  </a:lnTo>
                  <a:lnTo>
                    <a:pt x="27896" y="289818"/>
                  </a:lnTo>
                  <a:lnTo>
                    <a:pt x="27632" y="289137"/>
                  </a:lnTo>
                  <a:lnTo>
                    <a:pt x="27374" y="288438"/>
                  </a:lnTo>
                  <a:lnTo>
                    <a:pt x="27123" y="287739"/>
                  </a:lnTo>
                  <a:lnTo>
                    <a:pt x="26878" y="287002"/>
                  </a:lnTo>
                  <a:lnTo>
                    <a:pt x="26634" y="286266"/>
                  </a:lnTo>
                  <a:lnTo>
                    <a:pt x="26402" y="285512"/>
                  </a:lnTo>
                  <a:lnTo>
                    <a:pt x="26170" y="284739"/>
                  </a:lnTo>
                  <a:lnTo>
                    <a:pt x="25945" y="283947"/>
                  </a:lnTo>
                  <a:lnTo>
                    <a:pt x="25733" y="283156"/>
                  </a:lnTo>
                  <a:lnTo>
                    <a:pt x="25520" y="282346"/>
                  </a:lnTo>
                  <a:lnTo>
                    <a:pt x="25308" y="281536"/>
                  </a:lnTo>
                  <a:lnTo>
                    <a:pt x="25108" y="280689"/>
                  </a:lnTo>
                  <a:lnTo>
                    <a:pt x="24915" y="279843"/>
                  </a:lnTo>
                  <a:lnTo>
                    <a:pt x="24722" y="278996"/>
                  </a:lnTo>
                  <a:lnTo>
                    <a:pt x="24535" y="278112"/>
                  </a:lnTo>
                  <a:lnTo>
                    <a:pt x="24355" y="277229"/>
                  </a:lnTo>
                  <a:lnTo>
                    <a:pt x="24181" y="276345"/>
                  </a:lnTo>
                  <a:lnTo>
                    <a:pt x="24007" y="275444"/>
                  </a:lnTo>
                  <a:lnTo>
                    <a:pt x="23840" y="274523"/>
                  </a:lnTo>
                  <a:lnTo>
                    <a:pt x="23679" y="273603"/>
                  </a:lnTo>
                  <a:lnTo>
                    <a:pt x="23524" y="272664"/>
                  </a:lnTo>
                  <a:lnTo>
                    <a:pt x="23370" y="271707"/>
                  </a:lnTo>
                  <a:lnTo>
                    <a:pt x="23222" y="270750"/>
                  </a:lnTo>
                  <a:lnTo>
                    <a:pt x="23080" y="269793"/>
                  </a:lnTo>
                  <a:lnTo>
                    <a:pt x="22945" y="268817"/>
                  </a:lnTo>
                  <a:lnTo>
                    <a:pt x="22810" y="267842"/>
                  </a:lnTo>
                  <a:lnTo>
                    <a:pt x="22681" y="266848"/>
                  </a:lnTo>
                  <a:lnTo>
                    <a:pt x="22552" y="265836"/>
                  </a:lnTo>
                  <a:lnTo>
                    <a:pt x="22430" y="264842"/>
                  </a:lnTo>
                  <a:lnTo>
                    <a:pt x="22314" y="263811"/>
                  </a:lnTo>
                  <a:lnTo>
                    <a:pt x="22198" y="262799"/>
                  </a:lnTo>
                  <a:lnTo>
                    <a:pt x="22089" y="261750"/>
                  </a:lnTo>
                  <a:lnTo>
                    <a:pt x="21986" y="260719"/>
                  </a:lnTo>
                  <a:lnTo>
                    <a:pt x="21883" y="259670"/>
                  </a:lnTo>
                  <a:lnTo>
                    <a:pt x="21786" y="258621"/>
                  </a:lnTo>
                  <a:lnTo>
                    <a:pt x="21696" y="257553"/>
                  </a:lnTo>
                  <a:lnTo>
                    <a:pt x="21606" y="256486"/>
                  </a:lnTo>
                  <a:lnTo>
                    <a:pt x="21516" y="255418"/>
                  </a:lnTo>
                  <a:lnTo>
                    <a:pt x="21355" y="253246"/>
                  </a:lnTo>
                  <a:lnTo>
                    <a:pt x="21200" y="251074"/>
                  </a:lnTo>
                  <a:lnTo>
                    <a:pt x="21065" y="248866"/>
                  </a:lnTo>
                  <a:lnTo>
                    <a:pt x="20943" y="246638"/>
                  </a:lnTo>
                  <a:lnTo>
                    <a:pt x="20827" y="244411"/>
                  </a:lnTo>
                  <a:lnTo>
                    <a:pt x="20724" y="242147"/>
                  </a:lnTo>
                  <a:lnTo>
                    <a:pt x="20634" y="239884"/>
                  </a:lnTo>
                  <a:lnTo>
                    <a:pt x="20550" y="237620"/>
                  </a:lnTo>
                  <a:lnTo>
                    <a:pt x="20479" y="235337"/>
                  </a:lnTo>
                  <a:lnTo>
                    <a:pt x="20415" y="233055"/>
                  </a:lnTo>
                  <a:lnTo>
                    <a:pt x="20363" y="230754"/>
                  </a:lnTo>
                  <a:lnTo>
                    <a:pt x="20312" y="228472"/>
                  </a:lnTo>
                  <a:lnTo>
                    <a:pt x="20273" y="226171"/>
                  </a:lnTo>
                  <a:lnTo>
                    <a:pt x="20241" y="223889"/>
                  </a:lnTo>
                  <a:lnTo>
                    <a:pt x="20215" y="221607"/>
                  </a:lnTo>
                  <a:lnTo>
                    <a:pt x="20190" y="219324"/>
                  </a:lnTo>
                  <a:lnTo>
                    <a:pt x="20177" y="217060"/>
                  </a:lnTo>
                  <a:lnTo>
                    <a:pt x="20164" y="214796"/>
                  </a:lnTo>
                  <a:lnTo>
                    <a:pt x="20157" y="212551"/>
                  </a:lnTo>
                  <a:lnTo>
                    <a:pt x="20145" y="208097"/>
                  </a:lnTo>
                  <a:lnTo>
                    <a:pt x="20151" y="203716"/>
                  </a:lnTo>
                  <a:lnTo>
                    <a:pt x="20157" y="199428"/>
                  </a:lnTo>
                  <a:lnTo>
                    <a:pt x="20164" y="195231"/>
                  </a:lnTo>
                  <a:lnTo>
                    <a:pt x="20164" y="191163"/>
                  </a:lnTo>
                  <a:lnTo>
                    <a:pt x="20151" y="187225"/>
                  </a:lnTo>
                  <a:lnTo>
                    <a:pt x="20145" y="185310"/>
                  </a:lnTo>
                  <a:lnTo>
                    <a:pt x="20132" y="183433"/>
                  </a:lnTo>
                  <a:lnTo>
                    <a:pt x="20112" y="179899"/>
                  </a:lnTo>
                  <a:lnTo>
                    <a:pt x="20093" y="176347"/>
                  </a:lnTo>
                  <a:lnTo>
                    <a:pt x="20080" y="172813"/>
                  </a:lnTo>
                  <a:lnTo>
                    <a:pt x="20074" y="169279"/>
                  </a:lnTo>
                  <a:lnTo>
                    <a:pt x="20080" y="165745"/>
                  </a:lnTo>
                  <a:lnTo>
                    <a:pt x="20087" y="162211"/>
                  </a:lnTo>
                  <a:lnTo>
                    <a:pt x="20099" y="158677"/>
                  </a:lnTo>
                  <a:lnTo>
                    <a:pt x="20112" y="155143"/>
                  </a:lnTo>
                  <a:lnTo>
                    <a:pt x="20138" y="151609"/>
                  </a:lnTo>
                  <a:lnTo>
                    <a:pt x="20164" y="148075"/>
                  </a:lnTo>
                  <a:lnTo>
                    <a:pt x="20196" y="144542"/>
                  </a:lnTo>
                  <a:lnTo>
                    <a:pt x="20235" y="141008"/>
                  </a:lnTo>
                  <a:lnTo>
                    <a:pt x="20273" y="137492"/>
                  </a:lnTo>
                  <a:lnTo>
                    <a:pt x="20318" y="133958"/>
                  </a:lnTo>
                  <a:lnTo>
                    <a:pt x="20421" y="126909"/>
                  </a:lnTo>
                  <a:close/>
                  <a:moveTo>
                    <a:pt x="95531" y="315992"/>
                  </a:moveTo>
                  <a:lnTo>
                    <a:pt x="97752" y="316028"/>
                  </a:lnTo>
                  <a:lnTo>
                    <a:pt x="99979" y="316065"/>
                  </a:lnTo>
                  <a:lnTo>
                    <a:pt x="102065" y="316065"/>
                  </a:lnTo>
                  <a:lnTo>
                    <a:pt x="101273" y="322654"/>
                  </a:lnTo>
                  <a:lnTo>
                    <a:pt x="100482" y="329262"/>
                  </a:lnTo>
                  <a:lnTo>
                    <a:pt x="100089" y="332594"/>
                  </a:lnTo>
                  <a:lnTo>
                    <a:pt x="99703" y="335925"/>
                  </a:lnTo>
                  <a:lnTo>
                    <a:pt x="99316" y="339256"/>
                  </a:lnTo>
                  <a:lnTo>
                    <a:pt x="98936" y="342588"/>
                  </a:lnTo>
                  <a:lnTo>
                    <a:pt x="98563" y="345938"/>
                  </a:lnTo>
                  <a:lnTo>
                    <a:pt x="98196" y="349269"/>
                  </a:lnTo>
                  <a:lnTo>
                    <a:pt x="97836" y="352637"/>
                  </a:lnTo>
                  <a:lnTo>
                    <a:pt x="97482" y="355987"/>
                  </a:lnTo>
                  <a:lnTo>
                    <a:pt x="97140" y="359337"/>
                  </a:lnTo>
                  <a:lnTo>
                    <a:pt x="96806" y="362705"/>
                  </a:lnTo>
                  <a:lnTo>
                    <a:pt x="96484" y="366055"/>
                  </a:lnTo>
                  <a:lnTo>
                    <a:pt x="96168" y="369424"/>
                  </a:lnTo>
                  <a:lnTo>
                    <a:pt x="95885" y="369368"/>
                  </a:lnTo>
                  <a:lnTo>
                    <a:pt x="95595" y="369332"/>
                  </a:lnTo>
                  <a:lnTo>
                    <a:pt x="95312" y="369332"/>
                  </a:lnTo>
                  <a:lnTo>
                    <a:pt x="95029" y="369350"/>
                  </a:lnTo>
                  <a:lnTo>
                    <a:pt x="94745" y="369368"/>
                  </a:lnTo>
                  <a:lnTo>
                    <a:pt x="94469" y="369424"/>
                  </a:lnTo>
                  <a:lnTo>
                    <a:pt x="94192" y="369497"/>
                  </a:lnTo>
                  <a:lnTo>
                    <a:pt x="93909" y="369571"/>
                  </a:lnTo>
                  <a:lnTo>
                    <a:pt x="93909" y="369571"/>
                  </a:lnTo>
                  <a:lnTo>
                    <a:pt x="93947" y="369276"/>
                  </a:lnTo>
                  <a:lnTo>
                    <a:pt x="93986" y="368963"/>
                  </a:lnTo>
                  <a:lnTo>
                    <a:pt x="94012" y="368651"/>
                  </a:lnTo>
                  <a:lnTo>
                    <a:pt x="94031" y="368319"/>
                  </a:lnTo>
                  <a:lnTo>
                    <a:pt x="94037" y="367988"/>
                  </a:lnTo>
                  <a:lnTo>
                    <a:pt x="94037" y="367638"/>
                  </a:lnTo>
                  <a:lnTo>
                    <a:pt x="94024" y="367270"/>
                  </a:lnTo>
                  <a:lnTo>
                    <a:pt x="93999" y="366884"/>
                  </a:lnTo>
                  <a:lnTo>
                    <a:pt x="93818" y="363718"/>
                  </a:lnTo>
                  <a:lnTo>
                    <a:pt x="93651" y="360534"/>
                  </a:lnTo>
                  <a:lnTo>
                    <a:pt x="93316" y="354184"/>
                  </a:lnTo>
                  <a:lnTo>
                    <a:pt x="92988" y="347797"/>
                  </a:lnTo>
                  <a:lnTo>
                    <a:pt x="92660" y="341410"/>
                  </a:lnTo>
                  <a:lnTo>
                    <a:pt x="92486" y="338207"/>
                  </a:lnTo>
                  <a:lnTo>
                    <a:pt x="92312" y="335023"/>
                  </a:lnTo>
                  <a:lnTo>
                    <a:pt x="92132" y="331821"/>
                  </a:lnTo>
                  <a:lnTo>
                    <a:pt x="91945" y="328636"/>
                  </a:lnTo>
                  <a:lnTo>
                    <a:pt x="91745" y="325471"/>
                  </a:lnTo>
                  <a:lnTo>
                    <a:pt x="91546" y="322305"/>
                  </a:lnTo>
                  <a:lnTo>
                    <a:pt x="91333" y="319139"/>
                  </a:lnTo>
                  <a:lnTo>
                    <a:pt x="91108" y="315992"/>
                  </a:lnTo>
                  <a:close/>
                  <a:moveTo>
                    <a:pt x="95338" y="379400"/>
                  </a:moveTo>
                  <a:lnTo>
                    <a:pt x="95357" y="379676"/>
                  </a:lnTo>
                  <a:lnTo>
                    <a:pt x="95383" y="379933"/>
                  </a:lnTo>
                  <a:lnTo>
                    <a:pt x="95415" y="380191"/>
                  </a:lnTo>
                  <a:lnTo>
                    <a:pt x="95454" y="380430"/>
                  </a:lnTo>
                  <a:lnTo>
                    <a:pt x="95499" y="380651"/>
                  </a:lnTo>
                  <a:lnTo>
                    <a:pt x="95550" y="380854"/>
                  </a:lnTo>
                  <a:lnTo>
                    <a:pt x="95608" y="381056"/>
                  </a:lnTo>
                  <a:lnTo>
                    <a:pt x="95666" y="381222"/>
                  </a:lnTo>
                  <a:lnTo>
                    <a:pt x="95737" y="381387"/>
                  </a:lnTo>
                  <a:lnTo>
                    <a:pt x="95808" y="381535"/>
                  </a:lnTo>
                  <a:lnTo>
                    <a:pt x="95879" y="381682"/>
                  </a:lnTo>
                  <a:lnTo>
                    <a:pt x="95956" y="381792"/>
                  </a:lnTo>
                  <a:lnTo>
                    <a:pt x="96033" y="381884"/>
                  </a:lnTo>
                  <a:lnTo>
                    <a:pt x="96117" y="381976"/>
                  </a:lnTo>
                  <a:lnTo>
                    <a:pt x="96200" y="382032"/>
                  </a:lnTo>
                  <a:lnTo>
                    <a:pt x="96291" y="382087"/>
                  </a:lnTo>
                  <a:lnTo>
                    <a:pt x="96374" y="382124"/>
                  </a:lnTo>
                  <a:lnTo>
                    <a:pt x="96554" y="382124"/>
                  </a:lnTo>
                  <a:lnTo>
                    <a:pt x="96638" y="382105"/>
                  </a:lnTo>
                  <a:lnTo>
                    <a:pt x="96728" y="382068"/>
                  </a:lnTo>
                  <a:lnTo>
                    <a:pt x="96812" y="381995"/>
                  </a:lnTo>
                  <a:lnTo>
                    <a:pt x="96896" y="381921"/>
                  </a:lnTo>
                  <a:lnTo>
                    <a:pt x="96979" y="381829"/>
                  </a:lnTo>
                  <a:lnTo>
                    <a:pt x="97057" y="381700"/>
                  </a:lnTo>
                  <a:lnTo>
                    <a:pt x="97134" y="381571"/>
                  </a:lnTo>
                  <a:lnTo>
                    <a:pt x="97211" y="381406"/>
                  </a:lnTo>
                  <a:lnTo>
                    <a:pt x="97282" y="381222"/>
                  </a:lnTo>
                  <a:lnTo>
                    <a:pt x="97346" y="381019"/>
                  </a:lnTo>
                  <a:lnTo>
                    <a:pt x="97411" y="380798"/>
                  </a:lnTo>
                  <a:lnTo>
                    <a:pt x="97462" y="380559"/>
                  </a:lnTo>
                  <a:lnTo>
                    <a:pt x="97514" y="380301"/>
                  </a:lnTo>
                  <a:lnTo>
                    <a:pt x="97855" y="380559"/>
                  </a:lnTo>
                  <a:lnTo>
                    <a:pt x="98190" y="380854"/>
                  </a:lnTo>
                  <a:lnTo>
                    <a:pt x="98524" y="381203"/>
                  </a:lnTo>
                  <a:lnTo>
                    <a:pt x="98853" y="381571"/>
                  </a:lnTo>
                  <a:lnTo>
                    <a:pt x="99175" y="381958"/>
                  </a:lnTo>
                  <a:lnTo>
                    <a:pt x="99490" y="382400"/>
                  </a:lnTo>
                  <a:lnTo>
                    <a:pt x="99806" y="382841"/>
                  </a:lnTo>
                  <a:lnTo>
                    <a:pt x="100121" y="383320"/>
                  </a:lnTo>
                  <a:lnTo>
                    <a:pt x="100198" y="383430"/>
                  </a:lnTo>
                  <a:lnTo>
                    <a:pt x="100269" y="383541"/>
                  </a:lnTo>
                  <a:lnTo>
                    <a:pt x="100346" y="383614"/>
                  </a:lnTo>
                  <a:lnTo>
                    <a:pt x="100424" y="383688"/>
                  </a:lnTo>
                  <a:lnTo>
                    <a:pt x="100494" y="383743"/>
                  </a:lnTo>
                  <a:lnTo>
                    <a:pt x="100572" y="383780"/>
                  </a:lnTo>
                  <a:lnTo>
                    <a:pt x="100649" y="383817"/>
                  </a:lnTo>
                  <a:lnTo>
                    <a:pt x="100720" y="383817"/>
                  </a:lnTo>
                  <a:lnTo>
                    <a:pt x="100900" y="384608"/>
                  </a:lnTo>
                  <a:lnTo>
                    <a:pt x="101067" y="385437"/>
                  </a:lnTo>
                  <a:lnTo>
                    <a:pt x="101222" y="386265"/>
                  </a:lnTo>
                  <a:lnTo>
                    <a:pt x="101370" y="387112"/>
                  </a:lnTo>
                  <a:lnTo>
                    <a:pt x="101505" y="387977"/>
                  </a:lnTo>
                  <a:lnTo>
                    <a:pt x="101627" y="388860"/>
                  </a:lnTo>
                  <a:lnTo>
                    <a:pt x="101743" y="389744"/>
                  </a:lnTo>
                  <a:lnTo>
                    <a:pt x="101846" y="390645"/>
                  </a:lnTo>
                  <a:lnTo>
                    <a:pt x="101936" y="391547"/>
                  </a:lnTo>
                  <a:lnTo>
                    <a:pt x="102020" y="392449"/>
                  </a:lnTo>
                  <a:lnTo>
                    <a:pt x="102085" y="393370"/>
                  </a:lnTo>
                  <a:lnTo>
                    <a:pt x="102142" y="394308"/>
                  </a:lnTo>
                  <a:lnTo>
                    <a:pt x="102188" y="395228"/>
                  </a:lnTo>
                  <a:lnTo>
                    <a:pt x="102220" y="396167"/>
                  </a:lnTo>
                  <a:lnTo>
                    <a:pt x="102233" y="397087"/>
                  </a:lnTo>
                  <a:lnTo>
                    <a:pt x="102239" y="398026"/>
                  </a:lnTo>
                  <a:lnTo>
                    <a:pt x="102233" y="398946"/>
                  </a:lnTo>
                  <a:lnTo>
                    <a:pt x="102213" y="399885"/>
                  </a:lnTo>
                  <a:lnTo>
                    <a:pt x="102181" y="400805"/>
                  </a:lnTo>
                  <a:lnTo>
                    <a:pt x="102130" y="401707"/>
                  </a:lnTo>
                  <a:lnTo>
                    <a:pt x="102072" y="402628"/>
                  </a:lnTo>
                  <a:lnTo>
                    <a:pt x="101994" y="403530"/>
                  </a:lnTo>
                  <a:lnTo>
                    <a:pt x="101904" y="404413"/>
                  </a:lnTo>
                  <a:lnTo>
                    <a:pt x="101801" y="405296"/>
                  </a:lnTo>
                  <a:lnTo>
                    <a:pt x="101685" y="406162"/>
                  </a:lnTo>
                  <a:lnTo>
                    <a:pt x="101621" y="406603"/>
                  </a:lnTo>
                  <a:lnTo>
                    <a:pt x="101550" y="407027"/>
                  </a:lnTo>
                  <a:lnTo>
                    <a:pt x="101479" y="407450"/>
                  </a:lnTo>
                  <a:lnTo>
                    <a:pt x="101402" y="407855"/>
                  </a:lnTo>
                  <a:lnTo>
                    <a:pt x="101325" y="408278"/>
                  </a:lnTo>
                  <a:lnTo>
                    <a:pt x="101241" y="408683"/>
                  </a:lnTo>
                  <a:lnTo>
                    <a:pt x="101157" y="409088"/>
                  </a:lnTo>
                  <a:lnTo>
                    <a:pt x="101061" y="409493"/>
                  </a:lnTo>
                  <a:lnTo>
                    <a:pt x="100971" y="409898"/>
                  </a:lnTo>
                  <a:lnTo>
                    <a:pt x="100868" y="410284"/>
                  </a:lnTo>
                  <a:lnTo>
                    <a:pt x="100765" y="410671"/>
                  </a:lnTo>
                  <a:lnTo>
                    <a:pt x="100662" y="411057"/>
                  </a:lnTo>
                  <a:lnTo>
                    <a:pt x="100552" y="411426"/>
                  </a:lnTo>
                  <a:lnTo>
                    <a:pt x="100436" y="411794"/>
                  </a:lnTo>
                  <a:lnTo>
                    <a:pt x="100321" y="412162"/>
                  </a:lnTo>
                  <a:lnTo>
                    <a:pt x="100198" y="412493"/>
                  </a:lnTo>
                  <a:lnTo>
                    <a:pt x="100076" y="412824"/>
                  </a:lnTo>
                  <a:lnTo>
                    <a:pt x="99954" y="413156"/>
                  </a:lnTo>
                  <a:lnTo>
                    <a:pt x="99825" y="413469"/>
                  </a:lnTo>
                  <a:lnTo>
                    <a:pt x="99696" y="413782"/>
                  </a:lnTo>
                  <a:lnTo>
                    <a:pt x="99561" y="414058"/>
                  </a:lnTo>
                  <a:lnTo>
                    <a:pt x="99426" y="414352"/>
                  </a:lnTo>
                  <a:lnTo>
                    <a:pt x="99284" y="414610"/>
                  </a:lnTo>
                  <a:lnTo>
                    <a:pt x="99142" y="414886"/>
                  </a:lnTo>
                  <a:lnTo>
                    <a:pt x="99001" y="415125"/>
                  </a:lnTo>
                  <a:lnTo>
                    <a:pt x="98853" y="415364"/>
                  </a:lnTo>
                  <a:lnTo>
                    <a:pt x="98705" y="415604"/>
                  </a:lnTo>
                  <a:lnTo>
                    <a:pt x="98550" y="415825"/>
                  </a:lnTo>
                  <a:lnTo>
                    <a:pt x="98402" y="416027"/>
                  </a:lnTo>
                  <a:lnTo>
                    <a:pt x="98248" y="416230"/>
                  </a:lnTo>
                  <a:lnTo>
                    <a:pt x="98087" y="416414"/>
                  </a:lnTo>
                  <a:lnTo>
                    <a:pt x="97932" y="416579"/>
                  </a:lnTo>
                  <a:lnTo>
                    <a:pt x="97771" y="416745"/>
                  </a:lnTo>
                  <a:lnTo>
                    <a:pt x="97610" y="416911"/>
                  </a:lnTo>
                  <a:lnTo>
                    <a:pt x="97449" y="417058"/>
                  </a:lnTo>
                  <a:lnTo>
                    <a:pt x="97282" y="417187"/>
                  </a:lnTo>
                  <a:lnTo>
                    <a:pt x="97121" y="417297"/>
                  </a:lnTo>
                  <a:lnTo>
                    <a:pt x="96954" y="417426"/>
                  </a:lnTo>
                  <a:lnTo>
                    <a:pt x="96786" y="417518"/>
                  </a:lnTo>
                  <a:lnTo>
                    <a:pt x="96619" y="417610"/>
                  </a:lnTo>
                  <a:lnTo>
                    <a:pt x="96284" y="417757"/>
                  </a:lnTo>
                  <a:lnTo>
                    <a:pt x="95943" y="417868"/>
                  </a:lnTo>
                  <a:lnTo>
                    <a:pt x="95602" y="417923"/>
                  </a:lnTo>
                  <a:lnTo>
                    <a:pt x="95260" y="417941"/>
                  </a:lnTo>
                  <a:lnTo>
                    <a:pt x="94919" y="417923"/>
                  </a:lnTo>
                  <a:lnTo>
                    <a:pt x="94578" y="417849"/>
                  </a:lnTo>
                  <a:lnTo>
                    <a:pt x="94411" y="417794"/>
                  </a:lnTo>
                  <a:lnTo>
                    <a:pt x="94243" y="417739"/>
                  </a:lnTo>
                  <a:lnTo>
                    <a:pt x="94070" y="417665"/>
                  </a:lnTo>
                  <a:lnTo>
                    <a:pt x="93902" y="417573"/>
                  </a:lnTo>
                  <a:lnTo>
                    <a:pt x="93735" y="417481"/>
                  </a:lnTo>
                  <a:lnTo>
                    <a:pt x="93574" y="417389"/>
                  </a:lnTo>
                  <a:lnTo>
                    <a:pt x="93406" y="417260"/>
                  </a:lnTo>
                  <a:lnTo>
                    <a:pt x="93245" y="417131"/>
                  </a:lnTo>
                  <a:lnTo>
                    <a:pt x="93085" y="417003"/>
                  </a:lnTo>
                  <a:lnTo>
                    <a:pt x="92924" y="416855"/>
                  </a:lnTo>
                  <a:lnTo>
                    <a:pt x="92763" y="416690"/>
                  </a:lnTo>
                  <a:lnTo>
                    <a:pt x="92602" y="416524"/>
                  </a:lnTo>
                  <a:lnTo>
                    <a:pt x="92447" y="416340"/>
                  </a:lnTo>
                  <a:lnTo>
                    <a:pt x="92293" y="416137"/>
                  </a:lnTo>
                  <a:lnTo>
                    <a:pt x="92145" y="415935"/>
                  </a:lnTo>
                  <a:lnTo>
                    <a:pt x="91990" y="415714"/>
                  </a:lnTo>
                  <a:lnTo>
                    <a:pt x="91842" y="415493"/>
                  </a:lnTo>
                  <a:lnTo>
                    <a:pt x="91694" y="415254"/>
                  </a:lnTo>
                  <a:lnTo>
                    <a:pt x="91552" y="414996"/>
                  </a:lnTo>
                  <a:lnTo>
                    <a:pt x="91411" y="414739"/>
                  </a:lnTo>
                  <a:lnTo>
                    <a:pt x="91276" y="414463"/>
                  </a:lnTo>
                  <a:lnTo>
                    <a:pt x="91134" y="414186"/>
                  </a:lnTo>
                  <a:lnTo>
                    <a:pt x="91005" y="413892"/>
                  </a:lnTo>
                  <a:lnTo>
                    <a:pt x="90870" y="413579"/>
                  </a:lnTo>
                  <a:lnTo>
                    <a:pt x="90741" y="413266"/>
                  </a:lnTo>
                  <a:lnTo>
                    <a:pt x="90619" y="412935"/>
                  </a:lnTo>
                  <a:lnTo>
                    <a:pt x="90497" y="412604"/>
                  </a:lnTo>
                  <a:lnTo>
                    <a:pt x="90374" y="412254"/>
                  </a:lnTo>
                  <a:lnTo>
                    <a:pt x="90258" y="411904"/>
                  </a:lnTo>
                  <a:lnTo>
                    <a:pt x="90149" y="411536"/>
                  </a:lnTo>
                  <a:lnTo>
                    <a:pt x="90039" y="411168"/>
                  </a:lnTo>
                  <a:lnTo>
                    <a:pt x="89936" y="410781"/>
                  </a:lnTo>
                  <a:lnTo>
                    <a:pt x="89833" y="410395"/>
                  </a:lnTo>
                  <a:lnTo>
                    <a:pt x="89737" y="409990"/>
                  </a:lnTo>
                  <a:lnTo>
                    <a:pt x="89647" y="409585"/>
                  </a:lnTo>
                  <a:lnTo>
                    <a:pt x="89557" y="409180"/>
                  </a:lnTo>
                  <a:lnTo>
                    <a:pt x="89473" y="408757"/>
                  </a:lnTo>
                  <a:lnTo>
                    <a:pt x="89389" y="408333"/>
                  </a:lnTo>
                  <a:lnTo>
                    <a:pt x="89312" y="407910"/>
                  </a:lnTo>
                  <a:lnTo>
                    <a:pt x="89235" y="407468"/>
                  </a:lnTo>
                  <a:lnTo>
                    <a:pt x="89164" y="407027"/>
                  </a:lnTo>
                  <a:lnTo>
                    <a:pt x="89100" y="406585"/>
                  </a:lnTo>
                  <a:lnTo>
                    <a:pt x="89035" y="406125"/>
                  </a:lnTo>
                  <a:lnTo>
                    <a:pt x="88977" y="405665"/>
                  </a:lnTo>
                  <a:lnTo>
                    <a:pt x="88919" y="405204"/>
                  </a:lnTo>
                  <a:lnTo>
                    <a:pt x="88868" y="404744"/>
                  </a:lnTo>
                  <a:lnTo>
                    <a:pt x="88823" y="404284"/>
                  </a:lnTo>
                  <a:lnTo>
                    <a:pt x="88778" y="403806"/>
                  </a:lnTo>
                  <a:lnTo>
                    <a:pt x="88739" y="403327"/>
                  </a:lnTo>
                  <a:lnTo>
                    <a:pt x="88700" y="402848"/>
                  </a:lnTo>
                  <a:lnTo>
                    <a:pt x="88668" y="402370"/>
                  </a:lnTo>
                  <a:lnTo>
                    <a:pt x="88636" y="401891"/>
                  </a:lnTo>
                  <a:lnTo>
                    <a:pt x="88610" y="401394"/>
                  </a:lnTo>
                  <a:lnTo>
                    <a:pt x="88591" y="400916"/>
                  </a:lnTo>
                  <a:lnTo>
                    <a:pt x="88559" y="399940"/>
                  </a:lnTo>
                  <a:lnTo>
                    <a:pt x="88546" y="398965"/>
                  </a:lnTo>
                  <a:lnTo>
                    <a:pt x="88539" y="398468"/>
                  </a:lnTo>
                  <a:lnTo>
                    <a:pt x="88546" y="397989"/>
                  </a:lnTo>
                  <a:lnTo>
                    <a:pt x="88552" y="397492"/>
                  </a:lnTo>
                  <a:lnTo>
                    <a:pt x="88559" y="396995"/>
                  </a:lnTo>
                  <a:lnTo>
                    <a:pt x="88572" y="396517"/>
                  </a:lnTo>
                  <a:lnTo>
                    <a:pt x="88591" y="396038"/>
                  </a:lnTo>
                  <a:lnTo>
                    <a:pt x="88610" y="395541"/>
                  </a:lnTo>
                  <a:lnTo>
                    <a:pt x="88636" y="395063"/>
                  </a:lnTo>
                  <a:lnTo>
                    <a:pt x="88662" y="394584"/>
                  </a:lnTo>
                  <a:lnTo>
                    <a:pt x="88700" y="394106"/>
                  </a:lnTo>
                  <a:lnTo>
                    <a:pt x="88733" y="393627"/>
                  </a:lnTo>
                  <a:lnTo>
                    <a:pt x="88778" y="393149"/>
                  </a:lnTo>
                  <a:lnTo>
                    <a:pt x="88823" y="392688"/>
                  </a:lnTo>
                  <a:lnTo>
                    <a:pt x="88868" y="392228"/>
                  </a:lnTo>
                  <a:lnTo>
                    <a:pt x="88919" y="391750"/>
                  </a:lnTo>
                  <a:lnTo>
                    <a:pt x="88977" y="391308"/>
                  </a:lnTo>
                  <a:lnTo>
                    <a:pt x="89035" y="390848"/>
                  </a:lnTo>
                  <a:lnTo>
                    <a:pt x="89100" y="390406"/>
                  </a:lnTo>
                  <a:lnTo>
                    <a:pt x="89170" y="389964"/>
                  </a:lnTo>
                  <a:lnTo>
                    <a:pt x="89241" y="389523"/>
                  </a:lnTo>
                  <a:lnTo>
                    <a:pt x="89318" y="389081"/>
                  </a:lnTo>
                  <a:lnTo>
                    <a:pt x="89396" y="388658"/>
                  </a:lnTo>
                  <a:lnTo>
                    <a:pt x="89479" y="388234"/>
                  </a:lnTo>
                  <a:lnTo>
                    <a:pt x="89569" y="387829"/>
                  </a:lnTo>
                  <a:lnTo>
                    <a:pt x="89660" y="387424"/>
                  </a:lnTo>
                  <a:lnTo>
                    <a:pt x="89756" y="387020"/>
                  </a:lnTo>
                  <a:lnTo>
                    <a:pt x="89859" y="386633"/>
                  </a:lnTo>
                  <a:lnTo>
                    <a:pt x="89962" y="386246"/>
                  </a:lnTo>
                  <a:lnTo>
                    <a:pt x="90072" y="385878"/>
                  </a:lnTo>
                  <a:lnTo>
                    <a:pt x="90181" y="385510"/>
                  </a:lnTo>
                  <a:lnTo>
                    <a:pt x="90297" y="385142"/>
                  </a:lnTo>
                  <a:lnTo>
                    <a:pt x="90419" y="384792"/>
                  </a:lnTo>
                  <a:lnTo>
                    <a:pt x="90548" y="384443"/>
                  </a:lnTo>
                  <a:lnTo>
                    <a:pt x="90683" y="384093"/>
                  </a:lnTo>
                  <a:lnTo>
                    <a:pt x="90825" y="383762"/>
                  </a:lnTo>
                  <a:lnTo>
                    <a:pt x="90960" y="383430"/>
                  </a:lnTo>
                  <a:lnTo>
                    <a:pt x="91102" y="383136"/>
                  </a:lnTo>
                  <a:lnTo>
                    <a:pt x="91243" y="382841"/>
                  </a:lnTo>
                  <a:lnTo>
                    <a:pt x="91385" y="382547"/>
                  </a:lnTo>
                  <a:lnTo>
                    <a:pt x="91527" y="382289"/>
                  </a:lnTo>
                  <a:lnTo>
                    <a:pt x="91675" y="382032"/>
                  </a:lnTo>
                  <a:lnTo>
                    <a:pt x="91823" y="381792"/>
                  </a:lnTo>
                  <a:lnTo>
                    <a:pt x="91971" y="381553"/>
                  </a:lnTo>
                  <a:lnTo>
                    <a:pt x="92125" y="381332"/>
                  </a:lnTo>
                  <a:lnTo>
                    <a:pt x="92273" y="381130"/>
                  </a:lnTo>
                  <a:lnTo>
                    <a:pt x="92428" y="380946"/>
                  </a:lnTo>
                  <a:lnTo>
                    <a:pt x="92582" y="380762"/>
                  </a:lnTo>
                  <a:lnTo>
                    <a:pt x="92743" y="380596"/>
                  </a:lnTo>
                  <a:lnTo>
                    <a:pt x="92898" y="380430"/>
                  </a:lnTo>
                  <a:lnTo>
                    <a:pt x="93052" y="380283"/>
                  </a:lnTo>
                  <a:lnTo>
                    <a:pt x="93213" y="380154"/>
                  </a:lnTo>
                  <a:lnTo>
                    <a:pt x="93374" y="380025"/>
                  </a:lnTo>
                  <a:lnTo>
                    <a:pt x="93535" y="379915"/>
                  </a:lnTo>
                  <a:lnTo>
                    <a:pt x="93696" y="379823"/>
                  </a:lnTo>
                  <a:lnTo>
                    <a:pt x="94018" y="379657"/>
                  </a:lnTo>
                  <a:lnTo>
                    <a:pt x="94346" y="379528"/>
                  </a:lnTo>
                  <a:lnTo>
                    <a:pt x="94675" y="379436"/>
                  </a:lnTo>
                  <a:lnTo>
                    <a:pt x="95009" y="379400"/>
                  </a:lnTo>
                  <a:close/>
                  <a:moveTo>
                    <a:pt x="69554" y="1"/>
                  </a:moveTo>
                  <a:lnTo>
                    <a:pt x="69497" y="2798"/>
                  </a:lnTo>
                  <a:lnTo>
                    <a:pt x="69439" y="5615"/>
                  </a:lnTo>
                  <a:lnTo>
                    <a:pt x="69387" y="8431"/>
                  </a:lnTo>
                  <a:lnTo>
                    <a:pt x="69336" y="11228"/>
                  </a:lnTo>
                  <a:lnTo>
                    <a:pt x="69297" y="14044"/>
                  </a:lnTo>
                  <a:lnTo>
                    <a:pt x="69258" y="16842"/>
                  </a:lnTo>
                  <a:lnTo>
                    <a:pt x="69194" y="22474"/>
                  </a:lnTo>
                  <a:lnTo>
                    <a:pt x="69136" y="28088"/>
                  </a:lnTo>
                  <a:lnTo>
                    <a:pt x="69097" y="33720"/>
                  </a:lnTo>
                  <a:lnTo>
                    <a:pt x="69065" y="39352"/>
                  </a:lnTo>
                  <a:lnTo>
                    <a:pt x="69039" y="45003"/>
                  </a:lnTo>
                  <a:lnTo>
                    <a:pt x="69001" y="45371"/>
                  </a:lnTo>
                  <a:lnTo>
                    <a:pt x="68975" y="45758"/>
                  </a:lnTo>
                  <a:lnTo>
                    <a:pt x="68956" y="46126"/>
                  </a:lnTo>
                  <a:lnTo>
                    <a:pt x="68949" y="46512"/>
                  </a:lnTo>
                  <a:lnTo>
                    <a:pt x="68956" y="46899"/>
                  </a:lnTo>
                  <a:lnTo>
                    <a:pt x="68962" y="47285"/>
                  </a:lnTo>
                  <a:lnTo>
                    <a:pt x="68981" y="47653"/>
                  </a:lnTo>
                  <a:lnTo>
                    <a:pt x="69014" y="48022"/>
                  </a:lnTo>
                  <a:lnTo>
                    <a:pt x="68994" y="54905"/>
                  </a:lnTo>
                  <a:lnTo>
                    <a:pt x="68988" y="61771"/>
                  </a:lnTo>
                  <a:lnTo>
                    <a:pt x="68981" y="75520"/>
                  </a:lnTo>
                  <a:lnTo>
                    <a:pt x="62724" y="75188"/>
                  </a:lnTo>
                  <a:lnTo>
                    <a:pt x="56473" y="74857"/>
                  </a:lnTo>
                  <a:lnTo>
                    <a:pt x="50215" y="74563"/>
                  </a:lnTo>
                  <a:lnTo>
                    <a:pt x="43958" y="74287"/>
                  </a:lnTo>
                  <a:lnTo>
                    <a:pt x="40829" y="74158"/>
                  </a:lnTo>
                  <a:lnTo>
                    <a:pt x="37700" y="74047"/>
                  </a:lnTo>
                  <a:lnTo>
                    <a:pt x="34572" y="73955"/>
                  </a:lnTo>
                  <a:lnTo>
                    <a:pt x="31443" y="73882"/>
                  </a:lnTo>
                  <a:lnTo>
                    <a:pt x="28314" y="73808"/>
                  </a:lnTo>
                  <a:lnTo>
                    <a:pt x="25185" y="73753"/>
                  </a:lnTo>
                  <a:lnTo>
                    <a:pt x="22057" y="73734"/>
                  </a:lnTo>
                  <a:lnTo>
                    <a:pt x="18928" y="73716"/>
                  </a:lnTo>
                  <a:lnTo>
                    <a:pt x="18748" y="73734"/>
                  </a:lnTo>
                  <a:lnTo>
                    <a:pt x="18580" y="73790"/>
                  </a:lnTo>
                  <a:lnTo>
                    <a:pt x="18413" y="73863"/>
                  </a:lnTo>
                  <a:lnTo>
                    <a:pt x="18258" y="73992"/>
                  </a:lnTo>
                  <a:lnTo>
                    <a:pt x="18110" y="74121"/>
                  </a:lnTo>
                  <a:lnTo>
                    <a:pt x="17969" y="74305"/>
                  </a:lnTo>
                  <a:lnTo>
                    <a:pt x="17840" y="74507"/>
                  </a:lnTo>
                  <a:lnTo>
                    <a:pt x="17718" y="74728"/>
                  </a:lnTo>
                  <a:lnTo>
                    <a:pt x="17602" y="74968"/>
                  </a:lnTo>
                  <a:lnTo>
                    <a:pt x="17499" y="75225"/>
                  </a:lnTo>
                  <a:lnTo>
                    <a:pt x="17402" y="75520"/>
                  </a:lnTo>
                  <a:lnTo>
                    <a:pt x="17312" y="75833"/>
                  </a:lnTo>
                  <a:lnTo>
                    <a:pt x="17228" y="76146"/>
                  </a:lnTo>
                  <a:lnTo>
                    <a:pt x="17157" y="76477"/>
                  </a:lnTo>
                  <a:lnTo>
                    <a:pt x="17093" y="76827"/>
                  </a:lnTo>
                  <a:lnTo>
                    <a:pt x="17035" y="77195"/>
                  </a:lnTo>
                  <a:lnTo>
                    <a:pt x="16984" y="77563"/>
                  </a:lnTo>
                  <a:lnTo>
                    <a:pt x="16945" y="77949"/>
                  </a:lnTo>
                  <a:lnTo>
                    <a:pt x="16913" y="78336"/>
                  </a:lnTo>
                  <a:lnTo>
                    <a:pt x="16893" y="78741"/>
                  </a:lnTo>
                  <a:lnTo>
                    <a:pt x="16874" y="79127"/>
                  </a:lnTo>
                  <a:lnTo>
                    <a:pt x="16868" y="79532"/>
                  </a:lnTo>
                  <a:lnTo>
                    <a:pt x="16868" y="79937"/>
                  </a:lnTo>
                  <a:lnTo>
                    <a:pt x="16881" y="80342"/>
                  </a:lnTo>
                  <a:lnTo>
                    <a:pt x="16893" y="80747"/>
                  </a:lnTo>
                  <a:lnTo>
                    <a:pt x="16919" y="81152"/>
                  </a:lnTo>
                  <a:lnTo>
                    <a:pt x="16951" y="81538"/>
                  </a:lnTo>
                  <a:lnTo>
                    <a:pt x="16996" y="81925"/>
                  </a:lnTo>
                  <a:lnTo>
                    <a:pt x="17048" y="82312"/>
                  </a:lnTo>
                  <a:lnTo>
                    <a:pt x="17106" y="82680"/>
                  </a:lnTo>
                  <a:lnTo>
                    <a:pt x="17170" y="83029"/>
                  </a:lnTo>
                  <a:lnTo>
                    <a:pt x="17241" y="83379"/>
                  </a:lnTo>
                  <a:lnTo>
                    <a:pt x="17151" y="83600"/>
                  </a:lnTo>
                  <a:lnTo>
                    <a:pt x="17067" y="83821"/>
                  </a:lnTo>
                  <a:lnTo>
                    <a:pt x="16984" y="84078"/>
                  </a:lnTo>
                  <a:lnTo>
                    <a:pt x="16900" y="84336"/>
                  </a:lnTo>
                  <a:lnTo>
                    <a:pt x="16829" y="84612"/>
                  </a:lnTo>
                  <a:lnTo>
                    <a:pt x="16752" y="84907"/>
                  </a:lnTo>
                  <a:lnTo>
                    <a:pt x="16687" y="85201"/>
                  </a:lnTo>
                  <a:lnTo>
                    <a:pt x="16623" y="85514"/>
                  </a:lnTo>
                  <a:lnTo>
                    <a:pt x="16565" y="85827"/>
                  </a:lnTo>
                  <a:lnTo>
                    <a:pt x="16514" y="86177"/>
                  </a:lnTo>
                  <a:lnTo>
                    <a:pt x="16469" y="86526"/>
                  </a:lnTo>
                  <a:lnTo>
                    <a:pt x="16424" y="86876"/>
                  </a:lnTo>
                  <a:lnTo>
                    <a:pt x="16391" y="87263"/>
                  </a:lnTo>
                  <a:lnTo>
                    <a:pt x="16366" y="87649"/>
                  </a:lnTo>
                  <a:lnTo>
                    <a:pt x="16340" y="88036"/>
                  </a:lnTo>
                  <a:lnTo>
                    <a:pt x="16327" y="88441"/>
                  </a:lnTo>
                  <a:lnTo>
                    <a:pt x="16211" y="92416"/>
                  </a:lnTo>
                  <a:lnTo>
                    <a:pt x="16102" y="96374"/>
                  </a:lnTo>
                  <a:lnTo>
                    <a:pt x="15999" y="100349"/>
                  </a:lnTo>
                  <a:lnTo>
                    <a:pt x="15902" y="104325"/>
                  </a:lnTo>
                  <a:lnTo>
                    <a:pt x="15812" y="108301"/>
                  </a:lnTo>
                  <a:lnTo>
                    <a:pt x="15728" y="112258"/>
                  </a:lnTo>
                  <a:lnTo>
                    <a:pt x="15651" y="116233"/>
                  </a:lnTo>
                  <a:lnTo>
                    <a:pt x="15580" y="120191"/>
                  </a:lnTo>
                  <a:lnTo>
                    <a:pt x="14775" y="119657"/>
                  </a:lnTo>
                  <a:lnTo>
                    <a:pt x="13926" y="119142"/>
                  </a:lnTo>
                  <a:lnTo>
                    <a:pt x="13481" y="118865"/>
                  </a:lnTo>
                  <a:lnTo>
                    <a:pt x="13031" y="118626"/>
                  </a:lnTo>
                  <a:lnTo>
                    <a:pt x="12574" y="118387"/>
                  </a:lnTo>
                  <a:lnTo>
                    <a:pt x="12110" y="118166"/>
                  </a:lnTo>
                  <a:lnTo>
                    <a:pt x="11640" y="117945"/>
                  </a:lnTo>
                  <a:lnTo>
                    <a:pt x="11164" y="117761"/>
                  </a:lnTo>
                  <a:lnTo>
                    <a:pt x="10687" y="117595"/>
                  </a:lnTo>
                  <a:lnTo>
                    <a:pt x="10211" y="117448"/>
                  </a:lnTo>
                  <a:lnTo>
                    <a:pt x="9735" y="117338"/>
                  </a:lnTo>
                  <a:lnTo>
                    <a:pt x="9258" y="117264"/>
                  </a:lnTo>
                  <a:lnTo>
                    <a:pt x="8782" y="117209"/>
                  </a:lnTo>
                  <a:lnTo>
                    <a:pt x="8312" y="117191"/>
                  </a:lnTo>
                  <a:lnTo>
                    <a:pt x="7842" y="117227"/>
                  </a:lnTo>
                  <a:lnTo>
                    <a:pt x="7610" y="117246"/>
                  </a:lnTo>
                  <a:lnTo>
                    <a:pt x="7378" y="117283"/>
                  </a:lnTo>
                  <a:lnTo>
                    <a:pt x="7153" y="117338"/>
                  </a:lnTo>
                  <a:lnTo>
                    <a:pt x="6921" y="117393"/>
                  </a:lnTo>
                  <a:lnTo>
                    <a:pt x="6696" y="117467"/>
                  </a:lnTo>
                  <a:lnTo>
                    <a:pt x="6477" y="117559"/>
                  </a:lnTo>
                  <a:lnTo>
                    <a:pt x="6258" y="117651"/>
                  </a:lnTo>
                  <a:lnTo>
                    <a:pt x="6039" y="117780"/>
                  </a:lnTo>
                  <a:lnTo>
                    <a:pt x="5820" y="117890"/>
                  </a:lnTo>
                  <a:lnTo>
                    <a:pt x="5608" y="118037"/>
                  </a:lnTo>
                  <a:lnTo>
                    <a:pt x="5396" y="118184"/>
                  </a:lnTo>
                  <a:lnTo>
                    <a:pt x="5190" y="118350"/>
                  </a:lnTo>
                  <a:lnTo>
                    <a:pt x="4984" y="118534"/>
                  </a:lnTo>
                  <a:lnTo>
                    <a:pt x="4784" y="118737"/>
                  </a:lnTo>
                  <a:lnTo>
                    <a:pt x="4584" y="118939"/>
                  </a:lnTo>
                  <a:lnTo>
                    <a:pt x="4391" y="119178"/>
                  </a:lnTo>
                  <a:lnTo>
                    <a:pt x="4205" y="119418"/>
                  </a:lnTo>
                  <a:lnTo>
                    <a:pt x="4018" y="119675"/>
                  </a:lnTo>
                  <a:lnTo>
                    <a:pt x="3831" y="119951"/>
                  </a:lnTo>
                  <a:lnTo>
                    <a:pt x="3657" y="120246"/>
                  </a:lnTo>
                  <a:lnTo>
                    <a:pt x="3484" y="120559"/>
                  </a:lnTo>
                  <a:lnTo>
                    <a:pt x="3310" y="120890"/>
                  </a:lnTo>
                  <a:lnTo>
                    <a:pt x="3149" y="121240"/>
                  </a:lnTo>
                  <a:lnTo>
                    <a:pt x="2988" y="121590"/>
                  </a:lnTo>
                  <a:lnTo>
                    <a:pt x="2833" y="121976"/>
                  </a:lnTo>
                  <a:lnTo>
                    <a:pt x="2679" y="122381"/>
                  </a:lnTo>
                  <a:lnTo>
                    <a:pt x="2537" y="122804"/>
                  </a:lnTo>
                  <a:lnTo>
                    <a:pt x="2396" y="123246"/>
                  </a:lnTo>
                  <a:lnTo>
                    <a:pt x="2260" y="123725"/>
                  </a:lnTo>
                  <a:lnTo>
                    <a:pt x="2132" y="124203"/>
                  </a:lnTo>
                  <a:lnTo>
                    <a:pt x="1971" y="124866"/>
                  </a:lnTo>
                  <a:lnTo>
                    <a:pt x="1810" y="125547"/>
                  </a:lnTo>
                  <a:lnTo>
                    <a:pt x="1662" y="126265"/>
                  </a:lnTo>
                  <a:lnTo>
                    <a:pt x="1526" y="127001"/>
                  </a:lnTo>
                  <a:lnTo>
                    <a:pt x="1391" y="127755"/>
                  </a:lnTo>
                  <a:lnTo>
                    <a:pt x="1269" y="128547"/>
                  </a:lnTo>
                  <a:lnTo>
                    <a:pt x="1147" y="129338"/>
                  </a:lnTo>
                  <a:lnTo>
                    <a:pt x="1037" y="130185"/>
                  </a:lnTo>
                  <a:lnTo>
                    <a:pt x="934" y="131032"/>
                  </a:lnTo>
                  <a:lnTo>
                    <a:pt x="831" y="131897"/>
                  </a:lnTo>
                  <a:lnTo>
                    <a:pt x="741" y="132799"/>
                  </a:lnTo>
                  <a:lnTo>
                    <a:pt x="657" y="133701"/>
                  </a:lnTo>
                  <a:lnTo>
                    <a:pt x="580" y="134621"/>
                  </a:lnTo>
                  <a:lnTo>
                    <a:pt x="503" y="135578"/>
                  </a:lnTo>
                  <a:lnTo>
                    <a:pt x="439" y="136535"/>
                  </a:lnTo>
                  <a:lnTo>
                    <a:pt x="374" y="137511"/>
                  </a:lnTo>
                  <a:lnTo>
                    <a:pt x="316" y="138504"/>
                  </a:lnTo>
                  <a:lnTo>
                    <a:pt x="265" y="139517"/>
                  </a:lnTo>
                  <a:lnTo>
                    <a:pt x="220" y="140529"/>
                  </a:lnTo>
                  <a:lnTo>
                    <a:pt x="181" y="141560"/>
                  </a:lnTo>
                  <a:lnTo>
                    <a:pt x="142" y="142609"/>
                  </a:lnTo>
                  <a:lnTo>
                    <a:pt x="110" y="143658"/>
                  </a:lnTo>
                  <a:lnTo>
                    <a:pt x="84" y="144726"/>
                  </a:lnTo>
                  <a:lnTo>
                    <a:pt x="59" y="145793"/>
                  </a:lnTo>
                  <a:lnTo>
                    <a:pt x="39" y="146879"/>
                  </a:lnTo>
                  <a:lnTo>
                    <a:pt x="26" y="147965"/>
                  </a:lnTo>
                  <a:lnTo>
                    <a:pt x="7" y="150174"/>
                  </a:lnTo>
                  <a:lnTo>
                    <a:pt x="1" y="152382"/>
                  </a:lnTo>
                  <a:lnTo>
                    <a:pt x="7" y="154610"/>
                  </a:lnTo>
                  <a:lnTo>
                    <a:pt x="26" y="156855"/>
                  </a:lnTo>
                  <a:lnTo>
                    <a:pt x="52" y="159101"/>
                  </a:lnTo>
                  <a:lnTo>
                    <a:pt x="84" y="161328"/>
                  </a:lnTo>
                  <a:lnTo>
                    <a:pt x="130" y="163555"/>
                  </a:lnTo>
                  <a:lnTo>
                    <a:pt x="175" y="165745"/>
                  </a:lnTo>
                  <a:lnTo>
                    <a:pt x="226" y="167935"/>
                  </a:lnTo>
                  <a:lnTo>
                    <a:pt x="336" y="172187"/>
                  </a:lnTo>
                  <a:lnTo>
                    <a:pt x="445" y="176255"/>
                  </a:lnTo>
                  <a:lnTo>
                    <a:pt x="548" y="180102"/>
                  </a:lnTo>
                  <a:lnTo>
                    <a:pt x="593" y="181905"/>
                  </a:lnTo>
                  <a:lnTo>
                    <a:pt x="625" y="183654"/>
                  </a:lnTo>
                  <a:lnTo>
                    <a:pt x="651" y="185310"/>
                  </a:lnTo>
                  <a:lnTo>
                    <a:pt x="670" y="186875"/>
                  </a:lnTo>
                  <a:lnTo>
                    <a:pt x="715" y="193483"/>
                  </a:lnTo>
                  <a:lnTo>
                    <a:pt x="741" y="196796"/>
                  </a:lnTo>
                  <a:lnTo>
                    <a:pt x="773" y="200090"/>
                  </a:lnTo>
                  <a:lnTo>
                    <a:pt x="818" y="203366"/>
                  </a:lnTo>
                  <a:lnTo>
                    <a:pt x="870" y="206624"/>
                  </a:lnTo>
                  <a:lnTo>
                    <a:pt x="902" y="208226"/>
                  </a:lnTo>
                  <a:lnTo>
                    <a:pt x="934" y="209827"/>
                  </a:lnTo>
                  <a:lnTo>
                    <a:pt x="979" y="211410"/>
                  </a:lnTo>
                  <a:lnTo>
                    <a:pt x="1024" y="212974"/>
                  </a:lnTo>
                  <a:lnTo>
                    <a:pt x="1076" y="214520"/>
                  </a:lnTo>
                  <a:lnTo>
                    <a:pt x="1127" y="216066"/>
                  </a:lnTo>
                  <a:lnTo>
                    <a:pt x="1192" y="217576"/>
                  </a:lnTo>
                  <a:lnTo>
                    <a:pt x="1263" y="219085"/>
                  </a:lnTo>
                  <a:lnTo>
                    <a:pt x="1333" y="220576"/>
                  </a:lnTo>
                  <a:lnTo>
                    <a:pt x="1417" y="222030"/>
                  </a:lnTo>
                  <a:lnTo>
                    <a:pt x="1507" y="223466"/>
                  </a:lnTo>
                  <a:lnTo>
                    <a:pt x="1604" y="224883"/>
                  </a:lnTo>
                  <a:lnTo>
                    <a:pt x="1713" y="226282"/>
                  </a:lnTo>
                  <a:lnTo>
                    <a:pt x="1829" y="227644"/>
                  </a:lnTo>
                  <a:lnTo>
                    <a:pt x="1951" y="228987"/>
                  </a:lnTo>
                  <a:lnTo>
                    <a:pt x="2087" y="230294"/>
                  </a:lnTo>
                  <a:lnTo>
                    <a:pt x="2228" y="231583"/>
                  </a:lnTo>
                  <a:lnTo>
                    <a:pt x="2383" y="232816"/>
                  </a:lnTo>
                  <a:lnTo>
                    <a:pt x="2550" y="234049"/>
                  </a:lnTo>
                  <a:lnTo>
                    <a:pt x="2724" y="235227"/>
                  </a:lnTo>
                  <a:lnTo>
                    <a:pt x="2814" y="235816"/>
                  </a:lnTo>
                  <a:lnTo>
                    <a:pt x="2911" y="236386"/>
                  </a:lnTo>
                  <a:lnTo>
                    <a:pt x="3007" y="236939"/>
                  </a:lnTo>
                  <a:lnTo>
                    <a:pt x="3104" y="237509"/>
                  </a:lnTo>
                  <a:lnTo>
                    <a:pt x="3213" y="238043"/>
                  </a:lnTo>
                  <a:lnTo>
                    <a:pt x="3316" y="238577"/>
                  </a:lnTo>
                  <a:lnTo>
                    <a:pt x="3426" y="239111"/>
                  </a:lnTo>
                  <a:lnTo>
                    <a:pt x="3542" y="239626"/>
                  </a:lnTo>
                  <a:lnTo>
                    <a:pt x="3657" y="240123"/>
                  </a:lnTo>
                  <a:lnTo>
                    <a:pt x="3773" y="240638"/>
                  </a:lnTo>
                  <a:lnTo>
                    <a:pt x="3896" y="241117"/>
                  </a:lnTo>
                  <a:lnTo>
                    <a:pt x="4024" y="241595"/>
                  </a:lnTo>
                  <a:lnTo>
                    <a:pt x="4153" y="242055"/>
                  </a:lnTo>
                  <a:lnTo>
                    <a:pt x="4288" y="242516"/>
                  </a:lnTo>
                  <a:lnTo>
                    <a:pt x="4423" y="242957"/>
                  </a:lnTo>
                  <a:lnTo>
                    <a:pt x="4565" y="243399"/>
                  </a:lnTo>
                  <a:lnTo>
                    <a:pt x="4707" y="243822"/>
                  </a:lnTo>
                  <a:lnTo>
                    <a:pt x="4855" y="244227"/>
                  </a:lnTo>
                  <a:lnTo>
                    <a:pt x="5003" y="244632"/>
                  </a:lnTo>
                  <a:lnTo>
                    <a:pt x="5157" y="245019"/>
                  </a:lnTo>
                  <a:lnTo>
                    <a:pt x="5318" y="245405"/>
                  </a:lnTo>
                  <a:lnTo>
                    <a:pt x="5479" y="245773"/>
                  </a:lnTo>
                  <a:lnTo>
                    <a:pt x="5647" y="246123"/>
                  </a:lnTo>
                  <a:lnTo>
                    <a:pt x="5814" y="246473"/>
                  </a:lnTo>
                  <a:lnTo>
                    <a:pt x="5994" y="246804"/>
                  </a:lnTo>
                  <a:lnTo>
                    <a:pt x="6168" y="247117"/>
                  </a:lnTo>
                  <a:lnTo>
                    <a:pt x="6348" y="247430"/>
                  </a:lnTo>
                  <a:lnTo>
                    <a:pt x="6535" y="247724"/>
                  </a:lnTo>
                  <a:lnTo>
                    <a:pt x="6728" y="248001"/>
                  </a:lnTo>
                  <a:lnTo>
                    <a:pt x="6921" y="248277"/>
                  </a:lnTo>
                  <a:lnTo>
                    <a:pt x="7121" y="248534"/>
                  </a:lnTo>
                  <a:lnTo>
                    <a:pt x="7327" y="248774"/>
                  </a:lnTo>
                  <a:lnTo>
                    <a:pt x="7533" y="249013"/>
                  </a:lnTo>
                  <a:lnTo>
                    <a:pt x="7745" y="249215"/>
                  </a:lnTo>
                  <a:lnTo>
                    <a:pt x="7958" y="249418"/>
                  </a:lnTo>
                  <a:lnTo>
                    <a:pt x="8183" y="249620"/>
                  </a:lnTo>
                  <a:lnTo>
                    <a:pt x="8408" y="249786"/>
                  </a:lnTo>
                  <a:lnTo>
                    <a:pt x="8640" y="249952"/>
                  </a:lnTo>
                  <a:lnTo>
                    <a:pt x="8872" y="250099"/>
                  </a:lnTo>
                  <a:lnTo>
                    <a:pt x="9110" y="250228"/>
                  </a:lnTo>
                  <a:lnTo>
                    <a:pt x="9355" y="250356"/>
                  </a:lnTo>
                  <a:lnTo>
                    <a:pt x="9606" y="250448"/>
                  </a:lnTo>
                  <a:lnTo>
                    <a:pt x="9857" y="250541"/>
                  </a:lnTo>
                  <a:lnTo>
                    <a:pt x="10114" y="250614"/>
                  </a:lnTo>
                  <a:lnTo>
                    <a:pt x="10378" y="250669"/>
                  </a:lnTo>
                  <a:lnTo>
                    <a:pt x="10649" y="250725"/>
                  </a:lnTo>
                  <a:lnTo>
                    <a:pt x="10919" y="250743"/>
                  </a:lnTo>
                  <a:lnTo>
                    <a:pt x="11202" y="250761"/>
                  </a:lnTo>
                  <a:lnTo>
                    <a:pt x="11486" y="250761"/>
                  </a:lnTo>
                  <a:lnTo>
                    <a:pt x="11775" y="250743"/>
                  </a:lnTo>
                  <a:lnTo>
                    <a:pt x="12065" y="250706"/>
                  </a:lnTo>
                  <a:lnTo>
                    <a:pt x="12368" y="250651"/>
                  </a:lnTo>
                  <a:lnTo>
                    <a:pt x="12670" y="250577"/>
                  </a:lnTo>
                  <a:lnTo>
                    <a:pt x="12979" y="250504"/>
                  </a:lnTo>
                  <a:lnTo>
                    <a:pt x="13295" y="250393"/>
                  </a:lnTo>
                  <a:lnTo>
                    <a:pt x="13617" y="250283"/>
                  </a:lnTo>
                  <a:lnTo>
                    <a:pt x="13945" y="250154"/>
                  </a:lnTo>
                  <a:lnTo>
                    <a:pt x="14273" y="250007"/>
                  </a:lnTo>
                  <a:lnTo>
                    <a:pt x="14614" y="249823"/>
                  </a:lnTo>
                  <a:lnTo>
                    <a:pt x="14956" y="249639"/>
                  </a:lnTo>
                  <a:lnTo>
                    <a:pt x="15303" y="249436"/>
                  </a:lnTo>
                  <a:lnTo>
                    <a:pt x="15657" y="249215"/>
                  </a:lnTo>
                  <a:lnTo>
                    <a:pt x="16018" y="248994"/>
                  </a:lnTo>
                  <a:lnTo>
                    <a:pt x="16385" y="248737"/>
                  </a:lnTo>
                  <a:lnTo>
                    <a:pt x="16430" y="250743"/>
                  </a:lnTo>
                  <a:lnTo>
                    <a:pt x="16481" y="252749"/>
                  </a:lnTo>
                  <a:lnTo>
                    <a:pt x="16539" y="254774"/>
                  </a:lnTo>
                  <a:lnTo>
                    <a:pt x="16604" y="256780"/>
                  </a:lnTo>
                  <a:lnTo>
                    <a:pt x="16675" y="258805"/>
                  </a:lnTo>
                  <a:lnTo>
                    <a:pt x="16752" y="260829"/>
                  </a:lnTo>
                  <a:lnTo>
                    <a:pt x="16836" y="262854"/>
                  </a:lnTo>
                  <a:lnTo>
                    <a:pt x="16932" y="264860"/>
                  </a:lnTo>
                  <a:lnTo>
                    <a:pt x="17035" y="266866"/>
                  </a:lnTo>
                  <a:lnTo>
                    <a:pt x="17151" y="268854"/>
                  </a:lnTo>
                  <a:lnTo>
                    <a:pt x="17280" y="270824"/>
                  </a:lnTo>
                  <a:lnTo>
                    <a:pt x="17421" y="272793"/>
                  </a:lnTo>
                  <a:lnTo>
                    <a:pt x="17569" y="274744"/>
                  </a:lnTo>
                  <a:lnTo>
                    <a:pt x="17653" y="275701"/>
                  </a:lnTo>
                  <a:lnTo>
                    <a:pt x="17737" y="276677"/>
                  </a:lnTo>
                  <a:lnTo>
                    <a:pt x="17827" y="277634"/>
                  </a:lnTo>
                  <a:lnTo>
                    <a:pt x="17924" y="278573"/>
                  </a:lnTo>
                  <a:lnTo>
                    <a:pt x="18020" y="279530"/>
                  </a:lnTo>
                  <a:lnTo>
                    <a:pt x="18117" y="280468"/>
                  </a:lnTo>
                  <a:lnTo>
                    <a:pt x="18226" y="281407"/>
                  </a:lnTo>
                  <a:lnTo>
                    <a:pt x="18336" y="282327"/>
                  </a:lnTo>
                  <a:lnTo>
                    <a:pt x="18445" y="283248"/>
                  </a:lnTo>
                  <a:lnTo>
                    <a:pt x="18567" y="284168"/>
                  </a:lnTo>
                  <a:lnTo>
                    <a:pt x="18690" y="285070"/>
                  </a:lnTo>
                  <a:lnTo>
                    <a:pt x="18812" y="285972"/>
                  </a:lnTo>
                  <a:lnTo>
                    <a:pt x="18947" y="286855"/>
                  </a:lnTo>
                  <a:lnTo>
                    <a:pt x="19082" y="287739"/>
                  </a:lnTo>
                  <a:lnTo>
                    <a:pt x="19224" y="288604"/>
                  </a:lnTo>
                  <a:lnTo>
                    <a:pt x="19372" y="289469"/>
                  </a:lnTo>
                  <a:lnTo>
                    <a:pt x="19527" y="290334"/>
                  </a:lnTo>
                  <a:lnTo>
                    <a:pt x="19681" y="291181"/>
                  </a:lnTo>
                  <a:lnTo>
                    <a:pt x="19842" y="292009"/>
                  </a:lnTo>
                  <a:lnTo>
                    <a:pt x="20009" y="292837"/>
                  </a:lnTo>
                  <a:lnTo>
                    <a:pt x="20183" y="293665"/>
                  </a:lnTo>
                  <a:lnTo>
                    <a:pt x="20363" y="294475"/>
                  </a:lnTo>
                  <a:lnTo>
                    <a:pt x="20550" y="295267"/>
                  </a:lnTo>
                  <a:lnTo>
                    <a:pt x="20737" y="296058"/>
                  </a:lnTo>
                  <a:lnTo>
                    <a:pt x="20936" y="296831"/>
                  </a:lnTo>
                  <a:lnTo>
                    <a:pt x="21142" y="297586"/>
                  </a:lnTo>
                  <a:lnTo>
                    <a:pt x="21348" y="298340"/>
                  </a:lnTo>
                  <a:lnTo>
                    <a:pt x="21561" y="299077"/>
                  </a:lnTo>
                  <a:lnTo>
                    <a:pt x="21786" y="299813"/>
                  </a:lnTo>
                  <a:lnTo>
                    <a:pt x="22011" y="300512"/>
                  </a:lnTo>
                  <a:lnTo>
                    <a:pt x="22250" y="301230"/>
                  </a:lnTo>
                  <a:lnTo>
                    <a:pt x="22488" y="301911"/>
                  </a:lnTo>
                  <a:lnTo>
                    <a:pt x="22739" y="302592"/>
                  </a:lnTo>
                  <a:lnTo>
                    <a:pt x="22990" y="303255"/>
                  </a:lnTo>
                  <a:lnTo>
                    <a:pt x="23254" y="303899"/>
                  </a:lnTo>
                  <a:lnTo>
                    <a:pt x="23524" y="304525"/>
                  </a:lnTo>
                  <a:lnTo>
                    <a:pt x="23801" y="305151"/>
                  </a:lnTo>
                  <a:lnTo>
                    <a:pt x="24084" y="305758"/>
                  </a:lnTo>
                  <a:lnTo>
                    <a:pt x="24419" y="306439"/>
                  </a:lnTo>
                  <a:lnTo>
                    <a:pt x="24760" y="307083"/>
                  </a:lnTo>
                  <a:lnTo>
                    <a:pt x="25108" y="307709"/>
                  </a:lnTo>
                  <a:lnTo>
                    <a:pt x="25462" y="308316"/>
                  </a:lnTo>
                  <a:lnTo>
                    <a:pt x="25823" y="308887"/>
                  </a:lnTo>
                  <a:lnTo>
                    <a:pt x="26183" y="309421"/>
                  </a:lnTo>
                  <a:lnTo>
                    <a:pt x="26557" y="309936"/>
                  </a:lnTo>
                  <a:lnTo>
                    <a:pt x="26936" y="310433"/>
                  </a:lnTo>
                  <a:lnTo>
                    <a:pt x="27316" y="310912"/>
                  </a:lnTo>
                  <a:lnTo>
                    <a:pt x="27702" y="311353"/>
                  </a:lnTo>
                  <a:lnTo>
                    <a:pt x="28095" y="311777"/>
                  </a:lnTo>
                  <a:lnTo>
                    <a:pt x="28494" y="312182"/>
                  </a:lnTo>
                  <a:lnTo>
                    <a:pt x="28893" y="312550"/>
                  </a:lnTo>
                  <a:lnTo>
                    <a:pt x="29299" y="312899"/>
                  </a:lnTo>
                  <a:lnTo>
                    <a:pt x="29711" y="313249"/>
                  </a:lnTo>
                  <a:lnTo>
                    <a:pt x="30123" y="313562"/>
                  </a:lnTo>
                  <a:lnTo>
                    <a:pt x="30542" y="313856"/>
                  </a:lnTo>
                  <a:lnTo>
                    <a:pt x="30966" y="314133"/>
                  </a:lnTo>
                  <a:lnTo>
                    <a:pt x="31391" y="314390"/>
                  </a:lnTo>
                  <a:lnTo>
                    <a:pt x="31816" y="314611"/>
                  </a:lnTo>
                  <a:lnTo>
                    <a:pt x="32248" y="314832"/>
                  </a:lnTo>
                  <a:lnTo>
                    <a:pt x="32685" y="315053"/>
                  </a:lnTo>
                  <a:lnTo>
                    <a:pt x="33117" y="315237"/>
                  </a:lnTo>
                  <a:lnTo>
                    <a:pt x="33554" y="315403"/>
                  </a:lnTo>
                  <a:lnTo>
                    <a:pt x="33999" y="315568"/>
                  </a:lnTo>
                  <a:lnTo>
                    <a:pt x="34443" y="315697"/>
                  </a:lnTo>
                  <a:lnTo>
                    <a:pt x="34887" y="315826"/>
                  </a:lnTo>
                  <a:lnTo>
                    <a:pt x="35331" y="315936"/>
                  </a:lnTo>
                  <a:lnTo>
                    <a:pt x="35782" y="316047"/>
                  </a:lnTo>
                  <a:lnTo>
                    <a:pt x="36226" y="316139"/>
                  </a:lnTo>
                  <a:lnTo>
                    <a:pt x="36677" y="316212"/>
                  </a:lnTo>
                  <a:lnTo>
                    <a:pt x="37127" y="316268"/>
                  </a:lnTo>
                  <a:lnTo>
                    <a:pt x="38029" y="316378"/>
                  </a:lnTo>
                  <a:lnTo>
                    <a:pt x="38936" y="316433"/>
                  </a:lnTo>
                  <a:lnTo>
                    <a:pt x="39838" y="316452"/>
                  </a:lnTo>
                  <a:lnTo>
                    <a:pt x="40739" y="316452"/>
                  </a:lnTo>
                  <a:lnTo>
                    <a:pt x="41640" y="316415"/>
                  </a:lnTo>
                  <a:lnTo>
                    <a:pt x="42535" y="316378"/>
                  </a:lnTo>
                  <a:lnTo>
                    <a:pt x="43417" y="316304"/>
                  </a:lnTo>
                  <a:lnTo>
                    <a:pt x="44299" y="316231"/>
                  </a:lnTo>
                  <a:lnTo>
                    <a:pt x="46024" y="316065"/>
                  </a:lnTo>
                  <a:lnTo>
                    <a:pt x="47698" y="315900"/>
                  </a:lnTo>
                  <a:lnTo>
                    <a:pt x="48509" y="315826"/>
                  </a:lnTo>
                  <a:lnTo>
                    <a:pt x="49308" y="315771"/>
                  </a:lnTo>
                  <a:lnTo>
                    <a:pt x="50080" y="315752"/>
                  </a:lnTo>
                  <a:lnTo>
                    <a:pt x="50840" y="315734"/>
                  </a:lnTo>
                  <a:lnTo>
                    <a:pt x="88127" y="315992"/>
                  </a:lnTo>
                  <a:lnTo>
                    <a:pt x="88243" y="319323"/>
                  </a:lnTo>
                  <a:lnTo>
                    <a:pt x="88372" y="322673"/>
                  </a:lnTo>
                  <a:lnTo>
                    <a:pt x="88514" y="326023"/>
                  </a:lnTo>
                  <a:lnTo>
                    <a:pt x="88668" y="329354"/>
                  </a:lnTo>
                  <a:lnTo>
                    <a:pt x="88829" y="332704"/>
                  </a:lnTo>
                  <a:lnTo>
                    <a:pt x="88997" y="336035"/>
                  </a:lnTo>
                  <a:lnTo>
                    <a:pt x="89177" y="339385"/>
                  </a:lnTo>
                  <a:lnTo>
                    <a:pt x="89357" y="342717"/>
                  </a:lnTo>
                  <a:lnTo>
                    <a:pt x="89737" y="349398"/>
                  </a:lnTo>
                  <a:lnTo>
                    <a:pt x="90117" y="356043"/>
                  </a:lnTo>
                  <a:lnTo>
                    <a:pt x="90490" y="362705"/>
                  </a:lnTo>
                  <a:lnTo>
                    <a:pt x="90670" y="366018"/>
                  </a:lnTo>
                  <a:lnTo>
                    <a:pt x="90851" y="369332"/>
                  </a:lnTo>
                  <a:lnTo>
                    <a:pt x="90876" y="369681"/>
                  </a:lnTo>
                  <a:lnTo>
                    <a:pt x="90909" y="370013"/>
                  </a:lnTo>
                  <a:lnTo>
                    <a:pt x="90947" y="370307"/>
                  </a:lnTo>
                  <a:lnTo>
                    <a:pt x="90992" y="370583"/>
                  </a:lnTo>
                  <a:lnTo>
                    <a:pt x="91050" y="370822"/>
                  </a:lnTo>
                  <a:lnTo>
                    <a:pt x="91108" y="371062"/>
                  </a:lnTo>
                  <a:lnTo>
                    <a:pt x="91179" y="371264"/>
                  </a:lnTo>
                  <a:lnTo>
                    <a:pt x="91250" y="371467"/>
                  </a:lnTo>
                  <a:lnTo>
                    <a:pt x="91018" y="371724"/>
                  </a:lnTo>
                  <a:lnTo>
                    <a:pt x="90793" y="372019"/>
                  </a:lnTo>
                  <a:lnTo>
                    <a:pt x="90561" y="372313"/>
                  </a:lnTo>
                  <a:lnTo>
                    <a:pt x="90342" y="372626"/>
                  </a:lnTo>
                  <a:lnTo>
                    <a:pt x="90117" y="372957"/>
                  </a:lnTo>
                  <a:lnTo>
                    <a:pt x="89898" y="373307"/>
                  </a:lnTo>
                  <a:lnTo>
                    <a:pt x="89679" y="373657"/>
                  </a:lnTo>
                  <a:lnTo>
                    <a:pt x="89466" y="374043"/>
                  </a:lnTo>
                  <a:lnTo>
                    <a:pt x="89254" y="374430"/>
                  </a:lnTo>
                  <a:lnTo>
                    <a:pt x="89048" y="374835"/>
                  </a:lnTo>
                  <a:lnTo>
                    <a:pt x="88848" y="375258"/>
                  </a:lnTo>
                  <a:lnTo>
                    <a:pt x="88649" y="375700"/>
                  </a:lnTo>
                  <a:lnTo>
                    <a:pt x="88456" y="376142"/>
                  </a:lnTo>
                  <a:lnTo>
                    <a:pt x="88263" y="376620"/>
                  </a:lnTo>
                  <a:lnTo>
                    <a:pt x="88082" y="377099"/>
                  </a:lnTo>
                  <a:lnTo>
                    <a:pt x="87902" y="377596"/>
                  </a:lnTo>
                  <a:lnTo>
                    <a:pt x="87715" y="378130"/>
                  </a:lnTo>
                  <a:lnTo>
                    <a:pt x="87535" y="378682"/>
                  </a:lnTo>
                  <a:lnTo>
                    <a:pt x="87361" y="379234"/>
                  </a:lnTo>
                  <a:lnTo>
                    <a:pt x="87194" y="379804"/>
                  </a:lnTo>
                  <a:lnTo>
                    <a:pt x="87033" y="380393"/>
                  </a:lnTo>
                  <a:lnTo>
                    <a:pt x="86872" y="380982"/>
                  </a:lnTo>
                  <a:lnTo>
                    <a:pt x="86724" y="381590"/>
                  </a:lnTo>
                  <a:lnTo>
                    <a:pt x="86582" y="382197"/>
                  </a:lnTo>
                  <a:lnTo>
                    <a:pt x="86447" y="382823"/>
                  </a:lnTo>
                  <a:lnTo>
                    <a:pt x="86312" y="383467"/>
                  </a:lnTo>
                  <a:lnTo>
                    <a:pt x="86190" y="384111"/>
                  </a:lnTo>
                  <a:lnTo>
                    <a:pt x="86067" y="384756"/>
                  </a:lnTo>
                  <a:lnTo>
                    <a:pt x="85958" y="385418"/>
                  </a:lnTo>
                  <a:lnTo>
                    <a:pt x="85848" y="386081"/>
                  </a:lnTo>
                  <a:lnTo>
                    <a:pt x="85745" y="386762"/>
                  </a:lnTo>
                  <a:lnTo>
                    <a:pt x="85649" y="387443"/>
                  </a:lnTo>
                  <a:lnTo>
                    <a:pt x="85565" y="388142"/>
                  </a:lnTo>
                  <a:lnTo>
                    <a:pt x="85482" y="388842"/>
                  </a:lnTo>
                  <a:lnTo>
                    <a:pt x="85404" y="389541"/>
                  </a:lnTo>
                  <a:lnTo>
                    <a:pt x="85333" y="390259"/>
                  </a:lnTo>
                  <a:lnTo>
                    <a:pt x="85263" y="390958"/>
                  </a:lnTo>
                  <a:lnTo>
                    <a:pt x="85205" y="391676"/>
                  </a:lnTo>
                  <a:lnTo>
                    <a:pt x="85153" y="392412"/>
                  </a:lnTo>
                  <a:lnTo>
                    <a:pt x="85108" y="393130"/>
                  </a:lnTo>
                  <a:lnTo>
                    <a:pt x="85063" y="393866"/>
                  </a:lnTo>
                  <a:lnTo>
                    <a:pt x="85031" y="394603"/>
                  </a:lnTo>
                  <a:lnTo>
                    <a:pt x="84999" y="395339"/>
                  </a:lnTo>
                  <a:lnTo>
                    <a:pt x="84973" y="396075"/>
                  </a:lnTo>
                  <a:lnTo>
                    <a:pt x="84954" y="396811"/>
                  </a:lnTo>
                  <a:lnTo>
                    <a:pt x="84947" y="397548"/>
                  </a:lnTo>
                  <a:lnTo>
                    <a:pt x="84941" y="398284"/>
                  </a:lnTo>
                  <a:lnTo>
                    <a:pt x="84941" y="399038"/>
                  </a:lnTo>
                  <a:lnTo>
                    <a:pt x="84941" y="399775"/>
                  </a:lnTo>
                  <a:lnTo>
                    <a:pt x="84954" y="400511"/>
                  </a:lnTo>
                  <a:lnTo>
                    <a:pt x="84973" y="401266"/>
                  </a:lnTo>
                  <a:lnTo>
                    <a:pt x="84999" y="402002"/>
                  </a:lnTo>
                  <a:lnTo>
                    <a:pt x="85024" y="402738"/>
                  </a:lnTo>
                  <a:lnTo>
                    <a:pt x="85057" y="403474"/>
                  </a:lnTo>
                  <a:lnTo>
                    <a:pt x="85102" y="404211"/>
                  </a:lnTo>
                  <a:lnTo>
                    <a:pt x="85147" y="404928"/>
                  </a:lnTo>
                  <a:lnTo>
                    <a:pt x="85198" y="405665"/>
                  </a:lnTo>
                  <a:lnTo>
                    <a:pt x="85256" y="406382"/>
                  </a:lnTo>
                  <a:lnTo>
                    <a:pt x="85321" y="407100"/>
                  </a:lnTo>
                  <a:lnTo>
                    <a:pt x="85391" y="407818"/>
                  </a:lnTo>
                  <a:lnTo>
                    <a:pt x="85469" y="408517"/>
                  </a:lnTo>
                  <a:lnTo>
                    <a:pt x="85546" y="409235"/>
                  </a:lnTo>
                  <a:lnTo>
                    <a:pt x="85636" y="409935"/>
                  </a:lnTo>
                  <a:lnTo>
                    <a:pt x="85726" y="410616"/>
                  </a:lnTo>
                  <a:lnTo>
                    <a:pt x="85823" y="411297"/>
                  </a:lnTo>
                  <a:lnTo>
                    <a:pt x="85932" y="411978"/>
                  </a:lnTo>
                  <a:lnTo>
                    <a:pt x="86042" y="412659"/>
                  </a:lnTo>
                  <a:lnTo>
                    <a:pt x="86157" y="413321"/>
                  </a:lnTo>
                  <a:lnTo>
                    <a:pt x="86280" y="413966"/>
                  </a:lnTo>
                  <a:lnTo>
                    <a:pt x="86402" y="414610"/>
                  </a:lnTo>
                  <a:lnTo>
                    <a:pt x="86537" y="415236"/>
                  </a:lnTo>
                  <a:lnTo>
                    <a:pt x="86672" y="415861"/>
                  </a:lnTo>
                  <a:lnTo>
                    <a:pt x="86821" y="416487"/>
                  </a:lnTo>
                  <a:lnTo>
                    <a:pt x="86969" y="417095"/>
                  </a:lnTo>
                  <a:lnTo>
                    <a:pt x="87123" y="417684"/>
                  </a:lnTo>
                  <a:lnTo>
                    <a:pt x="87284" y="418273"/>
                  </a:lnTo>
                  <a:lnTo>
                    <a:pt x="87451" y="418843"/>
                  </a:lnTo>
                  <a:lnTo>
                    <a:pt x="87625" y="419395"/>
                  </a:lnTo>
                  <a:lnTo>
                    <a:pt x="87806" y="419947"/>
                  </a:lnTo>
                  <a:lnTo>
                    <a:pt x="87986" y="420463"/>
                  </a:lnTo>
                  <a:lnTo>
                    <a:pt x="88173" y="420978"/>
                  </a:lnTo>
                  <a:lnTo>
                    <a:pt x="88366" y="421475"/>
                  </a:lnTo>
                  <a:lnTo>
                    <a:pt x="88565" y="421954"/>
                  </a:lnTo>
                  <a:lnTo>
                    <a:pt x="88765" y="422432"/>
                  </a:lnTo>
                  <a:lnTo>
                    <a:pt x="88971" y="422874"/>
                  </a:lnTo>
                  <a:lnTo>
                    <a:pt x="89177" y="423297"/>
                  </a:lnTo>
                  <a:lnTo>
                    <a:pt x="89389" y="423721"/>
                  </a:lnTo>
                  <a:lnTo>
                    <a:pt x="89602" y="424107"/>
                  </a:lnTo>
                  <a:lnTo>
                    <a:pt x="89821" y="424494"/>
                  </a:lnTo>
                  <a:lnTo>
                    <a:pt x="90046" y="424843"/>
                  </a:lnTo>
                  <a:lnTo>
                    <a:pt x="90271" y="425193"/>
                  </a:lnTo>
                  <a:lnTo>
                    <a:pt x="90497" y="425524"/>
                  </a:lnTo>
                  <a:lnTo>
                    <a:pt x="90722" y="425837"/>
                  </a:lnTo>
                  <a:lnTo>
                    <a:pt x="90960" y="426132"/>
                  </a:lnTo>
                  <a:lnTo>
                    <a:pt x="91192" y="426408"/>
                  </a:lnTo>
                  <a:lnTo>
                    <a:pt x="91430" y="426684"/>
                  </a:lnTo>
                  <a:lnTo>
                    <a:pt x="91668" y="426923"/>
                  </a:lnTo>
                  <a:lnTo>
                    <a:pt x="91906" y="427144"/>
                  </a:lnTo>
                  <a:lnTo>
                    <a:pt x="92151" y="427365"/>
                  </a:lnTo>
                  <a:lnTo>
                    <a:pt x="92396" y="427567"/>
                  </a:lnTo>
                  <a:lnTo>
                    <a:pt x="92647" y="427733"/>
                  </a:lnTo>
                  <a:lnTo>
                    <a:pt x="92891" y="427899"/>
                  </a:lnTo>
                  <a:lnTo>
                    <a:pt x="93142" y="428046"/>
                  </a:lnTo>
                  <a:lnTo>
                    <a:pt x="93394" y="428175"/>
                  </a:lnTo>
                  <a:lnTo>
                    <a:pt x="93645" y="428304"/>
                  </a:lnTo>
                  <a:lnTo>
                    <a:pt x="93896" y="428396"/>
                  </a:lnTo>
                  <a:lnTo>
                    <a:pt x="94147" y="428469"/>
                  </a:lnTo>
                  <a:lnTo>
                    <a:pt x="94404" y="428543"/>
                  </a:lnTo>
                  <a:lnTo>
                    <a:pt x="94655" y="428580"/>
                  </a:lnTo>
                  <a:lnTo>
                    <a:pt x="94913" y="428617"/>
                  </a:lnTo>
                  <a:lnTo>
                    <a:pt x="95164" y="428635"/>
                  </a:lnTo>
                  <a:lnTo>
                    <a:pt x="95421" y="428635"/>
                  </a:lnTo>
                  <a:lnTo>
                    <a:pt x="95673" y="428617"/>
                  </a:lnTo>
                  <a:lnTo>
                    <a:pt x="95930" y="428580"/>
                  </a:lnTo>
                  <a:lnTo>
                    <a:pt x="96181" y="428525"/>
                  </a:lnTo>
                  <a:lnTo>
                    <a:pt x="96439" y="428469"/>
                  </a:lnTo>
                  <a:lnTo>
                    <a:pt x="96690" y="428377"/>
                  </a:lnTo>
                  <a:lnTo>
                    <a:pt x="96941" y="428285"/>
                  </a:lnTo>
                  <a:lnTo>
                    <a:pt x="97192" y="428156"/>
                  </a:lnTo>
                  <a:lnTo>
                    <a:pt x="97443" y="428028"/>
                  </a:lnTo>
                  <a:lnTo>
                    <a:pt x="97694" y="427880"/>
                  </a:lnTo>
                  <a:lnTo>
                    <a:pt x="97945" y="427715"/>
                  </a:lnTo>
                  <a:lnTo>
                    <a:pt x="98190" y="427531"/>
                  </a:lnTo>
                  <a:lnTo>
                    <a:pt x="98434" y="427347"/>
                  </a:lnTo>
                  <a:lnTo>
                    <a:pt x="98679" y="427126"/>
                  </a:lnTo>
                  <a:lnTo>
                    <a:pt x="98924" y="426886"/>
                  </a:lnTo>
                  <a:lnTo>
                    <a:pt x="99162" y="426647"/>
                  </a:lnTo>
                  <a:lnTo>
                    <a:pt x="99400" y="426390"/>
                  </a:lnTo>
                  <a:lnTo>
                    <a:pt x="99632" y="426113"/>
                  </a:lnTo>
                  <a:lnTo>
                    <a:pt x="99870" y="425819"/>
                  </a:lnTo>
                  <a:lnTo>
                    <a:pt x="100102" y="425506"/>
                  </a:lnTo>
                  <a:lnTo>
                    <a:pt x="100327" y="425175"/>
                  </a:lnTo>
                  <a:lnTo>
                    <a:pt x="100552" y="424825"/>
                  </a:lnTo>
                  <a:lnTo>
                    <a:pt x="100778" y="424475"/>
                  </a:lnTo>
                  <a:lnTo>
                    <a:pt x="100997" y="424089"/>
                  </a:lnTo>
                  <a:lnTo>
                    <a:pt x="101209" y="423702"/>
                  </a:lnTo>
                  <a:lnTo>
                    <a:pt x="101421" y="423297"/>
                  </a:lnTo>
                  <a:lnTo>
                    <a:pt x="101634" y="422874"/>
                  </a:lnTo>
                  <a:lnTo>
                    <a:pt x="101840" y="422432"/>
                  </a:lnTo>
                  <a:lnTo>
                    <a:pt x="102039" y="421972"/>
                  </a:lnTo>
                  <a:lnTo>
                    <a:pt x="102239" y="421494"/>
                  </a:lnTo>
                  <a:lnTo>
                    <a:pt x="102432" y="421015"/>
                  </a:lnTo>
                  <a:lnTo>
                    <a:pt x="102625" y="420500"/>
                  </a:lnTo>
                  <a:lnTo>
                    <a:pt x="102812" y="419984"/>
                  </a:lnTo>
                  <a:lnTo>
                    <a:pt x="102986" y="419451"/>
                  </a:lnTo>
                  <a:lnTo>
                    <a:pt x="103160" y="418917"/>
                  </a:lnTo>
                  <a:lnTo>
                    <a:pt x="103321" y="418365"/>
                  </a:lnTo>
                  <a:lnTo>
                    <a:pt x="103482" y="417812"/>
                  </a:lnTo>
                  <a:lnTo>
                    <a:pt x="103636" y="417242"/>
                  </a:lnTo>
                  <a:lnTo>
                    <a:pt x="103778" y="416653"/>
                  </a:lnTo>
                  <a:lnTo>
                    <a:pt x="103919" y="416064"/>
                  </a:lnTo>
                  <a:lnTo>
                    <a:pt x="104054" y="415475"/>
                  </a:lnTo>
                  <a:lnTo>
                    <a:pt x="104183" y="414867"/>
                  </a:lnTo>
                  <a:lnTo>
                    <a:pt x="104306" y="414260"/>
                  </a:lnTo>
                  <a:lnTo>
                    <a:pt x="104421" y="413634"/>
                  </a:lnTo>
                  <a:lnTo>
                    <a:pt x="104531" y="413008"/>
                  </a:lnTo>
                  <a:lnTo>
                    <a:pt x="104640" y="412364"/>
                  </a:lnTo>
                  <a:lnTo>
                    <a:pt x="104737" y="411720"/>
                  </a:lnTo>
                  <a:lnTo>
                    <a:pt x="104827" y="411076"/>
                  </a:lnTo>
                  <a:lnTo>
                    <a:pt x="104917" y="410413"/>
                  </a:lnTo>
                  <a:lnTo>
                    <a:pt x="104994" y="409751"/>
                  </a:lnTo>
                  <a:lnTo>
                    <a:pt x="105072" y="409088"/>
                  </a:lnTo>
                  <a:lnTo>
                    <a:pt x="105142" y="408425"/>
                  </a:lnTo>
                  <a:lnTo>
                    <a:pt x="105207" y="407744"/>
                  </a:lnTo>
                  <a:lnTo>
                    <a:pt x="105265" y="407063"/>
                  </a:lnTo>
                  <a:lnTo>
                    <a:pt x="105316" y="406382"/>
                  </a:lnTo>
                  <a:lnTo>
                    <a:pt x="105361" y="405701"/>
                  </a:lnTo>
                  <a:lnTo>
                    <a:pt x="105400" y="405020"/>
                  </a:lnTo>
                  <a:lnTo>
                    <a:pt x="105432" y="404321"/>
                  </a:lnTo>
                  <a:lnTo>
                    <a:pt x="105464" y="403640"/>
                  </a:lnTo>
                  <a:lnTo>
                    <a:pt x="105484" y="402941"/>
                  </a:lnTo>
                  <a:lnTo>
                    <a:pt x="105503" y="402241"/>
                  </a:lnTo>
                  <a:lnTo>
                    <a:pt x="105509" y="401542"/>
                  </a:lnTo>
                  <a:lnTo>
                    <a:pt x="105516" y="400842"/>
                  </a:lnTo>
                  <a:lnTo>
                    <a:pt x="105516" y="400143"/>
                  </a:lnTo>
                  <a:lnTo>
                    <a:pt x="105509" y="399462"/>
                  </a:lnTo>
                  <a:lnTo>
                    <a:pt x="105497" y="398762"/>
                  </a:lnTo>
                  <a:lnTo>
                    <a:pt x="105484" y="398063"/>
                  </a:lnTo>
                  <a:lnTo>
                    <a:pt x="105458" y="397364"/>
                  </a:lnTo>
                  <a:lnTo>
                    <a:pt x="105432" y="396664"/>
                  </a:lnTo>
                  <a:lnTo>
                    <a:pt x="105394" y="395983"/>
                  </a:lnTo>
                  <a:lnTo>
                    <a:pt x="105355" y="395302"/>
                  </a:lnTo>
                  <a:lnTo>
                    <a:pt x="105310" y="394603"/>
                  </a:lnTo>
                  <a:lnTo>
                    <a:pt x="105258" y="393922"/>
                  </a:lnTo>
                  <a:lnTo>
                    <a:pt x="105200" y="393241"/>
                  </a:lnTo>
                  <a:lnTo>
                    <a:pt x="105136" y="392578"/>
                  </a:lnTo>
                  <a:lnTo>
                    <a:pt x="105065" y="391897"/>
                  </a:lnTo>
                  <a:lnTo>
                    <a:pt x="104994" y="391234"/>
                  </a:lnTo>
                  <a:lnTo>
                    <a:pt x="104911" y="390572"/>
                  </a:lnTo>
                  <a:lnTo>
                    <a:pt x="104827" y="389928"/>
                  </a:lnTo>
                  <a:lnTo>
                    <a:pt x="104737" y="389265"/>
                  </a:lnTo>
                  <a:lnTo>
                    <a:pt x="104640" y="388621"/>
                  </a:lnTo>
                  <a:lnTo>
                    <a:pt x="104537" y="387995"/>
                  </a:lnTo>
                  <a:lnTo>
                    <a:pt x="104434" y="387351"/>
                  </a:lnTo>
                  <a:lnTo>
                    <a:pt x="104318" y="386743"/>
                  </a:lnTo>
                  <a:lnTo>
                    <a:pt x="104203" y="386118"/>
                  </a:lnTo>
                  <a:lnTo>
                    <a:pt x="104074" y="385510"/>
                  </a:lnTo>
                  <a:lnTo>
                    <a:pt x="103945" y="384921"/>
                  </a:lnTo>
                  <a:lnTo>
                    <a:pt x="103810" y="384332"/>
                  </a:lnTo>
                  <a:lnTo>
                    <a:pt x="103668" y="383743"/>
                  </a:lnTo>
                  <a:lnTo>
                    <a:pt x="103527" y="383173"/>
                  </a:lnTo>
                  <a:lnTo>
                    <a:pt x="103372" y="382621"/>
                  </a:lnTo>
                  <a:lnTo>
                    <a:pt x="103218" y="382068"/>
                  </a:lnTo>
                  <a:lnTo>
                    <a:pt x="103057" y="381516"/>
                  </a:lnTo>
                  <a:lnTo>
                    <a:pt x="102889" y="381001"/>
                  </a:lnTo>
                  <a:lnTo>
                    <a:pt x="102715" y="380485"/>
                  </a:lnTo>
                  <a:lnTo>
                    <a:pt x="102535" y="379970"/>
                  </a:lnTo>
                  <a:lnTo>
                    <a:pt x="102355" y="379473"/>
                  </a:lnTo>
                  <a:lnTo>
                    <a:pt x="102348" y="379105"/>
                  </a:lnTo>
                  <a:lnTo>
                    <a:pt x="102329" y="378737"/>
                  </a:lnTo>
                  <a:lnTo>
                    <a:pt x="102297" y="378350"/>
                  </a:lnTo>
                  <a:lnTo>
                    <a:pt x="102258" y="377982"/>
                  </a:lnTo>
                  <a:lnTo>
                    <a:pt x="102226" y="377798"/>
                  </a:lnTo>
                  <a:lnTo>
                    <a:pt x="102200" y="377614"/>
                  </a:lnTo>
                  <a:lnTo>
                    <a:pt x="102162" y="377448"/>
                  </a:lnTo>
                  <a:lnTo>
                    <a:pt x="102123" y="377264"/>
                  </a:lnTo>
                  <a:lnTo>
                    <a:pt x="102078" y="377099"/>
                  </a:lnTo>
                  <a:lnTo>
                    <a:pt x="102033" y="376933"/>
                  </a:lnTo>
                  <a:lnTo>
                    <a:pt x="101982" y="376767"/>
                  </a:lnTo>
                  <a:lnTo>
                    <a:pt x="101924" y="376620"/>
                  </a:lnTo>
                  <a:lnTo>
                    <a:pt x="101743" y="376123"/>
                  </a:lnTo>
                  <a:lnTo>
                    <a:pt x="101557" y="375645"/>
                  </a:lnTo>
                  <a:lnTo>
                    <a:pt x="101370" y="375166"/>
                  </a:lnTo>
                  <a:lnTo>
                    <a:pt x="101177" y="374724"/>
                  </a:lnTo>
                  <a:lnTo>
                    <a:pt x="100984" y="374301"/>
                  </a:lnTo>
                  <a:lnTo>
                    <a:pt x="100784" y="373896"/>
                  </a:lnTo>
                  <a:lnTo>
                    <a:pt x="100578" y="373510"/>
                  </a:lnTo>
                  <a:lnTo>
                    <a:pt x="100372" y="373123"/>
                  </a:lnTo>
                  <a:lnTo>
                    <a:pt x="100160" y="372773"/>
                  </a:lnTo>
                  <a:lnTo>
                    <a:pt x="99947" y="372442"/>
                  </a:lnTo>
                  <a:lnTo>
                    <a:pt x="99728" y="372111"/>
                  </a:lnTo>
                  <a:lnTo>
                    <a:pt x="99509" y="371816"/>
                  </a:lnTo>
                  <a:lnTo>
                    <a:pt x="99284" y="371540"/>
                  </a:lnTo>
                  <a:lnTo>
                    <a:pt x="99059" y="371283"/>
                  </a:lnTo>
                  <a:lnTo>
                    <a:pt x="98833" y="371025"/>
                  </a:lnTo>
                  <a:lnTo>
                    <a:pt x="98602" y="370804"/>
                  </a:lnTo>
                  <a:lnTo>
                    <a:pt x="98969" y="367436"/>
                  </a:lnTo>
                  <a:lnTo>
                    <a:pt x="99323" y="364049"/>
                  </a:lnTo>
                  <a:lnTo>
                    <a:pt x="99677" y="360662"/>
                  </a:lnTo>
                  <a:lnTo>
                    <a:pt x="100012" y="357257"/>
                  </a:lnTo>
                  <a:lnTo>
                    <a:pt x="100346" y="353852"/>
                  </a:lnTo>
                  <a:lnTo>
                    <a:pt x="100668" y="350429"/>
                  </a:lnTo>
                  <a:lnTo>
                    <a:pt x="100990" y="347005"/>
                  </a:lnTo>
                  <a:lnTo>
                    <a:pt x="101299" y="343563"/>
                  </a:lnTo>
                  <a:lnTo>
                    <a:pt x="101608" y="340140"/>
                  </a:lnTo>
                  <a:lnTo>
                    <a:pt x="101904" y="336698"/>
                  </a:lnTo>
                  <a:lnTo>
                    <a:pt x="102200" y="333275"/>
                  </a:lnTo>
                  <a:lnTo>
                    <a:pt x="102490" y="329833"/>
                  </a:lnTo>
                  <a:lnTo>
                    <a:pt x="103057" y="322986"/>
                  </a:lnTo>
                  <a:lnTo>
                    <a:pt x="103610" y="316157"/>
                  </a:lnTo>
                  <a:lnTo>
                    <a:pt x="106237" y="316212"/>
                  </a:lnTo>
                  <a:lnTo>
                    <a:pt x="108864" y="316286"/>
                  </a:lnTo>
                  <a:lnTo>
                    <a:pt x="114117" y="316488"/>
                  </a:lnTo>
                  <a:lnTo>
                    <a:pt x="119376" y="316691"/>
                  </a:lnTo>
                  <a:lnTo>
                    <a:pt x="122009" y="316783"/>
                  </a:lnTo>
                  <a:lnTo>
                    <a:pt x="124636" y="316838"/>
                  </a:lnTo>
                  <a:lnTo>
                    <a:pt x="127269" y="316893"/>
                  </a:lnTo>
                  <a:lnTo>
                    <a:pt x="129896" y="316912"/>
                  </a:lnTo>
                  <a:lnTo>
                    <a:pt x="132522" y="316893"/>
                  </a:lnTo>
                  <a:lnTo>
                    <a:pt x="133836" y="316875"/>
                  </a:lnTo>
                  <a:lnTo>
                    <a:pt x="135149" y="316838"/>
                  </a:lnTo>
                  <a:lnTo>
                    <a:pt x="136456" y="316801"/>
                  </a:lnTo>
                  <a:lnTo>
                    <a:pt x="137769" y="316728"/>
                  </a:lnTo>
                  <a:lnTo>
                    <a:pt x="139082" y="316654"/>
                  </a:lnTo>
                  <a:lnTo>
                    <a:pt x="140389" y="316581"/>
                  </a:lnTo>
                  <a:lnTo>
                    <a:pt x="141696" y="316470"/>
                  </a:lnTo>
                  <a:lnTo>
                    <a:pt x="143009" y="316360"/>
                  </a:lnTo>
                  <a:lnTo>
                    <a:pt x="144316" y="316212"/>
                  </a:lnTo>
                  <a:lnTo>
                    <a:pt x="145623" y="316065"/>
                  </a:lnTo>
                  <a:lnTo>
                    <a:pt x="146325" y="315973"/>
                  </a:lnTo>
                  <a:lnTo>
                    <a:pt x="147014" y="315844"/>
                  </a:lnTo>
                  <a:lnTo>
                    <a:pt x="147696" y="315697"/>
                  </a:lnTo>
                  <a:lnTo>
                    <a:pt x="148372" y="315513"/>
                  </a:lnTo>
                  <a:lnTo>
                    <a:pt x="149042" y="315311"/>
                  </a:lnTo>
                  <a:lnTo>
                    <a:pt x="149705" y="315090"/>
                  </a:lnTo>
                  <a:lnTo>
                    <a:pt x="150361" y="314832"/>
                  </a:lnTo>
                  <a:lnTo>
                    <a:pt x="151005" y="314537"/>
                  </a:lnTo>
                  <a:lnTo>
                    <a:pt x="151643" y="314206"/>
                  </a:lnTo>
                  <a:lnTo>
                    <a:pt x="152273" y="313838"/>
                  </a:lnTo>
                  <a:lnTo>
                    <a:pt x="152898" y="313433"/>
                  </a:lnTo>
                  <a:lnTo>
                    <a:pt x="153207" y="313212"/>
                  </a:lnTo>
                  <a:lnTo>
                    <a:pt x="153509" y="312991"/>
                  </a:lnTo>
                  <a:lnTo>
                    <a:pt x="153812" y="312752"/>
                  </a:lnTo>
                  <a:lnTo>
                    <a:pt x="154115" y="312494"/>
                  </a:lnTo>
                  <a:lnTo>
                    <a:pt x="154417" y="312237"/>
                  </a:lnTo>
                  <a:lnTo>
                    <a:pt x="154713" y="311979"/>
                  </a:lnTo>
                  <a:lnTo>
                    <a:pt x="155009" y="311685"/>
                  </a:lnTo>
                  <a:lnTo>
                    <a:pt x="155306" y="311390"/>
                  </a:lnTo>
                  <a:lnTo>
                    <a:pt x="155595" y="311096"/>
                  </a:lnTo>
                  <a:lnTo>
                    <a:pt x="155885" y="310764"/>
                  </a:lnTo>
                  <a:lnTo>
                    <a:pt x="156175" y="310433"/>
                  </a:lnTo>
                  <a:lnTo>
                    <a:pt x="156458" y="310102"/>
                  </a:lnTo>
                  <a:lnTo>
                    <a:pt x="156741" y="309734"/>
                  </a:lnTo>
                  <a:lnTo>
                    <a:pt x="157025" y="309365"/>
                  </a:lnTo>
                  <a:lnTo>
                    <a:pt x="157301" y="308997"/>
                  </a:lnTo>
                  <a:lnTo>
                    <a:pt x="157578" y="308592"/>
                  </a:lnTo>
                  <a:lnTo>
                    <a:pt x="157855" y="308187"/>
                  </a:lnTo>
                  <a:lnTo>
                    <a:pt x="158132" y="307764"/>
                  </a:lnTo>
                  <a:lnTo>
                    <a:pt x="158402" y="307322"/>
                  </a:lnTo>
                  <a:lnTo>
                    <a:pt x="158666" y="306881"/>
                  </a:lnTo>
                  <a:lnTo>
                    <a:pt x="158937" y="306402"/>
                  </a:lnTo>
                  <a:lnTo>
                    <a:pt x="159200" y="305924"/>
                  </a:lnTo>
                  <a:lnTo>
                    <a:pt x="159464" y="305427"/>
                  </a:lnTo>
                  <a:lnTo>
                    <a:pt x="159722" y="304911"/>
                  </a:lnTo>
                  <a:lnTo>
                    <a:pt x="159979" y="304396"/>
                  </a:lnTo>
                  <a:lnTo>
                    <a:pt x="160237" y="303844"/>
                  </a:lnTo>
                  <a:lnTo>
                    <a:pt x="160488" y="303292"/>
                  </a:lnTo>
                  <a:lnTo>
                    <a:pt x="160739" y="302721"/>
                  </a:lnTo>
                  <a:lnTo>
                    <a:pt x="160990" y="302132"/>
                  </a:lnTo>
                  <a:lnTo>
                    <a:pt x="161235" y="301525"/>
                  </a:lnTo>
                  <a:lnTo>
                    <a:pt x="161479" y="300899"/>
                  </a:lnTo>
                  <a:lnTo>
                    <a:pt x="161724" y="300255"/>
                  </a:lnTo>
                  <a:lnTo>
                    <a:pt x="161962" y="299592"/>
                  </a:lnTo>
                  <a:lnTo>
                    <a:pt x="162200" y="298911"/>
                  </a:lnTo>
                  <a:lnTo>
                    <a:pt x="162439" y="298212"/>
                  </a:lnTo>
                  <a:lnTo>
                    <a:pt x="162670" y="297512"/>
                  </a:lnTo>
                  <a:lnTo>
                    <a:pt x="162902" y="296776"/>
                  </a:lnTo>
                  <a:lnTo>
                    <a:pt x="163134" y="296021"/>
                  </a:lnTo>
                  <a:lnTo>
                    <a:pt x="163359" y="295248"/>
                  </a:lnTo>
                  <a:lnTo>
                    <a:pt x="163585" y="294457"/>
                  </a:lnTo>
                  <a:lnTo>
                    <a:pt x="163803" y="293665"/>
                  </a:lnTo>
                  <a:lnTo>
                    <a:pt x="164022" y="292837"/>
                  </a:lnTo>
                  <a:lnTo>
                    <a:pt x="164306" y="291751"/>
                  </a:lnTo>
                  <a:lnTo>
                    <a:pt x="164576" y="290647"/>
                  </a:lnTo>
                  <a:lnTo>
                    <a:pt x="164840" y="289524"/>
                  </a:lnTo>
                  <a:lnTo>
                    <a:pt x="165091" y="288401"/>
                  </a:lnTo>
                  <a:lnTo>
                    <a:pt x="165342" y="287260"/>
                  </a:lnTo>
                  <a:lnTo>
                    <a:pt x="165580" y="286119"/>
                  </a:lnTo>
                  <a:lnTo>
                    <a:pt x="165812" y="284959"/>
                  </a:lnTo>
                  <a:lnTo>
                    <a:pt x="166031" y="283781"/>
                  </a:lnTo>
                  <a:lnTo>
                    <a:pt x="166250" y="282603"/>
                  </a:lnTo>
                  <a:lnTo>
                    <a:pt x="166456" y="281407"/>
                  </a:lnTo>
                  <a:lnTo>
                    <a:pt x="166655" y="280192"/>
                  </a:lnTo>
                  <a:lnTo>
                    <a:pt x="166849" y="278977"/>
                  </a:lnTo>
                  <a:lnTo>
                    <a:pt x="167035" y="277763"/>
                  </a:lnTo>
                  <a:lnTo>
                    <a:pt x="167215" y="276530"/>
                  </a:lnTo>
                  <a:lnTo>
                    <a:pt x="167389" y="275278"/>
                  </a:lnTo>
                  <a:lnTo>
                    <a:pt x="167557" y="274026"/>
                  </a:lnTo>
                  <a:lnTo>
                    <a:pt x="167718" y="272775"/>
                  </a:lnTo>
                  <a:lnTo>
                    <a:pt x="167866" y="271505"/>
                  </a:lnTo>
                  <a:lnTo>
                    <a:pt x="168014" y="270235"/>
                  </a:lnTo>
                  <a:lnTo>
                    <a:pt x="168155" y="268965"/>
                  </a:lnTo>
                  <a:lnTo>
                    <a:pt x="168291" y="267676"/>
                  </a:lnTo>
                  <a:lnTo>
                    <a:pt x="168419" y="266370"/>
                  </a:lnTo>
                  <a:lnTo>
                    <a:pt x="168548" y="265081"/>
                  </a:lnTo>
                  <a:lnTo>
                    <a:pt x="168664" y="263774"/>
                  </a:lnTo>
                  <a:lnTo>
                    <a:pt x="168780" y="262449"/>
                  </a:lnTo>
                  <a:lnTo>
                    <a:pt x="168883" y="261142"/>
                  </a:lnTo>
                  <a:lnTo>
                    <a:pt x="168986" y="259817"/>
                  </a:lnTo>
                  <a:lnTo>
                    <a:pt x="169089" y="258492"/>
                  </a:lnTo>
                  <a:lnTo>
                    <a:pt x="169179" y="257167"/>
                  </a:lnTo>
                  <a:lnTo>
                    <a:pt x="169269" y="255823"/>
                  </a:lnTo>
                  <a:lnTo>
                    <a:pt x="169353" y="254498"/>
                  </a:lnTo>
                  <a:lnTo>
                    <a:pt x="169430" y="253154"/>
                  </a:lnTo>
                  <a:lnTo>
                    <a:pt x="169546" y="253228"/>
                  </a:lnTo>
                  <a:lnTo>
                    <a:pt x="169668" y="253301"/>
                  </a:lnTo>
                  <a:lnTo>
                    <a:pt x="169726" y="253320"/>
                  </a:lnTo>
                  <a:lnTo>
                    <a:pt x="169791" y="253338"/>
                  </a:lnTo>
                  <a:lnTo>
                    <a:pt x="169855" y="253338"/>
                  </a:lnTo>
                  <a:lnTo>
                    <a:pt x="169919" y="253320"/>
                  </a:lnTo>
                  <a:lnTo>
                    <a:pt x="170344" y="253246"/>
                  </a:lnTo>
                  <a:lnTo>
                    <a:pt x="170776" y="253209"/>
                  </a:lnTo>
                  <a:lnTo>
                    <a:pt x="171207" y="253173"/>
                  </a:lnTo>
                  <a:lnTo>
                    <a:pt x="171632" y="253173"/>
                  </a:lnTo>
                  <a:lnTo>
                    <a:pt x="172488" y="253209"/>
                  </a:lnTo>
                  <a:lnTo>
                    <a:pt x="173344" y="253265"/>
                  </a:lnTo>
                  <a:lnTo>
                    <a:pt x="174181" y="253283"/>
                  </a:lnTo>
                  <a:lnTo>
                    <a:pt x="174600" y="253283"/>
                  </a:lnTo>
                  <a:lnTo>
                    <a:pt x="175012" y="253265"/>
                  </a:lnTo>
                  <a:lnTo>
                    <a:pt x="175417" y="253228"/>
                  </a:lnTo>
                  <a:lnTo>
                    <a:pt x="175816" y="253173"/>
                  </a:lnTo>
                  <a:lnTo>
                    <a:pt x="176216" y="253062"/>
                  </a:lnTo>
                  <a:lnTo>
                    <a:pt x="176608" y="252933"/>
                  </a:lnTo>
                  <a:lnTo>
                    <a:pt x="176795" y="252860"/>
                  </a:lnTo>
                  <a:lnTo>
                    <a:pt x="176988" y="252768"/>
                  </a:lnTo>
                  <a:lnTo>
                    <a:pt x="177181" y="252657"/>
                  </a:lnTo>
                  <a:lnTo>
                    <a:pt x="177368" y="252547"/>
                  </a:lnTo>
                  <a:lnTo>
                    <a:pt x="177548" y="252418"/>
                  </a:lnTo>
                  <a:lnTo>
                    <a:pt x="177735" y="252289"/>
                  </a:lnTo>
                  <a:lnTo>
                    <a:pt x="177915" y="252123"/>
                  </a:lnTo>
                  <a:lnTo>
                    <a:pt x="178095" y="251958"/>
                  </a:lnTo>
                  <a:lnTo>
                    <a:pt x="178269" y="251792"/>
                  </a:lnTo>
                  <a:lnTo>
                    <a:pt x="178449" y="251590"/>
                  </a:lnTo>
                  <a:lnTo>
                    <a:pt x="178617" y="251387"/>
                  </a:lnTo>
                  <a:lnTo>
                    <a:pt x="178791" y="251148"/>
                  </a:lnTo>
                  <a:lnTo>
                    <a:pt x="178958" y="250909"/>
                  </a:lnTo>
                  <a:lnTo>
                    <a:pt x="179125" y="250651"/>
                  </a:lnTo>
                  <a:lnTo>
                    <a:pt x="179286" y="250375"/>
                  </a:lnTo>
                  <a:lnTo>
                    <a:pt x="179447" y="250080"/>
                  </a:lnTo>
                  <a:lnTo>
                    <a:pt x="179602" y="249767"/>
                  </a:lnTo>
                  <a:lnTo>
                    <a:pt x="179756" y="249436"/>
                  </a:lnTo>
                  <a:lnTo>
                    <a:pt x="179911" y="249086"/>
                  </a:lnTo>
                  <a:lnTo>
                    <a:pt x="180059" y="248700"/>
                  </a:lnTo>
                  <a:lnTo>
                    <a:pt x="180200" y="248313"/>
                  </a:lnTo>
                  <a:lnTo>
                    <a:pt x="180349" y="247890"/>
                  </a:lnTo>
                  <a:lnTo>
                    <a:pt x="180484" y="247448"/>
                  </a:lnTo>
                  <a:lnTo>
                    <a:pt x="180625" y="246988"/>
                  </a:lnTo>
                  <a:lnTo>
                    <a:pt x="180754" y="246510"/>
                  </a:lnTo>
                  <a:lnTo>
                    <a:pt x="180889" y="246013"/>
                  </a:lnTo>
                  <a:lnTo>
                    <a:pt x="181012" y="245479"/>
                  </a:lnTo>
                  <a:lnTo>
                    <a:pt x="181134" y="244908"/>
                  </a:lnTo>
                  <a:lnTo>
                    <a:pt x="181256" y="244338"/>
                  </a:lnTo>
                  <a:lnTo>
                    <a:pt x="181372" y="243730"/>
                  </a:lnTo>
                  <a:lnTo>
                    <a:pt x="181488" y="243086"/>
                  </a:lnTo>
                  <a:lnTo>
                    <a:pt x="181597" y="242424"/>
                  </a:lnTo>
                  <a:lnTo>
                    <a:pt x="181733" y="241558"/>
                  </a:lnTo>
                  <a:lnTo>
                    <a:pt x="181861" y="240657"/>
                  </a:lnTo>
                  <a:lnTo>
                    <a:pt x="181984" y="239755"/>
                  </a:lnTo>
                  <a:lnTo>
                    <a:pt x="182100" y="238834"/>
                  </a:lnTo>
                  <a:lnTo>
                    <a:pt x="182216" y="237896"/>
                  </a:lnTo>
                  <a:lnTo>
                    <a:pt x="182325" y="236939"/>
                  </a:lnTo>
                  <a:lnTo>
                    <a:pt x="182428" y="235982"/>
                  </a:lnTo>
                  <a:lnTo>
                    <a:pt x="182525" y="235006"/>
                  </a:lnTo>
                  <a:lnTo>
                    <a:pt x="182615" y="234012"/>
                  </a:lnTo>
                  <a:lnTo>
                    <a:pt x="182705" y="233018"/>
                  </a:lnTo>
                  <a:lnTo>
                    <a:pt x="182782" y="232006"/>
                  </a:lnTo>
                  <a:lnTo>
                    <a:pt x="182866" y="230994"/>
                  </a:lnTo>
                  <a:lnTo>
                    <a:pt x="182937" y="229963"/>
                  </a:lnTo>
                  <a:lnTo>
                    <a:pt x="183007" y="228932"/>
                  </a:lnTo>
                  <a:lnTo>
                    <a:pt x="183072" y="227883"/>
                  </a:lnTo>
                  <a:lnTo>
                    <a:pt x="183130" y="226815"/>
                  </a:lnTo>
                  <a:lnTo>
                    <a:pt x="183188" y="225748"/>
                  </a:lnTo>
                  <a:lnTo>
                    <a:pt x="183239" y="224680"/>
                  </a:lnTo>
                  <a:lnTo>
                    <a:pt x="183291" y="223594"/>
                  </a:lnTo>
                  <a:lnTo>
                    <a:pt x="183336" y="222508"/>
                  </a:lnTo>
                  <a:lnTo>
                    <a:pt x="183413" y="220318"/>
                  </a:lnTo>
                  <a:lnTo>
                    <a:pt x="183477" y="218110"/>
                  </a:lnTo>
                  <a:lnTo>
                    <a:pt x="183529" y="215864"/>
                  </a:lnTo>
                  <a:lnTo>
                    <a:pt x="183574" y="213618"/>
                  </a:lnTo>
                  <a:lnTo>
                    <a:pt x="183600" y="211373"/>
                  </a:lnTo>
                  <a:lnTo>
                    <a:pt x="183619" y="209091"/>
                  </a:lnTo>
                  <a:lnTo>
                    <a:pt x="183632" y="206827"/>
                  </a:lnTo>
                  <a:lnTo>
                    <a:pt x="183632" y="204563"/>
                  </a:lnTo>
                  <a:lnTo>
                    <a:pt x="183625" y="202299"/>
                  </a:lnTo>
                  <a:lnTo>
                    <a:pt x="183613" y="200035"/>
                  </a:lnTo>
                  <a:lnTo>
                    <a:pt x="183600" y="197790"/>
                  </a:lnTo>
                  <a:lnTo>
                    <a:pt x="183574" y="195562"/>
                  </a:lnTo>
                  <a:lnTo>
                    <a:pt x="183522" y="191145"/>
                  </a:lnTo>
                  <a:lnTo>
                    <a:pt x="183458" y="186838"/>
                  </a:lnTo>
                  <a:lnTo>
                    <a:pt x="183387" y="182678"/>
                  </a:lnTo>
                  <a:lnTo>
                    <a:pt x="183329" y="178666"/>
                  </a:lnTo>
                  <a:lnTo>
                    <a:pt x="183284" y="174856"/>
                  </a:lnTo>
                  <a:lnTo>
                    <a:pt x="183265" y="172187"/>
                  </a:lnTo>
                  <a:lnTo>
                    <a:pt x="183252" y="169426"/>
                  </a:lnTo>
                  <a:lnTo>
                    <a:pt x="183246" y="166592"/>
                  </a:lnTo>
                  <a:lnTo>
                    <a:pt x="183233" y="163702"/>
                  </a:lnTo>
                  <a:lnTo>
                    <a:pt x="183220" y="162230"/>
                  </a:lnTo>
                  <a:lnTo>
                    <a:pt x="183207" y="160757"/>
                  </a:lnTo>
                  <a:lnTo>
                    <a:pt x="183188" y="159285"/>
                  </a:lnTo>
                  <a:lnTo>
                    <a:pt x="183162" y="157812"/>
                  </a:lnTo>
                  <a:lnTo>
                    <a:pt x="183123" y="156340"/>
                  </a:lnTo>
                  <a:lnTo>
                    <a:pt x="183085" y="154849"/>
                  </a:lnTo>
                  <a:lnTo>
                    <a:pt x="183033" y="153376"/>
                  </a:lnTo>
                  <a:lnTo>
                    <a:pt x="182975" y="151922"/>
                  </a:lnTo>
                  <a:lnTo>
                    <a:pt x="182904" y="150468"/>
                  </a:lnTo>
                  <a:lnTo>
                    <a:pt x="182827" y="149014"/>
                  </a:lnTo>
                  <a:lnTo>
                    <a:pt x="182731" y="147578"/>
                  </a:lnTo>
                  <a:lnTo>
                    <a:pt x="182628" y="146180"/>
                  </a:lnTo>
                  <a:lnTo>
                    <a:pt x="182563" y="145462"/>
                  </a:lnTo>
                  <a:lnTo>
                    <a:pt x="182505" y="144781"/>
                  </a:lnTo>
                  <a:lnTo>
                    <a:pt x="182434" y="144081"/>
                  </a:lnTo>
                  <a:lnTo>
                    <a:pt x="182364" y="143400"/>
                  </a:lnTo>
                  <a:lnTo>
                    <a:pt x="182293" y="142719"/>
                  </a:lnTo>
                  <a:lnTo>
                    <a:pt x="182216" y="142057"/>
                  </a:lnTo>
                  <a:lnTo>
                    <a:pt x="182132" y="141376"/>
                  </a:lnTo>
                  <a:lnTo>
                    <a:pt x="182042" y="140713"/>
                  </a:lnTo>
                  <a:lnTo>
                    <a:pt x="181952" y="140069"/>
                  </a:lnTo>
                  <a:lnTo>
                    <a:pt x="181855" y="139425"/>
                  </a:lnTo>
                  <a:lnTo>
                    <a:pt x="181758" y="138781"/>
                  </a:lnTo>
                  <a:lnTo>
                    <a:pt x="181649" y="138155"/>
                  </a:lnTo>
                  <a:lnTo>
                    <a:pt x="181540" y="137529"/>
                  </a:lnTo>
                  <a:lnTo>
                    <a:pt x="181424" y="136922"/>
                  </a:lnTo>
                  <a:lnTo>
                    <a:pt x="181301" y="136314"/>
                  </a:lnTo>
                  <a:lnTo>
                    <a:pt x="181179" y="135725"/>
                  </a:lnTo>
                  <a:lnTo>
                    <a:pt x="181044" y="135136"/>
                  </a:lnTo>
                  <a:lnTo>
                    <a:pt x="180909" y="134566"/>
                  </a:lnTo>
                  <a:lnTo>
                    <a:pt x="180767" y="133995"/>
                  </a:lnTo>
                  <a:lnTo>
                    <a:pt x="180619" y="133443"/>
                  </a:lnTo>
                  <a:lnTo>
                    <a:pt x="180464" y="132891"/>
                  </a:lnTo>
                  <a:lnTo>
                    <a:pt x="180303" y="132357"/>
                  </a:lnTo>
                  <a:lnTo>
                    <a:pt x="180136" y="131823"/>
                  </a:lnTo>
                  <a:lnTo>
                    <a:pt x="179962" y="131326"/>
                  </a:lnTo>
                  <a:lnTo>
                    <a:pt x="179834" y="130958"/>
                  </a:lnTo>
                  <a:lnTo>
                    <a:pt x="179698" y="130608"/>
                  </a:lnTo>
                  <a:lnTo>
                    <a:pt x="179428" y="129927"/>
                  </a:lnTo>
                  <a:lnTo>
                    <a:pt x="179145" y="129283"/>
                  </a:lnTo>
                  <a:lnTo>
                    <a:pt x="178861" y="128676"/>
                  </a:lnTo>
                  <a:lnTo>
                    <a:pt x="178565" y="128105"/>
                  </a:lnTo>
                  <a:lnTo>
                    <a:pt x="178263" y="127571"/>
                  </a:lnTo>
                  <a:lnTo>
                    <a:pt x="177954" y="127074"/>
                  </a:lnTo>
                  <a:lnTo>
                    <a:pt x="177645" y="126614"/>
                  </a:lnTo>
                  <a:lnTo>
                    <a:pt x="177323" y="126173"/>
                  </a:lnTo>
                  <a:lnTo>
                    <a:pt x="177001" y="125786"/>
                  </a:lnTo>
                  <a:lnTo>
                    <a:pt x="176666" y="125400"/>
                  </a:lnTo>
                  <a:lnTo>
                    <a:pt x="176331" y="125068"/>
                  </a:lnTo>
                  <a:lnTo>
                    <a:pt x="175997" y="124755"/>
                  </a:lnTo>
                  <a:lnTo>
                    <a:pt x="175649" y="124479"/>
                  </a:lnTo>
                  <a:lnTo>
                    <a:pt x="175301" y="124222"/>
                  </a:lnTo>
                  <a:lnTo>
                    <a:pt x="174954" y="123982"/>
                  </a:lnTo>
                  <a:lnTo>
                    <a:pt x="174600" y="123780"/>
                  </a:lnTo>
                  <a:lnTo>
                    <a:pt x="174246" y="123596"/>
                  </a:lnTo>
                  <a:lnTo>
                    <a:pt x="173885" y="123448"/>
                  </a:lnTo>
                  <a:lnTo>
                    <a:pt x="173525" y="123320"/>
                  </a:lnTo>
                  <a:lnTo>
                    <a:pt x="173158" y="123209"/>
                  </a:lnTo>
                  <a:lnTo>
                    <a:pt x="172797" y="123117"/>
                  </a:lnTo>
                  <a:lnTo>
                    <a:pt x="172430" y="123044"/>
                  </a:lnTo>
                  <a:lnTo>
                    <a:pt x="172063" y="123007"/>
                  </a:lnTo>
                  <a:lnTo>
                    <a:pt x="171696" y="122970"/>
                  </a:lnTo>
                  <a:lnTo>
                    <a:pt x="171329" y="122952"/>
                  </a:lnTo>
                  <a:lnTo>
                    <a:pt x="170962" y="122970"/>
                  </a:lnTo>
                  <a:lnTo>
                    <a:pt x="170602" y="122988"/>
                  </a:lnTo>
                  <a:lnTo>
                    <a:pt x="170235" y="123025"/>
                  </a:lnTo>
                  <a:lnTo>
                    <a:pt x="169868" y="123080"/>
                  </a:lnTo>
                  <a:lnTo>
                    <a:pt x="169507" y="123136"/>
                  </a:lnTo>
                  <a:lnTo>
                    <a:pt x="169147" y="123228"/>
                  </a:lnTo>
                  <a:lnTo>
                    <a:pt x="168967" y="118921"/>
                  </a:lnTo>
                  <a:lnTo>
                    <a:pt x="168773" y="114632"/>
                  </a:lnTo>
                  <a:lnTo>
                    <a:pt x="168567" y="110344"/>
                  </a:lnTo>
                  <a:lnTo>
                    <a:pt x="168458" y="108190"/>
                  </a:lnTo>
                  <a:lnTo>
                    <a:pt x="168349" y="106055"/>
                  </a:lnTo>
                  <a:lnTo>
                    <a:pt x="168226" y="103920"/>
                  </a:lnTo>
                  <a:lnTo>
                    <a:pt x="168104" y="101785"/>
                  </a:lnTo>
                  <a:lnTo>
                    <a:pt x="167982" y="99650"/>
                  </a:lnTo>
                  <a:lnTo>
                    <a:pt x="167853" y="97515"/>
                  </a:lnTo>
                  <a:lnTo>
                    <a:pt x="167718" y="95380"/>
                  </a:lnTo>
                  <a:lnTo>
                    <a:pt x="167576" y="93263"/>
                  </a:lnTo>
                  <a:lnTo>
                    <a:pt x="167434" y="91146"/>
                  </a:lnTo>
                  <a:lnTo>
                    <a:pt x="167286" y="89011"/>
                  </a:lnTo>
                  <a:lnTo>
                    <a:pt x="167261" y="88698"/>
                  </a:lnTo>
                  <a:lnTo>
                    <a:pt x="167228" y="88385"/>
                  </a:lnTo>
                  <a:lnTo>
                    <a:pt x="167190" y="88091"/>
                  </a:lnTo>
                  <a:lnTo>
                    <a:pt x="167138" y="87815"/>
                  </a:lnTo>
                  <a:lnTo>
                    <a:pt x="167087" y="87557"/>
                  </a:lnTo>
                  <a:lnTo>
                    <a:pt x="167029" y="87336"/>
                  </a:lnTo>
                  <a:lnTo>
                    <a:pt x="166958" y="87115"/>
                  </a:lnTo>
                  <a:lnTo>
                    <a:pt x="166887" y="86913"/>
                  </a:lnTo>
                  <a:lnTo>
                    <a:pt x="166816" y="86729"/>
                  </a:lnTo>
                  <a:lnTo>
                    <a:pt x="166733" y="86563"/>
                  </a:lnTo>
                  <a:lnTo>
                    <a:pt x="166649" y="86416"/>
                  </a:lnTo>
                  <a:lnTo>
                    <a:pt x="166559" y="86287"/>
                  </a:lnTo>
                  <a:lnTo>
                    <a:pt x="166469" y="86158"/>
                  </a:lnTo>
                  <a:lnTo>
                    <a:pt x="166372" y="86066"/>
                  </a:lnTo>
                  <a:lnTo>
                    <a:pt x="166269" y="85974"/>
                  </a:lnTo>
                  <a:lnTo>
                    <a:pt x="166173" y="85901"/>
                  </a:lnTo>
                  <a:lnTo>
                    <a:pt x="166153" y="85625"/>
                  </a:lnTo>
                  <a:lnTo>
                    <a:pt x="166121" y="85330"/>
                  </a:lnTo>
                  <a:lnTo>
                    <a:pt x="166089" y="85054"/>
                  </a:lnTo>
                  <a:lnTo>
                    <a:pt x="166044" y="84778"/>
                  </a:lnTo>
                  <a:lnTo>
                    <a:pt x="165992" y="84520"/>
                  </a:lnTo>
                  <a:lnTo>
                    <a:pt x="165928" y="84263"/>
                  </a:lnTo>
                  <a:lnTo>
                    <a:pt x="165864" y="84023"/>
                  </a:lnTo>
                  <a:lnTo>
                    <a:pt x="165786" y="83784"/>
                  </a:lnTo>
                  <a:lnTo>
                    <a:pt x="165703" y="83582"/>
                  </a:lnTo>
                  <a:lnTo>
                    <a:pt x="165612" y="83397"/>
                  </a:lnTo>
                  <a:lnTo>
                    <a:pt x="165516" y="83213"/>
                  </a:lnTo>
                  <a:lnTo>
                    <a:pt x="165413" y="83066"/>
                  </a:lnTo>
                  <a:lnTo>
                    <a:pt x="165297" y="82937"/>
                  </a:lnTo>
                  <a:lnTo>
                    <a:pt x="165175" y="82845"/>
                  </a:lnTo>
                  <a:lnTo>
                    <a:pt x="165046" y="82772"/>
                  </a:lnTo>
                  <a:lnTo>
                    <a:pt x="164911" y="82716"/>
                  </a:lnTo>
                  <a:lnTo>
                    <a:pt x="163391" y="82293"/>
                  </a:lnTo>
                  <a:lnTo>
                    <a:pt x="161872" y="81870"/>
                  </a:lnTo>
                  <a:lnTo>
                    <a:pt x="160353" y="81502"/>
                  </a:lnTo>
                  <a:lnTo>
                    <a:pt x="158827" y="81134"/>
                  </a:lnTo>
                  <a:lnTo>
                    <a:pt x="157308" y="80784"/>
                  </a:lnTo>
                  <a:lnTo>
                    <a:pt x="155782" y="80471"/>
                  </a:lnTo>
                  <a:lnTo>
                    <a:pt x="154256" y="80176"/>
                  </a:lnTo>
                  <a:lnTo>
                    <a:pt x="152731" y="79900"/>
                  </a:lnTo>
                  <a:lnTo>
                    <a:pt x="151205" y="79643"/>
                  </a:lnTo>
                  <a:lnTo>
                    <a:pt x="149673" y="79385"/>
                  </a:lnTo>
                  <a:lnTo>
                    <a:pt x="148147" y="79164"/>
                  </a:lnTo>
                  <a:lnTo>
                    <a:pt x="146615" y="78962"/>
                  </a:lnTo>
                  <a:lnTo>
                    <a:pt x="145089" y="78778"/>
                  </a:lnTo>
                  <a:lnTo>
                    <a:pt x="143557" y="78594"/>
                  </a:lnTo>
                  <a:lnTo>
                    <a:pt x="142024" y="78428"/>
                  </a:lnTo>
                  <a:lnTo>
                    <a:pt x="140492" y="78299"/>
                  </a:lnTo>
                  <a:lnTo>
                    <a:pt x="138960" y="78152"/>
                  </a:lnTo>
                  <a:lnTo>
                    <a:pt x="137428" y="78041"/>
                  </a:lnTo>
                  <a:lnTo>
                    <a:pt x="135896" y="77931"/>
                  </a:lnTo>
                  <a:lnTo>
                    <a:pt x="134364" y="77821"/>
                  </a:lnTo>
                  <a:lnTo>
                    <a:pt x="131293" y="77655"/>
                  </a:lnTo>
                  <a:lnTo>
                    <a:pt x="128222" y="77526"/>
                  </a:lnTo>
                  <a:lnTo>
                    <a:pt x="125158" y="77434"/>
                  </a:lnTo>
                  <a:lnTo>
                    <a:pt x="122087" y="77342"/>
                  </a:lnTo>
                  <a:lnTo>
                    <a:pt x="119016" y="77287"/>
                  </a:lnTo>
                  <a:lnTo>
                    <a:pt x="115945" y="77232"/>
                  </a:lnTo>
                  <a:lnTo>
                    <a:pt x="116022" y="75004"/>
                  </a:lnTo>
                  <a:lnTo>
                    <a:pt x="116093" y="72777"/>
                  </a:lnTo>
                  <a:lnTo>
                    <a:pt x="116158" y="70550"/>
                  </a:lnTo>
                  <a:lnTo>
                    <a:pt x="116215" y="68305"/>
                  </a:lnTo>
                  <a:lnTo>
                    <a:pt x="116273" y="66078"/>
                  </a:lnTo>
                  <a:lnTo>
                    <a:pt x="116318" y="63832"/>
                  </a:lnTo>
                  <a:lnTo>
                    <a:pt x="116364" y="61587"/>
                  </a:lnTo>
                  <a:lnTo>
                    <a:pt x="116409" y="59341"/>
                  </a:lnTo>
                  <a:lnTo>
                    <a:pt x="116479" y="54832"/>
                  </a:lnTo>
                  <a:lnTo>
                    <a:pt x="116537" y="50341"/>
                  </a:lnTo>
                  <a:lnTo>
                    <a:pt x="116589" y="45831"/>
                  </a:lnTo>
                  <a:lnTo>
                    <a:pt x="116634" y="41322"/>
                  </a:lnTo>
                  <a:lnTo>
                    <a:pt x="116666" y="38837"/>
                  </a:lnTo>
                  <a:lnTo>
                    <a:pt x="116698" y="36334"/>
                  </a:lnTo>
                  <a:lnTo>
                    <a:pt x="116776" y="31254"/>
                  </a:lnTo>
                  <a:lnTo>
                    <a:pt x="116808" y="28714"/>
                  </a:lnTo>
                  <a:lnTo>
                    <a:pt x="116840" y="26137"/>
                  </a:lnTo>
                  <a:lnTo>
                    <a:pt x="116859" y="23560"/>
                  </a:lnTo>
                  <a:lnTo>
                    <a:pt x="116866" y="21002"/>
                  </a:lnTo>
                  <a:lnTo>
                    <a:pt x="116866" y="19713"/>
                  </a:lnTo>
                  <a:lnTo>
                    <a:pt x="116866" y="18425"/>
                  </a:lnTo>
                  <a:lnTo>
                    <a:pt x="116853" y="17137"/>
                  </a:lnTo>
                  <a:lnTo>
                    <a:pt x="116840" y="15848"/>
                  </a:lnTo>
                  <a:lnTo>
                    <a:pt x="116827" y="14578"/>
                  </a:lnTo>
                  <a:lnTo>
                    <a:pt x="116801" y="13290"/>
                  </a:lnTo>
                  <a:lnTo>
                    <a:pt x="116769" y="12020"/>
                  </a:lnTo>
                  <a:lnTo>
                    <a:pt x="116737" y="10750"/>
                  </a:lnTo>
                  <a:lnTo>
                    <a:pt x="116698" y="9480"/>
                  </a:lnTo>
                  <a:lnTo>
                    <a:pt x="116647" y="8210"/>
                  </a:lnTo>
                  <a:lnTo>
                    <a:pt x="116595" y="6958"/>
                  </a:lnTo>
                  <a:lnTo>
                    <a:pt x="116531" y="5688"/>
                  </a:lnTo>
                  <a:lnTo>
                    <a:pt x="116460" y="4455"/>
                  </a:lnTo>
                  <a:lnTo>
                    <a:pt x="116383" y="3203"/>
                  </a:lnTo>
                  <a:lnTo>
                    <a:pt x="116299" y="1970"/>
                  </a:lnTo>
                  <a:lnTo>
                    <a:pt x="116203" y="737"/>
                  </a:lnTo>
                  <a:lnTo>
                    <a:pt x="114258" y="903"/>
                  </a:lnTo>
                  <a:lnTo>
                    <a:pt x="114188" y="1768"/>
                  </a:lnTo>
                  <a:lnTo>
                    <a:pt x="114117" y="2633"/>
                  </a:lnTo>
                  <a:lnTo>
                    <a:pt x="114052" y="3498"/>
                  </a:lnTo>
                  <a:lnTo>
                    <a:pt x="113994" y="4381"/>
                  </a:lnTo>
                  <a:lnTo>
                    <a:pt x="113936" y="5265"/>
                  </a:lnTo>
                  <a:lnTo>
                    <a:pt x="113885" y="6148"/>
                  </a:lnTo>
                  <a:lnTo>
                    <a:pt x="113788" y="7934"/>
                  </a:lnTo>
                  <a:lnTo>
                    <a:pt x="113705" y="9737"/>
                  </a:lnTo>
                  <a:lnTo>
                    <a:pt x="113634" y="11560"/>
                  </a:lnTo>
                  <a:lnTo>
                    <a:pt x="113570" y="13382"/>
                  </a:lnTo>
                  <a:lnTo>
                    <a:pt x="113512" y="15222"/>
                  </a:lnTo>
                  <a:lnTo>
                    <a:pt x="112218" y="14983"/>
                  </a:lnTo>
                  <a:lnTo>
                    <a:pt x="110917" y="14762"/>
                  </a:lnTo>
                  <a:lnTo>
                    <a:pt x="109617" y="14541"/>
                  </a:lnTo>
                  <a:lnTo>
                    <a:pt x="108310" y="14357"/>
                  </a:lnTo>
                  <a:lnTo>
                    <a:pt x="107003" y="14173"/>
                  </a:lnTo>
                  <a:lnTo>
                    <a:pt x="105696" y="14008"/>
                  </a:lnTo>
                  <a:lnTo>
                    <a:pt x="104389" y="13860"/>
                  </a:lnTo>
                  <a:lnTo>
                    <a:pt x="103082" y="13732"/>
                  </a:lnTo>
                  <a:lnTo>
                    <a:pt x="101769" y="13603"/>
                  </a:lnTo>
                  <a:lnTo>
                    <a:pt x="100456" y="13492"/>
                  </a:lnTo>
                  <a:lnTo>
                    <a:pt x="99142" y="13400"/>
                  </a:lnTo>
                  <a:lnTo>
                    <a:pt x="97829" y="13308"/>
                  </a:lnTo>
                  <a:lnTo>
                    <a:pt x="96509" y="13235"/>
                  </a:lnTo>
                  <a:lnTo>
                    <a:pt x="95196" y="13179"/>
                  </a:lnTo>
                  <a:lnTo>
                    <a:pt x="93883" y="13124"/>
                  </a:lnTo>
                  <a:lnTo>
                    <a:pt x="92563" y="13087"/>
                  </a:lnTo>
                  <a:lnTo>
                    <a:pt x="91250" y="13069"/>
                  </a:lnTo>
                  <a:lnTo>
                    <a:pt x="89930" y="13051"/>
                  </a:lnTo>
                  <a:lnTo>
                    <a:pt x="87303" y="13051"/>
                  </a:lnTo>
                  <a:lnTo>
                    <a:pt x="84677" y="13106"/>
                  </a:lnTo>
                  <a:lnTo>
                    <a:pt x="82050" y="13198"/>
                  </a:lnTo>
                  <a:lnTo>
                    <a:pt x="79430" y="13327"/>
                  </a:lnTo>
                  <a:lnTo>
                    <a:pt x="76816" y="13474"/>
                  </a:lnTo>
                  <a:lnTo>
                    <a:pt x="74215" y="13676"/>
                  </a:lnTo>
                  <a:lnTo>
                    <a:pt x="71615" y="13916"/>
                  </a:lnTo>
                  <a:lnTo>
                    <a:pt x="71569" y="10474"/>
                  </a:lnTo>
                  <a:lnTo>
                    <a:pt x="71512" y="7032"/>
                  </a:lnTo>
                  <a:lnTo>
                    <a:pt x="71389" y="74"/>
                  </a:lnTo>
                  <a:lnTo>
                    <a:pt x="69554"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567;p33"/>
            <p:cNvSpPr/>
            <p:nvPr/>
          </p:nvSpPr>
          <p:spPr>
            <a:xfrm>
              <a:off x="-3717875" y="-7329900"/>
              <a:ext cx="297775" cy="2823950"/>
            </a:xfrm>
            <a:custGeom>
              <a:avLst/>
              <a:gdLst/>
              <a:ahLst/>
              <a:cxnLst/>
              <a:rect l="l" t="t" r="r" b="b"/>
              <a:pathLst>
                <a:path w="11911" h="112958" extrusionOk="0">
                  <a:moveTo>
                    <a:pt x="11254" y="1"/>
                  </a:moveTo>
                  <a:lnTo>
                    <a:pt x="10835" y="222"/>
                  </a:lnTo>
                  <a:lnTo>
                    <a:pt x="10417" y="424"/>
                  </a:lnTo>
                  <a:lnTo>
                    <a:pt x="10011" y="590"/>
                  </a:lnTo>
                  <a:lnTo>
                    <a:pt x="9599" y="756"/>
                  </a:lnTo>
                  <a:lnTo>
                    <a:pt x="8794" y="1068"/>
                  </a:lnTo>
                  <a:lnTo>
                    <a:pt x="8009" y="1363"/>
                  </a:lnTo>
                  <a:lnTo>
                    <a:pt x="7623" y="1529"/>
                  </a:lnTo>
                  <a:lnTo>
                    <a:pt x="7237" y="1694"/>
                  </a:lnTo>
                  <a:lnTo>
                    <a:pt x="6863" y="1878"/>
                  </a:lnTo>
                  <a:lnTo>
                    <a:pt x="6490" y="2099"/>
                  </a:lnTo>
                  <a:lnTo>
                    <a:pt x="6123" y="2338"/>
                  </a:lnTo>
                  <a:lnTo>
                    <a:pt x="5762" y="2596"/>
                  </a:lnTo>
                  <a:lnTo>
                    <a:pt x="5408" y="2891"/>
                  </a:lnTo>
                  <a:lnTo>
                    <a:pt x="5234" y="3056"/>
                  </a:lnTo>
                  <a:lnTo>
                    <a:pt x="5061" y="3240"/>
                  </a:lnTo>
                  <a:lnTo>
                    <a:pt x="4887" y="3424"/>
                  </a:lnTo>
                  <a:lnTo>
                    <a:pt x="4719" y="3627"/>
                  </a:lnTo>
                  <a:lnTo>
                    <a:pt x="4546" y="3829"/>
                  </a:lnTo>
                  <a:lnTo>
                    <a:pt x="4378" y="4050"/>
                  </a:lnTo>
                  <a:lnTo>
                    <a:pt x="4217" y="4289"/>
                  </a:lnTo>
                  <a:lnTo>
                    <a:pt x="4050" y="4529"/>
                  </a:lnTo>
                  <a:lnTo>
                    <a:pt x="3889" y="4786"/>
                  </a:lnTo>
                  <a:lnTo>
                    <a:pt x="3734" y="5062"/>
                  </a:lnTo>
                  <a:lnTo>
                    <a:pt x="3573" y="5357"/>
                  </a:lnTo>
                  <a:lnTo>
                    <a:pt x="3419" y="5670"/>
                  </a:lnTo>
                  <a:lnTo>
                    <a:pt x="3264" y="6001"/>
                  </a:lnTo>
                  <a:lnTo>
                    <a:pt x="3110" y="6332"/>
                  </a:lnTo>
                  <a:lnTo>
                    <a:pt x="2962" y="6701"/>
                  </a:lnTo>
                  <a:lnTo>
                    <a:pt x="2814" y="7069"/>
                  </a:lnTo>
                  <a:lnTo>
                    <a:pt x="2666" y="7455"/>
                  </a:lnTo>
                  <a:lnTo>
                    <a:pt x="2524" y="7879"/>
                  </a:lnTo>
                  <a:lnTo>
                    <a:pt x="2382" y="8302"/>
                  </a:lnTo>
                  <a:lnTo>
                    <a:pt x="2241" y="8762"/>
                  </a:lnTo>
                  <a:lnTo>
                    <a:pt x="2099" y="9241"/>
                  </a:lnTo>
                  <a:lnTo>
                    <a:pt x="1964" y="9738"/>
                  </a:lnTo>
                  <a:lnTo>
                    <a:pt x="1835" y="10253"/>
                  </a:lnTo>
                  <a:lnTo>
                    <a:pt x="1700" y="10787"/>
                  </a:lnTo>
                  <a:lnTo>
                    <a:pt x="1571" y="11339"/>
                  </a:lnTo>
                  <a:lnTo>
                    <a:pt x="1449" y="11928"/>
                  </a:lnTo>
                  <a:lnTo>
                    <a:pt x="1320" y="12535"/>
                  </a:lnTo>
                  <a:lnTo>
                    <a:pt x="1198" y="13179"/>
                  </a:lnTo>
                  <a:lnTo>
                    <a:pt x="1082" y="13824"/>
                  </a:lnTo>
                  <a:lnTo>
                    <a:pt x="966" y="14505"/>
                  </a:lnTo>
                  <a:lnTo>
                    <a:pt x="850" y="15222"/>
                  </a:lnTo>
                  <a:lnTo>
                    <a:pt x="734" y="15959"/>
                  </a:lnTo>
                  <a:lnTo>
                    <a:pt x="625" y="16732"/>
                  </a:lnTo>
                  <a:lnTo>
                    <a:pt x="522" y="17523"/>
                  </a:lnTo>
                  <a:lnTo>
                    <a:pt x="425" y="18278"/>
                  </a:lnTo>
                  <a:lnTo>
                    <a:pt x="342" y="19051"/>
                  </a:lnTo>
                  <a:lnTo>
                    <a:pt x="271" y="19879"/>
                  </a:lnTo>
                  <a:lnTo>
                    <a:pt x="206" y="20726"/>
                  </a:lnTo>
                  <a:lnTo>
                    <a:pt x="155" y="21609"/>
                  </a:lnTo>
                  <a:lnTo>
                    <a:pt x="110" y="22511"/>
                  </a:lnTo>
                  <a:lnTo>
                    <a:pt x="71" y="23431"/>
                  </a:lnTo>
                  <a:lnTo>
                    <a:pt x="46" y="24389"/>
                  </a:lnTo>
                  <a:lnTo>
                    <a:pt x="26" y="25364"/>
                  </a:lnTo>
                  <a:lnTo>
                    <a:pt x="13" y="26340"/>
                  </a:lnTo>
                  <a:lnTo>
                    <a:pt x="0" y="27333"/>
                  </a:lnTo>
                  <a:lnTo>
                    <a:pt x="0" y="28346"/>
                  </a:lnTo>
                  <a:lnTo>
                    <a:pt x="7" y="29377"/>
                  </a:lnTo>
                  <a:lnTo>
                    <a:pt x="13" y="30407"/>
                  </a:lnTo>
                  <a:lnTo>
                    <a:pt x="39" y="32487"/>
                  </a:lnTo>
                  <a:lnTo>
                    <a:pt x="78" y="34567"/>
                  </a:lnTo>
                  <a:lnTo>
                    <a:pt x="129" y="36647"/>
                  </a:lnTo>
                  <a:lnTo>
                    <a:pt x="239" y="40714"/>
                  </a:lnTo>
                  <a:lnTo>
                    <a:pt x="290" y="42666"/>
                  </a:lnTo>
                  <a:lnTo>
                    <a:pt x="329" y="44524"/>
                  </a:lnTo>
                  <a:lnTo>
                    <a:pt x="361" y="46291"/>
                  </a:lnTo>
                  <a:lnTo>
                    <a:pt x="374" y="47138"/>
                  </a:lnTo>
                  <a:lnTo>
                    <a:pt x="374" y="47948"/>
                  </a:lnTo>
                  <a:lnTo>
                    <a:pt x="374" y="49954"/>
                  </a:lnTo>
                  <a:lnTo>
                    <a:pt x="361" y="52108"/>
                  </a:lnTo>
                  <a:lnTo>
                    <a:pt x="329" y="56893"/>
                  </a:lnTo>
                  <a:lnTo>
                    <a:pt x="310" y="59470"/>
                  </a:lnTo>
                  <a:lnTo>
                    <a:pt x="297" y="62157"/>
                  </a:lnTo>
                  <a:lnTo>
                    <a:pt x="284" y="64937"/>
                  </a:lnTo>
                  <a:lnTo>
                    <a:pt x="290" y="67771"/>
                  </a:lnTo>
                  <a:lnTo>
                    <a:pt x="303" y="70661"/>
                  </a:lnTo>
                  <a:lnTo>
                    <a:pt x="316" y="72133"/>
                  </a:lnTo>
                  <a:lnTo>
                    <a:pt x="335" y="73587"/>
                  </a:lnTo>
                  <a:lnTo>
                    <a:pt x="355" y="75060"/>
                  </a:lnTo>
                  <a:lnTo>
                    <a:pt x="387" y="76532"/>
                  </a:lnTo>
                  <a:lnTo>
                    <a:pt x="419" y="78023"/>
                  </a:lnTo>
                  <a:lnTo>
                    <a:pt x="458" y="79496"/>
                  </a:lnTo>
                  <a:lnTo>
                    <a:pt x="503" y="80950"/>
                  </a:lnTo>
                  <a:lnTo>
                    <a:pt x="554" y="82422"/>
                  </a:lnTo>
                  <a:lnTo>
                    <a:pt x="612" y="83876"/>
                  </a:lnTo>
                  <a:lnTo>
                    <a:pt x="676" y="85312"/>
                  </a:lnTo>
                  <a:lnTo>
                    <a:pt x="754" y="86747"/>
                  </a:lnTo>
                  <a:lnTo>
                    <a:pt x="837" y="88146"/>
                  </a:lnTo>
                  <a:lnTo>
                    <a:pt x="928" y="89545"/>
                  </a:lnTo>
                  <a:lnTo>
                    <a:pt x="1024" y="90926"/>
                  </a:lnTo>
                  <a:lnTo>
                    <a:pt x="1134" y="92288"/>
                  </a:lnTo>
                  <a:lnTo>
                    <a:pt x="1256" y="93613"/>
                  </a:lnTo>
                  <a:lnTo>
                    <a:pt x="1385" y="94920"/>
                  </a:lnTo>
                  <a:lnTo>
                    <a:pt x="1526" y="96208"/>
                  </a:lnTo>
                  <a:lnTo>
                    <a:pt x="1674" y="97460"/>
                  </a:lnTo>
                  <a:lnTo>
                    <a:pt x="1835" y="98674"/>
                  </a:lnTo>
                  <a:lnTo>
                    <a:pt x="1925" y="99263"/>
                  </a:lnTo>
                  <a:lnTo>
                    <a:pt x="2009" y="99852"/>
                  </a:lnTo>
                  <a:lnTo>
                    <a:pt x="2099" y="100423"/>
                  </a:lnTo>
                  <a:lnTo>
                    <a:pt x="2196" y="100993"/>
                  </a:lnTo>
                  <a:lnTo>
                    <a:pt x="2292" y="101546"/>
                  </a:lnTo>
                  <a:lnTo>
                    <a:pt x="2395" y="102098"/>
                  </a:lnTo>
                  <a:lnTo>
                    <a:pt x="2498" y="102650"/>
                  </a:lnTo>
                  <a:lnTo>
                    <a:pt x="2608" y="103165"/>
                  </a:lnTo>
                  <a:lnTo>
                    <a:pt x="2717" y="103681"/>
                  </a:lnTo>
                  <a:lnTo>
                    <a:pt x="2827" y="104196"/>
                  </a:lnTo>
                  <a:lnTo>
                    <a:pt x="2943" y="104693"/>
                  </a:lnTo>
                  <a:lnTo>
                    <a:pt x="3065" y="105172"/>
                  </a:lnTo>
                  <a:lnTo>
                    <a:pt x="3187" y="105650"/>
                  </a:lnTo>
                  <a:lnTo>
                    <a:pt x="3316" y="106092"/>
                  </a:lnTo>
                  <a:lnTo>
                    <a:pt x="3451" y="106552"/>
                  </a:lnTo>
                  <a:lnTo>
                    <a:pt x="3586" y="106975"/>
                  </a:lnTo>
                  <a:lnTo>
                    <a:pt x="3722" y="107399"/>
                  </a:lnTo>
                  <a:lnTo>
                    <a:pt x="3863" y="107804"/>
                  </a:lnTo>
                  <a:lnTo>
                    <a:pt x="4011" y="108209"/>
                  </a:lnTo>
                  <a:lnTo>
                    <a:pt x="4159" y="108595"/>
                  </a:lnTo>
                  <a:lnTo>
                    <a:pt x="4314" y="108963"/>
                  </a:lnTo>
                  <a:lnTo>
                    <a:pt x="4468" y="109313"/>
                  </a:lnTo>
                  <a:lnTo>
                    <a:pt x="4629" y="109644"/>
                  </a:lnTo>
                  <a:lnTo>
                    <a:pt x="4797" y="109976"/>
                  </a:lnTo>
                  <a:lnTo>
                    <a:pt x="4964" y="110270"/>
                  </a:lnTo>
                  <a:lnTo>
                    <a:pt x="5138" y="110564"/>
                  </a:lnTo>
                  <a:lnTo>
                    <a:pt x="5318" y="110841"/>
                  </a:lnTo>
                  <a:lnTo>
                    <a:pt x="5498" y="111117"/>
                  </a:lnTo>
                  <a:lnTo>
                    <a:pt x="5685" y="111356"/>
                  </a:lnTo>
                  <a:lnTo>
                    <a:pt x="5878" y="111577"/>
                  </a:lnTo>
                  <a:lnTo>
                    <a:pt x="6071" y="111798"/>
                  </a:lnTo>
                  <a:lnTo>
                    <a:pt x="6271" y="112000"/>
                  </a:lnTo>
                  <a:lnTo>
                    <a:pt x="6477" y="112166"/>
                  </a:lnTo>
                  <a:lnTo>
                    <a:pt x="6683" y="112331"/>
                  </a:lnTo>
                  <a:lnTo>
                    <a:pt x="6895" y="112479"/>
                  </a:lnTo>
                  <a:lnTo>
                    <a:pt x="7114" y="112608"/>
                  </a:lnTo>
                  <a:lnTo>
                    <a:pt x="7333" y="112700"/>
                  </a:lnTo>
                  <a:lnTo>
                    <a:pt x="7558" y="112792"/>
                  </a:lnTo>
                  <a:lnTo>
                    <a:pt x="7790" y="112865"/>
                  </a:lnTo>
                  <a:lnTo>
                    <a:pt x="8028" y="112920"/>
                  </a:lnTo>
                  <a:lnTo>
                    <a:pt x="8267" y="112939"/>
                  </a:lnTo>
                  <a:lnTo>
                    <a:pt x="8518" y="112957"/>
                  </a:lnTo>
                  <a:lnTo>
                    <a:pt x="8762" y="112957"/>
                  </a:lnTo>
                  <a:lnTo>
                    <a:pt x="9020" y="112920"/>
                  </a:lnTo>
                  <a:lnTo>
                    <a:pt x="9284" y="112865"/>
                  </a:lnTo>
                  <a:lnTo>
                    <a:pt x="9548" y="112810"/>
                  </a:lnTo>
                  <a:lnTo>
                    <a:pt x="9818" y="112718"/>
                  </a:lnTo>
                  <a:lnTo>
                    <a:pt x="10095" y="112608"/>
                  </a:lnTo>
                  <a:lnTo>
                    <a:pt x="10378" y="112460"/>
                  </a:lnTo>
                  <a:lnTo>
                    <a:pt x="10661" y="112313"/>
                  </a:lnTo>
                  <a:lnTo>
                    <a:pt x="10951" y="112129"/>
                  </a:lnTo>
                  <a:lnTo>
                    <a:pt x="11254" y="111927"/>
                  </a:lnTo>
                  <a:lnTo>
                    <a:pt x="11337" y="111890"/>
                  </a:lnTo>
                  <a:lnTo>
                    <a:pt x="11421" y="111834"/>
                  </a:lnTo>
                  <a:lnTo>
                    <a:pt x="11505" y="111816"/>
                  </a:lnTo>
                  <a:lnTo>
                    <a:pt x="11588" y="111798"/>
                  </a:lnTo>
                  <a:lnTo>
                    <a:pt x="11756" y="111816"/>
                  </a:lnTo>
                  <a:lnTo>
                    <a:pt x="11910" y="111853"/>
                  </a:lnTo>
                  <a:lnTo>
                    <a:pt x="11910" y="111853"/>
                  </a:lnTo>
                  <a:lnTo>
                    <a:pt x="11885" y="110086"/>
                  </a:lnTo>
                  <a:lnTo>
                    <a:pt x="11846" y="108356"/>
                  </a:lnTo>
                  <a:lnTo>
                    <a:pt x="11807" y="106644"/>
                  </a:lnTo>
                  <a:lnTo>
                    <a:pt x="11769" y="104988"/>
                  </a:lnTo>
                  <a:lnTo>
                    <a:pt x="11679" y="101693"/>
                  </a:lnTo>
                  <a:lnTo>
                    <a:pt x="11601" y="98417"/>
                  </a:lnTo>
                  <a:lnTo>
                    <a:pt x="11524" y="95122"/>
                  </a:lnTo>
                  <a:lnTo>
                    <a:pt x="11447" y="91846"/>
                  </a:lnTo>
                  <a:lnTo>
                    <a:pt x="11382" y="88570"/>
                  </a:lnTo>
                  <a:lnTo>
                    <a:pt x="11318" y="85275"/>
                  </a:lnTo>
                  <a:lnTo>
                    <a:pt x="11260" y="81999"/>
                  </a:lnTo>
                  <a:lnTo>
                    <a:pt x="11209" y="78722"/>
                  </a:lnTo>
                  <a:lnTo>
                    <a:pt x="11157" y="75428"/>
                  </a:lnTo>
                  <a:lnTo>
                    <a:pt x="11112" y="72152"/>
                  </a:lnTo>
                  <a:lnTo>
                    <a:pt x="11073" y="68875"/>
                  </a:lnTo>
                  <a:lnTo>
                    <a:pt x="11035" y="65581"/>
                  </a:lnTo>
                  <a:lnTo>
                    <a:pt x="11009" y="62304"/>
                  </a:lnTo>
                  <a:lnTo>
                    <a:pt x="10977" y="59028"/>
                  </a:lnTo>
                  <a:lnTo>
                    <a:pt x="10958" y="55752"/>
                  </a:lnTo>
                  <a:lnTo>
                    <a:pt x="10938" y="52457"/>
                  </a:lnTo>
                  <a:lnTo>
                    <a:pt x="10925" y="49181"/>
                  </a:lnTo>
                  <a:lnTo>
                    <a:pt x="10919" y="45905"/>
                  </a:lnTo>
                  <a:lnTo>
                    <a:pt x="10913" y="42629"/>
                  </a:lnTo>
                  <a:lnTo>
                    <a:pt x="10913" y="39334"/>
                  </a:lnTo>
                  <a:lnTo>
                    <a:pt x="10919" y="36058"/>
                  </a:lnTo>
                  <a:lnTo>
                    <a:pt x="10925" y="32782"/>
                  </a:lnTo>
                  <a:lnTo>
                    <a:pt x="10938" y="29505"/>
                  </a:lnTo>
                  <a:lnTo>
                    <a:pt x="10958" y="26229"/>
                  </a:lnTo>
                  <a:lnTo>
                    <a:pt x="10977" y="22934"/>
                  </a:lnTo>
                  <a:lnTo>
                    <a:pt x="11003" y="19658"/>
                  </a:lnTo>
                  <a:lnTo>
                    <a:pt x="11035" y="16382"/>
                  </a:lnTo>
                  <a:lnTo>
                    <a:pt x="11067" y="13106"/>
                  </a:lnTo>
                  <a:lnTo>
                    <a:pt x="11112" y="9830"/>
                  </a:lnTo>
                  <a:lnTo>
                    <a:pt x="11151" y="6553"/>
                  </a:lnTo>
                  <a:lnTo>
                    <a:pt x="11202" y="3277"/>
                  </a:lnTo>
                  <a:lnTo>
                    <a:pt x="11254"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8" name="Google Shape;568;p33"/>
            <p:cNvSpPr/>
            <p:nvPr/>
          </p:nvSpPr>
          <p:spPr>
            <a:xfrm>
              <a:off x="-3523925" y="-20087400"/>
              <a:ext cx="3923025" cy="9180825"/>
            </a:xfrm>
            <a:custGeom>
              <a:avLst/>
              <a:gdLst/>
              <a:ahLst/>
              <a:cxnLst/>
              <a:rect l="l" t="t" r="r" b="b"/>
              <a:pathLst>
                <a:path w="156921" h="367233" extrusionOk="0">
                  <a:moveTo>
                    <a:pt x="84103" y="83931"/>
                  </a:moveTo>
                  <a:lnTo>
                    <a:pt x="84328" y="83949"/>
                  </a:lnTo>
                  <a:lnTo>
                    <a:pt x="84560" y="83949"/>
                  </a:lnTo>
                  <a:lnTo>
                    <a:pt x="84785" y="83986"/>
                  </a:lnTo>
                  <a:lnTo>
                    <a:pt x="85017" y="84023"/>
                  </a:lnTo>
                  <a:lnTo>
                    <a:pt x="85474" y="84115"/>
                  </a:lnTo>
                  <a:lnTo>
                    <a:pt x="85931" y="84262"/>
                  </a:lnTo>
                  <a:lnTo>
                    <a:pt x="86388" y="84464"/>
                  </a:lnTo>
                  <a:lnTo>
                    <a:pt x="86846" y="84704"/>
                  </a:lnTo>
                  <a:lnTo>
                    <a:pt x="87303" y="84980"/>
                  </a:lnTo>
                  <a:lnTo>
                    <a:pt x="87753" y="85293"/>
                  </a:lnTo>
                  <a:lnTo>
                    <a:pt x="88204" y="85642"/>
                  </a:lnTo>
                  <a:lnTo>
                    <a:pt x="88655" y="86047"/>
                  </a:lnTo>
                  <a:lnTo>
                    <a:pt x="89092" y="86489"/>
                  </a:lnTo>
                  <a:lnTo>
                    <a:pt x="89530" y="86968"/>
                  </a:lnTo>
                  <a:lnTo>
                    <a:pt x="89961" y="87465"/>
                  </a:lnTo>
                  <a:lnTo>
                    <a:pt x="90386" y="88017"/>
                  </a:lnTo>
                  <a:lnTo>
                    <a:pt x="90805" y="88606"/>
                  </a:lnTo>
                  <a:lnTo>
                    <a:pt x="91210" y="89231"/>
                  </a:lnTo>
                  <a:lnTo>
                    <a:pt x="91610" y="89876"/>
                  </a:lnTo>
                  <a:lnTo>
                    <a:pt x="92002" y="90575"/>
                  </a:lnTo>
                  <a:lnTo>
                    <a:pt x="92389" y="91293"/>
                  </a:lnTo>
                  <a:lnTo>
                    <a:pt x="92762" y="92048"/>
                  </a:lnTo>
                  <a:lnTo>
                    <a:pt x="92942" y="92452"/>
                  </a:lnTo>
                  <a:lnTo>
                    <a:pt x="93122" y="92839"/>
                  </a:lnTo>
                  <a:lnTo>
                    <a:pt x="93296" y="93244"/>
                  </a:lnTo>
                  <a:lnTo>
                    <a:pt x="93470" y="93667"/>
                  </a:lnTo>
                  <a:lnTo>
                    <a:pt x="93644" y="94091"/>
                  </a:lnTo>
                  <a:lnTo>
                    <a:pt x="93811" y="94514"/>
                  </a:lnTo>
                  <a:lnTo>
                    <a:pt x="93972" y="94956"/>
                  </a:lnTo>
                  <a:lnTo>
                    <a:pt x="94133" y="95397"/>
                  </a:lnTo>
                  <a:lnTo>
                    <a:pt x="94294" y="95839"/>
                  </a:lnTo>
                  <a:lnTo>
                    <a:pt x="94449" y="96299"/>
                  </a:lnTo>
                  <a:lnTo>
                    <a:pt x="94597" y="96759"/>
                  </a:lnTo>
                  <a:lnTo>
                    <a:pt x="94745" y="97238"/>
                  </a:lnTo>
                  <a:lnTo>
                    <a:pt x="94886" y="97717"/>
                  </a:lnTo>
                  <a:lnTo>
                    <a:pt x="95028" y="98213"/>
                  </a:lnTo>
                  <a:lnTo>
                    <a:pt x="95163" y="98692"/>
                  </a:lnTo>
                  <a:lnTo>
                    <a:pt x="95292" y="99207"/>
                  </a:lnTo>
                  <a:lnTo>
                    <a:pt x="95421" y="99704"/>
                  </a:lnTo>
                  <a:lnTo>
                    <a:pt x="95543" y="100220"/>
                  </a:lnTo>
                  <a:lnTo>
                    <a:pt x="95659" y="100735"/>
                  </a:lnTo>
                  <a:lnTo>
                    <a:pt x="95775" y="101269"/>
                  </a:lnTo>
                  <a:lnTo>
                    <a:pt x="95884" y="101803"/>
                  </a:lnTo>
                  <a:lnTo>
                    <a:pt x="95994" y="102336"/>
                  </a:lnTo>
                  <a:lnTo>
                    <a:pt x="96097" y="102870"/>
                  </a:lnTo>
                  <a:lnTo>
                    <a:pt x="96193" y="103422"/>
                  </a:lnTo>
                  <a:lnTo>
                    <a:pt x="96283" y="103993"/>
                  </a:lnTo>
                  <a:lnTo>
                    <a:pt x="96373" y="104545"/>
                  </a:lnTo>
                  <a:lnTo>
                    <a:pt x="96457" y="105116"/>
                  </a:lnTo>
                  <a:lnTo>
                    <a:pt x="96534" y="105686"/>
                  </a:lnTo>
                  <a:lnTo>
                    <a:pt x="96605" y="106275"/>
                  </a:lnTo>
                  <a:lnTo>
                    <a:pt x="96676" y="106846"/>
                  </a:lnTo>
                  <a:lnTo>
                    <a:pt x="96734" y="107453"/>
                  </a:lnTo>
                  <a:lnTo>
                    <a:pt x="96792" y="108042"/>
                  </a:lnTo>
                  <a:lnTo>
                    <a:pt x="96843" y="108650"/>
                  </a:lnTo>
                  <a:lnTo>
                    <a:pt x="96889" y="109239"/>
                  </a:lnTo>
                  <a:lnTo>
                    <a:pt x="96934" y="109864"/>
                  </a:lnTo>
                  <a:lnTo>
                    <a:pt x="96966" y="110472"/>
                  </a:lnTo>
                  <a:lnTo>
                    <a:pt x="96998" y="111098"/>
                  </a:lnTo>
                  <a:lnTo>
                    <a:pt x="97024" y="111723"/>
                  </a:lnTo>
                  <a:lnTo>
                    <a:pt x="97043" y="112349"/>
                  </a:lnTo>
                  <a:lnTo>
                    <a:pt x="97056" y="112993"/>
                  </a:lnTo>
                  <a:lnTo>
                    <a:pt x="97062" y="113619"/>
                  </a:lnTo>
                  <a:lnTo>
                    <a:pt x="97062" y="114263"/>
                  </a:lnTo>
                  <a:lnTo>
                    <a:pt x="97056" y="114926"/>
                  </a:lnTo>
                  <a:lnTo>
                    <a:pt x="97043" y="115570"/>
                  </a:lnTo>
                  <a:lnTo>
                    <a:pt x="97024" y="116233"/>
                  </a:lnTo>
                  <a:lnTo>
                    <a:pt x="96998" y="116895"/>
                  </a:lnTo>
                  <a:lnTo>
                    <a:pt x="96966" y="117558"/>
                  </a:lnTo>
                  <a:lnTo>
                    <a:pt x="96934" y="118221"/>
                  </a:lnTo>
                  <a:lnTo>
                    <a:pt x="96972" y="119178"/>
                  </a:lnTo>
                  <a:lnTo>
                    <a:pt x="96998" y="120135"/>
                  </a:lnTo>
                  <a:lnTo>
                    <a:pt x="97017" y="121073"/>
                  </a:lnTo>
                  <a:lnTo>
                    <a:pt x="97024" y="122012"/>
                  </a:lnTo>
                  <a:lnTo>
                    <a:pt x="97017" y="122969"/>
                  </a:lnTo>
                  <a:lnTo>
                    <a:pt x="97011" y="123429"/>
                  </a:lnTo>
                  <a:lnTo>
                    <a:pt x="96998" y="123890"/>
                  </a:lnTo>
                  <a:lnTo>
                    <a:pt x="96979" y="124368"/>
                  </a:lnTo>
                  <a:lnTo>
                    <a:pt x="96959" y="124828"/>
                  </a:lnTo>
                  <a:lnTo>
                    <a:pt x="96934" y="125288"/>
                  </a:lnTo>
                  <a:lnTo>
                    <a:pt x="96901" y="125749"/>
                  </a:lnTo>
                  <a:lnTo>
                    <a:pt x="96831" y="126669"/>
                  </a:lnTo>
                  <a:lnTo>
                    <a:pt x="96747" y="127571"/>
                  </a:lnTo>
                  <a:lnTo>
                    <a:pt x="96650" y="128473"/>
                  </a:lnTo>
                  <a:lnTo>
                    <a:pt x="96541" y="129338"/>
                  </a:lnTo>
                  <a:lnTo>
                    <a:pt x="96419" y="130184"/>
                  </a:lnTo>
                  <a:lnTo>
                    <a:pt x="96290" y="131031"/>
                  </a:lnTo>
                  <a:lnTo>
                    <a:pt x="96148" y="131841"/>
                  </a:lnTo>
                  <a:lnTo>
                    <a:pt x="96000" y="132651"/>
                  </a:lnTo>
                  <a:lnTo>
                    <a:pt x="95839" y="133424"/>
                  </a:lnTo>
                  <a:lnTo>
                    <a:pt x="95672" y="134197"/>
                  </a:lnTo>
                  <a:lnTo>
                    <a:pt x="95492" y="134933"/>
                  </a:lnTo>
                  <a:lnTo>
                    <a:pt x="95305" y="135651"/>
                  </a:lnTo>
                  <a:lnTo>
                    <a:pt x="95105" y="136350"/>
                  </a:lnTo>
                  <a:lnTo>
                    <a:pt x="94899" y="137031"/>
                  </a:lnTo>
                  <a:lnTo>
                    <a:pt x="94687" y="137694"/>
                  </a:lnTo>
                  <a:lnTo>
                    <a:pt x="94468" y="138338"/>
                  </a:lnTo>
                  <a:lnTo>
                    <a:pt x="94236" y="138946"/>
                  </a:lnTo>
                  <a:lnTo>
                    <a:pt x="94004" y="139535"/>
                  </a:lnTo>
                  <a:lnTo>
                    <a:pt x="93760" y="140105"/>
                  </a:lnTo>
                  <a:lnTo>
                    <a:pt x="93509" y="140639"/>
                  </a:lnTo>
                  <a:lnTo>
                    <a:pt x="93258" y="141173"/>
                  </a:lnTo>
                  <a:lnTo>
                    <a:pt x="92994" y="141670"/>
                  </a:lnTo>
                  <a:lnTo>
                    <a:pt x="92730" y="142130"/>
                  </a:lnTo>
                  <a:lnTo>
                    <a:pt x="92453" y="142571"/>
                  </a:lnTo>
                  <a:lnTo>
                    <a:pt x="92176" y="142995"/>
                  </a:lnTo>
                  <a:lnTo>
                    <a:pt x="91893" y="143381"/>
                  </a:lnTo>
                  <a:lnTo>
                    <a:pt x="91610" y="143749"/>
                  </a:lnTo>
                  <a:lnTo>
                    <a:pt x="91320" y="144081"/>
                  </a:lnTo>
                  <a:lnTo>
                    <a:pt x="91024" y="144394"/>
                  </a:lnTo>
                  <a:lnTo>
                    <a:pt x="90728" y="144670"/>
                  </a:lnTo>
                  <a:lnTo>
                    <a:pt x="90425" y="144927"/>
                  </a:lnTo>
                  <a:lnTo>
                    <a:pt x="90122" y="145148"/>
                  </a:lnTo>
                  <a:lnTo>
                    <a:pt x="90032" y="145296"/>
                  </a:lnTo>
                  <a:lnTo>
                    <a:pt x="89936" y="145424"/>
                  </a:lnTo>
                  <a:lnTo>
                    <a:pt x="89839" y="145535"/>
                  </a:lnTo>
                  <a:lnTo>
                    <a:pt x="89736" y="145608"/>
                  </a:lnTo>
                  <a:lnTo>
                    <a:pt x="89620" y="145682"/>
                  </a:lnTo>
                  <a:lnTo>
                    <a:pt x="89511" y="145719"/>
                  </a:lnTo>
                  <a:lnTo>
                    <a:pt x="89389" y="145737"/>
                  </a:lnTo>
                  <a:lnTo>
                    <a:pt x="89260" y="145719"/>
                  </a:lnTo>
                  <a:lnTo>
                    <a:pt x="89215" y="145700"/>
                  </a:lnTo>
                  <a:lnTo>
                    <a:pt x="89170" y="145682"/>
                  </a:lnTo>
                  <a:lnTo>
                    <a:pt x="89118" y="145645"/>
                  </a:lnTo>
                  <a:lnTo>
                    <a:pt x="89060" y="145627"/>
                  </a:lnTo>
                  <a:lnTo>
                    <a:pt x="88790" y="145719"/>
                  </a:lnTo>
                  <a:lnTo>
                    <a:pt x="88519" y="145792"/>
                  </a:lnTo>
                  <a:lnTo>
                    <a:pt x="88243" y="145829"/>
                  </a:lnTo>
                  <a:lnTo>
                    <a:pt x="87972" y="145848"/>
                  </a:lnTo>
                  <a:lnTo>
                    <a:pt x="87695" y="145848"/>
                  </a:lnTo>
                  <a:lnTo>
                    <a:pt x="87412" y="145811"/>
                  </a:lnTo>
                  <a:lnTo>
                    <a:pt x="87135" y="145737"/>
                  </a:lnTo>
                  <a:lnTo>
                    <a:pt x="86858" y="145627"/>
                  </a:lnTo>
                  <a:lnTo>
                    <a:pt x="86781" y="145590"/>
                  </a:lnTo>
                  <a:lnTo>
                    <a:pt x="86710" y="145535"/>
                  </a:lnTo>
                  <a:lnTo>
                    <a:pt x="86646" y="145480"/>
                  </a:lnTo>
                  <a:lnTo>
                    <a:pt x="86588" y="145388"/>
                  </a:lnTo>
                  <a:lnTo>
                    <a:pt x="86530" y="145296"/>
                  </a:lnTo>
                  <a:lnTo>
                    <a:pt x="86479" y="145167"/>
                  </a:lnTo>
                  <a:lnTo>
                    <a:pt x="86434" y="145038"/>
                  </a:lnTo>
                  <a:lnTo>
                    <a:pt x="86401" y="144891"/>
                  </a:lnTo>
                  <a:lnTo>
                    <a:pt x="85996" y="144799"/>
                  </a:lnTo>
                  <a:lnTo>
                    <a:pt x="85597" y="144670"/>
                  </a:lnTo>
                  <a:lnTo>
                    <a:pt x="85198" y="144504"/>
                  </a:lnTo>
                  <a:lnTo>
                    <a:pt x="84798" y="144320"/>
                  </a:lnTo>
                  <a:lnTo>
                    <a:pt x="84399" y="144081"/>
                  </a:lnTo>
                  <a:lnTo>
                    <a:pt x="84007" y="143823"/>
                  </a:lnTo>
                  <a:lnTo>
                    <a:pt x="83620" y="143529"/>
                  </a:lnTo>
                  <a:lnTo>
                    <a:pt x="83234" y="143216"/>
                  </a:lnTo>
                  <a:lnTo>
                    <a:pt x="82854" y="142848"/>
                  </a:lnTo>
                  <a:lnTo>
                    <a:pt x="82474" y="142461"/>
                  </a:lnTo>
                  <a:lnTo>
                    <a:pt x="82101" y="142056"/>
                  </a:lnTo>
                  <a:lnTo>
                    <a:pt x="81728" y="141614"/>
                  </a:lnTo>
                  <a:lnTo>
                    <a:pt x="81367" y="141136"/>
                  </a:lnTo>
                  <a:lnTo>
                    <a:pt x="81007" y="140639"/>
                  </a:lnTo>
                  <a:lnTo>
                    <a:pt x="80652" y="140123"/>
                  </a:lnTo>
                  <a:lnTo>
                    <a:pt x="80298" y="139571"/>
                  </a:lnTo>
                  <a:lnTo>
                    <a:pt x="79957" y="139001"/>
                  </a:lnTo>
                  <a:lnTo>
                    <a:pt x="79622" y="138393"/>
                  </a:lnTo>
                  <a:lnTo>
                    <a:pt x="79294" y="137768"/>
                  </a:lnTo>
                  <a:lnTo>
                    <a:pt x="78972" y="137123"/>
                  </a:lnTo>
                  <a:lnTo>
                    <a:pt x="78657" y="136442"/>
                  </a:lnTo>
                  <a:lnTo>
                    <a:pt x="78348" y="135761"/>
                  </a:lnTo>
                  <a:lnTo>
                    <a:pt x="78045" y="135043"/>
                  </a:lnTo>
                  <a:lnTo>
                    <a:pt x="77755" y="134307"/>
                  </a:lnTo>
                  <a:lnTo>
                    <a:pt x="77472" y="133534"/>
                  </a:lnTo>
                  <a:lnTo>
                    <a:pt x="77195" y="132761"/>
                  </a:lnTo>
                  <a:lnTo>
                    <a:pt x="76931" y="131970"/>
                  </a:lnTo>
                  <a:lnTo>
                    <a:pt x="76680" y="131141"/>
                  </a:lnTo>
                  <a:lnTo>
                    <a:pt x="76429" y="130313"/>
                  </a:lnTo>
                  <a:lnTo>
                    <a:pt x="76198" y="129448"/>
                  </a:lnTo>
                  <a:lnTo>
                    <a:pt x="75966" y="128583"/>
                  </a:lnTo>
                  <a:lnTo>
                    <a:pt x="75753" y="127700"/>
                  </a:lnTo>
                  <a:lnTo>
                    <a:pt x="75547" y="126798"/>
                  </a:lnTo>
                  <a:lnTo>
                    <a:pt x="75354" y="125877"/>
                  </a:lnTo>
                  <a:lnTo>
                    <a:pt x="75174" y="124939"/>
                  </a:lnTo>
                  <a:lnTo>
                    <a:pt x="75007" y="124000"/>
                  </a:lnTo>
                  <a:lnTo>
                    <a:pt x="74846" y="123025"/>
                  </a:lnTo>
                  <a:lnTo>
                    <a:pt x="74704" y="122049"/>
                  </a:lnTo>
                  <a:lnTo>
                    <a:pt x="74569" y="121073"/>
                  </a:lnTo>
                  <a:lnTo>
                    <a:pt x="74446" y="120080"/>
                  </a:lnTo>
                  <a:lnTo>
                    <a:pt x="74343" y="119067"/>
                  </a:lnTo>
                  <a:lnTo>
                    <a:pt x="74247" y="118037"/>
                  </a:lnTo>
                  <a:lnTo>
                    <a:pt x="74170" y="117006"/>
                  </a:lnTo>
                  <a:lnTo>
                    <a:pt x="74105" y="115975"/>
                  </a:lnTo>
                  <a:lnTo>
                    <a:pt x="74054" y="114926"/>
                  </a:lnTo>
                  <a:lnTo>
                    <a:pt x="74022" y="113877"/>
                  </a:lnTo>
                  <a:lnTo>
                    <a:pt x="74009" y="113343"/>
                  </a:lnTo>
                  <a:lnTo>
                    <a:pt x="74002" y="112809"/>
                  </a:lnTo>
                  <a:lnTo>
                    <a:pt x="73996" y="112276"/>
                  </a:lnTo>
                  <a:lnTo>
                    <a:pt x="73996" y="111742"/>
                  </a:lnTo>
                  <a:lnTo>
                    <a:pt x="74002" y="111208"/>
                  </a:lnTo>
                  <a:lnTo>
                    <a:pt x="74009" y="110656"/>
                  </a:lnTo>
                  <a:lnTo>
                    <a:pt x="74022" y="110122"/>
                  </a:lnTo>
                  <a:lnTo>
                    <a:pt x="74034" y="109588"/>
                  </a:lnTo>
                  <a:lnTo>
                    <a:pt x="74054" y="109036"/>
                  </a:lnTo>
                  <a:lnTo>
                    <a:pt x="74079" y="108484"/>
                  </a:lnTo>
                  <a:lnTo>
                    <a:pt x="74105" y="107950"/>
                  </a:lnTo>
                  <a:lnTo>
                    <a:pt x="74137" y="107398"/>
                  </a:lnTo>
                  <a:lnTo>
                    <a:pt x="74176" y="106846"/>
                  </a:lnTo>
                  <a:lnTo>
                    <a:pt x="74215" y="106312"/>
                  </a:lnTo>
                  <a:lnTo>
                    <a:pt x="74260" y="105760"/>
                  </a:lnTo>
                  <a:lnTo>
                    <a:pt x="74311" y="105208"/>
                  </a:lnTo>
                  <a:lnTo>
                    <a:pt x="74363" y="104656"/>
                  </a:lnTo>
                  <a:lnTo>
                    <a:pt x="74421" y="104103"/>
                  </a:lnTo>
                  <a:lnTo>
                    <a:pt x="74485" y="103551"/>
                  </a:lnTo>
                  <a:lnTo>
                    <a:pt x="74549" y="102999"/>
                  </a:lnTo>
                  <a:lnTo>
                    <a:pt x="74620" y="102447"/>
                  </a:lnTo>
                  <a:lnTo>
                    <a:pt x="74697" y="101895"/>
                  </a:lnTo>
                  <a:lnTo>
                    <a:pt x="74781" y="101342"/>
                  </a:lnTo>
                  <a:lnTo>
                    <a:pt x="74865" y="100790"/>
                  </a:lnTo>
                  <a:lnTo>
                    <a:pt x="74955" y="100238"/>
                  </a:lnTo>
                  <a:lnTo>
                    <a:pt x="75052" y="99686"/>
                  </a:lnTo>
                  <a:lnTo>
                    <a:pt x="75148" y="99134"/>
                  </a:lnTo>
                  <a:lnTo>
                    <a:pt x="75258" y="98582"/>
                  </a:lnTo>
                  <a:lnTo>
                    <a:pt x="75367" y="98029"/>
                  </a:lnTo>
                  <a:lnTo>
                    <a:pt x="75476" y="97477"/>
                  </a:lnTo>
                  <a:lnTo>
                    <a:pt x="75599" y="96925"/>
                  </a:lnTo>
                  <a:lnTo>
                    <a:pt x="75721" y="96373"/>
                  </a:lnTo>
                  <a:lnTo>
                    <a:pt x="75850" y="95821"/>
                  </a:lnTo>
                  <a:lnTo>
                    <a:pt x="75985" y="95269"/>
                  </a:lnTo>
                  <a:lnTo>
                    <a:pt x="76127" y="94716"/>
                  </a:lnTo>
                  <a:lnTo>
                    <a:pt x="76268" y="94164"/>
                  </a:lnTo>
                  <a:lnTo>
                    <a:pt x="76410" y="93649"/>
                  </a:lnTo>
                  <a:lnTo>
                    <a:pt x="76558" y="93133"/>
                  </a:lnTo>
                  <a:lnTo>
                    <a:pt x="76713" y="92637"/>
                  </a:lnTo>
                  <a:lnTo>
                    <a:pt x="76867" y="92158"/>
                  </a:lnTo>
                  <a:lnTo>
                    <a:pt x="77028" y="91698"/>
                  </a:lnTo>
                  <a:lnTo>
                    <a:pt x="77189" y="91256"/>
                  </a:lnTo>
                  <a:lnTo>
                    <a:pt x="77350" y="90814"/>
                  </a:lnTo>
                  <a:lnTo>
                    <a:pt x="77517" y="90391"/>
                  </a:lnTo>
                  <a:lnTo>
                    <a:pt x="77691" y="89986"/>
                  </a:lnTo>
                  <a:lnTo>
                    <a:pt x="77865" y="89581"/>
                  </a:lnTo>
                  <a:lnTo>
                    <a:pt x="78045" y="89213"/>
                  </a:lnTo>
                  <a:lnTo>
                    <a:pt x="78225" y="88845"/>
                  </a:lnTo>
                  <a:lnTo>
                    <a:pt x="78406" y="88495"/>
                  </a:lnTo>
                  <a:lnTo>
                    <a:pt x="78592" y="88164"/>
                  </a:lnTo>
                  <a:lnTo>
                    <a:pt x="78779" y="87833"/>
                  </a:lnTo>
                  <a:lnTo>
                    <a:pt x="78972" y="87520"/>
                  </a:lnTo>
                  <a:lnTo>
                    <a:pt x="79165" y="87225"/>
                  </a:lnTo>
                  <a:lnTo>
                    <a:pt x="79358" y="86949"/>
                  </a:lnTo>
                  <a:lnTo>
                    <a:pt x="79558" y="86673"/>
                  </a:lnTo>
                  <a:lnTo>
                    <a:pt x="79758" y="86415"/>
                  </a:lnTo>
                  <a:lnTo>
                    <a:pt x="79957" y="86176"/>
                  </a:lnTo>
                  <a:lnTo>
                    <a:pt x="80163" y="85937"/>
                  </a:lnTo>
                  <a:lnTo>
                    <a:pt x="80369" y="85716"/>
                  </a:lnTo>
                  <a:lnTo>
                    <a:pt x="80575" y="85513"/>
                  </a:lnTo>
                  <a:lnTo>
                    <a:pt x="80788" y="85329"/>
                  </a:lnTo>
                  <a:lnTo>
                    <a:pt x="81000" y="85145"/>
                  </a:lnTo>
                  <a:lnTo>
                    <a:pt x="81213" y="84980"/>
                  </a:lnTo>
                  <a:lnTo>
                    <a:pt x="81425" y="84832"/>
                  </a:lnTo>
                  <a:lnTo>
                    <a:pt x="81644" y="84685"/>
                  </a:lnTo>
                  <a:lnTo>
                    <a:pt x="81863" y="84556"/>
                  </a:lnTo>
                  <a:lnTo>
                    <a:pt x="82082" y="84446"/>
                  </a:lnTo>
                  <a:lnTo>
                    <a:pt x="82301" y="84336"/>
                  </a:lnTo>
                  <a:lnTo>
                    <a:pt x="82526" y="84243"/>
                  </a:lnTo>
                  <a:lnTo>
                    <a:pt x="82745" y="84170"/>
                  </a:lnTo>
                  <a:lnTo>
                    <a:pt x="82970" y="84096"/>
                  </a:lnTo>
                  <a:lnTo>
                    <a:pt x="83195" y="84041"/>
                  </a:lnTo>
                  <a:lnTo>
                    <a:pt x="83421" y="84004"/>
                  </a:lnTo>
                  <a:lnTo>
                    <a:pt x="83646" y="83967"/>
                  </a:lnTo>
                  <a:lnTo>
                    <a:pt x="83871" y="83949"/>
                  </a:lnTo>
                  <a:lnTo>
                    <a:pt x="84103" y="83931"/>
                  </a:lnTo>
                  <a:close/>
                  <a:moveTo>
                    <a:pt x="37828" y="89857"/>
                  </a:moveTo>
                  <a:lnTo>
                    <a:pt x="38221" y="89894"/>
                  </a:lnTo>
                  <a:lnTo>
                    <a:pt x="38607" y="89968"/>
                  </a:lnTo>
                  <a:lnTo>
                    <a:pt x="39000" y="90097"/>
                  </a:lnTo>
                  <a:lnTo>
                    <a:pt x="39386" y="90262"/>
                  </a:lnTo>
                  <a:lnTo>
                    <a:pt x="39766" y="90465"/>
                  </a:lnTo>
                  <a:lnTo>
                    <a:pt x="40152" y="90704"/>
                  </a:lnTo>
                  <a:lnTo>
                    <a:pt x="40526" y="90998"/>
                  </a:lnTo>
                  <a:lnTo>
                    <a:pt x="40899" y="91311"/>
                  </a:lnTo>
                  <a:lnTo>
                    <a:pt x="41273" y="91679"/>
                  </a:lnTo>
                  <a:lnTo>
                    <a:pt x="41640" y="92066"/>
                  </a:lnTo>
                  <a:lnTo>
                    <a:pt x="42000" y="92508"/>
                  </a:lnTo>
                  <a:lnTo>
                    <a:pt x="42354" y="92968"/>
                  </a:lnTo>
                  <a:lnTo>
                    <a:pt x="42708" y="93483"/>
                  </a:lnTo>
                  <a:lnTo>
                    <a:pt x="43056" y="94017"/>
                  </a:lnTo>
                  <a:lnTo>
                    <a:pt x="43397" y="94588"/>
                  </a:lnTo>
                  <a:lnTo>
                    <a:pt x="43725" y="95195"/>
                  </a:lnTo>
                  <a:lnTo>
                    <a:pt x="44054" y="95839"/>
                  </a:lnTo>
                  <a:lnTo>
                    <a:pt x="44376" y="96502"/>
                  </a:lnTo>
                  <a:lnTo>
                    <a:pt x="44691" y="97201"/>
                  </a:lnTo>
                  <a:lnTo>
                    <a:pt x="44994" y="97937"/>
                  </a:lnTo>
                  <a:lnTo>
                    <a:pt x="45296" y="98692"/>
                  </a:lnTo>
                  <a:lnTo>
                    <a:pt x="45586" y="99483"/>
                  </a:lnTo>
                  <a:lnTo>
                    <a:pt x="45863" y="100312"/>
                  </a:lnTo>
                  <a:lnTo>
                    <a:pt x="46140" y="101158"/>
                  </a:lnTo>
                  <a:lnTo>
                    <a:pt x="46397" y="102042"/>
                  </a:lnTo>
                  <a:lnTo>
                    <a:pt x="46655" y="102944"/>
                  </a:lnTo>
                  <a:lnTo>
                    <a:pt x="46899" y="103864"/>
                  </a:lnTo>
                  <a:lnTo>
                    <a:pt x="47131" y="104821"/>
                  </a:lnTo>
                  <a:lnTo>
                    <a:pt x="47356" y="105815"/>
                  </a:lnTo>
                  <a:lnTo>
                    <a:pt x="47569" y="106809"/>
                  </a:lnTo>
                  <a:lnTo>
                    <a:pt x="47768" y="107840"/>
                  </a:lnTo>
                  <a:lnTo>
                    <a:pt x="47961" y="108907"/>
                  </a:lnTo>
                  <a:lnTo>
                    <a:pt x="48135" y="109975"/>
                  </a:lnTo>
                  <a:lnTo>
                    <a:pt x="48303" y="111079"/>
                  </a:lnTo>
                  <a:lnTo>
                    <a:pt x="48457" y="112202"/>
                  </a:lnTo>
                  <a:lnTo>
                    <a:pt x="48599" y="113343"/>
                  </a:lnTo>
                  <a:lnTo>
                    <a:pt x="48728" y="114503"/>
                  </a:lnTo>
                  <a:lnTo>
                    <a:pt x="48837" y="115681"/>
                  </a:lnTo>
                  <a:lnTo>
                    <a:pt x="48940" y="116877"/>
                  </a:lnTo>
                  <a:lnTo>
                    <a:pt x="49030" y="118092"/>
                  </a:lnTo>
                  <a:lnTo>
                    <a:pt x="49062" y="118699"/>
                  </a:lnTo>
                  <a:lnTo>
                    <a:pt x="49101" y="119325"/>
                  </a:lnTo>
                  <a:lnTo>
                    <a:pt x="49127" y="119951"/>
                  </a:lnTo>
                  <a:lnTo>
                    <a:pt x="49159" y="120577"/>
                  </a:lnTo>
                  <a:lnTo>
                    <a:pt x="49178" y="121221"/>
                  </a:lnTo>
                  <a:lnTo>
                    <a:pt x="49197" y="121847"/>
                  </a:lnTo>
                  <a:lnTo>
                    <a:pt x="49210" y="122491"/>
                  </a:lnTo>
                  <a:lnTo>
                    <a:pt x="49223" y="123135"/>
                  </a:lnTo>
                  <a:lnTo>
                    <a:pt x="49223" y="123411"/>
                  </a:lnTo>
                  <a:lnTo>
                    <a:pt x="49217" y="123650"/>
                  </a:lnTo>
                  <a:lnTo>
                    <a:pt x="49197" y="123908"/>
                  </a:lnTo>
                  <a:lnTo>
                    <a:pt x="49172" y="124129"/>
                  </a:lnTo>
                  <a:lnTo>
                    <a:pt x="49140" y="124350"/>
                  </a:lnTo>
                  <a:lnTo>
                    <a:pt x="49094" y="124552"/>
                  </a:lnTo>
                  <a:lnTo>
                    <a:pt x="49049" y="124736"/>
                  </a:lnTo>
                  <a:lnTo>
                    <a:pt x="48991" y="124902"/>
                  </a:lnTo>
                  <a:lnTo>
                    <a:pt x="48934" y="125068"/>
                  </a:lnTo>
                  <a:lnTo>
                    <a:pt x="48869" y="125196"/>
                  </a:lnTo>
                  <a:lnTo>
                    <a:pt x="48798" y="125325"/>
                  </a:lnTo>
                  <a:lnTo>
                    <a:pt x="48721" y="125454"/>
                  </a:lnTo>
                  <a:lnTo>
                    <a:pt x="48644" y="125546"/>
                  </a:lnTo>
                  <a:lnTo>
                    <a:pt x="48560" y="125638"/>
                  </a:lnTo>
                  <a:lnTo>
                    <a:pt x="48483" y="125693"/>
                  </a:lnTo>
                  <a:lnTo>
                    <a:pt x="48393" y="125749"/>
                  </a:lnTo>
                  <a:lnTo>
                    <a:pt x="48373" y="126742"/>
                  </a:lnTo>
                  <a:lnTo>
                    <a:pt x="48341" y="127718"/>
                  </a:lnTo>
                  <a:lnTo>
                    <a:pt x="48290" y="128657"/>
                  </a:lnTo>
                  <a:lnTo>
                    <a:pt x="48232" y="129595"/>
                  </a:lnTo>
                  <a:lnTo>
                    <a:pt x="48155" y="130497"/>
                  </a:lnTo>
                  <a:lnTo>
                    <a:pt x="48064" y="131399"/>
                  </a:lnTo>
                  <a:lnTo>
                    <a:pt x="47968" y="132264"/>
                  </a:lnTo>
                  <a:lnTo>
                    <a:pt x="47852" y="133111"/>
                  </a:lnTo>
                  <a:lnTo>
                    <a:pt x="47730" y="133939"/>
                  </a:lnTo>
                  <a:lnTo>
                    <a:pt x="47594" y="134749"/>
                  </a:lnTo>
                  <a:lnTo>
                    <a:pt x="47446" y="135540"/>
                  </a:lnTo>
                  <a:lnTo>
                    <a:pt x="47292" y="136295"/>
                  </a:lnTo>
                  <a:lnTo>
                    <a:pt x="47118" y="137031"/>
                  </a:lnTo>
                  <a:lnTo>
                    <a:pt x="46944" y="137749"/>
                  </a:lnTo>
                  <a:lnTo>
                    <a:pt x="46751" y="138449"/>
                  </a:lnTo>
                  <a:lnTo>
                    <a:pt x="46558" y="139111"/>
                  </a:lnTo>
                  <a:lnTo>
                    <a:pt x="46352" y="139755"/>
                  </a:lnTo>
                  <a:lnTo>
                    <a:pt x="46133" y="140363"/>
                  </a:lnTo>
                  <a:lnTo>
                    <a:pt x="45908" y="140970"/>
                  </a:lnTo>
                  <a:lnTo>
                    <a:pt x="45676" y="141541"/>
                  </a:lnTo>
                  <a:lnTo>
                    <a:pt x="45431" y="142075"/>
                  </a:lnTo>
                  <a:lnTo>
                    <a:pt x="45187" y="142590"/>
                  </a:lnTo>
                  <a:lnTo>
                    <a:pt x="44929" y="143087"/>
                  </a:lnTo>
                  <a:lnTo>
                    <a:pt x="44665" y="143547"/>
                  </a:lnTo>
                  <a:lnTo>
                    <a:pt x="44401" y="143970"/>
                  </a:lnTo>
                  <a:lnTo>
                    <a:pt x="44125" y="144375"/>
                  </a:lnTo>
                  <a:lnTo>
                    <a:pt x="43841" y="144762"/>
                  </a:lnTo>
                  <a:lnTo>
                    <a:pt x="43552" y="145111"/>
                  </a:lnTo>
                  <a:lnTo>
                    <a:pt x="43262" y="145424"/>
                  </a:lnTo>
                  <a:lnTo>
                    <a:pt x="42966" y="145719"/>
                  </a:lnTo>
                  <a:lnTo>
                    <a:pt x="42663" y="145977"/>
                  </a:lnTo>
                  <a:lnTo>
                    <a:pt x="42354" y="146216"/>
                  </a:lnTo>
                  <a:lnTo>
                    <a:pt x="42193" y="146566"/>
                  </a:lnTo>
                  <a:lnTo>
                    <a:pt x="42109" y="146731"/>
                  </a:lnTo>
                  <a:lnTo>
                    <a:pt x="42064" y="146805"/>
                  </a:lnTo>
                  <a:lnTo>
                    <a:pt x="42013" y="146860"/>
                  </a:lnTo>
                  <a:lnTo>
                    <a:pt x="41820" y="147118"/>
                  </a:lnTo>
                  <a:lnTo>
                    <a:pt x="41620" y="147357"/>
                  </a:lnTo>
                  <a:lnTo>
                    <a:pt x="41427" y="147578"/>
                  </a:lnTo>
                  <a:lnTo>
                    <a:pt x="41228" y="147762"/>
                  </a:lnTo>
                  <a:lnTo>
                    <a:pt x="41028" y="147946"/>
                  </a:lnTo>
                  <a:lnTo>
                    <a:pt x="40822" y="148075"/>
                  </a:lnTo>
                  <a:lnTo>
                    <a:pt x="40622" y="148204"/>
                  </a:lnTo>
                  <a:lnTo>
                    <a:pt x="40416" y="148296"/>
                  </a:lnTo>
                  <a:lnTo>
                    <a:pt x="40210" y="148388"/>
                  </a:lnTo>
                  <a:lnTo>
                    <a:pt x="40011" y="148443"/>
                  </a:lnTo>
                  <a:lnTo>
                    <a:pt x="39805" y="148480"/>
                  </a:lnTo>
                  <a:lnTo>
                    <a:pt x="39393" y="148480"/>
                  </a:lnTo>
                  <a:lnTo>
                    <a:pt x="39187" y="148443"/>
                  </a:lnTo>
                  <a:lnTo>
                    <a:pt x="38981" y="148406"/>
                  </a:lnTo>
                  <a:lnTo>
                    <a:pt x="38781" y="148332"/>
                  </a:lnTo>
                  <a:lnTo>
                    <a:pt x="38549" y="148461"/>
                  </a:lnTo>
                  <a:lnTo>
                    <a:pt x="38318" y="148590"/>
                  </a:lnTo>
                  <a:lnTo>
                    <a:pt x="38092" y="148682"/>
                  </a:lnTo>
                  <a:lnTo>
                    <a:pt x="37861" y="148774"/>
                  </a:lnTo>
                  <a:lnTo>
                    <a:pt x="37635" y="148848"/>
                  </a:lnTo>
                  <a:lnTo>
                    <a:pt x="37416" y="148903"/>
                  </a:lnTo>
                  <a:lnTo>
                    <a:pt x="37191" y="148940"/>
                  </a:lnTo>
                  <a:lnTo>
                    <a:pt x="36972" y="148977"/>
                  </a:lnTo>
                  <a:lnTo>
                    <a:pt x="36753" y="148995"/>
                  </a:lnTo>
                  <a:lnTo>
                    <a:pt x="36541" y="148995"/>
                  </a:lnTo>
                  <a:lnTo>
                    <a:pt x="36322" y="148977"/>
                  </a:lnTo>
                  <a:lnTo>
                    <a:pt x="36109" y="148940"/>
                  </a:lnTo>
                  <a:lnTo>
                    <a:pt x="35903" y="148903"/>
                  </a:lnTo>
                  <a:lnTo>
                    <a:pt x="35691" y="148848"/>
                  </a:lnTo>
                  <a:lnTo>
                    <a:pt x="35485" y="148793"/>
                  </a:lnTo>
                  <a:lnTo>
                    <a:pt x="35279" y="148701"/>
                  </a:lnTo>
                  <a:lnTo>
                    <a:pt x="35073" y="148609"/>
                  </a:lnTo>
                  <a:lnTo>
                    <a:pt x="34873" y="148517"/>
                  </a:lnTo>
                  <a:lnTo>
                    <a:pt x="34674" y="148388"/>
                  </a:lnTo>
                  <a:lnTo>
                    <a:pt x="34474" y="148259"/>
                  </a:lnTo>
                  <a:lnTo>
                    <a:pt x="34281" y="148130"/>
                  </a:lnTo>
                  <a:lnTo>
                    <a:pt x="34088" y="147964"/>
                  </a:lnTo>
                  <a:lnTo>
                    <a:pt x="33895" y="147799"/>
                  </a:lnTo>
                  <a:lnTo>
                    <a:pt x="33708" y="147633"/>
                  </a:lnTo>
                  <a:lnTo>
                    <a:pt x="33521" y="147431"/>
                  </a:lnTo>
                  <a:lnTo>
                    <a:pt x="33335" y="147228"/>
                  </a:lnTo>
                  <a:lnTo>
                    <a:pt x="33148" y="147026"/>
                  </a:lnTo>
                  <a:lnTo>
                    <a:pt x="32968" y="146805"/>
                  </a:lnTo>
                  <a:lnTo>
                    <a:pt x="32794" y="146566"/>
                  </a:lnTo>
                  <a:lnTo>
                    <a:pt x="32614" y="146326"/>
                  </a:lnTo>
                  <a:lnTo>
                    <a:pt x="32440" y="146069"/>
                  </a:lnTo>
                  <a:lnTo>
                    <a:pt x="32273" y="145811"/>
                  </a:lnTo>
                  <a:lnTo>
                    <a:pt x="32099" y="145535"/>
                  </a:lnTo>
                  <a:lnTo>
                    <a:pt x="31931" y="145259"/>
                  </a:lnTo>
                  <a:lnTo>
                    <a:pt x="31770" y="144964"/>
                  </a:lnTo>
                  <a:lnTo>
                    <a:pt x="31609" y="144651"/>
                  </a:lnTo>
                  <a:lnTo>
                    <a:pt x="31449" y="144338"/>
                  </a:lnTo>
                  <a:lnTo>
                    <a:pt x="31288" y="144026"/>
                  </a:lnTo>
                  <a:lnTo>
                    <a:pt x="31133" y="143694"/>
                  </a:lnTo>
                  <a:lnTo>
                    <a:pt x="30979" y="143363"/>
                  </a:lnTo>
                  <a:lnTo>
                    <a:pt x="30831" y="143013"/>
                  </a:lnTo>
                  <a:lnTo>
                    <a:pt x="30682" y="142645"/>
                  </a:lnTo>
                  <a:lnTo>
                    <a:pt x="30399" y="141909"/>
                  </a:lnTo>
                  <a:lnTo>
                    <a:pt x="30122" y="141154"/>
                  </a:lnTo>
                  <a:lnTo>
                    <a:pt x="29852" y="140344"/>
                  </a:lnTo>
                  <a:lnTo>
                    <a:pt x="29601" y="139516"/>
                  </a:lnTo>
                  <a:lnTo>
                    <a:pt x="29356" y="138651"/>
                  </a:lnTo>
                  <a:lnTo>
                    <a:pt x="29118" y="137768"/>
                  </a:lnTo>
                  <a:lnTo>
                    <a:pt x="28899" y="136866"/>
                  </a:lnTo>
                  <a:lnTo>
                    <a:pt x="28687" y="135927"/>
                  </a:lnTo>
                  <a:lnTo>
                    <a:pt x="28487" y="134970"/>
                  </a:lnTo>
                  <a:lnTo>
                    <a:pt x="28307" y="133994"/>
                  </a:lnTo>
                  <a:lnTo>
                    <a:pt x="28127" y="133000"/>
                  </a:lnTo>
                  <a:lnTo>
                    <a:pt x="27966" y="131988"/>
                  </a:lnTo>
                  <a:lnTo>
                    <a:pt x="27818" y="130957"/>
                  </a:lnTo>
                  <a:lnTo>
                    <a:pt x="27682" y="129908"/>
                  </a:lnTo>
                  <a:lnTo>
                    <a:pt x="27560" y="128841"/>
                  </a:lnTo>
                  <a:lnTo>
                    <a:pt x="27451" y="127773"/>
                  </a:lnTo>
                  <a:lnTo>
                    <a:pt x="27354" y="126687"/>
                  </a:lnTo>
                  <a:lnTo>
                    <a:pt x="27270" y="125583"/>
                  </a:lnTo>
                  <a:lnTo>
                    <a:pt x="27200" y="124479"/>
                  </a:lnTo>
                  <a:lnTo>
                    <a:pt x="27142" y="123374"/>
                  </a:lnTo>
                  <a:lnTo>
                    <a:pt x="27103" y="122251"/>
                  </a:lnTo>
                  <a:lnTo>
                    <a:pt x="27077" y="121129"/>
                  </a:lnTo>
                  <a:lnTo>
                    <a:pt x="27064" y="120006"/>
                  </a:lnTo>
                  <a:lnTo>
                    <a:pt x="27064" y="118865"/>
                  </a:lnTo>
                  <a:lnTo>
                    <a:pt x="27084" y="117742"/>
                  </a:lnTo>
                  <a:lnTo>
                    <a:pt x="27116" y="116619"/>
                  </a:lnTo>
                  <a:lnTo>
                    <a:pt x="27135" y="116049"/>
                  </a:lnTo>
                  <a:lnTo>
                    <a:pt x="27161" y="115478"/>
                  </a:lnTo>
                  <a:lnTo>
                    <a:pt x="27193" y="114926"/>
                  </a:lnTo>
                  <a:lnTo>
                    <a:pt x="27225" y="114355"/>
                  </a:lnTo>
                  <a:lnTo>
                    <a:pt x="27264" y="113803"/>
                  </a:lnTo>
                  <a:lnTo>
                    <a:pt x="27303" y="113251"/>
                  </a:lnTo>
                  <a:lnTo>
                    <a:pt x="27348" y="112680"/>
                  </a:lnTo>
                  <a:lnTo>
                    <a:pt x="27399" y="112128"/>
                  </a:lnTo>
                  <a:lnTo>
                    <a:pt x="27451" y="111576"/>
                  </a:lnTo>
                  <a:lnTo>
                    <a:pt x="27509" y="111024"/>
                  </a:lnTo>
                  <a:lnTo>
                    <a:pt x="27567" y="110472"/>
                  </a:lnTo>
                  <a:lnTo>
                    <a:pt x="27637" y="109920"/>
                  </a:lnTo>
                  <a:lnTo>
                    <a:pt x="27702" y="109386"/>
                  </a:lnTo>
                  <a:lnTo>
                    <a:pt x="27779" y="108834"/>
                  </a:lnTo>
                  <a:lnTo>
                    <a:pt x="27856" y="108300"/>
                  </a:lnTo>
                  <a:lnTo>
                    <a:pt x="27940" y="107766"/>
                  </a:lnTo>
                  <a:lnTo>
                    <a:pt x="28024" y="107232"/>
                  </a:lnTo>
                  <a:lnTo>
                    <a:pt x="28114" y="106699"/>
                  </a:lnTo>
                  <a:lnTo>
                    <a:pt x="28210" y="106183"/>
                  </a:lnTo>
                  <a:lnTo>
                    <a:pt x="28313" y="105649"/>
                  </a:lnTo>
                  <a:lnTo>
                    <a:pt x="28416" y="105134"/>
                  </a:lnTo>
                  <a:lnTo>
                    <a:pt x="28519" y="104619"/>
                  </a:lnTo>
                  <a:lnTo>
                    <a:pt x="28635" y="104122"/>
                  </a:lnTo>
                  <a:lnTo>
                    <a:pt x="28751" y="103606"/>
                  </a:lnTo>
                  <a:lnTo>
                    <a:pt x="28873" y="103109"/>
                  </a:lnTo>
                  <a:lnTo>
                    <a:pt x="28996" y="102612"/>
                  </a:lnTo>
                  <a:lnTo>
                    <a:pt x="29124" y="102116"/>
                  </a:lnTo>
                  <a:lnTo>
                    <a:pt x="29260" y="101637"/>
                  </a:lnTo>
                  <a:lnTo>
                    <a:pt x="29401" y="101158"/>
                  </a:lnTo>
                  <a:lnTo>
                    <a:pt x="29543" y="100680"/>
                  </a:lnTo>
                  <a:lnTo>
                    <a:pt x="29691" y="100201"/>
                  </a:lnTo>
                  <a:lnTo>
                    <a:pt x="29846" y="99741"/>
                  </a:lnTo>
                  <a:lnTo>
                    <a:pt x="30000" y="99281"/>
                  </a:lnTo>
                  <a:lnTo>
                    <a:pt x="30167" y="98839"/>
                  </a:lnTo>
                  <a:lnTo>
                    <a:pt x="30341" y="98361"/>
                  </a:lnTo>
                  <a:lnTo>
                    <a:pt x="30521" y="97901"/>
                  </a:lnTo>
                  <a:lnTo>
                    <a:pt x="30695" y="97459"/>
                  </a:lnTo>
                  <a:lnTo>
                    <a:pt x="30876" y="97017"/>
                  </a:lnTo>
                  <a:lnTo>
                    <a:pt x="31062" y="96612"/>
                  </a:lnTo>
                  <a:lnTo>
                    <a:pt x="31243" y="96207"/>
                  </a:lnTo>
                  <a:lnTo>
                    <a:pt x="31423" y="95802"/>
                  </a:lnTo>
                  <a:lnTo>
                    <a:pt x="31609" y="95434"/>
                  </a:lnTo>
                  <a:lnTo>
                    <a:pt x="31796" y="95066"/>
                  </a:lnTo>
                  <a:lnTo>
                    <a:pt x="31983" y="94716"/>
                  </a:lnTo>
                  <a:lnTo>
                    <a:pt x="32170" y="94385"/>
                  </a:lnTo>
                  <a:lnTo>
                    <a:pt x="32356" y="94054"/>
                  </a:lnTo>
                  <a:lnTo>
                    <a:pt x="32549" y="93741"/>
                  </a:lnTo>
                  <a:lnTo>
                    <a:pt x="32736" y="93428"/>
                  </a:lnTo>
                  <a:lnTo>
                    <a:pt x="32929" y="93152"/>
                  </a:lnTo>
                  <a:lnTo>
                    <a:pt x="33122" y="92876"/>
                  </a:lnTo>
                  <a:lnTo>
                    <a:pt x="33315" y="92618"/>
                  </a:lnTo>
                  <a:lnTo>
                    <a:pt x="33509" y="92360"/>
                  </a:lnTo>
                  <a:lnTo>
                    <a:pt x="33702" y="92121"/>
                  </a:lnTo>
                  <a:lnTo>
                    <a:pt x="33895" y="91900"/>
                  </a:lnTo>
                  <a:lnTo>
                    <a:pt x="34088" y="91679"/>
                  </a:lnTo>
                  <a:lnTo>
                    <a:pt x="34281" y="91477"/>
                  </a:lnTo>
                  <a:lnTo>
                    <a:pt x="34481" y="91293"/>
                  </a:lnTo>
                  <a:lnTo>
                    <a:pt x="34674" y="91109"/>
                  </a:lnTo>
                  <a:lnTo>
                    <a:pt x="34867" y="90962"/>
                  </a:lnTo>
                  <a:lnTo>
                    <a:pt x="35067" y="90796"/>
                  </a:lnTo>
                  <a:lnTo>
                    <a:pt x="35266" y="90667"/>
                  </a:lnTo>
                  <a:lnTo>
                    <a:pt x="35459" y="90520"/>
                  </a:lnTo>
                  <a:lnTo>
                    <a:pt x="35659" y="90409"/>
                  </a:lnTo>
                  <a:lnTo>
                    <a:pt x="35852" y="90299"/>
                  </a:lnTo>
                  <a:lnTo>
                    <a:pt x="36052" y="90207"/>
                  </a:lnTo>
                  <a:lnTo>
                    <a:pt x="36251" y="90115"/>
                  </a:lnTo>
                  <a:lnTo>
                    <a:pt x="36451" y="90060"/>
                  </a:lnTo>
                  <a:lnTo>
                    <a:pt x="36644" y="89986"/>
                  </a:lnTo>
                  <a:lnTo>
                    <a:pt x="37043" y="89894"/>
                  </a:lnTo>
                  <a:lnTo>
                    <a:pt x="37436" y="89857"/>
                  </a:lnTo>
                  <a:close/>
                  <a:moveTo>
                    <a:pt x="124906" y="87925"/>
                  </a:moveTo>
                  <a:lnTo>
                    <a:pt x="125137" y="87943"/>
                  </a:lnTo>
                  <a:lnTo>
                    <a:pt x="125369" y="87961"/>
                  </a:lnTo>
                  <a:lnTo>
                    <a:pt x="125601" y="87998"/>
                  </a:lnTo>
                  <a:lnTo>
                    <a:pt x="125826" y="88035"/>
                  </a:lnTo>
                  <a:lnTo>
                    <a:pt x="126058" y="88090"/>
                  </a:lnTo>
                  <a:lnTo>
                    <a:pt x="126290" y="88146"/>
                  </a:lnTo>
                  <a:lnTo>
                    <a:pt x="126515" y="88238"/>
                  </a:lnTo>
                  <a:lnTo>
                    <a:pt x="126747" y="88311"/>
                  </a:lnTo>
                  <a:lnTo>
                    <a:pt x="126972" y="88422"/>
                  </a:lnTo>
                  <a:lnTo>
                    <a:pt x="127198" y="88532"/>
                  </a:lnTo>
                  <a:lnTo>
                    <a:pt x="127429" y="88642"/>
                  </a:lnTo>
                  <a:lnTo>
                    <a:pt x="127655" y="88771"/>
                  </a:lnTo>
                  <a:lnTo>
                    <a:pt x="127880" y="88919"/>
                  </a:lnTo>
                  <a:lnTo>
                    <a:pt x="128099" y="89084"/>
                  </a:lnTo>
                  <a:lnTo>
                    <a:pt x="128324" y="89231"/>
                  </a:lnTo>
                  <a:lnTo>
                    <a:pt x="128543" y="89416"/>
                  </a:lnTo>
                  <a:lnTo>
                    <a:pt x="128768" y="89600"/>
                  </a:lnTo>
                  <a:lnTo>
                    <a:pt x="128987" y="89802"/>
                  </a:lnTo>
                  <a:lnTo>
                    <a:pt x="129206" y="90005"/>
                  </a:lnTo>
                  <a:lnTo>
                    <a:pt x="129425" y="90225"/>
                  </a:lnTo>
                  <a:lnTo>
                    <a:pt x="129637" y="90465"/>
                  </a:lnTo>
                  <a:lnTo>
                    <a:pt x="129850" y="90704"/>
                  </a:lnTo>
                  <a:lnTo>
                    <a:pt x="130062" y="90943"/>
                  </a:lnTo>
                  <a:lnTo>
                    <a:pt x="130275" y="91219"/>
                  </a:lnTo>
                  <a:lnTo>
                    <a:pt x="130487" y="91477"/>
                  </a:lnTo>
                  <a:lnTo>
                    <a:pt x="130693" y="91771"/>
                  </a:lnTo>
                  <a:lnTo>
                    <a:pt x="130899" y="92066"/>
                  </a:lnTo>
                  <a:lnTo>
                    <a:pt x="131099" y="92379"/>
                  </a:lnTo>
                  <a:lnTo>
                    <a:pt x="131401" y="92857"/>
                  </a:lnTo>
                  <a:lnTo>
                    <a:pt x="131698" y="93373"/>
                  </a:lnTo>
                  <a:lnTo>
                    <a:pt x="131987" y="93925"/>
                  </a:lnTo>
                  <a:lnTo>
                    <a:pt x="132277" y="94514"/>
                  </a:lnTo>
                  <a:lnTo>
                    <a:pt x="132554" y="95140"/>
                  </a:lnTo>
                  <a:lnTo>
                    <a:pt x="132831" y="95784"/>
                  </a:lnTo>
                  <a:lnTo>
                    <a:pt x="133101" y="96465"/>
                  </a:lnTo>
                  <a:lnTo>
                    <a:pt x="133359" y="97183"/>
                  </a:lnTo>
                  <a:lnTo>
                    <a:pt x="133610" y="97919"/>
                  </a:lnTo>
                  <a:lnTo>
                    <a:pt x="133854" y="98674"/>
                  </a:lnTo>
                  <a:lnTo>
                    <a:pt x="134092" y="99447"/>
                  </a:lnTo>
                  <a:lnTo>
                    <a:pt x="134311" y="100257"/>
                  </a:lnTo>
                  <a:lnTo>
                    <a:pt x="134530" y="101066"/>
                  </a:lnTo>
                  <a:lnTo>
                    <a:pt x="134730" y="101913"/>
                  </a:lnTo>
                  <a:lnTo>
                    <a:pt x="134916" y="102778"/>
                  </a:lnTo>
                  <a:lnTo>
                    <a:pt x="135090" y="103643"/>
                  </a:lnTo>
                  <a:lnTo>
                    <a:pt x="135258" y="104545"/>
                  </a:lnTo>
                  <a:lnTo>
                    <a:pt x="135406" y="105447"/>
                  </a:lnTo>
                  <a:lnTo>
                    <a:pt x="135470" y="105907"/>
                  </a:lnTo>
                  <a:lnTo>
                    <a:pt x="135534" y="106367"/>
                  </a:lnTo>
                  <a:lnTo>
                    <a:pt x="135592" y="106827"/>
                  </a:lnTo>
                  <a:lnTo>
                    <a:pt x="135650" y="107288"/>
                  </a:lnTo>
                  <a:lnTo>
                    <a:pt x="135702" y="107766"/>
                  </a:lnTo>
                  <a:lnTo>
                    <a:pt x="135753" y="108226"/>
                  </a:lnTo>
                  <a:lnTo>
                    <a:pt x="135798" y="108705"/>
                  </a:lnTo>
                  <a:lnTo>
                    <a:pt x="135837" y="109183"/>
                  </a:lnTo>
                  <a:lnTo>
                    <a:pt x="135869" y="109662"/>
                  </a:lnTo>
                  <a:lnTo>
                    <a:pt x="135901" y="110122"/>
                  </a:lnTo>
                  <a:lnTo>
                    <a:pt x="135927" y="110619"/>
                  </a:lnTo>
                  <a:lnTo>
                    <a:pt x="135946" y="111098"/>
                  </a:lnTo>
                  <a:lnTo>
                    <a:pt x="135959" y="111576"/>
                  </a:lnTo>
                  <a:lnTo>
                    <a:pt x="135972" y="112055"/>
                  </a:lnTo>
                  <a:lnTo>
                    <a:pt x="135979" y="112533"/>
                  </a:lnTo>
                  <a:lnTo>
                    <a:pt x="135979" y="113012"/>
                  </a:lnTo>
                  <a:lnTo>
                    <a:pt x="135979" y="113509"/>
                  </a:lnTo>
                  <a:lnTo>
                    <a:pt x="135966" y="113987"/>
                  </a:lnTo>
                  <a:lnTo>
                    <a:pt x="135953" y="114466"/>
                  </a:lnTo>
                  <a:lnTo>
                    <a:pt x="135934" y="114963"/>
                  </a:lnTo>
                  <a:lnTo>
                    <a:pt x="135908" y="115441"/>
                  </a:lnTo>
                  <a:lnTo>
                    <a:pt x="135876" y="115920"/>
                  </a:lnTo>
                  <a:lnTo>
                    <a:pt x="135837" y="116398"/>
                  </a:lnTo>
                  <a:lnTo>
                    <a:pt x="135798" y="116877"/>
                  </a:lnTo>
                  <a:lnTo>
                    <a:pt x="135747" y="117356"/>
                  </a:lnTo>
                  <a:lnTo>
                    <a:pt x="135695" y="117852"/>
                  </a:lnTo>
                  <a:lnTo>
                    <a:pt x="135631" y="118313"/>
                  </a:lnTo>
                  <a:lnTo>
                    <a:pt x="135567" y="118791"/>
                  </a:lnTo>
                  <a:lnTo>
                    <a:pt x="135637" y="119564"/>
                  </a:lnTo>
                  <a:lnTo>
                    <a:pt x="135702" y="120337"/>
                  </a:lnTo>
                  <a:lnTo>
                    <a:pt x="135760" y="121110"/>
                  </a:lnTo>
                  <a:lnTo>
                    <a:pt x="135811" y="121883"/>
                  </a:lnTo>
                  <a:lnTo>
                    <a:pt x="135850" y="122656"/>
                  </a:lnTo>
                  <a:lnTo>
                    <a:pt x="135882" y="123429"/>
                  </a:lnTo>
                  <a:lnTo>
                    <a:pt x="135901" y="124221"/>
                  </a:lnTo>
                  <a:lnTo>
                    <a:pt x="135908" y="125012"/>
                  </a:lnTo>
                  <a:lnTo>
                    <a:pt x="135908" y="125638"/>
                  </a:lnTo>
                  <a:lnTo>
                    <a:pt x="135901" y="126264"/>
                  </a:lnTo>
                  <a:lnTo>
                    <a:pt x="135882" y="126890"/>
                  </a:lnTo>
                  <a:lnTo>
                    <a:pt x="135863" y="127516"/>
                  </a:lnTo>
                  <a:lnTo>
                    <a:pt x="135837" y="128141"/>
                  </a:lnTo>
                  <a:lnTo>
                    <a:pt x="135811" y="128767"/>
                  </a:lnTo>
                  <a:lnTo>
                    <a:pt x="135773" y="129375"/>
                  </a:lnTo>
                  <a:lnTo>
                    <a:pt x="135728" y="130000"/>
                  </a:lnTo>
                  <a:lnTo>
                    <a:pt x="135683" y="130608"/>
                  </a:lnTo>
                  <a:lnTo>
                    <a:pt x="135625" y="131215"/>
                  </a:lnTo>
                  <a:lnTo>
                    <a:pt x="135567" y="131822"/>
                  </a:lnTo>
                  <a:lnTo>
                    <a:pt x="135502" y="132411"/>
                  </a:lnTo>
                  <a:lnTo>
                    <a:pt x="135438" y="133000"/>
                  </a:lnTo>
                  <a:lnTo>
                    <a:pt x="135361" y="133589"/>
                  </a:lnTo>
                  <a:lnTo>
                    <a:pt x="135283" y="134178"/>
                  </a:lnTo>
                  <a:lnTo>
                    <a:pt x="135193" y="134749"/>
                  </a:lnTo>
                  <a:lnTo>
                    <a:pt x="135110" y="135320"/>
                  </a:lnTo>
                  <a:lnTo>
                    <a:pt x="135013" y="135890"/>
                  </a:lnTo>
                  <a:lnTo>
                    <a:pt x="134916" y="136442"/>
                  </a:lnTo>
                  <a:lnTo>
                    <a:pt x="134813" y="136995"/>
                  </a:lnTo>
                  <a:lnTo>
                    <a:pt x="134704" y="137547"/>
                  </a:lnTo>
                  <a:lnTo>
                    <a:pt x="134588" y="138080"/>
                  </a:lnTo>
                  <a:lnTo>
                    <a:pt x="134472" y="138614"/>
                  </a:lnTo>
                  <a:lnTo>
                    <a:pt x="134350" y="139130"/>
                  </a:lnTo>
                  <a:lnTo>
                    <a:pt x="134228" y="139627"/>
                  </a:lnTo>
                  <a:lnTo>
                    <a:pt x="134099" y="140142"/>
                  </a:lnTo>
                  <a:lnTo>
                    <a:pt x="133964" y="140620"/>
                  </a:lnTo>
                  <a:lnTo>
                    <a:pt x="133822" y="141099"/>
                  </a:lnTo>
                  <a:lnTo>
                    <a:pt x="133687" y="141578"/>
                  </a:lnTo>
                  <a:lnTo>
                    <a:pt x="133539" y="142038"/>
                  </a:lnTo>
                  <a:lnTo>
                    <a:pt x="133391" y="142479"/>
                  </a:lnTo>
                  <a:lnTo>
                    <a:pt x="133236" y="142921"/>
                  </a:lnTo>
                  <a:lnTo>
                    <a:pt x="133082" y="143345"/>
                  </a:lnTo>
                  <a:lnTo>
                    <a:pt x="132921" y="143768"/>
                  </a:lnTo>
                  <a:lnTo>
                    <a:pt x="132760" y="144173"/>
                  </a:lnTo>
                  <a:lnTo>
                    <a:pt x="132592" y="144559"/>
                  </a:lnTo>
                  <a:lnTo>
                    <a:pt x="132419" y="144927"/>
                  </a:lnTo>
                  <a:lnTo>
                    <a:pt x="132245" y="145296"/>
                  </a:lnTo>
                  <a:lnTo>
                    <a:pt x="132071" y="145645"/>
                  </a:lnTo>
                  <a:lnTo>
                    <a:pt x="131891" y="145977"/>
                  </a:lnTo>
                  <a:lnTo>
                    <a:pt x="131710" y="146308"/>
                  </a:lnTo>
                  <a:lnTo>
                    <a:pt x="131524" y="146621"/>
                  </a:lnTo>
                  <a:lnTo>
                    <a:pt x="131337" y="146915"/>
                  </a:lnTo>
                  <a:lnTo>
                    <a:pt x="131144" y="147191"/>
                  </a:lnTo>
                  <a:lnTo>
                    <a:pt x="130951" y="147449"/>
                  </a:lnTo>
                  <a:lnTo>
                    <a:pt x="130758" y="147688"/>
                  </a:lnTo>
                  <a:lnTo>
                    <a:pt x="130558" y="147928"/>
                  </a:lnTo>
                  <a:lnTo>
                    <a:pt x="130358" y="148130"/>
                  </a:lnTo>
                  <a:lnTo>
                    <a:pt x="130159" y="148332"/>
                  </a:lnTo>
                  <a:lnTo>
                    <a:pt x="129953" y="148498"/>
                  </a:lnTo>
                  <a:lnTo>
                    <a:pt x="129747" y="148664"/>
                  </a:lnTo>
                  <a:lnTo>
                    <a:pt x="129534" y="148811"/>
                  </a:lnTo>
                  <a:lnTo>
                    <a:pt x="129322" y="148940"/>
                  </a:lnTo>
                  <a:lnTo>
                    <a:pt x="129110" y="149032"/>
                  </a:lnTo>
                  <a:lnTo>
                    <a:pt x="128897" y="149124"/>
                  </a:lnTo>
                  <a:lnTo>
                    <a:pt x="128678" y="149198"/>
                  </a:lnTo>
                  <a:lnTo>
                    <a:pt x="128459" y="149234"/>
                  </a:lnTo>
                  <a:lnTo>
                    <a:pt x="128240" y="149271"/>
                  </a:lnTo>
                  <a:lnTo>
                    <a:pt x="128022" y="149271"/>
                  </a:lnTo>
                  <a:lnTo>
                    <a:pt x="127796" y="149253"/>
                  </a:lnTo>
                  <a:lnTo>
                    <a:pt x="127571" y="149216"/>
                  </a:lnTo>
                  <a:lnTo>
                    <a:pt x="127346" y="149161"/>
                  </a:lnTo>
                  <a:lnTo>
                    <a:pt x="127120" y="149087"/>
                  </a:lnTo>
                  <a:lnTo>
                    <a:pt x="126895" y="148995"/>
                  </a:lnTo>
                  <a:lnTo>
                    <a:pt x="126792" y="148921"/>
                  </a:lnTo>
                  <a:lnTo>
                    <a:pt x="126702" y="148829"/>
                  </a:lnTo>
                  <a:lnTo>
                    <a:pt x="126618" y="148737"/>
                  </a:lnTo>
                  <a:lnTo>
                    <a:pt x="126541" y="148627"/>
                  </a:lnTo>
                  <a:lnTo>
                    <a:pt x="126477" y="148498"/>
                  </a:lnTo>
                  <a:lnTo>
                    <a:pt x="126419" y="148351"/>
                  </a:lnTo>
                  <a:lnTo>
                    <a:pt x="126367" y="148185"/>
                  </a:lnTo>
                  <a:lnTo>
                    <a:pt x="126322" y="148001"/>
                  </a:lnTo>
                  <a:lnTo>
                    <a:pt x="126084" y="148112"/>
                  </a:lnTo>
                  <a:lnTo>
                    <a:pt x="125846" y="148185"/>
                  </a:lnTo>
                  <a:lnTo>
                    <a:pt x="125601" y="148240"/>
                  </a:lnTo>
                  <a:lnTo>
                    <a:pt x="125363" y="148259"/>
                  </a:lnTo>
                  <a:lnTo>
                    <a:pt x="125125" y="148240"/>
                  </a:lnTo>
                  <a:lnTo>
                    <a:pt x="124880" y="148185"/>
                  </a:lnTo>
                  <a:lnTo>
                    <a:pt x="124642" y="148112"/>
                  </a:lnTo>
                  <a:lnTo>
                    <a:pt x="124404" y="148001"/>
                  </a:lnTo>
                  <a:lnTo>
                    <a:pt x="124159" y="148093"/>
                  </a:lnTo>
                  <a:lnTo>
                    <a:pt x="123914" y="148167"/>
                  </a:lnTo>
                  <a:lnTo>
                    <a:pt x="123670" y="148222"/>
                  </a:lnTo>
                  <a:lnTo>
                    <a:pt x="123431" y="148259"/>
                  </a:lnTo>
                  <a:lnTo>
                    <a:pt x="123193" y="148296"/>
                  </a:lnTo>
                  <a:lnTo>
                    <a:pt x="122961" y="148314"/>
                  </a:lnTo>
                  <a:lnTo>
                    <a:pt x="122723" y="148314"/>
                  </a:lnTo>
                  <a:lnTo>
                    <a:pt x="122498" y="148296"/>
                  </a:lnTo>
                  <a:lnTo>
                    <a:pt x="122266" y="148259"/>
                  </a:lnTo>
                  <a:lnTo>
                    <a:pt x="122041" y="148222"/>
                  </a:lnTo>
                  <a:lnTo>
                    <a:pt x="121816" y="148148"/>
                  </a:lnTo>
                  <a:lnTo>
                    <a:pt x="121597" y="148093"/>
                  </a:lnTo>
                  <a:lnTo>
                    <a:pt x="121378" y="148001"/>
                  </a:lnTo>
                  <a:lnTo>
                    <a:pt x="121159" y="147909"/>
                  </a:lnTo>
                  <a:lnTo>
                    <a:pt x="120946" y="147799"/>
                  </a:lnTo>
                  <a:lnTo>
                    <a:pt x="120734" y="147670"/>
                  </a:lnTo>
                  <a:lnTo>
                    <a:pt x="120528" y="147523"/>
                  </a:lnTo>
                  <a:lnTo>
                    <a:pt x="120322" y="147375"/>
                  </a:lnTo>
                  <a:lnTo>
                    <a:pt x="120116" y="147210"/>
                  </a:lnTo>
                  <a:lnTo>
                    <a:pt x="119916" y="147044"/>
                  </a:lnTo>
                  <a:lnTo>
                    <a:pt x="119717" y="146860"/>
                  </a:lnTo>
                  <a:lnTo>
                    <a:pt x="119517" y="146658"/>
                  </a:lnTo>
                  <a:lnTo>
                    <a:pt x="119324" y="146455"/>
                  </a:lnTo>
                  <a:lnTo>
                    <a:pt x="119131" y="146234"/>
                  </a:lnTo>
                  <a:lnTo>
                    <a:pt x="118944" y="145995"/>
                  </a:lnTo>
                  <a:lnTo>
                    <a:pt x="118758" y="145756"/>
                  </a:lnTo>
                  <a:lnTo>
                    <a:pt x="118577" y="145498"/>
                  </a:lnTo>
                  <a:lnTo>
                    <a:pt x="118397" y="145222"/>
                  </a:lnTo>
                  <a:lnTo>
                    <a:pt x="118217" y="144946"/>
                  </a:lnTo>
                  <a:lnTo>
                    <a:pt x="118043" y="144670"/>
                  </a:lnTo>
                  <a:lnTo>
                    <a:pt x="117869" y="144375"/>
                  </a:lnTo>
                  <a:lnTo>
                    <a:pt x="117702" y="144062"/>
                  </a:lnTo>
                  <a:lnTo>
                    <a:pt x="117534" y="143749"/>
                  </a:lnTo>
                  <a:lnTo>
                    <a:pt x="117367" y="143418"/>
                  </a:lnTo>
                  <a:lnTo>
                    <a:pt x="117206" y="143087"/>
                  </a:lnTo>
                  <a:lnTo>
                    <a:pt x="117052" y="142737"/>
                  </a:lnTo>
                  <a:lnTo>
                    <a:pt x="116897" y="142387"/>
                  </a:lnTo>
                  <a:lnTo>
                    <a:pt x="116743" y="142019"/>
                  </a:lnTo>
                  <a:lnTo>
                    <a:pt x="116595" y="141651"/>
                  </a:lnTo>
                  <a:lnTo>
                    <a:pt x="116446" y="141265"/>
                  </a:lnTo>
                  <a:lnTo>
                    <a:pt x="116298" y="140878"/>
                  </a:lnTo>
                  <a:lnTo>
                    <a:pt x="116163" y="140492"/>
                  </a:lnTo>
                  <a:lnTo>
                    <a:pt x="116022" y="140087"/>
                  </a:lnTo>
                  <a:lnTo>
                    <a:pt x="115886" y="139663"/>
                  </a:lnTo>
                  <a:lnTo>
                    <a:pt x="115758" y="139240"/>
                  </a:lnTo>
                  <a:lnTo>
                    <a:pt x="115629" y="138817"/>
                  </a:lnTo>
                  <a:lnTo>
                    <a:pt x="115500" y="138375"/>
                  </a:lnTo>
                  <a:lnTo>
                    <a:pt x="115378" y="137933"/>
                  </a:lnTo>
                  <a:lnTo>
                    <a:pt x="115255" y="137491"/>
                  </a:lnTo>
                  <a:lnTo>
                    <a:pt x="115140" y="137031"/>
                  </a:lnTo>
                  <a:lnTo>
                    <a:pt x="115030" y="136571"/>
                  </a:lnTo>
                  <a:lnTo>
                    <a:pt x="114921" y="136093"/>
                  </a:lnTo>
                  <a:lnTo>
                    <a:pt x="114708" y="135136"/>
                  </a:lnTo>
                  <a:lnTo>
                    <a:pt x="114509" y="134160"/>
                  </a:lnTo>
                  <a:lnTo>
                    <a:pt x="114322" y="133166"/>
                  </a:lnTo>
                  <a:lnTo>
                    <a:pt x="114155" y="132135"/>
                  </a:lnTo>
                  <a:lnTo>
                    <a:pt x="113994" y="131086"/>
                  </a:lnTo>
                  <a:lnTo>
                    <a:pt x="113846" y="130019"/>
                  </a:lnTo>
                  <a:lnTo>
                    <a:pt x="113717" y="128951"/>
                  </a:lnTo>
                  <a:lnTo>
                    <a:pt x="113601" y="127865"/>
                  </a:lnTo>
                  <a:lnTo>
                    <a:pt x="113492" y="126742"/>
                  </a:lnTo>
                  <a:lnTo>
                    <a:pt x="113401" y="125638"/>
                  </a:lnTo>
                  <a:lnTo>
                    <a:pt x="113331" y="124497"/>
                  </a:lnTo>
                  <a:lnTo>
                    <a:pt x="113266" y="123356"/>
                  </a:lnTo>
                  <a:lnTo>
                    <a:pt x="113221" y="122215"/>
                  </a:lnTo>
                  <a:lnTo>
                    <a:pt x="113189" y="121073"/>
                  </a:lnTo>
                  <a:lnTo>
                    <a:pt x="113170" y="119914"/>
                  </a:lnTo>
                  <a:lnTo>
                    <a:pt x="113170" y="118754"/>
                  </a:lnTo>
                  <a:lnTo>
                    <a:pt x="113183" y="117576"/>
                  </a:lnTo>
                  <a:lnTo>
                    <a:pt x="113208" y="116417"/>
                  </a:lnTo>
                  <a:lnTo>
                    <a:pt x="113228" y="115846"/>
                  </a:lnTo>
                  <a:lnTo>
                    <a:pt x="113253" y="115257"/>
                  </a:lnTo>
                  <a:lnTo>
                    <a:pt x="113279" y="114668"/>
                  </a:lnTo>
                  <a:lnTo>
                    <a:pt x="113311" y="114098"/>
                  </a:lnTo>
                  <a:lnTo>
                    <a:pt x="113350" y="113509"/>
                  </a:lnTo>
                  <a:lnTo>
                    <a:pt x="113389" y="112938"/>
                  </a:lnTo>
                  <a:lnTo>
                    <a:pt x="113434" y="112368"/>
                  </a:lnTo>
                  <a:lnTo>
                    <a:pt x="113479" y="111779"/>
                  </a:lnTo>
                  <a:lnTo>
                    <a:pt x="113530" y="111208"/>
                  </a:lnTo>
                  <a:lnTo>
                    <a:pt x="113582" y="110637"/>
                  </a:lnTo>
                  <a:lnTo>
                    <a:pt x="113646" y="110067"/>
                  </a:lnTo>
                  <a:lnTo>
                    <a:pt x="113710" y="109496"/>
                  </a:lnTo>
                  <a:lnTo>
                    <a:pt x="113775" y="108944"/>
                  </a:lnTo>
                  <a:lnTo>
                    <a:pt x="113846" y="108373"/>
                  </a:lnTo>
                  <a:lnTo>
                    <a:pt x="113923" y="107821"/>
                  </a:lnTo>
                  <a:lnTo>
                    <a:pt x="114007" y="107269"/>
                  </a:lnTo>
                  <a:lnTo>
                    <a:pt x="114090" y="106699"/>
                  </a:lnTo>
                  <a:lnTo>
                    <a:pt x="114174" y="106165"/>
                  </a:lnTo>
                  <a:lnTo>
                    <a:pt x="114270" y="105613"/>
                  </a:lnTo>
                  <a:lnTo>
                    <a:pt x="114367" y="105060"/>
                  </a:lnTo>
                  <a:lnTo>
                    <a:pt x="114464" y="104527"/>
                  </a:lnTo>
                  <a:lnTo>
                    <a:pt x="114573" y="103993"/>
                  </a:lnTo>
                  <a:lnTo>
                    <a:pt x="114683" y="103459"/>
                  </a:lnTo>
                  <a:lnTo>
                    <a:pt x="114798" y="102925"/>
                  </a:lnTo>
                  <a:lnTo>
                    <a:pt x="114914" y="102410"/>
                  </a:lnTo>
                  <a:lnTo>
                    <a:pt x="115037" y="101895"/>
                  </a:lnTo>
                  <a:lnTo>
                    <a:pt x="115165" y="101379"/>
                  </a:lnTo>
                  <a:lnTo>
                    <a:pt x="115294" y="100864"/>
                  </a:lnTo>
                  <a:lnTo>
                    <a:pt x="115429" y="100367"/>
                  </a:lnTo>
                  <a:lnTo>
                    <a:pt x="115571" y="99870"/>
                  </a:lnTo>
                  <a:lnTo>
                    <a:pt x="115719" y="99373"/>
                  </a:lnTo>
                  <a:lnTo>
                    <a:pt x="115867" y="98895"/>
                  </a:lnTo>
                  <a:lnTo>
                    <a:pt x="116022" y="98416"/>
                  </a:lnTo>
                  <a:lnTo>
                    <a:pt x="116176" y="97937"/>
                  </a:lnTo>
                  <a:lnTo>
                    <a:pt x="116337" y="97477"/>
                  </a:lnTo>
                  <a:lnTo>
                    <a:pt x="116504" y="97017"/>
                  </a:lnTo>
                  <a:lnTo>
                    <a:pt x="116678" y="96557"/>
                  </a:lnTo>
                  <a:lnTo>
                    <a:pt x="116852" y="96115"/>
                  </a:lnTo>
                  <a:lnTo>
                    <a:pt x="117032" y="95673"/>
                  </a:lnTo>
                  <a:lnTo>
                    <a:pt x="117219" y="95232"/>
                  </a:lnTo>
                  <a:lnTo>
                    <a:pt x="117406" y="94827"/>
                  </a:lnTo>
                  <a:lnTo>
                    <a:pt x="117586" y="94422"/>
                  </a:lnTo>
                  <a:lnTo>
                    <a:pt x="117779" y="94054"/>
                  </a:lnTo>
                  <a:lnTo>
                    <a:pt x="117966" y="93667"/>
                  </a:lnTo>
                  <a:lnTo>
                    <a:pt x="118159" y="93318"/>
                  </a:lnTo>
                  <a:lnTo>
                    <a:pt x="118352" y="92968"/>
                  </a:lnTo>
                  <a:lnTo>
                    <a:pt x="118552" y="92618"/>
                  </a:lnTo>
                  <a:lnTo>
                    <a:pt x="118751" y="92305"/>
                  </a:lnTo>
                  <a:lnTo>
                    <a:pt x="118951" y="91992"/>
                  </a:lnTo>
                  <a:lnTo>
                    <a:pt x="119157" y="91679"/>
                  </a:lnTo>
                  <a:lnTo>
                    <a:pt x="119356" y="91403"/>
                  </a:lnTo>
                  <a:lnTo>
                    <a:pt x="119569" y="91127"/>
                  </a:lnTo>
                  <a:lnTo>
                    <a:pt x="119775" y="90851"/>
                  </a:lnTo>
                  <a:lnTo>
                    <a:pt x="119987" y="90593"/>
                  </a:lnTo>
                  <a:lnTo>
                    <a:pt x="120200" y="90354"/>
                  </a:lnTo>
                  <a:lnTo>
                    <a:pt x="120412" y="90133"/>
                  </a:lnTo>
                  <a:lnTo>
                    <a:pt x="120625" y="89912"/>
                  </a:lnTo>
                  <a:lnTo>
                    <a:pt x="120843" y="89692"/>
                  </a:lnTo>
                  <a:lnTo>
                    <a:pt x="121062" y="89508"/>
                  </a:lnTo>
                  <a:lnTo>
                    <a:pt x="121281" y="89323"/>
                  </a:lnTo>
                  <a:lnTo>
                    <a:pt x="121500" y="89139"/>
                  </a:lnTo>
                  <a:lnTo>
                    <a:pt x="121725" y="88992"/>
                  </a:lnTo>
                  <a:lnTo>
                    <a:pt x="121944" y="88827"/>
                  </a:lnTo>
                  <a:lnTo>
                    <a:pt x="122170" y="88698"/>
                  </a:lnTo>
                  <a:lnTo>
                    <a:pt x="122395" y="88569"/>
                  </a:lnTo>
                  <a:lnTo>
                    <a:pt x="122620" y="88458"/>
                  </a:lnTo>
                  <a:lnTo>
                    <a:pt x="122846" y="88348"/>
                  </a:lnTo>
                  <a:lnTo>
                    <a:pt x="123077" y="88256"/>
                  </a:lnTo>
                  <a:lnTo>
                    <a:pt x="123303" y="88182"/>
                  </a:lnTo>
                  <a:lnTo>
                    <a:pt x="123528" y="88109"/>
                  </a:lnTo>
                  <a:lnTo>
                    <a:pt x="123760" y="88053"/>
                  </a:lnTo>
                  <a:lnTo>
                    <a:pt x="123992" y="87998"/>
                  </a:lnTo>
                  <a:lnTo>
                    <a:pt x="124217" y="87961"/>
                  </a:lnTo>
                  <a:lnTo>
                    <a:pt x="124449" y="87943"/>
                  </a:lnTo>
                  <a:lnTo>
                    <a:pt x="124680" y="87925"/>
                  </a:lnTo>
                  <a:close/>
                  <a:moveTo>
                    <a:pt x="28449" y="174690"/>
                  </a:moveTo>
                  <a:lnTo>
                    <a:pt x="31725" y="174818"/>
                  </a:lnTo>
                  <a:lnTo>
                    <a:pt x="35009" y="174929"/>
                  </a:lnTo>
                  <a:lnTo>
                    <a:pt x="38292" y="175039"/>
                  </a:lnTo>
                  <a:lnTo>
                    <a:pt x="41575" y="175113"/>
                  </a:lnTo>
                  <a:lnTo>
                    <a:pt x="48148" y="175260"/>
                  </a:lnTo>
                  <a:lnTo>
                    <a:pt x="54728" y="175371"/>
                  </a:lnTo>
                  <a:lnTo>
                    <a:pt x="61313" y="175481"/>
                  </a:lnTo>
                  <a:lnTo>
                    <a:pt x="67893" y="175591"/>
                  </a:lnTo>
                  <a:lnTo>
                    <a:pt x="74479" y="175739"/>
                  </a:lnTo>
                  <a:lnTo>
                    <a:pt x="77775" y="175831"/>
                  </a:lnTo>
                  <a:lnTo>
                    <a:pt x="81064" y="175923"/>
                  </a:lnTo>
                  <a:lnTo>
                    <a:pt x="84361" y="176052"/>
                  </a:lnTo>
                  <a:lnTo>
                    <a:pt x="87650" y="176180"/>
                  </a:lnTo>
                  <a:lnTo>
                    <a:pt x="90940" y="176346"/>
                  </a:lnTo>
                  <a:lnTo>
                    <a:pt x="94230" y="176530"/>
                  </a:lnTo>
                  <a:lnTo>
                    <a:pt x="97526" y="176751"/>
                  </a:lnTo>
                  <a:lnTo>
                    <a:pt x="100809" y="176990"/>
                  </a:lnTo>
                  <a:lnTo>
                    <a:pt x="104099" y="177248"/>
                  </a:lnTo>
                  <a:lnTo>
                    <a:pt x="107389" y="177561"/>
                  </a:lnTo>
                  <a:lnTo>
                    <a:pt x="110672" y="177892"/>
                  </a:lnTo>
                  <a:lnTo>
                    <a:pt x="113955" y="178279"/>
                  </a:lnTo>
                  <a:lnTo>
                    <a:pt x="117238" y="178684"/>
                  </a:lnTo>
                  <a:lnTo>
                    <a:pt x="118880" y="178923"/>
                  </a:lnTo>
                  <a:lnTo>
                    <a:pt x="120522" y="179144"/>
                  </a:lnTo>
                  <a:lnTo>
                    <a:pt x="122157" y="179401"/>
                  </a:lnTo>
                  <a:lnTo>
                    <a:pt x="123798" y="179659"/>
                  </a:lnTo>
                  <a:lnTo>
                    <a:pt x="125434" y="179935"/>
                  </a:lnTo>
                  <a:lnTo>
                    <a:pt x="127075" y="180211"/>
                  </a:lnTo>
                  <a:lnTo>
                    <a:pt x="128710" y="180506"/>
                  </a:lnTo>
                  <a:lnTo>
                    <a:pt x="130346" y="180819"/>
                  </a:lnTo>
                  <a:lnTo>
                    <a:pt x="131981" y="181132"/>
                  </a:lnTo>
                  <a:lnTo>
                    <a:pt x="133616" y="181463"/>
                  </a:lnTo>
                  <a:lnTo>
                    <a:pt x="133719" y="181500"/>
                  </a:lnTo>
                  <a:lnTo>
                    <a:pt x="133822" y="181555"/>
                  </a:lnTo>
                  <a:lnTo>
                    <a:pt x="133912" y="181610"/>
                  </a:lnTo>
                  <a:lnTo>
                    <a:pt x="134002" y="181684"/>
                  </a:lnTo>
                  <a:lnTo>
                    <a:pt x="134086" y="181776"/>
                  </a:lnTo>
                  <a:lnTo>
                    <a:pt x="134170" y="181886"/>
                  </a:lnTo>
                  <a:lnTo>
                    <a:pt x="134247" y="181997"/>
                  </a:lnTo>
                  <a:lnTo>
                    <a:pt x="134318" y="182126"/>
                  </a:lnTo>
                  <a:lnTo>
                    <a:pt x="134382" y="182273"/>
                  </a:lnTo>
                  <a:lnTo>
                    <a:pt x="134446" y="182420"/>
                  </a:lnTo>
                  <a:lnTo>
                    <a:pt x="134504" y="182586"/>
                  </a:lnTo>
                  <a:lnTo>
                    <a:pt x="134562" y="182751"/>
                  </a:lnTo>
                  <a:lnTo>
                    <a:pt x="134614" y="182935"/>
                  </a:lnTo>
                  <a:lnTo>
                    <a:pt x="134659" y="183119"/>
                  </a:lnTo>
                  <a:lnTo>
                    <a:pt x="134698" y="183322"/>
                  </a:lnTo>
                  <a:lnTo>
                    <a:pt x="134736" y="183524"/>
                  </a:lnTo>
                  <a:lnTo>
                    <a:pt x="134768" y="183727"/>
                  </a:lnTo>
                  <a:lnTo>
                    <a:pt x="134794" y="183929"/>
                  </a:lnTo>
                  <a:lnTo>
                    <a:pt x="134820" y="184150"/>
                  </a:lnTo>
                  <a:lnTo>
                    <a:pt x="134839" y="184371"/>
                  </a:lnTo>
                  <a:lnTo>
                    <a:pt x="134852" y="184592"/>
                  </a:lnTo>
                  <a:lnTo>
                    <a:pt x="134865" y="184813"/>
                  </a:lnTo>
                  <a:lnTo>
                    <a:pt x="134871" y="185034"/>
                  </a:lnTo>
                  <a:lnTo>
                    <a:pt x="134878" y="185273"/>
                  </a:lnTo>
                  <a:lnTo>
                    <a:pt x="134871" y="185494"/>
                  </a:lnTo>
                  <a:lnTo>
                    <a:pt x="134865" y="185715"/>
                  </a:lnTo>
                  <a:lnTo>
                    <a:pt x="134852" y="185954"/>
                  </a:lnTo>
                  <a:lnTo>
                    <a:pt x="134839" y="186175"/>
                  </a:lnTo>
                  <a:lnTo>
                    <a:pt x="134820" y="186396"/>
                  </a:lnTo>
                  <a:lnTo>
                    <a:pt x="134794" y="186617"/>
                  </a:lnTo>
                  <a:lnTo>
                    <a:pt x="134768" y="186819"/>
                  </a:lnTo>
                  <a:lnTo>
                    <a:pt x="134736" y="187040"/>
                  </a:lnTo>
                  <a:lnTo>
                    <a:pt x="134916" y="187187"/>
                  </a:lnTo>
                  <a:lnTo>
                    <a:pt x="135090" y="187353"/>
                  </a:lnTo>
                  <a:lnTo>
                    <a:pt x="135264" y="187555"/>
                  </a:lnTo>
                  <a:lnTo>
                    <a:pt x="135431" y="187776"/>
                  </a:lnTo>
                  <a:lnTo>
                    <a:pt x="135586" y="188015"/>
                  </a:lnTo>
                  <a:lnTo>
                    <a:pt x="135728" y="188291"/>
                  </a:lnTo>
                  <a:lnTo>
                    <a:pt x="135863" y="188586"/>
                  </a:lnTo>
                  <a:lnTo>
                    <a:pt x="135927" y="188752"/>
                  </a:lnTo>
                  <a:lnTo>
                    <a:pt x="135985" y="188917"/>
                  </a:lnTo>
                  <a:lnTo>
                    <a:pt x="136043" y="189083"/>
                  </a:lnTo>
                  <a:lnTo>
                    <a:pt x="136095" y="189267"/>
                  </a:lnTo>
                  <a:lnTo>
                    <a:pt x="136146" y="189451"/>
                  </a:lnTo>
                  <a:lnTo>
                    <a:pt x="136185" y="189653"/>
                  </a:lnTo>
                  <a:lnTo>
                    <a:pt x="136230" y="189838"/>
                  </a:lnTo>
                  <a:lnTo>
                    <a:pt x="136262" y="190058"/>
                  </a:lnTo>
                  <a:lnTo>
                    <a:pt x="136294" y="190261"/>
                  </a:lnTo>
                  <a:lnTo>
                    <a:pt x="136320" y="190482"/>
                  </a:lnTo>
                  <a:lnTo>
                    <a:pt x="136339" y="190721"/>
                  </a:lnTo>
                  <a:lnTo>
                    <a:pt x="136359" y="190942"/>
                  </a:lnTo>
                  <a:lnTo>
                    <a:pt x="136371" y="191200"/>
                  </a:lnTo>
                  <a:lnTo>
                    <a:pt x="136371" y="191439"/>
                  </a:lnTo>
                  <a:lnTo>
                    <a:pt x="136371" y="191697"/>
                  </a:lnTo>
                  <a:lnTo>
                    <a:pt x="136371" y="191973"/>
                  </a:lnTo>
                  <a:lnTo>
                    <a:pt x="136359" y="192230"/>
                  </a:lnTo>
                  <a:lnTo>
                    <a:pt x="136339" y="192525"/>
                  </a:lnTo>
                  <a:lnTo>
                    <a:pt x="136378" y="192727"/>
                  </a:lnTo>
                  <a:lnTo>
                    <a:pt x="136391" y="192819"/>
                  </a:lnTo>
                  <a:lnTo>
                    <a:pt x="136397" y="192930"/>
                  </a:lnTo>
                  <a:lnTo>
                    <a:pt x="136487" y="195083"/>
                  </a:lnTo>
                  <a:lnTo>
                    <a:pt x="136577" y="197218"/>
                  </a:lnTo>
                  <a:lnTo>
                    <a:pt x="136648" y="199372"/>
                  </a:lnTo>
                  <a:lnTo>
                    <a:pt x="136719" y="201507"/>
                  </a:lnTo>
                  <a:lnTo>
                    <a:pt x="136777" y="203660"/>
                  </a:lnTo>
                  <a:lnTo>
                    <a:pt x="136828" y="205814"/>
                  </a:lnTo>
                  <a:lnTo>
                    <a:pt x="136874" y="207949"/>
                  </a:lnTo>
                  <a:lnTo>
                    <a:pt x="136906" y="210102"/>
                  </a:lnTo>
                  <a:lnTo>
                    <a:pt x="136938" y="212237"/>
                  </a:lnTo>
                  <a:lnTo>
                    <a:pt x="136964" y="214391"/>
                  </a:lnTo>
                  <a:lnTo>
                    <a:pt x="136977" y="216526"/>
                  </a:lnTo>
                  <a:lnTo>
                    <a:pt x="136989" y="218679"/>
                  </a:lnTo>
                  <a:lnTo>
                    <a:pt x="136996" y="220815"/>
                  </a:lnTo>
                  <a:lnTo>
                    <a:pt x="136996" y="222968"/>
                  </a:lnTo>
                  <a:lnTo>
                    <a:pt x="136996" y="225121"/>
                  </a:lnTo>
                  <a:lnTo>
                    <a:pt x="136983" y="227257"/>
                  </a:lnTo>
                  <a:lnTo>
                    <a:pt x="136957" y="231545"/>
                  </a:lnTo>
                  <a:lnTo>
                    <a:pt x="136919" y="235852"/>
                  </a:lnTo>
                  <a:lnTo>
                    <a:pt x="136867" y="240141"/>
                  </a:lnTo>
                  <a:lnTo>
                    <a:pt x="136809" y="244448"/>
                  </a:lnTo>
                  <a:lnTo>
                    <a:pt x="136687" y="253043"/>
                  </a:lnTo>
                  <a:lnTo>
                    <a:pt x="136622" y="257350"/>
                  </a:lnTo>
                  <a:lnTo>
                    <a:pt x="136565" y="261657"/>
                  </a:lnTo>
                  <a:lnTo>
                    <a:pt x="136558" y="262872"/>
                  </a:lnTo>
                  <a:lnTo>
                    <a:pt x="136552" y="264160"/>
                  </a:lnTo>
                  <a:lnTo>
                    <a:pt x="136565" y="265504"/>
                  </a:lnTo>
                  <a:lnTo>
                    <a:pt x="136577" y="266903"/>
                  </a:lnTo>
                  <a:lnTo>
                    <a:pt x="136597" y="268357"/>
                  </a:lnTo>
                  <a:lnTo>
                    <a:pt x="136622" y="269866"/>
                  </a:lnTo>
                  <a:lnTo>
                    <a:pt x="136687" y="272995"/>
                  </a:lnTo>
                  <a:lnTo>
                    <a:pt x="136758" y="276253"/>
                  </a:lnTo>
                  <a:lnTo>
                    <a:pt x="136822" y="279621"/>
                  </a:lnTo>
                  <a:lnTo>
                    <a:pt x="136854" y="281314"/>
                  </a:lnTo>
                  <a:lnTo>
                    <a:pt x="136880" y="283026"/>
                  </a:lnTo>
                  <a:lnTo>
                    <a:pt x="136899" y="284738"/>
                  </a:lnTo>
                  <a:lnTo>
                    <a:pt x="136912" y="286450"/>
                  </a:lnTo>
                  <a:lnTo>
                    <a:pt x="136919" y="288161"/>
                  </a:lnTo>
                  <a:lnTo>
                    <a:pt x="136919" y="289873"/>
                  </a:lnTo>
                  <a:lnTo>
                    <a:pt x="136906" y="291548"/>
                  </a:lnTo>
                  <a:lnTo>
                    <a:pt x="136880" y="293204"/>
                  </a:lnTo>
                  <a:lnTo>
                    <a:pt x="136841" y="294843"/>
                  </a:lnTo>
                  <a:lnTo>
                    <a:pt x="136796" y="296462"/>
                  </a:lnTo>
                  <a:lnTo>
                    <a:pt x="136764" y="297254"/>
                  </a:lnTo>
                  <a:lnTo>
                    <a:pt x="136732" y="298027"/>
                  </a:lnTo>
                  <a:lnTo>
                    <a:pt x="136693" y="298800"/>
                  </a:lnTo>
                  <a:lnTo>
                    <a:pt x="136648" y="299573"/>
                  </a:lnTo>
                  <a:lnTo>
                    <a:pt x="136603" y="300309"/>
                  </a:lnTo>
                  <a:lnTo>
                    <a:pt x="136552" y="301064"/>
                  </a:lnTo>
                  <a:lnTo>
                    <a:pt x="136500" y="301782"/>
                  </a:lnTo>
                  <a:lnTo>
                    <a:pt x="136442" y="302499"/>
                  </a:lnTo>
                  <a:lnTo>
                    <a:pt x="136378" y="303199"/>
                  </a:lnTo>
                  <a:lnTo>
                    <a:pt x="136307" y="303880"/>
                  </a:lnTo>
                  <a:lnTo>
                    <a:pt x="136230" y="304561"/>
                  </a:lnTo>
                  <a:lnTo>
                    <a:pt x="136152" y="305223"/>
                  </a:lnTo>
                  <a:lnTo>
                    <a:pt x="136069" y="305849"/>
                  </a:lnTo>
                  <a:lnTo>
                    <a:pt x="135979" y="306475"/>
                  </a:lnTo>
                  <a:lnTo>
                    <a:pt x="135882" y="307082"/>
                  </a:lnTo>
                  <a:lnTo>
                    <a:pt x="135779" y="307671"/>
                  </a:lnTo>
                  <a:lnTo>
                    <a:pt x="135670" y="308242"/>
                  </a:lnTo>
                  <a:lnTo>
                    <a:pt x="135554" y="308794"/>
                  </a:lnTo>
                  <a:lnTo>
                    <a:pt x="135431" y="309328"/>
                  </a:lnTo>
                  <a:lnTo>
                    <a:pt x="135309" y="309843"/>
                  </a:lnTo>
                  <a:lnTo>
                    <a:pt x="135155" y="310414"/>
                  </a:lnTo>
                  <a:lnTo>
                    <a:pt x="135007" y="310948"/>
                  </a:lnTo>
                  <a:lnTo>
                    <a:pt x="134852" y="311463"/>
                  </a:lnTo>
                  <a:lnTo>
                    <a:pt x="134691" y="311960"/>
                  </a:lnTo>
                  <a:lnTo>
                    <a:pt x="134537" y="312439"/>
                  </a:lnTo>
                  <a:lnTo>
                    <a:pt x="134376" y="312880"/>
                  </a:lnTo>
                  <a:lnTo>
                    <a:pt x="134208" y="313322"/>
                  </a:lnTo>
                  <a:lnTo>
                    <a:pt x="134047" y="313745"/>
                  </a:lnTo>
                  <a:lnTo>
                    <a:pt x="133880" y="314132"/>
                  </a:lnTo>
                  <a:lnTo>
                    <a:pt x="133706" y="314518"/>
                  </a:lnTo>
                  <a:lnTo>
                    <a:pt x="133539" y="314868"/>
                  </a:lnTo>
                  <a:lnTo>
                    <a:pt x="133365" y="315218"/>
                  </a:lnTo>
                  <a:lnTo>
                    <a:pt x="133191" y="315531"/>
                  </a:lnTo>
                  <a:lnTo>
                    <a:pt x="133011" y="315844"/>
                  </a:lnTo>
                  <a:lnTo>
                    <a:pt x="132831" y="316138"/>
                  </a:lnTo>
                  <a:lnTo>
                    <a:pt x="132650" y="316414"/>
                  </a:lnTo>
                  <a:lnTo>
                    <a:pt x="132470" y="316672"/>
                  </a:lnTo>
                  <a:lnTo>
                    <a:pt x="132283" y="316911"/>
                  </a:lnTo>
                  <a:lnTo>
                    <a:pt x="132097" y="317132"/>
                  </a:lnTo>
                  <a:lnTo>
                    <a:pt x="131910" y="317353"/>
                  </a:lnTo>
                  <a:lnTo>
                    <a:pt x="131723" y="317555"/>
                  </a:lnTo>
                  <a:lnTo>
                    <a:pt x="131530" y="317739"/>
                  </a:lnTo>
                  <a:lnTo>
                    <a:pt x="131337" y="317905"/>
                  </a:lnTo>
                  <a:lnTo>
                    <a:pt x="131144" y="318071"/>
                  </a:lnTo>
                  <a:lnTo>
                    <a:pt x="130951" y="318218"/>
                  </a:lnTo>
                  <a:lnTo>
                    <a:pt x="130751" y="318347"/>
                  </a:lnTo>
                  <a:lnTo>
                    <a:pt x="130552" y="318476"/>
                  </a:lnTo>
                  <a:lnTo>
                    <a:pt x="130352" y="318586"/>
                  </a:lnTo>
                  <a:lnTo>
                    <a:pt x="129946" y="318770"/>
                  </a:lnTo>
                  <a:lnTo>
                    <a:pt x="129534" y="318936"/>
                  </a:lnTo>
                  <a:lnTo>
                    <a:pt x="129122" y="319046"/>
                  </a:lnTo>
                  <a:lnTo>
                    <a:pt x="128704" y="319138"/>
                  </a:lnTo>
                  <a:lnTo>
                    <a:pt x="128279" y="319175"/>
                  </a:lnTo>
                  <a:lnTo>
                    <a:pt x="127848" y="319212"/>
                  </a:lnTo>
                  <a:lnTo>
                    <a:pt x="127416" y="319212"/>
                  </a:lnTo>
                  <a:lnTo>
                    <a:pt x="126979" y="319193"/>
                  </a:lnTo>
                  <a:lnTo>
                    <a:pt x="126541" y="319175"/>
                  </a:lnTo>
                  <a:lnTo>
                    <a:pt x="126097" y="319120"/>
                  </a:lnTo>
                  <a:lnTo>
                    <a:pt x="125202" y="319009"/>
                  </a:lnTo>
                  <a:lnTo>
                    <a:pt x="124294" y="318881"/>
                  </a:lnTo>
                  <a:lnTo>
                    <a:pt x="123380" y="318752"/>
                  </a:lnTo>
                  <a:lnTo>
                    <a:pt x="122916" y="318715"/>
                  </a:lnTo>
                  <a:lnTo>
                    <a:pt x="122459" y="318678"/>
                  </a:lnTo>
                  <a:lnTo>
                    <a:pt x="119479" y="318531"/>
                  </a:lnTo>
                  <a:lnTo>
                    <a:pt x="116498" y="318365"/>
                  </a:lnTo>
                  <a:lnTo>
                    <a:pt x="113517" y="318200"/>
                  </a:lnTo>
                  <a:lnTo>
                    <a:pt x="110537" y="317997"/>
                  </a:lnTo>
                  <a:lnTo>
                    <a:pt x="104569" y="317592"/>
                  </a:lnTo>
                  <a:lnTo>
                    <a:pt x="98607" y="317150"/>
                  </a:lnTo>
                  <a:lnTo>
                    <a:pt x="92646" y="316672"/>
                  </a:lnTo>
                  <a:lnTo>
                    <a:pt x="86678" y="316175"/>
                  </a:lnTo>
                  <a:lnTo>
                    <a:pt x="80717" y="315641"/>
                  </a:lnTo>
                  <a:lnTo>
                    <a:pt x="74749" y="315089"/>
                  </a:lnTo>
                  <a:lnTo>
                    <a:pt x="68788" y="314537"/>
                  </a:lnTo>
                  <a:lnTo>
                    <a:pt x="62826" y="313966"/>
                  </a:lnTo>
                  <a:lnTo>
                    <a:pt x="50897" y="312807"/>
                  </a:lnTo>
                  <a:lnTo>
                    <a:pt x="38968" y="311666"/>
                  </a:lnTo>
                  <a:lnTo>
                    <a:pt x="33006" y="311113"/>
                  </a:lnTo>
                  <a:lnTo>
                    <a:pt x="27045" y="310580"/>
                  </a:lnTo>
                  <a:lnTo>
                    <a:pt x="26846" y="310543"/>
                  </a:lnTo>
                  <a:lnTo>
                    <a:pt x="26659" y="310469"/>
                  </a:lnTo>
                  <a:lnTo>
                    <a:pt x="26479" y="310359"/>
                  </a:lnTo>
                  <a:lnTo>
                    <a:pt x="26305" y="310211"/>
                  </a:lnTo>
                  <a:lnTo>
                    <a:pt x="26150" y="310027"/>
                  </a:lnTo>
                  <a:lnTo>
                    <a:pt x="25996" y="309807"/>
                  </a:lnTo>
                  <a:lnTo>
                    <a:pt x="25854" y="309567"/>
                  </a:lnTo>
                  <a:lnTo>
                    <a:pt x="25725" y="309291"/>
                  </a:lnTo>
                  <a:lnTo>
                    <a:pt x="25603" y="308978"/>
                  </a:lnTo>
                  <a:lnTo>
                    <a:pt x="25494" y="308665"/>
                  </a:lnTo>
                  <a:lnTo>
                    <a:pt x="25391" y="308316"/>
                  </a:lnTo>
                  <a:lnTo>
                    <a:pt x="25300" y="307948"/>
                  </a:lnTo>
                  <a:lnTo>
                    <a:pt x="25217" y="307561"/>
                  </a:lnTo>
                  <a:lnTo>
                    <a:pt x="25146" y="307174"/>
                  </a:lnTo>
                  <a:lnTo>
                    <a:pt x="25082" y="306751"/>
                  </a:lnTo>
                  <a:lnTo>
                    <a:pt x="25030" y="306328"/>
                  </a:lnTo>
                  <a:lnTo>
                    <a:pt x="24985" y="305886"/>
                  </a:lnTo>
                  <a:lnTo>
                    <a:pt x="24953" y="305444"/>
                  </a:lnTo>
                  <a:lnTo>
                    <a:pt x="24927" y="305003"/>
                  </a:lnTo>
                  <a:lnTo>
                    <a:pt x="24914" y="304561"/>
                  </a:lnTo>
                  <a:lnTo>
                    <a:pt x="24908" y="304101"/>
                  </a:lnTo>
                  <a:lnTo>
                    <a:pt x="24914" y="303659"/>
                  </a:lnTo>
                  <a:lnTo>
                    <a:pt x="24927" y="303199"/>
                  </a:lnTo>
                  <a:lnTo>
                    <a:pt x="24953" y="302757"/>
                  </a:lnTo>
                  <a:lnTo>
                    <a:pt x="24985" y="302315"/>
                  </a:lnTo>
                  <a:lnTo>
                    <a:pt x="25030" y="301892"/>
                  </a:lnTo>
                  <a:lnTo>
                    <a:pt x="25088" y="301469"/>
                  </a:lnTo>
                  <a:lnTo>
                    <a:pt x="25146" y="301064"/>
                  </a:lnTo>
                  <a:lnTo>
                    <a:pt x="25223" y="300677"/>
                  </a:lnTo>
                  <a:lnTo>
                    <a:pt x="25307" y="300309"/>
                  </a:lnTo>
                  <a:lnTo>
                    <a:pt x="25397" y="299959"/>
                  </a:lnTo>
                  <a:lnTo>
                    <a:pt x="25500" y="299628"/>
                  </a:lnTo>
                  <a:lnTo>
                    <a:pt x="25461" y="292431"/>
                  </a:lnTo>
                  <a:lnTo>
                    <a:pt x="25436" y="285253"/>
                  </a:lnTo>
                  <a:lnTo>
                    <a:pt x="25416" y="278057"/>
                  </a:lnTo>
                  <a:lnTo>
                    <a:pt x="25403" y="270841"/>
                  </a:lnTo>
                  <a:lnTo>
                    <a:pt x="25397" y="263645"/>
                  </a:lnTo>
                  <a:lnTo>
                    <a:pt x="25397" y="256430"/>
                  </a:lnTo>
                  <a:lnTo>
                    <a:pt x="25403" y="249215"/>
                  </a:lnTo>
                  <a:lnTo>
                    <a:pt x="25416" y="242000"/>
                  </a:lnTo>
                  <a:lnTo>
                    <a:pt x="25442" y="227588"/>
                  </a:lnTo>
                  <a:lnTo>
                    <a:pt x="25468" y="213158"/>
                  </a:lnTo>
                  <a:lnTo>
                    <a:pt x="25494" y="198728"/>
                  </a:lnTo>
                  <a:lnTo>
                    <a:pt x="25500" y="191531"/>
                  </a:lnTo>
                  <a:lnTo>
                    <a:pt x="25500" y="184334"/>
                  </a:lnTo>
                  <a:lnTo>
                    <a:pt x="25506" y="184058"/>
                  </a:lnTo>
                  <a:lnTo>
                    <a:pt x="25519" y="183782"/>
                  </a:lnTo>
                  <a:lnTo>
                    <a:pt x="25539" y="183524"/>
                  </a:lnTo>
                  <a:lnTo>
                    <a:pt x="25564" y="183267"/>
                  </a:lnTo>
                  <a:lnTo>
                    <a:pt x="25603" y="183046"/>
                  </a:lnTo>
                  <a:lnTo>
                    <a:pt x="25642" y="182825"/>
                  </a:lnTo>
                  <a:lnTo>
                    <a:pt x="25687" y="182622"/>
                  </a:lnTo>
                  <a:lnTo>
                    <a:pt x="25745" y="182420"/>
                  </a:lnTo>
                  <a:lnTo>
                    <a:pt x="25803" y="182236"/>
                  </a:lnTo>
                  <a:lnTo>
                    <a:pt x="25867" y="182070"/>
                  </a:lnTo>
                  <a:lnTo>
                    <a:pt x="25938" y="181923"/>
                  </a:lnTo>
                  <a:lnTo>
                    <a:pt x="26009" y="181776"/>
                  </a:lnTo>
                  <a:lnTo>
                    <a:pt x="26086" y="181629"/>
                  </a:lnTo>
                  <a:lnTo>
                    <a:pt x="26163" y="181518"/>
                  </a:lnTo>
                  <a:lnTo>
                    <a:pt x="26247" y="181408"/>
                  </a:lnTo>
                  <a:lnTo>
                    <a:pt x="26330" y="181316"/>
                  </a:lnTo>
                  <a:lnTo>
                    <a:pt x="26324" y="181003"/>
                  </a:lnTo>
                  <a:lnTo>
                    <a:pt x="26324" y="180690"/>
                  </a:lnTo>
                  <a:lnTo>
                    <a:pt x="26324" y="180395"/>
                  </a:lnTo>
                  <a:lnTo>
                    <a:pt x="26337" y="180082"/>
                  </a:lnTo>
                  <a:lnTo>
                    <a:pt x="26350" y="179770"/>
                  </a:lnTo>
                  <a:lnTo>
                    <a:pt x="26369" y="179475"/>
                  </a:lnTo>
                  <a:lnTo>
                    <a:pt x="26388" y="179181"/>
                  </a:lnTo>
                  <a:lnTo>
                    <a:pt x="26414" y="178886"/>
                  </a:lnTo>
                  <a:lnTo>
                    <a:pt x="26446" y="178592"/>
                  </a:lnTo>
                  <a:lnTo>
                    <a:pt x="26485" y="178297"/>
                  </a:lnTo>
                  <a:lnTo>
                    <a:pt x="26524" y="178021"/>
                  </a:lnTo>
                  <a:lnTo>
                    <a:pt x="26569" y="177745"/>
                  </a:lnTo>
                  <a:lnTo>
                    <a:pt x="26620" y="177487"/>
                  </a:lnTo>
                  <a:lnTo>
                    <a:pt x="26678" y="177230"/>
                  </a:lnTo>
                  <a:lnTo>
                    <a:pt x="26736" y="176972"/>
                  </a:lnTo>
                  <a:lnTo>
                    <a:pt x="26800" y="176733"/>
                  </a:lnTo>
                  <a:lnTo>
                    <a:pt x="26865" y="176512"/>
                  </a:lnTo>
                  <a:lnTo>
                    <a:pt x="26942" y="176291"/>
                  </a:lnTo>
                  <a:lnTo>
                    <a:pt x="27019" y="176070"/>
                  </a:lnTo>
                  <a:lnTo>
                    <a:pt x="27103" y="175886"/>
                  </a:lnTo>
                  <a:lnTo>
                    <a:pt x="27187" y="175702"/>
                  </a:lnTo>
                  <a:lnTo>
                    <a:pt x="27277" y="175518"/>
                  </a:lnTo>
                  <a:lnTo>
                    <a:pt x="27373" y="175371"/>
                  </a:lnTo>
                  <a:lnTo>
                    <a:pt x="27476" y="175223"/>
                  </a:lnTo>
                  <a:lnTo>
                    <a:pt x="27579" y="175095"/>
                  </a:lnTo>
                  <a:lnTo>
                    <a:pt x="27695" y="174984"/>
                  </a:lnTo>
                  <a:lnTo>
                    <a:pt x="27805" y="174892"/>
                  </a:lnTo>
                  <a:lnTo>
                    <a:pt x="27927" y="174800"/>
                  </a:lnTo>
                  <a:lnTo>
                    <a:pt x="28049" y="174745"/>
                  </a:lnTo>
                  <a:lnTo>
                    <a:pt x="28178" y="174708"/>
                  </a:lnTo>
                  <a:lnTo>
                    <a:pt x="28313" y="174690"/>
                  </a:lnTo>
                  <a:close/>
                  <a:moveTo>
                    <a:pt x="155801" y="0"/>
                  </a:moveTo>
                  <a:lnTo>
                    <a:pt x="153412" y="626"/>
                  </a:lnTo>
                  <a:lnTo>
                    <a:pt x="151030" y="1215"/>
                  </a:lnTo>
                  <a:lnTo>
                    <a:pt x="148642" y="1804"/>
                  </a:lnTo>
                  <a:lnTo>
                    <a:pt x="146253" y="2356"/>
                  </a:lnTo>
                  <a:lnTo>
                    <a:pt x="143859" y="2890"/>
                  </a:lnTo>
                  <a:lnTo>
                    <a:pt x="141470" y="3405"/>
                  </a:lnTo>
                  <a:lnTo>
                    <a:pt x="139075" y="3902"/>
                  </a:lnTo>
                  <a:lnTo>
                    <a:pt x="136680" y="4381"/>
                  </a:lnTo>
                  <a:lnTo>
                    <a:pt x="134286" y="4822"/>
                  </a:lnTo>
                  <a:lnTo>
                    <a:pt x="131891" y="5264"/>
                  </a:lnTo>
                  <a:lnTo>
                    <a:pt x="129496" y="5688"/>
                  </a:lnTo>
                  <a:lnTo>
                    <a:pt x="127095" y="6074"/>
                  </a:lnTo>
                  <a:lnTo>
                    <a:pt x="124700" y="6461"/>
                  </a:lnTo>
                  <a:lnTo>
                    <a:pt x="122298" y="6810"/>
                  </a:lnTo>
                  <a:lnTo>
                    <a:pt x="119897" y="7160"/>
                  </a:lnTo>
                  <a:lnTo>
                    <a:pt x="117496" y="7491"/>
                  </a:lnTo>
                  <a:lnTo>
                    <a:pt x="115088" y="7804"/>
                  </a:lnTo>
                  <a:lnTo>
                    <a:pt x="112687" y="8099"/>
                  </a:lnTo>
                  <a:lnTo>
                    <a:pt x="110279" y="8393"/>
                  </a:lnTo>
                  <a:lnTo>
                    <a:pt x="107878" y="8651"/>
                  </a:lnTo>
                  <a:lnTo>
                    <a:pt x="105470" y="8909"/>
                  </a:lnTo>
                  <a:lnTo>
                    <a:pt x="103062" y="9148"/>
                  </a:lnTo>
                  <a:lnTo>
                    <a:pt x="100655" y="9387"/>
                  </a:lnTo>
                  <a:lnTo>
                    <a:pt x="98247" y="9608"/>
                  </a:lnTo>
                  <a:lnTo>
                    <a:pt x="95839" y="9810"/>
                  </a:lnTo>
                  <a:lnTo>
                    <a:pt x="93431" y="9995"/>
                  </a:lnTo>
                  <a:lnTo>
                    <a:pt x="88616" y="10363"/>
                  </a:lnTo>
                  <a:lnTo>
                    <a:pt x="83794" y="10676"/>
                  </a:lnTo>
                  <a:lnTo>
                    <a:pt x="78972" y="10952"/>
                  </a:lnTo>
                  <a:lnTo>
                    <a:pt x="74150" y="11191"/>
                  </a:lnTo>
                  <a:lnTo>
                    <a:pt x="69328" y="11412"/>
                  </a:lnTo>
                  <a:lnTo>
                    <a:pt x="64507" y="11614"/>
                  </a:lnTo>
                  <a:lnTo>
                    <a:pt x="59685" y="11780"/>
                  </a:lnTo>
                  <a:lnTo>
                    <a:pt x="54863" y="11946"/>
                  </a:lnTo>
                  <a:lnTo>
                    <a:pt x="50047" y="12093"/>
                  </a:lnTo>
                  <a:lnTo>
                    <a:pt x="40410" y="12369"/>
                  </a:lnTo>
                  <a:lnTo>
                    <a:pt x="30785" y="12627"/>
                  </a:lnTo>
                  <a:lnTo>
                    <a:pt x="25970" y="12774"/>
                  </a:lnTo>
                  <a:lnTo>
                    <a:pt x="21167" y="12939"/>
                  </a:lnTo>
                  <a:lnTo>
                    <a:pt x="16365" y="13105"/>
                  </a:lnTo>
                  <a:lnTo>
                    <a:pt x="11562" y="13289"/>
                  </a:lnTo>
                  <a:lnTo>
                    <a:pt x="6766" y="13510"/>
                  </a:lnTo>
                  <a:lnTo>
                    <a:pt x="1976" y="13749"/>
                  </a:lnTo>
                  <a:lnTo>
                    <a:pt x="1809" y="13749"/>
                  </a:lnTo>
                  <a:lnTo>
                    <a:pt x="1648" y="13712"/>
                  </a:lnTo>
                  <a:lnTo>
                    <a:pt x="1494" y="13657"/>
                  </a:lnTo>
                  <a:lnTo>
                    <a:pt x="1339" y="13565"/>
                  </a:lnTo>
                  <a:lnTo>
                    <a:pt x="1197" y="13455"/>
                  </a:lnTo>
                  <a:lnTo>
                    <a:pt x="1062" y="13326"/>
                  </a:lnTo>
                  <a:lnTo>
                    <a:pt x="933" y="13179"/>
                  </a:lnTo>
                  <a:lnTo>
                    <a:pt x="805" y="12995"/>
                  </a:lnTo>
                  <a:lnTo>
                    <a:pt x="689" y="12792"/>
                  </a:lnTo>
                  <a:lnTo>
                    <a:pt x="573" y="12571"/>
                  </a:lnTo>
                  <a:lnTo>
                    <a:pt x="464" y="12350"/>
                  </a:lnTo>
                  <a:lnTo>
                    <a:pt x="361" y="12093"/>
                  </a:lnTo>
                  <a:lnTo>
                    <a:pt x="264" y="11835"/>
                  </a:lnTo>
                  <a:lnTo>
                    <a:pt x="174" y="11559"/>
                  </a:lnTo>
                  <a:lnTo>
                    <a:pt x="84" y="11265"/>
                  </a:lnTo>
                  <a:lnTo>
                    <a:pt x="0" y="10952"/>
                  </a:lnTo>
                  <a:lnTo>
                    <a:pt x="0" y="10952"/>
                  </a:lnTo>
                  <a:lnTo>
                    <a:pt x="232" y="16473"/>
                  </a:lnTo>
                  <a:lnTo>
                    <a:pt x="457" y="21995"/>
                  </a:lnTo>
                  <a:lnTo>
                    <a:pt x="670" y="27517"/>
                  </a:lnTo>
                  <a:lnTo>
                    <a:pt x="869" y="33039"/>
                  </a:lnTo>
                  <a:lnTo>
                    <a:pt x="1062" y="38579"/>
                  </a:lnTo>
                  <a:lnTo>
                    <a:pt x="1249" y="44119"/>
                  </a:lnTo>
                  <a:lnTo>
                    <a:pt x="1429" y="49677"/>
                  </a:lnTo>
                  <a:lnTo>
                    <a:pt x="1603" y="55236"/>
                  </a:lnTo>
                  <a:lnTo>
                    <a:pt x="1764" y="60795"/>
                  </a:lnTo>
                  <a:lnTo>
                    <a:pt x="1925" y="66353"/>
                  </a:lnTo>
                  <a:lnTo>
                    <a:pt x="2073" y="71912"/>
                  </a:lnTo>
                  <a:lnTo>
                    <a:pt x="2221" y="77489"/>
                  </a:lnTo>
                  <a:lnTo>
                    <a:pt x="2356" y="83047"/>
                  </a:lnTo>
                  <a:lnTo>
                    <a:pt x="2491" y="88624"/>
                  </a:lnTo>
                  <a:lnTo>
                    <a:pt x="2627" y="94201"/>
                  </a:lnTo>
                  <a:lnTo>
                    <a:pt x="2749" y="99778"/>
                  </a:lnTo>
                  <a:lnTo>
                    <a:pt x="2987" y="110932"/>
                  </a:lnTo>
                  <a:lnTo>
                    <a:pt x="3212" y="122086"/>
                  </a:lnTo>
                  <a:lnTo>
                    <a:pt x="3431" y="133240"/>
                  </a:lnTo>
                  <a:lnTo>
                    <a:pt x="3637" y="144375"/>
                  </a:lnTo>
                  <a:lnTo>
                    <a:pt x="4049" y="166646"/>
                  </a:lnTo>
                  <a:lnTo>
                    <a:pt x="4255" y="177745"/>
                  </a:lnTo>
                  <a:lnTo>
                    <a:pt x="4468" y="188844"/>
                  </a:lnTo>
                  <a:lnTo>
                    <a:pt x="4661" y="199611"/>
                  </a:lnTo>
                  <a:lnTo>
                    <a:pt x="4758" y="204986"/>
                  </a:lnTo>
                  <a:lnTo>
                    <a:pt x="4848" y="210378"/>
                  </a:lnTo>
                  <a:lnTo>
                    <a:pt x="4931" y="215753"/>
                  </a:lnTo>
                  <a:lnTo>
                    <a:pt x="5015" y="221146"/>
                  </a:lnTo>
                  <a:lnTo>
                    <a:pt x="5092" y="226539"/>
                  </a:lnTo>
                  <a:lnTo>
                    <a:pt x="5163" y="231932"/>
                  </a:lnTo>
                  <a:lnTo>
                    <a:pt x="5227" y="237306"/>
                  </a:lnTo>
                  <a:lnTo>
                    <a:pt x="5285" y="242699"/>
                  </a:lnTo>
                  <a:lnTo>
                    <a:pt x="5343" y="248092"/>
                  </a:lnTo>
                  <a:lnTo>
                    <a:pt x="5388" y="253485"/>
                  </a:lnTo>
                  <a:lnTo>
                    <a:pt x="5427" y="258878"/>
                  </a:lnTo>
                  <a:lnTo>
                    <a:pt x="5459" y="264271"/>
                  </a:lnTo>
                  <a:lnTo>
                    <a:pt x="5479" y="269682"/>
                  </a:lnTo>
                  <a:lnTo>
                    <a:pt x="5498" y="275075"/>
                  </a:lnTo>
                  <a:lnTo>
                    <a:pt x="5498" y="276216"/>
                  </a:lnTo>
                  <a:lnTo>
                    <a:pt x="5485" y="277394"/>
                  </a:lnTo>
                  <a:lnTo>
                    <a:pt x="5479" y="278590"/>
                  </a:lnTo>
                  <a:lnTo>
                    <a:pt x="5459" y="279823"/>
                  </a:lnTo>
                  <a:lnTo>
                    <a:pt x="5440" y="281057"/>
                  </a:lnTo>
                  <a:lnTo>
                    <a:pt x="5414" y="282327"/>
                  </a:lnTo>
                  <a:lnTo>
                    <a:pt x="5350" y="284903"/>
                  </a:lnTo>
                  <a:lnTo>
                    <a:pt x="5273" y="287554"/>
                  </a:lnTo>
                  <a:lnTo>
                    <a:pt x="5182" y="290260"/>
                  </a:lnTo>
                  <a:lnTo>
                    <a:pt x="5079" y="293039"/>
                  </a:lnTo>
                  <a:lnTo>
                    <a:pt x="4970" y="295873"/>
                  </a:lnTo>
                  <a:lnTo>
                    <a:pt x="4732" y="301671"/>
                  </a:lnTo>
                  <a:lnTo>
                    <a:pt x="4487" y="307598"/>
                  </a:lnTo>
                  <a:lnTo>
                    <a:pt x="4365" y="310616"/>
                  </a:lnTo>
                  <a:lnTo>
                    <a:pt x="4242" y="313635"/>
                  </a:lnTo>
                  <a:lnTo>
                    <a:pt x="4127" y="316653"/>
                  </a:lnTo>
                  <a:lnTo>
                    <a:pt x="4024" y="319690"/>
                  </a:lnTo>
                  <a:lnTo>
                    <a:pt x="3927" y="322709"/>
                  </a:lnTo>
                  <a:lnTo>
                    <a:pt x="3837" y="325728"/>
                  </a:lnTo>
                  <a:lnTo>
                    <a:pt x="3766" y="328728"/>
                  </a:lnTo>
                  <a:lnTo>
                    <a:pt x="3740" y="330219"/>
                  </a:lnTo>
                  <a:lnTo>
                    <a:pt x="3708" y="331709"/>
                  </a:lnTo>
                  <a:lnTo>
                    <a:pt x="3689" y="333182"/>
                  </a:lnTo>
                  <a:lnTo>
                    <a:pt x="3670" y="334654"/>
                  </a:lnTo>
                  <a:lnTo>
                    <a:pt x="3657" y="336127"/>
                  </a:lnTo>
                  <a:lnTo>
                    <a:pt x="3650" y="337581"/>
                  </a:lnTo>
                  <a:lnTo>
                    <a:pt x="3650" y="339017"/>
                  </a:lnTo>
                  <a:lnTo>
                    <a:pt x="3650" y="340452"/>
                  </a:lnTo>
                  <a:lnTo>
                    <a:pt x="3663" y="341869"/>
                  </a:lnTo>
                  <a:lnTo>
                    <a:pt x="3676" y="343287"/>
                  </a:lnTo>
                  <a:lnTo>
                    <a:pt x="3702" y="344667"/>
                  </a:lnTo>
                  <a:lnTo>
                    <a:pt x="3727" y="346048"/>
                  </a:lnTo>
                  <a:lnTo>
                    <a:pt x="3760" y="347428"/>
                  </a:lnTo>
                  <a:lnTo>
                    <a:pt x="3805" y="348772"/>
                  </a:lnTo>
                  <a:lnTo>
                    <a:pt x="3856" y="350097"/>
                  </a:lnTo>
                  <a:lnTo>
                    <a:pt x="3908" y="351422"/>
                  </a:lnTo>
                  <a:lnTo>
                    <a:pt x="3979" y="352710"/>
                  </a:lnTo>
                  <a:lnTo>
                    <a:pt x="4049" y="353999"/>
                  </a:lnTo>
                  <a:lnTo>
                    <a:pt x="4127" y="355250"/>
                  </a:lnTo>
                  <a:lnTo>
                    <a:pt x="4217" y="356484"/>
                  </a:lnTo>
                  <a:lnTo>
                    <a:pt x="4320" y="357698"/>
                  </a:lnTo>
                  <a:lnTo>
                    <a:pt x="4429" y="358895"/>
                  </a:lnTo>
                  <a:lnTo>
                    <a:pt x="4545" y="360073"/>
                  </a:lnTo>
                  <a:lnTo>
                    <a:pt x="4667" y="361214"/>
                  </a:lnTo>
                  <a:lnTo>
                    <a:pt x="4809" y="362337"/>
                  </a:lnTo>
                  <a:lnTo>
                    <a:pt x="4951" y="363441"/>
                  </a:lnTo>
                  <a:lnTo>
                    <a:pt x="5028" y="363404"/>
                  </a:lnTo>
                  <a:lnTo>
                    <a:pt x="5099" y="363349"/>
                  </a:lnTo>
                  <a:lnTo>
                    <a:pt x="5240" y="363257"/>
                  </a:lnTo>
                  <a:lnTo>
                    <a:pt x="5318" y="363220"/>
                  </a:lnTo>
                  <a:lnTo>
                    <a:pt x="5388" y="363183"/>
                  </a:lnTo>
                  <a:lnTo>
                    <a:pt x="5472" y="363183"/>
                  </a:lnTo>
                  <a:lnTo>
                    <a:pt x="5556" y="363202"/>
                  </a:lnTo>
                  <a:lnTo>
                    <a:pt x="7886" y="363551"/>
                  </a:lnTo>
                  <a:lnTo>
                    <a:pt x="10210" y="363883"/>
                  </a:lnTo>
                  <a:lnTo>
                    <a:pt x="12541" y="364196"/>
                  </a:lnTo>
                  <a:lnTo>
                    <a:pt x="14871" y="364490"/>
                  </a:lnTo>
                  <a:lnTo>
                    <a:pt x="17195" y="364766"/>
                  </a:lnTo>
                  <a:lnTo>
                    <a:pt x="19526" y="365024"/>
                  </a:lnTo>
                  <a:lnTo>
                    <a:pt x="21850" y="365263"/>
                  </a:lnTo>
                  <a:lnTo>
                    <a:pt x="24180" y="365484"/>
                  </a:lnTo>
                  <a:lnTo>
                    <a:pt x="26504" y="365705"/>
                  </a:lnTo>
                  <a:lnTo>
                    <a:pt x="28828" y="365889"/>
                  </a:lnTo>
                  <a:lnTo>
                    <a:pt x="31159" y="366073"/>
                  </a:lnTo>
                  <a:lnTo>
                    <a:pt x="33483" y="366239"/>
                  </a:lnTo>
                  <a:lnTo>
                    <a:pt x="35807" y="366386"/>
                  </a:lnTo>
                  <a:lnTo>
                    <a:pt x="38131" y="366515"/>
                  </a:lnTo>
                  <a:lnTo>
                    <a:pt x="40455" y="366644"/>
                  </a:lnTo>
                  <a:lnTo>
                    <a:pt x="42779" y="366754"/>
                  </a:lnTo>
                  <a:lnTo>
                    <a:pt x="45103" y="366846"/>
                  </a:lnTo>
                  <a:lnTo>
                    <a:pt x="47421" y="366938"/>
                  </a:lnTo>
                  <a:lnTo>
                    <a:pt x="49745" y="367012"/>
                  </a:lnTo>
                  <a:lnTo>
                    <a:pt x="52069" y="367067"/>
                  </a:lnTo>
                  <a:lnTo>
                    <a:pt x="56717" y="367159"/>
                  </a:lnTo>
                  <a:lnTo>
                    <a:pt x="61358" y="367214"/>
                  </a:lnTo>
                  <a:lnTo>
                    <a:pt x="66000" y="367233"/>
                  </a:lnTo>
                  <a:lnTo>
                    <a:pt x="70642" y="367214"/>
                  </a:lnTo>
                  <a:lnTo>
                    <a:pt x="75283" y="367177"/>
                  </a:lnTo>
                  <a:lnTo>
                    <a:pt x="79925" y="367104"/>
                  </a:lnTo>
                  <a:lnTo>
                    <a:pt x="84573" y="367030"/>
                  </a:lnTo>
                  <a:lnTo>
                    <a:pt x="89215" y="366920"/>
                  </a:lnTo>
                  <a:lnTo>
                    <a:pt x="93856" y="366791"/>
                  </a:lnTo>
                  <a:lnTo>
                    <a:pt x="98498" y="366662"/>
                  </a:lnTo>
                  <a:lnTo>
                    <a:pt x="117071" y="366110"/>
                  </a:lnTo>
                  <a:lnTo>
                    <a:pt x="121719" y="365981"/>
                  </a:lnTo>
                  <a:lnTo>
                    <a:pt x="126367" y="365852"/>
                  </a:lnTo>
                  <a:lnTo>
                    <a:pt x="131015" y="365742"/>
                  </a:lnTo>
                  <a:lnTo>
                    <a:pt x="135663" y="365668"/>
                  </a:lnTo>
                  <a:lnTo>
                    <a:pt x="140318" y="365594"/>
                  </a:lnTo>
                  <a:lnTo>
                    <a:pt x="144972" y="365558"/>
                  </a:lnTo>
                  <a:lnTo>
                    <a:pt x="149627" y="365539"/>
                  </a:lnTo>
                  <a:lnTo>
                    <a:pt x="154281" y="365558"/>
                  </a:lnTo>
                  <a:lnTo>
                    <a:pt x="154474" y="362834"/>
                  </a:lnTo>
                  <a:lnTo>
                    <a:pt x="154655" y="360110"/>
                  </a:lnTo>
                  <a:lnTo>
                    <a:pt x="154828" y="357367"/>
                  </a:lnTo>
                  <a:lnTo>
                    <a:pt x="154996" y="354606"/>
                  </a:lnTo>
                  <a:lnTo>
                    <a:pt x="155150" y="351845"/>
                  </a:lnTo>
                  <a:lnTo>
                    <a:pt x="155298" y="349084"/>
                  </a:lnTo>
                  <a:lnTo>
                    <a:pt x="155440" y="346305"/>
                  </a:lnTo>
                  <a:lnTo>
                    <a:pt x="155575" y="343526"/>
                  </a:lnTo>
                  <a:lnTo>
                    <a:pt x="155698" y="340747"/>
                  </a:lnTo>
                  <a:lnTo>
                    <a:pt x="155813" y="337949"/>
                  </a:lnTo>
                  <a:lnTo>
                    <a:pt x="155929" y="335151"/>
                  </a:lnTo>
                  <a:lnTo>
                    <a:pt x="156032" y="332335"/>
                  </a:lnTo>
                  <a:lnTo>
                    <a:pt x="156129" y="329519"/>
                  </a:lnTo>
                  <a:lnTo>
                    <a:pt x="156219" y="326703"/>
                  </a:lnTo>
                  <a:lnTo>
                    <a:pt x="156303" y="323887"/>
                  </a:lnTo>
                  <a:lnTo>
                    <a:pt x="156380" y="321071"/>
                  </a:lnTo>
                  <a:lnTo>
                    <a:pt x="156451" y="318236"/>
                  </a:lnTo>
                  <a:lnTo>
                    <a:pt x="156515" y="315402"/>
                  </a:lnTo>
                  <a:lnTo>
                    <a:pt x="156573" y="312549"/>
                  </a:lnTo>
                  <a:lnTo>
                    <a:pt x="156631" y="309714"/>
                  </a:lnTo>
                  <a:lnTo>
                    <a:pt x="156676" y="306862"/>
                  </a:lnTo>
                  <a:lnTo>
                    <a:pt x="156721" y="304009"/>
                  </a:lnTo>
                  <a:lnTo>
                    <a:pt x="156760" y="301156"/>
                  </a:lnTo>
                  <a:lnTo>
                    <a:pt x="156792" y="298303"/>
                  </a:lnTo>
                  <a:lnTo>
                    <a:pt x="156824" y="295450"/>
                  </a:lnTo>
                  <a:lnTo>
                    <a:pt x="156850" y="292579"/>
                  </a:lnTo>
                  <a:lnTo>
                    <a:pt x="156869" y="289707"/>
                  </a:lnTo>
                  <a:lnTo>
                    <a:pt x="156889" y="286854"/>
                  </a:lnTo>
                  <a:lnTo>
                    <a:pt x="156908" y="281112"/>
                  </a:lnTo>
                  <a:lnTo>
                    <a:pt x="156921" y="275369"/>
                  </a:lnTo>
                  <a:lnTo>
                    <a:pt x="156914" y="269627"/>
                  </a:lnTo>
                  <a:lnTo>
                    <a:pt x="156901" y="263884"/>
                  </a:lnTo>
                  <a:lnTo>
                    <a:pt x="156876" y="258141"/>
                  </a:lnTo>
                  <a:lnTo>
                    <a:pt x="156844" y="252399"/>
                  </a:lnTo>
                  <a:lnTo>
                    <a:pt x="156805" y="246656"/>
                  </a:lnTo>
                  <a:lnTo>
                    <a:pt x="156760" y="240932"/>
                  </a:lnTo>
                  <a:lnTo>
                    <a:pt x="156670" y="229502"/>
                  </a:lnTo>
                  <a:lnTo>
                    <a:pt x="156573" y="218146"/>
                  </a:lnTo>
                  <a:lnTo>
                    <a:pt x="156528" y="212477"/>
                  </a:lnTo>
                  <a:lnTo>
                    <a:pt x="156489" y="206826"/>
                  </a:lnTo>
                  <a:lnTo>
                    <a:pt x="156451" y="201212"/>
                  </a:lnTo>
                  <a:lnTo>
                    <a:pt x="156425" y="195617"/>
                  </a:lnTo>
                  <a:lnTo>
                    <a:pt x="156406" y="190040"/>
                  </a:lnTo>
                  <a:lnTo>
                    <a:pt x="156399" y="184500"/>
                  </a:lnTo>
                  <a:lnTo>
                    <a:pt x="156393" y="172978"/>
                  </a:lnTo>
                  <a:lnTo>
                    <a:pt x="156386" y="161456"/>
                  </a:lnTo>
                  <a:lnTo>
                    <a:pt x="156367" y="149934"/>
                  </a:lnTo>
                  <a:lnTo>
                    <a:pt x="156341" y="138412"/>
                  </a:lnTo>
                  <a:lnTo>
                    <a:pt x="156309" y="126890"/>
                  </a:lnTo>
                  <a:lnTo>
                    <a:pt x="156277" y="115368"/>
                  </a:lnTo>
                  <a:lnTo>
                    <a:pt x="156193" y="92324"/>
                  </a:lnTo>
                  <a:lnTo>
                    <a:pt x="156103" y="69280"/>
                  </a:lnTo>
                  <a:lnTo>
                    <a:pt x="156000" y="46236"/>
                  </a:lnTo>
                  <a:lnTo>
                    <a:pt x="155897" y="23210"/>
                  </a:lnTo>
                  <a:lnTo>
                    <a:pt x="155801" y="166"/>
                  </a:lnTo>
                  <a:lnTo>
                    <a:pt x="155801"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569;p33"/>
            <p:cNvSpPr/>
            <p:nvPr/>
          </p:nvSpPr>
          <p:spPr>
            <a:xfrm>
              <a:off x="-3321475" y="-7305050"/>
              <a:ext cx="3673750" cy="4475400"/>
            </a:xfrm>
            <a:custGeom>
              <a:avLst/>
              <a:gdLst/>
              <a:ahLst/>
              <a:cxnLst/>
              <a:rect l="l" t="t" r="r" b="b"/>
              <a:pathLst>
                <a:path w="146950" h="179016" extrusionOk="0">
                  <a:moveTo>
                    <a:pt x="132921" y="39813"/>
                  </a:moveTo>
                  <a:lnTo>
                    <a:pt x="133153" y="39831"/>
                  </a:lnTo>
                  <a:lnTo>
                    <a:pt x="133379" y="39868"/>
                  </a:lnTo>
                  <a:lnTo>
                    <a:pt x="133610" y="39923"/>
                  </a:lnTo>
                  <a:lnTo>
                    <a:pt x="133836" y="39997"/>
                  </a:lnTo>
                  <a:lnTo>
                    <a:pt x="134061" y="40089"/>
                  </a:lnTo>
                  <a:lnTo>
                    <a:pt x="134286" y="40217"/>
                  </a:lnTo>
                  <a:lnTo>
                    <a:pt x="134512" y="40346"/>
                  </a:lnTo>
                  <a:lnTo>
                    <a:pt x="134737" y="40494"/>
                  </a:lnTo>
                  <a:lnTo>
                    <a:pt x="134956" y="40659"/>
                  </a:lnTo>
                  <a:lnTo>
                    <a:pt x="135175" y="40843"/>
                  </a:lnTo>
                  <a:lnTo>
                    <a:pt x="135394" y="41064"/>
                  </a:lnTo>
                  <a:lnTo>
                    <a:pt x="135612" y="41285"/>
                  </a:lnTo>
                  <a:lnTo>
                    <a:pt x="135825" y="41524"/>
                  </a:lnTo>
                  <a:lnTo>
                    <a:pt x="136037" y="41800"/>
                  </a:lnTo>
                  <a:lnTo>
                    <a:pt x="136250" y="42076"/>
                  </a:lnTo>
                  <a:lnTo>
                    <a:pt x="136456" y="42371"/>
                  </a:lnTo>
                  <a:lnTo>
                    <a:pt x="136662" y="42684"/>
                  </a:lnTo>
                  <a:lnTo>
                    <a:pt x="136861" y="43015"/>
                  </a:lnTo>
                  <a:lnTo>
                    <a:pt x="137061" y="43383"/>
                  </a:lnTo>
                  <a:lnTo>
                    <a:pt x="137254" y="43751"/>
                  </a:lnTo>
                  <a:lnTo>
                    <a:pt x="137447" y="44138"/>
                  </a:lnTo>
                  <a:lnTo>
                    <a:pt x="137634" y="44543"/>
                  </a:lnTo>
                  <a:lnTo>
                    <a:pt x="137821" y="44966"/>
                  </a:lnTo>
                  <a:lnTo>
                    <a:pt x="138001" y="45408"/>
                  </a:lnTo>
                  <a:lnTo>
                    <a:pt x="138175" y="45868"/>
                  </a:lnTo>
                  <a:lnTo>
                    <a:pt x="138348" y="46347"/>
                  </a:lnTo>
                  <a:lnTo>
                    <a:pt x="138516" y="46844"/>
                  </a:lnTo>
                  <a:lnTo>
                    <a:pt x="138677" y="47359"/>
                  </a:lnTo>
                  <a:lnTo>
                    <a:pt x="138838" y="47893"/>
                  </a:lnTo>
                  <a:lnTo>
                    <a:pt x="138986" y="48445"/>
                  </a:lnTo>
                  <a:lnTo>
                    <a:pt x="139134" y="48997"/>
                  </a:lnTo>
                  <a:lnTo>
                    <a:pt x="139276" y="49586"/>
                  </a:lnTo>
                  <a:lnTo>
                    <a:pt x="139411" y="50193"/>
                  </a:lnTo>
                  <a:lnTo>
                    <a:pt x="139546" y="50801"/>
                  </a:lnTo>
                  <a:lnTo>
                    <a:pt x="139649" y="51353"/>
                  </a:lnTo>
                  <a:lnTo>
                    <a:pt x="139752" y="51887"/>
                  </a:lnTo>
                  <a:lnTo>
                    <a:pt x="139842" y="52439"/>
                  </a:lnTo>
                  <a:lnTo>
                    <a:pt x="139926" y="52973"/>
                  </a:lnTo>
                  <a:lnTo>
                    <a:pt x="140009" y="53525"/>
                  </a:lnTo>
                  <a:lnTo>
                    <a:pt x="140080" y="54059"/>
                  </a:lnTo>
                  <a:lnTo>
                    <a:pt x="140145" y="54611"/>
                  </a:lnTo>
                  <a:lnTo>
                    <a:pt x="140203" y="55145"/>
                  </a:lnTo>
                  <a:lnTo>
                    <a:pt x="140254" y="55697"/>
                  </a:lnTo>
                  <a:lnTo>
                    <a:pt x="140306" y="56249"/>
                  </a:lnTo>
                  <a:lnTo>
                    <a:pt x="140344" y="56783"/>
                  </a:lnTo>
                  <a:lnTo>
                    <a:pt x="140376" y="57335"/>
                  </a:lnTo>
                  <a:lnTo>
                    <a:pt x="140402" y="57869"/>
                  </a:lnTo>
                  <a:lnTo>
                    <a:pt x="140428" y="58402"/>
                  </a:lnTo>
                  <a:lnTo>
                    <a:pt x="140441" y="58936"/>
                  </a:lnTo>
                  <a:lnTo>
                    <a:pt x="140454" y="59488"/>
                  </a:lnTo>
                  <a:lnTo>
                    <a:pt x="140454" y="60022"/>
                  </a:lnTo>
                  <a:lnTo>
                    <a:pt x="140454" y="60537"/>
                  </a:lnTo>
                  <a:lnTo>
                    <a:pt x="140447" y="61071"/>
                  </a:lnTo>
                  <a:lnTo>
                    <a:pt x="140434" y="61605"/>
                  </a:lnTo>
                  <a:lnTo>
                    <a:pt x="140415" y="62120"/>
                  </a:lnTo>
                  <a:lnTo>
                    <a:pt x="140389" y="62636"/>
                  </a:lnTo>
                  <a:lnTo>
                    <a:pt x="140357" y="63169"/>
                  </a:lnTo>
                  <a:lnTo>
                    <a:pt x="140325" y="63666"/>
                  </a:lnTo>
                  <a:lnTo>
                    <a:pt x="140286" y="64182"/>
                  </a:lnTo>
                  <a:lnTo>
                    <a:pt x="140241" y="64697"/>
                  </a:lnTo>
                  <a:lnTo>
                    <a:pt x="140190" y="65194"/>
                  </a:lnTo>
                  <a:lnTo>
                    <a:pt x="140132" y="65691"/>
                  </a:lnTo>
                  <a:lnTo>
                    <a:pt x="140074" y="66188"/>
                  </a:lnTo>
                  <a:lnTo>
                    <a:pt x="140009" y="66667"/>
                  </a:lnTo>
                  <a:lnTo>
                    <a:pt x="139939" y="67145"/>
                  </a:lnTo>
                  <a:lnTo>
                    <a:pt x="139868" y="67624"/>
                  </a:lnTo>
                  <a:lnTo>
                    <a:pt x="139784" y="68102"/>
                  </a:lnTo>
                  <a:lnTo>
                    <a:pt x="139707" y="68562"/>
                  </a:lnTo>
                  <a:lnTo>
                    <a:pt x="139617" y="69023"/>
                  </a:lnTo>
                  <a:lnTo>
                    <a:pt x="139527" y="69483"/>
                  </a:lnTo>
                  <a:lnTo>
                    <a:pt x="139430" y="69924"/>
                  </a:lnTo>
                  <a:lnTo>
                    <a:pt x="139327" y="70366"/>
                  </a:lnTo>
                  <a:lnTo>
                    <a:pt x="139224" y="70808"/>
                  </a:lnTo>
                  <a:lnTo>
                    <a:pt x="139115" y="71231"/>
                  </a:lnTo>
                  <a:lnTo>
                    <a:pt x="139005" y="71655"/>
                  </a:lnTo>
                  <a:lnTo>
                    <a:pt x="138883" y="72059"/>
                  </a:lnTo>
                  <a:lnTo>
                    <a:pt x="138767" y="72464"/>
                  </a:lnTo>
                  <a:lnTo>
                    <a:pt x="138645" y="72869"/>
                  </a:lnTo>
                  <a:lnTo>
                    <a:pt x="138516" y="73256"/>
                  </a:lnTo>
                  <a:lnTo>
                    <a:pt x="138381" y="73642"/>
                  </a:lnTo>
                  <a:lnTo>
                    <a:pt x="138252" y="74010"/>
                  </a:lnTo>
                  <a:lnTo>
                    <a:pt x="138110" y="74379"/>
                  </a:lnTo>
                  <a:lnTo>
                    <a:pt x="137969" y="74728"/>
                  </a:lnTo>
                  <a:lnTo>
                    <a:pt x="137827" y="75078"/>
                  </a:lnTo>
                  <a:lnTo>
                    <a:pt x="137679" y="75428"/>
                  </a:lnTo>
                  <a:lnTo>
                    <a:pt x="137524" y="75741"/>
                  </a:lnTo>
                  <a:lnTo>
                    <a:pt x="137376" y="76072"/>
                  </a:lnTo>
                  <a:lnTo>
                    <a:pt x="137215" y="76366"/>
                  </a:lnTo>
                  <a:lnTo>
                    <a:pt x="137061" y="76679"/>
                  </a:lnTo>
                  <a:lnTo>
                    <a:pt x="136894" y="76955"/>
                  </a:lnTo>
                  <a:lnTo>
                    <a:pt x="136733" y="77232"/>
                  </a:lnTo>
                  <a:lnTo>
                    <a:pt x="136565" y="77508"/>
                  </a:lnTo>
                  <a:lnTo>
                    <a:pt x="136391" y="77765"/>
                  </a:lnTo>
                  <a:lnTo>
                    <a:pt x="136224" y="78005"/>
                  </a:lnTo>
                  <a:lnTo>
                    <a:pt x="136044" y="78244"/>
                  </a:lnTo>
                  <a:lnTo>
                    <a:pt x="135870" y="78465"/>
                  </a:lnTo>
                  <a:lnTo>
                    <a:pt x="135690" y="78667"/>
                  </a:lnTo>
                  <a:lnTo>
                    <a:pt x="135509" y="78870"/>
                  </a:lnTo>
                  <a:lnTo>
                    <a:pt x="135310" y="79164"/>
                  </a:lnTo>
                  <a:lnTo>
                    <a:pt x="135104" y="79440"/>
                  </a:lnTo>
                  <a:lnTo>
                    <a:pt x="134898" y="79698"/>
                  </a:lnTo>
                  <a:lnTo>
                    <a:pt x="134692" y="79956"/>
                  </a:lnTo>
                  <a:lnTo>
                    <a:pt x="134479" y="80176"/>
                  </a:lnTo>
                  <a:lnTo>
                    <a:pt x="134267" y="80379"/>
                  </a:lnTo>
                  <a:lnTo>
                    <a:pt x="134048" y="80545"/>
                  </a:lnTo>
                  <a:lnTo>
                    <a:pt x="133829" y="80710"/>
                  </a:lnTo>
                  <a:lnTo>
                    <a:pt x="133610" y="80839"/>
                  </a:lnTo>
                  <a:lnTo>
                    <a:pt x="133391" y="80949"/>
                  </a:lnTo>
                  <a:lnTo>
                    <a:pt x="133166" y="81042"/>
                  </a:lnTo>
                  <a:lnTo>
                    <a:pt x="132947" y="81097"/>
                  </a:lnTo>
                  <a:lnTo>
                    <a:pt x="132722" y="81134"/>
                  </a:lnTo>
                  <a:lnTo>
                    <a:pt x="132497" y="81152"/>
                  </a:lnTo>
                  <a:lnTo>
                    <a:pt x="132271" y="81115"/>
                  </a:lnTo>
                  <a:lnTo>
                    <a:pt x="132046" y="81078"/>
                  </a:lnTo>
                  <a:lnTo>
                    <a:pt x="131782" y="81005"/>
                  </a:lnTo>
                  <a:lnTo>
                    <a:pt x="131524" y="80913"/>
                  </a:lnTo>
                  <a:lnTo>
                    <a:pt x="131267" y="80784"/>
                  </a:lnTo>
                  <a:lnTo>
                    <a:pt x="131022" y="80637"/>
                  </a:lnTo>
                  <a:lnTo>
                    <a:pt x="130771" y="80471"/>
                  </a:lnTo>
                  <a:lnTo>
                    <a:pt x="130533" y="80287"/>
                  </a:lnTo>
                  <a:lnTo>
                    <a:pt x="130295" y="80066"/>
                  </a:lnTo>
                  <a:lnTo>
                    <a:pt x="130070" y="79827"/>
                  </a:lnTo>
                  <a:lnTo>
                    <a:pt x="129838" y="79587"/>
                  </a:lnTo>
                  <a:lnTo>
                    <a:pt x="129619" y="79311"/>
                  </a:lnTo>
                  <a:lnTo>
                    <a:pt x="129400" y="79017"/>
                  </a:lnTo>
                  <a:lnTo>
                    <a:pt x="129194" y="78704"/>
                  </a:lnTo>
                  <a:lnTo>
                    <a:pt x="128988" y="78373"/>
                  </a:lnTo>
                  <a:lnTo>
                    <a:pt x="128788" y="78023"/>
                  </a:lnTo>
                  <a:lnTo>
                    <a:pt x="128589" y="77655"/>
                  </a:lnTo>
                  <a:lnTo>
                    <a:pt x="128402" y="77268"/>
                  </a:lnTo>
                  <a:lnTo>
                    <a:pt x="128215" y="76863"/>
                  </a:lnTo>
                  <a:lnTo>
                    <a:pt x="128035" y="76440"/>
                  </a:lnTo>
                  <a:lnTo>
                    <a:pt x="127861" y="76017"/>
                  </a:lnTo>
                  <a:lnTo>
                    <a:pt x="127694" y="75557"/>
                  </a:lnTo>
                  <a:lnTo>
                    <a:pt x="127533" y="75096"/>
                  </a:lnTo>
                  <a:lnTo>
                    <a:pt x="127379" y="74618"/>
                  </a:lnTo>
                  <a:lnTo>
                    <a:pt x="127224" y="74139"/>
                  </a:lnTo>
                  <a:lnTo>
                    <a:pt x="127082" y="73624"/>
                  </a:lnTo>
                  <a:lnTo>
                    <a:pt x="126941" y="73109"/>
                  </a:lnTo>
                  <a:lnTo>
                    <a:pt x="126812" y="72575"/>
                  </a:lnTo>
                  <a:lnTo>
                    <a:pt x="126683" y="72041"/>
                  </a:lnTo>
                  <a:lnTo>
                    <a:pt x="126561" y="71489"/>
                  </a:lnTo>
                  <a:lnTo>
                    <a:pt x="126445" y="70918"/>
                  </a:lnTo>
                  <a:lnTo>
                    <a:pt x="126342" y="70348"/>
                  </a:lnTo>
                  <a:lnTo>
                    <a:pt x="126239" y="69777"/>
                  </a:lnTo>
                  <a:lnTo>
                    <a:pt x="126142" y="69188"/>
                  </a:lnTo>
                  <a:lnTo>
                    <a:pt x="126052" y="68581"/>
                  </a:lnTo>
                  <a:lnTo>
                    <a:pt x="125975" y="67973"/>
                  </a:lnTo>
                  <a:lnTo>
                    <a:pt x="125898" y="67366"/>
                  </a:lnTo>
                  <a:lnTo>
                    <a:pt x="125827" y="66740"/>
                  </a:lnTo>
                  <a:lnTo>
                    <a:pt x="125769" y="66114"/>
                  </a:lnTo>
                  <a:lnTo>
                    <a:pt x="125711" y="65470"/>
                  </a:lnTo>
                  <a:lnTo>
                    <a:pt x="125666" y="64826"/>
                  </a:lnTo>
                  <a:lnTo>
                    <a:pt x="125621" y="64182"/>
                  </a:lnTo>
                  <a:lnTo>
                    <a:pt x="125589" y="63538"/>
                  </a:lnTo>
                  <a:lnTo>
                    <a:pt x="125563" y="62875"/>
                  </a:lnTo>
                  <a:lnTo>
                    <a:pt x="125544" y="62231"/>
                  </a:lnTo>
                  <a:lnTo>
                    <a:pt x="125531" y="61568"/>
                  </a:lnTo>
                  <a:lnTo>
                    <a:pt x="125524" y="60906"/>
                  </a:lnTo>
                  <a:lnTo>
                    <a:pt x="125524" y="60243"/>
                  </a:lnTo>
                  <a:lnTo>
                    <a:pt x="125531" y="59580"/>
                  </a:lnTo>
                  <a:lnTo>
                    <a:pt x="125550" y="58899"/>
                  </a:lnTo>
                  <a:lnTo>
                    <a:pt x="125576" y="58237"/>
                  </a:lnTo>
                  <a:lnTo>
                    <a:pt x="125608" y="57574"/>
                  </a:lnTo>
                  <a:lnTo>
                    <a:pt x="125647" y="56912"/>
                  </a:lnTo>
                  <a:lnTo>
                    <a:pt x="125692" y="56230"/>
                  </a:lnTo>
                  <a:lnTo>
                    <a:pt x="125750" y="55568"/>
                  </a:lnTo>
                  <a:lnTo>
                    <a:pt x="125814" y="54905"/>
                  </a:lnTo>
                  <a:lnTo>
                    <a:pt x="125885" y="54243"/>
                  </a:lnTo>
                  <a:lnTo>
                    <a:pt x="125962" y="53598"/>
                  </a:lnTo>
                  <a:lnTo>
                    <a:pt x="126052" y="52936"/>
                  </a:lnTo>
                  <a:lnTo>
                    <a:pt x="126149" y="52292"/>
                  </a:lnTo>
                  <a:lnTo>
                    <a:pt x="126252" y="51647"/>
                  </a:lnTo>
                  <a:lnTo>
                    <a:pt x="126361" y="51003"/>
                  </a:lnTo>
                  <a:lnTo>
                    <a:pt x="126484" y="50377"/>
                  </a:lnTo>
                  <a:lnTo>
                    <a:pt x="126612" y="49752"/>
                  </a:lnTo>
                  <a:lnTo>
                    <a:pt x="126748" y="49126"/>
                  </a:lnTo>
                  <a:lnTo>
                    <a:pt x="126896" y="48518"/>
                  </a:lnTo>
                  <a:lnTo>
                    <a:pt x="127044" y="47929"/>
                  </a:lnTo>
                  <a:lnTo>
                    <a:pt x="127198" y="47359"/>
                  </a:lnTo>
                  <a:lnTo>
                    <a:pt x="127359" y="46807"/>
                  </a:lnTo>
                  <a:lnTo>
                    <a:pt x="127527" y="46291"/>
                  </a:lnTo>
                  <a:lnTo>
                    <a:pt x="127694" y="45776"/>
                  </a:lnTo>
                  <a:lnTo>
                    <a:pt x="127868" y="45297"/>
                  </a:lnTo>
                  <a:lnTo>
                    <a:pt x="128048" y="44837"/>
                  </a:lnTo>
                  <a:lnTo>
                    <a:pt x="128228" y="44396"/>
                  </a:lnTo>
                  <a:lnTo>
                    <a:pt x="128415" y="43972"/>
                  </a:lnTo>
                  <a:lnTo>
                    <a:pt x="128608" y="43586"/>
                  </a:lnTo>
                  <a:lnTo>
                    <a:pt x="128801" y="43199"/>
                  </a:lnTo>
                  <a:lnTo>
                    <a:pt x="129001" y="42849"/>
                  </a:lnTo>
                  <a:lnTo>
                    <a:pt x="129200" y="42500"/>
                  </a:lnTo>
                  <a:lnTo>
                    <a:pt x="129400" y="42187"/>
                  </a:lnTo>
                  <a:lnTo>
                    <a:pt x="129606" y="41892"/>
                  </a:lnTo>
                  <a:lnTo>
                    <a:pt x="129818" y="41616"/>
                  </a:lnTo>
                  <a:lnTo>
                    <a:pt x="130031" y="41359"/>
                  </a:lnTo>
                  <a:lnTo>
                    <a:pt x="130243" y="41119"/>
                  </a:lnTo>
                  <a:lnTo>
                    <a:pt x="130456" y="40898"/>
                  </a:lnTo>
                  <a:lnTo>
                    <a:pt x="130675" y="40696"/>
                  </a:lnTo>
                  <a:lnTo>
                    <a:pt x="130894" y="40530"/>
                  </a:lnTo>
                  <a:lnTo>
                    <a:pt x="131119" y="40365"/>
                  </a:lnTo>
                  <a:lnTo>
                    <a:pt x="131338" y="40236"/>
                  </a:lnTo>
                  <a:lnTo>
                    <a:pt x="131563" y="40107"/>
                  </a:lnTo>
                  <a:lnTo>
                    <a:pt x="131788" y="40015"/>
                  </a:lnTo>
                  <a:lnTo>
                    <a:pt x="132014" y="39941"/>
                  </a:lnTo>
                  <a:lnTo>
                    <a:pt x="132239" y="39868"/>
                  </a:lnTo>
                  <a:lnTo>
                    <a:pt x="132471" y="39831"/>
                  </a:lnTo>
                  <a:lnTo>
                    <a:pt x="132696" y="39813"/>
                  </a:lnTo>
                  <a:close/>
                  <a:moveTo>
                    <a:pt x="15348" y="48942"/>
                  </a:moveTo>
                  <a:lnTo>
                    <a:pt x="15548" y="48960"/>
                  </a:lnTo>
                  <a:lnTo>
                    <a:pt x="15748" y="48979"/>
                  </a:lnTo>
                  <a:lnTo>
                    <a:pt x="15947" y="49034"/>
                  </a:lnTo>
                  <a:lnTo>
                    <a:pt x="16147" y="49107"/>
                  </a:lnTo>
                  <a:lnTo>
                    <a:pt x="16346" y="49199"/>
                  </a:lnTo>
                  <a:lnTo>
                    <a:pt x="16546" y="49310"/>
                  </a:lnTo>
                  <a:lnTo>
                    <a:pt x="16745" y="49439"/>
                  </a:lnTo>
                  <a:lnTo>
                    <a:pt x="16945" y="49586"/>
                  </a:lnTo>
                  <a:lnTo>
                    <a:pt x="17151" y="49752"/>
                  </a:lnTo>
                  <a:lnTo>
                    <a:pt x="17351" y="49954"/>
                  </a:lnTo>
                  <a:lnTo>
                    <a:pt x="17544" y="50157"/>
                  </a:lnTo>
                  <a:lnTo>
                    <a:pt x="17743" y="50396"/>
                  </a:lnTo>
                  <a:lnTo>
                    <a:pt x="17859" y="50635"/>
                  </a:lnTo>
                  <a:lnTo>
                    <a:pt x="17917" y="50727"/>
                  </a:lnTo>
                  <a:lnTo>
                    <a:pt x="17975" y="50801"/>
                  </a:lnTo>
                  <a:lnTo>
                    <a:pt x="18265" y="51058"/>
                  </a:lnTo>
                  <a:lnTo>
                    <a:pt x="18548" y="51353"/>
                  </a:lnTo>
                  <a:lnTo>
                    <a:pt x="18825" y="51684"/>
                  </a:lnTo>
                  <a:lnTo>
                    <a:pt x="19102" y="52052"/>
                  </a:lnTo>
                  <a:lnTo>
                    <a:pt x="19237" y="52255"/>
                  </a:lnTo>
                  <a:lnTo>
                    <a:pt x="19372" y="52457"/>
                  </a:lnTo>
                  <a:lnTo>
                    <a:pt x="19501" y="52678"/>
                  </a:lnTo>
                  <a:lnTo>
                    <a:pt x="19636" y="52917"/>
                  </a:lnTo>
                  <a:lnTo>
                    <a:pt x="19758" y="53157"/>
                  </a:lnTo>
                  <a:lnTo>
                    <a:pt x="19887" y="53414"/>
                  </a:lnTo>
                  <a:lnTo>
                    <a:pt x="20009" y="53672"/>
                  </a:lnTo>
                  <a:lnTo>
                    <a:pt x="20132" y="53948"/>
                  </a:lnTo>
                  <a:lnTo>
                    <a:pt x="20248" y="54224"/>
                  </a:lnTo>
                  <a:lnTo>
                    <a:pt x="20370" y="54519"/>
                  </a:lnTo>
                  <a:lnTo>
                    <a:pt x="20479" y="54832"/>
                  </a:lnTo>
                  <a:lnTo>
                    <a:pt x="20589" y="55145"/>
                  </a:lnTo>
                  <a:lnTo>
                    <a:pt x="20698" y="55457"/>
                  </a:lnTo>
                  <a:lnTo>
                    <a:pt x="20801" y="55789"/>
                  </a:lnTo>
                  <a:lnTo>
                    <a:pt x="20904" y="56138"/>
                  </a:lnTo>
                  <a:lnTo>
                    <a:pt x="21007" y="56507"/>
                  </a:lnTo>
                  <a:lnTo>
                    <a:pt x="21097" y="56856"/>
                  </a:lnTo>
                  <a:lnTo>
                    <a:pt x="21194" y="57243"/>
                  </a:lnTo>
                  <a:lnTo>
                    <a:pt x="21284" y="57629"/>
                  </a:lnTo>
                  <a:lnTo>
                    <a:pt x="21368" y="58034"/>
                  </a:lnTo>
                  <a:lnTo>
                    <a:pt x="21445" y="58439"/>
                  </a:lnTo>
                  <a:lnTo>
                    <a:pt x="21522" y="58844"/>
                  </a:lnTo>
                  <a:lnTo>
                    <a:pt x="21599" y="59286"/>
                  </a:lnTo>
                  <a:lnTo>
                    <a:pt x="21664" y="59728"/>
                  </a:lnTo>
                  <a:lnTo>
                    <a:pt x="21748" y="60280"/>
                  </a:lnTo>
                  <a:lnTo>
                    <a:pt x="21818" y="60832"/>
                  </a:lnTo>
                  <a:lnTo>
                    <a:pt x="21883" y="61403"/>
                  </a:lnTo>
                  <a:lnTo>
                    <a:pt x="21941" y="61955"/>
                  </a:lnTo>
                  <a:lnTo>
                    <a:pt x="21992" y="62525"/>
                  </a:lnTo>
                  <a:lnTo>
                    <a:pt x="22037" y="63096"/>
                  </a:lnTo>
                  <a:lnTo>
                    <a:pt x="22082" y="63666"/>
                  </a:lnTo>
                  <a:lnTo>
                    <a:pt x="22114" y="64237"/>
                  </a:lnTo>
                  <a:lnTo>
                    <a:pt x="22140" y="64808"/>
                  </a:lnTo>
                  <a:lnTo>
                    <a:pt x="22166" y="65397"/>
                  </a:lnTo>
                  <a:lnTo>
                    <a:pt x="22179" y="65967"/>
                  </a:lnTo>
                  <a:lnTo>
                    <a:pt x="22192" y="66538"/>
                  </a:lnTo>
                  <a:lnTo>
                    <a:pt x="22192" y="67127"/>
                  </a:lnTo>
                  <a:lnTo>
                    <a:pt x="22192" y="67697"/>
                  </a:lnTo>
                  <a:lnTo>
                    <a:pt x="22185" y="68268"/>
                  </a:lnTo>
                  <a:lnTo>
                    <a:pt x="22172" y="68838"/>
                  </a:lnTo>
                  <a:lnTo>
                    <a:pt x="22153" y="69409"/>
                  </a:lnTo>
                  <a:lnTo>
                    <a:pt x="22127" y="69980"/>
                  </a:lnTo>
                  <a:lnTo>
                    <a:pt x="22095" y="70550"/>
                  </a:lnTo>
                  <a:lnTo>
                    <a:pt x="22063" y="71102"/>
                  </a:lnTo>
                  <a:lnTo>
                    <a:pt x="22024" y="71673"/>
                  </a:lnTo>
                  <a:lnTo>
                    <a:pt x="21973" y="72225"/>
                  </a:lnTo>
                  <a:lnTo>
                    <a:pt x="21921" y="72777"/>
                  </a:lnTo>
                  <a:lnTo>
                    <a:pt x="21870" y="73329"/>
                  </a:lnTo>
                  <a:lnTo>
                    <a:pt x="21805" y="73863"/>
                  </a:lnTo>
                  <a:lnTo>
                    <a:pt x="21741" y="74415"/>
                  </a:lnTo>
                  <a:lnTo>
                    <a:pt x="21670" y="74931"/>
                  </a:lnTo>
                  <a:lnTo>
                    <a:pt x="21593" y="75465"/>
                  </a:lnTo>
                  <a:lnTo>
                    <a:pt x="21509" y="75980"/>
                  </a:lnTo>
                  <a:lnTo>
                    <a:pt x="21426" y="76495"/>
                  </a:lnTo>
                  <a:lnTo>
                    <a:pt x="21336" y="77011"/>
                  </a:lnTo>
                  <a:lnTo>
                    <a:pt x="21239" y="77508"/>
                  </a:lnTo>
                  <a:lnTo>
                    <a:pt x="21136" y="78005"/>
                  </a:lnTo>
                  <a:lnTo>
                    <a:pt x="21033" y="78483"/>
                  </a:lnTo>
                  <a:lnTo>
                    <a:pt x="20923" y="78962"/>
                  </a:lnTo>
                  <a:lnTo>
                    <a:pt x="20808" y="79422"/>
                  </a:lnTo>
                  <a:lnTo>
                    <a:pt x="20692" y="79882"/>
                  </a:lnTo>
                  <a:lnTo>
                    <a:pt x="20569" y="80324"/>
                  </a:lnTo>
                  <a:lnTo>
                    <a:pt x="20441" y="80765"/>
                  </a:lnTo>
                  <a:lnTo>
                    <a:pt x="20312" y="81189"/>
                  </a:lnTo>
                  <a:lnTo>
                    <a:pt x="20177" y="81612"/>
                  </a:lnTo>
                  <a:lnTo>
                    <a:pt x="20035" y="82017"/>
                  </a:lnTo>
                  <a:lnTo>
                    <a:pt x="19893" y="82404"/>
                  </a:lnTo>
                  <a:lnTo>
                    <a:pt x="19745" y="82790"/>
                  </a:lnTo>
                  <a:lnTo>
                    <a:pt x="19597" y="83158"/>
                  </a:lnTo>
                  <a:lnTo>
                    <a:pt x="19443" y="83526"/>
                  </a:lnTo>
                  <a:lnTo>
                    <a:pt x="19282" y="83858"/>
                  </a:lnTo>
                  <a:lnTo>
                    <a:pt x="19121" y="84189"/>
                  </a:lnTo>
                  <a:lnTo>
                    <a:pt x="18960" y="84520"/>
                  </a:lnTo>
                  <a:lnTo>
                    <a:pt x="18786" y="84815"/>
                  </a:lnTo>
                  <a:lnTo>
                    <a:pt x="18619" y="85109"/>
                  </a:lnTo>
                  <a:lnTo>
                    <a:pt x="18439" y="85385"/>
                  </a:lnTo>
                  <a:lnTo>
                    <a:pt x="18258" y="85643"/>
                  </a:lnTo>
                  <a:lnTo>
                    <a:pt x="18078" y="85882"/>
                  </a:lnTo>
                  <a:lnTo>
                    <a:pt x="17891" y="86103"/>
                  </a:lnTo>
                  <a:lnTo>
                    <a:pt x="17705" y="86324"/>
                  </a:lnTo>
                  <a:lnTo>
                    <a:pt x="17511" y="86508"/>
                  </a:lnTo>
                  <a:lnTo>
                    <a:pt x="17318" y="86692"/>
                  </a:lnTo>
                  <a:lnTo>
                    <a:pt x="17119" y="86858"/>
                  </a:lnTo>
                  <a:lnTo>
                    <a:pt x="16919" y="86987"/>
                  </a:lnTo>
                  <a:lnTo>
                    <a:pt x="16713" y="87115"/>
                  </a:lnTo>
                  <a:lnTo>
                    <a:pt x="16507" y="87226"/>
                  </a:lnTo>
                  <a:lnTo>
                    <a:pt x="16295" y="87318"/>
                  </a:lnTo>
                  <a:lnTo>
                    <a:pt x="16089" y="87373"/>
                  </a:lnTo>
                  <a:lnTo>
                    <a:pt x="15857" y="87428"/>
                  </a:lnTo>
                  <a:lnTo>
                    <a:pt x="15625" y="87447"/>
                  </a:lnTo>
                  <a:lnTo>
                    <a:pt x="15400" y="87447"/>
                  </a:lnTo>
                  <a:lnTo>
                    <a:pt x="15168" y="87428"/>
                  </a:lnTo>
                  <a:lnTo>
                    <a:pt x="14943" y="87392"/>
                  </a:lnTo>
                  <a:lnTo>
                    <a:pt x="14717" y="87318"/>
                  </a:lnTo>
                  <a:lnTo>
                    <a:pt x="14492" y="87226"/>
                  </a:lnTo>
                  <a:lnTo>
                    <a:pt x="14267" y="87115"/>
                  </a:lnTo>
                  <a:lnTo>
                    <a:pt x="14048" y="86987"/>
                  </a:lnTo>
                  <a:lnTo>
                    <a:pt x="13829" y="86839"/>
                  </a:lnTo>
                  <a:lnTo>
                    <a:pt x="13610" y="86674"/>
                  </a:lnTo>
                  <a:lnTo>
                    <a:pt x="13391" y="86490"/>
                  </a:lnTo>
                  <a:lnTo>
                    <a:pt x="13172" y="86287"/>
                  </a:lnTo>
                  <a:lnTo>
                    <a:pt x="12960" y="86066"/>
                  </a:lnTo>
                  <a:lnTo>
                    <a:pt x="12748" y="85827"/>
                  </a:lnTo>
                  <a:lnTo>
                    <a:pt x="12535" y="85569"/>
                  </a:lnTo>
                  <a:lnTo>
                    <a:pt x="12477" y="85569"/>
                  </a:lnTo>
                  <a:lnTo>
                    <a:pt x="12252" y="85275"/>
                  </a:lnTo>
                  <a:lnTo>
                    <a:pt x="12033" y="84944"/>
                  </a:lnTo>
                  <a:lnTo>
                    <a:pt x="11814" y="84612"/>
                  </a:lnTo>
                  <a:lnTo>
                    <a:pt x="11602" y="84244"/>
                  </a:lnTo>
                  <a:lnTo>
                    <a:pt x="11389" y="83858"/>
                  </a:lnTo>
                  <a:lnTo>
                    <a:pt x="11190" y="83453"/>
                  </a:lnTo>
                  <a:lnTo>
                    <a:pt x="10990" y="83048"/>
                  </a:lnTo>
                  <a:lnTo>
                    <a:pt x="10797" y="82606"/>
                  </a:lnTo>
                  <a:lnTo>
                    <a:pt x="10610" y="82146"/>
                  </a:lnTo>
                  <a:lnTo>
                    <a:pt x="10430" y="81667"/>
                  </a:lnTo>
                  <a:lnTo>
                    <a:pt x="10250" y="81170"/>
                  </a:lnTo>
                  <a:lnTo>
                    <a:pt x="10082" y="80673"/>
                  </a:lnTo>
                  <a:lnTo>
                    <a:pt x="9921" y="80140"/>
                  </a:lnTo>
                  <a:lnTo>
                    <a:pt x="9767" y="79606"/>
                  </a:lnTo>
                  <a:lnTo>
                    <a:pt x="9619" y="79035"/>
                  </a:lnTo>
                  <a:lnTo>
                    <a:pt x="9477" y="78465"/>
                  </a:lnTo>
                  <a:lnTo>
                    <a:pt x="9348" y="77876"/>
                  </a:lnTo>
                  <a:lnTo>
                    <a:pt x="9220" y="77268"/>
                  </a:lnTo>
                  <a:lnTo>
                    <a:pt x="9104" y="76661"/>
                  </a:lnTo>
                  <a:lnTo>
                    <a:pt x="9001" y="76035"/>
                  </a:lnTo>
                  <a:lnTo>
                    <a:pt x="8898" y="75391"/>
                  </a:lnTo>
                  <a:lnTo>
                    <a:pt x="8814" y="74728"/>
                  </a:lnTo>
                  <a:lnTo>
                    <a:pt x="8730" y="74047"/>
                  </a:lnTo>
                  <a:lnTo>
                    <a:pt x="8660" y="73366"/>
                  </a:lnTo>
                  <a:lnTo>
                    <a:pt x="8602" y="72667"/>
                  </a:lnTo>
                  <a:lnTo>
                    <a:pt x="8550" y="71967"/>
                  </a:lnTo>
                  <a:lnTo>
                    <a:pt x="8511" y="71250"/>
                  </a:lnTo>
                  <a:lnTo>
                    <a:pt x="8479" y="70513"/>
                  </a:lnTo>
                  <a:lnTo>
                    <a:pt x="8460" y="69777"/>
                  </a:lnTo>
                  <a:lnTo>
                    <a:pt x="8454" y="69023"/>
                  </a:lnTo>
                  <a:lnTo>
                    <a:pt x="8460" y="68268"/>
                  </a:lnTo>
                  <a:lnTo>
                    <a:pt x="8473" y="67495"/>
                  </a:lnTo>
                  <a:lnTo>
                    <a:pt x="8492" y="66906"/>
                  </a:lnTo>
                  <a:lnTo>
                    <a:pt x="8524" y="66317"/>
                  </a:lnTo>
                  <a:lnTo>
                    <a:pt x="8557" y="65728"/>
                  </a:lnTo>
                  <a:lnTo>
                    <a:pt x="8595" y="65157"/>
                  </a:lnTo>
                  <a:lnTo>
                    <a:pt x="8640" y="64587"/>
                  </a:lnTo>
                  <a:lnTo>
                    <a:pt x="8692" y="64016"/>
                  </a:lnTo>
                  <a:lnTo>
                    <a:pt x="8750" y="63464"/>
                  </a:lnTo>
                  <a:lnTo>
                    <a:pt x="8814" y="62912"/>
                  </a:lnTo>
                  <a:lnTo>
                    <a:pt x="8878" y="62360"/>
                  </a:lnTo>
                  <a:lnTo>
                    <a:pt x="8956" y="61826"/>
                  </a:lnTo>
                  <a:lnTo>
                    <a:pt x="9033" y="61292"/>
                  </a:lnTo>
                  <a:lnTo>
                    <a:pt x="9117" y="60758"/>
                  </a:lnTo>
                  <a:lnTo>
                    <a:pt x="9200" y="60243"/>
                  </a:lnTo>
                  <a:lnTo>
                    <a:pt x="9297" y="59728"/>
                  </a:lnTo>
                  <a:lnTo>
                    <a:pt x="9393" y="59231"/>
                  </a:lnTo>
                  <a:lnTo>
                    <a:pt x="9496" y="58734"/>
                  </a:lnTo>
                  <a:lnTo>
                    <a:pt x="9599" y="58255"/>
                  </a:lnTo>
                  <a:lnTo>
                    <a:pt x="9715" y="57777"/>
                  </a:lnTo>
                  <a:lnTo>
                    <a:pt x="9831" y="57316"/>
                  </a:lnTo>
                  <a:lnTo>
                    <a:pt x="9947" y="56856"/>
                  </a:lnTo>
                  <a:lnTo>
                    <a:pt x="10069" y="56415"/>
                  </a:lnTo>
                  <a:lnTo>
                    <a:pt x="10198" y="55973"/>
                  </a:lnTo>
                  <a:lnTo>
                    <a:pt x="10333" y="55549"/>
                  </a:lnTo>
                  <a:lnTo>
                    <a:pt x="10469" y="55126"/>
                  </a:lnTo>
                  <a:lnTo>
                    <a:pt x="10604" y="54721"/>
                  </a:lnTo>
                  <a:lnTo>
                    <a:pt x="10745" y="54335"/>
                  </a:lnTo>
                  <a:lnTo>
                    <a:pt x="10893" y="53948"/>
                  </a:lnTo>
                  <a:lnTo>
                    <a:pt x="11042" y="53580"/>
                  </a:lnTo>
                  <a:lnTo>
                    <a:pt x="11196" y="53230"/>
                  </a:lnTo>
                  <a:lnTo>
                    <a:pt x="11351" y="52881"/>
                  </a:lnTo>
                  <a:lnTo>
                    <a:pt x="11511" y="52549"/>
                  </a:lnTo>
                  <a:lnTo>
                    <a:pt x="11672" y="52218"/>
                  </a:lnTo>
                  <a:lnTo>
                    <a:pt x="11833" y="51924"/>
                  </a:lnTo>
                  <a:lnTo>
                    <a:pt x="12001" y="51629"/>
                  </a:lnTo>
                  <a:lnTo>
                    <a:pt x="12175" y="51353"/>
                  </a:lnTo>
                  <a:lnTo>
                    <a:pt x="12342" y="51077"/>
                  </a:lnTo>
                  <a:lnTo>
                    <a:pt x="12522" y="50819"/>
                  </a:lnTo>
                  <a:lnTo>
                    <a:pt x="12696" y="50598"/>
                  </a:lnTo>
                  <a:lnTo>
                    <a:pt x="12876" y="50359"/>
                  </a:lnTo>
                  <a:lnTo>
                    <a:pt x="13057" y="50157"/>
                  </a:lnTo>
                  <a:lnTo>
                    <a:pt x="13237" y="49973"/>
                  </a:lnTo>
                  <a:lnTo>
                    <a:pt x="13423" y="49788"/>
                  </a:lnTo>
                  <a:lnTo>
                    <a:pt x="13610" y="49623"/>
                  </a:lnTo>
                  <a:lnTo>
                    <a:pt x="13797" y="49494"/>
                  </a:lnTo>
                  <a:lnTo>
                    <a:pt x="13990" y="49365"/>
                  </a:lnTo>
                  <a:lnTo>
                    <a:pt x="14183" y="49255"/>
                  </a:lnTo>
                  <a:lnTo>
                    <a:pt x="14370" y="49144"/>
                  </a:lnTo>
                  <a:lnTo>
                    <a:pt x="14569" y="49071"/>
                  </a:lnTo>
                  <a:lnTo>
                    <a:pt x="14763" y="49015"/>
                  </a:lnTo>
                  <a:lnTo>
                    <a:pt x="14956" y="48979"/>
                  </a:lnTo>
                  <a:lnTo>
                    <a:pt x="15155" y="48942"/>
                  </a:lnTo>
                  <a:close/>
                  <a:moveTo>
                    <a:pt x="348" y="1"/>
                  </a:moveTo>
                  <a:lnTo>
                    <a:pt x="245" y="7050"/>
                  </a:lnTo>
                  <a:lnTo>
                    <a:pt x="200" y="10584"/>
                  </a:lnTo>
                  <a:lnTo>
                    <a:pt x="162" y="14100"/>
                  </a:lnTo>
                  <a:lnTo>
                    <a:pt x="123" y="17634"/>
                  </a:lnTo>
                  <a:lnTo>
                    <a:pt x="91" y="21167"/>
                  </a:lnTo>
                  <a:lnTo>
                    <a:pt x="65" y="24701"/>
                  </a:lnTo>
                  <a:lnTo>
                    <a:pt x="39" y="28235"/>
                  </a:lnTo>
                  <a:lnTo>
                    <a:pt x="26" y="31769"/>
                  </a:lnTo>
                  <a:lnTo>
                    <a:pt x="14" y="35303"/>
                  </a:lnTo>
                  <a:lnTo>
                    <a:pt x="7" y="38837"/>
                  </a:lnTo>
                  <a:lnTo>
                    <a:pt x="1" y="42371"/>
                  </a:lnTo>
                  <a:lnTo>
                    <a:pt x="7" y="45905"/>
                  </a:lnTo>
                  <a:lnTo>
                    <a:pt x="20" y="49439"/>
                  </a:lnTo>
                  <a:lnTo>
                    <a:pt x="39" y="52991"/>
                  </a:lnTo>
                  <a:lnTo>
                    <a:pt x="59" y="56525"/>
                  </a:lnTo>
                  <a:lnTo>
                    <a:pt x="72" y="58402"/>
                  </a:lnTo>
                  <a:lnTo>
                    <a:pt x="78" y="60317"/>
                  </a:lnTo>
                  <a:lnTo>
                    <a:pt x="91" y="64255"/>
                  </a:lnTo>
                  <a:lnTo>
                    <a:pt x="91" y="68323"/>
                  </a:lnTo>
                  <a:lnTo>
                    <a:pt x="84" y="72520"/>
                  </a:lnTo>
                  <a:lnTo>
                    <a:pt x="78" y="76808"/>
                  </a:lnTo>
                  <a:lnTo>
                    <a:pt x="72" y="81189"/>
                  </a:lnTo>
                  <a:lnTo>
                    <a:pt x="84" y="85643"/>
                  </a:lnTo>
                  <a:lnTo>
                    <a:pt x="91" y="87888"/>
                  </a:lnTo>
                  <a:lnTo>
                    <a:pt x="104" y="90152"/>
                  </a:lnTo>
                  <a:lnTo>
                    <a:pt x="117" y="92416"/>
                  </a:lnTo>
                  <a:lnTo>
                    <a:pt x="142" y="94699"/>
                  </a:lnTo>
                  <a:lnTo>
                    <a:pt x="168" y="96981"/>
                  </a:lnTo>
                  <a:lnTo>
                    <a:pt x="200" y="99263"/>
                  </a:lnTo>
                  <a:lnTo>
                    <a:pt x="239" y="101564"/>
                  </a:lnTo>
                  <a:lnTo>
                    <a:pt x="290" y="103846"/>
                  </a:lnTo>
                  <a:lnTo>
                    <a:pt x="342" y="106147"/>
                  </a:lnTo>
                  <a:lnTo>
                    <a:pt x="406" y="108429"/>
                  </a:lnTo>
                  <a:lnTo>
                    <a:pt x="477" y="110712"/>
                  </a:lnTo>
                  <a:lnTo>
                    <a:pt x="561" y="112976"/>
                  </a:lnTo>
                  <a:lnTo>
                    <a:pt x="651" y="115239"/>
                  </a:lnTo>
                  <a:lnTo>
                    <a:pt x="754" y="117503"/>
                  </a:lnTo>
                  <a:lnTo>
                    <a:pt x="870" y="119730"/>
                  </a:lnTo>
                  <a:lnTo>
                    <a:pt x="992" y="121958"/>
                  </a:lnTo>
                  <a:lnTo>
                    <a:pt x="1127" y="124166"/>
                  </a:lnTo>
                  <a:lnTo>
                    <a:pt x="1282" y="126338"/>
                  </a:lnTo>
                  <a:lnTo>
                    <a:pt x="1443" y="128510"/>
                  </a:lnTo>
                  <a:lnTo>
                    <a:pt x="1533" y="129578"/>
                  </a:lnTo>
                  <a:lnTo>
                    <a:pt x="1623" y="130645"/>
                  </a:lnTo>
                  <a:lnTo>
                    <a:pt x="1713" y="131713"/>
                  </a:lnTo>
                  <a:lnTo>
                    <a:pt x="1810" y="132762"/>
                  </a:lnTo>
                  <a:lnTo>
                    <a:pt x="1913" y="133811"/>
                  </a:lnTo>
                  <a:lnTo>
                    <a:pt x="2016" y="134842"/>
                  </a:lnTo>
                  <a:lnTo>
                    <a:pt x="2125" y="135891"/>
                  </a:lnTo>
                  <a:lnTo>
                    <a:pt x="2241" y="136903"/>
                  </a:lnTo>
                  <a:lnTo>
                    <a:pt x="2357" y="137934"/>
                  </a:lnTo>
                  <a:lnTo>
                    <a:pt x="2479" y="138928"/>
                  </a:lnTo>
                  <a:lnTo>
                    <a:pt x="2608" y="139940"/>
                  </a:lnTo>
                  <a:lnTo>
                    <a:pt x="2737" y="140934"/>
                  </a:lnTo>
                  <a:lnTo>
                    <a:pt x="2872" y="141909"/>
                  </a:lnTo>
                  <a:lnTo>
                    <a:pt x="3007" y="142885"/>
                  </a:lnTo>
                  <a:lnTo>
                    <a:pt x="3149" y="143842"/>
                  </a:lnTo>
                  <a:lnTo>
                    <a:pt x="3297" y="144799"/>
                  </a:lnTo>
                  <a:lnTo>
                    <a:pt x="3451" y="145756"/>
                  </a:lnTo>
                  <a:lnTo>
                    <a:pt x="3606" y="146695"/>
                  </a:lnTo>
                  <a:lnTo>
                    <a:pt x="3767" y="147615"/>
                  </a:lnTo>
                  <a:lnTo>
                    <a:pt x="3934" y="148536"/>
                  </a:lnTo>
                  <a:lnTo>
                    <a:pt x="4108" y="149437"/>
                  </a:lnTo>
                  <a:lnTo>
                    <a:pt x="4282" y="150321"/>
                  </a:lnTo>
                  <a:lnTo>
                    <a:pt x="4462" y="151204"/>
                  </a:lnTo>
                  <a:lnTo>
                    <a:pt x="4649" y="152088"/>
                  </a:lnTo>
                  <a:lnTo>
                    <a:pt x="4842" y="152935"/>
                  </a:lnTo>
                  <a:lnTo>
                    <a:pt x="5035" y="153781"/>
                  </a:lnTo>
                  <a:lnTo>
                    <a:pt x="5235" y="154628"/>
                  </a:lnTo>
                  <a:lnTo>
                    <a:pt x="5447" y="155438"/>
                  </a:lnTo>
                  <a:lnTo>
                    <a:pt x="5660" y="156248"/>
                  </a:lnTo>
                  <a:lnTo>
                    <a:pt x="5872" y="157039"/>
                  </a:lnTo>
                  <a:lnTo>
                    <a:pt x="6097" y="157830"/>
                  </a:lnTo>
                  <a:lnTo>
                    <a:pt x="6329" y="158604"/>
                  </a:lnTo>
                  <a:lnTo>
                    <a:pt x="6561" y="159358"/>
                  </a:lnTo>
                  <a:lnTo>
                    <a:pt x="6805" y="160094"/>
                  </a:lnTo>
                  <a:lnTo>
                    <a:pt x="7050" y="160831"/>
                  </a:lnTo>
                  <a:lnTo>
                    <a:pt x="7301" y="161530"/>
                  </a:lnTo>
                  <a:lnTo>
                    <a:pt x="7559" y="162229"/>
                  </a:lnTo>
                  <a:lnTo>
                    <a:pt x="7823" y="162910"/>
                  </a:lnTo>
                  <a:lnTo>
                    <a:pt x="8093" y="163592"/>
                  </a:lnTo>
                  <a:lnTo>
                    <a:pt x="8370" y="164236"/>
                  </a:lnTo>
                  <a:lnTo>
                    <a:pt x="8653" y="164880"/>
                  </a:lnTo>
                  <a:lnTo>
                    <a:pt x="8943" y="165506"/>
                  </a:lnTo>
                  <a:lnTo>
                    <a:pt x="9239" y="166095"/>
                  </a:lnTo>
                  <a:lnTo>
                    <a:pt x="9542" y="166684"/>
                  </a:lnTo>
                  <a:lnTo>
                    <a:pt x="9851" y="167254"/>
                  </a:lnTo>
                  <a:lnTo>
                    <a:pt x="10166" y="167825"/>
                  </a:lnTo>
                  <a:lnTo>
                    <a:pt x="10488" y="168359"/>
                  </a:lnTo>
                  <a:lnTo>
                    <a:pt x="10816" y="168874"/>
                  </a:lnTo>
                  <a:lnTo>
                    <a:pt x="11157" y="169371"/>
                  </a:lnTo>
                  <a:lnTo>
                    <a:pt x="11499" y="169868"/>
                  </a:lnTo>
                  <a:lnTo>
                    <a:pt x="11846" y="170328"/>
                  </a:lnTo>
                  <a:lnTo>
                    <a:pt x="12207" y="170770"/>
                  </a:lnTo>
                  <a:lnTo>
                    <a:pt x="12567" y="171212"/>
                  </a:lnTo>
                  <a:lnTo>
                    <a:pt x="12941" y="171616"/>
                  </a:lnTo>
                  <a:lnTo>
                    <a:pt x="13314" y="172003"/>
                  </a:lnTo>
                  <a:lnTo>
                    <a:pt x="13700" y="172371"/>
                  </a:lnTo>
                  <a:lnTo>
                    <a:pt x="14093" y="172739"/>
                  </a:lnTo>
                  <a:lnTo>
                    <a:pt x="14492" y="173070"/>
                  </a:lnTo>
                  <a:lnTo>
                    <a:pt x="14904" y="173383"/>
                  </a:lnTo>
                  <a:lnTo>
                    <a:pt x="15316" y="173659"/>
                  </a:lnTo>
                  <a:lnTo>
                    <a:pt x="15741" y="173936"/>
                  </a:lnTo>
                  <a:lnTo>
                    <a:pt x="16172" y="174193"/>
                  </a:lnTo>
                  <a:lnTo>
                    <a:pt x="16629" y="174433"/>
                  </a:lnTo>
                  <a:lnTo>
                    <a:pt x="17087" y="174653"/>
                  </a:lnTo>
                  <a:lnTo>
                    <a:pt x="17544" y="174874"/>
                  </a:lnTo>
                  <a:lnTo>
                    <a:pt x="18007" y="175077"/>
                  </a:lnTo>
                  <a:lnTo>
                    <a:pt x="18471" y="175261"/>
                  </a:lnTo>
                  <a:lnTo>
                    <a:pt x="18934" y="175426"/>
                  </a:lnTo>
                  <a:lnTo>
                    <a:pt x="19404" y="175592"/>
                  </a:lnTo>
                  <a:lnTo>
                    <a:pt x="19874" y="175739"/>
                  </a:lnTo>
                  <a:lnTo>
                    <a:pt x="20344" y="175868"/>
                  </a:lnTo>
                  <a:lnTo>
                    <a:pt x="20820" y="175997"/>
                  </a:lnTo>
                  <a:lnTo>
                    <a:pt x="21297" y="176107"/>
                  </a:lnTo>
                  <a:lnTo>
                    <a:pt x="21773" y="176199"/>
                  </a:lnTo>
                  <a:lnTo>
                    <a:pt x="22733" y="176365"/>
                  </a:lnTo>
                  <a:lnTo>
                    <a:pt x="23698" y="176494"/>
                  </a:lnTo>
                  <a:lnTo>
                    <a:pt x="24670" y="176586"/>
                  </a:lnTo>
                  <a:lnTo>
                    <a:pt x="25642" y="176641"/>
                  </a:lnTo>
                  <a:lnTo>
                    <a:pt x="26627" y="176660"/>
                  </a:lnTo>
                  <a:lnTo>
                    <a:pt x="27606" y="176660"/>
                  </a:lnTo>
                  <a:lnTo>
                    <a:pt x="28597" y="176623"/>
                  </a:lnTo>
                  <a:lnTo>
                    <a:pt x="29582" y="176568"/>
                  </a:lnTo>
                  <a:lnTo>
                    <a:pt x="30574" y="176494"/>
                  </a:lnTo>
                  <a:lnTo>
                    <a:pt x="31565" y="176402"/>
                  </a:lnTo>
                  <a:lnTo>
                    <a:pt x="32563" y="176292"/>
                  </a:lnTo>
                  <a:lnTo>
                    <a:pt x="33554" y="176163"/>
                  </a:lnTo>
                  <a:lnTo>
                    <a:pt x="35537" y="175887"/>
                  </a:lnTo>
                  <a:lnTo>
                    <a:pt x="37514" y="175592"/>
                  </a:lnTo>
                  <a:lnTo>
                    <a:pt x="39484" y="175316"/>
                  </a:lnTo>
                  <a:lnTo>
                    <a:pt x="41428" y="175058"/>
                  </a:lnTo>
                  <a:lnTo>
                    <a:pt x="42400" y="174948"/>
                  </a:lnTo>
                  <a:lnTo>
                    <a:pt x="43359" y="174856"/>
                  </a:lnTo>
                  <a:lnTo>
                    <a:pt x="44312" y="174782"/>
                  </a:lnTo>
                  <a:lnTo>
                    <a:pt x="45265" y="174727"/>
                  </a:lnTo>
                  <a:lnTo>
                    <a:pt x="46205" y="174690"/>
                  </a:lnTo>
                  <a:lnTo>
                    <a:pt x="47138" y="174672"/>
                  </a:lnTo>
                  <a:lnTo>
                    <a:pt x="54651" y="174745"/>
                  </a:lnTo>
                  <a:lnTo>
                    <a:pt x="62157" y="174856"/>
                  </a:lnTo>
                  <a:lnTo>
                    <a:pt x="77157" y="175095"/>
                  </a:lnTo>
                  <a:lnTo>
                    <a:pt x="77981" y="175114"/>
                  </a:lnTo>
                  <a:lnTo>
                    <a:pt x="78844" y="175169"/>
                  </a:lnTo>
                  <a:lnTo>
                    <a:pt x="79745" y="175242"/>
                  </a:lnTo>
                  <a:lnTo>
                    <a:pt x="80672" y="175353"/>
                  </a:lnTo>
                  <a:lnTo>
                    <a:pt x="81638" y="175482"/>
                  </a:lnTo>
                  <a:lnTo>
                    <a:pt x="82630" y="175629"/>
                  </a:lnTo>
                  <a:lnTo>
                    <a:pt x="84703" y="175960"/>
                  </a:lnTo>
                  <a:lnTo>
                    <a:pt x="86878" y="176347"/>
                  </a:lnTo>
                  <a:lnTo>
                    <a:pt x="89145" y="176770"/>
                  </a:lnTo>
                  <a:lnTo>
                    <a:pt x="91494" y="177193"/>
                  </a:lnTo>
                  <a:lnTo>
                    <a:pt x="93909" y="177617"/>
                  </a:lnTo>
                  <a:lnTo>
                    <a:pt x="95145" y="177819"/>
                  </a:lnTo>
                  <a:lnTo>
                    <a:pt x="96394" y="178022"/>
                  </a:lnTo>
                  <a:lnTo>
                    <a:pt x="97649" y="178206"/>
                  </a:lnTo>
                  <a:lnTo>
                    <a:pt x="98917" y="178371"/>
                  </a:lnTo>
                  <a:lnTo>
                    <a:pt x="100198" y="178537"/>
                  </a:lnTo>
                  <a:lnTo>
                    <a:pt x="101479" y="178666"/>
                  </a:lnTo>
                  <a:lnTo>
                    <a:pt x="102773" y="178795"/>
                  </a:lnTo>
                  <a:lnTo>
                    <a:pt x="104074" y="178887"/>
                  </a:lnTo>
                  <a:lnTo>
                    <a:pt x="105374" y="178960"/>
                  </a:lnTo>
                  <a:lnTo>
                    <a:pt x="106675" y="178997"/>
                  </a:lnTo>
                  <a:lnTo>
                    <a:pt x="107982" y="179016"/>
                  </a:lnTo>
                  <a:lnTo>
                    <a:pt x="109282" y="178997"/>
                  </a:lnTo>
                  <a:lnTo>
                    <a:pt x="110582" y="178942"/>
                  </a:lnTo>
                  <a:lnTo>
                    <a:pt x="111883" y="178850"/>
                  </a:lnTo>
                  <a:lnTo>
                    <a:pt x="113170" y="178739"/>
                  </a:lnTo>
                  <a:lnTo>
                    <a:pt x="114458" y="178574"/>
                  </a:lnTo>
                  <a:lnTo>
                    <a:pt x="115102" y="178463"/>
                  </a:lnTo>
                  <a:lnTo>
                    <a:pt x="115739" y="178353"/>
                  </a:lnTo>
                  <a:lnTo>
                    <a:pt x="116376" y="178243"/>
                  </a:lnTo>
                  <a:lnTo>
                    <a:pt x="117007" y="178095"/>
                  </a:lnTo>
                  <a:lnTo>
                    <a:pt x="117638" y="177948"/>
                  </a:lnTo>
                  <a:lnTo>
                    <a:pt x="118269" y="177801"/>
                  </a:lnTo>
                  <a:lnTo>
                    <a:pt x="118894" y="177635"/>
                  </a:lnTo>
                  <a:lnTo>
                    <a:pt x="119518" y="177451"/>
                  </a:lnTo>
                  <a:lnTo>
                    <a:pt x="120136" y="177249"/>
                  </a:lnTo>
                  <a:lnTo>
                    <a:pt x="120754" y="177046"/>
                  </a:lnTo>
                  <a:lnTo>
                    <a:pt x="121366" y="176807"/>
                  </a:lnTo>
                  <a:lnTo>
                    <a:pt x="121971" y="176586"/>
                  </a:lnTo>
                  <a:lnTo>
                    <a:pt x="122576" y="176328"/>
                  </a:lnTo>
                  <a:lnTo>
                    <a:pt x="123175" y="176052"/>
                  </a:lnTo>
                  <a:lnTo>
                    <a:pt x="123773" y="175776"/>
                  </a:lnTo>
                  <a:lnTo>
                    <a:pt x="124359" y="175482"/>
                  </a:lnTo>
                  <a:lnTo>
                    <a:pt x="124945" y="175169"/>
                  </a:lnTo>
                  <a:lnTo>
                    <a:pt x="125531" y="174837"/>
                  </a:lnTo>
                  <a:lnTo>
                    <a:pt x="126104" y="174506"/>
                  </a:lnTo>
                  <a:lnTo>
                    <a:pt x="126677" y="174138"/>
                  </a:lnTo>
                  <a:lnTo>
                    <a:pt x="127243" y="173770"/>
                  </a:lnTo>
                  <a:lnTo>
                    <a:pt x="127803" y="173383"/>
                  </a:lnTo>
                  <a:lnTo>
                    <a:pt x="128357" y="172960"/>
                  </a:lnTo>
                  <a:lnTo>
                    <a:pt x="128904" y="172537"/>
                  </a:lnTo>
                  <a:lnTo>
                    <a:pt x="129445" y="172095"/>
                  </a:lnTo>
                  <a:lnTo>
                    <a:pt x="129979" y="171635"/>
                  </a:lnTo>
                  <a:lnTo>
                    <a:pt x="130514" y="171156"/>
                  </a:lnTo>
                  <a:lnTo>
                    <a:pt x="131035" y="170659"/>
                  </a:lnTo>
                  <a:lnTo>
                    <a:pt x="131550" y="170126"/>
                  </a:lnTo>
                  <a:lnTo>
                    <a:pt x="132059" y="169592"/>
                  </a:lnTo>
                  <a:lnTo>
                    <a:pt x="132561" y="169040"/>
                  </a:lnTo>
                  <a:lnTo>
                    <a:pt x="133057" y="168469"/>
                  </a:lnTo>
                  <a:lnTo>
                    <a:pt x="133539" y="167862"/>
                  </a:lnTo>
                  <a:lnTo>
                    <a:pt x="134022" y="167254"/>
                  </a:lnTo>
                  <a:lnTo>
                    <a:pt x="134492" y="166610"/>
                  </a:lnTo>
                  <a:lnTo>
                    <a:pt x="134956" y="165947"/>
                  </a:lnTo>
                  <a:lnTo>
                    <a:pt x="135413" y="165266"/>
                  </a:lnTo>
                  <a:lnTo>
                    <a:pt x="135857" y="164567"/>
                  </a:lnTo>
                  <a:lnTo>
                    <a:pt x="136295" y="163849"/>
                  </a:lnTo>
                  <a:lnTo>
                    <a:pt x="136726" y="163095"/>
                  </a:lnTo>
                  <a:lnTo>
                    <a:pt x="137145" y="162340"/>
                  </a:lnTo>
                  <a:lnTo>
                    <a:pt x="137557" y="161548"/>
                  </a:lnTo>
                  <a:lnTo>
                    <a:pt x="137962" y="160739"/>
                  </a:lnTo>
                  <a:lnTo>
                    <a:pt x="138355" y="159892"/>
                  </a:lnTo>
                  <a:lnTo>
                    <a:pt x="138735" y="159027"/>
                  </a:lnTo>
                  <a:lnTo>
                    <a:pt x="139108" y="158143"/>
                  </a:lnTo>
                  <a:lnTo>
                    <a:pt x="139475" y="157242"/>
                  </a:lnTo>
                  <a:lnTo>
                    <a:pt x="139823" y="156321"/>
                  </a:lnTo>
                  <a:lnTo>
                    <a:pt x="140170" y="155364"/>
                  </a:lnTo>
                  <a:lnTo>
                    <a:pt x="140499" y="154370"/>
                  </a:lnTo>
                  <a:lnTo>
                    <a:pt x="140821" y="153376"/>
                  </a:lnTo>
                  <a:lnTo>
                    <a:pt x="141130" y="152346"/>
                  </a:lnTo>
                  <a:lnTo>
                    <a:pt x="141432" y="151278"/>
                  </a:lnTo>
                  <a:lnTo>
                    <a:pt x="141722" y="150192"/>
                  </a:lnTo>
                  <a:lnTo>
                    <a:pt x="141999" y="149088"/>
                  </a:lnTo>
                  <a:lnTo>
                    <a:pt x="142263" y="147947"/>
                  </a:lnTo>
                  <a:lnTo>
                    <a:pt x="142520" y="146787"/>
                  </a:lnTo>
                  <a:lnTo>
                    <a:pt x="142758" y="145591"/>
                  </a:lnTo>
                  <a:lnTo>
                    <a:pt x="142990" y="144376"/>
                  </a:lnTo>
                  <a:lnTo>
                    <a:pt x="143209" y="143124"/>
                  </a:lnTo>
                  <a:lnTo>
                    <a:pt x="143312" y="142498"/>
                  </a:lnTo>
                  <a:lnTo>
                    <a:pt x="143415" y="141854"/>
                  </a:lnTo>
                  <a:lnTo>
                    <a:pt x="143512" y="141210"/>
                  </a:lnTo>
                  <a:lnTo>
                    <a:pt x="143602" y="140547"/>
                  </a:lnTo>
                  <a:lnTo>
                    <a:pt x="143698" y="139885"/>
                  </a:lnTo>
                  <a:lnTo>
                    <a:pt x="143782" y="139222"/>
                  </a:lnTo>
                  <a:lnTo>
                    <a:pt x="143872" y="138541"/>
                  </a:lnTo>
                  <a:lnTo>
                    <a:pt x="143949" y="137860"/>
                  </a:lnTo>
                  <a:lnTo>
                    <a:pt x="144168" y="135946"/>
                  </a:lnTo>
                  <a:lnTo>
                    <a:pt x="144374" y="134013"/>
                  </a:lnTo>
                  <a:lnTo>
                    <a:pt x="144574" y="132081"/>
                  </a:lnTo>
                  <a:lnTo>
                    <a:pt x="144767" y="130130"/>
                  </a:lnTo>
                  <a:lnTo>
                    <a:pt x="144947" y="128179"/>
                  </a:lnTo>
                  <a:lnTo>
                    <a:pt x="145115" y="126209"/>
                  </a:lnTo>
                  <a:lnTo>
                    <a:pt x="145282" y="124240"/>
                  </a:lnTo>
                  <a:lnTo>
                    <a:pt x="145430" y="122252"/>
                  </a:lnTo>
                  <a:lnTo>
                    <a:pt x="145578" y="120264"/>
                  </a:lnTo>
                  <a:lnTo>
                    <a:pt x="145713" y="118258"/>
                  </a:lnTo>
                  <a:lnTo>
                    <a:pt x="145842" y="116252"/>
                  </a:lnTo>
                  <a:lnTo>
                    <a:pt x="145964" y="114227"/>
                  </a:lnTo>
                  <a:lnTo>
                    <a:pt x="146074" y="112203"/>
                  </a:lnTo>
                  <a:lnTo>
                    <a:pt x="146183" y="110159"/>
                  </a:lnTo>
                  <a:lnTo>
                    <a:pt x="146280" y="108116"/>
                  </a:lnTo>
                  <a:lnTo>
                    <a:pt x="146370" y="106073"/>
                  </a:lnTo>
                  <a:lnTo>
                    <a:pt x="146454" y="104012"/>
                  </a:lnTo>
                  <a:lnTo>
                    <a:pt x="146531" y="101950"/>
                  </a:lnTo>
                  <a:lnTo>
                    <a:pt x="146595" y="99871"/>
                  </a:lnTo>
                  <a:lnTo>
                    <a:pt x="146660" y="97809"/>
                  </a:lnTo>
                  <a:lnTo>
                    <a:pt x="146718" y="95729"/>
                  </a:lnTo>
                  <a:lnTo>
                    <a:pt x="146763" y="93631"/>
                  </a:lnTo>
                  <a:lnTo>
                    <a:pt x="146808" y="91533"/>
                  </a:lnTo>
                  <a:lnTo>
                    <a:pt x="146846" y="89435"/>
                  </a:lnTo>
                  <a:lnTo>
                    <a:pt x="146879" y="87336"/>
                  </a:lnTo>
                  <a:lnTo>
                    <a:pt x="146904" y="85220"/>
                  </a:lnTo>
                  <a:lnTo>
                    <a:pt x="146924" y="83121"/>
                  </a:lnTo>
                  <a:lnTo>
                    <a:pt x="146936" y="80986"/>
                  </a:lnTo>
                  <a:lnTo>
                    <a:pt x="146943" y="78870"/>
                  </a:lnTo>
                  <a:lnTo>
                    <a:pt x="146949" y="76753"/>
                  </a:lnTo>
                  <a:lnTo>
                    <a:pt x="146949" y="74618"/>
                  </a:lnTo>
                  <a:lnTo>
                    <a:pt x="146943" y="72483"/>
                  </a:lnTo>
                  <a:lnTo>
                    <a:pt x="146930" y="70348"/>
                  </a:lnTo>
                  <a:lnTo>
                    <a:pt x="146917" y="68213"/>
                  </a:lnTo>
                  <a:lnTo>
                    <a:pt x="146898" y="66078"/>
                  </a:lnTo>
                  <a:lnTo>
                    <a:pt x="146872" y="63924"/>
                  </a:lnTo>
                  <a:lnTo>
                    <a:pt x="146814" y="59636"/>
                  </a:lnTo>
                  <a:lnTo>
                    <a:pt x="146743" y="55329"/>
                  </a:lnTo>
                  <a:lnTo>
                    <a:pt x="146660" y="51022"/>
                  </a:lnTo>
                  <a:lnTo>
                    <a:pt x="146557" y="46715"/>
                  </a:lnTo>
                  <a:lnTo>
                    <a:pt x="146454" y="42408"/>
                  </a:lnTo>
                  <a:lnTo>
                    <a:pt x="146331" y="38101"/>
                  </a:lnTo>
                  <a:lnTo>
                    <a:pt x="146209" y="33794"/>
                  </a:lnTo>
                  <a:lnTo>
                    <a:pt x="146074" y="29505"/>
                  </a:lnTo>
                  <a:lnTo>
                    <a:pt x="145939" y="25217"/>
                  </a:lnTo>
                  <a:lnTo>
                    <a:pt x="145797" y="20928"/>
                  </a:lnTo>
                  <a:lnTo>
                    <a:pt x="145501" y="12388"/>
                  </a:lnTo>
                  <a:lnTo>
                    <a:pt x="145211" y="3921"/>
                  </a:lnTo>
                  <a:lnTo>
                    <a:pt x="142971" y="3995"/>
                  </a:lnTo>
                  <a:lnTo>
                    <a:pt x="140737" y="4032"/>
                  </a:lnTo>
                  <a:lnTo>
                    <a:pt x="138497" y="4068"/>
                  </a:lnTo>
                  <a:lnTo>
                    <a:pt x="136263" y="4087"/>
                  </a:lnTo>
                  <a:lnTo>
                    <a:pt x="131788" y="4087"/>
                  </a:lnTo>
                  <a:lnTo>
                    <a:pt x="129548" y="4068"/>
                  </a:lnTo>
                  <a:lnTo>
                    <a:pt x="127314" y="4032"/>
                  </a:lnTo>
                  <a:lnTo>
                    <a:pt x="122840" y="3921"/>
                  </a:lnTo>
                  <a:lnTo>
                    <a:pt x="118366" y="3792"/>
                  </a:lnTo>
                  <a:lnTo>
                    <a:pt x="113898" y="3627"/>
                  </a:lnTo>
                  <a:lnTo>
                    <a:pt x="109424" y="3443"/>
                  </a:lnTo>
                  <a:lnTo>
                    <a:pt x="100482" y="3038"/>
                  </a:lnTo>
                  <a:lnTo>
                    <a:pt x="91533" y="2614"/>
                  </a:lnTo>
                  <a:lnTo>
                    <a:pt x="87059" y="2430"/>
                  </a:lnTo>
                  <a:lnTo>
                    <a:pt x="82584" y="2265"/>
                  </a:lnTo>
                  <a:lnTo>
                    <a:pt x="78110" y="2136"/>
                  </a:lnTo>
                  <a:lnTo>
                    <a:pt x="73636" y="2044"/>
                  </a:lnTo>
                  <a:lnTo>
                    <a:pt x="71396" y="2007"/>
                  </a:lnTo>
                  <a:lnTo>
                    <a:pt x="69155" y="2007"/>
                  </a:lnTo>
                  <a:lnTo>
                    <a:pt x="66909" y="2025"/>
                  </a:lnTo>
                  <a:lnTo>
                    <a:pt x="64668" y="2062"/>
                  </a:lnTo>
                  <a:lnTo>
                    <a:pt x="62421" y="2136"/>
                  </a:lnTo>
                  <a:lnTo>
                    <a:pt x="60175" y="2191"/>
                  </a:lnTo>
                  <a:lnTo>
                    <a:pt x="57928" y="2283"/>
                  </a:lnTo>
                  <a:lnTo>
                    <a:pt x="55681" y="2375"/>
                  </a:lnTo>
                  <a:lnTo>
                    <a:pt x="51181" y="2596"/>
                  </a:lnTo>
                  <a:lnTo>
                    <a:pt x="46681" y="2835"/>
                  </a:lnTo>
                  <a:lnTo>
                    <a:pt x="42181" y="3075"/>
                  </a:lnTo>
                  <a:lnTo>
                    <a:pt x="37681" y="3295"/>
                  </a:lnTo>
                  <a:lnTo>
                    <a:pt x="33181" y="3498"/>
                  </a:lnTo>
                  <a:lnTo>
                    <a:pt x="30934" y="3572"/>
                  </a:lnTo>
                  <a:lnTo>
                    <a:pt x="28681" y="3627"/>
                  </a:lnTo>
                  <a:lnTo>
                    <a:pt x="26434" y="3682"/>
                  </a:lnTo>
                  <a:lnTo>
                    <a:pt x="24187" y="3719"/>
                  </a:lnTo>
                  <a:lnTo>
                    <a:pt x="21934" y="3719"/>
                  </a:lnTo>
                  <a:lnTo>
                    <a:pt x="19687" y="3700"/>
                  </a:lnTo>
                  <a:lnTo>
                    <a:pt x="17441" y="3664"/>
                  </a:lnTo>
                  <a:lnTo>
                    <a:pt x="15200" y="3608"/>
                  </a:lnTo>
                  <a:lnTo>
                    <a:pt x="12954" y="3516"/>
                  </a:lnTo>
                  <a:lnTo>
                    <a:pt x="10707" y="3387"/>
                  </a:lnTo>
                  <a:lnTo>
                    <a:pt x="8466" y="3222"/>
                  </a:lnTo>
                  <a:lnTo>
                    <a:pt x="6226" y="3038"/>
                  </a:lnTo>
                  <a:lnTo>
                    <a:pt x="3986" y="2798"/>
                  </a:lnTo>
                  <a:lnTo>
                    <a:pt x="1745" y="2522"/>
                  </a:lnTo>
                  <a:lnTo>
                    <a:pt x="1617" y="2486"/>
                  </a:lnTo>
                  <a:lnTo>
                    <a:pt x="1494" y="2430"/>
                  </a:lnTo>
                  <a:lnTo>
                    <a:pt x="1372" y="2338"/>
                  </a:lnTo>
                  <a:lnTo>
                    <a:pt x="1263" y="2246"/>
                  </a:lnTo>
                  <a:lnTo>
                    <a:pt x="1153" y="2136"/>
                  </a:lnTo>
                  <a:lnTo>
                    <a:pt x="1050" y="2007"/>
                  </a:lnTo>
                  <a:lnTo>
                    <a:pt x="954" y="1860"/>
                  </a:lnTo>
                  <a:lnTo>
                    <a:pt x="863" y="1694"/>
                  </a:lnTo>
                  <a:lnTo>
                    <a:pt x="780" y="1510"/>
                  </a:lnTo>
                  <a:lnTo>
                    <a:pt x="702" y="1326"/>
                  </a:lnTo>
                  <a:lnTo>
                    <a:pt x="632" y="1124"/>
                  </a:lnTo>
                  <a:lnTo>
                    <a:pt x="561" y="921"/>
                  </a:lnTo>
                  <a:lnTo>
                    <a:pt x="496" y="700"/>
                  </a:lnTo>
                  <a:lnTo>
                    <a:pt x="445" y="479"/>
                  </a:lnTo>
                  <a:lnTo>
                    <a:pt x="393" y="240"/>
                  </a:lnTo>
                  <a:lnTo>
                    <a:pt x="34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0" name="Google Shape;570;p33"/>
            <p:cNvSpPr/>
            <p:nvPr/>
          </p:nvSpPr>
          <p:spPr>
            <a:xfrm>
              <a:off x="-3310675" y="-8319650"/>
              <a:ext cx="3613700" cy="948825"/>
            </a:xfrm>
            <a:custGeom>
              <a:avLst/>
              <a:gdLst/>
              <a:ahLst/>
              <a:cxnLst/>
              <a:rect l="l" t="t" r="r" b="b"/>
              <a:pathLst>
                <a:path w="144548" h="37953" extrusionOk="0">
                  <a:moveTo>
                    <a:pt x="631" y="0"/>
                  </a:moveTo>
                  <a:lnTo>
                    <a:pt x="670" y="497"/>
                  </a:lnTo>
                  <a:lnTo>
                    <a:pt x="702" y="994"/>
                  </a:lnTo>
                  <a:lnTo>
                    <a:pt x="715" y="1270"/>
                  </a:lnTo>
                  <a:lnTo>
                    <a:pt x="721" y="1528"/>
                  </a:lnTo>
                  <a:lnTo>
                    <a:pt x="721" y="1822"/>
                  </a:lnTo>
                  <a:lnTo>
                    <a:pt x="715" y="2117"/>
                  </a:lnTo>
                  <a:lnTo>
                    <a:pt x="612" y="6387"/>
                  </a:lnTo>
                  <a:lnTo>
                    <a:pt x="509" y="10657"/>
                  </a:lnTo>
                  <a:lnTo>
                    <a:pt x="419" y="14909"/>
                  </a:lnTo>
                  <a:lnTo>
                    <a:pt x="328" y="19179"/>
                  </a:lnTo>
                  <a:lnTo>
                    <a:pt x="155" y="27719"/>
                  </a:lnTo>
                  <a:lnTo>
                    <a:pt x="0" y="36241"/>
                  </a:lnTo>
                  <a:lnTo>
                    <a:pt x="45" y="36020"/>
                  </a:lnTo>
                  <a:lnTo>
                    <a:pt x="97" y="35799"/>
                  </a:lnTo>
                  <a:lnTo>
                    <a:pt x="148" y="35578"/>
                  </a:lnTo>
                  <a:lnTo>
                    <a:pt x="213" y="35376"/>
                  </a:lnTo>
                  <a:lnTo>
                    <a:pt x="277" y="35173"/>
                  </a:lnTo>
                  <a:lnTo>
                    <a:pt x="341" y="34989"/>
                  </a:lnTo>
                  <a:lnTo>
                    <a:pt x="419" y="34824"/>
                  </a:lnTo>
                  <a:lnTo>
                    <a:pt x="496" y="34658"/>
                  </a:lnTo>
                  <a:lnTo>
                    <a:pt x="579" y="34511"/>
                  </a:lnTo>
                  <a:lnTo>
                    <a:pt x="670" y="34364"/>
                  </a:lnTo>
                  <a:lnTo>
                    <a:pt x="766" y="34235"/>
                  </a:lnTo>
                  <a:lnTo>
                    <a:pt x="863" y="34143"/>
                  </a:lnTo>
                  <a:lnTo>
                    <a:pt x="972" y="34051"/>
                  </a:lnTo>
                  <a:lnTo>
                    <a:pt x="1082" y="33959"/>
                  </a:lnTo>
                  <a:lnTo>
                    <a:pt x="1197" y="33903"/>
                  </a:lnTo>
                  <a:lnTo>
                    <a:pt x="1313" y="33867"/>
                  </a:lnTo>
                  <a:lnTo>
                    <a:pt x="2427" y="33609"/>
                  </a:lnTo>
                  <a:lnTo>
                    <a:pt x="3547" y="33370"/>
                  </a:lnTo>
                  <a:lnTo>
                    <a:pt x="4661" y="33149"/>
                  </a:lnTo>
                  <a:lnTo>
                    <a:pt x="5775" y="32928"/>
                  </a:lnTo>
                  <a:lnTo>
                    <a:pt x="6895" y="32707"/>
                  </a:lnTo>
                  <a:lnTo>
                    <a:pt x="8009" y="32523"/>
                  </a:lnTo>
                  <a:lnTo>
                    <a:pt x="10249" y="32155"/>
                  </a:lnTo>
                  <a:lnTo>
                    <a:pt x="12489" y="31842"/>
                  </a:lnTo>
                  <a:lnTo>
                    <a:pt x="14730" y="31566"/>
                  </a:lnTo>
                  <a:lnTo>
                    <a:pt x="16976" y="31327"/>
                  </a:lnTo>
                  <a:lnTo>
                    <a:pt x="19223" y="31124"/>
                  </a:lnTo>
                  <a:lnTo>
                    <a:pt x="21470" y="30959"/>
                  </a:lnTo>
                  <a:lnTo>
                    <a:pt x="23717" y="30811"/>
                  </a:lnTo>
                  <a:lnTo>
                    <a:pt x="25970" y="30701"/>
                  </a:lnTo>
                  <a:lnTo>
                    <a:pt x="28223" y="30627"/>
                  </a:lnTo>
                  <a:lnTo>
                    <a:pt x="30476" y="30572"/>
                  </a:lnTo>
                  <a:lnTo>
                    <a:pt x="32730" y="30535"/>
                  </a:lnTo>
                  <a:lnTo>
                    <a:pt x="37236" y="30535"/>
                  </a:lnTo>
                  <a:lnTo>
                    <a:pt x="39496" y="30572"/>
                  </a:lnTo>
                  <a:lnTo>
                    <a:pt x="41749" y="30627"/>
                  </a:lnTo>
                  <a:lnTo>
                    <a:pt x="44002" y="30682"/>
                  </a:lnTo>
                  <a:lnTo>
                    <a:pt x="46255" y="30756"/>
                  </a:lnTo>
                  <a:lnTo>
                    <a:pt x="50762" y="30922"/>
                  </a:lnTo>
                  <a:lnTo>
                    <a:pt x="55268" y="31124"/>
                  </a:lnTo>
                  <a:lnTo>
                    <a:pt x="59762" y="31327"/>
                  </a:lnTo>
                  <a:lnTo>
                    <a:pt x="64255" y="31511"/>
                  </a:lnTo>
                  <a:lnTo>
                    <a:pt x="68736" y="31695"/>
                  </a:lnTo>
                  <a:lnTo>
                    <a:pt x="70970" y="31768"/>
                  </a:lnTo>
                  <a:lnTo>
                    <a:pt x="73204" y="31824"/>
                  </a:lnTo>
                  <a:lnTo>
                    <a:pt x="82127" y="32026"/>
                  </a:lnTo>
                  <a:lnTo>
                    <a:pt x="86588" y="32137"/>
                  </a:lnTo>
                  <a:lnTo>
                    <a:pt x="91049" y="32284"/>
                  </a:lnTo>
                  <a:lnTo>
                    <a:pt x="95511" y="32449"/>
                  </a:lnTo>
                  <a:lnTo>
                    <a:pt x="99972" y="32633"/>
                  </a:lnTo>
                  <a:lnTo>
                    <a:pt x="102206" y="32762"/>
                  </a:lnTo>
                  <a:lnTo>
                    <a:pt x="104434" y="32891"/>
                  </a:lnTo>
                  <a:lnTo>
                    <a:pt x="106668" y="33020"/>
                  </a:lnTo>
                  <a:lnTo>
                    <a:pt x="108901" y="33167"/>
                  </a:lnTo>
                  <a:lnTo>
                    <a:pt x="111129" y="33333"/>
                  </a:lnTo>
                  <a:lnTo>
                    <a:pt x="113363" y="33517"/>
                  </a:lnTo>
                  <a:lnTo>
                    <a:pt x="115590" y="33701"/>
                  </a:lnTo>
                  <a:lnTo>
                    <a:pt x="117818" y="33922"/>
                  </a:lnTo>
                  <a:lnTo>
                    <a:pt x="120052" y="34143"/>
                  </a:lnTo>
                  <a:lnTo>
                    <a:pt x="122279" y="34382"/>
                  </a:lnTo>
                  <a:lnTo>
                    <a:pt x="124507" y="34640"/>
                  </a:lnTo>
                  <a:lnTo>
                    <a:pt x="126741" y="34934"/>
                  </a:lnTo>
                  <a:lnTo>
                    <a:pt x="128968" y="35229"/>
                  </a:lnTo>
                  <a:lnTo>
                    <a:pt x="131195" y="35560"/>
                  </a:lnTo>
                  <a:lnTo>
                    <a:pt x="133423" y="35891"/>
                  </a:lnTo>
                  <a:lnTo>
                    <a:pt x="135650" y="36259"/>
                  </a:lnTo>
                  <a:lnTo>
                    <a:pt x="137871" y="36646"/>
                  </a:lnTo>
                  <a:lnTo>
                    <a:pt x="140099" y="37051"/>
                  </a:lnTo>
                  <a:lnTo>
                    <a:pt x="142326" y="37493"/>
                  </a:lnTo>
                  <a:lnTo>
                    <a:pt x="144547" y="37953"/>
                  </a:lnTo>
                  <a:lnTo>
                    <a:pt x="144277" y="29394"/>
                  </a:lnTo>
                  <a:lnTo>
                    <a:pt x="144142" y="25161"/>
                  </a:lnTo>
                  <a:lnTo>
                    <a:pt x="144020" y="20927"/>
                  </a:lnTo>
                  <a:lnTo>
                    <a:pt x="143910" y="16731"/>
                  </a:lnTo>
                  <a:lnTo>
                    <a:pt x="143807" y="12571"/>
                  </a:lnTo>
                  <a:lnTo>
                    <a:pt x="143768" y="10491"/>
                  </a:lnTo>
                  <a:lnTo>
                    <a:pt x="143723" y="8430"/>
                  </a:lnTo>
                  <a:lnTo>
                    <a:pt x="143691" y="6368"/>
                  </a:lnTo>
                  <a:lnTo>
                    <a:pt x="143659" y="4325"/>
                  </a:lnTo>
                  <a:lnTo>
                    <a:pt x="142539" y="4546"/>
                  </a:lnTo>
                  <a:lnTo>
                    <a:pt x="141419" y="4749"/>
                  </a:lnTo>
                  <a:lnTo>
                    <a:pt x="140292" y="4933"/>
                  </a:lnTo>
                  <a:lnTo>
                    <a:pt x="139172" y="5098"/>
                  </a:lnTo>
                  <a:lnTo>
                    <a:pt x="138045" y="5264"/>
                  </a:lnTo>
                  <a:lnTo>
                    <a:pt x="136925" y="5411"/>
                  </a:lnTo>
                  <a:lnTo>
                    <a:pt x="135798" y="5540"/>
                  </a:lnTo>
                  <a:lnTo>
                    <a:pt x="134672" y="5669"/>
                  </a:lnTo>
                  <a:lnTo>
                    <a:pt x="132419" y="5890"/>
                  </a:lnTo>
                  <a:lnTo>
                    <a:pt x="130165" y="6074"/>
                  </a:lnTo>
                  <a:lnTo>
                    <a:pt x="127906" y="6203"/>
                  </a:lnTo>
                  <a:lnTo>
                    <a:pt x="125653" y="6313"/>
                  </a:lnTo>
                  <a:lnTo>
                    <a:pt x="123393" y="6368"/>
                  </a:lnTo>
                  <a:lnTo>
                    <a:pt x="121133" y="6405"/>
                  </a:lnTo>
                  <a:lnTo>
                    <a:pt x="118874" y="6405"/>
                  </a:lnTo>
                  <a:lnTo>
                    <a:pt x="116607" y="6368"/>
                  </a:lnTo>
                  <a:lnTo>
                    <a:pt x="114348" y="6332"/>
                  </a:lnTo>
                  <a:lnTo>
                    <a:pt x="112082" y="6240"/>
                  </a:lnTo>
                  <a:lnTo>
                    <a:pt x="109822" y="6148"/>
                  </a:lnTo>
                  <a:lnTo>
                    <a:pt x="107556" y="6037"/>
                  </a:lnTo>
                  <a:lnTo>
                    <a:pt x="105296" y="5890"/>
                  </a:lnTo>
                  <a:lnTo>
                    <a:pt x="103030" y="5743"/>
                  </a:lnTo>
                  <a:lnTo>
                    <a:pt x="98504" y="5411"/>
                  </a:lnTo>
                  <a:lnTo>
                    <a:pt x="93979" y="5043"/>
                  </a:lnTo>
                  <a:lnTo>
                    <a:pt x="89459" y="4675"/>
                  </a:lnTo>
                  <a:lnTo>
                    <a:pt x="84940" y="4307"/>
                  </a:lnTo>
                  <a:lnTo>
                    <a:pt x="80427" y="3957"/>
                  </a:lnTo>
                  <a:lnTo>
                    <a:pt x="78174" y="3810"/>
                  </a:lnTo>
                  <a:lnTo>
                    <a:pt x="75927" y="3663"/>
                  </a:lnTo>
                  <a:lnTo>
                    <a:pt x="73680" y="3534"/>
                  </a:lnTo>
                  <a:lnTo>
                    <a:pt x="71434" y="3423"/>
                  </a:lnTo>
                  <a:lnTo>
                    <a:pt x="67004" y="3258"/>
                  </a:lnTo>
                  <a:lnTo>
                    <a:pt x="62575" y="3092"/>
                  </a:lnTo>
                  <a:lnTo>
                    <a:pt x="53723" y="2761"/>
                  </a:lnTo>
                  <a:lnTo>
                    <a:pt x="44871" y="2448"/>
                  </a:lnTo>
                  <a:lnTo>
                    <a:pt x="36019" y="2117"/>
                  </a:lnTo>
                  <a:lnTo>
                    <a:pt x="31597" y="1933"/>
                  </a:lnTo>
                  <a:lnTo>
                    <a:pt x="27167" y="1730"/>
                  </a:lnTo>
                  <a:lnTo>
                    <a:pt x="22745" y="1509"/>
                  </a:lnTo>
                  <a:lnTo>
                    <a:pt x="18322" y="1252"/>
                  </a:lnTo>
                  <a:lnTo>
                    <a:pt x="13899" y="994"/>
                  </a:lnTo>
                  <a:lnTo>
                    <a:pt x="9476" y="681"/>
                  </a:lnTo>
                  <a:lnTo>
                    <a:pt x="5054" y="368"/>
                  </a:lnTo>
                  <a:lnTo>
                    <a:pt x="631"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 name="Google Shape;571;p33"/>
            <p:cNvSpPr/>
            <p:nvPr/>
          </p:nvSpPr>
          <p:spPr>
            <a:xfrm>
              <a:off x="-3110150" y="-6081525"/>
              <a:ext cx="343475" cy="962650"/>
            </a:xfrm>
            <a:custGeom>
              <a:avLst/>
              <a:gdLst/>
              <a:ahLst/>
              <a:cxnLst/>
              <a:rect l="l" t="t" r="r" b="b"/>
              <a:pathLst>
                <a:path w="13739" h="38506" extrusionOk="0">
                  <a:moveTo>
                    <a:pt x="6702" y="1"/>
                  </a:moveTo>
                  <a:lnTo>
                    <a:pt x="6503" y="38"/>
                  </a:lnTo>
                  <a:lnTo>
                    <a:pt x="6310" y="74"/>
                  </a:lnTo>
                  <a:lnTo>
                    <a:pt x="6116" y="130"/>
                  </a:lnTo>
                  <a:lnTo>
                    <a:pt x="5917" y="203"/>
                  </a:lnTo>
                  <a:lnTo>
                    <a:pt x="5730" y="314"/>
                  </a:lnTo>
                  <a:lnTo>
                    <a:pt x="5537" y="424"/>
                  </a:lnTo>
                  <a:lnTo>
                    <a:pt x="5344" y="553"/>
                  </a:lnTo>
                  <a:lnTo>
                    <a:pt x="5157" y="682"/>
                  </a:lnTo>
                  <a:lnTo>
                    <a:pt x="4970" y="847"/>
                  </a:lnTo>
                  <a:lnTo>
                    <a:pt x="4784" y="1032"/>
                  </a:lnTo>
                  <a:lnTo>
                    <a:pt x="4604" y="1216"/>
                  </a:lnTo>
                  <a:lnTo>
                    <a:pt x="4423" y="1418"/>
                  </a:lnTo>
                  <a:lnTo>
                    <a:pt x="4243" y="1657"/>
                  </a:lnTo>
                  <a:lnTo>
                    <a:pt x="4069" y="1878"/>
                  </a:lnTo>
                  <a:lnTo>
                    <a:pt x="3889" y="2136"/>
                  </a:lnTo>
                  <a:lnTo>
                    <a:pt x="3722" y="2412"/>
                  </a:lnTo>
                  <a:lnTo>
                    <a:pt x="3548" y="2688"/>
                  </a:lnTo>
                  <a:lnTo>
                    <a:pt x="3380" y="2983"/>
                  </a:lnTo>
                  <a:lnTo>
                    <a:pt x="3219" y="3277"/>
                  </a:lnTo>
                  <a:lnTo>
                    <a:pt x="3058" y="3608"/>
                  </a:lnTo>
                  <a:lnTo>
                    <a:pt x="2898" y="3940"/>
                  </a:lnTo>
                  <a:lnTo>
                    <a:pt x="2743" y="4289"/>
                  </a:lnTo>
                  <a:lnTo>
                    <a:pt x="2589" y="4639"/>
                  </a:lnTo>
                  <a:lnTo>
                    <a:pt x="2440" y="5007"/>
                  </a:lnTo>
                  <a:lnTo>
                    <a:pt x="2292" y="5394"/>
                  </a:lnTo>
                  <a:lnTo>
                    <a:pt x="2151" y="5780"/>
                  </a:lnTo>
                  <a:lnTo>
                    <a:pt x="2016" y="6185"/>
                  </a:lnTo>
                  <a:lnTo>
                    <a:pt x="1880" y="6608"/>
                  </a:lnTo>
                  <a:lnTo>
                    <a:pt x="1745" y="7032"/>
                  </a:lnTo>
                  <a:lnTo>
                    <a:pt x="1616" y="7474"/>
                  </a:lnTo>
                  <a:lnTo>
                    <a:pt x="1494" y="7915"/>
                  </a:lnTo>
                  <a:lnTo>
                    <a:pt x="1378" y="8375"/>
                  </a:lnTo>
                  <a:lnTo>
                    <a:pt x="1262" y="8836"/>
                  </a:lnTo>
                  <a:lnTo>
                    <a:pt x="1146" y="9314"/>
                  </a:lnTo>
                  <a:lnTo>
                    <a:pt x="1043" y="9793"/>
                  </a:lnTo>
                  <a:lnTo>
                    <a:pt x="940" y="10290"/>
                  </a:lnTo>
                  <a:lnTo>
                    <a:pt x="844" y="10787"/>
                  </a:lnTo>
                  <a:lnTo>
                    <a:pt x="747" y="11302"/>
                  </a:lnTo>
                  <a:lnTo>
                    <a:pt x="664" y="11817"/>
                  </a:lnTo>
                  <a:lnTo>
                    <a:pt x="580" y="12351"/>
                  </a:lnTo>
                  <a:lnTo>
                    <a:pt x="503" y="12885"/>
                  </a:lnTo>
                  <a:lnTo>
                    <a:pt x="425" y="13419"/>
                  </a:lnTo>
                  <a:lnTo>
                    <a:pt x="361" y="13971"/>
                  </a:lnTo>
                  <a:lnTo>
                    <a:pt x="297" y="14523"/>
                  </a:lnTo>
                  <a:lnTo>
                    <a:pt x="239" y="15075"/>
                  </a:lnTo>
                  <a:lnTo>
                    <a:pt x="187" y="15646"/>
                  </a:lnTo>
                  <a:lnTo>
                    <a:pt x="142" y="16216"/>
                  </a:lnTo>
                  <a:lnTo>
                    <a:pt x="104" y="16787"/>
                  </a:lnTo>
                  <a:lnTo>
                    <a:pt x="71" y="17376"/>
                  </a:lnTo>
                  <a:lnTo>
                    <a:pt x="39" y="17965"/>
                  </a:lnTo>
                  <a:lnTo>
                    <a:pt x="20" y="18554"/>
                  </a:lnTo>
                  <a:lnTo>
                    <a:pt x="7" y="19327"/>
                  </a:lnTo>
                  <a:lnTo>
                    <a:pt x="1" y="20082"/>
                  </a:lnTo>
                  <a:lnTo>
                    <a:pt x="7" y="20836"/>
                  </a:lnTo>
                  <a:lnTo>
                    <a:pt x="26" y="21572"/>
                  </a:lnTo>
                  <a:lnTo>
                    <a:pt x="58" y="22309"/>
                  </a:lnTo>
                  <a:lnTo>
                    <a:pt x="97" y="23026"/>
                  </a:lnTo>
                  <a:lnTo>
                    <a:pt x="149" y="23726"/>
                  </a:lnTo>
                  <a:lnTo>
                    <a:pt x="207" y="24425"/>
                  </a:lnTo>
                  <a:lnTo>
                    <a:pt x="277" y="25106"/>
                  </a:lnTo>
                  <a:lnTo>
                    <a:pt x="361" y="25787"/>
                  </a:lnTo>
                  <a:lnTo>
                    <a:pt x="445" y="26450"/>
                  </a:lnTo>
                  <a:lnTo>
                    <a:pt x="548" y="27094"/>
                  </a:lnTo>
                  <a:lnTo>
                    <a:pt x="651" y="27720"/>
                  </a:lnTo>
                  <a:lnTo>
                    <a:pt x="767" y="28327"/>
                  </a:lnTo>
                  <a:lnTo>
                    <a:pt x="895" y="28935"/>
                  </a:lnTo>
                  <a:lnTo>
                    <a:pt x="1024" y="29524"/>
                  </a:lnTo>
                  <a:lnTo>
                    <a:pt x="1166" y="30094"/>
                  </a:lnTo>
                  <a:lnTo>
                    <a:pt x="1314" y="30665"/>
                  </a:lnTo>
                  <a:lnTo>
                    <a:pt x="1468" y="31199"/>
                  </a:lnTo>
                  <a:lnTo>
                    <a:pt x="1629" y="31732"/>
                  </a:lnTo>
                  <a:lnTo>
                    <a:pt x="1797" y="32229"/>
                  </a:lnTo>
                  <a:lnTo>
                    <a:pt x="1977" y="32726"/>
                  </a:lnTo>
                  <a:lnTo>
                    <a:pt x="2157" y="33205"/>
                  </a:lnTo>
                  <a:lnTo>
                    <a:pt x="2344" y="33665"/>
                  </a:lnTo>
                  <a:lnTo>
                    <a:pt x="2537" y="34107"/>
                  </a:lnTo>
                  <a:lnTo>
                    <a:pt x="2737" y="34512"/>
                  </a:lnTo>
                  <a:lnTo>
                    <a:pt x="2936" y="34917"/>
                  </a:lnTo>
                  <a:lnTo>
                    <a:pt x="3149" y="35303"/>
                  </a:lnTo>
                  <a:lnTo>
                    <a:pt x="3361" y="35671"/>
                  </a:lnTo>
                  <a:lnTo>
                    <a:pt x="3580" y="36003"/>
                  </a:lnTo>
                  <a:lnTo>
                    <a:pt x="3799" y="36334"/>
                  </a:lnTo>
                  <a:lnTo>
                    <a:pt x="4024" y="36628"/>
                  </a:lnTo>
                  <a:lnTo>
                    <a:pt x="4082" y="36628"/>
                  </a:lnTo>
                  <a:lnTo>
                    <a:pt x="4295" y="36886"/>
                  </a:lnTo>
                  <a:lnTo>
                    <a:pt x="4507" y="37125"/>
                  </a:lnTo>
                  <a:lnTo>
                    <a:pt x="4719" y="37346"/>
                  </a:lnTo>
                  <a:lnTo>
                    <a:pt x="4938" y="37549"/>
                  </a:lnTo>
                  <a:lnTo>
                    <a:pt x="5157" y="37733"/>
                  </a:lnTo>
                  <a:lnTo>
                    <a:pt x="5376" y="37898"/>
                  </a:lnTo>
                  <a:lnTo>
                    <a:pt x="5595" y="38046"/>
                  </a:lnTo>
                  <a:lnTo>
                    <a:pt x="5814" y="38174"/>
                  </a:lnTo>
                  <a:lnTo>
                    <a:pt x="6039" y="38285"/>
                  </a:lnTo>
                  <a:lnTo>
                    <a:pt x="6264" y="38377"/>
                  </a:lnTo>
                  <a:lnTo>
                    <a:pt x="6490" y="38451"/>
                  </a:lnTo>
                  <a:lnTo>
                    <a:pt x="6715" y="38487"/>
                  </a:lnTo>
                  <a:lnTo>
                    <a:pt x="6947" y="38506"/>
                  </a:lnTo>
                  <a:lnTo>
                    <a:pt x="7172" y="38506"/>
                  </a:lnTo>
                  <a:lnTo>
                    <a:pt x="7404" y="38487"/>
                  </a:lnTo>
                  <a:lnTo>
                    <a:pt x="7636" y="38432"/>
                  </a:lnTo>
                  <a:lnTo>
                    <a:pt x="7842" y="38377"/>
                  </a:lnTo>
                  <a:lnTo>
                    <a:pt x="8054" y="38285"/>
                  </a:lnTo>
                  <a:lnTo>
                    <a:pt x="8260" y="38174"/>
                  </a:lnTo>
                  <a:lnTo>
                    <a:pt x="8466" y="38046"/>
                  </a:lnTo>
                  <a:lnTo>
                    <a:pt x="8666" y="37917"/>
                  </a:lnTo>
                  <a:lnTo>
                    <a:pt x="8865" y="37751"/>
                  </a:lnTo>
                  <a:lnTo>
                    <a:pt x="9058" y="37567"/>
                  </a:lnTo>
                  <a:lnTo>
                    <a:pt x="9252" y="37383"/>
                  </a:lnTo>
                  <a:lnTo>
                    <a:pt x="9438" y="37162"/>
                  </a:lnTo>
                  <a:lnTo>
                    <a:pt x="9625" y="36941"/>
                  </a:lnTo>
                  <a:lnTo>
                    <a:pt x="9805" y="36702"/>
                  </a:lnTo>
                  <a:lnTo>
                    <a:pt x="9986" y="36444"/>
                  </a:lnTo>
                  <a:lnTo>
                    <a:pt x="10166" y="36168"/>
                  </a:lnTo>
                  <a:lnTo>
                    <a:pt x="10333" y="35874"/>
                  </a:lnTo>
                  <a:lnTo>
                    <a:pt x="10507" y="35579"/>
                  </a:lnTo>
                  <a:lnTo>
                    <a:pt x="10668" y="35248"/>
                  </a:lnTo>
                  <a:lnTo>
                    <a:pt x="10829" y="34917"/>
                  </a:lnTo>
                  <a:lnTo>
                    <a:pt x="10990" y="34585"/>
                  </a:lnTo>
                  <a:lnTo>
                    <a:pt x="11144" y="34217"/>
                  </a:lnTo>
                  <a:lnTo>
                    <a:pt x="11292" y="33849"/>
                  </a:lnTo>
                  <a:lnTo>
                    <a:pt x="11440" y="33463"/>
                  </a:lnTo>
                  <a:lnTo>
                    <a:pt x="11582" y="33076"/>
                  </a:lnTo>
                  <a:lnTo>
                    <a:pt x="11724" y="32671"/>
                  </a:lnTo>
                  <a:lnTo>
                    <a:pt x="11859" y="32248"/>
                  </a:lnTo>
                  <a:lnTo>
                    <a:pt x="11988" y="31824"/>
                  </a:lnTo>
                  <a:lnTo>
                    <a:pt x="12116" y="31383"/>
                  </a:lnTo>
                  <a:lnTo>
                    <a:pt x="12239" y="30941"/>
                  </a:lnTo>
                  <a:lnTo>
                    <a:pt x="12355" y="30481"/>
                  </a:lnTo>
                  <a:lnTo>
                    <a:pt x="12470" y="30021"/>
                  </a:lnTo>
                  <a:lnTo>
                    <a:pt x="12580" y="29542"/>
                  </a:lnTo>
                  <a:lnTo>
                    <a:pt x="12683" y="29064"/>
                  </a:lnTo>
                  <a:lnTo>
                    <a:pt x="12786" y="28567"/>
                  </a:lnTo>
                  <a:lnTo>
                    <a:pt x="12883" y="28070"/>
                  </a:lnTo>
                  <a:lnTo>
                    <a:pt x="12973" y="27554"/>
                  </a:lnTo>
                  <a:lnTo>
                    <a:pt x="13056" y="27039"/>
                  </a:lnTo>
                  <a:lnTo>
                    <a:pt x="13140" y="26524"/>
                  </a:lnTo>
                  <a:lnTo>
                    <a:pt x="13217" y="25990"/>
                  </a:lnTo>
                  <a:lnTo>
                    <a:pt x="13288" y="25474"/>
                  </a:lnTo>
                  <a:lnTo>
                    <a:pt x="13352" y="24922"/>
                  </a:lnTo>
                  <a:lnTo>
                    <a:pt x="13417" y="24388"/>
                  </a:lnTo>
                  <a:lnTo>
                    <a:pt x="13468" y="23836"/>
                  </a:lnTo>
                  <a:lnTo>
                    <a:pt x="13520" y="23284"/>
                  </a:lnTo>
                  <a:lnTo>
                    <a:pt x="13571" y="22732"/>
                  </a:lnTo>
                  <a:lnTo>
                    <a:pt x="13610" y="22161"/>
                  </a:lnTo>
                  <a:lnTo>
                    <a:pt x="13642" y="21609"/>
                  </a:lnTo>
                  <a:lnTo>
                    <a:pt x="13674" y="21039"/>
                  </a:lnTo>
                  <a:lnTo>
                    <a:pt x="13700" y="20468"/>
                  </a:lnTo>
                  <a:lnTo>
                    <a:pt x="13719" y="19897"/>
                  </a:lnTo>
                  <a:lnTo>
                    <a:pt x="13732" y="19327"/>
                  </a:lnTo>
                  <a:lnTo>
                    <a:pt x="13739" y="18756"/>
                  </a:lnTo>
                  <a:lnTo>
                    <a:pt x="13739" y="18186"/>
                  </a:lnTo>
                  <a:lnTo>
                    <a:pt x="13739" y="17597"/>
                  </a:lnTo>
                  <a:lnTo>
                    <a:pt x="13726" y="17026"/>
                  </a:lnTo>
                  <a:lnTo>
                    <a:pt x="13713" y="16456"/>
                  </a:lnTo>
                  <a:lnTo>
                    <a:pt x="13687" y="15867"/>
                  </a:lnTo>
                  <a:lnTo>
                    <a:pt x="13661" y="15296"/>
                  </a:lnTo>
                  <a:lnTo>
                    <a:pt x="13629" y="14725"/>
                  </a:lnTo>
                  <a:lnTo>
                    <a:pt x="13584" y="14155"/>
                  </a:lnTo>
                  <a:lnTo>
                    <a:pt x="13539" y="13584"/>
                  </a:lnTo>
                  <a:lnTo>
                    <a:pt x="13488" y="13014"/>
                  </a:lnTo>
                  <a:lnTo>
                    <a:pt x="13430" y="12462"/>
                  </a:lnTo>
                  <a:lnTo>
                    <a:pt x="13365" y="11891"/>
                  </a:lnTo>
                  <a:lnTo>
                    <a:pt x="13295" y="11339"/>
                  </a:lnTo>
                  <a:lnTo>
                    <a:pt x="13211" y="10787"/>
                  </a:lnTo>
                  <a:lnTo>
                    <a:pt x="13146" y="10345"/>
                  </a:lnTo>
                  <a:lnTo>
                    <a:pt x="13069" y="9903"/>
                  </a:lnTo>
                  <a:lnTo>
                    <a:pt x="12992" y="9498"/>
                  </a:lnTo>
                  <a:lnTo>
                    <a:pt x="12915" y="9093"/>
                  </a:lnTo>
                  <a:lnTo>
                    <a:pt x="12831" y="8688"/>
                  </a:lnTo>
                  <a:lnTo>
                    <a:pt x="12741" y="8302"/>
                  </a:lnTo>
                  <a:lnTo>
                    <a:pt x="12644" y="7915"/>
                  </a:lnTo>
                  <a:lnTo>
                    <a:pt x="12554" y="7566"/>
                  </a:lnTo>
                  <a:lnTo>
                    <a:pt x="12451" y="7197"/>
                  </a:lnTo>
                  <a:lnTo>
                    <a:pt x="12348" y="6848"/>
                  </a:lnTo>
                  <a:lnTo>
                    <a:pt x="12245" y="6516"/>
                  </a:lnTo>
                  <a:lnTo>
                    <a:pt x="12136" y="6204"/>
                  </a:lnTo>
                  <a:lnTo>
                    <a:pt x="12026" y="5891"/>
                  </a:lnTo>
                  <a:lnTo>
                    <a:pt x="11917" y="5578"/>
                  </a:lnTo>
                  <a:lnTo>
                    <a:pt x="11795" y="5283"/>
                  </a:lnTo>
                  <a:lnTo>
                    <a:pt x="11679" y="5007"/>
                  </a:lnTo>
                  <a:lnTo>
                    <a:pt x="11556" y="4731"/>
                  </a:lnTo>
                  <a:lnTo>
                    <a:pt x="11434" y="4473"/>
                  </a:lnTo>
                  <a:lnTo>
                    <a:pt x="11305" y="4216"/>
                  </a:lnTo>
                  <a:lnTo>
                    <a:pt x="11183" y="3976"/>
                  </a:lnTo>
                  <a:lnTo>
                    <a:pt x="11048" y="3737"/>
                  </a:lnTo>
                  <a:lnTo>
                    <a:pt x="10919" y="3516"/>
                  </a:lnTo>
                  <a:lnTo>
                    <a:pt x="10784" y="3314"/>
                  </a:lnTo>
                  <a:lnTo>
                    <a:pt x="10649" y="3111"/>
                  </a:lnTo>
                  <a:lnTo>
                    <a:pt x="10372" y="2743"/>
                  </a:lnTo>
                  <a:lnTo>
                    <a:pt x="10095" y="2412"/>
                  </a:lnTo>
                  <a:lnTo>
                    <a:pt x="9812" y="2117"/>
                  </a:lnTo>
                  <a:lnTo>
                    <a:pt x="9522" y="1860"/>
                  </a:lnTo>
                  <a:lnTo>
                    <a:pt x="9464" y="1786"/>
                  </a:lnTo>
                  <a:lnTo>
                    <a:pt x="9406" y="1694"/>
                  </a:lnTo>
                  <a:lnTo>
                    <a:pt x="9290" y="1455"/>
                  </a:lnTo>
                  <a:lnTo>
                    <a:pt x="9091" y="1216"/>
                  </a:lnTo>
                  <a:lnTo>
                    <a:pt x="8898" y="1013"/>
                  </a:lnTo>
                  <a:lnTo>
                    <a:pt x="8698" y="811"/>
                  </a:lnTo>
                  <a:lnTo>
                    <a:pt x="8492" y="645"/>
                  </a:lnTo>
                  <a:lnTo>
                    <a:pt x="8292" y="498"/>
                  </a:lnTo>
                  <a:lnTo>
                    <a:pt x="8093" y="369"/>
                  </a:lnTo>
                  <a:lnTo>
                    <a:pt x="7893" y="258"/>
                  </a:lnTo>
                  <a:lnTo>
                    <a:pt x="7694" y="166"/>
                  </a:lnTo>
                  <a:lnTo>
                    <a:pt x="7494" y="93"/>
                  </a:lnTo>
                  <a:lnTo>
                    <a:pt x="7295" y="38"/>
                  </a:lnTo>
                  <a:lnTo>
                    <a:pt x="7095" y="19"/>
                  </a:lnTo>
                  <a:lnTo>
                    <a:pt x="6895"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2" name="Google Shape;572;p33"/>
            <p:cNvSpPr/>
            <p:nvPr/>
          </p:nvSpPr>
          <p:spPr>
            <a:xfrm>
              <a:off x="-2901250" y="-15720175"/>
              <a:ext cx="2802225" cy="3613075"/>
            </a:xfrm>
            <a:custGeom>
              <a:avLst/>
              <a:gdLst/>
              <a:ahLst/>
              <a:cxnLst/>
              <a:rect l="l" t="t" r="r" b="b"/>
              <a:pathLst>
                <a:path w="112089" h="144523" extrusionOk="0">
                  <a:moveTo>
                    <a:pt x="3084" y="12351"/>
                  </a:moveTo>
                  <a:lnTo>
                    <a:pt x="3194" y="12424"/>
                  </a:lnTo>
                  <a:lnTo>
                    <a:pt x="3303" y="12517"/>
                  </a:lnTo>
                  <a:lnTo>
                    <a:pt x="3419" y="12609"/>
                  </a:lnTo>
                  <a:lnTo>
                    <a:pt x="3542" y="12682"/>
                  </a:lnTo>
                  <a:lnTo>
                    <a:pt x="7752" y="12848"/>
                  </a:lnTo>
                  <a:lnTo>
                    <a:pt x="11969" y="13050"/>
                  </a:lnTo>
                  <a:lnTo>
                    <a:pt x="16192" y="13271"/>
                  </a:lnTo>
                  <a:lnTo>
                    <a:pt x="20408" y="13510"/>
                  </a:lnTo>
                  <a:lnTo>
                    <a:pt x="28855" y="14026"/>
                  </a:lnTo>
                  <a:lnTo>
                    <a:pt x="37308" y="14578"/>
                  </a:lnTo>
                  <a:lnTo>
                    <a:pt x="41531" y="14836"/>
                  </a:lnTo>
                  <a:lnTo>
                    <a:pt x="45760" y="15093"/>
                  </a:lnTo>
                  <a:lnTo>
                    <a:pt x="49990" y="15333"/>
                  </a:lnTo>
                  <a:lnTo>
                    <a:pt x="54220" y="15553"/>
                  </a:lnTo>
                  <a:lnTo>
                    <a:pt x="58449" y="15738"/>
                  </a:lnTo>
                  <a:lnTo>
                    <a:pt x="62679" y="15903"/>
                  </a:lnTo>
                  <a:lnTo>
                    <a:pt x="66909" y="16032"/>
                  </a:lnTo>
                  <a:lnTo>
                    <a:pt x="69020" y="16069"/>
                  </a:lnTo>
                  <a:lnTo>
                    <a:pt x="71138" y="16106"/>
                  </a:lnTo>
                  <a:lnTo>
                    <a:pt x="73449" y="16142"/>
                  </a:lnTo>
                  <a:lnTo>
                    <a:pt x="75760" y="16179"/>
                  </a:lnTo>
                  <a:lnTo>
                    <a:pt x="80389" y="16179"/>
                  </a:lnTo>
                  <a:lnTo>
                    <a:pt x="82700" y="16161"/>
                  </a:lnTo>
                  <a:lnTo>
                    <a:pt x="85012" y="16106"/>
                  </a:lnTo>
                  <a:lnTo>
                    <a:pt x="87323" y="16050"/>
                  </a:lnTo>
                  <a:lnTo>
                    <a:pt x="89634" y="15958"/>
                  </a:lnTo>
                  <a:lnTo>
                    <a:pt x="91939" y="15866"/>
                  </a:lnTo>
                  <a:lnTo>
                    <a:pt x="94250" y="15738"/>
                  </a:lnTo>
                  <a:lnTo>
                    <a:pt x="96561" y="15590"/>
                  </a:lnTo>
                  <a:lnTo>
                    <a:pt x="98866" y="15425"/>
                  </a:lnTo>
                  <a:lnTo>
                    <a:pt x="101170" y="15222"/>
                  </a:lnTo>
                  <a:lnTo>
                    <a:pt x="103475" y="15001"/>
                  </a:lnTo>
                  <a:lnTo>
                    <a:pt x="105780" y="14744"/>
                  </a:lnTo>
                  <a:lnTo>
                    <a:pt x="108085" y="14468"/>
                  </a:lnTo>
                  <a:lnTo>
                    <a:pt x="108097" y="14652"/>
                  </a:lnTo>
                  <a:lnTo>
                    <a:pt x="108117" y="14836"/>
                  </a:lnTo>
                  <a:lnTo>
                    <a:pt x="108142" y="15020"/>
                  </a:lnTo>
                  <a:lnTo>
                    <a:pt x="108175" y="15185"/>
                  </a:lnTo>
                  <a:lnTo>
                    <a:pt x="108220" y="15333"/>
                  </a:lnTo>
                  <a:lnTo>
                    <a:pt x="108265" y="15480"/>
                  </a:lnTo>
                  <a:lnTo>
                    <a:pt x="108329" y="15590"/>
                  </a:lnTo>
                  <a:lnTo>
                    <a:pt x="108400" y="15701"/>
                  </a:lnTo>
                  <a:lnTo>
                    <a:pt x="108439" y="15811"/>
                  </a:lnTo>
                  <a:lnTo>
                    <a:pt x="108464" y="15848"/>
                  </a:lnTo>
                  <a:lnTo>
                    <a:pt x="108484" y="15866"/>
                  </a:lnTo>
                  <a:lnTo>
                    <a:pt x="108432" y="16014"/>
                  </a:lnTo>
                  <a:lnTo>
                    <a:pt x="108381" y="16179"/>
                  </a:lnTo>
                  <a:lnTo>
                    <a:pt x="108336" y="16363"/>
                  </a:lnTo>
                  <a:lnTo>
                    <a:pt x="108297" y="16529"/>
                  </a:lnTo>
                  <a:lnTo>
                    <a:pt x="108258" y="16713"/>
                  </a:lnTo>
                  <a:lnTo>
                    <a:pt x="108226" y="16897"/>
                  </a:lnTo>
                  <a:lnTo>
                    <a:pt x="108194" y="17100"/>
                  </a:lnTo>
                  <a:lnTo>
                    <a:pt x="108168" y="17302"/>
                  </a:lnTo>
                  <a:lnTo>
                    <a:pt x="108149" y="17504"/>
                  </a:lnTo>
                  <a:lnTo>
                    <a:pt x="108130" y="17707"/>
                  </a:lnTo>
                  <a:lnTo>
                    <a:pt x="108117" y="17909"/>
                  </a:lnTo>
                  <a:lnTo>
                    <a:pt x="108104" y="18112"/>
                  </a:lnTo>
                  <a:lnTo>
                    <a:pt x="108097" y="18333"/>
                  </a:lnTo>
                  <a:lnTo>
                    <a:pt x="108097" y="18554"/>
                  </a:lnTo>
                  <a:lnTo>
                    <a:pt x="108104" y="18756"/>
                  </a:lnTo>
                  <a:lnTo>
                    <a:pt x="108110" y="18977"/>
                  </a:lnTo>
                  <a:lnTo>
                    <a:pt x="108130" y="19308"/>
                  </a:lnTo>
                  <a:lnTo>
                    <a:pt x="108155" y="19621"/>
                  </a:lnTo>
                  <a:lnTo>
                    <a:pt x="108188" y="19916"/>
                  </a:lnTo>
                  <a:lnTo>
                    <a:pt x="108226" y="20192"/>
                  </a:lnTo>
                  <a:lnTo>
                    <a:pt x="108271" y="20449"/>
                  </a:lnTo>
                  <a:lnTo>
                    <a:pt x="108316" y="20689"/>
                  </a:lnTo>
                  <a:lnTo>
                    <a:pt x="108374" y="20928"/>
                  </a:lnTo>
                  <a:lnTo>
                    <a:pt x="108432" y="21130"/>
                  </a:lnTo>
                  <a:lnTo>
                    <a:pt x="108490" y="21333"/>
                  </a:lnTo>
                  <a:lnTo>
                    <a:pt x="108561" y="21499"/>
                  </a:lnTo>
                  <a:lnTo>
                    <a:pt x="108632" y="21664"/>
                  </a:lnTo>
                  <a:lnTo>
                    <a:pt x="108703" y="21811"/>
                  </a:lnTo>
                  <a:lnTo>
                    <a:pt x="108780" y="21940"/>
                  </a:lnTo>
                  <a:lnTo>
                    <a:pt x="108857" y="22069"/>
                  </a:lnTo>
                  <a:lnTo>
                    <a:pt x="108941" y="22161"/>
                  </a:lnTo>
                  <a:lnTo>
                    <a:pt x="109024" y="22253"/>
                  </a:lnTo>
                  <a:lnTo>
                    <a:pt x="108941" y="23689"/>
                  </a:lnTo>
                  <a:lnTo>
                    <a:pt x="108857" y="25124"/>
                  </a:lnTo>
                  <a:lnTo>
                    <a:pt x="108786" y="26579"/>
                  </a:lnTo>
                  <a:lnTo>
                    <a:pt x="108715" y="28014"/>
                  </a:lnTo>
                  <a:lnTo>
                    <a:pt x="108645" y="29468"/>
                  </a:lnTo>
                  <a:lnTo>
                    <a:pt x="108580" y="30904"/>
                  </a:lnTo>
                  <a:lnTo>
                    <a:pt x="108522" y="32358"/>
                  </a:lnTo>
                  <a:lnTo>
                    <a:pt x="108471" y="33794"/>
                  </a:lnTo>
                  <a:lnTo>
                    <a:pt x="108374" y="36683"/>
                  </a:lnTo>
                  <a:lnTo>
                    <a:pt x="108291" y="39573"/>
                  </a:lnTo>
                  <a:lnTo>
                    <a:pt x="108213" y="42481"/>
                  </a:lnTo>
                  <a:lnTo>
                    <a:pt x="108155" y="45371"/>
                  </a:lnTo>
                  <a:lnTo>
                    <a:pt x="108104" y="48261"/>
                  </a:lnTo>
                  <a:lnTo>
                    <a:pt x="108059" y="51169"/>
                  </a:lnTo>
                  <a:lnTo>
                    <a:pt x="108020" y="54058"/>
                  </a:lnTo>
                  <a:lnTo>
                    <a:pt x="107988" y="56967"/>
                  </a:lnTo>
                  <a:lnTo>
                    <a:pt x="107936" y="62764"/>
                  </a:lnTo>
                  <a:lnTo>
                    <a:pt x="107885" y="68562"/>
                  </a:lnTo>
                  <a:lnTo>
                    <a:pt x="106417" y="68120"/>
                  </a:lnTo>
                  <a:lnTo>
                    <a:pt x="104949" y="67716"/>
                  </a:lnTo>
                  <a:lnTo>
                    <a:pt x="103488" y="67329"/>
                  </a:lnTo>
                  <a:lnTo>
                    <a:pt x="102020" y="66979"/>
                  </a:lnTo>
                  <a:lnTo>
                    <a:pt x="100552" y="66630"/>
                  </a:lnTo>
                  <a:lnTo>
                    <a:pt x="99085" y="66298"/>
                  </a:lnTo>
                  <a:lnTo>
                    <a:pt x="97617" y="65985"/>
                  </a:lnTo>
                  <a:lnTo>
                    <a:pt x="96149" y="65691"/>
                  </a:lnTo>
                  <a:lnTo>
                    <a:pt x="93213" y="65139"/>
                  </a:lnTo>
                  <a:lnTo>
                    <a:pt x="90278" y="64605"/>
                  </a:lnTo>
                  <a:lnTo>
                    <a:pt x="84413" y="63574"/>
                  </a:lnTo>
                  <a:lnTo>
                    <a:pt x="84342" y="63556"/>
                  </a:lnTo>
                  <a:lnTo>
                    <a:pt x="84265" y="63556"/>
                  </a:lnTo>
                  <a:lnTo>
                    <a:pt x="84123" y="63593"/>
                  </a:lnTo>
                  <a:lnTo>
                    <a:pt x="83988" y="63666"/>
                  </a:lnTo>
                  <a:lnTo>
                    <a:pt x="83853" y="63777"/>
                  </a:lnTo>
                  <a:lnTo>
                    <a:pt x="83724" y="63924"/>
                  </a:lnTo>
                  <a:lnTo>
                    <a:pt x="83608" y="64108"/>
                  </a:lnTo>
                  <a:lnTo>
                    <a:pt x="83492" y="64329"/>
                  </a:lnTo>
                  <a:lnTo>
                    <a:pt x="83383" y="64568"/>
                  </a:lnTo>
                  <a:lnTo>
                    <a:pt x="83280" y="64826"/>
                  </a:lnTo>
                  <a:lnTo>
                    <a:pt x="83183" y="65120"/>
                  </a:lnTo>
                  <a:lnTo>
                    <a:pt x="83093" y="65433"/>
                  </a:lnTo>
                  <a:lnTo>
                    <a:pt x="83009" y="65746"/>
                  </a:lnTo>
                  <a:lnTo>
                    <a:pt x="82939" y="66096"/>
                  </a:lnTo>
                  <a:lnTo>
                    <a:pt x="82868" y="66446"/>
                  </a:lnTo>
                  <a:lnTo>
                    <a:pt x="82810" y="66795"/>
                  </a:lnTo>
                  <a:lnTo>
                    <a:pt x="82758" y="67163"/>
                  </a:lnTo>
                  <a:lnTo>
                    <a:pt x="81870" y="74176"/>
                  </a:lnTo>
                  <a:lnTo>
                    <a:pt x="80982" y="81207"/>
                  </a:lnTo>
                  <a:lnTo>
                    <a:pt x="80093" y="88220"/>
                  </a:lnTo>
                  <a:lnTo>
                    <a:pt x="79205" y="95232"/>
                  </a:lnTo>
                  <a:lnTo>
                    <a:pt x="78876" y="91809"/>
                  </a:lnTo>
                  <a:lnTo>
                    <a:pt x="78542" y="88385"/>
                  </a:lnTo>
                  <a:lnTo>
                    <a:pt x="78188" y="84999"/>
                  </a:lnTo>
                  <a:lnTo>
                    <a:pt x="77827" y="81612"/>
                  </a:lnTo>
                  <a:lnTo>
                    <a:pt x="77454" y="78244"/>
                  </a:lnTo>
                  <a:lnTo>
                    <a:pt x="77061" y="74875"/>
                  </a:lnTo>
                  <a:lnTo>
                    <a:pt x="76662" y="71544"/>
                  </a:lnTo>
                  <a:lnTo>
                    <a:pt x="76250" y="68194"/>
                  </a:lnTo>
                  <a:lnTo>
                    <a:pt x="75825" y="64863"/>
                  </a:lnTo>
                  <a:lnTo>
                    <a:pt x="75387" y="61550"/>
                  </a:lnTo>
                  <a:lnTo>
                    <a:pt x="74936" y="58237"/>
                  </a:lnTo>
                  <a:lnTo>
                    <a:pt x="74473" y="54923"/>
                  </a:lnTo>
                  <a:lnTo>
                    <a:pt x="73997" y="51629"/>
                  </a:lnTo>
                  <a:lnTo>
                    <a:pt x="73507" y="48316"/>
                  </a:lnTo>
                  <a:lnTo>
                    <a:pt x="72999" y="45021"/>
                  </a:lnTo>
                  <a:lnTo>
                    <a:pt x="72484" y="41727"/>
                  </a:lnTo>
                  <a:lnTo>
                    <a:pt x="72426" y="41395"/>
                  </a:lnTo>
                  <a:lnTo>
                    <a:pt x="72361" y="41101"/>
                  </a:lnTo>
                  <a:lnTo>
                    <a:pt x="72297" y="40825"/>
                  </a:lnTo>
                  <a:lnTo>
                    <a:pt x="72220" y="40567"/>
                  </a:lnTo>
                  <a:lnTo>
                    <a:pt x="72149" y="40328"/>
                  </a:lnTo>
                  <a:lnTo>
                    <a:pt x="72065" y="40125"/>
                  </a:lnTo>
                  <a:lnTo>
                    <a:pt x="71982" y="39941"/>
                  </a:lnTo>
                  <a:lnTo>
                    <a:pt x="71891" y="39776"/>
                  </a:lnTo>
                  <a:lnTo>
                    <a:pt x="71801" y="39628"/>
                  </a:lnTo>
                  <a:lnTo>
                    <a:pt x="71705" y="39518"/>
                  </a:lnTo>
                  <a:lnTo>
                    <a:pt x="71608" y="39407"/>
                  </a:lnTo>
                  <a:lnTo>
                    <a:pt x="71512" y="39334"/>
                  </a:lnTo>
                  <a:lnTo>
                    <a:pt x="71415" y="39260"/>
                  </a:lnTo>
                  <a:lnTo>
                    <a:pt x="71312" y="39223"/>
                  </a:lnTo>
                  <a:lnTo>
                    <a:pt x="71209" y="39187"/>
                  </a:lnTo>
                  <a:lnTo>
                    <a:pt x="71106" y="39187"/>
                  </a:lnTo>
                  <a:lnTo>
                    <a:pt x="70958" y="39205"/>
                  </a:lnTo>
                  <a:lnTo>
                    <a:pt x="70803" y="39260"/>
                  </a:lnTo>
                  <a:lnTo>
                    <a:pt x="70655" y="39334"/>
                  </a:lnTo>
                  <a:lnTo>
                    <a:pt x="70501" y="39463"/>
                  </a:lnTo>
                  <a:lnTo>
                    <a:pt x="70353" y="39610"/>
                  </a:lnTo>
                  <a:lnTo>
                    <a:pt x="70211" y="39794"/>
                  </a:lnTo>
                  <a:lnTo>
                    <a:pt x="70069" y="40015"/>
                  </a:lnTo>
                  <a:lnTo>
                    <a:pt x="69928" y="40254"/>
                  </a:lnTo>
                  <a:lnTo>
                    <a:pt x="69799" y="40512"/>
                  </a:lnTo>
                  <a:lnTo>
                    <a:pt x="69677" y="40806"/>
                  </a:lnTo>
                  <a:lnTo>
                    <a:pt x="69567" y="41119"/>
                  </a:lnTo>
                  <a:lnTo>
                    <a:pt x="69464" y="41469"/>
                  </a:lnTo>
                  <a:lnTo>
                    <a:pt x="69368" y="41819"/>
                  </a:lnTo>
                  <a:lnTo>
                    <a:pt x="69284" y="42205"/>
                  </a:lnTo>
                  <a:lnTo>
                    <a:pt x="69220" y="42610"/>
                  </a:lnTo>
                  <a:lnTo>
                    <a:pt x="69188" y="42812"/>
                  </a:lnTo>
                  <a:lnTo>
                    <a:pt x="69162" y="43033"/>
                  </a:lnTo>
                  <a:lnTo>
                    <a:pt x="68801" y="45960"/>
                  </a:lnTo>
                  <a:lnTo>
                    <a:pt x="68454" y="48886"/>
                  </a:lnTo>
                  <a:lnTo>
                    <a:pt x="68112" y="51831"/>
                  </a:lnTo>
                  <a:lnTo>
                    <a:pt x="67778" y="54758"/>
                  </a:lnTo>
                  <a:lnTo>
                    <a:pt x="67456" y="57684"/>
                  </a:lnTo>
                  <a:lnTo>
                    <a:pt x="67140" y="60629"/>
                  </a:lnTo>
                  <a:lnTo>
                    <a:pt x="66831" y="63574"/>
                  </a:lnTo>
                  <a:lnTo>
                    <a:pt x="66535" y="66519"/>
                  </a:lnTo>
                  <a:lnTo>
                    <a:pt x="66245" y="69464"/>
                  </a:lnTo>
                  <a:lnTo>
                    <a:pt x="65969" y="72427"/>
                  </a:lnTo>
                  <a:lnTo>
                    <a:pt x="65698" y="75391"/>
                  </a:lnTo>
                  <a:lnTo>
                    <a:pt x="65434" y="78372"/>
                  </a:lnTo>
                  <a:lnTo>
                    <a:pt x="65183" y="81336"/>
                  </a:lnTo>
                  <a:lnTo>
                    <a:pt x="64939" y="84318"/>
                  </a:lnTo>
                  <a:lnTo>
                    <a:pt x="64700" y="87318"/>
                  </a:lnTo>
                  <a:lnTo>
                    <a:pt x="64469" y="90318"/>
                  </a:lnTo>
                  <a:lnTo>
                    <a:pt x="62969" y="75391"/>
                  </a:lnTo>
                  <a:lnTo>
                    <a:pt x="61462" y="60464"/>
                  </a:lnTo>
                  <a:lnTo>
                    <a:pt x="61417" y="60077"/>
                  </a:lnTo>
                  <a:lnTo>
                    <a:pt x="61353" y="59691"/>
                  </a:lnTo>
                  <a:lnTo>
                    <a:pt x="61282" y="59322"/>
                  </a:lnTo>
                  <a:lnTo>
                    <a:pt x="61198" y="58954"/>
                  </a:lnTo>
                  <a:lnTo>
                    <a:pt x="61102" y="58605"/>
                  </a:lnTo>
                  <a:lnTo>
                    <a:pt x="61005" y="58273"/>
                  </a:lnTo>
                  <a:lnTo>
                    <a:pt x="60889" y="57960"/>
                  </a:lnTo>
                  <a:lnTo>
                    <a:pt x="60773" y="57666"/>
                  </a:lnTo>
                  <a:lnTo>
                    <a:pt x="60651" y="57390"/>
                  </a:lnTo>
                  <a:lnTo>
                    <a:pt x="60516" y="57169"/>
                  </a:lnTo>
                  <a:lnTo>
                    <a:pt x="60381" y="56948"/>
                  </a:lnTo>
                  <a:lnTo>
                    <a:pt x="60239" y="56782"/>
                  </a:lnTo>
                  <a:lnTo>
                    <a:pt x="60091" y="56654"/>
                  </a:lnTo>
                  <a:lnTo>
                    <a:pt x="60014" y="56598"/>
                  </a:lnTo>
                  <a:lnTo>
                    <a:pt x="59943" y="56562"/>
                  </a:lnTo>
                  <a:lnTo>
                    <a:pt x="59866" y="56543"/>
                  </a:lnTo>
                  <a:lnTo>
                    <a:pt x="59788" y="56525"/>
                  </a:lnTo>
                  <a:lnTo>
                    <a:pt x="59634" y="56525"/>
                  </a:lnTo>
                  <a:lnTo>
                    <a:pt x="54374" y="57813"/>
                  </a:lnTo>
                  <a:lnTo>
                    <a:pt x="49115" y="59065"/>
                  </a:lnTo>
                  <a:lnTo>
                    <a:pt x="43855" y="60335"/>
                  </a:lnTo>
                  <a:lnTo>
                    <a:pt x="38595" y="61605"/>
                  </a:lnTo>
                  <a:lnTo>
                    <a:pt x="38505" y="61623"/>
                  </a:lnTo>
                  <a:lnTo>
                    <a:pt x="38415" y="61660"/>
                  </a:lnTo>
                  <a:lnTo>
                    <a:pt x="38325" y="61697"/>
                  </a:lnTo>
                  <a:lnTo>
                    <a:pt x="38235" y="61752"/>
                  </a:lnTo>
                  <a:lnTo>
                    <a:pt x="38054" y="61899"/>
                  </a:lnTo>
                  <a:lnTo>
                    <a:pt x="37887" y="62083"/>
                  </a:lnTo>
                  <a:lnTo>
                    <a:pt x="37720" y="62304"/>
                  </a:lnTo>
                  <a:lnTo>
                    <a:pt x="37636" y="62433"/>
                  </a:lnTo>
                  <a:lnTo>
                    <a:pt x="37559" y="62562"/>
                  </a:lnTo>
                  <a:lnTo>
                    <a:pt x="37481" y="62709"/>
                  </a:lnTo>
                  <a:lnTo>
                    <a:pt x="37404" y="62856"/>
                  </a:lnTo>
                  <a:lnTo>
                    <a:pt x="37333" y="63022"/>
                  </a:lnTo>
                  <a:lnTo>
                    <a:pt x="37269" y="63206"/>
                  </a:lnTo>
                  <a:lnTo>
                    <a:pt x="37205" y="63372"/>
                  </a:lnTo>
                  <a:lnTo>
                    <a:pt x="37140" y="63574"/>
                  </a:lnTo>
                  <a:lnTo>
                    <a:pt x="37082" y="63758"/>
                  </a:lnTo>
                  <a:lnTo>
                    <a:pt x="37024" y="63979"/>
                  </a:lnTo>
                  <a:lnTo>
                    <a:pt x="36973" y="64182"/>
                  </a:lnTo>
                  <a:lnTo>
                    <a:pt x="36928" y="64402"/>
                  </a:lnTo>
                  <a:lnTo>
                    <a:pt x="36883" y="64642"/>
                  </a:lnTo>
                  <a:lnTo>
                    <a:pt x="36844" y="64863"/>
                  </a:lnTo>
                  <a:lnTo>
                    <a:pt x="36806" y="65120"/>
                  </a:lnTo>
                  <a:lnTo>
                    <a:pt x="36780" y="65360"/>
                  </a:lnTo>
                  <a:lnTo>
                    <a:pt x="36754" y="65617"/>
                  </a:lnTo>
                  <a:lnTo>
                    <a:pt x="36735" y="65875"/>
                  </a:lnTo>
                  <a:lnTo>
                    <a:pt x="36722" y="66151"/>
                  </a:lnTo>
                  <a:lnTo>
                    <a:pt x="36709" y="66427"/>
                  </a:lnTo>
                  <a:lnTo>
                    <a:pt x="36709" y="66722"/>
                  </a:lnTo>
                  <a:lnTo>
                    <a:pt x="36709" y="66998"/>
                  </a:lnTo>
                  <a:lnTo>
                    <a:pt x="36393" y="71562"/>
                  </a:lnTo>
                  <a:lnTo>
                    <a:pt x="36084" y="76127"/>
                  </a:lnTo>
                  <a:lnTo>
                    <a:pt x="35479" y="85256"/>
                  </a:lnTo>
                  <a:lnTo>
                    <a:pt x="34733" y="79238"/>
                  </a:lnTo>
                  <a:lnTo>
                    <a:pt x="33992" y="73219"/>
                  </a:lnTo>
                  <a:lnTo>
                    <a:pt x="33258" y="67200"/>
                  </a:lnTo>
                  <a:lnTo>
                    <a:pt x="32531" y="61181"/>
                  </a:lnTo>
                  <a:lnTo>
                    <a:pt x="31810" y="55163"/>
                  </a:lnTo>
                  <a:lnTo>
                    <a:pt x="31095" y="49126"/>
                  </a:lnTo>
                  <a:lnTo>
                    <a:pt x="30381" y="43089"/>
                  </a:lnTo>
                  <a:lnTo>
                    <a:pt x="29666" y="37051"/>
                  </a:lnTo>
                  <a:lnTo>
                    <a:pt x="29634" y="36775"/>
                  </a:lnTo>
                  <a:lnTo>
                    <a:pt x="29602" y="36518"/>
                  </a:lnTo>
                  <a:lnTo>
                    <a:pt x="29557" y="36260"/>
                  </a:lnTo>
                  <a:lnTo>
                    <a:pt x="29518" y="36002"/>
                  </a:lnTo>
                  <a:lnTo>
                    <a:pt x="29473" y="35781"/>
                  </a:lnTo>
                  <a:lnTo>
                    <a:pt x="29421" y="35542"/>
                  </a:lnTo>
                  <a:lnTo>
                    <a:pt x="29370" y="35340"/>
                  </a:lnTo>
                  <a:lnTo>
                    <a:pt x="29318" y="35137"/>
                  </a:lnTo>
                  <a:lnTo>
                    <a:pt x="29267" y="34935"/>
                  </a:lnTo>
                  <a:lnTo>
                    <a:pt x="29209" y="34751"/>
                  </a:lnTo>
                  <a:lnTo>
                    <a:pt x="29151" y="34585"/>
                  </a:lnTo>
                  <a:lnTo>
                    <a:pt x="29087" y="34419"/>
                  </a:lnTo>
                  <a:lnTo>
                    <a:pt x="29022" y="34272"/>
                  </a:lnTo>
                  <a:lnTo>
                    <a:pt x="28958" y="34125"/>
                  </a:lnTo>
                  <a:lnTo>
                    <a:pt x="28823" y="33886"/>
                  </a:lnTo>
                  <a:lnTo>
                    <a:pt x="28687" y="33665"/>
                  </a:lnTo>
                  <a:lnTo>
                    <a:pt x="28539" y="33499"/>
                  </a:lnTo>
                  <a:lnTo>
                    <a:pt x="28391" y="33352"/>
                  </a:lnTo>
                  <a:lnTo>
                    <a:pt x="28243" y="33260"/>
                  </a:lnTo>
                  <a:lnTo>
                    <a:pt x="28089" y="33205"/>
                  </a:lnTo>
                  <a:lnTo>
                    <a:pt x="27934" y="33186"/>
                  </a:lnTo>
                  <a:lnTo>
                    <a:pt x="27780" y="33205"/>
                  </a:lnTo>
                  <a:lnTo>
                    <a:pt x="27625" y="33260"/>
                  </a:lnTo>
                  <a:lnTo>
                    <a:pt x="27471" y="33333"/>
                  </a:lnTo>
                  <a:lnTo>
                    <a:pt x="27316" y="33462"/>
                  </a:lnTo>
                  <a:lnTo>
                    <a:pt x="27168" y="33610"/>
                  </a:lnTo>
                  <a:lnTo>
                    <a:pt x="27027" y="33812"/>
                  </a:lnTo>
                  <a:lnTo>
                    <a:pt x="26885" y="34033"/>
                  </a:lnTo>
                  <a:lnTo>
                    <a:pt x="26750" y="34291"/>
                  </a:lnTo>
                  <a:lnTo>
                    <a:pt x="26627" y="34567"/>
                  </a:lnTo>
                  <a:lnTo>
                    <a:pt x="26505" y="34898"/>
                  </a:lnTo>
                  <a:lnTo>
                    <a:pt x="26396" y="35248"/>
                  </a:lnTo>
                  <a:lnTo>
                    <a:pt x="26293" y="35634"/>
                  </a:lnTo>
                  <a:lnTo>
                    <a:pt x="26202" y="36039"/>
                  </a:lnTo>
                  <a:lnTo>
                    <a:pt x="26119" y="36481"/>
                  </a:lnTo>
                  <a:lnTo>
                    <a:pt x="26048" y="36941"/>
                  </a:lnTo>
                  <a:lnTo>
                    <a:pt x="26022" y="37199"/>
                  </a:lnTo>
                  <a:lnTo>
                    <a:pt x="25990" y="37456"/>
                  </a:lnTo>
                  <a:lnTo>
                    <a:pt x="25971" y="37714"/>
                  </a:lnTo>
                  <a:lnTo>
                    <a:pt x="25951" y="37972"/>
                  </a:lnTo>
                  <a:lnTo>
                    <a:pt x="25932" y="38248"/>
                  </a:lnTo>
                  <a:lnTo>
                    <a:pt x="25919" y="38524"/>
                  </a:lnTo>
                  <a:lnTo>
                    <a:pt x="25810" y="41616"/>
                  </a:lnTo>
                  <a:lnTo>
                    <a:pt x="25694" y="44690"/>
                  </a:lnTo>
                  <a:lnTo>
                    <a:pt x="25572" y="47764"/>
                  </a:lnTo>
                  <a:lnTo>
                    <a:pt x="25436" y="50837"/>
                  </a:lnTo>
                  <a:lnTo>
                    <a:pt x="25301" y="53893"/>
                  </a:lnTo>
                  <a:lnTo>
                    <a:pt x="25160" y="56967"/>
                  </a:lnTo>
                  <a:lnTo>
                    <a:pt x="25012" y="60022"/>
                  </a:lnTo>
                  <a:lnTo>
                    <a:pt x="24857" y="63077"/>
                  </a:lnTo>
                  <a:lnTo>
                    <a:pt x="24696" y="66133"/>
                  </a:lnTo>
                  <a:lnTo>
                    <a:pt x="24529" y="69170"/>
                  </a:lnTo>
                  <a:lnTo>
                    <a:pt x="24355" y="72225"/>
                  </a:lnTo>
                  <a:lnTo>
                    <a:pt x="24175" y="75262"/>
                  </a:lnTo>
                  <a:lnTo>
                    <a:pt x="23988" y="78299"/>
                  </a:lnTo>
                  <a:lnTo>
                    <a:pt x="23801" y="81317"/>
                  </a:lnTo>
                  <a:lnTo>
                    <a:pt x="23602" y="84354"/>
                  </a:lnTo>
                  <a:lnTo>
                    <a:pt x="23402" y="87373"/>
                  </a:lnTo>
                  <a:lnTo>
                    <a:pt x="23209" y="85054"/>
                  </a:lnTo>
                  <a:lnTo>
                    <a:pt x="23022" y="82735"/>
                  </a:lnTo>
                  <a:lnTo>
                    <a:pt x="22842" y="80416"/>
                  </a:lnTo>
                  <a:lnTo>
                    <a:pt x="22668" y="78096"/>
                  </a:lnTo>
                  <a:lnTo>
                    <a:pt x="22501" y="75759"/>
                  </a:lnTo>
                  <a:lnTo>
                    <a:pt x="22346" y="73421"/>
                  </a:lnTo>
                  <a:lnTo>
                    <a:pt x="22198" y="71065"/>
                  </a:lnTo>
                  <a:lnTo>
                    <a:pt x="22057" y="68709"/>
                  </a:lnTo>
                  <a:lnTo>
                    <a:pt x="21921" y="66335"/>
                  </a:lnTo>
                  <a:lnTo>
                    <a:pt x="21799" y="63942"/>
                  </a:lnTo>
                  <a:lnTo>
                    <a:pt x="21683" y="61550"/>
                  </a:lnTo>
                  <a:lnTo>
                    <a:pt x="21574" y="59120"/>
                  </a:lnTo>
                  <a:lnTo>
                    <a:pt x="21477" y="56690"/>
                  </a:lnTo>
                  <a:lnTo>
                    <a:pt x="21381" y="54224"/>
                  </a:lnTo>
                  <a:lnTo>
                    <a:pt x="21303" y="51758"/>
                  </a:lnTo>
                  <a:lnTo>
                    <a:pt x="21226" y="49254"/>
                  </a:lnTo>
                  <a:lnTo>
                    <a:pt x="21200" y="48739"/>
                  </a:lnTo>
                  <a:lnTo>
                    <a:pt x="21162" y="48224"/>
                  </a:lnTo>
                  <a:lnTo>
                    <a:pt x="21110" y="47708"/>
                  </a:lnTo>
                  <a:lnTo>
                    <a:pt x="21039" y="47193"/>
                  </a:lnTo>
                  <a:lnTo>
                    <a:pt x="20956" y="46696"/>
                  </a:lnTo>
                  <a:lnTo>
                    <a:pt x="20859" y="46218"/>
                  </a:lnTo>
                  <a:lnTo>
                    <a:pt x="20808" y="45978"/>
                  </a:lnTo>
                  <a:lnTo>
                    <a:pt x="20750" y="45757"/>
                  </a:lnTo>
                  <a:lnTo>
                    <a:pt x="20692" y="45537"/>
                  </a:lnTo>
                  <a:lnTo>
                    <a:pt x="20627" y="45334"/>
                  </a:lnTo>
                  <a:lnTo>
                    <a:pt x="20563" y="45132"/>
                  </a:lnTo>
                  <a:lnTo>
                    <a:pt x="20492" y="44948"/>
                  </a:lnTo>
                  <a:lnTo>
                    <a:pt x="20421" y="44763"/>
                  </a:lnTo>
                  <a:lnTo>
                    <a:pt x="20344" y="44579"/>
                  </a:lnTo>
                  <a:lnTo>
                    <a:pt x="20267" y="44432"/>
                  </a:lnTo>
                  <a:lnTo>
                    <a:pt x="20190" y="44285"/>
                  </a:lnTo>
                  <a:lnTo>
                    <a:pt x="20106" y="44156"/>
                  </a:lnTo>
                  <a:lnTo>
                    <a:pt x="20022" y="44027"/>
                  </a:lnTo>
                  <a:lnTo>
                    <a:pt x="19932" y="43935"/>
                  </a:lnTo>
                  <a:lnTo>
                    <a:pt x="19842" y="43843"/>
                  </a:lnTo>
                  <a:lnTo>
                    <a:pt x="19752" y="43770"/>
                  </a:lnTo>
                  <a:lnTo>
                    <a:pt x="19655" y="43714"/>
                  </a:lnTo>
                  <a:lnTo>
                    <a:pt x="19559" y="43678"/>
                  </a:lnTo>
                  <a:lnTo>
                    <a:pt x="19456" y="43659"/>
                  </a:lnTo>
                  <a:lnTo>
                    <a:pt x="19353" y="43659"/>
                  </a:lnTo>
                  <a:lnTo>
                    <a:pt x="19250" y="43678"/>
                  </a:lnTo>
                  <a:lnTo>
                    <a:pt x="12458" y="45776"/>
                  </a:lnTo>
                  <a:lnTo>
                    <a:pt x="9052" y="46843"/>
                  </a:lnTo>
                  <a:lnTo>
                    <a:pt x="5660" y="47929"/>
                  </a:lnTo>
                  <a:lnTo>
                    <a:pt x="5563" y="47966"/>
                  </a:lnTo>
                  <a:lnTo>
                    <a:pt x="5473" y="48021"/>
                  </a:lnTo>
                  <a:lnTo>
                    <a:pt x="5383" y="48077"/>
                  </a:lnTo>
                  <a:lnTo>
                    <a:pt x="5299" y="48150"/>
                  </a:lnTo>
                  <a:lnTo>
                    <a:pt x="5215" y="48224"/>
                  </a:lnTo>
                  <a:lnTo>
                    <a:pt x="5138" y="48316"/>
                  </a:lnTo>
                  <a:lnTo>
                    <a:pt x="4984" y="48518"/>
                  </a:lnTo>
                  <a:lnTo>
                    <a:pt x="4842" y="48739"/>
                  </a:lnTo>
                  <a:lnTo>
                    <a:pt x="4707" y="48997"/>
                  </a:lnTo>
                  <a:lnTo>
                    <a:pt x="4578" y="49273"/>
                  </a:lnTo>
                  <a:lnTo>
                    <a:pt x="4456" y="49567"/>
                  </a:lnTo>
                  <a:lnTo>
                    <a:pt x="4398" y="47230"/>
                  </a:lnTo>
                  <a:lnTo>
                    <a:pt x="4340" y="44874"/>
                  </a:lnTo>
                  <a:lnTo>
                    <a:pt x="4275" y="42536"/>
                  </a:lnTo>
                  <a:lnTo>
                    <a:pt x="4205" y="40199"/>
                  </a:lnTo>
                  <a:lnTo>
                    <a:pt x="4134" y="37843"/>
                  </a:lnTo>
                  <a:lnTo>
                    <a:pt x="4057" y="35505"/>
                  </a:lnTo>
                  <a:lnTo>
                    <a:pt x="3973" y="33168"/>
                  </a:lnTo>
                  <a:lnTo>
                    <a:pt x="3889" y="30830"/>
                  </a:lnTo>
                  <a:lnTo>
                    <a:pt x="3709" y="26174"/>
                  </a:lnTo>
                  <a:lnTo>
                    <a:pt x="3509" y="21554"/>
                  </a:lnTo>
                  <a:lnTo>
                    <a:pt x="3303" y="16934"/>
                  </a:lnTo>
                  <a:lnTo>
                    <a:pt x="3084" y="12351"/>
                  </a:lnTo>
                  <a:close/>
                  <a:moveTo>
                    <a:pt x="12574" y="56746"/>
                  </a:moveTo>
                  <a:lnTo>
                    <a:pt x="12947" y="56764"/>
                  </a:lnTo>
                  <a:lnTo>
                    <a:pt x="13134" y="56782"/>
                  </a:lnTo>
                  <a:lnTo>
                    <a:pt x="13321" y="56819"/>
                  </a:lnTo>
                  <a:lnTo>
                    <a:pt x="13507" y="56874"/>
                  </a:lnTo>
                  <a:lnTo>
                    <a:pt x="13687" y="56930"/>
                  </a:lnTo>
                  <a:lnTo>
                    <a:pt x="13874" y="57003"/>
                  </a:lnTo>
                  <a:lnTo>
                    <a:pt x="14054" y="57095"/>
                  </a:lnTo>
                  <a:lnTo>
                    <a:pt x="14235" y="57187"/>
                  </a:lnTo>
                  <a:lnTo>
                    <a:pt x="14415" y="57316"/>
                  </a:lnTo>
                  <a:lnTo>
                    <a:pt x="14589" y="57427"/>
                  </a:lnTo>
                  <a:lnTo>
                    <a:pt x="14769" y="57574"/>
                  </a:lnTo>
                  <a:lnTo>
                    <a:pt x="14943" y="57740"/>
                  </a:lnTo>
                  <a:lnTo>
                    <a:pt x="15123" y="57905"/>
                  </a:lnTo>
                  <a:lnTo>
                    <a:pt x="15297" y="58089"/>
                  </a:lnTo>
                  <a:lnTo>
                    <a:pt x="15464" y="58310"/>
                  </a:lnTo>
                  <a:lnTo>
                    <a:pt x="15638" y="58531"/>
                  </a:lnTo>
                  <a:lnTo>
                    <a:pt x="15812" y="58770"/>
                  </a:lnTo>
                  <a:lnTo>
                    <a:pt x="15979" y="59028"/>
                  </a:lnTo>
                  <a:lnTo>
                    <a:pt x="16147" y="59304"/>
                  </a:lnTo>
                  <a:lnTo>
                    <a:pt x="16314" y="59599"/>
                  </a:lnTo>
                  <a:lnTo>
                    <a:pt x="16481" y="59911"/>
                  </a:lnTo>
                  <a:lnTo>
                    <a:pt x="16642" y="60243"/>
                  </a:lnTo>
                  <a:lnTo>
                    <a:pt x="16810" y="60592"/>
                  </a:lnTo>
                  <a:lnTo>
                    <a:pt x="16971" y="60961"/>
                  </a:lnTo>
                  <a:lnTo>
                    <a:pt x="17132" y="61366"/>
                  </a:lnTo>
                  <a:lnTo>
                    <a:pt x="17293" y="61770"/>
                  </a:lnTo>
                  <a:lnTo>
                    <a:pt x="17447" y="62212"/>
                  </a:lnTo>
                  <a:lnTo>
                    <a:pt x="17608" y="62672"/>
                  </a:lnTo>
                  <a:lnTo>
                    <a:pt x="17763" y="63151"/>
                  </a:lnTo>
                  <a:lnTo>
                    <a:pt x="17866" y="63501"/>
                  </a:lnTo>
                  <a:lnTo>
                    <a:pt x="17962" y="63887"/>
                  </a:lnTo>
                  <a:lnTo>
                    <a:pt x="18059" y="64292"/>
                  </a:lnTo>
                  <a:lnTo>
                    <a:pt x="18155" y="64734"/>
                  </a:lnTo>
                  <a:lnTo>
                    <a:pt x="18245" y="65212"/>
                  </a:lnTo>
                  <a:lnTo>
                    <a:pt x="18342" y="65709"/>
                  </a:lnTo>
                  <a:lnTo>
                    <a:pt x="18426" y="66243"/>
                  </a:lnTo>
                  <a:lnTo>
                    <a:pt x="18516" y="66814"/>
                  </a:lnTo>
                  <a:lnTo>
                    <a:pt x="18599" y="67403"/>
                  </a:lnTo>
                  <a:lnTo>
                    <a:pt x="18683" y="68028"/>
                  </a:lnTo>
                  <a:lnTo>
                    <a:pt x="18767" y="68673"/>
                  </a:lnTo>
                  <a:lnTo>
                    <a:pt x="18844" y="69335"/>
                  </a:lnTo>
                  <a:lnTo>
                    <a:pt x="18928" y="70016"/>
                  </a:lnTo>
                  <a:lnTo>
                    <a:pt x="19005" y="70734"/>
                  </a:lnTo>
                  <a:lnTo>
                    <a:pt x="19153" y="72225"/>
                  </a:lnTo>
                  <a:lnTo>
                    <a:pt x="19295" y="73789"/>
                  </a:lnTo>
                  <a:lnTo>
                    <a:pt x="19436" y="75409"/>
                  </a:lnTo>
                  <a:lnTo>
                    <a:pt x="19572" y="77102"/>
                  </a:lnTo>
                  <a:lnTo>
                    <a:pt x="19700" y="78833"/>
                  </a:lnTo>
                  <a:lnTo>
                    <a:pt x="19823" y="80618"/>
                  </a:lnTo>
                  <a:lnTo>
                    <a:pt x="19945" y="82440"/>
                  </a:lnTo>
                  <a:lnTo>
                    <a:pt x="20061" y="84281"/>
                  </a:lnTo>
                  <a:lnTo>
                    <a:pt x="20177" y="86140"/>
                  </a:lnTo>
                  <a:lnTo>
                    <a:pt x="20396" y="89876"/>
                  </a:lnTo>
                  <a:lnTo>
                    <a:pt x="20608" y="93594"/>
                  </a:lnTo>
                  <a:lnTo>
                    <a:pt x="20814" y="97202"/>
                  </a:lnTo>
                  <a:lnTo>
                    <a:pt x="21014" y="100662"/>
                  </a:lnTo>
                  <a:lnTo>
                    <a:pt x="21117" y="102300"/>
                  </a:lnTo>
                  <a:lnTo>
                    <a:pt x="21220" y="103883"/>
                  </a:lnTo>
                  <a:lnTo>
                    <a:pt x="21323" y="105392"/>
                  </a:lnTo>
                  <a:lnTo>
                    <a:pt x="21426" y="106809"/>
                  </a:lnTo>
                  <a:lnTo>
                    <a:pt x="21529" y="108135"/>
                  </a:lnTo>
                  <a:lnTo>
                    <a:pt x="21638" y="109368"/>
                  </a:lnTo>
                  <a:lnTo>
                    <a:pt x="21748" y="110509"/>
                  </a:lnTo>
                  <a:lnTo>
                    <a:pt x="21857" y="111521"/>
                  </a:lnTo>
                  <a:lnTo>
                    <a:pt x="21883" y="111742"/>
                  </a:lnTo>
                  <a:lnTo>
                    <a:pt x="21915" y="111981"/>
                  </a:lnTo>
                  <a:lnTo>
                    <a:pt x="21992" y="112405"/>
                  </a:lnTo>
                  <a:lnTo>
                    <a:pt x="22076" y="112810"/>
                  </a:lnTo>
                  <a:lnTo>
                    <a:pt x="22166" y="113196"/>
                  </a:lnTo>
                  <a:lnTo>
                    <a:pt x="22275" y="113546"/>
                  </a:lnTo>
                  <a:lnTo>
                    <a:pt x="22391" y="113877"/>
                  </a:lnTo>
                  <a:lnTo>
                    <a:pt x="22507" y="114172"/>
                  </a:lnTo>
                  <a:lnTo>
                    <a:pt x="22642" y="114429"/>
                  </a:lnTo>
                  <a:lnTo>
                    <a:pt x="22778" y="114669"/>
                  </a:lnTo>
                  <a:lnTo>
                    <a:pt x="22919" y="114871"/>
                  </a:lnTo>
                  <a:lnTo>
                    <a:pt x="23061" y="115037"/>
                  </a:lnTo>
                  <a:lnTo>
                    <a:pt x="23215" y="115184"/>
                  </a:lnTo>
                  <a:lnTo>
                    <a:pt x="23363" y="115294"/>
                  </a:lnTo>
                  <a:lnTo>
                    <a:pt x="23518" y="115368"/>
                  </a:lnTo>
                  <a:lnTo>
                    <a:pt x="23672" y="115423"/>
                  </a:lnTo>
                  <a:lnTo>
                    <a:pt x="23833" y="115442"/>
                  </a:lnTo>
                  <a:lnTo>
                    <a:pt x="23975" y="115423"/>
                  </a:lnTo>
                  <a:lnTo>
                    <a:pt x="24117" y="115387"/>
                  </a:lnTo>
                  <a:lnTo>
                    <a:pt x="24258" y="115313"/>
                  </a:lnTo>
                  <a:lnTo>
                    <a:pt x="24393" y="115202"/>
                  </a:lnTo>
                  <a:lnTo>
                    <a:pt x="24529" y="115074"/>
                  </a:lnTo>
                  <a:lnTo>
                    <a:pt x="24651" y="114908"/>
                  </a:lnTo>
                  <a:lnTo>
                    <a:pt x="24773" y="114705"/>
                  </a:lnTo>
                  <a:lnTo>
                    <a:pt x="24896" y="114485"/>
                  </a:lnTo>
                  <a:lnTo>
                    <a:pt x="25005" y="114227"/>
                  </a:lnTo>
                  <a:lnTo>
                    <a:pt x="25108" y="113932"/>
                  </a:lnTo>
                  <a:lnTo>
                    <a:pt x="25205" y="113620"/>
                  </a:lnTo>
                  <a:lnTo>
                    <a:pt x="25295" y="113270"/>
                  </a:lnTo>
                  <a:lnTo>
                    <a:pt x="25372" y="112883"/>
                  </a:lnTo>
                  <a:lnTo>
                    <a:pt x="25443" y="112460"/>
                  </a:lnTo>
                  <a:lnTo>
                    <a:pt x="25501" y="112000"/>
                  </a:lnTo>
                  <a:lnTo>
                    <a:pt x="25546" y="111521"/>
                  </a:lnTo>
                  <a:lnTo>
                    <a:pt x="25790" y="108466"/>
                  </a:lnTo>
                  <a:lnTo>
                    <a:pt x="26029" y="105411"/>
                  </a:lnTo>
                  <a:lnTo>
                    <a:pt x="26254" y="102374"/>
                  </a:lnTo>
                  <a:lnTo>
                    <a:pt x="26479" y="99318"/>
                  </a:lnTo>
                  <a:lnTo>
                    <a:pt x="26692" y="96281"/>
                  </a:lnTo>
                  <a:lnTo>
                    <a:pt x="26904" y="93244"/>
                  </a:lnTo>
                  <a:lnTo>
                    <a:pt x="27110" y="90207"/>
                  </a:lnTo>
                  <a:lnTo>
                    <a:pt x="27303" y="87152"/>
                  </a:lnTo>
                  <a:lnTo>
                    <a:pt x="27496" y="84115"/>
                  </a:lnTo>
                  <a:lnTo>
                    <a:pt x="27683" y="81078"/>
                  </a:lnTo>
                  <a:lnTo>
                    <a:pt x="27863" y="78023"/>
                  </a:lnTo>
                  <a:lnTo>
                    <a:pt x="28037" y="74986"/>
                  </a:lnTo>
                  <a:lnTo>
                    <a:pt x="28211" y="71930"/>
                  </a:lnTo>
                  <a:lnTo>
                    <a:pt x="28378" y="68875"/>
                  </a:lnTo>
                  <a:lnTo>
                    <a:pt x="28539" y="65820"/>
                  </a:lnTo>
                  <a:lnTo>
                    <a:pt x="28694" y="62746"/>
                  </a:lnTo>
                  <a:lnTo>
                    <a:pt x="29351" y="68268"/>
                  </a:lnTo>
                  <a:lnTo>
                    <a:pt x="30014" y="73789"/>
                  </a:lnTo>
                  <a:lnTo>
                    <a:pt x="30683" y="79311"/>
                  </a:lnTo>
                  <a:lnTo>
                    <a:pt x="31359" y="84833"/>
                  </a:lnTo>
                  <a:lnTo>
                    <a:pt x="32035" y="90336"/>
                  </a:lnTo>
                  <a:lnTo>
                    <a:pt x="32718" y="95858"/>
                  </a:lnTo>
                  <a:lnTo>
                    <a:pt x="33413" y="101361"/>
                  </a:lnTo>
                  <a:lnTo>
                    <a:pt x="34108" y="106846"/>
                  </a:lnTo>
                  <a:lnTo>
                    <a:pt x="34153" y="107214"/>
                  </a:lnTo>
                  <a:lnTo>
                    <a:pt x="34218" y="107564"/>
                  </a:lnTo>
                  <a:lnTo>
                    <a:pt x="34288" y="107895"/>
                  </a:lnTo>
                  <a:lnTo>
                    <a:pt x="34366" y="108227"/>
                  </a:lnTo>
                  <a:lnTo>
                    <a:pt x="34449" y="108521"/>
                  </a:lnTo>
                  <a:lnTo>
                    <a:pt x="34539" y="108816"/>
                  </a:lnTo>
                  <a:lnTo>
                    <a:pt x="34642" y="109092"/>
                  </a:lnTo>
                  <a:lnTo>
                    <a:pt x="34745" y="109349"/>
                  </a:lnTo>
                  <a:lnTo>
                    <a:pt x="34861" y="109589"/>
                  </a:lnTo>
                  <a:lnTo>
                    <a:pt x="34977" y="109810"/>
                  </a:lnTo>
                  <a:lnTo>
                    <a:pt x="35093" y="110012"/>
                  </a:lnTo>
                  <a:lnTo>
                    <a:pt x="35222" y="110196"/>
                  </a:lnTo>
                  <a:lnTo>
                    <a:pt x="35351" y="110362"/>
                  </a:lnTo>
                  <a:lnTo>
                    <a:pt x="35479" y="110491"/>
                  </a:lnTo>
                  <a:lnTo>
                    <a:pt x="35608" y="110601"/>
                  </a:lnTo>
                  <a:lnTo>
                    <a:pt x="35743" y="110693"/>
                  </a:lnTo>
                  <a:lnTo>
                    <a:pt x="35878" y="110767"/>
                  </a:lnTo>
                  <a:lnTo>
                    <a:pt x="36014" y="110803"/>
                  </a:lnTo>
                  <a:lnTo>
                    <a:pt x="36149" y="110803"/>
                  </a:lnTo>
                  <a:lnTo>
                    <a:pt x="36278" y="110785"/>
                  </a:lnTo>
                  <a:lnTo>
                    <a:pt x="36413" y="110748"/>
                  </a:lnTo>
                  <a:lnTo>
                    <a:pt x="36542" y="110675"/>
                  </a:lnTo>
                  <a:lnTo>
                    <a:pt x="36670" y="110564"/>
                  </a:lnTo>
                  <a:lnTo>
                    <a:pt x="36793" y="110435"/>
                  </a:lnTo>
                  <a:lnTo>
                    <a:pt x="36915" y="110270"/>
                  </a:lnTo>
                  <a:lnTo>
                    <a:pt x="37031" y="110067"/>
                  </a:lnTo>
                  <a:lnTo>
                    <a:pt x="37140" y="109846"/>
                  </a:lnTo>
                  <a:lnTo>
                    <a:pt x="37243" y="109570"/>
                  </a:lnTo>
                  <a:lnTo>
                    <a:pt x="37346" y="109276"/>
                  </a:lnTo>
                  <a:lnTo>
                    <a:pt x="37436" y="108944"/>
                  </a:lnTo>
                  <a:lnTo>
                    <a:pt x="37520" y="108576"/>
                  </a:lnTo>
                  <a:lnTo>
                    <a:pt x="37597" y="108153"/>
                  </a:lnTo>
                  <a:lnTo>
                    <a:pt x="37726" y="107325"/>
                  </a:lnTo>
                  <a:lnTo>
                    <a:pt x="37855" y="106515"/>
                  </a:lnTo>
                  <a:lnTo>
                    <a:pt x="38093" y="104877"/>
                  </a:lnTo>
                  <a:lnTo>
                    <a:pt x="38312" y="103276"/>
                  </a:lnTo>
                  <a:lnTo>
                    <a:pt x="38512" y="101711"/>
                  </a:lnTo>
                  <a:lnTo>
                    <a:pt x="38698" y="100165"/>
                  </a:lnTo>
                  <a:lnTo>
                    <a:pt x="38878" y="98656"/>
                  </a:lnTo>
                  <a:lnTo>
                    <a:pt x="39046" y="97165"/>
                  </a:lnTo>
                  <a:lnTo>
                    <a:pt x="39207" y="95711"/>
                  </a:lnTo>
                  <a:lnTo>
                    <a:pt x="39509" y="92876"/>
                  </a:lnTo>
                  <a:lnTo>
                    <a:pt x="39664" y="91514"/>
                  </a:lnTo>
                  <a:lnTo>
                    <a:pt x="39812" y="90171"/>
                  </a:lnTo>
                  <a:lnTo>
                    <a:pt x="39966" y="88864"/>
                  </a:lnTo>
                  <a:lnTo>
                    <a:pt x="40134" y="87594"/>
                  </a:lnTo>
                  <a:lnTo>
                    <a:pt x="40301" y="86342"/>
                  </a:lnTo>
                  <a:lnTo>
                    <a:pt x="40481" y="85127"/>
                  </a:lnTo>
                  <a:lnTo>
                    <a:pt x="40572" y="84538"/>
                  </a:lnTo>
                  <a:lnTo>
                    <a:pt x="40668" y="83949"/>
                  </a:lnTo>
                  <a:lnTo>
                    <a:pt x="40771" y="83379"/>
                  </a:lnTo>
                  <a:lnTo>
                    <a:pt x="40874" y="82808"/>
                  </a:lnTo>
                  <a:lnTo>
                    <a:pt x="40984" y="82256"/>
                  </a:lnTo>
                  <a:lnTo>
                    <a:pt x="41100" y="81704"/>
                  </a:lnTo>
                  <a:lnTo>
                    <a:pt x="41215" y="81152"/>
                  </a:lnTo>
                  <a:lnTo>
                    <a:pt x="41344" y="80618"/>
                  </a:lnTo>
                  <a:lnTo>
                    <a:pt x="41473" y="80103"/>
                  </a:lnTo>
                  <a:lnTo>
                    <a:pt x="41602" y="79587"/>
                  </a:lnTo>
                  <a:lnTo>
                    <a:pt x="41743" y="79072"/>
                  </a:lnTo>
                  <a:lnTo>
                    <a:pt x="41891" y="78575"/>
                  </a:lnTo>
                  <a:lnTo>
                    <a:pt x="42039" y="78078"/>
                  </a:lnTo>
                  <a:lnTo>
                    <a:pt x="42200" y="77599"/>
                  </a:lnTo>
                  <a:lnTo>
                    <a:pt x="42368" y="77121"/>
                  </a:lnTo>
                  <a:lnTo>
                    <a:pt x="42535" y="76661"/>
                  </a:lnTo>
                  <a:lnTo>
                    <a:pt x="42715" y="76219"/>
                  </a:lnTo>
                  <a:lnTo>
                    <a:pt x="42909" y="75759"/>
                  </a:lnTo>
                  <a:lnTo>
                    <a:pt x="43102" y="75336"/>
                  </a:lnTo>
                  <a:lnTo>
                    <a:pt x="43308" y="74894"/>
                  </a:lnTo>
                  <a:lnTo>
                    <a:pt x="43520" y="74489"/>
                  </a:lnTo>
                  <a:lnTo>
                    <a:pt x="43739" y="74084"/>
                  </a:lnTo>
                  <a:lnTo>
                    <a:pt x="43971" y="73679"/>
                  </a:lnTo>
                  <a:lnTo>
                    <a:pt x="44209" y="73292"/>
                  </a:lnTo>
                  <a:lnTo>
                    <a:pt x="44460" y="72906"/>
                  </a:lnTo>
                  <a:lnTo>
                    <a:pt x="44718" y="72538"/>
                  </a:lnTo>
                  <a:lnTo>
                    <a:pt x="44988" y="72170"/>
                  </a:lnTo>
                  <a:lnTo>
                    <a:pt x="45265" y="71820"/>
                  </a:lnTo>
                  <a:lnTo>
                    <a:pt x="45561" y="71489"/>
                  </a:lnTo>
                  <a:lnTo>
                    <a:pt x="45857" y="71157"/>
                  </a:lnTo>
                  <a:lnTo>
                    <a:pt x="46172" y="70826"/>
                  </a:lnTo>
                  <a:lnTo>
                    <a:pt x="46494" y="70513"/>
                  </a:lnTo>
                  <a:lnTo>
                    <a:pt x="47061" y="70016"/>
                  </a:lnTo>
                  <a:lnTo>
                    <a:pt x="47338" y="69795"/>
                  </a:lnTo>
                  <a:lnTo>
                    <a:pt x="47615" y="69574"/>
                  </a:lnTo>
                  <a:lnTo>
                    <a:pt x="47885" y="69372"/>
                  </a:lnTo>
                  <a:lnTo>
                    <a:pt x="48149" y="69188"/>
                  </a:lnTo>
                  <a:lnTo>
                    <a:pt x="48413" y="69022"/>
                  </a:lnTo>
                  <a:lnTo>
                    <a:pt x="48670" y="68857"/>
                  </a:lnTo>
                  <a:lnTo>
                    <a:pt x="48928" y="68709"/>
                  </a:lnTo>
                  <a:lnTo>
                    <a:pt x="49179" y="68581"/>
                  </a:lnTo>
                  <a:lnTo>
                    <a:pt x="49424" y="68470"/>
                  </a:lnTo>
                  <a:lnTo>
                    <a:pt x="49668" y="68360"/>
                  </a:lnTo>
                  <a:lnTo>
                    <a:pt x="49913" y="68268"/>
                  </a:lnTo>
                  <a:lnTo>
                    <a:pt x="50151" y="68194"/>
                  </a:lnTo>
                  <a:lnTo>
                    <a:pt x="50383" y="68139"/>
                  </a:lnTo>
                  <a:lnTo>
                    <a:pt x="50615" y="68084"/>
                  </a:lnTo>
                  <a:lnTo>
                    <a:pt x="50840" y="68047"/>
                  </a:lnTo>
                  <a:lnTo>
                    <a:pt x="51065" y="68028"/>
                  </a:lnTo>
                  <a:lnTo>
                    <a:pt x="51290" y="68010"/>
                  </a:lnTo>
                  <a:lnTo>
                    <a:pt x="51503" y="68010"/>
                  </a:lnTo>
                  <a:lnTo>
                    <a:pt x="51722" y="68028"/>
                  </a:lnTo>
                  <a:lnTo>
                    <a:pt x="51928" y="68047"/>
                  </a:lnTo>
                  <a:lnTo>
                    <a:pt x="52140" y="68084"/>
                  </a:lnTo>
                  <a:lnTo>
                    <a:pt x="52346" y="68139"/>
                  </a:lnTo>
                  <a:lnTo>
                    <a:pt x="52546" y="68194"/>
                  </a:lnTo>
                  <a:lnTo>
                    <a:pt x="52745" y="68268"/>
                  </a:lnTo>
                  <a:lnTo>
                    <a:pt x="52939" y="68360"/>
                  </a:lnTo>
                  <a:lnTo>
                    <a:pt x="53132" y="68452"/>
                  </a:lnTo>
                  <a:lnTo>
                    <a:pt x="53325" y="68562"/>
                  </a:lnTo>
                  <a:lnTo>
                    <a:pt x="53512" y="68691"/>
                  </a:lnTo>
                  <a:lnTo>
                    <a:pt x="53692" y="68820"/>
                  </a:lnTo>
                  <a:lnTo>
                    <a:pt x="53872" y="68949"/>
                  </a:lnTo>
                  <a:lnTo>
                    <a:pt x="54052" y="69114"/>
                  </a:lnTo>
                  <a:lnTo>
                    <a:pt x="54226" y="69262"/>
                  </a:lnTo>
                  <a:lnTo>
                    <a:pt x="54400" y="69446"/>
                  </a:lnTo>
                  <a:lnTo>
                    <a:pt x="54574" y="69630"/>
                  </a:lnTo>
                  <a:lnTo>
                    <a:pt x="54741" y="69832"/>
                  </a:lnTo>
                  <a:lnTo>
                    <a:pt x="54902" y="70035"/>
                  </a:lnTo>
                  <a:lnTo>
                    <a:pt x="55063" y="70237"/>
                  </a:lnTo>
                  <a:lnTo>
                    <a:pt x="55224" y="70476"/>
                  </a:lnTo>
                  <a:lnTo>
                    <a:pt x="55378" y="70697"/>
                  </a:lnTo>
                  <a:lnTo>
                    <a:pt x="55533" y="70955"/>
                  </a:lnTo>
                  <a:lnTo>
                    <a:pt x="55687" y="71194"/>
                  </a:lnTo>
                  <a:lnTo>
                    <a:pt x="55836" y="71470"/>
                  </a:lnTo>
                  <a:lnTo>
                    <a:pt x="55984" y="71746"/>
                  </a:lnTo>
                  <a:lnTo>
                    <a:pt x="56132" y="72022"/>
                  </a:lnTo>
                  <a:lnTo>
                    <a:pt x="56273" y="72317"/>
                  </a:lnTo>
                  <a:lnTo>
                    <a:pt x="56409" y="72611"/>
                  </a:lnTo>
                  <a:lnTo>
                    <a:pt x="56685" y="73237"/>
                  </a:lnTo>
                  <a:lnTo>
                    <a:pt x="56949" y="73900"/>
                  </a:lnTo>
                  <a:lnTo>
                    <a:pt x="57207" y="74599"/>
                  </a:lnTo>
                  <a:lnTo>
                    <a:pt x="57451" y="75336"/>
                  </a:lnTo>
                  <a:lnTo>
                    <a:pt x="57690" y="76090"/>
                  </a:lnTo>
                  <a:lnTo>
                    <a:pt x="57921" y="76882"/>
                  </a:lnTo>
                  <a:lnTo>
                    <a:pt x="58147" y="77710"/>
                  </a:lnTo>
                  <a:lnTo>
                    <a:pt x="58359" y="78557"/>
                  </a:lnTo>
                  <a:lnTo>
                    <a:pt x="58572" y="79422"/>
                  </a:lnTo>
                  <a:lnTo>
                    <a:pt x="58778" y="80323"/>
                  </a:lnTo>
                  <a:lnTo>
                    <a:pt x="58971" y="81262"/>
                  </a:lnTo>
                  <a:lnTo>
                    <a:pt x="59164" y="82201"/>
                  </a:lnTo>
                  <a:lnTo>
                    <a:pt x="59344" y="83176"/>
                  </a:lnTo>
                  <a:lnTo>
                    <a:pt x="59524" y="84170"/>
                  </a:lnTo>
                  <a:lnTo>
                    <a:pt x="59698" y="85201"/>
                  </a:lnTo>
                  <a:lnTo>
                    <a:pt x="59866" y="86232"/>
                  </a:lnTo>
                  <a:lnTo>
                    <a:pt x="60027" y="87299"/>
                  </a:lnTo>
                  <a:lnTo>
                    <a:pt x="60188" y="88367"/>
                  </a:lnTo>
                  <a:lnTo>
                    <a:pt x="60342" y="89471"/>
                  </a:lnTo>
                  <a:lnTo>
                    <a:pt x="60490" y="90576"/>
                  </a:lnTo>
                  <a:lnTo>
                    <a:pt x="60638" y="91698"/>
                  </a:lnTo>
                  <a:lnTo>
                    <a:pt x="60780" y="92839"/>
                  </a:lnTo>
                  <a:lnTo>
                    <a:pt x="60915" y="93981"/>
                  </a:lnTo>
                  <a:lnTo>
                    <a:pt x="61050" y="95159"/>
                  </a:lnTo>
                  <a:lnTo>
                    <a:pt x="61314" y="97514"/>
                  </a:lnTo>
                  <a:lnTo>
                    <a:pt x="61572" y="99907"/>
                  </a:lnTo>
                  <a:lnTo>
                    <a:pt x="61823" y="102337"/>
                  </a:lnTo>
                  <a:lnTo>
                    <a:pt x="62067" y="104785"/>
                  </a:lnTo>
                  <a:lnTo>
                    <a:pt x="62550" y="109718"/>
                  </a:lnTo>
                  <a:lnTo>
                    <a:pt x="62788" y="112165"/>
                  </a:lnTo>
                  <a:lnTo>
                    <a:pt x="63039" y="114613"/>
                  </a:lnTo>
                  <a:lnTo>
                    <a:pt x="63065" y="114853"/>
                  </a:lnTo>
                  <a:lnTo>
                    <a:pt x="63091" y="115074"/>
                  </a:lnTo>
                  <a:lnTo>
                    <a:pt x="63123" y="115276"/>
                  </a:lnTo>
                  <a:lnTo>
                    <a:pt x="63162" y="115497"/>
                  </a:lnTo>
                  <a:lnTo>
                    <a:pt x="63245" y="115883"/>
                  </a:lnTo>
                  <a:lnTo>
                    <a:pt x="63336" y="116252"/>
                  </a:lnTo>
                  <a:lnTo>
                    <a:pt x="63445" y="116601"/>
                  </a:lnTo>
                  <a:lnTo>
                    <a:pt x="63554" y="116914"/>
                  </a:lnTo>
                  <a:lnTo>
                    <a:pt x="63677" y="117209"/>
                  </a:lnTo>
                  <a:lnTo>
                    <a:pt x="63812" y="117466"/>
                  </a:lnTo>
                  <a:lnTo>
                    <a:pt x="63947" y="117687"/>
                  </a:lnTo>
                  <a:lnTo>
                    <a:pt x="64089" y="117890"/>
                  </a:lnTo>
                  <a:lnTo>
                    <a:pt x="64237" y="118074"/>
                  </a:lnTo>
                  <a:lnTo>
                    <a:pt x="64391" y="118203"/>
                  </a:lnTo>
                  <a:lnTo>
                    <a:pt x="64546" y="118313"/>
                  </a:lnTo>
                  <a:lnTo>
                    <a:pt x="64700" y="118405"/>
                  </a:lnTo>
                  <a:lnTo>
                    <a:pt x="64855" y="118442"/>
                  </a:lnTo>
                  <a:lnTo>
                    <a:pt x="65009" y="118460"/>
                  </a:lnTo>
                  <a:lnTo>
                    <a:pt x="65157" y="118460"/>
                  </a:lnTo>
                  <a:lnTo>
                    <a:pt x="65299" y="118405"/>
                  </a:lnTo>
                  <a:lnTo>
                    <a:pt x="65441" y="118331"/>
                  </a:lnTo>
                  <a:lnTo>
                    <a:pt x="65576" y="118239"/>
                  </a:lnTo>
                  <a:lnTo>
                    <a:pt x="65705" y="118111"/>
                  </a:lnTo>
                  <a:lnTo>
                    <a:pt x="65833" y="117945"/>
                  </a:lnTo>
                  <a:lnTo>
                    <a:pt x="65949" y="117742"/>
                  </a:lnTo>
                  <a:lnTo>
                    <a:pt x="66065" y="117522"/>
                  </a:lnTo>
                  <a:lnTo>
                    <a:pt x="66168" y="117264"/>
                  </a:lnTo>
                  <a:lnTo>
                    <a:pt x="66271" y="116988"/>
                  </a:lnTo>
                  <a:lnTo>
                    <a:pt x="66355" y="116675"/>
                  </a:lnTo>
                  <a:lnTo>
                    <a:pt x="66439" y="116325"/>
                  </a:lnTo>
                  <a:lnTo>
                    <a:pt x="66509" y="115957"/>
                  </a:lnTo>
                  <a:lnTo>
                    <a:pt x="66567" y="115534"/>
                  </a:lnTo>
                  <a:lnTo>
                    <a:pt x="66612" y="115092"/>
                  </a:lnTo>
                  <a:lnTo>
                    <a:pt x="66645" y="114613"/>
                  </a:lnTo>
                  <a:lnTo>
                    <a:pt x="66844" y="111061"/>
                  </a:lnTo>
                  <a:lnTo>
                    <a:pt x="67050" y="107509"/>
                  </a:lnTo>
                  <a:lnTo>
                    <a:pt x="67269" y="103975"/>
                  </a:lnTo>
                  <a:lnTo>
                    <a:pt x="67501" y="100459"/>
                  </a:lnTo>
                  <a:lnTo>
                    <a:pt x="67745" y="96944"/>
                  </a:lnTo>
                  <a:lnTo>
                    <a:pt x="67997" y="93447"/>
                  </a:lnTo>
                  <a:lnTo>
                    <a:pt x="68260" y="89968"/>
                  </a:lnTo>
                  <a:lnTo>
                    <a:pt x="68537" y="86508"/>
                  </a:lnTo>
                  <a:lnTo>
                    <a:pt x="68821" y="83048"/>
                  </a:lnTo>
                  <a:lnTo>
                    <a:pt x="69117" y="79606"/>
                  </a:lnTo>
                  <a:lnTo>
                    <a:pt x="69426" y="76164"/>
                  </a:lnTo>
                  <a:lnTo>
                    <a:pt x="69748" y="72722"/>
                  </a:lnTo>
                  <a:lnTo>
                    <a:pt x="70076" y="69298"/>
                  </a:lnTo>
                  <a:lnTo>
                    <a:pt x="70417" y="65893"/>
                  </a:lnTo>
                  <a:lnTo>
                    <a:pt x="70771" y="62470"/>
                  </a:lnTo>
                  <a:lnTo>
                    <a:pt x="71138" y="59065"/>
                  </a:lnTo>
                  <a:lnTo>
                    <a:pt x="71615" y="62415"/>
                  </a:lnTo>
                  <a:lnTo>
                    <a:pt x="72085" y="65783"/>
                  </a:lnTo>
                  <a:lnTo>
                    <a:pt x="72535" y="69133"/>
                  </a:lnTo>
                  <a:lnTo>
                    <a:pt x="72966" y="72501"/>
                  </a:lnTo>
                  <a:lnTo>
                    <a:pt x="73391" y="75869"/>
                  </a:lnTo>
                  <a:lnTo>
                    <a:pt x="73797" y="79238"/>
                  </a:lnTo>
                  <a:lnTo>
                    <a:pt x="74196" y="82624"/>
                  </a:lnTo>
                  <a:lnTo>
                    <a:pt x="74576" y="86029"/>
                  </a:lnTo>
                  <a:lnTo>
                    <a:pt x="74943" y="89434"/>
                  </a:lnTo>
                  <a:lnTo>
                    <a:pt x="75297" y="92876"/>
                  </a:lnTo>
                  <a:lnTo>
                    <a:pt x="75638" y="96318"/>
                  </a:lnTo>
                  <a:lnTo>
                    <a:pt x="75973" y="99797"/>
                  </a:lnTo>
                  <a:lnTo>
                    <a:pt x="76288" y="103294"/>
                  </a:lnTo>
                  <a:lnTo>
                    <a:pt x="76597" y="106828"/>
                  </a:lnTo>
                  <a:lnTo>
                    <a:pt x="76894" y="110380"/>
                  </a:lnTo>
                  <a:lnTo>
                    <a:pt x="77177" y="113969"/>
                  </a:lnTo>
                  <a:lnTo>
                    <a:pt x="77215" y="114429"/>
                  </a:lnTo>
                  <a:lnTo>
                    <a:pt x="77273" y="114871"/>
                  </a:lnTo>
                  <a:lnTo>
                    <a:pt x="77338" y="115258"/>
                  </a:lnTo>
                  <a:lnTo>
                    <a:pt x="77415" y="115626"/>
                  </a:lnTo>
                  <a:lnTo>
                    <a:pt x="77499" y="115957"/>
                  </a:lnTo>
                  <a:lnTo>
                    <a:pt x="77589" y="116252"/>
                  </a:lnTo>
                  <a:lnTo>
                    <a:pt x="77692" y="116509"/>
                  </a:lnTo>
                  <a:lnTo>
                    <a:pt x="77801" y="116749"/>
                  </a:lnTo>
                  <a:lnTo>
                    <a:pt x="77911" y="116951"/>
                  </a:lnTo>
                  <a:lnTo>
                    <a:pt x="78033" y="117117"/>
                  </a:lnTo>
                  <a:lnTo>
                    <a:pt x="78155" y="117264"/>
                  </a:lnTo>
                  <a:lnTo>
                    <a:pt x="78284" y="117374"/>
                  </a:lnTo>
                  <a:lnTo>
                    <a:pt x="78419" y="117448"/>
                  </a:lnTo>
                  <a:lnTo>
                    <a:pt x="78548" y="117503"/>
                  </a:lnTo>
                  <a:lnTo>
                    <a:pt x="78690" y="117540"/>
                  </a:lnTo>
                  <a:lnTo>
                    <a:pt x="78825" y="117522"/>
                  </a:lnTo>
                  <a:lnTo>
                    <a:pt x="78960" y="117485"/>
                  </a:lnTo>
                  <a:lnTo>
                    <a:pt x="79102" y="117430"/>
                  </a:lnTo>
                  <a:lnTo>
                    <a:pt x="79237" y="117338"/>
                  </a:lnTo>
                  <a:lnTo>
                    <a:pt x="79372" y="117227"/>
                  </a:lnTo>
                  <a:lnTo>
                    <a:pt x="79501" y="117098"/>
                  </a:lnTo>
                  <a:lnTo>
                    <a:pt x="79630" y="116933"/>
                  </a:lnTo>
                  <a:lnTo>
                    <a:pt x="79758" y="116730"/>
                  </a:lnTo>
                  <a:lnTo>
                    <a:pt x="79874" y="116528"/>
                  </a:lnTo>
                  <a:lnTo>
                    <a:pt x="79990" y="116288"/>
                  </a:lnTo>
                  <a:lnTo>
                    <a:pt x="80100" y="116012"/>
                  </a:lnTo>
                  <a:lnTo>
                    <a:pt x="80203" y="115736"/>
                  </a:lnTo>
                  <a:lnTo>
                    <a:pt x="80293" y="115423"/>
                  </a:lnTo>
                  <a:lnTo>
                    <a:pt x="80383" y="115092"/>
                  </a:lnTo>
                  <a:lnTo>
                    <a:pt x="80460" y="114742"/>
                  </a:lnTo>
                  <a:lnTo>
                    <a:pt x="80524" y="114356"/>
                  </a:lnTo>
                  <a:lnTo>
                    <a:pt x="80582" y="113969"/>
                  </a:lnTo>
                  <a:lnTo>
                    <a:pt x="80814" y="112055"/>
                  </a:lnTo>
                  <a:lnTo>
                    <a:pt x="81039" y="110159"/>
                  </a:lnTo>
                  <a:lnTo>
                    <a:pt x="81458" y="106497"/>
                  </a:lnTo>
                  <a:lnTo>
                    <a:pt x="81863" y="102981"/>
                  </a:lnTo>
                  <a:lnTo>
                    <a:pt x="82063" y="101288"/>
                  </a:lnTo>
                  <a:lnTo>
                    <a:pt x="82269" y="99631"/>
                  </a:lnTo>
                  <a:lnTo>
                    <a:pt x="82469" y="97993"/>
                  </a:lnTo>
                  <a:lnTo>
                    <a:pt x="82675" y="96410"/>
                  </a:lnTo>
                  <a:lnTo>
                    <a:pt x="82894" y="94882"/>
                  </a:lnTo>
                  <a:lnTo>
                    <a:pt x="83112" y="93373"/>
                  </a:lnTo>
                  <a:lnTo>
                    <a:pt x="83228" y="92637"/>
                  </a:lnTo>
                  <a:lnTo>
                    <a:pt x="83344" y="91919"/>
                  </a:lnTo>
                  <a:lnTo>
                    <a:pt x="83460" y="91220"/>
                  </a:lnTo>
                  <a:lnTo>
                    <a:pt x="83589" y="90502"/>
                  </a:lnTo>
                  <a:lnTo>
                    <a:pt x="83711" y="89821"/>
                  </a:lnTo>
                  <a:lnTo>
                    <a:pt x="83840" y="89140"/>
                  </a:lnTo>
                  <a:lnTo>
                    <a:pt x="83975" y="88477"/>
                  </a:lnTo>
                  <a:lnTo>
                    <a:pt x="84110" y="87833"/>
                  </a:lnTo>
                  <a:lnTo>
                    <a:pt x="84252" y="87189"/>
                  </a:lnTo>
                  <a:lnTo>
                    <a:pt x="84400" y="86545"/>
                  </a:lnTo>
                  <a:lnTo>
                    <a:pt x="84548" y="85937"/>
                  </a:lnTo>
                  <a:lnTo>
                    <a:pt x="84703" y="85330"/>
                  </a:lnTo>
                  <a:lnTo>
                    <a:pt x="84863" y="84741"/>
                  </a:lnTo>
                  <a:lnTo>
                    <a:pt x="85031" y="84152"/>
                  </a:lnTo>
                  <a:lnTo>
                    <a:pt x="85198" y="83581"/>
                  </a:lnTo>
                  <a:lnTo>
                    <a:pt x="85379" y="83029"/>
                  </a:lnTo>
                  <a:lnTo>
                    <a:pt x="85559" y="82477"/>
                  </a:lnTo>
                  <a:lnTo>
                    <a:pt x="85752" y="81943"/>
                  </a:lnTo>
                  <a:lnTo>
                    <a:pt x="85945" y="81428"/>
                  </a:lnTo>
                  <a:lnTo>
                    <a:pt x="86145" y="80931"/>
                  </a:lnTo>
                  <a:lnTo>
                    <a:pt x="86357" y="80434"/>
                  </a:lnTo>
                  <a:lnTo>
                    <a:pt x="86570" y="79955"/>
                  </a:lnTo>
                  <a:lnTo>
                    <a:pt x="86795" y="79495"/>
                  </a:lnTo>
                  <a:lnTo>
                    <a:pt x="87027" y="79035"/>
                  </a:lnTo>
                  <a:lnTo>
                    <a:pt x="87265" y="78593"/>
                  </a:lnTo>
                  <a:lnTo>
                    <a:pt x="87509" y="78170"/>
                  </a:lnTo>
                  <a:lnTo>
                    <a:pt x="87760" y="77765"/>
                  </a:lnTo>
                  <a:lnTo>
                    <a:pt x="88024" y="77360"/>
                  </a:lnTo>
                  <a:lnTo>
                    <a:pt x="88295" y="76974"/>
                  </a:lnTo>
                  <a:lnTo>
                    <a:pt x="88578" y="76606"/>
                  </a:lnTo>
                  <a:lnTo>
                    <a:pt x="88868" y="76256"/>
                  </a:lnTo>
                  <a:lnTo>
                    <a:pt x="89164" y="75906"/>
                  </a:lnTo>
                  <a:lnTo>
                    <a:pt x="89473" y="75593"/>
                  </a:lnTo>
                  <a:lnTo>
                    <a:pt x="89788" y="75280"/>
                  </a:lnTo>
                  <a:lnTo>
                    <a:pt x="90117" y="74967"/>
                  </a:lnTo>
                  <a:lnTo>
                    <a:pt x="90458" y="74691"/>
                  </a:lnTo>
                  <a:lnTo>
                    <a:pt x="90806" y="74415"/>
                  </a:lnTo>
                  <a:lnTo>
                    <a:pt x="91166" y="74176"/>
                  </a:lnTo>
                  <a:lnTo>
                    <a:pt x="91533" y="73937"/>
                  </a:lnTo>
                  <a:lnTo>
                    <a:pt x="91913" y="73716"/>
                  </a:lnTo>
                  <a:lnTo>
                    <a:pt x="92370" y="73477"/>
                  </a:lnTo>
                  <a:lnTo>
                    <a:pt x="92833" y="73274"/>
                  </a:lnTo>
                  <a:lnTo>
                    <a:pt x="93303" y="73108"/>
                  </a:lnTo>
                  <a:lnTo>
                    <a:pt x="93773" y="72961"/>
                  </a:lnTo>
                  <a:lnTo>
                    <a:pt x="94250" y="72832"/>
                  </a:lnTo>
                  <a:lnTo>
                    <a:pt x="94739" y="72740"/>
                  </a:lnTo>
                  <a:lnTo>
                    <a:pt x="95222" y="72648"/>
                  </a:lnTo>
                  <a:lnTo>
                    <a:pt x="95718" y="72593"/>
                  </a:lnTo>
                  <a:lnTo>
                    <a:pt x="96213" y="72556"/>
                  </a:lnTo>
                  <a:lnTo>
                    <a:pt x="96709" y="72538"/>
                  </a:lnTo>
                  <a:lnTo>
                    <a:pt x="97713" y="72538"/>
                  </a:lnTo>
                  <a:lnTo>
                    <a:pt x="98222" y="72575"/>
                  </a:lnTo>
                  <a:lnTo>
                    <a:pt x="98730" y="72611"/>
                  </a:lnTo>
                  <a:lnTo>
                    <a:pt x="99754" y="72703"/>
                  </a:lnTo>
                  <a:lnTo>
                    <a:pt x="100778" y="72851"/>
                  </a:lnTo>
                  <a:lnTo>
                    <a:pt x="101801" y="72998"/>
                  </a:lnTo>
                  <a:lnTo>
                    <a:pt x="103848" y="73348"/>
                  </a:lnTo>
                  <a:lnTo>
                    <a:pt x="104859" y="73495"/>
                  </a:lnTo>
                  <a:lnTo>
                    <a:pt x="105864" y="73642"/>
                  </a:lnTo>
                  <a:lnTo>
                    <a:pt x="106848" y="73734"/>
                  </a:lnTo>
                  <a:lnTo>
                    <a:pt x="107338" y="73771"/>
                  </a:lnTo>
                  <a:lnTo>
                    <a:pt x="107827" y="73789"/>
                  </a:lnTo>
                  <a:lnTo>
                    <a:pt x="107776" y="77360"/>
                  </a:lnTo>
                  <a:lnTo>
                    <a:pt x="107718" y="80931"/>
                  </a:lnTo>
                  <a:lnTo>
                    <a:pt x="107685" y="82716"/>
                  </a:lnTo>
                  <a:lnTo>
                    <a:pt x="107647" y="84483"/>
                  </a:lnTo>
                  <a:lnTo>
                    <a:pt x="107602" y="86269"/>
                  </a:lnTo>
                  <a:lnTo>
                    <a:pt x="107550" y="88054"/>
                  </a:lnTo>
                  <a:lnTo>
                    <a:pt x="107499" y="89839"/>
                  </a:lnTo>
                  <a:lnTo>
                    <a:pt x="107441" y="91625"/>
                  </a:lnTo>
                  <a:lnTo>
                    <a:pt x="107376" y="93410"/>
                  </a:lnTo>
                  <a:lnTo>
                    <a:pt x="107299" y="95177"/>
                  </a:lnTo>
                  <a:lnTo>
                    <a:pt x="107222" y="96962"/>
                  </a:lnTo>
                  <a:lnTo>
                    <a:pt x="107138" y="98729"/>
                  </a:lnTo>
                  <a:lnTo>
                    <a:pt x="107042" y="100496"/>
                  </a:lnTo>
                  <a:lnTo>
                    <a:pt x="106939" y="102263"/>
                  </a:lnTo>
                  <a:lnTo>
                    <a:pt x="106848" y="103791"/>
                  </a:lnTo>
                  <a:lnTo>
                    <a:pt x="106752" y="105263"/>
                  </a:lnTo>
                  <a:lnTo>
                    <a:pt x="106655" y="106681"/>
                  </a:lnTo>
                  <a:lnTo>
                    <a:pt x="106559" y="108043"/>
                  </a:lnTo>
                  <a:lnTo>
                    <a:pt x="106456" y="109349"/>
                  </a:lnTo>
                  <a:lnTo>
                    <a:pt x="106353" y="110619"/>
                  </a:lnTo>
                  <a:lnTo>
                    <a:pt x="106250" y="111834"/>
                  </a:lnTo>
                  <a:lnTo>
                    <a:pt x="106140" y="113012"/>
                  </a:lnTo>
                  <a:lnTo>
                    <a:pt x="106031" y="114135"/>
                  </a:lnTo>
                  <a:lnTo>
                    <a:pt x="105915" y="115202"/>
                  </a:lnTo>
                  <a:lnTo>
                    <a:pt x="105799" y="116252"/>
                  </a:lnTo>
                  <a:lnTo>
                    <a:pt x="105683" y="117227"/>
                  </a:lnTo>
                  <a:lnTo>
                    <a:pt x="105561" y="118184"/>
                  </a:lnTo>
                  <a:lnTo>
                    <a:pt x="105432" y="119086"/>
                  </a:lnTo>
                  <a:lnTo>
                    <a:pt x="105303" y="119933"/>
                  </a:lnTo>
                  <a:lnTo>
                    <a:pt x="105168" y="120761"/>
                  </a:lnTo>
                  <a:lnTo>
                    <a:pt x="105033" y="121552"/>
                  </a:lnTo>
                  <a:lnTo>
                    <a:pt x="104891" y="122289"/>
                  </a:lnTo>
                  <a:lnTo>
                    <a:pt x="104750" y="122988"/>
                  </a:lnTo>
                  <a:lnTo>
                    <a:pt x="104595" y="123669"/>
                  </a:lnTo>
                  <a:lnTo>
                    <a:pt x="104447" y="124295"/>
                  </a:lnTo>
                  <a:lnTo>
                    <a:pt x="104286" y="124902"/>
                  </a:lnTo>
                  <a:lnTo>
                    <a:pt x="104125" y="125454"/>
                  </a:lnTo>
                  <a:lnTo>
                    <a:pt x="103958" y="125988"/>
                  </a:lnTo>
                  <a:lnTo>
                    <a:pt x="103784" y="126485"/>
                  </a:lnTo>
                  <a:lnTo>
                    <a:pt x="103610" y="126964"/>
                  </a:lnTo>
                  <a:lnTo>
                    <a:pt x="103424" y="127405"/>
                  </a:lnTo>
                  <a:lnTo>
                    <a:pt x="103237" y="127810"/>
                  </a:lnTo>
                  <a:lnTo>
                    <a:pt x="103044" y="128179"/>
                  </a:lnTo>
                  <a:lnTo>
                    <a:pt x="102844" y="128547"/>
                  </a:lnTo>
                  <a:lnTo>
                    <a:pt x="102645" y="128860"/>
                  </a:lnTo>
                  <a:lnTo>
                    <a:pt x="102432" y="129172"/>
                  </a:lnTo>
                  <a:lnTo>
                    <a:pt x="102220" y="129449"/>
                  </a:lnTo>
                  <a:lnTo>
                    <a:pt x="101994" y="129688"/>
                  </a:lnTo>
                  <a:lnTo>
                    <a:pt x="101769" y="129927"/>
                  </a:lnTo>
                  <a:lnTo>
                    <a:pt x="101537" y="130130"/>
                  </a:lnTo>
                  <a:lnTo>
                    <a:pt x="101299" y="130314"/>
                  </a:lnTo>
                  <a:lnTo>
                    <a:pt x="101048" y="130479"/>
                  </a:lnTo>
                  <a:lnTo>
                    <a:pt x="100797" y="130627"/>
                  </a:lnTo>
                  <a:lnTo>
                    <a:pt x="100539" y="130755"/>
                  </a:lnTo>
                  <a:lnTo>
                    <a:pt x="100269" y="130866"/>
                  </a:lnTo>
                  <a:lnTo>
                    <a:pt x="99999" y="130958"/>
                  </a:lnTo>
                  <a:lnTo>
                    <a:pt x="99715" y="131031"/>
                  </a:lnTo>
                  <a:lnTo>
                    <a:pt x="99426" y="131087"/>
                  </a:lnTo>
                  <a:lnTo>
                    <a:pt x="99136" y="131142"/>
                  </a:lnTo>
                  <a:lnTo>
                    <a:pt x="98827" y="131179"/>
                  </a:lnTo>
                  <a:lnTo>
                    <a:pt x="98518" y="131197"/>
                  </a:lnTo>
                  <a:lnTo>
                    <a:pt x="98203" y="131215"/>
                  </a:lnTo>
                  <a:lnTo>
                    <a:pt x="97539" y="131215"/>
                  </a:lnTo>
                  <a:lnTo>
                    <a:pt x="96844" y="131179"/>
                  </a:lnTo>
                  <a:lnTo>
                    <a:pt x="96117" y="131105"/>
                  </a:lnTo>
                  <a:lnTo>
                    <a:pt x="95357" y="131031"/>
                  </a:lnTo>
                  <a:lnTo>
                    <a:pt x="93728" y="130829"/>
                  </a:lnTo>
                  <a:lnTo>
                    <a:pt x="92853" y="130737"/>
                  </a:lnTo>
                  <a:lnTo>
                    <a:pt x="91945" y="130663"/>
                  </a:lnTo>
                  <a:lnTo>
                    <a:pt x="75117" y="129191"/>
                  </a:lnTo>
                  <a:lnTo>
                    <a:pt x="72567" y="128988"/>
                  </a:lnTo>
                  <a:lnTo>
                    <a:pt x="70018" y="128768"/>
                  </a:lnTo>
                  <a:lnTo>
                    <a:pt x="67475" y="128565"/>
                  </a:lnTo>
                  <a:lnTo>
                    <a:pt x="64926" y="128363"/>
                  </a:lnTo>
                  <a:lnTo>
                    <a:pt x="44338" y="126651"/>
                  </a:lnTo>
                  <a:lnTo>
                    <a:pt x="34044" y="125823"/>
                  </a:lnTo>
                  <a:lnTo>
                    <a:pt x="23743" y="125013"/>
                  </a:lnTo>
                  <a:lnTo>
                    <a:pt x="13887" y="124166"/>
                  </a:lnTo>
                  <a:lnTo>
                    <a:pt x="8962" y="123761"/>
                  </a:lnTo>
                  <a:lnTo>
                    <a:pt x="4024" y="123375"/>
                  </a:lnTo>
                  <a:lnTo>
                    <a:pt x="4108" y="121405"/>
                  </a:lnTo>
                  <a:lnTo>
                    <a:pt x="4179" y="119417"/>
                  </a:lnTo>
                  <a:lnTo>
                    <a:pt x="4250" y="117448"/>
                  </a:lnTo>
                  <a:lnTo>
                    <a:pt x="4314" y="115460"/>
                  </a:lnTo>
                  <a:lnTo>
                    <a:pt x="4378" y="113454"/>
                  </a:lnTo>
                  <a:lnTo>
                    <a:pt x="4436" y="111466"/>
                  </a:lnTo>
                  <a:lnTo>
                    <a:pt x="4488" y="109478"/>
                  </a:lnTo>
                  <a:lnTo>
                    <a:pt x="4539" y="107472"/>
                  </a:lnTo>
                  <a:lnTo>
                    <a:pt x="4584" y="105466"/>
                  </a:lnTo>
                  <a:lnTo>
                    <a:pt x="4630" y="103460"/>
                  </a:lnTo>
                  <a:lnTo>
                    <a:pt x="4700" y="99429"/>
                  </a:lnTo>
                  <a:lnTo>
                    <a:pt x="4758" y="95398"/>
                  </a:lnTo>
                  <a:lnTo>
                    <a:pt x="4803" y="91349"/>
                  </a:lnTo>
                  <a:lnTo>
                    <a:pt x="4836" y="87281"/>
                  </a:lnTo>
                  <a:lnTo>
                    <a:pt x="4848" y="83232"/>
                  </a:lnTo>
                  <a:lnTo>
                    <a:pt x="4848" y="79164"/>
                  </a:lnTo>
                  <a:lnTo>
                    <a:pt x="4836" y="75096"/>
                  </a:lnTo>
                  <a:lnTo>
                    <a:pt x="4810" y="71029"/>
                  </a:lnTo>
                  <a:lnTo>
                    <a:pt x="4771" y="66961"/>
                  </a:lnTo>
                  <a:lnTo>
                    <a:pt x="4720" y="62893"/>
                  </a:lnTo>
                  <a:lnTo>
                    <a:pt x="4655" y="58826"/>
                  </a:lnTo>
                  <a:lnTo>
                    <a:pt x="4758" y="58973"/>
                  </a:lnTo>
                  <a:lnTo>
                    <a:pt x="4861" y="59102"/>
                  </a:lnTo>
                  <a:lnTo>
                    <a:pt x="4977" y="59194"/>
                  </a:lnTo>
                  <a:lnTo>
                    <a:pt x="5093" y="59286"/>
                  </a:lnTo>
                  <a:lnTo>
                    <a:pt x="5222" y="59341"/>
                  </a:lnTo>
                  <a:lnTo>
                    <a:pt x="5357" y="59359"/>
                  </a:lnTo>
                  <a:lnTo>
                    <a:pt x="5505" y="59359"/>
                  </a:lnTo>
                  <a:lnTo>
                    <a:pt x="5660" y="59304"/>
                  </a:lnTo>
                  <a:lnTo>
                    <a:pt x="6091" y="59175"/>
                  </a:lnTo>
                  <a:lnTo>
                    <a:pt x="6516" y="59010"/>
                  </a:lnTo>
                  <a:lnTo>
                    <a:pt x="6941" y="58826"/>
                  </a:lnTo>
                  <a:lnTo>
                    <a:pt x="7366" y="58641"/>
                  </a:lnTo>
                  <a:lnTo>
                    <a:pt x="8202" y="58237"/>
                  </a:lnTo>
                  <a:lnTo>
                    <a:pt x="9027" y="57832"/>
                  </a:lnTo>
                  <a:lnTo>
                    <a:pt x="9838" y="57463"/>
                  </a:lnTo>
                  <a:lnTo>
                    <a:pt x="10243" y="57279"/>
                  </a:lnTo>
                  <a:lnTo>
                    <a:pt x="10636" y="57132"/>
                  </a:lnTo>
                  <a:lnTo>
                    <a:pt x="11035" y="57003"/>
                  </a:lnTo>
                  <a:lnTo>
                    <a:pt x="11421" y="56893"/>
                  </a:lnTo>
                  <a:lnTo>
                    <a:pt x="11808" y="56801"/>
                  </a:lnTo>
                  <a:lnTo>
                    <a:pt x="12194" y="56746"/>
                  </a:lnTo>
                  <a:close/>
                  <a:moveTo>
                    <a:pt x="3406" y="1"/>
                  </a:moveTo>
                  <a:lnTo>
                    <a:pt x="3271" y="19"/>
                  </a:lnTo>
                  <a:lnTo>
                    <a:pt x="3142" y="56"/>
                  </a:lnTo>
                  <a:lnTo>
                    <a:pt x="3020" y="111"/>
                  </a:lnTo>
                  <a:lnTo>
                    <a:pt x="2898" y="203"/>
                  </a:lnTo>
                  <a:lnTo>
                    <a:pt x="2788" y="295"/>
                  </a:lnTo>
                  <a:lnTo>
                    <a:pt x="2672" y="406"/>
                  </a:lnTo>
                  <a:lnTo>
                    <a:pt x="2569" y="534"/>
                  </a:lnTo>
                  <a:lnTo>
                    <a:pt x="2466" y="682"/>
                  </a:lnTo>
                  <a:lnTo>
                    <a:pt x="2370" y="829"/>
                  </a:lnTo>
                  <a:lnTo>
                    <a:pt x="2280" y="1013"/>
                  </a:lnTo>
                  <a:lnTo>
                    <a:pt x="2196" y="1197"/>
                  </a:lnTo>
                  <a:lnTo>
                    <a:pt x="2112" y="1381"/>
                  </a:lnTo>
                  <a:lnTo>
                    <a:pt x="2035" y="1602"/>
                  </a:lnTo>
                  <a:lnTo>
                    <a:pt x="1958" y="1823"/>
                  </a:lnTo>
                  <a:lnTo>
                    <a:pt x="1893" y="2044"/>
                  </a:lnTo>
                  <a:lnTo>
                    <a:pt x="1829" y="2283"/>
                  </a:lnTo>
                  <a:lnTo>
                    <a:pt x="1771" y="2541"/>
                  </a:lnTo>
                  <a:lnTo>
                    <a:pt x="1713" y="2798"/>
                  </a:lnTo>
                  <a:lnTo>
                    <a:pt x="1662" y="3056"/>
                  </a:lnTo>
                  <a:lnTo>
                    <a:pt x="1617" y="3332"/>
                  </a:lnTo>
                  <a:lnTo>
                    <a:pt x="1578" y="3608"/>
                  </a:lnTo>
                  <a:lnTo>
                    <a:pt x="1539" y="3903"/>
                  </a:lnTo>
                  <a:lnTo>
                    <a:pt x="1507" y="4197"/>
                  </a:lnTo>
                  <a:lnTo>
                    <a:pt x="1481" y="4492"/>
                  </a:lnTo>
                  <a:lnTo>
                    <a:pt x="1462" y="4786"/>
                  </a:lnTo>
                  <a:lnTo>
                    <a:pt x="1443" y="5081"/>
                  </a:lnTo>
                  <a:lnTo>
                    <a:pt x="1430" y="5393"/>
                  </a:lnTo>
                  <a:lnTo>
                    <a:pt x="1417" y="5706"/>
                  </a:lnTo>
                  <a:lnTo>
                    <a:pt x="1417" y="6001"/>
                  </a:lnTo>
                  <a:lnTo>
                    <a:pt x="1417" y="6314"/>
                  </a:lnTo>
                  <a:lnTo>
                    <a:pt x="1423" y="6627"/>
                  </a:lnTo>
                  <a:lnTo>
                    <a:pt x="1340" y="6719"/>
                  </a:lnTo>
                  <a:lnTo>
                    <a:pt x="1256" y="6829"/>
                  </a:lnTo>
                  <a:lnTo>
                    <a:pt x="1179" y="6940"/>
                  </a:lnTo>
                  <a:lnTo>
                    <a:pt x="1102" y="7087"/>
                  </a:lnTo>
                  <a:lnTo>
                    <a:pt x="1031" y="7234"/>
                  </a:lnTo>
                  <a:lnTo>
                    <a:pt x="960" y="7381"/>
                  </a:lnTo>
                  <a:lnTo>
                    <a:pt x="896" y="7547"/>
                  </a:lnTo>
                  <a:lnTo>
                    <a:pt x="838" y="7731"/>
                  </a:lnTo>
                  <a:lnTo>
                    <a:pt x="780" y="7933"/>
                  </a:lnTo>
                  <a:lnTo>
                    <a:pt x="735" y="8136"/>
                  </a:lnTo>
                  <a:lnTo>
                    <a:pt x="696" y="8357"/>
                  </a:lnTo>
                  <a:lnTo>
                    <a:pt x="657" y="8578"/>
                  </a:lnTo>
                  <a:lnTo>
                    <a:pt x="632" y="8835"/>
                  </a:lnTo>
                  <a:lnTo>
                    <a:pt x="612" y="9093"/>
                  </a:lnTo>
                  <a:lnTo>
                    <a:pt x="599" y="9369"/>
                  </a:lnTo>
                  <a:lnTo>
                    <a:pt x="593" y="9645"/>
                  </a:lnTo>
                  <a:lnTo>
                    <a:pt x="593" y="16842"/>
                  </a:lnTo>
                  <a:lnTo>
                    <a:pt x="587" y="24039"/>
                  </a:lnTo>
                  <a:lnTo>
                    <a:pt x="561" y="38469"/>
                  </a:lnTo>
                  <a:lnTo>
                    <a:pt x="535" y="52899"/>
                  </a:lnTo>
                  <a:lnTo>
                    <a:pt x="509" y="67311"/>
                  </a:lnTo>
                  <a:lnTo>
                    <a:pt x="496" y="74526"/>
                  </a:lnTo>
                  <a:lnTo>
                    <a:pt x="490" y="81741"/>
                  </a:lnTo>
                  <a:lnTo>
                    <a:pt x="490" y="88956"/>
                  </a:lnTo>
                  <a:lnTo>
                    <a:pt x="496" y="96152"/>
                  </a:lnTo>
                  <a:lnTo>
                    <a:pt x="509" y="103368"/>
                  </a:lnTo>
                  <a:lnTo>
                    <a:pt x="529" y="110564"/>
                  </a:lnTo>
                  <a:lnTo>
                    <a:pt x="554" y="117742"/>
                  </a:lnTo>
                  <a:lnTo>
                    <a:pt x="593" y="124939"/>
                  </a:lnTo>
                  <a:lnTo>
                    <a:pt x="490" y="125270"/>
                  </a:lnTo>
                  <a:lnTo>
                    <a:pt x="400" y="125620"/>
                  </a:lnTo>
                  <a:lnTo>
                    <a:pt x="316" y="125988"/>
                  </a:lnTo>
                  <a:lnTo>
                    <a:pt x="239" y="126375"/>
                  </a:lnTo>
                  <a:lnTo>
                    <a:pt x="181" y="126780"/>
                  </a:lnTo>
                  <a:lnTo>
                    <a:pt x="123" y="127203"/>
                  </a:lnTo>
                  <a:lnTo>
                    <a:pt x="78" y="127626"/>
                  </a:lnTo>
                  <a:lnTo>
                    <a:pt x="46" y="128068"/>
                  </a:lnTo>
                  <a:lnTo>
                    <a:pt x="20" y="128510"/>
                  </a:lnTo>
                  <a:lnTo>
                    <a:pt x="7" y="128970"/>
                  </a:lnTo>
                  <a:lnTo>
                    <a:pt x="1" y="129412"/>
                  </a:lnTo>
                  <a:lnTo>
                    <a:pt x="7" y="129872"/>
                  </a:lnTo>
                  <a:lnTo>
                    <a:pt x="20" y="130314"/>
                  </a:lnTo>
                  <a:lnTo>
                    <a:pt x="46" y="130755"/>
                  </a:lnTo>
                  <a:lnTo>
                    <a:pt x="78" y="131197"/>
                  </a:lnTo>
                  <a:lnTo>
                    <a:pt x="123" y="131639"/>
                  </a:lnTo>
                  <a:lnTo>
                    <a:pt x="175" y="132062"/>
                  </a:lnTo>
                  <a:lnTo>
                    <a:pt x="239" y="132485"/>
                  </a:lnTo>
                  <a:lnTo>
                    <a:pt x="310" y="132872"/>
                  </a:lnTo>
                  <a:lnTo>
                    <a:pt x="393" y="133259"/>
                  </a:lnTo>
                  <a:lnTo>
                    <a:pt x="484" y="133627"/>
                  </a:lnTo>
                  <a:lnTo>
                    <a:pt x="587" y="133976"/>
                  </a:lnTo>
                  <a:lnTo>
                    <a:pt x="696" y="134289"/>
                  </a:lnTo>
                  <a:lnTo>
                    <a:pt x="818" y="134602"/>
                  </a:lnTo>
                  <a:lnTo>
                    <a:pt x="947" y="134878"/>
                  </a:lnTo>
                  <a:lnTo>
                    <a:pt x="1089" y="135118"/>
                  </a:lnTo>
                  <a:lnTo>
                    <a:pt x="1243" y="135338"/>
                  </a:lnTo>
                  <a:lnTo>
                    <a:pt x="1398" y="135522"/>
                  </a:lnTo>
                  <a:lnTo>
                    <a:pt x="1572" y="135670"/>
                  </a:lnTo>
                  <a:lnTo>
                    <a:pt x="1752" y="135780"/>
                  </a:lnTo>
                  <a:lnTo>
                    <a:pt x="1939" y="135854"/>
                  </a:lnTo>
                  <a:lnTo>
                    <a:pt x="2138" y="135891"/>
                  </a:lnTo>
                  <a:lnTo>
                    <a:pt x="8099" y="136424"/>
                  </a:lnTo>
                  <a:lnTo>
                    <a:pt x="14061" y="136977"/>
                  </a:lnTo>
                  <a:lnTo>
                    <a:pt x="25990" y="138118"/>
                  </a:lnTo>
                  <a:lnTo>
                    <a:pt x="37919" y="139277"/>
                  </a:lnTo>
                  <a:lnTo>
                    <a:pt x="43881" y="139848"/>
                  </a:lnTo>
                  <a:lnTo>
                    <a:pt x="49842" y="140400"/>
                  </a:lnTo>
                  <a:lnTo>
                    <a:pt x="55810" y="140952"/>
                  </a:lnTo>
                  <a:lnTo>
                    <a:pt x="61771" y="141486"/>
                  </a:lnTo>
                  <a:lnTo>
                    <a:pt x="67739" y="141983"/>
                  </a:lnTo>
                  <a:lnTo>
                    <a:pt x="73700" y="142461"/>
                  </a:lnTo>
                  <a:lnTo>
                    <a:pt x="79662" y="142903"/>
                  </a:lnTo>
                  <a:lnTo>
                    <a:pt x="85630" y="143308"/>
                  </a:lnTo>
                  <a:lnTo>
                    <a:pt x="88610" y="143511"/>
                  </a:lnTo>
                  <a:lnTo>
                    <a:pt x="91591" y="143676"/>
                  </a:lnTo>
                  <a:lnTo>
                    <a:pt x="94572" y="143842"/>
                  </a:lnTo>
                  <a:lnTo>
                    <a:pt x="97552" y="143989"/>
                  </a:lnTo>
                  <a:lnTo>
                    <a:pt x="98009" y="144026"/>
                  </a:lnTo>
                  <a:lnTo>
                    <a:pt x="98473" y="144063"/>
                  </a:lnTo>
                  <a:lnTo>
                    <a:pt x="99387" y="144192"/>
                  </a:lnTo>
                  <a:lnTo>
                    <a:pt x="100295" y="144320"/>
                  </a:lnTo>
                  <a:lnTo>
                    <a:pt x="101190" y="144431"/>
                  </a:lnTo>
                  <a:lnTo>
                    <a:pt x="101634" y="144486"/>
                  </a:lnTo>
                  <a:lnTo>
                    <a:pt x="102072" y="144504"/>
                  </a:lnTo>
                  <a:lnTo>
                    <a:pt x="102509" y="144523"/>
                  </a:lnTo>
                  <a:lnTo>
                    <a:pt x="102941" y="144523"/>
                  </a:lnTo>
                  <a:lnTo>
                    <a:pt x="103372" y="144486"/>
                  </a:lnTo>
                  <a:lnTo>
                    <a:pt x="103797" y="144449"/>
                  </a:lnTo>
                  <a:lnTo>
                    <a:pt x="104215" y="144357"/>
                  </a:lnTo>
                  <a:lnTo>
                    <a:pt x="104627" y="144247"/>
                  </a:lnTo>
                  <a:lnTo>
                    <a:pt x="105039" y="144081"/>
                  </a:lnTo>
                  <a:lnTo>
                    <a:pt x="105445" y="143897"/>
                  </a:lnTo>
                  <a:lnTo>
                    <a:pt x="105645" y="143787"/>
                  </a:lnTo>
                  <a:lnTo>
                    <a:pt x="105844" y="143658"/>
                  </a:lnTo>
                  <a:lnTo>
                    <a:pt x="106044" y="143529"/>
                  </a:lnTo>
                  <a:lnTo>
                    <a:pt x="106237" y="143382"/>
                  </a:lnTo>
                  <a:lnTo>
                    <a:pt x="106430" y="143216"/>
                  </a:lnTo>
                  <a:lnTo>
                    <a:pt x="106623" y="143050"/>
                  </a:lnTo>
                  <a:lnTo>
                    <a:pt x="106816" y="142866"/>
                  </a:lnTo>
                  <a:lnTo>
                    <a:pt x="107003" y="142664"/>
                  </a:lnTo>
                  <a:lnTo>
                    <a:pt x="107190" y="142443"/>
                  </a:lnTo>
                  <a:lnTo>
                    <a:pt x="107376" y="142222"/>
                  </a:lnTo>
                  <a:lnTo>
                    <a:pt x="107563" y="141983"/>
                  </a:lnTo>
                  <a:lnTo>
                    <a:pt x="107743" y="141725"/>
                  </a:lnTo>
                  <a:lnTo>
                    <a:pt x="107924" y="141449"/>
                  </a:lnTo>
                  <a:lnTo>
                    <a:pt x="108104" y="141155"/>
                  </a:lnTo>
                  <a:lnTo>
                    <a:pt x="108284" y="140842"/>
                  </a:lnTo>
                  <a:lnTo>
                    <a:pt x="108458" y="140529"/>
                  </a:lnTo>
                  <a:lnTo>
                    <a:pt x="108632" y="140179"/>
                  </a:lnTo>
                  <a:lnTo>
                    <a:pt x="108799" y="139829"/>
                  </a:lnTo>
                  <a:lnTo>
                    <a:pt x="108973" y="139443"/>
                  </a:lnTo>
                  <a:lnTo>
                    <a:pt x="109140" y="139056"/>
                  </a:lnTo>
                  <a:lnTo>
                    <a:pt x="109301" y="138633"/>
                  </a:lnTo>
                  <a:lnTo>
                    <a:pt x="109469" y="138191"/>
                  </a:lnTo>
                  <a:lnTo>
                    <a:pt x="109630" y="137750"/>
                  </a:lnTo>
                  <a:lnTo>
                    <a:pt x="109784" y="137271"/>
                  </a:lnTo>
                  <a:lnTo>
                    <a:pt x="109945" y="136774"/>
                  </a:lnTo>
                  <a:lnTo>
                    <a:pt x="110100" y="136259"/>
                  </a:lnTo>
                  <a:lnTo>
                    <a:pt x="110248" y="135725"/>
                  </a:lnTo>
                  <a:lnTo>
                    <a:pt x="110402" y="135154"/>
                  </a:lnTo>
                  <a:lnTo>
                    <a:pt x="110524" y="134639"/>
                  </a:lnTo>
                  <a:lnTo>
                    <a:pt x="110647" y="134105"/>
                  </a:lnTo>
                  <a:lnTo>
                    <a:pt x="110763" y="133553"/>
                  </a:lnTo>
                  <a:lnTo>
                    <a:pt x="110872" y="132982"/>
                  </a:lnTo>
                  <a:lnTo>
                    <a:pt x="110975" y="132393"/>
                  </a:lnTo>
                  <a:lnTo>
                    <a:pt x="111072" y="131786"/>
                  </a:lnTo>
                  <a:lnTo>
                    <a:pt x="111162" y="131160"/>
                  </a:lnTo>
                  <a:lnTo>
                    <a:pt x="111245" y="130534"/>
                  </a:lnTo>
                  <a:lnTo>
                    <a:pt x="111323" y="129872"/>
                  </a:lnTo>
                  <a:lnTo>
                    <a:pt x="111400" y="129191"/>
                  </a:lnTo>
                  <a:lnTo>
                    <a:pt x="111471" y="128510"/>
                  </a:lnTo>
                  <a:lnTo>
                    <a:pt x="111535" y="127810"/>
                  </a:lnTo>
                  <a:lnTo>
                    <a:pt x="111593" y="127093"/>
                  </a:lnTo>
                  <a:lnTo>
                    <a:pt x="111645" y="126375"/>
                  </a:lnTo>
                  <a:lnTo>
                    <a:pt x="111696" y="125620"/>
                  </a:lnTo>
                  <a:lnTo>
                    <a:pt x="111741" y="124884"/>
                  </a:lnTo>
                  <a:lnTo>
                    <a:pt x="111786" y="124111"/>
                  </a:lnTo>
                  <a:lnTo>
                    <a:pt x="111825" y="123338"/>
                  </a:lnTo>
                  <a:lnTo>
                    <a:pt x="111857" y="122565"/>
                  </a:lnTo>
                  <a:lnTo>
                    <a:pt x="111889" y="121773"/>
                  </a:lnTo>
                  <a:lnTo>
                    <a:pt x="111934" y="120154"/>
                  </a:lnTo>
                  <a:lnTo>
                    <a:pt x="111973" y="118515"/>
                  </a:lnTo>
                  <a:lnTo>
                    <a:pt x="111999" y="116859"/>
                  </a:lnTo>
                  <a:lnTo>
                    <a:pt x="112012" y="115184"/>
                  </a:lnTo>
                  <a:lnTo>
                    <a:pt x="112012" y="113472"/>
                  </a:lnTo>
                  <a:lnTo>
                    <a:pt x="112005" y="111761"/>
                  </a:lnTo>
                  <a:lnTo>
                    <a:pt x="111992" y="110049"/>
                  </a:lnTo>
                  <a:lnTo>
                    <a:pt x="111973" y="108337"/>
                  </a:lnTo>
                  <a:lnTo>
                    <a:pt x="111947" y="106625"/>
                  </a:lnTo>
                  <a:lnTo>
                    <a:pt x="111915" y="104932"/>
                  </a:lnTo>
                  <a:lnTo>
                    <a:pt x="111851" y="101564"/>
                  </a:lnTo>
                  <a:lnTo>
                    <a:pt x="111780" y="98306"/>
                  </a:lnTo>
                  <a:lnTo>
                    <a:pt x="111715" y="95177"/>
                  </a:lnTo>
                  <a:lnTo>
                    <a:pt x="111690" y="93668"/>
                  </a:lnTo>
                  <a:lnTo>
                    <a:pt x="111670" y="92214"/>
                  </a:lnTo>
                  <a:lnTo>
                    <a:pt x="111658" y="90815"/>
                  </a:lnTo>
                  <a:lnTo>
                    <a:pt x="111645" y="89471"/>
                  </a:lnTo>
                  <a:lnTo>
                    <a:pt x="111651" y="88183"/>
                  </a:lnTo>
                  <a:lnTo>
                    <a:pt x="111658" y="86968"/>
                  </a:lnTo>
                  <a:lnTo>
                    <a:pt x="111715" y="82661"/>
                  </a:lnTo>
                  <a:lnTo>
                    <a:pt x="111780" y="78354"/>
                  </a:lnTo>
                  <a:lnTo>
                    <a:pt x="111902" y="69759"/>
                  </a:lnTo>
                  <a:lnTo>
                    <a:pt x="111960" y="65452"/>
                  </a:lnTo>
                  <a:lnTo>
                    <a:pt x="112012" y="61163"/>
                  </a:lnTo>
                  <a:lnTo>
                    <a:pt x="112050" y="56856"/>
                  </a:lnTo>
                  <a:lnTo>
                    <a:pt x="112076" y="52568"/>
                  </a:lnTo>
                  <a:lnTo>
                    <a:pt x="112089" y="50432"/>
                  </a:lnTo>
                  <a:lnTo>
                    <a:pt x="112089" y="48279"/>
                  </a:lnTo>
                  <a:lnTo>
                    <a:pt x="112089" y="46126"/>
                  </a:lnTo>
                  <a:lnTo>
                    <a:pt x="112082" y="43990"/>
                  </a:lnTo>
                  <a:lnTo>
                    <a:pt x="112070" y="41837"/>
                  </a:lnTo>
                  <a:lnTo>
                    <a:pt x="112057" y="39702"/>
                  </a:lnTo>
                  <a:lnTo>
                    <a:pt x="112031" y="37548"/>
                  </a:lnTo>
                  <a:lnTo>
                    <a:pt x="111999" y="35413"/>
                  </a:lnTo>
                  <a:lnTo>
                    <a:pt x="111967" y="33260"/>
                  </a:lnTo>
                  <a:lnTo>
                    <a:pt x="111921" y="31125"/>
                  </a:lnTo>
                  <a:lnTo>
                    <a:pt x="111870" y="28971"/>
                  </a:lnTo>
                  <a:lnTo>
                    <a:pt x="111812" y="26818"/>
                  </a:lnTo>
                  <a:lnTo>
                    <a:pt x="111741" y="24683"/>
                  </a:lnTo>
                  <a:lnTo>
                    <a:pt x="111670" y="22529"/>
                  </a:lnTo>
                  <a:lnTo>
                    <a:pt x="111580" y="20394"/>
                  </a:lnTo>
                  <a:lnTo>
                    <a:pt x="111490" y="18241"/>
                  </a:lnTo>
                  <a:lnTo>
                    <a:pt x="111484" y="18130"/>
                  </a:lnTo>
                  <a:lnTo>
                    <a:pt x="111471" y="18038"/>
                  </a:lnTo>
                  <a:lnTo>
                    <a:pt x="111432" y="17836"/>
                  </a:lnTo>
                  <a:lnTo>
                    <a:pt x="111452" y="17541"/>
                  </a:lnTo>
                  <a:lnTo>
                    <a:pt x="111464" y="17284"/>
                  </a:lnTo>
                  <a:lnTo>
                    <a:pt x="111464" y="17008"/>
                  </a:lnTo>
                  <a:lnTo>
                    <a:pt x="111464" y="16750"/>
                  </a:lnTo>
                  <a:lnTo>
                    <a:pt x="111464" y="16511"/>
                  </a:lnTo>
                  <a:lnTo>
                    <a:pt x="111452" y="16253"/>
                  </a:lnTo>
                  <a:lnTo>
                    <a:pt x="111432" y="16032"/>
                  </a:lnTo>
                  <a:lnTo>
                    <a:pt x="111413" y="15793"/>
                  </a:lnTo>
                  <a:lnTo>
                    <a:pt x="111387" y="15572"/>
                  </a:lnTo>
                  <a:lnTo>
                    <a:pt x="111355" y="15369"/>
                  </a:lnTo>
                  <a:lnTo>
                    <a:pt x="111323" y="15149"/>
                  </a:lnTo>
                  <a:lnTo>
                    <a:pt x="111278" y="14964"/>
                  </a:lnTo>
                  <a:lnTo>
                    <a:pt x="111239" y="14762"/>
                  </a:lnTo>
                  <a:lnTo>
                    <a:pt x="111188" y="14578"/>
                  </a:lnTo>
                  <a:lnTo>
                    <a:pt x="111136" y="14394"/>
                  </a:lnTo>
                  <a:lnTo>
                    <a:pt x="111078" y="14228"/>
                  </a:lnTo>
                  <a:lnTo>
                    <a:pt x="111020" y="14063"/>
                  </a:lnTo>
                  <a:lnTo>
                    <a:pt x="110956" y="13897"/>
                  </a:lnTo>
                  <a:lnTo>
                    <a:pt x="110821" y="13602"/>
                  </a:lnTo>
                  <a:lnTo>
                    <a:pt x="110679" y="13326"/>
                  </a:lnTo>
                  <a:lnTo>
                    <a:pt x="110524" y="13087"/>
                  </a:lnTo>
                  <a:lnTo>
                    <a:pt x="110357" y="12866"/>
                  </a:lnTo>
                  <a:lnTo>
                    <a:pt x="110183" y="12664"/>
                  </a:lnTo>
                  <a:lnTo>
                    <a:pt x="110009" y="12498"/>
                  </a:lnTo>
                  <a:lnTo>
                    <a:pt x="109829" y="12351"/>
                  </a:lnTo>
                  <a:lnTo>
                    <a:pt x="109861" y="12130"/>
                  </a:lnTo>
                  <a:lnTo>
                    <a:pt x="109887" y="11928"/>
                  </a:lnTo>
                  <a:lnTo>
                    <a:pt x="109913" y="11707"/>
                  </a:lnTo>
                  <a:lnTo>
                    <a:pt x="109932" y="11486"/>
                  </a:lnTo>
                  <a:lnTo>
                    <a:pt x="109945" y="11265"/>
                  </a:lnTo>
                  <a:lnTo>
                    <a:pt x="109958" y="11026"/>
                  </a:lnTo>
                  <a:lnTo>
                    <a:pt x="109964" y="10805"/>
                  </a:lnTo>
                  <a:lnTo>
                    <a:pt x="109971" y="10584"/>
                  </a:lnTo>
                  <a:lnTo>
                    <a:pt x="109964" y="10345"/>
                  </a:lnTo>
                  <a:lnTo>
                    <a:pt x="109958" y="10124"/>
                  </a:lnTo>
                  <a:lnTo>
                    <a:pt x="109945" y="9903"/>
                  </a:lnTo>
                  <a:lnTo>
                    <a:pt x="109932" y="9682"/>
                  </a:lnTo>
                  <a:lnTo>
                    <a:pt x="109913" y="9461"/>
                  </a:lnTo>
                  <a:lnTo>
                    <a:pt x="109887" y="9240"/>
                  </a:lnTo>
                  <a:lnTo>
                    <a:pt x="109861" y="9038"/>
                  </a:lnTo>
                  <a:lnTo>
                    <a:pt x="109829" y="8835"/>
                  </a:lnTo>
                  <a:lnTo>
                    <a:pt x="109791" y="8633"/>
                  </a:lnTo>
                  <a:lnTo>
                    <a:pt x="109752" y="8430"/>
                  </a:lnTo>
                  <a:lnTo>
                    <a:pt x="109707" y="8246"/>
                  </a:lnTo>
                  <a:lnTo>
                    <a:pt x="109655" y="8062"/>
                  </a:lnTo>
                  <a:lnTo>
                    <a:pt x="109597" y="7897"/>
                  </a:lnTo>
                  <a:lnTo>
                    <a:pt x="109539" y="7731"/>
                  </a:lnTo>
                  <a:lnTo>
                    <a:pt x="109475" y="7584"/>
                  </a:lnTo>
                  <a:lnTo>
                    <a:pt x="109411" y="7437"/>
                  </a:lnTo>
                  <a:lnTo>
                    <a:pt x="109340" y="7308"/>
                  </a:lnTo>
                  <a:lnTo>
                    <a:pt x="109263" y="7197"/>
                  </a:lnTo>
                  <a:lnTo>
                    <a:pt x="109179" y="7087"/>
                  </a:lnTo>
                  <a:lnTo>
                    <a:pt x="109095" y="6995"/>
                  </a:lnTo>
                  <a:lnTo>
                    <a:pt x="109005" y="6921"/>
                  </a:lnTo>
                  <a:lnTo>
                    <a:pt x="108915" y="6866"/>
                  </a:lnTo>
                  <a:lnTo>
                    <a:pt x="108812" y="6811"/>
                  </a:lnTo>
                  <a:lnTo>
                    <a:pt x="108709" y="6774"/>
                  </a:lnTo>
                  <a:lnTo>
                    <a:pt x="107074" y="6443"/>
                  </a:lnTo>
                  <a:lnTo>
                    <a:pt x="105439" y="6130"/>
                  </a:lnTo>
                  <a:lnTo>
                    <a:pt x="103803" y="5817"/>
                  </a:lnTo>
                  <a:lnTo>
                    <a:pt x="102168" y="5522"/>
                  </a:lnTo>
                  <a:lnTo>
                    <a:pt x="100527" y="5246"/>
                  </a:lnTo>
                  <a:lnTo>
                    <a:pt x="98891" y="4970"/>
                  </a:lnTo>
                  <a:lnTo>
                    <a:pt x="97250" y="4712"/>
                  </a:lnTo>
                  <a:lnTo>
                    <a:pt x="95615" y="4455"/>
                  </a:lnTo>
                  <a:lnTo>
                    <a:pt x="93973" y="4234"/>
                  </a:lnTo>
                  <a:lnTo>
                    <a:pt x="92331" y="3995"/>
                  </a:lnTo>
                  <a:lnTo>
                    <a:pt x="89048" y="3590"/>
                  </a:lnTo>
                  <a:lnTo>
                    <a:pt x="85765" y="3203"/>
                  </a:lnTo>
                  <a:lnTo>
                    <a:pt x="82482" y="2872"/>
                  </a:lnTo>
                  <a:lnTo>
                    <a:pt x="79192" y="2559"/>
                  </a:lnTo>
                  <a:lnTo>
                    <a:pt x="75902" y="2301"/>
                  </a:lnTo>
                  <a:lnTo>
                    <a:pt x="72619" y="2062"/>
                  </a:lnTo>
                  <a:lnTo>
                    <a:pt x="69323" y="1841"/>
                  </a:lnTo>
                  <a:lnTo>
                    <a:pt x="66033" y="1657"/>
                  </a:lnTo>
                  <a:lnTo>
                    <a:pt x="62743" y="1491"/>
                  </a:lnTo>
                  <a:lnTo>
                    <a:pt x="59454" y="1363"/>
                  </a:lnTo>
                  <a:lnTo>
                    <a:pt x="56157" y="1234"/>
                  </a:lnTo>
                  <a:lnTo>
                    <a:pt x="52868" y="1142"/>
                  </a:lnTo>
                  <a:lnTo>
                    <a:pt x="49572" y="1050"/>
                  </a:lnTo>
                  <a:lnTo>
                    <a:pt x="42986" y="902"/>
                  </a:lnTo>
                  <a:lnTo>
                    <a:pt x="36406" y="792"/>
                  </a:lnTo>
                  <a:lnTo>
                    <a:pt x="29821" y="682"/>
                  </a:lnTo>
                  <a:lnTo>
                    <a:pt x="23241" y="571"/>
                  </a:lnTo>
                  <a:lnTo>
                    <a:pt x="16668" y="424"/>
                  </a:lnTo>
                  <a:lnTo>
                    <a:pt x="13385" y="350"/>
                  </a:lnTo>
                  <a:lnTo>
                    <a:pt x="10102" y="240"/>
                  </a:lnTo>
                  <a:lnTo>
                    <a:pt x="6818" y="129"/>
                  </a:lnTo>
                  <a:lnTo>
                    <a:pt x="3542"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 name="Google Shape;573;p33"/>
            <p:cNvSpPr/>
            <p:nvPr/>
          </p:nvSpPr>
          <p:spPr>
            <a:xfrm>
              <a:off x="-2847325" y="-17840975"/>
              <a:ext cx="554000" cy="1478475"/>
            </a:xfrm>
            <a:custGeom>
              <a:avLst/>
              <a:gdLst/>
              <a:ahLst/>
              <a:cxnLst/>
              <a:rect l="l" t="t" r="r" b="b"/>
              <a:pathLst>
                <a:path w="22160" h="59139" extrusionOk="0">
                  <a:moveTo>
                    <a:pt x="11125" y="8430"/>
                  </a:moveTo>
                  <a:lnTo>
                    <a:pt x="11395" y="8467"/>
                  </a:lnTo>
                  <a:lnTo>
                    <a:pt x="11666" y="8541"/>
                  </a:lnTo>
                  <a:lnTo>
                    <a:pt x="11936" y="8633"/>
                  </a:lnTo>
                  <a:lnTo>
                    <a:pt x="12206" y="8761"/>
                  </a:lnTo>
                  <a:lnTo>
                    <a:pt x="12470" y="8909"/>
                  </a:lnTo>
                  <a:lnTo>
                    <a:pt x="12741" y="9093"/>
                  </a:lnTo>
                  <a:lnTo>
                    <a:pt x="12998" y="9295"/>
                  </a:lnTo>
                  <a:lnTo>
                    <a:pt x="13262" y="9516"/>
                  </a:lnTo>
                  <a:lnTo>
                    <a:pt x="13520" y="9755"/>
                  </a:lnTo>
                  <a:lnTo>
                    <a:pt x="13771" y="10031"/>
                  </a:lnTo>
                  <a:lnTo>
                    <a:pt x="14028" y="10344"/>
                  </a:lnTo>
                  <a:lnTo>
                    <a:pt x="14273" y="10657"/>
                  </a:lnTo>
                  <a:lnTo>
                    <a:pt x="14524" y="11007"/>
                  </a:lnTo>
                  <a:lnTo>
                    <a:pt x="14769" y="11375"/>
                  </a:lnTo>
                  <a:lnTo>
                    <a:pt x="15007" y="11762"/>
                  </a:lnTo>
                  <a:lnTo>
                    <a:pt x="15007" y="11762"/>
                  </a:lnTo>
                  <a:lnTo>
                    <a:pt x="14807" y="11614"/>
                  </a:lnTo>
                  <a:lnTo>
                    <a:pt x="14608" y="11467"/>
                  </a:lnTo>
                  <a:lnTo>
                    <a:pt x="14408" y="11357"/>
                  </a:lnTo>
                  <a:lnTo>
                    <a:pt x="14209" y="11246"/>
                  </a:lnTo>
                  <a:lnTo>
                    <a:pt x="14009" y="11136"/>
                  </a:lnTo>
                  <a:lnTo>
                    <a:pt x="13803" y="11062"/>
                  </a:lnTo>
                  <a:lnTo>
                    <a:pt x="13603" y="10989"/>
                  </a:lnTo>
                  <a:lnTo>
                    <a:pt x="13397" y="10933"/>
                  </a:lnTo>
                  <a:lnTo>
                    <a:pt x="13198" y="10896"/>
                  </a:lnTo>
                  <a:lnTo>
                    <a:pt x="12992" y="10860"/>
                  </a:lnTo>
                  <a:lnTo>
                    <a:pt x="12792" y="10841"/>
                  </a:lnTo>
                  <a:lnTo>
                    <a:pt x="12586" y="10841"/>
                  </a:lnTo>
                  <a:lnTo>
                    <a:pt x="12387" y="10860"/>
                  </a:lnTo>
                  <a:lnTo>
                    <a:pt x="12181" y="10896"/>
                  </a:lnTo>
                  <a:lnTo>
                    <a:pt x="11975" y="10952"/>
                  </a:lnTo>
                  <a:lnTo>
                    <a:pt x="11775" y="11025"/>
                  </a:lnTo>
                  <a:lnTo>
                    <a:pt x="11556" y="11117"/>
                  </a:lnTo>
                  <a:lnTo>
                    <a:pt x="11337" y="11228"/>
                  </a:lnTo>
                  <a:lnTo>
                    <a:pt x="11125" y="11375"/>
                  </a:lnTo>
                  <a:lnTo>
                    <a:pt x="10912" y="11522"/>
                  </a:lnTo>
                  <a:lnTo>
                    <a:pt x="10700" y="11688"/>
                  </a:lnTo>
                  <a:lnTo>
                    <a:pt x="10488" y="11872"/>
                  </a:lnTo>
                  <a:lnTo>
                    <a:pt x="10282" y="12074"/>
                  </a:lnTo>
                  <a:lnTo>
                    <a:pt x="10076" y="12277"/>
                  </a:lnTo>
                  <a:lnTo>
                    <a:pt x="9876" y="12516"/>
                  </a:lnTo>
                  <a:lnTo>
                    <a:pt x="9670" y="12755"/>
                  </a:lnTo>
                  <a:lnTo>
                    <a:pt x="9470" y="13013"/>
                  </a:lnTo>
                  <a:lnTo>
                    <a:pt x="9277" y="13289"/>
                  </a:lnTo>
                  <a:lnTo>
                    <a:pt x="9084" y="13584"/>
                  </a:lnTo>
                  <a:lnTo>
                    <a:pt x="8891" y="13897"/>
                  </a:lnTo>
                  <a:lnTo>
                    <a:pt x="8704" y="14210"/>
                  </a:lnTo>
                  <a:lnTo>
                    <a:pt x="8518" y="14541"/>
                  </a:lnTo>
                  <a:lnTo>
                    <a:pt x="8337" y="14891"/>
                  </a:lnTo>
                  <a:lnTo>
                    <a:pt x="8157" y="15240"/>
                  </a:lnTo>
                  <a:lnTo>
                    <a:pt x="7977" y="15627"/>
                  </a:lnTo>
                  <a:lnTo>
                    <a:pt x="7803" y="15995"/>
                  </a:lnTo>
                  <a:lnTo>
                    <a:pt x="7636" y="16400"/>
                  </a:lnTo>
                  <a:lnTo>
                    <a:pt x="7468" y="16805"/>
                  </a:lnTo>
                  <a:lnTo>
                    <a:pt x="7301" y="17228"/>
                  </a:lnTo>
                  <a:lnTo>
                    <a:pt x="7140" y="17651"/>
                  </a:lnTo>
                  <a:lnTo>
                    <a:pt x="6985" y="18093"/>
                  </a:lnTo>
                  <a:lnTo>
                    <a:pt x="6831" y="18553"/>
                  </a:lnTo>
                  <a:lnTo>
                    <a:pt x="6683" y="19013"/>
                  </a:lnTo>
                  <a:lnTo>
                    <a:pt x="6535" y="19492"/>
                  </a:lnTo>
                  <a:lnTo>
                    <a:pt x="6393" y="19971"/>
                  </a:lnTo>
                  <a:lnTo>
                    <a:pt x="6258" y="20449"/>
                  </a:lnTo>
                  <a:lnTo>
                    <a:pt x="6123" y="20964"/>
                  </a:lnTo>
                  <a:lnTo>
                    <a:pt x="5994" y="21461"/>
                  </a:lnTo>
                  <a:lnTo>
                    <a:pt x="5872" y="21977"/>
                  </a:lnTo>
                  <a:lnTo>
                    <a:pt x="5749" y="22511"/>
                  </a:lnTo>
                  <a:lnTo>
                    <a:pt x="5633" y="23044"/>
                  </a:lnTo>
                  <a:lnTo>
                    <a:pt x="5524" y="23578"/>
                  </a:lnTo>
                  <a:lnTo>
                    <a:pt x="5415" y="24130"/>
                  </a:lnTo>
                  <a:lnTo>
                    <a:pt x="5312" y="24682"/>
                  </a:lnTo>
                  <a:lnTo>
                    <a:pt x="5215" y="25253"/>
                  </a:lnTo>
                  <a:lnTo>
                    <a:pt x="5125" y="25805"/>
                  </a:lnTo>
                  <a:lnTo>
                    <a:pt x="5035" y="26394"/>
                  </a:lnTo>
                  <a:lnTo>
                    <a:pt x="4951" y="26965"/>
                  </a:lnTo>
                  <a:lnTo>
                    <a:pt x="4874" y="27554"/>
                  </a:lnTo>
                  <a:lnTo>
                    <a:pt x="4803" y="28143"/>
                  </a:lnTo>
                  <a:lnTo>
                    <a:pt x="4739" y="28732"/>
                  </a:lnTo>
                  <a:lnTo>
                    <a:pt x="4681" y="29339"/>
                  </a:lnTo>
                  <a:lnTo>
                    <a:pt x="4623" y="29946"/>
                  </a:lnTo>
                  <a:lnTo>
                    <a:pt x="4571" y="30554"/>
                  </a:lnTo>
                  <a:lnTo>
                    <a:pt x="4526" y="31161"/>
                  </a:lnTo>
                  <a:lnTo>
                    <a:pt x="4488" y="31769"/>
                  </a:lnTo>
                  <a:lnTo>
                    <a:pt x="4455" y="32394"/>
                  </a:lnTo>
                  <a:lnTo>
                    <a:pt x="4430" y="33020"/>
                  </a:lnTo>
                  <a:lnTo>
                    <a:pt x="4410" y="33628"/>
                  </a:lnTo>
                  <a:lnTo>
                    <a:pt x="4397" y="34253"/>
                  </a:lnTo>
                  <a:lnTo>
                    <a:pt x="4391" y="34879"/>
                  </a:lnTo>
                  <a:lnTo>
                    <a:pt x="4391" y="35523"/>
                  </a:lnTo>
                  <a:lnTo>
                    <a:pt x="4391" y="36149"/>
                  </a:lnTo>
                  <a:lnTo>
                    <a:pt x="4404" y="36775"/>
                  </a:lnTo>
                  <a:lnTo>
                    <a:pt x="4423" y="37401"/>
                  </a:lnTo>
                  <a:lnTo>
                    <a:pt x="4449" y="38045"/>
                  </a:lnTo>
                  <a:lnTo>
                    <a:pt x="4481" y="38671"/>
                  </a:lnTo>
                  <a:lnTo>
                    <a:pt x="4520" y="39297"/>
                  </a:lnTo>
                  <a:lnTo>
                    <a:pt x="4565" y="39922"/>
                  </a:lnTo>
                  <a:lnTo>
                    <a:pt x="4616" y="40567"/>
                  </a:lnTo>
                  <a:lnTo>
                    <a:pt x="4655" y="40935"/>
                  </a:lnTo>
                  <a:lnTo>
                    <a:pt x="4694" y="41303"/>
                  </a:lnTo>
                  <a:lnTo>
                    <a:pt x="4745" y="41671"/>
                  </a:lnTo>
                  <a:lnTo>
                    <a:pt x="4797" y="42039"/>
                  </a:lnTo>
                  <a:lnTo>
                    <a:pt x="5015" y="43512"/>
                  </a:lnTo>
                  <a:lnTo>
                    <a:pt x="4887" y="43107"/>
                  </a:lnTo>
                  <a:lnTo>
                    <a:pt x="4764" y="42720"/>
                  </a:lnTo>
                  <a:lnTo>
                    <a:pt x="4642" y="42297"/>
                  </a:lnTo>
                  <a:lnTo>
                    <a:pt x="4526" y="41892"/>
                  </a:lnTo>
                  <a:lnTo>
                    <a:pt x="4410" y="41469"/>
                  </a:lnTo>
                  <a:lnTo>
                    <a:pt x="4301" y="41045"/>
                  </a:lnTo>
                  <a:lnTo>
                    <a:pt x="4191" y="40603"/>
                  </a:lnTo>
                  <a:lnTo>
                    <a:pt x="4088" y="40162"/>
                  </a:lnTo>
                  <a:lnTo>
                    <a:pt x="3992" y="39702"/>
                  </a:lnTo>
                  <a:lnTo>
                    <a:pt x="3902" y="39260"/>
                  </a:lnTo>
                  <a:lnTo>
                    <a:pt x="3812" y="38800"/>
                  </a:lnTo>
                  <a:lnTo>
                    <a:pt x="3721" y="38321"/>
                  </a:lnTo>
                  <a:lnTo>
                    <a:pt x="3644" y="37861"/>
                  </a:lnTo>
                  <a:lnTo>
                    <a:pt x="3567" y="37382"/>
                  </a:lnTo>
                  <a:lnTo>
                    <a:pt x="3496" y="36885"/>
                  </a:lnTo>
                  <a:lnTo>
                    <a:pt x="3425" y="36407"/>
                  </a:lnTo>
                  <a:lnTo>
                    <a:pt x="3361" y="35910"/>
                  </a:lnTo>
                  <a:lnTo>
                    <a:pt x="3303" y="35413"/>
                  </a:lnTo>
                  <a:lnTo>
                    <a:pt x="3251" y="34916"/>
                  </a:lnTo>
                  <a:lnTo>
                    <a:pt x="3200" y="34419"/>
                  </a:lnTo>
                  <a:lnTo>
                    <a:pt x="3155" y="33904"/>
                  </a:lnTo>
                  <a:lnTo>
                    <a:pt x="3116" y="33407"/>
                  </a:lnTo>
                  <a:lnTo>
                    <a:pt x="3084" y="32891"/>
                  </a:lnTo>
                  <a:lnTo>
                    <a:pt x="3052" y="32376"/>
                  </a:lnTo>
                  <a:lnTo>
                    <a:pt x="3026" y="31861"/>
                  </a:lnTo>
                  <a:lnTo>
                    <a:pt x="3007" y="31345"/>
                  </a:lnTo>
                  <a:lnTo>
                    <a:pt x="2988" y="30812"/>
                  </a:lnTo>
                  <a:lnTo>
                    <a:pt x="2981" y="30296"/>
                  </a:lnTo>
                  <a:lnTo>
                    <a:pt x="2975" y="29762"/>
                  </a:lnTo>
                  <a:lnTo>
                    <a:pt x="2975" y="29247"/>
                  </a:lnTo>
                  <a:lnTo>
                    <a:pt x="2981" y="28713"/>
                  </a:lnTo>
                  <a:lnTo>
                    <a:pt x="2988" y="28198"/>
                  </a:lnTo>
                  <a:lnTo>
                    <a:pt x="3007" y="27664"/>
                  </a:lnTo>
                  <a:lnTo>
                    <a:pt x="3026" y="27149"/>
                  </a:lnTo>
                  <a:lnTo>
                    <a:pt x="3052" y="26615"/>
                  </a:lnTo>
                  <a:lnTo>
                    <a:pt x="3084" y="26081"/>
                  </a:lnTo>
                  <a:lnTo>
                    <a:pt x="3123" y="25566"/>
                  </a:lnTo>
                  <a:lnTo>
                    <a:pt x="3168" y="25032"/>
                  </a:lnTo>
                  <a:lnTo>
                    <a:pt x="3213" y="24517"/>
                  </a:lnTo>
                  <a:lnTo>
                    <a:pt x="3271" y="24001"/>
                  </a:lnTo>
                  <a:lnTo>
                    <a:pt x="3329" y="23468"/>
                  </a:lnTo>
                  <a:lnTo>
                    <a:pt x="3393" y="22952"/>
                  </a:lnTo>
                  <a:lnTo>
                    <a:pt x="3464" y="22437"/>
                  </a:lnTo>
                  <a:lnTo>
                    <a:pt x="3541" y="21922"/>
                  </a:lnTo>
                  <a:lnTo>
                    <a:pt x="3625" y="21425"/>
                  </a:lnTo>
                  <a:lnTo>
                    <a:pt x="3715" y="20909"/>
                  </a:lnTo>
                  <a:lnTo>
                    <a:pt x="3812" y="20412"/>
                  </a:lnTo>
                  <a:lnTo>
                    <a:pt x="3915" y="19897"/>
                  </a:lnTo>
                  <a:lnTo>
                    <a:pt x="4018" y="19418"/>
                  </a:lnTo>
                  <a:lnTo>
                    <a:pt x="4133" y="18921"/>
                  </a:lnTo>
                  <a:lnTo>
                    <a:pt x="4249" y="18424"/>
                  </a:lnTo>
                  <a:lnTo>
                    <a:pt x="4378" y="17946"/>
                  </a:lnTo>
                  <a:lnTo>
                    <a:pt x="4507" y="17467"/>
                  </a:lnTo>
                  <a:lnTo>
                    <a:pt x="4648" y="16989"/>
                  </a:lnTo>
                  <a:lnTo>
                    <a:pt x="4790" y="16529"/>
                  </a:lnTo>
                  <a:lnTo>
                    <a:pt x="4945" y="16050"/>
                  </a:lnTo>
                  <a:lnTo>
                    <a:pt x="5099" y="15590"/>
                  </a:lnTo>
                  <a:lnTo>
                    <a:pt x="5267" y="15148"/>
                  </a:lnTo>
                  <a:lnTo>
                    <a:pt x="5440" y="14706"/>
                  </a:lnTo>
                  <a:lnTo>
                    <a:pt x="5614" y="14265"/>
                  </a:lnTo>
                  <a:lnTo>
                    <a:pt x="5801" y="13823"/>
                  </a:lnTo>
                  <a:lnTo>
                    <a:pt x="5988" y="13400"/>
                  </a:lnTo>
                  <a:lnTo>
                    <a:pt x="6187" y="12995"/>
                  </a:lnTo>
                  <a:lnTo>
                    <a:pt x="6393" y="12571"/>
                  </a:lnTo>
                  <a:lnTo>
                    <a:pt x="6670" y="12056"/>
                  </a:lnTo>
                  <a:lnTo>
                    <a:pt x="6947" y="11578"/>
                  </a:lnTo>
                  <a:lnTo>
                    <a:pt x="7224" y="11136"/>
                  </a:lnTo>
                  <a:lnTo>
                    <a:pt x="7507" y="10731"/>
                  </a:lnTo>
                  <a:lnTo>
                    <a:pt x="7784" y="10344"/>
                  </a:lnTo>
                  <a:lnTo>
                    <a:pt x="8060" y="10013"/>
                  </a:lnTo>
                  <a:lnTo>
                    <a:pt x="8344" y="9700"/>
                  </a:lnTo>
                  <a:lnTo>
                    <a:pt x="8621" y="9442"/>
                  </a:lnTo>
                  <a:lnTo>
                    <a:pt x="8904" y="9203"/>
                  </a:lnTo>
                  <a:lnTo>
                    <a:pt x="9181" y="9001"/>
                  </a:lnTo>
                  <a:lnTo>
                    <a:pt x="9464" y="8817"/>
                  </a:lnTo>
                  <a:lnTo>
                    <a:pt x="9741" y="8688"/>
                  </a:lnTo>
                  <a:lnTo>
                    <a:pt x="10018" y="8577"/>
                  </a:lnTo>
                  <a:lnTo>
                    <a:pt x="10294" y="8485"/>
                  </a:lnTo>
                  <a:lnTo>
                    <a:pt x="10571" y="8449"/>
                  </a:lnTo>
                  <a:lnTo>
                    <a:pt x="10848" y="8430"/>
                  </a:lnTo>
                  <a:close/>
                  <a:moveTo>
                    <a:pt x="12818" y="21701"/>
                  </a:moveTo>
                  <a:lnTo>
                    <a:pt x="13063" y="21719"/>
                  </a:lnTo>
                  <a:lnTo>
                    <a:pt x="13307" y="21774"/>
                  </a:lnTo>
                  <a:lnTo>
                    <a:pt x="13552" y="21866"/>
                  </a:lnTo>
                  <a:lnTo>
                    <a:pt x="13790" y="22014"/>
                  </a:lnTo>
                  <a:lnTo>
                    <a:pt x="14028" y="22179"/>
                  </a:lnTo>
                  <a:lnTo>
                    <a:pt x="14260" y="22382"/>
                  </a:lnTo>
                  <a:lnTo>
                    <a:pt x="14492" y="22639"/>
                  </a:lnTo>
                  <a:lnTo>
                    <a:pt x="14717" y="22915"/>
                  </a:lnTo>
                  <a:lnTo>
                    <a:pt x="14936" y="23228"/>
                  </a:lnTo>
                  <a:lnTo>
                    <a:pt x="15155" y="23560"/>
                  </a:lnTo>
                  <a:lnTo>
                    <a:pt x="15361" y="23946"/>
                  </a:lnTo>
                  <a:lnTo>
                    <a:pt x="15567" y="24333"/>
                  </a:lnTo>
                  <a:lnTo>
                    <a:pt x="15767" y="24774"/>
                  </a:lnTo>
                  <a:lnTo>
                    <a:pt x="15960" y="25216"/>
                  </a:lnTo>
                  <a:lnTo>
                    <a:pt x="16140" y="25695"/>
                  </a:lnTo>
                  <a:lnTo>
                    <a:pt x="16320" y="26192"/>
                  </a:lnTo>
                  <a:lnTo>
                    <a:pt x="16488" y="26725"/>
                  </a:lnTo>
                  <a:lnTo>
                    <a:pt x="16648" y="27278"/>
                  </a:lnTo>
                  <a:lnTo>
                    <a:pt x="16803" y="27830"/>
                  </a:lnTo>
                  <a:lnTo>
                    <a:pt x="16945" y="28419"/>
                  </a:lnTo>
                  <a:lnTo>
                    <a:pt x="17080" y="29026"/>
                  </a:lnTo>
                  <a:lnTo>
                    <a:pt x="17202" y="29634"/>
                  </a:lnTo>
                  <a:lnTo>
                    <a:pt x="17312" y="30278"/>
                  </a:lnTo>
                  <a:lnTo>
                    <a:pt x="17415" y="30922"/>
                  </a:lnTo>
                  <a:lnTo>
                    <a:pt x="17505" y="31566"/>
                  </a:lnTo>
                  <a:lnTo>
                    <a:pt x="17582" y="32247"/>
                  </a:lnTo>
                  <a:lnTo>
                    <a:pt x="17646" y="32910"/>
                  </a:lnTo>
                  <a:lnTo>
                    <a:pt x="17698" y="33609"/>
                  </a:lnTo>
                  <a:lnTo>
                    <a:pt x="17730" y="34198"/>
                  </a:lnTo>
                  <a:lnTo>
                    <a:pt x="17756" y="34787"/>
                  </a:lnTo>
                  <a:lnTo>
                    <a:pt x="17769" y="35376"/>
                  </a:lnTo>
                  <a:lnTo>
                    <a:pt x="17769" y="35965"/>
                  </a:lnTo>
                  <a:lnTo>
                    <a:pt x="17762" y="36554"/>
                  </a:lnTo>
                  <a:lnTo>
                    <a:pt x="17743" y="37143"/>
                  </a:lnTo>
                  <a:lnTo>
                    <a:pt x="17717" y="37714"/>
                  </a:lnTo>
                  <a:lnTo>
                    <a:pt x="17679" y="38303"/>
                  </a:lnTo>
                  <a:lnTo>
                    <a:pt x="17633" y="38873"/>
                  </a:lnTo>
                  <a:lnTo>
                    <a:pt x="17582" y="39444"/>
                  </a:lnTo>
                  <a:lnTo>
                    <a:pt x="17518" y="39996"/>
                  </a:lnTo>
                  <a:lnTo>
                    <a:pt x="17447" y="40567"/>
                  </a:lnTo>
                  <a:lnTo>
                    <a:pt x="17363" y="41119"/>
                  </a:lnTo>
                  <a:lnTo>
                    <a:pt x="17279" y="41653"/>
                  </a:lnTo>
                  <a:lnTo>
                    <a:pt x="17183" y="42205"/>
                  </a:lnTo>
                  <a:lnTo>
                    <a:pt x="17080" y="42720"/>
                  </a:lnTo>
                  <a:lnTo>
                    <a:pt x="16970" y="43254"/>
                  </a:lnTo>
                  <a:lnTo>
                    <a:pt x="16854" y="43769"/>
                  </a:lnTo>
                  <a:lnTo>
                    <a:pt x="16732" y="44266"/>
                  </a:lnTo>
                  <a:lnTo>
                    <a:pt x="16603" y="44763"/>
                  </a:lnTo>
                  <a:lnTo>
                    <a:pt x="16468" y="45242"/>
                  </a:lnTo>
                  <a:lnTo>
                    <a:pt x="16327" y="45702"/>
                  </a:lnTo>
                  <a:lnTo>
                    <a:pt x="16179" y="46162"/>
                  </a:lnTo>
                  <a:lnTo>
                    <a:pt x="16030" y="46604"/>
                  </a:lnTo>
                  <a:lnTo>
                    <a:pt x="15876" y="47045"/>
                  </a:lnTo>
                  <a:lnTo>
                    <a:pt x="15715" y="47450"/>
                  </a:lnTo>
                  <a:lnTo>
                    <a:pt x="15548" y="47855"/>
                  </a:lnTo>
                  <a:lnTo>
                    <a:pt x="15380" y="48242"/>
                  </a:lnTo>
                  <a:lnTo>
                    <a:pt x="15206" y="48628"/>
                  </a:lnTo>
                  <a:lnTo>
                    <a:pt x="15026" y="48978"/>
                  </a:lnTo>
                  <a:lnTo>
                    <a:pt x="14846" y="49309"/>
                  </a:lnTo>
                  <a:lnTo>
                    <a:pt x="14666" y="49641"/>
                  </a:lnTo>
                  <a:lnTo>
                    <a:pt x="14659" y="49585"/>
                  </a:lnTo>
                  <a:lnTo>
                    <a:pt x="14646" y="49567"/>
                  </a:lnTo>
                  <a:lnTo>
                    <a:pt x="14608" y="49567"/>
                  </a:lnTo>
                  <a:lnTo>
                    <a:pt x="13694" y="49181"/>
                  </a:lnTo>
                  <a:lnTo>
                    <a:pt x="13243" y="48996"/>
                  </a:lnTo>
                  <a:lnTo>
                    <a:pt x="12805" y="48757"/>
                  </a:lnTo>
                  <a:lnTo>
                    <a:pt x="12586" y="48647"/>
                  </a:lnTo>
                  <a:lnTo>
                    <a:pt x="12374" y="48500"/>
                  </a:lnTo>
                  <a:lnTo>
                    <a:pt x="12161" y="48352"/>
                  </a:lnTo>
                  <a:lnTo>
                    <a:pt x="11955" y="48205"/>
                  </a:lnTo>
                  <a:lnTo>
                    <a:pt x="11749" y="48039"/>
                  </a:lnTo>
                  <a:lnTo>
                    <a:pt x="11550" y="47855"/>
                  </a:lnTo>
                  <a:lnTo>
                    <a:pt x="11350" y="47653"/>
                  </a:lnTo>
                  <a:lnTo>
                    <a:pt x="11151" y="47432"/>
                  </a:lnTo>
                  <a:lnTo>
                    <a:pt x="10964" y="47193"/>
                  </a:lnTo>
                  <a:lnTo>
                    <a:pt x="10771" y="46935"/>
                  </a:lnTo>
                  <a:lnTo>
                    <a:pt x="10591" y="46659"/>
                  </a:lnTo>
                  <a:lnTo>
                    <a:pt x="10410" y="46364"/>
                  </a:lnTo>
                  <a:lnTo>
                    <a:pt x="10230" y="46052"/>
                  </a:lnTo>
                  <a:lnTo>
                    <a:pt x="10063" y="45702"/>
                  </a:lnTo>
                  <a:lnTo>
                    <a:pt x="9895" y="45334"/>
                  </a:lnTo>
                  <a:lnTo>
                    <a:pt x="9734" y="44929"/>
                  </a:lnTo>
                  <a:lnTo>
                    <a:pt x="9573" y="44505"/>
                  </a:lnTo>
                  <a:lnTo>
                    <a:pt x="9425" y="44045"/>
                  </a:lnTo>
                  <a:lnTo>
                    <a:pt x="9277" y="43567"/>
                  </a:lnTo>
                  <a:lnTo>
                    <a:pt x="9136" y="43051"/>
                  </a:lnTo>
                  <a:lnTo>
                    <a:pt x="9000" y="42499"/>
                  </a:lnTo>
                  <a:lnTo>
                    <a:pt x="8865" y="41910"/>
                  </a:lnTo>
                  <a:lnTo>
                    <a:pt x="8743" y="41303"/>
                  </a:lnTo>
                  <a:lnTo>
                    <a:pt x="8627" y="40640"/>
                  </a:lnTo>
                  <a:lnTo>
                    <a:pt x="8569" y="40291"/>
                  </a:lnTo>
                  <a:lnTo>
                    <a:pt x="8518" y="39941"/>
                  </a:lnTo>
                  <a:lnTo>
                    <a:pt x="8473" y="39591"/>
                  </a:lnTo>
                  <a:lnTo>
                    <a:pt x="8427" y="39241"/>
                  </a:lnTo>
                  <a:lnTo>
                    <a:pt x="8389" y="38892"/>
                  </a:lnTo>
                  <a:lnTo>
                    <a:pt x="8357" y="38524"/>
                  </a:lnTo>
                  <a:lnTo>
                    <a:pt x="8324" y="38174"/>
                  </a:lnTo>
                  <a:lnTo>
                    <a:pt x="8299" y="37824"/>
                  </a:lnTo>
                  <a:lnTo>
                    <a:pt x="8273" y="37456"/>
                  </a:lnTo>
                  <a:lnTo>
                    <a:pt x="8254" y="37088"/>
                  </a:lnTo>
                  <a:lnTo>
                    <a:pt x="8228" y="36370"/>
                  </a:lnTo>
                  <a:lnTo>
                    <a:pt x="8221" y="35652"/>
                  </a:lnTo>
                  <a:lnTo>
                    <a:pt x="8221" y="34934"/>
                  </a:lnTo>
                  <a:lnTo>
                    <a:pt x="8241" y="34217"/>
                  </a:lnTo>
                  <a:lnTo>
                    <a:pt x="8273" y="33499"/>
                  </a:lnTo>
                  <a:lnTo>
                    <a:pt x="8318" y="32781"/>
                  </a:lnTo>
                  <a:lnTo>
                    <a:pt x="8382" y="32082"/>
                  </a:lnTo>
                  <a:lnTo>
                    <a:pt x="8453" y="31401"/>
                  </a:lnTo>
                  <a:lnTo>
                    <a:pt x="8537" y="30720"/>
                  </a:lnTo>
                  <a:lnTo>
                    <a:pt x="8633" y="30039"/>
                  </a:lnTo>
                  <a:lnTo>
                    <a:pt x="8743" y="29394"/>
                  </a:lnTo>
                  <a:lnTo>
                    <a:pt x="8865" y="28750"/>
                  </a:lnTo>
                  <a:lnTo>
                    <a:pt x="9000" y="28124"/>
                  </a:lnTo>
                  <a:lnTo>
                    <a:pt x="9142" y="27517"/>
                  </a:lnTo>
                  <a:lnTo>
                    <a:pt x="9297" y="26946"/>
                  </a:lnTo>
                  <a:lnTo>
                    <a:pt x="9457" y="26376"/>
                  </a:lnTo>
                  <a:lnTo>
                    <a:pt x="9631" y="25842"/>
                  </a:lnTo>
                  <a:lnTo>
                    <a:pt x="9818" y="25327"/>
                  </a:lnTo>
                  <a:lnTo>
                    <a:pt x="10011" y="24830"/>
                  </a:lnTo>
                  <a:lnTo>
                    <a:pt x="10211" y="24370"/>
                  </a:lnTo>
                  <a:lnTo>
                    <a:pt x="10417" y="23946"/>
                  </a:lnTo>
                  <a:lnTo>
                    <a:pt x="10636" y="23541"/>
                  </a:lnTo>
                  <a:lnTo>
                    <a:pt x="10861" y="23173"/>
                  </a:lnTo>
                  <a:lnTo>
                    <a:pt x="11093" y="22842"/>
                  </a:lnTo>
                  <a:lnTo>
                    <a:pt x="11331" y="22547"/>
                  </a:lnTo>
                  <a:lnTo>
                    <a:pt x="11576" y="22290"/>
                  </a:lnTo>
                  <a:lnTo>
                    <a:pt x="11827" y="22069"/>
                  </a:lnTo>
                  <a:lnTo>
                    <a:pt x="11955" y="21977"/>
                  </a:lnTo>
                  <a:lnTo>
                    <a:pt x="12078" y="21903"/>
                  </a:lnTo>
                  <a:lnTo>
                    <a:pt x="12200" y="21848"/>
                  </a:lnTo>
                  <a:lnTo>
                    <a:pt x="12322" y="21793"/>
                  </a:lnTo>
                  <a:lnTo>
                    <a:pt x="12445" y="21756"/>
                  </a:lnTo>
                  <a:lnTo>
                    <a:pt x="12573" y="21719"/>
                  </a:lnTo>
                  <a:lnTo>
                    <a:pt x="12818" y="21701"/>
                  </a:lnTo>
                  <a:close/>
                  <a:moveTo>
                    <a:pt x="10372" y="0"/>
                  </a:moveTo>
                  <a:lnTo>
                    <a:pt x="9979" y="37"/>
                  </a:lnTo>
                  <a:lnTo>
                    <a:pt x="9580" y="129"/>
                  </a:lnTo>
                  <a:lnTo>
                    <a:pt x="9387" y="203"/>
                  </a:lnTo>
                  <a:lnTo>
                    <a:pt x="9187" y="258"/>
                  </a:lnTo>
                  <a:lnTo>
                    <a:pt x="8988" y="350"/>
                  </a:lnTo>
                  <a:lnTo>
                    <a:pt x="8788" y="442"/>
                  </a:lnTo>
                  <a:lnTo>
                    <a:pt x="8595" y="552"/>
                  </a:lnTo>
                  <a:lnTo>
                    <a:pt x="8395" y="663"/>
                  </a:lnTo>
                  <a:lnTo>
                    <a:pt x="8202" y="810"/>
                  </a:lnTo>
                  <a:lnTo>
                    <a:pt x="8003" y="939"/>
                  </a:lnTo>
                  <a:lnTo>
                    <a:pt x="7803" y="1105"/>
                  </a:lnTo>
                  <a:lnTo>
                    <a:pt x="7610" y="1252"/>
                  </a:lnTo>
                  <a:lnTo>
                    <a:pt x="7417" y="1436"/>
                  </a:lnTo>
                  <a:lnTo>
                    <a:pt x="7217" y="1620"/>
                  </a:lnTo>
                  <a:lnTo>
                    <a:pt x="7024" y="1822"/>
                  </a:lnTo>
                  <a:lnTo>
                    <a:pt x="6831" y="2043"/>
                  </a:lnTo>
                  <a:lnTo>
                    <a:pt x="6638" y="2264"/>
                  </a:lnTo>
                  <a:lnTo>
                    <a:pt x="6445" y="2503"/>
                  </a:lnTo>
                  <a:lnTo>
                    <a:pt x="6251" y="2761"/>
                  </a:lnTo>
                  <a:lnTo>
                    <a:pt x="6058" y="3019"/>
                  </a:lnTo>
                  <a:lnTo>
                    <a:pt x="5865" y="3295"/>
                  </a:lnTo>
                  <a:lnTo>
                    <a:pt x="5672" y="3571"/>
                  </a:lnTo>
                  <a:lnTo>
                    <a:pt x="5485" y="3884"/>
                  </a:lnTo>
                  <a:lnTo>
                    <a:pt x="5292" y="4197"/>
                  </a:lnTo>
                  <a:lnTo>
                    <a:pt x="5106" y="4528"/>
                  </a:lnTo>
                  <a:lnTo>
                    <a:pt x="4919" y="4859"/>
                  </a:lnTo>
                  <a:lnTo>
                    <a:pt x="4732" y="5209"/>
                  </a:lnTo>
                  <a:lnTo>
                    <a:pt x="4545" y="5577"/>
                  </a:lnTo>
                  <a:lnTo>
                    <a:pt x="4359" y="5945"/>
                  </a:lnTo>
                  <a:lnTo>
                    <a:pt x="4179" y="6350"/>
                  </a:lnTo>
                  <a:lnTo>
                    <a:pt x="3998" y="6755"/>
                  </a:lnTo>
                  <a:lnTo>
                    <a:pt x="3812" y="7160"/>
                  </a:lnTo>
                  <a:lnTo>
                    <a:pt x="3631" y="7602"/>
                  </a:lnTo>
                  <a:lnTo>
                    <a:pt x="3457" y="8044"/>
                  </a:lnTo>
                  <a:lnTo>
                    <a:pt x="3277" y="8504"/>
                  </a:lnTo>
                  <a:lnTo>
                    <a:pt x="3103" y="8982"/>
                  </a:lnTo>
                  <a:lnTo>
                    <a:pt x="2936" y="9424"/>
                  </a:lnTo>
                  <a:lnTo>
                    <a:pt x="2782" y="9884"/>
                  </a:lnTo>
                  <a:lnTo>
                    <a:pt x="2627" y="10344"/>
                  </a:lnTo>
                  <a:lnTo>
                    <a:pt x="2479" y="10823"/>
                  </a:lnTo>
                  <a:lnTo>
                    <a:pt x="2337" y="11301"/>
                  </a:lnTo>
                  <a:lnTo>
                    <a:pt x="2196" y="11780"/>
                  </a:lnTo>
                  <a:lnTo>
                    <a:pt x="2060" y="12259"/>
                  </a:lnTo>
                  <a:lnTo>
                    <a:pt x="1932" y="12755"/>
                  </a:lnTo>
                  <a:lnTo>
                    <a:pt x="1809" y="13252"/>
                  </a:lnTo>
                  <a:lnTo>
                    <a:pt x="1687" y="13749"/>
                  </a:lnTo>
                  <a:lnTo>
                    <a:pt x="1571" y="14265"/>
                  </a:lnTo>
                  <a:lnTo>
                    <a:pt x="1455" y="14762"/>
                  </a:lnTo>
                  <a:lnTo>
                    <a:pt x="1352" y="15277"/>
                  </a:lnTo>
                  <a:lnTo>
                    <a:pt x="1249" y="15792"/>
                  </a:lnTo>
                  <a:lnTo>
                    <a:pt x="1146" y="16326"/>
                  </a:lnTo>
                  <a:lnTo>
                    <a:pt x="1050" y="16842"/>
                  </a:lnTo>
                  <a:lnTo>
                    <a:pt x="960" y="17375"/>
                  </a:lnTo>
                  <a:lnTo>
                    <a:pt x="876" y="17909"/>
                  </a:lnTo>
                  <a:lnTo>
                    <a:pt x="792" y="18443"/>
                  </a:lnTo>
                  <a:lnTo>
                    <a:pt x="715" y="18977"/>
                  </a:lnTo>
                  <a:lnTo>
                    <a:pt x="638" y="19529"/>
                  </a:lnTo>
                  <a:lnTo>
                    <a:pt x="573" y="20063"/>
                  </a:lnTo>
                  <a:lnTo>
                    <a:pt x="503" y="20615"/>
                  </a:lnTo>
                  <a:lnTo>
                    <a:pt x="445" y="21167"/>
                  </a:lnTo>
                  <a:lnTo>
                    <a:pt x="387" y="21719"/>
                  </a:lnTo>
                  <a:lnTo>
                    <a:pt x="335" y="22271"/>
                  </a:lnTo>
                  <a:lnTo>
                    <a:pt x="284" y="22823"/>
                  </a:lnTo>
                  <a:lnTo>
                    <a:pt x="239" y="23394"/>
                  </a:lnTo>
                  <a:lnTo>
                    <a:pt x="200" y="23946"/>
                  </a:lnTo>
                  <a:lnTo>
                    <a:pt x="161" y="24498"/>
                  </a:lnTo>
                  <a:lnTo>
                    <a:pt x="129" y="25069"/>
                  </a:lnTo>
                  <a:lnTo>
                    <a:pt x="97" y="25621"/>
                  </a:lnTo>
                  <a:lnTo>
                    <a:pt x="71" y="26192"/>
                  </a:lnTo>
                  <a:lnTo>
                    <a:pt x="52" y="26762"/>
                  </a:lnTo>
                  <a:lnTo>
                    <a:pt x="20" y="27885"/>
                  </a:lnTo>
                  <a:lnTo>
                    <a:pt x="0" y="29008"/>
                  </a:lnTo>
                  <a:lnTo>
                    <a:pt x="0" y="30149"/>
                  </a:lnTo>
                  <a:lnTo>
                    <a:pt x="13" y="31272"/>
                  </a:lnTo>
                  <a:lnTo>
                    <a:pt x="39" y="32394"/>
                  </a:lnTo>
                  <a:lnTo>
                    <a:pt x="78" y="33517"/>
                  </a:lnTo>
                  <a:lnTo>
                    <a:pt x="136" y="34622"/>
                  </a:lnTo>
                  <a:lnTo>
                    <a:pt x="206" y="35726"/>
                  </a:lnTo>
                  <a:lnTo>
                    <a:pt x="290" y="36830"/>
                  </a:lnTo>
                  <a:lnTo>
                    <a:pt x="387" y="37916"/>
                  </a:lnTo>
                  <a:lnTo>
                    <a:pt x="496" y="38984"/>
                  </a:lnTo>
                  <a:lnTo>
                    <a:pt x="618" y="40051"/>
                  </a:lnTo>
                  <a:lnTo>
                    <a:pt x="754" y="41100"/>
                  </a:lnTo>
                  <a:lnTo>
                    <a:pt x="902" y="42131"/>
                  </a:lnTo>
                  <a:lnTo>
                    <a:pt x="1063" y="43143"/>
                  </a:lnTo>
                  <a:lnTo>
                    <a:pt x="1243" y="44137"/>
                  </a:lnTo>
                  <a:lnTo>
                    <a:pt x="1423" y="45113"/>
                  </a:lnTo>
                  <a:lnTo>
                    <a:pt x="1623" y="46070"/>
                  </a:lnTo>
                  <a:lnTo>
                    <a:pt x="1835" y="47009"/>
                  </a:lnTo>
                  <a:lnTo>
                    <a:pt x="2054" y="47911"/>
                  </a:lnTo>
                  <a:lnTo>
                    <a:pt x="2292" y="48794"/>
                  </a:lnTo>
                  <a:lnTo>
                    <a:pt x="2537" y="49659"/>
                  </a:lnTo>
                  <a:lnTo>
                    <a:pt x="2788" y="50487"/>
                  </a:lnTo>
                  <a:lnTo>
                    <a:pt x="3058" y="51297"/>
                  </a:lnTo>
                  <a:lnTo>
                    <a:pt x="3335" y="52052"/>
                  </a:lnTo>
                  <a:lnTo>
                    <a:pt x="3618" y="52788"/>
                  </a:lnTo>
                  <a:lnTo>
                    <a:pt x="3767" y="53156"/>
                  </a:lnTo>
                  <a:lnTo>
                    <a:pt x="3915" y="53506"/>
                  </a:lnTo>
                  <a:lnTo>
                    <a:pt x="4069" y="53837"/>
                  </a:lnTo>
                  <a:lnTo>
                    <a:pt x="4224" y="54169"/>
                  </a:lnTo>
                  <a:lnTo>
                    <a:pt x="4385" y="54481"/>
                  </a:lnTo>
                  <a:lnTo>
                    <a:pt x="4545" y="54794"/>
                  </a:lnTo>
                  <a:lnTo>
                    <a:pt x="4706" y="55107"/>
                  </a:lnTo>
                  <a:lnTo>
                    <a:pt x="4867" y="55402"/>
                  </a:lnTo>
                  <a:lnTo>
                    <a:pt x="5035" y="55678"/>
                  </a:lnTo>
                  <a:lnTo>
                    <a:pt x="5209" y="55954"/>
                  </a:lnTo>
                  <a:lnTo>
                    <a:pt x="5376" y="56212"/>
                  </a:lnTo>
                  <a:lnTo>
                    <a:pt x="5550" y="56469"/>
                  </a:lnTo>
                  <a:lnTo>
                    <a:pt x="5730" y="56709"/>
                  </a:lnTo>
                  <a:lnTo>
                    <a:pt x="5904" y="56948"/>
                  </a:lnTo>
                  <a:lnTo>
                    <a:pt x="6084" y="57169"/>
                  </a:lnTo>
                  <a:lnTo>
                    <a:pt x="6271" y="57371"/>
                  </a:lnTo>
                  <a:lnTo>
                    <a:pt x="6457" y="57574"/>
                  </a:lnTo>
                  <a:lnTo>
                    <a:pt x="6644" y="57776"/>
                  </a:lnTo>
                  <a:lnTo>
                    <a:pt x="6831" y="57942"/>
                  </a:lnTo>
                  <a:lnTo>
                    <a:pt x="7024" y="58107"/>
                  </a:lnTo>
                  <a:lnTo>
                    <a:pt x="7217" y="58273"/>
                  </a:lnTo>
                  <a:lnTo>
                    <a:pt x="7410" y="58402"/>
                  </a:lnTo>
                  <a:lnTo>
                    <a:pt x="7610" y="58531"/>
                  </a:lnTo>
                  <a:lnTo>
                    <a:pt x="7809" y="58660"/>
                  </a:lnTo>
                  <a:lnTo>
                    <a:pt x="8009" y="58752"/>
                  </a:lnTo>
                  <a:lnTo>
                    <a:pt x="8215" y="58844"/>
                  </a:lnTo>
                  <a:lnTo>
                    <a:pt x="8421" y="58936"/>
                  </a:lnTo>
                  <a:lnTo>
                    <a:pt x="8627" y="58991"/>
                  </a:lnTo>
                  <a:lnTo>
                    <a:pt x="8839" y="59046"/>
                  </a:lnTo>
                  <a:lnTo>
                    <a:pt x="9045" y="59083"/>
                  </a:lnTo>
                  <a:lnTo>
                    <a:pt x="9258" y="59120"/>
                  </a:lnTo>
                  <a:lnTo>
                    <a:pt x="9477" y="59138"/>
                  </a:lnTo>
                  <a:lnTo>
                    <a:pt x="9689" y="59138"/>
                  </a:lnTo>
                  <a:lnTo>
                    <a:pt x="9908" y="59120"/>
                  </a:lnTo>
                  <a:lnTo>
                    <a:pt x="10127" y="59083"/>
                  </a:lnTo>
                  <a:lnTo>
                    <a:pt x="10352" y="59046"/>
                  </a:lnTo>
                  <a:lnTo>
                    <a:pt x="10571" y="58991"/>
                  </a:lnTo>
                  <a:lnTo>
                    <a:pt x="10797" y="58917"/>
                  </a:lnTo>
                  <a:lnTo>
                    <a:pt x="11028" y="58825"/>
                  </a:lnTo>
                  <a:lnTo>
                    <a:pt x="11254" y="58733"/>
                  </a:lnTo>
                  <a:lnTo>
                    <a:pt x="11485" y="58604"/>
                  </a:lnTo>
                  <a:lnTo>
                    <a:pt x="11717" y="58475"/>
                  </a:lnTo>
                  <a:lnTo>
                    <a:pt x="11917" y="58549"/>
                  </a:lnTo>
                  <a:lnTo>
                    <a:pt x="12123" y="58586"/>
                  </a:lnTo>
                  <a:lnTo>
                    <a:pt x="12329" y="58623"/>
                  </a:lnTo>
                  <a:lnTo>
                    <a:pt x="12741" y="58623"/>
                  </a:lnTo>
                  <a:lnTo>
                    <a:pt x="12947" y="58586"/>
                  </a:lnTo>
                  <a:lnTo>
                    <a:pt x="13146" y="58531"/>
                  </a:lnTo>
                  <a:lnTo>
                    <a:pt x="13352" y="58439"/>
                  </a:lnTo>
                  <a:lnTo>
                    <a:pt x="13558" y="58347"/>
                  </a:lnTo>
                  <a:lnTo>
                    <a:pt x="13758" y="58218"/>
                  </a:lnTo>
                  <a:lnTo>
                    <a:pt x="13964" y="58089"/>
                  </a:lnTo>
                  <a:lnTo>
                    <a:pt x="14164" y="57905"/>
                  </a:lnTo>
                  <a:lnTo>
                    <a:pt x="14363" y="57721"/>
                  </a:lnTo>
                  <a:lnTo>
                    <a:pt x="14556" y="57500"/>
                  </a:lnTo>
                  <a:lnTo>
                    <a:pt x="14756" y="57261"/>
                  </a:lnTo>
                  <a:lnTo>
                    <a:pt x="14949" y="57003"/>
                  </a:lnTo>
                  <a:lnTo>
                    <a:pt x="15000" y="56948"/>
                  </a:lnTo>
                  <a:lnTo>
                    <a:pt x="15045" y="56874"/>
                  </a:lnTo>
                  <a:lnTo>
                    <a:pt x="15129" y="56709"/>
                  </a:lnTo>
                  <a:lnTo>
                    <a:pt x="15290" y="56359"/>
                  </a:lnTo>
                  <a:lnTo>
                    <a:pt x="15599" y="56120"/>
                  </a:lnTo>
                  <a:lnTo>
                    <a:pt x="15902" y="55862"/>
                  </a:lnTo>
                  <a:lnTo>
                    <a:pt x="16198" y="55567"/>
                  </a:lnTo>
                  <a:lnTo>
                    <a:pt x="16488" y="55254"/>
                  </a:lnTo>
                  <a:lnTo>
                    <a:pt x="16777" y="54905"/>
                  </a:lnTo>
                  <a:lnTo>
                    <a:pt x="17061" y="54518"/>
                  </a:lnTo>
                  <a:lnTo>
                    <a:pt x="17337" y="54113"/>
                  </a:lnTo>
                  <a:lnTo>
                    <a:pt x="17601" y="53690"/>
                  </a:lnTo>
                  <a:lnTo>
                    <a:pt x="17865" y="53230"/>
                  </a:lnTo>
                  <a:lnTo>
                    <a:pt x="18123" y="52733"/>
                  </a:lnTo>
                  <a:lnTo>
                    <a:pt x="18367" y="52218"/>
                  </a:lnTo>
                  <a:lnTo>
                    <a:pt x="18612" y="51684"/>
                  </a:lnTo>
                  <a:lnTo>
                    <a:pt x="18844" y="51113"/>
                  </a:lnTo>
                  <a:lnTo>
                    <a:pt x="19069" y="50506"/>
                  </a:lnTo>
                  <a:lnTo>
                    <a:pt x="19288" y="49898"/>
                  </a:lnTo>
                  <a:lnTo>
                    <a:pt x="19494" y="49254"/>
                  </a:lnTo>
                  <a:lnTo>
                    <a:pt x="19687" y="48592"/>
                  </a:lnTo>
                  <a:lnTo>
                    <a:pt x="19880" y="47892"/>
                  </a:lnTo>
                  <a:lnTo>
                    <a:pt x="20054" y="47174"/>
                  </a:lnTo>
                  <a:lnTo>
                    <a:pt x="20228" y="46438"/>
                  </a:lnTo>
                  <a:lnTo>
                    <a:pt x="20382" y="45683"/>
                  </a:lnTo>
                  <a:lnTo>
                    <a:pt x="20530" y="44892"/>
                  </a:lnTo>
                  <a:lnTo>
                    <a:pt x="20666" y="44082"/>
                  </a:lnTo>
                  <a:lnTo>
                    <a:pt x="20788" y="43254"/>
                  </a:lnTo>
                  <a:lnTo>
                    <a:pt x="20904" y="42407"/>
                  </a:lnTo>
                  <a:lnTo>
                    <a:pt x="21000" y="41542"/>
                  </a:lnTo>
                  <a:lnTo>
                    <a:pt x="21091" y="40640"/>
                  </a:lnTo>
                  <a:lnTo>
                    <a:pt x="21168" y="39738"/>
                  </a:lnTo>
                  <a:lnTo>
                    <a:pt x="21226" y="38800"/>
                  </a:lnTo>
                  <a:lnTo>
                    <a:pt x="21277" y="37861"/>
                  </a:lnTo>
                  <a:lnTo>
                    <a:pt x="21309" y="36885"/>
                  </a:lnTo>
                  <a:lnTo>
                    <a:pt x="21329" y="35892"/>
                  </a:lnTo>
                  <a:lnTo>
                    <a:pt x="21419" y="35836"/>
                  </a:lnTo>
                  <a:lnTo>
                    <a:pt x="21496" y="35781"/>
                  </a:lnTo>
                  <a:lnTo>
                    <a:pt x="21580" y="35689"/>
                  </a:lnTo>
                  <a:lnTo>
                    <a:pt x="21657" y="35597"/>
                  </a:lnTo>
                  <a:lnTo>
                    <a:pt x="21734" y="35468"/>
                  </a:lnTo>
                  <a:lnTo>
                    <a:pt x="21805" y="35339"/>
                  </a:lnTo>
                  <a:lnTo>
                    <a:pt x="21870" y="35211"/>
                  </a:lnTo>
                  <a:lnTo>
                    <a:pt x="21927" y="35045"/>
                  </a:lnTo>
                  <a:lnTo>
                    <a:pt x="21985" y="34879"/>
                  </a:lnTo>
                  <a:lnTo>
                    <a:pt x="22030" y="34695"/>
                  </a:lnTo>
                  <a:lnTo>
                    <a:pt x="22076" y="34493"/>
                  </a:lnTo>
                  <a:lnTo>
                    <a:pt x="22108" y="34272"/>
                  </a:lnTo>
                  <a:lnTo>
                    <a:pt x="22133" y="34051"/>
                  </a:lnTo>
                  <a:lnTo>
                    <a:pt x="22153" y="33793"/>
                  </a:lnTo>
                  <a:lnTo>
                    <a:pt x="22159" y="33554"/>
                  </a:lnTo>
                  <a:lnTo>
                    <a:pt x="22159" y="33278"/>
                  </a:lnTo>
                  <a:lnTo>
                    <a:pt x="22146" y="32634"/>
                  </a:lnTo>
                  <a:lnTo>
                    <a:pt x="22133" y="31990"/>
                  </a:lnTo>
                  <a:lnTo>
                    <a:pt x="22114" y="31364"/>
                  </a:lnTo>
                  <a:lnTo>
                    <a:pt x="22095" y="30720"/>
                  </a:lnTo>
                  <a:lnTo>
                    <a:pt x="22063" y="30094"/>
                  </a:lnTo>
                  <a:lnTo>
                    <a:pt x="22037" y="29468"/>
                  </a:lnTo>
                  <a:lnTo>
                    <a:pt x="21998" y="28842"/>
                  </a:lnTo>
                  <a:lnTo>
                    <a:pt x="21966" y="28235"/>
                  </a:lnTo>
                  <a:lnTo>
                    <a:pt x="21876" y="27020"/>
                  </a:lnTo>
                  <a:lnTo>
                    <a:pt x="21773" y="25824"/>
                  </a:lnTo>
                  <a:lnTo>
                    <a:pt x="21664" y="24646"/>
                  </a:lnTo>
                  <a:lnTo>
                    <a:pt x="21535" y="23486"/>
                  </a:lnTo>
                  <a:lnTo>
                    <a:pt x="21393" y="22345"/>
                  </a:lnTo>
                  <a:lnTo>
                    <a:pt x="21239" y="21222"/>
                  </a:lnTo>
                  <a:lnTo>
                    <a:pt x="21071" y="20118"/>
                  </a:lnTo>
                  <a:lnTo>
                    <a:pt x="20897" y="19050"/>
                  </a:lnTo>
                  <a:lnTo>
                    <a:pt x="20704" y="17983"/>
                  </a:lnTo>
                  <a:lnTo>
                    <a:pt x="20505" y="16952"/>
                  </a:lnTo>
                  <a:lnTo>
                    <a:pt x="20292" y="15958"/>
                  </a:lnTo>
                  <a:lnTo>
                    <a:pt x="20067" y="14964"/>
                  </a:lnTo>
                  <a:lnTo>
                    <a:pt x="19835" y="14007"/>
                  </a:lnTo>
                  <a:lnTo>
                    <a:pt x="19591" y="13087"/>
                  </a:lnTo>
                  <a:lnTo>
                    <a:pt x="19333" y="12185"/>
                  </a:lnTo>
                  <a:lnTo>
                    <a:pt x="19076" y="11301"/>
                  </a:lnTo>
                  <a:lnTo>
                    <a:pt x="18799" y="10455"/>
                  </a:lnTo>
                  <a:lnTo>
                    <a:pt x="18522" y="9626"/>
                  </a:lnTo>
                  <a:lnTo>
                    <a:pt x="18232" y="8835"/>
                  </a:lnTo>
                  <a:lnTo>
                    <a:pt x="17930" y="8080"/>
                  </a:lnTo>
                  <a:lnTo>
                    <a:pt x="17627" y="7344"/>
                  </a:lnTo>
                  <a:lnTo>
                    <a:pt x="17312" y="6645"/>
                  </a:lnTo>
                  <a:lnTo>
                    <a:pt x="16990" y="5982"/>
                  </a:lnTo>
                  <a:lnTo>
                    <a:pt x="16661" y="5338"/>
                  </a:lnTo>
                  <a:lnTo>
                    <a:pt x="16333" y="4731"/>
                  </a:lnTo>
                  <a:lnTo>
                    <a:pt x="15992" y="4160"/>
                  </a:lnTo>
                  <a:lnTo>
                    <a:pt x="15644" y="3626"/>
                  </a:lnTo>
                  <a:lnTo>
                    <a:pt x="15290" y="3111"/>
                  </a:lnTo>
                  <a:lnTo>
                    <a:pt x="14936" y="2651"/>
                  </a:lnTo>
                  <a:lnTo>
                    <a:pt x="14576" y="2209"/>
                  </a:lnTo>
                  <a:lnTo>
                    <a:pt x="14209" y="1822"/>
                  </a:lnTo>
                  <a:lnTo>
                    <a:pt x="13835" y="1454"/>
                  </a:lnTo>
                  <a:lnTo>
                    <a:pt x="13462" y="1141"/>
                  </a:lnTo>
                  <a:lnTo>
                    <a:pt x="13088" y="847"/>
                  </a:lnTo>
                  <a:lnTo>
                    <a:pt x="12702" y="608"/>
                  </a:lnTo>
                  <a:lnTo>
                    <a:pt x="12322" y="405"/>
                  </a:lnTo>
                  <a:lnTo>
                    <a:pt x="11936" y="240"/>
                  </a:lnTo>
                  <a:lnTo>
                    <a:pt x="11543" y="111"/>
                  </a:lnTo>
                  <a:lnTo>
                    <a:pt x="11157" y="37"/>
                  </a:lnTo>
                  <a:lnTo>
                    <a:pt x="10764"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4" name="Google Shape;574;p33"/>
            <p:cNvSpPr/>
            <p:nvPr/>
          </p:nvSpPr>
          <p:spPr>
            <a:xfrm>
              <a:off x="-2851350" y="-24411850"/>
              <a:ext cx="1048100" cy="1274625"/>
            </a:xfrm>
            <a:custGeom>
              <a:avLst/>
              <a:gdLst/>
              <a:ahLst/>
              <a:cxnLst/>
              <a:rect l="l" t="t" r="r" b="b"/>
              <a:pathLst>
                <a:path w="41924" h="50985" extrusionOk="0">
                  <a:moveTo>
                    <a:pt x="41923" y="0"/>
                  </a:moveTo>
                  <a:lnTo>
                    <a:pt x="39329" y="589"/>
                  </a:lnTo>
                  <a:lnTo>
                    <a:pt x="36722" y="1142"/>
                  </a:lnTo>
                  <a:lnTo>
                    <a:pt x="34108" y="1657"/>
                  </a:lnTo>
                  <a:lnTo>
                    <a:pt x="31488" y="2117"/>
                  </a:lnTo>
                  <a:lnTo>
                    <a:pt x="28867" y="2559"/>
                  </a:lnTo>
                  <a:lnTo>
                    <a:pt x="27554" y="2761"/>
                  </a:lnTo>
                  <a:lnTo>
                    <a:pt x="26234" y="2945"/>
                  </a:lnTo>
                  <a:lnTo>
                    <a:pt x="24921" y="3129"/>
                  </a:lnTo>
                  <a:lnTo>
                    <a:pt x="23608" y="3295"/>
                  </a:lnTo>
                  <a:lnTo>
                    <a:pt x="22288" y="3442"/>
                  </a:lnTo>
                  <a:lnTo>
                    <a:pt x="20975" y="3590"/>
                  </a:lnTo>
                  <a:lnTo>
                    <a:pt x="19655" y="3718"/>
                  </a:lnTo>
                  <a:lnTo>
                    <a:pt x="18342" y="3829"/>
                  </a:lnTo>
                  <a:lnTo>
                    <a:pt x="17022" y="3921"/>
                  </a:lnTo>
                  <a:lnTo>
                    <a:pt x="15709" y="4013"/>
                  </a:lnTo>
                  <a:lnTo>
                    <a:pt x="14389" y="4087"/>
                  </a:lnTo>
                  <a:lnTo>
                    <a:pt x="13076" y="4142"/>
                  </a:lnTo>
                  <a:lnTo>
                    <a:pt x="11762" y="4197"/>
                  </a:lnTo>
                  <a:lnTo>
                    <a:pt x="10449" y="4215"/>
                  </a:lnTo>
                  <a:lnTo>
                    <a:pt x="9136" y="4234"/>
                  </a:lnTo>
                  <a:lnTo>
                    <a:pt x="7829" y="4234"/>
                  </a:lnTo>
                  <a:lnTo>
                    <a:pt x="6515" y="4215"/>
                  </a:lnTo>
                  <a:lnTo>
                    <a:pt x="5209" y="4179"/>
                  </a:lnTo>
                  <a:lnTo>
                    <a:pt x="3908" y="4123"/>
                  </a:lnTo>
                  <a:lnTo>
                    <a:pt x="2601" y="4050"/>
                  </a:lnTo>
                  <a:lnTo>
                    <a:pt x="1301" y="3958"/>
                  </a:lnTo>
                  <a:lnTo>
                    <a:pt x="0" y="3847"/>
                  </a:lnTo>
                  <a:lnTo>
                    <a:pt x="0" y="3847"/>
                  </a:lnTo>
                  <a:lnTo>
                    <a:pt x="39" y="5375"/>
                  </a:lnTo>
                  <a:lnTo>
                    <a:pt x="91" y="6884"/>
                  </a:lnTo>
                  <a:lnTo>
                    <a:pt x="155" y="8375"/>
                  </a:lnTo>
                  <a:lnTo>
                    <a:pt x="239" y="9811"/>
                  </a:lnTo>
                  <a:lnTo>
                    <a:pt x="329" y="11246"/>
                  </a:lnTo>
                  <a:lnTo>
                    <a:pt x="432" y="12645"/>
                  </a:lnTo>
                  <a:lnTo>
                    <a:pt x="548" y="14026"/>
                  </a:lnTo>
                  <a:lnTo>
                    <a:pt x="676" y="15369"/>
                  </a:lnTo>
                  <a:lnTo>
                    <a:pt x="818" y="16695"/>
                  </a:lnTo>
                  <a:lnTo>
                    <a:pt x="973" y="18001"/>
                  </a:lnTo>
                  <a:lnTo>
                    <a:pt x="1134" y="19271"/>
                  </a:lnTo>
                  <a:lnTo>
                    <a:pt x="1314" y="20523"/>
                  </a:lnTo>
                  <a:lnTo>
                    <a:pt x="1500" y="21738"/>
                  </a:lnTo>
                  <a:lnTo>
                    <a:pt x="1694" y="22934"/>
                  </a:lnTo>
                  <a:lnTo>
                    <a:pt x="1906" y="24112"/>
                  </a:lnTo>
                  <a:lnTo>
                    <a:pt x="2125" y="25253"/>
                  </a:lnTo>
                  <a:lnTo>
                    <a:pt x="2350" y="26376"/>
                  </a:lnTo>
                  <a:lnTo>
                    <a:pt x="2588" y="27462"/>
                  </a:lnTo>
                  <a:lnTo>
                    <a:pt x="2840" y="28548"/>
                  </a:lnTo>
                  <a:lnTo>
                    <a:pt x="3097" y="29579"/>
                  </a:lnTo>
                  <a:lnTo>
                    <a:pt x="3367" y="30609"/>
                  </a:lnTo>
                  <a:lnTo>
                    <a:pt x="3644" y="31603"/>
                  </a:lnTo>
                  <a:lnTo>
                    <a:pt x="3934" y="32560"/>
                  </a:lnTo>
                  <a:lnTo>
                    <a:pt x="4224" y="33517"/>
                  </a:lnTo>
                  <a:lnTo>
                    <a:pt x="4533" y="34419"/>
                  </a:lnTo>
                  <a:lnTo>
                    <a:pt x="4842" y="35321"/>
                  </a:lnTo>
                  <a:lnTo>
                    <a:pt x="5164" y="36186"/>
                  </a:lnTo>
                  <a:lnTo>
                    <a:pt x="5492" y="37033"/>
                  </a:lnTo>
                  <a:lnTo>
                    <a:pt x="5827" y="37843"/>
                  </a:lnTo>
                  <a:lnTo>
                    <a:pt x="6174" y="38634"/>
                  </a:lnTo>
                  <a:lnTo>
                    <a:pt x="6522" y="39407"/>
                  </a:lnTo>
                  <a:lnTo>
                    <a:pt x="6882" y="40144"/>
                  </a:lnTo>
                  <a:lnTo>
                    <a:pt x="7243" y="40861"/>
                  </a:lnTo>
                  <a:lnTo>
                    <a:pt x="7616" y="41561"/>
                  </a:lnTo>
                  <a:lnTo>
                    <a:pt x="7996" y="42223"/>
                  </a:lnTo>
                  <a:lnTo>
                    <a:pt x="8382" y="42868"/>
                  </a:lnTo>
                  <a:lnTo>
                    <a:pt x="8769" y="43493"/>
                  </a:lnTo>
                  <a:lnTo>
                    <a:pt x="9168" y="44082"/>
                  </a:lnTo>
                  <a:lnTo>
                    <a:pt x="9567" y="44653"/>
                  </a:lnTo>
                  <a:lnTo>
                    <a:pt x="9973" y="45205"/>
                  </a:lnTo>
                  <a:lnTo>
                    <a:pt x="10385" y="45720"/>
                  </a:lnTo>
                  <a:lnTo>
                    <a:pt x="10803" y="46217"/>
                  </a:lnTo>
                  <a:lnTo>
                    <a:pt x="11228" y="46678"/>
                  </a:lnTo>
                  <a:lnTo>
                    <a:pt x="11653" y="47119"/>
                  </a:lnTo>
                  <a:lnTo>
                    <a:pt x="12084" y="47543"/>
                  </a:lnTo>
                  <a:lnTo>
                    <a:pt x="12522" y="47948"/>
                  </a:lnTo>
                  <a:lnTo>
                    <a:pt x="12960" y="48316"/>
                  </a:lnTo>
                  <a:lnTo>
                    <a:pt x="13404" y="48665"/>
                  </a:lnTo>
                  <a:lnTo>
                    <a:pt x="13848" y="48997"/>
                  </a:lnTo>
                  <a:lnTo>
                    <a:pt x="14299" y="49291"/>
                  </a:lnTo>
                  <a:lnTo>
                    <a:pt x="14749" y="49567"/>
                  </a:lnTo>
                  <a:lnTo>
                    <a:pt x="15206" y="49807"/>
                  </a:lnTo>
                  <a:lnTo>
                    <a:pt x="15664" y="50046"/>
                  </a:lnTo>
                  <a:lnTo>
                    <a:pt x="16121" y="50248"/>
                  </a:lnTo>
                  <a:lnTo>
                    <a:pt x="16584" y="50414"/>
                  </a:lnTo>
                  <a:lnTo>
                    <a:pt x="17048" y="50580"/>
                  </a:lnTo>
                  <a:lnTo>
                    <a:pt x="17518" y="50708"/>
                  </a:lnTo>
                  <a:lnTo>
                    <a:pt x="17981" y="50800"/>
                  </a:lnTo>
                  <a:lnTo>
                    <a:pt x="18451" y="50893"/>
                  </a:lnTo>
                  <a:lnTo>
                    <a:pt x="18921" y="50948"/>
                  </a:lnTo>
                  <a:lnTo>
                    <a:pt x="19397" y="50966"/>
                  </a:lnTo>
                  <a:lnTo>
                    <a:pt x="19867" y="50985"/>
                  </a:lnTo>
                  <a:lnTo>
                    <a:pt x="20337" y="50966"/>
                  </a:lnTo>
                  <a:lnTo>
                    <a:pt x="20814" y="50929"/>
                  </a:lnTo>
                  <a:lnTo>
                    <a:pt x="21284" y="50874"/>
                  </a:lnTo>
                  <a:lnTo>
                    <a:pt x="21760" y="50782"/>
                  </a:lnTo>
                  <a:lnTo>
                    <a:pt x="22230" y="50672"/>
                  </a:lnTo>
                  <a:lnTo>
                    <a:pt x="22700" y="50524"/>
                  </a:lnTo>
                  <a:lnTo>
                    <a:pt x="23170" y="50377"/>
                  </a:lnTo>
                  <a:lnTo>
                    <a:pt x="23640" y="50193"/>
                  </a:lnTo>
                  <a:lnTo>
                    <a:pt x="24110" y="49991"/>
                  </a:lnTo>
                  <a:lnTo>
                    <a:pt x="24580" y="49751"/>
                  </a:lnTo>
                  <a:lnTo>
                    <a:pt x="25043" y="49494"/>
                  </a:lnTo>
                  <a:lnTo>
                    <a:pt x="25507" y="49218"/>
                  </a:lnTo>
                  <a:lnTo>
                    <a:pt x="25970" y="48923"/>
                  </a:lnTo>
                  <a:lnTo>
                    <a:pt x="26428" y="48592"/>
                  </a:lnTo>
                  <a:lnTo>
                    <a:pt x="26885" y="48260"/>
                  </a:lnTo>
                  <a:lnTo>
                    <a:pt x="27342" y="47874"/>
                  </a:lnTo>
                  <a:lnTo>
                    <a:pt x="27792" y="47487"/>
                  </a:lnTo>
                  <a:lnTo>
                    <a:pt x="28243" y="47064"/>
                  </a:lnTo>
                  <a:lnTo>
                    <a:pt x="28687" y="46622"/>
                  </a:lnTo>
                  <a:lnTo>
                    <a:pt x="29131" y="46162"/>
                  </a:lnTo>
                  <a:lnTo>
                    <a:pt x="29569" y="45665"/>
                  </a:lnTo>
                  <a:lnTo>
                    <a:pt x="30000" y="45168"/>
                  </a:lnTo>
                  <a:lnTo>
                    <a:pt x="30432" y="44616"/>
                  </a:lnTo>
                  <a:lnTo>
                    <a:pt x="30857" y="44064"/>
                  </a:lnTo>
                  <a:lnTo>
                    <a:pt x="31275" y="43475"/>
                  </a:lnTo>
                  <a:lnTo>
                    <a:pt x="31694" y="42886"/>
                  </a:lnTo>
                  <a:lnTo>
                    <a:pt x="32099" y="42242"/>
                  </a:lnTo>
                  <a:lnTo>
                    <a:pt x="32505" y="41598"/>
                  </a:lnTo>
                  <a:lnTo>
                    <a:pt x="32910" y="40917"/>
                  </a:lnTo>
                  <a:lnTo>
                    <a:pt x="33303" y="40236"/>
                  </a:lnTo>
                  <a:lnTo>
                    <a:pt x="33689" y="39499"/>
                  </a:lnTo>
                  <a:lnTo>
                    <a:pt x="34076" y="38763"/>
                  </a:lnTo>
                  <a:lnTo>
                    <a:pt x="34449" y="37990"/>
                  </a:lnTo>
                  <a:lnTo>
                    <a:pt x="34816" y="37199"/>
                  </a:lnTo>
                  <a:lnTo>
                    <a:pt x="35183" y="36389"/>
                  </a:lnTo>
                  <a:lnTo>
                    <a:pt x="35537" y="35560"/>
                  </a:lnTo>
                  <a:lnTo>
                    <a:pt x="35885" y="34695"/>
                  </a:lnTo>
                  <a:lnTo>
                    <a:pt x="36226" y="33812"/>
                  </a:lnTo>
                  <a:lnTo>
                    <a:pt x="36561" y="32910"/>
                  </a:lnTo>
                  <a:lnTo>
                    <a:pt x="36889" y="31990"/>
                  </a:lnTo>
                  <a:lnTo>
                    <a:pt x="37204" y="31033"/>
                  </a:lnTo>
                  <a:lnTo>
                    <a:pt x="37513" y="30076"/>
                  </a:lnTo>
                  <a:lnTo>
                    <a:pt x="37816" y="29082"/>
                  </a:lnTo>
                  <a:lnTo>
                    <a:pt x="38106" y="28051"/>
                  </a:lnTo>
                  <a:lnTo>
                    <a:pt x="38395" y="27020"/>
                  </a:lnTo>
                  <a:lnTo>
                    <a:pt x="38666" y="25953"/>
                  </a:lnTo>
                  <a:lnTo>
                    <a:pt x="38930" y="24867"/>
                  </a:lnTo>
                  <a:lnTo>
                    <a:pt x="39187" y="23762"/>
                  </a:lnTo>
                  <a:lnTo>
                    <a:pt x="39432" y="22640"/>
                  </a:lnTo>
                  <a:lnTo>
                    <a:pt x="39670" y="21480"/>
                  </a:lnTo>
                  <a:lnTo>
                    <a:pt x="39895" y="20302"/>
                  </a:lnTo>
                  <a:lnTo>
                    <a:pt x="40114" y="19106"/>
                  </a:lnTo>
                  <a:lnTo>
                    <a:pt x="40320" y="17891"/>
                  </a:lnTo>
                  <a:lnTo>
                    <a:pt x="40513" y="16639"/>
                  </a:lnTo>
                  <a:lnTo>
                    <a:pt x="40694" y="15388"/>
                  </a:lnTo>
                  <a:lnTo>
                    <a:pt x="40867" y="14099"/>
                  </a:lnTo>
                  <a:lnTo>
                    <a:pt x="41028" y="12793"/>
                  </a:lnTo>
                  <a:lnTo>
                    <a:pt x="41176" y="11449"/>
                  </a:lnTo>
                  <a:lnTo>
                    <a:pt x="41312" y="10105"/>
                  </a:lnTo>
                  <a:lnTo>
                    <a:pt x="41440" y="8725"/>
                  </a:lnTo>
                  <a:lnTo>
                    <a:pt x="41550" y="7326"/>
                  </a:lnTo>
                  <a:lnTo>
                    <a:pt x="41653" y="5909"/>
                  </a:lnTo>
                  <a:lnTo>
                    <a:pt x="41743" y="4473"/>
                  </a:lnTo>
                  <a:lnTo>
                    <a:pt x="41814" y="3001"/>
                  </a:lnTo>
                  <a:lnTo>
                    <a:pt x="41878" y="1510"/>
                  </a:lnTo>
                  <a:lnTo>
                    <a:pt x="41923"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 name="Google Shape;575;p33"/>
            <p:cNvSpPr/>
            <p:nvPr/>
          </p:nvSpPr>
          <p:spPr>
            <a:xfrm>
              <a:off x="-2772975" y="-17630225"/>
              <a:ext cx="300825" cy="877050"/>
            </a:xfrm>
            <a:custGeom>
              <a:avLst/>
              <a:gdLst/>
              <a:ahLst/>
              <a:cxnLst/>
              <a:rect l="l" t="t" r="r" b="b"/>
              <a:pathLst>
                <a:path w="12033" h="35082" extrusionOk="0">
                  <a:moveTo>
                    <a:pt x="7874" y="0"/>
                  </a:moveTo>
                  <a:lnTo>
                    <a:pt x="7597" y="19"/>
                  </a:lnTo>
                  <a:lnTo>
                    <a:pt x="7320" y="55"/>
                  </a:lnTo>
                  <a:lnTo>
                    <a:pt x="7044" y="147"/>
                  </a:lnTo>
                  <a:lnTo>
                    <a:pt x="6767" y="258"/>
                  </a:lnTo>
                  <a:lnTo>
                    <a:pt x="6490" y="387"/>
                  </a:lnTo>
                  <a:lnTo>
                    <a:pt x="6207" y="571"/>
                  </a:lnTo>
                  <a:lnTo>
                    <a:pt x="5930" y="773"/>
                  </a:lnTo>
                  <a:lnTo>
                    <a:pt x="5647" y="1012"/>
                  </a:lnTo>
                  <a:lnTo>
                    <a:pt x="5370" y="1270"/>
                  </a:lnTo>
                  <a:lnTo>
                    <a:pt x="5086" y="1583"/>
                  </a:lnTo>
                  <a:lnTo>
                    <a:pt x="4810" y="1914"/>
                  </a:lnTo>
                  <a:lnTo>
                    <a:pt x="4533" y="2301"/>
                  </a:lnTo>
                  <a:lnTo>
                    <a:pt x="4250" y="2706"/>
                  </a:lnTo>
                  <a:lnTo>
                    <a:pt x="3973" y="3148"/>
                  </a:lnTo>
                  <a:lnTo>
                    <a:pt x="3696" y="3626"/>
                  </a:lnTo>
                  <a:lnTo>
                    <a:pt x="3419" y="4141"/>
                  </a:lnTo>
                  <a:lnTo>
                    <a:pt x="3213" y="4565"/>
                  </a:lnTo>
                  <a:lnTo>
                    <a:pt x="3014" y="4970"/>
                  </a:lnTo>
                  <a:lnTo>
                    <a:pt x="2827" y="5393"/>
                  </a:lnTo>
                  <a:lnTo>
                    <a:pt x="2640" y="5835"/>
                  </a:lnTo>
                  <a:lnTo>
                    <a:pt x="2466" y="6276"/>
                  </a:lnTo>
                  <a:lnTo>
                    <a:pt x="2293" y="6718"/>
                  </a:lnTo>
                  <a:lnTo>
                    <a:pt x="2125" y="7160"/>
                  </a:lnTo>
                  <a:lnTo>
                    <a:pt x="1971" y="7620"/>
                  </a:lnTo>
                  <a:lnTo>
                    <a:pt x="1816" y="8099"/>
                  </a:lnTo>
                  <a:lnTo>
                    <a:pt x="1674" y="8559"/>
                  </a:lnTo>
                  <a:lnTo>
                    <a:pt x="1533" y="9037"/>
                  </a:lnTo>
                  <a:lnTo>
                    <a:pt x="1404" y="9516"/>
                  </a:lnTo>
                  <a:lnTo>
                    <a:pt x="1275" y="9994"/>
                  </a:lnTo>
                  <a:lnTo>
                    <a:pt x="1159" y="10491"/>
                  </a:lnTo>
                  <a:lnTo>
                    <a:pt x="1044" y="10988"/>
                  </a:lnTo>
                  <a:lnTo>
                    <a:pt x="941" y="11467"/>
                  </a:lnTo>
                  <a:lnTo>
                    <a:pt x="838" y="11982"/>
                  </a:lnTo>
                  <a:lnTo>
                    <a:pt x="741" y="12479"/>
                  </a:lnTo>
                  <a:lnTo>
                    <a:pt x="651" y="12995"/>
                  </a:lnTo>
                  <a:lnTo>
                    <a:pt x="567" y="13492"/>
                  </a:lnTo>
                  <a:lnTo>
                    <a:pt x="490" y="14007"/>
                  </a:lnTo>
                  <a:lnTo>
                    <a:pt x="419" y="14522"/>
                  </a:lnTo>
                  <a:lnTo>
                    <a:pt x="355" y="15038"/>
                  </a:lnTo>
                  <a:lnTo>
                    <a:pt x="297" y="15571"/>
                  </a:lnTo>
                  <a:lnTo>
                    <a:pt x="239" y="16087"/>
                  </a:lnTo>
                  <a:lnTo>
                    <a:pt x="194" y="16602"/>
                  </a:lnTo>
                  <a:lnTo>
                    <a:pt x="149" y="17136"/>
                  </a:lnTo>
                  <a:lnTo>
                    <a:pt x="110" y="17651"/>
                  </a:lnTo>
                  <a:lnTo>
                    <a:pt x="78" y="18185"/>
                  </a:lnTo>
                  <a:lnTo>
                    <a:pt x="52" y="18719"/>
                  </a:lnTo>
                  <a:lnTo>
                    <a:pt x="33" y="19234"/>
                  </a:lnTo>
                  <a:lnTo>
                    <a:pt x="14" y="19768"/>
                  </a:lnTo>
                  <a:lnTo>
                    <a:pt x="7" y="20283"/>
                  </a:lnTo>
                  <a:lnTo>
                    <a:pt x="1" y="20817"/>
                  </a:lnTo>
                  <a:lnTo>
                    <a:pt x="1" y="21332"/>
                  </a:lnTo>
                  <a:lnTo>
                    <a:pt x="7" y="21866"/>
                  </a:lnTo>
                  <a:lnTo>
                    <a:pt x="14" y="22382"/>
                  </a:lnTo>
                  <a:lnTo>
                    <a:pt x="33" y="22915"/>
                  </a:lnTo>
                  <a:lnTo>
                    <a:pt x="52" y="23431"/>
                  </a:lnTo>
                  <a:lnTo>
                    <a:pt x="78" y="23946"/>
                  </a:lnTo>
                  <a:lnTo>
                    <a:pt x="110" y="24461"/>
                  </a:lnTo>
                  <a:lnTo>
                    <a:pt x="142" y="24977"/>
                  </a:lnTo>
                  <a:lnTo>
                    <a:pt x="181" y="25474"/>
                  </a:lnTo>
                  <a:lnTo>
                    <a:pt x="226" y="25989"/>
                  </a:lnTo>
                  <a:lnTo>
                    <a:pt x="277" y="26486"/>
                  </a:lnTo>
                  <a:lnTo>
                    <a:pt x="329" y="26983"/>
                  </a:lnTo>
                  <a:lnTo>
                    <a:pt x="387" y="27480"/>
                  </a:lnTo>
                  <a:lnTo>
                    <a:pt x="451" y="27977"/>
                  </a:lnTo>
                  <a:lnTo>
                    <a:pt x="522" y="28455"/>
                  </a:lnTo>
                  <a:lnTo>
                    <a:pt x="593" y="28952"/>
                  </a:lnTo>
                  <a:lnTo>
                    <a:pt x="670" y="29431"/>
                  </a:lnTo>
                  <a:lnTo>
                    <a:pt x="747" y="29891"/>
                  </a:lnTo>
                  <a:lnTo>
                    <a:pt x="838" y="30370"/>
                  </a:lnTo>
                  <a:lnTo>
                    <a:pt x="928" y="30830"/>
                  </a:lnTo>
                  <a:lnTo>
                    <a:pt x="1018" y="31272"/>
                  </a:lnTo>
                  <a:lnTo>
                    <a:pt x="1114" y="31732"/>
                  </a:lnTo>
                  <a:lnTo>
                    <a:pt x="1217" y="32173"/>
                  </a:lnTo>
                  <a:lnTo>
                    <a:pt x="1327" y="32615"/>
                  </a:lnTo>
                  <a:lnTo>
                    <a:pt x="1436" y="33039"/>
                  </a:lnTo>
                  <a:lnTo>
                    <a:pt x="1552" y="33462"/>
                  </a:lnTo>
                  <a:lnTo>
                    <a:pt x="1668" y="33867"/>
                  </a:lnTo>
                  <a:lnTo>
                    <a:pt x="1790" y="34290"/>
                  </a:lnTo>
                  <a:lnTo>
                    <a:pt x="1913" y="34677"/>
                  </a:lnTo>
                  <a:lnTo>
                    <a:pt x="2041" y="35082"/>
                  </a:lnTo>
                  <a:lnTo>
                    <a:pt x="1823" y="33609"/>
                  </a:lnTo>
                  <a:lnTo>
                    <a:pt x="1771" y="33241"/>
                  </a:lnTo>
                  <a:lnTo>
                    <a:pt x="1720" y="32873"/>
                  </a:lnTo>
                  <a:lnTo>
                    <a:pt x="1681" y="32505"/>
                  </a:lnTo>
                  <a:lnTo>
                    <a:pt x="1642" y="32137"/>
                  </a:lnTo>
                  <a:lnTo>
                    <a:pt x="1591" y="31492"/>
                  </a:lnTo>
                  <a:lnTo>
                    <a:pt x="1546" y="30867"/>
                  </a:lnTo>
                  <a:lnTo>
                    <a:pt x="1507" y="30241"/>
                  </a:lnTo>
                  <a:lnTo>
                    <a:pt x="1475" y="29615"/>
                  </a:lnTo>
                  <a:lnTo>
                    <a:pt x="1449" y="28971"/>
                  </a:lnTo>
                  <a:lnTo>
                    <a:pt x="1430" y="28345"/>
                  </a:lnTo>
                  <a:lnTo>
                    <a:pt x="1417" y="27719"/>
                  </a:lnTo>
                  <a:lnTo>
                    <a:pt x="1417" y="27093"/>
                  </a:lnTo>
                  <a:lnTo>
                    <a:pt x="1417" y="26449"/>
                  </a:lnTo>
                  <a:lnTo>
                    <a:pt x="1423" y="25823"/>
                  </a:lnTo>
                  <a:lnTo>
                    <a:pt x="1436" y="25198"/>
                  </a:lnTo>
                  <a:lnTo>
                    <a:pt x="1456" y="24590"/>
                  </a:lnTo>
                  <a:lnTo>
                    <a:pt x="1481" y="23964"/>
                  </a:lnTo>
                  <a:lnTo>
                    <a:pt x="1514" y="23339"/>
                  </a:lnTo>
                  <a:lnTo>
                    <a:pt x="1552" y="22731"/>
                  </a:lnTo>
                  <a:lnTo>
                    <a:pt x="1597" y="22124"/>
                  </a:lnTo>
                  <a:lnTo>
                    <a:pt x="1649" y="21516"/>
                  </a:lnTo>
                  <a:lnTo>
                    <a:pt x="1707" y="20909"/>
                  </a:lnTo>
                  <a:lnTo>
                    <a:pt x="1765" y="20302"/>
                  </a:lnTo>
                  <a:lnTo>
                    <a:pt x="1829" y="19713"/>
                  </a:lnTo>
                  <a:lnTo>
                    <a:pt x="1900" y="19124"/>
                  </a:lnTo>
                  <a:lnTo>
                    <a:pt x="1977" y="18535"/>
                  </a:lnTo>
                  <a:lnTo>
                    <a:pt x="2061" y="17964"/>
                  </a:lnTo>
                  <a:lnTo>
                    <a:pt x="2151" y="17375"/>
                  </a:lnTo>
                  <a:lnTo>
                    <a:pt x="2241" y="16823"/>
                  </a:lnTo>
                  <a:lnTo>
                    <a:pt x="2338" y="16252"/>
                  </a:lnTo>
                  <a:lnTo>
                    <a:pt x="2441" y="15700"/>
                  </a:lnTo>
                  <a:lnTo>
                    <a:pt x="2550" y="15148"/>
                  </a:lnTo>
                  <a:lnTo>
                    <a:pt x="2659" y="14614"/>
                  </a:lnTo>
                  <a:lnTo>
                    <a:pt x="2775" y="14081"/>
                  </a:lnTo>
                  <a:lnTo>
                    <a:pt x="2898" y="13547"/>
                  </a:lnTo>
                  <a:lnTo>
                    <a:pt x="3020" y="13031"/>
                  </a:lnTo>
                  <a:lnTo>
                    <a:pt x="3149" y="12534"/>
                  </a:lnTo>
                  <a:lnTo>
                    <a:pt x="3284" y="12019"/>
                  </a:lnTo>
                  <a:lnTo>
                    <a:pt x="3419" y="11541"/>
                  </a:lnTo>
                  <a:lnTo>
                    <a:pt x="3561" y="11062"/>
                  </a:lnTo>
                  <a:lnTo>
                    <a:pt x="3709" y="10583"/>
                  </a:lnTo>
                  <a:lnTo>
                    <a:pt x="3857" y="10123"/>
                  </a:lnTo>
                  <a:lnTo>
                    <a:pt x="4011" y="9663"/>
                  </a:lnTo>
                  <a:lnTo>
                    <a:pt x="4166" y="9221"/>
                  </a:lnTo>
                  <a:lnTo>
                    <a:pt x="4327" y="8798"/>
                  </a:lnTo>
                  <a:lnTo>
                    <a:pt x="4494" y="8375"/>
                  </a:lnTo>
                  <a:lnTo>
                    <a:pt x="4662" y="7970"/>
                  </a:lnTo>
                  <a:lnTo>
                    <a:pt x="4829" y="7565"/>
                  </a:lnTo>
                  <a:lnTo>
                    <a:pt x="5003" y="7197"/>
                  </a:lnTo>
                  <a:lnTo>
                    <a:pt x="5183" y="6810"/>
                  </a:lnTo>
                  <a:lnTo>
                    <a:pt x="5363" y="6461"/>
                  </a:lnTo>
                  <a:lnTo>
                    <a:pt x="5544" y="6111"/>
                  </a:lnTo>
                  <a:lnTo>
                    <a:pt x="5730" y="5780"/>
                  </a:lnTo>
                  <a:lnTo>
                    <a:pt x="5917" y="5467"/>
                  </a:lnTo>
                  <a:lnTo>
                    <a:pt x="6110" y="5154"/>
                  </a:lnTo>
                  <a:lnTo>
                    <a:pt x="6303" y="4859"/>
                  </a:lnTo>
                  <a:lnTo>
                    <a:pt x="6496" y="4583"/>
                  </a:lnTo>
                  <a:lnTo>
                    <a:pt x="6696" y="4325"/>
                  </a:lnTo>
                  <a:lnTo>
                    <a:pt x="6902" y="4086"/>
                  </a:lnTo>
                  <a:lnTo>
                    <a:pt x="7102" y="3847"/>
                  </a:lnTo>
                  <a:lnTo>
                    <a:pt x="7308" y="3644"/>
                  </a:lnTo>
                  <a:lnTo>
                    <a:pt x="7514" y="3442"/>
                  </a:lnTo>
                  <a:lnTo>
                    <a:pt x="7726" y="3258"/>
                  </a:lnTo>
                  <a:lnTo>
                    <a:pt x="7938" y="3092"/>
                  </a:lnTo>
                  <a:lnTo>
                    <a:pt x="8151" y="2945"/>
                  </a:lnTo>
                  <a:lnTo>
                    <a:pt x="8363" y="2798"/>
                  </a:lnTo>
                  <a:lnTo>
                    <a:pt x="8582" y="2687"/>
                  </a:lnTo>
                  <a:lnTo>
                    <a:pt x="8801" y="2595"/>
                  </a:lnTo>
                  <a:lnTo>
                    <a:pt x="9001" y="2522"/>
                  </a:lnTo>
                  <a:lnTo>
                    <a:pt x="9207" y="2466"/>
                  </a:lnTo>
                  <a:lnTo>
                    <a:pt x="9413" y="2430"/>
                  </a:lnTo>
                  <a:lnTo>
                    <a:pt x="9612" y="2411"/>
                  </a:lnTo>
                  <a:lnTo>
                    <a:pt x="9818" y="2411"/>
                  </a:lnTo>
                  <a:lnTo>
                    <a:pt x="10018" y="2430"/>
                  </a:lnTo>
                  <a:lnTo>
                    <a:pt x="10224" y="2466"/>
                  </a:lnTo>
                  <a:lnTo>
                    <a:pt x="10423" y="2503"/>
                  </a:lnTo>
                  <a:lnTo>
                    <a:pt x="10629" y="2559"/>
                  </a:lnTo>
                  <a:lnTo>
                    <a:pt x="10829" y="2632"/>
                  </a:lnTo>
                  <a:lnTo>
                    <a:pt x="11035" y="2706"/>
                  </a:lnTo>
                  <a:lnTo>
                    <a:pt x="11235" y="2816"/>
                  </a:lnTo>
                  <a:lnTo>
                    <a:pt x="11434" y="2927"/>
                  </a:lnTo>
                  <a:lnTo>
                    <a:pt x="11634" y="3037"/>
                  </a:lnTo>
                  <a:lnTo>
                    <a:pt x="11833" y="3184"/>
                  </a:lnTo>
                  <a:lnTo>
                    <a:pt x="12033" y="3332"/>
                  </a:lnTo>
                  <a:lnTo>
                    <a:pt x="12033" y="3332"/>
                  </a:lnTo>
                  <a:lnTo>
                    <a:pt x="11795" y="2945"/>
                  </a:lnTo>
                  <a:lnTo>
                    <a:pt x="11550" y="2577"/>
                  </a:lnTo>
                  <a:lnTo>
                    <a:pt x="11299" y="2227"/>
                  </a:lnTo>
                  <a:lnTo>
                    <a:pt x="11054" y="1914"/>
                  </a:lnTo>
                  <a:lnTo>
                    <a:pt x="10797" y="1601"/>
                  </a:lnTo>
                  <a:lnTo>
                    <a:pt x="10546" y="1325"/>
                  </a:lnTo>
                  <a:lnTo>
                    <a:pt x="10288" y="1086"/>
                  </a:lnTo>
                  <a:lnTo>
                    <a:pt x="10024" y="865"/>
                  </a:lnTo>
                  <a:lnTo>
                    <a:pt x="9767" y="663"/>
                  </a:lnTo>
                  <a:lnTo>
                    <a:pt x="9496" y="479"/>
                  </a:lnTo>
                  <a:lnTo>
                    <a:pt x="9232" y="331"/>
                  </a:lnTo>
                  <a:lnTo>
                    <a:pt x="8962" y="203"/>
                  </a:lnTo>
                  <a:lnTo>
                    <a:pt x="8692" y="111"/>
                  </a:lnTo>
                  <a:lnTo>
                    <a:pt x="8421" y="37"/>
                  </a:lnTo>
                  <a:lnTo>
                    <a:pt x="815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6" name="Google Shape;576;p33"/>
            <p:cNvSpPr/>
            <p:nvPr/>
          </p:nvSpPr>
          <p:spPr>
            <a:xfrm>
              <a:off x="-2641800" y="-17298475"/>
              <a:ext cx="238700" cy="698525"/>
            </a:xfrm>
            <a:custGeom>
              <a:avLst/>
              <a:gdLst/>
              <a:ahLst/>
              <a:cxnLst/>
              <a:rect l="l" t="t" r="r" b="b"/>
              <a:pathLst>
                <a:path w="9548" h="27941" extrusionOk="0">
                  <a:moveTo>
                    <a:pt x="4597" y="1"/>
                  </a:moveTo>
                  <a:lnTo>
                    <a:pt x="4352" y="19"/>
                  </a:lnTo>
                  <a:lnTo>
                    <a:pt x="4224" y="56"/>
                  </a:lnTo>
                  <a:lnTo>
                    <a:pt x="4101" y="93"/>
                  </a:lnTo>
                  <a:lnTo>
                    <a:pt x="3979" y="148"/>
                  </a:lnTo>
                  <a:lnTo>
                    <a:pt x="3857" y="203"/>
                  </a:lnTo>
                  <a:lnTo>
                    <a:pt x="3734" y="277"/>
                  </a:lnTo>
                  <a:lnTo>
                    <a:pt x="3606" y="369"/>
                  </a:lnTo>
                  <a:lnTo>
                    <a:pt x="3355" y="590"/>
                  </a:lnTo>
                  <a:lnTo>
                    <a:pt x="3110" y="847"/>
                  </a:lnTo>
                  <a:lnTo>
                    <a:pt x="2872" y="1142"/>
                  </a:lnTo>
                  <a:lnTo>
                    <a:pt x="2640" y="1473"/>
                  </a:lnTo>
                  <a:lnTo>
                    <a:pt x="2415" y="1841"/>
                  </a:lnTo>
                  <a:lnTo>
                    <a:pt x="2196" y="2246"/>
                  </a:lnTo>
                  <a:lnTo>
                    <a:pt x="1990" y="2670"/>
                  </a:lnTo>
                  <a:lnTo>
                    <a:pt x="1790" y="3130"/>
                  </a:lnTo>
                  <a:lnTo>
                    <a:pt x="1597" y="3627"/>
                  </a:lnTo>
                  <a:lnTo>
                    <a:pt x="1410" y="4142"/>
                  </a:lnTo>
                  <a:lnTo>
                    <a:pt x="1236" y="4676"/>
                  </a:lnTo>
                  <a:lnTo>
                    <a:pt x="1076" y="5246"/>
                  </a:lnTo>
                  <a:lnTo>
                    <a:pt x="921" y="5817"/>
                  </a:lnTo>
                  <a:lnTo>
                    <a:pt x="779" y="6424"/>
                  </a:lnTo>
                  <a:lnTo>
                    <a:pt x="644" y="7050"/>
                  </a:lnTo>
                  <a:lnTo>
                    <a:pt x="522" y="7694"/>
                  </a:lnTo>
                  <a:lnTo>
                    <a:pt x="412" y="8339"/>
                  </a:lnTo>
                  <a:lnTo>
                    <a:pt x="316" y="9020"/>
                  </a:lnTo>
                  <a:lnTo>
                    <a:pt x="232" y="9701"/>
                  </a:lnTo>
                  <a:lnTo>
                    <a:pt x="161" y="10382"/>
                  </a:lnTo>
                  <a:lnTo>
                    <a:pt x="97" y="11081"/>
                  </a:lnTo>
                  <a:lnTo>
                    <a:pt x="52" y="11799"/>
                  </a:lnTo>
                  <a:lnTo>
                    <a:pt x="20" y="12517"/>
                  </a:lnTo>
                  <a:lnTo>
                    <a:pt x="0" y="13234"/>
                  </a:lnTo>
                  <a:lnTo>
                    <a:pt x="0" y="13952"/>
                  </a:lnTo>
                  <a:lnTo>
                    <a:pt x="7" y="14670"/>
                  </a:lnTo>
                  <a:lnTo>
                    <a:pt x="33" y="15388"/>
                  </a:lnTo>
                  <a:lnTo>
                    <a:pt x="52" y="15756"/>
                  </a:lnTo>
                  <a:lnTo>
                    <a:pt x="78" y="16124"/>
                  </a:lnTo>
                  <a:lnTo>
                    <a:pt x="103" y="16474"/>
                  </a:lnTo>
                  <a:lnTo>
                    <a:pt x="136" y="16824"/>
                  </a:lnTo>
                  <a:lnTo>
                    <a:pt x="168" y="17192"/>
                  </a:lnTo>
                  <a:lnTo>
                    <a:pt x="206" y="17541"/>
                  </a:lnTo>
                  <a:lnTo>
                    <a:pt x="252" y="17891"/>
                  </a:lnTo>
                  <a:lnTo>
                    <a:pt x="297" y="18241"/>
                  </a:lnTo>
                  <a:lnTo>
                    <a:pt x="348" y="18591"/>
                  </a:lnTo>
                  <a:lnTo>
                    <a:pt x="406" y="18940"/>
                  </a:lnTo>
                  <a:lnTo>
                    <a:pt x="522" y="19603"/>
                  </a:lnTo>
                  <a:lnTo>
                    <a:pt x="644" y="20210"/>
                  </a:lnTo>
                  <a:lnTo>
                    <a:pt x="779" y="20799"/>
                  </a:lnTo>
                  <a:lnTo>
                    <a:pt x="915" y="21351"/>
                  </a:lnTo>
                  <a:lnTo>
                    <a:pt x="1056" y="21867"/>
                  </a:lnTo>
                  <a:lnTo>
                    <a:pt x="1204" y="22345"/>
                  </a:lnTo>
                  <a:lnTo>
                    <a:pt x="1352" y="22805"/>
                  </a:lnTo>
                  <a:lnTo>
                    <a:pt x="1513" y="23229"/>
                  </a:lnTo>
                  <a:lnTo>
                    <a:pt x="1674" y="23634"/>
                  </a:lnTo>
                  <a:lnTo>
                    <a:pt x="1842" y="24002"/>
                  </a:lnTo>
                  <a:lnTo>
                    <a:pt x="2009" y="24352"/>
                  </a:lnTo>
                  <a:lnTo>
                    <a:pt x="2189" y="24664"/>
                  </a:lnTo>
                  <a:lnTo>
                    <a:pt x="2370" y="24959"/>
                  </a:lnTo>
                  <a:lnTo>
                    <a:pt x="2550" y="25235"/>
                  </a:lnTo>
                  <a:lnTo>
                    <a:pt x="2743" y="25493"/>
                  </a:lnTo>
                  <a:lnTo>
                    <a:pt x="2930" y="25732"/>
                  </a:lnTo>
                  <a:lnTo>
                    <a:pt x="3129" y="25953"/>
                  </a:lnTo>
                  <a:lnTo>
                    <a:pt x="3329" y="26155"/>
                  </a:lnTo>
                  <a:lnTo>
                    <a:pt x="3528" y="26339"/>
                  </a:lnTo>
                  <a:lnTo>
                    <a:pt x="3734" y="26505"/>
                  </a:lnTo>
                  <a:lnTo>
                    <a:pt x="3940" y="26652"/>
                  </a:lnTo>
                  <a:lnTo>
                    <a:pt x="4153" y="26800"/>
                  </a:lnTo>
                  <a:lnTo>
                    <a:pt x="4365" y="26947"/>
                  </a:lnTo>
                  <a:lnTo>
                    <a:pt x="4584" y="27057"/>
                  </a:lnTo>
                  <a:lnTo>
                    <a:pt x="5022" y="27296"/>
                  </a:lnTo>
                  <a:lnTo>
                    <a:pt x="5473" y="27481"/>
                  </a:lnTo>
                  <a:lnTo>
                    <a:pt x="6387" y="27867"/>
                  </a:lnTo>
                  <a:lnTo>
                    <a:pt x="6425" y="27867"/>
                  </a:lnTo>
                  <a:lnTo>
                    <a:pt x="6438" y="27885"/>
                  </a:lnTo>
                  <a:lnTo>
                    <a:pt x="6445" y="27941"/>
                  </a:lnTo>
                  <a:lnTo>
                    <a:pt x="6625" y="27609"/>
                  </a:lnTo>
                  <a:lnTo>
                    <a:pt x="6805" y="27278"/>
                  </a:lnTo>
                  <a:lnTo>
                    <a:pt x="6985" y="26928"/>
                  </a:lnTo>
                  <a:lnTo>
                    <a:pt x="7159" y="26542"/>
                  </a:lnTo>
                  <a:lnTo>
                    <a:pt x="7327" y="26155"/>
                  </a:lnTo>
                  <a:lnTo>
                    <a:pt x="7494" y="25750"/>
                  </a:lnTo>
                  <a:lnTo>
                    <a:pt x="7655" y="25345"/>
                  </a:lnTo>
                  <a:lnTo>
                    <a:pt x="7809" y="24904"/>
                  </a:lnTo>
                  <a:lnTo>
                    <a:pt x="7958" y="24462"/>
                  </a:lnTo>
                  <a:lnTo>
                    <a:pt x="8106" y="24002"/>
                  </a:lnTo>
                  <a:lnTo>
                    <a:pt x="8247" y="23542"/>
                  </a:lnTo>
                  <a:lnTo>
                    <a:pt x="8382" y="23063"/>
                  </a:lnTo>
                  <a:lnTo>
                    <a:pt x="8511" y="22566"/>
                  </a:lnTo>
                  <a:lnTo>
                    <a:pt x="8633" y="22069"/>
                  </a:lnTo>
                  <a:lnTo>
                    <a:pt x="8749" y="21554"/>
                  </a:lnTo>
                  <a:lnTo>
                    <a:pt x="8859" y="21020"/>
                  </a:lnTo>
                  <a:lnTo>
                    <a:pt x="8962" y="20505"/>
                  </a:lnTo>
                  <a:lnTo>
                    <a:pt x="9058" y="19953"/>
                  </a:lnTo>
                  <a:lnTo>
                    <a:pt x="9142" y="19419"/>
                  </a:lnTo>
                  <a:lnTo>
                    <a:pt x="9226" y="18867"/>
                  </a:lnTo>
                  <a:lnTo>
                    <a:pt x="9297" y="18296"/>
                  </a:lnTo>
                  <a:lnTo>
                    <a:pt x="9361" y="17744"/>
                  </a:lnTo>
                  <a:lnTo>
                    <a:pt x="9412" y="17173"/>
                  </a:lnTo>
                  <a:lnTo>
                    <a:pt x="9458" y="16603"/>
                  </a:lnTo>
                  <a:lnTo>
                    <a:pt x="9496" y="16014"/>
                  </a:lnTo>
                  <a:lnTo>
                    <a:pt x="9522" y="15443"/>
                  </a:lnTo>
                  <a:lnTo>
                    <a:pt x="9541" y="14854"/>
                  </a:lnTo>
                  <a:lnTo>
                    <a:pt x="9548" y="14265"/>
                  </a:lnTo>
                  <a:lnTo>
                    <a:pt x="9548" y="13676"/>
                  </a:lnTo>
                  <a:lnTo>
                    <a:pt x="9535" y="13087"/>
                  </a:lnTo>
                  <a:lnTo>
                    <a:pt x="9509" y="12498"/>
                  </a:lnTo>
                  <a:lnTo>
                    <a:pt x="9477" y="11909"/>
                  </a:lnTo>
                  <a:lnTo>
                    <a:pt x="9425" y="11210"/>
                  </a:lnTo>
                  <a:lnTo>
                    <a:pt x="9361" y="10547"/>
                  </a:lnTo>
                  <a:lnTo>
                    <a:pt x="9284" y="9866"/>
                  </a:lnTo>
                  <a:lnTo>
                    <a:pt x="9194" y="9222"/>
                  </a:lnTo>
                  <a:lnTo>
                    <a:pt x="9091" y="8578"/>
                  </a:lnTo>
                  <a:lnTo>
                    <a:pt x="8981" y="7934"/>
                  </a:lnTo>
                  <a:lnTo>
                    <a:pt x="8859" y="7326"/>
                  </a:lnTo>
                  <a:lnTo>
                    <a:pt x="8724" y="6719"/>
                  </a:lnTo>
                  <a:lnTo>
                    <a:pt x="8582" y="6130"/>
                  </a:lnTo>
                  <a:lnTo>
                    <a:pt x="8427" y="5578"/>
                  </a:lnTo>
                  <a:lnTo>
                    <a:pt x="8267" y="5025"/>
                  </a:lnTo>
                  <a:lnTo>
                    <a:pt x="8099" y="4492"/>
                  </a:lnTo>
                  <a:lnTo>
                    <a:pt x="7919" y="3995"/>
                  </a:lnTo>
                  <a:lnTo>
                    <a:pt x="7739" y="3516"/>
                  </a:lnTo>
                  <a:lnTo>
                    <a:pt x="7546" y="3074"/>
                  </a:lnTo>
                  <a:lnTo>
                    <a:pt x="7346" y="2633"/>
                  </a:lnTo>
                  <a:lnTo>
                    <a:pt x="7140" y="2246"/>
                  </a:lnTo>
                  <a:lnTo>
                    <a:pt x="6934" y="1860"/>
                  </a:lnTo>
                  <a:lnTo>
                    <a:pt x="6715" y="1528"/>
                  </a:lnTo>
                  <a:lnTo>
                    <a:pt x="6496" y="1215"/>
                  </a:lnTo>
                  <a:lnTo>
                    <a:pt x="6271" y="939"/>
                  </a:lnTo>
                  <a:lnTo>
                    <a:pt x="6039" y="682"/>
                  </a:lnTo>
                  <a:lnTo>
                    <a:pt x="5807" y="479"/>
                  </a:lnTo>
                  <a:lnTo>
                    <a:pt x="5569" y="314"/>
                  </a:lnTo>
                  <a:lnTo>
                    <a:pt x="5331" y="166"/>
                  </a:lnTo>
                  <a:lnTo>
                    <a:pt x="5086" y="74"/>
                  </a:lnTo>
                  <a:lnTo>
                    <a:pt x="4842" y="19"/>
                  </a:lnTo>
                  <a:lnTo>
                    <a:pt x="4597"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 name="Google Shape;577;p33"/>
            <p:cNvSpPr/>
            <p:nvPr/>
          </p:nvSpPr>
          <p:spPr>
            <a:xfrm>
              <a:off x="-2618475" y="-22124925"/>
              <a:ext cx="458250" cy="887650"/>
            </a:xfrm>
            <a:custGeom>
              <a:avLst/>
              <a:gdLst/>
              <a:ahLst/>
              <a:cxnLst/>
              <a:rect l="l" t="t" r="r" b="b"/>
              <a:pathLst>
                <a:path w="18330" h="35506" extrusionOk="0">
                  <a:moveTo>
                    <a:pt x="18014" y="0"/>
                  </a:moveTo>
                  <a:lnTo>
                    <a:pt x="17531" y="148"/>
                  </a:lnTo>
                  <a:lnTo>
                    <a:pt x="17048" y="276"/>
                  </a:lnTo>
                  <a:lnTo>
                    <a:pt x="16559" y="387"/>
                  </a:lnTo>
                  <a:lnTo>
                    <a:pt x="16070" y="479"/>
                  </a:lnTo>
                  <a:lnTo>
                    <a:pt x="15580" y="552"/>
                  </a:lnTo>
                  <a:lnTo>
                    <a:pt x="15091" y="626"/>
                  </a:lnTo>
                  <a:lnTo>
                    <a:pt x="14106" y="737"/>
                  </a:lnTo>
                  <a:lnTo>
                    <a:pt x="12136" y="921"/>
                  </a:lnTo>
                  <a:lnTo>
                    <a:pt x="11151" y="1013"/>
                  </a:lnTo>
                  <a:lnTo>
                    <a:pt x="10173" y="1141"/>
                  </a:lnTo>
                  <a:lnTo>
                    <a:pt x="9548" y="1252"/>
                  </a:lnTo>
                  <a:lnTo>
                    <a:pt x="8930" y="1362"/>
                  </a:lnTo>
                  <a:lnTo>
                    <a:pt x="8306" y="1491"/>
                  </a:lnTo>
                  <a:lnTo>
                    <a:pt x="7688" y="1638"/>
                  </a:lnTo>
                  <a:lnTo>
                    <a:pt x="6445" y="1951"/>
                  </a:lnTo>
                  <a:lnTo>
                    <a:pt x="5209" y="2283"/>
                  </a:lnTo>
                  <a:lnTo>
                    <a:pt x="2731" y="2982"/>
                  </a:lnTo>
                  <a:lnTo>
                    <a:pt x="1488" y="3313"/>
                  </a:lnTo>
                  <a:lnTo>
                    <a:pt x="246" y="3608"/>
                  </a:lnTo>
                  <a:lnTo>
                    <a:pt x="181" y="5522"/>
                  </a:lnTo>
                  <a:lnTo>
                    <a:pt x="130" y="7436"/>
                  </a:lnTo>
                  <a:lnTo>
                    <a:pt x="91" y="9350"/>
                  </a:lnTo>
                  <a:lnTo>
                    <a:pt x="52" y="11246"/>
                  </a:lnTo>
                  <a:lnTo>
                    <a:pt x="27" y="13160"/>
                  </a:lnTo>
                  <a:lnTo>
                    <a:pt x="14" y="15056"/>
                  </a:lnTo>
                  <a:lnTo>
                    <a:pt x="1" y="16952"/>
                  </a:lnTo>
                  <a:lnTo>
                    <a:pt x="1" y="18848"/>
                  </a:lnTo>
                  <a:lnTo>
                    <a:pt x="14" y="20744"/>
                  </a:lnTo>
                  <a:lnTo>
                    <a:pt x="27" y="22658"/>
                  </a:lnTo>
                  <a:lnTo>
                    <a:pt x="52" y="24554"/>
                  </a:lnTo>
                  <a:lnTo>
                    <a:pt x="85" y="26449"/>
                  </a:lnTo>
                  <a:lnTo>
                    <a:pt x="130" y="28345"/>
                  </a:lnTo>
                  <a:lnTo>
                    <a:pt x="175" y="30241"/>
                  </a:lnTo>
                  <a:lnTo>
                    <a:pt x="233" y="32137"/>
                  </a:lnTo>
                  <a:lnTo>
                    <a:pt x="297" y="34033"/>
                  </a:lnTo>
                  <a:lnTo>
                    <a:pt x="426" y="33904"/>
                  </a:lnTo>
                  <a:lnTo>
                    <a:pt x="548" y="33757"/>
                  </a:lnTo>
                  <a:lnTo>
                    <a:pt x="677" y="33646"/>
                  </a:lnTo>
                  <a:lnTo>
                    <a:pt x="741" y="33591"/>
                  </a:lnTo>
                  <a:lnTo>
                    <a:pt x="812" y="33554"/>
                  </a:lnTo>
                  <a:lnTo>
                    <a:pt x="1404" y="33370"/>
                  </a:lnTo>
                  <a:lnTo>
                    <a:pt x="2003" y="33241"/>
                  </a:lnTo>
                  <a:lnTo>
                    <a:pt x="2602" y="33131"/>
                  </a:lnTo>
                  <a:lnTo>
                    <a:pt x="3200" y="33076"/>
                  </a:lnTo>
                  <a:lnTo>
                    <a:pt x="3799" y="33039"/>
                  </a:lnTo>
                  <a:lnTo>
                    <a:pt x="4404" y="33020"/>
                  </a:lnTo>
                  <a:lnTo>
                    <a:pt x="5010" y="33039"/>
                  </a:lnTo>
                  <a:lnTo>
                    <a:pt x="5615" y="33076"/>
                  </a:lnTo>
                  <a:lnTo>
                    <a:pt x="6220" y="33112"/>
                  </a:lnTo>
                  <a:lnTo>
                    <a:pt x="6825" y="33186"/>
                  </a:lnTo>
                  <a:lnTo>
                    <a:pt x="8029" y="33333"/>
                  </a:lnTo>
                  <a:lnTo>
                    <a:pt x="9233" y="33499"/>
                  </a:lnTo>
                  <a:lnTo>
                    <a:pt x="10430" y="33628"/>
                  </a:lnTo>
                  <a:lnTo>
                    <a:pt x="11415" y="33683"/>
                  </a:lnTo>
                  <a:lnTo>
                    <a:pt x="12413" y="33701"/>
                  </a:lnTo>
                  <a:lnTo>
                    <a:pt x="13417" y="33757"/>
                  </a:lnTo>
                  <a:lnTo>
                    <a:pt x="13919" y="33812"/>
                  </a:lnTo>
                  <a:lnTo>
                    <a:pt x="14422" y="33867"/>
                  </a:lnTo>
                  <a:lnTo>
                    <a:pt x="14924" y="33959"/>
                  </a:lnTo>
                  <a:lnTo>
                    <a:pt x="15426" y="34069"/>
                  </a:lnTo>
                  <a:lnTo>
                    <a:pt x="15922" y="34198"/>
                  </a:lnTo>
                  <a:lnTo>
                    <a:pt x="16411" y="34382"/>
                  </a:lnTo>
                  <a:lnTo>
                    <a:pt x="16900" y="34603"/>
                  </a:lnTo>
                  <a:lnTo>
                    <a:pt x="17138" y="34714"/>
                  </a:lnTo>
                  <a:lnTo>
                    <a:pt x="17383" y="34861"/>
                  </a:lnTo>
                  <a:lnTo>
                    <a:pt x="17621" y="34990"/>
                  </a:lnTo>
                  <a:lnTo>
                    <a:pt x="17859" y="35155"/>
                  </a:lnTo>
                  <a:lnTo>
                    <a:pt x="18098" y="35321"/>
                  </a:lnTo>
                  <a:lnTo>
                    <a:pt x="18329" y="35505"/>
                  </a:lnTo>
                  <a:lnTo>
                    <a:pt x="18226" y="33315"/>
                  </a:lnTo>
                  <a:lnTo>
                    <a:pt x="18136" y="31106"/>
                  </a:lnTo>
                  <a:lnTo>
                    <a:pt x="18059" y="28897"/>
                  </a:lnTo>
                  <a:lnTo>
                    <a:pt x="17988" y="26689"/>
                  </a:lnTo>
                  <a:lnTo>
                    <a:pt x="17930" y="24462"/>
                  </a:lnTo>
                  <a:lnTo>
                    <a:pt x="17879" y="22234"/>
                  </a:lnTo>
                  <a:lnTo>
                    <a:pt x="17846" y="20026"/>
                  </a:lnTo>
                  <a:lnTo>
                    <a:pt x="17821" y="17780"/>
                  </a:lnTo>
                  <a:lnTo>
                    <a:pt x="17801" y="15553"/>
                  </a:lnTo>
                  <a:lnTo>
                    <a:pt x="17801" y="13326"/>
                  </a:lnTo>
                  <a:lnTo>
                    <a:pt x="17808" y="11099"/>
                  </a:lnTo>
                  <a:lnTo>
                    <a:pt x="17827" y="8872"/>
                  </a:lnTo>
                  <a:lnTo>
                    <a:pt x="17859" y="6645"/>
                  </a:lnTo>
                  <a:lnTo>
                    <a:pt x="17898" y="4436"/>
                  </a:lnTo>
                  <a:lnTo>
                    <a:pt x="17949" y="2209"/>
                  </a:lnTo>
                  <a:lnTo>
                    <a:pt x="1801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8" name="Google Shape;578;p33"/>
            <p:cNvSpPr/>
            <p:nvPr/>
          </p:nvSpPr>
          <p:spPr>
            <a:xfrm>
              <a:off x="-2598825" y="-21083625"/>
              <a:ext cx="543050" cy="895925"/>
            </a:xfrm>
            <a:custGeom>
              <a:avLst/>
              <a:gdLst/>
              <a:ahLst/>
              <a:cxnLst/>
              <a:rect l="l" t="t" r="r" b="b"/>
              <a:pathLst>
                <a:path w="21722" h="35837" extrusionOk="0">
                  <a:moveTo>
                    <a:pt x="17917" y="1"/>
                  </a:moveTo>
                  <a:lnTo>
                    <a:pt x="17666" y="221"/>
                  </a:lnTo>
                  <a:lnTo>
                    <a:pt x="17421" y="424"/>
                  </a:lnTo>
                  <a:lnTo>
                    <a:pt x="17170" y="608"/>
                  </a:lnTo>
                  <a:lnTo>
                    <a:pt x="16919" y="792"/>
                  </a:lnTo>
                  <a:lnTo>
                    <a:pt x="16661" y="939"/>
                  </a:lnTo>
                  <a:lnTo>
                    <a:pt x="16410" y="1087"/>
                  </a:lnTo>
                  <a:lnTo>
                    <a:pt x="16153" y="1234"/>
                  </a:lnTo>
                  <a:lnTo>
                    <a:pt x="15902" y="1344"/>
                  </a:lnTo>
                  <a:lnTo>
                    <a:pt x="15644" y="1455"/>
                  </a:lnTo>
                  <a:lnTo>
                    <a:pt x="15387" y="1547"/>
                  </a:lnTo>
                  <a:lnTo>
                    <a:pt x="14865" y="1712"/>
                  </a:lnTo>
                  <a:lnTo>
                    <a:pt x="14344" y="1841"/>
                  </a:lnTo>
                  <a:lnTo>
                    <a:pt x="13822" y="1933"/>
                  </a:lnTo>
                  <a:lnTo>
                    <a:pt x="13301" y="2007"/>
                  </a:lnTo>
                  <a:lnTo>
                    <a:pt x="12773" y="2044"/>
                  </a:lnTo>
                  <a:lnTo>
                    <a:pt x="12251" y="2080"/>
                  </a:lnTo>
                  <a:lnTo>
                    <a:pt x="11724" y="2099"/>
                  </a:lnTo>
                  <a:lnTo>
                    <a:pt x="10681" y="2136"/>
                  </a:lnTo>
                  <a:lnTo>
                    <a:pt x="10159" y="2172"/>
                  </a:lnTo>
                  <a:lnTo>
                    <a:pt x="9644" y="2209"/>
                  </a:lnTo>
                  <a:lnTo>
                    <a:pt x="9045" y="2265"/>
                  </a:lnTo>
                  <a:lnTo>
                    <a:pt x="8447" y="2320"/>
                  </a:lnTo>
                  <a:lnTo>
                    <a:pt x="7243" y="2467"/>
                  </a:lnTo>
                  <a:lnTo>
                    <a:pt x="6039" y="2614"/>
                  </a:lnTo>
                  <a:lnTo>
                    <a:pt x="5434" y="2688"/>
                  </a:lnTo>
                  <a:lnTo>
                    <a:pt x="4829" y="2725"/>
                  </a:lnTo>
                  <a:lnTo>
                    <a:pt x="4224" y="2761"/>
                  </a:lnTo>
                  <a:lnTo>
                    <a:pt x="3618" y="2780"/>
                  </a:lnTo>
                  <a:lnTo>
                    <a:pt x="3013" y="2761"/>
                  </a:lnTo>
                  <a:lnTo>
                    <a:pt x="2414" y="2725"/>
                  </a:lnTo>
                  <a:lnTo>
                    <a:pt x="1816" y="2651"/>
                  </a:lnTo>
                  <a:lnTo>
                    <a:pt x="1217" y="2541"/>
                  </a:lnTo>
                  <a:lnTo>
                    <a:pt x="618" y="2393"/>
                  </a:lnTo>
                  <a:lnTo>
                    <a:pt x="322" y="2301"/>
                  </a:lnTo>
                  <a:lnTo>
                    <a:pt x="26" y="2209"/>
                  </a:lnTo>
                  <a:lnTo>
                    <a:pt x="0" y="2209"/>
                  </a:lnTo>
                  <a:lnTo>
                    <a:pt x="129" y="4289"/>
                  </a:lnTo>
                  <a:lnTo>
                    <a:pt x="271" y="6387"/>
                  </a:lnTo>
                  <a:lnTo>
                    <a:pt x="419" y="8467"/>
                  </a:lnTo>
                  <a:lnTo>
                    <a:pt x="573" y="10566"/>
                  </a:lnTo>
                  <a:lnTo>
                    <a:pt x="747" y="12664"/>
                  </a:lnTo>
                  <a:lnTo>
                    <a:pt x="927" y="14762"/>
                  </a:lnTo>
                  <a:lnTo>
                    <a:pt x="1114" y="16860"/>
                  </a:lnTo>
                  <a:lnTo>
                    <a:pt x="1320" y="18959"/>
                  </a:lnTo>
                  <a:lnTo>
                    <a:pt x="1526" y="21057"/>
                  </a:lnTo>
                  <a:lnTo>
                    <a:pt x="1751" y="23174"/>
                  </a:lnTo>
                  <a:lnTo>
                    <a:pt x="1983" y="25272"/>
                  </a:lnTo>
                  <a:lnTo>
                    <a:pt x="2228" y="27388"/>
                  </a:lnTo>
                  <a:lnTo>
                    <a:pt x="2485" y="29487"/>
                  </a:lnTo>
                  <a:lnTo>
                    <a:pt x="2756" y="31603"/>
                  </a:lnTo>
                  <a:lnTo>
                    <a:pt x="3033" y="33720"/>
                  </a:lnTo>
                  <a:lnTo>
                    <a:pt x="3322" y="35837"/>
                  </a:lnTo>
                  <a:lnTo>
                    <a:pt x="7912" y="35395"/>
                  </a:lnTo>
                  <a:lnTo>
                    <a:pt x="12509" y="34935"/>
                  </a:lnTo>
                  <a:lnTo>
                    <a:pt x="17112" y="34475"/>
                  </a:lnTo>
                  <a:lnTo>
                    <a:pt x="21721" y="34033"/>
                  </a:lnTo>
                  <a:lnTo>
                    <a:pt x="21393" y="31990"/>
                  </a:lnTo>
                  <a:lnTo>
                    <a:pt x="21071" y="29928"/>
                  </a:lnTo>
                  <a:lnTo>
                    <a:pt x="20769" y="27849"/>
                  </a:lnTo>
                  <a:lnTo>
                    <a:pt x="20472" y="25769"/>
                  </a:lnTo>
                  <a:lnTo>
                    <a:pt x="20196" y="23670"/>
                  </a:lnTo>
                  <a:lnTo>
                    <a:pt x="19932" y="21572"/>
                  </a:lnTo>
                  <a:lnTo>
                    <a:pt x="19674" y="19456"/>
                  </a:lnTo>
                  <a:lnTo>
                    <a:pt x="19430" y="17320"/>
                  </a:lnTo>
                  <a:lnTo>
                    <a:pt x="19204" y="15185"/>
                  </a:lnTo>
                  <a:lnTo>
                    <a:pt x="18985" y="13032"/>
                  </a:lnTo>
                  <a:lnTo>
                    <a:pt x="18779" y="10878"/>
                  </a:lnTo>
                  <a:lnTo>
                    <a:pt x="18580" y="8725"/>
                  </a:lnTo>
                  <a:lnTo>
                    <a:pt x="18399" y="6553"/>
                  </a:lnTo>
                  <a:lnTo>
                    <a:pt x="18226" y="4381"/>
                  </a:lnTo>
                  <a:lnTo>
                    <a:pt x="18065" y="2191"/>
                  </a:lnTo>
                  <a:lnTo>
                    <a:pt x="17917"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 name="Google Shape;579;p33"/>
            <p:cNvSpPr/>
            <p:nvPr/>
          </p:nvSpPr>
          <p:spPr>
            <a:xfrm>
              <a:off x="-2600275" y="-22957325"/>
              <a:ext cx="492350" cy="648350"/>
            </a:xfrm>
            <a:custGeom>
              <a:avLst/>
              <a:gdLst/>
              <a:ahLst/>
              <a:cxnLst/>
              <a:rect l="l" t="t" r="r" b="b"/>
              <a:pathLst>
                <a:path w="19694" h="25934" extrusionOk="0">
                  <a:moveTo>
                    <a:pt x="19694" y="0"/>
                  </a:moveTo>
                  <a:lnTo>
                    <a:pt x="19166" y="442"/>
                  </a:lnTo>
                  <a:lnTo>
                    <a:pt x="18638" y="865"/>
                  </a:lnTo>
                  <a:lnTo>
                    <a:pt x="18103" y="1270"/>
                  </a:lnTo>
                  <a:lnTo>
                    <a:pt x="17563" y="1638"/>
                  </a:lnTo>
                  <a:lnTo>
                    <a:pt x="17022" y="1970"/>
                  </a:lnTo>
                  <a:lnTo>
                    <a:pt x="16475" y="2301"/>
                  </a:lnTo>
                  <a:lnTo>
                    <a:pt x="15927" y="2577"/>
                  </a:lnTo>
                  <a:lnTo>
                    <a:pt x="15374" y="2853"/>
                  </a:lnTo>
                  <a:lnTo>
                    <a:pt x="14820" y="3092"/>
                  </a:lnTo>
                  <a:lnTo>
                    <a:pt x="14260" y="3313"/>
                  </a:lnTo>
                  <a:lnTo>
                    <a:pt x="13706" y="3497"/>
                  </a:lnTo>
                  <a:lnTo>
                    <a:pt x="13146" y="3663"/>
                  </a:lnTo>
                  <a:lnTo>
                    <a:pt x="12580" y="3792"/>
                  </a:lnTo>
                  <a:lnTo>
                    <a:pt x="12020" y="3902"/>
                  </a:lnTo>
                  <a:lnTo>
                    <a:pt x="11453" y="3976"/>
                  </a:lnTo>
                  <a:lnTo>
                    <a:pt x="10893" y="4031"/>
                  </a:lnTo>
                  <a:lnTo>
                    <a:pt x="10327" y="4068"/>
                  </a:lnTo>
                  <a:lnTo>
                    <a:pt x="9760" y="4068"/>
                  </a:lnTo>
                  <a:lnTo>
                    <a:pt x="9194" y="4049"/>
                  </a:lnTo>
                  <a:lnTo>
                    <a:pt x="8633" y="4013"/>
                  </a:lnTo>
                  <a:lnTo>
                    <a:pt x="8067" y="3939"/>
                  </a:lnTo>
                  <a:lnTo>
                    <a:pt x="7507" y="3829"/>
                  </a:lnTo>
                  <a:lnTo>
                    <a:pt x="6947" y="3700"/>
                  </a:lnTo>
                  <a:lnTo>
                    <a:pt x="6387" y="3553"/>
                  </a:lnTo>
                  <a:lnTo>
                    <a:pt x="5827" y="3368"/>
                  </a:lnTo>
                  <a:lnTo>
                    <a:pt x="5273" y="3166"/>
                  </a:lnTo>
                  <a:lnTo>
                    <a:pt x="4719" y="2945"/>
                  </a:lnTo>
                  <a:lnTo>
                    <a:pt x="4172" y="2687"/>
                  </a:lnTo>
                  <a:lnTo>
                    <a:pt x="3625" y="2393"/>
                  </a:lnTo>
                  <a:lnTo>
                    <a:pt x="3078" y="2080"/>
                  </a:lnTo>
                  <a:lnTo>
                    <a:pt x="2543" y="1749"/>
                  </a:lnTo>
                  <a:lnTo>
                    <a:pt x="2003" y="1399"/>
                  </a:lnTo>
                  <a:lnTo>
                    <a:pt x="1835" y="2945"/>
                  </a:lnTo>
                  <a:lnTo>
                    <a:pt x="1674" y="4473"/>
                  </a:lnTo>
                  <a:lnTo>
                    <a:pt x="1520" y="6019"/>
                  </a:lnTo>
                  <a:lnTo>
                    <a:pt x="1372" y="7565"/>
                  </a:lnTo>
                  <a:lnTo>
                    <a:pt x="1224" y="9093"/>
                  </a:lnTo>
                  <a:lnTo>
                    <a:pt x="1088" y="10620"/>
                  </a:lnTo>
                  <a:lnTo>
                    <a:pt x="960" y="12148"/>
                  </a:lnTo>
                  <a:lnTo>
                    <a:pt x="831" y="13676"/>
                  </a:lnTo>
                  <a:lnTo>
                    <a:pt x="709" y="15203"/>
                  </a:lnTo>
                  <a:lnTo>
                    <a:pt x="593" y="16731"/>
                  </a:lnTo>
                  <a:lnTo>
                    <a:pt x="483" y="18259"/>
                  </a:lnTo>
                  <a:lnTo>
                    <a:pt x="380" y="19768"/>
                  </a:lnTo>
                  <a:lnTo>
                    <a:pt x="277" y="21296"/>
                  </a:lnTo>
                  <a:lnTo>
                    <a:pt x="181" y="22823"/>
                  </a:lnTo>
                  <a:lnTo>
                    <a:pt x="91" y="24333"/>
                  </a:lnTo>
                  <a:lnTo>
                    <a:pt x="0" y="25860"/>
                  </a:lnTo>
                  <a:lnTo>
                    <a:pt x="1056" y="25474"/>
                  </a:lnTo>
                  <a:lnTo>
                    <a:pt x="2131" y="25106"/>
                  </a:lnTo>
                  <a:lnTo>
                    <a:pt x="3226" y="24793"/>
                  </a:lnTo>
                  <a:lnTo>
                    <a:pt x="3779" y="24627"/>
                  </a:lnTo>
                  <a:lnTo>
                    <a:pt x="4333" y="24498"/>
                  </a:lnTo>
                  <a:lnTo>
                    <a:pt x="4887" y="24369"/>
                  </a:lnTo>
                  <a:lnTo>
                    <a:pt x="5447" y="24259"/>
                  </a:lnTo>
                  <a:lnTo>
                    <a:pt x="6007" y="24149"/>
                  </a:lnTo>
                  <a:lnTo>
                    <a:pt x="6573" y="24057"/>
                  </a:lnTo>
                  <a:lnTo>
                    <a:pt x="7133" y="23983"/>
                  </a:lnTo>
                  <a:lnTo>
                    <a:pt x="7700" y="23928"/>
                  </a:lnTo>
                  <a:lnTo>
                    <a:pt x="8266" y="23873"/>
                  </a:lnTo>
                  <a:lnTo>
                    <a:pt x="8833" y="23836"/>
                  </a:lnTo>
                  <a:lnTo>
                    <a:pt x="9393" y="23817"/>
                  </a:lnTo>
                  <a:lnTo>
                    <a:pt x="9960" y="23817"/>
                  </a:lnTo>
                  <a:lnTo>
                    <a:pt x="10520" y="23836"/>
                  </a:lnTo>
                  <a:lnTo>
                    <a:pt x="11080" y="23873"/>
                  </a:lnTo>
                  <a:lnTo>
                    <a:pt x="11640" y="23928"/>
                  </a:lnTo>
                  <a:lnTo>
                    <a:pt x="12200" y="24001"/>
                  </a:lnTo>
                  <a:lnTo>
                    <a:pt x="12754" y="24093"/>
                  </a:lnTo>
                  <a:lnTo>
                    <a:pt x="13307" y="24204"/>
                  </a:lnTo>
                  <a:lnTo>
                    <a:pt x="13854" y="24351"/>
                  </a:lnTo>
                  <a:lnTo>
                    <a:pt x="14402" y="24498"/>
                  </a:lnTo>
                  <a:lnTo>
                    <a:pt x="14942" y="24682"/>
                  </a:lnTo>
                  <a:lnTo>
                    <a:pt x="15477" y="24885"/>
                  </a:lnTo>
                  <a:lnTo>
                    <a:pt x="16011" y="25106"/>
                  </a:lnTo>
                  <a:lnTo>
                    <a:pt x="16539" y="25363"/>
                  </a:lnTo>
                  <a:lnTo>
                    <a:pt x="17060" y="25639"/>
                  </a:lnTo>
                  <a:lnTo>
                    <a:pt x="17576" y="25934"/>
                  </a:lnTo>
                  <a:lnTo>
                    <a:pt x="17659" y="24296"/>
                  </a:lnTo>
                  <a:lnTo>
                    <a:pt x="17743" y="22658"/>
                  </a:lnTo>
                  <a:lnTo>
                    <a:pt x="17839" y="21020"/>
                  </a:lnTo>
                  <a:lnTo>
                    <a:pt x="17942" y="19382"/>
                  </a:lnTo>
                  <a:lnTo>
                    <a:pt x="18052" y="17743"/>
                  </a:lnTo>
                  <a:lnTo>
                    <a:pt x="18168" y="16105"/>
                  </a:lnTo>
                  <a:lnTo>
                    <a:pt x="18290" y="14467"/>
                  </a:lnTo>
                  <a:lnTo>
                    <a:pt x="18419" y="12847"/>
                  </a:lnTo>
                  <a:lnTo>
                    <a:pt x="18554" y="11228"/>
                  </a:lnTo>
                  <a:lnTo>
                    <a:pt x="18696" y="9608"/>
                  </a:lnTo>
                  <a:lnTo>
                    <a:pt x="18844" y="7988"/>
                  </a:lnTo>
                  <a:lnTo>
                    <a:pt x="18998" y="6369"/>
                  </a:lnTo>
                  <a:lnTo>
                    <a:pt x="19159" y="4767"/>
                  </a:lnTo>
                  <a:lnTo>
                    <a:pt x="19327" y="3166"/>
                  </a:lnTo>
                  <a:lnTo>
                    <a:pt x="19507" y="1583"/>
                  </a:lnTo>
                  <a:lnTo>
                    <a:pt x="1969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0" name="Google Shape;580;p33"/>
            <p:cNvSpPr/>
            <p:nvPr/>
          </p:nvSpPr>
          <p:spPr>
            <a:xfrm>
              <a:off x="-2038575" y="-10475900"/>
              <a:ext cx="1071750" cy="378725"/>
            </a:xfrm>
            <a:custGeom>
              <a:avLst/>
              <a:gdLst/>
              <a:ahLst/>
              <a:cxnLst/>
              <a:rect l="l" t="t" r="r" b="b"/>
              <a:pathLst>
                <a:path w="42870" h="15149" extrusionOk="0">
                  <a:moveTo>
                    <a:pt x="0" y="0"/>
                  </a:moveTo>
                  <a:lnTo>
                    <a:pt x="123" y="6958"/>
                  </a:lnTo>
                  <a:lnTo>
                    <a:pt x="180" y="10400"/>
                  </a:lnTo>
                  <a:lnTo>
                    <a:pt x="226" y="13842"/>
                  </a:lnTo>
                  <a:lnTo>
                    <a:pt x="2826" y="13602"/>
                  </a:lnTo>
                  <a:lnTo>
                    <a:pt x="5427" y="13400"/>
                  </a:lnTo>
                  <a:lnTo>
                    <a:pt x="8041" y="13253"/>
                  </a:lnTo>
                  <a:lnTo>
                    <a:pt x="10661" y="13124"/>
                  </a:lnTo>
                  <a:lnTo>
                    <a:pt x="13288" y="13032"/>
                  </a:lnTo>
                  <a:lnTo>
                    <a:pt x="15914" y="12977"/>
                  </a:lnTo>
                  <a:lnTo>
                    <a:pt x="18541" y="12977"/>
                  </a:lnTo>
                  <a:lnTo>
                    <a:pt x="19861" y="12995"/>
                  </a:lnTo>
                  <a:lnTo>
                    <a:pt x="21174" y="13013"/>
                  </a:lnTo>
                  <a:lnTo>
                    <a:pt x="22494" y="13050"/>
                  </a:lnTo>
                  <a:lnTo>
                    <a:pt x="23807" y="13105"/>
                  </a:lnTo>
                  <a:lnTo>
                    <a:pt x="25120" y="13161"/>
                  </a:lnTo>
                  <a:lnTo>
                    <a:pt x="26440" y="13234"/>
                  </a:lnTo>
                  <a:lnTo>
                    <a:pt x="27753" y="13326"/>
                  </a:lnTo>
                  <a:lnTo>
                    <a:pt x="29067" y="13418"/>
                  </a:lnTo>
                  <a:lnTo>
                    <a:pt x="30380" y="13529"/>
                  </a:lnTo>
                  <a:lnTo>
                    <a:pt x="31693" y="13658"/>
                  </a:lnTo>
                  <a:lnTo>
                    <a:pt x="33000" y="13786"/>
                  </a:lnTo>
                  <a:lnTo>
                    <a:pt x="34307" y="13934"/>
                  </a:lnTo>
                  <a:lnTo>
                    <a:pt x="35614" y="14099"/>
                  </a:lnTo>
                  <a:lnTo>
                    <a:pt x="36921" y="14283"/>
                  </a:lnTo>
                  <a:lnTo>
                    <a:pt x="38228" y="14467"/>
                  </a:lnTo>
                  <a:lnTo>
                    <a:pt x="39528" y="14688"/>
                  </a:lnTo>
                  <a:lnTo>
                    <a:pt x="40829" y="14909"/>
                  </a:lnTo>
                  <a:lnTo>
                    <a:pt x="42123" y="15148"/>
                  </a:lnTo>
                  <a:lnTo>
                    <a:pt x="42181" y="13308"/>
                  </a:lnTo>
                  <a:lnTo>
                    <a:pt x="42245" y="11486"/>
                  </a:lnTo>
                  <a:lnTo>
                    <a:pt x="42316" y="9663"/>
                  </a:lnTo>
                  <a:lnTo>
                    <a:pt x="42399" y="7860"/>
                  </a:lnTo>
                  <a:lnTo>
                    <a:pt x="42496" y="6074"/>
                  </a:lnTo>
                  <a:lnTo>
                    <a:pt x="42547" y="5191"/>
                  </a:lnTo>
                  <a:lnTo>
                    <a:pt x="42605" y="4307"/>
                  </a:lnTo>
                  <a:lnTo>
                    <a:pt x="42663" y="3424"/>
                  </a:lnTo>
                  <a:lnTo>
                    <a:pt x="42728" y="2559"/>
                  </a:lnTo>
                  <a:lnTo>
                    <a:pt x="42799" y="1694"/>
                  </a:lnTo>
                  <a:lnTo>
                    <a:pt x="42869" y="829"/>
                  </a:lnTo>
                  <a:lnTo>
                    <a:pt x="40191" y="958"/>
                  </a:lnTo>
                  <a:lnTo>
                    <a:pt x="37513" y="1050"/>
                  </a:lnTo>
                  <a:lnTo>
                    <a:pt x="34835" y="1123"/>
                  </a:lnTo>
                  <a:lnTo>
                    <a:pt x="32150" y="1160"/>
                  </a:lnTo>
                  <a:lnTo>
                    <a:pt x="29472" y="1197"/>
                  </a:lnTo>
                  <a:lnTo>
                    <a:pt x="26794" y="1197"/>
                  </a:lnTo>
                  <a:lnTo>
                    <a:pt x="24116" y="1160"/>
                  </a:lnTo>
                  <a:lnTo>
                    <a:pt x="21432" y="1123"/>
                  </a:lnTo>
                  <a:lnTo>
                    <a:pt x="18753" y="1050"/>
                  </a:lnTo>
                  <a:lnTo>
                    <a:pt x="16075" y="958"/>
                  </a:lnTo>
                  <a:lnTo>
                    <a:pt x="13391" y="847"/>
                  </a:lnTo>
                  <a:lnTo>
                    <a:pt x="10713" y="718"/>
                  </a:lnTo>
                  <a:lnTo>
                    <a:pt x="8035" y="571"/>
                  </a:lnTo>
                  <a:lnTo>
                    <a:pt x="5356" y="405"/>
                  </a:lnTo>
                  <a:lnTo>
                    <a:pt x="2678" y="221"/>
                  </a:lnTo>
                  <a:lnTo>
                    <a:pt x="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581;p33"/>
            <p:cNvSpPr/>
            <p:nvPr/>
          </p:nvSpPr>
          <p:spPr>
            <a:xfrm>
              <a:off x="-2030050" y="-9943975"/>
              <a:ext cx="1041000" cy="666775"/>
            </a:xfrm>
            <a:custGeom>
              <a:avLst/>
              <a:gdLst/>
              <a:ahLst/>
              <a:cxnLst/>
              <a:rect l="l" t="t" r="r" b="b"/>
              <a:pathLst>
                <a:path w="41640" h="26671" extrusionOk="0">
                  <a:moveTo>
                    <a:pt x="41640" y="1"/>
                  </a:moveTo>
                  <a:lnTo>
                    <a:pt x="40359" y="369"/>
                  </a:lnTo>
                  <a:lnTo>
                    <a:pt x="39071" y="718"/>
                  </a:lnTo>
                  <a:lnTo>
                    <a:pt x="37784" y="1031"/>
                  </a:lnTo>
                  <a:lnTo>
                    <a:pt x="36490" y="1326"/>
                  </a:lnTo>
                  <a:lnTo>
                    <a:pt x="35196" y="1602"/>
                  </a:lnTo>
                  <a:lnTo>
                    <a:pt x="33902" y="1878"/>
                  </a:lnTo>
                  <a:lnTo>
                    <a:pt x="32601" y="2099"/>
                  </a:lnTo>
                  <a:lnTo>
                    <a:pt x="31301" y="2320"/>
                  </a:lnTo>
                  <a:lnTo>
                    <a:pt x="29994" y="2522"/>
                  </a:lnTo>
                  <a:lnTo>
                    <a:pt x="28687" y="2688"/>
                  </a:lnTo>
                  <a:lnTo>
                    <a:pt x="27380" y="2853"/>
                  </a:lnTo>
                  <a:lnTo>
                    <a:pt x="26073" y="2982"/>
                  </a:lnTo>
                  <a:lnTo>
                    <a:pt x="24767" y="3111"/>
                  </a:lnTo>
                  <a:lnTo>
                    <a:pt x="23453" y="3203"/>
                  </a:lnTo>
                  <a:lnTo>
                    <a:pt x="22140" y="3277"/>
                  </a:lnTo>
                  <a:lnTo>
                    <a:pt x="20833" y="3350"/>
                  </a:lnTo>
                  <a:lnTo>
                    <a:pt x="19520" y="3387"/>
                  </a:lnTo>
                  <a:lnTo>
                    <a:pt x="18206" y="3406"/>
                  </a:lnTo>
                  <a:lnTo>
                    <a:pt x="16900" y="3424"/>
                  </a:lnTo>
                  <a:lnTo>
                    <a:pt x="15586" y="3406"/>
                  </a:lnTo>
                  <a:lnTo>
                    <a:pt x="14279" y="3387"/>
                  </a:lnTo>
                  <a:lnTo>
                    <a:pt x="12973" y="3332"/>
                  </a:lnTo>
                  <a:lnTo>
                    <a:pt x="11666" y="3277"/>
                  </a:lnTo>
                  <a:lnTo>
                    <a:pt x="10359" y="3185"/>
                  </a:lnTo>
                  <a:lnTo>
                    <a:pt x="9052" y="3093"/>
                  </a:lnTo>
                  <a:lnTo>
                    <a:pt x="7752" y="2982"/>
                  </a:lnTo>
                  <a:lnTo>
                    <a:pt x="6458" y="2853"/>
                  </a:lnTo>
                  <a:lnTo>
                    <a:pt x="5157" y="2706"/>
                  </a:lnTo>
                  <a:lnTo>
                    <a:pt x="3863" y="2541"/>
                  </a:lnTo>
                  <a:lnTo>
                    <a:pt x="2576" y="2375"/>
                  </a:lnTo>
                  <a:lnTo>
                    <a:pt x="1288" y="2172"/>
                  </a:lnTo>
                  <a:lnTo>
                    <a:pt x="0" y="1970"/>
                  </a:lnTo>
                  <a:lnTo>
                    <a:pt x="33" y="4234"/>
                  </a:lnTo>
                  <a:lnTo>
                    <a:pt x="58" y="6498"/>
                  </a:lnTo>
                  <a:lnTo>
                    <a:pt x="97" y="11007"/>
                  </a:lnTo>
                  <a:lnTo>
                    <a:pt x="123" y="15517"/>
                  </a:lnTo>
                  <a:lnTo>
                    <a:pt x="142" y="20044"/>
                  </a:lnTo>
                  <a:lnTo>
                    <a:pt x="5267" y="20597"/>
                  </a:lnTo>
                  <a:lnTo>
                    <a:pt x="10397" y="21130"/>
                  </a:lnTo>
                  <a:lnTo>
                    <a:pt x="12966" y="21406"/>
                  </a:lnTo>
                  <a:lnTo>
                    <a:pt x="15535" y="21719"/>
                  </a:lnTo>
                  <a:lnTo>
                    <a:pt x="18103" y="22032"/>
                  </a:lnTo>
                  <a:lnTo>
                    <a:pt x="20672" y="22382"/>
                  </a:lnTo>
                  <a:lnTo>
                    <a:pt x="23234" y="22750"/>
                  </a:lnTo>
                  <a:lnTo>
                    <a:pt x="25803" y="23173"/>
                  </a:lnTo>
                  <a:lnTo>
                    <a:pt x="27084" y="23394"/>
                  </a:lnTo>
                  <a:lnTo>
                    <a:pt x="28365" y="23615"/>
                  </a:lnTo>
                  <a:lnTo>
                    <a:pt x="29653" y="23873"/>
                  </a:lnTo>
                  <a:lnTo>
                    <a:pt x="30934" y="24131"/>
                  </a:lnTo>
                  <a:lnTo>
                    <a:pt x="32209" y="24388"/>
                  </a:lnTo>
                  <a:lnTo>
                    <a:pt x="33490" y="24664"/>
                  </a:lnTo>
                  <a:lnTo>
                    <a:pt x="34771" y="24959"/>
                  </a:lnTo>
                  <a:lnTo>
                    <a:pt x="36046" y="25272"/>
                  </a:lnTo>
                  <a:lnTo>
                    <a:pt x="37327" y="25603"/>
                  </a:lnTo>
                  <a:lnTo>
                    <a:pt x="38601" y="25953"/>
                  </a:lnTo>
                  <a:lnTo>
                    <a:pt x="39876" y="26302"/>
                  </a:lnTo>
                  <a:lnTo>
                    <a:pt x="41151" y="26671"/>
                  </a:lnTo>
                  <a:lnTo>
                    <a:pt x="41408" y="16529"/>
                  </a:lnTo>
                  <a:lnTo>
                    <a:pt x="41453" y="14504"/>
                  </a:lnTo>
                  <a:lnTo>
                    <a:pt x="41485" y="12461"/>
                  </a:lnTo>
                  <a:lnTo>
                    <a:pt x="41537" y="8320"/>
                  </a:lnTo>
                  <a:lnTo>
                    <a:pt x="41582" y="4179"/>
                  </a:lnTo>
                  <a:lnTo>
                    <a:pt x="41608" y="2080"/>
                  </a:lnTo>
                  <a:lnTo>
                    <a:pt x="4164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2" name="Google Shape;582;p33"/>
            <p:cNvSpPr/>
            <p:nvPr/>
          </p:nvSpPr>
          <p:spPr>
            <a:xfrm>
              <a:off x="-1674050" y="-17989150"/>
              <a:ext cx="576700" cy="1547950"/>
            </a:xfrm>
            <a:custGeom>
              <a:avLst/>
              <a:gdLst/>
              <a:ahLst/>
              <a:cxnLst/>
              <a:rect l="l" t="t" r="r" b="b"/>
              <a:pathLst>
                <a:path w="23068" h="61918" extrusionOk="0">
                  <a:moveTo>
                    <a:pt x="10462" y="7473"/>
                  </a:moveTo>
                  <a:lnTo>
                    <a:pt x="10694" y="7510"/>
                  </a:lnTo>
                  <a:lnTo>
                    <a:pt x="10932" y="7547"/>
                  </a:lnTo>
                  <a:lnTo>
                    <a:pt x="11164" y="7602"/>
                  </a:lnTo>
                  <a:lnTo>
                    <a:pt x="11402" y="7676"/>
                  </a:lnTo>
                  <a:lnTo>
                    <a:pt x="11640" y="7768"/>
                  </a:lnTo>
                  <a:lnTo>
                    <a:pt x="11878" y="7860"/>
                  </a:lnTo>
                  <a:lnTo>
                    <a:pt x="12117" y="7970"/>
                  </a:lnTo>
                  <a:lnTo>
                    <a:pt x="12355" y="8118"/>
                  </a:lnTo>
                  <a:lnTo>
                    <a:pt x="12587" y="8246"/>
                  </a:lnTo>
                  <a:lnTo>
                    <a:pt x="12825" y="8412"/>
                  </a:lnTo>
                  <a:lnTo>
                    <a:pt x="13063" y="8596"/>
                  </a:lnTo>
                  <a:lnTo>
                    <a:pt x="13301" y="8780"/>
                  </a:lnTo>
                  <a:lnTo>
                    <a:pt x="13533" y="8983"/>
                  </a:lnTo>
                  <a:lnTo>
                    <a:pt x="13771" y="9185"/>
                  </a:lnTo>
                  <a:lnTo>
                    <a:pt x="14003" y="9424"/>
                  </a:lnTo>
                  <a:lnTo>
                    <a:pt x="14235" y="9664"/>
                  </a:lnTo>
                  <a:lnTo>
                    <a:pt x="14466" y="9903"/>
                  </a:lnTo>
                  <a:lnTo>
                    <a:pt x="14698" y="10179"/>
                  </a:lnTo>
                  <a:lnTo>
                    <a:pt x="14930" y="10455"/>
                  </a:lnTo>
                  <a:lnTo>
                    <a:pt x="15155" y="10750"/>
                  </a:lnTo>
                  <a:lnTo>
                    <a:pt x="15381" y="11044"/>
                  </a:lnTo>
                  <a:lnTo>
                    <a:pt x="15606" y="11357"/>
                  </a:lnTo>
                  <a:lnTo>
                    <a:pt x="15831" y="11688"/>
                  </a:lnTo>
                  <a:lnTo>
                    <a:pt x="16050" y="12020"/>
                  </a:lnTo>
                  <a:lnTo>
                    <a:pt x="16269" y="12369"/>
                  </a:lnTo>
                  <a:lnTo>
                    <a:pt x="16481" y="12737"/>
                  </a:lnTo>
                  <a:lnTo>
                    <a:pt x="16694" y="13106"/>
                  </a:lnTo>
                  <a:lnTo>
                    <a:pt x="16630" y="13069"/>
                  </a:lnTo>
                  <a:lnTo>
                    <a:pt x="16565" y="13013"/>
                  </a:lnTo>
                  <a:lnTo>
                    <a:pt x="16436" y="12885"/>
                  </a:lnTo>
                  <a:lnTo>
                    <a:pt x="16308" y="12756"/>
                  </a:lnTo>
                  <a:lnTo>
                    <a:pt x="16179" y="12609"/>
                  </a:lnTo>
                  <a:lnTo>
                    <a:pt x="15954" y="12480"/>
                  </a:lnTo>
                  <a:lnTo>
                    <a:pt x="15728" y="12351"/>
                  </a:lnTo>
                  <a:lnTo>
                    <a:pt x="15503" y="12259"/>
                  </a:lnTo>
                  <a:lnTo>
                    <a:pt x="15278" y="12167"/>
                  </a:lnTo>
                  <a:lnTo>
                    <a:pt x="15052" y="12112"/>
                  </a:lnTo>
                  <a:lnTo>
                    <a:pt x="14827" y="12075"/>
                  </a:lnTo>
                  <a:lnTo>
                    <a:pt x="14602" y="12038"/>
                  </a:lnTo>
                  <a:lnTo>
                    <a:pt x="14383" y="12038"/>
                  </a:lnTo>
                  <a:lnTo>
                    <a:pt x="14157" y="12056"/>
                  </a:lnTo>
                  <a:lnTo>
                    <a:pt x="13932" y="12093"/>
                  </a:lnTo>
                  <a:lnTo>
                    <a:pt x="13713" y="12130"/>
                  </a:lnTo>
                  <a:lnTo>
                    <a:pt x="13488" y="12204"/>
                  </a:lnTo>
                  <a:lnTo>
                    <a:pt x="13269" y="12277"/>
                  </a:lnTo>
                  <a:lnTo>
                    <a:pt x="13050" y="12388"/>
                  </a:lnTo>
                  <a:lnTo>
                    <a:pt x="12831" y="12498"/>
                  </a:lnTo>
                  <a:lnTo>
                    <a:pt x="12619" y="12627"/>
                  </a:lnTo>
                  <a:lnTo>
                    <a:pt x="12406" y="12793"/>
                  </a:lnTo>
                  <a:lnTo>
                    <a:pt x="12187" y="12958"/>
                  </a:lnTo>
                  <a:lnTo>
                    <a:pt x="11981" y="13142"/>
                  </a:lnTo>
                  <a:lnTo>
                    <a:pt x="11769" y="13326"/>
                  </a:lnTo>
                  <a:lnTo>
                    <a:pt x="11563" y="13547"/>
                  </a:lnTo>
                  <a:lnTo>
                    <a:pt x="11357" y="13768"/>
                  </a:lnTo>
                  <a:lnTo>
                    <a:pt x="11151" y="14026"/>
                  </a:lnTo>
                  <a:lnTo>
                    <a:pt x="10951" y="14283"/>
                  </a:lnTo>
                  <a:lnTo>
                    <a:pt x="10752" y="14560"/>
                  </a:lnTo>
                  <a:lnTo>
                    <a:pt x="10559" y="14836"/>
                  </a:lnTo>
                  <a:lnTo>
                    <a:pt x="10359" y="15149"/>
                  </a:lnTo>
                  <a:lnTo>
                    <a:pt x="10172" y="15461"/>
                  </a:lnTo>
                  <a:lnTo>
                    <a:pt x="9979" y="15774"/>
                  </a:lnTo>
                  <a:lnTo>
                    <a:pt x="9799" y="16124"/>
                  </a:lnTo>
                  <a:lnTo>
                    <a:pt x="9612" y="16474"/>
                  </a:lnTo>
                  <a:lnTo>
                    <a:pt x="9432" y="16842"/>
                  </a:lnTo>
                  <a:lnTo>
                    <a:pt x="9258" y="17228"/>
                  </a:lnTo>
                  <a:lnTo>
                    <a:pt x="9084" y="17615"/>
                  </a:lnTo>
                  <a:lnTo>
                    <a:pt x="8917" y="18020"/>
                  </a:lnTo>
                  <a:lnTo>
                    <a:pt x="8750" y="18443"/>
                  </a:lnTo>
                  <a:lnTo>
                    <a:pt x="8589" y="18867"/>
                  </a:lnTo>
                  <a:lnTo>
                    <a:pt x="8428" y="19308"/>
                  </a:lnTo>
                  <a:lnTo>
                    <a:pt x="8273" y="19768"/>
                  </a:lnTo>
                  <a:lnTo>
                    <a:pt x="8125" y="20229"/>
                  </a:lnTo>
                  <a:lnTo>
                    <a:pt x="7977" y="20689"/>
                  </a:lnTo>
                  <a:lnTo>
                    <a:pt x="7836" y="21167"/>
                  </a:lnTo>
                  <a:lnTo>
                    <a:pt x="7700" y="21664"/>
                  </a:lnTo>
                  <a:lnTo>
                    <a:pt x="7565" y="22180"/>
                  </a:lnTo>
                  <a:lnTo>
                    <a:pt x="7436" y="22677"/>
                  </a:lnTo>
                  <a:lnTo>
                    <a:pt x="7314" y="23210"/>
                  </a:lnTo>
                  <a:lnTo>
                    <a:pt x="7192" y="23744"/>
                  </a:lnTo>
                  <a:lnTo>
                    <a:pt x="7076" y="24278"/>
                  </a:lnTo>
                  <a:lnTo>
                    <a:pt x="6966" y="24830"/>
                  </a:lnTo>
                  <a:lnTo>
                    <a:pt x="6863" y="25382"/>
                  </a:lnTo>
                  <a:lnTo>
                    <a:pt x="6767" y="25953"/>
                  </a:lnTo>
                  <a:lnTo>
                    <a:pt x="6670" y="26523"/>
                  </a:lnTo>
                  <a:lnTo>
                    <a:pt x="6580" y="27112"/>
                  </a:lnTo>
                  <a:lnTo>
                    <a:pt x="6496" y="27701"/>
                  </a:lnTo>
                  <a:lnTo>
                    <a:pt x="6419" y="28290"/>
                  </a:lnTo>
                  <a:lnTo>
                    <a:pt x="6348" y="28898"/>
                  </a:lnTo>
                  <a:lnTo>
                    <a:pt x="6284" y="29505"/>
                  </a:lnTo>
                  <a:lnTo>
                    <a:pt x="6226" y="30131"/>
                  </a:lnTo>
                  <a:lnTo>
                    <a:pt x="6168" y="30757"/>
                  </a:lnTo>
                  <a:lnTo>
                    <a:pt x="6123" y="31382"/>
                  </a:lnTo>
                  <a:lnTo>
                    <a:pt x="6078" y="32027"/>
                  </a:lnTo>
                  <a:lnTo>
                    <a:pt x="6046" y="32671"/>
                  </a:lnTo>
                  <a:lnTo>
                    <a:pt x="6014" y="33315"/>
                  </a:lnTo>
                  <a:lnTo>
                    <a:pt x="5994" y="33959"/>
                  </a:lnTo>
                  <a:lnTo>
                    <a:pt x="5975" y="34511"/>
                  </a:lnTo>
                  <a:lnTo>
                    <a:pt x="5962" y="35064"/>
                  </a:lnTo>
                  <a:lnTo>
                    <a:pt x="5956" y="35597"/>
                  </a:lnTo>
                  <a:lnTo>
                    <a:pt x="5956" y="36131"/>
                  </a:lnTo>
                  <a:lnTo>
                    <a:pt x="5956" y="36665"/>
                  </a:lnTo>
                  <a:lnTo>
                    <a:pt x="5956" y="37180"/>
                  </a:lnTo>
                  <a:lnTo>
                    <a:pt x="5969" y="37696"/>
                  </a:lnTo>
                  <a:lnTo>
                    <a:pt x="5975" y="38211"/>
                  </a:lnTo>
                  <a:lnTo>
                    <a:pt x="5994" y="38726"/>
                  </a:lnTo>
                  <a:lnTo>
                    <a:pt x="6014" y="39223"/>
                  </a:lnTo>
                  <a:lnTo>
                    <a:pt x="6039" y="39720"/>
                  </a:lnTo>
                  <a:lnTo>
                    <a:pt x="6065" y="40217"/>
                  </a:lnTo>
                  <a:lnTo>
                    <a:pt x="6130" y="41174"/>
                  </a:lnTo>
                  <a:lnTo>
                    <a:pt x="6207" y="42131"/>
                  </a:lnTo>
                  <a:lnTo>
                    <a:pt x="6303" y="43052"/>
                  </a:lnTo>
                  <a:lnTo>
                    <a:pt x="6406" y="43954"/>
                  </a:lnTo>
                  <a:lnTo>
                    <a:pt x="6522" y="44837"/>
                  </a:lnTo>
                  <a:lnTo>
                    <a:pt x="6651" y="45702"/>
                  </a:lnTo>
                  <a:lnTo>
                    <a:pt x="6793" y="46549"/>
                  </a:lnTo>
                  <a:lnTo>
                    <a:pt x="6947" y="47359"/>
                  </a:lnTo>
                  <a:lnTo>
                    <a:pt x="7108" y="48169"/>
                  </a:lnTo>
                  <a:lnTo>
                    <a:pt x="7282" y="48942"/>
                  </a:lnTo>
                  <a:lnTo>
                    <a:pt x="6954" y="48389"/>
                  </a:lnTo>
                  <a:lnTo>
                    <a:pt x="6638" y="47800"/>
                  </a:lnTo>
                  <a:lnTo>
                    <a:pt x="6329" y="47175"/>
                  </a:lnTo>
                  <a:lnTo>
                    <a:pt x="6033" y="46549"/>
                  </a:lnTo>
                  <a:lnTo>
                    <a:pt x="5743" y="45868"/>
                  </a:lnTo>
                  <a:lnTo>
                    <a:pt x="5460" y="45187"/>
                  </a:lnTo>
                  <a:lnTo>
                    <a:pt x="5196" y="44451"/>
                  </a:lnTo>
                  <a:lnTo>
                    <a:pt x="4939" y="43714"/>
                  </a:lnTo>
                  <a:lnTo>
                    <a:pt x="4694" y="42941"/>
                  </a:lnTo>
                  <a:lnTo>
                    <a:pt x="4462" y="42150"/>
                  </a:lnTo>
                  <a:lnTo>
                    <a:pt x="4353" y="41745"/>
                  </a:lnTo>
                  <a:lnTo>
                    <a:pt x="4243" y="41340"/>
                  </a:lnTo>
                  <a:lnTo>
                    <a:pt x="4140" y="40917"/>
                  </a:lnTo>
                  <a:lnTo>
                    <a:pt x="4037" y="40493"/>
                  </a:lnTo>
                  <a:lnTo>
                    <a:pt x="3941" y="40052"/>
                  </a:lnTo>
                  <a:lnTo>
                    <a:pt x="3851" y="39628"/>
                  </a:lnTo>
                  <a:lnTo>
                    <a:pt x="3760" y="39187"/>
                  </a:lnTo>
                  <a:lnTo>
                    <a:pt x="3670" y="38745"/>
                  </a:lnTo>
                  <a:lnTo>
                    <a:pt x="3587" y="38285"/>
                  </a:lnTo>
                  <a:lnTo>
                    <a:pt x="3509" y="37825"/>
                  </a:lnTo>
                  <a:lnTo>
                    <a:pt x="3439" y="37364"/>
                  </a:lnTo>
                  <a:lnTo>
                    <a:pt x="3368" y="36886"/>
                  </a:lnTo>
                  <a:lnTo>
                    <a:pt x="3297" y="36426"/>
                  </a:lnTo>
                  <a:lnTo>
                    <a:pt x="3233" y="35947"/>
                  </a:lnTo>
                  <a:lnTo>
                    <a:pt x="3175" y="35450"/>
                  </a:lnTo>
                  <a:lnTo>
                    <a:pt x="3123" y="34972"/>
                  </a:lnTo>
                  <a:lnTo>
                    <a:pt x="3072" y="34475"/>
                  </a:lnTo>
                  <a:lnTo>
                    <a:pt x="3027" y="33959"/>
                  </a:lnTo>
                  <a:lnTo>
                    <a:pt x="2988" y="33462"/>
                  </a:lnTo>
                  <a:lnTo>
                    <a:pt x="2949" y="32947"/>
                  </a:lnTo>
                  <a:lnTo>
                    <a:pt x="2917" y="32432"/>
                  </a:lnTo>
                  <a:lnTo>
                    <a:pt x="2891" y="31916"/>
                  </a:lnTo>
                  <a:lnTo>
                    <a:pt x="2866" y="31382"/>
                  </a:lnTo>
                  <a:lnTo>
                    <a:pt x="2853" y="30867"/>
                  </a:lnTo>
                  <a:lnTo>
                    <a:pt x="2833" y="30315"/>
                  </a:lnTo>
                  <a:lnTo>
                    <a:pt x="2827" y="29781"/>
                  </a:lnTo>
                  <a:lnTo>
                    <a:pt x="2827" y="29247"/>
                  </a:lnTo>
                  <a:lnTo>
                    <a:pt x="2827" y="28695"/>
                  </a:lnTo>
                  <a:lnTo>
                    <a:pt x="2833" y="28143"/>
                  </a:lnTo>
                  <a:lnTo>
                    <a:pt x="2846" y="27572"/>
                  </a:lnTo>
                  <a:lnTo>
                    <a:pt x="2866" y="27020"/>
                  </a:lnTo>
                  <a:lnTo>
                    <a:pt x="2885" y="26450"/>
                  </a:lnTo>
                  <a:lnTo>
                    <a:pt x="2911" y="25879"/>
                  </a:lnTo>
                  <a:lnTo>
                    <a:pt x="2949" y="25309"/>
                  </a:lnTo>
                  <a:lnTo>
                    <a:pt x="2988" y="24720"/>
                  </a:lnTo>
                  <a:lnTo>
                    <a:pt x="3027" y="24131"/>
                  </a:lnTo>
                  <a:lnTo>
                    <a:pt x="3078" y="23542"/>
                  </a:lnTo>
                  <a:lnTo>
                    <a:pt x="3136" y="22953"/>
                  </a:lnTo>
                  <a:lnTo>
                    <a:pt x="3194" y="22364"/>
                  </a:lnTo>
                  <a:lnTo>
                    <a:pt x="3265" y="21756"/>
                  </a:lnTo>
                  <a:lnTo>
                    <a:pt x="3336" y="21149"/>
                  </a:lnTo>
                  <a:lnTo>
                    <a:pt x="3413" y="20541"/>
                  </a:lnTo>
                  <a:lnTo>
                    <a:pt x="3496" y="19934"/>
                  </a:lnTo>
                  <a:lnTo>
                    <a:pt x="3593" y="19327"/>
                  </a:lnTo>
                  <a:lnTo>
                    <a:pt x="3702" y="18627"/>
                  </a:lnTo>
                  <a:lnTo>
                    <a:pt x="3818" y="17965"/>
                  </a:lnTo>
                  <a:lnTo>
                    <a:pt x="3941" y="17320"/>
                  </a:lnTo>
                  <a:lnTo>
                    <a:pt x="4063" y="16695"/>
                  </a:lnTo>
                  <a:lnTo>
                    <a:pt x="4198" y="16106"/>
                  </a:lnTo>
                  <a:lnTo>
                    <a:pt x="4333" y="15517"/>
                  </a:lnTo>
                  <a:lnTo>
                    <a:pt x="4475" y="14965"/>
                  </a:lnTo>
                  <a:lnTo>
                    <a:pt x="4623" y="14431"/>
                  </a:lnTo>
                  <a:lnTo>
                    <a:pt x="4778" y="13915"/>
                  </a:lnTo>
                  <a:lnTo>
                    <a:pt x="4932" y="13418"/>
                  </a:lnTo>
                  <a:lnTo>
                    <a:pt x="5093" y="12958"/>
                  </a:lnTo>
                  <a:lnTo>
                    <a:pt x="5260" y="12498"/>
                  </a:lnTo>
                  <a:lnTo>
                    <a:pt x="5434" y="12075"/>
                  </a:lnTo>
                  <a:lnTo>
                    <a:pt x="5608" y="11670"/>
                  </a:lnTo>
                  <a:lnTo>
                    <a:pt x="5788" y="11283"/>
                  </a:lnTo>
                  <a:lnTo>
                    <a:pt x="5969" y="10915"/>
                  </a:lnTo>
                  <a:lnTo>
                    <a:pt x="6155" y="10566"/>
                  </a:lnTo>
                  <a:lnTo>
                    <a:pt x="6342" y="10234"/>
                  </a:lnTo>
                  <a:lnTo>
                    <a:pt x="6535" y="9921"/>
                  </a:lnTo>
                  <a:lnTo>
                    <a:pt x="6735" y="9627"/>
                  </a:lnTo>
                  <a:lnTo>
                    <a:pt x="6934" y="9351"/>
                  </a:lnTo>
                  <a:lnTo>
                    <a:pt x="7134" y="9111"/>
                  </a:lnTo>
                  <a:lnTo>
                    <a:pt x="7340" y="8872"/>
                  </a:lnTo>
                  <a:lnTo>
                    <a:pt x="7552" y="8670"/>
                  </a:lnTo>
                  <a:lnTo>
                    <a:pt x="7765" y="8467"/>
                  </a:lnTo>
                  <a:lnTo>
                    <a:pt x="7977" y="8283"/>
                  </a:lnTo>
                  <a:lnTo>
                    <a:pt x="8190" y="8136"/>
                  </a:lnTo>
                  <a:lnTo>
                    <a:pt x="8409" y="7989"/>
                  </a:lnTo>
                  <a:lnTo>
                    <a:pt x="8634" y="7860"/>
                  </a:lnTo>
                  <a:lnTo>
                    <a:pt x="8853" y="7749"/>
                  </a:lnTo>
                  <a:lnTo>
                    <a:pt x="9078" y="7657"/>
                  </a:lnTo>
                  <a:lnTo>
                    <a:pt x="9303" y="7584"/>
                  </a:lnTo>
                  <a:lnTo>
                    <a:pt x="9535" y="7529"/>
                  </a:lnTo>
                  <a:lnTo>
                    <a:pt x="9767" y="7492"/>
                  </a:lnTo>
                  <a:lnTo>
                    <a:pt x="9992" y="7473"/>
                  </a:lnTo>
                  <a:close/>
                  <a:moveTo>
                    <a:pt x="14402" y="23578"/>
                  </a:moveTo>
                  <a:lnTo>
                    <a:pt x="14550" y="23597"/>
                  </a:lnTo>
                  <a:lnTo>
                    <a:pt x="14692" y="23615"/>
                  </a:lnTo>
                  <a:lnTo>
                    <a:pt x="14833" y="23634"/>
                  </a:lnTo>
                  <a:lnTo>
                    <a:pt x="14981" y="23689"/>
                  </a:lnTo>
                  <a:lnTo>
                    <a:pt x="15123" y="23744"/>
                  </a:lnTo>
                  <a:lnTo>
                    <a:pt x="15265" y="23836"/>
                  </a:lnTo>
                  <a:lnTo>
                    <a:pt x="15413" y="23928"/>
                  </a:lnTo>
                  <a:lnTo>
                    <a:pt x="15554" y="24020"/>
                  </a:lnTo>
                  <a:lnTo>
                    <a:pt x="15696" y="24149"/>
                  </a:lnTo>
                  <a:lnTo>
                    <a:pt x="15844" y="24296"/>
                  </a:lnTo>
                  <a:lnTo>
                    <a:pt x="15986" y="24443"/>
                  </a:lnTo>
                  <a:lnTo>
                    <a:pt x="16127" y="24609"/>
                  </a:lnTo>
                  <a:lnTo>
                    <a:pt x="16269" y="24812"/>
                  </a:lnTo>
                  <a:lnTo>
                    <a:pt x="16475" y="25106"/>
                  </a:lnTo>
                  <a:lnTo>
                    <a:pt x="16675" y="25437"/>
                  </a:lnTo>
                  <a:lnTo>
                    <a:pt x="16868" y="25787"/>
                  </a:lnTo>
                  <a:lnTo>
                    <a:pt x="17054" y="26174"/>
                  </a:lnTo>
                  <a:lnTo>
                    <a:pt x="17235" y="26560"/>
                  </a:lnTo>
                  <a:lnTo>
                    <a:pt x="17415" y="26983"/>
                  </a:lnTo>
                  <a:lnTo>
                    <a:pt x="17582" y="27425"/>
                  </a:lnTo>
                  <a:lnTo>
                    <a:pt x="17743" y="27885"/>
                  </a:lnTo>
                  <a:lnTo>
                    <a:pt x="17891" y="28364"/>
                  </a:lnTo>
                  <a:lnTo>
                    <a:pt x="18039" y="28861"/>
                  </a:lnTo>
                  <a:lnTo>
                    <a:pt x="18181" y="29376"/>
                  </a:lnTo>
                  <a:lnTo>
                    <a:pt x="18310" y="29892"/>
                  </a:lnTo>
                  <a:lnTo>
                    <a:pt x="18432" y="30444"/>
                  </a:lnTo>
                  <a:lnTo>
                    <a:pt x="18548" y="30996"/>
                  </a:lnTo>
                  <a:lnTo>
                    <a:pt x="18657" y="31567"/>
                  </a:lnTo>
                  <a:lnTo>
                    <a:pt x="18754" y="32156"/>
                  </a:lnTo>
                  <a:lnTo>
                    <a:pt x="18844" y="32745"/>
                  </a:lnTo>
                  <a:lnTo>
                    <a:pt x="18928" y="33333"/>
                  </a:lnTo>
                  <a:lnTo>
                    <a:pt x="18999" y="33959"/>
                  </a:lnTo>
                  <a:lnTo>
                    <a:pt x="19063" y="34567"/>
                  </a:lnTo>
                  <a:lnTo>
                    <a:pt x="19115" y="35192"/>
                  </a:lnTo>
                  <a:lnTo>
                    <a:pt x="19166" y="35837"/>
                  </a:lnTo>
                  <a:lnTo>
                    <a:pt x="19198" y="36481"/>
                  </a:lnTo>
                  <a:lnTo>
                    <a:pt x="19224" y="37107"/>
                  </a:lnTo>
                  <a:lnTo>
                    <a:pt x="19243" y="37769"/>
                  </a:lnTo>
                  <a:lnTo>
                    <a:pt x="19250" y="38413"/>
                  </a:lnTo>
                  <a:lnTo>
                    <a:pt x="19243" y="39058"/>
                  </a:lnTo>
                  <a:lnTo>
                    <a:pt x="19230" y="39720"/>
                  </a:lnTo>
                  <a:lnTo>
                    <a:pt x="19211" y="40365"/>
                  </a:lnTo>
                  <a:lnTo>
                    <a:pt x="19172" y="41027"/>
                  </a:lnTo>
                  <a:lnTo>
                    <a:pt x="19127" y="41671"/>
                  </a:lnTo>
                  <a:lnTo>
                    <a:pt x="19069" y="42316"/>
                  </a:lnTo>
                  <a:lnTo>
                    <a:pt x="19024" y="42776"/>
                  </a:lnTo>
                  <a:lnTo>
                    <a:pt x="18973" y="43254"/>
                  </a:lnTo>
                  <a:lnTo>
                    <a:pt x="18915" y="43696"/>
                  </a:lnTo>
                  <a:lnTo>
                    <a:pt x="18857" y="44138"/>
                  </a:lnTo>
                  <a:lnTo>
                    <a:pt x="18793" y="44579"/>
                  </a:lnTo>
                  <a:lnTo>
                    <a:pt x="18722" y="45003"/>
                  </a:lnTo>
                  <a:lnTo>
                    <a:pt x="18651" y="45426"/>
                  </a:lnTo>
                  <a:lnTo>
                    <a:pt x="18574" y="45831"/>
                  </a:lnTo>
                  <a:lnTo>
                    <a:pt x="18497" y="46236"/>
                  </a:lnTo>
                  <a:lnTo>
                    <a:pt x="18413" y="46622"/>
                  </a:lnTo>
                  <a:lnTo>
                    <a:pt x="18329" y="47009"/>
                  </a:lnTo>
                  <a:lnTo>
                    <a:pt x="18239" y="47377"/>
                  </a:lnTo>
                  <a:lnTo>
                    <a:pt x="18142" y="47745"/>
                  </a:lnTo>
                  <a:lnTo>
                    <a:pt x="18046" y="48113"/>
                  </a:lnTo>
                  <a:lnTo>
                    <a:pt x="17949" y="48463"/>
                  </a:lnTo>
                  <a:lnTo>
                    <a:pt x="17846" y="48794"/>
                  </a:lnTo>
                  <a:lnTo>
                    <a:pt x="17737" y="49126"/>
                  </a:lnTo>
                  <a:lnTo>
                    <a:pt x="17634" y="49457"/>
                  </a:lnTo>
                  <a:lnTo>
                    <a:pt x="17518" y="49770"/>
                  </a:lnTo>
                  <a:lnTo>
                    <a:pt x="17409" y="50083"/>
                  </a:lnTo>
                  <a:lnTo>
                    <a:pt x="17170" y="50672"/>
                  </a:lnTo>
                  <a:lnTo>
                    <a:pt x="16926" y="51242"/>
                  </a:lnTo>
                  <a:lnTo>
                    <a:pt x="16675" y="51776"/>
                  </a:lnTo>
                  <a:lnTo>
                    <a:pt x="16411" y="52273"/>
                  </a:lnTo>
                  <a:lnTo>
                    <a:pt x="16140" y="52752"/>
                  </a:lnTo>
                  <a:lnTo>
                    <a:pt x="15870" y="53193"/>
                  </a:lnTo>
                  <a:lnTo>
                    <a:pt x="15825" y="53120"/>
                  </a:lnTo>
                  <a:lnTo>
                    <a:pt x="15780" y="53046"/>
                  </a:lnTo>
                  <a:lnTo>
                    <a:pt x="15741" y="52972"/>
                  </a:lnTo>
                  <a:lnTo>
                    <a:pt x="15715" y="52954"/>
                  </a:lnTo>
                  <a:lnTo>
                    <a:pt x="15696" y="52954"/>
                  </a:lnTo>
                  <a:lnTo>
                    <a:pt x="15175" y="52494"/>
                  </a:lnTo>
                  <a:lnTo>
                    <a:pt x="14653" y="51979"/>
                  </a:lnTo>
                  <a:lnTo>
                    <a:pt x="14396" y="51721"/>
                  </a:lnTo>
                  <a:lnTo>
                    <a:pt x="14138" y="51426"/>
                  </a:lnTo>
                  <a:lnTo>
                    <a:pt x="13881" y="51132"/>
                  </a:lnTo>
                  <a:lnTo>
                    <a:pt x="13623" y="50819"/>
                  </a:lnTo>
                  <a:lnTo>
                    <a:pt x="13372" y="50506"/>
                  </a:lnTo>
                  <a:lnTo>
                    <a:pt x="13121" y="50156"/>
                  </a:lnTo>
                  <a:lnTo>
                    <a:pt x="12876" y="49807"/>
                  </a:lnTo>
                  <a:lnTo>
                    <a:pt x="12638" y="49439"/>
                  </a:lnTo>
                  <a:lnTo>
                    <a:pt x="12400" y="49052"/>
                  </a:lnTo>
                  <a:lnTo>
                    <a:pt x="12175" y="48629"/>
                  </a:lnTo>
                  <a:lnTo>
                    <a:pt x="11949" y="48205"/>
                  </a:lnTo>
                  <a:lnTo>
                    <a:pt x="11737" y="47745"/>
                  </a:lnTo>
                  <a:lnTo>
                    <a:pt x="11531" y="47285"/>
                  </a:lnTo>
                  <a:lnTo>
                    <a:pt x="11331" y="46788"/>
                  </a:lnTo>
                  <a:lnTo>
                    <a:pt x="11138" y="46273"/>
                  </a:lnTo>
                  <a:lnTo>
                    <a:pt x="10958" y="45739"/>
                  </a:lnTo>
                  <a:lnTo>
                    <a:pt x="10790" y="45168"/>
                  </a:lnTo>
                  <a:lnTo>
                    <a:pt x="10630" y="44579"/>
                  </a:lnTo>
                  <a:lnTo>
                    <a:pt x="10481" y="43972"/>
                  </a:lnTo>
                  <a:lnTo>
                    <a:pt x="10411" y="43659"/>
                  </a:lnTo>
                  <a:lnTo>
                    <a:pt x="10346" y="43328"/>
                  </a:lnTo>
                  <a:lnTo>
                    <a:pt x="10282" y="42997"/>
                  </a:lnTo>
                  <a:lnTo>
                    <a:pt x="10224" y="42665"/>
                  </a:lnTo>
                  <a:lnTo>
                    <a:pt x="10166" y="42316"/>
                  </a:lnTo>
                  <a:lnTo>
                    <a:pt x="10115" y="41966"/>
                  </a:lnTo>
                  <a:lnTo>
                    <a:pt x="10063" y="41616"/>
                  </a:lnTo>
                  <a:lnTo>
                    <a:pt x="10018" y="41248"/>
                  </a:lnTo>
                  <a:lnTo>
                    <a:pt x="9979" y="40861"/>
                  </a:lnTo>
                  <a:lnTo>
                    <a:pt x="9941" y="40493"/>
                  </a:lnTo>
                  <a:lnTo>
                    <a:pt x="9902" y="40107"/>
                  </a:lnTo>
                  <a:lnTo>
                    <a:pt x="9870" y="39702"/>
                  </a:lnTo>
                  <a:lnTo>
                    <a:pt x="9844" y="39297"/>
                  </a:lnTo>
                  <a:lnTo>
                    <a:pt x="9825" y="38892"/>
                  </a:lnTo>
                  <a:lnTo>
                    <a:pt x="9806" y="38469"/>
                  </a:lnTo>
                  <a:lnTo>
                    <a:pt x="9786" y="38045"/>
                  </a:lnTo>
                  <a:lnTo>
                    <a:pt x="9780" y="37604"/>
                  </a:lnTo>
                  <a:lnTo>
                    <a:pt x="9773" y="37162"/>
                  </a:lnTo>
                  <a:lnTo>
                    <a:pt x="9773" y="36720"/>
                  </a:lnTo>
                  <a:lnTo>
                    <a:pt x="9773" y="36278"/>
                  </a:lnTo>
                  <a:lnTo>
                    <a:pt x="9786" y="35855"/>
                  </a:lnTo>
                  <a:lnTo>
                    <a:pt x="9799" y="35432"/>
                  </a:lnTo>
                  <a:lnTo>
                    <a:pt x="9825" y="35008"/>
                  </a:lnTo>
                  <a:lnTo>
                    <a:pt x="9844" y="34585"/>
                  </a:lnTo>
                  <a:lnTo>
                    <a:pt x="9876" y="34162"/>
                  </a:lnTo>
                  <a:lnTo>
                    <a:pt x="9909" y="33757"/>
                  </a:lnTo>
                  <a:lnTo>
                    <a:pt x="9947" y="33352"/>
                  </a:lnTo>
                  <a:lnTo>
                    <a:pt x="9992" y="32947"/>
                  </a:lnTo>
                  <a:lnTo>
                    <a:pt x="10037" y="32560"/>
                  </a:lnTo>
                  <a:lnTo>
                    <a:pt x="10095" y="32174"/>
                  </a:lnTo>
                  <a:lnTo>
                    <a:pt x="10147" y="31787"/>
                  </a:lnTo>
                  <a:lnTo>
                    <a:pt x="10211" y="31401"/>
                  </a:lnTo>
                  <a:lnTo>
                    <a:pt x="10269" y="31033"/>
                  </a:lnTo>
                  <a:lnTo>
                    <a:pt x="10340" y="30665"/>
                  </a:lnTo>
                  <a:lnTo>
                    <a:pt x="10411" y="30315"/>
                  </a:lnTo>
                  <a:lnTo>
                    <a:pt x="10488" y="29965"/>
                  </a:lnTo>
                  <a:lnTo>
                    <a:pt x="10565" y="29616"/>
                  </a:lnTo>
                  <a:lnTo>
                    <a:pt x="10649" y="29284"/>
                  </a:lnTo>
                  <a:lnTo>
                    <a:pt x="10733" y="28953"/>
                  </a:lnTo>
                  <a:lnTo>
                    <a:pt x="10823" y="28640"/>
                  </a:lnTo>
                  <a:lnTo>
                    <a:pt x="10913" y="28327"/>
                  </a:lnTo>
                  <a:lnTo>
                    <a:pt x="11009" y="28014"/>
                  </a:lnTo>
                  <a:lnTo>
                    <a:pt x="11106" y="27720"/>
                  </a:lnTo>
                  <a:lnTo>
                    <a:pt x="11209" y="27425"/>
                  </a:lnTo>
                  <a:lnTo>
                    <a:pt x="11312" y="27149"/>
                  </a:lnTo>
                  <a:lnTo>
                    <a:pt x="11421" y="26873"/>
                  </a:lnTo>
                  <a:lnTo>
                    <a:pt x="11531" y="26615"/>
                  </a:lnTo>
                  <a:lnTo>
                    <a:pt x="11640" y="26358"/>
                  </a:lnTo>
                  <a:lnTo>
                    <a:pt x="11756" y="26118"/>
                  </a:lnTo>
                  <a:lnTo>
                    <a:pt x="11872" y="25879"/>
                  </a:lnTo>
                  <a:lnTo>
                    <a:pt x="11988" y="25658"/>
                  </a:lnTo>
                  <a:lnTo>
                    <a:pt x="12110" y="25456"/>
                  </a:lnTo>
                  <a:lnTo>
                    <a:pt x="12233" y="25253"/>
                  </a:lnTo>
                  <a:lnTo>
                    <a:pt x="12361" y="25051"/>
                  </a:lnTo>
                  <a:lnTo>
                    <a:pt x="12484" y="24867"/>
                  </a:lnTo>
                  <a:lnTo>
                    <a:pt x="12612" y="24701"/>
                  </a:lnTo>
                  <a:lnTo>
                    <a:pt x="12748" y="24554"/>
                  </a:lnTo>
                  <a:lnTo>
                    <a:pt x="12876" y="24407"/>
                  </a:lnTo>
                  <a:lnTo>
                    <a:pt x="13012" y="24259"/>
                  </a:lnTo>
                  <a:lnTo>
                    <a:pt x="13147" y="24131"/>
                  </a:lnTo>
                  <a:lnTo>
                    <a:pt x="13282" y="24020"/>
                  </a:lnTo>
                  <a:lnTo>
                    <a:pt x="13417" y="23928"/>
                  </a:lnTo>
                  <a:lnTo>
                    <a:pt x="13559" y="23836"/>
                  </a:lnTo>
                  <a:lnTo>
                    <a:pt x="13694" y="23762"/>
                  </a:lnTo>
                  <a:lnTo>
                    <a:pt x="13836" y="23707"/>
                  </a:lnTo>
                  <a:lnTo>
                    <a:pt x="13977" y="23652"/>
                  </a:lnTo>
                  <a:lnTo>
                    <a:pt x="14119" y="23615"/>
                  </a:lnTo>
                  <a:lnTo>
                    <a:pt x="14260" y="23597"/>
                  </a:lnTo>
                  <a:lnTo>
                    <a:pt x="14402" y="23578"/>
                  </a:lnTo>
                  <a:close/>
                  <a:moveTo>
                    <a:pt x="10108" y="1"/>
                  </a:moveTo>
                  <a:lnTo>
                    <a:pt x="9876" y="19"/>
                  </a:lnTo>
                  <a:lnTo>
                    <a:pt x="9651" y="37"/>
                  </a:lnTo>
                  <a:lnTo>
                    <a:pt x="9426" y="74"/>
                  </a:lnTo>
                  <a:lnTo>
                    <a:pt x="9200" y="111"/>
                  </a:lnTo>
                  <a:lnTo>
                    <a:pt x="8975" y="166"/>
                  </a:lnTo>
                  <a:lnTo>
                    <a:pt x="8750" y="240"/>
                  </a:lnTo>
                  <a:lnTo>
                    <a:pt x="8531" y="313"/>
                  </a:lnTo>
                  <a:lnTo>
                    <a:pt x="8306" y="406"/>
                  </a:lnTo>
                  <a:lnTo>
                    <a:pt x="8087" y="516"/>
                  </a:lnTo>
                  <a:lnTo>
                    <a:pt x="7868" y="626"/>
                  </a:lnTo>
                  <a:lnTo>
                    <a:pt x="7649" y="755"/>
                  </a:lnTo>
                  <a:lnTo>
                    <a:pt x="7430" y="902"/>
                  </a:lnTo>
                  <a:lnTo>
                    <a:pt x="7218" y="1050"/>
                  </a:lnTo>
                  <a:lnTo>
                    <a:pt x="7005" y="1215"/>
                  </a:lnTo>
                  <a:lnTo>
                    <a:pt x="6793" y="1399"/>
                  </a:lnTo>
                  <a:lnTo>
                    <a:pt x="6580" y="1583"/>
                  </a:lnTo>
                  <a:lnTo>
                    <a:pt x="6374" y="1786"/>
                  </a:lnTo>
                  <a:lnTo>
                    <a:pt x="6168" y="2007"/>
                  </a:lnTo>
                  <a:lnTo>
                    <a:pt x="5962" y="2246"/>
                  </a:lnTo>
                  <a:lnTo>
                    <a:pt x="5763" y="2485"/>
                  </a:lnTo>
                  <a:lnTo>
                    <a:pt x="5563" y="2743"/>
                  </a:lnTo>
                  <a:lnTo>
                    <a:pt x="5363" y="3019"/>
                  </a:lnTo>
                  <a:lnTo>
                    <a:pt x="5170" y="3295"/>
                  </a:lnTo>
                  <a:lnTo>
                    <a:pt x="4977" y="3590"/>
                  </a:lnTo>
                  <a:lnTo>
                    <a:pt x="4784" y="3903"/>
                  </a:lnTo>
                  <a:lnTo>
                    <a:pt x="4597" y="4234"/>
                  </a:lnTo>
                  <a:lnTo>
                    <a:pt x="4411" y="4565"/>
                  </a:lnTo>
                  <a:lnTo>
                    <a:pt x="4230" y="4915"/>
                  </a:lnTo>
                  <a:lnTo>
                    <a:pt x="4050" y="5283"/>
                  </a:lnTo>
                  <a:lnTo>
                    <a:pt x="3870" y="5651"/>
                  </a:lnTo>
                  <a:lnTo>
                    <a:pt x="3696" y="6056"/>
                  </a:lnTo>
                  <a:lnTo>
                    <a:pt x="3522" y="6461"/>
                  </a:lnTo>
                  <a:lnTo>
                    <a:pt x="3355" y="6884"/>
                  </a:lnTo>
                  <a:lnTo>
                    <a:pt x="3194" y="7326"/>
                  </a:lnTo>
                  <a:lnTo>
                    <a:pt x="3033" y="7768"/>
                  </a:lnTo>
                  <a:lnTo>
                    <a:pt x="2872" y="8228"/>
                  </a:lnTo>
                  <a:lnTo>
                    <a:pt x="2718" y="8707"/>
                  </a:lnTo>
                  <a:lnTo>
                    <a:pt x="2563" y="9203"/>
                  </a:lnTo>
                  <a:lnTo>
                    <a:pt x="2415" y="9719"/>
                  </a:lnTo>
                  <a:lnTo>
                    <a:pt x="2273" y="10234"/>
                  </a:lnTo>
                  <a:lnTo>
                    <a:pt x="2132" y="10786"/>
                  </a:lnTo>
                  <a:lnTo>
                    <a:pt x="1990" y="11339"/>
                  </a:lnTo>
                  <a:lnTo>
                    <a:pt x="1855" y="11891"/>
                  </a:lnTo>
                  <a:lnTo>
                    <a:pt x="1726" y="12443"/>
                  </a:lnTo>
                  <a:lnTo>
                    <a:pt x="1604" y="12995"/>
                  </a:lnTo>
                  <a:lnTo>
                    <a:pt x="1481" y="13547"/>
                  </a:lnTo>
                  <a:lnTo>
                    <a:pt x="1372" y="14099"/>
                  </a:lnTo>
                  <a:lnTo>
                    <a:pt x="1263" y="14652"/>
                  </a:lnTo>
                  <a:lnTo>
                    <a:pt x="1153" y="15204"/>
                  </a:lnTo>
                  <a:lnTo>
                    <a:pt x="1057" y="15756"/>
                  </a:lnTo>
                  <a:lnTo>
                    <a:pt x="960" y="16308"/>
                  </a:lnTo>
                  <a:lnTo>
                    <a:pt x="870" y="16860"/>
                  </a:lnTo>
                  <a:lnTo>
                    <a:pt x="786" y="17412"/>
                  </a:lnTo>
                  <a:lnTo>
                    <a:pt x="702" y="17965"/>
                  </a:lnTo>
                  <a:lnTo>
                    <a:pt x="625" y="18517"/>
                  </a:lnTo>
                  <a:lnTo>
                    <a:pt x="554" y="19069"/>
                  </a:lnTo>
                  <a:lnTo>
                    <a:pt x="490" y="19621"/>
                  </a:lnTo>
                  <a:lnTo>
                    <a:pt x="426" y="20173"/>
                  </a:lnTo>
                  <a:lnTo>
                    <a:pt x="368" y="20726"/>
                  </a:lnTo>
                  <a:lnTo>
                    <a:pt x="316" y="21278"/>
                  </a:lnTo>
                  <a:lnTo>
                    <a:pt x="265" y="21830"/>
                  </a:lnTo>
                  <a:lnTo>
                    <a:pt x="220" y="22382"/>
                  </a:lnTo>
                  <a:lnTo>
                    <a:pt x="181" y="22916"/>
                  </a:lnTo>
                  <a:lnTo>
                    <a:pt x="142" y="23468"/>
                  </a:lnTo>
                  <a:lnTo>
                    <a:pt x="110" y="24020"/>
                  </a:lnTo>
                  <a:lnTo>
                    <a:pt x="84" y="24554"/>
                  </a:lnTo>
                  <a:lnTo>
                    <a:pt x="59" y="25106"/>
                  </a:lnTo>
                  <a:lnTo>
                    <a:pt x="39" y="25658"/>
                  </a:lnTo>
                  <a:lnTo>
                    <a:pt x="27" y="26192"/>
                  </a:lnTo>
                  <a:lnTo>
                    <a:pt x="14" y="26726"/>
                  </a:lnTo>
                  <a:lnTo>
                    <a:pt x="7" y="27278"/>
                  </a:lnTo>
                  <a:lnTo>
                    <a:pt x="1" y="27812"/>
                  </a:lnTo>
                  <a:lnTo>
                    <a:pt x="1" y="28346"/>
                  </a:lnTo>
                  <a:lnTo>
                    <a:pt x="7" y="28879"/>
                  </a:lnTo>
                  <a:lnTo>
                    <a:pt x="14" y="29413"/>
                  </a:lnTo>
                  <a:lnTo>
                    <a:pt x="27" y="29947"/>
                  </a:lnTo>
                  <a:lnTo>
                    <a:pt x="59" y="30996"/>
                  </a:lnTo>
                  <a:lnTo>
                    <a:pt x="110" y="32045"/>
                  </a:lnTo>
                  <a:lnTo>
                    <a:pt x="175" y="33076"/>
                  </a:lnTo>
                  <a:lnTo>
                    <a:pt x="252" y="34107"/>
                  </a:lnTo>
                  <a:lnTo>
                    <a:pt x="348" y="35137"/>
                  </a:lnTo>
                  <a:lnTo>
                    <a:pt x="451" y="36150"/>
                  </a:lnTo>
                  <a:lnTo>
                    <a:pt x="574" y="37143"/>
                  </a:lnTo>
                  <a:lnTo>
                    <a:pt x="709" y="38119"/>
                  </a:lnTo>
                  <a:lnTo>
                    <a:pt x="851" y="39095"/>
                  </a:lnTo>
                  <a:lnTo>
                    <a:pt x="1012" y="40070"/>
                  </a:lnTo>
                  <a:lnTo>
                    <a:pt x="1179" y="41009"/>
                  </a:lnTo>
                  <a:lnTo>
                    <a:pt x="1359" y="41947"/>
                  </a:lnTo>
                  <a:lnTo>
                    <a:pt x="1552" y="42868"/>
                  </a:lnTo>
                  <a:lnTo>
                    <a:pt x="1758" y="43770"/>
                  </a:lnTo>
                  <a:lnTo>
                    <a:pt x="1971" y="44653"/>
                  </a:lnTo>
                  <a:lnTo>
                    <a:pt x="2202" y="45518"/>
                  </a:lnTo>
                  <a:lnTo>
                    <a:pt x="2434" y="46383"/>
                  </a:lnTo>
                  <a:lnTo>
                    <a:pt x="2685" y="47211"/>
                  </a:lnTo>
                  <a:lnTo>
                    <a:pt x="2936" y="48040"/>
                  </a:lnTo>
                  <a:lnTo>
                    <a:pt x="3200" y="48831"/>
                  </a:lnTo>
                  <a:lnTo>
                    <a:pt x="3477" y="49604"/>
                  </a:lnTo>
                  <a:lnTo>
                    <a:pt x="3760" y="50377"/>
                  </a:lnTo>
                  <a:lnTo>
                    <a:pt x="4050" y="51113"/>
                  </a:lnTo>
                  <a:lnTo>
                    <a:pt x="4353" y="51831"/>
                  </a:lnTo>
                  <a:lnTo>
                    <a:pt x="4662" y="52512"/>
                  </a:lnTo>
                  <a:lnTo>
                    <a:pt x="4977" y="53193"/>
                  </a:lnTo>
                  <a:lnTo>
                    <a:pt x="5299" y="53838"/>
                  </a:lnTo>
                  <a:lnTo>
                    <a:pt x="5627" y="54463"/>
                  </a:lnTo>
                  <a:lnTo>
                    <a:pt x="5962" y="55071"/>
                  </a:lnTo>
                  <a:lnTo>
                    <a:pt x="6303" y="55641"/>
                  </a:lnTo>
                  <a:lnTo>
                    <a:pt x="6657" y="56193"/>
                  </a:lnTo>
                  <a:lnTo>
                    <a:pt x="7012" y="56709"/>
                  </a:lnTo>
                  <a:lnTo>
                    <a:pt x="7372" y="57206"/>
                  </a:lnTo>
                  <a:lnTo>
                    <a:pt x="7733" y="57684"/>
                  </a:lnTo>
                  <a:lnTo>
                    <a:pt x="8106" y="58126"/>
                  </a:lnTo>
                  <a:lnTo>
                    <a:pt x="8479" y="58531"/>
                  </a:lnTo>
                  <a:lnTo>
                    <a:pt x="8859" y="58918"/>
                  </a:lnTo>
                  <a:lnTo>
                    <a:pt x="9239" y="59286"/>
                  </a:lnTo>
                  <a:lnTo>
                    <a:pt x="9625" y="59599"/>
                  </a:lnTo>
                  <a:lnTo>
                    <a:pt x="10012" y="59893"/>
                  </a:lnTo>
                  <a:lnTo>
                    <a:pt x="10404" y="60151"/>
                  </a:lnTo>
                  <a:lnTo>
                    <a:pt x="10803" y="60390"/>
                  </a:lnTo>
                  <a:lnTo>
                    <a:pt x="11203" y="60574"/>
                  </a:lnTo>
                  <a:lnTo>
                    <a:pt x="11602" y="60740"/>
                  </a:lnTo>
                  <a:lnTo>
                    <a:pt x="12001" y="60869"/>
                  </a:lnTo>
                  <a:lnTo>
                    <a:pt x="12406" y="60961"/>
                  </a:lnTo>
                  <a:lnTo>
                    <a:pt x="12439" y="61108"/>
                  </a:lnTo>
                  <a:lnTo>
                    <a:pt x="12484" y="61237"/>
                  </a:lnTo>
                  <a:lnTo>
                    <a:pt x="12535" y="61366"/>
                  </a:lnTo>
                  <a:lnTo>
                    <a:pt x="12593" y="61458"/>
                  </a:lnTo>
                  <a:lnTo>
                    <a:pt x="12651" y="61550"/>
                  </a:lnTo>
                  <a:lnTo>
                    <a:pt x="12715" y="61605"/>
                  </a:lnTo>
                  <a:lnTo>
                    <a:pt x="12786" y="61660"/>
                  </a:lnTo>
                  <a:lnTo>
                    <a:pt x="12863" y="61697"/>
                  </a:lnTo>
                  <a:lnTo>
                    <a:pt x="13140" y="61807"/>
                  </a:lnTo>
                  <a:lnTo>
                    <a:pt x="13417" y="61881"/>
                  </a:lnTo>
                  <a:lnTo>
                    <a:pt x="13700" y="61918"/>
                  </a:lnTo>
                  <a:lnTo>
                    <a:pt x="13977" y="61918"/>
                  </a:lnTo>
                  <a:lnTo>
                    <a:pt x="14248" y="61899"/>
                  </a:lnTo>
                  <a:lnTo>
                    <a:pt x="14524" y="61862"/>
                  </a:lnTo>
                  <a:lnTo>
                    <a:pt x="14795" y="61789"/>
                  </a:lnTo>
                  <a:lnTo>
                    <a:pt x="15065" y="61697"/>
                  </a:lnTo>
                  <a:lnTo>
                    <a:pt x="15123" y="61715"/>
                  </a:lnTo>
                  <a:lnTo>
                    <a:pt x="15175" y="61752"/>
                  </a:lnTo>
                  <a:lnTo>
                    <a:pt x="15220" y="61770"/>
                  </a:lnTo>
                  <a:lnTo>
                    <a:pt x="15265" y="61789"/>
                  </a:lnTo>
                  <a:lnTo>
                    <a:pt x="15393" y="61807"/>
                  </a:lnTo>
                  <a:lnTo>
                    <a:pt x="15516" y="61789"/>
                  </a:lnTo>
                  <a:lnTo>
                    <a:pt x="15625" y="61752"/>
                  </a:lnTo>
                  <a:lnTo>
                    <a:pt x="15741" y="61678"/>
                  </a:lnTo>
                  <a:lnTo>
                    <a:pt x="15844" y="61605"/>
                  </a:lnTo>
                  <a:lnTo>
                    <a:pt x="15941" y="61494"/>
                  </a:lnTo>
                  <a:lnTo>
                    <a:pt x="16037" y="61366"/>
                  </a:lnTo>
                  <a:lnTo>
                    <a:pt x="16127" y="61218"/>
                  </a:lnTo>
                  <a:lnTo>
                    <a:pt x="16430" y="60997"/>
                  </a:lnTo>
                  <a:lnTo>
                    <a:pt x="16733" y="60740"/>
                  </a:lnTo>
                  <a:lnTo>
                    <a:pt x="17029" y="60464"/>
                  </a:lnTo>
                  <a:lnTo>
                    <a:pt x="17325" y="60151"/>
                  </a:lnTo>
                  <a:lnTo>
                    <a:pt x="17615" y="59819"/>
                  </a:lnTo>
                  <a:lnTo>
                    <a:pt x="17898" y="59451"/>
                  </a:lnTo>
                  <a:lnTo>
                    <a:pt x="18181" y="59065"/>
                  </a:lnTo>
                  <a:lnTo>
                    <a:pt x="18458" y="58641"/>
                  </a:lnTo>
                  <a:lnTo>
                    <a:pt x="18735" y="58200"/>
                  </a:lnTo>
                  <a:lnTo>
                    <a:pt x="18999" y="57740"/>
                  </a:lnTo>
                  <a:lnTo>
                    <a:pt x="19263" y="57243"/>
                  </a:lnTo>
                  <a:lnTo>
                    <a:pt x="19514" y="56709"/>
                  </a:lnTo>
                  <a:lnTo>
                    <a:pt x="19765" y="56175"/>
                  </a:lnTo>
                  <a:lnTo>
                    <a:pt x="20009" y="55605"/>
                  </a:lnTo>
                  <a:lnTo>
                    <a:pt x="20241" y="55016"/>
                  </a:lnTo>
                  <a:lnTo>
                    <a:pt x="20473" y="54408"/>
                  </a:lnTo>
                  <a:lnTo>
                    <a:pt x="20692" y="53764"/>
                  </a:lnTo>
                  <a:lnTo>
                    <a:pt x="20904" y="53101"/>
                  </a:lnTo>
                  <a:lnTo>
                    <a:pt x="21110" y="52420"/>
                  </a:lnTo>
                  <a:lnTo>
                    <a:pt x="21310" y="51721"/>
                  </a:lnTo>
                  <a:lnTo>
                    <a:pt x="21497" y="51003"/>
                  </a:lnTo>
                  <a:lnTo>
                    <a:pt x="21677" y="50267"/>
                  </a:lnTo>
                  <a:lnTo>
                    <a:pt x="21844" y="49494"/>
                  </a:lnTo>
                  <a:lnTo>
                    <a:pt x="22005" y="48721"/>
                  </a:lnTo>
                  <a:lnTo>
                    <a:pt x="22153" y="47911"/>
                  </a:lnTo>
                  <a:lnTo>
                    <a:pt x="22295" y="47101"/>
                  </a:lnTo>
                  <a:lnTo>
                    <a:pt x="22424" y="46254"/>
                  </a:lnTo>
                  <a:lnTo>
                    <a:pt x="22546" y="45408"/>
                  </a:lnTo>
                  <a:lnTo>
                    <a:pt x="22655" y="44543"/>
                  </a:lnTo>
                  <a:lnTo>
                    <a:pt x="22752" y="43641"/>
                  </a:lnTo>
                  <a:lnTo>
                    <a:pt x="22836" y="42739"/>
                  </a:lnTo>
                  <a:lnTo>
                    <a:pt x="22906" y="41819"/>
                  </a:lnTo>
                  <a:lnTo>
                    <a:pt x="22939" y="41358"/>
                  </a:lnTo>
                  <a:lnTo>
                    <a:pt x="22964" y="40898"/>
                  </a:lnTo>
                  <a:lnTo>
                    <a:pt x="22984" y="40438"/>
                  </a:lnTo>
                  <a:lnTo>
                    <a:pt x="23003" y="39960"/>
                  </a:lnTo>
                  <a:lnTo>
                    <a:pt x="23016" y="39499"/>
                  </a:lnTo>
                  <a:lnTo>
                    <a:pt x="23022" y="39039"/>
                  </a:lnTo>
                  <a:lnTo>
                    <a:pt x="23029" y="38082"/>
                  </a:lnTo>
                  <a:lnTo>
                    <a:pt x="23022" y="37143"/>
                  </a:lnTo>
                  <a:lnTo>
                    <a:pt x="23003" y="36205"/>
                  </a:lnTo>
                  <a:lnTo>
                    <a:pt x="22977" y="35248"/>
                  </a:lnTo>
                  <a:lnTo>
                    <a:pt x="22939" y="34291"/>
                  </a:lnTo>
                  <a:lnTo>
                    <a:pt x="22971" y="33628"/>
                  </a:lnTo>
                  <a:lnTo>
                    <a:pt x="23003" y="32965"/>
                  </a:lnTo>
                  <a:lnTo>
                    <a:pt x="23029" y="32303"/>
                  </a:lnTo>
                  <a:lnTo>
                    <a:pt x="23048" y="31640"/>
                  </a:lnTo>
                  <a:lnTo>
                    <a:pt x="23061" y="30996"/>
                  </a:lnTo>
                  <a:lnTo>
                    <a:pt x="23067" y="30333"/>
                  </a:lnTo>
                  <a:lnTo>
                    <a:pt x="23067" y="29689"/>
                  </a:lnTo>
                  <a:lnTo>
                    <a:pt x="23061" y="29063"/>
                  </a:lnTo>
                  <a:lnTo>
                    <a:pt x="23048" y="28419"/>
                  </a:lnTo>
                  <a:lnTo>
                    <a:pt x="23029" y="27793"/>
                  </a:lnTo>
                  <a:lnTo>
                    <a:pt x="23003" y="27168"/>
                  </a:lnTo>
                  <a:lnTo>
                    <a:pt x="22971" y="26542"/>
                  </a:lnTo>
                  <a:lnTo>
                    <a:pt x="22939" y="25934"/>
                  </a:lnTo>
                  <a:lnTo>
                    <a:pt x="22894" y="25309"/>
                  </a:lnTo>
                  <a:lnTo>
                    <a:pt x="22848" y="24720"/>
                  </a:lnTo>
                  <a:lnTo>
                    <a:pt x="22797" y="24112"/>
                  </a:lnTo>
                  <a:lnTo>
                    <a:pt x="22739" y="23523"/>
                  </a:lnTo>
                  <a:lnTo>
                    <a:pt x="22681" y="22916"/>
                  </a:lnTo>
                  <a:lnTo>
                    <a:pt x="22610" y="22345"/>
                  </a:lnTo>
                  <a:lnTo>
                    <a:pt x="22539" y="21756"/>
                  </a:lnTo>
                  <a:lnTo>
                    <a:pt x="22462" y="21186"/>
                  </a:lnTo>
                  <a:lnTo>
                    <a:pt x="22378" y="20615"/>
                  </a:lnTo>
                  <a:lnTo>
                    <a:pt x="22288" y="20063"/>
                  </a:lnTo>
                  <a:lnTo>
                    <a:pt x="22198" y="19492"/>
                  </a:lnTo>
                  <a:lnTo>
                    <a:pt x="22102" y="18940"/>
                  </a:lnTo>
                  <a:lnTo>
                    <a:pt x="21999" y="18406"/>
                  </a:lnTo>
                  <a:lnTo>
                    <a:pt x="21889" y="17873"/>
                  </a:lnTo>
                  <a:lnTo>
                    <a:pt x="21780" y="17339"/>
                  </a:lnTo>
                  <a:lnTo>
                    <a:pt x="21664" y="16805"/>
                  </a:lnTo>
                  <a:lnTo>
                    <a:pt x="21548" y="16290"/>
                  </a:lnTo>
                  <a:lnTo>
                    <a:pt x="21426" y="15774"/>
                  </a:lnTo>
                  <a:lnTo>
                    <a:pt x="21297" y="15277"/>
                  </a:lnTo>
                  <a:lnTo>
                    <a:pt x="21168" y="14762"/>
                  </a:lnTo>
                  <a:lnTo>
                    <a:pt x="21033" y="14283"/>
                  </a:lnTo>
                  <a:lnTo>
                    <a:pt x="20891" y="13787"/>
                  </a:lnTo>
                  <a:lnTo>
                    <a:pt x="20750" y="13308"/>
                  </a:lnTo>
                  <a:lnTo>
                    <a:pt x="20602" y="12829"/>
                  </a:lnTo>
                  <a:lnTo>
                    <a:pt x="20454" y="12369"/>
                  </a:lnTo>
                  <a:lnTo>
                    <a:pt x="20299" y="11909"/>
                  </a:lnTo>
                  <a:lnTo>
                    <a:pt x="20138" y="11467"/>
                  </a:lnTo>
                  <a:lnTo>
                    <a:pt x="19977" y="11026"/>
                  </a:lnTo>
                  <a:lnTo>
                    <a:pt x="19816" y="10584"/>
                  </a:lnTo>
                  <a:lnTo>
                    <a:pt x="19649" y="10161"/>
                  </a:lnTo>
                  <a:lnTo>
                    <a:pt x="19475" y="9737"/>
                  </a:lnTo>
                  <a:lnTo>
                    <a:pt x="19301" y="9314"/>
                  </a:lnTo>
                  <a:lnTo>
                    <a:pt x="19127" y="8909"/>
                  </a:lnTo>
                  <a:lnTo>
                    <a:pt x="18947" y="8522"/>
                  </a:lnTo>
                  <a:lnTo>
                    <a:pt x="18767" y="8118"/>
                  </a:lnTo>
                  <a:lnTo>
                    <a:pt x="18394" y="7363"/>
                  </a:lnTo>
                  <a:lnTo>
                    <a:pt x="18007" y="6645"/>
                  </a:lnTo>
                  <a:lnTo>
                    <a:pt x="17615" y="5946"/>
                  </a:lnTo>
                  <a:lnTo>
                    <a:pt x="17215" y="5301"/>
                  </a:lnTo>
                  <a:lnTo>
                    <a:pt x="16810" y="4676"/>
                  </a:lnTo>
                  <a:lnTo>
                    <a:pt x="16391" y="4087"/>
                  </a:lnTo>
                  <a:lnTo>
                    <a:pt x="15966" y="3535"/>
                  </a:lnTo>
                  <a:lnTo>
                    <a:pt x="15535" y="3038"/>
                  </a:lnTo>
                  <a:lnTo>
                    <a:pt x="15097" y="2559"/>
                  </a:lnTo>
                  <a:lnTo>
                    <a:pt x="14660" y="2117"/>
                  </a:lnTo>
                  <a:lnTo>
                    <a:pt x="14209" y="1712"/>
                  </a:lnTo>
                  <a:lnTo>
                    <a:pt x="13758" y="1363"/>
                  </a:lnTo>
                  <a:lnTo>
                    <a:pt x="13308" y="1050"/>
                  </a:lnTo>
                  <a:lnTo>
                    <a:pt x="12851" y="774"/>
                  </a:lnTo>
                  <a:lnTo>
                    <a:pt x="12393" y="534"/>
                  </a:lnTo>
                  <a:lnTo>
                    <a:pt x="11936" y="332"/>
                  </a:lnTo>
                  <a:lnTo>
                    <a:pt x="11479" y="185"/>
                  </a:lnTo>
                  <a:lnTo>
                    <a:pt x="11022" y="93"/>
                  </a:lnTo>
                  <a:lnTo>
                    <a:pt x="10790" y="56"/>
                  </a:lnTo>
                  <a:lnTo>
                    <a:pt x="10565" y="19"/>
                  </a:lnTo>
                  <a:lnTo>
                    <a:pt x="10333" y="19"/>
                  </a:lnTo>
                  <a:lnTo>
                    <a:pt x="1010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 name="Google Shape;583;p33"/>
            <p:cNvSpPr/>
            <p:nvPr/>
          </p:nvSpPr>
          <p:spPr>
            <a:xfrm>
              <a:off x="-1603400" y="-17802325"/>
              <a:ext cx="346700" cy="1036725"/>
            </a:xfrm>
            <a:custGeom>
              <a:avLst/>
              <a:gdLst/>
              <a:ahLst/>
              <a:cxnLst/>
              <a:rect l="l" t="t" r="r" b="b"/>
              <a:pathLst>
                <a:path w="13868" h="41469" extrusionOk="0">
                  <a:moveTo>
                    <a:pt x="7166" y="0"/>
                  </a:moveTo>
                  <a:lnTo>
                    <a:pt x="6941" y="19"/>
                  </a:lnTo>
                  <a:lnTo>
                    <a:pt x="6709" y="56"/>
                  </a:lnTo>
                  <a:lnTo>
                    <a:pt x="6477" y="111"/>
                  </a:lnTo>
                  <a:lnTo>
                    <a:pt x="6252" y="184"/>
                  </a:lnTo>
                  <a:lnTo>
                    <a:pt x="6027" y="276"/>
                  </a:lnTo>
                  <a:lnTo>
                    <a:pt x="5808" y="387"/>
                  </a:lnTo>
                  <a:lnTo>
                    <a:pt x="5583" y="516"/>
                  </a:lnTo>
                  <a:lnTo>
                    <a:pt x="5364" y="663"/>
                  </a:lnTo>
                  <a:lnTo>
                    <a:pt x="5151" y="810"/>
                  </a:lnTo>
                  <a:lnTo>
                    <a:pt x="4939" y="994"/>
                  </a:lnTo>
                  <a:lnTo>
                    <a:pt x="4726" y="1197"/>
                  </a:lnTo>
                  <a:lnTo>
                    <a:pt x="4514" y="1399"/>
                  </a:lnTo>
                  <a:lnTo>
                    <a:pt x="4308" y="1638"/>
                  </a:lnTo>
                  <a:lnTo>
                    <a:pt x="4108" y="1878"/>
                  </a:lnTo>
                  <a:lnTo>
                    <a:pt x="3909" y="2154"/>
                  </a:lnTo>
                  <a:lnTo>
                    <a:pt x="3709" y="2448"/>
                  </a:lnTo>
                  <a:lnTo>
                    <a:pt x="3516" y="2761"/>
                  </a:lnTo>
                  <a:lnTo>
                    <a:pt x="3329" y="3093"/>
                  </a:lnTo>
                  <a:lnTo>
                    <a:pt x="3143" y="3442"/>
                  </a:lnTo>
                  <a:lnTo>
                    <a:pt x="2962" y="3810"/>
                  </a:lnTo>
                  <a:lnTo>
                    <a:pt x="2782" y="4197"/>
                  </a:lnTo>
                  <a:lnTo>
                    <a:pt x="2608" y="4602"/>
                  </a:lnTo>
                  <a:lnTo>
                    <a:pt x="2434" y="5025"/>
                  </a:lnTo>
                  <a:lnTo>
                    <a:pt x="2267" y="5485"/>
                  </a:lnTo>
                  <a:lnTo>
                    <a:pt x="2106" y="5945"/>
                  </a:lnTo>
                  <a:lnTo>
                    <a:pt x="1952" y="6442"/>
                  </a:lnTo>
                  <a:lnTo>
                    <a:pt x="1797" y="6958"/>
                  </a:lnTo>
                  <a:lnTo>
                    <a:pt x="1649" y="7492"/>
                  </a:lnTo>
                  <a:lnTo>
                    <a:pt x="1507" y="8044"/>
                  </a:lnTo>
                  <a:lnTo>
                    <a:pt x="1372" y="8633"/>
                  </a:lnTo>
                  <a:lnTo>
                    <a:pt x="1237" y="9222"/>
                  </a:lnTo>
                  <a:lnTo>
                    <a:pt x="1115" y="9847"/>
                  </a:lnTo>
                  <a:lnTo>
                    <a:pt x="992" y="10492"/>
                  </a:lnTo>
                  <a:lnTo>
                    <a:pt x="876" y="11154"/>
                  </a:lnTo>
                  <a:lnTo>
                    <a:pt x="767" y="11854"/>
                  </a:lnTo>
                  <a:lnTo>
                    <a:pt x="670" y="12461"/>
                  </a:lnTo>
                  <a:lnTo>
                    <a:pt x="587" y="13068"/>
                  </a:lnTo>
                  <a:lnTo>
                    <a:pt x="510" y="13676"/>
                  </a:lnTo>
                  <a:lnTo>
                    <a:pt x="439" y="14283"/>
                  </a:lnTo>
                  <a:lnTo>
                    <a:pt x="368" y="14891"/>
                  </a:lnTo>
                  <a:lnTo>
                    <a:pt x="310" y="15480"/>
                  </a:lnTo>
                  <a:lnTo>
                    <a:pt x="252" y="16069"/>
                  </a:lnTo>
                  <a:lnTo>
                    <a:pt x="201" y="16658"/>
                  </a:lnTo>
                  <a:lnTo>
                    <a:pt x="162" y="17247"/>
                  </a:lnTo>
                  <a:lnTo>
                    <a:pt x="123" y="17836"/>
                  </a:lnTo>
                  <a:lnTo>
                    <a:pt x="85" y="18406"/>
                  </a:lnTo>
                  <a:lnTo>
                    <a:pt x="59" y="18977"/>
                  </a:lnTo>
                  <a:lnTo>
                    <a:pt x="40" y="19547"/>
                  </a:lnTo>
                  <a:lnTo>
                    <a:pt x="20" y="20099"/>
                  </a:lnTo>
                  <a:lnTo>
                    <a:pt x="7" y="20670"/>
                  </a:lnTo>
                  <a:lnTo>
                    <a:pt x="1" y="21222"/>
                  </a:lnTo>
                  <a:lnTo>
                    <a:pt x="1" y="21774"/>
                  </a:lnTo>
                  <a:lnTo>
                    <a:pt x="1" y="22308"/>
                  </a:lnTo>
                  <a:lnTo>
                    <a:pt x="7" y="22842"/>
                  </a:lnTo>
                  <a:lnTo>
                    <a:pt x="27" y="23394"/>
                  </a:lnTo>
                  <a:lnTo>
                    <a:pt x="40" y="23909"/>
                  </a:lnTo>
                  <a:lnTo>
                    <a:pt x="65" y="24443"/>
                  </a:lnTo>
                  <a:lnTo>
                    <a:pt x="91" y="24959"/>
                  </a:lnTo>
                  <a:lnTo>
                    <a:pt x="123" y="25474"/>
                  </a:lnTo>
                  <a:lnTo>
                    <a:pt x="162" y="25989"/>
                  </a:lnTo>
                  <a:lnTo>
                    <a:pt x="201" y="26486"/>
                  </a:lnTo>
                  <a:lnTo>
                    <a:pt x="246" y="27002"/>
                  </a:lnTo>
                  <a:lnTo>
                    <a:pt x="297" y="27499"/>
                  </a:lnTo>
                  <a:lnTo>
                    <a:pt x="349" y="27977"/>
                  </a:lnTo>
                  <a:lnTo>
                    <a:pt x="407" y="28474"/>
                  </a:lnTo>
                  <a:lnTo>
                    <a:pt x="471" y="28953"/>
                  </a:lnTo>
                  <a:lnTo>
                    <a:pt x="542" y="29413"/>
                  </a:lnTo>
                  <a:lnTo>
                    <a:pt x="613" y="29891"/>
                  </a:lnTo>
                  <a:lnTo>
                    <a:pt x="683" y="30352"/>
                  </a:lnTo>
                  <a:lnTo>
                    <a:pt x="761" y="30812"/>
                  </a:lnTo>
                  <a:lnTo>
                    <a:pt x="844" y="31272"/>
                  </a:lnTo>
                  <a:lnTo>
                    <a:pt x="934" y="31714"/>
                  </a:lnTo>
                  <a:lnTo>
                    <a:pt x="1025" y="32155"/>
                  </a:lnTo>
                  <a:lnTo>
                    <a:pt x="1115" y="32579"/>
                  </a:lnTo>
                  <a:lnTo>
                    <a:pt x="1211" y="33020"/>
                  </a:lnTo>
                  <a:lnTo>
                    <a:pt x="1314" y="33444"/>
                  </a:lnTo>
                  <a:lnTo>
                    <a:pt x="1417" y="33867"/>
                  </a:lnTo>
                  <a:lnTo>
                    <a:pt x="1527" y="34272"/>
                  </a:lnTo>
                  <a:lnTo>
                    <a:pt x="1636" y="34677"/>
                  </a:lnTo>
                  <a:lnTo>
                    <a:pt x="1868" y="35468"/>
                  </a:lnTo>
                  <a:lnTo>
                    <a:pt x="2113" y="36241"/>
                  </a:lnTo>
                  <a:lnTo>
                    <a:pt x="2370" y="36978"/>
                  </a:lnTo>
                  <a:lnTo>
                    <a:pt x="2634" y="37714"/>
                  </a:lnTo>
                  <a:lnTo>
                    <a:pt x="2917" y="38395"/>
                  </a:lnTo>
                  <a:lnTo>
                    <a:pt x="3207" y="39076"/>
                  </a:lnTo>
                  <a:lnTo>
                    <a:pt x="3503" y="39702"/>
                  </a:lnTo>
                  <a:lnTo>
                    <a:pt x="3812" y="40327"/>
                  </a:lnTo>
                  <a:lnTo>
                    <a:pt x="4128" y="40916"/>
                  </a:lnTo>
                  <a:lnTo>
                    <a:pt x="4456" y="41469"/>
                  </a:lnTo>
                  <a:lnTo>
                    <a:pt x="4282" y="40696"/>
                  </a:lnTo>
                  <a:lnTo>
                    <a:pt x="4121" y="39886"/>
                  </a:lnTo>
                  <a:lnTo>
                    <a:pt x="3967" y="39076"/>
                  </a:lnTo>
                  <a:lnTo>
                    <a:pt x="3825" y="38229"/>
                  </a:lnTo>
                  <a:lnTo>
                    <a:pt x="3696" y="37364"/>
                  </a:lnTo>
                  <a:lnTo>
                    <a:pt x="3580" y="36481"/>
                  </a:lnTo>
                  <a:lnTo>
                    <a:pt x="3477" y="35579"/>
                  </a:lnTo>
                  <a:lnTo>
                    <a:pt x="3381" y="34658"/>
                  </a:lnTo>
                  <a:lnTo>
                    <a:pt x="3304" y="33701"/>
                  </a:lnTo>
                  <a:lnTo>
                    <a:pt x="3239" y="32744"/>
                  </a:lnTo>
                  <a:lnTo>
                    <a:pt x="3213" y="32247"/>
                  </a:lnTo>
                  <a:lnTo>
                    <a:pt x="3188" y="31750"/>
                  </a:lnTo>
                  <a:lnTo>
                    <a:pt x="3168" y="31253"/>
                  </a:lnTo>
                  <a:lnTo>
                    <a:pt x="3149" y="30738"/>
                  </a:lnTo>
                  <a:lnTo>
                    <a:pt x="3143" y="30223"/>
                  </a:lnTo>
                  <a:lnTo>
                    <a:pt x="3130" y="29707"/>
                  </a:lnTo>
                  <a:lnTo>
                    <a:pt x="3130" y="29192"/>
                  </a:lnTo>
                  <a:lnTo>
                    <a:pt x="3130" y="28658"/>
                  </a:lnTo>
                  <a:lnTo>
                    <a:pt x="3130" y="28124"/>
                  </a:lnTo>
                  <a:lnTo>
                    <a:pt x="3136" y="27591"/>
                  </a:lnTo>
                  <a:lnTo>
                    <a:pt x="3149" y="27038"/>
                  </a:lnTo>
                  <a:lnTo>
                    <a:pt x="3168" y="26486"/>
                  </a:lnTo>
                  <a:lnTo>
                    <a:pt x="3188" y="25842"/>
                  </a:lnTo>
                  <a:lnTo>
                    <a:pt x="3220" y="25198"/>
                  </a:lnTo>
                  <a:lnTo>
                    <a:pt x="3252" y="24554"/>
                  </a:lnTo>
                  <a:lnTo>
                    <a:pt x="3297" y="23909"/>
                  </a:lnTo>
                  <a:lnTo>
                    <a:pt x="3342" y="23284"/>
                  </a:lnTo>
                  <a:lnTo>
                    <a:pt x="3400" y="22658"/>
                  </a:lnTo>
                  <a:lnTo>
                    <a:pt x="3458" y="22032"/>
                  </a:lnTo>
                  <a:lnTo>
                    <a:pt x="3522" y="21425"/>
                  </a:lnTo>
                  <a:lnTo>
                    <a:pt x="3593" y="20817"/>
                  </a:lnTo>
                  <a:lnTo>
                    <a:pt x="3670" y="20228"/>
                  </a:lnTo>
                  <a:lnTo>
                    <a:pt x="3754" y="19639"/>
                  </a:lnTo>
                  <a:lnTo>
                    <a:pt x="3844" y="19050"/>
                  </a:lnTo>
                  <a:lnTo>
                    <a:pt x="3941" y="18480"/>
                  </a:lnTo>
                  <a:lnTo>
                    <a:pt x="4037" y="17909"/>
                  </a:lnTo>
                  <a:lnTo>
                    <a:pt x="4140" y="17357"/>
                  </a:lnTo>
                  <a:lnTo>
                    <a:pt x="4250" y="16805"/>
                  </a:lnTo>
                  <a:lnTo>
                    <a:pt x="4366" y="16271"/>
                  </a:lnTo>
                  <a:lnTo>
                    <a:pt x="4488" y="15737"/>
                  </a:lnTo>
                  <a:lnTo>
                    <a:pt x="4610" y="15204"/>
                  </a:lnTo>
                  <a:lnTo>
                    <a:pt x="4739" y="14707"/>
                  </a:lnTo>
                  <a:lnTo>
                    <a:pt x="4874" y="14191"/>
                  </a:lnTo>
                  <a:lnTo>
                    <a:pt x="5010" y="13694"/>
                  </a:lnTo>
                  <a:lnTo>
                    <a:pt x="5151" y="13216"/>
                  </a:lnTo>
                  <a:lnTo>
                    <a:pt x="5299" y="12756"/>
                  </a:lnTo>
                  <a:lnTo>
                    <a:pt x="5447" y="12295"/>
                  </a:lnTo>
                  <a:lnTo>
                    <a:pt x="5602" y="11835"/>
                  </a:lnTo>
                  <a:lnTo>
                    <a:pt x="5763" y="11394"/>
                  </a:lnTo>
                  <a:lnTo>
                    <a:pt x="5924" y="10970"/>
                  </a:lnTo>
                  <a:lnTo>
                    <a:pt x="6091" y="10547"/>
                  </a:lnTo>
                  <a:lnTo>
                    <a:pt x="6258" y="10142"/>
                  </a:lnTo>
                  <a:lnTo>
                    <a:pt x="6432" y="9755"/>
                  </a:lnTo>
                  <a:lnTo>
                    <a:pt x="6606" y="9369"/>
                  </a:lnTo>
                  <a:lnTo>
                    <a:pt x="6786" y="9001"/>
                  </a:lnTo>
                  <a:lnTo>
                    <a:pt x="6973" y="8651"/>
                  </a:lnTo>
                  <a:lnTo>
                    <a:pt x="7153" y="8301"/>
                  </a:lnTo>
                  <a:lnTo>
                    <a:pt x="7346" y="7988"/>
                  </a:lnTo>
                  <a:lnTo>
                    <a:pt x="7533" y="7676"/>
                  </a:lnTo>
                  <a:lnTo>
                    <a:pt x="7733" y="7363"/>
                  </a:lnTo>
                  <a:lnTo>
                    <a:pt x="7926" y="7087"/>
                  </a:lnTo>
                  <a:lnTo>
                    <a:pt x="8125" y="6810"/>
                  </a:lnTo>
                  <a:lnTo>
                    <a:pt x="8325" y="6553"/>
                  </a:lnTo>
                  <a:lnTo>
                    <a:pt x="8531" y="6295"/>
                  </a:lnTo>
                  <a:lnTo>
                    <a:pt x="8737" y="6074"/>
                  </a:lnTo>
                  <a:lnTo>
                    <a:pt x="8943" y="5853"/>
                  </a:lnTo>
                  <a:lnTo>
                    <a:pt x="9155" y="5669"/>
                  </a:lnTo>
                  <a:lnTo>
                    <a:pt x="9361" y="5485"/>
                  </a:lnTo>
                  <a:lnTo>
                    <a:pt x="9580" y="5320"/>
                  </a:lnTo>
                  <a:lnTo>
                    <a:pt x="9793" y="5154"/>
                  </a:lnTo>
                  <a:lnTo>
                    <a:pt x="10005" y="5025"/>
                  </a:lnTo>
                  <a:lnTo>
                    <a:pt x="10224" y="4915"/>
                  </a:lnTo>
                  <a:lnTo>
                    <a:pt x="10443" y="4804"/>
                  </a:lnTo>
                  <a:lnTo>
                    <a:pt x="10662" y="4731"/>
                  </a:lnTo>
                  <a:lnTo>
                    <a:pt x="10887" y="4657"/>
                  </a:lnTo>
                  <a:lnTo>
                    <a:pt x="11106" y="4620"/>
                  </a:lnTo>
                  <a:lnTo>
                    <a:pt x="11331" y="4583"/>
                  </a:lnTo>
                  <a:lnTo>
                    <a:pt x="11557" y="4565"/>
                  </a:lnTo>
                  <a:lnTo>
                    <a:pt x="11776" y="4565"/>
                  </a:lnTo>
                  <a:lnTo>
                    <a:pt x="12001" y="4602"/>
                  </a:lnTo>
                  <a:lnTo>
                    <a:pt x="12226" y="4639"/>
                  </a:lnTo>
                  <a:lnTo>
                    <a:pt x="12452" y="4694"/>
                  </a:lnTo>
                  <a:lnTo>
                    <a:pt x="12677" y="4786"/>
                  </a:lnTo>
                  <a:lnTo>
                    <a:pt x="12902" y="4878"/>
                  </a:lnTo>
                  <a:lnTo>
                    <a:pt x="13128" y="5007"/>
                  </a:lnTo>
                  <a:lnTo>
                    <a:pt x="13353" y="5136"/>
                  </a:lnTo>
                  <a:lnTo>
                    <a:pt x="13482" y="5283"/>
                  </a:lnTo>
                  <a:lnTo>
                    <a:pt x="13610" y="5412"/>
                  </a:lnTo>
                  <a:lnTo>
                    <a:pt x="13739" y="5540"/>
                  </a:lnTo>
                  <a:lnTo>
                    <a:pt x="13804" y="5596"/>
                  </a:lnTo>
                  <a:lnTo>
                    <a:pt x="13868" y="5633"/>
                  </a:lnTo>
                  <a:lnTo>
                    <a:pt x="13655" y="5264"/>
                  </a:lnTo>
                  <a:lnTo>
                    <a:pt x="13443" y="4896"/>
                  </a:lnTo>
                  <a:lnTo>
                    <a:pt x="13224" y="4547"/>
                  </a:lnTo>
                  <a:lnTo>
                    <a:pt x="13005" y="4215"/>
                  </a:lnTo>
                  <a:lnTo>
                    <a:pt x="12780" y="3884"/>
                  </a:lnTo>
                  <a:lnTo>
                    <a:pt x="12555" y="3571"/>
                  </a:lnTo>
                  <a:lnTo>
                    <a:pt x="12329" y="3277"/>
                  </a:lnTo>
                  <a:lnTo>
                    <a:pt x="12104" y="2982"/>
                  </a:lnTo>
                  <a:lnTo>
                    <a:pt x="11872" y="2706"/>
                  </a:lnTo>
                  <a:lnTo>
                    <a:pt x="11640" y="2430"/>
                  </a:lnTo>
                  <a:lnTo>
                    <a:pt x="11409" y="2191"/>
                  </a:lnTo>
                  <a:lnTo>
                    <a:pt x="11177" y="1951"/>
                  </a:lnTo>
                  <a:lnTo>
                    <a:pt x="10945" y="1712"/>
                  </a:lnTo>
                  <a:lnTo>
                    <a:pt x="10707" y="1510"/>
                  </a:lnTo>
                  <a:lnTo>
                    <a:pt x="10475" y="1307"/>
                  </a:lnTo>
                  <a:lnTo>
                    <a:pt x="10237" y="1123"/>
                  </a:lnTo>
                  <a:lnTo>
                    <a:pt x="9999" y="939"/>
                  </a:lnTo>
                  <a:lnTo>
                    <a:pt x="9761" y="773"/>
                  </a:lnTo>
                  <a:lnTo>
                    <a:pt x="9529" y="645"/>
                  </a:lnTo>
                  <a:lnTo>
                    <a:pt x="9291" y="497"/>
                  </a:lnTo>
                  <a:lnTo>
                    <a:pt x="9052" y="387"/>
                  </a:lnTo>
                  <a:lnTo>
                    <a:pt x="8814" y="295"/>
                  </a:lnTo>
                  <a:lnTo>
                    <a:pt x="8576" y="203"/>
                  </a:lnTo>
                  <a:lnTo>
                    <a:pt x="8338" y="129"/>
                  </a:lnTo>
                  <a:lnTo>
                    <a:pt x="8106" y="74"/>
                  </a:lnTo>
                  <a:lnTo>
                    <a:pt x="7868" y="37"/>
                  </a:lnTo>
                  <a:lnTo>
                    <a:pt x="7636"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4" name="Google Shape;584;p33"/>
            <p:cNvSpPr/>
            <p:nvPr/>
          </p:nvSpPr>
          <p:spPr>
            <a:xfrm>
              <a:off x="-1609825" y="-992775"/>
              <a:ext cx="342525" cy="963575"/>
            </a:xfrm>
            <a:custGeom>
              <a:avLst/>
              <a:gdLst/>
              <a:ahLst/>
              <a:cxnLst/>
              <a:rect l="l" t="t" r="r" b="b"/>
              <a:pathLst>
                <a:path w="13701" h="38543" extrusionOk="0">
                  <a:moveTo>
                    <a:pt x="6470" y="0"/>
                  </a:moveTo>
                  <a:lnTo>
                    <a:pt x="6136" y="37"/>
                  </a:lnTo>
                  <a:lnTo>
                    <a:pt x="5807" y="129"/>
                  </a:lnTo>
                  <a:lnTo>
                    <a:pt x="5479" y="258"/>
                  </a:lnTo>
                  <a:lnTo>
                    <a:pt x="5157" y="424"/>
                  </a:lnTo>
                  <a:lnTo>
                    <a:pt x="4996" y="516"/>
                  </a:lnTo>
                  <a:lnTo>
                    <a:pt x="4835" y="626"/>
                  </a:lnTo>
                  <a:lnTo>
                    <a:pt x="4674" y="755"/>
                  </a:lnTo>
                  <a:lnTo>
                    <a:pt x="4513" y="884"/>
                  </a:lnTo>
                  <a:lnTo>
                    <a:pt x="4359" y="1031"/>
                  </a:lnTo>
                  <a:lnTo>
                    <a:pt x="4204" y="1197"/>
                  </a:lnTo>
                  <a:lnTo>
                    <a:pt x="4043" y="1363"/>
                  </a:lnTo>
                  <a:lnTo>
                    <a:pt x="3889" y="1547"/>
                  </a:lnTo>
                  <a:lnTo>
                    <a:pt x="3734" y="1731"/>
                  </a:lnTo>
                  <a:lnTo>
                    <a:pt x="3586" y="1933"/>
                  </a:lnTo>
                  <a:lnTo>
                    <a:pt x="3432" y="2154"/>
                  </a:lnTo>
                  <a:lnTo>
                    <a:pt x="3284" y="2393"/>
                  </a:lnTo>
                  <a:lnTo>
                    <a:pt x="3136" y="2633"/>
                  </a:lnTo>
                  <a:lnTo>
                    <a:pt x="2988" y="2890"/>
                  </a:lnTo>
                  <a:lnTo>
                    <a:pt x="2846" y="3148"/>
                  </a:lnTo>
                  <a:lnTo>
                    <a:pt x="2704" y="3442"/>
                  </a:lnTo>
                  <a:lnTo>
                    <a:pt x="2563" y="3737"/>
                  </a:lnTo>
                  <a:lnTo>
                    <a:pt x="2421" y="4031"/>
                  </a:lnTo>
                  <a:lnTo>
                    <a:pt x="2286" y="4363"/>
                  </a:lnTo>
                  <a:lnTo>
                    <a:pt x="2144" y="4694"/>
                  </a:lnTo>
                  <a:lnTo>
                    <a:pt x="2009" y="5044"/>
                  </a:lnTo>
                  <a:lnTo>
                    <a:pt x="1880" y="5393"/>
                  </a:lnTo>
                  <a:lnTo>
                    <a:pt x="1758" y="5743"/>
                  </a:lnTo>
                  <a:lnTo>
                    <a:pt x="1642" y="6111"/>
                  </a:lnTo>
                  <a:lnTo>
                    <a:pt x="1533" y="6479"/>
                  </a:lnTo>
                  <a:lnTo>
                    <a:pt x="1423" y="6847"/>
                  </a:lnTo>
                  <a:lnTo>
                    <a:pt x="1320" y="7234"/>
                  </a:lnTo>
                  <a:lnTo>
                    <a:pt x="1217" y="7620"/>
                  </a:lnTo>
                  <a:lnTo>
                    <a:pt x="1121" y="8025"/>
                  </a:lnTo>
                  <a:lnTo>
                    <a:pt x="1030" y="8430"/>
                  </a:lnTo>
                  <a:lnTo>
                    <a:pt x="940" y="8835"/>
                  </a:lnTo>
                  <a:lnTo>
                    <a:pt x="857" y="9259"/>
                  </a:lnTo>
                  <a:lnTo>
                    <a:pt x="779" y="9682"/>
                  </a:lnTo>
                  <a:lnTo>
                    <a:pt x="702" y="10124"/>
                  </a:lnTo>
                  <a:lnTo>
                    <a:pt x="631" y="10565"/>
                  </a:lnTo>
                  <a:lnTo>
                    <a:pt x="561" y="11007"/>
                  </a:lnTo>
                  <a:lnTo>
                    <a:pt x="496" y="11449"/>
                  </a:lnTo>
                  <a:lnTo>
                    <a:pt x="438" y="11909"/>
                  </a:lnTo>
                  <a:lnTo>
                    <a:pt x="380" y="12351"/>
                  </a:lnTo>
                  <a:lnTo>
                    <a:pt x="329" y="12829"/>
                  </a:lnTo>
                  <a:lnTo>
                    <a:pt x="284" y="13289"/>
                  </a:lnTo>
                  <a:lnTo>
                    <a:pt x="239" y="13750"/>
                  </a:lnTo>
                  <a:lnTo>
                    <a:pt x="194" y="14228"/>
                  </a:lnTo>
                  <a:lnTo>
                    <a:pt x="161" y="14707"/>
                  </a:lnTo>
                  <a:lnTo>
                    <a:pt x="123" y="15185"/>
                  </a:lnTo>
                  <a:lnTo>
                    <a:pt x="97" y="15664"/>
                  </a:lnTo>
                  <a:lnTo>
                    <a:pt x="71" y="16142"/>
                  </a:lnTo>
                  <a:lnTo>
                    <a:pt x="52" y="16639"/>
                  </a:lnTo>
                  <a:lnTo>
                    <a:pt x="33" y="17118"/>
                  </a:lnTo>
                  <a:lnTo>
                    <a:pt x="20" y="17596"/>
                  </a:lnTo>
                  <a:lnTo>
                    <a:pt x="13" y="18093"/>
                  </a:lnTo>
                  <a:lnTo>
                    <a:pt x="7" y="18590"/>
                  </a:lnTo>
                  <a:lnTo>
                    <a:pt x="0" y="19069"/>
                  </a:lnTo>
                  <a:lnTo>
                    <a:pt x="7" y="19566"/>
                  </a:lnTo>
                  <a:lnTo>
                    <a:pt x="20" y="20541"/>
                  </a:lnTo>
                  <a:lnTo>
                    <a:pt x="52" y="21517"/>
                  </a:lnTo>
                  <a:lnTo>
                    <a:pt x="71" y="21995"/>
                  </a:lnTo>
                  <a:lnTo>
                    <a:pt x="97" y="22492"/>
                  </a:lnTo>
                  <a:lnTo>
                    <a:pt x="129" y="22971"/>
                  </a:lnTo>
                  <a:lnTo>
                    <a:pt x="161" y="23449"/>
                  </a:lnTo>
                  <a:lnTo>
                    <a:pt x="200" y="23928"/>
                  </a:lnTo>
                  <a:lnTo>
                    <a:pt x="239" y="24407"/>
                  </a:lnTo>
                  <a:lnTo>
                    <a:pt x="284" y="24885"/>
                  </a:lnTo>
                  <a:lnTo>
                    <a:pt x="329" y="25345"/>
                  </a:lnTo>
                  <a:lnTo>
                    <a:pt x="380" y="25805"/>
                  </a:lnTo>
                  <a:lnTo>
                    <a:pt x="438" y="26266"/>
                  </a:lnTo>
                  <a:lnTo>
                    <a:pt x="496" y="26726"/>
                  </a:lnTo>
                  <a:lnTo>
                    <a:pt x="561" y="27186"/>
                  </a:lnTo>
                  <a:lnTo>
                    <a:pt x="625" y="27628"/>
                  </a:lnTo>
                  <a:lnTo>
                    <a:pt x="696" y="28069"/>
                  </a:lnTo>
                  <a:lnTo>
                    <a:pt x="773" y="28511"/>
                  </a:lnTo>
                  <a:lnTo>
                    <a:pt x="850" y="28934"/>
                  </a:lnTo>
                  <a:lnTo>
                    <a:pt x="934" y="29358"/>
                  </a:lnTo>
                  <a:lnTo>
                    <a:pt x="1018" y="29781"/>
                  </a:lnTo>
                  <a:lnTo>
                    <a:pt x="1108" y="30186"/>
                  </a:lnTo>
                  <a:lnTo>
                    <a:pt x="1198" y="30591"/>
                  </a:lnTo>
                  <a:lnTo>
                    <a:pt x="1294" y="30996"/>
                  </a:lnTo>
                  <a:lnTo>
                    <a:pt x="1397" y="31382"/>
                  </a:lnTo>
                  <a:lnTo>
                    <a:pt x="1500" y="31769"/>
                  </a:lnTo>
                  <a:lnTo>
                    <a:pt x="1610" y="32137"/>
                  </a:lnTo>
                  <a:lnTo>
                    <a:pt x="1719" y="32505"/>
                  </a:lnTo>
                  <a:lnTo>
                    <a:pt x="1835" y="32855"/>
                  </a:lnTo>
                  <a:lnTo>
                    <a:pt x="1958" y="33205"/>
                  </a:lnTo>
                  <a:lnTo>
                    <a:pt x="2080" y="33536"/>
                  </a:lnTo>
                  <a:lnTo>
                    <a:pt x="2202" y="33867"/>
                  </a:lnTo>
                  <a:lnTo>
                    <a:pt x="2331" y="34180"/>
                  </a:lnTo>
                  <a:lnTo>
                    <a:pt x="2466" y="34493"/>
                  </a:lnTo>
                  <a:lnTo>
                    <a:pt x="2595" y="34787"/>
                  </a:lnTo>
                  <a:lnTo>
                    <a:pt x="2737" y="35064"/>
                  </a:lnTo>
                  <a:lnTo>
                    <a:pt x="2872" y="35340"/>
                  </a:lnTo>
                  <a:lnTo>
                    <a:pt x="3013" y="35597"/>
                  </a:lnTo>
                  <a:lnTo>
                    <a:pt x="3155" y="35855"/>
                  </a:lnTo>
                  <a:lnTo>
                    <a:pt x="3303" y="36094"/>
                  </a:lnTo>
                  <a:lnTo>
                    <a:pt x="3451" y="36315"/>
                  </a:lnTo>
                  <a:lnTo>
                    <a:pt x="3606" y="36536"/>
                  </a:lnTo>
                  <a:lnTo>
                    <a:pt x="3754" y="36738"/>
                  </a:lnTo>
                  <a:lnTo>
                    <a:pt x="3908" y="36941"/>
                  </a:lnTo>
                  <a:lnTo>
                    <a:pt x="4063" y="37125"/>
                  </a:lnTo>
                  <a:lnTo>
                    <a:pt x="4224" y="37291"/>
                  </a:lnTo>
                  <a:lnTo>
                    <a:pt x="4385" y="37456"/>
                  </a:lnTo>
                  <a:lnTo>
                    <a:pt x="4546" y="37604"/>
                  </a:lnTo>
                  <a:lnTo>
                    <a:pt x="4706" y="37732"/>
                  </a:lnTo>
                  <a:lnTo>
                    <a:pt x="4867" y="37861"/>
                  </a:lnTo>
                  <a:lnTo>
                    <a:pt x="5035" y="37990"/>
                  </a:lnTo>
                  <a:lnTo>
                    <a:pt x="5196" y="38082"/>
                  </a:lnTo>
                  <a:lnTo>
                    <a:pt x="5363" y="38174"/>
                  </a:lnTo>
                  <a:lnTo>
                    <a:pt x="5530" y="38266"/>
                  </a:lnTo>
                  <a:lnTo>
                    <a:pt x="5704" y="38340"/>
                  </a:lnTo>
                  <a:lnTo>
                    <a:pt x="5872" y="38395"/>
                  </a:lnTo>
                  <a:lnTo>
                    <a:pt x="6039" y="38450"/>
                  </a:lnTo>
                  <a:lnTo>
                    <a:pt x="6380" y="38524"/>
                  </a:lnTo>
                  <a:lnTo>
                    <a:pt x="6721" y="38542"/>
                  </a:lnTo>
                  <a:lnTo>
                    <a:pt x="7063" y="38524"/>
                  </a:lnTo>
                  <a:lnTo>
                    <a:pt x="7404" y="38469"/>
                  </a:lnTo>
                  <a:lnTo>
                    <a:pt x="7745" y="38358"/>
                  </a:lnTo>
                  <a:lnTo>
                    <a:pt x="8080" y="38211"/>
                  </a:lnTo>
                  <a:lnTo>
                    <a:pt x="8247" y="38119"/>
                  </a:lnTo>
                  <a:lnTo>
                    <a:pt x="8415" y="38027"/>
                  </a:lnTo>
                  <a:lnTo>
                    <a:pt x="8582" y="37898"/>
                  </a:lnTo>
                  <a:lnTo>
                    <a:pt x="8743" y="37788"/>
                  </a:lnTo>
                  <a:lnTo>
                    <a:pt x="8910" y="37659"/>
                  </a:lnTo>
                  <a:lnTo>
                    <a:pt x="9071" y="37512"/>
                  </a:lnTo>
                  <a:lnTo>
                    <a:pt x="9232" y="37346"/>
                  </a:lnTo>
                  <a:lnTo>
                    <a:pt x="9393" y="37180"/>
                  </a:lnTo>
                  <a:lnTo>
                    <a:pt x="9548" y="37015"/>
                  </a:lnTo>
                  <a:lnTo>
                    <a:pt x="9709" y="36830"/>
                  </a:lnTo>
                  <a:lnTo>
                    <a:pt x="9863" y="36628"/>
                  </a:lnTo>
                  <a:lnTo>
                    <a:pt x="10011" y="36426"/>
                  </a:lnTo>
                  <a:lnTo>
                    <a:pt x="10166" y="36205"/>
                  </a:lnTo>
                  <a:lnTo>
                    <a:pt x="10314" y="35965"/>
                  </a:lnTo>
                  <a:lnTo>
                    <a:pt x="10462" y="35726"/>
                  </a:lnTo>
                  <a:lnTo>
                    <a:pt x="10603" y="35487"/>
                  </a:lnTo>
                  <a:lnTo>
                    <a:pt x="10745" y="35211"/>
                  </a:lnTo>
                  <a:lnTo>
                    <a:pt x="10887" y="34953"/>
                  </a:lnTo>
                  <a:lnTo>
                    <a:pt x="11022" y="34659"/>
                  </a:lnTo>
                  <a:lnTo>
                    <a:pt x="11157" y="34383"/>
                  </a:lnTo>
                  <a:lnTo>
                    <a:pt x="11286" y="34070"/>
                  </a:lnTo>
                  <a:lnTo>
                    <a:pt x="11415" y="33757"/>
                  </a:lnTo>
                  <a:lnTo>
                    <a:pt x="11537" y="33425"/>
                  </a:lnTo>
                  <a:lnTo>
                    <a:pt x="11659" y="33094"/>
                  </a:lnTo>
                  <a:lnTo>
                    <a:pt x="11782" y="32763"/>
                  </a:lnTo>
                  <a:lnTo>
                    <a:pt x="11897" y="32395"/>
                  </a:lnTo>
                  <a:lnTo>
                    <a:pt x="12013" y="32027"/>
                  </a:lnTo>
                  <a:lnTo>
                    <a:pt x="12123" y="31658"/>
                  </a:lnTo>
                  <a:lnTo>
                    <a:pt x="12226" y="31272"/>
                  </a:lnTo>
                  <a:lnTo>
                    <a:pt x="12329" y="30885"/>
                  </a:lnTo>
                  <a:lnTo>
                    <a:pt x="12432" y="30499"/>
                  </a:lnTo>
                  <a:lnTo>
                    <a:pt x="12522" y="30094"/>
                  </a:lnTo>
                  <a:lnTo>
                    <a:pt x="12618" y="29689"/>
                  </a:lnTo>
                  <a:lnTo>
                    <a:pt x="12702" y="29284"/>
                  </a:lnTo>
                  <a:lnTo>
                    <a:pt x="12786" y="28879"/>
                  </a:lnTo>
                  <a:lnTo>
                    <a:pt x="12863" y="28456"/>
                  </a:lnTo>
                  <a:lnTo>
                    <a:pt x="12940" y="28051"/>
                  </a:lnTo>
                  <a:lnTo>
                    <a:pt x="13011" y="27628"/>
                  </a:lnTo>
                  <a:lnTo>
                    <a:pt x="13082" y="27204"/>
                  </a:lnTo>
                  <a:lnTo>
                    <a:pt x="13146" y="26763"/>
                  </a:lnTo>
                  <a:lnTo>
                    <a:pt x="13262" y="25897"/>
                  </a:lnTo>
                  <a:lnTo>
                    <a:pt x="13365" y="25014"/>
                  </a:lnTo>
                  <a:lnTo>
                    <a:pt x="13455" y="24130"/>
                  </a:lnTo>
                  <a:lnTo>
                    <a:pt x="13533" y="23229"/>
                  </a:lnTo>
                  <a:lnTo>
                    <a:pt x="13591" y="22308"/>
                  </a:lnTo>
                  <a:lnTo>
                    <a:pt x="13642" y="21406"/>
                  </a:lnTo>
                  <a:lnTo>
                    <a:pt x="13674" y="20486"/>
                  </a:lnTo>
                  <a:lnTo>
                    <a:pt x="13694" y="19547"/>
                  </a:lnTo>
                  <a:lnTo>
                    <a:pt x="13700" y="18627"/>
                  </a:lnTo>
                  <a:lnTo>
                    <a:pt x="13694" y="17688"/>
                  </a:lnTo>
                  <a:lnTo>
                    <a:pt x="13681" y="16768"/>
                  </a:lnTo>
                  <a:lnTo>
                    <a:pt x="13649" y="15829"/>
                  </a:lnTo>
                  <a:lnTo>
                    <a:pt x="13603" y="14909"/>
                  </a:lnTo>
                  <a:lnTo>
                    <a:pt x="13546" y="13970"/>
                  </a:lnTo>
                  <a:lnTo>
                    <a:pt x="13481" y="13050"/>
                  </a:lnTo>
                  <a:lnTo>
                    <a:pt x="13397" y="12148"/>
                  </a:lnTo>
                  <a:lnTo>
                    <a:pt x="13307" y="11246"/>
                  </a:lnTo>
                  <a:lnTo>
                    <a:pt x="13204" y="10345"/>
                  </a:lnTo>
                  <a:lnTo>
                    <a:pt x="13088" y="9461"/>
                  </a:lnTo>
                  <a:lnTo>
                    <a:pt x="12966" y="8578"/>
                  </a:lnTo>
                  <a:lnTo>
                    <a:pt x="12831" y="7713"/>
                  </a:lnTo>
                  <a:lnTo>
                    <a:pt x="12683" y="6866"/>
                  </a:lnTo>
                  <a:lnTo>
                    <a:pt x="12528" y="6038"/>
                  </a:lnTo>
                  <a:lnTo>
                    <a:pt x="12361" y="5209"/>
                  </a:lnTo>
                  <a:lnTo>
                    <a:pt x="12181" y="4418"/>
                  </a:lnTo>
                  <a:lnTo>
                    <a:pt x="12110" y="4418"/>
                  </a:lnTo>
                  <a:lnTo>
                    <a:pt x="12033" y="4381"/>
                  </a:lnTo>
                  <a:lnTo>
                    <a:pt x="11955" y="4344"/>
                  </a:lnTo>
                  <a:lnTo>
                    <a:pt x="11885" y="4289"/>
                  </a:lnTo>
                  <a:lnTo>
                    <a:pt x="11807" y="4215"/>
                  </a:lnTo>
                  <a:lnTo>
                    <a:pt x="11730" y="4142"/>
                  </a:lnTo>
                  <a:lnTo>
                    <a:pt x="11659" y="4031"/>
                  </a:lnTo>
                  <a:lnTo>
                    <a:pt x="11582" y="3921"/>
                  </a:lnTo>
                  <a:lnTo>
                    <a:pt x="11267" y="3442"/>
                  </a:lnTo>
                  <a:lnTo>
                    <a:pt x="10951" y="3001"/>
                  </a:lnTo>
                  <a:lnTo>
                    <a:pt x="10636" y="2559"/>
                  </a:lnTo>
                  <a:lnTo>
                    <a:pt x="10314" y="2172"/>
                  </a:lnTo>
                  <a:lnTo>
                    <a:pt x="9985" y="1804"/>
                  </a:lnTo>
                  <a:lnTo>
                    <a:pt x="9651" y="1455"/>
                  </a:lnTo>
                  <a:lnTo>
                    <a:pt x="9316" y="1160"/>
                  </a:lnTo>
                  <a:lnTo>
                    <a:pt x="8975" y="902"/>
                  </a:lnTo>
                  <a:lnTo>
                    <a:pt x="8923" y="1160"/>
                  </a:lnTo>
                  <a:lnTo>
                    <a:pt x="8872" y="1399"/>
                  </a:lnTo>
                  <a:lnTo>
                    <a:pt x="8807" y="1620"/>
                  </a:lnTo>
                  <a:lnTo>
                    <a:pt x="8743" y="1823"/>
                  </a:lnTo>
                  <a:lnTo>
                    <a:pt x="8672" y="2007"/>
                  </a:lnTo>
                  <a:lnTo>
                    <a:pt x="8595" y="2172"/>
                  </a:lnTo>
                  <a:lnTo>
                    <a:pt x="8518" y="2301"/>
                  </a:lnTo>
                  <a:lnTo>
                    <a:pt x="8440" y="2430"/>
                  </a:lnTo>
                  <a:lnTo>
                    <a:pt x="8357" y="2522"/>
                  </a:lnTo>
                  <a:lnTo>
                    <a:pt x="8273" y="2596"/>
                  </a:lnTo>
                  <a:lnTo>
                    <a:pt x="8189" y="2669"/>
                  </a:lnTo>
                  <a:lnTo>
                    <a:pt x="8099" y="2706"/>
                  </a:lnTo>
                  <a:lnTo>
                    <a:pt x="8015" y="2725"/>
                  </a:lnTo>
                  <a:lnTo>
                    <a:pt x="7835" y="2725"/>
                  </a:lnTo>
                  <a:lnTo>
                    <a:pt x="7752" y="2688"/>
                  </a:lnTo>
                  <a:lnTo>
                    <a:pt x="7661" y="2633"/>
                  </a:lnTo>
                  <a:lnTo>
                    <a:pt x="7578" y="2577"/>
                  </a:lnTo>
                  <a:lnTo>
                    <a:pt x="7494" y="2485"/>
                  </a:lnTo>
                  <a:lnTo>
                    <a:pt x="7417" y="2393"/>
                  </a:lnTo>
                  <a:lnTo>
                    <a:pt x="7340" y="2283"/>
                  </a:lnTo>
                  <a:lnTo>
                    <a:pt x="7269" y="2136"/>
                  </a:lnTo>
                  <a:lnTo>
                    <a:pt x="7198" y="1988"/>
                  </a:lnTo>
                  <a:lnTo>
                    <a:pt x="7127" y="1823"/>
                  </a:lnTo>
                  <a:lnTo>
                    <a:pt x="7069" y="1657"/>
                  </a:lnTo>
                  <a:lnTo>
                    <a:pt x="7011" y="1455"/>
                  </a:lnTo>
                  <a:lnTo>
                    <a:pt x="6960" y="1252"/>
                  </a:lnTo>
                  <a:lnTo>
                    <a:pt x="6915" y="1031"/>
                  </a:lnTo>
                  <a:lnTo>
                    <a:pt x="6876" y="792"/>
                  </a:lnTo>
                  <a:lnTo>
                    <a:pt x="6844" y="534"/>
                  </a:lnTo>
                  <a:lnTo>
                    <a:pt x="6818" y="277"/>
                  </a:lnTo>
                  <a:lnTo>
                    <a:pt x="6799"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 name="Google Shape;585;p33"/>
            <p:cNvSpPr/>
            <p:nvPr/>
          </p:nvSpPr>
          <p:spPr>
            <a:xfrm>
              <a:off x="-1545600" y="-2577975"/>
              <a:ext cx="273950" cy="1339500"/>
            </a:xfrm>
            <a:custGeom>
              <a:avLst/>
              <a:gdLst/>
              <a:ahLst/>
              <a:cxnLst/>
              <a:rect l="l" t="t" r="r" b="b"/>
              <a:pathLst>
                <a:path w="10958" h="53580" extrusionOk="0">
                  <a:moveTo>
                    <a:pt x="0" y="1"/>
                  </a:moveTo>
                  <a:lnTo>
                    <a:pt x="225" y="3148"/>
                  </a:lnTo>
                  <a:lnTo>
                    <a:pt x="438" y="6314"/>
                  </a:lnTo>
                  <a:lnTo>
                    <a:pt x="637" y="9480"/>
                  </a:lnTo>
                  <a:lnTo>
                    <a:pt x="837" y="12645"/>
                  </a:lnTo>
                  <a:lnTo>
                    <a:pt x="1024" y="15830"/>
                  </a:lnTo>
                  <a:lnTo>
                    <a:pt x="1204" y="19032"/>
                  </a:lnTo>
                  <a:lnTo>
                    <a:pt x="1378" y="22216"/>
                  </a:lnTo>
                  <a:lnTo>
                    <a:pt x="1552" y="25419"/>
                  </a:lnTo>
                  <a:lnTo>
                    <a:pt x="1880" y="31806"/>
                  </a:lnTo>
                  <a:lnTo>
                    <a:pt x="2208" y="38193"/>
                  </a:lnTo>
                  <a:lnTo>
                    <a:pt x="2543" y="44543"/>
                  </a:lnTo>
                  <a:lnTo>
                    <a:pt x="2710" y="47727"/>
                  </a:lnTo>
                  <a:lnTo>
                    <a:pt x="2891" y="50893"/>
                  </a:lnTo>
                  <a:lnTo>
                    <a:pt x="2916" y="51279"/>
                  </a:lnTo>
                  <a:lnTo>
                    <a:pt x="2929" y="51647"/>
                  </a:lnTo>
                  <a:lnTo>
                    <a:pt x="2929" y="51997"/>
                  </a:lnTo>
                  <a:lnTo>
                    <a:pt x="2923" y="52328"/>
                  </a:lnTo>
                  <a:lnTo>
                    <a:pt x="2904" y="52660"/>
                  </a:lnTo>
                  <a:lnTo>
                    <a:pt x="2878" y="52972"/>
                  </a:lnTo>
                  <a:lnTo>
                    <a:pt x="2839" y="53285"/>
                  </a:lnTo>
                  <a:lnTo>
                    <a:pt x="2801" y="53580"/>
                  </a:lnTo>
                  <a:lnTo>
                    <a:pt x="2801" y="53580"/>
                  </a:lnTo>
                  <a:lnTo>
                    <a:pt x="3084" y="53506"/>
                  </a:lnTo>
                  <a:lnTo>
                    <a:pt x="3361" y="53433"/>
                  </a:lnTo>
                  <a:lnTo>
                    <a:pt x="3637" y="53377"/>
                  </a:lnTo>
                  <a:lnTo>
                    <a:pt x="3921" y="53359"/>
                  </a:lnTo>
                  <a:lnTo>
                    <a:pt x="4204" y="53341"/>
                  </a:lnTo>
                  <a:lnTo>
                    <a:pt x="4487" y="53341"/>
                  </a:lnTo>
                  <a:lnTo>
                    <a:pt x="4777" y="53377"/>
                  </a:lnTo>
                  <a:lnTo>
                    <a:pt x="5060" y="53433"/>
                  </a:lnTo>
                  <a:lnTo>
                    <a:pt x="5376" y="50064"/>
                  </a:lnTo>
                  <a:lnTo>
                    <a:pt x="5698" y="46714"/>
                  </a:lnTo>
                  <a:lnTo>
                    <a:pt x="6032" y="43346"/>
                  </a:lnTo>
                  <a:lnTo>
                    <a:pt x="6374" y="39996"/>
                  </a:lnTo>
                  <a:lnTo>
                    <a:pt x="6728" y="36646"/>
                  </a:lnTo>
                  <a:lnTo>
                    <a:pt x="7088" y="33278"/>
                  </a:lnTo>
                  <a:lnTo>
                    <a:pt x="7455" y="29947"/>
                  </a:lnTo>
                  <a:lnTo>
                    <a:pt x="7828" y="26597"/>
                  </a:lnTo>
                  <a:lnTo>
                    <a:pt x="8208" y="23265"/>
                  </a:lnTo>
                  <a:lnTo>
                    <a:pt x="8595" y="19934"/>
                  </a:lnTo>
                  <a:lnTo>
                    <a:pt x="8981" y="16603"/>
                  </a:lnTo>
                  <a:lnTo>
                    <a:pt x="9374" y="13271"/>
                  </a:lnTo>
                  <a:lnTo>
                    <a:pt x="10165" y="6663"/>
                  </a:lnTo>
                  <a:lnTo>
                    <a:pt x="10957" y="74"/>
                  </a:lnTo>
                  <a:lnTo>
                    <a:pt x="8871" y="74"/>
                  </a:lnTo>
                  <a:lnTo>
                    <a:pt x="6644" y="37"/>
                  </a:lnTo>
                  <a:lnTo>
                    <a:pt x="4423"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6" name="Google Shape;586;p33"/>
            <p:cNvSpPr/>
            <p:nvPr/>
          </p:nvSpPr>
          <p:spPr>
            <a:xfrm>
              <a:off x="-2025075" y="-9166800"/>
              <a:ext cx="1019625" cy="619850"/>
            </a:xfrm>
            <a:custGeom>
              <a:avLst/>
              <a:gdLst/>
              <a:ahLst/>
              <a:cxnLst/>
              <a:rect l="l" t="t" r="r" b="b"/>
              <a:pathLst>
                <a:path w="40785" h="24794" extrusionOk="0">
                  <a:moveTo>
                    <a:pt x="1" y="1"/>
                  </a:moveTo>
                  <a:lnTo>
                    <a:pt x="20" y="5836"/>
                  </a:lnTo>
                  <a:lnTo>
                    <a:pt x="27" y="11652"/>
                  </a:lnTo>
                  <a:lnTo>
                    <a:pt x="33" y="23247"/>
                  </a:lnTo>
                  <a:lnTo>
                    <a:pt x="5029" y="23542"/>
                  </a:lnTo>
                  <a:lnTo>
                    <a:pt x="10018" y="23800"/>
                  </a:lnTo>
                  <a:lnTo>
                    <a:pt x="20010" y="24315"/>
                  </a:lnTo>
                  <a:lnTo>
                    <a:pt x="22533" y="24425"/>
                  </a:lnTo>
                  <a:lnTo>
                    <a:pt x="25063" y="24517"/>
                  </a:lnTo>
                  <a:lnTo>
                    <a:pt x="27593" y="24591"/>
                  </a:lnTo>
                  <a:lnTo>
                    <a:pt x="30130" y="24646"/>
                  </a:lnTo>
                  <a:lnTo>
                    <a:pt x="35209" y="24738"/>
                  </a:lnTo>
                  <a:lnTo>
                    <a:pt x="40295" y="24794"/>
                  </a:lnTo>
                  <a:lnTo>
                    <a:pt x="40340" y="21977"/>
                  </a:lnTo>
                  <a:lnTo>
                    <a:pt x="40392" y="19161"/>
                  </a:lnTo>
                  <a:lnTo>
                    <a:pt x="40450" y="16327"/>
                  </a:lnTo>
                  <a:lnTo>
                    <a:pt x="40507" y="13511"/>
                  </a:lnTo>
                  <a:lnTo>
                    <a:pt x="40636" y="7860"/>
                  </a:lnTo>
                  <a:lnTo>
                    <a:pt x="40784" y="2210"/>
                  </a:lnTo>
                  <a:lnTo>
                    <a:pt x="39503" y="2320"/>
                  </a:lnTo>
                  <a:lnTo>
                    <a:pt x="38216" y="2394"/>
                  </a:lnTo>
                  <a:lnTo>
                    <a:pt x="36935" y="2467"/>
                  </a:lnTo>
                  <a:lnTo>
                    <a:pt x="35647" y="2523"/>
                  </a:lnTo>
                  <a:lnTo>
                    <a:pt x="34366" y="2559"/>
                  </a:lnTo>
                  <a:lnTo>
                    <a:pt x="33078" y="2578"/>
                  </a:lnTo>
                  <a:lnTo>
                    <a:pt x="30503" y="2578"/>
                  </a:lnTo>
                  <a:lnTo>
                    <a:pt x="29222" y="2559"/>
                  </a:lnTo>
                  <a:lnTo>
                    <a:pt x="27934" y="2523"/>
                  </a:lnTo>
                  <a:lnTo>
                    <a:pt x="25359" y="2430"/>
                  </a:lnTo>
                  <a:lnTo>
                    <a:pt x="22784" y="2302"/>
                  </a:lnTo>
                  <a:lnTo>
                    <a:pt x="20209" y="2136"/>
                  </a:lnTo>
                  <a:lnTo>
                    <a:pt x="17769" y="1934"/>
                  </a:lnTo>
                  <a:lnTo>
                    <a:pt x="15336" y="1713"/>
                  </a:lnTo>
                  <a:lnTo>
                    <a:pt x="12896" y="1473"/>
                  </a:lnTo>
                  <a:lnTo>
                    <a:pt x="10462" y="1197"/>
                  </a:lnTo>
                  <a:lnTo>
                    <a:pt x="5589" y="645"/>
                  </a:lnTo>
                  <a:lnTo>
                    <a:pt x="716" y="93"/>
                  </a:lnTo>
                  <a:lnTo>
                    <a:pt x="690" y="93"/>
                  </a:lnTo>
                  <a:lnTo>
                    <a:pt x="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 name="Google Shape;587;p33"/>
            <p:cNvSpPr/>
            <p:nvPr/>
          </p:nvSpPr>
          <p:spPr>
            <a:xfrm>
              <a:off x="-1429725" y="-17399700"/>
              <a:ext cx="236925" cy="740400"/>
            </a:xfrm>
            <a:custGeom>
              <a:avLst/>
              <a:gdLst/>
              <a:ahLst/>
              <a:cxnLst/>
              <a:rect l="l" t="t" r="r" b="b"/>
              <a:pathLst>
                <a:path w="9477" h="29616" extrusionOk="0">
                  <a:moveTo>
                    <a:pt x="4629" y="0"/>
                  </a:moveTo>
                  <a:lnTo>
                    <a:pt x="4487" y="19"/>
                  </a:lnTo>
                  <a:lnTo>
                    <a:pt x="4346" y="37"/>
                  </a:lnTo>
                  <a:lnTo>
                    <a:pt x="4204" y="74"/>
                  </a:lnTo>
                  <a:lnTo>
                    <a:pt x="4063" y="129"/>
                  </a:lnTo>
                  <a:lnTo>
                    <a:pt x="3921" y="184"/>
                  </a:lnTo>
                  <a:lnTo>
                    <a:pt x="3786" y="258"/>
                  </a:lnTo>
                  <a:lnTo>
                    <a:pt x="3644" y="350"/>
                  </a:lnTo>
                  <a:lnTo>
                    <a:pt x="3509" y="442"/>
                  </a:lnTo>
                  <a:lnTo>
                    <a:pt x="3374" y="553"/>
                  </a:lnTo>
                  <a:lnTo>
                    <a:pt x="3239" y="681"/>
                  </a:lnTo>
                  <a:lnTo>
                    <a:pt x="3103" y="829"/>
                  </a:lnTo>
                  <a:lnTo>
                    <a:pt x="2975" y="976"/>
                  </a:lnTo>
                  <a:lnTo>
                    <a:pt x="2839" y="1123"/>
                  </a:lnTo>
                  <a:lnTo>
                    <a:pt x="2711" y="1289"/>
                  </a:lnTo>
                  <a:lnTo>
                    <a:pt x="2588" y="1473"/>
                  </a:lnTo>
                  <a:lnTo>
                    <a:pt x="2460" y="1675"/>
                  </a:lnTo>
                  <a:lnTo>
                    <a:pt x="2337" y="1878"/>
                  </a:lnTo>
                  <a:lnTo>
                    <a:pt x="2215" y="2080"/>
                  </a:lnTo>
                  <a:lnTo>
                    <a:pt x="2099" y="2301"/>
                  </a:lnTo>
                  <a:lnTo>
                    <a:pt x="1983" y="2540"/>
                  </a:lnTo>
                  <a:lnTo>
                    <a:pt x="1867" y="2780"/>
                  </a:lnTo>
                  <a:lnTo>
                    <a:pt x="1758" y="3037"/>
                  </a:lnTo>
                  <a:lnTo>
                    <a:pt x="1648" y="3295"/>
                  </a:lnTo>
                  <a:lnTo>
                    <a:pt x="1539" y="3571"/>
                  </a:lnTo>
                  <a:lnTo>
                    <a:pt x="1436" y="3847"/>
                  </a:lnTo>
                  <a:lnTo>
                    <a:pt x="1333" y="4142"/>
                  </a:lnTo>
                  <a:lnTo>
                    <a:pt x="1236" y="4436"/>
                  </a:lnTo>
                  <a:lnTo>
                    <a:pt x="1140" y="4749"/>
                  </a:lnTo>
                  <a:lnTo>
                    <a:pt x="1050" y="5062"/>
                  </a:lnTo>
                  <a:lnTo>
                    <a:pt x="960" y="5375"/>
                  </a:lnTo>
                  <a:lnTo>
                    <a:pt x="876" y="5706"/>
                  </a:lnTo>
                  <a:lnTo>
                    <a:pt x="792" y="6038"/>
                  </a:lnTo>
                  <a:lnTo>
                    <a:pt x="715" y="6387"/>
                  </a:lnTo>
                  <a:lnTo>
                    <a:pt x="638" y="6737"/>
                  </a:lnTo>
                  <a:lnTo>
                    <a:pt x="567" y="7087"/>
                  </a:lnTo>
                  <a:lnTo>
                    <a:pt x="496" y="7455"/>
                  </a:lnTo>
                  <a:lnTo>
                    <a:pt x="438" y="7823"/>
                  </a:lnTo>
                  <a:lnTo>
                    <a:pt x="374" y="8209"/>
                  </a:lnTo>
                  <a:lnTo>
                    <a:pt x="322" y="8596"/>
                  </a:lnTo>
                  <a:lnTo>
                    <a:pt x="264" y="8982"/>
                  </a:lnTo>
                  <a:lnTo>
                    <a:pt x="219" y="9369"/>
                  </a:lnTo>
                  <a:lnTo>
                    <a:pt x="174" y="9774"/>
                  </a:lnTo>
                  <a:lnTo>
                    <a:pt x="136" y="10179"/>
                  </a:lnTo>
                  <a:lnTo>
                    <a:pt x="103" y="10584"/>
                  </a:lnTo>
                  <a:lnTo>
                    <a:pt x="71" y="11007"/>
                  </a:lnTo>
                  <a:lnTo>
                    <a:pt x="52" y="11430"/>
                  </a:lnTo>
                  <a:lnTo>
                    <a:pt x="26" y="11854"/>
                  </a:lnTo>
                  <a:lnTo>
                    <a:pt x="13" y="12277"/>
                  </a:lnTo>
                  <a:lnTo>
                    <a:pt x="0" y="12700"/>
                  </a:lnTo>
                  <a:lnTo>
                    <a:pt x="0" y="13142"/>
                  </a:lnTo>
                  <a:lnTo>
                    <a:pt x="0" y="13584"/>
                  </a:lnTo>
                  <a:lnTo>
                    <a:pt x="7" y="14026"/>
                  </a:lnTo>
                  <a:lnTo>
                    <a:pt x="13" y="14467"/>
                  </a:lnTo>
                  <a:lnTo>
                    <a:pt x="33" y="14891"/>
                  </a:lnTo>
                  <a:lnTo>
                    <a:pt x="52" y="15314"/>
                  </a:lnTo>
                  <a:lnTo>
                    <a:pt x="71" y="15719"/>
                  </a:lnTo>
                  <a:lnTo>
                    <a:pt x="97" y="16124"/>
                  </a:lnTo>
                  <a:lnTo>
                    <a:pt x="129" y="16529"/>
                  </a:lnTo>
                  <a:lnTo>
                    <a:pt x="168" y="16915"/>
                  </a:lnTo>
                  <a:lnTo>
                    <a:pt x="206" y="17283"/>
                  </a:lnTo>
                  <a:lnTo>
                    <a:pt x="245" y="17670"/>
                  </a:lnTo>
                  <a:lnTo>
                    <a:pt x="290" y="18038"/>
                  </a:lnTo>
                  <a:lnTo>
                    <a:pt x="342" y="18388"/>
                  </a:lnTo>
                  <a:lnTo>
                    <a:pt x="393" y="18738"/>
                  </a:lnTo>
                  <a:lnTo>
                    <a:pt x="451" y="19087"/>
                  </a:lnTo>
                  <a:lnTo>
                    <a:pt x="509" y="19419"/>
                  </a:lnTo>
                  <a:lnTo>
                    <a:pt x="573" y="19750"/>
                  </a:lnTo>
                  <a:lnTo>
                    <a:pt x="638" y="20081"/>
                  </a:lnTo>
                  <a:lnTo>
                    <a:pt x="708" y="20394"/>
                  </a:lnTo>
                  <a:lnTo>
                    <a:pt x="857" y="21001"/>
                  </a:lnTo>
                  <a:lnTo>
                    <a:pt x="1017" y="21590"/>
                  </a:lnTo>
                  <a:lnTo>
                    <a:pt x="1185" y="22161"/>
                  </a:lnTo>
                  <a:lnTo>
                    <a:pt x="1365" y="22695"/>
                  </a:lnTo>
                  <a:lnTo>
                    <a:pt x="1558" y="23210"/>
                  </a:lnTo>
                  <a:lnTo>
                    <a:pt x="1758" y="23707"/>
                  </a:lnTo>
                  <a:lnTo>
                    <a:pt x="1964" y="24167"/>
                  </a:lnTo>
                  <a:lnTo>
                    <a:pt x="2176" y="24627"/>
                  </a:lnTo>
                  <a:lnTo>
                    <a:pt x="2402" y="25051"/>
                  </a:lnTo>
                  <a:lnTo>
                    <a:pt x="2627" y="25474"/>
                  </a:lnTo>
                  <a:lnTo>
                    <a:pt x="2865" y="25861"/>
                  </a:lnTo>
                  <a:lnTo>
                    <a:pt x="3103" y="26229"/>
                  </a:lnTo>
                  <a:lnTo>
                    <a:pt x="3348" y="26578"/>
                  </a:lnTo>
                  <a:lnTo>
                    <a:pt x="3599" y="26928"/>
                  </a:lnTo>
                  <a:lnTo>
                    <a:pt x="3850" y="27241"/>
                  </a:lnTo>
                  <a:lnTo>
                    <a:pt x="4108" y="27554"/>
                  </a:lnTo>
                  <a:lnTo>
                    <a:pt x="4365" y="27848"/>
                  </a:lnTo>
                  <a:lnTo>
                    <a:pt x="4623" y="28143"/>
                  </a:lnTo>
                  <a:lnTo>
                    <a:pt x="4880" y="28401"/>
                  </a:lnTo>
                  <a:lnTo>
                    <a:pt x="5402" y="28916"/>
                  </a:lnTo>
                  <a:lnTo>
                    <a:pt x="5923" y="29376"/>
                  </a:lnTo>
                  <a:lnTo>
                    <a:pt x="5942" y="29376"/>
                  </a:lnTo>
                  <a:lnTo>
                    <a:pt x="5968" y="29394"/>
                  </a:lnTo>
                  <a:lnTo>
                    <a:pt x="6007" y="29468"/>
                  </a:lnTo>
                  <a:lnTo>
                    <a:pt x="6052" y="29542"/>
                  </a:lnTo>
                  <a:lnTo>
                    <a:pt x="6097" y="29615"/>
                  </a:lnTo>
                  <a:lnTo>
                    <a:pt x="6367" y="29174"/>
                  </a:lnTo>
                  <a:lnTo>
                    <a:pt x="6638" y="28695"/>
                  </a:lnTo>
                  <a:lnTo>
                    <a:pt x="6902" y="28198"/>
                  </a:lnTo>
                  <a:lnTo>
                    <a:pt x="7153" y="27664"/>
                  </a:lnTo>
                  <a:lnTo>
                    <a:pt x="7397" y="27094"/>
                  </a:lnTo>
                  <a:lnTo>
                    <a:pt x="7636" y="26505"/>
                  </a:lnTo>
                  <a:lnTo>
                    <a:pt x="7745" y="26192"/>
                  </a:lnTo>
                  <a:lnTo>
                    <a:pt x="7861" y="25879"/>
                  </a:lnTo>
                  <a:lnTo>
                    <a:pt x="7964" y="25548"/>
                  </a:lnTo>
                  <a:lnTo>
                    <a:pt x="8073" y="25216"/>
                  </a:lnTo>
                  <a:lnTo>
                    <a:pt x="8176" y="24885"/>
                  </a:lnTo>
                  <a:lnTo>
                    <a:pt x="8273" y="24535"/>
                  </a:lnTo>
                  <a:lnTo>
                    <a:pt x="8369" y="24167"/>
                  </a:lnTo>
                  <a:lnTo>
                    <a:pt x="8466" y="23799"/>
                  </a:lnTo>
                  <a:lnTo>
                    <a:pt x="8556" y="23431"/>
                  </a:lnTo>
                  <a:lnTo>
                    <a:pt x="8640" y="23044"/>
                  </a:lnTo>
                  <a:lnTo>
                    <a:pt x="8724" y="22658"/>
                  </a:lnTo>
                  <a:lnTo>
                    <a:pt x="8801" y="22253"/>
                  </a:lnTo>
                  <a:lnTo>
                    <a:pt x="8878" y="21848"/>
                  </a:lnTo>
                  <a:lnTo>
                    <a:pt x="8949" y="21425"/>
                  </a:lnTo>
                  <a:lnTo>
                    <a:pt x="9020" y="21001"/>
                  </a:lnTo>
                  <a:lnTo>
                    <a:pt x="9084" y="20560"/>
                  </a:lnTo>
                  <a:lnTo>
                    <a:pt x="9142" y="20118"/>
                  </a:lnTo>
                  <a:lnTo>
                    <a:pt x="9200" y="19676"/>
                  </a:lnTo>
                  <a:lnTo>
                    <a:pt x="9251" y="19198"/>
                  </a:lnTo>
                  <a:lnTo>
                    <a:pt x="9296" y="18738"/>
                  </a:lnTo>
                  <a:lnTo>
                    <a:pt x="9354" y="18093"/>
                  </a:lnTo>
                  <a:lnTo>
                    <a:pt x="9399" y="17449"/>
                  </a:lnTo>
                  <a:lnTo>
                    <a:pt x="9438" y="16787"/>
                  </a:lnTo>
                  <a:lnTo>
                    <a:pt x="9457" y="16142"/>
                  </a:lnTo>
                  <a:lnTo>
                    <a:pt x="9470" y="15480"/>
                  </a:lnTo>
                  <a:lnTo>
                    <a:pt x="9477" y="14835"/>
                  </a:lnTo>
                  <a:lnTo>
                    <a:pt x="9470" y="14191"/>
                  </a:lnTo>
                  <a:lnTo>
                    <a:pt x="9451" y="13529"/>
                  </a:lnTo>
                  <a:lnTo>
                    <a:pt x="9425" y="12903"/>
                  </a:lnTo>
                  <a:lnTo>
                    <a:pt x="9393" y="12259"/>
                  </a:lnTo>
                  <a:lnTo>
                    <a:pt x="9342" y="11614"/>
                  </a:lnTo>
                  <a:lnTo>
                    <a:pt x="9290" y="10989"/>
                  </a:lnTo>
                  <a:lnTo>
                    <a:pt x="9226" y="10381"/>
                  </a:lnTo>
                  <a:lnTo>
                    <a:pt x="9155" y="9755"/>
                  </a:lnTo>
                  <a:lnTo>
                    <a:pt x="9071" y="9167"/>
                  </a:lnTo>
                  <a:lnTo>
                    <a:pt x="8981" y="8578"/>
                  </a:lnTo>
                  <a:lnTo>
                    <a:pt x="8884" y="7989"/>
                  </a:lnTo>
                  <a:lnTo>
                    <a:pt x="8775" y="7418"/>
                  </a:lnTo>
                  <a:lnTo>
                    <a:pt x="8659" y="6866"/>
                  </a:lnTo>
                  <a:lnTo>
                    <a:pt x="8537" y="6314"/>
                  </a:lnTo>
                  <a:lnTo>
                    <a:pt x="8408" y="5798"/>
                  </a:lnTo>
                  <a:lnTo>
                    <a:pt x="8266" y="5283"/>
                  </a:lnTo>
                  <a:lnTo>
                    <a:pt x="8118" y="4786"/>
                  </a:lnTo>
                  <a:lnTo>
                    <a:pt x="7970" y="4307"/>
                  </a:lnTo>
                  <a:lnTo>
                    <a:pt x="7809" y="3847"/>
                  </a:lnTo>
                  <a:lnTo>
                    <a:pt x="7642" y="3405"/>
                  </a:lnTo>
                  <a:lnTo>
                    <a:pt x="7462" y="2982"/>
                  </a:lnTo>
                  <a:lnTo>
                    <a:pt x="7281" y="2596"/>
                  </a:lnTo>
                  <a:lnTo>
                    <a:pt x="7095" y="2209"/>
                  </a:lnTo>
                  <a:lnTo>
                    <a:pt x="6902" y="1859"/>
                  </a:lnTo>
                  <a:lnTo>
                    <a:pt x="6702" y="1528"/>
                  </a:lnTo>
                  <a:lnTo>
                    <a:pt x="6496" y="1234"/>
                  </a:lnTo>
                  <a:lnTo>
                    <a:pt x="6354" y="1031"/>
                  </a:lnTo>
                  <a:lnTo>
                    <a:pt x="6213" y="865"/>
                  </a:lnTo>
                  <a:lnTo>
                    <a:pt x="6071" y="718"/>
                  </a:lnTo>
                  <a:lnTo>
                    <a:pt x="5923" y="571"/>
                  </a:lnTo>
                  <a:lnTo>
                    <a:pt x="5781" y="442"/>
                  </a:lnTo>
                  <a:lnTo>
                    <a:pt x="5640" y="350"/>
                  </a:lnTo>
                  <a:lnTo>
                    <a:pt x="5492" y="258"/>
                  </a:lnTo>
                  <a:lnTo>
                    <a:pt x="5350" y="166"/>
                  </a:lnTo>
                  <a:lnTo>
                    <a:pt x="5208" y="111"/>
                  </a:lnTo>
                  <a:lnTo>
                    <a:pt x="5060" y="56"/>
                  </a:lnTo>
                  <a:lnTo>
                    <a:pt x="4919" y="37"/>
                  </a:lnTo>
                  <a:lnTo>
                    <a:pt x="4777" y="19"/>
                  </a:lnTo>
                  <a:lnTo>
                    <a:pt x="4629"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 name="Google Shape;588;p33"/>
            <p:cNvSpPr/>
            <p:nvPr/>
          </p:nvSpPr>
          <p:spPr>
            <a:xfrm>
              <a:off x="-2824150" y="-15411425"/>
              <a:ext cx="2648525" cy="2072075"/>
            </a:xfrm>
            <a:custGeom>
              <a:avLst/>
              <a:gdLst/>
              <a:ahLst/>
              <a:cxnLst/>
              <a:rect l="l" t="t" r="r" b="b"/>
              <a:pathLst>
                <a:path w="105941" h="82883" extrusionOk="0">
                  <a:moveTo>
                    <a:pt x="0" y="1"/>
                  </a:moveTo>
                  <a:lnTo>
                    <a:pt x="219" y="4584"/>
                  </a:lnTo>
                  <a:lnTo>
                    <a:pt x="425" y="9204"/>
                  </a:lnTo>
                  <a:lnTo>
                    <a:pt x="625" y="13824"/>
                  </a:lnTo>
                  <a:lnTo>
                    <a:pt x="805" y="18480"/>
                  </a:lnTo>
                  <a:lnTo>
                    <a:pt x="889" y="20818"/>
                  </a:lnTo>
                  <a:lnTo>
                    <a:pt x="973" y="23155"/>
                  </a:lnTo>
                  <a:lnTo>
                    <a:pt x="1050" y="25493"/>
                  </a:lnTo>
                  <a:lnTo>
                    <a:pt x="1121" y="27849"/>
                  </a:lnTo>
                  <a:lnTo>
                    <a:pt x="1191" y="30186"/>
                  </a:lnTo>
                  <a:lnTo>
                    <a:pt x="1256" y="32524"/>
                  </a:lnTo>
                  <a:lnTo>
                    <a:pt x="1314" y="34880"/>
                  </a:lnTo>
                  <a:lnTo>
                    <a:pt x="1372" y="37217"/>
                  </a:lnTo>
                  <a:lnTo>
                    <a:pt x="1494" y="36923"/>
                  </a:lnTo>
                  <a:lnTo>
                    <a:pt x="1623" y="36647"/>
                  </a:lnTo>
                  <a:lnTo>
                    <a:pt x="1758" y="36389"/>
                  </a:lnTo>
                  <a:lnTo>
                    <a:pt x="1900" y="36168"/>
                  </a:lnTo>
                  <a:lnTo>
                    <a:pt x="2054" y="35966"/>
                  </a:lnTo>
                  <a:lnTo>
                    <a:pt x="2131" y="35874"/>
                  </a:lnTo>
                  <a:lnTo>
                    <a:pt x="2215" y="35800"/>
                  </a:lnTo>
                  <a:lnTo>
                    <a:pt x="2299" y="35727"/>
                  </a:lnTo>
                  <a:lnTo>
                    <a:pt x="2389" y="35671"/>
                  </a:lnTo>
                  <a:lnTo>
                    <a:pt x="2479" y="35616"/>
                  </a:lnTo>
                  <a:lnTo>
                    <a:pt x="2576" y="35579"/>
                  </a:lnTo>
                  <a:lnTo>
                    <a:pt x="5968" y="34493"/>
                  </a:lnTo>
                  <a:lnTo>
                    <a:pt x="9374" y="33426"/>
                  </a:lnTo>
                  <a:lnTo>
                    <a:pt x="16166" y="31328"/>
                  </a:lnTo>
                  <a:lnTo>
                    <a:pt x="16269" y="31309"/>
                  </a:lnTo>
                  <a:lnTo>
                    <a:pt x="16372" y="31309"/>
                  </a:lnTo>
                  <a:lnTo>
                    <a:pt x="16475" y="31328"/>
                  </a:lnTo>
                  <a:lnTo>
                    <a:pt x="16571" y="31364"/>
                  </a:lnTo>
                  <a:lnTo>
                    <a:pt x="16668" y="31420"/>
                  </a:lnTo>
                  <a:lnTo>
                    <a:pt x="16758" y="31493"/>
                  </a:lnTo>
                  <a:lnTo>
                    <a:pt x="16848" y="31585"/>
                  </a:lnTo>
                  <a:lnTo>
                    <a:pt x="16938" y="31677"/>
                  </a:lnTo>
                  <a:lnTo>
                    <a:pt x="17022" y="31806"/>
                  </a:lnTo>
                  <a:lnTo>
                    <a:pt x="17106" y="31935"/>
                  </a:lnTo>
                  <a:lnTo>
                    <a:pt x="17183" y="32082"/>
                  </a:lnTo>
                  <a:lnTo>
                    <a:pt x="17260" y="32229"/>
                  </a:lnTo>
                  <a:lnTo>
                    <a:pt x="17337" y="32413"/>
                  </a:lnTo>
                  <a:lnTo>
                    <a:pt x="17408" y="32598"/>
                  </a:lnTo>
                  <a:lnTo>
                    <a:pt x="17479" y="32782"/>
                  </a:lnTo>
                  <a:lnTo>
                    <a:pt x="17543" y="32984"/>
                  </a:lnTo>
                  <a:lnTo>
                    <a:pt x="17608" y="33187"/>
                  </a:lnTo>
                  <a:lnTo>
                    <a:pt x="17666" y="33407"/>
                  </a:lnTo>
                  <a:lnTo>
                    <a:pt x="17724" y="33628"/>
                  </a:lnTo>
                  <a:lnTo>
                    <a:pt x="17775" y="33868"/>
                  </a:lnTo>
                  <a:lnTo>
                    <a:pt x="17872" y="34346"/>
                  </a:lnTo>
                  <a:lnTo>
                    <a:pt x="17955" y="34843"/>
                  </a:lnTo>
                  <a:lnTo>
                    <a:pt x="18026" y="35358"/>
                  </a:lnTo>
                  <a:lnTo>
                    <a:pt x="18078" y="35874"/>
                  </a:lnTo>
                  <a:lnTo>
                    <a:pt x="18116" y="36389"/>
                  </a:lnTo>
                  <a:lnTo>
                    <a:pt x="18142" y="36904"/>
                  </a:lnTo>
                  <a:lnTo>
                    <a:pt x="18219" y="39408"/>
                  </a:lnTo>
                  <a:lnTo>
                    <a:pt x="18297" y="41874"/>
                  </a:lnTo>
                  <a:lnTo>
                    <a:pt x="18393" y="44340"/>
                  </a:lnTo>
                  <a:lnTo>
                    <a:pt x="18490" y="46770"/>
                  </a:lnTo>
                  <a:lnTo>
                    <a:pt x="18599" y="49200"/>
                  </a:lnTo>
                  <a:lnTo>
                    <a:pt x="18715" y="51592"/>
                  </a:lnTo>
                  <a:lnTo>
                    <a:pt x="18837" y="53985"/>
                  </a:lnTo>
                  <a:lnTo>
                    <a:pt x="18973" y="56359"/>
                  </a:lnTo>
                  <a:lnTo>
                    <a:pt x="19114" y="58715"/>
                  </a:lnTo>
                  <a:lnTo>
                    <a:pt x="19262" y="61071"/>
                  </a:lnTo>
                  <a:lnTo>
                    <a:pt x="19417" y="63409"/>
                  </a:lnTo>
                  <a:lnTo>
                    <a:pt x="19584" y="65746"/>
                  </a:lnTo>
                  <a:lnTo>
                    <a:pt x="19758" y="68066"/>
                  </a:lnTo>
                  <a:lnTo>
                    <a:pt x="19938" y="70385"/>
                  </a:lnTo>
                  <a:lnTo>
                    <a:pt x="20125" y="72704"/>
                  </a:lnTo>
                  <a:lnTo>
                    <a:pt x="20318" y="75023"/>
                  </a:lnTo>
                  <a:lnTo>
                    <a:pt x="20518" y="72004"/>
                  </a:lnTo>
                  <a:lnTo>
                    <a:pt x="20717" y="68967"/>
                  </a:lnTo>
                  <a:lnTo>
                    <a:pt x="20904" y="65949"/>
                  </a:lnTo>
                  <a:lnTo>
                    <a:pt x="21091" y="62912"/>
                  </a:lnTo>
                  <a:lnTo>
                    <a:pt x="21271" y="59875"/>
                  </a:lnTo>
                  <a:lnTo>
                    <a:pt x="21445" y="56820"/>
                  </a:lnTo>
                  <a:lnTo>
                    <a:pt x="21612" y="53783"/>
                  </a:lnTo>
                  <a:lnTo>
                    <a:pt x="21773" y="50727"/>
                  </a:lnTo>
                  <a:lnTo>
                    <a:pt x="21928" y="47672"/>
                  </a:lnTo>
                  <a:lnTo>
                    <a:pt x="22076" y="44617"/>
                  </a:lnTo>
                  <a:lnTo>
                    <a:pt x="22217" y="41543"/>
                  </a:lnTo>
                  <a:lnTo>
                    <a:pt x="22352" y="38487"/>
                  </a:lnTo>
                  <a:lnTo>
                    <a:pt x="22488" y="35414"/>
                  </a:lnTo>
                  <a:lnTo>
                    <a:pt x="22610" y="32340"/>
                  </a:lnTo>
                  <a:lnTo>
                    <a:pt x="22726" y="29266"/>
                  </a:lnTo>
                  <a:lnTo>
                    <a:pt x="22835" y="26174"/>
                  </a:lnTo>
                  <a:lnTo>
                    <a:pt x="22848" y="25898"/>
                  </a:lnTo>
                  <a:lnTo>
                    <a:pt x="22867" y="25622"/>
                  </a:lnTo>
                  <a:lnTo>
                    <a:pt x="22887" y="25364"/>
                  </a:lnTo>
                  <a:lnTo>
                    <a:pt x="22906" y="25106"/>
                  </a:lnTo>
                  <a:lnTo>
                    <a:pt x="22938" y="24849"/>
                  </a:lnTo>
                  <a:lnTo>
                    <a:pt x="22964" y="24591"/>
                  </a:lnTo>
                  <a:lnTo>
                    <a:pt x="23035" y="24131"/>
                  </a:lnTo>
                  <a:lnTo>
                    <a:pt x="23118" y="23689"/>
                  </a:lnTo>
                  <a:lnTo>
                    <a:pt x="23209" y="23284"/>
                  </a:lnTo>
                  <a:lnTo>
                    <a:pt x="23312" y="22898"/>
                  </a:lnTo>
                  <a:lnTo>
                    <a:pt x="23421" y="22548"/>
                  </a:lnTo>
                  <a:lnTo>
                    <a:pt x="23543" y="22217"/>
                  </a:lnTo>
                  <a:lnTo>
                    <a:pt x="23666" y="21941"/>
                  </a:lnTo>
                  <a:lnTo>
                    <a:pt x="23801" y="21683"/>
                  </a:lnTo>
                  <a:lnTo>
                    <a:pt x="23943" y="21462"/>
                  </a:lnTo>
                  <a:lnTo>
                    <a:pt x="24084" y="21260"/>
                  </a:lnTo>
                  <a:lnTo>
                    <a:pt x="24232" y="21112"/>
                  </a:lnTo>
                  <a:lnTo>
                    <a:pt x="24387" y="20983"/>
                  </a:lnTo>
                  <a:lnTo>
                    <a:pt x="24541" y="20910"/>
                  </a:lnTo>
                  <a:lnTo>
                    <a:pt x="24696" y="20855"/>
                  </a:lnTo>
                  <a:lnTo>
                    <a:pt x="24850" y="20836"/>
                  </a:lnTo>
                  <a:lnTo>
                    <a:pt x="25005" y="20855"/>
                  </a:lnTo>
                  <a:lnTo>
                    <a:pt x="25159" y="20910"/>
                  </a:lnTo>
                  <a:lnTo>
                    <a:pt x="25307" y="21002"/>
                  </a:lnTo>
                  <a:lnTo>
                    <a:pt x="25455" y="21149"/>
                  </a:lnTo>
                  <a:lnTo>
                    <a:pt x="25603" y="21315"/>
                  </a:lnTo>
                  <a:lnTo>
                    <a:pt x="25739" y="21536"/>
                  </a:lnTo>
                  <a:lnTo>
                    <a:pt x="25874" y="21775"/>
                  </a:lnTo>
                  <a:lnTo>
                    <a:pt x="25938" y="21922"/>
                  </a:lnTo>
                  <a:lnTo>
                    <a:pt x="26003" y="22069"/>
                  </a:lnTo>
                  <a:lnTo>
                    <a:pt x="26067" y="22235"/>
                  </a:lnTo>
                  <a:lnTo>
                    <a:pt x="26125" y="22401"/>
                  </a:lnTo>
                  <a:lnTo>
                    <a:pt x="26183" y="22585"/>
                  </a:lnTo>
                  <a:lnTo>
                    <a:pt x="26234" y="22787"/>
                  </a:lnTo>
                  <a:lnTo>
                    <a:pt x="26286" y="22990"/>
                  </a:lnTo>
                  <a:lnTo>
                    <a:pt x="26337" y="23192"/>
                  </a:lnTo>
                  <a:lnTo>
                    <a:pt x="26389" y="23431"/>
                  </a:lnTo>
                  <a:lnTo>
                    <a:pt x="26434" y="23652"/>
                  </a:lnTo>
                  <a:lnTo>
                    <a:pt x="26473" y="23910"/>
                  </a:lnTo>
                  <a:lnTo>
                    <a:pt x="26518" y="24168"/>
                  </a:lnTo>
                  <a:lnTo>
                    <a:pt x="26550" y="24425"/>
                  </a:lnTo>
                  <a:lnTo>
                    <a:pt x="26582" y="24701"/>
                  </a:lnTo>
                  <a:lnTo>
                    <a:pt x="27297" y="30739"/>
                  </a:lnTo>
                  <a:lnTo>
                    <a:pt x="28011" y="36776"/>
                  </a:lnTo>
                  <a:lnTo>
                    <a:pt x="28726" y="42813"/>
                  </a:lnTo>
                  <a:lnTo>
                    <a:pt x="29447" y="48831"/>
                  </a:lnTo>
                  <a:lnTo>
                    <a:pt x="30174" y="54850"/>
                  </a:lnTo>
                  <a:lnTo>
                    <a:pt x="30908" y="60869"/>
                  </a:lnTo>
                  <a:lnTo>
                    <a:pt x="31649" y="66888"/>
                  </a:lnTo>
                  <a:lnTo>
                    <a:pt x="32395" y="72906"/>
                  </a:lnTo>
                  <a:lnTo>
                    <a:pt x="33000" y="63777"/>
                  </a:lnTo>
                  <a:lnTo>
                    <a:pt x="33309" y="59212"/>
                  </a:lnTo>
                  <a:lnTo>
                    <a:pt x="33625" y="54648"/>
                  </a:lnTo>
                  <a:lnTo>
                    <a:pt x="33625" y="54372"/>
                  </a:lnTo>
                  <a:lnTo>
                    <a:pt x="33625" y="54077"/>
                  </a:lnTo>
                  <a:lnTo>
                    <a:pt x="33638" y="53801"/>
                  </a:lnTo>
                  <a:lnTo>
                    <a:pt x="33651" y="53543"/>
                  </a:lnTo>
                  <a:lnTo>
                    <a:pt x="33670" y="53267"/>
                  </a:lnTo>
                  <a:lnTo>
                    <a:pt x="33696" y="53010"/>
                  </a:lnTo>
                  <a:lnTo>
                    <a:pt x="33722" y="52770"/>
                  </a:lnTo>
                  <a:lnTo>
                    <a:pt x="33760" y="52513"/>
                  </a:lnTo>
                  <a:lnTo>
                    <a:pt x="33799" y="52292"/>
                  </a:lnTo>
                  <a:lnTo>
                    <a:pt x="33844" y="52052"/>
                  </a:lnTo>
                  <a:lnTo>
                    <a:pt x="33889" y="51832"/>
                  </a:lnTo>
                  <a:lnTo>
                    <a:pt x="33940" y="51629"/>
                  </a:lnTo>
                  <a:lnTo>
                    <a:pt x="33998" y="51408"/>
                  </a:lnTo>
                  <a:lnTo>
                    <a:pt x="34056" y="51224"/>
                  </a:lnTo>
                  <a:lnTo>
                    <a:pt x="34121" y="51022"/>
                  </a:lnTo>
                  <a:lnTo>
                    <a:pt x="34185" y="50856"/>
                  </a:lnTo>
                  <a:lnTo>
                    <a:pt x="34249" y="50672"/>
                  </a:lnTo>
                  <a:lnTo>
                    <a:pt x="34320" y="50506"/>
                  </a:lnTo>
                  <a:lnTo>
                    <a:pt x="34397" y="50359"/>
                  </a:lnTo>
                  <a:lnTo>
                    <a:pt x="34475" y="50212"/>
                  </a:lnTo>
                  <a:lnTo>
                    <a:pt x="34552" y="50083"/>
                  </a:lnTo>
                  <a:lnTo>
                    <a:pt x="34636" y="49954"/>
                  </a:lnTo>
                  <a:lnTo>
                    <a:pt x="34803" y="49733"/>
                  </a:lnTo>
                  <a:lnTo>
                    <a:pt x="34970" y="49549"/>
                  </a:lnTo>
                  <a:lnTo>
                    <a:pt x="35151" y="49402"/>
                  </a:lnTo>
                  <a:lnTo>
                    <a:pt x="35241" y="49347"/>
                  </a:lnTo>
                  <a:lnTo>
                    <a:pt x="35331" y="49310"/>
                  </a:lnTo>
                  <a:lnTo>
                    <a:pt x="35421" y="49273"/>
                  </a:lnTo>
                  <a:lnTo>
                    <a:pt x="35511" y="49255"/>
                  </a:lnTo>
                  <a:lnTo>
                    <a:pt x="40771" y="47985"/>
                  </a:lnTo>
                  <a:lnTo>
                    <a:pt x="46031" y="46715"/>
                  </a:lnTo>
                  <a:lnTo>
                    <a:pt x="51290" y="45463"/>
                  </a:lnTo>
                  <a:lnTo>
                    <a:pt x="56550" y="44175"/>
                  </a:lnTo>
                  <a:lnTo>
                    <a:pt x="56704" y="44175"/>
                  </a:lnTo>
                  <a:lnTo>
                    <a:pt x="56782" y="44193"/>
                  </a:lnTo>
                  <a:lnTo>
                    <a:pt x="56859" y="44212"/>
                  </a:lnTo>
                  <a:lnTo>
                    <a:pt x="56930" y="44248"/>
                  </a:lnTo>
                  <a:lnTo>
                    <a:pt x="57007" y="44304"/>
                  </a:lnTo>
                  <a:lnTo>
                    <a:pt x="57155" y="44432"/>
                  </a:lnTo>
                  <a:lnTo>
                    <a:pt x="57297" y="44598"/>
                  </a:lnTo>
                  <a:lnTo>
                    <a:pt x="57432" y="44819"/>
                  </a:lnTo>
                  <a:lnTo>
                    <a:pt x="57567" y="45040"/>
                  </a:lnTo>
                  <a:lnTo>
                    <a:pt x="57689" y="45316"/>
                  </a:lnTo>
                  <a:lnTo>
                    <a:pt x="57805" y="45610"/>
                  </a:lnTo>
                  <a:lnTo>
                    <a:pt x="57921" y="45923"/>
                  </a:lnTo>
                  <a:lnTo>
                    <a:pt x="58018" y="46255"/>
                  </a:lnTo>
                  <a:lnTo>
                    <a:pt x="58114" y="46604"/>
                  </a:lnTo>
                  <a:lnTo>
                    <a:pt x="58198" y="46972"/>
                  </a:lnTo>
                  <a:lnTo>
                    <a:pt x="58269" y="47341"/>
                  </a:lnTo>
                  <a:lnTo>
                    <a:pt x="58333" y="47727"/>
                  </a:lnTo>
                  <a:lnTo>
                    <a:pt x="58378" y="48114"/>
                  </a:lnTo>
                  <a:lnTo>
                    <a:pt x="59885" y="63041"/>
                  </a:lnTo>
                  <a:lnTo>
                    <a:pt x="61385" y="77968"/>
                  </a:lnTo>
                  <a:lnTo>
                    <a:pt x="61616" y="74968"/>
                  </a:lnTo>
                  <a:lnTo>
                    <a:pt x="61855" y="71968"/>
                  </a:lnTo>
                  <a:lnTo>
                    <a:pt x="62099" y="68986"/>
                  </a:lnTo>
                  <a:lnTo>
                    <a:pt x="62350" y="66022"/>
                  </a:lnTo>
                  <a:lnTo>
                    <a:pt x="62614" y="63041"/>
                  </a:lnTo>
                  <a:lnTo>
                    <a:pt x="62885" y="60077"/>
                  </a:lnTo>
                  <a:lnTo>
                    <a:pt x="63161" y="57114"/>
                  </a:lnTo>
                  <a:lnTo>
                    <a:pt x="63451" y="54169"/>
                  </a:lnTo>
                  <a:lnTo>
                    <a:pt x="63747" y="51224"/>
                  </a:lnTo>
                  <a:lnTo>
                    <a:pt x="64056" y="48279"/>
                  </a:lnTo>
                  <a:lnTo>
                    <a:pt x="64372" y="45334"/>
                  </a:lnTo>
                  <a:lnTo>
                    <a:pt x="64694" y="42408"/>
                  </a:lnTo>
                  <a:lnTo>
                    <a:pt x="65028" y="39481"/>
                  </a:lnTo>
                  <a:lnTo>
                    <a:pt x="65370" y="36536"/>
                  </a:lnTo>
                  <a:lnTo>
                    <a:pt x="65717" y="33610"/>
                  </a:lnTo>
                  <a:lnTo>
                    <a:pt x="66078" y="30683"/>
                  </a:lnTo>
                  <a:lnTo>
                    <a:pt x="66104" y="30462"/>
                  </a:lnTo>
                  <a:lnTo>
                    <a:pt x="66136" y="30260"/>
                  </a:lnTo>
                  <a:lnTo>
                    <a:pt x="66200" y="29855"/>
                  </a:lnTo>
                  <a:lnTo>
                    <a:pt x="66284" y="29469"/>
                  </a:lnTo>
                  <a:lnTo>
                    <a:pt x="66380" y="29119"/>
                  </a:lnTo>
                  <a:lnTo>
                    <a:pt x="66483" y="28769"/>
                  </a:lnTo>
                  <a:lnTo>
                    <a:pt x="66593" y="28456"/>
                  </a:lnTo>
                  <a:lnTo>
                    <a:pt x="66715" y="28162"/>
                  </a:lnTo>
                  <a:lnTo>
                    <a:pt x="66844" y="27904"/>
                  </a:lnTo>
                  <a:lnTo>
                    <a:pt x="66985" y="27665"/>
                  </a:lnTo>
                  <a:lnTo>
                    <a:pt x="67127" y="27444"/>
                  </a:lnTo>
                  <a:lnTo>
                    <a:pt x="67269" y="27260"/>
                  </a:lnTo>
                  <a:lnTo>
                    <a:pt x="67417" y="27113"/>
                  </a:lnTo>
                  <a:lnTo>
                    <a:pt x="67571" y="26984"/>
                  </a:lnTo>
                  <a:lnTo>
                    <a:pt x="67719" y="26910"/>
                  </a:lnTo>
                  <a:lnTo>
                    <a:pt x="67874" y="26855"/>
                  </a:lnTo>
                  <a:lnTo>
                    <a:pt x="68022" y="26837"/>
                  </a:lnTo>
                  <a:lnTo>
                    <a:pt x="68125" y="26837"/>
                  </a:lnTo>
                  <a:lnTo>
                    <a:pt x="68228" y="26873"/>
                  </a:lnTo>
                  <a:lnTo>
                    <a:pt x="68331" y="26910"/>
                  </a:lnTo>
                  <a:lnTo>
                    <a:pt x="68428" y="26984"/>
                  </a:lnTo>
                  <a:lnTo>
                    <a:pt x="68524" y="27057"/>
                  </a:lnTo>
                  <a:lnTo>
                    <a:pt x="68621" y="27168"/>
                  </a:lnTo>
                  <a:lnTo>
                    <a:pt x="68717" y="27278"/>
                  </a:lnTo>
                  <a:lnTo>
                    <a:pt x="68807" y="27426"/>
                  </a:lnTo>
                  <a:lnTo>
                    <a:pt x="68898" y="27591"/>
                  </a:lnTo>
                  <a:lnTo>
                    <a:pt x="68981" y="27775"/>
                  </a:lnTo>
                  <a:lnTo>
                    <a:pt x="69065" y="27978"/>
                  </a:lnTo>
                  <a:lnTo>
                    <a:pt x="69136" y="28217"/>
                  </a:lnTo>
                  <a:lnTo>
                    <a:pt x="69213" y="28475"/>
                  </a:lnTo>
                  <a:lnTo>
                    <a:pt x="69277" y="28751"/>
                  </a:lnTo>
                  <a:lnTo>
                    <a:pt x="69342" y="29045"/>
                  </a:lnTo>
                  <a:lnTo>
                    <a:pt x="69400" y="29377"/>
                  </a:lnTo>
                  <a:lnTo>
                    <a:pt x="69915" y="32671"/>
                  </a:lnTo>
                  <a:lnTo>
                    <a:pt x="70423" y="35966"/>
                  </a:lnTo>
                  <a:lnTo>
                    <a:pt x="70913" y="39279"/>
                  </a:lnTo>
                  <a:lnTo>
                    <a:pt x="71389" y="42573"/>
                  </a:lnTo>
                  <a:lnTo>
                    <a:pt x="71852" y="45887"/>
                  </a:lnTo>
                  <a:lnTo>
                    <a:pt x="72303" y="49200"/>
                  </a:lnTo>
                  <a:lnTo>
                    <a:pt x="72741" y="52513"/>
                  </a:lnTo>
                  <a:lnTo>
                    <a:pt x="73166" y="55844"/>
                  </a:lnTo>
                  <a:lnTo>
                    <a:pt x="73578" y="59194"/>
                  </a:lnTo>
                  <a:lnTo>
                    <a:pt x="73977" y="62525"/>
                  </a:lnTo>
                  <a:lnTo>
                    <a:pt x="74370" y="65894"/>
                  </a:lnTo>
                  <a:lnTo>
                    <a:pt x="74743" y="69262"/>
                  </a:lnTo>
                  <a:lnTo>
                    <a:pt x="75104" y="72649"/>
                  </a:lnTo>
                  <a:lnTo>
                    <a:pt x="75458" y="76035"/>
                  </a:lnTo>
                  <a:lnTo>
                    <a:pt x="75792" y="79459"/>
                  </a:lnTo>
                  <a:lnTo>
                    <a:pt x="76121" y="82882"/>
                  </a:lnTo>
                  <a:lnTo>
                    <a:pt x="77009" y="75870"/>
                  </a:lnTo>
                  <a:lnTo>
                    <a:pt x="77898" y="68857"/>
                  </a:lnTo>
                  <a:lnTo>
                    <a:pt x="78786" y="61826"/>
                  </a:lnTo>
                  <a:lnTo>
                    <a:pt x="79674" y="54813"/>
                  </a:lnTo>
                  <a:lnTo>
                    <a:pt x="79726" y="54445"/>
                  </a:lnTo>
                  <a:lnTo>
                    <a:pt x="79784" y="54096"/>
                  </a:lnTo>
                  <a:lnTo>
                    <a:pt x="79855" y="53746"/>
                  </a:lnTo>
                  <a:lnTo>
                    <a:pt x="79925" y="53396"/>
                  </a:lnTo>
                  <a:lnTo>
                    <a:pt x="80009" y="53083"/>
                  </a:lnTo>
                  <a:lnTo>
                    <a:pt x="80099" y="52770"/>
                  </a:lnTo>
                  <a:lnTo>
                    <a:pt x="80196" y="52476"/>
                  </a:lnTo>
                  <a:lnTo>
                    <a:pt x="80299" y="52218"/>
                  </a:lnTo>
                  <a:lnTo>
                    <a:pt x="80408" y="51979"/>
                  </a:lnTo>
                  <a:lnTo>
                    <a:pt x="80524" y="51758"/>
                  </a:lnTo>
                  <a:lnTo>
                    <a:pt x="80640" y="51574"/>
                  </a:lnTo>
                  <a:lnTo>
                    <a:pt x="80769" y="51427"/>
                  </a:lnTo>
                  <a:lnTo>
                    <a:pt x="80904" y="51316"/>
                  </a:lnTo>
                  <a:lnTo>
                    <a:pt x="81039" y="51243"/>
                  </a:lnTo>
                  <a:lnTo>
                    <a:pt x="81181" y="51206"/>
                  </a:lnTo>
                  <a:lnTo>
                    <a:pt x="81258" y="51206"/>
                  </a:lnTo>
                  <a:lnTo>
                    <a:pt x="81329" y="51224"/>
                  </a:lnTo>
                  <a:lnTo>
                    <a:pt x="87194" y="52255"/>
                  </a:lnTo>
                  <a:lnTo>
                    <a:pt x="90129" y="52789"/>
                  </a:lnTo>
                  <a:lnTo>
                    <a:pt x="93065" y="53341"/>
                  </a:lnTo>
                  <a:lnTo>
                    <a:pt x="94533" y="53635"/>
                  </a:lnTo>
                  <a:lnTo>
                    <a:pt x="96001" y="53948"/>
                  </a:lnTo>
                  <a:lnTo>
                    <a:pt x="97468" y="54280"/>
                  </a:lnTo>
                  <a:lnTo>
                    <a:pt x="98936" y="54629"/>
                  </a:lnTo>
                  <a:lnTo>
                    <a:pt x="100404" y="54979"/>
                  </a:lnTo>
                  <a:lnTo>
                    <a:pt x="101865" y="55366"/>
                  </a:lnTo>
                  <a:lnTo>
                    <a:pt x="103333" y="55770"/>
                  </a:lnTo>
                  <a:lnTo>
                    <a:pt x="104801" y="56212"/>
                  </a:lnTo>
                  <a:lnTo>
                    <a:pt x="104852" y="50414"/>
                  </a:lnTo>
                  <a:lnTo>
                    <a:pt x="104904" y="44617"/>
                  </a:lnTo>
                  <a:lnTo>
                    <a:pt x="104936" y="41708"/>
                  </a:lnTo>
                  <a:lnTo>
                    <a:pt x="104975" y="38819"/>
                  </a:lnTo>
                  <a:lnTo>
                    <a:pt x="105020" y="35911"/>
                  </a:lnTo>
                  <a:lnTo>
                    <a:pt x="105071" y="33021"/>
                  </a:lnTo>
                  <a:lnTo>
                    <a:pt x="105129" y="30131"/>
                  </a:lnTo>
                  <a:lnTo>
                    <a:pt x="105207" y="27223"/>
                  </a:lnTo>
                  <a:lnTo>
                    <a:pt x="105290" y="24333"/>
                  </a:lnTo>
                  <a:lnTo>
                    <a:pt x="105387" y="21444"/>
                  </a:lnTo>
                  <a:lnTo>
                    <a:pt x="105438" y="20008"/>
                  </a:lnTo>
                  <a:lnTo>
                    <a:pt x="105496" y="18554"/>
                  </a:lnTo>
                  <a:lnTo>
                    <a:pt x="105561" y="17118"/>
                  </a:lnTo>
                  <a:lnTo>
                    <a:pt x="105631" y="15664"/>
                  </a:lnTo>
                  <a:lnTo>
                    <a:pt x="105702" y="14229"/>
                  </a:lnTo>
                  <a:lnTo>
                    <a:pt x="105773" y="12774"/>
                  </a:lnTo>
                  <a:lnTo>
                    <a:pt x="105857" y="11339"/>
                  </a:lnTo>
                  <a:lnTo>
                    <a:pt x="105940" y="9903"/>
                  </a:lnTo>
                  <a:lnTo>
                    <a:pt x="105857" y="9811"/>
                  </a:lnTo>
                  <a:lnTo>
                    <a:pt x="105773" y="9719"/>
                  </a:lnTo>
                  <a:lnTo>
                    <a:pt x="105696" y="9590"/>
                  </a:lnTo>
                  <a:lnTo>
                    <a:pt x="105619" y="9461"/>
                  </a:lnTo>
                  <a:lnTo>
                    <a:pt x="105548" y="9314"/>
                  </a:lnTo>
                  <a:lnTo>
                    <a:pt x="105477" y="9149"/>
                  </a:lnTo>
                  <a:lnTo>
                    <a:pt x="105406" y="8983"/>
                  </a:lnTo>
                  <a:lnTo>
                    <a:pt x="105348" y="8780"/>
                  </a:lnTo>
                  <a:lnTo>
                    <a:pt x="105290" y="8578"/>
                  </a:lnTo>
                  <a:lnTo>
                    <a:pt x="105232" y="8339"/>
                  </a:lnTo>
                  <a:lnTo>
                    <a:pt x="105187" y="8099"/>
                  </a:lnTo>
                  <a:lnTo>
                    <a:pt x="105142" y="7842"/>
                  </a:lnTo>
                  <a:lnTo>
                    <a:pt x="105104" y="7566"/>
                  </a:lnTo>
                  <a:lnTo>
                    <a:pt x="105071" y="7271"/>
                  </a:lnTo>
                  <a:lnTo>
                    <a:pt x="105046" y="6958"/>
                  </a:lnTo>
                  <a:lnTo>
                    <a:pt x="105026" y="6627"/>
                  </a:lnTo>
                  <a:lnTo>
                    <a:pt x="105020" y="6406"/>
                  </a:lnTo>
                  <a:lnTo>
                    <a:pt x="105013" y="6204"/>
                  </a:lnTo>
                  <a:lnTo>
                    <a:pt x="105013" y="5983"/>
                  </a:lnTo>
                  <a:lnTo>
                    <a:pt x="105020" y="5762"/>
                  </a:lnTo>
                  <a:lnTo>
                    <a:pt x="105033" y="5559"/>
                  </a:lnTo>
                  <a:lnTo>
                    <a:pt x="105046" y="5357"/>
                  </a:lnTo>
                  <a:lnTo>
                    <a:pt x="105065" y="5154"/>
                  </a:lnTo>
                  <a:lnTo>
                    <a:pt x="105084" y="4952"/>
                  </a:lnTo>
                  <a:lnTo>
                    <a:pt x="105110" y="4750"/>
                  </a:lnTo>
                  <a:lnTo>
                    <a:pt x="105142" y="4547"/>
                  </a:lnTo>
                  <a:lnTo>
                    <a:pt x="105174" y="4363"/>
                  </a:lnTo>
                  <a:lnTo>
                    <a:pt x="105213" y="4179"/>
                  </a:lnTo>
                  <a:lnTo>
                    <a:pt x="105252" y="4013"/>
                  </a:lnTo>
                  <a:lnTo>
                    <a:pt x="105297" y="3829"/>
                  </a:lnTo>
                  <a:lnTo>
                    <a:pt x="105348" y="3664"/>
                  </a:lnTo>
                  <a:lnTo>
                    <a:pt x="105400" y="3516"/>
                  </a:lnTo>
                  <a:lnTo>
                    <a:pt x="105380" y="3498"/>
                  </a:lnTo>
                  <a:lnTo>
                    <a:pt x="105355" y="3461"/>
                  </a:lnTo>
                  <a:lnTo>
                    <a:pt x="105316" y="3351"/>
                  </a:lnTo>
                  <a:lnTo>
                    <a:pt x="105245" y="3240"/>
                  </a:lnTo>
                  <a:lnTo>
                    <a:pt x="105181" y="3130"/>
                  </a:lnTo>
                  <a:lnTo>
                    <a:pt x="105136" y="2983"/>
                  </a:lnTo>
                  <a:lnTo>
                    <a:pt x="105091" y="2835"/>
                  </a:lnTo>
                  <a:lnTo>
                    <a:pt x="105058" y="2670"/>
                  </a:lnTo>
                  <a:lnTo>
                    <a:pt x="105033" y="2486"/>
                  </a:lnTo>
                  <a:lnTo>
                    <a:pt x="105013" y="2302"/>
                  </a:lnTo>
                  <a:lnTo>
                    <a:pt x="105001" y="2118"/>
                  </a:lnTo>
                  <a:lnTo>
                    <a:pt x="102696" y="2394"/>
                  </a:lnTo>
                  <a:lnTo>
                    <a:pt x="100391" y="2651"/>
                  </a:lnTo>
                  <a:lnTo>
                    <a:pt x="98086" y="2872"/>
                  </a:lnTo>
                  <a:lnTo>
                    <a:pt x="95782" y="3075"/>
                  </a:lnTo>
                  <a:lnTo>
                    <a:pt x="93470" y="3240"/>
                  </a:lnTo>
                  <a:lnTo>
                    <a:pt x="91166" y="3388"/>
                  </a:lnTo>
                  <a:lnTo>
                    <a:pt x="88855" y="3516"/>
                  </a:lnTo>
                  <a:lnTo>
                    <a:pt x="86550" y="3608"/>
                  </a:lnTo>
                  <a:lnTo>
                    <a:pt x="84239" y="3700"/>
                  </a:lnTo>
                  <a:lnTo>
                    <a:pt x="81928" y="3756"/>
                  </a:lnTo>
                  <a:lnTo>
                    <a:pt x="79616" y="3811"/>
                  </a:lnTo>
                  <a:lnTo>
                    <a:pt x="77305" y="3829"/>
                  </a:lnTo>
                  <a:lnTo>
                    <a:pt x="72676" y="3829"/>
                  </a:lnTo>
                  <a:lnTo>
                    <a:pt x="70365" y="3792"/>
                  </a:lnTo>
                  <a:lnTo>
                    <a:pt x="68054" y="3756"/>
                  </a:lnTo>
                  <a:lnTo>
                    <a:pt x="65936" y="3719"/>
                  </a:lnTo>
                  <a:lnTo>
                    <a:pt x="63825" y="3682"/>
                  </a:lnTo>
                  <a:lnTo>
                    <a:pt x="59595" y="3553"/>
                  </a:lnTo>
                  <a:lnTo>
                    <a:pt x="55365" y="3388"/>
                  </a:lnTo>
                  <a:lnTo>
                    <a:pt x="51136" y="3203"/>
                  </a:lnTo>
                  <a:lnTo>
                    <a:pt x="46906" y="2983"/>
                  </a:lnTo>
                  <a:lnTo>
                    <a:pt x="42676" y="2743"/>
                  </a:lnTo>
                  <a:lnTo>
                    <a:pt x="38447" y="2486"/>
                  </a:lnTo>
                  <a:lnTo>
                    <a:pt x="34224" y="2228"/>
                  </a:lnTo>
                  <a:lnTo>
                    <a:pt x="25771" y="1676"/>
                  </a:lnTo>
                  <a:lnTo>
                    <a:pt x="17324" y="1160"/>
                  </a:lnTo>
                  <a:lnTo>
                    <a:pt x="13108" y="921"/>
                  </a:lnTo>
                  <a:lnTo>
                    <a:pt x="8885" y="700"/>
                  </a:lnTo>
                  <a:lnTo>
                    <a:pt x="4668" y="498"/>
                  </a:lnTo>
                  <a:lnTo>
                    <a:pt x="458" y="332"/>
                  </a:lnTo>
                  <a:lnTo>
                    <a:pt x="335" y="259"/>
                  </a:lnTo>
                  <a:lnTo>
                    <a:pt x="219" y="167"/>
                  </a:lnTo>
                  <a:lnTo>
                    <a:pt x="110" y="74"/>
                  </a:lnTo>
                  <a:lnTo>
                    <a:pt x="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 name="Google Shape;589;p33"/>
            <p:cNvSpPr/>
            <p:nvPr/>
          </p:nvSpPr>
          <p:spPr>
            <a:xfrm>
              <a:off x="-2800650" y="-14301550"/>
              <a:ext cx="2595100" cy="1861775"/>
            </a:xfrm>
            <a:custGeom>
              <a:avLst/>
              <a:gdLst/>
              <a:ahLst/>
              <a:cxnLst/>
              <a:rect l="l" t="t" r="r" b="b"/>
              <a:pathLst>
                <a:path w="103804" h="74471" extrusionOk="0">
                  <a:moveTo>
                    <a:pt x="8170" y="1"/>
                  </a:moveTo>
                  <a:lnTo>
                    <a:pt x="7784" y="56"/>
                  </a:lnTo>
                  <a:lnTo>
                    <a:pt x="7397" y="148"/>
                  </a:lnTo>
                  <a:lnTo>
                    <a:pt x="7011" y="258"/>
                  </a:lnTo>
                  <a:lnTo>
                    <a:pt x="6612" y="387"/>
                  </a:lnTo>
                  <a:lnTo>
                    <a:pt x="6219" y="534"/>
                  </a:lnTo>
                  <a:lnTo>
                    <a:pt x="5814" y="718"/>
                  </a:lnTo>
                  <a:lnTo>
                    <a:pt x="5003" y="1087"/>
                  </a:lnTo>
                  <a:lnTo>
                    <a:pt x="4178" y="1492"/>
                  </a:lnTo>
                  <a:lnTo>
                    <a:pt x="3342" y="1896"/>
                  </a:lnTo>
                  <a:lnTo>
                    <a:pt x="2917" y="2081"/>
                  </a:lnTo>
                  <a:lnTo>
                    <a:pt x="2492" y="2265"/>
                  </a:lnTo>
                  <a:lnTo>
                    <a:pt x="2067" y="2430"/>
                  </a:lnTo>
                  <a:lnTo>
                    <a:pt x="1636" y="2559"/>
                  </a:lnTo>
                  <a:lnTo>
                    <a:pt x="1481" y="2614"/>
                  </a:lnTo>
                  <a:lnTo>
                    <a:pt x="1333" y="2614"/>
                  </a:lnTo>
                  <a:lnTo>
                    <a:pt x="1198" y="2596"/>
                  </a:lnTo>
                  <a:lnTo>
                    <a:pt x="1069" y="2541"/>
                  </a:lnTo>
                  <a:lnTo>
                    <a:pt x="953" y="2449"/>
                  </a:lnTo>
                  <a:lnTo>
                    <a:pt x="837" y="2357"/>
                  </a:lnTo>
                  <a:lnTo>
                    <a:pt x="734" y="2228"/>
                  </a:lnTo>
                  <a:lnTo>
                    <a:pt x="631" y="2081"/>
                  </a:lnTo>
                  <a:lnTo>
                    <a:pt x="696" y="6148"/>
                  </a:lnTo>
                  <a:lnTo>
                    <a:pt x="747" y="10216"/>
                  </a:lnTo>
                  <a:lnTo>
                    <a:pt x="786" y="14284"/>
                  </a:lnTo>
                  <a:lnTo>
                    <a:pt x="812" y="18351"/>
                  </a:lnTo>
                  <a:lnTo>
                    <a:pt x="824" y="22419"/>
                  </a:lnTo>
                  <a:lnTo>
                    <a:pt x="824" y="26487"/>
                  </a:lnTo>
                  <a:lnTo>
                    <a:pt x="812" y="30536"/>
                  </a:lnTo>
                  <a:lnTo>
                    <a:pt x="779" y="34604"/>
                  </a:lnTo>
                  <a:lnTo>
                    <a:pt x="734" y="38653"/>
                  </a:lnTo>
                  <a:lnTo>
                    <a:pt x="676" y="42684"/>
                  </a:lnTo>
                  <a:lnTo>
                    <a:pt x="606" y="46715"/>
                  </a:lnTo>
                  <a:lnTo>
                    <a:pt x="560" y="48721"/>
                  </a:lnTo>
                  <a:lnTo>
                    <a:pt x="515" y="50727"/>
                  </a:lnTo>
                  <a:lnTo>
                    <a:pt x="464" y="52733"/>
                  </a:lnTo>
                  <a:lnTo>
                    <a:pt x="412" y="54721"/>
                  </a:lnTo>
                  <a:lnTo>
                    <a:pt x="354" y="56709"/>
                  </a:lnTo>
                  <a:lnTo>
                    <a:pt x="290" y="58715"/>
                  </a:lnTo>
                  <a:lnTo>
                    <a:pt x="226" y="60703"/>
                  </a:lnTo>
                  <a:lnTo>
                    <a:pt x="155" y="62672"/>
                  </a:lnTo>
                  <a:lnTo>
                    <a:pt x="84" y="64660"/>
                  </a:lnTo>
                  <a:lnTo>
                    <a:pt x="0" y="66630"/>
                  </a:lnTo>
                  <a:lnTo>
                    <a:pt x="4938" y="67016"/>
                  </a:lnTo>
                  <a:lnTo>
                    <a:pt x="9863" y="67421"/>
                  </a:lnTo>
                  <a:lnTo>
                    <a:pt x="19719" y="68268"/>
                  </a:lnTo>
                  <a:lnTo>
                    <a:pt x="30020" y="69078"/>
                  </a:lnTo>
                  <a:lnTo>
                    <a:pt x="40314" y="69906"/>
                  </a:lnTo>
                  <a:lnTo>
                    <a:pt x="60902" y="71618"/>
                  </a:lnTo>
                  <a:lnTo>
                    <a:pt x="63451" y="71820"/>
                  </a:lnTo>
                  <a:lnTo>
                    <a:pt x="65994" y="72023"/>
                  </a:lnTo>
                  <a:lnTo>
                    <a:pt x="68543" y="72243"/>
                  </a:lnTo>
                  <a:lnTo>
                    <a:pt x="71093" y="72446"/>
                  </a:lnTo>
                  <a:lnTo>
                    <a:pt x="87921" y="73918"/>
                  </a:lnTo>
                  <a:lnTo>
                    <a:pt x="88829" y="73992"/>
                  </a:lnTo>
                  <a:lnTo>
                    <a:pt x="89704" y="74084"/>
                  </a:lnTo>
                  <a:lnTo>
                    <a:pt x="91333" y="74286"/>
                  </a:lnTo>
                  <a:lnTo>
                    <a:pt x="92093" y="74360"/>
                  </a:lnTo>
                  <a:lnTo>
                    <a:pt x="92820" y="74434"/>
                  </a:lnTo>
                  <a:lnTo>
                    <a:pt x="93515" y="74470"/>
                  </a:lnTo>
                  <a:lnTo>
                    <a:pt x="94179" y="74470"/>
                  </a:lnTo>
                  <a:lnTo>
                    <a:pt x="94494" y="74452"/>
                  </a:lnTo>
                  <a:lnTo>
                    <a:pt x="94803" y="74434"/>
                  </a:lnTo>
                  <a:lnTo>
                    <a:pt x="95112" y="74397"/>
                  </a:lnTo>
                  <a:lnTo>
                    <a:pt x="95402" y="74342"/>
                  </a:lnTo>
                  <a:lnTo>
                    <a:pt x="95691" y="74286"/>
                  </a:lnTo>
                  <a:lnTo>
                    <a:pt x="95975" y="74213"/>
                  </a:lnTo>
                  <a:lnTo>
                    <a:pt x="96245" y="74121"/>
                  </a:lnTo>
                  <a:lnTo>
                    <a:pt x="96515" y="74010"/>
                  </a:lnTo>
                  <a:lnTo>
                    <a:pt x="96773" y="73882"/>
                  </a:lnTo>
                  <a:lnTo>
                    <a:pt x="97024" y="73734"/>
                  </a:lnTo>
                  <a:lnTo>
                    <a:pt x="97275" y="73569"/>
                  </a:lnTo>
                  <a:lnTo>
                    <a:pt x="97513" y="73385"/>
                  </a:lnTo>
                  <a:lnTo>
                    <a:pt x="97745" y="73182"/>
                  </a:lnTo>
                  <a:lnTo>
                    <a:pt x="97970" y="72943"/>
                  </a:lnTo>
                  <a:lnTo>
                    <a:pt x="98196" y="72704"/>
                  </a:lnTo>
                  <a:lnTo>
                    <a:pt x="98408" y="72427"/>
                  </a:lnTo>
                  <a:lnTo>
                    <a:pt x="98621" y="72115"/>
                  </a:lnTo>
                  <a:lnTo>
                    <a:pt x="98820" y="71802"/>
                  </a:lnTo>
                  <a:lnTo>
                    <a:pt x="99020" y="71434"/>
                  </a:lnTo>
                  <a:lnTo>
                    <a:pt x="99213" y="71065"/>
                  </a:lnTo>
                  <a:lnTo>
                    <a:pt x="99400" y="70660"/>
                  </a:lnTo>
                  <a:lnTo>
                    <a:pt x="99586" y="70219"/>
                  </a:lnTo>
                  <a:lnTo>
                    <a:pt x="99760" y="69740"/>
                  </a:lnTo>
                  <a:lnTo>
                    <a:pt x="99934" y="69243"/>
                  </a:lnTo>
                  <a:lnTo>
                    <a:pt x="100101" y="68709"/>
                  </a:lnTo>
                  <a:lnTo>
                    <a:pt x="100262" y="68157"/>
                  </a:lnTo>
                  <a:lnTo>
                    <a:pt x="100423" y="67550"/>
                  </a:lnTo>
                  <a:lnTo>
                    <a:pt x="100571" y="66924"/>
                  </a:lnTo>
                  <a:lnTo>
                    <a:pt x="100726" y="66243"/>
                  </a:lnTo>
                  <a:lnTo>
                    <a:pt x="100867" y="65544"/>
                  </a:lnTo>
                  <a:lnTo>
                    <a:pt x="101009" y="64807"/>
                  </a:lnTo>
                  <a:lnTo>
                    <a:pt x="101144" y="64016"/>
                  </a:lnTo>
                  <a:lnTo>
                    <a:pt x="101279" y="63188"/>
                  </a:lnTo>
                  <a:lnTo>
                    <a:pt x="101408" y="62341"/>
                  </a:lnTo>
                  <a:lnTo>
                    <a:pt x="101537" y="61439"/>
                  </a:lnTo>
                  <a:lnTo>
                    <a:pt x="101659" y="60482"/>
                  </a:lnTo>
                  <a:lnTo>
                    <a:pt x="101775" y="59507"/>
                  </a:lnTo>
                  <a:lnTo>
                    <a:pt x="101891" y="58457"/>
                  </a:lnTo>
                  <a:lnTo>
                    <a:pt x="102007" y="57390"/>
                  </a:lnTo>
                  <a:lnTo>
                    <a:pt x="102116" y="56267"/>
                  </a:lnTo>
                  <a:lnTo>
                    <a:pt x="102226" y="55089"/>
                  </a:lnTo>
                  <a:lnTo>
                    <a:pt x="102329" y="53874"/>
                  </a:lnTo>
                  <a:lnTo>
                    <a:pt x="102432" y="52604"/>
                  </a:lnTo>
                  <a:lnTo>
                    <a:pt x="102535" y="51298"/>
                  </a:lnTo>
                  <a:lnTo>
                    <a:pt x="102631" y="49936"/>
                  </a:lnTo>
                  <a:lnTo>
                    <a:pt x="102728" y="48518"/>
                  </a:lnTo>
                  <a:lnTo>
                    <a:pt x="102824" y="47046"/>
                  </a:lnTo>
                  <a:lnTo>
                    <a:pt x="102915" y="45518"/>
                  </a:lnTo>
                  <a:lnTo>
                    <a:pt x="103018" y="43751"/>
                  </a:lnTo>
                  <a:lnTo>
                    <a:pt x="103114" y="41984"/>
                  </a:lnTo>
                  <a:lnTo>
                    <a:pt x="103198" y="40217"/>
                  </a:lnTo>
                  <a:lnTo>
                    <a:pt x="103275" y="38432"/>
                  </a:lnTo>
                  <a:lnTo>
                    <a:pt x="103352" y="36665"/>
                  </a:lnTo>
                  <a:lnTo>
                    <a:pt x="103417" y="34880"/>
                  </a:lnTo>
                  <a:lnTo>
                    <a:pt x="103475" y="33094"/>
                  </a:lnTo>
                  <a:lnTo>
                    <a:pt x="103526" y="31309"/>
                  </a:lnTo>
                  <a:lnTo>
                    <a:pt x="103578" y="29524"/>
                  </a:lnTo>
                  <a:lnTo>
                    <a:pt x="103623" y="27738"/>
                  </a:lnTo>
                  <a:lnTo>
                    <a:pt x="103661" y="25971"/>
                  </a:lnTo>
                  <a:lnTo>
                    <a:pt x="103694" y="24186"/>
                  </a:lnTo>
                  <a:lnTo>
                    <a:pt x="103752" y="20615"/>
                  </a:lnTo>
                  <a:lnTo>
                    <a:pt x="103803" y="17044"/>
                  </a:lnTo>
                  <a:lnTo>
                    <a:pt x="103314" y="17026"/>
                  </a:lnTo>
                  <a:lnTo>
                    <a:pt x="102824" y="16989"/>
                  </a:lnTo>
                  <a:lnTo>
                    <a:pt x="101840" y="16897"/>
                  </a:lnTo>
                  <a:lnTo>
                    <a:pt x="100835" y="16750"/>
                  </a:lnTo>
                  <a:lnTo>
                    <a:pt x="99824" y="16603"/>
                  </a:lnTo>
                  <a:lnTo>
                    <a:pt x="97777" y="16253"/>
                  </a:lnTo>
                  <a:lnTo>
                    <a:pt x="96754" y="16106"/>
                  </a:lnTo>
                  <a:lnTo>
                    <a:pt x="95730" y="15958"/>
                  </a:lnTo>
                  <a:lnTo>
                    <a:pt x="94706" y="15866"/>
                  </a:lnTo>
                  <a:lnTo>
                    <a:pt x="94198" y="15830"/>
                  </a:lnTo>
                  <a:lnTo>
                    <a:pt x="93689" y="15793"/>
                  </a:lnTo>
                  <a:lnTo>
                    <a:pt x="92685" y="15793"/>
                  </a:lnTo>
                  <a:lnTo>
                    <a:pt x="92189" y="15811"/>
                  </a:lnTo>
                  <a:lnTo>
                    <a:pt x="91694" y="15848"/>
                  </a:lnTo>
                  <a:lnTo>
                    <a:pt x="91198" y="15903"/>
                  </a:lnTo>
                  <a:lnTo>
                    <a:pt x="90715" y="15995"/>
                  </a:lnTo>
                  <a:lnTo>
                    <a:pt x="90226" y="16087"/>
                  </a:lnTo>
                  <a:lnTo>
                    <a:pt x="89749" y="16216"/>
                  </a:lnTo>
                  <a:lnTo>
                    <a:pt x="89279" y="16363"/>
                  </a:lnTo>
                  <a:lnTo>
                    <a:pt x="88809" y="16529"/>
                  </a:lnTo>
                  <a:lnTo>
                    <a:pt x="88346" y="16732"/>
                  </a:lnTo>
                  <a:lnTo>
                    <a:pt x="87889" y="16971"/>
                  </a:lnTo>
                  <a:lnTo>
                    <a:pt x="87509" y="17192"/>
                  </a:lnTo>
                  <a:lnTo>
                    <a:pt x="87142" y="17431"/>
                  </a:lnTo>
                  <a:lnTo>
                    <a:pt x="86782" y="17670"/>
                  </a:lnTo>
                  <a:lnTo>
                    <a:pt x="86434" y="17946"/>
                  </a:lnTo>
                  <a:lnTo>
                    <a:pt x="86093" y="18222"/>
                  </a:lnTo>
                  <a:lnTo>
                    <a:pt x="85764" y="18535"/>
                  </a:lnTo>
                  <a:lnTo>
                    <a:pt x="85449" y="18848"/>
                  </a:lnTo>
                  <a:lnTo>
                    <a:pt x="85140" y="19161"/>
                  </a:lnTo>
                  <a:lnTo>
                    <a:pt x="84844" y="19511"/>
                  </a:lnTo>
                  <a:lnTo>
                    <a:pt x="84554" y="19861"/>
                  </a:lnTo>
                  <a:lnTo>
                    <a:pt x="84271" y="20229"/>
                  </a:lnTo>
                  <a:lnTo>
                    <a:pt x="84000" y="20615"/>
                  </a:lnTo>
                  <a:lnTo>
                    <a:pt x="83736" y="21020"/>
                  </a:lnTo>
                  <a:lnTo>
                    <a:pt x="83485" y="21425"/>
                  </a:lnTo>
                  <a:lnTo>
                    <a:pt x="83241" y="21848"/>
                  </a:lnTo>
                  <a:lnTo>
                    <a:pt x="83003" y="22290"/>
                  </a:lnTo>
                  <a:lnTo>
                    <a:pt x="82771" y="22750"/>
                  </a:lnTo>
                  <a:lnTo>
                    <a:pt x="82546" y="23210"/>
                  </a:lnTo>
                  <a:lnTo>
                    <a:pt x="82333" y="23689"/>
                  </a:lnTo>
                  <a:lnTo>
                    <a:pt x="82121" y="24186"/>
                  </a:lnTo>
                  <a:lnTo>
                    <a:pt x="81921" y="24683"/>
                  </a:lnTo>
                  <a:lnTo>
                    <a:pt x="81728" y="25198"/>
                  </a:lnTo>
                  <a:lnTo>
                    <a:pt x="81535" y="25732"/>
                  </a:lnTo>
                  <a:lnTo>
                    <a:pt x="81355" y="26284"/>
                  </a:lnTo>
                  <a:lnTo>
                    <a:pt x="81174" y="26836"/>
                  </a:lnTo>
                  <a:lnTo>
                    <a:pt x="81007" y="27407"/>
                  </a:lnTo>
                  <a:lnTo>
                    <a:pt x="80839" y="27996"/>
                  </a:lnTo>
                  <a:lnTo>
                    <a:pt x="80679" y="28585"/>
                  </a:lnTo>
                  <a:lnTo>
                    <a:pt x="80524" y="29192"/>
                  </a:lnTo>
                  <a:lnTo>
                    <a:pt x="80376" y="29800"/>
                  </a:lnTo>
                  <a:lnTo>
                    <a:pt x="80228" y="30444"/>
                  </a:lnTo>
                  <a:lnTo>
                    <a:pt x="80086" y="31088"/>
                  </a:lnTo>
                  <a:lnTo>
                    <a:pt x="79951" y="31732"/>
                  </a:lnTo>
                  <a:lnTo>
                    <a:pt x="79816" y="32395"/>
                  </a:lnTo>
                  <a:lnTo>
                    <a:pt x="79687" y="33076"/>
                  </a:lnTo>
                  <a:lnTo>
                    <a:pt x="79565" y="33757"/>
                  </a:lnTo>
                  <a:lnTo>
                    <a:pt x="79436" y="34475"/>
                  </a:lnTo>
                  <a:lnTo>
                    <a:pt x="79320" y="35174"/>
                  </a:lnTo>
                  <a:lnTo>
                    <a:pt x="79204" y="35892"/>
                  </a:lnTo>
                  <a:lnTo>
                    <a:pt x="79088" y="36628"/>
                  </a:lnTo>
                  <a:lnTo>
                    <a:pt x="78870" y="38137"/>
                  </a:lnTo>
                  <a:lnTo>
                    <a:pt x="78651" y="39665"/>
                  </a:lnTo>
                  <a:lnTo>
                    <a:pt x="78445" y="41248"/>
                  </a:lnTo>
                  <a:lnTo>
                    <a:pt x="78245" y="42886"/>
                  </a:lnTo>
                  <a:lnTo>
                    <a:pt x="78039" y="44543"/>
                  </a:lnTo>
                  <a:lnTo>
                    <a:pt x="77839" y="46236"/>
                  </a:lnTo>
                  <a:lnTo>
                    <a:pt x="77434" y="49752"/>
                  </a:lnTo>
                  <a:lnTo>
                    <a:pt x="77015" y="53414"/>
                  </a:lnTo>
                  <a:lnTo>
                    <a:pt x="76790" y="55310"/>
                  </a:lnTo>
                  <a:lnTo>
                    <a:pt x="76558" y="57224"/>
                  </a:lnTo>
                  <a:lnTo>
                    <a:pt x="76500" y="57611"/>
                  </a:lnTo>
                  <a:lnTo>
                    <a:pt x="76436" y="57997"/>
                  </a:lnTo>
                  <a:lnTo>
                    <a:pt x="76359" y="58347"/>
                  </a:lnTo>
                  <a:lnTo>
                    <a:pt x="76269" y="58678"/>
                  </a:lnTo>
                  <a:lnTo>
                    <a:pt x="76179" y="58991"/>
                  </a:lnTo>
                  <a:lnTo>
                    <a:pt x="76076" y="59267"/>
                  </a:lnTo>
                  <a:lnTo>
                    <a:pt x="75966" y="59543"/>
                  </a:lnTo>
                  <a:lnTo>
                    <a:pt x="75850" y="59783"/>
                  </a:lnTo>
                  <a:lnTo>
                    <a:pt x="75734" y="59985"/>
                  </a:lnTo>
                  <a:lnTo>
                    <a:pt x="75606" y="60188"/>
                  </a:lnTo>
                  <a:lnTo>
                    <a:pt x="75477" y="60353"/>
                  </a:lnTo>
                  <a:lnTo>
                    <a:pt x="75348" y="60482"/>
                  </a:lnTo>
                  <a:lnTo>
                    <a:pt x="75213" y="60593"/>
                  </a:lnTo>
                  <a:lnTo>
                    <a:pt x="75078" y="60685"/>
                  </a:lnTo>
                  <a:lnTo>
                    <a:pt x="74936" y="60740"/>
                  </a:lnTo>
                  <a:lnTo>
                    <a:pt x="74801" y="60777"/>
                  </a:lnTo>
                  <a:lnTo>
                    <a:pt x="74666" y="60795"/>
                  </a:lnTo>
                  <a:lnTo>
                    <a:pt x="74524" y="60758"/>
                  </a:lnTo>
                  <a:lnTo>
                    <a:pt x="74395" y="60703"/>
                  </a:lnTo>
                  <a:lnTo>
                    <a:pt x="74260" y="60629"/>
                  </a:lnTo>
                  <a:lnTo>
                    <a:pt x="74131" y="60519"/>
                  </a:lnTo>
                  <a:lnTo>
                    <a:pt x="74009" y="60372"/>
                  </a:lnTo>
                  <a:lnTo>
                    <a:pt x="73887" y="60206"/>
                  </a:lnTo>
                  <a:lnTo>
                    <a:pt x="73777" y="60004"/>
                  </a:lnTo>
                  <a:lnTo>
                    <a:pt x="73668" y="59764"/>
                  </a:lnTo>
                  <a:lnTo>
                    <a:pt x="73565" y="59507"/>
                  </a:lnTo>
                  <a:lnTo>
                    <a:pt x="73475" y="59212"/>
                  </a:lnTo>
                  <a:lnTo>
                    <a:pt x="73391" y="58881"/>
                  </a:lnTo>
                  <a:lnTo>
                    <a:pt x="73314" y="58513"/>
                  </a:lnTo>
                  <a:lnTo>
                    <a:pt x="73249" y="58126"/>
                  </a:lnTo>
                  <a:lnTo>
                    <a:pt x="73191" y="57684"/>
                  </a:lnTo>
                  <a:lnTo>
                    <a:pt x="73153" y="57224"/>
                  </a:lnTo>
                  <a:lnTo>
                    <a:pt x="72870" y="53635"/>
                  </a:lnTo>
                  <a:lnTo>
                    <a:pt x="72573" y="50083"/>
                  </a:lnTo>
                  <a:lnTo>
                    <a:pt x="72264" y="46549"/>
                  </a:lnTo>
                  <a:lnTo>
                    <a:pt x="71949" y="43052"/>
                  </a:lnTo>
                  <a:lnTo>
                    <a:pt x="71614" y="39573"/>
                  </a:lnTo>
                  <a:lnTo>
                    <a:pt x="71273" y="36131"/>
                  </a:lnTo>
                  <a:lnTo>
                    <a:pt x="70919" y="32689"/>
                  </a:lnTo>
                  <a:lnTo>
                    <a:pt x="70552" y="29284"/>
                  </a:lnTo>
                  <a:lnTo>
                    <a:pt x="70172" y="25879"/>
                  </a:lnTo>
                  <a:lnTo>
                    <a:pt x="69773" y="22493"/>
                  </a:lnTo>
                  <a:lnTo>
                    <a:pt x="69367" y="19124"/>
                  </a:lnTo>
                  <a:lnTo>
                    <a:pt x="68942" y="15756"/>
                  </a:lnTo>
                  <a:lnTo>
                    <a:pt x="68511" y="12388"/>
                  </a:lnTo>
                  <a:lnTo>
                    <a:pt x="68061" y="9038"/>
                  </a:lnTo>
                  <a:lnTo>
                    <a:pt x="67591" y="5670"/>
                  </a:lnTo>
                  <a:lnTo>
                    <a:pt x="67114" y="2320"/>
                  </a:lnTo>
                  <a:lnTo>
                    <a:pt x="66747" y="5725"/>
                  </a:lnTo>
                  <a:lnTo>
                    <a:pt x="66393" y="9148"/>
                  </a:lnTo>
                  <a:lnTo>
                    <a:pt x="66052" y="12553"/>
                  </a:lnTo>
                  <a:lnTo>
                    <a:pt x="65724" y="15977"/>
                  </a:lnTo>
                  <a:lnTo>
                    <a:pt x="65402" y="19419"/>
                  </a:lnTo>
                  <a:lnTo>
                    <a:pt x="65093" y="22861"/>
                  </a:lnTo>
                  <a:lnTo>
                    <a:pt x="64797" y="26303"/>
                  </a:lnTo>
                  <a:lnTo>
                    <a:pt x="64513" y="29763"/>
                  </a:lnTo>
                  <a:lnTo>
                    <a:pt x="64236" y="33223"/>
                  </a:lnTo>
                  <a:lnTo>
                    <a:pt x="63973" y="36702"/>
                  </a:lnTo>
                  <a:lnTo>
                    <a:pt x="63721" y="40199"/>
                  </a:lnTo>
                  <a:lnTo>
                    <a:pt x="63477" y="43714"/>
                  </a:lnTo>
                  <a:lnTo>
                    <a:pt x="63245" y="47230"/>
                  </a:lnTo>
                  <a:lnTo>
                    <a:pt x="63026" y="50764"/>
                  </a:lnTo>
                  <a:lnTo>
                    <a:pt x="62820" y="54316"/>
                  </a:lnTo>
                  <a:lnTo>
                    <a:pt x="62621" y="57868"/>
                  </a:lnTo>
                  <a:lnTo>
                    <a:pt x="62588" y="58347"/>
                  </a:lnTo>
                  <a:lnTo>
                    <a:pt x="62543" y="58789"/>
                  </a:lnTo>
                  <a:lnTo>
                    <a:pt x="62485" y="59212"/>
                  </a:lnTo>
                  <a:lnTo>
                    <a:pt x="62415" y="59580"/>
                  </a:lnTo>
                  <a:lnTo>
                    <a:pt x="62331" y="59930"/>
                  </a:lnTo>
                  <a:lnTo>
                    <a:pt x="62247" y="60243"/>
                  </a:lnTo>
                  <a:lnTo>
                    <a:pt x="62144" y="60519"/>
                  </a:lnTo>
                  <a:lnTo>
                    <a:pt x="62041" y="60777"/>
                  </a:lnTo>
                  <a:lnTo>
                    <a:pt x="61925" y="60997"/>
                  </a:lnTo>
                  <a:lnTo>
                    <a:pt x="61809" y="61200"/>
                  </a:lnTo>
                  <a:lnTo>
                    <a:pt x="61681" y="61366"/>
                  </a:lnTo>
                  <a:lnTo>
                    <a:pt x="61552" y="61494"/>
                  </a:lnTo>
                  <a:lnTo>
                    <a:pt x="61417" y="61586"/>
                  </a:lnTo>
                  <a:lnTo>
                    <a:pt x="61275" y="61660"/>
                  </a:lnTo>
                  <a:lnTo>
                    <a:pt x="61133" y="61715"/>
                  </a:lnTo>
                  <a:lnTo>
                    <a:pt x="60985" y="61715"/>
                  </a:lnTo>
                  <a:lnTo>
                    <a:pt x="60831" y="61697"/>
                  </a:lnTo>
                  <a:lnTo>
                    <a:pt x="60676" y="61660"/>
                  </a:lnTo>
                  <a:lnTo>
                    <a:pt x="60522" y="61568"/>
                  </a:lnTo>
                  <a:lnTo>
                    <a:pt x="60367" y="61458"/>
                  </a:lnTo>
                  <a:lnTo>
                    <a:pt x="60213" y="61329"/>
                  </a:lnTo>
                  <a:lnTo>
                    <a:pt x="60065" y="61145"/>
                  </a:lnTo>
                  <a:lnTo>
                    <a:pt x="59923" y="60942"/>
                  </a:lnTo>
                  <a:lnTo>
                    <a:pt x="59788" y="60721"/>
                  </a:lnTo>
                  <a:lnTo>
                    <a:pt x="59653" y="60464"/>
                  </a:lnTo>
                  <a:lnTo>
                    <a:pt x="59530" y="60169"/>
                  </a:lnTo>
                  <a:lnTo>
                    <a:pt x="59421" y="59856"/>
                  </a:lnTo>
                  <a:lnTo>
                    <a:pt x="59312" y="59507"/>
                  </a:lnTo>
                  <a:lnTo>
                    <a:pt x="59221" y="59138"/>
                  </a:lnTo>
                  <a:lnTo>
                    <a:pt x="59138" y="58752"/>
                  </a:lnTo>
                  <a:lnTo>
                    <a:pt x="59099" y="58531"/>
                  </a:lnTo>
                  <a:lnTo>
                    <a:pt x="59067" y="58329"/>
                  </a:lnTo>
                  <a:lnTo>
                    <a:pt x="59041" y="58108"/>
                  </a:lnTo>
                  <a:lnTo>
                    <a:pt x="59015" y="57868"/>
                  </a:lnTo>
                  <a:lnTo>
                    <a:pt x="58764" y="55420"/>
                  </a:lnTo>
                  <a:lnTo>
                    <a:pt x="58526" y="52973"/>
                  </a:lnTo>
                  <a:lnTo>
                    <a:pt x="58043" y="48040"/>
                  </a:lnTo>
                  <a:lnTo>
                    <a:pt x="57799" y="45592"/>
                  </a:lnTo>
                  <a:lnTo>
                    <a:pt x="57548" y="43162"/>
                  </a:lnTo>
                  <a:lnTo>
                    <a:pt x="57290" y="40769"/>
                  </a:lnTo>
                  <a:lnTo>
                    <a:pt x="57026" y="38414"/>
                  </a:lnTo>
                  <a:lnTo>
                    <a:pt x="56891" y="37236"/>
                  </a:lnTo>
                  <a:lnTo>
                    <a:pt x="56756" y="36094"/>
                  </a:lnTo>
                  <a:lnTo>
                    <a:pt x="56614" y="34953"/>
                  </a:lnTo>
                  <a:lnTo>
                    <a:pt x="56466" y="33831"/>
                  </a:lnTo>
                  <a:lnTo>
                    <a:pt x="56318" y="32726"/>
                  </a:lnTo>
                  <a:lnTo>
                    <a:pt x="56164" y="31622"/>
                  </a:lnTo>
                  <a:lnTo>
                    <a:pt x="56003" y="30554"/>
                  </a:lnTo>
                  <a:lnTo>
                    <a:pt x="55842" y="29487"/>
                  </a:lnTo>
                  <a:lnTo>
                    <a:pt x="55674" y="28456"/>
                  </a:lnTo>
                  <a:lnTo>
                    <a:pt x="55500" y="27425"/>
                  </a:lnTo>
                  <a:lnTo>
                    <a:pt x="55320" y="26431"/>
                  </a:lnTo>
                  <a:lnTo>
                    <a:pt x="55140" y="25456"/>
                  </a:lnTo>
                  <a:lnTo>
                    <a:pt x="54947" y="24517"/>
                  </a:lnTo>
                  <a:lnTo>
                    <a:pt x="54754" y="23578"/>
                  </a:lnTo>
                  <a:lnTo>
                    <a:pt x="54548" y="22677"/>
                  </a:lnTo>
                  <a:lnTo>
                    <a:pt x="54335" y="21812"/>
                  </a:lnTo>
                  <a:lnTo>
                    <a:pt x="54123" y="20965"/>
                  </a:lnTo>
                  <a:lnTo>
                    <a:pt x="53897" y="20137"/>
                  </a:lnTo>
                  <a:lnTo>
                    <a:pt x="53666" y="19345"/>
                  </a:lnTo>
                  <a:lnTo>
                    <a:pt x="53427" y="18591"/>
                  </a:lnTo>
                  <a:lnTo>
                    <a:pt x="53183" y="17854"/>
                  </a:lnTo>
                  <a:lnTo>
                    <a:pt x="52925" y="17155"/>
                  </a:lnTo>
                  <a:lnTo>
                    <a:pt x="52661" y="16492"/>
                  </a:lnTo>
                  <a:lnTo>
                    <a:pt x="52385" y="15866"/>
                  </a:lnTo>
                  <a:lnTo>
                    <a:pt x="52249" y="15572"/>
                  </a:lnTo>
                  <a:lnTo>
                    <a:pt x="52108" y="15277"/>
                  </a:lnTo>
                  <a:lnTo>
                    <a:pt x="51960" y="15001"/>
                  </a:lnTo>
                  <a:lnTo>
                    <a:pt x="51812" y="14725"/>
                  </a:lnTo>
                  <a:lnTo>
                    <a:pt x="51663" y="14449"/>
                  </a:lnTo>
                  <a:lnTo>
                    <a:pt x="51509" y="14210"/>
                  </a:lnTo>
                  <a:lnTo>
                    <a:pt x="51354" y="13952"/>
                  </a:lnTo>
                  <a:lnTo>
                    <a:pt x="51200" y="13731"/>
                  </a:lnTo>
                  <a:lnTo>
                    <a:pt x="51039" y="13492"/>
                  </a:lnTo>
                  <a:lnTo>
                    <a:pt x="50878" y="13290"/>
                  </a:lnTo>
                  <a:lnTo>
                    <a:pt x="50717" y="13087"/>
                  </a:lnTo>
                  <a:lnTo>
                    <a:pt x="50550" y="12885"/>
                  </a:lnTo>
                  <a:lnTo>
                    <a:pt x="50376" y="12701"/>
                  </a:lnTo>
                  <a:lnTo>
                    <a:pt x="50202" y="12517"/>
                  </a:lnTo>
                  <a:lnTo>
                    <a:pt x="50028" y="12369"/>
                  </a:lnTo>
                  <a:lnTo>
                    <a:pt x="49848" y="12204"/>
                  </a:lnTo>
                  <a:lnTo>
                    <a:pt x="49668" y="12075"/>
                  </a:lnTo>
                  <a:lnTo>
                    <a:pt x="49488" y="11946"/>
                  </a:lnTo>
                  <a:lnTo>
                    <a:pt x="49301" y="11817"/>
                  </a:lnTo>
                  <a:lnTo>
                    <a:pt x="49108" y="11707"/>
                  </a:lnTo>
                  <a:lnTo>
                    <a:pt x="48915" y="11615"/>
                  </a:lnTo>
                  <a:lnTo>
                    <a:pt x="48721" y="11523"/>
                  </a:lnTo>
                  <a:lnTo>
                    <a:pt x="48522" y="11449"/>
                  </a:lnTo>
                  <a:lnTo>
                    <a:pt x="48322" y="11394"/>
                  </a:lnTo>
                  <a:lnTo>
                    <a:pt x="48116" y="11339"/>
                  </a:lnTo>
                  <a:lnTo>
                    <a:pt x="47904" y="11302"/>
                  </a:lnTo>
                  <a:lnTo>
                    <a:pt x="47698" y="11283"/>
                  </a:lnTo>
                  <a:lnTo>
                    <a:pt x="47479" y="11265"/>
                  </a:lnTo>
                  <a:lnTo>
                    <a:pt x="47266" y="11265"/>
                  </a:lnTo>
                  <a:lnTo>
                    <a:pt x="47041" y="11283"/>
                  </a:lnTo>
                  <a:lnTo>
                    <a:pt x="46816" y="11302"/>
                  </a:lnTo>
                  <a:lnTo>
                    <a:pt x="46591" y="11339"/>
                  </a:lnTo>
                  <a:lnTo>
                    <a:pt x="46359" y="11394"/>
                  </a:lnTo>
                  <a:lnTo>
                    <a:pt x="46127" y="11449"/>
                  </a:lnTo>
                  <a:lnTo>
                    <a:pt x="45889" y="11523"/>
                  </a:lnTo>
                  <a:lnTo>
                    <a:pt x="45644" y="11615"/>
                  </a:lnTo>
                  <a:lnTo>
                    <a:pt x="45400" y="11725"/>
                  </a:lnTo>
                  <a:lnTo>
                    <a:pt x="45155" y="11836"/>
                  </a:lnTo>
                  <a:lnTo>
                    <a:pt x="44904" y="11964"/>
                  </a:lnTo>
                  <a:lnTo>
                    <a:pt x="44646" y="12112"/>
                  </a:lnTo>
                  <a:lnTo>
                    <a:pt x="44389" y="12277"/>
                  </a:lnTo>
                  <a:lnTo>
                    <a:pt x="44125" y="12443"/>
                  </a:lnTo>
                  <a:lnTo>
                    <a:pt x="43861" y="12627"/>
                  </a:lnTo>
                  <a:lnTo>
                    <a:pt x="43591" y="12829"/>
                  </a:lnTo>
                  <a:lnTo>
                    <a:pt x="43314" y="13050"/>
                  </a:lnTo>
                  <a:lnTo>
                    <a:pt x="43037" y="13271"/>
                  </a:lnTo>
                  <a:lnTo>
                    <a:pt x="42470" y="13768"/>
                  </a:lnTo>
                  <a:lnTo>
                    <a:pt x="42148" y="14081"/>
                  </a:lnTo>
                  <a:lnTo>
                    <a:pt x="41833" y="14412"/>
                  </a:lnTo>
                  <a:lnTo>
                    <a:pt x="41537" y="14744"/>
                  </a:lnTo>
                  <a:lnTo>
                    <a:pt x="41241" y="15075"/>
                  </a:lnTo>
                  <a:lnTo>
                    <a:pt x="40964" y="15425"/>
                  </a:lnTo>
                  <a:lnTo>
                    <a:pt x="40694" y="15793"/>
                  </a:lnTo>
                  <a:lnTo>
                    <a:pt x="40436" y="16161"/>
                  </a:lnTo>
                  <a:lnTo>
                    <a:pt x="40185" y="16547"/>
                  </a:lnTo>
                  <a:lnTo>
                    <a:pt x="39947" y="16934"/>
                  </a:lnTo>
                  <a:lnTo>
                    <a:pt x="39715" y="17339"/>
                  </a:lnTo>
                  <a:lnTo>
                    <a:pt x="39496" y="17744"/>
                  </a:lnTo>
                  <a:lnTo>
                    <a:pt x="39284" y="18149"/>
                  </a:lnTo>
                  <a:lnTo>
                    <a:pt x="39078" y="18591"/>
                  </a:lnTo>
                  <a:lnTo>
                    <a:pt x="38885" y="19014"/>
                  </a:lnTo>
                  <a:lnTo>
                    <a:pt x="38691" y="19474"/>
                  </a:lnTo>
                  <a:lnTo>
                    <a:pt x="38511" y="19916"/>
                  </a:lnTo>
                  <a:lnTo>
                    <a:pt x="38344" y="20376"/>
                  </a:lnTo>
                  <a:lnTo>
                    <a:pt x="38176" y="20854"/>
                  </a:lnTo>
                  <a:lnTo>
                    <a:pt x="38015" y="21333"/>
                  </a:lnTo>
                  <a:lnTo>
                    <a:pt x="37867" y="21830"/>
                  </a:lnTo>
                  <a:lnTo>
                    <a:pt x="37719" y="22327"/>
                  </a:lnTo>
                  <a:lnTo>
                    <a:pt x="37578" y="22842"/>
                  </a:lnTo>
                  <a:lnTo>
                    <a:pt x="37449" y="23358"/>
                  </a:lnTo>
                  <a:lnTo>
                    <a:pt x="37320" y="23873"/>
                  </a:lnTo>
                  <a:lnTo>
                    <a:pt x="37191" y="24407"/>
                  </a:lnTo>
                  <a:lnTo>
                    <a:pt x="37076" y="24959"/>
                  </a:lnTo>
                  <a:lnTo>
                    <a:pt x="36960" y="25511"/>
                  </a:lnTo>
                  <a:lnTo>
                    <a:pt x="36850" y="26063"/>
                  </a:lnTo>
                  <a:lnTo>
                    <a:pt x="36747" y="26634"/>
                  </a:lnTo>
                  <a:lnTo>
                    <a:pt x="36644" y="27204"/>
                  </a:lnTo>
                  <a:lnTo>
                    <a:pt x="36548" y="27793"/>
                  </a:lnTo>
                  <a:lnTo>
                    <a:pt x="36457" y="28382"/>
                  </a:lnTo>
                  <a:lnTo>
                    <a:pt x="36277" y="29597"/>
                  </a:lnTo>
                  <a:lnTo>
                    <a:pt x="36110" y="30849"/>
                  </a:lnTo>
                  <a:lnTo>
                    <a:pt x="35942" y="32119"/>
                  </a:lnTo>
                  <a:lnTo>
                    <a:pt x="35788" y="33426"/>
                  </a:lnTo>
                  <a:lnTo>
                    <a:pt x="35640" y="34769"/>
                  </a:lnTo>
                  <a:lnTo>
                    <a:pt x="35485" y="36131"/>
                  </a:lnTo>
                  <a:lnTo>
                    <a:pt x="35183" y="38966"/>
                  </a:lnTo>
                  <a:lnTo>
                    <a:pt x="35022" y="40420"/>
                  </a:lnTo>
                  <a:lnTo>
                    <a:pt x="34854" y="41911"/>
                  </a:lnTo>
                  <a:lnTo>
                    <a:pt x="34674" y="43420"/>
                  </a:lnTo>
                  <a:lnTo>
                    <a:pt x="34488" y="44966"/>
                  </a:lnTo>
                  <a:lnTo>
                    <a:pt x="34288" y="46531"/>
                  </a:lnTo>
                  <a:lnTo>
                    <a:pt x="34069" y="48132"/>
                  </a:lnTo>
                  <a:lnTo>
                    <a:pt x="33831" y="49770"/>
                  </a:lnTo>
                  <a:lnTo>
                    <a:pt x="33702" y="50580"/>
                  </a:lnTo>
                  <a:lnTo>
                    <a:pt x="33573" y="51408"/>
                  </a:lnTo>
                  <a:lnTo>
                    <a:pt x="33496" y="51831"/>
                  </a:lnTo>
                  <a:lnTo>
                    <a:pt x="33412" y="52199"/>
                  </a:lnTo>
                  <a:lnTo>
                    <a:pt x="33322" y="52531"/>
                  </a:lnTo>
                  <a:lnTo>
                    <a:pt x="33219" y="52825"/>
                  </a:lnTo>
                  <a:lnTo>
                    <a:pt x="33116" y="53101"/>
                  </a:lnTo>
                  <a:lnTo>
                    <a:pt x="33007" y="53322"/>
                  </a:lnTo>
                  <a:lnTo>
                    <a:pt x="32891" y="53525"/>
                  </a:lnTo>
                  <a:lnTo>
                    <a:pt x="32769" y="53690"/>
                  </a:lnTo>
                  <a:lnTo>
                    <a:pt x="32646" y="53819"/>
                  </a:lnTo>
                  <a:lnTo>
                    <a:pt x="32518" y="53930"/>
                  </a:lnTo>
                  <a:lnTo>
                    <a:pt x="32389" y="54003"/>
                  </a:lnTo>
                  <a:lnTo>
                    <a:pt x="32254" y="54040"/>
                  </a:lnTo>
                  <a:lnTo>
                    <a:pt x="32125" y="54058"/>
                  </a:lnTo>
                  <a:lnTo>
                    <a:pt x="31990" y="54058"/>
                  </a:lnTo>
                  <a:lnTo>
                    <a:pt x="31854" y="54022"/>
                  </a:lnTo>
                  <a:lnTo>
                    <a:pt x="31719" y="53948"/>
                  </a:lnTo>
                  <a:lnTo>
                    <a:pt x="31584" y="53856"/>
                  </a:lnTo>
                  <a:lnTo>
                    <a:pt x="31455" y="53746"/>
                  </a:lnTo>
                  <a:lnTo>
                    <a:pt x="31327" y="53617"/>
                  </a:lnTo>
                  <a:lnTo>
                    <a:pt x="31198" y="53451"/>
                  </a:lnTo>
                  <a:lnTo>
                    <a:pt x="31069" y="53267"/>
                  </a:lnTo>
                  <a:lnTo>
                    <a:pt x="30953" y="53065"/>
                  </a:lnTo>
                  <a:lnTo>
                    <a:pt x="30837" y="52844"/>
                  </a:lnTo>
                  <a:lnTo>
                    <a:pt x="30721" y="52604"/>
                  </a:lnTo>
                  <a:lnTo>
                    <a:pt x="30618" y="52347"/>
                  </a:lnTo>
                  <a:lnTo>
                    <a:pt x="30515" y="52071"/>
                  </a:lnTo>
                  <a:lnTo>
                    <a:pt x="30425" y="51776"/>
                  </a:lnTo>
                  <a:lnTo>
                    <a:pt x="30342" y="51482"/>
                  </a:lnTo>
                  <a:lnTo>
                    <a:pt x="30264" y="51150"/>
                  </a:lnTo>
                  <a:lnTo>
                    <a:pt x="30194" y="50819"/>
                  </a:lnTo>
                  <a:lnTo>
                    <a:pt x="30129" y="50469"/>
                  </a:lnTo>
                  <a:lnTo>
                    <a:pt x="30084" y="50101"/>
                  </a:lnTo>
                  <a:lnTo>
                    <a:pt x="29389" y="44616"/>
                  </a:lnTo>
                  <a:lnTo>
                    <a:pt x="28694" y="39113"/>
                  </a:lnTo>
                  <a:lnTo>
                    <a:pt x="28011" y="33591"/>
                  </a:lnTo>
                  <a:lnTo>
                    <a:pt x="27335" y="28088"/>
                  </a:lnTo>
                  <a:lnTo>
                    <a:pt x="26659" y="22566"/>
                  </a:lnTo>
                  <a:lnTo>
                    <a:pt x="25990" y="17044"/>
                  </a:lnTo>
                  <a:lnTo>
                    <a:pt x="25327" y="11523"/>
                  </a:lnTo>
                  <a:lnTo>
                    <a:pt x="24670" y="6001"/>
                  </a:lnTo>
                  <a:lnTo>
                    <a:pt x="24515" y="9075"/>
                  </a:lnTo>
                  <a:lnTo>
                    <a:pt x="24354" y="12130"/>
                  </a:lnTo>
                  <a:lnTo>
                    <a:pt x="24187" y="15185"/>
                  </a:lnTo>
                  <a:lnTo>
                    <a:pt x="24013" y="18241"/>
                  </a:lnTo>
                  <a:lnTo>
                    <a:pt x="23839" y="21278"/>
                  </a:lnTo>
                  <a:lnTo>
                    <a:pt x="23659" y="24333"/>
                  </a:lnTo>
                  <a:lnTo>
                    <a:pt x="23472" y="27370"/>
                  </a:lnTo>
                  <a:lnTo>
                    <a:pt x="23279" y="30407"/>
                  </a:lnTo>
                  <a:lnTo>
                    <a:pt x="23086" y="33462"/>
                  </a:lnTo>
                  <a:lnTo>
                    <a:pt x="22880" y="36499"/>
                  </a:lnTo>
                  <a:lnTo>
                    <a:pt x="22668" y="39536"/>
                  </a:lnTo>
                  <a:lnTo>
                    <a:pt x="22455" y="42573"/>
                  </a:lnTo>
                  <a:lnTo>
                    <a:pt x="22230" y="45629"/>
                  </a:lnTo>
                  <a:lnTo>
                    <a:pt x="22005" y="48666"/>
                  </a:lnTo>
                  <a:lnTo>
                    <a:pt x="21766" y="51721"/>
                  </a:lnTo>
                  <a:lnTo>
                    <a:pt x="21522" y="54776"/>
                  </a:lnTo>
                  <a:lnTo>
                    <a:pt x="21477" y="55255"/>
                  </a:lnTo>
                  <a:lnTo>
                    <a:pt x="21419" y="55715"/>
                  </a:lnTo>
                  <a:lnTo>
                    <a:pt x="21348" y="56138"/>
                  </a:lnTo>
                  <a:lnTo>
                    <a:pt x="21271" y="56525"/>
                  </a:lnTo>
                  <a:lnTo>
                    <a:pt x="21181" y="56875"/>
                  </a:lnTo>
                  <a:lnTo>
                    <a:pt x="21084" y="57187"/>
                  </a:lnTo>
                  <a:lnTo>
                    <a:pt x="20981" y="57482"/>
                  </a:lnTo>
                  <a:lnTo>
                    <a:pt x="20872" y="57740"/>
                  </a:lnTo>
                  <a:lnTo>
                    <a:pt x="20749" y="57960"/>
                  </a:lnTo>
                  <a:lnTo>
                    <a:pt x="20627" y="58163"/>
                  </a:lnTo>
                  <a:lnTo>
                    <a:pt x="20505" y="58329"/>
                  </a:lnTo>
                  <a:lnTo>
                    <a:pt x="20369" y="58457"/>
                  </a:lnTo>
                  <a:lnTo>
                    <a:pt x="20234" y="58568"/>
                  </a:lnTo>
                  <a:lnTo>
                    <a:pt x="20093" y="58642"/>
                  </a:lnTo>
                  <a:lnTo>
                    <a:pt x="19951" y="58678"/>
                  </a:lnTo>
                  <a:lnTo>
                    <a:pt x="19809" y="58697"/>
                  </a:lnTo>
                  <a:lnTo>
                    <a:pt x="19648" y="58678"/>
                  </a:lnTo>
                  <a:lnTo>
                    <a:pt x="19494" y="58623"/>
                  </a:lnTo>
                  <a:lnTo>
                    <a:pt x="19339" y="58549"/>
                  </a:lnTo>
                  <a:lnTo>
                    <a:pt x="19191" y="58439"/>
                  </a:lnTo>
                  <a:lnTo>
                    <a:pt x="19037" y="58292"/>
                  </a:lnTo>
                  <a:lnTo>
                    <a:pt x="18895" y="58126"/>
                  </a:lnTo>
                  <a:lnTo>
                    <a:pt x="18754" y="57924"/>
                  </a:lnTo>
                  <a:lnTo>
                    <a:pt x="18618" y="57684"/>
                  </a:lnTo>
                  <a:lnTo>
                    <a:pt x="18483" y="57427"/>
                  </a:lnTo>
                  <a:lnTo>
                    <a:pt x="18367" y="57132"/>
                  </a:lnTo>
                  <a:lnTo>
                    <a:pt x="18251" y="56801"/>
                  </a:lnTo>
                  <a:lnTo>
                    <a:pt x="18142" y="56451"/>
                  </a:lnTo>
                  <a:lnTo>
                    <a:pt x="18052" y="56065"/>
                  </a:lnTo>
                  <a:lnTo>
                    <a:pt x="17968" y="55660"/>
                  </a:lnTo>
                  <a:lnTo>
                    <a:pt x="17891" y="55236"/>
                  </a:lnTo>
                  <a:lnTo>
                    <a:pt x="17859" y="54997"/>
                  </a:lnTo>
                  <a:lnTo>
                    <a:pt x="17833" y="54776"/>
                  </a:lnTo>
                  <a:lnTo>
                    <a:pt x="17724" y="53764"/>
                  </a:lnTo>
                  <a:lnTo>
                    <a:pt x="17614" y="52623"/>
                  </a:lnTo>
                  <a:lnTo>
                    <a:pt x="17505" y="51390"/>
                  </a:lnTo>
                  <a:lnTo>
                    <a:pt x="17402" y="50064"/>
                  </a:lnTo>
                  <a:lnTo>
                    <a:pt x="17299" y="48647"/>
                  </a:lnTo>
                  <a:lnTo>
                    <a:pt x="17196" y="47138"/>
                  </a:lnTo>
                  <a:lnTo>
                    <a:pt x="17093" y="45555"/>
                  </a:lnTo>
                  <a:lnTo>
                    <a:pt x="16990" y="43917"/>
                  </a:lnTo>
                  <a:lnTo>
                    <a:pt x="16790" y="40457"/>
                  </a:lnTo>
                  <a:lnTo>
                    <a:pt x="16584" y="36849"/>
                  </a:lnTo>
                  <a:lnTo>
                    <a:pt x="16372" y="33131"/>
                  </a:lnTo>
                  <a:lnTo>
                    <a:pt x="16153" y="29395"/>
                  </a:lnTo>
                  <a:lnTo>
                    <a:pt x="16037" y="27536"/>
                  </a:lnTo>
                  <a:lnTo>
                    <a:pt x="15921" y="25695"/>
                  </a:lnTo>
                  <a:lnTo>
                    <a:pt x="15799" y="23873"/>
                  </a:lnTo>
                  <a:lnTo>
                    <a:pt x="15676" y="22088"/>
                  </a:lnTo>
                  <a:lnTo>
                    <a:pt x="15548" y="20357"/>
                  </a:lnTo>
                  <a:lnTo>
                    <a:pt x="15412" y="18664"/>
                  </a:lnTo>
                  <a:lnTo>
                    <a:pt x="15271" y="17044"/>
                  </a:lnTo>
                  <a:lnTo>
                    <a:pt x="15129" y="15480"/>
                  </a:lnTo>
                  <a:lnTo>
                    <a:pt x="14981" y="13989"/>
                  </a:lnTo>
                  <a:lnTo>
                    <a:pt x="14904" y="13271"/>
                  </a:lnTo>
                  <a:lnTo>
                    <a:pt x="14820" y="12590"/>
                  </a:lnTo>
                  <a:lnTo>
                    <a:pt x="14743" y="11928"/>
                  </a:lnTo>
                  <a:lnTo>
                    <a:pt x="14659" y="11283"/>
                  </a:lnTo>
                  <a:lnTo>
                    <a:pt x="14575" y="10658"/>
                  </a:lnTo>
                  <a:lnTo>
                    <a:pt x="14492" y="10069"/>
                  </a:lnTo>
                  <a:lnTo>
                    <a:pt x="14402" y="9498"/>
                  </a:lnTo>
                  <a:lnTo>
                    <a:pt x="14318" y="8964"/>
                  </a:lnTo>
                  <a:lnTo>
                    <a:pt x="14221" y="8467"/>
                  </a:lnTo>
                  <a:lnTo>
                    <a:pt x="14131" y="7989"/>
                  </a:lnTo>
                  <a:lnTo>
                    <a:pt x="14035" y="7547"/>
                  </a:lnTo>
                  <a:lnTo>
                    <a:pt x="13938" y="7142"/>
                  </a:lnTo>
                  <a:lnTo>
                    <a:pt x="13842" y="6756"/>
                  </a:lnTo>
                  <a:lnTo>
                    <a:pt x="13739" y="6406"/>
                  </a:lnTo>
                  <a:lnTo>
                    <a:pt x="13584" y="5927"/>
                  </a:lnTo>
                  <a:lnTo>
                    <a:pt x="13423" y="5467"/>
                  </a:lnTo>
                  <a:lnTo>
                    <a:pt x="13269" y="5025"/>
                  </a:lnTo>
                  <a:lnTo>
                    <a:pt x="13108" y="4621"/>
                  </a:lnTo>
                  <a:lnTo>
                    <a:pt x="12947" y="4216"/>
                  </a:lnTo>
                  <a:lnTo>
                    <a:pt x="12786" y="3847"/>
                  </a:lnTo>
                  <a:lnTo>
                    <a:pt x="12618" y="3498"/>
                  </a:lnTo>
                  <a:lnTo>
                    <a:pt x="12457" y="3166"/>
                  </a:lnTo>
                  <a:lnTo>
                    <a:pt x="12290" y="2854"/>
                  </a:lnTo>
                  <a:lnTo>
                    <a:pt x="12123" y="2559"/>
                  </a:lnTo>
                  <a:lnTo>
                    <a:pt x="11955" y="2283"/>
                  </a:lnTo>
                  <a:lnTo>
                    <a:pt x="11788" y="2025"/>
                  </a:lnTo>
                  <a:lnTo>
                    <a:pt x="11614" y="1786"/>
                  </a:lnTo>
                  <a:lnTo>
                    <a:pt x="11440" y="1565"/>
                  </a:lnTo>
                  <a:lnTo>
                    <a:pt x="11273" y="1344"/>
                  </a:lnTo>
                  <a:lnTo>
                    <a:pt x="11099" y="1160"/>
                  </a:lnTo>
                  <a:lnTo>
                    <a:pt x="10919" y="995"/>
                  </a:lnTo>
                  <a:lnTo>
                    <a:pt x="10745" y="829"/>
                  </a:lnTo>
                  <a:lnTo>
                    <a:pt x="10565" y="682"/>
                  </a:lnTo>
                  <a:lnTo>
                    <a:pt x="10391" y="571"/>
                  </a:lnTo>
                  <a:lnTo>
                    <a:pt x="10211" y="442"/>
                  </a:lnTo>
                  <a:lnTo>
                    <a:pt x="10030" y="350"/>
                  </a:lnTo>
                  <a:lnTo>
                    <a:pt x="9850" y="258"/>
                  </a:lnTo>
                  <a:lnTo>
                    <a:pt x="9663" y="185"/>
                  </a:lnTo>
                  <a:lnTo>
                    <a:pt x="9483" y="129"/>
                  </a:lnTo>
                  <a:lnTo>
                    <a:pt x="9297" y="74"/>
                  </a:lnTo>
                  <a:lnTo>
                    <a:pt x="9110" y="37"/>
                  </a:lnTo>
                  <a:lnTo>
                    <a:pt x="8923" y="19"/>
                  </a:lnTo>
                  <a:lnTo>
                    <a:pt x="855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0" name="Google Shape;590;p33"/>
            <p:cNvSpPr/>
            <p:nvPr/>
          </p:nvSpPr>
          <p:spPr>
            <a:xfrm>
              <a:off x="-1077750" y="-24389300"/>
              <a:ext cx="1134700" cy="1507450"/>
            </a:xfrm>
            <a:custGeom>
              <a:avLst/>
              <a:gdLst/>
              <a:ahLst/>
              <a:cxnLst/>
              <a:rect l="l" t="t" r="r" b="b"/>
              <a:pathLst>
                <a:path w="45388" h="60298" extrusionOk="0">
                  <a:moveTo>
                    <a:pt x="45387" y="0"/>
                  </a:moveTo>
                  <a:lnTo>
                    <a:pt x="42612" y="718"/>
                  </a:lnTo>
                  <a:lnTo>
                    <a:pt x="41215" y="1049"/>
                  </a:lnTo>
                  <a:lnTo>
                    <a:pt x="39812" y="1381"/>
                  </a:lnTo>
                  <a:lnTo>
                    <a:pt x="38408" y="1694"/>
                  </a:lnTo>
                  <a:lnTo>
                    <a:pt x="36992" y="1988"/>
                  </a:lnTo>
                  <a:lnTo>
                    <a:pt x="35576" y="2283"/>
                  </a:lnTo>
                  <a:lnTo>
                    <a:pt x="34160" y="2559"/>
                  </a:lnTo>
                  <a:lnTo>
                    <a:pt x="32737" y="2835"/>
                  </a:lnTo>
                  <a:lnTo>
                    <a:pt x="31308" y="3074"/>
                  </a:lnTo>
                  <a:lnTo>
                    <a:pt x="29878" y="3295"/>
                  </a:lnTo>
                  <a:lnTo>
                    <a:pt x="28449" y="3516"/>
                  </a:lnTo>
                  <a:lnTo>
                    <a:pt x="27020" y="3700"/>
                  </a:lnTo>
                  <a:lnTo>
                    <a:pt x="25584" y="3884"/>
                  </a:lnTo>
                  <a:lnTo>
                    <a:pt x="24149" y="4031"/>
                  </a:lnTo>
                  <a:lnTo>
                    <a:pt x="22713" y="4160"/>
                  </a:lnTo>
                  <a:lnTo>
                    <a:pt x="21278" y="4271"/>
                  </a:lnTo>
                  <a:lnTo>
                    <a:pt x="19842" y="4363"/>
                  </a:lnTo>
                  <a:lnTo>
                    <a:pt x="18413" y="4418"/>
                  </a:lnTo>
                  <a:lnTo>
                    <a:pt x="16977" y="4455"/>
                  </a:lnTo>
                  <a:lnTo>
                    <a:pt x="15542" y="4473"/>
                  </a:lnTo>
                  <a:lnTo>
                    <a:pt x="14112" y="4455"/>
                  </a:lnTo>
                  <a:lnTo>
                    <a:pt x="12683" y="4418"/>
                  </a:lnTo>
                  <a:lnTo>
                    <a:pt x="11260" y="4344"/>
                  </a:lnTo>
                  <a:lnTo>
                    <a:pt x="9838" y="4234"/>
                  </a:lnTo>
                  <a:lnTo>
                    <a:pt x="8421" y="4105"/>
                  </a:lnTo>
                  <a:lnTo>
                    <a:pt x="7005" y="3939"/>
                  </a:lnTo>
                  <a:lnTo>
                    <a:pt x="5595" y="3755"/>
                  </a:lnTo>
                  <a:lnTo>
                    <a:pt x="4185" y="3516"/>
                  </a:lnTo>
                  <a:lnTo>
                    <a:pt x="2788" y="3258"/>
                  </a:lnTo>
                  <a:lnTo>
                    <a:pt x="1391" y="2964"/>
                  </a:lnTo>
                  <a:lnTo>
                    <a:pt x="1" y="2614"/>
                  </a:lnTo>
                  <a:lnTo>
                    <a:pt x="129" y="3810"/>
                  </a:lnTo>
                  <a:lnTo>
                    <a:pt x="252" y="5007"/>
                  </a:lnTo>
                  <a:lnTo>
                    <a:pt x="368" y="6203"/>
                  </a:lnTo>
                  <a:lnTo>
                    <a:pt x="477" y="7399"/>
                  </a:lnTo>
                  <a:lnTo>
                    <a:pt x="690" y="9811"/>
                  </a:lnTo>
                  <a:lnTo>
                    <a:pt x="896" y="12240"/>
                  </a:lnTo>
                  <a:lnTo>
                    <a:pt x="1095" y="14670"/>
                  </a:lnTo>
                  <a:lnTo>
                    <a:pt x="1301" y="17081"/>
                  </a:lnTo>
                  <a:lnTo>
                    <a:pt x="1514" y="19511"/>
                  </a:lnTo>
                  <a:lnTo>
                    <a:pt x="1629" y="20707"/>
                  </a:lnTo>
                  <a:lnTo>
                    <a:pt x="1745" y="21903"/>
                  </a:lnTo>
                  <a:lnTo>
                    <a:pt x="1868" y="23100"/>
                  </a:lnTo>
                  <a:lnTo>
                    <a:pt x="1996" y="24278"/>
                  </a:lnTo>
                  <a:lnTo>
                    <a:pt x="2132" y="25456"/>
                  </a:lnTo>
                  <a:lnTo>
                    <a:pt x="2273" y="26634"/>
                  </a:lnTo>
                  <a:lnTo>
                    <a:pt x="2428" y="27793"/>
                  </a:lnTo>
                  <a:lnTo>
                    <a:pt x="2589" y="28934"/>
                  </a:lnTo>
                  <a:lnTo>
                    <a:pt x="2756" y="30075"/>
                  </a:lnTo>
                  <a:lnTo>
                    <a:pt x="2936" y="31217"/>
                  </a:lnTo>
                  <a:lnTo>
                    <a:pt x="3129" y="32339"/>
                  </a:lnTo>
                  <a:lnTo>
                    <a:pt x="3335" y="33444"/>
                  </a:lnTo>
                  <a:lnTo>
                    <a:pt x="3554" y="34530"/>
                  </a:lnTo>
                  <a:lnTo>
                    <a:pt x="3786" y="35616"/>
                  </a:lnTo>
                  <a:lnTo>
                    <a:pt x="3908" y="36149"/>
                  </a:lnTo>
                  <a:lnTo>
                    <a:pt x="4031" y="36683"/>
                  </a:lnTo>
                  <a:lnTo>
                    <a:pt x="4160" y="37198"/>
                  </a:lnTo>
                  <a:lnTo>
                    <a:pt x="4295" y="37732"/>
                  </a:lnTo>
                  <a:lnTo>
                    <a:pt x="4430" y="38248"/>
                  </a:lnTo>
                  <a:lnTo>
                    <a:pt x="4572" y="38763"/>
                  </a:lnTo>
                  <a:lnTo>
                    <a:pt x="4713" y="39260"/>
                  </a:lnTo>
                  <a:lnTo>
                    <a:pt x="4868" y="39775"/>
                  </a:lnTo>
                  <a:lnTo>
                    <a:pt x="5029" y="40309"/>
                  </a:lnTo>
                  <a:lnTo>
                    <a:pt x="5202" y="40824"/>
                  </a:lnTo>
                  <a:lnTo>
                    <a:pt x="5383" y="41340"/>
                  </a:lnTo>
                  <a:lnTo>
                    <a:pt x="5563" y="41855"/>
                  </a:lnTo>
                  <a:lnTo>
                    <a:pt x="5756" y="42352"/>
                  </a:lnTo>
                  <a:lnTo>
                    <a:pt x="5949" y="42849"/>
                  </a:lnTo>
                  <a:lnTo>
                    <a:pt x="6155" y="43346"/>
                  </a:lnTo>
                  <a:lnTo>
                    <a:pt x="6361" y="43825"/>
                  </a:lnTo>
                  <a:lnTo>
                    <a:pt x="6574" y="44285"/>
                  </a:lnTo>
                  <a:lnTo>
                    <a:pt x="6793" y="44763"/>
                  </a:lnTo>
                  <a:lnTo>
                    <a:pt x="7018" y="45223"/>
                  </a:lnTo>
                  <a:lnTo>
                    <a:pt x="7243" y="45665"/>
                  </a:lnTo>
                  <a:lnTo>
                    <a:pt x="7475" y="46107"/>
                  </a:lnTo>
                  <a:lnTo>
                    <a:pt x="7713" y="46549"/>
                  </a:lnTo>
                  <a:lnTo>
                    <a:pt x="7951" y="46972"/>
                  </a:lnTo>
                  <a:lnTo>
                    <a:pt x="8196" y="47395"/>
                  </a:lnTo>
                  <a:lnTo>
                    <a:pt x="8447" y="47800"/>
                  </a:lnTo>
                  <a:lnTo>
                    <a:pt x="8698" y="48224"/>
                  </a:lnTo>
                  <a:lnTo>
                    <a:pt x="8956" y="48610"/>
                  </a:lnTo>
                  <a:lnTo>
                    <a:pt x="9213" y="49015"/>
                  </a:lnTo>
                  <a:lnTo>
                    <a:pt x="9748" y="49770"/>
                  </a:lnTo>
                  <a:lnTo>
                    <a:pt x="10288" y="50506"/>
                  </a:lnTo>
                  <a:lnTo>
                    <a:pt x="10836" y="51205"/>
                  </a:lnTo>
                  <a:lnTo>
                    <a:pt x="11396" y="51886"/>
                  </a:lnTo>
                  <a:lnTo>
                    <a:pt x="11962" y="52531"/>
                  </a:lnTo>
                  <a:lnTo>
                    <a:pt x="12535" y="53156"/>
                  </a:lnTo>
                  <a:lnTo>
                    <a:pt x="13114" y="53745"/>
                  </a:lnTo>
                  <a:lnTo>
                    <a:pt x="13700" y="54316"/>
                  </a:lnTo>
                  <a:lnTo>
                    <a:pt x="14280" y="54850"/>
                  </a:lnTo>
                  <a:lnTo>
                    <a:pt x="14866" y="55365"/>
                  </a:lnTo>
                  <a:lnTo>
                    <a:pt x="15451" y="55862"/>
                  </a:lnTo>
                  <a:lnTo>
                    <a:pt x="16031" y="56322"/>
                  </a:lnTo>
                  <a:lnTo>
                    <a:pt x="16610" y="56745"/>
                  </a:lnTo>
                  <a:lnTo>
                    <a:pt x="17183" y="57150"/>
                  </a:lnTo>
                  <a:lnTo>
                    <a:pt x="17750" y="57537"/>
                  </a:lnTo>
                  <a:lnTo>
                    <a:pt x="18310" y="57887"/>
                  </a:lnTo>
                  <a:lnTo>
                    <a:pt x="18863" y="58218"/>
                  </a:lnTo>
                  <a:lnTo>
                    <a:pt x="19404" y="58531"/>
                  </a:lnTo>
                  <a:lnTo>
                    <a:pt x="19932" y="58807"/>
                  </a:lnTo>
                  <a:lnTo>
                    <a:pt x="20447" y="59046"/>
                  </a:lnTo>
                  <a:lnTo>
                    <a:pt x="20949" y="59285"/>
                  </a:lnTo>
                  <a:lnTo>
                    <a:pt x="21432" y="59488"/>
                  </a:lnTo>
                  <a:lnTo>
                    <a:pt x="21786" y="59635"/>
                  </a:lnTo>
                  <a:lnTo>
                    <a:pt x="22140" y="59746"/>
                  </a:lnTo>
                  <a:lnTo>
                    <a:pt x="22494" y="59874"/>
                  </a:lnTo>
                  <a:lnTo>
                    <a:pt x="22842" y="59966"/>
                  </a:lnTo>
                  <a:lnTo>
                    <a:pt x="23196" y="60058"/>
                  </a:lnTo>
                  <a:lnTo>
                    <a:pt x="23550" y="60132"/>
                  </a:lnTo>
                  <a:lnTo>
                    <a:pt x="23904" y="60187"/>
                  </a:lnTo>
                  <a:lnTo>
                    <a:pt x="24258" y="60243"/>
                  </a:lnTo>
                  <a:lnTo>
                    <a:pt x="24619" y="60279"/>
                  </a:lnTo>
                  <a:lnTo>
                    <a:pt x="24973" y="60298"/>
                  </a:lnTo>
                  <a:lnTo>
                    <a:pt x="25675" y="60298"/>
                  </a:lnTo>
                  <a:lnTo>
                    <a:pt x="26029" y="60279"/>
                  </a:lnTo>
                  <a:lnTo>
                    <a:pt x="26383" y="60243"/>
                  </a:lnTo>
                  <a:lnTo>
                    <a:pt x="26737" y="60206"/>
                  </a:lnTo>
                  <a:lnTo>
                    <a:pt x="27084" y="60132"/>
                  </a:lnTo>
                  <a:lnTo>
                    <a:pt x="27439" y="60058"/>
                  </a:lnTo>
                  <a:lnTo>
                    <a:pt x="27786" y="59966"/>
                  </a:lnTo>
                  <a:lnTo>
                    <a:pt x="28140" y="59856"/>
                  </a:lnTo>
                  <a:lnTo>
                    <a:pt x="28488" y="59746"/>
                  </a:lnTo>
                  <a:lnTo>
                    <a:pt x="28836" y="59617"/>
                  </a:lnTo>
                  <a:lnTo>
                    <a:pt x="29177" y="59451"/>
                  </a:lnTo>
                  <a:lnTo>
                    <a:pt x="29524" y="59285"/>
                  </a:lnTo>
                  <a:lnTo>
                    <a:pt x="29866" y="59120"/>
                  </a:lnTo>
                  <a:lnTo>
                    <a:pt x="30207" y="58917"/>
                  </a:lnTo>
                  <a:lnTo>
                    <a:pt x="30548" y="58715"/>
                  </a:lnTo>
                  <a:lnTo>
                    <a:pt x="30889" y="58494"/>
                  </a:lnTo>
                  <a:lnTo>
                    <a:pt x="31224" y="58236"/>
                  </a:lnTo>
                  <a:lnTo>
                    <a:pt x="31559" y="57997"/>
                  </a:lnTo>
                  <a:lnTo>
                    <a:pt x="31893" y="57721"/>
                  </a:lnTo>
                  <a:lnTo>
                    <a:pt x="32222" y="57426"/>
                  </a:lnTo>
                  <a:lnTo>
                    <a:pt x="32550" y="57132"/>
                  </a:lnTo>
                  <a:lnTo>
                    <a:pt x="32878" y="56801"/>
                  </a:lnTo>
                  <a:lnTo>
                    <a:pt x="33207" y="56469"/>
                  </a:lnTo>
                  <a:lnTo>
                    <a:pt x="33529" y="56120"/>
                  </a:lnTo>
                  <a:lnTo>
                    <a:pt x="33844" y="55752"/>
                  </a:lnTo>
                  <a:lnTo>
                    <a:pt x="34166" y="55365"/>
                  </a:lnTo>
                  <a:lnTo>
                    <a:pt x="34475" y="54960"/>
                  </a:lnTo>
                  <a:lnTo>
                    <a:pt x="34790" y="54537"/>
                  </a:lnTo>
                  <a:lnTo>
                    <a:pt x="35099" y="54113"/>
                  </a:lnTo>
                  <a:lnTo>
                    <a:pt x="35402" y="53653"/>
                  </a:lnTo>
                  <a:lnTo>
                    <a:pt x="35711" y="53193"/>
                  </a:lnTo>
                  <a:lnTo>
                    <a:pt x="36007" y="52715"/>
                  </a:lnTo>
                  <a:lnTo>
                    <a:pt x="36303" y="52199"/>
                  </a:lnTo>
                  <a:lnTo>
                    <a:pt x="36599" y="51684"/>
                  </a:lnTo>
                  <a:lnTo>
                    <a:pt x="36889" y="51150"/>
                  </a:lnTo>
                  <a:lnTo>
                    <a:pt x="37179" y="50598"/>
                  </a:lnTo>
                  <a:lnTo>
                    <a:pt x="37462" y="50009"/>
                  </a:lnTo>
                  <a:lnTo>
                    <a:pt x="37739" y="49420"/>
                  </a:lnTo>
                  <a:lnTo>
                    <a:pt x="38016" y="48813"/>
                  </a:lnTo>
                  <a:lnTo>
                    <a:pt x="38286" y="48187"/>
                  </a:lnTo>
                  <a:lnTo>
                    <a:pt x="38557" y="47543"/>
                  </a:lnTo>
                  <a:lnTo>
                    <a:pt x="38821" y="46880"/>
                  </a:lnTo>
                  <a:lnTo>
                    <a:pt x="39078" y="46199"/>
                  </a:lnTo>
                  <a:lnTo>
                    <a:pt x="39336" y="45518"/>
                  </a:lnTo>
                  <a:lnTo>
                    <a:pt x="39587" y="44800"/>
                  </a:lnTo>
                  <a:lnTo>
                    <a:pt x="39838" y="44064"/>
                  </a:lnTo>
                  <a:lnTo>
                    <a:pt x="40076" y="43309"/>
                  </a:lnTo>
                  <a:lnTo>
                    <a:pt x="40314" y="42536"/>
                  </a:lnTo>
                  <a:lnTo>
                    <a:pt x="40552" y="41745"/>
                  </a:lnTo>
                  <a:lnTo>
                    <a:pt x="40778" y="40935"/>
                  </a:lnTo>
                  <a:lnTo>
                    <a:pt x="41003" y="40088"/>
                  </a:lnTo>
                  <a:lnTo>
                    <a:pt x="41222" y="39242"/>
                  </a:lnTo>
                  <a:lnTo>
                    <a:pt x="41441" y="38376"/>
                  </a:lnTo>
                  <a:lnTo>
                    <a:pt x="41705" y="37235"/>
                  </a:lnTo>
                  <a:lnTo>
                    <a:pt x="41949" y="36094"/>
                  </a:lnTo>
                  <a:lnTo>
                    <a:pt x="42181" y="34953"/>
                  </a:lnTo>
                  <a:lnTo>
                    <a:pt x="42400" y="33812"/>
                  </a:lnTo>
                  <a:lnTo>
                    <a:pt x="42606" y="32652"/>
                  </a:lnTo>
                  <a:lnTo>
                    <a:pt x="42799" y="31511"/>
                  </a:lnTo>
                  <a:lnTo>
                    <a:pt x="42979" y="30352"/>
                  </a:lnTo>
                  <a:lnTo>
                    <a:pt x="43147" y="29192"/>
                  </a:lnTo>
                  <a:lnTo>
                    <a:pt x="43301" y="28014"/>
                  </a:lnTo>
                  <a:lnTo>
                    <a:pt x="43449" y="26854"/>
                  </a:lnTo>
                  <a:lnTo>
                    <a:pt x="43591" y="25676"/>
                  </a:lnTo>
                  <a:lnTo>
                    <a:pt x="43720" y="24498"/>
                  </a:lnTo>
                  <a:lnTo>
                    <a:pt x="43836" y="23321"/>
                  </a:lnTo>
                  <a:lnTo>
                    <a:pt x="43951" y="22124"/>
                  </a:lnTo>
                  <a:lnTo>
                    <a:pt x="44054" y="20946"/>
                  </a:lnTo>
                  <a:lnTo>
                    <a:pt x="44151" y="19750"/>
                  </a:lnTo>
                  <a:lnTo>
                    <a:pt x="44248" y="18553"/>
                  </a:lnTo>
                  <a:lnTo>
                    <a:pt x="44338" y="17339"/>
                  </a:lnTo>
                  <a:lnTo>
                    <a:pt x="44421" y="16142"/>
                  </a:lnTo>
                  <a:lnTo>
                    <a:pt x="44499" y="14927"/>
                  </a:lnTo>
                  <a:lnTo>
                    <a:pt x="44647" y="12479"/>
                  </a:lnTo>
                  <a:lnTo>
                    <a:pt x="44788" y="10032"/>
                  </a:lnTo>
                  <a:lnTo>
                    <a:pt x="45072" y="5062"/>
                  </a:lnTo>
                  <a:lnTo>
                    <a:pt x="45226" y="2540"/>
                  </a:lnTo>
                  <a:lnTo>
                    <a:pt x="45387"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 name="Google Shape;591;p33"/>
            <p:cNvSpPr/>
            <p:nvPr/>
          </p:nvSpPr>
          <p:spPr>
            <a:xfrm>
              <a:off x="-851625" y="-21102025"/>
              <a:ext cx="579425" cy="762950"/>
            </a:xfrm>
            <a:custGeom>
              <a:avLst/>
              <a:gdLst/>
              <a:ahLst/>
              <a:cxnLst/>
              <a:rect l="l" t="t" r="r" b="b"/>
              <a:pathLst>
                <a:path w="23177" h="30518" extrusionOk="0">
                  <a:moveTo>
                    <a:pt x="3516" y="0"/>
                  </a:moveTo>
                  <a:lnTo>
                    <a:pt x="3361" y="1988"/>
                  </a:lnTo>
                  <a:lnTo>
                    <a:pt x="3200" y="3976"/>
                  </a:lnTo>
                  <a:lnTo>
                    <a:pt x="3027" y="5945"/>
                  </a:lnTo>
                  <a:lnTo>
                    <a:pt x="2846" y="7915"/>
                  </a:lnTo>
                  <a:lnTo>
                    <a:pt x="2660" y="9866"/>
                  </a:lnTo>
                  <a:lnTo>
                    <a:pt x="2460" y="11798"/>
                  </a:lnTo>
                  <a:lnTo>
                    <a:pt x="2254" y="13731"/>
                  </a:lnTo>
                  <a:lnTo>
                    <a:pt x="2035" y="15664"/>
                  </a:lnTo>
                  <a:lnTo>
                    <a:pt x="1810" y="17560"/>
                  </a:lnTo>
                  <a:lnTo>
                    <a:pt x="1578" y="19455"/>
                  </a:lnTo>
                  <a:lnTo>
                    <a:pt x="1340" y="21333"/>
                  </a:lnTo>
                  <a:lnTo>
                    <a:pt x="1089" y="23210"/>
                  </a:lnTo>
                  <a:lnTo>
                    <a:pt x="825" y="25051"/>
                  </a:lnTo>
                  <a:lnTo>
                    <a:pt x="561" y="26891"/>
                  </a:lnTo>
                  <a:lnTo>
                    <a:pt x="284" y="28713"/>
                  </a:lnTo>
                  <a:lnTo>
                    <a:pt x="1" y="30517"/>
                  </a:lnTo>
                  <a:lnTo>
                    <a:pt x="5466" y="30223"/>
                  </a:lnTo>
                  <a:lnTo>
                    <a:pt x="8196" y="30075"/>
                  </a:lnTo>
                  <a:lnTo>
                    <a:pt x="10926" y="29947"/>
                  </a:lnTo>
                  <a:lnTo>
                    <a:pt x="13655" y="29836"/>
                  </a:lnTo>
                  <a:lnTo>
                    <a:pt x="16379" y="29726"/>
                  </a:lnTo>
                  <a:lnTo>
                    <a:pt x="19108" y="29671"/>
                  </a:lnTo>
                  <a:lnTo>
                    <a:pt x="21831" y="29615"/>
                  </a:lnTo>
                  <a:lnTo>
                    <a:pt x="21954" y="28032"/>
                  </a:lnTo>
                  <a:lnTo>
                    <a:pt x="22069" y="26450"/>
                  </a:lnTo>
                  <a:lnTo>
                    <a:pt x="22179" y="24885"/>
                  </a:lnTo>
                  <a:lnTo>
                    <a:pt x="22282" y="23302"/>
                  </a:lnTo>
                  <a:lnTo>
                    <a:pt x="22379" y="21719"/>
                  </a:lnTo>
                  <a:lnTo>
                    <a:pt x="22475" y="20136"/>
                  </a:lnTo>
                  <a:lnTo>
                    <a:pt x="22559" y="18572"/>
                  </a:lnTo>
                  <a:lnTo>
                    <a:pt x="22642" y="16989"/>
                  </a:lnTo>
                  <a:lnTo>
                    <a:pt x="22726" y="15424"/>
                  </a:lnTo>
                  <a:lnTo>
                    <a:pt x="22803" y="13860"/>
                  </a:lnTo>
                  <a:lnTo>
                    <a:pt x="22939" y="10731"/>
                  </a:lnTo>
                  <a:lnTo>
                    <a:pt x="23067" y="7602"/>
                  </a:lnTo>
                  <a:lnTo>
                    <a:pt x="23177" y="4491"/>
                  </a:lnTo>
                  <a:lnTo>
                    <a:pt x="22636" y="4841"/>
                  </a:lnTo>
                  <a:lnTo>
                    <a:pt x="22082" y="5191"/>
                  </a:lnTo>
                  <a:lnTo>
                    <a:pt x="21522" y="5522"/>
                  </a:lnTo>
                  <a:lnTo>
                    <a:pt x="20956" y="5853"/>
                  </a:lnTo>
                  <a:lnTo>
                    <a:pt x="20376" y="6166"/>
                  </a:lnTo>
                  <a:lnTo>
                    <a:pt x="19797" y="6461"/>
                  </a:lnTo>
                  <a:lnTo>
                    <a:pt x="19205" y="6755"/>
                  </a:lnTo>
                  <a:lnTo>
                    <a:pt x="18612" y="7031"/>
                  </a:lnTo>
                  <a:lnTo>
                    <a:pt x="18014" y="7289"/>
                  </a:lnTo>
                  <a:lnTo>
                    <a:pt x="17409" y="7528"/>
                  </a:lnTo>
                  <a:lnTo>
                    <a:pt x="16803" y="7749"/>
                  </a:lnTo>
                  <a:lnTo>
                    <a:pt x="16198" y="7952"/>
                  </a:lnTo>
                  <a:lnTo>
                    <a:pt x="15587" y="8136"/>
                  </a:lnTo>
                  <a:lnTo>
                    <a:pt x="14982" y="8283"/>
                  </a:lnTo>
                  <a:lnTo>
                    <a:pt x="14370" y="8412"/>
                  </a:lnTo>
                  <a:lnTo>
                    <a:pt x="13765" y="8522"/>
                  </a:lnTo>
                  <a:lnTo>
                    <a:pt x="13160" y="8614"/>
                  </a:lnTo>
                  <a:lnTo>
                    <a:pt x="12554" y="8670"/>
                  </a:lnTo>
                  <a:lnTo>
                    <a:pt x="11956" y="8688"/>
                  </a:lnTo>
                  <a:lnTo>
                    <a:pt x="11363" y="8688"/>
                  </a:lnTo>
                  <a:lnTo>
                    <a:pt x="10771" y="8651"/>
                  </a:lnTo>
                  <a:lnTo>
                    <a:pt x="10192" y="8577"/>
                  </a:lnTo>
                  <a:lnTo>
                    <a:pt x="9612" y="8485"/>
                  </a:lnTo>
                  <a:lnTo>
                    <a:pt x="9046" y="8338"/>
                  </a:lnTo>
                  <a:lnTo>
                    <a:pt x="8486" y="8173"/>
                  </a:lnTo>
                  <a:lnTo>
                    <a:pt x="7932" y="7952"/>
                  </a:lnTo>
                  <a:lnTo>
                    <a:pt x="7662" y="7841"/>
                  </a:lnTo>
                  <a:lnTo>
                    <a:pt x="7391" y="7694"/>
                  </a:lnTo>
                  <a:lnTo>
                    <a:pt x="7127" y="7565"/>
                  </a:lnTo>
                  <a:lnTo>
                    <a:pt x="6863" y="7400"/>
                  </a:lnTo>
                  <a:lnTo>
                    <a:pt x="6600" y="7252"/>
                  </a:lnTo>
                  <a:lnTo>
                    <a:pt x="6342" y="7068"/>
                  </a:lnTo>
                  <a:lnTo>
                    <a:pt x="6085" y="6884"/>
                  </a:lnTo>
                  <a:lnTo>
                    <a:pt x="5833" y="6700"/>
                  </a:lnTo>
                  <a:lnTo>
                    <a:pt x="5589" y="6498"/>
                  </a:lnTo>
                  <a:lnTo>
                    <a:pt x="5344" y="6277"/>
                  </a:lnTo>
                  <a:lnTo>
                    <a:pt x="5100" y="6056"/>
                  </a:lnTo>
                  <a:lnTo>
                    <a:pt x="4861" y="5798"/>
                  </a:lnTo>
                  <a:lnTo>
                    <a:pt x="4784" y="5725"/>
                  </a:lnTo>
                  <a:lnTo>
                    <a:pt x="4713" y="5614"/>
                  </a:lnTo>
                  <a:lnTo>
                    <a:pt x="4642" y="5504"/>
                  </a:lnTo>
                  <a:lnTo>
                    <a:pt x="4572" y="5393"/>
                  </a:lnTo>
                  <a:lnTo>
                    <a:pt x="4507" y="5264"/>
                  </a:lnTo>
                  <a:lnTo>
                    <a:pt x="4443" y="5136"/>
                  </a:lnTo>
                  <a:lnTo>
                    <a:pt x="4327" y="4841"/>
                  </a:lnTo>
                  <a:lnTo>
                    <a:pt x="4224" y="4528"/>
                  </a:lnTo>
                  <a:lnTo>
                    <a:pt x="4127" y="4178"/>
                  </a:lnTo>
                  <a:lnTo>
                    <a:pt x="4044" y="3829"/>
                  </a:lnTo>
                  <a:lnTo>
                    <a:pt x="3973" y="3442"/>
                  </a:lnTo>
                  <a:lnTo>
                    <a:pt x="3915" y="3056"/>
                  </a:lnTo>
                  <a:lnTo>
                    <a:pt x="3870" y="2651"/>
                  </a:lnTo>
                  <a:lnTo>
                    <a:pt x="3838" y="2227"/>
                  </a:lnTo>
                  <a:lnTo>
                    <a:pt x="3818" y="1823"/>
                  </a:lnTo>
                  <a:lnTo>
                    <a:pt x="3806" y="1399"/>
                  </a:lnTo>
                  <a:lnTo>
                    <a:pt x="3812" y="976"/>
                  </a:lnTo>
                  <a:lnTo>
                    <a:pt x="3831" y="571"/>
                  </a:lnTo>
                  <a:lnTo>
                    <a:pt x="3863" y="166"/>
                  </a:lnTo>
                  <a:lnTo>
                    <a:pt x="3516"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2" name="Google Shape;592;p33"/>
            <p:cNvSpPr/>
            <p:nvPr/>
          </p:nvSpPr>
          <p:spPr>
            <a:xfrm>
              <a:off x="-763750" y="-21842400"/>
              <a:ext cx="501050" cy="744525"/>
            </a:xfrm>
            <a:custGeom>
              <a:avLst/>
              <a:gdLst/>
              <a:ahLst/>
              <a:cxnLst/>
              <a:rect l="l" t="t" r="r" b="b"/>
              <a:pathLst>
                <a:path w="20042" h="29781" extrusionOk="0">
                  <a:moveTo>
                    <a:pt x="19951" y="0"/>
                  </a:moveTo>
                  <a:lnTo>
                    <a:pt x="18831" y="350"/>
                  </a:lnTo>
                  <a:lnTo>
                    <a:pt x="17711" y="700"/>
                  </a:lnTo>
                  <a:lnTo>
                    <a:pt x="16578" y="1013"/>
                  </a:lnTo>
                  <a:lnTo>
                    <a:pt x="15439" y="1326"/>
                  </a:lnTo>
                  <a:lnTo>
                    <a:pt x="14293" y="1602"/>
                  </a:lnTo>
                  <a:lnTo>
                    <a:pt x="13147" y="1859"/>
                  </a:lnTo>
                  <a:lnTo>
                    <a:pt x="11994" y="2080"/>
                  </a:lnTo>
                  <a:lnTo>
                    <a:pt x="10848" y="2283"/>
                  </a:lnTo>
                  <a:lnTo>
                    <a:pt x="9696" y="2430"/>
                  </a:lnTo>
                  <a:lnTo>
                    <a:pt x="8544" y="2577"/>
                  </a:lnTo>
                  <a:lnTo>
                    <a:pt x="7391" y="2669"/>
                  </a:lnTo>
                  <a:lnTo>
                    <a:pt x="6245" y="2725"/>
                  </a:lnTo>
                  <a:lnTo>
                    <a:pt x="5106" y="2743"/>
                  </a:lnTo>
                  <a:lnTo>
                    <a:pt x="3966" y="2706"/>
                  </a:lnTo>
                  <a:lnTo>
                    <a:pt x="3406" y="2688"/>
                  </a:lnTo>
                  <a:lnTo>
                    <a:pt x="2840" y="2651"/>
                  </a:lnTo>
                  <a:lnTo>
                    <a:pt x="2280" y="2596"/>
                  </a:lnTo>
                  <a:lnTo>
                    <a:pt x="1720" y="2522"/>
                  </a:lnTo>
                  <a:lnTo>
                    <a:pt x="1649" y="2522"/>
                  </a:lnTo>
                  <a:lnTo>
                    <a:pt x="1578" y="2504"/>
                  </a:lnTo>
                  <a:lnTo>
                    <a:pt x="1514" y="2467"/>
                  </a:lnTo>
                  <a:lnTo>
                    <a:pt x="1449" y="2430"/>
                  </a:lnTo>
                  <a:lnTo>
                    <a:pt x="1327" y="2320"/>
                  </a:lnTo>
                  <a:lnTo>
                    <a:pt x="1205" y="2209"/>
                  </a:lnTo>
                  <a:lnTo>
                    <a:pt x="1179" y="3939"/>
                  </a:lnTo>
                  <a:lnTo>
                    <a:pt x="1147" y="5669"/>
                  </a:lnTo>
                  <a:lnTo>
                    <a:pt x="1108" y="7400"/>
                  </a:lnTo>
                  <a:lnTo>
                    <a:pt x="1063" y="9130"/>
                  </a:lnTo>
                  <a:lnTo>
                    <a:pt x="1012" y="10860"/>
                  </a:lnTo>
                  <a:lnTo>
                    <a:pt x="954" y="12590"/>
                  </a:lnTo>
                  <a:lnTo>
                    <a:pt x="889" y="14302"/>
                  </a:lnTo>
                  <a:lnTo>
                    <a:pt x="818" y="16032"/>
                  </a:lnTo>
                  <a:lnTo>
                    <a:pt x="741" y="17744"/>
                  </a:lnTo>
                  <a:lnTo>
                    <a:pt x="657" y="19455"/>
                  </a:lnTo>
                  <a:lnTo>
                    <a:pt x="561" y="21167"/>
                  </a:lnTo>
                  <a:lnTo>
                    <a:pt x="464" y="22860"/>
                  </a:lnTo>
                  <a:lnTo>
                    <a:pt x="361" y="24572"/>
                  </a:lnTo>
                  <a:lnTo>
                    <a:pt x="245" y="26247"/>
                  </a:lnTo>
                  <a:lnTo>
                    <a:pt x="130" y="27940"/>
                  </a:lnTo>
                  <a:lnTo>
                    <a:pt x="1" y="29615"/>
                  </a:lnTo>
                  <a:lnTo>
                    <a:pt x="348" y="29781"/>
                  </a:lnTo>
                  <a:lnTo>
                    <a:pt x="374" y="29560"/>
                  </a:lnTo>
                  <a:lnTo>
                    <a:pt x="406" y="29358"/>
                  </a:lnTo>
                  <a:lnTo>
                    <a:pt x="445" y="29137"/>
                  </a:lnTo>
                  <a:lnTo>
                    <a:pt x="484" y="28934"/>
                  </a:lnTo>
                  <a:lnTo>
                    <a:pt x="535" y="28750"/>
                  </a:lnTo>
                  <a:lnTo>
                    <a:pt x="580" y="28548"/>
                  </a:lnTo>
                  <a:lnTo>
                    <a:pt x="638" y="28382"/>
                  </a:lnTo>
                  <a:lnTo>
                    <a:pt x="696" y="28198"/>
                  </a:lnTo>
                  <a:lnTo>
                    <a:pt x="760" y="28032"/>
                  </a:lnTo>
                  <a:lnTo>
                    <a:pt x="831" y="27885"/>
                  </a:lnTo>
                  <a:lnTo>
                    <a:pt x="902" y="27738"/>
                  </a:lnTo>
                  <a:lnTo>
                    <a:pt x="979" y="27609"/>
                  </a:lnTo>
                  <a:lnTo>
                    <a:pt x="1063" y="27499"/>
                  </a:lnTo>
                  <a:lnTo>
                    <a:pt x="1153" y="27388"/>
                  </a:lnTo>
                  <a:lnTo>
                    <a:pt x="1250" y="27315"/>
                  </a:lnTo>
                  <a:lnTo>
                    <a:pt x="1346" y="27241"/>
                  </a:lnTo>
                  <a:lnTo>
                    <a:pt x="1642" y="27039"/>
                  </a:lnTo>
                  <a:lnTo>
                    <a:pt x="1939" y="26855"/>
                  </a:lnTo>
                  <a:lnTo>
                    <a:pt x="2228" y="26689"/>
                  </a:lnTo>
                  <a:lnTo>
                    <a:pt x="2531" y="26560"/>
                  </a:lnTo>
                  <a:lnTo>
                    <a:pt x="2827" y="26431"/>
                  </a:lnTo>
                  <a:lnTo>
                    <a:pt x="3123" y="26321"/>
                  </a:lnTo>
                  <a:lnTo>
                    <a:pt x="3426" y="26247"/>
                  </a:lnTo>
                  <a:lnTo>
                    <a:pt x="3722" y="26173"/>
                  </a:lnTo>
                  <a:lnTo>
                    <a:pt x="4024" y="26118"/>
                  </a:lnTo>
                  <a:lnTo>
                    <a:pt x="4327" y="26081"/>
                  </a:lnTo>
                  <a:lnTo>
                    <a:pt x="4630" y="26045"/>
                  </a:lnTo>
                  <a:lnTo>
                    <a:pt x="4932" y="26026"/>
                  </a:lnTo>
                  <a:lnTo>
                    <a:pt x="5544" y="26045"/>
                  </a:lnTo>
                  <a:lnTo>
                    <a:pt x="6155" y="26081"/>
                  </a:lnTo>
                  <a:lnTo>
                    <a:pt x="6760" y="26137"/>
                  </a:lnTo>
                  <a:lnTo>
                    <a:pt x="7372" y="26229"/>
                  </a:lnTo>
                  <a:lnTo>
                    <a:pt x="8595" y="26431"/>
                  </a:lnTo>
                  <a:lnTo>
                    <a:pt x="9207" y="26542"/>
                  </a:lnTo>
                  <a:lnTo>
                    <a:pt x="9812" y="26634"/>
                  </a:lnTo>
                  <a:lnTo>
                    <a:pt x="10417" y="26707"/>
                  </a:lnTo>
                  <a:lnTo>
                    <a:pt x="11022" y="26744"/>
                  </a:lnTo>
                  <a:lnTo>
                    <a:pt x="12123" y="26799"/>
                  </a:lnTo>
                  <a:lnTo>
                    <a:pt x="13230" y="26836"/>
                  </a:lnTo>
                  <a:lnTo>
                    <a:pt x="15445" y="26873"/>
                  </a:lnTo>
                  <a:lnTo>
                    <a:pt x="16546" y="26910"/>
                  </a:lnTo>
                  <a:lnTo>
                    <a:pt x="17653" y="26947"/>
                  </a:lnTo>
                  <a:lnTo>
                    <a:pt x="18761" y="27002"/>
                  </a:lnTo>
                  <a:lnTo>
                    <a:pt x="19861" y="27075"/>
                  </a:lnTo>
                  <a:lnTo>
                    <a:pt x="19900" y="25382"/>
                  </a:lnTo>
                  <a:lnTo>
                    <a:pt x="19932" y="23707"/>
                  </a:lnTo>
                  <a:lnTo>
                    <a:pt x="19958" y="22014"/>
                  </a:lnTo>
                  <a:lnTo>
                    <a:pt x="19984" y="20320"/>
                  </a:lnTo>
                  <a:lnTo>
                    <a:pt x="20003" y="18627"/>
                  </a:lnTo>
                  <a:lnTo>
                    <a:pt x="20016" y="16952"/>
                  </a:lnTo>
                  <a:lnTo>
                    <a:pt x="20029" y="15259"/>
                  </a:lnTo>
                  <a:lnTo>
                    <a:pt x="20035" y="13566"/>
                  </a:lnTo>
                  <a:lnTo>
                    <a:pt x="20042" y="11872"/>
                  </a:lnTo>
                  <a:lnTo>
                    <a:pt x="20035" y="10179"/>
                  </a:lnTo>
                  <a:lnTo>
                    <a:pt x="20035" y="8486"/>
                  </a:lnTo>
                  <a:lnTo>
                    <a:pt x="20022" y="6792"/>
                  </a:lnTo>
                  <a:lnTo>
                    <a:pt x="20009" y="5099"/>
                  </a:lnTo>
                  <a:lnTo>
                    <a:pt x="19997" y="3387"/>
                  </a:lnTo>
                  <a:lnTo>
                    <a:pt x="19977" y="1694"/>
                  </a:lnTo>
                  <a:lnTo>
                    <a:pt x="19951"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 name="Google Shape;593;p33"/>
            <p:cNvSpPr/>
            <p:nvPr/>
          </p:nvSpPr>
          <p:spPr>
            <a:xfrm>
              <a:off x="-765825" y="-22760850"/>
              <a:ext cx="496525" cy="738100"/>
            </a:xfrm>
            <a:custGeom>
              <a:avLst/>
              <a:gdLst/>
              <a:ahLst/>
              <a:cxnLst/>
              <a:rect l="l" t="t" r="r" b="b"/>
              <a:pathLst>
                <a:path w="19861" h="29524" extrusionOk="0">
                  <a:moveTo>
                    <a:pt x="0" y="0"/>
                  </a:moveTo>
                  <a:lnTo>
                    <a:pt x="148" y="1786"/>
                  </a:lnTo>
                  <a:lnTo>
                    <a:pt x="283" y="3571"/>
                  </a:lnTo>
                  <a:lnTo>
                    <a:pt x="412" y="5375"/>
                  </a:lnTo>
                  <a:lnTo>
                    <a:pt x="528" y="7197"/>
                  </a:lnTo>
                  <a:lnTo>
                    <a:pt x="637" y="9019"/>
                  </a:lnTo>
                  <a:lnTo>
                    <a:pt x="734" y="10860"/>
                  </a:lnTo>
                  <a:lnTo>
                    <a:pt x="831" y="12700"/>
                  </a:lnTo>
                  <a:lnTo>
                    <a:pt x="914" y="14541"/>
                  </a:lnTo>
                  <a:lnTo>
                    <a:pt x="985" y="16400"/>
                  </a:lnTo>
                  <a:lnTo>
                    <a:pt x="1056" y="18259"/>
                  </a:lnTo>
                  <a:lnTo>
                    <a:pt x="1114" y="20136"/>
                  </a:lnTo>
                  <a:lnTo>
                    <a:pt x="1165" y="22014"/>
                  </a:lnTo>
                  <a:lnTo>
                    <a:pt x="1204" y="23891"/>
                  </a:lnTo>
                  <a:lnTo>
                    <a:pt x="1243" y="25769"/>
                  </a:lnTo>
                  <a:lnTo>
                    <a:pt x="1268" y="27646"/>
                  </a:lnTo>
                  <a:lnTo>
                    <a:pt x="1288" y="29523"/>
                  </a:lnTo>
                  <a:lnTo>
                    <a:pt x="1410" y="29395"/>
                  </a:lnTo>
                  <a:lnTo>
                    <a:pt x="1532" y="29266"/>
                  </a:lnTo>
                  <a:lnTo>
                    <a:pt x="1597" y="29210"/>
                  </a:lnTo>
                  <a:lnTo>
                    <a:pt x="1661" y="29155"/>
                  </a:lnTo>
                  <a:lnTo>
                    <a:pt x="1732" y="29137"/>
                  </a:lnTo>
                  <a:lnTo>
                    <a:pt x="1803" y="29118"/>
                  </a:lnTo>
                  <a:lnTo>
                    <a:pt x="2356" y="28971"/>
                  </a:lnTo>
                  <a:lnTo>
                    <a:pt x="2910" y="28842"/>
                  </a:lnTo>
                  <a:lnTo>
                    <a:pt x="4024" y="28603"/>
                  </a:lnTo>
                  <a:lnTo>
                    <a:pt x="5144" y="28401"/>
                  </a:lnTo>
                  <a:lnTo>
                    <a:pt x="6271" y="28235"/>
                  </a:lnTo>
                  <a:lnTo>
                    <a:pt x="7404" y="28106"/>
                  </a:lnTo>
                  <a:lnTo>
                    <a:pt x="8543" y="28014"/>
                  </a:lnTo>
                  <a:lnTo>
                    <a:pt x="9683" y="27959"/>
                  </a:lnTo>
                  <a:lnTo>
                    <a:pt x="10822" y="27940"/>
                  </a:lnTo>
                  <a:lnTo>
                    <a:pt x="11962" y="27940"/>
                  </a:lnTo>
                  <a:lnTo>
                    <a:pt x="13101" y="27977"/>
                  </a:lnTo>
                  <a:lnTo>
                    <a:pt x="14240" y="28051"/>
                  </a:lnTo>
                  <a:lnTo>
                    <a:pt x="15380" y="28125"/>
                  </a:lnTo>
                  <a:lnTo>
                    <a:pt x="16507" y="28253"/>
                  </a:lnTo>
                  <a:lnTo>
                    <a:pt x="17633" y="28382"/>
                  </a:lnTo>
                  <a:lnTo>
                    <a:pt x="18753" y="28529"/>
                  </a:lnTo>
                  <a:lnTo>
                    <a:pt x="19861" y="28714"/>
                  </a:lnTo>
                  <a:lnTo>
                    <a:pt x="19783" y="25787"/>
                  </a:lnTo>
                  <a:lnTo>
                    <a:pt x="19687" y="22860"/>
                  </a:lnTo>
                  <a:lnTo>
                    <a:pt x="19590" y="19934"/>
                  </a:lnTo>
                  <a:lnTo>
                    <a:pt x="19481" y="16989"/>
                  </a:lnTo>
                  <a:lnTo>
                    <a:pt x="19359" y="14026"/>
                  </a:lnTo>
                  <a:lnTo>
                    <a:pt x="19230" y="11044"/>
                  </a:lnTo>
                  <a:lnTo>
                    <a:pt x="19095" y="8062"/>
                  </a:lnTo>
                  <a:lnTo>
                    <a:pt x="18947" y="5062"/>
                  </a:lnTo>
                  <a:lnTo>
                    <a:pt x="18534" y="5375"/>
                  </a:lnTo>
                  <a:lnTo>
                    <a:pt x="18129" y="5669"/>
                  </a:lnTo>
                  <a:lnTo>
                    <a:pt x="17723" y="5927"/>
                  </a:lnTo>
                  <a:lnTo>
                    <a:pt x="17324" y="6185"/>
                  </a:lnTo>
                  <a:lnTo>
                    <a:pt x="16919" y="6424"/>
                  </a:lnTo>
                  <a:lnTo>
                    <a:pt x="16519" y="6627"/>
                  </a:lnTo>
                  <a:lnTo>
                    <a:pt x="16127" y="6811"/>
                  </a:lnTo>
                  <a:lnTo>
                    <a:pt x="15740" y="6958"/>
                  </a:lnTo>
                  <a:lnTo>
                    <a:pt x="15238" y="7087"/>
                  </a:lnTo>
                  <a:lnTo>
                    <a:pt x="14743" y="7197"/>
                  </a:lnTo>
                  <a:lnTo>
                    <a:pt x="14240" y="7271"/>
                  </a:lnTo>
                  <a:lnTo>
                    <a:pt x="13745" y="7326"/>
                  </a:lnTo>
                  <a:lnTo>
                    <a:pt x="13243" y="7363"/>
                  </a:lnTo>
                  <a:lnTo>
                    <a:pt x="12740" y="7363"/>
                  </a:lnTo>
                  <a:lnTo>
                    <a:pt x="12245" y="7344"/>
                  </a:lnTo>
                  <a:lnTo>
                    <a:pt x="11743" y="7308"/>
                  </a:lnTo>
                  <a:lnTo>
                    <a:pt x="11247" y="7252"/>
                  </a:lnTo>
                  <a:lnTo>
                    <a:pt x="10745" y="7160"/>
                  </a:lnTo>
                  <a:lnTo>
                    <a:pt x="10249" y="7050"/>
                  </a:lnTo>
                  <a:lnTo>
                    <a:pt x="9747" y="6921"/>
                  </a:lnTo>
                  <a:lnTo>
                    <a:pt x="9251" y="6774"/>
                  </a:lnTo>
                  <a:lnTo>
                    <a:pt x="8756" y="6590"/>
                  </a:lnTo>
                  <a:lnTo>
                    <a:pt x="8260" y="6387"/>
                  </a:lnTo>
                  <a:lnTo>
                    <a:pt x="7764" y="6166"/>
                  </a:lnTo>
                  <a:lnTo>
                    <a:pt x="7268" y="5927"/>
                  </a:lnTo>
                  <a:lnTo>
                    <a:pt x="6773" y="5669"/>
                  </a:lnTo>
                  <a:lnTo>
                    <a:pt x="6283" y="5393"/>
                  </a:lnTo>
                  <a:lnTo>
                    <a:pt x="5788" y="5080"/>
                  </a:lnTo>
                  <a:lnTo>
                    <a:pt x="5298" y="4768"/>
                  </a:lnTo>
                  <a:lnTo>
                    <a:pt x="4809" y="4418"/>
                  </a:lnTo>
                  <a:lnTo>
                    <a:pt x="4320" y="4068"/>
                  </a:lnTo>
                  <a:lnTo>
                    <a:pt x="3837" y="3682"/>
                  </a:lnTo>
                  <a:lnTo>
                    <a:pt x="3348" y="3277"/>
                  </a:lnTo>
                  <a:lnTo>
                    <a:pt x="2865" y="2872"/>
                  </a:lnTo>
                  <a:lnTo>
                    <a:pt x="2382" y="2430"/>
                  </a:lnTo>
                  <a:lnTo>
                    <a:pt x="1906" y="1970"/>
                  </a:lnTo>
                  <a:lnTo>
                    <a:pt x="1423" y="1510"/>
                  </a:lnTo>
                  <a:lnTo>
                    <a:pt x="946" y="1013"/>
                  </a:lnTo>
                  <a:lnTo>
                    <a:pt x="470" y="516"/>
                  </a:lnTo>
                  <a:lnTo>
                    <a:pt x="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4" name="Google Shape;594;p33"/>
            <p:cNvSpPr/>
            <p:nvPr/>
          </p:nvSpPr>
          <p:spPr>
            <a:xfrm>
              <a:off x="-694700" y="-17889300"/>
              <a:ext cx="570250" cy="1533700"/>
            </a:xfrm>
            <a:custGeom>
              <a:avLst/>
              <a:gdLst/>
              <a:ahLst/>
              <a:cxnLst/>
              <a:rect l="l" t="t" r="r" b="b"/>
              <a:pathLst>
                <a:path w="22810" h="61348" extrusionOk="0">
                  <a:moveTo>
                    <a:pt x="12104" y="8026"/>
                  </a:moveTo>
                  <a:lnTo>
                    <a:pt x="12380" y="8062"/>
                  </a:lnTo>
                  <a:lnTo>
                    <a:pt x="12651" y="8099"/>
                  </a:lnTo>
                  <a:lnTo>
                    <a:pt x="12928" y="8154"/>
                  </a:lnTo>
                  <a:lnTo>
                    <a:pt x="13198" y="8228"/>
                  </a:lnTo>
                  <a:lnTo>
                    <a:pt x="13475" y="8320"/>
                  </a:lnTo>
                  <a:lnTo>
                    <a:pt x="13745" y="8431"/>
                  </a:lnTo>
                  <a:lnTo>
                    <a:pt x="14016" y="8559"/>
                  </a:lnTo>
                  <a:lnTo>
                    <a:pt x="14280" y="8707"/>
                  </a:lnTo>
                  <a:lnTo>
                    <a:pt x="14550" y="8854"/>
                  </a:lnTo>
                  <a:lnTo>
                    <a:pt x="14814" y="9038"/>
                  </a:lnTo>
                  <a:lnTo>
                    <a:pt x="15071" y="9222"/>
                  </a:lnTo>
                  <a:lnTo>
                    <a:pt x="15329" y="9443"/>
                  </a:lnTo>
                  <a:lnTo>
                    <a:pt x="15586" y="9664"/>
                  </a:lnTo>
                  <a:lnTo>
                    <a:pt x="15838" y="9903"/>
                  </a:lnTo>
                  <a:lnTo>
                    <a:pt x="16082" y="10161"/>
                  </a:lnTo>
                  <a:lnTo>
                    <a:pt x="16327" y="10418"/>
                  </a:lnTo>
                  <a:lnTo>
                    <a:pt x="16571" y="10713"/>
                  </a:lnTo>
                  <a:lnTo>
                    <a:pt x="16803" y="11007"/>
                  </a:lnTo>
                  <a:lnTo>
                    <a:pt x="17035" y="11339"/>
                  </a:lnTo>
                  <a:lnTo>
                    <a:pt x="17260" y="11670"/>
                  </a:lnTo>
                  <a:lnTo>
                    <a:pt x="17486" y="12020"/>
                  </a:lnTo>
                  <a:lnTo>
                    <a:pt x="17698" y="12388"/>
                  </a:lnTo>
                  <a:lnTo>
                    <a:pt x="17911" y="12774"/>
                  </a:lnTo>
                  <a:lnTo>
                    <a:pt x="18117" y="13179"/>
                  </a:lnTo>
                  <a:lnTo>
                    <a:pt x="18310" y="13584"/>
                  </a:lnTo>
                  <a:lnTo>
                    <a:pt x="18503" y="14026"/>
                  </a:lnTo>
                  <a:lnTo>
                    <a:pt x="18689" y="14468"/>
                  </a:lnTo>
                  <a:lnTo>
                    <a:pt x="18870" y="14928"/>
                  </a:lnTo>
                  <a:lnTo>
                    <a:pt x="19037" y="15406"/>
                  </a:lnTo>
                  <a:lnTo>
                    <a:pt x="19205" y="15903"/>
                  </a:lnTo>
                  <a:lnTo>
                    <a:pt x="19359" y="16400"/>
                  </a:lnTo>
                  <a:lnTo>
                    <a:pt x="19507" y="16934"/>
                  </a:lnTo>
                  <a:lnTo>
                    <a:pt x="19649" y="17468"/>
                  </a:lnTo>
                  <a:lnTo>
                    <a:pt x="19784" y="18038"/>
                  </a:lnTo>
                  <a:lnTo>
                    <a:pt x="19906" y="18609"/>
                  </a:lnTo>
                  <a:lnTo>
                    <a:pt x="19745" y="18186"/>
                  </a:lnTo>
                  <a:lnTo>
                    <a:pt x="19584" y="17762"/>
                  </a:lnTo>
                  <a:lnTo>
                    <a:pt x="19417" y="17357"/>
                  </a:lnTo>
                  <a:lnTo>
                    <a:pt x="19243" y="16971"/>
                  </a:lnTo>
                  <a:lnTo>
                    <a:pt x="19069" y="16603"/>
                  </a:lnTo>
                  <a:lnTo>
                    <a:pt x="18896" y="16235"/>
                  </a:lnTo>
                  <a:lnTo>
                    <a:pt x="18715" y="15903"/>
                  </a:lnTo>
                  <a:lnTo>
                    <a:pt x="18535" y="15554"/>
                  </a:lnTo>
                  <a:lnTo>
                    <a:pt x="18348" y="15241"/>
                  </a:lnTo>
                  <a:lnTo>
                    <a:pt x="18162" y="14946"/>
                  </a:lnTo>
                  <a:lnTo>
                    <a:pt x="17968" y="14652"/>
                  </a:lnTo>
                  <a:lnTo>
                    <a:pt x="17775" y="14376"/>
                  </a:lnTo>
                  <a:lnTo>
                    <a:pt x="17576" y="14118"/>
                  </a:lnTo>
                  <a:lnTo>
                    <a:pt x="17376" y="13879"/>
                  </a:lnTo>
                  <a:lnTo>
                    <a:pt x="17177" y="13639"/>
                  </a:lnTo>
                  <a:lnTo>
                    <a:pt x="16971" y="13437"/>
                  </a:lnTo>
                  <a:lnTo>
                    <a:pt x="16765" y="13234"/>
                  </a:lnTo>
                  <a:lnTo>
                    <a:pt x="16559" y="13069"/>
                  </a:lnTo>
                  <a:lnTo>
                    <a:pt x="16346" y="12903"/>
                  </a:lnTo>
                  <a:lnTo>
                    <a:pt x="16134" y="12774"/>
                  </a:lnTo>
                  <a:lnTo>
                    <a:pt x="15921" y="12645"/>
                  </a:lnTo>
                  <a:lnTo>
                    <a:pt x="15702" y="12553"/>
                  </a:lnTo>
                  <a:lnTo>
                    <a:pt x="15483" y="12461"/>
                  </a:lnTo>
                  <a:lnTo>
                    <a:pt x="15265" y="12406"/>
                  </a:lnTo>
                  <a:lnTo>
                    <a:pt x="15039" y="12351"/>
                  </a:lnTo>
                  <a:lnTo>
                    <a:pt x="14814" y="12333"/>
                  </a:lnTo>
                  <a:lnTo>
                    <a:pt x="14589" y="12333"/>
                  </a:lnTo>
                  <a:lnTo>
                    <a:pt x="14363" y="12351"/>
                  </a:lnTo>
                  <a:lnTo>
                    <a:pt x="14132" y="12388"/>
                  </a:lnTo>
                  <a:lnTo>
                    <a:pt x="13906" y="12443"/>
                  </a:lnTo>
                  <a:lnTo>
                    <a:pt x="13674" y="12517"/>
                  </a:lnTo>
                  <a:lnTo>
                    <a:pt x="13436" y="12627"/>
                  </a:lnTo>
                  <a:lnTo>
                    <a:pt x="13217" y="12756"/>
                  </a:lnTo>
                  <a:lnTo>
                    <a:pt x="12992" y="12885"/>
                  </a:lnTo>
                  <a:lnTo>
                    <a:pt x="12773" y="13032"/>
                  </a:lnTo>
                  <a:lnTo>
                    <a:pt x="12554" y="13216"/>
                  </a:lnTo>
                  <a:lnTo>
                    <a:pt x="12335" y="13400"/>
                  </a:lnTo>
                  <a:lnTo>
                    <a:pt x="12117" y="13603"/>
                  </a:lnTo>
                  <a:lnTo>
                    <a:pt x="11904" y="13823"/>
                  </a:lnTo>
                  <a:lnTo>
                    <a:pt x="11692" y="14063"/>
                  </a:lnTo>
                  <a:lnTo>
                    <a:pt x="11479" y="14320"/>
                  </a:lnTo>
                  <a:lnTo>
                    <a:pt x="11267" y="14596"/>
                  </a:lnTo>
                  <a:lnTo>
                    <a:pt x="11061" y="14873"/>
                  </a:lnTo>
                  <a:lnTo>
                    <a:pt x="10855" y="15167"/>
                  </a:lnTo>
                  <a:lnTo>
                    <a:pt x="10655" y="15480"/>
                  </a:lnTo>
                  <a:lnTo>
                    <a:pt x="10449" y="15811"/>
                  </a:lnTo>
                  <a:lnTo>
                    <a:pt x="10256" y="16143"/>
                  </a:lnTo>
                  <a:lnTo>
                    <a:pt x="10056" y="16511"/>
                  </a:lnTo>
                  <a:lnTo>
                    <a:pt x="9863" y="16879"/>
                  </a:lnTo>
                  <a:lnTo>
                    <a:pt x="9677" y="17247"/>
                  </a:lnTo>
                  <a:lnTo>
                    <a:pt x="9483" y="17652"/>
                  </a:lnTo>
                  <a:lnTo>
                    <a:pt x="9303" y="18057"/>
                  </a:lnTo>
                  <a:lnTo>
                    <a:pt x="9117" y="18462"/>
                  </a:lnTo>
                  <a:lnTo>
                    <a:pt x="8943" y="18903"/>
                  </a:lnTo>
                  <a:lnTo>
                    <a:pt x="8762" y="19345"/>
                  </a:lnTo>
                  <a:lnTo>
                    <a:pt x="8589" y="19787"/>
                  </a:lnTo>
                  <a:lnTo>
                    <a:pt x="8421" y="20247"/>
                  </a:lnTo>
                  <a:lnTo>
                    <a:pt x="8254" y="20726"/>
                  </a:lnTo>
                  <a:lnTo>
                    <a:pt x="8093" y="21204"/>
                  </a:lnTo>
                  <a:lnTo>
                    <a:pt x="7938" y="21701"/>
                  </a:lnTo>
                  <a:lnTo>
                    <a:pt x="7784" y="22198"/>
                  </a:lnTo>
                  <a:lnTo>
                    <a:pt x="7629" y="22713"/>
                  </a:lnTo>
                  <a:lnTo>
                    <a:pt x="7481" y="23229"/>
                  </a:lnTo>
                  <a:lnTo>
                    <a:pt x="7340" y="23763"/>
                  </a:lnTo>
                  <a:lnTo>
                    <a:pt x="7198" y="24296"/>
                  </a:lnTo>
                  <a:lnTo>
                    <a:pt x="7063" y="24848"/>
                  </a:lnTo>
                  <a:lnTo>
                    <a:pt x="6934" y="25401"/>
                  </a:lnTo>
                  <a:lnTo>
                    <a:pt x="6805" y="25971"/>
                  </a:lnTo>
                  <a:lnTo>
                    <a:pt x="6689" y="26542"/>
                  </a:lnTo>
                  <a:lnTo>
                    <a:pt x="6567" y="27112"/>
                  </a:lnTo>
                  <a:lnTo>
                    <a:pt x="6458" y="27701"/>
                  </a:lnTo>
                  <a:lnTo>
                    <a:pt x="6348" y="28290"/>
                  </a:lnTo>
                  <a:lnTo>
                    <a:pt x="6245" y="28879"/>
                  </a:lnTo>
                  <a:lnTo>
                    <a:pt x="6149" y="29487"/>
                  </a:lnTo>
                  <a:lnTo>
                    <a:pt x="6052" y="30094"/>
                  </a:lnTo>
                  <a:lnTo>
                    <a:pt x="5968" y="30702"/>
                  </a:lnTo>
                  <a:lnTo>
                    <a:pt x="5885" y="31309"/>
                  </a:lnTo>
                  <a:lnTo>
                    <a:pt x="5808" y="31935"/>
                  </a:lnTo>
                  <a:lnTo>
                    <a:pt x="5737" y="32561"/>
                  </a:lnTo>
                  <a:lnTo>
                    <a:pt x="5666" y="33186"/>
                  </a:lnTo>
                  <a:lnTo>
                    <a:pt x="5608" y="33831"/>
                  </a:lnTo>
                  <a:lnTo>
                    <a:pt x="5550" y="34456"/>
                  </a:lnTo>
                  <a:lnTo>
                    <a:pt x="5498" y="35101"/>
                  </a:lnTo>
                  <a:lnTo>
                    <a:pt x="5460" y="35745"/>
                  </a:lnTo>
                  <a:lnTo>
                    <a:pt x="5421" y="36389"/>
                  </a:lnTo>
                  <a:lnTo>
                    <a:pt x="5389" y="37033"/>
                  </a:lnTo>
                  <a:lnTo>
                    <a:pt x="5363" y="37677"/>
                  </a:lnTo>
                  <a:lnTo>
                    <a:pt x="5344" y="38322"/>
                  </a:lnTo>
                  <a:lnTo>
                    <a:pt x="5331" y="38984"/>
                  </a:lnTo>
                  <a:lnTo>
                    <a:pt x="5325" y="39628"/>
                  </a:lnTo>
                  <a:lnTo>
                    <a:pt x="5325" y="40291"/>
                  </a:lnTo>
                  <a:lnTo>
                    <a:pt x="5331" y="40935"/>
                  </a:lnTo>
                  <a:lnTo>
                    <a:pt x="5344" y="41598"/>
                  </a:lnTo>
                  <a:lnTo>
                    <a:pt x="5363" y="42242"/>
                  </a:lnTo>
                  <a:lnTo>
                    <a:pt x="5389" y="42905"/>
                  </a:lnTo>
                  <a:lnTo>
                    <a:pt x="5428" y="43549"/>
                  </a:lnTo>
                  <a:lnTo>
                    <a:pt x="5453" y="44027"/>
                  </a:lnTo>
                  <a:lnTo>
                    <a:pt x="5486" y="44506"/>
                  </a:lnTo>
                  <a:lnTo>
                    <a:pt x="5524" y="44966"/>
                  </a:lnTo>
                  <a:lnTo>
                    <a:pt x="5563" y="45426"/>
                  </a:lnTo>
                  <a:lnTo>
                    <a:pt x="5608" y="45886"/>
                  </a:lnTo>
                  <a:lnTo>
                    <a:pt x="5659" y="46346"/>
                  </a:lnTo>
                  <a:lnTo>
                    <a:pt x="5711" y="46788"/>
                  </a:lnTo>
                  <a:lnTo>
                    <a:pt x="5769" y="47230"/>
                  </a:lnTo>
                  <a:lnTo>
                    <a:pt x="5833" y="47672"/>
                  </a:lnTo>
                  <a:lnTo>
                    <a:pt x="5898" y="48113"/>
                  </a:lnTo>
                  <a:lnTo>
                    <a:pt x="5962" y="48555"/>
                  </a:lnTo>
                  <a:lnTo>
                    <a:pt x="6039" y="48978"/>
                  </a:lnTo>
                  <a:lnTo>
                    <a:pt x="6117" y="49420"/>
                  </a:lnTo>
                  <a:lnTo>
                    <a:pt x="6194" y="49844"/>
                  </a:lnTo>
                  <a:lnTo>
                    <a:pt x="6284" y="50267"/>
                  </a:lnTo>
                  <a:lnTo>
                    <a:pt x="6368" y="50672"/>
                  </a:lnTo>
                  <a:lnTo>
                    <a:pt x="6174" y="50341"/>
                  </a:lnTo>
                  <a:lnTo>
                    <a:pt x="5981" y="50009"/>
                  </a:lnTo>
                  <a:lnTo>
                    <a:pt x="5795" y="49641"/>
                  </a:lnTo>
                  <a:lnTo>
                    <a:pt x="5614" y="49273"/>
                  </a:lnTo>
                  <a:lnTo>
                    <a:pt x="5434" y="48886"/>
                  </a:lnTo>
                  <a:lnTo>
                    <a:pt x="5260" y="48482"/>
                  </a:lnTo>
                  <a:lnTo>
                    <a:pt x="5093" y="48077"/>
                  </a:lnTo>
                  <a:lnTo>
                    <a:pt x="4932" y="47635"/>
                  </a:lnTo>
                  <a:lnTo>
                    <a:pt x="4771" y="47193"/>
                  </a:lnTo>
                  <a:lnTo>
                    <a:pt x="4617" y="46751"/>
                  </a:lnTo>
                  <a:lnTo>
                    <a:pt x="4468" y="46291"/>
                  </a:lnTo>
                  <a:lnTo>
                    <a:pt x="4327" y="45813"/>
                  </a:lnTo>
                  <a:lnTo>
                    <a:pt x="4192" y="45316"/>
                  </a:lnTo>
                  <a:lnTo>
                    <a:pt x="4056" y="44819"/>
                  </a:lnTo>
                  <a:lnTo>
                    <a:pt x="3928" y="44303"/>
                  </a:lnTo>
                  <a:lnTo>
                    <a:pt x="3805" y="43788"/>
                  </a:lnTo>
                  <a:lnTo>
                    <a:pt x="3689" y="43254"/>
                  </a:lnTo>
                  <a:lnTo>
                    <a:pt x="3580" y="42702"/>
                  </a:lnTo>
                  <a:lnTo>
                    <a:pt x="3471" y="42168"/>
                  </a:lnTo>
                  <a:lnTo>
                    <a:pt x="3374" y="41598"/>
                  </a:lnTo>
                  <a:lnTo>
                    <a:pt x="3277" y="41046"/>
                  </a:lnTo>
                  <a:lnTo>
                    <a:pt x="3187" y="40457"/>
                  </a:lnTo>
                  <a:lnTo>
                    <a:pt x="3104" y="39886"/>
                  </a:lnTo>
                  <a:lnTo>
                    <a:pt x="3026" y="39297"/>
                  </a:lnTo>
                  <a:lnTo>
                    <a:pt x="2949" y="38690"/>
                  </a:lnTo>
                  <a:lnTo>
                    <a:pt x="2885" y="38101"/>
                  </a:lnTo>
                  <a:lnTo>
                    <a:pt x="2820" y="37493"/>
                  </a:lnTo>
                  <a:lnTo>
                    <a:pt x="2769" y="36886"/>
                  </a:lnTo>
                  <a:lnTo>
                    <a:pt x="2717" y="36260"/>
                  </a:lnTo>
                  <a:lnTo>
                    <a:pt x="2672" y="35634"/>
                  </a:lnTo>
                  <a:lnTo>
                    <a:pt x="2640" y="35008"/>
                  </a:lnTo>
                  <a:lnTo>
                    <a:pt x="2608" y="34383"/>
                  </a:lnTo>
                  <a:lnTo>
                    <a:pt x="2582" y="33757"/>
                  </a:lnTo>
                  <a:lnTo>
                    <a:pt x="2563" y="33113"/>
                  </a:lnTo>
                  <a:lnTo>
                    <a:pt x="2550" y="32468"/>
                  </a:lnTo>
                  <a:lnTo>
                    <a:pt x="2544" y="31824"/>
                  </a:lnTo>
                  <a:lnTo>
                    <a:pt x="2544" y="31180"/>
                  </a:lnTo>
                  <a:lnTo>
                    <a:pt x="2550" y="30536"/>
                  </a:lnTo>
                  <a:lnTo>
                    <a:pt x="2563" y="29892"/>
                  </a:lnTo>
                  <a:lnTo>
                    <a:pt x="2582" y="29247"/>
                  </a:lnTo>
                  <a:lnTo>
                    <a:pt x="2608" y="28603"/>
                  </a:lnTo>
                  <a:lnTo>
                    <a:pt x="2640" y="27959"/>
                  </a:lnTo>
                  <a:lnTo>
                    <a:pt x="2679" y="27315"/>
                  </a:lnTo>
                  <a:lnTo>
                    <a:pt x="2724" y="26671"/>
                  </a:lnTo>
                  <a:lnTo>
                    <a:pt x="2775" y="26026"/>
                  </a:lnTo>
                  <a:lnTo>
                    <a:pt x="2833" y="25382"/>
                  </a:lnTo>
                  <a:lnTo>
                    <a:pt x="2898" y="24738"/>
                  </a:lnTo>
                  <a:lnTo>
                    <a:pt x="2975" y="24112"/>
                  </a:lnTo>
                  <a:lnTo>
                    <a:pt x="3052" y="23468"/>
                  </a:lnTo>
                  <a:lnTo>
                    <a:pt x="3142" y="22842"/>
                  </a:lnTo>
                  <a:lnTo>
                    <a:pt x="3232" y="22216"/>
                  </a:lnTo>
                  <a:lnTo>
                    <a:pt x="3335" y="21591"/>
                  </a:lnTo>
                  <a:lnTo>
                    <a:pt x="3438" y="20983"/>
                  </a:lnTo>
                  <a:lnTo>
                    <a:pt x="3554" y="20357"/>
                  </a:lnTo>
                  <a:lnTo>
                    <a:pt x="3677" y="19750"/>
                  </a:lnTo>
                  <a:lnTo>
                    <a:pt x="3805" y="19161"/>
                  </a:lnTo>
                  <a:lnTo>
                    <a:pt x="3947" y="18554"/>
                  </a:lnTo>
                  <a:lnTo>
                    <a:pt x="4089" y="17965"/>
                  </a:lnTo>
                  <a:lnTo>
                    <a:pt x="4243" y="17376"/>
                  </a:lnTo>
                  <a:lnTo>
                    <a:pt x="4398" y="16805"/>
                  </a:lnTo>
                  <a:lnTo>
                    <a:pt x="4565" y="16235"/>
                  </a:lnTo>
                  <a:lnTo>
                    <a:pt x="4739" y="15682"/>
                  </a:lnTo>
                  <a:lnTo>
                    <a:pt x="4919" y="15130"/>
                  </a:lnTo>
                  <a:lnTo>
                    <a:pt x="5112" y="14596"/>
                  </a:lnTo>
                  <a:lnTo>
                    <a:pt x="5286" y="14118"/>
                  </a:lnTo>
                  <a:lnTo>
                    <a:pt x="5466" y="13676"/>
                  </a:lnTo>
                  <a:lnTo>
                    <a:pt x="5659" y="13234"/>
                  </a:lnTo>
                  <a:lnTo>
                    <a:pt x="5853" y="12829"/>
                  </a:lnTo>
                  <a:lnTo>
                    <a:pt x="6052" y="12425"/>
                  </a:lnTo>
                  <a:lnTo>
                    <a:pt x="6265" y="12056"/>
                  </a:lnTo>
                  <a:lnTo>
                    <a:pt x="6477" y="11688"/>
                  </a:lnTo>
                  <a:lnTo>
                    <a:pt x="6696" y="11339"/>
                  </a:lnTo>
                  <a:lnTo>
                    <a:pt x="6915" y="11007"/>
                  </a:lnTo>
                  <a:lnTo>
                    <a:pt x="7147" y="10713"/>
                  </a:lnTo>
                  <a:lnTo>
                    <a:pt x="7378" y="10418"/>
                  </a:lnTo>
                  <a:lnTo>
                    <a:pt x="7617" y="10142"/>
                  </a:lnTo>
                  <a:lnTo>
                    <a:pt x="7861" y="9885"/>
                  </a:lnTo>
                  <a:lnTo>
                    <a:pt x="8106" y="9627"/>
                  </a:lnTo>
                  <a:lnTo>
                    <a:pt x="8357" y="9406"/>
                  </a:lnTo>
                  <a:lnTo>
                    <a:pt x="8608" y="9204"/>
                  </a:lnTo>
                  <a:lnTo>
                    <a:pt x="8865" y="9001"/>
                  </a:lnTo>
                  <a:lnTo>
                    <a:pt x="9123" y="8835"/>
                  </a:lnTo>
                  <a:lnTo>
                    <a:pt x="9387" y="8670"/>
                  </a:lnTo>
                  <a:lnTo>
                    <a:pt x="9651" y="8541"/>
                  </a:lnTo>
                  <a:lnTo>
                    <a:pt x="9921" y="8412"/>
                  </a:lnTo>
                  <a:lnTo>
                    <a:pt x="10185" y="8302"/>
                  </a:lnTo>
                  <a:lnTo>
                    <a:pt x="10456" y="8210"/>
                  </a:lnTo>
                  <a:lnTo>
                    <a:pt x="10732" y="8136"/>
                  </a:lnTo>
                  <a:lnTo>
                    <a:pt x="11003" y="8081"/>
                  </a:lnTo>
                  <a:lnTo>
                    <a:pt x="11280" y="8044"/>
                  </a:lnTo>
                  <a:lnTo>
                    <a:pt x="11550" y="8026"/>
                  </a:lnTo>
                  <a:close/>
                  <a:moveTo>
                    <a:pt x="14730" y="23744"/>
                  </a:moveTo>
                  <a:lnTo>
                    <a:pt x="14859" y="23763"/>
                  </a:lnTo>
                  <a:lnTo>
                    <a:pt x="14988" y="23781"/>
                  </a:lnTo>
                  <a:lnTo>
                    <a:pt x="15110" y="23818"/>
                  </a:lnTo>
                  <a:lnTo>
                    <a:pt x="15239" y="23873"/>
                  </a:lnTo>
                  <a:lnTo>
                    <a:pt x="15361" y="23947"/>
                  </a:lnTo>
                  <a:lnTo>
                    <a:pt x="15477" y="24020"/>
                  </a:lnTo>
                  <a:lnTo>
                    <a:pt x="15599" y="24094"/>
                  </a:lnTo>
                  <a:lnTo>
                    <a:pt x="15715" y="24204"/>
                  </a:lnTo>
                  <a:lnTo>
                    <a:pt x="15831" y="24315"/>
                  </a:lnTo>
                  <a:lnTo>
                    <a:pt x="15947" y="24425"/>
                  </a:lnTo>
                  <a:lnTo>
                    <a:pt x="16056" y="24554"/>
                  </a:lnTo>
                  <a:lnTo>
                    <a:pt x="16166" y="24701"/>
                  </a:lnTo>
                  <a:lnTo>
                    <a:pt x="16275" y="24848"/>
                  </a:lnTo>
                  <a:lnTo>
                    <a:pt x="16378" y="25014"/>
                  </a:lnTo>
                  <a:lnTo>
                    <a:pt x="16591" y="25364"/>
                  </a:lnTo>
                  <a:lnTo>
                    <a:pt x="16790" y="25750"/>
                  </a:lnTo>
                  <a:lnTo>
                    <a:pt x="16977" y="26174"/>
                  </a:lnTo>
                  <a:lnTo>
                    <a:pt x="17164" y="26615"/>
                  </a:lnTo>
                  <a:lnTo>
                    <a:pt x="17338" y="27112"/>
                  </a:lnTo>
                  <a:lnTo>
                    <a:pt x="17505" y="27609"/>
                  </a:lnTo>
                  <a:lnTo>
                    <a:pt x="17666" y="28162"/>
                  </a:lnTo>
                  <a:lnTo>
                    <a:pt x="17814" y="28714"/>
                  </a:lnTo>
                  <a:lnTo>
                    <a:pt x="17956" y="29303"/>
                  </a:lnTo>
                  <a:lnTo>
                    <a:pt x="18084" y="29910"/>
                  </a:lnTo>
                  <a:lnTo>
                    <a:pt x="18213" y="30536"/>
                  </a:lnTo>
                  <a:lnTo>
                    <a:pt x="18323" y="31162"/>
                  </a:lnTo>
                  <a:lnTo>
                    <a:pt x="18426" y="31824"/>
                  </a:lnTo>
                  <a:lnTo>
                    <a:pt x="18522" y="32487"/>
                  </a:lnTo>
                  <a:lnTo>
                    <a:pt x="18606" y="33168"/>
                  </a:lnTo>
                  <a:lnTo>
                    <a:pt x="18683" y="33849"/>
                  </a:lnTo>
                  <a:lnTo>
                    <a:pt x="18747" y="34530"/>
                  </a:lnTo>
                  <a:lnTo>
                    <a:pt x="18799" y="35229"/>
                  </a:lnTo>
                  <a:lnTo>
                    <a:pt x="18844" y="35929"/>
                  </a:lnTo>
                  <a:lnTo>
                    <a:pt x="18883" y="36628"/>
                  </a:lnTo>
                  <a:lnTo>
                    <a:pt x="18902" y="37328"/>
                  </a:lnTo>
                  <a:lnTo>
                    <a:pt x="18915" y="38009"/>
                  </a:lnTo>
                  <a:lnTo>
                    <a:pt x="18915" y="38708"/>
                  </a:lnTo>
                  <a:lnTo>
                    <a:pt x="18902" y="39389"/>
                  </a:lnTo>
                  <a:lnTo>
                    <a:pt x="18889" y="39978"/>
                  </a:lnTo>
                  <a:lnTo>
                    <a:pt x="18863" y="40567"/>
                  </a:lnTo>
                  <a:lnTo>
                    <a:pt x="18831" y="41138"/>
                  </a:lnTo>
                  <a:lnTo>
                    <a:pt x="18799" y="41690"/>
                  </a:lnTo>
                  <a:lnTo>
                    <a:pt x="18754" y="42224"/>
                  </a:lnTo>
                  <a:lnTo>
                    <a:pt x="18709" y="42757"/>
                  </a:lnTo>
                  <a:lnTo>
                    <a:pt x="18651" y="43273"/>
                  </a:lnTo>
                  <a:lnTo>
                    <a:pt x="18586" y="43770"/>
                  </a:lnTo>
                  <a:lnTo>
                    <a:pt x="18522" y="44267"/>
                  </a:lnTo>
                  <a:lnTo>
                    <a:pt x="18451" y="44745"/>
                  </a:lnTo>
                  <a:lnTo>
                    <a:pt x="18374" y="45205"/>
                  </a:lnTo>
                  <a:lnTo>
                    <a:pt x="18290" y="45665"/>
                  </a:lnTo>
                  <a:lnTo>
                    <a:pt x="18200" y="46107"/>
                  </a:lnTo>
                  <a:lnTo>
                    <a:pt x="18110" y="46531"/>
                  </a:lnTo>
                  <a:lnTo>
                    <a:pt x="18007" y="46954"/>
                  </a:lnTo>
                  <a:lnTo>
                    <a:pt x="17904" y="47359"/>
                  </a:lnTo>
                  <a:lnTo>
                    <a:pt x="17801" y="47764"/>
                  </a:lnTo>
                  <a:lnTo>
                    <a:pt x="17685" y="48150"/>
                  </a:lnTo>
                  <a:lnTo>
                    <a:pt x="17569" y="48518"/>
                  </a:lnTo>
                  <a:lnTo>
                    <a:pt x="17447" y="48886"/>
                  </a:lnTo>
                  <a:lnTo>
                    <a:pt x="17325" y="49255"/>
                  </a:lnTo>
                  <a:lnTo>
                    <a:pt x="17196" y="49604"/>
                  </a:lnTo>
                  <a:lnTo>
                    <a:pt x="17067" y="49936"/>
                  </a:lnTo>
                  <a:lnTo>
                    <a:pt x="16926" y="50267"/>
                  </a:lnTo>
                  <a:lnTo>
                    <a:pt x="16790" y="50598"/>
                  </a:lnTo>
                  <a:lnTo>
                    <a:pt x="16649" y="50911"/>
                  </a:lnTo>
                  <a:lnTo>
                    <a:pt x="16501" y="51206"/>
                  </a:lnTo>
                  <a:lnTo>
                    <a:pt x="16353" y="51518"/>
                  </a:lnTo>
                  <a:lnTo>
                    <a:pt x="16044" y="52089"/>
                  </a:lnTo>
                  <a:lnTo>
                    <a:pt x="15728" y="52641"/>
                  </a:lnTo>
                  <a:lnTo>
                    <a:pt x="15689" y="52273"/>
                  </a:lnTo>
                  <a:lnTo>
                    <a:pt x="15644" y="51923"/>
                  </a:lnTo>
                  <a:lnTo>
                    <a:pt x="15586" y="51592"/>
                  </a:lnTo>
                  <a:lnTo>
                    <a:pt x="15522" y="51279"/>
                  </a:lnTo>
                  <a:lnTo>
                    <a:pt x="15445" y="50985"/>
                  </a:lnTo>
                  <a:lnTo>
                    <a:pt x="15361" y="50727"/>
                  </a:lnTo>
                  <a:lnTo>
                    <a:pt x="15265" y="50488"/>
                  </a:lnTo>
                  <a:lnTo>
                    <a:pt x="15162" y="50267"/>
                  </a:lnTo>
                  <a:lnTo>
                    <a:pt x="15052" y="50101"/>
                  </a:lnTo>
                  <a:lnTo>
                    <a:pt x="14930" y="49954"/>
                  </a:lnTo>
                  <a:lnTo>
                    <a:pt x="14801" y="49844"/>
                  </a:lnTo>
                  <a:lnTo>
                    <a:pt x="14737" y="49807"/>
                  </a:lnTo>
                  <a:lnTo>
                    <a:pt x="14666" y="49770"/>
                  </a:lnTo>
                  <a:lnTo>
                    <a:pt x="14595" y="49752"/>
                  </a:lnTo>
                  <a:lnTo>
                    <a:pt x="14447" y="49752"/>
                  </a:lnTo>
                  <a:lnTo>
                    <a:pt x="14370" y="49770"/>
                  </a:lnTo>
                  <a:lnTo>
                    <a:pt x="14286" y="49788"/>
                  </a:lnTo>
                  <a:lnTo>
                    <a:pt x="14209" y="49825"/>
                  </a:lnTo>
                  <a:lnTo>
                    <a:pt x="14125" y="49880"/>
                  </a:lnTo>
                  <a:lnTo>
                    <a:pt x="14041" y="49936"/>
                  </a:lnTo>
                  <a:lnTo>
                    <a:pt x="13810" y="50120"/>
                  </a:lnTo>
                  <a:lnTo>
                    <a:pt x="13578" y="50248"/>
                  </a:lnTo>
                  <a:lnTo>
                    <a:pt x="13353" y="50359"/>
                  </a:lnTo>
                  <a:lnTo>
                    <a:pt x="13121" y="50414"/>
                  </a:lnTo>
                  <a:lnTo>
                    <a:pt x="12895" y="50451"/>
                  </a:lnTo>
                  <a:lnTo>
                    <a:pt x="12670" y="50433"/>
                  </a:lnTo>
                  <a:lnTo>
                    <a:pt x="12451" y="50396"/>
                  </a:lnTo>
                  <a:lnTo>
                    <a:pt x="12232" y="50304"/>
                  </a:lnTo>
                  <a:lnTo>
                    <a:pt x="12020" y="50193"/>
                  </a:lnTo>
                  <a:lnTo>
                    <a:pt x="11808" y="50046"/>
                  </a:lnTo>
                  <a:lnTo>
                    <a:pt x="11608" y="49862"/>
                  </a:lnTo>
                  <a:lnTo>
                    <a:pt x="11408" y="49641"/>
                  </a:lnTo>
                  <a:lnTo>
                    <a:pt x="11209" y="49402"/>
                  </a:lnTo>
                  <a:lnTo>
                    <a:pt x="11022" y="49126"/>
                  </a:lnTo>
                  <a:lnTo>
                    <a:pt x="10842" y="48813"/>
                  </a:lnTo>
                  <a:lnTo>
                    <a:pt x="10668" y="48482"/>
                  </a:lnTo>
                  <a:lnTo>
                    <a:pt x="10501" y="48113"/>
                  </a:lnTo>
                  <a:lnTo>
                    <a:pt x="10340" y="47727"/>
                  </a:lnTo>
                  <a:lnTo>
                    <a:pt x="10192" y="47322"/>
                  </a:lnTo>
                  <a:lnTo>
                    <a:pt x="10050" y="46880"/>
                  </a:lnTo>
                  <a:lnTo>
                    <a:pt x="9915" y="46402"/>
                  </a:lnTo>
                  <a:lnTo>
                    <a:pt x="9792" y="45905"/>
                  </a:lnTo>
                  <a:lnTo>
                    <a:pt x="9677" y="45389"/>
                  </a:lnTo>
                  <a:lnTo>
                    <a:pt x="9574" y="44856"/>
                  </a:lnTo>
                  <a:lnTo>
                    <a:pt x="9483" y="44285"/>
                  </a:lnTo>
                  <a:lnTo>
                    <a:pt x="9406" y="43714"/>
                  </a:lnTo>
                  <a:lnTo>
                    <a:pt x="9342" y="43107"/>
                  </a:lnTo>
                  <a:lnTo>
                    <a:pt x="9284" y="42481"/>
                  </a:lnTo>
                  <a:lnTo>
                    <a:pt x="9245" y="41837"/>
                  </a:lnTo>
                  <a:lnTo>
                    <a:pt x="9213" y="41174"/>
                  </a:lnTo>
                  <a:lnTo>
                    <a:pt x="9200" y="40493"/>
                  </a:lnTo>
                  <a:lnTo>
                    <a:pt x="9200" y="39794"/>
                  </a:lnTo>
                  <a:lnTo>
                    <a:pt x="9220" y="39131"/>
                  </a:lnTo>
                  <a:lnTo>
                    <a:pt x="9252" y="38450"/>
                  </a:lnTo>
                  <a:lnTo>
                    <a:pt x="9297" y="37769"/>
                  </a:lnTo>
                  <a:lnTo>
                    <a:pt x="9361" y="37088"/>
                  </a:lnTo>
                  <a:lnTo>
                    <a:pt x="9432" y="36407"/>
                  </a:lnTo>
                  <a:lnTo>
                    <a:pt x="9516" y="35726"/>
                  </a:lnTo>
                  <a:lnTo>
                    <a:pt x="9612" y="35045"/>
                  </a:lnTo>
                  <a:lnTo>
                    <a:pt x="9722" y="34364"/>
                  </a:lnTo>
                  <a:lnTo>
                    <a:pt x="9838" y="33683"/>
                  </a:lnTo>
                  <a:lnTo>
                    <a:pt x="9966" y="33021"/>
                  </a:lnTo>
                  <a:lnTo>
                    <a:pt x="10108" y="32358"/>
                  </a:lnTo>
                  <a:lnTo>
                    <a:pt x="10256" y="31714"/>
                  </a:lnTo>
                  <a:lnTo>
                    <a:pt x="10411" y="31070"/>
                  </a:lnTo>
                  <a:lnTo>
                    <a:pt x="10578" y="30444"/>
                  </a:lnTo>
                  <a:lnTo>
                    <a:pt x="10752" y="29855"/>
                  </a:lnTo>
                  <a:lnTo>
                    <a:pt x="10932" y="29266"/>
                  </a:lnTo>
                  <a:lnTo>
                    <a:pt x="11125" y="28695"/>
                  </a:lnTo>
                  <a:lnTo>
                    <a:pt x="11318" y="28143"/>
                  </a:lnTo>
                  <a:lnTo>
                    <a:pt x="11518" y="27609"/>
                  </a:lnTo>
                  <a:lnTo>
                    <a:pt x="11724" y="27112"/>
                  </a:lnTo>
                  <a:lnTo>
                    <a:pt x="11936" y="26652"/>
                  </a:lnTo>
                  <a:lnTo>
                    <a:pt x="12155" y="26211"/>
                  </a:lnTo>
                  <a:lnTo>
                    <a:pt x="12374" y="25787"/>
                  </a:lnTo>
                  <a:lnTo>
                    <a:pt x="12599" y="25401"/>
                  </a:lnTo>
                  <a:lnTo>
                    <a:pt x="12825" y="25069"/>
                  </a:lnTo>
                  <a:lnTo>
                    <a:pt x="13056" y="24756"/>
                  </a:lnTo>
                  <a:lnTo>
                    <a:pt x="13288" y="24480"/>
                  </a:lnTo>
                  <a:lnTo>
                    <a:pt x="13526" y="24241"/>
                  </a:lnTo>
                  <a:lnTo>
                    <a:pt x="13758" y="24057"/>
                  </a:lnTo>
                  <a:lnTo>
                    <a:pt x="13996" y="23910"/>
                  </a:lnTo>
                  <a:lnTo>
                    <a:pt x="14112" y="23855"/>
                  </a:lnTo>
                  <a:lnTo>
                    <a:pt x="14235" y="23818"/>
                  </a:lnTo>
                  <a:lnTo>
                    <a:pt x="14350" y="23781"/>
                  </a:lnTo>
                  <a:lnTo>
                    <a:pt x="14466" y="23763"/>
                  </a:lnTo>
                  <a:lnTo>
                    <a:pt x="14602" y="23744"/>
                  </a:lnTo>
                  <a:close/>
                  <a:moveTo>
                    <a:pt x="11511" y="1"/>
                  </a:moveTo>
                  <a:lnTo>
                    <a:pt x="11280" y="19"/>
                  </a:lnTo>
                  <a:lnTo>
                    <a:pt x="11048" y="37"/>
                  </a:lnTo>
                  <a:lnTo>
                    <a:pt x="10823" y="74"/>
                  </a:lnTo>
                  <a:lnTo>
                    <a:pt x="10591" y="129"/>
                  </a:lnTo>
                  <a:lnTo>
                    <a:pt x="10359" y="185"/>
                  </a:lnTo>
                  <a:lnTo>
                    <a:pt x="10134" y="258"/>
                  </a:lnTo>
                  <a:lnTo>
                    <a:pt x="9908" y="332"/>
                  </a:lnTo>
                  <a:lnTo>
                    <a:pt x="9677" y="424"/>
                  </a:lnTo>
                  <a:lnTo>
                    <a:pt x="9451" y="534"/>
                  </a:lnTo>
                  <a:lnTo>
                    <a:pt x="9226" y="645"/>
                  </a:lnTo>
                  <a:lnTo>
                    <a:pt x="9001" y="774"/>
                  </a:lnTo>
                  <a:lnTo>
                    <a:pt x="8775" y="903"/>
                  </a:lnTo>
                  <a:lnTo>
                    <a:pt x="8556" y="1068"/>
                  </a:lnTo>
                  <a:lnTo>
                    <a:pt x="8331" y="1215"/>
                  </a:lnTo>
                  <a:lnTo>
                    <a:pt x="8112" y="1399"/>
                  </a:lnTo>
                  <a:lnTo>
                    <a:pt x="7893" y="1584"/>
                  </a:lnTo>
                  <a:lnTo>
                    <a:pt x="7674" y="1768"/>
                  </a:lnTo>
                  <a:lnTo>
                    <a:pt x="7456" y="1988"/>
                  </a:lnTo>
                  <a:lnTo>
                    <a:pt x="7243" y="2209"/>
                  </a:lnTo>
                  <a:lnTo>
                    <a:pt x="7031" y="2430"/>
                  </a:lnTo>
                  <a:lnTo>
                    <a:pt x="6818" y="2669"/>
                  </a:lnTo>
                  <a:lnTo>
                    <a:pt x="6606" y="2927"/>
                  </a:lnTo>
                  <a:lnTo>
                    <a:pt x="6400" y="3203"/>
                  </a:lnTo>
                  <a:lnTo>
                    <a:pt x="6187" y="3479"/>
                  </a:lnTo>
                  <a:lnTo>
                    <a:pt x="5988" y="3755"/>
                  </a:lnTo>
                  <a:lnTo>
                    <a:pt x="5782" y="4068"/>
                  </a:lnTo>
                  <a:lnTo>
                    <a:pt x="5582" y="4381"/>
                  </a:lnTo>
                  <a:lnTo>
                    <a:pt x="5383" y="4694"/>
                  </a:lnTo>
                  <a:lnTo>
                    <a:pt x="5183" y="5044"/>
                  </a:lnTo>
                  <a:lnTo>
                    <a:pt x="4990" y="5394"/>
                  </a:lnTo>
                  <a:lnTo>
                    <a:pt x="4797" y="5743"/>
                  </a:lnTo>
                  <a:lnTo>
                    <a:pt x="4610" y="6130"/>
                  </a:lnTo>
                  <a:lnTo>
                    <a:pt x="4417" y="6498"/>
                  </a:lnTo>
                  <a:lnTo>
                    <a:pt x="4237" y="6903"/>
                  </a:lnTo>
                  <a:lnTo>
                    <a:pt x="4050" y="7308"/>
                  </a:lnTo>
                  <a:lnTo>
                    <a:pt x="3863" y="7749"/>
                  </a:lnTo>
                  <a:lnTo>
                    <a:pt x="3683" y="8191"/>
                  </a:lnTo>
                  <a:lnTo>
                    <a:pt x="3509" y="8633"/>
                  </a:lnTo>
                  <a:lnTo>
                    <a:pt x="3335" y="9093"/>
                  </a:lnTo>
                  <a:lnTo>
                    <a:pt x="3168" y="9553"/>
                  </a:lnTo>
                  <a:lnTo>
                    <a:pt x="3007" y="10013"/>
                  </a:lnTo>
                  <a:lnTo>
                    <a:pt x="2853" y="10492"/>
                  </a:lnTo>
                  <a:lnTo>
                    <a:pt x="2698" y="10971"/>
                  </a:lnTo>
                  <a:lnTo>
                    <a:pt x="2550" y="11449"/>
                  </a:lnTo>
                  <a:lnTo>
                    <a:pt x="2402" y="11946"/>
                  </a:lnTo>
                  <a:lnTo>
                    <a:pt x="2260" y="12443"/>
                  </a:lnTo>
                  <a:lnTo>
                    <a:pt x="2125" y="12940"/>
                  </a:lnTo>
                  <a:lnTo>
                    <a:pt x="1996" y="13455"/>
                  </a:lnTo>
                  <a:lnTo>
                    <a:pt x="1868" y="13971"/>
                  </a:lnTo>
                  <a:lnTo>
                    <a:pt x="1745" y="14486"/>
                  </a:lnTo>
                  <a:lnTo>
                    <a:pt x="1629" y="15001"/>
                  </a:lnTo>
                  <a:lnTo>
                    <a:pt x="1514" y="15535"/>
                  </a:lnTo>
                  <a:lnTo>
                    <a:pt x="1404" y="16069"/>
                  </a:lnTo>
                  <a:lnTo>
                    <a:pt x="1295" y="16603"/>
                  </a:lnTo>
                  <a:lnTo>
                    <a:pt x="1198" y="17136"/>
                  </a:lnTo>
                  <a:lnTo>
                    <a:pt x="1101" y="17689"/>
                  </a:lnTo>
                  <a:lnTo>
                    <a:pt x="1005" y="18241"/>
                  </a:lnTo>
                  <a:lnTo>
                    <a:pt x="921" y="18775"/>
                  </a:lnTo>
                  <a:lnTo>
                    <a:pt x="838" y="19345"/>
                  </a:lnTo>
                  <a:lnTo>
                    <a:pt x="754" y="19897"/>
                  </a:lnTo>
                  <a:lnTo>
                    <a:pt x="677" y="20449"/>
                  </a:lnTo>
                  <a:lnTo>
                    <a:pt x="606" y="21020"/>
                  </a:lnTo>
                  <a:lnTo>
                    <a:pt x="541" y="21572"/>
                  </a:lnTo>
                  <a:lnTo>
                    <a:pt x="477" y="22143"/>
                  </a:lnTo>
                  <a:lnTo>
                    <a:pt x="413" y="22713"/>
                  </a:lnTo>
                  <a:lnTo>
                    <a:pt x="361" y="23284"/>
                  </a:lnTo>
                  <a:lnTo>
                    <a:pt x="310" y="23855"/>
                  </a:lnTo>
                  <a:lnTo>
                    <a:pt x="265" y="24444"/>
                  </a:lnTo>
                  <a:lnTo>
                    <a:pt x="220" y="25014"/>
                  </a:lnTo>
                  <a:lnTo>
                    <a:pt x="181" y="25585"/>
                  </a:lnTo>
                  <a:lnTo>
                    <a:pt x="142" y="26174"/>
                  </a:lnTo>
                  <a:lnTo>
                    <a:pt x="110" y="26744"/>
                  </a:lnTo>
                  <a:lnTo>
                    <a:pt x="84" y="27333"/>
                  </a:lnTo>
                  <a:lnTo>
                    <a:pt x="59" y="27922"/>
                  </a:lnTo>
                  <a:lnTo>
                    <a:pt x="39" y="28493"/>
                  </a:lnTo>
                  <a:lnTo>
                    <a:pt x="14" y="29652"/>
                  </a:lnTo>
                  <a:lnTo>
                    <a:pt x="1" y="30830"/>
                  </a:lnTo>
                  <a:lnTo>
                    <a:pt x="1" y="31990"/>
                  </a:lnTo>
                  <a:lnTo>
                    <a:pt x="20" y="33149"/>
                  </a:lnTo>
                  <a:lnTo>
                    <a:pt x="52" y="34291"/>
                  </a:lnTo>
                  <a:lnTo>
                    <a:pt x="97" y="35432"/>
                  </a:lnTo>
                  <a:lnTo>
                    <a:pt x="162" y="36573"/>
                  </a:lnTo>
                  <a:lnTo>
                    <a:pt x="232" y="37714"/>
                  </a:lnTo>
                  <a:lnTo>
                    <a:pt x="323" y="38818"/>
                  </a:lnTo>
                  <a:lnTo>
                    <a:pt x="432" y="39941"/>
                  </a:lnTo>
                  <a:lnTo>
                    <a:pt x="548" y="41027"/>
                  </a:lnTo>
                  <a:lnTo>
                    <a:pt x="677" y="42095"/>
                  </a:lnTo>
                  <a:lnTo>
                    <a:pt x="825" y="43162"/>
                  </a:lnTo>
                  <a:lnTo>
                    <a:pt x="986" y="44211"/>
                  </a:lnTo>
                  <a:lnTo>
                    <a:pt x="1153" y="45242"/>
                  </a:lnTo>
                  <a:lnTo>
                    <a:pt x="1340" y="46236"/>
                  </a:lnTo>
                  <a:lnTo>
                    <a:pt x="1539" y="47212"/>
                  </a:lnTo>
                  <a:lnTo>
                    <a:pt x="1752" y="48169"/>
                  </a:lnTo>
                  <a:lnTo>
                    <a:pt x="1861" y="48647"/>
                  </a:lnTo>
                  <a:lnTo>
                    <a:pt x="1971" y="49107"/>
                  </a:lnTo>
                  <a:lnTo>
                    <a:pt x="2086" y="49567"/>
                  </a:lnTo>
                  <a:lnTo>
                    <a:pt x="2209" y="50009"/>
                  </a:lnTo>
                  <a:lnTo>
                    <a:pt x="2331" y="50451"/>
                  </a:lnTo>
                  <a:lnTo>
                    <a:pt x="2460" y="50893"/>
                  </a:lnTo>
                  <a:lnTo>
                    <a:pt x="2589" y="51316"/>
                  </a:lnTo>
                  <a:lnTo>
                    <a:pt x="2717" y="51739"/>
                  </a:lnTo>
                  <a:lnTo>
                    <a:pt x="2853" y="52163"/>
                  </a:lnTo>
                  <a:lnTo>
                    <a:pt x="2994" y="52568"/>
                  </a:lnTo>
                  <a:lnTo>
                    <a:pt x="3129" y="52954"/>
                  </a:lnTo>
                  <a:lnTo>
                    <a:pt x="3277" y="53341"/>
                  </a:lnTo>
                  <a:lnTo>
                    <a:pt x="3426" y="53727"/>
                  </a:lnTo>
                  <a:lnTo>
                    <a:pt x="3574" y="54095"/>
                  </a:lnTo>
                  <a:lnTo>
                    <a:pt x="3728" y="54463"/>
                  </a:lnTo>
                  <a:lnTo>
                    <a:pt x="3883" y="54813"/>
                  </a:lnTo>
                  <a:lnTo>
                    <a:pt x="4037" y="55163"/>
                  </a:lnTo>
                  <a:lnTo>
                    <a:pt x="4198" y="55494"/>
                  </a:lnTo>
                  <a:lnTo>
                    <a:pt x="4365" y="55825"/>
                  </a:lnTo>
                  <a:lnTo>
                    <a:pt x="4533" y="56138"/>
                  </a:lnTo>
                  <a:lnTo>
                    <a:pt x="4700" y="56451"/>
                  </a:lnTo>
                  <a:lnTo>
                    <a:pt x="4874" y="56746"/>
                  </a:lnTo>
                  <a:lnTo>
                    <a:pt x="5048" y="57022"/>
                  </a:lnTo>
                  <a:lnTo>
                    <a:pt x="5228" y="57298"/>
                  </a:lnTo>
                  <a:lnTo>
                    <a:pt x="5408" y="57574"/>
                  </a:lnTo>
                  <a:lnTo>
                    <a:pt x="5589" y="57832"/>
                  </a:lnTo>
                  <a:lnTo>
                    <a:pt x="5775" y="58071"/>
                  </a:lnTo>
                  <a:lnTo>
                    <a:pt x="5962" y="58310"/>
                  </a:lnTo>
                  <a:lnTo>
                    <a:pt x="6155" y="58531"/>
                  </a:lnTo>
                  <a:lnTo>
                    <a:pt x="6348" y="58734"/>
                  </a:lnTo>
                  <a:lnTo>
                    <a:pt x="6548" y="58936"/>
                  </a:lnTo>
                  <a:lnTo>
                    <a:pt x="6747" y="59120"/>
                  </a:lnTo>
                  <a:lnTo>
                    <a:pt x="6947" y="59286"/>
                  </a:lnTo>
                  <a:lnTo>
                    <a:pt x="7153" y="59451"/>
                  </a:lnTo>
                  <a:lnTo>
                    <a:pt x="7359" y="59599"/>
                  </a:lnTo>
                  <a:lnTo>
                    <a:pt x="7565" y="59746"/>
                  </a:lnTo>
                  <a:lnTo>
                    <a:pt x="7777" y="59875"/>
                  </a:lnTo>
                  <a:lnTo>
                    <a:pt x="7990" y="59985"/>
                  </a:lnTo>
                  <a:lnTo>
                    <a:pt x="8209" y="60077"/>
                  </a:lnTo>
                  <a:lnTo>
                    <a:pt x="8428" y="60169"/>
                  </a:lnTo>
                  <a:lnTo>
                    <a:pt x="8647" y="60224"/>
                  </a:lnTo>
                  <a:lnTo>
                    <a:pt x="8872" y="60298"/>
                  </a:lnTo>
                  <a:lnTo>
                    <a:pt x="9097" y="60335"/>
                  </a:lnTo>
                  <a:lnTo>
                    <a:pt x="9329" y="60372"/>
                  </a:lnTo>
                  <a:lnTo>
                    <a:pt x="9554" y="60390"/>
                  </a:lnTo>
                  <a:lnTo>
                    <a:pt x="9792" y="60390"/>
                  </a:lnTo>
                  <a:lnTo>
                    <a:pt x="10024" y="60372"/>
                  </a:lnTo>
                  <a:lnTo>
                    <a:pt x="10262" y="60335"/>
                  </a:lnTo>
                  <a:lnTo>
                    <a:pt x="10501" y="60298"/>
                  </a:lnTo>
                  <a:lnTo>
                    <a:pt x="10745" y="60243"/>
                  </a:lnTo>
                  <a:lnTo>
                    <a:pt x="10990" y="60169"/>
                  </a:lnTo>
                  <a:lnTo>
                    <a:pt x="11235" y="60077"/>
                  </a:lnTo>
                  <a:lnTo>
                    <a:pt x="11473" y="60188"/>
                  </a:lnTo>
                  <a:lnTo>
                    <a:pt x="11711" y="60261"/>
                  </a:lnTo>
                  <a:lnTo>
                    <a:pt x="11956" y="60316"/>
                  </a:lnTo>
                  <a:lnTo>
                    <a:pt x="12194" y="60335"/>
                  </a:lnTo>
                  <a:lnTo>
                    <a:pt x="12432" y="60316"/>
                  </a:lnTo>
                  <a:lnTo>
                    <a:pt x="12677" y="60261"/>
                  </a:lnTo>
                  <a:lnTo>
                    <a:pt x="12915" y="60188"/>
                  </a:lnTo>
                  <a:lnTo>
                    <a:pt x="13153" y="60077"/>
                  </a:lnTo>
                  <a:lnTo>
                    <a:pt x="13198" y="60261"/>
                  </a:lnTo>
                  <a:lnTo>
                    <a:pt x="13250" y="60427"/>
                  </a:lnTo>
                  <a:lnTo>
                    <a:pt x="13308" y="60574"/>
                  </a:lnTo>
                  <a:lnTo>
                    <a:pt x="13372" y="60703"/>
                  </a:lnTo>
                  <a:lnTo>
                    <a:pt x="13449" y="60813"/>
                  </a:lnTo>
                  <a:lnTo>
                    <a:pt x="13533" y="60905"/>
                  </a:lnTo>
                  <a:lnTo>
                    <a:pt x="13623" y="60997"/>
                  </a:lnTo>
                  <a:lnTo>
                    <a:pt x="13726" y="61071"/>
                  </a:lnTo>
                  <a:lnTo>
                    <a:pt x="13951" y="61163"/>
                  </a:lnTo>
                  <a:lnTo>
                    <a:pt x="14177" y="61237"/>
                  </a:lnTo>
                  <a:lnTo>
                    <a:pt x="14402" y="61292"/>
                  </a:lnTo>
                  <a:lnTo>
                    <a:pt x="14627" y="61329"/>
                  </a:lnTo>
                  <a:lnTo>
                    <a:pt x="14853" y="61347"/>
                  </a:lnTo>
                  <a:lnTo>
                    <a:pt x="15071" y="61347"/>
                  </a:lnTo>
                  <a:lnTo>
                    <a:pt x="15290" y="61310"/>
                  </a:lnTo>
                  <a:lnTo>
                    <a:pt x="15509" y="61274"/>
                  </a:lnTo>
                  <a:lnTo>
                    <a:pt x="15728" y="61200"/>
                  </a:lnTo>
                  <a:lnTo>
                    <a:pt x="15941" y="61108"/>
                  </a:lnTo>
                  <a:lnTo>
                    <a:pt x="16153" y="61016"/>
                  </a:lnTo>
                  <a:lnTo>
                    <a:pt x="16365" y="60887"/>
                  </a:lnTo>
                  <a:lnTo>
                    <a:pt x="16578" y="60740"/>
                  </a:lnTo>
                  <a:lnTo>
                    <a:pt x="16784" y="60574"/>
                  </a:lnTo>
                  <a:lnTo>
                    <a:pt x="16990" y="60408"/>
                  </a:lnTo>
                  <a:lnTo>
                    <a:pt x="17189" y="60206"/>
                  </a:lnTo>
                  <a:lnTo>
                    <a:pt x="17389" y="60004"/>
                  </a:lnTo>
                  <a:lnTo>
                    <a:pt x="17589" y="59764"/>
                  </a:lnTo>
                  <a:lnTo>
                    <a:pt x="17782" y="59525"/>
                  </a:lnTo>
                  <a:lnTo>
                    <a:pt x="17975" y="59267"/>
                  </a:lnTo>
                  <a:lnTo>
                    <a:pt x="18168" y="58991"/>
                  </a:lnTo>
                  <a:lnTo>
                    <a:pt x="18355" y="58697"/>
                  </a:lnTo>
                  <a:lnTo>
                    <a:pt x="18541" y="58384"/>
                  </a:lnTo>
                  <a:lnTo>
                    <a:pt x="18722" y="58053"/>
                  </a:lnTo>
                  <a:lnTo>
                    <a:pt x="18902" y="57721"/>
                  </a:lnTo>
                  <a:lnTo>
                    <a:pt x="19076" y="57372"/>
                  </a:lnTo>
                  <a:lnTo>
                    <a:pt x="19250" y="57003"/>
                  </a:lnTo>
                  <a:lnTo>
                    <a:pt x="19423" y="56635"/>
                  </a:lnTo>
                  <a:lnTo>
                    <a:pt x="19591" y="56249"/>
                  </a:lnTo>
                  <a:lnTo>
                    <a:pt x="19752" y="55844"/>
                  </a:lnTo>
                  <a:lnTo>
                    <a:pt x="19913" y="55421"/>
                  </a:lnTo>
                  <a:lnTo>
                    <a:pt x="20067" y="54997"/>
                  </a:lnTo>
                  <a:lnTo>
                    <a:pt x="20222" y="54555"/>
                  </a:lnTo>
                  <a:lnTo>
                    <a:pt x="20370" y="54114"/>
                  </a:lnTo>
                  <a:lnTo>
                    <a:pt x="20518" y="53654"/>
                  </a:lnTo>
                  <a:lnTo>
                    <a:pt x="20653" y="53175"/>
                  </a:lnTo>
                  <a:lnTo>
                    <a:pt x="20795" y="52696"/>
                  </a:lnTo>
                  <a:lnTo>
                    <a:pt x="20930" y="52218"/>
                  </a:lnTo>
                  <a:lnTo>
                    <a:pt x="21059" y="51703"/>
                  </a:lnTo>
                  <a:lnTo>
                    <a:pt x="21181" y="51206"/>
                  </a:lnTo>
                  <a:lnTo>
                    <a:pt x="21303" y="50690"/>
                  </a:lnTo>
                  <a:lnTo>
                    <a:pt x="21419" y="50156"/>
                  </a:lnTo>
                  <a:lnTo>
                    <a:pt x="21535" y="49623"/>
                  </a:lnTo>
                  <a:lnTo>
                    <a:pt x="21644" y="49071"/>
                  </a:lnTo>
                  <a:lnTo>
                    <a:pt x="21747" y="48518"/>
                  </a:lnTo>
                  <a:lnTo>
                    <a:pt x="21844" y="47966"/>
                  </a:lnTo>
                  <a:lnTo>
                    <a:pt x="21941" y="47396"/>
                  </a:lnTo>
                  <a:lnTo>
                    <a:pt x="22024" y="46825"/>
                  </a:lnTo>
                  <a:lnTo>
                    <a:pt x="22114" y="46254"/>
                  </a:lnTo>
                  <a:lnTo>
                    <a:pt x="22192" y="45665"/>
                  </a:lnTo>
                  <a:lnTo>
                    <a:pt x="22269" y="45076"/>
                  </a:lnTo>
                  <a:lnTo>
                    <a:pt x="22333" y="44487"/>
                  </a:lnTo>
                  <a:lnTo>
                    <a:pt x="22398" y="43898"/>
                  </a:lnTo>
                  <a:lnTo>
                    <a:pt x="22456" y="43291"/>
                  </a:lnTo>
                  <a:lnTo>
                    <a:pt x="22514" y="42684"/>
                  </a:lnTo>
                  <a:lnTo>
                    <a:pt x="22559" y="42076"/>
                  </a:lnTo>
                  <a:lnTo>
                    <a:pt x="22604" y="41451"/>
                  </a:lnTo>
                  <a:lnTo>
                    <a:pt x="22642" y="40843"/>
                  </a:lnTo>
                  <a:lnTo>
                    <a:pt x="22668" y="40217"/>
                  </a:lnTo>
                  <a:lnTo>
                    <a:pt x="22694" y="39592"/>
                  </a:lnTo>
                  <a:lnTo>
                    <a:pt x="22713" y="38966"/>
                  </a:lnTo>
                  <a:lnTo>
                    <a:pt x="22732" y="38340"/>
                  </a:lnTo>
                  <a:lnTo>
                    <a:pt x="22739" y="37714"/>
                  </a:lnTo>
                  <a:lnTo>
                    <a:pt x="22739" y="37088"/>
                  </a:lnTo>
                  <a:lnTo>
                    <a:pt x="22732" y="36297"/>
                  </a:lnTo>
                  <a:lnTo>
                    <a:pt x="22713" y="35505"/>
                  </a:lnTo>
                  <a:lnTo>
                    <a:pt x="22681" y="34732"/>
                  </a:lnTo>
                  <a:lnTo>
                    <a:pt x="22642" y="33959"/>
                  </a:lnTo>
                  <a:lnTo>
                    <a:pt x="22591" y="33186"/>
                  </a:lnTo>
                  <a:lnTo>
                    <a:pt x="22533" y="32413"/>
                  </a:lnTo>
                  <a:lnTo>
                    <a:pt x="22468" y="31640"/>
                  </a:lnTo>
                  <a:lnTo>
                    <a:pt x="22398" y="30867"/>
                  </a:lnTo>
                  <a:lnTo>
                    <a:pt x="22462" y="30389"/>
                  </a:lnTo>
                  <a:lnTo>
                    <a:pt x="22526" y="29928"/>
                  </a:lnTo>
                  <a:lnTo>
                    <a:pt x="22578" y="29432"/>
                  </a:lnTo>
                  <a:lnTo>
                    <a:pt x="22629" y="28953"/>
                  </a:lnTo>
                  <a:lnTo>
                    <a:pt x="22668" y="28474"/>
                  </a:lnTo>
                  <a:lnTo>
                    <a:pt x="22707" y="27996"/>
                  </a:lnTo>
                  <a:lnTo>
                    <a:pt x="22739" y="27517"/>
                  </a:lnTo>
                  <a:lnTo>
                    <a:pt x="22765" y="27039"/>
                  </a:lnTo>
                  <a:lnTo>
                    <a:pt x="22784" y="26542"/>
                  </a:lnTo>
                  <a:lnTo>
                    <a:pt x="22797" y="26063"/>
                  </a:lnTo>
                  <a:lnTo>
                    <a:pt x="22810" y="25585"/>
                  </a:lnTo>
                  <a:lnTo>
                    <a:pt x="22810" y="25088"/>
                  </a:lnTo>
                  <a:lnTo>
                    <a:pt x="22810" y="24609"/>
                  </a:lnTo>
                  <a:lnTo>
                    <a:pt x="22803" y="24131"/>
                  </a:lnTo>
                  <a:lnTo>
                    <a:pt x="22790" y="23652"/>
                  </a:lnTo>
                  <a:lnTo>
                    <a:pt x="22777" y="23174"/>
                  </a:lnTo>
                  <a:lnTo>
                    <a:pt x="22758" y="22695"/>
                  </a:lnTo>
                  <a:lnTo>
                    <a:pt x="22732" y="22198"/>
                  </a:lnTo>
                  <a:lnTo>
                    <a:pt x="22700" y="21738"/>
                  </a:lnTo>
                  <a:lnTo>
                    <a:pt x="22668" y="21259"/>
                  </a:lnTo>
                  <a:lnTo>
                    <a:pt x="22629" y="20781"/>
                  </a:lnTo>
                  <a:lnTo>
                    <a:pt x="22584" y="20302"/>
                  </a:lnTo>
                  <a:lnTo>
                    <a:pt x="22533" y="19842"/>
                  </a:lnTo>
                  <a:lnTo>
                    <a:pt x="22481" y="19364"/>
                  </a:lnTo>
                  <a:lnTo>
                    <a:pt x="22423" y="18903"/>
                  </a:lnTo>
                  <a:lnTo>
                    <a:pt x="22365" y="18443"/>
                  </a:lnTo>
                  <a:lnTo>
                    <a:pt x="22301" y="17983"/>
                  </a:lnTo>
                  <a:lnTo>
                    <a:pt x="22237" y="17523"/>
                  </a:lnTo>
                  <a:lnTo>
                    <a:pt x="22089" y="16621"/>
                  </a:lnTo>
                  <a:lnTo>
                    <a:pt x="21921" y="15719"/>
                  </a:lnTo>
                  <a:lnTo>
                    <a:pt x="21747" y="14854"/>
                  </a:lnTo>
                  <a:lnTo>
                    <a:pt x="21561" y="13989"/>
                  </a:lnTo>
                  <a:lnTo>
                    <a:pt x="21361" y="13142"/>
                  </a:lnTo>
                  <a:lnTo>
                    <a:pt x="21142" y="12333"/>
                  </a:lnTo>
                  <a:lnTo>
                    <a:pt x="20923" y="11523"/>
                  </a:lnTo>
                  <a:lnTo>
                    <a:pt x="20685" y="10750"/>
                  </a:lnTo>
                  <a:lnTo>
                    <a:pt x="20441" y="9995"/>
                  </a:lnTo>
                  <a:lnTo>
                    <a:pt x="20189" y="9259"/>
                  </a:lnTo>
                  <a:lnTo>
                    <a:pt x="19932" y="8541"/>
                  </a:lnTo>
                  <a:lnTo>
                    <a:pt x="19662" y="7860"/>
                  </a:lnTo>
                  <a:lnTo>
                    <a:pt x="19385" y="7216"/>
                  </a:lnTo>
                  <a:lnTo>
                    <a:pt x="19108" y="6590"/>
                  </a:lnTo>
                  <a:lnTo>
                    <a:pt x="18818" y="6001"/>
                  </a:lnTo>
                  <a:lnTo>
                    <a:pt x="18529" y="5449"/>
                  </a:lnTo>
                  <a:lnTo>
                    <a:pt x="18232" y="4933"/>
                  </a:lnTo>
                  <a:lnTo>
                    <a:pt x="17930" y="4455"/>
                  </a:lnTo>
                  <a:lnTo>
                    <a:pt x="17730" y="4142"/>
                  </a:lnTo>
                  <a:lnTo>
                    <a:pt x="17524" y="3847"/>
                  </a:lnTo>
                  <a:lnTo>
                    <a:pt x="17318" y="3553"/>
                  </a:lnTo>
                  <a:lnTo>
                    <a:pt x="17106" y="3295"/>
                  </a:lnTo>
                  <a:lnTo>
                    <a:pt x="16893" y="3019"/>
                  </a:lnTo>
                  <a:lnTo>
                    <a:pt x="16681" y="2780"/>
                  </a:lnTo>
                  <a:lnTo>
                    <a:pt x="16468" y="2541"/>
                  </a:lnTo>
                  <a:lnTo>
                    <a:pt x="16256" y="2301"/>
                  </a:lnTo>
                  <a:lnTo>
                    <a:pt x="16037" y="2081"/>
                  </a:lnTo>
                  <a:lnTo>
                    <a:pt x="15818" y="1878"/>
                  </a:lnTo>
                  <a:lnTo>
                    <a:pt x="15599" y="1676"/>
                  </a:lnTo>
                  <a:lnTo>
                    <a:pt x="15374" y="1492"/>
                  </a:lnTo>
                  <a:lnTo>
                    <a:pt x="15155" y="1307"/>
                  </a:lnTo>
                  <a:lnTo>
                    <a:pt x="14930" y="1160"/>
                  </a:lnTo>
                  <a:lnTo>
                    <a:pt x="14711" y="995"/>
                  </a:lnTo>
                  <a:lnTo>
                    <a:pt x="14486" y="847"/>
                  </a:lnTo>
                  <a:lnTo>
                    <a:pt x="14260" y="718"/>
                  </a:lnTo>
                  <a:lnTo>
                    <a:pt x="14029" y="608"/>
                  </a:lnTo>
                  <a:lnTo>
                    <a:pt x="13803" y="498"/>
                  </a:lnTo>
                  <a:lnTo>
                    <a:pt x="13578" y="387"/>
                  </a:lnTo>
                  <a:lnTo>
                    <a:pt x="13346" y="314"/>
                  </a:lnTo>
                  <a:lnTo>
                    <a:pt x="13121" y="222"/>
                  </a:lnTo>
                  <a:lnTo>
                    <a:pt x="12889" y="166"/>
                  </a:lnTo>
                  <a:lnTo>
                    <a:pt x="12657" y="111"/>
                  </a:lnTo>
                  <a:lnTo>
                    <a:pt x="12432" y="74"/>
                  </a:lnTo>
                  <a:lnTo>
                    <a:pt x="12200" y="37"/>
                  </a:lnTo>
                  <a:lnTo>
                    <a:pt x="11968" y="19"/>
                  </a:lnTo>
                  <a:lnTo>
                    <a:pt x="11737"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 name="Google Shape;595;p33"/>
            <p:cNvSpPr/>
            <p:nvPr/>
          </p:nvSpPr>
          <p:spPr>
            <a:xfrm>
              <a:off x="-631125" y="-17688675"/>
              <a:ext cx="434100" cy="1066175"/>
            </a:xfrm>
            <a:custGeom>
              <a:avLst/>
              <a:gdLst/>
              <a:ahLst/>
              <a:cxnLst/>
              <a:rect l="l" t="t" r="r" b="b"/>
              <a:pathLst>
                <a:path w="17364" h="42647" extrusionOk="0">
                  <a:moveTo>
                    <a:pt x="9007" y="1"/>
                  </a:moveTo>
                  <a:lnTo>
                    <a:pt x="8737" y="19"/>
                  </a:lnTo>
                  <a:lnTo>
                    <a:pt x="8460" y="56"/>
                  </a:lnTo>
                  <a:lnTo>
                    <a:pt x="8189" y="111"/>
                  </a:lnTo>
                  <a:lnTo>
                    <a:pt x="7913" y="185"/>
                  </a:lnTo>
                  <a:lnTo>
                    <a:pt x="7642" y="277"/>
                  </a:lnTo>
                  <a:lnTo>
                    <a:pt x="7378" y="387"/>
                  </a:lnTo>
                  <a:lnTo>
                    <a:pt x="7108" y="516"/>
                  </a:lnTo>
                  <a:lnTo>
                    <a:pt x="6844" y="645"/>
                  </a:lnTo>
                  <a:lnTo>
                    <a:pt x="6580" y="810"/>
                  </a:lnTo>
                  <a:lnTo>
                    <a:pt x="6322" y="976"/>
                  </a:lnTo>
                  <a:lnTo>
                    <a:pt x="6065" y="1179"/>
                  </a:lnTo>
                  <a:lnTo>
                    <a:pt x="5814" y="1381"/>
                  </a:lnTo>
                  <a:lnTo>
                    <a:pt x="5563" y="1602"/>
                  </a:lnTo>
                  <a:lnTo>
                    <a:pt x="5318" y="1860"/>
                  </a:lnTo>
                  <a:lnTo>
                    <a:pt x="5074" y="2117"/>
                  </a:lnTo>
                  <a:lnTo>
                    <a:pt x="4835" y="2393"/>
                  </a:lnTo>
                  <a:lnTo>
                    <a:pt x="4604" y="2688"/>
                  </a:lnTo>
                  <a:lnTo>
                    <a:pt x="4372" y="2982"/>
                  </a:lnTo>
                  <a:lnTo>
                    <a:pt x="4153" y="3314"/>
                  </a:lnTo>
                  <a:lnTo>
                    <a:pt x="3934" y="3663"/>
                  </a:lnTo>
                  <a:lnTo>
                    <a:pt x="3722" y="4031"/>
                  </a:lnTo>
                  <a:lnTo>
                    <a:pt x="3509" y="4400"/>
                  </a:lnTo>
                  <a:lnTo>
                    <a:pt x="3310" y="4804"/>
                  </a:lnTo>
                  <a:lnTo>
                    <a:pt x="3116" y="5209"/>
                  </a:lnTo>
                  <a:lnTo>
                    <a:pt x="2923" y="5651"/>
                  </a:lnTo>
                  <a:lnTo>
                    <a:pt x="2743" y="6093"/>
                  </a:lnTo>
                  <a:lnTo>
                    <a:pt x="2569" y="6571"/>
                  </a:lnTo>
                  <a:lnTo>
                    <a:pt x="2376" y="7105"/>
                  </a:lnTo>
                  <a:lnTo>
                    <a:pt x="2196" y="7657"/>
                  </a:lnTo>
                  <a:lnTo>
                    <a:pt x="2022" y="8210"/>
                  </a:lnTo>
                  <a:lnTo>
                    <a:pt x="1855" y="8780"/>
                  </a:lnTo>
                  <a:lnTo>
                    <a:pt x="1700" y="9351"/>
                  </a:lnTo>
                  <a:lnTo>
                    <a:pt x="1546" y="9940"/>
                  </a:lnTo>
                  <a:lnTo>
                    <a:pt x="1404" y="10529"/>
                  </a:lnTo>
                  <a:lnTo>
                    <a:pt x="1262" y="11136"/>
                  </a:lnTo>
                  <a:lnTo>
                    <a:pt x="1134" y="11725"/>
                  </a:lnTo>
                  <a:lnTo>
                    <a:pt x="1011" y="12332"/>
                  </a:lnTo>
                  <a:lnTo>
                    <a:pt x="895" y="12958"/>
                  </a:lnTo>
                  <a:lnTo>
                    <a:pt x="792" y="13566"/>
                  </a:lnTo>
                  <a:lnTo>
                    <a:pt x="689" y="14191"/>
                  </a:lnTo>
                  <a:lnTo>
                    <a:pt x="599" y="14817"/>
                  </a:lnTo>
                  <a:lnTo>
                    <a:pt x="509" y="15443"/>
                  </a:lnTo>
                  <a:lnTo>
                    <a:pt x="432" y="16087"/>
                  </a:lnTo>
                  <a:lnTo>
                    <a:pt x="355" y="16713"/>
                  </a:lnTo>
                  <a:lnTo>
                    <a:pt x="290" y="17357"/>
                  </a:lnTo>
                  <a:lnTo>
                    <a:pt x="232" y="18001"/>
                  </a:lnTo>
                  <a:lnTo>
                    <a:pt x="181" y="18646"/>
                  </a:lnTo>
                  <a:lnTo>
                    <a:pt x="136" y="19290"/>
                  </a:lnTo>
                  <a:lnTo>
                    <a:pt x="97" y="19934"/>
                  </a:lnTo>
                  <a:lnTo>
                    <a:pt x="65" y="20578"/>
                  </a:lnTo>
                  <a:lnTo>
                    <a:pt x="39" y="21222"/>
                  </a:lnTo>
                  <a:lnTo>
                    <a:pt x="20" y="21867"/>
                  </a:lnTo>
                  <a:lnTo>
                    <a:pt x="7" y="22511"/>
                  </a:lnTo>
                  <a:lnTo>
                    <a:pt x="1" y="23155"/>
                  </a:lnTo>
                  <a:lnTo>
                    <a:pt x="1" y="23799"/>
                  </a:lnTo>
                  <a:lnTo>
                    <a:pt x="7" y="24443"/>
                  </a:lnTo>
                  <a:lnTo>
                    <a:pt x="20" y="25088"/>
                  </a:lnTo>
                  <a:lnTo>
                    <a:pt x="39" y="25732"/>
                  </a:lnTo>
                  <a:lnTo>
                    <a:pt x="65" y="26358"/>
                  </a:lnTo>
                  <a:lnTo>
                    <a:pt x="97" y="26983"/>
                  </a:lnTo>
                  <a:lnTo>
                    <a:pt x="129" y="27609"/>
                  </a:lnTo>
                  <a:lnTo>
                    <a:pt x="174" y="28235"/>
                  </a:lnTo>
                  <a:lnTo>
                    <a:pt x="226" y="28861"/>
                  </a:lnTo>
                  <a:lnTo>
                    <a:pt x="277" y="29468"/>
                  </a:lnTo>
                  <a:lnTo>
                    <a:pt x="342" y="30076"/>
                  </a:lnTo>
                  <a:lnTo>
                    <a:pt x="406" y="30665"/>
                  </a:lnTo>
                  <a:lnTo>
                    <a:pt x="483" y="31272"/>
                  </a:lnTo>
                  <a:lnTo>
                    <a:pt x="561" y="31861"/>
                  </a:lnTo>
                  <a:lnTo>
                    <a:pt x="644" y="32432"/>
                  </a:lnTo>
                  <a:lnTo>
                    <a:pt x="734" y="33021"/>
                  </a:lnTo>
                  <a:lnTo>
                    <a:pt x="831" y="33573"/>
                  </a:lnTo>
                  <a:lnTo>
                    <a:pt x="928" y="34143"/>
                  </a:lnTo>
                  <a:lnTo>
                    <a:pt x="1037" y="34677"/>
                  </a:lnTo>
                  <a:lnTo>
                    <a:pt x="1146" y="35229"/>
                  </a:lnTo>
                  <a:lnTo>
                    <a:pt x="1262" y="35763"/>
                  </a:lnTo>
                  <a:lnTo>
                    <a:pt x="1385" y="36278"/>
                  </a:lnTo>
                  <a:lnTo>
                    <a:pt x="1513" y="36794"/>
                  </a:lnTo>
                  <a:lnTo>
                    <a:pt x="1649" y="37291"/>
                  </a:lnTo>
                  <a:lnTo>
                    <a:pt x="1784" y="37788"/>
                  </a:lnTo>
                  <a:lnTo>
                    <a:pt x="1925" y="38266"/>
                  </a:lnTo>
                  <a:lnTo>
                    <a:pt x="2074" y="38726"/>
                  </a:lnTo>
                  <a:lnTo>
                    <a:pt x="2228" y="39168"/>
                  </a:lnTo>
                  <a:lnTo>
                    <a:pt x="2389" y="39610"/>
                  </a:lnTo>
                  <a:lnTo>
                    <a:pt x="2550" y="40052"/>
                  </a:lnTo>
                  <a:lnTo>
                    <a:pt x="2717" y="40457"/>
                  </a:lnTo>
                  <a:lnTo>
                    <a:pt x="2891" y="40861"/>
                  </a:lnTo>
                  <a:lnTo>
                    <a:pt x="3071" y="41248"/>
                  </a:lnTo>
                  <a:lnTo>
                    <a:pt x="3252" y="41616"/>
                  </a:lnTo>
                  <a:lnTo>
                    <a:pt x="3438" y="41984"/>
                  </a:lnTo>
                  <a:lnTo>
                    <a:pt x="3631" y="42316"/>
                  </a:lnTo>
                  <a:lnTo>
                    <a:pt x="3825" y="42647"/>
                  </a:lnTo>
                  <a:lnTo>
                    <a:pt x="3741" y="42242"/>
                  </a:lnTo>
                  <a:lnTo>
                    <a:pt x="3651" y="41819"/>
                  </a:lnTo>
                  <a:lnTo>
                    <a:pt x="3574" y="41395"/>
                  </a:lnTo>
                  <a:lnTo>
                    <a:pt x="3496" y="40953"/>
                  </a:lnTo>
                  <a:lnTo>
                    <a:pt x="3419" y="40530"/>
                  </a:lnTo>
                  <a:lnTo>
                    <a:pt x="3355" y="40088"/>
                  </a:lnTo>
                  <a:lnTo>
                    <a:pt x="3290" y="39647"/>
                  </a:lnTo>
                  <a:lnTo>
                    <a:pt x="3226" y="39205"/>
                  </a:lnTo>
                  <a:lnTo>
                    <a:pt x="3168" y="38763"/>
                  </a:lnTo>
                  <a:lnTo>
                    <a:pt x="3116" y="38321"/>
                  </a:lnTo>
                  <a:lnTo>
                    <a:pt x="3065" y="37861"/>
                  </a:lnTo>
                  <a:lnTo>
                    <a:pt x="3020" y="37401"/>
                  </a:lnTo>
                  <a:lnTo>
                    <a:pt x="2981" y="36941"/>
                  </a:lnTo>
                  <a:lnTo>
                    <a:pt x="2943" y="36481"/>
                  </a:lnTo>
                  <a:lnTo>
                    <a:pt x="2910" y="36002"/>
                  </a:lnTo>
                  <a:lnTo>
                    <a:pt x="2885" y="35524"/>
                  </a:lnTo>
                  <a:lnTo>
                    <a:pt x="2846" y="34880"/>
                  </a:lnTo>
                  <a:lnTo>
                    <a:pt x="2820" y="34217"/>
                  </a:lnTo>
                  <a:lnTo>
                    <a:pt x="2801" y="33573"/>
                  </a:lnTo>
                  <a:lnTo>
                    <a:pt x="2788" y="32910"/>
                  </a:lnTo>
                  <a:lnTo>
                    <a:pt x="2782" y="32266"/>
                  </a:lnTo>
                  <a:lnTo>
                    <a:pt x="2782" y="31603"/>
                  </a:lnTo>
                  <a:lnTo>
                    <a:pt x="2788" y="30959"/>
                  </a:lnTo>
                  <a:lnTo>
                    <a:pt x="2801" y="30297"/>
                  </a:lnTo>
                  <a:lnTo>
                    <a:pt x="2820" y="29652"/>
                  </a:lnTo>
                  <a:lnTo>
                    <a:pt x="2846" y="29008"/>
                  </a:lnTo>
                  <a:lnTo>
                    <a:pt x="2878" y="28364"/>
                  </a:lnTo>
                  <a:lnTo>
                    <a:pt x="2917" y="27720"/>
                  </a:lnTo>
                  <a:lnTo>
                    <a:pt x="2955" y="27076"/>
                  </a:lnTo>
                  <a:lnTo>
                    <a:pt x="3007" y="26431"/>
                  </a:lnTo>
                  <a:lnTo>
                    <a:pt x="3065" y="25806"/>
                  </a:lnTo>
                  <a:lnTo>
                    <a:pt x="3123" y="25161"/>
                  </a:lnTo>
                  <a:lnTo>
                    <a:pt x="3194" y="24536"/>
                  </a:lnTo>
                  <a:lnTo>
                    <a:pt x="3265" y="23910"/>
                  </a:lnTo>
                  <a:lnTo>
                    <a:pt x="3342" y="23284"/>
                  </a:lnTo>
                  <a:lnTo>
                    <a:pt x="3425" y="22677"/>
                  </a:lnTo>
                  <a:lnTo>
                    <a:pt x="3509" y="22069"/>
                  </a:lnTo>
                  <a:lnTo>
                    <a:pt x="3606" y="21462"/>
                  </a:lnTo>
                  <a:lnTo>
                    <a:pt x="3702" y="20854"/>
                  </a:lnTo>
                  <a:lnTo>
                    <a:pt x="3805" y="20265"/>
                  </a:lnTo>
                  <a:lnTo>
                    <a:pt x="3915" y="19676"/>
                  </a:lnTo>
                  <a:lnTo>
                    <a:pt x="4024" y="19087"/>
                  </a:lnTo>
                  <a:lnTo>
                    <a:pt x="4146" y="18517"/>
                  </a:lnTo>
                  <a:lnTo>
                    <a:pt x="4262" y="17946"/>
                  </a:lnTo>
                  <a:lnTo>
                    <a:pt x="4391" y="17376"/>
                  </a:lnTo>
                  <a:lnTo>
                    <a:pt x="4520" y="16823"/>
                  </a:lnTo>
                  <a:lnTo>
                    <a:pt x="4655" y="16271"/>
                  </a:lnTo>
                  <a:lnTo>
                    <a:pt x="4797" y="15738"/>
                  </a:lnTo>
                  <a:lnTo>
                    <a:pt x="4938" y="15204"/>
                  </a:lnTo>
                  <a:lnTo>
                    <a:pt x="5086" y="14688"/>
                  </a:lnTo>
                  <a:lnTo>
                    <a:pt x="5241" y="14173"/>
                  </a:lnTo>
                  <a:lnTo>
                    <a:pt x="5395" y="13676"/>
                  </a:lnTo>
                  <a:lnTo>
                    <a:pt x="5550" y="13179"/>
                  </a:lnTo>
                  <a:lnTo>
                    <a:pt x="5711" y="12701"/>
                  </a:lnTo>
                  <a:lnTo>
                    <a:pt x="5878" y="12222"/>
                  </a:lnTo>
                  <a:lnTo>
                    <a:pt x="6046" y="11762"/>
                  </a:lnTo>
                  <a:lnTo>
                    <a:pt x="6219" y="11320"/>
                  </a:lnTo>
                  <a:lnTo>
                    <a:pt x="6400" y="10878"/>
                  </a:lnTo>
                  <a:lnTo>
                    <a:pt x="6574" y="10437"/>
                  </a:lnTo>
                  <a:lnTo>
                    <a:pt x="6760" y="10032"/>
                  </a:lnTo>
                  <a:lnTo>
                    <a:pt x="6940" y="9627"/>
                  </a:lnTo>
                  <a:lnTo>
                    <a:pt x="7134" y="9222"/>
                  </a:lnTo>
                  <a:lnTo>
                    <a:pt x="7320" y="8854"/>
                  </a:lnTo>
                  <a:lnTo>
                    <a:pt x="7513" y="8486"/>
                  </a:lnTo>
                  <a:lnTo>
                    <a:pt x="7713" y="8118"/>
                  </a:lnTo>
                  <a:lnTo>
                    <a:pt x="7906" y="7786"/>
                  </a:lnTo>
                  <a:lnTo>
                    <a:pt x="8112" y="7455"/>
                  </a:lnTo>
                  <a:lnTo>
                    <a:pt x="8312" y="7142"/>
                  </a:lnTo>
                  <a:lnTo>
                    <a:pt x="8518" y="6848"/>
                  </a:lnTo>
                  <a:lnTo>
                    <a:pt x="8724" y="6571"/>
                  </a:lnTo>
                  <a:lnTo>
                    <a:pt x="8936" y="6295"/>
                  </a:lnTo>
                  <a:lnTo>
                    <a:pt x="9149" y="6038"/>
                  </a:lnTo>
                  <a:lnTo>
                    <a:pt x="9361" y="5798"/>
                  </a:lnTo>
                  <a:lnTo>
                    <a:pt x="9574" y="5578"/>
                  </a:lnTo>
                  <a:lnTo>
                    <a:pt x="9792" y="5375"/>
                  </a:lnTo>
                  <a:lnTo>
                    <a:pt x="10011" y="5191"/>
                  </a:lnTo>
                  <a:lnTo>
                    <a:pt x="10230" y="5007"/>
                  </a:lnTo>
                  <a:lnTo>
                    <a:pt x="10449" y="4860"/>
                  </a:lnTo>
                  <a:lnTo>
                    <a:pt x="10674" y="4731"/>
                  </a:lnTo>
                  <a:lnTo>
                    <a:pt x="10893" y="4602"/>
                  </a:lnTo>
                  <a:lnTo>
                    <a:pt x="11131" y="4492"/>
                  </a:lnTo>
                  <a:lnTo>
                    <a:pt x="11363" y="4418"/>
                  </a:lnTo>
                  <a:lnTo>
                    <a:pt x="11589" y="4363"/>
                  </a:lnTo>
                  <a:lnTo>
                    <a:pt x="11820" y="4326"/>
                  </a:lnTo>
                  <a:lnTo>
                    <a:pt x="12046" y="4308"/>
                  </a:lnTo>
                  <a:lnTo>
                    <a:pt x="12271" y="4308"/>
                  </a:lnTo>
                  <a:lnTo>
                    <a:pt x="12496" y="4326"/>
                  </a:lnTo>
                  <a:lnTo>
                    <a:pt x="12722" y="4381"/>
                  </a:lnTo>
                  <a:lnTo>
                    <a:pt x="12940" y="4436"/>
                  </a:lnTo>
                  <a:lnTo>
                    <a:pt x="13159" y="4528"/>
                  </a:lnTo>
                  <a:lnTo>
                    <a:pt x="13378" y="4620"/>
                  </a:lnTo>
                  <a:lnTo>
                    <a:pt x="13591" y="4749"/>
                  </a:lnTo>
                  <a:lnTo>
                    <a:pt x="13803" y="4878"/>
                  </a:lnTo>
                  <a:lnTo>
                    <a:pt x="14016" y="5044"/>
                  </a:lnTo>
                  <a:lnTo>
                    <a:pt x="14222" y="5209"/>
                  </a:lnTo>
                  <a:lnTo>
                    <a:pt x="14428" y="5412"/>
                  </a:lnTo>
                  <a:lnTo>
                    <a:pt x="14634" y="5614"/>
                  </a:lnTo>
                  <a:lnTo>
                    <a:pt x="14833" y="5854"/>
                  </a:lnTo>
                  <a:lnTo>
                    <a:pt x="15033" y="6093"/>
                  </a:lnTo>
                  <a:lnTo>
                    <a:pt x="15232" y="6351"/>
                  </a:lnTo>
                  <a:lnTo>
                    <a:pt x="15425" y="6627"/>
                  </a:lnTo>
                  <a:lnTo>
                    <a:pt x="15619" y="6921"/>
                  </a:lnTo>
                  <a:lnTo>
                    <a:pt x="15805" y="7216"/>
                  </a:lnTo>
                  <a:lnTo>
                    <a:pt x="15992" y="7529"/>
                  </a:lnTo>
                  <a:lnTo>
                    <a:pt x="16172" y="7878"/>
                  </a:lnTo>
                  <a:lnTo>
                    <a:pt x="16353" y="8210"/>
                  </a:lnTo>
                  <a:lnTo>
                    <a:pt x="16526" y="8578"/>
                  </a:lnTo>
                  <a:lnTo>
                    <a:pt x="16700" y="8946"/>
                  </a:lnTo>
                  <a:lnTo>
                    <a:pt x="16874" y="9332"/>
                  </a:lnTo>
                  <a:lnTo>
                    <a:pt x="17041" y="9737"/>
                  </a:lnTo>
                  <a:lnTo>
                    <a:pt x="17202" y="10161"/>
                  </a:lnTo>
                  <a:lnTo>
                    <a:pt x="17363" y="10584"/>
                  </a:lnTo>
                  <a:lnTo>
                    <a:pt x="17241" y="10013"/>
                  </a:lnTo>
                  <a:lnTo>
                    <a:pt x="17106" y="9443"/>
                  </a:lnTo>
                  <a:lnTo>
                    <a:pt x="16964" y="8909"/>
                  </a:lnTo>
                  <a:lnTo>
                    <a:pt x="16816" y="8375"/>
                  </a:lnTo>
                  <a:lnTo>
                    <a:pt x="16662" y="7878"/>
                  </a:lnTo>
                  <a:lnTo>
                    <a:pt x="16494" y="7381"/>
                  </a:lnTo>
                  <a:lnTo>
                    <a:pt x="16327" y="6903"/>
                  </a:lnTo>
                  <a:lnTo>
                    <a:pt x="16146" y="6443"/>
                  </a:lnTo>
                  <a:lnTo>
                    <a:pt x="15960" y="6001"/>
                  </a:lnTo>
                  <a:lnTo>
                    <a:pt x="15767" y="5559"/>
                  </a:lnTo>
                  <a:lnTo>
                    <a:pt x="15574" y="5154"/>
                  </a:lnTo>
                  <a:lnTo>
                    <a:pt x="15368" y="4749"/>
                  </a:lnTo>
                  <a:lnTo>
                    <a:pt x="15155" y="4363"/>
                  </a:lnTo>
                  <a:lnTo>
                    <a:pt x="14943" y="3995"/>
                  </a:lnTo>
                  <a:lnTo>
                    <a:pt x="14717" y="3645"/>
                  </a:lnTo>
                  <a:lnTo>
                    <a:pt x="14492" y="3314"/>
                  </a:lnTo>
                  <a:lnTo>
                    <a:pt x="14260" y="2982"/>
                  </a:lnTo>
                  <a:lnTo>
                    <a:pt x="14028" y="2688"/>
                  </a:lnTo>
                  <a:lnTo>
                    <a:pt x="13784" y="2393"/>
                  </a:lnTo>
                  <a:lnTo>
                    <a:pt x="13539" y="2136"/>
                  </a:lnTo>
                  <a:lnTo>
                    <a:pt x="13295" y="1878"/>
                  </a:lnTo>
                  <a:lnTo>
                    <a:pt x="13043" y="1639"/>
                  </a:lnTo>
                  <a:lnTo>
                    <a:pt x="12786" y="1418"/>
                  </a:lnTo>
                  <a:lnTo>
                    <a:pt x="12528" y="1197"/>
                  </a:lnTo>
                  <a:lnTo>
                    <a:pt x="12271" y="1013"/>
                  </a:lnTo>
                  <a:lnTo>
                    <a:pt x="12007" y="829"/>
                  </a:lnTo>
                  <a:lnTo>
                    <a:pt x="11737" y="682"/>
                  </a:lnTo>
                  <a:lnTo>
                    <a:pt x="11473" y="534"/>
                  </a:lnTo>
                  <a:lnTo>
                    <a:pt x="11202" y="406"/>
                  </a:lnTo>
                  <a:lnTo>
                    <a:pt x="10932" y="295"/>
                  </a:lnTo>
                  <a:lnTo>
                    <a:pt x="10655" y="203"/>
                  </a:lnTo>
                  <a:lnTo>
                    <a:pt x="10385" y="129"/>
                  </a:lnTo>
                  <a:lnTo>
                    <a:pt x="10108" y="74"/>
                  </a:lnTo>
                  <a:lnTo>
                    <a:pt x="9837" y="37"/>
                  </a:lnTo>
                  <a:lnTo>
                    <a:pt x="956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6" name="Google Shape;596;p33"/>
            <p:cNvSpPr/>
            <p:nvPr/>
          </p:nvSpPr>
          <p:spPr>
            <a:xfrm>
              <a:off x="-464700" y="-17295700"/>
              <a:ext cx="242875" cy="722450"/>
            </a:xfrm>
            <a:custGeom>
              <a:avLst/>
              <a:gdLst/>
              <a:ahLst/>
              <a:cxnLst/>
              <a:rect l="l" t="t" r="r" b="b"/>
              <a:pathLst>
                <a:path w="9715" h="28898" extrusionOk="0">
                  <a:moveTo>
                    <a:pt x="5402" y="0"/>
                  </a:moveTo>
                  <a:lnTo>
                    <a:pt x="5266" y="19"/>
                  </a:lnTo>
                  <a:lnTo>
                    <a:pt x="5150" y="37"/>
                  </a:lnTo>
                  <a:lnTo>
                    <a:pt x="5035" y="74"/>
                  </a:lnTo>
                  <a:lnTo>
                    <a:pt x="4912" y="111"/>
                  </a:lnTo>
                  <a:lnTo>
                    <a:pt x="4796" y="166"/>
                  </a:lnTo>
                  <a:lnTo>
                    <a:pt x="4558" y="313"/>
                  </a:lnTo>
                  <a:lnTo>
                    <a:pt x="4326" y="497"/>
                  </a:lnTo>
                  <a:lnTo>
                    <a:pt x="4088" y="736"/>
                  </a:lnTo>
                  <a:lnTo>
                    <a:pt x="3856" y="1012"/>
                  </a:lnTo>
                  <a:lnTo>
                    <a:pt x="3625" y="1325"/>
                  </a:lnTo>
                  <a:lnTo>
                    <a:pt x="3399" y="1657"/>
                  </a:lnTo>
                  <a:lnTo>
                    <a:pt x="3174" y="2043"/>
                  </a:lnTo>
                  <a:lnTo>
                    <a:pt x="2955" y="2467"/>
                  </a:lnTo>
                  <a:lnTo>
                    <a:pt x="2736" y="2908"/>
                  </a:lnTo>
                  <a:lnTo>
                    <a:pt x="2524" y="3368"/>
                  </a:lnTo>
                  <a:lnTo>
                    <a:pt x="2318" y="3865"/>
                  </a:lnTo>
                  <a:lnTo>
                    <a:pt x="2118" y="4399"/>
                  </a:lnTo>
                  <a:lnTo>
                    <a:pt x="1925" y="4951"/>
                  </a:lnTo>
                  <a:lnTo>
                    <a:pt x="1732" y="5522"/>
                  </a:lnTo>
                  <a:lnTo>
                    <a:pt x="1552" y="6111"/>
                  </a:lnTo>
                  <a:lnTo>
                    <a:pt x="1378" y="6700"/>
                  </a:lnTo>
                  <a:lnTo>
                    <a:pt x="1211" y="7326"/>
                  </a:lnTo>
                  <a:lnTo>
                    <a:pt x="1056" y="7970"/>
                  </a:lnTo>
                  <a:lnTo>
                    <a:pt x="908" y="8614"/>
                  </a:lnTo>
                  <a:lnTo>
                    <a:pt x="766" y="9277"/>
                  </a:lnTo>
                  <a:lnTo>
                    <a:pt x="638" y="9939"/>
                  </a:lnTo>
                  <a:lnTo>
                    <a:pt x="522" y="10620"/>
                  </a:lnTo>
                  <a:lnTo>
                    <a:pt x="412" y="11301"/>
                  </a:lnTo>
                  <a:lnTo>
                    <a:pt x="316" y="11982"/>
                  </a:lnTo>
                  <a:lnTo>
                    <a:pt x="232" y="12663"/>
                  </a:lnTo>
                  <a:lnTo>
                    <a:pt x="161" y="13344"/>
                  </a:lnTo>
                  <a:lnTo>
                    <a:pt x="97" y="14025"/>
                  </a:lnTo>
                  <a:lnTo>
                    <a:pt x="52" y="14706"/>
                  </a:lnTo>
                  <a:lnTo>
                    <a:pt x="20" y="15387"/>
                  </a:lnTo>
                  <a:lnTo>
                    <a:pt x="0" y="16050"/>
                  </a:lnTo>
                  <a:lnTo>
                    <a:pt x="0" y="16749"/>
                  </a:lnTo>
                  <a:lnTo>
                    <a:pt x="13" y="17430"/>
                  </a:lnTo>
                  <a:lnTo>
                    <a:pt x="45" y="18093"/>
                  </a:lnTo>
                  <a:lnTo>
                    <a:pt x="84" y="18737"/>
                  </a:lnTo>
                  <a:lnTo>
                    <a:pt x="142" y="19363"/>
                  </a:lnTo>
                  <a:lnTo>
                    <a:pt x="206" y="19970"/>
                  </a:lnTo>
                  <a:lnTo>
                    <a:pt x="283" y="20541"/>
                  </a:lnTo>
                  <a:lnTo>
                    <a:pt x="374" y="21112"/>
                  </a:lnTo>
                  <a:lnTo>
                    <a:pt x="477" y="21645"/>
                  </a:lnTo>
                  <a:lnTo>
                    <a:pt x="592" y="22161"/>
                  </a:lnTo>
                  <a:lnTo>
                    <a:pt x="715" y="22658"/>
                  </a:lnTo>
                  <a:lnTo>
                    <a:pt x="850" y="23136"/>
                  </a:lnTo>
                  <a:lnTo>
                    <a:pt x="992" y="23578"/>
                  </a:lnTo>
                  <a:lnTo>
                    <a:pt x="1140" y="23983"/>
                  </a:lnTo>
                  <a:lnTo>
                    <a:pt x="1301" y="24369"/>
                  </a:lnTo>
                  <a:lnTo>
                    <a:pt x="1468" y="24738"/>
                  </a:lnTo>
                  <a:lnTo>
                    <a:pt x="1642" y="25069"/>
                  </a:lnTo>
                  <a:lnTo>
                    <a:pt x="1822" y="25382"/>
                  </a:lnTo>
                  <a:lnTo>
                    <a:pt x="2009" y="25658"/>
                  </a:lnTo>
                  <a:lnTo>
                    <a:pt x="2208" y="25897"/>
                  </a:lnTo>
                  <a:lnTo>
                    <a:pt x="2408" y="26118"/>
                  </a:lnTo>
                  <a:lnTo>
                    <a:pt x="2608" y="26302"/>
                  </a:lnTo>
                  <a:lnTo>
                    <a:pt x="2820" y="26449"/>
                  </a:lnTo>
                  <a:lnTo>
                    <a:pt x="3032" y="26560"/>
                  </a:lnTo>
                  <a:lnTo>
                    <a:pt x="3251" y="26652"/>
                  </a:lnTo>
                  <a:lnTo>
                    <a:pt x="3470" y="26689"/>
                  </a:lnTo>
                  <a:lnTo>
                    <a:pt x="3695" y="26707"/>
                  </a:lnTo>
                  <a:lnTo>
                    <a:pt x="3921" y="26670"/>
                  </a:lnTo>
                  <a:lnTo>
                    <a:pt x="4153" y="26615"/>
                  </a:lnTo>
                  <a:lnTo>
                    <a:pt x="4378" y="26504"/>
                  </a:lnTo>
                  <a:lnTo>
                    <a:pt x="4610" y="26376"/>
                  </a:lnTo>
                  <a:lnTo>
                    <a:pt x="4841" y="26192"/>
                  </a:lnTo>
                  <a:lnTo>
                    <a:pt x="4925" y="26136"/>
                  </a:lnTo>
                  <a:lnTo>
                    <a:pt x="5009" y="26081"/>
                  </a:lnTo>
                  <a:lnTo>
                    <a:pt x="5086" y="26044"/>
                  </a:lnTo>
                  <a:lnTo>
                    <a:pt x="5170" y="26026"/>
                  </a:lnTo>
                  <a:lnTo>
                    <a:pt x="5247" y="26008"/>
                  </a:lnTo>
                  <a:lnTo>
                    <a:pt x="5395" y="26008"/>
                  </a:lnTo>
                  <a:lnTo>
                    <a:pt x="5466" y="26026"/>
                  </a:lnTo>
                  <a:lnTo>
                    <a:pt x="5537" y="26063"/>
                  </a:lnTo>
                  <a:lnTo>
                    <a:pt x="5601" y="26100"/>
                  </a:lnTo>
                  <a:lnTo>
                    <a:pt x="5730" y="26210"/>
                  </a:lnTo>
                  <a:lnTo>
                    <a:pt x="5852" y="26357"/>
                  </a:lnTo>
                  <a:lnTo>
                    <a:pt x="5962" y="26523"/>
                  </a:lnTo>
                  <a:lnTo>
                    <a:pt x="6065" y="26744"/>
                  </a:lnTo>
                  <a:lnTo>
                    <a:pt x="6161" y="26983"/>
                  </a:lnTo>
                  <a:lnTo>
                    <a:pt x="6245" y="27241"/>
                  </a:lnTo>
                  <a:lnTo>
                    <a:pt x="6322" y="27535"/>
                  </a:lnTo>
                  <a:lnTo>
                    <a:pt x="6386" y="27848"/>
                  </a:lnTo>
                  <a:lnTo>
                    <a:pt x="6444" y="28179"/>
                  </a:lnTo>
                  <a:lnTo>
                    <a:pt x="6489" y="28529"/>
                  </a:lnTo>
                  <a:lnTo>
                    <a:pt x="6528" y="28897"/>
                  </a:lnTo>
                  <a:lnTo>
                    <a:pt x="6844" y="28345"/>
                  </a:lnTo>
                  <a:lnTo>
                    <a:pt x="7153" y="27774"/>
                  </a:lnTo>
                  <a:lnTo>
                    <a:pt x="7301" y="27462"/>
                  </a:lnTo>
                  <a:lnTo>
                    <a:pt x="7449" y="27167"/>
                  </a:lnTo>
                  <a:lnTo>
                    <a:pt x="7590" y="26854"/>
                  </a:lnTo>
                  <a:lnTo>
                    <a:pt x="7726" y="26523"/>
                  </a:lnTo>
                  <a:lnTo>
                    <a:pt x="7867" y="26192"/>
                  </a:lnTo>
                  <a:lnTo>
                    <a:pt x="7996" y="25860"/>
                  </a:lnTo>
                  <a:lnTo>
                    <a:pt x="8125" y="25511"/>
                  </a:lnTo>
                  <a:lnTo>
                    <a:pt x="8247" y="25142"/>
                  </a:lnTo>
                  <a:lnTo>
                    <a:pt x="8369" y="24774"/>
                  </a:lnTo>
                  <a:lnTo>
                    <a:pt x="8485" y="24406"/>
                  </a:lnTo>
                  <a:lnTo>
                    <a:pt x="8601" y="24020"/>
                  </a:lnTo>
                  <a:lnTo>
                    <a:pt x="8704" y="23615"/>
                  </a:lnTo>
                  <a:lnTo>
                    <a:pt x="8807" y="23210"/>
                  </a:lnTo>
                  <a:lnTo>
                    <a:pt x="8910" y="22787"/>
                  </a:lnTo>
                  <a:lnTo>
                    <a:pt x="9000" y="22363"/>
                  </a:lnTo>
                  <a:lnTo>
                    <a:pt x="9090" y="21921"/>
                  </a:lnTo>
                  <a:lnTo>
                    <a:pt x="9174" y="21461"/>
                  </a:lnTo>
                  <a:lnTo>
                    <a:pt x="9251" y="21001"/>
                  </a:lnTo>
                  <a:lnTo>
                    <a:pt x="9322" y="20523"/>
                  </a:lnTo>
                  <a:lnTo>
                    <a:pt x="9386" y="20026"/>
                  </a:lnTo>
                  <a:lnTo>
                    <a:pt x="9451" y="19529"/>
                  </a:lnTo>
                  <a:lnTo>
                    <a:pt x="9509" y="19013"/>
                  </a:lnTo>
                  <a:lnTo>
                    <a:pt x="9554" y="18480"/>
                  </a:lnTo>
                  <a:lnTo>
                    <a:pt x="9599" y="17946"/>
                  </a:lnTo>
                  <a:lnTo>
                    <a:pt x="9631" y="17394"/>
                  </a:lnTo>
                  <a:lnTo>
                    <a:pt x="9663" y="16823"/>
                  </a:lnTo>
                  <a:lnTo>
                    <a:pt x="9689" y="16234"/>
                  </a:lnTo>
                  <a:lnTo>
                    <a:pt x="9702" y="15645"/>
                  </a:lnTo>
                  <a:lnTo>
                    <a:pt x="9715" y="14964"/>
                  </a:lnTo>
                  <a:lnTo>
                    <a:pt x="9715" y="14265"/>
                  </a:lnTo>
                  <a:lnTo>
                    <a:pt x="9702" y="13584"/>
                  </a:lnTo>
                  <a:lnTo>
                    <a:pt x="9683" y="12884"/>
                  </a:lnTo>
                  <a:lnTo>
                    <a:pt x="9644" y="12185"/>
                  </a:lnTo>
                  <a:lnTo>
                    <a:pt x="9599" y="11485"/>
                  </a:lnTo>
                  <a:lnTo>
                    <a:pt x="9547" y="10786"/>
                  </a:lnTo>
                  <a:lnTo>
                    <a:pt x="9483" y="10105"/>
                  </a:lnTo>
                  <a:lnTo>
                    <a:pt x="9406" y="9424"/>
                  </a:lnTo>
                  <a:lnTo>
                    <a:pt x="9322" y="8743"/>
                  </a:lnTo>
                  <a:lnTo>
                    <a:pt x="9226" y="8080"/>
                  </a:lnTo>
                  <a:lnTo>
                    <a:pt x="9123" y="7418"/>
                  </a:lnTo>
                  <a:lnTo>
                    <a:pt x="9013" y="6792"/>
                  </a:lnTo>
                  <a:lnTo>
                    <a:pt x="8884" y="6166"/>
                  </a:lnTo>
                  <a:lnTo>
                    <a:pt x="8756" y="5559"/>
                  </a:lnTo>
                  <a:lnTo>
                    <a:pt x="8614" y="4970"/>
                  </a:lnTo>
                  <a:lnTo>
                    <a:pt x="8466" y="4418"/>
                  </a:lnTo>
                  <a:lnTo>
                    <a:pt x="8305" y="3865"/>
                  </a:lnTo>
                  <a:lnTo>
                    <a:pt x="8138" y="3368"/>
                  </a:lnTo>
                  <a:lnTo>
                    <a:pt x="7964" y="2871"/>
                  </a:lnTo>
                  <a:lnTo>
                    <a:pt x="7777" y="2430"/>
                  </a:lnTo>
                  <a:lnTo>
                    <a:pt x="7590" y="2006"/>
                  </a:lnTo>
                  <a:lnTo>
                    <a:pt x="7391" y="1620"/>
                  </a:lnTo>
                  <a:lnTo>
                    <a:pt x="7178" y="1270"/>
                  </a:lnTo>
                  <a:lnTo>
                    <a:pt x="7075" y="1104"/>
                  </a:lnTo>
                  <a:lnTo>
                    <a:pt x="6966" y="957"/>
                  </a:lnTo>
                  <a:lnTo>
                    <a:pt x="6856" y="810"/>
                  </a:lnTo>
                  <a:lnTo>
                    <a:pt x="6747" y="681"/>
                  </a:lnTo>
                  <a:lnTo>
                    <a:pt x="6631" y="571"/>
                  </a:lnTo>
                  <a:lnTo>
                    <a:pt x="6515" y="460"/>
                  </a:lnTo>
                  <a:lnTo>
                    <a:pt x="6399" y="350"/>
                  </a:lnTo>
                  <a:lnTo>
                    <a:pt x="6277" y="276"/>
                  </a:lnTo>
                  <a:lnTo>
                    <a:pt x="6161" y="203"/>
                  </a:lnTo>
                  <a:lnTo>
                    <a:pt x="6039" y="129"/>
                  </a:lnTo>
                  <a:lnTo>
                    <a:pt x="5910" y="74"/>
                  </a:lnTo>
                  <a:lnTo>
                    <a:pt x="5788" y="37"/>
                  </a:lnTo>
                  <a:lnTo>
                    <a:pt x="5659" y="19"/>
                  </a:lnTo>
                  <a:lnTo>
                    <a:pt x="553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 name="Google Shape;597;p33"/>
            <p:cNvSpPr/>
            <p:nvPr/>
          </p:nvSpPr>
          <p:spPr>
            <a:xfrm>
              <a:off x="-183375" y="-6309750"/>
              <a:ext cx="373250" cy="1033500"/>
            </a:xfrm>
            <a:custGeom>
              <a:avLst/>
              <a:gdLst/>
              <a:ahLst/>
              <a:cxnLst/>
              <a:rect l="l" t="t" r="r" b="b"/>
              <a:pathLst>
                <a:path w="14930" h="41340" extrusionOk="0">
                  <a:moveTo>
                    <a:pt x="7172" y="1"/>
                  </a:moveTo>
                  <a:lnTo>
                    <a:pt x="6947" y="19"/>
                  </a:lnTo>
                  <a:lnTo>
                    <a:pt x="6715" y="56"/>
                  </a:lnTo>
                  <a:lnTo>
                    <a:pt x="6490" y="129"/>
                  </a:lnTo>
                  <a:lnTo>
                    <a:pt x="6264" y="203"/>
                  </a:lnTo>
                  <a:lnTo>
                    <a:pt x="6039" y="295"/>
                  </a:lnTo>
                  <a:lnTo>
                    <a:pt x="5814" y="424"/>
                  </a:lnTo>
                  <a:lnTo>
                    <a:pt x="5595" y="553"/>
                  </a:lnTo>
                  <a:lnTo>
                    <a:pt x="5370" y="718"/>
                  </a:lnTo>
                  <a:lnTo>
                    <a:pt x="5151" y="884"/>
                  </a:lnTo>
                  <a:lnTo>
                    <a:pt x="4932" y="1086"/>
                  </a:lnTo>
                  <a:lnTo>
                    <a:pt x="4719" y="1307"/>
                  </a:lnTo>
                  <a:lnTo>
                    <a:pt x="4507" y="1547"/>
                  </a:lnTo>
                  <a:lnTo>
                    <a:pt x="4294" y="1804"/>
                  </a:lnTo>
                  <a:lnTo>
                    <a:pt x="4082" y="2080"/>
                  </a:lnTo>
                  <a:lnTo>
                    <a:pt x="3876" y="2375"/>
                  </a:lnTo>
                  <a:lnTo>
                    <a:pt x="3676" y="2688"/>
                  </a:lnTo>
                  <a:lnTo>
                    <a:pt x="3477" y="3037"/>
                  </a:lnTo>
                  <a:lnTo>
                    <a:pt x="3277" y="3387"/>
                  </a:lnTo>
                  <a:lnTo>
                    <a:pt x="3084" y="3774"/>
                  </a:lnTo>
                  <a:lnTo>
                    <a:pt x="2891" y="4160"/>
                  </a:lnTo>
                  <a:lnTo>
                    <a:pt x="2704" y="4584"/>
                  </a:lnTo>
                  <a:lnTo>
                    <a:pt x="2524" y="5025"/>
                  </a:lnTo>
                  <a:lnTo>
                    <a:pt x="2344" y="5485"/>
                  </a:lnTo>
                  <a:lnTo>
                    <a:pt x="2170" y="5964"/>
                  </a:lnTo>
                  <a:lnTo>
                    <a:pt x="2003" y="6479"/>
                  </a:lnTo>
                  <a:lnTo>
                    <a:pt x="1835" y="6995"/>
                  </a:lnTo>
                  <a:lnTo>
                    <a:pt x="1674" y="7547"/>
                  </a:lnTo>
                  <a:lnTo>
                    <a:pt x="1520" y="8117"/>
                  </a:lnTo>
                  <a:lnTo>
                    <a:pt x="1372" y="8706"/>
                  </a:lnTo>
                  <a:lnTo>
                    <a:pt x="1224" y="9314"/>
                  </a:lnTo>
                  <a:lnTo>
                    <a:pt x="1088" y="9940"/>
                  </a:lnTo>
                  <a:lnTo>
                    <a:pt x="960" y="10565"/>
                  </a:lnTo>
                  <a:lnTo>
                    <a:pt x="837" y="11191"/>
                  </a:lnTo>
                  <a:lnTo>
                    <a:pt x="728" y="11835"/>
                  </a:lnTo>
                  <a:lnTo>
                    <a:pt x="625" y="12480"/>
                  </a:lnTo>
                  <a:lnTo>
                    <a:pt x="528" y="13124"/>
                  </a:lnTo>
                  <a:lnTo>
                    <a:pt x="438" y="13786"/>
                  </a:lnTo>
                  <a:lnTo>
                    <a:pt x="361" y="14431"/>
                  </a:lnTo>
                  <a:lnTo>
                    <a:pt x="290" y="15093"/>
                  </a:lnTo>
                  <a:lnTo>
                    <a:pt x="226" y="15756"/>
                  </a:lnTo>
                  <a:lnTo>
                    <a:pt x="168" y="16418"/>
                  </a:lnTo>
                  <a:lnTo>
                    <a:pt x="123" y="17100"/>
                  </a:lnTo>
                  <a:lnTo>
                    <a:pt x="84" y="17762"/>
                  </a:lnTo>
                  <a:lnTo>
                    <a:pt x="52" y="18425"/>
                  </a:lnTo>
                  <a:lnTo>
                    <a:pt x="26" y="19087"/>
                  </a:lnTo>
                  <a:lnTo>
                    <a:pt x="7" y="19768"/>
                  </a:lnTo>
                  <a:lnTo>
                    <a:pt x="0" y="20431"/>
                  </a:lnTo>
                  <a:lnTo>
                    <a:pt x="0" y="21094"/>
                  </a:lnTo>
                  <a:lnTo>
                    <a:pt x="7" y="21756"/>
                  </a:lnTo>
                  <a:lnTo>
                    <a:pt x="20" y="22419"/>
                  </a:lnTo>
                  <a:lnTo>
                    <a:pt x="39" y="23063"/>
                  </a:lnTo>
                  <a:lnTo>
                    <a:pt x="65" y="23726"/>
                  </a:lnTo>
                  <a:lnTo>
                    <a:pt x="97" y="24370"/>
                  </a:lnTo>
                  <a:lnTo>
                    <a:pt x="142" y="25014"/>
                  </a:lnTo>
                  <a:lnTo>
                    <a:pt x="187" y="25658"/>
                  </a:lnTo>
                  <a:lnTo>
                    <a:pt x="245" y="26302"/>
                  </a:lnTo>
                  <a:lnTo>
                    <a:pt x="303" y="26928"/>
                  </a:lnTo>
                  <a:lnTo>
                    <a:pt x="374" y="27554"/>
                  </a:lnTo>
                  <a:lnTo>
                    <a:pt x="451" y="28161"/>
                  </a:lnTo>
                  <a:lnTo>
                    <a:pt x="528" y="28769"/>
                  </a:lnTo>
                  <a:lnTo>
                    <a:pt x="618" y="29376"/>
                  </a:lnTo>
                  <a:lnTo>
                    <a:pt x="715" y="29965"/>
                  </a:lnTo>
                  <a:lnTo>
                    <a:pt x="818" y="30536"/>
                  </a:lnTo>
                  <a:lnTo>
                    <a:pt x="921" y="31106"/>
                  </a:lnTo>
                  <a:lnTo>
                    <a:pt x="1037" y="31677"/>
                  </a:lnTo>
                  <a:lnTo>
                    <a:pt x="1159" y="32229"/>
                  </a:lnTo>
                  <a:lnTo>
                    <a:pt x="1288" y="32763"/>
                  </a:lnTo>
                  <a:lnTo>
                    <a:pt x="1417" y="33297"/>
                  </a:lnTo>
                  <a:lnTo>
                    <a:pt x="1558" y="33812"/>
                  </a:lnTo>
                  <a:lnTo>
                    <a:pt x="1700" y="34327"/>
                  </a:lnTo>
                  <a:lnTo>
                    <a:pt x="1855" y="34806"/>
                  </a:lnTo>
                  <a:lnTo>
                    <a:pt x="2009" y="35284"/>
                  </a:lnTo>
                  <a:lnTo>
                    <a:pt x="2170" y="35745"/>
                  </a:lnTo>
                  <a:lnTo>
                    <a:pt x="2337" y="36205"/>
                  </a:lnTo>
                  <a:lnTo>
                    <a:pt x="2511" y="36628"/>
                  </a:lnTo>
                  <a:lnTo>
                    <a:pt x="2691" y="37051"/>
                  </a:lnTo>
                  <a:lnTo>
                    <a:pt x="2878" y="37456"/>
                  </a:lnTo>
                  <a:lnTo>
                    <a:pt x="3065" y="37843"/>
                  </a:lnTo>
                  <a:lnTo>
                    <a:pt x="3264" y="38211"/>
                  </a:lnTo>
                  <a:lnTo>
                    <a:pt x="3464" y="38561"/>
                  </a:lnTo>
                  <a:lnTo>
                    <a:pt x="3670" y="38892"/>
                  </a:lnTo>
                  <a:lnTo>
                    <a:pt x="3876" y="39205"/>
                  </a:lnTo>
                  <a:lnTo>
                    <a:pt x="4095" y="39499"/>
                  </a:lnTo>
                  <a:lnTo>
                    <a:pt x="4314" y="39775"/>
                  </a:lnTo>
                  <a:lnTo>
                    <a:pt x="4546" y="40015"/>
                  </a:lnTo>
                  <a:lnTo>
                    <a:pt x="4771" y="40254"/>
                  </a:lnTo>
                  <a:lnTo>
                    <a:pt x="5009" y="40475"/>
                  </a:lnTo>
                  <a:lnTo>
                    <a:pt x="5247" y="40659"/>
                  </a:lnTo>
                  <a:lnTo>
                    <a:pt x="5498" y="40825"/>
                  </a:lnTo>
                  <a:lnTo>
                    <a:pt x="5743" y="40972"/>
                  </a:lnTo>
                  <a:lnTo>
                    <a:pt x="6000" y="41101"/>
                  </a:lnTo>
                  <a:lnTo>
                    <a:pt x="6258" y="41193"/>
                  </a:lnTo>
                  <a:lnTo>
                    <a:pt x="6522" y="41266"/>
                  </a:lnTo>
                  <a:lnTo>
                    <a:pt x="6747" y="41303"/>
                  </a:lnTo>
                  <a:lnTo>
                    <a:pt x="6973" y="41340"/>
                  </a:lnTo>
                  <a:lnTo>
                    <a:pt x="7198" y="41322"/>
                  </a:lnTo>
                  <a:lnTo>
                    <a:pt x="7423" y="41285"/>
                  </a:lnTo>
                  <a:lnTo>
                    <a:pt x="7642" y="41230"/>
                  </a:lnTo>
                  <a:lnTo>
                    <a:pt x="7867" y="41137"/>
                  </a:lnTo>
                  <a:lnTo>
                    <a:pt x="8086" y="41027"/>
                  </a:lnTo>
                  <a:lnTo>
                    <a:pt x="8305" y="40898"/>
                  </a:lnTo>
                  <a:lnTo>
                    <a:pt x="8524" y="40733"/>
                  </a:lnTo>
                  <a:lnTo>
                    <a:pt x="8743" y="40567"/>
                  </a:lnTo>
                  <a:lnTo>
                    <a:pt x="8955" y="40364"/>
                  </a:lnTo>
                  <a:lnTo>
                    <a:pt x="9168" y="40144"/>
                  </a:lnTo>
                  <a:lnTo>
                    <a:pt x="9374" y="39886"/>
                  </a:lnTo>
                  <a:lnTo>
                    <a:pt x="9580" y="39628"/>
                  </a:lnTo>
                  <a:lnTo>
                    <a:pt x="9786" y="39352"/>
                  </a:lnTo>
                  <a:lnTo>
                    <a:pt x="9985" y="39058"/>
                  </a:lnTo>
                  <a:lnTo>
                    <a:pt x="10166" y="38855"/>
                  </a:lnTo>
                  <a:lnTo>
                    <a:pt x="10346" y="38653"/>
                  </a:lnTo>
                  <a:lnTo>
                    <a:pt x="10520" y="38432"/>
                  </a:lnTo>
                  <a:lnTo>
                    <a:pt x="10700" y="38193"/>
                  </a:lnTo>
                  <a:lnTo>
                    <a:pt x="10867" y="37953"/>
                  </a:lnTo>
                  <a:lnTo>
                    <a:pt x="11041" y="37696"/>
                  </a:lnTo>
                  <a:lnTo>
                    <a:pt x="11209" y="37420"/>
                  </a:lnTo>
                  <a:lnTo>
                    <a:pt x="11370" y="37143"/>
                  </a:lnTo>
                  <a:lnTo>
                    <a:pt x="11537" y="36867"/>
                  </a:lnTo>
                  <a:lnTo>
                    <a:pt x="11691" y="36554"/>
                  </a:lnTo>
                  <a:lnTo>
                    <a:pt x="11852" y="36260"/>
                  </a:lnTo>
                  <a:lnTo>
                    <a:pt x="12000" y="35929"/>
                  </a:lnTo>
                  <a:lnTo>
                    <a:pt x="12155" y="35616"/>
                  </a:lnTo>
                  <a:lnTo>
                    <a:pt x="12303" y="35266"/>
                  </a:lnTo>
                  <a:lnTo>
                    <a:pt x="12445" y="34916"/>
                  </a:lnTo>
                  <a:lnTo>
                    <a:pt x="12586" y="34567"/>
                  </a:lnTo>
                  <a:lnTo>
                    <a:pt x="12728" y="34198"/>
                  </a:lnTo>
                  <a:lnTo>
                    <a:pt x="12857" y="33830"/>
                  </a:lnTo>
                  <a:lnTo>
                    <a:pt x="12992" y="33444"/>
                  </a:lnTo>
                  <a:lnTo>
                    <a:pt x="13121" y="33057"/>
                  </a:lnTo>
                  <a:lnTo>
                    <a:pt x="13243" y="32652"/>
                  </a:lnTo>
                  <a:lnTo>
                    <a:pt x="13359" y="32247"/>
                  </a:lnTo>
                  <a:lnTo>
                    <a:pt x="13481" y="31843"/>
                  </a:lnTo>
                  <a:lnTo>
                    <a:pt x="13591" y="31419"/>
                  </a:lnTo>
                  <a:lnTo>
                    <a:pt x="13700" y="30996"/>
                  </a:lnTo>
                  <a:lnTo>
                    <a:pt x="13803" y="30554"/>
                  </a:lnTo>
                  <a:lnTo>
                    <a:pt x="13906" y="30112"/>
                  </a:lnTo>
                  <a:lnTo>
                    <a:pt x="14003" y="29671"/>
                  </a:lnTo>
                  <a:lnTo>
                    <a:pt x="14093" y="29211"/>
                  </a:lnTo>
                  <a:lnTo>
                    <a:pt x="14183" y="28750"/>
                  </a:lnTo>
                  <a:lnTo>
                    <a:pt x="14260" y="28290"/>
                  </a:lnTo>
                  <a:lnTo>
                    <a:pt x="14344" y="27812"/>
                  </a:lnTo>
                  <a:lnTo>
                    <a:pt x="14415" y="27333"/>
                  </a:lnTo>
                  <a:lnTo>
                    <a:pt x="14485" y="26855"/>
                  </a:lnTo>
                  <a:lnTo>
                    <a:pt x="14550" y="26376"/>
                  </a:lnTo>
                  <a:lnTo>
                    <a:pt x="14608" y="25879"/>
                  </a:lnTo>
                  <a:lnTo>
                    <a:pt x="14666" y="25382"/>
                  </a:lnTo>
                  <a:lnTo>
                    <a:pt x="14717" y="24885"/>
                  </a:lnTo>
                  <a:lnTo>
                    <a:pt x="14762" y="24370"/>
                  </a:lnTo>
                  <a:lnTo>
                    <a:pt x="14801" y="23854"/>
                  </a:lnTo>
                  <a:lnTo>
                    <a:pt x="14833" y="23357"/>
                  </a:lnTo>
                  <a:lnTo>
                    <a:pt x="14865" y="22824"/>
                  </a:lnTo>
                  <a:lnTo>
                    <a:pt x="14891" y="22308"/>
                  </a:lnTo>
                  <a:lnTo>
                    <a:pt x="14910" y="21793"/>
                  </a:lnTo>
                  <a:lnTo>
                    <a:pt x="14923" y="21259"/>
                  </a:lnTo>
                  <a:lnTo>
                    <a:pt x="14930" y="20725"/>
                  </a:lnTo>
                  <a:lnTo>
                    <a:pt x="14930" y="20210"/>
                  </a:lnTo>
                  <a:lnTo>
                    <a:pt x="14930" y="19676"/>
                  </a:lnTo>
                  <a:lnTo>
                    <a:pt x="14917" y="19124"/>
                  </a:lnTo>
                  <a:lnTo>
                    <a:pt x="14904" y="18590"/>
                  </a:lnTo>
                  <a:lnTo>
                    <a:pt x="14878" y="18057"/>
                  </a:lnTo>
                  <a:lnTo>
                    <a:pt x="14852" y="17523"/>
                  </a:lnTo>
                  <a:lnTo>
                    <a:pt x="14820" y="16971"/>
                  </a:lnTo>
                  <a:lnTo>
                    <a:pt x="14782" y="16437"/>
                  </a:lnTo>
                  <a:lnTo>
                    <a:pt x="14730" y="15885"/>
                  </a:lnTo>
                  <a:lnTo>
                    <a:pt x="14679" y="15333"/>
                  </a:lnTo>
                  <a:lnTo>
                    <a:pt x="14621" y="14799"/>
                  </a:lnTo>
                  <a:lnTo>
                    <a:pt x="14556" y="14247"/>
                  </a:lnTo>
                  <a:lnTo>
                    <a:pt x="14485" y="13713"/>
                  </a:lnTo>
                  <a:lnTo>
                    <a:pt x="14402" y="13161"/>
                  </a:lnTo>
                  <a:lnTo>
                    <a:pt x="14318" y="12627"/>
                  </a:lnTo>
                  <a:lnTo>
                    <a:pt x="14228" y="12075"/>
                  </a:lnTo>
                  <a:lnTo>
                    <a:pt x="14125" y="11541"/>
                  </a:lnTo>
                  <a:lnTo>
                    <a:pt x="14022" y="10989"/>
                  </a:lnTo>
                  <a:lnTo>
                    <a:pt x="13887" y="10381"/>
                  </a:lnTo>
                  <a:lnTo>
                    <a:pt x="13752" y="9774"/>
                  </a:lnTo>
                  <a:lnTo>
                    <a:pt x="13610" y="9185"/>
                  </a:lnTo>
                  <a:lnTo>
                    <a:pt x="13462" y="8633"/>
                  </a:lnTo>
                  <a:lnTo>
                    <a:pt x="13314" y="8081"/>
                  </a:lnTo>
                  <a:lnTo>
                    <a:pt x="13153" y="7547"/>
                  </a:lnTo>
                  <a:lnTo>
                    <a:pt x="12992" y="7032"/>
                  </a:lnTo>
                  <a:lnTo>
                    <a:pt x="12824" y="6535"/>
                  </a:lnTo>
                  <a:lnTo>
                    <a:pt x="12651" y="6056"/>
                  </a:lnTo>
                  <a:lnTo>
                    <a:pt x="12477" y="5596"/>
                  </a:lnTo>
                  <a:lnTo>
                    <a:pt x="12297" y="5154"/>
                  </a:lnTo>
                  <a:lnTo>
                    <a:pt x="12110" y="4731"/>
                  </a:lnTo>
                  <a:lnTo>
                    <a:pt x="11923" y="4326"/>
                  </a:lnTo>
                  <a:lnTo>
                    <a:pt x="11730" y="3939"/>
                  </a:lnTo>
                  <a:lnTo>
                    <a:pt x="11537" y="3571"/>
                  </a:lnTo>
                  <a:lnTo>
                    <a:pt x="11337" y="3203"/>
                  </a:lnTo>
                  <a:lnTo>
                    <a:pt x="11138" y="2872"/>
                  </a:lnTo>
                  <a:lnTo>
                    <a:pt x="10932" y="2559"/>
                  </a:lnTo>
                  <a:lnTo>
                    <a:pt x="10726" y="2264"/>
                  </a:lnTo>
                  <a:lnTo>
                    <a:pt x="10513" y="1988"/>
                  </a:lnTo>
                  <a:lnTo>
                    <a:pt x="10301" y="1712"/>
                  </a:lnTo>
                  <a:lnTo>
                    <a:pt x="10088" y="1473"/>
                  </a:lnTo>
                  <a:lnTo>
                    <a:pt x="9870" y="1252"/>
                  </a:lnTo>
                  <a:lnTo>
                    <a:pt x="9651" y="1031"/>
                  </a:lnTo>
                  <a:lnTo>
                    <a:pt x="9432" y="847"/>
                  </a:lnTo>
                  <a:lnTo>
                    <a:pt x="9213" y="682"/>
                  </a:lnTo>
                  <a:lnTo>
                    <a:pt x="8988" y="534"/>
                  </a:lnTo>
                  <a:lnTo>
                    <a:pt x="8762" y="405"/>
                  </a:lnTo>
                  <a:lnTo>
                    <a:pt x="8537" y="277"/>
                  </a:lnTo>
                  <a:lnTo>
                    <a:pt x="8312" y="185"/>
                  </a:lnTo>
                  <a:lnTo>
                    <a:pt x="8086" y="111"/>
                  </a:lnTo>
                  <a:lnTo>
                    <a:pt x="7855" y="56"/>
                  </a:lnTo>
                  <a:lnTo>
                    <a:pt x="7629" y="19"/>
                  </a:lnTo>
                  <a:lnTo>
                    <a:pt x="7397"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8" name="Google Shape;598;p33"/>
            <p:cNvSpPr/>
            <p:nvPr/>
          </p:nvSpPr>
          <p:spPr>
            <a:xfrm>
              <a:off x="413900" y="-7153650"/>
              <a:ext cx="252850" cy="2738800"/>
            </a:xfrm>
            <a:custGeom>
              <a:avLst/>
              <a:gdLst/>
              <a:ahLst/>
              <a:cxnLst/>
              <a:rect l="l" t="t" r="r" b="b"/>
              <a:pathLst>
                <a:path w="10114" h="109552" extrusionOk="0">
                  <a:moveTo>
                    <a:pt x="0" y="0"/>
                  </a:moveTo>
                  <a:lnTo>
                    <a:pt x="84" y="2577"/>
                  </a:lnTo>
                  <a:lnTo>
                    <a:pt x="167" y="5154"/>
                  </a:lnTo>
                  <a:lnTo>
                    <a:pt x="238" y="7731"/>
                  </a:lnTo>
                  <a:lnTo>
                    <a:pt x="309" y="10308"/>
                  </a:lnTo>
                  <a:lnTo>
                    <a:pt x="380" y="12903"/>
                  </a:lnTo>
                  <a:lnTo>
                    <a:pt x="444" y="15480"/>
                  </a:lnTo>
                  <a:lnTo>
                    <a:pt x="502" y="18075"/>
                  </a:lnTo>
                  <a:lnTo>
                    <a:pt x="554" y="20652"/>
                  </a:lnTo>
                  <a:lnTo>
                    <a:pt x="657" y="25842"/>
                  </a:lnTo>
                  <a:lnTo>
                    <a:pt x="740" y="31014"/>
                  </a:lnTo>
                  <a:lnTo>
                    <a:pt x="811" y="36186"/>
                  </a:lnTo>
                  <a:lnTo>
                    <a:pt x="869" y="41377"/>
                  </a:lnTo>
                  <a:lnTo>
                    <a:pt x="914" y="46549"/>
                  </a:lnTo>
                  <a:lnTo>
                    <a:pt x="946" y="51721"/>
                  </a:lnTo>
                  <a:lnTo>
                    <a:pt x="966" y="56893"/>
                  </a:lnTo>
                  <a:lnTo>
                    <a:pt x="979" y="62046"/>
                  </a:lnTo>
                  <a:lnTo>
                    <a:pt x="979" y="67218"/>
                  </a:lnTo>
                  <a:lnTo>
                    <a:pt x="966" y="72353"/>
                  </a:lnTo>
                  <a:lnTo>
                    <a:pt x="946" y="77507"/>
                  </a:lnTo>
                  <a:lnTo>
                    <a:pt x="921" y="82624"/>
                  </a:lnTo>
                  <a:lnTo>
                    <a:pt x="895" y="85919"/>
                  </a:lnTo>
                  <a:lnTo>
                    <a:pt x="863" y="89250"/>
                  </a:lnTo>
                  <a:lnTo>
                    <a:pt x="824" y="92600"/>
                  </a:lnTo>
                  <a:lnTo>
                    <a:pt x="773" y="95968"/>
                  </a:lnTo>
                  <a:lnTo>
                    <a:pt x="708" y="99355"/>
                  </a:lnTo>
                  <a:lnTo>
                    <a:pt x="631" y="102741"/>
                  </a:lnTo>
                  <a:lnTo>
                    <a:pt x="586" y="104435"/>
                  </a:lnTo>
                  <a:lnTo>
                    <a:pt x="541" y="106147"/>
                  </a:lnTo>
                  <a:lnTo>
                    <a:pt x="489" y="107840"/>
                  </a:lnTo>
                  <a:lnTo>
                    <a:pt x="431" y="109552"/>
                  </a:lnTo>
                  <a:lnTo>
                    <a:pt x="721" y="109441"/>
                  </a:lnTo>
                  <a:lnTo>
                    <a:pt x="1011" y="109331"/>
                  </a:lnTo>
                  <a:lnTo>
                    <a:pt x="1300" y="109239"/>
                  </a:lnTo>
                  <a:lnTo>
                    <a:pt x="1584" y="109165"/>
                  </a:lnTo>
                  <a:lnTo>
                    <a:pt x="1873" y="109110"/>
                  </a:lnTo>
                  <a:lnTo>
                    <a:pt x="2163" y="109055"/>
                  </a:lnTo>
                  <a:lnTo>
                    <a:pt x="2446" y="109036"/>
                  </a:lnTo>
                  <a:lnTo>
                    <a:pt x="2736" y="109018"/>
                  </a:lnTo>
                  <a:lnTo>
                    <a:pt x="3019" y="109018"/>
                  </a:lnTo>
                  <a:lnTo>
                    <a:pt x="3309" y="109036"/>
                  </a:lnTo>
                  <a:lnTo>
                    <a:pt x="3599" y="109055"/>
                  </a:lnTo>
                  <a:lnTo>
                    <a:pt x="3882" y="109110"/>
                  </a:lnTo>
                  <a:lnTo>
                    <a:pt x="4172" y="109183"/>
                  </a:lnTo>
                  <a:lnTo>
                    <a:pt x="4461" y="109257"/>
                  </a:lnTo>
                  <a:lnTo>
                    <a:pt x="4751" y="109349"/>
                  </a:lnTo>
                  <a:lnTo>
                    <a:pt x="5041" y="109460"/>
                  </a:lnTo>
                  <a:lnTo>
                    <a:pt x="5337" y="108760"/>
                  </a:lnTo>
                  <a:lnTo>
                    <a:pt x="5620" y="108042"/>
                  </a:lnTo>
                  <a:lnTo>
                    <a:pt x="5897" y="107324"/>
                  </a:lnTo>
                  <a:lnTo>
                    <a:pt x="6161" y="106588"/>
                  </a:lnTo>
                  <a:lnTo>
                    <a:pt x="6418" y="105852"/>
                  </a:lnTo>
                  <a:lnTo>
                    <a:pt x="6670" y="105097"/>
                  </a:lnTo>
                  <a:lnTo>
                    <a:pt x="6901" y="104343"/>
                  </a:lnTo>
                  <a:lnTo>
                    <a:pt x="7133" y="103551"/>
                  </a:lnTo>
                  <a:lnTo>
                    <a:pt x="7346" y="102778"/>
                  </a:lnTo>
                  <a:lnTo>
                    <a:pt x="7558" y="101987"/>
                  </a:lnTo>
                  <a:lnTo>
                    <a:pt x="7751" y="101177"/>
                  </a:lnTo>
                  <a:lnTo>
                    <a:pt x="7944" y="100367"/>
                  </a:lnTo>
                  <a:lnTo>
                    <a:pt x="8118" y="99539"/>
                  </a:lnTo>
                  <a:lnTo>
                    <a:pt x="8285" y="98711"/>
                  </a:lnTo>
                  <a:lnTo>
                    <a:pt x="8446" y="97864"/>
                  </a:lnTo>
                  <a:lnTo>
                    <a:pt x="8594" y="97017"/>
                  </a:lnTo>
                  <a:lnTo>
                    <a:pt x="8736" y="96152"/>
                  </a:lnTo>
                  <a:lnTo>
                    <a:pt x="8865" y="95269"/>
                  </a:lnTo>
                  <a:lnTo>
                    <a:pt x="8981" y="94385"/>
                  </a:lnTo>
                  <a:lnTo>
                    <a:pt x="9090" y="93502"/>
                  </a:lnTo>
                  <a:lnTo>
                    <a:pt x="9187" y="92581"/>
                  </a:lnTo>
                  <a:lnTo>
                    <a:pt x="9277" y="91680"/>
                  </a:lnTo>
                  <a:lnTo>
                    <a:pt x="9354" y="90741"/>
                  </a:lnTo>
                  <a:lnTo>
                    <a:pt x="9425" y="89821"/>
                  </a:lnTo>
                  <a:lnTo>
                    <a:pt x="9483" y="88863"/>
                  </a:lnTo>
                  <a:lnTo>
                    <a:pt x="9534" y="87906"/>
                  </a:lnTo>
                  <a:lnTo>
                    <a:pt x="9573" y="86949"/>
                  </a:lnTo>
                  <a:lnTo>
                    <a:pt x="9599" y="85974"/>
                  </a:lnTo>
                  <a:lnTo>
                    <a:pt x="9618" y="84998"/>
                  </a:lnTo>
                  <a:lnTo>
                    <a:pt x="9631" y="84004"/>
                  </a:lnTo>
                  <a:lnTo>
                    <a:pt x="9631" y="82992"/>
                  </a:lnTo>
                  <a:lnTo>
                    <a:pt x="9618" y="81980"/>
                  </a:lnTo>
                  <a:lnTo>
                    <a:pt x="9695" y="80360"/>
                  </a:lnTo>
                  <a:lnTo>
                    <a:pt x="9760" y="78703"/>
                  </a:lnTo>
                  <a:lnTo>
                    <a:pt x="9811" y="77047"/>
                  </a:lnTo>
                  <a:lnTo>
                    <a:pt x="9856" y="75372"/>
                  </a:lnTo>
                  <a:lnTo>
                    <a:pt x="9895" y="73697"/>
                  </a:lnTo>
                  <a:lnTo>
                    <a:pt x="9927" y="72004"/>
                  </a:lnTo>
                  <a:lnTo>
                    <a:pt x="9953" y="70292"/>
                  </a:lnTo>
                  <a:lnTo>
                    <a:pt x="9966" y="68599"/>
                  </a:lnTo>
                  <a:lnTo>
                    <a:pt x="9985" y="66887"/>
                  </a:lnTo>
                  <a:lnTo>
                    <a:pt x="9991" y="65194"/>
                  </a:lnTo>
                  <a:lnTo>
                    <a:pt x="10004" y="61825"/>
                  </a:lnTo>
                  <a:lnTo>
                    <a:pt x="10017" y="55218"/>
                  </a:lnTo>
                  <a:lnTo>
                    <a:pt x="10024" y="53635"/>
                  </a:lnTo>
                  <a:lnTo>
                    <a:pt x="10030" y="52015"/>
                  </a:lnTo>
                  <a:lnTo>
                    <a:pt x="10062" y="48684"/>
                  </a:lnTo>
                  <a:lnTo>
                    <a:pt x="10094" y="45297"/>
                  </a:lnTo>
                  <a:lnTo>
                    <a:pt x="10107" y="43567"/>
                  </a:lnTo>
                  <a:lnTo>
                    <a:pt x="10114" y="41837"/>
                  </a:lnTo>
                  <a:lnTo>
                    <a:pt x="10107" y="40125"/>
                  </a:lnTo>
                  <a:lnTo>
                    <a:pt x="10101" y="38395"/>
                  </a:lnTo>
                  <a:lnTo>
                    <a:pt x="10075" y="36683"/>
                  </a:lnTo>
                  <a:lnTo>
                    <a:pt x="10043" y="34990"/>
                  </a:lnTo>
                  <a:lnTo>
                    <a:pt x="10017" y="34161"/>
                  </a:lnTo>
                  <a:lnTo>
                    <a:pt x="9991" y="33315"/>
                  </a:lnTo>
                  <a:lnTo>
                    <a:pt x="9959" y="32487"/>
                  </a:lnTo>
                  <a:lnTo>
                    <a:pt x="9927" y="31677"/>
                  </a:lnTo>
                  <a:lnTo>
                    <a:pt x="9882" y="30848"/>
                  </a:lnTo>
                  <a:lnTo>
                    <a:pt x="9837" y="30057"/>
                  </a:lnTo>
                  <a:lnTo>
                    <a:pt x="9785" y="29247"/>
                  </a:lnTo>
                  <a:lnTo>
                    <a:pt x="9734" y="28474"/>
                  </a:lnTo>
                  <a:lnTo>
                    <a:pt x="9676" y="27701"/>
                  </a:lnTo>
                  <a:lnTo>
                    <a:pt x="9612" y="26946"/>
                  </a:lnTo>
                  <a:lnTo>
                    <a:pt x="9547" y="26210"/>
                  </a:lnTo>
                  <a:lnTo>
                    <a:pt x="9476" y="25474"/>
                  </a:lnTo>
                  <a:lnTo>
                    <a:pt x="9406" y="24756"/>
                  </a:lnTo>
                  <a:lnTo>
                    <a:pt x="9328" y="24057"/>
                  </a:lnTo>
                  <a:lnTo>
                    <a:pt x="9251" y="23357"/>
                  </a:lnTo>
                  <a:lnTo>
                    <a:pt x="9167" y="22676"/>
                  </a:lnTo>
                  <a:lnTo>
                    <a:pt x="9084" y="21995"/>
                  </a:lnTo>
                  <a:lnTo>
                    <a:pt x="8994" y="21314"/>
                  </a:lnTo>
                  <a:lnTo>
                    <a:pt x="8903" y="20670"/>
                  </a:lnTo>
                  <a:lnTo>
                    <a:pt x="8807" y="20026"/>
                  </a:lnTo>
                  <a:lnTo>
                    <a:pt x="8710" y="19382"/>
                  </a:lnTo>
                  <a:lnTo>
                    <a:pt x="8614" y="18756"/>
                  </a:lnTo>
                  <a:lnTo>
                    <a:pt x="8511" y="18148"/>
                  </a:lnTo>
                  <a:lnTo>
                    <a:pt x="8401" y="17541"/>
                  </a:lnTo>
                  <a:lnTo>
                    <a:pt x="8292" y="16952"/>
                  </a:lnTo>
                  <a:lnTo>
                    <a:pt x="8176" y="16363"/>
                  </a:lnTo>
                  <a:lnTo>
                    <a:pt x="8067" y="15792"/>
                  </a:lnTo>
                  <a:lnTo>
                    <a:pt x="7944" y="15222"/>
                  </a:lnTo>
                  <a:lnTo>
                    <a:pt x="7822" y="14670"/>
                  </a:lnTo>
                  <a:lnTo>
                    <a:pt x="7700" y="14118"/>
                  </a:lnTo>
                  <a:lnTo>
                    <a:pt x="7571" y="13584"/>
                  </a:lnTo>
                  <a:lnTo>
                    <a:pt x="7442" y="13068"/>
                  </a:lnTo>
                  <a:lnTo>
                    <a:pt x="7307" y="12553"/>
                  </a:lnTo>
                  <a:lnTo>
                    <a:pt x="7172" y="12038"/>
                  </a:lnTo>
                  <a:lnTo>
                    <a:pt x="7030" y="11559"/>
                  </a:lnTo>
                  <a:lnTo>
                    <a:pt x="6888" y="11062"/>
                  </a:lnTo>
                  <a:lnTo>
                    <a:pt x="6747" y="10584"/>
                  </a:lnTo>
                  <a:lnTo>
                    <a:pt x="6599" y="10123"/>
                  </a:lnTo>
                  <a:lnTo>
                    <a:pt x="6451" y="9663"/>
                  </a:lnTo>
                  <a:lnTo>
                    <a:pt x="6296" y="9222"/>
                  </a:lnTo>
                  <a:lnTo>
                    <a:pt x="6142" y="8798"/>
                  </a:lnTo>
                  <a:lnTo>
                    <a:pt x="5981" y="8375"/>
                  </a:lnTo>
                  <a:lnTo>
                    <a:pt x="5820" y="7952"/>
                  </a:lnTo>
                  <a:lnTo>
                    <a:pt x="5652" y="7547"/>
                  </a:lnTo>
                  <a:lnTo>
                    <a:pt x="5485" y="7142"/>
                  </a:lnTo>
                  <a:lnTo>
                    <a:pt x="5318" y="6755"/>
                  </a:lnTo>
                  <a:lnTo>
                    <a:pt x="5144" y="6387"/>
                  </a:lnTo>
                  <a:lnTo>
                    <a:pt x="4970" y="6019"/>
                  </a:lnTo>
                  <a:lnTo>
                    <a:pt x="4790" y="5651"/>
                  </a:lnTo>
                  <a:lnTo>
                    <a:pt x="4609" y="5301"/>
                  </a:lnTo>
                  <a:lnTo>
                    <a:pt x="4429" y="4970"/>
                  </a:lnTo>
                  <a:lnTo>
                    <a:pt x="4243" y="4639"/>
                  </a:lnTo>
                  <a:lnTo>
                    <a:pt x="4056" y="4326"/>
                  </a:lnTo>
                  <a:lnTo>
                    <a:pt x="3863" y="4013"/>
                  </a:lnTo>
                  <a:lnTo>
                    <a:pt x="3670" y="3700"/>
                  </a:lnTo>
                  <a:lnTo>
                    <a:pt x="3476" y="3424"/>
                  </a:lnTo>
                  <a:lnTo>
                    <a:pt x="3277" y="3129"/>
                  </a:lnTo>
                  <a:lnTo>
                    <a:pt x="3077" y="2853"/>
                  </a:lnTo>
                  <a:lnTo>
                    <a:pt x="2871" y="2596"/>
                  </a:lnTo>
                  <a:lnTo>
                    <a:pt x="2665" y="2338"/>
                  </a:lnTo>
                  <a:lnTo>
                    <a:pt x="2459" y="2099"/>
                  </a:lnTo>
                  <a:lnTo>
                    <a:pt x="2247" y="1859"/>
                  </a:lnTo>
                  <a:lnTo>
                    <a:pt x="1815" y="1418"/>
                  </a:lnTo>
                  <a:lnTo>
                    <a:pt x="1378" y="1013"/>
                  </a:lnTo>
                  <a:lnTo>
                    <a:pt x="927" y="626"/>
                  </a:lnTo>
                  <a:lnTo>
                    <a:pt x="470" y="295"/>
                  </a:lnTo>
                  <a:lnTo>
                    <a:pt x="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 name="Google Shape;599;p33"/>
            <p:cNvSpPr/>
            <p:nvPr/>
          </p:nvSpPr>
          <p:spPr>
            <a:xfrm>
              <a:off x="478275" y="-14153375"/>
              <a:ext cx="423625" cy="2554750"/>
            </a:xfrm>
            <a:custGeom>
              <a:avLst/>
              <a:gdLst/>
              <a:ahLst/>
              <a:cxnLst/>
              <a:rect l="l" t="t" r="r" b="b"/>
              <a:pathLst>
                <a:path w="16945" h="102190" extrusionOk="0">
                  <a:moveTo>
                    <a:pt x="1236" y="0"/>
                  </a:moveTo>
                  <a:lnTo>
                    <a:pt x="1307" y="6369"/>
                  </a:lnTo>
                  <a:lnTo>
                    <a:pt x="1378" y="12756"/>
                  </a:lnTo>
                  <a:lnTo>
                    <a:pt x="1442" y="19179"/>
                  </a:lnTo>
                  <a:lnTo>
                    <a:pt x="1500" y="25621"/>
                  </a:lnTo>
                  <a:lnTo>
                    <a:pt x="1519" y="28861"/>
                  </a:lnTo>
                  <a:lnTo>
                    <a:pt x="1539" y="32082"/>
                  </a:lnTo>
                  <a:lnTo>
                    <a:pt x="1552" y="35303"/>
                  </a:lnTo>
                  <a:lnTo>
                    <a:pt x="1565" y="38542"/>
                  </a:lnTo>
                  <a:lnTo>
                    <a:pt x="1565" y="41781"/>
                  </a:lnTo>
                  <a:lnTo>
                    <a:pt x="1565" y="45002"/>
                  </a:lnTo>
                  <a:lnTo>
                    <a:pt x="1558" y="48223"/>
                  </a:lnTo>
                  <a:lnTo>
                    <a:pt x="1539" y="51463"/>
                  </a:lnTo>
                  <a:lnTo>
                    <a:pt x="1519" y="54684"/>
                  </a:lnTo>
                  <a:lnTo>
                    <a:pt x="1487" y="57905"/>
                  </a:lnTo>
                  <a:lnTo>
                    <a:pt x="1449" y="61126"/>
                  </a:lnTo>
                  <a:lnTo>
                    <a:pt x="1404" y="64329"/>
                  </a:lnTo>
                  <a:lnTo>
                    <a:pt x="1346" y="67531"/>
                  </a:lnTo>
                  <a:lnTo>
                    <a:pt x="1281" y="70734"/>
                  </a:lnTo>
                  <a:lnTo>
                    <a:pt x="1204" y="73918"/>
                  </a:lnTo>
                  <a:lnTo>
                    <a:pt x="1120" y="77102"/>
                  </a:lnTo>
                  <a:lnTo>
                    <a:pt x="1024" y="80286"/>
                  </a:lnTo>
                  <a:lnTo>
                    <a:pt x="914" y="83452"/>
                  </a:lnTo>
                  <a:lnTo>
                    <a:pt x="798" y="86600"/>
                  </a:lnTo>
                  <a:lnTo>
                    <a:pt x="663" y="89747"/>
                  </a:lnTo>
                  <a:lnTo>
                    <a:pt x="522" y="92876"/>
                  </a:lnTo>
                  <a:lnTo>
                    <a:pt x="361" y="95987"/>
                  </a:lnTo>
                  <a:lnTo>
                    <a:pt x="187" y="99097"/>
                  </a:lnTo>
                  <a:lnTo>
                    <a:pt x="0" y="102189"/>
                  </a:lnTo>
                  <a:lnTo>
                    <a:pt x="734" y="101398"/>
                  </a:lnTo>
                  <a:lnTo>
                    <a:pt x="1462" y="100625"/>
                  </a:lnTo>
                  <a:lnTo>
                    <a:pt x="2929" y="99097"/>
                  </a:lnTo>
                  <a:lnTo>
                    <a:pt x="3657" y="98324"/>
                  </a:lnTo>
                  <a:lnTo>
                    <a:pt x="4384" y="97551"/>
                  </a:lnTo>
                  <a:lnTo>
                    <a:pt x="5112" y="96760"/>
                  </a:lnTo>
                  <a:lnTo>
                    <a:pt x="5826" y="95950"/>
                  </a:lnTo>
                  <a:lnTo>
                    <a:pt x="6534" y="95103"/>
                  </a:lnTo>
                  <a:lnTo>
                    <a:pt x="7230" y="94256"/>
                  </a:lnTo>
                  <a:lnTo>
                    <a:pt x="7571" y="93815"/>
                  </a:lnTo>
                  <a:lnTo>
                    <a:pt x="7919" y="93355"/>
                  </a:lnTo>
                  <a:lnTo>
                    <a:pt x="8253" y="92894"/>
                  </a:lnTo>
                  <a:lnTo>
                    <a:pt x="8588" y="92434"/>
                  </a:lnTo>
                  <a:lnTo>
                    <a:pt x="8923" y="91956"/>
                  </a:lnTo>
                  <a:lnTo>
                    <a:pt x="9245" y="91459"/>
                  </a:lnTo>
                  <a:lnTo>
                    <a:pt x="9573" y="90962"/>
                  </a:lnTo>
                  <a:lnTo>
                    <a:pt x="9889" y="90446"/>
                  </a:lnTo>
                  <a:lnTo>
                    <a:pt x="10204" y="89913"/>
                  </a:lnTo>
                  <a:lnTo>
                    <a:pt x="10513" y="89379"/>
                  </a:lnTo>
                  <a:lnTo>
                    <a:pt x="10822" y="88827"/>
                  </a:lnTo>
                  <a:lnTo>
                    <a:pt x="11118" y="88256"/>
                  </a:lnTo>
                  <a:lnTo>
                    <a:pt x="11414" y="87667"/>
                  </a:lnTo>
                  <a:lnTo>
                    <a:pt x="11704" y="87078"/>
                  </a:lnTo>
                  <a:lnTo>
                    <a:pt x="11987" y="86452"/>
                  </a:lnTo>
                  <a:lnTo>
                    <a:pt x="12271" y="85827"/>
                  </a:lnTo>
                  <a:lnTo>
                    <a:pt x="12541" y="85182"/>
                  </a:lnTo>
                  <a:lnTo>
                    <a:pt x="12805" y="84520"/>
                  </a:lnTo>
                  <a:lnTo>
                    <a:pt x="13069" y="83820"/>
                  </a:lnTo>
                  <a:lnTo>
                    <a:pt x="13320" y="83121"/>
                  </a:lnTo>
                  <a:lnTo>
                    <a:pt x="13565" y="82403"/>
                  </a:lnTo>
                  <a:lnTo>
                    <a:pt x="13809" y="81648"/>
                  </a:lnTo>
                  <a:lnTo>
                    <a:pt x="14041" y="80894"/>
                  </a:lnTo>
                  <a:lnTo>
                    <a:pt x="14266" y="80102"/>
                  </a:lnTo>
                  <a:lnTo>
                    <a:pt x="14479" y="79292"/>
                  </a:lnTo>
                  <a:lnTo>
                    <a:pt x="14691" y="78464"/>
                  </a:lnTo>
                  <a:lnTo>
                    <a:pt x="14891" y="77618"/>
                  </a:lnTo>
                  <a:lnTo>
                    <a:pt x="15084" y="76734"/>
                  </a:lnTo>
                  <a:lnTo>
                    <a:pt x="15271" y="75832"/>
                  </a:lnTo>
                  <a:lnTo>
                    <a:pt x="15451" y="74912"/>
                  </a:lnTo>
                  <a:lnTo>
                    <a:pt x="15618" y="73955"/>
                  </a:lnTo>
                  <a:lnTo>
                    <a:pt x="15773" y="72979"/>
                  </a:lnTo>
                  <a:lnTo>
                    <a:pt x="15927" y="71967"/>
                  </a:lnTo>
                  <a:lnTo>
                    <a:pt x="16069" y="70936"/>
                  </a:lnTo>
                  <a:lnTo>
                    <a:pt x="16198" y="69869"/>
                  </a:lnTo>
                  <a:lnTo>
                    <a:pt x="16320" y="68783"/>
                  </a:lnTo>
                  <a:lnTo>
                    <a:pt x="16429" y="67678"/>
                  </a:lnTo>
                  <a:lnTo>
                    <a:pt x="16532" y="66519"/>
                  </a:lnTo>
                  <a:lnTo>
                    <a:pt x="16622" y="65341"/>
                  </a:lnTo>
                  <a:lnTo>
                    <a:pt x="16700" y="64145"/>
                  </a:lnTo>
                  <a:lnTo>
                    <a:pt x="16771" y="62893"/>
                  </a:lnTo>
                  <a:lnTo>
                    <a:pt x="16828" y="61623"/>
                  </a:lnTo>
                  <a:lnTo>
                    <a:pt x="16880" y="60316"/>
                  </a:lnTo>
                  <a:lnTo>
                    <a:pt x="16919" y="58991"/>
                  </a:lnTo>
                  <a:lnTo>
                    <a:pt x="16938" y="57758"/>
                  </a:lnTo>
                  <a:lnTo>
                    <a:pt x="16944" y="56543"/>
                  </a:lnTo>
                  <a:lnTo>
                    <a:pt x="16944" y="55310"/>
                  </a:lnTo>
                  <a:lnTo>
                    <a:pt x="16931" y="54095"/>
                  </a:lnTo>
                  <a:lnTo>
                    <a:pt x="16906" y="52862"/>
                  </a:lnTo>
                  <a:lnTo>
                    <a:pt x="16874" y="51647"/>
                  </a:lnTo>
                  <a:lnTo>
                    <a:pt x="16822" y="50414"/>
                  </a:lnTo>
                  <a:lnTo>
                    <a:pt x="16771" y="49199"/>
                  </a:lnTo>
                  <a:lnTo>
                    <a:pt x="16700" y="47984"/>
                  </a:lnTo>
                  <a:lnTo>
                    <a:pt x="16622" y="46769"/>
                  </a:lnTo>
                  <a:lnTo>
                    <a:pt x="16532" y="45573"/>
                  </a:lnTo>
                  <a:lnTo>
                    <a:pt x="16436" y="44358"/>
                  </a:lnTo>
                  <a:lnTo>
                    <a:pt x="16326" y="43162"/>
                  </a:lnTo>
                  <a:lnTo>
                    <a:pt x="16210" y="41966"/>
                  </a:lnTo>
                  <a:lnTo>
                    <a:pt x="16082" y="40788"/>
                  </a:lnTo>
                  <a:lnTo>
                    <a:pt x="15947" y="39591"/>
                  </a:lnTo>
                  <a:lnTo>
                    <a:pt x="15798" y="38413"/>
                  </a:lnTo>
                  <a:lnTo>
                    <a:pt x="15644" y="37254"/>
                  </a:lnTo>
                  <a:lnTo>
                    <a:pt x="15483" y="36094"/>
                  </a:lnTo>
                  <a:lnTo>
                    <a:pt x="15309" y="34935"/>
                  </a:lnTo>
                  <a:lnTo>
                    <a:pt x="15129" y="33793"/>
                  </a:lnTo>
                  <a:lnTo>
                    <a:pt x="14936" y="32671"/>
                  </a:lnTo>
                  <a:lnTo>
                    <a:pt x="14736" y="31548"/>
                  </a:lnTo>
                  <a:lnTo>
                    <a:pt x="14530" y="30425"/>
                  </a:lnTo>
                  <a:lnTo>
                    <a:pt x="14311" y="29321"/>
                  </a:lnTo>
                  <a:lnTo>
                    <a:pt x="14092" y="28235"/>
                  </a:lnTo>
                  <a:lnTo>
                    <a:pt x="13861" y="27149"/>
                  </a:lnTo>
                  <a:lnTo>
                    <a:pt x="13622" y="26081"/>
                  </a:lnTo>
                  <a:lnTo>
                    <a:pt x="13378" y="25032"/>
                  </a:lnTo>
                  <a:lnTo>
                    <a:pt x="13120" y="23983"/>
                  </a:lnTo>
                  <a:lnTo>
                    <a:pt x="12863" y="22952"/>
                  </a:lnTo>
                  <a:lnTo>
                    <a:pt x="12592" y="21940"/>
                  </a:lnTo>
                  <a:lnTo>
                    <a:pt x="12322" y="20946"/>
                  </a:lnTo>
                  <a:lnTo>
                    <a:pt x="12039" y="19952"/>
                  </a:lnTo>
                  <a:lnTo>
                    <a:pt x="11749" y="18995"/>
                  </a:lnTo>
                  <a:lnTo>
                    <a:pt x="11459" y="18038"/>
                  </a:lnTo>
                  <a:lnTo>
                    <a:pt x="11157" y="17099"/>
                  </a:lnTo>
                  <a:lnTo>
                    <a:pt x="10848" y="16179"/>
                  </a:lnTo>
                  <a:lnTo>
                    <a:pt x="10539" y="15277"/>
                  </a:lnTo>
                  <a:lnTo>
                    <a:pt x="10217" y="14394"/>
                  </a:lnTo>
                  <a:lnTo>
                    <a:pt x="9895" y="13547"/>
                  </a:lnTo>
                  <a:lnTo>
                    <a:pt x="9567" y="12700"/>
                  </a:lnTo>
                  <a:lnTo>
                    <a:pt x="9232" y="11872"/>
                  </a:lnTo>
                  <a:lnTo>
                    <a:pt x="8891" y="11062"/>
                  </a:lnTo>
                  <a:lnTo>
                    <a:pt x="8549" y="10289"/>
                  </a:lnTo>
                  <a:lnTo>
                    <a:pt x="8195" y="9516"/>
                  </a:lnTo>
                  <a:lnTo>
                    <a:pt x="7841" y="8780"/>
                  </a:lnTo>
                  <a:lnTo>
                    <a:pt x="7481" y="8062"/>
                  </a:lnTo>
                  <a:lnTo>
                    <a:pt x="7120" y="7363"/>
                  </a:lnTo>
                  <a:lnTo>
                    <a:pt x="6753" y="6700"/>
                  </a:lnTo>
                  <a:lnTo>
                    <a:pt x="6380" y="6037"/>
                  </a:lnTo>
                  <a:lnTo>
                    <a:pt x="6000" y="5412"/>
                  </a:lnTo>
                  <a:lnTo>
                    <a:pt x="5620" y="4823"/>
                  </a:lnTo>
                  <a:lnTo>
                    <a:pt x="5240" y="4252"/>
                  </a:lnTo>
                  <a:lnTo>
                    <a:pt x="4854" y="3700"/>
                  </a:lnTo>
                  <a:lnTo>
                    <a:pt x="4462" y="3166"/>
                  </a:lnTo>
                  <a:lnTo>
                    <a:pt x="4069" y="2669"/>
                  </a:lnTo>
                  <a:lnTo>
                    <a:pt x="3670" y="2209"/>
                  </a:lnTo>
                  <a:lnTo>
                    <a:pt x="3271" y="1767"/>
                  </a:lnTo>
                  <a:lnTo>
                    <a:pt x="2871" y="1362"/>
                  </a:lnTo>
                  <a:lnTo>
                    <a:pt x="2466" y="976"/>
                  </a:lnTo>
                  <a:lnTo>
                    <a:pt x="2054" y="608"/>
                  </a:lnTo>
                  <a:lnTo>
                    <a:pt x="1648" y="295"/>
                  </a:lnTo>
                  <a:lnTo>
                    <a:pt x="1236"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0" name="Google Shape;600;p33"/>
            <p:cNvSpPr/>
            <p:nvPr/>
          </p:nvSpPr>
          <p:spPr>
            <a:xfrm>
              <a:off x="850375" y="-21568625"/>
              <a:ext cx="875875" cy="2249225"/>
            </a:xfrm>
            <a:custGeom>
              <a:avLst/>
              <a:gdLst/>
              <a:ahLst/>
              <a:cxnLst/>
              <a:rect l="l" t="t" r="r" b="b"/>
              <a:pathLst>
                <a:path w="35035" h="89969" extrusionOk="0">
                  <a:moveTo>
                    <a:pt x="18232" y="1"/>
                  </a:moveTo>
                  <a:lnTo>
                    <a:pt x="15451" y="7695"/>
                  </a:lnTo>
                  <a:lnTo>
                    <a:pt x="15947" y="8596"/>
                  </a:lnTo>
                  <a:lnTo>
                    <a:pt x="16436" y="9554"/>
                  </a:lnTo>
                  <a:lnTo>
                    <a:pt x="16925" y="10547"/>
                  </a:lnTo>
                  <a:lnTo>
                    <a:pt x="17408" y="11597"/>
                  </a:lnTo>
                  <a:lnTo>
                    <a:pt x="17646" y="12130"/>
                  </a:lnTo>
                  <a:lnTo>
                    <a:pt x="17884" y="12682"/>
                  </a:lnTo>
                  <a:lnTo>
                    <a:pt x="18123" y="13235"/>
                  </a:lnTo>
                  <a:lnTo>
                    <a:pt x="18354" y="13805"/>
                  </a:lnTo>
                  <a:lnTo>
                    <a:pt x="18586" y="14376"/>
                  </a:lnTo>
                  <a:lnTo>
                    <a:pt x="18818" y="14965"/>
                  </a:lnTo>
                  <a:lnTo>
                    <a:pt x="19043" y="15554"/>
                  </a:lnTo>
                  <a:lnTo>
                    <a:pt x="19262" y="16161"/>
                  </a:lnTo>
                  <a:lnTo>
                    <a:pt x="19481" y="16787"/>
                  </a:lnTo>
                  <a:lnTo>
                    <a:pt x="19700" y="17394"/>
                  </a:lnTo>
                  <a:lnTo>
                    <a:pt x="19912" y="18039"/>
                  </a:lnTo>
                  <a:lnTo>
                    <a:pt x="20118" y="18664"/>
                  </a:lnTo>
                  <a:lnTo>
                    <a:pt x="20318" y="19309"/>
                  </a:lnTo>
                  <a:lnTo>
                    <a:pt x="20517" y="19971"/>
                  </a:lnTo>
                  <a:lnTo>
                    <a:pt x="20711" y="20634"/>
                  </a:lnTo>
                  <a:lnTo>
                    <a:pt x="20897" y="21296"/>
                  </a:lnTo>
                  <a:lnTo>
                    <a:pt x="21078" y="21977"/>
                  </a:lnTo>
                  <a:lnTo>
                    <a:pt x="21251" y="22658"/>
                  </a:lnTo>
                  <a:lnTo>
                    <a:pt x="21425" y="23358"/>
                  </a:lnTo>
                  <a:lnTo>
                    <a:pt x="21586" y="24039"/>
                  </a:lnTo>
                  <a:lnTo>
                    <a:pt x="21747" y="24757"/>
                  </a:lnTo>
                  <a:lnTo>
                    <a:pt x="21895" y="25456"/>
                  </a:lnTo>
                  <a:lnTo>
                    <a:pt x="22043" y="26174"/>
                  </a:lnTo>
                  <a:lnTo>
                    <a:pt x="22178" y="26892"/>
                  </a:lnTo>
                  <a:lnTo>
                    <a:pt x="22307" y="27628"/>
                  </a:lnTo>
                  <a:lnTo>
                    <a:pt x="22429" y="28346"/>
                  </a:lnTo>
                  <a:lnTo>
                    <a:pt x="22545" y="29082"/>
                  </a:lnTo>
                  <a:lnTo>
                    <a:pt x="22648" y="29837"/>
                  </a:lnTo>
                  <a:lnTo>
                    <a:pt x="22751" y="30573"/>
                  </a:lnTo>
                  <a:lnTo>
                    <a:pt x="22841" y="31328"/>
                  </a:lnTo>
                  <a:lnTo>
                    <a:pt x="22919" y="32082"/>
                  </a:lnTo>
                  <a:lnTo>
                    <a:pt x="22990" y="32855"/>
                  </a:lnTo>
                  <a:lnTo>
                    <a:pt x="23054" y="33610"/>
                  </a:lnTo>
                  <a:lnTo>
                    <a:pt x="23105" y="34383"/>
                  </a:lnTo>
                  <a:lnTo>
                    <a:pt x="23144" y="35156"/>
                  </a:lnTo>
                  <a:lnTo>
                    <a:pt x="23183" y="35929"/>
                  </a:lnTo>
                  <a:lnTo>
                    <a:pt x="23202" y="36702"/>
                  </a:lnTo>
                  <a:lnTo>
                    <a:pt x="23215" y="37475"/>
                  </a:lnTo>
                  <a:lnTo>
                    <a:pt x="23215" y="38267"/>
                  </a:lnTo>
                  <a:lnTo>
                    <a:pt x="23202" y="39058"/>
                  </a:lnTo>
                  <a:lnTo>
                    <a:pt x="23183" y="39831"/>
                  </a:lnTo>
                  <a:lnTo>
                    <a:pt x="23151" y="40622"/>
                  </a:lnTo>
                  <a:lnTo>
                    <a:pt x="23105" y="41414"/>
                  </a:lnTo>
                  <a:lnTo>
                    <a:pt x="23048" y="42224"/>
                  </a:lnTo>
                  <a:lnTo>
                    <a:pt x="22983" y="43015"/>
                  </a:lnTo>
                  <a:lnTo>
                    <a:pt x="22899" y="43807"/>
                  </a:lnTo>
                  <a:lnTo>
                    <a:pt x="22809" y="44598"/>
                  </a:lnTo>
                  <a:lnTo>
                    <a:pt x="22700" y="45408"/>
                  </a:lnTo>
                  <a:lnTo>
                    <a:pt x="22578" y="46199"/>
                  </a:lnTo>
                  <a:lnTo>
                    <a:pt x="22449" y="47009"/>
                  </a:lnTo>
                  <a:lnTo>
                    <a:pt x="22301" y="47801"/>
                  </a:lnTo>
                  <a:lnTo>
                    <a:pt x="22140" y="48611"/>
                  </a:lnTo>
                  <a:lnTo>
                    <a:pt x="21960" y="49402"/>
                  </a:lnTo>
                  <a:lnTo>
                    <a:pt x="21773" y="50194"/>
                  </a:lnTo>
                  <a:lnTo>
                    <a:pt x="21567" y="51003"/>
                  </a:lnTo>
                  <a:lnTo>
                    <a:pt x="21348" y="51795"/>
                  </a:lnTo>
                  <a:lnTo>
                    <a:pt x="21155" y="52457"/>
                  </a:lnTo>
                  <a:lnTo>
                    <a:pt x="20962" y="53065"/>
                  </a:lnTo>
                  <a:lnTo>
                    <a:pt x="20756" y="53635"/>
                  </a:lnTo>
                  <a:lnTo>
                    <a:pt x="20543" y="54188"/>
                  </a:lnTo>
                  <a:lnTo>
                    <a:pt x="20324" y="54703"/>
                  </a:lnTo>
                  <a:lnTo>
                    <a:pt x="20099" y="55181"/>
                  </a:lnTo>
                  <a:lnTo>
                    <a:pt x="19874" y="55623"/>
                  </a:lnTo>
                  <a:lnTo>
                    <a:pt x="19635" y="56028"/>
                  </a:lnTo>
                  <a:lnTo>
                    <a:pt x="19397" y="56396"/>
                  </a:lnTo>
                  <a:lnTo>
                    <a:pt x="19153" y="56746"/>
                  </a:lnTo>
                  <a:lnTo>
                    <a:pt x="18908" y="57040"/>
                  </a:lnTo>
                  <a:lnTo>
                    <a:pt x="18657" y="57317"/>
                  </a:lnTo>
                  <a:lnTo>
                    <a:pt x="18399" y="57556"/>
                  </a:lnTo>
                  <a:lnTo>
                    <a:pt x="18142" y="57758"/>
                  </a:lnTo>
                  <a:lnTo>
                    <a:pt x="17884" y="57942"/>
                  </a:lnTo>
                  <a:lnTo>
                    <a:pt x="17620" y="58071"/>
                  </a:lnTo>
                  <a:lnTo>
                    <a:pt x="17350" y="58182"/>
                  </a:lnTo>
                  <a:lnTo>
                    <a:pt x="17086" y="58255"/>
                  </a:lnTo>
                  <a:lnTo>
                    <a:pt x="16816" y="58292"/>
                  </a:lnTo>
                  <a:lnTo>
                    <a:pt x="16545" y="58310"/>
                  </a:lnTo>
                  <a:lnTo>
                    <a:pt x="16275" y="58274"/>
                  </a:lnTo>
                  <a:lnTo>
                    <a:pt x="15998" y="58218"/>
                  </a:lnTo>
                  <a:lnTo>
                    <a:pt x="15728" y="58126"/>
                  </a:lnTo>
                  <a:lnTo>
                    <a:pt x="15451" y="58016"/>
                  </a:lnTo>
                  <a:lnTo>
                    <a:pt x="15181" y="57850"/>
                  </a:lnTo>
                  <a:lnTo>
                    <a:pt x="14910" y="57666"/>
                  </a:lnTo>
                  <a:lnTo>
                    <a:pt x="14640" y="57445"/>
                  </a:lnTo>
                  <a:lnTo>
                    <a:pt x="14369" y="57206"/>
                  </a:lnTo>
                  <a:lnTo>
                    <a:pt x="14099" y="56930"/>
                  </a:lnTo>
                  <a:lnTo>
                    <a:pt x="13835" y="56617"/>
                  </a:lnTo>
                  <a:lnTo>
                    <a:pt x="13571" y="56267"/>
                  </a:lnTo>
                  <a:lnTo>
                    <a:pt x="13307" y="55881"/>
                  </a:lnTo>
                  <a:lnTo>
                    <a:pt x="13127" y="55605"/>
                  </a:lnTo>
                  <a:lnTo>
                    <a:pt x="12947" y="55310"/>
                  </a:lnTo>
                  <a:lnTo>
                    <a:pt x="12773" y="54997"/>
                  </a:lnTo>
                  <a:lnTo>
                    <a:pt x="12605" y="54685"/>
                  </a:lnTo>
                  <a:lnTo>
                    <a:pt x="12438" y="54353"/>
                  </a:lnTo>
                  <a:lnTo>
                    <a:pt x="12277" y="54022"/>
                  </a:lnTo>
                  <a:lnTo>
                    <a:pt x="12116" y="53672"/>
                  </a:lnTo>
                  <a:lnTo>
                    <a:pt x="11962" y="53322"/>
                  </a:lnTo>
                  <a:lnTo>
                    <a:pt x="11807" y="52954"/>
                  </a:lnTo>
                  <a:lnTo>
                    <a:pt x="11659" y="52586"/>
                  </a:lnTo>
                  <a:lnTo>
                    <a:pt x="11511" y="52218"/>
                  </a:lnTo>
                  <a:lnTo>
                    <a:pt x="11369" y="51832"/>
                  </a:lnTo>
                  <a:lnTo>
                    <a:pt x="11228" y="51427"/>
                  </a:lnTo>
                  <a:lnTo>
                    <a:pt x="11093" y="51022"/>
                  </a:lnTo>
                  <a:lnTo>
                    <a:pt x="10822" y="50194"/>
                  </a:lnTo>
                  <a:lnTo>
                    <a:pt x="10571" y="49328"/>
                  </a:lnTo>
                  <a:lnTo>
                    <a:pt x="10320" y="48463"/>
                  </a:lnTo>
                  <a:lnTo>
                    <a:pt x="10088" y="47543"/>
                  </a:lnTo>
                  <a:lnTo>
                    <a:pt x="9857" y="46623"/>
                  </a:lnTo>
                  <a:lnTo>
                    <a:pt x="9638" y="45666"/>
                  </a:lnTo>
                  <a:lnTo>
                    <a:pt x="9425" y="44709"/>
                  </a:lnTo>
                  <a:lnTo>
                    <a:pt x="9219" y="43715"/>
                  </a:lnTo>
                  <a:lnTo>
                    <a:pt x="9020" y="42721"/>
                  </a:lnTo>
                  <a:lnTo>
                    <a:pt x="8820" y="41727"/>
                  </a:lnTo>
                  <a:lnTo>
                    <a:pt x="8633" y="40696"/>
                  </a:lnTo>
                  <a:lnTo>
                    <a:pt x="8447" y="39665"/>
                  </a:lnTo>
                  <a:lnTo>
                    <a:pt x="8260" y="38635"/>
                  </a:lnTo>
                  <a:lnTo>
                    <a:pt x="7899" y="36555"/>
                  </a:lnTo>
                  <a:lnTo>
                    <a:pt x="7539" y="34475"/>
                  </a:lnTo>
                  <a:lnTo>
                    <a:pt x="7178" y="32414"/>
                  </a:lnTo>
                  <a:lnTo>
                    <a:pt x="6998" y="31383"/>
                  </a:lnTo>
                  <a:lnTo>
                    <a:pt x="6811" y="30370"/>
                  </a:lnTo>
                  <a:lnTo>
                    <a:pt x="6625" y="29358"/>
                  </a:lnTo>
                  <a:lnTo>
                    <a:pt x="6438" y="28364"/>
                  </a:lnTo>
                  <a:lnTo>
                    <a:pt x="6238" y="27389"/>
                  </a:lnTo>
                  <a:lnTo>
                    <a:pt x="6039" y="26432"/>
                  </a:lnTo>
                  <a:lnTo>
                    <a:pt x="5472" y="26413"/>
                  </a:lnTo>
                  <a:lnTo>
                    <a:pt x="4899" y="26395"/>
                  </a:lnTo>
                  <a:lnTo>
                    <a:pt x="4333" y="26395"/>
                  </a:lnTo>
                  <a:lnTo>
                    <a:pt x="3766" y="26413"/>
                  </a:lnTo>
                  <a:lnTo>
                    <a:pt x="3477" y="26450"/>
                  </a:lnTo>
                  <a:lnTo>
                    <a:pt x="3193" y="26487"/>
                  </a:lnTo>
                  <a:lnTo>
                    <a:pt x="2910" y="26524"/>
                  </a:lnTo>
                  <a:lnTo>
                    <a:pt x="2627" y="26597"/>
                  </a:lnTo>
                  <a:lnTo>
                    <a:pt x="2344" y="26671"/>
                  </a:lnTo>
                  <a:lnTo>
                    <a:pt x="2054" y="26763"/>
                  </a:lnTo>
                  <a:lnTo>
                    <a:pt x="1771" y="26873"/>
                  </a:lnTo>
                  <a:lnTo>
                    <a:pt x="1487" y="27002"/>
                  </a:lnTo>
                  <a:lnTo>
                    <a:pt x="1307" y="27113"/>
                  </a:lnTo>
                  <a:lnTo>
                    <a:pt x="1120" y="27223"/>
                  </a:lnTo>
                  <a:lnTo>
                    <a:pt x="753" y="27481"/>
                  </a:lnTo>
                  <a:lnTo>
                    <a:pt x="380" y="27775"/>
                  </a:lnTo>
                  <a:lnTo>
                    <a:pt x="0" y="28070"/>
                  </a:lnTo>
                  <a:lnTo>
                    <a:pt x="65" y="28364"/>
                  </a:lnTo>
                  <a:lnTo>
                    <a:pt x="123" y="28659"/>
                  </a:lnTo>
                  <a:lnTo>
                    <a:pt x="148" y="28824"/>
                  </a:lnTo>
                  <a:lnTo>
                    <a:pt x="168" y="28990"/>
                  </a:lnTo>
                  <a:lnTo>
                    <a:pt x="187" y="29174"/>
                  </a:lnTo>
                  <a:lnTo>
                    <a:pt x="200" y="29377"/>
                  </a:lnTo>
                  <a:lnTo>
                    <a:pt x="245" y="30242"/>
                  </a:lnTo>
                  <a:lnTo>
                    <a:pt x="296" y="31107"/>
                  </a:lnTo>
                  <a:lnTo>
                    <a:pt x="354" y="31972"/>
                  </a:lnTo>
                  <a:lnTo>
                    <a:pt x="412" y="32855"/>
                  </a:lnTo>
                  <a:lnTo>
                    <a:pt x="477" y="33720"/>
                  </a:lnTo>
                  <a:lnTo>
                    <a:pt x="541" y="34585"/>
                  </a:lnTo>
                  <a:lnTo>
                    <a:pt x="689" y="36334"/>
                  </a:lnTo>
                  <a:lnTo>
                    <a:pt x="850" y="38082"/>
                  </a:lnTo>
                  <a:lnTo>
                    <a:pt x="1024" y="39831"/>
                  </a:lnTo>
                  <a:lnTo>
                    <a:pt x="1217" y="41580"/>
                  </a:lnTo>
                  <a:lnTo>
                    <a:pt x="1423" y="43328"/>
                  </a:lnTo>
                  <a:lnTo>
                    <a:pt x="1648" y="45058"/>
                  </a:lnTo>
                  <a:lnTo>
                    <a:pt x="1880" y="46788"/>
                  </a:lnTo>
                  <a:lnTo>
                    <a:pt x="2131" y="48519"/>
                  </a:lnTo>
                  <a:lnTo>
                    <a:pt x="2395" y="50230"/>
                  </a:lnTo>
                  <a:lnTo>
                    <a:pt x="2678" y="51924"/>
                  </a:lnTo>
                  <a:lnTo>
                    <a:pt x="2968" y="53617"/>
                  </a:lnTo>
                  <a:lnTo>
                    <a:pt x="3271" y="55274"/>
                  </a:lnTo>
                  <a:lnTo>
                    <a:pt x="3593" y="56930"/>
                  </a:lnTo>
                  <a:lnTo>
                    <a:pt x="3921" y="58568"/>
                  </a:lnTo>
                  <a:lnTo>
                    <a:pt x="4262" y="60188"/>
                  </a:lnTo>
                  <a:lnTo>
                    <a:pt x="4623" y="61771"/>
                  </a:lnTo>
                  <a:lnTo>
                    <a:pt x="4990" y="63335"/>
                  </a:lnTo>
                  <a:lnTo>
                    <a:pt x="5369" y="64863"/>
                  </a:lnTo>
                  <a:lnTo>
                    <a:pt x="5756" y="66372"/>
                  </a:lnTo>
                  <a:lnTo>
                    <a:pt x="6161" y="67863"/>
                  </a:lnTo>
                  <a:lnTo>
                    <a:pt x="6367" y="68581"/>
                  </a:lnTo>
                  <a:lnTo>
                    <a:pt x="6573" y="69299"/>
                  </a:lnTo>
                  <a:lnTo>
                    <a:pt x="6786" y="70017"/>
                  </a:lnTo>
                  <a:lnTo>
                    <a:pt x="6998" y="70716"/>
                  </a:lnTo>
                  <a:lnTo>
                    <a:pt x="7211" y="71415"/>
                  </a:lnTo>
                  <a:lnTo>
                    <a:pt x="7429" y="72096"/>
                  </a:lnTo>
                  <a:lnTo>
                    <a:pt x="7648" y="72777"/>
                  </a:lnTo>
                  <a:lnTo>
                    <a:pt x="7874" y="73440"/>
                  </a:lnTo>
                  <a:lnTo>
                    <a:pt x="8099" y="74103"/>
                  </a:lnTo>
                  <a:lnTo>
                    <a:pt x="8331" y="74747"/>
                  </a:lnTo>
                  <a:lnTo>
                    <a:pt x="8556" y="75373"/>
                  </a:lnTo>
                  <a:lnTo>
                    <a:pt x="8794" y="75998"/>
                  </a:lnTo>
                  <a:lnTo>
                    <a:pt x="9026" y="76624"/>
                  </a:lnTo>
                  <a:lnTo>
                    <a:pt x="9264" y="77213"/>
                  </a:lnTo>
                  <a:lnTo>
                    <a:pt x="9502" y="77821"/>
                  </a:lnTo>
                  <a:lnTo>
                    <a:pt x="9747" y="78391"/>
                  </a:lnTo>
                  <a:lnTo>
                    <a:pt x="9992" y="78962"/>
                  </a:lnTo>
                  <a:lnTo>
                    <a:pt x="10236" y="79532"/>
                  </a:lnTo>
                  <a:lnTo>
                    <a:pt x="10487" y="80066"/>
                  </a:lnTo>
                  <a:lnTo>
                    <a:pt x="10738" y="80600"/>
                  </a:lnTo>
                  <a:lnTo>
                    <a:pt x="10990" y="81134"/>
                  </a:lnTo>
                  <a:lnTo>
                    <a:pt x="11247" y="81631"/>
                  </a:lnTo>
                  <a:lnTo>
                    <a:pt x="11505" y="82128"/>
                  </a:lnTo>
                  <a:lnTo>
                    <a:pt x="11762" y="82625"/>
                  </a:lnTo>
                  <a:lnTo>
                    <a:pt x="12026" y="83085"/>
                  </a:lnTo>
                  <a:lnTo>
                    <a:pt x="12290" y="83545"/>
                  </a:lnTo>
                  <a:lnTo>
                    <a:pt x="12554" y="83987"/>
                  </a:lnTo>
                  <a:lnTo>
                    <a:pt x="12818" y="84428"/>
                  </a:lnTo>
                  <a:lnTo>
                    <a:pt x="13088" y="84833"/>
                  </a:lnTo>
                  <a:lnTo>
                    <a:pt x="13359" y="85238"/>
                  </a:lnTo>
                  <a:lnTo>
                    <a:pt x="13629" y="85625"/>
                  </a:lnTo>
                  <a:lnTo>
                    <a:pt x="13906" y="85993"/>
                  </a:lnTo>
                  <a:lnTo>
                    <a:pt x="14183" y="86342"/>
                  </a:lnTo>
                  <a:lnTo>
                    <a:pt x="14460" y="86692"/>
                  </a:lnTo>
                  <a:lnTo>
                    <a:pt x="14736" y="87024"/>
                  </a:lnTo>
                  <a:lnTo>
                    <a:pt x="15020" y="87318"/>
                  </a:lnTo>
                  <a:lnTo>
                    <a:pt x="15303" y="87612"/>
                  </a:lnTo>
                  <a:lnTo>
                    <a:pt x="15586" y="87889"/>
                  </a:lnTo>
                  <a:lnTo>
                    <a:pt x="15869" y="88165"/>
                  </a:lnTo>
                  <a:lnTo>
                    <a:pt x="16159" y="88404"/>
                  </a:lnTo>
                  <a:lnTo>
                    <a:pt x="16449" y="88625"/>
                  </a:lnTo>
                  <a:lnTo>
                    <a:pt x="16738" y="88846"/>
                  </a:lnTo>
                  <a:lnTo>
                    <a:pt x="17028" y="89030"/>
                  </a:lnTo>
                  <a:lnTo>
                    <a:pt x="17324" y="89214"/>
                  </a:lnTo>
                  <a:lnTo>
                    <a:pt x="17614" y="89379"/>
                  </a:lnTo>
                  <a:lnTo>
                    <a:pt x="17910" y="89508"/>
                  </a:lnTo>
                  <a:lnTo>
                    <a:pt x="18206" y="89637"/>
                  </a:lnTo>
                  <a:lnTo>
                    <a:pt x="18509" y="89729"/>
                  </a:lnTo>
                  <a:lnTo>
                    <a:pt x="18805" y="89821"/>
                  </a:lnTo>
                  <a:lnTo>
                    <a:pt x="19108" y="89895"/>
                  </a:lnTo>
                  <a:lnTo>
                    <a:pt x="19410" y="89932"/>
                  </a:lnTo>
                  <a:lnTo>
                    <a:pt x="19713" y="89968"/>
                  </a:lnTo>
                  <a:lnTo>
                    <a:pt x="20318" y="89968"/>
                  </a:lnTo>
                  <a:lnTo>
                    <a:pt x="20627" y="89932"/>
                  </a:lnTo>
                  <a:lnTo>
                    <a:pt x="20936" y="89876"/>
                  </a:lnTo>
                  <a:lnTo>
                    <a:pt x="21238" y="89803"/>
                  </a:lnTo>
                  <a:lnTo>
                    <a:pt x="21548" y="89711"/>
                  </a:lnTo>
                  <a:lnTo>
                    <a:pt x="21863" y="89600"/>
                  </a:lnTo>
                  <a:lnTo>
                    <a:pt x="22172" y="89471"/>
                  </a:lnTo>
                  <a:lnTo>
                    <a:pt x="22481" y="89324"/>
                  </a:lnTo>
                  <a:lnTo>
                    <a:pt x="22796" y="89140"/>
                  </a:lnTo>
                  <a:lnTo>
                    <a:pt x="23105" y="88938"/>
                  </a:lnTo>
                  <a:lnTo>
                    <a:pt x="23421" y="88717"/>
                  </a:lnTo>
                  <a:lnTo>
                    <a:pt x="23736" y="88478"/>
                  </a:lnTo>
                  <a:lnTo>
                    <a:pt x="24052" y="88220"/>
                  </a:lnTo>
                  <a:lnTo>
                    <a:pt x="24367" y="87925"/>
                  </a:lnTo>
                  <a:lnTo>
                    <a:pt x="24683" y="87612"/>
                  </a:lnTo>
                  <a:lnTo>
                    <a:pt x="24998" y="87281"/>
                  </a:lnTo>
                  <a:lnTo>
                    <a:pt x="25320" y="86931"/>
                  </a:lnTo>
                  <a:lnTo>
                    <a:pt x="25635" y="86545"/>
                  </a:lnTo>
                  <a:lnTo>
                    <a:pt x="25957" y="86140"/>
                  </a:lnTo>
                  <a:lnTo>
                    <a:pt x="26273" y="85717"/>
                  </a:lnTo>
                  <a:lnTo>
                    <a:pt x="26595" y="85275"/>
                  </a:lnTo>
                  <a:lnTo>
                    <a:pt x="26917" y="84796"/>
                  </a:lnTo>
                  <a:lnTo>
                    <a:pt x="27232" y="84299"/>
                  </a:lnTo>
                  <a:lnTo>
                    <a:pt x="27554" y="83766"/>
                  </a:lnTo>
                  <a:lnTo>
                    <a:pt x="27876" y="83214"/>
                  </a:lnTo>
                  <a:lnTo>
                    <a:pt x="28198" y="82643"/>
                  </a:lnTo>
                  <a:lnTo>
                    <a:pt x="28520" y="82036"/>
                  </a:lnTo>
                  <a:lnTo>
                    <a:pt x="28841" y="81410"/>
                  </a:lnTo>
                  <a:lnTo>
                    <a:pt x="29163" y="80766"/>
                  </a:lnTo>
                  <a:lnTo>
                    <a:pt x="29279" y="80508"/>
                  </a:lnTo>
                  <a:lnTo>
                    <a:pt x="29382" y="80269"/>
                  </a:lnTo>
                  <a:lnTo>
                    <a:pt x="29588" y="79735"/>
                  </a:lnTo>
                  <a:lnTo>
                    <a:pt x="29788" y="79219"/>
                  </a:lnTo>
                  <a:lnTo>
                    <a:pt x="29884" y="78962"/>
                  </a:lnTo>
                  <a:lnTo>
                    <a:pt x="29994" y="78722"/>
                  </a:lnTo>
                  <a:lnTo>
                    <a:pt x="30026" y="78262"/>
                  </a:lnTo>
                  <a:lnTo>
                    <a:pt x="30071" y="77821"/>
                  </a:lnTo>
                  <a:lnTo>
                    <a:pt x="30129" y="77397"/>
                  </a:lnTo>
                  <a:lnTo>
                    <a:pt x="30200" y="77011"/>
                  </a:lnTo>
                  <a:lnTo>
                    <a:pt x="30277" y="76643"/>
                  </a:lnTo>
                  <a:lnTo>
                    <a:pt x="30367" y="76293"/>
                  </a:lnTo>
                  <a:lnTo>
                    <a:pt x="30464" y="75980"/>
                  </a:lnTo>
                  <a:lnTo>
                    <a:pt x="30573" y="75686"/>
                  </a:lnTo>
                  <a:lnTo>
                    <a:pt x="30683" y="75409"/>
                  </a:lnTo>
                  <a:lnTo>
                    <a:pt x="30805" y="75170"/>
                  </a:lnTo>
                  <a:lnTo>
                    <a:pt x="30934" y="74949"/>
                  </a:lnTo>
                  <a:lnTo>
                    <a:pt x="31063" y="74765"/>
                  </a:lnTo>
                  <a:lnTo>
                    <a:pt x="31198" y="74618"/>
                  </a:lnTo>
                  <a:lnTo>
                    <a:pt x="31339" y="74471"/>
                  </a:lnTo>
                  <a:lnTo>
                    <a:pt x="31481" y="74379"/>
                  </a:lnTo>
                  <a:lnTo>
                    <a:pt x="31623" y="74305"/>
                  </a:lnTo>
                  <a:lnTo>
                    <a:pt x="31822" y="73642"/>
                  </a:lnTo>
                  <a:lnTo>
                    <a:pt x="32015" y="72961"/>
                  </a:lnTo>
                  <a:lnTo>
                    <a:pt x="32202" y="72299"/>
                  </a:lnTo>
                  <a:lnTo>
                    <a:pt x="32382" y="71599"/>
                  </a:lnTo>
                  <a:lnTo>
                    <a:pt x="32556" y="70900"/>
                  </a:lnTo>
                  <a:lnTo>
                    <a:pt x="32730" y="70201"/>
                  </a:lnTo>
                  <a:lnTo>
                    <a:pt x="32891" y="69483"/>
                  </a:lnTo>
                  <a:lnTo>
                    <a:pt x="33052" y="68765"/>
                  </a:lnTo>
                  <a:lnTo>
                    <a:pt x="33200" y="68047"/>
                  </a:lnTo>
                  <a:lnTo>
                    <a:pt x="33348" y="67311"/>
                  </a:lnTo>
                  <a:lnTo>
                    <a:pt x="33490" y="66556"/>
                  </a:lnTo>
                  <a:lnTo>
                    <a:pt x="33618" y="65820"/>
                  </a:lnTo>
                  <a:lnTo>
                    <a:pt x="33747" y="65065"/>
                  </a:lnTo>
                  <a:lnTo>
                    <a:pt x="33869" y="64292"/>
                  </a:lnTo>
                  <a:lnTo>
                    <a:pt x="33992" y="63538"/>
                  </a:lnTo>
                  <a:lnTo>
                    <a:pt x="34101" y="62765"/>
                  </a:lnTo>
                  <a:lnTo>
                    <a:pt x="34204" y="61992"/>
                  </a:lnTo>
                  <a:lnTo>
                    <a:pt x="34301" y="61200"/>
                  </a:lnTo>
                  <a:lnTo>
                    <a:pt x="34391" y="60409"/>
                  </a:lnTo>
                  <a:lnTo>
                    <a:pt x="34481" y="59617"/>
                  </a:lnTo>
                  <a:lnTo>
                    <a:pt x="34558" y="58826"/>
                  </a:lnTo>
                  <a:lnTo>
                    <a:pt x="34635" y="58034"/>
                  </a:lnTo>
                  <a:lnTo>
                    <a:pt x="34700" y="57225"/>
                  </a:lnTo>
                  <a:lnTo>
                    <a:pt x="34764" y="56415"/>
                  </a:lnTo>
                  <a:lnTo>
                    <a:pt x="34822" y="55605"/>
                  </a:lnTo>
                  <a:lnTo>
                    <a:pt x="34867" y="54795"/>
                  </a:lnTo>
                  <a:lnTo>
                    <a:pt x="34912" y="53967"/>
                  </a:lnTo>
                  <a:lnTo>
                    <a:pt x="34951" y="53157"/>
                  </a:lnTo>
                  <a:lnTo>
                    <a:pt x="34977" y="52329"/>
                  </a:lnTo>
                  <a:lnTo>
                    <a:pt x="35002" y="51519"/>
                  </a:lnTo>
                  <a:lnTo>
                    <a:pt x="35022" y="50690"/>
                  </a:lnTo>
                  <a:lnTo>
                    <a:pt x="35035" y="49862"/>
                  </a:lnTo>
                  <a:lnTo>
                    <a:pt x="35035" y="49034"/>
                  </a:lnTo>
                  <a:lnTo>
                    <a:pt x="35035" y="48206"/>
                  </a:lnTo>
                  <a:lnTo>
                    <a:pt x="35028" y="47377"/>
                  </a:lnTo>
                  <a:lnTo>
                    <a:pt x="35015" y="46549"/>
                  </a:lnTo>
                  <a:lnTo>
                    <a:pt x="34996" y="45739"/>
                  </a:lnTo>
                  <a:lnTo>
                    <a:pt x="34970" y="44911"/>
                  </a:lnTo>
                  <a:lnTo>
                    <a:pt x="34932" y="44083"/>
                  </a:lnTo>
                  <a:lnTo>
                    <a:pt x="34893" y="43255"/>
                  </a:lnTo>
                  <a:lnTo>
                    <a:pt x="34848" y="42426"/>
                  </a:lnTo>
                  <a:lnTo>
                    <a:pt x="34796" y="41598"/>
                  </a:lnTo>
                  <a:lnTo>
                    <a:pt x="34739" y="40788"/>
                  </a:lnTo>
                  <a:lnTo>
                    <a:pt x="34668" y="39960"/>
                  </a:lnTo>
                  <a:lnTo>
                    <a:pt x="34597" y="39150"/>
                  </a:lnTo>
                  <a:lnTo>
                    <a:pt x="34520" y="38322"/>
                  </a:lnTo>
                  <a:lnTo>
                    <a:pt x="34429" y="37512"/>
                  </a:lnTo>
                  <a:lnTo>
                    <a:pt x="34339" y="36702"/>
                  </a:lnTo>
                  <a:lnTo>
                    <a:pt x="34243" y="35911"/>
                  </a:lnTo>
                  <a:lnTo>
                    <a:pt x="34133" y="35101"/>
                  </a:lnTo>
                  <a:lnTo>
                    <a:pt x="34024" y="34309"/>
                  </a:lnTo>
                  <a:lnTo>
                    <a:pt x="33902" y="33499"/>
                  </a:lnTo>
                  <a:lnTo>
                    <a:pt x="33779" y="32726"/>
                  </a:lnTo>
                  <a:lnTo>
                    <a:pt x="33644" y="31935"/>
                  </a:lnTo>
                  <a:lnTo>
                    <a:pt x="33502" y="31144"/>
                  </a:lnTo>
                  <a:lnTo>
                    <a:pt x="33354" y="30370"/>
                  </a:lnTo>
                  <a:lnTo>
                    <a:pt x="33206" y="29597"/>
                  </a:lnTo>
                  <a:lnTo>
                    <a:pt x="33045" y="28843"/>
                  </a:lnTo>
                  <a:lnTo>
                    <a:pt x="32878" y="28088"/>
                  </a:lnTo>
                  <a:lnTo>
                    <a:pt x="32704" y="27334"/>
                  </a:lnTo>
                  <a:lnTo>
                    <a:pt x="32524" y="26579"/>
                  </a:lnTo>
                  <a:lnTo>
                    <a:pt x="32337" y="25843"/>
                  </a:lnTo>
                  <a:lnTo>
                    <a:pt x="32138" y="25106"/>
                  </a:lnTo>
                  <a:lnTo>
                    <a:pt x="31938" y="24389"/>
                  </a:lnTo>
                  <a:lnTo>
                    <a:pt x="31777" y="23836"/>
                  </a:lnTo>
                  <a:lnTo>
                    <a:pt x="31610" y="23284"/>
                  </a:lnTo>
                  <a:lnTo>
                    <a:pt x="31442" y="22750"/>
                  </a:lnTo>
                  <a:lnTo>
                    <a:pt x="31275" y="22217"/>
                  </a:lnTo>
                  <a:lnTo>
                    <a:pt x="30927" y="21168"/>
                  </a:lnTo>
                  <a:lnTo>
                    <a:pt x="30567" y="20155"/>
                  </a:lnTo>
                  <a:lnTo>
                    <a:pt x="30200" y="19180"/>
                  </a:lnTo>
                  <a:lnTo>
                    <a:pt x="29820" y="18223"/>
                  </a:lnTo>
                  <a:lnTo>
                    <a:pt x="29434" y="17284"/>
                  </a:lnTo>
                  <a:lnTo>
                    <a:pt x="29041" y="16382"/>
                  </a:lnTo>
                  <a:lnTo>
                    <a:pt x="28635" y="15499"/>
                  </a:lnTo>
                  <a:lnTo>
                    <a:pt x="28223" y="14652"/>
                  </a:lnTo>
                  <a:lnTo>
                    <a:pt x="27805" y="13805"/>
                  </a:lnTo>
                  <a:lnTo>
                    <a:pt x="27380" y="12995"/>
                  </a:lnTo>
                  <a:lnTo>
                    <a:pt x="26949" y="12204"/>
                  </a:lnTo>
                  <a:lnTo>
                    <a:pt x="26511" y="11449"/>
                  </a:lnTo>
                  <a:lnTo>
                    <a:pt x="26067" y="10695"/>
                  </a:lnTo>
                  <a:lnTo>
                    <a:pt x="25623" y="9958"/>
                  </a:lnTo>
                  <a:lnTo>
                    <a:pt x="25172" y="9241"/>
                  </a:lnTo>
                  <a:lnTo>
                    <a:pt x="24715" y="8541"/>
                  </a:lnTo>
                  <a:lnTo>
                    <a:pt x="24258" y="7860"/>
                  </a:lnTo>
                  <a:lnTo>
                    <a:pt x="23794" y="7198"/>
                  </a:lnTo>
                  <a:lnTo>
                    <a:pt x="23331" y="6535"/>
                  </a:lnTo>
                  <a:lnTo>
                    <a:pt x="22867" y="5909"/>
                  </a:lnTo>
                  <a:lnTo>
                    <a:pt x="22397" y="5265"/>
                  </a:lnTo>
                  <a:lnTo>
                    <a:pt x="21934" y="4658"/>
                  </a:lnTo>
                  <a:lnTo>
                    <a:pt x="21000" y="3443"/>
                  </a:lnTo>
                  <a:lnTo>
                    <a:pt x="20067" y="2283"/>
                  </a:lnTo>
                  <a:lnTo>
                    <a:pt x="1823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601;p33"/>
            <p:cNvSpPr/>
            <p:nvPr/>
          </p:nvSpPr>
          <p:spPr>
            <a:xfrm>
              <a:off x="893350" y="-14317200"/>
              <a:ext cx="370500" cy="1403025"/>
            </a:xfrm>
            <a:custGeom>
              <a:avLst/>
              <a:gdLst/>
              <a:ahLst/>
              <a:cxnLst/>
              <a:rect l="l" t="t" r="r" b="b"/>
              <a:pathLst>
                <a:path w="14820" h="56121" extrusionOk="0">
                  <a:moveTo>
                    <a:pt x="7841" y="1"/>
                  </a:moveTo>
                  <a:lnTo>
                    <a:pt x="7384" y="1676"/>
                  </a:lnTo>
                  <a:lnTo>
                    <a:pt x="6921" y="3351"/>
                  </a:lnTo>
                  <a:lnTo>
                    <a:pt x="6451" y="5007"/>
                  </a:lnTo>
                  <a:lnTo>
                    <a:pt x="5981" y="6664"/>
                  </a:lnTo>
                  <a:lnTo>
                    <a:pt x="5504" y="8283"/>
                  </a:lnTo>
                  <a:lnTo>
                    <a:pt x="5022" y="9903"/>
                  </a:lnTo>
                  <a:lnTo>
                    <a:pt x="4539" y="11523"/>
                  </a:lnTo>
                  <a:lnTo>
                    <a:pt x="4050" y="13106"/>
                  </a:lnTo>
                  <a:lnTo>
                    <a:pt x="3554" y="14689"/>
                  </a:lnTo>
                  <a:lnTo>
                    <a:pt x="3058" y="16253"/>
                  </a:lnTo>
                  <a:lnTo>
                    <a:pt x="2556" y="17818"/>
                  </a:lnTo>
                  <a:lnTo>
                    <a:pt x="2054" y="19345"/>
                  </a:lnTo>
                  <a:lnTo>
                    <a:pt x="1545" y="20873"/>
                  </a:lnTo>
                  <a:lnTo>
                    <a:pt x="1030" y="22382"/>
                  </a:lnTo>
                  <a:lnTo>
                    <a:pt x="515" y="23892"/>
                  </a:lnTo>
                  <a:lnTo>
                    <a:pt x="0" y="25364"/>
                  </a:lnTo>
                  <a:lnTo>
                    <a:pt x="206" y="26266"/>
                  </a:lnTo>
                  <a:lnTo>
                    <a:pt x="412" y="27168"/>
                  </a:lnTo>
                  <a:lnTo>
                    <a:pt x="612" y="28070"/>
                  </a:lnTo>
                  <a:lnTo>
                    <a:pt x="811" y="28990"/>
                  </a:lnTo>
                  <a:lnTo>
                    <a:pt x="1004" y="29910"/>
                  </a:lnTo>
                  <a:lnTo>
                    <a:pt x="1191" y="30831"/>
                  </a:lnTo>
                  <a:lnTo>
                    <a:pt x="1371" y="31769"/>
                  </a:lnTo>
                  <a:lnTo>
                    <a:pt x="1552" y="32708"/>
                  </a:lnTo>
                  <a:lnTo>
                    <a:pt x="1725" y="33665"/>
                  </a:lnTo>
                  <a:lnTo>
                    <a:pt x="1893" y="34622"/>
                  </a:lnTo>
                  <a:lnTo>
                    <a:pt x="2060" y="35561"/>
                  </a:lnTo>
                  <a:lnTo>
                    <a:pt x="2215" y="36536"/>
                  </a:lnTo>
                  <a:lnTo>
                    <a:pt x="2369" y="37493"/>
                  </a:lnTo>
                  <a:lnTo>
                    <a:pt x="2517" y="38469"/>
                  </a:lnTo>
                  <a:lnTo>
                    <a:pt x="2659" y="39426"/>
                  </a:lnTo>
                  <a:lnTo>
                    <a:pt x="2801" y="40402"/>
                  </a:lnTo>
                  <a:lnTo>
                    <a:pt x="2929" y="41395"/>
                  </a:lnTo>
                  <a:lnTo>
                    <a:pt x="3058" y="42371"/>
                  </a:lnTo>
                  <a:lnTo>
                    <a:pt x="3180" y="43347"/>
                  </a:lnTo>
                  <a:lnTo>
                    <a:pt x="3296" y="44340"/>
                  </a:lnTo>
                  <a:lnTo>
                    <a:pt x="3406" y="45316"/>
                  </a:lnTo>
                  <a:lnTo>
                    <a:pt x="3509" y="46310"/>
                  </a:lnTo>
                  <a:lnTo>
                    <a:pt x="3605" y="47285"/>
                  </a:lnTo>
                  <a:lnTo>
                    <a:pt x="3695" y="48279"/>
                  </a:lnTo>
                  <a:lnTo>
                    <a:pt x="3779" y="49255"/>
                  </a:lnTo>
                  <a:lnTo>
                    <a:pt x="3863" y="50249"/>
                  </a:lnTo>
                  <a:lnTo>
                    <a:pt x="3934" y="51224"/>
                  </a:lnTo>
                  <a:lnTo>
                    <a:pt x="4004" y="52218"/>
                  </a:lnTo>
                  <a:lnTo>
                    <a:pt x="4062" y="53194"/>
                  </a:lnTo>
                  <a:lnTo>
                    <a:pt x="4114" y="54169"/>
                  </a:lnTo>
                  <a:lnTo>
                    <a:pt x="4165" y="55145"/>
                  </a:lnTo>
                  <a:lnTo>
                    <a:pt x="4204" y="56120"/>
                  </a:lnTo>
                  <a:lnTo>
                    <a:pt x="4944" y="53414"/>
                  </a:lnTo>
                  <a:lnTo>
                    <a:pt x="5678" y="50672"/>
                  </a:lnTo>
                  <a:lnTo>
                    <a:pt x="6393" y="47930"/>
                  </a:lnTo>
                  <a:lnTo>
                    <a:pt x="7101" y="45187"/>
                  </a:lnTo>
                  <a:lnTo>
                    <a:pt x="7803" y="42408"/>
                  </a:lnTo>
                  <a:lnTo>
                    <a:pt x="8492" y="39647"/>
                  </a:lnTo>
                  <a:lnTo>
                    <a:pt x="9168" y="36868"/>
                  </a:lnTo>
                  <a:lnTo>
                    <a:pt x="9837" y="34070"/>
                  </a:lnTo>
                  <a:lnTo>
                    <a:pt x="10494" y="31272"/>
                  </a:lnTo>
                  <a:lnTo>
                    <a:pt x="11144" y="28456"/>
                  </a:lnTo>
                  <a:lnTo>
                    <a:pt x="11781" y="25640"/>
                  </a:lnTo>
                  <a:lnTo>
                    <a:pt x="12406" y="22824"/>
                  </a:lnTo>
                  <a:lnTo>
                    <a:pt x="13024" y="19990"/>
                  </a:lnTo>
                  <a:lnTo>
                    <a:pt x="13635" y="17155"/>
                  </a:lnTo>
                  <a:lnTo>
                    <a:pt x="14234" y="14302"/>
                  </a:lnTo>
                  <a:lnTo>
                    <a:pt x="14820" y="11449"/>
                  </a:lnTo>
                  <a:lnTo>
                    <a:pt x="13919" y="9793"/>
                  </a:lnTo>
                  <a:lnTo>
                    <a:pt x="13017" y="8155"/>
                  </a:lnTo>
                  <a:lnTo>
                    <a:pt x="12560" y="7345"/>
                  </a:lnTo>
                  <a:lnTo>
                    <a:pt x="12103" y="6553"/>
                  </a:lnTo>
                  <a:lnTo>
                    <a:pt x="11646" y="5762"/>
                  </a:lnTo>
                  <a:lnTo>
                    <a:pt x="11189" y="4989"/>
                  </a:lnTo>
                  <a:lnTo>
                    <a:pt x="10783" y="4326"/>
                  </a:lnTo>
                  <a:lnTo>
                    <a:pt x="10378" y="3700"/>
                  </a:lnTo>
                  <a:lnTo>
                    <a:pt x="9959" y="3075"/>
                  </a:lnTo>
                  <a:lnTo>
                    <a:pt x="9534" y="2467"/>
                  </a:lnTo>
                  <a:lnTo>
                    <a:pt x="8685" y="1252"/>
                  </a:lnTo>
                  <a:lnTo>
                    <a:pt x="8260" y="627"/>
                  </a:lnTo>
                  <a:lnTo>
                    <a:pt x="784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2" name="Google Shape;602;p33"/>
            <p:cNvSpPr/>
            <p:nvPr/>
          </p:nvSpPr>
          <p:spPr>
            <a:xfrm>
              <a:off x="1135875" y="-15771700"/>
              <a:ext cx="384850" cy="1601775"/>
            </a:xfrm>
            <a:custGeom>
              <a:avLst/>
              <a:gdLst/>
              <a:ahLst/>
              <a:cxnLst/>
              <a:rect l="l" t="t" r="r" b="b"/>
              <a:pathLst>
                <a:path w="15394" h="64071" extrusionOk="0">
                  <a:moveTo>
                    <a:pt x="10044" y="0"/>
                  </a:moveTo>
                  <a:lnTo>
                    <a:pt x="9799" y="1693"/>
                  </a:lnTo>
                  <a:lnTo>
                    <a:pt x="9555" y="3368"/>
                  </a:lnTo>
                  <a:lnTo>
                    <a:pt x="9303" y="5043"/>
                  </a:lnTo>
                  <a:lnTo>
                    <a:pt x="9046" y="6718"/>
                  </a:lnTo>
                  <a:lnTo>
                    <a:pt x="8782" y="8393"/>
                  </a:lnTo>
                  <a:lnTo>
                    <a:pt x="8518" y="10050"/>
                  </a:lnTo>
                  <a:lnTo>
                    <a:pt x="8241" y="11706"/>
                  </a:lnTo>
                  <a:lnTo>
                    <a:pt x="7964" y="13363"/>
                  </a:lnTo>
                  <a:lnTo>
                    <a:pt x="7688" y="15001"/>
                  </a:lnTo>
                  <a:lnTo>
                    <a:pt x="7398" y="16657"/>
                  </a:lnTo>
                  <a:lnTo>
                    <a:pt x="7108" y="18277"/>
                  </a:lnTo>
                  <a:lnTo>
                    <a:pt x="6812" y="19915"/>
                  </a:lnTo>
                  <a:lnTo>
                    <a:pt x="6509" y="21535"/>
                  </a:lnTo>
                  <a:lnTo>
                    <a:pt x="6200" y="23155"/>
                  </a:lnTo>
                  <a:lnTo>
                    <a:pt x="5891" y="24774"/>
                  </a:lnTo>
                  <a:lnTo>
                    <a:pt x="5582" y="26376"/>
                  </a:lnTo>
                  <a:lnTo>
                    <a:pt x="5261" y="27977"/>
                  </a:lnTo>
                  <a:lnTo>
                    <a:pt x="4939" y="29578"/>
                  </a:lnTo>
                  <a:lnTo>
                    <a:pt x="4610" y="31180"/>
                  </a:lnTo>
                  <a:lnTo>
                    <a:pt x="4276" y="32762"/>
                  </a:lnTo>
                  <a:lnTo>
                    <a:pt x="3941" y="34327"/>
                  </a:lnTo>
                  <a:lnTo>
                    <a:pt x="3606" y="35910"/>
                  </a:lnTo>
                  <a:lnTo>
                    <a:pt x="3258" y="37474"/>
                  </a:lnTo>
                  <a:lnTo>
                    <a:pt x="2911" y="39020"/>
                  </a:lnTo>
                  <a:lnTo>
                    <a:pt x="2563" y="40567"/>
                  </a:lnTo>
                  <a:lnTo>
                    <a:pt x="2209" y="42113"/>
                  </a:lnTo>
                  <a:lnTo>
                    <a:pt x="1849" y="43659"/>
                  </a:lnTo>
                  <a:lnTo>
                    <a:pt x="1482" y="45186"/>
                  </a:lnTo>
                  <a:lnTo>
                    <a:pt x="1121" y="46714"/>
                  </a:lnTo>
                  <a:lnTo>
                    <a:pt x="748" y="48223"/>
                  </a:lnTo>
                  <a:lnTo>
                    <a:pt x="374" y="49733"/>
                  </a:lnTo>
                  <a:lnTo>
                    <a:pt x="1" y="51223"/>
                  </a:lnTo>
                  <a:lnTo>
                    <a:pt x="361" y="51886"/>
                  </a:lnTo>
                  <a:lnTo>
                    <a:pt x="722" y="52549"/>
                  </a:lnTo>
                  <a:lnTo>
                    <a:pt x="1437" y="53929"/>
                  </a:lnTo>
                  <a:lnTo>
                    <a:pt x="2138" y="55291"/>
                  </a:lnTo>
                  <a:lnTo>
                    <a:pt x="2486" y="55972"/>
                  </a:lnTo>
                  <a:lnTo>
                    <a:pt x="2834" y="56635"/>
                  </a:lnTo>
                  <a:lnTo>
                    <a:pt x="3690" y="58420"/>
                  </a:lnTo>
                  <a:lnTo>
                    <a:pt x="4115" y="59340"/>
                  </a:lnTo>
                  <a:lnTo>
                    <a:pt x="4540" y="60261"/>
                  </a:lnTo>
                  <a:lnTo>
                    <a:pt x="4964" y="61199"/>
                  </a:lnTo>
                  <a:lnTo>
                    <a:pt x="5383" y="62138"/>
                  </a:lnTo>
                  <a:lnTo>
                    <a:pt x="5801" y="63095"/>
                  </a:lnTo>
                  <a:lnTo>
                    <a:pt x="6207" y="64071"/>
                  </a:lnTo>
                  <a:lnTo>
                    <a:pt x="6561" y="62267"/>
                  </a:lnTo>
                  <a:lnTo>
                    <a:pt x="6909" y="60445"/>
                  </a:lnTo>
                  <a:lnTo>
                    <a:pt x="7256" y="58623"/>
                  </a:lnTo>
                  <a:lnTo>
                    <a:pt x="7591" y="56800"/>
                  </a:lnTo>
                  <a:lnTo>
                    <a:pt x="7926" y="54978"/>
                  </a:lnTo>
                  <a:lnTo>
                    <a:pt x="8261" y="53156"/>
                  </a:lnTo>
                  <a:lnTo>
                    <a:pt x="8589" y="51315"/>
                  </a:lnTo>
                  <a:lnTo>
                    <a:pt x="8911" y="49475"/>
                  </a:lnTo>
                  <a:lnTo>
                    <a:pt x="9233" y="47653"/>
                  </a:lnTo>
                  <a:lnTo>
                    <a:pt x="9548" y="45812"/>
                  </a:lnTo>
                  <a:lnTo>
                    <a:pt x="9857" y="43953"/>
                  </a:lnTo>
                  <a:lnTo>
                    <a:pt x="10166" y="42113"/>
                  </a:lnTo>
                  <a:lnTo>
                    <a:pt x="10469" y="40254"/>
                  </a:lnTo>
                  <a:lnTo>
                    <a:pt x="10765" y="38413"/>
                  </a:lnTo>
                  <a:lnTo>
                    <a:pt x="11061" y="36554"/>
                  </a:lnTo>
                  <a:lnTo>
                    <a:pt x="11351" y="34695"/>
                  </a:lnTo>
                  <a:lnTo>
                    <a:pt x="11634" y="32818"/>
                  </a:lnTo>
                  <a:lnTo>
                    <a:pt x="11917" y="30959"/>
                  </a:lnTo>
                  <a:lnTo>
                    <a:pt x="12194" y="29081"/>
                  </a:lnTo>
                  <a:lnTo>
                    <a:pt x="12464" y="27222"/>
                  </a:lnTo>
                  <a:lnTo>
                    <a:pt x="12735" y="25345"/>
                  </a:lnTo>
                  <a:lnTo>
                    <a:pt x="12999" y="23468"/>
                  </a:lnTo>
                  <a:lnTo>
                    <a:pt x="13256" y="21572"/>
                  </a:lnTo>
                  <a:lnTo>
                    <a:pt x="13514" y="19694"/>
                  </a:lnTo>
                  <a:lnTo>
                    <a:pt x="13765" y="17799"/>
                  </a:lnTo>
                  <a:lnTo>
                    <a:pt x="14009" y="15921"/>
                  </a:lnTo>
                  <a:lnTo>
                    <a:pt x="14254" y="14025"/>
                  </a:lnTo>
                  <a:lnTo>
                    <a:pt x="14492" y="12130"/>
                  </a:lnTo>
                  <a:lnTo>
                    <a:pt x="14724" y="10215"/>
                  </a:lnTo>
                  <a:lnTo>
                    <a:pt x="14949" y="8320"/>
                  </a:lnTo>
                  <a:lnTo>
                    <a:pt x="15175" y="6424"/>
                  </a:lnTo>
                  <a:lnTo>
                    <a:pt x="15394" y="4510"/>
                  </a:lnTo>
                  <a:lnTo>
                    <a:pt x="14048" y="3442"/>
                  </a:lnTo>
                  <a:lnTo>
                    <a:pt x="13379" y="2908"/>
                  </a:lnTo>
                  <a:lnTo>
                    <a:pt x="12709" y="2356"/>
                  </a:lnTo>
                  <a:lnTo>
                    <a:pt x="12040" y="1785"/>
                  </a:lnTo>
                  <a:lnTo>
                    <a:pt x="11376" y="1197"/>
                  </a:lnTo>
                  <a:lnTo>
                    <a:pt x="10707" y="608"/>
                  </a:lnTo>
                  <a:lnTo>
                    <a:pt x="1004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 name="Google Shape;603;p33"/>
            <p:cNvSpPr/>
            <p:nvPr/>
          </p:nvSpPr>
          <p:spPr>
            <a:xfrm>
              <a:off x="1412075" y="-19265125"/>
              <a:ext cx="238225" cy="867400"/>
            </a:xfrm>
            <a:custGeom>
              <a:avLst/>
              <a:gdLst/>
              <a:ahLst/>
              <a:cxnLst/>
              <a:rect l="l" t="t" r="r" b="b"/>
              <a:pathLst>
                <a:path w="9529" h="34696" extrusionOk="0">
                  <a:moveTo>
                    <a:pt x="8208" y="0"/>
                  </a:moveTo>
                  <a:lnTo>
                    <a:pt x="7951" y="479"/>
                  </a:lnTo>
                  <a:lnTo>
                    <a:pt x="7693" y="939"/>
                  </a:lnTo>
                  <a:lnTo>
                    <a:pt x="7436" y="1381"/>
                  </a:lnTo>
                  <a:lnTo>
                    <a:pt x="7178" y="1822"/>
                  </a:lnTo>
                  <a:lnTo>
                    <a:pt x="6921" y="2227"/>
                  </a:lnTo>
                  <a:lnTo>
                    <a:pt x="6663" y="2632"/>
                  </a:lnTo>
                  <a:lnTo>
                    <a:pt x="6406" y="3037"/>
                  </a:lnTo>
                  <a:lnTo>
                    <a:pt x="6148" y="3405"/>
                  </a:lnTo>
                  <a:lnTo>
                    <a:pt x="5891" y="3774"/>
                  </a:lnTo>
                  <a:lnTo>
                    <a:pt x="5633" y="4123"/>
                  </a:lnTo>
                  <a:lnTo>
                    <a:pt x="5376" y="4473"/>
                  </a:lnTo>
                  <a:lnTo>
                    <a:pt x="5125" y="4804"/>
                  </a:lnTo>
                  <a:lnTo>
                    <a:pt x="4867" y="5117"/>
                  </a:lnTo>
                  <a:lnTo>
                    <a:pt x="4610" y="5412"/>
                  </a:lnTo>
                  <a:lnTo>
                    <a:pt x="4352" y="5706"/>
                  </a:lnTo>
                  <a:lnTo>
                    <a:pt x="4095" y="5982"/>
                  </a:lnTo>
                  <a:lnTo>
                    <a:pt x="3837" y="6240"/>
                  </a:lnTo>
                  <a:lnTo>
                    <a:pt x="3580" y="6498"/>
                  </a:lnTo>
                  <a:lnTo>
                    <a:pt x="3322" y="6737"/>
                  </a:lnTo>
                  <a:lnTo>
                    <a:pt x="3064" y="6958"/>
                  </a:lnTo>
                  <a:lnTo>
                    <a:pt x="2807" y="7179"/>
                  </a:lnTo>
                  <a:lnTo>
                    <a:pt x="2556" y="7381"/>
                  </a:lnTo>
                  <a:lnTo>
                    <a:pt x="2041" y="7768"/>
                  </a:lnTo>
                  <a:lnTo>
                    <a:pt x="1532" y="8099"/>
                  </a:lnTo>
                  <a:lnTo>
                    <a:pt x="1017" y="8375"/>
                  </a:lnTo>
                  <a:lnTo>
                    <a:pt x="509" y="8633"/>
                  </a:lnTo>
                  <a:lnTo>
                    <a:pt x="0" y="8835"/>
                  </a:lnTo>
                  <a:lnTo>
                    <a:pt x="213" y="10381"/>
                  </a:lnTo>
                  <a:lnTo>
                    <a:pt x="425" y="11927"/>
                  </a:lnTo>
                  <a:lnTo>
                    <a:pt x="625" y="13492"/>
                  </a:lnTo>
                  <a:lnTo>
                    <a:pt x="824" y="15038"/>
                  </a:lnTo>
                  <a:lnTo>
                    <a:pt x="1017" y="16602"/>
                  </a:lnTo>
                  <a:lnTo>
                    <a:pt x="1198" y="18167"/>
                  </a:lnTo>
                  <a:lnTo>
                    <a:pt x="1378" y="19731"/>
                  </a:lnTo>
                  <a:lnTo>
                    <a:pt x="1552" y="21296"/>
                  </a:lnTo>
                  <a:lnTo>
                    <a:pt x="1713" y="22860"/>
                  </a:lnTo>
                  <a:lnTo>
                    <a:pt x="1873" y="24425"/>
                  </a:lnTo>
                  <a:lnTo>
                    <a:pt x="2028" y="25989"/>
                  </a:lnTo>
                  <a:lnTo>
                    <a:pt x="2176" y="27572"/>
                  </a:lnTo>
                  <a:lnTo>
                    <a:pt x="2324" y="29137"/>
                  </a:lnTo>
                  <a:lnTo>
                    <a:pt x="2459" y="30720"/>
                  </a:lnTo>
                  <a:lnTo>
                    <a:pt x="2588" y="32284"/>
                  </a:lnTo>
                  <a:lnTo>
                    <a:pt x="2717" y="33867"/>
                  </a:lnTo>
                  <a:lnTo>
                    <a:pt x="3567" y="33867"/>
                  </a:lnTo>
                  <a:lnTo>
                    <a:pt x="4416" y="33904"/>
                  </a:lnTo>
                  <a:lnTo>
                    <a:pt x="5266" y="33977"/>
                  </a:lnTo>
                  <a:lnTo>
                    <a:pt x="6122" y="34088"/>
                  </a:lnTo>
                  <a:lnTo>
                    <a:pt x="6972" y="34235"/>
                  </a:lnTo>
                  <a:lnTo>
                    <a:pt x="7828" y="34382"/>
                  </a:lnTo>
                  <a:lnTo>
                    <a:pt x="9528" y="34695"/>
                  </a:lnTo>
                  <a:lnTo>
                    <a:pt x="9489" y="32542"/>
                  </a:lnTo>
                  <a:lnTo>
                    <a:pt x="9438" y="30388"/>
                  </a:lnTo>
                  <a:lnTo>
                    <a:pt x="9386" y="28235"/>
                  </a:lnTo>
                  <a:lnTo>
                    <a:pt x="9328" y="26081"/>
                  </a:lnTo>
                  <a:lnTo>
                    <a:pt x="9264" y="23928"/>
                  </a:lnTo>
                  <a:lnTo>
                    <a:pt x="9193" y="21756"/>
                  </a:lnTo>
                  <a:lnTo>
                    <a:pt x="9122" y="19602"/>
                  </a:lnTo>
                  <a:lnTo>
                    <a:pt x="9039" y="17431"/>
                  </a:lnTo>
                  <a:lnTo>
                    <a:pt x="8955" y="15259"/>
                  </a:lnTo>
                  <a:lnTo>
                    <a:pt x="8865" y="13087"/>
                  </a:lnTo>
                  <a:lnTo>
                    <a:pt x="8768" y="10915"/>
                  </a:lnTo>
                  <a:lnTo>
                    <a:pt x="8665" y="8743"/>
                  </a:lnTo>
                  <a:lnTo>
                    <a:pt x="8562" y="6553"/>
                  </a:lnTo>
                  <a:lnTo>
                    <a:pt x="8446" y="4381"/>
                  </a:lnTo>
                  <a:lnTo>
                    <a:pt x="8331" y="2191"/>
                  </a:lnTo>
                  <a:lnTo>
                    <a:pt x="820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4" name="Google Shape;604;p33"/>
            <p:cNvSpPr/>
            <p:nvPr/>
          </p:nvSpPr>
          <p:spPr>
            <a:xfrm>
              <a:off x="1413350" y="-17086800"/>
              <a:ext cx="220525" cy="1264050"/>
            </a:xfrm>
            <a:custGeom>
              <a:avLst/>
              <a:gdLst/>
              <a:ahLst/>
              <a:cxnLst/>
              <a:rect l="l" t="t" r="r" b="b"/>
              <a:pathLst>
                <a:path w="8821" h="50562" extrusionOk="0">
                  <a:moveTo>
                    <a:pt x="8820" y="0"/>
                  </a:moveTo>
                  <a:lnTo>
                    <a:pt x="7018" y="497"/>
                  </a:lnTo>
                  <a:lnTo>
                    <a:pt x="6580" y="589"/>
                  </a:lnTo>
                  <a:lnTo>
                    <a:pt x="6142" y="718"/>
                  </a:lnTo>
                  <a:lnTo>
                    <a:pt x="5717" y="829"/>
                  </a:lnTo>
                  <a:lnTo>
                    <a:pt x="5292" y="921"/>
                  </a:lnTo>
                  <a:lnTo>
                    <a:pt x="5086" y="957"/>
                  </a:lnTo>
                  <a:lnTo>
                    <a:pt x="4874" y="976"/>
                  </a:lnTo>
                  <a:lnTo>
                    <a:pt x="4462" y="976"/>
                  </a:lnTo>
                  <a:lnTo>
                    <a:pt x="4256" y="957"/>
                  </a:lnTo>
                  <a:lnTo>
                    <a:pt x="4050" y="902"/>
                  </a:lnTo>
                  <a:lnTo>
                    <a:pt x="3844" y="829"/>
                  </a:lnTo>
                  <a:lnTo>
                    <a:pt x="3638" y="737"/>
                  </a:lnTo>
                  <a:lnTo>
                    <a:pt x="3580" y="2135"/>
                  </a:lnTo>
                  <a:lnTo>
                    <a:pt x="3522" y="3534"/>
                  </a:lnTo>
                  <a:lnTo>
                    <a:pt x="3458" y="4915"/>
                  </a:lnTo>
                  <a:lnTo>
                    <a:pt x="3393" y="6314"/>
                  </a:lnTo>
                  <a:lnTo>
                    <a:pt x="3322" y="7694"/>
                  </a:lnTo>
                  <a:lnTo>
                    <a:pt x="3245" y="9093"/>
                  </a:lnTo>
                  <a:lnTo>
                    <a:pt x="3168" y="10473"/>
                  </a:lnTo>
                  <a:lnTo>
                    <a:pt x="3084" y="11854"/>
                  </a:lnTo>
                  <a:lnTo>
                    <a:pt x="2904" y="14615"/>
                  </a:lnTo>
                  <a:lnTo>
                    <a:pt x="2711" y="17375"/>
                  </a:lnTo>
                  <a:lnTo>
                    <a:pt x="2505" y="20136"/>
                  </a:lnTo>
                  <a:lnTo>
                    <a:pt x="2280" y="22879"/>
                  </a:lnTo>
                  <a:lnTo>
                    <a:pt x="2048" y="25621"/>
                  </a:lnTo>
                  <a:lnTo>
                    <a:pt x="1797" y="28345"/>
                  </a:lnTo>
                  <a:lnTo>
                    <a:pt x="1533" y="31069"/>
                  </a:lnTo>
                  <a:lnTo>
                    <a:pt x="1250" y="33793"/>
                  </a:lnTo>
                  <a:lnTo>
                    <a:pt x="960" y="36499"/>
                  </a:lnTo>
                  <a:lnTo>
                    <a:pt x="651" y="39205"/>
                  </a:lnTo>
                  <a:lnTo>
                    <a:pt x="335" y="41910"/>
                  </a:lnTo>
                  <a:lnTo>
                    <a:pt x="1" y="44598"/>
                  </a:lnTo>
                  <a:lnTo>
                    <a:pt x="644" y="45297"/>
                  </a:lnTo>
                  <a:lnTo>
                    <a:pt x="1282" y="46015"/>
                  </a:lnTo>
                  <a:lnTo>
                    <a:pt x="1913" y="46751"/>
                  </a:lnTo>
                  <a:lnTo>
                    <a:pt x="2537" y="47487"/>
                  </a:lnTo>
                  <a:lnTo>
                    <a:pt x="3162" y="48242"/>
                  </a:lnTo>
                  <a:lnTo>
                    <a:pt x="3780" y="48997"/>
                  </a:lnTo>
                  <a:lnTo>
                    <a:pt x="4398" y="49770"/>
                  </a:lnTo>
                  <a:lnTo>
                    <a:pt x="5009" y="50561"/>
                  </a:lnTo>
                  <a:lnTo>
                    <a:pt x="5331" y="47469"/>
                  </a:lnTo>
                  <a:lnTo>
                    <a:pt x="5647" y="44358"/>
                  </a:lnTo>
                  <a:lnTo>
                    <a:pt x="5949" y="41248"/>
                  </a:lnTo>
                  <a:lnTo>
                    <a:pt x="6239" y="38119"/>
                  </a:lnTo>
                  <a:lnTo>
                    <a:pt x="6516" y="34990"/>
                  </a:lnTo>
                  <a:lnTo>
                    <a:pt x="6786" y="31861"/>
                  </a:lnTo>
                  <a:lnTo>
                    <a:pt x="7044" y="28713"/>
                  </a:lnTo>
                  <a:lnTo>
                    <a:pt x="7288" y="25566"/>
                  </a:lnTo>
                  <a:lnTo>
                    <a:pt x="7526" y="22400"/>
                  </a:lnTo>
                  <a:lnTo>
                    <a:pt x="7745" y="19234"/>
                  </a:lnTo>
                  <a:lnTo>
                    <a:pt x="7958" y="16050"/>
                  </a:lnTo>
                  <a:lnTo>
                    <a:pt x="8157" y="12866"/>
                  </a:lnTo>
                  <a:lnTo>
                    <a:pt x="8338" y="9663"/>
                  </a:lnTo>
                  <a:lnTo>
                    <a:pt x="8511" y="6461"/>
                  </a:lnTo>
                  <a:lnTo>
                    <a:pt x="8672" y="3240"/>
                  </a:lnTo>
                  <a:lnTo>
                    <a:pt x="882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605;p33"/>
            <p:cNvSpPr/>
            <p:nvPr/>
          </p:nvSpPr>
          <p:spPr>
            <a:xfrm>
              <a:off x="1491400" y="-18291475"/>
              <a:ext cx="161625" cy="1043175"/>
            </a:xfrm>
            <a:custGeom>
              <a:avLst/>
              <a:gdLst/>
              <a:ahLst/>
              <a:cxnLst/>
              <a:rect l="l" t="t" r="r" b="b"/>
              <a:pathLst>
                <a:path w="6465" h="41727" extrusionOk="0">
                  <a:moveTo>
                    <a:pt x="6381" y="1"/>
                  </a:moveTo>
                  <a:lnTo>
                    <a:pt x="4791" y="295"/>
                  </a:lnTo>
                  <a:lnTo>
                    <a:pt x="3992" y="443"/>
                  </a:lnTo>
                  <a:lnTo>
                    <a:pt x="3194" y="572"/>
                  </a:lnTo>
                  <a:lnTo>
                    <a:pt x="2389" y="682"/>
                  </a:lnTo>
                  <a:lnTo>
                    <a:pt x="1591" y="774"/>
                  </a:lnTo>
                  <a:lnTo>
                    <a:pt x="799" y="848"/>
                  </a:lnTo>
                  <a:lnTo>
                    <a:pt x="1" y="903"/>
                  </a:lnTo>
                  <a:lnTo>
                    <a:pt x="155" y="3388"/>
                  </a:lnTo>
                  <a:lnTo>
                    <a:pt x="291" y="5872"/>
                  </a:lnTo>
                  <a:lnTo>
                    <a:pt x="419" y="8376"/>
                  </a:lnTo>
                  <a:lnTo>
                    <a:pt x="529" y="10860"/>
                  </a:lnTo>
                  <a:lnTo>
                    <a:pt x="625" y="13364"/>
                  </a:lnTo>
                  <a:lnTo>
                    <a:pt x="703" y="15867"/>
                  </a:lnTo>
                  <a:lnTo>
                    <a:pt x="773" y="18352"/>
                  </a:lnTo>
                  <a:lnTo>
                    <a:pt x="825" y="20855"/>
                  </a:lnTo>
                  <a:lnTo>
                    <a:pt x="870" y="23358"/>
                  </a:lnTo>
                  <a:lnTo>
                    <a:pt x="896" y="25861"/>
                  </a:lnTo>
                  <a:lnTo>
                    <a:pt x="909" y="28364"/>
                  </a:lnTo>
                  <a:lnTo>
                    <a:pt x="909" y="30849"/>
                  </a:lnTo>
                  <a:lnTo>
                    <a:pt x="896" y="33352"/>
                  </a:lnTo>
                  <a:lnTo>
                    <a:pt x="864" y="35855"/>
                  </a:lnTo>
                  <a:lnTo>
                    <a:pt x="825" y="38340"/>
                  </a:lnTo>
                  <a:lnTo>
                    <a:pt x="773" y="40825"/>
                  </a:lnTo>
                  <a:lnTo>
                    <a:pt x="960" y="40751"/>
                  </a:lnTo>
                  <a:lnTo>
                    <a:pt x="1153" y="40715"/>
                  </a:lnTo>
                  <a:lnTo>
                    <a:pt x="1340" y="40696"/>
                  </a:lnTo>
                  <a:lnTo>
                    <a:pt x="1533" y="40678"/>
                  </a:lnTo>
                  <a:lnTo>
                    <a:pt x="1720" y="40696"/>
                  </a:lnTo>
                  <a:lnTo>
                    <a:pt x="1913" y="40715"/>
                  </a:lnTo>
                  <a:lnTo>
                    <a:pt x="2299" y="40788"/>
                  </a:lnTo>
                  <a:lnTo>
                    <a:pt x="2692" y="40880"/>
                  </a:lnTo>
                  <a:lnTo>
                    <a:pt x="3085" y="41009"/>
                  </a:lnTo>
                  <a:lnTo>
                    <a:pt x="3490" y="41120"/>
                  </a:lnTo>
                  <a:lnTo>
                    <a:pt x="3896" y="41230"/>
                  </a:lnTo>
                  <a:lnTo>
                    <a:pt x="5956" y="41727"/>
                  </a:lnTo>
                  <a:lnTo>
                    <a:pt x="6033" y="39169"/>
                  </a:lnTo>
                  <a:lnTo>
                    <a:pt x="6110" y="36592"/>
                  </a:lnTo>
                  <a:lnTo>
                    <a:pt x="6181" y="34015"/>
                  </a:lnTo>
                  <a:lnTo>
                    <a:pt x="6239" y="31438"/>
                  </a:lnTo>
                  <a:lnTo>
                    <a:pt x="6297" y="28843"/>
                  </a:lnTo>
                  <a:lnTo>
                    <a:pt x="6342" y="26248"/>
                  </a:lnTo>
                  <a:lnTo>
                    <a:pt x="6381" y="23652"/>
                  </a:lnTo>
                  <a:lnTo>
                    <a:pt x="6413" y="21039"/>
                  </a:lnTo>
                  <a:lnTo>
                    <a:pt x="6439" y="18425"/>
                  </a:lnTo>
                  <a:lnTo>
                    <a:pt x="6458" y="15812"/>
                  </a:lnTo>
                  <a:lnTo>
                    <a:pt x="6464" y="13198"/>
                  </a:lnTo>
                  <a:lnTo>
                    <a:pt x="6464" y="10566"/>
                  </a:lnTo>
                  <a:lnTo>
                    <a:pt x="6458" y="7934"/>
                  </a:lnTo>
                  <a:lnTo>
                    <a:pt x="6439" y="5302"/>
                  </a:lnTo>
                  <a:lnTo>
                    <a:pt x="6413" y="2651"/>
                  </a:lnTo>
                  <a:lnTo>
                    <a:pt x="638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06" name="Google Shape;606;p33"/>
          <p:cNvGrpSpPr/>
          <p:nvPr/>
        </p:nvGrpSpPr>
        <p:grpSpPr>
          <a:xfrm flipH="1">
            <a:off x="6783875" y="2313648"/>
            <a:ext cx="2106426" cy="2052368"/>
            <a:chOff x="-6306150" y="-5458150"/>
            <a:chExt cx="7286150" cy="5696275"/>
          </a:xfrm>
        </p:grpSpPr>
        <p:sp>
          <p:nvSpPr>
            <p:cNvPr id="607" name="Google Shape;607;p33"/>
            <p:cNvSpPr/>
            <p:nvPr/>
          </p:nvSpPr>
          <p:spPr>
            <a:xfrm>
              <a:off x="-113800" y="-4778375"/>
              <a:ext cx="1012425" cy="586500"/>
            </a:xfrm>
            <a:custGeom>
              <a:avLst/>
              <a:gdLst/>
              <a:ahLst/>
              <a:cxnLst/>
              <a:rect l="l" t="t" r="r" b="b"/>
              <a:pathLst>
                <a:path w="40497" h="23460" extrusionOk="0">
                  <a:moveTo>
                    <a:pt x="4694" y="0"/>
                  </a:moveTo>
                  <a:lnTo>
                    <a:pt x="4433" y="200"/>
                  </a:lnTo>
                  <a:lnTo>
                    <a:pt x="4172" y="401"/>
                  </a:lnTo>
                  <a:lnTo>
                    <a:pt x="3928" y="601"/>
                  </a:lnTo>
                  <a:lnTo>
                    <a:pt x="3683" y="808"/>
                  </a:lnTo>
                  <a:lnTo>
                    <a:pt x="3453" y="1008"/>
                  </a:lnTo>
                  <a:lnTo>
                    <a:pt x="3232" y="1215"/>
                  </a:lnTo>
                  <a:lnTo>
                    <a:pt x="3011" y="1422"/>
                  </a:lnTo>
                  <a:lnTo>
                    <a:pt x="2805" y="1629"/>
                  </a:lnTo>
                  <a:lnTo>
                    <a:pt x="2608" y="1842"/>
                  </a:lnTo>
                  <a:lnTo>
                    <a:pt x="2418" y="2049"/>
                  </a:lnTo>
                  <a:lnTo>
                    <a:pt x="2229" y="2256"/>
                  </a:lnTo>
                  <a:lnTo>
                    <a:pt x="2055" y="2470"/>
                  </a:lnTo>
                  <a:lnTo>
                    <a:pt x="1889" y="2683"/>
                  </a:lnTo>
                  <a:lnTo>
                    <a:pt x="1723" y="2897"/>
                  </a:lnTo>
                  <a:lnTo>
                    <a:pt x="1573" y="3110"/>
                  </a:lnTo>
                  <a:lnTo>
                    <a:pt x="1431" y="3324"/>
                  </a:lnTo>
                  <a:lnTo>
                    <a:pt x="1288" y="3537"/>
                  </a:lnTo>
                  <a:lnTo>
                    <a:pt x="1162" y="3751"/>
                  </a:lnTo>
                  <a:lnTo>
                    <a:pt x="1036" y="3965"/>
                  </a:lnTo>
                  <a:lnTo>
                    <a:pt x="925" y="4185"/>
                  </a:lnTo>
                  <a:lnTo>
                    <a:pt x="814" y="4398"/>
                  </a:lnTo>
                  <a:lnTo>
                    <a:pt x="712" y="4619"/>
                  </a:lnTo>
                  <a:lnTo>
                    <a:pt x="617" y="4832"/>
                  </a:lnTo>
                  <a:lnTo>
                    <a:pt x="530" y="5052"/>
                  </a:lnTo>
                  <a:lnTo>
                    <a:pt x="451" y="5273"/>
                  </a:lnTo>
                  <a:lnTo>
                    <a:pt x="372" y="5486"/>
                  </a:lnTo>
                  <a:lnTo>
                    <a:pt x="309" y="5706"/>
                  </a:lnTo>
                  <a:lnTo>
                    <a:pt x="245" y="5927"/>
                  </a:lnTo>
                  <a:lnTo>
                    <a:pt x="198" y="6147"/>
                  </a:lnTo>
                  <a:lnTo>
                    <a:pt x="151" y="6367"/>
                  </a:lnTo>
                  <a:lnTo>
                    <a:pt x="111" y="6587"/>
                  </a:lnTo>
                  <a:lnTo>
                    <a:pt x="72" y="6801"/>
                  </a:lnTo>
                  <a:lnTo>
                    <a:pt x="48" y="7021"/>
                  </a:lnTo>
                  <a:lnTo>
                    <a:pt x="24" y="7242"/>
                  </a:lnTo>
                  <a:lnTo>
                    <a:pt x="8" y="7462"/>
                  </a:lnTo>
                  <a:lnTo>
                    <a:pt x="0" y="7682"/>
                  </a:lnTo>
                  <a:lnTo>
                    <a:pt x="0" y="7902"/>
                  </a:lnTo>
                  <a:lnTo>
                    <a:pt x="0" y="8123"/>
                  </a:lnTo>
                  <a:lnTo>
                    <a:pt x="16" y="8336"/>
                  </a:lnTo>
                  <a:lnTo>
                    <a:pt x="24" y="8556"/>
                  </a:lnTo>
                  <a:lnTo>
                    <a:pt x="48" y="8777"/>
                  </a:lnTo>
                  <a:lnTo>
                    <a:pt x="79" y="8997"/>
                  </a:lnTo>
                  <a:lnTo>
                    <a:pt x="111" y="9210"/>
                  </a:lnTo>
                  <a:lnTo>
                    <a:pt x="151" y="9431"/>
                  </a:lnTo>
                  <a:lnTo>
                    <a:pt x="190" y="9651"/>
                  </a:lnTo>
                  <a:lnTo>
                    <a:pt x="245" y="9865"/>
                  </a:lnTo>
                  <a:lnTo>
                    <a:pt x="301" y="10078"/>
                  </a:lnTo>
                  <a:lnTo>
                    <a:pt x="356" y="10298"/>
                  </a:lnTo>
                  <a:lnTo>
                    <a:pt x="427" y="10512"/>
                  </a:lnTo>
                  <a:lnTo>
                    <a:pt x="498" y="10725"/>
                  </a:lnTo>
                  <a:lnTo>
                    <a:pt x="569" y="10939"/>
                  </a:lnTo>
                  <a:lnTo>
                    <a:pt x="656" y="11153"/>
                  </a:lnTo>
                  <a:lnTo>
                    <a:pt x="743" y="11366"/>
                  </a:lnTo>
                  <a:lnTo>
                    <a:pt x="830" y="11580"/>
                  </a:lnTo>
                  <a:lnTo>
                    <a:pt x="925" y="11793"/>
                  </a:lnTo>
                  <a:lnTo>
                    <a:pt x="1028" y="12000"/>
                  </a:lnTo>
                  <a:lnTo>
                    <a:pt x="1138" y="12214"/>
                  </a:lnTo>
                  <a:lnTo>
                    <a:pt x="1249" y="12421"/>
                  </a:lnTo>
                  <a:lnTo>
                    <a:pt x="1478" y="12835"/>
                  </a:lnTo>
                  <a:lnTo>
                    <a:pt x="1739" y="13248"/>
                  </a:lnTo>
                  <a:lnTo>
                    <a:pt x="2007" y="13655"/>
                  </a:lnTo>
                  <a:lnTo>
                    <a:pt x="2292" y="14056"/>
                  </a:lnTo>
                  <a:lnTo>
                    <a:pt x="2600" y="14456"/>
                  </a:lnTo>
                  <a:lnTo>
                    <a:pt x="2924" y="14850"/>
                  </a:lnTo>
                  <a:lnTo>
                    <a:pt x="3256" y="15237"/>
                  </a:lnTo>
                  <a:lnTo>
                    <a:pt x="3611" y="15618"/>
                  </a:lnTo>
                  <a:lnTo>
                    <a:pt x="3975" y="15991"/>
                  </a:lnTo>
                  <a:lnTo>
                    <a:pt x="4354" y="16365"/>
                  </a:lnTo>
                  <a:lnTo>
                    <a:pt x="4749" y="16726"/>
                  </a:lnTo>
                  <a:lnTo>
                    <a:pt x="5152" y="17086"/>
                  </a:lnTo>
                  <a:lnTo>
                    <a:pt x="5571" y="17433"/>
                  </a:lnTo>
                  <a:lnTo>
                    <a:pt x="5998" y="17780"/>
                  </a:lnTo>
                  <a:lnTo>
                    <a:pt x="6440" y="18114"/>
                  </a:lnTo>
                  <a:lnTo>
                    <a:pt x="6891" y="18441"/>
                  </a:lnTo>
                  <a:lnTo>
                    <a:pt x="7357" y="18761"/>
                  </a:lnTo>
                  <a:lnTo>
                    <a:pt x="7823" y="19068"/>
                  </a:lnTo>
                  <a:lnTo>
                    <a:pt x="8305" y="19369"/>
                  </a:lnTo>
                  <a:lnTo>
                    <a:pt x="8795" y="19662"/>
                  </a:lnTo>
                  <a:lnTo>
                    <a:pt x="9293" y="19949"/>
                  </a:lnTo>
                  <a:lnTo>
                    <a:pt x="9791" y="20223"/>
                  </a:lnTo>
                  <a:lnTo>
                    <a:pt x="10304" y="20483"/>
                  </a:lnTo>
                  <a:lnTo>
                    <a:pt x="10826" y="20743"/>
                  </a:lnTo>
                  <a:lnTo>
                    <a:pt x="11347" y="20984"/>
                  </a:lnTo>
                  <a:lnTo>
                    <a:pt x="11877" y="21217"/>
                  </a:lnTo>
                  <a:lnTo>
                    <a:pt x="12406" y="21438"/>
                  </a:lnTo>
                  <a:lnTo>
                    <a:pt x="12943" y="21651"/>
                  </a:lnTo>
                  <a:lnTo>
                    <a:pt x="13489" y="21845"/>
                  </a:lnTo>
                  <a:lnTo>
                    <a:pt x="14026" y="22032"/>
                  </a:lnTo>
                  <a:lnTo>
                    <a:pt x="14579" y="22212"/>
                  </a:lnTo>
                  <a:lnTo>
                    <a:pt x="15124" y="22372"/>
                  </a:lnTo>
                  <a:lnTo>
                    <a:pt x="15677" y="22519"/>
                  </a:lnTo>
                  <a:lnTo>
                    <a:pt x="16223" y="22659"/>
                  </a:lnTo>
                  <a:lnTo>
                    <a:pt x="16776" y="22779"/>
                  </a:lnTo>
                  <a:lnTo>
                    <a:pt x="17345" y="22899"/>
                  </a:lnTo>
                  <a:lnTo>
                    <a:pt x="17906" y="22999"/>
                  </a:lnTo>
                  <a:lnTo>
                    <a:pt x="18451" y="23099"/>
                  </a:lnTo>
                  <a:lnTo>
                    <a:pt x="18996" y="23180"/>
                  </a:lnTo>
                  <a:lnTo>
                    <a:pt x="19518" y="23253"/>
                  </a:lnTo>
                  <a:lnTo>
                    <a:pt x="20039" y="23313"/>
                  </a:lnTo>
                  <a:lnTo>
                    <a:pt x="20545" y="23360"/>
                  </a:lnTo>
                  <a:lnTo>
                    <a:pt x="21050" y="23400"/>
                  </a:lnTo>
                  <a:lnTo>
                    <a:pt x="21540" y="23433"/>
                  </a:lnTo>
                  <a:lnTo>
                    <a:pt x="22022" y="23453"/>
                  </a:lnTo>
                  <a:lnTo>
                    <a:pt x="22496" y="23460"/>
                  </a:lnTo>
                  <a:lnTo>
                    <a:pt x="22963" y="23460"/>
                  </a:lnTo>
                  <a:lnTo>
                    <a:pt x="23413" y="23453"/>
                  </a:lnTo>
                  <a:lnTo>
                    <a:pt x="23863" y="23433"/>
                  </a:lnTo>
                  <a:lnTo>
                    <a:pt x="24306" y="23400"/>
                  </a:lnTo>
                  <a:lnTo>
                    <a:pt x="24741" y="23360"/>
                  </a:lnTo>
                  <a:lnTo>
                    <a:pt x="25159" y="23313"/>
                  </a:lnTo>
                  <a:lnTo>
                    <a:pt x="25578" y="23260"/>
                  </a:lnTo>
                  <a:lnTo>
                    <a:pt x="25989" y="23193"/>
                  </a:lnTo>
                  <a:lnTo>
                    <a:pt x="26400" y="23113"/>
                  </a:lnTo>
                  <a:lnTo>
                    <a:pt x="26795" y="23033"/>
                  </a:lnTo>
                  <a:lnTo>
                    <a:pt x="27182" y="22939"/>
                  </a:lnTo>
                  <a:lnTo>
                    <a:pt x="27569" y="22833"/>
                  </a:lnTo>
                  <a:lnTo>
                    <a:pt x="27949" y="22726"/>
                  </a:lnTo>
                  <a:lnTo>
                    <a:pt x="28320" y="22606"/>
                  </a:lnTo>
                  <a:lnTo>
                    <a:pt x="28691" y="22479"/>
                  </a:lnTo>
                  <a:lnTo>
                    <a:pt x="29055" y="22345"/>
                  </a:lnTo>
                  <a:lnTo>
                    <a:pt x="29410" y="22205"/>
                  </a:lnTo>
                  <a:lnTo>
                    <a:pt x="29758" y="22052"/>
                  </a:lnTo>
                  <a:lnTo>
                    <a:pt x="30106" y="21898"/>
                  </a:lnTo>
                  <a:lnTo>
                    <a:pt x="30446" y="21731"/>
                  </a:lnTo>
                  <a:lnTo>
                    <a:pt x="30785" y="21558"/>
                  </a:lnTo>
                  <a:lnTo>
                    <a:pt x="31117" y="21378"/>
                  </a:lnTo>
                  <a:lnTo>
                    <a:pt x="31449" y="21191"/>
                  </a:lnTo>
                  <a:lnTo>
                    <a:pt x="31773" y="20997"/>
                  </a:lnTo>
                  <a:lnTo>
                    <a:pt x="32097" y="20797"/>
                  </a:lnTo>
                  <a:lnTo>
                    <a:pt x="32421" y="20583"/>
                  </a:lnTo>
                  <a:lnTo>
                    <a:pt x="32737" y="20370"/>
                  </a:lnTo>
                  <a:lnTo>
                    <a:pt x="33045" y="20149"/>
                  </a:lnTo>
                  <a:lnTo>
                    <a:pt x="33353" y="19923"/>
                  </a:lnTo>
                  <a:lnTo>
                    <a:pt x="33662" y="19689"/>
                  </a:lnTo>
                  <a:lnTo>
                    <a:pt x="33970" y="19449"/>
                  </a:lnTo>
                  <a:lnTo>
                    <a:pt x="34270" y="19202"/>
                  </a:lnTo>
                  <a:lnTo>
                    <a:pt x="34570" y="18948"/>
                  </a:lnTo>
                  <a:lnTo>
                    <a:pt x="34871" y="18694"/>
                  </a:lnTo>
                  <a:lnTo>
                    <a:pt x="35171" y="18428"/>
                  </a:lnTo>
                  <a:lnTo>
                    <a:pt x="35463" y="18161"/>
                  </a:lnTo>
                  <a:lnTo>
                    <a:pt x="35763" y="17887"/>
                  </a:lnTo>
                  <a:lnTo>
                    <a:pt x="36348" y="17326"/>
                  </a:lnTo>
                  <a:lnTo>
                    <a:pt x="36933" y="16739"/>
                  </a:lnTo>
                  <a:lnTo>
                    <a:pt x="37518" y="16138"/>
                  </a:lnTo>
                  <a:lnTo>
                    <a:pt x="38110" y="15518"/>
                  </a:lnTo>
                  <a:lnTo>
                    <a:pt x="38695" y="14877"/>
                  </a:lnTo>
                  <a:lnTo>
                    <a:pt x="39288" y="14223"/>
                  </a:lnTo>
                  <a:lnTo>
                    <a:pt x="40497" y="12875"/>
                  </a:lnTo>
                  <a:lnTo>
                    <a:pt x="40449" y="12828"/>
                  </a:lnTo>
                  <a:lnTo>
                    <a:pt x="40410" y="12781"/>
                  </a:lnTo>
                  <a:lnTo>
                    <a:pt x="40212" y="12801"/>
                  </a:lnTo>
                  <a:lnTo>
                    <a:pt x="39991" y="12815"/>
                  </a:lnTo>
                  <a:lnTo>
                    <a:pt x="39738" y="12828"/>
                  </a:lnTo>
                  <a:lnTo>
                    <a:pt x="39469" y="12835"/>
                  </a:lnTo>
                  <a:lnTo>
                    <a:pt x="38900" y="12841"/>
                  </a:lnTo>
                  <a:lnTo>
                    <a:pt x="38324" y="12841"/>
                  </a:lnTo>
                  <a:lnTo>
                    <a:pt x="37778" y="12828"/>
                  </a:lnTo>
                  <a:lnTo>
                    <a:pt x="37320" y="12815"/>
                  </a:lnTo>
                  <a:lnTo>
                    <a:pt x="36972" y="12794"/>
                  </a:lnTo>
                  <a:lnTo>
                    <a:pt x="36806" y="12781"/>
                  </a:lnTo>
                  <a:lnTo>
                    <a:pt x="36309" y="12734"/>
                  </a:lnTo>
                  <a:lnTo>
                    <a:pt x="35819" y="12681"/>
                  </a:lnTo>
                  <a:lnTo>
                    <a:pt x="35329" y="12614"/>
                  </a:lnTo>
                  <a:lnTo>
                    <a:pt x="34839" y="12548"/>
                  </a:lnTo>
                  <a:lnTo>
                    <a:pt x="34357" y="12467"/>
                  </a:lnTo>
                  <a:lnTo>
                    <a:pt x="33875" y="12381"/>
                  </a:lnTo>
                  <a:lnTo>
                    <a:pt x="33393" y="12287"/>
                  </a:lnTo>
                  <a:lnTo>
                    <a:pt x="32911" y="12187"/>
                  </a:lnTo>
                  <a:lnTo>
                    <a:pt x="32468" y="12087"/>
                  </a:lnTo>
                  <a:lnTo>
                    <a:pt x="32034" y="11994"/>
                  </a:lnTo>
                  <a:lnTo>
                    <a:pt x="31599" y="11887"/>
                  </a:lnTo>
                  <a:lnTo>
                    <a:pt x="31165" y="11773"/>
                  </a:lnTo>
                  <a:lnTo>
                    <a:pt x="30738" y="11660"/>
                  </a:lnTo>
                  <a:lnTo>
                    <a:pt x="30311" y="11533"/>
                  </a:lnTo>
                  <a:lnTo>
                    <a:pt x="29885" y="11406"/>
                  </a:lnTo>
                  <a:lnTo>
                    <a:pt x="29466" y="11273"/>
                  </a:lnTo>
                  <a:lnTo>
                    <a:pt x="29039" y="11139"/>
                  </a:lnTo>
                  <a:lnTo>
                    <a:pt x="28628" y="10992"/>
                  </a:lnTo>
                  <a:lnTo>
                    <a:pt x="28209" y="10846"/>
                  </a:lnTo>
                  <a:lnTo>
                    <a:pt x="27799" y="10685"/>
                  </a:lnTo>
                  <a:lnTo>
                    <a:pt x="27388" y="10525"/>
                  </a:lnTo>
                  <a:lnTo>
                    <a:pt x="26985" y="10365"/>
                  </a:lnTo>
                  <a:lnTo>
                    <a:pt x="26582" y="10192"/>
                  </a:lnTo>
                  <a:lnTo>
                    <a:pt x="26179" y="10018"/>
                  </a:lnTo>
                  <a:lnTo>
                    <a:pt x="26068" y="10212"/>
                  </a:lnTo>
                  <a:lnTo>
                    <a:pt x="25950" y="10398"/>
                  </a:lnTo>
                  <a:lnTo>
                    <a:pt x="25823" y="10592"/>
                  </a:lnTo>
                  <a:lnTo>
                    <a:pt x="25689" y="10772"/>
                  </a:lnTo>
                  <a:lnTo>
                    <a:pt x="25547" y="10959"/>
                  </a:lnTo>
                  <a:lnTo>
                    <a:pt x="25396" y="11139"/>
                  </a:lnTo>
                  <a:lnTo>
                    <a:pt x="25238" y="11319"/>
                  </a:lnTo>
                  <a:lnTo>
                    <a:pt x="25080" y="11493"/>
                  </a:lnTo>
                  <a:lnTo>
                    <a:pt x="24914" y="11667"/>
                  </a:lnTo>
                  <a:lnTo>
                    <a:pt x="24741" y="11833"/>
                  </a:lnTo>
                  <a:lnTo>
                    <a:pt x="24567" y="12000"/>
                  </a:lnTo>
                  <a:lnTo>
                    <a:pt x="24385" y="12160"/>
                  </a:lnTo>
                  <a:lnTo>
                    <a:pt x="24195" y="12321"/>
                  </a:lnTo>
                  <a:lnTo>
                    <a:pt x="23998" y="12481"/>
                  </a:lnTo>
                  <a:lnTo>
                    <a:pt x="23800" y="12634"/>
                  </a:lnTo>
                  <a:lnTo>
                    <a:pt x="23603" y="12781"/>
                  </a:lnTo>
                  <a:lnTo>
                    <a:pt x="23389" y="12928"/>
                  </a:lnTo>
                  <a:lnTo>
                    <a:pt x="23176" y="13068"/>
                  </a:lnTo>
                  <a:lnTo>
                    <a:pt x="22963" y="13208"/>
                  </a:lnTo>
                  <a:lnTo>
                    <a:pt x="22741" y="13342"/>
                  </a:lnTo>
                  <a:lnTo>
                    <a:pt x="22520" y="13475"/>
                  </a:lnTo>
                  <a:lnTo>
                    <a:pt x="22291" y="13602"/>
                  </a:lnTo>
                  <a:lnTo>
                    <a:pt x="22062" y="13722"/>
                  </a:lnTo>
                  <a:lnTo>
                    <a:pt x="21825" y="13842"/>
                  </a:lnTo>
                  <a:lnTo>
                    <a:pt x="21588" y="13962"/>
                  </a:lnTo>
                  <a:lnTo>
                    <a:pt x="21343" y="14069"/>
                  </a:lnTo>
                  <a:lnTo>
                    <a:pt x="21098" y="14176"/>
                  </a:lnTo>
                  <a:lnTo>
                    <a:pt x="20853" y="14276"/>
                  </a:lnTo>
                  <a:lnTo>
                    <a:pt x="20600" y="14376"/>
                  </a:lnTo>
                  <a:lnTo>
                    <a:pt x="20355" y="14470"/>
                  </a:lnTo>
                  <a:lnTo>
                    <a:pt x="20094" y="14556"/>
                  </a:lnTo>
                  <a:lnTo>
                    <a:pt x="19842" y="14643"/>
                  </a:lnTo>
                  <a:lnTo>
                    <a:pt x="19581" y="14723"/>
                  </a:lnTo>
                  <a:lnTo>
                    <a:pt x="19328" y="14797"/>
                  </a:lnTo>
                  <a:lnTo>
                    <a:pt x="19067" y="14864"/>
                  </a:lnTo>
                  <a:lnTo>
                    <a:pt x="18806" y="14930"/>
                  </a:lnTo>
                  <a:lnTo>
                    <a:pt x="18538" y="14990"/>
                  </a:lnTo>
                  <a:lnTo>
                    <a:pt x="18277" y="15044"/>
                  </a:lnTo>
                  <a:lnTo>
                    <a:pt x="18008" y="15090"/>
                  </a:lnTo>
                  <a:lnTo>
                    <a:pt x="17748" y="15137"/>
                  </a:lnTo>
                  <a:lnTo>
                    <a:pt x="17479" y="15171"/>
                  </a:lnTo>
                  <a:lnTo>
                    <a:pt x="17210" y="15204"/>
                  </a:lnTo>
                  <a:lnTo>
                    <a:pt x="16949" y="15231"/>
                  </a:lnTo>
                  <a:lnTo>
                    <a:pt x="16681" y="15257"/>
                  </a:lnTo>
                  <a:lnTo>
                    <a:pt x="16412" y="15271"/>
                  </a:lnTo>
                  <a:lnTo>
                    <a:pt x="16151" y="15277"/>
                  </a:lnTo>
                  <a:lnTo>
                    <a:pt x="15883" y="15284"/>
                  </a:lnTo>
                  <a:lnTo>
                    <a:pt x="15622" y="15284"/>
                  </a:lnTo>
                  <a:lnTo>
                    <a:pt x="15361" y="15277"/>
                  </a:lnTo>
                  <a:lnTo>
                    <a:pt x="15093" y="15264"/>
                  </a:lnTo>
                  <a:lnTo>
                    <a:pt x="14832" y="15244"/>
                  </a:lnTo>
                  <a:lnTo>
                    <a:pt x="14579" y="15217"/>
                  </a:lnTo>
                  <a:lnTo>
                    <a:pt x="14318" y="15184"/>
                  </a:lnTo>
                  <a:lnTo>
                    <a:pt x="14065" y="15144"/>
                  </a:lnTo>
                  <a:lnTo>
                    <a:pt x="13813" y="15097"/>
                  </a:lnTo>
                  <a:lnTo>
                    <a:pt x="13560" y="15050"/>
                  </a:lnTo>
                  <a:lnTo>
                    <a:pt x="13307" y="14990"/>
                  </a:lnTo>
                  <a:lnTo>
                    <a:pt x="13062" y="14924"/>
                  </a:lnTo>
                  <a:lnTo>
                    <a:pt x="12817" y="14850"/>
                  </a:lnTo>
                  <a:lnTo>
                    <a:pt x="12580" y="14777"/>
                  </a:lnTo>
                  <a:lnTo>
                    <a:pt x="12335" y="14690"/>
                  </a:lnTo>
                  <a:lnTo>
                    <a:pt x="12106" y="14597"/>
                  </a:lnTo>
                  <a:lnTo>
                    <a:pt x="11869" y="14496"/>
                  </a:lnTo>
                  <a:lnTo>
                    <a:pt x="11647" y="14390"/>
                  </a:lnTo>
                  <a:lnTo>
                    <a:pt x="11410" y="14276"/>
                  </a:lnTo>
                  <a:lnTo>
                    <a:pt x="11197" y="14149"/>
                  </a:lnTo>
                  <a:lnTo>
                    <a:pt x="10984" y="14023"/>
                  </a:lnTo>
                  <a:lnTo>
                    <a:pt x="10786" y="13889"/>
                  </a:lnTo>
                  <a:lnTo>
                    <a:pt x="10589" y="13749"/>
                  </a:lnTo>
                  <a:lnTo>
                    <a:pt x="10407" y="13602"/>
                  </a:lnTo>
                  <a:lnTo>
                    <a:pt x="10241" y="13449"/>
                  </a:lnTo>
                  <a:lnTo>
                    <a:pt x="10075" y="13295"/>
                  </a:lnTo>
                  <a:lnTo>
                    <a:pt x="9925" y="13135"/>
                  </a:lnTo>
                  <a:lnTo>
                    <a:pt x="9783" y="12968"/>
                  </a:lnTo>
                  <a:lnTo>
                    <a:pt x="9648" y="12794"/>
                  </a:lnTo>
                  <a:lnTo>
                    <a:pt x="9522" y="12621"/>
                  </a:lnTo>
                  <a:lnTo>
                    <a:pt x="9411" y="12441"/>
                  </a:lnTo>
                  <a:lnTo>
                    <a:pt x="9309" y="12261"/>
                  </a:lnTo>
                  <a:lnTo>
                    <a:pt x="9214" y="12074"/>
                  </a:lnTo>
                  <a:lnTo>
                    <a:pt x="9127" y="11880"/>
                  </a:lnTo>
                  <a:lnTo>
                    <a:pt x="9056" y="11687"/>
                  </a:lnTo>
                  <a:lnTo>
                    <a:pt x="8993" y="11493"/>
                  </a:lnTo>
                  <a:lnTo>
                    <a:pt x="8937" y="11293"/>
                  </a:lnTo>
                  <a:lnTo>
                    <a:pt x="8890" y="11093"/>
                  </a:lnTo>
                  <a:lnTo>
                    <a:pt x="8858" y="10886"/>
                  </a:lnTo>
                  <a:lnTo>
                    <a:pt x="8827" y="10679"/>
                  </a:lnTo>
                  <a:lnTo>
                    <a:pt x="8811" y="10472"/>
                  </a:lnTo>
                  <a:lnTo>
                    <a:pt x="8811" y="10265"/>
                  </a:lnTo>
                  <a:lnTo>
                    <a:pt x="8811" y="10051"/>
                  </a:lnTo>
                  <a:lnTo>
                    <a:pt x="8827" y="9838"/>
                  </a:lnTo>
                  <a:lnTo>
                    <a:pt x="8850" y="9631"/>
                  </a:lnTo>
                  <a:lnTo>
                    <a:pt x="8882" y="9417"/>
                  </a:lnTo>
                  <a:lnTo>
                    <a:pt x="8929" y="9197"/>
                  </a:lnTo>
                  <a:lnTo>
                    <a:pt x="8985" y="8984"/>
                  </a:lnTo>
                  <a:lnTo>
                    <a:pt x="9048" y="8770"/>
                  </a:lnTo>
                  <a:lnTo>
                    <a:pt x="9119" y="8556"/>
                  </a:lnTo>
                  <a:lnTo>
                    <a:pt x="9198" y="8370"/>
                  </a:lnTo>
                  <a:lnTo>
                    <a:pt x="9277" y="8189"/>
                  </a:lnTo>
                  <a:lnTo>
                    <a:pt x="9364" y="8016"/>
                  </a:lnTo>
                  <a:lnTo>
                    <a:pt x="9451" y="7842"/>
                  </a:lnTo>
                  <a:lnTo>
                    <a:pt x="9554" y="7669"/>
                  </a:lnTo>
                  <a:lnTo>
                    <a:pt x="9656" y="7502"/>
                  </a:lnTo>
                  <a:lnTo>
                    <a:pt x="9767" y="7342"/>
                  </a:lnTo>
                  <a:lnTo>
                    <a:pt x="9885" y="7181"/>
                  </a:lnTo>
                  <a:lnTo>
                    <a:pt x="10004" y="7021"/>
                  </a:lnTo>
                  <a:lnTo>
                    <a:pt x="10130" y="6868"/>
                  </a:lnTo>
                  <a:lnTo>
                    <a:pt x="10257" y="6721"/>
                  </a:lnTo>
                  <a:lnTo>
                    <a:pt x="10391" y="6574"/>
                  </a:lnTo>
                  <a:lnTo>
                    <a:pt x="10533" y="6434"/>
                  </a:lnTo>
                  <a:lnTo>
                    <a:pt x="10676" y="6294"/>
                  </a:lnTo>
                  <a:lnTo>
                    <a:pt x="10826" y="6154"/>
                  </a:lnTo>
                  <a:lnTo>
                    <a:pt x="10984" y="6020"/>
                  </a:lnTo>
                  <a:lnTo>
                    <a:pt x="11134" y="5893"/>
                  </a:lnTo>
                  <a:lnTo>
                    <a:pt x="11300" y="5760"/>
                  </a:lnTo>
                  <a:lnTo>
                    <a:pt x="11458" y="5640"/>
                  </a:lnTo>
                  <a:lnTo>
                    <a:pt x="11624" y="5513"/>
                  </a:lnTo>
                  <a:lnTo>
                    <a:pt x="11971" y="5279"/>
                  </a:lnTo>
                  <a:lnTo>
                    <a:pt x="12327" y="5052"/>
                  </a:lnTo>
                  <a:lnTo>
                    <a:pt x="12690" y="4839"/>
                  </a:lnTo>
                  <a:lnTo>
                    <a:pt x="13062" y="4625"/>
                  </a:lnTo>
                  <a:lnTo>
                    <a:pt x="13449" y="4432"/>
                  </a:lnTo>
                  <a:lnTo>
                    <a:pt x="13836" y="4238"/>
                  </a:lnTo>
                  <a:lnTo>
                    <a:pt x="11624" y="3237"/>
                  </a:lnTo>
                  <a:lnTo>
                    <a:pt x="9419" y="2236"/>
                  </a:lnTo>
                  <a:lnTo>
                    <a:pt x="7215" y="1235"/>
                  </a:lnTo>
                  <a:lnTo>
                    <a:pt x="5002" y="220"/>
                  </a:lnTo>
                  <a:lnTo>
                    <a:pt x="4915" y="174"/>
                  </a:lnTo>
                  <a:lnTo>
                    <a:pt x="4836" y="127"/>
                  </a:lnTo>
                  <a:lnTo>
                    <a:pt x="4765" y="67"/>
                  </a:lnTo>
                  <a:lnTo>
                    <a:pt x="469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8" name="Google Shape;608;p33"/>
            <p:cNvSpPr/>
            <p:nvPr/>
          </p:nvSpPr>
          <p:spPr>
            <a:xfrm>
              <a:off x="-202700" y="-4337900"/>
              <a:ext cx="354025" cy="300050"/>
            </a:xfrm>
            <a:custGeom>
              <a:avLst/>
              <a:gdLst/>
              <a:ahLst/>
              <a:cxnLst/>
              <a:rect l="l" t="t" r="r" b="b"/>
              <a:pathLst>
                <a:path w="14161" h="12002" extrusionOk="0">
                  <a:moveTo>
                    <a:pt x="4734" y="1"/>
                  </a:moveTo>
                  <a:lnTo>
                    <a:pt x="4647" y="255"/>
                  </a:lnTo>
                  <a:lnTo>
                    <a:pt x="4552" y="502"/>
                  </a:lnTo>
                  <a:lnTo>
                    <a:pt x="4457" y="755"/>
                  </a:lnTo>
                  <a:lnTo>
                    <a:pt x="4354" y="995"/>
                  </a:lnTo>
                  <a:lnTo>
                    <a:pt x="4252" y="1242"/>
                  </a:lnTo>
                  <a:lnTo>
                    <a:pt x="4141" y="1483"/>
                  </a:lnTo>
                  <a:lnTo>
                    <a:pt x="3912" y="1963"/>
                  </a:lnTo>
                  <a:lnTo>
                    <a:pt x="3667" y="2437"/>
                  </a:lnTo>
                  <a:lnTo>
                    <a:pt x="3398" y="2898"/>
                  </a:lnTo>
                  <a:lnTo>
                    <a:pt x="3122" y="3358"/>
                  </a:lnTo>
                  <a:lnTo>
                    <a:pt x="2829" y="3805"/>
                  </a:lnTo>
                  <a:lnTo>
                    <a:pt x="2521" y="4252"/>
                  </a:lnTo>
                  <a:lnTo>
                    <a:pt x="2197" y="4686"/>
                  </a:lnTo>
                  <a:lnTo>
                    <a:pt x="1865" y="5113"/>
                  </a:lnTo>
                  <a:lnTo>
                    <a:pt x="1518" y="5541"/>
                  </a:lnTo>
                  <a:lnTo>
                    <a:pt x="1154" y="5954"/>
                  </a:lnTo>
                  <a:lnTo>
                    <a:pt x="783" y="6361"/>
                  </a:lnTo>
                  <a:lnTo>
                    <a:pt x="396" y="6769"/>
                  </a:lnTo>
                  <a:lnTo>
                    <a:pt x="1" y="7162"/>
                  </a:lnTo>
                  <a:lnTo>
                    <a:pt x="1178" y="7783"/>
                  </a:lnTo>
                  <a:lnTo>
                    <a:pt x="2355" y="8410"/>
                  </a:lnTo>
                  <a:lnTo>
                    <a:pt x="3525" y="9044"/>
                  </a:lnTo>
                  <a:lnTo>
                    <a:pt x="4686" y="9685"/>
                  </a:lnTo>
                  <a:lnTo>
                    <a:pt x="5216" y="9972"/>
                  </a:lnTo>
                  <a:lnTo>
                    <a:pt x="5753" y="10253"/>
                  </a:lnTo>
                  <a:lnTo>
                    <a:pt x="6836" y="10827"/>
                  </a:lnTo>
                  <a:lnTo>
                    <a:pt x="7381" y="11113"/>
                  </a:lnTo>
                  <a:lnTo>
                    <a:pt x="7918" y="11400"/>
                  </a:lnTo>
                  <a:lnTo>
                    <a:pt x="8455" y="11701"/>
                  </a:lnTo>
                  <a:lnTo>
                    <a:pt x="8985" y="12001"/>
                  </a:lnTo>
                  <a:lnTo>
                    <a:pt x="9340" y="11681"/>
                  </a:lnTo>
                  <a:lnTo>
                    <a:pt x="9696" y="11354"/>
                  </a:lnTo>
                  <a:lnTo>
                    <a:pt x="10044" y="11020"/>
                  </a:lnTo>
                  <a:lnTo>
                    <a:pt x="10391" y="10686"/>
                  </a:lnTo>
                  <a:lnTo>
                    <a:pt x="10739" y="10353"/>
                  </a:lnTo>
                  <a:lnTo>
                    <a:pt x="11079" y="10012"/>
                  </a:lnTo>
                  <a:lnTo>
                    <a:pt x="11411" y="9672"/>
                  </a:lnTo>
                  <a:lnTo>
                    <a:pt x="11735" y="9331"/>
                  </a:lnTo>
                  <a:lnTo>
                    <a:pt x="12059" y="8978"/>
                  </a:lnTo>
                  <a:lnTo>
                    <a:pt x="12375" y="8631"/>
                  </a:lnTo>
                  <a:lnTo>
                    <a:pt x="12691" y="8277"/>
                  </a:lnTo>
                  <a:lnTo>
                    <a:pt x="12999" y="7923"/>
                  </a:lnTo>
                  <a:lnTo>
                    <a:pt x="13299" y="7563"/>
                  </a:lnTo>
                  <a:lnTo>
                    <a:pt x="13592" y="7202"/>
                  </a:lnTo>
                  <a:lnTo>
                    <a:pt x="13876" y="6835"/>
                  </a:lnTo>
                  <a:lnTo>
                    <a:pt x="14160" y="6468"/>
                  </a:lnTo>
                  <a:lnTo>
                    <a:pt x="13884" y="6361"/>
                  </a:lnTo>
                  <a:lnTo>
                    <a:pt x="13607" y="6268"/>
                  </a:lnTo>
                  <a:lnTo>
                    <a:pt x="13339" y="6168"/>
                  </a:lnTo>
                  <a:lnTo>
                    <a:pt x="13078" y="6061"/>
                  </a:lnTo>
                  <a:lnTo>
                    <a:pt x="12770" y="5934"/>
                  </a:lnTo>
                  <a:lnTo>
                    <a:pt x="12469" y="5801"/>
                  </a:lnTo>
                  <a:lnTo>
                    <a:pt x="12177" y="5667"/>
                  </a:lnTo>
                  <a:lnTo>
                    <a:pt x="11877" y="5521"/>
                  </a:lnTo>
                  <a:lnTo>
                    <a:pt x="11584" y="5380"/>
                  </a:lnTo>
                  <a:lnTo>
                    <a:pt x="11292" y="5227"/>
                  </a:lnTo>
                  <a:lnTo>
                    <a:pt x="11008" y="5073"/>
                  </a:lnTo>
                  <a:lnTo>
                    <a:pt x="10715" y="4913"/>
                  </a:lnTo>
                  <a:lnTo>
                    <a:pt x="10431" y="4753"/>
                  </a:lnTo>
                  <a:lnTo>
                    <a:pt x="10146" y="4586"/>
                  </a:lnTo>
                  <a:lnTo>
                    <a:pt x="9870" y="4413"/>
                  </a:lnTo>
                  <a:lnTo>
                    <a:pt x="9593" y="4232"/>
                  </a:lnTo>
                  <a:lnTo>
                    <a:pt x="9317" y="4059"/>
                  </a:lnTo>
                  <a:lnTo>
                    <a:pt x="9048" y="3872"/>
                  </a:lnTo>
                  <a:lnTo>
                    <a:pt x="8779" y="3685"/>
                  </a:lnTo>
                  <a:lnTo>
                    <a:pt x="8511" y="3492"/>
                  </a:lnTo>
                  <a:lnTo>
                    <a:pt x="8250" y="3298"/>
                  </a:lnTo>
                  <a:lnTo>
                    <a:pt x="7989" y="3104"/>
                  </a:lnTo>
                  <a:lnTo>
                    <a:pt x="7736" y="2898"/>
                  </a:lnTo>
                  <a:lnTo>
                    <a:pt x="7484" y="2697"/>
                  </a:lnTo>
                  <a:lnTo>
                    <a:pt x="7231" y="2490"/>
                  </a:lnTo>
                  <a:lnTo>
                    <a:pt x="6986" y="2277"/>
                  </a:lnTo>
                  <a:lnTo>
                    <a:pt x="6749" y="2063"/>
                  </a:lnTo>
                  <a:lnTo>
                    <a:pt x="6504" y="1843"/>
                  </a:lnTo>
                  <a:lnTo>
                    <a:pt x="6275" y="1623"/>
                  </a:lnTo>
                  <a:lnTo>
                    <a:pt x="6038" y="1403"/>
                  </a:lnTo>
                  <a:lnTo>
                    <a:pt x="5808" y="1176"/>
                  </a:lnTo>
                  <a:lnTo>
                    <a:pt x="5587" y="942"/>
                  </a:lnTo>
                  <a:lnTo>
                    <a:pt x="5366" y="715"/>
                  </a:lnTo>
                  <a:lnTo>
                    <a:pt x="5153" y="481"/>
                  </a:lnTo>
                  <a:lnTo>
                    <a:pt x="4939" y="241"/>
                  </a:lnTo>
                  <a:lnTo>
                    <a:pt x="473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609;p33"/>
            <p:cNvSpPr/>
            <p:nvPr/>
          </p:nvSpPr>
          <p:spPr>
            <a:xfrm>
              <a:off x="-481625" y="-4125650"/>
              <a:ext cx="447050" cy="300875"/>
            </a:xfrm>
            <a:custGeom>
              <a:avLst/>
              <a:gdLst/>
              <a:ahLst/>
              <a:cxnLst/>
              <a:rect l="l" t="t" r="r" b="b"/>
              <a:pathLst>
                <a:path w="17882" h="12035" extrusionOk="0">
                  <a:moveTo>
                    <a:pt x="9696" y="1"/>
                  </a:moveTo>
                  <a:lnTo>
                    <a:pt x="9174" y="414"/>
                  </a:lnTo>
                  <a:lnTo>
                    <a:pt x="8645" y="821"/>
                  </a:lnTo>
                  <a:lnTo>
                    <a:pt x="8100" y="1222"/>
                  </a:lnTo>
                  <a:lnTo>
                    <a:pt x="7547" y="1609"/>
                  </a:lnTo>
                  <a:lnTo>
                    <a:pt x="6978" y="1989"/>
                  </a:lnTo>
                  <a:lnTo>
                    <a:pt x="6393" y="2363"/>
                  </a:lnTo>
                  <a:lnTo>
                    <a:pt x="5800" y="2730"/>
                  </a:lnTo>
                  <a:lnTo>
                    <a:pt x="5200" y="3084"/>
                  </a:lnTo>
                  <a:lnTo>
                    <a:pt x="4583" y="3431"/>
                  </a:lnTo>
                  <a:lnTo>
                    <a:pt x="3959" y="3765"/>
                  </a:lnTo>
                  <a:lnTo>
                    <a:pt x="3319" y="4098"/>
                  </a:lnTo>
                  <a:lnTo>
                    <a:pt x="2671" y="4412"/>
                  </a:lnTo>
                  <a:lnTo>
                    <a:pt x="2023" y="4726"/>
                  </a:lnTo>
                  <a:lnTo>
                    <a:pt x="1352" y="5026"/>
                  </a:lnTo>
                  <a:lnTo>
                    <a:pt x="680" y="5320"/>
                  </a:lnTo>
                  <a:lnTo>
                    <a:pt x="0" y="5607"/>
                  </a:lnTo>
                  <a:lnTo>
                    <a:pt x="403" y="5907"/>
                  </a:lnTo>
                  <a:lnTo>
                    <a:pt x="806" y="6208"/>
                  </a:lnTo>
                  <a:lnTo>
                    <a:pt x="1194" y="6515"/>
                  </a:lnTo>
                  <a:lnTo>
                    <a:pt x="1581" y="6828"/>
                  </a:lnTo>
                  <a:lnTo>
                    <a:pt x="1960" y="7149"/>
                  </a:lnTo>
                  <a:lnTo>
                    <a:pt x="2339" y="7469"/>
                  </a:lnTo>
                  <a:lnTo>
                    <a:pt x="3082" y="8110"/>
                  </a:lnTo>
                  <a:lnTo>
                    <a:pt x="4109" y="8997"/>
                  </a:lnTo>
                  <a:lnTo>
                    <a:pt x="4647" y="9471"/>
                  </a:lnTo>
                  <a:lnTo>
                    <a:pt x="4907" y="9712"/>
                  </a:lnTo>
                  <a:lnTo>
                    <a:pt x="5168" y="9952"/>
                  </a:lnTo>
                  <a:lnTo>
                    <a:pt x="5429" y="10205"/>
                  </a:lnTo>
                  <a:lnTo>
                    <a:pt x="5682" y="10452"/>
                  </a:lnTo>
                  <a:lnTo>
                    <a:pt x="5927" y="10713"/>
                  </a:lnTo>
                  <a:lnTo>
                    <a:pt x="6156" y="10966"/>
                  </a:lnTo>
                  <a:lnTo>
                    <a:pt x="6377" y="11233"/>
                  </a:lnTo>
                  <a:lnTo>
                    <a:pt x="6583" y="11494"/>
                  </a:lnTo>
                  <a:lnTo>
                    <a:pt x="6772" y="11767"/>
                  </a:lnTo>
                  <a:lnTo>
                    <a:pt x="6954" y="12034"/>
                  </a:lnTo>
                  <a:lnTo>
                    <a:pt x="7697" y="11680"/>
                  </a:lnTo>
                  <a:lnTo>
                    <a:pt x="8432" y="11313"/>
                  </a:lnTo>
                  <a:lnTo>
                    <a:pt x="9159" y="10940"/>
                  </a:lnTo>
                  <a:lnTo>
                    <a:pt x="9878" y="10559"/>
                  </a:lnTo>
                  <a:lnTo>
                    <a:pt x="10597" y="10165"/>
                  </a:lnTo>
                  <a:lnTo>
                    <a:pt x="11300" y="9772"/>
                  </a:lnTo>
                  <a:lnTo>
                    <a:pt x="12003" y="9364"/>
                  </a:lnTo>
                  <a:lnTo>
                    <a:pt x="12691" y="8957"/>
                  </a:lnTo>
                  <a:lnTo>
                    <a:pt x="13370" y="8537"/>
                  </a:lnTo>
                  <a:lnTo>
                    <a:pt x="14042" y="8110"/>
                  </a:lnTo>
                  <a:lnTo>
                    <a:pt x="14705" y="7669"/>
                  </a:lnTo>
                  <a:lnTo>
                    <a:pt x="15361" y="7229"/>
                  </a:lnTo>
                  <a:lnTo>
                    <a:pt x="16009" y="6782"/>
                  </a:lnTo>
                  <a:lnTo>
                    <a:pt x="16641" y="6321"/>
                  </a:lnTo>
                  <a:lnTo>
                    <a:pt x="17266" y="5854"/>
                  </a:lnTo>
                  <a:lnTo>
                    <a:pt x="17882" y="5380"/>
                  </a:lnTo>
                  <a:lnTo>
                    <a:pt x="17353" y="5060"/>
                  </a:lnTo>
                  <a:lnTo>
                    <a:pt x="16831" y="4726"/>
                  </a:lnTo>
                  <a:lnTo>
                    <a:pt x="16310" y="4379"/>
                  </a:lnTo>
                  <a:lnTo>
                    <a:pt x="15796" y="4032"/>
                  </a:lnTo>
                  <a:lnTo>
                    <a:pt x="14777" y="3338"/>
                  </a:lnTo>
                  <a:lnTo>
                    <a:pt x="14271" y="3004"/>
                  </a:lnTo>
                  <a:lnTo>
                    <a:pt x="13765" y="2670"/>
                  </a:lnTo>
                  <a:lnTo>
                    <a:pt x="12738" y="2009"/>
                  </a:lnTo>
                  <a:lnTo>
                    <a:pt x="11719" y="1349"/>
                  </a:lnTo>
                  <a:lnTo>
                    <a:pt x="10707" y="681"/>
                  </a:lnTo>
                  <a:lnTo>
                    <a:pt x="9696"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0" name="Google Shape;610;p33"/>
            <p:cNvSpPr/>
            <p:nvPr/>
          </p:nvSpPr>
          <p:spPr>
            <a:xfrm>
              <a:off x="-883225" y="-3963475"/>
              <a:ext cx="511850" cy="284025"/>
            </a:xfrm>
            <a:custGeom>
              <a:avLst/>
              <a:gdLst/>
              <a:ahLst/>
              <a:cxnLst/>
              <a:rect l="l" t="t" r="r" b="b"/>
              <a:pathLst>
                <a:path w="20474" h="11361" extrusionOk="0">
                  <a:moveTo>
                    <a:pt x="13789" y="1"/>
                  </a:moveTo>
                  <a:lnTo>
                    <a:pt x="12951" y="288"/>
                  </a:lnTo>
                  <a:lnTo>
                    <a:pt x="12114" y="561"/>
                  </a:lnTo>
                  <a:lnTo>
                    <a:pt x="11268" y="828"/>
                  </a:lnTo>
                  <a:lnTo>
                    <a:pt x="10415" y="1082"/>
                  </a:lnTo>
                  <a:lnTo>
                    <a:pt x="9561" y="1322"/>
                  </a:lnTo>
                  <a:lnTo>
                    <a:pt x="8700" y="1549"/>
                  </a:lnTo>
                  <a:lnTo>
                    <a:pt x="7839" y="1770"/>
                  </a:lnTo>
                  <a:lnTo>
                    <a:pt x="6970" y="1976"/>
                  </a:lnTo>
                  <a:lnTo>
                    <a:pt x="6100" y="2170"/>
                  </a:lnTo>
                  <a:lnTo>
                    <a:pt x="5231" y="2350"/>
                  </a:lnTo>
                  <a:lnTo>
                    <a:pt x="4354" y="2524"/>
                  </a:lnTo>
                  <a:lnTo>
                    <a:pt x="3485" y="2677"/>
                  </a:lnTo>
                  <a:lnTo>
                    <a:pt x="2616" y="2824"/>
                  </a:lnTo>
                  <a:lnTo>
                    <a:pt x="1739" y="2958"/>
                  </a:lnTo>
                  <a:lnTo>
                    <a:pt x="870" y="3084"/>
                  </a:lnTo>
                  <a:lnTo>
                    <a:pt x="0" y="3191"/>
                  </a:lnTo>
                  <a:lnTo>
                    <a:pt x="609" y="4192"/>
                  </a:lnTo>
                  <a:lnTo>
                    <a:pt x="1209" y="5193"/>
                  </a:lnTo>
                  <a:lnTo>
                    <a:pt x="1810" y="6201"/>
                  </a:lnTo>
                  <a:lnTo>
                    <a:pt x="2395" y="7216"/>
                  </a:lnTo>
                  <a:lnTo>
                    <a:pt x="2687" y="7716"/>
                  </a:lnTo>
                  <a:lnTo>
                    <a:pt x="2995" y="8230"/>
                  </a:lnTo>
                  <a:lnTo>
                    <a:pt x="3604" y="9258"/>
                  </a:lnTo>
                  <a:lnTo>
                    <a:pt x="3904" y="9779"/>
                  </a:lnTo>
                  <a:lnTo>
                    <a:pt x="4196" y="10306"/>
                  </a:lnTo>
                  <a:lnTo>
                    <a:pt x="4481" y="10833"/>
                  </a:lnTo>
                  <a:lnTo>
                    <a:pt x="4607" y="11093"/>
                  </a:lnTo>
                  <a:lnTo>
                    <a:pt x="4733" y="11360"/>
                  </a:lnTo>
                  <a:lnTo>
                    <a:pt x="5745" y="11167"/>
                  </a:lnTo>
                  <a:lnTo>
                    <a:pt x="6756" y="10953"/>
                  </a:lnTo>
                  <a:lnTo>
                    <a:pt x="7768" y="10733"/>
                  </a:lnTo>
                  <a:lnTo>
                    <a:pt x="8771" y="10499"/>
                  </a:lnTo>
                  <a:lnTo>
                    <a:pt x="9775" y="10246"/>
                  </a:lnTo>
                  <a:lnTo>
                    <a:pt x="10778" y="9985"/>
                  </a:lnTo>
                  <a:lnTo>
                    <a:pt x="11774" y="9712"/>
                  </a:lnTo>
                  <a:lnTo>
                    <a:pt x="12762" y="9425"/>
                  </a:lnTo>
                  <a:lnTo>
                    <a:pt x="13749" y="9125"/>
                  </a:lnTo>
                  <a:lnTo>
                    <a:pt x="14729" y="8811"/>
                  </a:lnTo>
                  <a:lnTo>
                    <a:pt x="15701" y="8484"/>
                  </a:lnTo>
                  <a:lnTo>
                    <a:pt x="16673" y="8143"/>
                  </a:lnTo>
                  <a:lnTo>
                    <a:pt x="17629" y="7796"/>
                  </a:lnTo>
                  <a:lnTo>
                    <a:pt x="18585" y="7429"/>
                  </a:lnTo>
                  <a:lnTo>
                    <a:pt x="19533" y="7055"/>
                  </a:lnTo>
                  <a:lnTo>
                    <a:pt x="20474" y="6668"/>
                  </a:lnTo>
                  <a:lnTo>
                    <a:pt x="20252" y="6468"/>
                  </a:lnTo>
                  <a:lnTo>
                    <a:pt x="20039" y="6268"/>
                  </a:lnTo>
                  <a:lnTo>
                    <a:pt x="19834" y="6054"/>
                  </a:lnTo>
                  <a:lnTo>
                    <a:pt x="19628" y="5841"/>
                  </a:lnTo>
                  <a:lnTo>
                    <a:pt x="19225" y="5400"/>
                  </a:lnTo>
                  <a:lnTo>
                    <a:pt x="18830" y="4953"/>
                  </a:lnTo>
                  <a:lnTo>
                    <a:pt x="18443" y="4506"/>
                  </a:lnTo>
                  <a:lnTo>
                    <a:pt x="18056" y="4065"/>
                  </a:lnTo>
                  <a:lnTo>
                    <a:pt x="17661" y="3632"/>
                  </a:lnTo>
                  <a:lnTo>
                    <a:pt x="17463" y="3418"/>
                  </a:lnTo>
                  <a:lnTo>
                    <a:pt x="17258" y="3211"/>
                  </a:lnTo>
                  <a:lnTo>
                    <a:pt x="16831" y="2804"/>
                  </a:lnTo>
                  <a:lnTo>
                    <a:pt x="16404" y="2397"/>
                  </a:lnTo>
                  <a:lnTo>
                    <a:pt x="15527" y="1596"/>
                  </a:lnTo>
                  <a:lnTo>
                    <a:pt x="14650" y="802"/>
                  </a:lnTo>
                  <a:lnTo>
                    <a:pt x="14215" y="401"/>
                  </a:lnTo>
                  <a:lnTo>
                    <a:pt x="13789"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 name="Google Shape;611;p33"/>
            <p:cNvSpPr/>
            <p:nvPr/>
          </p:nvSpPr>
          <p:spPr>
            <a:xfrm>
              <a:off x="-1222025" y="-3882200"/>
              <a:ext cx="382475" cy="236450"/>
            </a:xfrm>
            <a:custGeom>
              <a:avLst/>
              <a:gdLst/>
              <a:ahLst/>
              <a:cxnLst/>
              <a:rect l="l" t="t" r="r" b="b"/>
              <a:pathLst>
                <a:path w="15299" h="9458" extrusionOk="0">
                  <a:moveTo>
                    <a:pt x="167" y="0"/>
                  </a:moveTo>
                  <a:lnTo>
                    <a:pt x="127" y="1108"/>
                  </a:lnTo>
                  <a:lnTo>
                    <a:pt x="88" y="2216"/>
                  </a:lnTo>
                  <a:lnTo>
                    <a:pt x="48" y="3324"/>
                  </a:lnTo>
                  <a:lnTo>
                    <a:pt x="9" y="4432"/>
                  </a:lnTo>
                  <a:lnTo>
                    <a:pt x="1" y="5006"/>
                  </a:lnTo>
                  <a:lnTo>
                    <a:pt x="1" y="5593"/>
                  </a:lnTo>
                  <a:lnTo>
                    <a:pt x="1" y="6187"/>
                  </a:lnTo>
                  <a:lnTo>
                    <a:pt x="17" y="6795"/>
                  </a:lnTo>
                  <a:lnTo>
                    <a:pt x="48" y="8043"/>
                  </a:lnTo>
                  <a:lnTo>
                    <a:pt x="104" y="9304"/>
                  </a:lnTo>
                  <a:lnTo>
                    <a:pt x="1020" y="9364"/>
                  </a:lnTo>
                  <a:lnTo>
                    <a:pt x="1945" y="9404"/>
                  </a:lnTo>
                  <a:lnTo>
                    <a:pt x="2877" y="9438"/>
                  </a:lnTo>
                  <a:lnTo>
                    <a:pt x="3810" y="9451"/>
                  </a:lnTo>
                  <a:lnTo>
                    <a:pt x="4758" y="9458"/>
                  </a:lnTo>
                  <a:lnTo>
                    <a:pt x="5698" y="9444"/>
                  </a:lnTo>
                  <a:lnTo>
                    <a:pt x="6646" y="9418"/>
                  </a:lnTo>
                  <a:lnTo>
                    <a:pt x="7602" y="9384"/>
                  </a:lnTo>
                  <a:lnTo>
                    <a:pt x="8558" y="9337"/>
                  </a:lnTo>
                  <a:lnTo>
                    <a:pt x="9515" y="9271"/>
                  </a:lnTo>
                  <a:lnTo>
                    <a:pt x="10479" y="9197"/>
                  </a:lnTo>
                  <a:lnTo>
                    <a:pt x="11443" y="9110"/>
                  </a:lnTo>
                  <a:lnTo>
                    <a:pt x="12407" y="9010"/>
                  </a:lnTo>
                  <a:lnTo>
                    <a:pt x="13371" y="8897"/>
                  </a:lnTo>
                  <a:lnTo>
                    <a:pt x="14335" y="8770"/>
                  </a:lnTo>
                  <a:lnTo>
                    <a:pt x="15299" y="8637"/>
                  </a:lnTo>
                  <a:lnTo>
                    <a:pt x="15046" y="8169"/>
                  </a:lnTo>
                  <a:lnTo>
                    <a:pt x="14809" y="7696"/>
                  </a:lnTo>
                  <a:lnTo>
                    <a:pt x="14572" y="7222"/>
                  </a:lnTo>
                  <a:lnTo>
                    <a:pt x="14335" y="6748"/>
                  </a:lnTo>
                  <a:lnTo>
                    <a:pt x="13876" y="5793"/>
                  </a:lnTo>
                  <a:lnTo>
                    <a:pt x="13655" y="5326"/>
                  </a:lnTo>
                  <a:lnTo>
                    <a:pt x="13418" y="4859"/>
                  </a:lnTo>
                  <a:lnTo>
                    <a:pt x="12288" y="2530"/>
                  </a:lnTo>
                  <a:lnTo>
                    <a:pt x="11727" y="1362"/>
                  </a:lnTo>
                  <a:lnTo>
                    <a:pt x="11450" y="774"/>
                  </a:lnTo>
                  <a:lnTo>
                    <a:pt x="11190" y="187"/>
                  </a:lnTo>
                  <a:lnTo>
                    <a:pt x="10494" y="240"/>
                  </a:lnTo>
                  <a:lnTo>
                    <a:pt x="9799" y="287"/>
                  </a:lnTo>
                  <a:lnTo>
                    <a:pt x="9112" y="334"/>
                  </a:lnTo>
                  <a:lnTo>
                    <a:pt x="8432" y="367"/>
                  </a:lnTo>
                  <a:lnTo>
                    <a:pt x="7760" y="394"/>
                  </a:lnTo>
                  <a:lnTo>
                    <a:pt x="7089" y="407"/>
                  </a:lnTo>
                  <a:lnTo>
                    <a:pt x="6425" y="421"/>
                  </a:lnTo>
                  <a:lnTo>
                    <a:pt x="5769" y="427"/>
                  </a:lnTo>
                  <a:lnTo>
                    <a:pt x="5121" y="421"/>
                  </a:lnTo>
                  <a:lnTo>
                    <a:pt x="4473" y="407"/>
                  </a:lnTo>
                  <a:lnTo>
                    <a:pt x="3841" y="394"/>
                  </a:lnTo>
                  <a:lnTo>
                    <a:pt x="3217" y="367"/>
                  </a:lnTo>
                  <a:lnTo>
                    <a:pt x="2593" y="334"/>
                  </a:lnTo>
                  <a:lnTo>
                    <a:pt x="1984" y="287"/>
                  </a:lnTo>
                  <a:lnTo>
                    <a:pt x="1376" y="240"/>
                  </a:lnTo>
                  <a:lnTo>
                    <a:pt x="783" y="187"/>
                  </a:lnTo>
                  <a:lnTo>
                    <a:pt x="617" y="154"/>
                  </a:lnTo>
                  <a:lnTo>
                    <a:pt x="459" y="114"/>
                  </a:lnTo>
                  <a:lnTo>
                    <a:pt x="309" y="60"/>
                  </a:lnTo>
                  <a:lnTo>
                    <a:pt x="238" y="34"/>
                  </a:lnTo>
                  <a:lnTo>
                    <a:pt x="167"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2" name="Google Shape;612;p33"/>
            <p:cNvSpPr/>
            <p:nvPr/>
          </p:nvSpPr>
          <p:spPr>
            <a:xfrm>
              <a:off x="-1420950" y="-4301350"/>
              <a:ext cx="145025" cy="932250"/>
            </a:xfrm>
            <a:custGeom>
              <a:avLst/>
              <a:gdLst/>
              <a:ahLst/>
              <a:cxnLst/>
              <a:rect l="l" t="t" r="r" b="b"/>
              <a:pathLst>
                <a:path w="5801" h="37290" extrusionOk="0">
                  <a:moveTo>
                    <a:pt x="5801" y="1"/>
                  </a:moveTo>
                  <a:lnTo>
                    <a:pt x="5184" y="47"/>
                  </a:lnTo>
                  <a:lnTo>
                    <a:pt x="4560" y="87"/>
                  </a:lnTo>
                  <a:lnTo>
                    <a:pt x="3936" y="114"/>
                  </a:lnTo>
                  <a:lnTo>
                    <a:pt x="3320" y="134"/>
                  </a:lnTo>
                  <a:lnTo>
                    <a:pt x="2695" y="147"/>
                  </a:lnTo>
                  <a:lnTo>
                    <a:pt x="2079" y="147"/>
                  </a:lnTo>
                  <a:lnTo>
                    <a:pt x="1471" y="141"/>
                  </a:lnTo>
                  <a:lnTo>
                    <a:pt x="862" y="127"/>
                  </a:lnTo>
                  <a:lnTo>
                    <a:pt x="886" y="474"/>
                  </a:lnTo>
                  <a:lnTo>
                    <a:pt x="910" y="815"/>
                  </a:lnTo>
                  <a:lnTo>
                    <a:pt x="933" y="1509"/>
                  </a:lnTo>
                  <a:lnTo>
                    <a:pt x="941" y="2210"/>
                  </a:lnTo>
                  <a:lnTo>
                    <a:pt x="933" y="2911"/>
                  </a:lnTo>
                  <a:lnTo>
                    <a:pt x="918" y="3618"/>
                  </a:lnTo>
                  <a:lnTo>
                    <a:pt x="886" y="4332"/>
                  </a:lnTo>
                  <a:lnTo>
                    <a:pt x="846" y="5046"/>
                  </a:lnTo>
                  <a:lnTo>
                    <a:pt x="799" y="5754"/>
                  </a:lnTo>
                  <a:lnTo>
                    <a:pt x="696" y="7175"/>
                  </a:lnTo>
                  <a:lnTo>
                    <a:pt x="601" y="8570"/>
                  </a:lnTo>
                  <a:lnTo>
                    <a:pt x="554" y="9264"/>
                  </a:lnTo>
                  <a:lnTo>
                    <a:pt x="515" y="9945"/>
                  </a:lnTo>
                  <a:lnTo>
                    <a:pt x="483" y="10613"/>
                  </a:lnTo>
                  <a:lnTo>
                    <a:pt x="467" y="11273"/>
                  </a:lnTo>
                  <a:lnTo>
                    <a:pt x="341" y="17774"/>
                  </a:lnTo>
                  <a:lnTo>
                    <a:pt x="230" y="24281"/>
                  </a:lnTo>
                  <a:lnTo>
                    <a:pt x="1" y="37289"/>
                  </a:lnTo>
                  <a:lnTo>
                    <a:pt x="175" y="37263"/>
                  </a:lnTo>
                  <a:lnTo>
                    <a:pt x="341" y="37236"/>
                  </a:lnTo>
                  <a:lnTo>
                    <a:pt x="499" y="37203"/>
                  </a:lnTo>
                  <a:lnTo>
                    <a:pt x="665" y="37169"/>
                  </a:lnTo>
                  <a:lnTo>
                    <a:pt x="815" y="37129"/>
                  </a:lnTo>
                  <a:lnTo>
                    <a:pt x="973" y="37089"/>
                  </a:lnTo>
                  <a:lnTo>
                    <a:pt x="1115" y="37042"/>
                  </a:lnTo>
                  <a:lnTo>
                    <a:pt x="1265" y="36989"/>
                  </a:lnTo>
                  <a:lnTo>
                    <a:pt x="1407" y="36936"/>
                  </a:lnTo>
                  <a:lnTo>
                    <a:pt x="1550" y="36882"/>
                  </a:lnTo>
                  <a:lnTo>
                    <a:pt x="1684" y="36822"/>
                  </a:lnTo>
                  <a:lnTo>
                    <a:pt x="1818" y="36755"/>
                  </a:lnTo>
                  <a:lnTo>
                    <a:pt x="1945" y="36689"/>
                  </a:lnTo>
                  <a:lnTo>
                    <a:pt x="2071" y="36622"/>
                  </a:lnTo>
                  <a:lnTo>
                    <a:pt x="2198" y="36549"/>
                  </a:lnTo>
                  <a:lnTo>
                    <a:pt x="2316" y="36468"/>
                  </a:lnTo>
                  <a:lnTo>
                    <a:pt x="2553" y="36308"/>
                  </a:lnTo>
                  <a:lnTo>
                    <a:pt x="2774" y="36135"/>
                  </a:lnTo>
                  <a:lnTo>
                    <a:pt x="2980" y="35948"/>
                  </a:lnTo>
                  <a:lnTo>
                    <a:pt x="3177" y="35754"/>
                  </a:lnTo>
                  <a:lnTo>
                    <a:pt x="3367" y="35541"/>
                  </a:lnTo>
                  <a:lnTo>
                    <a:pt x="3549" y="35327"/>
                  </a:lnTo>
                  <a:lnTo>
                    <a:pt x="3715" y="35094"/>
                  </a:lnTo>
                  <a:lnTo>
                    <a:pt x="3873" y="34860"/>
                  </a:lnTo>
                  <a:lnTo>
                    <a:pt x="4015" y="34613"/>
                  </a:lnTo>
                  <a:lnTo>
                    <a:pt x="4157" y="34353"/>
                  </a:lnTo>
                  <a:lnTo>
                    <a:pt x="4284" y="34086"/>
                  </a:lnTo>
                  <a:lnTo>
                    <a:pt x="4402" y="33812"/>
                  </a:lnTo>
                  <a:lnTo>
                    <a:pt x="4513" y="33532"/>
                  </a:lnTo>
                  <a:lnTo>
                    <a:pt x="4616" y="33245"/>
                  </a:lnTo>
                  <a:lnTo>
                    <a:pt x="4710" y="32951"/>
                  </a:lnTo>
                  <a:lnTo>
                    <a:pt x="4797" y="32651"/>
                  </a:lnTo>
                  <a:lnTo>
                    <a:pt x="4876" y="32344"/>
                  </a:lnTo>
                  <a:lnTo>
                    <a:pt x="4947" y="32030"/>
                  </a:lnTo>
                  <a:lnTo>
                    <a:pt x="5011" y="31710"/>
                  </a:lnTo>
                  <a:lnTo>
                    <a:pt x="5074" y="31383"/>
                  </a:lnTo>
                  <a:lnTo>
                    <a:pt x="5129" y="31056"/>
                  </a:lnTo>
                  <a:lnTo>
                    <a:pt x="5169" y="30722"/>
                  </a:lnTo>
                  <a:lnTo>
                    <a:pt x="5208" y="30388"/>
                  </a:lnTo>
                  <a:lnTo>
                    <a:pt x="5248" y="30048"/>
                  </a:lnTo>
                  <a:lnTo>
                    <a:pt x="5279" y="29707"/>
                  </a:lnTo>
                  <a:lnTo>
                    <a:pt x="5303" y="29360"/>
                  </a:lnTo>
                  <a:lnTo>
                    <a:pt x="5335" y="28660"/>
                  </a:lnTo>
                  <a:lnTo>
                    <a:pt x="5358" y="27959"/>
                  </a:lnTo>
                  <a:lnTo>
                    <a:pt x="5358" y="27251"/>
                  </a:lnTo>
                  <a:lnTo>
                    <a:pt x="5350" y="26551"/>
                  </a:lnTo>
                  <a:lnTo>
                    <a:pt x="5335" y="25850"/>
                  </a:lnTo>
                  <a:lnTo>
                    <a:pt x="5311" y="25156"/>
                  </a:lnTo>
                  <a:lnTo>
                    <a:pt x="5279" y="24468"/>
                  </a:lnTo>
                  <a:lnTo>
                    <a:pt x="5216" y="23147"/>
                  </a:lnTo>
                  <a:lnTo>
                    <a:pt x="5153" y="21899"/>
                  </a:lnTo>
                  <a:lnTo>
                    <a:pt x="5129" y="21311"/>
                  </a:lnTo>
                  <a:lnTo>
                    <a:pt x="5113" y="20751"/>
                  </a:lnTo>
                  <a:lnTo>
                    <a:pt x="5105" y="20230"/>
                  </a:lnTo>
                  <a:lnTo>
                    <a:pt x="5113" y="19736"/>
                  </a:lnTo>
                  <a:lnTo>
                    <a:pt x="5271" y="14804"/>
                  </a:lnTo>
                  <a:lnTo>
                    <a:pt x="5429" y="9872"/>
                  </a:lnTo>
                  <a:lnTo>
                    <a:pt x="5516" y="7402"/>
                  </a:lnTo>
                  <a:lnTo>
                    <a:pt x="5603" y="4933"/>
                  </a:lnTo>
                  <a:lnTo>
                    <a:pt x="5698" y="2470"/>
                  </a:lnTo>
                  <a:lnTo>
                    <a:pt x="580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613;p33"/>
            <p:cNvSpPr/>
            <p:nvPr/>
          </p:nvSpPr>
          <p:spPr>
            <a:xfrm>
              <a:off x="-4844725" y="-4509250"/>
              <a:ext cx="3343225" cy="2465975"/>
            </a:xfrm>
            <a:custGeom>
              <a:avLst/>
              <a:gdLst/>
              <a:ahLst/>
              <a:cxnLst/>
              <a:rect l="l" t="t" r="r" b="b"/>
              <a:pathLst>
                <a:path w="133729" h="98639" extrusionOk="0">
                  <a:moveTo>
                    <a:pt x="25491" y="16880"/>
                  </a:moveTo>
                  <a:lnTo>
                    <a:pt x="25744" y="16886"/>
                  </a:lnTo>
                  <a:lnTo>
                    <a:pt x="25997" y="16900"/>
                  </a:lnTo>
                  <a:lnTo>
                    <a:pt x="26249" y="16926"/>
                  </a:lnTo>
                  <a:lnTo>
                    <a:pt x="26502" y="16960"/>
                  </a:lnTo>
                  <a:lnTo>
                    <a:pt x="26747" y="17006"/>
                  </a:lnTo>
                  <a:lnTo>
                    <a:pt x="26992" y="17060"/>
                  </a:lnTo>
                  <a:lnTo>
                    <a:pt x="27237" y="17120"/>
                  </a:lnTo>
                  <a:lnTo>
                    <a:pt x="27474" y="17193"/>
                  </a:lnTo>
                  <a:lnTo>
                    <a:pt x="27711" y="17273"/>
                  </a:lnTo>
                  <a:lnTo>
                    <a:pt x="27940" y="17367"/>
                  </a:lnTo>
                  <a:lnTo>
                    <a:pt x="28170" y="17467"/>
                  </a:lnTo>
                  <a:lnTo>
                    <a:pt x="28383" y="17574"/>
                  </a:lnTo>
                  <a:lnTo>
                    <a:pt x="28596" y="17694"/>
                  </a:lnTo>
                  <a:lnTo>
                    <a:pt x="28802" y="17821"/>
                  </a:lnTo>
                  <a:lnTo>
                    <a:pt x="28999" y="17961"/>
                  </a:lnTo>
                  <a:lnTo>
                    <a:pt x="29189" y="18108"/>
                  </a:lnTo>
                  <a:lnTo>
                    <a:pt x="29371" y="18261"/>
                  </a:lnTo>
                  <a:lnTo>
                    <a:pt x="29536" y="18421"/>
                  </a:lnTo>
                  <a:lnTo>
                    <a:pt x="29702" y="18595"/>
                  </a:lnTo>
                  <a:lnTo>
                    <a:pt x="29797" y="18715"/>
                  </a:lnTo>
                  <a:lnTo>
                    <a:pt x="29892" y="18828"/>
                  </a:lnTo>
                  <a:lnTo>
                    <a:pt x="29987" y="18949"/>
                  </a:lnTo>
                  <a:lnTo>
                    <a:pt x="30074" y="19069"/>
                  </a:lnTo>
                  <a:lnTo>
                    <a:pt x="30153" y="19196"/>
                  </a:lnTo>
                  <a:lnTo>
                    <a:pt x="30224" y="19316"/>
                  </a:lnTo>
                  <a:lnTo>
                    <a:pt x="30295" y="19442"/>
                  </a:lnTo>
                  <a:lnTo>
                    <a:pt x="30366" y="19569"/>
                  </a:lnTo>
                  <a:lnTo>
                    <a:pt x="30421" y="19696"/>
                  </a:lnTo>
                  <a:lnTo>
                    <a:pt x="30477" y="19823"/>
                  </a:lnTo>
                  <a:lnTo>
                    <a:pt x="30532" y="19950"/>
                  </a:lnTo>
                  <a:lnTo>
                    <a:pt x="30580" y="20077"/>
                  </a:lnTo>
                  <a:lnTo>
                    <a:pt x="30659" y="20337"/>
                  </a:lnTo>
                  <a:lnTo>
                    <a:pt x="30722" y="20604"/>
                  </a:lnTo>
                  <a:lnTo>
                    <a:pt x="30769" y="20864"/>
                  </a:lnTo>
                  <a:lnTo>
                    <a:pt x="30793" y="21131"/>
                  </a:lnTo>
                  <a:lnTo>
                    <a:pt x="30801" y="21398"/>
                  </a:lnTo>
                  <a:lnTo>
                    <a:pt x="30793" y="21665"/>
                  </a:lnTo>
                  <a:lnTo>
                    <a:pt x="30769" y="21925"/>
                  </a:lnTo>
                  <a:lnTo>
                    <a:pt x="30722" y="22192"/>
                  </a:lnTo>
                  <a:lnTo>
                    <a:pt x="30666" y="22453"/>
                  </a:lnTo>
                  <a:lnTo>
                    <a:pt x="30595" y="22713"/>
                  </a:lnTo>
                  <a:lnTo>
                    <a:pt x="30500" y="22966"/>
                  </a:lnTo>
                  <a:lnTo>
                    <a:pt x="30398" y="23213"/>
                  </a:lnTo>
                  <a:lnTo>
                    <a:pt x="30271" y="23460"/>
                  </a:lnTo>
                  <a:lnTo>
                    <a:pt x="30137" y="23701"/>
                  </a:lnTo>
                  <a:lnTo>
                    <a:pt x="29987" y="23934"/>
                  </a:lnTo>
                  <a:lnTo>
                    <a:pt x="29821" y="24161"/>
                  </a:lnTo>
                  <a:lnTo>
                    <a:pt x="29639" y="24381"/>
                  </a:lnTo>
                  <a:lnTo>
                    <a:pt x="29450" y="24595"/>
                  </a:lnTo>
                  <a:lnTo>
                    <a:pt x="29236" y="24802"/>
                  </a:lnTo>
                  <a:lnTo>
                    <a:pt x="29015" y="24995"/>
                  </a:lnTo>
                  <a:lnTo>
                    <a:pt x="28786" y="25182"/>
                  </a:lnTo>
                  <a:lnTo>
                    <a:pt x="28533" y="25356"/>
                  </a:lnTo>
                  <a:lnTo>
                    <a:pt x="28272" y="25523"/>
                  </a:lnTo>
                  <a:lnTo>
                    <a:pt x="28004" y="25676"/>
                  </a:lnTo>
                  <a:lnTo>
                    <a:pt x="27861" y="25743"/>
                  </a:lnTo>
                  <a:lnTo>
                    <a:pt x="27719" y="25816"/>
                  </a:lnTo>
                  <a:lnTo>
                    <a:pt x="27569" y="25876"/>
                  </a:lnTo>
                  <a:lnTo>
                    <a:pt x="27419" y="25943"/>
                  </a:lnTo>
                  <a:lnTo>
                    <a:pt x="27111" y="26057"/>
                  </a:lnTo>
                  <a:lnTo>
                    <a:pt x="26803" y="26150"/>
                  </a:lnTo>
                  <a:lnTo>
                    <a:pt x="26486" y="26237"/>
                  </a:lnTo>
                  <a:lnTo>
                    <a:pt x="26162" y="26304"/>
                  </a:lnTo>
                  <a:lnTo>
                    <a:pt x="25846" y="26364"/>
                  </a:lnTo>
                  <a:lnTo>
                    <a:pt x="25522" y="26404"/>
                  </a:lnTo>
                  <a:lnTo>
                    <a:pt x="25198" y="26430"/>
                  </a:lnTo>
                  <a:lnTo>
                    <a:pt x="24875" y="26444"/>
                  </a:lnTo>
                  <a:lnTo>
                    <a:pt x="24551" y="26444"/>
                  </a:lnTo>
                  <a:lnTo>
                    <a:pt x="24227" y="26430"/>
                  </a:lnTo>
                  <a:lnTo>
                    <a:pt x="23903" y="26404"/>
                  </a:lnTo>
                  <a:lnTo>
                    <a:pt x="23587" y="26357"/>
                  </a:lnTo>
                  <a:lnTo>
                    <a:pt x="23270" y="26304"/>
                  </a:lnTo>
                  <a:lnTo>
                    <a:pt x="22954" y="26237"/>
                  </a:lnTo>
                  <a:lnTo>
                    <a:pt x="22646" y="26163"/>
                  </a:lnTo>
                  <a:lnTo>
                    <a:pt x="22346" y="26070"/>
                  </a:lnTo>
                  <a:lnTo>
                    <a:pt x="22046" y="25963"/>
                  </a:lnTo>
                  <a:lnTo>
                    <a:pt x="21753" y="25850"/>
                  </a:lnTo>
                  <a:lnTo>
                    <a:pt x="21469" y="25723"/>
                  </a:lnTo>
                  <a:lnTo>
                    <a:pt x="21200" y="25583"/>
                  </a:lnTo>
                  <a:lnTo>
                    <a:pt x="20932" y="25429"/>
                  </a:lnTo>
                  <a:lnTo>
                    <a:pt x="20671" y="25269"/>
                  </a:lnTo>
                  <a:lnTo>
                    <a:pt x="20426" y="25096"/>
                  </a:lnTo>
                  <a:lnTo>
                    <a:pt x="20189" y="24909"/>
                  </a:lnTo>
                  <a:lnTo>
                    <a:pt x="19960" y="24708"/>
                  </a:lnTo>
                  <a:lnTo>
                    <a:pt x="19746" y="24502"/>
                  </a:lnTo>
                  <a:lnTo>
                    <a:pt x="19541" y="24288"/>
                  </a:lnTo>
                  <a:lnTo>
                    <a:pt x="19351" y="24061"/>
                  </a:lnTo>
                  <a:lnTo>
                    <a:pt x="19177" y="23821"/>
                  </a:lnTo>
                  <a:lnTo>
                    <a:pt x="19019" y="23574"/>
                  </a:lnTo>
                  <a:lnTo>
                    <a:pt x="18948" y="23440"/>
                  </a:lnTo>
                  <a:lnTo>
                    <a:pt x="18877" y="23314"/>
                  </a:lnTo>
                  <a:lnTo>
                    <a:pt x="18806" y="23180"/>
                  </a:lnTo>
                  <a:lnTo>
                    <a:pt x="18743" y="23047"/>
                  </a:lnTo>
                  <a:lnTo>
                    <a:pt x="18656" y="22826"/>
                  </a:lnTo>
                  <a:lnTo>
                    <a:pt x="18585" y="22599"/>
                  </a:lnTo>
                  <a:lnTo>
                    <a:pt x="18529" y="22372"/>
                  </a:lnTo>
                  <a:lnTo>
                    <a:pt x="18490" y="22146"/>
                  </a:lnTo>
                  <a:lnTo>
                    <a:pt x="18466" y="21919"/>
                  </a:lnTo>
                  <a:lnTo>
                    <a:pt x="18458" y="21692"/>
                  </a:lnTo>
                  <a:lnTo>
                    <a:pt x="18466" y="21465"/>
                  </a:lnTo>
                  <a:lnTo>
                    <a:pt x="18482" y="21238"/>
                  </a:lnTo>
                  <a:lnTo>
                    <a:pt x="18514" y="21011"/>
                  </a:lnTo>
                  <a:lnTo>
                    <a:pt x="18561" y="20791"/>
                  </a:lnTo>
                  <a:lnTo>
                    <a:pt x="18624" y="20570"/>
                  </a:lnTo>
                  <a:lnTo>
                    <a:pt x="18695" y="20357"/>
                  </a:lnTo>
                  <a:lnTo>
                    <a:pt x="18782" y="20143"/>
                  </a:lnTo>
                  <a:lnTo>
                    <a:pt x="18885" y="19936"/>
                  </a:lnTo>
                  <a:lnTo>
                    <a:pt x="18988" y="19736"/>
                  </a:lnTo>
                  <a:lnTo>
                    <a:pt x="19114" y="19536"/>
                  </a:lnTo>
                  <a:lnTo>
                    <a:pt x="19249" y="19349"/>
                  </a:lnTo>
                  <a:lnTo>
                    <a:pt x="19391" y="19162"/>
                  </a:lnTo>
                  <a:lnTo>
                    <a:pt x="19549" y="18989"/>
                  </a:lnTo>
                  <a:lnTo>
                    <a:pt x="19715" y="18822"/>
                  </a:lnTo>
                  <a:lnTo>
                    <a:pt x="19889" y="18668"/>
                  </a:lnTo>
                  <a:lnTo>
                    <a:pt x="20078" y="18515"/>
                  </a:lnTo>
                  <a:lnTo>
                    <a:pt x="20276" y="18381"/>
                  </a:lnTo>
                  <a:lnTo>
                    <a:pt x="20481" y="18254"/>
                  </a:lnTo>
                  <a:lnTo>
                    <a:pt x="20695" y="18134"/>
                  </a:lnTo>
                  <a:lnTo>
                    <a:pt x="20916" y="18034"/>
                  </a:lnTo>
                  <a:lnTo>
                    <a:pt x="21145" y="17941"/>
                  </a:lnTo>
                  <a:lnTo>
                    <a:pt x="21390" y="17867"/>
                  </a:lnTo>
                  <a:lnTo>
                    <a:pt x="21635" y="17801"/>
                  </a:lnTo>
                  <a:lnTo>
                    <a:pt x="21888" y="17754"/>
                  </a:lnTo>
                  <a:lnTo>
                    <a:pt x="22022" y="17734"/>
                  </a:lnTo>
                  <a:lnTo>
                    <a:pt x="22148" y="17714"/>
                  </a:lnTo>
                  <a:lnTo>
                    <a:pt x="22283" y="17707"/>
                  </a:lnTo>
                  <a:lnTo>
                    <a:pt x="22417" y="17701"/>
                  </a:lnTo>
                  <a:lnTo>
                    <a:pt x="22623" y="17574"/>
                  </a:lnTo>
                  <a:lnTo>
                    <a:pt x="22844" y="17460"/>
                  </a:lnTo>
                  <a:lnTo>
                    <a:pt x="23057" y="17360"/>
                  </a:lnTo>
                  <a:lnTo>
                    <a:pt x="23286" y="17267"/>
                  </a:lnTo>
                  <a:lnTo>
                    <a:pt x="23515" y="17187"/>
                  </a:lnTo>
                  <a:lnTo>
                    <a:pt x="23752" y="17113"/>
                  </a:lnTo>
                  <a:lnTo>
                    <a:pt x="23997" y="17053"/>
                  </a:lnTo>
                  <a:lnTo>
                    <a:pt x="24234" y="17000"/>
                  </a:lnTo>
                  <a:lnTo>
                    <a:pt x="24487" y="16953"/>
                  </a:lnTo>
                  <a:lnTo>
                    <a:pt x="24732" y="16920"/>
                  </a:lnTo>
                  <a:lnTo>
                    <a:pt x="24985" y="16900"/>
                  </a:lnTo>
                  <a:lnTo>
                    <a:pt x="25238" y="16886"/>
                  </a:lnTo>
                  <a:lnTo>
                    <a:pt x="25491" y="16880"/>
                  </a:lnTo>
                  <a:close/>
                  <a:moveTo>
                    <a:pt x="114875" y="18121"/>
                  </a:moveTo>
                  <a:lnTo>
                    <a:pt x="115041" y="18128"/>
                  </a:lnTo>
                  <a:lnTo>
                    <a:pt x="115207" y="18141"/>
                  </a:lnTo>
                  <a:lnTo>
                    <a:pt x="115372" y="18161"/>
                  </a:lnTo>
                  <a:lnTo>
                    <a:pt x="115538" y="18181"/>
                  </a:lnTo>
                  <a:lnTo>
                    <a:pt x="115704" y="18208"/>
                  </a:lnTo>
                  <a:lnTo>
                    <a:pt x="115870" y="18241"/>
                  </a:lnTo>
                  <a:lnTo>
                    <a:pt x="116028" y="18281"/>
                  </a:lnTo>
                  <a:lnTo>
                    <a:pt x="116194" y="18321"/>
                  </a:lnTo>
                  <a:lnTo>
                    <a:pt x="116352" y="18375"/>
                  </a:lnTo>
                  <a:lnTo>
                    <a:pt x="116518" y="18428"/>
                  </a:lnTo>
                  <a:lnTo>
                    <a:pt x="116676" y="18488"/>
                  </a:lnTo>
                  <a:lnTo>
                    <a:pt x="116826" y="18548"/>
                  </a:lnTo>
                  <a:lnTo>
                    <a:pt x="116984" y="18615"/>
                  </a:lnTo>
                  <a:lnTo>
                    <a:pt x="117127" y="18688"/>
                  </a:lnTo>
                  <a:lnTo>
                    <a:pt x="117277" y="18762"/>
                  </a:lnTo>
                  <a:lnTo>
                    <a:pt x="117411" y="18842"/>
                  </a:lnTo>
                  <a:lnTo>
                    <a:pt x="117553" y="18922"/>
                  </a:lnTo>
                  <a:lnTo>
                    <a:pt x="117688" y="19009"/>
                  </a:lnTo>
                  <a:lnTo>
                    <a:pt x="117814" y="19102"/>
                  </a:lnTo>
                  <a:lnTo>
                    <a:pt x="117941" y="19196"/>
                  </a:lnTo>
                  <a:lnTo>
                    <a:pt x="118059" y="19289"/>
                  </a:lnTo>
                  <a:lnTo>
                    <a:pt x="118178" y="19389"/>
                  </a:lnTo>
                  <a:lnTo>
                    <a:pt x="118288" y="19489"/>
                  </a:lnTo>
                  <a:lnTo>
                    <a:pt x="118399" y="19596"/>
                  </a:lnTo>
                  <a:lnTo>
                    <a:pt x="118502" y="19703"/>
                  </a:lnTo>
                  <a:lnTo>
                    <a:pt x="118604" y="19816"/>
                  </a:lnTo>
                  <a:lnTo>
                    <a:pt x="118699" y="19930"/>
                  </a:lnTo>
                  <a:lnTo>
                    <a:pt x="118794" y="20043"/>
                  </a:lnTo>
                  <a:lnTo>
                    <a:pt x="118881" y="20163"/>
                  </a:lnTo>
                  <a:lnTo>
                    <a:pt x="118968" y="20283"/>
                  </a:lnTo>
                  <a:lnTo>
                    <a:pt x="119047" y="20404"/>
                  </a:lnTo>
                  <a:lnTo>
                    <a:pt x="119118" y="20524"/>
                  </a:lnTo>
                  <a:lnTo>
                    <a:pt x="119197" y="20651"/>
                  </a:lnTo>
                  <a:lnTo>
                    <a:pt x="119323" y="20911"/>
                  </a:lnTo>
                  <a:lnTo>
                    <a:pt x="119442" y="21171"/>
                  </a:lnTo>
                  <a:lnTo>
                    <a:pt x="119537" y="21438"/>
                  </a:lnTo>
                  <a:lnTo>
                    <a:pt x="119616" y="21712"/>
                  </a:lnTo>
                  <a:lnTo>
                    <a:pt x="119671" y="21985"/>
                  </a:lnTo>
                  <a:lnTo>
                    <a:pt x="119718" y="22266"/>
                  </a:lnTo>
                  <a:lnTo>
                    <a:pt x="119742" y="22546"/>
                  </a:lnTo>
                  <a:lnTo>
                    <a:pt x="119750" y="22826"/>
                  </a:lnTo>
                  <a:lnTo>
                    <a:pt x="119742" y="23107"/>
                  </a:lnTo>
                  <a:lnTo>
                    <a:pt x="119710" y="23387"/>
                  </a:lnTo>
                  <a:lnTo>
                    <a:pt x="119687" y="23527"/>
                  </a:lnTo>
                  <a:lnTo>
                    <a:pt x="119663" y="23661"/>
                  </a:lnTo>
                  <a:lnTo>
                    <a:pt x="119631" y="23801"/>
                  </a:lnTo>
                  <a:lnTo>
                    <a:pt x="119592" y="23941"/>
                  </a:lnTo>
                  <a:lnTo>
                    <a:pt x="119552" y="24074"/>
                  </a:lnTo>
                  <a:lnTo>
                    <a:pt x="119505" y="24208"/>
                  </a:lnTo>
                  <a:lnTo>
                    <a:pt x="119458" y="24341"/>
                  </a:lnTo>
                  <a:lnTo>
                    <a:pt x="119394" y="24475"/>
                  </a:lnTo>
                  <a:lnTo>
                    <a:pt x="119339" y="24608"/>
                  </a:lnTo>
                  <a:lnTo>
                    <a:pt x="119276" y="24735"/>
                  </a:lnTo>
                  <a:lnTo>
                    <a:pt x="119205" y="24862"/>
                  </a:lnTo>
                  <a:lnTo>
                    <a:pt x="119126" y="24989"/>
                  </a:lnTo>
                  <a:lnTo>
                    <a:pt x="119047" y="25116"/>
                  </a:lnTo>
                  <a:lnTo>
                    <a:pt x="118960" y="25236"/>
                  </a:lnTo>
                  <a:lnTo>
                    <a:pt x="118873" y="25356"/>
                  </a:lnTo>
                  <a:lnTo>
                    <a:pt x="118778" y="25476"/>
                  </a:lnTo>
                  <a:lnTo>
                    <a:pt x="118675" y="25589"/>
                  </a:lnTo>
                  <a:lnTo>
                    <a:pt x="118573" y="25703"/>
                  </a:lnTo>
                  <a:lnTo>
                    <a:pt x="118462" y="25816"/>
                  </a:lnTo>
                  <a:lnTo>
                    <a:pt x="118343" y="25923"/>
                  </a:lnTo>
                  <a:lnTo>
                    <a:pt x="118209" y="26037"/>
                  </a:lnTo>
                  <a:lnTo>
                    <a:pt x="118075" y="26143"/>
                  </a:lnTo>
                  <a:lnTo>
                    <a:pt x="117941" y="26250"/>
                  </a:lnTo>
                  <a:lnTo>
                    <a:pt x="117798" y="26350"/>
                  </a:lnTo>
                  <a:lnTo>
                    <a:pt x="117656" y="26450"/>
                  </a:lnTo>
                  <a:lnTo>
                    <a:pt x="117514" y="26544"/>
                  </a:lnTo>
                  <a:lnTo>
                    <a:pt x="117364" y="26631"/>
                  </a:lnTo>
                  <a:lnTo>
                    <a:pt x="117214" y="26717"/>
                  </a:lnTo>
                  <a:lnTo>
                    <a:pt x="117056" y="26797"/>
                  </a:lnTo>
                  <a:lnTo>
                    <a:pt x="116897" y="26871"/>
                  </a:lnTo>
                  <a:lnTo>
                    <a:pt x="116739" y="26944"/>
                  </a:lnTo>
                  <a:lnTo>
                    <a:pt x="116581" y="27011"/>
                  </a:lnTo>
                  <a:lnTo>
                    <a:pt x="116423" y="27078"/>
                  </a:lnTo>
                  <a:lnTo>
                    <a:pt x="116257" y="27138"/>
                  </a:lnTo>
                  <a:lnTo>
                    <a:pt x="116092" y="27191"/>
                  </a:lnTo>
                  <a:lnTo>
                    <a:pt x="115926" y="27245"/>
                  </a:lnTo>
                  <a:lnTo>
                    <a:pt x="115760" y="27291"/>
                  </a:lnTo>
                  <a:lnTo>
                    <a:pt x="115586" y="27331"/>
                  </a:lnTo>
                  <a:lnTo>
                    <a:pt x="115420" y="27371"/>
                  </a:lnTo>
                  <a:lnTo>
                    <a:pt x="115246" y="27411"/>
                  </a:lnTo>
                  <a:lnTo>
                    <a:pt x="115072" y="27438"/>
                  </a:lnTo>
                  <a:lnTo>
                    <a:pt x="114898" y="27472"/>
                  </a:lnTo>
                  <a:lnTo>
                    <a:pt x="114725" y="27492"/>
                  </a:lnTo>
                  <a:lnTo>
                    <a:pt x="114551" y="27512"/>
                  </a:lnTo>
                  <a:lnTo>
                    <a:pt x="114377" y="27525"/>
                  </a:lnTo>
                  <a:lnTo>
                    <a:pt x="114203" y="27538"/>
                  </a:lnTo>
                  <a:lnTo>
                    <a:pt x="114021" y="27545"/>
                  </a:lnTo>
                  <a:lnTo>
                    <a:pt x="113500" y="27545"/>
                  </a:lnTo>
                  <a:lnTo>
                    <a:pt x="113326" y="27532"/>
                  </a:lnTo>
                  <a:lnTo>
                    <a:pt x="113152" y="27518"/>
                  </a:lnTo>
                  <a:lnTo>
                    <a:pt x="112978" y="27505"/>
                  </a:lnTo>
                  <a:lnTo>
                    <a:pt x="112804" y="27485"/>
                  </a:lnTo>
                  <a:lnTo>
                    <a:pt x="112631" y="27458"/>
                  </a:lnTo>
                  <a:lnTo>
                    <a:pt x="112457" y="27432"/>
                  </a:lnTo>
                  <a:lnTo>
                    <a:pt x="112291" y="27398"/>
                  </a:lnTo>
                  <a:lnTo>
                    <a:pt x="112117" y="27358"/>
                  </a:lnTo>
                  <a:lnTo>
                    <a:pt x="111951" y="27318"/>
                  </a:lnTo>
                  <a:lnTo>
                    <a:pt x="111785" y="27271"/>
                  </a:lnTo>
                  <a:lnTo>
                    <a:pt x="111619" y="27225"/>
                  </a:lnTo>
                  <a:lnTo>
                    <a:pt x="111453" y="27171"/>
                  </a:lnTo>
                  <a:lnTo>
                    <a:pt x="111295" y="27118"/>
                  </a:lnTo>
                  <a:lnTo>
                    <a:pt x="111129" y="27058"/>
                  </a:lnTo>
                  <a:lnTo>
                    <a:pt x="110971" y="26991"/>
                  </a:lnTo>
                  <a:lnTo>
                    <a:pt x="110821" y="26924"/>
                  </a:lnTo>
                  <a:lnTo>
                    <a:pt x="110663" y="26851"/>
                  </a:lnTo>
                  <a:lnTo>
                    <a:pt x="110513" y="26771"/>
                  </a:lnTo>
                  <a:lnTo>
                    <a:pt x="110363" y="26691"/>
                  </a:lnTo>
                  <a:lnTo>
                    <a:pt x="110221" y="26611"/>
                  </a:lnTo>
                  <a:lnTo>
                    <a:pt x="110078" y="26524"/>
                  </a:lnTo>
                  <a:lnTo>
                    <a:pt x="109936" y="26430"/>
                  </a:lnTo>
                  <a:lnTo>
                    <a:pt x="109802" y="26337"/>
                  </a:lnTo>
                  <a:lnTo>
                    <a:pt x="109667" y="26237"/>
                  </a:lnTo>
                  <a:lnTo>
                    <a:pt x="109533" y="26130"/>
                  </a:lnTo>
                  <a:lnTo>
                    <a:pt x="109407" y="26023"/>
                  </a:lnTo>
                  <a:lnTo>
                    <a:pt x="109280" y="25910"/>
                  </a:lnTo>
                  <a:lnTo>
                    <a:pt x="109162" y="25796"/>
                  </a:lnTo>
                  <a:lnTo>
                    <a:pt x="109043" y="25676"/>
                  </a:lnTo>
                  <a:lnTo>
                    <a:pt x="108933" y="25556"/>
                  </a:lnTo>
                  <a:lnTo>
                    <a:pt x="108822" y="25429"/>
                  </a:lnTo>
                  <a:lnTo>
                    <a:pt x="108719" y="25296"/>
                  </a:lnTo>
                  <a:lnTo>
                    <a:pt x="108617" y="25162"/>
                  </a:lnTo>
                  <a:lnTo>
                    <a:pt x="108522" y="25022"/>
                  </a:lnTo>
                  <a:lnTo>
                    <a:pt x="108395" y="24829"/>
                  </a:lnTo>
                  <a:lnTo>
                    <a:pt x="108293" y="24628"/>
                  </a:lnTo>
                  <a:lnTo>
                    <a:pt x="108198" y="24428"/>
                  </a:lnTo>
                  <a:lnTo>
                    <a:pt x="108119" y="24221"/>
                  </a:lnTo>
                  <a:lnTo>
                    <a:pt x="108063" y="24014"/>
                  </a:lnTo>
                  <a:lnTo>
                    <a:pt x="108016" y="23801"/>
                  </a:lnTo>
                  <a:lnTo>
                    <a:pt x="107984" y="23587"/>
                  </a:lnTo>
                  <a:lnTo>
                    <a:pt x="107961" y="23374"/>
                  </a:lnTo>
                  <a:lnTo>
                    <a:pt x="107961" y="23160"/>
                  </a:lnTo>
                  <a:lnTo>
                    <a:pt x="107969" y="22946"/>
                  </a:lnTo>
                  <a:lnTo>
                    <a:pt x="107992" y="22740"/>
                  </a:lnTo>
                  <a:lnTo>
                    <a:pt x="108024" y="22526"/>
                  </a:lnTo>
                  <a:lnTo>
                    <a:pt x="108071" y="22319"/>
                  </a:lnTo>
                  <a:lnTo>
                    <a:pt x="108135" y="22112"/>
                  </a:lnTo>
                  <a:lnTo>
                    <a:pt x="108206" y="21912"/>
                  </a:lnTo>
                  <a:lnTo>
                    <a:pt x="108285" y="21712"/>
                  </a:lnTo>
                  <a:lnTo>
                    <a:pt x="108379" y="21518"/>
                  </a:lnTo>
                  <a:lnTo>
                    <a:pt x="108482" y="21325"/>
                  </a:lnTo>
                  <a:lnTo>
                    <a:pt x="108593" y="21144"/>
                  </a:lnTo>
                  <a:lnTo>
                    <a:pt x="108719" y="20964"/>
                  </a:lnTo>
                  <a:lnTo>
                    <a:pt x="108854" y="20797"/>
                  </a:lnTo>
                  <a:lnTo>
                    <a:pt x="108996" y="20631"/>
                  </a:lnTo>
                  <a:lnTo>
                    <a:pt x="109154" y="20477"/>
                  </a:lnTo>
                  <a:lnTo>
                    <a:pt x="109312" y="20330"/>
                  </a:lnTo>
                  <a:lnTo>
                    <a:pt x="109486" y="20190"/>
                  </a:lnTo>
                  <a:lnTo>
                    <a:pt x="109660" y="20063"/>
                  </a:lnTo>
                  <a:lnTo>
                    <a:pt x="109849" y="19943"/>
                  </a:lnTo>
                  <a:lnTo>
                    <a:pt x="110039" y="19836"/>
                  </a:lnTo>
                  <a:lnTo>
                    <a:pt x="110244" y="19743"/>
                  </a:lnTo>
                  <a:lnTo>
                    <a:pt x="110450" y="19656"/>
                  </a:lnTo>
                  <a:lnTo>
                    <a:pt x="110663" y="19589"/>
                  </a:lnTo>
                  <a:lnTo>
                    <a:pt x="110884" y="19529"/>
                  </a:lnTo>
                  <a:lnTo>
                    <a:pt x="111098" y="19356"/>
                  </a:lnTo>
                  <a:lnTo>
                    <a:pt x="111200" y="19269"/>
                  </a:lnTo>
                  <a:lnTo>
                    <a:pt x="111303" y="19196"/>
                  </a:lnTo>
                  <a:lnTo>
                    <a:pt x="111437" y="19102"/>
                  </a:lnTo>
                  <a:lnTo>
                    <a:pt x="111572" y="19015"/>
                  </a:lnTo>
                  <a:lnTo>
                    <a:pt x="111714" y="18929"/>
                  </a:lnTo>
                  <a:lnTo>
                    <a:pt x="111856" y="18848"/>
                  </a:lnTo>
                  <a:lnTo>
                    <a:pt x="111998" y="18768"/>
                  </a:lnTo>
                  <a:lnTo>
                    <a:pt x="112141" y="18695"/>
                  </a:lnTo>
                  <a:lnTo>
                    <a:pt x="112291" y="18628"/>
                  </a:lnTo>
                  <a:lnTo>
                    <a:pt x="112441" y="18562"/>
                  </a:lnTo>
                  <a:lnTo>
                    <a:pt x="112599" y="18501"/>
                  </a:lnTo>
                  <a:lnTo>
                    <a:pt x="112749" y="18448"/>
                  </a:lnTo>
                  <a:lnTo>
                    <a:pt x="112907" y="18395"/>
                  </a:lnTo>
                  <a:lnTo>
                    <a:pt x="113065" y="18348"/>
                  </a:lnTo>
                  <a:lnTo>
                    <a:pt x="113223" y="18301"/>
                  </a:lnTo>
                  <a:lnTo>
                    <a:pt x="113389" y="18268"/>
                  </a:lnTo>
                  <a:lnTo>
                    <a:pt x="113547" y="18228"/>
                  </a:lnTo>
                  <a:lnTo>
                    <a:pt x="113713" y="18201"/>
                  </a:lnTo>
                  <a:lnTo>
                    <a:pt x="113879" y="18174"/>
                  </a:lnTo>
                  <a:lnTo>
                    <a:pt x="114045" y="18154"/>
                  </a:lnTo>
                  <a:lnTo>
                    <a:pt x="114211" y="18141"/>
                  </a:lnTo>
                  <a:lnTo>
                    <a:pt x="114377" y="18128"/>
                  </a:lnTo>
                  <a:lnTo>
                    <a:pt x="114543" y="18121"/>
                  </a:lnTo>
                  <a:close/>
                  <a:moveTo>
                    <a:pt x="47489" y="33725"/>
                  </a:moveTo>
                  <a:lnTo>
                    <a:pt x="50286" y="33739"/>
                  </a:lnTo>
                  <a:lnTo>
                    <a:pt x="53091" y="33752"/>
                  </a:lnTo>
                  <a:lnTo>
                    <a:pt x="55897" y="33779"/>
                  </a:lnTo>
                  <a:lnTo>
                    <a:pt x="58694" y="33799"/>
                  </a:lnTo>
                  <a:lnTo>
                    <a:pt x="61499" y="33832"/>
                  </a:lnTo>
                  <a:lnTo>
                    <a:pt x="64304" y="33865"/>
                  </a:lnTo>
                  <a:lnTo>
                    <a:pt x="67109" y="33905"/>
                  </a:lnTo>
                  <a:lnTo>
                    <a:pt x="69914" y="33952"/>
                  </a:lnTo>
                  <a:lnTo>
                    <a:pt x="72711" y="33999"/>
                  </a:lnTo>
                  <a:lnTo>
                    <a:pt x="78321" y="34106"/>
                  </a:lnTo>
                  <a:lnTo>
                    <a:pt x="83924" y="34233"/>
                  </a:lnTo>
                  <a:lnTo>
                    <a:pt x="89526" y="34366"/>
                  </a:lnTo>
                  <a:lnTo>
                    <a:pt x="95128" y="34513"/>
                  </a:lnTo>
                  <a:lnTo>
                    <a:pt x="100723" y="34666"/>
                  </a:lnTo>
                  <a:lnTo>
                    <a:pt x="106317" y="34833"/>
                  </a:lnTo>
                  <a:lnTo>
                    <a:pt x="111904" y="35007"/>
                  </a:lnTo>
                  <a:lnTo>
                    <a:pt x="112062" y="35013"/>
                  </a:lnTo>
                  <a:lnTo>
                    <a:pt x="112204" y="35033"/>
                  </a:lnTo>
                  <a:lnTo>
                    <a:pt x="112338" y="35067"/>
                  </a:lnTo>
                  <a:lnTo>
                    <a:pt x="112473" y="35100"/>
                  </a:lnTo>
                  <a:lnTo>
                    <a:pt x="112591" y="35147"/>
                  </a:lnTo>
                  <a:lnTo>
                    <a:pt x="112702" y="35200"/>
                  </a:lnTo>
                  <a:lnTo>
                    <a:pt x="112812" y="35260"/>
                  </a:lnTo>
                  <a:lnTo>
                    <a:pt x="112907" y="35320"/>
                  </a:lnTo>
                  <a:lnTo>
                    <a:pt x="112994" y="35394"/>
                  </a:lnTo>
                  <a:lnTo>
                    <a:pt x="113073" y="35474"/>
                  </a:lnTo>
                  <a:lnTo>
                    <a:pt x="113144" y="35554"/>
                  </a:lnTo>
                  <a:lnTo>
                    <a:pt x="113215" y="35641"/>
                  </a:lnTo>
                  <a:lnTo>
                    <a:pt x="113271" y="35728"/>
                  </a:lnTo>
                  <a:lnTo>
                    <a:pt x="113318" y="35821"/>
                  </a:lnTo>
                  <a:lnTo>
                    <a:pt x="113358" y="35914"/>
                  </a:lnTo>
                  <a:lnTo>
                    <a:pt x="113389" y="36015"/>
                  </a:lnTo>
                  <a:lnTo>
                    <a:pt x="113413" y="36115"/>
                  </a:lnTo>
                  <a:lnTo>
                    <a:pt x="113429" y="36215"/>
                  </a:lnTo>
                  <a:lnTo>
                    <a:pt x="113437" y="36315"/>
                  </a:lnTo>
                  <a:lnTo>
                    <a:pt x="113437" y="36422"/>
                  </a:lnTo>
                  <a:lnTo>
                    <a:pt x="113437" y="36522"/>
                  </a:lnTo>
                  <a:lnTo>
                    <a:pt x="113421" y="36622"/>
                  </a:lnTo>
                  <a:lnTo>
                    <a:pt x="113397" y="36722"/>
                  </a:lnTo>
                  <a:lnTo>
                    <a:pt x="113365" y="36822"/>
                  </a:lnTo>
                  <a:lnTo>
                    <a:pt x="113326" y="36916"/>
                  </a:lnTo>
                  <a:lnTo>
                    <a:pt x="113279" y="37009"/>
                  </a:lnTo>
                  <a:lnTo>
                    <a:pt x="113223" y="37096"/>
                  </a:lnTo>
                  <a:lnTo>
                    <a:pt x="113160" y="37183"/>
                  </a:lnTo>
                  <a:lnTo>
                    <a:pt x="113089" y="37263"/>
                  </a:lnTo>
                  <a:lnTo>
                    <a:pt x="113010" y="37336"/>
                  </a:lnTo>
                  <a:lnTo>
                    <a:pt x="112931" y="37409"/>
                  </a:lnTo>
                  <a:lnTo>
                    <a:pt x="112836" y="37476"/>
                  </a:lnTo>
                  <a:lnTo>
                    <a:pt x="112923" y="37650"/>
                  </a:lnTo>
                  <a:lnTo>
                    <a:pt x="113002" y="37830"/>
                  </a:lnTo>
                  <a:lnTo>
                    <a:pt x="113073" y="38017"/>
                  </a:lnTo>
                  <a:lnTo>
                    <a:pt x="113136" y="38204"/>
                  </a:lnTo>
                  <a:lnTo>
                    <a:pt x="113192" y="38397"/>
                  </a:lnTo>
                  <a:lnTo>
                    <a:pt x="113247" y="38591"/>
                  </a:lnTo>
                  <a:lnTo>
                    <a:pt x="113294" y="38791"/>
                  </a:lnTo>
                  <a:lnTo>
                    <a:pt x="113334" y="38998"/>
                  </a:lnTo>
                  <a:lnTo>
                    <a:pt x="113365" y="39198"/>
                  </a:lnTo>
                  <a:lnTo>
                    <a:pt x="113397" y="39405"/>
                  </a:lnTo>
                  <a:lnTo>
                    <a:pt x="113444" y="39826"/>
                  </a:lnTo>
                  <a:lnTo>
                    <a:pt x="113476" y="40253"/>
                  </a:lnTo>
                  <a:lnTo>
                    <a:pt x="113492" y="40680"/>
                  </a:lnTo>
                  <a:lnTo>
                    <a:pt x="113500" y="41107"/>
                  </a:lnTo>
                  <a:lnTo>
                    <a:pt x="113492" y="41534"/>
                  </a:lnTo>
                  <a:lnTo>
                    <a:pt x="113484" y="42368"/>
                  </a:lnTo>
                  <a:lnTo>
                    <a:pt x="113476" y="42776"/>
                  </a:lnTo>
                  <a:lnTo>
                    <a:pt x="113476" y="43163"/>
                  </a:lnTo>
                  <a:lnTo>
                    <a:pt x="113484" y="43543"/>
                  </a:lnTo>
                  <a:lnTo>
                    <a:pt x="113500" y="43903"/>
                  </a:lnTo>
                  <a:lnTo>
                    <a:pt x="113618" y="45966"/>
                  </a:lnTo>
                  <a:lnTo>
                    <a:pt x="113729" y="48041"/>
                  </a:lnTo>
                  <a:lnTo>
                    <a:pt x="113784" y="49076"/>
                  </a:lnTo>
                  <a:lnTo>
                    <a:pt x="113832" y="50117"/>
                  </a:lnTo>
                  <a:lnTo>
                    <a:pt x="113871" y="51152"/>
                  </a:lnTo>
                  <a:lnTo>
                    <a:pt x="113903" y="52193"/>
                  </a:lnTo>
                  <a:lnTo>
                    <a:pt x="113926" y="53234"/>
                  </a:lnTo>
                  <a:lnTo>
                    <a:pt x="113934" y="54268"/>
                  </a:lnTo>
                  <a:lnTo>
                    <a:pt x="113934" y="55310"/>
                  </a:lnTo>
                  <a:lnTo>
                    <a:pt x="113919" y="56344"/>
                  </a:lnTo>
                  <a:lnTo>
                    <a:pt x="113879" y="57379"/>
                  </a:lnTo>
                  <a:lnTo>
                    <a:pt x="113832" y="58413"/>
                  </a:lnTo>
                  <a:lnTo>
                    <a:pt x="113800" y="58934"/>
                  </a:lnTo>
                  <a:lnTo>
                    <a:pt x="113761" y="59448"/>
                  </a:lnTo>
                  <a:lnTo>
                    <a:pt x="113721" y="59968"/>
                  </a:lnTo>
                  <a:lnTo>
                    <a:pt x="113674" y="60482"/>
                  </a:lnTo>
                  <a:lnTo>
                    <a:pt x="113658" y="60596"/>
                  </a:lnTo>
                  <a:lnTo>
                    <a:pt x="113634" y="60702"/>
                  </a:lnTo>
                  <a:lnTo>
                    <a:pt x="113595" y="60803"/>
                  </a:lnTo>
                  <a:lnTo>
                    <a:pt x="113555" y="60889"/>
                  </a:lnTo>
                  <a:lnTo>
                    <a:pt x="113500" y="60969"/>
                  </a:lnTo>
                  <a:lnTo>
                    <a:pt x="113437" y="61043"/>
                  </a:lnTo>
                  <a:lnTo>
                    <a:pt x="113373" y="61110"/>
                  </a:lnTo>
                  <a:lnTo>
                    <a:pt x="113302" y="61170"/>
                  </a:lnTo>
                  <a:lnTo>
                    <a:pt x="113334" y="61303"/>
                  </a:lnTo>
                  <a:lnTo>
                    <a:pt x="113350" y="61437"/>
                  </a:lnTo>
                  <a:lnTo>
                    <a:pt x="113350" y="61570"/>
                  </a:lnTo>
                  <a:lnTo>
                    <a:pt x="113334" y="61710"/>
                  </a:lnTo>
                  <a:lnTo>
                    <a:pt x="113302" y="61844"/>
                  </a:lnTo>
                  <a:lnTo>
                    <a:pt x="113255" y="61971"/>
                  </a:lnTo>
                  <a:lnTo>
                    <a:pt x="113192" y="62097"/>
                  </a:lnTo>
                  <a:lnTo>
                    <a:pt x="113113" y="62217"/>
                  </a:lnTo>
                  <a:lnTo>
                    <a:pt x="113018" y="62331"/>
                  </a:lnTo>
                  <a:lnTo>
                    <a:pt x="112970" y="62384"/>
                  </a:lnTo>
                  <a:lnTo>
                    <a:pt x="112907" y="62438"/>
                  </a:lnTo>
                  <a:lnTo>
                    <a:pt x="112852" y="62484"/>
                  </a:lnTo>
                  <a:lnTo>
                    <a:pt x="112781" y="62531"/>
                  </a:lnTo>
                  <a:lnTo>
                    <a:pt x="112710" y="62578"/>
                  </a:lnTo>
                  <a:lnTo>
                    <a:pt x="112638" y="62618"/>
                  </a:lnTo>
                  <a:lnTo>
                    <a:pt x="112559" y="62658"/>
                  </a:lnTo>
                  <a:lnTo>
                    <a:pt x="112480" y="62691"/>
                  </a:lnTo>
                  <a:lnTo>
                    <a:pt x="112394" y="62718"/>
                  </a:lnTo>
                  <a:lnTo>
                    <a:pt x="112307" y="62745"/>
                  </a:lnTo>
                  <a:lnTo>
                    <a:pt x="112212" y="62771"/>
                  </a:lnTo>
                  <a:lnTo>
                    <a:pt x="112109" y="62791"/>
                  </a:lnTo>
                  <a:lnTo>
                    <a:pt x="112014" y="62805"/>
                  </a:lnTo>
                  <a:lnTo>
                    <a:pt x="111904" y="62818"/>
                  </a:lnTo>
                  <a:lnTo>
                    <a:pt x="110521" y="62925"/>
                  </a:lnTo>
                  <a:lnTo>
                    <a:pt x="109130" y="63032"/>
                  </a:lnTo>
                  <a:lnTo>
                    <a:pt x="107747" y="63132"/>
                  </a:lnTo>
                  <a:lnTo>
                    <a:pt x="106349" y="63232"/>
                  </a:lnTo>
                  <a:lnTo>
                    <a:pt x="104958" y="63319"/>
                  </a:lnTo>
                  <a:lnTo>
                    <a:pt x="103567" y="63405"/>
                  </a:lnTo>
                  <a:lnTo>
                    <a:pt x="102169" y="63492"/>
                  </a:lnTo>
                  <a:lnTo>
                    <a:pt x="100770" y="63572"/>
                  </a:lnTo>
                  <a:lnTo>
                    <a:pt x="99372" y="63646"/>
                  </a:lnTo>
                  <a:lnTo>
                    <a:pt x="97965" y="63719"/>
                  </a:lnTo>
                  <a:lnTo>
                    <a:pt x="95160" y="63846"/>
                  </a:lnTo>
                  <a:lnTo>
                    <a:pt x="92347" y="63959"/>
                  </a:lnTo>
                  <a:lnTo>
                    <a:pt x="89526" y="64060"/>
                  </a:lnTo>
                  <a:lnTo>
                    <a:pt x="86697" y="64146"/>
                  </a:lnTo>
                  <a:lnTo>
                    <a:pt x="83876" y="64220"/>
                  </a:lnTo>
                  <a:lnTo>
                    <a:pt x="81040" y="64280"/>
                  </a:lnTo>
                  <a:lnTo>
                    <a:pt x="78203" y="64333"/>
                  </a:lnTo>
                  <a:lnTo>
                    <a:pt x="75366" y="64367"/>
                  </a:lnTo>
                  <a:lnTo>
                    <a:pt x="72530" y="64393"/>
                  </a:lnTo>
                  <a:lnTo>
                    <a:pt x="69685" y="64413"/>
                  </a:lnTo>
                  <a:lnTo>
                    <a:pt x="66848" y="64420"/>
                  </a:lnTo>
                  <a:lnTo>
                    <a:pt x="64004" y="64413"/>
                  </a:lnTo>
                  <a:lnTo>
                    <a:pt x="61159" y="64407"/>
                  </a:lnTo>
                  <a:lnTo>
                    <a:pt x="58322" y="64387"/>
                  </a:lnTo>
                  <a:lnTo>
                    <a:pt x="55478" y="64360"/>
                  </a:lnTo>
                  <a:lnTo>
                    <a:pt x="52641" y="64327"/>
                  </a:lnTo>
                  <a:lnTo>
                    <a:pt x="49804" y="64293"/>
                  </a:lnTo>
                  <a:lnTo>
                    <a:pt x="46976" y="64246"/>
                  </a:lnTo>
                  <a:lnTo>
                    <a:pt x="44147" y="64200"/>
                  </a:lnTo>
                  <a:lnTo>
                    <a:pt x="38497" y="64100"/>
                  </a:lnTo>
                  <a:lnTo>
                    <a:pt x="32871" y="63979"/>
                  </a:lnTo>
                  <a:lnTo>
                    <a:pt x="21690" y="63733"/>
                  </a:lnTo>
                  <a:lnTo>
                    <a:pt x="21619" y="63773"/>
                  </a:lnTo>
                  <a:lnTo>
                    <a:pt x="21540" y="63806"/>
                  </a:lnTo>
                  <a:lnTo>
                    <a:pt x="21461" y="63839"/>
                  </a:lnTo>
                  <a:lnTo>
                    <a:pt x="21382" y="63853"/>
                  </a:lnTo>
                  <a:lnTo>
                    <a:pt x="21295" y="63866"/>
                  </a:lnTo>
                  <a:lnTo>
                    <a:pt x="21200" y="63873"/>
                  </a:lnTo>
                  <a:lnTo>
                    <a:pt x="21113" y="63866"/>
                  </a:lnTo>
                  <a:lnTo>
                    <a:pt x="21026" y="63859"/>
                  </a:lnTo>
                  <a:lnTo>
                    <a:pt x="20939" y="63839"/>
                  </a:lnTo>
                  <a:lnTo>
                    <a:pt x="20860" y="63813"/>
                  </a:lnTo>
                  <a:lnTo>
                    <a:pt x="20789" y="63779"/>
                  </a:lnTo>
                  <a:lnTo>
                    <a:pt x="20718" y="63733"/>
                  </a:lnTo>
                  <a:lnTo>
                    <a:pt x="20655" y="63686"/>
                  </a:lnTo>
                  <a:lnTo>
                    <a:pt x="20600" y="63626"/>
                  </a:lnTo>
                  <a:lnTo>
                    <a:pt x="20552" y="63566"/>
                  </a:lnTo>
                  <a:lnTo>
                    <a:pt x="20513" y="63492"/>
                  </a:lnTo>
                  <a:lnTo>
                    <a:pt x="20465" y="63446"/>
                  </a:lnTo>
                  <a:lnTo>
                    <a:pt x="20418" y="63392"/>
                  </a:lnTo>
                  <a:lnTo>
                    <a:pt x="20378" y="63339"/>
                  </a:lnTo>
                  <a:lnTo>
                    <a:pt x="20347" y="63285"/>
                  </a:lnTo>
                  <a:lnTo>
                    <a:pt x="20315" y="63232"/>
                  </a:lnTo>
                  <a:lnTo>
                    <a:pt x="20292" y="63172"/>
                  </a:lnTo>
                  <a:lnTo>
                    <a:pt x="20276" y="63112"/>
                  </a:lnTo>
                  <a:lnTo>
                    <a:pt x="20260" y="63052"/>
                  </a:lnTo>
                  <a:lnTo>
                    <a:pt x="20252" y="62992"/>
                  </a:lnTo>
                  <a:lnTo>
                    <a:pt x="20252" y="62925"/>
                  </a:lnTo>
                  <a:lnTo>
                    <a:pt x="20252" y="62865"/>
                  </a:lnTo>
                  <a:lnTo>
                    <a:pt x="20260" y="62798"/>
                  </a:lnTo>
                  <a:lnTo>
                    <a:pt x="20276" y="62738"/>
                  </a:lnTo>
                  <a:lnTo>
                    <a:pt x="20292" y="62678"/>
                  </a:lnTo>
                  <a:lnTo>
                    <a:pt x="20315" y="62618"/>
                  </a:lnTo>
                  <a:lnTo>
                    <a:pt x="20339" y="62558"/>
                  </a:lnTo>
                  <a:lnTo>
                    <a:pt x="20189" y="61730"/>
                  </a:lnTo>
                  <a:lnTo>
                    <a:pt x="20054" y="60896"/>
                  </a:lnTo>
                  <a:lnTo>
                    <a:pt x="19928" y="60055"/>
                  </a:lnTo>
                  <a:lnTo>
                    <a:pt x="19817" y="59207"/>
                  </a:lnTo>
                  <a:lnTo>
                    <a:pt x="19715" y="58353"/>
                  </a:lnTo>
                  <a:lnTo>
                    <a:pt x="19620" y="57499"/>
                  </a:lnTo>
                  <a:lnTo>
                    <a:pt x="19541" y="56631"/>
                  </a:lnTo>
                  <a:lnTo>
                    <a:pt x="19470" y="55764"/>
                  </a:lnTo>
                  <a:lnTo>
                    <a:pt x="19414" y="54889"/>
                  </a:lnTo>
                  <a:lnTo>
                    <a:pt x="19367" y="54015"/>
                  </a:lnTo>
                  <a:lnTo>
                    <a:pt x="19328" y="53134"/>
                  </a:lnTo>
                  <a:lnTo>
                    <a:pt x="19296" y="52253"/>
                  </a:lnTo>
                  <a:lnTo>
                    <a:pt x="19280" y="51372"/>
                  </a:lnTo>
                  <a:lnTo>
                    <a:pt x="19264" y="50491"/>
                  </a:lnTo>
                  <a:lnTo>
                    <a:pt x="19264" y="49603"/>
                  </a:lnTo>
                  <a:lnTo>
                    <a:pt x="19280" y="48716"/>
                  </a:lnTo>
                  <a:lnTo>
                    <a:pt x="19296" y="47835"/>
                  </a:lnTo>
                  <a:lnTo>
                    <a:pt x="19328" y="46947"/>
                  </a:lnTo>
                  <a:lnTo>
                    <a:pt x="19359" y="46066"/>
                  </a:lnTo>
                  <a:lnTo>
                    <a:pt x="19407" y="45185"/>
                  </a:lnTo>
                  <a:lnTo>
                    <a:pt x="19462" y="44304"/>
                  </a:lnTo>
                  <a:lnTo>
                    <a:pt x="19525" y="43430"/>
                  </a:lnTo>
                  <a:lnTo>
                    <a:pt x="19596" y="42555"/>
                  </a:lnTo>
                  <a:lnTo>
                    <a:pt x="19683" y="41688"/>
                  </a:lnTo>
                  <a:lnTo>
                    <a:pt x="19770" y="40827"/>
                  </a:lnTo>
                  <a:lnTo>
                    <a:pt x="19865" y="39966"/>
                  </a:lnTo>
                  <a:lnTo>
                    <a:pt x="19968" y="39111"/>
                  </a:lnTo>
                  <a:lnTo>
                    <a:pt x="20078" y="38264"/>
                  </a:lnTo>
                  <a:lnTo>
                    <a:pt x="20205" y="37423"/>
                  </a:lnTo>
                  <a:lnTo>
                    <a:pt x="20331" y="36595"/>
                  </a:lnTo>
                  <a:lnTo>
                    <a:pt x="20465" y="35768"/>
                  </a:lnTo>
                  <a:lnTo>
                    <a:pt x="20608" y="34947"/>
                  </a:lnTo>
                  <a:lnTo>
                    <a:pt x="20623" y="34860"/>
                  </a:lnTo>
                  <a:lnTo>
                    <a:pt x="20655" y="34773"/>
                  </a:lnTo>
                  <a:lnTo>
                    <a:pt x="20687" y="34693"/>
                  </a:lnTo>
                  <a:lnTo>
                    <a:pt x="20726" y="34620"/>
                  </a:lnTo>
                  <a:lnTo>
                    <a:pt x="20774" y="34553"/>
                  </a:lnTo>
                  <a:lnTo>
                    <a:pt x="20821" y="34493"/>
                  </a:lnTo>
                  <a:lnTo>
                    <a:pt x="20876" y="34439"/>
                  </a:lnTo>
                  <a:lnTo>
                    <a:pt x="20939" y="34386"/>
                  </a:lnTo>
                  <a:lnTo>
                    <a:pt x="21003" y="34346"/>
                  </a:lnTo>
                  <a:lnTo>
                    <a:pt x="21074" y="34306"/>
                  </a:lnTo>
                  <a:lnTo>
                    <a:pt x="21145" y="34273"/>
                  </a:lnTo>
                  <a:lnTo>
                    <a:pt x="21224" y="34239"/>
                  </a:lnTo>
                  <a:lnTo>
                    <a:pt x="21303" y="34213"/>
                  </a:lnTo>
                  <a:lnTo>
                    <a:pt x="21382" y="34192"/>
                  </a:lnTo>
                  <a:lnTo>
                    <a:pt x="21469" y="34179"/>
                  </a:lnTo>
                  <a:lnTo>
                    <a:pt x="21556" y="34166"/>
                  </a:lnTo>
                  <a:lnTo>
                    <a:pt x="21619" y="34112"/>
                  </a:lnTo>
                  <a:lnTo>
                    <a:pt x="21690" y="34059"/>
                  </a:lnTo>
                  <a:lnTo>
                    <a:pt x="21777" y="34019"/>
                  </a:lnTo>
                  <a:lnTo>
                    <a:pt x="21864" y="33979"/>
                  </a:lnTo>
                  <a:lnTo>
                    <a:pt x="21967" y="33946"/>
                  </a:lnTo>
                  <a:lnTo>
                    <a:pt x="22069" y="33926"/>
                  </a:lnTo>
                  <a:lnTo>
                    <a:pt x="22188" y="33905"/>
                  </a:lnTo>
                  <a:lnTo>
                    <a:pt x="22306" y="33905"/>
                  </a:lnTo>
                  <a:lnTo>
                    <a:pt x="25104" y="33859"/>
                  </a:lnTo>
                  <a:lnTo>
                    <a:pt x="27893" y="33819"/>
                  </a:lnTo>
                  <a:lnTo>
                    <a:pt x="30690" y="33785"/>
                  </a:lnTo>
                  <a:lnTo>
                    <a:pt x="33487" y="33759"/>
                  </a:lnTo>
                  <a:lnTo>
                    <a:pt x="36285" y="33745"/>
                  </a:lnTo>
                  <a:lnTo>
                    <a:pt x="39082" y="33732"/>
                  </a:lnTo>
                  <a:lnTo>
                    <a:pt x="41887" y="33725"/>
                  </a:lnTo>
                  <a:close/>
                  <a:moveTo>
                    <a:pt x="62044" y="1"/>
                  </a:moveTo>
                  <a:lnTo>
                    <a:pt x="58796" y="14"/>
                  </a:lnTo>
                  <a:lnTo>
                    <a:pt x="55280" y="34"/>
                  </a:lnTo>
                  <a:lnTo>
                    <a:pt x="51764" y="67"/>
                  </a:lnTo>
                  <a:lnTo>
                    <a:pt x="48240" y="107"/>
                  </a:lnTo>
                  <a:lnTo>
                    <a:pt x="44724" y="154"/>
                  </a:lnTo>
                  <a:lnTo>
                    <a:pt x="41215" y="207"/>
                  </a:lnTo>
                  <a:lnTo>
                    <a:pt x="37699" y="274"/>
                  </a:lnTo>
                  <a:lnTo>
                    <a:pt x="34183" y="348"/>
                  </a:lnTo>
                  <a:lnTo>
                    <a:pt x="30674" y="428"/>
                  </a:lnTo>
                  <a:lnTo>
                    <a:pt x="29845" y="441"/>
                  </a:lnTo>
                  <a:lnTo>
                    <a:pt x="28975" y="441"/>
                  </a:lnTo>
                  <a:lnTo>
                    <a:pt x="28067" y="434"/>
                  </a:lnTo>
                  <a:lnTo>
                    <a:pt x="27126" y="421"/>
                  </a:lnTo>
                  <a:lnTo>
                    <a:pt x="25159" y="381"/>
                  </a:lnTo>
                  <a:lnTo>
                    <a:pt x="23112" y="341"/>
                  </a:lnTo>
                  <a:lnTo>
                    <a:pt x="22062" y="328"/>
                  </a:lnTo>
                  <a:lnTo>
                    <a:pt x="20995" y="321"/>
                  </a:lnTo>
                  <a:lnTo>
                    <a:pt x="19928" y="328"/>
                  </a:lnTo>
                  <a:lnTo>
                    <a:pt x="18853" y="348"/>
                  </a:lnTo>
                  <a:lnTo>
                    <a:pt x="18316" y="361"/>
                  </a:lnTo>
                  <a:lnTo>
                    <a:pt x="17779" y="374"/>
                  </a:lnTo>
                  <a:lnTo>
                    <a:pt x="17241" y="401"/>
                  </a:lnTo>
                  <a:lnTo>
                    <a:pt x="16704" y="428"/>
                  </a:lnTo>
                  <a:lnTo>
                    <a:pt x="16167" y="461"/>
                  </a:lnTo>
                  <a:lnTo>
                    <a:pt x="15637" y="494"/>
                  </a:lnTo>
                  <a:lnTo>
                    <a:pt x="15108" y="534"/>
                  </a:lnTo>
                  <a:lnTo>
                    <a:pt x="14579" y="588"/>
                  </a:lnTo>
                  <a:lnTo>
                    <a:pt x="14057" y="641"/>
                  </a:lnTo>
                  <a:lnTo>
                    <a:pt x="13536" y="701"/>
                  </a:lnTo>
                  <a:lnTo>
                    <a:pt x="13014" y="768"/>
                  </a:lnTo>
                  <a:lnTo>
                    <a:pt x="12508" y="841"/>
                  </a:lnTo>
                  <a:lnTo>
                    <a:pt x="12003" y="922"/>
                  </a:lnTo>
                  <a:lnTo>
                    <a:pt x="11497" y="1008"/>
                  </a:lnTo>
                  <a:lnTo>
                    <a:pt x="11007" y="1108"/>
                  </a:lnTo>
                  <a:lnTo>
                    <a:pt x="10517" y="1215"/>
                  </a:lnTo>
                  <a:lnTo>
                    <a:pt x="10035" y="1329"/>
                  </a:lnTo>
                  <a:lnTo>
                    <a:pt x="9561" y="1449"/>
                  </a:lnTo>
                  <a:lnTo>
                    <a:pt x="9095" y="1582"/>
                  </a:lnTo>
                  <a:lnTo>
                    <a:pt x="8637" y="1722"/>
                  </a:lnTo>
                  <a:lnTo>
                    <a:pt x="8186" y="1869"/>
                  </a:lnTo>
                  <a:lnTo>
                    <a:pt x="7752" y="2029"/>
                  </a:lnTo>
                  <a:lnTo>
                    <a:pt x="7317" y="2203"/>
                  </a:lnTo>
                  <a:lnTo>
                    <a:pt x="6898" y="2383"/>
                  </a:lnTo>
                  <a:lnTo>
                    <a:pt x="6487" y="2570"/>
                  </a:lnTo>
                  <a:lnTo>
                    <a:pt x="6084" y="2777"/>
                  </a:lnTo>
                  <a:lnTo>
                    <a:pt x="5697" y="2991"/>
                  </a:lnTo>
                  <a:lnTo>
                    <a:pt x="5326" y="3218"/>
                  </a:lnTo>
                  <a:lnTo>
                    <a:pt x="5136" y="3331"/>
                  </a:lnTo>
                  <a:lnTo>
                    <a:pt x="4954" y="3451"/>
                  </a:lnTo>
                  <a:lnTo>
                    <a:pt x="4781" y="3578"/>
                  </a:lnTo>
                  <a:lnTo>
                    <a:pt x="4607" y="3705"/>
                  </a:lnTo>
                  <a:lnTo>
                    <a:pt x="4433" y="3832"/>
                  </a:lnTo>
                  <a:lnTo>
                    <a:pt x="4267" y="3965"/>
                  </a:lnTo>
                  <a:lnTo>
                    <a:pt x="4101" y="4105"/>
                  </a:lnTo>
                  <a:lnTo>
                    <a:pt x="3943" y="4245"/>
                  </a:lnTo>
                  <a:lnTo>
                    <a:pt x="3785" y="4385"/>
                  </a:lnTo>
                  <a:lnTo>
                    <a:pt x="3635" y="4532"/>
                  </a:lnTo>
                  <a:lnTo>
                    <a:pt x="3485" y="4679"/>
                  </a:lnTo>
                  <a:lnTo>
                    <a:pt x="3335" y="4833"/>
                  </a:lnTo>
                  <a:lnTo>
                    <a:pt x="3192" y="4993"/>
                  </a:lnTo>
                  <a:lnTo>
                    <a:pt x="3050" y="5153"/>
                  </a:lnTo>
                  <a:lnTo>
                    <a:pt x="2916" y="5313"/>
                  </a:lnTo>
                  <a:lnTo>
                    <a:pt x="2789" y="5480"/>
                  </a:lnTo>
                  <a:lnTo>
                    <a:pt x="2663" y="5654"/>
                  </a:lnTo>
                  <a:lnTo>
                    <a:pt x="2536" y="5827"/>
                  </a:lnTo>
                  <a:lnTo>
                    <a:pt x="2418" y="6007"/>
                  </a:lnTo>
                  <a:lnTo>
                    <a:pt x="2299" y="6188"/>
                  </a:lnTo>
                  <a:lnTo>
                    <a:pt x="2189" y="6374"/>
                  </a:lnTo>
                  <a:lnTo>
                    <a:pt x="2086" y="6561"/>
                  </a:lnTo>
                  <a:lnTo>
                    <a:pt x="1983" y="6755"/>
                  </a:lnTo>
                  <a:lnTo>
                    <a:pt x="1889" y="6948"/>
                  </a:lnTo>
                  <a:lnTo>
                    <a:pt x="1881" y="6968"/>
                  </a:lnTo>
                  <a:lnTo>
                    <a:pt x="1873" y="6975"/>
                  </a:lnTo>
                  <a:lnTo>
                    <a:pt x="1865" y="6988"/>
                  </a:lnTo>
                  <a:lnTo>
                    <a:pt x="1920" y="7055"/>
                  </a:lnTo>
                  <a:lnTo>
                    <a:pt x="1975" y="7129"/>
                  </a:lnTo>
                  <a:lnTo>
                    <a:pt x="2023" y="7202"/>
                  </a:lnTo>
                  <a:lnTo>
                    <a:pt x="2062" y="7275"/>
                  </a:lnTo>
                  <a:lnTo>
                    <a:pt x="2102" y="7349"/>
                  </a:lnTo>
                  <a:lnTo>
                    <a:pt x="2133" y="7429"/>
                  </a:lnTo>
                  <a:lnTo>
                    <a:pt x="2157" y="7509"/>
                  </a:lnTo>
                  <a:lnTo>
                    <a:pt x="2181" y="7589"/>
                  </a:lnTo>
                  <a:lnTo>
                    <a:pt x="2197" y="7669"/>
                  </a:lnTo>
                  <a:lnTo>
                    <a:pt x="2205" y="7749"/>
                  </a:lnTo>
                  <a:lnTo>
                    <a:pt x="2212" y="7829"/>
                  </a:lnTo>
                  <a:lnTo>
                    <a:pt x="2212" y="7909"/>
                  </a:lnTo>
                  <a:lnTo>
                    <a:pt x="2205" y="7990"/>
                  </a:lnTo>
                  <a:lnTo>
                    <a:pt x="2197" y="8070"/>
                  </a:lnTo>
                  <a:lnTo>
                    <a:pt x="2181" y="8150"/>
                  </a:lnTo>
                  <a:lnTo>
                    <a:pt x="2165" y="8223"/>
                  </a:lnTo>
                  <a:lnTo>
                    <a:pt x="2141" y="8303"/>
                  </a:lnTo>
                  <a:lnTo>
                    <a:pt x="2110" y="8377"/>
                  </a:lnTo>
                  <a:lnTo>
                    <a:pt x="2070" y="8450"/>
                  </a:lnTo>
                  <a:lnTo>
                    <a:pt x="2031" y="8517"/>
                  </a:lnTo>
                  <a:lnTo>
                    <a:pt x="1991" y="8584"/>
                  </a:lnTo>
                  <a:lnTo>
                    <a:pt x="1936" y="8650"/>
                  </a:lnTo>
                  <a:lnTo>
                    <a:pt x="1881" y="8710"/>
                  </a:lnTo>
                  <a:lnTo>
                    <a:pt x="1825" y="8770"/>
                  </a:lnTo>
                  <a:lnTo>
                    <a:pt x="1754" y="8824"/>
                  </a:lnTo>
                  <a:lnTo>
                    <a:pt x="1683" y="8871"/>
                  </a:lnTo>
                  <a:lnTo>
                    <a:pt x="1612" y="8917"/>
                  </a:lnTo>
                  <a:lnTo>
                    <a:pt x="1525" y="8964"/>
                  </a:lnTo>
                  <a:lnTo>
                    <a:pt x="1446" y="8997"/>
                  </a:lnTo>
                  <a:lnTo>
                    <a:pt x="1351" y="9031"/>
                  </a:lnTo>
                  <a:lnTo>
                    <a:pt x="1256" y="9057"/>
                  </a:lnTo>
                  <a:lnTo>
                    <a:pt x="1154" y="9084"/>
                  </a:lnTo>
                  <a:lnTo>
                    <a:pt x="1098" y="9344"/>
                  </a:lnTo>
                  <a:lnTo>
                    <a:pt x="1043" y="9611"/>
                  </a:lnTo>
                  <a:lnTo>
                    <a:pt x="940" y="10159"/>
                  </a:lnTo>
                  <a:lnTo>
                    <a:pt x="861" y="10719"/>
                  </a:lnTo>
                  <a:lnTo>
                    <a:pt x="790" y="11293"/>
                  </a:lnTo>
                  <a:lnTo>
                    <a:pt x="735" y="11881"/>
                  </a:lnTo>
                  <a:lnTo>
                    <a:pt x="695" y="12481"/>
                  </a:lnTo>
                  <a:lnTo>
                    <a:pt x="672" y="13095"/>
                  </a:lnTo>
                  <a:lnTo>
                    <a:pt x="648" y="13716"/>
                  </a:lnTo>
                  <a:lnTo>
                    <a:pt x="640" y="14343"/>
                  </a:lnTo>
                  <a:lnTo>
                    <a:pt x="640" y="14977"/>
                  </a:lnTo>
                  <a:lnTo>
                    <a:pt x="656" y="15625"/>
                  </a:lnTo>
                  <a:lnTo>
                    <a:pt x="672" y="16266"/>
                  </a:lnTo>
                  <a:lnTo>
                    <a:pt x="695" y="16920"/>
                  </a:lnTo>
                  <a:lnTo>
                    <a:pt x="727" y="17567"/>
                  </a:lnTo>
                  <a:lnTo>
                    <a:pt x="806" y="18875"/>
                  </a:lnTo>
                  <a:lnTo>
                    <a:pt x="893" y="20170"/>
                  </a:lnTo>
                  <a:lnTo>
                    <a:pt x="988" y="21451"/>
                  </a:lnTo>
                  <a:lnTo>
                    <a:pt x="1083" y="22706"/>
                  </a:lnTo>
                  <a:lnTo>
                    <a:pt x="1177" y="23928"/>
                  </a:lnTo>
                  <a:lnTo>
                    <a:pt x="1256" y="25102"/>
                  </a:lnTo>
                  <a:lnTo>
                    <a:pt x="1280" y="25670"/>
                  </a:lnTo>
                  <a:lnTo>
                    <a:pt x="1312" y="26223"/>
                  </a:lnTo>
                  <a:lnTo>
                    <a:pt x="1327" y="26757"/>
                  </a:lnTo>
                  <a:lnTo>
                    <a:pt x="1335" y="27278"/>
                  </a:lnTo>
                  <a:lnTo>
                    <a:pt x="1335" y="27779"/>
                  </a:lnTo>
                  <a:lnTo>
                    <a:pt x="1327" y="28259"/>
                  </a:lnTo>
                  <a:lnTo>
                    <a:pt x="1193" y="33585"/>
                  </a:lnTo>
                  <a:lnTo>
                    <a:pt x="1043" y="38904"/>
                  </a:lnTo>
                  <a:lnTo>
                    <a:pt x="893" y="44224"/>
                  </a:lnTo>
                  <a:lnTo>
                    <a:pt x="759" y="49550"/>
                  </a:lnTo>
                  <a:lnTo>
                    <a:pt x="680" y="52099"/>
                  </a:lnTo>
                  <a:lnTo>
                    <a:pt x="585" y="54656"/>
                  </a:lnTo>
                  <a:lnTo>
                    <a:pt x="371" y="59781"/>
                  </a:lnTo>
                  <a:lnTo>
                    <a:pt x="269" y="62351"/>
                  </a:lnTo>
                  <a:lnTo>
                    <a:pt x="174" y="64927"/>
                  </a:lnTo>
                  <a:lnTo>
                    <a:pt x="95" y="67497"/>
                  </a:lnTo>
                  <a:lnTo>
                    <a:pt x="63" y="68785"/>
                  </a:lnTo>
                  <a:lnTo>
                    <a:pt x="40" y="70073"/>
                  </a:lnTo>
                  <a:lnTo>
                    <a:pt x="16" y="71361"/>
                  </a:lnTo>
                  <a:lnTo>
                    <a:pt x="8" y="72643"/>
                  </a:lnTo>
                  <a:lnTo>
                    <a:pt x="0" y="73931"/>
                  </a:lnTo>
                  <a:lnTo>
                    <a:pt x="8" y="75212"/>
                  </a:lnTo>
                  <a:lnTo>
                    <a:pt x="24" y="76500"/>
                  </a:lnTo>
                  <a:lnTo>
                    <a:pt x="47" y="77782"/>
                  </a:lnTo>
                  <a:lnTo>
                    <a:pt x="79" y="79070"/>
                  </a:lnTo>
                  <a:lnTo>
                    <a:pt x="126" y="80351"/>
                  </a:lnTo>
                  <a:lnTo>
                    <a:pt x="182" y="81626"/>
                  </a:lnTo>
                  <a:lnTo>
                    <a:pt x="253" y="82908"/>
                  </a:lnTo>
                  <a:lnTo>
                    <a:pt x="340" y="84189"/>
                  </a:lnTo>
                  <a:lnTo>
                    <a:pt x="442" y="85464"/>
                  </a:lnTo>
                  <a:lnTo>
                    <a:pt x="553" y="86738"/>
                  </a:lnTo>
                  <a:lnTo>
                    <a:pt x="687" y="88013"/>
                  </a:lnTo>
                  <a:lnTo>
                    <a:pt x="838" y="89281"/>
                  </a:lnTo>
                  <a:lnTo>
                    <a:pt x="996" y="90556"/>
                  </a:lnTo>
                  <a:lnTo>
                    <a:pt x="1075" y="91090"/>
                  </a:lnTo>
                  <a:lnTo>
                    <a:pt x="1162" y="91604"/>
                  </a:lnTo>
                  <a:lnTo>
                    <a:pt x="1256" y="92085"/>
                  </a:lnTo>
                  <a:lnTo>
                    <a:pt x="1367" y="92538"/>
                  </a:lnTo>
                  <a:lnTo>
                    <a:pt x="1478" y="92966"/>
                  </a:lnTo>
                  <a:lnTo>
                    <a:pt x="1604" y="93373"/>
                  </a:lnTo>
                  <a:lnTo>
                    <a:pt x="1675" y="93566"/>
                  </a:lnTo>
                  <a:lnTo>
                    <a:pt x="1746" y="93753"/>
                  </a:lnTo>
                  <a:lnTo>
                    <a:pt x="1817" y="93933"/>
                  </a:lnTo>
                  <a:lnTo>
                    <a:pt x="1889" y="94107"/>
                  </a:lnTo>
                  <a:lnTo>
                    <a:pt x="1968" y="94280"/>
                  </a:lnTo>
                  <a:lnTo>
                    <a:pt x="2054" y="94441"/>
                  </a:lnTo>
                  <a:lnTo>
                    <a:pt x="2141" y="94601"/>
                  </a:lnTo>
                  <a:lnTo>
                    <a:pt x="2228" y="94754"/>
                  </a:lnTo>
                  <a:lnTo>
                    <a:pt x="2323" y="94901"/>
                  </a:lnTo>
                  <a:lnTo>
                    <a:pt x="2418" y="95048"/>
                  </a:lnTo>
                  <a:lnTo>
                    <a:pt x="2513" y="95188"/>
                  </a:lnTo>
                  <a:lnTo>
                    <a:pt x="2615" y="95322"/>
                  </a:lnTo>
                  <a:lnTo>
                    <a:pt x="2726" y="95455"/>
                  </a:lnTo>
                  <a:lnTo>
                    <a:pt x="2837" y="95575"/>
                  </a:lnTo>
                  <a:lnTo>
                    <a:pt x="2955" y="95702"/>
                  </a:lnTo>
                  <a:lnTo>
                    <a:pt x="3074" y="95815"/>
                  </a:lnTo>
                  <a:lnTo>
                    <a:pt x="3192" y="95929"/>
                  </a:lnTo>
                  <a:lnTo>
                    <a:pt x="3319" y="96036"/>
                  </a:lnTo>
                  <a:lnTo>
                    <a:pt x="3453" y="96142"/>
                  </a:lnTo>
                  <a:lnTo>
                    <a:pt x="3587" y="96243"/>
                  </a:lnTo>
                  <a:lnTo>
                    <a:pt x="3730" y="96343"/>
                  </a:lnTo>
                  <a:lnTo>
                    <a:pt x="3872" y="96436"/>
                  </a:lnTo>
                  <a:lnTo>
                    <a:pt x="4022" y="96530"/>
                  </a:lnTo>
                  <a:lnTo>
                    <a:pt x="4180" y="96616"/>
                  </a:lnTo>
                  <a:lnTo>
                    <a:pt x="4338" y="96703"/>
                  </a:lnTo>
                  <a:lnTo>
                    <a:pt x="4496" y="96783"/>
                  </a:lnTo>
                  <a:lnTo>
                    <a:pt x="4670" y="96863"/>
                  </a:lnTo>
                  <a:lnTo>
                    <a:pt x="4844" y="96943"/>
                  </a:lnTo>
                  <a:lnTo>
                    <a:pt x="5018" y="97017"/>
                  </a:lnTo>
                  <a:lnTo>
                    <a:pt x="5199" y="97084"/>
                  </a:lnTo>
                  <a:lnTo>
                    <a:pt x="5586" y="97224"/>
                  </a:lnTo>
                  <a:lnTo>
                    <a:pt x="5989" y="97350"/>
                  </a:lnTo>
                  <a:lnTo>
                    <a:pt x="6416" y="97471"/>
                  </a:lnTo>
                  <a:lnTo>
                    <a:pt x="6859" y="97584"/>
                  </a:lnTo>
                  <a:lnTo>
                    <a:pt x="7333" y="97698"/>
                  </a:lnTo>
                  <a:lnTo>
                    <a:pt x="7831" y="97798"/>
                  </a:lnTo>
                  <a:lnTo>
                    <a:pt x="8352" y="97898"/>
                  </a:lnTo>
                  <a:lnTo>
                    <a:pt x="8897" y="97998"/>
                  </a:lnTo>
                  <a:lnTo>
                    <a:pt x="9466" y="98098"/>
                  </a:lnTo>
                  <a:lnTo>
                    <a:pt x="10691" y="98292"/>
                  </a:lnTo>
                  <a:lnTo>
                    <a:pt x="11070" y="98345"/>
                  </a:lnTo>
                  <a:lnTo>
                    <a:pt x="11450" y="98398"/>
                  </a:lnTo>
                  <a:lnTo>
                    <a:pt x="11837" y="98438"/>
                  </a:lnTo>
                  <a:lnTo>
                    <a:pt x="12224" y="98478"/>
                  </a:lnTo>
                  <a:lnTo>
                    <a:pt x="12611" y="98512"/>
                  </a:lnTo>
                  <a:lnTo>
                    <a:pt x="13006" y="98538"/>
                  </a:lnTo>
                  <a:lnTo>
                    <a:pt x="13401" y="98565"/>
                  </a:lnTo>
                  <a:lnTo>
                    <a:pt x="13796" y="98585"/>
                  </a:lnTo>
                  <a:lnTo>
                    <a:pt x="14602" y="98619"/>
                  </a:lnTo>
                  <a:lnTo>
                    <a:pt x="15408" y="98632"/>
                  </a:lnTo>
                  <a:lnTo>
                    <a:pt x="16222" y="98639"/>
                  </a:lnTo>
                  <a:lnTo>
                    <a:pt x="17036" y="98639"/>
                  </a:lnTo>
                  <a:lnTo>
                    <a:pt x="17850" y="98625"/>
                  </a:lnTo>
                  <a:lnTo>
                    <a:pt x="18664" y="98612"/>
                  </a:lnTo>
                  <a:lnTo>
                    <a:pt x="20284" y="98579"/>
                  </a:lnTo>
                  <a:lnTo>
                    <a:pt x="21872" y="98545"/>
                  </a:lnTo>
                  <a:lnTo>
                    <a:pt x="22646" y="98538"/>
                  </a:lnTo>
                  <a:lnTo>
                    <a:pt x="23413" y="98532"/>
                  </a:lnTo>
                  <a:lnTo>
                    <a:pt x="24977" y="98538"/>
                  </a:lnTo>
                  <a:lnTo>
                    <a:pt x="26534" y="98525"/>
                  </a:lnTo>
                  <a:lnTo>
                    <a:pt x="28098" y="98512"/>
                  </a:lnTo>
                  <a:lnTo>
                    <a:pt x="29655" y="98485"/>
                  </a:lnTo>
                  <a:lnTo>
                    <a:pt x="32784" y="98425"/>
                  </a:lnTo>
                  <a:lnTo>
                    <a:pt x="35905" y="98358"/>
                  </a:lnTo>
                  <a:lnTo>
                    <a:pt x="37470" y="98332"/>
                  </a:lnTo>
                  <a:lnTo>
                    <a:pt x="39026" y="98298"/>
                  </a:lnTo>
                  <a:lnTo>
                    <a:pt x="40591" y="98278"/>
                  </a:lnTo>
                  <a:lnTo>
                    <a:pt x="42155" y="98265"/>
                  </a:lnTo>
                  <a:lnTo>
                    <a:pt x="43712" y="98258"/>
                  </a:lnTo>
                  <a:lnTo>
                    <a:pt x="45277" y="98265"/>
                  </a:lnTo>
                  <a:lnTo>
                    <a:pt x="46833" y="98278"/>
                  </a:lnTo>
                  <a:lnTo>
                    <a:pt x="48398" y="98312"/>
                  </a:lnTo>
                  <a:lnTo>
                    <a:pt x="48785" y="98071"/>
                  </a:lnTo>
                  <a:lnTo>
                    <a:pt x="49180" y="97844"/>
                  </a:lnTo>
                  <a:lnTo>
                    <a:pt x="49575" y="97617"/>
                  </a:lnTo>
                  <a:lnTo>
                    <a:pt x="49978" y="97397"/>
                  </a:lnTo>
                  <a:lnTo>
                    <a:pt x="50381" y="97177"/>
                  </a:lnTo>
                  <a:lnTo>
                    <a:pt x="50792" y="96970"/>
                  </a:lnTo>
                  <a:lnTo>
                    <a:pt x="51203" y="96763"/>
                  </a:lnTo>
                  <a:lnTo>
                    <a:pt x="51622" y="96563"/>
                  </a:lnTo>
                  <a:lnTo>
                    <a:pt x="52040" y="96363"/>
                  </a:lnTo>
                  <a:lnTo>
                    <a:pt x="52467" y="96176"/>
                  </a:lnTo>
                  <a:lnTo>
                    <a:pt x="52894" y="95989"/>
                  </a:lnTo>
                  <a:lnTo>
                    <a:pt x="53328" y="95809"/>
                  </a:lnTo>
                  <a:lnTo>
                    <a:pt x="53763" y="95629"/>
                  </a:lnTo>
                  <a:lnTo>
                    <a:pt x="54206" y="95462"/>
                  </a:lnTo>
                  <a:lnTo>
                    <a:pt x="54648" y="95302"/>
                  </a:lnTo>
                  <a:lnTo>
                    <a:pt x="55098" y="95141"/>
                  </a:lnTo>
                  <a:lnTo>
                    <a:pt x="55549" y="94988"/>
                  </a:lnTo>
                  <a:lnTo>
                    <a:pt x="56007" y="94841"/>
                  </a:lnTo>
                  <a:lnTo>
                    <a:pt x="56473" y="94701"/>
                  </a:lnTo>
                  <a:lnTo>
                    <a:pt x="56932" y="94561"/>
                  </a:lnTo>
                  <a:lnTo>
                    <a:pt x="57406" y="94434"/>
                  </a:lnTo>
                  <a:lnTo>
                    <a:pt x="57880" y="94314"/>
                  </a:lnTo>
                  <a:lnTo>
                    <a:pt x="58354" y="94194"/>
                  </a:lnTo>
                  <a:lnTo>
                    <a:pt x="58836" y="94080"/>
                  </a:lnTo>
                  <a:lnTo>
                    <a:pt x="59326" y="93973"/>
                  </a:lnTo>
                  <a:lnTo>
                    <a:pt x="59816" y="93880"/>
                  </a:lnTo>
                  <a:lnTo>
                    <a:pt x="60306" y="93786"/>
                  </a:lnTo>
                  <a:lnTo>
                    <a:pt x="60811" y="93700"/>
                  </a:lnTo>
                  <a:lnTo>
                    <a:pt x="61309" y="93620"/>
                  </a:lnTo>
                  <a:lnTo>
                    <a:pt x="61815" y="93540"/>
                  </a:lnTo>
                  <a:lnTo>
                    <a:pt x="62328" y="93473"/>
                  </a:lnTo>
                  <a:lnTo>
                    <a:pt x="62850" y="93413"/>
                  </a:lnTo>
                  <a:lnTo>
                    <a:pt x="63593" y="93339"/>
                  </a:lnTo>
                  <a:lnTo>
                    <a:pt x="64320" y="93273"/>
                  </a:lnTo>
                  <a:lnTo>
                    <a:pt x="65047" y="93226"/>
                  </a:lnTo>
                  <a:lnTo>
                    <a:pt x="65758" y="93192"/>
                  </a:lnTo>
                  <a:lnTo>
                    <a:pt x="66469" y="93172"/>
                  </a:lnTo>
                  <a:lnTo>
                    <a:pt x="67164" y="93166"/>
                  </a:lnTo>
                  <a:lnTo>
                    <a:pt x="67852" y="93172"/>
                  </a:lnTo>
                  <a:lnTo>
                    <a:pt x="68531" y="93192"/>
                  </a:lnTo>
                  <a:lnTo>
                    <a:pt x="69195" y="93226"/>
                  </a:lnTo>
                  <a:lnTo>
                    <a:pt x="69859" y="93266"/>
                  </a:lnTo>
                  <a:lnTo>
                    <a:pt x="70515" y="93326"/>
                  </a:lnTo>
                  <a:lnTo>
                    <a:pt x="71155" y="93399"/>
                  </a:lnTo>
                  <a:lnTo>
                    <a:pt x="71787" y="93486"/>
                  </a:lnTo>
                  <a:lnTo>
                    <a:pt x="72419" y="93580"/>
                  </a:lnTo>
                  <a:lnTo>
                    <a:pt x="73035" y="93686"/>
                  </a:lnTo>
                  <a:lnTo>
                    <a:pt x="73644" y="93813"/>
                  </a:lnTo>
                  <a:lnTo>
                    <a:pt x="74244" y="93947"/>
                  </a:lnTo>
                  <a:lnTo>
                    <a:pt x="74837" y="94087"/>
                  </a:lnTo>
                  <a:lnTo>
                    <a:pt x="75429" y="94247"/>
                  </a:lnTo>
                  <a:lnTo>
                    <a:pt x="76006" y="94414"/>
                  </a:lnTo>
                  <a:lnTo>
                    <a:pt x="76575" y="94594"/>
                  </a:lnTo>
                  <a:lnTo>
                    <a:pt x="77136" y="94781"/>
                  </a:lnTo>
                  <a:lnTo>
                    <a:pt x="77689" y="94981"/>
                  </a:lnTo>
                  <a:lnTo>
                    <a:pt x="78235" y="95195"/>
                  </a:lnTo>
                  <a:lnTo>
                    <a:pt x="78772" y="95422"/>
                  </a:lnTo>
                  <a:lnTo>
                    <a:pt x="79301" y="95649"/>
                  </a:lnTo>
                  <a:lnTo>
                    <a:pt x="79823" y="95896"/>
                  </a:lnTo>
                  <a:lnTo>
                    <a:pt x="80336" y="96149"/>
                  </a:lnTo>
                  <a:lnTo>
                    <a:pt x="80842" y="96416"/>
                  </a:lnTo>
                  <a:lnTo>
                    <a:pt x="81340" y="96690"/>
                  </a:lnTo>
                  <a:lnTo>
                    <a:pt x="81838" y="96970"/>
                  </a:lnTo>
                  <a:lnTo>
                    <a:pt x="82320" y="97264"/>
                  </a:lnTo>
                  <a:lnTo>
                    <a:pt x="85686" y="97350"/>
                  </a:lnTo>
                  <a:lnTo>
                    <a:pt x="89060" y="97451"/>
                  </a:lnTo>
                  <a:lnTo>
                    <a:pt x="95792" y="97644"/>
                  </a:lnTo>
                  <a:lnTo>
                    <a:pt x="99166" y="97731"/>
                  </a:lnTo>
                  <a:lnTo>
                    <a:pt x="102532" y="97818"/>
                  </a:lnTo>
                  <a:lnTo>
                    <a:pt x="105898" y="97884"/>
                  </a:lnTo>
                  <a:lnTo>
                    <a:pt x="107589" y="97911"/>
                  </a:lnTo>
                  <a:lnTo>
                    <a:pt x="109272" y="97938"/>
                  </a:lnTo>
                  <a:lnTo>
                    <a:pt x="110339" y="97944"/>
                  </a:lnTo>
                  <a:lnTo>
                    <a:pt x="111406" y="97951"/>
                  </a:lnTo>
                  <a:lnTo>
                    <a:pt x="112473" y="97951"/>
                  </a:lnTo>
                  <a:lnTo>
                    <a:pt x="113523" y="97944"/>
                  </a:lnTo>
                  <a:lnTo>
                    <a:pt x="114053" y="97931"/>
                  </a:lnTo>
                  <a:lnTo>
                    <a:pt x="114582" y="97911"/>
                  </a:lnTo>
                  <a:lnTo>
                    <a:pt x="115104" y="97891"/>
                  </a:lnTo>
                  <a:lnTo>
                    <a:pt x="115625" y="97864"/>
                  </a:lnTo>
                  <a:lnTo>
                    <a:pt x="116147" y="97831"/>
                  </a:lnTo>
                  <a:lnTo>
                    <a:pt x="116660" y="97791"/>
                  </a:lnTo>
                  <a:lnTo>
                    <a:pt x="117174" y="97738"/>
                  </a:lnTo>
                  <a:lnTo>
                    <a:pt x="117688" y="97684"/>
                  </a:lnTo>
                  <a:lnTo>
                    <a:pt x="118201" y="97617"/>
                  </a:lnTo>
                  <a:lnTo>
                    <a:pt x="118707" y="97544"/>
                  </a:lnTo>
                  <a:lnTo>
                    <a:pt x="119221" y="97464"/>
                  </a:lnTo>
                  <a:lnTo>
                    <a:pt x="119718" y="97371"/>
                  </a:lnTo>
                  <a:lnTo>
                    <a:pt x="120224" y="97264"/>
                  </a:lnTo>
                  <a:lnTo>
                    <a:pt x="120722" y="97150"/>
                  </a:lnTo>
                  <a:lnTo>
                    <a:pt x="121212" y="97023"/>
                  </a:lnTo>
                  <a:lnTo>
                    <a:pt x="121710" y="96883"/>
                  </a:lnTo>
                  <a:lnTo>
                    <a:pt x="122192" y="96730"/>
                  </a:lnTo>
                  <a:lnTo>
                    <a:pt x="122682" y="96563"/>
                  </a:lnTo>
                  <a:lnTo>
                    <a:pt x="123164" y="96383"/>
                  </a:lnTo>
                  <a:lnTo>
                    <a:pt x="123638" y="96182"/>
                  </a:lnTo>
                  <a:lnTo>
                    <a:pt x="124112" y="95976"/>
                  </a:lnTo>
                  <a:lnTo>
                    <a:pt x="124586" y="95749"/>
                  </a:lnTo>
                  <a:lnTo>
                    <a:pt x="125052" y="95502"/>
                  </a:lnTo>
                  <a:lnTo>
                    <a:pt x="125281" y="95375"/>
                  </a:lnTo>
                  <a:lnTo>
                    <a:pt x="125510" y="95248"/>
                  </a:lnTo>
                  <a:lnTo>
                    <a:pt x="125818" y="95061"/>
                  </a:lnTo>
                  <a:lnTo>
                    <a:pt x="126119" y="94874"/>
                  </a:lnTo>
                  <a:lnTo>
                    <a:pt x="126411" y="94687"/>
                  </a:lnTo>
                  <a:lnTo>
                    <a:pt x="126696" y="94494"/>
                  </a:lnTo>
                  <a:lnTo>
                    <a:pt x="126964" y="94300"/>
                  </a:lnTo>
                  <a:lnTo>
                    <a:pt x="127225" y="94100"/>
                  </a:lnTo>
                  <a:lnTo>
                    <a:pt x="127478" y="93900"/>
                  </a:lnTo>
                  <a:lnTo>
                    <a:pt x="127731" y="93693"/>
                  </a:lnTo>
                  <a:lnTo>
                    <a:pt x="127968" y="93493"/>
                  </a:lnTo>
                  <a:lnTo>
                    <a:pt x="128197" y="93279"/>
                  </a:lnTo>
                  <a:lnTo>
                    <a:pt x="128418" y="93072"/>
                  </a:lnTo>
                  <a:lnTo>
                    <a:pt x="128631" y="92859"/>
                  </a:lnTo>
                  <a:lnTo>
                    <a:pt x="128837" y="92638"/>
                  </a:lnTo>
                  <a:lnTo>
                    <a:pt x="129034" y="92418"/>
                  </a:lnTo>
                  <a:lnTo>
                    <a:pt x="129224" y="92198"/>
                  </a:lnTo>
                  <a:lnTo>
                    <a:pt x="129406" y="91978"/>
                  </a:lnTo>
                  <a:lnTo>
                    <a:pt x="129588" y="91751"/>
                  </a:lnTo>
                  <a:lnTo>
                    <a:pt x="129754" y="91517"/>
                  </a:lnTo>
                  <a:lnTo>
                    <a:pt x="129919" y="91290"/>
                  </a:lnTo>
                  <a:lnTo>
                    <a:pt x="130077" y="91057"/>
                  </a:lnTo>
                  <a:lnTo>
                    <a:pt x="130220" y="90816"/>
                  </a:lnTo>
                  <a:lnTo>
                    <a:pt x="130370" y="90583"/>
                  </a:lnTo>
                  <a:lnTo>
                    <a:pt x="130504" y="90343"/>
                  </a:lnTo>
                  <a:lnTo>
                    <a:pt x="130631" y="90102"/>
                  </a:lnTo>
                  <a:lnTo>
                    <a:pt x="130757" y="89855"/>
                  </a:lnTo>
                  <a:lnTo>
                    <a:pt x="130876" y="89608"/>
                  </a:lnTo>
                  <a:lnTo>
                    <a:pt x="130986" y="89361"/>
                  </a:lnTo>
                  <a:lnTo>
                    <a:pt x="131097" y="89108"/>
                  </a:lnTo>
                  <a:lnTo>
                    <a:pt x="131200" y="88861"/>
                  </a:lnTo>
                  <a:lnTo>
                    <a:pt x="131294" y="88601"/>
                  </a:lnTo>
                  <a:lnTo>
                    <a:pt x="131389" y="88347"/>
                  </a:lnTo>
                  <a:lnTo>
                    <a:pt x="131476" y="88087"/>
                  </a:lnTo>
                  <a:lnTo>
                    <a:pt x="131555" y="87826"/>
                  </a:lnTo>
                  <a:lnTo>
                    <a:pt x="131634" y="87566"/>
                  </a:lnTo>
                  <a:lnTo>
                    <a:pt x="131705" y="87306"/>
                  </a:lnTo>
                  <a:lnTo>
                    <a:pt x="131776" y="87039"/>
                  </a:lnTo>
                  <a:lnTo>
                    <a:pt x="131895" y="86505"/>
                  </a:lnTo>
                  <a:lnTo>
                    <a:pt x="132006" y="85958"/>
                  </a:lnTo>
                  <a:lnTo>
                    <a:pt x="132100" y="85410"/>
                  </a:lnTo>
                  <a:lnTo>
                    <a:pt x="132179" y="84856"/>
                  </a:lnTo>
                  <a:lnTo>
                    <a:pt x="132250" y="84296"/>
                  </a:lnTo>
                  <a:lnTo>
                    <a:pt x="132306" y="83728"/>
                  </a:lnTo>
                  <a:lnTo>
                    <a:pt x="132353" y="83161"/>
                  </a:lnTo>
                  <a:lnTo>
                    <a:pt x="132393" y="82580"/>
                  </a:lnTo>
                  <a:lnTo>
                    <a:pt x="132424" y="82000"/>
                  </a:lnTo>
                  <a:lnTo>
                    <a:pt x="132448" y="81419"/>
                  </a:lnTo>
                  <a:lnTo>
                    <a:pt x="132480" y="80238"/>
                  </a:lnTo>
                  <a:lnTo>
                    <a:pt x="132503" y="79043"/>
                  </a:lnTo>
                  <a:lnTo>
                    <a:pt x="132598" y="73637"/>
                  </a:lnTo>
                  <a:lnTo>
                    <a:pt x="132701" y="68231"/>
                  </a:lnTo>
                  <a:lnTo>
                    <a:pt x="132906" y="57425"/>
                  </a:lnTo>
                  <a:lnTo>
                    <a:pt x="133120" y="46620"/>
                  </a:lnTo>
                  <a:lnTo>
                    <a:pt x="133325" y="35808"/>
                  </a:lnTo>
                  <a:lnTo>
                    <a:pt x="133720" y="14183"/>
                  </a:lnTo>
                  <a:lnTo>
                    <a:pt x="133728" y="13563"/>
                  </a:lnTo>
                  <a:lnTo>
                    <a:pt x="133712" y="12962"/>
                  </a:lnTo>
                  <a:lnTo>
                    <a:pt x="133681" y="12388"/>
                  </a:lnTo>
                  <a:lnTo>
                    <a:pt x="133633" y="11827"/>
                  </a:lnTo>
                  <a:lnTo>
                    <a:pt x="133570" y="11280"/>
                  </a:lnTo>
                  <a:lnTo>
                    <a:pt x="133491" y="10759"/>
                  </a:lnTo>
                  <a:lnTo>
                    <a:pt x="133396" y="10252"/>
                  </a:lnTo>
                  <a:lnTo>
                    <a:pt x="133286" y="9765"/>
                  </a:lnTo>
                  <a:lnTo>
                    <a:pt x="133230" y="9531"/>
                  </a:lnTo>
                  <a:lnTo>
                    <a:pt x="133167" y="9298"/>
                  </a:lnTo>
                  <a:lnTo>
                    <a:pt x="133096" y="9071"/>
                  </a:lnTo>
                  <a:lnTo>
                    <a:pt x="133025" y="8851"/>
                  </a:lnTo>
                  <a:lnTo>
                    <a:pt x="132954" y="8630"/>
                  </a:lnTo>
                  <a:lnTo>
                    <a:pt x="132875" y="8410"/>
                  </a:lnTo>
                  <a:lnTo>
                    <a:pt x="132788" y="8203"/>
                  </a:lnTo>
                  <a:lnTo>
                    <a:pt x="132701" y="7996"/>
                  </a:lnTo>
                  <a:lnTo>
                    <a:pt x="132614" y="7789"/>
                  </a:lnTo>
                  <a:lnTo>
                    <a:pt x="132519" y="7596"/>
                  </a:lnTo>
                  <a:lnTo>
                    <a:pt x="132424" y="7396"/>
                  </a:lnTo>
                  <a:lnTo>
                    <a:pt x="132329" y="7209"/>
                  </a:lnTo>
                  <a:lnTo>
                    <a:pt x="132227" y="7022"/>
                  </a:lnTo>
                  <a:lnTo>
                    <a:pt x="132116" y="6835"/>
                  </a:lnTo>
                  <a:lnTo>
                    <a:pt x="132006" y="6655"/>
                  </a:lnTo>
                  <a:lnTo>
                    <a:pt x="131895" y="6481"/>
                  </a:lnTo>
                  <a:lnTo>
                    <a:pt x="131776" y="6308"/>
                  </a:lnTo>
                  <a:lnTo>
                    <a:pt x="131658" y="6141"/>
                  </a:lnTo>
                  <a:lnTo>
                    <a:pt x="131539" y="5981"/>
                  </a:lnTo>
                  <a:lnTo>
                    <a:pt x="131413" y="5814"/>
                  </a:lnTo>
                  <a:lnTo>
                    <a:pt x="131279" y="5660"/>
                  </a:lnTo>
                  <a:lnTo>
                    <a:pt x="131152" y="5507"/>
                  </a:lnTo>
                  <a:lnTo>
                    <a:pt x="131018" y="5353"/>
                  </a:lnTo>
                  <a:lnTo>
                    <a:pt x="130876" y="5206"/>
                  </a:lnTo>
                  <a:lnTo>
                    <a:pt x="130733" y="5066"/>
                  </a:lnTo>
                  <a:lnTo>
                    <a:pt x="130591" y="4926"/>
                  </a:lnTo>
                  <a:lnTo>
                    <a:pt x="130449" y="4786"/>
                  </a:lnTo>
                  <a:lnTo>
                    <a:pt x="130299" y="4652"/>
                  </a:lnTo>
                  <a:lnTo>
                    <a:pt x="129991" y="4399"/>
                  </a:lnTo>
                  <a:lnTo>
                    <a:pt x="129667" y="4152"/>
                  </a:lnTo>
                  <a:lnTo>
                    <a:pt x="129343" y="3918"/>
                  </a:lnTo>
                  <a:lnTo>
                    <a:pt x="129003" y="3698"/>
                  </a:lnTo>
                  <a:lnTo>
                    <a:pt x="128647" y="3491"/>
                  </a:lnTo>
                  <a:lnTo>
                    <a:pt x="128284" y="3291"/>
                  </a:lnTo>
                  <a:lnTo>
                    <a:pt x="127912" y="3104"/>
                  </a:lnTo>
                  <a:lnTo>
                    <a:pt x="127533" y="2931"/>
                  </a:lnTo>
                  <a:lnTo>
                    <a:pt x="127146" y="2764"/>
                  </a:lnTo>
                  <a:lnTo>
                    <a:pt x="126743" y="2610"/>
                  </a:lnTo>
                  <a:lnTo>
                    <a:pt x="126340" y="2463"/>
                  </a:lnTo>
                  <a:lnTo>
                    <a:pt x="125921" y="2323"/>
                  </a:lnTo>
                  <a:lnTo>
                    <a:pt x="125495" y="2196"/>
                  </a:lnTo>
                  <a:lnTo>
                    <a:pt x="125068" y="2076"/>
                  </a:lnTo>
                  <a:lnTo>
                    <a:pt x="124625" y="1963"/>
                  </a:lnTo>
                  <a:lnTo>
                    <a:pt x="124175" y="1863"/>
                  </a:lnTo>
                  <a:lnTo>
                    <a:pt x="123717" y="1763"/>
                  </a:lnTo>
                  <a:lnTo>
                    <a:pt x="123258" y="1676"/>
                  </a:lnTo>
                  <a:lnTo>
                    <a:pt x="122784" y="1589"/>
                  </a:lnTo>
                  <a:lnTo>
                    <a:pt x="122310" y="1516"/>
                  </a:lnTo>
                  <a:lnTo>
                    <a:pt x="121828" y="1449"/>
                  </a:lnTo>
                  <a:lnTo>
                    <a:pt x="121338" y="1382"/>
                  </a:lnTo>
                  <a:lnTo>
                    <a:pt x="120848" y="1322"/>
                  </a:lnTo>
                  <a:lnTo>
                    <a:pt x="120351" y="1269"/>
                  </a:lnTo>
                  <a:lnTo>
                    <a:pt x="119845" y="1222"/>
                  </a:lnTo>
                  <a:lnTo>
                    <a:pt x="119331" y="1175"/>
                  </a:lnTo>
                  <a:lnTo>
                    <a:pt x="118818" y="1135"/>
                  </a:lnTo>
                  <a:lnTo>
                    <a:pt x="118304" y="1102"/>
                  </a:lnTo>
                  <a:lnTo>
                    <a:pt x="117253" y="1042"/>
                  </a:lnTo>
                  <a:lnTo>
                    <a:pt x="116186" y="988"/>
                  </a:lnTo>
                  <a:lnTo>
                    <a:pt x="115104" y="942"/>
                  </a:lnTo>
                  <a:lnTo>
                    <a:pt x="114021" y="908"/>
                  </a:lnTo>
                  <a:lnTo>
                    <a:pt x="112923" y="875"/>
                  </a:lnTo>
                  <a:lnTo>
                    <a:pt x="110710" y="801"/>
                  </a:lnTo>
                  <a:lnTo>
                    <a:pt x="107463" y="688"/>
                  </a:lnTo>
                  <a:lnTo>
                    <a:pt x="104223" y="588"/>
                  </a:lnTo>
                  <a:lnTo>
                    <a:pt x="100976" y="494"/>
                  </a:lnTo>
                  <a:lnTo>
                    <a:pt x="97728" y="408"/>
                  </a:lnTo>
                  <a:lnTo>
                    <a:pt x="94488" y="328"/>
                  </a:lnTo>
                  <a:lnTo>
                    <a:pt x="91241" y="261"/>
                  </a:lnTo>
                  <a:lnTo>
                    <a:pt x="88001" y="194"/>
                  </a:lnTo>
                  <a:lnTo>
                    <a:pt x="84753" y="141"/>
                  </a:lnTo>
                  <a:lnTo>
                    <a:pt x="81506" y="101"/>
                  </a:lnTo>
                  <a:lnTo>
                    <a:pt x="78266" y="61"/>
                  </a:lnTo>
                  <a:lnTo>
                    <a:pt x="75019" y="34"/>
                  </a:lnTo>
                  <a:lnTo>
                    <a:pt x="71779" y="14"/>
                  </a:lnTo>
                  <a:lnTo>
                    <a:pt x="68531"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4" name="Google Shape;614;p33"/>
            <p:cNvSpPr/>
            <p:nvPr/>
          </p:nvSpPr>
          <p:spPr>
            <a:xfrm>
              <a:off x="-2145725" y="-4056225"/>
              <a:ext cx="294750" cy="235600"/>
            </a:xfrm>
            <a:custGeom>
              <a:avLst/>
              <a:gdLst/>
              <a:ahLst/>
              <a:cxnLst/>
              <a:rect l="l" t="t" r="r" b="b"/>
              <a:pathLst>
                <a:path w="11790" h="9424" extrusionOk="0">
                  <a:moveTo>
                    <a:pt x="6591" y="2429"/>
                  </a:moveTo>
                  <a:lnTo>
                    <a:pt x="6780" y="2436"/>
                  </a:lnTo>
                  <a:lnTo>
                    <a:pt x="6938" y="2449"/>
                  </a:lnTo>
                  <a:lnTo>
                    <a:pt x="7096" y="2476"/>
                  </a:lnTo>
                  <a:lnTo>
                    <a:pt x="7247" y="2510"/>
                  </a:lnTo>
                  <a:lnTo>
                    <a:pt x="7389" y="2556"/>
                  </a:lnTo>
                  <a:lnTo>
                    <a:pt x="7523" y="2610"/>
                  </a:lnTo>
                  <a:lnTo>
                    <a:pt x="7657" y="2670"/>
                  </a:lnTo>
                  <a:lnTo>
                    <a:pt x="7784" y="2743"/>
                  </a:lnTo>
                  <a:lnTo>
                    <a:pt x="7902" y="2817"/>
                  </a:lnTo>
                  <a:lnTo>
                    <a:pt x="8013" y="2903"/>
                  </a:lnTo>
                  <a:lnTo>
                    <a:pt x="8116" y="2997"/>
                  </a:lnTo>
                  <a:lnTo>
                    <a:pt x="8218" y="3090"/>
                  </a:lnTo>
                  <a:lnTo>
                    <a:pt x="8305" y="3197"/>
                  </a:lnTo>
                  <a:lnTo>
                    <a:pt x="8392" y="3304"/>
                  </a:lnTo>
                  <a:lnTo>
                    <a:pt x="8471" y="3417"/>
                  </a:lnTo>
                  <a:lnTo>
                    <a:pt x="8542" y="3531"/>
                  </a:lnTo>
                  <a:lnTo>
                    <a:pt x="8606" y="3657"/>
                  </a:lnTo>
                  <a:lnTo>
                    <a:pt x="8661" y="3778"/>
                  </a:lnTo>
                  <a:lnTo>
                    <a:pt x="8708" y="3904"/>
                  </a:lnTo>
                  <a:lnTo>
                    <a:pt x="8748" y="4031"/>
                  </a:lnTo>
                  <a:lnTo>
                    <a:pt x="8779" y="4165"/>
                  </a:lnTo>
                  <a:lnTo>
                    <a:pt x="8811" y="4292"/>
                  </a:lnTo>
                  <a:lnTo>
                    <a:pt x="8827" y="4425"/>
                  </a:lnTo>
                  <a:lnTo>
                    <a:pt x="8835" y="4558"/>
                  </a:lnTo>
                  <a:lnTo>
                    <a:pt x="8835" y="4692"/>
                  </a:lnTo>
                  <a:lnTo>
                    <a:pt x="8827" y="4819"/>
                  </a:lnTo>
                  <a:lnTo>
                    <a:pt x="8811" y="4952"/>
                  </a:lnTo>
                  <a:lnTo>
                    <a:pt x="8787" y="5079"/>
                  </a:lnTo>
                  <a:lnTo>
                    <a:pt x="8748" y="5206"/>
                  </a:lnTo>
                  <a:lnTo>
                    <a:pt x="8708" y="5326"/>
                  </a:lnTo>
                  <a:lnTo>
                    <a:pt x="8653" y="5446"/>
                  </a:lnTo>
                  <a:lnTo>
                    <a:pt x="8598" y="5560"/>
                  </a:lnTo>
                  <a:lnTo>
                    <a:pt x="8527" y="5673"/>
                  </a:lnTo>
                  <a:lnTo>
                    <a:pt x="8440" y="5787"/>
                  </a:lnTo>
                  <a:lnTo>
                    <a:pt x="8345" y="5900"/>
                  </a:lnTo>
                  <a:lnTo>
                    <a:pt x="8250" y="6000"/>
                  </a:lnTo>
                  <a:lnTo>
                    <a:pt x="8139" y="6100"/>
                  </a:lnTo>
                  <a:lnTo>
                    <a:pt x="8029" y="6194"/>
                  </a:lnTo>
                  <a:lnTo>
                    <a:pt x="7902" y="6280"/>
                  </a:lnTo>
                  <a:lnTo>
                    <a:pt x="7776" y="6367"/>
                  </a:lnTo>
                  <a:lnTo>
                    <a:pt x="7650" y="6441"/>
                  </a:lnTo>
                  <a:lnTo>
                    <a:pt x="7515" y="6514"/>
                  </a:lnTo>
                  <a:lnTo>
                    <a:pt x="7373" y="6574"/>
                  </a:lnTo>
                  <a:lnTo>
                    <a:pt x="7223" y="6634"/>
                  </a:lnTo>
                  <a:lnTo>
                    <a:pt x="7081" y="6688"/>
                  </a:lnTo>
                  <a:lnTo>
                    <a:pt x="6923" y="6734"/>
                  </a:lnTo>
                  <a:lnTo>
                    <a:pt x="6772" y="6774"/>
                  </a:lnTo>
                  <a:lnTo>
                    <a:pt x="6614" y="6808"/>
                  </a:lnTo>
                  <a:lnTo>
                    <a:pt x="6456" y="6841"/>
                  </a:lnTo>
                  <a:lnTo>
                    <a:pt x="6298" y="6861"/>
                  </a:lnTo>
                  <a:lnTo>
                    <a:pt x="6132" y="6874"/>
                  </a:lnTo>
                  <a:lnTo>
                    <a:pt x="5974" y="6888"/>
                  </a:lnTo>
                  <a:lnTo>
                    <a:pt x="5650" y="6888"/>
                  </a:lnTo>
                  <a:lnTo>
                    <a:pt x="5484" y="6881"/>
                  </a:lnTo>
                  <a:lnTo>
                    <a:pt x="5326" y="6861"/>
                  </a:lnTo>
                  <a:lnTo>
                    <a:pt x="5160" y="6841"/>
                  </a:lnTo>
                  <a:lnTo>
                    <a:pt x="5010" y="6814"/>
                  </a:lnTo>
                  <a:lnTo>
                    <a:pt x="4852" y="6781"/>
                  </a:lnTo>
                  <a:lnTo>
                    <a:pt x="4694" y="6741"/>
                  </a:lnTo>
                  <a:lnTo>
                    <a:pt x="4552" y="6694"/>
                  </a:lnTo>
                  <a:lnTo>
                    <a:pt x="4402" y="6641"/>
                  </a:lnTo>
                  <a:lnTo>
                    <a:pt x="4260" y="6581"/>
                  </a:lnTo>
                  <a:lnTo>
                    <a:pt x="4125" y="6507"/>
                  </a:lnTo>
                  <a:lnTo>
                    <a:pt x="3991" y="6434"/>
                  </a:lnTo>
                  <a:lnTo>
                    <a:pt x="3896" y="6381"/>
                  </a:lnTo>
                  <a:lnTo>
                    <a:pt x="3809" y="6327"/>
                  </a:lnTo>
                  <a:lnTo>
                    <a:pt x="3722" y="6267"/>
                  </a:lnTo>
                  <a:lnTo>
                    <a:pt x="3643" y="6207"/>
                  </a:lnTo>
                  <a:lnTo>
                    <a:pt x="3564" y="6140"/>
                  </a:lnTo>
                  <a:lnTo>
                    <a:pt x="3493" y="6080"/>
                  </a:lnTo>
                  <a:lnTo>
                    <a:pt x="3367" y="5940"/>
                  </a:lnTo>
                  <a:lnTo>
                    <a:pt x="3248" y="5800"/>
                  </a:lnTo>
                  <a:lnTo>
                    <a:pt x="3153" y="5646"/>
                  </a:lnTo>
                  <a:lnTo>
                    <a:pt x="3067" y="5493"/>
                  </a:lnTo>
                  <a:lnTo>
                    <a:pt x="2995" y="5333"/>
                  </a:lnTo>
                  <a:lnTo>
                    <a:pt x="3090" y="5333"/>
                  </a:lnTo>
                  <a:lnTo>
                    <a:pt x="3193" y="5319"/>
                  </a:lnTo>
                  <a:lnTo>
                    <a:pt x="3288" y="5299"/>
                  </a:lnTo>
                  <a:lnTo>
                    <a:pt x="3383" y="5273"/>
                  </a:lnTo>
                  <a:lnTo>
                    <a:pt x="3477" y="5239"/>
                  </a:lnTo>
                  <a:lnTo>
                    <a:pt x="3564" y="5199"/>
                  </a:lnTo>
                  <a:lnTo>
                    <a:pt x="3643" y="5152"/>
                  </a:lnTo>
                  <a:lnTo>
                    <a:pt x="3722" y="5092"/>
                  </a:lnTo>
                  <a:lnTo>
                    <a:pt x="3857" y="4959"/>
                  </a:lnTo>
                  <a:lnTo>
                    <a:pt x="3983" y="4819"/>
                  </a:lnTo>
                  <a:lnTo>
                    <a:pt x="4094" y="4679"/>
                  </a:lnTo>
                  <a:lnTo>
                    <a:pt x="4196" y="4525"/>
                  </a:lnTo>
                  <a:lnTo>
                    <a:pt x="4291" y="4372"/>
                  </a:lnTo>
                  <a:lnTo>
                    <a:pt x="4378" y="4211"/>
                  </a:lnTo>
                  <a:lnTo>
                    <a:pt x="4552" y="3891"/>
                  </a:lnTo>
                  <a:lnTo>
                    <a:pt x="4734" y="3577"/>
                  </a:lnTo>
                  <a:lnTo>
                    <a:pt x="4821" y="3424"/>
                  </a:lnTo>
                  <a:lnTo>
                    <a:pt x="4923" y="3277"/>
                  </a:lnTo>
                  <a:lnTo>
                    <a:pt x="5026" y="3137"/>
                  </a:lnTo>
                  <a:lnTo>
                    <a:pt x="5145" y="3003"/>
                  </a:lnTo>
                  <a:lnTo>
                    <a:pt x="5263" y="2883"/>
                  </a:lnTo>
                  <a:lnTo>
                    <a:pt x="5334" y="2830"/>
                  </a:lnTo>
                  <a:lnTo>
                    <a:pt x="5405" y="2776"/>
                  </a:lnTo>
                  <a:lnTo>
                    <a:pt x="5508" y="2716"/>
                  </a:lnTo>
                  <a:lnTo>
                    <a:pt x="5556" y="2683"/>
                  </a:lnTo>
                  <a:lnTo>
                    <a:pt x="5603" y="2643"/>
                  </a:lnTo>
                  <a:lnTo>
                    <a:pt x="5714" y="2590"/>
                  </a:lnTo>
                  <a:lnTo>
                    <a:pt x="5840" y="2543"/>
                  </a:lnTo>
                  <a:lnTo>
                    <a:pt x="5966" y="2503"/>
                  </a:lnTo>
                  <a:lnTo>
                    <a:pt x="6109" y="2469"/>
                  </a:lnTo>
                  <a:lnTo>
                    <a:pt x="6259" y="2449"/>
                  </a:lnTo>
                  <a:lnTo>
                    <a:pt x="6417" y="2429"/>
                  </a:lnTo>
                  <a:close/>
                  <a:moveTo>
                    <a:pt x="6583" y="0"/>
                  </a:moveTo>
                  <a:lnTo>
                    <a:pt x="6417" y="7"/>
                  </a:lnTo>
                  <a:lnTo>
                    <a:pt x="6251" y="20"/>
                  </a:lnTo>
                  <a:lnTo>
                    <a:pt x="6085" y="33"/>
                  </a:lnTo>
                  <a:lnTo>
                    <a:pt x="5919" y="53"/>
                  </a:lnTo>
                  <a:lnTo>
                    <a:pt x="5753" y="80"/>
                  </a:lnTo>
                  <a:lnTo>
                    <a:pt x="5587" y="107"/>
                  </a:lnTo>
                  <a:lnTo>
                    <a:pt x="5429" y="147"/>
                  </a:lnTo>
                  <a:lnTo>
                    <a:pt x="5263" y="180"/>
                  </a:lnTo>
                  <a:lnTo>
                    <a:pt x="5105" y="227"/>
                  </a:lnTo>
                  <a:lnTo>
                    <a:pt x="4947" y="274"/>
                  </a:lnTo>
                  <a:lnTo>
                    <a:pt x="4789" y="327"/>
                  </a:lnTo>
                  <a:lnTo>
                    <a:pt x="4639" y="380"/>
                  </a:lnTo>
                  <a:lnTo>
                    <a:pt x="4481" y="441"/>
                  </a:lnTo>
                  <a:lnTo>
                    <a:pt x="4331" y="507"/>
                  </a:lnTo>
                  <a:lnTo>
                    <a:pt x="4181" y="574"/>
                  </a:lnTo>
                  <a:lnTo>
                    <a:pt x="4038" y="647"/>
                  </a:lnTo>
                  <a:lnTo>
                    <a:pt x="3896" y="727"/>
                  </a:lnTo>
                  <a:lnTo>
                    <a:pt x="3754" y="808"/>
                  </a:lnTo>
                  <a:lnTo>
                    <a:pt x="3612" y="894"/>
                  </a:lnTo>
                  <a:lnTo>
                    <a:pt x="3477" y="981"/>
                  </a:lnTo>
                  <a:lnTo>
                    <a:pt x="3343" y="1075"/>
                  </a:lnTo>
                  <a:lnTo>
                    <a:pt x="3240" y="1148"/>
                  </a:lnTo>
                  <a:lnTo>
                    <a:pt x="3138" y="1235"/>
                  </a:lnTo>
                  <a:lnTo>
                    <a:pt x="2924" y="1408"/>
                  </a:lnTo>
                  <a:lnTo>
                    <a:pt x="2703" y="1468"/>
                  </a:lnTo>
                  <a:lnTo>
                    <a:pt x="2490" y="1535"/>
                  </a:lnTo>
                  <a:lnTo>
                    <a:pt x="2284" y="1622"/>
                  </a:lnTo>
                  <a:lnTo>
                    <a:pt x="2079" y="1715"/>
                  </a:lnTo>
                  <a:lnTo>
                    <a:pt x="1889" y="1822"/>
                  </a:lnTo>
                  <a:lnTo>
                    <a:pt x="1700" y="1942"/>
                  </a:lnTo>
                  <a:lnTo>
                    <a:pt x="1526" y="2069"/>
                  </a:lnTo>
                  <a:lnTo>
                    <a:pt x="1352" y="2209"/>
                  </a:lnTo>
                  <a:lnTo>
                    <a:pt x="1194" y="2356"/>
                  </a:lnTo>
                  <a:lnTo>
                    <a:pt x="1036" y="2510"/>
                  </a:lnTo>
                  <a:lnTo>
                    <a:pt x="894" y="2676"/>
                  </a:lnTo>
                  <a:lnTo>
                    <a:pt x="759" y="2843"/>
                  </a:lnTo>
                  <a:lnTo>
                    <a:pt x="633" y="3023"/>
                  </a:lnTo>
                  <a:lnTo>
                    <a:pt x="522" y="3204"/>
                  </a:lnTo>
                  <a:lnTo>
                    <a:pt x="419" y="3397"/>
                  </a:lnTo>
                  <a:lnTo>
                    <a:pt x="325" y="3591"/>
                  </a:lnTo>
                  <a:lnTo>
                    <a:pt x="246" y="3791"/>
                  </a:lnTo>
                  <a:lnTo>
                    <a:pt x="175" y="3991"/>
                  </a:lnTo>
                  <a:lnTo>
                    <a:pt x="111" y="4198"/>
                  </a:lnTo>
                  <a:lnTo>
                    <a:pt x="64" y="4405"/>
                  </a:lnTo>
                  <a:lnTo>
                    <a:pt x="32" y="4619"/>
                  </a:lnTo>
                  <a:lnTo>
                    <a:pt x="9" y="4825"/>
                  </a:lnTo>
                  <a:lnTo>
                    <a:pt x="1" y="5039"/>
                  </a:lnTo>
                  <a:lnTo>
                    <a:pt x="1" y="5253"/>
                  </a:lnTo>
                  <a:lnTo>
                    <a:pt x="24" y="5466"/>
                  </a:lnTo>
                  <a:lnTo>
                    <a:pt x="56" y="5680"/>
                  </a:lnTo>
                  <a:lnTo>
                    <a:pt x="103" y="5893"/>
                  </a:lnTo>
                  <a:lnTo>
                    <a:pt x="159" y="6100"/>
                  </a:lnTo>
                  <a:lnTo>
                    <a:pt x="238" y="6307"/>
                  </a:lnTo>
                  <a:lnTo>
                    <a:pt x="333" y="6507"/>
                  </a:lnTo>
                  <a:lnTo>
                    <a:pt x="435" y="6708"/>
                  </a:lnTo>
                  <a:lnTo>
                    <a:pt x="562" y="6901"/>
                  </a:lnTo>
                  <a:lnTo>
                    <a:pt x="657" y="7041"/>
                  </a:lnTo>
                  <a:lnTo>
                    <a:pt x="759" y="7175"/>
                  </a:lnTo>
                  <a:lnTo>
                    <a:pt x="862" y="7308"/>
                  </a:lnTo>
                  <a:lnTo>
                    <a:pt x="973" y="7435"/>
                  </a:lnTo>
                  <a:lnTo>
                    <a:pt x="1083" y="7555"/>
                  </a:lnTo>
                  <a:lnTo>
                    <a:pt x="1202" y="7675"/>
                  </a:lnTo>
                  <a:lnTo>
                    <a:pt x="1320" y="7789"/>
                  </a:lnTo>
                  <a:lnTo>
                    <a:pt x="1447" y="7902"/>
                  </a:lnTo>
                  <a:lnTo>
                    <a:pt x="1573" y="8009"/>
                  </a:lnTo>
                  <a:lnTo>
                    <a:pt x="1707" y="8116"/>
                  </a:lnTo>
                  <a:lnTo>
                    <a:pt x="1842" y="8216"/>
                  </a:lnTo>
                  <a:lnTo>
                    <a:pt x="1976" y="8309"/>
                  </a:lnTo>
                  <a:lnTo>
                    <a:pt x="2118" y="8403"/>
                  </a:lnTo>
                  <a:lnTo>
                    <a:pt x="2261" y="8490"/>
                  </a:lnTo>
                  <a:lnTo>
                    <a:pt x="2403" y="8570"/>
                  </a:lnTo>
                  <a:lnTo>
                    <a:pt x="2553" y="8650"/>
                  </a:lnTo>
                  <a:lnTo>
                    <a:pt x="2703" y="8730"/>
                  </a:lnTo>
                  <a:lnTo>
                    <a:pt x="2861" y="8803"/>
                  </a:lnTo>
                  <a:lnTo>
                    <a:pt x="3011" y="8870"/>
                  </a:lnTo>
                  <a:lnTo>
                    <a:pt x="3169" y="8937"/>
                  </a:lnTo>
                  <a:lnTo>
                    <a:pt x="3335" y="8997"/>
                  </a:lnTo>
                  <a:lnTo>
                    <a:pt x="3493" y="9050"/>
                  </a:lnTo>
                  <a:lnTo>
                    <a:pt x="3659" y="9104"/>
                  </a:lnTo>
                  <a:lnTo>
                    <a:pt x="3825" y="9150"/>
                  </a:lnTo>
                  <a:lnTo>
                    <a:pt x="3991" y="9197"/>
                  </a:lnTo>
                  <a:lnTo>
                    <a:pt x="4157" y="9237"/>
                  </a:lnTo>
                  <a:lnTo>
                    <a:pt x="4331" y="9277"/>
                  </a:lnTo>
                  <a:lnTo>
                    <a:pt x="4497" y="9311"/>
                  </a:lnTo>
                  <a:lnTo>
                    <a:pt x="4671" y="9337"/>
                  </a:lnTo>
                  <a:lnTo>
                    <a:pt x="4844" y="9364"/>
                  </a:lnTo>
                  <a:lnTo>
                    <a:pt x="5018" y="9384"/>
                  </a:lnTo>
                  <a:lnTo>
                    <a:pt x="5192" y="9397"/>
                  </a:lnTo>
                  <a:lnTo>
                    <a:pt x="5366" y="9411"/>
                  </a:lnTo>
                  <a:lnTo>
                    <a:pt x="5540" y="9424"/>
                  </a:lnTo>
                  <a:lnTo>
                    <a:pt x="6061" y="9424"/>
                  </a:lnTo>
                  <a:lnTo>
                    <a:pt x="6243" y="9417"/>
                  </a:lnTo>
                  <a:lnTo>
                    <a:pt x="6417" y="9404"/>
                  </a:lnTo>
                  <a:lnTo>
                    <a:pt x="6591" y="9391"/>
                  </a:lnTo>
                  <a:lnTo>
                    <a:pt x="6765" y="9371"/>
                  </a:lnTo>
                  <a:lnTo>
                    <a:pt x="6938" y="9351"/>
                  </a:lnTo>
                  <a:lnTo>
                    <a:pt x="7112" y="9317"/>
                  </a:lnTo>
                  <a:lnTo>
                    <a:pt x="7286" y="9290"/>
                  </a:lnTo>
                  <a:lnTo>
                    <a:pt x="7460" y="9250"/>
                  </a:lnTo>
                  <a:lnTo>
                    <a:pt x="7626" y="9210"/>
                  </a:lnTo>
                  <a:lnTo>
                    <a:pt x="7800" y="9170"/>
                  </a:lnTo>
                  <a:lnTo>
                    <a:pt x="7966" y="9124"/>
                  </a:lnTo>
                  <a:lnTo>
                    <a:pt x="8132" y="9070"/>
                  </a:lnTo>
                  <a:lnTo>
                    <a:pt x="8297" y="9017"/>
                  </a:lnTo>
                  <a:lnTo>
                    <a:pt x="8463" y="8957"/>
                  </a:lnTo>
                  <a:lnTo>
                    <a:pt x="8621" y="8890"/>
                  </a:lnTo>
                  <a:lnTo>
                    <a:pt x="8779" y="8823"/>
                  </a:lnTo>
                  <a:lnTo>
                    <a:pt x="8937" y="8750"/>
                  </a:lnTo>
                  <a:lnTo>
                    <a:pt x="9096" y="8676"/>
                  </a:lnTo>
                  <a:lnTo>
                    <a:pt x="9254" y="8596"/>
                  </a:lnTo>
                  <a:lnTo>
                    <a:pt x="9404" y="8510"/>
                  </a:lnTo>
                  <a:lnTo>
                    <a:pt x="9554" y="8423"/>
                  </a:lnTo>
                  <a:lnTo>
                    <a:pt x="9696" y="8329"/>
                  </a:lnTo>
                  <a:lnTo>
                    <a:pt x="9838" y="8229"/>
                  </a:lnTo>
                  <a:lnTo>
                    <a:pt x="9981" y="8129"/>
                  </a:lnTo>
                  <a:lnTo>
                    <a:pt x="10115" y="8022"/>
                  </a:lnTo>
                  <a:lnTo>
                    <a:pt x="10249" y="7916"/>
                  </a:lnTo>
                  <a:lnTo>
                    <a:pt x="10383" y="7802"/>
                  </a:lnTo>
                  <a:lnTo>
                    <a:pt x="10502" y="7695"/>
                  </a:lnTo>
                  <a:lnTo>
                    <a:pt x="10613" y="7582"/>
                  </a:lnTo>
                  <a:lnTo>
                    <a:pt x="10715" y="7468"/>
                  </a:lnTo>
                  <a:lnTo>
                    <a:pt x="10818" y="7355"/>
                  </a:lnTo>
                  <a:lnTo>
                    <a:pt x="10913" y="7235"/>
                  </a:lnTo>
                  <a:lnTo>
                    <a:pt x="11000" y="7115"/>
                  </a:lnTo>
                  <a:lnTo>
                    <a:pt x="11087" y="6995"/>
                  </a:lnTo>
                  <a:lnTo>
                    <a:pt x="11166" y="6868"/>
                  </a:lnTo>
                  <a:lnTo>
                    <a:pt x="11245" y="6741"/>
                  </a:lnTo>
                  <a:lnTo>
                    <a:pt x="11316" y="6614"/>
                  </a:lnTo>
                  <a:lnTo>
                    <a:pt x="11379" y="6487"/>
                  </a:lnTo>
                  <a:lnTo>
                    <a:pt x="11434" y="6354"/>
                  </a:lnTo>
                  <a:lnTo>
                    <a:pt x="11498" y="6220"/>
                  </a:lnTo>
                  <a:lnTo>
                    <a:pt x="11545" y="6087"/>
                  </a:lnTo>
                  <a:lnTo>
                    <a:pt x="11592" y="5953"/>
                  </a:lnTo>
                  <a:lnTo>
                    <a:pt x="11632" y="5820"/>
                  </a:lnTo>
                  <a:lnTo>
                    <a:pt x="11671" y="5680"/>
                  </a:lnTo>
                  <a:lnTo>
                    <a:pt x="11703" y="5540"/>
                  </a:lnTo>
                  <a:lnTo>
                    <a:pt x="11727" y="5406"/>
                  </a:lnTo>
                  <a:lnTo>
                    <a:pt x="11750" y="5266"/>
                  </a:lnTo>
                  <a:lnTo>
                    <a:pt x="11782" y="4986"/>
                  </a:lnTo>
                  <a:lnTo>
                    <a:pt x="11790" y="4705"/>
                  </a:lnTo>
                  <a:lnTo>
                    <a:pt x="11782" y="4425"/>
                  </a:lnTo>
                  <a:lnTo>
                    <a:pt x="11758" y="4145"/>
                  </a:lnTo>
                  <a:lnTo>
                    <a:pt x="11711" y="3864"/>
                  </a:lnTo>
                  <a:lnTo>
                    <a:pt x="11656" y="3591"/>
                  </a:lnTo>
                  <a:lnTo>
                    <a:pt x="11577" y="3317"/>
                  </a:lnTo>
                  <a:lnTo>
                    <a:pt x="11482" y="3050"/>
                  </a:lnTo>
                  <a:lnTo>
                    <a:pt x="11363" y="2790"/>
                  </a:lnTo>
                  <a:lnTo>
                    <a:pt x="11237" y="2530"/>
                  </a:lnTo>
                  <a:lnTo>
                    <a:pt x="11158" y="2403"/>
                  </a:lnTo>
                  <a:lnTo>
                    <a:pt x="11087" y="2283"/>
                  </a:lnTo>
                  <a:lnTo>
                    <a:pt x="11008" y="2162"/>
                  </a:lnTo>
                  <a:lnTo>
                    <a:pt x="10921" y="2042"/>
                  </a:lnTo>
                  <a:lnTo>
                    <a:pt x="10834" y="1922"/>
                  </a:lnTo>
                  <a:lnTo>
                    <a:pt x="10739" y="1809"/>
                  </a:lnTo>
                  <a:lnTo>
                    <a:pt x="10644" y="1695"/>
                  </a:lnTo>
                  <a:lnTo>
                    <a:pt x="10542" y="1582"/>
                  </a:lnTo>
                  <a:lnTo>
                    <a:pt x="10439" y="1475"/>
                  </a:lnTo>
                  <a:lnTo>
                    <a:pt x="10328" y="1368"/>
                  </a:lnTo>
                  <a:lnTo>
                    <a:pt x="10218" y="1268"/>
                  </a:lnTo>
                  <a:lnTo>
                    <a:pt x="10099" y="1168"/>
                  </a:lnTo>
                  <a:lnTo>
                    <a:pt x="9981" y="1075"/>
                  </a:lnTo>
                  <a:lnTo>
                    <a:pt x="9854" y="981"/>
                  </a:lnTo>
                  <a:lnTo>
                    <a:pt x="9728" y="888"/>
                  </a:lnTo>
                  <a:lnTo>
                    <a:pt x="9593" y="801"/>
                  </a:lnTo>
                  <a:lnTo>
                    <a:pt x="9451" y="721"/>
                  </a:lnTo>
                  <a:lnTo>
                    <a:pt x="9317" y="641"/>
                  </a:lnTo>
                  <a:lnTo>
                    <a:pt x="9167" y="567"/>
                  </a:lnTo>
                  <a:lnTo>
                    <a:pt x="9024" y="494"/>
                  </a:lnTo>
                  <a:lnTo>
                    <a:pt x="8866" y="427"/>
                  </a:lnTo>
                  <a:lnTo>
                    <a:pt x="8716" y="367"/>
                  </a:lnTo>
                  <a:lnTo>
                    <a:pt x="8558" y="307"/>
                  </a:lnTo>
                  <a:lnTo>
                    <a:pt x="8392" y="254"/>
                  </a:lnTo>
                  <a:lnTo>
                    <a:pt x="8234" y="200"/>
                  </a:lnTo>
                  <a:lnTo>
                    <a:pt x="8068" y="160"/>
                  </a:lnTo>
                  <a:lnTo>
                    <a:pt x="7910" y="120"/>
                  </a:lnTo>
                  <a:lnTo>
                    <a:pt x="7744" y="87"/>
                  </a:lnTo>
                  <a:lnTo>
                    <a:pt x="7578" y="60"/>
                  </a:lnTo>
                  <a:lnTo>
                    <a:pt x="7412" y="40"/>
                  </a:lnTo>
                  <a:lnTo>
                    <a:pt x="7247" y="20"/>
                  </a:lnTo>
                  <a:lnTo>
                    <a:pt x="7081" y="7"/>
                  </a:lnTo>
                  <a:lnTo>
                    <a:pt x="691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 name="Google Shape;615;p33"/>
            <p:cNvSpPr/>
            <p:nvPr/>
          </p:nvSpPr>
          <p:spPr>
            <a:xfrm>
              <a:off x="-2070850" y="-3995500"/>
              <a:ext cx="146000" cy="111475"/>
            </a:xfrm>
            <a:custGeom>
              <a:avLst/>
              <a:gdLst/>
              <a:ahLst/>
              <a:cxnLst/>
              <a:rect l="l" t="t" r="r" b="b"/>
              <a:pathLst>
                <a:path w="5840" h="4459" extrusionOk="0">
                  <a:moveTo>
                    <a:pt x="3422" y="0"/>
                  </a:moveTo>
                  <a:lnTo>
                    <a:pt x="3264" y="20"/>
                  </a:lnTo>
                  <a:lnTo>
                    <a:pt x="3114" y="40"/>
                  </a:lnTo>
                  <a:lnTo>
                    <a:pt x="2971" y="74"/>
                  </a:lnTo>
                  <a:lnTo>
                    <a:pt x="2845" y="114"/>
                  </a:lnTo>
                  <a:lnTo>
                    <a:pt x="2719" y="161"/>
                  </a:lnTo>
                  <a:lnTo>
                    <a:pt x="2608" y="214"/>
                  </a:lnTo>
                  <a:lnTo>
                    <a:pt x="2561" y="254"/>
                  </a:lnTo>
                  <a:lnTo>
                    <a:pt x="2513" y="287"/>
                  </a:lnTo>
                  <a:lnTo>
                    <a:pt x="2410" y="347"/>
                  </a:lnTo>
                  <a:lnTo>
                    <a:pt x="2339" y="401"/>
                  </a:lnTo>
                  <a:lnTo>
                    <a:pt x="2268" y="454"/>
                  </a:lnTo>
                  <a:lnTo>
                    <a:pt x="2150" y="574"/>
                  </a:lnTo>
                  <a:lnTo>
                    <a:pt x="2031" y="708"/>
                  </a:lnTo>
                  <a:lnTo>
                    <a:pt x="1928" y="848"/>
                  </a:lnTo>
                  <a:lnTo>
                    <a:pt x="1826" y="995"/>
                  </a:lnTo>
                  <a:lnTo>
                    <a:pt x="1739" y="1148"/>
                  </a:lnTo>
                  <a:lnTo>
                    <a:pt x="1557" y="1462"/>
                  </a:lnTo>
                  <a:lnTo>
                    <a:pt x="1383" y="1782"/>
                  </a:lnTo>
                  <a:lnTo>
                    <a:pt x="1296" y="1943"/>
                  </a:lnTo>
                  <a:lnTo>
                    <a:pt x="1201" y="2096"/>
                  </a:lnTo>
                  <a:lnTo>
                    <a:pt x="1099" y="2250"/>
                  </a:lnTo>
                  <a:lnTo>
                    <a:pt x="988" y="2390"/>
                  </a:lnTo>
                  <a:lnTo>
                    <a:pt x="862" y="2530"/>
                  </a:lnTo>
                  <a:lnTo>
                    <a:pt x="727" y="2663"/>
                  </a:lnTo>
                  <a:lnTo>
                    <a:pt x="648" y="2723"/>
                  </a:lnTo>
                  <a:lnTo>
                    <a:pt x="569" y="2770"/>
                  </a:lnTo>
                  <a:lnTo>
                    <a:pt x="482" y="2810"/>
                  </a:lnTo>
                  <a:lnTo>
                    <a:pt x="388" y="2844"/>
                  </a:lnTo>
                  <a:lnTo>
                    <a:pt x="293" y="2870"/>
                  </a:lnTo>
                  <a:lnTo>
                    <a:pt x="198" y="2890"/>
                  </a:lnTo>
                  <a:lnTo>
                    <a:pt x="95" y="2904"/>
                  </a:lnTo>
                  <a:lnTo>
                    <a:pt x="0" y="2904"/>
                  </a:lnTo>
                  <a:lnTo>
                    <a:pt x="72" y="3064"/>
                  </a:lnTo>
                  <a:lnTo>
                    <a:pt x="158" y="3217"/>
                  </a:lnTo>
                  <a:lnTo>
                    <a:pt x="253" y="3371"/>
                  </a:lnTo>
                  <a:lnTo>
                    <a:pt x="372" y="3511"/>
                  </a:lnTo>
                  <a:lnTo>
                    <a:pt x="498" y="3651"/>
                  </a:lnTo>
                  <a:lnTo>
                    <a:pt x="569" y="3711"/>
                  </a:lnTo>
                  <a:lnTo>
                    <a:pt x="648" y="3778"/>
                  </a:lnTo>
                  <a:lnTo>
                    <a:pt x="727" y="3838"/>
                  </a:lnTo>
                  <a:lnTo>
                    <a:pt x="814" y="3898"/>
                  </a:lnTo>
                  <a:lnTo>
                    <a:pt x="901" y="3952"/>
                  </a:lnTo>
                  <a:lnTo>
                    <a:pt x="996" y="4005"/>
                  </a:lnTo>
                  <a:lnTo>
                    <a:pt x="1130" y="4078"/>
                  </a:lnTo>
                  <a:lnTo>
                    <a:pt x="1265" y="4152"/>
                  </a:lnTo>
                  <a:lnTo>
                    <a:pt x="1407" y="4212"/>
                  </a:lnTo>
                  <a:lnTo>
                    <a:pt x="1557" y="4265"/>
                  </a:lnTo>
                  <a:lnTo>
                    <a:pt x="1699" y="4312"/>
                  </a:lnTo>
                  <a:lnTo>
                    <a:pt x="1857" y="4352"/>
                  </a:lnTo>
                  <a:lnTo>
                    <a:pt x="2015" y="4385"/>
                  </a:lnTo>
                  <a:lnTo>
                    <a:pt x="2165" y="4412"/>
                  </a:lnTo>
                  <a:lnTo>
                    <a:pt x="2331" y="4432"/>
                  </a:lnTo>
                  <a:lnTo>
                    <a:pt x="2489" y="4452"/>
                  </a:lnTo>
                  <a:lnTo>
                    <a:pt x="2655" y="4459"/>
                  </a:lnTo>
                  <a:lnTo>
                    <a:pt x="2979" y="4459"/>
                  </a:lnTo>
                  <a:lnTo>
                    <a:pt x="3137" y="4445"/>
                  </a:lnTo>
                  <a:lnTo>
                    <a:pt x="3303" y="4432"/>
                  </a:lnTo>
                  <a:lnTo>
                    <a:pt x="3461" y="4412"/>
                  </a:lnTo>
                  <a:lnTo>
                    <a:pt x="3619" y="4379"/>
                  </a:lnTo>
                  <a:lnTo>
                    <a:pt x="3777" y="4345"/>
                  </a:lnTo>
                  <a:lnTo>
                    <a:pt x="3928" y="4305"/>
                  </a:lnTo>
                  <a:lnTo>
                    <a:pt x="4086" y="4259"/>
                  </a:lnTo>
                  <a:lnTo>
                    <a:pt x="4228" y="4205"/>
                  </a:lnTo>
                  <a:lnTo>
                    <a:pt x="4378" y="4145"/>
                  </a:lnTo>
                  <a:lnTo>
                    <a:pt x="4520" y="4085"/>
                  </a:lnTo>
                  <a:lnTo>
                    <a:pt x="4655" y="4012"/>
                  </a:lnTo>
                  <a:lnTo>
                    <a:pt x="4781" y="3938"/>
                  </a:lnTo>
                  <a:lnTo>
                    <a:pt x="4907" y="3851"/>
                  </a:lnTo>
                  <a:lnTo>
                    <a:pt x="5034" y="3765"/>
                  </a:lnTo>
                  <a:lnTo>
                    <a:pt x="5144" y="3671"/>
                  </a:lnTo>
                  <a:lnTo>
                    <a:pt x="5255" y="3571"/>
                  </a:lnTo>
                  <a:lnTo>
                    <a:pt x="5350" y="3471"/>
                  </a:lnTo>
                  <a:lnTo>
                    <a:pt x="5445" y="3358"/>
                  </a:lnTo>
                  <a:lnTo>
                    <a:pt x="5532" y="3244"/>
                  </a:lnTo>
                  <a:lnTo>
                    <a:pt x="5603" y="3131"/>
                  </a:lnTo>
                  <a:lnTo>
                    <a:pt x="5658" y="3017"/>
                  </a:lnTo>
                  <a:lnTo>
                    <a:pt x="5713" y="2897"/>
                  </a:lnTo>
                  <a:lnTo>
                    <a:pt x="5753" y="2777"/>
                  </a:lnTo>
                  <a:lnTo>
                    <a:pt x="5792" y="2650"/>
                  </a:lnTo>
                  <a:lnTo>
                    <a:pt x="5816" y="2523"/>
                  </a:lnTo>
                  <a:lnTo>
                    <a:pt x="5832" y="2390"/>
                  </a:lnTo>
                  <a:lnTo>
                    <a:pt x="5840" y="2263"/>
                  </a:lnTo>
                  <a:lnTo>
                    <a:pt x="5840" y="2129"/>
                  </a:lnTo>
                  <a:lnTo>
                    <a:pt x="5832" y="1996"/>
                  </a:lnTo>
                  <a:lnTo>
                    <a:pt x="5816" y="1863"/>
                  </a:lnTo>
                  <a:lnTo>
                    <a:pt x="5784" y="1736"/>
                  </a:lnTo>
                  <a:lnTo>
                    <a:pt x="5753" y="1602"/>
                  </a:lnTo>
                  <a:lnTo>
                    <a:pt x="5713" y="1475"/>
                  </a:lnTo>
                  <a:lnTo>
                    <a:pt x="5666" y="1349"/>
                  </a:lnTo>
                  <a:lnTo>
                    <a:pt x="5611" y="1228"/>
                  </a:lnTo>
                  <a:lnTo>
                    <a:pt x="5547" y="1102"/>
                  </a:lnTo>
                  <a:lnTo>
                    <a:pt x="5476" y="988"/>
                  </a:lnTo>
                  <a:lnTo>
                    <a:pt x="5397" y="875"/>
                  </a:lnTo>
                  <a:lnTo>
                    <a:pt x="5310" y="768"/>
                  </a:lnTo>
                  <a:lnTo>
                    <a:pt x="5223" y="661"/>
                  </a:lnTo>
                  <a:lnTo>
                    <a:pt x="5121" y="568"/>
                  </a:lnTo>
                  <a:lnTo>
                    <a:pt x="5018" y="474"/>
                  </a:lnTo>
                  <a:lnTo>
                    <a:pt x="4907" y="388"/>
                  </a:lnTo>
                  <a:lnTo>
                    <a:pt x="4789" y="314"/>
                  </a:lnTo>
                  <a:lnTo>
                    <a:pt x="4662" y="241"/>
                  </a:lnTo>
                  <a:lnTo>
                    <a:pt x="4528" y="181"/>
                  </a:lnTo>
                  <a:lnTo>
                    <a:pt x="4394" y="127"/>
                  </a:lnTo>
                  <a:lnTo>
                    <a:pt x="4252" y="81"/>
                  </a:lnTo>
                  <a:lnTo>
                    <a:pt x="4101" y="47"/>
                  </a:lnTo>
                  <a:lnTo>
                    <a:pt x="3943" y="20"/>
                  </a:lnTo>
                  <a:lnTo>
                    <a:pt x="3785" y="7"/>
                  </a:lnTo>
                  <a:lnTo>
                    <a:pt x="35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6" name="Google Shape;616;p33"/>
            <p:cNvSpPr/>
            <p:nvPr/>
          </p:nvSpPr>
          <p:spPr>
            <a:xfrm>
              <a:off x="-4363125" y="-3666125"/>
              <a:ext cx="2366775" cy="767375"/>
            </a:xfrm>
            <a:custGeom>
              <a:avLst/>
              <a:gdLst/>
              <a:ahLst/>
              <a:cxnLst/>
              <a:rect l="l" t="t" r="r" b="b"/>
              <a:pathLst>
                <a:path w="94671" h="30695" extrusionOk="0">
                  <a:moveTo>
                    <a:pt x="3927" y="1956"/>
                  </a:moveTo>
                  <a:lnTo>
                    <a:pt x="6140" y="2069"/>
                  </a:lnTo>
                  <a:lnTo>
                    <a:pt x="8344" y="2176"/>
                  </a:lnTo>
                  <a:lnTo>
                    <a:pt x="10557" y="2283"/>
                  </a:lnTo>
                  <a:lnTo>
                    <a:pt x="12769" y="2383"/>
                  </a:lnTo>
                  <a:lnTo>
                    <a:pt x="14982" y="2476"/>
                  </a:lnTo>
                  <a:lnTo>
                    <a:pt x="17194" y="2570"/>
                  </a:lnTo>
                  <a:lnTo>
                    <a:pt x="21627" y="2743"/>
                  </a:lnTo>
                  <a:lnTo>
                    <a:pt x="26060" y="2904"/>
                  </a:lnTo>
                  <a:lnTo>
                    <a:pt x="30501" y="3050"/>
                  </a:lnTo>
                  <a:lnTo>
                    <a:pt x="34942" y="3184"/>
                  </a:lnTo>
                  <a:lnTo>
                    <a:pt x="39382" y="3297"/>
                  </a:lnTo>
                  <a:lnTo>
                    <a:pt x="43412" y="3397"/>
                  </a:lnTo>
                  <a:lnTo>
                    <a:pt x="47450" y="3491"/>
                  </a:lnTo>
                  <a:lnTo>
                    <a:pt x="51488" y="3571"/>
                  </a:lnTo>
                  <a:lnTo>
                    <a:pt x="55533" y="3644"/>
                  </a:lnTo>
                  <a:lnTo>
                    <a:pt x="59571" y="3704"/>
                  </a:lnTo>
                  <a:lnTo>
                    <a:pt x="63609" y="3765"/>
                  </a:lnTo>
                  <a:lnTo>
                    <a:pt x="67655" y="3818"/>
                  </a:lnTo>
                  <a:lnTo>
                    <a:pt x="71684" y="3858"/>
                  </a:lnTo>
                  <a:lnTo>
                    <a:pt x="76331" y="3898"/>
                  </a:lnTo>
                  <a:lnTo>
                    <a:pt x="80969" y="3931"/>
                  </a:lnTo>
                  <a:lnTo>
                    <a:pt x="90230" y="3991"/>
                  </a:lnTo>
                  <a:lnTo>
                    <a:pt x="90309" y="4105"/>
                  </a:lnTo>
                  <a:lnTo>
                    <a:pt x="90380" y="4232"/>
                  </a:lnTo>
                  <a:lnTo>
                    <a:pt x="90443" y="4372"/>
                  </a:lnTo>
                  <a:lnTo>
                    <a:pt x="90506" y="4525"/>
                  </a:lnTo>
                  <a:lnTo>
                    <a:pt x="90561" y="4692"/>
                  </a:lnTo>
                  <a:lnTo>
                    <a:pt x="90609" y="4866"/>
                  </a:lnTo>
                  <a:lnTo>
                    <a:pt x="90656" y="5059"/>
                  </a:lnTo>
                  <a:lnTo>
                    <a:pt x="90704" y="5253"/>
                  </a:lnTo>
                  <a:lnTo>
                    <a:pt x="90735" y="5460"/>
                  </a:lnTo>
                  <a:lnTo>
                    <a:pt x="90775" y="5673"/>
                  </a:lnTo>
                  <a:lnTo>
                    <a:pt x="90830" y="6121"/>
                  </a:lnTo>
                  <a:lnTo>
                    <a:pt x="90870" y="6581"/>
                  </a:lnTo>
                  <a:lnTo>
                    <a:pt x="90901" y="7048"/>
                  </a:lnTo>
                  <a:lnTo>
                    <a:pt x="90925" y="7522"/>
                  </a:lnTo>
                  <a:lnTo>
                    <a:pt x="90941" y="7983"/>
                  </a:lnTo>
                  <a:lnTo>
                    <a:pt x="90957" y="8864"/>
                  </a:lnTo>
                  <a:lnTo>
                    <a:pt x="90964" y="9611"/>
                  </a:lnTo>
                  <a:lnTo>
                    <a:pt x="90972" y="9925"/>
                  </a:lnTo>
                  <a:lnTo>
                    <a:pt x="90980" y="10178"/>
                  </a:lnTo>
                  <a:lnTo>
                    <a:pt x="91051" y="11553"/>
                  </a:lnTo>
                  <a:lnTo>
                    <a:pt x="91130" y="12935"/>
                  </a:lnTo>
                  <a:lnTo>
                    <a:pt x="91288" y="15691"/>
                  </a:lnTo>
                  <a:lnTo>
                    <a:pt x="91360" y="17113"/>
                  </a:lnTo>
                  <a:lnTo>
                    <a:pt x="90878" y="17066"/>
                  </a:lnTo>
                  <a:lnTo>
                    <a:pt x="90403" y="17026"/>
                  </a:lnTo>
                  <a:lnTo>
                    <a:pt x="89921" y="16993"/>
                  </a:lnTo>
                  <a:lnTo>
                    <a:pt x="89439" y="16966"/>
                  </a:lnTo>
                  <a:lnTo>
                    <a:pt x="88950" y="16939"/>
                  </a:lnTo>
                  <a:lnTo>
                    <a:pt x="88468" y="16919"/>
                  </a:lnTo>
                  <a:lnTo>
                    <a:pt x="87986" y="16906"/>
                  </a:lnTo>
                  <a:lnTo>
                    <a:pt x="87496" y="16899"/>
                  </a:lnTo>
                  <a:lnTo>
                    <a:pt x="86524" y="16899"/>
                  </a:lnTo>
                  <a:lnTo>
                    <a:pt x="86034" y="16906"/>
                  </a:lnTo>
                  <a:lnTo>
                    <a:pt x="85544" y="16919"/>
                  </a:lnTo>
                  <a:lnTo>
                    <a:pt x="85054" y="16933"/>
                  </a:lnTo>
                  <a:lnTo>
                    <a:pt x="84564" y="16953"/>
                  </a:lnTo>
                  <a:lnTo>
                    <a:pt x="84082" y="16979"/>
                  </a:lnTo>
                  <a:lnTo>
                    <a:pt x="83592" y="17006"/>
                  </a:lnTo>
                  <a:lnTo>
                    <a:pt x="83102" y="17046"/>
                  </a:lnTo>
                  <a:lnTo>
                    <a:pt x="82612" y="17080"/>
                  </a:lnTo>
                  <a:lnTo>
                    <a:pt x="82122" y="17126"/>
                  </a:lnTo>
                  <a:lnTo>
                    <a:pt x="81640" y="17173"/>
                  </a:lnTo>
                  <a:lnTo>
                    <a:pt x="81151" y="17226"/>
                  </a:lnTo>
                  <a:lnTo>
                    <a:pt x="80669" y="17286"/>
                  </a:lnTo>
                  <a:lnTo>
                    <a:pt x="80187" y="17347"/>
                  </a:lnTo>
                  <a:lnTo>
                    <a:pt x="79697" y="17413"/>
                  </a:lnTo>
                  <a:lnTo>
                    <a:pt x="79215" y="17480"/>
                  </a:lnTo>
                  <a:lnTo>
                    <a:pt x="78741" y="17553"/>
                  </a:lnTo>
                  <a:lnTo>
                    <a:pt x="78259" y="17634"/>
                  </a:lnTo>
                  <a:lnTo>
                    <a:pt x="77784" y="17714"/>
                  </a:lnTo>
                  <a:lnTo>
                    <a:pt x="77302" y="17800"/>
                  </a:lnTo>
                  <a:lnTo>
                    <a:pt x="76828" y="17894"/>
                  </a:lnTo>
                  <a:lnTo>
                    <a:pt x="76362" y="17987"/>
                  </a:lnTo>
                  <a:lnTo>
                    <a:pt x="75888" y="18081"/>
                  </a:lnTo>
                  <a:lnTo>
                    <a:pt x="75817" y="17433"/>
                  </a:lnTo>
                  <a:lnTo>
                    <a:pt x="75730" y="16786"/>
                  </a:lnTo>
                  <a:lnTo>
                    <a:pt x="75635" y="16139"/>
                  </a:lnTo>
                  <a:lnTo>
                    <a:pt x="75532" y="15498"/>
                  </a:lnTo>
                  <a:lnTo>
                    <a:pt x="75406" y="14864"/>
                  </a:lnTo>
                  <a:lnTo>
                    <a:pt x="75280" y="14230"/>
                  </a:lnTo>
                  <a:lnTo>
                    <a:pt x="75129" y="13596"/>
                  </a:lnTo>
                  <a:lnTo>
                    <a:pt x="74971" y="12968"/>
                  </a:lnTo>
                  <a:lnTo>
                    <a:pt x="74798" y="12341"/>
                  </a:lnTo>
                  <a:lnTo>
                    <a:pt x="74616" y="11714"/>
                  </a:lnTo>
                  <a:lnTo>
                    <a:pt x="74410" y="11093"/>
                  </a:lnTo>
                  <a:lnTo>
                    <a:pt x="74197" y="10465"/>
                  </a:lnTo>
                  <a:lnTo>
                    <a:pt x="73968" y="9838"/>
                  </a:lnTo>
                  <a:lnTo>
                    <a:pt x="73723" y="9211"/>
                  </a:lnTo>
                  <a:lnTo>
                    <a:pt x="73462" y="8583"/>
                  </a:lnTo>
                  <a:lnTo>
                    <a:pt x="73194" y="7956"/>
                  </a:lnTo>
                  <a:lnTo>
                    <a:pt x="73138" y="7856"/>
                  </a:lnTo>
                  <a:lnTo>
                    <a:pt x="73075" y="7762"/>
                  </a:lnTo>
                  <a:lnTo>
                    <a:pt x="73012" y="7669"/>
                  </a:lnTo>
                  <a:lnTo>
                    <a:pt x="72933" y="7589"/>
                  </a:lnTo>
                  <a:lnTo>
                    <a:pt x="72846" y="7509"/>
                  </a:lnTo>
                  <a:lnTo>
                    <a:pt x="72759" y="7435"/>
                  </a:lnTo>
                  <a:lnTo>
                    <a:pt x="72656" y="7369"/>
                  </a:lnTo>
                  <a:lnTo>
                    <a:pt x="72554" y="7309"/>
                  </a:lnTo>
                  <a:lnTo>
                    <a:pt x="72451" y="7255"/>
                  </a:lnTo>
                  <a:lnTo>
                    <a:pt x="72340" y="7208"/>
                  </a:lnTo>
                  <a:lnTo>
                    <a:pt x="72230" y="7168"/>
                  </a:lnTo>
                  <a:lnTo>
                    <a:pt x="72111" y="7135"/>
                  </a:lnTo>
                  <a:lnTo>
                    <a:pt x="71993" y="7108"/>
                  </a:lnTo>
                  <a:lnTo>
                    <a:pt x="71874" y="7088"/>
                  </a:lnTo>
                  <a:lnTo>
                    <a:pt x="71755" y="7082"/>
                  </a:lnTo>
                  <a:lnTo>
                    <a:pt x="71645" y="7075"/>
                  </a:lnTo>
                  <a:lnTo>
                    <a:pt x="71534" y="7075"/>
                  </a:lnTo>
                  <a:lnTo>
                    <a:pt x="71432" y="7088"/>
                  </a:lnTo>
                  <a:lnTo>
                    <a:pt x="71329" y="7102"/>
                  </a:lnTo>
                  <a:lnTo>
                    <a:pt x="71226" y="7128"/>
                  </a:lnTo>
                  <a:lnTo>
                    <a:pt x="71131" y="7155"/>
                  </a:lnTo>
                  <a:lnTo>
                    <a:pt x="71036" y="7188"/>
                  </a:lnTo>
                  <a:lnTo>
                    <a:pt x="70950" y="7235"/>
                  </a:lnTo>
                  <a:lnTo>
                    <a:pt x="70863" y="7282"/>
                  </a:lnTo>
                  <a:lnTo>
                    <a:pt x="70784" y="7342"/>
                  </a:lnTo>
                  <a:lnTo>
                    <a:pt x="70712" y="7402"/>
                  </a:lnTo>
                  <a:lnTo>
                    <a:pt x="70641" y="7475"/>
                  </a:lnTo>
                  <a:lnTo>
                    <a:pt x="70578" y="7555"/>
                  </a:lnTo>
                  <a:lnTo>
                    <a:pt x="70523" y="7642"/>
                  </a:lnTo>
                  <a:lnTo>
                    <a:pt x="70475" y="7736"/>
                  </a:lnTo>
                  <a:lnTo>
                    <a:pt x="70436" y="7842"/>
                  </a:lnTo>
                  <a:lnTo>
                    <a:pt x="70404" y="7956"/>
                  </a:lnTo>
                  <a:lnTo>
                    <a:pt x="68611" y="15358"/>
                  </a:lnTo>
                  <a:lnTo>
                    <a:pt x="68571" y="15538"/>
                  </a:lnTo>
                  <a:lnTo>
                    <a:pt x="68532" y="15738"/>
                  </a:lnTo>
                  <a:lnTo>
                    <a:pt x="68453" y="16172"/>
                  </a:lnTo>
                  <a:lnTo>
                    <a:pt x="68302" y="17153"/>
                  </a:lnTo>
                  <a:lnTo>
                    <a:pt x="68216" y="17687"/>
                  </a:lnTo>
                  <a:lnTo>
                    <a:pt x="68121" y="18241"/>
                  </a:lnTo>
                  <a:lnTo>
                    <a:pt x="68010" y="18788"/>
                  </a:lnTo>
                  <a:lnTo>
                    <a:pt x="67947" y="19062"/>
                  </a:lnTo>
                  <a:lnTo>
                    <a:pt x="67876" y="19335"/>
                  </a:lnTo>
                  <a:lnTo>
                    <a:pt x="66090" y="8984"/>
                  </a:lnTo>
                  <a:lnTo>
                    <a:pt x="66066" y="8897"/>
                  </a:lnTo>
                  <a:lnTo>
                    <a:pt x="66043" y="8817"/>
                  </a:lnTo>
                  <a:lnTo>
                    <a:pt x="66003" y="8737"/>
                  </a:lnTo>
                  <a:lnTo>
                    <a:pt x="65964" y="8663"/>
                  </a:lnTo>
                  <a:lnTo>
                    <a:pt x="65908" y="8597"/>
                  </a:lnTo>
                  <a:lnTo>
                    <a:pt x="65853" y="8530"/>
                  </a:lnTo>
                  <a:lnTo>
                    <a:pt x="65790" y="8463"/>
                  </a:lnTo>
                  <a:lnTo>
                    <a:pt x="65719" y="8403"/>
                  </a:lnTo>
                  <a:lnTo>
                    <a:pt x="65640" y="8350"/>
                  </a:lnTo>
                  <a:lnTo>
                    <a:pt x="65561" y="8296"/>
                  </a:lnTo>
                  <a:lnTo>
                    <a:pt x="65474" y="8250"/>
                  </a:lnTo>
                  <a:lnTo>
                    <a:pt x="65387" y="8210"/>
                  </a:lnTo>
                  <a:lnTo>
                    <a:pt x="65300" y="8170"/>
                  </a:lnTo>
                  <a:lnTo>
                    <a:pt x="65205" y="8136"/>
                  </a:lnTo>
                  <a:lnTo>
                    <a:pt x="65102" y="8109"/>
                  </a:lnTo>
                  <a:lnTo>
                    <a:pt x="65007" y="8083"/>
                  </a:lnTo>
                  <a:lnTo>
                    <a:pt x="64905" y="8063"/>
                  </a:lnTo>
                  <a:lnTo>
                    <a:pt x="64802" y="8049"/>
                  </a:lnTo>
                  <a:lnTo>
                    <a:pt x="64699" y="8036"/>
                  </a:lnTo>
                  <a:lnTo>
                    <a:pt x="64597" y="8029"/>
                  </a:lnTo>
                  <a:lnTo>
                    <a:pt x="64494" y="8029"/>
                  </a:lnTo>
                  <a:lnTo>
                    <a:pt x="64399" y="8036"/>
                  </a:lnTo>
                  <a:lnTo>
                    <a:pt x="64296" y="8049"/>
                  </a:lnTo>
                  <a:lnTo>
                    <a:pt x="64201" y="8063"/>
                  </a:lnTo>
                  <a:lnTo>
                    <a:pt x="64107" y="8083"/>
                  </a:lnTo>
                  <a:lnTo>
                    <a:pt x="64012" y="8116"/>
                  </a:lnTo>
                  <a:lnTo>
                    <a:pt x="63925" y="8149"/>
                  </a:lnTo>
                  <a:lnTo>
                    <a:pt x="63838" y="8183"/>
                  </a:lnTo>
                  <a:lnTo>
                    <a:pt x="63751" y="8230"/>
                  </a:lnTo>
                  <a:lnTo>
                    <a:pt x="63680" y="8283"/>
                  </a:lnTo>
                  <a:lnTo>
                    <a:pt x="63609" y="8336"/>
                  </a:lnTo>
                  <a:lnTo>
                    <a:pt x="63546" y="8403"/>
                  </a:lnTo>
                  <a:lnTo>
                    <a:pt x="63048" y="8930"/>
                  </a:lnTo>
                  <a:lnTo>
                    <a:pt x="62574" y="9464"/>
                  </a:lnTo>
                  <a:lnTo>
                    <a:pt x="62345" y="9731"/>
                  </a:lnTo>
                  <a:lnTo>
                    <a:pt x="62115" y="9998"/>
                  </a:lnTo>
                  <a:lnTo>
                    <a:pt x="61894" y="10272"/>
                  </a:lnTo>
                  <a:lnTo>
                    <a:pt x="61673" y="10546"/>
                  </a:lnTo>
                  <a:lnTo>
                    <a:pt x="61460" y="10819"/>
                  </a:lnTo>
                  <a:lnTo>
                    <a:pt x="61254" y="11099"/>
                  </a:lnTo>
                  <a:lnTo>
                    <a:pt x="61049" y="11380"/>
                  </a:lnTo>
                  <a:lnTo>
                    <a:pt x="60851" y="11667"/>
                  </a:lnTo>
                  <a:lnTo>
                    <a:pt x="60662" y="11960"/>
                  </a:lnTo>
                  <a:lnTo>
                    <a:pt x="60480" y="12261"/>
                  </a:lnTo>
                  <a:lnTo>
                    <a:pt x="60306" y="12561"/>
                  </a:lnTo>
                  <a:lnTo>
                    <a:pt x="60132" y="12868"/>
                  </a:lnTo>
                  <a:lnTo>
                    <a:pt x="60069" y="13008"/>
                  </a:lnTo>
                  <a:lnTo>
                    <a:pt x="59998" y="13189"/>
                  </a:lnTo>
                  <a:lnTo>
                    <a:pt x="59919" y="13395"/>
                  </a:lnTo>
                  <a:lnTo>
                    <a:pt x="59840" y="13629"/>
                  </a:lnTo>
                  <a:lnTo>
                    <a:pt x="59500" y="14690"/>
                  </a:lnTo>
                  <a:lnTo>
                    <a:pt x="59413" y="14964"/>
                  </a:lnTo>
                  <a:lnTo>
                    <a:pt x="59318" y="15231"/>
                  </a:lnTo>
                  <a:lnTo>
                    <a:pt x="59231" y="15478"/>
                  </a:lnTo>
                  <a:lnTo>
                    <a:pt x="59136" y="15711"/>
                  </a:lnTo>
                  <a:lnTo>
                    <a:pt x="59034" y="15918"/>
                  </a:lnTo>
                  <a:lnTo>
                    <a:pt x="58939" y="16098"/>
                  </a:lnTo>
                  <a:lnTo>
                    <a:pt x="58892" y="16179"/>
                  </a:lnTo>
                  <a:lnTo>
                    <a:pt x="58836" y="16245"/>
                  </a:lnTo>
                  <a:lnTo>
                    <a:pt x="58789" y="16299"/>
                  </a:lnTo>
                  <a:lnTo>
                    <a:pt x="58741" y="16345"/>
                  </a:lnTo>
                  <a:lnTo>
                    <a:pt x="58607" y="16446"/>
                  </a:lnTo>
                  <a:lnTo>
                    <a:pt x="58465" y="16546"/>
                  </a:lnTo>
                  <a:lnTo>
                    <a:pt x="58315" y="16632"/>
                  </a:lnTo>
                  <a:lnTo>
                    <a:pt x="58157" y="16719"/>
                  </a:lnTo>
                  <a:lnTo>
                    <a:pt x="57991" y="16806"/>
                  </a:lnTo>
                  <a:lnTo>
                    <a:pt x="57817" y="16886"/>
                  </a:lnTo>
                  <a:lnTo>
                    <a:pt x="57635" y="16959"/>
                  </a:lnTo>
                  <a:lnTo>
                    <a:pt x="57446" y="17026"/>
                  </a:lnTo>
                  <a:lnTo>
                    <a:pt x="57256" y="17093"/>
                  </a:lnTo>
                  <a:lnTo>
                    <a:pt x="57058" y="17160"/>
                  </a:lnTo>
                  <a:lnTo>
                    <a:pt x="56853" y="17213"/>
                  </a:lnTo>
                  <a:lnTo>
                    <a:pt x="56640" y="17273"/>
                  </a:lnTo>
                  <a:lnTo>
                    <a:pt x="56418" y="17320"/>
                  </a:lnTo>
                  <a:lnTo>
                    <a:pt x="56197" y="17373"/>
                  </a:lnTo>
                  <a:lnTo>
                    <a:pt x="55976" y="17413"/>
                  </a:lnTo>
                  <a:lnTo>
                    <a:pt x="55739" y="17460"/>
                  </a:lnTo>
                  <a:lnTo>
                    <a:pt x="55265" y="17533"/>
                  </a:lnTo>
                  <a:lnTo>
                    <a:pt x="54767" y="17593"/>
                  </a:lnTo>
                  <a:lnTo>
                    <a:pt x="54261" y="17640"/>
                  </a:lnTo>
                  <a:lnTo>
                    <a:pt x="53740" y="17680"/>
                  </a:lnTo>
                  <a:lnTo>
                    <a:pt x="53202" y="17714"/>
                  </a:lnTo>
                  <a:lnTo>
                    <a:pt x="52657" y="17734"/>
                  </a:lnTo>
                  <a:lnTo>
                    <a:pt x="52112" y="17747"/>
                  </a:lnTo>
                  <a:lnTo>
                    <a:pt x="51551" y="17754"/>
                  </a:lnTo>
                  <a:lnTo>
                    <a:pt x="50437" y="17754"/>
                  </a:lnTo>
                  <a:lnTo>
                    <a:pt x="49868" y="17740"/>
                  </a:lnTo>
                  <a:lnTo>
                    <a:pt x="49315" y="17727"/>
                  </a:lnTo>
                  <a:lnTo>
                    <a:pt x="48208" y="17694"/>
                  </a:lnTo>
                  <a:lnTo>
                    <a:pt x="47126" y="17647"/>
                  </a:lnTo>
                  <a:lnTo>
                    <a:pt x="46091" y="17607"/>
                  </a:lnTo>
                  <a:lnTo>
                    <a:pt x="45119" y="17567"/>
                  </a:lnTo>
                  <a:lnTo>
                    <a:pt x="44218" y="17547"/>
                  </a:lnTo>
                  <a:lnTo>
                    <a:pt x="43799" y="17540"/>
                  </a:lnTo>
                  <a:lnTo>
                    <a:pt x="43404" y="17540"/>
                  </a:lnTo>
                  <a:lnTo>
                    <a:pt x="43136" y="16886"/>
                  </a:lnTo>
                  <a:lnTo>
                    <a:pt x="42883" y="16232"/>
                  </a:lnTo>
                  <a:lnTo>
                    <a:pt x="42638" y="15578"/>
                  </a:lnTo>
                  <a:lnTo>
                    <a:pt x="42401" y="14924"/>
                  </a:lnTo>
                  <a:lnTo>
                    <a:pt x="42179" y="14263"/>
                  </a:lnTo>
                  <a:lnTo>
                    <a:pt x="41974" y="13609"/>
                  </a:lnTo>
                  <a:lnTo>
                    <a:pt x="41777" y="12948"/>
                  </a:lnTo>
                  <a:lnTo>
                    <a:pt x="41595" y="12288"/>
                  </a:lnTo>
                  <a:lnTo>
                    <a:pt x="41429" y="11620"/>
                  </a:lnTo>
                  <a:lnTo>
                    <a:pt x="41279" y="10953"/>
                  </a:lnTo>
                  <a:lnTo>
                    <a:pt x="41136" y="10285"/>
                  </a:lnTo>
                  <a:lnTo>
                    <a:pt x="41018" y="9604"/>
                  </a:lnTo>
                  <a:lnTo>
                    <a:pt x="40907" y="8924"/>
                  </a:lnTo>
                  <a:lnTo>
                    <a:pt x="40820" y="8243"/>
                  </a:lnTo>
                  <a:lnTo>
                    <a:pt x="40741" y="7549"/>
                  </a:lnTo>
                  <a:lnTo>
                    <a:pt x="40686" y="6848"/>
                  </a:lnTo>
                  <a:lnTo>
                    <a:pt x="40670" y="6741"/>
                  </a:lnTo>
                  <a:lnTo>
                    <a:pt x="40639" y="6634"/>
                  </a:lnTo>
                  <a:lnTo>
                    <a:pt x="40599" y="6534"/>
                  </a:lnTo>
                  <a:lnTo>
                    <a:pt x="40544" y="6434"/>
                  </a:lnTo>
                  <a:lnTo>
                    <a:pt x="40473" y="6341"/>
                  </a:lnTo>
                  <a:lnTo>
                    <a:pt x="40402" y="6247"/>
                  </a:lnTo>
                  <a:lnTo>
                    <a:pt x="40315" y="6161"/>
                  </a:lnTo>
                  <a:lnTo>
                    <a:pt x="40220" y="6080"/>
                  </a:lnTo>
                  <a:lnTo>
                    <a:pt x="40117" y="6007"/>
                  </a:lnTo>
                  <a:lnTo>
                    <a:pt x="40014" y="5947"/>
                  </a:lnTo>
                  <a:lnTo>
                    <a:pt x="39896" y="5887"/>
                  </a:lnTo>
                  <a:lnTo>
                    <a:pt x="39785" y="5840"/>
                  </a:lnTo>
                  <a:lnTo>
                    <a:pt x="39659" y="5800"/>
                  </a:lnTo>
                  <a:lnTo>
                    <a:pt x="39540" y="5773"/>
                  </a:lnTo>
                  <a:lnTo>
                    <a:pt x="39414" y="5753"/>
                  </a:lnTo>
                  <a:lnTo>
                    <a:pt x="39287" y="5747"/>
                  </a:lnTo>
                  <a:lnTo>
                    <a:pt x="39185" y="5753"/>
                  </a:lnTo>
                  <a:lnTo>
                    <a:pt x="39074" y="5767"/>
                  </a:lnTo>
                  <a:lnTo>
                    <a:pt x="38971" y="5794"/>
                  </a:lnTo>
                  <a:lnTo>
                    <a:pt x="38869" y="5827"/>
                  </a:lnTo>
                  <a:lnTo>
                    <a:pt x="38766" y="5874"/>
                  </a:lnTo>
                  <a:lnTo>
                    <a:pt x="38671" y="5927"/>
                  </a:lnTo>
                  <a:lnTo>
                    <a:pt x="38576" y="6000"/>
                  </a:lnTo>
                  <a:lnTo>
                    <a:pt x="38497" y="6087"/>
                  </a:lnTo>
                  <a:lnTo>
                    <a:pt x="38316" y="6281"/>
                  </a:lnTo>
                  <a:lnTo>
                    <a:pt x="38142" y="6481"/>
                  </a:lnTo>
                  <a:lnTo>
                    <a:pt x="37968" y="6681"/>
                  </a:lnTo>
                  <a:lnTo>
                    <a:pt x="37810" y="6888"/>
                  </a:lnTo>
                  <a:lnTo>
                    <a:pt x="37652" y="7095"/>
                  </a:lnTo>
                  <a:lnTo>
                    <a:pt x="37502" y="7302"/>
                  </a:lnTo>
                  <a:lnTo>
                    <a:pt x="37352" y="7509"/>
                  </a:lnTo>
                  <a:lnTo>
                    <a:pt x="37209" y="7716"/>
                  </a:lnTo>
                  <a:lnTo>
                    <a:pt x="37075" y="7929"/>
                  </a:lnTo>
                  <a:lnTo>
                    <a:pt x="36941" y="8143"/>
                  </a:lnTo>
                  <a:lnTo>
                    <a:pt x="36814" y="8356"/>
                  </a:lnTo>
                  <a:lnTo>
                    <a:pt x="36696" y="8570"/>
                  </a:lnTo>
                  <a:lnTo>
                    <a:pt x="36459" y="9004"/>
                  </a:lnTo>
                  <a:lnTo>
                    <a:pt x="36245" y="9444"/>
                  </a:lnTo>
                  <a:lnTo>
                    <a:pt x="36040" y="9891"/>
                  </a:lnTo>
                  <a:lnTo>
                    <a:pt x="35858" y="10339"/>
                  </a:lnTo>
                  <a:lnTo>
                    <a:pt x="35676" y="10792"/>
                  </a:lnTo>
                  <a:lnTo>
                    <a:pt x="35510" y="11246"/>
                  </a:lnTo>
                  <a:lnTo>
                    <a:pt x="35360" y="11707"/>
                  </a:lnTo>
                  <a:lnTo>
                    <a:pt x="35210" y="12167"/>
                  </a:lnTo>
                  <a:lnTo>
                    <a:pt x="35068" y="12628"/>
                  </a:lnTo>
                  <a:lnTo>
                    <a:pt x="34934" y="13088"/>
                  </a:lnTo>
                  <a:lnTo>
                    <a:pt x="34673" y="14023"/>
                  </a:lnTo>
                  <a:lnTo>
                    <a:pt x="34412" y="14957"/>
                  </a:lnTo>
                  <a:lnTo>
                    <a:pt x="34159" y="15885"/>
                  </a:lnTo>
                  <a:lnTo>
                    <a:pt x="34025" y="16352"/>
                  </a:lnTo>
                  <a:lnTo>
                    <a:pt x="33883" y="16813"/>
                  </a:lnTo>
                  <a:lnTo>
                    <a:pt x="33733" y="17280"/>
                  </a:lnTo>
                  <a:lnTo>
                    <a:pt x="33582" y="17734"/>
                  </a:lnTo>
                  <a:lnTo>
                    <a:pt x="33424" y="18194"/>
                  </a:lnTo>
                  <a:lnTo>
                    <a:pt x="33251" y="18648"/>
                  </a:lnTo>
                  <a:lnTo>
                    <a:pt x="33061" y="19095"/>
                  </a:lnTo>
                  <a:lnTo>
                    <a:pt x="32871" y="19542"/>
                  </a:lnTo>
                  <a:lnTo>
                    <a:pt x="32658" y="19983"/>
                  </a:lnTo>
                  <a:lnTo>
                    <a:pt x="32429" y="20417"/>
                  </a:lnTo>
                  <a:lnTo>
                    <a:pt x="32136" y="19582"/>
                  </a:lnTo>
                  <a:lnTo>
                    <a:pt x="31860" y="18741"/>
                  </a:lnTo>
                  <a:lnTo>
                    <a:pt x="31599" y="17901"/>
                  </a:lnTo>
                  <a:lnTo>
                    <a:pt x="31354" y="17053"/>
                  </a:lnTo>
                  <a:lnTo>
                    <a:pt x="31125" y="16205"/>
                  </a:lnTo>
                  <a:lnTo>
                    <a:pt x="30920" y="15358"/>
                  </a:lnTo>
                  <a:lnTo>
                    <a:pt x="30730" y="14503"/>
                  </a:lnTo>
                  <a:lnTo>
                    <a:pt x="30556" y="13649"/>
                  </a:lnTo>
                  <a:lnTo>
                    <a:pt x="30406" y="12795"/>
                  </a:lnTo>
                  <a:lnTo>
                    <a:pt x="30335" y="12368"/>
                  </a:lnTo>
                  <a:lnTo>
                    <a:pt x="30272" y="11934"/>
                  </a:lnTo>
                  <a:lnTo>
                    <a:pt x="30208" y="11500"/>
                  </a:lnTo>
                  <a:lnTo>
                    <a:pt x="30153" y="11073"/>
                  </a:lnTo>
                  <a:lnTo>
                    <a:pt x="30106" y="10639"/>
                  </a:lnTo>
                  <a:lnTo>
                    <a:pt x="30058" y="10205"/>
                  </a:lnTo>
                  <a:lnTo>
                    <a:pt x="30019" y="9771"/>
                  </a:lnTo>
                  <a:lnTo>
                    <a:pt x="29979" y="9331"/>
                  </a:lnTo>
                  <a:lnTo>
                    <a:pt x="29948" y="8897"/>
                  </a:lnTo>
                  <a:lnTo>
                    <a:pt x="29924" y="8457"/>
                  </a:lnTo>
                  <a:lnTo>
                    <a:pt x="29900" y="8023"/>
                  </a:lnTo>
                  <a:lnTo>
                    <a:pt x="29884" y="7582"/>
                  </a:lnTo>
                  <a:lnTo>
                    <a:pt x="29869" y="7142"/>
                  </a:lnTo>
                  <a:lnTo>
                    <a:pt x="29861" y="6701"/>
                  </a:lnTo>
                  <a:lnTo>
                    <a:pt x="29861" y="6588"/>
                  </a:lnTo>
                  <a:lnTo>
                    <a:pt x="29845" y="6488"/>
                  </a:lnTo>
                  <a:lnTo>
                    <a:pt x="29813" y="6388"/>
                  </a:lnTo>
                  <a:lnTo>
                    <a:pt x="29782" y="6301"/>
                  </a:lnTo>
                  <a:lnTo>
                    <a:pt x="29742" y="6214"/>
                  </a:lnTo>
                  <a:lnTo>
                    <a:pt x="29687" y="6134"/>
                  </a:lnTo>
                  <a:lnTo>
                    <a:pt x="29632" y="6067"/>
                  </a:lnTo>
                  <a:lnTo>
                    <a:pt x="29560" y="6000"/>
                  </a:lnTo>
                  <a:lnTo>
                    <a:pt x="29489" y="5940"/>
                  </a:lnTo>
                  <a:lnTo>
                    <a:pt x="29410" y="5894"/>
                  </a:lnTo>
                  <a:lnTo>
                    <a:pt x="29331" y="5847"/>
                  </a:lnTo>
                  <a:lnTo>
                    <a:pt x="29244" y="5807"/>
                  </a:lnTo>
                  <a:lnTo>
                    <a:pt x="29150" y="5773"/>
                  </a:lnTo>
                  <a:lnTo>
                    <a:pt x="29055" y="5753"/>
                  </a:lnTo>
                  <a:lnTo>
                    <a:pt x="28960" y="5733"/>
                  </a:lnTo>
                  <a:lnTo>
                    <a:pt x="28865" y="5720"/>
                  </a:lnTo>
                  <a:lnTo>
                    <a:pt x="28762" y="5713"/>
                  </a:lnTo>
                  <a:lnTo>
                    <a:pt x="28660" y="5713"/>
                  </a:lnTo>
                  <a:lnTo>
                    <a:pt x="28557" y="5720"/>
                  </a:lnTo>
                  <a:lnTo>
                    <a:pt x="28462" y="5740"/>
                  </a:lnTo>
                  <a:lnTo>
                    <a:pt x="28359" y="5760"/>
                  </a:lnTo>
                  <a:lnTo>
                    <a:pt x="28265" y="5787"/>
                  </a:lnTo>
                  <a:lnTo>
                    <a:pt x="28162" y="5820"/>
                  </a:lnTo>
                  <a:lnTo>
                    <a:pt x="28075" y="5860"/>
                  </a:lnTo>
                  <a:lnTo>
                    <a:pt x="27980" y="5907"/>
                  </a:lnTo>
                  <a:lnTo>
                    <a:pt x="27893" y="5960"/>
                  </a:lnTo>
                  <a:lnTo>
                    <a:pt x="27814" y="6020"/>
                  </a:lnTo>
                  <a:lnTo>
                    <a:pt x="27735" y="6087"/>
                  </a:lnTo>
                  <a:lnTo>
                    <a:pt x="27664" y="6161"/>
                  </a:lnTo>
                  <a:lnTo>
                    <a:pt x="27601" y="6241"/>
                  </a:lnTo>
                  <a:lnTo>
                    <a:pt x="27546" y="6327"/>
                  </a:lnTo>
                  <a:lnTo>
                    <a:pt x="27498" y="6421"/>
                  </a:lnTo>
                  <a:lnTo>
                    <a:pt x="26510" y="8550"/>
                  </a:lnTo>
                  <a:lnTo>
                    <a:pt x="25531" y="10686"/>
                  </a:lnTo>
                  <a:lnTo>
                    <a:pt x="25049" y="11754"/>
                  </a:lnTo>
                  <a:lnTo>
                    <a:pt x="24567" y="12828"/>
                  </a:lnTo>
                  <a:lnTo>
                    <a:pt x="24100" y="13903"/>
                  </a:lnTo>
                  <a:lnTo>
                    <a:pt x="23642" y="14984"/>
                  </a:lnTo>
                  <a:lnTo>
                    <a:pt x="23579" y="14930"/>
                  </a:lnTo>
                  <a:lnTo>
                    <a:pt x="23508" y="14890"/>
                  </a:lnTo>
                  <a:lnTo>
                    <a:pt x="23429" y="14844"/>
                  </a:lnTo>
                  <a:lnTo>
                    <a:pt x="23342" y="14810"/>
                  </a:lnTo>
                  <a:lnTo>
                    <a:pt x="23255" y="14777"/>
                  </a:lnTo>
                  <a:lnTo>
                    <a:pt x="23160" y="14750"/>
                  </a:lnTo>
                  <a:lnTo>
                    <a:pt x="23065" y="14730"/>
                  </a:lnTo>
                  <a:lnTo>
                    <a:pt x="22963" y="14717"/>
                  </a:lnTo>
                  <a:lnTo>
                    <a:pt x="22378" y="14670"/>
                  </a:lnTo>
                  <a:lnTo>
                    <a:pt x="21785" y="14617"/>
                  </a:lnTo>
                  <a:lnTo>
                    <a:pt x="21201" y="14577"/>
                  </a:lnTo>
                  <a:lnTo>
                    <a:pt x="20608" y="14537"/>
                  </a:lnTo>
                  <a:lnTo>
                    <a:pt x="20023" y="14503"/>
                  </a:lnTo>
                  <a:lnTo>
                    <a:pt x="19431" y="14477"/>
                  </a:lnTo>
                  <a:lnTo>
                    <a:pt x="18838" y="14450"/>
                  </a:lnTo>
                  <a:lnTo>
                    <a:pt x="18245" y="14430"/>
                  </a:lnTo>
                  <a:lnTo>
                    <a:pt x="17653" y="14417"/>
                  </a:lnTo>
                  <a:lnTo>
                    <a:pt x="17060" y="14403"/>
                  </a:lnTo>
                  <a:lnTo>
                    <a:pt x="16460" y="14397"/>
                  </a:lnTo>
                  <a:lnTo>
                    <a:pt x="14682" y="14397"/>
                  </a:lnTo>
                  <a:lnTo>
                    <a:pt x="14081" y="14410"/>
                  </a:lnTo>
                  <a:lnTo>
                    <a:pt x="13488" y="14423"/>
                  </a:lnTo>
                  <a:lnTo>
                    <a:pt x="12295" y="14463"/>
                  </a:lnTo>
                  <a:lnTo>
                    <a:pt x="11102" y="14517"/>
                  </a:lnTo>
                  <a:lnTo>
                    <a:pt x="9909" y="14583"/>
                  </a:lnTo>
                  <a:lnTo>
                    <a:pt x="8724" y="14670"/>
                  </a:lnTo>
                  <a:lnTo>
                    <a:pt x="7539" y="14770"/>
                  </a:lnTo>
                  <a:lnTo>
                    <a:pt x="6353" y="14884"/>
                  </a:lnTo>
                  <a:lnTo>
                    <a:pt x="5176" y="15011"/>
                  </a:lnTo>
                  <a:lnTo>
                    <a:pt x="3999" y="15151"/>
                  </a:lnTo>
                  <a:lnTo>
                    <a:pt x="4030" y="14310"/>
                  </a:lnTo>
                  <a:lnTo>
                    <a:pt x="4054" y="13476"/>
                  </a:lnTo>
                  <a:lnTo>
                    <a:pt x="4070" y="12635"/>
                  </a:lnTo>
                  <a:lnTo>
                    <a:pt x="4085" y="11800"/>
                  </a:lnTo>
                  <a:lnTo>
                    <a:pt x="4109" y="10132"/>
                  </a:lnTo>
                  <a:lnTo>
                    <a:pt x="4101" y="8477"/>
                  </a:lnTo>
                  <a:lnTo>
                    <a:pt x="4085" y="6821"/>
                  </a:lnTo>
                  <a:lnTo>
                    <a:pt x="4046" y="5186"/>
                  </a:lnTo>
                  <a:lnTo>
                    <a:pt x="3999" y="3558"/>
                  </a:lnTo>
                  <a:lnTo>
                    <a:pt x="3927" y="1956"/>
                  </a:lnTo>
                  <a:close/>
                  <a:moveTo>
                    <a:pt x="38513" y="10178"/>
                  </a:moveTo>
                  <a:lnTo>
                    <a:pt x="38616" y="10746"/>
                  </a:lnTo>
                  <a:lnTo>
                    <a:pt x="38726" y="11313"/>
                  </a:lnTo>
                  <a:lnTo>
                    <a:pt x="38845" y="11880"/>
                  </a:lnTo>
                  <a:lnTo>
                    <a:pt x="38971" y="12441"/>
                  </a:lnTo>
                  <a:lnTo>
                    <a:pt x="39114" y="13002"/>
                  </a:lnTo>
                  <a:lnTo>
                    <a:pt x="39264" y="13562"/>
                  </a:lnTo>
                  <a:lnTo>
                    <a:pt x="39422" y="14116"/>
                  </a:lnTo>
                  <a:lnTo>
                    <a:pt x="39596" y="14670"/>
                  </a:lnTo>
                  <a:lnTo>
                    <a:pt x="39777" y="15217"/>
                  </a:lnTo>
                  <a:lnTo>
                    <a:pt x="39975" y="15765"/>
                  </a:lnTo>
                  <a:lnTo>
                    <a:pt x="40180" y="16312"/>
                  </a:lnTo>
                  <a:lnTo>
                    <a:pt x="40402" y="16859"/>
                  </a:lnTo>
                  <a:lnTo>
                    <a:pt x="40631" y="17400"/>
                  </a:lnTo>
                  <a:lnTo>
                    <a:pt x="40868" y="17941"/>
                  </a:lnTo>
                  <a:lnTo>
                    <a:pt x="41129" y="18481"/>
                  </a:lnTo>
                  <a:lnTo>
                    <a:pt x="41389" y="19015"/>
                  </a:lnTo>
                  <a:lnTo>
                    <a:pt x="41429" y="19082"/>
                  </a:lnTo>
                  <a:lnTo>
                    <a:pt x="41468" y="19142"/>
                  </a:lnTo>
                  <a:lnTo>
                    <a:pt x="41508" y="19195"/>
                  </a:lnTo>
                  <a:lnTo>
                    <a:pt x="41555" y="19249"/>
                  </a:lnTo>
                  <a:lnTo>
                    <a:pt x="41603" y="19295"/>
                  </a:lnTo>
                  <a:lnTo>
                    <a:pt x="41658" y="19335"/>
                  </a:lnTo>
                  <a:lnTo>
                    <a:pt x="41713" y="19376"/>
                  </a:lnTo>
                  <a:lnTo>
                    <a:pt x="41769" y="19409"/>
                  </a:lnTo>
                  <a:lnTo>
                    <a:pt x="41832" y="19436"/>
                  </a:lnTo>
                  <a:lnTo>
                    <a:pt x="41895" y="19462"/>
                  </a:lnTo>
                  <a:lnTo>
                    <a:pt x="41958" y="19482"/>
                  </a:lnTo>
                  <a:lnTo>
                    <a:pt x="42029" y="19502"/>
                  </a:lnTo>
                  <a:lnTo>
                    <a:pt x="42164" y="19522"/>
                  </a:lnTo>
                  <a:lnTo>
                    <a:pt x="42306" y="19536"/>
                  </a:lnTo>
                  <a:lnTo>
                    <a:pt x="42448" y="19529"/>
                  </a:lnTo>
                  <a:lnTo>
                    <a:pt x="42590" y="19516"/>
                  </a:lnTo>
                  <a:lnTo>
                    <a:pt x="42741" y="19482"/>
                  </a:lnTo>
                  <a:lnTo>
                    <a:pt x="42883" y="19442"/>
                  </a:lnTo>
                  <a:lnTo>
                    <a:pt x="43017" y="19389"/>
                  </a:lnTo>
                  <a:lnTo>
                    <a:pt x="43151" y="19322"/>
                  </a:lnTo>
                  <a:lnTo>
                    <a:pt x="43270" y="19249"/>
                  </a:lnTo>
                  <a:lnTo>
                    <a:pt x="43381" y="19169"/>
                  </a:lnTo>
                  <a:lnTo>
                    <a:pt x="45443" y="19235"/>
                  </a:lnTo>
                  <a:lnTo>
                    <a:pt x="47497" y="19295"/>
                  </a:lnTo>
                  <a:lnTo>
                    <a:pt x="49560" y="19355"/>
                  </a:lnTo>
                  <a:lnTo>
                    <a:pt x="51614" y="19409"/>
                  </a:lnTo>
                  <a:lnTo>
                    <a:pt x="53676" y="19456"/>
                  </a:lnTo>
                  <a:lnTo>
                    <a:pt x="55731" y="19502"/>
                  </a:lnTo>
                  <a:lnTo>
                    <a:pt x="59848" y="19576"/>
                  </a:lnTo>
                  <a:lnTo>
                    <a:pt x="59958" y="19576"/>
                  </a:lnTo>
                  <a:lnTo>
                    <a:pt x="60077" y="19569"/>
                  </a:lnTo>
                  <a:lnTo>
                    <a:pt x="60195" y="19549"/>
                  </a:lnTo>
                  <a:lnTo>
                    <a:pt x="60306" y="19516"/>
                  </a:lnTo>
                  <a:lnTo>
                    <a:pt x="60424" y="19482"/>
                  </a:lnTo>
                  <a:lnTo>
                    <a:pt x="60535" y="19436"/>
                  </a:lnTo>
                  <a:lnTo>
                    <a:pt x="60646" y="19382"/>
                  </a:lnTo>
                  <a:lnTo>
                    <a:pt x="60748" y="19322"/>
                  </a:lnTo>
                  <a:lnTo>
                    <a:pt x="60851" y="19262"/>
                  </a:lnTo>
                  <a:lnTo>
                    <a:pt x="60938" y="19189"/>
                  </a:lnTo>
                  <a:lnTo>
                    <a:pt x="61025" y="19109"/>
                  </a:lnTo>
                  <a:lnTo>
                    <a:pt x="61096" y="19028"/>
                  </a:lnTo>
                  <a:lnTo>
                    <a:pt x="61159" y="18942"/>
                  </a:lnTo>
                  <a:lnTo>
                    <a:pt x="61215" y="18855"/>
                  </a:lnTo>
                  <a:lnTo>
                    <a:pt x="61254" y="18761"/>
                  </a:lnTo>
                  <a:lnTo>
                    <a:pt x="61286" y="18661"/>
                  </a:lnTo>
                  <a:lnTo>
                    <a:pt x="61381" y="18261"/>
                  </a:lnTo>
                  <a:lnTo>
                    <a:pt x="61483" y="17867"/>
                  </a:lnTo>
                  <a:lnTo>
                    <a:pt x="61594" y="17480"/>
                  </a:lnTo>
                  <a:lnTo>
                    <a:pt x="61705" y="17093"/>
                  </a:lnTo>
                  <a:lnTo>
                    <a:pt x="61831" y="16713"/>
                  </a:lnTo>
                  <a:lnTo>
                    <a:pt x="61957" y="16339"/>
                  </a:lnTo>
                  <a:lnTo>
                    <a:pt x="62100" y="15972"/>
                  </a:lnTo>
                  <a:lnTo>
                    <a:pt x="62242" y="15605"/>
                  </a:lnTo>
                  <a:lnTo>
                    <a:pt x="62400" y="15244"/>
                  </a:lnTo>
                  <a:lnTo>
                    <a:pt x="62566" y="14884"/>
                  </a:lnTo>
                  <a:lnTo>
                    <a:pt x="62732" y="14530"/>
                  </a:lnTo>
                  <a:lnTo>
                    <a:pt x="62913" y="14183"/>
                  </a:lnTo>
                  <a:lnTo>
                    <a:pt x="63103" y="13836"/>
                  </a:lnTo>
                  <a:lnTo>
                    <a:pt x="63301" y="13489"/>
                  </a:lnTo>
                  <a:lnTo>
                    <a:pt x="63506" y="13148"/>
                  </a:lnTo>
                  <a:lnTo>
                    <a:pt x="63719" y="12815"/>
                  </a:lnTo>
                  <a:lnTo>
                    <a:pt x="64676" y="18101"/>
                  </a:lnTo>
                  <a:lnTo>
                    <a:pt x="65158" y="20744"/>
                  </a:lnTo>
                  <a:lnTo>
                    <a:pt x="65624" y="23393"/>
                  </a:lnTo>
                  <a:lnTo>
                    <a:pt x="65647" y="23493"/>
                  </a:lnTo>
                  <a:lnTo>
                    <a:pt x="65687" y="23594"/>
                  </a:lnTo>
                  <a:lnTo>
                    <a:pt x="65742" y="23687"/>
                  </a:lnTo>
                  <a:lnTo>
                    <a:pt x="65806" y="23774"/>
                  </a:lnTo>
                  <a:lnTo>
                    <a:pt x="65885" y="23854"/>
                  </a:lnTo>
                  <a:lnTo>
                    <a:pt x="65964" y="23927"/>
                  </a:lnTo>
                  <a:lnTo>
                    <a:pt x="66058" y="23994"/>
                  </a:lnTo>
                  <a:lnTo>
                    <a:pt x="66153" y="24061"/>
                  </a:lnTo>
                  <a:lnTo>
                    <a:pt x="66256" y="24114"/>
                  </a:lnTo>
                  <a:lnTo>
                    <a:pt x="66367" y="24168"/>
                  </a:lnTo>
                  <a:lnTo>
                    <a:pt x="66485" y="24208"/>
                  </a:lnTo>
                  <a:lnTo>
                    <a:pt x="66596" y="24241"/>
                  </a:lnTo>
                  <a:lnTo>
                    <a:pt x="66722" y="24268"/>
                  </a:lnTo>
                  <a:lnTo>
                    <a:pt x="66841" y="24294"/>
                  </a:lnTo>
                  <a:lnTo>
                    <a:pt x="66959" y="24301"/>
                  </a:lnTo>
                  <a:lnTo>
                    <a:pt x="67086" y="24308"/>
                  </a:lnTo>
                  <a:lnTo>
                    <a:pt x="67180" y="24308"/>
                  </a:lnTo>
                  <a:lnTo>
                    <a:pt x="67275" y="24294"/>
                  </a:lnTo>
                  <a:lnTo>
                    <a:pt x="67370" y="24281"/>
                  </a:lnTo>
                  <a:lnTo>
                    <a:pt x="67465" y="24268"/>
                  </a:lnTo>
                  <a:lnTo>
                    <a:pt x="67552" y="24241"/>
                  </a:lnTo>
                  <a:lnTo>
                    <a:pt x="67631" y="24214"/>
                  </a:lnTo>
                  <a:lnTo>
                    <a:pt x="67718" y="24181"/>
                  </a:lnTo>
                  <a:lnTo>
                    <a:pt x="67789" y="24141"/>
                  </a:lnTo>
                  <a:lnTo>
                    <a:pt x="67986" y="24027"/>
                  </a:lnTo>
                  <a:lnTo>
                    <a:pt x="68168" y="23914"/>
                  </a:lnTo>
                  <a:lnTo>
                    <a:pt x="68342" y="23807"/>
                  </a:lnTo>
                  <a:lnTo>
                    <a:pt x="68500" y="23694"/>
                  </a:lnTo>
                  <a:lnTo>
                    <a:pt x="68650" y="23587"/>
                  </a:lnTo>
                  <a:lnTo>
                    <a:pt x="68792" y="23473"/>
                  </a:lnTo>
                  <a:lnTo>
                    <a:pt x="68919" y="23367"/>
                  </a:lnTo>
                  <a:lnTo>
                    <a:pt x="69045" y="23253"/>
                  </a:lnTo>
                  <a:lnTo>
                    <a:pt x="69156" y="23140"/>
                  </a:lnTo>
                  <a:lnTo>
                    <a:pt x="69259" y="23026"/>
                  </a:lnTo>
                  <a:lnTo>
                    <a:pt x="69361" y="22913"/>
                  </a:lnTo>
                  <a:lnTo>
                    <a:pt x="69448" y="22793"/>
                  </a:lnTo>
                  <a:lnTo>
                    <a:pt x="69535" y="22673"/>
                  </a:lnTo>
                  <a:lnTo>
                    <a:pt x="69614" y="22552"/>
                  </a:lnTo>
                  <a:lnTo>
                    <a:pt x="69685" y="22432"/>
                  </a:lnTo>
                  <a:lnTo>
                    <a:pt x="69748" y="22305"/>
                  </a:lnTo>
                  <a:lnTo>
                    <a:pt x="69812" y="22172"/>
                  </a:lnTo>
                  <a:lnTo>
                    <a:pt x="69875" y="22039"/>
                  </a:lnTo>
                  <a:lnTo>
                    <a:pt x="69978" y="21765"/>
                  </a:lnTo>
                  <a:lnTo>
                    <a:pt x="70072" y="21471"/>
                  </a:lnTo>
                  <a:lnTo>
                    <a:pt x="70167" y="21164"/>
                  </a:lnTo>
                  <a:lnTo>
                    <a:pt x="70254" y="20837"/>
                  </a:lnTo>
                  <a:lnTo>
                    <a:pt x="70341" y="20483"/>
                  </a:lnTo>
                  <a:lnTo>
                    <a:pt x="70539" y="19709"/>
                  </a:lnTo>
                  <a:lnTo>
                    <a:pt x="70744" y="18908"/>
                  </a:lnTo>
                  <a:lnTo>
                    <a:pt x="70957" y="18107"/>
                  </a:lnTo>
                  <a:lnTo>
                    <a:pt x="71155" y="17300"/>
                  </a:lnTo>
                  <a:lnTo>
                    <a:pt x="71352" y="16492"/>
                  </a:lnTo>
                  <a:lnTo>
                    <a:pt x="71740" y="14877"/>
                  </a:lnTo>
                  <a:lnTo>
                    <a:pt x="72103" y="13262"/>
                  </a:lnTo>
                  <a:lnTo>
                    <a:pt x="72309" y="13996"/>
                  </a:lnTo>
                  <a:lnTo>
                    <a:pt x="72490" y="14737"/>
                  </a:lnTo>
                  <a:lnTo>
                    <a:pt x="72648" y="15478"/>
                  </a:lnTo>
                  <a:lnTo>
                    <a:pt x="72727" y="15852"/>
                  </a:lnTo>
                  <a:lnTo>
                    <a:pt x="72799" y="16225"/>
                  </a:lnTo>
                  <a:lnTo>
                    <a:pt x="72862" y="16606"/>
                  </a:lnTo>
                  <a:lnTo>
                    <a:pt x="72925" y="16979"/>
                  </a:lnTo>
                  <a:lnTo>
                    <a:pt x="72980" y="17360"/>
                  </a:lnTo>
                  <a:lnTo>
                    <a:pt x="73036" y="17740"/>
                  </a:lnTo>
                  <a:lnTo>
                    <a:pt x="73083" y="18121"/>
                  </a:lnTo>
                  <a:lnTo>
                    <a:pt x="73122" y="18508"/>
                  </a:lnTo>
                  <a:lnTo>
                    <a:pt x="73162" y="18895"/>
                  </a:lnTo>
                  <a:lnTo>
                    <a:pt x="73194" y="19282"/>
                  </a:lnTo>
                  <a:lnTo>
                    <a:pt x="73201" y="19389"/>
                  </a:lnTo>
                  <a:lnTo>
                    <a:pt x="73225" y="19489"/>
                  </a:lnTo>
                  <a:lnTo>
                    <a:pt x="73257" y="19589"/>
                  </a:lnTo>
                  <a:lnTo>
                    <a:pt x="73288" y="19676"/>
                  </a:lnTo>
                  <a:lnTo>
                    <a:pt x="73336" y="19763"/>
                  </a:lnTo>
                  <a:lnTo>
                    <a:pt x="73391" y="19843"/>
                  </a:lnTo>
                  <a:lnTo>
                    <a:pt x="73446" y="19923"/>
                  </a:lnTo>
                  <a:lnTo>
                    <a:pt x="73510" y="19990"/>
                  </a:lnTo>
                  <a:lnTo>
                    <a:pt x="73581" y="20056"/>
                  </a:lnTo>
                  <a:lnTo>
                    <a:pt x="73660" y="20116"/>
                  </a:lnTo>
                  <a:lnTo>
                    <a:pt x="73739" y="20170"/>
                  </a:lnTo>
                  <a:lnTo>
                    <a:pt x="73818" y="20223"/>
                  </a:lnTo>
                  <a:lnTo>
                    <a:pt x="73913" y="20263"/>
                  </a:lnTo>
                  <a:lnTo>
                    <a:pt x="74000" y="20303"/>
                  </a:lnTo>
                  <a:lnTo>
                    <a:pt x="74094" y="20337"/>
                  </a:lnTo>
                  <a:lnTo>
                    <a:pt x="74189" y="20363"/>
                  </a:lnTo>
                  <a:lnTo>
                    <a:pt x="74292" y="20383"/>
                  </a:lnTo>
                  <a:lnTo>
                    <a:pt x="74387" y="20403"/>
                  </a:lnTo>
                  <a:lnTo>
                    <a:pt x="74489" y="20417"/>
                  </a:lnTo>
                  <a:lnTo>
                    <a:pt x="74592" y="20423"/>
                  </a:lnTo>
                  <a:lnTo>
                    <a:pt x="74798" y="20423"/>
                  </a:lnTo>
                  <a:lnTo>
                    <a:pt x="74892" y="20410"/>
                  </a:lnTo>
                  <a:lnTo>
                    <a:pt x="74995" y="20397"/>
                  </a:lnTo>
                  <a:lnTo>
                    <a:pt x="75090" y="20383"/>
                  </a:lnTo>
                  <a:lnTo>
                    <a:pt x="75185" y="20357"/>
                  </a:lnTo>
                  <a:lnTo>
                    <a:pt x="75280" y="20330"/>
                  </a:lnTo>
                  <a:lnTo>
                    <a:pt x="75374" y="20290"/>
                  </a:lnTo>
                  <a:lnTo>
                    <a:pt x="75453" y="20250"/>
                  </a:lnTo>
                  <a:lnTo>
                    <a:pt x="75540" y="20210"/>
                  </a:lnTo>
                  <a:lnTo>
                    <a:pt x="75619" y="20156"/>
                  </a:lnTo>
                  <a:lnTo>
                    <a:pt x="75691" y="20103"/>
                  </a:lnTo>
                  <a:lnTo>
                    <a:pt x="76678" y="20016"/>
                  </a:lnTo>
                  <a:lnTo>
                    <a:pt x="77666" y="19936"/>
                  </a:lnTo>
                  <a:lnTo>
                    <a:pt x="78654" y="19869"/>
                  </a:lnTo>
                  <a:lnTo>
                    <a:pt x="79633" y="19809"/>
                  </a:lnTo>
                  <a:lnTo>
                    <a:pt x="80621" y="19763"/>
                  </a:lnTo>
                  <a:lnTo>
                    <a:pt x="81601" y="19716"/>
                  </a:lnTo>
                  <a:lnTo>
                    <a:pt x="82581" y="19683"/>
                  </a:lnTo>
                  <a:lnTo>
                    <a:pt x="83568" y="19656"/>
                  </a:lnTo>
                  <a:lnTo>
                    <a:pt x="84548" y="19629"/>
                  </a:lnTo>
                  <a:lnTo>
                    <a:pt x="85528" y="19616"/>
                  </a:lnTo>
                  <a:lnTo>
                    <a:pt x="86516" y="19609"/>
                  </a:lnTo>
                  <a:lnTo>
                    <a:pt x="88499" y="19609"/>
                  </a:lnTo>
                  <a:lnTo>
                    <a:pt x="89487" y="19622"/>
                  </a:lnTo>
                  <a:lnTo>
                    <a:pt x="90490" y="19636"/>
                  </a:lnTo>
                  <a:lnTo>
                    <a:pt x="91486" y="19656"/>
                  </a:lnTo>
                  <a:lnTo>
                    <a:pt x="91597" y="21378"/>
                  </a:lnTo>
                  <a:lnTo>
                    <a:pt x="91660" y="22239"/>
                  </a:lnTo>
                  <a:lnTo>
                    <a:pt x="91723" y="23100"/>
                  </a:lnTo>
                  <a:lnTo>
                    <a:pt x="91802" y="23961"/>
                  </a:lnTo>
                  <a:lnTo>
                    <a:pt x="91889" y="24815"/>
                  </a:lnTo>
                  <a:lnTo>
                    <a:pt x="91992" y="25676"/>
                  </a:lnTo>
                  <a:lnTo>
                    <a:pt x="92110" y="26530"/>
                  </a:lnTo>
                  <a:lnTo>
                    <a:pt x="90561" y="26457"/>
                  </a:lnTo>
                  <a:lnTo>
                    <a:pt x="89013" y="26390"/>
                  </a:lnTo>
                  <a:lnTo>
                    <a:pt x="87456" y="26323"/>
                  </a:lnTo>
                  <a:lnTo>
                    <a:pt x="85899" y="26270"/>
                  </a:lnTo>
                  <a:lnTo>
                    <a:pt x="84343" y="26217"/>
                  </a:lnTo>
                  <a:lnTo>
                    <a:pt x="82786" y="26170"/>
                  </a:lnTo>
                  <a:lnTo>
                    <a:pt x="81230" y="26130"/>
                  </a:lnTo>
                  <a:lnTo>
                    <a:pt x="79665" y="26090"/>
                  </a:lnTo>
                  <a:lnTo>
                    <a:pt x="78101" y="26056"/>
                  </a:lnTo>
                  <a:lnTo>
                    <a:pt x="76536" y="26030"/>
                  </a:lnTo>
                  <a:lnTo>
                    <a:pt x="74971" y="26010"/>
                  </a:lnTo>
                  <a:lnTo>
                    <a:pt x="73399" y="25990"/>
                  </a:lnTo>
                  <a:lnTo>
                    <a:pt x="71827" y="25983"/>
                  </a:lnTo>
                  <a:lnTo>
                    <a:pt x="70254" y="25970"/>
                  </a:lnTo>
                  <a:lnTo>
                    <a:pt x="67101" y="25970"/>
                  </a:lnTo>
                  <a:lnTo>
                    <a:pt x="64936" y="25976"/>
                  </a:lnTo>
                  <a:lnTo>
                    <a:pt x="62763" y="25996"/>
                  </a:lnTo>
                  <a:lnTo>
                    <a:pt x="60583" y="26016"/>
                  </a:lnTo>
                  <a:lnTo>
                    <a:pt x="58410" y="26043"/>
                  </a:lnTo>
                  <a:lnTo>
                    <a:pt x="56229" y="26083"/>
                  </a:lnTo>
                  <a:lnTo>
                    <a:pt x="54048" y="26123"/>
                  </a:lnTo>
                  <a:lnTo>
                    <a:pt x="51867" y="26170"/>
                  </a:lnTo>
                  <a:lnTo>
                    <a:pt x="49686" y="26230"/>
                  </a:lnTo>
                  <a:lnTo>
                    <a:pt x="47505" y="26290"/>
                  </a:lnTo>
                  <a:lnTo>
                    <a:pt x="45324" y="26357"/>
                  </a:lnTo>
                  <a:lnTo>
                    <a:pt x="43143" y="26423"/>
                  </a:lnTo>
                  <a:lnTo>
                    <a:pt x="40963" y="26504"/>
                  </a:lnTo>
                  <a:lnTo>
                    <a:pt x="38782" y="26584"/>
                  </a:lnTo>
                  <a:lnTo>
                    <a:pt x="36609" y="26670"/>
                  </a:lnTo>
                  <a:lnTo>
                    <a:pt x="32255" y="26851"/>
                  </a:lnTo>
                  <a:lnTo>
                    <a:pt x="28549" y="27011"/>
                  </a:lnTo>
                  <a:lnTo>
                    <a:pt x="24843" y="27178"/>
                  </a:lnTo>
                  <a:lnTo>
                    <a:pt x="21153" y="27351"/>
                  </a:lnTo>
                  <a:lnTo>
                    <a:pt x="17463" y="27531"/>
                  </a:lnTo>
                  <a:lnTo>
                    <a:pt x="10122" y="27912"/>
                  </a:lnTo>
                  <a:lnTo>
                    <a:pt x="2821" y="28286"/>
                  </a:lnTo>
                  <a:lnTo>
                    <a:pt x="2924" y="27585"/>
                  </a:lnTo>
                  <a:lnTo>
                    <a:pt x="3019" y="26877"/>
                  </a:lnTo>
                  <a:lnTo>
                    <a:pt x="3114" y="26170"/>
                  </a:lnTo>
                  <a:lnTo>
                    <a:pt x="3200" y="25456"/>
                  </a:lnTo>
                  <a:lnTo>
                    <a:pt x="3280" y="24735"/>
                  </a:lnTo>
                  <a:lnTo>
                    <a:pt x="3359" y="24014"/>
                  </a:lnTo>
                  <a:lnTo>
                    <a:pt x="3501" y="22566"/>
                  </a:lnTo>
                  <a:lnTo>
                    <a:pt x="3619" y="21104"/>
                  </a:lnTo>
                  <a:lnTo>
                    <a:pt x="3730" y="19642"/>
                  </a:lnTo>
                  <a:lnTo>
                    <a:pt x="3825" y="18174"/>
                  </a:lnTo>
                  <a:lnTo>
                    <a:pt x="3904" y="16699"/>
                  </a:lnTo>
                  <a:lnTo>
                    <a:pt x="5105" y="16672"/>
                  </a:lnTo>
                  <a:lnTo>
                    <a:pt x="6298" y="16646"/>
                  </a:lnTo>
                  <a:lnTo>
                    <a:pt x="7483" y="16626"/>
                  </a:lnTo>
                  <a:lnTo>
                    <a:pt x="8676" y="16612"/>
                  </a:lnTo>
                  <a:lnTo>
                    <a:pt x="9870" y="16606"/>
                  </a:lnTo>
                  <a:lnTo>
                    <a:pt x="11055" y="16599"/>
                  </a:lnTo>
                  <a:lnTo>
                    <a:pt x="12248" y="16599"/>
                  </a:lnTo>
                  <a:lnTo>
                    <a:pt x="13433" y="16606"/>
                  </a:lnTo>
                  <a:lnTo>
                    <a:pt x="14626" y="16612"/>
                  </a:lnTo>
                  <a:lnTo>
                    <a:pt x="15812" y="16626"/>
                  </a:lnTo>
                  <a:lnTo>
                    <a:pt x="18190" y="16659"/>
                  </a:lnTo>
                  <a:lnTo>
                    <a:pt x="20576" y="16713"/>
                  </a:lnTo>
                  <a:lnTo>
                    <a:pt x="22963" y="16773"/>
                  </a:lnTo>
                  <a:lnTo>
                    <a:pt x="23073" y="16773"/>
                  </a:lnTo>
                  <a:lnTo>
                    <a:pt x="23176" y="16759"/>
                  </a:lnTo>
                  <a:lnTo>
                    <a:pt x="23271" y="16746"/>
                  </a:lnTo>
                  <a:lnTo>
                    <a:pt x="23366" y="16726"/>
                  </a:lnTo>
                  <a:lnTo>
                    <a:pt x="23452" y="16699"/>
                  </a:lnTo>
                  <a:lnTo>
                    <a:pt x="23532" y="16666"/>
                  </a:lnTo>
                  <a:lnTo>
                    <a:pt x="23611" y="16626"/>
                  </a:lnTo>
                  <a:lnTo>
                    <a:pt x="23690" y="16586"/>
                  </a:lnTo>
                  <a:lnTo>
                    <a:pt x="23761" y="16619"/>
                  </a:lnTo>
                  <a:lnTo>
                    <a:pt x="23832" y="16639"/>
                  </a:lnTo>
                  <a:lnTo>
                    <a:pt x="23903" y="16659"/>
                  </a:lnTo>
                  <a:lnTo>
                    <a:pt x="23974" y="16672"/>
                  </a:lnTo>
                  <a:lnTo>
                    <a:pt x="24045" y="16679"/>
                  </a:lnTo>
                  <a:lnTo>
                    <a:pt x="24124" y="16686"/>
                  </a:lnTo>
                  <a:lnTo>
                    <a:pt x="24195" y="16679"/>
                  </a:lnTo>
                  <a:lnTo>
                    <a:pt x="24274" y="16672"/>
                  </a:lnTo>
                  <a:lnTo>
                    <a:pt x="24345" y="16652"/>
                  </a:lnTo>
                  <a:lnTo>
                    <a:pt x="24409" y="16632"/>
                  </a:lnTo>
                  <a:lnTo>
                    <a:pt x="24480" y="16599"/>
                  </a:lnTo>
                  <a:lnTo>
                    <a:pt x="24543" y="16566"/>
                  </a:lnTo>
                  <a:lnTo>
                    <a:pt x="24606" y="16519"/>
                  </a:lnTo>
                  <a:lnTo>
                    <a:pt x="24654" y="16472"/>
                  </a:lnTo>
                  <a:lnTo>
                    <a:pt x="24709" y="16412"/>
                  </a:lnTo>
                  <a:lnTo>
                    <a:pt x="24748" y="16345"/>
                  </a:lnTo>
                  <a:lnTo>
                    <a:pt x="25136" y="15685"/>
                  </a:lnTo>
                  <a:lnTo>
                    <a:pt x="25523" y="15024"/>
                  </a:lnTo>
                  <a:lnTo>
                    <a:pt x="25894" y="14357"/>
                  </a:lnTo>
                  <a:lnTo>
                    <a:pt x="26265" y="13689"/>
                  </a:lnTo>
                  <a:lnTo>
                    <a:pt x="27000" y="12348"/>
                  </a:lnTo>
                  <a:lnTo>
                    <a:pt x="27719" y="10999"/>
                  </a:lnTo>
                  <a:lnTo>
                    <a:pt x="27806" y="11787"/>
                  </a:lnTo>
                  <a:lnTo>
                    <a:pt x="27909" y="12568"/>
                  </a:lnTo>
                  <a:lnTo>
                    <a:pt x="28035" y="13342"/>
                  </a:lnTo>
                  <a:lnTo>
                    <a:pt x="28162" y="14123"/>
                  </a:lnTo>
                  <a:lnTo>
                    <a:pt x="28312" y="14897"/>
                  </a:lnTo>
                  <a:lnTo>
                    <a:pt x="28478" y="15671"/>
                  </a:lnTo>
                  <a:lnTo>
                    <a:pt x="28652" y="16439"/>
                  </a:lnTo>
                  <a:lnTo>
                    <a:pt x="28849" y="17213"/>
                  </a:lnTo>
                  <a:lnTo>
                    <a:pt x="29055" y="17974"/>
                  </a:lnTo>
                  <a:lnTo>
                    <a:pt x="29276" y="18741"/>
                  </a:lnTo>
                  <a:lnTo>
                    <a:pt x="29513" y="19502"/>
                  </a:lnTo>
                  <a:lnTo>
                    <a:pt x="29766" y="20263"/>
                  </a:lnTo>
                  <a:lnTo>
                    <a:pt x="30035" y="21017"/>
                  </a:lnTo>
                  <a:lnTo>
                    <a:pt x="30319" y="21778"/>
                  </a:lnTo>
                  <a:lnTo>
                    <a:pt x="30611" y="22526"/>
                  </a:lnTo>
                  <a:lnTo>
                    <a:pt x="30927" y="23280"/>
                  </a:lnTo>
                  <a:lnTo>
                    <a:pt x="30967" y="23367"/>
                  </a:lnTo>
                  <a:lnTo>
                    <a:pt x="31014" y="23453"/>
                  </a:lnTo>
                  <a:lnTo>
                    <a:pt x="31062" y="23527"/>
                  </a:lnTo>
                  <a:lnTo>
                    <a:pt x="31125" y="23600"/>
                  </a:lnTo>
                  <a:lnTo>
                    <a:pt x="31180" y="23667"/>
                  </a:lnTo>
                  <a:lnTo>
                    <a:pt x="31251" y="23727"/>
                  </a:lnTo>
                  <a:lnTo>
                    <a:pt x="31323" y="23787"/>
                  </a:lnTo>
                  <a:lnTo>
                    <a:pt x="31394" y="23834"/>
                  </a:lnTo>
                  <a:lnTo>
                    <a:pt x="31473" y="23881"/>
                  </a:lnTo>
                  <a:lnTo>
                    <a:pt x="31552" y="23921"/>
                  </a:lnTo>
                  <a:lnTo>
                    <a:pt x="31631" y="23954"/>
                  </a:lnTo>
                  <a:lnTo>
                    <a:pt x="31718" y="23981"/>
                  </a:lnTo>
                  <a:lnTo>
                    <a:pt x="31805" y="24001"/>
                  </a:lnTo>
                  <a:lnTo>
                    <a:pt x="31891" y="24014"/>
                  </a:lnTo>
                  <a:lnTo>
                    <a:pt x="31986" y="24021"/>
                  </a:lnTo>
                  <a:lnTo>
                    <a:pt x="32073" y="24027"/>
                  </a:lnTo>
                  <a:lnTo>
                    <a:pt x="32223" y="24021"/>
                  </a:lnTo>
                  <a:lnTo>
                    <a:pt x="32373" y="23994"/>
                  </a:lnTo>
                  <a:lnTo>
                    <a:pt x="32524" y="23954"/>
                  </a:lnTo>
                  <a:lnTo>
                    <a:pt x="32595" y="23927"/>
                  </a:lnTo>
                  <a:lnTo>
                    <a:pt x="32666" y="23901"/>
                  </a:lnTo>
                  <a:lnTo>
                    <a:pt x="32737" y="23867"/>
                  </a:lnTo>
                  <a:lnTo>
                    <a:pt x="32808" y="23827"/>
                  </a:lnTo>
                  <a:lnTo>
                    <a:pt x="32871" y="23787"/>
                  </a:lnTo>
                  <a:lnTo>
                    <a:pt x="32935" y="23740"/>
                  </a:lnTo>
                  <a:lnTo>
                    <a:pt x="32998" y="23694"/>
                  </a:lnTo>
                  <a:lnTo>
                    <a:pt x="33053" y="23640"/>
                  </a:lnTo>
                  <a:lnTo>
                    <a:pt x="33108" y="23580"/>
                  </a:lnTo>
                  <a:lnTo>
                    <a:pt x="33164" y="23520"/>
                  </a:lnTo>
                  <a:lnTo>
                    <a:pt x="33314" y="23340"/>
                  </a:lnTo>
                  <a:lnTo>
                    <a:pt x="33456" y="23146"/>
                  </a:lnTo>
                  <a:lnTo>
                    <a:pt x="33598" y="22960"/>
                  </a:lnTo>
                  <a:lnTo>
                    <a:pt x="33740" y="22773"/>
                  </a:lnTo>
                  <a:lnTo>
                    <a:pt x="33875" y="22579"/>
                  </a:lnTo>
                  <a:lnTo>
                    <a:pt x="34001" y="22386"/>
                  </a:lnTo>
                  <a:lnTo>
                    <a:pt x="34246" y="21992"/>
                  </a:lnTo>
                  <a:lnTo>
                    <a:pt x="34475" y="21591"/>
                  </a:lnTo>
                  <a:lnTo>
                    <a:pt x="34689" y="21191"/>
                  </a:lnTo>
                  <a:lnTo>
                    <a:pt x="34886" y="20784"/>
                  </a:lnTo>
                  <a:lnTo>
                    <a:pt x="35076" y="20370"/>
                  </a:lnTo>
                  <a:lnTo>
                    <a:pt x="35250" y="19956"/>
                  </a:lnTo>
                  <a:lnTo>
                    <a:pt x="35416" y="19536"/>
                  </a:lnTo>
                  <a:lnTo>
                    <a:pt x="35566" y="19115"/>
                  </a:lnTo>
                  <a:lnTo>
                    <a:pt x="35716" y="18688"/>
                  </a:lnTo>
                  <a:lnTo>
                    <a:pt x="35850" y="18261"/>
                  </a:lnTo>
                  <a:lnTo>
                    <a:pt x="35985" y="17834"/>
                  </a:lnTo>
                  <a:lnTo>
                    <a:pt x="36111" y="17400"/>
                  </a:lnTo>
                  <a:lnTo>
                    <a:pt x="36237" y="16966"/>
                  </a:lnTo>
                  <a:lnTo>
                    <a:pt x="36474" y="16098"/>
                  </a:lnTo>
                  <a:lnTo>
                    <a:pt x="36712" y="15231"/>
                  </a:lnTo>
                  <a:lnTo>
                    <a:pt x="36949" y="14370"/>
                  </a:lnTo>
                  <a:lnTo>
                    <a:pt x="37075" y="13936"/>
                  </a:lnTo>
                  <a:lnTo>
                    <a:pt x="37201" y="13509"/>
                  </a:lnTo>
                  <a:lnTo>
                    <a:pt x="37336" y="13082"/>
                  </a:lnTo>
                  <a:lnTo>
                    <a:pt x="37478" y="12655"/>
                  </a:lnTo>
                  <a:lnTo>
                    <a:pt x="37620" y="12234"/>
                  </a:lnTo>
                  <a:lnTo>
                    <a:pt x="37778" y="11814"/>
                  </a:lnTo>
                  <a:lnTo>
                    <a:pt x="37944" y="11400"/>
                  </a:lnTo>
                  <a:lnTo>
                    <a:pt x="38126" y="10986"/>
                  </a:lnTo>
                  <a:lnTo>
                    <a:pt x="38316" y="10579"/>
                  </a:lnTo>
                  <a:lnTo>
                    <a:pt x="38513" y="10178"/>
                  </a:lnTo>
                  <a:close/>
                  <a:moveTo>
                    <a:pt x="22623" y="0"/>
                  </a:moveTo>
                  <a:lnTo>
                    <a:pt x="19818" y="7"/>
                  </a:lnTo>
                  <a:lnTo>
                    <a:pt x="17021" y="20"/>
                  </a:lnTo>
                  <a:lnTo>
                    <a:pt x="14223" y="34"/>
                  </a:lnTo>
                  <a:lnTo>
                    <a:pt x="11426" y="60"/>
                  </a:lnTo>
                  <a:lnTo>
                    <a:pt x="8629" y="94"/>
                  </a:lnTo>
                  <a:lnTo>
                    <a:pt x="5840" y="134"/>
                  </a:lnTo>
                  <a:lnTo>
                    <a:pt x="3042" y="180"/>
                  </a:lnTo>
                  <a:lnTo>
                    <a:pt x="2924" y="180"/>
                  </a:lnTo>
                  <a:lnTo>
                    <a:pt x="2805" y="201"/>
                  </a:lnTo>
                  <a:lnTo>
                    <a:pt x="2703" y="221"/>
                  </a:lnTo>
                  <a:lnTo>
                    <a:pt x="2600" y="254"/>
                  </a:lnTo>
                  <a:lnTo>
                    <a:pt x="2513" y="294"/>
                  </a:lnTo>
                  <a:lnTo>
                    <a:pt x="2426" y="334"/>
                  </a:lnTo>
                  <a:lnTo>
                    <a:pt x="2355" y="387"/>
                  </a:lnTo>
                  <a:lnTo>
                    <a:pt x="2292" y="441"/>
                  </a:lnTo>
                  <a:lnTo>
                    <a:pt x="2205" y="454"/>
                  </a:lnTo>
                  <a:lnTo>
                    <a:pt x="2118" y="467"/>
                  </a:lnTo>
                  <a:lnTo>
                    <a:pt x="2039" y="488"/>
                  </a:lnTo>
                  <a:lnTo>
                    <a:pt x="1960" y="514"/>
                  </a:lnTo>
                  <a:lnTo>
                    <a:pt x="1881" y="548"/>
                  </a:lnTo>
                  <a:lnTo>
                    <a:pt x="1810" y="581"/>
                  </a:lnTo>
                  <a:lnTo>
                    <a:pt x="1739" y="621"/>
                  </a:lnTo>
                  <a:lnTo>
                    <a:pt x="1675" y="661"/>
                  </a:lnTo>
                  <a:lnTo>
                    <a:pt x="1612" y="714"/>
                  </a:lnTo>
                  <a:lnTo>
                    <a:pt x="1557" y="768"/>
                  </a:lnTo>
                  <a:lnTo>
                    <a:pt x="1510" y="828"/>
                  </a:lnTo>
                  <a:lnTo>
                    <a:pt x="1462" y="895"/>
                  </a:lnTo>
                  <a:lnTo>
                    <a:pt x="1423" y="968"/>
                  </a:lnTo>
                  <a:lnTo>
                    <a:pt x="1391" y="1048"/>
                  </a:lnTo>
                  <a:lnTo>
                    <a:pt x="1359" y="1135"/>
                  </a:lnTo>
                  <a:lnTo>
                    <a:pt x="1344" y="1222"/>
                  </a:lnTo>
                  <a:lnTo>
                    <a:pt x="1201" y="2043"/>
                  </a:lnTo>
                  <a:lnTo>
                    <a:pt x="1067" y="2870"/>
                  </a:lnTo>
                  <a:lnTo>
                    <a:pt x="941" y="3698"/>
                  </a:lnTo>
                  <a:lnTo>
                    <a:pt x="814" y="4539"/>
                  </a:lnTo>
                  <a:lnTo>
                    <a:pt x="704" y="5386"/>
                  </a:lnTo>
                  <a:lnTo>
                    <a:pt x="601" y="6241"/>
                  </a:lnTo>
                  <a:lnTo>
                    <a:pt x="506" y="7102"/>
                  </a:lnTo>
                  <a:lnTo>
                    <a:pt x="419" y="7963"/>
                  </a:lnTo>
                  <a:lnTo>
                    <a:pt x="332" y="8830"/>
                  </a:lnTo>
                  <a:lnTo>
                    <a:pt x="261" y="9705"/>
                  </a:lnTo>
                  <a:lnTo>
                    <a:pt x="198" y="10579"/>
                  </a:lnTo>
                  <a:lnTo>
                    <a:pt x="143" y="11460"/>
                  </a:lnTo>
                  <a:lnTo>
                    <a:pt x="95" y="12341"/>
                  </a:lnTo>
                  <a:lnTo>
                    <a:pt x="64" y="13222"/>
                  </a:lnTo>
                  <a:lnTo>
                    <a:pt x="32" y="14110"/>
                  </a:lnTo>
                  <a:lnTo>
                    <a:pt x="16" y="14991"/>
                  </a:lnTo>
                  <a:lnTo>
                    <a:pt x="0" y="15878"/>
                  </a:lnTo>
                  <a:lnTo>
                    <a:pt x="0" y="16766"/>
                  </a:lnTo>
                  <a:lnTo>
                    <a:pt x="16" y="17647"/>
                  </a:lnTo>
                  <a:lnTo>
                    <a:pt x="32" y="18528"/>
                  </a:lnTo>
                  <a:lnTo>
                    <a:pt x="64" y="19409"/>
                  </a:lnTo>
                  <a:lnTo>
                    <a:pt x="103" y="20290"/>
                  </a:lnTo>
                  <a:lnTo>
                    <a:pt x="150" y="21164"/>
                  </a:lnTo>
                  <a:lnTo>
                    <a:pt x="206" y="22039"/>
                  </a:lnTo>
                  <a:lnTo>
                    <a:pt x="277" y="22906"/>
                  </a:lnTo>
                  <a:lnTo>
                    <a:pt x="356" y="23774"/>
                  </a:lnTo>
                  <a:lnTo>
                    <a:pt x="451" y="24628"/>
                  </a:lnTo>
                  <a:lnTo>
                    <a:pt x="553" y="25482"/>
                  </a:lnTo>
                  <a:lnTo>
                    <a:pt x="664" y="26330"/>
                  </a:lnTo>
                  <a:lnTo>
                    <a:pt x="790" y="27171"/>
                  </a:lnTo>
                  <a:lnTo>
                    <a:pt x="925" y="28005"/>
                  </a:lnTo>
                  <a:lnTo>
                    <a:pt x="1075" y="28833"/>
                  </a:lnTo>
                  <a:lnTo>
                    <a:pt x="1051" y="28893"/>
                  </a:lnTo>
                  <a:lnTo>
                    <a:pt x="1028" y="28953"/>
                  </a:lnTo>
                  <a:lnTo>
                    <a:pt x="1012" y="29013"/>
                  </a:lnTo>
                  <a:lnTo>
                    <a:pt x="996" y="29073"/>
                  </a:lnTo>
                  <a:lnTo>
                    <a:pt x="988" y="29140"/>
                  </a:lnTo>
                  <a:lnTo>
                    <a:pt x="988" y="29200"/>
                  </a:lnTo>
                  <a:lnTo>
                    <a:pt x="988" y="29267"/>
                  </a:lnTo>
                  <a:lnTo>
                    <a:pt x="996" y="29327"/>
                  </a:lnTo>
                  <a:lnTo>
                    <a:pt x="1012" y="29387"/>
                  </a:lnTo>
                  <a:lnTo>
                    <a:pt x="1028" y="29447"/>
                  </a:lnTo>
                  <a:lnTo>
                    <a:pt x="1051" y="29507"/>
                  </a:lnTo>
                  <a:lnTo>
                    <a:pt x="1083" y="29560"/>
                  </a:lnTo>
                  <a:lnTo>
                    <a:pt x="1114" y="29614"/>
                  </a:lnTo>
                  <a:lnTo>
                    <a:pt x="1154" y="29667"/>
                  </a:lnTo>
                  <a:lnTo>
                    <a:pt x="1201" y="29721"/>
                  </a:lnTo>
                  <a:lnTo>
                    <a:pt x="1249" y="29767"/>
                  </a:lnTo>
                  <a:lnTo>
                    <a:pt x="1288" y="29841"/>
                  </a:lnTo>
                  <a:lnTo>
                    <a:pt x="1336" y="29901"/>
                  </a:lnTo>
                  <a:lnTo>
                    <a:pt x="1391" y="29961"/>
                  </a:lnTo>
                  <a:lnTo>
                    <a:pt x="1454" y="30008"/>
                  </a:lnTo>
                  <a:lnTo>
                    <a:pt x="1525" y="30054"/>
                  </a:lnTo>
                  <a:lnTo>
                    <a:pt x="1596" y="30088"/>
                  </a:lnTo>
                  <a:lnTo>
                    <a:pt x="1675" y="30114"/>
                  </a:lnTo>
                  <a:lnTo>
                    <a:pt x="1762" y="30134"/>
                  </a:lnTo>
                  <a:lnTo>
                    <a:pt x="1849" y="30141"/>
                  </a:lnTo>
                  <a:lnTo>
                    <a:pt x="1936" y="30148"/>
                  </a:lnTo>
                  <a:lnTo>
                    <a:pt x="2031" y="30141"/>
                  </a:lnTo>
                  <a:lnTo>
                    <a:pt x="2118" y="30128"/>
                  </a:lnTo>
                  <a:lnTo>
                    <a:pt x="2197" y="30114"/>
                  </a:lnTo>
                  <a:lnTo>
                    <a:pt x="2276" y="30081"/>
                  </a:lnTo>
                  <a:lnTo>
                    <a:pt x="2355" y="30048"/>
                  </a:lnTo>
                  <a:lnTo>
                    <a:pt x="2426" y="30008"/>
                  </a:lnTo>
                  <a:lnTo>
                    <a:pt x="13607" y="30254"/>
                  </a:lnTo>
                  <a:lnTo>
                    <a:pt x="19233" y="30375"/>
                  </a:lnTo>
                  <a:lnTo>
                    <a:pt x="24883" y="30475"/>
                  </a:lnTo>
                  <a:lnTo>
                    <a:pt x="27712" y="30521"/>
                  </a:lnTo>
                  <a:lnTo>
                    <a:pt x="30540" y="30568"/>
                  </a:lnTo>
                  <a:lnTo>
                    <a:pt x="33377" y="30602"/>
                  </a:lnTo>
                  <a:lnTo>
                    <a:pt x="36214" y="30635"/>
                  </a:lnTo>
                  <a:lnTo>
                    <a:pt x="39058" y="30662"/>
                  </a:lnTo>
                  <a:lnTo>
                    <a:pt x="41895" y="30682"/>
                  </a:lnTo>
                  <a:lnTo>
                    <a:pt x="44740" y="30688"/>
                  </a:lnTo>
                  <a:lnTo>
                    <a:pt x="47584" y="30695"/>
                  </a:lnTo>
                  <a:lnTo>
                    <a:pt x="50421" y="30688"/>
                  </a:lnTo>
                  <a:lnTo>
                    <a:pt x="53266" y="30668"/>
                  </a:lnTo>
                  <a:lnTo>
                    <a:pt x="56102" y="30642"/>
                  </a:lnTo>
                  <a:lnTo>
                    <a:pt x="58939" y="30608"/>
                  </a:lnTo>
                  <a:lnTo>
                    <a:pt x="61776" y="30555"/>
                  </a:lnTo>
                  <a:lnTo>
                    <a:pt x="64612" y="30495"/>
                  </a:lnTo>
                  <a:lnTo>
                    <a:pt x="67433" y="30421"/>
                  </a:lnTo>
                  <a:lnTo>
                    <a:pt x="70262" y="30335"/>
                  </a:lnTo>
                  <a:lnTo>
                    <a:pt x="73083" y="30234"/>
                  </a:lnTo>
                  <a:lnTo>
                    <a:pt x="75896" y="30121"/>
                  </a:lnTo>
                  <a:lnTo>
                    <a:pt x="78701" y="29994"/>
                  </a:lnTo>
                  <a:lnTo>
                    <a:pt x="80108" y="29921"/>
                  </a:lnTo>
                  <a:lnTo>
                    <a:pt x="81506" y="29847"/>
                  </a:lnTo>
                  <a:lnTo>
                    <a:pt x="82905" y="29767"/>
                  </a:lnTo>
                  <a:lnTo>
                    <a:pt x="84303" y="29680"/>
                  </a:lnTo>
                  <a:lnTo>
                    <a:pt x="85694" y="29594"/>
                  </a:lnTo>
                  <a:lnTo>
                    <a:pt x="87085" y="29507"/>
                  </a:lnTo>
                  <a:lnTo>
                    <a:pt x="88483" y="29407"/>
                  </a:lnTo>
                  <a:lnTo>
                    <a:pt x="89866" y="29307"/>
                  </a:lnTo>
                  <a:lnTo>
                    <a:pt x="91257" y="29200"/>
                  </a:lnTo>
                  <a:lnTo>
                    <a:pt x="92640" y="29093"/>
                  </a:lnTo>
                  <a:lnTo>
                    <a:pt x="92750" y="29080"/>
                  </a:lnTo>
                  <a:lnTo>
                    <a:pt x="92845" y="29066"/>
                  </a:lnTo>
                  <a:lnTo>
                    <a:pt x="92948" y="29046"/>
                  </a:lnTo>
                  <a:lnTo>
                    <a:pt x="93043" y="29020"/>
                  </a:lnTo>
                  <a:lnTo>
                    <a:pt x="93130" y="28993"/>
                  </a:lnTo>
                  <a:lnTo>
                    <a:pt x="93216" y="28966"/>
                  </a:lnTo>
                  <a:lnTo>
                    <a:pt x="93295" y="28933"/>
                  </a:lnTo>
                  <a:lnTo>
                    <a:pt x="93374" y="28893"/>
                  </a:lnTo>
                  <a:lnTo>
                    <a:pt x="93446" y="28853"/>
                  </a:lnTo>
                  <a:lnTo>
                    <a:pt x="93517" y="28806"/>
                  </a:lnTo>
                  <a:lnTo>
                    <a:pt x="93588" y="28759"/>
                  </a:lnTo>
                  <a:lnTo>
                    <a:pt x="93643" y="28713"/>
                  </a:lnTo>
                  <a:lnTo>
                    <a:pt x="93706" y="28659"/>
                  </a:lnTo>
                  <a:lnTo>
                    <a:pt x="93754" y="28606"/>
                  </a:lnTo>
                  <a:lnTo>
                    <a:pt x="93849" y="28492"/>
                  </a:lnTo>
                  <a:lnTo>
                    <a:pt x="93928" y="28372"/>
                  </a:lnTo>
                  <a:lnTo>
                    <a:pt x="93991" y="28246"/>
                  </a:lnTo>
                  <a:lnTo>
                    <a:pt x="94038" y="28119"/>
                  </a:lnTo>
                  <a:lnTo>
                    <a:pt x="94070" y="27985"/>
                  </a:lnTo>
                  <a:lnTo>
                    <a:pt x="94086" y="27845"/>
                  </a:lnTo>
                  <a:lnTo>
                    <a:pt x="94086" y="27712"/>
                  </a:lnTo>
                  <a:lnTo>
                    <a:pt x="94070" y="27578"/>
                  </a:lnTo>
                  <a:lnTo>
                    <a:pt x="94038" y="27445"/>
                  </a:lnTo>
                  <a:lnTo>
                    <a:pt x="94109" y="27385"/>
                  </a:lnTo>
                  <a:lnTo>
                    <a:pt x="94173" y="27318"/>
                  </a:lnTo>
                  <a:lnTo>
                    <a:pt x="94236" y="27244"/>
                  </a:lnTo>
                  <a:lnTo>
                    <a:pt x="94291" y="27164"/>
                  </a:lnTo>
                  <a:lnTo>
                    <a:pt x="94331" y="27078"/>
                  </a:lnTo>
                  <a:lnTo>
                    <a:pt x="94370" y="26977"/>
                  </a:lnTo>
                  <a:lnTo>
                    <a:pt x="94394" y="26871"/>
                  </a:lnTo>
                  <a:lnTo>
                    <a:pt x="94410" y="26757"/>
                  </a:lnTo>
                  <a:lnTo>
                    <a:pt x="94457" y="26243"/>
                  </a:lnTo>
                  <a:lnTo>
                    <a:pt x="94497" y="25723"/>
                  </a:lnTo>
                  <a:lnTo>
                    <a:pt x="94536" y="25209"/>
                  </a:lnTo>
                  <a:lnTo>
                    <a:pt x="94568" y="24688"/>
                  </a:lnTo>
                  <a:lnTo>
                    <a:pt x="94615" y="23654"/>
                  </a:lnTo>
                  <a:lnTo>
                    <a:pt x="94655" y="22619"/>
                  </a:lnTo>
                  <a:lnTo>
                    <a:pt x="94670" y="21585"/>
                  </a:lnTo>
                  <a:lnTo>
                    <a:pt x="94670" y="20543"/>
                  </a:lnTo>
                  <a:lnTo>
                    <a:pt x="94662" y="19509"/>
                  </a:lnTo>
                  <a:lnTo>
                    <a:pt x="94639" y="18468"/>
                  </a:lnTo>
                  <a:lnTo>
                    <a:pt x="94607" y="17427"/>
                  </a:lnTo>
                  <a:lnTo>
                    <a:pt x="94568" y="16392"/>
                  </a:lnTo>
                  <a:lnTo>
                    <a:pt x="94520" y="15351"/>
                  </a:lnTo>
                  <a:lnTo>
                    <a:pt x="94465" y="14316"/>
                  </a:lnTo>
                  <a:lnTo>
                    <a:pt x="94354" y="12241"/>
                  </a:lnTo>
                  <a:lnTo>
                    <a:pt x="94236" y="10178"/>
                  </a:lnTo>
                  <a:lnTo>
                    <a:pt x="94220" y="9818"/>
                  </a:lnTo>
                  <a:lnTo>
                    <a:pt x="94212" y="9438"/>
                  </a:lnTo>
                  <a:lnTo>
                    <a:pt x="94212" y="9051"/>
                  </a:lnTo>
                  <a:lnTo>
                    <a:pt x="94220" y="8643"/>
                  </a:lnTo>
                  <a:lnTo>
                    <a:pt x="94228" y="7809"/>
                  </a:lnTo>
                  <a:lnTo>
                    <a:pt x="94236" y="7382"/>
                  </a:lnTo>
                  <a:lnTo>
                    <a:pt x="94228" y="6955"/>
                  </a:lnTo>
                  <a:lnTo>
                    <a:pt x="94212" y="6528"/>
                  </a:lnTo>
                  <a:lnTo>
                    <a:pt x="94180" y="6101"/>
                  </a:lnTo>
                  <a:lnTo>
                    <a:pt x="94133" y="5680"/>
                  </a:lnTo>
                  <a:lnTo>
                    <a:pt x="94101" y="5473"/>
                  </a:lnTo>
                  <a:lnTo>
                    <a:pt x="94070" y="5273"/>
                  </a:lnTo>
                  <a:lnTo>
                    <a:pt x="94030" y="5066"/>
                  </a:lnTo>
                  <a:lnTo>
                    <a:pt x="93983" y="4866"/>
                  </a:lnTo>
                  <a:lnTo>
                    <a:pt x="93928" y="4672"/>
                  </a:lnTo>
                  <a:lnTo>
                    <a:pt x="93872" y="4479"/>
                  </a:lnTo>
                  <a:lnTo>
                    <a:pt x="93809" y="4292"/>
                  </a:lnTo>
                  <a:lnTo>
                    <a:pt x="93738" y="4105"/>
                  </a:lnTo>
                  <a:lnTo>
                    <a:pt x="93659" y="3925"/>
                  </a:lnTo>
                  <a:lnTo>
                    <a:pt x="93572" y="3751"/>
                  </a:lnTo>
                  <a:lnTo>
                    <a:pt x="93667" y="3684"/>
                  </a:lnTo>
                  <a:lnTo>
                    <a:pt x="93746" y="3611"/>
                  </a:lnTo>
                  <a:lnTo>
                    <a:pt x="93825" y="3538"/>
                  </a:lnTo>
                  <a:lnTo>
                    <a:pt x="93896" y="3458"/>
                  </a:lnTo>
                  <a:lnTo>
                    <a:pt x="93959" y="3371"/>
                  </a:lnTo>
                  <a:lnTo>
                    <a:pt x="94015" y="3284"/>
                  </a:lnTo>
                  <a:lnTo>
                    <a:pt x="94062" y="3191"/>
                  </a:lnTo>
                  <a:lnTo>
                    <a:pt x="94101" y="3097"/>
                  </a:lnTo>
                  <a:lnTo>
                    <a:pt x="94133" y="2997"/>
                  </a:lnTo>
                  <a:lnTo>
                    <a:pt x="94157" y="2897"/>
                  </a:lnTo>
                  <a:lnTo>
                    <a:pt x="94173" y="2797"/>
                  </a:lnTo>
                  <a:lnTo>
                    <a:pt x="94173" y="2697"/>
                  </a:lnTo>
                  <a:lnTo>
                    <a:pt x="94173" y="2590"/>
                  </a:lnTo>
                  <a:lnTo>
                    <a:pt x="94165" y="2490"/>
                  </a:lnTo>
                  <a:lnTo>
                    <a:pt x="94149" y="2390"/>
                  </a:lnTo>
                  <a:lnTo>
                    <a:pt x="94125" y="2290"/>
                  </a:lnTo>
                  <a:lnTo>
                    <a:pt x="94094" y="2189"/>
                  </a:lnTo>
                  <a:lnTo>
                    <a:pt x="94054" y="2096"/>
                  </a:lnTo>
                  <a:lnTo>
                    <a:pt x="94007" y="2003"/>
                  </a:lnTo>
                  <a:lnTo>
                    <a:pt x="93951" y="1916"/>
                  </a:lnTo>
                  <a:lnTo>
                    <a:pt x="93880" y="1829"/>
                  </a:lnTo>
                  <a:lnTo>
                    <a:pt x="93809" y="1749"/>
                  </a:lnTo>
                  <a:lnTo>
                    <a:pt x="93730" y="1669"/>
                  </a:lnTo>
                  <a:lnTo>
                    <a:pt x="93643" y="1595"/>
                  </a:lnTo>
                  <a:lnTo>
                    <a:pt x="93548" y="1535"/>
                  </a:lnTo>
                  <a:lnTo>
                    <a:pt x="93438" y="1475"/>
                  </a:lnTo>
                  <a:lnTo>
                    <a:pt x="93327" y="1422"/>
                  </a:lnTo>
                  <a:lnTo>
                    <a:pt x="93209" y="1375"/>
                  </a:lnTo>
                  <a:lnTo>
                    <a:pt x="93074" y="1342"/>
                  </a:lnTo>
                  <a:lnTo>
                    <a:pt x="92940" y="1308"/>
                  </a:lnTo>
                  <a:lnTo>
                    <a:pt x="92798" y="1288"/>
                  </a:lnTo>
                  <a:lnTo>
                    <a:pt x="92640" y="1282"/>
                  </a:lnTo>
                  <a:lnTo>
                    <a:pt x="87053" y="1108"/>
                  </a:lnTo>
                  <a:lnTo>
                    <a:pt x="81459" y="941"/>
                  </a:lnTo>
                  <a:lnTo>
                    <a:pt x="75864" y="788"/>
                  </a:lnTo>
                  <a:lnTo>
                    <a:pt x="70262" y="641"/>
                  </a:lnTo>
                  <a:lnTo>
                    <a:pt x="64660" y="508"/>
                  </a:lnTo>
                  <a:lnTo>
                    <a:pt x="59057" y="381"/>
                  </a:lnTo>
                  <a:lnTo>
                    <a:pt x="53447" y="274"/>
                  </a:lnTo>
                  <a:lnTo>
                    <a:pt x="50650" y="227"/>
                  </a:lnTo>
                  <a:lnTo>
                    <a:pt x="47845" y="180"/>
                  </a:lnTo>
                  <a:lnTo>
                    <a:pt x="45040" y="140"/>
                  </a:lnTo>
                  <a:lnTo>
                    <a:pt x="42235" y="107"/>
                  </a:lnTo>
                  <a:lnTo>
                    <a:pt x="39430" y="74"/>
                  </a:lnTo>
                  <a:lnTo>
                    <a:pt x="36633" y="54"/>
                  </a:lnTo>
                  <a:lnTo>
                    <a:pt x="33827" y="27"/>
                  </a:lnTo>
                  <a:lnTo>
                    <a:pt x="31022" y="14"/>
                  </a:lnTo>
                  <a:lnTo>
                    <a:pt x="2822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617;p33"/>
            <p:cNvSpPr/>
            <p:nvPr/>
          </p:nvSpPr>
          <p:spPr>
            <a:xfrm>
              <a:off x="-3737700" y="-634375"/>
              <a:ext cx="1148525" cy="797750"/>
            </a:xfrm>
            <a:custGeom>
              <a:avLst/>
              <a:gdLst/>
              <a:ahLst/>
              <a:cxnLst/>
              <a:rect l="l" t="t" r="r" b="b"/>
              <a:pathLst>
                <a:path w="45941" h="31910" extrusionOk="0">
                  <a:moveTo>
                    <a:pt x="0" y="1"/>
                  </a:moveTo>
                  <a:lnTo>
                    <a:pt x="8" y="1335"/>
                  </a:lnTo>
                  <a:lnTo>
                    <a:pt x="24" y="2684"/>
                  </a:lnTo>
                  <a:lnTo>
                    <a:pt x="55" y="4045"/>
                  </a:lnTo>
                  <a:lnTo>
                    <a:pt x="103" y="5420"/>
                  </a:lnTo>
                  <a:lnTo>
                    <a:pt x="126" y="6107"/>
                  </a:lnTo>
                  <a:lnTo>
                    <a:pt x="166" y="6802"/>
                  </a:lnTo>
                  <a:lnTo>
                    <a:pt x="205" y="7496"/>
                  </a:lnTo>
                  <a:lnTo>
                    <a:pt x="253" y="8183"/>
                  </a:lnTo>
                  <a:lnTo>
                    <a:pt x="300" y="8877"/>
                  </a:lnTo>
                  <a:lnTo>
                    <a:pt x="364" y="9571"/>
                  </a:lnTo>
                  <a:lnTo>
                    <a:pt x="435" y="10259"/>
                  </a:lnTo>
                  <a:lnTo>
                    <a:pt x="506" y="10953"/>
                  </a:lnTo>
                  <a:lnTo>
                    <a:pt x="593" y="11634"/>
                  </a:lnTo>
                  <a:lnTo>
                    <a:pt x="687" y="12321"/>
                  </a:lnTo>
                  <a:lnTo>
                    <a:pt x="790" y="13002"/>
                  </a:lnTo>
                  <a:lnTo>
                    <a:pt x="909" y="13676"/>
                  </a:lnTo>
                  <a:lnTo>
                    <a:pt x="1035" y="14350"/>
                  </a:lnTo>
                  <a:lnTo>
                    <a:pt x="1169" y="15018"/>
                  </a:lnTo>
                  <a:lnTo>
                    <a:pt x="1312" y="15678"/>
                  </a:lnTo>
                  <a:lnTo>
                    <a:pt x="1478" y="16332"/>
                  </a:lnTo>
                  <a:lnTo>
                    <a:pt x="1644" y="16986"/>
                  </a:lnTo>
                  <a:lnTo>
                    <a:pt x="1833" y="17627"/>
                  </a:lnTo>
                  <a:lnTo>
                    <a:pt x="2031" y="18261"/>
                  </a:lnTo>
                  <a:lnTo>
                    <a:pt x="2244" y="18889"/>
                  </a:lnTo>
                  <a:lnTo>
                    <a:pt x="2465" y="19509"/>
                  </a:lnTo>
                  <a:lnTo>
                    <a:pt x="2710" y="20117"/>
                  </a:lnTo>
                  <a:lnTo>
                    <a:pt x="2963" y="20717"/>
                  </a:lnTo>
                  <a:lnTo>
                    <a:pt x="3097" y="21018"/>
                  </a:lnTo>
                  <a:lnTo>
                    <a:pt x="3240" y="21311"/>
                  </a:lnTo>
                  <a:lnTo>
                    <a:pt x="3382" y="21605"/>
                  </a:lnTo>
                  <a:lnTo>
                    <a:pt x="3532" y="21892"/>
                  </a:lnTo>
                  <a:lnTo>
                    <a:pt x="3682" y="22179"/>
                  </a:lnTo>
                  <a:lnTo>
                    <a:pt x="3832" y="22459"/>
                  </a:lnTo>
                  <a:lnTo>
                    <a:pt x="3990" y="22740"/>
                  </a:lnTo>
                  <a:lnTo>
                    <a:pt x="4156" y="23020"/>
                  </a:lnTo>
                  <a:lnTo>
                    <a:pt x="4322" y="23294"/>
                  </a:lnTo>
                  <a:lnTo>
                    <a:pt x="4496" y="23567"/>
                  </a:lnTo>
                  <a:lnTo>
                    <a:pt x="4678" y="23834"/>
                  </a:lnTo>
                  <a:lnTo>
                    <a:pt x="4860" y="24094"/>
                  </a:lnTo>
                  <a:lnTo>
                    <a:pt x="5041" y="24361"/>
                  </a:lnTo>
                  <a:lnTo>
                    <a:pt x="5239" y="24615"/>
                  </a:lnTo>
                  <a:lnTo>
                    <a:pt x="5428" y="24875"/>
                  </a:lnTo>
                  <a:lnTo>
                    <a:pt x="5634" y="25122"/>
                  </a:lnTo>
                  <a:lnTo>
                    <a:pt x="5839" y="25376"/>
                  </a:lnTo>
                  <a:lnTo>
                    <a:pt x="6053" y="25616"/>
                  </a:lnTo>
                  <a:lnTo>
                    <a:pt x="6266" y="25856"/>
                  </a:lnTo>
                  <a:lnTo>
                    <a:pt x="6487" y="26097"/>
                  </a:lnTo>
                  <a:lnTo>
                    <a:pt x="6709" y="26330"/>
                  </a:lnTo>
                  <a:lnTo>
                    <a:pt x="6946" y="26557"/>
                  </a:lnTo>
                  <a:lnTo>
                    <a:pt x="7183" y="26784"/>
                  </a:lnTo>
                  <a:lnTo>
                    <a:pt x="7420" y="27004"/>
                  </a:lnTo>
                  <a:lnTo>
                    <a:pt x="7673" y="27225"/>
                  </a:lnTo>
                  <a:lnTo>
                    <a:pt x="7925" y="27438"/>
                  </a:lnTo>
                  <a:lnTo>
                    <a:pt x="8178" y="27645"/>
                  </a:lnTo>
                  <a:lnTo>
                    <a:pt x="8447" y="27852"/>
                  </a:lnTo>
                  <a:lnTo>
                    <a:pt x="8716" y="28052"/>
                  </a:lnTo>
                  <a:lnTo>
                    <a:pt x="8992" y="28252"/>
                  </a:lnTo>
                  <a:lnTo>
                    <a:pt x="9269" y="28446"/>
                  </a:lnTo>
                  <a:lnTo>
                    <a:pt x="9553" y="28633"/>
                  </a:lnTo>
                  <a:lnTo>
                    <a:pt x="9846" y="28813"/>
                  </a:lnTo>
                  <a:lnTo>
                    <a:pt x="10146" y="28993"/>
                  </a:lnTo>
                  <a:lnTo>
                    <a:pt x="10454" y="29167"/>
                  </a:lnTo>
                  <a:lnTo>
                    <a:pt x="10762" y="29340"/>
                  </a:lnTo>
                  <a:lnTo>
                    <a:pt x="11078" y="29501"/>
                  </a:lnTo>
                  <a:lnTo>
                    <a:pt x="11402" y="29661"/>
                  </a:lnTo>
                  <a:lnTo>
                    <a:pt x="11734" y="29814"/>
                  </a:lnTo>
                  <a:lnTo>
                    <a:pt x="12066" y="29968"/>
                  </a:lnTo>
                  <a:lnTo>
                    <a:pt x="12406" y="30115"/>
                  </a:lnTo>
                  <a:lnTo>
                    <a:pt x="12753" y="30255"/>
                  </a:lnTo>
                  <a:lnTo>
                    <a:pt x="13109" y="30388"/>
                  </a:lnTo>
                  <a:lnTo>
                    <a:pt x="13472" y="30515"/>
                  </a:lnTo>
                  <a:lnTo>
                    <a:pt x="13844" y="30642"/>
                  </a:lnTo>
                  <a:lnTo>
                    <a:pt x="14215" y="30755"/>
                  </a:lnTo>
                  <a:lnTo>
                    <a:pt x="14594" y="30869"/>
                  </a:lnTo>
                  <a:lnTo>
                    <a:pt x="14982" y="30982"/>
                  </a:lnTo>
                  <a:lnTo>
                    <a:pt x="15377" y="31082"/>
                  </a:lnTo>
                  <a:lnTo>
                    <a:pt x="15780" y="31176"/>
                  </a:lnTo>
                  <a:lnTo>
                    <a:pt x="16191" y="31269"/>
                  </a:lnTo>
                  <a:lnTo>
                    <a:pt x="16601" y="31356"/>
                  </a:lnTo>
                  <a:lnTo>
                    <a:pt x="17028" y="31436"/>
                  </a:lnTo>
                  <a:lnTo>
                    <a:pt x="17455" y="31510"/>
                  </a:lnTo>
                  <a:lnTo>
                    <a:pt x="17897" y="31576"/>
                  </a:lnTo>
                  <a:lnTo>
                    <a:pt x="18340" y="31636"/>
                  </a:lnTo>
                  <a:lnTo>
                    <a:pt x="18790" y="31690"/>
                  </a:lnTo>
                  <a:lnTo>
                    <a:pt x="19249" y="31743"/>
                  </a:lnTo>
                  <a:lnTo>
                    <a:pt x="19715" y="31783"/>
                  </a:lnTo>
                  <a:lnTo>
                    <a:pt x="20189" y="31823"/>
                  </a:lnTo>
                  <a:lnTo>
                    <a:pt x="20671" y="31850"/>
                  </a:lnTo>
                  <a:lnTo>
                    <a:pt x="21161" y="31877"/>
                  </a:lnTo>
                  <a:lnTo>
                    <a:pt x="21651" y="31897"/>
                  </a:lnTo>
                  <a:lnTo>
                    <a:pt x="22156" y="31903"/>
                  </a:lnTo>
                  <a:lnTo>
                    <a:pt x="22670" y="31910"/>
                  </a:lnTo>
                  <a:lnTo>
                    <a:pt x="23191" y="31910"/>
                  </a:lnTo>
                  <a:lnTo>
                    <a:pt x="23713" y="31903"/>
                  </a:lnTo>
                  <a:lnTo>
                    <a:pt x="24227" y="31883"/>
                  </a:lnTo>
                  <a:lnTo>
                    <a:pt x="24732" y="31863"/>
                  </a:lnTo>
                  <a:lnTo>
                    <a:pt x="25230" y="31837"/>
                  </a:lnTo>
                  <a:lnTo>
                    <a:pt x="25720" y="31796"/>
                  </a:lnTo>
                  <a:lnTo>
                    <a:pt x="26210" y="31756"/>
                  </a:lnTo>
                  <a:lnTo>
                    <a:pt x="26684" y="31710"/>
                  </a:lnTo>
                  <a:lnTo>
                    <a:pt x="27158" y="31650"/>
                  </a:lnTo>
                  <a:lnTo>
                    <a:pt x="27624" y="31590"/>
                  </a:lnTo>
                  <a:lnTo>
                    <a:pt x="28083" y="31516"/>
                  </a:lnTo>
                  <a:lnTo>
                    <a:pt x="28533" y="31443"/>
                  </a:lnTo>
                  <a:lnTo>
                    <a:pt x="28975" y="31356"/>
                  </a:lnTo>
                  <a:lnTo>
                    <a:pt x="29410" y="31269"/>
                  </a:lnTo>
                  <a:lnTo>
                    <a:pt x="29845" y="31169"/>
                  </a:lnTo>
                  <a:lnTo>
                    <a:pt x="30263" y="31069"/>
                  </a:lnTo>
                  <a:lnTo>
                    <a:pt x="30682" y="30956"/>
                  </a:lnTo>
                  <a:lnTo>
                    <a:pt x="31093" y="30842"/>
                  </a:lnTo>
                  <a:lnTo>
                    <a:pt x="31496" y="30715"/>
                  </a:lnTo>
                  <a:lnTo>
                    <a:pt x="31899" y="30588"/>
                  </a:lnTo>
                  <a:lnTo>
                    <a:pt x="32286" y="30448"/>
                  </a:lnTo>
                  <a:lnTo>
                    <a:pt x="32673" y="30301"/>
                  </a:lnTo>
                  <a:lnTo>
                    <a:pt x="33053" y="30155"/>
                  </a:lnTo>
                  <a:lnTo>
                    <a:pt x="33424" y="29994"/>
                  </a:lnTo>
                  <a:lnTo>
                    <a:pt x="33788" y="29834"/>
                  </a:lnTo>
                  <a:lnTo>
                    <a:pt x="34143" y="29661"/>
                  </a:lnTo>
                  <a:lnTo>
                    <a:pt x="34499" y="29487"/>
                  </a:lnTo>
                  <a:lnTo>
                    <a:pt x="34846" y="29307"/>
                  </a:lnTo>
                  <a:lnTo>
                    <a:pt x="35186" y="29113"/>
                  </a:lnTo>
                  <a:lnTo>
                    <a:pt x="35518" y="28920"/>
                  </a:lnTo>
                  <a:lnTo>
                    <a:pt x="35842" y="28713"/>
                  </a:lnTo>
                  <a:lnTo>
                    <a:pt x="36166" y="28506"/>
                  </a:lnTo>
                  <a:lnTo>
                    <a:pt x="36482" y="28293"/>
                  </a:lnTo>
                  <a:lnTo>
                    <a:pt x="36790" y="28072"/>
                  </a:lnTo>
                  <a:lnTo>
                    <a:pt x="37091" y="27839"/>
                  </a:lnTo>
                  <a:lnTo>
                    <a:pt x="37391" y="27605"/>
                  </a:lnTo>
                  <a:lnTo>
                    <a:pt x="37683" y="27365"/>
                  </a:lnTo>
                  <a:lnTo>
                    <a:pt x="37968" y="27118"/>
                  </a:lnTo>
                  <a:lnTo>
                    <a:pt x="38244" y="26864"/>
                  </a:lnTo>
                  <a:lnTo>
                    <a:pt x="38513" y="26604"/>
                  </a:lnTo>
                  <a:lnTo>
                    <a:pt x="38781" y="26337"/>
                  </a:lnTo>
                  <a:lnTo>
                    <a:pt x="39042" y="26070"/>
                  </a:lnTo>
                  <a:lnTo>
                    <a:pt x="39295" y="25790"/>
                  </a:lnTo>
                  <a:lnTo>
                    <a:pt x="39548" y="25503"/>
                  </a:lnTo>
                  <a:lnTo>
                    <a:pt x="39793" y="25216"/>
                  </a:lnTo>
                  <a:lnTo>
                    <a:pt x="40030" y="24915"/>
                  </a:lnTo>
                  <a:lnTo>
                    <a:pt x="40259" y="24608"/>
                  </a:lnTo>
                  <a:lnTo>
                    <a:pt x="40488" y="24301"/>
                  </a:lnTo>
                  <a:lnTo>
                    <a:pt x="40709" y="23988"/>
                  </a:lnTo>
                  <a:lnTo>
                    <a:pt x="40923" y="23667"/>
                  </a:lnTo>
                  <a:lnTo>
                    <a:pt x="41128" y="23334"/>
                  </a:lnTo>
                  <a:lnTo>
                    <a:pt x="41334" y="23000"/>
                  </a:lnTo>
                  <a:lnTo>
                    <a:pt x="41531" y="22660"/>
                  </a:lnTo>
                  <a:lnTo>
                    <a:pt x="41721" y="22319"/>
                  </a:lnTo>
                  <a:lnTo>
                    <a:pt x="41911" y="21965"/>
                  </a:lnTo>
                  <a:lnTo>
                    <a:pt x="42092" y="21605"/>
                  </a:lnTo>
                  <a:lnTo>
                    <a:pt x="42266" y="21245"/>
                  </a:lnTo>
                  <a:lnTo>
                    <a:pt x="42440" y="20871"/>
                  </a:lnTo>
                  <a:lnTo>
                    <a:pt x="42606" y="20497"/>
                  </a:lnTo>
                  <a:lnTo>
                    <a:pt x="42764" y="20117"/>
                  </a:lnTo>
                  <a:lnTo>
                    <a:pt x="42914" y="19723"/>
                  </a:lnTo>
                  <a:lnTo>
                    <a:pt x="43064" y="19329"/>
                  </a:lnTo>
                  <a:lnTo>
                    <a:pt x="43206" y="18929"/>
                  </a:lnTo>
                  <a:lnTo>
                    <a:pt x="43349" y="18528"/>
                  </a:lnTo>
                  <a:lnTo>
                    <a:pt x="43483" y="18114"/>
                  </a:lnTo>
                  <a:lnTo>
                    <a:pt x="43823" y="17020"/>
                  </a:lnTo>
                  <a:lnTo>
                    <a:pt x="43989" y="16473"/>
                  </a:lnTo>
                  <a:lnTo>
                    <a:pt x="44147" y="15919"/>
                  </a:lnTo>
                  <a:lnTo>
                    <a:pt x="44297" y="15371"/>
                  </a:lnTo>
                  <a:lnTo>
                    <a:pt x="44447" y="14817"/>
                  </a:lnTo>
                  <a:lnTo>
                    <a:pt x="44589" y="14270"/>
                  </a:lnTo>
                  <a:lnTo>
                    <a:pt x="44724" y="13716"/>
                  </a:lnTo>
                  <a:lnTo>
                    <a:pt x="44858" y="13162"/>
                  </a:lnTo>
                  <a:lnTo>
                    <a:pt x="44984" y="12608"/>
                  </a:lnTo>
                  <a:lnTo>
                    <a:pt x="45103" y="12054"/>
                  </a:lnTo>
                  <a:lnTo>
                    <a:pt x="45213" y="11500"/>
                  </a:lnTo>
                  <a:lnTo>
                    <a:pt x="45316" y="10940"/>
                  </a:lnTo>
                  <a:lnTo>
                    <a:pt x="45411" y="10386"/>
                  </a:lnTo>
                  <a:lnTo>
                    <a:pt x="45506" y="9825"/>
                  </a:lnTo>
                  <a:lnTo>
                    <a:pt x="45585" y="9271"/>
                  </a:lnTo>
                  <a:lnTo>
                    <a:pt x="45664" y="8710"/>
                  </a:lnTo>
                  <a:lnTo>
                    <a:pt x="45727" y="8150"/>
                  </a:lnTo>
                  <a:lnTo>
                    <a:pt x="45782" y="7596"/>
                  </a:lnTo>
                  <a:lnTo>
                    <a:pt x="45830" y="7035"/>
                  </a:lnTo>
                  <a:lnTo>
                    <a:pt x="45877" y="6475"/>
                  </a:lnTo>
                  <a:lnTo>
                    <a:pt x="45901" y="5914"/>
                  </a:lnTo>
                  <a:lnTo>
                    <a:pt x="45925" y="5353"/>
                  </a:lnTo>
                  <a:lnTo>
                    <a:pt x="45940" y="4786"/>
                  </a:lnTo>
                  <a:lnTo>
                    <a:pt x="45940" y="4225"/>
                  </a:lnTo>
                  <a:lnTo>
                    <a:pt x="45933" y="3665"/>
                  </a:lnTo>
                  <a:lnTo>
                    <a:pt x="45909" y="3104"/>
                  </a:lnTo>
                  <a:lnTo>
                    <a:pt x="45885" y="2537"/>
                  </a:lnTo>
                  <a:lnTo>
                    <a:pt x="45838" y="1976"/>
                  </a:lnTo>
                  <a:lnTo>
                    <a:pt x="45790" y="1409"/>
                  </a:lnTo>
                  <a:lnTo>
                    <a:pt x="45727" y="848"/>
                  </a:lnTo>
                  <a:lnTo>
                    <a:pt x="45648" y="281"/>
                  </a:lnTo>
                  <a:lnTo>
                    <a:pt x="45656" y="254"/>
                  </a:lnTo>
                  <a:lnTo>
                    <a:pt x="45664" y="228"/>
                  </a:lnTo>
                  <a:lnTo>
                    <a:pt x="45672" y="194"/>
                  </a:lnTo>
                  <a:lnTo>
                    <a:pt x="45672" y="154"/>
                  </a:lnTo>
                  <a:lnTo>
                    <a:pt x="42827" y="241"/>
                  </a:lnTo>
                  <a:lnTo>
                    <a:pt x="39975" y="321"/>
                  </a:lnTo>
                  <a:lnTo>
                    <a:pt x="37114" y="394"/>
                  </a:lnTo>
                  <a:lnTo>
                    <a:pt x="34262" y="461"/>
                  </a:lnTo>
                  <a:lnTo>
                    <a:pt x="31401" y="508"/>
                  </a:lnTo>
                  <a:lnTo>
                    <a:pt x="28541" y="548"/>
                  </a:lnTo>
                  <a:lnTo>
                    <a:pt x="25680" y="575"/>
                  </a:lnTo>
                  <a:lnTo>
                    <a:pt x="22820" y="588"/>
                  </a:lnTo>
                  <a:lnTo>
                    <a:pt x="19960" y="588"/>
                  </a:lnTo>
                  <a:lnTo>
                    <a:pt x="18529" y="575"/>
                  </a:lnTo>
                  <a:lnTo>
                    <a:pt x="17099" y="568"/>
                  </a:lnTo>
                  <a:lnTo>
                    <a:pt x="15669" y="548"/>
                  </a:lnTo>
                  <a:lnTo>
                    <a:pt x="14239" y="528"/>
                  </a:lnTo>
                  <a:lnTo>
                    <a:pt x="12817" y="501"/>
                  </a:lnTo>
                  <a:lnTo>
                    <a:pt x="11386" y="468"/>
                  </a:lnTo>
                  <a:lnTo>
                    <a:pt x="9964" y="428"/>
                  </a:lnTo>
                  <a:lnTo>
                    <a:pt x="8534" y="388"/>
                  </a:lnTo>
                  <a:lnTo>
                    <a:pt x="7112" y="334"/>
                  </a:lnTo>
                  <a:lnTo>
                    <a:pt x="5689" y="281"/>
                  </a:lnTo>
                  <a:lnTo>
                    <a:pt x="4259" y="221"/>
                  </a:lnTo>
                  <a:lnTo>
                    <a:pt x="2845" y="154"/>
                  </a:lnTo>
                  <a:lnTo>
                    <a:pt x="1422" y="81"/>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8" name="Google Shape;618;p33"/>
            <p:cNvSpPr/>
            <p:nvPr/>
          </p:nvSpPr>
          <p:spPr>
            <a:xfrm>
              <a:off x="-4060700" y="-2105375"/>
              <a:ext cx="1730900" cy="1398275"/>
            </a:xfrm>
            <a:custGeom>
              <a:avLst/>
              <a:gdLst/>
              <a:ahLst/>
              <a:cxnLst/>
              <a:rect l="l" t="t" r="r" b="b"/>
              <a:pathLst>
                <a:path w="69236" h="55931" extrusionOk="0">
                  <a:moveTo>
                    <a:pt x="35353" y="1"/>
                  </a:moveTo>
                  <a:lnTo>
                    <a:pt x="34650" y="7"/>
                  </a:lnTo>
                  <a:lnTo>
                    <a:pt x="33939" y="27"/>
                  </a:lnTo>
                  <a:lnTo>
                    <a:pt x="33212" y="68"/>
                  </a:lnTo>
                  <a:lnTo>
                    <a:pt x="32477" y="121"/>
                  </a:lnTo>
                  <a:lnTo>
                    <a:pt x="31726" y="194"/>
                  </a:lnTo>
                  <a:lnTo>
                    <a:pt x="31054" y="268"/>
                  </a:lnTo>
                  <a:lnTo>
                    <a:pt x="30391" y="355"/>
                  </a:lnTo>
                  <a:lnTo>
                    <a:pt x="29735" y="455"/>
                  </a:lnTo>
                  <a:lnTo>
                    <a:pt x="29087" y="561"/>
                  </a:lnTo>
                  <a:lnTo>
                    <a:pt x="28447" y="682"/>
                  </a:lnTo>
                  <a:lnTo>
                    <a:pt x="27815" y="815"/>
                  </a:lnTo>
                  <a:lnTo>
                    <a:pt x="27198" y="955"/>
                  </a:lnTo>
                  <a:lnTo>
                    <a:pt x="26582" y="1102"/>
                  </a:lnTo>
                  <a:lnTo>
                    <a:pt x="25982" y="1269"/>
                  </a:lnTo>
                  <a:lnTo>
                    <a:pt x="25389" y="1436"/>
                  </a:lnTo>
                  <a:lnTo>
                    <a:pt x="24796" y="1616"/>
                  </a:lnTo>
                  <a:lnTo>
                    <a:pt x="24219" y="1810"/>
                  </a:lnTo>
                  <a:lnTo>
                    <a:pt x="23651" y="2010"/>
                  </a:lnTo>
                  <a:lnTo>
                    <a:pt x="23089" y="2217"/>
                  </a:lnTo>
                  <a:lnTo>
                    <a:pt x="22544" y="2437"/>
                  </a:lnTo>
                  <a:lnTo>
                    <a:pt x="21999" y="2670"/>
                  </a:lnTo>
                  <a:lnTo>
                    <a:pt x="21462" y="2904"/>
                  </a:lnTo>
                  <a:lnTo>
                    <a:pt x="20932" y="3151"/>
                  </a:lnTo>
                  <a:lnTo>
                    <a:pt x="20411" y="3411"/>
                  </a:lnTo>
                  <a:lnTo>
                    <a:pt x="19905" y="3672"/>
                  </a:lnTo>
                  <a:lnTo>
                    <a:pt x="19399" y="3945"/>
                  </a:lnTo>
                  <a:lnTo>
                    <a:pt x="18910" y="4226"/>
                  </a:lnTo>
                  <a:lnTo>
                    <a:pt x="18420" y="4519"/>
                  </a:lnTo>
                  <a:lnTo>
                    <a:pt x="17938" y="4820"/>
                  </a:lnTo>
                  <a:lnTo>
                    <a:pt x="17471" y="5120"/>
                  </a:lnTo>
                  <a:lnTo>
                    <a:pt x="17005" y="5440"/>
                  </a:lnTo>
                  <a:lnTo>
                    <a:pt x="16547" y="5761"/>
                  </a:lnTo>
                  <a:lnTo>
                    <a:pt x="16104" y="6088"/>
                  </a:lnTo>
                  <a:lnTo>
                    <a:pt x="15662" y="6428"/>
                  </a:lnTo>
                  <a:lnTo>
                    <a:pt x="15227" y="6768"/>
                  </a:lnTo>
                  <a:lnTo>
                    <a:pt x="14801" y="7122"/>
                  </a:lnTo>
                  <a:lnTo>
                    <a:pt x="14382" y="7483"/>
                  </a:lnTo>
                  <a:lnTo>
                    <a:pt x="13971" y="7850"/>
                  </a:lnTo>
                  <a:lnTo>
                    <a:pt x="13568" y="8223"/>
                  </a:lnTo>
                  <a:lnTo>
                    <a:pt x="13173" y="8604"/>
                  </a:lnTo>
                  <a:lnTo>
                    <a:pt x="12786" y="8991"/>
                  </a:lnTo>
                  <a:lnTo>
                    <a:pt x="12406" y="9385"/>
                  </a:lnTo>
                  <a:lnTo>
                    <a:pt x="12027" y="9785"/>
                  </a:lnTo>
                  <a:lnTo>
                    <a:pt x="11664" y="10192"/>
                  </a:lnTo>
                  <a:lnTo>
                    <a:pt x="11300" y="10606"/>
                  </a:lnTo>
                  <a:lnTo>
                    <a:pt x="10945" y="11020"/>
                  </a:lnTo>
                  <a:lnTo>
                    <a:pt x="10597" y="11447"/>
                  </a:lnTo>
                  <a:lnTo>
                    <a:pt x="10257" y="11874"/>
                  </a:lnTo>
                  <a:lnTo>
                    <a:pt x="9925" y="12315"/>
                  </a:lnTo>
                  <a:lnTo>
                    <a:pt x="9601" y="12755"/>
                  </a:lnTo>
                  <a:lnTo>
                    <a:pt x="9277" y="13202"/>
                  </a:lnTo>
                  <a:lnTo>
                    <a:pt x="8969" y="13650"/>
                  </a:lnTo>
                  <a:lnTo>
                    <a:pt x="8661" y="14110"/>
                  </a:lnTo>
                  <a:lnTo>
                    <a:pt x="8361" y="14571"/>
                  </a:lnTo>
                  <a:lnTo>
                    <a:pt x="8068" y="15038"/>
                  </a:lnTo>
                  <a:lnTo>
                    <a:pt x="7776" y="15512"/>
                  </a:lnTo>
                  <a:lnTo>
                    <a:pt x="7499" y="15986"/>
                  </a:lnTo>
                  <a:lnTo>
                    <a:pt x="7223" y="16466"/>
                  </a:lnTo>
                  <a:lnTo>
                    <a:pt x="6954" y="16953"/>
                  </a:lnTo>
                  <a:lnTo>
                    <a:pt x="6694" y="17440"/>
                  </a:lnTo>
                  <a:lnTo>
                    <a:pt x="6433" y="17934"/>
                  </a:lnTo>
                  <a:lnTo>
                    <a:pt x="6180" y="18435"/>
                  </a:lnTo>
                  <a:lnTo>
                    <a:pt x="5935" y="18936"/>
                  </a:lnTo>
                  <a:lnTo>
                    <a:pt x="5698" y="19436"/>
                  </a:lnTo>
                  <a:lnTo>
                    <a:pt x="5469" y="19943"/>
                  </a:lnTo>
                  <a:lnTo>
                    <a:pt x="5240" y="20457"/>
                  </a:lnTo>
                  <a:lnTo>
                    <a:pt x="5018" y="20971"/>
                  </a:lnTo>
                  <a:lnTo>
                    <a:pt x="4805" y="21492"/>
                  </a:lnTo>
                  <a:lnTo>
                    <a:pt x="4592" y="22012"/>
                  </a:lnTo>
                  <a:lnTo>
                    <a:pt x="4386" y="22540"/>
                  </a:lnTo>
                  <a:lnTo>
                    <a:pt x="4189" y="23067"/>
                  </a:lnTo>
                  <a:lnTo>
                    <a:pt x="3991" y="23594"/>
                  </a:lnTo>
                  <a:lnTo>
                    <a:pt x="3809" y="24128"/>
                  </a:lnTo>
                  <a:lnTo>
                    <a:pt x="3628" y="24662"/>
                  </a:lnTo>
                  <a:lnTo>
                    <a:pt x="3446" y="25203"/>
                  </a:lnTo>
                  <a:lnTo>
                    <a:pt x="3272" y="25737"/>
                  </a:lnTo>
                  <a:lnTo>
                    <a:pt x="3106" y="26284"/>
                  </a:lnTo>
                  <a:lnTo>
                    <a:pt x="2948" y="26824"/>
                  </a:lnTo>
                  <a:lnTo>
                    <a:pt x="2790" y="27372"/>
                  </a:lnTo>
                  <a:lnTo>
                    <a:pt x="2632" y="27919"/>
                  </a:lnTo>
                  <a:lnTo>
                    <a:pt x="2490" y="28466"/>
                  </a:lnTo>
                  <a:lnTo>
                    <a:pt x="2348" y="29014"/>
                  </a:lnTo>
                  <a:lnTo>
                    <a:pt x="2205" y="29568"/>
                  </a:lnTo>
                  <a:lnTo>
                    <a:pt x="2079" y="30115"/>
                  </a:lnTo>
                  <a:lnTo>
                    <a:pt x="1945" y="30669"/>
                  </a:lnTo>
                  <a:lnTo>
                    <a:pt x="1708" y="31777"/>
                  </a:lnTo>
                  <a:lnTo>
                    <a:pt x="1486" y="32891"/>
                  </a:lnTo>
                  <a:lnTo>
                    <a:pt x="1273" y="33999"/>
                  </a:lnTo>
                  <a:lnTo>
                    <a:pt x="1091" y="35114"/>
                  </a:lnTo>
                  <a:lnTo>
                    <a:pt x="917" y="36222"/>
                  </a:lnTo>
                  <a:lnTo>
                    <a:pt x="759" y="37336"/>
                  </a:lnTo>
                  <a:lnTo>
                    <a:pt x="617" y="38444"/>
                  </a:lnTo>
                  <a:lnTo>
                    <a:pt x="499" y="39545"/>
                  </a:lnTo>
                  <a:lnTo>
                    <a:pt x="388" y="40640"/>
                  </a:lnTo>
                  <a:lnTo>
                    <a:pt x="293" y="41735"/>
                  </a:lnTo>
                  <a:lnTo>
                    <a:pt x="214" y="42822"/>
                  </a:lnTo>
                  <a:lnTo>
                    <a:pt x="143" y="43897"/>
                  </a:lnTo>
                  <a:lnTo>
                    <a:pt x="96" y="44965"/>
                  </a:lnTo>
                  <a:lnTo>
                    <a:pt x="48" y="46026"/>
                  </a:lnTo>
                  <a:lnTo>
                    <a:pt x="24" y="47074"/>
                  </a:lnTo>
                  <a:lnTo>
                    <a:pt x="9" y="48108"/>
                  </a:lnTo>
                  <a:lnTo>
                    <a:pt x="1" y="49130"/>
                  </a:lnTo>
                  <a:lnTo>
                    <a:pt x="9" y="50137"/>
                  </a:lnTo>
                  <a:lnTo>
                    <a:pt x="24" y="51132"/>
                  </a:lnTo>
                  <a:lnTo>
                    <a:pt x="48" y="52113"/>
                  </a:lnTo>
                  <a:lnTo>
                    <a:pt x="80" y="53067"/>
                  </a:lnTo>
                  <a:lnTo>
                    <a:pt x="127" y="54008"/>
                  </a:lnTo>
                  <a:lnTo>
                    <a:pt x="183" y="54936"/>
                  </a:lnTo>
                  <a:lnTo>
                    <a:pt x="238" y="55837"/>
                  </a:lnTo>
                  <a:lnTo>
                    <a:pt x="2395" y="55790"/>
                  </a:lnTo>
                  <a:lnTo>
                    <a:pt x="4552" y="55757"/>
                  </a:lnTo>
                  <a:lnTo>
                    <a:pt x="6709" y="55737"/>
                  </a:lnTo>
                  <a:lnTo>
                    <a:pt x="8866" y="55717"/>
                  </a:lnTo>
                  <a:lnTo>
                    <a:pt x="11016" y="55704"/>
                  </a:lnTo>
                  <a:lnTo>
                    <a:pt x="17487" y="55704"/>
                  </a:lnTo>
                  <a:lnTo>
                    <a:pt x="21794" y="55724"/>
                  </a:lnTo>
                  <a:lnTo>
                    <a:pt x="26108" y="55757"/>
                  </a:lnTo>
                  <a:lnTo>
                    <a:pt x="34729" y="55844"/>
                  </a:lnTo>
                  <a:lnTo>
                    <a:pt x="39043" y="55877"/>
                  </a:lnTo>
                  <a:lnTo>
                    <a:pt x="43357" y="55911"/>
                  </a:lnTo>
                  <a:lnTo>
                    <a:pt x="47664" y="55931"/>
                  </a:lnTo>
                  <a:lnTo>
                    <a:pt x="51978" y="55931"/>
                  </a:lnTo>
                  <a:lnTo>
                    <a:pt x="54135" y="55924"/>
                  </a:lnTo>
                  <a:lnTo>
                    <a:pt x="56292" y="55911"/>
                  </a:lnTo>
                  <a:lnTo>
                    <a:pt x="58450" y="55891"/>
                  </a:lnTo>
                  <a:lnTo>
                    <a:pt x="60607" y="55864"/>
                  </a:lnTo>
                  <a:lnTo>
                    <a:pt x="62764" y="55824"/>
                  </a:lnTo>
                  <a:lnTo>
                    <a:pt x="64921" y="55784"/>
                  </a:lnTo>
                  <a:lnTo>
                    <a:pt x="67078" y="55730"/>
                  </a:lnTo>
                  <a:lnTo>
                    <a:pt x="69235" y="55664"/>
                  </a:lnTo>
                  <a:lnTo>
                    <a:pt x="69054" y="53822"/>
                  </a:lnTo>
                  <a:lnTo>
                    <a:pt x="68856" y="51866"/>
                  </a:lnTo>
                  <a:lnTo>
                    <a:pt x="68643" y="49810"/>
                  </a:lnTo>
                  <a:lnTo>
                    <a:pt x="68524" y="48756"/>
                  </a:lnTo>
                  <a:lnTo>
                    <a:pt x="68398" y="47675"/>
                  </a:lnTo>
                  <a:lnTo>
                    <a:pt x="68263" y="46573"/>
                  </a:lnTo>
                  <a:lnTo>
                    <a:pt x="68129" y="45459"/>
                  </a:lnTo>
                  <a:lnTo>
                    <a:pt x="67979" y="44331"/>
                  </a:lnTo>
                  <a:lnTo>
                    <a:pt x="67821" y="43183"/>
                  </a:lnTo>
                  <a:lnTo>
                    <a:pt x="67655" y="42028"/>
                  </a:lnTo>
                  <a:lnTo>
                    <a:pt x="67473" y="40860"/>
                  </a:lnTo>
                  <a:lnTo>
                    <a:pt x="67292" y="39679"/>
                  </a:lnTo>
                  <a:lnTo>
                    <a:pt x="67086" y="38491"/>
                  </a:lnTo>
                  <a:lnTo>
                    <a:pt x="66873" y="37296"/>
                  </a:lnTo>
                  <a:lnTo>
                    <a:pt x="66651" y="36095"/>
                  </a:lnTo>
                  <a:lnTo>
                    <a:pt x="66414" y="34894"/>
                  </a:lnTo>
                  <a:lnTo>
                    <a:pt x="66154" y="33686"/>
                  </a:lnTo>
                  <a:lnTo>
                    <a:pt x="65893" y="32477"/>
                  </a:lnTo>
                  <a:lnTo>
                    <a:pt x="65608" y="31269"/>
                  </a:lnTo>
                  <a:lnTo>
                    <a:pt x="65308" y="30068"/>
                  </a:lnTo>
                  <a:lnTo>
                    <a:pt x="64992" y="28867"/>
                  </a:lnTo>
                  <a:lnTo>
                    <a:pt x="64660" y="27665"/>
                  </a:lnTo>
                  <a:lnTo>
                    <a:pt x="64486" y="27071"/>
                  </a:lnTo>
                  <a:lnTo>
                    <a:pt x="64305" y="26477"/>
                  </a:lnTo>
                  <a:lnTo>
                    <a:pt x="64123" y="25883"/>
                  </a:lnTo>
                  <a:lnTo>
                    <a:pt x="63933" y="25289"/>
                  </a:lnTo>
                  <a:lnTo>
                    <a:pt x="63744" y="24702"/>
                  </a:lnTo>
                  <a:lnTo>
                    <a:pt x="63546" y="24115"/>
                  </a:lnTo>
                  <a:lnTo>
                    <a:pt x="63349" y="23534"/>
                  </a:lnTo>
                  <a:lnTo>
                    <a:pt x="63143" y="22953"/>
                  </a:lnTo>
                  <a:lnTo>
                    <a:pt x="62930" y="22373"/>
                  </a:lnTo>
                  <a:lnTo>
                    <a:pt x="62716" y="21799"/>
                  </a:lnTo>
                  <a:lnTo>
                    <a:pt x="62487" y="21231"/>
                  </a:lnTo>
                  <a:lnTo>
                    <a:pt x="62266" y="20664"/>
                  </a:lnTo>
                  <a:lnTo>
                    <a:pt x="62029" y="20097"/>
                  </a:lnTo>
                  <a:lnTo>
                    <a:pt x="61792" y="19543"/>
                  </a:lnTo>
                  <a:lnTo>
                    <a:pt x="61547" y="18982"/>
                  </a:lnTo>
                  <a:lnTo>
                    <a:pt x="61302" y="18435"/>
                  </a:lnTo>
                  <a:lnTo>
                    <a:pt x="61049" y="17888"/>
                  </a:lnTo>
                  <a:lnTo>
                    <a:pt x="60788" y="17340"/>
                  </a:lnTo>
                  <a:lnTo>
                    <a:pt x="60520" y="16806"/>
                  </a:lnTo>
                  <a:lnTo>
                    <a:pt x="60243" y="16273"/>
                  </a:lnTo>
                  <a:lnTo>
                    <a:pt x="59967" y="15745"/>
                  </a:lnTo>
                  <a:lnTo>
                    <a:pt x="59682" y="15225"/>
                  </a:lnTo>
                  <a:lnTo>
                    <a:pt x="59390" y="14711"/>
                  </a:lnTo>
                  <a:lnTo>
                    <a:pt x="59097" y="14197"/>
                  </a:lnTo>
                  <a:lnTo>
                    <a:pt x="58797" y="13690"/>
                  </a:lnTo>
                  <a:lnTo>
                    <a:pt x="58481" y="13196"/>
                  </a:lnTo>
                  <a:lnTo>
                    <a:pt x="58165" y="12702"/>
                  </a:lnTo>
                  <a:lnTo>
                    <a:pt x="57849" y="12215"/>
                  </a:lnTo>
                  <a:lnTo>
                    <a:pt x="57517" y="11734"/>
                  </a:lnTo>
                  <a:lnTo>
                    <a:pt x="57185" y="11267"/>
                  </a:lnTo>
                  <a:lnTo>
                    <a:pt x="56838" y="10800"/>
                  </a:lnTo>
                  <a:lnTo>
                    <a:pt x="56490" y="10339"/>
                  </a:lnTo>
                  <a:lnTo>
                    <a:pt x="56134" y="9892"/>
                  </a:lnTo>
                  <a:lnTo>
                    <a:pt x="55771" y="9445"/>
                  </a:lnTo>
                  <a:lnTo>
                    <a:pt x="55399" y="9011"/>
                  </a:lnTo>
                  <a:lnTo>
                    <a:pt x="55020" y="8584"/>
                  </a:lnTo>
                  <a:lnTo>
                    <a:pt x="54641" y="8163"/>
                  </a:lnTo>
                  <a:lnTo>
                    <a:pt x="54246" y="7756"/>
                  </a:lnTo>
                  <a:lnTo>
                    <a:pt x="53851" y="7349"/>
                  </a:lnTo>
                  <a:lnTo>
                    <a:pt x="53440" y="6955"/>
                  </a:lnTo>
                  <a:lnTo>
                    <a:pt x="53029" y="6568"/>
                  </a:lnTo>
                  <a:lnTo>
                    <a:pt x="52610" y="6194"/>
                  </a:lnTo>
                  <a:lnTo>
                    <a:pt x="52176" y="5827"/>
                  </a:lnTo>
                  <a:lnTo>
                    <a:pt x="51741" y="5474"/>
                  </a:lnTo>
                  <a:lnTo>
                    <a:pt x="51298" y="5120"/>
                  </a:lnTo>
                  <a:lnTo>
                    <a:pt x="50840" y="4786"/>
                  </a:lnTo>
                  <a:lnTo>
                    <a:pt x="50382" y="4452"/>
                  </a:lnTo>
                  <a:lnTo>
                    <a:pt x="49916" y="4139"/>
                  </a:lnTo>
                  <a:lnTo>
                    <a:pt x="49434" y="3832"/>
                  </a:lnTo>
                  <a:lnTo>
                    <a:pt x="48952" y="3531"/>
                  </a:lnTo>
                  <a:lnTo>
                    <a:pt x="48462" y="3244"/>
                  </a:lnTo>
                  <a:lnTo>
                    <a:pt x="47956" y="2971"/>
                  </a:lnTo>
                  <a:lnTo>
                    <a:pt x="47442" y="2704"/>
                  </a:lnTo>
                  <a:lnTo>
                    <a:pt x="46929" y="2450"/>
                  </a:lnTo>
                  <a:lnTo>
                    <a:pt x="46399" y="2210"/>
                  </a:lnTo>
                  <a:lnTo>
                    <a:pt x="45862" y="1976"/>
                  </a:lnTo>
                  <a:lnTo>
                    <a:pt x="45317" y="1756"/>
                  </a:lnTo>
                  <a:lnTo>
                    <a:pt x="44764" y="1549"/>
                  </a:lnTo>
                  <a:lnTo>
                    <a:pt x="44203" y="1356"/>
                  </a:lnTo>
                  <a:lnTo>
                    <a:pt x="43634" y="1175"/>
                  </a:lnTo>
                  <a:lnTo>
                    <a:pt x="43049" y="1002"/>
                  </a:lnTo>
                  <a:lnTo>
                    <a:pt x="42464" y="842"/>
                  </a:lnTo>
                  <a:lnTo>
                    <a:pt x="41864" y="702"/>
                  </a:lnTo>
                  <a:lnTo>
                    <a:pt x="41255" y="568"/>
                  </a:lnTo>
                  <a:lnTo>
                    <a:pt x="40639" y="448"/>
                  </a:lnTo>
                  <a:lnTo>
                    <a:pt x="40015" y="341"/>
                  </a:lnTo>
                  <a:lnTo>
                    <a:pt x="39375" y="254"/>
                  </a:lnTo>
                  <a:lnTo>
                    <a:pt x="38727" y="174"/>
                  </a:lnTo>
                  <a:lnTo>
                    <a:pt x="38079" y="114"/>
                  </a:lnTo>
                  <a:lnTo>
                    <a:pt x="37407" y="61"/>
                  </a:lnTo>
                  <a:lnTo>
                    <a:pt x="36736" y="27"/>
                  </a:lnTo>
                  <a:lnTo>
                    <a:pt x="36048" y="7"/>
                  </a:lnTo>
                  <a:lnTo>
                    <a:pt x="3535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 name="Google Shape;619;p33"/>
            <p:cNvSpPr/>
            <p:nvPr/>
          </p:nvSpPr>
          <p:spPr>
            <a:xfrm>
              <a:off x="-3647050" y="-4715150"/>
              <a:ext cx="953975" cy="133000"/>
            </a:xfrm>
            <a:custGeom>
              <a:avLst/>
              <a:gdLst/>
              <a:ahLst/>
              <a:cxnLst/>
              <a:rect l="l" t="t" r="r" b="b"/>
              <a:pathLst>
                <a:path w="38159" h="5320" extrusionOk="0">
                  <a:moveTo>
                    <a:pt x="10613" y="1"/>
                  </a:moveTo>
                  <a:lnTo>
                    <a:pt x="9744" y="7"/>
                  </a:lnTo>
                  <a:lnTo>
                    <a:pt x="8874" y="21"/>
                  </a:lnTo>
                  <a:lnTo>
                    <a:pt x="8013" y="54"/>
                  </a:lnTo>
                  <a:lnTo>
                    <a:pt x="7160" y="101"/>
                  </a:lnTo>
                  <a:lnTo>
                    <a:pt x="6733" y="127"/>
                  </a:lnTo>
                  <a:lnTo>
                    <a:pt x="6306" y="161"/>
                  </a:lnTo>
                  <a:lnTo>
                    <a:pt x="5848" y="201"/>
                  </a:lnTo>
                  <a:lnTo>
                    <a:pt x="5414" y="241"/>
                  </a:lnTo>
                  <a:lnTo>
                    <a:pt x="5003" y="288"/>
                  </a:lnTo>
                  <a:lnTo>
                    <a:pt x="4615" y="334"/>
                  </a:lnTo>
                  <a:lnTo>
                    <a:pt x="4244" y="388"/>
                  </a:lnTo>
                  <a:lnTo>
                    <a:pt x="3896" y="448"/>
                  </a:lnTo>
                  <a:lnTo>
                    <a:pt x="3572" y="508"/>
                  </a:lnTo>
                  <a:lnTo>
                    <a:pt x="3264" y="581"/>
                  </a:lnTo>
                  <a:lnTo>
                    <a:pt x="2972" y="655"/>
                  </a:lnTo>
                  <a:lnTo>
                    <a:pt x="2703" y="741"/>
                  </a:lnTo>
                  <a:lnTo>
                    <a:pt x="2450" y="828"/>
                  </a:lnTo>
                  <a:lnTo>
                    <a:pt x="2213" y="928"/>
                  </a:lnTo>
                  <a:lnTo>
                    <a:pt x="1992" y="1035"/>
                  </a:lnTo>
                  <a:lnTo>
                    <a:pt x="1787" y="1155"/>
                  </a:lnTo>
                  <a:lnTo>
                    <a:pt x="1597" y="1282"/>
                  </a:lnTo>
                  <a:lnTo>
                    <a:pt x="1423" y="1416"/>
                  </a:lnTo>
                  <a:lnTo>
                    <a:pt x="1257" y="1562"/>
                  </a:lnTo>
                  <a:lnTo>
                    <a:pt x="1115" y="1716"/>
                  </a:lnTo>
                  <a:lnTo>
                    <a:pt x="973" y="1883"/>
                  </a:lnTo>
                  <a:lnTo>
                    <a:pt x="846" y="2063"/>
                  </a:lnTo>
                  <a:lnTo>
                    <a:pt x="736" y="2256"/>
                  </a:lnTo>
                  <a:lnTo>
                    <a:pt x="633" y="2463"/>
                  </a:lnTo>
                  <a:lnTo>
                    <a:pt x="538" y="2684"/>
                  </a:lnTo>
                  <a:lnTo>
                    <a:pt x="451" y="2911"/>
                  </a:lnTo>
                  <a:lnTo>
                    <a:pt x="372" y="3157"/>
                  </a:lnTo>
                  <a:lnTo>
                    <a:pt x="301" y="3418"/>
                  </a:lnTo>
                  <a:lnTo>
                    <a:pt x="238" y="3698"/>
                  </a:lnTo>
                  <a:lnTo>
                    <a:pt x="183" y="3985"/>
                  </a:lnTo>
                  <a:lnTo>
                    <a:pt x="135" y="4292"/>
                  </a:lnTo>
                  <a:lnTo>
                    <a:pt x="88" y="4619"/>
                  </a:lnTo>
                  <a:lnTo>
                    <a:pt x="40" y="4960"/>
                  </a:lnTo>
                  <a:lnTo>
                    <a:pt x="1" y="5320"/>
                  </a:lnTo>
                  <a:lnTo>
                    <a:pt x="2988" y="5287"/>
                  </a:lnTo>
                  <a:lnTo>
                    <a:pt x="5975" y="5260"/>
                  </a:lnTo>
                  <a:lnTo>
                    <a:pt x="8961" y="5233"/>
                  </a:lnTo>
                  <a:lnTo>
                    <a:pt x="11948" y="5213"/>
                  </a:lnTo>
                  <a:lnTo>
                    <a:pt x="14927" y="5200"/>
                  </a:lnTo>
                  <a:lnTo>
                    <a:pt x="17906" y="5193"/>
                  </a:lnTo>
                  <a:lnTo>
                    <a:pt x="20885" y="5200"/>
                  </a:lnTo>
                  <a:lnTo>
                    <a:pt x="23856" y="5206"/>
                  </a:lnTo>
                  <a:lnTo>
                    <a:pt x="25626" y="5206"/>
                  </a:lnTo>
                  <a:lnTo>
                    <a:pt x="27396" y="5213"/>
                  </a:lnTo>
                  <a:lnTo>
                    <a:pt x="30928" y="5240"/>
                  </a:lnTo>
                  <a:lnTo>
                    <a:pt x="34460" y="5280"/>
                  </a:lnTo>
                  <a:lnTo>
                    <a:pt x="38000" y="5320"/>
                  </a:lnTo>
                  <a:lnTo>
                    <a:pt x="38071" y="4539"/>
                  </a:lnTo>
                  <a:lnTo>
                    <a:pt x="38127" y="3838"/>
                  </a:lnTo>
                  <a:lnTo>
                    <a:pt x="38150" y="3518"/>
                  </a:lnTo>
                  <a:lnTo>
                    <a:pt x="38158" y="3218"/>
                  </a:lnTo>
                  <a:lnTo>
                    <a:pt x="38158" y="2937"/>
                  </a:lnTo>
                  <a:lnTo>
                    <a:pt x="38150" y="2670"/>
                  </a:lnTo>
                  <a:lnTo>
                    <a:pt x="38134" y="2417"/>
                  </a:lnTo>
                  <a:lnTo>
                    <a:pt x="38103" y="2183"/>
                  </a:lnTo>
                  <a:lnTo>
                    <a:pt x="38063" y="1969"/>
                  </a:lnTo>
                  <a:lnTo>
                    <a:pt x="38008" y="1763"/>
                  </a:lnTo>
                  <a:lnTo>
                    <a:pt x="37968" y="1669"/>
                  </a:lnTo>
                  <a:lnTo>
                    <a:pt x="37937" y="1576"/>
                  </a:lnTo>
                  <a:lnTo>
                    <a:pt x="37897" y="1489"/>
                  </a:lnTo>
                  <a:lnTo>
                    <a:pt x="37850" y="1402"/>
                  </a:lnTo>
                  <a:lnTo>
                    <a:pt x="37803" y="1322"/>
                  </a:lnTo>
                  <a:lnTo>
                    <a:pt x="37747" y="1242"/>
                  </a:lnTo>
                  <a:lnTo>
                    <a:pt x="37684" y="1169"/>
                  </a:lnTo>
                  <a:lnTo>
                    <a:pt x="37621" y="1102"/>
                  </a:lnTo>
                  <a:lnTo>
                    <a:pt x="37558" y="1028"/>
                  </a:lnTo>
                  <a:lnTo>
                    <a:pt x="37486" y="968"/>
                  </a:lnTo>
                  <a:lnTo>
                    <a:pt x="37407" y="902"/>
                  </a:lnTo>
                  <a:lnTo>
                    <a:pt x="37328" y="848"/>
                  </a:lnTo>
                  <a:lnTo>
                    <a:pt x="37242" y="788"/>
                  </a:lnTo>
                  <a:lnTo>
                    <a:pt x="37147" y="735"/>
                  </a:lnTo>
                  <a:lnTo>
                    <a:pt x="37044" y="688"/>
                  </a:lnTo>
                  <a:lnTo>
                    <a:pt x="36941" y="641"/>
                  </a:lnTo>
                  <a:lnTo>
                    <a:pt x="36839" y="595"/>
                  </a:lnTo>
                  <a:lnTo>
                    <a:pt x="36720" y="555"/>
                  </a:lnTo>
                  <a:lnTo>
                    <a:pt x="36601" y="514"/>
                  </a:lnTo>
                  <a:lnTo>
                    <a:pt x="36475" y="474"/>
                  </a:lnTo>
                  <a:lnTo>
                    <a:pt x="36199" y="408"/>
                  </a:lnTo>
                  <a:lnTo>
                    <a:pt x="35906" y="354"/>
                  </a:lnTo>
                  <a:lnTo>
                    <a:pt x="35582" y="301"/>
                  </a:lnTo>
                  <a:lnTo>
                    <a:pt x="35227" y="261"/>
                  </a:lnTo>
                  <a:lnTo>
                    <a:pt x="34847" y="227"/>
                  </a:lnTo>
                  <a:lnTo>
                    <a:pt x="34436" y="201"/>
                  </a:lnTo>
                  <a:lnTo>
                    <a:pt x="34002" y="181"/>
                  </a:lnTo>
                  <a:lnTo>
                    <a:pt x="33528" y="167"/>
                  </a:lnTo>
                  <a:lnTo>
                    <a:pt x="33022" y="161"/>
                  </a:lnTo>
                  <a:lnTo>
                    <a:pt x="19313" y="161"/>
                  </a:lnTo>
                  <a:lnTo>
                    <a:pt x="18459" y="147"/>
                  </a:lnTo>
                  <a:lnTo>
                    <a:pt x="17598" y="134"/>
                  </a:lnTo>
                  <a:lnTo>
                    <a:pt x="16729" y="114"/>
                  </a:lnTo>
                  <a:lnTo>
                    <a:pt x="14982" y="67"/>
                  </a:lnTo>
                  <a:lnTo>
                    <a:pt x="13236" y="27"/>
                  </a:lnTo>
                  <a:lnTo>
                    <a:pt x="12359" y="14"/>
                  </a:lnTo>
                  <a:lnTo>
                    <a:pt x="1149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0" name="Google Shape;620;p33"/>
            <p:cNvSpPr/>
            <p:nvPr/>
          </p:nvSpPr>
          <p:spPr>
            <a:xfrm>
              <a:off x="-3566050" y="-5390400"/>
              <a:ext cx="816875" cy="617050"/>
            </a:xfrm>
            <a:custGeom>
              <a:avLst/>
              <a:gdLst/>
              <a:ahLst/>
              <a:cxnLst/>
              <a:rect l="l" t="t" r="r" b="b"/>
              <a:pathLst>
                <a:path w="32675" h="24682" extrusionOk="0">
                  <a:moveTo>
                    <a:pt x="17598" y="0"/>
                  </a:moveTo>
                  <a:lnTo>
                    <a:pt x="17084" y="7"/>
                  </a:lnTo>
                  <a:lnTo>
                    <a:pt x="16563" y="33"/>
                  </a:lnTo>
                  <a:lnTo>
                    <a:pt x="16025" y="67"/>
                  </a:lnTo>
                  <a:lnTo>
                    <a:pt x="15472" y="114"/>
                  </a:lnTo>
                  <a:lnTo>
                    <a:pt x="14911" y="180"/>
                  </a:lnTo>
                  <a:lnTo>
                    <a:pt x="14579" y="227"/>
                  </a:lnTo>
                  <a:lnTo>
                    <a:pt x="14263" y="274"/>
                  </a:lnTo>
                  <a:lnTo>
                    <a:pt x="13939" y="320"/>
                  </a:lnTo>
                  <a:lnTo>
                    <a:pt x="13631" y="380"/>
                  </a:lnTo>
                  <a:lnTo>
                    <a:pt x="13323" y="434"/>
                  </a:lnTo>
                  <a:lnTo>
                    <a:pt x="13015" y="501"/>
                  </a:lnTo>
                  <a:lnTo>
                    <a:pt x="12714" y="567"/>
                  </a:lnTo>
                  <a:lnTo>
                    <a:pt x="12422" y="634"/>
                  </a:lnTo>
                  <a:lnTo>
                    <a:pt x="12130" y="708"/>
                  </a:lnTo>
                  <a:lnTo>
                    <a:pt x="11845" y="788"/>
                  </a:lnTo>
                  <a:lnTo>
                    <a:pt x="11561" y="868"/>
                  </a:lnTo>
                  <a:lnTo>
                    <a:pt x="11284" y="954"/>
                  </a:lnTo>
                  <a:lnTo>
                    <a:pt x="11008" y="1041"/>
                  </a:lnTo>
                  <a:lnTo>
                    <a:pt x="10739" y="1128"/>
                  </a:lnTo>
                  <a:lnTo>
                    <a:pt x="10478" y="1228"/>
                  </a:lnTo>
                  <a:lnTo>
                    <a:pt x="10217" y="1322"/>
                  </a:lnTo>
                  <a:lnTo>
                    <a:pt x="9957" y="1428"/>
                  </a:lnTo>
                  <a:lnTo>
                    <a:pt x="9704" y="1528"/>
                  </a:lnTo>
                  <a:lnTo>
                    <a:pt x="9459" y="1642"/>
                  </a:lnTo>
                  <a:lnTo>
                    <a:pt x="9214" y="1749"/>
                  </a:lnTo>
                  <a:lnTo>
                    <a:pt x="8969" y="1862"/>
                  </a:lnTo>
                  <a:lnTo>
                    <a:pt x="8732" y="1982"/>
                  </a:lnTo>
                  <a:lnTo>
                    <a:pt x="8503" y="2102"/>
                  </a:lnTo>
                  <a:lnTo>
                    <a:pt x="8274" y="2229"/>
                  </a:lnTo>
                  <a:lnTo>
                    <a:pt x="8045" y="2356"/>
                  </a:lnTo>
                  <a:lnTo>
                    <a:pt x="7823" y="2483"/>
                  </a:lnTo>
                  <a:lnTo>
                    <a:pt x="7610" y="2616"/>
                  </a:lnTo>
                  <a:lnTo>
                    <a:pt x="7397" y="2757"/>
                  </a:lnTo>
                  <a:lnTo>
                    <a:pt x="7183" y="2890"/>
                  </a:lnTo>
                  <a:lnTo>
                    <a:pt x="6978" y="3037"/>
                  </a:lnTo>
                  <a:lnTo>
                    <a:pt x="6772" y="3177"/>
                  </a:lnTo>
                  <a:lnTo>
                    <a:pt x="6575" y="3324"/>
                  </a:lnTo>
                  <a:lnTo>
                    <a:pt x="6377" y="3477"/>
                  </a:lnTo>
                  <a:lnTo>
                    <a:pt x="6188" y="3631"/>
                  </a:lnTo>
                  <a:lnTo>
                    <a:pt x="5816" y="3945"/>
                  </a:lnTo>
                  <a:lnTo>
                    <a:pt x="5461" y="4265"/>
                  </a:lnTo>
                  <a:lnTo>
                    <a:pt x="5113" y="4599"/>
                  </a:lnTo>
                  <a:lnTo>
                    <a:pt x="4781" y="4939"/>
                  </a:lnTo>
                  <a:lnTo>
                    <a:pt x="4465" y="5293"/>
                  </a:lnTo>
                  <a:lnTo>
                    <a:pt x="4165" y="5653"/>
                  </a:lnTo>
                  <a:lnTo>
                    <a:pt x="3872" y="6020"/>
                  </a:lnTo>
                  <a:lnTo>
                    <a:pt x="3596" y="6401"/>
                  </a:lnTo>
                  <a:lnTo>
                    <a:pt x="3327" y="6788"/>
                  </a:lnTo>
                  <a:lnTo>
                    <a:pt x="3074" y="7182"/>
                  </a:lnTo>
                  <a:lnTo>
                    <a:pt x="2829" y="7582"/>
                  </a:lnTo>
                  <a:lnTo>
                    <a:pt x="2600" y="7989"/>
                  </a:lnTo>
                  <a:lnTo>
                    <a:pt x="2379" y="8403"/>
                  </a:lnTo>
                  <a:lnTo>
                    <a:pt x="2174" y="8823"/>
                  </a:lnTo>
                  <a:lnTo>
                    <a:pt x="1984" y="9251"/>
                  </a:lnTo>
                  <a:lnTo>
                    <a:pt x="1794" y="9678"/>
                  </a:lnTo>
                  <a:lnTo>
                    <a:pt x="1620" y="10118"/>
                  </a:lnTo>
                  <a:lnTo>
                    <a:pt x="1455" y="10559"/>
                  </a:lnTo>
                  <a:lnTo>
                    <a:pt x="1304" y="11006"/>
                  </a:lnTo>
                  <a:lnTo>
                    <a:pt x="1162" y="11460"/>
                  </a:lnTo>
                  <a:lnTo>
                    <a:pt x="1028" y="11914"/>
                  </a:lnTo>
                  <a:lnTo>
                    <a:pt x="901" y="12374"/>
                  </a:lnTo>
                  <a:lnTo>
                    <a:pt x="783" y="12841"/>
                  </a:lnTo>
                  <a:lnTo>
                    <a:pt x="680" y="13308"/>
                  </a:lnTo>
                  <a:lnTo>
                    <a:pt x="577" y="13776"/>
                  </a:lnTo>
                  <a:lnTo>
                    <a:pt x="490" y="14249"/>
                  </a:lnTo>
                  <a:lnTo>
                    <a:pt x="411" y="14723"/>
                  </a:lnTo>
                  <a:lnTo>
                    <a:pt x="340" y="15197"/>
                  </a:lnTo>
                  <a:lnTo>
                    <a:pt x="269" y="15671"/>
                  </a:lnTo>
                  <a:lnTo>
                    <a:pt x="214" y="16152"/>
                  </a:lnTo>
                  <a:lnTo>
                    <a:pt x="167" y="16632"/>
                  </a:lnTo>
                  <a:lnTo>
                    <a:pt x="119" y="17113"/>
                  </a:lnTo>
                  <a:lnTo>
                    <a:pt x="88" y="17593"/>
                  </a:lnTo>
                  <a:lnTo>
                    <a:pt x="56" y="18074"/>
                  </a:lnTo>
                  <a:lnTo>
                    <a:pt x="32" y="18554"/>
                  </a:lnTo>
                  <a:lnTo>
                    <a:pt x="16" y="19028"/>
                  </a:lnTo>
                  <a:lnTo>
                    <a:pt x="8" y="19509"/>
                  </a:lnTo>
                  <a:lnTo>
                    <a:pt x="1" y="19983"/>
                  </a:lnTo>
                  <a:lnTo>
                    <a:pt x="1" y="20463"/>
                  </a:lnTo>
                  <a:lnTo>
                    <a:pt x="8" y="20930"/>
                  </a:lnTo>
                  <a:lnTo>
                    <a:pt x="16" y="21404"/>
                  </a:lnTo>
                  <a:lnTo>
                    <a:pt x="48" y="22339"/>
                  </a:lnTo>
                  <a:lnTo>
                    <a:pt x="103" y="23260"/>
                  </a:lnTo>
                  <a:lnTo>
                    <a:pt x="174" y="24161"/>
                  </a:lnTo>
                  <a:lnTo>
                    <a:pt x="167" y="24247"/>
                  </a:lnTo>
                  <a:lnTo>
                    <a:pt x="151" y="24328"/>
                  </a:lnTo>
                  <a:lnTo>
                    <a:pt x="135" y="24401"/>
                  </a:lnTo>
                  <a:lnTo>
                    <a:pt x="103" y="24461"/>
                  </a:lnTo>
                  <a:lnTo>
                    <a:pt x="641" y="24434"/>
                  </a:lnTo>
                  <a:lnTo>
                    <a:pt x="1186" y="24414"/>
                  </a:lnTo>
                  <a:lnTo>
                    <a:pt x="1731" y="24394"/>
                  </a:lnTo>
                  <a:lnTo>
                    <a:pt x="2276" y="24388"/>
                  </a:lnTo>
                  <a:lnTo>
                    <a:pt x="3383" y="24388"/>
                  </a:lnTo>
                  <a:lnTo>
                    <a:pt x="3936" y="24394"/>
                  </a:lnTo>
                  <a:lnTo>
                    <a:pt x="4497" y="24408"/>
                  </a:lnTo>
                  <a:lnTo>
                    <a:pt x="5611" y="24441"/>
                  </a:lnTo>
                  <a:lnTo>
                    <a:pt x="6725" y="24481"/>
                  </a:lnTo>
                  <a:lnTo>
                    <a:pt x="7831" y="24534"/>
                  </a:lnTo>
                  <a:lnTo>
                    <a:pt x="8937" y="24588"/>
                  </a:lnTo>
                  <a:lnTo>
                    <a:pt x="8898" y="24094"/>
                  </a:lnTo>
                  <a:lnTo>
                    <a:pt x="8858" y="23600"/>
                  </a:lnTo>
                  <a:lnTo>
                    <a:pt x="8819" y="23113"/>
                  </a:lnTo>
                  <a:lnTo>
                    <a:pt x="8764" y="22632"/>
                  </a:lnTo>
                  <a:lnTo>
                    <a:pt x="8700" y="22145"/>
                  </a:lnTo>
                  <a:lnTo>
                    <a:pt x="8637" y="21665"/>
                  </a:lnTo>
                  <a:lnTo>
                    <a:pt x="8566" y="21191"/>
                  </a:lnTo>
                  <a:lnTo>
                    <a:pt x="8495" y="20710"/>
                  </a:lnTo>
                  <a:lnTo>
                    <a:pt x="8408" y="20236"/>
                  </a:lnTo>
                  <a:lnTo>
                    <a:pt x="8321" y="19769"/>
                  </a:lnTo>
                  <a:lnTo>
                    <a:pt x="8139" y="18821"/>
                  </a:lnTo>
                  <a:lnTo>
                    <a:pt x="7934" y="17887"/>
                  </a:lnTo>
                  <a:lnTo>
                    <a:pt x="7721" y="16946"/>
                  </a:lnTo>
                  <a:lnTo>
                    <a:pt x="7642" y="17026"/>
                  </a:lnTo>
                  <a:lnTo>
                    <a:pt x="7578" y="17106"/>
                  </a:lnTo>
                  <a:lnTo>
                    <a:pt x="7515" y="17193"/>
                  </a:lnTo>
                  <a:lnTo>
                    <a:pt x="7468" y="17280"/>
                  </a:lnTo>
                  <a:lnTo>
                    <a:pt x="7428" y="17373"/>
                  </a:lnTo>
                  <a:lnTo>
                    <a:pt x="7397" y="17466"/>
                  </a:lnTo>
                  <a:lnTo>
                    <a:pt x="7389" y="17560"/>
                  </a:lnTo>
                  <a:lnTo>
                    <a:pt x="7389" y="17660"/>
                  </a:lnTo>
                  <a:lnTo>
                    <a:pt x="7389" y="17727"/>
                  </a:lnTo>
                  <a:lnTo>
                    <a:pt x="7381" y="17787"/>
                  </a:lnTo>
                  <a:lnTo>
                    <a:pt x="7373" y="17847"/>
                  </a:lnTo>
                  <a:lnTo>
                    <a:pt x="7349" y="17900"/>
                  </a:lnTo>
                  <a:lnTo>
                    <a:pt x="7325" y="17954"/>
                  </a:lnTo>
                  <a:lnTo>
                    <a:pt x="7294" y="18007"/>
                  </a:lnTo>
                  <a:lnTo>
                    <a:pt x="7254" y="18054"/>
                  </a:lnTo>
                  <a:lnTo>
                    <a:pt x="7207" y="18094"/>
                  </a:lnTo>
                  <a:lnTo>
                    <a:pt x="7160" y="18134"/>
                  </a:lnTo>
                  <a:lnTo>
                    <a:pt x="7104" y="18167"/>
                  </a:lnTo>
                  <a:lnTo>
                    <a:pt x="7049" y="18194"/>
                  </a:lnTo>
                  <a:lnTo>
                    <a:pt x="6994" y="18221"/>
                  </a:lnTo>
                  <a:lnTo>
                    <a:pt x="6930" y="18247"/>
                  </a:lnTo>
                  <a:lnTo>
                    <a:pt x="6859" y="18267"/>
                  </a:lnTo>
                  <a:lnTo>
                    <a:pt x="6796" y="18281"/>
                  </a:lnTo>
                  <a:lnTo>
                    <a:pt x="6725" y="18287"/>
                  </a:lnTo>
                  <a:lnTo>
                    <a:pt x="6662" y="18294"/>
                  </a:lnTo>
                  <a:lnTo>
                    <a:pt x="6591" y="18301"/>
                  </a:lnTo>
                  <a:lnTo>
                    <a:pt x="6519" y="18294"/>
                  </a:lnTo>
                  <a:lnTo>
                    <a:pt x="6456" y="18287"/>
                  </a:lnTo>
                  <a:lnTo>
                    <a:pt x="6385" y="18281"/>
                  </a:lnTo>
                  <a:lnTo>
                    <a:pt x="6322" y="18261"/>
                  </a:lnTo>
                  <a:lnTo>
                    <a:pt x="6259" y="18241"/>
                  </a:lnTo>
                  <a:lnTo>
                    <a:pt x="6203" y="18214"/>
                  </a:lnTo>
                  <a:lnTo>
                    <a:pt x="6148" y="18187"/>
                  </a:lnTo>
                  <a:lnTo>
                    <a:pt x="6093" y="18154"/>
                  </a:lnTo>
                  <a:lnTo>
                    <a:pt x="6053" y="18114"/>
                  </a:lnTo>
                  <a:lnTo>
                    <a:pt x="6006" y="18067"/>
                  </a:lnTo>
                  <a:lnTo>
                    <a:pt x="5974" y="18020"/>
                  </a:lnTo>
                  <a:lnTo>
                    <a:pt x="5943" y="17967"/>
                  </a:lnTo>
                  <a:lnTo>
                    <a:pt x="5919" y="17907"/>
                  </a:lnTo>
                  <a:lnTo>
                    <a:pt x="5903" y="17847"/>
                  </a:lnTo>
                  <a:lnTo>
                    <a:pt x="5856" y="17580"/>
                  </a:lnTo>
                  <a:lnTo>
                    <a:pt x="5832" y="17333"/>
                  </a:lnTo>
                  <a:lnTo>
                    <a:pt x="5832" y="17086"/>
                  </a:lnTo>
                  <a:lnTo>
                    <a:pt x="5840" y="16852"/>
                  </a:lnTo>
                  <a:lnTo>
                    <a:pt x="5872" y="16632"/>
                  </a:lnTo>
                  <a:lnTo>
                    <a:pt x="5919" y="16412"/>
                  </a:lnTo>
                  <a:lnTo>
                    <a:pt x="5982" y="16205"/>
                  </a:lnTo>
                  <a:lnTo>
                    <a:pt x="6069" y="16005"/>
                  </a:lnTo>
                  <a:lnTo>
                    <a:pt x="6164" y="15818"/>
                  </a:lnTo>
                  <a:lnTo>
                    <a:pt x="6275" y="15638"/>
                  </a:lnTo>
                  <a:lnTo>
                    <a:pt x="6393" y="15458"/>
                  </a:lnTo>
                  <a:lnTo>
                    <a:pt x="6535" y="15297"/>
                  </a:lnTo>
                  <a:lnTo>
                    <a:pt x="6685" y="15137"/>
                  </a:lnTo>
                  <a:lnTo>
                    <a:pt x="6851" y="14984"/>
                  </a:lnTo>
                  <a:lnTo>
                    <a:pt x="7025" y="14843"/>
                  </a:lnTo>
                  <a:lnTo>
                    <a:pt x="7207" y="14703"/>
                  </a:lnTo>
                  <a:lnTo>
                    <a:pt x="6843" y="13302"/>
                  </a:lnTo>
                  <a:lnTo>
                    <a:pt x="6670" y="12594"/>
                  </a:lnTo>
                  <a:lnTo>
                    <a:pt x="6504" y="11880"/>
                  </a:lnTo>
                  <a:lnTo>
                    <a:pt x="6480" y="11787"/>
                  </a:lnTo>
                  <a:lnTo>
                    <a:pt x="6472" y="11693"/>
                  </a:lnTo>
                  <a:lnTo>
                    <a:pt x="6480" y="11607"/>
                  </a:lnTo>
                  <a:lnTo>
                    <a:pt x="6488" y="11520"/>
                  </a:lnTo>
                  <a:lnTo>
                    <a:pt x="6512" y="11433"/>
                  </a:lnTo>
                  <a:lnTo>
                    <a:pt x="6543" y="11353"/>
                  </a:lnTo>
                  <a:lnTo>
                    <a:pt x="6583" y="11273"/>
                  </a:lnTo>
                  <a:lnTo>
                    <a:pt x="6630" y="11193"/>
                  </a:lnTo>
                  <a:lnTo>
                    <a:pt x="6685" y="11119"/>
                  </a:lnTo>
                  <a:lnTo>
                    <a:pt x="6749" y="11053"/>
                  </a:lnTo>
                  <a:lnTo>
                    <a:pt x="6820" y="10992"/>
                  </a:lnTo>
                  <a:lnTo>
                    <a:pt x="6891" y="10932"/>
                  </a:lnTo>
                  <a:lnTo>
                    <a:pt x="6970" y="10879"/>
                  </a:lnTo>
                  <a:lnTo>
                    <a:pt x="7049" y="10826"/>
                  </a:lnTo>
                  <a:lnTo>
                    <a:pt x="7136" y="10786"/>
                  </a:lnTo>
                  <a:lnTo>
                    <a:pt x="7223" y="10746"/>
                  </a:lnTo>
                  <a:lnTo>
                    <a:pt x="7318" y="10712"/>
                  </a:lnTo>
                  <a:lnTo>
                    <a:pt x="7412" y="10685"/>
                  </a:lnTo>
                  <a:lnTo>
                    <a:pt x="7507" y="10672"/>
                  </a:lnTo>
                  <a:lnTo>
                    <a:pt x="7602" y="10659"/>
                  </a:lnTo>
                  <a:lnTo>
                    <a:pt x="7697" y="10652"/>
                  </a:lnTo>
                  <a:lnTo>
                    <a:pt x="7792" y="10652"/>
                  </a:lnTo>
                  <a:lnTo>
                    <a:pt x="7886" y="10665"/>
                  </a:lnTo>
                  <a:lnTo>
                    <a:pt x="7973" y="10685"/>
                  </a:lnTo>
                  <a:lnTo>
                    <a:pt x="8068" y="10712"/>
                  </a:lnTo>
                  <a:lnTo>
                    <a:pt x="8155" y="10746"/>
                  </a:lnTo>
                  <a:lnTo>
                    <a:pt x="8234" y="10786"/>
                  </a:lnTo>
                  <a:lnTo>
                    <a:pt x="8313" y="10839"/>
                  </a:lnTo>
                  <a:lnTo>
                    <a:pt x="8392" y="10906"/>
                  </a:lnTo>
                  <a:lnTo>
                    <a:pt x="8455" y="10979"/>
                  </a:lnTo>
                  <a:lnTo>
                    <a:pt x="8519" y="11059"/>
                  </a:lnTo>
                  <a:lnTo>
                    <a:pt x="8582" y="11153"/>
                  </a:lnTo>
                  <a:lnTo>
                    <a:pt x="8740" y="11446"/>
                  </a:lnTo>
                  <a:lnTo>
                    <a:pt x="8898" y="11753"/>
                  </a:lnTo>
                  <a:lnTo>
                    <a:pt x="9040" y="12060"/>
                  </a:lnTo>
                  <a:lnTo>
                    <a:pt x="9182" y="12367"/>
                  </a:lnTo>
                  <a:lnTo>
                    <a:pt x="9317" y="12688"/>
                  </a:lnTo>
                  <a:lnTo>
                    <a:pt x="9443" y="13008"/>
                  </a:lnTo>
                  <a:lnTo>
                    <a:pt x="9570" y="13328"/>
                  </a:lnTo>
                  <a:lnTo>
                    <a:pt x="9688" y="13655"/>
                  </a:lnTo>
                  <a:lnTo>
                    <a:pt x="9988" y="13575"/>
                  </a:lnTo>
                  <a:lnTo>
                    <a:pt x="10296" y="13502"/>
                  </a:lnTo>
                  <a:lnTo>
                    <a:pt x="10613" y="13442"/>
                  </a:lnTo>
                  <a:lnTo>
                    <a:pt x="10929" y="13395"/>
                  </a:lnTo>
                  <a:lnTo>
                    <a:pt x="11379" y="13335"/>
                  </a:lnTo>
                  <a:lnTo>
                    <a:pt x="11829" y="13282"/>
                  </a:lnTo>
                  <a:lnTo>
                    <a:pt x="12296" y="13242"/>
                  </a:lnTo>
                  <a:lnTo>
                    <a:pt x="12754" y="13215"/>
                  </a:lnTo>
                  <a:lnTo>
                    <a:pt x="13220" y="13202"/>
                  </a:lnTo>
                  <a:lnTo>
                    <a:pt x="13686" y="13202"/>
                  </a:lnTo>
                  <a:lnTo>
                    <a:pt x="14153" y="13215"/>
                  </a:lnTo>
                  <a:lnTo>
                    <a:pt x="14627" y="13235"/>
                  </a:lnTo>
                  <a:lnTo>
                    <a:pt x="15093" y="13268"/>
                  </a:lnTo>
                  <a:lnTo>
                    <a:pt x="15559" y="13308"/>
                  </a:lnTo>
                  <a:lnTo>
                    <a:pt x="16017" y="13362"/>
                  </a:lnTo>
                  <a:lnTo>
                    <a:pt x="16483" y="13429"/>
                  </a:lnTo>
                  <a:lnTo>
                    <a:pt x="16934" y="13502"/>
                  </a:lnTo>
                  <a:lnTo>
                    <a:pt x="17384" y="13589"/>
                  </a:lnTo>
                  <a:lnTo>
                    <a:pt x="17835" y="13682"/>
                  </a:lnTo>
                  <a:lnTo>
                    <a:pt x="18269" y="13789"/>
                  </a:lnTo>
                  <a:lnTo>
                    <a:pt x="18617" y="13876"/>
                  </a:lnTo>
                  <a:lnTo>
                    <a:pt x="18949" y="13969"/>
                  </a:lnTo>
                  <a:lnTo>
                    <a:pt x="19281" y="14069"/>
                  </a:lnTo>
                  <a:lnTo>
                    <a:pt x="19597" y="14183"/>
                  </a:lnTo>
                  <a:lnTo>
                    <a:pt x="19715" y="13816"/>
                  </a:lnTo>
                  <a:lnTo>
                    <a:pt x="19842" y="13449"/>
                  </a:lnTo>
                  <a:lnTo>
                    <a:pt x="19976" y="13088"/>
                  </a:lnTo>
                  <a:lnTo>
                    <a:pt x="20118" y="12721"/>
                  </a:lnTo>
                  <a:lnTo>
                    <a:pt x="20261" y="12367"/>
                  </a:lnTo>
                  <a:lnTo>
                    <a:pt x="20419" y="12007"/>
                  </a:lnTo>
                  <a:lnTo>
                    <a:pt x="20577" y="11653"/>
                  </a:lnTo>
                  <a:lnTo>
                    <a:pt x="20743" y="11299"/>
                  </a:lnTo>
                  <a:lnTo>
                    <a:pt x="20916" y="10952"/>
                  </a:lnTo>
                  <a:lnTo>
                    <a:pt x="21090" y="10605"/>
                  </a:lnTo>
                  <a:lnTo>
                    <a:pt x="21280" y="10265"/>
                  </a:lnTo>
                  <a:lnTo>
                    <a:pt x="21469" y="9925"/>
                  </a:lnTo>
                  <a:lnTo>
                    <a:pt x="21667" y="9584"/>
                  </a:lnTo>
                  <a:lnTo>
                    <a:pt x="21872" y="9251"/>
                  </a:lnTo>
                  <a:lnTo>
                    <a:pt x="22086" y="8917"/>
                  </a:lnTo>
                  <a:lnTo>
                    <a:pt x="22299" y="8590"/>
                  </a:lnTo>
                  <a:lnTo>
                    <a:pt x="22386" y="8476"/>
                  </a:lnTo>
                  <a:lnTo>
                    <a:pt x="22481" y="8370"/>
                  </a:lnTo>
                  <a:lnTo>
                    <a:pt x="22584" y="8283"/>
                  </a:lnTo>
                  <a:lnTo>
                    <a:pt x="22694" y="8209"/>
                  </a:lnTo>
                  <a:lnTo>
                    <a:pt x="22805" y="8143"/>
                  </a:lnTo>
                  <a:lnTo>
                    <a:pt x="22915" y="8096"/>
                  </a:lnTo>
                  <a:lnTo>
                    <a:pt x="23034" y="8056"/>
                  </a:lnTo>
                  <a:lnTo>
                    <a:pt x="23153" y="8029"/>
                  </a:lnTo>
                  <a:lnTo>
                    <a:pt x="23279" y="8016"/>
                  </a:lnTo>
                  <a:lnTo>
                    <a:pt x="23397" y="8009"/>
                  </a:lnTo>
                  <a:lnTo>
                    <a:pt x="23516" y="8016"/>
                  </a:lnTo>
                  <a:lnTo>
                    <a:pt x="23642" y="8029"/>
                  </a:lnTo>
                  <a:lnTo>
                    <a:pt x="23761" y="8056"/>
                  </a:lnTo>
                  <a:lnTo>
                    <a:pt x="23879" y="8089"/>
                  </a:lnTo>
                  <a:lnTo>
                    <a:pt x="23990" y="8136"/>
                  </a:lnTo>
                  <a:lnTo>
                    <a:pt x="24101" y="8183"/>
                  </a:lnTo>
                  <a:lnTo>
                    <a:pt x="24203" y="8243"/>
                  </a:lnTo>
                  <a:lnTo>
                    <a:pt x="24306" y="8309"/>
                  </a:lnTo>
                  <a:lnTo>
                    <a:pt x="24401" y="8383"/>
                  </a:lnTo>
                  <a:lnTo>
                    <a:pt x="24480" y="8463"/>
                  </a:lnTo>
                  <a:lnTo>
                    <a:pt x="24559" y="8550"/>
                  </a:lnTo>
                  <a:lnTo>
                    <a:pt x="24630" y="8643"/>
                  </a:lnTo>
                  <a:lnTo>
                    <a:pt x="24693" y="8737"/>
                  </a:lnTo>
                  <a:lnTo>
                    <a:pt x="24741" y="8837"/>
                  </a:lnTo>
                  <a:lnTo>
                    <a:pt x="24780" y="8944"/>
                  </a:lnTo>
                  <a:lnTo>
                    <a:pt x="24812" y="9057"/>
                  </a:lnTo>
                  <a:lnTo>
                    <a:pt x="24828" y="9170"/>
                  </a:lnTo>
                  <a:lnTo>
                    <a:pt x="24828" y="9284"/>
                  </a:lnTo>
                  <a:lnTo>
                    <a:pt x="24812" y="9404"/>
                  </a:lnTo>
                  <a:lnTo>
                    <a:pt x="24788" y="9524"/>
                  </a:lnTo>
                  <a:lnTo>
                    <a:pt x="24749" y="9644"/>
                  </a:lnTo>
                  <a:lnTo>
                    <a:pt x="24685" y="9771"/>
                  </a:lnTo>
                  <a:lnTo>
                    <a:pt x="24338" y="10452"/>
                  </a:lnTo>
                  <a:lnTo>
                    <a:pt x="24006" y="11133"/>
                  </a:lnTo>
                  <a:lnTo>
                    <a:pt x="23698" y="11813"/>
                  </a:lnTo>
                  <a:lnTo>
                    <a:pt x="23397" y="12488"/>
                  </a:lnTo>
                  <a:lnTo>
                    <a:pt x="23121" y="13155"/>
                  </a:lnTo>
                  <a:lnTo>
                    <a:pt x="22852" y="13829"/>
                  </a:lnTo>
                  <a:lnTo>
                    <a:pt x="22615" y="14496"/>
                  </a:lnTo>
                  <a:lnTo>
                    <a:pt x="22386" y="15171"/>
                  </a:lnTo>
                  <a:lnTo>
                    <a:pt x="22686" y="15264"/>
                  </a:lnTo>
                  <a:lnTo>
                    <a:pt x="22987" y="15344"/>
                  </a:lnTo>
                  <a:lnTo>
                    <a:pt x="23287" y="15417"/>
                  </a:lnTo>
                  <a:lnTo>
                    <a:pt x="23595" y="15478"/>
                  </a:lnTo>
                  <a:lnTo>
                    <a:pt x="23895" y="15531"/>
                  </a:lnTo>
                  <a:lnTo>
                    <a:pt x="24203" y="15571"/>
                  </a:lnTo>
                  <a:lnTo>
                    <a:pt x="24512" y="15591"/>
                  </a:lnTo>
                  <a:lnTo>
                    <a:pt x="24670" y="15598"/>
                  </a:lnTo>
                  <a:lnTo>
                    <a:pt x="24986" y="15598"/>
                  </a:lnTo>
                  <a:lnTo>
                    <a:pt x="25152" y="15591"/>
                  </a:lnTo>
                  <a:lnTo>
                    <a:pt x="25310" y="15578"/>
                  </a:lnTo>
                  <a:lnTo>
                    <a:pt x="25468" y="15564"/>
                  </a:lnTo>
                  <a:lnTo>
                    <a:pt x="25634" y="15538"/>
                  </a:lnTo>
                  <a:lnTo>
                    <a:pt x="25800" y="15518"/>
                  </a:lnTo>
                  <a:lnTo>
                    <a:pt x="25966" y="15484"/>
                  </a:lnTo>
                  <a:lnTo>
                    <a:pt x="26131" y="15444"/>
                  </a:lnTo>
                  <a:lnTo>
                    <a:pt x="26297" y="15404"/>
                  </a:lnTo>
                  <a:lnTo>
                    <a:pt x="26471" y="15357"/>
                  </a:lnTo>
                  <a:lnTo>
                    <a:pt x="26637" y="15304"/>
                  </a:lnTo>
                  <a:lnTo>
                    <a:pt x="26811" y="15244"/>
                  </a:lnTo>
                  <a:lnTo>
                    <a:pt x="26985" y="15177"/>
                  </a:lnTo>
                  <a:lnTo>
                    <a:pt x="27167" y="15110"/>
                  </a:lnTo>
                  <a:lnTo>
                    <a:pt x="27340" y="15030"/>
                  </a:lnTo>
                  <a:lnTo>
                    <a:pt x="27522" y="14944"/>
                  </a:lnTo>
                  <a:lnTo>
                    <a:pt x="27609" y="14910"/>
                  </a:lnTo>
                  <a:lnTo>
                    <a:pt x="27688" y="14877"/>
                  </a:lnTo>
                  <a:lnTo>
                    <a:pt x="27775" y="14850"/>
                  </a:lnTo>
                  <a:lnTo>
                    <a:pt x="27854" y="14830"/>
                  </a:lnTo>
                  <a:lnTo>
                    <a:pt x="27933" y="14810"/>
                  </a:lnTo>
                  <a:lnTo>
                    <a:pt x="28012" y="14797"/>
                  </a:lnTo>
                  <a:lnTo>
                    <a:pt x="28083" y="14790"/>
                  </a:lnTo>
                  <a:lnTo>
                    <a:pt x="28233" y="14790"/>
                  </a:lnTo>
                  <a:lnTo>
                    <a:pt x="28304" y="14797"/>
                  </a:lnTo>
                  <a:lnTo>
                    <a:pt x="28376" y="14803"/>
                  </a:lnTo>
                  <a:lnTo>
                    <a:pt x="28447" y="14817"/>
                  </a:lnTo>
                  <a:lnTo>
                    <a:pt x="28573" y="14850"/>
                  </a:lnTo>
                  <a:lnTo>
                    <a:pt x="28700" y="14904"/>
                  </a:lnTo>
                  <a:lnTo>
                    <a:pt x="28810" y="14970"/>
                  </a:lnTo>
                  <a:lnTo>
                    <a:pt x="28913" y="15044"/>
                  </a:lnTo>
                  <a:lnTo>
                    <a:pt x="29008" y="15130"/>
                  </a:lnTo>
                  <a:lnTo>
                    <a:pt x="29087" y="15224"/>
                  </a:lnTo>
                  <a:lnTo>
                    <a:pt x="29158" y="15331"/>
                  </a:lnTo>
                  <a:lnTo>
                    <a:pt x="29213" y="15438"/>
                  </a:lnTo>
                  <a:lnTo>
                    <a:pt x="29261" y="15558"/>
                  </a:lnTo>
                  <a:lnTo>
                    <a:pt x="29292" y="15678"/>
                  </a:lnTo>
                  <a:lnTo>
                    <a:pt x="29308" y="15791"/>
                  </a:lnTo>
                  <a:lnTo>
                    <a:pt x="29316" y="15905"/>
                  </a:lnTo>
                  <a:lnTo>
                    <a:pt x="29308" y="16025"/>
                  </a:lnTo>
                  <a:lnTo>
                    <a:pt x="29284" y="16145"/>
                  </a:lnTo>
                  <a:lnTo>
                    <a:pt x="29245" y="16265"/>
                  </a:lnTo>
                  <a:lnTo>
                    <a:pt x="29189" y="16379"/>
                  </a:lnTo>
                  <a:lnTo>
                    <a:pt x="29118" y="16499"/>
                  </a:lnTo>
                  <a:lnTo>
                    <a:pt x="29023" y="16612"/>
                  </a:lnTo>
                  <a:lnTo>
                    <a:pt x="28865" y="16779"/>
                  </a:lnTo>
                  <a:lnTo>
                    <a:pt x="28700" y="16933"/>
                  </a:lnTo>
                  <a:lnTo>
                    <a:pt x="28526" y="17086"/>
                  </a:lnTo>
                  <a:lnTo>
                    <a:pt x="28344" y="17220"/>
                  </a:lnTo>
                  <a:lnTo>
                    <a:pt x="28162" y="17346"/>
                  </a:lnTo>
                  <a:lnTo>
                    <a:pt x="27973" y="17466"/>
                  </a:lnTo>
                  <a:lnTo>
                    <a:pt x="27783" y="17573"/>
                  </a:lnTo>
                  <a:lnTo>
                    <a:pt x="27585" y="17667"/>
                  </a:lnTo>
                  <a:lnTo>
                    <a:pt x="27388" y="17760"/>
                  </a:lnTo>
                  <a:lnTo>
                    <a:pt x="27182" y="17840"/>
                  </a:lnTo>
                  <a:lnTo>
                    <a:pt x="26977" y="17907"/>
                  </a:lnTo>
                  <a:lnTo>
                    <a:pt x="26764" y="17974"/>
                  </a:lnTo>
                  <a:lnTo>
                    <a:pt x="26550" y="18027"/>
                  </a:lnTo>
                  <a:lnTo>
                    <a:pt x="26337" y="18074"/>
                  </a:lnTo>
                  <a:lnTo>
                    <a:pt x="26116" y="18107"/>
                  </a:lnTo>
                  <a:lnTo>
                    <a:pt x="25894" y="18141"/>
                  </a:lnTo>
                  <a:lnTo>
                    <a:pt x="25665" y="18161"/>
                  </a:lnTo>
                  <a:lnTo>
                    <a:pt x="25444" y="18181"/>
                  </a:lnTo>
                  <a:lnTo>
                    <a:pt x="25215" y="18187"/>
                  </a:lnTo>
                  <a:lnTo>
                    <a:pt x="24749" y="18187"/>
                  </a:lnTo>
                  <a:lnTo>
                    <a:pt x="24512" y="18174"/>
                  </a:lnTo>
                  <a:lnTo>
                    <a:pt x="24282" y="18154"/>
                  </a:lnTo>
                  <a:lnTo>
                    <a:pt x="24045" y="18134"/>
                  </a:lnTo>
                  <a:lnTo>
                    <a:pt x="23808" y="18101"/>
                  </a:lnTo>
                  <a:lnTo>
                    <a:pt x="23571" y="18067"/>
                  </a:lnTo>
                  <a:lnTo>
                    <a:pt x="23334" y="18027"/>
                  </a:lnTo>
                  <a:lnTo>
                    <a:pt x="23097" y="17980"/>
                  </a:lnTo>
                  <a:lnTo>
                    <a:pt x="22860" y="17934"/>
                  </a:lnTo>
                  <a:lnTo>
                    <a:pt x="22615" y="17874"/>
                  </a:lnTo>
                  <a:lnTo>
                    <a:pt x="22378" y="17814"/>
                  </a:lnTo>
                  <a:lnTo>
                    <a:pt x="22141" y="17753"/>
                  </a:lnTo>
                  <a:lnTo>
                    <a:pt x="22030" y="17720"/>
                  </a:lnTo>
                  <a:lnTo>
                    <a:pt x="21920" y="17680"/>
                  </a:lnTo>
                  <a:lnTo>
                    <a:pt x="21699" y="17600"/>
                  </a:lnTo>
                  <a:lnTo>
                    <a:pt x="21604" y="18027"/>
                  </a:lnTo>
                  <a:lnTo>
                    <a:pt x="21517" y="18461"/>
                  </a:lnTo>
                  <a:lnTo>
                    <a:pt x="21430" y="18888"/>
                  </a:lnTo>
                  <a:lnTo>
                    <a:pt x="21351" y="19322"/>
                  </a:lnTo>
                  <a:lnTo>
                    <a:pt x="21272" y="19756"/>
                  </a:lnTo>
                  <a:lnTo>
                    <a:pt x="21209" y="20190"/>
                  </a:lnTo>
                  <a:lnTo>
                    <a:pt x="21145" y="20623"/>
                  </a:lnTo>
                  <a:lnTo>
                    <a:pt x="21090" y="21064"/>
                  </a:lnTo>
                  <a:lnTo>
                    <a:pt x="21043" y="21504"/>
                  </a:lnTo>
                  <a:lnTo>
                    <a:pt x="20995" y="21952"/>
                  </a:lnTo>
                  <a:lnTo>
                    <a:pt x="20956" y="22399"/>
                  </a:lnTo>
                  <a:lnTo>
                    <a:pt x="20924" y="22853"/>
                  </a:lnTo>
                  <a:lnTo>
                    <a:pt x="20901" y="23300"/>
                  </a:lnTo>
                  <a:lnTo>
                    <a:pt x="20885" y="23760"/>
                  </a:lnTo>
                  <a:lnTo>
                    <a:pt x="20869" y="24221"/>
                  </a:lnTo>
                  <a:lnTo>
                    <a:pt x="20861" y="24681"/>
                  </a:lnTo>
                  <a:lnTo>
                    <a:pt x="32674" y="24628"/>
                  </a:lnTo>
                  <a:lnTo>
                    <a:pt x="32563" y="24548"/>
                  </a:lnTo>
                  <a:lnTo>
                    <a:pt x="32461" y="24454"/>
                  </a:lnTo>
                  <a:lnTo>
                    <a:pt x="32374" y="24361"/>
                  </a:lnTo>
                  <a:lnTo>
                    <a:pt x="32287" y="24254"/>
                  </a:lnTo>
                  <a:lnTo>
                    <a:pt x="32224" y="24141"/>
                  </a:lnTo>
                  <a:lnTo>
                    <a:pt x="32168" y="24014"/>
                  </a:lnTo>
                  <a:lnTo>
                    <a:pt x="32129" y="23887"/>
                  </a:lnTo>
                  <a:lnTo>
                    <a:pt x="32105" y="23747"/>
                  </a:lnTo>
                  <a:lnTo>
                    <a:pt x="32026" y="22833"/>
                  </a:lnTo>
                  <a:lnTo>
                    <a:pt x="31963" y="21865"/>
                  </a:lnTo>
                  <a:lnTo>
                    <a:pt x="31813" y="19836"/>
                  </a:lnTo>
                  <a:lnTo>
                    <a:pt x="31726" y="18781"/>
                  </a:lnTo>
                  <a:lnTo>
                    <a:pt x="31623" y="17707"/>
                  </a:lnTo>
                  <a:lnTo>
                    <a:pt x="31512" y="16612"/>
                  </a:lnTo>
                  <a:lnTo>
                    <a:pt x="31441" y="16058"/>
                  </a:lnTo>
                  <a:lnTo>
                    <a:pt x="31370" y="15504"/>
                  </a:lnTo>
                  <a:lnTo>
                    <a:pt x="31260" y="14730"/>
                  </a:lnTo>
                  <a:lnTo>
                    <a:pt x="31141" y="13956"/>
                  </a:lnTo>
                  <a:lnTo>
                    <a:pt x="30999" y="13182"/>
                  </a:lnTo>
                  <a:lnTo>
                    <a:pt x="30849" y="12414"/>
                  </a:lnTo>
                  <a:lnTo>
                    <a:pt x="30762" y="12034"/>
                  </a:lnTo>
                  <a:lnTo>
                    <a:pt x="30675" y="11653"/>
                  </a:lnTo>
                  <a:lnTo>
                    <a:pt x="30580" y="11273"/>
                  </a:lnTo>
                  <a:lnTo>
                    <a:pt x="30485" y="10892"/>
                  </a:lnTo>
                  <a:lnTo>
                    <a:pt x="30383" y="10519"/>
                  </a:lnTo>
                  <a:lnTo>
                    <a:pt x="30272" y="10145"/>
                  </a:lnTo>
                  <a:lnTo>
                    <a:pt x="30161" y="9778"/>
                  </a:lnTo>
                  <a:lnTo>
                    <a:pt x="30043" y="9411"/>
                  </a:lnTo>
                  <a:lnTo>
                    <a:pt x="29916" y="9050"/>
                  </a:lnTo>
                  <a:lnTo>
                    <a:pt x="29790" y="8690"/>
                  </a:lnTo>
                  <a:lnTo>
                    <a:pt x="29656" y="8336"/>
                  </a:lnTo>
                  <a:lnTo>
                    <a:pt x="29513" y="7982"/>
                  </a:lnTo>
                  <a:lnTo>
                    <a:pt x="29363" y="7635"/>
                  </a:lnTo>
                  <a:lnTo>
                    <a:pt x="29213" y="7295"/>
                  </a:lnTo>
                  <a:lnTo>
                    <a:pt x="29055" y="6955"/>
                  </a:lnTo>
                  <a:lnTo>
                    <a:pt x="28889" y="6621"/>
                  </a:lnTo>
                  <a:lnTo>
                    <a:pt x="28715" y="6294"/>
                  </a:lnTo>
                  <a:lnTo>
                    <a:pt x="28534" y="5973"/>
                  </a:lnTo>
                  <a:lnTo>
                    <a:pt x="28344" y="5660"/>
                  </a:lnTo>
                  <a:lnTo>
                    <a:pt x="28146" y="5346"/>
                  </a:lnTo>
                  <a:lnTo>
                    <a:pt x="27941" y="5046"/>
                  </a:lnTo>
                  <a:lnTo>
                    <a:pt x="27735" y="4745"/>
                  </a:lnTo>
                  <a:lnTo>
                    <a:pt x="27514" y="4458"/>
                  </a:lnTo>
                  <a:lnTo>
                    <a:pt x="27285" y="4171"/>
                  </a:lnTo>
                  <a:lnTo>
                    <a:pt x="27056" y="3898"/>
                  </a:lnTo>
                  <a:lnTo>
                    <a:pt x="26811" y="3624"/>
                  </a:lnTo>
                  <a:lnTo>
                    <a:pt x="26558" y="3364"/>
                  </a:lnTo>
                  <a:lnTo>
                    <a:pt x="26305" y="3110"/>
                  </a:lnTo>
                  <a:lnTo>
                    <a:pt x="26037" y="2863"/>
                  </a:lnTo>
                  <a:lnTo>
                    <a:pt x="25752" y="2630"/>
                  </a:lnTo>
                  <a:lnTo>
                    <a:pt x="25468" y="2396"/>
                  </a:lnTo>
                  <a:lnTo>
                    <a:pt x="25175" y="2176"/>
                  </a:lnTo>
                  <a:lnTo>
                    <a:pt x="24867" y="1969"/>
                  </a:lnTo>
                  <a:lnTo>
                    <a:pt x="24551" y="1769"/>
                  </a:lnTo>
                  <a:lnTo>
                    <a:pt x="24227" y="1575"/>
                  </a:lnTo>
                  <a:lnTo>
                    <a:pt x="23895" y="1395"/>
                  </a:lnTo>
                  <a:lnTo>
                    <a:pt x="23556" y="1221"/>
                  </a:lnTo>
                  <a:lnTo>
                    <a:pt x="23200" y="1061"/>
                  </a:lnTo>
                  <a:lnTo>
                    <a:pt x="22836" y="908"/>
                  </a:lnTo>
                  <a:lnTo>
                    <a:pt x="22457" y="768"/>
                  </a:lnTo>
                  <a:lnTo>
                    <a:pt x="22078" y="641"/>
                  </a:lnTo>
                  <a:lnTo>
                    <a:pt x="21675" y="521"/>
                  </a:lnTo>
                  <a:lnTo>
                    <a:pt x="21272" y="414"/>
                  </a:lnTo>
                  <a:lnTo>
                    <a:pt x="20853" y="320"/>
                  </a:lnTo>
                  <a:lnTo>
                    <a:pt x="20426" y="234"/>
                  </a:lnTo>
                  <a:lnTo>
                    <a:pt x="19984" y="167"/>
                  </a:lnTo>
                  <a:lnTo>
                    <a:pt x="19526" y="107"/>
                  </a:lnTo>
                  <a:lnTo>
                    <a:pt x="19067" y="60"/>
                  </a:lnTo>
                  <a:lnTo>
                    <a:pt x="18585" y="27"/>
                  </a:lnTo>
                  <a:lnTo>
                    <a:pt x="18103" y="7"/>
                  </a:lnTo>
                  <a:lnTo>
                    <a:pt x="1759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 name="Google Shape;621;p33"/>
            <p:cNvSpPr/>
            <p:nvPr/>
          </p:nvSpPr>
          <p:spPr>
            <a:xfrm>
              <a:off x="-3307850" y="-5004650"/>
              <a:ext cx="216925" cy="232800"/>
            </a:xfrm>
            <a:custGeom>
              <a:avLst/>
              <a:gdLst/>
              <a:ahLst/>
              <a:cxnLst/>
              <a:rect l="l" t="t" r="r" b="b"/>
              <a:pathLst>
                <a:path w="8677" h="9312" extrusionOk="0">
                  <a:moveTo>
                    <a:pt x="2149" y="1"/>
                  </a:moveTo>
                  <a:lnTo>
                    <a:pt x="1960" y="8"/>
                  </a:lnTo>
                  <a:lnTo>
                    <a:pt x="1746" y="21"/>
                  </a:lnTo>
                  <a:lnTo>
                    <a:pt x="1501" y="48"/>
                  </a:lnTo>
                  <a:lnTo>
                    <a:pt x="1233" y="88"/>
                  </a:lnTo>
                  <a:lnTo>
                    <a:pt x="940" y="128"/>
                  </a:lnTo>
                  <a:lnTo>
                    <a:pt x="640" y="181"/>
                  </a:lnTo>
                  <a:lnTo>
                    <a:pt x="324" y="248"/>
                  </a:lnTo>
                  <a:lnTo>
                    <a:pt x="0" y="321"/>
                  </a:lnTo>
                  <a:lnTo>
                    <a:pt x="127" y="875"/>
                  </a:lnTo>
                  <a:lnTo>
                    <a:pt x="237" y="1429"/>
                  </a:lnTo>
                  <a:lnTo>
                    <a:pt x="340" y="1990"/>
                  </a:lnTo>
                  <a:lnTo>
                    <a:pt x="419" y="2550"/>
                  </a:lnTo>
                  <a:lnTo>
                    <a:pt x="498" y="3111"/>
                  </a:lnTo>
                  <a:lnTo>
                    <a:pt x="553" y="3678"/>
                  </a:lnTo>
                  <a:lnTo>
                    <a:pt x="601" y="4239"/>
                  </a:lnTo>
                  <a:lnTo>
                    <a:pt x="632" y="4806"/>
                  </a:lnTo>
                  <a:lnTo>
                    <a:pt x="656" y="5367"/>
                  </a:lnTo>
                  <a:lnTo>
                    <a:pt x="672" y="5934"/>
                  </a:lnTo>
                  <a:lnTo>
                    <a:pt x="672" y="6495"/>
                  </a:lnTo>
                  <a:lnTo>
                    <a:pt x="656" y="7049"/>
                  </a:lnTo>
                  <a:lnTo>
                    <a:pt x="640" y="7603"/>
                  </a:lnTo>
                  <a:lnTo>
                    <a:pt x="609" y="8150"/>
                  </a:lnTo>
                  <a:lnTo>
                    <a:pt x="561" y="8697"/>
                  </a:lnTo>
                  <a:lnTo>
                    <a:pt x="506" y="9238"/>
                  </a:lnTo>
                  <a:lnTo>
                    <a:pt x="1280" y="9265"/>
                  </a:lnTo>
                  <a:lnTo>
                    <a:pt x="2047" y="9285"/>
                  </a:lnTo>
                  <a:lnTo>
                    <a:pt x="2789" y="9305"/>
                  </a:lnTo>
                  <a:lnTo>
                    <a:pt x="3516" y="9311"/>
                  </a:lnTo>
                  <a:lnTo>
                    <a:pt x="4796" y="9298"/>
                  </a:lnTo>
                  <a:lnTo>
                    <a:pt x="6076" y="9291"/>
                  </a:lnTo>
                  <a:lnTo>
                    <a:pt x="7349" y="9285"/>
                  </a:lnTo>
                  <a:lnTo>
                    <a:pt x="8629" y="9271"/>
                  </a:lnTo>
                  <a:lnTo>
                    <a:pt x="8542" y="8777"/>
                  </a:lnTo>
                  <a:lnTo>
                    <a:pt x="8463" y="8277"/>
                  </a:lnTo>
                  <a:lnTo>
                    <a:pt x="8400" y="7770"/>
                  </a:lnTo>
                  <a:lnTo>
                    <a:pt x="8344" y="7269"/>
                  </a:lnTo>
                  <a:lnTo>
                    <a:pt x="8305" y="6762"/>
                  </a:lnTo>
                  <a:lnTo>
                    <a:pt x="8281" y="6255"/>
                  </a:lnTo>
                  <a:lnTo>
                    <a:pt x="8265" y="5747"/>
                  </a:lnTo>
                  <a:lnTo>
                    <a:pt x="8265" y="5240"/>
                  </a:lnTo>
                  <a:lnTo>
                    <a:pt x="8273" y="4733"/>
                  </a:lnTo>
                  <a:lnTo>
                    <a:pt x="8289" y="4226"/>
                  </a:lnTo>
                  <a:lnTo>
                    <a:pt x="8328" y="3718"/>
                  </a:lnTo>
                  <a:lnTo>
                    <a:pt x="8368" y="3204"/>
                  </a:lnTo>
                  <a:lnTo>
                    <a:pt x="8431" y="2697"/>
                  </a:lnTo>
                  <a:lnTo>
                    <a:pt x="8502" y="2190"/>
                  </a:lnTo>
                  <a:lnTo>
                    <a:pt x="8581" y="1683"/>
                  </a:lnTo>
                  <a:lnTo>
                    <a:pt x="8676" y="1182"/>
                  </a:lnTo>
                  <a:lnTo>
                    <a:pt x="8147" y="975"/>
                  </a:lnTo>
                  <a:lnTo>
                    <a:pt x="7886" y="882"/>
                  </a:lnTo>
                  <a:lnTo>
                    <a:pt x="7617" y="788"/>
                  </a:lnTo>
                  <a:lnTo>
                    <a:pt x="7349" y="702"/>
                  </a:lnTo>
                  <a:lnTo>
                    <a:pt x="7080" y="622"/>
                  </a:lnTo>
                  <a:lnTo>
                    <a:pt x="6803" y="541"/>
                  </a:lnTo>
                  <a:lnTo>
                    <a:pt x="6527" y="468"/>
                  </a:lnTo>
                  <a:lnTo>
                    <a:pt x="6258" y="408"/>
                  </a:lnTo>
                  <a:lnTo>
                    <a:pt x="5990" y="355"/>
                  </a:lnTo>
                  <a:lnTo>
                    <a:pt x="5721" y="301"/>
                  </a:lnTo>
                  <a:lnTo>
                    <a:pt x="5452" y="254"/>
                  </a:lnTo>
                  <a:lnTo>
                    <a:pt x="5176" y="208"/>
                  </a:lnTo>
                  <a:lnTo>
                    <a:pt x="4907" y="168"/>
                  </a:lnTo>
                  <a:lnTo>
                    <a:pt x="4630" y="134"/>
                  </a:lnTo>
                  <a:lnTo>
                    <a:pt x="4354" y="101"/>
                  </a:lnTo>
                  <a:lnTo>
                    <a:pt x="4077" y="74"/>
                  </a:lnTo>
                  <a:lnTo>
                    <a:pt x="3801" y="54"/>
                  </a:lnTo>
                  <a:lnTo>
                    <a:pt x="3524" y="34"/>
                  </a:lnTo>
                  <a:lnTo>
                    <a:pt x="3248" y="21"/>
                  </a:lnTo>
                  <a:lnTo>
                    <a:pt x="2971" y="8"/>
                  </a:lnTo>
                  <a:lnTo>
                    <a:pt x="269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 name="Google Shape;622;p33"/>
            <p:cNvSpPr/>
            <p:nvPr/>
          </p:nvSpPr>
          <p:spPr>
            <a:xfrm>
              <a:off x="-4292600" y="-3411675"/>
              <a:ext cx="2232250" cy="452700"/>
            </a:xfrm>
            <a:custGeom>
              <a:avLst/>
              <a:gdLst/>
              <a:ahLst/>
              <a:cxnLst/>
              <a:rect l="l" t="t" r="r" b="b"/>
              <a:pathLst>
                <a:path w="89290" h="18108" extrusionOk="0">
                  <a:moveTo>
                    <a:pt x="35692" y="0"/>
                  </a:moveTo>
                  <a:lnTo>
                    <a:pt x="35495" y="401"/>
                  </a:lnTo>
                  <a:lnTo>
                    <a:pt x="35305" y="808"/>
                  </a:lnTo>
                  <a:lnTo>
                    <a:pt x="35123" y="1222"/>
                  </a:lnTo>
                  <a:lnTo>
                    <a:pt x="34957" y="1636"/>
                  </a:lnTo>
                  <a:lnTo>
                    <a:pt x="34799" y="2056"/>
                  </a:lnTo>
                  <a:lnTo>
                    <a:pt x="34657" y="2477"/>
                  </a:lnTo>
                  <a:lnTo>
                    <a:pt x="34515" y="2904"/>
                  </a:lnTo>
                  <a:lnTo>
                    <a:pt x="34380" y="3331"/>
                  </a:lnTo>
                  <a:lnTo>
                    <a:pt x="34254" y="3758"/>
                  </a:lnTo>
                  <a:lnTo>
                    <a:pt x="34128" y="4192"/>
                  </a:lnTo>
                  <a:lnTo>
                    <a:pt x="33891" y="5053"/>
                  </a:lnTo>
                  <a:lnTo>
                    <a:pt x="33653" y="5920"/>
                  </a:lnTo>
                  <a:lnTo>
                    <a:pt x="33416" y="6788"/>
                  </a:lnTo>
                  <a:lnTo>
                    <a:pt x="33290" y="7222"/>
                  </a:lnTo>
                  <a:lnTo>
                    <a:pt x="33164" y="7656"/>
                  </a:lnTo>
                  <a:lnTo>
                    <a:pt x="33029" y="8083"/>
                  </a:lnTo>
                  <a:lnTo>
                    <a:pt x="32895" y="8510"/>
                  </a:lnTo>
                  <a:lnTo>
                    <a:pt x="32745" y="8937"/>
                  </a:lnTo>
                  <a:lnTo>
                    <a:pt x="32595" y="9358"/>
                  </a:lnTo>
                  <a:lnTo>
                    <a:pt x="32429" y="9778"/>
                  </a:lnTo>
                  <a:lnTo>
                    <a:pt x="32255" y="10192"/>
                  </a:lnTo>
                  <a:lnTo>
                    <a:pt x="32065" y="10606"/>
                  </a:lnTo>
                  <a:lnTo>
                    <a:pt x="31868" y="11013"/>
                  </a:lnTo>
                  <a:lnTo>
                    <a:pt x="31654" y="11413"/>
                  </a:lnTo>
                  <a:lnTo>
                    <a:pt x="31425" y="11814"/>
                  </a:lnTo>
                  <a:lnTo>
                    <a:pt x="31180" y="12208"/>
                  </a:lnTo>
                  <a:lnTo>
                    <a:pt x="31054" y="12401"/>
                  </a:lnTo>
                  <a:lnTo>
                    <a:pt x="30919" y="12595"/>
                  </a:lnTo>
                  <a:lnTo>
                    <a:pt x="30777" y="12782"/>
                  </a:lnTo>
                  <a:lnTo>
                    <a:pt x="30635" y="12968"/>
                  </a:lnTo>
                  <a:lnTo>
                    <a:pt x="30493" y="13162"/>
                  </a:lnTo>
                  <a:lnTo>
                    <a:pt x="30343" y="13342"/>
                  </a:lnTo>
                  <a:lnTo>
                    <a:pt x="30287" y="13402"/>
                  </a:lnTo>
                  <a:lnTo>
                    <a:pt x="30232" y="13462"/>
                  </a:lnTo>
                  <a:lnTo>
                    <a:pt x="30177" y="13516"/>
                  </a:lnTo>
                  <a:lnTo>
                    <a:pt x="30114" y="13562"/>
                  </a:lnTo>
                  <a:lnTo>
                    <a:pt x="30050" y="13609"/>
                  </a:lnTo>
                  <a:lnTo>
                    <a:pt x="29987" y="13649"/>
                  </a:lnTo>
                  <a:lnTo>
                    <a:pt x="29916" y="13689"/>
                  </a:lnTo>
                  <a:lnTo>
                    <a:pt x="29845" y="13723"/>
                  </a:lnTo>
                  <a:lnTo>
                    <a:pt x="29774" y="13749"/>
                  </a:lnTo>
                  <a:lnTo>
                    <a:pt x="29703" y="13776"/>
                  </a:lnTo>
                  <a:lnTo>
                    <a:pt x="29552" y="13816"/>
                  </a:lnTo>
                  <a:lnTo>
                    <a:pt x="29402" y="13843"/>
                  </a:lnTo>
                  <a:lnTo>
                    <a:pt x="29252" y="13849"/>
                  </a:lnTo>
                  <a:lnTo>
                    <a:pt x="29165" y="13843"/>
                  </a:lnTo>
                  <a:lnTo>
                    <a:pt x="29070" y="13836"/>
                  </a:lnTo>
                  <a:lnTo>
                    <a:pt x="28984" y="13823"/>
                  </a:lnTo>
                  <a:lnTo>
                    <a:pt x="28897" y="13803"/>
                  </a:lnTo>
                  <a:lnTo>
                    <a:pt x="28810" y="13776"/>
                  </a:lnTo>
                  <a:lnTo>
                    <a:pt x="28731" y="13743"/>
                  </a:lnTo>
                  <a:lnTo>
                    <a:pt x="28652" y="13703"/>
                  </a:lnTo>
                  <a:lnTo>
                    <a:pt x="28573" y="13656"/>
                  </a:lnTo>
                  <a:lnTo>
                    <a:pt x="28502" y="13609"/>
                  </a:lnTo>
                  <a:lnTo>
                    <a:pt x="28430" y="13549"/>
                  </a:lnTo>
                  <a:lnTo>
                    <a:pt x="28359" y="13489"/>
                  </a:lnTo>
                  <a:lnTo>
                    <a:pt x="28304" y="13422"/>
                  </a:lnTo>
                  <a:lnTo>
                    <a:pt x="28241" y="13349"/>
                  </a:lnTo>
                  <a:lnTo>
                    <a:pt x="28193" y="13275"/>
                  </a:lnTo>
                  <a:lnTo>
                    <a:pt x="28146" y="13189"/>
                  </a:lnTo>
                  <a:lnTo>
                    <a:pt x="28106" y="13102"/>
                  </a:lnTo>
                  <a:lnTo>
                    <a:pt x="27790" y="12348"/>
                  </a:lnTo>
                  <a:lnTo>
                    <a:pt x="27498" y="11600"/>
                  </a:lnTo>
                  <a:lnTo>
                    <a:pt x="27214" y="10839"/>
                  </a:lnTo>
                  <a:lnTo>
                    <a:pt x="26945" y="10085"/>
                  </a:lnTo>
                  <a:lnTo>
                    <a:pt x="26692" y="9324"/>
                  </a:lnTo>
                  <a:lnTo>
                    <a:pt x="26455" y="8563"/>
                  </a:lnTo>
                  <a:lnTo>
                    <a:pt x="26234" y="7796"/>
                  </a:lnTo>
                  <a:lnTo>
                    <a:pt x="26028" y="7035"/>
                  </a:lnTo>
                  <a:lnTo>
                    <a:pt x="25831" y="6261"/>
                  </a:lnTo>
                  <a:lnTo>
                    <a:pt x="25657" y="5493"/>
                  </a:lnTo>
                  <a:lnTo>
                    <a:pt x="25491" y="4719"/>
                  </a:lnTo>
                  <a:lnTo>
                    <a:pt x="25341" y="3945"/>
                  </a:lnTo>
                  <a:lnTo>
                    <a:pt x="25214" y="3164"/>
                  </a:lnTo>
                  <a:lnTo>
                    <a:pt x="25088" y="2390"/>
                  </a:lnTo>
                  <a:lnTo>
                    <a:pt x="24985" y="1609"/>
                  </a:lnTo>
                  <a:lnTo>
                    <a:pt x="24898" y="821"/>
                  </a:lnTo>
                  <a:lnTo>
                    <a:pt x="24179" y="2170"/>
                  </a:lnTo>
                  <a:lnTo>
                    <a:pt x="23444" y="3511"/>
                  </a:lnTo>
                  <a:lnTo>
                    <a:pt x="23073" y="4179"/>
                  </a:lnTo>
                  <a:lnTo>
                    <a:pt x="22702" y="4846"/>
                  </a:lnTo>
                  <a:lnTo>
                    <a:pt x="22315" y="5507"/>
                  </a:lnTo>
                  <a:lnTo>
                    <a:pt x="21927" y="6167"/>
                  </a:lnTo>
                  <a:lnTo>
                    <a:pt x="21888" y="6234"/>
                  </a:lnTo>
                  <a:lnTo>
                    <a:pt x="21833" y="6294"/>
                  </a:lnTo>
                  <a:lnTo>
                    <a:pt x="21785" y="6341"/>
                  </a:lnTo>
                  <a:lnTo>
                    <a:pt x="21722" y="6388"/>
                  </a:lnTo>
                  <a:lnTo>
                    <a:pt x="21659" y="6421"/>
                  </a:lnTo>
                  <a:lnTo>
                    <a:pt x="21588" y="6454"/>
                  </a:lnTo>
                  <a:lnTo>
                    <a:pt x="21524" y="6474"/>
                  </a:lnTo>
                  <a:lnTo>
                    <a:pt x="21453" y="6494"/>
                  </a:lnTo>
                  <a:lnTo>
                    <a:pt x="21374" y="6501"/>
                  </a:lnTo>
                  <a:lnTo>
                    <a:pt x="21303" y="6508"/>
                  </a:lnTo>
                  <a:lnTo>
                    <a:pt x="21224" y="6501"/>
                  </a:lnTo>
                  <a:lnTo>
                    <a:pt x="21153" y="6494"/>
                  </a:lnTo>
                  <a:lnTo>
                    <a:pt x="21082" y="6481"/>
                  </a:lnTo>
                  <a:lnTo>
                    <a:pt x="21011" y="6461"/>
                  </a:lnTo>
                  <a:lnTo>
                    <a:pt x="20940" y="6441"/>
                  </a:lnTo>
                  <a:lnTo>
                    <a:pt x="20869" y="6408"/>
                  </a:lnTo>
                  <a:lnTo>
                    <a:pt x="20790" y="6448"/>
                  </a:lnTo>
                  <a:lnTo>
                    <a:pt x="20711" y="6488"/>
                  </a:lnTo>
                  <a:lnTo>
                    <a:pt x="20631" y="6521"/>
                  </a:lnTo>
                  <a:lnTo>
                    <a:pt x="20545" y="6548"/>
                  </a:lnTo>
                  <a:lnTo>
                    <a:pt x="20450" y="6568"/>
                  </a:lnTo>
                  <a:lnTo>
                    <a:pt x="20355" y="6581"/>
                  </a:lnTo>
                  <a:lnTo>
                    <a:pt x="20252" y="6595"/>
                  </a:lnTo>
                  <a:lnTo>
                    <a:pt x="20142" y="6595"/>
                  </a:lnTo>
                  <a:lnTo>
                    <a:pt x="17755" y="6535"/>
                  </a:lnTo>
                  <a:lnTo>
                    <a:pt x="15369" y="6481"/>
                  </a:lnTo>
                  <a:lnTo>
                    <a:pt x="12991" y="6448"/>
                  </a:lnTo>
                  <a:lnTo>
                    <a:pt x="11805" y="6434"/>
                  </a:lnTo>
                  <a:lnTo>
                    <a:pt x="10612" y="6428"/>
                  </a:lnTo>
                  <a:lnTo>
                    <a:pt x="9427" y="6421"/>
                  </a:lnTo>
                  <a:lnTo>
                    <a:pt x="8234" y="6421"/>
                  </a:lnTo>
                  <a:lnTo>
                    <a:pt x="7049" y="6428"/>
                  </a:lnTo>
                  <a:lnTo>
                    <a:pt x="5855" y="6434"/>
                  </a:lnTo>
                  <a:lnTo>
                    <a:pt x="4662" y="6448"/>
                  </a:lnTo>
                  <a:lnTo>
                    <a:pt x="3477" y="6468"/>
                  </a:lnTo>
                  <a:lnTo>
                    <a:pt x="2284" y="6494"/>
                  </a:lnTo>
                  <a:lnTo>
                    <a:pt x="1083" y="6521"/>
                  </a:lnTo>
                  <a:lnTo>
                    <a:pt x="1004" y="7996"/>
                  </a:lnTo>
                  <a:lnTo>
                    <a:pt x="909" y="9464"/>
                  </a:lnTo>
                  <a:lnTo>
                    <a:pt x="798" y="10926"/>
                  </a:lnTo>
                  <a:lnTo>
                    <a:pt x="680" y="12388"/>
                  </a:lnTo>
                  <a:lnTo>
                    <a:pt x="538" y="13836"/>
                  </a:lnTo>
                  <a:lnTo>
                    <a:pt x="459" y="14557"/>
                  </a:lnTo>
                  <a:lnTo>
                    <a:pt x="379" y="15278"/>
                  </a:lnTo>
                  <a:lnTo>
                    <a:pt x="293" y="15992"/>
                  </a:lnTo>
                  <a:lnTo>
                    <a:pt x="198" y="16699"/>
                  </a:lnTo>
                  <a:lnTo>
                    <a:pt x="103" y="17407"/>
                  </a:lnTo>
                  <a:lnTo>
                    <a:pt x="0" y="18108"/>
                  </a:lnTo>
                  <a:lnTo>
                    <a:pt x="7301" y="17734"/>
                  </a:lnTo>
                  <a:lnTo>
                    <a:pt x="14642" y="17353"/>
                  </a:lnTo>
                  <a:lnTo>
                    <a:pt x="18332" y="17173"/>
                  </a:lnTo>
                  <a:lnTo>
                    <a:pt x="22022" y="17000"/>
                  </a:lnTo>
                  <a:lnTo>
                    <a:pt x="25728" y="16833"/>
                  </a:lnTo>
                  <a:lnTo>
                    <a:pt x="29434" y="16673"/>
                  </a:lnTo>
                  <a:lnTo>
                    <a:pt x="33788" y="16492"/>
                  </a:lnTo>
                  <a:lnTo>
                    <a:pt x="35961" y="16406"/>
                  </a:lnTo>
                  <a:lnTo>
                    <a:pt x="38142" y="16326"/>
                  </a:lnTo>
                  <a:lnTo>
                    <a:pt x="40322" y="16245"/>
                  </a:lnTo>
                  <a:lnTo>
                    <a:pt x="42503" y="16179"/>
                  </a:lnTo>
                  <a:lnTo>
                    <a:pt x="44684" y="16112"/>
                  </a:lnTo>
                  <a:lnTo>
                    <a:pt x="46865" y="16052"/>
                  </a:lnTo>
                  <a:lnTo>
                    <a:pt x="49046" y="15992"/>
                  </a:lnTo>
                  <a:lnTo>
                    <a:pt x="51227" y="15945"/>
                  </a:lnTo>
                  <a:lnTo>
                    <a:pt x="53408" y="15905"/>
                  </a:lnTo>
                  <a:lnTo>
                    <a:pt x="55589" y="15865"/>
                  </a:lnTo>
                  <a:lnTo>
                    <a:pt x="57762" y="15838"/>
                  </a:lnTo>
                  <a:lnTo>
                    <a:pt x="59942" y="15818"/>
                  </a:lnTo>
                  <a:lnTo>
                    <a:pt x="62115" y="15798"/>
                  </a:lnTo>
                  <a:lnTo>
                    <a:pt x="64280" y="15792"/>
                  </a:lnTo>
                  <a:lnTo>
                    <a:pt x="67433" y="15792"/>
                  </a:lnTo>
                  <a:lnTo>
                    <a:pt x="69006" y="15805"/>
                  </a:lnTo>
                  <a:lnTo>
                    <a:pt x="70578" y="15812"/>
                  </a:lnTo>
                  <a:lnTo>
                    <a:pt x="72150" y="15832"/>
                  </a:lnTo>
                  <a:lnTo>
                    <a:pt x="73715" y="15852"/>
                  </a:lnTo>
                  <a:lnTo>
                    <a:pt x="75280" y="15878"/>
                  </a:lnTo>
                  <a:lnTo>
                    <a:pt x="76844" y="15912"/>
                  </a:lnTo>
                  <a:lnTo>
                    <a:pt x="78409" y="15952"/>
                  </a:lnTo>
                  <a:lnTo>
                    <a:pt x="79965" y="15992"/>
                  </a:lnTo>
                  <a:lnTo>
                    <a:pt x="81522" y="16039"/>
                  </a:lnTo>
                  <a:lnTo>
                    <a:pt x="83078" y="16092"/>
                  </a:lnTo>
                  <a:lnTo>
                    <a:pt x="84635" y="16145"/>
                  </a:lnTo>
                  <a:lnTo>
                    <a:pt x="86192" y="16212"/>
                  </a:lnTo>
                  <a:lnTo>
                    <a:pt x="87740" y="16279"/>
                  </a:lnTo>
                  <a:lnTo>
                    <a:pt x="89289" y="16352"/>
                  </a:lnTo>
                  <a:lnTo>
                    <a:pt x="89171" y="15498"/>
                  </a:lnTo>
                  <a:lnTo>
                    <a:pt x="89068" y="14637"/>
                  </a:lnTo>
                  <a:lnTo>
                    <a:pt x="88981" y="13783"/>
                  </a:lnTo>
                  <a:lnTo>
                    <a:pt x="88902" y="12922"/>
                  </a:lnTo>
                  <a:lnTo>
                    <a:pt x="88839" y="12061"/>
                  </a:lnTo>
                  <a:lnTo>
                    <a:pt x="88776" y="11200"/>
                  </a:lnTo>
                  <a:lnTo>
                    <a:pt x="88665" y="9478"/>
                  </a:lnTo>
                  <a:lnTo>
                    <a:pt x="87669" y="9458"/>
                  </a:lnTo>
                  <a:lnTo>
                    <a:pt x="86666" y="9444"/>
                  </a:lnTo>
                  <a:lnTo>
                    <a:pt x="85678" y="9431"/>
                  </a:lnTo>
                  <a:lnTo>
                    <a:pt x="83695" y="9431"/>
                  </a:lnTo>
                  <a:lnTo>
                    <a:pt x="82707" y="9438"/>
                  </a:lnTo>
                  <a:lnTo>
                    <a:pt x="81727" y="9451"/>
                  </a:lnTo>
                  <a:lnTo>
                    <a:pt x="80747" y="9478"/>
                  </a:lnTo>
                  <a:lnTo>
                    <a:pt x="79760" y="9505"/>
                  </a:lnTo>
                  <a:lnTo>
                    <a:pt x="78780" y="9538"/>
                  </a:lnTo>
                  <a:lnTo>
                    <a:pt x="77800" y="9585"/>
                  </a:lnTo>
                  <a:lnTo>
                    <a:pt x="76812" y="9631"/>
                  </a:lnTo>
                  <a:lnTo>
                    <a:pt x="75833" y="9691"/>
                  </a:lnTo>
                  <a:lnTo>
                    <a:pt x="74845" y="9758"/>
                  </a:lnTo>
                  <a:lnTo>
                    <a:pt x="73857" y="9838"/>
                  </a:lnTo>
                  <a:lnTo>
                    <a:pt x="72870" y="9925"/>
                  </a:lnTo>
                  <a:lnTo>
                    <a:pt x="72798" y="9978"/>
                  </a:lnTo>
                  <a:lnTo>
                    <a:pt x="72719" y="10032"/>
                  </a:lnTo>
                  <a:lnTo>
                    <a:pt x="72632" y="10072"/>
                  </a:lnTo>
                  <a:lnTo>
                    <a:pt x="72553" y="10112"/>
                  </a:lnTo>
                  <a:lnTo>
                    <a:pt x="72459" y="10152"/>
                  </a:lnTo>
                  <a:lnTo>
                    <a:pt x="72364" y="10179"/>
                  </a:lnTo>
                  <a:lnTo>
                    <a:pt x="72269" y="10205"/>
                  </a:lnTo>
                  <a:lnTo>
                    <a:pt x="72174" y="10219"/>
                  </a:lnTo>
                  <a:lnTo>
                    <a:pt x="72071" y="10232"/>
                  </a:lnTo>
                  <a:lnTo>
                    <a:pt x="71977" y="10245"/>
                  </a:lnTo>
                  <a:lnTo>
                    <a:pt x="71771" y="10245"/>
                  </a:lnTo>
                  <a:lnTo>
                    <a:pt x="71668" y="10239"/>
                  </a:lnTo>
                  <a:lnTo>
                    <a:pt x="71566" y="10225"/>
                  </a:lnTo>
                  <a:lnTo>
                    <a:pt x="71471" y="10205"/>
                  </a:lnTo>
                  <a:lnTo>
                    <a:pt x="71368" y="10185"/>
                  </a:lnTo>
                  <a:lnTo>
                    <a:pt x="71273" y="10159"/>
                  </a:lnTo>
                  <a:lnTo>
                    <a:pt x="71179" y="10125"/>
                  </a:lnTo>
                  <a:lnTo>
                    <a:pt x="71092" y="10085"/>
                  </a:lnTo>
                  <a:lnTo>
                    <a:pt x="70997" y="10045"/>
                  </a:lnTo>
                  <a:lnTo>
                    <a:pt x="70918" y="9992"/>
                  </a:lnTo>
                  <a:lnTo>
                    <a:pt x="70839" y="9938"/>
                  </a:lnTo>
                  <a:lnTo>
                    <a:pt x="70760" y="9878"/>
                  </a:lnTo>
                  <a:lnTo>
                    <a:pt x="70689" y="9812"/>
                  </a:lnTo>
                  <a:lnTo>
                    <a:pt x="70625" y="9745"/>
                  </a:lnTo>
                  <a:lnTo>
                    <a:pt x="70570" y="9665"/>
                  </a:lnTo>
                  <a:lnTo>
                    <a:pt x="70515" y="9585"/>
                  </a:lnTo>
                  <a:lnTo>
                    <a:pt x="70467" y="9498"/>
                  </a:lnTo>
                  <a:lnTo>
                    <a:pt x="70436" y="9411"/>
                  </a:lnTo>
                  <a:lnTo>
                    <a:pt x="70404" y="9311"/>
                  </a:lnTo>
                  <a:lnTo>
                    <a:pt x="70380" y="9211"/>
                  </a:lnTo>
                  <a:lnTo>
                    <a:pt x="70373" y="9104"/>
                  </a:lnTo>
                  <a:lnTo>
                    <a:pt x="70341" y="8717"/>
                  </a:lnTo>
                  <a:lnTo>
                    <a:pt x="70301" y="8330"/>
                  </a:lnTo>
                  <a:lnTo>
                    <a:pt x="70262" y="7943"/>
                  </a:lnTo>
                  <a:lnTo>
                    <a:pt x="70215" y="7562"/>
                  </a:lnTo>
                  <a:lnTo>
                    <a:pt x="70159" y="7182"/>
                  </a:lnTo>
                  <a:lnTo>
                    <a:pt x="70104" y="6801"/>
                  </a:lnTo>
                  <a:lnTo>
                    <a:pt x="70041" y="6428"/>
                  </a:lnTo>
                  <a:lnTo>
                    <a:pt x="69978" y="6047"/>
                  </a:lnTo>
                  <a:lnTo>
                    <a:pt x="69906" y="5674"/>
                  </a:lnTo>
                  <a:lnTo>
                    <a:pt x="69827" y="5300"/>
                  </a:lnTo>
                  <a:lnTo>
                    <a:pt x="69669" y="4559"/>
                  </a:lnTo>
                  <a:lnTo>
                    <a:pt x="69488" y="3818"/>
                  </a:lnTo>
                  <a:lnTo>
                    <a:pt x="69282" y="3084"/>
                  </a:lnTo>
                  <a:lnTo>
                    <a:pt x="68919" y="4699"/>
                  </a:lnTo>
                  <a:lnTo>
                    <a:pt x="68531" y="6314"/>
                  </a:lnTo>
                  <a:lnTo>
                    <a:pt x="68334" y="7122"/>
                  </a:lnTo>
                  <a:lnTo>
                    <a:pt x="68136" y="7929"/>
                  </a:lnTo>
                  <a:lnTo>
                    <a:pt x="67923" y="8730"/>
                  </a:lnTo>
                  <a:lnTo>
                    <a:pt x="67718" y="9531"/>
                  </a:lnTo>
                  <a:lnTo>
                    <a:pt x="67520" y="10305"/>
                  </a:lnTo>
                  <a:lnTo>
                    <a:pt x="67433" y="10659"/>
                  </a:lnTo>
                  <a:lnTo>
                    <a:pt x="67346" y="10986"/>
                  </a:lnTo>
                  <a:lnTo>
                    <a:pt x="67251" y="11293"/>
                  </a:lnTo>
                  <a:lnTo>
                    <a:pt x="67157" y="11587"/>
                  </a:lnTo>
                  <a:lnTo>
                    <a:pt x="67054" y="11861"/>
                  </a:lnTo>
                  <a:lnTo>
                    <a:pt x="66991" y="11994"/>
                  </a:lnTo>
                  <a:lnTo>
                    <a:pt x="66927" y="12127"/>
                  </a:lnTo>
                  <a:lnTo>
                    <a:pt x="66864" y="12254"/>
                  </a:lnTo>
                  <a:lnTo>
                    <a:pt x="66793" y="12374"/>
                  </a:lnTo>
                  <a:lnTo>
                    <a:pt x="66714" y="12495"/>
                  </a:lnTo>
                  <a:lnTo>
                    <a:pt x="66627" y="12615"/>
                  </a:lnTo>
                  <a:lnTo>
                    <a:pt x="66540" y="12735"/>
                  </a:lnTo>
                  <a:lnTo>
                    <a:pt x="66438" y="12848"/>
                  </a:lnTo>
                  <a:lnTo>
                    <a:pt x="66335" y="12962"/>
                  </a:lnTo>
                  <a:lnTo>
                    <a:pt x="66224" y="13075"/>
                  </a:lnTo>
                  <a:lnTo>
                    <a:pt x="66098" y="13189"/>
                  </a:lnTo>
                  <a:lnTo>
                    <a:pt x="65971" y="13295"/>
                  </a:lnTo>
                  <a:lnTo>
                    <a:pt x="65829" y="13409"/>
                  </a:lnTo>
                  <a:lnTo>
                    <a:pt x="65679" y="13516"/>
                  </a:lnTo>
                  <a:lnTo>
                    <a:pt x="65521" y="13629"/>
                  </a:lnTo>
                  <a:lnTo>
                    <a:pt x="65347" y="13736"/>
                  </a:lnTo>
                  <a:lnTo>
                    <a:pt x="65165" y="13849"/>
                  </a:lnTo>
                  <a:lnTo>
                    <a:pt x="64968" y="13963"/>
                  </a:lnTo>
                  <a:lnTo>
                    <a:pt x="64897" y="14003"/>
                  </a:lnTo>
                  <a:lnTo>
                    <a:pt x="64810" y="14036"/>
                  </a:lnTo>
                  <a:lnTo>
                    <a:pt x="64731" y="14063"/>
                  </a:lnTo>
                  <a:lnTo>
                    <a:pt x="64644" y="14090"/>
                  </a:lnTo>
                  <a:lnTo>
                    <a:pt x="64549" y="14103"/>
                  </a:lnTo>
                  <a:lnTo>
                    <a:pt x="64454" y="14116"/>
                  </a:lnTo>
                  <a:lnTo>
                    <a:pt x="64359" y="14130"/>
                  </a:lnTo>
                  <a:lnTo>
                    <a:pt x="64265" y="14130"/>
                  </a:lnTo>
                  <a:lnTo>
                    <a:pt x="64138" y="14123"/>
                  </a:lnTo>
                  <a:lnTo>
                    <a:pt x="64020" y="14116"/>
                  </a:lnTo>
                  <a:lnTo>
                    <a:pt x="63901" y="14090"/>
                  </a:lnTo>
                  <a:lnTo>
                    <a:pt x="63775" y="14063"/>
                  </a:lnTo>
                  <a:lnTo>
                    <a:pt x="63664" y="14030"/>
                  </a:lnTo>
                  <a:lnTo>
                    <a:pt x="63546" y="13990"/>
                  </a:lnTo>
                  <a:lnTo>
                    <a:pt x="63435" y="13936"/>
                  </a:lnTo>
                  <a:lnTo>
                    <a:pt x="63332" y="13883"/>
                  </a:lnTo>
                  <a:lnTo>
                    <a:pt x="63237" y="13816"/>
                  </a:lnTo>
                  <a:lnTo>
                    <a:pt x="63143" y="13749"/>
                  </a:lnTo>
                  <a:lnTo>
                    <a:pt x="63064" y="13676"/>
                  </a:lnTo>
                  <a:lnTo>
                    <a:pt x="62985" y="13596"/>
                  </a:lnTo>
                  <a:lnTo>
                    <a:pt x="62921" y="13509"/>
                  </a:lnTo>
                  <a:lnTo>
                    <a:pt x="62866" y="13416"/>
                  </a:lnTo>
                  <a:lnTo>
                    <a:pt x="62826" y="13315"/>
                  </a:lnTo>
                  <a:lnTo>
                    <a:pt x="62803" y="13215"/>
                  </a:lnTo>
                  <a:lnTo>
                    <a:pt x="62337" y="10566"/>
                  </a:lnTo>
                  <a:lnTo>
                    <a:pt x="61855" y="7923"/>
                  </a:lnTo>
                  <a:lnTo>
                    <a:pt x="60898" y="2637"/>
                  </a:lnTo>
                  <a:lnTo>
                    <a:pt x="60685" y="2970"/>
                  </a:lnTo>
                  <a:lnTo>
                    <a:pt x="60480" y="3311"/>
                  </a:lnTo>
                  <a:lnTo>
                    <a:pt x="60282" y="3658"/>
                  </a:lnTo>
                  <a:lnTo>
                    <a:pt x="60092" y="4005"/>
                  </a:lnTo>
                  <a:lnTo>
                    <a:pt x="59911" y="4352"/>
                  </a:lnTo>
                  <a:lnTo>
                    <a:pt x="59745" y="4706"/>
                  </a:lnTo>
                  <a:lnTo>
                    <a:pt x="59579" y="5066"/>
                  </a:lnTo>
                  <a:lnTo>
                    <a:pt x="59421" y="5427"/>
                  </a:lnTo>
                  <a:lnTo>
                    <a:pt x="59279" y="5794"/>
                  </a:lnTo>
                  <a:lnTo>
                    <a:pt x="59136" y="6161"/>
                  </a:lnTo>
                  <a:lnTo>
                    <a:pt x="59010" y="6535"/>
                  </a:lnTo>
                  <a:lnTo>
                    <a:pt x="58884" y="6915"/>
                  </a:lnTo>
                  <a:lnTo>
                    <a:pt x="58773" y="7302"/>
                  </a:lnTo>
                  <a:lnTo>
                    <a:pt x="58662" y="7689"/>
                  </a:lnTo>
                  <a:lnTo>
                    <a:pt x="58560" y="8083"/>
                  </a:lnTo>
                  <a:lnTo>
                    <a:pt x="58465" y="8483"/>
                  </a:lnTo>
                  <a:lnTo>
                    <a:pt x="58433" y="8583"/>
                  </a:lnTo>
                  <a:lnTo>
                    <a:pt x="58394" y="8677"/>
                  </a:lnTo>
                  <a:lnTo>
                    <a:pt x="58338" y="8764"/>
                  </a:lnTo>
                  <a:lnTo>
                    <a:pt x="58275" y="8850"/>
                  </a:lnTo>
                  <a:lnTo>
                    <a:pt x="58204" y="8931"/>
                  </a:lnTo>
                  <a:lnTo>
                    <a:pt x="58117" y="9011"/>
                  </a:lnTo>
                  <a:lnTo>
                    <a:pt x="58030" y="9084"/>
                  </a:lnTo>
                  <a:lnTo>
                    <a:pt x="57927" y="9144"/>
                  </a:lnTo>
                  <a:lnTo>
                    <a:pt x="57825" y="9204"/>
                  </a:lnTo>
                  <a:lnTo>
                    <a:pt x="57714" y="9258"/>
                  </a:lnTo>
                  <a:lnTo>
                    <a:pt x="57603" y="9304"/>
                  </a:lnTo>
                  <a:lnTo>
                    <a:pt x="57485" y="9338"/>
                  </a:lnTo>
                  <a:lnTo>
                    <a:pt x="57374" y="9371"/>
                  </a:lnTo>
                  <a:lnTo>
                    <a:pt x="57256" y="9391"/>
                  </a:lnTo>
                  <a:lnTo>
                    <a:pt x="57137" y="9398"/>
                  </a:lnTo>
                  <a:lnTo>
                    <a:pt x="57027" y="9398"/>
                  </a:lnTo>
                  <a:lnTo>
                    <a:pt x="52910" y="9324"/>
                  </a:lnTo>
                  <a:lnTo>
                    <a:pt x="50855" y="9278"/>
                  </a:lnTo>
                  <a:lnTo>
                    <a:pt x="48793" y="9231"/>
                  </a:lnTo>
                  <a:lnTo>
                    <a:pt x="46739" y="9177"/>
                  </a:lnTo>
                  <a:lnTo>
                    <a:pt x="44676" y="9117"/>
                  </a:lnTo>
                  <a:lnTo>
                    <a:pt x="42622" y="9057"/>
                  </a:lnTo>
                  <a:lnTo>
                    <a:pt x="40560" y="8991"/>
                  </a:lnTo>
                  <a:lnTo>
                    <a:pt x="40449" y="9071"/>
                  </a:lnTo>
                  <a:lnTo>
                    <a:pt x="40330" y="9144"/>
                  </a:lnTo>
                  <a:lnTo>
                    <a:pt x="40196" y="9211"/>
                  </a:lnTo>
                  <a:lnTo>
                    <a:pt x="40062" y="9264"/>
                  </a:lnTo>
                  <a:lnTo>
                    <a:pt x="39920" y="9304"/>
                  </a:lnTo>
                  <a:lnTo>
                    <a:pt x="39769" y="9338"/>
                  </a:lnTo>
                  <a:lnTo>
                    <a:pt x="39627" y="9351"/>
                  </a:lnTo>
                  <a:lnTo>
                    <a:pt x="39485" y="9358"/>
                  </a:lnTo>
                  <a:lnTo>
                    <a:pt x="39343" y="9344"/>
                  </a:lnTo>
                  <a:lnTo>
                    <a:pt x="39208" y="9324"/>
                  </a:lnTo>
                  <a:lnTo>
                    <a:pt x="39137" y="9304"/>
                  </a:lnTo>
                  <a:lnTo>
                    <a:pt x="39074" y="9284"/>
                  </a:lnTo>
                  <a:lnTo>
                    <a:pt x="39011" y="9258"/>
                  </a:lnTo>
                  <a:lnTo>
                    <a:pt x="38948" y="9231"/>
                  </a:lnTo>
                  <a:lnTo>
                    <a:pt x="38892" y="9198"/>
                  </a:lnTo>
                  <a:lnTo>
                    <a:pt x="38837" y="9157"/>
                  </a:lnTo>
                  <a:lnTo>
                    <a:pt x="38782" y="9117"/>
                  </a:lnTo>
                  <a:lnTo>
                    <a:pt x="38734" y="9071"/>
                  </a:lnTo>
                  <a:lnTo>
                    <a:pt x="38687" y="9017"/>
                  </a:lnTo>
                  <a:lnTo>
                    <a:pt x="38647" y="8964"/>
                  </a:lnTo>
                  <a:lnTo>
                    <a:pt x="38608" y="8904"/>
                  </a:lnTo>
                  <a:lnTo>
                    <a:pt x="38568" y="8837"/>
                  </a:lnTo>
                  <a:lnTo>
                    <a:pt x="38308" y="8303"/>
                  </a:lnTo>
                  <a:lnTo>
                    <a:pt x="38047" y="7763"/>
                  </a:lnTo>
                  <a:lnTo>
                    <a:pt x="37810" y="7222"/>
                  </a:lnTo>
                  <a:lnTo>
                    <a:pt x="37581" y="6681"/>
                  </a:lnTo>
                  <a:lnTo>
                    <a:pt x="37359" y="6134"/>
                  </a:lnTo>
                  <a:lnTo>
                    <a:pt x="37154" y="5587"/>
                  </a:lnTo>
                  <a:lnTo>
                    <a:pt x="36956" y="5039"/>
                  </a:lnTo>
                  <a:lnTo>
                    <a:pt x="36775" y="4492"/>
                  </a:lnTo>
                  <a:lnTo>
                    <a:pt x="36601" y="3938"/>
                  </a:lnTo>
                  <a:lnTo>
                    <a:pt x="36443" y="3384"/>
                  </a:lnTo>
                  <a:lnTo>
                    <a:pt x="36293" y="2824"/>
                  </a:lnTo>
                  <a:lnTo>
                    <a:pt x="36150" y="2263"/>
                  </a:lnTo>
                  <a:lnTo>
                    <a:pt x="36024" y="1702"/>
                  </a:lnTo>
                  <a:lnTo>
                    <a:pt x="35905" y="1135"/>
                  </a:lnTo>
                  <a:lnTo>
                    <a:pt x="35795" y="568"/>
                  </a:lnTo>
                  <a:lnTo>
                    <a:pt x="35692"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 name="Google Shape;623;p33"/>
            <p:cNvSpPr/>
            <p:nvPr/>
          </p:nvSpPr>
          <p:spPr>
            <a:xfrm>
              <a:off x="-4264950" y="-3617250"/>
              <a:ext cx="2185825" cy="461550"/>
            </a:xfrm>
            <a:custGeom>
              <a:avLst/>
              <a:gdLst/>
              <a:ahLst/>
              <a:cxnLst/>
              <a:rect l="l" t="t" r="r" b="b"/>
              <a:pathLst>
                <a:path w="87433" h="18462" extrusionOk="0">
                  <a:moveTo>
                    <a:pt x="0" y="1"/>
                  </a:moveTo>
                  <a:lnTo>
                    <a:pt x="72" y="1603"/>
                  </a:lnTo>
                  <a:lnTo>
                    <a:pt x="119" y="3231"/>
                  </a:lnTo>
                  <a:lnTo>
                    <a:pt x="158" y="4866"/>
                  </a:lnTo>
                  <a:lnTo>
                    <a:pt x="174" y="6522"/>
                  </a:lnTo>
                  <a:lnTo>
                    <a:pt x="182" y="8177"/>
                  </a:lnTo>
                  <a:lnTo>
                    <a:pt x="158" y="9845"/>
                  </a:lnTo>
                  <a:lnTo>
                    <a:pt x="143" y="10680"/>
                  </a:lnTo>
                  <a:lnTo>
                    <a:pt x="127" y="11521"/>
                  </a:lnTo>
                  <a:lnTo>
                    <a:pt x="103" y="12355"/>
                  </a:lnTo>
                  <a:lnTo>
                    <a:pt x="72" y="13196"/>
                  </a:lnTo>
                  <a:lnTo>
                    <a:pt x="1249" y="13056"/>
                  </a:lnTo>
                  <a:lnTo>
                    <a:pt x="2426" y="12929"/>
                  </a:lnTo>
                  <a:lnTo>
                    <a:pt x="3612" y="12815"/>
                  </a:lnTo>
                  <a:lnTo>
                    <a:pt x="4797" y="12715"/>
                  </a:lnTo>
                  <a:lnTo>
                    <a:pt x="5982" y="12628"/>
                  </a:lnTo>
                  <a:lnTo>
                    <a:pt x="7175" y="12562"/>
                  </a:lnTo>
                  <a:lnTo>
                    <a:pt x="8368" y="12508"/>
                  </a:lnTo>
                  <a:lnTo>
                    <a:pt x="9561" y="12468"/>
                  </a:lnTo>
                  <a:lnTo>
                    <a:pt x="10154" y="12455"/>
                  </a:lnTo>
                  <a:lnTo>
                    <a:pt x="10755" y="12442"/>
                  </a:lnTo>
                  <a:lnTo>
                    <a:pt x="12533" y="12442"/>
                  </a:lnTo>
                  <a:lnTo>
                    <a:pt x="13133" y="12448"/>
                  </a:lnTo>
                  <a:lnTo>
                    <a:pt x="13726" y="12462"/>
                  </a:lnTo>
                  <a:lnTo>
                    <a:pt x="14318" y="12475"/>
                  </a:lnTo>
                  <a:lnTo>
                    <a:pt x="14911" y="12495"/>
                  </a:lnTo>
                  <a:lnTo>
                    <a:pt x="15504" y="12522"/>
                  </a:lnTo>
                  <a:lnTo>
                    <a:pt x="16096" y="12548"/>
                  </a:lnTo>
                  <a:lnTo>
                    <a:pt x="16681" y="12582"/>
                  </a:lnTo>
                  <a:lnTo>
                    <a:pt x="17274" y="12622"/>
                  </a:lnTo>
                  <a:lnTo>
                    <a:pt x="17858" y="12662"/>
                  </a:lnTo>
                  <a:lnTo>
                    <a:pt x="18451" y="12715"/>
                  </a:lnTo>
                  <a:lnTo>
                    <a:pt x="19036" y="12762"/>
                  </a:lnTo>
                  <a:lnTo>
                    <a:pt x="19138" y="12775"/>
                  </a:lnTo>
                  <a:lnTo>
                    <a:pt x="19233" y="12795"/>
                  </a:lnTo>
                  <a:lnTo>
                    <a:pt x="19328" y="12822"/>
                  </a:lnTo>
                  <a:lnTo>
                    <a:pt x="19415" y="12855"/>
                  </a:lnTo>
                  <a:lnTo>
                    <a:pt x="19502" y="12889"/>
                  </a:lnTo>
                  <a:lnTo>
                    <a:pt x="19581" y="12935"/>
                  </a:lnTo>
                  <a:lnTo>
                    <a:pt x="19652" y="12975"/>
                  </a:lnTo>
                  <a:lnTo>
                    <a:pt x="19715" y="13029"/>
                  </a:lnTo>
                  <a:lnTo>
                    <a:pt x="20173" y="11948"/>
                  </a:lnTo>
                  <a:lnTo>
                    <a:pt x="20640" y="10873"/>
                  </a:lnTo>
                  <a:lnTo>
                    <a:pt x="21122" y="9799"/>
                  </a:lnTo>
                  <a:lnTo>
                    <a:pt x="21604" y="8731"/>
                  </a:lnTo>
                  <a:lnTo>
                    <a:pt x="22583" y="6595"/>
                  </a:lnTo>
                  <a:lnTo>
                    <a:pt x="23571" y="4466"/>
                  </a:lnTo>
                  <a:lnTo>
                    <a:pt x="23619" y="4372"/>
                  </a:lnTo>
                  <a:lnTo>
                    <a:pt x="23674" y="4286"/>
                  </a:lnTo>
                  <a:lnTo>
                    <a:pt x="23737" y="4206"/>
                  </a:lnTo>
                  <a:lnTo>
                    <a:pt x="23808" y="4132"/>
                  </a:lnTo>
                  <a:lnTo>
                    <a:pt x="23887" y="4065"/>
                  </a:lnTo>
                  <a:lnTo>
                    <a:pt x="23966" y="4005"/>
                  </a:lnTo>
                  <a:lnTo>
                    <a:pt x="24053" y="3952"/>
                  </a:lnTo>
                  <a:lnTo>
                    <a:pt x="24148" y="3905"/>
                  </a:lnTo>
                  <a:lnTo>
                    <a:pt x="24235" y="3865"/>
                  </a:lnTo>
                  <a:lnTo>
                    <a:pt x="24338" y="3832"/>
                  </a:lnTo>
                  <a:lnTo>
                    <a:pt x="24432" y="3805"/>
                  </a:lnTo>
                  <a:lnTo>
                    <a:pt x="24535" y="3785"/>
                  </a:lnTo>
                  <a:lnTo>
                    <a:pt x="24630" y="3765"/>
                  </a:lnTo>
                  <a:lnTo>
                    <a:pt x="24733" y="3758"/>
                  </a:lnTo>
                  <a:lnTo>
                    <a:pt x="24835" y="3758"/>
                  </a:lnTo>
                  <a:lnTo>
                    <a:pt x="24938" y="3765"/>
                  </a:lnTo>
                  <a:lnTo>
                    <a:pt x="25033" y="3778"/>
                  </a:lnTo>
                  <a:lnTo>
                    <a:pt x="25128" y="3798"/>
                  </a:lnTo>
                  <a:lnTo>
                    <a:pt x="25223" y="3818"/>
                  </a:lnTo>
                  <a:lnTo>
                    <a:pt x="25317" y="3852"/>
                  </a:lnTo>
                  <a:lnTo>
                    <a:pt x="25404" y="3892"/>
                  </a:lnTo>
                  <a:lnTo>
                    <a:pt x="25483" y="3939"/>
                  </a:lnTo>
                  <a:lnTo>
                    <a:pt x="25562" y="3985"/>
                  </a:lnTo>
                  <a:lnTo>
                    <a:pt x="25633" y="4045"/>
                  </a:lnTo>
                  <a:lnTo>
                    <a:pt x="25705" y="4112"/>
                  </a:lnTo>
                  <a:lnTo>
                    <a:pt x="25760" y="4179"/>
                  </a:lnTo>
                  <a:lnTo>
                    <a:pt x="25815" y="4259"/>
                  </a:lnTo>
                  <a:lnTo>
                    <a:pt x="25855" y="4346"/>
                  </a:lnTo>
                  <a:lnTo>
                    <a:pt x="25886" y="4433"/>
                  </a:lnTo>
                  <a:lnTo>
                    <a:pt x="25918" y="4533"/>
                  </a:lnTo>
                  <a:lnTo>
                    <a:pt x="25934" y="4633"/>
                  </a:lnTo>
                  <a:lnTo>
                    <a:pt x="25934" y="4746"/>
                  </a:lnTo>
                  <a:lnTo>
                    <a:pt x="25942" y="5187"/>
                  </a:lnTo>
                  <a:lnTo>
                    <a:pt x="25957" y="5627"/>
                  </a:lnTo>
                  <a:lnTo>
                    <a:pt x="25973" y="6068"/>
                  </a:lnTo>
                  <a:lnTo>
                    <a:pt x="25997" y="6502"/>
                  </a:lnTo>
                  <a:lnTo>
                    <a:pt x="26021" y="6942"/>
                  </a:lnTo>
                  <a:lnTo>
                    <a:pt x="26052" y="7376"/>
                  </a:lnTo>
                  <a:lnTo>
                    <a:pt x="26092" y="7816"/>
                  </a:lnTo>
                  <a:lnTo>
                    <a:pt x="26131" y="8250"/>
                  </a:lnTo>
                  <a:lnTo>
                    <a:pt x="26179" y="8684"/>
                  </a:lnTo>
                  <a:lnTo>
                    <a:pt x="26226" y="9118"/>
                  </a:lnTo>
                  <a:lnTo>
                    <a:pt x="26281" y="9545"/>
                  </a:lnTo>
                  <a:lnTo>
                    <a:pt x="26345" y="9979"/>
                  </a:lnTo>
                  <a:lnTo>
                    <a:pt x="26408" y="10413"/>
                  </a:lnTo>
                  <a:lnTo>
                    <a:pt x="26479" y="10840"/>
                  </a:lnTo>
                  <a:lnTo>
                    <a:pt x="26629" y="11694"/>
                  </a:lnTo>
                  <a:lnTo>
                    <a:pt x="26803" y="12548"/>
                  </a:lnTo>
                  <a:lnTo>
                    <a:pt x="26993" y="13403"/>
                  </a:lnTo>
                  <a:lnTo>
                    <a:pt x="27198" y="14250"/>
                  </a:lnTo>
                  <a:lnTo>
                    <a:pt x="27427" y="15098"/>
                  </a:lnTo>
                  <a:lnTo>
                    <a:pt x="27672" y="15946"/>
                  </a:lnTo>
                  <a:lnTo>
                    <a:pt x="27933" y="16786"/>
                  </a:lnTo>
                  <a:lnTo>
                    <a:pt x="28209" y="17627"/>
                  </a:lnTo>
                  <a:lnTo>
                    <a:pt x="28502" y="18462"/>
                  </a:lnTo>
                  <a:lnTo>
                    <a:pt x="28731" y="18028"/>
                  </a:lnTo>
                  <a:lnTo>
                    <a:pt x="28944" y="17587"/>
                  </a:lnTo>
                  <a:lnTo>
                    <a:pt x="29134" y="17140"/>
                  </a:lnTo>
                  <a:lnTo>
                    <a:pt x="29324" y="16693"/>
                  </a:lnTo>
                  <a:lnTo>
                    <a:pt x="29497" y="16239"/>
                  </a:lnTo>
                  <a:lnTo>
                    <a:pt x="29655" y="15779"/>
                  </a:lnTo>
                  <a:lnTo>
                    <a:pt x="29806" y="15325"/>
                  </a:lnTo>
                  <a:lnTo>
                    <a:pt x="29956" y="14858"/>
                  </a:lnTo>
                  <a:lnTo>
                    <a:pt x="30098" y="14397"/>
                  </a:lnTo>
                  <a:lnTo>
                    <a:pt x="30232" y="13930"/>
                  </a:lnTo>
                  <a:lnTo>
                    <a:pt x="30485" y="13002"/>
                  </a:lnTo>
                  <a:lnTo>
                    <a:pt x="30746" y="12068"/>
                  </a:lnTo>
                  <a:lnTo>
                    <a:pt x="31007" y="11133"/>
                  </a:lnTo>
                  <a:lnTo>
                    <a:pt x="31141" y="10673"/>
                  </a:lnTo>
                  <a:lnTo>
                    <a:pt x="31283" y="10212"/>
                  </a:lnTo>
                  <a:lnTo>
                    <a:pt x="31433" y="9752"/>
                  </a:lnTo>
                  <a:lnTo>
                    <a:pt x="31583" y="9291"/>
                  </a:lnTo>
                  <a:lnTo>
                    <a:pt x="31749" y="8837"/>
                  </a:lnTo>
                  <a:lnTo>
                    <a:pt x="31931" y="8384"/>
                  </a:lnTo>
                  <a:lnTo>
                    <a:pt x="32113" y="7936"/>
                  </a:lnTo>
                  <a:lnTo>
                    <a:pt x="32318" y="7489"/>
                  </a:lnTo>
                  <a:lnTo>
                    <a:pt x="32532" y="7049"/>
                  </a:lnTo>
                  <a:lnTo>
                    <a:pt x="32769" y="6615"/>
                  </a:lnTo>
                  <a:lnTo>
                    <a:pt x="32887" y="6401"/>
                  </a:lnTo>
                  <a:lnTo>
                    <a:pt x="33014" y="6188"/>
                  </a:lnTo>
                  <a:lnTo>
                    <a:pt x="33148" y="5974"/>
                  </a:lnTo>
                  <a:lnTo>
                    <a:pt x="33282" y="5761"/>
                  </a:lnTo>
                  <a:lnTo>
                    <a:pt x="33425" y="5554"/>
                  </a:lnTo>
                  <a:lnTo>
                    <a:pt x="33575" y="5347"/>
                  </a:lnTo>
                  <a:lnTo>
                    <a:pt x="33725" y="5140"/>
                  </a:lnTo>
                  <a:lnTo>
                    <a:pt x="33883" y="4933"/>
                  </a:lnTo>
                  <a:lnTo>
                    <a:pt x="34041" y="4726"/>
                  </a:lnTo>
                  <a:lnTo>
                    <a:pt x="34215" y="4526"/>
                  </a:lnTo>
                  <a:lnTo>
                    <a:pt x="34389" y="4326"/>
                  </a:lnTo>
                  <a:lnTo>
                    <a:pt x="34570" y="4132"/>
                  </a:lnTo>
                  <a:lnTo>
                    <a:pt x="34649" y="4045"/>
                  </a:lnTo>
                  <a:lnTo>
                    <a:pt x="34744" y="3972"/>
                  </a:lnTo>
                  <a:lnTo>
                    <a:pt x="34839" y="3919"/>
                  </a:lnTo>
                  <a:lnTo>
                    <a:pt x="34942" y="3872"/>
                  </a:lnTo>
                  <a:lnTo>
                    <a:pt x="35044" y="3839"/>
                  </a:lnTo>
                  <a:lnTo>
                    <a:pt x="35147" y="3812"/>
                  </a:lnTo>
                  <a:lnTo>
                    <a:pt x="35258" y="3798"/>
                  </a:lnTo>
                  <a:lnTo>
                    <a:pt x="35360" y="3792"/>
                  </a:lnTo>
                  <a:lnTo>
                    <a:pt x="35487" y="3798"/>
                  </a:lnTo>
                  <a:lnTo>
                    <a:pt x="35613" y="3818"/>
                  </a:lnTo>
                  <a:lnTo>
                    <a:pt x="35732" y="3845"/>
                  </a:lnTo>
                  <a:lnTo>
                    <a:pt x="35858" y="3885"/>
                  </a:lnTo>
                  <a:lnTo>
                    <a:pt x="35969" y="3932"/>
                  </a:lnTo>
                  <a:lnTo>
                    <a:pt x="36087" y="3992"/>
                  </a:lnTo>
                  <a:lnTo>
                    <a:pt x="36190" y="4052"/>
                  </a:lnTo>
                  <a:lnTo>
                    <a:pt x="36293" y="4125"/>
                  </a:lnTo>
                  <a:lnTo>
                    <a:pt x="36388" y="4206"/>
                  </a:lnTo>
                  <a:lnTo>
                    <a:pt x="36475" y="4292"/>
                  </a:lnTo>
                  <a:lnTo>
                    <a:pt x="36546" y="4386"/>
                  </a:lnTo>
                  <a:lnTo>
                    <a:pt x="36617" y="4479"/>
                  </a:lnTo>
                  <a:lnTo>
                    <a:pt x="36672" y="4579"/>
                  </a:lnTo>
                  <a:lnTo>
                    <a:pt x="36712" y="4679"/>
                  </a:lnTo>
                  <a:lnTo>
                    <a:pt x="36743" y="4786"/>
                  </a:lnTo>
                  <a:lnTo>
                    <a:pt x="36759" y="4893"/>
                  </a:lnTo>
                  <a:lnTo>
                    <a:pt x="36814" y="5594"/>
                  </a:lnTo>
                  <a:lnTo>
                    <a:pt x="36893" y="6288"/>
                  </a:lnTo>
                  <a:lnTo>
                    <a:pt x="36980" y="6969"/>
                  </a:lnTo>
                  <a:lnTo>
                    <a:pt x="37091" y="7649"/>
                  </a:lnTo>
                  <a:lnTo>
                    <a:pt x="37209" y="8330"/>
                  </a:lnTo>
                  <a:lnTo>
                    <a:pt x="37352" y="8998"/>
                  </a:lnTo>
                  <a:lnTo>
                    <a:pt x="37502" y="9665"/>
                  </a:lnTo>
                  <a:lnTo>
                    <a:pt x="37668" y="10333"/>
                  </a:lnTo>
                  <a:lnTo>
                    <a:pt x="37850" y="10993"/>
                  </a:lnTo>
                  <a:lnTo>
                    <a:pt x="38047" y="11654"/>
                  </a:lnTo>
                  <a:lnTo>
                    <a:pt x="38252" y="12308"/>
                  </a:lnTo>
                  <a:lnTo>
                    <a:pt x="38474" y="12969"/>
                  </a:lnTo>
                  <a:lnTo>
                    <a:pt x="38711" y="13623"/>
                  </a:lnTo>
                  <a:lnTo>
                    <a:pt x="38956" y="14277"/>
                  </a:lnTo>
                  <a:lnTo>
                    <a:pt x="39209" y="14931"/>
                  </a:lnTo>
                  <a:lnTo>
                    <a:pt x="39477" y="15585"/>
                  </a:lnTo>
                  <a:lnTo>
                    <a:pt x="39872" y="15585"/>
                  </a:lnTo>
                  <a:lnTo>
                    <a:pt x="40291" y="15592"/>
                  </a:lnTo>
                  <a:lnTo>
                    <a:pt x="41192" y="15612"/>
                  </a:lnTo>
                  <a:lnTo>
                    <a:pt x="42164" y="15652"/>
                  </a:lnTo>
                  <a:lnTo>
                    <a:pt x="43199" y="15692"/>
                  </a:lnTo>
                  <a:lnTo>
                    <a:pt x="44281" y="15739"/>
                  </a:lnTo>
                  <a:lnTo>
                    <a:pt x="45388" y="15772"/>
                  </a:lnTo>
                  <a:lnTo>
                    <a:pt x="45941" y="15785"/>
                  </a:lnTo>
                  <a:lnTo>
                    <a:pt x="46510" y="15799"/>
                  </a:lnTo>
                  <a:lnTo>
                    <a:pt x="47624" y="15799"/>
                  </a:lnTo>
                  <a:lnTo>
                    <a:pt x="48185" y="15792"/>
                  </a:lnTo>
                  <a:lnTo>
                    <a:pt x="48730" y="15779"/>
                  </a:lnTo>
                  <a:lnTo>
                    <a:pt x="49275" y="15759"/>
                  </a:lnTo>
                  <a:lnTo>
                    <a:pt x="49813" y="15725"/>
                  </a:lnTo>
                  <a:lnTo>
                    <a:pt x="50334" y="15685"/>
                  </a:lnTo>
                  <a:lnTo>
                    <a:pt x="50840" y="15638"/>
                  </a:lnTo>
                  <a:lnTo>
                    <a:pt x="51338" y="15578"/>
                  </a:lnTo>
                  <a:lnTo>
                    <a:pt x="51812" y="15505"/>
                  </a:lnTo>
                  <a:lnTo>
                    <a:pt x="52049" y="15458"/>
                  </a:lnTo>
                  <a:lnTo>
                    <a:pt x="52270" y="15418"/>
                  </a:lnTo>
                  <a:lnTo>
                    <a:pt x="52491" y="15365"/>
                  </a:lnTo>
                  <a:lnTo>
                    <a:pt x="52713" y="15318"/>
                  </a:lnTo>
                  <a:lnTo>
                    <a:pt x="52926" y="15258"/>
                  </a:lnTo>
                  <a:lnTo>
                    <a:pt x="53131" y="15205"/>
                  </a:lnTo>
                  <a:lnTo>
                    <a:pt x="53329" y="15138"/>
                  </a:lnTo>
                  <a:lnTo>
                    <a:pt x="53519" y="15071"/>
                  </a:lnTo>
                  <a:lnTo>
                    <a:pt x="53708" y="15004"/>
                  </a:lnTo>
                  <a:lnTo>
                    <a:pt x="53890" y="14931"/>
                  </a:lnTo>
                  <a:lnTo>
                    <a:pt x="54064" y="14851"/>
                  </a:lnTo>
                  <a:lnTo>
                    <a:pt x="54230" y="14764"/>
                  </a:lnTo>
                  <a:lnTo>
                    <a:pt x="54388" y="14677"/>
                  </a:lnTo>
                  <a:lnTo>
                    <a:pt x="54538" y="14591"/>
                  </a:lnTo>
                  <a:lnTo>
                    <a:pt x="54680" y="14491"/>
                  </a:lnTo>
                  <a:lnTo>
                    <a:pt x="54814" y="14390"/>
                  </a:lnTo>
                  <a:lnTo>
                    <a:pt x="54862" y="14344"/>
                  </a:lnTo>
                  <a:lnTo>
                    <a:pt x="54909" y="14290"/>
                  </a:lnTo>
                  <a:lnTo>
                    <a:pt x="54965" y="14224"/>
                  </a:lnTo>
                  <a:lnTo>
                    <a:pt x="55012" y="14143"/>
                  </a:lnTo>
                  <a:lnTo>
                    <a:pt x="55107" y="13963"/>
                  </a:lnTo>
                  <a:lnTo>
                    <a:pt x="55209" y="13756"/>
                  </a:lnTo>
                  <a:lnTo>
                    <a:pt x="55304" y="13523"/>
                  </a:lnTo>
                  <a:lnTo>
                    <a:pt x="55391" y="13276"/>
                  </a:lnTo>
                  <a:lnTo>
                    <a:pt x="55486" y="13009"/>
                  </a:lnTo>
                  <a:lnTo>
                    <a:pt x="55573" y="12735"/>
                  </a:lnTo>
                  <a:lnTo>
                    <a:pt x="55913" y="11674"/>
                  </a:lnTo>
                  <a:lnTo>
                    <a:pt x="55992" y="11440"/>
                  </a:lnTo>
                  <a:lnTo>
                    <a:pt x="56071" y="11234"/>
                  </a:lnTo>
                  <a:lnTo>
                    <a:pt x="56142" y="11053"/>
                  </a:lnTo>
                  <a:lnTo>
                    <a:pt x="56205" y="10913"/>
                  </a:lnTo>
                  <a:lnTo>
                    <a:pt x="56379" y="10606"/>
                  </a:lnTo>
                  <a:lnTo>
                    <a:pt x="56553" y="10306"/>
                  </a:lnTo>
                  <a:lnTo>
                    <a:pt x="56735" y="10005"/>
                  </a:lnTo>
                  <a:lnTo>
                    <a:pt x="56924" y="9712"/>
                  </a:lnTo>
                  <a:lnTo>
                    <a:pt x="57122" y="9425"/>
                  </a:lnTo>
                  <a:lnTo>
                    <a:pt x="57327" y="9144"/>
                  </a:lnTo>
                  <a:lnTo>
                    <a:pt x="57533" y="8864"/>
                  </a:lnTo>
                  <a:lnTo>
                    <a:pt x="57746" y="8591"/>
                  </a:lnTo>
                  <a:lnTo>
                    <a:pt x="57967" y="8317"/>
                  </a:lnTo>
                  <a:lnTo>
                    <a:pt x="58188" y="8043"/>
                  </a:lnTo>
                  <a:lnTo>
                    <a:pt x="58418" y="7776"/>
                  </a:lnTo>
                  <a:lnTo>
                    <a:pt x="58647" y="7509"/>
                  </a:lnTo>
                  <a:lnTo>
                    <a:pt x="59121" y="6975"/>
                  </a:lnTo>
                  <a:lnTo>
                    <a:pt x="59619" y="6448"/>
                  </a:lnTo>
                  <a:lnTo>
                    <a:pt x="59682" y="6381"/>
                  </a:lnTo>
                  <a:lnTo>
                    <a:pt x="59753" y="6328"/>
                  </a:lnTo>
                  <a:lnTo>
                    <a:pt x="59824" y="6275"/>
                  </a:lnTo>
                  <a:lnTo>
                    <a:pt x="59911" y="6228"/>
                  </a:lnTo>
                  <a:lnTo>
                    <a:pt x="59998" y="6194"/>
                  </a:lnTo>
                  <a:lnTo>
                    <a:pt x="60085" y="6161"/>
                  </a:lnTo>
                  <a:lnTo>
                    <a:pt x="60180" y="6128"/>
                  </a:lnTo>
                  <a:lnTo>
                    <a:pt x="60274" y="6108"/>
                  </a:lnTo>
                  <a:lnTo>
                    <a:pt x="60369" y="6094"/>
                  </a:lnTo>
                  <a:lnTo>
                    <a:pt x="60472" y="6081"/>
                  </a:lnTo>
                  <a:lnTo>
                    <a:pt x="60567" y="6074"/>
                  </a:lnTo>
                  <a:lnTo>
                    <a:pt x="60670" y="6074"/>
                  </a:lnTo>
                  <a:lnTo>
                    <a:pt x="60772" y="6081"/>
                  </a:lnTo>
                  <a:lnTo>
                    <a:pt x="60875" y="6094"/>
                  </a:lnTo>
                  <a:lnTo>
                    <a:pt x="60978" y="6108"/>
                  </a:lnTo>
                  <a:lnTo>
                    <a:pt x="61080" y="6128"/>
                  </a:lnTo>
                  <a:lnTo>
                    <a:pt x="61175" y="6154"/>
                  </a:lnTo>
                  <a:lnTo>
                    <a:pt x="61278" y="6181"/>
                  </a:lnTo>
                  <a:lnTo>
                    <a:pt x="61373" y="6215"/>
                  </a:lnTo>
                  <a:lnTo>
                    <a:pt x="61460" y="6255"/>
                  </a:lnTo>
                  <a:lnTo>
                    <a:pt x="61547" y="6295"/>
                  </a:lnTo>
                  <a:lnTo>
                    <a:pt x="61634" y="6341"/>
                  </a:lnTo>
                  <a:lnTo>
                    <a:pt x="61713" y="6395"/>
                  </a:lnTo>
                  <a:lnTo>
                    <a:pt x="61792" y="6448"/>
                  </a:lnTo>
                  <a:lnTo>
                    <a:pt x="61863" y="6508"/>
                  </a:lnTo>
                  <a:lnTo>
                    <a:pt x="61926" y="6575"/>
                  </a:lnTo>
                  <a:lnTo>
                    <a:pt x="61981" y="6642"/>
                  </a:lnTo>
                  <a:lnTo>
                    <a:pt x="62037" y="6708"/>
                  </a:lnTo>
                  <a:lnTo>
                    <a:pt x="62076" y="6782"/>
                  </a:lnTo>
                  <a:lnTo>
                    <a:pt x="62116" y="6862"/>
                  </a:lnTo>
                  <a:lnTo>
                    <a:pt x="62139" y="6942"/>
                  </a:lnTo>
                  <a:lnTo>
                    <a:pt x="62163" y="7029"/>
                  </a:lnTo>
                  <a:lnTo>
                    <a:pt x="63949" y="17380"/>
                  </a:lnTo>
                  <a:lnTo>
                    <a:pt x="64020" y="17107"/>
                  </a:lnTo>
                  <a:lnTo>
                    <a:pt x="64083" y="16833"/>
                  </a:lnTo>
                  <a:lnTo>
                    <a:pt x="64194" y="16286"/>
                  </a:lnTo>
                  <a:lnTo>
                    <a:pt x="64289" y="15732"/>
                  </a:lnTo>
                  <a:lnTo>
                    <a:pt x="64375" y="15198"/>
                  </a:lnTo>
                  <a:lnTo>
                    <a:pt x="64526" y="14217"/>
                  </a:lnTo>
                  <a:lnTo>
                    <a:pt x="64605" y="13783"/>
                  </a:lnTo>
                  <a:lnTo>
                    <a:pt x="64644" y="13583"/>
                  </a:lnTo>
                  <a:lnTo>
                    <a:pt x="64684" y="13403"/>
                  </a:lnTo>
                  <a:lnTo>
                    <a:pt x="66477" y="6001"/>
                  </a:lnTo>
                  <a:lnTo>
                    <a:pt x="66509" y="5887"/>
                  </a:lnTo>
                  <a:lnTo>
                    <a:pt x="66548" y="5781"/>
                  </a:lnTo>
                  <a:lnTo>
                    <a:pt x="66596" y="5687"/>
                  </a:lnTo>
                  <a:lnTo>
                    <a:pt x="66651" y="5600"/>
                  </a:lnTo>
                  <a:lnTo>
                    <a:pt x="66714" y="5520"/>
                  </a:lnTo>
                  <a:lnTo>
                    <a:pt x="66785" y="5447"/>
                  </a:lnTo>
                  <a:lnTo>
                    <a:pt x="66857" y="5387"/>
                  </a:lnTo>
                  <a:lnTo>
                    <a:pt x="66936" y="5327"/>
                  </a:lnTo>
                  <a:lnTo>
                    <a:pt x="67023" y="5280"/>
                  </a:lnTo>
                  <a:lnTo>
                    <a:pt x="67109" y="5233"/>
                  </a:lnTo>
                  <a:lnTo>
                    <a:pt x="67204" y="5200"/>
                  </a:lnTo>
                  <a:lnTo>
                    <a:pt x="67299" y="5173"/>
                  </a:lnTo>
                  <a:lnTo>
                    <a:pt x="67402" y="5147"/>
                  </a:lnTo>
                  <a:lnTo>
                    <a:pt x="67505" y="5133"/>
                  </a:lnTo>
                  <a:lnTo>
                    <a:pt x="67607" y="5120"/>
                  </a:lnTo>
                  <a:lnTo>
                    <a:pt x="67718" y="5120"/>
                  </a:lnTo>
                  <a:lnTo>
                    <a:pt x="67828" y="5127"/>
                  </a:lnTo>
                  <a:lnTo>
                    <a:pt x="67947" y="5133"/>
                  </a:lnTo>
                  <a:lnTo>
                    <a:pt x="68066" y="5153"/>
                  </a:lnTo>
                  <a:lnTo>
                    <a:pt x="68184" y="5180"/>
                  </a:lnTo>
                  <a:lnTo>
                    <a:pt x="68303" y="5213"/>
                  </a:lnTo>
                  <a:lnTo>
                    <a:pt x="68413" y="5253"/>
                  </a:lnTo>
                  <a:lnTo>
                    <a:pt x="68524" y="5300"/>
                  </a:lnTo>
                  <a:lnTo>
                    <a:pt x="68627" y="5354"/>
                  </a:lnTo>
                  <a:lnTo>
                    <a:pt x="68729" y="5414"/>
                  </a:lnTo>
                  <a:lnTo>
                    <a:pt x="68832" y="5480"/>
                  </a:lnTo>
                  <a:lnTo>
                    <a:pt x="68919" y="5554"/>
                  </a:lnTo>
                  <a:lnTo>
                    <a:pt x="69006" y="5634"/>
                  </a:lnTo>
                  <a:lnTo>
                    <a:pt x="69085" y="5714"/>
                  </a:lnTo>
                  <a:lnTo>
                    <a:pt x="69148" y="5807"/>
                  </a:lnTo>
                  <a:lnTo>
                    <a:pt x="69211" y="5901"/>
                  </a:lnTo>
                  <a:lnTo>
                    <a:pt x="69267" y="6001"/>
                  </a:lnTo>
                  <a:lnTo>
                    <a:pt x="69535" y="6628"/>
                  </a:lnTo>
                  <a:lnTo>
                    <a:pt x="69796" y="7256"/>
                  </a:lnTo>
                  <a:lnTo>
                    <a:pt x="70041" y="7883"/>
                  </a:lnTo>
                  <a:lnTo>
                    <a:pt x="70270" y="8510"/>
                  </a:lnTo>
                  <a:lnTo>
                    <a:pt x="70483" y="9138"/>
                  </a:lnTo>
                  <a:lnTo>
                    <a:pt x="70689" y="9759"/>
                  </a:lnTo>
                  <a:lnTo>
                    <a:pt x="70871" y="10386"/>
                  </a:lnTo>
                  <a:lnTo>
                    <a:pt x="71044" y="11013"/>
                  </a:lnTo>
                  <a:lnTo>
                    <a:pt x="71202" y="11641"/>
                  </a:lnTo>
                  <a:lnTo>
                    <a:pt x="71353" y="12275"/>
                  </a:lnTo>
                  <a:lnTo>
                    <a:pt x="71479" y="12909"/>
                  </a:lnTo>
                  <a:lnTo>
                    <a:pt x="71605" y="13543"/>
                  </a:lnTo>
                  <a:lnTo>
                    <a:pt x="71708" y="14184"/>
                  </a:lnTo>
                  <a:lnTo>
                    <a:pt x="71803" y="14831"/>
                  </a:lnTo>
                  <a:lnTo>
                    <a:pt x="71890" y="15478"/>
                  </a:lnTo>
                  <a:lnTo>
                    <a:pt x="71961" y="16126"/>
                  </a:lnTo>
                  <a:lnTo>
                    <a:pt x="72435" y="16032"/>
                  </a:lnTo>
                  <a:lnTo>
                    <a:pt x="72901" y="15939"/>
                  </a:lnTo>
                  <a:lnTo>
                    <a:pt x="73375" y="15845"/>
                  </a:lnTo>
                  <a:lnTo>
                    <a:pt x="73857" y="15759"/>
                  </a:lnTo>
                  <a:lnTo>
                    <a:pt x="74332" y="15679"/>
                  </a:lnTo>
                  <a:lnTo>
                    <a:pt x="74814" y="15598"/>
                  </a:lnTo>
                  <a:lnTo>
                    <a:pt x="75288" y="15525"/>
                  </a:lnTo>
                  <a:lnTo>
                    <a:pt x="75770" y="15458"/>
                  </a:lnTo>
                  <a:lnTo>
                    <a:pt x="76260" y="15392"/>
                  </a:lnTo>
                  <a:lnTo>
                    <a:pt x="76742" y="15331"/>
                  </a:lnTo>
                  <a:lnTo>
                    <a:pt x="77224" y="15271"/>
                  </a:lnTo>
                  <a:lnTo>
                    <a:pt x="77713" y="15218"/>
                  </a:lnTo>
                  <a:lnTo>
                    <a:pt x="78195" y="15171"/>
                  </a:lnTo>
                  <a:lnTo>
                    <a:pt x="78685" y="15125"/>
                  </a:lnTo>
                  <a:lnTo>
                    <a:pt x="79175" y="15091"/>
                  </a:lnTo>
                  <a:lnTo>
                    <a:pt x="79665" y="15051"/>
                  </a:lnTo>
                  <a:lnTo>
                    <a:pt x="80155" y="15024"/>
                  </a:lnTo>
                  <a:lnTo>
                    <a:pt x="80637" y="14998"/>
                  </a:lnTo>
                  <a:lnTo>
                    <a:pt x="81127" y="14978"/>
                  </a:lnTo>
                  <a:lnTo>
                    <a:pt x="81617" y="14964"/>
                  </a:lnTo>
                  <a:lnTo>
                    <a:pt x="82107" y="14951"/>
                  </a:lnTo>
                  <a:lnTo>
                    <a:pt x="82597" y="14944"/>
                  </a:lnTo>
                  <a:lnTo>
                    <a:pt x="83569" y="14944"/>
                  </a:lnTo>
                  <a:lnTo>
                    <a:pt x="84059" y="14951"/>
                  </a:lnTo>
                  <a:lnTo>
                    <a:pt x="84541" y="14964"/>
                  </a:lnTo>
                  <a:lnTo>
                    <a:pt x="85023" y="14984"/>
                  </a:lnTo>
                  <a:lnTo>
                    <a:pt x="85512" y="15011"/>
                  </a:lnTo>
                  <a:lnTo>
                    <a:pt x="85994" y="15038"/>
                  </a:lnTo>
                  <a:lnTo>
                    <a:pt x="86476" y="15071"/>
                  </a:lnTo>
                  <a:lnTo>
                    <a:pt x="86951" y="15111"/>
                  </a:lnTo>
                  <a:lnTo>
                    <a:pt x="87433" y="15158"/>
                  </a:lnTo>
                  <a:lnTo>
                    <a:pt x="87361" y="13736"/>
                  </a:lnTo>
                  <a:lnTo>
                    <a:pt x="87203" y="10980"/>
                  </a:lnTo>
                  <a:lnTo>
                    <a:pt x="87124" y="9598"/>
                  </a:lnTo>
                  <a:lnTo>
                    <a:pt x="87053" y="8223"/>
                  </a:lnTo>
                  <a:lnTo>
                    <a:pt x="87045" y="7970"/>
                  </a:lnTo>
                  <a:lnTo>
                    <a:pt x="87037" y="7656"/>
                  </a:lnTo>
                  <a:lnTo>
                    <a:pt x="87030" y="6909"/>
                  </a:lnTo>
                  <a:lnTo>
                    <a:pt x="87014" y="6028"/>
                  </a:lnTo>
                  <a:lnTo>
                    <a:pt x="86998" y="5567"/>
                  </a:lnTo>
                  <a:lnTo>
                    <a:pt x="86974" y="5093"/>
                  </a:lnTo>
                  <a:lnTo>
                    <a:pt x="86943" y="4626"/>
                  </a:lnTo>
                  <a:lnTo>
                    <a:pt x="86903" y="4166"/>
                  </a:lnTo>
                  <a:lnTo>
                    <a:pt x="86848" y="3718"/>
                  </a:lnTo>
                  <a:lnTo>
                    <a:pt x="86808" y="3505"/>
                  </a:lnTo>
                  <a:lnTo>
                    <a:pt x="86777" y="3298"/>
                  </a:lnTo>
                  <a:lnTo>
                    <a:pt x="86729" y="3104"/>
                  </a:lnTo>
                  <a:lnTo>
                    <a:pt x="86682" y="2911"/>
                  </a:lnTo>
                  <a:lnTo>
                    <a:pt x="86634" y="2737"/>
                  </a:lnTo>
                  <a:lnTo>
                    <a:pt x="86579" y="2570"/>
                  </a:lnTo>
                  <a:lnTo>
                    <a:pt x="86516" y="2417"/>
                  </a:lnTo>
                  <a:lnTo>
                    <a:pt x="86453" y="2277"/>
                  </a:lnTo>
                  <a:lnTo>
                    <a:pt x="86382" y="2150"/>
                  </a:lnTo>
                  <a:lnTo>
                    <a:pt x="86303" y="2036"/>
                  </a:lnTo>
                  <a:lnTo>
                    <a:pt x="77042" y="1976"/>
                  </a:lnTo>
                  <a:lnTo>
                    <a:pt x="72404" y="1943"/>
                  </a:lnTo>
                  <a:lnTo>
                    <a:pt x="67757" y="1903"/>
                  </a:lnTo>
                  <a:lnTo>
                    <a:pt x="63728" y="1863"/>
                  </a:lnTo>
                  <a:lnTo>
                    <a:pt x="59682" y="1810"/>
                  </a:lnTo>
                  <a:lnTo>
                    <a:pt x="55644" y="1749"/>
                  </a:lnTo>
                  <a:lnTo>
                    <a:pt x="51606" y="1689"/>
                  </a:lnTo>
                  <a:lnTo>
                    <a:pt x="47561" y="1616"/>
                  </a:lnTo>
                  <a:lnTo>
                    <a:pt x="43523" y="1536"/>
                  </a:lnTo>
                  <a:lnTo>
                    <a:pt x="39485" y="1442"/>
                  </a:lnTo>
                  <a:lnTo>
                    <a:pt x="35455" y="1342"/>
                  </a:lnTo>
                  <a:lnTo>
                    <a:pt x="31015" y="1229"/>
                  </a:lnTo>
                  <a:lnTo>
                    <a:pt x="26574" y="1095"/>
                  </a:lnTo>
                  <a:lnTo>
                    <a:pt x="22133" y="949"/>
                  </a:lnTo>
                  <a:lnTo>
                    <a:pt x="17700" y="788"/>
                  </a:lnTo>
                  <a:lnTo>
                    <a:pt x="13267" y="615"/>
                  </a:lnTo>
                  <a:lnTo>
                    <a:pt x="11055" y="521"/>
                  </a:lnTo>
                  <a:lnTo>
                    <a:pt x="8842" y="428"/>
                  </a:lnTo>
                  <a:lnTo>
                    <a:pt x="6630" y="328"/>
                  </a:lnTo>
                  <a:lnTo>
                    <a:pt x="4417" y="221"/>
                  </a:lnTo>
                  <a:lnTo>
                    <a:pt x="2213" y="114"/>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 name="Google Shape;624;p33"/>
            <p:cNvSpPr/>
            <p:nvPr/>
          </p:nvSpPr>
          <p:spPr>
            <a:xfrm>
              <a:off x="-4383275" y="-4087275"/>
              <a:ext cx="308575" cy="239125"/>
            </a:xfrm>
            <a:custGeom>
              <a:avLst/>
              <a:gdLst/>
              <a:ahLst/>
              <a:cxnLst/>
              <a:rect l="l" t="t" r="r" b="b"/>
              <a:pathLst>
                <a:path w="12343" h="9565" extrusionOk="0">
                  <a:moveTo>
                    <a:pt x="7128" y="2784"/>
                  </a:moveTo>
                  <a:lnTo>
                    <a:pt x="7246" y="2790"/>
                  </a:lnTo>
                  <a:lnTo>
                    <a:pt x="7365" y="2797"/>
                  </a:lnTo>
                  <a:lnTo>
                    <a:pt x="7475" y="2810"/>
                  </a:lnTo>
                  <a:lnTo>
                    <a:pt x="7594" y="2830"/>
                  </a:lnTo>
                  <a:lnTo>
                    <a:pt x="7704" y="2857"/>
                  </a:lnTo>
                  <a:lnTo>
                    <a:pt x="7815" y="2891"/>
                  </a:lnTo>
                  <a:lnTo>
                    <a:pt x="7926" y="2937"/>
                  </a:lnTo>
                  <a:lnTo>
                    <a:pt x="8036" y="2984"/>
                  </a:lnTo>
                  <a:lnTo>
                    <a:pt x="8139" y="3037"/>
                  </a:lnTo>
                  <a:lnTo>
                    <a:pt x="8234" y="3104"/>
                  </a:lnTo>
                  <a:lnTo>
                    <a:pt x="8337" y="3171"/>
                  </a:lnTo>
                  <a:lnTo>
                    <a:pt x="8431" y="3251"/>
                  </a:lnTo>
                  <a:lnTo>
                    <a:pt x="8518" y="3338"/>
                  </a:lnTo>
                  <a:lnTo>
                    <a:pt x="8605" y="3438"/>
                  </a:lnTo>
                  <a:lnTo>
                    <a:pt x="8692" y="3538"/>
                  </a:lnTo>
                  <a:lnTo>
                    <a:pt x="8763" y="3645"/>
                  </a:lnTo>
                  <a:lnTo>
                    <a:pt x="8827" y="3752"/>
                  </a:lnTo>
                  <a:lnTo>
                    <a:pt x="8874" y="3858"/>
                  </a:lnTo>
                  <a:lnTo>
                    <a:pt x="8921" y="3965"/>
                  </a:lnTo>
                  <a:lnTo>
                    <a:pt x="8961" y="4079"/>
                  </a:lnTo>
                  <a:lnTo>
                    <a:pt x="8992" y="4192"/>
                  </a:lnTo>
                  <a:lnTo>
                    <a:pt x="9008" y="4305"/>
                  </a:lnTo>
                  <a:lnTo>
                    <a:pt x="9024" y="4426"/>
                  </a:lnTo>
                  <a:lnTo>
                    <a:pt x="9032" y="4539"/>
                  </a:lnTo>
                  <a:lnTo>
                    <a:pt x="9032" y="4659"/>
                  </a:lnTo>
                  <a:lnTo>
                    <a:pt x="9016" y="4773"/>
                  </a:lnTo>
                  <a:lnTo>
                    <a:pt x="9000" y="4886"/>
                  </a:lnTo>
                  <a:lnTo>
                    <a:pt x="8977" y="5006"/>
                  </a:lnTo>
                  <a:lnTo>
                    <a:pt x="8953" y="5120"/>
                  </a:lnTo>
                  <a:lnTo>
                    <a:pt x="8913" y="5233"/>
                  </a:lnTo>
                  <a:lnTo>
                    <a:pt x="8866" y="5340"/>
                  </a:lnTo>
                  <a:lnTo>
                    <a:pt x="8819" y="5453"/>
                  </a:lnTo>
                  <a:lnTo>
                    <a:pt x="8763" y="5560"/>
                  </a:lnTo>
                  <a:lnTo>
                    <a:pt x="8700" y="5660"/>
                  </a:lnTo>
                  <a:lnTo>
                    <a:pt x="8629" y="5767"/>
                  </a:lnTo>
                  <a:lnTo>
                    <a:pt x="8558" y="5867"/>
                  </a:lnTo>
                  <a:lnTo>
                    <a:pt x="8479" y="5961"/>
                  </a:lnTo>
                  <a:lnTo>
                    <a:pt x="8392" y="6054"/>
                  </a:lnTo>
                  <a:lnTo>
                    <a:pt x="8297" y="6141"/>
                  </a:lnTo>
                  <a:lnTo>
                    <a:pt x="8202" y="6228"/>
                  </a:lnTo>
                  <a:lnTo>
                    <a:pt x="8100" y="6308"/>
                  </a:lnTo>
                  <a:lnTo>
                    <a:pt x="7997" y="6381"/>
                  </a:lnTo>
                  <a:lnTo>
                    <a:pt x="7886" y="6455"/>
                  </a:lnTo>
                  <a:lnTo>
                    <a:pt x="7768" y="6521"/>
                  </a:lnTo>
                  <a:lnTo>
                    <a:pt x="7649" y="6581"/>
                  </a:lnTo>
                  <a:lnTo>
                    <a:pt x="7523" y="6635"/>
                  </a:lnTo>
                  <a:lnTo>
                    <a:pt x="7388" y="6681"/>
                  </a:lnTo>
                  <a:lnTo>
                    <a:pt x="7254" y="6728"/>
                  </a:lnTo>
                  <a:lnTo>
                    <a:pt x="7120" y="6768"/>
                  </a:lnTo>
                  <a:lnTo>
                    <a:pt x="6978" y="6808"/>
                  </a:lnTo>
                  <a:lnTo>
                    <a:pt x="6835" y="6835"/>
                  </a:lnTo>
                  <a:lnTo>
                    <a:pt x="6693" y="6862"/>
                  </a:lnTo>
                  <a:lnTo>
                    <a:pt x="6551" y="6882"/>
                  </a:lnTo>
                  <a:lnTo>
                    <a:pt x="6409" y="6895"/>
                  </a:lnTo>
                  <a:lnTo>
                    <a:pt x="6266" y="6902"/>
                  </a:lnTo>
                  <a:lnTo>
                    <a:pt x="6124" y="6908"/>
                  </a:lnTo>
                  <a:lnTo>
                    <a:pt x="5982" y="6908"/>
                  </a:lnTo>
                  <a:lnTo>
                    <a:pt x="5840" y="6902"/>
                  </a:lnTo>
                  <a:lnTo>
                    <a:pt x="5690" y="6888"/>
                  </a:lnTo>
                  <a:lnTo>
                    <a:pt x="5547" y="6875"/>
                  </a:lnTo>
                  <a:lnTo>
                    <a:pt x="5413" y="6855"/>
                  </a:lnTo>
                  <a:lnTo>
                    <a:pt x="5271" y="6828"/>
                  </a:lnTo>
                  <a:lnTo>
                    <a:pt x="5129" y="6795"/>
                  </a:lnTo>
                  <a:lnTo>
                    <a:pt x="4994" y="6762"/>
                  </a:lnTo>
                  <a:lnTo>
                    <a:pt x="4860" y="6722"/>
                  </a:lnTo>
                  <a:lnTo>
                    <a:pt x="4726" y="6681"/>
                  </a:lnTo>
                  <a:lnTo>
                    <a:pt x="4591" y="6628"/>
                  </a:lnTo>
                  <a:lnTo>
                    <a:pt x="4465" y="6575"/>
                  </a:lnTo>
                  <a:lnTo>
                    <a:pt x="4338" y="6515"/>
                  </a:lnTo>
                  <a:lnTo>
                    <a:pt x="4220" y="6455"/>
                  </a:lnTo>
                  <a:lnTo>
                    <a:pt x="4093" y="6388"/>
                  </a:lnTo>
                  <a:lnTo>
                    <a:pt x="3983" y="6314"/>
                  </a:lnTo>
                  <a:lnTo>
                    <a:pt x="3864" y="6234"/>
                  </a:lnTo>
                  <a:lnTo>
                    <a:pt x="3762" y="6154"/>
                  </a:lnTo>
                  <a:lnTo>
                    <a:pt x="3651" y="6074"/>
                  </a:lnTo>
                  <a:lnTo>
                    <a:pt x="3548" y="5981"/>
                  </a:lnTo>
                  <a:lnTo>
                    <a:pt x="3453" y="5887"/>
                  </a:lnTo>
                  <a:lnTo>
                    <a:pt x="3366" y="5794"/>
                  </a:lnTo>
                  <a:lnTo>
                    <a:pt x="3248" y="5647"/>
                  </a:lnTo>
                  <a:lnTo>
                    <a:pt x="3145" y="5500"/>
                  </a:lnTo>
                  <a:lnTo>
                    <a:pt x="3050" y="5353"/>
                  </a:lnTo>
                  <a:lnTo>
                    <a:pt x="2979" y="5206"/>
                  </a:lnTo>
                  <a:lnTo>
                    <a:pt x="2908" y="5060"/>
                  </a:lnTo>
                  <a:lnTo>
                    <a:pt x="2861" y="4906"/>
                  </a:lnTo>
                  <a:lnTo>
                    <a:pt x="2821" y="4759"/>
                  </a:lnTo>
                  <a:lnTo>
                    <a:pt x="2798" y="4612"/>
                  </a:lnTo>
                  <a:lnTo>
                    <a:pt x="2782" y="4466"/>
                  </a:lnTo>
                  <a:lnTo>
                    <a:pt x="2782" y="4319"/>
                  </a:lnTo>
                  <a:lnTo>
                    <a:pt x="2790" y="4179"/>
                  </a:lnTo>
                  <a:lnTo>
                    <a:pt x="2813" y="4038"/>
                  </a:lnTo>
                  <a:lnTo>
                    <a:pt x="2845" y="3898"/>
                  </a:lnTo>
                  <a:lnTo>
                    <a:pt x="2892" y="3758"/>
                  </a:lnTo>
                  <a:lnTo>
                    <a:pt x="2948" y="3625"/>
                  </a:lnTo>
                  <a:lnTo>
                    <a:pt x="3011" y="3491"/>
                  </a:lnTo>
                  <a:lnTo>
                    <a:pt x="3121" y="3578"/>
                  </a:lnTo>
                  <a:lnTo>
                    <a:pt x="3232" y="3651"/>
                  </a:lnTo>
                  <a:lnTo>
                    <a:pt x="3359" y="3718"/>
                  </a:lnTo>
                  <a:lnTo>
                    <a:pt x="3485" y="3778"/>
                  </a:lnTo>
                  <a:lnTo>
                    <a:pt x="3611" y="3832"/>
                  </a:lnTo>
                  <a:lnTo>
                    <a:pt x="3754" y="3865"/>
                  </a:lnTo>
                  <a:lnTo>
                    <a:pt x="3896" y="3898"/>
                  </a:lnTo>
                  <a:lnTo>
                    <a:pt x="4038" y="3912"/>
                  </a:lnTo>
                  <a:lnTo>
                    <a:pt x="4180" y="3918"/>
                  </a:lnTo>
                  <a:lnTo>
                    <a:pt x="4330" y="3912"/>
                  </a:lnTo>
                  <a:lnTo>
                    <a:pt x="4473" y="3885"/>
                  </a:lnTo>
                  <a:lnTo>
                    <a:pt x="4615" y="3852"/>
                  </a:lnTo>
                  <a:lnTo>
                    <a:pt x="4765" y="3798"/>
                  </a:lnTo>
                  <a:lnTo>
                    <a:pt x="4907" y="3731"/>
                  </a:lnTo>
                  <a:lnTo>
                    <a:pt x="5042" y="3651"/>
                  </a:lnTo>
                  <a:lnTo>
                    <a:pt x="5176" y="3551"/>
                  </a:lnTo>
                  <a:lnTo>
                    <a:pt x="5263" y="3478"/>
                  </a:lnTo>
                  <a:lnTo>
                    <a:pt x="5358" y="3404"/>
                  </a:lnTo>
                  <a:lnTo>
                    <a:pt x="5452" y="3338"/>
                  </a:lnTo>
                  <a:lnTo>
                    <a:pt x="5547" y="3278"/>
                  </a:lnTo>
                  <a:lnTo>
                    <a:pt x="5650" y="3211"/>
                  </a:lnTo>
                  <a:lnTo>
                    <a:pt x="5753" y="3158"/>
                  </a:lnTo>
                  <a:lnTo>
                    <a:pt x="5863" y="3097"/>
                  </a:lnTo>
                  <a:lnTo>
                    <a:pt x="5966" y="3051"/>
                  </a:lnTo>
                  <a:lnTo>
                    <a:pt x="6077" y="3004"/>
                  </a:lnTo>
                  <a:lnTo>
                    <a:pt x="6195" y="2957"/>
                  </a:lnTo>
                  <a:lnTo>
                    <a:pt x="6306" y="2924"/>
                  </a:lnTo>
                  <a:lnTo>
                    <a:pt x="6424" y="2884"/>
                  </a:lnTo>
                  <a:lnTo>
                    <a:pt x="6543" y="2857"/>
                  </a:lnTo>
                  <a:lnTo>
                    <a:pt x="6654" y="2830"/>
                  </a:lnTo>
                  <a:lnTo>
                    <a:pt x="6772" y="2810"/>
                  </a:lnTo>
                  <a:lnTo>
                    <a:pt x="6891" y="2797"/>
                  </a:lnTo>
                  <a:lnTo>
                    <a:pt x="7009" y="2790"/>
                  </a:lnTo>
                  <a:lnTo>
                    <a:pt x="7128" y="2784"/>
                  </a:lnTo>
                  <a:close/>
                  <a:moveTo>
                    <a:pt x="7033" y="1"/>
                  </a:moveTo>
                  <a:lnTo>
                    <a:pt x="6780" y="7"/>
                  </a:lnTo>
                  <a:lnTo>
                    <a:pt x="6527" y="21"/>
                  </a:lnTo>
                  <a:lnTo>
                    <a:pt x="6274" y="41"/>
                  </a:lnTo>
                  <a:lnTo>
                    <a:pt x="6029" y="74"/>
                  </a:lnTo>
                  <a:lnTo>
                    <a:pt x="5776" y="121"/>
                  </a:lnTo>
                  <a:lnTo>
                    <a:pt x="5539" y="174"/>
                  </a:lnTo>
                  <a:lnTo>
                    <a:pt x="5294" y="234"/>
                  </a:lnTo>
                  <a:lnTo>
                    <a:pt x="5057" y="308"/>
                  </a:lnTo>
                  <a:lnTo>
                    <a:pt x="4828" y="388"/>
                  </a:lnTo>
                  <a:lnTo>
                    <a:pt x="4599" y="481"/>
                  </a:lnTo>
                  <a:lnTo>
                    <a:pt x="4386" y="581"/>
                  </a:lnTo>
                  <a:lnTo>
                    <a:pt x="4165" y="695"/>
                  </a:lnTo>
                  <a:lnTo>
                    <a:pt x="3959" y="822"/>
                  </a:lnTo>
                  <a:lnTo>
                    <a:pt x="3825" y="828"/>
                  </a:lnTo>
                  <a:lnTo>
                    <a:pt x="3690" y="835"/>
                  </a:lnTo>
                  <a:lnTo>
                    <a:pt x="3564" y="855"/>
                  </a:lnTo>
                  <a:lnTo>
                    <a:pt x="3430" y="875"/>
                  </a:lnTo>
                  <a:lnTo>
                    <a:pt x="3177" y="922"/>
                  </a:lnTo>
                  <a:lnTo>
                    <a:pt x="2932" y="988"/>
                  </a:lnTo>
                  <a:lnTo>
                    <a:pt x="2687" y="1062"/>
                  </a:lnTo>
                  <a:lnTo>
                    <a:pt x="2458" y="1155"/>
                  </a:lnTo>
                  <a:lnTo>
                    <a:pt x="2237" y="1255"/>
                  </a:lnTo>
                  <a:lnTo>
                    <a:pt x="2023" y="1375"/>
                  </a:lnTo>
                  <a:lnTo>
                    <a:pt x="1818" y="1502"/>
                  </a:lnTo>
                  <a:lnTo>
                    <a:pt x="1620" y="1636"/>
                  </a:lnTo>
                  <a:lnTo>
                    <a:pt x="1431" y="1789"/>
                  </a:lnTo>
                  <a:lnTo>
                    <a:pt x="1257" y="1943"/>
                  </a:lnTo>
                  <a:lnTo>
                    <a:pt x="1091" y="2110"/>
                  </a:lnTo>
                  <a:lnTo>
                    <a:pt x="933" y="2283"/>
                  </a:lnTo>
                  <a:lnTo>
                    <a:pt x="791" y="2470"/>
                  </a:lnTo>
                  <a:lnTo>
                    <a:pt x="656" y="2657"/>
                  </a:lnTo>
                  <a:lnTo>
                    <a:pt x="530" y="2857"/>
                  </a:lnTo>
                  <a:lnTo>
                    <a:pt x="427" y="3057"/>
                  </a:lnTo>
                  <a:lnTo>
                    <a:pt x="324" y="3264"/>
                  </a:lnTo>
                  <a:lnTo>
                    <a:pt x="237" y="3478"/>
                  </a:lnTo>
                  <a:lnTo>
                    <a:pt x="166" y="3691"/>
                  </a:lnTo>
                  <a:lnTo>
                    <a:pt x="103" y="3912"/>
                  </a:lnTo>
                  <a:lnTo>
                    <a:pt x="56" y="4132"/>
                  </a:lnTo>
                  <a:lnTo>
                    <a:pt x="24" y="4359"/>
                  </a:lnTo>
                  <a:lnTo>
                    <a:pt x="8" y="4586"/>
                  </a:lnTo>
                  <a:lnTo>
                    <a:pt x="0" y="4813"/>
                  </a:lnTo>
                  <a:lnTo>
                    <a:pt x="8" y="5040"/>
                  </a:lnTo>
                  <a:lnTo>
                    <a:pt x="32" y="5267"/>
                  </a:lnTo>
                  <a:lnTo>
                    <a:pt x="71" y="5493"/>
                  </a:lnTo>
                  <a:lnTo>
                    <a:pt x="127" y="5720"/>
                  </a:lnTo>
                  <a:lnTo>
                    <a:pt x="198" y="5947"/>
                  </a:lnTo>
                  <a:lnTo>
                    <a:pt x="285" y="6168"/>
                  </a:lnTo>
                  <a:lnTo>
                    <a:pt x="348" y="6301"/>
                  </a:lnTo>
                  <a:lnTo>
                    <a:pt x="419" y="6435"/>
                  </a:lnTo>
                  <a:lnTo>
                    <a:pt x="490" y="6561"/>
                  </a:lnTo>
                  <a:lnTo>
                    <a:pt x="561" y="6695"/>
                  </a:lnTo>
                  <a:lnTo>
                    <a:pt x="719" y="6942"/>
                  </a:lnTo>
                  <a:lnTo>
                    <a:pt x="893" y="7182"/>
                  </a:lnTo>
                  <a:lnTo>
                    <a:pt x="1083" y="7409"/>
                  </a:lnTo>
                  <a:lnTo>
                    <a:pt x="1288" y="7623"/>
                  </a:lnTo>
                  <a:lnTo>
                    <a:pt x="1502" y="7829"/>
                  </a:lnTo>
                  <a:lnTo>
                    <a:pt x="1731" y="8030"/>
                  </a:lnTo>
                  <a:lnTo>
                    <a:pt x="1968" y="8217"/>
                  </a:lnTo>
                  <a:lnTo>
                    <a:pt x="2213" y="8390"/>
                  </a:lnTo>
                  <a:lnTo>
                    <a:pt x="2474" y="8550"/>
                  </a:lnTo>
                  <a:lnTo>
                    <a:pt x="2742" y="8704"/>
                  </a:lnTo>
                  <a:lnTo>
                    <a:pt x="3011" y="8844"/>
                  </a:lnTo>
                  <a:lnTo>
                    <a:pt x="3295" y="8971"/>
                  </a:lnTo>
                  <a:lnTo>
                    <a:pt x="3588" y="9084"/>
                  </a:lnTo>
                  <a:lnTo>
                    <a:pt x="3888" y="9191"/>
                  </a:lnTo>
                  <a:lnTo>
                    <a:pt x="4188" y="9284"/>
                  </a:lnTo>
                  <a:lnTo>
                    <a:pt x="4496" y="9358"/>
                  </a:lnTo>
                  <a:lnTo>
                    <a:pt x="4812" y="9425"/>
                  </a:lnTo>
                  <a:lnTo>
                    <a:pt x="5129" y="9478"/>
                  </a:lnTo>
                  <a:lnTo>
                    <a:pt x="5445" y="9525"/>
                  </a:lnTo>
                  <a:lnTo>
                    <a:pt x="5769" y="9551"/>
                  </a:lnTo>
                  <a:lnTo>
                    <a:pt x="6093" y="9565"/>
                  </a:lnTo>
                  <a:lnTo>
                    <a:pt x="6417" y="9565"/>
                  </a:lnTo>
                  <a:lnTo>
                    <a:pt x="6740" y="9551"/>
                  </a:lnTo>
                  <a:lnTo>
                    <a:pt x="7064" y="9525"/>
                  </a:lnTo>
                  <a:lnTo>
                    <a:pt x="7388" y="9485"/>
                  </a:lnTo>
                  <a:lnTo>
                    <a:pt x="7704" y="9425"/>
                  </a:lnTo>
                  <a:lnTo>
                    <a:pt x="8028" y="9358"/>
                  </a:lnTo>
                  <a:lnTo>
                    <a:pt x="8345" y="9271"/>
                  </a:lnTo>
                  <a:lnTo>
                    <a:pt x="8653" y="9178"/>
                  </a:lnTo>
                  <a:lnTo>
                    <a:pt x="8961" y="9064"/>
                  </a:lnTo>
                  <a:lnTo>
                    <a:pt x="9111" y="8997"/>
                  </a:lnTo>
                  <a:lnTo>
                    <a:pt x="9261" y="8937"/>
                  </a:lnTo>
                  <a:lnTo>
                    <a:pt x="9403" y="8864"/>
                  </a:lnTo>
                  <a:lnTo>
                    <a:pt x="9546" y="8797"/>
                  </a:lnTo>
                  <a:lnTo>
                    <a:pt x="9814" y="8644"/>
                  </a:lnTo>
                  <a:lnTo>
                    <a:pt x="10075" y="8477"/>
                  </a:lnTo>
                  <a:lnTo>
                    <a:pt x="10328" y="8303"/>
                  </a:lnTo>
                  <a:lnTo>
                    <a:pt x="10557" y="8116"/>
                  </a:lnTo>
                  <a:lnTo>
                    <a:pt x="10778" y="7923"/>
                  </a:lnTo>
                  <a:lnTo>
                    <a:pt x="10992" y="7716"/>
                  </a:lnTo>
                  <a:lnTo>
                    <a:pt x="11181" y="7502"/>
                  </a:lnTo>
                  <a:lnTo>
                    <a:pt x="11363" y="7282"/>
                  </a:lnTo>
                  <a:lnTo>
                    <a:pt x="11529" y="7055"/>
                  </a:lnTo>
                  <a:lnTo>
                    <a:pt x="11679" y="6822"/>
                  </a:lnTo>
                  <a:lnTo>
                    <a:pt x="11813" y="6581"/>
                  </a:lnTo>
                  <a:lnTo>
                    <a:pt x="11940" y="6334"/>
                  </a:lnTo>
                  <a:lnTo>
                    <a:pt x="12042" y="6087"/>
                  </a:lnTo>
                  <a:lnTo>
                    <a:pt x="12137" y="5834"/>
                  </a:lnTo>
                  <a:lnTo>
                    <a:pt x="12208" y="5574"/>
                  </a:lnTo>
                  <a:lnTo>
                    <a:pt x="12264" y="5313"/>
                  </a:lnTo>
                  <a:lnTo>
                    <a:pt x="12311" y="5046"/>
                  </a:lnTo>
                  <a:lnTo>
                    <a:pt x="12335" y="4786"/>
                  </a:lnTo>
                  <a:lnTo>
                    <a:pt x="12343" y="4519"/>
                  </a:lnTo>
                  <a:lnTo>
                    <a:pt x="12335" y="4252"/>
                  </a:lnTo>
                  <a:lnTo>
                    <a:pt x="12311" y="3985"/>
                  </a:lnTo>
                  <a:lnTo>
                    <a:pt x="12264" y="3725"/>
                  </a:lnTo>
                  <a:lnTo>
                    <a:pt x="12201" y="3458"/>
                  </a:lnTo>
                  <a:lnTo>
                    <a:pt x="12122" y="3198"/>
                  </a:lnTo>
                  <a:lnTo>
                    <a:pt x="12074" y="3071"/>
                  </a:lnTo>
                  <a:lnTo>
                    <a:pt x="12019" y="2944"/>
                  </a:lnTo>
                  <a:lnTo>
                    <a:pt x="11963" y="2817"/>
                  </a:lnTo>
                  <a:lnTo>
                    <a:pt x="11908" y="2690"/>
                  </a:lnTo>
                  <a:lnTo>
                    <a:pt x="11837" y="2563"/>
                  </a:lnTo>
                  <a:lnTo>
                    <a:pt x="11766" y="2437"/>
                  </a:lnTo>
                  <a:lnTo>
                    <a:pt x="11695" y="2317"/>
                  </a:lnTo>
                  <a:lnTo>
                    <a:pt x="11616" y="2190"/>
                  </a:lnTo>
                  <a:lnTo>
                    <a:pt x="11529" y="2070"/>
                  </a:lnTo>
                  <a:lnTo>
                    <a:pt x="11434" y="1949"/>
                  </a:lnTo>
                  <a:lnTo>
                    <a:pt x="11339" y="1836"/>
                  </a:lnTo>
                  <a:lnTo>
                    <a:pt x="11244" y="1716"/>
                  </a:lnTo>
                  <a:lnTo>
                    <a:pt x="11078" y="1542"/>
                  </a:lnTo>
                  <a:lnTo>
                    <a:pt x="10913" y="1382"/>
                  </a:lnTo>
                  <a:lnTo>
                    <a:pt x="10731" y="1229"/>
                  </a:lnTo>
                  <a:lnTo>
                    <a:pt x="10541" y="1082"/>
                  </a:lnTo>
                  <a:lnTo>
                    <a:pt x="10344" y="942"/>
                  </a:lnTo>
                  <a:lnTo>
                    <a:pt x="10138" y="815"/>
                  </a:lnTo>
                  <a:lnTo>
                    <a:pt x="9925" y="695"/>
                  </a:lnTo>
                  <a:lnTo>
                    <a:pt x="9712" y="588"/>
                  </a:lnTo>
                  <a:lnTo>
                    <a:pt x="9482" y="488"/>
                  </a:lnTo>
                  <a:lnTo>
                    <a:pt x="9253" y="394"/>
                  </a:lnTo>
                  <a:lnTo>
                    <a:pt x="9016" y="314"/>
                  </a:lnTo>
                  <a:lnTo>
                    <a:pt x="8779" y="241"/>
                  </a:lnTo>
                  <a:lnTo>
                    <a:pt x="8534" y="181"/>
                  </a:lnTo>
                  <a:lnTo>
                    <a:pt x="8289" y="127"/>
                  </a:lnTo>
                  <a:lnTo>
                    <a:pt x="8044" y="81"/>
                  </a:lnTo>
                  <a:lnTo>
                    <a:pt x="7791" y="47"/>
                  </a:lnTo>
                  <a:lnTo>
                    <a:pt x="7539" y="21"/>
                  </a:lnTo>
                  <a:lnTo>
                    <a:pt x="7286" y="7"/>
                  </a:lnTo>
                  <a:lnTo>
                    <a:pt x="703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 name="Google Shape;625;p33"/>
            <p:cNvSpPr/>
            <p:nvPr/>
          </p:nvSpPr>
          <p:spPr>
            <a:xfrm>
              <a:off x="-4313750" y="-4017700"/>
              <a:ext cx="156275" cy="103150"/>
            </a:xfrm>
            <a:custGeom>
              <a:avLst/>
              <a:gdLst/>
              <a:ahLst/>
              <a:cxnLst/>
              <a:rect l="l" t="t" r="r" b="b"/>
              <a:pathLst>
                <a:path w="6251" h="4126" extrusionOk="0">
                  <a:moveTo>
                    <a:pt x="4347" y="1"/>
                  </a:moveTo>
                  <a:lnTo>
                    <a:pt x="4228" y="7"/>
                  </a:lnTo>
                  <a:lnTo>
                    <a:pt x="4110" y="14"/>
                  </a:lnTo>
                  <a:lnTo>
                    <a:pt x="3991" y="27"/>
                  </a:lnTo>
                  <a:lnTo>
                    <a:pt x="3873" y="47"/>
                  </a:lnTo>
                  <a:lnTo>
                    <a:pt x="3762" y="74"/>
                  </a:lnTo>
                  <a:lnTo>
                    <a:pt x="3643" y="101"/>
                  </a:lnTo>
                  <a:lnTo>
                    <a:pt x="3525" y="141"/>
                  </a:lnTo>
                  <a:lnTo>
                    <a:pt x="3414" y="174"/>
                  </a:lnTo>
                  <a:lnTo>
                    <a:pt x="3296" y="221"/>
                  </a:lnTo>
                  <a:lnTo>
                    <a:pt x="3185" y="268"/>
                  </a:lnTo>
                  <a:lnTo>
                    <a:pt x="3082" y="314"/>
                  </a:lnTo>
                  <a:lnTo>
                    <a:pt x="2972" y="375"/>
                  </a:lnTo>
                  <a:lnTo>
                    <a:pt x="2869" y="428"/>
                  </a:lnTo>
                  <a:lnTo>
                    <a:pt x="2766" y="495"/>
                  </a:lnTo>
                  <a:lnTo>
                    <a:pt x="2671" y="555"/>
                  </a:lnTo>
                  <a:lnTo>
                    <a:pt x="2577" y="621"/>
                  </a:lnTo>
                  <a:lnTo>
                    <a:pt x="2482" y="695"/>
                  </a:lnTo>
                  <a:lnTo>
                    <a:pt x="2395" y="768"/>
                  </a:lnTo>
                  <a:lnTo>
                    <a:pt x="2261" y="868"/>
                  </a:lnTo>
                  <a:lnTo>
                    <a:pt x="2126" y="948"/>
                  </a:lnTo>
                  <a:lnTo>
                    <a:pt x="1984" y="1015"/>
                  </a:lnTo>
                  <a:lnTo>
                    <a:pt x="1834" y="1069"/>
                  </a:lnTo>
                  <a:lnTo>
                    <a:pt x="1692" y="1102"/>
                  </a:lnTo>
                  <a:lnTo>
                    <a:pt x="1549" y="1129"/>
                  </a:lnTo>
                  <a:lnTo>
                    <a:pt x="1399" y="1135"/>
                  </a:lnTo>
                  <a:lnTo>
                    <a:pt x="1257" y="1129"/>
                  </a:lnTo>
                  <a:lnTo>
                    <a:pt x="1115" y="1115"/>
                  </a:lnTo>
                  <a:lnTo>
                    <a:pt x="973" y="1082"/>
                  </a:lnTo>
                  <a:lnTo>
                    <a:pt x="830" y="1049"/>
                  </a:lnTo>
                  <a:lnTo>
                    <a:pt x="704" y="995"/>
                  </a:lnTo>
                  <a:lnTo>
                    <a:pt x="578" y="935"/>
                  </a:lnTo>
                  <a:lnTo>
                    <a:pt x="451" y="868"/>
                  </a:lnTo>
                  <a:lnTo>
                    <a:pt x="340" y="795"/>
                  </a:lnTo>
                  <a:lnTo>
                    <a:pt x="230" y="708"/>
                  </a:lnTo>
                  <a:lnTo>
                    <a:pt x="167" y="842"/>
                  </a:lnTo>
                  <a:lnTo>
                    <a:pt x="111" y="975"/>
                  </a:lnTo>
                  <a:lnTo>
                    <a:pt x="64" y="1115"/>
                  </a:lnTo>
                  <a:lnTo>
                    <a:pt x="32" y="1255"/>
                  </a:lnTo>
                  <a:lnTo>
                    <a:pt x="9" y="1396"/>
                  </a:lnTo>
                  <a:lnTo>
                    <a:pt x="1" y="1536"/>
                  </a:lnTo>
                  <a:lnTo>
                    <a:pt x="1" y="1683"/>
                  </a:lnTo>
                  <a:lnTo>
                    <a:pt x="17" y="1829"/>
                  </a:lnTo>
                  <a:lnTo>
                    <a:pt x="40" y="1976"/>
                  </a:lnTo>
                  <a:lnTo>
                    <a:pt x="80" y="2123"/>
                  </a:lnTo>
                  <a:lnTo>
                    <a:pt x="127" y="2277"/>
                  </a:lnTo>
                  <a:lnTo>
                    <a:pt x="198" y="2423"/>
                  </a:lnTo>
                  <a:lnTo>
                    <a:pt x="269" y="2570"/>
                  </a:lnTo>
                  <a:lnTo>
                    <a:pt x="364" y="2717"/>
                  </a:lnTo>
                  <a:lnTo>
                    <a:pt x="467" y="2864"/>
                  </a:lnTo>
                  <a:lnTo>
                    <a:pt x="585" y="3011"/>
                  </a:lnTo>
                  <a:lnTo>
                    <a:pt x="672" y="3104"/>
                  </a:lnTo>
                  <a:lnTo>
                    <a:pt x="767" y="3198"/>
                  </a:lnTo>
                  <a:lnTo>
                    <a:pt x="870" y="3291"/>
                  </a:lnTo>
                  <a:lnTo>
                    <a:pt x="981" y="3371"/>
                  </a:lnTo>
                  <a:lnTo>
                    <a:pt x="1083" y="3451"/>
                  </a:lnTo>
                  <a:lnTo>
                    <a:pt x="1202" y="3531"/>
                  </a:lnTo>
                  <a:lnTo>
                    <a:pt x="1312" y="3605"/>
                  </a:lnTo>
                  <a:lnTo>
                    <a:pt x="1439" y="3672"/>
                  </a:lnTo>
                  <a:lnTo>
                    <a:pt x="1557" y="3732"/>
                  </a:lnTo>
                  <a:lnTo>
                    <a:pt x="1684" y="3792"/>
                  </a:lnTo>
                  <a:lnTo>
                    <a:pt x="1810" y="3845"/>
                  </a:lnTo>
                  <a:lnTo>
                    <a:pt x="1945" y="3898"/>
                  </a:lnTo>
                  <a:lnTo>
                    <a:pt x="2079" y="3939"/>
                  </a:lnTo>
                  <a:lnTo>
                    <a:pt x="2213" y="3979"/>
                  </a:lnTo>
                  <a:lnTo>
                    <a:pt x="2348" y="4012"/>
                  </a:lnTo>
                  <a:lnTo>
                    <a:pt x="2490" y="4045"/>
                  </a:lnTo>
                  <a:lnTo>
                    <a:pt x="2632" y="4072"/>
                  </a:lnTo>
                  <a:lnTo>
                    <a:pt x="2766" y="4092"/>
                  </a:lnTo>
                  <a:lnTo>
                    <a:pt x="2909" y="4105"/>
                  </a:lnTo>
                  <a:lnTo>
                    <a:pt x="3059" y="4119"/>
                  </a:lnTo>
                  <a:lnTo>
                    <a:pt x="3201" y="4125"/>
                  </a:lnTo>
                  <a:lnTo>
                    <a:pt x="3343" y="4125"/>
                  </a:lnTo>
                  <a:lnTo>
                    <a:pt x="3485" y="4119"/>
                  </a:lnTo>
                  <a:lnTo>
                    <a:pt x="3628" y="4112"/>
                  </a:lnTo>
                  <a:lnTo>
                    <a:pt x="3770" y="4099"/>
                  </a:lnTo>
                  <a:lnTo>
                    <a:pt x="3912" y="4079"/>
                  </a:lnTo>
                  <a:lnTo>
                    <a:pt x="4054" y="4052"/>
                  </a:lnTo>
                  <a:lnTo>
                    <a:pt x="4197" y="4025"/>
                  </a:lnTo>
                  <a:lnTo>
                    <a:pt x="4339" y="3985"/>
                  </a:lnTo>
                  <a:lnTo>
                    <a:pt x="4473" y="3945"/>
                  </a:lnTo>
                  <a:lnTo>
                    <a:pt x="4607" y="3898"/>
                  </a:lnTo>
                  <a:lnTo>
                    <a:pt x="4742" y="3852"/>
                  </a:lnTo>
                  <a:lnTo>
                    <a:pt x="4868" y="3798"/>
                  </a:lnTo>
                  <a:lnTo>
                    <a:pt x="4987" y="3738"/>
                  </a:lnTo>
                  <a:lnTo>
                    <a:pt x="5105" y="3672"/>
                  </a:lnTo>
                  <a:lnTo>
                    <a:pt x="5216" y="3598"/>
                  </a:lnTo>
                  <a:lnTo>
                    <a:pt x="5319" y="3525"/>
                  </a:lnTo>
                  <a:lnTo>
                    <a:pt x="5421" y="3445"/>
                  </a:lnTo>
                  <a:lnTo>
                    <a:pt x="5516" y="3358"/>
                  </a:lnTo>
                  <a:lnTo>
                    <a:pt x="5611" y="3271"/>
                  </a:lnTo>
                  <a:lnTo>
                    <a:pt x="5698" y="3178"/>
                  </a:lnTo>
                  <a:lnTo>
                    <a:pt x="5777" y="3084"/>
                  </a:lnTo>
                  <a:lnTo>
                    <a:pt x="5848" y="2984"/>
                  </a:lnTo>
                  <a:lnTo>
                    <a:pt x="5919" y="2877"/>
                  </a:lnTo>
                  <a:lnTo>
                    <a:pt x="5982" y="2777"/>
                  </a:lnTo>
                  <a:lnTo>
                    <a:pt x="6038" y="2670"/>
                  </a:lnTo>
                  <a:lnTo>
                    <a:pt x="6085" y="2557"/>
                  </a:lnTo>
                  <a:lnTo>
                    <a:pt x="6132" y="2450"/>
                  </a:lnTo>
                  <a:lnTo>
                    <a:pt x="6172" y="2337"/>
                  </a:lnTo>
                  <a:lnTo>
                    <a:pt x="6196" y="2223"/>
                  </a:lnTo>
                  <a:lnTo>
                    <a:pt x="6219" y="2103"/>
                  </a:lnTo>
                  <a:lnTo>
                    <a:pt x="6235" y="1990"/>
                  </a:lnTo>
                  <a:lnTo>
                    <a:pt x="6251" y="1876"/>
                  </a:lnTo>
                  <a:lnTo>
                    <a:pt x="6251" y="1756"/>
                  </a:lnTo>
                  <a:lnTo>
                    <a:pt x="6243" y="1643"/>
                  </a:lnTo>
                  <a:lnTo>
                    <a:pt x="6227" y="1522"/>
                  </a:lnTo>
                  <a:lnTo>
                    <a:pt x="6211" y="1409"/>
                  </a:lnTo>
                  <a:lnTo>
                    <a:pt x="6180" y="1296"/>
                  </a:lnTo>
                  <a:lnTo>
                    <a:pt x="6140" y="1182"/>
                  </a:lnTo>
                  <a:lnTo>
                    <a:pt x="6093" y="1075"/>
                  </a:lnTo>
                  <a:lnTo>
                    <a:pt x="6046" y="969"/>
                  </a:lnTo>
                  <a:lnTo>
                    <a:pt x="5982" y="862"/>
                  </a:lnTo>
                  <a:lnTo>
                    <a:pt x="5911" y="755"/>
                  </a:lnTo>
                  <a:lnTo>
                    <a:pt x="5824" y="655"/>
                  </a:lnTo>
                  <a:lnTo>
                    <a:pt x="5737" y="555"/>
                  </a:lnTo>
                  <a:lnTo>
                    <a:pt x="5650" y="468"/>
                  </a:lnTo>
                  <a:lnTo>
                    <a:pt x="5556" y="388"/>
                  </a:lnTo>
                  <a:lnTo>
                    <a:pt x="5453" y="321"/>
                  </a:lnTo>
                  <a:lnTo>
                    <a:pt x="5358" y="254"/>
                  </a:lnTo>
                  <a:lnTo>
                    <a:pt x="5255" y="201"/>
                  </a:lnTo>
                  <a:lnTo>
                    <a:pt x="5145" y="154"/>
                  </a:lnTo>
                  <a:lnTo>
                    <a:pt x="5034" y="108"/>
                  </a:lnTo>
                  <a:lnTo>
                    <a:pt x="4923" y="74"/>
                  </a:lnTo>
                  <a:lnTo>
                    <a:pt x="4813" y="47"/>
                  </a:lnTo>
                  <a:lnTo>
                    <a:pt x="4694" y="27"/>
                  </a:lnTo>
                  <a:lnTo>
                    <a:pt x="4584" y="14"/>
                  </a:lnTo>
                  <a:lnTo>
                    <a:pt x="4465" y="7"/>
                  </a:lnTo>
                  <a:lnTo>
                    <a:pt x="43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 name="Google Shape;626;p33"/>
            <p:cNvSpPr/>
            <p:nvPr/>
          </p:nvSpPr>
          <p:spPr>
            <a:xfrm>
              <a:off x="-5070325" y="-4291500"/>
              <a:ext cx="195775" cy="845650"/>
            </a:xfrm>
            <a:custGeom>
              <a:avLst/>
              <a:gdLst/>
              <a:ahLst/>
              <a:cxnLst/>
              <a:rect l="l" t="t" r="r" b="b"/>
              <a:pathLst>
                <a:path w="7831" h="33826" extrusionOk="0">
                  <a:moveTo>
                    <a:pt x="4678" y="0"/>
                  </a:moveTo>
                  <a:lnTo>
                    <a:pt x="4441" y="7"/>
                  </a:lnTo>
                  <a:lnTo>
                    <a:pt x="4212" y="14"/>
                  </a:lnTo>
                  <a:lnTo>
                    <a:pt x="3983" y="27"/>
                  </a:lnTo>
                  <a:lnTo>
                    <a:pt x="3754" y="40"/>
                  </a:lnTo>
                  <a:lnTo>
                    <a:pt x="3532" y="67"/>
                  </a:lnTo>
                  <a:lnTo>
                    <a:pt x="3311" y="100"/>
                  </a:lnTo>
                  <a:lnTo>
                    <a:pt x="3090" y="134"/>
                  </a:lnTo>
                  <a:lnTo>
                    <a:pt x="2876" y="181"/>
                  </a:lnTo>
                  <a:lnTo>
                    <a:pt x="2663" y="234"/>
                  </a:lnTo>
                  <a:lnTo>
                    <a:pt x="2458" y="301"/>
                  </a:lnTo>
                  <a:lnTo>
                    <a:pt x="2260" y="367"/>
                  </a:lnTo>
                  <a:lnTo>
                    <a:pt x="2055" y="448"/>
                  </a:lnTo>
                  <a:lnTo>
                    <a:pt x="1865" y="534"/>
                  </a:lnTo>
                  <a:lnTo>
                    <a:pt x="1675" y="634"/>
                  </a:lnTo>
                  <a:lnTo>
                    <a:pt x="1486" y="741"/>
                  </a:lnTo>
                  <a:lnTo>
                    <a:pt x="1304" y="861"/>
                  </a:lnTo>
                  <a:lnTo>
                    <a:pt x="1130" y="995"/>
                  </a:lnTo>
                  <a:lnTo>
                    <a:pt x="964" y="1135"/>
                  </a:lnTo>
                  <a:lnTo>
                    <a:pt x="798" y="1288"/>
                  </a:lnTo>
                  <a:lnTo>
                    <a:pt x="727" y="1362"/>
                  </a:lnTo>
                  <a:lnTo>
                    <a:pt x="664" y="1442"/>
                  </a:lnTo>
                  <a:lnTo>
                    <a:pt x="601" y="1529"/>
                  </a:lnTo>
                  <a:lnTo>
                    <a:pt x="545" y="1629"/>
                  </a:lnTo>
                  <a:lnTo>
                    <a:pt x="490" y="1736"/>
                  </a:lnTo>
                  <a:lnTo>
                    <a:pt x="443" y="1849"/>
                  </a:lnTo>
                  <a:lnTo>
                    <a:pt x="395" y="1969"/>
                  </a:lnTo>
                  <a:lnTo>
                    <a:pt x="348" y="2096"/>
                  </a:lnTo>
                  <a:lnTo>
                    <a:pt x="269" y="2370"/>
                  </a:lnTo>
                  <a:lnTo>
                    <a:pt x="206" y="2663"/>
                  </a:lnTo>
                  <a:lnTo>
                    <a:pt x="150" y="2984"/>
                  </a:lnTo>
                  <a:lnTo>
                    <a:pt x="103" y="3324"/>
                  </a:lnTo>
                  <a:lnTo>
                    <a:pt x="63" y="3685"/>
                  </a:lnTo>
                  <a:lnTo>
                    <a:pt x="40" y="4065"/>
                  </a:lnTo>
                  <a:lnTo>
                    <a:pt x="16" y="4452"/>
                  </a:lnTo>
                  <a:lnTo>
                    <a:pt x="0" y="4853"/>
                  </a:lnTo>
                  <a:lnTo>
                    <a:pt x="0" y="5266"/>
                  </a:lnTo>
                  <a:lnTo>
                    <a:pt x="0" y="5687"/>
                  </a:lnTo>
                  <a:lnTo>
                    <a:pt x="8" y="6114"/>
                  </a:lnTo>
                  <a:lnTo>
                    <a:pt x="16" y="6541"/>
                  </a:lnTo>
                  <a:lnTo>
                    <a:pt x="48" y="7402"/>
                  </a:lnTo>
                  <a:lnTo>
                    <a:pt x="95" y="8256"/>
                  </a:lnTo>
                  <a:lnTo>
                    <a:pt x="150" y="9077"/>
                  </a:lnTo>
                  <a:lnTo>
                    <a:pt x="206" y="9858"/>
                  </a:lnTo>
                  <a:lnTo>
                    <a:pt x="253" y="10579"/>
                  </a:lnTo>
                  <a:lnTo>
                    <a:pt x="301" y="11220"/>
                  </a:lnTo>
                  <a:lnTo>
                    <a:pt x="324" y="11767"/>
                  </a:lnTo>
                  <a:lnTo>
                    <a:pt x="332" y="12001"/>
                  </a:lnTo>
                  <a:lnTo>
                    <a:pt x="332" y="12201"/>
                  </a:lnTo>
                  <a:lnTo>
                    <a:pt x="308" y="13516"/>
                  </a:lnTo>
                  <a:lnTo>
                    <a:pt x="301" y="14824"/>
                  </a:lnTo>
                  <a:lnTo>
                    <a:pt x="301" y="16139"/>
                  </a:lnTo>
                  <a:lnTo>
                    <a:pt x="301" y="17447"/>
                  </a:lnTo>
                  <a:lnTo>
                    <a:pt x="316" y="18762"/>
                  </a:lnTo>
                  <a:lnTo>
                    <a:pt x="324" y="20076"/>
                  </a:lnTo>
                  <a:lnTo>
                    <a:pt x="364" y="22699"/>
                  </a:lnTo>
                  <a:lnTo>
                    <a:pt x="411" y="25322"/>
                  </a:lnTo>
                  <a:lnTo>
                    <a:pt x="451" y="27945"/>
                  </a:lnTo>
                  <a:lnTo>
                    <a:pt x="466" y="29260"/>
                  </a:lnTo>
                  <a:lnTo>
                    <a:pt x="482" y="30568"/>
                  </a:lnTo>
                  <a:lnTo>
                    <a:pt x="490" y="31883"/>
                  </a:lnTo>
                  <a:lnTo>
                    <a:pt x="490" y="33191"/>
                  </a:lnTo>
                  <a:lnTo>
                    <a:pt x="664" y="33191"/>
                  </a:lnTo>
                  <a:lnTo>
                    <a:pt x="846" y="33198"/>
                  </a:lnTo>
                  <a:lnTo>
                    <a:pt x="1028" y="33211"/>
                  </a:lnTo>
                  <a:lnTo>
                    <a:pt x="1201" y="33231"/>
                  </a:lnTo>
                  <a:lnTo>
                    <a:pt x="1383" y="33251"/>
                  </a:lnTo>
                  <a:lnTo>
                    <a:pt x="1557" y="33278"/>
                  </a:lnTo>
                  <a:lnTo>
                    <a:pt x="1905" y="33345"/>
                  </a:lnTo>
                  <a:lnTo>
                    <a:pt x="2624" y="33485"/>
                  </a:lnTo>
                  <a:lnTo>
                    <a:pt x="2987" y="33545"/>
                  </a:lnTo>
                  <a:lnTo>
                    <a:pt x="3366" y="33605"/>
                  </a:lnTo>
                  <a:lnTo>
                    <a:pt x="3785" y="33652"/>
                  </a:lnTo>
                  <a:lnTo>
                    <a:pt x="4212" y="33685"/>
                  </a:lnTo>
                  <a:lnTo>
                    <a:pt x="4639" y="33718"/>
                  </a:lnTo>
                  <a:lnTo>
                    <a:pt x="5073" y="33745"/>
                  </a:lnTo>
                  <a:lnTo>
                    <a:pt x="5927" y="33785"/>
                  </a:lnTo>
                  <a:lnTo>
                    <a:pt x="6796" y="33825"/>
                  </a:lnTo>
                  <a:lnTo>
                    <a:pt x="7230" y="19589"/>
                  </a:lnTo>
                  <a:lnTo>
                    <a:pt x="7452" y="12468"/>
                  </a:lnTo>
                  <a:lnTo>
                    <a:pt x="7657" y="5346"/>
                  </a:lnTo>
                  <a:lnTo>
                    <a:pt x="7689" y="3978"/>
                  </a:lnTo>
                  <a:lnTo>
                    <a:pt x="7728" y="2677"/>
                  </a:lnTo>
                  <a:lnTo>
                    <a:pt x="7776" y="1435"/>
                  </a:lnTo>
                  <a:lnTo>
                    <a:pt x="7831" y="261"/>
                  </a:lnTo>
                  <a:lnTo>
                    <a:pt x="6851" y="147"/>
                  </a:lnTo>
                  <a:lnTo>
                    <a:pt x="6361" y="100"/>
                  </a:lnTo>
                  <a:lnTo>
                    <a:pt x="5871" y="54"/>
                  </a:lnTo>
                  <a:lnTo>
                    <a:pt x="5389" y="20"/>
                  </a:lnTo>
                  <a:lnTo>
                    <a:pt x="4915" y="7"/>
                  </a:lnTo>
                  <a:lnTo>
                    <a:pt x="467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 name="Google Shape;627;p33"/>
            <p:cNvSpPr/>
            <p:nvPr/>
          </p:nvSpPr>
          <p:spPr>
            <a:xfrm>
              <a:off x="-5538300" y="-4015850"/>
              <a:ext cx="408725" cy="215925"/>
            </a:xfrm>
            <a:custGeom>
              <a:avLst/>
              <a:gdLst/>
              <a:ahLst/>
              <a:cxnLst/>
              <a:rect l="l" t="t" r="r" b="b"/>
              <a:pathLst>
                <a:path w="16349" h="8637" extrusionOk="0">
                  <a:moveTo>
                    <a:pt x="16349" y="0"/>
                  </a:moveTo>
                  <a:lnTo>
                    <a:pt x="15796" y="87"/>
                  </a:lnTo>
                  <a:lnTo>
                    <a:pt x="15235" y="180"/>
                  </a:lnTo>
                  <a:lnTo>
                    <a:pt x="14682" y="274"/>
                  </a:lnTo>
                  <a:lnTo>
                    <a:pt x="14136" y="381"/>
                  </a:lnTo>
                  <a:lnTo>
                    <a:pt x="13583" y="487"/>
                  </a:lnTo>
                  <a:lnTo>
                    <a:pt x="13046" y="601"/>
                  </a:lnTo>
                  <a:lnTo>
                    <a:pt x="12501" y="721"/>
                  </a:lnTo>
                  <a:lnTo>
                    <a:pt x="11963" y="848"/>
                  </a:lnTo>
                  <a:lnTo>
                    <a:pt x="11426" y="975"/>
                  </a:lnTo>
                  <a:lnTo>
                    <a:pt x="10897" y="1108"/>
                  </a:lnTo>
                  <a:lnTo>
                    <a:pt x="10367" y="1248"/>
                  </a:lnTo>
                  <a:lnTo>
                    <a:pt x="9838" y="1395"/>
                  </a:lnTo>
                  <a:lnTo>
                    <a:pt x="9316" y="1549"/>
                  </a:lnTo>
                  <a:lnTo>
                    <a:pt x="8795" y="1702"/>
                  </a:lnTo>
                  <a:lnTo>
                    <a:pt x="8281" y="1862"/>
                  </a:lnTo>
                  <a:lnTo>
                    <a:pt x="7768" y="2029"/>
                  </a:lnTo>
                  <a:lnTo>
                    <a:pt x="7254" y="2196"/>
                  </a:lnTo>
                  <a:lnTo>
                    <a:pt x="6748" y="2376"/>
                  </a:lnTo>
                  <a:lnTo>
                    <a:pt x="6250" y="2556"/>
                  </a:lnTo>
                  <a:lnTo>
                    <a:pt x="5745" y="2743"/>
                  </a:lnTo>
                  <a:lnTo>
                    <a:pt x="5247" y="2930"/>
                  </a:lnTo>
                  <a:lnTo>
                    <a:pt x="4757" y="3124"/>
                  </a:lnTo>
                  <a:lnTo>
                    <a:pt x="4267" y="3324"/>
                  </a:lnTo>
                  <a:lnTo>
                    <a:pt x="3777" y="3531"/>
                  </a:lnTo>
                  <a:lnTo>
                    <a:pt x="3295" y="3744"/>
                  </a:lnTo>
                  <a:lnTo>
                    <a:pt x="2813" y="3958"/>
                  </a:lnTo>
                  <a:lnTo>
                    <a:pt x="2331" y="4178"/>
                  </a:lnTo>
                  <a:lnTo>
                    <a:pt x="1857" y="4398"/>
                  </a:lnTo>
                  <a:lnTo>
                    <a:pt x="1391" y="4632"/>
                  </a:lnTo>
                  <a:lnTo>
                    <a:pt x="925" y="4866"/>
                  </a:lnTo>
                  <a:lnTo>
                    <a:pt x="458" y="5099"/>
                  </a:lnTo>
                  <a:lnTo>
                    <a:pt x="0" y="5346"/>
                  </a:lnTo>
                  <a:lnTo>
                    <a:pt x="2789" y="6968"/>
                  </a:lnTo>
                  <a:lnTo>
                    <a:pt x="3129" y="7175"/>
                  </a:lnTo>
                  <a:lnTo>
                    <a:pt x="3485" y="7375"/>
                  </a:lnTo>
                  <a:lnTo>
                    <a:pt x="4212" y="7776"/>
                  </a:lnTo>
                  <a:lnTo>
                    <a:pt x="4567" y="7983"/>
                  </a:lnTo>
                  <a:lnTo>
                    <a:pt x="4923" y="8189"/>
                  </a:lnTo>
                  <a:lnTo>
                    <a:pt x="5263" y="8410"/>
                  </a:lnTo>
                  <a:lnTo>
                    <a:pt x="5595" y="8637"/>
                  </a:lnTo>
                  <a:lnTo>
                    <a:pt x="6108" y="8303"/>
                  </a:lnTo>
                  <a:lnTo>
                    <a:pt x="6630" y="7983"/>
                  </a:lnTo>
                  <a:lnTo>
                    <a:pt x="7151" y="7662"/>
                  </a:lnTo>
                  <a:lnTo>
                    <a:pt x="7673" y="7348"/>
                  </a:lnTo>
                  <a:lnTo>
                    <a:pt x="8210" y="7035"/>
                  </a:lnTo>
                  <a:lnTo>
                    <a:pt x="8739" y="6734"/>
                  </a:lnTo>
                  <a:lnTo>
                    <a:pt x="9285" y="6434"/>
                  </a:lnTo>
                  <a:lnTo>
                    <a:pt x="9830" y="6140"/>
                  </a:lnTo>
                  <a:lnTo>
                    <a:pt x="10375" y="5853"/>
                  </a:lnTo>
                  <a:lnTo>
                    <a:pt x="10936" y="5573"/>
                  </a:lnTo>
                  <a:lnTo>
                    <a:pt x="11489" y="5299"/>
                  </a:lnTo>
                  <a:lnTo>
                    <a:pt x="12058" y="5026"/>
                  </a:lnTo>
                  <a:lnTo>
                    <a:pt x="12627" y="4759"/>
                  </a:lnTo>
                  <a:lnTo>
                    <a:pt x="13196" y="4499"/>
                  </a:lnTo>
                  <a:lnTo>
                    <a:pt x="13773" y="4245"/>
                  </a:lnTo>
                  <a:lnTo>
                    <a:pt x="14358" y="3998"/>
                  </a:lnTo>
                  <a:lnTo>
                    <a:pt x="14516" y="3945"/>
                  </a:lnTo>
                  <a:lnTo>
                    <a:pt x="14674" y="3905"/>
                  </a:lnTo>
                  <a:lnTo>
                    <a:pt x="14824" y="3878"/>
                  </a:lnTo>
                  <a:lnTo>
                    <a:pt x="14974" y="3865"/>
                  </a:lnTo>
                  <a:lnTo>
                    <a:pt x="15116" y="3865"/>
                  </a:lnTo>
                  <a:lnTo>
                    <a:pt x="15258" y="3878"/>
                  </a:lnTo>
                  <a:lnTo>
                    <a:pt x="15393" y="3905"/>
                  </a:lnTo>
                  <a:lnTo>
                    <a:pt x="15527" y="3938"/>
                  </a:lnTo>
                  <a:lnTo>
                    <a:pt x="15653" y="3985"/>
                  </a:lnTo>
                  <a:lnTo>
                    <a:pt x="15772" y="4038"/>
                  </a:lnTo>
                  <a:lnTo>
                    <a:pt x="15883" y="4105"/>
                  </a:lnTo>
                  <a:lnTo>
                    <a:pt x="15993" y="4172"/>
                  </a:lnTo>
                  <a:lnTo>
                    <a:pt x="16088" y="4252"/>
                  </a:lnTo>
                  <a:lnTo>
                    <a:pt x="16175" y="4338"/>
                  </a:lnTo>
                  <a:lnTo>
                    <a:pt x="16254" y="4425"/>
                  </a:lnTo>
                  <a:lnTo>
                    <a:pt x="16325" y="4525"/>
                  </a:lnTo>
                  <a:lnTo>
                    <a:pt x="16333" y="2263"/>
                  </a:lnTo>
                  <a:lnTo>
                    <a:pt x="16341" y="1135"/>
                  </a:lnTo>
                  <a:lnTo>
                    <a:pt x="16349"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 name="Google Shape;628;p33"/>
            <p:cNvSpPr/>
            <p:nvPr/>
          </p:nvSpPr>
          <p:spPr>
            <a:xfrm>
              <a:off x="-6223975" y="-2203975"/>
              <a:ext cx="966200" cy="698300"/>
            </a:xfrm>
            <a:custGeom>
              <a:avLst/>
              <a:gdLst/>
              <a:ahLst/>
              <a:cxnLst/>
              <a:rect l="l" t="t" r="r" b="b"/>
              <a:pathLst>
                <a:path w="38648" h="27932" extrusionOk="0">
                  <a:moveTo>
                    <a:pt x="18024" y="0"/>
                  </a:moveTo>
                  <a:lnTo>
                    <a:pt x="17455" y="7"/>
                  </a:lnTo>
                  <a:lnTo>
                    <a:pt x="16886" y="20"/>
                  </a:lnTo>
                  <a:lnTo>
                    <a:pt x="16317" y="54"/>
                  </a:lnTo>
                  <a:lnTo>
                    <a:pt x="15741" y="94"/>
                  </a:lnTo>
                  <a:lnTo>
                    <a:pt x="15172" y="141"/>
                  </a:lnTo>
                  <a:lnTo>
                    <a:pt x="14603" y="207"/>
                  </a:lnTo>
                  <a:lnTo>
                    <a:pt x="14034" y="281"/>
                  </a:lnTo>
                  <a:lnTo>
                    <a:pt x="13473" y="361"/>
                  </a:lnTo>
                  <a:lnTo>
                    <a:pt x="12904" y="461"/>
                  </a:lnTo>
                  <a:lnTo>
                    <a:pt x="12343" y="568"/>
                  </a:lnTo>
                  <a:lnTo>
                    <a:pt x="11782" y="688"/>
                  </a:lnTo>
                  <a:lnTo>
                    <a:pt x="11221" y="815"/>
                  </a:lnTo>
                  <a:lnTo>
                    <a:pt x="10668" y="961"/>
                  </a:lnTo>
                  <a:lnTo>
                    <a:pt x="10115" y="1115"/>
                  </a:lnTo>
                  <a:lnTo>
                    <a:pt x="9569" y="1275"/>
                  </a:lnTo>
                  <a:lnTo>
                    <a:pt x="9222" y="1389"/>
                  </a:lnTo>
                  <a:lnTo>
                    <a:pt x="8874" y="1502"/>
                  </a:lnTo>
                  <a:lnTo>
                    <a:pt x="8542" y="1622"/>
                  </a:lnTo>
                  <a:lnTo>
                    <a:pt x="8218" y="1742"/>
                  </a:lnTo>
                  <a:lnTo>
                    <a:pt x="7894" y="1869"/>
                  </a:lnTo>
                  <a:lnTo>
                    <a:pt x="7586" y="1996"/>
                  </a:lnTo>
                  <a:lnTo>
                    <a:pt x="7278" y="2123"/>
                  </a:lnTo>
                  <a:lnTo>
                    <a:pt x="6978" y="2256"/>
                  </a:lnTo>
                  <a:lnTo>
                    <a:pt x="6693" y="2396"/>
                  </a:lnTo>
                  <a:lnTo>
                    <a:pt x="6409" y="2530"/>
                  </a:lnTo>
                  <a:lnTo>
                    <a:pt x="6132" y="2677"/>
                  </a:lnTo>
                  <a:lnTo>
                    <a:pt x="5864" y="2817"/>
                  </a:lnTo>
                  <a:lnTo>
                    <a:pt x="5603" y="2964"/>
                  </a:lnTo>
                  <a:lnTo>
                    <a:pt x="5342" y="3111"/>
                  </a:lnTo>
                  <a:lnTo>
                    <a:pt x="5097" y="3264"/>
                  </a:lnTo>
                  <a:lnTo>
                    <a:pt x="4852" y="3418"/>
                  </a:lnTo>
                  <a:lnTo>
                    <a:pt x="4623" y="3578"/>
                  </a:lnTo>
                  <a:lnTo>
                    <a:pt x="4394" y="3731"/>
                  </a:lnTo>
                  <a:lnTo>
                    <a:pt x="4173" y="3898"/>
                  </a:lnTo>
                  <a:lnTo>
                    <a:pt x="3951" y="4058"/>
                  </a:lnTo>
                  <a:lnTo>
                    <a:pt x="3746" y="4225"/>
                  </a:lnTo>
                  <a:lnTo>
                    <a:pt x="3540" y="4392"/>
                  </a:lnTo>
                  <a:lnTo>
                    <a:pt x="3351" y="4566"/>
                  </a:lnTo>
                  <a:lnTo>
                    <a:pt x="3161" y="4739"/>
                  </a:lnTo>
                  <a:lnTo>
                    <a:pt x="2971" y="4913"/>
                  </a:lnTo>
                  <a:lnTo>
                    <a:pt x="2798" y="5086"/>
                  </a:lnTo>
                  <a:lnTo>
                    <a:pt x="2624" y="5266"/>
                  </a:lnTo>
                  <a:lnTo>
                    <a:pt x="2458" y="5453"/>
                  </a:lnTo>
                  <a:lnTo>
                    <a:pt x="2300" y="5633"/>
                  </a:lnTo>
                  <a:lnTo>
                    <a:pt x="2150" y="5820"/>
                  </a:lnTo>
                  <a:lnTo>
                    <a:pt x="2000" y="6007"/>
                  </a:lnTo>
                  <a:lnTo>
                    <a:pt x="1857" y="6194"/>
                  </a:lnTo>
                  <a:lnTo>
                    <a:pt x="1723" y="6388"/>
                  </a:lnTo>
                  <a:lnTo>
                    <a:pt x="1597" y="6581"/>
                  </a:lnTo>
                  <a:lnTo>
                    <a:pt x="1470" y="6775"/>
                  </a:lnTo>
                  <a:lnTo>
                    <a:pt x="1352" y="6975"/>
                  </a:lnTo>
                  <a:lnTo>
                    <a:pt x="1241" y="7168"/>
                  </a:lnTo>
                  <a:lnTo>
                    <a:pt x="1130" y="7369"/>
                  </a:lnTo>
                  <a:lnTo>
                    <a:pt x="1028" y="7576"/>
                  </a:lnTo>
                  <a:lnTo>
                    <a:pt x="933" y="7776"/>
                  </a:lnTo>
                  <a:lnTo>
                    <a:pt x="838" y="7983"/>
                  </a:lnTo>
                  <a:lnTo>
                    <a:pt x="751" y="8190"/>
                  </a:lnTo>
                  <a:lnTo>
                    <a:pt x="672" y="8396"/>
                  </a:lnTo>
                  <a:lnTo>
                    <a:pt x="593" y="8610"/>
                  </a:lnTo>
                  <a:lnTo>
                    <a:pt x="522" y="8817"/>
                  </a:lnTo>
                  <a:lnTo>
                    <a:pt x="451" y="9031"/>
                  </a:lnTo>
                  <a:lnTo>
                    <a:pt x="388" y="9244"/>
                  </a:lnTo>
                  <a:lnTo>
                    <a:pt x="332" y="9464"/>
                  </a:lnTo>
                  <a:lnTo>
                    <a:pt x="285" y="9678"/>
                  </a:lnTo>
                  <a:lnTo>
                    <a:pt x="238" y="9898"/>
                  </a:lnTo>
                  <a:lnTo>
                    <a:pt x="190" y="10118"/>
                  </a:lnTo>
                  <a:lnTo>
                    <a:pt x="151" y="10339"/>
                  </a:lnTo>
                  <a:lnTo>
                    <a:pt x="87" y="10786"/>
                  </a:lnTo>
                  <a:lnTo>
                    <a:pt x="40" y="11233"/>
                  </a:lnTo>
                  <a:lnTo>
                    <a:pt x="8" y="11687"/>
                  </a:lnTo>
                  <a:lnTo>
                    <a:pt x="0" y="12141"/>
                  </a:lnTo>
                  <a:lnTo>
                    <a:pt x="0" y="12601"/>
                  </a:lnTo>
                  <a:lnTo>
                    <a:pt x="16" y="13068"/>
                  </a:lnTo>
                  <a:lnTo>
                    <a:pt x="56" y="13536"/>
                  </a:lnTo>
                  <a:lnTo>
                    <a:pt x="103" y="14003"/>
                  </a:lnTo>
                  <a:lnTo>
                    <a:pt x="166" y="14477"/>
                  </a:lnTo>
                  <a:lnTo>
                    <a:pt x="238" y="14951"/>
                  </a:lnTo>
                  <a:lnTo>
                    <a:pt x="324" y="15431"/>
                  </a:lnTo>
                  <a:lnTo>
                    <a:pt x="427" y="15905"/>
                  </a:lnTo>
                  <a:lnTo>
                    <a:pt x="538" y="16386"/>
                  </a:lnTo>
                  <a:lnTo>
                    <a:pt x="664" y="16866"/>
                  </a:lnTo>
                  <a:lnTo>
                    <a:pt x="799" y="17347"/>
                  </a:lnTo>
                  <a:lnTo>
                    <a:pt x="949" y="17827"/>
                  </a:lnTo>
                  <a:lnTo>
                    <a:pt x="1099" y="18308"/>
                  </a:lnTo>
                  <a:lnTo>
                    <a:pt x="1265" y="18788"/>
                  </a:lnTo>
                  <a:lnTo>
                    <a:pt x="1439" y="19275"/>
                  </a:lnTo>
                  <a:lnTo>
                    <a:pt x="1620" y="19749"/>
                  </a:lnTo>
                  <a:lnTo>
                    <a:pt x="1818" y="20230"/>
                  </a:lnTo>
                  <a:lnTo>
                    <a:pt x="2015" y="20710"/>
                  </a:lnTo>
                  <a:lnTo>
                    <a:pt x="2221" y="21184"/>
                  </a:lnTo>
                  <a:lnTo>
                    <a:pt x="2426" y="21658"/>
                  </a:lnTo>
                  <a:lnTo>
                    <a:pt x="2648" y="22132"/>
                  </a:lnTo>
                  <a:lnTo>
                    <a:pt x="2869" y="22599"/>
                  </a:lnTo>
                  <a:lnTo>
                    <a:pt x="3098" y="23066"/>
                  </a:lnTo>
                  <a:lnTo>
                    <a:pt x="3335" y="23527"/>
                  </a:lnTo>
                  <a:lnTo>
                    <a:pt x="3572" y="23987"/>
                  </a:lnTo>
                  <a:lnTo>
                    <a:pt x="3809" y="24448"/>
                  </a:lnTo>
                  <a:lnTo>
                    <a:pt x="4299" y="25349"/>
                  </a:lnTo>
                  <a:lnTo>
                    <a:pt x="4797" y="26230"/>
                  </a:lnTo>
                  <a:lnTo>
                    <a:pt x="5302" y="27091"/>
                  </a:lnTo>
                  <a:lnTo>
                    <a:pt x="5808" y="27932"/>
                  </a:lnTo>
                  <a:lnTo>
                    <a:pt x="5871" y="27825"/>
                  </a:lnTo>
                  <a:lnTo>
                    <a:pt x="5950" y="27725"/>
                  </a:lnTo>
                  <a:lnTo>
                    <a:pt x="6037" y="27632"/>
                  </a:lnTo>
                  <a:lnTo>
                    <a:pt x="6132" y="27538"/>
                  </a:lnTo>
                  <a:lnTo>
                    <a:pt x="6227" y="27451"/>
                  </a:lnTo>
                  <a:lnTo>
                    <a:pt x="6338" y="27371"/>
                  </a:lnTo>
                  <a:lnTo>
                    <a:pt x="6448" y="27284"/>
                  </a:lnTo>
                  <a:lnTo>
                    <a:pt x="6567" y="27211"/>
                  </a:lnTo>
                  <a:lnTo>
                    <a:pt x="6685" y="27131"/>
                  </a:lnTo>
                  <a:lnTo>
                    <a:pt x="6820" y="27064"/>
                  </a:lnTo>
                  <a:lnTo>
                    <a:pt x="7088" y="26924"/>
                  </a:lnTo>
                  <a:lnTo>
                    <a:pt x="7365" y="26797"/>
                  </a:lnTo>
                  <a:lnTo>
                    <a:pt x="7657" y="26677"/>
                  </a:lnTo>
                  <a:lnTo>
                    <a:pt x="7957" y="26564"/>
                  </a:lnTo>
                  <a:lnTo>
                    <a:pt x="8258" y="26457"/>
                  </a:lnTo>
                  <a:lnTo>
                    <a:pt x="8858" y="26257"/>
                  </a:lnTo>
                  <a:lnTo>
                    <a:pt x="9435" y="26070"/>
                  </a:lnTo>
                  <a:lnTo>
                    <a:pt x="9696" y="25970"/>
                  </a:lnTo>
                  <a:lnTo>
                    <a:pt x="9941" y="25876"/>
                  </a:lnTo>
                  <a:lnTo>
                    <a:pt x="10399" y="25683"/>
                  </a:lnTo>
                  <a:lnTo>
                    <a:pt x="10849" y="25482"/>
                  </a:lnTo>
                  <a:lnTo>
                    <a:pt x="11292" y="25282"/>
                  </a:lnTo>
                  <a:lnTo>
                    <a:pt x="11734" y="25075"/>
                  </a:lnTo>
                  <a:lnTo>
                    <a:pt x="12177" y="24868"/>
                  </a:lnTo>
                  <a:lnTo>
                    <a:pt x="12612" y="24655"/>
                  </a:lnTo>
                  <a:lnTo>
                    <a:pt x="13473" y="24214"/>
                  </a:lnTo>
                  <a:lnTo>
                    <a:pt x="14326" y="23767"/>
                  </a:lnTo>
                  <a:lnTo>
                    <a:pt x="15180" y="23313"/>
                  </a:lnTo>
                  <a:lnTo>
                    <a:pt x="16025" y="22846"/>
                  </a:lnTo>
                  <a:lnTo>
                    <a:pt x="16871" y="22379"/>
                  </a:lnTo>
                  <a:lnTo>
                    <a:pt x="16705" y="22199"/>
                  </a:lnTo>
                  <a:lnTo>
                    <a:pt x="16539" y="22019"/>
                  </a:lnTo>
                  <a:lnTo>
                    <a:pt x="16373" y="21832"/>
                  </a:lnTo>
                  <a:lnTo>
                    <a:pt x="16207" y="21631"/>
                  </a:lnTo>
                  <a:lnTo>
                    <a:pt x="16041" y="21431"/>
                  </a:lnTo>
                  <a:lnTo>
                    <a:pt x="15875" y="21224"/>
                  </a:lnTo>
                  <a:lnTo>
                    <a:pt x="15551" y="20790"/>
                  </a:lnTo>
                  <a:lnTo>
                    <a:pt x="15243" y="20337"/>
                  </a:lnTo>
                  <a:lnTo>
                    <a:pt x="14935" y="19869"/>
                  </a:lnTo>
                  <a:lnTo>
                    <a:pt x="14642" y="19382"/>
                  </a:lnTo>
                  <a:lnTo>
                    <a:pt x="14500" y="19135"/>
                  </a:lnTo>
                  <a:lnTo>
                    <a:pt x="14358" y="18888"/>
                  </a:lnTo>
                  <a:lnTo>
                    <a:pt x="14223" y="18635"/>
                  </a:lnTo>
                  <a:lnTo>
                    <a:pt x="14089" y="18374"/>
                  </a:lnTo>
                  <a:lnTo>
                    <a:pt x="13963" y="18114"/>
                  </a:lnTo>
                  <a:lnTo>
                    <a:pt x="13836" y="17854"/>
                  </a:lnTo>
                  <a:lnTo>
                    <a:pt x="13718" y="17594"/>
                  </a:lnTo>
                  <a:lnTo>
                    <a:pt x="13607" y="17327"/>
                  </a:lnTo>
                  <a:lnTo>
                    <a:pt x="13497" y="17060"/>
                  </a:lnTo>
                  <a:lnTo>
                    <a:pt x="13394" y="16793"/>
                  </a:lnTo>
                  <a:lnTo>
                    <a:pt x="13299" y="16526"/>
                  </a:lnTo>
                  <a:lnTo>
                    <a:pt x="13204" y="16259"/>
                  </a:lnTo>
                  <a:lnTo>
                    <a:pt x="13117" y="15985"/>
                  </a:lnTo>
                  <a:lnTo>
                    <a:pt x="13038" y="15718"/>
                  </a:lnTo>
                  <a:lnTo>
                    <a:pt x="12967" y="15444"/>
                  </a:lnTo>
                  <a:lnTo>
                    <a:pt x="12896" y="15177"/>
                  </a:lnTo>
                  <a:lnTo>
                    <a:pt x="12833" y="14911"/>
                  </a:lnTo>
                  <a:lnTo>
                    <a:pt x="12785" y="14644"/>
                  </a:lnTo>
                  <a:lnTo>
                    <a:pt x="12738" y="14377"/>
                  </a:lnTo>
                  <a:lnTo>
                    <a:pt x="12698" y="14110"/>
                  </a:lnTo>
                  <a:lnTo>
                    <a:pt x="12667" y="13843"/>
                  </a:lnTo>
                  <a:lnTo>
                    <a:pt x="12643" y="13582"/>
                  </a:lnTo>
                  <a:lnTo>
                    <a:pt x="12627" y="13322"/>
                  </a:lnTo>
                  <a:lnTo>
                    <a:pt x="12619" y="13062"/>
                  </a:lnTo>
                  <a:lnTo>
                    <a:pt x="12627" y="12808"/>
                  </a:lnTo>
                  <a:lnTo>
                    <a:pt x="12635" y="12555"/>
                  </a:lnTo>
                  <a:lnTo>
                    <a:pt x="12659" y="12308"/>
                  </a:lnTo>
                  <a:lnTo>
                    <a:pt x="12691" y="12061"/>
                  </a:lnTo>
                  <a:lnTo>
                    <a:pt x="12722" y="11814"/>
                  </a:lnTo>
                  <a:lnTo>
                    <a:pt x="12777" y="11573"/>
                  </a:lnTo>
                  <a:lnTo>
                    <a:pt x="12833" y="11340"/>
                  </a:lnTo>
                  <a:lnTo>
                    <a:pt x="12904" y="11113"/>
                  </a:lnTo>
                  <a:lnTo>
                    <a:pt x="12983" y="10886"/>
                  </a:lnTo>
                  <a:lnTo>
                    <a:pt x="13078" y="10659"/>
                  </a:lnTo>
                  <a:lnTo>
                    <a:pt x="13173" y="10445"/>
                  </a:lnTo>
                  <a:lnTo>
                    <a:pt x="13291" y="10232"/>
                  </a:lnTo>
                  <a:lnTo>
                    <a:pt x="13410" y="10025"/>
                  </a:lnTo>
                  <a:lnTo>
                    <a:pt x="13544" y="9825"/>
                  </a:lnTo>
                  <a:lnTo>
                    <a:pt x="13694" y="9631"/>
                  </a:lnTo>
                  <a:lnTo>
                    <a:pt x="13852" y="9444"/>
                  </a:lnTo>
                  <a:lnTo>
                    <a:pt x="14026" y="9264"/>
                  </a:lnTo>
                  <a:lnTo>
                    <a:pt x="14208" y="9091"/>
                  </a:lnTo>
                  <a:lnTo>
                    <a:pt x="14405" y="8924"/>
                  </a:lnTo>
                  <a:lnTo>
                    <a:pt x="14619" y="8764"/>
                  </a:lnTo>
                  <a:lnTo>
                    <a:pt x="14840" y="8610"/>
                  </a:lnTo>
                  <a:lnTo>
                    <a:pt x="15077" y="8463"/>
                  </a:lnTo>
                  <a:lnTo>
                    <a:pt x="15330" y="8330"/>
                  </a:lnTo>
                  <a:lnTo>
                    <a:pt x="15590" y="8203"/>
                  </a:lnTo>
                  <a:lnTo>
                    <a:pt x="15867" y="8083"/>
                  </a:lnTo>
                  <a:lnTo>
                    <a:pt x="16159" y="7969"/>
                  </a:lnTo>
                  <a:lnTo>
                    <a:pt x="16468" y="7869"/>
                  </a:lnTo>
                  <a:lnTo>
                    <a:pt x="16768" y="7776"/>
                  </a:lnTo>
                  <a:lnTo>
                    <a:pt x="17076" y="7696"/>
                  </a:lnTo>
                  <a:lnTo>
                    <a:pt x="17376" y="7622"/>
                  </a:lnTo>
                  <a:lnTo>
                    <a:pt x="17684" y="7562"/>
                  </a:lnTo>
                  <a:lnTo>
                    <a:pt x="17993" y="7509"/>
                  </a:lnTo>
                  <a:lnTo>
                    <a:pt x="18293" y="7469"/>
                  </a:lnTo>
                  <a:lnTo>
                    <a:pt x="18601" y="7435"/>
                  </a:lnTo>
                  <a:lnTo>
                    <a:pt x="18909" y="7415"/>
                  </a:lnTo>
                  <a:lnTo>
                    <a:pt x="19209" y="7402"/>
                  </a:lnTo>
                  <a:lnTo>
                    <a:pt x="19518" y="7395"/>
                  </a:lnTo>
                  <a:lnTo>
                    <a:pt x="19826" y="7402"/>
                  </a:lnTo>
                  <a:lnTo>
                    <a:pt x="20126" y="7415"/>
                  </a:lnTo>
                  <a:lnTo>
                    <a:pt x="20426" y="7442"/>
                  </a:lnTo>
                  <a:lnTo>
                    <a:pt x="20734" y="7469"/>
                  </a:lnTo>
                  <a:lnTo>
                    <a:pt x="21035" y="7509"/>
                  </a:lnTo>
                  <a:lnTo>
                    <a:pt x="21335" y="7556"/>
                  </a:lnTo>
                  <a:lnTo>
                    <a:pt x="21635" y="7609"/>
                  </a:lnTo>
                  <a:lnTo>
                    <a:pt x="21928" y="7676"/>
                  </a:lnTo>
                  <a:lnTo>
                    <a:pt x="22228" y="7742"/>
                  </a:lnTo>
                  <a:lnTo>
                    <a:pt x="22520" y="7823"/>
                  </a:lnTo>
                  <a:lnTo>
                    <a:pt x="22813" y="7903"/>
                  </a:lnTo>
                  <a:lnTo>
                    <a:pt x="23105" y="7996"/>
                  </a:lnTo>
                  <a:lnTo>
                    <a:pt x="23397" y="8096"/>
                  </a:lnTo>
                  <a:lnTo>
                    <a:pt x="23682" y="8196"/>
                  </a:lnTo>
                  <a:lnTo>
                    <a:pt x="23966" y="8310"/>
                  </a:lnTo>
                  <a:lnTo>
                    <a:pt x="24251" y="8430"/>
                  </a:lnTo>
                  <a:lnTo>
                    <a:pt x="24527" y="8550"/>
                  </a:lnTo>
                  <a:lnTo>
                    <a:pt x="24804" y="8677"/>
                  </a:lnTo>
                  <a:lnTo>
                    <a:pt x="25080" y="8817"/>
                  </a:lnTo>
                  <a:lnTo>
                    <a:pt x="25349" y="8957"/>
                  </a:lnTo>
                  <a:lnTo>
                    <a:pt x="25626" y="9104"/>
                  </a:lnTo>
                  <a:lnTo>
                    <a:pt x="25886" y="9251"/>
                  </a:lnTo>
                  <a:lnTo>
                    <a:pt x="26147" y="9411"/>
                  </a:lnTo>
                  <a:lnTo>
                    <a:pt x="26408" y="9571"/>
                  </a:lnTo>
                  <a:lnTo>
                    <a:pt x="26669" y="9738"/>
                  </a:lnTo>
                  <a:lnTo>
                    <a:pt x="26921" y="9905"/>
                  </a:lnTo>
                  <a:lnTo>
                    <a:pt x="27166" y="10078"/>
                  </a:lnTo>
                  <a:lnTo>
                    <a:pt x="27411" y="10259"/>
                  </a:lnTo>
                  <a:lnTo>
                    <a:pt x="27656" y="10445"/>
                  </a:lnTo>
                  <a:lnTo>
                    <a:pt x="27893" y="10632"/>
                  </a:lnTo>
                  <a:lnTo>
                    <a:pt x="28123" y="10819"/>
                  </a:lnTo>
                  <a:lnTo>
                    <a:pt x="28352" y="11013"/>
                  </a:lnTo>
                  <a:lnTo>
                    <a:pt x="28581" y="11213"/>
                  </a:lnTo>
                  <a:lnTo>
                    <a:pt x="28802" y="11413"/>
                  </a:lnTo>
                  <a:lnTo>
                    <a:pt x="29015" y="11613"/>
                  </a:lnTo>
                  <a:lnTo>
                    <a:pt x="29221" y="11820"/>
                  </a:lnTo>
                  <a:lnTo>
                    <a:pt x="29434" y="12027"/>
                  </a:lnTo>
                  <a:lnTo>
                    <a:pt x="29632" y="12241"/>
                  </a:lnTo>
                  <a:lnTo>
                    <a:pt x="29829" y="12454"/>
                  </a:lnTo>
                  <a:lnTo>
                    <a:pt x="30019" y="12668"/>
                  </a:lnTo>
                  <a:lnTo>
                    <a:pt x="30201" y="12888"/>
                  </a:lnTo>
                  <a:lnTo>
                    <a:pt x="30382" y="13102"/>
                  </a:lnTo>
                  <a:lnTo>
                    <a:pt x="30556" y="13322"/>
                  </a:lnTo>
                  <a:lnTo>
                    <a:pt x="30722" y="13549"/>
                  </a:lnTo>
                  <a:lnTo>
                    <a:pt x="30888" y="13769"/>
                  </a:lnTo>
                  <a:lnTo>
                    <a:pt x="31046" y="13996"/>
                  </a:lnTo>
                  <a:lnTo>
                    <a:pt x="31196" y="14216"/>
                  </a:lnTo>
                  <a:lnTo>
                    <a:pt x="31339" y="14443"/>
                  </a:lnTo>
                  <a:lnTo>
                    <a:pt x="31473" y="14670"/>
                  </a:lnTo>
                  <a:lnTo>
                    <a:pt x="31607" y="14897"/>
                  </a:lnTo>
                  <a:lnTo>
                    <a:pt x="31734" y="15124"/>
                  </a:lnTo>
                  <a:lnTo>
                    <a:pt x="31852" y="15351"/>
                  </a:lnTo>
                  <a:lnTo>
                    <a:pt x="31963" y="15578"/>
                  </a:lnTo>
                  <a:lnTo>
                    <a:pt x="32729" y="15151"/>
                  </a:lnTo>
                  <a:lnTo>
                    <a:pt x="33109" y="14937"/>
                  </a:lnTo>
                  <a:lnTo>
                    <a:pt x="33496" y="14737"/>
                  </a:lnTo>
                  <a:lnTo>
                    <a:pt x="33883" y="14530"/>
                  </a:lnTo>
                  <a:lnTo>
                    <a:pt x="34278" y="14337"/>
                  </a:lnTo>
                  <a:lnTo>
                    <a:pt x="34681" y="14143"/>
                  </a:lnTo>
                  <a:lnTo>
                    <a:pt x="35084" y="13949"/>
                  </a:lnTo>
                  <a:lnTo>
                    <a:pt x="35479" y="13756"/>
                  </a:lnTo>
                  <a:lnTo>
                    <a:pt x="35890" y="13556"/>
                  </a:lnTo>
                  <a:lnTo>
                    <a:pt x="36324" y="13342"/>
                  </a:lnTo>
                  <a:lnTo>
                    <a:pt x="36775" y="13129"/>
                  </a:lnTo>
                  <a:lnTo>
                    <a:pt x="37233" y="12928"/>
                  </a:lnTo>
                  <a:lnTo>
                    <a:pt x="37462" y="12828"/>
                  </a:lnTo>
                  <a:lnTo>
                    <a:pt x="37699" y="12735"/>
                  </a:lnTo>
                  <a:lnTo>
                    <a:pt x="37936" y="12655"/>
                  </a:lnTo>
                  <a:lnTo>
                    <a:pt x="38173" y="12575"/>
                  </a:lnTo>
                  <a:lnTo>
                    <a:pt x="38411" y="12501"/>
                  </a:lnTo>
                  <a:lnTo>
                    <a:pt x="38648" y="12434"/>
                  </a:lnTo>
                  <a:lnTo>
                    <a:pt x="38490" y="11947"/>
                  </a:lnTo>
                  <a:lnTo>
                    <a:pt x="38316" y="11467"/>
                  </a:lnTo>
                  <a:lnTo>
                    <a:pt x="38134" y="10999"/>
                  </a:lnTo>
                  <a:lnTo>
                    <a:pt x="37929" y="10539"/>
                  </a:lnTo>
                  <a:lnTo>
                    <a:pt x="37715" y="10085"/>
                  </a:lnTo>
                  <a:lnTo>
                    <a:pt x="37486" y="9645"/>
                  </a:lnTo>
                  <a:lnTo>
                    <a:pt x="37241" y="9211"/>
                  </a:lnTo>
                  <a:lnTo>
                    <a:pt x="36980" y="8784"/>
                  </a:lnTo>
                  <a:lnTo>
                    <a:pt x="36704" y="8370"/>
                  </a:lnTo>
                  <a:lnTo>
                    <a:pt x="36419" y="7969"/>
                  </a:lnTo>
                  <a:lnTo>
                    <a:pt x="36119" y="7569"/>
                  </a:lnTo>
                  <a:lnTo>
                    <a:pt x="35803" y="7188"/>
                  </a:lnTo>
                  <a:lnTo>
                    <a:pt x="35479" y="6808"/>
                  </a:lnTo>
                  <a:lnTo>
                    <a:pt x="35139" y="6441"/>
                  </a:lnTo>
                  <a:lnTo>
                    <a:pt x="34784" y="6087"/>
                  </a:lnTo>
                  <a:lnTo>
                    <a:pt x="34428" y="5740"/>
                  </a:lnTo>
                  <a:lnTo>
                    <a:pt x="34049" y="5400"/>
                  </a:lnTo>
                  <a:lnTo>
                    <a:pt x="33670" y="5073"/>
                  </a:lnTo>
                  <a:lnTo>
                    <a:pt x="33274" y="4759"/>
                  </a:lnTo>
                  <a:lnTo>
                    <a:pt x="32864" y="4452"/>
                  </a:lnTo>
                  <a:lnTo>
                    <a:pt x="32453" y="4152"/>
                  </a:lnTo>
                  <a:lnTo>
                    <a:pt x="32026" y="3865"/>
                  </a:lnTo>
                  <a:lnTo>
                    <a:pt x="31591" y="3584"/>
                  </a:lnTo>
                  <a:lnTo>
                    <a:pt x="31149" y="3317"/>
                  </a:lnTo>
                  <a:lnTo>
                    <a:pt x="30698" y="3064"/>
                  </a:lnTo>
                  <a:lnTo>
                    <a:pt x="30232" y="2817"/>
                  </a:lnTo>
                  <a:lnTo>
                    <a:pt x="29766" y="2577"/>
                  </a:lnTo>
                  <a:lnTo>
                    <a:pt x="29292" y="2350"/>
                  </a:lnTo>
                  <a:lnTo>
                    <a:pt x="28802" y="2136"/>
                  </a:lnTo>
                  <a:lnTo>
                    <a:pt x="28312" y="1929"/>
                  </a:lnTo>
                  <a:lnTo>
                    <a:pt x="27814" y="1729"/>
                  </a:lnTo>
                  <a:lnTo>
                    <a:pt x="27309" y="1542"/>
                  </a:lnTo>
                  <a:lnTo>
                    <a:pt x="26795" y="1369"/>
                  </a:lnTo>
                  <a:lnTo>
                    <a:pt x="26281" y="1202"/>
                  </a:lnTo>
                  <a:lnTo>
                    <a:pt x="25760" y="1048"/>
                  </a:lnTo>
                  <a:lnTo>
                    <a:pt x="25231" y="901"/>
                  </a:lnTo>
                  <a:lnTo>
                    <a:pt x="24693" y="768"/>
                  </a:lnTo>
                  <a:lnTo>
                    <a:pt x="24156" y="648"/>
                  </a:lnTo>
                  <a:lnTo>
                    <a:pt x="23619" y="534"/>
                  </a:lnTo>
                  <a:lnTo>
                    <a:pt x="23073" y="434"/>
                  </a:lnTo>
                  <a:lnTo>
                    <a:pt x="22520" y="341"/>
                  </a:lnTo>
                  <a:lnTo>
                    <a:pt x="21967" y="261"/>
                  </a:lnTo>
                  <a:lnTo>
                    <a:pt x="21406" y="187"/>
                  </a:lnTo>
                  <a:lnTo>
                    <a:pt x="20853" y="134"/>
                  </a:lnTo>
                  <a:lnTo>
                    <a:pt x="20292" y="80"/>
                  </a:lnTo>
                  <a:lnTo>
                    <a:pt x="19723" y="47"/>
                  </a:lnTo>
                  <a:lnTo>
                    <a:pt x="19162" y="20"/>
                  </a:lnTo>
                  <a:lnTo>
                    <a:pt x="1859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 name="Google Shape;629;p33"/>
            <p:cNvSpPr/>
            <p:nvPr/>
          </p:nvSpPr>
          <p:spPr>
            <a:xfrm>
              <a:off x="-5915625" y="-3856500"/>
              <a:ext cx="462475" cy="349900"/>
            </a:xfrm>
            <a:custGeom>
              <a:avLst/>
              <a:gdLst/>
              <a:ahLst/>
              <a:cxnLst/>
              <a:rect l="l" t="t" r="r" b="b"/>
              <a:pathLst>
                <a:path w="18499" h="13996" extrusionOk="0">
                  <a:moveTo>
                    <a:pt x="13252" y="0"/>
                  </a:moveTo>
                  <a:lnTo>
                    <a:pt x="12770" y="294"/>
                  </a:lnTo>
                  <a:lnTo>
                    <a:pt x="12288" y="587"/>
                  </a:lnTo>
                  <a:lnTo>
                    <a:pt x="11806" y="888"/>
                  </a:lnTo>
                  <a:lnTo>
                    <a:pt x="11332" y="1195"/>
                  </a:lnTo>
                  <a:lnTo>
                    <a:pt x="10858" y="1508"/>
                  </a:lnTo>
                  <a:lnTo>
                    <a:pt x="10400" y="1829"/>
                  </a:lnTo>
                  <a:lnTo>
                    <a:pt x="9933" y="2149"/>
                  </a:lnTo>
                  <a:lnTo>
                    <a:pt x="9475" y="2476"/>
                  </a:lnTo>
                  <a:lnTo>
                    <a:pt x="9025" y="2810"/>
                  </a:lnTo>
                  <a:lnTo>
                    <a:pt x="8582" y="3144"/>
                  </a:lnTo>
                  <a:lnTo>
                    <a:pt x="8140" y="3491"/>
                  </a:lnTo>
                  <a:lnTo>
                    <a:pt x="7697" y="3838"/>
                  </a:lnTo>
                  <a:lnTo>
                    <a:pt x="7271" y="4185"/>
                  </a:lnTo>
                  <a:lnTo>
                    <a:pt x="6836" y="4545"/>
                  </a:lnTo>
                  <a:lnTo>
                    <a:pt x="6417" y="4906"/>
                  </a:lnTo>
                  <a:lnTo>
                    <a:pt x="5998" y="5273"/>
                  </a:lnTo>
                  <a:lnTo>
                    <a:pt x="5580" y="5640"/>
                  </a:lnTo>
                  <a:lnTo>
                    <a:pt x="5177" y="6020"/>
                  </a:lnTo>
                  <a:lnTo>
                    <a:pt x="4774" y="6401"/>
                  </a:lnTo>
                  <a:lnTo>
                    <a:pt x="4371" y="6781"/>
                  </a:lnTo>
                  <a:lnTo>
                    <a:pt x="3983" y="7175"/>
                  </a:lnTo>
                  <a:lnTo>
                    <a:pt x="3588" y="7562"/>
                  </a:lnTo>
                  <a:lnTo>
                    <a:pt x="3209" y="7962"/>
                  </a:lnTo>
                  <a:lnTo>
                    <a:pt x="2830" y="8363"/>
                  </a:lnTo>
                  <a:lnTo>
                    <a:pt x="2458" y="8770"/>
                  </a:lnTo>
                  <a:lnTo>
                    <a:pt x="2087" y="9184"/>
                  </a:lnTo>
                  <a:lnTo>
                    <a:pt x="1731" y="9598"/>
                  </a:lnTo>
                  <a:lnTo>
                    <a:pt x="1368" y="10018"/>
                  </a:lnTo>
                  <a:lnTo>
                    <a:pt x="1020" y="10438"/>
                  </a:lnTo>
                  <a:lnTo>
                    <a:pt x="673" y="10866"/>
                  </a:lnTo>
                  <a:lnTo>
                    <a:pt x="333" y="11299"/>
                  </a:lnTo>
                  <a:lnTo>
                    <a:pt x="1" y="11740"/>
                  </a:lnTo>
                  <a:lnTo>
                    <a:pt x="973" y="12007"/>
                  </a:lnTo>
                  <a:lnTo>
                    <a:pt x="1945" y="12281"/>
                  </a:lnTo>
                  <a:lnTo>
                    <a:pt x="3873" y="12841"/>
                  </a:lnTo>
                  <a:lnTo>
                    <a:pt x="4363" y="12975"/>
                  </a:lnTo>
                  <a:lnTo>
                    <a:pt x="4868" y="13108"/>
                  </a:lnTo>
                  <a:lnTo>
                    <a:pt x="5880" y="13368"/>
                  </a:lnTo>
                  <a:lnTo>
                    <a:pt x="6378" y="13509"/>
                  </a:lnTo>
                  <a:lnTo>
                    <a:pt x="6875" y="13655"/>
                  </a:lnTo>
                  <a:lnTo>
                    <a:pt x="7120" y="13736"/>
                  </a:lnTo>
                  <a:lnTo>
                    <a:pt x="7357" y="13816"/>
                  </a:lnTo>
                  <a:lnTo>
                    <a:pt x="7602" y="13909"/>
                  </a:lnTo>
                  <a:lnTo>
                    <a:pt x="7832" y="13996"/>
                  </a:lnTo>
                  <a:lnTo>
                    <a:pt x="8400" y="13288"/>
                  </a:lnTo>
                  <a:lnTo>
                    <a:pt x="8977" y="12588"/>
                  </a:lnTo>
                  <a:lnTo>
                    <a:pt x="9570" y="11893"/>
                  </a:lnTo>
                  <a:lnTo>
                    <a:pt x="10170" y="11206"/>
                  </a:lnTo>
                  <a:lnTo>
                    <a:pt x="10795" y="10532"/>
                  </a:lnTo>
                  <a:lnTo>
                    <a:pt x="11427" y="9865"/>
                  </a:lnTo>
                  <a:lnTo>
                    <a:pt x="12075" y="9210"/>
                  </a:lnTo>
                  <a:lnTo>
                    <a:pt x="12738" y="8563"/>
                  </a:lnTo>
                  <a:lnTo>
                    <a:pt x="13410" y="7922"/>
                  </a:lnTo>
                  <a:lnTo>
                    <a:pt x="14098" y="7295"/>
                  </a:lnTo>
                  <a:lnTo>
                    <a:pt x="14801" y="6681"/>
                  </a:lnTo>
                  <a:lnTo>
                    <a:pt x="15512" y="6074"/>
                  </a:lnTo>
                  <a:lnTo>
                    <a:pt x="16239" y="5480"/>
                  </a:lnTo>
                  <a:lnTo>
                    <a:pt x="16982" y="4892"/>
                  </a:lnTo>
                  <a:lnTo>
                    <a:pt x="17732" y="4318"/>
                  </a:lnTo>
                  <a:lnTo>
                    <a:pt x="18499" y="3758"/>
                  </a:lnTo>
                  <a:lnTo>
                    <a:pt x="18230" y="3571"/>
                  </a:lnTo>
                  <a:lnTo>
                    <a:pt x="17962" y="3377"/>
                  </a:lnTo>
                  <a:lnTo>
                    <a:pt x="17432" y="2990"/>
                  </a:lnTo>
                  <a:lnTo>
                    <a:pt x="16911" y="2596"/>
                  </a:lnTo>
                  <a:lnTo>
                    <a:pt x="16658" y="2409"/>
                  </a:lnTo>
                  <a:lnTo>
                    <a:pt x="16397" y="2223"/>
                  </a:lnTo>
                  <a:lnTo>
                    <a:pt x="15607" y="1675"/>
                  </a:lnTo>
                  <a:lnTo>
                    <a:pt x="14817" y="1121"/>
                  </a:lnTo>
                  <a:lnTo>
                    <a:pt x="13252"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 name="Google Shape;630;p33"/>
            <p:cNvSpPr/>
            <p:nvPr/>
          </p:nvSpPr>
          <p:spPr>
            <a:xfrm>
              <a:off x="-6116525" y="-2496300"/>
              <a:ext cx="346925" cy="273825"/>
            </a:xfrm>
            <a:custGeom>
              <a:avLst/>
              <a:gdLst/>
              <a:ahLst/>
              <a:cxnLst/>
              <a:rect l="l" t="t" r="r" b="b"/>
              <a:pathLst>
                <a:path w="13877" h="10953" extrusionOk="0">
                  <a:moveTo>
                    <a:pt x="8851" y="0"/>
                  </a:moveTo>
                  <a:lnTo>
                    <a:pt x="8796" y="27"/>
                  </a:lnTo>
                  <a:lnTo>
                    <a:pt x="8740" y="54"/>
                  </a:lnTo>
                  <a:lnTo>
                    <a:pt x="8487" y="100"/>
                  </a:lnTo>
                  <a:lnTo>
                    <a:pt x="8235" y="140"/>
                  </a:lnTo>
                  <a:lnTo>
                    <a:pt x="7974" y="180"/>
                  </a:lnTo>
                  <a:lnTo>
                    <a:pt x="7713" y="214"/>
                  </a:lnTo>
                  <a:lnTo>
                    <a:pt x="7184" y="267"/>
                  </a:lnTo>
                  <a:lnTo>
                    <a:pt x="6654" y="307"/>
                  </a:lnTo>
                  <a:lnTo>
                    <a:pt x="6109" y="334"/>
                  </a:lnTo>
                  <a:lnTo>
                    <a:pt x="5564" y="347"/>
                  </a:lnTo>
                  <a:lnTo>
                    <a:pt x="5011" y="354"/>
                  </a:lnTo>
                  <a:lnTo>
                    <a:pt x="4458" y="354"/>
                  </a:lnTo>
                  <a:lnTo>
                    <a:pt x="3897" y="341"/>
                  </a:lnTo>
                  <a:lnTo>
                    <a:pt x="3343" y="321"/>
                  </a:lnTo>
                  <a:lnTo>
                    <a:pt x="2782" y="294"/>
                  </a:lnTo>
                  <a:lnTo>
                    <a:pt x="2221" y="267"/>
                  </a:lnTo>
                  <a:lnTo>
                    <a:pt x="1107" y="200"/>
                  </a:lnTo>
                  <a:lnTo>
                    <a:pt x="1" y="127"/>
                  </a:lnTo>
                  <a:lnTo>
                    <a:pt x="1" y="127"/>
                  </a:lnTo>
                  <a:lnTo>
                    <a:pt x="238" y="1495"/>
                  </a:lnTo>
                  <a:lnTo>
                    <a:pt x="483" y="2857"/>
                  </a:lnTo>
                  <a:lnTo>
                    <a:pt x="736" y="4212"/>
                  </a:lnTo>
                  <a:lnTo>
                    <a:pt x="1004" y="5566"/>
                  </a:lnTo>
                  <a:lnTo>
                    <a:pt x="1289" y="6921"/>
                  </a:lnTo>
                  <a:lnTo>
                    <a:pt x="1581" y="8269"/>
                  </a:lnTo>
                  <a:lnTo>
                    <a:pt x="1882" y="9611"/>
                  </a:lnTo>
                  <a:lnTo>
                    <a:pt x="2198" y="10953"/>
                  </a:lnTo>
                  <a:lnTo>
                    <a:pt x="2561" y="10792"/>
                  </a:lnTo>
                  <a:lnTo>
                    <a:pt x="2932" y="10632"/>
                  </a:lnTo>
                  <a:lnTo>
                    <a:pt x="3114" y="10552"/>
                  </a:lnTo>
                  <a:lnTo>
                    <a:pt x="3312" y="10472"/>
                  </a:lnTo>
                  <a:lnTo>
                    <a:pt x="3501" y="10399"/>
                  </a:lnTo>
                  <a:lnTo>
                    <a:pt x="3699" y="10332"/>
                  </a:lnTo>
                  <a:lnTo>
                    <a:pt x="4315" y="10138"/>
                  </a:lnTo>
                  <a:lnTo>
                    <a:pt x="4940" y="9958"/>
                  </a:lnTo>
                  <a:lnTo>
                    <a:pt x="5564" y="9785"/>
                  </a:lnTo>
                  <a:lnTo>
                    <a:pt x="6188" y="9631"/>
                  </a:lnTo>
                  <a:lnTo>
                    <a:pt x="6820" y="9491"/>
                  </a:lnTo>
                  <a:lnTo>
                    <a:pt x="7452" y="9364"/>
                  </a:lnTo>
                  <a:lnTo>
                    <a:pt x="8092" y="9251"/>
                  </a:lnTo>
                  <a:lnTo>
                    <a:pt x="8732" y="9150"/>
                  </a:lnTo>
                  <a:lnTo>
                    <a:pt x="9372" y="9057"/>
                  </a:lnTo>
                  <a:lnTo>
                    <a:pt x="10012" y="8984"/>
                  </a:lnTo>
                  <a:lnTo>
                    <a:pt x="10660" y="8924"/>
                  </a:lnTo>
                  <a:lnTo>
                    <a:pt x="11300" y="8877"/>
                  </a:lnTo>
                  <a:lnTo>
                    <a:pt x="11948" y="8837"/>
                  </a:lnTo>
                  <a:lnTo>
                    <a:pt x="12588" y="8810"/>
                  </a:lnTo>
                  <a:lnTo>
                    <a:pt x="13236" y="8803"/>
                  </a:lnTo>
                  <a:lnTo>
                    <a:pt x="13876" y="8803"/>
                  </a:lnTo>
                  <a:lnTo>
                    <a:pt x="13481" y="8269"/>
                  </a:lnTo>
                  <a:lnTo>
                    <a:pt x="13102" y="7736"/>
                  </a:lnTo>
                  <a:lnTo>
                    <a:pt x="12731" y="7202"/>
                  </a:lnTo>
                  <a:lnTo>
                    <a:pt x="12367" y="6668"/>
                  </a:lnTo>
                  <a:lnTo>
                    <a:pt x="12019" y="6120"/>
                  </a:lnTo>
                  <a:lnTo>
                    <a:pt x="11680" y="5580"/>
                  </a:lnTo>
                  <a:lnTo>
                    <a:pt x="11348" y="5032"/>
                  </a:lnTo>
                  <a:lnTo>
                    <a:pt x="11024" y="4485"/>
                  </a:lnTo>
                  <a:lnTo>
                    <a:pt x="10716" y="3931"/>
                  </a:lnTo>
                  <a:lnTo>
                    <a:pt x="10415" y="3377"/>
                  </a:lnTo>
                  <a:lnTo>
                    <a:pt x="10131" y="2823"/>
                  </a:lnTo>
                  <a:lnTo>
                    <a:pt x="9854" y="2263"/>
                  </a:lnTo>
                  <a:lnTo>
                    <a:pt x="9586" y="1702"/>
                  </a:lnTo>
                  <a:lnTo>
                    <a:pt x="9333" y="1135"/>
                  </a:lnTo>
                  <a:lnTo>
                    <a:pt x="9088" y="567"/>
                  </a:lnTo>
                  <a:lnTo>
                    <a:pt x="885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 name="Google Shape;631;p33"/>
            <p:cNvSpPr/>
            <p:nvPr/>
          </p:nvSpPr>
          <p:spPr>
            <a:xfrm>
              <a:off x="-6113750" y="-3522475"/>
              <a:ext cx="355800" cy="401825"/>
            </a:xfrm>
            <a:custGeom>
              <a:avLst/>
              <a:gdLst/>
              <a:ahLst/>
              <a:cxnLst/>
              <a:rect l="l" t="t" r="r" b="b"/>
              <a:pathLst>
                <a:path w="14232" h="16073" extrusionOk="0">
                  <a:moveTo>
                    <a:pt x="6733" y="1"/>
                  </a:moveTo>
                  <a:lnTo>
                    <a:pt x="6409" y="475"/>
                  </a:lnTo>
                  <a:lnTo>
                    <a:pt x="6093" y="942"/>
                  </a:lnTo>
                  <a:lnTo>
                    <a:pt x="5777" y="1422"/>
                  </a:lnTo>
                  <a:lnTo>
                    <a:pt x="5476" y="1896"/>
                  </a:lnTo>
                  <a:lnTo>
                    <a:pt x="5176" y="2383"/>
                  </a:lnTo>
                  <a:lnTo>
                    <a:pt x="4884" y="2864"/>
                  </a:lnTo>
                  <a:lnTo>
                    <a:pt x="4599" y="3358"/>
                  </a:lnTo>
                  <a:lnTo>
                    <a:pt x="4315" y="3852"/>
                  </a:lnTo>
                  <a:lnTo>
                    <a:pt x="3944" y="4546"/>
                  </a:lnTo>
                  <a:lnTo>
                    <a:pt x="3588" y="5240"/>
                  </a:lnTo>
                  <a:lnTo>
                    <a:pt x="3240" y="5934"/>
                  </a:lnTo>
                  <a:lnTo>
                    <a:pt x="2908" y="6628"/>
                  </a:lnTo>
                  <a:lnTo>
                    <a:pt x="2592" y="7329"/>
                  </a:lnTo>
                  <a:lnTo>
                    <a:pt x="2292" y="8030"/>
                  </a:lnTo>
                  <a:lnTo>
                    <a:pt x="2000" y="8737"/>
                  </a:lnTo>
                  <a:lnTo>
                    <a:pt x="1731" y="9445"/>
                  </a:lnTo>
                  <a:lnTo>
                    <a:pt x="1470" y="10152"/>
                  </a:lnTo>
                  <a:lnTo>
                    <a:pt x="1217" y="10860"/>
                  </a:lnTo>
                  <a:lnTo>
                    <a:pt x="988" y="11574"/>
                  </a:lnTo>
                  <a:lnTo>
                    <a:pt x="767" y="12288"/>
                  </a:lnTo>
                  <a:lnTo>
                    <a:pt x="554" y="13002"/>
                  </a:lnTo>
                  <a:lnTo>
                    <a:pt x="356" y="13716"/>
                  </a:lnTo>
                  <a:lnTo>
                    <a:pt x="174" y="14437"/>
                  </a:lnTo>
                  <a:lnTo>
                    <a:pt x="1" y="15158"/>
                  </a:lnTo>
                  <a:lnTo>
                    <a:pt x="980" y="15231"/>
                  </a:lnTo>
                  <a:lnTo>
                    <a:pt x="1960" y="15311"/>
                  </a:lnTo>
                  <a:lnTo>
                    <a:pt x="2948" y="15391"/>
                  </a:lnTo>
                  <a:lnTo>
                    <a:pt x="3928" y="15492"/>
                  </a:lnTo>
                  <a:lnTo>
                    <a:pt x="4418" y="15545"/>
                  </a:lnTo>
                  <a:lnTo>
                    <a:pt x="4908" y="15605"/>
                  </a:lnTo>
                  <a:lnTo>
                    <a:pt x="5390" y="15672"/>
                  </a:lnTo>
                  <a:lnTo>
                    <a:pt x="5872" y="15739"/>
                  </a:lnTo>
                  <a:lnTo>
                    <a:pt x="6354" y="15812"/>
                  </a:lnTo>
                  <a:lnTo>
                    <a:pt x="6828" y="15892"/>
                  </a:lnTo>
                  <a:lnTo>
                    <a:pt x="7302" y="15979"/>
                  </a:lnTo>
                  <a:lnTo>
                    <a:pt x="7768" y="16072"/>
                  </a:lnTo>
                  <a:lnTo>
                    <a:pt x="7902" y="15638"/>
                  </a:lnTo>
                  <a:lnTo>
                    <a:pt x="8037" y="15198"/>
                  </a:lnTo>
                  <a:lnTo>
                    <a:pt x="8179" y="14764"/>
                  </a:lnTo>
                  <a:lnTo>
                    <a:pt x="8321" y="14330"/>
                  </a:lnTo>
                  <a:lnTo>
                    <a:pt x="8471" y="13896"/>
                  </a:lnTo>
                  <a:lnTo>
                    <a:pt x="8629" y="13463"/>
                  </a:lnTo>
                  <a:lnTo>
                    <a:pt x="8787" y="13036"/>
                  </a:lnTo>
                  <a:lnTo>
                    <a:pt x="8953" y="12602"/>
                  </a:lnTo>
                  <a:lnTo>
                    <a:pt x="9119" y="12175"/>
                  </a:lnTo>
                  <a:lnTo>
                    <a:pt x="9293" y="11747"/>
                  </a:lnTo>
                  <a:lnTo>
                    <a:pt x="9467" y="11320"/>
                  </a:lnTo>
                  <a:lnTo>
                    <a:pt x="9656" y="10893"/>
                  </a:lnTo>
                  <a:lnTo>
                    <a:pt x="9838" y="10466"/>
                  </a:lnTo>
                  <a:lnTo>
                    <a:pt x="10028" y="10045"/>
                  </a:lnTo>
                  <a:lnTo>
                    <a:pt x="10225" y="9625"/>
                  </a:lnTo>
                  <a:lnTo>
                    <a:pt x="10431" y="9205"/>
                  </a:lnTo>
                  <a:lnTo>
                    <a:pt x="10636" y="8784"/>
                  </a:lnTo>
                  <a:lnTo>
                    <a:pt x="10842" y="8370"/>
                  </a:lnTo>
                  <a:lnTo>
                    <a:pt x="11055" y="7956"/>
                  </a:lnTo>
                  <a:lnTo>
                    <a:pt x="11276" y="7543"/>
                  </a:lnTo>
                  <a:lnTo>
                    <a:pt x="11498" y="7129"/>
                  </a:lnTo>
                  <a:lnTo>
                    <a:pt x="11727" y="6715"/>
                  </a:lnTo>
                  <a:lnTo>
                    <a:pt x="11956" y="6308"/>
                  </a:lnTo>
                  <a:lnTo>
                    <a:pt x="12193" y="5901"/>
                  </a:lnTo>
                  <a:lnTo>
                    <a:pt x="12430" y="5494"/>
                  </a:lnTo>
                  <a:lnTo>
                    <a:pt x="12675" y="5093"/>
                  </a:lnTo>
                  <a:lnTo>
                    <a:pt x="12928" y="4693"/>
                  </a:lnTo>
                  <a:lnTo>
                    <a:pt x="13181" y="4292"/>
                  </a:lnTo>
                  <a:lnTo>
                    <a:pt x="13433" y="3892"/>
                  </a:lnTo>
                  <a:lnTo>
                    <a:pt x="13694" y="3498"/>
                  </a:lnTo>
                  <a:lnTo>
                    <a:pt x="13963" y="3104"/>
                  </a:lnTo>
                  <a:lnTo>
                    <a:pt x="14232" y="2711"/>
                  </a:lnTo>
                  <a:lnTo>
                    <a:pt x="13987" y="2637"/>
                  </a:lnTo>
                  <a:lnTo>
                    <a:pt x="13742" y="2564"/>
                  </a:lnTo>
                  <a:lnTo>
                    <a:pt x="13260" y="2397"/>
                  </a:lnTo>
                  <a:lnTo>
                    <a:pt x="12778" y="2223"/>
                  </a:lnTo>
                  <a:lnTo>
                    <a:pt x="12304" y="2043"/>
                  </a:lnTo>
                  <a:lnTo>
                    <a:pt x="11363" y="1676"/>
                  </a:lnTo>
                  <a:lnTo>
                    <a:pt x="10889" y="1496"/>
                  </a:lnTo>
                  <a:lnTo>
                    <a:pt x="10423" y="1329"/>
                  </a:lnTo>
                  <a:lnTo>
                    <a:pt x="9498" y="1009"/>
                  </a:lnTo>
                  <a:lnTo>
                    <a:pt x="8566" y="682"/>
                  </a:lnTo>
                  <a:lnTo>
                    <a:pt x="7649" y="348"/>
                  </a:lnTo>
                  <a:lnTo>
                    <a:pt x="6733"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 name="Google Shape;632;p33"/>
            <p:cNvSpPr/>
            <p:nvPr/>
          </p:nvSpPr>
          <p:spPr>
            <a:xfrm>
              <a:off x="-6147325" y="-3100500"/>
              <a:ext cx="234500" cy="557000"/>
            </a:xfrm>
            <a:custGeom>
              <a:avLst/>
              <a:gdLst/>
              <a:ahLst/>
              <a:cxnLst/>
              <a:rect l="l" t="t" r="r" b="b"/>
              <a:pathLst>
                <a:path w="9380" h="22280" extrusionOk="0">
                  <a:moveTo>
                    <a:pt x="972" y="1"/>
                  </a:moveTo>
                  <a:lnTo>
                    <a:pt x="838" y="688"/>
                  </a:lnTo>
                  <a:lnTo>
                    <a:pt x="719" y="1376"/>
                  </a:lnTo>
                  <a:lnTo>
                    <a:pt x="609" y="2063"/>
                  </a:lnTo>
                  <a:lnTo>
                    <a:pt x="514" y="2757"/>
                  </a:lnTo>
                  <a:lnTo>
                    <a:pt x="419" y="3445"/>
                  </a:lnTo>
                  <a:lnTo>
                    <a:pt x="340" y="4139"/>
                  </a:lnTo>
                  <a:lnTo>
                    <a:pt x="269" y="4833"/>
                  </a:lnTo>
                  <a:lnTo>
                    <a:pt x="206" y="5527"/>
                  </a:lnTo>
                  <a:lnTo>
                    <a:pt x="150" y="6221"/>
                  </a:lnTo>
                  <a:lnTo>
                    <a:pt x="103" y="6915"/>
                  </a:lnTo>
                  <a:lnTo>
                    <a:pt x="64" y="7609"/>
                  </a:lnTo>
                  <a:lnTo>
                    <a:pt x="40" y="8310"/>
                  </a:lnTo>
                  <a:lnTo>
                    <a:pt x="16" y="9004"/>
                  </a:lnTo>
                  <a:lnTo>
                    <a:pt x="8" y="9705"/>
                  </a:lnTo>
                  <a:lnTo>
                    <a:pt x="0" y="10399"/>
                  </a:lnTo>
                  <a:lnTo>
                    <a:pt x="0" y="11100"/>
                  </a:lnTo>
                  <a:lnTo>
                    <a:pt x="8" y="11794"/>
                  </a:lnTo>
                  <a:lnTo>
                    <a:pt x="32" y="12495"/>
                  </a:lnTo>
                  <a:lnTo>
                    <a:pt x="56" y="13196"/>
                  </a:lnTo>
                  <a:lnTo>
                    <a:pt x="87" y="13890"/>
                  </a:lnTo>
                  <a:lnTo>
                    <a:pt x="119" y="14591"/>
                  </a:lnTo>
                  <a:lnTo>
                    <a:pt x="166" y="15291"/>
                  </a:lnTo>
                  <a:lnTo>
                    <a:pt x="214" y="15992"/>
                  </a:lnTo>
                  <a:lnTo>
                    <a:pt x="277" y="16693"/>
                  </a:lnTo>
                  <a:lnTo>
                    <a:pt x="332" y="17387"/>
                  </a:lnTo>
                  <a:lnTo>
                    <a:pt x="403" y="18088"/>
                  </a:lnTo>
                  <a:lnTo>
                    <a:pt x="474" y="18789"/>
                  </a:lnTo>
                  <a:lnTo>
                    <a:pt x="561" y="19490"/>
                  </a:lnTo>
                  <a:lnTo>
                    <a:pt x="640" y="20184"/>
                  </a:lnTo>
                  <a:lnTo>
                    <a:pt x="735" y="20884"/>
                  </a:lnTo>
                  <a:lnTo>
                    <a:pt x="830" y="21579"/>
                  </a:lnTo>
                  <a:lnTo>
                    <a:pt x="925" y="22279"/>
                  </a:lnTo>
                  <a:lnTo>
                    <a:pt x="1992" y="22213"/>
                  </a:lnTo>
                  <a:lnTo>
                    <a:pt x="3058" y="22153"/>
                  </a:lnTo>
                  <a:lnTo>
                    <a:pt x="4141" y="22099"/>
                  </a:lnTo>
                  <a:lnTo>
                    <a:pt x="4678" y="22072"/>
                  </a:lnTo>
                  <a:lnTo>
                    <a:pt x="5215" y="22059"/>
                  </a:lnTo>
                  <a:lnTo>
                    <a:pt x="5753" y="22052"/>
                  </a:lnTo>
                  <a:lnTo>
                    <a:pt x="6290" y="22052"/>
                  </a:lnTo>
                  <a:lnTo>
                    <a:pt x="6819" y="22059"/>
                  </a:lnTo>
                  <a:lnTo>
                    <a:pt x="7341" y="22072"/>
                  </a:lnTo>
                  <a:lnTo>
                    <a:pt x="7862" y="22099"/>
                  </a:lnTo>
                  <a:lnTo>
                    <a:pt x="8376" y="22139"/>
                  </a:lnTo>
                  <a:lnTo>
                    <a:pt x="8882" y="22193"/>
                  </a:lnTo>
                  <a:lnTo>
                    <a:pt x="9380" y="22259"/>
                  </a:lnTo>
                  <a:lnTo>
                    <a:pt x="9380" y="22259"/>
                  </a:lnTo>
                  <a:lnTo>
                    <a:pt x="9166" y="21625"/>
                  </a:lnTo>
                  <a:lnTo>
                    <a:pt x="8969" y="20985"/>
                  </a:lnTo>
                  <a:lnTo>
                    <a:pt x="8787" y="20344"/>
                  </a:lnTo>
                  <a:lnTo>
                    <a:pt x="8613" y="19703"/>
                  </a:lnTo>
                  <a:lnTo>
                    <a:pt x="8455" y="19056"/>
                  </a:lnTo>
                  <a:lnTo>
                    <a:pt x="8305" y="18408"/>
                  </a:lnTo>
                  <a:lnTo>
                    <a:pt x="8171" y="17761"/>
                  </a:lnTo>
                  <a:lnTo>
                    <a:pt x="8052" y="17114"/>
                  </a:lnTo>
                  <a:lnTo>
                    <a:pt x="7934" y="16466"/>
                  </a:lnTo>
                  <a:lnTo>
                    <a:pt x="7839" y="15812"/>
                  </a:lnTo>
                  <a:lnTo>
                    <a:pt x="7752" y="15165"/>
                  </a:lnTo>
                  <a:lnTo>
                    <a:pt x="7673" y="14511"/>
                  </a:lnTo>
                  <a:lnTo>
                    <a:pt x="7610" y="13856"/>
                  </a:lnTo>
                  <a:lnTo>
                    <a:pt x="7554" y="13202"/>
                  </a:lnTo>
                  <a:lnTo>
                    <a:pt x="7515" y="12548"/>
                  </a:lnTo>
                  <a:lnTo>
                    <a:pt x="7483" y="11894"/>
                  </a:lnTo>
                  <a:lnTo>
                    <a:pt x="7467" y="11234"/>
                  </a:lnTo>
                  <a:lnTo>
                    <a:pt x="7460" y="10579"/>
                  </a:lnTo>
                  <a:lnTo>
                    <a:pt x="7467" y="9925"/>
                  </a:lnTo>
                  <a:lnTo>
                    <a:pt x="7483" y="9271"/>
                  </a:lnTo>
                  <a:lnTo>
                    <a:pt x="7507" y="8611"/>
                  </a:lnTo>
                  <a:lnTo>
                    <a:pt x="7546" y="7956"/>
                  </a:lnTo>
                  <a:lnTo>
                    <a:pt x="7594" y="7302"/>
                  </a:lnTo>
                  <a:lnTo>
                    <a:pt x="7657" y="6648"/>
                  </a:lnTo>
                  <a:lnTo>
                    <a:pt x="7728" y="5994"/>
                  </a:lnTo>
                  <a:lnTo>
                    <a:pt x="7807" y="5340"/>
                  </a:lnTo>
                  <a:lnTo>
                    <a:pt x="7902" y="4686"/>
                  </a:lnTo>
                  <a:lnTo>
                    <a:pt x="8005" y="4039"/>
                  </a:lnTo>
                  <a:lnTo>
                    <a:pt x="8115" y="3385"/>
                  </a:lnTo>
                  <a:lnTo>
                    <a:pt x="8234" y="2737"/>
                  </a:lnTo>
                  <a:lnTo>
                    <a:pt x="8368" y="2090"/>
                  </a:lnTo>
                  <a:lnTo>
                    <a:pt x="8518" y="1442"/>
                  </a:lnTo>
                  <a:lnTo>
                    <a:pt x="8044" y="1382"/>
                  </a:lnTo>
                  <a:lnTo>
                    <a:pt x="7570" y="1322"/>
                  </a:lnTo>
                  <a:lnTo>
                    <a:pt x="7096" y="1249"/>
                  </a:lnTo>
                  <a:lnTo>
                    <a:pt x="6622" y="1176"/>
                  </a:lnTo>
                  <a:lnTo>
                    <a:pt x="6148" y="1095"/>
                  </a:lnTo>
                  <a:lnTo>
                    <a:pt x="5674" y="1015"/>
                  </a:lnTo>
                  <a:lnTo>
                    <a:pt x="5200" y="922"/>
                  </a:lnTo>
                  <a:lnTo>
                    <a:pt x="4726" y="835"/>
                  </a:lnTo>
                  <a:lnTo>
                    <a:pt x="3785" y="635"/>
                  </a:lnTo>
                  <a:lnTo>
                    <a:pt x="2837" y="428"/>
                  </a:lnTo>
                  <a:lnTo>
                    <a:pt x="1905" y="214"/>
                  </a:lnTo>
                  <a:lnTo>
                    <a:pt x="97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633;p33"/>
            <p:cNvSpPr/>
            <p:nvPr/>
          </p:nvSpPr>
          <p:spPr>
            <a:xfrm>
              <a:off x="-6306150" y="-5458150"/>
              <a:ext cx="7286150" cy="5696275"/>
            </a:xfrm>
            <a:custGeom>
              <a:avLst/>
              <a:gdLst/>
              <a:ahLst/>
              <a:cxnLst/>
              <a:rect l="l" t="t" r="r" b="b"/>
              <a:pathLst>
                <a:path w="291446" h="227851" extrusionOk="0">
                  <a:moveTo>
                    <a:pt x="127202" y="2710"/>
                  </a:moveTo>
                  <a:lnTo>
                    <a:pt x="127707" y="2717"/>
                  </a:lnTo>
                  <a:lnTo>
                    <a:pt x="128189" y="2737"/>
                  </a:lnTo>
                  <a:lnTo>
                    <a:pt x="128671" y="2770"/>
                  </a:lnTo>
                  <a:lnTo>
                    <a:pt x="129130" y="2817"/>
                  </a:lnTo>
                  <a:lnTo>
                    <a:pt x="129588" y="2877"/>
                  </a:lnTo>
                  <a:lnTo>
                    <a:pt x="130030" y="2944"/>
                  </a:lnTo>
                  <a:lnTo>
                    <a:pt x="130457" y="3030"/>
                  </a:lnTo>
                  <a:lnTo>
                    <a:pt x="130876" y="3124"/>
                  </a:lnTo>
                  <a:lnTo>
                    <a:pt x="131279" y="3231"/>
                  </a:lnTo>
                  <a:lnTo>
                    <a:pt x="131682" y="3351"/>
                  </a:lnTo>
                  <a:lnTo>
                    <a:pt x="132061" y="3478"/>
                  </a:lnTo>
                  <a:lnTo>
                    <a:pt x="132440" y="3618"/>
                  </a:lnTo>
                  <a:lnTo>
                    <a:pt x="132804" y="3771"/>
                  </a:lnTo>
                  <a:lnTo>
                    <a:pt x="133160" y="3931"/>
                  </a:lnTo>
                  <a:lnTo>
                    <a:pt x="133499" y="4105"/>
                  </a:lnTo>
                  <a:lnTo>
                    <a:pt x="133831" y="4285"/>
                  </a:lnTo>
                  <a:lnTo>
                    <a:pt x="134155" y="4479"/>
                  </a:lnTo>
                  <a:lnTo>
                    <a:pt x="134471" y="4679"/>
                  </a:lnTo>
                  <a:lnTo>
                    <a:pt x="134779" y="4886"/>
                  </a:lnTo>
                  <a:lnTo>
                    <a:pt x="135072" y="5106"/>
                  </a:lnTo>
                  <a:lnTo>
                    <a:pt x="135356" y="5340"/>
                  </a:lnTo>
                  <a:lnTo>
                    <a:pt x="135641" y="5573"/>
                  </a:lnTo>
                  <a:lnTo>
                    <a:pt x="135909" y="5820"/>
                  </a:lnTo>
                  <a:lnTo>
                    <a:pt x="136162" y="6074"/>
                  </a:lnTo>
                  <a:lnTo>
                    <a:pt x="136415" y="6334"/>
                  </a:lnTo>
                  <a:lnTo>
                    <a:pt x="136660" y="6608"/>
                  </a:lnTo>
                  <a:lnTo>
                    <a:pt x="136889" y="6881"/>
                  </a:lnTo>
                  <a:lnTo>
                    <a:pt x="137118" y="7168"/>
                  </a:lnTo>
                  <a:lnTo>
                    <a:pt x="137340" y="7455"/>
                  </a:lnTo>
                  <a:lnTo>
                    <a:pt x="137545" y="7756"/>
                  </a:lnTo>
                  <a:lnTo>
                    <a:pt x="137750" y="8056"/>
                  </a:lnTo>
                  <a:lnTo>
                    <a:pt x="137948" y="8370"/>
                  </a:lnTo>
                  <a:lnTo>
                    <a:pt x="138138" y="8683"/>
                  </a:lnTo>
                  <a:lnTo>
                    <a:pt x="138319" y="9004"/>
                  </a:lnTo>
                  <a:lnTo>
                    <a:pt x="138493" y="9331"/>
                  </a:lnTo>
                  <a:lnTo>
                    <a:pt x="138659" y="9665"/>
                  </a:lnTo>
                  <a:lnTo>
                    <a:pt x="138817" y="10005"/>
                  </a:lnTo>
                  <a:lnTo>
                    <a:pt x="138967" y="10345"/>
                  </a:lnTo>
                  <a:lnTo>
                    <a:pt x="139117" y="10692"/>
                  </a:lnTo>
                  <a:lnTo>
                    <a:pt x="139260" y="11046"/>
                  </a:lnTo>
                  <a:lnTo>
                    <a:pt x="139394" y="11400"/>
                  </a:lnTo>
                  <a:lnTo>
                    <a:pt x="139520" y="11760"/>
                  </a:lnTo>
                  <a:lnTo>
                    <a:pt x="139647" y="12121"/>
                  </a:lnTo>
                  <a:lnTo>
                    <a:pt x="139765" y="12488"/>
                  </a:lnTo>
                  <a:lnTo>
                    <a:pt x="139876" y="12855"/>
                  </a:lnTo>
                  <a:lnTo>
                    <a:pt x="139987" y="13229"/>
                  </a:lnTo>
                  <a:lnTo>
                    <a:pt x="140089" y="13602"/>
                  </a:lnTo>
                  <a:lnTo>
                    <a:pt x="140184" y="13983"/>
                  </a:lnTo>
                  <a:lnTo>
                    <a:pt x="140279" y="14363"/>
                  </a:lnTo>
                  <a:lnTo>
                    <a:pt x="140366" y="14744"/>
                  </a:lnTo>
                  <a:lnTo>
                    <a:pt x="140453" y="15124"/>
                  </a:lnTo>
                  <a:lnTo>
                    <a:pt x="140603" y="15892"/>
                  </a:lnTo>
                  <a:lnTo>
                    <a:pt x="140745" y="16666"/>
                  </a:lnTo>
                  <a:lnTo>
                    <a:pt x="140864" y="17440"/>
                  </a:lnTo>
                  <a:lnTo>
                    <a:pt x="140974" y="18214"/>
                  </a:lnTo>
                  <a:lnTo>
                    <a:pt x="141045" y="18768"/>
                  </a:lnTo>
                  <a:lnTo>
                    <a:pt x="141117" y="19322"/>
                  </a:lnTo>
                  <a:lnTo>
                    <a:pt x="141227" y="20417"/>
                  </a:lnTo>
                  <a:lnTo>
                    <a:pt x="141330" y="21491"/>
                  </a:lnTo>
                  <a:lnTo>
                    <a:pt x="141417" y="22546"/>
                  </a:lnTo>
                  <a:lnTo>
                    <a:pt x="141567" y="24575"/>
                  </a:lnTo>
                  <a:lnTo>
                    <a:pt x="141630" y="25543"/>
                  </a:lnTo>
                  <a:lnTo>
                    <a:pt x="141709" y="26457"/>
                  </a:lnTo>
                  <a:lnTo>
                    <a:pt x="141733" y="26597"/>
                  </a:lnTo>
                  <a:lnTo>
                    <a:pt x="141772" y="26724"/>
                  </a:lnTo>
                  <a:lnTo>
                    <a:pt x="141828" y="26851"/>
                  </a:lnTo>
                  <a:lnTo>
                    <a:pt x="141891" y="26964"/>
                  </a:lnTo>
                  <a:lnTo>
                    <a:pt x="141978" y="27071"/>
                  </a:lnTo>
                  <a:lnTo>
                    <a:pt x="142065" y="27164"/>
                  </a:lnTo>
                  <a:lnTo>
                    <a:pt x="142167" y="27258"/>
                  </a:lnTo>
                  <a:lnTo>
                    <a:pt x="142278" y="27338"/>
                  </a:lnTo>
                  <a:lnTo>
                    <a:pt x="130465" y="27391"/>
                  </a:lnTo>
                  <a:lnTo>
                    <a:pt x="130473" y="26931"/>
                  </a:lnTo>
                  <a:lnTo>
                    <a:pt x="130489" y="26470"/>
                  </a:lnTo>
                  <a:lnTo>
                    <a:pt x="130505" y="26010"/>
                  </a:lnTo>
                  <a:lnTo>
                    <a:pt x="130528" y="25563"/>
                  </a:lnTo>
                  <a:lnTo>
                    <a:pt x="130560" y="25109"/>
                  </a:lnTo>
                  <a:lnTo>
                    <a:pt x="130599" y="24662"/>
                  </a:lnTo>
                  <a:lnTo>
                    <a:pt x="130647" y="24214"/>
                  </a:lnTo>
                  <a:lnTo>
                    <a:pt x="130694" y="23774"/>
                  </a:lnTo>
                  <a:lnTo>
                    <a:pt x="130749" y="23333"/>
                  </a:lnTo>
                  <a:lnTo>
                    <a:pt x="130813" y="22900"/>
                  </a:lnTo>
                  <a:lnTo>
                    <a:pt x="130876" y="22466"/>
                  </a:lnTo>
                  <a:lnTo>
                    <a:pt x="130955" y="22032"/>
                  </a:lnTo>
                  <a:lnTo>
                    <a:pt x="131034" y="21598"/>
                  </a:lnTo>
                  <a:lnTo>
                    <a:pt x="131121" y="21171"/>
                  </a:lnTo>
                  <a:lnTo>
                    <a:pt x="131208" y="20737"/>
                  </a:lnTo>
                  <a:lnTo>
                    <a:pt x="131303" y="20310"/>
                  </a:lnTo>
                  <a:lnTo>
                    <a:pt x="131524" y="20390"/>
                  </a:lnTo>
                  <a:lnTo>
                    <a:pt x="131634" y="20430"/>
                  </a:lnTo>
                  <a:lnTo>
                    <a:pt x="131745" y="20463"/>
                  </a:lnTo>
                  <a:lnTo>
                    <a:pt x="131982" y="20524"/>
                  </a:lnTo>
                  <a:lnTo>
                    <a:pt x="132219" y="20584"/>
                  </a:lnTo>
                  <a:lnTo>
                    <a:pt x="132464" y="20644"/>
                  </a:lnTo>
                  <a:lnTo>
                    <a:pt x="132701" y="20690"/>
                  </a:lnTo>
                  <a:lnTo>
                    <a:pt x="132938" y="20737"/>
                  </a:lnTo>
                  <a:lnTo>
                    <a:pt x="133175" y="20777"/>
                  </a:lnTo>
                  <a:lnTo>
                    <a:pt x="133412" y="20811"/>
                  </a:lnTo>
                  <a:lnTo>
                    <a:pt x="133649" y="20844"/>
                  </a:lnTo>
                  <a:lnTo>
                    <a:pt x="133886" y="20864"/>
                  </a:lnTo>
                  <a:lnTo>
                    <a:pt x="134116" y="20884"/>
                  </a:lnTo>
                  <a:lnTo>
                    <a:pt x="134353" y="20897"/>
                  </a:lnTo>
                  <a:lnTo>
                    <a:pt x="134819" y="20897"/>
                  </a:lnTo>
                  <a:lnTo>
                    <a:pt x="135048" y="20891"/>
                  </a:lnTo>
                  <a:lnTo>
                    <a:pt x="135269" y="20871"/>
                  </a:lnTo>
                  <a:lnTo>
                    <a:pt x="135498" y="20851"/>
                  </a:lnTo>
                  <a:lnTo>
                    <a:pt x="135720" y="20817"/>
                  </a:lnTo>
                  <a:lnTo>
                    <a:pt x="135941" y="20784"/>
                  </a:lnTo>
                  <a:lnTo>
                    <a:pt x="136154" y="20737"/>
                  </a:lnTo>
                  <a:lnTo>
                    <a:pt x="136368" y="20684"/>
                  </a:lnTo>
                  <a:lnTo>
                    <a:pt x="136581" y="20617"/>
                  </a:lnTo>
                  <a:lnTo>
                    <a:pt x="136786" y="20550"/>
                  </a:lnTo>
                  <a:lnTo>
                    <a:pt x="136992" y="20470"/>
                  </a:lnTo>
                  <a:lnTo>
                    <a:pt x="137189" y="20377"/>
                  </a:lnTo>
                  <a:lnTo>
                    <a:pt x="137387" y="20283"/>
                  </a:lnTo>
                  <a:lnTo>
                    <a:pt x="137577" y="20176"/>
                  </a:lnTo>
                  <a:lnTo>
                    <a:pt x="137766" y="20056"/>
                  </a:lnTo>
                  <a:lnTo>
                    <a:pt x="137948" y="19930"/>
                  </a:lnTo>
                  <a:lnTo>
                    <a:pt x="138130" y="19796"/>
                  </a:lnTo>
                  <a:lnTo>
                    <a:pt x="138304" y="19643"/>
                  </a:lnTo>
                  <a:lnTo>
                    <a:pt x="138469" y="19489"/>
                  </a:lnTo>
                  <a:lnTo>
                    <a:pt x="138627" y="19322"/>
                  </a:lnTo>
                  <a:lnTo>
                    <a:pt x="138722" y="19209"/>
                  </a:lnTo>
                  <a:lnTo>
                    <a:pt x="138793" y="19089"/>
                  </a:lnTo>
                  <a:lnTo>
                    <a:pt x="138849" y="18975"/>
                  </a:lnTo>
                  <a:lnTo>
                    <a:pt x="138888" y="18855"/>
                  </a:lnTo>
                  <a:lnTo>
                    <a:pt x="138912" y="18735"/>
                  </a:lnTo>
                  <a:lnTo>
                    <a:pt x="138920" y="18615"/>
                  </a:lnTo>
                  <a:lnTo>
                    <a:pt x="138912" y="18501"/>
                  </a:lnTo>
                  <a:lnTo>
                    <a:pt x="138896" y="18388"/>
                  </a:lnTo>
                  <a:lnTo>
                    <a:pt x="138865" y="18268"/>
                  </a:lnTo>
                  <a:lnTo>
                    <a:pt x="138817" y="18148"/>
                  </a:lnTo>
                  <a:lnTo>
                    <a:pt x="138762" y="18041"/>
                  </a:lnTo>
                  <a:lnTo>
                    <a:pt x="138691" y="17934"/>
                  </a:lnTo>
                  <a:lnTo>
                    <a:pt x="138612" y="17840"/>
                  </a:lnTo>
                  <a:lnTo>
                    <a:pt x="138517" y="17754"/>
                  </a:lnTo>
                  <a:lnTo>
                    <a:pt x="138414" y="17680"/>
                  </a:lnTo>
                  <a:lnTo>
                    <a:pt x="138304" y="17614"/>
                  </a:lnTo>
                  <a:lnTo>
                    <a:pt x="138177" y="17560"/>
                  </a:lnTo>
                  <a:lnTo>
                    <a:pt x="138114" y="17540"/>
                  </a:lnTo>
                  <a:lnTo>
                    <a:pt x="138051" y="17527"/>
                  </a:lnTo>
                  <a:lnTo>
                    <a:pt x="137980" y="17513"/>
                  </a:lnTo>
                  <a:lnTo>
                    <a:pt x="137908" y="17507"/>
                  </a:lnTo>
                  <a:lnTo>
                    <a:pt x="137837" y="17500"/>
                  </a:lnTo>
                  <a:lnTo>
                    <a:pt x="137687" y="17500"/>
                  </a:lnTo>
                  <a:lnTo>
                    <a:pt x="137616" y="17507"/>
                  </a:lnTo>
                  <a:lnTo>
                    <a:pt x="137537" y="17520"/>
                  </a:lnTo>
                  <a:lnTo>
                    <a:pt x="137458" y="17540"/>
                  </a:lnTo>
                  <a:lnTo>
                    <a:pt x="137379" y="17560"/>
                  </a:lnTo>
                  <a:lnTo>
                    <a:pt x="137292" y="17587"/>
                  </a:lnTo>
                  <a:lnTo>
                    <a:pt x="137213" y="17620"/>
                  </a:lnTo>
                  <a:lnTo>
                    <a:pt x="137126" y="17654"/>
                  </a:lnTo>
                  <a:lnTo>
                    <a:pt x="136944" y="17740"/>
                  </a:lnTo>
                  <a:lnTo>
                    <a:pt x="136771" y="17820"/>
                  </a:lnTo>
                  <a:lnTo>
                    <a:pt x="136589" y="17887"/>
                  </a:lnTo>
                  <a:lnTo>
                    <a:pt x="136415" y="17954"/>
                  </a:lnTo>
                  <a:lnTo>
                    <a:pt x="136241" y="18014"/>
                  </a:lnTo>
                  <a:lnTo>
                    <a:pt x="136075" y="18067"/>
                  </a:lnTo>
                  <a:lnTo>
                    <a:pt x="135901" y="18114"/>
                  </a:lnTo>
                  <a:lnTo>
                    <a:pt x="135735" y="18154"/>
                  </a:lnTo>
                  <a:lnTo>
                    <a:pt x="135570" y="18194"/>
                  </a:lnTo>
                  <a:lnTo>
                    <a:pt x="135404" y="18228"/>
                  </a:lnTo>
                  <a:lnTo>
                    <a:pt x="135238" y="18248"/>
                  </a:lnTo>
                  <a:lnTo>
                    <a:pt x="135072" y="18274"/>
                  </a:lnTo>
                  <a:lnTo>
                    <a:pt x="134914" y="18288"/>
                  </a:lnTo>
                  <a:lnTo>
                    <a:pt x="134756" y="18301"/>
                  </a:lnTo>
                  <a:lnTo>
                    <a:pt x="134590" y="18308"/>
                  </a:lnTo>
                  <a:lnTo>
                    <a:pt x="134274" y="18308"/>
                  </a:lnTo>
                  <a:lnTo>
                    <a:pt x="134116" y="18301"/>
                  </a:lnTo>
                  <a:lnTo>
                    <a:pt x="133807" y="18281"/>
                  </a:lnTo>
                  <a:lnTo>
                    <a:pt x="133499" y="18241"/>
                  </a:lnTo>
                  <a:lnTo>
                    <a:pt x="133199" y="18188"/>
                  </a:lnTo>
                  <a:lnTo>
                    <a:pt x="132891" y="18127"/>
                  </a:lnTo>
                  <a:lnTo>
                    <a:pt x="132591" y="18054"/>
                  </a:lnTo>
                  <a:lnTo>
                    <a:pt x="132290" y="17974"/>
                  </a:lnTo>
                  <a:lnTo>
                    <a:pt x="131990" y="17881"/>
                  </a:lnTo>
                  <a:lnTo>
                    <a:pt x="132219" y="17206"/>
                  </a:lnTo>
                  <a:lnTo>
                    <a:pt x="132456" y="16539"/>
                  </a:lnTo>
                  <a:lnTo>
                    <a:pt x="132725" y="15865"/>
                  </a:lnTo>
                  <a:lnTo>
                    <a:pt x="133001" y="15198"/>
                  </a:lnTo>
                  <a:lnTo>
                    <a:pt x="133302" y="14523"/>
                  </a:lnTo>
                  <a:lnTo>
                    <a:pt x="133610" y="13843"/>
                  </a:lnTo>
                  <a:lnTo>
                    <a:pt x="133942" y="13162"/>
                  </a:lnTo>
                  <a:lnTo>
                    <a:pt x="134289" y="12481"/>
                  </a:lnTo>
                  <a:lnTo>
                    <a:pt x="134353" y="12354"/>
                  </a:lnTo>
                  <a:lnTo>
                    <a:pt x="134392" y="12234"/>
                  </a:lnTo>
                  <a:lnTo>
                    <a:pt x="134416" y="12114"/>
                  </a:lnTo>
                  <a:lnTo>
                    <a:pt x="134432" y="11994"/>
                  </a:lnTo>
                  <a:lnTo>
                    <a:pt x="134432" y="11880"/>
                  </a:lnTo>
                  <a:lnTo>
                    <a:pt x="134416" y="11767"/>
                  </a:lnTo>
                  <a:lnTo>
                    <a:pt x="134384" y="11654"/>
                  </a:lnTo>
                  <a:lnTo>
                    <a:pt x="134345" y="11547"/>
                  </a:lnTo>
                  <a:lnTo>
                    <a:pt x="134297" y="11447"/>
                  </a:lnTo>
                  <a:lnTo>
                    <a:pt x="134234" y="11353"/>
                  </a:lnTo>
                  <a:lnTo>
                    <a:pt x="134163" y="11260"/>
                  </a:lnTo>
                  <a:lnTo>
                    <a:pt x="134084" y="11173"/>
                  </a:lnTo>
                  <a:lnTo>
                    <a:pt x="134005" y="11093"/>
                  </a:lnTo>
                  <a:lnTo>
                    <a:pt x="133910" y="11019"/>
                  </a:lnTo>
                  <a:lnTo>
                    <a:pt x="133807" y="10953"/>
                  </a:lnTo>
                  <a:lnTo>
                    <a:pt x="133705" y="10893"/>
                  </a:lnTo>
                  <a:lnTo>
                    <a:pt x="133594" y="10846"/>
                  </a:lnTo>
                  <a:lnTo>
                    <a:pt x="133483" y="10799"/>
                  </a:lnTo>
                  <a:lnTo>
                    <a:pt x="133365" y="10766"/>
                  </a:lnTo>
                  <a:lnTo>
                    <a:pt x="133246" y="10739"/>
                  </a:lnTo>
                  <a:lnTo>
                    <a:pt x="133120" y="10726"/>
                  </a:lnTo>
                  <a:lnTo>
                    <a:pt x="133001" y="10719"/>
                  </a:lnTo>
                  <a:lnTo>
                    <a:pt x="132883" y="10726"/>
                  </a:lnTo>
                  <a:lnTo>
                    <a:pt x="132757" y="10739"/>
                  </a:lnTo>
                  <a:lnTo>
                    <a:pt x="132638" y="10766"/>
                  </a:lnTo>
                  <a:lnTo>
                    <a:pt x="132519" y="10806"/>
                  </a:lnTo>
                  <a:lnTo>
                    <a:pt x="132409" y="10853"/>
                  </a:lnTo>
                  <a:lnTo>
                    <a:pt x="132298" y="10919"/>
                  </a:lnTo>
                  <a:lnTo>
                    <a:pt x="132188" y="10993"/>
                  </a:lnTo>
                  <a:lnTo>
                    <a:pt x="132085" y="11080"/>
                  </a:lnTo>
                  <a:lnTo>
                    <a:pt x="131990" y="11186"/>
                  </a:lnTo>
                  <a:lnTo>
                    <a:pt x="131903" y="11300"/>
                  </a:lnTo>
                  <a:lnTo>
                    <a:pt x="131690" y="11627"/>
                  </a:lnTo>
                  <a:lnTo>
                    <a:pt x="131476" y="11961"/>
                  </a:lnTo>
                  <a:lnTo>
                    <a:pt x="131271" y="12294"/>
                  </a:lnTo>
                  <a:lnTo>
                    <a:pt x="131073" y="12635"/>
                  </a:lnTo>
                  <a:lnTo>
                    <a:pt x="130884" y="12975"/>
                  </a:lnTo>
                  <a:lnTo>
                    <a:pt x="130694" y="13315"/>
                  </a:lnTo>
                  <a:lnTo>
                    <a:pt x="130520" y="13662"/>
                  </a:lnTo>
                  <a:lnTo>
                    <a:pt x="130347" y="14009"/>
                  </a:lnTo>
                  <a:lnTo>
                    <a:pt x="130181" y="14363"/>
                  </a:lnTo>
                  <a:lnTo>
                    <a:pt x="130023" y="14717"/>
                  </a:lnTo>
                  <a:lnTo>
                    <a:pt x="129865" y="15077"/>
                  </a:lnTo>
                  <a:lnTo>
                    <a:pt x="129722" y="15431"/>
                  </a:lnTo>
                  <a:lnTo>
                    <a:pt x="129580" y="15798"/>
                  </a:lnTo>
                  <a:lnTo>
                    <a:pt x="129446" y="16159"/>
                  </a:lnTo>
                  <a:lnTo>
                    <a:pt x="129319" y="16526"/>
                  </a:lnTo>
                  <a:lnTo>
                    <a:pt x="129201" y="16893"/>
                  </a:lnTo>
                  <a:lnTo>
                    <a:pt x="128885" y="16779"/>
                  </a:lnTo>
                  <a:lnTo>
                    <a:pt x="128553" y="16679"/>
                  </a:lnTo>
                  <a:lnTo>
                    <a:pt x="128221" y="16586"/>
                  </a:lnTo>
                  <a:lnTo>
                    <a:pt x="127873" y="16499"/>
                  </a:lnTo>
                  <a:lnTo>
                    <a:pt x="127439" y="16392"/>
                  </a:lnTo>
                  <a:lnTo>
                    <a:pt x="126988" y="16299"/>
                  </a:lnTo>
                  <a:lnTo>
                    <a:pt x="126538" y="16212"/>
                  </a:lnTo>
                  <a:lnTo>
                    <a:pt x="126087" y="16139"/>
                  </a:lnTo>
                  <a:lnTo>
                    <a:pt x="125621" y="16072"/>
                  </a:lnTo>
                  <a:lnTo>
                    <a:pt x="125163" y="16018"/>
                  </a:lnTo>
                  <a:lnTo>
                    <a:pt x="124697" y="15978"/>
                  </a:lnTo>
                  <a:lnTo>
                    <a:pt x="124231" y="15945"/>
                  </a:lnTo>
                  <a:lnTo>
                    <a:pt x="123757" y="15925"/>
                  </a:lnTo>
                  <a:lnTo>
                    <a:pt x="123290" y="15912"/>
                  </a:lnTo>
                  <a:lnTo>
                    <a:pt x="122824" y="15912"/>
                  </a:lnTo>
                  <a:lnTo>
                    <a:pt x="122358" y="15925"/>
                  </a:lnTo>
                  <a:lnTo>
                    <a:pt x="121900" y="15952"/>
                  </a:lnTo>
                  <a:lnTo>
                    <a:pt x="121433" y="15992"/>
                  </a:lnTo>
                  <a:lnTo>
                    <a:pt x="120983" y="16045"/>
                  </a:lnTo>
                  <a:lnTo>
                    <a:pt x="120533" y="16105"/>
                  </a:lnTo>
                  <a:lnTo>
                    <a:pt x="120217" y="16152"/>
                  </a:lnTo>
                  <a:lnTo>
                    <a:pt x="119900" y="16212"/>
                  </a:lnTo>
                  <a:lnTo>
                    <a:pt x="119592" y="16285"/>
                  </a:lnTo>
                  <a:lnTo>
                    <a:pt x="119292" y="16365"/>
                  </a:lnTo>
                  <a:lnTo>
                    <a:pt x="119174" y="16038"/>
                  </a:lnTo>
                  <a:lnTo>
                    <a:pt x="119047" y="15718"/>
                  </a:lnTo>
                  <a:lnTo>
                    <a:pt x="118921" y="15398"/>
                  </a:lnTo>
                  <a:lnTo>
                    <a:pt x="118786" y="15077"/>
                  </a:lnTo>
                  <a:lnTo>
                    <a:pt x="118644" y="14770"/>
                  </a:lnTo>
                  <a:lnTo>
                    <a:pt x="118502" y="14463"/>
                  </a:lnTo>
                  <a:lnTo>
                    <a:pt x="118344" y="14156"/>
                  </a:lnTo>
                  <a:lnTo>
                    <a:pt x="118186" y="13863"/>
                  </a:lnTo>
                  <a:lnTo>
                    <a:pt x="118123" y="13769"/>
                  </a:lnTo>
                  <a:lnTo>
                    <a:pt x="118059" y="13689"/>
                  </a:lnTo>
                  <a:lnTo>
                    <a:pt x="117996" y="13616"/>
                  </a:lnTo>
                  <a:lnTo>
                    <a:pt x="117917" y="13549"/>
                  </a:lnTo>
                  <a:lnTo>
                    <a:pt x="117838" y="13496"/>
                  </a:lnTo>
                  <a:lnTo>
                    <a:pt x="117759" y="13456"/>
                  </a:lnTo>
                  <a:lnTo>
                    <a:pt x="117672" y="13422"/>
                  </a:lnTo>
                  <a:lnTo>
                    <a:pt x="117577" y="13395"/>
                  </a:lnTo>
                  <a:lnTo>
                    <a:pt x="117490" y="13375"/>
                  </a:lnTo>
                  <a:lnTo>
                    <a:pt x="117396" y="13362"/>
                  </a:lnTo>
                  <a:lnTo>
                    <a:pt x="117301" y="13362"/>
                  </a:lnTo>
                  <a:lnTo>
                    <a:pt x="117206" y="13369"/>
                  </a:lnTo>
                  <a:lnTo>
                    <a:pt x="117111" y="13382"/>
                  </a:lnTo>
                  <a:lnTo>
                    <a:pt x="117016" y="13395"/>
                  </a:lnTo>
                  <a:lnTo>
                    <a:pt x="116922" y="13422"/>
                  </a:lnTo>
                  <a:lnTo>
                    <a:pt x="116827" y="13456"/>
                  </a:lnTo>
                  <a:lnTo>
                    <a:pt x="116740" y="13496"/>
                  </a:lnTo>
                  <a:lnTo>
                    <a:pt x="116653" y="13536"/>
                  </a:lnTo>
                  <a:lnTo>
                    <a:pt x="116574" y="13589"/>
                  </a:lnTo>
                  <a:lnTo>
                    <a:pt x="116495" y="13642"/>
                  </a:lnTo>
                  <a:lnTo>
                    <a:pt x="116424" y="13702"/>
                  </a:lnTo>
                  <a:lnTo>
                    <a:pt x="116353" y="13763"/>
                  </a:lnTo>
                  <a:lnTo>
                    <a:pt x="116289" y="13829"/>
                  </a:lnTo>
                  <a:lnTo>
                    <a:pt x="116234" y="13903"/>
                  </a:lnTo>
                  <a:lnTo>
                    <a:pt x="116187" y="13983"/>
                  </a:lnTo>
                  <a:lnTo>
                    <a:pt x="116147" y="14063"/>
                  </a:lnTo>
                  <a:lnTo>
                    <a:pt x="116116" y="14143"/>
                  </a:lnTo>
                  <a:lnTo>
                    <a:pt x="116092" y="14230"/>
                  </a:lnTo>
                  <a:lnTo>
                    <a:pt x="116084" y="14317"/>
                  </a:lnTo>
                  <a:lnTo>
                    <a:pt x="116076" y="14403"/>
                  </a:lnTo>
                  <a:lnTo>
                    <a:pt x="116084" y="14497"/>
                  </a:lnTo>
                  <a:lnTo>
                    <a:pt x="116108" y="14590"/>
                  </a:lnTo>
                  <a:lnTo>
                    <a:pt x="116274" y="15304"/>
                  </a:lnTo>
                  <a:lnTo>
                    <a:pt x="116447" y="16012"/>
                  </a:lnTo>
                  <a:lnTo>
                    <a:pt x="116811" y="17413"/>
                  </a:lnTo>
                  <a:lnTo>
                    <a:pt x="116629" y="17553"/>
                  </a:lnTo>
                  <a:lnTo>
                    <a:pt x="116455" y="17694"/>
                  </a:lnTo>
                  <a:lnTo>
                    <a:pt x="116289" y="17847"/>
                  </a:lnTo>
                  <a:lnTo>
                    <a:pt x="116139" y="18007"/>
                  </a:lnTo>
                  <a:lnTo>
                    <a:pt x="115997" y="18168"/>
                  </a:lnTo>
                  <a:lnTo>
                    <a:pt x="115879" y="18348"/>
                  </a:lnTo>
                  <a:lnTo>
                    <a:pt x="115768" y="18528"/>
                  </a:lnTo>
                  <a:lnTo>
                    <a:pt x="115673" y="18715"/>
                  </a:lnTo>
                  <a:lnTo>
                    <a:pt x="115586" y="18915"/>
                  </a:lnTo>
                  <a:lnTo>
                    <a:pt x="115523" y="19122"/>
                  </a:lnTo>
                  <a:lnTo>
                    <a:pt x="115476" y="19342"/>
                  </a:lnTo>
                  <a:lnTo>
                    <a:pt x="115444" y="19562"/>
                  </a:lnTo>
                  <a:lnTo>
                    <a:pt x="115436" y="19796"/>
                  </a:lnTo>
                  <a:lnTo>
                    <a:pt x="115436" y="20043"/>
                  </a:lnTo>
                  <a:lnTo>
                    <a:pt x="115460" y="20290"/>
                  </a:lnTo>
                  <a:lnTo>
                    <a:pt x="115507" y="20557"/>
                  </a:lnTo>
                  <a:lnTo>
                    <a:pt x="115523" y="20617"/>
                  </a:lnTo>
                  <a:lnTo>
                    <a:pt x="115547" y="20677"/>
                  </a:lnTo>
                  <a:lnTo>
                    <a:pt x="115578" y="20730"/>
                  </a:lnTo>
                  <a:lnTo>
                    <a:pt x="115610" y="20777"/>
                  </a:lnTo>
                  <a:lnTo>
                    <a:pt x="115657" y="20824"/>
                  </a:lnTo>
                  <a:lnTo>
                    <a:pt x="115697" y="20864"/>
                  </a:lnTo>
                  <a:lnTo>
                    <a:pt x="115752" y="20897"/>
                  </a:lnTo>
                  <a:lnTo>
                    <a:pt x="115807" y="20924"/>
                  </a:lnTo>
                  <a:lnTo>
                    <a:pt x="115863" y="20951"/>
                  </a:lnTo>
                  <a:lnTo>
                    <a:pt x="115926" y="20971"/>
                  </a:lnTo>
                  <a:lnTo>
                    <a:pt x="115989" y="20991"/>
                  </a:lnTo>
                  <a:lnTo>
                    <a:pt x="116060" y="20997"/>
                  </a:lnTo>
                  <a:lnTo>
                    <a:pt x="116123" y="21004"/>
                  </a:lnTo>
                  <a:lnTo>
                    <a:pt x="116195" y="21011"/>
                  </a:lnTo>
                  <a:lnTo>
                    <a:pt x="116266" y="21004"/>
                  </a:lnTo>
                  <a:lnTo>
                    <a:pt x="116329" y="20997"/>
                  </a:lnTo>
                  <a:lnTo>
                    <a:pt x="116400" y="20991"/>
                  </a:lnTo>
                  <a:lnTo>
                    <a:pt x="116463" y="20977"/>
                  </a:lnTo>
                  <a:lnTo>
                    <a:pt x="116534" y="20957"/>
                  </a:lnTo>
                  <a:lnTo>
                    <a:pt x="116598" y="20931"/>
                  </a:lnTo>
                  <a:lnTo>
                    <a:pt x="116653" y="20904"/>
                  </a:lnTo>
                  <a:lnTo>
                    <a:pt x="116708" y="20877"/>
                  </a:lnTo>
                  <a:lnTo>
                    <a:pt x="116764" y="20844"/>
                  </a:lnTo>
                  <a:lnTo>
                    <a:pt x="116811" y="20804"/>
                  </a:lnTo>
                  <a:lnTo>
                    <a:pt x="116858" y="20764"/>
                  </a:lnTo>
                  <a:lnTo>
                    <a:pt x="116898" y="20717"/>
                  </a:lnTo>
                  <a:lnTo>
                    <a:pt x="116929" y="20664"/>
                  </a:lnTo>
                  <a:lnTo>
                    <a:pt x="116953" y="20610"/>
                  </a:lnTo>
                  <a:lnTo>
                    <a:pt x="116977" y="20557"/>
                  </a:lnTo>
                  <a:lnTo>
                    <a:pt x="116985" y="20497"/>
                  </a:lnTo>
                  <a:lnTo>
                    <a:pt x="116993" y="20437"/>
                  </a:lnTo>
                  <a:lnTo>
                    <a:pt x="116993" y="20370"/>
                  </a:lnTo>
                  <a:lnTo>
                    <a:pt x="116993" y="20270"/>
                  </a:lnTo>
                  <a:lnTo>
                    <a:pt x="117001" y="20176"/>
                  </a:lnTo>
                  <a:lnTo>
                    <a:pt x="117032" y="20083"/>
                  </a:lnTo>
                  <a:lnTo>
                    <a:pt x="117072" y="19990"/>
                  </a:lnTo>
                  <a:lnTo>
                    <a:pt x="117119" y="19903"/>
                  </a:lnTo>
                  <a:lnTo>
                    <a:pt x="117182" y="19816"/>
                  </a:lnTo>
                  <a:lnTo>
                    <a:pt x="117246" y="19736"/>
                  </a:lnTo>
                  <a:lnTo>
                    <a:pt x="117325" y="19656"/>
                  </a:lnTo>
                  <a:lnTo>
                    <a:pt x="117538" y="20597"/>
                  </a:lnTo>
                  <a:lnTo>
                    <a:pt x="117743" y="21531"/>
                  </a:lnTo>
                  <a:lnTo>
                    <a:pt x="117925" y="22479"/>
                  </a:lnTo>
                  <a:lnTo>
                    <a:pt x="118012" y="22946"/>
                  </a:lnTo>
                  <a:lnTo>
                    <a:pt x="118099" y="23420"/>
                  </a:lnTo>
                  <a:lnTo>
                    <a:pt x="118170" y="23901"/>
                  </a:lnTo>
                  <a:lnTo>
                    <a:pt x="118241" y="24375"/>
                  </a:lnTo>
                  <a:lnTo>
                    <a:pt x="118304" y="24855"/>
                  </a:lnTo>
                  <a:lnTo>
                    <a:pt x="118368" y="25342"/>
                  </a:lnTo>
                  <a:lnTo>
                    <a:pt x="118423" y="25823"/>
                  </a:lnTo>
                  <a:lnTo>
                    <a:pt x="118462" y="26310"/>
                  </a:lnTo>
                  <a:lnTo>
                    <a:pt x="118502" y="26804"/>
                  </a:lnTo>
                  <a:lnTo>
                    <a:pt x="118541" y="27298"/>
                  </a:lnTo>
                  <a:lnTo>
                    <a:pt x="117435" y="27244"/>
                  </a:lnTo>
                  <a:lnTo>
                    <a:pt x="116329" y="27191"/>
                  </a:lnTo>
                  <a:lnTo>
                    <a:pt x="115215" y="27151"/>
                  </a:lnTo>
                  <a:lnTo>
                    <a:pt x="114101" y="27118"/>
                  </a:lnTo>
                  <a:lnTo>
                    <a:pt x="113540" y="27104"/>
                  </a:lnTo>
                  <a:lnTo>
                    <a:pt x="112987" y="27098"/>
                  </a:lnTo>
                  <a:lnTo>
                    <a:pt x="111880" y="27098"/>
                  </a:lnTo>
                  <a:lnTo>
                    <a:pt x="111335" y="27104"/>
                  </a:lnTo>
                  <a:lnTo>
                    <a:pt x="110790" y="27124"/>
                  </a:lnTo>
                  <a:lnTo>
                    <a:pt x="110245" y="27144"/>
                  </a:lnTo>
                  <a:lnTo>
                    <a:pt x="109707" y="27171"/>
                  </a:lnTo>
                  <a:lnTo>
                    <a:pt x="109739" y="27111"/>
                  </a:lnTo>
                  <a:lnTo>
                    <a:pt x="109755" y="27038"/>
                  </a:lnTo>
                  <a:lnTo>
                    <a:pt x="109771" y="26957"/>
                  </a:lnTo>
                  <a:lnTo>
                    <a:pt x="109778" y="26871"/>
                  </a:lnTo>
                  <a:lnTo>
                    <a:pt x="109707" y="25970"/>
                  </a:lnTo>
                  <a:lnTo>
                    <a:pt x="109652" y="25049"/>
                  </a:lnTo>
                  <a:lnTo>
                    <a:pt x="109620" y="24114"/>
                  </a:lnTo>
                  <a:lnTo>
                    <a:pt x="109612" y="23640"/>
                  </a:lnTo>
                  <a:lnTo>
                    <a:pt x="109605" y="23173"/>
                  </a:lnTo>
                  <a:lnTo>
                    <a:pt x="109605" y="22693"/>
                  </a:lnTo>
                  <a:lnTo>
                    <a:pt x="109612" y="22219"/>
                  </a:lnTo>
                  <a:lnTo>
                    <a:pt x="109620" y="21738"/>
                  </a:lnTo>
                  <a:lnTo>
                    <a:pt x="109636" y="21264"/>
                  </a:lnTo>
                  <a:lnTo>
                    <a:pt x="109660" y="20784"/>
                  </a:lnTo>
                  <a:lnTo>
                    <a:pt x="109692" y="20303"/>
                  </a:lnTo>
                  <a:lnTo>
                    <a:pt x="109723" y="19823"/>
                  </a:lnTo>
                  <a:lnTo>
                    <a:pt x="109771" y="19342"/>
                  </a:lnTo>
                  <a:lnTo>
                    <a:pt x="109818" y="18862"/>
                  </a:lnTo>
                  <a:lnTo>
                    <a:pt x="109873" y="18381"/>
                  </a:lnTo>
                  <a:lnTo>
                    <a:pt x="109944" y="17907"/>
                  </a:lnTo>
                  <a:lnTo>
                    <a:pt x="110015" y="17433"/>
                  </a:lnTo>
                  <a:lnTo>
                    <a:pt x="110094" y="16959"/>
                  </a:lnTo>
                  <a:lnTo>
                    <a:pt x="110181" y="16486"/>
                  </a:lnTo>
                  <a:lnTo>
                    <a:pt x="110284" y="16018"/>
                  </a:lnTo>
                  <a:lnTo>
                    <a:pt x="110387" y="15551"/>
                  </a:lnTo>
                  <a:lnTo>
                    <a:pt x="110505" y="15084"/>
                  </a:lnTo>
                  <a:lnTo>
                    <a:pt x="110632" y="14624"/>
                  </a:lnTo>
                  <a:lnTo>
                    <a:pt x="110766" y="14170"/>
                  </a:lnTo>
                  <a:lnTo>
                    <a:pt x="110908" y="13716"/>
                  </a:lnTo>
                  <a:lnTo>
                    <a:pt x="111059" y="13269"/>
                  </a:lnTo>
                  <a:lnTo>
                    <a:pt x="111224" y="12828"/>
                  </a:lnTo>
                  <a:lnTo>
                    <a:pt x="111398" y="12388"/>
                  </a:lnTo>
                  <a:lnTo>
                    <a:pt x="111588" y="11961"/>
                  </a:lnTo>
                  <a:lnTo>
                    <a:pt x="111778" y="11533"/>
                  </a:lnTo>
                  <a:lnTo>
                    <a:pt x="111983" y="11113"/>
                  </a:lnTo>
                  <a:lnTo>
                    <a:pt x="112204" y="10699"/>
                  </a:lnTo>
                  <a:lnTo>
                    <a:pt x="112433" y="10292"/>
                  </a:lnTo>
                  <a:lnTo>
                    <a:pt x="112678" y="9892"/>
                  </a:lnTo>
                  <a:lnTo>
                    <a:pt x="112931" y="9498"/>
                  </a:lnTo>
                  <a:lnTo>
                    <a:pt x="113200" y="9111"/>
                  </a:lnTo>
                  <a:lnTo>
                    <a:pt x="113476" y="8730"/>
                  </a:lnTo>
                  <a:lnTo>
                    <a:pt x="113769" y="8363"/>
                  </a:lnTo>
                  <a:lnTo>
                    <a:pt x="114069" y="8003"/>
                  </a:lnTo>
                  <a:lnTo>
                    <a:pt x="114385" y="7649"/>
                  </a:lnTo>
                  <a:lnTo>
                    <a:pt x="114717" y="7309"/>
                  </a:lnTo>
                  <a:lnTo>
                    <a:pt x="115065" y="6975"/>
                  </a:lnTo>
                  <a:lnTo>
                    <a:pt x="115420" y="6655"/>
                  </a:lnTo>
                  <a:lnTo>
                    <a:pt x="115792" y="6341"/>
                  </a:lnTo>
                  <a:lnTo>
                    <a:pt x="115981" y="6187"/>
                  </a:lnTo>
                  <a:lnTo>
                    <a:pt x="116179" y="6034"/>
                  </a:lnTo>
                  <a:lnTo>
                    <a:pt x="116376" y="5887"/>
                  </a:lnTo>
                  <a:lnTo>
                    <a:pt x="116582" y="5747"/>
                  </a:lnTo>
                  <a:lnTo>
                    <a:pt x="116787" y="5600"/>
                  </a:lnTo>
                  <a:lnTo>
                    <a:pt x="117001" y="5467"/>
                  </a:lnTo>
                  <a:lnTo>
                    <a:pt x="117214" y="5326"/>
                  </a:lnTo>
                  <a:lnTo>
                    <a:pt x="117427" y="5193"/>
                  </a:lnTo>
                  <a:lnTo>
                    <a:pt x="117649" y="5066"/>
                  </a:lnTo>
                  <a:lnTo>
                    <a:pt x="117878" y="4939"/>
                  </a:lnTo>
                  <a:lnTo>
                    <a:pt x="118107" y="4812"/>
                  </a:lnTo>
                  <a:lnTo>
                    <a:pt x="118336" y="4692"/>
                  </a:lnTo>
                  <a:lnTo>
                    <a:pt x="118573" y="4572"/>
                  </a:lnTo>
                  <a:lnTo>
                    <a:pt x="118818" y="4459"/>
                  </a:lnTo>
                  <a:lnTo>
                    <a:pt x="119063" y="4352"/>
                  </a:lnTo>
                  <a:lnTo>
                    <a:pt x="119308" y="4238"/>
                  </a:lnTo>
                  <a:lnTo>
                    <a:pt x="119561" y="4138"/>
                  </a:lnTo>
                  <a:lnTo>
                    <a:pt x="119821" y="4032"/>
                  </a:lnTo>
                  <a:lnTo>
                    <a:pt x="120082" y="3938"/>
                  </a:lnTo>
                  <a:lnTo>
                    <a:pt x="120343" y="3838"/>
                  </a:lnTo>
                  <a:lnTo>
                    <a:pt x="120612" y="3751"/>
                  </a:lnTo>
                  <a:lnTo>
                    <a:pt x="120888" y="3664"/>
                  </a:lnTo>
                  <a:lnTo>
                    <a:pt x="121165" y="3578"/>
                  </a:lnTo>
                  <a:lnTo>
                    <a:pt x="121449" y="3498"/>
                  </a:lnTo>
                  <a:lnTo>
                    <a:pt x="121734" y="3418"/>
                  </a:lnTo>
                  <a:lnTo>
                    <a:pt x="122026" y="3344"/>
                  </a:lnTo>
                  <a:lnTo>
                    <a:pt x="122318" y="3277"/>
                  </a:lnTo>
                  <a:lnTo>
                    <a:pt x="122619" y="3211"/>
                  </a:lnTo>
                  <a:lnTo>
                    <a:pt x="122927" y="3144"/>
                  </a:lnTo>
                  <a:lnTo>
                    <a:pt x="123235" y="3090"/>
                  </a:lnTo>
                  <a:lnTo>
                    <a:pt x="123543" y="3030"/>
                  </a:lnTo>
                  <a:lnTo>
                    <a:pt x="123867" y="2984"/>
                  </a:lnTo>
                  <a:lnTo>
                    <a:pt x="124183" y="2937"/>
                  </a:lnTo>
                  <a:lnTo>
                    <a:pt x="124515" y="2890"/>
                  </a:lnTo>
                  <a:lnTo>
                    <a:pt x="125076" y="2824"/>
                  </a:lnTo>
                  <a:lnTo>
                    <a:pt x="125629" y="2777"/>
                  </a:lnTo>
                  <a:lnTo>
                    <a:pt x="126167" y="2743"/>
                  </a:lnTo>
                  <a:lnTo>
                    <a:pt x="126688" y="2717"/>
                  </a:lnTo>
                  <a:lnTo>
                    <a:pt x="127202" y="2710"/>
                  </a:lnTo>
                  <a:close/>
                  <a:moveTo>
                    <a:pt x="122627" y="18141"/>
                  </a:moveTo>
                  <a:lnTo>
                    <a:pt x="122903" y="18148"/>
                  </a:lnTo>
                  <a:lnTo>
                    <a:pt x="123180" y="18161"/>
                  </a:lnTo>
                  <a:lnTo>
                    <a:pt x="123456" y="18174"/>
                  </a:lnTo>
                  <a:lnTo>
                    <a:pt x="123733" y="18194"/>
                  </a:lnTo>
                  <a:lnTo>
                    <a:pt x="124009" y="18214"/>
                  </a:lnTo>
                  <a:lnTo>
                    <a:pt x="124286" y="18241"/>
                  </a:lnTo>
                  <a:lnTo>
                    <a:pt x="124562" y="18274"/>
                  </a:lnTo>
                  <a:lnTo>
                    <a:pt x="124839" y="18308"/>
                  </a:lnTo>
                  <a:lnTo>
                    <a:pt x="125108" y="18348"/>
                  </a:lnTo>
                  <a:lnTo>
                    <a:pt x="125384" y="18394"/>
                  </a:lnTo>
                  <a:lnTo>
                    <a:pt x="125653" y="18441"/>
                  </a:lnTo>
                  <a:lnTo>
                    <a:pt x="125922" y="18495"/>
                  </a:lnTo>
                  <a:lnTo>
                    <a:pt x="126190" y="18548"/>
                  </a:lnTo>
                  <a:lnTo>
                    <a:pt x="126459" y="18608"/>
                  </a:lnTo>
                  <a:lnTo>
                    <a:pt x="126735" y="18681"/>
                  </a:lnTo>
                  <a:lnTo>
                    <a:pt x="127012" y="18762"/>
                  </a:lnTo>
                  <a:lnTo>
                    <a:pt x="127281" y="18842"/>
                  </a:lnTo>
                  <a:lnTo>
                    <a:pt x="127549" y="18928"/>
                  </a:lnTo>
                  <a:lnTo>
                    <a:pt x="127818" y="19022"/>
                  </a:lnTo>
                  <a:lnTo>
                    <a:pt x="128079" y="19115"/>
                  </a:lnTo>
                  <a:lnTo>
                    <a:pt x="128608" y="19322"/>
                  </a:lnTo>
                  <a:lnTo>
                    <a:pt x="128513" y="19823"/>
                  </a:lnTo>
                  <a:lnTo>
                    <a:pt x="128434" y="20330"/>
                  </a:lnTo>
                  <a:lnTo>
                    <a:pt x="128363" y="20837"/>
                  </a:lnTo>
                  <a:lnTo>
                    <a:pt x="128300" y="21344"/>
                  </a:lnTo>
                  <a:lnTo>
                    <a:pt x="128260" y="21858"/>
                  </a:lnTo>
                  <a:lnTo>
                    <a:pt x="128221" y="22366"/>
                  </a:lnTo>
                  <a:lnTo>
                    <a:pt x="128205" y="22873"/>
                  </a:lnTo>
                  <a:lnTo>
                    <a:pt x="128197" y="23380"/>
                  </a:lnTo>
                  <a:lnTo>
                    <a:pt x="128197" y="23887"/>
                  </a:lnTo>
                  <a:lnTo>
                    <a:pt x="128213" y="24395"/>
                  </a:lnTo>
                  <a:lnTo>
                    <a:pt x="128237" y="24902"/>
                  </a:lnTo>
                  <a:lnTo>
                    <a:pt x="128276" y="25409"/>
                  </a:lnTo>
                  <a:lnTo>
                    <a:pt x="128332" y="25910"/>
                  </a:lnTo>
                  <a:lnTo>
                    <a:pt x="128395" y="26417"/>
                  </a:lnTo>
                  <a:lnTo>
                    <a:pt x="128474" y="26917"/>
                  </a:lnTo>
                  <a:lnTo>
                    <a:pt x="128561" y="27411"/>
                  </a:lnTo>
                  <a:lnTo>
                    <a:pt x="127281" y="27425"/>
                  </a:lnTo>
                  <a:lnTo>
                    <a:pt x="126008" y="27431"/>
                  </a:lnTo>
                  <a:lnTo>
                    <a:pt x="124728" y="27438"/>
                  </a:lnTo>
                  <a:lnTo>
                    <a:pt x="123448" y="27451"/>
                  </a:lnTo>
                  <a:lnTo>
                    <a:pt x="122721" y="27445"/>
                  </a:lnTo>
                  <a:lnTo>
                    <a:pt x="121979" y="27425"/>
                  </a:lnTo>
                  <a:lnTo>
                    <a:pt x="121212" y="27405"/>
                  </a:lnTo>
                  <a:lnTo>
                    <a:pt x="120438" y="27378"/>
                  </a:lnTo>
                  <a:lnTo>
                    <a:pt x="120493" y="26837"/>
                  </a:lnTo>
                  <a:lnTo>
                    <a:pt x="120541" y="26290"/>
                  </a:lnTo>
                  <a:lnTo>
                    <a:pt x="120572" y="25743"/>
                  </a:lnTo>
                  <a:lnTo>
                    <a:pt x="120588" y="25189"/>
                  </a:lnTo>
                  <a:lnTo>
                    <a:pt x="120604" y="24635"/>
                  </a:lnTo>
                  <a:lnTo>
                    <a:pt x="120604" y="24074"/>
                  </a:lnTo>
                  <a:lnTo>
                    <a:pt x="120588" y="23507"/>
                  </a:lnTo>
                  <a:lnTo>
                    <a:pt x="120564" y="22946"/>
                  </a:lnTo>
                  <a:lnTo>
                    <a:pt x="120533" y="22379"/>
                  </a:lnTo>
                  <a:lnTo>
                    <a:pt x="120485" y="21818"/>
                  </a:lnTo>
                  <a:lnTo>
                    <a:pt x="120430" y="21251"/>
                  </a:lnTo>
                  <a:lnTo>
                    <a:pt x="120351" y="20690"/>
                  </a:lnTo>
                  <a:lnTo>
                    <a:pt x="120272" y="20130"/>
                  </a:lnTo>
                  <a:lnTo>
                    <a:pt x="120169" y="19569"/>
                  </a:lnTo>
                  <a:lnTo>
                    <a:pt x="120059" y="19015"/>
                  </a:lnTo>
                  <a:lnTo>
                    <a:pt x="119932" y="18461"/>
                  </a:lnTo>
                  <a:lnTo>
                    <a:pt x="120256" y="18388"/>
                  </a:lnTo>
                  <a:lnTo>
                    <a:pt x="120572" y="18321"/>
                  </a:lnTo>
                  <a:lnTo>
                    <a:pt x="120872" y="18268"/>
                  </a:lnTo>
                  <a:lnTo>
                    <a:pt x="121165" y="18228"/>
                  </a:lnTo>
                  <a:lnTo>
                    <a:pt x="121433" y="18188"/>
                  </a:lnTo>
                  <a:lnTo>
                    <a:pt x="121678" y="18161"/>
                  </a:lnTo>
                  <a:lnTo>
                    <a:pt x="121892" y="18148"/>
                  </a:lnTo>
                  <a:lnTo>
                    <a:pt x="122081" y="18141"/>
                  </a:lnTo>
                  <a:close/>
                  <a:moveTo>
                    <a:pt x="117854" y="29721"/>
                  </a:moveTo>
                  <a:lnTo>
                    <a:pt x="118723" y="29734"/>
                  </a:lnTo>
                  <a:lnTo>
                    <a:pt x="119600" y="29747"/>
                  </a:lnTo>
                  <a:lnTo>
                    <a:pt x="121346" y="29787"/>
                  </a:lnTo>
                  <a:lnTo>
                    <a:pt x="123093" y="29834"/>
                  </a:lnTo>
                  <a:lnTo>
                    <a:pt x="123962" y="29854"/>
                  </a:lnTo>
                  <a:lnTo>
                    <a:pt x="124823" y="29867"/>
                  </a:lnTo>
                  <a:lnTo>
                    <a:pt x="125677" y="29881"/>
                  </a:lnTo>
                  <a:lnTo>
                    <a:pt x="139386" y="29881"/>
                  </a:lnTo>
                  <a:lnTo>
                    <a:pt x="139892" y="29887"/>
                  </a:lnTo>
                  <a:lnTo>
                    <a:pt x="140366" y="29901"/>
                  </a:lnTo>
                  <a:lnTo>
                    <a:pt x="140800" y="29921"/>
                  </a:lnTo>
                  <a:lnTo>
                    <a:pt x="141211" y="29947"/>
                  </a:lnTo>
                  <a:lnTo>
                    <a:pt x="141591" y="29981"/>
                  </a:lnTo>
                  <a:lnTo>
                    <a:pt x="141946" y="30021"/>
                  </a:lnTo>
                  <a:lnTo>
                    <a:pt x="142270" y="30074"/>
                  </a:lnTo>
                  <a:lnTo>
                    <a:pt x="142563" y="30128"/>
                  </a:lnTo>
                  <a:lnTo>
                    <a:pt x="142839" y="30194"/>
                  </a:lnTo>
                  <a:lnTo>
                    <a:pt x="142966" y="30234"/>
                  </a:lnTo>
                  <a:lnTo>
                    <a:pt x="143084" y="30275"/>
                  </a:lnTo>
                  <a:lnTo>
                    <a:pt x="143203" y="30315"/>
                  </a:lnTo>
                  <a:lnTo>
                    <a:pt x="143305" y="30361"/>
                  </a:lnTo>
                  <a:lnTo>
                    <a:pt x="143408" y="30408"/>
                  </a:lnTo>
                  <a:lnTo>
                    <a:pt x="143511" y="30455"/>
                  </a:lnTo>
                  <a:lnTo>
                    <a:pt x="143606" y="30508"/>
                  </a:lnTo>
                  <a:lnTo>
                    <a:pt x="143692" y="30568"/>
                  </a:lnTo>
                  <a:lnTo>
                    <a:pt x="143771" y="30622"/>
                  </a:lnTo>
                  <a:lnTo>
                    <a:pt x="143850" y="30688"/>
                  </a:lnTo>
                  <a:lnTo>
                    <a:pt x="143922" y="30748"/>
                  </a:lnTo>
                  <a:lnTo>
                    <a:pt x="143985" y="30822"/>
                  </a:lnTo>
                  <a:lnTo>
                    <a:pt x="144048" y="30889"/>
                  </a:lnTo>
                  <a:lnTo>
                    <a:pt x="144111" y="30962"/>
                  </a:lnTo>
                  <a:lnTo>
                    <a:pt x="144167" y="31042"/>
                  </a:lnTo>
                  <a:lnTo>
                    <a:pt x="144214" y="31122"/>
                  </a:lnTo>
                  <a:lnTo>
                    <a:pt x="144261" y="31209"/>
                  </a:lnTo>
                  <a:lnTo>
                    <a:pt x="144301" y="31296"/>
                  </a:lnTo>
                  <a:lnTo>
                    <a:pt x="144332" y="31389"/>
                  </a:lnTo>
                  <a:lnTo>
                    <a:pt x="144372" y="31483"/>
                  </a:lnTo>
                  <a:lnTo>
                    <a:pt x="144427" y="31689"/>
                  </a:lnTo>
                  <a:lnTo>
                    <a:pt x="144467" y="31903"/>
                  </a:lnTo>
                  <a:lnTo>
                    <a:pt x="144498" y="32137"/>
                  </a:lnTo>
                  <a:lnTo>
                    <a:pt x="144514" y="32390"/>
                  </a:lnTo>
                  <a:lnTo>
                    <a:pt x="144522" y="32657"/>
                  </a:lnTo>
                  <a:lnTo>
                    <a:pt x="144522" y="32938"/>
                  </a:lnTo>
                  <a:lnTo>
                    <a:pt x="144514" y="33238"/>
                  </a:lnTo>
                  <a:lnTo>
                    <a:pt x="144491" y="33558"/>
                  </a:lnTo>
                  <a:lnTo>
                    <a:pt x="144435" y="34259"/>
                  </a:lnTo>
                  <a:lnTo>
                    <a:pt x="144364" y="35040"/>
                  </a:lnTo>
                  <a:lnTo>
                    <a:pt x="140824" y="35000"/>
                  </a:lnTo>
                  <a:lnTo>
                    <a:pt x="137292" y="34960"/>
                  </a:lnTo>
                  <a:lnTo>
                    <a:pt x="133760" y="34933"/>
                  </a:lnTo>
                  <a:lnTo>
                    <a:pt x="131990" y="34926"/>
                  </a:lnTo>
                  <a:lnTo>
                    <a:pt x="130220" y="34926"/>
                  </a:lnTo>
                  <a:lnTo>
                    <a:pt x="127249" y="34920"/>
                  </a:lnTo>
                  <a:lnTo>
                    <a:pt x="124270" y="34913"/>
                  </a:lnTo>
                  <a:lnTo>
                    <a:pt x="121291" y="34920"/>
                  </a:lnTo>
                  <a:lnTo>
                    <a:pt x="118312" y="34933"/>
                  </a:lnTo>
                  <a:lnTo>
                    <a:pt x="115325" y="34953"/>
                  </a:lnTo>
                  <a:lnTo>
                    <a:pt x="112339" y="34980"/>
                  </a:lnTo>
                  <a:lnTo>
                    <a:pt x="109352" y="35007"/>
                  </a:lnTo>
                  <a:lnTo>
                    <a:pt x="106365" y="35040"/>
                  </a:lnTo>
                  <a:lnTo>
                    <a:pt x="106404" y="34680"/>
                  </a:lnTo>
                  <a:lnTo>
                    <a:pt x="106452" y="34339"/>
                  </a:lnTo>
                  <a:lnTo>
                    <a:pt x="106499" y="34012"/>
                  </a:lnTo>
                  <a:lnTo>
                    <a:pt x="106547" y="33705"/>
                  </a:lnTo>
                  <a:lnTo>
                    <a:pt x="106602" y="33418"/>
                  </a:lnTo>
                  <a:lnTo>
                    <a:pt x="106665" y="33138"/>
                  </a:lnTo>
                  <a:lnTo>
                    <a:pt x="106736" y="32877"/>
                  </a:lnTo>
                  <a:lnTo>
                    <a:pt x="106815" y="32631"/>
                  </a:lnTo>
                  <a:lnTo>
                    <a:pt x="106902" y="32404"/>
                  </a:lnTo>
                  <a:lnTo>
                    <a:pt x="106997" y="32183"/>
                  </a:lnTo>
                  <a:lnTo>
                    <a:pt x="107100" y="31976"/>
                  </a:lnTo>
                  <a:lnTo>
                    <a:pt x="107210" y="31783"/>
                  </a:lnTo>
                  <a:lnTo>
                    <a:pt x="107337" y="31603"/>
                  </a:lnTo>
                  <a:lnTo>
                    <a:pt x="107479" y="31436"/>
                  </a:lnTo>
                  <a:lnTo>
                    <a:pt x="107621" y="31282"/>
                  </a:lnTo>
                  <a:lnTo>
                    <a:pt x="107787" y="31136"/>
                  </a:lnTo>
                  <a:lnTo>
                    <a:pt x="107961" y="31002"/>
                  </a:lnTo>
                  <a:lnTo>
                    <a:pt x="108151" y="30875"/>
                  </a:lnTo>
                  <a:lnTo>
                    <a:pt x="108356" y="30755"/>
                  </a:lnTo>
                  <a:lnTo>
                    <a:pt x="108577" y="30648"/>
                  </a:lnTo>
                  <a:lnTo>
                    <a:pt x="108814" y="30548"/>
                  </a:lnTo>
                  <a:lnTo>
                    <a:pt x="109067" y="30461"/>
                  </a:lnTo>
                  <a:lnTo>
                    <a:pt x="109336" y="30375"/>
                  </a:lnTo>
                  <a:lnTo>
                    <a:pt x="109628" y="30301"/>
                  </a:lnTo>
                  <a:lnTo>
                    <a:pt x="109936" y="30228"/>
                  </a:lnTo>
                  <a:lnTo>
                    <a:pt x="110260" y="30168"/>
                  </a:lnTo>
                  <a:lnTo>
                    <a:pt x="110608" y="30108"/>
                  </a:lnTo>
                  <a:lnTo>
                    <a:pt x="110979" y="30054"/>
                  </a:lnTo>
                  <a:lnTo>
                    <a:pt x="111367" y="30008"/>
                  </a:lnTo>
                  <a:lnTo>
                    <a:pt x="111778" y="29961"/>
                  </a:lnTo>
                  <a:lnTo>
                    <a:pt x="112212" y="29921"/>
                  </a:lnTo>
                  <a:lnTo>
                    <a:pt x="112670" y="29881"/>
                  </a:lnTo>
                  <a:lnTo>
                    <a:pt x="113097" y="29847"/>
                  </a:lnTo>
                  <a:lnTo>
                    <a:pt x="113524" y="29821"/>
                  </a:lnTo>
                  <a:lnTo>
                    <a:pt x="114377" y="29774"/>
                  </a:lnTo>
                  <a:lnTo>
                    <a:pt x="115238" y="29741"/>
                  </a:lnTo>
                  <a:lnTo>
                    <a:pt x="116108" y="29727"/>
                  </a:lnTo>
                  <a:lnTo>
                    <a:pt x="116977" y="29721"/>
                  </a:lnTo>
                  <a:close/>
                  <a:moveTo>
                    <a:pt x="252388" y="27191"/>
                  </a:moveTo>
                  <a:lnTo>
                    <a:pt x="252459" y="27258"/>
                  </a:lnTo>
                  <a:lnTo>
                    <a:pt x="252530" y="27318"/>
                  </a:lnTo>
                  <a:lnTo>
                    <a:pt x="252609" y="27365"/>
                  </a:lnTo>
                  <a:lnTo>
                    <a:pt x="252696" y="27411"/>
                  </a:lnTo>
                  <a:lnTo>
                    <a:pt x="254909" y="28426"/>
                  </a:lnTo>
                  <a:lnTo>
                    <a:pt x="257113" y="29427"/>
                  </a:lnTo>
                  <a:lnTo>
                    <a:pt x="259318" y="30428"/>
                  </a:lnTo>
                  <a:lnTo>
                    <a:pt x="261530" y="31429"/>
                  </a:lnTo>
                  <a:lnTo>
                    <a:pt x="261143" y="31623"/>
                  </a:lnTo>
                  <a:lnTo>
                    <a:pt x="260756" y="31816"/>
                  </a:lnTo>
                  <a:lnTo>
                    <a:pt x="260384" y="32030"/>
                  </a:lnTo>
                  <a:lnTo>
                    <a:pt x="260021" y="32243"/>
                  </a:lnTo>
                  <a:lnTo>
                    <a:pt x="259665" y="32470"/>
                  </a:lnTo>
                  <a:lnTo>
                    <a:pt x="259318" y="32704"/>
                  </a:lnTo>
                  <a:lnTo>
                    <a:pt x="259152" y="32831"/>
                  </a:lnTo>
                  <a:lnTo>
                    <a:pt x="258994" y="32951"/>
                  </a:lnTo>
                  <a:lnTo>
                    <a:pt x="258828" y="33084"/>
                  </a:lnTo>
                  <a:lnTo>
                    <a:pt x="258678" y="33211"/>
                  </a:lnTo>
                  <a:lnTo>
                    <a:pt x="258520" y="33345"/>
                  </a:lnTo>
                  <a:lnTo>
                    <a:pt x="258370" y="33485"/>
                  </a:lnTo>
                  <a:lnTo>
                    <a:pt x="258227" y="33625"/>
                  </a:lnTo>
                  <a:lnTo>
                    <a:pt x="258085" y="33765"/>
                  </a:lnTo>
                  <a:lnTo>
                    <a:pt x="257951" y="33912"/>
                  </a:lnTo>
                  <a:lnTo>
                    <a:pt x="257824" y="34059"/>
                  </a:lnTo>
                  <a:lnTo>
                    <a:pt x="257698" y="34212"/>
                  </a:lnTo>
                  <a:lnTo>
                    <a:pt x="257579" y="34372"/>
                  </a:lnTo>
                  <a:lnTo>
                    <a:pt x="257461" y="34533"/>
                  </a:lnTo>
                  <a:lnTo>
                    <a:pt x="257350" y="34693"/>
                  </a:lnTo>
                  <a:lnTo>
                    <a:pt x="257248" y="34860"/>
                  </a:lnTo>
                  <a:lnTo>
                    <a:pt x="257145" y="35033"/>
                  </a:lnTo>
                  <a:lnTo>
                    <a:pt x="257058" y="35207"/>
                  </a:lnTo>
                  <a:lnTo>
                    <a:pt x="256971" y="35380"/>
                  </a:lnTo>
                  <a:lnTo>
                    <a:pt x="256892" y="35561"/>
                  </a:lnTo>
                  <a:lnTo>
                    <a:pt x="256813" y="35747"/>
                  </a:lnTo>
                  <a:lnTo>
                    <a:pt x="256742" y="35961"/>
                  </a:lnTo>
                  <a:lnTo>
                    <a:pt x="256679" y="36175"/>
                  </a:lnTo>
                  <a:lnTo>
                    <a:pt x="256623" y="36388"/>
                  </a:lnTo>
                  <a:lnTo>
                    <a:pt x="256576" y="36608"/>
                  </a:lnTo>
                  <a:lnTo>
                    <a:pt x="256544" y="36822"/>
                  </a:lnTo>
                  <a:lnTo>
                    <a:pt x="256521" y="37029"/>
                  </a:lnTo>
                  <a:lnTo>
                    <a:pt x="256505" y="37242"/>
                  </a:lnTo>
                  <a:lnTo>
                    <a:pt x="256505" y="37456"/>
                  </a:lnTo>
                  <a:lnTo>
                    <a:pt x="256505" y="37663"/>
                  </a:lnTo>
                  <a:lnTo>
                    <a:pt x="256521" y="37870"/>
                  </a:lnTo>
                  <a:lnTo>
                    <a:pt x="256552" y="38077"/>
                  </a:lnTo>
                  <a:lnTo>
                    <a:pt x="256584" y="38284"/>
                  </a:lnTo>
                  <a:lnTo>
                    <a:pt x="256631" y="38484"/>
                  </a:lnTo>
                  <a:lnTo>
                    <a:pt x="256687" y="38684"/>
                  </a:lnTo>
                  <a:lnTo>
                    <a:pt x="256750" y="38878"/>
                  </a:lnTo>
                  <a:lnTo>
                    <a:pt x="256821" y="39071"/>
                  </a:lnTo>
                  <a:lnTo>
                    <a:pt x="256908" y="39265"/>
                  </a:lnTo>
                  <a:lnTo>
                    <a:pt x="257003" y="39452"/>
                  </a:lnTo>
                  <a:lnTo>
                    <a:pt x="257105" y="39632"/>
                  </a:lnTo>
                  <a:lnTo>
                    <a:pt x="257216" y="39812"/>
                  </a:lnTo>
                  <a:lnTo>
                    <a:pt x="257342" y="39985"/>
                  </a:lnTo>
                  <a:lnTo>
                    <a:pt x="257477" y="40159"/>
                  </a:lnTo>
                  <a:lnTo>
                    <a:pt x="257619" y="40326"/>
                  </a:lnTo>
                  <a:lnTo>
                    <a:pt x="257769" y="40486"/>
                  </a:lnTo>
                  <a:lnTo>
                    <a:pt x="257935" y="40640"/>
                  </a:lnTo>
                  <a:lnTo>
                    <a:pt x="258101" y="40793"/>
                  </a:lnTo>
                  <a:lnTo>
                    <a:pt x="258283" y="40940"/>
                  </a:lnTo>
                  <a:lnTo>
                    <a:pt x="258480" y="41080"/>
                  </a:lnTo>
                  <a:lnTo>
                    <a:pt x="258678" y="41214"/>
                  </a:lnTo>
                  <a:lnTo>
                    <a:pt x="258891" y="41340"/>
                  </a:lnTo>
                  <a:lnTo>
                    <a:pt x="259104" y="41467"/>
                  </a:lnTo>
                  <a:lnTo>
                    <a:pt x="259341" y="41581"/>
                  </a:lnTo>
                  <a:lnTo>
                    <a:pt x="259563" y="41687"/>
                  </a:lnTo>
                  <a:lnTo>
                    <a:pt x="259800" y="41788"/>
                  </a:lnTo>
                  <a:lnTo>
                    <a:pt x="260029" y="41881"/>
                  </a:lnTo>
                  <a:lnTo>
                    <a:pt x="260274" y="41968"/>
                  </a:lnTo>
                  <a:lnTo>
                    <a:pt x="260511" y="42041"/>
                  </a:lnTo>
                  <a:lnTo>
                    <a:pt x="260756" y="42115"/>
                  </a:lnTo>
                  <a:lnTo>
                    <a:pt x="261001" y="42181"/>
                  </a:lnTo>
                  <a:lnTo>
                    <a:pt x="261254" y="42241"/>
                  </a:lnTo>
                  <a:lnTo>
                    <a:pt x="261507" y="42288"/>
                  </a:lnTo>
                  <a:lnTo>
                    <a:pt x="261759" y="42335"/>
                  </a:lnTo>
                  <a:lnTo>
                    <a:pt x="262012" y="42375"/>
                  </a:lnTo>
                  <a:lnTo>
                    <a:pt x="262273" y="42408"/>
                  </a:lnTo>
                  <a:lnTo>
                    <a:pt x="262526" y="42435"/>
                  </a:lnTo>
                  <a:lnTo>
                    <a:pt x="262787" y="42455"/>
                  </a:lnTo>
                  <a:lnTo>
                    <a:pt x="263055" y="42468"/>
                  </a:lnTo>
                  <a:lnTo>
                    <a:pt x="263316" y="42475"/>
                  </a:lnTo>
                  <a:lnTo>
                    <a:pt x="263577" y="42475"/>
                  </a:lnTo>
                  <a:lnTo>
                    <a:pt x="263845" y="42468"/>
                  </a:lnTo>
                  <a:lnTo>
                    <a:pt x="264106" y="42462"/>
                  </a:lnTo>
                  <a:lnTo>
                    <a:pt x="264375" y="42448"/>
                  </a:lnTo>
                  <a:lnTo>
                    <a:pt x="264644" y="42422"/>
                  </a:lnTo>
                  <a:lnTo>
                    <a:pt x="264904" y="42395"/>
                  </a:lnTo>
                  <a:lnTo>
                    <a:pt x="265173" y="42362"/>
                  </a:lnTo>
                  <a:lnTo>
                    <a:pt x="265442" y="42328"/>
                  </a:lnTo>
                  <a:lnTo>
                    <a:pt x="265702" y="42281"/>
                  </a:lnTo>
                  <a:lnTo>
                    <a:pt x="265971" y="42235"/>
                  </a:lnTo>
                  <a:lnTo>
                    <a:pt x="266232" y="42181"/>
                  </a:lnTo>
                  <a:lnTo>
                    <a:pt x="266500" y="42121"/>
                  </a:lnTo>
                  <a:lnTo>
                    <a:pt x="266761" y="42055"/>
                  </a:lnTo>
                  <a:lnTo>
                    <a:pt x="267022" y="41988"/>
                  </a:lnTo>
                  <a:lnTo>
                    <a:pt x="267275" y="41914"/>
                  </a:lnTo>
                  <a:lnTo>
                    <a:pt x="267536" y="41834"/>
                  </a:lnTo>
                  <a:lnTo>
                    <a:pt x="267788" y="41747"/>
                  </a:lnTo>
                  <a:lnTo>
                    <a:pt x="268049" y="41661"/>
                  </a:lnTo>
                  <a:lnTo>
                    <a:pt x="268294" y="41567"/>
                  </a:lnTo>
                  <a:lnTo>
                    <a:pt x="268547" y="41467"/>
                  </a:lnTo>
                  <a:lnTo>
                    <a:pt x="268792" y="41367"/>
                  </a:lnTo>
                  <a:lnTo>
                    <a:pt x="269037" y="41260"/>
                  </a:lnTo>
                  <a:lnTo>
                    <a:pt x="269282" y="41153"/>
                  </a:lnTo>
                  <a:lnTo>
                    <a:pt x="269519" y="41033"/>
                  </a:lnTo>
                  <a:lnTo>
                    <a:pt x="269756" y="40913"/>
                  </a:lnTo>
                  <a:lnTo>
                    <a:pt x="269985" y="40793"/>
                  </a:lnTo>
                  <a:lnTo>
                    <a:pt x="270214" y="40666"/>
                  </a:lnTo>
                  <a:lnTo>
                    <a:pt x="270435" y="40533"/>
                  </a:lnTo>
                  <a:lnTo>
                    <a:pt x="270657" y="40399"/>
                  </a:lnTo>
                  <a:lnTo>
                    <a:pt x="270870" y="40259"/>
                  </a:lnTo>
                  <a:lnTo>
                    <a:pt x="271083" y="40119"/>
                  </a:lnTo>
                  <a:lnTo>
                    <a:pt x="271297" y="39972"/>
                  </a:lnTo>
                  <a:lnTo>
                    <a:pt x="271494" y="39825"/>
                  </a:lnTo>
                  <a:lnTo>
                    <a:pt x="271692" y="39672"/>
                  </a:lnTo>
                  <a:lnTo>
                    <a:pt x="271889" y="39512"/>
                  </a:lnTo>
                  <a:lnTo>
                    <a:pt x="272079" y="39351"/>
                  </a:lnTo>
                  <a:lnTo>
                    <a:pt x="272261" y="39191"/>
                  </a:lnTo>
                  <a:lnTo>
                    <a:pt x="272435" y="39024"/>
                  </a:lnTo>
                  <a:lnTo>
                    <a:pt x="272608" y="38858"/>
                  </a:lnTo>
                  <a:lnTo>
                    <a:pt x="272774" y="38684"/>
                  </a:lnTo>
                  <a:lnTo>
                    <a:pt x="272932" y="38510"/>
                  </a:lnTo>
                  <a:lnTo>
                    <a:pt x="273090" y="38330"/>
                  </a:lnTo>
                  <a:lnTo>
                    <a:pt x="273241" y="38150"/>
                  </a:lnTo>
                  <a:lnTo>
                    <a:pt x="273383" y="37963"/>
                  </a:lnTo>
                  <a:lnTo>
                    <a:pt x="273517" y="37783"/>
                  </a:lnTo>
                  <a:lnTo>
                    <a:pt x="273644" y="37589"/>
                  </a:lnTo>
                  <a:lnTo>
                    <a:pt x="273762" y="37403"/>
                  </a:lnTo>
                  <a:lnTo>
                    <a:pt x="273873" y="37209"/>
                  </a:lnTo>
                  <a:lnTo>
                    <a:pt x="274276" y="37383"/>
                  </a:lnTo>
                  <a:lnTo>
                    <a:pt x="274679" y="37556"/>
                  </a:lnTo>
                  <a:lnTo>
                    <a:pt x="275082" y="37716"/>
                  </a:lnTo>
                  <a:lnTo>
                    <a:pt x="275493" y="37876"/>
                  </a:lnTo>
                  <a:lnTo>
                    <a:pt x="275903" y="38037"/>
                  </a:lnTo>
                  <a:lnTo>
                    <a:pt x="276322" y="38183"/>
                  </a:lnTo>
                  <a:lnTo>
                    <a:pt x="276733" y="38330"/>
                  </a:lnTo>
                  <a:lnTo>
                    <a:pt x="277160" y="38464"/>
                  </a:lnTo>
                  <a:lnTo>
                    <a:pt x="277579" y="38597"/>
                  </a:lnTo>
                  <a:lnTo>
                    <a:pt x="278005" y="38724"/>
                  </a:lnTo>
                  <a:lnTo>
                    <a:pt x="278432" y="38851"/>
                  </a:lnTo>
                  <a:lnTo>
                    <a:pt x="278859" y="38964"/>
                  </a:lnTo>
                  <a:lnTo>
                    <a:pt x="279293" y="39078"/>
                  </a:lnTo>
                  <a:lnTo>
                    <a:pt x="279728" y="39185"/>
                  </a:lnTo>
                  <a:lnTo>
                    <a:pt x="280162" y="39278"/>
                  </a:lnTo>
                  <a:lnTo>
                    <a:pt x="280605" y="39378"/>
                  </a:lnTo>
                  <a:lnTo>
                    <a:pt x="281087" y="39478"/>
                  </a:lnTo>
                  <a:lnTo>
                    <a:pt x="281569" y="39572"/>
                  </a:lnTo>
                  <a:lnTo>
                    <a:pt x="282051" y="39658"/>
                  </a:lnTo>
                  <a:lnTo>
                    <a:pt x="282533" y="39739"/>
                  </a:lnTo>
                  <a:lnTo>
                    <a:pt x="283023" y="39805"/>
                  </a:lnTo>
                  <a:lnTo>
                    <a:pt x="283513" y="39872"/>
                  </a:lnTo>
                  <a:lnTo>
                    <a:pt x="284003" y="39925"/>
                  </a:lnTo>
                  <a:lnTo>
                    <a:pt x="284500" y="39972"/>
                  </a:lnTo>
                  <a:lnTo>
                    <a:pt x="284666" y="39985"/>
                  </a:lnTo>
                  <a:lnTo>
                    <a:pt x="285014" y="40006"/>
                  </a:lnTo>
                  <a:lnTo>
                    <a:pt x="285472" y="40019"/>
                  </a:lnTo>
                  <a:lnTo>
                    <a:pt x="286018" y="40032"/>
                  </a:lnTo>
                  <a:lnTo>
                    <a:pt x="286594" y="40032"/>
                  </a:lnTo>
                  <a:lnTo>
                    <a:pt x="287163" y="40026"/>
                  </a:lnTo>
                  <a:lnTo>
                    <a:pt x="287432" y="40019"/>
                  </a:lnTo>
                  <a:lnTo>
                    <a:pt x="287685" y="40006"/>
                  </a:lnTo>
                  <a:lnTo>
                    <a:pt x="287906" y="39992"/>
                  </a:lnTo>
                  <a:lnTo>
                    <a:pt x="288104" y="39972"/>
                  </a:lnTo>
                  <a:lnTo>
                    <a:pt x="288143" y="40019"/>
                  </a:lnTo>
                  <a:lnTo>
                    <a:pt x="288191" y="40066"/>
                  </a:lnTo>
                  <a:lnTo>
                    <a:pt x="286982" y="41414"/>
                  </a:lnTo>
                  <a:lnTo>
                    <a:pt x="286389" y="42068"/>
                  </a:lnTo>
                  <a:lnTo>
                    <a:pt x="285804" y="42709"/>
                  </a:lnTo>
                  <a:lnTo>
                    <a:pt x="285212" y="43329"/>
                  </a:lnTo>
                  <a:lnTo>
                    <a:pt x="284627" y="43930"/>
                  </a:lnTo>
                  <a:lnTo>
                    <a:pt x="284042" y="44517"/>
                  </a:lnTo>
                  <a:lnTo>
                    <a:pt x="283457" y="45078"/>
                  </a:lnTo>
                  <a:lnTo>
                    <a:pt x="283157" y="45352"/>
                  </a:lnTo>
                  <a:lnTo>
                    <a:pt x="282865" y="45619"/>
                  </a:lnTo>
                  <a:lnTo>
                    <a:pt x="282565" y="45885"/>
                  </a:lnTo>
                  <a:lnTo>
                    <a:pt x="282264" y="46139"/>
                  </a:lnTo>
                  <a:lnTo>
                    <a:pt x="281964" y="46393"/>
                  </a:lnTo>
                  <a:lnTo>
                    <a:pt x="281664" y="46640"/>
                  </a:lnTo>
                  <a:lnTo>
                    <a:pt x="281356" y="46880"/>
                  </a:lnTo>
                  <a:lnTo>
                    <a:pt x="281047" y="47114"/>
                  </a:lnTo>
                  <a:lnTo>
                    <a:pt x="280739" y="47340"/>
                  </a:lnTo>
                  <a:lnTo>
                    <a:pt x="280431" y="47561"/>
                  </a:lnTo>
                  <a:lnTo>
                    <a:pt x="280115" y="47774"/>
                  </a:lnTo>
                  <a:lnTo>
                    <a:pt x="279791" y="47988"/>
                  </a:lnTo>
                  <a:lnTo>
                    <a:pt x="279467" y="48188"/>
                  </a:lnTo>
                  <a:lnTo>
                    <a:pt x="279143" y="48382"/>
                  </a:lnTo>
                  <a:lnTo>
                    <a:pt x="278811" y="48569"/>
                  </a:lnTo>
                  <a:lnTo>
                    <a:pt x="278479" y="48749"/>
                  </a:lnTo>
                  <a:lnTo>
                    <a:pt x="278140" y="48922"/>
                  </a:lnTo>
                  <a:lnTo>
                    <a:pt x="277800" y="49089"/>
                  </a:lnTo>
                  <a:lnTo>
                    <a:pt x="277452" y="49243"/>
                  </a:lnTo>
                  <a:lnTo>
                    <a:pt x="277104" y="49396"/>
                  </a:lnTo>
                  <a:lnTo>
                    <a:pt x="276749" y="49536"/>
                  </a:lnTo>
                  <a:lnTo>
                    <a:pt x="276385" y="49670"/>
                  </a:lnTo>
                  <a:lnTo>
                    <a:pt x="276014" y="49797"/>
                  </a:lnTo>
                  <a:lnTo>
                    <a:pt x="275643" y="49917"/>
                  </a:lnTo>
                  <a:lnTo>
                    <a:pt x="275263" y="50024"/>
                  </a:lnTo>
                  <a:lnTo>
                    <a:pt x="274876" y="50130"/>
                  </a:lnTo>
                  <a:lnTo>
                    <a:pt x="274489" y="50224"/>
                  </a:lnTo>
                  <a:lnTo>
                    <a:pt x="274094" y="50304"/>
                  </a:lnTo>
                  <a:lnTo>
                    <a:pt x="273683" y="50384"/>
                  </a:lnTo>
                  <a:lnTo>
                    <a:pt x="273272" y="50451"/>
                  </a:lnTo>
                  <a:lnTo>
                    <a:pt x="272853" y="50504"/>
                  </a:lnTo>
                  <a:lnTo>
                    <a:pt x="272435" y="50551"/>
                  </a:lnTo>
                  <a:lnTo>
                    <a:pt x="272000" y="50591"/>
                  </a:lnTo>
                  <a:lnTo>
                    <a:pt x="271557" y="50624"/>
                  </a:lnTo>
                  <a:lnTo>
                    <a:pt x="271107" y="50644"/>
                  </a:lnTo>
                  <a:lnTo>
                    <a:pt x="270657" y="50651"/>
                  </a:lnTo>
                  <a:lnTo>
                    <a:pt x="270190" y="50651"/>
                  </a:lnTo>
                  <a:lnTo>
                    <a:pt x="269716" y="50644"/>
                  </a:lnTo>
                  <a:lnTo>
                    <a:pt x="269234" y="50624"/>
                  </a:lnTo>
                  <a:lnTo>
                    <a:pt x="268744" y="50591"/>
                  </a:lnTo>
                  <a:lnTo>
                    <a:pt x="268239" y="50551"/>
                  </a:lnTo>
                  <a:lnTo>
                    <a:pt x="267733" y="50504"/>
                  </a:lnTo>
                  <a:lnTo>
                    <a:pt x="267212" y="50444"/>
                  </a:lnTo>
                  <a:lnTo>
                    <a:pt x="266690" y="50371"/>
                  </a:lnTo>
                  <a:lnTo>
                    <a:pt x="266145" y="50290"/>
                  </a:lnTo>
                  <a:lnTo>
                    <a:pt x="265600" y="50190"/>
                  </a:lnTo>
                  <a:lnTo>
                    <a:pt x="265039" y="50090"/>
                  </a:lnTo>
                  <a:lnTo>
                    <a:pt x="264470" y="49970"/>
                  </a:lnTo>
                  <a:lnTo>
                    <a:pt x="263917" y="49850"/>
                  </a:lnTo>
                  <a:lnTo>
                    <a:pt x="263371" y="49710"/>
                  </a:lnTo>
                  <a:lnTo>
                    <a:pt x="262818" y="49563"/>
                  </a:lnTo>
                  <a:lnTo>
                    <a:pt x="262273" y="49403"/>
                  </a:lnTo>
                  <a:lnTo>
                    <a:pt x="261720" y="49223"/>
                  </a:lnTo>
                  <a:lnTo>
                    <a:pt x="261183" y="49036"/>
                  </a:lnTo>
                  <a:lnTo>
                    <a:pt x="260637" y="48842"/>
                  </a:lnTo>
                  <a:lnTo>
                    <a:pt x="260100" y="48629"/>
                  </a:lnTo>
                  <a:lnTo>
                    <a:pt x="259571" y="48408"/>
                  </a:lnTo>
                  <a:lnTo>
                    <a:pt x="259041" y="48175"/>
                  </a:lnTo>
                  <a:lnTo>
                    <a:pt x="258520" y="47934"/>
                  </a:lnTo>
                  <a:lnTo>
                    <a:pt x="257998" y="47674"/>
                  </a:lnTo>
                  <a:lnTo>
                    <a:pt x="257485" y="47414"/>
                  </a:lnTo>
                  <a:lnTo>
                    <a:pt x="256987" y="47140"/>
                  </a:lnTo>
                  <a:lnTo>
                    <a:pt x="256489" y="46853"/>
                  </a:lnTo>
                  <a:lnTo>
                    <a:pt x="255999" y="46560"/>
                  </a:lnTo>
                  <a:lnTo>
                    <a:pt x="255517" y="46259"/>
                  </a:lnTo>
                  <a:lnTo>
                    <a:pt x="255051" y="45952"/>
                  </a:lnTo>
                  <a:lnTo>
                    <a:pt x="254585" y="45632"/>
                  </a:lnTo>
                  <a:lnTo>
                    <a:pt x="254134" y="45305"/>
                  </a:lnTo>
                  <a:lnTo>
                    <a:pt x="253692" y="44971"/>
                  </a:lnTo>
                  <a:lnTo>
                    <a:pt x="253265" y="44624"/>
                  </a:lnTo>
                  <a:lnTo>
                    <a:pt x="252846" y="44277"/>
                  </a:lnTo>
                  <a:lnTo>
                    <a:pt x="252443" y="43917"/>
                  </a:lnTo>
                  <a:lnTo>
                    <a:pt x="252048" y="43556"/>
                  </a:lnTo>
                  <a:lnTo>
                    <a:pt x="251669" y="43182"/>
                  </a:lnTo>
                  <a:lnTo>
                    <a:pt x="251305" y="42809"/>
                  </a:lnTo>
                  <a:lnTo>
                    <a:pt x="250950" y="42428"/>
                  </a:lnTo>
                  <a:lnTo>
                    <a:pt x="250618" y="42041"/>
                  </a:lnTo>
                  <a:lnTo>
                    <a:pt x="250294" y="41647"/>
                  </a:lnTo>
                  <a:lnTo>
                    <a:pt x="249986" y="41247"/>
                  </a:lnTo>
                  <a:lnTo>
                    <a:pt x="249701" y="40846"/>
                  </a:lnTo>
                  <a:lnTo>
                    <a:pt x="249433" y="40439"/>
                  </a:lnTo>
                  <a:lnTo>
                    <a:pt x="249172" y="40026"/>
                  </a:lnTo>
                  <a:lnTo>
                    <a:pt x="248943" y="39612"/>
                  </a:lnTo>
                  <a:lnTo>
                    <a:pt x="248832" y="39405"/>
                  </a:lnTo>
                  <a:lnTo>
                    <a:pt x="248722" y="39191"/>
                  </a:lnTo>
                  <a:lnTo>
                    <a:pt x="248619" y="38984"/>
                  </a:lnTo>
                  <a:lnTo>
                    <a:pt x="248524" y="38771"/>
                  </a:lnTo>
                  <a:lnTo>
                    <a:pt x="248437" y="38557"/>
                  </a:lnTo>
                  <a:lnTo>
                    <a:pt x="248350" y="38344"/>
                  </a:lnTo>
                  <a:lnTo>
                    <a:pt x="248263" y="38130"/>
                  </a:lnTo>
                  <a:lnTo>
                    <a:pt x="248192" y="37916"/>
                  </a:lnTo>
                  <a:lnTo>
                    <a:pt x="248121" y="37703"/>
                  </a:lnTo>
                  <a:lnTo>
                    <a:pt x="248050" y="37489"/>
                  </a:lnTo>
                  <a:lnTo>
                    <a:pt x="247995" y="37269"/>
                  </a:lnTo>
                  <a:lnTo>
                    <a:pt x="247939" y="37056"/>
                  </a:lnTo>
                  <a:lnTo>
                    <a:pt x="247884" y="36842"/>
                  </a:lnTo>
                  <a:lnTo>
                    <a:pt x="247845" y="36622"/>
                  </a:lnTo>
                  <a:lnTo>
                    <a:pt x="247805" y="36401"/>
                  </a:lnTo>
                  <a:lnTo>
                    <a:pt x="247773" y="36188"/>
                  </a:lnTo>
                  <a:lnTo>
                    <a:pt x="247742" y="35968"/>
                  </a:lnTo>
                  <a:lnTo>
                    <a:pt x="247718" y="35747"/>
                  </a:lnTo>
                  <a:lnTo>
                    <a:pt x="247710" y="35527"/>
                  </a:lnTo>
                  <a:lnTo>
                    <a:pt x="247694" y="35314"/>
                  </a:lnTo>
                  <a:lnTo>
                    <a:pt x="247694" y="35093"/>
                  </a:lnTo>
                  <a:lnTo>
                    <a:pt x="247694" y="34873"/>
                  </a:lnTo>
                  <a:lnTo>
                    <a:pt x="247702" y="34653"/>
                  </a:lnTo>
                  <a:lnTo>
                    <a:pt x="247718" y="34433"/>
                  </a:lnTo>
                  <a:lnTo>
                    <a:pt x="247742" y="34212"/>
                  </a:lnTo>
                  <a:lnTo>
                    <a:pt x="247766" y="33992"/>
                  </a:lnTo>
                  <a:lnTo>
                    <a:pt x="247805" y="33778"/>
                  </a:lnTo>
                  <a:lnTo>
                    <a:pt x="247845" y="33558"/>
                  </a:lnTo>
                  <a:lnTo>
                    <a:pt x="247892" y="33338"/>
                  </a:lnTo>
                  <a:lnTo>
                    <a:pt x="247939" y="33118"/>
                  </a:lnTo>
                  <a:lnTo>
                    <a:pt x="248003" y="32897"/>
                  </a:lnTo>
                  <a:lnTo>
                    <a:pt x="248066" y="32677"/>
                  </a:lnTo>
                  <a:lnTo>
                    <a:pt x="248145" y="32464"/>
                  </a:lnTo>
                  <a:lnTo>
                    <a:pt x="248224" y="32243"/>
                  </a:lnTo>
                  <a:lnTo>
                    <a:pt x="248311" y="32023"/>
                  </a:lnTo>
                  <a:lnTo>
                    <a:pt x="248406" y="31810"/>
                  </a:lnTo>
                  <a:lnTo>
                    <a:pt x="248508" y="31589"/>
                  </a:lnTo>
                  <a:lnTo>
                    <a:pt x="248619" y="31376"/>
                  </a:lnTo>
                  <a:lnTo>
                    <a:pt x="248730" y="31156"/>
                  </a:lnTo>
                  <a:lnTo>
                    <a:pt x="248856" y="30942"/>
                  </a:lnTo>
                  <a:lnTo>
                    <a:pt x="248982" y="30728"/>
                  </a:lnTo>
                  <a:lnTo>
                    <a:pt x="249125" y="30515"/>
                  </a:lnTo>
                  <a:lnTo>
                    <a:pt x="249267" y="30301"/>
                  </a:lnTo>
                  <a:lnTo>
                    <a:pt x="249417" y="30088"/>
                  </a:lnTo>
                  <a:lnTo>
                    <a:pt x="249583" y="29874"/>
                  </a:lnTo>
                  <a:lnTo>
                    <a:pt x="249749" y="29661"/>
                  </a:lnTo>
                  <a:lnTo>
                    <a:pt x="249923" y="29447"/>
                  </a:lnTo>
                  <a:lnTo>
                    <a:pt x="250112" y="29240"/>
                  </a:lnTo>
                  <a:lnTo>
                    <a:pt x="250302" y="29033"/>
                  </a:lnTo>
                  <a:lnTo>
                    <a:pt x="250499" y="28820"/>
                  </a:lnTo>
                  <a:lnTo>
                    <a:pt x="250705" y="28613"/>
                  </a:lnTo>
                  <a:lnTo>
                    <a:pt x="250926" y="28406"/>
                  </a:lnTo>
                  <a:lnTo>
                    <a:pt x="251147" y="28199"/>
                  </a:lnTo>
                  <a:lnTo>
                    <a:pt x="251377" y="27999"/>
                  </a:lnTo>
                  <a:lnTo>
                    <a:pt x="251622" y="27792"/>
                  </a:lnTo>
                  <a:lnTo>
                    <a:pt x="251866" y="27592"/>
                  </a:lnTo>
                  <a:lnTo>
                    <a:pt x="252127" y="27391"/>
                  </a:lnTo>
                  <a:lnTo>
                    <a:pt x="252388" y="27191"/>
                  </a:lnTo>
                  <a:close/>
                  <a:moveTo>
                    <a:pt x="248872" y="44811"/>
                  </a:moveTo>
                  <a:lnTo>
                    <a:pt x="249077" y="45051"/>
                  </a:lnTo>
                  <a:lnTo>
                    <a:pt x="249291" y="45291"/>
                  </a:lnTo>
                  <a:lnTo>
                    <a:pt x="249504" y="45525"/>
                  </a:lnTo>
                  <a:lnTo>
                    <a:pt x="249725" y="45752"/>
                  </a:lnTo>
                  <a:lnTo>
                    <a:pt x="249946" y="45986"/>
                  </a:lnTo>
                  <a:lnTo>
                    <a:pt x="250176" y="46213"/>
                  </a:lnTo>
                  <a:lnTo>
                    <a:pt x="250413" y="46433"/>
                  </a:lnTo>
                  <a:lnTo>
                    <a:pt x="250642" y="46653"/>
                  </a:lnTo>
                  <a:lnTo>
                    <a:pt x="250887" y="46873"/>
                  </a:lnTo>
                  <a:lnTo>
                    <a:pt x="251124" y="47087"/>
                  </a:lnTo>
                  <a:lnTo>
                    <a:pt x="251369" y="47300"/>
                  </a:lnTo>
                  <a:lnTo>
                    <a:pt x="251622" y="47507"/>
                  </a:lnTo>
                  <a:lnTo>
                    <a:pt x="251874" y="47708"/>
                  </a:lnTo>
                  <a:lnTo>
                    <a:pt x="252127" y="47914"/>
                  </a:lnTo>
                  <a:lnTo>
                    <a:pt x="252388" y="48108"/>
                  </a:lnTo>
                  <a:lnTo>
                    <a:pt x="252649" y="48302"/>
                  </a:lnTo>
                  <a:lnTo>
                    <a:pt x="252917" y="48495"/>
                  </a:lnTo>
                  <a:lnTo>
                    <a:pt x="253186" y="48682"/>
                  </a:lnTo>
                  <a:lnTo>
                    <a:pt x="253455" y="48869"/>
                  </a:lnTo>
                  <a:lnTo>
                    <a:pt x="253731" y="49042"/>
                  </a:lnTo>
                  <a:lnTo>
                    <a:pt x="254008" y="49223"/>
                  </a:lnTo>
                  <a:lnTo>
                    <a:pt x="254284" y="49396"/>
                  </a:lnTo>
                  <a:lnTo>
                    <a:pt x="254569" y="49563"/>
                  </a:lnTo>
                  <a:lnTo>
                    <a:pt x="254853" y="49723"/>
                  </a:lnTo>
                  <a:lnTo>
                    <a:pt x="255146" y="49883"/>
                  </a:lnTo>
                  <a:lnTo>
                    <a:pt x="255430" y="50037"/>
                  </a:lnTo>
                  <a:lnTo>
                    <a:pt x="255723" y="50190"/>
                  </a:lnTo>
                  <a:lnTo>
                    <a:pt x="256015" y="50331"/>
                  </a:lnTo>
                  <a:lnTo>
                    <a:pt x="256315" y="50477"/>
                  </a:lnTo>
                  <a:lnTo>
                    <a:pt x="256607" y="50611"/>
                  </a:lnTo>
                  <a:lnTo>
                    <a:pt x="256908" y="50744"/>
                  </a:lnTo>
                  <a:lnTo>
                    <a:pt x="257216" y="50871"/>
                  </a:lnTo>
                  <a:lnTo>
                    <a:pt x="257477" y="50978"/>
                  </a:lnTo>
                  <a:lnTo>
                    <a:pt x="257745" y="51078"/>
                  </a:lnTo>
                  <a:lnTo>
                    <a:pt x="258022" y="51171"/>
                  </a:lnTo>
                  <a:lnTo>
                    <a:pt x="258298" y="51278"/>
                  </a:lnTo>
                  <a:lnTo>
                    <a:pt x="258014" y="51645"/>
                  </a:lnTo>
                  <a:lnTo>
                    <a:pt x="257730" y="52012"/>
                  </a:lnTo>
                  <a:lnTo>
                    <a:pt x="257437" y="52373"/>
                  </a:lnTo>
                  <a:lnTo>
                    <a:pt x="257137" y="52733"/>
                  </a:lnTo>
                  <a:lnTo>
                    <a:pt x="256829" y="53087"/>
                  </a:lnTo>
                  <a:lnTo>
                    <a:pt x="256513" y="53441"/>
                  </a:lnTo>
                  <a:lnTo>
                    <a:pt x="256197" y="53788"/>
                  </a:lnTo>
                  <a:lnTo>
                    <a:pt x="255873" y="54141"/>
                  </a:lnTo>
                  <a:lnTo>
                    <a:pt x="255549" y="54482"/>
                  </a:lnTo>
                  <a:lnTo>
                    <a:pt x="255217" y="54822"/>
                  </a:lnTo>
                  <a:lnTo>
                    <a:pt x="254877" y="55163"/>
                  </a:lnTo>
                  <a:lnTo>
                    <a:pt x="254529" y="55496"/>
                  </a:lnTo>
                  <a:lnTo>
                    <a:pt x="254182" y="55830"/>
                  </a:lnTo>
                  <a:lnTo>
                    <a:pt x="253834" y="56164"/>
                  </a:lnTo>
                  <a:lnTo>
                    <a:pt x="253478" y="56491"/>
                  </a:lnTo>
                  <a:lnTo>
                    <a:pt x="253123" y="56811"/>
                  </a:lnTo>
                  <a:lnTo>
                    <a:pt x="252593" y="56511"/>
                  </a:lnTo>
                  <a:lnTo>
                    <a:pt x="252056" y="56210"/>
                  </a:lnTo>
                  <a:lnTo>
                    <a:pt x="251519" y="55923"/>
                  </a:lnTo>
                  <a:lnTo>
                    <a:pt x="250974" y="55637"/>
                  </a:lnTo>
                  <a:lnTo>
                    <a:pt x="249891" y="55063"/>
                  </a:lnTo>
                  <a:lnTo>
                    <a:pt x="249354" y="54782"/>
                  </a:lnTo>
                  <a:lnTo>
                    <a:pt x="248824" y="54495"/>
                  </a:lnTo>
                  <a:lnTo>
                    <a:pt x="247663" y="53854"/>
                  </a:lnTo>
                  <a:lnTo>
                    <a:pt x="246493" y="53220"/>
                  </a:lnTo>
                  <a:lnTo>
                    <a:pt x="245316" y="52593"/>
                  </a:lnTo>
                  <a:lnTo>
                    <a:pt x="244139" y="51972"/>
                  </a:lnTo>
                  <a:lnTo>
                    <a:pt x="244534" y="51579"/>
                  </a:lnTo>
                  <a:lnTo>
                    <a:pt x="244921" y="51171"/>
                  </a:lnTo>
                  <a:lnTo>
                    <a:pt x="245292" y="50764"/>
                  </a:lnTo>
                  <a:lnTo>
                    <a:pt x="245656" y="50351"/>
                  </a:lnTo>
                  <a:lnTo>
                    <a:pt x="246003" y="49923"/>
                  </a:lnTo>
                  <a:lnTo>
                    <a:pt x="246335" y="49496"/>
                  </a:lnTo>
                  <a:lnTo>
                    <a:pt x="246659" y="49062"/>
                  </a:lnTo>
                  <a:lnTo>
                    <a:pt x="246967" y="48615"/>
                  </a:lnTo>
                  <a:lnTo>
                    <a:pt x="247260" y="48168"/>
                  </a:lnTo>
                  <a:lnTo>
                    <a:pt x="247536" y="47708"/>
                  </a:lnTo>
                  <a:lnTo>
                    <a:pt x="247805" y="47247"/>
                  </a:lnTo>
                  <a:lnTo>
                    <a:pt x="248050" y="46773"/>
                  </a:lnTo>
                  <a:lnTo>
                    <a:pt x="248279" y="46293"/>
                  </a:lnTo>
                  <a:lnTo>
                    <a:pt x="248390" y="46052"/>
                  </a:lnTo>
                  <a:lnTo>
                    <a:pt x="248492" y="45805"/>
                  </a:lnTo>
                  <a:lnTo>
                    <a:pt x="248595" y="45565"/>
                  </a:lnTo>
                  <a:lnTo>
                    <a:pt x="248690" y="45312"/>
                  </a:lnTo>
                  <a:lnTo>
                    <a:pt x="248785" y="45065"/>
                  </a:lnTo>
                  <a:lnTo>
                    <a:pt x="248872" y="44811"/>
                  </a:lnTo>
                  <a:close/>
                  <a:moveTo>
                    <a:pt x="242677" y="53301"/>
                  </a:moveTo>
                  <a:lnTo>
                    <a:pt x="243688" y="53981"/>
                  </a:lnTo>
                  <a:lnTo>
                    <a:pt x="244700" y="54649"/>
                  </a:lnTo>
                  <a:lnTo>
                    <a:pt x="245719" y="55309"/>
                  </a:lnTo>
                  <a:lnTo>
                    <a:pt x="246746" y="55970"/>
                  </a:lnTo>
                  <a:lnTo>
                    <a:pt x="247252" y="56304"/>
                  </a:lnTo>
                  <a:lnTo>
                    <a:pt x="247758" y="56638"/>
                  </a:lnTo>
                  <a:lnTo>
                    <a:pt x="248777" y="57332"/>
                  </a:lnTo>
                  <a:lnTo>
                    <a:pt x="249291" y="57679"/>
                  </a:lnTo>
                  <a:lnTo>
                    <a:pt x="249812" y="58026"/>
                  </a:lnTo>
                  <a:lnTo>
                    <a:pt x="250334" y="58360"/>
                  </a:lnTo>
                  <a:lnTo>
                    <a:pt x="250863" y="58680"/>
                  </a:lnTo>
                  <a:lnTo>
                    <a:pt x="250247" y="59154"/>
                  </a:lnTo>
                  <a:lnTo>
                    <a:pt x="249622" y="59621"/>
                  </a:lnTo>
                  <a:lnTo>
                    <a:pt x="248990" y="60082"/>
                  </a:lnTo>
                  <a:lnTo>
                    <a:pt x="248342" y="60529"/>
                  </a:lnTo>
                  <a:lnTo>
                    <a:pt x="247686" y="60969"/>
                  </a:lnTo>
                  <a:lnTo>
                    <a:pt x="247023" y="61410"/>
                  </a:lnTo>
                  <a:lnTo>
                    <a:pt x="246351" y="61837"/>
                  </a:lnTo>
                  <a:lnTo>
                    <a:pt x="245672" y="62257"/>
                  </a:lnTo>
                  <a:lnTo>
                    <a:pt x="244984" y="62664"/>
                  </a:lnTo>
                  <a:lnTo>
                    <a:pt x="244281" y="63072"/>
                  </a:lnTo>
                  <a:lnTo>
                    <a:pt x="243578" y="63465"/>
                  </a:lnTo>
                  <a:lnTo>
                    <a:pt x="242859" y="63859"/>
                  </a:lnTo>
                  <a:lnTo>
                    <a:pt x="242140" y="64240"/>
                  </a:lnTo>
                  <a:lnTo>
                    <a:pt x="241413" y="64613"/>
                  </a:lnTo>
                  <a:lnTo>
                    <a:pt x="240678" y="64980"/>
                  </a:lnTo>
                  <a:lnTo>
                    <a:pt x="239935" y="65334"/>
                  </a:lnTo>
                  <a:lnTo>
                    <a:pt x="239753" y="65067"/>
                  </a:lnTo>
                  <a:lnTo>
                    <a:pt x="239564" y="64794"/>
                  </a:lnTo>
                  <a:lnTo>
                    <a:pt x="239358" y="64533"/>
                  </a:lnTo>
                  <a:lnTo>
                    <a:pt x="239137" y="64266"/>
                  </a:lnTo>
                  <a:lnTo>
                    <a:pt x="238908" y="64013"/>
                  </a:lnTo>
                  <a:lnTo>
                    <a:pt x="238663" y="63752"/>
                  </a:lnTo>
                  <a:lnTo>
                    <a:pt x="238410" y="63505"/>
                  </a:lnTo>
                  <a:lnTo>
                    <a:pt x="238149" y="63252"/>
                  </a:lnTo>
                  <a:lnTo>
                    <a:pt x="237888" y="63012"/>
                  </a:lnTo>
                  <a:lnTo>
                    <a:pt x="237628" y="62771"/>
                  </a:lnTo>
                  <a:lnTo>
                    <a:pt x="237090" y="62297"/>
                  </a:lnTo>
                  <a:lnTo>
                    <a:pt x="236063" y="61410"/>
                  </a:lnTo>
                  <a:lnTo>
                    <a:pt x="235320" y="60769"/>
                  </a:lnTo>
                  <a:lnTo>
                    <a:pt x="234941" y="60449"/>
                  </a:lnTo>
                  <a:lnTo>
                    <a:pt x="234562" y="60128"/>
                  </a:lnTo>
                  <a:lnTo>
                    <a:pt x="234175" y="59815"/>
                  </a:lnTo>
                  <a:lnTo>
                    <a:pt x="233787" y="59508"/>
                  </a:lnTo>
                  <a:lnTo>
                    <a:pt x="233384" y="59207"/>
                  </a:lnTo>
                  <a:lnTo>
                    <a:pt x="232981" y="58907"/>
                  </a:lnTo>
                  <a:lnTo>
                    <a:pt x="233661" y="58620"/>
                  </a:lnTo>
                  <a:lnTo>
                    <a:pt x="234333" y="58326"/>
                  </a:lnTo>
                  <a:lnTo>
                    <a:pt x="235004" y="58026"/>
                  </a:lnTo>
                  <a:lnTo>
                    <a:pt x="235652" y="57712"/>
                  </a:lnTo>
                  <a:lnTo>
                    <a:pt x="236300" y="57398"/>
                  </a:lnTo>
                  <a:lnTo>
                    <a:pt x="236940" y="57065"/>
                  </a:lnTo>
                  <a:lnTo>
                    <a:pt x="237564" y="56731"/>
                  </a:lnTo>
                  <a:lnTo>
                    <a:pt x="238181" y="56384"/>
                  </a:lnTo>
                  <a:lnTo>
                    <a:pt x="238781" y="56030"/>
                  </a:lnTo>
                  <a:lnTo>
                    <a:pt x="239374" y="55663"/>
                  </a:lnTo>
                  <a:lnTo>
                    <a:pt x="239959" y="55289"/>
                  </a:lnTo>
                  <a:lnTo>
                    <a:pt x="240528" y="54909"/>
                  </a:lnTo>
                  <a:lnTo>
                    <a:pt x="241081" y="54522"/>
                  </a:lnTo>
                  <a:lnTo>
                    <a:pt x="241626" y="54121"/>
                  </a:lnTo>
                  <a:lnTo>
                    <a:pt x="242155" y="53714"/>
                  </a:lnTo>
                  <a:lnTo>
                    <a:pt x="242677" y="53301"/>
                  </a:lnTo>
                  <a:close/>
                  <a:moveTo>
                    <a:pt x="47063" y="57692"/>
                  </a:moveTo>
                  <a:lnTo>
                    <a:pt x="47055" y="58827"/>
                  </a:lnTo>
                  <a:lnTo>
                    <a:pt x="47047" y="59955"/>
                  </a:lnTo>
                  <a:lnTo>
                    <a:pt x="47039" y="62217"/>
                  </a:lnTo>
                  <a:lnTo>
                    <a:pt x="46968" y="62117"/>
                  </a:lnTo>
                  <a:lnTo>
                    <a:pt x="46889" y="62030"/>
                  </a:lnTo>
                  <a:lnTo>
                    <a:pt x="46802" y="61944"/>
                  </a:lnTo>
                  <a:lnTo>
                    <a:pt x="46707" y="61864"/>
                  </a:lnTo>
                  <a:lnTo>
                    <a:pt x="46597" y="61797"/>
                  </a:lnTo>
                  <a:lnTo>
                    <a:pt x="46486" y="61730"/>
                  </a:lnTo>
                  <a:lnTo>
                    <a:pt x="46367" y="61677"/>
                  </a:lnTo>
                  <a:lnTo>
                    <a:pt x="46241" y="61630"/>
                  </a:lnTo>
                  <a:lnTo>
                    <a:pt x="46107" y="61597"/>
                  </a:lnTo>
                  <a:lnTo>
                    <a:pt x="45972" y="61570"/>
                  </a:lnTo>
                  <a:lnTo>
                    <a:pt x="45830" y="61557"/>
                  </a:lnTo>
                  <a:lnTo>
                    <a:pt x="45688" y="61557"/>
                  </a:lnTo>
                  <a:lnTo>
                    <a:pt x="45538" y="61570"/>
                  </a:lnTo>
                  <a:lnTo>
                    <a:pt x="45388" y="61597"/>
                  </a:lnTo>
                  <a:lnTo>
                    <a:pt x="45230" y="61637"/>
                  </a:lnTo>
                  <a:lnTo>
                    <a:pt x="45072" y="61690"/>
                  </a:lnTo>
                  <a:lnTo>
                    <a:pt x="44487" y="61937"/>
                  </a:lnTo>
                  <a:lnTo>
                    <a:pt x="43910" y="62191"/>
                  </a:lnTo>
                  <a:lnTo>
                    <a:pt x="43341" y="62451"/>
                  </a:lnTo>
                  <a:lnTo>
                    <a:pt x="42772" y="62718"/>
                  </a:lnTo>
                  <a:lnTo>
                    <a:pt x="42203" y="62991"/>
                  </a:lnTo>
                  <a:lnTo>
                    <a:pt x="41650" y="63265"/>
                  </a:lnTo>
                  <a:lnTo>
                    <a:pt x="41089" y="63545"/>
                  </a:lnTo>
                  <a:lnTo>
                    <a:pt x="40544" y="63832"/>
                  </a:lnTo>
                  <a:lnTo>
                    <a:pt x="39999" y="64126"/>
                  </a:lnTo>
                  <a:lnTo>
                    <a:pt x="39453" y="64426"/>
                  </a:lnTo>
                  <a:lnTo>
                    <a:pt x="38924" y="64727"/>
                  </a:lnTo>
                  <a:lnTo>
                    <a:pt x="38387" y="65040"/>
                  </a:lnTo>
                  <a:lnTo>
                    <a:pt x="37865" y="65354"/>
                  </a:lnTo>
                  <a:lnTo>
                    <a:pt x="37344" y="65675"/>
                  </a:lnTo>
                  <a:lnTo>
                    <a:pt x="36822" y="65995"/>
                  </a:lnTo>
                  <a:lnTo>
                    <a:pt x="36309" y="66329"/>
                  </a:lnTo>
                  <a:lnTo>
                    <a:pt x="35977" y="66102"/>
                  </a:lnTo>
                  <a:lnTo>
                    <a:pt x="35637" y="65881"/>
                  </a:lnTo>
                  <a:lnTo>
                    <a:pt x="35281" y="65675"/>
                  </a:lnTo>
                  <a:lnTo>
                    <a:pt x="34926" y="65468"/>
                  </a:lnTo>
                  <a:lnTo>
                    <a:pt x="34199" y="65067"/>
                  </a:lnTo>
                  <a:lnTo>
                    <a:pt x="33843" y="64867"/>
                  </a:lnTo>
                  <a:lnTo>
                    <a:pt x="33503" y="64660"/>
                  </a:lnTo>
                  <a:lnTo>
                    <a:pt x="30714" y="63038"/>
                  </a:lnTo>
                  <a:lnTo>
                    <a:pt x="31172" y="62791"/>
                  </a:lnTo>
                  <a:lnTo>
                    <a:pt x="31639" y="62558"/>
                  </a:lnTo>
                  <a:lnTo>
                    <a:pt x="32105" y="62324"/>
                  </a:lnTo>
                  <a:lnTo>
                    <a:pt x="32571" y="62090"/>
                  </a:lnTo>
                  <a:lnTo>
                    <a:pt x="33045" y="61870"/>
                  </a:lnTo>
                  <a:lnTo>
                    <a:pt x="33527" y="61650"/>
                  </a:lnTo>
                  <a:lnTo>
                    <a:pt x="34009" y="61436"/>
                  </a:lnTo>
                  <a:lnTo>
                    <a:pt x="34491" y="61223"/>
                  </a:lnTo>
                  <a:lnTo>
                    <a:pt x="34981" y="61016"/>
                  </a:lnTo>
                  <a:lnTo>
                    <a:pt x="35471" y="60816"/>
                  </a:lnTo>
                  <a:lnTo>
                    <a:pt x="35961" y="60622"/>
                  </a:lnTo>
                  <a:lnTo>
                    <a:pt x="36459" y="60435"/>
                  </a:lnTo>
                  <a:lnTo>
                    <a:pt x="36964" y="60248"/>
                  </a:lnTo>
                  <a:lnTo>
                    <a:pt x="37462" y="60068"/>
                  </a:lnTo>
                  <a:lnTo>
                    <a:pt x="37968" y="59888"/>
                  </a:lnTo>
                  <a:lnTo>
                    <a:pt x="38482" y="59721"/>
                  </a:lnTo>
                  <a:lnTo>
                    <a:pt x="38995" y="59554"/>
                  </a:lnTo>
                  <a:lnTo>
                    <a:pt x="39509" y="59394"/>
                  </a:lnTo>
                  <a:lnTo>
                    <a:pt x="40030" y="59241"/>
                  </a:lnTo>
                  <a:lnTo>
                    <a:pt x="40552" y="59087"/>
                  </a:lnTo>
                  <a:lnTo>
                    <a:pt x="41081" y="58940"/>
                  </a:lnTo>
                  <a:lnTo>
                    <a:pt x="41611" y="58800"/>
                  </a:lnTo>
                  <a:lnTo>
                    <a:pt x="42140" y="58667"/>
                  </a:lnTo>
                  <a:lnTo>
                    <a:pt x="42677" y="58540"/>
                  </a:lnTo>
                  <a:lnTo>
                    <a:pt x="43215" y="58413"/>
                  </a:lnTo>
                  <a:lnTo>
                    <a:pt x="43760" y="58293"/>
                  </a:lnTo>
                  <a:lnTo>
                    <a:pt x="44297" y="58179"/>
                  </a:lnTo>
                  <a:lnTo>
                    <a:pt x="44850" y="58073"/>
                  </a:lnTo>
                  <a:lnTo>
                    <a:pt x="45396" y="57966"/>
                  </a:lnTo>
                  <a:lnTo>
                    <a:pt x="45949" y="57872"/>
                  </a:lnTo>
                  <a:lnTo>
                    <a:pt x="46510" y="57779"/>
                  </a:lnTo>
                  <a:lnTo>
                    <a:pt x="47063" y="57692"/>
                  </a:lnTo>
                  <a:close/>
                  <a:moveTo>
                    <a:pt x="230706" y="59788"/>
                  </a:moveTo>
                  <a:lnTo>
                    <a:pt x="231132" y="60188"/>
                  </a:lnTo>
                  <a:lnTo>
                    <a:pt x="231567" y="60589"/>
                  </a:lnTo>
                  <a:lnTo>
                    <a:pt x="232444" y="61383"/>
                  </a:lnTo>
                  <a:lnTo>
                    <a:pt x="233321" y="62184"/>
                  </a:lnTo>
                  <a:lnTo>
                    <a:pt x="233748" y="62591"/>
                  </a:lnTo>
                  <a:lnTo>
                    <a:pt x="234175" y="62998"/>
                  </a:lnTo>
                  <a:lnTo>
                    <a:pt x="234380" y="63205"/>
                  </a:lnTo>
                  <a:lnTo>
                    <a:pt x="234578" y="63419"/>
                  </a:lnTo>
                  <a:lnTo>
                    <a:pt x="234973" y="63852"/>
                  </a:lnTo>
                  <a:lnTo>
                    <a:pt x="235360" y="64293"/>
                  </a:lnTo>
                  <a:lnTo>
                    <a:pt x="235747" y="64740"/>
                  </a:lnTo>
                  <a:lnTo>
                    <a:pt x="236142" y="65187"/>
                  </a:lnTo>
                  <a:lnTo>
                    <a:pt x="236545" y="65628"/>
                  </a:lnTo>
                  <a:lnTo>
                    <a:pt x="236751" y="65841"/>
                  </a:lnTo>
                  <a:lnTo>
                    <a:pt x="236956" y="66055"/>
                  </a:lnTo>
                  <a:lnTo>
                    <a:pt x="237169" y="66255"/>
                  </a:lnTo>
                  <a:lnTo>
                    <a:pt x="237391" y="66455"/>
                  </a:lnTo>
                  <a:lnTo>
                    <a:pt x="236450" y="66842"/>
                  </a:lnTo>
                  <a:lnTo>
                    <a:pt x="235502" y="67216"/>
                  </a:lnTo>
                  <a:lnTo>
                    <a:pt x="234546" y="67583"/>
                  </a:lnTo>
                  <a:lnTo>
                    <a:pt x="233590" y="67930"/>
                  </a:lnTo>
                  <a:lnTo>
                    <a:pt x="232618" y="68271"/>
                  </a:lnTo>
                  <a:lnTo>
                    <a:pt x="231646" y="68598"/>
                  </a:lnTo>
                  <a:lnTo>
                    <a:pt x="230666" y="68912"/>
                  </a:lnTo>
                  <a:lnTo>
                    <a:pt x="229679" y="69212"/>
                  </a:lnTo>
                  <a:lnTo>
                    <a:pt x="228691" y="69499"/>
                  </a:lnTo>
                  <a:lnTo>
                    <a:pt x="227695" y="69772"/>
                  </a:lnTo>
                  <a:lnTo>
                    <a:pt x="226692" y="70033"/>
                  </a:lnTo>
                  <a:lnTo>
                    <a:pt x="225688" y="70286"/>
                  </a:lnTo>
                  <a:lnTo>
                    <a:pt x="224685" y="70520"/>
                  </a:lnTo>
                  <a:lnTo>
                    <a:pt x="223673" y="70740"/>
                  </a:lnTo>
                  <a:lnTo>
                    <a:pt x="222662" y="70954"/>
                  </a:lnTo>
                  <a:lnTo>
                    <a:pt x="221650" y="71147"/>
                  </a:lnTo>
                  <a:lnTo>
                    <a:pt x="221524" y="70880"/>
                  </a:lnTo>
                  <a:lnTo>
                    <a:pt x="221398" y="70620"/>
                  </a:lnTo>
                  <a:lnTo>
                    <a:pt x="221113" y="70093"/>
                  </a:lnTo>
                  <a:lnTo>
                    <a:pt x="220821" y="69566"/>
                  </a:lnTo>
                  <a:lnTo>
                    <a:pt x="220521" y="69045"/>
                  </a:lnTo>
                  <a:lnTo>
                    <a:pt x="219912" y="68017"/>
                  </a:lnTo>
                  <a:lnTo>
                    <a:pt x="219604" y="67503"/>
                  </a:lnTo>
                  <a:lnTo>
                    <a:pt x="219312" y="67003"/>
                  </a:lnTo>
                  <a:lnTo>
                    <a:pt x="218727" y="65988"/>
                  </a:lnTo>
                  <a:lnTo>
                    <a:pt x="218126" y="64980"/>
                  </a:lnTo>
                  <a:lnTo>
                    <a:pt x="217526" y="63979"/>
                  </a:lnTo>
                  <a:lnTo>
                    <a:pt x="216917" y="62978"/>
                  </a:lnTo>
                  <a:lnTo>
                    <a:pt x="217787" y="62871"/>
                  </a:lnTo>
                  <a:lnTo>
                    <a:pt x="218656" y="62745"/>
                  </a:lnTo>
                  <a:lnTo>
                    <a:pt x="219533" y="62611"/>
                  </a:lnTo>
                  <a:lnTo>
                    <a:pt x="220402" y="62464"/>
                  </a:lnTo>
                  <a:lnTo>
                    <a:pt x="221271" y="62311"/>
                  </a:lnTo>
                  <a:lnTo>
                    <a:pt x="222148" y="62137"/>
                  </a:lnTo>
                  <a:lnTo>
                    <a:pt x="223017" y="61957"/>
                  </a:lnTo>
                  <a:lnTo>
                    <a:pt x="223887" y="61763"/>
                  </a:lnTo>
                  <a:lnTo>
                    <a:pt x="224756" y="61557"/>
                  </a:lnTo>
                  <a:lnTo>
                    <a:pt x="225617" y="61336"/>
                  </a:lnTo>
                  <a:lnTo>
                    <a:pt x="226478" y="61109"/>
                  </a:lnTo>
                  <a:lnTo>
                    <a:pt x="227332" y="60869"/>
                  </a:lnTo>
                  <a:lnTo>
                    <a:pt x="228185" y="60615"/>
                  </a:lnTo>
                  <a:lnTo>
                    <a:pt x="229031" y="60348"/>
                  </a:lnTo>
                  <a:lnTo>
                    <a:pt x="229868" y="60075"/>
                  </a:lnTo>
                  <a:lnTo>
                    <a:pt x="230706" y="59788"/>
                  </a:lnTo>
                  <a:close/>
                  <a:moveTo>
                    <a:pt x="203532" y="63038"/>
                  </a:moveTo>
                  <a:lnTo>
                    <a:pt x="203603" y="63072"/>
                  </a:lnTo>
                  <a:lnTo>
                    <a:pt x="203674" y="63098"/>
                  </a:lnTo>
                  <a:lnTo>
                    <a:pt x="203824" y="63152"/>
                  </a:lnTo>
                  <a:lnTo>
                    <a:pt x="203982" y="63192"/>
                  </a:lnTo>
                  <a:lnTo>
                    <a:pt x="204148" y="63225"/>
                  </a:lnTo>
                  <a:lnTo>
                    <a:pt x="204741" y="63278"/>
                  </a:lnTo>
                  <a:lnTo>
                    <a:pt x="205349" y="63325"/>
                  </a:lnTo>
                  <a:lnTo>
                    <a:pt x="205958" y="63372"/>
                  </a:lnTo>
                  <a:lnTo>
                    <a:pt x="206582" y="63405"/>
                  </a:lnTo>
                  <a:lnTo>
                    <a:pt x="207206" y="63432"/>
                  </a:lnTo>
                  <a:lnTo>
                    <a:pt x="207838" y="63445"/>
                  </a:lnTo>
                  <a:lnTo>
                    <a:pt x="208486" y="63459"/>
                  </a:lnTo>
                  <a:lnTo>
                    <a:pt x="209134" y="63465"/>
                  </a:lnTo>
                  <a:lnTo>
                    <a:pt x="209790" y="63459"/>
                  </a:lnTo>
                  <a:lnTo>
                    <a:pt x="210454" y="63445"/>
                  </a:lnTo>
                  <a:lnTo>
                    <a:pt x="211125" y="63432"/>
                  </a:lnTo>
                  <a:lnTo>
                    <a:pt x="211797" y="63405"/>
                  </a:lnTo>
                  <a:lnTo>
                    <a:pt x="212477" y="63372"/>
                  </a:lnTo>
                  <a:lnTo>
                    <a:pt x="213164" y="63325"/>
                  </a:lnTo>
                  <a:lnTo>
                    <a:pt x="213859" y="63278"/>
                  </a:lnTo>
                  <a:lnTo>
                    <a:pt x="214555" y="63225"/>
                  </a:lnTo>
                  <a:lnTo>
                    <a:pt x="214815" y="63812"/>
                  </a:lnTo>
                  <a:lnTo>
                    <a:pt x="215092" y="64400"/>
                  </a:lnTo>
                  <a:lnTo>
                    <a:pt x="215653" y="65568"/>
                  </a:lnTo>
                  <a:lnTo>
                    <a:pt x="216783" y="67897"/>
                  </a:lnTo>
                  <a:lnTo>
                    <a:pt x="217020" y="68364"/>
                  </a:lnTo>
                  <a:lnTo>
                    <a:pt x="217241" y="68831"/>
                  </a:lnTo>
                  <a:lnTo>
                    <a:pt x="217700" y="69786"/>
                  </a:lnTo>
                  <a:lnTo>
                    <a:pt x="217937" y="70260"/>
                  </a:lnTo>
                  <a:lnTo>
                    <a:pt x="218174" y="70734"/>
                  </a:lnTo>
                  <a:lnTo>
                    <a:pt x="218411" y="71207"/>
                  </a:lnTo>
                  <a:lnTo>
                    <a:pt x="218664" y="71675"/>
                  </a:lnTo>
                  <a:lnTo>
                    <a:pt x="217700" y="71808"/>
                  </a:lnTo>
                  <a:lnTo>
                    <a:pt x="216736" y="71935"/>
                  </a:lnTo>
                  <a:lnTo>
                    <a:pt x="215772" y="72048"/>
                  </a:lnTo>
                  <a:lnTo>
                    <a:pt x="214808" y="72148"/>
                  </a:lnTo>
                  <a:lnTo>
                    <a:pt x="213844" y="72235"/>
                  </a:lnTo>
                  <a:lnTo>
                    <a:pt x="212880" y="72309"/>
                  </a:lnTo>
                  <a:lnTo>
                    <a:pt x="211923" y="72375"/>
                  </a:lnTo>
                  <a:lnTo>
                    <a:pt x="210967" y="72422"/>
                  </a:lnTo>
                  <a:lnTo>
                    <a:pt x="210011" y="72456"/>
                  </a:lnTo>
                  <a:lnTo>
                    <a:pt x="209063" y="72482"/>
                  </a:lnTo>
                  <a:lnTo>
                    <a:pt x="208123" y="72496"/>
                  </a:lnTo>
                  <a:lnTo>
                    <a:pt x="207175" y="72489"/>
                  </a:lnTo>
                  <a:lnTo>
                    <a:pt x="206242" y="72476"/>
                  </a:lnTo>
                  <a:lnTo>
                    <a:pt x="205310" y="72442"/>
                  </a:lnTo>
                  <a:lnTo>
                    <a:pt x="204385" y="72402"/>
                  </a:lnTo>
                  <a:lnTo>
                    <a:pt x="203469" y="72342"/>
                  </a:lnTo>
                  <a:lnTo>
                    <a:pt x="203413" y="71081"/>
                  </a:lnTo>
                  <a:lnTo>
                    <a:pt x="203382" y="69833"/>
                  </a:lnTo>
                  <a:lnTo>
                    <a:pt x="203366" y="69225"/>
                  </a:lnTo>
                  <a:lnTo>
                    <a:pt x="203366" y="68631"/>
                  </a:lnTo>
                  <a:lnTo>
                    <a:pt x="203366" y="68044"/>
                  </a:lnTo>
                  <a:lnTo>
                    <a:pt x="203374" y="67470"/>
                  </a:lnTo>
                  <a:lnTo>
                    <a:pt x="203413" y="66362"/>
                  </a:lnTo>
                  <a:lnTo>
                    <a:pt x="203453" y="65254"/>
                  </a:lnTo>
                  <a:lnTo>
                    <a:pt x="203492" y="64146"/>
                  </a:lnTo>
                  <a:lnTo>
                    <a:pt x="203532" y="63038"/>
                  </a:lnTo>
                  <a:close/>
                  <a:moveTo>
                    <a:pt x="28873" y="64066"/>
                  </a:moveTo>
                  <a:lnTo>
                    <a:pt x="30438" y="65187"/>
                  </a:lnTo>
                  <a:lnTo>
                    <a:pt x="31228" y="65741"/>
                  </a:lnTo>
                  <a:lnTo>
                    <a:pt x="32018" y="66289"/>
                  </a:lnTo>
                  <a:lnTo>
                    <a:pt x="32279" y="66475"/>
                  </a:lnTo>
                  <a:lnTo>
                    <a:pt x="32532" y="66662"/>
                  </a:lnTo>
                  <a:lnTo>
                    <a:pt x="33053" y="67056"/>
                  </a:lnTo>
                  <a:lnTo>
                    <a:pt x="33583" y="67443"/>
                  </a:lnTo>
                  <a:lnTo>
                    <a:pt x="33851" y="67637"/>
                  </a:lnTo>
                  <a:lnTo>
                    <a:pt x="34120" y="67824"/>
                  </a:lnTo>
                  <a:lnTo>
                    <a:pt x="33353" y="68384"/>
                  </a:lnTo>
                  <a:lnTo>
                    <a:pt x="32603" y="68958"/>
                  </a:lnTo>
                  <a:lnTo>
                    <a:pt x="31860" y="69546"/>
                  </a:lnTo>
                  <a:lnTo>
                    <a:pt x="31133" y="70140"/>
                  </a:lnTo>
                  <a:lnTo>
                    <a:pt x="30422" y="70747"/>
                  </a:lnTo>
                  <a:lnTo>
                    <a:pt x="29719" y="71361"/>
                  </a:lnTo>
                  <a:lnTo>
                    <a:pt x="29031" y="71988"/>
                  </a:lnTo>
                  <a:lnTo>
                    <a:pt x="28359" y="72629"/>
                  </a:lnTo>
                  <a:lnTo>
                    <a:pt x="27696" y="73276"/>
                  </a:lnTo>
                  <a:lnTo>
                    <a:pt x="27048" y="73931"/>
                  </a:lnTo>
                  <a:lnTo>
                    <a:pt x="26416" y="74598"/>
                  </a:lnTo>
                  <a:lnTo>
                    <a:pt x="25791" y="75272"/>
                  </a:lnTo>
                  <a:lnTo>
                    <a:pt x="25191" y="75959"/>
                  </a:lnTo>
                  <a:lnTo>
                    <a:pt x="24598" y="76654"/>
                  </a:lnTo>
                  <a:lnTo>
                    <a:pt x="24021" y="77354"/>
                  </a:lnTo>
                  <a:lnTo>
                    <a:pt x="23453" y="78062"/>
                  </a:lnTo>
                  <a:lnTo>
                    <a:pt x="23223" y="77975"/>
                  </a:lnTo>
                  <a:lnTo>
                    <a:pt x="22978" y="77882"/>
                  </a:lnTo>
                  <a:lnTo>
                    <a:pt x="22741" y="77802"/>
                  </a:lnTo>
                  <a:lnTo>
                    <a:pt x="22496" y="77721"/>
                  </a:lnTo>
                  <a:lnTo>
                    <a:pt x="21999" y="77575"/>
                  </a:lnTo>
                  <a:lnTo>
                    <a:pt x="21501" y="77434"/>
                  </a:lnTo>
                  <a:lnTo>
                    <a:pt x="20489" y="77174"/>
                  </a:lnTo>
                  <a:lnTo>
                    <a:pt x="19984" y="77041"/>
                  </a:lnTo>
                  <a:lnTo>
                    <a:pt x="19494" y="76907"/>
                  </a:lnTo>
                  <a:lnTo>
                    <a:pt x="17566" y="76347"/>
                  </a:lnTo>
                  <a:lnTo>
                    <a:pt x="16594" y="76073"/>
                  </a:lnTo>
                  <a:lnTo>
                    <a:pt x="15622" y="75806"/>
                  </a:lnTo>
                  <a:lnTo>
                    <a:pt x="15954" y="75365"/>
                  </a:lnTo>
                  <a:lnTo>
                    <a:pt x="16294" y="74932"/>
                  </a:lnTo>
                  <a:lnTo>
                    <a:pt x="16641" y="74504"/>
                  </a:lnTo>
                  <a:lnTo>
                    <a:pt x="16989" y="74084"/>
                  </a:lnTo>
                  <a:lnTo>
                    <a:pt x="17352" y="73664"/>
                  </a:lnTo>
                  <a:lnTo>
                    <a:pt x="17708" y="73250"/>
                  </a:lnTo>
                  <a:lnTo>
                    <a:pt x="18079" y="72836"/>
                  </a:lnTo>
                  <a:lnTo>
                    <a:pt x="18451" y="72429"/>
                  </a:lnTo>
                  <a:lnTo>
                    <a:pt x="18830" y="72028"/>
                  </a:lnTo>
                  <a:lnTo>
                    <a:pt x="19209" y="71628"/>
                  </a:lnTo>
                  <a:lnTo>
                    <a:pt x="19604" y="71241"/>
                  </a:lnTo>
                  <a:lnTo>
                    <a:pt x="19992" y="70847"/>
                  </a:lnTo>
                  <a:lnTo>
                    <a:pt x="20395" y="70467"/>
                  </a:lnTo>
                  <a:lnTo>
                    <a:pt x="20798" y="70086"/>
                  </a:lnTo>
                  <a:lnTo>
                    <a:pt x="21201" y="69706"/>
                  </a:lnTo>
                  <a:lnTo>
                    <a:pt x="21619" y="69339"/>
                  </a:lnTo>
                  <a:lnTo>
                    <a:pt x="22038" y="68972"/>
                  </a:lnTo>
                  <a:lnTo>
                    <a:pt x="22457" y="68611"/>
                  </a:lnTo>
                  <a:lnTo>
                    <a:pt x="22892" y="68251"/>
                  </a:lnTo>
                  <a:lnTo>
                    <a:pt x="23318" y="67904"/>
                  </a:lnTo>
                  <a:lnTo>
                    <a:pt x="23761" y="67557"/>
                  </a:lnTo>
                  <a:lnTo>
                    <a:pt x="24203" y="67210"/>
                  </a:lnTo>
                  <a:lnTo>
                    <a:pt x="24646" y="66876"/>
                  </a:lnTo>
                  <a:lnTo>
                    <a:pt x="25096" y="66542"/>
                  </a:lnTo>
                  <a:lnTo>
                    <a:pt x="25554" y="66215"/>
                  </a:lnTo>
                  <a:lnTo>
                    <a:pt x="26021" y="65895"/>
                  </a:lnTo>
                  <a:lnTo>
                    <a:pt x="26479" y="65574"/>
                  </a:lnTo>
                  <a:lnTo>
                    <a:pt x="26953" y="65261"/>
                  </a:lnTo>
                  <a:lnTo>
                    <a:pt x="27427" y="64954"/>
                  </a:lnTo>
                  <a:lnTo>
                    <a:pt x="27909" y="64653"/>
                  </a:lnTo>
                  <a:lnTo>
                    <a:pt x="28391" y="64360"/>
                  </a:lnTo>
                  <a:lnTo>
                    <a:pt x="28873" y="64066"/>
                  </a:lnTo>
                  <a:close/>
                  <a:moveTo>
                    <a:pt x="54111" y="46666"/>
                  </a:moveTo>
                  <a:lnTo>
                    <a:pt x="54348" y="46673"/>
                  </a:lnTo>
                  <a:lnTo>
                    <a:pt x="54822" y="46686"/>
                  </a:lnTo>
                  <a:lnTo>
                    <a:pt x="55304" y="46720"/>
                  </a:lnTo>
                  <a:lnTo>
                    <a:pt x="55794" y="46766"/>
                  </a:lnTo>
                  <a:lnTo>
                    <a:pt x="56284" y="46813"/>
                  </a:lnTo>
                  <a:lnTo>
                    <a:pt x="57264" y="46927"/>
                  </a:lnTo>
                  <a:lnTo>
                    <a:pt x="57209" y="48101"/>
                  </a:lnTo>
                  <a:lnTo>
                    <a:pt x="57161" y="49343"/>
                  </a:lnTo>
                  <a:lnTo>
                    <a:pt x="57122" y="50644"/>
                  </a:lnTo>
                  <a:lnTo>
                    <a:pt x="57090" y="52012"/>
                  </a:lnTo>
                  <a:lnTo>
                    <a:pt x="56885" y="59134"/>
                  </a:lnTo>
                  <a:lnTo>
                    <a:pt x="56663" y="66255"/>
                  </a:lnTo>
                  <a:lnTo>
                    <a:pt x="56229" y="80491"/>
                  </a:lnTo>
                  <a:lnTo>
                    <a:pt x="55360" y="80451"/>
                  </a:lnTo>
                  <a:lnTo>
                    <a:pt x="54506" y="80411"/>
                  </a:lnTo>
                  <a:lnTo>
                    <a:pt x="54072" y="80384"/>
                  </a:lnTo>
                  <a:lnTo>
                    <a:pt x="53645" y="80351"/>
                  </a:lnTo>
                  <a:lnTo>
                    <a:pt x="53218" y="80318"/>
                  </a:lnTo>
                  <a:lnTo>
                    <a:pt x="52799" y="80271"/>
                  </a:lnTo>
                  <a:lnTo>
                    <a:pt x="52420" y="80211"/>
                  </a:lnTo>
                  <a:lnTo>
                    <a:pt x="52057" y="80151"/>
                  </a:lnTo>
                  <a:lnTo>
                    <a:pt x="51338" y="80011"/>
                  </a:lnTo>
                  <a:lnTo>
                    <a:pt x="50990" y="79944"/>
                  </a:lnTo>
                  <a:lnTo>
                    <a:pt x="50816" y="79917"/>
                  </a:lnTo>
                  <a:lnTo>
                    <a:pt x="50634" y="79897"/>
                  </a:lnTo>
                  <a:lnTo>
                    <a:pt x="50461" y="79877"/>
                  </a:lnTo>
                  <a:lnTo>
                    <a:pt x="50279" y="79864"/>
                  </a:lnTo>
                  <a:lnTo>
                    <a:pt x="50097" y="79857"/>
                  </a:lnTo>
                  <a:lnTo>
                    <a:pt x="49923" y="79857"/>
                  </a:lnTo>
                  <a:lnTo>
                    <a:pt x="49923" y="78549"/>
                  </a:lnTo>
                  <a:lnTo>
                    <a:pt x="49915" y="77234"/>
                  </a:lnTo>
                  <a:lnTo>
                    <a:pt x="49899" y="75926"/>
                  </a:lnTo>
                  <a:lnTo>
                    <a:pt x="49884" y="74611"/>
                  </a:lnTo>
                  <a:lnTo>
                    <a:pt x="49844" y="71988"/>
                  </a:lnTo>
                  <a:lnTo>
                    <a:pt x="49797" y="69365"/>
                  </a:lnTo>
                  <a:lnTo>
                    <a:pt x="49757" y="66742"/>
                  </a:lnTo>
                  <a:lnTo>
                    <a:pt x="49749" y="65428"/>
                  </a:lnTo>
                  <a:lnTo>
                    <a:pt x="49734" y="64113"/>
                  </a:lnTo>
                  <a:lnTo>
                    <a:pt x="49734" y="62805"/>
                  </a:lnTo>
                  <a:lnTo>
                    <a:pt x="49734" y="61490"/>
                  </a:lnTo>
                  <a:lnTo>
                    <a:pt x="49741" y="60182"/>
                  </a:lnTo>
                  <a:lnTo>
                    <a:pt x="49765" y="58867"/>
                  </a:lnTo>
                  <a:lnTo>
                    <a:pt x="49765" y="58667"/>
                  </a:lnTo>
                  <a:lnTo>
                    <a:pt x="49757" y="58433"/>
                  </a:lnTo>
                  <a:lnTo>
                    <a:pt x="49734" y="57886"/>
                  </a:lnTo>
                  <a:lnTo>
                    <a:pt x="49686" y="57245"/>
                  </a:lnTo>
                  <a:lnTo>
                    <a:pt x="49639" y="56524"/>
                  </a:lnTo>
                  <a:lnTo>
                    <a:pt x="49583" y="55743"/>
                  </a:lnTo>
                  <a:lnTo>
                    <a:pt x="49528" y="54922"/>
                  </a:lnTo>
                  <a:lnTo>
                    <a:pt x="49481" y="54068"/>
                  </a:lnTo>
                  <a:lnTo>
                    <a:pt x="49449" y="53207"/>
                  </a:lnTo>
                  <a:lnTo>
                    <a:pt x="49441" y="52780"/>
                  </a:lnTo>
                  <a:lnTo>
                    <a:pt x="49433" y="52353"/>
                  </a:lnTo>
                  <a:lnTo>
                    <a:pt x="49433" y="51932"/>
                  </a:lnTo>
                  <a:lnTo>
                    <a:pt x="49433" y="51519"/>
                  </a:lnTo>
                  <a:lnTo>
                    <a:pt x="49449" y="51118"/>
                  </a:lnTo>
                  <a:lnTo>
                    <a:pt x="49473" y="50731"/>
                  </a:lnTo>
                  <a:lnTo>
                    <a:pt x="49496" y="50351"/>
                  </a:lnTo>
                  <a:lnTo>
                    <a:pt x="49536" y="49990"/>
                  </a:lnTo>
                  <a:lnTo>
                    <a:pt x="49583" y="49650"/>
                  </a:lnTo>
                  <a:lnTo>
                    <a:pt x="49639" y="49329"/>
                  </a:lnTo>
                  <a:lnTo>
                    <a:pt x="49702" y="49036"/>
                  </a:lnTo>
                  <a:lnTo>
                    <a:pt x="49781" y="48762"/>
                  </a:lnTo>
                  <a:lnTo>
                    <a:pt x="49828" y="48635"/>
                  </a:lnTo>
                  <a:lnTo>
                    <a:pt x="49876" y="48515"/>
                  </a:lnTo>
                  <a:lnTo>
                    <a:pt x="49923" y="48402"/>
                  </a:lnTo>
                  <a:lnTo>
                    <a:pt x="49978" y="48295"/>
                  </a:lnTo>
                  <a:lnTo>
                    <a:pt x="50034" y="48195"/>
                  </a:lnTo>
                  <a:lnTo>
                    <a:pt x="50097" y="48108"/>
                  </a:lnTo>
                  <a:lnTo>
                    <a:pt x="50160" y="48028"/>
                  </a:lnTo>
                  <a:lnTo>
                    <a:pt x="50231" y="47954"/>
                  </a:lnTo>
                  <a:lnTo>
                    <a:pt x="50397" y="47801"/>
                  </a:lnTo>
                  <a:lnTo>
                    <a:pt x="50563" y="47661"/>
                  </a:lnTo>
                  <a:lnTo>
                    <a:pt x="50737" y="47527"/>
                  </a:lnTo>
                  <a:lnTo>
                    <a:pt x="50919" y="47407"/>
                  </a:lnTo>
                  <a:lnTo>
                    <a:pt x="51108" y="47300"/>
                  </a:lnTo>
                  <a:lnTo>
                    <a:pt x="51298" y="47200"/>
                  </a:lnTo>
                  <a:lnTo>
                    <a:pt x="51488" y="47114"/>
                  </a:lnTo>
                  <a:lnTo>
                    <a:pt x="51693" y="47033"/>
                  </a:lnTo>
                  <a:lnTo>
                    <a:pt x="51891" y="46967"/>
                  </a:lnTo>
                  <a:lnTo>
                    <a:pt x="52096" y="46900"/>
                  </a:lnTo>
                  <a:lnTo>
                    <a:pt x="52309" y="46847"/>
                  </a:lnTo>
                  <a:lnTo>
                    <a:pt x="52523" y="46800"/>
                  </a:lnTo>
                  <a:lnTo>
                    <a:pt x="52744" y="46766"/>
                  </a:lnTo>
                  <a:lnTo>
                    <a:pt x="52965" y="46733"/>
                  </a:lnTo>
                  <a:lnTo>
                    <a:pt x="53187" y="46706"/>
                  </a:lnTo>
                  <a:lnTo>
                    <a:pt x="53416" y="46693"/>
                  </a:lnTo>
                  <a:lnTo>
                    <a:pt x="53645" y="46680"/>
                  </a:lnTo>
                  <a:lnTo>
                    <a:pt x="53874" y="46673"/>
                  </a:lnTo>
                  <a:lnTo>
                    <a:pt x="54111" y="46666"/>
                  </a:lnTo>
                  <a:close/>
                  <a:moveTo>
                    <a:pt x="201209" y="46273"/>
                  </a:moveTo>
                  <a:lnTo>
                    <a:pt x="201106" y="48742"/>
                  </a:lnTo>
                  <a:lnTo>
                    <a:pt x="201011" y="51205"/>
                  </a:lnTo>
                  <a:lnTo>
                    <a:pt x="200924" y="53674"/>
                  </a:lnTo>
                  <a:lnTo>
                    <a:pt x="200837" y="56144"/>
                  </a:lnTo>
                  <a:lnTo>
                    <a:pt x="200679" y="61076"/>
                  </a:lnTo>
                  <a:lnTo>
                    <a:pt x="200521" y="66008"/>
                  </a:lnTo>
                  <a:lnTo>
                    <a:pt x="200513" y="66502"/>
                  </a:lnTo>
                  <a:lnTo>
                    <a:pt x="200521" y="67023"/>
                  </a:lnTo>
                  <a:lnTo>
                    <a:pt x="200537" y="67583"/>
                  </a:lnTo>
                  <a:lnTo>
                    <a:pt x="200561" y="68171"/>
                  </a:lnTo>
                  <a:lnTo>
                    <a:pt x="200624" y="69419"/>
                  </a:lnTo>
                  <a:lnTo>
                    <a:pt x="200687" y="70740"/>
                  </a:lnTo>
                  <a:lnTo>
                    <a:pt x="200719" y="71428"/>
                  </a:lnTo>
                  <a:lnTo>
                    <a:pt x="200743" y="72122"/>
                  </a:lnTo>
                  <a:lnTo>
                    <a:pt x="200758" y="72823"/>
                  </a:lnTo>
                  <a:lnTo>
                    <a:pt x="200766" y="73523"/>
                  </a:lnTo>
                  <a:lnTo>
                    <a:pt x="200766" y="74231"/>
                  </a:lnTo>
                  <a:lnTo>
                    <a:pt x="200743" y="74932"/>
                  </a:lnTo>
                  <a:lnTo>
                    <a:pt x="200711" y="75632"/>
                  </a:lnTo>
                  <a:lnTo>
                    <a:pt x="200687" y="75979"/>
                  </a:lnTo>
                  <a:lnTo>
                    <a:pt x="200656" y="76320"/>
                  </a:lnTo>
                  <a:lnTo>
                    <a:pt x="200616" y="76660"/>
                  </a:lnTo>
                  <a:lnTo>
                    <a:pt x="200577" y="76994"/>
                  </a:lnTo>
                  <a:lnTo>
                    <a:pt x="200537" y="77328"/>
                  </a:lnTo>
                  <a:lnTo>
                    <a:pt x="200482" y="77655"/>
                  </a:lnTo>
                  <a:lnTo>
                    <a:pt x="200419" y="77982"/>
                  </a:lnTo>
                  <a:lnTo>
                    <a:pt x="200355" y="78302"/>
                  </a:lnTo>
                  <a:lnTo>
                    <a:pt x="200284" y="78616"/>
                  </a:lnTo>
                  <a:lnTo>
                    <a:pt x="200205" y="78923"/>
                  </a:lnTo>
                  <a:lnTo>
                    <a:pt x="200118" y="79223"/>
                  </a:lnTo>
                  <a:lnTo>
                    <a:pt x="200024" y="79517"/>
                  </a:lnTo>
                  <a:lnTo>
                    <a:pt x="199921" y="79804"/>
                  </a:lnTo>
                  <a:lnTo>
                    <a:pt x="199810" y="80084"/>
                  </a:lnTo>
                  <a:lnTo>
                    <a:pt x="199692" y="80358"/>
                  </a:lnTo>
                  <a:lnTo>
                    <a:pt x="199565" y="80625"/>
                  </a:lnTo>
                  <a:lnTo>
                    <a:pt x="199423" y="80885"/>
                  </a:lnTo>
                  <a:lnTo>
                    <a:pt x="199281" y="81132"/>
                  </a:lnTo>
                  <a:lnTo>
                    <a:pt x="199123" y="81366"/>
                  </a:lnTo>
                  <a:lnTo>
                    <a:pt x="198957" y="81599"/>
                  </a:lnTo>
                  <a:lnTo>
                    <a:pt x="198775" y="81813"/>
                  </a:lnTo>
                  <a:lnTo>
                    <a:pt x="198585" y="82026"/>
                  </a:lnTo>
                  <a:lnTo>
                    <a:pt x="198388" y="82220"/>
                  </a:lnTo>
                  <a:lnTo>
                    <a:pt x="198182" y="82407"/>
                  </a:lnTo>
                  <a:lnTo>
                    <a:pt x="197961" y="82580"/>
                  </a:lnTo>
                  <a:lnTo>
                    <a:pt x="197724" y="82740"/>
                  </a:lnTo>
                  <a:lnTo>
                    <a:pt x="197606" y="82821"/>
                  </a:lnTo>
                  <a:lnTo>
                    <a:pt x="197479" y="82894"/>
                  </a:lnTo>
                  <a:lnTo>
                    <a:pt x="197353" y="82961"/>
                  </a:lnTo>
                  <a:lnTo>
                    <a:pt x="197226" y="83027"/>
                  </a:lnTo>
                  <a:lnTo>
                    <a:pt x="197092" y="83094"/>
                  </a:lnTo>
                  <a:lnTo>
                    <a:pt x="196958" y="83154"/>
                  </a:lnTo>
                  <a:lnTo>
                    <a:pt x="196815" y="83208"/>
                  </a:lnTo>
                  <a:lnTo>
                    <a:pt x="196673" y="83261"/>
                  </a:lnTo>
                  <a:lnTo>
                    <a:pt x="196523" y="83314"/>
                  </a:lnTo>
                  <a:lnTo>
                    <a:pt x="196381" y="83361"/>
                  </a:lnTo>
                  <a:lnTo>
                    <a:pt x="196223" y="83401"/>
                  </a:lnTo>
                  <a:lnTo>
                    <a:pt x="196073" y="83441"/>
                  </a:lnTo>
                  <a:lnTo>
                    <a:pt x="195907" y="83475"/>
                  </a:lnTo>
                  <a:lnTo>
                    <a:pt x="195749" y="83508"/>
                  </a:lnTo>
                  <a:lnTo>
                    <a:pt x="195583" y="83535"/>
                  </a:lnTo>
                  <a:lnTo>
                    <a:pt x="195409" y="83561"/>
                  </a:lnTo>
                  <a:lnTo>
                    <a:pt x="195638" y="70553"/>
                  </a:lnTo>
                  <a:lnTo>
                    <a:pt x="195749" y="64046"/>
                  </a:lnTo>
                  <a:lnTo>
                    <a:pt x="195875" y="57545"/>
                  </a:lnTo>
                  <a:lnTo>
                    <a:pt x="195891" y="56885"/>
                  </a:lnTo>
                  <a:lnTo>
                    <a:pt x="195923" y="56217"/>
                  </a:lnTo>
                  <a:lnTo>
                    <a:pt x="195962" y="55536"/>
                  </a:lnTo>
                  <a:lnTo>
                    <a:pt x="196009" y="54842"/>
                  </a:lnTo>
                  <a:lnTo>
                    <a:pt x="196104" y="53447"/>
                  </a:lnTo>
                  <a:lnTo>
                    <a:pt x="196207" y="52026"/>
                  </a:lnTo>
                  <a:lnTo>
                    <a:pt x="196254" y="51318"/>
                  </a:lnTo>
                  <a:lnTo>
                    <a:pt x="196294" y="50604"/>
                  </a:lnTo>
                  <a:lnTo>
                    <a:pt x="196326" y="49890"/>
                  </a:lnTo>
                  <a:lnTo>
                    <a:pt x="196341" y="49183"/>
                  </a:lnTo>
                  <a:lnTo>
                    <a:pt x="196349" y="48482"/>
                  </a:lnTo>
                  <a:lnTo>
                    <a:pt x="196341" y="47781"/>
                  </a:lnTo>
                  <a:lnTo>
                    <a:pt x="196318" y="47087"/>
                  </a:lnTo>
                  <a:lnTo>
                    <a:pt x="196294" y="46746"/>
                  </a:lnTo>
                  <a:lnTo>
                    <a:pt x="196270" y="46399"/>
                  </a:lnTo>
                  <a:lnTo>
                    <a:pt x="196879" y="46413"/>
                  </a:lnTo>
                  <a:lnTo>
                    <a:pt x="197487" y="46419"/>
                  </a:lnTo>
                  <a:lnTo>
                    <a:pt x="198103" y="46419"/>
                  </a:lnTo>
                  <a:lnTo>
                    <a:pt x="198728" y="46406"/>
                  </a:lnTo>
                  <a:lnTo>
                    <a:pt x="199344" y="46386"/>
                  </a:lnTo>
                  <a:lnTo>
                    <a:pt x="199968" y="46359"/>
                  </a:lnTo>
                  <a:lnTo>
                    <a:pt x="200592" y="46319"/>
                  </a:lnTo>
                  <a:lnTo>
                    <a:pt x="201209" y="46273"/>
                  </a:lnTo>
                  <a:close/>
                  <a:moveTo>
                    <a:pt x="14429" y="77428"/>
                  </a:moveTo>
                  <a:lnTo>
                    <a:pt x="15345" y="77775"/>
                  </a:lnTo>
                  <a:lnTo>
                    <a:pt x="16262" y="78109"/>
                  </a:lnTo>
                  <a:lnTo>
                    <a:pt x="17194" y="78436"/>
                  </a:lnTo>
                  <a:lnTo>
                    <a:pt x="18119" y="78756"/>
                  </a:lnTo>
                  <a:lnTo>
                    <a:pt x="18585" y="78923"/>
                  </a:lnTo>
                  <a:lnTo>
                    <a:pt x="19059" y="79103"/>
                  </a:lnTo>
                  <a:lnTo>
                    <a:pt x="20000" y="79470"/>
                  </a:lnTo>
                  <a:lnTo>
                    <a:pt x="20474" y="79650"/>
                  </a:lnTo>
                  <a:lnTo>
                    <a:pt x="20956" y="79824"/>
                  </a:lnTo>
                  <a:lnTo>
                    <a:pt x="21438" y="79991"/>
                  </a:lnTo>
                  <a:lnTo>
                    <a:pt x="21683" y="80064"/>
                  </a:lnTo>
                  <a:lnTo>
                    <a:pt x="21928" y="80138"/>
                  </a:lnTo>
                  <a:lnTo>
                    <a:pt x="21659" y="80531"/>
                  </a:lnTo>
                  <a:lnTo>
                    <a:pt x="21390" y="80925"/>
                  </a:lnTo>
                  <a:lnTo>
                    <a:pt x="21129" y="81319"/>
                  </a:lnTo>
                  <a:lnTo>
                    <a:pt x="20877" y="81719"/>
                  </a:lnTo>
                  <a:lnTo>
                    <a:pt x="20624" y="82120"/>
                  </a:lnTo>
                  <a:lnTo>
                    <a:pt x="20371" y="82520"/>
                  </a:lnTo>
                  <a:lnTo>
                    <a:pt x="20126" y="82921"/>
                  </a:lnTo>
                  <a:lnTo>
                    <a:pt x="19889" y="83328"/>
                  </a:lnTo>
                  <a:lnTo>
                    <a:pt x="19652" y="83735"/>
                  </a:lnTo>
                  <a:lnTo>
                    <a:pt x="19423" y="84142"/>
                  </a:lnTo>
                  <a:lnTo>
                    <a:pt x="19194" y="84556"/>
                  </a:lnTo>
                  <a:lnTo>
                    <a:pt x="18972" y="84970"/>
                  </a:lnTo>
                  <a:lnTo>
                    <a:pt x="18751" y="85383"/>
                  </a:lnTo>
                  <a:lnTo>
                    <a:pt x="18538" y="85797"/>
                  </a:lnTo>
                  <a:lnTo>
                    <a:pt x="18332" y="86211"/>
                  </a:lnTo>
                  <a:lnTo>
                    <a:pt x="18127" y="86632"/>
                  </a:lnTo>
                  <a:lnTo>
                    <a:pt x="17921" y="87052"/>
                  </a:lnTo>
                  <a:lnTo>
                    <a:pt x="17724" y="87472"/>
                  </a:lnTo>
                  <a:lnTo>
                    <a:pt x="17534" y="87893"/>
                  </a:lnTo>
                  <a:lnTo>
                    <a:pt x="17352" y="88320"/>
                  </a:lnTo>
                  <a:lnTo>
                    <a:pt x="17163" y="88747"/>
                  </a:lnTo>
                  <a:lnTo>
                    <a:pt x="16989" y="89174"/>
                  </a:lnTo>
                  <a:lnTo>
                    <a:pt x="16815" y="89602"/>
                  </a:lnTo>
                  <a:lnTo>
                    <a:pt x="16649" y="90029"/>
                  </a:lnTo>
                  <a:lnTo>
                    <a:pt x="16483" y="90463"/>
                  </a:lnTo>
                  <a:lnTo>
                    <a:pt x="16325" y="90890"/>
                  </a:lnTo>
                  <a:lnTo>
                    <a:pt x="16167" y="91323"/>
                  </a:lnTo>
                  <a:lnTo>
                    <a:pt x="16017" y="91757"/>
                  </a:lnTo>
                  <a:lnTo>
                    <a:pt x="15875" y="92191"/>
                  </a:lnTo>
                  <a:lnTo>
                    <a:pt x="15733" y="92625"/>
                  </a:lnTo>
                  <a:lnTo>
                    <a:pt x="15598" y="93065"/>
                  </a:lnTo>
                  <a:lnTo>
                    <a:pt x="15464" y="93499"/>
                  </a:lnTo>
                  <a:lnTo>
                    <a:pt x="14998" y="93406"/>
                  </a:lnTo>
                  <a:lnTo>
                    <a:pt x="14524" y="93319"/>
                  </a:lnTo>
                  <a:lnTo>
                    <a:pt x="14050" y="93239"/>
                  </a:lnTo>
                  <a:lnTo>
                    <a:pt x="13568" y="93166"/>
                  </a:lnTo>
                  <a:lnTo>
                    <a:pt x="13086" y="93099"/>
                  </a:lnTo>
                  <a:lnTo>
                    <a:pt x="12604" y="93032"/>
                  </a:lnTo>
                  <a:lnTo>
                    <a:pt x="12114" y="92972"/>
                  </a:lnTo>
                  <a:lnTo>
                    <a:pt x="11624" y="92919"/>
                  </a:lnTo>
                  <a:lnTo>
                    <a:pt x="10644" y="92818"/>
                  </a:lnTo>
                  <a:lnTo>
                    <a:pt x="9656" y="92738"/>
                  </a:lnTo>
                  <a:lnTo>
                    <a:pt x="8676" y="92658"/>
                  </a:lnTo>
                  <a:lnTo>
                    <a:pt x="7697" y="92585"/>
                  </a:lnTo>
                  <a:lnTo>
                    <a:pt x="7870" y="91864"/>
                  </a:lnTo>
                  <a:lnTo>
                    <a:pt x="8052" y="91143"/>
                  </a:lnTo>
                  <a:lnTo>
                    <a:pt x="8250" y="90429"/>
                  </a:lnTo>
                  <a:lnTo>
                    <a:pt x="8463" y="89715"/>
                  </a:lnTo>
                  <a:lnTo>
                    <a:pt x="8684" y="89001"/>
                  </a:lnTo>
                  <a:lnTo>
                    <a:pt x="8913" y="88287"/>
                  </a:lnTo>
                  <a:lnTo>
                    <a:pt x="9166" y="87579"/>
                  </a:lnTo>
                  <a:lnTo>
                    <a:pt x="9427" y="86872"/>
                  </a:lnTo>
                  <a:lnTo>
                    <a:pt x="9696" y="86164"/>
                  </a:lnTo>
                  <a:lnTo>
                    <a:pt x="9988" y="85457"/>
                  </a:lnTo>
                  <a:lnTo>
                    <a:pt x="10288" y="84756"/>
                  </a:lnTo>
                  <a:lnTo>
                    <a:pt x="10604" y="84055"/>
                  </a:lnTo>
                  <a:lnTo>
                    <a:pt x="10936" y="83361"/>
                  </a:lnTo>
                  <a:lnTo>
                    <a:pt x="11284" y="82667"/>
                  </a:lnTo>
                  <a:lnTo>
                    <a:pt x="11640" y="81973"/>
                  </a:lnTo>
                  <a:lnTo>
                    <a:pt x="12011" y="81279"/>
                  </a:lnTo>
                  <a:lnTo>
                    <a:pt x="12295" y="80785"/>
                  </a:lnTo>
                  <a:lnTo>
                    <a:pt x="12580" y="80291"/>
                  </a:lnTo>
                  <a:lnTo>
                    <a:pt x="12872" y="79810"/>
                  </a:lnTo>
                  <a:lnTo>
                    <a:pt x="13172" y="79323"/>
                  </a:lnTo>
                  <a:lnTo>
                    <a:pt x="13473" y="78849"/>
                  </a:lnTo>
                  <a:lnTo>
                    <a:pt x="13789" y="78369"/>
                  </a:lnTo>
                  <a:lnTo>
                    <a:pt x="14105" y="77902"/>
                  </a:lnTo>
                  <a:lnTo>
                    <a:pt x="14429" y="77428"/>
                  </a:lnTo>
                  <a:close/>
                  <a:moveTo>
                    <a:pt x="7325" y="94307"/>
                  </a:moveTo>
                  <a:lnTo>
                    <a:pt x="8258" y="94520"/>
                  </a:lnTo>
                  <a:lnTo>
                    <a:pt x="9190" y="94734"/>
                  </a:lnTo>
                  <a:lnTo>
                    <a:pt x="10138" y="94941"/>
                  </a:lnTo>
                  <a:lnTo>
                    <a:pt x="11079" y="95141"/>
                  </a:lnTo>
                  <a:lnTo>
                    <a:pt x="11553" y="95228"/>
                  </a:lnTo>
                  <a:lnTo>
                    <a:pt x="12027" y="95321"/>
                  </a:lnTo>
                  <a:lnTo>
                    <a:pt x="12501" y="95401"/>
                  </a:lnTo>
                  <a:lnTo>
                    <a:pt x="12975" y="95482"/>
                  </a:lnTo>
                  <a:lnTo>
                    <a:pt x="13449" y="95555"/>
                  </a:lnTo>
                  <a:lnTo>
                    <a:pt x="13923" y="95628"/>
                  </a:lnTo>
                  <a:lnTo>
                    <a:pt x="14397" y="95688"/>
                  </a:lnTo>
                  <a:lnTo>
                    <a:pt x="14871" y="95748"/>
                  </a:lnTo>
                  <a:lnTo>
                    <a:pt x="14721" y="96396"/>
                  </a:lnTo>
                  <a:lnTo>
                    <a:pt x="14587" y="97043"/>
                  </a:lnTo>
                  <a:lnTo>
                    <a:pt x="14468" y="97691"/>
                  </a:lnTo>
                  <a:lnTo>
                    <a:pt x="14358" y="98345"/>
                  </a:lnTo>
                  <a:lnTo>
                    <a:pt x="14255" y="98992"/>
                  </a:lnTo>
                  <a:lnTo>
                    <a:pt x="14160" y="99646"/>
                  </a:lnTo>
                  <a:lnTo>
                    <a:pt x="14081" y="100300"/>
                  </a:lnTo>
                  <a:lnTo>
                    <a:pt x="14010" y="100954"/>
                  </a:lnTo>
                  <a:lnTo>
                    <a:pt x="13947" y="101608"/>
                  </a:lnTo>
                  <a:lnTo>
                    <a:pt x="13899" y="102262"/>
                  </a:lnTo>
                  <a:lnTo>
                    <a:pt x="13860" y="102917"/>
                  </a:lnTo>
                  <a:lnTo>
                    <a:pt x="13836" y="103577"/>
                  </a:lnTo>
                  <a:lnTo>
                    <a:pt x="13820" y="104231"/>
                  </a:lnTo>
                  <a:lnTo>
                    <a:pt x="13813" y="104885"/>
                  </a:lnTo>
                  <a:lnTo>
                    <a:pt x="13820" y="105540"/>
                  </a:lnTo>
                  <a:lnTo>
                    <a:pt x="13836" y="106200"/>
                  </a:lnTo>
                  <a:lnTo>
                    <a:pt x="13868" y="106854"/>
                  </a:lnTo>
                  <a:lnTo>
                    <a:pt x="13907" y="107508"/>
                  </a:lnTo>
                  <a:lnTo>
                    <a:pt x="13963" y="108162"/>
                  </a:lnTo>
                  <a:lnTo>
                    <a:pt x="14026" y="108817"/>
                  </a:lnTo>
                  <a:lnTo>
                    <a:pt x="14105" y="109471"/>
                  </a:lnTo>
                  <a:lnTo>
                    <a:pt x="14192" y="110118"/>
                  </a:lnTo>
                  <a:lnTo>
                    <a:pt x="14287" y="110772"/>
                  </a:lnTo>
                  <a:lnTo>
                    <a:pt x="14405" y="111420"/>
                  </a:lnTo>
                  <a:lnTo>
                    <a:pt x="14524" y="112067"/>
                  </a:lnTo>
                  <a:lnTo>
                    <a:pt x="14658" y="112714"/>
                  </a:lnTo>
                  <a:lnTo>
                    <a:pt x="14808" y="113362"/>
                  </a:lnTo>
                  <a:lnTo>
                    <a:pt x="14966" y="114009"/>
                  </a:lnTo>
                  <a:lnTo>
                    <a:pt x="15140" y="114650"/>
                  </a:lnTo>
                  <a:lnTo>
                    <a:pt x="15322" y="115291"/>
                  </a:lnTo>
                  <a:lnTo>
                    <a:pt x="15519" y="115931"/>
                  </a:lnTo>
                  <a:lnTo>
                    <a:pt x="15733" y="116565"/>
                  </a:lnTo>
                  <a:lnTo>
                    <a:pt x="15733" y="116565"/>
                  </a:lnTo>
                  <a:lnTo>
                    <a:pt x="15235" y="116499"/>
                  </a:lnTo>
                  <a:lnTo>
                    <a:pt x="14729" y="116445"/>
                  </a:lnTo>
                  <a:lnTo>
                    <a:pt x="14215" y="116405"/>
                  </a:lnTo>
                  <a:lnTo>
                    <a:pt x="13694" y="116378"/>
                  </a:lnTo>
                  <a:lnTo>
                    <a:pt x="13172" y="116365"/>
                  </a:lnTo>
                  <a:lnTo>
                    <a:pt x="12643" y="116358"/>
                  </a:lnTo>
                  <a:lnTo>
                    <a:pt x="12106" y="116358"/>
                  </a:lnTo>
                  <a:lnTo>
                    <a:pt x="11568" y="116365"/>
                  </a:lnTo>
                  <a:lnTo>
                    <a:pt x="11031" y="116378"/>
                  </a:lnTo>
                  <a:lnTo>
                    <a:pt x="10494" y="116405"/>
                  </a:lnTo>
                  <a:lnTo>
                    <a:pt x="9411" y="116459"/>
                  </a:lnTo>
                  <a:lnTo>
                    <a:pt x="8345" y="116519"/>
                  </a:lnTo>
                  <a:lnTo>
                    <a:pt x="7278" y="116585"/>
                  </a:lnTo>
                  <a:lnTo>
                    <a:pt x="7183" y="115885"/>
                  </a:lnTo>
                  <a:lnTo>
                    <a:pt x="7088" y="115190"/>
                  </a:lnTo>
                  <a:lnTo>
                    <a:pt x="6993" y="114490"/>
                  </a:lnTo>
                  <a:lnTo>
                    <a:pt x="6914" y="113796"/>
                  </a:lnTo>
                  <a:lnTo>
                    <a:pt x="6827" y="113095"/>
                  </a:lnTo>
                  <a:lnTo>
                    <a:pt x="6756" y="112394"/>
                  </a:lnTo>
                  <a:lnTo>
                    <a:pt x="6685" y="111693"/>
                  </a:lnTo>
                  <a:lnTo>
                    <a:pt x="6630" y="110999"/>
                  </a:lnTo>
                  <a:lnTo>
                    <a:pt x="6567" y="110298"/>
                  </a:lnTo>
                  <a:lnTo>
                    <a:pt x="6519" y="109597"/>
                  </a:lnTo>
                  <a:lnTo>
                    <a:pt x="6472" y="108897"/>
                  </a:lnTo>
                  <a:lnTo>
                    <a:pt x="6440" y="108196"/>
                  </a:lnTo>
                  <a:lnTo>
                    <a:pt x="6409" y="107502"/>
                  </a:lnTo>
                  <a:lnTo>
                    <a:pt x="6385" y="106801"/>
                  </a:lnTo>
                  <a:lnTo>
                    <a:pt x="6361" y="106100"/>
                  </a:lnTo>
                  <a:lnTo>
                    <a:pt x="6353" y="105406"/>
                  </a:lnTo>
                  <a:lnTo>
                    <a:pt x="6353" y="104705"/>
                  </a:lnTo>
                  <a:lnTo>
                    <a:pt x="6361" y="104011"/>
                  </a:lnTo>
                  <a:lnTo>
                    <a:pt x="6369" y="103310"/>
                  </a:lnTo>
                  <a:lnTo>
                    <a:pt x="6393" y="102616"/>
                  </a:lnTo>
                  <a:lnTo>
                    <a:pt x="6417" y="101915"/>
                  </a:lnTo>
                  <a:lnTo>
                    <a:pt x="6456" y="101221"/>
                  </a:lnTo>
                  <a:lnTo>
                    <a:pt x="6503" y="100527"/>
                  </a:lnTo>
                  <a:lnTo>
                    <a:pt x="6559" y="99833"/>
                  </a:lnTo>
                  <a:lnTo>
                    <a:pt x="6622" y="99139"/>
                  </a:lnTo>
                  <a:lnTo>
                    <a:pt x="6693" y="98445"/>
                  </a:lnTo>
                  <a:lnTo>
                    <a:pt x="6772" y="97751"/>
                  </a:lnTo>
                  <a:lnTo>
                    <a:pt x="6867" y="97063"/>
                  </a:lnTo>
                  <a:lnTo>
                    <a:pt x="6962" y="96369"/>
                  </a:lnTo>
                  <a:lnTo>
                    <a:pt x="7072" y="95682"/>
                  </a:lnTo>
                  <a:lnTo>
                    <a:pt x="7191" y="94994"/>
                  </a:lnTo>
                  <a:lnTo>
                    <a:pt x="7325" y="94307"/>
                  </a:lnTo>
                  <a:close/>
                  <a:moveTo>
                    <a:pt x="16436" y="118474"/>
                  </a:moveTo>
                  <a:lnTo>
                    <a:pt x="16673" y="119041"/>
                  </a:lnTo>
                  <a:lnTo>
                    <a:pt x="16918" y="119609"/>
                  </a:lnTo>
                  <a:lnTo>
                    <a:pt x="17171" y="120176"/>
                  </a:lnTo>
                  <a:lnTo>
                    <a:pt x="17439" y="120737"/>
                  </a:lnTo>
                  <a:lnTo>
                    <a:pt x="17716" y="121297"/>
                  </a:lnTo>
                  <a:lnTo>
                    <a:pt x="18000" y="121851"/>
                  </a:lnTo>
                  <a:lnTo>
                    <a:pt x="18301" y="122405"/>
                  </a:lnTo>
                  <a:lnTo>
                    <a:pt x="18609" y="122959"/>
                  </a:lnTo>
                  <a:lnTo>
                    <a:pt x="18933" y="123506"/>
                  </a:lnTo>
                  <a:lnTo>
                    <a:pt x="19265" y="124054"/>
                  </a:lnTo>
                  <a:lnTo>
                    <a:pt x="19604" y="124594"/>
                  </a:lnTo>
                  <a:lnTo>
                    <a:pt x="19952" y="125142"/>
                  </a:lnTo>
                  <a:lnTo>
                    <a:pt x="20316" y="125676"/>
                  </a:lnTo>
                  <a:lnTo>
                    <a:pt x="20687" y="126210"/>
                  </a:lnTo>
                  <a:lnTo>
                    <a:pt x="21066" y="126743"/>
                  </a:lnTo>
                  <a:lnTo>
                    <a:pt x="21461" y="127277"/>
                  </a:lnTo>
                  <a:lnTo>
                    <a:pt x="20821" y="127277"/>
                  </a:lnTo>
                  <a:lnTo>
                    <a:pt x="20173" y="127284"/>
                  </a:lnTo>
                  <a:lnTo>
                    <a:pt x="19533" y="127311"/>
                  </a:lnTo>
                  <a:lnTo>
                    <a:pt x="18885" y="127351"/>
                  </a:lnTo>
                  <a:lnTo>
                    <a:pt x="18245" y="127398"/>
                  </a:lnTo>
                  <a:lnTo>
                    <a:pt x="17597" y="127458"/>
                  </a:lnTo>
                  <a:lnTo>
                    <a:pt x="16957" y="127531"/>
                  </a:lnTo>
                  <a:lnTo>
                    <a:pt x="16317" y="127624"/>
                  </a:lnTo>
                  <a:lnTo>
                    <a:pt x="15677" y="127725"/>
                  </a:lnTo>
                  <a:lnTo>
                    <a:pt x="15037" y="127838"/>
                  </a:lnTo>
                  <a:lnTo>
                    <a:pt x="14405" y="127965"/>
                  </a:lnTo>
                  <a:lnTo>
                    <a:pt x="13773" y="128105"/>
                  </a:lnTo>
                  <a:lnTo>
                    <a:pt x="13149" y="128259"/>
                  </a:lnTo>
                  <a:lnTo>
                    <a:pt x="12525" y="128432"/>
                  </a:lnTo>
                  <a:lnTo>
                    <a:pt x="11900" y="128612"/>
                  </a:lnTo>
                  <a:lnTo>
                    <a:pt x="11284" y="128806"/>
                  </a:lnTo>
                  <a:lnTo>
                    <a:pt x="11086" y="128873"/>
                  </a:lnTo>
                  <a:lnTo>
                    <a:pt x="10897" y="128946"/>
                  </a:lnTo>
                  <a:lnTo>
                    <a:pt x="10699" y="129026"/>
                  </a:lnTo>
                  <a:lnTo>
                    <a:pt x="10517" y="129106"/>
                  </a:lnTo>
                  <a:lnTo>
                    <a:pt x="10146" y="129266"/>
                  </a:lnTo>
                  <a:lnTo>
                    <a:pt x="9783" y="129427"/>
                  </a:lnTo>
                  <a:lnTo>
                    <a:pt x="9467" y="128085"/>
                  </a:lnTo>
                  <a:lnTo>
                    <a:pt x="9166" y="126743"/>
                  </a:lnTo>
                  <a:lnTo>
                    <a:pt x="8874" y="125395"/>
                  </a:lnTo>
                  <a:lnTo>
                    <a:pt x="8589" y="124040"/>
                  </a:lnTo>
                  <a:lnTo>
                    <a:pt x="8321" y="122686"/>
                  </a:lnTo>
                  <a:lnTo>
                    <a:pt x="8068" y="121331"/>
                  </a:lnTo>
                  <a:lnTo>
                    <a:pt x="7823" y="119969"/>
                  </a:lnTo>
                  <a:lnTo>
                    <a:pt x="7586" y="118601"/>
                  </a:lnTo>
                  <a:lnTo>
                    <a:pt x="7586" y="118601"/>
                  </a:lnTo>
                  <a:lnTo>
                    <a:pt x="8692" y="118674"/>
                  </a:lnTo>
                  <a:lnTo>
                    <a:pt x="9806" y="118741"/>
                  </a:lnTo>
                  <a:lnTo>
                    <a:pt x="10367" y="118768"/>
                  </a:lnTo>
                  <a:lnTo>
                    <a:pt x="10928" y="118795"/>
                  </a:lnTo>
                  <a:lnTo>
                    <a:pt x="11482" y="118815"/>
                  </a:lnTo>
                  <a:lnTo>
                    <a:pt x="12043" y="118828"/>
                  </a:lnTo>
                  <a:lnTo>
                    <a:pt x="12596" y="118828"/>
                  </a:lnTo>
                  <a:lnTo>
                    <a:pt x="13149" y="118821"/>
                  </a:lnTo>
                  <a:lnTo>
                    <a:pt x="13694" y="118808"/>
                  </a:lnTo>
                  <a:lnTo>
                    <a:pt x="14239" y="118781"/>
                  </a:lnTo>
                  <a:lnTo>
                    <a:pt x="14769" y="118741"/>
                  </a:lnTo>
                  <a:lnTo>
                    <a:pt x="15298" y="118688"/>
                  </a:lnTo>
                  <a:lnTo>
                    <a:pt x="15559" y="118654"/>
                  </a:lnTo>
                  <a:lnTo>
                    <a:pt x="15820" y="118614"/>
                  </a:lnTo>
                  <a:lnTo>
                    <a:pt x="16072" y="118574"/>
                  </a:lnTo>
                  <a:lnTo>
                    <a:pt x="16325" y="118528"/>
                  </a:lnTo>
                  <a:lnTo>
                    <a:pt x="16381" y="118501"/>
                  </a:lnTo>
                  <a:lnTo>
                    <a:pt x="16436" y="118474"/>
                  </a:lnTo>
                  <a:close/>
                  <a:moveTo>
                    <a:pt x="126988" y="37957"/>
                  </a:moveTo>
                  <a:lnTo>
                    <a:pt x="130236" y="37970"/>
                  </a:lnTo>
                  <a:lnTo>
                    <a:pt x="133476" y="37990"/>
                  </a:lnTo>
                  <a:lnTo>
                    <a:pt x="136723" y="38017"/>
                  </a:lnTo>
                  <a:lnTo>
                    <a:pt x="139963" y="38057"/>
                  </a:lnTo>
                  <a:lnTo>
                    <a:pt x="143210" y="38097"/>
                  </a:lnTo>
                  <a:lnTo>
                    <a:pt x="146458" y="38150"/>
                  </a:lnTo>
                  <a:lnTo>
                    <a:pt x="149698" y="38217"/>
                  </a:lnTo>
                  <a:lnTo>
                    <a:pt x="152945" y="38284"/>
                  </a:lnTo>
                  <a:lnTo>
                    <a:pt x="156185" y="38364"/>
                  </a:lnTo>
                  <a:lnTo>
                    <a:pt x="159433" y="38450"/>
                  </a:lnTo>
                  <a:lnTo>
                    <a:pt x="162680" y="38544"/>
                  </a:lnTo>
                  <a:lnTo>
                    <a:pt x="165920" y="38644"/>
                  </a:lnTo>
                  <a:lnTo>
                    <a:pt x="169167" y="38757"/>
                  </a:lnTo>
                  <a:lnTo>
                    <a:pt x="171380" y="38831"/>
                  </a:lnTo>
                  <a:lnTo>
                    <a:pt x="172478" y="38864"/>
                  </a:lnTo>
                  <a:lnTo>
                    <a:pt x="173561" y="38898"/>
                  </a:lnTo>
                  <a:lnTo>
                    <a:pt x="174643" y="38944"/>
                  </a:lnTo>
                  <a:lnTo>
                    <a:pt x="175710" y="38998"/>
                  </a:lnTo>
                  <a:lnTo>
                    <a:pt x="176761" y="39058"/>
                  </a:lnTo>
                  <a:lnTo>
                    <a:pt x="177275" y="39091"/>
                  </a:lnTo>
                  <a:lnTo>
                    <a:pt x="177788" y="39131"/>
                  </a:lnTo>
                  <a:lnTo>
                    <a:pt x="178302" y="39178"/>
                  </a:lnTo>
                  <a:lnTo>
                    <a:pt x="178808" y="39225"/>
                  </a:lnTo>
                  <a:lnTo>
                    <a:pt x="179305" y="39278"/>
                  </a:lnTo>
                  <a:lnTo>
                    <a:pt x="179795" y="39338"/>
                  </a:lnTo>
                  <a:lnTo>
                    <a:pt x="180285" y="39405"/>
                  </a:lnTo>
                  <a:lnTo>
                    <a:pt x="180767" y="39472"/>
                  </a:lnTo>
                  <a:lnTo>
                    <a:pt x="181241" y="39545"/>
                  </a:lnTo>
                  <a:lnTo>
                    <a:pt x="181715" y="39632"/>
                  </a:lnTo>
                  <a:lnTo>
                    <a:pt x="182174" y="39719"/>
                  </a:lnTo>
                  <a:lnTo>
                    <a:pt x="182632" y="39819"/>
                  </a:lnTo>
                  <a:lnTo>
                    <a:pt x="183082" y="39919"/>
                  </a:lnTo>
                  <a:lnTo>
                    <a:pt x="183525" y="40032"/>
                  </a:lnTo>
                  <a:lnTo>
                    <a:pt x="183952" y="40152"/>
                  </a:lnTo>
                  <a:lnTo>
                    <a:pt x="184378" y="40279"/>
                  </a:lnTo>
                  <a:lnTo>
                    <a:pt x="184797" y="40419"/>
                  </a:lnTo>
                  <a:lnTo>
                    <a:pt x="185200" y="40566"/>
                  </a:lnTo>
                  <a:lnTo>
                    <a:pt x="185603" y="40720"/>
                  </a:lnTo>
                  <a:lnTo>
                    <a:pt x="185990" y="40887"/>
                  </a:lnTo>
                  <a:lnTo>
                    <a:pt x="186369" y="41060"/>
                  </a:lnTo>
                  <a:lnTo>
                    <a:pt x="186741" y="41247"/>
                  </a:lnTo>
                  <a:lnTo>
                    <a:pt x="187104" y="41447"/>
                  </a:lnTo>
                  <a:lnTo>
                    <a:pt x="187460" y="41654"/>
                  </a:lnTo>
                  <a:lnTo>
                    <a:pt x="187800" y="41874"/>
                  </a:lnTo>
                  <a:lnTo>
                    <a:pt x="188124" y="42108"/>
                  </a:lnTo>
                  <a:lnTo>
                    <a:pt x="188448" y="42355"/>
                  </a:lnTo>
                  <a:lnTo>
                    <a:pt x="188756" y="42608"/>
                  </a:lnTo>
                  <a:lnTo>
                    <a:pt x="188906" y="42742"/>
                  </a:lnTo>
                  <a:lnTo>
                    <a:pt x="189048" y="42882"/>
                  </a:lnTo>
                  <a:lnTo>
                    <a:pt x="189190" y="43022"/>
                  </a:lnTo>
                  <a:lnTo>
                    <a:pt x="189333" y="43162"/>
                  </a:lnTo>
                  <a:lnTo>
                    <a:pt x="189475" y="43309"/>
                  </a:lnTo>
                  <a:lnTo>
                    <a:pt x="189609" y="43463"/>
                  </a:lnTo>
                  <a:lnTo>
                    <a:pt x="189736" y="43616"/>
                  </a:lnTo>
                  <a:lnTo>
                    <a:pt x="189870" y="43770"/>
                  </a:lnTo>
                  <a:lnTo>
                    <a:pt x="189996" y="43937"/>
                  </a:lnTo>
                  <a:lnTo>
                    <a:pt x="190115" y="44097"/>
                  </a:lnTo>
                  <a:lnTo>
                    <a:pt x="190233" y="44264"/>
                  </a:lnTo>
                  <a:lnTo>
                    <a:pt x="190352" y="44437"/>
                  </a:lnTo>
                  <a:lnTo>
                    <a:pt x="190463" y="44611"/>
                  </a:lnTo>
                  <a:lnTo>
                    <a:pt x="190573" y="44791"/>
                  </a:lnTo>
                  <a:lnTo>
                    <a:pt x="190684" y="44978"/>
                  </a:lnTo>
                  <a:lnTo>
                    <a:pt x="190786" y="45165"/>
                  </a:lnTo>
                  <a:lnTo>
                    <a:pt x="190881" y="45352"/>
                  </a:lnTo>
                  <a:lnTo>
                    <a:pt x="190976" y="45552"/>
                  </a:lnTo>
                  <a:lnTo>
                    <a:pt x="191071" y="45745"/>
                  </a:lnTo>
                  <a:lnTo>
                    <a:pt x="191158" y="45952"/>
                  </a:lnTo>
                  <a:lnTo>
                    <a:pt x="191245" y="46159"/>
                  </a:lnTo>
                  <a:lnTo>
                    <a:pt x="191332" y="46366"/>
                  </a:lnTo>
                  <a:lnTo>
                    <a:pt x="191411" y="46586"/>
                  </a:lnTo>
                  <a:lnTo>
                    <a:pt x="191482" y="46807"/>
                  </a:lnTo>
                  <a:lnTo>
                    <a:pt x="191553" y="47027"/>
                  </a:lnTo>
                  <a:lnTo>
                    <a:pt x="191624" y="47254"/>
                  </a:lnTo>
                  <a:lnTo>
                    <a:pt x="191687" y="47487"/>
                  </a:lnTo>
                  <a:lnTo>
                    <a:pt x="191743" y="47721"/>
                  </a:lnTo>
                  <a:lnTo>
                    <a:pt x="191853" y="48208"/>
                  </a:lnTo>
                  <a:lnTo>
                    <a:pt x="191948" y="48715"/>
                  </a:lnTo>
                  <a:lnTo>
                    <a:pt x="192027" y="49236"/>
                  </a:lnTo>
                  <a:lnTo>
                    <a:pt x="192090" y="49783"/>
                  </a:lnTo>
                  <a:lnTo>
                    <a:pt x="192138" y="50344"/>
                  </a:lnTo>
                  <a:lnTo>
                    <a:pt x="192169" y="50918"/>
                  </a:lnTo>
                  <a:lnTo>
                    <a:pt x="192185" y="51519"/>
                  </a:lnTo>
                  <a:lnTo>
                    <a:pt x="192177" y="52139"/>
                  </a:lnTo>
                  <a:lnTo>
                    <a:pt x="191782" y="73764"/>
                  </a:lnTo>
                  <a:lnTo>
                    <a:pt x="191577" y="84576"/>
                  </a:lnTo>
                  <a:lnTo>
                    <a:pt x="191363" y="95381"/>
                  </a:lnTo>
                  <a:lnTo>
                    <a:pt x="191158" y="106187"/>
                  </a:lnTo>
                  <a:lnTo>
                    <a:pt x="191055" y="111593"/>
                  </a:lnTo>
                  <a:lnTo>
                    <a:pt x="190960" y="116999"/>
                  </a:lnTo>
                  <a:lnTo>
                    <a:pt x="190937" y="118194"/>
                  </a:lnTo>
                  <a:lnTo>
                    <a:pt x="190905" y="119375"/>
                  </a:lnTo>
                  <a:lnTo>
                    <a:pt x="190881" y="119956"/>
                  </a:lnTo>
                  <a:lnTo>
                    <a:pt x="190850" y="120536"/>
                  </a:lnTo>
                  <a:lnTo>
                    <a:pt x="190810" y="121117"/>
                  </a:lnTo>
                  <a:lnTo>
                    <a:pt x="190763" y="121684"/>
                  </a:lnTo>
                  <a:lnTo>
                    <a:pt x="190707" y="122252"/>
                  </a:lnTo>
                  <a:lnTo>
                    <a:pt x="190636" y="122812"/>
                  </a:lnTo>
                  <a:lnTo>
                    <a:pt x="190557" y="123366"/>
                  </a:lnTo>
                  <a:lnTo>
                    <a:pt x="190463" y="123914"/>
                  </a:lnTo>
                  <a:lnTo>
                    <a:pt x="190352" y="124461"/>
                  </a:lnTo>
                  <a:lnTo>
                    <a:pt x="190233" y="124995"/>
                  </a:lnTo>
                  <a:lnTo>
                    <a:pt x="190162" y="125262"/>
                  </a:lnTo>
                  <a:lnTo>
                    <a:pt x="190091" y="125522"/>
                  </a:lnTo>
                  <a:lnTo>
                    <a:pt x="190012" y="125782"/>
                  </a:lnTo>
                  <a:lnTo>
                    <a:pt x="189933" y="126043"/>
                  </a:lnTo>
                  <a:lnTo>
                    <a:pt x="189846" y="126303"/>
                  </a:lnTo>
                  <a:lnTo>
                    <a:pt x="189751" y="126557"/>
                  </a:lnTo>
                  <a:lnTo>
                    <a:pt x="189657" y="126817"/>
                  </a:lnTo>
                  <a:lnTo>
                    <a:pt x="189554" y="127064"/>
                  </a:lnTo>
                  <a:lnTo>
                    <a:pt x="189443" y="127317"/>
                  </a:lnTo>
                  <a:lnTo>
                    <a:pt x="189333" y="127564"/>
                  </a:lnTo>
                  <a:lnTo>
                    <a:pt x="189214" y="127811"/>
                  </a:lnTo>
                  <a:lnTo>
                    <a:pt x="189088" y="128058"/>
                  </a:lnTo>
                  <a:lnTo>
                    <a:pt x="188961" y="128299"/>
                  </a:lnTo>
                  <a:lnTo>
                    <a:pt x="188827" y="128539"/>
                  </a:lnTo>
                  <a:lnTo>
                    <a:pt x="188677" y="128772"/>
                  </a:lnTo>
                  <a:lnTo>
                    <a:pt x="188535" y="129013"/>
                  </a:lnTo>
                  <a:lnTo>
                    <a:pt x="188376" y="129246"/>
                  </a:lnTo>
                  <a:lnTo>
                    <a:pt x="188211" y="129473"/>
                  </a:lnTo>
                  <a:lnTo>
                    <a:pt x="188045" y="129707"/>
                  </a:lnTo>
                  <a:lnTo>
                    <a:pt x="187863" y="129934"/>
                  </a:lnTo>
                  <a:lnTo>
                    <a:pt x="187681" y="130154"/>
                  </a:lnTo>
                  <a:lnTo>
                    <a:pt x="187491" y="130374"/>
                  </a:lnTo>
                  <a:lnTo>
                    <a:pt x="187294" y="130594"/>
                  </a:lnTo>
                  <a:lnTo>
                    <a:pt x="187088" y="130815"/>
                  </a:lnTo>
                  <a:lnTo>
                    <a:pt x="186875" y="131028"/>
                  </a:lnTo>
                  <a:lnTo>
                    <a:pt x="186654" y="131235"/>
                  </a:lnTo>
                  <a:lnTo>
                    <a:pt x="186425" y="131449"/>
                  </a:lnTo>
                  <a:lnTo>
                    <a:pt x="186188" y="131649"/>
                  </a:lnTo>
                  <a:lnTo>
                    <a:pt x="185935" y="131856"/>
                  </a:lnTo>
                  <a:lnTo>
                    <a:pt x="185682" y="132056"/>
                  </a:lnTo>
                  <a:lnTo>
                    <a:pt x="185421" y="132256"/>
                  </a:lnTo>
                  <a:lnTo>
                    <a:pt x="185153" y="132450"/>
                  </a:lnTo>
                  <a:lnTo>
                    <a:pt x="184868" y="132643"/>
                  </a:lnTo>
                  <a:lnTo>
                    <a:pt x="184576" y="132830"/>
                  </a:lnTo>
                  <a:lnTo>
                    <a:pt x="184275" y="133017"/>
                  </a:lnTo>
                  <a:lnTo>
                    <a:pt x="183967" y="133204"/>
                  </a:lnTo>
                  <a:lnTo>
                    <a:pt x="183738" y="133331"/>
                  </a:lnTo>
                  <a:lnTo>
                    <a:pt x="183509" y="133458"/>
                  </a:lnTo>
                  <a:lnTo>
                    <a:pt x="183043" y="133705"/>
                  </a:lnTo>
                  <a:lnTo>
                    <a:pt x="182569" y="133932"/>
                  </a:lnTo>
                  <a:lnTo>
                    <a:pt x="182095" y="134139"/>
                  </a:lnTo>
                  <a:lnTo>
                    <a:pt x="181621" y="134339"/>
                  </a:lnTo>
                  <a:lnTo>
                    <a:pt x="181139" y="134519"/>
                  </a:lnTo>
                  <a:lnTo>
                    <a:pt x="180649" y="134686"/>
                  </a:lnTo>
                  <a:lnTo>
                    <a:pt x="180167" y="134839"/>
                  </a:lnTo>
                  <a:lnTo>
                    <a:pt x="179669" y="134979"/>
                  </a:lnTo>
                  <a:lnTo>
                    <a:pt x="179179" y="135106"/>
                  </a:lnTo>
                  <a:lnTo>
                    <a:pt x="178681" y="135220"/>
                  </a:lnTo>
                  <a:lnTo>
                    <a:pt x="178175" y="135327"/>
                  </a:lnTo>
                  <a:lnTo>
                    <a:pt x="177678" y="135420"/>
                  </a:lnTo>
                  <a:lnTo>
                    <a:pt x="177164" y="135500"/>
                  </a:lnTo>
                  <a:lnTo>
                    <a:pt x="176658" y="135573"/>
                  </a:lnTo>
                  <a:lnTo>
                    <a:pt x="176145" y="135640"/>
                  </a:lnTo>
                  <a:lnTo>
                    <a:pt x="175631" y="135694"/>
                  </a:lnTo>
                  <a:lnTo>
                    <a:pt x="175117" y="135747"/>
                  </a:lnTo>
                  <a:lnTo>
                    <a:pt x="174604" y="135787"/>
                  </a:lnTo>
                  <a:lnTo>
                    <a:pt x="174082" y="135820"/>
                  </a:lnTo>
                  <a:lnTo>
                    <a:pt x="173561" y="135847"/>
                  </a:lnTo>
                  <a:lnTo>
                    <a:pt x="173039" y="135867"/>
                  </a:lnTo>
                  <a:lnTo>
                    <a:pt x="172510" y="135887"/>
                  </a:lnTo>
                  <a:lnTo>
                    <a:pt x="171980" y="135900"/>
                  </a:lnTo>
                  <a:lnTo>
                    <a:pt x="170930" y="135907"/>
                  </a:lnTo>
                  <a:lnTo>
                    <a:pt x="169863" y="135907"/>
                  </a:lnTo>
                  <a:lnTo>
                    <a:pt x="168796" y="135900"/>
                  </a:lnTo>
                  <a:lnTo>
                    <a:pt x="167729" y="135894"/>
                  </a:lnTo>
                  <a:lnTo>
                    <a:pt x="166046" y="135867"/>
                  </a:lnTo>
                  <a:lnTo>
                    <a:pt x="164355" y="135840"/>
                  </a:lnTo>
                  <a:lnTo>
                    <a:pt x="160989" y="135774"/>
                  </a:lnTo>
                  <a:lnTo>
                    <a:pt x="157623" y="135687"/>
                  </a:lnTo>
                  <a:lnTo>
                    <a:pt x="154249" y="135600"/>
                  </a:lnTo>
                  <a:lnTo>
                    <a:pt x="147517" y="135407"/>
                  </a:lnTo>
                  <a:lnTo>
                    <a:pt x="144143" y="135306"/>
                  </a:lnTo>
                  <a:lnTo>
                    <a:pt x="140777" y="135220"/>
                  </a:lnTo>
                  <a:lnTo>
                    <a:pt x="140295" y="134926"/>
                  </a:lnTo>
                  <a:lnTo>
                    <a:pt x="139797" y="134646"/>
                  </a:lnTo>
                  <a:lnTo>
                    <a:pt x="139299" y="134372"/>
                  </a:lnTo>
                  <a:lnTo>
                    <a:pt x="138793" y="134105"/>
                  </a:lnTo>
                  <a:lnTo>
                    <a:pt x="138280" y="133852"/>
                  </a:lnTo>
                  <a:lnTo>
                    <a:pt x="137758" y="133605"/>
                  </a:lnTo>
                  <a:lnTo>
                    <a:pt x="137229" y="133378"/>
                  </a:lnTo>
                  <a:lnTo>
                    <a:pt x="136692" y="133151"/>
                  </a:lnTo>
                  <a:lnTo>
                    <a:pt x="136146" y="132937"/>
                  </a:lnTo>
                  <a:lnTo>
                    <a:pt x="135593" y="132737"/>
                  </a:lnTo>
                  <a:lnTo>
                    <a:pt x="135032" y="132550"/>
                  </a:lnTo>
                  <a:lnTo>
                    <a:pt x="134463" y="132370"/>
                  </a:lnTo>
                  <a:lnTo>
                    <a:pt x="133886" y="132203"/>
                  </a:lnTo>
                  <a:lnTo>
                    <a:pt x="133294" y="132043"/>
                  </a:lnTo>
                  <a:lnTo>
                    <a:pt x="132701" y="131903"/>
                  </a:lnTo>
                  <a:lnTo>
                    <a:pt x="132101" y="131769"/>
                  </a:lnTo>
                  <a:lnTo>
                    <a:pt x="131492" y="131642"/>
                  </a:lnTo>
                  <a:lnTo>
                    <a:pt x="130876" y="131536"/>
                  </a:lnTo>
                  <a:lnTo>
                    <a:pt x="130244" y="131442"/>
                  </a:lnTo>
                  <a:lnTo>
                    <a:pt x="129612" y="131355"/>
                  </a:lnTo>
                  <a:lnTo>
                    <a:pt x="128972" y="131282"/>
                  </a:lnTo>
                  <a:lnTo>
                    <a:pt x="128316" y="131222"/>
                  </a:lnTo>
                  <a:lnTo>
                    <a:pt x="127652" y="131182"/>
                  </a:lnTo>
                  <a:lnTo>
                    <a:pt x="126988" y="131148"/>
                  </a:lnTo>
                  <a:lnTo>
                    <a:pt x="126309" y="131128"/>
                  </a:lnTo>
                  <a:lnTo>
                    <a:pt x="125621" y="131122"/>
                  </a:lnTo>
                  <a:lnTo>
                    <a:pt x="124926" y="131128"/>
                  </a:lnTo>
                  <a:lnTo>
                    <a:pt x="124215" y="131148"/>
                  </a:lnTo>
                  <a:lnTo>
                    <a:pt x="123504" y="131182"/>
                  </a:lnTo>
                  <a:lnTo>
                    <a:pt x="122777" y="131229"/>
                  </a:lnTo>
                  <a:lnTo>
                    <a:pt x="122050" y="131295"/>
                  </a:lnTo>
                  <a:lnTo>
                    <a:pt x="121307" y="131369"/>
                  </a:lnTo>
                  <a:lnTo>
                    <a:pt x="120785" y="131429"/>
                  </a:lnTo>
                  <a:lnTo>
                    <a:pt x="120272" y="131496"/>
                  </a:lnTo>
                  <a:lnTo>
                    <a:pt x="119766" y="131576"/>
                  </a:lnTo>
                  <a:lnTo>
                    <a:pt x="119268" y="131656"/>
                  </a:lnTo>
                  <a:lnTo>
                    <a:pt x="118763" y="131742"/>
                  </a:lnTo>
                  <a:lnTo>
                    <a:pt x="118273" y="131836"/>
                  </a:lnTo>
                  <a:lnTo>
                    <a:pt x="117783" y="131929"/>
                  </a:lnTo>
                  <a:lnTo>
                    <a:pt x="117293" y="132036"/>
                  </a:lnTo>
                  <a:lnTo>
                    <a:pt x="116811" y="132150"/>
                  </a:lnTo>
                  <a:lnTo>
                    <a:pt x="116337" y="132270"/>
                  </a:lnTo>
                  <a:lnTo>
                    <a:pt x="115863" y="132390"/>
                  </a:lnTo>
                  <a:lnTo>
                    <a:pt x="115389" y="132517"/>
                  </a:lnTo>
                  <a:lnTo>
                    <a:pt x="114930" y="132657"/>
                  </a:lnTo>
                  <a:lnTo>
                    <a:pt x="114464" y="132797"/>
                  </a:lnTo>
                  <a:lnTo>
                    <a:pt x="114006" y="132944"/>
                  </a:lnTo>
                  <a:lnTo>
                    <a:pt x="113555" y="133097"/>
                  </a:lnTo>
                  <a:lnTo>
                    <a:pt x="113105" y="133258"/>
                  </a:lnTo>
                  <a:lnTo>
                    <a:pt x="112663" y="133418"/>
                  </a:lnTo>
                  <a:lnTo>
                    <a:pt x="112220" y="133585"/>
                  </a:lnTo>
                  <a:lnTo>
                    <a:pt x="111785" y="133765"/>
                  </a:lnTo>
                  <a:lnTo>
                    <a:pt x="111351" y="133945"/>
                  </a:lnTo>
                  <a:lnTo>
                    <a:pt x="110924" y="134132"/>
                  </a:lnTo>
                  <a:lnTo>
                    <a:pt x="110497" y="134319"/>
                  </a:lnTo>
                  <a:lnTo>
                    <a:pt x="110079" y="134519"/>
                  </a:lnTo>
                  <a:lnTo>
                    <a:pt x="109660" y="134719"/>
                  </a:lnTo>
                  <a:lnTo>
                    <a:pt x="109249" y="134926"/>
                  </a:lnTo>
                  <a:lnTo>
                    <a:pt x="108838" y="135133"/>
                  </a:lnTo>
                  <a:lnTo>
                    <a:pt x="108435" y="135353"/>
                  </a:lnTo>
                  <a:lnTo>
                    <a:pt x="108032" y="135573"/>
                  </a:lnTo>
                  <a:lnTo>
                    <a:pt x="107637" y="135800"/>
                  </a:lnTo>
                  <a:lnTo>
                    <a:pt x="107242" y="136027"/>
                  </a:lnTo>
                  <a:lnTo>
                    <a:pt x="106855" y="136268"/>
                  </a:lnTo>
                  <a:lnTo>
                    <a:pt x="105290" y="136234"/>
                  </a:lnTo>
                  <a:lnTo>
                    <a:pt x="103734" y="136221"/>
                  </a:lnTo>
                  <a:lnTo>
                    <a:pt x="102169" y="136214"/>
                  </a:lnTo>
                  <a:lnTo>
                    <a:pt x="100612" y="136221"/>
                  </a:lnTo>
                  <a:lnTo>
                    <a:pt x="99048" y="136234"/>
                  </a:lnTo>
                  <a:lnTo>
                    <a:pt x="97483" y="136254"/>
                  </a:lnTo>
                  <a:lnTo>
                    <a:pt x="95927" y="136288"/>
                  </a:lnTo>
                  <a:lnTo>
                    <a:pt x="94362" y="136314"/>
                  </a:lnTo>
                  <a:lnTo>
                    <a:pt x="91241" y="136381"/>
                  </a:lnTo>
                  <a:lnTo>
                    <a:pt x="88112" y="136441"/>
                  </a:lnTo>
                  <a:lnTo>
                    <a:pt x="86555" y="136468"/>
                  </a:lnTo>
                  <a:lnTo>
                    <a:pt x="84991" y="136481"/>
                  </a:lnTo>
                  <a:lnTo>
                    <a:pt x="83434" y="136494"/>
                  </a:lnTo>
                  <a:lnTo>
                    <a:pt x="81870" y="136488"/>
                  </a:lnTo>
                  <a:lnTo>
                    <a:pt x="81103" y="136494"/>
                  </a:lnTo>
                  <a:lnTo>
                    <a:pt x="80329" y="136501"/>
                  </a:lnTo>
                  <a:lnTo>
                    <a:pt x="78741" y="136535"/>
                  </a:lnTo>
                  <a:lnTo>
                    <a:pt x="77121" y="136568"/>
                  </a:lnTo>
                  <a:lnTo>
                    <a:pt x="76307" y="136581"/>
                  </a:lnTo>
                  <a:lnTo>
                    <a:pt x="75493" y="136595"/>
                  </a:lnTo>
                  <a:lnTo>
                    <a:pt x="74679" y="136595"/>
                  </a:lnTo>
                  <a:lnTo>
                    <a:pt x="73865" y="136588"/>
                  </a:lnTo>
                  <a:lnTo>
                    <a:pt x="73059" y="136575"/>
                  </a:lnTo>
                  <a:lnTo>
                    <a:pt x="72253" y="136541"/>
                  </a:lnTo>
                  <a:lnTo>
                    <a:pt x="71858" y="136521"/>
                  </a:lnTo>
                  <a:lnTo>
                    <a:pt x="71463" y="136494"/>
                  </a:lnTo>
                  <a:lnTo>
                    <a:pt x="71068" y="136468"/>
                  </a:lnTo>
                  <a:lnTo>
                    <a:pt x="70681" y="136434"/>
                  </a:lnTo>
                  <a:lnTo>
                    <a:pt x="70294" y="136394"/>
                  </a:lnTo>
                  <a:lnTo>
                    <a:pt x="69907" y="136354"/>
                  </a:lnTo>
                  <a:lnTo>
                    <a:pt x="69527" y="136301"/>
                  </a:lnTo>
                  <a:lnTo>
                    <a:pt x="69148" y="136248"/>
                  </a:lnTo>
                  <a:lnTo>
                    <a:pt x="67923" y="136054"/>
                  </a:lnTo>
                  <a:lnTo>
                    <a:pt x="67354" y="135954"/>
                  </a:lnTo>
                  <a:lnTo>
                    <a:pt x="66809" y="135854"/>
                  </a:lnTo>
                  <a:lnTo>
                    <a:pt x="66288" y="135754"/>
                  </a:lnTo>
                  <a:lnTo>
                    <a:pt x="65790" y="135654"/>
                  </a:lnTo>
                  <a:lnTo>
                    <a:pt x="65316" y="135540"/>
                  </a:lnTo>
                  <a:lnTo>
                    <a:pt x="64873" y="135427"/>
                  </a:lnTo>
                  <a:lnTo>
                    <a:pt x="64446" y="135306"/>
                  </a:lnTo>
                  <a:lnTo>
                    <a:pt x="64043" y="135180"/>
                  </a:lnTo>
                  <a:lnTo>
                    <a:pt x="63656" y="135040"/>
                  </a:lnTo>
                  <a:lnTo>
                    <a:pt x="63475" y="134973"/>
                  </a:lnTo>
                  <a:lnTo>
                    <a:pt x="63301" y="134899"/>
                  </a:lnTo>
                  <a:lnTo>
                    <a:pt x="63127" y="134819"/>
                  </a:lnTo>
                  <a:lnTo>
                    <a:pt x="62953" y="134739"/>
                  </a:lnTo>
                  <a:lnTo>
                    <a:pt x="62795" y="134659"/>
                  </a:lnTo>
                  <a:lnTo>
                    <a:pt x="62637" y="134572"/>
                  </a:lnTo>
                  <a:lnTo>
                    <a:pt x="62479" y="134486"/>
                  </a:lnTo>
                  <a:lnTo>
                    <a:pt x="62329" y="134392"/>
                  </a:lnTo>
                  <a:lnTo>
                    <a:pt x="62187" y="134299"/>
                  </a:lnTo>
                  <a:lnTo>
                    <a:pt x="62044" y="134199"/>
                  </a:lnTo>
                  <a:lnTo>
                    <a:pt x="61910" y="134098"/>
                  </a:lnTo>
                  <a:lnTo>
                    <a:pt x="61776" y="133992"/>
                  </a:lnTo>
                  <a:lnTo>
                    <a:pt x="61649" y="133885"/>
                  </a:lnTo>
                  <a:lnTo>
                    <a:pt x="61531" y="133771"/>
                  </a:lnTo>
                  <a:lnTo>
                    <a:pt x="61412" y="133658"/>
                  </a:lnTo>
                  <a:lnTo>
                    <a:pt x="61294" y="133531"/>
                  </a:lnTo>
                  <a:lnTo>
                    <a:pt x="61183" y="133411"/>
                  </a:lnTo>
                  <a:lnTo>
                    <a:pt x="61072" y="133278"/>
                  </a:lnTo>
                  <a:lnTo>
                    <a:pt x="60970" y="133144"/>
                  </a:lnTo>
                  <a:lnTo>
                    <a:pt x="60875" y="133004"/>
                  </a:lnTo>
                  <a:lnTo>
                    <a:pt x="60780" y="132857"/>
                  </a:lnTo>
                  <a:lnTo>
                    <a:pt x="60685" y="132710"/>
                  </a:lnTo>
                  <a:lnTo>
                    <a:pt x="60598" y="132557"/>
                  </a:lnTo>
                  <a:lnTo>
                    <a:pt x="60511" y="132397"/>
                  </a:lnTo>
                  <a:lnTo>
                    <a:pt x="60425" y="132236"/>
                  </a:lnTo>
                  <a:lnTo>
                    <a:pt x="60346" y="132063"/>
                  </a:lnTo>
                  <a:lnTo>
                    <a:pt x="60274" y="131889"/>
                  </a:lnTo>
                  <a:lnTo>
                    <a:pt x="60203" y="131709"/>
                  </a:lnTo>
                  <a:lnTo>
                    <a:pt x="60132" y="131522"/>
                  </a:lnTo>
                  <a:lnTo>
                    <a:pt x="60061" y="131329"/>
                  </a:lnTo>
                  <a:lnTo>
                    <a:pt x="59935" y="130922"/>
                  </a:lnTo>
                  <a:lnTo>
                    <a:pt x="59824" y="130494"/>
                  </a:lnTo>
                  <a:lnTo>
                    <a:pt x="59713" y="130041"/>
                  </a:lnTo>
                  <a:lnTo>
                    <a:pt x="59619" y="129560"/>
                  </a:lnTo>
                  <a:lnTo>
                    <a:pt x="59532" y="129046"/>
                  </a:lnTo>
                  <a:lnTo>
                    <a:pt x="59453" y="128512"/>
                  </a:lnTo>
                  <a:lnTo>
                    <a:pt x="59295" y="127237"/>
                  </a:lnTo>
                  <a:lnTo>
                    <a:pt x="59144" y="125969"/>
                  </a:lnTo>
                  <a:lnTo>
                    <a:pt x="59010" y="124694"/>
                  </a:lnTo>
                  <a:lnTo>
                    <a:pt x="58899" y="123420"/>
                  </a:lnTo>
                  <a:lnTo>
                    <a:pt x="58797" y="122145"/>
                  </a:lnTo>
                  <a:lnTo>
                    <a:pt x="58710" y="120864"/>
                  </a:lnTo>
                  <a:lnTo>
                    <a:pt x="58639" y="119582"/>
                  </a:lnTo>
                  <a:lnTo>
                    <a:pt x="58583" y="118307"/>
                  </a:lnTo>
                  <a:lnTo>
                    <a:pt x="58536" y="117026"/>
                  </a:lnTo>
                  <a:lnTo>
                    <a:pt x="58504" y="115738"/>
                  </a:lnTo>
                  <a:lnTo>
                    <a:pt x="58481" y="114456"/>
                  </a:lnTo>
                  <a:lnTo>
                    <a:pt x="58465" y="113168"/>
                  </a:lnTo>
                  <a:lnTo>
                    <a:pt x="58457" y="111887"/>
                  </a:lnTo>
                  <a:lnTo>
                    <a:pt x="58465" y="110599"/>
                  </a:lnTo>
                  <a:lnTo>
                    <a:pt x="58473" y="109317"/>
                  </a:lnTo>
                  <a:lnTo>
                    <a:pt x="58497" y="108029"/>
                  </a:lnTo>
                  <a:lnTo>
                    <a:pt x="58520" y="106741"/>
                  </a:lnTo>
                  <a:lnTo>
                    <a:pt x="58552" y="105453"/>
                  </a:lnTo>
                  <a:lnTo>
                    <a:pt x="58631" y="102883"/>
                  </a:lnTo>
                  <a:lnTo>
                    <a:pt x="58726" y="100307"/>
                  </a:lnTo>
                  <a:lnTo>
                    <a:pt x="58828" y="97737"/>
                  </a:lnTo>
                  <a:lnTo>
                    <a:pt x="59042" y="92612"/>
                  </a:lnTo>
                  <a:lnTo>
                    <a:pt x="59137" y="90055"/>
                  </a:lnTo>
                  <a:lnTo>
                    <a:pt x="59216" y="87506"/>
                  </a:lnTo>
                  <a:lnTo>
                    <a:pt x="59350" y="82180"/>
                  </a:lnTo>
                  <a:lnTo>
                    <a:pt x="59500" y="76860"/>
                  </a:lnTo>
                  <a:lnTo>
                    <a:pt x="59650" y="71541"/>
                  </a:lnTo>
                  <a:lnTo>
                    <a:pt x="59784" y="66215"/>
                  </a:lnTo>
                  <a:lnTo>
                    <a:pt x="59792" y="65735"/>
                  </a:lnTo>
                  <a:lnTo>
                    <a:pt x="59792" y="65234"/>
                  </a:lnTo>
                  <a:lnTo>
                    <a:pt x="59784" y="64713"/>
                  </a:lnTo>
                  <a:lnTo>
                    <a:pt x="59769" y="64179"/>
                  </a:lnTo>
                  <a:lnTo>
                    <a:pt x="59737" y="63626"/>
                  </a:lnTo>
                  <a:lnTo>
                    <a:pt x="59713" y="63058"/>
                  </a:lnTo>
                  <a:lnTo>
                    <a:pt x="59634" y="61884"/>
                  </a:lnTo>
                  <a:lnTo>
                    <a:pt x="59540" y="60662"/>
                  </a:lnTo>
                  <a:lnTo>
                    <a:pt x="59445" y="59407"/>
                  </a:lnTo>
                  <a:lnTo>
                    <a:pt x="59350" y="58126"/>
                  </a:lnTo>
                  <a:lnTo>
                    <a:pt x="59263" y="56831"/>
                  </a:lnTo>
                  <a:lnTo>
                    <a:pt x="59184" y="55523"/>
                  </a:lnTo>
                  <a:lnTo>
                    <a:pt x="59152" y="54876"/>
                  </a:lnTo>
                  <a:lnTo>
                    <a:pt x="59129" y="54222"/>
                  </a:lnTo>
                  <a:lnTo>
                    <a:pt x="59113" y="53581"/>
                  </a:lnTo>
                  <a:lnTo>
                    <a:pt x="59097" y="52933"/>
                  </a:lnTo>
                  <a:lnTo>
                    <a:pt x="59097" y="52299"/>
                  </a:lnTo>
                  <a:lnTo>
                    <a:pt x="59105" y="51672"/>
                  </a:lnTo>
                  <a:lnTo>
                    <a:pt x="59129" y="51051"/>
                  </a:lnTo>
                  <a:lnTo>
                    <a:pt x="59152" y="50437"/>
                  </a:lnTo>
                  <a:lnTo>
                    <a:pt x="59192" y="49837"/>
                  </a:lnTo>
                  <a:lnTo>
                    <a:pt x="59247" y="49249"/>
                  </a:lnTo>
                  <a:lnTo>
                    <a:pt x="59318" y="48675"/>
                  </a:lnTo>
                  <a:lnTo>
                    <a:pt x="59397" y="48115"/>
                  </a:lnTo>
                  <a:lnTo>
                    <a:pt x="59500" y="47567"/>
                  </a:lnTo>
                  <a:lnTo>
                    <a:pt x="59555" y="47300"/>
                  </a:lnTo>
                  <a:lnTo>
                    <a:pt x="59611" y="47040"/>
                  </a:lnTo>
                  <a:lnTo>
                    <a:pt x="59713" y="47013"/>
                  </a:lnTo>
                  <a:lnTo>
                    <a:pt x="59808" y="46987"/>
                  </a:lnTo>
                  <a:lnTo>
                    <a:pt x="59903" y="46953"/>
                  </a:lnTo>
                  <a:lnTo>
                    <a:pt x="59982" y="46920"/>
                  </a:lnTo>
                  <a:lnTo>
                    <a:pt x="60069" y="46873"/>
                  </a:lnTo>
                  <a:lnTo>
                    <a:pt x="60140" y="46827"/>
                  </a:lnTo>
                  <a:lnTo>
                    <a:pt x="60211" y="46780"/>
                  </a:lnTo>
                  <a:lnTo>
                    <a:pt x="60282" y="46726"/>
                  </a:lnTo>
                  <a:lnTo>
                    <a:pt x="60338" y="46666"/>
                  </a:lnTo>
                  <a:lnTo>
                    <a:pt x="60393" y="46606"/>
                  </a:lnTo>
                  <a:lnTo>
                    <a:pt x="60448" y="46540"/>
                  </a:lnTo>
                  <a:lnTo>
                    <a:pt x="60488" y="46473"/>
                  </a:lnTo>
                  <a:lnTo>
                    <a:pt x="60527" y="46406"/>
                  </a:lnTo>
                  <a:lnTo>
                    <a:pt x="60567" y="46333"/>
                  </a:lnTo>
                  <a:lnTo>
                    <a:pt x="60598" y="46259"/>
                  </a:lnTo>
                  <a:lnTo>
                    <a:pt x="60622" y="46179"/>
                  </a:lnTo>
                  <a:lnTo>
                    <a:pt x="60638" y="46106"/>
                  </a:lnTo>
                  <a:lnTo>
                    <a:pt x="60654" y="46026"/>
                  </a:lnTo>
                  <a:lnTo>
                    <a:pt x="60662" y="45946"/>
                  </a:lnTo>
                  <a:lnTo>
                    <a:pt x="60669" y="45865"/>
                  </a:lnTo>
                  <a:lnTo>
                    <a:pt x="60669" y="45785"/>
                  </a:lnTo>
                  <a:lnTo>
                    <a:pt x="60662" y="45705"/>
                  </a:lnTo>
                  <a:lnTo>
                    <a:pt x="60654" y="45625"/>
                  </a:lnTo>
                  <a:lnTo>
                    <a:pt x="60638" y="45545"/>
                  </a:lnTo>
                  <a:lnTo>
                    <a:pt x="60614" y="45465"/>
                  </a:lnTo>
                  <a:lnTo>
                    <a:pt x="60590" y="45385"/>
                  </a:lnTo>
                  <a:lnTo>
                    <a:pt x="60559" y="45305"/>
                  </a:lnTo>
                  <a:lnTo>
                    <a:pt x="60519" y="45231"/>
                  </a:lnTo>
                  <a:lnTo>
                    <a:pt x="60480" y="45158"/>
                  </a:lnTo>
                  <a:lnTo>
                    <a:pt x="60432" y="45085"/>
                  </a:lnTo>
                  <a:lnTo>
                    <a:pt x="60377" y="45011"/>
                  </a:lnTo>
                  <a:lnTo>
                    <a:pt x="60322" y="44944"/>
                  </a:lnTo>
                  <a:lnTo>
                    <a:pt x="60330" y="44931"/>
                  </a:lnTo>
                  <a:lnTo>
                    <a:pt x="60338" y="44924"/>
                  </a:lnTo>
                  <a:lnTo>
                    <a:pt x="60346" y="44904"/>
                  </a:lnTo>
                  <a:lnTo>
                    <a:pt x="60440" y="44711"/>
                  </a:lnTo>
                  <a:lnTo>
                    <a:pt x="60543" y="44517"/>
                  </a:lnTo>
                  <a:lnTo>
                    <a:pt x="60646" y="44330"/>
                  </a:lnTo>
                  <a:lnTo>
                    <a:pt x="60756" y="44144"/>
                  </a:lnTo>
                  <a:lnTo>
                    <a:pt x="60875" y="43963"/>
                  </a:lnTo>
                  <a:lnTo>
                    <a:pt x="60993" y="43783"/>
                  </a:lnTo>
                  <a:lnTo>
                    <a:pt x="61120" y="43610"/>
                  </a:lnTo>
                  <a:lnTo>
                    <a:pt x="61246" y="43436"/>
                  </a:lnTo>
                  <a:lnTo>
                    <a:pt x="61373" y="43269"/>
                  </a:lnTo>
                  <a:lnTo>
                    <a:pt x="61507" y="43109"/>
                  </a:lnTo>
                  <a:lnTo>
                    <a:pt x="61649" y="42949"/>
                  </a:lnTo>
                  <a:lnTo>
                    <a:pt x="61792" y="42789"/>
                  </a:lnTo>
                  <a:lnTo>
                    <a:pt x="61942" y="42635"/>
                  </a:lnTo>
                  <a:lnTo>
                    <a:pt x="62092" y="42488"/>
                  </a:lnTo>
                  <a:lnTo>
                    <a:pt x="62242" y="42341"/>
                  </a:lnTo>
                  <a:lnTo>
                    <a:pt x="62400" y="42201"/>
                  </a:lnTo>
                  <a:lnTo>
                    <a:pt x="62558" y="42061"/>
                  </a:lnTo>
                  <a:lnTo>
                    <a:pt x="62724" y="41921"/>
                  </a:lnTo>
                  <a:lnTo>
                    <a:pt x="62890" y="41788"/>
                  </a:lnTo>
                  <a:lnTo>
                    <a:pt x="63064" y="41661"/>
                  </a:lnTo>
                  <a:lnTo>
                    <a:pt x="63238" y="41534"/>
                  </a:lnTo>
                  <a:lnTo>
                    <a:pt x="63411" y="41407"/>
                  </a:lnTo>
                  <a:lnTo>
                    <a:pt x="63593" y="41287"/>
                  </a:lnTo>
                  <a:lnTo>
                    <a:pt x="63783" y="41174"/>
                  </a:lnTo>
                  <a:lnTo>
                    <a:pt x="64154" y="40947"/>
                  </a:lnTo>
                  <a:lnTo>
                    <a:pt x="64541" y="40733"/>
                  </a:lnTo>
                  <a:lnTo>
                    <a:pt x="64944" y="40526"/>
                  </a:lnTo>
                  <a:lnTo>
                    <a:pt x="65355" y="40339"/>
                  </a:lnTo>
                  <a:lnTo>
                    <a:pt x="65774" y="40159"/>
                  </a:lnTo>
                  <a:lnTo>
                    <a:pt x="66209" y="39985"/>
                  </a:lnTo>
                  <a:lnTo>
                    <a:pt x="66643" y="39825"/>
                  </a:lnTo>
                  <a:lnTo>
                    <a:pt x="67094" y="39678"/>
                  </a:lnTo>
                  <a:lnTo>
                    <a:pt x="67552" y="39538"/>
                  </a:lnTo>
                  <a:lnTo>
                    <a:pt x="68018" y="39405"/>
                  </a:lnTo>
                  <a:lnTo>
                    <a:pt x="68492" y="39285"/>
                  </a:lnTo>
                  <a:lnTo>
                    <a:pt x="68974" y="39171"/>
                  </a:lnTo>
                  <a:lnTo>
                    <a:pt x="69464" y="39064"/>
                  </a:lnTo>
                  <a:lnTo>
                    <a:pt x="69954" y="38964"/>
                  </a:lnTo>
                  <a:lnTo>
                    <a:pt x="70460" y="38878"/>
                  </a:lnTo>
                  <a:lnTo>
                    <a:pt x="70965" y="38797"/>
                  </a:lnTo>
                  <a:lnTo>
                    <a:pt x="71471" y="38724"/>
                  </a:lnTo>
                  <a:lnTo>
                    <a:pt x="71993" y="38657"/>
                  </a:lnTo>
                  <a:lnTo>
                    <a:pt x="72514" y="38597"/>
                  </a:lnTo>
                  <a:lnTo>
                    <a:pt x="73036" y="38544"/>
                  </a:lnTo>
                  <a:lnTo>
                    <a:pt x="73565" y="38490"/>
                  </a:lnTo>
                  <a:lnTo>
                    <a:pt x="74094" y="38450"/>
                  </a:lnTo>
                  <a:lnTo>
                    <a:pt x="74624" y="38417"/>
                  </a:lnTo>
                  <a:lnTo>
                    <a:pt x="75161" y="38384"/>
                  </a:lnTo>
                  <a:lnTo>
                    <a:pt x="75698" y="38357"/>
                  </a:lnTo>
                  <a:lnTo>
                    <a:pt x="76236" y="38330"/>
                  </a:lnTo>
                  <a:lnTo>
                    <a:pt x="76773" y="38317"/>
                  </a:lnTo>
                  <a:lnTo>
                    <a:pt x="77310" y="38304"/>
                  </a:lnTo>
                  <a:lnTo>
                    <a:pt x="78385" y="38284"/>
                  </a:lnTo>
                  <a:lnTo>
                    <a:pt x="79452" y="38277"/>
                  </a:lnTo>
                  <a:lnTo>
                    <a:pt x="80519" y="38284"/>
                  </a:lnTo>
                  <a:lnTo>
                    <a:pt x="81569" y="38297"/>
                  </a:lnTo>
                  <a:lnTo>
                    <a:pt x="83616" y="38337"/>
                  </a:lnTo>
                  <a:lnTo>
                    <a:pt x="85583" y="38377"/>
                  </a:lnTo>
                  <a:lnTo>
                    <a:pt x="86524" y="38390"/>
                  </a:lnTo>
                  <a:lnTo>
                    <a:pt x="87432" y="38397"/>
                  </a:lnTo>
                  <a:lnTo>
                    <a:pt x="88302" y="38397"/>
                  </a:lnTo>
                  <a:lnTo>
                    <a:pt x="89131" y="38384"/>
                  </a:lnTo>
                  <a:lnTo>
                    <a:pt x="92640" y="38304"/>
                  </a:lnTo>
                  <a:lnTo>
                    <a:pt x="96156" y="38230"/>
                  </a:lnTo>
                  <a:lnTo>
                    <a:pt x="99672" y="38163"/>
                  </a:lnTo>
                  <a:lnTo>
                    <a:pt x="103181" y="38110"/>
                  </a:lnTo>
                  <a:lnTo>
                    <a:pt x="106697" y="38063"/>
                  </a:lnTo>
                  <a:lnTo>
                    <a:pt x="110221" y="38023"/>
                  </a:lnTo>
                  <a:lnTo>
                    <a:pt x="113737" y="37990"/>
                  </a:lnTo>
                  <a:lnTo>
                    <a:pt x="117253" y="37970"/>
                  </a:lnTo>
                  <a:lnTo>
                    <a:pt x="120501" y="37957"/>
                  </a:lnTo>
                  <a:close/>
                  <a:moveTo>
                    <a:pt x="21880" y="130167"/>
                  </a:moveTo>
                  <a:lnTo>
                    <a:pt x="22449" y="130187"/>
                  </a:lnTo>
                  <a:lnTo>
                    <a:pt x="23010" y="130214"/>
                  </a:lnTo>
                  <a:lnTo>
                    <a:pt x="23579" y="130247"/>
                  </a:lnTo>
                  <a:lnTo>
                    <a:pt x="24140" y="130301"/>
                  </a:lnTo>
                  <a:lnTo>
                    <a:pt x="24693" y="130354"/>
                  </a:lnTo>
                  <a:lnTo>
                    <a:pt x="25254" y="130428"/>
                  </a:lnTo>
                  <a:lnTo>
                    <a:pt x="25807" y="130508"/>
                  </a:lnTo>
                  <a:lnTo>
                    <a:pt x="26360" y="130601"/>
                  </a:lnTo>
                  <a:lnTo>
                    <a:pt x="26906" y="130701"/>
                  </a:lnTo>
                  <a:lnTo>
                    <a:pt x="27443" y="130815"/>
                  </a:lnTo>
                  <a:lnTo>
                    <a:pt x="27980" y="130935"/>
                  </a:lnTo>
                  <a:lnTo>
                    <a:pt x="28518" y="131068"/>
                  </a:lnTo>
                  <a:lnTo>
                    <a:pt x="29047" y="131215"/>
                  </a:lnTo>
                  <a:lnTo>
                    <a:pt x="29568" y="131369"/>
                  </a:lnTo>
                  <a:lnTo>
                    <a:pt x="30082" y="131536"/>
                  </a:lnTo>
                  <a:lnTo>
                    <a:pt x="30596" y="131709"/>
                  </a:lnTo>
                  <a:lnTo>
                    <a:pt x="31101" y="131896"/>
                  </a:lnTo>
                  <a:lnTo>
                    <a:pt x="31599" y="132096"/>
                  </a:lnTo>
                  <a:lnTo>
                    <a:pt x="32089" y="132303"/>
                  </a:lnTo>
                  <a:lnTo>
                    <a:pt x="32579" y="132517"/>
                  </a:lnTo>
                  <a:lnTo>
                    <a:pt x="33053" y="132744"/>
                  </a:lnTo>
                  <a:lnTo>
                    <a:pt x="33519" y="132984"/>
                  </a:lnTo>
                  <a:lnTo>
                    <a:pt x="33985" y="133231"/>
                  </a:lnTo>
                  <a:lnTo>
                    <a:pt x="34436" y="133484"/>
                  </a:lnTo>
                  <a:lnTo>
                    <a:pt x="34878" y="133751"/>
                  </a:lnTo>
                  <a:lnTo>
                    <a:pt x="35313" y="134032"/>
                  </a:lnTo>
                  <a:lnTo>
                    <a:pt x="35740" y="134319"/>
                  </a:lnTo>
                  <a:lnTo>
                    <a:pt x="36151" y="134619"/>
                  </a:lnTo>
                  <a:lnTo>
                    <a:pt x="36561" y="134926"/>
                  </a:lnTo>
                  <a:lnTo>
                    <a:pt x="36957" y="135240"/>
                  </a:lnTo>
                  <a:lnTo>
                    <a:pt x="37336" y="135567"/>
                  </a:lnTo>
                  <a:lnTo>
                    <a:pt x="37715" y="135907"/>
                  </a:lnTo>
                  <a:lnTo>
                    <a:pt x="38071" y="136254"/>
                  </a:lnTo>
                  <a:lnTo>
                    <a:pt x="38426" y="136608"/>
                  </a:lnTo>
                  <a:lnTo>
                    <a:pt x="38766" y="136975"/>
                  </a:lnTo>
                  <a:lnTo>
                    <a:pt x="39090" y="137355"/>
                  </a:lnTo>
                  <a:lnTo>
                    <a:pt x="39406" y="137736"/>
                  </a:lnTo>
                  <a:lnTo>
                    <a:pt x="39706" y="138136"/>
                  </a:lnTo>
                  <a:lnTo>
                    <a:pt x="39991" y="138537"/>
                  </a:lnTo>
                  <a:lnTo>
                    <a:pt x="40267" y="138951"/>
                  </a:lnTo>
                  <a:lnTo>
                    <a:pt x="40528" y="139378"/>
                  </a:lnTo>
                  <a:lnTo>
                    <a:pt x="40773" y="139812"/>
                  </a:lnTo>
                  <a:lnTo>
                    <a:pt x="41002" y="140252"/>
                  </a:lnTo>
                  <a:lnTo>
                    <a:pt x="41216" y="140706"/>
                  </a:lnTo>
                  <a:lnTo>
                    <a:pt x="41421" y="141166"/>
                  </a:lnTo>
                  <a:lnTo>
                    <a:pt x="41603" y="141634"/>
                  </a:lnTo>
                  <a:lnTo>
                    <a:pt x="41777" y="142114"/>
                  </a:lnTo>
                  <a:lnTo>
                    <a:pt x="41935" y="142601"/>
                  </a:lnTo>
                  <a:lnTo>
                    <a:pt x="41698" y="142668"/>
                  </a:lnTo>
                  <a:lnTo>
                    <a:pt x="41460" y="142742"/>
                  </a:lnTo>
                  <a:lnTo>
                    <a:pt x="41223" y="142822"/>
                  </a:lnTo>
                  <a:lnTo>
                    <a:pt x="40986" y="142902"/>
                  </a:lnTo>
                  <a:lnTo>
                    <a:pt x="40749" y="142995"/>
                  </a:lnTo>
                  <a:lnTo>
                    <a:pt x="40520" y="143095"/>
                  </a:lnTo>
                  <a:lnTo>
                    <a:pt x="40062" y="143296"/>
                  </a:lnTo>
                  <a:lnTo>
                    <a:pt x="39611" y="143509"/>
                  </a:lnTo>
                  <a:lnTo>
                    <a:pt x="39177" y="143723"/>
                  </a:lnTo>
                  <a:lnTo>
                    <a:pt x="38766" y="143923"/>
                  </a:lnTo>
                  <a:lnTo>
                    <a:pt x="38371" y="144116"/>
                  </a:lnTo>
                  <a:lnTo>
                    <a:pt x="37968" y="144310"/>
                  </a:lnTo>
                  <a:lnTo>
                    <a:pt x="37565" y="144504"/>
                  </a:lnTo>
                  <a:lnTo>
                    <a:pt x="37170" y="144697"/>
                  </a:lnTo>
                  <a:lnTo>
                    <a:pt x="36783" y="144904"/>
                  </a:lnTo>
                  <a:lnTo>
                    <a:pt x="36396" y="145104"/>
                  </a:lnTo>
                  <a:lnTo>
                    <a:pt x="36016" y="145318"/>
                  </a:lnTo>
                  <a:lnTo>
                    <a:pt x="35250" y="145745"/>
                  </a:lnTo>
                  <a:lnTo>
                    <a:pt x="35139" y="145518"/>
                  </a:lnTo>
                  <a:lnTo>
                    <a:pt x="35021" y="145291"/>
                  </a:lnTo>
                  <a:lnTo>
                    <a:pt x="34894" y="145064"/>
                  </a:lnTo>
                  <a:lnTo>
                    <a:pt x="34760" y="144837"/>
                  </a:lnTo>
                  <a:lnTo>
                    <a:pt x="34626" y="144610"/>
                  </a:lnTo>
                  <a:lnTo>
                    <a:pt x="34483" y="144383"/>
                  </a:lnTo>
                  <a:lnTo>
                    <a:pt x="34333" y="144163"/>
                  </a:lnTo>
                  <a:lnTo>
                    <a:pt x="34175" y="143936"/>
                  </a:lnTo>
                  <a:lnTo>
                    <a:pt x="34009" y="143716"/>
                  </a:lnTo>
                  <a:lnTo>
                    <a:pt x="33843" y="143489"/>
                  </a:lnTo>
                  <a:lnTo>
                    <a:pt x="33669" y="143269"/>
                  </a:lnTo>
                  <a:lnTo>
                    <a:pt x="33488" y="143055"/>
                  </a:lnTo>
                  <a:lnTo>
                    <a:pt x="33306" y="142835"/>
                  </a:lnTo>
                  <a:lnTo>
                    <a:pt x="33116" y="142621"/>
                  </a:lnTo>
                  <a:lnTo>
                    <a:pt x="32919" y="142408"/>
                  </a:lnTo>
                  <a:lnTo>
                    <a:pt x="32721" y="142194"/>
                  </a:lnTo>
                  <a:lnTo>
                    <a:pt x="32508" y="141987"/>
                  </a:lnTo>
                  <a:lnTo>
                    <a:pt x="32302" y="141780"/>
                  </a:lnTo>
                  <a:lnTo>
                    <a:pt x="32089" y="141580"/>
                  </a:lnTo>
                  <a:lnTo>
                    <a:pt x="31868" y="141380"/>
                  </a:lnTo>
                  <a:lnTo>
                    <a:pt x="31639" y="141180"/>
                  </a:lnTo>
                  <a:lnTo>
                    <a:pt x="31410" y="140986"/>
                  </a:lnTo>
                  <a:lnTo>
                    <a:pt x="31180" y="140799"/>
                  </a:lnTo>
                  <a:lnTo>
                    <a:pt x="30943" y="140612"/>
                  </a:lnTo>
                  <a:lnTo>
                    <a:pt x="30698" y="140426"/>
                  </a:lnTo>
                  <a:lnTo>
                    <a:pt x="30453" y="140245"/>
                  </a:lnTo>
                  <a:lnTo>
                    <a:pt x="30208" y="140072"/>
                  </a:lnTo>
                  <a:lnTo>
                    <a:pt x="29956" y="139905"/>
                  </a:lnTo>
                  <a:lnTo>
                    <a:pt x="29695" y="139738"/>
                  </a:lnTo>
                  <a:lnTo>
                    <a:pt x="29434" y="139578"/>
                  </a:lnTo>
                  <a:lnTo>
                    <a:pt x="29173" y="139418"/>
                  </a:lnTo>
                  <a:lnTo>
                    <a:pt x="28913" y="139271"/>
                  </a:lnTo>
                  <a:lnTo>
                    <a:pt x="28636" y="139124"/>
                  </a:lnTo>
                  <a:lnTo>
                    <a:pt x="28367" y="138984"/>
                  </a:lnTo>
                  <a:lnTo>
                    <a:pt x="28091" y="138844"/>
                  </a:lnTo>
                  <a:lnTo>
                    <a:pt x="27814" y="138717"/>
                  </a:lnTo>
                  <a:lnTo>
                    <a:pt x="27538" y="138597"/>
                  </a:lnTo>
                  <a:lnTo>
                    <a:pt x="27253" y="138477"/>
                  </a:lnTo>
                  <a:lnTo>
                    <a:pt x="26969" y="138363"/>
                  </a:lnTo>
                  <a:lnTo>
                    <a:pt x="26684" y="138263"/>
                  </a:lnTo>
                  <a:lnTo>
                    <a:pt x="26392" y="138163"/>
                  </a:lnTo>
                  <a:lnTo>
                    <a:pt x="26100" y="138070"/>
                  </a:lnTo>
                  <a:lnTo>
                    <a:pt x="25807" y="137990"/>
                  </a:lnTo>
                  <a:lnTo>
                    <a:pt x="25515" y="137909"/>
                  </a:lnTo>
                  <a:lnTo>
                    <a:pt x="25215" y="137843"/>
                  </a:lnTo>
                  <a:lnTo>
                    <a:pt x="24922" y="137776"/>
                  </a:lnTo>
                  <a:lnTo>
                    <a:pt x="24622" y="137723"/>
                  </a:lnTo>
                  <a:lnTo>
                    <a:pt x="24322" y="137676"/>
                  </a:lnTo>
                  <a:lnTo>
                    <a:pt x="24021" y="137636"/>
                  </a:lnTo>
                  <a:lnTo>
                    <a:pt x="23713" y="137609"/>
                  </a:lnTo>
                  <a:lnTo>
                    <a:pt x="23413" y="137582"/>
                  </a:lnTo>
                  <a:lnTo>
                    <a:pt x="23113" y="137569"/>
                  </a:lnTo>
                  <a:lnTo>
                    <a:pt x="22805" y="137562"/>
                  </a:lnTo>
                  <a:lnTo>
                    <a:pt x="22496" y="137569"/>
                  </a:lnTo>
                  <a:lnTo>
                    <a:pt x="22196" y="137582"/>
                  </a:lnTo>
                  <a:lnTo>
                    <a:pt x="21888" y="137602"/>
                  </a:lnTo>
                  <a:lnTo>
                    <a:pt x="21580" y="137636"/>
                  </a:lnTo>
                  <a:lnTo>
                    <a:pt x="21280" y="137676"/>
                  </a:lnTo>
                  <a:lnTo>
                    <a:pt x="20971" y="137729"/>
                  </a:lnTo>
                  <a:lnTo>
                    <a:pt x="20663" y="137789"/>
                  </a:lnTo>
                  <a:lnTo>
                    <a:pt x="20363" y="137863"/>
                  </a:lnTo>
                  <a:lnTo>
                    <a:pt x="20055" y="137943"/>
                  </a:lnTo>
                  <a:lnTo>
                    <a:pt x="19755" y="138036"/>
                  </a:lnTo>
                  <a:lnTo>
                    <a:pt x="19446" y="138136"/>
                  </a:lnTo>
                  <a:lnTo>
                    <a:pt x="19154" y="138250"/>
                  </a:lnTo>
                  <a:lnTo>
                    <a:pt x="18877" y="138370"/>
                  </a:lnTo>
                  <a:lnTo>
                    <a:pt x="18617" y="138497"/>
                  </a:lnTo>
                  <a:lnTo>
                    <a:pt x="18364" y="138630"/>
                  </a:lnTo>
                  <a:lnTo>
                    <a:pt x="18127" y="138777"/>
                  </a:lnTo>
                  <a:lnTo>
                    <a:pt x="17906" y="138931"/>
                  </a:lnTo>
                  <a:lnTo>
                    <a:pt x="17692" y="139091"/>
                  </a:lnTo>
                  <a:lnTo>
                    <a:pt x="17495" y="139258"/>
                  </a:lnTo>
                  <a:lnTo>
                    <a:pt x="17313" y="139431"/>
                  </a:lnTo>
                  <a:lnTo>
                    <a:pt x="17139" y="139611"/>
                  </a:lnTo>
                  <a:lnTo>
                    <a:pt x="16981" y="139798"/>
                  </a:lnTo>
                  <a:lnTo>
                    <a:pt x="16831" y="139992"/>
                  </a:lnTo>
                  <a:lnTo>
                    <a:pt x="16697" y="140192"/>
                  </a:lnTo>
                  <a:lnTo>
                    <a:pt x="16578" y="140399"/>
                  </a:lnTo>
                  <a:lnTo>
                    <a:pt x="16460" y="140612"/>
                  </a:lnTo>
                  <a:lnTo>
                    <a:pt x="16365" y="140826"/>
                  </a:lnTo>
                  <a:lnTo>
                    <a:pt x="16270" y="141053"/>
                  </a:lnTo>
                  <a:lnTo>
                    <a:pt x="16191" y="141280"/>
                  </a:lnTo>
                  <a:lnTo>
                    <a:pt x="16120" y="141507"/>
                  </a:lnTo>
                  <a:lnTo>
                    <a:pt x="16064" y="141740"/>
                  </a:lnTo>
                  <a:lnTo>
                    <a:pt x="16009" y="141981"/>
                  </a:lnTo>
                  <a:lnTo>
                    <a:pt x="15978" y="142228"/>
                  </a:lnTo>
                  <a:lnTo>
                    <a:pt x="15946" y="142475"/>
                  </a:lnTo>
                  <a:lnTo>
                    <a:pt x="15922" y="142722"/>
                  </a:lnTo>
                  <a:lnTo>
                    <a:pt x="15914" y="142975"/>
                  </a:lnTo>
                  <a:lnTo>
                    <a:pt x="15906" y="143229"/>
                  </a:lnTo>
                  <a:lnTo>
                    <a:pt x="15914" y="143489"/>
                  </a:lnTo>
                  <a:lnTo>
                    <a:pt x="15930" y="143749"/>
                  </a:lnTo>
                  <a:lnTo>
                    <a:pt x="15954" y="144010"/>
                  </a:lnTo>
                  <a:lnTo>
                    <a:pt x="15985" y="144277"/>
                  </a:lnTo>
                  <a:lnTo>
                    <a:pt x="16025" y="144544"/>
                  </a:lnTo>
                  <a:lnTo>
                    <a:pt x="16072" y="144811"/>
                  </a:lnTo>
                  <a:lnTo>
                    <a:pt x="16120" y="145078"/>
                  </a:lnTo>
                  <a:lnTo>
                    <a:pt x="16183" y="145344"/>
                  </a:lnTo>
                  <a:lnTo>
                    <a:pt x="16254" y="145611"/>
                  </a:lnTo>
                  <a:lnTo>
                    <a:pt x="16325" y="145885"/>
                  </a:lnTo>
                  <a:lnTo>
                    <a:pt x="16404" y="146152"/>
                  </a:lnTo>
                  <a:lnTo>
                    <a:pt x="16491" y="146426"/>
                  </a:lnTo>
                  <a:lnTo>
                    <a:pt x="16586" y="146693"/>
                  </a:lnTo>
                  <a:lnTo>
                    <a:pt x="16681" y="146960"/>
                  </a:lnTo>
                  <a:lnTo>
                    <a:pt x="16784" y="147227"/>
                  </a:lnTo>
                  <a:lnTo>
                    <a:pt x="16894" y="147494"/>
                  </a:lnTo>
                  <a:lnTo>
                    <a:pt x="17005" y="147761"/>
                  </a:lnTo>
                  <a:lnTo>
                    <a:pt x="17123" y="148021"/>
                  </a:lnTo>
                  <a:lnTo>
                    <a:pt x="17250" y="148281"/>
                  </a:lnTo>
                  <a:lnTo>
                    <a:pt x="17376" y="148541"/>
                  </a:lnTo>
                  <a:lnTo>
                    <a:pt x="17510" y="148802"/>
                  </a:lnTo>
                  <a:lnTo>
                    <a:pt x="17645" y="149055"/>
                  </a:lnTo>
                  <a:lnTo>
                    <a:pt x="17787" y="149302"/>
                  </a:lnTo>
                  <a:lnTo>
                    <a:pt x="17929" y="149549"/>
                  </a:lnTo>
                  <a:lnTo>
                    <a:pt x="18222" y="150036"/>
                  </a:lnTo>
                  <a:lnTo>
                    <a:pt x="18530" y="150504"/>
                  </a:lnTo>
                  <a:lnTo>
                    <a:pt x="18838" y="150958"/>
                  </a:lnTo>
                  <a:lnTo>
                    <a:pt x="19162" y="151391"/>
                  </a:lnTo>
                  <a:lnTo>
                    <a:pt x="19328" y="151598"/>
                  </a:lnTo>
                  <a:lnTo>
                    <a:pt x="19494" y="151798"/>
                  </a:lnTo>
                  <a:lnTo>
                    <a:pt x="19660" y="151999"/>
                  </a:lnTo>
                  <a:lnTo>
                    <a:pt x="19826" y="152186"/>
                  </a:lnTo>
                  <a:lnTo>
                    <a:pt x="19992" y="152366"/>
                  </a:lnTo>
                  <a:lnTo>
                    <a:pt x="20158" y="152546"/>
                  </a:lnTo>
                  <a:lnTo>
                    <a:pt x="19312" y="153013"/>
                  </a:lnTo>
                  <a:lnTo>
                    <a:pt x="18467" y="153480"/>
                  </a:lnTo>
                  <a:lnTo>
                    <a:pt x="17613" y="153934"/>
                  </a:lnTo>
                  <a:lnTo>
                    <a:pt x="16760" y="154381"/>
                  </a:lnTo>
                  <a:lnTo>
                    <a:pt x="15899" y="154822"/>
                  </a:lnTo>
                  <a:lnTo>
                    <a:pt x="15464" y="155035"/>
                  </a:lnTo>
                  <a:lnTo>
                    <a:pt x="15021" y="155242"/>
                  </a:lnTo>
                  <a:lnTo>
                    <a:pt x="14579" y="155449"/>
                  </a:lnTo>
                  <a:lnTo>
                    <a:pt x="14136" y="155649"/>
                  </a:lnTo>
                  <a:lnTo>
                    <a:pt x="13686" y="155850"/>
                  </a:lnTo>
                  <a:lnTo>
                    <a:pt x="13228" y="156043"/>
                  </a:lnTo>
                  <a:lnTo>
                    <a:pt x="12983" y="156137"/>
                  </a:lnTo>
                  <a:lnTo>
                    <a:pt x="12722" y="156237"/>
                  </a:lnTo>
                  <a:lnTo>
                    <a:pt x="12145" y="156424"/>
                  </a:lnTo>
                  <a:lnTo>
                    <a:pt x="11545" y="156624"/>
                  </a:lnTo>
                  <a:lnTo>
                    <a:pt x="11244" y="156731"/>
                  </a:lnTo>
                  <a:lnTo>
                    <a:pt x="10944" y="156844"/>
                  </a:lnTo>
                  <a:lnTo>
                    <a:pt x="10652" y="156964"/>
                  </a:lnTo>
                  <a:lnTo>
                    <a:pt x="10375" y="157091"/>
                  </a:lnTo>
                  <a:lnTo>
                    <a:pt x="10107" y="157231"/>
                  </a:lnTo>
                  <a:lnTo>
                    <a:pt x="9972" y="157298"/>
                  </a:lnTo>
                  <a:lnTo>
                    <a:pt x="9854" y="157378"/>
                  </a:lnTo>
                  <a:lnTo>
                    <a:pt x="9735" y="157452"/>
                  </a:lnTo>
                  <a:lnTo>
                    <a:pt x="9625" y="157538"/>
                  </a:lnTo>
                  <a:lnTo>
                    <a:pt x="9514" y="157618"/>
                  </a:lnTo>
                  <a:lnTo>
                    <a:pt x="9419" y="157705"/>
                  </a:lnTo>
                  <a:lnTo>
                    <a:pt x="9324" y="157799"/>
                  </a:lnTo>
                  <a:lnTo>
                    <a:pt x="9237" y="157892"/>
                  </a:lnTo>
                  <a:lnTo>
                    <a:pt x="9158" y="157992"/>
                  </a:lnTo>
                  <a:lnTo>
                    <a:pt x="9095" y="158099"/>
                  </a:lnTo>
                  <a:lnTo>
                    <a:pt x="8589" y="157258"/>
                  </a:lnTo>
                  <a:lnTo>
                    <a:pt x="8084" y="156397"/>
                  </a:lnTo>
                  <a:lnTo>
                    <a:pt x="7586" y="155516"/>
                  </a:lnTo>
                  <a:lnTo>
                    <a:pt x="7096" y="154615"/>
                  </a:lnTo>
                  <a:lnTo>
                    <a:pt x="6859" y="154154"/>
                  </a:lnTo>
                  <a:lnTo>
                    <a:pt x="6622" y="153694"/>
                  </a:lnTo>
                  <a:lnTo>
                    <a:pt x="6385" y="153233"/>
                  </a:lnTo>
                  <a:lnTo>
                    <a:pt x="6156" y="152766"/>
                  </a:lnTo>
                  <a:lnTo>
                    <a:pt x="5935" y="152299"/>
                  </a:lnTo>
                  <a:lnTo>
                    <a:pt x="5713" y="151825"/>
                  </a:lnTo>
                  <a:lnTo>
                    <a:pt x="5508" y="151351"/>
                  </a:lnTo>
                  <a:lnTo>
                    <a:pt x="5302" y="150877"/>
                  </a:lnTo>
                  <a:lnTo>
                    <a:pt x="5105" y="150397"/>
                  </a:lnTo>
                  <a:lnTo>
                    <a:pt x="4907" y="149916"/>
                  </a:lnTo>
                  <a:lnTo>
                    <a:pt x="4726" y="149442"/>
                  </a:lnTo>
                  <a:lnTo>
                    <a:pt x="4552" y="148955"/>
                  </a:lnTo>
                  <a:lnTo>
                    <a:pt x="4386" y="148475"/>
                  </a:lnTo>
                  <a:lnTo>
                    <a:pt x="4236" y="147994"/>
                  </a:lnTo>
                  <a:lnTo>
                    <a:pt x="4086" y="147514"/>
                  </a:lnTo>
                  <a:lnTo>
                    <a:pt x="3951" y="147033"/>
                  </a:lnTo>
                  <a:lnTo>
                    <a:pt x="3825" y="146553"/>
                  </a:lnTo>
                  <a:lnTo>
                    <a:pt x="3714" y="146072"/>
                  </a:lnTo>
                  <a:lnTo>
                    <a:pt x="3611" y="145598"/>
                  </a:lnTo>
                  <a:lnTo>
                    <a:pt x="3525" y="145118"/>
                  </a:lnTo>
                  <a:lnTo>
                    <a:pt x="3453" y="144644"/>
                  </a:lnTo>
                  <a:lnTo>
                    <a:pt x="3390" y="144170"/>
                  </a:lnTo>
                  <a:lnTo>
                    <a:pt x="3343" y="143703"/>
                  </a:lnTo>
                  <a:lnTo>
                    <a:pt x="3303" y="143235"/>
                  </a:lnTo>
                  <a:lnTo>
                    <a:pt x="3287" y="142768"/>
                  </a:lnTo>
                  <a:lnTo>
                    <a:pt x="3287" y="142308"/>
                  </a:lnTo>
                  <a:lnTo>
                    <a:pt x="3295" y="141854"/>
                  </a:lnTo>
                  <a:lnTo>
                    <a:pt x="3327" y="141400"/>
                  </a:lnTo>
                  <a:lnTo>
                    <a:pt x="3374" y="140953"/>
                  </a:lnTo>
                  <a:lnTo>
                    <a:pt x="3438" y="140506"/>
                  </a:lnTo>
                  <a:lnTo>
                    <a:pt x="3477" y="140285"/>
                  </a:lnTo>
                  <a:lnTo>
                    <a:pt x="3525" y="140065"/>
                  </a:lnTo>
                  <a:lnTo>
                    <a:pt x="3572" y="139845"/>
                  </a:lnTo>
                  <a:lnTo>
                    <a:pt x="3619" y="139631"/>
                  </a:lnTo>
                  <a:lnTo>
                    <a:pt x="3675" y="139411"/>
                  </a:lnTo>
                  <a:lnTo>
                    <a:pt x="3738" y="139198"/>
                  </a:lnTo>
                  <a:lnTo>
                    <a:pt x="3809" y="138984"/>
                  </a:lnTo>
                  <a:lnTo>
                    <a:pt x="3880" y="138777"/>
                  </a:lnTo>
                  <a:lnTo>
                    <a:pt x="3959" y="138564"/>
                  </a:lnTo>
                  <a:lnTo>
                    <a:pt x="4038" y="138357"/>
                  </a:lnTo>
                  <a:lnTo>
                    <a:pt x="4125" y="138150"/>
                  </a:lnTo>
                  <a:lnTo>
                    <a:pt x="4220" y="137943"/>
                  </a:lnTo>
                  <a:lnTo>
                    <a:pt x="4315" y="137743"/>
                  </a:lnTo>
                  <a:lnTo>
                    <a:pt x="4417" y="137536"/>
                  </a:lnTo>
                  <a:lnTo>
                    <a:pt x="4528" y="137335"/>
                  </a:lnTo>
                  <a:lnTo>
                    <a:pt x="4639" y="137142"/>
                  </a:lnTo>
                  <a:lnTo>
                    <a:pt x="4757" y="136942"/>
                  </a:lnTo>
                  <a:lnTo>
                    <a:pt x="4884" y="136748"/>
                  </a:lnTo>
                  <a:lnTo>
                    <a:pt x="5010" y="136555"/>
                  </a:lnTo>
                  <a:lnTo>
                    <a:pt x="5144" y="136361"/>
                  </a:lnTo>
                  <a:lnTo>
                    <a:pt x="5287" y="136174"/>
                  </a:lnTo>
                  <a:lnTo>
                    <a:pt x="5437" y="135987"/>
                  </a:lnTo>
                  <a:lnTo>
                    <a:pt x="5587" y="135800"/>
                  </a:lnTo>
                  <a:lnTo>
                    <a:pt x="5745" y="135620"/>
                  </a:lnTo>
                  <a:lnTo>
                    <a:pt x="5911" y="135433"/>
                  </a:lnTo>
                  <a:lnTo>
                    <a:pt x="6085" y="135253"/>
                  </a:lnTo>
                  <a:lnTo>
                    <a:pt x="6258" y="135080"/>
                  </a:lnTo>
                  <a:lnTo>
                    <a:pt x="6448" y="134906"/>
                  </a:lnTo>
                  <a:lnTo>
                    <a:pt x="6638" y="134733"/>
                  </a:lnTo>
                  <a:lnTo>
                    <a:pt x="6827" y="134559"/>
                  </a:lnTo>
                  <a:lnTo>
                    <a:pt x="7033" y="134392"/>
                  </a:lnTo>
                  <a:lnTo>
                    <a:pt x="7238" y="134225"/>
                  </a:lnTo>
                  <a:lnTo>
                    <a:pt x="7460" y="134065"/>
                  </a:lnTo>
                  <a:lnTo>
                    <a:pt x="7681" y="133898"/>
                  </a:lnTo>
                  <a:lnTo>
                    <a:pt x="7910" y="133745"/>
                  </a:lnTo>
                  <a:lnTo>
                    <a:pt x="8139" y="133585"/>
                  </a:lnTo>
                  <a:lnTo>
                    <a:pt x="8384" y="133431"/>
                  </a:lnTo>
                  <a:lnTo>
                    <a:pt x="8629" y="133278"/>
                  </a:lnTo>
                  <a:lnTo>
                    <a:pt x="8890" y="133131"/>
                  </a:lnTo>
                  <a:lnTo>
                    <a:pt x="9151" y="132984"/>
                  </a:lnTo>
                  <a:lnTo>
                    <a:pt x="9419" y="132844"/>
                  </a:lnTo>
                  <a:lnTo>
                    <a:pt x="9696" y="132697"/>
                  </a:lnTo>
                  <a:lnTo>
                    <a:pt x="9980" y="132563"/>
                  </a:lnTo>
                  <a:lnTo>
                    <a:pt x="10265" y="132423"/>
                  </a:lnTo>
                  <a:lnTo>
                    <a:pt x="10565" y="132290"/>
                  </a:lnTo>
                  <a:lnTo>
                    <a:pt x="10873" y="132163"/>
                  </a:lnTo>
                  <a:lnTo>
                    <a:pt x="11181" y="132036"/>
                  </a:lnTo>
                  <a:lnTo>
                    <a:pt x="11505" y="131909"/>
                  </a:lnTo>
                  <a:lnTo>
                    <a:pt x="11829" y="131789"/>
                  </a:lnTo>
                  <a:lnTo>
                    <a:pt x="12161" y="131669"/>
                  </a:lnTo>
                  <a:lnTo>
                    <a:pt x="12509" y="131556"/>
                  </a:lnTo>
                  <a:lnTo>
                    <a:pt x="12856" y="131442"/>
                  </a:lnTo>
                  <a:lnTo>
                    <a:pt x="13402" y="131282"/>
                  </a:lnTo>
                  <a:lnTo>
                    <a:pt x="13955" y="131128"/>
                  </a:lnTo>
                  <a:lnTo>
                    <a:pt x="14508" y="130982"/>
                  </a:lnTo>
                  <a:lnTo>
                    <a:pt x="15069" y="130855"/>
                  </a:lnTo>
                  <a:lnTo>
                    <a:pt x="15630" y="130735"/>
                  </a:lnTo>
                  <a:lnTo>
                    <a:pt x="16191" y="130628"/>
                  </a:lnTo>
                  <a:lnTo>
                    <a:pt x="16760" y="130528"/>
                  </a:lnTo>
                  <a:lnTo>
                    <a:pt x="17321" y="130448"/>
                  </a:lnTo>
                  <a:lnTo>
                    <a:pt x="17890" y="130374"/>
                  </a:lnTo>
                  <a:lnTo>
                    <a:pt x="18459" y="130308"/>
                  </a:lnTo>
                  <a:lnTo>
                    <a:pt x="19028" y="130261"/>
                  </a:lnTo>
                  <a:lnTo>
                    <a:pt x="19604" y="130221"/>
                  </a:lnTo>
                  <a:lnTo>
                    <a:pt x="20173" y="130187"/>
                  </a:lnTo>
                  <a:lnTo>
                    <a:pt x="20742" y="130174"/>
                  </a:lnTo>
                  <a:lnTo>
                    <a:pt x="21311" y="130167"/>
                  </a:lnTo>
                  <a:close/>
                  <a:moveTo>
                    <a:pt x="125171" y="134112"/>
                  </a:moveTo>
                  <a:lnTo>
                    <a:pt x="125866" y="134118"/>
                  </a:lnTo>
                  <a:lnTo>
                    <a:pt x="126554" y="134139"/>
                  </a:lnTo>
                  <a:lnTo>
                    <a:pt x="127225" y="134172"/>
                  </a:lnTo>
                  <a:lnTo>
                    <a:pt x="127897" y="134225"/>
                  </a:lnTo>
                  <a:lnTo>
                    <a:pt x="128545" y="134285"/>
                  </a:lnTo>
                  <a:lnTo>
                    <a:pt x="129193" y="134365"/>
                  </a:lnTo>
                  <a:lnTo>
                    <a:pt x="129833" y="134452"/>
                  </a:lnTo>
                  <a:lnTo>
                    <a:pt x="130457" y="134559"/>
                  </a:lnTo>
                  <a:lnTo>
                    <a:pt x="131073" y="134679"/>
                  </a:lnTo>
                  <a:lnTo>
                    <a:pt x="131682" y="134813"/>
                  </a:lnTo>
                  <a:lnTo>
                    <a:pt x="132282" y="134953"/>
                  </a:lnTo>
                  <a:lnTo>
                    <a:pt x="132867" y="135113"/>
                  </a:lnTo>
                  <a:lnTo>
                    <a:pt x="133452" y="135286"/>
                  </a:lnTo>
                  <a:lnTo>
                    <a:pt x="134021" y="135467"/>
                  </a:lnTo>
                  <a:lnTo>
                    <a:pt x="134582" y="135660"/>
                  </a:lnTo>
                  <a:lnTo>
                    <a:pt x="135135" y="135867"/>
                  </a:lnTo>
                  <a:lnTo>
                    <a:pt x="135680" y="136087"/>
                  </a:lnTo>
                  <a:lnTo>
                    <a:pt x="136217" y="136321"/>
                  </a:lnTo>
                  <a:lnTo>
                    <a:pt x="136747" y="136561"/>
                  </a:lnTo>
                  <a:lnTo>
                    <a:pt x="137260" y="136815"/>
                  </a:lnTo>
                  <a:lnTo>
                    <a:pt x="137774" y="137082"/>
                  </a:lnTo>
                  <a:lnTo>
                    <a:pt x="138280" y="137355"/>
                  </a:lnTo>
                  <a:lnTo>
                    <a:pt x="138770" y="137642"/>
                  </a:lnTo>
                  <a:lnTo>
                    <a:pt x="139252" y="137943"/>
                  </a:lnTo>
                  <a:lnTo>
                    <a:pt x="139734" y="138250"/>
                  </a:lnTo>
                  <a:lnTo>
                    <a:pt x="140200" y="138564"/>
                  </a:lnTo>
                  <a:lnTo>
                    <a:pt x="140658" y="138897"/>
                  </a:lnTo>
                  <a:lnTo>
                    <a:pt x="141117" y="139231"/>
                  </a:lnTo>
                  <a:lnTo>
                    <a:pt x="141559" y="139585"/>
                  </a:lnTo>
                  <a:lnTo>
                    <a:pt x="141994" y="139938"/>
                  </a:lnTo>
                  <a:lnTo>
                    <a:pt x="142428" y="140305"/>
                  </a:lnTo>
                  <a:lnTo>
                    <a:pt x="142847" y="140679"/>
                  </a:lnTo>
                  <a:lnTo>
                    <a:pt x="143258" y="141066"/>
                  </a:lnTo>
                  <a:lnTo>
                    <a:pt x="143669" y="141460"/>
                  </a:lnTo>
                  <a:lnTo>
                    <a:pt x="144064" y="141867"/>
                  </a:lnTo>
                  <a:lnTo>
                    <a:pt x="144459" y="142274"/>
                  </a:lnTo>
                  <a:lnTo>
                    <a:pt x="144838" y="142695"/>
                  </a:lnTo>
                  <a:lnTo>
                    <a:pt x="145217" y="143122"/>
                  </a:lnTo>
                  <a:lnTo>
                    <a:pt x="145589" y="143556"/>
                  </a:lnTo>
                  <a:lnTo>
                    <a:pt x="145952" y="144003"/>
                  </a:lnTo>
                  <a:lnTo>
                    <a:pt x="146308" y="144450"/>
                  </a:lnTo>
                  <a:lnTo>
                    <a:pt x="146656" y="144911"/>
                  </a:lnTo>
                  <a:lnTo>
                    <a:pt x="147003" y="145378"/>
                  </a:lnTo>
                  <a:lnTo>
                    <a:pt x="147335" y="145845"/>
                  </a:lnTo>
                  <a:lnTo>
                    <a:pt x="147667" y="146326"/>
                  </a:lnTo>
                  <a:lnTo>
                    <a:pt x="147983" y="146813"/>
                  </a:lnTo>
                  <a:lnTo>
                    <a:pt x="148299" y="147307"/>
                  </a:lnTo>
                  <a:lnTo>
                    <a:pt x="148615" y="147801"/>
                  </a:lnTo>
                  <a:lnTo>
                    <a:pt x="148915" y="148308"/>
                  </a:lnTo>
                  <a:lnTo>
                    <a:pt x="149208" y="148822"/>
                  </a:lnTo>
                  <a:lnTo>
                    <a:pt x="149500" y="149336"/>
                  </a:lnTo>
                  <a:lnTo>
                    <a:pt x="149785" y="149856"/>
                  </a:lnTo>
                  <a:lnTo>
                    <a:pt x="150061" y="150384"/>
                  </a:lnTo>
                  <a:lnTo>
                    <a:pt x="150338" y="150917"/>
                  </a:lnTo>
                  <a:lnTo>
                    <a:pt x="150606" y="151451"/>
                  </a:lnTo>
                  <a:lnTo>
                    <a:pt x="150867" y="151999"/>
                  </a:lnTo>
                  <a:lnTo>
                    <a:pt x="151120" y="152546"/>
                  </a:lnTo>
                  <a:lnTo>
                    <a:pt x="151365" y="153093"/>
                  </a:lnTo>
                  <a:lnTo>
                    <a:pt x="151610" y="153654"/>
                  </a:lnTo>
                  <a:lnTo>
                    <a:pt x="151847" y="154208"/>
                  </a:lnTo>
                  <a:lnTo>
                    <a:pt x="152084" y="154775"/>
                  </a:lnTo>
                  <a:lnTo>
                    <a:pt x="152305" y="155342"/>
                  </a:lnTo>
                  <a:lnTo>
                    <a:pt x="152534" y="155910"/>
                  </a:lnTo>
                  <a:lnTo>
                    <a:pt x="152748" y="156484"/>
                  </a:lnTo>
                  <a:lnTo>
                    <a:pt x="152961" y="157064"/>
                  </a:lnTo>
                  <a:lnTo>
                    <a:pt x="153167" y="157645"/>
                  </a:lnTo>
                  <a:lnTo>
                    <a:pt x="153364" y="158226"/>
                  </a:lnTo>
                  <a:lnTo>
                    <a:pt x="153562" y="158813"/>
                  </a:lnTo>
                  <a:lnTo>
                    <a:pt x="153751" y="159400"/>
                  </a:lnTo>
                  <a:lnTo>
                    <a:pt x="153941" y="159994"/>
                  </a:lnTo>
                  <a:lnTo>
                    <a:pt x="154123" y="160588"/>
                  </a:lnTo>
                  <a:lnTo>
                    <a:pt x="154304" y="161182"/>
                  </a:lnTo>
                  <a:lnTo>
                    <a:pt x="154478" y="161776"/>
                  </a:lnTo>
                  <a:lnTo>
                    <a:pt x="154810" y="162978"/>
                  </a:lnTo>
                  <a:lnTo>
                    <a:pt x="155126" y="164179"/>
                  </a:lnTo>
                  <a:lnTo>
                    <a:pt x="155426" y="165380"/>
                  </a:lnTo>
                  <a:lnTo>
                    <a:pt x="155711" y="166588"/>
                  </a:lnTo>
                  <a:lnTo>
                    <a:pt x="155972" y="167797"/>
                  </a:lnTo>
                  <a:lnTo>
                    <a:pt x="156232" y="169005"/>
                  </a:lnTo>
                  <a:lnTo>
                    <a:pt x="156469" y="170206"/>
                  </a:lnTo>
                  <a:lnTo>
                    <a:pt x="156691" y="171407"/>
                  </a:lnTo>
                  <a:lnTo>
                    <a:pt x="156904" y="172602"/>
                  </a:lnTo>
                  <a:lnTo>
                    <a:pt x="157110" y="173790"/>
                  </a:lnTo>
                  <a:lnTo>
                    <a:pt x="157291" y="174971"/>
                  </a:lnTo>
                  <a:lnTo>
                    <a:pt x="157473" y="176139"/>
                  </a:lnTo>
                  <a:lnTo>
                    <a:pt x="157639" y="177294"/>
                  </a:lnTo>
                  <a:lnTo>
                    <a:pt x="157797" y="178442"/>
                  </a:lnTo>
                  <a:lnTo>
                    <a:pt x="157947" y="179570"/>
                  </a:lnTo>
                  <a:lnTo>
                    <a:pt x="158081" y="180684"/>
                  </a:lnTo>
                  <a:lnTo>
                    <a:pt x="158216" y="181786"/>
                  </a:lnTo>
                  <a:lnTo>
                    <a:pt x="158342" y="182867"/>
                  </a:lnTo>
                  <a:lnTo>
                    <a:pt x="158461" y="183921"/>
                  </a:lnTo>
                  <a:lnTo>
                    <a:pt x="158674" y="185977"/>
                  </a:lnTo>
                  <a:lnTo>
                    <a:pt x="158872" y="187933"/>
                  </a:lnTo>
                  <a:lnTo>
                    <a:pt x="159053" y="189775"/>
                  </a:lnTo>
                  <a:lnTo>
                    <a:pt x="156896" y="189841"/>
                  </a:lnTo>
                  <a:lnTo>
                    <a:pt x="154739" y="189895"/>
                  </a:lnTo>
                  <a:lnTo>
                    <a:pt x="152582" y="189935"/>
                  </a:lnTo>
                  <a:lnTo>
                    <a:pt x="150425" y="189975"/>
                  </a:lnTo>
                  <a:lnTo>
                    <a:pt x="148268" y="190002"/>
                  </a:lnTo>
                  <a:lnTo>
                    <a:pt x="146110" y="190022"/>
                  </a:lnTo>
                  <a:lnTo>
                    <a:pt x="143953" y="190035"/>
                  </a:lnTo>
                  <a:lnTo>
                    <a:pt x="141796" y="190042"/>
                  </a:lnTo>
                  <a:lnTo>
                    <a:pt x="137482" y="190042"/>
                  </a:lnTo>
                  <a:lnTo>
                    <a:pt x="133175" y="190022"/>
                  </a:lnTo>
                  <a:lnTo>
                    <a:pt x="128861" y="189988"/>
                  </a:lnTo>
                  <a:lnTo>
                    <a:pt x="124547" y="189955"/>
                  </a:lnTo>
                  <a:lnTo>
                    <a:pt x="115926" y="189868"/>
                  </a:lnTo>
                  <a:lnTo>
                    <a:pt x="111612" y="189835"/>
                  </a:lnTo>
                  <a:lnTo>
                    <a:pt x="107305" y="189815"/>
                  </a:lnTo>
                  <a:lnTo>
                    <a:pt x="100834" y="189815"/>
                  </a:lnTo>
                  <a:lnTo>
                    <a:pt x="98684" y="189828"/>
                  </a:lnTo>
                  <a:lnTo>
                    <a:pt x="96527" y="189848"/>
                  </a:lnTo>
                  <a:lnTo>
                    <a:pt x="94370" y="189868"/>
                  </a:lnTo>
                  <a:lnTo>
                    <a:pt x="92213" y="189901"/>
                  </a:lnTo>
                  <a:lnTo>
                    <a:pt x="90056" y="189948"/>
                  </a:lnTo>
                  <a:lnTo>
                    <a:pt x="90001" y="189047"/>
                  </a:lnTo>
                  <a:lnTo>
                    <a:pt x="89945" y="188119"/>
                  </a:lnTo>
                  <a:lnTo>
                    <a:pt x="89898" y="187178"/>
                  </a:lnTo>
                  <a:lnTo>
                    <a:pt x="89866" y="186224"/>
                  </a:lnTo>
                  <a:lnTo>
                    <a:pt x="89842" y="185243"/>
                  </a:lnTo>
                  <a:lnTo>
                    <a:pt x="89827" y="184248"/>
                  </a:lnTo>
                  <a:lnTo>
                    <a:pt x="89819" y="183241"/>
                  </a:lnTo>
                  <a:lnTo>
                    <a:pt x="89827" y="182219"/>
                  </a:lnTo>
                  <a:lnTo>
                    <a:pt x="89842" y="181185"/>
                  </a:lnTo>
                  <a:lnTo>
                    <a:pt x="89866" y="180137"/>
                  </a:lnTo>
                  <a:lnTo>
                    <a:pt x="89914" y="179076"/>
                  </a:lnTo>
                  <a:lnTo>
                    <a:pt x="89961" y="178008"/>
                  </a:lnTo>
                  <a:lnTo>
                    <a:pt x="90032" y="176934"/>
                  </a:lnTo>
                  <a:lnTo>
                    <a:pt x="90111" y="175846"/>
                  </a:lnTo>
                  <a:lnTo>
                    <a:pt x="90206" y="174751"/>
                  </a:lnTo>
                  <a:lnTo>
                    <a:pt x="90317" y="173656"/>
                  </a:lnTo>
                  <a:lnTo>
                    <a:pt x="90435" y="172555"/>
                  </a:lnTo>
                  <a:lnTo>
                    <a:pt x="90577" y="171447"/>
                  </a:lnTo>
                  <a:lnTo>
                    <a:pt x="90735" y="170333"/>
                  </a:lnTo>
                  <a:lnTo>
                    <a:pt x="90909" y="169225"/>
                  </a:lnTo>
                  <a:lnTo>
                    <a:pt x="91091" y="168110"/>
                  </a:lnTo>
                  <a:lnTo>
                    <a:pt x="91304" y="167002"/>
                  </a:lnTo>
                  <a:lnTo>
                    <a:pt x="91526" y="165888"/>
                  </a:lnTo>
                  <a:lnTo>
                    <a:pt x="91763" y="164780"/>
                  </a:lnTo>
                  <a:lnTo>
                    <a:pt x="91897" y="164226"/>
                  </a:lnTo>
                  <a:lnTo>
                    <a:pt x="92023" y="163679"/>
                  </a:lnTo>
                  <a:lnTo>
                    <a:pt x="92166" y="163125"/>
                  </a:lnTo>
                  <a:lnTo>
                    <a:pt x="92308" y="162577"/>
                  </a:lnTo>
                  <a:lnTo>
                    <a:pt x="92450" y="162030"/>
                  </a:lnTo>
                  <a:lnTo>
                    <a:pt x="92608" y="161483"/>
                  </a:lnTo>
                  <a:lnTo>
                    <a:pt x="92766" y="160935"/>
                  </a:lnTo>
                  <a:lnTo>
                    <a:pt x="92924" y="160395"/>
                  </a:lnTo>
                  <a:lnTo>
                    <a:pt x="93090" y="159848"/>
                  </a:lnTo>
                  <a:lnTo>
                    <a:pt x="93264" y="159314"/>
                  </a:lnTo>
                  <a:lnTo>
                    <a:pt x="93446" y="158773"/>
                  </a:lnTo>
                  <a:lnTo>
                    <a:pt x="93627" y="158239"/>
                  </a:lnTo>
                  <a:lnTo>
                    <a:pt x="93809" y="157705"/>
                  </a:lnTo>
                  <a:lnTo>
                    <a:pt x="94007" y="157178"/>
                  </a:lnTo>
                  <a:lnTo>
                    <a:pt x="94204" y="156651"/>
                  </a:lnTo>
                  <a:lnTo>
                    <a:pt x="94410" y="156123"/>
                  </a:lnTo>
                  <a:lnTo>
                    <a:pt x="94623" y="155603"/>
                  </a:lnTo>
                  <a:lnTo>
                    <a:pt x="94836" y="155082"/>
                  </a:lnTo>
                  <a:lnTo>
                    <a:pt x="95058" y="154568"/>
                  </a:lnTo>
                  <a:lnTo>
                    <a:pt x="95287" y="154054"/>
                  </a:lnTo>
                  <a:lnTo>
                    <a:pt x="95516" y="153547"/>
                  </a:lnTo>
                  <a:lnTo>
                    <a:pt x="95753" y="153047"/>
                  </a:lnTo>
                  <a:lnTo>
                    <a:pt x="95998" y="152546"/>
                  </a:lnTo>
                  <a:lnTo>
                    <a:pt x="96251" y="152045"/>
                  </a:lnTo>
                  <a:lnTo>
                    <a:pt x="96512" y="151552"/>
                  </a:lnTo>
                  <a:lnTo>
                    <a:pt x="96772" y="151064"/>
                  </a:lnTo>
                  <a:lnTo>
                    <a:pt x="97041" y="150577"/>
                  </a:lnTo>
                  <a:lnTo>
                    <a:pt x="97317" y="150097"/>
                  </a:lnTo>
                  <a:lnTo>
                    <a:pt x="97594" y="149623"/>
                  </a:lnTo>
                  <a:lnTo>
                    <a:pt x="97886" y="149149"/>
                  </a:lnTo>
                  <a:lnTo>
                    <a:pt x="98179" y="148682"/>
                  </a:lnTo>
                  <a:lnTo>
                    <a:pt x="98479" y="148221"/>
                  </a:lnTo>
                  <a:lnTo>
                    <a:pt x="98787" y="147761"/>
                  </a:lnTo>
                  <a:lnTo>
                    <a:pt x="99095" y="147313"/>
                  </a:lnTo>
                  <a:lnTo>
                    <a:pt x="99419" y="146866"/>
                  </a:lnTo>
                  <a:lnTo>
                    <a:pt x="99743" y="146426"/>
                  </a:lnTo>
                  <a:lnTo>
                    <a:pt x="100075" y="145985"/>
                  </a:lnTo>
                  <a:lnTo>
                    <a:pt x="100415" y="145558"/>
                  </a:lnTo>
                  <a:lnTo>
                    <a:pt x="100763" y="145131"/>
                  </a:lnTo>
                  <a:lnTo>
                    <a:pt x="101118" y="144717"/>
                  </a:lnTo>
                  <a:lnTo>
                    <a:pt x="101482" y="144303"/>
                  </a:lnTo>
                  <a:lnTo>
                    <a:pt x="101845" y="143896"/>
                  </a:lnTo>
                  <a:lnTo>
                    <a:pt x="102224" y="143496"/>
                  </a:lnTo>
                  <a:lnTo>
                    <a:pt x="102604" y="143102"/>
                  </a:lnTo>
                  <a:lnTo>
                    <a:pt x="102991" y="142715"/>
                  </a:lnTo>
                  <a:lnTo>
                    <a:pt x="103386" y="142334"/>
                  </a:lnTo>
                  <a:lnTo>
                    <a:pt x="103789" y="141961"/>
                  </a:lnTo>
                  <a:lnTo>
                    <a:pt x="104200" y="141594"/>
                  </a:lnTo>
                  <a:lnTo>
                    <a:pt x="104619" y="141233"/>
                  </a:lnTo>
                  <a:lnTo>
                    <a:pt x="105045" y="140879"/>
                  </a:lnTo>
                  <a:lnTo>
                    <a:pt x="105480" y="140539"/>
                  </a:lnTo>
                  <a:lnTo>
                    <a:pt x="105922" y="140199"/>
                  </a:lnTo>
                  <a:lnTo>
                    <a:pt x="106365" y="139872"/>
                  </a:lnTo>
                  <a:lnTo>
                    <a:pt x="106823" y="139551"/>
                  </a:lnTo>
                  <a:lnTo>
                    <a:pt x="107289" y="139231"/>
                  </a:lnTo>
                  <a:lnTo>
                    <a:pt x="107756" y="138931"/>
                  </a:lnTo>
                  <a:lnTo>
                    <a:pt x="108238" y="138630"/>
                  </a:lnTo>
                  <a:lnTo>
                    <a:pt x="108728" y="138337"/>
                  </a:lnTo>
                  <a:lnTo>
                    <a:pt x="109217" y="138056"/>
                  </a:lnTo>
                  <a:lnTo>
                    <a:pt x="109723" y="137783"/>
                  </a:lnTo>
                  <a:lnTo>
                    <a:pt x="110229" y="137522"/>
                  </a:lnTo>
                  <a:lnTo>
                    <a:pt x="110750" y="137262"/>
                  </a:lnTo>
                  <a:lnTo>
                    <a:pt x="111280" y="137015"/>
                  </a:lnTo>
                  <a:lnTo>
                    <a:pt x="111817" y="136781"/>
                  </a:lnTo>
                  <a:lnTo>
                    <a:pt x="112362" y="136548"/>
                  </a:lnTo>
                  <a:lnTo>
                    <a:pt x="112907" y="136328"/>
                  </a:lnTo>
                  <a:lnTo>
                    <a:pt x="113469" y="136121"/>
                  </a:lnTo>
                  <a:lnTo>
                    <a:pt x="114037" y="135921"/>
                  </a:lnTo>
                  <a:lnTo>
                    <a:pt x="114614" y="135727"/>
                  </a:lnTo>
                  <a:lnTo>
                    <a:pt x="115207" y="135547"/>
                  </a:lnTo>
                  <a:lnTo>
                    <a:pt x="115800" y="135380"/>
                  </a:lnTo>
                  <a:lnTo>
                    <a:pt x="116400" y="135213"/>
                  </a:lnTo>
                  <a:lnTo>
                    <a:pt x="117016" y="135066"/>
                  </a:lnTo>
                  <a:lnTo>
                    <a:pt x="117633" y="134926"/>
                  </a:lnTo>
                  <a:lnTo>
                    <a:pt x="118265" y="134793"/>
                  </a:lnTo>
                  <a:lnTo>
                    <a:pt x="118905" y="134672"/>
                  </a:lnTo>
                  <a:lnTo>
                    <a:pt x="119553" y="134566"/>
                  </a:lnTo>
                  <a:lnTo>
                    <a:pt x="120209" y="134466"/>
                  </a:lnTo>
                  <a:lnTo>
                    <a:pt x="120872" y="134379"/>
                  </a:lnTo>
                  <a:lnTo>
                    <a:pt x="121544" y="134305"/>
                  </a:lnTo>
                  <a:lnTo>
                    <a:pt x="122295" y="134232"/>
                  </a:lnTo>
                  <a:lnTo>
                    <a:pt x="123030" y="134179"/>
                  </a:lnTo>
                  <a:lnTo>
                    <a:pt x="123757" y="134139"/>
                  </a:lnTo>
                  <a:lnTo>
                    <a:pt x="124468" y="134118"/>
                  </a:lnTo>
                  <a:lnTo>
                    <a:pt x="125171" y="134112"/>
                  </a:lnTo>
                  <a:close/>
                  <a:moveTo>
                    <a:pt x="102738" y="192952"/>
                  </a:moveTo>
                  <a:lnTo>
                    <a:pt x="104160" y="193032"/>
                  </a:lnTo>
                  <a:lnTo>
                    <a:pt x="105583" y="193105"/>
                  </a:lnTo>
                  <a:lnTo>
                    <a:pt x="106997" y="193172"/>
                  </a:lnTo>
                  <a:lnTo>
                    <a:pt x="108427" y="193232"/>
                  </a:lnTo>
                  <a:lnTo>
                    <a:pt x="109850" y="193285"/>
                  </a:lnTo>
                  <a:lnTo>
                    <a:pt x="111272" y="193339"/>
                  </a:lnTo>
                  <a:lnTo>
                    <a:pt x="112702" y="193379"/>
                  </a:lnTo>
                  <a:lnTo>
                    <a:pt x="114124" y="193419"/>
                  </a:lnTo>
                  <a:lnTo>
                    <a:pt x="115555" y="193452"/>
                  </a:lnTo>
                  <a:lnTo>
                    <a:pt x="116977" y="193479"/>
                  </a:lnTo>
                  <a:lnTo>
                    <a:pt x="118407" y="193499"/>
                  </a:lnTo>
                  <a:lnTo>
                    <a:pt x="119837" y="193519"/>
                  </a:lnTo>
                  <a:lnTo>
                    <a:pt x="121267" y="193526"/>
                  </a:lnTo>
                  <a:lnTo>
                    <a:pt x="122698" y="193539"/>
                  </a:lnTo>
                  <a:lnTo>
                    <a:pt x="125558" y="193539"/>
                  </a:lnTo>
                  <a:lnTo>
                    <a:pt x="128418" y="193526"/>
                  </a:lnTo>
                  <a:lnTo>
                    <a:pt x="131279" y="193499"/>
                  </a:lnTo>
                  <a:lnTo>
                    <a:pt x="134139" y="193459"/>
                  </a:lnTo>
                  <a:lnTo>
                    <a:pt x="137000" y="193412"/>
                  </a:lnTo>
                  <a:lnTo>
                    <a:pt x="139852" y="193345"/>
                  </a:lnTo>
                  <a:lnTo>
                    <a:pt x="142713" y="193272"/>
                  </a:lnTo>
                  <a:lnTo>
                    <a:pt x="145565" y="193192"/>
                  </a:lnTo>
                  <a:lnTo>
                    <a:pt x="148410" y="193105"/>
                  </a:lnTo>
                  <a:lnTo>
                    <a:pt x="148410" y="193145"/>
                  </a:lnTo>
                  <a:lnTo>
                    <a:pt x="148402" y="193179"/>
                  </a:lnTo>
                  <a:lnTo>
                    <a:pt x="148394" y="193205"/>
                  </a:lnTo>
                  <a:lnTo>
                    <a:pt x="148386" y="193232"/>
                  </a:lnTo>
                  <a:lnTo>
                    <a:pt x="148465" y="193799"/>
                  </a:lnTo>
                  <a:lnTo>
                    <a:pt x="148528" y="194360"/>
                  </a:lnTo>
                  <a:lnTo>
                    <a:pt x="148576" y="194927"/>
                  </a:lnTo>
                  <a:lnTo>
                    <a:pt x="148623" y="195488"/>
                  </a:lnTo>
                  <a:lnTo>
                    <a:pt x="148647" y="196055"/>
                  </a:lnTo>
                  <a:lnTo>
                    <a:pt x="148671" y="196616"/>
                  </a:lnTo>
                  <a:lnTo>
                    <a:pt x="148678" y="197176"/>
                  </a:lnTo>
                  <a:lnTo>
                    <a:pt x="148678" y="197737"/>
                  </a:lnTo>
                  <a:lnTo>
                    <a:pt x="148663" y="198304"/>
                  </a:lnTo>
                  <a:lnTo>
                    <a:pt x="148639" y="198865"/>
                  </a:lnTo>
                  <a:lnTo>
                    <a:pt x="148615" y="199426"/>
                  </a:lnTo>
                  <a:lnTo>
                    <a:pt x="148568" y="199986"/>
                  </a:lnTo>
                  <a:lnTo>
                    <a:pt x="148520" y="200547"/>
                  </a:lnTo>
                  <a:lnTo>
                    <a:pt x="148465" y="201101"/>
                  </a:lnTo>
                  <a:lnTo>
                    <a:pt x="148402" y="201661"/>
                  </a:lnTo>
                  <a:lnTo>
                    <a:pt x="148323" y="202222"/>
                  </a:lnTo>
                  <a:lnTo>
                    <a:pt x="148244" y="202776"/>
                  </a:lnTo>
                  <a:lnTo>
                    <a:pt x="148149" y="203337"/>
                  </a:lnTo>
                  <a:lnTo>
                    <a:pt x="148054" y="203891"/>
                  </a:lnTo>
                  <a:lnTo>
                    <a:pt x="147951" y="204451"/>
                  </a:lnTo>
                  <a:lnTo>
                    <a:pt x="147841" y="205005"/>
                  </a:lnTo>
                  <a:lnTo>
                    <a:pt x="147722" y="205559"/>
                  </a:lnTo>
                  <a:lnTo>
                    <a:pt x="147596" y="206113"/>
                  </a:lnTo>
                  <a:lnTo>
                    <a:pt x="147462" y="206667"/>
                  </a:lnTo>
                  <a:lnTo>
                    <a:pt x="147327" y="207221"/>
                  </a:lnTo>
                  <a:lnTo>
                    <a:pt x="147185" y="207768"/>
                  </a:lnTo>
                  <a:lnTo>
                    <a:pt x="147035" y="208322"/>
                  </a:lnTo>
                  <a:lnTo>
                    <a:pt x="146885" y="208870"/>
                  </a:lnTo>
                  <a:lnTo>
                    <a:pt x="146727" y="209424"/>
                  </a:lnTo>
                  <a:lnTo>
                    <a:pt x="146561" y="209971"/>
                  </a:lnTo>
                  <a:lnTo>
                    <a:pt x="146221" y="211065"/>
                  </a:lnTo>
                  <a:lnTo>
                    <a:pt x="146087" y="211479"/>
                  </a:lnTo>
                  <a:lnTo>
                    <a:pt x="145944" y="211880"/>
                  </a:lnTo>
                  <a:lnTo>
                    <a:pt x="145802" y="212280"/>
                  </a:lnTo>
                  <a:lnTo>
                    <a:pt x="145652" y="212674"/>
                  </a:lnTo>
                  <a:lnTo>
                    <a:pt x="145502" y="213068"/>
                  </a:lnTo>
                  <a:lnTo>
                    <a:pt x="145344" y="213448"/>
                  </a:lnTo>
                  <a:lnTo>
                    <a:pt x="145178" y="213822"/>
                  </a:lnTo>
                  <a:lnTo>
                    <a:pt x="145004" y="214196"/>
                  </a:lnTo>
                  <a:lnTo>
                    <a:pt x="144830" y="214556"/>
                  </a:lnTo>
                  <a:lnTo>
                    <a:pt x="144649" y="214916"/>
                  </a:lnTo>
                  <a:lnTo>
                    <a:pt x="144459" y="215270"/>
                  </a:lnTo>
                  <a:lnTo>
                    <a:pt x="144269" y="215611"/>
                  </a:lnTo>
                  <a:lnTo>
                    <a:pt x="144072" y="215951"/>
                  </a:lnTo>
                  <a:lnTo>
                    <a:pt x="143866" y="216285"/>
                  </a:lnTo>
                  <a:lnTo>
                    <a:pt x="143661" y="216618"/>
                  </a:lnTo>
                  <a:lnTo>
                    <a:pt x="143448" y="216939"/>
                  </a:lnTo>
                  <a:lnTo>
                    <a:pt x="143226" y="217252"/>
                  </a:lnTo>
                  <a:lnTo>
                    <a:pt x="142997" y="217559"/>
                  </a:lnTo>
                  <a:lnTo>
                    <a:pt x="142768" y="217866"/>
                  </a:lnTo>
                  <a:lnTo>
                    <a:pt x="142531" y="218167"/>
                  </a:lnTo>
                  <a:lnTo>
                    <a:pt x="142286" y="218454"/>
                  </a:lnTo>
                  <a:lnTo>
                    <a:pt x="142033" y="218741"/>
                  </a:lnTo>
                  <a:lnTo>
                    <a:pt x="141780" y="219021"/>
                  </a:lnTo>
                  <a:lnTo>
                    <a:pt x="141519" y="219288"/>
                  </a:lnTo>
                  <a:lnTo>
                    <a:pt x="141251" y="219555"/>
                  </a:lnTo>
                  <a:lnTo>
                    <a:pt x="140982" y="219815"/>
                  </a:lnTo>
                  <a:lnTo>
                    <a:pt x="140706" y="220069"/>
                  </a:lnTo>
                  <a:lnTo>
                    <a:pt x="140421" y="220316"/>
                  </a:lnTo>
                  <a:lnTo>
                    <a:pt x="140129" y="220556"/>
                  </a:lnTo>
                  <a:lnTo>
                    <a:pt x="139829" y="220790"/>
                  </a:lnTo>
                  <a:lnTo>
                    <a:pt x="139528" y="221023"/>
                  </a:lnTo>
                  <a:lnTo>
                    <a:pt x="139220" y="221244"/>
                  </a:lnTo>
                  <a:lnTo>
                    <a:pt x="138904" y="221457"/>
                  </a:lnTo>
                  <a:lnTo>
                    <a:pt x="138580" y="221664"/>
                  </a:lnTo>
                  <a:lnTo>
                    <a:pt x="138256" y="221871"/>
                  </a:lnTo>
                  <a:lnTo>
                    <a:pt x="137924" y="222064"/>
                  </a:lnTo>
                  <a:lnTo>
                    <a:pt x="137584" y="222258"/>
                  </a:lnTo>
                  <a:lnTo>
                    <a:pt x="137237" y="222438"/>
                  </a:lnTo>
                  <a:lnTo>
                    <a:pt x="136881" y="222612"/>
                  </a:lnTo>
                  <a:lnTo>
                    <a:pt x="136526" y="222785"/>
                  </a:lnTo>
                  <a:lnTo>
                    <a:pt x="136162" y="222945"/>
                  </a:lnTo>
                  <a:lnTo>
                    <a:pt x="135791" y="223106"/>
                  </a:lnTo>
                  <a:lnTo>
                    <a:pt x="135411" y="223252"/>
                  </a:lnTo>
                  <a:lnTo>
                    <a:pt x="135024" y="223399"/>
                  </a:lnTo>
                  <a:lnTo>
                    <a:pt x="134637" y="223539"/>
                  </a:lnTo>
                  <a:lnTo>
                    <a:pt x="134234" y="223666"/>
                  </a:lnTo>
                  <a:lnTo>
                    <a:pt x="133831" y="223793"/>
                  </a:lnTo>
                  <a:lnTo>
                    <a:pt x="133420" y="223907"/>
                  </a:lnTo>
                  <a:lnTo>
                    <a:pt x="133001" y="224020"/>
                  </a:lnTo>
                  <a:lnTo>
                    <a:pt x="132583" y="224120"/>
                  </a:lnTo>
                  <a:lnTo>
                    <a:pt x="132148" y="224220"/>
                  </a:lnTo>
                  <a:lnTo>
                    <a:pt x="131714" y="224307"/>
                  </a:lnTo>
                  <a:lnTo>
                    <a:pt x="131271" y="224394"/>
                  </a:lnTo>
                  <a:lnTo>
                    <a:pt x="130821" y="224467"/>
                  </a:lnTo>
                  <a:lnTo>
                    <a:pt x="130362" y="224541"/>
                  </a:lnTo>
                  <a:lnTo>
                    <a:pt x="129896" y="224601"/>
                  </a:lnTo>
                  <a:lnTo>
                    <a:pt x="129422" y="224661"/>
                  </a:lnTo>
                  <a:lnTo>
                    <a:pt x="128948" y="224707"/>
                  </a:lnTo>
                  <a:lnTo>
                    <a:pt x="128458" y="224748"/>
                  </a:lnTo>
                  <a:lnTo>
                    <a:pt x="127968" y="224788"/>
                  </a:lnTo>
                  <a:lnTo>
                    <a:pt x="127470" y="224814"/>
                  </a:lnTo>
                  <a:lnTo>
                    <a:pt x="126965" y="224834"/>
                  </a:lnTo>
                  <a:lnTo>
                    <a:pt x="126451" y="224854"/>
                  </a:lnTo>
                  <a:lnTo>
                    <a:pt x="125929" y="224861"/>
                  </a:lnTo>
                  <a:lnTo>
                    <a:pt x="125408" y="224861"/>
                  </a:lnTo>
                  <a:lnTo>
                    <a:pt x="124894" y="224854"/>
                  </a:lnTo>
                  <a:lnTo>
                    <a:pt x="124389" y="224848"/>
                  </a:lnTo>
                  <a:lnTo>
                    <a:pt x="123899" y="224828"/>
                  </a:lnTo>
                  <a:lnTo>
                    <a:pt x="123409" y="224801"/>
                  </a:lnTo>
                  <a:lnTo>
                    <a:pt x="122927" y="224774"/>
                  </a:lnTo>
                  <a:lnTo>
                    <a:pt x="122453" y="224734"/>
                  </a:lnTo>
                  <a:lnTo>
                    <a:pt x="121987" y="224694"/>
                  </a:lnTo>
                  <a:lnTo>
                    <a:pt x="121528" y="224641"/>
                  </a:lnTo>
                  <a:lnTo>
                    <a:pt x="121078" y="224587"/>
                  </a:lnTo>
                  <a:lnTo>
                    <a:pt x="120635" y="224527"/>
                  </a:lnTo>
                  <a:lnTo>
                    <a:pt x="120193" y="224461"/>
                  </a:lnTo>
                  <a:lnTo>
                    <a:pt x="119766" y="224387"/>
                  </a:lnTo>
                  <a:lnTo>
                    <a:pt x="119339" y="224307"/>
                  </a:lnTo>
                  <a:lnTo>
                    <a:pt x="118929" y="224220"/>
                  </a:lnTo>
                  <a:lnTo>
                    <a:pt x="118518" y="224127"/>
                  </a:lnTo>
                  <a:lnTo>
                    <a:pt x="118115" y="224033"/>
                  </a:lnTo>
                  <a:lnTo>
                    <a:pt x="117720" y="223933"/>
                  </a:lnTo>
                  <a:lnTo>
                    <a:pt x="117332" y="223820"/>
                  </a:lnTo>
                  <a:lnTo>
                    <a:pt x="116953" y="223706"/>
                  </a:lnTo>
                  <a:lnTo>
                    <a:pt x="116582" y="223593"/>
                  </a:lnTo>
                  <a:lnTo>
                    <a:pt x="116210" y="223466"/>
                  </a:lnTo>
                  <a:lnTo>
                    <a:pt x="115847" y="223339"/>
                  </a:lnTo>
                  <a:lnTo>
                    <a:pt x="115491" y="223206"/>
                  </a:lnTo>
                  <a:lnTo>
                    <a:pt x="115144" y="223066"/>
                  </a:lnTo>
                  <a:lnTo>
                    <a:pt x="114804" y="222919"/>
                  </a:lnTo>
                  <a:lnTo>
                    <a:pt x="114472" y="222765"/>
                  </a:lnTo>
                  <a:lnTo>
                    <a:pt x="114140" y="222612"/>
                  </a:lnTo>
                  <a:lnTo>
                    <a:pt x="113816" y="222452"/>
                  </a:lnTo>
                  <a:lnTo>
                    <a:pt x="113500" y="222291"/>
                  </a:lnTo>
                  <a:lnTo>
                    <a:pt x="113192" y="222118"/>
                  </a:lnTo>
                  <a:lnTo>
                    <a:pt x="112884" y="221944"/>
                  </a:lnTo>
                  <a:lnTo>
                    <a:pt x="112584" y="221764"/>
                  </a:lnTo>
                  <a:lnTo>
                    <a:pt x="112291" y="221584"/>
                  </a:lnTo>
                  <a:lnTo>
                    <a:pt x="112007" y="221397"/>
                  </a:lnTo>
                  <a:lnTo>
                    <a:pt x="111730" y="221204"/>
                  </a:lnTo>
                  <a:lnTo>
                    <a:pt x="111454" y="221003"/>
                  </a:lnTo>
                  <a:lnTo>
                    <a:pt x="111185" y="220803"/>
                  </a:lnTo>
                  <a:lnTo>
                    <a:pt x="110916" y="220596"/>
                  </a:lnTo>
                  <a:lnTo>
                    <a:pt x="110663" y="220389"/>
                  </a:lnTo>
                  <a:lnTo>
                    <a:pt x="110411" y="220176"/>
                  </a:lnTo>
                  <a:lnTo>
                    <a:pt x="110158" y="219955"/>
                  </a:lnTo>
                  <a:lnTo>
                    <a:pt x="109921" y="219735"/>
                  </a:lnTo>
                  <a:lnTo>
                    <a:pt x="109684" y="219508"/>
                  </a:lnTo>
                  <a:lnTo>
                    <a:pt x="109447" y="219281"/>
                  </a:lnTo>
                  <a:lnTo>
                    <a:pt x="109225" y="219048"/>
                  </a:lnTo>
                  <a:lnTo>
                    <a:pt x="109004" y="218807"/>
                  </a:lnTo>
                  <a:lnTo>
                    <a:pt x="108791" y="218567"/>
                  </a:lnTo>
                  <a:lnTo>
                    <a:pt x="108577" y="218327"/>
                  </a:lnTo>
                  <a:lnTo>
                    <a:pt x="108372" y="218073"/>
                  </a:lnTo>
                  <a:lnTo>
                    <a:pt x="108166" y="217826"/>
                  </a:lnTo>
                  <a:lnTo>
                    <a:pt x="107977" y="217566"/>
                  </a:lnTo>
                  <a:lnTo>
                    <a:pt x="107779" y="217312"/>
                  </a:lnTo>
                  <a:lnTo>
                    <a:pt x="107598" y="217045"/>
                  </a:lnTo>
                  <a:lnTo>
                    <a:pt x="107416" y="216785"/>
                  </a:lnTo>
                  <a:lnTo>
                    <a:pt x="107234" y="216518"/>
                  </a:lnTo>
                  <a:lnTo>
                    <a:pt x="107060" y="216245"/>
                  </a:lnTo>
                  <a:lnTo>
                    <a:pt x="106894" y="215971"/>
                  </a:lnTo>
                  <a:lnTo>
                    <a:pt x="106728" y="215691"/>
                  </a:lnTo>
                  <a:lnTo>
                    <a:pt x="106570" y="215410"/>
                  </a:lnTo>
                  <a:lnTo>
                    <a:pt x="106420" y="215130"/>
                  </a:lnTo>
                  <a:lnTo>
                    <a:pt x="106270" y="214843"/>
                  </a:lnTo>
                  <a:lnTo>
                    <a:pt x="106120" y="214556"/>
                  </a:lnTo>
                  <a:lnTo>
                    <a:pt x="105978" y="214262"/>
                  </a:lnTo>
                  <a:lnTo>
                    <a:pt x="105835" y="213969"/>
                  </a:lnTo>
                  <a:lnTo>
                    <a:pt x="105701" y="213668"/>
                  </a:lnTo>
                  <a:lnTo>
                    <a:pt x="105448" y="213068"/>
                  </a:lnTo>
                  <a:lnTo>
                    <a:pt x="105203" y="212460"/>
                  </a:lnTo>
                  <a:lnTo>
                    <a:pt x="104982" y="211840"/>
                  </a:lnTo>
                  <a:lnTo>
                    <a:pt x="104769" y="211212"/>
                  </a:lnTo>
                  <a:lnTo>
                    <a:pt x="104571" y="210578"/>
                  </a:lnTo>
                  <a:lnTo>
                    <a:pt x="104382" y="209937"/>
                  </a:lnTo>
                  <a:lnTo>
                    <a:pt x="104216" y="209283"/>
                  </a:lnTo>
                  <a:lnTo>
                    <a:pt x="104050" y="208629"/>
                  </a:lnTo>
                  <a:lnTo>
                    <a:pt x="103907" y="207969"/>
                  </a:lnTo>
                  <a:lnTo>
                    <a:pt x="103773" y="207301"/>
                  </a:lnTo>
                  <a:lnTo>
                    <a:pt x="103647" y="206627"/>
                  </a:lnTo>
                  <a:lnTo>
                    <a:pt x="103528" y="205953"/>
                  </a:lnTo>
                  <a:lnTo>
                    <a:pt x="103425" y="205272"/>
                  </a:lnTo>
                  <a:lnTo>
                    <a:pt x="103331" y="204585"/>
                  </a:lnTo>
                  <a:lnTo>
                    <a:pt x="103244" y="203904"/>
                  </a:lnTo>
                  <a:lnTo>
                    <a:pt x="103173" y="203210"/>
                  </a:lnTo>
                  <a:lnTo>
                    <a:pt x="103102" y="202522"/>
                  </a:lnTo>
                  <a:lnTo>
                    <a:pt x="103038" y="201828"/>
                  </a:lnTo>
                  <a:lnTo>
                    <a:pt x="102991" y="201134"/>
                  </a:lnTo>
                  <a:lnTo>
                    <a:pt x="102943" y="200447"/>
                  </a:lnTo>
                  <a:lnTo>
                    <a:pt x="102904" y="199753"/>
                  </a:lnTo>
                  <a:lnTo>
                    <a:pt x="102864" y="199058"/>
                  </a:lnTo>
                  <a:lnTo>
                    <a:pt x="102841" y="198371"/>
                  </a:lnTo>
                  <a:lnTo>
                    <a:pt x="102793" y="196996"/>
                  </a:lnTo>
                  <a:lnTo>
                    <a:pt x="102762" y="195635"/>
                  </a:lnTo>
                  <a:lnTo>
                    <a:pt x="102746" y="194286"/>
                  </a:lnTo>
                  <a:lnTo>
                    <a:pt x="102738" y="192952"/>
                  </a:lnTo>
                  <a:close/>
                  <a:moveTo>
                    <a:pt x="126743" y="0"/>
                  </a:moveTo>
                  <a:lnTo>
                    <a:pt x="126372" y="7"/>
                  </a:lnTo>
                  <a:lnTo>
                    <a:pt x="125993" y="20"/>
                  </a:lnTo>
                  <a:lnTo>
                    <a:pt x="125605" y="40"/>
                  </a:lnTo>
                  <a:lnTo>
                    <a:pt x="125218" y="67"/>
                  </a:lnTo>
                  <a:lnTo>
                    <a:pt x="124863" y="100"/>
                  </a:lnTo>
                  <a:lnTo>
                    <a:pt x="124507" y="134"/>
                  </a:lnTo>
                  <a:lnTo>
                    <a:pt x="124152" y="174"/>
                  </a:lnTo>
                  <a:lnTo>
                    <a:pt x="123804" y="214"/>
                  </a:lnTo>
                  <a:lnTo>
                    <a:pt x="123456" y="267"/>
                  </a:lnTo>
                  <a:lnTo>
                    <a:pt x="123109" y="321"/>
                  </a:lnTo>
                  <a:lnTo>
                    <a:pt x="122777" y="381"/>
                  </a:lnTo>
                  <a:lnTo>
                    <a:pt x="122437" y="441"/>
                  </a:lnTo>
                  <a:lnTo>
                    <a:pt x="122105" y="508"/>
                  </a:lnTo>
                  <a:lnTo>
                    <a:pt x="121773" y="581"/>
                  </a:lnTo>
                  <a:lnTo>
                    <a:pt x="121449" y="661"/>
                  </a:lnTo>
                  <a:lnTo>
                    <a:pt x="121133" y="741"/>
                  </a:lnTo>
                  <a:lnTo>
                    <a:pt x="120809" y="828"/>
                  </a:lnTo>
                  <a:lnTo>
                    <a:pt x="120501" y="915"/>
                  </a:lnTo>
                  <a:lnTo>
                    <a:pt x="120185" y="1008"/>
                  </a:lnTo>
                  <a:lnTo>
                    <a:pt x="119877" y="1108"/>
                  </a:lnTo>
                  <a:lnTo>
                    <a:pt x="119577" y="1208"/>
                  </a:lnTo>
                  <a:lnTo>
                    <a:pt x="119276" y="1315"/>
                  </a:lnTo>
                  <a:lnTo>
                    <a:pt x="118976" y="1429"/>
                  </a:lnTo>
                  <a:lnTo>
                    <a:pt x="118684" y="1542"/>
                  </a:lnTo>
                  <a:lnTo>
                    <a:pt x="118399" y="1662"/>
                  </a:lnTo>
                  <a:lnTo>
                    <a:pt x="118107" y="1789"/>
                  </a:lnTo>
                  <a:lnTo>
                    <a:pt x="117830" y="1916"/>
                  </a:lnTo>
                  <a:lnTo>
                    <a:pt x="117546" y="2043"/>
                  </a:lnTo>
                  <a:lnTo>
                    <a:pt x="117269" y="2176"/>
                  </a:lnTo>
                  <a:lnTo>
                    <a:pt x="117001" y="2316"/>
                  </a:lnTo>
                  <a:lnTo>
                    <a:pt x="116732" y="2456"/>
                  </a:lnTo>
                  <a:lnTo>
                    <a:pt x="116463" y="2603"/>
                  </a:lnTo>
                  <a:lnTo>
                    <a:pt x="116202" y="2750"/>
                  </a:lnTo>
                  <a:lnTo>
                    <a:pt x="115950" y="2904"/>
                  </a:lnTo>
                  <a:lnTo>
                    <a:pt x="115689" y="3064"/>
                  </a:lnTo>
                  <a:lnTo>
                    <a:pt x="115444" y="3224"/>
                  </a:lnTo>
                  <a:lnTo>
                    <a:pt x="115191" y="3384"/>
                  </a:lnTo>
                  <a:lnTo>
                    <a:pt x="114954" y="3551"/>
                  </a:lnTo>
                  <a:lnTo>
                    <a:pt x="114709" y="3725"/>
                  </a:lnTo>
                  <a:lnTo>
                    <a:pt x="114472" y="3891"/>
                  </a:lnTo>
                  <a:lnTo>
                    <a:pt x="114243" y="4072"/>
                  </a:lnTo>
                  <a:lnTo>
                    <a:pt x="114014" y="4252"/>
                  </a:lnTo>
                  <a:lnTo>
                    <a:pt x="113785" y="4432"/>
                  </a:lnTo>
                  <a:lnTo>
                    <a:pt x="113563" y="4619"/>
                  </a:lnTo>
                  <a:lnTo>
                    <a:pt x="113342" y="4806"/>
                  </a:lnTo>
                  <a:lnTo>
                    <a:pt x="113129" y="4999"/>
                  </a:lnTo>
                  <a:lnTo>
                    <a:pt x="112915" y="5193"/>
                  </a:lnTo>
                  <a:lnTo>
                    <a:pt x="112710" y="5386"/>
                  </a:lnTo>
                  <a:lnTo>
                    <a:pt x="112505" y="5587"/>
                  </a:lnTo>
                  <a:lnTo>
                    <a:pt x="112299" y="5794"/>
                  </a:lnTo>
                  <a:lnTo>
                    <a:pt x="112102" y="6000"/>
                  </a:lnTo>
                  <a:lnTo>
                    <a:pt x="111912" y="6207"/>
                  </a:lnTo>
                  <a:lnTo>
                    <a:pt x="111533" y="6628"/>
                  </a:lnTo>
                  <a:lnTo>
                    <a:pt x="111169" y="7062"/>
                  </a:lnTo>
                  <a:lnTo>
                    <a:pt x="110821" y="7509"/>
                  </a:lnTo>
                  <a:lnTo>
                    <a:pt x="110482" y="7963"/>
                  </a:lnTo>
                  <a:lnTo>
                    <a:pt x="110166" y="8423"/>
                  </a:lnTo>
                  <a:lnTo>
                    <a:pt x="109857" y="8897"/>
                  </a:lnTo>
                  <a:lnTo>
                    <a:pt x="109565" y="9371"/>
                  </a:lnTo>
                  <a:lnTo>
                    <a:pt x="109289" y="9858"/>
                  </a:lnTo>
                  <a:lnTo>
                    <a:pt x="109028" y="10352"/>
                  </a:lnTo>
                  <a:lnTo>
                    <a:pt x="108775" y="10853"/>
                  </a:lnTo>
                  <a:lnTo>
                    <a:pt x="108538" y="11360"/>
                  </a:lnTo>
                  <a:lnTo>
                    <a:pt x="108317" y="11874"/>
                  </a:lnTo>
                  <a:lnTo>
                    <a:pt x="108111" y="12388"/>
                  </a:lnTo>
                  <a:lnTo>
                    <a:pt x="107922" y="12915"/>
                  </a:lnTo>
                  <a:lnTo>
                    <a:pt x="107740" y="13442"/>
                  </a:lnTo>
                  <a:lnTo>
                    <a:pt x="107582" y="13976"/>
                  </a:lnTo>
                  <a:lnTo>
                    <a:pt x="107432" y="14510"/>
                  </a:lnTo>
                  <a:lnTo>
                    <a:pt x="107297" y="15051"/>
                  </a:lnTo>
                  <a:lnTo>
                    <a:pt x="107171" y="15598"/>
                  </a:lnTo>
                  <a:lnTo>
                    <a:pt x="107068" y="16145"/>
                  </a:lnTo>
                  <a:lnTo>
                    <a:pt x="106973" y="16693"/>
                  </a:lnTo>
                  <a:lnTo>
                    <a:pt x="106902" y="17246"/>
                  </a:lnTo>
                  <a:lnTo>
                    <a:pt x="106839" y="17800"/>
                  </a:lnTo>
                  <a:lnTo>
                    <a:pt x="106784" y="18354"/>
                  </a:lnTo>
                  <a:lnTo>
                    <a:pt x="106752" y="18908"/>
                  </a:lnTo>
                  <a:lnTo>
                    <a:pt x="106728" y="19462"/>
                  </a:lnTo>
                  <a:lnTo>
                    <a:pt x="106728" y="20016"/>
                  </a:lnTo>
                  <a:lnTo>
                    <a:pt x="106736" y="20577"/>
                  </a:lnTo>
                  <a:lnTo>
                    <a:pt x="106760" y="21131"/>
                  </a:lnTo>
                  <a:lnTo>
                    <a:pt x="106792" y="21685"/>
                  </a:lnTo>
                  <a:lnTo>
                    <a:pt x="106847" y="22239"/>
                  </a:lnTo>
                  <a:lnTo>
                    <a:pt x="106910" y="22786"/>
                  </a:lnTo>
                  <a:lnTo>
                    <a:pt x="106997" y="23333"/>
                  </a:lnTo>
                  <a:lnTo>
                    <a:pt x="107092" y="23881"/>
                  </a:lnTo>
                  <a:lnTo>
                    <a:pt x="107195" y="24421"/>
                  </a:lnTo>
                  <a:lnTo>
                    <a:pt x="107321" y="24962"/>
                  </a:lnTo>
                  <a:lnTo>
                    <a:pt x="107463" y="25496"/>
                  </a:lnTo>
                  <a:lnTo>
                    <a:pt x="107613" y="26030"/>
                  </a:lnTo>
                  <a:lnTo>
                    <a:pt x="107779" y="26557"/>
                  </a:lnTo>
                  <a:lnTo>
                    <a:pt x="107961" y="27078"/>
                  </a:lnTo>
                  <a:lnTo>
                    <a:pt x="108001" y="27144"/>
                  </a:lnTo>
                  <a:lnTo>
                    <a:pt x="108040" y="27218"/>
                  </a:lnTo>
                  <a:lnTo>
                    <a:pt x="108095" y="27278"/>
                  </a:lnTo>
                  <a:lnTo>
                    <a:pt x="108159" y="27338"/>
                  </a:lnTo>
                  <a:lnTo>
                    <a:pt x="107455" y="27425"/>
                  </a:lnTo>
                  <a:lnTo>
                    <a:pt x="107108" y="27478"/>
                  </a:lnTo>
                  <a:lnTo>
                    <a:pt x="106768" y="27531"/>
                  </a:lnTo>
                  <a:lnTo>
                    <a:pt x="106436" y="27592"/>
                  </a:lnTo>
                  <a:lnTo>
                    <a:pt x="106104" y="27652"/>
                  </a:lnTo>
                  <a:lnTo>
                    <a:pt x="105780" y="27725"/>
                  </a:lnTo>
                  <a:lnTo>
                    <a:pt x="105464" y="27805"/>
                  </a:lnTo>
                  <a:lnTo>
                    <a:pt x="105306" y="27858"/>
                  </a:lnTo>
                  <a:lnTo>
                    <a:pt x="105156" y="27919"/>
                  </a:lnTo>
                  <a:lnTo>
                    <a:pt x="105014" y="27999"/>
                  </a:lnTo>
                  <a:lnTo>
                    <a:pt x="104951" y="28045"/>
                  </a:lnTo>
                  <a:lnTo>
                    <a:pt x="104879" y="28092"/>
                  </a:lnTo>
                  <a:lnTo>
                    <a:pt x="104824" y="28139"/>
                  </a:lnTo>
                  <a:lnTo>
                    <a:pt x="104761" y="28192"/>
                  </a:lnTo>
                  <a:lnTo>
                    <a:pt x="104713" y="28252"/>
                  </a:lnTo>
                  <a:lnTo>
                    <a:pt x="104666" y="28312"/>
                  </a:lnTo>
                  <a:lnTo>
                    <a:pt x="104627" y="28372"/>
                  </a:lnTo>
                  <a:lnTo>
                    <a:pt x="104595" y="28439"/>
                  </a:lnTo>
                  <a:lnTo>
                    <a:pt x="104571" y="28506"/>
                  </a:lnTo>
                  <a:lnTo>
                    <a:pt x="104555" y="28573"/>
                  </a:lnTo>
                  <a:lnTo>
                    <a:pt x="104524" y="28766"/>
                  </a:lnTo>
                  <a:lnTo>
                    <a:pt x="104492" y="28966"/>
                  </a:lnTo>
                  <a:lnTo>
                    <a:pt x="104453" y="29367"/>
                  </a:lnTo>
                  <a:lnTo>
                    <a:pt x="104429" y="29767"/>
                  </a:lnTo>
                  <a:lnTo>
                    <a:pt x="104421" y="30174"/>
                  </a:lnTo>
                  <a:lnTo>
                    <a:pt x="104429" y="30582"/>
                  </a:lnTo>
                  <a:lnTo>
                    <a:pt x="104445" y="30989"/>
                  </a:lnTo>
                  <a:lnTo>
                    <a:pt x="104476" y="31396"/>
                  </a:lnTo>
                  <a:lnTo>
                    <a:pt x="104508" y="31810"/>
                  </a:lnTo>
                  <a:lnTo>
                    <a:pt x="104555" y="32217"/>
                  </a:lnTo>
                  <a:lnTo>
                    <a:pt x="104611" y="32631"/>
                  </a:lnTo>
                  <a:lnTo>
                    <a:pt x="104721" y="33445"/>
                  </a:lnTo>
                  <a:lnTo>
                    <a:pt x="104840" y="34259"/>
                  </a:lnTo>
                  <a:lnTo>
                    <a:pt x="104951" y="35060"/>
                  </a:lnTo>
                  <a:lnTo>
                    <a:pt x="102746" y="35087"/>
                  </a:lnTo>
                  <a:lnTo>
                    <a:pt x="100533" y="35120"/>
                  </a:lnTo>
                  <a:lnTo>
                    <a:pt x="98329" y="35160"/>
                  </a:lnTo>
                  <a:lnTo>
                    <a:pt x="96124" y="35207"/>
                  </a:lnTo>
                  <a:lnTo>
                    <a:pt x="93920" y="35260"/>
                  </a:lnTo>
                  <a:lnTo>
                    <a:pt x="91707" y="35314"/>
                  </a:lnTo>
                  <a:lnTo>
                    <a:pt x="89503" y="35374"/>
                  </a:lnTo>
                  <a:lnTo>
                    <a:pt x="87298" y="35440"/>
                  </a:lnTo>
                  <a:lnTo>
                    <a:pt x="85094" y="35520"/>
                  </a:lnTo>
                  <a:lnTo>
                    <a:pt x="82889" y="35601"/>
                  </a:lnTo>
                  <a:lnTo>
                    <a:pt x="80684" y="35687"/>
                  </a:lnTo>
                  <a:lnTo>
                    <a:pt x="78480" y="35781"/>
                  </a:lnTo>
                  <a:lnTo>
                    <a:pt x="76283" y="35881"/>
                  </a:lnTo>
                  <a:lnTo>
                    <a:pt x="74079" y="35994"/>
                  </a:lnTo>
                  <a:lnTo>
                    <a:pt x="71882" y="36108"/>
                  </a:lnTo>
                  <a:lnTo>
                    <a:pt x="69677" y="36235"/>
                  </a:lnTo>
                  <a:lnTo>
                    <a:pt x="68864" y="36288"/>
                  </a:lnTo>
                  <a:lnTo>
                    <a:pt x="68081" y="36361"/>
                  </a:lnTo>
                  <a:lnTo>
                    <a:pt x="67702" y="36395"/>
                  </a:lnTo>
                  <a:lnTo>
                    <a:pt x="67338" y="36441"/>
                  </a:lnTo>
                  <a:lnTo>
                    <a:pt x="66983" y="36482"/>
                  </a:lnTo>
                  <a:lnTo>
                    <a:pt x="66627" y="36535"/>
                  </a:lnTo>
                  <a:lnTo>
                    <a:pt x="66288" y="36582"/>
                  </a:lnTo>
                  <a:lnTo>
                    <a:pt x="65956" y="36635"/>
                  </a:lnTo>
                  <a:lnTo>
                    <a:pt x="65632" y="36695"/>
                  </a:lnTo>
                  <a:lnTo>
                    <a:pt x="65316" y="36755"/>
                  </a:lnTo>
                  <a:lnTo>
                    <a:pt x="65007" y="36822"/>
                  </a:lnTo>
                  <a:lnTo>
                    <a:pt x="64707" y="36889"/>
                  </a:lnTo>
                  <a:lnTo>
                    <a:pt x="64415" y="36955"/>
                  </a:lnTo>
                  <a:lnTo>
                    <a:pt x="64130" y="37029"/>
                  </a:lnTo>
                  <a:lnTo>
                    <a:pt x="63854" y="37109"/>
                  </a:lnTo>
                  <a:lnTo>
                    <a:pt x="63585" y="37189"/>
                  </a:lnTo>
                  <a:lnTo>
                    <a:pt x="63324" y="37269"/>
                  </a:lnTo>
                  <a:lnTo>
                    <a:pt x="63064" y="37356"/>
                  </a:lnTo>
                  <a:lnTo>
                    <a:pt x="62819" y="37449"/>
                  </a:lnTo>
                  <a:lnTo>
                    <a:pt x="62582" y="37543"/>
                  </a:lnTo>
                  <a:lnTo>
                    <a:pt x="62345" y="37636"/>
                  </a:lnTo>
                  <a:lnTo>
                    <a:pt x="62123" y="37736"/>
                  </a:lnTo>
                  <a:lnTo>
                    <a:pt x="61902" y="37836"/>
                  </a:lnTo>
                  <a:lnTo>
                    <a:pt x="61689" y="37943"/>
                  </a:lnTo>
                  <a:lnTo>
                    <a:pt x="61483" y="38050"/>
                  </a:lnTo>
                  <a:lnTo>
                    <a:pt x="61286" y="38163"/>
                  </a:lnTo>
                  <a:lnTo>
                    <a:pt x="61096" y="38277"/>
                  </a:lnTo>
                  <a:lnTo>
                    <a:pt x="60907" y="38397"/>
                  </a:lnTo>
                  <a:lnTo>
                    <a:pt x="60725" y="38517"/>
                  </a:lnTo>
                  <a:lnTo>
                    <a:pt x="60551" y="38644"/>
                  </a:lnTo>
                  <a:lnTo>
                    <a:pt x="60385" y="38771"/>
                  </a:lnTo>
                  <a:lnTo>
                    <a:pt x="60219" y="38904"/>
                  </a:lnTo>
                  <a:lnTo>
                    <a:pt x="60061" y="39038"/>
                  </a:lnTo>
                  <a:lnTo>
                    <a:pt x="59911" y="39178"/>
                  </a:lnTo>
                  <a:lnTo>
                    <a:pt x="59769" y="39318"/>
                  </a:lnTo>
                  <a:lnTo>
                    <a:pt x="59626" y="39458"/>
                  </a:lnTo>
                  <a:lnTo>
                    <a:pt x="59492" y="39605"/>
                  </a:lnTo>
                  <a:lnTo>
                    <a:pt x="59366" y="39759"/>
                  </a:lnTo>
                  <a:lnTo>
                    <a:pt x="59239" y="39912"/>
                  </a:lnTo>
                  <a:lnTo>
                    <a:pt x="59121" y="40066"/>
                  </a:lnTo>
                  <a:lnTo>
                    <a:pt x="59002" y="40226"/>
                  </a:lnTo>
                  <a:lnTo>
                    <a:pt x="58899" y="40393"/>
                  </a:lnTo>
                  <a:lnTo>
                    <a:pt x="58789" y="40559"/>
                  </a:lnTo>
                  <a:lnTo>
                    <a:pt x="58694" y="40726"/>
                  </a:lnTo>
                  <a:lnTo>
                    <a:pt x="58591" y="40900"/>
                  </a:lnTo>
                  <a:lnTo>
                    <a:pt x="58504" y="41080"/>
                  </a:lnTo>
                  <a:lnTo>
                    <a:pt x="58417" y="41260"/>
                  </a:lnTo>
                  <a:lnTo>
                    <a:pt x="58331" y="41440"/>
                  </a:lnTo>
                  <a:lnTo>
                    <a:pt x="58252" y="41627"/>
                  </a:lnTo>
                  <a:lnTo>
                    <a:pt x="58173" y="41821"/>
                  </a:lnTo>
                  <a:lnTo>
                    <a:pt x="58038" y="42208"/>
                  </a:lnTo>
                  <a:lnTo>
                    <a:pt x="57912" y="42608"/>
                  </a:lnTo>
                  <a:lnTo>
                    <a:pt x="57801" y="43022"/>
                  </a:lnTo>
                  <a:lnTo>
                    <a:pt x="57698" y="43449"/>
                  </a:lnTo>
                  <a:lnTo>
                    <a:pt x="57612" y="43890"/>
                  </a:lnTo>
                  <a:lnTo>
                    <a:pt x="57533" y="44344"/>
                  </a:lnTo>
                  <a:lnTo>
                    <a:pt x="55407" y="44237"/>
                  </a:lnTo>
                  <a:lnTo>
                    <a:pt x="53274" y="44130"/>
                  </a:lnTo>
                  <a:lnTo>
                    <a:pt x="51140" y="44023"/>
                  </a:lnTo>
                  <a:lnTo>
                    <a:pt x="49014" y="43937"/>
                  </a:lnTo>
                  <a:lnTo>
                    <a:pt x="48856" y="43937"/>
                  </a:lnTo>
                  <a:lnTo>
                    <a:pt x="48698" y="43950"/>
                  </a:lnTo>
                  <a:lnTo>
                    <a:pt x="48548" y="43983"/>
                  </a:lnTo>
                  <a:lnTo>
                    <a:pt x="48406" y="44023"/>
                  </a:lnTo>
                  <a:lnTo>
                    <a:pt x="48272" y="44083"/>
                  </a:lnTo>
                  <a:lnTo>
                    <a:pt x="48145" y="44150"/>
                  </a:lnTo>
                  <a:lnTo>
                    <a:pt x="48035" y="44230"/>
                  </a:lnTo>
                  <a:lnTo>
                    <a:pt x="47924" y="44317"/>
                  </a:lnTo>
                  <a:lnTo>
                    <a:pt x="47821" y="44410"/>
                  </a:lnTo>
                  <a:lnTo>
                    <a:pt x="47734" y="44511"/>
                  </a:lnTo>
                  <a:lnTo>
                    <a:pt x="47655" y="44617"/>
                  </a:lnTo>
                  <a:lnTo>
                    <a:pt x="47592" y="44738"/>
                  </a:lnTo>
                  <a:lnTo>
                    <a:pt x="47537" y="44851"/>
                  </a:lnTo>
                  <a:lnTo>
                    <a:pt x="47497" y="44978"/>
                  </a:lnTo>
                  <a:lnTo>
                    <a:pt x="47474" y="45098"/>
                  </a:lnTo>
                  <a:lnTo>
                    <a:pt x="47466" y="45225"/>
                  </a:lnTo>
                  <a:lnTo>
                    <a:pt x="47292" y="50177"/>
                  </a:lnTo>
                  <a:lnTo>
                    <a:pt x="47205" y="52646"/>
                  </a:lnTo>
                  <a:lnTo>
                    <a:pt x="47134" y="55109"/>
                  </a:lnTo>
                  <a:lnTo>
                    <a:pt x="46549" y="55183"/>
                  </a:lnTo>
                  <a:lnTo>
                    <a:pt x="45972" y="55256"/>
                  </a:lnTo>
                  <a:lnTo>
                    <a:pt x="45396" y="55336"/>
                  </a:lnTo>
                  <a:lnTo>
                    <a:pt x="44827" y="55423"/>
                  </a:lnTo>
                  <a:lnTo>
                    <a:pt x="44266" y="55510"/>
                  </a:lnTo>
                  <a:lnTo>
                    <a:pt x="43705" y="55603"/>
                  </a:lnTo>
                  <a:lnTo>
                    <a:pt x="43144" y="55703"/>
                  </a:lnTo>
                  <a:lnTo>
                    <a:pt x="42598" y="55803"/>
                  </a:lnTo>
                  <a:lnTo>
                    <a:pt x="42045" y="55917"/>
                  </a:lnTo>
                  <a:lnTo>
                    <a:pt x="41508" y="56024"/>
                  </a:lnTo>
                  <a:lnTo>
                    <a:pt x="40963" y="56144"/>
                  </a:lnTo>
                  <a:lnTo>
                    <a:pt x="40433" y="56264"/>
                  </a:lnTo>
                  <a:lnTo>
                    <a:pt x="39904" y="56391"/>
                  </a:lnTo>
                  <a:lnTo>
                    <a:pt x="39374" y="56518"/>
                  </a:lnTo>
                  <a:lnTo>
                    <a:pt x="38861" y="56651"/>
                  </a:lnTo>
                  <a:lnTo>
                    <a:pt x="38339" y="56791"/>
                  </a:lnTo>
                  <a:lnTo>
                    <a:pt x="37826" y="56931"/>
                  </a:lnTo>
                  <a:lnTo>
                    <a:pt x="37320" y="57078"/>
                  </a:lnTo>
                  <a:lnTo>
                    <a:pt x="36814" y="57232"/>
                  </a:lnTo>
                  <a:lnTo>
                    <a:pt x="36316" y="57385"/>
                  </a:lnTo>
                  <a:lnTo>
                    <a:pt x="35827" y="57545"/>
                  </a:lnTo>
                  <a:lnTo>
                    <a:pt x="35329" y="57712"/>
                  </a:lnTo>
                  <a:lnTo>
                    <a:pt x="34847" y="57879"/>
                  </a:lnTo>
                  <a:lnTo>
                    <a:pt x="34365" y="58053"/>
                  </a:lnTo>
                  <a:lnTo>
                    <a:pt x="33883" y="58226"/>
                  </a:lnTo>
                  <a:lnTo>
                    <a:pt x="33409" y="58406"/>
                  </a:lnTo>
                  <a:lnTo>
                    <a:pt x="32942" y="58593"/>
                  </a:lnTo>
                  <a:lnTo>
                    <a:pt x="32476" y="58780"/>
                  </a:lnTo>
                  <a:lnTo>
                    <a:pt x="32018" y="58974"/>
                  </a:lnTo>
                  <a:lnTo>
                    <a:pt x="31560" y="59167"/>
                  </a:lnTo>
                  <a:lnTo>
                    <a:pt x="31109" y="59367"/>
                  </a:lnTo>
                  <a:lnTo>
                    <a:pt x="30659" y="59568"/>
                  </a:lnTo>
                  <a:lnTo>
                    <a:pt x="30216" y="59775"/>
                  </a:lnTo>
                  <a:lnTo>
                    <a:pt x="29774" y="59988"/>
                  </a:lnTo>
                  <a:lnTo>
                    <a:pt x="29339" y="60202"/>
                  </a:lnTo>
                  <a:lnTo>
                    <a:pt x="28905" y="60422"/>
                  </a:lnTo>
                  <a:lnTo>
                    <a:pt x="28478" y="60642"/>
                  </a:lnTo>
                  <a:lnTo>
                    <a:pt x="28059" y="60869"/>
                  </a:lnTo>
                  <a:lnTo>
                    <a:pt x="27640" y="61103"/>
                  </a:lnTo>
                  <a:lnTo>
                    <a:pt x="27222" y="61336"/>
                  </a:lnTo>
                  <a:lnTo>
                    <a:pt x="26811" y="61570"/>
                  </a:lnTo>
                  <a:lnTo>
                    <a:pt x="26400" y="61810"/>
                  </a:lnTo>
                  <a:lnTo>
                    <a:pt x="25997" y="62057"/>
                  </a:lnTo>
                  <a:lnTo>
                    <a:pt x="25602" y="62304"/>
                  </a:lnTo>
                  <a:lnTo>
                    <a:pt x="25207" y="62551"/>
                  </a:lnTo>
                  <a:lnTo>
                    <a:pt x="24812" y="62805"/>
                  </a:lnTo>
                  <a:lnTo>
                    <a:pt x="24424" y="63065"/>
                  </a:lnTo>
                  <a:lnTo>
                    <a:pt x="24045" y="63325"/>
                  </a:lnTo>
                  <a:lnTo>
                    <a:pt x="23666" y="63592"/>
                  </a:lnTo>
                  <a:lnTo>
                    <a:pt x="23287" y="63859"/>
                  </a:lnTo>
                  <a:lnTo>
                    <a:pt x="22915" y="64126"/>
                  </a:lnTo>
                  <a:lnTo>
                    <a:pt x="22552" y="64400"/>
                  </a:lnTo>
                  <a:lnTo>
                    <a:pt x="22188" y="64680"/>
                  </a:lnTo>
                  <a:lnTo>
                    <a:pt x="21833" y="64960"/>
                  </a:lnTo>
                  <a:lnTo>
                    <a:pt x="21477" y="65241"/>
                  </a:lnTo>
                  <a:lnTo>
                    <a:pt x="21122" y="65528"/>
                  </a:lnTo>
                  <a:lnTo>
                    <a:pt x="20774" y="65821"/>
                  </a:lnTo>
                  <a:lnTo>
                    <a:pt x="20434" y="66115"/>
                  </a:lnTo>
                  <a:lnTo>
                    <a:pt x="20094" y="66409"/>
                  </a:lnTo>
                  <a:lnTo>
                    <a:pt x="19755" y="66709"/>
                  </a:lnTo>
                  <a:lnTo>
                    <a:pt x="19423" y="67009"/>
                  </a:lnTo>
                  <a:lnTo>
                    <a:pt x="19099" y="67316"/>
                  </a:lnTo>
                  <a:lnTo>
                    <a:pt x="18775" y="67623"/>
                  </a:lnTo>
                  <a:lnTo>
                    <a:pt x="18451" y="67937"/>
                  </a:lnTo>
                  <a:lnTo>
                    <a:pt x="18135" y="68251"/>
                  </a:lnTo>
                  <a:lnTo>
                    <a:pt x="17819" y="68564"/>
                  </a:lnTo>
                  <a:lnTo>
                    <a:pt x="17510" y="68885"/>
                  </a:lnTo>
                  <a:lnTo>
                    <a:pt x="17210" y="69205"/>
                  </a:lnTo>
                  <a:lnTo>
                    <a:pt x="16902" y="69532"/>
                  </a:lnTo>
                  <a:lnTo>
                    <a:pt x="16610" y="69859"/>
                  </a:lnTo>
                  <a:lnTo>
                    <a:pt x="16317" y="70186"/>
                  </a:lnTo>
                  <a:lnTo>
                    <a:pt x="16025" y="70520"/>
                  </a:lnTo>
                  <a:lnTo>
                    <a:pt x="15741" y="70854"/>
                  </a:lnTo>
                  <a:lnTo>
                    <a:pt x="15456" y="71194"/>
                  </a:lnTo>
                  <a:lnTo>
                    <a:pt x="14903" y="71875"/>
                  </a:lnTo>
                  <a:lnTo>
                    <a:pt x="14358" y="72569"/>
                  </a:lnTo>
                  <a:lnTo>
                    <a:pt x="13836" y="73270"/>
                  </a:lnTo>
                  <a:lnTo>
                    <a:pt x="13323" y="73984"/>
                  </a:lnTo>
                  <a:lnTo>
                    <a:pt x="12833" y="74705"/>
                  </a:lnTo>
                  <a:lnTo>
                    <a:pt x="12351" y="75439"/>
                  </a:lnTo>
                  <a:lnTo>
                    <a:pt x="11884" y="76173"/>
                  </a:lnTo>
                  <a:lnTo>
                    <a:pt x="11426" y="76921"/>
                  </a:lnTo>
                  <a:lnTo>
                    <a:pt x="10992" y="77681"/>
                  </a:lnTo>
                  <a:lnTo>
                    <a:pt x="10565" y="78442"/>
                  </a:lnTo>
                  <a:lnTo>
                    <a:pt x="10154" y="79216"/>
                  </a:lnTo>
                  <a:lnTo>
                    <a:pt x="9759" y="79991"/>
                  </a:lnTo>
                  <a:lnTo>
                    <a:pt x="9372" y="80778"/>
                  </a:lnTo>
                  <a:lnTo>
                    <a:pt x="9008" y="81572"/>
                  </a:lnTo>
                  <a:lnTo>
                    <a:pt x="8653" y="82373"/>
                  </a:lnTo>
                  <a:lnTo>
                    <a:pt x="8305" y="83181"/>
                  </a:lnTo>
                  <a:lnTo>
                    <a:pt x="7981" y="83995"/>
                  </a:lnTo>
                  <a:lnTo>
                    <a:pt x="7665" y="84816"/>
                  </a:lnTo>
                  <a:lnTo>
                    <a:pt x="7365" y="85637"/>
                  </a:lnTo>
                  <a:lnTo>
                    <a:pt x="7072" y="86471"/>
                  </a:lnTo>
                  <a:lnTo>
                    <a:pt x="6804" y="87306"/>
                  </a:lnTo>
                  <a:lnTo>
                    <a:pt x="6535" y="88147"/>
                  </a:lnTo>
                  <a:lnTo>
                    <a:pt x="6290" y="88994"/>
                  </a:lnTo>
                  <a:lnTo>
                    <a:pt x="6053" y="89842"/>
                  </a:lnTo>
                  <a:lnTo>
                    <a:pt x="5832" y="90696"/>
                  </a:lnTo>
                  <a:lnTo>
                    <a:pt x="5618" y="91557"/>
                  </a:lnTo>
                  <a:lnTo>
                    <a:pt x="5421" y="92418"/>
                  </a:lnTo>
                  <a:lnTo>
                    <a:pt x="5350" y="92425"/>
                  </a:lnTo>
                  <a:lnTo>
                    <a:pt x="5279" y="92431"/>
                  </a:lnTo>
                  <a:lnTo>
                    <a:pt x="5215" y="92451"/>
                  </a:lnTo>
                  <a:lnTo>
                    <a:pt x="5152" y="92471"/>
                  </a:lnTo>
                  <a:lnTo>
                    <a:pt x="5097" y="92491"/>
                  </a:lnTo>
                  <a:lnTo>
                    <a:pt x="5042" y="92525"/>
                  </a:lnTo>
                  <a:lnTo>
                    <a:pt x="4986" y="92558"/>
                  </a:lnTo>
                  <a:lnTo>
                    <a:pt x="4939" y="92598"/>
                  </a:lnTo>
                  <a:lnTo>
                    <a:pt x="4899" y="92638"/>
                  </a:lnTo>
                  <a:lnTo>
                    <a:pt x="4860" y="92678"/>
                  </a:lnTo>
                  <a:lnTo>
                    <a:pt x="4828" y="92725"/>
                  </a:lnTo>
                  <a:lnTo>
                    <a:pt x="4797" y="92772"/>
                  </a:lnTo>
                  <a:lnTo>
                    <a:pt x="4749" y="92879"/>
                  </a:lnTo>
                  <a:lnTo>
                    <a:pt x="4718" y="92985"/>
                  </a:lnTo>
                  <a:lnTo>
                    <a:pt x="4710" y="93099"/>
                  </a:lnTo>
                  <a:lnTo>
                    <a:pt x="4710" y="93219"/>
                  </a:lnTo>
                  <a:lnTo>
                    <a:pt x="4733" y="93332"/>
                  </a:lnTo>
                  <a:lnTo>
                    <a:pt x="4749" y="93386"/>
                  </a:lnTo>
                  <a:lnTo>
                    <a:pt x="4773" y="93439"/>
                  </a:lnTo>
                  <a:lnTo>
                    <a:pt x="4805" y="93493"/>
                  </a:lnTo>
                  <a:lnTo>
                    <a:pt x="4836" y="93539"/>
                  </a:lnTo>
                  <a:lnTo>
                    <a:pt x="4876" y="93586"/>
                  </a:lnTo>
                  <a:lnTo>
                    <a:pt x="4915" y="93633"/>
                  </a:lnTo>
                  <a:lnTo>
                    <a:pt x="4963" y="93679"/>
                  </a:lnTo>
                  <a:lnTo>
                    <a:pt x="5010" y="93713"/>
                  </a:lnTo>
                  <a:lnTo>
                    <a:pt x="5073" y="93753"/>
                  </a:lnTo>
                  <a:lnTo>
                    <a:pt x="5129" y="93786"/>
                  </a:lnTo>
                  <a:lnTo>
                    <a:pt x="4994" y="94487"/>
                  </a:lnTo>
                  <a:lnTo>
                    <a:pt x="4868" y="95201"/>
                  </a:lnTo>
                  <a:lnTo>
                    <a:pt x="4749" y="95909"/>
                  </a:lnTo>
                  <a:lnTo>
                    <a:pt x="4639" y="96623"/>
                  </a:lnTo>
                  <a:lnTo>
                    <a:pt x="4536" y="97337"/>
                  </a:lnTo>
                  <a:lnTo>
                    <a:pt x="4441" y="98058"/>
                  </a:lnTo>
                  <a:lnTo>
                    <a:pt x="4354" y="98772"/>
                  </a:lnTo>
                  <a:lnTo>
                    <a:pt x="4275" y="99493"/>
                  </a:lnTo>
                  <a:lnTo>
                    <a:pt x="4204" y="100214"/>
                  </a:lnTo>
                  <a:lnTo>
                    <a:pt x="4141" y="100934"/>
                  </a:lnTo>
                  <a:lnTo>
                    <a:pt x="4086" y="101655"/>
                  </a:lnTo>
                  <a:lnTo>
                    <a:pt x="4038" y="102376"/>
                  </a:lnTo>
                  <a:lnTo>
                    <a:pt x="3999" y="103097"/>
                  </a:lnTo>
                  <a:lnTo>
                    <a:pt x="3967" y="103824"/>
                  </a:lnTo>
                  <a:lnTo>
                    <a:pt x="3943" y="104545"/>
                  </a:lnTo>
                  <a:lnTo>
                    <a:pt x="3927" y="105273"/>
                  </a:lnTo>
                  <a:lnTo>
                    <a:pt x="3912" y="105993"/>
                  </a:lnTo>
                  <a:lnTo>
                    <a:pt x="3912" y="106721"/>
                  </a:lnTo>
                  <a:lnTo>
                    <a:pt x="3912" y="107442"/>
                  </a:lnTo>
                  <a:lnTo>
                    <a:pt x="3927" y="108169"/>
                  </a:lnTo>
                  <a:lnTo>
                    <a:pt x="3943" y="108890"/>
                  </a:lnTo>
                  <a:lnTo>
                    <a:pt x="3975" y="109611"/>
                  </a:lnTo>
                  <a:lnTo>
                    <a:pt x="4007" y="110332"/>
                  </a:lnTo>
                  <a:lnTo>
                    <a:pt x="4046" y="111052"/>
                  </a:lnTo>
                  <a:lnTo>
                    <a:pt x="4093" y="111773"/>
                  </a:lnTo>
                  <a:lnTo>
                    <a:pt x="4149" y="112494"/>
                  </a:lnTo>
                  <a:lnTo>
                    <a:pt x="4212" y="113208"/>
                  </a:lnTo>
                  <a:lnTo>
                    <a:pt x="4283" y="113922"/>
                  </a:lnTo>
                  <a:lnTo>
                    <a:pt x="4354" y="114636"/>
                  </a:lnTo>
                  <a:lnTo>
                    <a:pt x="4441" y="115351"/>
                  </a:lnTo>
                  <a:lnTo>
                    <a:pt x="4528" y="116065"/>
                  </a:lnTo>
                  <a:lnTo>
                    <a:pt x="4623" y="116772"/>
                  </a:lnTo>
                  <a:lnTo>
                    <a:pt x="4536" y="116799"/>
                  </a:lnTo>
                  <a:lnTo>
                    <a:pt x="4457" y="116839"/>
                  </a:lnTo>
                  <a:lnTo>
                    <a:pt x="4378" y="116879"/>
                  </a:lnTo>
                  <a:lnTo>
                    <a:pt x="4307" y="116919"/>
                  </a:lnTo>
                  <a:lnTo>
                    <a:pt x="4244" y="116972"/>
                  </a:lnTo>
                  <a:lnTo>
                    <a:pt x="4188" y="117026"/>
                  </a:lnTo>
                  <a:lnTo>
                    <a:pt x="4141" y="117079"/>
                  </a:lnTo>
                  <a:lnTo>
                    <a:pt x="4093" y="117139"/>
                  </a:lnTo>
                  <a:lnTo>
                    <a:pt x="4054" y="117206"/>
                  </a:lnTo>
                  <a:lnTo>
                    <a:pt x="4022" y="117266"/>
                  </a:lnTo>
                  <a:lnTo>
                    <a:pt x="3999" y="117333"/>
                  </a:lnTo>
                  <a:lnTo>
                    <a:pt x="3975" y="117406"/>
                  </a:lnTo>
                  <a:lnTo>
                    <a:pt x="3959" y="117473"/>
                  </a:lnTo>
                  <a:lnTo>
                    <a:pt x="3959" y="117540"/>
                  </a:lnTo>
                  <a:lnTo>
                    <a:pt x="3951" y="117613"/>
                  </a:lnTo>
                  <a:lnTo>
                    <a:pt x="3959" y="117687"/>
                  </a:lnTo>
                  <a:lnTo>
                    <a:pt x="3975" y="117753"/>
                  </a:lnTo>
                  <a:lnTo>
                    <a:pt x="3991" y="117820"/>
                  </a:lnTo>
                  <a:lnTo>
                    <a:pt x="4014" y="117887"/>
                  </a:lnTo>
                  <a:lnTo>
                    <a:pt x="4046" y="117954"/>
                  </a:lnTo>
                  <a:lnTo>
                    <a:pt x="4078" y="118020"/>
                  </a:lnTo>
                  <a:lnTo>
                    <a:pt x="4125" y="118080"/>
                  </a:lnTo>
                  <a:lnTo>
                    <a:pt x="4172" y="118140"/>
                  </a:lnTo>
                  <a:lnTo>
                    <a:pt x="4228" y="118194"/>
                  </a:lnTo>
                  <a:lnTo>
                    <a:pt x="4283" y="118241"/>
                  </a:lnTo>
                  <a:lnTo>
                    <a:pt x="4354" y="118287"/>
                  </a:lnTo>
                  <a:lnTo>
                    <a:pt x="4425" y="118327"/>
                  </a:lnTo>
                  <a:lnTo>
                    <a:pt x="4504" y="118367"/>
                  </a:lnTo>
                  <a:lnTo>
                    <a:pt x="4591" y="118401"/>
                  </a:lnTo>
                  <a:lnTo>
                    <a:pt x="4686" y="118421"/>
                  </a:lnTo>
                  <a:lnTo>
                    <a:pt x="4781" y="118441"/>
                  </a:lnTo>
                  <a:lnTo>
                    <a:pt x="4892" y="118454"/>
                  </a:lnTo>
                  <a:lnTo>
                    <a:pt x="5018" y="119222"/>
                  </a:lnTo>
                  <a:lnTo>
                    <a:pt x="5152" y="119989"/>
                  </a:lnTo>
                  <a:lnTo>
                    <a:pt x="5302" y="120750"/>
                  </a:lnTo>
                  <a:lnTo>
                    <a:pt x="5453" y="121511"/>
                  </a:lnTo>
                  <a:lnTo>
                    <a:pt x="5611" y="122265"/>
                  </a:lnTo>
                  <a:lnTo>
                    <a:pt x="5784" y="123019"/>
                  </a:lnTo>
                  <a:lnTo>
                    <a:pt x="5958" y="123767"/>
                  </a:lnTo>
                  <a:lnTo>
                    <a:pt x="6140" y="124514"/>
                  </a:lnTo>
                  <a:lnTo>
                    <a:pt x="6338" y="125255"/>
                  </a:lnTo>
                  <a:lnTo>
                    <a:pt x="6535" y="125989"/>
                  </a:lnTo>
                  <a:lnTo>
                    <a:pt x="6740" y="126717"/>
                  </a:lnTo>
                  <a:lnTo>
                    <a:pt x="6954" y="127444"/>
                  </a:lnTo>
                  <a:lnTo>
                    <a:pt x="7175" y="128165"/>
                  </a:lnTo>
                  <a:lnTo>
                    <a:pt x="7404" y="128886"/>
                  </a:lnTo>
                  <a:lnTo>
                    <a:pt x="7633" y="129600"/>
                  </a:lnTo>
                  <a:lnTo>
                    <a:pt x="7878" y="130301"/>
                  </a:lnTo>
                  <a:lnTo>
                    <a:pt x="7594" y="130461"/>
                  </a:lnTo>
                  <a:lnTo>
                    <a:pt x="7317" y="130615"/>
                  </a:lnTo>
                  <a:lnTo>
                    <a:pt x="7049" y="130781"/>
                  </a:lnTo>
                  <a:lnTo>
                    <a:pt x="6788" y="130942"/>
                  </a:lnTo>
                  <a:lnTo>
                    <a:pt x="6527" y="131108"/>
                  </a:lnTo>
                  <a:lnTo>
                    <a:pt x="6274" y="131282"/>
                  </a:lnTo>
                  <a:lnTo>
                    <a:pt x="6021" y="131455"/>
                  </a:lnTo>
                  <a:lnTo>
                    <a:pt x="5776" y="131636"/>
                  </a:lnTo>
                  <a:lnTo>
                    <a:pt x="5539" y="131816"/>
                  </a:lnTo>
                  <a:lnTo>
                    <a:pt x="5310" y="131996"/>
                  </a:lnTo>
                  <a:lnTo>
                    <a:pt x="5081" y="132183"/>
                  </a:lnTo>
                  <a:lnTo>
                    <a:pt x="4860" y="132370"/>
                  </a:lnTo>
                  <a:lnTo>
                    <a:pt x="4647" y="132563"/>
                  </a:lnTo>
                  <a:lnTo>
                    <a:pt x="4433" y="132757"/>
                  </a:lnTo>
                  <a:lnTo>
                    <a:pt x="4228" y="132950"/>
                  </a:lnTo>
                  <a:lnTo>
                    <a:pt x="4030" y="133151"/>
                  </a:lnTo>
                  <a:lnTo>
                    <a:pt x="3833" y="133351"/>
                  </a:lnTo>
                  <a:lnTo>
                    <a:pt x="3643" y="133558"/>
                  </a:lnTo>
                  <a:lnTo>
                    <a:pt x="3461" y="133765"/>
                  </a:lnTo>
                  <a:lnTo>
                    <a:pt x="3280" y="133972"/>
                  </a:lnTo>
                  <a:lnTo>
                    <a:pt x="3106" y="134185"/>
                  </a:lnTo>
                  <a:lnTo>
                    <a:pt x="2932" y="134399"/>
                  </a:lnTo>
                  <a:lnTo>
                    <a:pt x="2774" y="134612"/>
                  </a:lnTo>
                  <a:lnTo>
                    <a:pt x="2608" y="134833"/>
                  </a:lnTo>
                  <a:lnTo>
                    <a:pt x="2458" y="135053"/>
                  </a:lnTo>
                  <a:lnTo>
                    <a:pt x="2308" y="135280"/>
                  </a:lnTo>
                  <a:lnTo>
                    <a:pt x="2165" y="135500"/>
                  </a:lnTo>
                  <a:lnTo>
                    <a:pt x="2023" y="135727"/>
                  </a:lnTo>
                  <a:lnTo>
                    <a:pt x="1889" y="135954"/>
                  </a:lnTo>
                  <a:lnTo>
                    <a:pt x="1755" y="136187"/>
                  </a:lnTo>
                  <a:lnTo>
                    <a:pt x="1636" y="136421"/>
                  </a:lnTo>
                  <a:lnTo>
                    <a:pt x="1510" y="136655"/>
                  </a:lnTo>
                  <a:lnTo>
                    <a:pt x="1399" y="136888"/>
                  </a:lnTo>
                  <a:lnTo>
                    <a:pt x="1288" y="137129"/>
                  </a:lnTo>
                  <a:lnTo>
                    <a:pt x="1178" y="137369"/>
                  </a:lnTo>
                  <a:lnTo>
                    <a:pt x="1083" y="137609"/>
                  </a:lnTo>
                  <a:lnTo>
                    <a:pt x="980" y="137849"/>
                  </a:lnTo>
                  <a:lnTo>
                    <a:pt x="893" y="138096"/>
                  </a:lnTo>
                  <a:lnTo>
                    <a:pt x="806" y="138343"/>
                  </a:lnTo>
                  <a:lnTo>
                    <a:pt x="719" y="138590"/>
                  </a:lnTo>
                  <a:lnTo>
                    <a:pt x="648" y="138837"/>
                  </a:lnTo>
                  <a:lnTo>
                    <a:pt x="569" y="139091"/>
                  </a:lnTo>
                  <a:lnTo>
                    <a:pt x="506" y="139338"/>
                  </a:lnTo>
                  <a:lnTo>
                    <a:pt x="435" y="139591"/>
                  </a:lnTo>
                  <a:lnTo>
                    <a:pt x="324" y="140099"/>
                  </a:lnTo>
                  <a:lnTo>
                    <a:pt x="230" y="140612"/>
                  </a:lnTo>
                  <a:lnTo>
                    <a:pt x="150" y="141133"/>
                  </a:lnTo>
                  <a:lnTo>
                    <a:pt x="87" y="141654"/>
                  </a:lnTo>
                  <a:lnTo>
                    <a:pt x="40" y="142174"/>
                  </a:lnTo>
                  <a:lnTo>
                    <a:pt x="16" y="142702"/>
                  </a:lnTo>
                  <a:lnTo>
                    <a:pt x="0" y="143229"/>
                  </a:lnTo>
                  <a:lnTo>
                    <a:pt x="8" y="143763"/>
                  </a:lnTo>
                  <a:lnTo>
                    <a:pt x="32" y="144297"/>
                  </a:lnTo>
                  <a:lnTo>
                    <a:pt x="71" y="144831"/>
                  </a:lnTo>
                  <a:lnTo>
                    <a:pt x="119" y="145365"/>
                  </a:lnTo>
                  <a:lnTo>
                    <a:pt x="190" y="145898"/>
                  </a:lnTo>
                  <a:lnTo>
                    <a:pt x="277" y="146432"/>
                  </a:lnTo>
                  <a:lnTo>
                    <a:pt x="380" y="146973"/>
                  </a:lnTo>
                  <a:lnTo>
                    <a:pt x="498" y="147507"/>
                  </a:lnTo>
                  <a:lnTo>
                    <a:pt x="625" y="148041"/>
                  </a:lnTo>
                  <a:lnTo>
                    <a:pt x="775" y="148568"/>
                  </a:lnTo>
                  <a:lnTo>
                    <a:pt x="933" y="149102"/>
                  </a:lnTo>
                  <a:lnTo>
                    <a:pt x="1114" y="149629"/>
                  </a:lnTo>
                  <a:lnTo>
                    <a:pt x="1304" y="150157"/>
                  </a:lnTo>
                  <a:lnTo>
                    <a:pt x="1502" y="150677"/>
                  </a:lnTo>
                  <a:lnTo>
                    <a:pt x="1723" y="151198"/>
                  </a:lnTo>
                  <a:lnTo>
                    <a:pt x="1952" y="151712"/>
                  </a:lnTo>
                  <a:lnTo>
                    <a:pt x="2197" y="152226"/>
                  </a:lnTo>
                  <a:lnTo>
                    <a:pt x="2458" y="152733"/>
                  </a:lnTo>
                  <a:lnTo>
                    <a:pt x="2726" y="153233"/>
                  </a:lnTo>
                  <a:lnTo>
                    <a:pt x="3011" y="153727"/>
                  </a:lnTo>
                  <a:lnTo>
                    <a:pt x="3303" y="154221"/>
                  </a:lnTo>
                  <a:lnTo>
                    <a:pt x="3619" y="154702"/>
                  </a:lnTo>
                  <a:lnTo>
                    <a:pt x="3935" y="155182"/>
                  </a:lnTo>
                  <a:lnTo>
                    <a:pt x="4267" y="155649"/>
                  </a:lnTo>
                  <a:lnTo>
                    <a:pt x="4615" y="156117"/>
                  </a:lnTo>
                  <a:lnTo>
                    <a:pt x="4971" y="156571"/>
                  </a:lnTo>
                  <a:lnTo>
                    <a:pt x="5342" y="157018"/>
                  </a:lnTo>
                  <a:lnTo>
                    <a:pt x="5721" y="157458"/>
                  </a:lnTo>
                  <a:lnTo>
                    <a:pt x="6108" y="157892"/>
                  </a:lnTo>
                  <a:lnTo>
                    <a:pt x="6511" y="158312"/>
                  </a:lnTo>
                  <a:lnTo>
                    <a:pt x="6922" y="158720"/>
                  </a:lnTo>
                  <a:lnTo>
                    <a:pt x="7349" y="159127"/>
                  </a:lnTo>
                  <a:lnTo>
                    <a:pt x="7776" y="159514"/>
                  </a:lnTo>
                  <a:lnTo>
                    <a:pt x="8218" y="159894"/>
                  </a:lnTo>
                  <a:lnTo>
                    <a:pt x="8676" y="160268"/>
                  </a:lnTo>
                  <a:lnTo>
                    <a:pt x="8732" y="160308"/>
                  </a:lnTo>
                  <a:lnTo>
                    <a:pt x="8787" y="160341"/>
                  </a:lnTo>
                  <a:lnTo>
                    <a:pt x="8850" y="160375"/>
                  </a:lnTo>
                  <a:lnTo>
                    <a:pt x="8906" y="160395"/>
                  </a:lnTo>
                  <a:lnTo>
                    <a:pt x="8969" y="160415"/>
                  </a:lnTo>
                  <a:lnTo>
                    <a:pt x="9032" y="160435"/>
                  </a:lnTo>
                  <a:lnTo>
                    <a:pt x="9087" y="160442"/>
                  </a:lnTo>
                  <a:lnTo>
                    <a:pt x="9151" y="160448"/>
                  </a:lnTo>
                  <a:lnTo>
                    <a:pt x="9214" y="160455"/>
                  </a:lnTo>
                  <a:lnTo>
                    <a:pt x="9269" y="160448"/>
                  </a:lnTo>
                  <a:lnTo>
                    <a:pt x="9332" y="160442"/>
                  </a:lnTo>
                  <a:lnTo>
                    <a:pt x="9388" y="160435"/>
                  </a:lnTo>
                  <a:lnTo>
                    <a:pt x="9506" y="160401"/>
                  </a:lnTo>
                  <a:lnTo>
                    <a:pt x="9609" y="160355"/>
                  </a:lnTo>
                  <a:lnTo>
                    <a:pt x="9712" y="160301"/>
                  </a:lnTo>
                  <a:lnTo>
                    <a:pt x="9798" y="160228"/>
                  </a:lnTo>
                  <a:lnTo>
                    <a:pt x="9870" y="160148"/>
                  </a:lnTo>
                  <a:lnTo>
                    <a:pt x="9933" y="160061"/>
                  </a:lnTo>
                  <a:lnTo>
                    <a:pt x="9980" y="159968"/>
                  </a:lnTo>
                  <a:lnTo>
                    <a:pt x="9996" y="159914"/>
                  </a:lnTo>
                  <a:lnTo>
                    <a:pt x="10004" y="159868"/>
                  </a:lnTo>
                  <a:lnTo>
                    <a:pt x="10012" y="159814"/>
                  </a:lnTo>
                  <a:lnTo>
                    <a:pt x="10012" y="159761"/>
                  </a:lnTo>
                  <a:lnTo>
                    <a:pt x="10012" y="159701"/>
                  </a:lnTo>
                  <a:lnTo>
                    <a:pt x="10004" y="159647"/>
                  </a:lnTo>
                  <a:lnTo>
                    <a:pt x="10162" y="159627"/>
                  </a:lnTo>
                  <a:lnTo>
                    <a:pt x="10241" y="159607"/>
                  </a:lnTo>
                  <a:lnTo>
                    <a:pt x="10273" y="159594"/>
                  </a:lnTo>
                  <a:lnTo>
                    <a:pt x="10312" y="159574"/>
                  </a:lnTo>
                  <a:lnTo>
                    <a:pt x="10391" y="159521"/>
                  </a:lnTo>
                  <a:lnTo>
                    <a:pt x="10478" y="159487"/>
                  </a:lnTo>
                  <a:lnTo>
                    <a:pt x="10557" y="159454"/>
                  </a:lnTo>
                  <a:lnTo>
                    <a:pt x="10644" y="159427"/>
                  </a:lnTo>
                  <a:lnTo>
                    <a:pt x="10715" y="159380"/>
                  </a:lnTo>
                  <a:lnTo>
                    <a:pt x="10778" y="159327"/>
                  </a:lnTo>
                  <a:lnTo>
                    <a:pt x="10834" y="159267"/>
                  </a:lnTo>
                  <a:lnTo>
                    <a:pt x="10889" y="159200"/>
                  </a:lnTo>
                  <a:lnTo>
                    <a:pt x="11000" y="159160"/>
                  </a:lnTo>
                  <a:lnTo>
                    <a:pt x="11134" y="159120"/>
                  </a:lnTo>
                  <a:lnTo>
                    <a:pt x="11442" y="159040"/>
                  </a:lnTo>
                  <a:lnTo>
                    <a:pt x="11790" y="158960"/>
                  </a:lnTo>
                  <a:lnTo>
                    <a:pt x="12145" y="158886"/>
                  </a:lnTo>
                  <a:lnTo>
                    <a:pt x="12801" y="158753"/>
                  </a:lnTo>
                  <a:lnTo>
                    <a:pt x="13046" y="158700"/>
                  </a:lnTo>
                  <a:lnTo>
                    <a:pt x="13212" y="158660"/>
                  </a:lnTo>
                  <a:lnTo>
                    <a:pt x="13591" y="158533"/>
                  </a:lnTo>
                  <a:lnTo>
                    <a:pt x="13971" y="158406"/>
                  </a:lnTo>
                  <a:lnTo>
                    <a:pt x="14342" y="158272"/>
                  </a:lnTo>
                  <a:lnTo>
                    <a:pt x="14721" y="158132"/>
                  </a:lnTo>
                  <a:lnTo>
                    <a:pt x="15464" y="157845"/>
                  </a:lnTo>
                  <a:lnTo>
                    <a:pt x="16199" y="157552"/>
                  </a:lnTo>
                  <a:lnTo>
                    <a:pt x="16981" y="157231"/>
                  </a:lnTo>
                  <a:lnTo>
                    <a:pt x="17763" y="156898"/>
                  </a:lnTo>
                  <a:lnTo>
                    <a:pt x="18151" y="156724"/>
                  </a:lnTo>
                  <a:lnTo>
                    <a:pt x="18538" y="156550"/>
                  </a:lnTo>
                  <a:lnTo>
                    <a:pt x="18917" y="156370"/>
                  </a:lnTo>
                  <a:lnTo>
                    <a:pt x="19296" y="156183"/>
                  </a:lnTo>
                  <a:lnTo>
                    <a:pt x="19676" y="155997"/>
                  </a:lnTo>
                  <a:lnTo>
                    <a:pt x="20047" y="155803"/>
                  </a:lnTo>
                  <a:lnTo>
                    <a:pt x="20418" y="155609"/>
                  </a:lnTo>
                  <a:lnTo>
                    <a:pt x="20790" y="155409"/>
                  </a:lnTo>
                  <a:lnTo>
                    <a:pt x="21153" y="155202"/>
                  </a:lnTo>
                  <a:lnTo>
                    <a:pt x="21509" y="154995"/>
                  </a:lnTo>
                  <a:lnTo>
                    <a:pt x="21864" y="154782"/>
                  </a:lnTo>
                  <a:lnTo>
                    <a:pt x="22212" y="154562"/>
                  </a:lnTo>
                  <a:lnTo>
                    <a:pt x="22354" y="154461"/>
                  </a:lnTo>
                  <a:lnTo>
                    <a:pt x="22481" y="154355"/>
                  </a:lnTo>
                  <a:lnTo>
                    <a:pt x="22583" y="154241"/>
                  </a:lnTo>
                  <a:lnTo>
                    <a:pt x="22670" y="154128"/>
                  </a:lnTo>
                  <a:lnTo>
                    <a:pt x="22741" y="154001"/>
                  </a:lnTo>
                  <a:lnTo>
                    <a:pt x="22797" y="153881"/>
                  </a:lnTo>
                  <a:lnTo>
                    <a:pt x="22836" y="153754"/>
                  </a:lnTo>
                  <a:lnTo>
                    <a:pt x="22860" y="153627"/>
                  </a:lnTo>
                  <a:lnTo>
                    <a:pt x="22876" y="153500"/>
                  </a:lnTo>
                  <a:lnTo>
                    <a:pt x="22876" y="153367"/>
                  </a:lnTo>
                  <a:lnTo>
                    <a:pt x="22860" y="153240"/>
                  </a:lnTo>
                  <a:lnTo>
                    <a:pt x="22828" y="153120"/>
                  </a:lnTo>
                  <a:lnTo>
                    <a:pt x="22797" y="153000"/>
                  </a:lnTo>
                  <a:lnTo>
                    <a:pt x="22741" y="152880"/>
                  </a:lnTo>
                  <a:lnTo>
                    <a:pt x="22686" y="152766"/>
                  </a:lnTo>
                  <a:lnTo>
                    <a:pt x="22615" y="152659"/>
                  </a:lnTo>
                  <a:lnTo>
                    <a:pt x="22591" y="152573"/>
                  </a:lnTo>
                  <a:lnTo>
                    <a:pt x="22575" y="152533"/>
                  </a:lnTo>
                  <a:lnTo>
                    <a:pt x="22544" y="152493"/>
                  </a:lnTo>
                  <a:lnTo>
                    <a:pt x="22362" y="152232"/>
                  </a:lnTo>
                  <a:lnTo>
                    <a:pt x="22157" y="151945"/>
                  </a:lnTo>
                  <a:lnTo>
                    <a:pt x="21943" y="151625"/>
                  </a:lnTo>
                  <a:lnTo>
                    <a:pt x="21714" y="151278"/>
                  </a:lnTo>
                  <a:lnTo>
                    <a:pt x="21477" y="150904"/>
                  </a:lnTo>
                  <a:lnTo>
                    <a:pt x="21240" y="150510"/>
                  </a:lnTo>
                  <a:lnTo>
                    <a:pt x="20995" y="150090"/>
                  </a:lnTo>
                  <a:lnTo>
                    <a:pt x="20750" y="149663"/>
                  </a:lnTo>
                  <a:lnTo>
                    <a:pt x="20513" y="149209"/>
                  </a:lnTo>
                  <a:lnTo>
                    <a:pt x="20276" y="148748"/>
                  </a:lnTo>
                  <a:lnTo>
                    <a:pt x="20047" y="148274"/>
                  </a:lnTo>
                  <a:lnTo>
                    <a:pt x="19834" y="147794"/>
                  </a:lnTo>
                  <a:lnTo>
                    <a:pt x="19628" y="147313"/>
                  </a:lnTo>
                  <a:lnTo>
                    <a:pt x="19438" y="146819"/>
                  </a:lnTo>
                  <a:lnTo>
                    <a:pt x="19352" y="146579"/>
                  </a:lnTo>
                  <a:lnTo>
                    <a:pt x="19265" y="146332"/>
                  </a:lnTo>
                  <a:lnTo>
                    <a:pt x="19186" y="146085"/>
                  </a:lnTo>
                  <a:lnTo>
                    <a:pt x="19115" y="145845"/>
                  </a:lnTo>
                  <a:lnTo>
                    <a:pt x="19051" y="145598"/>
                  </a:lnTo>
                  <a:lnTo>
                    <a:pt x="18988" y="145358"/>
                  </a:lnTo>
                  <a:lnTo>
                    <a:pt x="18941" y="145118"/>
                  </a:lnTo>
                  <a:lnTo>
                    <a:pt x="18893" y="144884"/>
                  </a:lnTo>
                  <a:lnTo>
                    <a:pt x="18854" y="144644"/>
                  </a:lnTo>
                  <a:lnTo>
                    <a:pt x="18822" y="144410"/>
                  </a:lnTo>
                  <a:lnTo>
                    <a:pt x="18798" y="144183"/>
                  </a:lnTo>
                  <a:lnTo>
                    <a:pt x="18783" y="143956"/>
                  </a:lnTo>
                  <a:lnTo>
                    <a:pt x="18775" y="143729"/>
                  </a:lnTo>
                  <a:lnTo>
                    <a:pt x="18775" y="143509"/>
                  </a:lnTo>
                  <a:lnTo>
                    <a:pt x="18791" y="143296"/>
                  </a:lnTo>
                  <a:lnTo>
                    <a:pt x="18806" y="143082"/>
                  </a:lnTo>
                  <a:lnTo>
                    <a:pt x="18838" y="142875"/>
                  </a:lnTo>
                  <a:lnTo>
                    <a:pt x="18877" y="142675"/>
                  </a:lnTo>
                  <a:lnTo>
                    <a:pt x="18933" y="142481"/>
                  </a:lnTo>
                  <a:lnTo>
                    <a:pt x="18996" y="142288"/>
                  </a:lnTo>
                  <a:lnTo>
                    <a:pt x="19067" y="142108"/>
                  </a:lnTo>
                  <a:lnTo>
                    <a:pt x="19154" y="141927"/>
                  </a:lnTo>
                  <a:lnTo>
                    <a:pt x="19249" y="141754"/>
                  </a:lnTo>
                  <a:lnTo>
                    <a:pt x="19359" y="141587"/>
                  </a:lnTo>
                  <a:lnTo>
                    <a:pt x="19478" y="141427"/>
                  </a:lnTo>
                  <a:lnTo>
                    <a:pt x="19612" y="141280"/>
                  </a:lnTo>
                  <a:lnTo>
                    <a:pt x="19762" y="141133"/>
                  </a:lnTo>
                  <a:lnTo>
                    <a:pt x="19921" y="141000"/>
                  </a:lnTo>
                  <a:lnTo>
                    <a:pt x="20094" y="140873"/>
                  </a:lnTo>
                  <a:lnTo>
                    <a:pt x="20284" y="140759"/>
                  </a:lnTo>
                  <a:lnTo>
                    <a:pt x="20482" y="140646"/>
                  </a:lnTo>
                  <a:lnTo>
                    <a:pt x="20703" y="140546"/>
                  </a:lnTo>
                  <a:lnTo>
                    <a:pt x="20932" y="140459"/>
                  </a:lnTo>
                  <a:lnTo>
                    <a:pt x="21185" y="140379"/>
                  </a:lnTo>
                  <a:lnTo>
                    <a:pt x="21446" y="140305"/>
                  </a:lnTo>
                  <a:lnTo>
                    <a:pt x="21730" y="140245"/>
                  </a:lnTo>
                  <a:lnTo>
                    <a:pt x="21951" y="140212"/>
                  </a:lnTo>
                  <a:lnTo>
                    <a:pt x="22180" y="140179"/>
                  </a:lnTo>
                  <a:lnTo>
                    <a:pt x="22402" y="140152"/>
                  </a:lnTo>
                  <a:lnTo>
                    <a:pt x="22631" y="140139"/>
                  </a:lnTo>
                  <a:lnTo>
                    <a:pt x="22852" y="140125"/>
                  </a:lnTo>
                  <a:lnTo>
                    <a:pt x="23302" y="140125"/>
                  </a:lnTo>
                  <a:lnTo>
                    <a:pt x="23524" y="140139"/>
                  </a:lnTo>
                  <a:lnTo>
                    <a:pt x="23745" y="140152"/>
                  </a:lnTo>
                  <a:lnTo>
                    <a:pt x="23966" y="140172"/>
                  </a:lnTo>
                  <a:lnTo>
                    <a:pt x="24187" y="140205"/>
                  </a:lnTo>
                  <a:lnTo>
                    <a:pt x="24409" y="140239"/>
                  </a:lnTo>
                  <a:lnTo>
                    <a:pt x="24630" y="140279"/>
                  </a:lnTo>
                  <a:lnTo>
                    <a:pt x="24843" y="140325"/>
                  </a:lnTo>
                  <a:lnTo>
                    <a:pt x="25064" y="140372"/>
                  </a:lnTo>
                  <a:lnTo>
                    <a:pt x="25278" y="140432"/>
                  </a:lnTo>
                  <a:lnTo>
                    <a:pt x="25499" y="140492"/>
                  </a:lnTo>
                  <a:lnTo>
                    <a:pt x="25712" y="140559"/>
                  </a:lnTo>
                  <a:lnTo>
                    <a:pt x="25918" y="140633"/>
                  </a:lnTo>
                  <a:lnTo>
                    <a:pt x="26131" y="140706"/>
                  </a:lnTo>
                  <a:lnTo>
                    <a:pt x="26345" y="140793"/>
                  </a:lnTo>
                  <a:lnTo>
                    <a:pt x="26550" y="140879"/>
                  </a:lnTo>
                  <a:lnTo>
                    <a:pt x="26755" y="140966"/>
                  </a:lnTo>
                  <a:lnTo>
                    <a:pt x="26961" y="141060"/>
                  </a:lnTo>
                  <a:lnTo>
                    <a:pt x="27166" y="141160"/>
                  </a:lnTo>
                  <a:lnTo>
                    <a:pt x="27364" y="141267"/>
                  </a:lnTo>
                  <a:lnTo>
                    <a:pt x="27561" y="141373"/>
                  </a:lnTo>
                  <a:lnTo>
                    <a:pt x="27759" y="141487"/>
                  </a:lnTo>
                  <a:lnTo>
                    <a:pt x="27949" y="141600"/>
                  </a:lnTo>
                  <a:lnTo>
                    <a:pt x="28146" y="141720"/>
                  </a:lnTo>
                  <a:lnTo>
                    <a:pt x="28525" y="141967"/>
                  </a:lnTo>
                  <a:lnTo>
                    <a:pt x="28889" y="142228"/>
                  </a:lnTo>
                  <a:lnTo>
                    <a:pt x="29244" y="142495"/>
                  </a:lnTo>
                  <a:lnTo>
                    <a:pt x="29592" y="142775"/>
                  </a:lnTo>
                  <a:lnTo>
                    <a:pt x="29924" y="143069"/>
                  </a:lnTo>
                  <a:lnTo>
                    <a:pt x="30248" y="143369"/>
                  </a:lnTo>
                  <a:lnTo>
                    <a:pt x="30556" y="143676"/>
                  </a:lnTo>
                  <a:lnTo>
                    <a:pt x="30849" y="143990"/>
                  </a:lnTo>
                  <a:lnTo>
                    <a:pt x="31133" y="144310"/>
                  </a:lnTo>
                  <a:lnTo>
                    <a:pt x="31402" y="144630"/>
                  </a:lnTo>
                  <a:lnTo>
                    <a:pt x="31647" y="144957"/>
                  </a:lnTo>
                  <a:lnTo>
                    <a:pt x="31884" y="145284"/>
                  </a:lnTo>
                  <a:lnTo>
                    <a:pt x="32097" y="145611"/>
                  </a:lnTo>
                  <a:lnTo>
                    <a:pt x="32302" y="145945"/>
                  </a:lnTo>
                  <a:lnTo>
                    <a:pt x="32484" y="146272"/>
                  </a:lnTo>
                  <a:lnTo>
                    <a:pt x="32650" y="146599"/>
                  </a:lnTo>
                  <a:lnTo>
                    <a:pt x="32792" y="146920"/>
                  </a:lnTo>
                  <a:lnTo>
                    <a:pt x="32848" y="147040"/>
                  </a:lnTo>
                  <a:lnTo>
                    <a:pt x="32911" y="147147"/>
                  </a:lnTo>
                  <a:lnTo>
                    <a:pt x="32990" y="147240"/>
                  </a:lnTo>
                  <a:lnTo>
                    <a:pt x="33077" y="147333"/>
                  </a:lnTo>
                  <a:lnTo>
                    <a:pt x="33069" y="147400"/>
                  </a:lnTo>
                  <a:lnTo>
                    <a:pt x="33061" y="147474"/>
                  </a:lnTo>
                  <a:lnTo>
                    <a:pt x="33061" y="147540"/>
                  </a:lnTo>
                  <a:lnTo>
                    <a:pt x="33069" y="147614"/>
                  </a:lnTo>
                  <a:lnTo>
                    <a:pt x="33085" y="147680"/>
                  </a:lnTo>
                  <a:lnTo>
                    <a:pt x="33108" y="147754"/>
                  </a:lnTo>
                  <a:lnTo>
                    <a:pt x="33132" y="147821"/>
                  </a:lnTo>
                  <a:lnTo>
                    <a:pt x="33164" y="147887"/>
                  </a:lnTo>
                  <a:lnTo>
                    <a:pt x="33203" y="147947"/>
                  </a:lnTo>
                  <a:lnTo>
                    <a:pt x="33243" y="148014"/>
                  </a:lnTo>
                  <a:lnTo>
                    <a:pt x="33290" y="148074"/>
                  </a:lnTo>
                  <a:lnTo>
                    <a:pt x="33345" y="148134"/>
                  </a:lnTo>
                  <a:lnTo>
                    <a:pt x="33401" y="148188"/>
                  </a:lnTo>
                  <a:lnTo>
                    <a:pt x="33464" y="148241"/>
                  </a:lnTo>
                  <a:lnTo>
                    <a:pt x="33527" y="148294"/>
                  </a:lnTo>
                  <a:lnTo>
                    <a:pt x="33598" y="148341"/>
                  </a:lnTo>
                  <a:lnTo>
                    <a:pt x="33669" y="148388"/>
                  </a:lnTo>
                  <a:lnTo>
                    <a:pt x="33741" y="148428"/>
                  </a:lnTo>
                  <a:lnTo>
                    <a:pt x="33820" y="148461"/>
                  </a:lnTo>
                  <a:lnTo>
                    <a:pt x="33899" y="148495"/>
                  </a:lnTo>
                  <a:lnTo>
                    <a:pt x="33985" y="148521"/>
                  </a:lnTo>
                  <a:lnTo>
                    <a:pt x="34065" y="148548"/>
                  </a:lnTo>
                  <a:lnTo>
                    <a:pt x="34151" y="148568"/>
                  </a:lnTo>
                  <a:lnTo>
                    <a:pt x="34238" y="148581"/>
                  </a:lnTo>
                  <a:lnTo>
                    <a:pt x="34333" y="148588"/>
                  </a:lnTo>
                  <a:lnTo>
                    <a:pt x="34507" y="148588"/>
                  </a:lnTo>
                  <a:lnTo>
                    <a:pt x="34602" y="148575"/>
                  </a:lnTo>
                  <a:lnTo>
                    <a:pt x="34689" y="148561"/>
                  </a:lnTo>
                  <a:lnTo>
                    <a:pt x="34784" y="148535"/>
                  </a:lnTo>
                  <a:lnTo>
                    <a:pt x="34870" y="148508"/>
                  </a:lnTo>
                  <a:lnTo>
                    <a:pt x="34957" y="148468"/>
                  </a:lnTo>
                  <a:lnTo>
                    <a:pt x="35574" y="148194"/>
                  </a:lnTo>
                  <a:lnTo>
                    <a:pt x="36182" y="147914"/>
                  </a:lnTo>
                  <a:lnTo>
                    <a:pt x="37399" y="147360"/>
                  </a:lnTo>
                  <a:lnTo>
                    <a:pt x="38007" y="147080"/>
                  </a:lnTo>
                  <a:lnTo>
                    <a:pt x="38616" y="146806"/>
                  </a:lnTo>
                  <a:lnTo>
                    <a:pt x="39232" y="146539"/>
                  </a:lnTo>
                  <a:lnTo>
                    <a:pt x="39849" y="146286"/>
                  </a:lnTo>
                  <a:lnTo>
                    <a:pt x="40070" y="146192"/>
                  </a:lnTo>
                  <a:lnTo>
                    <a:pt x="40299" y="146105"/>
                  </a:lnTo>
                  <a:lnTo>
                    <a:pt x="40781" y="145932"/>
                  </a:lnTo>
                  <a:lnTo>
                    <a:pt x="41279" y="145758"/>
                  </a:lnTo>
                  <a:lnTo>
                    <a:pt x="41777" y="145578"/>
                  </a:lnTo>
                  <a:lnTo>
                    <a:pt x="42282" y="145391"/>
                  </a:lnTo>
                  <a:lnTo>
                    <a:pt x="42527" y="145291"/>
                  </a:lnTo>
                  <a:lnTo>
                    <a:pt x="42764" y="145191"/>
                  </a:lnTo>
                  <a:lnTo>
                    <a:pt x="43001" y="145084"/>
                  </a:lnTo>
                  <a:lnTo>
                    <a:pt x="43230" y="144971"/>
                  </a:lnTo>
                  <a:lnTo>
                    <a:pt x="43452" y="144857"/>
                  </a:lnTo>
                  <a:lnTo>
                    <a:pt x="43657" y="144730"/>
                  </a:lnTo>
                  <a:lnTo>
                    <a:pt x="43847" y="144724"/>
                  </a:lnTo>
                  <a:lnTo>
                    <a:pt x="44036" y="144704"/>
                  </a:lnTo>
                  <a:lnTo>
                    <a:pt x="44218" y="144664"/>
                  </a:lnTo>
                  <a:lnTo>
                    <a:pt x="44408" y="144610"/>
                  </a:lnTo>
                  <a:lnTo>
                    <a:pt x="44582" y="144537"/>
                  </a:lnTo>
                  <a:lnTo>
                    <a:pt x="44755" y="144457"/>
                  </a:lnTo>
                  <a:lnTo>
                    <a:pt x="44835" y="144410"/>
                  </a:lnTo>
                  <a:lnTo>
                    <a:pt x="44914" y="144357"/>
                  </a:lnTo>
                  <a:lnTo>
                    <a:pt x="44993" y="144303"/>
                  </a:lnTo>
                  <a:lnTo>
                    <a:pt x="45064" y="144250"/>
                  </a:lnTo>
                  <a:lnTo>
                    <a:pt x="45135" y="144190"/>
                  </a:lnTo>
                  <a:lnTo>
                    <a:pt x="45198" y="144130"/>
                  </a:lnTo>
                  <a:lnTo>
                    <a:pt x="45253" y="144063"/>
                  </a:lnTo>
                  <a:lnTo>
                    <a:pt x="45309" y="143990"/>
                  </a:lnTo>
                  <a:lnTo>
                    <a:pt x="45364" y="143916"/>
                  </a:lnTo>
                  <a:lnTo>
                    <a:pt x="45411" y="143843"/>
                  </a:lnTo>
                  <a:lnTo>
                    <a:pt x="45451" y="143763"/>
                  </a:lnTo>
                  <a:lnTo>
                    <a:pt x="45490" y="143683"/>
                  </a:lnTo>
                  <a:lnTo>
                    <a:pt x="45514" y="143603"/>
                  </a:lnTo>
                  <a:lnTo>
                    <a:pt x="45538" y="143516"/>
                  </a:lnTo>
                  <a:lnTo>
                    <a:pt x="45554" y="143422"/>
                  </a:lnTo>
                  <a:lnTo>
                    <a:pt x="45569" y="143336"/>
                  </a:lnTo>
                  <a:lnTo>
                    <a:pt x="45569" y="143235"/>
                  </a:lnTo>
                  <a:lnTo>
                    <a:pt x="45569" y="143142"/>
                  </a:lnTo>
                  <a:lnTo>
                    <a:pt x="45554" y="143042"/>
                  </a:lnTo>
                  <a:lnTo>
                    <a:pt x="45538" y="142942"/>
                  </a:lnTo>
                  <a:lnTo>
                    <a:pt x="45435" y="142501"/>
                  </a:lnTo>
                  <a:lnTo>
                    <a:pt x="45332" y="142067"/>
                  </a:lnTo>
                  <a:lnTo>
                    <a:pt x="45206" y="141647"/>
                  </a:lnTo>
                  <a:lnTo>
                    <a:pt x="45079" y="141227"/>
                  </a:lnTo>
                  <a:lnTo>
                    <a:pt x="44937" y="140813"/>
                  </a:lnTo>
                  <a:lnTo>
                    <a:pt x="44779" y="140406"/>
                  </a:lnTo>
                  <a:lnTo>
                    <a:pt x="44613" y="139998"/>
                  </a:lnTo>
                  <a:lnTo>
                    <a:pt x="44447" y="139605"/>
                  </a:lnTo>
                  <a:lnTo>
                    <a:pt x="44258" y="139211"/>
                  </a:lnTo>
                  <a:lnTo>
                    <a:pt x="44068" y="138824"/>
                  </a:lnTo>
                  <a:lnTo>
                    <a:pt x="43863" y="138450"/>
                  </a:lnTo>
                  <a:lnTo>
                    <a:pt x="43649" y="138076"/>
                  </a:lnTo>
                  <a:lnTo>
                    <a:pt x="43428" y="137709"/>
                  </a:lnTo>
                  <a:lnTo>
                    <a:pt x="43199" y="137342"/>
                  </a:lnTo>
                  <a:lnTo>
                    <a:pt x="42962" y="136988"/>
                  </a:lnTo>
                  <a:lnTo>
                    <a:pt x="42709" y="136641"/>
                  </a:lnTo>
                  <a:lnTo>
                    <a:pt x="42448" y="136294"/>
                  </a:lnTo>
                  <a:lnTo>
                    <a:pt x="42187" y="135961"/>
                  </a:lnTo>
                  <a:lnTo>
                    <a:pt x="41911" y="135627"/>
                  </a:lnTo>
                  <a:lnTo>
                    <a:pt x="41626" y="135300"/>
                  </a:lnTo>
                  <a:lnTo>
                    <a:pt x="41334" y="134979"/>
                  </a:lnTo>
                  <a:lnTo>
                    <a:pt x="41034" y="134666"/>
                  </a:lnTo>
                  <a:lnTo>
                    <a:pt x="40734" y="134359"/>
                  </a:lnTo>
                  <a:lnTo>
                    <a:pt x="40417" y="134058"/>
                  </a:lnTo>
                  <a:lnTo>
                    <a:pt x="40093" y="133765"/>
                  </a:lnTo>
                  <a:lnTo>
                    <a:pt x="39762" y="133478"/>
                  </a:lnTo>
                  <a:lnTo>
                    <a:pt x="39430" y="133197"/>
                  </a:lnTo>
                  <a:lnTo>
                    <a:pt x="39082" y="132917"/>
                  </a:lnTo>
                  <a:lnTo>
                    <a:pt x="38734" y="132650"/>
                  </a:lnTo>
                  <a:lnTo>
                    <a:pt x="38379" y="132383"/>
                  </a:lnTo>
                  <a:lnTo>
                    <a:pt x="38015" y="132130"/>
                  </a:lnTo>
                  <a:lnTo>
                    <a:pt x="37644" y="131876"/>
                  </a:lnTo>
                  <a:lnTo>
                    <a:pt x="37265" y="131636"/>
                  </a:lnTo>
                  <a:lnTo>
                    <a:pt x="36885" y="131395"/>
                  </a:lnTo>
                  <a:lnTo>
                    <a:pt x="36498" y="131162"/>
                  </a:lnTo>
                  <a:lnTo>
                    <a:pt x="36103" y="130942"/>
                  </a:lnTo>
                  <a:lnTo>
                    <a:pt x="35708" y="130721"/>
                  </a:lnTo>
                  <a:lnTo>
                    <a:pt x="35297" y="130508"/>
                  </a:lnTo>
                  <a:lnTo>
                    <a:pt x="34894" y="130301"/>
                  </a:lnTo>
                  <a:lnTo>
                    <a:pt x="34475" y="130107"/>
                  </a:lnTo>
                  <a:lnTo>
                    <a:pt x="34057" y="129914"/>
                  </a:lnTo>
                  <a:lnTo>
                    <a:pt x="33630" y="129727"/>
                  </a:lnTo>
                  <a:lnTo>
                    <a:pt x="33203" y="129547"/>
                  </a:lnTo>
                  <a:lnTo>
                    <a:pt x="32769" y="129373"/>
                  </a:lnTo>
                  <a:lnTo>
                    <a:pt x="32334" y="129206"/>
                  </a:lnTo>
                  <a:lnTo>
                    <a:pt x="31892" y="129053"/>
                  </a:lnTo>
                  <a:lnTo>
                    <a:pt x="31441" y="128899"/>
                  </a:lnTo>
                  <a:lnTo>
                    <a:pt x="30991" y="128752"/>
                  </a:lnTo>
                  <a:lnTo>
                    <a:pt x="30540" y="128612"/>
                  </a:lnTo>
                  <a:lnTo>
                    <a:pt x="30082" y="128479"/>
                  </a:lnTo>
                  <a:lnTo>
                    <a:pt x="29624" y="128352"/>
                  </a:lnTo>
                  <a:lnTo>
                    <a:pt x="29158" y="128239"/>
                  </a:lnTo>
                  <a:lnTo>
                    <a:pt x="28691" y="128125"/>
                  </a:lnTo>
                  <a:lnTo>
                    <a:pt x="28225" y="128018"/>
                  </a:lnTo>
                  <a:lnTo>
                    <a:pt x="27751" y="127918"/>
                  </a:lnTo>
                  <a:lnTo>
                    <a:pt x="27277" y="127831"/>
                  </a:lnTo>
                  <a:lnTo>
                    <a:pt x="26803" y="127745"/>
                  </a:lnTo>
                  <a:lnTo>
                    <a:pt x="26321" y="127665"/>
                  </a:lnTo>
                  <a:lnTo>
                    <a:pt x="25839" y="127598"/>
                  </a:lnTo>
                  <a:lnTo>
                    <a:pt x="25357" y="127531"/>
                  </a:lnTo>
                  <a:lnTo>
                    <a:pt x="24875" y="127478"/>
                  </a:lnTo>
                  <a:lnTo>
                    <a:pt x="24385" y="127431"/>
                  </a:lnTo>
                  <a:lnTo>
                    <a:pt x="23903" y="127384"/>
                  </a:lnTo>
                  <a:lnTo>
                    <a:pt x="23413" y="127351"/>
                  </a:lnTo>
                  <a:lnTo>
                    <a:pt x="23129" y="126770"/>
                  </a:lnTo>
                  <a:lnTo>
                    <a:pt x="22852" y="126190"/>
                  </a:lnTo>
                  <a:lnTo>
                    <a:pt x="22583" y="125609"/>
                  </a:lnTo>
                  <a:lnTo>
                    <a:pt x="22331" y="125028"/>
                  </a:lnTo>
                  <a:lnTo>
                    <a:pt x="22070" y="124448"/>
                  </a:lnTo>
                  <a:lnTo>
                    <a:pt x="21825" y="123867"/>
                  </a:lnTo>
                  <a:lnTo>
                    <a:pt x="21588" y="123286"/>
                  </a:lnTo>
                  <a:lnTo>
                    <a:pt x="21359" y="122706"/>
                  </a:lnTo>
                  <a:lnTo>
                    <a:pt x="21129" y="122125"/>
                  </a:lnTo>
                  <a:lnTo>
                    <a:pt x="20908" y="121544"/>
                  </a:lnTo>
                  <a:lnTo>
                    <a:pt x="20703" y="120964"/>
                  </a:lnTo>
                  <a:lnTo>
                    <a:pt x="20497" y="120383"/>
                  </a:lnTo>
                  <a:lnTo>
                    <a:pt x="20300" y="119809"/>
                  </a:lnTo>
                  <a:lnTo>
                    <a:pt x="20110" y="119228"/>
                  </a:lnTo>
                  <a:lnTo>
                    <a:pt x="19928" y="118648"/>
                  </a:lnTo>
                  <a:lnTo>
                    <a:pt x="19747" y="118074"/>
                  </a:lnTo>
                  <a:lnTo>
                    <a:pt x="19581" y="117493"/>
                  </a:lnTo>
                  <a:lnTo>
                    <a:pt x="19415" y="116919"/>
                  </a:lnTo>
                  <a:lnTo>
                    <a:pt x="19265" y="116345"/>
                  </a:lnTo>
                  <a:lnTo>
                    <a:pt x="19115" y="115764"/>
                  </a:lnTo>
                  <a:lnTo>
                    <a:pt x="18972" y="115190"/>
                  </a:lnTo>
                  <a:lnTo>
                    <a:pt x="18846" y="114616"/>
                  </a:lnTo>
                  <a:lnTo>
                    <a:pt x="18719" y="114042"/>
                  </a:lnTo>
                  <a:lnTo>
                    <a:pt x="18593" y="113475"/>
                  </a:lnTo>
                  <a:lnTo>
                    <a:pt x="18482" y="112901"/>
                  </a:lnTo>
                  <a:lnTo>
                    <a:pt x="18380" y="112327"/>
                  </a:lnTo>
                  <a:lnTo>
                    <a:pt x="18285" y="111760"/>
                  </a:lnTo>
                  <a:lnTo>
                    <a:pt x="18190" y="111193"/>
                  </a:lnTo>
                  <a:lnTo>
                    <a:pt x="18111" y="110625"/>
                  </a:lnTo>
                  <a:lnTo>
                    <a:pt x="18032" y="110051"/>
                  </a:lnTo>
                  <a:lnTo>
                    <a:pt x="17961" y="109491"/>
                  </a:lnTo>
                  <a:lnTo>
                    <a:pt x="17898" y="108923"/>
                  </a:lnTo>
                  <a:lnTo>
                    <a:pt x="17842" y="108356"/>
                  </a:lnTo>
                  <a:lnTo>
                    <a:pt x="17795" y="107795"/>
                  </a:lnTo>
                  <a:lnTo>
                    <a:pt x="17755" y="107228"/>
                  </a:lnTo>
                  <a:lnTo>
                    <a:pt x="17724" y="106667"/>
                  </a:lnTo>
                  <a:lnTo>
                    <a:pt x="17700" y="106107"/>
                  </a:lnTo>
                  <a:lnTo>
                    <a:pt x="17676" y="105553"/>
                  </a:lnTo>
                  <a:lnTo>
                    <a:pt x="17669" y="104992"/>
                  </a:lnTo>
                  <a:lnTo>
                    <a:pt x="17661" y="104432"/>
                  </a:lnTo>
                  <a:lnTo>
                    <a:pt x="17669" y="103878"/>
                  </a:lnTo>
                  <a:lnTo>
                    <a:pt x="17676" y="103324"/>
                  </a:lnTo>
                  <a:lnTo>
                    <a:pt x="17692" y="102770"/>
                  </a:lnTo>
                  <a:lnTo>
                    <a:pt x="17716" y="102222"/>
                  </a:lnTo>
                  <a:lnTo>
                    <a:pt x="17748" y="101668"/>
                  </a:lnTo>
                  <a:lnTo>
                    <a:pt x="17787" y="101121"/>
                  </a:lnTo>
                  <a:lnTo>
                    <a:pt x="17834" y="100574"/>
                  </a:lnTo>
                  <a:lnTo>
                    <a:pt x="17890" y="100027"/>
                  </a:lnTo>
                  <a:lnTo>
                    <a:pt x="17953" y="99479"/>
                  </a:lnTo>
                  <a:lnTo>
                    <a:pt x="18024" y="98939"/>
                  </a:lnTo>
                  <a:lnTo>
                    <a:pt x="18095" y="98398"/>
                  </a:lnTo>
                  <a:lnTo>
                    <a:pt x="18182" y="97858"/>
                  </a:lnTo>
                  <a:lnTo>
                    <a:pt x="18269" y="97317"/>
                  </a:lnTo>
                  <a:lnTo>
                    <a:pt x="18372" y="96783"/>
                  </a:lnTo>
                  <a:lnTo>
                    <a:pt x="18474" y="96249"/>
                  </a:lnTo>
                  <a:lnTo>
                    <a:pt x="18585" y="95715"/>
                  </a:lnTo>
                  <a:lnTo>
                    <a:pt x="18704" y="95181"/>
                  </a:lnTo>
                  <a:lnTo>
                    <a:pt x="18830" y="94654"/>
                  </a:lnTo>
                  <a:lnTo>
                    <a:pt x="18972" y="94127"/>
                  </a:lnTo>
                  <a:lnTo>
                    <a:pt x="19115" y="93599"/>
                  </a:lnTo>
                  <a:lnTo>
                    <a:pt x="19257" y="93079"/>
                  </a:lnTo>
                  <a:lnTo>
                    <a:pt x="19415" y="92552"/>
                  </a:lnTo>
                  <a:lnTo>
                    <a:pt x="19581" y="92031"/>
                  </a:lnTo>
                  <a:lnTo>
                    <a:pt x="19755" y="91517"/>
                  </a:lnTo>
                  <a:lnTo>
                    <a:pt x="19936" y="90996"/>
                  </a:lnTo>
                  <a:lnTo>
                    <a:pt x="20118" y="90483"/>
                  </a:lnTo>
                  <a:lnTo>
                    <a:pt x="20316" y="89969"/>
                  </a:lnTo>
                  <a:lnTo>
                    <a:pt x="20513" y="89461"/>
                  </a:lnTo>
                  <a:lnTo>
                    <a:pt x="20726" y="88954"/>
                  </a:lnTo>
                  <a:lnTo>
                    <a:pt x="20940" y="88447"/>
                  </a:lnTo>
                  <a:lnTo>
                    <a:pt x="21161" y="87940"/>
                  </a:lnTo>
                  <a:lnTo>
                    <a:pt x="21398" y="87439"/>
                  </a:lnTo>
                  <a:lnTo>
                    <a:pt x="21635" y="86939"/>
                  </a:lnTo>
                  <a:lnTo>
                    <a:pt x="21880" y="86445"/>
                  </a:lnTo>
                  <a:lnTo>
                    <a:pt x="22133" y="85951"/>
                  </a:lnTo>
                  <a:lnTo>
                    <a:pt x="22394" y="85457"/>
                  </a:lnTo>
                  <a:lnTo>
                    <a:pt x="22662" y="84970"/>
                  </a:lnTo>
                  <a:lnTo>
                    <a:pt x="22939" y="84476"/>
                  </a:lnTo>
                  <a:lnTo>
                    <a:pt x="23223" y="83995"/>
                  </a:lnTo>
                  <a:lnTo>
                    <a:pt x="23516" y="83508"/>
                  </a:lnTo>
                  <a:lnTo>
                    <a:pt x="23816" y="83027"/>
                  </a:lnTo>
                  <a:lnTo>
                    <a:pt x="24124" y="82554"/>
                  </a:lnTo>
                  <a:lnTo>
                    <a:pt x="24440" y="82080"/>
                  </a:lnTo>
                  <a:lnTo>
                    <a:pt x="24764" y="81606"/>
                  </a:lnTo>
                  <a:lnTo>
                    <a:pt x="25088" y="81132"/>
                  </a:lnTo>
                  <a:lnTo>
                    <a:pt x="25428" y="80665"/>
                  </a:lnTo>
                  <a:lnTo>
                    <a:pt x="25776" y="80204"/>
                  </a:lnTo>
                  <a:lnTo>
                    <a:pt x="26123" y="79737"/>
                  </a:lnTo>
                  <a:lnTo>
                    <a:pt x="26487" y="79283"/>
                  </a:lnTo>
                  <a:lnTo>
                    <a:pt x="26850" y="78823"/>
                  </a:lnTo>
                  <a:lnTo>
                    <a:pt x="27230" y="78369"/>
                  </a:lnTo>
                  <a:lnTo>
                    <a:pt x="27609" y="77922"/>
                  </a:lnTo>
                  <a:lnTo>
                    <a:pt x="27996" y="77468"/>
                  </a:lnTo>
                  <a:lnTo>
                    <a:pt x="28399" y="77027"/>
                  </a:lnTo>
                  <a:lnTo>
                    <a:pt x="28802" y="76580"/>
                  </a:lnTo>
                  <a:lnTo>
                    <a:pt x="29213" y="76140"/>
                  </a:lnTo>
                  <a:lnTo>
                    <a:pt x="29640" y="75706"/>
                  </a:lnTo>
                  <a:lnTo>
                    <a:pt x="30066" y="75272"/>
                  </a:lnTo>
                  <a:lnTo>
                    <a:pt x="30501" y="74845"/>
                  </a:lnTo>
                  <a:lnTo>
                    <a:pt x="30943" y="74418"/>
                  </a:lnTo>
                  <a:lnTo>
                    <a:pt x="31402" y="73991"/>
                  </a:lnTo>
                  <a:lnTo>
                    <a:pt x="31860" y="73570"/>
                  </a:lnTo>
                  <a:lnTo>
                    <a:pt x="32326" y="73150"/>
                  </a:lnTo>
                  <a:lnTo>
                    <a:pt x="32800" y="72736"/>
                  </a:lnTo>
                  <a:lnTo>
                    <a:pt x="33282" y="72329"/>
                  </a:lnTo>
                  <a:lnTo>
                    <a:pt x="33772" y="71915"/>
                  </a:lnTo>
                  <a:lnTo>
                    <a:pt x="34270" y="71514"/>
                  </a:lnTo>
                  <a:lnTo>
                    <a:pt x="34776" y="71107"/>
                  </a:lnTo>
                  <a:lnTo>
                    <a:pt x="35289" y="70714"/>
                  </a:lnTo>
                  <a:lnTo>
                    <a:pt x="35811" y="70320"/>
                  </a:lnTo>
                  <a:lnTo>
                    <a:pt x="36340" y="69926"/>
                  </a:lnTo>
                  <a:lnTo>
                    <a:pt x="36878" y="69539"/>
                  </a:lnTo>
                  <a:lnTo>
                    <a:pt x="37423" y="69152"/>
                  </a:lnTo>
                  <a:lnTo>
                    <a:pt x="37976" y="68771"/>
                  </a:lnTo>
                  <a:lnTo>
                    <a:pt x="38537" y="68398"/>
                  </a:lnTo>
                  <a:lnTo>
                    <a:pt x="39106" y="68024"/>
                  </a:lnTo>
                  <a:lnTo>
                    <a:pt x="39683" y="67650"/>
                  </a:lnTo>
                  <a:lnTo>
                    <a:pt x="40267" y="67283"/>
                  </a:lnTo>
                  <a:lnTo>
                    <a:pt x="40852" y="66923"/>
                  </a:lnTo>
                  <a:lnTo>
                    <a:pt x="41453" y="66562"/>
                  </a:lnTo>
                  <a:lnTo>
                    <a:pt x="42061" y="66208"/>
                  </a:lnTo>
                  <a:lnTo>
                    <a:pt x="42677" y="65855"/>
                  </a:lnTo>
                  <a:lnTo>
                    <a:pt x="43302" y="65508"/>
                  </a:lnTo>
                  <a:lnTo>
                    <a:pt x="43934" y="65161"/>
                  </a:lnTo>
                  <a:lnTo>
                    <a:pt x="44574" y="64820"/>
                  </a:lnTo>
                  <a:lnTo>
                    <a:pt x="45214" y="64487"/>
                  </a:lnTo>
                  <a:lnTo>
                    <a:pt x="45870" y="64153"/>
                  </a:lnTo>
                  <a:lnTo>
                    <a:pt x="46533" y="63819"/>
                  </a:lnTo>
                  <a:lnTo>
                    <a:pt x="46620" y="63779"/>
                  </a:lnTo>
                  <a:lnTo>
                    <a:pt x="46699" y="63732"/>
                  </a:lnTo>
                  <a:lnTo>
                    <a:pt x="46770" y="63679"/>
                  </a:lnTo>
                  <a:lnTo>
                    <a:pt x="46842" y="63632"/>
                  </a:lnTo>
                  <a:lnTo>
                    <a:pt x="46897" y="63579"/>
                  </a:lnTo>
                  <a:lnTo>
                    <a:pt x="46952" y="63525"/>
                  </a:lnTo>
                  <a:lnTo>
                    <a:pt x="47039" y="63412"/>
                  </a:lnTo>
                  <a:lnTo>
                    <a:pt x="47055" y="64500"/>
                  </a:lnTo>
                  <a:lnTo>
                    <a:pt x="47071" y="65588"/>
                  </a:lnTo>
                  <a:lnTo>
                    <a:pt x="47102" y="66682"/>
                  </a:lnTo>
                  <a:lnTo>
                    <a:pt x="47142" y="67770"/>
                  </a:lnTo>
                  <a:lnTo>
                    <a:pt x="47189" y="68858"/>
                  </a:lnTo>
                  <a:lnTo>
                    <a:pt x="47245" y="69953"/>
                  </a:lnTo>
                  <a:lnTo>
                    <a:pt x="47308" y="71041"/>
                  </a:lnTo>
                  <a:lnTo>
                    <a:pt x="47387" y="72128"/>
                  </a:lnTo>
                  <a:lnTo>
                    <a:pt x="47474" y="73223"/>
                  </a:lnTo>
                  <a:lnTo>
                    <a:pt x="47576" y="74311"/>
                  </a:lnTo>
                  <a:lnTo>
                    <a:pt x="47687" y="75399"/>
                  </a:lnTo>
                  <a:lnTo>
                    <a:pt x="47813" y="76487"/>
                  </a:lnTo>
                  <a:lnTo>
                    <a:pt x="47956" y="77581"/>
                  </a:lnTo>
                  <a:lnTo>
                    <a:pt x="48106" y="78669"/>
                  </a:lnTo>
                  <a:lnTo>
                    <a:pt x="48272" y="79757"/>
                  </a:lnTo>
                  <a:lnTo>
                    <a:pt x="48461" y="80852"/>
                  </a:lnTo>
                  <a:lnTo>
                    <a:pt x="48469" y="80878"/>
                  </a:lnTo>
                  <a:lnTo>
                    <a:pt x="48485" y="80898"/>
                  </a:lnTo>
                  <a:lnTo>
                    <a:pt x="48525" y="80945"/>
                  </a:lnTo>
                  <a:lnTo>
                    <a:pt x="48572" y="80985"/>
                  </a:lnTo>
                  <a:lnTo>
                    <a:pt x="48612" y="81039"/>
                  </a:lnTo>
                  <a:lnTo>
                    <a:pt x="48635" y="81139"/>
                  </a:lnTo>
                  <a:lnTo>
                    <a:pt x="48667" y="81245"/>
                  </a:lnTo>
                  <a:lnTo>
                    <a:pt x="48714" y="81346"/>
                  </a:lnTo>
                  <a:lnTo>
                    <a:pt x="48770" y="81439"/>
                  </a:lnTo>
                  <a:lnTo>
                    <a:pt x="48841" y="81532"/>
                  </a:lnTo>
                  <a:lnTo>
                    <a:pt x="48920" y="81613"/>
                  </a:lnTo>
                  <a:lnTo>
                    <a:pt x="49014" y="81686"/>
                  </a:lnTo>
                  <a:lnTo>
                    <a:pt x="49070" y="81719"/>
                  </a:lnTo>
                  <a:lnTo>
                    <a:pt x="49125" y="81746"/>
                  </a:lnTo>
                  <a:lnTo>
                    <a:pt x="49228" y="81799"/>
                  </a:lnTo>
                  <a:lnTo>
                    <a:pt x="49338" y="81846"/>
                  </a:lnTo>
                  <a:lnTo>
                    <a:pt x="49449" y="81893"/>
                  </a:lnTo>
                  <a:lnTo>
                    <a:pt x="49560" y="81926"/>
                  </a:lnTo>
                  <a:lnTo>
                    <a:pt x="49789" y="82000"/>
                  </a:lnTo>
                  <a:lnTo>
                    <a:pt x="50026" y="82053"/>
                  </a:lnTo>
                  <a:lnTo>
                    <a:pt x="50271" y="82093"/>
                  </a:lnTo>
                  <a:lnTo>
                    <a:pt x="50516" y="82126"/>
                  </a:lnTo>
                  <a:lnTo>
                    <a:pt x="50761" y="82146"/>
                  </a:lnTo>
                  <a:lnTo>
                    <a:pt x="51014" y="82160"/>
                  </a:lnTo>
                  <a:lnTo>
                    <a:pt x="51527" y="82160"/>
                  </a:lnTo>
                  <a:lnTo>
                    <a:pt x="52033" y="82153"/>
                  </a:lnTo>
                  <a:lnTo>
                    <a:pt x="52539" y="82133"/>
                  </a:lnTo>
                  <a:lnTo>
                    <a:pt x="53036" y="82120"/>
                  </a:lnTo>
                  <a:lnTo>
                    <a:pt x="53439" y="82106"/>
                  </a:lnTo>
                  <a:lnTo>
                    <a:pt x="53835" y="82080"/>
                  </a:lnTo>
                  <a:lnTo>
                    <a:pt x="54230" y="82053"/>
                  </a:lnTo>
                  <a:lnTo>
                    <a:pt x="54625" y="82020"/>
                  </a:lnTo>
                  <a:lnTo>
                    <a:pt x="55020" y="81973"/>
                  </a:lnTo>
                  <a:lnTo>
                    <a:pt x="55407" y="81926"/>
                  </a:lnTo>
                  <a:lnTo>
                    <a:pt x="55794" y="81866"/>
                  </a:lnTo>
                  <a:lnTo>
                    <a:pt x="56181" y="81799"/>
                  </a:lnTo>
                  <a:lnTo>
                    <a:pt x="55581" y="101709"/>
                  </a:lnTo>
                  <a:lnTo>
                    <a:pt x="55494" y="104845"/>
                  </a:lnTo>
                  <a:lnTo>
                    <a:pt x="55454" y="106421"/>
                  </a:lnTo>
                  <a:lnTo>
                    <a:pt x="55415" y="107989"/>
                  </a:lnTo>
                  <a:lnTo>
                    <a:pt x="55383" y="109564"/>
                  </a:lnTo>
                  <a:lnTo>
                    <a:pt x="55360" y="111133"/>
                  </a:lnTo>
                  <a:lnTo>
                    <a:pt x="55352" y="112708"/>
                  </a:lnTo>
                  <a:lnTo>
                    <a:pt x="55344" y="114276"/>
                  </a:lnTo>
                  <a:lnTo>
                    <a:pt x="55360" y="115851"/>
                  </a:lnTo>
                  <a:lnTo>
                    <a:pt x="55383" y="117420"/>
                  </a:lnTo>
                  <a:lnTo>
                    <a:pt x="55423" y="118995"/>
                  </a:lnTo>
                  <a:lnTo>
                    <a:pt x="55454" y="119776"/>
                  </a:lnTo>
                  <a:lnTo>
                    <a:pt x="55486" y="120563"/>
                  </a:lnTo>
                  <a:lnTo>
                    <a:pt x="55525" y="121351"/>
                  </a:lnTo>
                  <a:lnTo>
                    <a:pt x="55565" y="122132"/>
                  </a:lnTo>
                  <a:lnTo>
                    <a:pt x="55612" y="122919"/>
                  </a:lnTo>
                  <a:lnTo>
                    <a:pt x="55668" y="123707"/>
                  </a:lnTo>
                  <a:lnTo>
                    <a:pt x="55723" y="124494"/>
                  </a:lnTo>
                  <a:lnTo>
                    <a:pt x="55786" y="125275"/>
                  </a:lnTo>
                  <a:lnTo>
                    <a:pt x="55857" y="126063"/>
                  </a:lnTo>
                  <a:lnTo>
                    <a:pt x="55936" y="126844"/>
                  </a:lnTo>
                  <a:lnTo>
                    <a:pt x="56000" y="127504"/>
                  </a:lnTo>
                  <a:lnTo>
                    <a:pt x="56055" y="128198"/>
                  </a:lnTo>
                  <a:lnTo>
                    <a:pt x="56102" y="128926"/>
                  </a:lnTo>
                  <a:lnTo>
                    <a:pt x="56166" y="129667"/>
                  </a:lnTo>
                  <a:lnTo>
                    <a:pt x="56237" y="130421"/>
                  </a:lnTo>
                  <a:lnTo>
                    <a:pt x="56284" y="130808"/>
                  </a:lnTo>
                  <a:lnTo>
                    <a:pt x="56331" y="131189"/>
                  </a:lnTo>
                  <a:lnTo>
                    <a:pt x="56387" y="131569"/>
                  </a:lnTo>
                  <a:lnTo>
                    <a:pt x="56450" y="131956"/>
                  </a:lnTo>
                  <a:lnTo>
                    <a:pt x="56521" y="132336"/>
                  </a:lnTo>
                  <a:lnTo>
                    <a:pt x="56600" y="132710"/>
                  </a:lnTo>
                  <a:lnTo>
                    <a:pt x="56687" y="133091"/>
                  </a:lnTo>
                  <a:lnTo>
                    <a:pt x="56790" y="133458"/>
                  </a:lnTo>
                  <a:lnTo>
                    <a:pt x="56900" y="133825"/>
                  </a:lnTo>
                  <a:lnTo>
                    <a:pt x="57027" y="134185"/>
                  </a:lnTo>
                  <a:lnTo>
                    <a:pt x="57161" y="134546"/>
                  </a:lnTo>
                  <a:lnTo>
                    <a:pt x="57311" y="134893"/>
                  </a:lnTo>
                  <a:lnTo>
                    <a:pt x="57477" y="135226"/>
                  </a:lnTo>
                  <a:lnTo>
                    <a:pt x="57564" y="135393"/>
                  </a:lnTo>
                  <a:lnTo>
                    <a:pt x="57659" y="135560"/>
                  </a:lnTo>
                  <a:lnTo>
                    <a:pt x="57754" y="135720"/>
                  </a:lnTo>
                  <a:lnTo>
                    <a:pt x="57856" y="135880"/>
                  </a:lnTo>
                  <a:lnTo>
                    <a:pt x="57959" y="136034"/>
                  </a:lnTo>
                  <a:lnTo>
                    <a:pt x="58070" y="136187"/>
                  </a:lnTo>
                  <a:lnTo>
                    <a:pt x="58188" y="136341"/>
                  </a:lnTo>
                  <a:lnTo>
                    <a:pt x="58307" y="136488"/>
                  </a:lnTo>
                  <a:lnTo>
                    <a:pt x="58425" y="136635"/>
                  </a:lnTo>
                  <a:lnTo>
                    <a:pt x="58552" y="136775"/>
                  </a:lnTo>
                  <a:lnTo>
                    <a:pt x="58686" y="136915"/>
                  </a:lnTo>
                  <a:lnTo>
                    <a:pt x="58828" y="137048"/>
                  </a:lnTo>
                  <a:lnTo>
                    <a:pt x="58971" y="137182"/>
                  </a:lnTo>
                  <a:lnTo>
                    <a:pt x="59121" y="137309"/>
                  </a:lnTo>
                  <a:lnTo>
                    <a:pt x="59271" y="137429"/>
                  </a:lnTo>
                  <a:lnTo>
                    <a:pt x="59429" y="137549"/>
                  </a:lnTo>
                  <a:lnTo>
                    <a:pt x="59595" y="137669"/>
                  </a:lnTo>
                  <a:lnTo>
                    <a:pt x="59769" y="137783"/>
                  </a:lnTo>
                  <a:lnTo>
                    <a:pt x="59966" y="137903"/>
                  </a:lnTo>
                  <a:lnTo>
                    <a:pt x="60180" y="138023"/>
                  </a:lnTo>
                  <a:lnTo>
                    <a:pt x="60393" y="138136"/>
                  </a:lnTo>
                  <a:lnTo>
                    <a:pt x="60614" y="138243"/>
                  </a:lnTo>
                  <a:lnTo>
                    <a:pt x="60835" y="138343"/>
                  </a:lnTo>
                  <a:lnTo>
                    <a:pt x="61072" y="138437"/>
                  </a:lnTo>
                  <a:lnTo>
                    <a:pt x="61310" y="138530"/>
                  </a:lnTo>
                  <a:lnTo>
                    <a:pt x="61554" y="138617"/>
                  </a:lnTo>
                  <a:lnTo>
                    <a:pt x="61799" y="138697"/>
                  </a:lnTo>
                  <a:lnTo>
                    <a:pt x="62052" y="138777"/>
                  </a:lnTo>
                  <a:lnTo>
                    <a:pt x="62313" y="138844"/>
                  </a:lnTo>
                  <a:lnTo>
                    <a:pt x="62582" y="138917"/>
                  </a:lnTo>
                  <a:lnTo>
                    <a:pt x="62842" y="138977"/>
                  </a:lnTo>
                  <a:lnTo>
                    <a:pt x="63119" y="139037"/>
                  </a:lnTo>
                  <a:lnTo>
                    <a:pt x="63396" y="139091"/>
                  </a:lnTo>
                  <a:lnTo>
                    <a:pt x="63672" y="139144"/>
                  </a:lnTo>
                  <a:lnTo>
                    <a:pt x="63957" y="139191"/>
                  </a:lnTo>
                  <a:lnTo>
                    <a:pt x="64241" y="139238"/>
                  </a:lnTo>
                  <a:lnTo>
                    <a:pt x="64826" y="139311"/>
                  </a:lnTo>
                  <a:lnTo>
                    <a:pt x="65418" y="139378"/>
                  </a:lnTo>
                  <a:lnTo>
                    <a:pt x="66027" y="139424"/>
                  </a:lnTo>
                  <a:lnTo>
                    <a:pt x="66635" y="139465"/>
                  </a:lnTo>
                  <a:lnTo>
                    <a:pt x="67252" y="139498"/>
                  </a:lnTo>
                  <a:lnTo>
                    <a:pt x="67876" y="139518"/>
                  </a:lnTo>
                  <a:lnTo>
                    <a:pt x="68500" y="139525"/>
                  </a:lnTo>
                  <a:lnTo>
                    <a:pt x="69132" y="139531"/>
                  </a:lnTo>
                  <a:lnTo>
                    <a:pt x="69756" y="139525"/>
                  </a:lnTo>
                  <a:lnTo>
                    <a:pt x="70381" y="139518"/>
                  </a:lnTo>
                  <a:lnTo>
                    <a:pt x="71005" y="139498"/>
                  </a:lnTo>
                  <a:lnTo>
                    <a:pt x="72238" y="139458"/>
                  </a:lnTo>
                  <a:lnTo>
                    <a:pt x="73431" y="139411"/>
                  </a:lnTo>
                  <a:lnTo>
                    <a:pt x="74576" y="139364"/>
                  </a:lnTo>
                  <a:lnTo>
                    <a:pt x="75667" y="139324"/>
                  </a:lnTo>
                  <a:lnTo>
                    <a:pt x="76188" y="139311"/>
                  </a:lnTo>
                  <a:lnTo>
                    <a:pt x="76686" y="139298"/>
                  </a:lnTo>
                  <a:lnTo>
                    <a:pt x="77168" y="139291"/>
                  </a:lnTo>
                  <a:lnTo>
                    <a:pt x="77626" y="139291"/>
                  </a:lnTo>
                  <a:lnTo>
                    <a:pt x="80827" y="139331"/>
                  </a:lnTo>
                  <a:lnTo>
                    <a:pt x="82431" y="139351"/>
                  </a:lnTo>
                  <a:lnTo>
                    <a:pt x="84043" y="139364"/>
                  </a:lnTo>
                  <a:lnTo>
                    <a:pt x="85647" y="139371"/>
                  </a:lnTo>
                  <a:lnTo>
                    <a:pt x="87251" y="139371"/>
                  </a:lnTo>
                  <a:lnTo>
                    <a:pt x="88863" y="139364"/>
                  </a:lnTo>
                  <a:lnTo>
                    <a:pt x="90467" y="139351"/>
                  </a:lnTo>
                  <a:lnTo>
                    <a:pt x="92071" y="139324"/>
                  </a:lnTo>
                  <a:lnTo>
                    <a:pt x="93675" y="139291"/>
                  </a:lnTo>
                  <a:lnTo>
                    <a:pt x="95287" y="139244"/>
                  </a:lnTo>
                  <a:lnTo>
                    <a:pt x="96891" y="139184"/>
                  </a:lnTo>
                  <a:lnTo>
                    <a:pt x="98495" y="139111"/>
                  </a:lnTo>
                  <a:lnTo>
                    <a:pt x="99293" y="139064"/>
                  </a:lnTo>
                  <a:lnTo>
                    <a:pt x="100091" y="139017"/>
                  </a:lnTo>
                  <a:lnTo>
                    <a:pt x="100897" y="138971"/>
                  </a:lnTo>
                  <a:lnTo>
                    <a:pt x="101695" y="138911"/>
                  </a:lnTo>
                  <a:lnTo>
                    <a:pt x="102493" y="138857"/>
                  </a:lnTo>
                  <a:lnTo>
                    <a:pt x="103291" y="138790"/>
                  </a:lnTo>
                  <a:lnTo>
                    <a:pt x="103291" y="138790"/>
                  </a:lnTo>
                  <a:lnTo>
                    <a:pt x="102936" y="139077"/>
                  </a:lnTo>
                  <a:lnTo>
                    <a:pt x="102588" y="139371"/>
                  </a:lnTo>
                  <a:lnTo>
                    <a:pt x="102240" y="139671"/>
                  </a:lnTo>
                  <a:lnTo>
                    <a:pt x="101893" y="139978"/>
                  </a:lnTo>
                  <a:lnTo>
                    <a:pt x="101553" y="140279"/>
                  </a:lnTo>
                  <a:lnTo>
                    <a:pt x="101221" y="140592"/>
                  </a:lnTo>
                  <a:lnTo>
                    <a:pt x="100889" y="140906"/>
                  </a:lnTo>
                  <a:lnTo>
                    <a:pt x="100565" y="141227"/>
                  </a:lnTo>
                  <a:lnTo>
                    <a:pt x="100241" y="141547"/>
                  </a:lnTo>
                  <a:lnTo>
                    <a:pt x="99917" y="141874"/>
                  </a:lnTo>
                  <a:lnTo>
                    <a:pt x="99601" y="142208"/>
                  </a:lnTo>
                  <a:lnTo>
                    <a:pt x="99293" y="142541"/>
                  </a:lnTo>
                  <a:lnTo>
                    <a:pt x="98985" y="142882"/>
                  </a:lnTo>
                  <a:lnTo>
                    <a:pt x="98684" y="143222"/>
                  </a:lnTo>
                  <a:lnTo>
                    <a:pt x="98384" y="143562"/>
                  </a:lnTo>
                  <a:lnTo>
                    <a:pt x="98084" y="143916"/>
                  </a:lnTo>
                  <a:lnTo>
                    <a:pt x="97792" y="144263"/>
                  </a:lnTo>
                  <a:lnTo>
                    <a:pt x="97507" y="144624"/>
                  </a:lnTo>
                  <a:lnTo>
                    <a:pt x="97223" y="144977"/>
                  </a:lnTo>
                  <a:lnTo>
                    <a:pt x="96938" y="145344"/>
                  </a:lnTo>
                  <a:lnTo>
                    <a:pt x="96662" y="145705"/>
                  </a:lnTo>
                  <a:lnTo>
                    <a:pt x="96393" y="146072"/>
                  </a:lnTo>
                  <a:lnTo>
                    <a:pt x="96124" y="146446"/>
                  </a:lnTo>
                  <a:lnTo>
                    <a:pt x="95856" y="146819"/>
                  </a:lnTo>
                  <a:lnTo>
                    <a:pt x="95595" y="147200"/>
                  </a:lnTo>
                  <a:lnTo>
                    <a:pt x="95342" y="147574"/>
                  </a:lnTo>
                  <a:lnTo>
                    <a:pt x="95089" y="147961"/>
                  </a:lnTo>
                  <a:lnTo>
                    <a:pt x="94836" y="148348"/>
                  </a:lnTo>
                  <a:lnTo>
                    <a:pt x="94591" y="148735"/>
                  </a:lnTo>
                  <a:lnTo>
                    <a:pt x="94346" y="149122"/>
                  </a:lnTo>
                  <a:lnTo>
                    <a:pt x="94109" y="149516"/>
                  </a:lnTo>
                  <a:lnTo>
                    <a:pt x="93880" y="149916"/>
                  </a:lnTo>
                  <a:lnTo>
                    <a:pt x="93422" y="150711"/>
                  </a:lnTo>
                  <a:lnTo>
                    <a:pt x="92979" y="151525"/>
                  </a:lnTo>
                  <a:lnTo>
                    <a:pt x="92553" y="152339"/>
                  </a:lnTo>
                  <a:lnTo>
                    <a:pt x="92134" y="153167"/>
                  </a:lnTo>
                  <a:lnTo>
                    <a:pt x="91739" y="154001"/>
                  </a:lnTo>
                  <a:lnTo>
                    <a:pt x="91360" y="154842"/>
                  </a:lnTo>
                  <a:lnTo>
                    <a:pt x="90988" y="155690"/>
                  </a:lnTo>
                  <a:lnTo>
                    <a:pt x="90633" y="156550"/>
                  </a:lnTo>
                  <a:lnTo>
                    <a:pt x="90293" y="157411"/>
                  </a:lnTo>
                  <a:lnTo>
                    <a:pt x="89969" y="158279"/>
                  </a:lnTo>
                  <a:lnTo>
                    <a:pt x="89661" y="159147"/>
                  </a:lnTo>
                  <a:lnTo>
                    <a:pt x="89360" y="160028"/>
                  </a:lnTo>
                  <a:lnTo>
                    <a:pt x="89084" y="160909"/>
                  </a:lnTo>
                  <a:lnTo>
                    <a:pt x="88815" y="161790"/>
                  </a:lnTo>
                  <a:lnTo>
                    <a:pt x="88562" y="162677"/>
                  </a:lnTo>
                  <a:lnTo>
                    <a:pt x="88317" y="163572"/>
                  </a:lnTo>
                  <a:lnTo>
                    <a:pt x="88096" y="164466"/>
                  </a:lnTo>
                  <a:lnTo>
                    <a:pt x="87883" y="165360"/>
                  </a:lnTo>
                  <a:lnTo>
                    <a:pt x="87685" y="166255"/>
                  </a:lnTo>
                  <a:lnTo>
                    <a:pt x="87504" y="167156"/>
                  </a:lnTo>
                  <a:lnTo>
                    <a:pt x="87330" y="168050"/>
                  </a:lnTo>
                  <a:lnTo>
                    <a:pt x="87172" y="168944"/>
                  </a:lnTo>
                  <a:lnTo>
                    <a:pt x="87029" y="169845"/>
                  </a:lnTo>
                  <a:lnTo>
                    <a:pt x="86903" y="170740"/>
                  </a:lnTo>
                  <a:lnTo>
                    <a:pt x="86785" y="171634"/>
                  </a:lnTo>
                  <a:lnTo>
                    <a:pt x="86682" y="172529"/>
                  </a:lnTo>
                  <a:lnTo>
                    <a:pt x="86595" y="173416"/>
                  </a:lnTo>
                  <a:lnTo>
                    <a:pt x="86516" y="174304"/>
                  </a:lnTo>
                  <a:lnTo>
                    <a:pt x="86453" y="175185"/>
                  </a:lnTo>
                  <a:lnTo>
                    <a:pt x="86405" y="176066"/>
                  </a:lnTo>
                  <a:lnTo>
                    <a:pt x="86366" y="176940"/>
                  </a:lnTo>
                  <a:lnTo>
                    <a:pt x="86342" y="177814"/>
                  </a:lnTo>
                  <a:lnTo>
                    <a:pt x="86334" y="178675"/>
                  </a:lnTo>
                  <a:lnTo>
                    <a:pt x="86334" y="179536"/>
                  </a:lnTo>
                  <a:lnTo>
                    <a:pt x="86350" y="180391"/>
                  </a:lnTo>
                  <a:lnTo>
                    <a:pt x="86374" y="181238"/>
                  </a:lnTo>
                  <a:lnTo>
                    <a:pt x="86413" y="182073"/>
                  </a:lnTo>
                  <a:lnTo>
                    <a:pt x="86468" y="182907"/>
                  </a:lnTo>
                  <a:lnTo>
                    <a:pt x="86532" y="183728"/>
                  </a:lnTo>
                  <a:lnTo>
                    <a:pt x="86611" y="184542"/>
                  </a:lnTo>
                  <a:lnTo>
                    <a:pt x="86698" y="185350"/>
                  </a:lnTo>
                  <a:lnTo>
                    <a:pt x="86800" y="186144"/>
                  </a:lnTo>
                  <a:lnTo>
                    <a:pt x="86919" y="186931"/>
                  </a:lnTo>
                  <a:lnTo>
                    <a:pt x="87045" y="187706"/>
                  </a:lnTo>
                  <a:lnTo>
                    <a:pt x="87180" y="188473"/>
                  </a:lnTo>
                  <a:lnTo>
                    <a:pt x="87330" y="189221"/>
                  </a:lnTo>
                  <a:lnTo>
                    <a:pt x="87496" y="189962"/>
                  </a:lnTo>
                  <a:lnTo>
                    <a:pt x="87670" y="190696"/>
                  </a:lnTo>
                  <a:lnTo>
                    <a:pt x="87701" y="190776"/>
                  </a:lnTo>
                  <a:lnTo>
                    <a:pt x="87733" y="190849"/>
                  </a:lnTo>
                  <a:lnTo>
                    <a:pt x="87772" y="190923"/>
                  </a:lnTo>
                  <a:lnTo>
                    <a:pt x="87820" y="190989"/>
                  </a:lnTo>
                  <a:lnTo>
                    <a:pt x="87875" y="191049"/>
                  </a:lnTo>
                  <a:lnTo>
                    <a:pt x="87930" y="191103"/>
                  </a:lnTo>
                  <a:lnTo>
                    <a:pt x="87993" y="191156"/>
                  </a:lnTo>
                  <a:lnTo>
                    <a:pt x="88065" y="191196"/>
                  </a:lnTo>
                  <a:lnTo>
                    <a:pt x="88096" y="191256"/>
                  </a:lnTo>
                  <a:lnTo>
                    <a:pt x="88128" y="191316"/>
                  </a:lnTo>
                  <a:lnTo>
                    <a:pt x="88167" y="191370"/>
                  </a:lnTo>
                  <a:lnTo>
                    <a:pt x="88207" y="191423"/>
                  </a:lnTo>
                  <a:lnTo>
                    <a:pt x="88246" y="191477"/>
                  </a:lnTo>
                  <a:lnTo>
                    <a:pt x="88302" y="191530"/>
                  </a:lnTo>
                  <a:lnTo>
                    <a:pt x="88357" y="191577"/>
                  </a:lnTo>
                  <a:lnTo>
                    <a:pt x="88412" y="191623"/>
                  </a:lnTo>
                  <a:lnTo>
                    <a:pt x="88475" y="191663"/>
                  </a:lnTo>
                  <a:lnTo>
                    <a:pt x="88547" y="191704"/>
                  </a:lnTo>
                  <a:lnTo>
                    <a:pt x="88618" y="191737"/>
                  </a:lnTo>
                  <a:lnTo>
                    <a:pt x="88697" y="191770"/>
                  </a:lnTo>
                  <a:lnTo>
                    <a:pt x="88776" y="191797"/>
                  </a:lnTo>
                  <a:lnTo>
                    <a:pt x="88863" y="191824"/>
                  </a:lnTo>
                  <a:lnTo>
                    <a:pt x="88950" y="191837"/>
                  </a:lnTo>
                  <a:lnTo>
                    <a:pt x="89044" y="191850"/>
                  </a:lnTo>
                  <a:lnTo>
                    <a:pt x="90459" y="192004"/>
                  </a:lnTo>
                  <a:lnTo>
                    <a:pt x="91889" y="192137"/>
                  </a:lnTo>
                  <a:lnTo>
                    <a:pt x="93311" y="192271"/>
                  </a:lnTo>
                  <a:lnTo>
                    <a:pt x="94742" y="192391"/>
                  </a:lnTo>
                  <a:lnTo>
                    <a:pt x="96180" y="192511"/>
                  </a:lnTo>
                  <a:lnTo>
                    <a:pt x="97610" y="192618"/>
                  </a:lnTo>
                  <a:lnTo>
                    <a:pt x="99048" y="192725"/>
                  </a:lnTo>
                  <a:lnTo>
                    <a:pt x="100478" y="192825"/>
                  </a:lnTo>
                  <a:lnTo>
                    <a:pt x="100360" y="193579"/>
                  </a:lnTo>
                  <a:lnTo>
                    <a:pt x="100257" y="194333"/>
                  </a:lnTo>
                  <a:lnTo>
                    <a:pt x="100162" y="195094"/>
                  </a:lnTo>
                  <a:lnTo>
                    <a:pt x="100075" y="195862"/>
                  </a:lnTo>
                  <a:lnTo>
                    <a:pt x="100004" y="196629"/>
                  </a:lnTo>
                  <a:lnTo>
                    <a:pt x="99941" y="197397"/>
                  </a:lnTo>
                  <a:lnTo>
                    <a:pt x="99893" y="198171"/>
                  </a:lnTo>
                  <a:lnTo>
                    <a:pt x="99862" y="198938"/>
                  </a:lnTo>
                  <a:lnTo>
                    <a:pt x="99838" y="199713"/>
                  </a:lnTo>
                  <a:lnTo>
                    <a:pt x="99822" y="200487"/>
                  </a:lnTo>
                  <a:lnTo>
                    <a:pt x="99830" y="201254"/>
                  </a:lnTo>
                  <a:lnTo>
                    <a:pt x="99846" y="202029"/>
                  </a:lnTo>
                  <a:lnTo>
                    <a:pt x="99878" y="202796"/>
                  </a:lnTo>
                  <a:lnTo>
                    <a:pt x="99917" y="203564"/>
                  </a:lnTo>
                  <a:lnTo>
                    <a:pt x="99980" y="204324"/>
                  </a:lnTo>
                  <a:lnTo>
                    <a:pt x="100051" y="205085"/>
                  </a:lnTo>
                  <a:lnTo>
                    <a:pt x="100138" y="205846"/>
                  </a:lnTo>
                  <a:lnTo>
                    <a:pt x="100241" y="206600"/>
                  </a:lnTo>
                  <a:lnTo>
                    <a:pt x="100360" y="207348"/>
                  </a:lnTo>
                  <a:lnTo>
                    <a:pt x="100494" y="208089"/>
                  </a:lnTo>
                  <a:lnTo>
                    <a:pt x="100644" y="208830"/>
                  </a:lnTo>
                  <a:lnTo>
                    <a:pt x="100818" y="209564"/>
                  </a:lnTo>
                  <a:lnTo>
                    <a:pt x="101000" y="210285"/>
                  </a:lnTo>
                  <a:lnTo>
                    <a:pt x="101197" y="211005"/>
                  </a:lnTo>
                  <a:lnTo>
                    <a:pt x="101300" y="211359"/>
                  </a:lnTo>
                  <a:lnTo>
                    <a:pt x="101411" y="211713"/>
                  </a:lnTo>
                  <a:lnTo>
                    <a:pt x="101529" y="212067"/>
                  </a:lnTo>
                  <a:lnTo>
                    <a:pt x="101648" y="212414"/>
                  </a:lnTo>
                  <a:lnTo>
                    <a:pt x="101774" y="212761"/>
                  </a:lnTo>
                  <a:lnTo>
                    <a:pt x="101900" y="213108"/>
                  </a:lnTo>
                  <a:lnTo>
                    <a:pt x="102035" y="213448"/>
                  </a:lnTo>
                  <a:lnTo>
                    <a:pt x="102169" y="213788"/>
                  </a:lnTo>
                  <a:lnTo>
                    <a:pt x="102311" y="214129"/>
                  </a:lnTo>
                  <a:lnTo>
                    <a:pt x="102454" y="214463"/>
                  </a:lnTo>
                  <a:lnTo>
                    <a:pt x="102604" y="214796"/>
                  </a:lnTo>
                  <a:lnTo>
                    <a:pt x="102762" y="215130"/>
                  </a:lnTo>
                  <a:lnTo>
                    <a:pt x="102920" y="215457"/>
                  </a:lnTo>
                  <a:lnTo>
                    <a:pt x="103086" y="215777"/>
                  </a:lnTo>
                  <a:lnTo>
                    <a:pt x="103260" y="216104"/>
                  </a:lnTo>
                  <a:lnTo>
                    <a:pt x="103433" y="216418"/>
                  </a:lnTo>
                  <a:lnTo>
                    <a:pt x="103607" y="216738"/>
                  </a:lnTo>
                  <a:lnTo>
                    <a:pt x="103789" y="217052"/>
                  </a:lnTo>
                  <a:lnTo>
                    <a:pt x="103979" y="217359"/>
                  </a:lnTo>
                  <a:lnTo>
                    <a:pt x="104176" y="217666"/>
                  </a:lnTo>
                  <a:lnTo>
                    <a:pt x="104374" y="217973"/>
                  </a:lnTo>
                  <a:lnTo>
                    <a:pt x="104579" y="218274"/>
                  </a:lnTo>
                  <a:lnTo>
                    <a:pt x="104785" y="218567"/>
                  </a:lnTo>
                  <a:lnTo>
                    <a:pt x="104998" y="218861"/>
                  </a:lnTo>
                  <a:lnTo>
                    <a:pt x="105211" y="219148"/>
                  </a:lnTo>
                  <a:lnTo>
                    <a:pt x="105440" y="219435"/>
                  </a:lnTo>
                  <a:lnTo>
                    <a:pt x="105670" y="219722"/>
                  </a:lnTo>
                  <a:lnTo>
                    <a:pt x="105899" y="220002"/>
                  </a:lnTo>
                  <a:lnTo>
                    <a:pt x="106136" y="220276"/>
                  </a:lnTo>
                  <a:lnTo>
                    <a:pt x="106381" y="220549"/>
                  </a:lnTo>
                  <a:lnTo>
                    <a:pt x="106634" y="220816"/>
                  </a:lnTo>
                  <a:lnTo>
                    <a:pt x="106886" y="221077"/>
                  </a:lnTo>
                  <a:lnTo>
                    <a:pt x="107147" y="221337"/>
                  </a:lnTo>
                  <a:lnTo>
                    <a:pt x="107408" y="221591"/>
                  </a:lnTo>
                  <a:lnTo>
                    <a:pt x="107677" y="221844"/>
                  </a:lnTo>
                  <a:lnTo>
                    <a:pt x="107953" y="222091"/>
                  </a:lnTo>
                  <a:lnTo>
                    <a:pt x="108238" y="222338"/>
                  </a:lnTo>
                  <a:lnTo>
                    <a:pt x="108522" y="222572"/>
                  </a:lnTo>
                  <a:lnTo>
                    <a:pt x="108814" y="222812"/>
                  </a:lnTo>
                  <a:lnTo>
                    <a:pt x="109115" y="223039"/>
                  </a:lnTo>
                  <a:lnTo>
                    <a:pt x="109415" y="223266"/>
                  </a:lnTo>
                  <a:lnTo>
                    <a:pt x="109723" y="223486"/>
                  </a:lnTo>
                  <a:lnTo>
                    <a:pt x="110039" y="223700"/>
                  </a:lnTo>
                  <a:lnTo>
                    <a:pt x="110355" y="223913"/>
                  </a:lnTo>
                  <a:lnTo>
                    <a:pt x="110687" y="224120"/>
                  </a:lnTo>
                  <a:lnTo>
                    <a:pt x="111019" y="224320"/>
                  </a:lnTo>
                  <a:lnTo>
                    <a:pt x="111351" y="224521"/>
                  </a:lnTo>
                  <a:lnTo>
                    <a:pt x="111699" y="224714"/>
                  </a:lnTo>
                  <a:lnTo>
                    <a:pt x="112046" y="224901"/>
                  </a:lnTo>
                  <a:lnTo>
                    <a:pt x="112402" y="225081"/>
                  </a:lnTo>
                  <a:lnTo>
                    <a:pt x="112757" y="225255"/>
                  </a:lnTo>
                  <a:lnTo>
                    <a:pt x="113129" y="225428"/>
                  </a:lnTo>
                  <a:lnTo>
                    <a:pt x="113500" y="225595"/>
                  </a:lnTo>
                  <a:lnTo>
                    <a:pt x="113879" y="225755"/>
                  </a:lnTo>
                  <a:lnTo>
                    <a:pt x="114259" y="225909"/>
                  </a:lnTo>
                  <a:lnTo>
                    <a:pt x="114654" y="226062"/>
                  </a:lnTo>
                  <a:lnTo>
                    <a:pt x="115049" y="226202"/>
                  </a:lnTo>
                  <a:lnTo>
                    <a:pt x="115452" y="226343"/>
                  </a:lnTo>
                  <a:lnTo>
                    <a:pt x="115863" y="226476"/>
                  </a:lnTo>
                  <a:lnTo>
                    <a:pt x="116274" y="226603"/>
                  </a:lnTo>
                  <a:lnTo>
                    <a:pt x="116700" y="226730"/>
                  </a:lnTo>
                  <a:lnTo>
                    <a:pt x="117127" y="226843"/>
                  </a:lnTo>
                  <a:lnTo>
                    <a:pt x="117562" y="226950"/>
                  </a:lnTo>
                  <a:lnTo>
                    <a:pt x="117996" y="227057"/>
                  </a:lnTo>
                  <a:lnTo>
                    <a:pt x="118447" y="227157"/>
                  </a:lnTo>
                  <a:lnTo>
                    <a:pt x="118897" y="227244"/>
                  </a:lnTo>
                  <a:lnTo>
                    <a:pt x="119355" y="227330"/>
                  </a:lnTo>
                  <a:lnTo>
                    <a:pt x="119821" y="227411"/>
                  </a:lnTo>
                  <a:lnTo>
                    <a:pt x="120296" y="227484"/>
                  </a:lnTo>
                  <a:lnTo>
                    <a:pt x="120778" y="227551"/>
                  </a:lnTo>
                  <a:lnTo>
                    <a:pt x="121260" y="227611"/>
                  </a:lnTo>
                  <a:lnTo>
                    <a:pt x="121749" y="227664"/>
                  </a:lnTo>
                  <a:lnTo>
                    <a:pt x="122247" y="227711"/>
                  </a:lnTo>
                  <a:lnTo>
                    <a:pt x="122753" y="227751"/>
                  </a:lnTo>
                  <a:lnTo>
                    <a:pt x="123267" y="227784"/>
                  </a:lnTo>
                  <a:lnTo>
                    <a:pt x="123788" y="227811"/>
                  </a:lnTo>
                  <a:lnTo>
                    <a:pt x="124310" y="227831"/>
                  </a:lnTo>
                  <a:lnTo>
                    <a:pt x="124847" y="227844"/>
                  </a:lnTo>
                  <a:lnTo>
                    <a:pt x="125384" y="227851"/>
                  </a:lnTo>
                  <a:lnTo>
                    <a:pt x="125929" y="227851"/>
                  </a:lnTo>
                  <a:lnTo>
                    <a:pt x="126743" y="227838"/>
                  </a:lnTo>
                  <a:lnTo>
                    <a:pt x="127557" y="227811"/>
                  </a:lnTo>
                  <a:lnTo>
                    <a:pt x="128363" y="227771"/>
                  </a:lnTo>
                  <a:lnTo>
                    <a:pt x="129161" y="227724"/>
                  </a:lnTo>
                  <a:lnTo>
                    <a:pt x="129959" y="227657"/>
                  </a:lnTo>
                  <a:lnTo>
                    <a:pt x="130742" y="227577"/>
                  </a:lnTo>
                  <a:lnTo>
                    <a:pt x="131137" y="227531"/>
                  </a:lnTo>
                  <a:lnTo>
                    <a:pt x="131524" y="227484"/>
                  </a:lnTo>
                  <a:lnTo>
                    <a:pt x="131911" y="227431"/>
                  </a:lnTo>
                  <a:lnTo>
                    <a:pt x="132290" y="227370"/>
                  </a:lnTo>
                  <a:lnTo>
                    <a:pt x="132670" y="227310"/>
                  </a:lnTo>
                  <a:lnTo>
                    <a:pt x="133049" y="227244"/>
                  </a:lnTo>
                  <a:lnTo>
                    <a:pt x="133428" y="227177"/>
                  </a:lnTo>
                  <a:lnTo>
                    <a:pt x="133807" y="227103"/>
                  </a:lnTo>
                  <a:lnTo>
                    <a:pt x="134179" y="227023"/>
                  </a:lnTo>
                  <a:lnTo>
                    <a:pt x="134542" y="226943"/>
                  </a:lnTo>
                  <a:lnTo>
                    <a:pt x="134914" y="226857"/>
                  </a:lnTo>
                  <a:lnTo>
                    <a:pt x="135277" y="226763"/>
                  </a:lnTo>
                  <a:lnTo>
                    <a:pt x="135641" y="226670"/>
                  </a:lnTo>
                  <a:lnTo>
                    <a:pt x="135996" y="226570"/>
                  </a:lnTo>
                  <a:lnTo>
                    <a:pt x="136352" y="226469"/>
                  </a:lnTo>
                  <a:lnTo>
                    <a:pt x="136707" y="226356"/>
                  </a:lnTo>
                  <a:lnTo>
                    <a:pt x="137055" y="226243"/>
                  </a:lnTo>
                  <a:lnTo>
                    <a:pt x="137403" y="226122"/>
                  </a:lnTo>
                  <a:lnTo>
                    <a:pt x="137742" y="226002"/>
                  </a:lnTo>
                  <a:lnTo>
                    <a:pt x="138082" y="225875"/>
                  </a:lnTo>
                  <a:lnTo>
                    <a:pt x="138422" y="225742"/>
                  </a:lnTo>
                  <a:lnTo>
                    <a:pt x="138754" y="225602"/>
                  </a:lnTo>
                  <a:lnTo>
                    <a:pt x="139078" y="225455"/>
                  </a:lnTo>
                  <a:lnTo>
                    <a:pt x="139410" y="225308"/>
                  </a:lnTo>
                  <a:lnTo>
                    <a:pt x="139734" y="225155"/>
                  </a:lnTo>
                  <a:lnTo>
                    <a:pt x="140050" y="224994"/>
                  </a:lnTo>
                  <a:lnTo>
                    <a:pt x="140366" y="224828"/>
                  </a:lnTo>
                  <a:lnTo>
                    <a:pt x="140674" y="224661"/>
                  </a:lnTo>
                  <a:lnTo>
                    <a:pt x="140982" y="224481"/>
                  </a:lnTo>
                  <a:lnTo>
                    <a:pt x="141282" y="224300"/>
                  </a:lnTo>
                  <a:lnTo>
                    <a:pt x="141583" y="224113"/>
                  </a:lnTo>
                  <a:lnTo>
                    <a:pt x="141883" y="223920"/>
                  </a:lnTo>
                  <a:lnTo>
                    <a:pt x="142167" y="223726"/>
                  </a:lnTo>
                  <a:lnTo>
                    <a:pt x="142460" y="223519"/>
                  </a:lnTo>
                  <a:lnTo>
                    <a:pt x="142736" y="223306"/>
                  </a:lnTo>
                  <a:lnTo>
                    <a:pt x="143021" y="223092"/>
                  </a:lnTo>
                  <a:lnTo>
                    <a:pt x="143289" y="222872"/>
                  </a:lnTo>
                  <a:lnTo>
                    <a:pt x="143558" y="222638"/>
                  </a:lnTo>
                  <a:lnTo>
                    <a:pt x="143827" y="222405"/>
                  </a:lnTo>
                  <a:lnTo>
                    <a:pt x="144088" y="222165"/>
                  </a:lnTo>
                  <a:lnTo>
                    <a:pt x="144340" y="221918"/>
                  </a:lnTo>
                  <a:lnTo>
                    <a:pt x="144593" y="221664"/>
                  </a:lnTo>
                  <a:lnTo>
                    <a:pt x="144838" y="221404"/>
                  </a:lnTo>
                  <a:lnTo>
                    <a:pt x="145075" y="221137"/>
                  </a:lnTo>
                  <a:lnTo>
                    <a:pt x="145312" y="220863"/>
                  </a:lnTo>
                  <a:lnTo>
                    <a:pt x="145541" y="220589"/>
                  </a:lnTo>
                  <a:lnTo>
                    <a:pt x="145771" y="220302"/>
                  </a:lnTo>
                  <a:lnTo>
                    <a:pt x="145992" y="220009"/>
                  </a:lnTo>
                  <a:lnTo>
                    <a:pt x="146205" y="219708"/>
                  </a:lnTo>
                  <a:lnTo>
                    <a:pt x="146411" y="219401"/>
                  </a:lnTo>
                  <a:lnTo>
                    <a:pt x="146616" y="219088"/>
                  </a:lnTo>
                  <a:lnTo>
                    <a:pt x="146814" y="218767"/>
                  </a:lnTo>
                  <a:lnTo>
                    <a:pt x="147027" y="218414"/>
                  </a:lnTo>
                  <a:lnTo>
                    <a:pt x="147232" y="218060"/>
                  </a:lnTo>
                  <a:lnTo>
                    <a:pt x="147430" y="217706"/>
                  </a:lnTo>
                  <a:lnTo>
                    <a:pt x="147627" y="217339"/>
                  </a:lnTo>
                  <a:lnTo>
                    <a:pt x="147825" y="216979"/>
                  </a:lnTo>
                  <a:lnTo>
                    <a:pt x="148007" y="216605"/>
                  </a:lnTo>
                  <a:lnTo>
                    <a:pt x="148196" y="216238"/>
                  </a:lnTo>
                  <a:lnTo>
                    <a:pt x="148378" y="215864"/>
                  </a:lnTo>
                  <a:lnTo>
                    <a:pt x="148552" y="215484"/>
                  </a:lnTo>
                  <a:lnTo>
                    <a:pt x="148726" y="215103"/>
                  </a:lnTo>
                  <a:lnTo>
                    <a:pt x="148892" y="214716"/>
                  </a:lnTo>
                  <a:lnTo>
                    <a:pt x="149058" y="214329"/>
                  </a:lnTo>
                  <a:lnTo>
                    <a:pt x="149224" y="213942"/>
                  </a:lnTo>
                  <a:lnTo>
                    <a:pt x="149382" y="213548"/>
                  </a:lnTo>
                  <a:lnTo>
                    <a:pt x="149682" y="212761"/>
                  </a:lnTo>
                  <a:lnTo>
                    <a:pt x="149966" y="211960"/>
                  </a:lnTo>
                  <a:lnTo>
                    <a:pt x="150235" y="211152"/>
                  </a:lnTo>
                  <a:lnTo>
                    <a:pt x="150488" y="210338"/>
                  </a:lnTo>
                  <a:lnTo>
                    <a:pt x="150725" y="209517"/>
                  </a:lnTo>
                  <a:lnTo>
                    <a:pt x="150938" y="208689"/>
                  </a:lnTo>
                  <a:lnTo>
                    <a:pt x="151144" y="207855"/>
                  </a:lnTo>
                  <a:lnTo>
                    <a:pt x="151325" y="207021"/>
                  </a:lnTo>
                  <a:lnTo>
                    <a:pt x="151499" y="206180"/>
                  </a:lnTo>
                  <a:lnTo>
                    <a:pt x="151649" y="205339"/>
                  </a:lnTo>
                  <a:lnTo>
                    <a:pt x="151784" y="204498"/>
                  </a:lnTo>
                  <a:lnTo>
                    <a:pt x="151902" y="203657"/>
                  </a:lnTo>
                  <a:lnTo>
                    <a:pt x="151997" y="202809"/>
                  </a:lnTo>
                  <a:lnTo>
                    <a:pt x="152084" y="201968"/>
                  </a:lnTo>
                  <a:lnTo>
                    <a:pt x="152147" y="201127"/>
                  </a:lnTo>
                  <a:lnTo>
                    <a:pt x="152187" y="200293"/>
                  </a:lnTo>
                  <a:lnTo>
                    <a:pt x="152218" y="199459"/>
                  </a:lnTo>
                  <a:lnTo>
                    <a:pt x="152226" y="198631"/>
                  </a:lnTo>
                  <a:lnTo>
                    <a:pt x="152226" y="197804"/>
                  </a:lnTo>
                  <a:lnTo>
                    <a:pt x="152195" y="196983"/>
                  </a:lnTo>
                  <a:lnTo>
                    <a:pt x="152155" y="196175"/>
                  </a:lnTo>
                  <a:lnTo>
                    <a:pt x="152092" y="195368"/>
                  </a:lnTo>
                  <a:lnTo>
                    <a:pt x="152052" y="194967"/>
                  </a:lnTo>
                  <a:lnTo>
                    <a:pt x="152013" y="194573"/>
                  </a:lnTo>
                  <a:lnTo>
                    <a:pt x="151966" y="194180"/>
                  </a:lnTo>
                  <a:lnTo>
                    <a:pt x="151910" y="193786"/>
                  </a:lnTo>
                  <a:lnTo>
                    <a:pt x="151855" y="193399"/>
                  </a:lnTo>
                  <a:lnTo>
                    <a:pt x="151800" y="193012"/>
                  </a:lnTo>
                  <a:lnTo>
                    <a:pt x="153957" y="192938"/>
                  </a:lnTo>
                  <a:lnTo>
                    <a:pt x="156106" y="192858"/>
                  </a:lnTo>
                  <a:lnTo>
                    <a:pt x="158263" y="192785"/>
                  </a:lnTo>
                  <a:lnTo>
                    <a:pt x="160405" y="192711"/>
                  </a:lnTo>
                  <a:lnTo>
                    <a:pt x="160555" y="192698"/>
                  </a:lnTo>
                  <a:lnTo>
                    <a:pt x="160705" y="192678"/>
                  </a:lnTo>
                  <a:lnTo>
                    <a:pt x="160839" y="192645"/>
                  </a:lnTo>
                  <a:lnTo>
                    <a:pt x="160973" y="192605"/>
                  </a:lnTo>
                  <a:lnTo>
                    <a:pt x="161092" y="192558"/>
                  </a:lnTo>
                  <a:lnTo>
                    <a:pt x="161210" y="192504"/>
                  </a:lnTo>
                  <a:lnTo>
                    <a:pt x="161321" y="192444"/>
                  </a:lnTo>
                  <a:lnTo>
                    <a:pt x="161424" y="192378"/>
                  </a:lnTo>
                  <a:lnTo>
                    <a:pt x="161550" y="192351"/>
                  </a:lnTo>
                  <a:lnTo>
                    <a:pt x="161685" y="192318"/>
                  </a:lnTo>
                  <a:lnTo>
                    <a:pt x="161803" y="192277"/>
                  </a:lnTo>
                  <a:lnTo>
                    <a:pt x="161930" y="192231"/>
                  </a:lnTo>
                  <a:lnTo>
                    <a:pt x="162040" y="192171"/>
                  </a:lnTo>
                  <a:lnTo>
                    <a:pt x="162151" y="192104"/>
                  </a:lnTo>
                  <a:lnTo>
                    <a:pt x="162246" y="192031"/>
                  </a:lnTo>
                  <a:lnTo>
                    <a:pt x="162340" y="191950"/>
                  </a:lnTo>
                  <a:lnTo>
                    <a:pt x="162419" y="191864"/>
                  </a:lnTo>
                  <a:lnTo>
                    <a:pt x="162491" y="191764"/>
                  </a:lnTo>
                  <a:lnTo>
                    <a:pt x="162554" y="191663"/>
                  </a:lnTo>
                  <a:lnTo>
                    <a:pt x="162601" y="191550"/>
                  </a:lnTo>
                  <a:lnTo>
                    <a:pt x="162641" y="191423"/>
                  </a:lnTo>
                  <a:lnTo>
                    <a:pt x="162664" y="191296"/>
                  </a:lnTo>
                  <a:lnTo>
                    <a:pt x="162672" y="191156"/>
                  </a:lnTo>
                  <a:lnTo>
                    <a:pt x="162664" y="191009"/>
                  </a:lnTo>
                  <a:lnTo>
                    <a:pt x="162412" y="188280"/>
                  </a:lnTo>
                  <a:lnTo>
                    <a:pt x="162269" y="186818"/>
                  </a:lnTo>
                  <a:lnTo>
                    <a:pt x="162111" y="185303"/>
                  </a:lnTo>
                  <a:lnTo>
                    <a:pt x="161945" y="183741"/>
                  </a:lnTo>
                  <a:lnTo>
                    <a:pt x="161764" y="182126"/>
                  </a:lnTo>
                  <a:lnTo>
                    <a:pt x="161558" y="180464"/>
                  </a:lnTo>
                  <a:lnTo>
                    <a:pt x="161329" y="178769"/>
                  </a:lnTo>
                  <a:lnTo>
                    <a:pt x="161084" y="177047"/>
                  </a:lnTo>
                  <a:lnTo>
                    <a:pt x="160950" y="176166"/>
                  </a:lnTo>
                  <a:lnTo>
                    <a:pt x="160815" y="175285"/>
                  </a:lnTo>
                  <a:lnTo>
                    <a:pt x="160665" y="174397"/>
                  </a:lnTo>
                  <a:lnTo>
                    <a:pt x="160515" y="173503"/>
                  </a:lnTo>
                  <a:lnTo>
                    <a:pt x="160357" y="172609"/>
                  </a:lnTo>
                  <a:lnTo>
                    <a:pt x="160191" y="171701"/>
                  </a:lnTo>
                  <a:lnTo>
                    <a:pt x="160017" y="170800"/>
                  </a:lnTo>
                  <a:lnTo>
                    <a:pt x="159843" y="169886"/>
                  </a:lnTo>
                  <a:lnTo>
                    <a:pt x="159654" y="168978"/>
                  </a:lnTo>
                  <a:lnTo>
                    <a:pt x="159456" y="168063"/>
                  </a:lnTo>
                  <a:lnTo>
                    <a:pt x="159251" y="167149"/>
                  </a:lnTo>
                  <a:lnTo>
                    <a:pt x="159038" y="166228"/>
                  </a:lnTo>
                  <a:lnTo>
                    <a:pt x="158816" y="165314"/>
                  </a:lnTo>
                  <a:lnTo>
                    <a:pt x="158587" y="164393"/>
                  </a:lnTo>
                  <a:lnTo>
                    <a:pt x="158350" y="163478"/>
                  </a:lnTo>
                  <a:lnTo>
                    <a:pt x="158105" y="162564"/>
                  </a:lnTo>
                  <a:lnTo>
                    <a:pt x="157844" y="161650"/>
                  </a:lnTo>
                  <a:lnTo>
                    <a:pt x="157576" y="160742"/>
                  </a:lnTo>
                  <a:lnTo>
                    <a:pt x="157299" y="159834"/>
                  </a:lnTo>
                  <a:lnTo>
                    <a:pt x="157015" y="158933"/>
                  </a:lnTo>
                  <a:lnTo>
                    <a:pt x="156714" y="158032"/>
                  </a:lnTo>
                  <a:lnTo>
                    <a:pt x="156406" y="157138"/>
                  </a:lnTo>
                  <a:lnTo>
                    <a:pt x="156082" y="156250"/>
                  </a:lnTo>
                  <a:lnTo>
                    <a:pt x="155750" y="155369"/>
                  </a:lnTo>
                  <a:lnTo>
                    <a:pt x="155411" y="154495"/>
                  </a:lnTo>
                  <a:lnTo>
                    <a:pt x="155055" y="153621"/>
                  </a:lnTo>
                  <a:lnTo>
                    <a:pt x="154692" y="152760"/>
                  </a:lnTo>
                  <a:lnTo>
                    <a:pt x="154320" y="151905"/>
                  </a:lnTo>
                  <a:lnTo>
                    <a:pt x="153925" y="151064"/>
                  </a:lnTo>
                  <a:lnTo>
                    <a:pt x="153522" y="150230"/>
                  </a:lnTo>
                  <a:lnTo>
                    <a:pt x="153111" y="149402"/>
                  </a:lnTo>
                  <a:lnTo>
                    <a:pt x="152685" y="148588"/>
                  </a:lnTo>
                  <a:lnTo>
                    <a:pt x="152242" y="147787"/>
                  </a:lnTo>
                  <a:lnTo>
                    <a:pt x="151792" y="146993"/>
                  </a:lnTo>
                  <a:lnTo>
                    <a:pt x="151555" y="146606"/>
                  </a:lnTo>
                  <a:lnTo>
                    <a:pt x="151318" y="146219"/>
                  </a:lnTo>
                  <a:lnTo>
                    <a:pt x="151081" y="145832"/>
                  </a:lnTo>
                  <a:lnTo>
                    <a:pt x="150843" y="145451"/>
                  </a:lnTo>
                  <a:lnTo>
                    <a:pt x="150599" y="145071"/>
                  </a:lnTo>
                  <a:lnTo>
                    <a:pt x="150346" y="144697"/>
                  </a:lnTo>
                  <a:lnTo>
                    <a:pt x="150093" y="144323"/>
                  </a:lnTo>
                  <a:lnTo>
                    <a:pt x="149840" y="143956"/>
                  </a:lnTo>
                  <a:lnTo>
                    <a:pt x="149579" y="143596"/>
                  </a:lnTo>
                  <a:lnTo>
                    <a:pt x="149311" y="143235"/>
                  </a:lnTo>
                  <a:lnTo>
                    <a:pt x="149042" y="142875"/>
                  </a:lnTo>
                  <a:lnTo>
                    <a:pt x="148773" y="142528"/>
                  </a:lnTo>
                  <a:lnTo>
                    <a:pt x="148497" y="142174"/>
                  </a:lnTo>
                  <a:lnTo>
                    <a:pt x="148220" y="141834"/>
                  </a:lnTo>
                  <a:lnTo>
                    <a:pt x="147936" y="141493"/>
                  </a:lnTo>
                  <a:lnTo>
                    <a:pt x="147651" y="141153"/>
                  </a:lnTo>
                  <a:lnTo>
                    <a:pt x="147367" y="140826"/>
                  </a:lnTo>
                  <a:lnTo>
                    <a:pt x="147066" y="140492"/>
                  </a:lnTo>
                  <a:lnTo>
                    <a:pt x="146774" y="140172"/>
                  </a:lnTo>
                  <a:lnTo>
                    <a:pt x="146474" y="139852"/>
                  </a:lnTo>
                  <a:lnTo>
                    <a:pt x="146166" y="139538"/>
                  </a:lnTo>
                  <a:lnTo>
                    <a:pt x="145858" y="139224"/>
                  </a:lnTo>
                  <a:lnTo>
                    <a:pt x="145541" y="138924"/>
                  </a:lnTo>
                  <a:lnTo>
                    <a:pt x="145225" y="138624"/>
                  </a:lnTo>
                  <a:lnTo>
                    <a:pt x="146498" y="138710"/>
                  </a:lnTo>
                  <a:lnTo>
                    <a:pt x="147793" y="138804"/>
                  </a:lnTo>
                  <a:lnTo>
                    <a:pt x="150456" y="139004"/>
                  </a:lnTo>
                  <a:lnTo>
                    <a:pt x="153190" y="139218"/>
                  </a:lnTo>
                  <a:lnTo>
                    <a:pt x="154573" y="139318"/>
                  </a:lnTo>
                  <a:lnTo>
                    <a:pt x="155972" y="139418"/>
                  </a:lnTo>
                  <a:lnTo>
                    <a:pt x="157386" y="139511"/>
                  </a:lnTo>
                  <a:lnTo>
                    <a:pt x="158800" y="139591"/>
                  </a:lnTo>
                  <a:lnTo>
                    <a:pt x="160215" y="139665"/>
                  </a:lnTo>
                  <a:lnTo>
                    <a:pt x="161637" y="139731"/>
                  </a:lnTo>
                  <a:lnTo>
                    <a:pt x="163067" y="139778"/>
                  </a:lnTo>
                  <a:lnTo>
                    <a:pt x="163779" y="139798"/>
                  </a:lnTo>
                  <a:lnTo>
                    <a:pt x="164490" y="139812"/>
                  </a:lnTo>
                  <a:lnTo>
                    <a:pt x="165201" y="139825"/>
                  </a:lnTo>
                  <a:lnTo>
                    <a:pt x="165904" y="139832"/>
                  </a:lnTo>
                  <a:lnTo>
                    <a:pt x="167318" y="139832"/>
                  </a:lnTo>
                  <a:lnTo>
                    <a:pt x="168022" y="139818"/>
                  </a:lnTo>
                  <a:lnTo>
                    <a:pt x="168725" y="139805"/>
                  </a:lnTo>
                  <a:lnTo>
                    <a:pt x="169420" y="139785"/>
                  </a:lnTo>
                  <a:lnTo>
                    <a:pt x="170124" y="139758"/>
                  </a:lnTo>
                  <a:lnTo>
                    <a:pt x="170811" y="139725"/>
                  </a:lnTo>
                  <a:lnTo>
                    <a:pt x="171506" y="139685"/>
                  </a:lnTo>
                  <a:lnTo>
                    <a:pt x="172186" y="139645"/>
                  </a:lnTo>
                  <a:lnTo>
                    <a:pt x="172873" y="139591"/>
                  </a:lnTo>
                  <a:lnTo>
                    <a:pt x="173553" y="139531"/>
                  </a:lnTo>
                  <a:lnTo>
                    <a:pt x="174225" y="139458"/>
                  </a:lnTo>
                  <a:lnTo>
                    <a:pt x="174896" y="139384"/>
                  </a:lnTo>
                  <a:lnTo>
                    <a:pt x="175560" y="139304"/>
                  </a:lnTo>
                  <a:lnTo>
                    <a:pt x="176216" y="139211"/>
                  </a:lnTo>
                  <a:lnTo>
                    <a:pt x="176872" y="139111"/>
                  </a:lnTo>
                  <a:lnTo>
                    <a:pt x="177520" y="139004"/>
                  </a:lnTo>
                  <a:lnTo>
                    <a:pt x="178167" y="138884"/>
                  </a:lnTo>
                  <a:lnTo>
                    <a:pt x="178800" y="138764"/>
                  </a:lnTo>
                  <a:lnTo>
                    <a:pt x="179432" y="138624"/>
                  </a:lnTo>
                  <a:lnTo>
                    <a:pt x="180056" y="138477"/>
                  </a:lnTo>
                  <a:lnTo>
                    <a:pt x="180672" y="138323"/>
                  </a:lnTo>
                  <a:lnTo>
                    <a:pt x="181281" y="138163"/>
                  </a:lnTo>
                  <a:lnTo>
                    <a:pt x="181881" y="137983"/>
                  </a:lnTo>
                  <a:lnTo>
                    <a:pt x="182474" y="137796"/>
                  </a:lnTo>
                  <a:lnTo>
                    <a:pt x="183059" y="137602"/>
                  </a:lnTo>
                  <a:lnTo>
                    <a:pt x="183635" y="137396"/>
                  </a:lnTo>
                  <a:lnTo>
                    <a:pt x="184204" y="137175"/>
                  </a:lnTo>
                  <a:lnTo>
                    <a:pt x="184765" y="136948"/>
                  </a:lnTo>
                  <a:lnTo>
                    <a:pt x="185319" y="136701"/>
                  </a:lnTo>
                  <a:lnTo>
                    <a:pt x="185856" y="136448"/>
                  </a:lnTo>
                  <a:lnTo>
                    <a:pt x="186385" y="136181"/>
                  </a:lnTo>
                  <a:lnTo>
                    <a:pt x="186907" y="135900"/>
                  </a:lnTo>
                  <a:lnTo>
                    <a:pt x="187420" y="135614"/>
                  </a:lnTo>
                  <a:lnTo>
                    <a:pt x="187673" y="135467"/>
                  </a:lnTo>
                  <a:lnTo>
                    <a:pt x="187910" y="135313"/>
                  </a:lnTo>
                  <a:lnTo>
                    <a:pt x="188147" y="135160"/>
                  </a:lnTo>
                  <a:lnTo>
                    <a:pt x="188384" y="134999"/>
                  </a:lnTo>
                  <a:lnTo>
                    <a:pt x="188614" y="134846"/>
                  </a:lnTo>
                  <a:lnTo>
                    <a:pt x="188835" y="134679"/>
                  </a:lnTo>
                  <a:lnTo>
                    <a:pt x="189056" y="134519"/>
                  </a:lnTo>
                  <a:lnTo>
                    <a:pt x="189269" y="134352"/>
                  </a:lnTo>
                  <a:lnTo>
                    <a:pt x="189475" y="134179"/>
                  </a:lnTo>
                  <a:lnTo>
                    <a:pt x="189680" y="134012"/>
                  </a:lnTo>
                  <a:lnTo>
                    <a:pt x="189878" y="133838"/>
                  </a:lnTo>
                  <a:lnTo>
                    <a:pt x="190075" y="133658"/>
                  </a:lnTo>
                  <a:lnTo>
                    <a:pt x="190265" y="133478"/>
                  </a:lnTo>
                  <a:lnTo>
                    <a:pt x="190447" y="133298"/>
                  </a:lnTo>
                  <a:lnTo>
                    <a:pt x="190628" y="133117"/>
                  </a:lnTo>
                  <a:lnTo>
                    <a:pt x="190810" y="132930"/>
                  </a:lnTo>
                  <a:lnTo>
                    <a:pt x="190984" y="132744"/>
                  </a:lnTo>
                  <a:lnTo>
                    <a:pt x="191150" y="132550"/>
                  </a:lnTo>
                  <a:lnTo>
                    <a:pt x="191316" y="132363"/>
                  </a:lnTo>
                  <a:lnTo>
                    <a:pt x="191474" y="132170"/>
                  </a:lnTo>
                  <a:lnTo>
                    <a:pt x="191782" y="131776"/>
                  </a:lnTo>
                  <a:lnTo>
                    <a:pt x="192074" y="131369"/>
                  </a:lnTo>
                  <a:lnTo>
                    <a:pt x="192351" y="130962"/>
                  </a:lnTo>
                  <a:lnTo>
                    <a:pt x="192612" y="130541"/>
                  </a:lnTo>
                  <a:lnTo>
                    <a:pt x="192857" y="130121"/>
                  </a:lnTo>
                  <a:lnTo>
                    <a:pt x="193086" y="129687"/>
                  </a:lnTo>
                  <a:lnTo>
                    <a:pt x="193307" y="129253"/>
                  </a:lnTo>
                  <a:lnTo>
                    <a:pt x="193513" y="128806"/>
                  </a:lnTo>
                  <a:lnTo>
                    <a:pt x="193702" y="128359"/>
                  </a:lnTo>
                  <a:lnTo>
                    <a:pt x="193876" y="127898"/>
                  </a:lnTo>
                  <a:lnTo>
                    <a:pt x="194042" y="127438"/>
                  </a:lnTo>
                  <a:lnTo>
                    <a:pt x="194192" y="126970"/>
                  </a:lnTo>
                  <a:lnTo>
                    <a:pt x="194334" y="126497"/>
                  </a:lnTo>
                  <a:lnTo>
                    <a:pt x="194469" y="126023"/>
                  </a:lnTo>
                  <a:lnTo>
                    <a:pt x="194587" y="125542"/>
                  </a:lnTo>
                  <a:lnTo>
                    <a:pt x="194698" y="125055"/>
                  </a:lnTo>
                  <a:lnTo>
                    <a:pt x="194793" y="124568"/>
                  </a:lnTo>
                  <a:lnTo>
                    <a:pt x="194880" y="124074"/>
                  </a:lnTo>
                  <a:lnTo>
                    <a:pt x="194959" y="123580"/>
                  </a:lnTo>
                  <a:lnTo>
                    <a:pt x="195030" y="123079"/>
                  </a:lnTo>
                  <a:lnTo>
                    <a:pt x="195093" y="122579"/>
                  </a:lnTo>
                  <a:lnTo>
                    <a:pt x="195148" y="122072"/>
                  </a:lnTo>
                  <a:lnTo>
                    <a:pt x="195196" y="121564"/>
                  </a:lnTo>
                  <a:lnTo>
                    <a:pt x="195235" y="121057"/>
                  </a:lnTo>
                  <a:lnTo>
                    <a:pt x="195267" y="120550"/>
                  </a:lnTo>
                  <a:lnTo>
                    <a:pt x="195290" y="120036"/>
                  </a:lnTo>
                  <a:lnTo>
                    <a:pt x="195306" y="119522"/>
                  </a:lnTo>
                  <a:lnTo>
                    <a:pt x="195322" y="119008"/>
                  </a:lnTo>
                  <a:lnTo>
                    <a:pt x="195330" y="118494"/>
                  </a:lnTo>
                  <a:lnTo>
                    <a:pt x="195338" y="117980"/>
                  </a:lnTo>
                  <a:lnTo>
                    <a:pt x="195330" y="116946"/>
                  </a:lnTo>
                  <a:lnTo>
                    <a:pt x="195306" y="115918"/>
                  </a:lnTo>
                  <a:lnTo>
                    <a:pt x="195275" y="114890"/>
                  </a:lnTo>
                  <a:lnTo>
                    <a:pt x="195235" y="113876"/>
                  </a:lnTo>
                  <a:lnTo>
                    <a:pt x="195140" y="111860"/>
                  </a:lnTo>
                  <a:lnTo>
                    <a:pt x="195053" y="109898"/>
                  </a:lnTo>
                  <a:lnTo>
                    <a:pt x="195014" y="108943"/>
                  </a:lnTo>
                  <a:lnTo>
                    <a:pt x="194990" y="108002"/>
                  </a:lnTo>
                  <a:lnTo>
                    <a:pt x="194982" y="107088"/>
                  </a:lnTo>
                  <a:lnTo>
                    <a:pt x="194982" y="106634"/>
                  </a:lnTo>
                  <a:lnTo>
                    <a:pt x="194990" y="106194"/>
                  </a:lnTo>
                  <a:lnTo>
                    <a:pt x="195188" y="95635"/>
                  </a:lnTo>
                  <a:lnTo>
                    <a:pt x="195283" y="90356"/>
                  </a:lnTo>
                  <a:lnTo>
                    <a:pt x="195369" y="85076"/>
                  </a:lnTo>
                  <a:lnTo>
                    <a:pt x="196073" y="85210"/>
                  </a:lnTo>
                  <a:lnTo>
                    <a:pt x="196768" y="85343"/>
                  </a:lnTo>
                  <a:lnTo>
                    <a:pt x="197124" y="85403"/>
                  </a:lnTo>
                  <a:lnTo>
                    <a:pt x="197471" y="85457"/>
                  </a:lnTo>
                  <a:lnTo>
                    <a:pt x="197819" y="85510"/>
                  </a:lnTo>
                  <a:lnTo>
                    <a:pt x="198175" y="85557"/>
                  </a:lnTo>
                  <a:lnTo>
                    <a:pt x="198522" y="85590"/>
                  </a:lnTo>
                  <a:lnTo>
                    <a:pt x="198878" y="85624"/>
                  </a:lnTo>
                  <a:lnTo>
                    <a:pt x="199233" y="85650"/>
                  </a:lnTo>
                  <a:lnTo>
                    <a:pt x="199589" y="85664"/>
                  </a:lnTo>
                  <a:lnTo>
                    <a:pt x="200308" y="85664"/>
                  </a:lnTo>
                  <a:lnTo>
                    <a:pt x="200664" y="85644"/>
                  </a:lnTo>
                  <a:lnTo>
                    <a:pt x="201027" y="85617"/>
                  </a:lnTo>
                  <a:lnTo>
                    <a:pt x="201146" y="85604"/>
                  </a:lnTo>
                  <a:lnTo>
                    <a:pt x="201256" y="85584"/>
                  </a:lnTo>
                  <a:lnTo>
                    <a:pt x="201359" y="85564"/>
                  </a:lnTo>
                  <a:lnTo>
                    <a:pt x="201462" y="85537"/>
                  </a:lnTo>
                  <a:lnTo>
                    <a:pt x="201556" y="85504"/>
                  </a:lnTo>
                  <a:lnTo>
                    <a:pt x="201651" y="85470"/>
                  </a:lnTo>
                  <a:lnTo>
                    <a:pt x="201738" y="85430"/>
                  </a:lnTo>
                  <a:lnTo>
                    <a:pt x="201817" y="85383"/>
                  </a:lnTo>
                  <a:lnTo>
                    <a:pt x="201896" y="85330"/>
                  </a:lnTo>
                  <a:lnTo>
                    <a:pt x="201967" y="85270"/>
                  </a:lnTo>
                  <a:lnTo>
                    <a:pt x="202038" y="85210"/>
                  </a:lnTo>
                  <a:lnTo>
                    <a:pt x="202102" y="85143"/>
                  </a:lnTo>
                  <a:lnTo>
                    <a:pt x="202157" y="85070"/>
                  </a:lnTo>
                  <a:lnTo>
                    <a:pt x="202204" y="84990"/>
                  </a:lnTo>
                  <a:lnTo>
                    <a:pt x="202252" y="84903"/>
                  </a:lnTo>
                  <a:lnTo>
                    <a:pt x="202291" y="84809"/>
                  </a:lnTo>
                  <a:lnTo>
                    <a:pt x="202410" y="84516"/>
                  </a:lnTo>
                  <a:lnTo>
                    <a:pt x="202520" y="84215"/>
                  </a:lnTo>
                  <a:lnTo>
                    <a:pt x="202623" y="83915"/>
                  </a:lnTo>
                  <a:lnTo>
                    <a:pt x="202726" y="83608"/>
                  </a:lnTo>
                  <a:lnTo>
                    <a:pt x="202813" y="83294"/>
                  </a:lnTo>
                  <a:lnTo>
                    <a:pt x="202900" y="82981"/>
                  </a:lnTo>
                  <a:lnTo>
                    <a:pt x="202979" y="82667"/>
                  </a:lnTo>
                  <a:lnTo>
                    <a:pt x="203050" y="82347"/>
                  </a:lnTo>
                  <a:lnTo>
                    <a:pt x="203121" y="82020"/>
                  </a:lnTo>
                  <a:lnTo>
                    <a:pt x="203176" y="81693"/>
                  </a:lnTo>
                  <a:lnTo>
                    <a:pt x="203240" y="81366"/>
                  </a:lnTo>
                  <a:lnTo>
                    <a:pt x="203287" y="81032"/>
                  </a:lnTo>
                  <a:lnTo>
                    <a:pt x="203334" y="80698"/>
                  </a:lnTo>
                  <a:lnTo>
                    <a:pt x="203374" y="80358"/>
                  </a:lnTo>
                  <a:lnTo>
                    <a:pt x="203445" y="79677"/>
                  </a:lnTo>
                  <a:lnTo>
                    <a:pt x="203492" y="78990"/>
                  </a:lnTo>
                  <a:lnTo>
                    <a:pt x="203532" y="78295"/>
                  </a:lnTo>
                  <a:lnTo>
                    <a:pt x="203556" y="77595"/>
                  </a:lnTo>
                  <a:lnTo>
                    <a:pt x="203571" y="76887"/>
                  </a:lnTo>
                  <a:lnTo>
                    <a:pt x="203571" y="76186"/>
                  </a:lnTo>
                  <a:lnTo>
                    <a:pt x="203563" y="75479"/>
                  </a:lnTo>
                  <a:lnTo>
                    <a:pt x="203548" y="74771"/>
                  </a:lnTo>
                  <a:lnTo>
                    <a:pt x="203532" y="74064"/>
                  </a:lnTo>
                  <a:lnTo>
                    <a:pt x="204038" y="74137"/>
                  </a:lnTo>
                  <a:lnTo>
                    <a:pt x="204551" y="74204"/>
                  </a:lnTo>
                  <a:lnTo>
                    <a:pt x="205057" y="74271"/>
                  </a:lnTo>
                  <a:lnTo>
                    <a:pt x="205571" y="74324"/>
                  </a:lnTo>
                  <a:lnTo>
                    <a:pt x="206084" y="74378"/>
                  </a:lnTo>
                  <a:lnTo>
                    <a:pt x="206606" y="74424"/>
                  </a:lnTo>
                  <a:lnTo>
                    <a:pt x="207119" y="74471"/>
                  </a:lnTo>
                  <a:lnTo>
                    <a:pt x="207641" y="74511"/>
                  </a:lnTo>
                  <a:lnTo>
                    <a:pt x="208162" y="74545"/>
                  </a:lnTo>
                  <a:lnTo>
                    <a:pt x="208684" y="74571"/>
                  </a:lnTo>
                  <a:lnTo>
                    <a:pt x="209213" y="74598"/>
                  </a:lnTo>
                  <a:lnTo>
                    <a:pt x="209735" y="74618"/>
                  </a:lnTo>
                  <a:lnTo>
                    <a:pt x="210264" y="74631"/>
                  </a:lnTo>
                  <a:lnTo>
                    <a:pt x="210794" y="74638"/>
                  </a:lnTo>
                  <a:lnTo>
                    <a:pt x="211323" y="74645"/>
                  </a:lnTo>
                  <a:lnTo>
                    <a:pt x="212382" y="74645"/>
                  </a:lnTo>
                  <a:lnTo>
                    <a:pt x="212919" y="74631"/>
                  </a:lnTo>
                  <a:lnTo>
                    <a:pt x="213449" y="74625"/>
                  </a:lnTo>
                  <a:lnTo>
                    <a:pt x="213986" y="74605"/>
                  </a:lnTo>
                  <a:lnTo>
                    <a:pt x="214515" y="74585"/>
                  </a:lnTo>
                  <a:lnTo>
                    <a:pt x="215053" y="74558"/>
                  </a:lnTo>
                  <a:lnTo>
                    <a:pt x="215590" y="74525"/>
                  </a:lnTo>
                  <a:lnTo>
                    <a:pt x="216127" y="74491"/>
                  </a:lnTo>
                  <a:lnTo>
                    <a:pt x="216664" y="74451"/>
                  </a:lnTo>
                  <a:lnTo>
                    <a:pt x="217202" y="74411"/>
                  </a:lnTo>
                  <a:lnTo>
                    <a:pt x="217739" y="74364"/>
                  </a:lnTo>
                  <a:lnTo>
                    <a:pt x="218276" y="74311"/>
                  </a:lnTo>
                  <a:lnTo>
                    <a:pt x="218822" y="74258"/>
                  </a:lnTo>
                  <a:lnTo>
                    <a:pt x="219359" y="74197"/>
                  </a:lnTo>
                  <a:lnTo>
                    <a:pt x="219896" y="74131"/>
                  </a:lnTo>
                  <a:lnTo>
                    <a:pt x="220434" y="74064"/>
                  </a:lnTo>
                  <a:lnTo>
                    <a:pt x="220552" y="74124"/>
                  </a:lnTo>
                  <a:lnTo>
                    <a:pt x="220671" y="74171"/>
                  </a:lnTo>
                  <a:lnTo>
                    <a:pt x="220789" y="74204"/>
                  </a:lnTo>
                  <a:lnTo>
                    <a:pt x="220916" y="74231"/>
                  </a:lnTo>
                  <a:lnTo>
                    <a:pt x="221034" y="74244"/>
                  </a:lnTo>
                  <a:lnTo>
                    <a:pt x="221161" y="74251"/>
                  </a:lnTo>
                  <a:lnTo>
                    <a:pt x="221279" y="74244"/>
                  </a:lnTo>
                  <a:lnTo>
                    <a:pt x="221405" y="74231"/>
                  </a:lnTo>
                  <a:lnTo>
                    <a:pt x="221516" y="74204"/>
                  </a:lnTo>
                  <a:lnTo>
                    <a:pt x="221635" y="74171"/>
                  </a:lnTo>
                  <a:lnTo>
                    <a:pt x="221745" y="74131"/>
                  </a:lnTo>
                  <a:lnTo>
                    <a:pt x="221848" y="74077"/>
                  </a:lnTo>
                  <a:lnTo>
                    <a:pt x="221943" y="74024"/>
                  </a:lnTo>
                  <a:lnTo>
                    <a:pt x="222030" y="73957"/>
                  </a:lnTo>
                  <a:lnTo>
                    <a:pt x="222117" y="73884"/>
                  </a:lnTo>
                  <a:lnTo>
                    <a:pt x="222188" y="73804"/>
                  </a:lnTo>
                  <a:lnTo>
                    <a:pt x="222757" y="73710"/>
                  </a:lnTo>
                  <a:lnTo>
                    <a:pt x="223326" y="73617"/>
                  </a:lnTo>
                  <a:lnTo>
                    <a:pt x="223895" y="73517"/>
                  </a:lnTo>
                  <a:lnTo>
                    <a:pt x="224463" y="73410"/>
                  </a:lnTo>
                  <a:lnTo>
                    <a:pt x="225032" y="73303"/>
                  </a:lnTo>
                  <a:lnTo>
                    <a:pt x="225601" y="73190"/>
                  </a:lnTo>
                  <a:lnTo>
                    <a:pt x="226170" y="73070"/>
                  </a:lnTo>
                  <a:lnTo>
                    <a:pt x="226731" y="72949"/>
                  </a:lnTo>
                  <a:lnTo>
                    <a:pt x="227300" y="72823"/>
                  </a:lnTo>
                  <a:lnTo>
                    <a:pt x="227861" y="72689"/>
                  </a:lnTo>
                  <a:lnTo>
                    <a:pt x="228430" y="72556"/>
                  </a:lnTo>
                  <a:lnTo>
                    <a:pt x="228991" y="72415"/>
                  </a:lnTo>
                  <a:lnTo>
                    <a:pt x="229552" y="72269"/>
                  </a:lnTo>
                  <a:lnTo>
                    <a:pt x="230113" y="72122"/>
                  </a:lnTo>
                  <a:lnTo>
                    <a:pt x="230666" y="71968"/>
                  </a:lnTo>
                  <a:lnTo>
                    <a:pt x="231227" y="71808"/>
                  </a:lnTo>
                  <a:lnTo>
                    <a:pt x="231780" y="71648"/>
                  </a:lnTo>
                  <a:lnTo>
                    <a:pt x="232334" y="71481"/>
                  </a:lnTo>
                  <a:lnTo>
                    <a:pt x="232887" y="71314"/>
                  </a:lnTo>
                  <a:lnTo>
                    <a:pt x="233440" y="71141"/>
                  </a:lnTo>
                  <a:lnTo>
                    <a:pt x="233985" y="70960"/>
                  </a:lnTo>
                  <a:lnTo>
                    <a:pt x="234538" y="70774"/>
                  </a:lnTo>
                  <a:lnTo>
                    <a:pt x="235083" y="70587"/>
                  </a:lnTo>
                  <a:lnTo>
                    <a:pt x="235621" y="70400"/>
                  </a:lnTo>
                  <a:lnTo>
                    <a:pt x="236166" y="70200"/>
                  </a:lnTo>
                  <a:lnTo>
                    <a:pt x="236703" y="70006"/>
                  </a:lnTo>
                  <a:lnTo>
                    <a:pt x="237240" y="69799"/>
                  </a:lnTo>
                  <a:lnTo>
                    <a:pt x="237770" y="69592"/>
                  </a:lnTo>
                  <a:lnTo>
                    <a:pt x="238299" y="69379"/>
                  </a:lnTo>
                  <a:lnTo>
                    <a:pt x="238829" y="69165"/>
                  </a:lnTo>
                  <a:lnTo>
                    <a:pt x="239358" y="68945"/>
                  </a:lnTo>
                  <a:lnTo>
                    <a:pt x="239880" y="68725"/>
                  </a:lnTo>
                  <a:lnTo>
                    <a:pt x="240401" y="68498"/>
                  </a:lnTo>
                  <a:lnTo>
                    <a:pt x="240923" y="68264"/>
                  </a:lnTo>
                  <a:lnTo>
                    <a:pt x="241436" y="68031"/>
                  </a:lnTo>
                  <a:lnTo>
                    <a:pt x="241950" y="67790"/>
                  </a:lnTo>
                  <a:lnTo>
                    <a:pt x="242456" y="67550"/>
                  </a:lnTo>
                  <a:lnTo>
                    <a:pt x="242961" y="67303"/>
                  </a:lnTo>
                  <a:lnTo>
                    <a:pt x="243467" y="67056"/>
                  </a:lnTo>
                  <a:lnTo>
                    <a:pt x="243965" y="66796"/>
                  </a:lnTo>
                  <a:lnTo>
                    <a:pt x="244463" y="66542"/>
                  </a:lnTo>
                  <a:lnTo>
                    <a:pt x="244953" y="66282"/>
                  </a:lnTo>
                  <a:lnTo>
                    <a:pt x="245442" y="66015"/>
                  </a:lnTo>
                  <a:lnTo>
                    <a:pt x="245924" y="65748"/>
                  </a:lnTo>
                  <a:lnTo>
                    <a:pt x="246406" y="65474"/>
                  </a:lnTo>
                  <a:lnTo>
                    <a:pt x="246888" y="65201"/>
                  </a:lnTo>
                  <a:lnTo>
                    <a:pt x="247363" y="64920"/>
                  </a:lnTo>
                  <a:lnTo>
                    <a:pt x="247829" y="64633"/>
                  </a:lnTo>
                  <a:lnTo>
                    <a:pt x="248295" y="64346"/>
                  </a:lnTo>
                  <a:lnTo>
                    <a:pt x="248761" y="64059"/>
                  </a:lnTo>
                  <a:lnTo>
                    <a:pt x="249219" y="63766"/>
                  </a:lnTo>
                  <a:lnTo>
                    <a:pt x="249670" y="63465"/>
                  </a:lnTo>
                  <a:lnTo>
                    <a:pt x="250120" y="63165"/>
                  </a:lnTo>
                  <a:lnTo>
                    <a:pt x="250563" y="62865"/>
                  </a:lnTo>
                  <a:lnTo>
                    <a:pt x="251005" y="62558"/>
                  </a:lnTo>
                  <a:lnTo>
                    <a:pt x="251440" y="62244"/>
                  </a:lnTo>
                  <a:lnTo>
                    <a:pt x="251874" y="61930"/>
                  </a:lnTo>
                  <a:lnTo>
                    <a:pt x="252301" y="61610"/>
                  </a:lnTo>
                  <a:lnTo>
                    <a:pt x="252720" y="61290"/>
                  </a:lnTo>
                  <a:lnTo>
                    <a:pt x="253139" y="60969"/>
                  </a:lnTo>
                  <a:lnTo>
                    <a:pt x="253550" y="60635"/>
                  </a:lnTo>
                  <a:lnTo>
                    <a:pt x="253960" y="60308"/>
                  </a:lnTo>
                  <a:lnTo>
                    <a:pt x="254363" y="59975"/>
                  </a:lnTo>
                  <a:lnTo>
                    <a:pt x="254758" y="59634"/>
                  </a:lnTo>
                  <a:lnTo>
                    <a:pt x="254822" y="59594"/>
                  </a:lnTo>
                  <a:lnTo>
                    <a:pt x="254877" y="59548"/>
                  </a:lnTo>
                  <a:lnTo>
                    <a:pt x="254917" y="59501"/>
                  </a:lnTo>
                  <a:lnTo>
                    <a:pt x="254956" y="59447"/>
                  </a:lnTo>
                  <a:lnTo>
                    <a:pt x="255422" y="59034"/>
                  </a:lnTo>
                  <a:lnTo>
                    <a:pt x="255888" y="58620"/>
                  </a:lnTo>
                  <a:lnTo>
                    <a:pt x="256339" y="58199"/>
                  </a:lnTo>
                  <a:lnTo>
                    <a:pt x="256789" y="57772"/>
                  </a:lnTo>
                  <a:lnTo>
                    <a:pt x="257224" y="57345"/>
                  </a:lnTo>
                  <a:lnTo>
                    <a:pt x="257658" y="56911"/>
                  </a:lnTo>
                  <a:lnTo>
                    <a:pt x="258077" y="56471"/>
                  </a:lnTo>
                  <a:lnTo>
                    <a:pt x="258488" y="56030"/>
                  </a:lnTo>
                  <a:lnTo>
                    <a:pt x="258899" y="55583"/>
                  </a:lnTo>
                  <a:lnTo>
                    <a:pt x="259294" y="55129"/>
                  </a:lnTo>
                  <a:lnTo>
                    <a:pt x="259673" y="54675"/>
                  </a:lnTo>
                  <a:lnTo>
                    <a:pt x="260053" y="54215"/>
                  </a:lnTo>
                  <a:lnTo>
                    <a:pt x="260424" y="53748"/>
                  </a:lnTo>
                  <a:lnTo>
                    <a:pt x="260780" y="53281"/>
                  </a:lnTo>
                  <a:lnTo>
                    <a:pt x="261127" y="52807"/>
                  </a:lnTo>
                  <a:lnTo>
                    <a:pt x="261459" y="52326"/>
                  </a:lnTo>
                  <a:lnTo>
                    <a:pt x="262052" y="52486"/>
                  </a:lnTo>
                  <a:lnTo>
                    <a:pt x="262636" y="52640"/>
                  </a:lnTo>
                  <a:lnTo>
                    <a:pt x="263221" y="52780"/>
                  </a:lnTo>
                  <a:lnTo>
                    <a:pt x="263806" y="52907"/>
                  </a:lnTo>
                  <a:lnTo>
                    <a:pt x="264383" y="53027"/>
                  </a:lnTo>
                  <a:lnTo>
                    <a:pt x="264967" y="53134"/>
                  </a:lnTo>
                  <a:lnTo>
                    <a:pt x="265544" y="53234"/>
                  </a:lnTo>
                  <a:lnTo>
                    <a:pt x="266121" y="53321"/>
                  </a:lnTo>
                  <a:lnTo>
                    <a:pt x="266690" y="53394"/>
                  </a:lnTo>
                  <a:lnTo>
                    <a:pt x="267267" y="53454"/>
                  </a:lnTo>
                  <a:lnTo>
                    <a:pt x="267836" y="53507"/>
                  </a:lnTo>
                  <a:lnTo>
                    <a:pt x="268397" y="53554"/>
                  </a:lnTo>
                  <a:lnTo>
                    <a:pt x="268966" y="53581"/>
                  </a:lnTo>
                  <a:lnTo>
                    <a:pt x="269527" y="53601"/>
                  </a:lnTo>
                  <a:lnTo>
                    <a:pt x="270080" y="53614"/>
                  </a:lnTo>
                  <a:lnTo>
                    <a:pt x="270633" y="53608"/>
                  </a:lnTo>
                  <a:lnTo>
                    <a:pt x="271186" y="53601"/>
                  </a:lnTo>
                  <a:lnTo>
                    <a:pt x="271739" y="53574"/>
                  </a:lnTo>
                  <a:lnTo>
                    <a:pt x="272284" y="53541"/>
                  </a:lnTo>
                  <a:lnTo>
                    <a:pt x="272822" y="53494"/>
                  </a:lnTo>
                  <a:lnTo>
                    <a:pt x="273359" y="53441"/>
                  </a:lnTo>
                  <a:lnTo>
                    <a:pt x="273888" y="53374"/>
                  </a:lnTo>
                  <a:lnTo>
                    <a:pt x="274418" y="53294"/>
                  </a:lnTo>
                  <a:lnTo>
                    <a:pt x="274947" y="53207"/>
                  </a:lnTo>
                  <a:lnTo>
                    <a:pt x="275469" y="53107"/>
                  </a:lnTo>
                  <a:lnTo>
                    <a:pt x="275982" y="52994"/>
                  </a:lnTo>
                  <a:lnTo>
                    <a:pt x="276496" y="52873"/>
                  </a:lnTo>
                  <a:lnTo>
                    <a:pt x="277002" y="52740"/>
                  </a:lnTo>
                  <a:lnTo>
                    <a:pt x="277507" y="52600"/>
                  </a:lnTo>
                  <a:lnTo>
                    <a:pt x="278005" y="52446"/>
                  </a:lnTo>
                  <a:lnTo>
                    <a:pt x="278495" y="52279"/>
                  </a:lnTo>
                  <a:lnTo>
                    <a:pt x="278985" y="52106"/>
                  </a:lnTo>
                  <a:lnTo>
                    <a:pt x="279467" y="51919"/>
                  </a:lnTo>
                  <a:lnTo>
                    <a:pt x="279941" y="51719"/>
                  </a:lnTo>
                  <a:lnTo>
                    <a:pt x="280407" y="51512"/>
                  </a:lnTo>
                  <a:lnTo>
                    <a:pt x="280874" y="51292"/>
                  </a:lnTo>
                  <a:lnTo>
                    <a:pt x="281332" y="51065"/>
                  </a:lnTo>
                  <a:lnTo>
                    <a:pt x="281790" y="50824"/>
                  </a:lnTo>
                  <a:lnTo>
                    <a:pt x="282233" y="50571"/>
                  </a:lnTo>
                  <a:lnTo>
                    <a:pt x="282675" y="50310"/>
                  </a:lnTo>
                  <a:lnTo>
                    <a:pt x="283110" y="50037"/>
                  </a:lnTo>
                  <a:lnTo>
                    <a:pt x="283536" y="49750"/>
                  </a:lnTo>
                  <a:lnTo>
                    <a:pt x="283955" y="49456"/>
                  </a:lnTo>
                  <a:lnTo>
                    <a:pt x="284374" y="49149"/>
                  </a:lnTo>
                  <a:lnTo>
                    <a:pt x="284777" y="48829"/>
                  </a:lnTo>
                  <a:lnTo>
                    <a:pt x="285180" y="48502"/>
                  </a:lnTo>
                  <a:lnTo>
                    <a:pt x="285575" y="48161"/>
                  </a:lnTo>
                  <a:lnTo>
                    <a:pt x="285954" y="47814"/>
                  </a:lnTo>
                  <a:lnTo>
                    <a:pt x="286334" y="47454"/>
                  </a:lnTo>
                  <a:lnTo>
                    <a:pt x="286705" y="47080"/>
                  </a:lnTo>
                  <a:lnTo>
                    <a:pt x="287068" y="46700"/>
                  </a:lnTo>
                  <a:lnTo>
                    <a:pt x="287424" y="46306"/>
                  </a:lnTo>
                  <a:lnTo>
                    <a:pt x="287772" y="45906"/>
                  </a:lnTo>
                  <a:lnTo>
                    <a:pt x="288112" y="45485"/>
                  </a:lnTo>
                  <a:lnTo>
                    <a:pt x="288443" y="45065"/>
                  </a:lnTo>
                  <a:lnTo>
                    <a:pt x="288767" y="44624"/>
                  </a:lnTo>
                  <a:lnTo>
                    <a:pt x="289076" y="44177"/>
                  </a:lnTo>
                  <a:lnTo>
                    <a:pt x="289384" y="43716"/>
                  </a:lnTo>
                  <a:lnTo>
                    <a:pt x="289676" y="43249"/>
                  </a:lnTo>
                  <a:lnTo>
                    <a:pt x="289968" y="42769"/>
                  </a:lnTo>
                  <a:lnTo>
                    <a:pt x="290245" y="42275"/>
                  </a:lnTo>
                  <a:lnTo>
                    <a:pt x="290514" y="41774"/>
                  </a:lnTo>
                  <a:lnTo>
                    <a:pt x="290774" y="41260"/>
                  </a:lnTo>
                  <a:lnTo>
                    <a:pt x="291027" y="40740"/>
                  </a:lnTo>
                  <a:lnTo>
                    <a:pt x="291067" y="40633"/>
                  </a:lnTo>
                  <a:lnTo>
                    <a:pt x="291098" y="40539"/>
                  </a:lnTo>
                  <a:lnTo>
                    <a:pt x="291114" y="40439"/>
                  </a:lnTo>
                  <a:lnTo>
                    <a:pt x="291122" y="40346"/>
                  </a:lnTo>
                  <a:lnTo>
                    <a:pt x="291122" y="40259"/>
                  </a:lnTo>
                  <a:lnTo>
                    <a:pt x="291106" y="40172"/>
                  </a:lnTo>
                  <a:lnTo>
                    <a:pt x="291090" y="40092"/>
                  </a:lnTo>
                  <a:lnTo>
                    <a:pt x="291067" y="40012"/>
                  </a:lnTo>
                  <a:lnTo>
                    <a:pt x="291130" y="39952"/>
                  </a:lnTo>
                  <a:lnTo>
                    <a:pt x="291185" y="39885"/>
                  </a:lnTo>
                  <a:lnTo>
                    <a:pt x="291233" y="39819"/>
                  </a:lnTo>
                  <a:lnTo>
                    <a:pt x="291280" y="39745"/>
                  </a:lnTo>
                  <a:lnTo>
                    <a:pt x="291320" y="39672"/>
                  </a:lnTo>
                  <a:lnTo>
                    <a:pt x="291351" y="39592"/>
                  </a:lnTo>
                  <a:lnTo>
                    <a:pt x="291383" y="39512"/>
                  </a:lnTo>
                  <a:lnTo>
                    <a:pt x="291407" y="39432"/>
                  </a:lnTo>
                  <a:lnTo>
                    <a:pt x="291422" y="39351"/>
                  </a:lnTo>
                  <a:lnTo>
                    <a:pt x="291438" y="39265"/>
                  </a:lnTo>
                  <a:lnTo>
                    <a:pt x="291446" y="39185"/>
                  </a:lnTo>
                  <a:lnTo>
                    <a:pt x="291446" y="39098"/>
                  </a:lnTo>
                  <a:lnTo>
                    <a:pt x="291438" y="39018"/>
                  </a:lnTo>
                  <a:lnTo>
                    <a:pt x="291422" y="38944"/>
                  </a:lnTo>
                  <a:lnTo>
                    <a:pt x="291407" y="38871"/>
                  </a:lnTo>
                  <a:lnTo>
                    <a:pt x="291383" y="38797"/>
                  </a:lnTo>
                  <a:lnTo>
                    <a:pt x="291288" y="38611"/>
                  </a:lnTo>
                  <a:lnTo>
                    <a:pt x="291193" y="38444"/>
                  </a:lnTo>
                  <a:lnTo>
                    <a:pt x="291083" y="38284"/>
                  </a:lnTo>
                  <a:lnTo>
                    <a:pt x="290964" y="38143"/>
                  </a:lnTo>
                  <a:lnTo>
                    <a:pt x="290838" y="38017"/>
                  </a:lnTo>
                  <a:lnTo>
                    <a:pt x="290703" y="37903"/>
                  </a:lnTo>
                  <a:lnTo>
                    <a:pt x="290561" y="37803"/>
                  </a:lnTo>
                  <a:lnTo>
                    <a:pt x="290411" y="37710"/>
                  </a:lnTo>
                  <a:lnTo>
                    <a:pt x="290253" y="37630"/>
                  </a:lnTo>
                  <a:lnTo>
                    <a:pt x="290087" y="37563"/>
                  </a:lnTo>
                  <a:lnTo>
                    <a:pt x="289921" y="37503"/>
                  </a:lnTo>
                  <a:lnTo>
                    <a:pt x="289747" y="37449"/>
                  </a:lnTo>
                  <a:lnTo>
                    <a:pt x="289565" y="37403"/>
                  </a:lnTo>
                  <a:lnTo>
                    <a:pt x="289376" y="37369"/>
                  </a:lnTo>
                  <a:lnTo>
                    <a:pt x="289186" y="37343"/>
                  </a:lnTo>
                  <a:lnTo>
                    <a:pt x="288989" y="37316"/>
                  </a:lnTo>
                  <a:lnTo>
                    <a:pt x="288791" y="37302"/>
                  </a:lnTo>
                  <a:lnTo>
                    <a:pt x="288586" y="37289"/>
                  </a:lnTo>
                  <a:lnTo>
                    <a:pt x="288380" y="37282"/>
                  </a:lnTo>
                  <a:lnTo>
                    <a:pt x="287756" y="37282"/>
                  </a:lnTo>
                  <a:lnTo>
                    <a:pt x="287337" y="37289"/>
                  </a:lnTo>
                  <a:lnTo>
                    <a:pt x="286910" y="37302"/>
                  </a:lnTo>
                  <a:lnTo>
                    <a:pt x="286492" y="37316"/>
                  </a:lnTo>
                  <a:lnTo>
                    <a:pt x="286073" y="37316"/>
                  </a:lnTo>
                  <a:lnTo>
                    <a:pt x="285867" y="37309"/>
                  </a:lnTo>
                  <a:lnTo>
                    <a:pt x="285670" y="37302"/>
                  </a:lnTo>
                  <a:lnTo>
                    <a:pt x="284919" y="37256"/>
                  </a:lnTo>
                  <a:lnTo>
                    <a:pt x="284176" y="37196"/>
                  </a:lnTo>
                  <a:lnTo>
                    <a:pt x="283434" y="37122"/>
                  </a:lnTo>
                  <a:lnTo>
                    <a:pt x="282699" y="37029"/>
                  </a:lnTo>
                  <a:lnTo>
                    <a:pt x="281972" y="36929"/>
                  </a:lnTo>
                  <a:lnTo>
                    <a:pt x="281253" y="36815"/>
                  </a:lnTo>
                  <a:lnTo>
                    <a:pt x="280534" y="36695"/>
                  </a:lnTo>
                  <a:lnTo>
                    <a:pt x="279823" y="36555"/>
                  </a:lnTo>
                  <a:lnTo>
                    <a:pt x="279111" y="36408"/>
                  </a:lnTo>
                  <a:lnTo>
                    <a:pt x="278400" y="36248"/>
                  </a:lnTo>
                  <a:lnTo>
                    <a:pt x="277697" y="36081"/>
                  </a:lnTo>
                  <a:lnTo>
                    <a:pt x="276994" y="35901"/>
                  </a:lnTo>
                  <a:lnTo>
                    <a:pt x="276291" y="35714"/>
                  </a:lnTo>
                  <a:lnTo>
                    <a:pt x="275587" y="35514"/>
                  </a:lnTo>
                  <a:lnTo>
                    <a:pt x="274884" y="35307"/>
                  </a:lnTo>
                  <a:lnTo>
                    <a:pt x="274189" y="35093"/>
                  </a:lnTo>
                  <a:lnTo>
                    <a:pt x="274133" y="35047"/>
                  </a:lnTo>
                  <a:lnTo>
                    <a:pt x="274086" y="35000"/>
                  </a:lnTo>
                  <a:lnTo>
                    <a:pt x="274023" y="34953"/>
                  </a:lnTo>
                  <a:lnTo>
                    <a:pt x="273967" y="34913"/>
                  </a:lnTo>
                  <a:lnTo>
                    <a:pt x="273841" y="34840"/>
                  </a:lnTo>
                  <a:lnTo>
                    <a:pt x="273699" y="34786"/>
                  </a:lnTo>
                  <a:lnTo>
                    <a:pt x="273557" y="34740"/>
                  </a:lnTo>
                  <a:lnTo>
                    <a:pt x="273406" y="34706"/>
                  </a:lnTo>
                  <a:lnTo>
                    <a:pt x="273248" y="34686"/>
                  </a:lnTo>
                  <a:lnTo>
                    <a:pt x="273090" y="34680"/>
                  </a:lnTo>
                  <a:lnTo>
                    <a:pt x="272924" y="34686"/>
                  </a:lnTo>
                  <a:lnTo>
                    <a:pt x="272766" y="34713"/>
                  </a:lnTo>
                  <a:lnTo>
                    <a:pt x="272608" y="34753"/>
                  </a:lnTo>
                  <a:lnTo>
                    <a:pt x="272529" y="34780"/>
                  </a:lnTo>
                  <a:lnTo>
                    <a:pt x="272450" y="34806"/>
                  </a:lnTo>
                  <a:lnTo>
                    <a:pt x="272379" y="34840"/>
                  </a:lnTo>
                  <a:lnTo>
                    <a:pt x="272300" y="34880"/>
                  </a:lnTo>
                  <a:lnTo>
                    <a:pt x="272229" y="34920"/>
                  </a:lnTo>
                  <a:lnTo>
                    <a:pt x="272158" y="34966"/>
                  </a:lnTo>
                  <a:lnTo>
                    <a:pt x="272095" y="35013"/>
                  </a:lnTo>
                  <a:lnTo>
                    <a:pt x="272032" y="35067"/>
                  </a:lnTo>
                  <a:lnTo>
                    <a:pt x="271968" y="35127"/>
                  </a:lnTo>
                  <a:lnTo>
                    <a:pt x="271905" y="35187"/>
                  </a:lnTo>
                  <a:lnTo>
                    <a:pt x="271502" y="35627"/>
                  </a:lnTo>
                  <a:lnTo>
                    <a:pt x="271099" y="36054"/>
                  </a:lnTo>
                  <a:lnTo>
                    <a:pt x="270696" y="36468"/>
                  </a:lnTo>
                  <a:lnTo>
                    <a:pt x="270285" y="36869"/>
                  </a:lnTo>
                  <a:lnTo>
                    <a:pt x="270080" y="37062"/>
                  </a:lnTo>
                  <a:lnTo>
                    <a:pt x="269867" y="37256"/>
                  </a:lnTo>
                  <a:lnTo>
                    <a:pt x="269653" y="37443"/>
                  </a:lnTo>
                  <a:lnTo>
                    <a:pt x="269440" y="37623"/>
                  </a:lnTo>
                  <a:lnTo>
                    <a:pt x="269219" y="37796"/>
                  </a:lnTo>
                  <a:lnTo>
                    <a:pt x="268997" y="37970"/>
                  </a:lnTo>
                  <a:lnTo>
                    <a:pt x="268768" y="38130"/>
                  </a:lnTo>
                  <a:lnTo>
                    <a:pt x="268531" y="38290"/>
                  </a:lnTo>
                  <a:lnTo>
                    <a:pt x="268294" y="38437"/>
                  </a:lnTo>
                  <a:lnTo>
                    <a:pt x="268049" y="38584"/>
                  </a:lnTo>
                  <a:lnTo>
                    <a:pt x="267804" y="38724"/>
                  </a:lnTo>
                  <a:lnTo>
                    <a:pt x="267543" y="38851"/>
                  </a:lnTo>
                  <a:lnTo>
                    <a:pt x="267283" y="38978"/>
                  </a:lnTo>
                  <a:lnTo>
                    <a:pt x="267014" y="39091"/>
                  </a:lnTo>
                  <a:lnTo>
                    <a:pt x="266745" y="39198"/>
                  </a:lnTo>
                  <a:lnTo>
                    <a:pt x="266461" y="39298"/>
                  </a:lnTo>
                  <a:lnTo>
                    <a:pt x="266169" y="39385"/>
                  </a:lnTo>
                  <a:lnTo>
                    <a:pt x="265876" y="39465"/>
                  </a:lnTo>
                  <a:lnTo>
                    <a:pt x="265568" y="39538"/>
                  </a:lnTo>
                  <a:lnTo>
                    <a:pt x="265252" y="39598"/>
                  </a:lnTo>
                  <a:lnTo>
                    <a:pt x="264928" y="39652"/>
                  </a:lnTo>
                  <a:lnTo>
                    <a:pt x="264596" y="39699"/>
                  </a:lnTo>
                  <a:lnTo>
                    <a:pt x="264248" y="39725"/>
                  </a:lnTo>
                  <a:lnTo>
                    <a:pt x="263893" y="39752"/>
                  </a:lnTo>
                  <a:lnTo>
                    <a:pt x="263774" y="39752"/>
                  </a:lnTo>
                  <a:lnTo>
                    <a:pt x="263648" y="39745"/>
                  </a:lnTo>
                  <a:lnTo>
                    <a:pt x="263521" y="39739"/>
                  </a:lnTo>
                  <a:lnTo>
                    <a:pt x="263403" y="39725"/>
                  </a:lnTo>
                  <a:lnTo>
                    <a:pt x="263284" y="39705"/>
                  </a:lnTo>
                  <a:lnTo>
                    <a:pt x="263166" y="39685"/>
                  </a:lnTo>
                  <a:lnTo>
                    <a:pt x="263047" y="39658"/>
                  </a:lnTo>
                  <a:lnTo>
                    <a:pt x="262929" y="39625"/>
                  </a:lnTo>
                  <a:lnTo>
                    <a:pt x="262818" y="39592"/>
                  </a:lnTo>
                  <a:lnTo>
                    <a:pt x="262708" y="39552"/>
                  </a:lnTo>
                  <a:lnTo>
                    <a:pt x="262597" y="39505"/>
                  </a:lnTo>
                  <a:lnTo>
                    <a:pt x="262486" y="39458"/>
                  </a:lnTo>
                  <a:lnTo>
                    <a:pt x="262273" y="39351"/>
                  </a:lnTo>
                  <a:lnTo>
                    <a:pt x="262068" y="39231"/>
                  </a:lnTo>
                  <a:lnTo>
                    <a:pt x="261870" y="39098"/>
                  </a:lnTo>
                  <a:lnTo>
                    <a:pt x="261688" y="38951"/>
                  </a:lnTo>
                  <a:lnTo>
                    <a:pt x="261514" y="38797"/>
                  </a:lnTo>
                  <a:lnTo>
                    <a:pt x="261349" y="38631"/>
                  </a:lnTo>
                  <a:lnTo>
                    <a:pt x="261198" y="38450"/>
                  </a:lnTo>
                  <a:lnTo>
                    <a:pt x="261056" y="38270"/>
                  </a:lnTo>
                  <a:lnTo>
                    <a:pt x="260922" y="38077"/>
                  </a:lnTo>
                  <a:lnTo>
                    <a:pt x="260811" y="37883"/>
                  </a:lnTo>
                  <a:lnTo>
                    <a:pt x="260708" y="37683"/>
                  </a:lnTo>
                  <a:lnTo>
                    <a:pt x="260622" y="37476"/>
                  </a:lnTo>
                  <a:lnTo>
                    <a:pt x="260550" y="37269"/>
                  </a:lnTo>
                  <a:lnTo>
                    <a:pt x="260487" y="37056"/>
                  </a:lnTo>
                  <a:lnTo>
                    <a:pt x="260448" y="36842"/>
                  </a:lnTo>
                  <a:lnTo>
                    <a:pt x="260424" y="36635"/>
                  </a:lnTo>
                  <a:lnTo>
                    <a:pt x="260416" y="36421"/>
                  </a:lnTo>
                  <a:lnTo>
                    <a:pt x="260432" y="36215"/>
                  </a:lnTo>
                  <a:lnTo>
                    <a:pt x="260440" y="36108"/>
                  </a:lnTo>
                  <a:lnTo>
                    <a:pt x="260456" y="36008"/>
                  </a:lnTo>
                  <a:lnTo>
                    <a:pt x="260479" y="35908"/>
                  </a:lnTo>
                  <a:lnTo>
                    <a:pt x="260511" y="35807"/>
                  </a:lnTo>
                  <a:lnTo>
                    <a:pt x="260543" y="35707"/>
                  </a:lnTo>
                  <a:lnTo>
                    <a:pt x="260574" y="35614"/>
                  </a:lnTo>
                  <a:lnTo>
                    <a:pt x="260622" y="35514"/>
                  </a:lnTo>
                  <a:lnTo>
                    <a:pt x="260669" y="35420"/>
                  </a:lnTo>
                  <a:lnTo>
                    <a:pt x="260716" y="35327"/>
                  </a:lnTo>
                  <a:lnTo>
                    <a:pt x="260780" y="35240"/>
                  </a:lnTo>
                  <a:lnTo>
                    <a:pt x="260843" y="35147"/>
                  </a:lnTo>
                  <a:lnTo>
                    <a:pt x="260906" y="35060"/>
                  </a:lnTo>
                  <a:lnTo>
                    <a:pt x="260985" y="34980"/>
                  </a:lnTo>
                  <a:lnTo>
                    <a:pt x="261064" y="34893"/>
                  </a:lnTo>
                  <a:lnTo>
                    <a:pt x="261151" y="34820"/>
                  </a:lnTo>
                  <a:lnTo>
                    <a:pt x="261238" y="34740"/>
                  </a:lnTo>
                  <a:lnTo>
                    <a:pt x="261475" y="34559"/>
                  </a:lnTo>
                  <a:lnTo>
                    <a:pt x="261720" y="34393"/>
                  </a:lnTo>
                  <a:lnTo>
                    <a:pt x="261965" y="34232"/>
                  </a:lnTo>
                  <a:lnTo>
                    <a:pt x="262226" y="34079"/>
                  </a:lnTo>
                  <a:lnTo>
                    <a:pt x="262494" y="33932"/>
                  </a:lnTo>
                  <a:lnTo>
                    <a:pt x="262763" y="33799"/>
                  </a:lnTo>
                  <a:lnTo>
                    <a:pt x="263039" y="33658"/>
                  </a:lnTo>
                  <a:lnTo>
                    <a:pt x="263324" y="33532"/>
                  </a:lnTo>
                  <a:lnTo>
                    <a:pt x="263600" y="33405"/>
                  </a:lnTo>
                  <a:lnTo>
                    <a:pt x="263893" y="33285"/>
                  </a:lnTo>
                  <a:lnTo>
                    <a:pt x="264462" y="33051"/>
                  </a:lnTo>
                  <a:lnTo>
                    <a:pt x="265039" y="32817"/>
                  </a:lnTo>
                  <a:lnTo>
                    <a:pt x="265600" y="32590"/>
                  </a:lnTo>
                  <a:lnTo>
                    <a:pt x="265687" y="32550"/>
                  </a:lnTo>
                  <a:lnTo>
                    <a:pt x="265766" y="32504"/>
                  </a:lnTo>
                  <a:lnTo>
                    <a:pt x="265845" y="32450"/>
                  </a:lnTo>
                  <a:lnTo>
                    <a:pt x="265916" y="32390"/>
                  </a:lnTo>
                  <a:lnTo>
                    <a:pt x="265979" y="32330"/>
                  </a:lnTo>
                  <a:lnTo>
                    <a:pt x="266042" y="32263"/>
                  </a:lnTo>
                  <a:lnTo>
                    <a:pt x="266097" y="32197"/>
                  </a:lnTo>
                  <a:lnTo>
                    <a:pt x="266145" y="32123"/>
                  </a:lnTo>
                  <a:lnTo>
                    <a:pt x="266184" y="32050"/>
                  </a:lnTo>
                  <a:lnTo>
                    <a:pt x="266224" y="31970"/>
                  </a:lnTo>
                  <a:lnTo>
                    <a:pt x="266255" y="31890"/>
                  </a:lnTo>
                  <a:lnTo>
                    <a:pt x="266287" y="31810"/>
                  </a:lnTo>
                  <a:lnTo>
                    <a:pt x="266311" y="31730"/>
                  </a:lnTo>
                  <a:lnTo>
                    <a:pt x="266327" y="31643"/>
                  </a:lnTo>
                  <a:lnTo>
                    <a:pt x="266334" y="31556"/>
                  </a:lnTo>
                  <a:lnTo>
                    <a:pt x="266334" y="31476"/>
                  </a:lnTo>
                  <a:lnTo>
                    <a:pt x="266334" y="31389"/>
                  </a:lnTo>
                  <a:lnTo>
                    <a:pt x="266327" y="31302"/>
                  </a:lnTo>
                  <a:lnTo>
                    <a:pt x="266319" y="31222"/>
                  </a:lnTo>
                  <a:lnTo>
                    <a:pt x="266295" y="31136"/>
                  </a:lnTo>
                  <a:lnTo>
                    <a:pt x="266271" y="31055"/>
                  </a:lnTo>
                  <a:lnTo>
                    <a:pt x="266240" y="30982"/>
                  </a:lnTo>
                  <a:lnTo>
                    <a:pt x="266208" y="30902"/>
                  </a:lnTo>
                  <a:lnTo>
                    <a:pt x="266161" y="30828"/>
                  </a:lnTo>
                  <a:lnTo>
                    <a:pt x="266113" y="30762"/>
                  </a:lnTo>
                  <a:lnTo>
                    <a:pt x="266058" y="30695"/>
                  </a:lnTo>
                  <a:lnTo>
                    <a:pt x="265995" y="30628"/>
                  </a:lnTo>
                  <a:lnTo>
                    <a:pt x="265931" y="30568"/>
                  </a:lnTo>
                  <a:lnTo>
                    <a:pt x="265860" y="30515"/>
                  </a:lnTo>
                  <a:lnTo>
                    <a:pt x="265781" y="30468"/>
                  </a:lnTo>
                  <a:lnTo>
                    <a:pt x="265694" y="30421"/>
                  </a:lnTo>
                  <a:lnTo>
                    <a:pt x="265600" y="30388"/>
                  </a:lnTo>
                  <a:lnTo>
                    <a:pt x="264162" y="29847"/>
                  </a:lnTo>
                  <a:lnTo>
                    <a:pt x="262723" y="29300"/>
                  </a:lnTo>
                  <a:lnTo>
                    <a:pt x="261301" y="28746"/>
                  </a:lnTo>
                  <a:lnTo>
                    <a:pt x="259871" y="28186"/>
                  </a:lnTo>
                  <a:lnTo>
                    <a:pt x="257018" y="27071"/>
                  </a:lnTo>
                  <a:lnTo>
                    <a:pt x="255596" y="26517"/>
                  </a:lnTo>
                  <a:lnTo>
                    <a:pt x="254158" y="25976"/>
                  </a:lnTo>
                  <a:lnTo>
                    <a:pt x="254213" y="25916"/>
                  </a:lnTo>
                  <a:lnTo>
                    <a:pt x="254261" y="25856"/>
                  </a:lnTo>
                  <a:lnTo>
                    <a:pt x="254308" y="25789"/>
                  </a:lnTo>
                  <a:lnTo>
                    <a:pt x="254340" y="25729"/>
                  </a:lnTo>
                  <a:lnTo>
                    <a:pt x="254363" y="25663"/>
                  </a:lnTo>
                  <a:lnTo>
                    <a:pt x="254379" y="25603"/>
                  </a:lnTo>
                  <a:lnTo>
                    <a:pt x="254395" y="25536"/>
                  </a:lnTo>
                  <a:lnTo>
                    <a:pt x="254395" y="25469"/>
                  </a:lnTo>
                  <a:lnTo>
                    <a:pt x="254395" y="25409"/>
                  </a:lnTo>
                  <a:lnTo>
                    <a:pt x="254387" y="25342"/>
                  </a:lnTo>
                  <a:lnTo>
                    <a:pt x="254371" y="25282"/>
                  </a:lnTo>
                  <a:lnTo>
                    <a:pt x="254356" y="25222"/>
                  </a:lnTo>
                  <a:lnTo>
                    <a:pt x="254332" y="25162"/>
                  </a:lnTo>
                  <a:lnTo>
                    <a:pt x="254300" y="25102"/>
                  </a:lnTo>
                  <a:lnTo>
                    <a:pt x="254261" y="25049"/>
                  </a:lnTo>
                  <a:lnTo>
                    <a:pt x="254221" y="24995"/>
                  </a:lnTo>
                  <a:lnTo>
                    <a:pt x="254174" y="24949"/>
                  </a:lnTo>
                  <a:lnTo>
                    <a:pt x="254126" y="24902"/>
                  </a:lnTo>
                  <a:lnTo>
                    <a:pt x="254071" y="24862"/>
                  </a:lnTo>
                  <a:lnTo>
                    <a:pt x="254008" y="24822"/>
                  </a:lnTo>
                  <a:lnTo>
                    <a:pt x="253945" y="24788"/>
                  </a:lnTo>
                  <a:lnTo>
                    <a:pt x="253881" y="24755"/>
                  </a:lnTo>
                  <a:lnTo>
                    <a:pt x="253810" y="24735"/>
                  </a:lnTo>
                  <a:lnTo>
                    <a:pt x="253739" y="24715"/>
                  </a:lnTo>
                  <a:lnTo>
                    <a:pt x="253660" y="24695"/>
                  </a:lnTo>
                  <a:lnTo>
                    <a:pt x="253581" y="24688"/>
                  </a:lnTo>
                  <a:lnTo>
                    <a:pt x="253415" y="24688"/>
                  </a:lnTo>
                  <a:lnTo>
                    <a:pt x="253328" y="24702"/>
                  </a:lnTo>
                  <a:lnTo>
                    <a:pt x="253233" y="24722"/>
                  </a:lnTo>
                  <a:lnTo>
                    <a:pt x="253147" y="24742"/>
                  </a:lnTo>
                  <a:lnTo>
                    <a:pt x="253052" y="24775"/>
                  </a:lnTo>
                  <a:lnTo>
                    <a:pt x="252609" y="24955"/>
                  </a:lnTo>
                  <a:lnTo>
                    <a:pt x="252175" y="25135"/>
                  </a:lnTo>
                  <a:lnTo>
                    <a:pt x="251756" y="25329"/>
                  </a:lnTo>
                  <a:lnTo>
                    <a:pt x="251353" y="25522"/>
                  </a:lnTo>
                  <a:lnTo>
                    <a:pt x="250958" y="25723"/>
                  </a:lnTo>
                  <a:lnTo>
                    <a:pt x="250586" y="25930"/>
                  </a:lnTo>
                  <a:lnTo>
                    <a:pt x="250215" y="26137"/>
                  </a:lnTo>
                  <a:lnTo>
                    <a:pt x="249867" y="26350"/>
                  </a:lnTo>
                  <a:lnTo>
                    <a:pt x="249528" y="26570"/>
                  </a:lnTo>
                  <a:lnTo>
                    <a:pt x="249196" y="26797"/>
                  </a:lnTo>
                  <a:lnTo>
                    <a:pt x="248880" y="27031"/>
                  </a:lnTo>
                  <a:lnTo>
                    <a:pt x="248579" y="27264"/>
                  </a:lnTo>
                  <a:lnTo>
                    <a:pt x="248295" y="27505"/>
                  </a:lnTo>
                  <a:lnTo>
                    <a:pt x="248010" y="27745"/>
                  </a:lnTo>
                  <a:lnTo>
                    <a:pt x="247750" y="27992"/>
                  </a:lnTo>
                  <a:lnTo>
                    <a:pt x="247497" y="28246"/>
                  </a:lnTo>
                  <a:lnTo>
                    <a:pt x="247252" y="28499"/>
                  </a:lnTo>
                  <a:lnTo>
                    <a:pt x="247023" y="28759"/>
                  </a:lnTo>
                  <a:lnTo>
                    <a:pt x="246809" y="29026"/>
                  </a:lnTo>
                  <a:lnTo>
                    <a:pt x="246596" y="29293"/>
                  </a:lnTo>
                  <a:lnTo>
                    <a:pt x="246406" y="29560"/>
                  </a:lnTo>
                  <a:lnTo>
                    <a:pt x="246225" y="29834"/>
                  </a:lnTo>
                  <a:lnTo>
                    <a:pt x="246051" y="30108"/>
                  </a:lnTo>
                  <a:lnTo>
                    <a:pt x="245885" y="30388"/>
                  </a:lnTo>
                  <a:lnTo>
                    <a:pt x="245735" y="30675"/>
                  </a:lnTo>
                  <a:lnTo>
                    <a:pt x="245600" y="30955"/>
                  </a:lnTo>
                  <a:lnTo>
                    <a:pt x="245466" y="31249"/>
                  </a:lnTo>
                  <a:lnTo>
                    <a:pt x="245348" y="31536"/>
                  </a:lnTo>
                  <a:lnTo>
                    <a:pt x="245245" y="31830"/>
                  </a:lnTo>
                  <a:lnTo>
                    <a:pt x="245142" y="32123"/>
                  </a:lnTo>
                  <a:lnTo>
                    <a:pt x="245055" y="32424"/>
                  </a:lnTo>
                  <a:lnTo>
                    <a:pt x="244984" y="32724"/>
                  </a:lnTo>
                  <a:lnTo>
                    <a:pt x="244913" y="33024"/>
                  </a:lnTo>
                  <a:lnTo>
                    <a:pt x="244858" y="33331"/>
                  </a:lnTo>
                  <a:lnTo>
                    <a:pt x="244810" y="33632"/>
                  </a:lnTo>
                  <a:lnTo>
                    <a:pt x="244779" y="33939"/>
                  </a:lnTo>
                  <a:lnTo>
                    <a:pt x="244747" y="34246"/>
                  </a:lnTo>
                  <a:lnTo>
                    <a:pt x="244731" y="34559"/>
                  </a:lnTo>
                  <a:lnTo>
                    <a:pt x="244723" y="34866"/>
                  </a:lnTo>
                  <a:lnTo>
                    <a:pt x="244723" y="35180"/>
                  </a:lnTo>
                  <a:lnTo>
                    <a:pt x="244731" y="35494"/>
                  </a:lnTo>
                  <a:lnTo>
                    <a:pt x="244755" y="35807"/>
                  </a:lnTo>
                  <a:lnTo>
                    <a:pt x="244779" y="36121"/>
                  </a:lnTo>
                  <a:lnTo>
                    <a:pt x="244818" y="36435"/>
                  </a:lnTo>
                  <a:lnTo>
                    <a:pt x="244866" y="36749"/>
                  </a:lnTo>
                  <a:lnTo>
                    <a:pt x="244913" y="37062"/>
                  </a:lnTo>
                  <a:lnTo>
                    <a:pt x="244976" y="37383"/>
                  </a:lnTo>
                  <a:lnTo>
                    <a:pt x="245047" y="37696"/>
                  </a:lnTo>
                  <a:lnTo>
                    <a:pt x="245126" y="38010"/>
                  </a:lnTo>
                  <a:lnTo>
                    <a:pt x="245213" y="38324"/>
                  </a:lnTo>
                  <a:lnTo>
                    <a:pt x="245316" y="38644"/>
                  </a:lnTo>
                  <a:lnTo>
                    <a:pt x="245419" y="38958"/>
                  </a:lnTo>
                  <a:lnTo>
                    <a:pt x="245529" y="39271"/>
                  </a:lnTo>
                  <a:lnTo>
                    <a:pt x="245648" y="39585"/>
                  </a:lnTo>
                  <a:lnTo>
                    <a:pt x="245774" y="39892"/>
                  </a:lnTo>
                  <a:lnTo>
                    <a:pt x="245909" y="40206"/>
                  </a:lnTo>
                  <a:lnTo>
                    <a:pt x="246051" y="40519"/>
                  </a:lnTo>
                  <a:lnTo>
                    <a:pt x="246193" y="40826"/>
                  </a:lnTo>
                  <a:lnTo>
                    <a:pt x="246351" y="41133"/>
                  </a:lnTo>
                  <a:lnTo>
                    <a:pt x="246517" y="41440"/>
                  </a:lnTo>
                  <a:lnTo>
                    <a:pt x="246683" y="41741"/>
                  </a:lnTo>
                  <a:lnTo>
                    <a:pt x="246865" y="42048"/>
                  </a:lnTo>
                  <a:lnTo>
                    <a:pt x="247046" y="42348"/>
                  </a:lnTo>
                  <a:lnTo>
                    <a:pt x="247236" y="42649"/>
                  </a:lnTo>
                  <a:lnTo>
                    <a:pt x="247086" y="42962"/>
                  </a:lnTo>
                  <a:lnTo>
                    <a:pt x="246928" y="43276"/>
                  </a:lnTo>
                  <a:lnTo>
                    <a:pt x="246762" y="43590"/>
                  </a:lnTo>
                  <a:lnTo>
                    <a:pt x="246596" y="43897"/>
                  </a:lnTo>
                  <a:lnTo>
                    <a:pt x="246422" y="44204"/>
                  </a:lnTo>
                  <a:lnTo>
                    <a:pt x="246248" y="44504"/>
                  </a:lnTo>
                  <a:lnTo>
                    <a:pt x="246067" y="44804"/>
                  </a:lnTo>
                  <a:lnTo>
                    <a:pt x="245877" y="45105"/>
                  </a:lnTo>
                  <a:lnTo>
                    <a:pt x="245687" y="45398"/>
                  </a:lnTo>
                  <a:lnTo>
                    <a:pt x="245490" y="45685"/>
                  </a:lnTo>
                  <a:lnTo>
                    <a:pt x="245292" y="45972"/>
                  </a:lnTo>
                  <a:lnTo>
                    <a:pt x="245079" y="46259"/>
                  </a:lnTo>
                  <a:lnTo>
                    <a:pt x="244873" y="46540"/>
                  </a:lnTo>
                  <a:lnTo>
                    <a:pt x="244652" y="46820"/>
                  </a:lnTo>
                  <a:lnTo>
                    <a:pt x="244431" y="47094"/>
                  </a:lnTo>
                  <a:lnTo>
                    <a:pt x="244210" y="47367"/>
                  </a:lnTo>
                  <a:lnTo>
                    <a:pt x="243981" y="47634"/>
                  </a:lnTo>
                  <a:lnTo>
                    <a:pt x="243744" y="47901"/>
                  </a:lnTo>
                  <a:lnTo>
                    <a:pt x="243507" y="48168"/>
                  </a:lnTo>
                  <a:lnTo>
                    <a:pt x="243269" y="48428"/>
                  </a:lnTo>
                  <a:lnTo>
                    <a:pt x="243017" y="48682"/>
                  </a:lnTo>
                  <a:lnTo>
                    <a:pt x="242772" y="48942"/>
                  </a:lnTo>
                  <a:lnTo>
                    <a:pt x="242511" y="49189"/>
                  </a:lnTo>
                  <a:lnTo>
                    <a:pt x="242250" y="49443"/>
                  </a:lnTo>
                  <a:lnTo>
                    <a:pt x="241989" y="49690"/>
                  </a:lnTo>
                  <a:lnTo>
                    <a:pt x="241721" y="49930"/>
                  </a:lnTo>
                  <a:lnTo>
                    <a:pt x="241452" y="50170"/>
                  </a:lnTo>
                  <a:lnTo>
                    <a:pt x="241176" y="50404"/>
                  </a:lnTo>
                  <a:lnTo>
                    <a:pt x="240899" y="50638"/>
                  </a:lnTo>
                  <a:lnTo>
                    <a:pt x="240614" y="50871"/>
                  </a:lnTo>
                  <a:lnTo>
                    <a:pt x="240330" y="51098"/>
                  </a:lnTo>
                  <a:lnTo>
                    <a:pt x="240038" y="51325"/>
                  </a:lnTo>
                  <a:lnTo>
                    <a:pt x="239745" y="51545"/>
                  </a:lnTo>
                  <a:lnTo>
                    <a:pt x="239453" y="51765"/>
                  </a:lnTo>
                  <a:lnTo>
                    <a:pt x="239153" y="51986"/>
                  </a:lnTo>
                  <a:lnTo>
                    <a:pt x="238845" y="52199"/>
                  </a:lnTo>
                  <a:lnTo>
                    <a:pt x="238228" y="52620"/>
                  </a:lnTo>
                  <a:lnTo>
                    <a:pt x="237604" y="53027"/>
                  </a:lnTo>
                  <a:lnTo>
                    <a:pt x="236956" y="53421"/>
                  </a:lnTo>
                  <a:lnTo>
                    <a:pt x="236308" y="53808"/>
                  </a:lnTo>
                  <a:lnTo>
                    <a:pt x="235636" y="54182"/>
                  </a:lnTo>
                  <a:lnTo>
                    <a:pt x="234965" y="54542"/>
                  </a:lnTo>
                  <a:lnTo>
                    <a:pt x="234277" y="54896"/>
                  </a:lnTo>
                  <a:lnTo>
                    <a:pt x="233582" y="55236"/>
                  </a:lnTo>
                  <a:lnTo>
                    <a:pt x="232871" y="55563"/>
                  </a:lnTo>
                  <a:lnTo>
                    <a:pt x="232160" y="55877"/>
                  </a:lnTo>
                  <a:lnTo>
                    <a:pt x="231433" y="56184"/>
                  </a:lnTo>
                  <a:lnTo>
                    <a:pt x="230698" y="56477"/>
                  </a:lnTo>
                  <a:lnTo>
                    <a:pt x="229955" y="56764"/>
                  </a:lnTo>
                  <a:lnTo>
                    <a:pt x="229212" y="57038"/>
                  </a:lnTo>
                  <a:lnTo>
                    <a:pt x="228454" y="57298"/>
                  </a:lnTo>
                  <a:lnTo>
                    <a:pt x="227695" y="57552"/>
                  </a:lnTo>
                  <a:lnTo>
                    <a:pt x="226929" y="57792"/>
                  </a:lnTo>
                  <a:lnTo>
                    <a:pt x="226154" y="58019"/>
                  </a:lnTo>
                  <a:lnTo>
                    <a:pt x="225380" y="58239"/>
                  </a:lnTo>
                  <a:lnTo>
                    <a:pt x="224598" y="58446"/>
                  </a:lnTo>
                  <a:lnTo>
                    <a:pt x="223808" y="58647"/>
                  </a:lnTo>
                  <a:lnTo>
                    <a:pt x="223017" y="58833"/>
                  </a:lnTo>
                  <a:lnTo>
                    <a:pt x="222227" y="59007"/>
                  </a:lnTo>
                  <a:lnTo>
                    <a:pt x="221429" y="59174"/>
                  </a:lnTo>
                  <a:lnTo>
                    <a:pt x="220631" y="59327"/>
                  </a:lnTo>
                  <a:lnTo>
                    <a:pt x="219833" y="59474"/>
                  </a:lnTo>
                  <a:lnTo>
                    <a:pt x="219027" y="59608"/>
                  </a:lnTo>
                  <a:lnTo>
                    <a:pt x="218229" y="59728"/>
                  </a:lnTo>
                  <a:lnTo>
                    <a:pt x="217423" y="59841"/>
                  </a:lnTo>
                  <a:lnTo>
                    <a:pt x="216617" y="59948"/>
                  </a:lnTo>
                  <a:lnTo>
                    <a:pt x="215819" y="60035"/>
                  </a:lnTo>
                  <a:lnTo>
                    <a:pt x="215013" y="60122"/>
                  </a:lnTo>
                  <a:lnTo>
                    <a:pt x="214215" y="60195"/>
                  </a:lnTo>
                  <a:lnTo>
                    <a:pt x="213417" y="60255"/>
                  </a:lnTo>
                  <a:lnTo>
                    <a:pt x="212619" y="60308"/>
                  </a:lnTo>
                  <a:lnTo>
                    <a:pt x="211829" y="60348"/>
                  </a:lnTo>
                  <a:lnTo>
                    <a:pt x="211038" y="60375"/>
                  </a:lnTo>
                  <a:lnTo>
                    <a:pt x="210256" y="60402"/>
                  </a:lnTo>
                  <a:lnTo>
                    <a:pt x="209474" y="60409"/>
                  </a:lnTo>
                  <a:lnTo>
                    <a:pt x="208692" y="60415"/>
                  </a:lnTo>
                  <a:lnTo>
                    <a:pt x="207917" y="60402"/>
                  </a:lnTo>
                  <a:lnTo>
                    <a:pt x="207151" y="60389"/>
                  </a:lnTo>
                  <a:lnTo>
                    <a:pt x="206392" y="60355"/>
                  </a:lnTo>
                  <a:lnTo>
                    <a:pt x="205642" y="60322"/>
                  </a:lnTo>
                  <a:lnTo>
                    <a:pt x="204891" y="60275"/>
                  </a:lnTo>
                  <a:lnTo>
                    <a:pt x="204148" y="60215"/>
                  </a:lnTo>
                  <a:lnTo>
                    <a:pt x="204077" y="60208"/>
                  </a:lnTo>
                  <a:lnTo>
                    <a:pt x="204006" y="60208"/>
                  </a:lnTo>
                  <a:lnTo>
                    <a:pt x="203880" y="60222"/>
                  </a:lnTo>
                  <a:lnTo>
                    <a:pt x="203753" y="60242"/>
                  </a:lnTo>
                  <a:lnTo>
                    <a:pt x="203619" y="60268"/>
                  </a:lnTo>
                  <a:lnTo>
                    <a:pt x="203619" y="60268"/>
                  </a:lnTo>
                  <a:lnTo>
                    <a:pt x="203737" y="56611"/>
                  </a:lnTo>
                  <a:lnTo>
                    <a:pt x="203856" y="52953"/>
                  </a:lnTo>
                  <a:lnTo>
                    <a:pt x="203911" y="51125"/>
                  </a:lnTo>
                  <a:lnTo>
                    <a:pt x="203959" y="49296"/>
                  </a:lnTo>
                  <a:lnTo>
                    <a:pt x="204006" y="47467"/>
                  </a:lnTo>
                  <a:lnTo>
                    <a:pt x="204038" y="45639"/>
                  </a:lnTo>
                  <a:lnTo>
                    <a:pt x="204038" y="45545"/>
                  </a:lnTo>
                  <a:lnTo>
                    <a:pt x="204030" y="45458"/>
                  </a:lnTo>
                  <a:lnTo>
                    <a:pt x="204014" y="45372"/>
                  </a:lnTo>
                  <a:lnTo>
                    <a:pt x="203990" y="45298"/>
                  </a:lnTo>
                  <a:lnTo>
                    <a:pt x="203959" y="45218"/>
                  </a:lnTo>
                  <a:lnTo>
                    <a:pt x="203927" y="45151"/>
                  </a:lnTo>
                  <a:lnTo>
                    <a:pt x="203895" y="45085"/>
                  </a:lnTo>
                  <a:lnTo>
                    <a:pt x="203848" y="45025"/>
                  </a:lnTo>
                  <a:lnTo>
                    <a:pt x="203801" y="44964"/>
                  </a:lnTo>
                  <a:lnTo>
                    <a:pt x="203753" y="44911"/>
                  </a:lnTo>
                  <a:lnTo>
                    <a:pt x="203698" y="44858"/>
                  </a:lnTo>
                  <a:lnTo>
                    <a:pt x="203643" y="44811"/>
                  </a:lnTo>
                  <a:lnTo>
                    <a:pt x="203579" y="44764"/>
                  </a:lnTo>
                  <a:lnTo>
                    <a:pt x="203516" y="44724"/>
                  </a:lnTo>
                  <a:lnTo>
                    <a:pt x="203374" y="44644"/>
                  </a:lnTo>
                  <a:lnTo>
                    <a:pt x="203326" y="44577"/>
                  </a:lnTo>
                  <a:lnTo>
                    <a:pt x="203263" y="44511"/>
                  </a:lnTo>
                  <a:lnTo>
                    <a:pt x="203200" y="44457"/>
                  </a:lnTo>
                  <a:lnTo>
                    <a:pt x="203121" y="44404"/>
                  </a:lnTo>
                  <a:lnTo>
                    <a:pt x="203042" y="44357"/>
                  </a:lnTo>
                  <a:lnTo>
                    <a:pt x="202947" y="44317"/>
                  </a:lnTo>
                  <a:lnTo>
                    <a:pt x="202844" y="44290"/>
                  </a:lnTo>
                  <a:lnTo>
                    <a:pt x="202734" y="44270"/>
                  </a:lnTo>
                  <a:lnTo>
                    <a:pt x="202331" y="44204"/>
                  </a:lnTo>
                  <a:lnTo>
                    <a:pt x="201912" y="44150"/>
                  </a:lnTo>
                  <a:lnTo>
                    <a:pt x="201493" y="44097"/>
                  </a:lnTo>
                  <a:lnTo>
                    <a:pt x="201067" y="44050"/>
                  </a:lnTo>
                  <a:lnTo>
                    <a:pt x="200640" y="44010"/>
                  </a:lnTo>
                  <a:lnTo>
                    <a:pt x="200205" y="43983"/>
                  </a:lnTo>
                  <a:lnTo>
                    <a:pt x="199771" y="43957"/>
                  </a:lnTo>
                  <a:lnTo>
                    <a:pt x="199336" y="43937"/>
                  </a:lnTo>
                  <a:lnTo>
                    <a:pt x="198894" y="43923"/>
                  </a:lnTo>
                  <a:lnTo>
                    <a:pt x="198459" y="43910"/>
                  </a:lnTo>
                  <a:lnTo>
                    <a:pt x="198024" y="43903"/>
                  </a:lnTo>
                  <a:lnTo>
                    <a:pt x="197590" y="43903"/>
                  </a:lnTo>
                  <a:lnTo>
                    <a:pt x="196729" y="43910"/>
                  </a:lnTo>
                  <a:lnTo>
                    <a:pt x="195899" y="43937"/>
                  </a:lnTo>
                  <a:lnTo>
                    <a:pt x="195812" y="43596"/>
                  </a:lnTo>
                  <a:lnTo>
                    <a:pt x="195717" y="43263"/>
                  </a:lnTo>
                  <a:lnTo>
                    <a:pt x="195614" y="42929"/>
                  </a:lnTo>
                  <a:lnTo>
                    <a:pt x="195504" y="42608"/>
                  </a:lnTo>
                  <a:lnTo>
                    <a:pt x="195385" y="42288"/>
                  </a:lnTo>
                  <a:lnTo>
                    <a:pt x="195251" y="41968"/>
                  </a:lnTo>
                  <a:lnTo>
                    <a:pt x="195109" y="41661"/>
                  </a:lnTo>
                  <a:lnTo>
                    <a:pt x="194959" y="41360"/>
                  </a:lnTo>
                  <a:lnTo>
                    <a:pt x="194793" y="41060"/>
                  </a:lnTo>
                  <a:lnTo>
                    <a:pt x="194619" y="40766"/>
                  </a:lnTo>
                  <a:lnTo>
                    <a:pt x="194429" y="40486"/>
                  </a:lnTo>
                  <a:lnTo>
                    <a:pt x="194232" y="40206"/>
                  </a:lnTo>
                  <a:lnTo>
                    <a:pt x="194018" y="39939"/>
                  </a:lnTo>
                  <a:lnTo>
                    <a:pt x="193797" y="39672"/>
                  </a:lnTo>
                  <a:lnTo>
                    <a:pt x="193560" y="39418"/>
                  </a:lnTo>
                  <a:lnTo>
                    <a:pt x="193307" y="39165"/>
                  </a:lnTo>
                  <a:lnTo>
                    <a:pt x="193038" y="38924"/>
                  </a:lnTo>
                  <a:lnTo>
                    <a:pt x="192762" y="38691"/>
                  </a:lnTo>
                  <a:lnTo>
                    <a:pt x="192470" y="38470"/>
                  </a:lnTo>
                  <a:lnTo>
                    <a:pt x="192161" y="38250"/>
                  </a:lnTo>
                  <a:lnTo>
                    <a:pt x="191837" y="38043"/>
                  </a:lnTo>
                  <a:lnTo>
                    <a:pt x="191498" y="37850"/>
                  </a:lnTo>
                  <a:lnTo>
                    <a:pt x="191142" y="37656"/>
                  </a:lnTo>
                  <a:lnTo>
                    <a:pt x="190771" y="37476"/>
                  </a:lnTo>
                  <a:lnTo>
                    <a:pt x="190383" y="37309"/>
                  </a:lnTo>
                  <a:lnTo>
                    <a:pt x="189981" y="37149"/>
                  </a:lnTo>
                  <a:lnTo>
                    <a:pt x="189562" y="36995"/>
                  </a:lnTo>
                  <a:lnTo>
                    <a:pt x="189119" y="36855"/>
                  </a:lnTo>
                  <a:lnTo>
                    <a:pt x="188661" y="36728"/>
                  </a:lnTo>
                  <a:lnTo>
                    <a:pt x="188187" y="36608"/>
                  </a:lnTo>
                  <a:lnTo>
                    <a:pt x="187689" y="36502"/>
                  </a:lnTo>
                  <a:lnTo>
                    <a:pt x="187175" y="36401"/>
                  </a:lnTo>
                  <a:lnTo>
                    <a:pt x="186385" y="36268"/>
                  </a:lnTo>
                  <a:lnTo>
                    <a:pt x="185587" y="36148"/>
                  </a:lnTo>
                  <a:lnTo>
                    <a:pt x="184781" y="36034"/>
                  </a:lnTo>
                  <a:lnTo>
                    <a:pt x="183967" y="35941"/>
                  </a:lnTo>
                  <a:lnTo>
                    <a:pt x="183146" y="35847"/>
                  </a:lnTo>
                  <a:lnTo>
                    <a:pt x="182324" y="35767"/>
                  </a:lnTo>
                  <a:lnTo>
                    <a:pt x="181494" y="35701"/>
                  </a:lnTo>
                  <a:lnTo>
                    <a:pt x="180664" y="35641"/>
                  </a:lnTo>
                  <a:lnTo>
                    <a:pt x="179835" y="35587"/>
                  </a:lnTo>
                  <a:lnTo>
                    <a:pt x="178989" y="35540"/>
                  </a:lnTo>
                  <a:lnTo>
                    <a:pt x="178152" y="35507"/>
                  </a:lnTo>
                  <a:lnTo>
                    <a:pt x="177306" y="35474"/>
                  </a:lnTo>
                  <a:lnTo>
                    <a:pt x="176461" y="35447"/>
                  </a:lnTo>
                  <a:lnTo>
                    <a:pt x="175615" y="35427"/>
                  </a:lnTo>
                  <a:lnTo>
                    <a:pt x="174762" y="35414"/>
                  </a:lnTo>
                  <a:lnTo>
                    <a:pt x="173916" y="35400"/>
                  </a:lnTo>
                  <a:lnTo>
                    <a:pt x="172210" y="35394"/>
                  </a:lnTo>
                  <a:lnTo>
                    <a:pt x="170511" y="35394"/>
                  </a:lnTo>
                  <a:lnTo>
                    <a:pt x="167129" y="35407"/>
                  </a:lnTo>
                  <a:lnTo>
                    <a:pt x="163786" y="35407"/>
                  </a:lnTo>
                  <a:lnTo>
                    <a:pt x="162143" y="35387"/>
                  </a:lnTo>
                  <a:lnTo>
                    <a:pt x="161321" y="35374"/>
                  </a:lnTo>
                  <a:lnTo>
                    <a:pt x="160515" y="35354"/>
                  </a:lnTo>
                  <a:lnTo>
                    <a:pt x="157275" y="35280"/>
                  </a:lnTo>
                  <a:lnTo>
                    <a:pt x="154044" y="35213"/>
                  </a:lnTo>
                  <a:lnTo>
                    <a:pt x="150804" y="35153"/>
                  </a:lnTo>
                  <a:lnTo>
                    <a:pt x="147572" y="35093"/>
                  </a:lnTo>
                  <a:lnTo>
                    <a:pt x="147699" y="33471"/>
                  </a:lnTo>
                  <a:lnTo>
                    <a:pt x="147825" y="31843"/>
                  </a:lnTo>
                  <a:lnTo>
                    <a:pt x="147951" y="30214"/>
                  </a:lnTo>
                  <a:lnTo>
                    <a:pt x="148078" y="28593"/>
                  </a:lnTo>
                  <a:lnTo>
                    <a:pt x="148086" y="28526"/>
                  </a:lnTo>
                  <a:lnTo>
                    <a:pt x="148078" y="28459"/>
                  </a:lnTo>
                  <a:lnTo>
                    <a:pt x="148062" y="28339"/>
                  </a:lnTo>
                  <a:lnTo>
                    <a:pt x="148030" y="28212"/>
                  </a:lnTo>
                  <a:lnTo>
                    <a:pt x="147983" y="28099"/>
                  </a:lnTo>
                  <a:lnTo>
                    <a:pt x="147912" y="27985"/>
                  </a:lnTo>
                  <a:lnTo>
                    <a:pt x="147833" y="27878"/>
                  </a:lnTo>
                  <a:lnTo>
                    <a:pt x="147746" y="27778"/>
                  </a:lnTo>
                  <a:lnTo>
                    <a:pt x="147643" y="27692"/>
                  </a:lnTo>
                  <a:lnTo>
                    <a:pt x="147533" y="27605"/>
                  </a:lnTo>
                  <a:lnTo>
                    <a:pt x="147406" y="27531"/>
                  </a:lnTo>
                  <a:lnTo>
                    <a:pt x="147280" y="27465"/>
                  </a:lnTo>
                  <a:lnTo>
                    <a:pt x="147145" y="27411"/>
                  </a:lnTo>
                  <a:lnTo>
                    <a:pt x="147003" y="27371"/>
                  </a:lnTo>
                  <a:lnTo>
                    <a:pt x="146861" y="27338"/>
                  </a:lnTo>
                  <a:lnTo>
                    <a:pt x="146719" y="27325"/>
                  </a:lnTo>
                  <a:lnTo>
                    <a:pt x="146577" y="27318"/>
                  </a:lnTo>
                  <a:lnTo>
                    <a:pt x="144253" y="27318"/>
                  </a:lnTo>
                  <a:lnTo>
                    <a:pt x="144348" y="27211"/>
                  </a:lnTo>
                  <a:lnTo>
                    <a:pt x="144396" y="27158"/>
                  </a:lnTo>
                  <a:lnTo>
                    <a:pt x="144435" y="27091"/>
                  </a:lnTo>
                  <a:lnTo>
                    <a:pt x="144475" y="27024"/>
                  </a:lnTo>
                  <a:lnTo>
                    <a:pt x="144514" y="26957"/>
                  </a:lnTo>
                  <a:lnTo>
                    <a:pt x="144538" y="26877"/>
                  </a:lnTo>
                  <a:lnTo>
                    <a:pt x="144562" y="26797"/>
                  </a:lnTo>
                  <a:lnTo>
                    <a:pt x="144656" y="26290"/>
                  </a:lnTo>
                  <a:lnTo>
                    <a:pt x="144743" y="25769"/>
                  </a:lnTo>
                  <a:lnTo>
                    <a:pt x="144822" y="25242"/>
                  </a:lnTo>
                  <a:lnTo>
                    <a:pt x="144886" y="24708"/>
                  </a:lnTo>
                  <a:lnTo>
                    <a:pt x="144941" y="24168"/>
                  </a:lnTo>
                  <a:lnTo>
                    <a:pt x="144988" y="23620"/>
                  </a:lnTo>
                  <a:lnTo>
                    <a:pt x="145020" y="23066"/>
                  </a:lnTo>
                  <a:lnTo>
                    <a:pt x="145044" y="22506"/>
                  </a:lnTo>
                  <a:lnTo>
                    <a:pt x="145052" y="21938"/>
                  </a:lnTo>
                  <a:lnTo>
                    <a:pt x="145052" y="21371"/>
                  </a:lnTo>
                  <a:lnTo>
                    <a:pt x="145036" y="20797"/>
                  </a:lnTo>
                  <a:lnTo>
                    <a:pt x="145012" y="20223"/>
                  </a:lnTo>
                  <a:lnTo>
                    <a:pt x="144980" y="19643"/>
                  </a:lnTo>
                  <a:lnTo>
                    <a:pt x="144933" y="19062"/>
                  </a:lnTo>
                  <a:lnTo>
                    <a:pt x="144870" y="18481"/>
                  </a:lnTo>
                  <a:lnTo>
                    <a:pt x="144807" y="17901"/>
                  </a:lnTo>
                  <a:lnTo>
                    <a:pt x="144720" y="17320"/>
                  </a:lnTo>
                  <a:lnTo>
                    <a:pt x="144625" y="16733"/>
                  </a:lnTo>
                  <a:lnTo>
                    <a:pt x="144514" y="16152"/>
                  </a:lnTo>
                  <a:lnTo>
                    <a:pt x="144396" y="15571"/>
                  </a:lnTo>
                  <a:lnTo>
                    <a:pt x="144261" y="14991"/>
                  </a:lnTo>
                  <a:lnTo>
                    <a:pt x="144119" y="14417"/>
                  </a:lnTo>
                  <a:lnTo>
                    <a:pt x="143961" y="13843"/>
                  </a:lnTo>
                  <a:lnTo>
                    <a:pt x="143795" y="13275"/>
                  </a:lnTo>
                  <a:lnTo>
                    <a:pt x="143606" y="12708"/>
                  </a:lnTo>
                  <a:lnTo>
                    <a:pt x="143408" y="12147"/>
                  </a:lnTo>
                  <a:lnTo>
                    <a:pt x="143203" y="11593"/>
                  </a:lnTo>
                  <a:lnTo>
                    <a:pt x="142981" y="11046"/>
                  </a:lnTo>
                  <a:lnTo>
                    <a:pt x="142744" y="10499"/>
                  </a:lnTo>
                  <a:lnTo>
                    <a:pt x="142491" y="9965"/>
                  </a:lnTo>
                  <a:lnTo>
                    <a:pt x="142231" y="9438"/>
                  </a:lnTo>
                  <a:lnTo>
                    <a:pt x="141954" y="8917"/>
                  </a:lnTo>
                  <a:lnTo>
                    <a:pt x="141662" y="8410"/>
                  </a:lnTo>
                  <a:lnTo>
                    <a:pt x="141354" y="7909"/>
                  </a:lnTo>
                  <a:lnTo>
                    <a:pt x="141037" y="7415"/>
                  </a:lnTo>
                  <a:lnTo>
                    <a:pt x="140706" y="6935"/>
                  </a:lnTo>
                  <a:lnTo>
                    <a:pt x="140532" y="6701"/>
                  </a:lnTo>
                  <a:lnTo>
                    <a:pt x="140358" y="6468"/>
                  </a:lnTo>
                  <a:lnTo>
                    <a:pt x="140176" y="6234"/>
                  </a:lnTo>
                  <a:lnTo>
                    <a:pt x="139994" y="6007"/>
                  </a:lnTo>
                  <a:lnTo>
                    <a:pt x="139813" y="5780"/>
                  </a:lnTo>
                  <a:lnTo>
                    <a:pt x="139623" y="5560"/>
                  </a:lnTo>
                  <a:lnTo>
                    <a:pt x="139426" y="5346"/>
                  </a:lnTo>
                  <a:lnTo>
                    <a:pt x="139228" y="5126"/>
                  </a:lnTo>
                  <a:lnTo>
                    <a:pt x="139030" y="4919"/>
                  </a:lnTo>
                  <a:lnTo>
                    <a:pt x="138825" y="4712"/>
                  </a:lnTo>
                  <a:lnTo>
                    <a:pt x="138620" y="4505"/>
                  </a:lnTo>
                  <a:lnTo>
                    <a:pt x="138406" y="4305"/>
                  </a:lnTo>
                  <a:lnTo>
                    <a:pt x="138193" y="4105"/>
                  </a:lnTo>
                  <a:lnTo>
                    <a:pt x="137972" y="3911"/>
                  </a:lnTo>
                  <a:lnTo>
                    <a:pt x="137750" y="3725"/>
                  </a:lnTo>
                  <a:lnTo>
                    <a:pt x="137521" y="3538"/>
                  </a:lnTo>
                  <a:lnTo>
                    <a:pt x="137292" y="3357"/>
                  </a:lnTo>
                  <a:lnTo>
                    <a:pt x="137055" y="3177"/>
                  </a:lnTo>
                  <a:lnTo>
                    <a:pt x="136818" y="3004"/>
                  </a:lnTo>
                  <a:lnTo>
                    <a:pt x="136573" y="2830"/>
                  </a:lnTo>
                  <a:lnTo>
                    <a:pt x="136328" y="2663"/>
                  </a:lnTo>
                  <a:lnTo>
                    <a:pt x="136083" y="2503"/>
                  </a:lnTo>
                  <a:lnTo>
                    <a:pt x="135830" y="2350"/>
                  </a:lnTo>
                  <a:lnTo>
                    <a:pt x="135570" y="2196"/>
                  </a:lnTo>
                  <a:lnTo>
                    <a:pt x="135309" y="2049"/>
                  </a:lnTo>
                  <a:lnTo>
                    <a:pt x="135048" y="1902"/>
                  </a:lnTo>
                  <a:lnTo>
                    <a:pt x="134779" y="1762"/>
                  </a:lnTo>
                  <a:lnTo>
                    <a:pt x="134503" y="1629"/>
                  </a:lnTo>
                  <a:lnTo>
                    <a:pt x="134226" y="1502"/>
                  </a:lnTo>
                  <a:lnTo>
                    <a:pt x="133942" y="1375"/>
                  </a:lnTo>
                  <a:lnTo>
                    <a:pt x="133657" y="1255"/>
                  </a:lnTo>
                  <a:lnTo>
                    <a:pt x="133373" y="1142"/>
                  </a:lnTo>
                  <a:lnTo>
                    <a:pt x="133080" y="1028"/>
                  </a:lnTo>
                  <a:lnTo>
                    <a:pt x="132780" y="928"/>
                  </a:lnTo>
                  <a:lnTo>
                    <a:pt x="132480" y="828"/>
                  </a:lnTo>
                  <a:lnTo>
                    <a:pt x="132180" y="735"/>
                  </a:lnTo>
                  <a:lnTo>
                    <a:pt x="131872" y="648"/>
                  </a:lnTo>
                  <a:lnTo>
                    <a:pt x="131555" y="561"/>
                  </a:lnTo>
                  <a:lnTo>
                    <a:pt x="131239" y="481"/>
                  </a:lnTo>
                  <a:lnTo>
                    <a:pt x="130915" y="414"/>
                  </a:lnTo>
                  <a:lnTo>
                    <a:pt x="130591" y="347"/>
                  </a:lnTo>
                  <a:lnTo>
                    <a:pt x="130267" y="281"/>
                  </a:lnTo>
                  <a:lnTo>
                    <a:pt x="129936" y="227"/>
                  </a:lnTo>
                  <a:lnTo>
                    <a:pt x="129596" y="181"/>
                  </a:lnTo>
                  <a:lnTo>
                    <a:pt x="129256" y="134"/>
                  </a:lnTo>
                  <a:lnTo>
                    <a:pt x="128908" y="100"/>
                  </a:lnTo>
                  <a:lnTo>
                    <a:pt x="128561" y="67"/>
                  </a:lnTo>
                  <a:lnTo>
                    <a:pt x="128205" y="40"/>
                  </a:lnTo>
                  <a:lnTo>
                    <a:pt x="127850" y="20"/>
                  </a:lnTo>
                  <a:lnTo>
                    <a:pt x="127486" y="7"/>
                  </a:lnTo>
                  <a:lnTo>
                    <a:pt x="12711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6" name="Google Shape;796;p38"/>
          <p:cNvSpPr txBox="1">
            <a:spLocks noGrp="1"/>
          </p:cNvSpPr>
          <p:nvPr>
            <p:ph type="subTitle" idx="1"/>
          </p:nvPr>
        </p:nvSpPr>
        <p:spPr>
          <a:xfrm>
            <a:off x="640732" y="1179948"/>
            <a:ext cx="5229495" cy="1021771"/>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600" dirty="0"/>
              <a:t>DC Motor is used for the movement of the Robot. We will use N20 DC Motor as it is light weight and capable of producing High Torque. </a:t>
            </a:r>
            <a:endParaRPr sz="1600" dirty="0"/>
          </a:p>
        </p:txBody>
      </p:sp>
      <p:sp>
        <p:nvSpPr>
          <p:cNvPr id="5" name="Subtitle 4"/>
          <p:cNvSpPr>
            <a:spLocks noGrp="1"/>
          </p:cNvSpPr>
          <p:nvPr>
            <p:ph type="subTitle" idx="2"/>
          </p:nvPr>
        </p:nvSpPr>
        <p:spPr>
          <a:xfrm>
            <a:off x="4054550" y="2625204"/>
            <a:ext cx="4443506" cy="934500"/>
          </a:xfrm>
        </p:spPr>
        <p:txBody>
          <a:bodyPr/>
          <a:lstStyle/>
          <a:p>
            <a:r>
              <a:rPr lang="en-US" sz="4800" dirty="0"/>
              <a:t>Motor Bracket </a:t>
            </a:r>
            <a:endParaRPr lang="en-IN" sz="4800" dirty="0"/>
          </a:p>
        </p:txBody>
      </p:sp>
      <p:sp>
        <p:nvSpPr>
          <p:cNvPr id="795" name="Google Shape;795;p38"/>
          <p:cNvSpPr txBox="1">
            <a:spLocks noGrp="1"/>
          </p:cNvSpPr>
          <p:nvPr>
            <p:ph type="title" idx="4294967295"/>
          </p:nvPr>
        </p:nvSpPr>
        <p:spPr>
          <a:xfrm>
            <a:off x="528292" y="604411"/>
            <a:ext cx="2978875"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4800" dirty="0"/>
              <a:t>DC </a:t>
            </a:r>
            <a:r>
              <a:rPr lang="en-GB" sz="4800" dirty="0"/>
              <a:t>Motor </a:t>
            </a:r>
            <a:endParaRPr sz="4800" dirty="0"/>
          </a:p>
        </p:txBody>
      </p:sp>
      <p:pic>
        <p:nvPicPr>
          <p:cNvPr id="11" name="Picture 10"/>
          <p:cNvPicPr>
            <a:picLocks noChangeAspect="1"/>
          </p:cNvPicPr>
          <p:nvPr/>
        </p:nvPicPr>
        <p:blipFill>
          <a:blip r:embed="rId3"/>
          <a:stretch>
            <a:fillRect/>
          </a:stretch>
        </p:blipFill>
        <p:spPr>
          <a:xfrm>
            <a:off x="5833729" y="429245"/>
            <a:ext cx="1975276" cy="1748863"/>
          </a:xfrm>
          <a:prstGeom prst="rect">
            <a:avLst/>
          </a:prstGeom>
        </p:spPr>
      </p:pic>
      <p:sp>
        <p:nvSpPr>
          <p:cNvPr id="12" name="Rectangle 11"/>
          <p:cNvSpPr/>
          <p:nvPr/>
        </p:nvSpPr>
        <p:spPr>
          <a:xfrm>
            <a:off x="2970028" y="3562971"/>
            <a:ext cx="5876260" cy="934500"/>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endParaRPr lang="en-IN" dirty="0"/>
          </a:p>
        </p:txBody>
      </p:sp>
      <p:sp>
        <p:nvSpPr>
          <p:cNvPr id="15" name="Rectangle 14"/>
          <p:cNvSpPr/>
          <p:nvPr/>
        </p:nvSpPr>
        <p:spPr>
          <a:xfrm>
            <a:off x="2633329" y="3669297"/>
            <a:ext cx="6400800" cy="621637"/>
          </a:xfrm>
          <a:prstGeom prst="rect">
            <a:avLst/>
          </a:prstGeom>
        </p:spPr>
        <p:txBody>
          <a:bodyPr/>
          <a:lstStyle/>
          <a:p>
            <a:pPr lvl="0"/>
            <a:r>
              <a:rPr lang="en-US" sz="1600" dirty="0">
                <a:latin typeface="Do Hyeon" charset="-127"/>
                <a:ea typeface="Do Hyeon" charset="-127"/>
              </a:rPr>
              <a:t>These motor bracket provide easy and secure mounting of the of the DC Motors in the project.</a:t>
            </a:r>
            <a:endParaRPr lang="en-IN" sz="1600" dirty="0">
              <a:latin typeface="Do Hyeon" charset="-127"/>
              <a:ea typeface="Do Hyeon" charset="-127"/>
            </a:endParaRPr>
          </a:p>
        </p:txBody>
      </p:sp>
      <p:pic>
        <p:nvPicPr>
          <p:cNvPr id="17" name="Picture 16"/>
          <p:cNvPicPr>
            <a:picLocks noChangeAspect="1"/>
          </p:cNvPicPr>
          <p:nvPr/>
        </p:nvPicPr>
        <p:blipFill>
          <a:blip r:embed="rId4"/>
          <a:stretch>
            <a:fillRect/>
          </a:stretch>
        </p:blipFill>
        <p:spPr>
          <a:xfrm>
            <a:off x="297712" y="1927814"/>
            <a:ext cx="2825105" cy="2893387"/>
          </a:xfrm>
          <a:prstGeom prst="rect">
            <a:avLst/>
          </a:prstGeom>
        </p:spPr>
      </p:pic>
      <p:sp>
        <p:nvSpPr>
          <p:cNvPr id="18" name="TextBox 17"/>
          <p:cNvSpPr txBox="1"/>
          <p:nvPr/>
        </p:nvSpPr>
        <p:spPr>
          <a:xfrm>
            <a:off x="6465760" y="2179742"/>
            <a:ext cx="1531088" cy="338554"/>
          </a:xfrm>
          <a:prstGeom prst="rect">
            <a:avLst/>
          </a:prstGeom>
          <a:noFill/>
        </p:spPr>
        <p:txBody>
          <a:bodyPr wrap="square" rtlCol="0">
            <a:spAutoFit/>
          </a:bodyPr>
          <a:lstStyle/>
          <a:p>
            <a:r>
              <a:rPr lang="en-US" sz="1600" dirty="0">
                <a:solidFill>
                  <a:schemeClr val="bg1"/>
                </a:solidFill>
              </a:rPr>
              <a:t>N20 DC Motor</a:t>
            </a:r>
            <a:endParaRPr lang="en-IN" sz="1600" dirty="0">
              <a:solidFill>
                <a:schemeClr val="bg1"/>
              </a:solidFill>
            </a:endParaRPr>
          </a:p>
        </p:txBody>
      </p:sp>
      <p:sp>
        <p:nvSpPr>
          <p:cNvPr id="19" name="TextBox 18"/>
          <p:cNvSpPr txBox="1"/>
          <p:nvPr/>
        </p:nvSpPr>
        <p:spPr>
          <a:xfrm>
            <a:off x="908489" y="4017196"/>
            <a:ext cx="1603550" cy="338554"/>
          </a:xfrm>
          <a:prstGeom prst="rect">
            <a:avLst/>
          </a:prstGeom>
          <a:noFill/>
        </p:spPr>
        <p:txBody>
          <a:bodyPr wrap="square" rtlCol="0">
            <a:spAutoFit/>
          </a:bodyPr>
          <a:lstStyle/>
          <a:p>
            <a:r>
              <a:rPr lang="en-US" sz="1600" dirty="0">
                <a:solidFill>
                  <a:schemeClr val="bg1"/>
                </a:solidFill>
              </a:rPr>
              <a:t>Motor Brackets</a:t>
            </a:r>
            <a:endParaRPr lang="en-IN" sz="1600"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3014" y="1386663"/>
            <a:ext cx="5044143" cy="2367788"/>
          </a:xfrm>
        </p:spPr>
        <p:txBody>
          <a:bodyPr/>
          <a:lstStyle/>
          <a:p>
            <a:pPr algn="l"/>
            <a:r>
              <a:rPr lang="en-US" sz="1550" dirty="0">
                <a:solidFill>
                  <a:schemeClr val="tx1"/>
                </a:solidFill>
              </a:rPr>
              <a:t>The </a:t>
            </a:r>
            <a:r>
              <a:rPr lang="en-US" sz="1550" dirty="0">
                <a:solidFill>
                  <a:schemeClr val="bg1"/>
                </a:solidFill>
              </a:rPr>
              <a:t>L293D</a:t>
            </a:r>
            <a:r>
              <a:rPr lang="en-US" sz="1550" dirty="0">
                <a:solidFill>
                  <a:schemeClr val="tx1"/>
                </a:solidFill>
              </a:rPr>
              <a:t> is a popular </a:t>
            </a:r>
            <a:r>
              <a:rPr lang="en-US" sz="1550" dirty="0">
                <a:solidFill>
                  <a:schemeClr val="bg1"/>
                </a:solidFill>
              </a:rPr>
              <a:t>16-Pin</a:t>
            </a:r>
            <a:r>
              <a:rPr lang="en-US" sz="1550" dirty="0">
                <a:solidFill>
                  <a:schemeClr val="tx1"/>
                </a:solidFill>
              </a:rPr>
              <a:t> Motor Driver </a:t>
            </a:r>
            <a:r>
              <a:rPr lang="en-US" sz="1550" b="1" dirty="0">
                <a:solidFill>
                  <a:schemeClr val="tx1"/>
                </a:solidFill>
              </a:rPr>
              <a:t>IC</a:t>
            </a:r>
            <a:r>
              <a:rPr lang="en-US" sz="1550" dirty="0">
                <a:solidFill>
                  <a:schemeClr val="tx1"/>
                </a:solidFill>
              </a:rPr>
              <a:t>. As the name suggests it is mainly used to drive motors. A single L293D IC is capable of running two DC Motors at the same time; also the direction of these two motors can be controlled independently.</a:t>
            </a:r>
            <a:r>
              <a:rPr lang="en-US" sz="1550" b="1" dirty="0">
                <a:solidFill>
                  <a:schemeClr val="tx1"/>
                </a:solidFill>
              </a:rPr>
              <a:t> </a:t>
            </a:r>
            <a:r>
              <a:rPr lang="en-US" sz="1550" dirty="0">
                <a:solidFill>
                  <a:schemeClr val="tx1"/>
                </a:solidFill>
              </a:rPr>
              <a:t>Using this L293D motor driver IC is very simple. The IC works on the principle of </a:t>
            </a:r>
            <a:r>
              <a:rPr lang="en-US" sz="1550" dirty="0">
                <a:solidFill>
                  <a:schemeClr val="bg1"/>
                </a:solidFill>
              </a:rPr>
              <a:t>Half H-Bridge</a:t>
            </a:r>
            <a:r>
              <a:rPr lang="en-US" sz="1550" dirty="0">
                <a:solidFill>
                  <a:schemeClr val="tx1"/>
                </a:solidFill>
              </a:rPr>
              <a:t>. H bridge is a set up which is used to run motors both in clock wise and anti clockwise direction.</a:t>
            </a:r>
            <a:endParaRPr lang="en-IN" sz="1550" dirty="0">
              <a:solidFill>
                <a:schemeClr val="tx1"/>
              </a:solidFill>
            </a:endParaRPr>
          </a:p>
        </p:txBody>
      </p:sp>
      <p:sp>
        <p:nvSpPr>
          <p:cNvPr id="3" name="Subtitle 2"/>
          <p:cNvSpPr>
            <a:spLocks noGrp="1"/>
          </p:cNvSpPr>
          <p:nvPr>
            <p:ph type="subTitle" idx="1"/>
          </p:nvPr>
        </p:nvSpPr>
        <p:spPr>
          <a:xfrm>
            <a:off x="1479703" y="295053"/>
            <a:ext cx="3831254" cy="1091610"/>
          </a:xfrm>
        </p:spPr>
        <p:txBody>
          <a:bodyPr/>
          <a:lstStyle/>
          <a:p>
            <a:r>
              <a:rPr lang="en-US" sz="4800" dirty="0">
                <a:latin typeface="Do Hyeon" charset="-127"/>
                <a:ea typeface="Do Hyeon" charset="-127"/>
              </a:rPr>
              <a:t>Motor Driver</a:t>
            </a:r>
            <a:endParaRPr lang="en-IN" sz="4800" dirty="0">
              <a:latin typeface="Do Hyeon" charset="-127"/>
              <a:ea typeface="Do Hyeon" charset="-127"/>
            </a:endParaRPr>
          </a:p>
        </p:txBody>
      </p:sp>
      <p:pic>
        <p:nvPicPr>
          <p:cNvPr id="9" name="Picture 8"/>
          <p:cNvPicPr>
            <a:picLocks noChangeAspect="1"/>
          </p:cNvPicPr>
          <p:nvPr/>
        </p:nvPicPr>
        <p:blipFill>
          <a:blip r:embed="rId2"/>
          <a:stretch>
            <a:fillRect/>
          </a:stretch>
        </p:blipFill>
        <p:spPr>
          <a:xfrm rot="907946">
            <a:off x="5309411" y="476608"/>
            <a:ext cx="4210764" cy="4210764"/>
          </a:xfrm>
          <a:prstGeom prst="rect">
            <a:avLst/>
          </a:prstGeom>
        </p:spPr>
      </p:pic>
      <p:sp>
        <p:nvSpPr>
          <p:cNvPr id="10" name="TextBox 9"/>
          <p:cNvSpPr txBox="1"/>
          <p:nvPr/>
        </p:nvSpPr>
        <p:spPr>
          <a:xfrm>
            <a:off x="6188149" y="3754451"/>
            <a:ext cx="2771553" cy="338554"/>
          </a:xfrm>
          <a:prstGeom prst="rect">
            <a:avLst/>
          </a:prstGeom>
          <a:noFill/>
        </p:spPr>
        <p:txBody>
          <a:bodyPr wrap="square" rtlCol="0">
            <a:spAutoFit/>
          </a:bodyPr>
          <a:lstStyle/>
          <a:p>
            <a:r>
              <a:rPr lang="en-US" sz="1600" dirty="0">
                <a:solidFill>
                  <a:schemeClr val="bg1"/>
                </a:solidFill>
              </a:rPr>
              <a:t>L293D Motor Driver Board</a:t>
            </a:r>
            <a:endParaRPr lang="en-IN" sz="1600"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6" name="Google Shape;796;p38"/>
          <p:cNvSpPr txBox="1">
            <a:spLocks noGrp="1"/>
          </p:cNvSpPr>
          <p:nvPr>
            <p:ph type="subTitle" idx="1"/>
          </p:nvPr>
        </p:nvSpPr>
        <p:spPr>
          <a:xfrm>
            <a:off x="640732" y="1179948"/>
            <a:ext cx="5229495" cy="1021771"/>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600" dirty="0"/>
              <a:t>Wheel is required for the smooth movement of the robot on the surface.</a:t>
            </a:r>
            <a:endParaRPr sz="1600" dirty="0"/>
          </a:p>
        </p:txBody>
      </p:sp>
      <p:sp>
        <p:nvSpPr>
          <p:cNvPr id="5" name="Subtitle 4"/>
          <p:cNvSpPr>
            <a:spLocks noGrp="1"/>
          </p:cNvSpPr>
          <p:nvPr>
            <p:ph type="subTitle" idx="2"/>
          </p:nvPr>
        </p:nvSpPr>
        <p:spPr>
          <a:xfrm>
            <a:off x="4054550" y="2625204"/>
            <a:ext cx="4443506" cy="934500"/>
          </a:xfrm>
        </p:spPr>
        <p:txBody>
          <a:bodyPr/>
          <a:lstStyle/>
          <a:p>
            <a:r>
              <a:rPr lang="en-US" sz="4800" dirty="0"/>
              <a:t>Switch </a:t>
            </a:r>
            <a:endParaRPr lang="en-IN" sz="4800" dirty="0"/>
          </a:p>
        </p:txBody>
      </p:sp>
      <p:sp>
        <p:nvSpPr>
          <p:cNvPr id="795" name="Google Shape;795;p38"/>
          <p:cNvSpPr txBox="1">
            <a:spLocks noGrp="1"/>
          </p:cNvSpPr>
          <p:nvPr>
            <p:ph type="title" idx="4294967295"/>
          </p:nvPr>
        </p:nvSpPr>
        <p:spPr>
          <a:xfrm>
            <a:off x="528292" y="604411"/>
            <a:ext cx="2978875"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800" dirty="0"/>
              <a:t>Wheel </a:t>
            </a:r>
            <a:endParaRPr sz="4800" dirty="0"/>
          </a:p>
        </p:txBody>
      </p:sp>
      <p:sp>
        <p:nvSpPr>
          <p:cNvPr id="12" name="Rectangle 11"/>
          <p:cNvSpPr/>
          <p:nvPr/>
        </p:nvSpPr>
        <p:spPr>
          <a:xfrm>
            <a:off x="2970028" y="3562971"/>
            <a:ext cx="5876260" cy="934500"/>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endParaRPr lang="en-IN" dirty="0"/>
          </a:p>
        </p:txBody>
      </p:sp>
      <p:sp>
        <p:nvSpPr>
          <p:cNvPr id="15" name="Rectangle 14"/>
          <p:cNvSpPr/>
          <p:nvPr/>
        </p:nvSpPr>
        <p:spPr>
          <a:xfrm>
            <a:off x="2633329" y="3669297"/>
            <a:ext cx="6400800" cy="621637"/>
          </a:xfrm>
          <a:prstGeom prst="rect">
            <a:avLst/>
          </a:prstGeom>
        </p:spPr>
        <p:txBody>
          <a:bodyPr/>
          <a:lstStyle/>
          <a:p>
            <a:pPr lvl="0"/>
            <a:r>
              <a:rPr lang="en-US" sz="1600" dirty="0">
                <a:latin typeface="Do Hyeon" charset="-127"/>
                <a:ea typeface="Do Hyeon" charset="-127"/>
              </a:rPr>
              <a:t>The switch is used for the on / off the robot so that we can use remote to control the robot.</a:t>
            </a:r>
            <a:endParaRPr lang="en-IN" sz="1600" dirty="0">
              <a:latin typeface="Do Hyeon" charset="-127"/>
              <a:ea typeface="Do Hyeon" charset="-127"/>
            </a:endParaRPr>
          </a:p>
        </p:txBody>
      </p:sp>
      <p:sp>
        <p:nvSpPr>
          <p:cNvPr id="18" name="TextBox 17"/>
          <p:cNvSpPr txBox="1"/>
          <p:nvPr/>
        </p:nvSpPr>
        <p:spPr>
          <a:xfrm>
            <a:off x="6366414" y="2256560"/>
            <a:ext cx="814108" cy="338554"/>
          </a:xfrm>
          <a:prstGeom prst="rect">
            <a:avLst/>
          </a:prstGeom>
          <a:noFill/>
        </p:spPr>
        <p:txBody>
          <a:bodyPr wrap="square" rtlCol="0">
            <a:spAutoFit/>
          </a:bodyPr>
          <a:lstStyle/>
          <a:p>
            <a:r>
              <a:rPr lang="en-US" sz="1600" dirty="0">
                <a:solidFill>
                  <a:schemeClr val="bg1"/>
                </a:solidFill>
              </a:rPr>
              <a:t>Wheel </a:t>
            </a:r>
            <a:endParaRPr lang="en-IN" sz="1600" dirty="0">
              <a:solidFill>
                <a:schemeClr val="bg1"/>
              </a:solidFill>
            </a:endParaRPr>
          </a:p>
        </p:txBody>
      </p:sp>
      <p:sp>
        <p:nvSpPr>
          <p:cNvPr id="19" name="TextBox 18"/>
          <p:cNvSpPr txBox="1"/>
          <p:nvPr/>
        </p:nvSpPr>
        <p:spPr>
          <a:xfrm>
            <a:off x="1059452" y="4030221"/>
            <a:ext cx="813736" cy="338554"/>
          </a:xfrm>
          <a:prstGeom prst="rect">
            <a:avLst/>
          </a:prstGeom>
          <a:noFill/>
        </p:spPr>
        <p:txBody>
          <a:bodyPr wrap="square" rtlCol="0">
            <a:spAutoFit/>
          </a:bodyPr>
          <a:lstStyle/>
          <a:p>
            <a:r>
              <a:rPr lang="en-US" sz="1600" dirty="0">
                <a:solidFill>
                  <a:schemeClr val="bg1"/>
                </a:solidFill>
              </a:rPr>
              <a:t>Switch</a:t>
            </a:r>
            <a:endParaRPr lang="en-IN" sz="1600" dirty="0">
              <a:solidFill>
                <a:schemeClr val="bg1"/>
              </a:solidFill>
            </a:endParaRPr>
          </a:p>
        </p:txBody>
      </p:sp>
      <p:pic>
        <p:nvPicPr>
          <p:cNvPr id="3" name="Picture 2"/>
          <p:cNvPicPr>
            <a:picLocks noChangeAspect="1"/>
          </p:cNvPicPr>
          <p:nvPr/>
        </p:nvPicPr>
        <p:blipFill>
          <a:blip r:embed="rId3"/>
          <a:stretch>
            <a:fillRect/>
          </a:stretch>
        </p:blipFill>
        <p:spPr>
          <a:xfrm>
            <a:off x="5748670" y="406975"/>
            <a:ext cx="1819496" cy="1819496"/>
          </a:xfrm>
          <a:prstGeom prst="rect">
            <a:avLst/>
          </a:prstGeom>
        </p:spPr>
      </p:pic>
      <p:pic>
        <p:nvPicPr>
          <p:cNvPr id="6" name="Picture 5"/>
          <p:cNvPicPr>
            <a:picLocks noChangeAspect="1"/>
          </p:cNvPicPr>
          <p:nvPr/>
        </p:nvPicPr>
        <p:blipFill>
          <a:blip r:embed="rId4"/>
          <a:stretch>
            <a:fillRect/>
          </a:stretch>
        </p:blipFill>
        <p:spPr>
          <a:xfrm>
            <a:off x="776090" y="2679443"/>
            <a:ext cx="1380459" cy="1380459"/>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0345" y="1148316"/>
            <a:ext cx="5295014" cy="3158570"/>
          </a:xfrm>
        </p:spPr>
        <p:txBody>
          <a:bodyPr/>
          <a:lstStyle/>
          <a:p>
            <a:pPr algn="l"/>
            <a:r>
              <a:rPr lang="en-US" sz="1550" dirty="0">
                <a:solidFill>
                  <a:schemeClr val="tx1"/>
                </a:solidFill>
              </a:rPr>
              <a:t>An </a:t>
            </a:r>
            <a:r>
              <a:rPr lang="en-US" sz="1550" dirty="0">
                <a:solidFill>
                  <a:schemeClr val="bg1"/>
                </a:solidFill>
              </a:rPr>
              <a:t>infrared (IR) sensor </a:t>
            </a:r>
            <a:r>
              <a:rPr lang="en-US" sz="1550" dirty="0">
                <a:solidFill>
                  <a:schemeClr val="tx1"/>
                </a:solidFill>
              </a:rPr>
              <a:t>is an electronic device that measures and detects infrared radiation in its surrounding environment. </a:t>
            </a:r>
            <a:r>
              <a:rPr lang="en-US" sz="1550" dirty="0">
                <a:solidFill>
                  <a:schemeClr val="bg1"/>
                </a:solidFill>
              </a:rPr>
              <a:t>IR</a:t>
            </a:r>
            <a:r>
              <a:rPr lang="en-US" sz="1550" dirty="0">
                <a:solidFill>
                  <a:schemeClr val="tx1"/>
                </a:solidFill>
              </a:rPr>
              <a:t> is </a:t>
            </a:r>
            <a:r>
              <a:rPr lang="en-US" sz="1550" dirty="0">
                <a:solidFill>
                  <a:schemeClr val="bg1"/>
                </a:solidFill>
              </a:rPr>
              <a:t>invisible</a:t>
            </a:r>
            <a:r>
              <a:rPr lang="en-US" sz="1550" dirty="0">
                <a:solidFill>
                  <a:schemeClr val="tx1"/>
                </a:solidFill>
              </a:rPr>
              <a:t> to the human eye, as its wavelength is longer than that of visible light.  Anything that emits heat gives off infrared radiation. </a:t>
            </a:r>
            <a:r>
              <a:rPr lang="en-US" sz="1550" dirty="0">
                <a:solidFill>
                  <a:schemeClr val="bg1"/>
                </a:solidFill>
              </a:rPr>
              <a:t>Active infrared sensors </a:t>
            </a:r>
            <a:r>
              <a:rPr lang="en-US" sz="1550" dirty="0">
                <a:solidFill>
                  <a:schemeClr val="tx1"/>
                </a:solidFill>
              </a:rPr>
              <a:t>both emit and detect infrared radiation. Active IR sensors have two parts: a light emitting diode </a:t>
            </a:r>
            <a:r>
              <a:rPr lang="en-US" sz="1550" dirty="0">
                <a:solidFill>
                  <a:schemeClr val="bg1"/>
                </a:solidFill>
              </a:rPr>
              <a:t>(LED) </a:t>
            </a:r>
            <a:r>
              <a:rPr lang="en-US" sz="1550" dirty="0">
                <a:solidFill>
                  <a:schemeClr val="tx1"/>
                </a:solidFill>
              </a:rPr>
              <a:t>and a </a:t>
            </a:r>
            <a:r>
              <a:rPr lang="en-US" sz="1550" dirty="0">
                <a:solidFill>
                  <a:schemeClr val="bg1"/>
                </a:solidFill>
              </a:rPr>
              <a:t>receiver</a:t>
            </a:r>
            <a:r>
              <a:rPr lang="en-US" sz="1550" dirty="0">
                <a:solidFill>
                  <a:schemeClr val="tx1"/>
                </a:solidFill>
              </a:rPr>
              <a:t>. When an object comes close to the sensor, The infrared light from the LED reflects off of the object and is detected by the receiver. </a:t>
            </a:r>
            <a:endParaRPr lang="en-IN" sz="1550" dirty="0">
              <a:solidFill>
                <a:schemeClr val="tx1"/>
              </a:solidFill>
            </a:endParaRPr>
          </a:p>
        </p:txBody>
      </p:sp>
      <p:sp>
        <p:nvSpPr>
          <p:cNvPr id="3" name="Subtitle 2"/>
          <p:cNvSpPr>
            <a:spLocks noGrp="1"/>
          </p:cNvSpPr>
          <p:nvPr>
            <p:ph type="subTitle" idx="1"/>
          </p:nvPr>
        </p:nvSpPr>
        <p:spPr>
          <a:xfrm>
            <a:off x="1387065" y="295053"/>
            <a:ext cx="4743888" cy="1091610"/>
          </a:xfrm>
        </p:spPr>
        <p:txBody>
          <a:bodyPr/>
          <a:lstStyle/>
          <a:p>
            <a:r>
              <a:rPr lang="en-US" sz="4800" dirty="0">
                <a:latin typeface="Do Hyeon" charset="-127"/>
                <a:ea typeface="Do Hyeon" charset="-127"/>
              </a:rPr>
              <a:t>Infrared Sensor</a:t>
            </a:r>
            <a:endParaRPr lang="en-IN" sz="4800" dirty="0">
              <a:latin typeface="Do Hyeon" charset="-127"/>
              <a:ea typeface="Do Hyeon" charset="-127"/>
            </a:endParaRPr>
          </a:p>
        </p:txBody>
      </p:sp>
      <p:sp>
        <p:nvSpPr>
          <p:cNvPr id="10" name="TextBox 9"/>
          <p:cNvSpPr txBox="1"/>
          <p:nvPr/>
        </p:nvSpPr>
        <p:spPr>
          <a:xfrm>
            <a:off x="6439297" y="3968332"/>
            <a:ext cx="1652080" cy="338554"/>
          </a:xfrm>
          <a:prstGeom prst="rect">
            <a:avLst/>
          </a:prstGeom>
          <a:noFill/>
        </p:spPr>
        <p:txBody>
          <a:bodyPr wrap="square" rtlCol="0">
            <a:spAutoFit/>
          </a:bodyPr>
          <a:lstStyle/>
          <a:p>
            <a:r>
              <a:rPr lang="en-US" sz="1600" dirty="0">
                <a:solidFill>
                  <a:schemeClr val="bg1"/>
                </a:solidFill>
              </a:rPr>
              <a:t>Infrared Sensor</a:t>
            </a:r>
            <a:endParaRPr lang="en-IN" sz="1600" dirty="0">
              <a:solidFill>
                <a:schemeClr val="bg1"/>
              </a:solidFill>
            </a:endParaRPr>
          </a:p>
        </p:txBody>
      </p:sp>
      <p:pic>
        <p:nvPicPr>
          <p:cNvPr id="5" name="Picture 4"/>
          <p:cNvPicPr>
            <a:picLocks noChangeAspect="1"/>
          </p:cNvPicPr>
          <p:nvPr/>
        </p:nvPicPr>
        <p:blipFill>
          <a:blip r:embed="rId2"/>
          <a:stretch>
            <a:fillRect/>
          </a:stretch>
        </p:blipFill>
        <p:spPr>
          <a:xfrm rot="16200000">
            <a:off x="5299176" y="1126830"/>
            <a:ext cx="3932322" cy="226876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6" name="Google Shape;796;p38"/>
          <p:cNvSpPr txBox="1">
            <a:spLocks noGrp="1"/>
          </p:cNvSpPr>
          <p:nvPr>
            <p:ph type="subTitle" idx="1"/>
          </p:nvPr>
        </p:nvSpPr>
        <p:spPr>
          <a:xfrm>
            <a:off x="640732" y="1179948"/>
            <a:ext cx="5229495" cy="1021771"/>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600" dirty="0"/>
              <a:t>UV light is the most important component of our project. It is used to destroy the bacteria, viruses and parasites from the surfaces, room. </a:t>
            </a:r>
            <a:endParaRPr sz="1600" dirty="0"/>
          </a:p>
        </p:txBody>
      </p:sp>
      <p:sp>
        <p:nvSpPr>
          <p:cNvPr id="5" name="Subtitle 4"/>
          <p:cNvSpPr>
            <a:spLocks noGrp="1"/>
          </p:cNvSpPr>
          <p:nvPr>
            <p:ph type="subTitle" idx="2"/>
          </p:nvPr>
        </p:nvSpPr>
        <p:spPr>
          <a:xfrm>
            <a:off x="2493248" y="2625204"/>
            <a:ext cx="6004808" cy="934500"/>
          </a:xfrm>
        </p:spPr>
        <p:txBody>
          <a:bodyPr/>
          <a:lstStyle/>
          <a:p>
            <a:r>
              <a:rPr lang="en-US" sz="4800" dirty="0"/>
              <a:t>Lithium Ion Battery</a:t>
            </a:r>
            <a:endParaRPr lang="en-IN" sz="4800" dirty="0"/>
          </a:p>
        </p:txBody>
      </p:sp>
      <p:sp>
        <p:nvSpPr>
          <p:cNvPr id="795" name="Google Shape;795;p38"/>
          <p:cNvSpPr txBox="1">
            <a:spLocks noGrp="1"/>
          </p:cNvSpPr>
          <p:nvPr>
            <p:ph type="title" idx="4294967295"/>
          </p:nvPr>
        </p:nvSpPr>
        <p:spPr>
          <a:xfrm>
            <a:off x="528292" y="482009"/>
            <a:ext cx="4596601" cy="69510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800" dirty="0"/>
              <a:t>UV Light LED  </a:t>
            </a:r>
            <a:endParaRPr sz="4800" dirty="0"/>
          </a:p>
        </p:txBody>
      </p:sp>
      <p:sp>
        <p:nvSpPr>
          <p:cNvPr id="12" name="Rectangle 11"/>
          <p:cNvSpPr/>
          <p:nvPr/>
        </p:nvSpPr>
        <p:spPr>
          <a:xfrm>
            <a:off x="2970028" y="3562971"/>
            <a:ext cx="5876260" cy="934500"/>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endParaRPr lang="en-IN" dirty="0"/>
          </a:p>
        </p:txBody>
      </p:sp>
      <p:sp>
        <p:nvSpPr>
          <p:cNvPr id="15" name="Rectangle 14"/>
          <p:cNvSpPr/>
          <p:nvPr/>
        </p:nvSpPr>
        <p:spPr>
          <a:xfrm>
            <a:off x="2633329" y="3669297"/>
            <a:ext cx="6400800" cy="828174"/>
          </a:xfrm>
          <a:prstGeom prst="rect">
            <a:avLst/>
          </a:prstGeom>
        </p:spPr>
        <p:txBody>
          <a:bodyPr/>
          <a:lstStyle/>
          <a:p>
            <a:pPr lvl="0"/>
            <a:r>
              <a:rPr lang="en-US" sz="1600" dirty="0">
                <a:latin typeface="Do Hyeon" charset="-127"/>
                <a:ea typeface="Do Hyeon" charset="-127"/>
              </a:rPr>
              <a:t>Another important component of the Robot, without the battery we will not be able to operate the robot as a result we will not be able to sanitize the given place.</a:t>
            </a:r>
            <a:endParaRPr lang="en-IN" sz="1600" dirty="0">
              <a:latin typeface="Do Hyeon" charset="-127"/>
              <a:ea typeface="Do Hyeon" charset="-127"/>
            </a:endParaRPr>
          </a:p>
        </p:txBody>
      </p:sp>
      <p:sp>
        <p:nvSpPr>
          <p:cNvPr id="18" name="TextBox 17"/>
          <p:cNvSpPr txBox="1"/>
          <p:nvPr/>
        </p:nvSpPr>
        <p:spPr>
          <a:xfrm>
            <a:off x="6061593" y="2115740"/>
            <a:ext cx="1423750" cy="338554"/>
          </a:xfrm>
          <a:prstGeom prst="rect">
            <a:avLst/>
          </a:prstGeom>
          <a:noFill/>
        </p:spPr>
        <p:txBody>
          <a:bodyPr wrap="square" rtlCol="0">
            <a:spAutoFit/>
          </a:bodyPr>
          <a:lstStyle/>
          <a:p>
            <a:r>
              <a:rPr lang="en-US" sz="1600" dirty="0">
                <a:solidFill>
                  <a:schemeClr val="bg1"/>
                </a:solidFill>
              </a:rPr>
              <a:t>UV Light LED</a:t>
            </a:r>
            <a:endParaRPr lang="en-IN" sz="1600" dirty="0">
              <a:solidFill>
                <a:schemeClr val="bg1"/>
              </a:solidFill>
            </a:endParaRPr>
          </a:p>
        </p:txBody>
      </p:sp>
      <p:sp>
        <p:nvSpPr>
          <p:cNvPr id="19" name="TextBox 18"/>
          <p:cNvSpPr txBox="1"/>
          <p:nvPr/>
        </p:nvSpPr>
        <p:spPr>
          <a:xfrm>
            <a:off x="699410" y="3871626"/>
            <a:ext cx="1658679" cy="338554"/>
          </a:xfrm>
          <a:prstGeom prst="rect">
            <a:avLst/>
          </a:prstGeom>
          <a:noFill/>
        </p:spPr>
        <p:txBody>
          <a:bodyPr wrap="square" rtlCol="0">
            <a:spAutoFit/>
          </a:bodyPr>
          <a:lstStyle/>
          <a:p>
            <a:r>
              <a:rPr lang="en-US" sz="1600" dirty="0">
                <a:solidFill>
                  <a:schemeClr val="bg1"/>
                </a:solidFill>
              </a:rPr>
              <a:t>Battery (7.42V)</a:t>
            </a:r>
            <a:endParaRPr lang="en-IN" sz="1600" dirty="0">
              <a:solidFill>
                <a:schemeClr val="bg1"/>
              </a:solidFill>
            </a:endParaRPr>
          </a:p>
        </p:txBody>
      </p:sp>
      <p:pic>
        <p:nvPicPr>
          <p:cNvPr id="4" name="Picture 3"/>
          <p:cNvPicPr>
            <a:picLocks noChangeAspect="1"/>
          </p:cNvPicPr>
          <p:nvPr/>
        </p:nvPicPr>
        <p:blipFill>
          <a:blip r:embed="rId3"/>
          <a:stretch>
            <a:fillRect/>
          </a:stretch>
        </p:blipFill>
        <p:spPr>
          <a:xfrm>
            <a:off x="5692976" y="-116166"/>
            <a:ext cx="2160984" cy="2160984"/>
          </a:xfrm>
          <a:prstGeom prst="rect">
            <a:avLst/>
          </a:prstGeom>
        </p:spPr>
      </p:pic>
      <p:pic>
        <p:nvPicPr>
          <p:cNvPr id="8" name="Picture 7"/>
          <p:cNvPicPr>
            <a:picLocks noChangeAspect="1"/>
          </p:cNvPicPr>
          <p:nvPr/>
        </p:nvPicPr>
        <p:blipFill>
          <a:blip r:embed="rId4"/>
          <a:stretch>
            <a:fillRect/>
          </a:stretch>
        </p:blipFill>
        <p:spPr>
          <a:xfrm>
            <a:off x="297712" y="2473225"/>
            <a:ext cx="1925219" cy="156767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15"/>
        <p:cNvGrpSpPr/>
        <p:nvPr/>
      </p:nvGrpSpPr>
      <p:grpSpPr>
        <a:xfrm>
          <a:off x="0" y="0"/>
          <a:ext cx="0" cy="0"/>
          <a:chOff x="0" y="0"/>
          <a:chExt cx="0" cy="0"/>
        </a:xfrm>
      </p:grpSpPr>
      <p:sp>
        <p:nvSpPr>
          <p:cNvPr id="1716" name="Google Shape;1716;p56"/>
          <p:cNvSpPr txBox="1">
            <a:spLocks noGrp="1"/>
          </p:cNvSpPr>
          <p:nvPr>
            <p:ph type="title"/>
          </p:nvPr>
        </p:nvSpPr>
        <p:spPr>
          <a:xfrm>
            <a:off x="396753" y="77398"/>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What is UV light </a:t>
            </a:r>
            <a:r>
              <a:rPr lang="en-US" altLang="en-GB" b="1" dirty="0">
                <a:latin typeface="Calibri" panose="020F0502020204030204" pitchFamily="34" charset="0"/>
                <a:cs typeface="Calibri" panose="020F0502020204030204" pitchFamily="34" charset="0"/>
              </a:rPr>
              <a:t>?</a:t>
            </a:r>
            <a:endParaRPr lang="en-US" altLang="en-GB" b="1" dirty="0"/>
          </a:p>
        </p:txBody>
      </p:sp>
      <p:sp>
        <p:nvSpPr>
          <p:cNvPr id="1718" name="Google Shape;1718;p56"/>
          <p:cNvSpPr txBox="1"/>
          <p:nvPr/>
        </p:nvSpPr>
        <p:spPr>
          <a:xfrm>
            <a:off x="404943" y="829766"/>
            <a:ext cx="5471812" cy="2134632"/>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1600"/>
              </a:spcAft>
              <a:buNone/>
            </a:pPr>
            <a:r>
              <a:rPr sz="1550" dirty="0">
                <a:solidFill>
                  <a:schemeClr val="tx1"/>
                </a:solidFill>
                <a:latin typeface="Do Hyeon" panose="020B0604020202020204" charset="-127"/>
                <a:ea typeface="Do Hyeon" panose="020B0604020202020204" charset="-127"/>
                <a:cs typeface="Didact Gothic" panose="00000500000000000000"/>
                <a:sym typeface="Didact Gothic" panose="00000500000000000000"/>
              </a:rPr>
              <a:t>Ultraviolet light is a type of electromagnetic radiation. Electromagnetic</a:t>
            </a:r>
            <a:r>
              <a:rPr lang="en-US" sz="1550" dirty="0">
                <a:solidFill>
                  <a:schemeClr val="tx1"/>
                </a:solidFill>
                <a:latin typeface="Do Hyeon" panose="020B0604020202020204" charset="-127"/>
                <a:ea typeface="Do Hyeon" panose="020B0604020202020204" charset="-127"/>
                <a:cs typeface="Didact Gothic" panose="00000500000000000000"/>
                <a:sym typeface="Didact Gothic" panose="00000500000000000000"/>
              </a:rPr>
              <a:t> radiation comes from the sun and transmitted in waves or particles at different wavelengths and frequencies. This broad range of wavelengths is known as the electromagnetic (EM) spectrum. Ultraviolet (UV) light falls in the range of the EM spectrum between visible light and X-rays. </a:t>
            </a:r>
          </a:p>
        </p:txBody>
      </p:sp>
      <p:grpSp>
        <p:nvGrpSpPr>
          <p:cNvPr id="1728" name="Google Shape;1728;p56"/>
          <p:cNvGrpSpPr/>
          <p:nvPr/>
        </p:nvGrpSpPr>
        <p:grpSpPr>
          <a:xfrm>
            <a:off x="18853" y="1024797"/>
            <a:ext cx="388989" cy="375388"/>
            <a:chOff x="-293121" y="2059809"/>
            <a:chExt cx="923745" cy="823762"/>
          </a:xfrm>
        </p:grpSpPr>
        <p:sp>
          <p:nvSpPr>
            <p:cNvPr id="1729" name="Google Shape;1729;p56"/>
            <p:cNvSpPr/>
            <p:nvPr/>
          </p:nvSpPr>
          <p:spPr>
            <a:xfrm>
              <a:off x="-293121" y="2059809"/>
              <a:ext cx="923745" cy="823762"/>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0" name="Google Shape;1730;p56"/>
            <p:cNvSpPr/>
            <p:nvPr/>
          </p:nvSpPr>
          <p:spPr>
            <a:xfrm>
              <a:off x="-237075" y="2127750"/>
              <a:ext cx="763200" cy="67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31" name="Google Shape;1731;p56"/>
          <p:cNvGrpSpPr/>
          <p:nvPr/>
        </p:nvGrpSpPr>
        <p:grpSpPr>
          <a:xfrm>
            <a:off x="42454" y="4659276"/>
            <a:ext cx="388989" cy="375388"/>
            <a:chOff x="-293121" y="2059809"/>
            <a:chExt cx="923745" cy="823762"/>
          </a:xfrm>
        </p:grpSpPr>
        <p:sp>
          <p:nvSpPr>
            <p:cNvPr id="1732" name="Google Shape;1732;p56"/>
            <p:cNvSpPr/>
            <p:nvPr/>
          </p:nvSpPr>
          <p:spPr>
            <a:xfrm>
              <a:off x="-293121" y="2059809"/>
              <a:ext cx="923745" cy="823762"/>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3" name="Google Shape;1733;p56"/>
            <p:cNvSpPr/>
            <p:nvPr/>
          </p:nvSpPr>
          <p:spPr>
            <a:xfrm>
              <a:off x="-237075" y="2127750"/>
              <a:ext cx="763200" cy="672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34" name="Google Shape;1734;p56"/>
          <p:cNvGrpSpPr/>
          <p:nvPr/>
        </p:nvGrpSpPr>
        <p:grpSpPr>
          <a:xfrm>
            <a:off x="6433315" y="4764554"/>
            <a:ext cx="218558" cy="210883"/>
            <a:chOff x="-293121" y="2059809"/>
            <a:chExt cx="923745" cy="823762"/>
          </a:xfrm>
        </p:grpSpPr>
        <p:sp>
          <p:nvSpPr>
            <p:cNvPr id="1735" name="Google Shape;1735;p56"/>
            <p:cNvSpPr/>
            <p:nvPr/>
          </p:nvSpPr>
          <p:spPr>
            <a:xfrm>
              <a:off x="-293121" y="2059809"/>
              <a:ext cx="923745" cy="823762"/>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6" name="Google Shape;1736;p56"/>
            <p:cNvSpPr/>
            <p:nvPr/>
          </p:nvSpPr>
          <p:spPr>
            <a:xfrm>
              <a:off x="-237075" y="2127750"/>
              <a:ext cx="763200" cy="672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37" name="Google Shape;1737;p56"/>
          <p:cNvGrpSpPr/>
          <p:nvPr/>
        </p:nvGrpSpPr>
        <p:grpSpPr>
          <a:xfrm>
            <a:off x="7254981" y="2412260"/>
            <a:ext cx="218558" cy="210883"/>
            <a:chOff x="-293121" y="2059809"/>
            <a:chExt cx="923745" cy="823762"/>
          </a:xfrm>
        </p:grpSpPr>
        <p:sp>
          <p:nvSpPr>
            <p:cNvPr id="1738" name="Google Shape;1738;p56"/>
            <p:cNvSpPr/>
            <p:nvPr/>
          </p:nvSpPr>
          <p:spPr>
            <a:xfrm>
              <a:off x="-293121" y="2059809"/>
              <a:ext cx="923745" cy="823762"/>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39" name="Google Shape;1739;p56"/>
            <p:cNvSpPr/>
            <p:nvPr/>
          </p:nvSpPr>
          <p:spPr>
            <a:xfrm>
              <a:off x="-237075" y="2127750"/>
              <a:ext cx="763200" cy="672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40" name="Google Shape;1740;p56"/>
          <p:cNvGrpSpPr/>
          <p:nvPr/>
        </p:nvGrpSpPr>
        <p:grpSpPr>
          <a:xfrm>
            <a:off x="6880462" y="1954764"/>
            <a:ext cx="218558" cy="210883"/>
            <a:chOff x="-293121" y="2059809"/>
            <a:chExt cx="923745" cy="823762"/>
          </a:xfrm>
        </p:grpSpPr>
        <p:sp>
          <p:nvSpPr>
            <p:cNvPr id="1741" name="Google Shape;1741;p56"/>
            <p:cNvSpPr/>
            <p:nvPr/>
          </p:nvSpPr>
          <p:spPr>
            <a:xfrm>
              <a:off x="-293121" y="2059809"/>
              <a:ext cx="923745" cy="823762"/>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2" name="Google Shape;1742;p56"/>
            <p:cNvSpPr/>
            <p:nvPr/>
          </p:nvSpPr>
          <p:spPr>
            <a:xfrm>
              <a:off x="-237075" y="2127750"/>
              <a:ext cx="763200" cy="672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43" name="Google Shape;1743;p56"/>
          <p:cNvGrpSpPr/>
          <p:nvPr/>
        </p:nvGrpSpPr>
        <p:grpSpPr>
          <a:xfrm>
            <a:off x="7798283" y="1215865"/>
            <a:ext cx="218558" cy="210883"/>
            <a:chOff x="-293121" y="2059809"/>
            <a:chExt cx="923745" cy="823762"/>
          </a:xfrm>
        </p:grpSpPr>
        <p:sp>
          <p:nvSpPr>
            <p:cNvPr id="1744" name="Google Shape;1744;p56"/>
            <p:cNvSpPr/>
            <p:nvPr/>
          </p:nvSpPr>
          <p:spPr>
            <a:xfrm>
              <a:off x="-293121" y="2059809"/>
              <a:ext cx="923745" cy="823762"/>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5" name="Google Shape;1745;p56"/>
            <p:cNvSpPr/>
            <p:nvPr/>
          </p:nvSpPr>
          <p:spPr>
            <a:xfrm>
              <a:off x="-237075" y="2127750"/>
              <a:ext cx="763200" cy="67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46" name="Google Shape;1746;p56"/>
          <p:cNvGrpSpPr/>
          <p:nvPr/>
        </p:nvGrpSpPr>
        <p:grpSpPr>
          <a:xfrm>
            <a:off x="3031570" y="4785858"/>
            <a:ext cx="218558" cy="210883"/>
            <a:chOff x="-293121" y="2059809"/>
            <a:chExt cx="923745" cy="823762"/>
          </a:xfrm>
        </p:grpSpPr>
        <p:sp>
          <p:nvSpPr>
            <p:cNvPr id="1747" name="Google Shape;1747;p56"/>
            <p:cNvSpPr/>
            <p:nvPr/>
          </p:nvSpPr>
          <p:spPr>
            <a:xfrm>
              <a:off x="-293121" y="2059809"/>
              <a:ext cx="923745" cy="823762"/>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8" name="Google Shape;1748;p56"/>
            <p:cNvSpPr/>
            <p:nvPr/>
          </p:nvSpPr>
          <p:spPr>
            <a:xfrm>
              <a:off x="-237075" y="2127750"/>
              <a:ext cx="763200" cy="67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49" name="Google Shape;1749;p56"/>
          <p:cNvGrpSpPr/>
          <p:nvPr/>
        </p:nvGrpSpPr>
        <p:grpSpPr>
          <a:xfrm>
            <a:off x="8804772" y="3135431"/>
            <a:ext cx="218558" cy="210883"/>
            <a:chOff x="-293121" y="2059809"/>
            <a:chExt cx="923745" cy="823762"/>
          </a:xfrm>
        </p:grpSpPr>
        <p:sp>
          <p:nvSpPr>
            <p:cNvPr id="1750" name="Google Shape;1750;p56"/>
            <p:cNvSpPr/>
            <p:nvPr/>
          </p:nvSpPr>
          <p:spPr>
            <a:xfrm>
              <a:off x="-293121" y="2059809"/>
              <a:ext cx="923745" cy="823762"/>
            </a:xfrm>
            <a:custGeom>
              <a:avLst/>
              <a:gdLst/>
              <a:ahLst/>
              <a:cxnLst/>
              <a:rect l="l" t="t" r="r" b="b"/>
              <a:pathLst>
                <a:path w="16733" h="21156" extrusionOk="0">
                  <a:moveTo>
                    <a:pt x="8080" y="2713"/>
                  </a:moveTo>
                  <a:lnTo>
                    <a:pt x="8381" y="2727"/>
                  </a:lnTo>
                  <a:lnTo>
                    <a:pt x="8676" y="2749"/>
                  </a:lnTo>
                  <a:lnTo>
                    <a:pt x="8970" y="2792"/>
                  </a:lnTo>
                  <a:lnTo>
                    <a:pt x="9265" y="2849"/>
                  </a:lnTo>
                  <a:lnTo>
                    <a:pt x="9554" y="2928"/>
                  </a:lnTo>
                  <a:lnTo>
                    <a:pt x="9843" y="3014"/>
                  </a:lnTo>
                  <a:lnTo>
                    <a:pt x="10126" y="3121"/>
                  </a:lnTo>
                  <a:lnTo>
                    <a:pt x="10410" y="3235"/>
                  </a:lnTo>
                  <a:lnTo>
                    <a:pt x="10687" y="3371"/>
                  </a:lnTo>
                  <a:lnTo>
                    <a:pt x="10959" y="3515"/>
                  </a:lnTo>
                  <a:lnTo>
                    <a:pt x="11219" y="3679"/>
                  </a:lnTo>
                  <a:lnTo>
                    <a:pt x="11479" y="3851"/>
                  </a:lnTo>
                  <a:lnTo>
                    <a:pt x="11733" y="4044"/>
                  </a:lnTo>
                  <a:lnTo>
                    <a:pt x="11976" y="4245"/>
                  </a:lnTo>
                  <a:lnTo>
                    <a:pt x="12213" y="4459"/>
                  </a:lnTo>
                  <a:lnTo>
                    <a:pt x="12438" y="4695"/>
                  </a:lnTo>
                  <a:lnTo>
                    <a:pt x="12554" y="4810"/>
                  </a:lnTo>
                  <a:lnTo>
                    <a:pt x="12658" y="4932"/>
                  </a:lnTo>
                  <a:lnTo>
                    <a:pt x="12768" y="5060"/>
                  </a:lnTo>
                  <a:lnTo>
                    <a:pt x="12866" y="5189"/>
                  </a:lnTo>
                  <a:lnTo>
                    <a:pt x="12970" y="5318"/>
                  </a:lnTo>
                  <a:lnTo>
                    <a:pt x="13068" y="5454"/>
                  </a:lnTo>
                  <a:lnTo>
                    <a:pt x="13161" y="5597"/>
                  </a:lnTo>
                  <a:lnTo>
                    <a:pt x="13253" y="5733"/>
                  </a:lnTo>
                  <a:lnTo>
                    <a:pt x="13346" y="5876"/>
                  </a:lnTo>
                  <a:lnTo>
                    <a:pt x="13432" y="6027"/>
                  </a:lnTo>
                  <a:lnTo>
                    <a:pt x="13519" y="6177"/>
                  </a:lnTo>
                  <a:lnTo>
                    <a:pt x="13600" y="6327"/>
                  </a:lnTo>
                  <a:lnTo>
                    <a:pt x="13675" y="6485"/>
                  </a:lnTo>
                  <a:lnTo>
                    <a:pt x="13750" y="6642"/>
                  </a:lnTo>
                  <a:lnTo>
                    <a:pt x="13820" y="6807"/>
                  </a:lnTo>
                  <a:lnTo>
                    <a:pt x="13889" y="6971"/>
                  </a:lnTo>
                  <a:lnTo>
                    <a:pt x="13953" y="7136"/>
                  </a:lnTo>
                  <a:lnTo>
                    <a:pt x="14016" y="7308"/>
                  </a:lnTo>
                  <a:lnTo>
                    <a:pt x="14074" y="7479"/>
                  </a:lnTo>
                  <a:lnTo>
                    <a:pt x="14126" y="7658"/>
                  </a:lnTo>
                  <a:lnTo>
                    <a:pt x="14178" y="7837"/>
                  </a:lnTo>
                  <a:lnTo>
                    <a:pt x="14224" y="8016"/>
                  </a:lnTo>
                  <a:lnTo>
                    <a:pt x="14305" y="8360"/>
                  </a:lnTo>
                  <a:lnTo>
                    <a:pt x="14369" y="8703"/>
                  </a:lnTo>
                  <a:lnTo>
                    <a:pt x="14421" y="9054"/>
                  </a:lnTo>
                  <a:lnTo>
                    <a:pt x="14461" y="9405"/>
                  </a:lnTo>
                  <a:lnTo>
                    <a:pt x="14496" y="9755"/>
                  </a:lnTo>
                  <a:lnTo>
                    <a:pt x="14513" y="10113"/>
                  </a:lnTo>
                  <a:lnTo>
                    <a:pt x="14519" y="10464"/>
                  </a:lnTo>
                  <a:lnTo>
                    <a:pt x="14513" y="10822"/>
                  </a:lnTo>
                  <a:lnTo>
                    <a:pt x="14502" y="11172"/>
                  </a:lnTo>
                  <a:lnTo>
                    <a:pt x="14473" y="11530"/>
                  </a:lnTo>
                  <a:lnTo>
                    <a:pt x="14438" y="11881"/>
                  </a:lnTo>
                  <a:lnTo>
                    <a:pt x="14392" y="12232"/>
                  </a:lnTo>
                  <a:lnTo>
                    <a:pt x="14334" y="12582"/>
                  </a:lnTo>
                  <a:lnTo>
                    <a:pt x="14265" y="12926"/>
                  </a:lnTo>
                  <a:lnTo>
                    <a:pt x="14190" y="13262"/>
                  </a:lnTo>
                  <a:lnTo>
                    <a:pt x="14103" y="13606"/>
                  </a:lnTo>
                  <a:lnTo>
                    <a:pt x="14028" y="13842"/>
                  </a:lnTo>
                  <a:lnTo>
                    <a:pt x="13918" y="14157"/>
                  </a:lnTo>
                  <a:lnTo>
                    <a:pt x="13779" y="14529"/>
                  </a:lnTo>
                  <a:lnTo>
                    <a:pt x="13606" y="14944"/>
                  </a:lnTo>
                  <a:lnTo>
                    <a:pt x="13508" y="15166"/>
                  </a:lnTo>
                  <a:lnTo>
                    <a:pt x="13403" y="15395"/>
                  </a:lnTo>
                  <a:lnTo>
                    <a:pt x="13294" y="15624"/>
                  </a:lnTo>
                  <a:lnTo>
                    <a:pt x="13178" y="15853"/>
                  </a:lnTo>
                  <a:lnTo>
                    <a:pt x="13057" y="16089"/>
                  </a:lnTo>
                  <a:lnTo>
                    <a:pt x="12930" y="16318"/>
                  </a:lnTo>
                  <a:lnTo>
                    <a:pt x="12802" y="16547"/>
                  </a:lnTo>
                  <a:lnTo>
                    <a:pt x="12664" y="16769"/>
                  </a:lnTo>
                  <a:lnTo>
                    <a:pt x="12531" y="16984"/>
                  </a:lnTo>
                  <a:lnTo>
                    <a:pt x="12386" y="17191"/>
                  </a:lnTo>
                  <a:lnTo>
                    <a:pt x="12242" y="17384"/>
                  </a:lnTo>
                  <a:lnTo>
                    <a:pt x="12097" y="17563"/>
                  </a:lnTo>
                  <a:lnTo>
                    <a:pt x="11947" y="17735"/>
                  </a:lnTo>
                  <a:lnTo>
                    <a:pt x="11797" y="17885"/>
                  </a:lnTo>
                  <a:lnTo>
                    <a:pt x="11646" y="18021"/>
                  </a:lnTo>
                  <a:lnTo>
                    <a:pt x="11571" y="18079"/>
                  </a:lnTo>
                  <a:lnTo>
                    <a:pt x="11490" y="18129"/>
                  </a:lnTo>
                  <a:lnTo>
                    <a:pt x="11415" y="18179"/>
                  </a:lnTo>
                  <a:lnTo>
                    <a:pt x="11340" y="18222"/>
                  </a:lnTo>
                  <a:lnTo>
                    <a:pt x="11259" y="18257"/>
                  </a:lnTo>
                  <a:lnTo>
                    <a:pt x="11184" y="18293"/>
                  </a:lnTo>
                  <a:lnTo>
                    <a:pt x="11109" y="18315"/>
                  </a:lnTo>
                  <a:lnTo>
                    <a:pt x="11034" y="18336"/>
                  </a:lnTo>
                  <a:lnTo>
                    <a:pt x="10953" y="18343"/>
                  </a:lnTo>
                  <a:lnTo>
                    <a:pt x="10878" y="18351"/>
                  </a:lnTo>
                  <a:lnTo>
                    <a:pt x="10803" y="18343"/>
                  </a:lnTo>
                  <a:lnTo>
                    <a:pt x="10727" y="18336"/>
                  </a:lnTo>
                  <a:lnTo>
                    <a:pt x="10652" y="18315"/>
                  </a:lnTo>
                  <a:lnTo>
                    <a:pt x="10577" y="18293"/>
                  </a:lnTo>
                  <a:lnTo>
                    <a:pt x="10502" y="18257"/>
                  </a:lnTo>
                  <a:lnTo>
                    <a:pt x="10427" y="18215"/>
                  </a:lnTo>
                  <a:lnTo>
                    <a:pt x="10352" y="18164"/>
                  </a:lnTo>
                  <a:lnTo>
                    <a:pt x="10282" y="18100"/>
                  </a:lnTo>
                  <a:lnTo>
                    <a:pt x="10225" y="18050"/>
                  </a:lnTo>
                  <a:lnTo>
                    <a:pt x="10161" y="18007"/>
                  </a:lnTo>
                  <a:lnTo>
                    <a:pt x="10103" y="17971"/>
                  </a:lnTo>
                  <a:lnTo>
                    <a:pt x="10040" y="17943"/>
                  </a:lnTo>
                  <a:lnTo>
                    <a:pt x="9982" y="17921"/>
                  </a:lnTo>
                  <a:lnTo>
                    <a:pt x="9924" y="17907"/>
                  </a:lnTo>
                  <a:lnTo>
                    <a:pt x="9861" y="17893"/>
                  </a:lnTo>
                  <a:lnTo>
                    <a:pt x="9745" y="17893"/>
                  </a:lnTo>
                  <a:lnTo>
                    <a:pt x="9687" y="17900"/>
                  </a:lnTo>
                  <a:lnTo>
                    <a:pt x="9629" y="17907"/>
                  </a:lnTo>
                  <a:lnTo>
                    <a:pt x="9572" y="17921"/>
                  </a:lnTo>
                  <a:lnTo>
                    <a:pt x="9514" y="17943"/>
                  </a:lnTo>
                  <a:lnTo>
                    <a:pt x="9462" y="17971"/>
                  </a:lnTo>
                  <a:lnTo>
                    <a:pt x="9404" y="18000"/>
                  </a:lnTo>
                  <a:lnTo>
                    <a:pt x="9352" y="18036"/>
                  </a:lnTo>
                  <a:lnTo>
                    <a:pt x="9254" y="18114"/>
                  </a:lnTo>
                  <a:lnTo>
                    <a:pt x="9161" y="18207"/>
                  </a:lnTo>
                  <a:lnTo>
                    <a:pt x="9074" y="18315"/>
                  </a:lnTo>
                  <a:lnTo>
                    <a:pt x="8994" y="18429"/>
                  </a:lnTo>
                  <a:lnTo>
                    <a:pt x="8924" y="18558"/>
                  </a:lnTo>
                  <a:lnTo>
                    <a:pt x="8866" y="18687"/>
                  </a:lnTo>
                  <a:lnTo>
                    <a:pt x="8820" y="18830"/>
                  </a:lnTo>
                  <a:lnTo>
                    <a:pt x="8785" y="18973"/>
                  </a:lnTo>
                  <a:lnTo>
                    <a:pt x="8525" y="18916"/>
                  </a:lnTo>
                  <a:lnTo>
                    <a:pt x="8265" y="18844"/>
                  </a:lnTo>
                  <a:lnTo>
                    <a:pt x="8011" y="18773"/>
                  </a:lnTo>
                  <a:lnTo>
                    <a:pt x="7757" y="18687"/>
                  </a:lnTo>
                  <a:lnTo>
                    <a:pt x="7508" y="18594"/>
                  </a:lnTo>
                  <a:lnTo>
                    <a:pt x="7260" y="18494"/>
                  </a:lnTo>
                  <a:lnTo>
                    <a:pt x="7011" y="18386"/>
                  </a:lnTo>
                  <a:lnTo>
                    <a:pt x="6768" y="18265"/>
                  </a:lnTo>
                  <a:lnTo>
                    <a:pt x="6531" y="18143"/>
                  </a:lnTo>
                  <a:lnTo>
                    <a:pt x="6294" y="18007"/>
                  </a:lnTo>
                  <a:lnTo>
                    <a:pt x="6057" y="17864"/>
                  </a:lnTo>
                  <a:lnTo>
                    <a:pt x="5832" y="17714"/>
                  </a:lnTo>
                  <a:lnTo>
                    <a:pt x="5607" y="17556"/>
                  </a:lnTo>
                  <a:lnTo>
                    <a:pt x="5387" y="17392"/>
                  </a:lnTo>
                  <a:lnTo>
                    <a:pt x="5167" y="17220"/>
                  </a:lnTo>
                  <a:lnTo>
                    <a:pt x="4959" y="17034"/>
                  </a:lnTo>
                  <a:lnTo>
                    <a:pt x="4751" y="16840"/>
                  </a:lnTo>
                  <a:lnTo>
                    <a:pt x="4555" y="16640"/>
                  </a:lnTo>
                  <a:lnTo>
                    <a:pt x="4358" y="16433"/>
                  </a:lnTo>
                  <a:lnTo>
                    <a:pt x="4173" y="16218"/>
                  </a:lnTo>
                  <a:lnTo>
                    <a:pt x="3994" y="15989"/>
                  </a:lnTo>
                  <a:lnTo>
                    <a:pt x="3815" y="15753"/>
                  </a:lnTo>
                  <a:lnTo>
                    <a:pt x="3647" y="15509"/>
                  </a:lnTo>
                  <a:lnTo>
                    <a:pt x="3491" y="15259"/>
                  </a:lnTo>
                  <a:lnTo>
                    <a:pt x="3335" y="15001"/>
                  </a:lnTo>
                  <a:lnTo>
                    <a:pt x="3191" y="14736"/>
                  </a:lnTo>
                  <a:lnTo>
                    <a:pt x="3058" y="14457"/>
                  </a:lnTo>
                  <a:lnTo>
                    <a:pt x="2925" y="14171"/>
                  </a:lnTo>
                  <a:lnTo>
                    <a:pt x="2809" y="13878"/>
                  </a:lnTo>
                  <a:lnTo>
                    <a:pt x="2699" y="13577"/>
                  </a:lnTo>
                  <a:lnTo>
                    <a:pt x="2595" y="13269"/>
                  </a:lnTo>
                  <a:lnTo>
                    <a:pt x="2503" y="12947"/>
                  </a:lnTo>
                  <a:lnTo>
                    <a:pt x="2451" y="12754"/>
                  </a:lnTo>
                  <a:lnTo>
                    <a:pt x="2405" y="12561"/>
                  </a:lnTo>
                  <a:lnTo>
                    <a:pt x="2364" y="12367"/>
                  </a:lnTo>
                  <a:lnTo>
                    <a:pt x="2330" y="12174"/>
                  </a:lnTo>
                  <a:lnTo>
                    <a:pt x="2295" y="11974"/>
                  </a:lnTo>
                  <a:lnTo>
                    <a:pt x="2266" y="11781"/>
                  </a:lnTo>
                  <a:lnTo>
                    <a:pt x="2237" y="11580"/>
                  </a:lnTo>
                  <a:lnTo>
                    <a:pt x="2214" y="11387"/>
                  </a:lnTo>
                  <a:lnTo>
                    <a:pt x="2197" y="11187"/>
                  </a:lnTo>
                  <a:lnTo>
                    <a:pt x="2185" y="10986"/>
                  </a:lnTo>
                  <a:lnTo>
                    <a:pt x="2173" y="10786"/>
                  </a:lnTo>
                  <a:lnTo>
                    <a:pt x="2168" y="10593"/>
                  </a:lnTo>
                  <a:lnTo>
                    <a:pt x="2162" y="10392"/>
                  </a:lnTo>
                  <a:lnTo>
                    <a:pt x="2168" y="10192"/>
                  </a:lnTo>
                  <a:lnTo>
                    <a:pt x="2168" y="9991"/>
                  </a:lnTo>
                  <a:lnTo>
                    <a:pt x="2179" y="9798"/>
                  </a:lnTo>
                  <a:lnTo>
                    <a:pt x="2191" y="9598"/>
                  </a:lnTo>
                  <a:lnTo>
                    <a:pt x="2208" y="9405"/>
                  </a:lnTo>
                  <a:lnTo>
                    <a:pt x="2226" y="9204"/>
                  </a:lnTo>
                  <a:lnTo>
                    <a:pt x="2249" y="9011"/>
                  </a:lnTo>
                  <a:lnTo>
                    <a:pt x="2278" y="8818"/>
                  </a:lnTo>
                  <a:lnTo>
                    <a:pt x="2306" y="8624"/>
                  </a:lnTo>
                  <a:lnTo>
                    <a:pt x="2341" y="8431"/>
                  </a:lnTo>
                  <a:lnTo>
                    <a:pt x="2382" y="8238"/>
                  </a:lnTo>
                  <a:lnTo>
                    <a:pt x="2422" y="8052"/>
                  </a:lnTo>
                  <a:lnTo>
                    <a:pt x="2462" y="7859"/>
                  </a:lnTo>
                  <a:lnTo>
                    <a:pt x="2514" y="7673"/>
                  </a:lnTo>
                  <a:lnTo>
                    <a:pt x="2567" y="7494"/>
                  </a:lnTo>
                  <a:lnTo>
                    <a:pt x="2619" y="7308"/>
                  </a:lnTo>
                  <a:lnTo>
                    <a:pt x="2682" y="7129"/>
                  </a:lnTo>
                  <a:lnTo>
                    <a:pt x="2740" y="6950"/>
                  </a:lnTo>
                  <a:lnTo>
                    <a:pt x="2809" y="6771"/>
                  </a:lnTo>
                  <a:lnTo>
                    <a:pt x="2879" y="6599"/>
                  </a:lnTo>
                  <a:lnTo>
                    <a:pt x="2948" y="6420"/>
                  </a:lnTo>
                  <a:lnTo>
                    <a:pt x="3023" y="6256"/>
                  </a:lnTo>
                  <a:lnTo>
                    <a:pt x="3104" y="6084"/>
                  </a:lnTo>
                  <a:lnTo>
                    <a:pt x="3185" y="5919"/>
                  </a:lnTo>
                  <a:lnTo>
                    <a:pt x="3272" y="5762"/>
                  </a:lnTo>
                  <a:lnTo>
                    <a:pt x="3364" y="5604"/>
                  </a:lnTo>
                  <a:lnTo>
                    <a:pt x="3457" y="5447"/>
                  </a:lnTo>
                  <a:lnTo>
                    <a:pt x="3549" y="5297"/>
                  </a:lnTo>
                  <a:lnTo>
                    <a:pt x="3647" y="5146"/>
                  </a:lnTo>
                  <a:lnTo>
                    <a:pt x="3751" y="4996"/>
                  </a:lnTo>
                  <a:lnTo>
                    <a:pt x="3855" y="4853"/>
                  </a:lnTo>
                  <a:lnTo>
                    <a:pt x="3965" y="4717"/>
                  </a:lnTo>
                  <a:lnTo>
                    <a:pt x="4075" y="4581"/>
                  </a:lnTo>
                  <a:lnTo>
                    <a:pt x="4191" y="4452"/>
                  </a:lnTo>
                  <a:lnTo>
                    <a:pt x="4312" y="4323"/>
                  </a:lnTo>
                  <a:lnTo>
                    <a:pt x="4433" y="4202"/>
                  </a:lnTo>
                  <a:lnTo>
                    <a:pt x="4555" y="4080"/>
                  </a:lnTo>
                  <a:lnTo>
                    <a:pt x="4682" y="3965"/>
                  </a:lnTo>
                  <a:lnTo>
                    <a:pt x="4815" y="3858"/>
                  </a:lnTo>
                  <a:lnTo>
                    <a:pt x="4948" y="3751"/>
                  </a:lnTo>
                  <a:lnTo>
                    <a:pt x="5081" y="3651"/>
                  </a:lnTo>
                  <a:lnTo>
                    <a:pt x="5219" y="3550"/>
                  </a:lnTo>
                  <a:lnTo>
                    <a:pt x="5364" y="3457"/>
                  </a:lnTo>
                  <a:lnTo>
                    <a:pt x="5508" y="3371"/>
                  </a:lnTo>
                  <a:lnTo>
                    <a:pt x="5653" y="3293"/>
                  </a:lnTo>
                  <a:lnTo>
                    <a:pt x="5803" y="3214"/>
                  </a:lnTo>
                  <a:lnTo>
                    <a:pt x="5959" y="3142"/>
                  </a:lnTo>
                  <a:lnTo>
                    <a:pt x="6115" y="3078"/>
                  </a:lnTo>
                  <a:lnTo>
                    <a:pt x="6277" y="3014"/>
                  </a:lnTo>
                  <a:lnTo>
                    <a:pt x="6439" y="2956"/>
                  </a:lnTo>
                  <a:lnTo>
                    <a:pt x="6601" y="2913"/>
                  </a:lnTo>
                  <a:lnTo>
                    <a:pt x="6751" y="2870"/>
                  </a:lnTo>
                  <a:lnTo>
                    <a:pt x="6896" y="2835"/>
                  </a:lnTo>
                  <a:lnTo>
                    <a:pt x="7040" y="2806"/>
                  </a:lnTo>
                  <a:lnTo>
                    <a:pt x="7190" y="2785"/>
                  </a:lnTo>
                  <a:lnTo>
                    <a:pt x="7485" y="2742"/>
                  </a:lnTo>
                  <a:lnTo>
                    <a:pt x="7786" y="2720"/>
                  </a:lnTo>
                  <a:lnTo>
                    <a:pt x="8080" y="2713"/>
                  </a:lnTo>
                  <a:close/>
                  <a:moveTo>
                    <a:pt x="7924" y="1"/>
                  </a:moveTo>
                  <a:lnTo>
                    <a:pt x="7687" y="8"/>
                  </a:lnTo>
                  <a:lnTo>
                    <a:pt x="7450" y="22"/>
                  </a:lnTo>
                  <a:lnTo>
                    <a:pt x="7219" y="44"/>
                  </a:lnTo>
                  <a:lnTo>
                    <a:pt x="6988" y="79"/>
                  </a:lnTo>
                  <a:lnTo>
                    <a:pt x="6757" y="115"/>
                  </a:lnTo>
                  <a:lnTo>
                    <a:pt x="6531" y="165"/>
                  </a:lnTo>
                  <a:lnTo>
                    <a:pt x="6312" y="215"/>
                  </a:lnTo>
                  <a:lnTo>
                    <a:pt x="6092" y="280"/>
                  </a:lnTo>
                  <a:lnTo>
                    <a:pt x="5878" y="351"/>
                  </a:lnTo>
                  <a:lnTo>
                    <a:pt x="5664" y="423"/>
                  </a:lnTo>
                  <a:lnTo>
                    <a:pt x="5451" y="509"/>
                  </a:lnTo>
                  <a:lnTo>
                    <a:pt x="5243" y="602"/>
                  </a:lnTo>
                  <a:lnTo>
                    <a:pt x="5040" y="695"/>
                  </a:lnTo>
                  <a:lnTo>
                    <a:pt x="4838" y="802"/>
                  </a:lnTo>
                  <a:lnTo>
                    <a:pt x="4641" y="910"/>
                  </a:lnTo>
                  <a:lnTo>
                    <a:pt x="4445" y="1031"/>
                  </a:lnTo>
                  <a:lnTo>
                    <a:pt x="4254" y="1153"/>
                  </a:lnTo>
                  <a:lnTo>
                    <a:pt x="4063" y="1282"/>
                  </a:lnTo>
                  <a:lnTo>
                    <a:pt x="3879" y="1418"/>
                  </a:lnTo>
                  <a:lnTo>
                    <a:pt x="3699" y="1561"/>
                  </a:lnTo>
                  <a:lnTo>
                    <a:pt x="3520" y="1704"/>
                  </a:lnTo>
                  <a:lnTo>
                    <a:pt x="3347" y="1861"/>
                  </a:lnTo>
                  <a:lnTo>
                    <a:pt x="3173" y="2019"/>
                  </a:lnTo>
                  <a:lnTo>
                    <a:pt x="3012" y="2183"/>
                  </a:lnTo>
                  <a:lnTo>
                    <a:pt x="2844" y="2355"/>
                  </a:lnTo>
                  <a:lnTo>
                    <a:pt x="2688" y="2527"/>
                  </a:lnTo>
                  <a:lnTo>
                    <a:pt x="2532" y="2706"/>
                  </a:lnTo>
                  <a:lnTo>
                    <a:pt x="2382" y="2892"/>
                  </a:lnTo>
                  <a:lnTo>
                    <a:pt x="2231" y="3085"/>
                  </a:lnTo>
                  <a:lnTo>
                    <a:pt x="2093" y="3278"/>
                  </a:lnTo>
                  <a:lnTo>
                    <a:pt x="1954" y="3479"/>
                  </a:lnTo>
                  <a:lnTo>
                    <a:pt x="1815" y="3679"/>
                  </a:lnTo>
                  <a:lnTo>
                    <a:pt x="1688" y="3894"/>
                  </a:lnTo>
                  <a:lnTo>
                    <a:pt x="1561" y="4101"/>
                  </a:lnTo>
                  <a:lnTo>
                    <a:pt x="1439" y="4323"/>
                  </a:lnTo>
                  <a:lnTo>
                    <a:pt x="1324" y="4545"/>
                  </a:lnTo>
                  <a:lnTo>
                    <a:pt x="1208" y="4767"/>
                  </a:lnTo>
                  <a:lnTo>
                    <a:pt x="1104" y="4996"/>
                  </a:lnTo>
                  <a:lnTo>
                    <a:pt x="1000" y="5225"/>
                  </a:lnTo>
                  <a:lnTo>
                    <a:pt x="902" y="5461"/>
                  </a:lnTo>
                  <a:lnTo>
                    <a:pt x="809" y="5705"/>
                  </a:lnTo>
                  <a:lnTo>
                    <a:pt x="717" y="5948"/>
                  </a:lnTo>
                  <a:lnTo>
                    <a:pt x="636" y="6191"/>
                  </a:lnTo>
                  <a:lnTo>
                    <a:pt x="555" y="6442"/>
                  </a:lnTo>
                  <a:lnTo>
                    <a:pt x="480" y="6692"/>
                  </a:lnTo>
                  <a:lnTo>
                    <a:pt x="411" y="6950"/>
                  </a:lnTo>
                  <a:lnTo>
                    <a:pt x="347" y="7207"/>
                  </a:lnTo>
                  <a:lnTo>
                    <a:pt x="289" y="7472"/>
                  </a:lnTo>
                  <a:lnTo>
                    <a:pt x="237" y="7730"/>
                  </a:lnTo>
                  <a:lnTo>
                    <a:pt x="185" y="8002"/>
                  </a:lnTo>
                  <a:lnTo>
                    <a:pt x="145" y="8267"/>
                  </a:lnTo>
                  <a:lnTo>
                    <a:pt x="104" y="8539"/>
                  </a:lnTo>
                  <a:lnTo>
                    <a:pt x="75" y="8811"/>
                  </a:lnTo>
                  <a:lnTo>
                    <a:pt x="47" y="9083"/>
                  </a:lnTo>
                  <a:lnTo>
                    <a:pt x="23" y="9362"/>
                  </a:lnTo>
                  <a:lnTo>
                    <a:pt x="12" y="9634"/>
                  </a:lnTo>
                  <a:lnTo>
                    <a:pt x="0" y="9913"/>
                  </a:lnTo>
                  <a:lnTo>
                    <a:pt x="0" y="10192"/>
                  </a:lnTo>
                  <a:lnTo>
                    <a:pt x="0" y="10478"/>
                  </a:lnTo>
                  <a:lnTo>
                    <a:pt x="6" y="10757"/>
                  </a:lnTo>
                  <a:lnTo>
                    <a:pt x="23" y="11043"/>
                  </a:lnTo>
                  <a:lnTo>
                    <a:pt x="41" y="11330"/>
                  </a:lnTo>
                  <a:lnTo>
                    <a:pt x="70" y="11616"/>
                  </a:lnTo>
                  <a:lnTo>
                    <a:pt x="99" y="11902"/>
                  </a:lnTo>
                  <a:lnTo>
                    <a:pt x="133" y="12174"/>
                  </a:lnTo>
                  <a:lnTo>
                    <a:pt x="179" y="12439"/>
                  </a:lnTo>
                  <a:lnTo>
                    <a:pt x="226" y="12711"/>
                  </a:lnTo>
                  <a:lnTo>
                    <a:pt x="278" y="12969"/>
                  </a:lnTo>
                  <a:lnTo>
                    <a:pt x="336" y="13226"/>
                  </a:lnTo>
                  <a:lnTo>
                    <a:pt x="399" y="13484"/>
                  </a:lnTo>
                  <a:lnTo>
                    <a:pt x="463" y="13734"/>
                  </a:lnTo>
                  <a:lnTo>
                    <a:pt x="538" y="13978"/>
                  </a:lnTo>
                  <a:lnTo>
                    <a:pt x="613" y="14221"/>
                  </a:lnTo>
                  <a:lnTo>
                    <a:pt x="694" y="14464"/>
                  </a:lnTo>
                  <a:lnTo>
                    <a:pt x="781" y="14701"/>
                  </a:lnTo>
                  <a:lnTo>
                    <a:pt x="873" y="14930"/>
                  </a:lnTo>
                  <a:lnTo>
                    <a:pt x="966" y="15159"/>
                  </a:lnTo>
                  <a:lnTo>
                    <a:pt x="1070" y="15380"/>
                  </a:lnTo>
                  <a:lnTo>
                    <a:pt x="1174" y="15602"/>
                  </a:lnTo>
                  <a:lnTo>
                    <a:pt x="1278" y="15817"/>
                  </a:lnTo>
                  <a:lnTo>
                    <a:pt x="1393" y="16032"/>
                  </a:lnTo>
                  <a:lnTo>
                    <a:pt x="1509" y="16239"/>
                  </a:lnTo>
                  <a:lnTo>
                    <a:pt x="1630" y="16447"/>
                  </a:lnTo>
                  <a:lnTo>
                    <a:pt x="1752" y="16640"/>
                  </a:lnTo>
                  <a:lnTo>
                    <a:pt x="1885" y="16840"/>
                  </a:lnTo>
                  <a:lnTo>
                    <a:pt x="2012" y="17027"/>
                  </a:lnTo>
                  <a:lnTo>
                    <a:pt x="2150" y="17220"/>
                  </a:lnTo>
                  <a:lnTo>
                    <a:pt x="2289" y="17399"/>
                  </a:lnTo>
                  <a:lnTo>
                    <a:pt x="2434" y="17578"/>
                  </a:lnTo>
                  <a:lnTo>
                    <a:pt x="2578" y="17749"/>
                  </a:lnTo>
                  <a:lnTo>
                    <a:pt x="2728" y="17921"/>
                  </a:lnTo>
                  <a:lnTo>
                    <a:pt x="2879" y="18086"/>
                  </a:lnTo>
                  <a:lnTo>
                    <a:pt x="3035" y="18250"/>
                  </a:lnTo>
                  <a:lnTo>
                    <a:pt x="3191" y="18401"/>
                  </a:lnTo>
                  <a:lnTo>
                    <a:pt x="3353" y="18551"/>
                  </a:lnTo>
                  <a:lnTo>
                    <a:pt x="3514" y="18701"/>
                  </a:lnTo>
                  <a:lnTo>
                    <a:pt x="3682" y="18844"/>
                  </a:lnTo>
                  <a:lnTo>
                    <a:pt x="3855" y="18980"/>
                  </a:lnTo>
                  <a:lnTo>
                    <a:pt x="4023" y="19116"/>
                  </a:lnTo>
                  <a:lnTo>
                    <a:pt x="4202" y="19238"/>
                  </a:lnTo>
                  <a:lnTo>
                    <a:pt x="4376" y="19367"/>
                  </a:lnTo>
                  <a:lnTo>
                    <a:pt x="4555" y="19481"/>
                  </a:lnTo>
                  <a:lnTo>
                    <a:pt x="4740" y="19596"/>
                  </a:lnTo>
                  <a:lnTo>
                    <a:pt x="4925" y="19703"/>
                  </a:lnTo>
                  <a:lnTo>
                    <a:pt x="5110" y="19811"/>
                  </a:lnTo>
                  <a:lnTo>
                    <a:pt x="5295" y="19904"/>
                  </a:lnTo>
                  <a:lnTo>
                    <a:pt x="5485" y="19997"/>
                  </a:lnTo>
                  <a:lnTo>
                    <a:pt x="5676" y="20090"/>
                  </a:lnTo>
                  <a:lnTo>
                    <a:pt x="5873" y="20168"/>
                  </a:lnTo>
                  <a:lnTo>
                    <a:pt x="6069" y="20247"/>
                  </a:lnTo>
                  <a:lnTo>
                    <a:pt x="6266" y="20319"/>
                  </a:lnTo>
                  <a:lnTo>
                    <a:pt x="6462" y="20390"/>
                  </a:lnTo>
                  <a:lnTo>
                    <a:pt x="6664" y="20455"/>
                  </a:lnTo>
                  <a:lnTo>
                    <a:pt x="6861" y="20512"/>
                  </a:lnTo>
                  <a:lnTo>
                    <a:pt x="7063" y="20562"/>
                  </a:lnTo>
                  <a:lnTo>
                    <a:pt x="7271" y="20605"/>
                  </a:lnTo>
                  <a:lnTo>
                    <a:pt x="7473" y="20648"/>
                  </a:lnTo>
                  <a:lnTo>
                    <a:pt x="7682" y="20684"/>
                  </a:lnTo>
                  <a:lnTo>
                    <a:pt x="7884" y="20712"/>
                  </a:lnTo>
                  <a:lnTo>
                    <a:pt x="8092" y="20741"/>
                  </a:lnTo>
                  <a:lnTo>
                    <a:pt x="8300" y="20755"/>
                  </a:lnTo>
                  <a:lnTo>
                    <a:pt x="8508" y="20770"/>
                  </a:lnTo>
                  <a:lnTo>
                    <a:pt x="8716" y="20777"/>
                  </a:lnTo>
                  <a:lnTo>
                    <a:pt x="9138" y="20777"/>
                  </a:lnTo>
                  <a:lnTo>
                    <a:pt x="9346" y="20770"/>
                  </a:lnTo>
                  <a:lnTo>
                    <a:pt x="9560" y="20748"/>
                  </a:lnTo>
                  <a:lnTo>
                    <a:pt x="9768" y="20727"/>
                  </a:lnTo>
                  <a:lnTo>
                    <a:pt x="9941" y="20841"/>
                  </a:lnTo>
                  <a:lnTo>
                    <a:pt x="10115" y="20934"/>
                  </a:lnTo>
                  <a:lnTo>
                    <a:pt x="10288" y="21006"/>
                  </a:lnTo>
                  <a:lnTo>
                    <a:pt x="10462" y="21070"/>
                  </a:lnTo>
                  <a:lnTo>
                    <a:pt x="10629" y="21113"/>
                  </a:lnTo>
                  <a:lnTo>
                    <a:pt x="10803" y="21142"/>
                  </a:lnTo>
                  <a:lnTo>
                    <a:pt x="10970" y="21156"/>
                  </a:lnTo>
                  <a:lnTo>
                    <a:pt x="11138" y="21156"/>
                  </a:lnTo>
                  <a:lnTo>
                    <a:pt x="11300" y="21149"/>
                  </a:lnTo>
                  <a:lnTo>
                    <a:pt x="11467" y="21120"/>
                  </a:lnTo>
                  <a:lnTo>
                    <a:pt x="11629" y="21084"/>
                  </a:lnTo>
                  <a:lnTo>
                    <a:pt x="11791" y="21027"/>
                  </a:lnTo>
                  <a:lnTo>
                    <a:pt x="11953" y="20963"/>
                  </a:lnTo>
                  <a:lnTo>
                    <a:pt x="12109" y="20891"/>
                  </a:lnTo>
                  <a:lnTo>
                    <a:pt x="12271" y="20798"/>
                  </a:lnTo>
                  <a:lnTo>
                    <a:pt x="12427" y="20698"/>
                  </a:lnTo>
                  <a:lnTo>
                    <a:pt x="12577" y="20591"/>
                  </a:lnTo>
                  <a:lnTo>
                    <a:pt x="12733" y="20469"/>
                  </a:lnTo>
                  <a:lnTo>
                    <a:pt x="12883" y="20340"/>
                  </a:lnTo>
                  <a:lnTo>
                    <a:pt x="13028" y="20204"/>
                  </a:lnTo>
                  <a:lnTo>
                    <a:pt x="13178" y="20054"/>
                  </a:lnTo>
                  <a:lnTo>
                    <a:pt x="13323" y="19896"/>
                  </a:lnTo>
                  <a:lnTo>
                    <a:pt x="13461" y="19732"/>
                  </a:lnTo>
                  <a:lnTo>
                    <a:pt x="13606" y="19560"/>
                  </a:lnTo>
                  <a:lnTo>
                    <a:pt x="13739" y="19374"/>
                  </a:lnTo>
                  <a:lnTo>
                    <a:pt x="13877" y="19188"/>
                  </a:lnTo>
                  <a:lnTo>
                    <a:pt x="14010" y="18995"/>
                  </a:lnTo>
                  <a:lnTo>
                    <a:pt x="14143" y="18787"/>
                  </a:lnTo>
                  <a:lnTo>
                    <a:pt x="14270" y="18580"/>
                  </a:lnTo>
                  <a:lnTo>
                    <a:pt x="14398" y="18372"/>
                  </a:lnTo>
                  <a:lnTo>
                    <a:pt x="14519" y="18150"/>
                  </a:lnTo>
                  <a:lnTo>
                    <a:pt x="14640" y="17928"/>
                  </a:lnTo>
                  <a:lnTo>
                    <a:pt x="14756" y="17699"/>
                  </a:lnTo>
                  <a:lnTo>
                    <a:pt x="14872" y="17470"/>
                  </a:lnTo>
                  <a:lnTo>
                    <a:pt x="14987" y="17234"/>
                  </a:lnTo>
                  <a:lnTo>
                    <a:pt x="15097" y="16991"/>
                  </a:lnTo>
                  <a:lnTo>
                    <a:pt x="15201" y="16755"/>
                  </a:lnTo>
                  <a:lnTo>
                    <a:pt x="15305" y="16511"/>
                  </a:lnTo>
                  <a:lnTo>
                    <a:pt x="15502" y="16017"/>
                  </a:lnTo>
                  <a:lnTo>
                    <a:pt x="15686" y="15516"/>
                  </a:lnTo>
                  <a:lnTo>
                    <a:pt x="15860" y="15015"/>
                  </a:lnTo>
                  <a:lnTo>
                    <a:pt x="16016" y="14515"/>
                  </a:lnTo>
                  <a:lnTo>
                    <a:pt x="16160" y="14021"/>
                  </a:lnTo>
                  <a:lnTo>
                    <a:pt x="16288" y="13534"/>
                  </a:lnTo>
                  <a:lnTo>
                    <a:pt x="16403" y="13055"/>
                  </a:lnTo>
                  <a:lnTo>
                    <a:pt x="16501" y="12589"/>
                  </a:lnTo>
                  <a:lnTo>
                    <a:pt x="16582" y="12146"/>
                  </a:lnTo>
                  <a:lnTo>
                    <a:pt x="16646" y="11716"/>
                  </a:lnTo>
                  <a:lnTo>
                    <a:pt x="16669" y="11516"/>
                  </a:lnTo>
                  <a:lnTo>
                    <a:pt x="16692" y="11315"/>
                  </a:lnTo>
                  <a:lnTo>
                    <a:pt x="16709" y="11122"/>
                  </a:lnTo>
                  <a:lnTo>
                    <a:pt x="16721" y="10936"/>
                  </a:lnTo>
                  <a:lnTo>
                    <a:pt x="16727" y="10764"/>
                  </a:lnTo>
                  <a:lnTo>
                    <a:pt x="16733" y="10593"/>
                  </a:lnTo>
                  <a:lnTo>
                    <a:pt x="16727" y="10306"/>
                  </a:lnTo>
                  <a:lnTo>
                    <a:pt x="16721" y="10027"/>
                  </a:lnTo>
                  <a:lnTo>
                    <a:pt x="16709" y="9748"/>
                  </a:lnTo>
                  <a:lnTo>
                    <a:pt x="16686" y="9476"/>
                  </a:lnTo>
                  <a:lnTo>
                    <a:pt x="16663" y="9197"/>
                  </a:lnTo>
                  <a:lnTo>
                    <a:pt x="16634" y="8925"/>
                  </a:lnTo>
                  <a:lnTo>
                    <a:pt x="16600" y="8660"/>
                  </a:lnTo>
                  <a:lnTo>
                    <a:pt x="16553" y="8395"/>
                  </a:lnTo>
                  <a:lnTo>
                    <a:pt x="16507" y="8131"/>
                  </a:lnTo>
                  <a:lnTo>
                    <a:pt x="16461" y="7873"/>
                  </a:lnTo>
                  <a:lnTo>
                    <a:pt x="16403" y="7615"/>
                  </a:lnTo>
                  <a:lnTo>
                    <a:pt x="16340" y="7358"/>
                  </a:lnTo>
                  <a:lnTo>
                    <a:pt x="16276" y="7107"/>
                  </a:lnTo>
                  <a:lnTo>
                    <a:pt x="16201" y="6857"/>
                  </a:lnTo>
                  <a:lnTo>
                    <a:pt x="16126" y="6613"/>
                  </a:lnTo>
                  <a:lnTo>
                    <a:pt x="16045" y="6370"/>
                  </a:lnTo>
                  <a:lnTo>
                    <a:pt x="15958" y="6134"/>
                  </a:lnTo>
                  <a:lnTo>
                    <a:pt x="15866" y="5898"/>
                  </a:lnTo>
                  <a:lnTo>
                    <a:pt x="15773" y="5662"/>
                  </a:lnTo>
                  <a:lnTo>
                    <a:pt x="15675" y="5433"/>
                  </a:lnTo>
                  <a:lnTo>
                    <a:pt x="15571" y="5211"/>
                  </a:lnTo>
                  <a:lnTo>
                    <a:pt x="15461" y="4989"/>
                  </a:lnTo>
                  <a:lnTo>
                    <a:pt x="15345" y="4774"/>
                  </a:lnTo>
                  <a:lnTo>
                    <a:pt x="15230" y="4559"/>
                  </a:lnTo>
                  <a:lnTo>
                    <a:pt x="15108" y="4345"/>
                  </a:lnTo>
                  <a:lnTo>
                    <a:pt x="14987" y="4144"/>
                  </a:lnTo>
                  <a:lnTo>
                    <a:pt x="14854" y="3937"/>
                  </a:lnTo>
                  <a:lnTo>
                    <a:pt x="14721" y="3744"/>
                  </a:lnTo>
                  <a:lnTo>
                    <a:pt x="14588" y="3550"/>
                  </a:lnTo>
                  <a:lnTo>
                    <a:pt x="14444" y="3357"/>
                  </a:lnTo>
                  <a:lnTo>
                    <a:pt x="14299" y="3178"/>
                  </a:lnTo>
                  <a:lnTo>
                    <a:pt x="14155" y="2992"/>
                  </a:lnTo>
                  <a:lnTo>
                    <a:pt x="14005" y="2820"/>
                  </a:lnTo>
                  <a:lnTo>
                    <a:pt x="13849" y="2649"/>
                  </a:lnTo>
                  <a:lnTo>
                    <a:pt x="13687" y="2484"/>
                  </a:lnTo>
                  <a:lnTo>
                    <a:pt x="13525" y="2319"/>
                  </a:lnTo>
                  <a:lnTo>
                    <a:pt x="13363" y="2162"/>
                  </a:lnTo>
                  <a:lnTo>
                    <a:pt x="13195" y="2012"/>
                  </a:lnTo>
                  <a:lnTo>
                    <a:pt x="13022" y="1861"/>
                  </a:lnTo>
                  <a:lnTo>
                    <a:pt x="12849" y="1718"/>
                  </a:lnTo>
                  <a:lnTo>
                    <a:pt x="12669" y="1582"/>
                  </a:lnTo>
                  <a:lnTo>
                    <a:pt x="12490" y="1453"/>
                  </a:lnTo>
                  <a:lnTo>
                    <a:pt x="12305" y="1325"/>
                  </a:lnTo>
                  <a:lnTo>
                    <a:pt x="12120" y="1203"/>
                  </a:lnTo>
                  <a:lnTo>
                    <a:pt x="11930" y="1088"/>
                  </a:lnTo>
                  <a:lnTo>
                    <a:pt x="11739" y="974"/>
                  </a:lnTo>
                  <a:lnTo>
                    <a:pt x="11548" y="874"/>
                  </a:lnTo>
                  <a:lnTo>
                    <a:pt x="11352" y="774"/>
                  </a:lnTo>
                  <a:lnTo>
                    <a:pt x="11149" y="680"/>
                  </a:lnTo>
                  <a:lnTo>
                    <a:pt x="10947" y="587"/>
                  </a:lnTo>
                  <a:lnTo>
                    <a:pt x="10745" y="509"/>
                  </a:lnTo>
                  <a:lnTo>
                    <a:pt x="10543" y="430"/>
                  </a:lnTo>
                  <a:lnTo>
                    <a:pt x="10334" y="358"/>
                  </a:lnTo>
                  <a:lnTo>
                    <a:pt x="10121" y="294"/>
                  </a:lnTo>
                  <a:lnTo>
                    <a:pt x="9913" y="237"/>
                  </a:lnTo>
                  <a:lnTo>
                    <a:pt x="9699" y="187"/>
                  </a:lnTo>
                  <a:lnTo>
                    <a:pt x="9479" y="137"/>
                  </a:lnTo>
                  <a:lnTo>
                    <a:pt x="9265" y="101"/>
                  </a:lnTo>
                  <a:lnTo>
                    <a:pt x="9046" y="65"/>
                  </a:lnTo>
                  <a:lnTo>
                    <a:pt x="8820" y="36"/>
                  </a:lnTo>
                  <a:lnTo>
                    <a:pt x="8601" y="15"/>
                  </a:lnTo>
                  <a:lnTo>
                    <a:pt x="8375" y="8"/>
                  </a:lnTo>
                  <a:lnTo>
                    <a:pt x="81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1" name="Google Shape;1751;p56"/>
            <p:cNvSpPr/>
            <p:nvPr/>
          </p:nvSpPr>
          <p:spPr>
            <a:xfrm>
              <a:off x="-237075" y="2127750"/>
              <a:ext cx="763200" cy="67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3" name="Picture 2">
            <a:extLst>
              <a:ext uri="{FF2B5EF4-FFF2-40B4-BE49-F238E27FC236}">
                <a16:creationId xmlns:a16="http://schemas.microsoft.com/office/drawing/2014/main" id="{072FA06D-F0CC-473B-ABE9-975F1C1EC391}"/>
              </a:ext>
            </a:extLst>
          </p:cNvPr>
          <p:cNvPicPr>
            <a:picLocks noChangeAspect="1"/>
          </p:cNvPicPr>
          <p:nvPr/>
        </p:nvPicPr>
        <p:blipFill>
          <a:blip r:embed="rId3"/>
          <a:stretch>
            <a:fillRect/>
          </a:stretch>
        </p:blipFill>
        <p:spPr>
          <a:xfrm>
            <a:off x="5983577" y="810601"/>
            <a:ext cx="2930474" cy="1955986"/>
          </a:xfrm>
          <a:prstGeom prst="rect">
            <a:avLst/>
          </a:prstGeom>
        </p:spPr>
      </p:pic>
      <p:sp>
        <p:nvSpPr>
          <p:cNvPr id="4" name="TextBox 3">
            <a:extLst>
              <a:ext uri="{FF2B5EF4-FFF2-40B4-BE49-F238E27FC236}">
                <a16:creationId xmlns:a16="http://schemas.microsoft.com/office/drawing/2014/main" id="{65784111-E4DA-45FA-92E2-FBC1674BF396}"/>
              </a:ext>
            </a:extLst>
          </p:cNvPr>
          <p:cNvSpPr txBox="1"/>
          <p:nvPr/>
        </p:nvSpPr>
        <p:spPr>
          <a:xfrm>
            <a:off x="2377888" y="2698653"/>
            <a:ext cx="4502574" cy="600164"/>
          </a:xfrm>
          <a:prstGeom prst="rect">
            <a:avLst/>
          </a:prstGeom>
          <a:noFill/>
        </p:spPr>
        <p:txBody>
          <a:bodyPr wrap="square" rtlCol="0">
            <a:spAutoFit/>
          </a:bodyPr>
          <a:lstStyle/>
          <a:p>
            <a:r>
              <a:rPr lang="en-US" sz="3300" dirty="0">
                <a:latin typeface="Do Hyeon" panose="020B0604020202020204" charset="-127"/>
                <a:ea typeface="Do Hyeon" panose="020B0604020202020204" charset="-127"/>
              </a:rPr>
              <a:t>Why UV light </a:t>
            </a:r>
            <a:r>
              <a:rPr lang="en-US" sz="3300" dirty="0">
                <a:latin typeface="Calibri" panose="020F0502020204030204" pitchFamily="34" charset="0"/>
                <a:ea typeface="Do Hyeon" panose="020B0604020202020204" charset="-127"/>
                <a:cs typeface="Calibri" panose="020F0502020204030204" pitchFamily="34" charset="0"/>
              </a:rPr>
              <a:t>?</a:t>
            </a:r>
            <a:r>
              <a:rPr lang="en-US" sz="3300" dirty="0">
                <a:latin typeface="Do Hyeon" panose="020B0604020202020204" charset="-127"/>
                <a:ea typeface="Do Hyeon" panose="020B0604020202020204" charset="-127"/>
              </a:rPr>
              <a:t> ?</a:t>
            </a:r>
            <a:endParaRPr lang="en-IN" sz="3300" dirty="0">
              <a:latin typeface="Do Hyeon" panose="020B0604020202020204" charset="-127"/>
              <a:ea typeface="Do Hyeon" panose="020B0604020202020204" charset="-127"/>
            </a:endParaRPr>
          </a:p>
        </p:txBody>
      </p:sp>
      <p:sp>
        <p:nvSpPr>
          <p:cNvPr id="5" name="TextBox 4">
            <a:extLst>
              <a:ext uri="{FF2B5EF4-FFF2-40B4-BE49-F238E27FC236}">
                <a16:creationId xmlns:a16="http://schemas.microsoft.com/office/drawing/2014/main" id="{7BC7879B-B3C7-41E4-A34E-E5E3A2DBF21A}"/>
              </a:ext>
            </a:extLst>
          </p:cNvPr>
          <p:cNvSpPr txBox="1"/>
          <p:nvPr/>
        </p:nvSpPr>
        <p:spPr>
          <a:xfrm>
            <a:off x="431443" y="3316899"/>
            <a:ext cx="8482608" cy="1284967"/>
          </a:xfrm>
          <a:prstGeom prst="rect">
            <a:avLst/>
          </a:prstGeom>
          <a:noFill/>
        </p:spPr>
        <p:txBody>
          <a:bodyPr wrap="square" rtlCol="0">
            <a:spAutoFit/>
          </a:bodyPr>
          <a:lstStyle/>
          <a:p>
            <a:r>
              <a:rPr lang="en-US" sz="1550" dirty="0">
                <a:latin typeface="Do Hyeon" panose="020B0604020202020204" charset="-127"/>
                <a:ea typeface="Do Hyeon" panose="020B0604020202020204" charset="-127"/>
                <a:cs typeface="Calibri" panose="020F0502020204030204" pitchFamily="34" charset="0"/>
              </a:rPr>
              <a:t>Bio-organisms such as bacteria, spores and viruses are known to be deactivated when exposed to UV-C light irradiation. UV light has been shown to destroy the RNA in viruses and can reduce the transmission of microbes, which can remain active on surfaces for long periods of time. Ultraviolet light destroys the genetic material in pathogens—DNA in bacteria and fungi, RNA in viruses—preventing them from reproducing.</a:t>
            </a:r>
            <a:endParaRPr lang="en-IN" sz="1550" dirty="0">
              <a:latin typeface="Do Hyeon" panose="020B0604020202020204" charset="-127"/>
              <a:ea typeface="Do Hyeon" panose="020B0604020202020204" charset="-127"/>
              <a:cs typeface="Calibri" panose="020F050202020403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0345" y="1148316"/>
            <a:ext cx="5295014" cy="3158570"/>
          </a:xfrm>
        </p:spPr>
        <p:txBody>
          <a:bodyPr/>
          <a:lstStyle/>
          <a:p>
            <a:pPr algn="l"/>
            <a:r>
              <a:rPr lang="en-US" sz="1550" dirty="0">
                <a:solidFill>
                  <a:schemeClr val="tx1"/>
                </a:solidFill>
              </a:rPr>
              <a:t>The</a:t>
            </a:r>
            <a:r>
              <a:rPr lang="en-US" sz="1550" dirty="0">
                <a:solidFill>
                  <a:schemeClr val="bg1"/>
                </a:solidFill>
              </a:rPr>
              <a:t> </a:t>
            </a:r>
            <a:r>
              <a:rPr lang="en-US" sz="1550" b="1" dirty="0">
                <a:solidFill>
                  <a:schemeClr val="bg1"/>
                </a:solidFill>
              </a:rPr>
              <a:t>HC-05</a:t>
            </a:r>
            <a:r>
              <a:rPr lang="en-US" sz="1550" dirty="0">
                <a:solidFill>
                  <a:schemeClr val="tx1"/>
                </a:solidFill>
              </a:rPr>
              <a:t> is a very cool module which can add two-way (full-duplex) wireless functionality to your projects. You can use this module to </a:t>
            </a:r>
            <a:r>
              <a:rPr lang="en-US" sz="1550" dirty="0">
                <a:solidFill>
                  <a:schemeClr val="bg1"/>
                </a:solidFill>
              </a:rPr>
              <a:t>communicate</a:t>
            </a:r>
            <a:r>
              <a:rPr lang="en-US" sz="1550" dirty="0">
                <a:solidFill>
                  <a:schemeClr val="tx1"/>
                </a:solidFill>
              </a:rPr>
              <a:t> between two </a:t>
            </a:r>
            <a:r>
              <a:rPr lang="en-US" sz="1550" dirty="0">
                <a:solidFill>
                  <a:schemeClr val="bg1"/>
                </a:solidFill>
              </a:rPr>
              <a:t>microcontrollers</a:t>
            </a:r>
            <a:r>
              <a:rPr lang="en-US" sz="1550" dirty="0">
                <a:solidFill>
                  <a:schemeClr val="tx1"/>
                </a:solidFill>
              </a:rPr>
              <a:t> like Arduino or communicate with any device with Bluetooth functionality like a Phone or Laptop. We can also configure the default values of the module by using the command mode. So if you looking for a Wireless module that could </a:t>
            </a:r>
            <a:r>
              <a:rPr lang="en-US" sz="1550" dirty="0">
                <a:solidFill>
                  <a:schemeClr val="bg1"/>
                </a:solidFill>
              </a:rPr>
              <a:t>transfer data </a:t>
            </a:r>
            <a:r>
              <a:rPr lang="en-US" sz="1550" dirty="0">
                <a:solidFill>
                  <a:schemeClr val="tx1"/>
                </a:solidFill>
              </a:rPr>
              <a:t>from your computer or mobile phone to microcontroller or vice versa then this module might be the right choice for you</a:t>
            </a:r>
            <a:endParaRPr lang="en-IN" sz="1550" dirty="0">
              <a:solidFill>
                <a:schemeClr val="tx1"/>
              </a:solidFill>
            </a:endParaRPr>
          </a:p>
        </p:txBody>
      </p:sp>
      <p:sp>
        <p:nvSpPr>
          <p:cNvPr id="3" name="Subtitle 2"/>
          <p:cNvSpPr>
            <a:spLocks noGrp="1"/>
          </p:cNvSpPr>
          <p:nvPr>
            <p:ph type="subTitle" idx="1"/>
          </p:nvPr>
        </p:nvSpPr>
        <p:spPr>
          <a:xfrm>
            <a:off x="1387065" y="295053"/>
            <a:ext cx="6119521" cy="1091610"/>
          </a:xfrm>
        </p:spPr>
        <p:txBody>
          <a:bodyPr/>
          <a:lstStyle/>
          <a:p>
            <a:r>
              <a:rPr lang="en-US" sz="4200" dirty="0">
                <a:latin typeface="Do Hyeon" charset="-127"/>
                <a:ea typeface="Do Hyeon" charset="-127"/>
              </a:rPr>
              <a:t>HC-05 Bluetooth Module</a:t>
            </a:r>
            <a:endParaRPr lang="en-IN" sz="4200" dirty="0">
              <a:latin typeface="Do Hyeon" charset="-127"/>
              <a:ea typeface="Do Hyeon" charset="-127"/>
            </a:endParaRPr>
          </a:p>
        </p:txBody>
      </p:sp>
      <p:sp>
        <p:nvSpPr>
          <p:cNvPr id="10" name="TextBox 9"/>
          <p:cNvSpPr txBox="1"/>
          <p:nvPr/>
        </p:nvSpPr>
        <p:spPr>
          <a:xfrm>
            <a:off x="6053471" y="4078268"/>
            <a:ext cx="2488018" cy="338554"/>
          </a:xfrm>
          <a:prstGeom prst="rect">
            <a:avLst/>
          </a:prstGeom>
          <a:noFill/>
        </p:spPr>
        <p:txBody>
          <a:bodyPr wrap="square" rtlCol="0">
            <a:spAutoFit/>
          </a:bodyPr>
          <a:lstStyle/>
          <a:p>
            <a:r>
              <a:rPr lang="en-US" sz="1600" dirty="0">
                <a:solidFill>
                  <a:schemeClr val="bg1"/>
                </a:solidFill>
              </a:rPr>
              <a:t>HC-05 Bluetooth Module</a:t>
            </a:r>
            <a:endParaRPr lang="en-IN" sz="1600" dirty="0">
              <a:solidFill>
                <a:schemeClr val="bg1"/>
              </a:solidFill>
            </a:endParaRPr>
          </a:p>
        </p:txBody>
      </p:sp>
      <p:pic>
        <p:nvPicPr>
          <p:cNvPr id="8" name="Picture 7"/>
          <p:cNvPicPr>
            <a:picLocks noChangeAspect="1"/>
          </p:cNvPicPr>
          <p:nvPr/>
        </p:nvPicPr>
        <p:blipFill>
          <a:blip r:embed="rId2"/>
          <a:stretch>
            <a:fillRect/>
          </a:stretch>
        </p:blipFill>
        <p:spPr>
          <a:xfrm rot="5400000">
            <a:off x="5356839" y="823909"/>
            <a:ext cx="3669119" cy="366911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41"/>
          <p:cNvSpPr txBox="1">
            <a:spLocks noGrp="1"/>
          </p:cNvSpPr>
          <p:nvPr>
            <p:ph type="title"/>
          </p:nvPr>
        </p:nvSpPr>
        <p:spPr>
          <a:xfrm>
            <a:off x="1902642" y="1827964"/>
            <a:ext cx="4806300" cy="163177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Connections And Coding</a:t>
            </a:r>
            <a:endParaRPr dirty="0"/>
          </a:p>
        </p:txBody>
      </p:sp>
      <p:grpSp>
        <p:nvGrpSpPr>
          <p:cNvPr id="1039" name="Google Shape;1039;p41"/>
          <p:cNvGrpSpPr/>
          <p:nvPr/>
        </p:nvGrpSpPr>
        <p:grpSpPr>
          <a:xfrm>
            <a:off x="6825236" y="2008273"/>
            <a:ext cx="1786942" cy="2148677"/>
            <a:chOff x="1513750" y="-5443200"/>
            <a:chExt cx="4592500" cy="5681325"/>
          </a:xfrm>
        </p:grpSpPr>
        <p:sp>
          <p:nvSpPr>
            <p:cNvPr id="1040" name="Google Shape;1040;p41"/>
            <p:cNvSpPr/>
            <p:nvPr/>
          </p:nvSpPr>
          <p:spPr>
            <a:xfrm>
              <a:off x="1513750" y="-5443200"/>
              <a:ext cx="4592500" cy="5681325"/>
            </a:xfrm>
            <a:custGeom>
              <a:avLst/>
              <a:gdLst/>
              <a:ahLst/>
              <a:cxnLst/>
              <a:rect l="l" t="t" r="r" b="b"/>
              <a:pathLst>
                <a:path w="183700" h="227253" extrusionOk="0">
                  <a:moveTo>
                    <a:pt x="145866" y="19902"/>
                  </a:moveTo>
                  <a:lnTo>
                    <a:pt x="145823" y="20162"/>
                  </a:lnTo>
                  <a:lnTo>
                    <a:pt x="145780" y="20422"/>
                  </a:lnTo>
                  <a:lnTo>
                    <a:pt x="145737" y="20689"/>
                  </a:lnTo>
                  <a:lnTo>
                    <a:pt x="145706" y="20956"/>
                  </a:lnTo>
                  <a:lnTo>
                    <a:pt x="145676" y="21222"/>
                  </a:lnTo>
                  <a:lnTo>
                    <a:pt x="145645" y="21489"/>
                  </a:lnTo>
                  <a:lnTo>
                    <a:pt x="145602" y="22035"/>
                  </a:lnTo>
                  <a:lnTo>
                    <a:pt x="145571" y="22589"/>
                  </a:lnTo>
                  <a:lnTo>
                    <a:pt x="145553" y="23135"/>
                  </a:lnTo>
                  <a:lnTo>
                    <a:pt x="145546" y="23695"/>
                  </a:lnTo>
                  <a:lnTo>
                    <a:pt x="145546" y="24248"/>
                  </a:lnTo>
                  <a:lnTo>
                    <a:pt x="145178" y="24261"/>
                  </a:lnTo>
                  <a:lnTo>
                    <a:pt x="144440" y="24261"/>
                  </a:lnTo>
                  <a:lnTo>
                    <a:pt x="144078" y="24248"/>
                  </a:lnTo>
                  <a:lnTo>
                    <a:pt x="143721" y="24235"/>
                  </a:lnTo>
                  <a:lnTo>
                    <a:pt x="143359" y="24215"/>
                  </a:lnTo>
                  <a:lnTo>
                    <a:pt x="143002" y="24188"/>
                  </a:lnTo>
                  <a:lnTo>
                    <a:pt x="142652" y="24155"/>
                  </a:lnTo>
                  <a:lnTo>
                    <a:pt x="142295" y="24121"/>
                  </a:lnTo>
                  <a:lnTo>
                    <a:pt x="141939" y="24081"/>
                  </a:lnTo>
                  <a:lnTo>
                    <a:pt x="141232" y="23995"/>
                  </a:lnTo>
                  <a:lnTo>
                    <a:pt x="140525" y="23888"/>
                  </a:lnTo>
                  <a:lnTo>
                    <a:pt x="139812" y="23782"/>
                  </a:lnTo>
                  <a:lnTo>
                    <a:pt x="139806" y="22875"/>
                  </a:lnTo>
                  <a:lnTo>
                    <a:pt x="139794" y="21962"/>
                  </a:lnTo>
                  <a:lnTo>
                    <a:pt x="139763" y="20136"/>
                  </a:lnTo>
                  <a:lnTo>
                    <a:pt x="140525" y="20116"/>
                  </a:lnTo>
                  <a:lnTo>
                    <a:pt x="141287" y="20096"/>
                  </a:lnTo>
                  <a:lnTo>
                    <a:pt x="142056" y="20076"/>
                  </a:lnTo>
                  <a:lnTo>
                    <a:pt x="142818" y="20049"/>
                  </a:lnTo>
                  <a:lnTo>
                    <a:pt x="144342" y="19982"/>
                  </a:lnTo>
                  <a:lnTo>
                    <a:pt x="145866" y="19902"/>
                  </a:lnTo>
                  <a:close/>
                  <a:moveTo>
                    <a:pt x="59431" y="20596"/>
                  </a:moveTo>
                  <a:lnTo>
                    <a:pt x="59369" y="21529"/>
                  </a:lnTo>
                  <a:lnTo>
                    <a:pt x="59308" y="22469"/>
                  </a:lnTo>
                  <a:lnTo>
                    <a:pt x="59246" y="23402"/>
                  </a:lnTo>
                  <a:lnTo>
                    <a:pt x="59185" y="24348"/>
                  </a:lnTo>
                  <a:lnTo>
                    <a:pt x="58705" y="24308"/>
                  </a:lnTo>
                  <a:lnTo>
                    <a:pt x="58226" y="24261"/>
                  </a:lnTo>
                  <a:lnTo>
                    <a:pt x="57747" y="24215"/>
                  </a:lnTo>
                  <a:lnTo>
                    <a:pt x="57267" y="24155"/>
                  </a:lnTo>
                  <a:lnTo>
                    <a:pt x="56794" y="24095"/>
                  </a:lnTo>
                  <a:lnTo>
                    <a:pt x="56315" y="24028"/>
                  </a:lnTo>
                  <a:lnTo>
                    <a:pt x="55841" y="23962"/>
                  </a:lnTo>
                  <a:lnTo>
                    <a:pt x="55368" y="23888"/>
                  </a:lnTo>
                  <a:lnTo>
                    <a:pt x="54416" y="23728"/>
                  </a:lnTo>
                  <a:lnTo>
                    <a:pt x="53469" y="23555"/>
                  </a:lnTo>
                  <a:lnTo>
                    <a:pt x="51552" y="23202"/>
                  </a:lnTo>
                  <a:lnTo>
                    <a:pt x="51472" y="23195"/>
                  </a:lnTo>
                  <a:lnTo>
                    <a:pt x="51398" y="23188"/>
                  </a:lnTo>
                  <a:lnTo>
                    <a:pt x="51324" y="23195"/>
                  </a:lnTo>
                  <a:lnTo>
                    <a:pt x="51257" y="23202"/>
                  </a:lnTo>
                  <a:lnTo>
                    <a:pt x="51189" y="23215"/>
                  </a:lnTo>
                  <a:lnTo>
                    <a:pt x="51121" y="23235"/>
                  </a:lnTo>
                  <a:lnTo>
                    <a:pt x="51060" y="23262"/>
                  </a:lnTo>
                  <a:lnTo>
                    <a:pt x="51005" y="23288"/>
                  </a:lnTo>
                  <a:lnTo>
                    <a:pt x="50949" y="23322"/>
                  </a:lnTo>
                  <a:lnTo>
                    <a:pt x="50900" y="23362"/>
                  </a:lnTo>
                  <a:lnTo>
                    <a:pt x="50851" y="23408"/>
                  </a:lnTo>
                  <a:lnTo>
                    <a:pt x="50808" y="23448"/>
                  </a:lnTo>
                  <a:lnTo>
                    <a:pt x="50765" y="23502"/>
                  </a:lnTo>
                  <a:lnTo>
                    <a:pt x="50728" y="23555"/>
                  </a:lnTo>
                  <a:lnTo>
                    <a:pt x="50697" y="23608"/>
                  </a:lnTo>
                  <a:lnTo>
                    <a:pt x="50667" y="23668"/>
                  </a:lnTo>
                  <a:lnTo>
                    <a:pt x="50710" y="20976"/>
                  </a:lnTo>
                  <a:lnTo>
                    <a:pt x="52891" y="20922"/>
                  </a:lnTo>
                  <a:lnTo>
                    <a:pt x="53985" y="20889"/>
                  </a:lnTo>
                  <a:lnTo>
                    <a:pt x="55073" y="20849"/>
                  </a:lnTo>
                  <a:lnTo>
                    <a:pt x="56167" y="20802"/>
                  </a:lnTo>
                  <a:lnTo>
                    <a:pt x="57255" y="20749"/>
                  </a:lnTo>
                  <a:lnTo>
                    <a:pt x="58343" y="20682"/>
                  </a:lnTo>
                  <a:lnTo>
                    <a:pt x="58884" y="20642"/>
                  </a:lnTo>
                  <a:lnTo>
                    <a:pt x="59431" y="20596"/>
                  </a:lnTo>
                  <a:close/>
                  <a:moveTo>
                    <a:pt x="152239" y="16623"/>
                  </a:moveTo>
                  <a:lnTo>
                    <a:pt x="152497" y="16630"/>
                  </a:lnTo>
                  <a:lnTo>
                    <a:pt x="152756" y="16643"/>
                  </a:lnTo>
                  <a:lnTo>
                    <a:pt x="153014" y="16663"/>
                  </a:lnTo>
                  <a:lnTo>
                    <a:pt x="153272" y="16690"/>
                  </a:lnTo>
                  <a:lnTo>
                    <a:pt x="153530" y="16717"/>
                  </a:lnTo>
                  <a:lnTo>
                    <a:pt x="153788" y="16750"/>
                  </a:lnTo>
                  <a:lnTo>
                    <a:pt x="154046" y="16790"/>
                  </a:lnTo>
                  <a:lnTo>
                    <a:pt x="154298" y="16837"/>
                  </a:lnTo>
                  <a:lnTo>
                    <a:pt x="154802" y="16930"/>
                  </a:lnTo>
                  <a:lnTo>
                    <a:pt x="154495" y="18323"/>
                  </a:lnTo>
                  <a:lnTo>
                    <a:pt x="154341" y="19016"/>
                  </a:lnTo>
                  <a:lnTo>
                    <a:pt x="154200" y="19716"/>
                  </a:lnTo>
                  <a:lnTo>
                    <a:pt x="154058" y="20409"/>
                  </a:lnTo>
                  <a:lnTo>
                    <a:pt x="153923" y="21109"/>
                  </a:lnTo>
                  <a:lnTo>
                    <a:pt x="153794" y="21802"/>
                  </a:lnTo>
                  <a:lnTo>
                    <a:pt x="153671" y="22502"/>
                  </a:lnTo>
                  <a:lnTo>
                    <a:pt x="153555" y="23202"/>
                  </a:lnTo>
                  <a:lnTo>
                    <a:pt x="153438" y="23902"/>
                  </a:lnTo>
                  <a:lnTo>
                    <a:pt x="153333" y="24601"/>
                  </a:lnTo>
                  <a:lnTo>
                    <a:pt x="153229" y="25308"/>
                  </a:lnTo>
                  <a:lnTo>
                    <a:pt x="153137" y="26014"/>
                  </a:lnTo>
                  <a:lnTo>
                    <a:pt x="153044" y="26721"/>
                  </a:lnTo>
                  <a:lnTo>
                    <a:pt x="152965" y="27434"/>
                  </a:lnTo>
                  <a:lnTo>
                    <a:pt x="152891" y="28147"/>
                  </a:lnTo>
                  <a:lnTo>
                    <a:pt x="146954" y="28247"/>
                  </a:lnTo>
                  <a:lnTo>
                    <a:pt x="146997" y="27707"/>
                  </a:lnTo>
                  <a:lnTo>
                    <a:pt x="147034" y="27161"/>
                  </a:lnTo>
                  <a:lnTo>
                    <a:pt x="147101" y="26048"/>
                  </a:lnTo>
                  <a:lnTo>
                    <a:pt x="147163" y="24921"/>
                  </a:lnTo>
                  <a:lnTo>
                    <a:pt x="147200" y="24361"/>
                  </a:lnTo>
                  <a:lnTo>
                    <a:pt x="147243" y="23802"/>
                  </a:lnTo>
                  <a:lnTo>
                    <a:pt x="147292" y="23242"/>
                  </a:lnTo>
                  <a:lnTo>
                    <a:pt x="147341" y="22682"/>
                  </a:lnTo>
                  <a:lnTo>
                    <a:pt x="147409" y="22129"/>
                  </a:lnTo>
                  <a:lnTo>
                    <a:pt x="147482" y="21589"/>
                  </a:lnTo>
                  <a:lnTo>
                    <a:pt x="147525" y="21315"/>
                  </a:lnTo>
                  <a:lnTo>
                    <a:pt x="147575" y="21049"/>
                  </a:lnTo>
                  <a:lnTo>
                    <a:pt x="147624" y="20782"/>
                  </a:lnTo>
                  <a:lnTo>
                    <a:pt x="147679" y="20522"/>
                  </a:lnTo>
                  <a:lnTo>
                    <a:pt x="147734" y="20262"/>
                  </a:lnTo>
                  <a:lnTo>
                    <a:pt x="147796" y="20009"/>
                  </a:lnTo>
                  <a:lnTo>
                    <a:pt x="147863" y="19756"/>
                  </a:lnTo>
                  <a:lnTo>
                    <a:pt x="147931" y="19503"/>
                  </a:lnTo>
                  <a:lnTo>
                    <a:pt x="147980" y="19349"/>
                  </a:lnTo>
                  <a:lnTo>
                    <a:pt x="148029" y="19203"/>
                  </a:lnTo>
                  <a:lnTo>
                    <a:pt x="148085" y="19056"/>
                  </a:lnTo>
                  <a:lnTo>
                    <a:pt x="148140" y="18923"/>
                  </a:lnTo>
                  <a:lnTo>
                    <a:pt x="148201" y="18789"/>
                  </a:lnTo>
                  <a:lnTo>
                    <a:pt x="148263" y="18663"/>
                  </a:lnTo>
                  <a:lnTo>
                    <a:pt x="148331" y="18536"/>
                  </a:lnTo>
                  <a:lnTo>
                    <a:pt x="148398" y="18416"/>
                  </a:lnTo>
                  <a:lnTo>
                    <a:pt x="148472" y="18303"/>
                  </a:lnTo>
                  <a:lnTo>
                    <a:pt x="148546" y="18196"/>
                  </a:lnTo>
                  <a:lnTo>
                    <a:pt x="148626" y="18090"/>
                  </a:lnTo>
                  <a:lnTo>
                    <a:pt x="148705" y="17990"/>
                  </a:lnTo>
                  <a:lnTo>
                    <a:pt x="148785" y="17890"/>
                  </a:lnTo>
                  <a:lnTo>
                    <a:pt x="148871" y="17796"/>
                  </a:lnTo>
                  <a:lnTo>
                    <a:pt x="148957" y="17710"/>
                  </a:lnTo>
                  <a:lnTo>
                    <a:pt x="149050" y="17623"/>
                  </a:lnTo>
                  <a:lnTo>
                    <a:pt x="149142" y="17543"/>
                  </a:lnTo>
                  <a:lnTo>
                    <a:pt x="149234" y="17470"/>
                  </a:lnTo>
                  <a:lnTo>
                    <a:pt x="149332" y="17396"/>
                  </a:lnTo>
                  <a:lnTo>
                    <a:pt x="149431" y="17330"/>
                  </a:lnTo>
                  <a:lnTo>
                    <a:pt x="149529" y="17263"/>
                  </a:lnTo>
                  <a:lnTo>
                    <a:pt x="149633" y="17203"/>
                  </a:lnTo>
                  <a:lnTo>
                    <a:pt x="149738" y="17143"/>
                  </a:lnTo>
                  <a:lnTo>
                    <a:pt x="149842" y="17090"/>
                  </a:lnTo>
                  <a:lnTo>
                    <a:pt x="150058" y="16990"/>
                  </a:lnTo>
                  <a:lnTo>
                    <a:pt x="150285" y="16910"/>
                  </a:lnTo>
                  <a:lnTo>
                    <a:pt x="150512" y="16837"/>
                  </a:lnTo>
                  <a:lnTo>
                    <a:pt x="150746" y="16777"/>
                  </a:lnTo>
                  <a:lnTo>
                    <a:pt x="150986" y="16723"/>
                  </a:lnTo>
                  <a:lnTo>
                    <a:pt x="151231" y="16683"/>
                  </a:lnTo>
                  <a:lnTo>
                    <a:pt x="151477" y="16657"/>
                  </a:lnTo>
                  <a:lnTo>
                    <a:pt x="151729" y="16637"/>
                  </a:lnTo>
                  <a:lnTo>
                    <a:pt x="151981" y="16623"/>
                  </a:lnTo>
                  <a:close/>
                  <a:moveTo>
                    <a:pt x="98537" y="3646"/>
                  </a:moveTo>
                  <a:lnTo>
                    <a:pt x="100190" y="3653"/>
                  </a:lnTo>
                  <a:lnTo>
                    <a:pt x="101849" y="3660"/>
                  </a:lnTo>
                  <a:lnTo>
                    <a:pt x="103509" y="3673"/>
                  </a:lnTo>
                  <a:lnTo>
                    <a:pt x="106827" y="3713"/>
                  </a:lnTo>
                  <a:lnTo>
                    <a:pt x="110152" y="3766"/>
                  </a:lnTo>
                  <a:lnTo>
                    <a:pt x="113483" y="3833"/>
                  </a:lnTo>
                  <a:lnTo>
                    <a:pt x="116821" y="3906"/>
                  </a:lnTo>
                  <a:lnTo>
                    <a:pt x="117724" y="3926"/>
                  </a:lnTo>
                  <a:lnTo>
                    <a:pt x="118640" y="3933"/>
                  </a:lnTo>
                  <a:lnTo>
                    <a:pt x="119556" y="3926"/>
                  </a:lnTo>
                  <a:lnTo>
                    <a:pt x="120484" y="3920"/>
                  </a:lnTo>
                  <a:lnTo>
                    <a:pt x="122340" y="3893"/>
                  </a:lnTo>
                  <a:lnTo>
                    <a:pt x="123274" y="3880"/>
                  </a:lnTo>
                  <a:lnTo>
                    <a:pt x="124208" y="3873"/>
                  </a:lnTo>
                  <a:lnTo>
                    <a:pt x="125142" y="3873"/>
                  </a:lnTo>
                  <a:lnTo>
                    <a:pt x="126076" y="3886"/>
                  </a:lnTo>
                  <a:lnTo>
                    <a:pt x="127004" y="3906"/>
                  </a:lnTo>
                  <a:lnTo>
                    <a:pt x="127465" y="3920"/>
                  </a:lnTo>
                  <a:lnTo>
                    <a:pt x="127932" y="3940"/>
                  </a:lnTo>
                  <a:lnTo>
                    <a:pt x="128393" y="3966"/>
                  </a:lnTo>
                  <a:lnTo>
                    <a:pt x="128848" y="3993"/>
                  </a:lnTo>
                  <a:lnTo>
                    <a:pt x="129309" y="4026"/>
                  </a:lnTo>
                  <a:lnTo>
                    <a:pt x="129764" y="4066"/>
                  </a:lnTo>
                  <a:lnTo>
                    <a:pt x="130219" y="4106"/>
                  </a:lnTo>
                  <a:lnTo>
                    <a:pt x="130667" y="4160"/>
                  </a:lnTo>
                  <a:lnTo>
                    <a:pt x="131116" y="4213"/>
                  </a:lnTo>
                  <a:lnTo>
                    <a:pt x="131565" y="4273"/>
                  </a:lnTo>
                  <a:lnTo>
                    <a:pt x="131823" y="4313"/>
                  </a:lnTo>
                  <a:lnTo>
                    <a:pt x="132075" y="4360"/>
                  </a:lnTo>
                  <a:lnTo>
                    <a:pt x="132314" y="4406"/>
                  </a:lnTo>
                  <a:lnTo>
                    <a:pt x="132548" y="4453"/>
                  </a:lnTo>
                  <a:lnTo>
                    <a:pt x="132775" y="4506"/>
                  </a:lnTo>
                  <a:lnTo>
                    <a:pt x="132990" y="4559"/>
                  </a:lnTo>
                  <a:lnTo>
                    <a:pt x="133199" y="4619"/>
                  </a:lnTo>
                  <a:lnTo>
                    <a:pt x="133396" y="4679"/>
                  </a:lnTo>
                  <a:lnTo>
                    <a:pt x="133587" y="4746"/>
                  </a:lnTo>
                  <a:lnTo>
                    <a:pt x="133771" y="4813"/>
                  </a:lnTo>
                  <a:lnTo>
                    <a:pt x="133949" y="4886"/>
                  </a:lnTo>
                  <a:lnTo>
                    <a:pt x="134121" y="4959"/>
                  </a:lnTo>
                  <a:lnTo>
                    <a:pt x="134281" y="5039"/>
                  </a:lnTo>
                  <a:lnTo>
                    <a:pt x="134441" y="5119"/>
                  </a:lnTo>
                  <a:lnTo>
                    <a:pt x="134588" y="5206"/>
                  </a:lnTo>
                  <a:lnTo>
                    <a:pt x="134730" y="5293"/>
                  </a:lnTo>
                  <a:lnTo>
                    <a:pt x="134865" y="5379"/>
                  </a:lnTo>
                  <a:lnTo>
                    <a:pt x="134994" y="5473"/>
                  </a:lnTo>
                  <a:lnTo>
                    <a:pt x="135117" y="5573"/>
                  </a:lnTo>
                  <a:lnTo>
                    <a:pt x="135234" y="5673"/>
                  </a:lnTo>
                  <a:lnTo>
                    <a:pt x="135344" y="5779"/>
                  </a:lnTo>
                  <a:lnTo>
                    <a:pt x="135449" y="5886"/>
                  </a:lnTo>
                  <a:lnTo>
                    <a:pt x="135547" y="5992"/>
                  </a:lnTo>
                  <a:lnTo>
                    <a:pt x="135639" y="6112"/>
                  </a:lnTo>
                  <a:lnTo>
                    <a:pt x="135732" y="6226"/>
                  </a:lnTo>
                  <a:lnTo>
                    <a:pt x="135811" y="6352"/>
                  </a:lnTo>
                  <a:lnTo>
                    <a:pt x="135891" y="6472"/>
                  </a:lnTo>
                  <a:lnTo>
                    <a:pt x="135965" y="6606"/>
                  </a:lnTo>
                  <a:lnTo>
                    <a:pt x="136039" y="6732"/>
                  </a:lnTo>
                  <a:lnTo>
                    <a:pt x="136100" y="6872"/>
                  </a:lnTo>
                  <a:lnTo>
                    <a:pt x="136162" y="7012"/>
                  </a:lnTo>
                  <a:lnTo>
                    <a:pt x="136217" y="7152"/>
                  </a:lnTo>
                  <a:lnTo>
                    <a:pt x="136272" y="7299"/>
                  </a:lnTo>
                  <a:lnTo>
                    <a:pt x="136322" y="7452"/>
                  </a:lnTo>
                  <a:lnTo>
                    <a:pt x="136365" y="7605"/>
                  </a:lnTo>
                  <a:lnTo>
                    <a:pt x="136408" y="7759"/>
                  </a:lnTo>
                  <a:lnTo>
                    <a:pt x="136451" y="7919"/>
                  </a:lnTo>
                  <a:lnTo>
                    <a:pt x="136481" y="8085"/>
                  </a:lnTo>
                  <a:lnTo>
                    <a:pt x="136549" y="8425"/>
                  </a:lnTo>
                  <a:lnTo>
                    <a:pt x="136598" y="8785"/>
                  </a:lnTo>
                  <a:lnTo>
                    <a:pt x="136641" y="9158"/>
                  </a:lnTo>
                  <a:lnTo>
                    <a:pt x="136678" y="9545"/>
                  </a:lnTo>
                  <a:lnTo>
                    <a:pt x="136709" y="9945"/>
                  </a:lnTo>
                  <a:lnTo>
                    <a:pt x="136727" y="10365"/>
                  </a:lnTo>
                  <a:lnTo>
                    <a:pt x="136752" y="10805"/>
                  </a:lnTo>
                  <a:lnTo>
                    <a:pt x="136782" y="11724"/>
                  </a:lnTo>
                  <a:lnTo>
                    <a:pt x="136813" y="12711"/>
                  </a:lnTo>
                  <a:lnTo>
                    <a:pt x="136856" y="13764"/>
                  </a:lnTo>
                  <a:lnTo>
                    <a:pt x="136899" y="14684"/>
                  </a:lnTo>
                  <a:lnTo>
                    <a:pt x="136936" y="15610"/>
                  </a:lnTo>
                  <a:lnTo>
                    <a:pt x="136967" y="16530"/>
                  </a:lnTo>
                  <a:lnTo>
                    <a:pt x="136991" y="17456"/>
                  </a:lnTo>
                  <a:lnTo>
                    <a:pt x="137010" y="18376"/>
                  </a:lnTo>
                  <a:lnTo>
                    <a:pt x="137028" y="19303"/>
                  </a:lnTo>
                  <a:lnTo>
                    <a:pt x="137041" y="20222"/>
                  </a:lnTo>
                  <a:lnTo>
                    <a:pt x="137053" y="21142"/>
                  </a:lnTo>
                  <a:lnTo>
                    <a:pt x="137053" y="22069"/>
                  </a:lnTo>
                  <a:lnTo>
                    <a:pt x="137059" y="22988"/>
                  </a:lnTo>
                  <a:lnTo>
                    <a:pt x="137047" y="24835"/>
                  </a:lnTo>
                  <a:lnTo>
                    <a:pt x="137022" y="26674"/>
                  </a:lnTo>
                  <a:lnTo>
                    <a:pt x="136991" y="28514"/>
                  </a:lnTo>
                  <a:lnTo>
                    <a:pt x="136942" y="30360"/>
                  </a:lnTo>
                  <a:lnTo>
                    <a:pt x="136887" y="32200"/>
                  </a:lnTo>
                  <a:lnTo>
                    <a:pt x="136819" y="34039"/>
                  </a:lnTo>
                  <a:lnTo>
                    <a:pt x="136746" y="35885"/>
                  </a:lnTo>
                  <a:lnTo>
                    <a:pt x="136666" y="37725"/>
                  </a:lnTo>
                  <a:lnTo>
                    <a:pt x="136580" y="39571"/>
                  </a:lnTo>
                  <a:lnTo>
                    <a:pt x="136401" y="43257"/>
                  </a:lnTo>
                  <a:lnTo>
                    <a:pt x="136401" y="43344"/>
                  </a:lnTo>
                  <a:lnTo>
                    <a:pt x="136414" y="43424"/>
                  </a:lnTo>
                  <a:lnTo>
                    <a:pt x="136444" y="43570"/>
                  </a:lnTo>
                  <a:lnTo>
                    <a:pt x="136444" y="43570"/>
                  </a:lnTo>
                  <a:lnTo>
                    <a:pt x="134072" y="43517"/>
                  </a:lnTo>
                  <a:lnTo>
                    <a:pt x="131700" y="43470"/>
                  </a:lnTo>
                  <a:lnTo>
                    <a:pt x="129321" y="43424"/>
                  </a:lnTo>
                  <a:lnTo>
                    <a:pt x="126949" y="43390"/>
                  </a:lnTo>
                  <a:lnTo>
                    <a:pt x="124577" y="43357"/>
                  </a:lnTo>
                  <a:lnTo>
                    <a:pt x="122204" y="43337"/>
                  </a:lnTo>
                  <a:lnTo>
                    <a:pt x="119832" y="43317"/>
                  </a:lnTo>
                  <a:lnTo>
                    <a:pt x="117454" y="43297"/>
                  </a:lnTo>
                  <a:lnTo>
                    <a:pt x="112709" y="43277"/>
                  </a:lnTo>
                  <a:lnTo>
                    <a:pt x="107958" y="43264"/>
                  </a:lnTo>
                  <a:lnTo>
                    <a:pt x="103214" y="43257"/>
                  </a:lnTo>
                  <a:lnTo>
                    <a:pt x="93712" y="43257"/>
                  </a:lnTo>
                  <a:lnTo>
                    <a:pt x="88968" y="43250"/>
                  </a:lnTo>
                  <a:lnTo>
                    <a:pt x="84217" y="43230"/>
                  </a:lnTo>
                  <a:lnTo>
                    <a:pt x="79466" y="43204"/>
                  </a:lnTo>
                  <a:lnTo>
                    <a:pt x="77094" y="43184"/>
                  </a:lnTo>
                  <a:lnTo>
                    <a:pt x="74715" y="43157"/>
                  </a:lnTo>
                  <a:lnTo>
                    <a:pt x="72343" y="43130"/>
                  </a:lnTo>
                  <a:lnTo>
                    <a:pt x="69971" y="43097"/>
                  </a:lnTo>
                  <a:lnTo>
                    <a:pt x="67592" y="43057"/>
                  </a:lnTo>
                  <a:lnTo>
                    <a:pt x="65220" y="43010"/>
                  </a:lnTo>
                  <a:lnTo>
                    <a:pt x="62842" y="42950"/>
                  </a:lnTo>
                  <a:lnTo>
                    <a:pt x="60469" y="42890"/>
                  </a:lnTo>
                  <a:lnTo>
                    <a:pt x="60395" y="42897"/>
                  </a:lnTo>
                  <a:lnTo>
                    <a:pt x="60328" y="42910"/>
                  </a:lnTo>
                  <a:lnTo>
                    <a:pt x="60193" y="42944"/>
                  </a:lnTo>
                  <a:lnTo>
                    <a:pt x="60334" y="41744"/>
                  </a:lnTo>
                  <a:lnTo>
                    <a:pt x="60469" y="40551"/>
                  </a:lnTo>
                  <a:lnTo>
                    <a:pt x="60598" y="39351"/>
                  </a:lnTo>
                  <a:lnTo>
                    <a:pt x="60727" y="38158"/>
                  </a:lnTo>
                  <a:lnTo>
                    <a:pt x="60844" y="36958"/>
                  </a:lnTo>
                  <a:lnTo>
                    <a:pt x="60955" y="35759"/>
                  </a:lnTo>
                  <a:lnTo>
                    <a:pt x="61065" y="34559"/>
                  </a:lnTo>
                  <a:lnTo>
                    <a:pt x="61170" y="33359"/>
                  </a:lnTo>
                  <a:lnTo>
                    <a:pt x="61268" y="32153"/>
                  </a:lnTo>
                  <a:lnTo>
                    <a:pt x="61366" y="30953"/>
                  </a:lnTo>
                  <a:lnTo>
                    <a:pt x="61545" y="28547"/>
                  </a:lnTo>
                  <a:lnTo>
                    <a:pt x="61717" y="26141"/>
                  </a:lnTo>
                  <a:lnTo>
                    <a:pt x="61870" y="23735"/>
                  </a:lnTo>
                  <a:lnTo>
                    <a:pt x="62018" y="21322"/>
                  </a:lnTo>
                  <a:lnTo>
                    <a:pt x="62159" y="18916"/>
                  </a:lnTo>
                  <a:lnTo>
                    <a:pt x="62430" y="14097"/>
                  </a:lnTo>
                  <a:lnTo>
                    <a:pt x="62700" y="9278"/>
                  </a:lnTo>
                  <a:lnTo>
                    <a:pt x="62835" y="6879"/>
                  </a:lnTo>
                  <a:lnTo>
                    <a:pt x="62977" y="4473"/>
                  </a:lnTo>
                  <a:lnTo>
                    <a:pt x="63057" y="4539"/>
                  </a:lnTo>
                  <a:lnTo>
                    <a:pt x="63137" y="4599"/>
                  </a:lnTo>
                  <a:lnTo>
                    <a:pt x="63223" y="4646"/>
                  </a:lnTo>
                  <a:lnTo>
                    <a:pt x="63315" y="4686"/>
                  </a:lnTo>
                  <a:lnTo>
                    <a:pt x="63407" y="4719"/>
                  </a:lnTo>
                  <a:lnTo>
                    <a:pt x="63511" y="4746"/>
                  </a:lnTo>
                  <a:lnTo>
                    <a:pt x="63616" y="4753"/>
                  </a:lnTo>
                  <a:lnTo>
                    <a:pt x="63727" y="4753"/>
                  </a:lnTo>
                  <a:lnTo>
                    <a:pt x="65392" y="4639"/>
                  </a:lnTo>
                  <a:lnTo>
                    <a:pt x="67058" y="4533"/>
                  </a:lnTo>
                  <a:lnTo>
                    <a:pt x="68723" y="4433"/>
                  </a:lnTo>
                  <a:lnTo>
                    <a:pt x="70382" y="4340"/>
                  </a:lnTo>
                  <a:lnTo>
                    <a:pt x="72048" y="4253"/>
                  </a:lnTo>
                  <a:lnTo>
                    <a:pt x="73707" y="4173"/>
                  </a:lnTo>
                  <a:lnTo>
                    <a:pt x="75367" y="4100"/>
                  </a:lnTo>
                  <a:lnTo>
                    <a:pt x="77020" y="4026"/>
                  </a:lnTo>
                  <a:lnTo>
                    <a:pt x="78679" y="3966"/>
                  </a:lnTo>
                  <a:lnTo>
                    <a:pt x="80333" y="3913"/>
                  </a:lnTo>
                  <a:lnTo>
                    <a:pt x="81992" y="3860"/>
                  </a:lnTo>
                  <a:lnTo>
                    <a:pt x="83645" y="3813"/>
                  </a:lnTo>
                  <a:lnTo>
                    <a:pt x="85299" y="3780"/>
                  </a:lnTo>
                  <a:lnTo>
                    <a:pt x="86952" y="3740"/>
                  </a:lnTo>
                  <a:lnTo>
                    <a:pt x="88605" y="3713"/>
                  </a:lnTo>
                  <a:lnTo>
                    <a:pt x="90264" y="3693"/>
                  </a:lnTo>
                  <a:lnTo>
                    <a:pt x="91918" y="3673"/>
                  </a:lnTo>
                  <a:lnTo>
                    <a:pt x="93571" y="3660"/>
                  </a:lnTo>
                  <a:lnTo>
                    <a:pt x="95224" y="3653"/>
                  </a:lnTo>
                  <a:lnTo>
                    <a:pt x="96883" y="3646"/>
                  </a:lnTo>
                  <a:close/>
                  <a:moveTo>
                    <a:pt x="91291" y="46756"/>
                  </a:moveTo>
                  <a:lnTo>
                    <a:pt x="93423" y="46796"/>
                  </a:lnTo>
                  <a:lnTo>
                    <a:pt x="95556" y="46836"/>
                  </a:lnTo>
                  <a:lnTo>
                    <a:pt x="97695" y="46869"/>
                  </a:lnTo>
                  <a:lnTo>
                    <a:pt x="99827" y="46896"/>
                  </a:lnTo>
                  <a:lnTo>
                    <a:pt x="101960" y="46916"/>
                  </a:lnTo>
                  <a:lnTo>
                    <a:pt x="104093" y="46929"/>
                  </a:lnTo>
                  <a:lnTo>
                    <a:pt x="106225" y="46929"/>
                  </a:lnTo>
                  <a:lnTo>
                    <a:pt x="108364" y="46923"/>
                  </a:lnTo>
                  <a:lnTo>
                    <a:pt x="108247" y="47716"/>
                  </a:lnTo>
                  <a:lnTo>
                    <a:pt x="108137" y="48516"/>
                  </a:lnTo>
                  <a:lnTo>
                    <a:pt x="108026" y="49309"/>
                  </a:lnTo>
                  <a:lnTo>
                    <a:pt x="107928" y="50109"/>
                  </a:lnTo>
                  <a:lnTo>
                    <a:pt x="107835" y="50902"/>
                  </a:lnTo>
                  <a:lnTo>
                    <a:pt x="107743" y="51702"/>
                  </a:lnTo>
                  <a:lnTo>
                    <a:pt x="107565" y="53295"/>
                  </a:lnTo>
                  <a:lnTo>
                    <a:pt x="105525" y="53228"/>
                  </a:lnTo>
                  <a:lnTo>
                    <a:pt x="103484" y="53161"/>
                  </a:lnTo>
                  <a:lnTo>
                    <a:pt x="101444" y="53108"/>
                  </a:lnTo>
                  <a:lnTo>
                    <a:pt x="99397" y="53061"/>
                  </a:lnTo>
                  <a:lnTo>
                    <a:pt x="97351" y="53021"/>
                  </a:lnTo>
                  <a:lnTo>
                    <a:pt x="95310" y="53001"/>
                  </a:lnTo>
                  <a:lnTo>
                    <a:pt x="94290" y="52995"/>
                  </a:lnTo>
                  <a:lnTo>
                    <a:pt x="93270" y="52995"/>
                  </a:lnTo>
                  <a:lnTo>
                    <a:pt x="92249" y="53001"/>
                  </a:lnTo>
                  <a:lnTo>
                    <a:pt x="91229" y="53008"/>
                  </a:lnTo>
                  <a:lnTo>
                    <a:pt x="91254" y="51448"/>
                  </a:lnTo>
                  <a:lnTo>
                    <a:pt x="91272" y="49882"/>
                  </a:lnTo>
                  <a:lnTo>
                    <a:pt x="91285" y="48322"/>
                  </a:lnTo>
                  <a:lnTo>
                    <a:pt x="91291" y="46756"/>
                  </a:lnTo>
                  <a:close/>
                  <a:moveTo>
                    <a:pt x="107411" y="54801"/>
                  </a:moveTo>
                  <a:lnTo>
                    <a:pt x="107307" y="55981"/>
                  </a:lnTo>
                  <a:lnTo>
                    <a:pt x="107215" y="57154"/>
                  </a:lnTo>
                  <a:lnTo>
                    <a:pt x="107122" y="58333"/>
                  </a:lnTo>
                  <a:lnTo>
                    <a:pt x="107043" y="59506"/>
                  </a:lnTo>
                  <a:lnTo>
                    <a:pt x="106975" y="60686"/>
                  </a:lnTo>
                  <a:lnTo>
                    <a:pt x="106914" y="61866"/>
                  </a:lnTo>
                  <a:lnTo>
                    <a:pt x="106858" y="63046"/>
                  </a:lnTo>
                  <a:lnTo>
                    <a:pt x="106815" y="64225"/>
                  </a:lnTo>
                  <a:lnTo>
                    <a:pt x="104855" y="64139"/>
                  </a:lnTo>
                  <a:lnTo>
                    <a:pt x="102888" y="64045"/>
                  </a:lnTo>
                  <a:lnTo>
                    <a:pt x="100921" y="63959"/>
                  </a:lnTo>
                  <a:lnTo>
                    <a:pt x="99932" y="63919"/>
                  </a:lnTo>
                  <a:lnTo>
                    <a:pt x="98948" y="63885"/>
                  </a:lnTo>
                  <a:lnTo>
                    <a:pt x="97959" y="63852"/>
                  </a:lnTo>
                  <a:lnTo>
                    <a:pt x="96976" y="63825"/>
                  </a:lnTo>
                  <a:lnTo>
                    <a:pt x="95986" y="63812"/>
                  </a:lnTo>
                  <a:lnTo>
                    <a:pt x="95003" y="63805"/>
                  </a:lnTo>
                  <a:lnTo>
                    <a:pt x="94019" y="63805"/>
                  </a:lnTo>
                  <a:lnTo>
                    <a:pt x="93036" y="63819"/>
                  </a:lnTo>
                  <a:lnTo>
                    <a:pt x="92053" y="63839"/>
                  </a:lnTo>
                  <a:lnTo>
                    <a:pt x="91076" y="63879"/>
                  </a:lnTo>
                  <a:lnTo>
                    <a:pt x="91026" y="63899"/>
                  </a:lnTo>
                  <a:lnTo>
                    <a:pt x="91008" y="63905"/>
                  </a:lnTo>
                  <a:lnTo>
                    <a:pt x="90983" y="63912"/>
                  </a:lnTo>
                  <a:lnTo>
                    <a:pt x="91051" y="61699"/>
                  </a:lnTo>
                  <a:lnTo>
                    <a:pt x="91106" y="59493"/>
                  </a:lnTo>
                  <a:lnTo>
                    <a:pt x="91162" y="57287"/>
                  </a:lnTo>
                  <a:lnTo>
                    <a:pt x="91199" y="55087"/>
                  </a:lnTo>
                  <a:lnTo>
                    <a:pt x="92213" y="55094"/>
                  </a:lnTo>
                  <a:lnTo>
                    <a:pt x="93227" y="55101"/>
                  </a:lnTo>
                  <a:lnTo>
                    <a:pt x="94235" y="55101"/>
                  </a:lnTo>
                  <a:lnTo>
                    <a:pt x="95249" y="55094"/>
                  </a:lnTo>
                  <a:lnTo>
                    <a:pt x="97277" y="55074"/>
                  </a:lnTo>
                  <a:lnTo>
                    <a:pt x="99305" y="55034"/>
                  </a:lnTo>
                  <a:lnTo>
                    <a:pt x="101333" y="54987"/>
                  </a:lnTo>
                  <a:lnTo>
                    <a:pt x="103361" y="54934"/>
                  </a:lnTo>
                  <a:lnTo>
                    <a:pt x="105389" y="54867"/>
                  </a:lnTo>
                  <a:lnTo>
                    <a:pt x="107411" y="54801"/>
                  </a:lnTo>
                  <a:close/>
                  <a:moveTo>
                    <a:pt x="106772" y="65438"/>
                  </a:moveTo>
                  <a:lnTo>
                    <a:pt x="106754" y="66218"/>
                  </a:lnTo>
                  <a:lnTo>
                    <a:pt x="106741" y="66998"/>
                  </a:lnTo>
                  <a:lnTo>
                    <a:pt x="106735" y="67784"/>
                  </a:lnTo>
                  <a:lnTo>
                    <a:pt x="106735" y="68564"/>
                  </a:lnTo>
                  <a:lnTo>
                    <a:pt x="106735" y="69344"/>
                  </a:lnTo>
                  <a:lnTo>
                    <a:pt x="106741" y="70124"/>
                  </a:lnTo>
                  <a:lnTo>
                    <a:pt x="106754" y="70904"/>
                  </a:lnTo>
                  <a:lnTo>
                    <a:pt x="106772" y="71690"/>
                  </a:lnTo>
                  <a:lnTo>
                    <a:pt x="106686" y="71630"/>
                  </a:lnTo>
                  <a:lnTo>
                    <a:pt x="106637" y="71603"/>
                  </a:lnTo>
                  <a:lnTo>
                    <a:pt x="106588" y="71583"/>
                  </a:lnTo>
                  <a:lnTo>
                    <a:pt x="106539" y="71563"/>
                  </a:lnTo>
                  <a:lnTo>
                    <a:pt x="106483" y="71550"/>
                  </a:lnTo>
                  <a:lnTo>
                    <a:pt x="106428" y="71543"/>
                  </a:lnTo>
                  <a:lnTo>
                    <a:pt x="106373" y="71537"/>
                  </a:lnTo>
                  <a:lnTo>
                    <a:pt x="102544" y="71477"/>
                  </a:lnTo>
                  <a:lnTo>
                    <a:pt x="98721" y="71404"/>
                  </a:lnTo>
                  <a:lnTo>
                    <a:pt x="94898" y="71324"/>
                  </a:lnTo>
                  <a:lnTo>
                    <a:pt x="91076" y="71244"/>
                  </a:lnTo>
                  <a:lnTo>
                    <a:pt x="90977" y="71250"/>
                  </a:lnTo>
                  <a:lnTo>
                    <a:pt x="90891" y="71264"/>
                  </a:lnTo>
                  <a:lnTo>
                    <a:pt x="90805" y="71284"/>
                  </a:lnTo>
                  <a:lnTo>
                    <a:pt x="90725" y="71310"/>
                  </a:lnTo>
                  <a:lnTo>
                    <a:pt x="90756" y="70610"/>
                  </a:lnTo>
                  <a:lnTo>
                    <a:pt x="90781" y="69917"/>
                  </a:lnTo>
                  <a:lnTo>
                    <a:pt x="90830" y="68518"/>
                  </a:lnTo>
                  <a:lnTo>
                    <a:pt x="90873" y="67125"/>
                  </a:lnTo>
                  <a:lnTo>
                    <a:pt x="90922" y="65732"/>
                  </a:lnTo>
                  <a:lnTo>
                    <a:pt x="90996" y="65758"/>
                  </a:lnTo>
                  <a:lnTo>
                    <a:pt x="91033" y="65765"/>
                  </a:lnTo>
                  <a:lnTo>
                    <a:pt x="91076" y="65765"/>
                  </a:lnTo>
                  <a:lnTo>
                    <a:pt x="92053" y="65805"/>
                  </a:lnTo>
                  <a:lnTo>
                    <a:pt x="93030" y="65832"/>
                  </a:lnTo>
                  <a:lnTo>
                    <a:pt x="94007" y="65845"/>
                  </a:lnTo>
                  <a:lnTo>
                    <a:pt x="94991" y="65852"/>
                  </a:lnTo>
                  <a:lnTo>
                    <a:pt x="95968" y="65845"/>
                  </a:lnTo>
                  <a:lnTo>
                    <a:pt x="96951" y="65832"/>
                  </a:lnTo>
                  <a:lnTo>
                    <a:pt x="97934" y="65805"/>
                  </a:lnTo>
                  <a:lnTo>
                    <a:pt x="98918" y="65778"/>
                  </a:lnTo>
                  <a:lnTo>
                    <a:pt x="99901" y="65738"/>
                  </a:lnTo>
                  <a:lnTo>
                    <a:pt x="100884" y="65698"/>
                  </a:lnTo>
                  <a:lnTo>
                    <a:pt x="102851" y="65612"/>
                  </a:lnTo>
                  <a:lnTo>
                    <a:pt x="104812" y="65525"/>
                  </a:lnTo>
                  <a:lnTo>
                    <a:pt x="106772" y="65438"/>
                  </a:lnTo>
                  <a:close/>
                  <a:moveTo>
                    <a:pt x="146179" y="138281"/>
                  </a:moveTo>
                  <a:lnTo>
                    <a:pt x="146597" y="138288"/>
                  </a:lnTo>
                  <a:lnTo>
                    <a:pt x="147015" y="138308"/>
                  </a:lnTo>
                  <a:lnTo>
                    <a:pt x="147433" y="138328"/>
                  </a:lnTo>
                  <a:lnTo>
                    <a:pt x="147845" y="138361"/>
                  </a:lnTo>
                  <a:lnTo>
                    <a:pt x="148257" y="138401"/>
                  </a:lnTo>
                  <a:lnTo>
                    <a:pt x="148669" y="138448"/>
                  </a:lnTo>
                  <a:lnTo>
                    <a:pt x="149074" y="138501"/>
                  </a:lnTo>
                  <a:lnTo>
                    <a:pt x="149480" y="138561"/>
                  </a:lnTo>
                  <a:lnTo>
                    <a:pt x="149879" y="138634"/>
                  </a:lnTo>
                  <a:lnTo>
                    <a:pt x="150279" y="138707"/>
                  </a:lnTo>
                  <a:lnTo>
                    <a:pt x="150678" y="138794"/>
                  </a:lnTo>
                  <a:lnTo>
                    <a:pt x="151078" y="138881"/>
                  </a:lnTo>
                  <a:lnTo>
                    <a:pt x="151465" y="138981"/>
                  </a:lnTo>
                  <a:lnTo>
                    <a:pt x="151858" y="139087"/>
                  </a:lnTo>
                  <a:lnTo>
                    <a:pt x="152245" y="139201"/>
                  </a:lnTo>
                  <a:lnTo>
                    <a:pt x="152633" y="139321"/>
                  </a:lnTo>
                  <a:lnTo>
                    <a:pt x="153014" y="139447"/>
                  </a:lnTo>
                  <a:lnTo>
                    <a:pt x="153395" y="139581"/>
                  </a:lnTo>
                  <a:lnTo>
                    <a:pt x="153776" y="139721"/>
                  </a:lnTo>
                  <a:lnTo>
                    <a:pt x="152706" y="141533"/>
                  </a:lnTo>
                  <a:lnTo>
                    <a:pt x="152172" y="142440"/>
                  </a:lnTo>
                  <a:lnTo>
                    <a:pt x="151631" y="143346"/>
                  </a:lnTo>
                  <a:lnTo>
                    <a:pt x="151084" y="144246"/>
                  </a:lnTo>
                  <a:lnTo>
                    <a:pt x="150525" y="145139"/>
                  </a:lnTo>
                  <a:lnTo>
                    <a:pt x="150242" y="145586"/>
                  </a:lnTo>
                  <a:lnTo>
                    <a:pt x="149953" y="146026"/>
                  </a:lnTo>
                  <a:lnTo>
                    <a:pt x="149664" y="146466"/>
                  </a:lnTo>
                  <a:lnTo>
                    <a:pt x="149369" y="146899"/>
                  </a:lnTo>
                  <a:lnTo>
                    <a:pt x="149111" y="147272"/>
                  </a:lnTo>
                  <a:lnTo>
                    <a:pt x="148853" y="147632"/>
                  </a:lnTo>
                  <a:lnTo>
                    <a:pt x="148583" y="147999"/>
                  </a:lnTo>
                  <a:lnTo>
                    <a:pt x="148318" y="148359"/>
                  </a:lnTo>
                  <a:lnTo>
                    <a:pt x="147771" y="149072"/>
                  </a:lnTo>
                  <a:lnTo>
                    <a:pt x="147218" y="149785"/>
                  </a:lnTo>
                  <a:lnTo>
                    <a:pt x="146106" y="151204"/>
                  </a:lnTo>
                  <a:lnTo>
                    <a:pt x="145553" y="151918"/>
                  </a:lnTo>
                  <a:lnTo>
                    <a:pt x="145012" y="152637"/>
                  </a:lnTo>
                  <a:lnTo>
                    <a:pt x="144680" y="152604"/>
                  </a:lnTo>
                  <a:lnTo>
                    <a:pt x="144342" y="152571"/>
                  </a:lnTo>
                  <a:lnTo>
                    <a:pt x="144004" y="152544"/>
                  </a:lnTo>
                  <a:lnTo>
                    <a:pt x="143660" y="152531"/>
                  </a:lnTo>
                  <a:lnTo>
                    <a:pt x="143316" y="152518"/>
                  </a:lnTo>
                  <a:lnTo>
                    <a:pt x="142965" y="152511"/>
                  </a:lnTo>
                  <a:lnTo>
                    <a:pt x="142615" y="152511"/>
                  </a:lnTo>
                  <a:lnTo>
                    <a:pt x="142258" y="152518"/>
                  </a:lnTo>
                  <a:lnTo>
                    <a:pt x="141896" y="152531"/>
                  </a:lnTo>
                  <a:lnTo>
                    <a:pt x="141533" y="152551"/>
                  </a:lnTo>
                  <a:lnTo>
                    <a:pt x="141164" y="152577"/>
                  </a:lnTo>
                  <a:lnTo>
                    <a:pt x="140796" y="152611"/>
                  </a:lnTo>
                  <a:lnTo>
                    <a:pt x="140421" y="152651"/>
                  </a:lnTo>
                  <a:lnTo>
                    <a:pt x="140040" y="152697"/>
                  </a:lnTo>
                  <a:lnTo>
                    <a:pt x="139659" y="152744"/>
                  </a:lnTo>
                  <a:lnTo>
                    <a:pt x="139272" y="152804"/>
                  </a:lnTo>
                  <a:lnTo>
                    <a:pt x="139351" y="149298"/>
                  </a:lnTo>
                  <a:lnTo>
                    <a:pt x="139425" y="145779"/>
                  </a:lnTo>
                  <a:lnTo>
                    <a:pt x="139505" y="142267"/>
                  </a:lnTo>
                  <a:lnTo>
                    <a:pt x="139579" y="138754"/>
                  </a:lnTo>
                  <a:lnTo>
                    <a:pt x="139677" y="138827"/>
                  </a:lnTo>
                  <a:lnTo>
                    <a:pt x="139775" y="138887"/>
                  </a:lnTo>
                  <a:lnTo>
                    <a:pt x="139886" y="138934"/>
                  </a:lnTo>
                  <a:lnTo>
                    <a:pt x="140003" y="138967"/>
                  </a:lnTo>
                  <a:lnTo>
                    <a:pt x="140126" y="138987"/>
                  </a:lnTo>
                  <a:lnTo>
                    <a:pt x="140187" y="138994"/>
                  </a:lnTo>
                  <a:lnTo>
                    <a:pt x="140255" y="138994"/>
                  </a:lnTo>
                  <a:lnTo>
                    <a:pt x="140322" y="138987"/>
                  </a:lnTo>
                  <a:lnTo>
                    <a:pt x="140390" y="138981"/>
                  </a:lnTo>
                  <a:lnTo>
                    <a:pt x="140458" y="138974"/>
                  </a:lnTo>
                  <a:lnTo>
                    <a:pt x="140531" y="138954"/>
                  </a:lnTo>
                  <a:lnTo>
                    <a:pt x="140974" y="138847"/>
                  </a:lnTo>
                  <a:lnTo>
                    <a:pt x="141423" y="138754"/>
                  </a:lnTo>
                  <a:lnTo>
                    <a:pt x="141865" y="138667"/>
                  </a:lnTo>
                  <a:lnTo>
                    <a:pt x="142301" y="138594"/>
                  </a:lnTo>
                  <a:lnTo>
                    <a:pt x="142744" y="138521"/>
                  </a:lnTo>
                  <a:lnTo>
                    <a:pt x="143180" y="138461"/>
                  </a:lnTo>
                  <a:lnTo>
                    <a:pt x="143611" y="138414"/>
                  </a:lnTo>
                  <a:lnTo>
                    <a:pt x="144047" y="138368"/>
                  </a:lnTo>
                  <a:lnTo>
                    <a:pt x="144477" y="138334"/>
                  </a:lnTo>
                  <a:lnTo>
                    <a:pt x="144907" y="138308"/>
                  </a:lnTo>
                  <a:lnTo>
                    <a:pt x="145331" y="138294"/>
                  </a:lnTo>
                  <a:lnTo>
                    <a:pt x="145755" y="138281"/>
                  </a:lnTo>
                  <a:close/>
                  <a:moveTo>
                    <a:pt x="53045" y="143666"/>
                  </a:moveTo>
                  <a:lnTo>
                    <a:pt x="53764" y="143673"/>
                  </a:lnTo>
                  <a:lnTo>
                    <a:pt x="54483" y="143700"/>
                  </a:lnTo>
                  <a:lnTo>
                    <a:pt x="55202" y="143733"/>
                  </a:lnTo>
                  <a:lnTo>
                    <a:pt x="55921" y="143786"/>
                  </a:lnTo>
                  <a:lnTo>
                    <a:pt x="56640" y="143853"/>
                  </a:lnTo>
                  <a:lnTo>
                    <a:pt x="57366" y="143933"/>
                  </a:lnTo>
                  <a:lnTo>
                    <a:pt x="57458" y="143940"/>
                  </a:lnTo>
                  <a:lnTo>
                    <a:pt x="57550" y="143940"/>
                  </a:lnTo>
                  <a:lnTo>
                    <a:pt x="57636" y="143933"/>
                  </a:lnTo>
                  <a:lnTo>
                    <a:pt x="57722" y="143913"/>
                  </a:lnTo>
                  <a:lnTo>
                    <a:pt x="57796" y="143893"/>
                  </a:lnTo>
                  <a:lnTo>
                    <a:pt x="57869" y="143866"/>
                  </a:lnTo>
                  <a:lnTo>
                    <a:pt x="57943" y="143833"/>
                  </a:lnTo>
                  <a:lnTo>
                    <a:pt x="58005" y="143800"/>
                  </a:lnTo>
                  <a:lnTo>
                    <a:pt x="58140" y="149545"/>
                  </a:lnTo>
                  <a:lnTo>
                    <a:pt x="58208" y="152411"/>
                  </a:lnTo>
                  <a:lnTo>
                    <a:pt x="58281" y="155277"/>
                  </a:lnTo>
                  <a:lnTo>
                    <a:pt x="57722" y="155230"/>
                  </a:lnTo>
                  <a:lnTo>
                    <a:pt x="57163" y="155190"/>
                  </a:lnTo>
                  <a:lnTo>
                    <a:pt x="56610" y="155150"/>
                  </a:lnTo>
                  <a:lnTo>
                    <a:pt x="56050" y="155124"/>
                  </a:lnTo>
                  <a:lnTo>
                    <a:pt x="55497" y="155110"/>
                  </a:lnTo>
                  <a:lnTo>
                    <a:pt x="54944" y="155097"/>
                  </a:lnTo>
                  <a:lnTo>
                    <a:pt x="53844" y="155097"/>
                  </a:lnTo>
                  <a:lnTo>
                    <a:pt x="53291" y="155110"/>
                  </a:lnTo>
                  <a:lnTo>
                    <a:pt x="52750" y="155137"/>
                  </a:lnTo>
                  <a:lnTo>
                    <a:pt x="52203" y="155164"/>
                  </a:lnTo>
                  <a:lnTo>
                    <a:pt x="51662" y="155204"/>
                  </a:lnTo>
                  <a:lnTo>
                    <a:pt x="51121" y="155250"/>
                  </a:lnTo>
                  <a:lnTo>
                    <a:pt x="50587" y="155304"/>
                  </a:lnTo>
                  <a:lnTo>
                    <a:pt x="50052" y="155370"/>
                  </a:lnTo>
                  <a:lnTo>
                    <a:pt x="49517" y="155443"/>
                  </a:lnTo>
                  <a:lnTo>
                    <a:pt x="49517" y="155397"/>
                  </a:lnTo>
                  <a:lnTo>
                    <a:pt x="49523" y="155350"/>
                  </a:lnTo>
                  <a:lnTo>
                    <a:pt x="49530" y="155304"/>
                  </a:lnTo>
                  <a:lnTo>
                    <a:pt x="49530" y="155244"/>
                  </a:lnTo>
                  <a:lnTo>
                    <a:pt x="49499" y="154884"/>
                  </a:lnTo>
                  <a:lnTo>
                    <a:pt x="49462" y="154530"/>
                  </a:lnTo>
                  <a:lnTo>
                    <a:pt x="49419" y="154170"/>
                  </a:lnTo>
                  <a:lnTo>
                    <a:pt x="49376" y="153811"/>
                  </a:lnTo>
                  <a:lnTo>
                    <a:pt x="49327" y="153451"/>
                  </a:lnTo>
                  <a:lnTo>
                    <a:pt x="49265" y="153091"/>
                  </a:lnTo>
                  <a:lnTo>
                    <a:pt x="49210" y="152731"/>
                  </a:lnTo>
                  <a:lnTo>
                    <a:pt x="49142" y="152371"/>
                  </a:lnTo>
                  <a:lnTo>
                    <a:pt x="49069" y="152011"/>
                  </a:lnTo>
                  <a:lnTo>
                    <a:pt x="48995" y="151651"/>
                  </a:lnTo>
                  <a:lnTo>
                    <a:pt x="48915" y="151298"/>
                  </a:lnTo>
                  <a:lnTo>
                    <a:pt x="48829" y="150938"/>
                  </a:lnTo>
                  <a:lnTo>
                    <a:pt x="48737" y="150585"/>
                  </a:lnTo>
                  <a:lnTo>
                    <a:pt x="48645" y="150231"/>
                  </a:lnTo>
                  <a:lnTo>
                    <a:pt x="48540" y="149885"/>
                  </a:lnTo>
                  <a:lnTo>
                    <a:pt x="48436" y="149532"/>
                  </a:lnTo>
                  <a:lnTo>
                    <a:pt x="48325" y="149185"/>
                  </a:lnTo>
                  <a:lnTo>
                    <a:pt x="48208" y="148838"/>
                  </a:lnTo>
                  <a:lnTo>
                    <a:pt x="48085" y="148498"/>
                  </a:lnTo>
                  <a:lnTo>
                    <a:pt x="47962" y="148152"/>
                  </a:lnTo>
                  <a:lnTo>
                    <a:pt x="47827" y="147819"/>
                  </a:lnTo>
                  <a:lnTo>
                    <a:pt x="47692" y="147479"/>
                  </a:lnTo>
                  <a:lnTo>
                    <a:pt x="47544" y="147152"/>
                  </a:lnTo>
                  <a:lnTo>
                    <a:pt x="47397" y="146819"/>
                  </a:lnTo>
                  <a:lnTo>
                    <a:pt x="47243" y="146499"/>
                  </a:lnTo>
                  <a:lnTo>
                    <a:pt x="47084" y="146172"/>
                  </a:lnTo>
                  <a:lnTo>
                    <a:pt x="46918" y="145859"/>
                  </a:lnTo>
                  <a:lnTo>
                    <a:pt x="46745" y="145539"/>
                  </a:lnTo>
                  <a:lnTo>
                    <a:pt x="46567" y="145233"/>
                  </a:lnTo>
                  <a:lnTo>
                    <a:pt x="46383" y="144926"/>
                  </a:lnTo>
                  <a:lnTo>
                    <a:pt x="46192" y="144626"/>
                  </a:lnTo>
                  <a:lnTo>
                    <a:pt x="46002" y="144333"/>
                  </a:lnTo>
                  <a:lnTo>
                    <a:pt x="46690" y="144199"/>
                  </a:lnTo>
                  <a:lnTo>
                    <a:pt x="47385" y="144086"/>
                  </a:lnTo>
                  <a:lnTo>
                    <a:pt x="48085" y="143986"/>
                  </a:lnTo>
                  <a:lnTo>
                    <a:pt x="48786" y="143900"/>
                  </a:lnTo>
                  <a:lnTo>
                    <a:pt x="49493" y="143826"/>
                  </a:lnTo>
                  <a:lnTo>
                    <a:pt x="50199" y="143766"/>
                  </a:lnTo>
                  <a:lnTo>
                    <a:pt x="50906" y="143720"/>
                  </a:lnTo>
                  <a:lnTo>
                    <a:pt x="51619" y="143686"/>
                  </a:lnTo>
                  <a:lnTo>
                    <a:pt x="52332" y="143673"/>
                  </a:lnTo>
                  <a:lnTo>
                    <a:pt x="53045" y="143666"/>
                  </a:lnTo>
                  <a:close/>
                  <a:moveTo>
                    <a:pt x="154925" y="140180"/>
                  </a:moveTo>
                  <a:lnTo>
                    <a:pt x="155411" y="140407"/>
                  </a:lnTo>
                  <a:lnTo>
                    <a:pt x="155896" y="140640"/>
                  </a:lnTo>
                  <a:lnTo>
                    <a:pt x="156375" y="140887"/>
                  </a:lnTo>
                  <a:lnTo>
                    <a:pt x="156849" y="141147"/>
                  </a:lnTo>
                  <a:lnTo>
                    <a:pt x="157322" y="141413"/>
                  </a:lnTo>
                  <a:lnTo>
                    <a:pt x="157789" y="141693"/>
                  </a:lnTo>
                  <a:lnTo>
                    <a:pt x="158244" y="141987"/>
                  </a:lnTo>
                  <a:lnTo>
                    <a:pt x="158699" y="142287"/>
                  </a:lnTo>
                  <a:lnTo>
                    <a:pt x="159147" y="142593"/>
                  </a:lnTo>
                  <a:lnTo>
                    <a:pt x="159596" y="142913"/>
                  </a:lnTo>
                  <a:lnTo>
                    <a:pt x="160032" y="143240"/>
                  </a:lnTo>
                  <a:lnTo>
                    <a:pt x="160469" y="143580"/>
                  </a:lnTo>
                  <a:lnTo>
                    <a:pt x="160893" y="143926"/>
                  </a:lnTo>
                  <a:lnTo>
                    <a:pt x="161317" y="144286"/>
                  </a:lnTo>
                  <a:lnTo>
                    <a:pt x="161735" y="144653"/>
                  </a:lnTo>
                  <a:lnTo>
                    <a:pt x="162146" y="145026"/>
                  </a:lnTo>
                  <a:lnTo>
                    <a:pt x="162552" y="145406"/>
                  </a:lnTo>
                  <a:lnTo>
                    <a:pt x="162952" y="145799"/>
                  </a:lnTo>
                  <a:lnTo>
                    <a:pt x="163345" y="146199"/>
                  </a:lnTo>
                  <a:lnTo>
                    <a:pt x="163732" y="146606"/>
                  </a:lnTo>
                  <a:lnTo>
                    <a:pt x="164119" y="147025"/>
                  </a:lnTo>
                  <a:lnTo>
                    <a:pt x="164494" y="147452"/>
                  </a:lnTo>
                  <a:lnTo>
                    <a:pt x="164863" y="147879"/>
                  </a:lnTo>
                  <a:lnTo>
                    <a:pt x="165232" y="148319"/>
                  </a:lnTo>
                  <a:lnTo>
                    <a:pt x="165588" y="148772"/>
                  </a:lnTo>
                  <a:lnTo>
                    <a:pt x="165938" y="149225"/>
                  </a:lnTo>
                  <a:lnTo>
                    <a:pt x="166289" y="149685"/>
                  </a:lnTo>
                  <a:lnTo>
                    <a:pt x="166627" y="150151"/>
                  </a:lnTo>
                  <a:lnTo>
                    <a:pt x="166959" y="150631"/>
                  </a:lnTo>
                  <a:lnTo>
                    <a:pt x="167291" y="151111"/>
                  </a:lnTo>
                  <a:lnTo>
                    <a:pt x="167610" y="151598"/>
                  </a:lnTo>
                  <a:lnTo>
                    <a:pt x="167924" y="152091"/>
                  </a:lnTo>
                  <a:lnTo>
                    <a:pt x="167266" y="152651"/>
                  </a:lnTo>
                  <a:lnTo>
                    <a:pt x="166602" y="153197"/>
                  </a:lnTo>
                  <a:lnTo>
                    <a:pt x="165938" y="153737"/>
                  </a:lnTo>
                  <a:lnTo>
                    <a:pt x="165275" y="154270"/>
                  </a:lnTo>
                  <a:lnTo>
                    <a:pt x="164605" y="154797"/>
                  </a:lnTo>
                  <a:lnTo>
                    <a:pt x="163929" y="155317"/>
                  </a:lnTo>
                  <a:lnTo>
                    <a:pt x="163253" y="155830"/>
                  </a:lnTo>
                  <a:lnTo>
                    <a:pt x="162577" y="156343"/>
                  </a:lnTo>
                  <a:lnTo>
                    <a:pt x="161894" y="156850"/>
                  </a:lnTo>
                  <a:lnTo>
                    <a:pt x="161212" y="157356"/>
                  </a:lnTo>
                  <a:lnTo>
                    <a:pt x="159836" y="158363"/>
                  </a:lnTo>
                  <a:lnTo>
                    <a:pt x="158453" y="159363"/>
                  </a:lnTo>
                  <a:lnTo>
                    <a:pt x="157064" y="160369"/>
                  </a:lnTo>
                  <a:lnTo>
                    <a:pt x="156836" y="160036"/>
                  </a:lnTo>
                  <a:lnTo>
                    <a:pt x="156609" y="159709"/>
                  </a:lnTo>
                  <a:lnTo>
                    <a:pt x="156369" y="159383"/>
                  </a:lnTo>
                  <a:lnTo>
                    <a:pt x="156130" y="159069"/>
                  </a:lnTo>
                  <a:lnTo>
                    <a:pt x="155884" y="158756"/>
                  </a:lnTo>
                  <a:lnTo>
                    <a:pt x="155638" y="158456"/>
                  </a:lnTo>
                  <a:lnTo>
                    <a:pt x="155380" y="158156"/>
                  </a:lnTo>
                  <a:lnTo>
                    <a:pt x="155122" y="157863"/>
                  </a:lnTo>
                  <a:lnTo>
                    <a:pt x="154857" y="157583"/>
                  </a:lnTo>
                  <a:lnTo>
                    <a:pt x="154587" y="157303"/>
                  </a:lnTo>
                  <a:lnTo>
                    <a:pt x="154317" y="157030"/>
                  </a:lnTo>
                  <a:lnTo>
                    <a:pt x="154034" y="156770"/>
                  </a:lnTo>
                  <a:lnTo>
                    <a:pt x="153751" y="156510"/>
                  </a:lnTo>
                  <a:lnTo>
                    <a:pt x="153462" y="156263"/>
                  </a:lnTo>
                  <a:lnTo>
                    <a:pt x="153167" y="156017"/>
                  </a:lnTo>
                  <a:lnTo>
                    <a:pt x="152866" y="155783"/>
                  </a:lnTo>
                  <a:lnTo>
                    <a:pt x="152559" y="155550"/>
                  </a:lnTo>
                  <a:lnTo>
                    <a:pt x="152252" y="155330"/>
                  </a:lnTo>
                  <a:lnTo>
                    <a:pt x="151932" y="155117"/>
                  </a:lnTo>
                  <a:lnTo>
                    <a:pt x="151612" y="154910"/>
                  </a:lnTo>
                  <a:lnTo>
                    <a:pt x="151287" y="154717"/>
                  </a:lnTo>
                  <a:lnTo>
                    <a:pt x="150955" y="154524"/>
                  </a:lnTo>
                  <a:lnTo>
                    <a:pt x="150617" y="154344"/>
                  </a:lnTo>
                  <a:lnTo>
                    <a:pt x="150273" y="154170"/>
                  </a:lnTo>
                  <a:lnTo>
                    <a:pt x="149928" y="154004"/>
                  </a:lnTo>
                  <a:lnTo>
                    <a:pt x="149572" y="153844"/>
                  </a:lnTo>
                  <a:lnTo>
                    <a:pt x="149216" y="153691"/>
                  </a:lnTo>
                  <a:lnTo>
                    <a:pt x="148853" y="153551"/>
                  </a:lnTo>
                  <a:lnTo>
                    <a:pt x="148478" y="153417"/>
                  </a:lnTo>
                  <a:lnTo>
                    <a:pt x="148103" y="153297"/>
                  </a:lnTo>
                  <a:lnTo>
                    <a:pt x="147722" y="153177"/>
                  </a:lnTo>
                  <a:lnTo>
                    <a:pt x="147335" y="153071"/>
                  </a:lnTo>
                  <a:lnTo>
                    <a:pt x="147630" y="152724"/>
                  </a:lnTo>
                  <a:lnTo>
                    <a:pt x="147919" y="152364"/>
                  </a:lnTo>
                  <a:lnTo>
                    <a:pt x="148208" y="152004"/>
                  </a:lnTo>
                  <a:lnTo>
                    <a:pt x="148490" y="151638"/>
                  </a:lnTo>
                  <a:lnTo>
                    <a:pt x="148773" y="151264"/>
                  </a:lnTo>
                  <a:lnTo>
                    <a:pt x="149050" y="150885"/>
                  </a:lnTo>
                  <a:lnTo>
                    <a:pt x="149320" y="150505"/>
                  </a:lnTo>
                  <a:lnTo>
                    <a:pt x="149590" y="150118"/>
                  </a:lnTo>
                  <a:lnTo>
                    <a:pt x="149861" y="149725"/>
                  </a:lnTo>
                  <a:lnTo>
                    <a:pt x="150119" y="149332"/>
                  </a:lnTo>
                  <a:lnTo>
                    <a:pt x="150383" y="148932"/>
                  </a:lnTo>
                  <a:lnTo>
                    <a:pt x="150635" y="148525"/>
                  </a:lnTo>
                  <a:lnTo>
                    <a:pt x="150887" y="148119"/>
                  </a:lnTo>
                  <a:lnTo>
                    <a:pt x="151139" y="147712"/>
                  </a:lnTo>
                  <a:lnTo>
                    <a:pt x="151379" y="147299"/>
                  </a:lnTo>
                  <a:lnTo>
                    <a:pt x="151625" y="146886"/>
                  </a:lnTo>
                  <a:lnTo>
                    <a:pt x="151858" y="146472"/>
                  </a:lnTo>
                  <a:lnTo>
                    <a:pt x="152092" y="146052"/>
                  </a:lnTo>
                  <a:lnTo>
                    <a:pt x="152319" y="145639"/>
                  </a:lnTo>
                  <a:lnTo>
                    <a:pt x="152547" y="145219"/>
                  </a:lnTo>
                  <a:lnTo>
                    <a:pt x="152768" y="144799"/>
                  </a:lnTo>
                  <a:lnTo>
                    <a:pt x="152983" y="144373"/>
                  </a:lnTo>
                  <a:lnTo>
                    <a:pt x="153198" y="143953"/>
                  </a:lnTo>
                  <a:lnTo>
                    <a:pt x="153407" y="143533"/>
                  </a:lnTo>
                  <a:lnTo>
                    <a:pt x="153813" y="142687"/>
                  </a:lnTo>
                  <a:lnTo>
                    <a:pt x="154200" y="141847"/>
                  </a:lnTo>
                  <a:lnTo>
                    <a:pt x="154569" y="141014"/>
                  </a:lnTo>
                  <a:lnTo>
                    <a:pt x="154925" y="140180"/>
                  </a:lnTo>
                  <a:close/>
                  <a:moveTo>
                    <a:pt x="168643" y="153284"/>
                  </a:moveTo>
                  <a:lnTo>
                    <a:pt x="168975" y="153871"/>
                  </a:lnTo>
                  <a:lnTo>
                    <a:pt x="169294" y="154464"/>
                  </a:lnTo>
                  <a:lnTo>
                    <a:pt x="169614" y="155064"/>
                  </a:lnTo>
                  <a:lnTo>
                    <a:pt x="169915" y="155670"/>
                  </a:lnTo>
                  <a:lnTo>
                    <a:pt x="170210" y="156277"/>
                  </a:lnTo>
                  <a:lnTo>
                    <a:pt x="170499" y="156896"/>
                  </a:lnTo>
                  <a:lnTo>
                    <a:pt x="170775" y="157516"/>
                  </a:lnTo>
                  <a:lnTo>
                    <a:pt x="171046" y="158143"/>
                  </a:lnTo>
                  <a:lnTo>
                    <a:pt x="171304" y="158776"/>
                  </a:lnTo>
                  <a:lnTo>
                    <a:pt x="171556" y="159416"/>
                  </a:lnTo>
                  <a:lnTo>
                    <a:pt x="171802" y="160062"/>
                  </a:lnTo>
                  <a:lnTo>
                    <a:pt x="172029" y="160709"/>
                  </a:lnTo>
                  <a:lnTo>
                    <a:pt x="172256" y="161362"/>
                  </a:lnTo>
                  <a:lnTo>
                    <a:pt x="172465" y="162015"/>
                  </a:lnTo>
                  <a:lnTo>
                    <a:pt x="172668" y="162675"/>
                  </a:lnTo>
                  <a:lnTo>
                    <a:pt x="172865" y="163342"/>
                  </a:lnTo>
                  <a:lnTo>
                    <a:pt x="173018" y="163888"/>
                  </a:lnTo>
                  <a:lnTo>
                    <a:pt x="173166" y="164441"/>
                  </a:lnTo>
                  <a:lnTo>
                    <a:pt x="173313" y="165001"/>
                  </a:lnTo>
                  <a:lnTo>
                    <a:pt x="173461" y="165574"/>
                  </a:lnTo>
                  <a:lnTo>
                    <a:pt x="173602" y="166161"/>
                  </a:lnTo>
                  <a:lnTo>
                    <a:pt x="173738" y="166747"/>
                  </a:lnTo>
                  <a:lnTo>
                    <a:pt x="173867" y="167347"/>
                  </a:lnTo>
                  <a:lnTo>
                    <a:pt x="173996" y="167954"/>
                  </a:lnTo>
                  <a:lnTo>
                    <a:pt x="173246" y="168194"/>
                  </a:lnTo>
                  <a:lnTo>
                    <a:pt x="172502" y="168440"/>
                  </a:lnTo>
                  <a:lnTo>
                    <a:pt x="171009" y="168940"/>
                  </a:lnTo>
                  <a:lnTo>
                    <a:pt x="168016" y="169960"/>
                  </a:lnTo>
                  <a:lnTo>
                    <a:pt x="166522" y="170467"/>
                  </a:lnTo>
                  <a:lnTo>
                    <a:pt x="165773" y="170713"/>
                  </a:lnTo>
                  <a:lnTo>
                    <a:pt x="165023" y="170953"/>
                  </a:lnTo>
                  <a:lnTo>
                    <a:pt x="164267" y="171186"/>
                  </a:lnTo>
                  <a:lnTo>
                    <a:pt x="163517" y="171413"/>
                  </a:lnTo>
                  <a:lnTo>
                    <a:pt x="162761" y="171640"/>
                  </a:lnTo>
                  <a:lnTo>
                    <a:pt x="162005" y="171846"/>
                  </a:lnTo>
                  <a:lnTo>
                    <a:pt x="161907" y="171880"/>
                  </a:lnTo>
                  <a:lnTo>
                    <a:pt x="161815" y="171920"/>
                  </a:lnTo>
                  <a:lnTo>
                    <a:pt x="161735" y="171973"/>
                  </a:lnTo>
                  <a:lnTo>
                    <a:pt x="161698" y="172000"/>
                  </a:lnTo>
                  <a:lnTo>
                    <a:pt x="161667" y="172033"/>
                  </a:lnTo>
                  <a:lnTo>
                    <a:pt x="161513" y="171346"/>
                  </a:lnTo>
                  <a:lnTo>
                    <a:pt x="161347" y="170667"/>
                  </a:lnTo>
                  <a:lnTo>
                    <a:pt x="161175" y="170000"/>
                  </a:lnTo>
                  <a:lnTo>
                    <a:pt x="160991" y="169333"/>
                  </a:lnTo>
                  <a:lnTo>
                    <a:pt x="160801" y="168674"/>
                  </a:lnTo>
                  <a:lnTo>
                    <a:pt x="160598" y="168027"/>
                  </a:lnTo>
                  <a:lnTo>
                    <a:pt x="160389" y="167387"/>
                  </a:lnTo>
                  <a:lnTo>
                    <a:pt x="160167" y="166754"/>
                  </a:lnTo>
                  <a:lnTo>
                    <a:pt x="159940" y="166128"/>
                  </a:lnTo>
                  <a:lnTo>
                    <a:pt x="159700" y="165514"/>
                  </a:lnTo>
                  <a:lnTo>
                    <a:pt x="159455" y="164908"/>
                  </a:lnTo>
                  <a:lnTo>
                    <a:pt x="159196" y="164315"/>
                  </a:lnTo>
                  <a:lnTo>
                    <a:pt x="158932" y="163728"/>
                  </a:lnTo>
                  <a:lnTo>
                    <a:pt x="158656" y="163155"/>
                  </a:lnTo>
                  <a:lnTo>
                    <a:pt x="158367" y="162595"/>
                  </a:lnTo>
                  <a:lnTo>
                    <a:pt x="158072" y="162049"/>
                  </a:lnTo>
                  <a:lnTo>
                    <a:pt x="158434" y="161842"/>
                  </a:lnTo>
                  <a:lnTo>
                    <a:pt x="158791" y="161635"/>
                  </a:lnTo>
                  <a:lnTo>
                    <a:pt x="159147" y="161422"/>
                  </a:lnTo>
                  <a:lnTo>
                    <a:pt x="159504" y="161202"/>
                  </a:lnTo>
                  <a:lnTo>
                    <a:pt x="159860" y="160975"/>
                  </a:lnTo>
                  <a:lnTo>
                    <a:pt x="160210" y="160742"/>
                  </a:lnTo>
                  <a:lnTo>
                    <a:pt x="160567" y="160509"/>
                  </a:lnTo>
                  <a:lnTo>
                    <a:pt x="160917" y="160262"/>
                  </a:lnTo>
                  <a:lnTo>
                    <a:pt x="161261" y="160016"/>
                  </a:lnTo>
                  <a:lnTo>
                    <a:pt x="161612" y="159762"/>
                  </a:lnTo>
                  <a:lnTo>
                    <a:pt x="161956" y="159509"/>
                  </a:lnTo>
                  <a:lnTo>
                    <a:pt x="162300" y="159249"/>
                  </a:lnTo>
                  <a:lnTo>
                    <a:pt x="162638" y="158983"/>
                  </a:lnTo>
                  <a:lnTo>
                    <a:pt x="162976" y="158709"/>
                  </a:lnTo>
                  <a:lnTo>
                    <a:pt x="163314" y="158436"/>
                  </a:lnTo>
                  <a:lnTo>
                    <a:pt x="163652" y="158156"/>
                  </a:lnTo>
                  <a:lnTo>
                    <a:pt x="163984" y="157876"/>
                  </a:lnTo>
                  <a:lnTo>
                    <a:pt x="164316" y="157590"/>
                  </a:lnTo>
                  <a:lnTo>
                    <a:pt x="164642" y="157303"/>
                  </a:lnTo>
                  <a:lnTo>
                    <a:pt x="164967" y="157010"/>
                  </a:lnTo>
                  <a:lnTo>
                    <a:pt x="165287" y="156710"/>
                  </a:lnTo>
                  <a:lnTo>
                    <a:pt x="165607" y="156410"/>
                  </a:lnTo>
                  <a:lnTo>
                    <a:pt x="165926" y="156110"/>
                  </a:lnTo>
                  <a:lnTo>
                    <a:pt x="166240" y="155803"/>
                  </a:lnTo>
                  <a:lnTo>
                    <a:pt x="166553" y="155497"/>
                  </a:lnTo>
                  <a:lnTo>
                    <a:pt x="166860" y="155190"/>
                  </a:lnTo>
                  <a:lnTo>
                    <a:pt x="167469" y="154564"/>
                  </a:lnTo>
                  <a:lnTo>
                    <a:pt x="168065" y="153931"/>
                  </a:lnTo>
                  <a:lnTo>
                    <a:pt x="168643" y="153284"/>
                  </a:lnTo>
                  <a:close/>
                  <a:moveTo>
                    <a:pt x="58097" y="80948"/>
                  </a:moveTo>
                  <a:lnTo>
                    <a:pt x="58146" y="80968"/>
                  </a:lnTo>
                  <a:lnTo>
                    <a:pt x="58165" y="80975"/>
                  </a:lnTo>
                  <a:lnTo>
                    <a:pt x="58189" y="80981"/>
                  </a:lnTo>
                  <a:lnTo>
                    <a:pt x="60660" y="81228"/>
                  </a:lnTo>
                  <a:lnTo>
                    <a:pt x="63137" y="81468"/>
                  </a:lnTo>
                  <a:lnTo>
                    <a:pt x="65619" y="81694"/>
                  </a:lnTo>
                  <a:lnTo>
                    <a:pt x="68109" y="81908"/>
                  </a:lnTo>
                  <a:lnTo>
                    <a:pt x="70610" y="82108"/>
                  </a:lnTo>
                  <a:lnTo>
                    <a:pt x="73111" y="82288"/>
                  </a:lnTo>
                  <a:lnTo>
                    <a:pt x="75625" y="82461"/>
                  </a:lnTo>
                  <a:lnTo>
                    <a:pt x="78139" y="82621"/>
                  </a:lnTo>
                  <a:lnTo>
                    <a:pt x="80658" y="82761"/>
                  </a:lnTo>
                  <a:lnTo>
                    <a:pt x="83184" y="82894"/>
                  </a:lnTo>
                  <a:lnTo>
                    <a:pt x="85710" y="83007"/>
                  </a:lnTo>
                  <a:lnTo>
                    <a:pt x="88242" y="83114"/>
                  </a:lnTo>
                  <a:lnTo>
                    <a:pt x="90774" y="83201"/>
                  </a:lnTo>
                  <a:lnTo>
                    <a:pt x="93313" y="83274"/>
                  </a:lnTo>
                  <a:lnTo>
                    <a:pt x="95851" y="83334"/>
                  </a:lnTo>
                  <a:lnTo>
                    <a:pt x="98383" y="83381"/>
                  </a:lnTo>
                  <a:lnTo>
                    <a:pt x="100921" y="83414"/>
                  </a:lnTo>
                  <a:lnTo>
                    <a:pt x="103460" y="83427"/>
                  </a:lnTo>
                  <a:lnTo>
                    <a:pt x="105998" y="83427"/>
                  </a:lnTo>
                  <a:lnTo>
                    <a:pt x="108536" y="83414"/>
                  </a:lnTo>
                  <a:lnTo>
                    <a:pt x="111068" y="83387"/>
                  </a:lnTo>
                  <a:lnTo>
                    <a:pt x="113600" y="83347"/>
                  </a:lnTo>
                  <a:lnTo>
                    <a:pt x="116126" y="83287"/>
                  </a:lnTo>
                  <a:lnTo>
                    <a:pt x="118652" y="83214"/>
                  </a:lnTo>
                  <a:lnTo>
                    <a:pt x="121172" y="83127"/>
                  </a:lnTo>
                  <a:lnTo>
                    <a:pt x="123692" y="83021"/>
                  </a:lnTo>
                  <a:lnTo>
                    <a:pt x="126199" y="82901"/>
                  </a:lnTo>
                  <a:lnTo>
                    <a:pt x="128707" y="82767"/>
                  </a:lnTo>
                  <a:lnTo>
                    <a:pt x="129961" y="82694"/>
                  </a:lnTo>
                  <a:lnTo>
                    <a:pt x="131208" y="82621"/>
                  </a:lnTo>
                  <a:lnTo>
                    <a:pt x="132456" y="82534"/>
                  </a:lnTo>
                  <a:lnTo>
                    <a:pt x="133697" y="82454"/>
                  </a:lnTo>
                  <a:lnTo>
                    <a:pt x="134945" y="82361"/>
                  </a:lnTo>
                  <a:lnTo>
                    <a:pt x="136186" y="82268"/>
                  </a:lnTo>
                  <a:lnTo>
                    <a:pt x="137428" y="82174"/>
                  </a:lnTo>
                  <a:lnTo>
                    <a:pt x="138663" y="82074"/>
                  </a:lnTo>
                  <a:lnTo>
                    <a:pt x="138663" y="82074"/>
                  </a:lnTo>
                  <a:lnTo>
                    <a:pt x="138522" y="83487"/>
                  </a:lnTo>
                  <a:lnTo>
                    <a:pt x="138393" y="84900"/>
                  </a:lnTo>
                  <a:lnTo>
                    <a:pt x="138270" y="86320"/>
                  </a:lnTo>
                  <a:lnTo>
                    <a:pt x="138165" y="87746"/>
                  </a:lnTo>
                  <a:lnTo>
                    <a:pt x="138061" y="89166"/>
                  </a:lnTo>
                  <a:lnTo>
                    <a:pt x="137975" y="90592"/>
                  </a:lnTo>
                  <a:lnTo>
                    <a:pt x="137895" y="92025"/>
                  </a:lnTo>
                  <a:lnTo>
                    <a:pt x="137821" y="93452"/>
                  </a:lnTo>
                  <a:lnTo>
                    <a:pt x="137753" y="94885"/>
                  </a:lnTo>
                  <a:lnTo>
                    <a:pt x="137698" y="96318"/>
                  </a:lnTo>
                  <a:lnTo>
                    <a:pt x="137649" y="97751"/>
                  </a:lnTo>
                  <a:lnTo>
                    <a:pt x="137606" y="99184"/>
                  </a:lnTo>
                  <a:lnTo>
                    <a:pt x="137563" y="100623"/>
                  </a:lnTo>
                  <a:lnTo>
                    <a:pt x="137532" y="102056"/>
                  </a:lnTo>
                  <a:lnTo>
                    <a:pt x="137502" y="103496"/>
                  </a:lnTo>
                  <a:lnTo>
                    <a:pt x="137477" y="104936"/>
                  </a:lnTo>
                  <a:lnTo>
                    <a:pt x="137440" y="107808"/>
                  </a:lnTo>
                  <a:lnTo>
                    <a:pt x="137409" y="110687"/>
                  </a:lnTo>
                  <a:lnTo>
                    <a:pt x="137366" y="116433"/>
                  </a:lnTo>
                  <a:lnTo>
                    <a:pt x="137342" y="119299"/>
                  </a:lnTo>
                  <a:lnTo>
                    <a:pt x="137311" y="122158"/>
                  </a:lnTo>
                  <a:lnTo>
                    <a:pt x="137268" y="125011"/>
                  </a:lnTo>
                  <a:lnTo>
                    <a:pt x="137237" y="126437"/>
                  </a:lnTo>
                  <a:lnTo>
                    <a:pt x="137207" y="127857"/>
                  </a:lnTo>
                  <a:lnTo>
                    <a:pt x="137071" y="133442"/>
                  </a:lnTo>
                  <a:lnTo>
                    <a:pt x="136924" y="139034"/>
                  </a:lnTo>
                  <a:lnTo>
                    <a:pt x="136776" y="144626"/>
                  </a:lnTo>
                  <a:lnTo>
                    <a:pt x="136629" y="150218"/>
                  </a:lnTo>
                  <a:lnTo>
                    <a:pt x="136561" y="153017"/>
                  </a:lnTo>
                  <a:lnTo>
                    <a:pt x="136494" y="155817"/>
                  </a:lnTo>
                  <a:lnTo>
                    <a:pt x="136432" y="158609"/>
                  </a:lnTo>
                  <a:lnTo>
                    <a:pt x="136377" y="161409"/>
                  </a:lnTo>
                  <a:lnTo>
                    <a:pt x="136328" y="164208"/>
                  </a:lnTo>
                  <a:lnTo>
                    <a:pt x="136291" y="167001"/>
                  </a:lnTo>
                  <a:lnTo>
                    <a:pt x="136254" y="169800"/>
                  </a:lnTo>
                  <a:lnTo>
                    <a:pt x="136229" y="172593"/>
                  </a:lnTo>
                  <a:lnTo>
                    <a:pt x="136162" y="172586"/>
                  </a:lnTo>
                  <a:lnTo>
                    <a:pt x="136020" y="172586"/>
                  </a:lnTo>
                  <a:lnTo>
                    <a:pt x="135940" y="172593"/>
                  </a:lnTo>
                  <a:lnTo>
                    <a:pt x="135375" y="172719"/>
                  </a:lnTo>
                  <a:lnTo>
                    <a:pt x="134803" y="172833"/>
                  </a:lnTo>
                  <a:lnTo>
                    <a:pt x="134238" y="172939"/>
                  </a:lnTo>
                  <a:lnTo>
                    <a:pt x="133660" y="173039"/>
                  </a:lnTo>
                  <a:lnTo>
                    <a:pt x="133089" y="173139"/>
                  </a:lnTo>
                  <a:lnTo>
                    <a:pt x="132511" y="173226"/>
                  </a:lnTo>
                  <a:lnTo>
                    <a:pt x="131933" y="173313"/>
                  </a:lnTo>
                  <a:lnTo>
                    <a:pt x="131350" y="173393"/>
                  </a:lnTo>
                  <a:lnTo>
                    <a:pt x="130766" y="173466"/>
                  </a:lnTo>
                  <a:lnTo>
                    <a:pt x="130182" y="173532"/>
                  </a:lnTo>
                  <a:lnTo>
                    <a:pt x="129598" y="173592"/>
                  </a:lnTo>
                  <a:lnTo>
                    <a:pt x="129008" y="173652"/>
                  </a:lnTo>
                  <a:lnTo>
                    <a:pt x="128418" y="173706"/>
                  </a:lnTo>
                  <a:lnTo>
                    <a:pt x="127822" y="173752"/>
                  </a:lnTo>
                  <a:lnTo>
                    <a:pt x="127232" y="173799"/>
                  </a:lnTo>
                  <a:lnTo>
                    <a:pt x="126636" y="173832"/>
                  </a:lnTo>
                  <a:lnTo>
                    <a:pt x="126039" y="173872"/>
                  </a:lnTo>
                  <a:lnTo>
                    <a:pt x="125443" y="173899"/>
                  </a:lnTo>
                  <a:lnTo>
                    <a:pt x="124245" y="173952"/>
                  </a:lnTo>
                  <a:lnTo>
                    <a:pt x="123040" y="173986"/>
                  </a:lnTo>
                  <a:lnTo>
                    <a:pt x="121836" y="174006"/>
                  </a:lnTo>
                  <a:lnTo>
                    <a:pt x="120625" y="174012"/>
                  </a:lnTo>
                  <a:lnTo>
                    <a:pt x="119414" y="174012"/>
                  </a:lnTo>
                  <a:lnTo>
                    <a:pt x="118197" y="173999"/>
                  </a:lnTo>
                  <a:lnTo>
                    <a:pt x="116987" y="173972"/>
                  </a:lnTo>
                  <a:lnTo>
                    <a:pt x="115770" y="173946"/>
                  </a:lnTo>
                  <a:lnTo>
                    <a:pt x="114553" y="173906"/>
                  </a:lnTo>
                  <a:lnTo>
                    <a:pt x="113336" y="173866"/>
                  </a:lnTo>
                  <a:lnTo>
                    <a:pt x="112125" y="173819"/>
                  </a:lnTo>
                  <a:lnTo>
                    <a:pt x="109704" y="173719"/>
                  </a:lnTo>
                  <a:lnTo>
                    <a:pt x="107295" y="173619"/>
                  </a:lnTo>
                  <a:lnTo>
                    <a:pt x="104898" y="173526"/>
                  </a:lnTo>
                  <a:lnTo>
                    <a:pt x="103712" y="173486"/>
                  </a:lnTo>
                  <a:lnTo>
                    <a:pt x="102525" y="173446"/>
                  </a:lnTo>
                  <a:lnTo>
                    <a:pt x="101352" y="173419"/>
                  </a:lnTo>
                  <a:lnTo>
                    <a:pt x="100184" y="173393"/>
                  </a:lnTo>
                  <a:lnTo>
                    <a:pt x="99022" y="173379"/>
                  </a:lnTo>
                  <a:lnTo>
                    <a:pt x="97867" y="173373"/>
                  </a:lnTo>
                  <a:lnTo>
                    <a:pt x="95587" y="173373"/>
                  </a:lnTo>
                  <a:lnTo>
                    <a:pt x="93300" y="173366"/>
                  </a:lnTo>
                  <a:lnTo>
                    <a:pt x="88734" y="173346"/>
                  </a:lnTo>
                  <a:lnTo>
                    <a:pt x="84168" y="173326"/>
                  </a:lnTo>
                  <a:lnTo>
                    <a:pt x="79601" y="173313"/>
                  </a:lnTo>
                  <a:lnTo>
                    <a:pt x="77315" y="173306"/>
                  </a:lnTo>
                  <a:lnTo>
                    <a:pt x="72749" y="173306"/>
                  </a:lnTo>
                  <a:lnTo>
                    <a:pt x="70469" y="173319"/>
                  </a:lnTo>
                  <a:lnTo>
                    <a:pt x="68182" y="173339"/>
                  </a:lnTo>
                  <a:lnTo>
                    <a:pt x="65902" y="173366"/>
                  </a:lnTo>
                  <a:lnTo>
                    <a:pt x="63622" y="173399"/>
                  </a:lnTo>
                  <a:lnTo>
                    <a:pt x="61342" y="173439"/>
                  </a:lnTo>
                  <a:lnTo>
                    <a:pt x="61342" y="171940"/>
                  </a:lnTo>
                  <a:lnTo>
                    <a:pt x="61342" y="170440"/>
                  </a:lnTo>
                  <a:lnTo>
                    <a:pt x="61336" y="168940"/>
                  </a:lnTo>
                  <a:lnTo>
                    <a:pt x="61330" y="167441"/>
                  </a:lnTo>
                  <a:lnTo>
                    <a:pt x="61317" y="165941"/>
                  </a:lnTo>
                  <a:lnTo>
                    <a:pt x="61299" y="164441"/>
                  </a:lnTo>
                  <a:lnTo>
                    <a:pt x="61256" y="161442"/>
                  </a:lnTo>
                  <a:lnTo>
                    <a:pt x="61194" y="158436"/>
                  </a:lnTo>
                  <a:lnTo>
                    <a:pt x="61127" y="155437"/>
                  </a:lnTo>
                  <a:lnTo>
                    <a:pt x="61053" y="152438"/>
                  </a:lnTo>
                  <a:lnTo>
                    <a:pt x="60967" y="149432"/>
                  </a:lnTo>
                  <a:lnTo>
                    <a:pt x="60869" y="146432"/>
                  </a:lnTo>
                  <a:lnTo>
                    <a:pt x="60776" y="143426"/>
                  </a:lnTo>
                  <a:lnTo>
                    <a:pt x="60568" y="137428"/>
                  </a:lnTo>
                  <a:lnTo>
                    <a:pt x="60359" y="131429"/>
                  </a:lnTo>
                  <a:lnTo>
                    <a:pt x="60260" y="128430"/>
                  </a:lnTo>
                  <a:lnTo>
                    <a:pt x="60162" y="125437"/>
                  </a:lnTo>
                  <a:lnTo>
                    <a:pt x="60082" y="122665"/>
                  </a:lnTo>
                  <a:lnTo>
                    <a:pt x="60014" y="119892"/>
                  </a:lnTo>
                  <a:lnTo>
                    <a:pt x="59953" y="117106"/>
                  </a:lnTo>
                  <a:lnTo>
                    <a:pt x="59898" y="114320"/>
                  </a:lnTo>
                  <a:lnTo>
                    <a:pt x="59842" y="111534"/>
                  </a:lnTo>
                  <a:lnTo>
                    <a:pt x="59781" y="108741"/>
                  </a:lnTo>
                  <a:lnTo>
                    <a:pt x="59713" y="105949"/>
                  </a:lnTo>
                  <a:lnTo>
                    <a:pt x="59627" y="103156"/>
                  </a:lnTo>
                  <a:lnTo>
                    <a:pt x="59584" y="101756"/>
                  </a:lnTo>
                  <a:lnTo>
                    <a:pt x="59535" y="100363"/>
                  </a:lnTo>
                  <a:lnTo>
                    <a:pt x="59480" y="98964"/>
                  </a:lnTo>
                  <a:lnTo>
                    <a:pt x="59418" y="97571"/>
                  </a:lnTo>
                  <a:lnTo>
                    <a:pt x="59351" y="96178"/>
                  </a:lnTo>
                  <a:lnTo>
                    <a:pt x="59277" y="94785"/>
                  </a:lnTo>
                  <a:lnTo>
                    <a:pt x="59197" y="93392"/>
                  </a:lnTo>
                  <a:lnTo>
                    <a:pt x="59111" y="92005"/>
                  </a:lnTo>
                  <a:lnTo>
                    <a:pt x="59019" y="90612"/>
                  </a:lnTo>
                  <a:lnTo>
                    <a:pt x="58914" y="89226"/>
                  </a:lnTo>
                  <a:lnTo>
                    <a:pt x="58804" y="87840"/>
                  </a:lnTo>
                  <a:lnTo>
                    <a:pt x="58681" y="86460"/>
                  </a:lnTo>
                  <a:lnTo>
                    <a:pt x="58552" y="85074"/>
                  </a:lnTo>
                  <a:lnTo>
                    <a:pt x="58410" y="83694"/>
                  </a:lnTo>
                  <a:lnTo>
                    <a:pt x="58263" y="82321"/>
                  </a:lnTo>
                  <a:lnTo>
                    <a:pt x="58097" y="80948"/>
                  </a:lnTo>
                  <a:close/>
                  <a:moveTo>
                    <a:pt x="44164" y="144726"/>
                  </a:moveTo>
                  <a:lnTo>
                    <a:pt x="44508" y="145379"/>
                  </a:lnTo>
                  <a:lnTo>
                    <a:pt x="44846" y="146026"/>
                  </a:lnTo>
                  <a:lnTo>
                    <a:pt x="45172" y="146666"/>
                  </a:lnTo>
                  <a:lnTo>
                    <a:pt x="45486" y="147305"/>
                  </a:lnTo>
                  <a:lnTo>
                    <a:pt x="45793" y="147945"/>
                  </a:lnTo>
                  <a:lnTo>
                    <a:pt x="46088" y="148592"/>
                  </a:lnTo>
                  <a:lnTo>
                    <a:pt x="46364" y="149238"/>
                  </a:lnTo>
                  <a:lnTo>
                    <a:pt x="46635" y="149885"/>
                  </a:lnTo>
                  <a:lnTo>
                    <a:pt x="46764" y="150211"/>
                  </a:lnTo>
                  <a:lnTo>
                    <a:pt x="46893" y="150545"/>
                  </a:lnTo>
                  <a:lnTo>
                    <a:pt x="47010" y="150871"/>
                  </a:lnTo>
                  <a:lnTo>
                    <a:pt x="47133" y="151204"/>
                  </a:lnTo>
                  <a:lnTo>
                    <a:pt x="47243" y="151544"/>
                  </a:lnTo>
                  <a:lnTo>
                    <a:pt x="47360" y="151884"/>
                  </a:lnTo>
                  <a:lnTo>
                    <a:pt x="47465" y="152224"/>
                  </a:lnTo>
                  <a:lnTo>
                    <a:pt x="47569" y="152564"/>
                  </a:lnTo>
                  <a:lnTo>
                    <a:pt x="47667" y="152911"/>
                  </a:lnTo>
                  <a:lnTo>
                    <a:pt x="47766" y="153264"/>
                  </a:lnTo>
                  <a:lnTo>
                    <a:pt x="47858" y="153617"/>
                  </a:lnTo>
                  <a:lnTo>
                    <a:pt x="47944" y="153970"/>
                  </a:lnTo>
                  <a:lnTo>
                    <a:pt x="48024" y="154337"/>
                  </a:lnTo>
                  <a:lnTo>
                    <a:pt x="48104" y="154697"/>
                  </a:lnTo>
                  <a:lnTo>
                    <a:pt x="48177" y="155070"/>
                  </a:lnTo>
                  <a:lnTo>
                    <a:pt x="48245" y="155443"/>
                  </a:lnTo>
                  <a:lnTo>
                    <a:pt x="48264" y="155490"/>
                  </a:lnTo>
                  <a:lnTo>
                    <a:pt x="48282" y="155543"/>
                  </a:lnTo>
                  <a:lnTo>
                    <a:pt x="48325" y="155623"/>
                  </a:lnTo>
                  <a:lnTo>
                    <a:pt x="47827" y="155723"/>
                  </a:lnTo>
                  <a:lnTo>
                    <a:pt x="47329" y="155830"/>
                  </a:lnTo>
                  <a:lnTo>
                    <a:pt x="46838" y="155943"/>
                  </a:lnTo>
                  <a:lnTo>
                    <a:pt x="46346" y="156070"/>
                  </a:lnTo>
                  <a:lnTo>
                    <a:pt x="45860" y="156203"/>
                  </a:lnTo>
                  <a:lnTo>
                    <a:pt x="45375" y="156343"/>
                  </a:lnTo>
                  <a:lnTo>
                    <a:pt x="44896" y="156490"/>
                  </a:lnTo>
                  <a:lnTo>
                    <a:pt x="44416" y="156650"/>
                  </a:lnTo>
                  <a:lnTo>
                    <a:pt x="43943" y="156816"/>
                  </a:lnTo>
                  <a:lnTo>
                    <a:pt x="43476" y="156996"/>
                  </a:lnTo>
                  <a:lnTo>
                    <a:pt x="43009" y="157183"/>
                  </a:lnTo>
                  <a:lnTo>
                    <a:pt x="42548" y="157376"/>
                  </a:lnTo>
                  <a:lnTo>
                    <a:pt x="42087" y="157583"/>
                  </a:lnTo>
                  <a:lnTo>
                    <a:pt x="41632" y="157796"/>
                  </a:lnTo>
                  <a:lnTo>
                    <a:pt x="41183" y="158023"/>
                  </a:lnTo>
                  <a:lnTo>
                    <a:pt x="40741" y="158256"/>
                  </a:lnTo>
                  <a:lnTo>
                    <a:pt x="40298" y="158503"/>
                  </a:lnTo>
                  <a:lnTo>
                    <a:pt x="39868" y="158756"/>
                  </a:lnTo>
                  <a:lnTo>
                    <a:pt x="39432" y="159016"/>
                  </a:lnTo>
                  <a:lnTo>
                    <a:pt x="39008" y="159296"/>
                  </a:lnTo>
                  <a:lnTo>
                    <a:pt x="38590" y="159576"/>
                  </a:lnTo>
                  <a:lnTo>
                    <a:pt x="38172" y="159869"/>
                  </a:lnTo>
                  <a:lnTo>
                    <a:pt x="37760" y="160176"/>
                  </a:lnTo>
                  <a:lnTo>
                    <a:pt x="37361" y="160489"/>
                  </a:lnTo>
                  <a:lnTo>
                    <a:pt x="36961" y="160816"/>
                  </a:lnTo>
                  <a:lnTo>
                    <a:pt x="36568" y="161149"/>
                  </a:lnTo>
                  <a:lnTo>
                    <a:pt x="36175" y="161495"/>
                  </a:lnTo>
                  <a:lnTo>
                    <a:pt x="35794" y="161855"/>
                  </a:lnTo>
                  <a:lnTo>
                    <a:pt x="35419" y="162222"/>
                  </a:lnTo>
                  <a:lnTo>
                    <a:pt x="35050" y="162602"/>
                  </a:lnTo>
                  <a:lnTo>
                    <a:pt x="34687" y="162988"/>
                  </a:lnTo>
                  <a:lnTo>
                    <a:pt x="34331" y="163388"/>
                  </a:lnTo>
                  <a:lnTo>
                    <a:pt x="34288" y="163042"/>
                  </a:lnTo>
                  <a:lnTo>
                    <a:pt x="34245" y="162695"/>
                  </a:lnTo>
                  <a:lnTo>
                    <a:pt x="34183" y="162348"/>
                  </a:lnTo>
                  <a:lnTo>
                    <a:pt x="34116" y="162009"/>
                  </a:lnTo>
                  <a:lnTo>
                    <a:pt x="34042" y="161669"/>
                  </a:lnTo>
                  <a:lnTo>
                    <a:pt x="33956" y="161329"/>
                  </a:lnTo>
                  <a:lnTo>
                    <a:pt x="33858" y="160989"/>
                  </a:lnTo>
                  <a:lnTo>
                    <a:pt x="33753" y="160656"/>
                  </a:lnTo>
                  <a:lnTo>
                    <a:pt x="33642" y="160322"/>
                  </a:lnTo>
                  <a:lnTo>
                    <a:pt x="33520" y="159996"/>
                  </a:lnTo>
                  <a:lnTo>
                    <a:pt x="33384" y="159676"/>
                  </a:lnTo>
                  <a:lnTo>
                    <a:pt x="33243" y="159356"/>
                  </a:lnTo>
                  <a:lnTo>
                    <a:pt x="33096" y="159043"/>
                  </a:lnTo>
                  <a:lnTo>
                    <a:pt x="32936" y="158736"/>
                  </a:lnTo>
                  <a:lnTo>
                    <a:pt x="32770" y="158429"/>
                  </a:lnTo>
                  <a:lnTo>
                    <a:pt x="32598" y="158136"/>
                  </a:lnTo>
                  <a:lnTo>
                    <a:pt x="32413" y="157843"/>
                  </a:lnTo>
                  <a:lnTo>
                    <a:pt x="32223" y="157563"/>
                  </a:lnTo>
                  <a:lnTo>
                    <a:pt x="32020" y="157290"/>
                  </a:lnTo>
                  <a:lnTo>
                    <a:pt x="31811" y="157016"/>
                  </a:lnTo>
                  <a:lnTo>
                    <a:pt x="31596" y="156756"/>
                  </a:lnTo>
                  <a:lnTo>
                    <a:pt x="31375" y="156510"/>
                  </a:lnTo>
                  <a:lnTo>
                    <a:pt x="31141" y="156263"/>
                  </a:lnTo>
                  <a:lnTo>
                    <a:pt x="30901" y="156030"/>
                  </a:lnTo>
                  <a:lnTo>
                    <a:pt x="30656" y="155810"/>
                  </a:lnTo>
                  <a:lnTo>
                    <a:pt x="30404" y="155597"/>
                  </a:lnTo>
                  <a:lnTo>
                    <a:pt x="30139" y="155390"/>
                  </a:lnTo>
                  <a:lnTo>
                    <a:pt x="29875" y="155197"/>
                  </a:lnTo>
                  <a:lnTo>
                    <a:pt x="29599" y="155017"/>
                  </a:lnTo>
                  <a:lnTo>
                    <a:pt x="29316" y="154850"/>
                  </a:lnTo>
                  <a:lnTo>
                    <a:pt x="29027" y="154690"/>
                  </a:lnTo>
                  <a:lnTo>
                    <a:pt x="28732" y="154550"/>
                  </a:lnTo>
                  <a:lnTo>
                    <a:pt x="28670" y="154524"/>
                  </a:lnTo>
                  <a:lnTo>
                    <a:pt x="28609" y="154504"/>
                  </a:lnTo>
                  <a:lnTo>
                    <a:pt x="28554" y="154484"/>
                  </a:lnTo>
                  <a:lnTo>
                    <a:pt x="28492" y="154470"/>
                  </a:lnTo>
                  <a:lnTo>
                    <a:pt x="28382" y="154457"/>
                  </a:lnTo>
                  <a:lnTo>
                    <a:pt x="28277" y="154464"/>
                  </a:lnTo>
                  <a:lnTo>
                    <a:pt x="28173" y="154484"/>
                  </a:lnTo>
                  <a:lnTo>
                    <a:pt x="28080" y="154510"/>
                  </a:lnTo>
                  <a:lnTo>
                    <a:pt x="27988" y="154557"/>
                  </a:lnTo>
                  <a:lnTo>
                    <a:pt x="27902" y="154617"/>
                  </a:lnTo>
                  <a:lnTo>
                    <a:pt x="27828" y="154677"/>
                  </a:lnTo>
                  <a:lnTo>
                    <a:pt x="27792" y="154710"/>
                  </a:lnTo>
                  <a:lnTo>
                    <a:pt x="27767" y="154750"/>
                  </a:lnTo>
                  <a:lnTo>
                    <a:pt x="27718" y="154810"/>
                  </a:lnTo>
                  <a:lnTo>
                    <a:pt x="27675" y="154884"/>
                  </a:lnTo>
                  <a:lnTo>
                    <a:pt x="27638" y="154957"/>
                  </a:lnTo>
                  <a:lnTo>
                    <a:pt x="27607" y="155030"/>
                  </a:lnTo>
                  <a:lnTo>
                    <a:pt x="27589" y="155110"/>
                  </a:lnTo>
                  <a:lnTo>
                    <a:pt x="27570" y="155197"/>
                  </a:lnTo>
                  <a:lnTo>
                    <a:pt x="27564" y="155284"/>
                  </a:lnTo>
                  <a:lnTo>
                    <a:pt x="27570" y="155370"/>
                  </a:lnTo>
                  <a:lnTo>
                    <a:pt x="27583" y="155450"/>
                  </a:lnTo>
                  <a:lnTo>
                    <a:pt x="27601" y="155537"/>
                  </a:lnTo>
                  <a:lnTo>
                    <a:pt x="27632" y="155623"/>
                  </a:lnTo>
                  <a:lnTo>
                    <a:pt x="27669" y="155710"/>
                  </a:lnTo>
                  <a:lnTo>
                    <a:pt x="27718" y="155790"/>
                  </a:lnTo>
                  <a:lnTo>
                    <a:pt x="27779" y="155877"/>
                  </a:lnTo>
                  <a:lnTo>
                    <a:pt x="27853" y="155950"/>
                  </a:lnTo>
                  <a:lnTo>
                    <a:pt x="27933" y="156023"/>
                  </a:lnTo>
                  <a:lnTo>
                    <a:pt x="28197" y="156223"/>
                  </a:lnTo>
                  <a:lnTo>
                    <a:pt x="28449" y="156430"/>
                  </a:lnTo>
                  <a:lnTo>
                    <a:pt x="28701" y="156637"/>
                  </a:lnTo>
                  <a:lnTo>
                    <a:pt x="28947" y="156850"/>
                  </a:lnTo>
                  <a:lnTo>
                    <a:pt x="29187" y="157063"/>
                  </a:lnTo>
                  <a:lnTo>
                    <a:pt x="29414" y="157283"/>
                  </a:lnTo>
                  <a:lnTo>
                    <a:pt x="29642" y="157503"/>
                  </a:lnTo>
                  <a:lnTo>
                    <a:pt x="29863" y="157730"/>
                  </a:lnTo>
                  <a:lnTo>
                    <a:pt x="30078" y="157956"/>
                  </a:lnTo>
                  <a:lnTo>
                    <a:pt x="30287" y="158189"/>
                  </a:lnTo>
                  <a:lnTo>
                    <a:pt x="30496" y="158429"/>
                  </a:lnTo>
                  <a:lnTo>
                    <a:pt x="30692" y="158669"/>
                  </a:lnTo>
                  <a:lnTo>
                    <a:pt x="30883" y="158916"/>
                  </a:lnTo>
                  <a:lnTo>
                    <a:pt x="31067" y="159163"/>
                  </a:lnTo>
                  <a:lnTo>
                    <a:pt x="31246" y="159416"/>
                  </a:lnTo>
                  <a:lnTo>
                    <a:pt x="31418" y="159676"/>
                  </a:lnTo>
                  <a:lnTo>
                    <a:pt x="31584" y="159936"/>
                  </a:lnTo>
                  <a:lnTo>
                    <a:pt x="31743" y="160202"/>
                  </a:lnTo>
                  <a:lnTo>
                    <a:pt x="31891" y="160476"/>
                  </a:lnTo>
                  <a:lnTo>
                    <a:pt x="32038" y="160756"/>
                  </a:lnTo>
                  <a:lnTo>
                    <a:pt x="32180" y="161035"/>
                  </a:lnTo>
                  <a:lnTo>
                    <a:pt x="32309" y="161322"/>
                  </a:lnTo>
                  <a:lnTo>
                    <a:pt x="32438" y="161615"/>
                  </a:lnTo>
                  <a:lnTo>
                    <a:pt x="32555" y="161915"/>
                  </a:lnTo>
                  <a:lnTo>
                    <a:pt x="32671" y="162222"/>
                  </a:lnTo>
                  <a:lnTo>
                    <a:pt x="32776" y="162528"/>
                  </a:lnTo>
                  <a:lnTo>
                    <a:pt x="32874" y="162848"/>
                  </a:lnTo>
                  <a:lnTo>
                    <a:pt x="32966" y="163168"/>
                  </a:lnTo>
                  <a:lnTo>
                    <a:pt x="33046" y="163495"/>
                  </a:lnTo>
                  <a:lnTo>
                    <a:pt x="33126" y="163828"/>
                  </a:lnTo>
                  <a:lnTo>
                    <a:pt x="33194" y="164168"/>
                  </a:lnTo>
                  <a:lnTo>
                    <a:pt x="33255" y="164515"/>
                  </a:lnTo>
                  <a:lnTo>
                    <a:pt x="33261" y="164561"/>
                  </a:lnTo>
                  <a:lnTo>
                    <a:pt x="33274" y="164601"/>
                  </a:lnTo>
                  <a:lnTo>
                    <a:pt x="33292" y="164635"/>
                  </a:lnTo>
                  <a:lnTo>
                    <a:pt x="33304" y="164668"/>
                  </a:lnTo>
                  <a:lnTo>
                    <a:pt x="32960" y="165128"/>
                  </a:lnTo>
                  <a:lnTo>
                    <a:pt x="32622" y="165594"/>
                  </a:lnTo>
                  <a:lnTo>
                    <a:pt x="32290" y="166074"/>
                  </a:lnTo>
                  <a:lnTo>
                    <a:pt x="31971" y="166567"/>
                  </a:lnTo>
                  <a:lnTo>
                    <a:pt x="31651" y="167067"/>
                  </a:lnTo>
                  <a:lnTo>
                    <a:pt x="31344" y="167587"/>
                  </a:lnTo>
                  <a:lnTo>
                    <a:pt x="31043" y="168120"/>
                  </a:lnTo>
                  <a:lnTo>
                    <a:pt x="30895" y="168387"/>
                  </a:lnTo>
                  <a:lnTo>
                    <a:pt x="30748" y="168667"/>
                  </a:lnTo>
                  <a:lnTo>
                    <a:pt x="30490" y="169180"/>
                  </a:lnTo>
                  <a:lnTo>
                    <a:pt x="30238" y="169707"/>
                  </a:lnTo>
                  <a:lnTo>
                    <a:pt x="29992" y="170233"/>
                  </a:lnTo>
                  <a:lnTo>
                    <a:pt x="29752" y="170766"/>
                  </a:lnTo>
                  <a:lnTo>
                    <a:pt x="29519" y="171306"/>
                  </a:lnTo>
                  <a:lnTo>
                    <a:pt x="29297" y="171846"/>
                  </a:lnTo>
                  <a:lnTo>
                    <a:pt x="29076" y="172393"/>
                  </a:lnTo>
                  <a:lnTo>
                    <a:pt x="28867" y="172946"/>
                  </a:lnTo>
                  <a:lnTo>
                    <a:pt x="28591" y="173699"/>
                  </a:lnTo>
                  <a:lnTo>
                    <a:pt x="28326" y="174466"/>
                  </a:lnTo>
                  <a:lnTo>
                    <a:pt x="28074" y="175232"/>
                  </a:lnTo>
                  <a:lnTo>
                    <a:pt x="27828" y="176012"/>
                  </a:lnTo>
                  <a:lnTo>
                    <a:pt x="27601" y="176792"/>
                  </a:lnTo>
                  <a:lnTo>
                    <a:pt x="27386" y="177585"/>
                  </a:lnTo>
                  <a:lnTo>
                    <a:pt x="27177" y="178378"/>
                  </a:lnTo>
                  <a:lnTo>
                    <a:pt x="26980" y="179178"/>
                  </a:lnTo>
                  <a:lnTo>
                    <a:pt x="26796" y="179984"/>
                  </a:lnTo>
                  <a:lnTo>
                    <a:pt x="26624" y="180791"/>
                  </a:lnTo>
                  <a:lnTo>
                    <a:pt x="26458" y="181604"/>
                  </a:lnTo>
                  <a:lnTo>
                    <a:pt x="26298" y="182424"/>
                  </a:lnTo>
                  <a:lnTo>
                    <a:pt x="26151" y="183244"/>
                  </a:lnTo>
                  <a:lnTo>
                    <a:pt x="26015" y="184070"/>
                  </a:lnTo>
                  <a:lnTo>
                    <a:pt x="25886" y="184903"/>
                  </a:lnTo>
                  <a:lnTo>
                    <a:pt x="25763" y="185736"/>
                  </a:lnTo>
                  <a:lnTo>
                    <a:pt x="25739" y="185690"/>
                  </a:lnTo>
                  <a:lnTo>
                    <a:pt x="25708" y="185656"/>
                  </a:lnTo>
                  <a:lnTo>
                    <a:pt x="25671" y="185616"/>
                  </a:lnTo>
                  <a:lnTo>
                    <a:pt x="25634" y="185590"/>
                  </a:lnTo>
                  <a:lnTo>
                    <a:pt x="25591" y="185556"/>
                  </a:lnTo>
                  <a:lnTo>
                    <a:pt x="25542" y="185536"/>
                  </a:lnTo>
                  <a:lnTo>
                    <a:pt x="25487" y="185516"/>
                  </a:lnTo>
                  <a:lnTo>
                    <a:pt x="25425" y="185503"/>
                  </a:lnTo>
                  <a:lnTo>
                    <a:pt x="20134" y="184430"/>
                  </a:lnTo>
                  <a:lnTo>
                    <a:pt x="17491" y="183903"/>
                  </a:lnTo>
                  <a:lnTo>
                    <a:pt x="16164" y="183643"/>
                  </a:lnTo>
                  <a:lnTo>
                    <a:pt x="14842" y="183397"/>
                  </a:lnTo>
                  <a:lnTo>
                    <a:pt x="15014" y="182404"/>
                  </a:lnTo>
                  <a:lnTo>
                    <a:pt x="15199" y="181411"/>
                  </a:lnTo>
                  <a:lnTo>
                    <a:pt x="15389" y="180424"/>
                  </a:lnTo>
                  <a:lnTo>
                    <a:pt x="15592" y="179438"/>
                  </a:lnTo>
                  <a:lnTo>
                    <a:pt x="15807" y="178458"/>
                  </a:lnTo>
                  <a:lnTo>
                    <a:pt x="16035" y="177485"/>
                  </a:lnTo>
                  <a:lnTo>
                    <a:pt x="16274" y="176512"/>
                  </a:lnTo>
                  <a:lnTo>
                    <a:pt x="16526" y="175545"/>
                  </a:lnTo>
                  <a:lnTo>
                    <a:pt x="16784" y="174579"/>
                  </a:lnTo>
                  <a:lnTo>
                    <a:pt x="17061" y="173619"/>
                  </a:lnTo>
                  <a:lnTo>
                    <a:pt x="17208" y="173139"/>
                  </a:lnTo>
                  <a:lnTo>
                    <a:pt x="17356" y="172659"/>
                  </a:lnTo>
                  <a:lnTo>
                    <a:pt x="17503" y="172186"/>
                  </a:lnTo>
                  <a:lnTo>
                    <a:pt x="17657" y="171713"/>
                  </a:lnTo>
                  <a:lnTo>
                    <a:pt x="17817" y="171233"/>
                  </a:lnTo>
                  <a:lnTo>
                    <a:pt x="17977" y="170766"/>
                  </a:lnTo>
                  <a:lnTo>
                    <a:pt x="18143" y="170293"/>
                  </a:lnTo>
                  <a:lnTo>
                    <a:pt x="18315" y="169820"/>
                  </a:lnTo>
                  <a:lnTo>
                    <a:pt x="18487" y="169353"/>
                  </a:lnTo>
                  <a:lnTo>
                    <a:pt x="18665" y="168887"/>
                  </a:lnTo>
                  <a:lnTo>
                    <a:pt x="18843" y="168414"/>
                  </a:lnTo>
                  <a:lnTo>
                    <a:pt x="19034" y="167954"/>
                  </a:lnTo>
                  <a:lnTo>
                    <a:pt x="20152" y="168620"/>
                  </a:lnTo>
                  <a:lnTo>
                    <a:pt x="21277" y="169280"/>
                  </a:lnTo>
                  <a:lnTo>
                    <a:pt x="23533" y="170593"/>
                  </a:lnTo>
                  <a:lnTo>
                    <a:pt x="24657" y="171253"/>
                  </a:lnTo>
                  <a:lnTo>
                    <a:pt x="25782" y="171920"/>
                  </a:lnTo>
                  <a:lnTo>
                    <a:pt x="26900" y="172593"/>
                  </a:lnTo>
                  <a:lnTo>
                    <a:pt x="28013" y="173279"/>
                  </a:lnTo>
                  <a:lnTo>
                    <a:pt x="28074" y="173313"/>
                  </a:lnTo>
                  <a:lnTo>
                    <a:pt x="28136" y="173339"/>
                  </a:lnTo>
                  <a:lnTo>
                    <a:pt x="28203" y="173353"/>
                  </a:lnTo>
                  <a:lnTo>
                    <a:pt x="28265" y="173359"/>
                  </a:lnTo>
                  <a:lnTo>
                    <a:pt x="28326" y="173359"/>
                  </a:lnTo>
                  <a:lnTo>
                    <a:pt x="28388" y="173346"/>
                  </a:lnTo>
                  <a:lnTo>
                    <a:pt x="28449" y="173333"/>
                  </a:lnTo>
                  <a:lnTo>
                    <a:pt x="28505" y="173313"/>
                  </a:lnTo>
                  <a:lnTo>
                    <a:pt x="28560" y="173279"/>
                  </a:lnTo>
                  <a:lnTo>
                    <a:pt x="28615" y="173246"/>
                  </a:lnTo>
                  <a:lnTo>
                    <a:pt x="28664" y="173206"/>
                  </a:lnTo>
                  <a:lnTo>
                    <a:pt x="28707" y="173159"/>
                  </a:lnTo>
                  <a:lnTo>
                    <a:pt x="28750" y="173113"/>
                  </a:lnTo>
                  <a:lnTo>
                    <a:pt x="28787" y="173059"/>
                  </a:lnTo>
                  <a:lnTo>
                    <a:pt x="28824" y="172999"/>
                  </a:lnTo>
                  <a:lnTo>
                    <a:pt x="28855" y="172946"/>
                  </a:lnTo>
                  <a:lnTo>
                    <a:pt x="28879" y="172859"/>
                  </a:lnTo>
                  <a:lnTo>
                    <a:pt x="28898" y="172779"/>
                  </a:lnTo>
                  <a:lnTo>
                    <a:pt x="28904" y="172693"/>
                  </a:lnTo>
                  <a:lnTo>
                    <a:pt x="28898" y="172606"/>
                  </a:lnTo>
                  <a:lnTo>
                    <a:pt x="28892" y="172566"/>
                  </a:lnTo>
                  <a:lnTo>
                    <a:pt x="28873" y="172526"/>
                  </a:lnTo>
                  <a:lnTo>
                    <a:pt x="28861" y="172486"/>
                  </a:lnTo>
                  <a:lnTo>
                    <a:pt x="28836" y="172446"/>
                  </a:lnTo>
                  <a:lnTo>
                    <a:pt x="28812" y="172406"/>
                  </a:lnTo>
                  <a:lnTo>
                    <a:pt x="28787" y="172366"/>
                  </a:lnTo>
                  <a:lnTo>
                    <a:pt x="28750" y="172333"/>
                  </a:lnTo>
                  <a:lnTo>
                    <a:pt x="28714" y="172299"/>
                  </a:lnTo>
                  <a:lnTo>
                    <a:pt x="28210" y="171866"/>
                  </a:lnTo>
                  <a:lnTo>
                    <a:pt x="27699" y="171440"/>
                  </a:lnTo>
                  <a:lnTo>
                    <a:pt x="27177" y="171020"/>
                  </a:lnTo>
                  <a:lnTo>
                    <a:pt x="26648" y="170600"/>
                  </a:lnTo>
                  <a:lnTo>
                    <a:pt x="26108" y="170180"/>
                  </a:lnTo>
                  <a:lnTo>
                    <a:pt x="25561" y="169767"/>
                  </a:lnTo>
                  <a:lnTo>
                    <a:pt x="25014" y="169367"/>
                  </a:lnTo>
                  <a:lnTo>
                    <a:pt x="24454" y="168967"/>
                  </a:lnTo>
                  <a:lnTo>
                    <a:pt x="23889" y="168580"/>
                  </a:lnTo>
                  <a:lnTo>
                    <a:pt x="23317" y="168200"/>
                  </a:lnTo>
                  <a:lnTo>
                    <a:pt x="22746" y="167827"/>
                  </a:lnTo>
                  <a:lnTo>
                    <a:pt x="22162" y="167467"/>
                  </a:lnTo>
                  <a:lnTo>
                    <a:pt x="21578" y="167121"/>
                  </a:lnTo>
                  <a:lnTo>
                    <a:pt x="20994" y="166787"/>
                  </a:lnTo>
                  <a:lnTo>
                    <a:pt x="20404" y="166468"/>
                  </a:lnTo>
                  <a:lnTo>
                    <a:pt x="19814" y="166161"/>
                  </a:lnTo>
                  <a:lnTo>
                    <a:pt x="20017" y="165708"/>
                  </a:lnTo>
                  <a:lnTo>
                    <a:pt x="20220" y="165254"/>
                  </a:lnTo>
                  <a:lnTo>
                    <a:pt x="20435" y="164801"/>
                  </a:lnTo>
                  <a:lnTo>
                    <a:pt x="20650" y="164355"/>
                  </a:lnTo>
                  <a:lnTo>
                    <a:pt x="20871" y="163908"/>
                  </a:lnTo>
                  <a:lnTo>
                    <a:pt x="21099" y="163462"/>
                  </a:lnTo>
                  <a:lnTo>
                    <a:pt x="21332" y="163022"/>
                  </a:lnTo>
                  <a:lnTo>
                    <a:pt x="21572" y="162575"/>
                  </a:lnTo>
                  <a:lnTo>
                    <a:pt x="21885" y="162009"/>
                  </a:lnTo>
                  <a:lnTo>
                    <a:pt x="22211" y="161442"/>
                  </a:lnTo>
                  <a:lnTo>
                    <a:pt x="22543" y="160889"/>
                  </a:lnTo>
                  <a:lnTo>
                    <a:pt x="22881" y="160342"/>
                  </a:lnTo>
                  <a:lnTo>
                    <a:pt x="23231" y="159802"/>
                  </a:lnTo>
                  <a:lnTo>
                    <a:pt x="23582" y="159276"/>
                  </a:lnTo>
                  <a:lnTo>
                    <a:pt x="23944" y="158749"/>
                  </a:lnTo>
                  <a:lnTo>
                    <a:pt x="24313" y="158236"/>
                  </a:lnTo>
                  <a:lnTo>
                    <a:pt x="24688" y="157736"/>
                  </a:lnTo>
                  <a:lnTo>
                    <a:pt x="25069" y="157236"/>
                  </a:lnTo>
                  <a:lnTo>
                    <a:pt x="25456" y="156750"/>
                  </a:lnTo>
                  <a:lnTo>
                    <a:pt x="25850" y="156277"/>
                  </a:lnTo>
                  <a:lnTo>
                    <a:pt x="26255" y="155803"/>
                  </a:lnTo>
                  <a:lnTo>
                    <a:pt x="26661" y="155344"/>
                  </a:lnTo>
                  <a:lnTo>
                    <a:pt x="27073" y="154890"/>
                  </a:lnTo>
                  <a:lnTo>
                    <a:pt x="27490" y="154450"/>
                  </a:lnTo>
                  <a:lnTo>
                    <a:pt x="27626" y="154297"/>
                  </a:lnTo>
                  <a:lnTo>
                    <a:pt x="28068" y="153857"/>
                  </a:lnTo>
                  <a:lnTo>
                    <a:pt x="28511" y="153417"/>
                  </a:lnTo>
                  <a:lnTo>
                    <a:pt x="28959" y="152991"/>
                  </a:lnTo>
                  <a:lnTo>
                    <a:pt x="29414" y="152577"/>
                  </a:lnTo>
                  <a:lnTo>
                    <a:pt x="29875" y="152164"/>
                  </a:lnTo>
                  <a:lnTo>
                    <a:pt x="30342" y="151771"/>
                  </a:lnTo>
                  <a:lnTo>
                    <a:pt x="30815" y="151378"/>
                  </a:lnTo>
                  <a:lnTo>
                    <a:pt x="31295" y="150998"/>
                  </a:lnTo>
                  <a:lnTo>
                    <a:pt x="31780" y="150625"/>
                  </a:lnTo>
                  <a:lnTo>
                    <a:pt x="32272" y="150265"/>
                  </a:lnTo>
                  <a:lnTo>
                    <a:pt x="32764" y="149911"/>
                  </a:lnTo>
                  <a:lnTo>
                    <a:pt x="33261" y="149572"/>
                  </a:lnTo>
                  <a:lnTo>
                    <a:pt x="33765" y="149238"/>
                  </a:lnTo>
                  <a:lnTo>
                    <a:pt x="34276" y="148912"/>
                  </a:lnTo>
                  <a:lnTo>
                    <a:pt x="34792" y="148598"/>
                  </a:lnTo>
                  <a:lnTo>
                    <a:pt x="35308" y="148292"/>
                  </a:lnTo>
                  <a:lnTo>
                    <a:pt x="35837" y="147999"/>
                  </a:lnTo>
                  <a:lnTo>
                    <a:pt x="36365" y="147712"/>
                  </a:lnTo>
                  <a:lnTo>
                    <a:pt x="36894" y="147439"/>
                  </a:lnTo>
                  <a:lnTo>
                    <a:pt x="37428" y="147172"/>
                  </a:lnTo>
                  <a:lnTo>
                    <a:pt x="37969" y="146912"/>
                  </a:lnTo>
                  <a:lnTo>
                    <a:pt x="38516" y="146666"/>
                  </a:lnTo>
                  <a:lnTo>
                    <a:pt x="39063" y="146426"/>
                  </a:lnTo>
                  <a:lnTo>
                    <a:pt x="39616" y="146199"/>
                  </a:lnTo>
                  <a:lnTo>
                    <a:pt x="40176" y="145979"/>
                  </a:lnTo>
                  <a:lnTo>
                    <a:pt x="40735" y="145772"/>
                  </a:lnTo>
                  <a:lnTo>
                    <a:pt x="41300" y="145573"/>
                  </a:lnTo>
                  <a:lnTo>
                    <a:pt x="41866" y="145386"/>
                  </a:lnTo>
                  <a:lnTo>
                    <a:pt x="42437" y="145206"/>
                  </a:lnTo>
                  <a:lnTo>
                    <a:pt x="43009" y="145039"/>
                  </a:lnTo>
                  <a:lnTo>
                    <a:pt x="43587" y="144879"/>
                  </a:lnTo>
                  <a:lnTo>
                    <a:pt x="44164" y="144726"/>
                  </a:lnTo>
                  <a:close/>
                  <a:moveTo>
                    <a:pt x="174223" y="169094"/>
                  </a:moveTo>
                  <a:lnTo>
                    <a:pt x="174395" y="169987"/>
                  </a:lnTo>
                  <a:lnTo>
                    <a:pt x="174555" y="170893"/>
                  </a:lnTo>
                  <a:lnTo>
                    <a:pt x="174709" y="171813"/>
                  </a:lnTo>
                  <a:lnTo>
                    <a:pt x="174850" y="172739"/>
                  </a:lnTo>
                  <a:lnTo>
                    <a:pt x="174985" y="173679"/>
                  </a:lnTo>
                  <a:lnTo>
                    <a:pt x="175114" y="174632"/>
                  </a:lnTo>
                  <a:lnTo>
                    <a:pt x="175231" y="175585"/>
                  </a:lnTo>
                  <a:lnTo>
                    <a:pt x="175342" y="176552"/>
                  </a:lnTo>
                  <a:lnTo>
                    <a:pt x="175440" y="177525"/>
                  </a:lnTo>
                  <a:lnTo>
                    <a:pt x="175532" y="178505"/>
                  </a:lnTo>
                  <a:lnTo>
                    <a:pt x="175606" y="179491"/>
                  </a:lnTo>
                  <a:lnTo>
                    <a:pt x="175680" y="180484"/>
                  </a:lnTo>
                  <a:lnTo>
                    <a:pt x="175735" y="181477"/>
                  </a:lnTo>
                  <a:lnTo>
                    <a:pt x="175784" y="182470"/>
                  </a:lnTo>
                  <a:lnTo>
                    <a:pt x="175821" y="183470"/>
                  </a:lnTo>
                  <a:lnTo>
                    <a:pt x="175846" y="184477"/>
                  </a:lnTo>
                  <a:lnTo>
                    <a:pt x="175065" y="184523"/>
                  </a:lnTo>
                  <a:lnTo>
                    <a:pt x="174278" y="184563"/>
                  </a:lnTo>
                  <a:lnTo>
                    <a:pt x="172674" y="184650"/>
                  </a:lnTo>
                  <a:lnTo>
                    <a:pt x="171863" y="184690"/>
                  </a:lnTo>
                  <a:lnTo>
                    <a:pt x="171046" y="184736"/>
                  </a:lnTo>
                  <a:lnTo>
                    <a:pt x="170228" y="184790"/>
                  </a:lnTo>
                  <a:lnTo>
                    <a:pt x="169411" y="184850"/>
                  </a:lnTo>
                  <a:lnTo>
                    <a:pt x="168593" y="184923"/>
                  </a:lnTo>
                  <a:lnTo>
                    <a:pt x="167776" y="185003"/>
                  </a:lnTo>
                  <a:lnTo>
                    <a:pt x="166965" y="185096"/>
                  </a:lnTo>
                  <a:lnTo>
                    <a:pt x="166565" y="185150"/>
                  </a:lnTo>
                  <a:lnTo>
                    <a:pt x="166160" y="185203"/>
                  </a:lnTo>
                  <a:lnTo>
                    <a:pt x="165760" y="185263"/>
                  </a:lnTo>
                  <a:lnTo>
                    <a:pt x="165361" y="185330"/>
                  </a:lnTo>
                  <a:lnTo>
                    <a:pt x="164967" y="185396"/>
                  </a:lnTo>
                  <a:lnTo>
                    <a:pt x="164574" y="185470"/>
                  </a:lnTo>
                  <a:lnTo>
                    <a:pt x="164187" y="185550"/>
                  </a:lnTo>
                  <a:lnTo>
                    <a:pt x="163794" y="185630"/>
                  </a:lnTo>
                  <a:lnTo>
                    <a:pt x="163412" y="185723"/>
                  </a:lnTo>
                  <a:lnTo>
                    <a:pt x="163031" y="185816"/>
                  </a:lnTo>
                  <a:lnTo>
                    <a:pt x="163025" y="185050"/>
                  </a:lnTo>
                  <a:lnTo>
                    <a:pt x="163013" y="184283"/>
                  </a:lnTo>
                  <a:lnTo>
                    <a:pt x="162995" y="183523"/>
                  </a:lnTo>
                  <a:lnTo>
                    <a:pt x="162970" y="182757"/>
                  </a:lnTo>
                  <a:lnTo>
                    <a:pt x="162933" y="181997"/>
                  </a:lnTo>
                  <a:lnTo>
                    <a:pt x="162890" y="181231"/>
                  </a:lnTo>
                  <a:lnTo>
                    <a:pt x="162841" y="180471"/>
                  </a:lnTo>
                  <a:lnTo>
                    <a:pt x="162779" y="179718"/>
                  </a:lnTo>
                  <a:lnTo>
                    <a:pt x="162712" y="178958"/>
                  </a:lnTo>
                  <a:lnTo>
                    <a:pt x="162638" y="178205"/>
                  </a:lnTo>
                  <a:lnTo>
                    <a:pt x="162552" y="177458"/>
                  </a:lnTo>
                  <a:lnTo>
                    <a:pt x="162460" y="176712"/>
                  </a:lnTo>
                  <a:lnTo>
                    <a:pt x="162362" y="175972"/>
                  </a:lnTo>
                  <a:lnTo>
                    <a:pt x="162251" y="175232"/>
                  </a:lnTo>
                  <a:lnTo>
                    <a:pt x="162134" y="174499"/>
                  </a:lnTo>
                  <a:lnTo>
                    <a:pt x="162005" y="173772"/>
                  </a:lnTo>
                  <a:lnTo>
                    <a:pt x="162005" y="173772"/>
                  </a:lnTo>
                  <a:lnTo>
                    <a:pt x="162122" y="173792"/>
                  </a:lnTo>
                  <a:lnTo>
                    <a:pt x="162177" y="173799"/>
                  </a:lnTo>
                  <a:lnTo>
                    <a:pt x="162294" y="173799"/>
                  </a:lnTo>
                  <a:lnTo>
                    <a:pt x="162355" y="173786"/>
                  </a:lnTo>
                  <a:lnTo>
                    <a:pt x="162417" y="173766"/>
                  </a:lnTo>
                  <a:lnTo>
                    <a:pt x="162478" y="173739"/>
                  </a:lnTo>
                  <a:lnTo>
                    <a:pt x="163197" y="173419"/>
                  </a:lnTo>
                  <a:lnTo>
                    <a:pt x="163923" y="173113"/>
                  </a:lnTo>
                  <a:lnTo>
                    <a:pt x="164654" y="172806"/>
                  </a:lnTo>
                  <a:lnTo>
                    <a:pt x="165385" y="172506"/>
                  </a:lnTo>
                  <a:lnTo>
                    <a:pt x="166117" y="172213"/>
                  </a:lnTo>
                  <a:lnTo>
                    <a:pt x="166848" y="171926"/>
                  </a:lnTo>
                  <a:lnTo>
                    <a:pt x="168323" y="171353"/>
                  </a:lnTo>
                  <a:lnTo>
                    <a:pt x="171279" y="170240"/>
                  </a:lnTo>
                  <a:lnTo>
                    <a:pt x="172754" y="169673"/>
                  </a:lnTo>
                  <a:lnTo>
                    <a:pt x="173492" y="169387"/>
                  </a:lnTo>
                  <a:lnTo>
                    <a:pt x="174223" y="169094"/>
                  </a:lnTo>
                  <a:close/>
                  <a:moveTo>
                    <a:pt x="14578" y="185090"/>
                  </a:moveTo>
                  <a:lnTo>
                    <a:pt x="15893" y="185303"/>
                  </a:lnTo>
                  <a:lnTo>
                    <a:pt x="17208" y="185510"/>
                  </a:lnTo>
                  <a:lnTo>
                    <a:pt x="19845" y="185923"/>
                  </a:lnTo>
                  <a:lnTo>
                    <a:pt x="22475" y="186323"/>
                  </a:lnTo>
                  <a:lnTo>
                    <a:pt x="25106" y="186729"/>
                  </a:lnTo>
                  <a:lnTo>
                    <a:pt x="25192" y="186743"/>
                  </a:lnTo>
                  <a:lnTo>
                    <a:pt x="25278" y="186736"/>
                  </a:lnTo>
                  <a:lnTo>
                    <a:pt x="25352" y="186723"/>
                  </a:lnTo>
                  <a:lnTo>
                    <a:pt x="25425" y="186696"/>
                  </a:lnTo>
                  <a:lnTo>
                    <a:pt x="25493" y="186663"/>
                  </a:lnTo>
                  <a:lnTo>
                    <a:pt x="25555" y="186616"/>
                  </a:lnTo>
                  <a:lnTo>
                    <a:pt x="25604" y="186569"/>
                  </a:lnTo>
                  <a:lnTo>
                    <a:pt x="25653" y="186516"/>
                  </a:lnTo>
                  <a:lnTo>
                    <a:pt x="25567" y="187216"/>
                  </a:lnTo>
                  <a:lnTo>
                    <a:pt x="25481" y="187916"/>
                  </a:lnTo>
                  <a:lnTo>
                    <a:pt x="25407" y="188622"/>
                  </a:lnTo>
                  <a:lnTo>
                    <a:pt x="25333" y="189322"/>
                  </a:lnTo>
                  <a:lnTo>
                    <a:pt x="25266" y="190029"/>
                  </a:lnTo>
                  <a:lnTo>
                    <a:pt x="25204" y="190735"/>
                  </a:lnTo>
                  <a:lnTo>
                    <a:pt x="25143" y="191442"/>
                  </a:lnTo>
                  <a:lnTo>
                    <a:pt x="25094" y="192148"/>
                  </a:lnTo>
                  <a:lnTo>
                    <a:pt x="25044" y="192855"/>
                  </a:lnTo>
                  <a:lnTo>
                    <a:pt x="24995" y="193561"/>
                  </a:lnTo>
                  <a:lnTo>
                    <a:pt x="24958" y="194268"/>
                  </a:lnTo>
                  <a:lnTo>
                    <a:pt x="24921" y="194974"/>
                  </a:lnTo>
                  <a:lnTo>
                    <a:pt x="24891" y="195681"/>
                  </a:lnTo>
                  <a:lnTo>
                    <a:pt x="24860" y="196387"/>
                  </a:lnTo>
                  <a:lnTo>
                    <a:pt x="24811" y="197793"/>
                  </a:lnTo>
                  <a:lnTo>
                    <a:pt x="24756" y="197773"/>
                  </a:lnTo>
                  <a:lnTo>
                    <a:pt x="24731" y="197760"/>
                  </a:lnTo>
                  <a:lnTo>
                    <a:pt x="24706" y="197760"/>
                  </a:lnTo>
                  <a:lnTo>
                    <a:pt x="23293" y="197547"/>
                  </a:lnTo>
                  <a:lnTo>
                    <a:pt x="21873" y="197340"/>
                  </a:lnTo>
                  <a:lnTo>
                    <a:pt x="20441" y="197140"/>
                  </a:lnTo>
                  <a:lnTo>
                    <a:pt x="19722" y="197047"/>
                  </a:lnTo>
                  <a:lnTo>
                    <a:pt x="19003" y="196960"/>
                  </a:lnTo>
                  <a:lnTo>
                    <a:pt x="18284" y="196874"/>
                  </a:lnTo>
                  <a:lnTo>
                    <a:pt x="17559" y="196794"/>
                  </a:lnTo>
                  <a:lnTo>
                    <a:pt x="16840" y="196720"/>
                  </a:lnTo>
                  <a:lnTo>
                    <a:pt x="16121" y="196654"/>
                  </a:lnTo>
                  <a:lnTo>
                    <a:pt x="15402" y="196594"/>
                  </a:lnTo>
                  <a:lnTo>
                    <a:pt x="14682" y="196540"/>
                  </a:lnTo>
                  <a:lnTo>
                    <a:pt x="13963" y="196500"/>
                  </a:lnTo>
                  <a:lnTo>
                    <a:pt x="13250" y="196467"/>
                  </a:lnTo>
                  <a:lnTo>
                    <a:pt x="13386" y="195034"/>
                  </a:lnTo>
                  <a:lnTo>
                    <a:pt x="13527" y="193608"/>
                  </a:lnTo>
                  <a:lnTo>
                    <a:pt x="13675" y="192181"/>
                  </a:lnTo>
                  <a:lnTo>
                    <a:pt x="13828" y="190755"/>
                  </a:lnTo>
                  <a:lnTo>
                    <a:pt x="13994" y="189335"/>
                  </a:lnTo>
                  <a:lnTo>
                    <a:pt x="14179" y="187916"/>
                  </a:lnTo>
                  <a:lnTo>
                    <a:pt x="14271" y="187209"/>
                  </a:lnTo>
                  <a:lnTo>
                    <a:pt x="14369" y="186503"/>
                  </a:lnTo>
                  <a:lnTo>
                    <a:pt x="14474" y="185796"/>
                  </a:lnTo>
                  <a:lnTo>
                    <a:pt x="14578" y="185090"/>
                  </a:lnTo>
                  <a:close/>
                  <a:moveTo>
                    <a:pt x="175864" y="185883"/>
                  </a:moveTo>
                  <a:lnTo>
                    <a:pt x="175864" y="186663"/>
                  </a:lnTo>
                  <a:lnTo>
                    <a:pt x="175852" y="187436"/>
                  </a:lnTo>
                  <a:lnTo>
                    <a:pt x="175839" y="188216"/>
                  </a:lnTo>
                  <a:lnTo>
                    <a:pt x="175821" y="188989"/>
                  </a:lnTo>
                  <a:lnTo>
                    <a:pt x="175790" y="189755"/>
                  </a:lnTo>
                  <a:lnTo>
                    <a:pt x="175753" y="190528"/>
                  </a:lnTo>
                  <a:lnTo>
                    <a:pt x="175704" y="191295"/>
                  </a:lnTo>
                  <a:lnTo>
                    <a:pt x="175655" y="192055"/>
                  </a:lnTo>
                  <a:lnTo>
                    <a:pt x="175594" y="192815"/>
                  </a:lnTo>
                  <a:lnTo>
                    <a:pt x="175526" y="193568"/>
                  </a:lnTo>
                  <a:lnTo>
                    <a:pt x="175446" y="194321"/>
                  </a:lnTo>
                  <a:lnTo>
                    <a:pt x="175360" y="195067"/>
                  </a:lnTo>
                  <a:lnTo>
                    <a:pt x="175268" y="195807"/>
                  </a:lnTo>
                  <a:lnTo>
                    <a:pt x="175163" y="196540"/>
                  </a:lnTo>
                  <a:lnTo>
                    <a:pt x="175053" y="197273"/>
                  </a:lnTo>
                  <a:lnTo>
                    <a:pt x="174930" y="197993"/>
                  </a:lnTo>
                  <a:lnTo>
                    <a:pt x="174174" y="198060"/>
                  </a:lnTo>
                  <a:lnTo>
                    <a:pt x="173424" y="198107"/>
                  </a:lnTo>
                  <a:lnTo>
                    <a:pt x="172680" y="198147"/>
                  </a:lnTo>
                  <a:lnTo>
                    <a:pt x="171931" y="198180"/>
                  </a:lnTo>
                  <a:lnTo>
                    <a:pt x="171187" y="198200"/>
                  </a:lnTo>
                  <a:lnTo>
                    <a:pt x="170443" y="198213"/>
                  </a:lnTo>
                  <a:lnTo>
                    <a:pt x="169700" y="198220"/>
                  </a:lnTo>
                  <a:lnTo>
                    <a:pt x="165975" y="198220"/>
                  </a:lnTo>
                  <a:lnTo>
                    <a:pt x="165226" y="198227"/>
                  </a:lnTo>
                  <a:lnTo>
                    <a:pt x="164476" y="198233"/>
                  </a:lnTo>
                  <a:lnTo>
                    <a:pt x="163726" y="198253"/>
                  </a:lnTo>
                  <a:lnTo>
                    <a:pt x="162970" y="198273"/>
                  </a:lnTo>
                  <a:lnTo>
                    <a:pt x="162890" y="198280"/>
                  </a:lnTo>
                  <a:lnTo>
                    <a:pt x="162816" y="198293"/>
                  </a:lnTo>
                  <a:lnTo>
                    <a:pt x="162743" y="198320"/>
                  </a:lnTo>
                  <a:lnTo>
                    <a:pt x="162681" y="198347"/>
                  </a:lnTo>
                  <a:lnTo>
                    <a:pt x="162620" y="198380"/>
                  </a:lnTo>
                  <a:lnTo>
                    <a:pt x="162558" y="198420"/>
                  </a:lnTo>
                  <a:lnTo>
                    <a:pt x="162503" y="198467"/>
                  </a:lnTo>
                  <a:lnTo>
                    <a:pt x="162454" y="198513"/>
                  </a:lnTo>
                  <a:lnTo>
                    <a:pt x="162411" y="198567"/>
                  </a:lnTo>
                  <a:lnTo>
                    <a:pt x="162368" y="198627"/>
                  </a:lnTo>
                  <a:lnTo>
                    <a:pt x="162331" y="198686"/>
                  </a:lnTo>
                  <a:lnTo>
                    <a:pt x="162300" y="198753"/>
                  </a:lnTo>
                  <a:lnTo>
                    <a:pt x="162276" y="198820"/>
                  </a:lnTo>
                  <a:lnTo>
                    <a:pt x="162251" y="198893"/>
                  </a:lnTo>
                  <a:lnTo>
                    <a:pt x="162232" y="198966"/>
                  </a:lnTo>
                  <a:lnTo>
                    <a:pt x="162220" y="199040"/>
                  </a:lnTo>
                  <a:lnTo>
                    <a:pt x="162208" y="199113"/>
                  </a:lnTo>
                  <a:lnTo>
                    <a:pt x="162202" y="199186"/>
                  </a:lnTo>
                  <a:lnTo>
                    <a:pt x="162202" y="199260"/>
                  </a:lnTo>
                  <a:lnTo>
                    <a:pt x="162208" y="199333"/>
                  </a:lnTo>
                  <a:lnTo>
                    <a:pt x="162220" y="199406"/>
                  </a:lnTo>
                  <a:lnTo>
                    <a:pt x="162239" y="199473"/>
                  </a:lnTo>
                  <a:lnTo>
                    <a:pt x="162263" y="199540"/>
                  </a:lnTo>
                  <a:lnTo>
                    <a:pt x="162294" y="199606"/>
                  </a:lnTo>
                  <a:lnTo>
                    <a:pt x="162325" y="199666"/>
                  </a:lnTo>
                  <a:lnTo>
                    <a:pt x="162368" y="199720"/>
                  </a:lnTo>
                  <a:lnTo>
                    <a:pt x="162417" y="199773"/>
                  </a:lnTo>
                  <a:lnTo>
                    <a:pt x="162472" y="199820"/>
                  </a:lnTo>
                  <a:lnTo>
                    <a:pt x="162534" y="199866"/>
                  </a:lnTo>
                  <a:lnTo>
                    <a:pt x="162601" y="199900"/>
                  </a:lnTo>
                  <a:lnTo>
                    <a:pt x="162675" y="199926"/>
                  </a:lnTo>
                  <a:lnTo>
                    <a:pt x="162755" y="199953"/>
                  </a:lnTo>
                  <a:lnTo>
                    <a:pt x="163111" y="200026"/>
                  </a:lnTo>
                  <a:lnTo>
                    <a:pt x="163468" y="200093"/>
                  </a:lnTo>
                  <a:lnTo>
                    <a:pt x="163824" y="200153"/>
                  </a:lnTo>
                  <a:lnTo>
                    <a:pt x="164187" y="200199"/>
                  </a:lnTo>
                  <a:lnTo>
                    <a:pt x="164549" y="200246"/>
                  </a:lnTo>
                  <a:lnTo>
                    <a:pt x="164918" y="200286"/>
                  </a:lnTo>
                  <a:lnTo>
                    <a:pt x="165287" y="200319"/>
                  </a:lnTo>
                  <a:lnTo>
                    <a:pt x="165662" y="200339"/>
                  </a:lnTo>
                  <a:lnTo>
                    <a:pt x="166031" y="200359"/>
                  </a:lnTo>
                  <a:lnTo>
                    <a:pt x="166406" y="200373"/>
                  </a:lnTo>
                  <a:lnTo>
                    <a:pt x="166780" y="200379"/>
                  </a:lnTo>
                  <a:lnTo>
                    <a:pt x="167536" y="200379"/>
                  </a:lnTo>
                  <a:lnTo>
                    <a:pt x="167911" y="200366"/>
                  </a:lnTo>
                  <a:lnTo>
                    <a:pt x="168292" y="200353"/>
                  </a:lnTo>
                  <a:lnTo>
                    <a:pt x="168667" y="200333"/>
                  </a:lnTo>
                  <a:lnTo>
                    <a:pt x="169048" y="200306"/>
                  </a:lnTo>
                  <a:lnTo>
                    <a:pt x="169429" y="200279"/>
                  </a:lnTo>
                  <a:lnTo>
                    <a:pt x="169810" y="200246"/>
                  </a:lnTo>
                  <a:lnTo>
                    <a:pt x="170185" y="200206"/>
                  </a:lnTo>
                  <a:lnTo>
                    <a:pt x="170566" y="200159"/>
                  </a:lnTo>
                  <a:lnTo>
                    <a:pt x="170941" y="200113"/>
                  </a:lnTo>
                  <a:lnTo>
                    <a:pt x="171697" y="200013"/>
                  </a:lnTo>
                  <a:lnTo>
                    <a:pt x="172447" y="199893"/>
                  </a:lnTo>
                  <a:lnTo>
                    <a:pt x="173191" y="199760"/>
                  </a:lnTo>
                  <a:lnTo>
                    <a:pt x="173928" y="199620"/>
                  </a:lnTo>
                  <a:lnTo>
                    <a:pt x="174653" y="199466"/>
                  </a:lnTo>
                  <a:lnTo>
                    <a:pt x="174537" y="200033"/>
                  </a:lnTo>
                  <a:lnTo>
                    <a:pt x="174407" y="200593"/>
                  </a:lnTo>
                  <a:lnTo>
                    <a:pt x="174278" y="201146"/>
                  </a:lnTo>
                  <a:lnTo>
                    <a:pt x="174143" y="201692"/>
                  </a:lnTo>
                  <a:lnTo>
                    <a:pt x="174002" y="202232"/>
                  </a:lnTo>
                  <a:lnTo>
                    <a:pt x="173854" y="202766"/>
                  </a:lnTo>
                  <a:lnTo>
                    <a:pt x="173701" y="203299"/>
                  </a:lnTo>
                  <a:lnTo>
                    <a:pt x="173535" y="203819"/>
                  </a:lnTo>
                  <a:lnTo>
                    <a:pt x="173369" y="204338"/>
                  </a:lnTo>
                  <a:lnTo>
                    <a:pt x="173197" y="204845"/>
                  </a:lnTo>
                  <a:lnTo>
                    <a:pt x="173018" y="205345"/>
                  </a:lnTo>
                  <a:lnTo>
                    <a:pt x="172828" y="205845"/>
                  </a:lnTo>
                  <a:lnTo>
                    <a:pt x="172637" y="206331"/>
                  </a:lnTo>
                  <a:lnTo>
                    <a:pt x="172435" y="206811"/>
                  </a:lnTo>
                  <a:lnTo>
                    <a:pt x="172226" y="207284"/>
                  </a:lnTo>
                  <a:lnTo>
                    <a:pt x="172011" y="207744"/>
                  </a:lnTo>
                  <a:lnTo>
                    <a:pt x="171617" y="207684"/>
                  </a:lnTo>
                  <a:lnTo>
                    <a:pt x="171218" y="207631"/>
                  </a:lnTo>
                  <a:lnTo>
                    <a:pt x="170824" y="207591"/>
                  </a:lnTo>
                  <a:lnTo>
                    <a:pt x="170425" y="207551"/>
                  </a:lnTo>
                  <a:lnTo>
                    <a:pt x="170019" y="207524"/>
                  </a:lnTo>
                  <a:lnTo>
                    <a:pt x="169620" y="207504"/>
                  </a:lnTo>
                  <a:lnTo>
                    <a:pt x="169214" y="207498"/>
                  </a:lnTo>
                  <a:lnTo>
                    <a:pt x="168809" y="207491"/>
                  </a:lnTo>
                  <a:lnTo>
                    <a:pt x="168397" y="207498"/>
                  </a:lnTo>
                  <a:lnTo>
                    <a:pt x="167991" y="207511"/>
                  </a:lnTo>
                  <a:lnTo>
                    <a:pt x="167579" y="207538"/>
                  </a:lnTo>
                  <a:lnTo>
                    <a:pt x="167174" y="207564"/>
                  </a:lnTo>
                  <a:lnTo>
                    <a:pt x="166762" y="207604"/>
                  </a:lnTo>
                  <a:lnTo>
                    <a:pt x="166356" y="207651"/>
                  </a:lnTo>
                  <a:lnTo>
                    <a:pt x="165945" y="207711"/>
                  </a:lnTo>
                  <a:lnTo>
                    <a:pt x="165539" y="207771"/>
                  </a:lnTo>
                  <a:lnTo>
                    <a:pt x="165133" y="207844"/>
                  </a:lnTo>
                  <a:lnTo>
                    <a:pt x="164722" y="207924"/>
                  </a:lnTo>
                  <a:lnTo>
                    <a:pt x="164316" y="208018"/>
                  </a:lnTo>
                  <a:lnTo>
                    <a:pt x="163916" y="208111"/>
                  </a:lnTo>
                  <a:lnTo>
                    <a:pt x="163511" y="208218"/>
                  </a:lnTo>
                  <a:lnTo>
                    <a:pt x="163111" y="208331"/>
                  </a:lnTo>
                  <a:lnTo>
                    <a:pt x="162712" y="208451"/>
                  </a:lnTo>
                  <a:lnTo>
                    <a:pt x="162319" y="208577"/>
                  </a:lnTo>
                  <a:lnTo>
                    <a:pt x="161919" y="208717"/>
                  </a:lnTo>
                  <a:lnTo>
                    <a:pt x="161532" y="208864"/>
                  </a:lnTo>
                  <a:lnTo>
                    <a:pt x="161145" y="209017"/>
                  </a:lnTo>
                  <a:lnTo>
                    <a:pt x="160757" y="209177"/>
                  </a:lnTo>
                  <a:lnTo>
                    <a:pt x="160376" y="209344"/>
                  </a:lnTo>
                  <a:lnTo>
                    <a:pt x="159995" y="209524"/>
                  </a:lnTo>
                  <a:lnTo>
                    <a:pt x="159620" y="209711"/>
                  </a:lnTo>
                  <a:lnTo>
                    <a:pt x="159252" y="209904"/>
                  </a:lnTo>
                  <a:lnTo>
                    <a:pt x="159461" y="209331"/>
                  </a:lnTo>
                  <a:lnTo>
                    <a:pt x="159670" y="208737"/>
                  </a:lnTo>
                  <a:lnTo>
                    <a:pt x="159866" y="208131"/>
                  </a:lnTo>
                  <a:lnTo>
                    <a:pt x="160063" y="207504"/>
                  </a:lnTo>
                  <a:lnTo>
                    <a:pt x="160254" y="206871"/>
                  </a:lnTo>
                  <a:lnTo>
                    <a:pt x="160444" y="206218"/>
                  </a:lnTo>
                  <a:lnTo>
                    <a:pt x="160622" y="205552"/>
                  </a:lnTo>
                  <a:lnTo>
                    <a:pt x="160801" y="204872"/>
                  </a:lnTo>
                  <a:lnTo>
                    <a:pt x="160966" y="204179"/>
                  </a:lnTo>
                  <a:lnTo>
                    <a:pt x="161132" y="203472"/>
                  </a:lnTo>
                  <a:lnTo>
                    <a:pt x="161292" y="202752"/>
                  </a:lnTo>
                  <a:lnTo>
                    <a:pt x="161446" y="202026"/>
                  </a:lnTo>
                  <a:lnTo>
                    <a:pt x="161587" y="201286"/>
                  </a:lnTo>
                  <a:lnTo>
                    <a:pt x="161729" y="200533"/>
                  </a:lnTo>
                  <a:lnTo>
                    <a:pt x="161864" y="199773"/>
                  </a:lnTo>
                  <a:lnTo>
                    <a:pt x="161987" y="199006"/>
                  </a:lnTo>
                  <a:lnTo>
                    <a:pt x="162097" y="198320"/>
                  </a:lnTo>
                  <a:lnTo>
                    <a:pt x="162196" y="197627"/>
                  </a:lnTo>
                  <a:lnTo>
                    <a:pt x="162294" y="196927"/>
                  </a:lnTo>
                  <a:lnTo>
                    <a:pt x="162386" y="196220"/>
                  </a:lnTo>
                  <a:lnTo>
                    <a:pt x="162466" y="195514"/>
                  </a:lnTo>
                  <a:lnTo>
                    <a:pt x="162546" y="194794"/>
                  </a:lnTo>
                  <a:lnTo>
                    <a:pt x="162620" y="194074"/>
                  </a:lnTo>
                  <a:lnTo>
                    <a:pt x="162693" y="193348"/>
                  </a:lnTo>
                  <a:lnTo>
                    <a:pt x="162755" y="192615"/>
                  </a:lnTo>
                  <a:lnTo>
                    <a:pt x="162810" y="191881"/>
                  </a:lnTo>
                  <a:lnTo>
                    <a:pt x="162859" y="191142"/>
                  </a:lnTo>
                  <a:lnTo>
                    <a:pt x="162902" y="190402"/>
                  </a:lnTo>
                  <a:lnTo>
                    <a:pt x="162939" y="189662"/>
                  </a:lnTo>
                  <a:lnTo>
                    <a:pt x="162970" y="188915"/>
                  </a:lnTo>
                  <a:lnTo>
                    <a:pt x="162995" y="188169"/>
                  </a:lnTo>
                  <a:lnTo>
                    <a:pt x="163013" y="187429"/>
                  </a:lnTo>
                  <a:lnTo>
                    <a:pt x="163406" y="187436"/>
                  </a:lnTo>
                  <a:lnTo>
                    <a:pt x="163800" y="187443"/>
                  </a:lnTo>
                  <a:lnTo>
                    <a:pt x="164193" y="187443"/>
                  </a:lnTo>
                  <a:lnTo>
                    <a:pt x="164593" y="187436"/>
                  </a:lnTo>
                  <a:lnTo>
                    <a:pt x="164992" y="187423"/>
                  </a:lnTo>
                  <a:lnTo>
                    <a:pt x="165391" y="187403"/>
                  </a:lnTo>
                  <a:lnTo>
                    <a:pt x="165791" y="187383"/>
                  </a:lnTo>
                  <a:lnTo>
                    <a:pt x="166197" y="187356"/>
                  </a:lnTo>
                  <a:lnTo>
                    <a:pt x="166602" y="187323"/>
                  </a:lnTo>
                  <a:lnTo>
                    <a:pt x="167008" y="187283"/>
                  </a:lnTo>
                  <a:lnTo>
                    <a:pt x="167819" y="187196"/>
                  </a:lnTo>
                  <a:lnTo>
                    <a:pt x="168636" y="187089"/>
                  </a:lnTo>
                  <a:lnTo>
                    <a:pt x="169448" y="186976"/>
                  </a:lnTo>
                  <a:lnTo>
                    <a:pt x="170265" y="186856"/>
                  </a:lnTo>
                  <a:lnTo>
                    <a:pt x="171076" y="186723"/>
                  </a:lnTo>
                  <a:lnTo>
                    <a:pt x="171888" y="186583"/>
                  </a:lnTo>
                  <a:lnTo>
                    <a:pt x="172699" y="186443"/>
                  </a:lnTo>
                  <a:lnTo>
                    <a:pt x="174297" y="186156"/>
                  </a:lnTo>
                  <a:lnTo>
                    <a:pt x="175084" y="186016"/>
                  </a:lnTo>
                  <a:lnTo>
                    <a:pt x="175864" y="185883"/>
                  </a:lnTo>
                  <a:close/>
                  <a:moveTo>
                    <a:pt x="13054" y="198640"/>
                  </a:moveTo>
                  <a:lnTo>
                    <a:pt x="13761" y="198713"/>
                  </a:lnTo>
                  <a:lnTo>
                    <a:pt x="14474" y="198786"/>
                  </a:lnTo>
                  <a:lnTo>
                    <a:pt x="15193" y="198846"/>
                  </a:lnTo>
                  <a:lnTo>
                    <a:pt x="15906" y="198900"/>
                  </a:lnTo>
                  <a:lnTo>
                    <a:pt x="16631" y="198946"/>
                  </a:lnTo>
                  <a:lnTo>
                    <a:pt x="17350" y="198986"/>
                  </a:lnTo>
                  <a:lnTo>
                    <a:pt x="18069" y="199020"/>
                  </a:lnTo>
                  <a:lnTo>
                    <a:pt x="18794" y="199046"/>
                  </a:lnTo>
                  <a:lnTo>
                    <a:pt x="19513" y="199073"/>
                  </a:lnTo>
                  <a:lnTo>
                    <a:pt x="20238" y="199093"/>
                  </a:lnTo>
                  <a:lnTo>
                    <a:pt x="21676" y="199120"/>
                  </a:lnTo>
                  <a:lnTo>
                    <a:pt x="23102" y="199140"/>
                  </a:lnTo>
                  <a:lnTo>
                    <a:pt x="24522" y="199153"/>
                  </a:lnTo>
                  <a:lnTo>
                    <a:pt x="24590" y="199153"/>
                  </a:lnTo>
                  <a:lnTo>
                    <a:pt x="24651" y="199140"/>
                  </a:lnTo>
                  <a:lnTo>
                    <a:pt x="24713" y="199120"/>
                  </a:lnTo>
                  <a:lnTo>
                    <a:pt x="24768" y="199086"/>
                  </a:lnTo>
                  <a:lnTo>
                    <a:pt x="24737" y="200486"/>
                  </a:lnTo>
                  <a:lnTo>
                    <a:pt x="24719" y="201872"/>
                  </a:lnTo>
                  <a:lnTo>
                    <a:pt x="24713" y="203252"/>
                  </a:lnTo>
                  <a:lnTo>
                    <a:pt x="24706" y="204625"/>
                  </a:lnTo>
                  <a:lnTo>
                    <a:pt x="24713" y="205978"/>
                  </a:lnTo>
                  <a:lnTo>
                    <a:pt x="24725" y="207324"/>
                  </a:lnTo>
                  <a:lnTo>
                    <a:pt x="24756" y="209970"/>
                  </a:lnTo>
                  <a:lnTo>
                    <a:pt x="24756" y="210044"/>
                  </a:lnTo>
                  <a:lnTo>
                    <a:pt x="24762" y="210110"/>
                  </a:lnTo>
                  <a:lnTo>
                    <a:pt x="24768" y="210177"/>
                  </a:lnTo>
                  <a:lnTo>
                    <a:pt x="24780" y="210244"/>
                  </a:lnTo>
                  <a:lnTo>
                    <a:pt x="24817" y="210370"/>
                  </a:lnTo>
                  <a:lnTo>
                    <a:pt x="24860" y="210484"/>
                  </a:lnTo>
                  <a:lnTo>
                    <a:pt x="24479" y="210317"/>
                  </a:lnTo>
                  <a:lnTo>
                    <a:pt x="24098" y="210150"/>
                  </a:lnTo>
                  <a:lnTo>
                    <a:pt x="23711" y="210004"/>
                  </a:lnTo>
                  <a:lnTo>
                    <a:pt x="23324" y="209857"/>
                  </a:lnTo>
                  <a:lnTo>
                    <a:pt x="22936" y="209724"/>
                  </a:lnTo>
                  <a:lnTo>
                    <a:pt x="22543" y="209604"/>
                  </a:lnTo>
                  <a:lnTo>
                    <a:pt x="22150" y="209484"/>
                  </a:lnTo>
                  <a:lnTo>
                    <a:pt x="21750" y="209377"/>
                  </a:lnTo>
                  <a:lnTo>
                    <a:pt x="21351" y="209284"/>
                  </a:lnTo>
                  <a:lnTo>
                    <a:pt x="20951" y="209197"/>
                  </a:lnTo>
                  <a:lnTo>
                    <a:pt x="20546" y="209117"/>
                  </a:lnTo>
                  <a:lnTo>
                    <a:pt x="20140" y="209051"/>
                  </a:lnTo>
                  <a:lnTo>
                    <a:pt x="19741" y="208991"/>
                  </a:lnTo>
                  <a:lnTo>
                    <a:pt x="19329" y="208937"/>
                  </a:lnTo>
                  <a:lnTo>
                    <a:pt x="18923" y="208897"/>
                  </a:lnTo>
                  <a:lnTo>
                    <a:pt x="18518" y="208864"/>
                  </a:lnTo>
                  <a:lnTo>
                    <a:pt x="18112" y="208837"/>
                  </a:lnTo>
                  <a:lnTo>
                    <a:pt x="17700" y="208824"/>
                  </a:lnTo>
                  <a:lnTo>
                    <a:pt x="17294" y="208817"/>
                  </a:lnTo>
                  <a:lnTo>
                    <a:pt x="16889" y="208824"/>
                  </a:lnTo>
                  <a:lnTo>
                    <a:pt x="16477" y="208837"/>
                  </a:lnTo>
                  <a:lnTo>
                    <a:pt x="16071" y="208864"/>
                  </a:lnTo>
                  <a:lnTo>
                    <a:pt x="15666" y="208891"/>
                  </a:lnTo>
                  <a:lnTo>
                    <a:pt x="15260" y="208937"/>
                  </a:lnTo>
                  <a:lnTo>
                    <a:pt x="14855" y="208984"/>
                  </a:lnTo>
                  <a:lnTo>
                    <a:pt x="14455" y="209044"/>
                  </a:lnTo>
                  <a:lnTo>
                    <a:pt x="14049" y="209117"/>
                  </a:lnTo>
                  <a:lnTo>
                    <a:pt x="13650" y="209197"/>
                  </a:lnTo>
                  <a:lnTo>
                    <a:pt x="13250" y="209284"/>
                  </a:lnTo>
                  <a:lnTo>
                    <a:pt x="12857" y="209384"/>
                  </a:lnTo>
                  <a:lnTo>
                    <a:pt x="12464" y="209491"/>
                  </a:lnTo>
                  <a:lnTo>
                    <a:pt x="12070" y="209604"/>
                  </a:lnTo>
                  <a:lnTo>
                    <a:pt x="12206" y="208238"/>
                  </a:lnTo>
                  <a:lnTo>
                    <a:pt x="12335" y="206871"/>
                  </a:lnTo>
                  <a:lnTo>
                    <a:pt x="12458" y="205505"/>
                  </a:lnTo>
                  <a:lnTo>
                    <a:pt x="12581" y="204132"/>
                  </a:lnTo>
                  <a:lnTo>
                    <a:pt x="12814" y="201386"/>
                  </a:lnTo>
                  <a:lnTo>
                    <a:pt x="13054" y="198640"/>
                  </a:lnTo>
                  <a:close/>
                  <a:moveTo>
                    <a:pt x="168415" y="209677"/>
                  </a:moveTo>
                  <a:lnTo>
                    <a:pt x="168747" y="209691"/>
                  </a:lnTo>
                  <a:lnTo>
                    <a:pt x="169085" y="209704"/>
                  </a:lnTo>
                  <a:lnTo>
                    <a:pt x="169417" y="209724"/>
                  </a:lnTo>
                  <a:lnTo>
                    <a:pt x="169749" y="209751"/>
                  </a:lnTo>
                  <a:lnTo>
                    <a:pt x="170081" y="209791"/>
                  </a:lnTo>
                  <a:lnTo>
                    <a:pt x="170413" y="209830"/>
                  </a:lnTo>
                  <a:lnTo>
                    <a:pt x="170745" y="209877"/>
                  </a:lnTo>
                  <a:lnTo>
                    <a:pt x="171070" y="209937"/>
                  </a:lnTo>
                  <a:lnTo>
                    <a:pt x="171396" y="209997"/>
                  </a:lnTo>
                  <a:lnTo>
                    <a:pt x="171716" y="210070"/>
                  </a:lnTo>
                  <a:lnTo>
                    <a:pt x="172035" y="210144"/>
                  </a:lnTo>
                  <a:lnTo>
                    <a:pt x="172355" y="210230"/>
                  </a:lnTo>
                  <a:lnTo>
                    <a:pt x="172674" y="210317"/>
                  </a:lnTo>
                  <a:lnTo>
                    <a:pt x="172988" y="210417"/>
                  </a:lnTo>
                  <a:lnTo>
                    <a:pt x="173295" y="210524"/>
                  </a:lnTo>
                  <a:lnTo>
                    <a:pt x="173602" y="210637"/>
                  </a:lnTo>
                  <a:lnTo>
                    <a:pt x="173910" y="210750"/>
                  </a:lnTo>
                  <a:lnTo>
                    <a:pt x="174211" y="210877"/>
                  </a:lnTo>
                  <a:lnTo>
                    <a:pt x="174506" y="211010"/>
                  </a:lnTo>
                  <a:lnTo>
                    <a:pt x="174801" y="211150"/>
                  </a:lnTo>
                  <a:lnTo>
                    <a:pt x="175090" y="211297"/>
                  </a:lnTo>
                  <a:lnTo>
                    <a:pt x="175379" y="211450"/>
                  </a:lnTo>
                  <a:lnTo>
                    <a:pt x="175661" y="211610"/>
                  </a:lnTo>
                  <a:lnTo>
                    <a:pt x="175938" y="211783"/>
                  </a:lnTo>
                  <a:lnTo>
                    <a:pt x="176214" y="211957"/>
                  </a:lnTo>
                  <a:lnTo>
                    <a:pt x="176485" y="212137"/>
                  </a:lnTo>
                  <a:lnTo>
                    <a:pt x="176749" y="212330"/>
                  </a:lnTo>
                  <a:lnTo>
                    <a:pt x="177007" y="212523"/>
                  </a:lnTo>
                  <a:lnTo>
                    <a:pt x="177265" y="212730"/>
                  </a:lnTo>
                  <a:lnTo>
                    <a:pt x="177511" y="212943"/>
                  </a:lnTo>
                  <a:lnTo>
                    <a:pt x="177757" y="213156"/>
                  </a:lnTo>
                  <a:lnTo>
                    <a:pt x="177997" y="213383"/>
                  </a:lnTo>
                  <a:lnTo>
                    <a:pt x="178230" y="213616"/>
                  </a:lnTo>
                  <a:lnTo>
                    <a:pt x="178458" y="213856"/>
                  </a:lnTo>
                  <a:lnTo>
                    <a:pt x="178679" y="214103"/>
                  </a:lnTo>
                  <a:lnTo>
                    <a:pt x="178894" y="214356"/>
                  </a:lnTo>
                  <a:lnTo>
                    <a:pt x="179103" y="214616"/>
                  </a:lnTo>
                  <a:lnTo>
                    <a:pt x="179306" y="214889"/>
                  </a:lnTo>
                  <a:lnTo>
                    <a:pt x="179502" y="215163"/>
                  </a:lnTo>
                  <a:lnTo>
                    <a:pt x="179693" y="215449"/>
                  </a:lnTo>
                  <a:lnTo>
                    <a:pt x="179877" y="215736"/>
                  </a:lnTo>
                  <a:lnTo>
                    <a:pt x="180049" y="216036"/>
                  </a:lnTo>
                  <a:lnTo>
                    <a:pt x="180221" y="216342"/>
                  </a:lnTo>
                  <a:lnTo>
                    <a:pt x="180381" y="216656"/>
                  </a:lnTo>
                  <a:lnTo>
                    <a:pt x="180535" y="216975"/>
                  </a:lnTo>
                  <a:lnTo>
                    <a:pt x="180682" y="217302"/>
                  </a:lnTo>
                  <a:lnTo>
                    <a:pt x="180818" y="217635"/>
                  </a:lnTo>
                  <a:lnTo>
                    <a:pt x="180947" y="217975"/>
                  </a:lnTo>
                  <a:lnTo>
                    <a:pt x="181070" y="218328"/>
                  </a:lnTo>
                  <a:lnTo>
                    <a:pt x="181186" y="218682"/>
                  </a:lnTo>
                  <a:lnTo>
                    <a:pt x="181291" y="219048"/>
                  </a:lnTo>
                  <a:lnTo>
                    <a:pt x="181389" y="219422"/>
                  </a:lnTo>
                  <a:lnTo>
                    <a:pt x="181475" y="219801"/>
                  </a:lnTo>
                  <a:lnTo>
                    <a:pt x="181555" y="220188"/>
                  </a:lnTo>
                  <a:lnTo>
                    <a:pt x="181623" y="220581"/>
                  </a:lnTo>
                  <a:lnTo>
                    <a:pt x="181684" y="220981"/>
                  </a:lnTo>
                  <a:lnTo>
                    <a:pt x="181739" y="221394"/>
                  </a:lnTo>
                  <a:lnTo>
                    <a:pt x="181782" y="221808"/>
                  </a:lnTo>
                  <a:lnTo>
                    <a:pt x="181813" y="222234"/>
                  </a:lnTo>
                  <a:lnTo>
                    <a:pt x="181838" y="222661"/>
                  </a:lnTo>
                  <a:lnTo>
                    <a:pt x="181850" y="223101"/>
                  </a:lnTo>
                  <a:lnTo>
                    <a:pt x="181850" y="223547"/>
                  </a:lnTo>
                  <a:lnTo>
                    <a:pt x="181844" y="224000"/>
                  </a:lnTo>
                  <a:lnTo>
                    <a:pt x="180000" y="223920"/>
                  </a:lnTo>
                  <a:lnTo>
                    <a:pt x="178150" y="223847"/>
                  </a:lnTo>
                  <a:lnTo>
                    <a:pt x="176307" y="223787"/>
                  </a:lnTo>
                  <a:lnTo>
                    <a:pt x="174457" y="223734"/>
                  </a:lnTo>
                  <a:lnTo>
                    <a:pt x="172613" y="223701"/>
                  </a:lnTo>
                  <a:lnTo>
                    <a:pt x="170763" y="223667"/>
                  </a:lnTo>
                  <a:lnTo>
                    <a:pt x="168913" y="223647"/>
                  </a:lnTo>
                  <a:lnTo>
                    <a:pt x="167063" y="223634"/>
                  </a:lnTo>
                  <a:lnTo>
                    <a:pt x="165219" y="223621"/>
                  </a:lnTo>
                  <a:lnTo>
                    <a:pt x="152276" y="223621"/>
                  </a:lnTo>
                  <a:lnTo>
                    <a:pt x="152344" y="223454"/>
                  </a:lnTo>
                  <a:lnTo>
                    <a:pt x="152368" y="223367"/>
                  </a:lnTo>
                  <a:lnTo>
                    <a:pt x="152381" y="223274"/>
                  </a:lnTo>
                  <a:lnTo>
                    <a:pt x="152436" y="222861"/>
                  </a:lnTo>
                  <a:lnTo>
                    <a:pt x="152497" y="222454"/>
                  </a:lnTo>
                  <a:lnTo>
                    <a:pt x="152565" y="222054"/>
                  </a:lnTo>
                  <a:lnTo>
                    <a:pt x="152645" y="221661"/>
                  </a:lnTo>
                  <a:lnTo>
                    <a:pt x="152737" y="221274"/>
                  </a:lnTo>
                  <a:lnTo>
                    <a:pt x="152835" y="220895"/>
                  </a:lnTo>
                  <a:lnTo>
                    <a:pt x="152940" y="220521"/>
                  </a:lnTo>
                  <a:lnTo>
                    <a:pt x="153051" y="220155"/>
                  </a:lnTo>
                  <a:lnTo>
                    <a:pt x="153173" y="219788"/>
                  </a:lnTo>
                  <a:lnTo>
                    <a:pt x="153309" y="219435"/>
                  </a:lnTo>
                  <a:lnTo>
                    <a:pt x="153444" y="219082"/>
                  </a:lnTo>
                  <a:lnTo>
                    <a:pt x="153591" y="218742"/>
                  </a:lnTo>
                  <a:lnTo>
                    <a:pt x="153745" y="218402"/>
                  </a:lnTo>
                  <a:lnTo>
                    <a:pt x="153905" y="218069"/>
                  </a:lnTo>
                  <a:lnTo>
                    <a:pt x="154077" y="217749"/>
                  </a:lnTo>
                  <a:lnTo>
                    <a:pt x="154249" y="217429"/>
                  </a:lnTo>
                  <a:lnTo>
                    <a:pt x="154433" y="217115"/>
                  </a:lnTo>
                  <a:lnTo>
                    <a:pt x="154624" y="216809"/>
                  </a:lnTo>
                  <a:lnTo>
                    <a:pt x="154821" y="216509"/>
                  </a:lnTo>
                  <a:lnTo>
                    <a:pt x="155023" y="216216"/>
                  </a:lnTo>
                  <a:lnTo>
                    <a:pt x="155232" y="215922"/>
                  </a:lnTo>
                  <a:lnTo>
                    <a:pt x="155447" y="215642"/>
                  </a:lnTo>
                  <a:lnTo>
                    <a:pt x="155669" y="215369"/>
                  </a:lnTo>
                  <a:lnTo>
                    <a:pt x="155896" y="215103"/>
                  </a:lnTo>
                  <a:lnTo>
                    <a:pt x="156130" y="214836"/>
                  </a:lnTo>
                  <a:lnTo>
                    <a:pt x="156369" y="214583"/>
                  </a:lnTo>
                  <a:lnTo>
                    <a:pt x="156615" y="214329"/>
                  </a:lnTo>
                  <a:lnTo>
                    <a:pt x="156867" y="214089"/>
                  </a:lnTo>
                  <a:lnTo>
                    <a:pt x="157119" y="213850"/>
                  </a:lnTo>
                  <a:lnTo>
                    <a:pt x="157383" y="213623"/>
                  </a:lnTo>
                  <a:lnTo>
                    <a:pt x="157648" y="213396"/>
                  </a:lnTo>
                  <a:lnTo>
                    <a:pt x="157918" y="213176"/>
                  </a:lnTo>
                  <a:lnTo>
                    <a:pt x="158189" y="212970"/>
                  </a:lnTo>
                  <a:lnTo>
                    <a:pt x="158465" y="212763"/>
                  </a:lnTo>
                  <a:lnTo>
                    <a:pt x="158748" y="212563"/>
                  </a:lnTo>
                  <a:lnTo>
                    <a:pt x="159037" y="212377"/>
                  </a:lnTo>
                  <a:lnTo>
                    <a:pt x="159325" y="212190"/>
                  </a:lnTo>
                  <a:lnTo>
                    <a:pt x="159620" y="212010"/>
                  </a:lnTo>
                  <a:lnTo>
                    <a:pt x="159922" y="211837"/>
                  </a:lnTo>
                  <a:lnTo>
                    <a:pt x="160223" y="211670"/>
                  </a:lnTo>
                  <a:lnTo>
                    <a:pt x="160524" y="211510"/>
                  </a:lnTo>
                  <a:lnTo>
                    <a:pt x="160831" y="211357"/>
                  </a:lnTo>
                  <a:lnTo>
                    <a:pt x="161145" y="211210"/>
                  </a:lnTo>
                  <a:lnTo>
                    <a:pt x="161458" y="211070"/>
                  </a:lnTo>
                  <a:lnTo>
                    <a:pt x="161772" y="210944"/>
                  </a:lnTo>
                  <a:lnTo>
                    <a:pt x="162091" y="210817"/>
                  </a:lnTo>
                  <a:lnTo>
                    <a:pt x="162417" y="210697"/>
                  </a:lnTo>
                  <a:lnTo>
                    <a:pt x="162736" y="210584"/>
                  </a:lnTo>
                  <a:lnTo>
                    <a:pt x="163062" y="210477"/>
                  </a:lnTo>
                  <a:lnTo>
                    <a:pt x="163388" y="210377"/>
                  </a:lnTo>
                  <a:lnTo>
                    <a:pt x="163720" y="210284"/>
                  </a:lnTo>
                  <a:lnTo>
                    <a:pt x="164046" y="210197"/>
                  </a:lnTo>
                  <a:lnTo>
                    <a:pt x="164377" y="210117"/>
                  </a:lnTo>
                  <a:lnTo>
                    <a:pt x="164715" y="210044"/>
                  </a:lnTo>
                  <a:lnTo>
                    <a:pt x="165047" y="209977"/>
                  </a:lnTo>
                  <a:lnTo>
                    <a:pt x="165379" y="209917"/>
                  </a:lnTo>
                  <a:lnTo>
                    <a:pt x="165717" y="209864"/>
                  </a:lnTo>
                  <a:lnTo>
                    <a:pt x="166055" y="209817"/>
                  </a:lnTo>
                  <a:lnTo>
                    <a:pt x="166393" y="209777"/>
                  </a:lnTo>
                  <a:lnTo>
                    <a:pt x="166731" y="209744"/>
                  </a:lnTo>
                  <a:lnTo>
                    <a:pt x="167063" y="209717"/>
                  </a:lnTo>
                  <a:lnTo>
                    <a:pt x="167401" y="209697"/>
                  </a:lnTo>
                  <a:lnTo>
                    <a:pt x="167739" y="209684"/>
                  </a:lnTo>
                  <a:lnTo>
                    <a:pt x="168077" y="209677"/>
                  </a:lnTo>
                  <a:close/>
                  <a:moveTo>
                    <a:pt x="17805" y="211437"/>
                  </a:moveTo>
                  <a:lnTo>
                    <a:pt x="18106" y="211443"/>
                  </a:lnTo>
                  <a:lnTo>
                    <a:pt x="18413" y="211450"/>
                  </a:lnTo>
                  <a:lnTo>
                    <a:pt x="18720" y="211470"/>
                  </a:lnTo>
                  <a:lnTo>
                    <a:pt x="19021" y="211497"/>
                  </a:lnTo>
                  <a:lnTo>
                    <a:pt x="19329" y="211523"/>
                  </a:lnTo>
                  <a:lnTo>
                    <a:pt x="19636" y="211563"/>
                  </a:lnTo>
                  <a:lnTo>
                    <a:pt x="19937" y="211610"/>
                  </a:lnTo>
                  <a:lnTo>
                    <a:pt x="20238" y="211657"/>
                  </a:lnTo>
                  <a:lnTo>
                    <a:pt x="20539" y="211717"/>
                  </a:lnTo>
                  <a:lnTo>
                    <a:pt x="20841" y="211777"/>
                  </a:lnTo>
                  <a:lnTo>
                    <a:pt x="21142" y="211850"/>
                  </a:lnTo>
                  <a:lnTo>
                    <a:pt x="21443" y="211923"/>
                  </a:lnTo>
                  <a:lnTo>
                    <a:pt x="21738" y="212010"/>
                  </a:lnTo>
                  <a:lnTo>
                    <a:pt x="22033" y="212097"/>
                  </a:lnTo>
                  <a:lnTo>
                    <a:pt x="22334" y="212197"/>
                  </a:lnTo>
                  <a:lnTo>
                    <a:pt x="22623" y="212297"/>
                  </a:lnTo>
                  <a:lnTo>
                    <a:pt x="22918" y="212403"/>
                  </a:lnTo>
                  <a:lnTo>
                    <a:pt x="23207" y="212523"/>
                  </a:lnTo>
                  <a:lnTo>
                    <a:pt x="23496" y="212643"/>
                  </a:lnTo>
                  <a:lnTo>
                    <a:pt x="23785" y="212770"/>
                  </a:lnTo>
                  <a:lnTo>
                    <a:pt x="24067" y="212903"/>
                  </a:lnTo>
                  <a:lnTo>
                    <a:pt x="24350" y="213050"/>
                  </a:lnTo>
                  <a:lnTo>
                    <a:pt x="24633" y="213196"/>
                  </a:lnTo>
                  <a:lnTo>
                    <a:pt x="24909" y="213350"/>
                  </a:lnTo>
                  <a:lnTo>
                    <a:pt x="25192" y="213510"/>
                  </a:lnTo>
                  <a:lnTo>
                    <a:pt x="25462" y="213676"/>
                  </a:lnTo>
                  <a:lnTo>
                    <a:pt x="25733" y="213850"/>
                  </a:lnTo>
                  <a:lnTo>
                    <a:pt x="26003" y="214029"/>
                  </a:lnTo>
                  <a:lnTo>
                    <a:pt x="26274" y="214216"/>
                  </a:lnTo>
                  <a:lnTo>
                    <a:pt x="26538" y="214409"/>
                  </a:lnTo>
                  <a:lnTo>
                    <a:pt x="26796" y="214609"/>
                  </a:lnTo>
                  <a:lnTo>
                    <a:pt x="27054" y="214816"/>
                  </a:lnTo>
                  <a:lnTo>
                    <a:pt x="27312" y="215029"/>
                  </a:lnTo>
                  <a:lnTo>
                    <a:pt x="27564" y="215249"/>
                  </a:lnTo>
                  <a:lnTo>
                    <a:pt x="27810" y="215469"/>
                  </a:lnTo>
                  <a:lnTo>
                    <a:pt x="28056" y="215702"/>
                  </a:lnTo>
                  <a:lnTo>
                    <a:pt x="28296" y="215942"/>
                  </a:lnTo>
                  <a:lnTo>
                    <a:pt x="28535" y="216189"/>
                  </a:lnTo>
                  <a:lnTo>
                    <a:pt x="28769" y="216436"/>
                  </a:lnTo>
                  <a:lnTo>
                    <a:pt x="29002" y="216696"/>
                  </a:lnTo>
                  <a:lnTo>
                    <a:pt x="29230" y="216955"/>
                  </a:lnTo>
                  <a:lnTo>
                    <a:pt x="29457" y="217229"/>
                  </a:lnTo>
                  <a:lnTo>
                    <a:pt x="29672" y="217509"/>
                  </a:lnTo>
                  <a:lnTo>
                    <a:pt x="29894" y="217789"/>
                  </a:lnTo>
                  <a:lnTo>
                    <a:pt x="30102" y="218075"/>
                  </a:lnTo>
                  <a:lnTo>
                    <a:pt x="30311" y="218375"/>
                  </a:lnTo>
                  <a:lnTo>
                    <a:pt x="30514" y="218675"/>
                  </a:lnTo>
                  <a:lnTo>
                    <a:pt x="30711" y="218988"/>
                  </a:lnTo>
                  <a:lnTo>
                    <a:pt x="30908" y="219302"/>
                  </a:lnTo>
                  <a:lnTo>
                    <a:pt x="31098" y="219621"/>
                  </a:lnTo>
                  <a:lnTo>
                    <a:pt x="31282" y="219948"/>
                  </a:lnTo>
                  <a:lnTo>
                    <a:pt x="31461" y="220288"/>
                  </a:lnTo>
                  <a:lnTo>
                    <a:pt x="31639" y="220628"/>
                  </a:lnTo>
                  <a:lnTo>
                    <a:pt x="31811" y="220975"/>
                  </a:lnTo>
                  <a:lnTo>
                    <a:pt x="31977" y="221328"/>
                  </a:lnTo>
                  <a:lnTo>
                    <a:pt x="32137" y="221688"/>
                  </a:lnTo>
                  <a:lnTo>
                    <a:pt x="32290" y="222054"/>
                  </a:lnTo>
                  <a:lnTo>
                    <a:pt x="32438" y="222427"/>
                  </a:lnTo>
                  <a:lnTo>
                    <a:pt x="32585" y="222807"/>
                  </a:lnTo>
                  <a:lnTo>
                    <a:pt x="32727" y="223187"/>
                  </a:lnTo>
                  <a:lnTo>
                    <a:pt x="32856" y="223581"/>
                  </a:lnTo>
                  <a:lnTo>
                    <a:pt x="32985" y="223980"/>
                  </a:lnTo>
                  <a:lnTo>
                    <a:pt x="33108" y="224387"/>
                  </a:lnTo>
                  <a:lnTo>
                    <a:pt x="33225" y="224794"/>
                  </a:lnTo>
                  <a:lnTo>
                    <a:pt x="33335" y="225213"/>
                  </a:lnTo>
                  <a:lnTo>
                    <a:pt x="29476" y="224994"/>
                  </a:lnTo>
                  <a:lnTo>
                    <a:pt x="25604" y="224787"/>
                  </a:lnTo>
                  <a:lnTo>
                    <a:pt x="23668" y="224687"/>
                  </a:lnTo>
                  <a:lnTo>
                    <a:pt x="21732" y="224594"/>
                  </a:lnTo>
                  <a:lnTo>
                    <a:pt x="19790" y="224507"/>
                  </a:lnTo>
                  <a:lnTo>
                    <a:pt x="17854" y="224434"/>
                  </a:lnTo>
                  <a:lnTo>
                    <a:pt x="15912" y="224367"/>
                  </a:lnTo>
                  <a:lnTo>
                    <a:pt x="13976" y="224320"/>
                  </a:lnTo>
                  <a:lnTo>
                    <a:pt x="12034" y="224280"/>
                  </a:lnTo>
                  <a:lnTo>
                    <a:pt x="11063" y="224267"/>
                  </a:lnTo>
                  <a:lnTo>
                    <a:pt x="10098" y="224260"/>
                  </a:lnTo>
                  <a:lnTo>
                    <a:pt x="9127" y="224254"/>
                  </a:lnTo>
                  <a:lnTo>
                    <a:pt x="7191" y="224254"/>
                  </a:lnTo>
                  <a:lnTo>
                    <a:pt x="6226" y="224267"/>
                  </a:lnTo>
                  <a:lnTo>
                    <a:pt x="5255" y="224280"/>
                  </a:lnTo>
                  <a:lnTo>
                    <a:pt x="4290" y="224300"/>
                  </a:lnTo>
                  <a:lnTo>
                    <a:pt x="3325" y="224320"/>
                  </a:lnTo>
                  <a:lnTo>
                    <a:pt x="2360" y="224354"/>
                  </a:lnTo>
                  <a:lnTo>
                    <a:pt x="2329" y="224354"/>
                  </a:lnTo>
                  <a:lnTo>
                    <a:pt x="2299" y="224360"/>
                  </a:lnTo>
                  <a:lnTo>
                    <a:pt x="2249" y="224367"/>
                  </a:lnTo>
                  <a:lnTo>
                    <a:pt x="2385" y="223960"/>
                  </a:lnTo>
                  <a:lnTo>
                    <a:pt x="2520" y="223554"/>
                  </a:lnTo>
                  <a:lnTo>
                    <a:pt x="2661" y="223154"/>
                  </a:lnTo>
                  <a:lnTo>
                    <a:pt x="2803" y="222767"/>
                  </a:lnTo>
                  <a:lnTo>
                    <a:pt x="2956" y="222381"/>
                  </a:lnTo>
                  <a:lnTo>
                    <a:pt x="3116" y="222008"/>
                  </a:lnTo>
                  <a:lnTo>
                    <a:pt x="3276" y="221634"/>
                  </a:lnTo>
                  <a:lnTo>
                    <a:pt x="3442" y="221274"/>
                  </a:lnTo>
                  <a:lnTo>
                    <a:pt x="3614" y="220915"/>
                  </a:lnTo>
                  <a:lnTo>
                    <a:pt x="3792" y="220561"/>
                  </a:lnTo>
                  <a:lnTo>
                    <a:pt x="3976" y="220221"/>
                  </a:lnTo>
                  <a:lnTo>
                    <a:pt x="4161" y="219881"/>
                  </a:lnTo>
                  <a:lnTo>
                    <a:pt x="4351" y="219555"/>
                  </a:lnTo>
                  <a:lnTo>
                    <a:pt x="4548" y="219228"/>
                  </a:lnTo>
                  <a:lnTo>
                    <a:pt x="4751" y="218908"/>
                  </a:lnTo>
                  <a:lnTo>
                    <a:pt x="4954" y="218602"/>
                  </a:lnTo>
                  <a:lnTo>
                    <a:pt x="5163" y="218295"/>
                  </a:lnTo>
                  <a:lnTo>
                    <a:pt x="5378" y="218002"/>
                  </a:lnTo>
                  <a:lnTo>
                    <a:pt x="5593" y="217709"/>
                  </a:lnTo>
                  <a:lnTo>
                    <a:pt x="5814" y="217422"/>
                  </a:lnTo>
                  <a:lnTo>
                    <a:pt x="6041" y="217149"/>
                  </a:lnTo>
                  <a:lnTo>
                    <a:pt x="6269" y="216875"/>
                  </a:lnTo>
                  <a:lnTo>
                    <a:pt x="6502" y="216609"/>
                  </a:lnTo>
                  <a:lnTo>
                    <a:pt x="6742" y="216356"/>
                  </a:lnTo>
                  <a:lnTo>
                    <a:pt x="6982" y="216102"/>
                  </a:lnTo>
                  <a:lnTo>
                    <a:pt x="7221" y="215856"/>
                  </a:lnTo>
                  <a:lnTo>
                    <a:pt x="7467" y="215622"/>
                  </a:lnTo>
                  <a:lnTo>
                    <a:pt x="7719" y="215389"/>
                  </a:lnTo>
                  <a:lnTo>
                    <a:pt x="7971" y="215163"/>
                  </a:lnTo>
                  <a:lnTo>
                    <a:pt x="8229" y="214949"/>
                  </a:lnTo>
                  <a:lnTo>
                    <a:pt x="8487" y="214736"/>
                  </a:lnTo>
                  <a:lnTo>
                    <a:pt x="8752" y="214529"/>
                  </a:lnTo>
                  <a:lnTo>
                    <a:pt x="9016" y="214329"/>
                  </a:lnTo>
                  <a:lnTo>
                    <a:pt x="9280" y="214143"/>
                  </a:lnTo>
                  <a:lnTo>
                    <a:pt x="9551" y="213956"/>
                  </a:lnTo>
                  <a:lnTo>
                    <a:pt x="9827" y="213776"/>
                  </a:lnTo>
                  <a:lnTo>
                    <a:pt x="10098" y="213603"/>
                  </a:lnTo>
                  <a:lnTo>
                    <a:pt x="10380" y="213436"/>
                  </a:lnTo>
                  <a:lnTo>
                    <a:pt x="10657" y="213283"/>
                  </a:lnTo>
                  <a:lnTo>
                    <a:pt x="10940" y="213130"/>
                  </a:lnTo>
                  <a:lnTo>
                    <a:pt x="11222" y="212983"/>
                  </a:lnTo>
                  <a:lnTo>
                    <a:pt x="11511" y="212843"/>
                  </a:lnTo>
                  <a:lnTo>
                    <a:pt x="11794" y="212710"/>
                  </a:lnTo>
                  <a:lnTo>
                    <a:pt x="12089" y="212583"/>
                  </a:lnTo>
                  <a:lnTo>
                    <a:pt x="12378" y="212463"/>
                  </a:lnTo>
                  <a:lnTo>
                    <a:pt x="12673" y="212350"/>
                  </a:lnTo>
                  <a:lnTo>
                    <a:pt x="12962" y="212250"/>
                  </a:lnTo>
                  <a:lnTo>
                    <a:pt x="13263" y="212150"/>
                  </a:lnTo>
                  <a:lnTo>
                    <a:pt x="13558" y="212057"/>
                  </a:lnTo>
                  <a:lnTo>
                    <a:pt x="13853" y="211970"/>
                  </a:lnTo>
                  <a:lnTo>
                    <a:pt x="14154" y="211890"/>
                  </a:lnTo>
                  <a:lnTo>
                    <a:pt x="14455" y="211817"/>
                  </a:lnTo>
                  <a:lnTo>
                    <a:pt x="14756" y="211750"/>
                  </a:lnTo>
                  <a:lnTo>
                    <a:pt x="15057" y="211683"/>
                  </a:lnTo>
                  <a:lnTo>
                    <a:pt x="15365" y="211630"/>
                  </a:lnTo>
                  <a:lnTo>
                    <a:pt x="15666" y="211583"/>
                  </a:lnTo>
                  <a:lnTo>
                    <a:pt x="15967" y="211543"/>
                  </a:lnTo>
                  <a:lnTo>
                    <a:pt x="16274" y="211510"/>
                  </a:lnTo>
                  <a:lnTo>
                    <a:pt x="16582" y="211483"/>
                  </a:lnTo>
                  <a:lnTo>
                    <a:pt x="16883" y="211463"/>
                  </a:lnTo>
                  <a:lnTo>
                    <a:pt x="17190" y="211443"/>
                  </a:lnTo>
                  <a:lnTo>
                    <a:pt x="17497" y="211437"/>
                  </a:lnTo>
                  <a:close/>
                  <a:moveTo>
                    <a:pt x="92225" y="1"/>
                  </a:moveTo>
                  <a:lnTo>
                    <a:pt x="91057" y="7"/>
                  </a:lnTo>
                  <a:lnTo>
                    <a:pt x="89896" y="21"/>
                  </a:lnTo>
                  <a:lnTo>
                    <a:pt x="88734" y="41"/>
                  </a:lnTo>
                  <a:lnTo>
                    <a:pt x="87572" y="61"/>
                  </a:lnTo>
                  <a:lnTo>
                    <a:pt x="86411" y="87"/>
                  </a:lnTo>
                  <a:lnTo>
                    <a:pt x="85255" y="121"/>
                  </a:lnTo>
                  <a:lnTo>
                    <a:pt x="84094" y="161"/>
                  </a:lnTo>
                  <a:lnTo>
                    <a:pt x="82932" y="201"/>
                  </a:lnTo>
                  <a:lnTo>
                    <a:pt x="81777" y="254"/>
                  </a:lnTo>
                  <a:lnTo>
                    <a:pt x="80622" y="314"/>
                  </a:lnTo>
                  <a:lnTo>
                    <a:pt x="79466" y="374"/>
                  </a:lnTo>
                  <a:lnTo>
                    <a:pt x="78311" y="447"/>
                  </a:lnTo>
                  <a:lnTo>
                    <a:pt x="77155" y="527"/>
                  </a:lnTo>
                  <a:lnTo>
                    <a:pt x="76006" y="614"/>
                  </a:lnTo>
                  <a:lnTo>
                    <a:pt x="74851" y="707"/>
                  </a:lnTo>
                  <a:lnTo>
                    <a:pt x="73701" y="807"/>
                  </a:lnTo>
                  <a:lnTo>
                    <a:pt x="72552" y="914"/>
                  </a:lnTo>
                  <a:lnTo>
                    <a:pt x="71403" y="1027"/>
                  </a:lnTo>
                  <a:lnTo>
                    <a:pt x="70260" y="1154"/>
                  </a:lnTo>
                  <a:lnTo>
                    <a:pt x="69110" y="1287"/>
                  </a:lnTo>
                  <a:lnTo>
                    <a:pt x="67967" y="1427"/>
                  </a:lnTo>
                  <a:lnTo>
                    <a:pt x="66824" y="1580"/>
                  </a:lnTo>
                  <a:lnTo>
                    <a:pt x="65681" y="1740"/>
                  </a:lnTo>
                  <a:lnTo>
                    <a:pt x="64544" y="1907"/>
                  </a:lnTo>
                  <a:lnTo>
                    <a:pt x="63407" y="2087"/>
                  </a:lnTo>
                  <a:lnTo>
                    <a:pt x="63302" y="2107"/>
                  </a:lnTo>
                  <a:lnTo>
                    <a:pt x="63204" y="2140"/>
                  </a:lnTo>
                  <a:lnTo>
                    <a:pt x="63112" y="2180"/>
                  </a:lnTo>
                  <a:lnTo>
                    <a:pt x="63026" y="2227"/>
                  </a:lnTo>
                  <a:lnTo>
                    <a:pt x="62946" y="2287"/>
                  </a:lnTo>
                  <a:lnTo>
                    <a:pt x="62878" y="2347"/>
                  </a:lnTo>
                  <a:lnTo>
                    <a:pt x="62811" y="2413"/>
                  </a:lnTo>
                  <a:lnTo>
                    <a:pt x="62755" y="2487"/>
                  </a:lnTo>
                  <a:lnTo>
                    <a:pt x="62706" y="2567"/>
                  </a:lnTo>
                  <a:lnTo>
                    <a:pt x="62657" y="2647"/>
                  </a:lnTo>
                  <a:lnTo>
                    <a:pt x="62620" y="2733"/>
                  </a:lnTo>
                  <a:lnTo>
                    <a:pt x="62590" y="2827"/>
                  </a:lnTo>
                  <a:lnTo>
                    <a:pt x="62565" y="2920"/>
                  </a:lnTo>
                  <a:lnTo>
                    <a:pt x="62540" y="3013"/>
                  </a:lnTo>
                  <a:lnTo>
                    <a:pt x="62528" y="3113"/>
                  </a:lnTo>
                  <a:lnTo>
                    <a:pt x="62516" y="3213"/>
                  </a:lnTo>
                  <a:lnTo>
                    <a:pt x="62454" y="3173"/>
                  </a:lnTo>
                  <a:lnTo>
                    <a:pt x="62387" y="3133"/>
                  </a:lnTo>
                  <a:lnTo>
                    <a:pt x="62313" y="3100"/>
                  </a:lnTo>
                  <a:lnTo>
                    <a:pt x="62239" y="3073"/>
                  </a:lnTo>
                  <a:lnTo>
                    <a:pt x="62165" y="3047"/>
                  </a:lnTo>
                  <a:lnTo>
                    <a:pt x="62086" y="3027"/>
                  </a:lnTo>
                  <a:lnTo>
                    <a:pt x="62012" y="3013"/>
                  </a:lnTo>
                  <a:lnTo>
                    <a:pt x="61932" y="3007"/>
                  </a:lnTo>
                  <a:lnTo>
                    <a:pt x="61772" y="3007"/>
                  </a:lnTo>
                  <a:lnTo>
                    <a:pt x="61692" y="3013"/>
                  </a:lnTo>
                  <a:lnTo>
                    <a:pt x="61612" y="3020"/>
                  </a:lnTo>
                  <a:lnTo>
                    <a:pt x="61532" y="3040"/>
                  </a:lnTo>
                  <a:lnTo>
                    <a:pt x="61453" y="3060"/>
                  </a:lnTo>
                  <a:lnTo>
                    <a:pt x="61379" y="3080"/>
                  </a:lnTo>
                  <a:lnTo>
                    <a:pt x="61305" y="3113"/>
                  </a:lnTo>
                  <a:lnTo>
                    <a:pt x="61231" y="3146"/>
                  </a:lnTo>
                  <a:lnTo>
                    <a:pt x="61158" y="3186"/>
                  </a:lnTo>
                  <a:lnTo>
                    <a:pt x="61090" y="3233"/>
                  </a:lnTo>
                  <a:lnTo>
                    <a:pt x="61022" y="3280"/>
                  </a:lnTo>
                  <a:lnTo>
                    <a:pt x="60961" y="3340"/>
                  </a:lnTo>
                  <a:lnTo>
                    <a:pt x="60899" y="3400"/>
                  </a:lnTo>
                  <a:lnTo>
                    <a:pt x="60844" y="3460"/>
                  </a:lnTo>
                  <a:lnTo>
                    <a:pt x="60789" y="3533"/>
                  </a:lnTo>
                  <a:lnTo>
                    <a:pt x="60740" y="3606"/>
                  </a:lnTo>
                  <a:lnTo>
                    <a:pt x="60697" y="3680"/>
                  </a:lnTo>
                  <a:lnTo>
                    <a:pt x="60660" y="3766"/>
                  </a:lnTo>
                  <a:lnTo>
                    <a:pt x="60623" y="3853"/>
                  </a:lnTo>
                  <a:lnTo>
                    <a:pt x="60598" y="3946"/>
                  </a:lnTo>
                  <a:lnTo>
                    <a:pt x="60574" y="4046"/>
                  </a:lnTo>
                  <a:lnTo>
                    <a:pt x="60555" y="4153"/>
                  </a:lnTo>
                  <a:lnTo>
                    <a:pt x="60543" y="4260"/>
                  </a:lnTo>
                  <a:lnTo>
                    <a:pt x="60291" y="8065"/>
                  </a:lnTo>
                  <a:lnTo>
                    <a:pt x="60027" y="11871"/>
                  </a:lnTo>
                  <a:lnTo>
                    <a:pt x="59762" y="15677"/>
                  </a:lnTo>
                  <a:lnTo>
                    <a:pt x="59504" y="19483"/>
                  </a:lnTo>
                  <a:lnTo>
                    <a:pt x="58957" y="19436"/>
                  </a:lnTo>
                  <a:lnTo>
                    <a:pt x="58410" y="19396"/>
                  </a:lnTo>
                  <a:lnTo>
                    <a:pt x="57863" y="19356"/>
                  </a:lnTo>
                  <a:lnTo>
                    <a:pt x="57310" y="19323"/>
                  </a:lnTo>
                  <a:lnTo>
                    <a:pt x="56216" y="19263"/>
                  </a:lnTo>
                  <a:lnTo>
                    <a:pt x="55116" y="19223"/>
                  </a:lnTo>
                  <a:lnTo>
                    <a:pt x="54016" y="19183"/>
                  </a:lnTo>
                  <a:lnTo>
                    <a:pt x="52916" y="19156"/>
                  </a:lnTo>
                  <a:lnTo>
                    <a:pt x="50728" y="19103"/>
                  </a:lnTo>
                  <a:lnTo>
                    <a:pt x="50728" y="15437"/>
                  </a:lnTo>
                  <a:lnTo>
                    <a:pt x="50722" y="15364"/>
                  </a:lnTo>
                  <a:lnTo>
                    <a:pt x="50716" y="15290"/>
                  </a:lnTo>
                  <a:lnTo>
                    <a:pt x="50710" y="15224"/>
                  </a:lnTo>
                  <a:lnTo>
                    <a:pt x="50697" y="15157"/>
                  </a:lnTo>
                  <a:lnTo>
                    <a:pt x="50679" y="15097"/>
                  </a:lnTo>
                  <a:lnTo>
                    <a:pt x="50660" y="15030"/>
                  </a:lnTo>
                  <a:lnTo>
                    <a:pt x="50636" y="14977"/>
                  </a:lnTo>
                  <a:lnTo>
                    <a:pt x="50611" y="14917"/>
                  </a:lnTo>
                  <a:lnTo>
                    <a:pt x="50550" y="14810"/>
                  </a:lnTo>
                  <a:lnTo>
                    <a:pt x="50482" y="14717"/>
                  </a:lnTo>
                  <a:lnTo>
                    <a:pt x="50402" y="14630"/>
                  </a:lnTo>
                  <a:lnTo>
                    <a:pt x="50316" y="14557"/>
                  </a:lnTo>
                  <a:lnTo>
                    <a:pt x="50218" y="14490"/>
                  </a:lnTo>
                  <a:lnTo>
                    <a:pt x="50113" y="14437"/>
                  </a:lnTo>
                  <a:lnTo>
                    <a:pt x="50009" y="14397"/>
                  </a:lnTo>
                  <a:lnTo>
                    <a:pt x="49892" y="14370"/>
                  </a:lnTo>
                  <a:lnTo>
                    <a:pt x="49775" y="14350"/>
                  </a:lnTo>
                  <a:lnTo>
                    <a:pt x="49652" y="14337"/>
                  </a:lnTo>
                  <a:lnTo>
                    <a:pt x="49536" y="14344"/>
                  </a:lnTo>
                  <a:lnTo>
                    <a:pt x="49413" y="14357"/>
                  </a:lnTo>
                  <a:lnTo>
                    <a:pt x="48854" y="14444"/>
                  </a:lnTo>
                  <a:lnTo>
                    <a:pt x="48300" y="14524"/>
                  </a:lnTo>
                  <a:lnTo>
                    <a:pt x="47747" y="14590"/>
                  </a:lnTo>
                  <a:lnTo>
                    <a:pt x="47188" y="14644"/>
                  </a:lnTo>
                  <a:lnTo>
                    <a:pt x="46635" y="14697"/>
                  </a:lnTo>
                  <a:lnTo>
                    <a:pt x="46082" y="14737"/>
                  </a:lnTo>
                  <a:lnTo>
                    <a:pt x="45529" y="14764"/>
                  </a:lnTo>
                  <a:lnTo>
                    <a:pt x="44975" y="14790"/>
                  </a:lnTo>
                  <a:lnTo>
                    <a:pt x="44422" y="14804"/>
                  </a:lnTo>
                  <a:lnTo>
                    <a:pt x="43869" y="14810"/>
                  </a:lnTo>
                  <a:lnTo>
                    <a:pt x="43316" y="14810"/>
                  </a:lnTo>
                  <a:lnTo>
                    <a:pt x="42757" y="14804"/>
                  </a:lnTo>
                  <a:lnTo>
                    <a:pt x="42204" y="14790"/>
                  </a:lnTo>
                  <a:lnTo>
                    <a:pt x="41644" y="14770"/>
                  </a:lnTo>
                  <a:lnTo>
                    <a:pt x="41085" y="14744"/>
                  </a:lnTo>
                  <a:lnTo>
                    <a:pt x="40526" y="14710"/>
                  </a:lnTo>
                  <a:lnTo>
                    <a:pt x="40434" y="14710"/>
                  </a:lnTo>
                  <a:lnTo>
                    <a:pt x="40341" y="14724"/>
                  </a:lnTo>
                  <a:lnTo>
                    <a:pt x="40249" y="14744"/>
                  </a:lnTo>
                  <a:lnTo>
                    <a:pt x="40157" y="14784"/>
                  </a:lnTo>
                  <a:lnTo>
                    <a:pt x="40071" y="14830"/>
                  </a:lnTo>
                  <a:lnTo>
                    <a:pt x="39991" y="14884"/>
                  </a:lnTo>
                  <a:lnTo>
                    <a:pt x="39911" y="14950"/>
                  </a:lnTo>
                  <a:lnTo>
                    <a:pt x="39838" y="15024"/>
                  </a:lnTo>
                  <a:lnTo>
                    <a:pt x="39776" y="15097"/>
                  </a:lnTo>
                  <a:lnTo>
                    <a:pt x="39715" y="15184"/>
                  </a:lnTo>
                  <a:lnTo>
                    <a:pt x="39665" y="15277"/>
                  </a:lnTo>
                  <a:lnTo>
                    <a:pt x="39622" y="15370"/>
                  </a:lnTo>
                  <a:lnTo>
                    <a:pt x="39592" y="15464"/>
                  </a:lnTo>
                  <a:lnTo>
                    <a:pt x="39567" y="15564"/>
                  </a:lnTo>
                  <a:lnTo>
                    <a:pt x="39555" y="15670"/>
                  </a:lnTo>
                  <a:lnTo>
                    <a:pt x="39561" y="15770"/>
                  </a:lnTo>
                  <a:lnTo>
                    <a:pt x="40200" y="23202"/>
                  </a:lnTo>
                  <a:lnTo>
                    <a:pt x="40225" y="23522"/>
                  </a:lnTo>
                  <a:lnTo>
                    <a:pt x="40243" y="23848"/>
                  </a:lnTo>
                  <a:lnTo>
                    <a:pt x="40268" y="24521"/>
                  </a:lnTo>
                  <a:lnTo>
                    <a:pt x="40292" y="25201"/>
                  </a:lnTo>
                  <a:lnTo>
                    <a:pt x="40323" y="25888"/>
                  </a:lnTo>
                  <a:lnTo>
                    <a:pt x="40348" y="26234"/>
                  </a:lnTo>
                  <a:lnTo>
                    <a:pt x="40372" y="26574"/>
                  </a:lnTo>
                  <a:lnTo>
                    <a:pt x="40403" y="26914"/>
                  </a:lnTo>
                  <a:lnTo>
                    <a:pt x="40446" y="27247"/>
                  </a:lnTo>
                  <a:lnTo>
                    <a:pt x="40495" y="27574"/>
                  </a:lnTo>
                  <a:lnTo>
                    <a:pt x="40563" y="27901"/>
                  </a:lnTo>
                  <a:lnTo>
                    <a:pt x="40636" y="28220"/>
                  </a:lnTo>
                  <a:lnTo>
                    <a:pt x="40673" y="28374"/>
                  </a:lnTo>
                  <a:lnTo>
                    <a:pt x="40723" y="28527"/>
                  </a:lnTo>
                  <a:lnTo>
                    <a:pt x="40766" y="28660"/>
                  </a:lnTo>
                  <a:lnTo>
                    <a:pt x="40821" y="28794"/>
                  </a:lnTo>
                  <a:lnTo>
                    <a:pt x="40876" y="28914"/>
                  </a:lnTo>
                  <a:lnTo>
                    <a:pt x="40938" y="29034"/>
                  </a:lnTo>
                  <a:lnTo>
                    <a:pt x="41005" y="29147"/>
                  </a:lnTo>
                  <a:lnTo>
                    <a:pt x="41073" y="29254"/>
                  </a:lnTo>
                  <a:lnTo>
                    <a:pt x="41147" y="29354"/>
                  </a:lnTo>
                  <a:lnTo>
                    <a:pt x="41226" y="29447"/>
                  </a:lnTo>
                  <a:lnTo>
                    <a:pt x="41313" y="29540"/>
                  </a:lnTo>
                  <a:lnTo>
                    <a:pt x="41399" y="29627"/>
                  </a:lnTo>
                  <a:lnTo>
                    <a:pt x="41491" y="29707"/>
                  </a:lnTo>
                  <a:lnTo>
                    <a:pt x="41583" y="29787"/>
                  </a:lnTo>
                  <a:lnTo>
                    <a:pt x="41681" y="29860"/>
                  </a:lnTo>
                  <a:lnTo>
                    <a:pt x="41786" y="29927"/>
                  </a:lnTo>
                  <a:lnTo>
                    <a:pt x="41890" y="29987"/>
                  </a:lnTo>
                  <a:lnTo>
                    <a:pt x="41995" y="30047"/>
                  </a:lnTo>
                  <a:lnTo>
                    <a:pt x="42105" y="30100"/>
                  </a:lnTo>
                  <a:lnTo>
                    <a:pt x="42222" y="30153"/>
                  </a:lnTo>
                  <a:lnTo>
                    <a:pt x="42339" y="30200"/>
                  </a:lnTo>
                  <a:lnTo>
                    <a:pt x="42456" y="30240"/>
                  </a:lnTo>
                  <a:lnTo>
                    <a:pt x="42579" y="30280"/>
                  </a:lnTo>
                  <a:lnTo>
                    <a:pt x="42701" y="30320"/>
                  </a:lnTo>
                  <a:lnTo>
                    <a:pt x="42960" y="30380"/>
                  </a:lnTo>
                  <a:lnTo>
                    <a:pt x="43224" y="30427"/>
                  </a:lnTo>
                  <a:lnTo>
                    <a:pt x="43494" y="30467"/>
                  </a:lnTo>
                  <a:lnTo>
                    <a:pt x="43765" y="30493"/>
                  </a:lnTo>
                  <a:lnTo>
                    <a:pt x="44047" y="30507"/>
                  </a:lnTo>
                  <a:lnTo>
                    <a:pt x="44330" y="30513"/>
                  </a:lnTo>
                  <a:lnTo>
                    <a:pt x="44613" y="30513"/>
                  </a:lnTo>
                  <a:lnTo>
                    <a:pt x="44902" y="30507"/>
                  </a:lnTo>
                  <a:lnTo>
                    <a:pt x="45191" y="30487"/>
                  </a:lnTo>
                  <a:lnTo>
                    <a:pt x="45473" y="30473"/>
                  </a:lnTo>
                  <a:lnTo>
                    <a:pt x="45756" y="30447"/>
                  </a:lnTo>
                  <a:lnTo>
                    <a:pt x="46315" y="30393"/>
                  </a:lnTo>
                  <a:lnTo>
                    <a:pt x="47348" y="30267"/>
                  </a:lnTo>
                  <a:lnTo>
                    <a:pt x="47815" y="30220"/>
                  </a:lnTo>
                  <a:lnTo>
                    <a:pt x="48030" y="30200"/>
                  </a:lnTo>
                  <a:lnTo>
                    <a:pt x="48233" y="30187"/>
                  </a:lnTo>
                  <a:lnTo>
                    <a:pt x="48307" y="30180"/>
                  </a:lnTo>
                  <a:lnTo>
                    <a:pt x="48380" y="30167"/>
                  </a:lnTo>
                  <a:lnTo>
                    <a:pt x="48448" y="30153"/>
                  </a:lnTo>
                  <a:lnTo>
                    <a:pt x="48509" y="30133"/>
                  </a:lnTo>
                  <a:lnTo>
                    <a:pt x="48577" y="30107"/>
                  </a:lnTo>
                  <a:lnTo>
                    <a:pt x="48632" y="30080"/>
                  </a:lnTo>
                  <a:lnTo>
                    <a:pt x="48688" y="30047"/>
                  </a:lnTo>
                  <a:lnTo>
                    <a:pt x="48743" y="30013"/>
                  </a:lnTo>
                  <a:lnTo>
                    <a:pt x="48792" y="29980"/>
                  </a:lnTo>
                  <a:lnTo>
                    <a:pt x="48841" y="29933"/>
                  </a:lnTo>
                  <a:lnTo>
                    <a:pt x="48884" y="29893"/>
                  </a:lnTo>
                  <a:lnTo>
                    <a:pt x="48927" y="29847"/>
                  </a:lnTo>
                  <a:lnTo>
                    <a:pt x="49001" y="29747"/>
                  </a:lnTo>
                  <a:lnTo>
                    <a:pt x="49062" y="29640"/>
                  </a:lnTo>
                  <a:lnTo>
                    <a:pt x="49112" y="29527"/>
                  </a:lnTo>
                  <a:lnTo>
                    <a:pt x="49149" y="29407"/>
                  </a:lnTo>
                  <a:lnTo>
                    <a:pt x="49173" y="29287"/>
                  </a:lnTo>
                  <a:lnTo>
                    <a:pt x="49185" y="29160"/>
                  </a:lnTo>
                  <a:lnTo>
                    <a:pt x="49185" y="29040"/>
                  </a:lnTo>
                  <a:lnTo>
                    <a:pt x="49173" y="28914"/>
                  </a:lnTo>
                  <a:lnTo>
                    <a:pt x="49155" y="28794"/>
                  </a:lnTo>
                  <a:lnTo>
                    <a:pt x="49118" y="28674"/>
                  </a:lnTo>
                  <a:lnTo>
                    <a:pt x="49093" y="28607"/>
                  </a:lnTo>
                  <a:lnTo>
                    <a:pt x="49062" y="28547"/>
                  </a:lnTo>
                  <a:lnTo>
                    <a:pt x="49032" y="28480"/>
                  </a:lnTo>
                  <a:lnTo>
                    <a:pt x="48995" y="28420"/>
                  </a:lnTo>
                  <a:lnTo>
                    <a:pt x="48952" y="28367"/>
                  </a:lnTo>
                  <a:lnTo>
                    <a:pt x="48909" y="28314"/>
                  </a:lnTo>
                  <a:lnTo>
                    <a:pt x="48860" y="28267"/>
                  </a:lnTo>
                  <a:lnTo>
                    <a:pt x="48810" y="28220"/>
                  </a:lnTo>
                  <a:lnTo>
                    <a:pt x="48749" y="28187"/>
                  </a:lnTo>
                  <a:lnTo>
                    <a:pt x="48688" y="28147"/>
                  </a:lnTo>
                  <a:lnTo>
                    <a:pt x="48626" y="28121"/>
                  </a:lnTo>
                  <a:lnTo>
                    <a:pt x="48552" y="28094"/>
                  </a:lnTo>
                  <a:lnTo>
                    <a:pt x="48479" y="28074"/>
                  </a:lnTo>
                  <a:lnTo>
                    <a:pt x="48399" y="28061"/>
                  </a:lnTo>
                  <a:lnTo>
                    <a:pt x="48319" y="28047"/>
                  </a:lnTo>
                  <a:lnTo>
                    <a:pt x="48012" y="28047"/>
                  </a:lnTo>
                  <a:lnTo>
                    <a:pt x="47778" y="28061"/>
                  </a:lnTo>
                  <a:lnTo>
                    <a:pt x="47544" y="28081"/>
                  </a:lnTo>
                  <a:lnTo>
                    <a:pt x="47299" y="28101"/>
                  </a:lnTo>
                  <a:lnTo>
                    <a:pt x="46807" y="28147"/>
                  </a:lnTo>
                  <a:lnTo>
                    <a:pt x="46303" y="28194"/>
                  </a:lnTo>
                  <a:lnTo>
                    <a:pt x="46051" y="28214"/>
                  </a:lnTo>
                  <a:lnTo>
                    <a:pt x="45799" y="28227"/>
                  </a:lnTo>
                  <a:lnTo>
                    <a:pt x="45553" y="28240"/>
                  </a:lnTo>
                  <a:lnTo>
                    <a:pt x="45307" y="28240"/>
                  </a:lnTo>
                  <a:lnTo>
                    <a:pt x="45068" y="28234"/>
                  </a:lnTo>
                  <a:lnTo>
                    <a:pt x="44834" y="28214"/>
                  </a:lnTo>
                  <a:lnTo>
                    <a:pt x="44607" y="28187"/>
                  </a:lnTo>
                  <a:lnTo>
                    <a:pt x="44392" y="28147"/>
                  </a:lnTo>
                  <a:lnTo>
                    <a:pt x="44287" y="28174"/>
                  </a:lnTo>
                  <a:lnTo>
                    <a:pt x="44189" y="28201"/>
                  </a:lnTo>
                  <a:lnTo>
                    <a:pt x="44090" y="28220"/>
                  </a:lnTo>
                  <a:lnTo>
                    <a:pt x="43998" y="28234"/>
                  </a:lnTo>
                  <a:lnTo>
                    <a:pt x="43906" y="28240"/>
                  </a:lnTo>
                  <a:lnTo>
                    <a:pt x="43728" y="28240"/>
                  </a:lnTo>
                  <a:lnTo>
                    <a:pt x="43642" y="28227"/>
                  </a:lnTo>
                  <a:lnTo>
                    <a:pt x="43562" y="28214"/>
                  </a:lnTo>
                  <a:lnTo>
                    <a:pt x="43482" y="28194"/>
                  </a:lnTo>
                  <a:lnTo>
                    <a:pt x="43402" y="28167"/>
                  </a:lnTo>
                  <a:lnTo>
                    <a:pt x="43328" y="28141"/>
                  </a:lnTo>
                  <a:lnTo>
                    <a:pt x="43261" y="28101"/>
                  </a:lnTo>
                  <a:lnTo>
                    <a:pt x="43193" y="28061"/>
                  </a:lnTo>
                  <a:lnTo>
                    <a:pt x="43126" y="28014"/>
                  </a:lnTo>
                  <a:lnTo>
                    <a:pt x="43064" y="27961"/>
                  </a:lnTo>
                  <a:lnTo>
                    <a:pt x="43003" y="27901"/>
                  </a:lnTo>
                  <a:lnTo>
                    <a:pt x="42947" y="27841"/>
                  </a:lnTo>
                  <a:lnTo>
                    <a:pt x="42892" y="27767"/>
                  </a:lnTo>
                  <a:lnTo>
                    <a:pt x="42843" y="27694"/>
                  </a:lnTo>
                  <a:lnTo>
                    <a:pt x="42794" y="27614"/>
                  </a:lnTo>
                  <a:lnTo>
                    <a:pt x="42745" y="27527"/>
                  </a:lnTo>
                  <a:lnTo>
                    <a:pt x="42701" y="27434"/>
                  </a:lnTo>
                  <a:lnTo>
                    <a:pt x="42658" y="27341"/>
                  </a:lnTo>
                  <a:lnTo>
                    <a:pt x="42622" y="27241"/>
                  </a:lnTo>
                  <a:lnTo>
                    <a:pt x="42591" y="27127"/>
                  </a:lnTo>
                  <a:lnTo>
                    <a:pt x="42554" y="27014"/>
                  </a:lnTo>
                  <a:lnTo>
                    <a:pt x="42523" y="26901"/>
                  </a:lnTo>
                  <a:lnTo>
                    <a:pt x="42499" y="26774"/>
                  </a:lnTo>
                  <a:lnTo>
                    <a:pt x="42474" y="26648"/>
                  </a:lnTo>
                  <a:lnTo>
                    <a:pt x="42437" y="26368"/>
                  </a:lnTo>
                  <a:lnTo>
                    <a:pt x="42253" y="24261"/>
                  </a:lnTo>
                  <a:lnTo>
                    <a:pt x="41608" y="16917"/>
                  </a:lnTo>
                  <a:lnTo>
                    <a:pt x="41608" y="16917"/>
                  </a:lnTo>
                  <a:lnTo>
                    <a:pt x="42050" y="16950"/>
                  </a:lnTo>
                  <a:lnTo>
                    <a:pt x="42499" y="16983"/>
                  </a:lnTo>
                  <a:lnTo>
                    <a:pt x="42941" y="17003"/>
                  </a:lnTo>
                  <a:lnTo>
                    <a:pt x="43384" y="17023"/>
                  </a:lnTo>
                  <a:lnTo>
                    <a:pt x="43826" y="17030"/>
                  </a:lnTo>
                  <a:lnTo>
                    <a:pt x="44705" y="17030"/>
                  </a:lnTo>
                  <a:lnTo>
                    <a:pt x="45148" y="17017"/>
                  </a:lnTo>
                  <a:lnTo>
                    <a:pt x="45590" y="17003"/>
                  </a:lnTo>
                  <a:lnTo>
                    <a:pt x="46033" y="16977"/>
                  </a:lnTo>
                  <a:lnTo>
                    <a:pt x="46469" y="16950"/>
                  </a:lnTo>
                  <a:lnTo>
                    <a:pt x="46911" y="16910"/>
                  </a:lnTo>
                  <a:lnTo>
                    <a:pt x="47354" y="16870"/>
                  </a:lnTo>
                  <a:lnTo>
                    <a:pt x="47790" y="16817"/>
                  </a:lnTo>
                  <a:lnTo>
                    <a:pt x="48233" y="16763"/>
                  </a:lnTo>
                  <a:lnTo>
                    <a:pt x="48675" y="16697"/>
                  </a:lnTo>
                  <a:lnTo>
                    <a:pt x="48700" y="18156"/>
                  </a:lnTo>
                  <a:lnTo>
                    <a:pt x="48731" y="19609"/>
                  </a:lnTo>
                  <a:lnTo>
                    <a:pt x="48761" y="21062"/>
                  </a:lnTo>
                  <a:lnTo>
                    <a:pt x="48804" y="22522"/>
                  </a:lnTo>
                  <a:lnTo>
                    <a:pt x="48860" y="23975"/>
                  </a:lnTo>
                  <a:lnTo>
                    <a:pt x="48921" y="25428"/>
                  </a:lnTo>
                  <a:lnTo>
                    <a:pt x="48964" y="26154"/>
                  </a:lnTo>
                  <a:lnTo>
                    <a:pt x="49007" y="26874"/>
                  </a:lnTo>
                  <a:lnTo>
                    <a:pt x="49050" y="27601"/>
                  </a:lnTo>
                  <a:lnTo>
                    <a:pt x="49105" y="28327"/>
                  </a:lnTo>
                  <a:lnTo>
                    <a:pt x="49118" y="28414"/>
                  </a:lnTo>
                  <a:lnTo>
                    <a:pt x="49136" y="28500"/>
                  </a:lnTo>
                  <a:lnTo>
                    <a:pt x="49161" y="28574"/>
                  </a:lnTo>
                  <a:lnTo>
                    <a:pt x="49179" y="28640"/>
                  </a:lnTo>
                  <a:lnTo>
                    <a:pt x="49210" y="28700"/>
                  </a:lnTo>
                  <a:lnTo>
                    <a:pt x="49241" y="28754"/>
                  </a:lnTo>
                  <a:lnTo>
                    <a:pt x="49278" y="28800"/>
                  </a:lnTo>
                  <a:lnTo>
                    <a:pt x="49321" y="28847"/>
                  </a:lnTo>
                  <a:lnTo>
                    <a:pt x="49364" y="28887"/>
                  </a:lnTo>
                  <a:lnTo>
                    <a:pt x="49407" y="28920"/>
                  </a:lnTo>
                  <a:lnTo>
                    <a:pt x="49456" y="28954"/>
                  </a:lnTo>
                  <a:lnTo>
                    <a:pt x="49505" y="28980"/>
                  </a:lnTo>
                  <a:lnTo>
                    <a:pt x="49554" y="29000"/>
                  </a:lnTo>
                  <a:lnTo>
                    <a:pt x="49603" y="29020"/>
                  </a:lnTo>
                  <a:lnTo>
                    <a:pt x="49659" y="29040"/>
                  </a:lnTo>
                  <a:lnTo>
                    <a:pt x="49714" y="29047"/>
                  </a:lnTo>
                  <a:lnTo>
                    <a:pt x="49769" y="29054"/>
                  </a:lnTo>
                  <a:lnTo>
                    <a:pt x="49874" y="29054"/>
                  </a:lnTo>
                  <a:lnTo>
                    <a:pt x="49929" y="29047"/>
                  </a:lnTo>
                  <a:lnTo>
                    <a:pt x="49984" y="29034"/>
                  </a:lnTo>
                  <a:lnTo>
                    <a:pt x="50034" y="29020"/>
                  </a:lnTo>
                  <a:lnTo>
                    <a:pt x="50089" y="29000"/>
                  </a:lnTo>
                  <a:lnTo>
                    <a:pt x="50138" y="28974"/>
                  </a:lnTo>
                  <a:lnTo>
                    <a:pt x="50181" y="28940"/>
                  </a:lnTo>
                  <a:lnTo>
                    <a:pt x="50230" y="28907"/>
                  </a:lnTo>
                  <a:lnTo>
                    <a:pt x="50273" y="28874"/>
                  </a:lnTo>
                  <a:lnTo>
                    <a:pt x="50310" y="28827"/>
                  </a:lnTo>
                  <a:lnTo>
                    <a:pt x="50347" y="28780"/>
                  </a:lnTo>
                  <a:lnTo>
                    <a:pt x="50384" y="28734"/>
                  </a:lnTo>
                  <a:lnTo>
                    <a:pt x="50415" y="28674"/>
                  </a:lnTo>
                  <a:lnTo>
                    <a:pt x="50439" y="28614"/>
                  </a:lnTo>
                  <a:lnTo>
                    <a:pt x="50458" y="28547"/>
                  </a:lnTo>
                  <a:lnTo>
                    <a:pt x="50476" y="28480"/>
                  </a:lnTo>
                  <a:lnTo>
                    <a:pt x="50488" y="28407"/>
                  </a:lnTo>
                  <a:lnTo>
                    <a:pt x="50494" y="28327"/>
                  </a:lnTo>
                  <a:lnTo>
                    <a:pt x="50537" y="27381"/>
                  </a:lnTo>
                  <a:lnTo>
                    <a:pt x="50580" y="26428"/>
                  </a:lnTo>
                  <a:lnTo>
                    <a:pt x="50648" y="24515"/>
                  </a:lnTo>
                  <a:lnTo>
                    <a:pt x="50685" y="24575"/>
                  </a:lnTo>
                  <a:lnTo>
                    <a:pt x="50728" y="24635"/>
                  </a:lnTo>
                  <a:lnTo>
                    <a:pt x="50771" y="24688"/>
                  </a:lnTo>
                  <a:lnTo>
                    <a:pt x="50826" y="24741"/>
                  </a:lnTo>
                  <a:lnTo>
                    <a:pt x="50888" y="24788"/>
                  </a:lnTo>
                  <a:lnTo>
                    <a:pt x="50949" y="24828"/>
                  </a:lnTo>
                  <a:lnTo>
                    <a:pt x="51023" y="24868"/>
                  </a:lnTo>
                  <a:lnTo>
                    <a:pt x="51109" y="24895"/>
                  </a:lnTo>
                  <a:lnTo>
                    <a:pt x="51588" y="25041"/>
                  </a:lnTo>
                  <a:lnTo>
                    <a:pt x="52068" y="25168"/>
                  </a:lnTo>
                  <a:lnTo>
                    <a:pt x="52559" y="25288"/>
                  </a:lnTo>
                  <a:lnTo>
                    <a:pt x="53051" y="25388"/>
                  </a:lnTo>
                  <a:lnTo>
                    <a:pt x="53543" y="25474"/>
                  </a:lnTo>
                  <a:lnTo>
                    <a:pt x="54047" y="25554"/>
                  </a:lnTo>
                  <a:lnTo>
                    <a:pt x="54545" y="25621"/>
                  </a:lnTo>
                  <a:lnTo>
                    <a:pt x="55049" y="25674"/>
                  </a:lnTo>
                  <a:lnTo>
                    <a:pt x="55553" y="25721"/>
                  </a:lnTo>
                  <a:lnTo>
                    <a:pt x="56056" y="25754"/>
                  </a:lnTo>
                  <a:lnTo>
                    <a:pt x="56567" y="25774"/>
                  </a:lnTo>
                  <a:lnTo>
                    <a:pt x="57071" y="25794"/>
                  </a:lnTo>
                  <a:lnTo>
                    <a:pt x="57581" y="25801"/>
                  </a:lnTo>
                  <a:lnTo>
                    <a:pt x="58085" y="25794"/>
                  </a:lnTo>
                  <a:lnTo>
                    <a:pt x="58589" y="25788"/>
                  </a:lnTo>
                  <a:lnTo>
                    <a:pt x="59093" y="25774"/>
                  </a:lnTo>
                  <a:lnTo>
                    <a:pt x="58970" y="27954"/>
                  </a:lnTo>
                  <a:lnTo>
                    <a:pt x="58859" y="30140"/>
                  </a:lnTo>
                  <a:lnTo>
                    <a:pt x="58761" y="32326"/>
                  </a:lnTo>
                  <a:lnTo>
                    <a:pt x="58675" y="34506"/>
                  </a:lnTo>
                  <a:lnTo>
                    <a:pt x="58632" y="35599"/>
                  </a:lnTo>
                  <a:lnTo>
                    <a:pt x="58601" y="36692"/>
                  </a:lnTo>
                  <a:lnTo>
                    <a:pt x="58570" y="37785"/>
                  </a:lnTo>
                  <a:lnTo>
                    <a:pt x="58539" y="38871"/>
                  </a:lnTo>
                  <a:lnTo>
                    <a:pt x="58521" y="39964"/>
                  </a:lnTo>
                  <a:lnTo>
                    <a:pt x="58503" y="41057"/>
                  </a:lnTo>
                  <a:lnTo>
                    <a:pt x="58490" y="42151"/>
                  </a:lnTo>
                  <a:lnTo>
                    <a:pt x="58478" y="43244"/>
                  </a:lnTo>
                  <a:lnTo>
                    <a:pt x="58484" y="43344"/>
                  </a:lnTo>
                  <a:lnTo>
                    <a:pt x="58496" y="43437"/>
                  </a:lnTo>
                  <a:lnTo>
                    <a:pt x="58515" y="43524"/>
                  </a:lnTo>
                  <a:lnTo>
                    <a:pt x="58539" y="43610"/>
                  </a:lnTo>
                  <a:lnTo>
                    <a:pt x="58570" y="43683"/>
                  </a:lnTo>
                  <a:lnTo>
                    <a:pt x="58607" y="43750"/>
                  </a:lnTo>
                  <a:lnTo>
                    <a:pt x="58650" y="43817"/>
                  </a:lnTo>
                  <a:lnTo>
                    <a:pt x="58693" y="43870"/>
                  </a:lnTo>
                  <a:lnTo>
                    <a:pt x="58748" y="43923"/>
                  </a:lnTo>
                  <a:lnTo>
                    <a:pt x="58798" y="43963"/>
                  </a:lnTo>
                  <a:lnTo>
                    <a:pt x="58859" y="44003"/>
                  </a:lnTo>
                  <a:lnTo>
                    <a:pt x="58920" y="44030"/>
                  </a:lnTo>
                  <a:lnTo>
                    <a:pt x="58982" y="44057"/>
                  </a:lnTo>
                  <a:lnTo>
                    <a:pt x="59050" y="44077"/>
                  </a:lnTo>
                  <a:lnTo>
                    <a:pt x="59117" y="44097"/>
                  </a:lnTo>
                  <a:lnTo>
                    <a:pt x="59185" y="44103"/>
                  </a:lnTo>
                  <a:lnTo>
                    <a:pt x="59172" y="44250"/>
                  </a:lnTo>
                  <a:lnTo>
                    <a:pt x="59172" y="44403"/>
                  </a:lnTo>
                  <a:lnTo>
                    <a:pt x="59185" y="44557"/>
                  </a:lnTo>
                  <a:lnTo>
                    <a:pt x="59209" y="44703"/>
                  </a:lnTo>
                  <a:lnTo>
                    <a:pt x="59246" y="44850"/>
                  </a:lnTo>
                  <a:lnTo>
                    <a:pt x="59295" y="44996"/>
                  </a:lnTo>
                  <a:lnTo>
                    <a:pt x="59357" y="45130"/>
                  </a:lnTo>
                  <a:lnTo>
                    <a:pt x="59431" y="45263"/>
                  </a:lnTo>
                  <a:lnTo>
                    <a:pt x="59474" y="45323"/>
                  </a:lnTo>
                  <a:lnTo>
                    <a:pt x="59517" y="45376"/>
                  </a:lnTo>
                  <a:lnTo>
                    <a:pt x="59566" y="45436"/>
                  </a:lnTo>
                  <a:lnTo>
                    <a:pt x="59615" y="45490"/>
                  </a:lnTo>
                  <a:lnTo>
                    <a:pt x="59670" y="45536"/>
                  </a:lnTo>
                  <a:lnTo>
                    <a:pt x="59726" y="45583"/>
                  </a:lnTo>
                  <a:lnTo>
                    <a:pt x="59787" y="45630"/>
                  </a:lnTo>
                  <a:lnTo>
                    <a:pt x="59848" y="45670"/>
                  </a:lnTo>
                  <a:lnTo>
                    <a:pt x="59916" y="45710"/>
                  </a:lnTo>
                  <a:lnTo>
                    <a:pt x="59984" y="45743"/>
                  </a:lnTo>
                  <a:lnTo>
                    <a:pt x="60057" y="45770"/>
                  </a:lnTo>
                  <a:lnTo>
                    <a:pt x="60131" y="45790"/>
                  </a:lnTo>
                  <a:lnTo>
                    <a:pt x="60211" y="45810"/>
                  </a:lnTo>
                  <a:lnTo>
                    <a:pt x="60297" y="45830"/>
                  </a:lnTo>
                  <a:lnTo>
                    <a:pt x="60383" y="45836"/>
                  </a:lnTo>
                  <a:lnTo>
                    <a:pt x="60469" y="45843"/>
                  </a:lnTo>
                  <a:lnTo>
                    <a:pt x="67740" y="46103"/>
                  </a:lnTo>
                  <a:lnTo>
                    <a:pt x="71378" y="46223"/>
                  </a:lnTo>
                  <a:lnTo>
                    <a:pt x="75023" y="46343"/>
                  </a:lnTo>
                  <a:lnTo>
                    <a:pt x="78667" y="46449"/>
                  </a:lnTo>
                  <a:lnTo>
                    <a:pt x="82318" y="46549"/>
                  </a:lnTo>
                  <a:lnTo>
                    <a:pt x="85968" y="46643"/>
                  </a:lnTo>
                  <a:lnTo>
                    <a:pt x="89625" y="46723"/>
                  </a:lnTo>
                  <a:lnTo>
                    <a:pt x="89502" y="48682"/>
                  </a:lnTo>
                  <a:lnTo>
                    <a:pt x="89392" y="50642"/>
                  </a:lnTo>
                  <a:lnTo>
                    <a:pt x="89287" y="52601"/>
                  </a:lnTo>
                  <a:lnTo>
                    <a:pt x="89189" y="54561"/>
                  </a:lnTo>
                  <a:lnTo>
                    <a:pt x="89097" y="56520"/>
                  </a:lnTo>
                  <a:lnTo>
                    <a:pt x="89017" y="58480"/>
                  </a:lnTo>
                  <a:lnTo>
                    <a:pt x="88937" y="60446"/>
                  </a:lnTo>
                  <a:lnTo>
                    <a:pt x="88869" y="62406"/>
                  </a:lnTo>
                  <a:lnTo>
                    <a:pt x="88808" y="64372"/>
                  </a:lnTo>
                  <a:lnTo>
                    <a:pt x="88752" y="66331"/>
                  </a:lnTo>
                  <a:lnTo>
                    <a:pt x="88703" y="68298"/>
                  </a:lnTo>
                  <a:lnTo>
                    <a:pt x="88660" y="70257"/>
                  </a:lnTo>
                  <a:lnTo>
                    <a:pt x="88623" y="72217"/>
                  </a:lnTo>
                  <a:lnTo>
                    <a:pt x="88593" y="74176"/>
                  </a:lnTo>
                  <a:lnTo>
                    <a:pt x="88568" y="76136"/>
                  </a:lnTo>
                  <a:lnTo>
                    <a:pt x="88550" y="78095"/>
                  </a:lnTo>
                  <a:lnTo>
                    <a:pt x="88556" y="78209"/>
                  </a:lnTo>
                  <a:lnTo>
                    <a:pt x="88574" y="78322"/>
                  </a:lnTo>
                  <a:lnTo>
                    <a:pt x="88593" y="78422"/>
                  </a:lnTo>
                  <a:lnTo>
                    <a:pt x="88630" y="78515"/>
                  </a:lnTo>
                  <a:lnTo>
                    <a:pt x="88666" y="78608"/>
                  </a:lnTo>
                  <a:lnTo>
                    <a:pt x="88709" y="78688"/>
                  </a:lnTo>
                  <a:lnTo>
                    <a:pt x="88765" y="78762"/>
                  </a:lnTo>
                  <a:lnTo>
                    <a:pt x="88826" y="78822"/>
                  </a:lnTo>
                  <a:lnTo>
                    <a:pt x="88888" y="78882"/>
                  </a:lnTo>
                  <a:lnTo>
                    <a:pt x="88955" y="78935"/>
                  </a:lnTo>
                  <a:lnTo>
                    <a:pt x="89029" y="78975"/>
                  </a:lnTo>
                  <a:lnTo>
                    <a:pt x="89109" y="79008"/>
                  </a:lnTo>
                  <a:lnTo>
                    <a:pt x="89189" y="79035"/>
                  </a:lnTo>
                  <a:lnTo>
                    <a:pt x="89269" y="79055"/>
                  </a:lnTo>
                  <a:lnTo>
                    <a:pt x="89355" y="79068"/>
                  </a:lnTo>
                  <a:lnTo>
                    <a:pt x="89527" y="79068"/>
                  </a:lnTo>
                  <a:lnTo>
                    <a:pt x="89613" y="79055"/>
                  </a:lnTo>
                  <a:lnTo>
                    <a:pt x="89693" y="79035"/>
                  </a:lnTo>
                  <a:lnTo>
                    <a:pt x="89779" y="79008"/>
                  </a:lnTo>
                  <a:lnTo>
                    <a:pt x="89859" y="78975"/>
                  </a:lnTo>
                  <a:lnTo>
                    <a:pt x="89932" y="78935"/>
                  </a:lnTo>
                  <a:lnTo>
                    <a:pt x="90006" y="78882"/>
                  </a:lnTo>
                  <a:lnTo>
                    <a:pt x="90074" y="78822"/>
                  </a:lnTo>
                  <a:lnTo>
                    <a:pt x="90141" y="78762"/>
                  </a:lnTo>
                  <a:lnTo>
                    <a:pt x="90197" y="78688"/>
                  </a:lnTo>
                  <a:lnTo>
                    <a:pt x="90252" y="78608"/>
                  </a:lnTo>
                  <a:lnTo>
                    <a:pt x="90295" y="78515"/>
                  </a:lnTo>
                  <a:lnTo>
                    <a:pt x="90338" y="78422"/>
                  </a:lnTo>
                  <a:lnTo>
                    <a:pt x="90369" y="78322"/>
                  </a:lnTo>
                  <a:lnTo>
                    <a:pt x="90387" y="78209"/>
                  </a:lnTo>
                  <a:lnTo>
                    <a:pt x="90406" y="78095"/>
                  </a:lnTo>
                  <a:lnTo>
                    <a:pt x="90467" y="76882"/>
                  </a:lnTo>
                  <a:lnTo>
                    <a:pt x="90523" y="75669"/>
                  </a:lnTo>
                  <a:lnTo>
                    <a:pt x="90633" y="73230"/>
                  </a:lnTo>
                  <a:lnTo>
                    <a:pt x="90731" y="73276"/>
                  </a:lnTo>
                  <a:lnTo>
                    <a:pt x="90836" y="73316"/>
                  </a:lnTo>
                  <a:lnTo>
                    <a:pt x="90953" y="73336"/>
                  </a:lnTo>
                  <a:lnTo>
                    <a:pt x="91014" y="73343"/>
                  </a:lnTo>
                  <a:lnTo>
                    <a:pt x="91076" y="73350"/>
                  </a:lnTo>
                  <a:lnTo>
                    <a:pt x="94898" y="73263"/>
                  </a:lnTo>
                  <a:lnTo>
                    <a:pt x="98721" y="73183"/>
                  </a:lnTo>
                  <a:lnTo>
                    <a:pt x="102544" y="73116"/>
                  </a:lnTo>
                  <a:lnTo>
                    <a:pt x="106373" y="73050"/>
                  </a:lnTo>
                  <a:lnTo>
                    <a:pt x="106440" y="73043"/>
                  </a:lnTo>
                  <a:lnTo>
                    <a:pt x="106502" y="73036"/>
                  </a:lnTo>
                  <a:lnTo>
                    <a:pt x="106563" y="73016"/>
                  </a:lnTo>
                  <a:lnTo>
                    <a:pt x="106612" y="72996"/>
                  </a:lnTo>
                  <a:lnTo>
                    <a:pt x="106668" y="72970"/>
                  </a:lnTo>
                  <a:lnTo>
                    <a:pt x="106717" y="72936"/>
                  </a:lnTo>
                  <a:lnTo>
                    <a:pt x="106760" y="72903"/>
                  </a:lnTo>
                  <a:lnTo>
                    <a:pt x="106803" y="72870"/>
                  </a:lnTo>
                  <a:lnTo>
                    <a:pt x="106827" y="73723"/>
                  </a:lnTo>
                  <a:lnTo>
                    <a:pt x="106858" y="74589"/>
                  </a:lnTo>
                  <a:lnTo>
                    <a:pt x="106889" y="75449"/>
                  </a:lnTo>
                  <a:lnTo>
                    <a:pt x="106932" y="76309"/>
                  </a:lnTo>
                  <a:lnTo>
                    <a:pt x="106975" y="77169"/>
                  </a:lnTo>
                  <a:lnTo>
                    <a:pt x="107024" y="78029"/>
                  </a:lnTo>
                  <a:lnTo>
                    <a:pt x="107079" y="78895"/>
                  </a:lnTo>
                  <a:lnTo>
                    <a:pt x="107135" y="79748"/>
                  </a:lnTo>
                  <a:lnTo>
                    <a:pt x="107153" y="79768"/>
                  </a:lnTo>
                  <a:lnTo>
                    <a:pt x="107153" y="79782"/>
                  </a:lnTo>
                  <a:lnTo>
                    <a:pt x="105236" y="79795"/>
                  </a:lnTo>
                  <a:lnTo>
                    <a:pt x="103312" y="79795"/>
                  </a:lnTo>
                  <a:lnTo>
                    <a:pt x="101395" y="79788"/>
                  </a:lnTo>
                  <a:lnTo>
                    <a:pt x="99477" y="79768"/>
                  </a:lnTo>
                  <a:lnTo>
                    <a:pt x="96963" y="79722"/>
                  </a:lnTo>
                  <a:lnTo>
                    <a:pt x="94450" y="79668"/>
                  </a:lnTo>
                  <a:lnTo>
                    <a:pt x="91936" y="79602"/>
                  </a:lnTo>
                  <a:lnTo>
                    <a:pt x="89422" y="79522"/>
                  </a:lnTo>
                  <a:lnTo>
                    <a:pt x="87474" y="79442"/>
                  </a:lnTo>
                  <a:lnTo>
                    <a:pt x="85520" y="79368"/>
                  </a:lnTo>
                  <a:lnTo>
                    <a:pt x="81617" y="79195"/>
                  </a:lnTo>
                  <a:lnTo>
                    <a:pt x="73806" y="78842"/>
                  </a:lnTo>
                  <a:lnTo>
                    <a:pt x="69903" y="78668"/>
                  </a:lnTo>
                  <a:lnTo>
                    <a:pt x="67955" y="78588"/>
                  </a:lnTo>
                  <a:lnTo>
                    <a:pt x="66000" y="78515"/>
                  </a:lnTo>
                  <a:lnTo>
                    <a:pt x="64046" y="78442"/>
                  </a:lnTo>
                  <a:lnTo>
                    <a:pt x="62098" y="78382"/>
                  </a:lnTo>
                  <a:lnTo>
                    <a:pt x="60143" y="78322"/>
                  </a:lnTo>
                  <a:lnTo>
                    <a:pt x="58189" y="78275"/>
                  </a:lnTo>
                  <a:lnTo>
                    <a:pt x="58103" y="78275"/>
                  </a:lnTo>
                  <a:lnTo>
                    <a:pt x="58023" y="78282"/>
                  </a:lnTo>
                  <a:lnTo>
                    <a:pt x="57949" y="78289"/>
                  </a:lnTo>
                  <a:lnTo>
                    <a:pt x="57869" y="78302"/>
                  </a:lnTo>
                  <a:lnTo>
                    <a:pt x="57802" y="78322"/>
                  </a:lnTo>
                  <a:lnTo>
                    <a:pt x="57734" y="78342"/>
                  </a:lnTo>
                  <a:lnTo>
                    <a:pt x="57667" y="78369"/>
                  </a:lnTo>
                  <a:lnTo>
                    <a:pt x="57605" y="78402"/>
                  </a:lnTo>
                  <a:lnTo>
                    <a:pt x="57550" y="78429"/>
                  </a:lnTo>
                  <a:lnTo>
                    <a:pt x="57495" y="78469"/>
                  </a:lnTo>
                  <a:lnTo>
                    <a:pt x="57439" y="78508"/>
                  </a:lnTo>
                  <a:lnTo>
                    <a:pt x="57390" y="78548"/>
                  </a:lnTo>
                  <a:lnTo>
                    <a:pt x="57347" y="78595"/>
                  </a:lnTo>
                  <a:lnTo>
                    <a:pt x="57304" y="78642"/>
                  </a:lnTo>
                  <a:lnTo>
                    <a:pt x="57261" y="78688"/>
                  </a:lnTo>
                  <a:lnTo>
                    <a:pt x="57224" y="78742"/>
                  </a:lnTo>
                  <a:lnTo>
                    <a:pt x="57157" y="78855"/>
                  </a:lnTo>
                  <a:lnTo>
                    <a:pt x="57107" y="78975"/>
                  </a:lnTo>
                  <a:lnTo>
                    <a:pt x="57064" y="79102"/>
                  </a:lnTo>
                  <a:lnTo>
                    <a:pt x="57034" y="79228"/>
                  </a:lnTo>
                  <a:lnTo>
                    <a:pt x="57015" y="79368"/>
                  </a:lnTo>
                  <a:lnTo>
                    <a:pt x="57009" y="79502"/>
                  </a:lnTo>
                  <a:lnTo>
                    <a:pt x="57015" y="79642"/>
                  </a:lnTo>
                  <a:lnTo>
                    <a:pt x="57028" y="79782"/>
                  </a:lnTo>
                  <a:lnTo>
                    <a:pt x="56966" y="79808"/>
                  </a:lnTo>
                  <a:lnTo>
                    <a:pt x="56911" y="79835"/>
                  </a:lnTo>
                  <a:lnTo>
                    <a:pt x="56849" y="79868"/>
                  </a:lnTo>
                  <a:lnTo>
                    <a:pt x="56794" y="79902"/>
                  </a:lnTo>
                  <a:lnTo>
                    <a:pt x="56745" y="79941"/>
                  </a:lnTo>
                  <a:lnTo>
                    <a:pt x="56689" y="79981"/>
                  </a:lnTo>
                  <a:lnTo>
                    <a:pt x="56646" y="80028"/>
                  </a:lnTo>
                  <a:lnTo>
                    <a:pt x="56597" y="80081"/>
                  </a:lnTo>
                  <a:lnTo>
                    <a:pt x="56560" y="80135"/>
                  </a:lnTo>
                  <a:lnTo>
                    <a:pt x="56524" y="80188"/>
                  </a:lnTo>
                  <a:lnTo>
                    <a:pt x="56487" y="80248"/>
                  </a:lnTo>
                  <a:lnTo>
                    <a:pt x="56462" y="80315"/>
                  </a:lnTo>
                  <a:lnTo>
                    <a:pt x="56438" y="80375"/>
                  </a:lnTo>
                  <a:lnTo>
                    <a:pt x="56419" y="80448"/>
                  </a:lnTo>
                  <a:lnTo>
                    <a:pt x="56407" y="80521"/>
                  </a:lnTo>
                  <a:lnTo>
                    <a:pt x="56401" y="80595"/>
                  </a:lnTo>
                  <a:lnTo>
                    <a:pt x="56339" y="82041"/>
                  </a:lnTo>
                  <a:lnTo>
                    <a:pt x="56296" y="83481"/>
                  </a:lnTo>
                  <a:lnTo>
                    <a:pt x="56259" y="84927"/>
                  </a:lnTo>
                  <a:lnTo>
                    <a:pt x="56235" y="86373"/>
                  </a:lnTo>
                  <a:lnTo>
                    <a:pt x="56222" y="87826"/>
                  </a:lnTo>
                  <a:lnTo>
                    <a:pt x="56216" y="89273"/>
                  </a:lnTo>
                  <a:lnTo>
                    <a:pt x="56216" y="90726"/>
                  </a:lnTo>
                  <a:lnTo>
                    <a:pt x="56229" y="92179"/>
                  </a:lnTo>
                  <a:lnTo>
                    <a:pt x="56247" y="93632"/>
                  </a:lnTo>
                  <a:lnTo>
                    <a:pt x="56278" y="95085"/>
                  </a:lnTo>
                  <a:lnTo>
                    <a:pt x="56308" y="96538"/>
                  </a:lnTo>
                  <a:lnTo>
                    <a:pt x="56351" y="97991"/>
                  </a:lnTo>
                  <a:lnTo>
                    <a:pt x="56394" y="99444"/>
                  </a:lnTo>
                  <a:lnTo>
                    <a:pt x="56444" y="100903"/>
                  </a:lnTo>
                  <a:lnTo>
                    <a:pt x="56499" y="102356"/>
                  </a:lnTo>
                  <a:lnTo>
                    <a:pt x="56560" y="103816"/>
                  </a:lnTo>
                  <a:lnTo>
                    <a:pt x="56689" y="106722"/>
                  </a:lnTo>
                  <a:lnTo>
                    <a:pt x="56825" y="109634"/>
                  </a:lnTo>
                  <a:lnTo>
                    <a:pt x="57107" y="115446"/>
                  </a:lnTo>
                  <a:lnTo>
                    <a:pt x="57249" y="118352"/>
                  </a:lnTo>
                  <a:lnTo>
                    <a:pt x="57378" y="121252"/>
                  </a:lnTo>
                  <a:lnTo>
                    <a:pt x="57439" y="122698"/>
                  </a:lnTo>
                  <a:lnTo>
                    <a:pt x="57495" y="124144"/>
                  </a:lnTo>
                  <a:lnTo>
                    <a:pt x="57544" y="125584"/>
                  </a:lnTo>
                  <a:lnTo>
                    <a:pt x="57593" y="127030"/>
                  </a:lnTo>
                  <a:lnTo>
                    <a:pt x="57648" y="128816"/>
                  </a:lnTo>
                  <a:lnTo>
                    <a:pt x="57697" y="130609"/>
                  </a:lnTo>
                  <a:lnTo>
                    <a:pt x="57796" y="134195"/>
                  </a:lnTo>
                  <a:lnTo>
                    <a:pt x="57882" y="137781"/>
                  </a:lnTo>
                  <a:lnTo>
                    <a:pt x="57962" y="141374"/>
                  </a:lnTo>
                  <a:lnTo>
                    <a:pt x="57894" y="141327"/>
                  </a:lnTo>
                  <a:lnTo>
                    <a:pt x="57826" y="141287"/>
                  </a:lnTo>
                  <a:lnTo>
                    <a:pt x="57759" y="141247"/>
                  </a:lnTo>
                  <a:lnTo>
                    <a:pt x="57685" y="141207"/>
                  </a:lnTo>
                  <a:lnTo>
                    <a:pt x="57611" y="141180"/>
                  </a:lnTo>
                  <a:lnTo>
                    <a:pt x="57531" y="141154"/>
                  </a:lnTo>
                  <a:lnTo>
                    <a:pt x="57452" y="141140"/>
                  </a:lnTo>
                  <a:lnTo>
                    <a:pt x="57366" y="141127"/>
                  </a:lnTo>
                  <a:lnTo>
                    <a:pt x="56929" y="141074"/>
                  </a:lnTo>
                  <a:lnTo>
                    <a:pt x="56505" y="141020"/>
                  </a:lnTo>
                  <a:lnTo>
                    <a:pt x="56075" y="140974"/>
                  </a:lnTo>
                  <a:lnTo>
                    <a:pt x="55651" y="140934"/>
                  </a:lnTo>
                  <a:lnTo>
                    <a:pt x="55221" y="140894"/>
                  </a:lnTo>
                  <a:lnTo>
                    <a:pt x="54803" y="140860"/>
                  </a:lnTo>
                  <a:lnTo>
                    <a:pt x="54379" y="140834"/>
                  </a:lnTo>
                  <a:lnTo>
                    <a:pt x="53961" y="140814"/>
                  </a:lnTo>
                  <a:lnTo>
                    <a:pt x="53543" y="140794"/>
                  </a:lnTo>
                  <a:lnTo>
                    <a:pt x="53131" y="140780"/>
                  </a:lnTo>
                  <a:lnTo>
                    <a:pt x="52719" y="140774"/>
                  </a:lnTo>
                  <a:lnTo>
                    <a:pt x="52307" y="140767"/>
                  </a:lnTo>
                  <a:lnTo>
                    <a:pt x="51896" y="140767"/>
                  </a:lnTo>
                  <a:lnTo>
                    <a:pt x="51490" y="140774"/>
                  </a:lnTo>
                  <a:lnTo>
                    <a:pt x="51084" y="140787"/>
                  </a:lnTo>
                  <a:lnTo>
                    <a:pt x="50679" y="140800"/>
                  </a:lnTo>
                  <a:lnTo>
                    <a:pt x="50279" y="140820"/>
                  </a:lnTo>
                  <a:lnTo>
                    <a:pt x="49874" y="140840"/>
                  </a:lnTo>
                  <a:lnTo>
                    <a:pt x="49480" y="140874"/>
                  </a:lnTo>
                  <a:lnTo>
                    <a:pt x="49081" y="140900"/>
                  </a:lnTo>
                  <a:lnTo>
                    <a:pt x="48688" y="140940"/>
                  </a:lnTo>
                  <a:lnTo>
                    <a:pt x="48294" y="140980"/>
                  </a:lnTo>
                  <a:lnTo>
                    <a:pt x="47907" y="141027"/>
                  </a:lnTo>
                  <a:lnTo>
                    <a:pt x="47514" y="141080"/>
                  </a:lnTo>
                  <a:lnTo>
                    <a:pt x="47127" y="141134"/>
                  </a:lnTo>
                  <a:lnTo>
                    <a:pt x="46745" y="141194"/>
                  </a:lnTo>
                  <a:lnTo>
                    <a:pt x="46358" y="141254"/>
                  </a:lnTo>
                  <a:lnTo>
                    <a:pt x="45977" y="141320"/>
                  </a:lnTo>
                  <a:lnTo>
                    <a:pt x="45602" y="141393"/>
                  </a:lnTo>
                  <a:lnTo>
                    <a:pt x="45221" y="141473"/>
                  </a:lnTo>
                  <a:lnTo>
                    <a:pt x="44846" y="141553"/>
                  </a:lnTo>
                  <a:lnTo>
                    <a:pt x="44472" y="141633"/>
                  </a:lnTo>
                  <a:lnTo>
                    <a:pt x="44103" y="141727"/>
                  </a:lnTo>
                  <a:lnTo>
                    <a:pt x="43734" y="141813"/>
                  </a:lnTo>
                  <a:lnTo>
                    <a:pt x="43365" y="141913"/>
                  </a:lnTo>
                  <a:lnTo>
                    <a:pt x="42996" y="142013"/>
                  </a:lnTo>
                  <a:lnTo>
                    <a:pt x="42634" y="142120"/>
                  </a:lnTo>
                  <a:lnTo>
                    <a:pt x="42271" y="142227"/>
                  </a:lnTo>
                  <a:lnTo>
                    <a:pt x="41915" y="142340"/>
                  </a:lnTo>
                  <a:lnTo>
                    <a:pt x="41552" y="142460"/>
                  </a:lnTo>
                  <a:lnTo>
                    <a:pt x="41196" y="142580"/>
                  </a:lnTo>
                  <a:lnTo>
                    <a:pt x="40845" y="142700"/>
                  </a:lnTo>
                  <a:lnTo>
                    <a:pt x="40489" y="142833"/>
                  </a:lnTo>
                  <a:lnTo>
                    <a:pt x="40139" y="142966"/>
                  </a:lnTo>
                  <a:lnTo>
                    <a:pt x="39788" y="143100"/>
                  </a:lnTo>
                  <a:lnTo>
                    <a:pt x="39444" y="143240"/>
                  </a:lnTo>
                  <a:lnTo>
                    <a:pt x="39100" y="143386"/>
                  </a:lnTo>
                  <a:lnTo>
                    <a:pt x="38756" y="143533"/>
                  </a:lnTo>
                  <a:lnTo>
                    <a:pt x="38418" y="143680"/>
                  </a:lnTo>
                  <a:lnTo>
                    <a:pt x="38080" y="143840"/>
                  </a:lnTo>
                  <a:lnTo>
                    <a:pt x="37742" y="144000"/>
                  </a:lnTo>
                  <a:lnTo>
                    <a:pt x="37404" y="144160"/>
                  </a:lnTo>
                  <a:lnTo>
                    <a:pt x="37072" y="144326"/>
                  </a:lnTo>
                  <a:lnTo>
                    <a:pt x="36740" y="144493"/>
                  </a:lnTo>
                  <a:lnTo>
                    <a:pt x="36414" y="144666"/>
                  </a:lnTo>
                  <a:lnTo>
                    <a:pt x="36082" y="144846"/>
                  </a:lnTo>
                  <a:lnTo>
                    <a:pt x="35757" y="145026"/>
                  </a:lnTo>
                  <a:lnTo>
                    <a:pt x="35437" y="145206"/>
                  </a:lnTo>
                  <a:lnTo>
                    <a:pt x="35111" y="145393"/>
                  </a:lnTo>
                  <a:lnTo>
                    <a:pt x="34792" y="145586"/>
                  </a:lnTo>
                  <a:lnTo>
                    <a:pt x="34478" y="145779"/>
                  </a:lnTo>
                  <a:lnTo>
                    <a:pt x="34159" y="145979"/>
                  </a:lnTo>
                  <a:lnTo>
                    <a:pt x="33538" y="146379"/>
                  </a:lnTo>
                  <a:lnTo>
                    <a:pt x="32917" y="146799"/>
                  </a:lnTo>
                  <a:lnTo>
                    <a:pt x="32309" y="147232"/>
                  </a:lnTo>
                  <a:lnTo>
                    <a:pt x="31707" y="147679"/>
                  </a:lnTo>
                  <a:lnTo>
                    <a:pt x="31117" y="148132"/>
                  </a:lnTo>
                  <a:lnTo>
                    <a:pt x="30527" y="148605"/>
                  </a:lnTo>
                  <a:lnTo>
                    <a:pt x="29949" y="149085"/>
                  </a:lnTo>
                  <a:lnTo>
                    <a:pt x="29383" y="149578"/>
                  </a:lnTo>
                  <a:lnTo>
                    <a:pt x="28818" y="150085"/>
                  </a:lnTo>
                  <a:lnTo>
                    <a:pt x="28265" y="150605"/>
                  </a:lnTo>
                  <a:lnTo>
                    <a:pt x="27718" y="151131"/>
                  </a:lnTo>
                  <a:lnTo>
                    <a:pt x="27183" y="151671"/>
                  </a:lnTo>
                  <a:lnTo>
                    <a:pt x="26648" y="152224"/>
                  </a:lnTo>
                  <a:lnTo>
                    <a:pt x="26132" y="152784"/>
                  </a:lnTo>
                  <a:lnTo>
                    <a:pt x="25616" y="153357"/>
                  </a:lnTo>
                  <a:lnTo>
                    <a:pt x="25112" y="153937"/>
                  </a:lnTo>
                  <a:lnTo>
                    <a:pt x="24614" y="154530"/>
                  </a:lnTo>
                  <a:lnTo>
                    <a:pt x="24123" y="155137"/>
                  </a:lnTo>
                  <a:lnTo>
                    <a:pt x="23643" y="155750"/>
                  </a:lnTo>
                  <a:lnTo>
                    <a:pt x="23170" y="156370"/>
                  </a:lnTo>
                  <a:lnTo>
                    <a:pt x="22703" y="157003"/>
                  </a:lnTo>
                  <a:lnTo>
                    <a:pt x="22248" y="157643"/>
                  </a:lnTo>
                  <a:lnTo>
                    <a:pt x="21799" y="158296"/>
                  </a:lnTo>
                  <a:lnTo>
                    <a:pt x="21357" y="158956"/>
                  </a:lnTo>
                  <a:lnTo>
                    <a:pt x="20927" y="159622"/>
                  </a:lnTo>
                  <a:lnTo>
                    <a:pt x="20503" y="160296"/>
                  </a:lnTo>
                  <a:lnTo>
                    <a:pt x="20085" y="160982"/>
                  </a:lnTo>
                  <a:lnTo>
                    <a:pt x="19679" y="161675"/>
                  </a:lnTo>
                  <a:lnTo>
                    <a:pt x="19280" y="162375"/>
                  </a:lnTo>
                  <a:lnTo>
                    <a:pt x="18886" y="163082"/>
                  </a:lnTo>
                  <a:lnTo>
                    <a:pt x="18505" y="163795"/>
                  </a:lnTo>
                  <a:lnTo>
                    <a:pt x="18130" y="164521"/>
                  </a:lnTo>
                  <a:lnTo>
                    <a:pt x="17762" y="165248"/>
                  </a:lnTo>
                  <a:lnTo>
                    <a:pt x="17694" y="165228"/>
                  </a:lnTo>
                  <a:lnTo>
                    <a:pt x="17626" y="165221"/>
                  </a:lnTo>
                  <a:lnTo>
                    <a:pt x="17559" y="165214"/>
                  </a:lnTo>
                  <a:lnTo>
                    <a:pt x="17497" y="165221"/>
                  </a:lnTo>
                  <a:lnTo>
                    <a:pt x="17436" y="165228"/>
                  </a:lnTo>
                  <a:lnTo>
                    <a:pt x="17381" y="165248"/>
                  </a:lnTo>
                  <a:lnTo>
                    <a:pt x="17325" y="165268"/>
                  </a:lnTo>
                  <a:lnTo>
                    <a:pt x="17270" y="165301"/>
                  </a:lnTo>
                  <a:lnTo>
                    <a:pt x="17221" y="165328"/>
                  </a:lnTo>
                  <a:lnTo>
                    <a:pt x="17172" y="165368"/>
                  </a:lnTo>
                  <a:lnTo>
                    <a:pt x="17129" y="165414"/>
                  </a:lnTo>
                  <a:lnTo>
                    <a:pt x="17086" y="165454"/>
                  </a:lnTo>
                  <a:lnTo>
                    <a:pt x="17049" y="165508"/>
                  </a:lnTo>
                  <a:lnTo>
                    <a:pt x="17012" y="165561"/>
                  </a:lnTo>
                  <a:lnTo>
                    <a:pt x="16981" y="165614"/>
                  </a:lnTo>
                  <a:lnTo>
                    <a:pt x="16956" y="165674"/>
                  </a:lnTo>
                  <a:lnTo>
                    <a:pt x="16932" y="165741"/>
                  </a:lnTo>
                  <a:lnTo>
                    <a:pt x="16907" y="165801"/>
                  </a:lnTo>
                  <a:lnTo>
                    <a:pt x="16889" y="165868"/>
                  </a:lnTo>
                  <a:lnTo>
                    <a:pt x="16877" y="165934"/>
                  </a:lnTo>
                  <a:lnTo>
                    <a:pt x="16870" y="166001"/>
                  </a:lnTo>
                  <a:lnTo>
                    <a:pt x="16864" y="166068"/>
                  </a:lnTo>
                  <a:lnTo>
                    <a:pt x="16864" y="166134"/>
                  </a:lnTo>
                  <a:lnTo>
                    <a:pt x="16870" y="166201"/>
                  </a:lnTo>
                  <a:lnTo>
                    <a:pt x="16877" y="166268"/>
                  </a:lnTo>
                  <a:lnTo>
                    <a:pt x="16889" y="166334"/>
                  </a:lnTo>
                  <a:lnTo>
                    <a:pt x="16907" y="166401"/>
                  </a:lnTo>
                  <a:lnTo>
                    <a:pt x="16932" y="166461"/>
                  </a:lnTo>
                  <a:lnTo>
                    <a:pt x="16963" y="166521"/>
                  </a:lnTo>
                  <a:lnTo>
                    <a:pt x="16993" y="166581"/>
                  </a:lnTo>
                  <a:lnTo>
                    <a:pt x="17030" y="166641"/>
                  </a:lnTo>
                  <a:lnTo>
                    <a:pt x="17073" y="166687"/>
                  </a:lnTo>
                  <a:lnTo>
                    <a:pt x="16791" y="167307"/>
                  </a:lnTo>
                  <a:lnTo>
                    <a:pt x="16514" y="167934"/>
                  </a:lnTo>
                  <a:lnTo>
                    <a:pt x="16244" y="168554"/>
                  </a:lnTo>
                  <a:lnTo>
                    <a:pt x="15979" y="169187"/>
                  </a:lnTo>
                  <a:lnTo>
                    <a:pt x="15721" y="169820"/>
                  </a:lnTo>
                  <a:lnTo>
                    <a:pt x="15463" y="170460"/>
                  </a:lnTo>
                  <a:lnTo>
                    <a:pt x="15217" y="171100"/>
                  </a:lnTo>
                  <a:lnTo>
                    <a:pt x="14971" y="171746"/>
                  </a:lnTo>
                  <a:lnTo>
                    <a:pt x="14738" y="172393"/>
                  </a:lnTo>
                  <a:lnTo>
                    <a:pt x="14504" y="173046"/>
                  </a:lnTo>
                  <a:lnTo>
                    <a:pt x="14283" y="173699"/>
                  </a:lnTo>
                  <a:lnTo>
                    <a:pt x="14062" y="174359"/>
                  </a:lnTo>
                  <a:lnTo>
                    <a:pt x="13847" y="175019"/>
                  </a:lnTo>
                  <a:lnTo>
                    <a:pt x="13638" y="175685"/>
                  </a:lnTo>
                  <a:lnTo>
                    <a:pt x="13441" y="176352"/>
                  </a:lnTo>
                  <a:lnTo>
                    <a:pt x="13244" y="177018"/>
                  </a:lnTo>
                  <a:lnTo>
                    <a:pt x="13054" y="177692"/>
                  </a:lnTo>
                  <a:lnTo>
                    <a:pt x="12869" y="178365"/>
                  </a:lnTo>
                  <a:lnTo>
                    <a:pt x="12691" y="179045"/>
                  </a:lnTo>
                  <a:lnTo>
                    <a:pt x="12513" y="179718"/>
                  </a:lnTo>
                  <a:lnTo>
                    <a:pt x="12347" y="180398"/>
                  </a:lnTo>
                  <a:lnTo>
                    <a:pt x="12187" y="181084"/>
                  </a:lnTo>
                  <a:lnTo>
                    <a:pt x="12034" y="181764"/>
                  </a:lnTo>
                  <a:lnTo>
                    <a:pt x="11886" y="182450"/>
                  </a:lnTo>
                  <a:lnTo>
                    <a:pt x="11739" y="183144"/>
                  </a:lnTo>
                  <a:lnTo>
                    <a:pt x="11603" y="183830"/>
                  </a:lnTo>
                  <a:lnTo>
                    <a:pt x="11468" y="184523"/>
                  </a:lnTo>
                  <a:lnTo>
                    <a:pt x="11345" y="185210"/>
                  </a:lnTo>
                  <a:lnTo>
                    <a:pt x="11229" y="185903"/>
                  </a:lnTo>
                  <a:lnTo>
                    <a:pt x="11112" y="186596"/>
                  </a:lnTo>
                  <a:lnTo>
                    <a:pt x="11001" y="187289"/>
                  </a:lnTo>
                  <a:lnTo>
                    <a:pt x="10903" y="187989"/>
                  </a:lnTo>
                  <a:lnTo>
                    <a:pt x="10804" y="188682"/>
                  </a:lnTo>
                  <a:lnTo>
                    <a:pt x="10718" y="189382"/>
                  </a:lnTo>
                  <a:lnTo>
                    <a:pt x="10632" y="190075"/>
                  </a:lnTo>
                  <a:lnTo>
                    <a:pt x="10552" y="190775"/>
                  </a:lnTo>
                  <a:lnTo>
                    <a:pt x="10485" y="191475"/>
                  </a:lnTo>
                  <a:lnTo>
                    <a:pt x="10417" y="192168"/>
                  </a:lnTo>
                  <a:lnTo>
                    <a:pt x="10356" y="192868"/>
                  </a:lnTo>
                  <a:lnTo>
                    <a:pt x="10300" y="193568"/>
                  </a:lnTo>
                  <a:lnTo>
                    <a:pt x="10251" y="194261"/>
                  </a:lnTo>
                  <a:lnTo>
                    <a:pt x="10214" y="194961"/>
                  </a:lnTo>
                  <a:lnTo>
                    <a:pt x="10178" y="195654"/>
                  </a:lnTo>
                  <a:lnTo>
                    <a:pt x="10147" y="196354"/>
                  </a:lnTo>
                  <a:lnTo>
                    <a:pt x="10122" y="197047"/>
                  </a:lnTo>
                  <a:lnTo>
                    <a:pt x="10104" y="197740"/>
                  </a:lnTo>
                  <a:lnTo>
                    <a:pt x="10092" y="198433"/>
                  </a:lnTo>
                  <a:lnTo>
                    <a:pt x="10085" y="199126"/>
                  </a:lnTo>
                  <a:lnTo>
                    <a:pt x="10085" y="199820"/>
                  </a:lnTo>
                  <a:lnTo>
                    <a:pt x="10098" y="200506"/>
                  </a:lnTo>
                  <a:lnTo>
                    <a:pt x="10110" y="201199"/>
                  </a:lnTo>
                  <a:lnTo>
                    <a:pt x="10128" y="201886"/>
                  </a:lnTo>
                  <a:lnTo>
                    <a:pt x="10153" y="202572"/>
                  </a:lnTo>
                  <a:lnTo>
                    <a:pt x="10184" y="203252"/>
                  </a:lnTo>
                  <a:lnTo>
                    <a:pt x="10221" y="203932"/>
                  </a:lnTo>
                  <a:lnTo>
                    <a:pt x="10264" y="204612"/>
                  </a:lnTo>
                  <a:lnTo>
                    <a:pt x="10313" y="205292"/>
                  </a:lnTo>
                  <a:lnTo>
                    <a:pt x="10368" y="205971"/>
                  </a:lnTo>
                  <a:lnTo>
                    <a:pt x="10430" y="206645"/>
                  </a:lnTo>
                  <a:lnTo>
                    <a:pt x="10497" y="207311"/>
                  </a:lnTo>
                  <a:lnTo>
                    <a:pt x="10571" y="207978"/>
                  </a:lnTo>
                  <a:lnTo>
                    <a:pt x="10651" y="208644"/>
                  </a:lnTo>
                  <a:lnTo>
                    <a:pt x="10743" y="209311"/>
                  </a:lnTo>
                  <a:lnTo>
                    <a:pt x="10835" y="209970"/>
                  </a:lnTo>
                  <a:lnTo>
                    <a:pt x="10835" y="209984"/>
                  </a:lnTo>
                  <a:lnTo>
                    <a:pt x="10841" y="209997"/>
                  </a:lnTo>
                  <a:lnTo>
                    <a:pt x="10866" y="210037"/>
                  </a:lnTo>
                  <a:lnTo>
                    <a:pt x="10614" y="210137"/>
                  </a:lnTo>
                  <a:lnTo>
                    <a:pt x="10368" y="210237"/>
                  </a:lnTo>
                  <a:lnTo>
                    <a:pt x="10122" y="210344"/>
                  </a:lnTo>
                  <a:lnTo>
                    <a:pt x="9883" y="210457"/>
                  </a:lnTo>
                  <a:lnTo>
                    <a:pt x="9637" y="210570"/>
                  </a:lnTo>
                  <a:lnTo>
                    <a:pt x="9397" y="210690"/>
                  </a:lnTo>
                  <a:lnTo>
                    <a:pt x="9157" y="210810"/>
                  </a:lnTo>
                  <a:lnTo>
                    <a:pt x="8924" y="210944"/>
                  </a:lnTo>
                  <a:lnTo>
                    <a:pt x="8684" y="211070"/>
                  </a:lnTo>
                  <a:lnTo>
                    <a:pt x="8451" y="211204"/>
                  </a:lnTo>
                  <a:lnTo>
                    <a:pt x="8223" y="211343"/>
                  </a:lnTo>
                  <a:lnTo>
                    <a:pt x="7990" y="211490"/>
                  </a:lnTo>
                  <a:lnTo>
                    <a:pt x="7762" y="211637"/>
                  </a:lnTo>
                  <a:lnTo>
                    <a:pt x="7541" y="211783"/>
                  </a:lnTo>
                  <a:lnTo>
                    <a:pt x="7314" y="211943"/>
                  </a:lnTo>
                  <a:lnTo>
                    <a:pt x="7092" y="212103"/>
                  </a:lnTo>
                  <a:lnTo>
                    <a:pt x="6877" y="212263"/>
                  </a:lnTo>
                  <a:lnTo>
                    <a:pt x="6656" y="212430"/>
                  </a:lnTo>
                  <a:lnTo>
                    <a:pt x="6441" y="212603"/>
                  </a:lnTo>
                  <a:lnTo>
                    <a:pt x="6232" y="212776"/>
                  </a:lnTo>
                  <a:lnTo>
                    <a:pt x="6023" y="212956"/>
                  </a:lnTo>
                  <a:lnTo>
                    <a:pt x="5814" y="213136"/>
                  </a:lnTo>
                  <a:lnTo>
                    <a:pt x="5611" y="213323"/>
                  </a:lnTo>
                  <a:lnTo>
                    <a:pt x="5408" y="213516"/>
                  </a:lnTo>
                  <a:lnTo>
                    <a:pt x="5206" y="213710"/>
                  </a:lnTo>
                  <a:lnTo>
                    <a:pt x="5009" y="213910"/>
                  </a:lnTo>
                  <a:lnTo>
                    <a:pt x="4818" y="214116"/>
                  </a:lnTo>
                  <a:lnTo>
                    <a:pt x="4622" y="214323"/>
                  </a:lnTo>
                  <a:lnTo>
                    <a:pt x="4437" y="214529"/>
                  </a:lnTo>
                  <a:lnTo>
                    <a:pt x="4247" y="214749"/>
                  </a:lnTo>
                  <a:lnTo>
                    <a:pt x="4069" y="214969"/>
                  </a:lnTo>
                  <a:lnTo>
                    <a:pt x="3884" y="215189"/>
                  </a:lnTo>
                  <a:lnTo>
                    <a:pt x="3712" y="215416"/>
                  </a:lnTo>
                  <a:lnTo>
                    <a:pt x="3534" y="215649"/>
                  </a:lnTo>
                  <a:lnTo>
                    <a:pt x="3368" y="215882"/>
                  </a:lnTo>
                  <a:lnTo>
                    <a:pt x="3196" y="216122"/>
                  </a:lnTo>
                  <a:lnTo>
                    <a:pt x="3036" y="216369"/>
                  </a:lnTo>
                  <a:lnTo>
                    <a:pt x="2876" y="216616"/>
                  </a:lnTo>
                  <a:lnTo>
                    <a:pt x="2716" y="216869"/>
                  </a:lnTo>
                  <a:lnTo>
                    <a:pt x="2563" y="217122"/>
                  </a:lnTo>
                  <a:lnTo>
                    <a:pt x="2409" y="217382"/>
                  </a:lnTo>
                  <a:lnTo>
                    <a:pt x="2262" y="217649"/>
                  </a:lnTo>
                  <a:lnTo>
                    <a:pt x="2120" y="217915"/>
                  </a:lnTo>
                  <a:lnTo>
                    <a:pt x="1979" y="218189"/>
                  </a:lnTo>
                  <a:lnTo>
                    <a:pt x="1844" y="218468"/>
                  </a:lnTo>
                  <a:lnTo>
                    <a:pt x="1709" y="218748"/>
                  </a:lnTo>
                  <a:lnTo>
                    <a:pt x="1579" y="219028"/>
                  </a:lnTo>
                  <a:lnTo>
                    <a:pt x="1457" y="219322"/>
                  </a:lnTo>
                  <a:lnTo>
                    <a:pt x="1334" y="219615"/>
                  </a:lnTo>
                  <a:lnTo>
                    <a:pt x="1217" y="219908"/>
                  </a:lnTo>
                  <a:lnTo>
                    <a:pt x="1106" y="220208"/>
                  </a:lnTo>
                  <a:lnTo>
                    <a:pt x="996" y="220515"/>
                  </a:lnTo>
                  <a:lnTo>
                    <a:pt x="891" y="220828"/>
                  </a:lnTo>
                  <a:lnTo>
                    <a:pt x="793" y="221141"/>
                  </a:lnTo>
                  <a:lnTo>
                    <a:pt x="694" y="221454"/>
                  </a:lnTo>
                  <a:lnTo>
                    <a:pt x="602" y="221781"/>
                  </a:lnTo>
                  <a:lnTo>
                    <a:pt x="510" y="222101"/>
                  </a:lnTo>
                  <a:lnTo>
                    <a:pt x="430" y="222434"/>
                  </a:lnTo>
                  <a:lnTo>
                    <a:pt x="350" y="222767"/>
                  </a:lnTo>
                  <a:lnTo>
                    <a:pt x="277" y="223107"/>
                  </a:lnTo>
                  <a:lnTo>
                    <a:pt x="203" y="223447"/>
                  </a:lnTo>
                  <a:lnTo>
                    <a:pt x="135" y="223794"/>
                  </a:lnTo>
                  <a:lnTo>
                    <a:pt x="74" y="224147"/>
                  </a:lnTo>
                  <a:lnTo>
                    <a:pt x="18" y="224500"/>
                  </a:lnTo>
                  <a:lnTo>
                    <a:pt x="6" y="224594"/>
                  </a:lnTo>
                  <a:lnTo>
                    <a:pt x="0" y="224680"/>
                  </a:lnTo>
                  <a:lnTo>
                    <a:pt x="0" y="224767"/>
                  </a:lnTo>
                  <a:lnTo>
                    <a:pt x="6" y="224854"/>
                  </a:lnTo>
                  <a:lnTo>
                    <a:pt x="18" y="224934"/>
                  </a:lnTo>
                  <a:lnTo>
                    <a:pt x="31" y="225014"/>
                  </a:lnTo>
                  <a:lnTo>
                    <a:pt x="55" y="225094"/>
                  </a:lnTo>
                  <a:lnTo>
                    <a:pt x="80" y="225160"/>
                  </a:lnTo>
                  <a:lnTo>
                    <a:pt x="104" y="225233"/>
                  </a:lnTo>
                  <a:lnTo>
                    <a:pt x="135" y="225300"/>
                  </a:lnTo>
                  <a:lnTo>
                    <a:pt x="172" y="225367"/>
                  </a:lnTo>
                  <a:lnTo>
                    <a:pt x="215" y="225427"/>
                  </a:lnTo>
                  <a:lnTo>
                    <a:pt x="258" y="225480"/>
                  </a:lnTo>
                  <a:lnTo>
                    <a:pt x="301" y="225533"/>
                  </a:lnTo>
                  <a:lnTo>
                    <a:pt x="350" y="225587"/>
                  </a:lnTo>
                  <a:lnTo>
                    <a:pt x="406" y="225633"/>
                  </a:lnTo>
                  <a:lnTo>
                    <a:pt x="455" y="225673"/>
                  </a:lnTo>
                  <a:lnTo>
                    <a:pt x="510" y="225713"/>
                  </a:lnTo>
                  <a:lnTo>
                    <a:pt x="572" y="225753"/>
                  </a:lnTo>
                  <a:lnTo>
                    <a:pt x="633" y="225787"/>
                  </a:lnTo>
                  <a:lnTo>
                    <a:pt x="694" y="225813"/>
                  </a:lnTo>
                  <a:lnTo>
                    <a:pt x="756" y="225833"/>
                  </a:lnTo>
                  <a:lnTo>
                    <a:pt x="817" y="225853"/>
                  </a:lnTo>
                  <a:lnTo>
                    <a:pt x="879" y="225873"/>
                  </a:lnTo>
                  <a:lnTo>
                    <a:pt x="946" y="225887"/>
                  </a:lnTo>
                  <a:lnTo>
                    <a:pt x="1014" y="225893"/>
                  </a:lnTo>
                  <a:lnTo>
                    <a:pt x="1143" y="225893"/>
                  </a:lnTo>
                  <a:lnTo>
                    <a:pt x="1205" y="225887"/>
                  </a:lnTo>
                  <a:lnTo>
                    <a:pt x="1272" y="225880"/>
                  </a:lnTo>
                  <a:lnTo>
                    <a:pt x="1334" y="225867"/>
                  </a:lnTo>
                  <a:lnTo>
                    <a:pt x="1395" y="225847"/>
                  </a:lnTo>
                  <a:lnTo>
                    <a:pt x="1420" y="225920"/>
                  </a:lnTo>
                  <a:lnTo>
                    <a:pt x="1450" y="225993"/>
                  </a:lnTo>
                  <a:lnTo>
                    <a:pt x="1487" y="226067"/>
                  </a:lnTo>
                  <a:lnTo>
                    <a:pt x="1524" y="226140"/>
                  </a:lnTo>
                  <a:lnTo>
                    <a:pt x="1567" y="226207"/>
                  </a:lnTo>
                  <a:lnTo>
                    <a:pt x="1616" y="226273"/>
                  </a:lnTo>
                  <a:lnTo>
                    <a:pt x="1672" y="226327"/>
                  </a:lnTo>
                  <a:lnTo>
                    <a:pt x="1727" y="226387"/>
                  </a:lnTo>
                  <a:lnTo>
                    <a:pt x="1788" y="226440"/>
                  </a:lnTo>
                  <a:lnTo>
                    <a:pt x="1856" y="226487"/>
                  </a:lnTo>
                  <a:lnTo>
                    <a:pt x="1930" y="226527"/>
                  </a:lnTo>
                  <a:lnTo>
                    <a:pt x="2004" y="226560"/>
                  </a:lnTo>
                  <a:lnTo>
                    <a:pt x="2090" y="226593"/>
                  </a:lnTo>
                  <a:lnTo>
                    <a:pt x="2176" y="226613"/>
                  </a:lnTo>
                  <a:lnTo>
                    <a:pt x="2262" y="226633"/>
                  </a:lnTo>
                  <a:lnTo>
                    <a:pt x="2360" y="226640"/>
                  </a:lnTo>
                  <a:lnTo>
                    <a:pt x="3380" y="226720"/>
                  </a:lnTo>
                  <a:lnTo>
                    <a:pt x="4400" y="226786"/>
                  </a:lnTo>
                  <a:lnTo>
                    <a:pt x="5427" y="226853"/>
                  </a:lnTo>
                  <a:lnTo>
                    <a:pt x="6453" y="226913"/>
                  </a:lnTo>
                  <a:lnTo>
                    <a:pt x="7473" y="226966"/>
                  </a:lnTo>
                  <a:lnTo>
                    <a:pt x="8500" y="227013"/>
                  </a:lnTo>
                  <a:lnTo>
                    <a:pt x="9526" y="227060"/>
                  </a:lnTo>
                  <a:lnTo>
                    <a:pt x="10559" y="227093"/>
                  </a:lnTo>
                  <a:lnTo>
                    <a:pt x="11585" y="227126"/>
                  </a:lnTo>
                  <a:lnTo>
                    <a:pt x="12611" y="227160"/>
                  </a:lnTo>
                  <a:lnTo>
                    <a:pt x="13644" y="227180"/>
                  </a:lnTo>
                  <a:lnTo>
                    <a:pt x="14670" y="227200"/>
                  </a:lnTo>
                  <a:lnTo>
                    <a:pt x="16729" y="227233"/>
                  </a:lnTo>
                  <a:lnTo>
                    <a:pt x="18788" y="227246"/>
                  </a:lnTo>
                  <a:lnTo>
                    <a:pt x="20853" y="227253"/>
                  </a:lnTo>
                  <a:lnTo>
                    <a:pt x="22912" y="227246"/>
                  </a:lnTo>
                  <a:lnTo>
                    <a:pt x="24971" y="227233"/>
                  </a:lnTo>
                  <a:lnTo>
                    <a:pt x="27030" y="227220"/>
                  </a:lnTo>
                  <a:lnTo>
                    <a:pt x="31141" y="227173"/>
                  </a:lnTo>
                  <a:lnTo>
                    <a:pt x="35247" y="227120"/>
                  </a:lnTo>
                  <a:lnTo>
                    <a:pt x="35345" y="227113"/>
                  </a:lnTo>
                  <a:lnTo>
                    <a:pt x="35431" y="227100"/>
                  </a:lnTo>
                  <a:lnTo>
                    <a:pt x="35517" y="227073"/>
                  </a:lnTo>
                  <a:lnTo>
                    <a:pt x="35597" y="227040"/>
                  </a:lnTo>
                  <a:lnTo>
                    <a:pt x="35671" y="227000"/>
                  </a:lnTo>
                  <a:lnTo>
                    <a:pt x="35732" y="226953"/>
                  </a:lnTo>
                  <a:lnTo>
                    <a:pt x="35794" y="226900"/>
                  </a:lnTo>
                  <a:lnTo>
                    <a:pt x="35849" y="226840"/>
                  </a:lnTo>
                  <a:lnTo>
                    <a:pt x="35892" y="226780"/>
                  </a:lnTo>
                  <a:lnTo>
                    <a:pt x="35935" y="226706"/>
                  </a:lnTo>
                  <a:lnTo>
                    <a:pt x="35966" y="226633"/>
                  </a:lnTo>
                  <a:lnTo>
                    <a:pt x="35996" y="226560"/>
                  </a:lnTo>
                  <a:lnTo>
                    <a:pt x="36015" y="226480"/>
                  </a:lnTo>
                  <a:lnTo>
                    <a:pt x="36033" y="226400"/>
                  </a:lnTo>
                  <a:lnTo>
                    <a:pt x="36039" y="226320"/>
                  </a:lnTo>
                  <a:lnTo>
                    <a:pt x="36046" y="226240"/>
                  </a:lnTo>
                  <a:lnTo>
                    <a:pt x="36039" y="226153"/>
                  </a:lnTo>
                  <a:lnTo>
                    <a:pt x="36027" y="226073"/>
                  </a:lnTo>
                  <a:lnTo>
                    <a:pt x="36015" y="225993"/>
                  </a:lnTo>
                  <a:lnTo>
                    <a:pt x="35990" y="225913"/>
                  </a:lnTo>
                  <a:lnTo>
                    <a:pt x="35966" y="225840"/>
                  </a:lnTo>
                  <a:lnTo>
                    <a:pt x="35929" y="225767"/>
                  </a:lnTo>
                  <a:lnTo>
                    <a:pt x="35886" y="225693"/>
                  </a:lnTo>
                  <a:lnTo>
                    <a:pt x="35843" y="225627"/>
                  </a:lnTo>
                  <a:lnTo>
                    <a:pt x="35787" y="225567"/>
                  </a:lnTo>
                  <a:lnTo>
                    <a:pt x="35732" y="225513"/>
                  </a:lnTo>
                  <a:lnTo>
                    <a:pt x="35664" y="225460"/>
                  </a:lnTo>
                  <a:lnTo>
                    <a:pt x="35591" y="225420"/>
                  </a:lnTo>
                  <a:lnTo>
                    <a:pt x="35517" y="225387"/>
                  </a:lnTo>
                  <a:lnTo>
                    <a:pt x="35431" y="225360"/>
                  </a:lnTo>
                  <a:lnTo>
                    <a:pt x="35339" y="225340"/>
                  </a:lnTo>
                  <a:lnTo>
                    <a:pt x="35247" y="225333"/>
                  </a:lnTo>
                  <a:lnTo>
                    <a:pt x="35154" y="225313"/>
                  </a:lnTo>
                  <a:lnTo>
                    <a:pt x="35111" y="224994"/>
                  </a:lnTo>
                  <a:lnTo>
                    <a:pt x="35068" y="224680"/>
                  </a:lnTo>
                  <a:lnTo>
                    <a:pt x="35019" y="224374"/>
                  </a:lnTo>
                  <a:lnTo>
                    <a:pt x="34970" y="224060"/>
                  </a:lnTo>
                  <a:lnTo>
                    <a:pt x="34909" y="223761"/>
                  </a:lnTo>
                  <a:lnTo>
                    <a:pt x="34853" y="223454"/>
                  </a:lnTo>
                  <a:lnTo>
                    <a:pt x="34786" y="223154"/>
                  </a:lnTo>
                  <a:lnTo>
                    <a:pt x="34718" y="222861"/>
                  </a:lnTo>
                  <a:lnTo>
                    <a:pt x="34644" y="222567"/>
                  </a:lnTo>
                  <a:lnTo>
                    <a:pt x="34571" y="222281"/>
                  </a:lnTo>
                  <a:lnTo>
                    <a:pt x="34491" y="221988"/>
                  </a:lnTo>
                  <a:lnTo>
                    <a:pt x="34411" y="221708"/>
                  </a:lnTo>
                  <a:lnTo>
                    <a:pt x="34325" y="221428"/>
                  </a:lnTo>
                  <a:lnTo>
                    <a:pt x="34232" y="221148"/>
                  </a:lnTo>
                  <a:lnTo>
                    <a:pt x="34140" y="220875"/>
                  </a:lnTo>
                  <a:lnTo>
                    <a:pt x="34048" y="220601"/>
                  </a:lnTo>
                  <a:lnTo>
                    <a:pt x="33944" y="220335"/>
                  </a:lnTo>
                  <a:lnTo>
                    <a:pt x="33845" y="220068"/>
                  </a:lnTo>
                  <a:lnTo>
                    <a:pt x="33735" y="219808"/>
                  </a:lnTo>
                  <a:lnTo>
                    <a:pt x="33624" y="219548"/>
                  </a:lnTo>
                  <a:lnTo>
                    <a:pt x="33513" y="219288"/>
                  </a:lnTo>
                  <a:lnTo>
                    <a:pt x="33397" y="219035"/>
                  </a:lnTo>
                  <a:lnTo>
                    <a:pt x="33280" y="218788"/>
                  </a:lnTo>
                  <a:lnTo>
                    <a:pt x="33157" y="218542"/>
                  </a:lnTo>
                  <a:lnTo>
                    <a:pt x="33028" y="218295"/>
                  </a:lnTo>
                  <a:lnTo>
                    <a:pt x="32905" y="218055"/>
                  </a:lnTo>
                  <a:lnTo>
                    <a:pt x="32770" y="217815"/>
                  </a:lnTo>
                  <a:lnTo>
                    <a:pt x="32635" y="217582"/>
                  </a:lnTo>
                  <a:lnTo>
                    <a:pt x="32499" y="217349"/>
                  </a:lnTo>
                  <a:lnTo>
                    <a:pt x="32358" y="217122"/>
                  </a:lnTo>
                  <a:lnTo>
                    <a:pt x="32217" y="216895"/>
                  </a:lnTo>
                  <a:lnTo>
                    <a:pt x="32069" y="216676"/>
                  </a:lnTo>
                  <a:lnTo>
                    <a:pt x="31922" y="216456"/>
                  </a:lnTo>
                  <a:lnTo>
                    <a:pt x="31768" y="216236"/>
                  </a:lnTo>
                  <a:lnTo>
                    <a:pt x="31614" y="216022"/>
                  </a:lnTo>
                  <a:lnTo>
                    <a:pt x="31461" y="215816"/>
                  </a:lnTo>
                  <a:lnTo>
                    <a:pt x="31301" y="215609"/>
                  </a:lnTo>
                  <a:lnTo>
                    <a:pt x="31141" y="215403"/>
                  </a:lnTo>
                  <a:lnTo>
                    <a:pt x="30975" y="215203"/>
                  </a:lnTo>
                  <a:lnTo>
                    <a:pt x="30809" y="215003"/>
                  </a:lnTo>
                  <a:lnTo>
                    <a:pt x="30637" y="214809"/>
                  </a:lnTo>
                  <a:lnTo>
                    <a:pt x="30465" y="214616"/>
                  </a:lnTo>
                  <a:lnTo>
                    <a:pt x="30121" y="214243"/>
                  </a:lnTo>
                  <a:lnTo>
                    <a:pt x="29758" y="213883"/>
                  </a:lnTo>
                  <a:lnTo>
                    <a:pt x="29390" y="213530"/>
                  </a:lnTo>
                  <a:lnTo>
                    <a:pt x="29015" y="213196"/>
                  </a:lnTo>
                  <a:lnTo>
                    <a:pt x="28634" y="212870"/>
                  </a:lnTo>
                  <a:lnTo>
                    <a:pt x="28240" y="212557"/>
                  </a:lnTo>
                  <a:lnTo>
                    <a:pt x="27841" y="212257"/>
                  </a:lnTo>
                  <a:lnTo>
                    <a:pt x="27435" y="211970"/>
                  </a:lnTo>
                  <a:lnTo>
                    <a:pt x="27023" y="211697"/>
                  </a:lnTo>
                  <a:lnTo>
                    <a:pt x="26599" y="211430"/>
                  </a:lnTo>
                  <a:lnTo>
                    <a:pt x="26175" y="211184"/>
                  </a:lnTo>
                  <a:lnTo>
                    <a:pt x="26267" y="211157"/>
                  </a:lnTo>
                  <a:lnTo>
                    <a:pt x="26360" y="211130"/>
                  </a:lnTo>
                  <a:lnTo>
                    <a:pt x="26452" y="211090"/>
                  </a:lnTo>
                  <a:lnTo>
                    <a:pt x="26538" y="211050"/>
                  </a:lnTo>
                  <a:lnTo>
                    <a:pt x="26624" y="210997"/>
                  </a:lnTo>
                  <a:lnTo>
                    <a:pt x="26704" y="210944"/>
                  </a:lnTo>
                  <a:lnTo>
                    <a:pt x="26778" y="210877"/>
                  </a:lnTo>
                  <a:lnTo>
                    <a:pt x="26845" y="210804"/>
                  </a:lnTo>
                  <a:lnTo>
                    <a:pt x="26913" y="210724"/>
                  </a:lnTo>
                  <a:lnTo>
                    <a:pt x="26968" y="210637"/>
                  </a:lnTo>
                  <a:lnTo>
                    <a:pt x="27023" y="210544"/>
                  </a:lnTo>
                  <a:lnTo>
                    <a:pt x="27066" y="210444"/>
                  </a:lnTo>
                  <a:lnTo>
                    <a:pt x="27103" y="210337"/>
                  </a:lnTo>
                  <a:lnTo>
                    <a:pt x="27128" y="210224"/>
                  </a:lnTo>
                  <a:lnTo>
                    <a:pt x="27146" y="210097"/>
                  </a:lnTo>
                  <a:lnTo>
                    <a:pt x="27152" y="209970"/>
                  </a:lnTo>
                  <a:lnTo>
                    <a:pt x="27214" y="207871"/>
                  </a:lnTo>
                  <a:lnTo>
                    <a:pt x="27263" y="205765"/>
                  </a:lnTo>
                  <a:lnTo>
                    <a:pt x="27312" y="203645"/>
                  </a:lnTo>
                  <a:lnTo>
                    <a:pt x="27368" y="201526"/>
                  </a:lnTo>
                  <a:lnTo>
                    <a:pt x="27429" y="199400"/>
                  </a:lnTo>
                  <a:lnTo>
                    <a:pt x="27466" y="198333"/>
                  </a:lnTo>
                  <a:lnTo>
                    <a:pt x="27509" y="197267"/>
                  </a:lnTo>
                  <a:lnTo>
                    <a:pt x="27558" y="196200"/>
                  </a:lnTo>
                  <a:lnTo>
                    <a:pt x="27607" y="195141"/>
                  </a:lnTo>
                  <a:lnTo>
                    <a:pt x="27669" y="194074"/>
                  </a:lnTo>
                  <a:lnTo>
                    <a:pt x="27736" y="193015"/>
                  </a:lnTo>
                  <a:lnTo>
                    <a:pt x="27816" y="191948"/>
                  </a:lnTo>
                  <a:lnTo>
                    <a:pt x="27902" y="190888"/>
                  </a:lnTo>
                  <a:lnTo>
                    <a:pt x="27994" y="189835"/>
                  </a:lnTo>
                  <a:lnTo>
                    <a:pt x="28105" y="188776"/>
                  </a:lnTo>
                  <a:lnTo>
                    <a:pt x="28222" y="187722"/>
                  </a:lnTo>
                  <a:lnTo>
                    <a:pt x="28351" y="186669"/>
                  </a:lnTo>
                  <a:lnTo>
                    <a:pt x="28492" y="185623"/>
                  </a:lnTo>
                  <a:lnTo>
                    <a:pt x="28646" y="184583"/>
                  </a:lnTo>
                  <a:lnTo>
                    <a:pt x="28732" y="184057"/>
                  </a:lnTo>
                  <a:lnTo>
                    <a:pt x="28818" y="183537"/>
                  </a:lnTo>
                  <a:lnTo>
                    <a:pt x="28904" y="183017"/>
                  </a:lnTo>
                  <a:lnTo>
                    <a:pt x="29002" y="182504"/>
                  </a:lnTo>
                  <a:lnTo>
                    <a:pt x="29101" y="181984"/>
                  </a:lnTo>
                  <a:lnTo>
                    <a:pt x="29199" y="181471"/>
                  </a:lnTo>
                  <a:lnTo>
                    <a:pt x="29304" y="180957"/>
                  </a:lnTo>
                  <a:lnTo>
                    <a:pt x="29414" y="180444"/>
                  </a:lnTo>
                  <a:lnTo>
                    <a:pt x="29531" y="179931"/>
                  </a:lnTo>
                  <a:lnTo>
                    <a:pt x="29648" y="179418"/>
                  </a:lnTo>
                  <a:lnTo>
                    <a:pt x="29771" y="178905"/>
                  </a:lnTo>
                  <a:lnTo>
                    <a:pt x="29900" y="178398"/>
                  </a:lnTo>
                  <a:lnTo>
                    <a:pt x="30035" y="177891"/>
                  </a:lnTo>
                  <a:lnTo>
                    <a:pt x="30170" y="177385"/>
                  </a:lnTo>
                  <a:lnTo>
                    <a:pt x="30311" y="176878"/>
                  </a:lnTo>
                  <a:lnTo>
                    <a:pt x="30459" y="176378"/>
                  </a:lnTo>
                  <a:lnTo>
                    <a:pt x="30662" y="175712"/>
                  </a:lnTo>
                  <a:lnTo>
                    <a:pt x="30877" y="175052"/>
                  </a:lnTo>
                  <a:lnTo>
                    <a:pt x="31104" y="174412"/>
                  </a:lnTo>
                  <a:lnTo>
                    <a:pt x="31332" y="173786"/>
                  </a:lnTo>
                  <a:lnTo>
                    <a:pt x="31577" y="173173"/>
                  </a:lnTo>
                  <a:lnTo>
                    <a:pt x="31823" y="172573"/>
                  </a:lnTo>
                  <a:lnTo>
                    <a:pt x="32081" y="171986"/>
                  </a:lnTo>
                  <a:lnTo>
                    <a:pt x="32352" y="171413"/>
                  </a:lnTo>
                  <a:lnTo>
                    <a:pt x="32628" y="170853"/>
                  </a:lnTo>
                  <a:lnTo>
                    <a:pt x="32911" y="170307"/>
                  </a:lnTo>
                  <a:lnTo>
                    <a:pt x="33200" y="169773"/>
                  </a:lnTo>
                  <a:lnTo>
                    <a:pt x="33501" y="169254"/>
                  </a:lnTo>
                  <a:lnTo>
                    <a:pt x="33815" y="168747"/>
                  </a:lnTo>
                  <a:lnTo>
                    <a:pt x="34128" y="168254"/>
                  </a:lnTo>
                  <a:lnTo>
                    <a:pt x="34454" y="167767"/>
                  </a:lnTo>
                  <a:lnTo>
                    <a:pt x="34786" y="167301"/>
                  </a:lnTo>
                  <a:lnTo>
                    <a:pt x="35130" y="166841"/>
                  </a:lnTo>
                  <a:lnTo>
                    <a:pt x="35474" y="166401"/>
                  </a:lnTo>
                  <a:lnTo>
                    <a:pt x="35830" y="165968"/>
                  </a:lnTo>
                  <a:lnTo>
                    <a:pt x="36193" y="165541"/>
                  </a:lnTo>
                  <a:lnTo>
                    <a:pt x="36568" y="165134"/>
                  </a:lnTo>
                  <a:lnTo>
                    <a:pt x="36943" y="164735"/>
                  </a:lnTo>
                  <a:lnTo>
                    <a:pt x="37330" y="164348"/>
                  </a:lnTo>
                  <a:lnTo>
                    <a:pt x="37723" y="163975"/>
                  </a:lnTo>
                  <a:lnTo>
                    <a:pt x="38123" y="163608"/>
                  </a:lnTo>
                  <a:lnTo>
                    <a:pt x="38528" y="163262"/>
                  </a:lnTo>
                  <a:lnTo>
                    <a:pt x="38940" y="162915"/>
                  </a:lnTo>
                  <a:lnTo>
                    <a:pt x="39364" y="162588"/>
                  </a:lnTo>
                  <a:lnTo>
                    <a:pt x="39788" y="162269"/>
                  </a:lnTo>
                  <a:lnTo>
                    <a:pt x="40225" y="161955"/>
                  </a:lnTo>
                  <a:lnTo>
                    <a:pt x="40661" y="161662"/>
                  </a:lnTo>
                  <a:lnTo>
                    <a:pt x="41110" y="161369"/>
                  </a:lnTo>
                  <a:lnTo>
                    <a:pt x="41565" y="161095"/>
                  </a:lnTo>
                  <a:lnTo>
                    <a:pt x="42025" y="160829"/>
                  </a:lnTo>
                  <a:lnTo>
                    <a:pt x="42486" y="160569"/>
                  </a:lnTo>
                  <a:lnTo>
                    <a:pt x="42960" y="160322"/>
                  </a:lnTo>
                  <a:lnTo>
                    <a:pt x="43439" y="160082"/>
                  </a:lnTo>
                  <a:lnTo>
                    <a:pt x="43925" y="159856"/>
                  </a:lnTo>
                  <a:lnTo>
                    <a:pt x="44410" y="159636"/>
                  </a:lnTo>
                  <a:lnTo>
                    <a:pt x="44908" y="159429"/>
                  </a:lnTo>
                  <a:lnTo>
                    <a:pt x="45412" y="159229"/>
                  </a:lnTo>
                  <a:lnTo>
                    <a:pt x="45916" y="159036"/>
                  </a:lnTo>
                  <a:lnTo>
                    <a:pt x="46426" y="158856"/>
                  </a:lnTo>
                  <a:lnTo>
                    <a:pt x="46948" y="158683"/>
                  </a:lnTo>
                  <a:lnTo>
                    <a:pt x="47471" y="158516"/>
                  </a:lnTo>
                  <a:lnTo>
                    <a:pt x="47999" y="158363"/>
                  </a:lnTo>
                  <a:lnTo>
                    <a:pt x="48534" y="158216"/>
                  </a:lnTo>
                  <a:lnTo>
                    <a:pt x="49069" y="158076"/>
                  </a:lnTo>
                  <a:lnTo>
                    <a:pt x="49616" y="157950"/>
                  </a:lnTo>
                  <a:lnTo>
                    <a:pt x="50163" y="157823"/>
                  </a:lnTo>
                  <a:lnTo>
                    <a:pt x="50716" y="157710"/>
                  </a:lnTo>
                  <a:lnTo>
                    <a:pt x="51275" y="157603"/>
                  </a:lnTo>
                  <a:lnTo>
                    <a:pt x="51840" y="157510"/>
                  </a:lnTo>
                  <a:lnTo>
                    <a:pt x="52406" y="157416"/>
                  </a:lnTo>
                  <a:lnTo>
                    <a:pt x="52977" y="157336"/>
                  </a:lnTo>
                  <a:lnTo>
                    <a:pt x="53555" y="157256"/>
                  </a:lnTo>
                  <a:lnTo>
                    <a:pt x="54133" y="157190"/>
                  </a:lnTo>
                  <a:lnTo>
                    <a:pt x="54717" y="157130"/>
                  </a:lnTo>
                  <a:lnTo>
                    <a:pt x="55307" y="157076"/>
                  </a:lnTo>
                  <a:lnTo>
                    <a:pt x="55903" y="157023"/>
                  </a:lnTo>
                  <a:lnTo>
                    <a:pt x="56499" y="156983"/>
                  </a:lnTo>
                  <a:lnTo>
                    <a:pt x="57101" y="156950"/>
                  </a:lnTo>
                  <a:lnTo>
                    <a:pt x="57704" y="156923"/>
                  </a:lnTo>
                  <a:lnTo>
                    <a:pt x="58312" y="156903"/>
                  </a:lnTo>
                  <a:lnTo>
                    <a:pt x="58429" y="161049"/>
                  </a:lnTo>
                  <a:lnTo>
                    <a:pt x="58496" y="163122"/>
                  </a:lnTo>
                  <a:lnTo>
                    <a:pt x="58564" y="165194"/>
                  </a:lnTo>
                  <a:lnTo>
                    <a:pt x="58638" y="167274"/>
                  </a:lnTo>
                  <a:lnTo>
                    <a:pt x="58711" y="169347"/>
                  </a:lnTo>
                  <a:lnTo>
                    <a:pt x="58798" y="171420"/>
                  </a:lnTo>
                  <a:lnTo>
                    <a:pt x="58896" y="173493"/>
                  </a:lnTo>
                  <a:lnTo>
                    <a:pt x="58902" y="173632"/>
                  </a:lnTo>
                  <a:lnTo>
                    <a:pt x="58927" y="173766"/>
                  </a:lnTo>
                  <a:lnTo>
                    <a:pt x="58957" y="173892"/>
                  </a:lnTo>
                  <a:lnTo>
                    <a:pt x="59000" y="174006"/>
                  </a:lnTo>
                  <a:lnTo>
                    <a:pt x="59050" y="174112"/>
                  </a:lnTo>
                  <a:lnTo>
                    <a:pt x="59111" y="174212"/>
                  </a:lnTo>
                  <a:lnTo>
                    <a:pt x="59179" y="174299"/>
                  </a:lnTo>
                  <a:lnTo>
                    <a:pt x="59246" y="174379"/>
                  </a:lnTo>
                  <a:lnTo>
                    <a:pt x="59326" y="174452"/>
                  </a:lnTo>
                  <a:lnTo>
                    <a:pt x="59412" y="174519"/>
                  </a:lnTo>
                  <a:lnTo>
                    <a:pt x="59504" y="174572"/>
                  </a:lnTo>
                  <a:lnTo>
                    <a:pt x="59596" y="174626"/>
                  </a:lnTo>
                  <a:lnTo>
                    <a:pt x="59689" y="174666"/>
                  </a:lnTo>
                  <a:lnTo>
                    <a:pt x="59793" y="174692"/>
                  </a:lnTo>
                  <a:lnTo>
                    <a:pt x="59891" y="174719"/>
                  </a:lnTo>
                  <a:lnTo>
                    <a:pt x="59996" y="174739"/>
                  </a:lnTo>
                  <a:lnTo>
                    <a:pt x="59990" y="174879"/>
                  </a:lnTo>
                  <a:lnTo>
                    <a:pt x="59996" y="175019"/>
                  </a:lnTo>
                  <a:lnTo>
                    <a:pt x="60008" y="175159"/>
                  </a:lnTo>
                  <a:lnTo>
                    <a:pt x="60033" y="175292"/>
                  </a:lnTo>
                  <a:lnTo>
                    <a:pt x="60076" y="175425"/>
                  </a:lnTo>
                  <a:lnTo>
                    <a:pt x="60125" y="175552"/>
                  </a:lnTo>
                  <a:lnTo>
                    <a:pt x="60180" y="175672"/>
                  </a:lnTo>
                  <a:lnTo>
                    <a:pt x="60254" y="175792"/>
                  </a:lnTo>
                  <a:lnTo>
                    <a:pt x="60334" y="175892"/>
                  </a:lnTo>
                  <a:lnTo>
                    <a:pt x="60383" y="175945"/>
                  </a:lnTo>
                  <a:lnTo>
                    <a:pt x="60426" y="175992"/>
                  </a:lnTo>
                  <a:lnTo>
                    <a:pt x="60481" y="176039"/>
                  </a:lnTo>
                  <a:lnTo>
                    <a:pt x="60537" y="176079"/>
                  </a:lnTo>
                  <a:lnTo>
                    <a:pt x="60592" y="176112"/>
                  </a:lnTo>
                  <a:lnTo>
                    <a:pt x="60654" y="176152"/>
                  </a:lnTo>
                  <a:lnTo>
                    <a:pt x="60715" y="176179"/>
                  </a:lnTo>
                  <a:lnTo>
                    <a:pt x="60776" y="176212"/>
                  </a:lnTo>
                  <a:lnTo>
                    <a:pt x="60850" y="176232"/>
                  </a:lnTo>
                  <a:lnTo>
                    <a:pt x="60918" y="176252"/>
                  </a:lnTo>
                  <a:lnTo>
                    <a:pt x="60992" y="176272"/>
                  </a:lnTo>
                  <a:lnTo>
                    <a:pt x="61071" y="176285"/>
                  </a:lnTo>
                  <a:lnTo>
                    <a:pt x="61151" y="176292"/>
                  </a:lnTo>
                  <a:lnTo>
                    <a:pt x="61231" y="176299"/>
                  </a:lnTo>
                  <a:lnTo>
                    <a:pt x="63708" y="176345"/>
                  </a:lnTo>
                  <a:lnTo>
                    <a:pt x="66179" y="176378"/>
                  </a:lnTo>
                  <a:lnTo>
                    <a:pt x="68649" y="176405"/>
                  </a:lnTo>
                  <a:lnTo>
                    <a:pt x="71120" y="176425"/>
                  </a:lnTo>
                  <a:lnTo>
                    <a:pt x="73597" y="176432"/>
                  </a:lnTo>
                  <a:lnTo>
                    <a:pt x="78538" y="176432"/>
                  </a:lnTo>
                  <a:lnTo>
                    <a:pt x="81009" y="176425"/>
                  </a:lnTo>
                  <a:lnTo>
                    <a:pt x="85956" y="176405"/>
                  </a:lnTo>
                  <a:lnTo>
                    <a:pt x="90904" y="176378"/>
                  </a:lnTo>
                  <a:lnTo>
                    <a:pt x="95845" y="176352"/>
                  </a:lnTo>
                  <a:lnTo>
                    <a:pt x="98315" y="176345"/>
                  </a:lnTo>
                  <a:lnTo>
                    <a:pt x="101474" y="176345"/>
                  </a:lnTo>
                  <a:lnTo>
                    <a:pt x="102163" y="176358"/>
                  </a:lnTo>
                  <a:lnTo>
                    <a:pt x="102863" y="176372"/>
                  </a:lnTo>
                  <a:lnTo>
                    <a:pt x="103564" y="176385"/>
                  </a:lnTo>
                  <a:lnTo>
                    <a:pt x="104990" y="176432"/>
                  </a:lnTo>
                  <a:lnTo>
                    <a:pt x="106428" y="176492"/>
                  </a:lnTo>
                  <a:lnTo>
                    <a:pt x="107891" y="176565"/>
                  </a:lnTo>
                  <a:lnTo>
                    <a:pt x="109366" y="176638"/>
                  </a:lnTo>
                  <a:lnTo>
                    <a:pt x="110853" y="176712"/>
                  </a:lnTo>
                  <a:lnTo>
                    <a:pt x="112353" y="176785"/>
                  </a:lnTo>
                  <a:lnTo>
                    <a:pt x="113852" y="176852"/>
                  </a:lnTo>
                  <a:lnTo>
                    <a:pt x="115364" y="176905"/>
                  </a:lnTo>
                  <a:lnTo>
                    <a:pt x="116120" y="176932"/>
                  </a:lnTo>
                  <a:lnTo>
                    <a:pt x="116876" y="176952"/>
                  </a:lnTo>
                  <a:lnTo>
                    <a:pt x="117632" y="176965"/>
                  </a:lnTo>
                  <a:lnTo>
                    <a:pt x="118388" y="176972"/>
                  </a:lnTo>
                  <a:lnTo>
                    <a:pt x="119144" y="176978"/>
                  </a:lnTo>
                  <a:lnTo>
                    <a:pt x="119900" y="176978"/>
                  </a:lnTo>
                  <a:lnTo>
                    <a:pt x="120656" y="176972"/>
                  </a:lnTo>
                  <a:lnTo>
                    <a:pt x="121405" y="176958"/>
                  </a:lnTo>
                  <a:lnTo>
                    <a:pt x="122155" y="176938"/>
                  </a:lnTo>
                  <a:lnTo>
                    <a:pt x="122905" y="176905"/>
                  </a:lnTo>
                  <a:lnTo>
                    <a:pt x="123649" y="176872"/>
                  </a:lnTo>
                  <a:lnTo>
                    <a:pt x="124392" y="176825"/>
                  </a:lnTo>
                  <a:lnTo>
                    <a:pt x="124810" y="176872"/>
                  </a:lnTo>
                  <a:lnTo>
                    <a:pt x="125228" y="176912"/>
                  </a:lnTo>
                  <a:lnTo>
                    <a:pt x="125646" y="176952"/>
                  </a:lnTo>
                  <a:lnTo>
                    <a:pt x="126070" y="176978"/>
                  </a:lnTo>
                  <a:lnTo>
                    <a:pt x="126494" y="177005"/>
                  </a:lnTo>
                  <a:lnTo>
                    <a:pt x="126918" y="177025"/>
                  </a:lnTo>
                  <a:lnTo>
                    <a:pt x="127342" y="177032"/>
                  </a:lnTo>
                  <a:lnTo>
                    <a:pt x="127773" y="177038"/>
                  </a:lnTo>
                  <a:lnTo>
                    <a:pt x="128197" y="177045"/>
                  </a:lnTo>
                  <a:lnTo>
                    <a:pt x="128627" y="177038"/>
                  </a:lnTo>
                  <a:lnTo>
                    <a:pt x="129051" y="177032"/>
                  </a:lnTo>
                  <a:lnTo>
                    <a:pt x="129481" y="177012"/>
                  </a:lnTo>
                  <a:lnTo>
                    <a:pt x="129911" y="176992"/>
                  </a:lnTo>
                  <a:lnTo>
                    <a:pt x="130342" y="176965"/>
                  </a:lnTo>
                  <a:lnTo>
                    <a:pt x="130766" y="176932"/>
                  </a:lnTo>
                  <a:lnTo>
                    <a:pt x="131196" y="176892"/>
                  </a:lnTo>
                  <a:lnTo>
                    <a:pt x="131620" y="176852"/>
                  </a:lnTo>
                  <a:lnTo>
                    <a:pt x="132050" y="176798"/>
                  </a:lnTo>
                  <a:lnTo>
                    <a:pt x="132474" y="176745"/>
                  </a:lnTo>
                  <a:lnTo>
                    <a:pt x="132898" y="176685"/>
                  </a:lnTo>
                  <a:lnTo>
                    <a:pt x="133322" y="176618"/>
                  </a:lnTo>
                  <a:lnTo>
                    <a:pt x="133740" y="176552"/>
                  </a:lnTo>
                  <a:lnTo>
                    <a:pt x="134158" y="176472"/>
                  </a:lnTo>
                  <a:lnTo>
                    <a:pt x="134576" y="176392"/>
                  </a:lnTo>
                  <a:lnTo>
                    <a:pt x="134994" y="176299"/>
                  </a:lnTo>
                  <a:lnTo>
                    <a:pt x="135406" y="176205"/>
                  </a:lnTo>
                  <a:lnTo>
                    <a:pt x="135818" y="176112"/>
                  </a:lnTo>
                  <a:lnTo>
                    <a:pt x="136229" y="176005"/>
                  </a:lnTo>
                  <a:lnTo>
                    <a:pt x="136635" y="175892"/>
                  </a:lnTo>
                  <a:lnTo>
                    <a:pt x="137041" y="175779"/>
                  </a:lnTo>
                  <a:lnTo>
                    <a:pt x="137440" y="175659"/>
                  </a:lnTo>
                  <a:lnTo>
                    <a:pt x="137840" y="175532"/>
                  </a:lnTo>
                  <a:lnTo>
                    <a:pt x="137889" y="175519"/>
                  </a:lnTo>
                  <a:lnTo>
                    <a:pt x="137932" y="175499"/>
                  </a:lnTo>
                  <a:lnTo>
                    <a:pt x="137975" y="175472"/>
                  </a:lnTo>
                  <a:lnTo>
                    <a:pt x="138012" y="175439"/>
                  </a:lnTo>
                  <a:lnTo>
                    <a:pt x="138042" y="175405"/>
                  </a:lnTo>
                  <a:lnTo>
                    <a:pt x="138073" y="175365"/>
                  </a:lnTo>
                  <a:lnTo>
                    <a:pt x="138104" y="175325"/>
                  </a:lnTo>
                  <a:lnTo>
                    <a:pt x="138128" y="175285"/>
                  </a:lnTo>
                  <a:lnTo>
                    <a:pt x="138221" y="175205"/>
                  </a:lnTo>
                  <a:lnTo>
                    <a:pt x="138307" y="175112"/>
                  </a:lnTo>
                  <a:lnTo>
                    <a:pt x="138387" y="175005"/>
                  </a:lnTo>
                  <a:lnTo>
                    <a:pt x="138423" y="174945"/>
                  </a:lnTo>
                  <a:lnTo>
                    <a:pt x="138454" y="174886"/>
                  </a:lnTo>
                  <a:lnTo>
                    <a:pt x="138485" y="174826"/>
                  </a:lnTo>
                  <a:lnTo>
                    <a:pt x="138516" y="174759"/>
                  </a:lnTo>
                  <a:lnTo>
                    <a:pt x="138540" y="174692"/>
                  </a:lnTo>
                  <a:lnTo>
                    <a:pt x="138559" y="174619"/>
                  </a:lnTo>
                  <a:lnTo>
                    <a:pt x="138577" y="174546"/>
                  </a:lnTo>
                  <a:lnTo>
                    <a:pt x="138589" y="174466"/>
                  </a:lnTo>
                  <a:lnTo>
                    <a:pt x="138595" y="174386"/>
                  </a:lnTo>
                  <a:lnTo>
                    <a:pt x="138602" y="174306"/>
                  </a:lnTo>
                  <a:lnTo>
                    <a:pt x="138700" y="171933"/>
                  </a:lnTo>
                  <a:lnTo>
                    <a:pt x="138792" y="169567"/>
                  </a:lnTo>
                  <a:lnTo>
                    <a:pt x="138878" y="167201"/>
                  </a:lnTo>
                  <a:lnTo>
                    <a:pt x="138952" y="164835"/>
                  </a:lnTo>
                  <a:lnTo>
                    <a:pt x="139026" y="162468"/>
                  </a:lnTo>
                  <a:lnTo>
                    <a:pt x="139093" y="160096"/>
                  </a:lnTo>
                  <a:lnTo>
                    <a:pt x="139155" y="157730"/>
                  </a:lnTo>
                  <a:lnTo>
                    <a:pt x="139216" y="155363"/>
                  </a:lnTo>
                  <a:lnTo>
                    <a:pt x="139327" y="155383"/>
                  </a:lnTo>
                  <a:lnTo>
                    <a:pt x="139444" y="155397"/>
                  </a:lnTo>
                  <a:lnTo>
                    <a:pt x="139567" y="155390"/>
                  </a:lnTo>
                  <a:lnTo>
                    <a:pt x="139628" y="155390"/>
                  </a:lnTo>
                  <a:lnTo>
                    <a:pt x="139689" y="155377"/>
                  </a:lnTo>
                  <a:lnTo>
                    <a:pt x="140003" y="155337"/>
                  </a:lnTo>
                  <a:lnTo>
                    <a:pt x="140316" y="155297"/>
                  </a:lnTo>
                  <a:lnTo>
                    <a:pt x="140624" y="155264"/>
                  </a:lnTo>
                  <a:lnTo>
                    <a:pt x="140931" y="155237"/>
                  </a:lnTo>
                  <a:lnTo>
                    <a:pt x="141232" y="155217"/>
                  </a:lnTo>
                  <a:lnTo>
                    <a:pt x="141533" y="155204"/>
                  </a:lnTo>
                  <a:lnTo>
                    <a:pt x="141834" y="155190"/>
                  </a:lnTo>
                  <a:lnTo>
                    <a:pt x="142129" y="155184"/>
                  </a:lnTo>
                  <a:lnTo>
                    <a:pt x="142424" y="155190"/>
                  </a:lnTo>
                  <a:lnTo>
                    <a:pt x="142719" y="155197"/>
                  </a:lnTo>
                  <a:lnTo>
                    <a:pt x="143008" y="155204"/>
                  </a:lnTo>
                  <a:lnTo>
                    <a:pt x="143291" y="155224"/>
                  </a:lnTo>
                  <a:lnTo>
                    <a:pt x="143574" y="155244"/>
                  </a:lnTo>
                  <a:lnTo>
                    <a:pt x="143856" y="155270"/>
                  </a:lnTo>
                  <a:lnTo>
                    <a:pt x="144139" y="155304"/>
                  </a:lnTo>
                  <a:lnTo>
                    <a:pt x="144416" y="155344"/>
                  </a:lnTo>
                  <a:lnTo>
                    <a:pt x="144459" y="155363"/>
                  </a:lnTo>
                  <a:lnTo>
                    <a:pt x="144508" y="155383"/>
                  </a:lnTo>
                  <a:lnTo>
                    <a:pt x="144606" y="155410"/>
                  </a:lnTo>
                  <a:lnTo>
                    <a:pt x="144711" y="155423"/>
                  </a:lnTo>
                  <a:lnTo>
                    <a:pt x="144809" y="155430"/>
                  </a:lnTo>
                  <a:lnTo>
                    <a:pt x="145049" y="155470"/>
                  </a:lnTo>
                  <a:lnTo>
                    <a:pt x="145276" y="155523"/>
                  </a:lnTo>
                  <a:lnTo>
                    <a:pt x="145510" y="155577"/>
                  </a:lnTo>
                  <a:lnTo>
                    <a:pt x="145737" y="155630"/>
                  </a:lnTo>
                  <a:lnTo>
                    <a:pt x="145964" y="155690"/>
                  </a:lnTo>
                  <a:lnTo>
                    <a:pt x="146192" y="155757"/>
                  </a:lnTo>
                  <a:lnTo>
                    <a:pt x="146413" y="155823"/>
                  </a:lnTo>
                  <a:lnTo>
                    <a:pt x="146634" y="155890"/>
                  </a:lnTo>
                  <a:lnTo>
                    <a:pt x="147071" y="156043"/>
                  </a:lnTo>
                  <a:lnTo>
                    <a:pt x="147501" y="156210"/>
                  </a:lnTo>
                  <a:lnTo>
                    <a:pt x="147925" y="156397"/>
                  </a:lnTo>
                  <a:lnTo>
                    <a:pt x="148343" y="156590"/>
                  </a:lnTo>
                  <a:lnTo>
                    <a:pt x="148755" y="156796"/>
                  </a:lnTo>
                  <a:lnTo>
                    <a:pt x="149154" y="157016"/>
                  </a:lnTo>
                  <a:lnTo>
                    <a:pt x="149547" y="157250"/>
                  </a:lnTo>
                  <a:lnTo>
                    <a:pt x="149935" y="157496"/>
                  </a:lnTo>
                  <a:lnTo>
                    <a:pt x="150316" y="157750"/>
                  </a:lnTo>
                  <a:lnTo>
                    <a:pt x="150691" y="158023"/>
                  </a:lnTo>
                  <a:lnTo>
                    <a:pt x="151053" y="158303"/>
                  </a:lnTo>
                  <a:lnTo>
                    <a:pt x="151416" y="158589"/>
                  </a:lnTo>
                  <a:lnTo>
                    <a:pt x="151766" y="158896"/>
                  </a:lnTo>
                  <a:lnTo>
                    <a:pt x="152110" y="159209"/>
                  </a:lnTo>
                  <a:lnTo>
                    <a:pt x="152448" y="159529"/>
                  </a:lnTo>
                  <a:lnTo>
                    <a:pt x="152780" y="159869"/>
                  </a:lnTo>
                  <a:lnTo>
                    <a:pt x="153106" y="160209"/>
                  </a:lnTo>
                  <a:lnTo>
                    <a:pt x="153419" y="160562"/>
                  </a:lnTo>
                  <a:lnTo>
                    <a:pt x="153733" y="160922"/>
                  </a:lnTo>
                  <a:lnTo>
                    <a:pt x="154034" y="161295"/>
                  </a:lnTo>
                  <a:lnTo>
                    <a:pt x="154329" y="161675"/>
                  </a:lnTo>
                  <a:lnTo>
                    <a:pt x="154618" y="162062"/>
                  </a:lnTo>
                  <a:lnTo>
                    <a:pt x="154900" y="162462"/>
                  </a:lnTo>
                  <a:lnTo>
                    <a:pt x="155171" y="162862"/>
                  </a:lnTo>
                  <a:lnTo>
                    <a:pt x="155441" y="163275"/>
                  </a:lnTo>
                  <a:lnTo>
                    <a:pt x="155699" y="163695"/>
                  </a:lnTo>
                  <a:lnTo>
                    <a:pt x="155958" y="164121"/>
                  </a:lnTo>
                  <a:lnTo>
                    <a:pt x="156203" y="164555"/>
                  </a:lnTo>
                  <a:lnTo>
                    <a:pt x="156443" y="164995"/>
                  </a:lnTo>
                  <a:lnTo>
                    <a:pt x="156677" y="165434"/>
                  </a:lnTo>
                  <a:lnTo>
                    <a:pt x="156898" y="165888"/>
                  </a:lnTo>
                  <a:lnTo>
                    <a:pt x="157119" y="166341"/>
                  </a:lnTo>
                  <a:lnTo>
                    <a:pt x="157334" y="166807"/>
                  </a:lnTo>
                  <a:lnTo>
                    <a:pt x="157537" y="167274"/>
                  </a:lnTo>
                  <a:lnTo>
                    <a:pt x="157734" y="167741"/>
                  </a:lnTo>
                  <a:lnTo>
                    <a:pt x="157924" y="168220"/>
                  </a:lnTo>
                  <a:lnTo>
                    <a:pt x="158109" y="168700"/>
                  </a:lnTo>
                  <a:lnTo>
                    <a:pt x="158287" y="169180"/>
                  </a:lnTo>
                  <a:lnTo>
                    <a:pt x="158459" y="169667"/>
                  </a:lnTo>
                  <a:lnTo>
                    <a:pt x="158625" y="170160"/>
                  </a:lnTo>
                  <a:lnTo>
                    <a:pt x="158779" y="170653"/>
                  </a:lnTo>
                  <a:lnTo>
                    <a:pt x="158932" y="171146"/>
                  </a:lnTo>
                  <a:lnTo>
                    <a:pt x="159074" y="171646"/>
                  </a:lnTo>
                  <a:lnTo>
                    <a:pt x="159215" y="172146"/>
                  </a:lnTo>
                  <a:lnTo>
                    <a:pt x="159344" y="172646"/>
                  </a:lnTo>
                  <a:lnTo>
                    <a:pt x="159467" y="173153"/>
                  </a:lnTo>
                  <a:lnTo>
                    <a:pt x="159584" y="173659"/>
                  </a:lnTo>
                  <a:lnTo>
                    <a:pt x="159694" y="174166"/>
                  </a:lnTo>
                  <a:lnTo>
                    <a:pt x="159799" y="174672"/>
                  </a:lnTo>
                  <a:lnTo>
                    <a:pt x="159891" y="175179"/>
                  </a:lnTo>
                  <a:lnTo>
                    <a:pt x="159983" y="175685"/>
                  </a:lnTo>
                  <a:lnTo>
                    <a:pt x="160063" y="176192"/>
                  </a:lnTo>
                  <a:lnTo>
                    <a:pt x="160143" y="176698"/>
                  </a:lnTo>
                  <a:lnTo>
                    <a:pt x="160210" y="177205"/>
                  </a:lnTo>
                  <a:lnTo>
                    <a:pt x="160272" y="177711"/>
                  </a:lnTo>
                  <a:lnTo>
                    <a:pt x="160333" y="178211"/>
                  </a:lnTo>
                  <a:lnTo>
                    <a:pt x="160383" y="178718"/>
                  </a:lnTo>
                  <a:lnTo>
                    <a:pt x="160426" y="179218"/>
                  </a:lnTo>
                  <a:lnTo>
                    <a:pt x="160462" y="179711"/>
                  </a:lnTo>
                  <a:lnTo>
                    <a:pt x="160493" y="180211"/>
                  </a:lnTo>
                  <a:lnTo>
                    <a:pt x="160536" y="181124"/>
                  </a:lnTo>
                  <a:lnTo>
                    <a:pt x="160567" y="182044"/>
                  </a:lnTo>
                  <a:lnTo>
                    <a:pt x="160592" y="182970"/>
                  </a:lnTo>
                  <a:lnTo>
                    <a:pt x="160610" y="183897"/>
                  </a:lnTo>
                  <a:lnTo>
                    <a:pt x="160616" y="184823"/>
                  </a:lnTo>
                  <a:lnTo>
                    <a:pt x="160616" y="185756"/>
                  </a:lnTo>
                  <a:lnTo>
                    <a:pt x="160610" y="186689"/>
                  </a:lnTo>
                  <a:lnTo>
                    <a:pt x="160592" y="187622"/>
                  </a:lnTo>
                  <a:lnTo>
                    <a:pt x="160567" y="188562"/>
                  </a:lnTo>
                  <a:lnTo>
                    <a:pt x="160530" y="189495"/>
                  </a:lnTo>
                  <a:lnTo>
                    <a:pt x="160487" y="190435"/>
                  </a:lnTo>
                  <a:lnTo>
                    <a:pt x="160432" y="191375"/>
                  </a:lnTo>
                  <a:lnTo>
                    <a:pt x="160370" y="192308"/>
                  </a:lnTo>
                  <a:lnTo>
                    <a:pt x="160303" y="193248"/>
                  </a:lnTo>
                  <a:lnTo>
                    <a:pt x="160223" y="194188"/>
                  </a:lnTo>
                  <a:lnTo>
                    <a:pt x="160137" y="195121"/>
                  </a:lnTo>
                  <a:lnTo>
                    <a:pt x="160045" y="196060"/>
                  </a:lnTo>
                  <a:lnTo>
                    <a:pt x="159940" y="196994"/>
                  </a:lnTo>
                  <a:lnTo>
                    <a:pt x="159829" y="197927"/>
                  </a:lnTo>
                  <a:lnTo>
                    <a:pt x="159707" y="198853"/>
                  </a:lnTo>
                  <a:lnTo>
                    <a:pt x="159577" y="199780"/>
                  </a:lnTo>
                  <a:lnTo>
                    <a:pt x="159436" y="200706"/>
                  </a:lnTo>
                  <a:lnTo>
                    <a:pt x="159289" y="201632"/>
                  </a:lnTo>
                  <a:lnTo>
                    <a:pt x="159135" y="202546"/>
                  </a:lnTo>
                  <a:lnTo>
                    <a:pt x="158969" y="203465"/>
                  </a:lnTo>
                  <a:lnTo>
                    <a:pt x="158797" y="204372"/>
                  </a:lnTo>
                  <a:lnTo>
                    <a:pt x="158619" y="205278"/>
                  </a:lnTo>
                  <a:lnTo>
                    <a:pt x="158428" y="206185"/>
                  </a:lnTo>
                  <a:lnTo>
                    <a:pt x="158232" y="207078"/>
                  </a:lnTo>
                  <a:lnTo>
                    <a:pt x="158023" y="207971"/>
                  </a:lnTo>
                  <a:lnTo>
                    <a:pt x="157807" y="208857"/>
                  </a:lnTo>
                  <a:lnTo>
                    <a:pt x="157586" y="209737"/>
                  </a:lnTo>
                  <a:lnTo>
                    <a:pt x="157568" y="209811"/>
                  </a:lnTo>
                  <a:lnTo>
                    <a:pt x="157555" y="209884"/>
                  </a:lnTo>
                  <a:lnTo>
                    <a:pt x="157555" y="209950"/>
                  </a:lnTo>
                  <a:lnTo>
                    <a:pt x="157555" y="210024"/>
                  </a:lnTo>
                  <a:lnTo>
                    <a:pt x="157562" y="210090"/>
                  </a:lnTo>
                  <a:lnTo>
                    <a:pt x="157574" y="210150"/>
                  </a:lnTo>
                  <a:lnTo>
                    <a:pt x="157592" y="210217"/>
                  </a:lnTo>
                  <a:lnTo>
                    <a:pt x="157617" y="210277"/>
                  </a:lnTo>
                  <a:lnTo>
                    <a:pt x="157642" y="210337"/>
                  </a:lnTo>
                  <a:lnTo>
                    <a:pt x="157672" y="210390"/>
                  </a:lnTo>
                  <a:lnTo>
                    <a:pt x="157703" y="210444"/>
                  </a:lnTo>
                  <a:lnTo>
                    <a:pt x="157746" y="210490"/>
                  </a:lnTo>
                  <a:lnTo>
                    <a:pt x="157783" y="210544"/>
                  </a:lnTo>
                  <a:lnTo>
                    <a:pt x="157826" y="210584"/>
                  </a:lnTo>
                  <a:lnTo>
                    <a:pt x="157918" y="210664"/>
                  </a:lnTo>
                  <a:lnTo>
                    <a:pt x="157543" y="210917"/>
                  </a:lnTo>
                  <a:lnTo>
                    <a:pt x="157168" y="211170"/>
                  </a:lnTo>
                  <a:lnTo>
                    <a:pt x="156800" y="211443"/>
                  </a:lnTo>
                  <a:lnTo>
                    <a:pt x="156437" y="211717"/>
                  </a:lnTo>
                  <a:lnTo>
                    <a:pt x="156087" y="212003"/>
                  </a:lnTo>
                  <a:lnTo>
                    <a:pt x="155742" y="212303"/>
                  </a:lnTo>
                  <a:lnTo>
                    <a:pt x="155404" y="212610"/>
                  </a:lnTo>
                  <a:lnTo>
                    <a:pt x="155073" y="212923"/>
                  </a:lnTo>
                  <a:lnTo>
                    <a:pt x="154747" y="213250"/>
                  </a:lnTo>
                  <a:lnTo>
                    <a:pt x="154433" y="213583"/>
                  </a:lnTo>
                  <a:lnTo>
                    <a:pt x="154132" y="213923"/>
                  </a:lnTo>
                  <a:lnTo>
                    <a:pt x="153831" y="214276"/>
                  </a:lnTo>
                  <a:lnTo>
                    <a:pt x="153548" y="214643"/>
                  </a:lnTo>
                  <a:lnTo>
                    <a:pt x="153272" y="215009"/>
                  </a:lnTo>
                  <a:lnTo>
                    <a:pt x="153001" y="215389"/>
                  </a:lnTo>
                  <a:lnTo>
                    <a:pt x="152743" y="215782"/>
                  </a:lnTo>
                  <a:lnTo>
                    <a:pt x="152497" y="216182"/>
                  </a:lnTo>
                  <a:lnTo>
                    <a:pt x="152264" y="216589"/>
                  </a:lnTo>
                  <a:lnTo>
                    <a:pt x="152036" y="217009"/>
                  </a:lnTo>
                  <a:lnTo>
                    <a:pt x="151821" y="217435"/>
                  </a:lnTo>
                  <a:lnTo>
                    <a:pt x="151619" y="217869"/>
                  </a:lnTo>
                  <a:lnTo>
                    <a:pt x="151428" y="218315"/>
                  </a:lnTo>
                  <a:lnTo>
                    <a:pt x="151250" y="218768"/>
                  </a:lnTo>
                  <a:lnTo>
                    <a:pt x="151170" y="219002"/>
                  </a:lnTo>
                  <a:lnTo>
                    <a:pt x="151084" y="219235"/>
                  </a:lnTo>
                  <a:lnTo>
                    <a:pt x="151010" y="219468"/>
                  </a:lnTo>
                  <a:lnTo>
                    <a:pt x="150936" y="219708"/>
                  </a:lnTo>
                  <a:lnTo>
                    <a:pt x="150863" y="219948"/>
                  </a:lnTo>
                  <a:lnTo>
                    <a:pt x="150795" y="220188"/>
                  </a:lnTo>
                  <a:lnTo>
                    <a:pt x="150727" y="220435"/>
                  </a:lnTo>
                  <a:lnTo>
                    <a:pt x="150666" y="220681"/>
                  </a:lnTo>
                  <a:lnTo>
                    <a:pt x="150611" y="220928"/>
                  </a:lnTo>
                  <a:lnTo>
                    <a:pt x="150555" y="221181"/>
                  </a:lnTo>
                  <a:lnTo>
                    <a:pt x="150500" y="221434"/>
                  </a:lnTo>
                  <a:lnTo>
                    <a:pt x="150457" y="221688"/>
                  </a:lnTo>
                  <a:lnTo>
                    <a:pt x="150408" y="221948"/>
                  </a:lnTo>
                  <a:lnTo>
                    <a:pt x="150371" y="222208"/>
                  </a:lnTo>
                  <a:lnTo>
                    <a:pt x="150334" y="222474"/>
                  </a:lnTo>
                  <a:lnTo>
                    <a:pt x="150297" y="222734"/>
                  </a:lnTo>
                  <a:lnTo>
                    <a:pt x="150266" y="223001"/>
                  </a:lnTo>
                  <a:lnTo>
                    <a:pt x="150242" y="223274"/>
                  </a:lnTo>
                  <a:lnTo>
                    <a:pt x="150236" y="223407"/>
                  </a:lnTo>
                  <a:lnTo>
                    <a:pt x="150242" y="223534"/>
                  </a:lnTo>
                  <a:lnTo>
                    <a:pt x="150254" y="223654"/>
                  </a:lnTo>
                  <a:lnTo>
                    <a:pt x="150285" y="223761"/>
                  </a:lnTo>
                  <a:lnTo>
                    <a:pt x="150322" y="223860"/>
                  </a:lnTo>
                  <a:lnTo>
                    <a:pt x="150371" y="223954"/>
                  </a:lnTo>
                  <a:lnTo>
                    <a:pt x="150426" y="224034"/>
                  </a:lnTo>
                  <a:lnTo>
                    <a:pt x="150494" y="224107"/>
                  </a:lnTo>
                  <a:lnTo>
                    <a:pt x="150568" y="224174"/>
                  </a:lnTo>
                  <a:lnTo>
                    <a:pt x="150648" y="224227"/>
                  </a:lnTo>
                  <a:lnTo>
                    <a:pt x="150727" y="224274"/>
                  </a:lnTo>
                  <a:lnTo>
                    <a:pt x="150820" y="224307"/>
                  </a:lnTo>
                  <a:lnTo>
                    <a:pt x="150912" y="224340"/>
                  </a:lnTo>
                  <a:lnTo>
                    <a:pt x="151010" y="224354"/>
                  </a:lnTo>
                  <a:lnTo>
                    <a:pt x="151108" y="224367"/>
                  </a:lnTo>
                  <a:lnTo>
                    <a:pt x="151207" y="224367"/>
                  </a:lnTo>
                  <a:lnTo>
                    <a:pt x="151182" y="224440"/>
                  </a:lnTo>
                  <a:lnTo>
                    <a:pt x="151164" y="224514"/>
                  </a:lnTo>
                  <a:lnTo>
                    <a:pt x="151145" y="224587"/>
                  </a:lnTo>
                  <a:lnTo>
                    <a:pt x="151133" y="224667"/>
                  </a:lnTo>
                  <a:lnTo>
                    <a:pt x="151121" y="224740"/>
                  </a:lnTo>
                  <a:lnTo>
                    <a:pt x="151115" y="224820"/>
                  </a:lnTo>
                  <a:lnTo>
                    <a:pt x="151115" y="224974"/>
                  </a:lnTo>
                  <a:lnTo>
                    <a:pt x="151121" y="225054"/>
                  </a:lnTo>
                  <a:lnTo>
                    <a:pt x="151133" y="225127"/>
                  </a:lnTo>
                  <a:lnTo>
                    <a:pt x="151145" y="225207"/>
                  </a:lnTo>
                  <a:lnTo>
                    <a:pt x="151158" y="225280"/>
                  </a:lnTo>
                  <a:lnTo>
                    <a:pt x="151182" y="225353"/>
                  </a:lnTo>
                  <a:lnTo>
                    <a:pt x="151207" y="225427"/>
                  </a:lnTo>
                  <a:lnTo>
                    <a:pt x="151231" y="225500"/>
                  </a:lnTo>
                  <a:lnTo>
                    <a:pt x="151262" y="225567"/>
                  </a:lnTo>
                  <a:lnTo>
                    <a:pt x="151299" y="225633"/>
                  </a:lnTo>
                  <a:lnTo>
                    <a:pt x="151336" y="225700"/>
                  </a:lnTo>
                  <a:lnTo>
                    <a:pt x="151379" y="225760"/>
                  </a:lnTo>
                  <a:lnTo>
                    <a:pt x="151422" y="225813"/>
                  </a:lnTo>
                  <a:lnTo>
                    <a:pt x="151471" y="225873"/>
                  </a:lnTo>
                  <a:lnTo>
                    <a:pt x="151526" y="225920"/>
                  </a:lnTo>
                  <a:lnTo>
                    <a:pt x="151582" y="225973"/>
                  </a:lnTo>
                  <a:lnTo>
                    <a:pt x="151643" y="226013"/>
                  </a:lnTo>
                  <a:lnTo>
                    <a:pt x="151711" y="226053"/>
                  </a:lnTo>
                  <a:lnTo>
                    <a:pt x="151778" y="226087"/>
                  </a:lnTo>
                  <a:lnTo>
                    <a:pt x="151846" y="226120"/>
                  </a:lnTo>
                  <a:lnTo>
                    <a:pt x="151926" y="226147"/>
                  </a:lnTo>
                  <a:lnTo>
                    <a:pt x="152000" y="226167"/>
                  </a:lnTo>
                  <a:lnTo>
                    <a:pt x="152086" y="226180"/>
                  </a:lnTo>
                  <a:lnTo>
                    <a:pt x="152172" y="226187"/>
                  </a:lnTo>
                  <a:lnTo>
                    <a:pt x="152264" y="226193"/>
                  </a:lnTo>
                  <a:lnTo>
                    <a:pt x="156080" y="226193"/>
                  </a:lnTo>
                  <a:lnTo>
                    <a:pt x="159903" y="226200"/>
                  </a:lnTo>
                  <a:lnTo>
                    <a:pt x="163732" y="226200"/>
                  </a:lnTo>
                  <a:lnTo>
                    <a:pt x="165643" y="226193"/>
                  </a:lnTo>
                  <a:lnTo>
                    <a:pt x="167555" y="226180"/>
                  </a:lnTo>
                  <a:lnTo>
                    <a:pt x="169472" y="226167"/>
                  </a:lnTo>
                  <a:lnTo>
                    <a:pt x="171384" y="226140"/>
                  </a:lnTo>
                  <a:lnTo>
                    <a:pt x="173295" y="226107"/>
                  </a:lnTo>
                  <a:lnTo>
                    <a:pt x="175206" y="226067"/>
                  </a:lnTo>
                  <a:lnTo>
                    <a:pt x="177118" y="226007"/>
                  </a:lnTo>
                  <a:lnTo>
                    <a:pt x="179029" y="225940"/>
                  </a:lnTo>
                  <a:lnTo>
                    <a:pt x="180941" y="225860"/>
                  </a:lnTo>
                  <a:lnTo>
                    <a:pt x="181899" y="225813"/>
                  </a:lnTo>
                  <a:lnTo>
                    <a:pt x="182852" y="225760"/>
                  </a:lnTo>
                  <a:lnTo>
                    <a:pt x="182926" y="225753"/>
                  </a:lnTo>
                  <a:lnTo>
                    <a:pt x="182993" y="225747"/>
                  </a:lnTo>
                  <a:lnTo>
                    <a:pt x="183055" y="225727"/>
                  </a:lnTo>
                  <a:lnTo>
                    <a:pt x="183116" y="225707"/>
                  </a:lnTo>
                  <a:lnTo>
                    <a:pt x="183178" y="225687"/>
                  </a:lnTo>
                  <a:lnTo>
                    <a:pt x="183227" y="225653"/>
                  </a:lnTo>
                  <a:lnTo>
                    <a:pt x="183282" y="225620"/>
                  </a:lnTo>
                  <a:lnTo>
                    <a:pt x="183325" y="225587"/>
                  </a:lnTo>
                  <a:lnTo>
                    <a:pt x="183368" y="225547"/>
                  </a:lnTo>
                  <a:lnTo>
                    <a:pt x="183411" y="225500"/>
                  </a:lnTo>
                  <a:lnTo>
                    <a:pt x="183448" y="225453"/>
                  </a:lnTo>
                  <a:lnTo>
                    <a:pt x="183479" y="225407"/>
                  </a:lnTo>
                  <a:lnTo>
                    <a:pt x="183509" y="225360"/>
                  </a:lnTo>
                  <a:lnTo>
                    <a:pt x="183534" y="225307"/>
                  </a:lnTo>
                  <a:lnTo>
                    <a:pt x="183553" y="225247"/>
                  </a:lnTo>
                  <a:lnTo>
                    <a:pt x="183571" y="225193"/>
                  </a:lnTo>
                  <a:lnTo>
                    <a:pt x="183602" y="225080"/>
                  </a:lnTo>
                  <a:lnTo>
                    <a:pt x="183614" y="224960"/>
                  </a:lnTo>
                  <a:lnTo>
                    <a:pt x="183614" y="224840"/>
                  </a:lnTo>
                  <a:lnTo>
                    <a:pt x="183596" y="224720"/>
                  </a:lnTo>
                  <a:lnTo>
                    <a:pt x="183583" y="224660"/>
                  </a:lnTo>
                  <a:lnTo>
                    <a:pt x="183565" y="224607"/>
                  </a:lnTo>
                  <a:lnTo>
                    <a:pt x="183546" y="224554"/>
                  </a:lnTo>
                  <a:lnTo>
                    <a:pt x="183522" y="224494"/>
                  </a:lnTo>
                  <a:lnTo>
                    <a:pt x="183491" y="224447"/>
                  </a:lnTo>
                  <a:lnTo>
                    <a:pt x="183460" y="224394"/>
                  </a:lnTo>
                  <a:lnTo>
                    <a:pt x="183430" y="224347"/>
                  </a:lnTo>
                  <a:lnTo>
                    <a:pt x="183387" y="224300"/>
                  </a:lnTo>
                  <a:lnTo>
                    <a:pt x="183399" y="224274"/>
                  </a:lnTo>
                  <a:lnTo>
                    <a:pt x="183405" y="224254"/>
                  </a:lnTo>
                  <a:lnTo>
                    <a:pt x="183473" y="223827"/>
                  </a:lnTo>
                  <a:lnTo>
                    <a:pt x="183534" y="223414"/>
                  </a:lnTo>
                  <a:lnTo>
                    <a:pt x="183583" y="223001"/>
                  </a:lnTo>
                  <a:lnTo>
                    <a:pt x="183626" y="222594"/>
                  </a:lnTo>
                  <a:lnTo>
                    <a:pt x="183657" y="222194"/>
                  </a:lnTo>
                  <a:lnTo>
                    <a:pt x="183682" y="221801"/>
                  </a:lnTo>
                  <a:lnTo>
                    <a:pt x="183694" y="221408"/>
                  </a:lnTo>
                  <a:lnTo>
                    <a:pt x="183700" y="221028"/>
                  </a:lnTo>
                  <a:lnTo>
                    <a:pt x="183700" y="220648"/>
                  </a:lnTo>
                  <a:lnTo>
                    <a:pt x="183688" y="220275"/>
                  </a:lnTo>
                  <a:lnTo>
                    <a:pt x="183669" y="219908"/>
                  </a:lnTo>
                  <a:lnTo>
                    <a:pt x="183645" y="219542"/>
                  </a:lnTo>
                  <a:lnTo>
                    <a:pt x="183608" y="219188"/>
                  </a:lnTo>
                  <a:lnTo>
                    <a:pt x="183571" y="218835"/>
                  </a:lnTo>
                  <a:lnTo>
                    <a:pt x="183516" y="218488"/>
                  </a:lnTo>
                  <a:lnTo>
                    <a:pt x="183460" y="218149"/>
                  </a:lnTo>
                  <a:lnTo>
                    <a:pt x="183393" y="217815"/>
                  </a:lnTo>
                  <a:lnTo>
                    <a:pt x="183325" y="217482"/>
                  </a:lnTo>
                  <a:lnTo>
                    <a:pt x="183245" y="217162"/>
                  </a:lnTo>
                  <a:lnTo>
                    <a:pt x="183153" y="216842"/>
                  </a:lnTo>
                  <a:lnTo>
                    <a:pt x="183061" y="216529"/>
                  </a:lnTo>
                  <a:lnTo>
                    <a:pt x="182963" y="216222"/>
                  </a:lnTo>
                  <a:lnTo>
                    <a:pt x="182852" y="215916"/>
                  </a:lnTo>
                  <a:lnTo>
                    <a:pt x="182735" y="215622"/>
                  </a:lnTo>
                  <a:lnTo>
                    <a:pt x="182612" y="215329"/>
                  </a:lnTo>
                  <a:lnTo>
                    <a:pt x="182489" y="215043"/>
                  </a:lnTo>
                  <a:lnTo>
                    <a:pt x="182354" y="214763"/>
                  </a:lnTo>
                  <a:lnTo>
                    <a:pt x="182213" y="214489"/>
                  </a:lnTo>
                  <a:lnTo>
                    <a:pt x="182065" y="214216"/>
                  </a:lnTo>
                  <a:lnTo>
                    <a:pt x="181912" y="213956"/>
                  </a:lnTo>
                  <a:lnTo>
                    <a:pt x="181752" y="213696"/>
                  </a:lnTo>
                  <a:lnTo>
                    <a:pt x="181586" y="213443"/>
                  </a:lnTo>
                  <a:lnTo>
                    <a:pt x="181414" y="213190"/>
                  </a:lnTo>
                  <a:lnTo>
                    <a:pt x="181236" y="212950"/>
                  </a:lnTo>
                  <a:lnTo>
                    <a:pt x="181057" y="212710"/>
                  </a:lnTo>
                  <a:lnTo>
                    <a:pt x="180867" y="212477"/>
                  </a:lnTo>
                  <a:lnTo>
                    <a:pt x="180676" y="212250"/>
                  </a:lnTo>
                  <a:lnTo>
                    <a:pt x="180473" y="212030"/>
                  </a:lnTo>
                  <a:lnTo>
                    <a:pt x="180271" y="211817"/>
                  </a:lnTo>
                  <a:lnTo>
                    <a:pt x="180062" y="211603"/>
                  </a:lnTo>
                  <a:lnTo>
                    <a:pt x="179847" y="211397"/>
                  </a:lnTo>
                  <a:lnTo>
                    <a:pt x="179631" y="211197"/>
                  </a:lnTo>
                  <a:lnTo>
                    <a:pt x="179404" y="211004"/>
                  </a:lnTo>
                  <a:lnTo>
                    <a:pt x="179177" y="210810"/>
                  </a:lnTo>
                  <a:lnTo>
                    <a:pt x="178943" y="210630"/>
                  </a:lnTo>
                  <a:lnTo>
                    <a:pt x="178710" y="210450"/>
                  </a:lnTo>
                  <a:lnTo>
                    <a:pt x="178470" y="210277"/>
                  </a:lnTo>
                  <a:lnTo>
                    <a:pt x="178224" y="210104"/>
                  </a:lnTo>
                  <a:lnTo>
                    <a:pt x="177972" y="209944"/>
                  </a:lnTo>
                  <a:lnTo>
                    <a:pt x="177720" y="209784"/>
                  </a:lnTo>
                  <a:lnTo>
                    <a:pt x="177462" y="209631"/>
                  </a:lnTo>
                  <a:lnTo>
                    <a:pt x="177198" y="209484"/>
                  </a:lnTo>
                  <a:lnTo>
                    <a:pt x="176933" y="209344"/>
                  </a:lnTo>
                  <a:lnTo>
                    <a:pt x="176669" y="209204"/>
                  </a:lnTo>
                  <a:lnTo>
                    <a:pt x="176393" y="209077"/>
                  </a:lnTo>
                  <a:lnTo>
                    <a:pt x="176122" y="208951"/>
                  </a:lnTo>
                  <a:lnTo>
                    <a:pt x="175839" y="208831"/>
                  </a:lnTo>
                  <a:lnTo>
                    <a:pt x="175563" y="208711"/>
                  </a:lnTo>
                  <a:lnTo>
                    <a:pt x="175274" y="208604"/>
                  </a:lnTo>
                  <a:lnTo>
                    <a:pt x="174991" y="208497"/>
                  </a:lnTo>
                  <a:lnTo>
                    <a:pt x="174696" y="208398"/>
                  </a:lnTo>
                  <a:lnTo>
                    <a:pt x="174407" y="208304"/>
                  </a:lnTo>
                  <a:lnTo>
                    <a:pt x="174112" y="208211"/>
                  </a:lnTo>
                  <a:lnTo>
                    <a:pt x="173811" y="208131"/>
                  </a:lnTo>
                  <a:lnTo>
                    <a:pt x="174002" y="207778"/>
                  </a:lnTo>
                  <a:lnTo>
                    <a:pt x="174180" y="207431"/>
                  </a:lnTo>
                  <a:lnTo>
                    <a:pt x="174352" y="207078"/>
                  </a:lnTo>
                  <a:lnTo>
                    <a:pt x="174524" y="206718"/>
                  </a:lnTo>
                  <a:lnTo>
                    <a:pt x="174684" y="206365"/>
                  </a:lnTo>
                  <a:lnTo>
                    <a:pt x="174844" y="205998"/>
                  </a:lnTo>
                  <a:lnTo>
                    <a:pt x="174997" y="205638"/>
                  </a:lnTo>
                  <a:lnTo>
                    <a:pt x="175145" y="205272"/>
                  </a:lnTo>
                  <a:lnTo>
                    <a:pt x="175286" y="204905"/>
                  </a:lnTo>
                  <a:lnTo>
                    <a:pt x="175422" y="204532"/>
                  </a:lnTo>
                  <a:lnTo>
                    <a:pt x="175551" y="204165"/>
                  </a:lnTo>
                  <a:lnTo>
                    <a:pt x="175680" y="203792"/>
                  </a:lnTo>
                  <a:lnTo>
                    <a:pt x="175796" y="203412"/>
                  </a:lnTo>
                  <a:lnTo>
                    <a:pt x="175913" y="203032"/>
                  </a:lnTo>
                  <a:lnTo>
                    <a:pt x="176030" y="202652"/>
                  </a:lnTo>
                  <a:lnTo>
                    <a:pt x="176134" y="202272"/>
                  </a:lnTo>
                  <a:lnTo>
                    <a:pt x="176239" y="201892"/>
                  </a:lnTo>
                  <a:lnTo>
                    <a:pt x="176337" y="201506"/>
                  </a:lnTo>
                  <a:lnTo>
                    <a:pt x="176429" y="201119"/>
                  </a:lnTo>
                  <a:lnTo>
                    <a:pt x="176522" y="200733"/>
                  </a:lnTo>
                  <a:lnTo>
                    <a:pt x="176608" y="200339"/>
                  </a:lnTo>
                  <a:lnTo>
                    <a:pt x="176688" y="199953"/>
                  </a:lnTo>
                  <a:lnTo>
                    <a:pt x="176767" y="199560"/>
                  </a:lnTo>
                  <a:lnTo>
                    <a:pt x="176841" y="199166"/>
                  </a:lnTo>
                  <a:lnTo>
                    <a:pt x="176909" y="198773"/>
                  </a:lnTo>
                  <a:lnTo>
                    <a:pt x="176976" y="198373"/>
                  </a:lnTo>
                  <a:lnTo>
                    <a:pt x="177099" y="197580"/>
                  </a:lnTo>
                  <a:lnTo>
                    <a:pt x="177210" y="196780"/>
                  </a:lnTo>
                  <a:lnTo>
                    <a:pt x="177302" y="195980"/>
                  </a:lnTo>
                  <a:lnTo>
                    <a:pt x="177388" y="195174"/>
                  </a:lnTo>
                  <a:lnTo>
                    <a:pt x="177462" y="194368"/>
                  </a:lnTo>
                  <a:lnTo>
                    <a:pt x="177523" y="193561"/>
                  </a:lnTo>
                  <a:lnTo>
                    <a:pt x="177579" y="192748"/>
                  </a:lnTo>
                  <a:lnTo>
                    <a:pt x="177622" y="191935"/>
                  </a:lnTo>
                  <a:lnTo>
                    <a:pt x="177659" y="191122"/>
                  </a:lnTo>
                  <a:lnTo>
                    <a:pt x="177689" y="190315"/>
                  </a:lnTo>
                  <a:lnTo>
                    <a:pt x="177708" y="189502"/>
                  </a:lnTo>
                  <a:lnTo>
                    <a:pt x="177726" y="188689"/>
                  </a:lnTo>
                  <a:lnTo>
                    <a:pt x="177739" y="187882"/>
                  </a:lnTo>
                  <a:lnTo>
                    <a:pt x="177745" y="187076"/>
                  </a:lnTo>
                  <a:lnTo>
                    <a:pt x="177751" y="186276"/>
                  </a:lnTo>
                  <a:lnTo>
                    <a:pt x="177751" y="184677"/>
                  </a:lnTo>
                  <a:lnTo>
                    <a:pt x="177745" y="183097"/>
                  </a:lnTo>
                  <a:lnTo>
                    <a:pt x="177739" y="182270"/>
                  </a:lnTo>
                  <a:lnTo>
                    <a:pt x="177726" y="181444"/>
                  </a:lnTo>
                  <a:lnTo>
                    <a:pt x="177708" y="180617"/>
                  </a:lnTo>
                  <a:lnTo>
                    <a:pt x="177683" y="179791"/>
                  </a:lnTo>
                  <a:lnTo>
                    <a:pt x="177652" y="178965"/>
                  </a:lnTo>
                  <a:lnTo>
                    <a:pt x="177616" y="178138"/>
                  </a:lnTo>
                  <a:lnTo>
                    <a:pt x="177566" y="177312"/>
                  </a:lnTo>
                  <a:lnTo>
                    <a:pt x="177517" y="176485"/>
                  </a:lnTo>
                  <a:lnTo>
                    <a:pt x="177456" y="175665"/>
                  </a:lnTo>
                  <a:lnTo>
                    <a:pt x="177388" y="174839"/>
                  </a:lnTo>
                  <a:lnTo>
                    <a:pt x="177308" y="174019"/>
                  </a:lnTo>
                  <a:lnTo>
                    <a:pt x="177228" y="173193"/>
                  </a:lnTo>
                  <a:lnTo>
                    <a:pt x="177130" y="172373"/>
                  </a:lnTo>
                  <a:lnTo>
                    <a:pt x="177032" y="171560"/>
                  </a:lnTo>
                  <a:lnTo>
                    <a:pt x="176921" y="170740"/>
                  </a:lnTo>
                  <a:lnTo>
                    <a:pt x="176798" y="169927"/>
                  </a:lnTo>
                  <a:lnTo>
                    <a:pt x="176669" y="169114"/>
                  </a:lnTo>
                  <a:lnTo>
                    <a:pt x="176534" y="168300"/>
                  </a:lnTo>
                  <a:lnTo>
                    <a:pt x="176380" y="167494"/>
                  </a:lnTo>
                  <a:lnTo>
                    <a:pt x="176220" y="166687"/>
                  </a:lnTo>
                  <a:lnTo>
                    <a:pt x="176055" y="165881"/>
                  </a:lnTo>
                  <a:lnTo>
                    <a:pt x="175876" y="165081"/>
                  </a:lnTo>
                  <a:lnTo>
                    <a:pt x="175686" y="164281"/>
                  </a:lnTo>
                  <a:lnTo>
                    <a:pt x="175483" y="163488"/>
                  </a:lnTo>
                  <a:lnTo>
                    <a:pt x="175268" y="162695"/>
                  </a:lnTo>
                  <a:lnTo>
                    <a:pt x="175047" y="161909"/>
                  </a:lnTo>
                  <a:lnTo>
                    <a:pt x="174807" y="161122"/>
                  </a:lnTo>
                  <a:lnTo>
                    <a:pt x="174561" y="160342"/>
                  </a:lnTo>
                  <a:lnTo>
                    <a:pt x="174303" y="159562"/>
                  </a:lnTo>
                  <a:lnTo>
                    <a:pt x="174026" y="158789"/>
                  </a:lnTo>
                  <a:lnTo>
                    <a:pt x="173744" y="158016"/>
                  </a:lnTo>
                  <a:lnTo>
                    <a:pt x="173449" y="157250"/>
                  </a:lnTo>
                  <a:lnTo>
                    <a:pt x="173283" y="156843"/>
                  </a:lnTo>
                  <a:lnTo>
                    <a:pt x="173111" y="156437"/>
                  </a:lnTo>
                  <a:lnTo>
                    <a:pt x="172939" y="156030"/>
                  </a:lnTo>
                  <a:lnTo>
                    <a:pt x="172760" y="155630"/>
                  </a:lnTo>
                  <a:lnTo>
                    <a:pt x="172576" y="155230"/>
                  </a:lnTo>
                  <a:lnTo>
                    <a:pt x="172392" y="154837"/>
                  </a:lnTo>
                  <a:lnTo>
                    <a:pt x="172201" y="154444"/>
                  </a:lnTo>
                  <a:lnTo>
                    <a:pt x="172004" y="154057"/>
                  </a:lnTo>
                  <a:lnTo>
                    <a:pt x="171808" y="153664"/>
                  </a:lnTo>
                  <a:lnTo>
                    <a:pt x="171605" y="153284"/>
                  </a:lnTo>
                  <a:lnTo>
                    <a:pt x="171402" y="152897"/>
                  </a:lnTo>
                  <a:lnTo>
                    <a:pt x="171193" y="152524"/>
                  </a:lnTo>
                  <a:lnTo>
                    <a:pt x="170984" y="152144"/>
                  </a:lnTo>
                  <a:lnTo>
                    <a:pt x="170769" y="151771"/>
                  </a:lnTo>
                  <a:lnTo>
                    <a:pt x="170548" y="151398"/>
                  </a:lnTo>
                  <a:lnTo>
                    <a:pt x="170327" y="151031"/>
                  </a:lnTo>
                  <a:lnTo>
                    <a:pt x="170314" y="150985"/>
                  </a:lnTo>
                  <a:lnTo>
                    <a:pt x="170302" y="150931"/>
                  </a:lnTo>
                  <a:lnTo>
                    <a:pt x="170277" y="150885"/>
                  </a:lnTo>
                  <a:lnTo>
                    <a:pt x="170253" y="150838"/>
                  </a:lnTo>
                  <a:lnTo>
                    <a:pt x="170222" y="150791"/>
                  </a:lnTo>
                  <a:lnTo>
                    <a:pt x="170185" y="150751"/>
                  </a:lnTo>
                  <a:lnTo>
                    <a:pt x="170148" y="150718"/>
                  </a:lnTo>
                  <a:lnTo>
                    <a:pt x="170111" y="150685"/>
                  </a:lnTo>
                  <a:lnTo>
                    <a:pt x="169798" y="150185"/>
                  </a:lnTo>
                  <a:lnTo>
                    <a:pt x="169472" y="149685"/>
                  </a:lnTo>
                  <a:lnTo>
                    <a:pt x="169147" y="149198"/>
                  </a:lnTo>
                  <a:lnTo>
                    <a:pt x="168809" y="148718"/>
                  </a:lnTo>
                  <a:lnTo>
                    <a:pt x="168471" y="148239"/>
                  </a:lnTo>
                  <a:lnTo>
                    <a:pt x="168126" y="147772"/>
                  </a:lnTo>
                  <a:lnTo>
                    <a:pt x="167770" y="147305"/>
                  </a:lnTo>
                  <a:lnTo>
                    <a:pt x="167413" y="146852"/>
                  </a:lnTo>
                  <a:lnTo>
                    <a:pt x="167045" y="146399"/>
                  </a:lnTo>
                  <a:lnTo>
                    <a:pt x="166676" y="145959"/>
                  </a:lnTo>
                  <a:lnTo>
                    <a:pt x="166295" y="145526"/>
                  </a:lnTo>
                  <a:lnTo>
                    <a:pt x="165914" y="145093"/>
                  </a:lnTo>
                  <a:lnTo>
                    <a:pt x="165527" y="144673"/>
                  </a:lnTo>
                  <a:lnTo>
                    <a:pt x="165127" y="144259"/>
                  </a:lnTo>
                  <a:lnTo>
                    <a:pt x="164728" y="143860"/>
                  </a:lnTo>
                  <a:lnTo>
                    <a:pt x="164322" y="143460"/>
                  </a:lnTo>
                  <a:lnTo>
                    <a:pt x="163910" y="143073"/>
                  </a:lnTo>
                  <a:lnTo>
                    <a:pt x="163499" y="142693"/>
                  </a:lnTo>
                  <a:lnTo>
                    <a:pt x="163074" y="142320"/>
                  </a:lnTo>
                  <a:lnTo>
                    <a:pt x="162650" y="141953"/>
                  </a:lnTo>
                  <a:lnTo>
                    <a:pt x="162214" y="141600"/>
                  </a:lnTo>
                  <a:lnTo>
                    <a:pt x="161778" y="141254"/>
                  </a:lnTo>
                  <a:lnTo>
                    <a:pt x="161341" y="140914"/>
                  </a:lnTo>
                  <a:lnTo>
                    <a:pt x="160893" y="140587"/>
                  </a:lnTo>
                  <a:lnTo>
                    <a:pt x="160438" y="140267"/>
                  </a:lnTo>
                  <a:lnTo>
                    <a:pt x="159983" y="139961"/>
                  </a:lnTo>
                  <a:lnTo>
                    <a:pt x="159522" y="139661"/>
                  </a:lnTo>
                  <a:lnTo>
                    <a:pt x="159055" y="139367"/>
                  </a:lnTo>
                  <a:lnTo>
                    <a:pt x="158588" y="139087"/>
                  </a:lnTo>
                  <a:lnTo>
                    <a:pt x="158115" y="138814"/>
                  </a:lnTo>
                  <a:lnTo>
                    <a:pt x="157635" y="138554"/>
                  </a:lnTo>
                  <a:lnTo>
                    <a:pt x="157150" y="138301"/>
                  </a:lnTo>
                  <a:lnTo>
                    <a:pt x="156664" y="138061"/>
                  </a:lnTo>
                  <a:lnTo>
                    <a:pt x="156173" y="137834"/>
                  </a:lnTo>
                  <a:lnTo>
                    <a:pt x="155681" y="137614"/>
                  </a:lnTo>
                  <a:lnTo>
                    <a:pt x="155177" y="137408"/>
                  </a:lnTo>
                  <a:lnTo>
                    <a:pt x="154673" y="137208"/>
                  </a:lnTo>
                  <a:lnTo>
                    <a:pt x="154169" y="137021"/>
                  </a:lnTo>
                  <a:lnTo>
                    <a:pt x="153659" y="136848"/>
                  </a:lnTo>
                  <a:lnTo>
                    <a:pt x="153143" y="136681"/>
                  </a:lnTo>
                  <a:lnTo>
                    <a:pt x="152626" y="136528"/>
                  </a:lnTo>
                  <a:lnTo>
                    <a:pt x="152104" y="136388"/>
                  </a:lnTo>
                  <a:lnTo>
                    <a:pt x="151582" y="136255"/>
                  </a:lnTo>
                  <a:lnTo>
                    <a:pt x="151053" y="136141"/>
                  </a:lnTo>
                  <a:lnTo>
                    <a:pt x="150518" y="136035"/>
                  </a:lnTo>
                  <a:lnTo>
                    <a:pt x="149984" y="135941"/>
                  </a:lnTo>
                  <a:lnTo>
                    <a:pt x="149449" y="135861"/>
                  </a:lnTo>
                  <a:lnTo>
                    <a:pt x="148908" y="135788"/>
                  </a:lnTo>
                  <a:lnTo>
                    <a:pt x="148361" y="135735"/>
                  </a:lnTo>
                  <a:lnTo>
                    <a:pt x="147814" y="135688"/>
                  </a:lnTo>
                  <a:lnTo>
                    <a:pt x="147267" y="135662"/>
                  </a:lnTo>
                  <a:lnTo>
                    <a:pt x="146714" y="135642"/>
                  </a:lnTo>
                  <a:lnTo>
                    <a:pt x="146161" y="135642"/>
                  </a:lnTo>
                  <a:lnTo>
                    <a:pt x="145602" y="135648"/>
                  </a:lnTo>
                  <a:lnTo>
                    <a:pt x="145042" y="135668"/>
                  </a:lnTo>
                  <a:lnTo>
                    <a:pt x="144477" y="135708"/>
                  </a:lnTo>
                  <a:lnTo>
                    <a:pt x="143918" y="135755"/>
                  </a:lnTo>
                  <a:lnTo>
                    <a:pt x="143346" y="135821"/>
                  </a:lnTo>
                  <a:lnTo>
                    <a:pt x="142781" y="135895"/>
                  </a:lnTo>
                  <a:lnTo>
                    <a:pt x="142209" y="135988"/>
                  </a:lnTo>
                  <a:lnTo>
                    <a:pt x="141632" y="136095"/>
                  </a:lnTo>
                  <a:lnTo>
                    <a:pt x="141060" y="136215"/>
                  </a:lnTo>
                  <a:lnTo>
                    <a:pt x="140482" y="136348"/>
                  </a:lnTo>
                  <a:lnTo>
                    <a:pt x="139905" y="136501"/>
                  </a:lnTo>
                  <a:lnTo>
                    <a:pt x="139825" y="136528"/>
                  </a:lnTo>
                  <a:lnTo>
                    <a:pt x="139751" y="136568"/>
                  </a:lnTo>
                  <a:lnTo>
                    <a:pt x="139628" y="136648"/>
                  </a:lnTo>
                  <a:lnTo>
                    <a:pt x="139628" y="136648"/>
                  </a:lnTo>
                  <a:lnTo>
                    <a:pt x="139714" y="132256"/>
                  </a:lnTo>
                  <a:lnTo>
                    <a:pt x="139757" y="130056"/>
                  </a:lnTo>
                  <a:lnTo>
                    <a:pt x="139812" y="127857"/>
                  </a:lnTo>
                  <a:lnTo>
                    <a:pt x="139843" y="126430"/>
                  </a:lnTo>
                  <a:lnTo>
                    <a:pt x="139886" y="125004"/>
                  </a:lnTo>
                  <a:lnTo>
                    <a:pt x="139978" y="122151"/>
                  </a:lnTo>
                  <a:lnTo>
                    <a:pt x="140083" y="119285"/>
                  </a:lnTo>
                  <a:lnTo>
                    <a:pt x="140193" y="116413"/>
                  </a:lnTo>
                  <a:lnTo>
                    <a:pt x="140421" y="110654"/>
                  </a:lnTo>
                  <a:lnTo>
                    <a:pt x="140531" y="107775"/>
                  </a:lnTo>
                  <a:lnTo>
                    <a:pt x="140624" y="104889"/>
                  </a:lnTo>
                  <a:lnTo>
                    <a:pt x="140673" y="103449"/>
                  </a:lnTo>
                  <a:lnTo>
                    <a:pt x="140710" y="102010"/>
                  </a:lnTo>
                  <a:lnTo>
                    <a:pt x="140747" y="100563"/>
                  </a:lnTo>
                  <a:lnTo>
                    <a:pt x="140771" y="99124"/>
                  </a:lnTo>
                  <a:lnTo>
                    <a:pt x="140796" y="97684"/>
                  </a:lnTo>
                  <a:lnTo>
                    <a:pt x="140814" y="96244"/>
                  </a:lnTo>
                  <a:lnTo>
                    <a:pt x="140826" y="94805"/>
                  </a:lnTo>
                  <a:lnTo>
                    <a:pt x="140826" y="93372"/>
                  </a:lnTo>
                  <a:lnTo>
                    <a:pt x="140820" y="91932"/>
                  </a:lnTo>
                  <a:lnTo>
                    <a:pt x="140808" y="90499"/>
                  </a:lnTo>
                  <a:lnTo>
                    <a:pt x="140783" y="89066"/>
                  </a:lnTo>
                  <a:lnTo>
                    <a:pt x="140753" y="87633"/>
                  </a:lnTo>
                  <a:lnTo>
                    <a:pt x="140710" y="86200"/>
                  </a:lnTo>
                  <a:lnTo>
                    <a:pt x="140654" y="84774"/>
                  </a:lnTo>
                  <a:lnTo>
                    <a:pt x="140593" y="83347"/>
                  </a:lnTo>
                  <a:lnTo>
                    <a:pt x="140513" y="81921"/>
                  </a:lnTo>
                  <a:lnTo>
                    <a:pt x="140581" y="81921"/>
                  </a:lnTo>
                  <a:lnTo>
                    <a:pt x="140648" y="81914"/>
                  </a:lnTo>
                  <a:lnTo>
                    <a:pt x="140722" y="81908"/>
                  </a:lnTo>
                  <a:lnTo>
                    <a:pt x="140790" y="81908"/>
                  </a:lnTo>
                  <a:lnTo>
                    <a:pt x="140906" y="81888"/>
                  </a:lnTo>
                  <a:lnTo>
                    <a:pt x="141023" y="81861"/>
                  </a:lnTo>
                  <a:lnTo>
                    <a:pt x="141128" y="81828"/>
                  </a:lnTo>
                  <a:lnTo>
                    <a:pt x="141220" y="81781"/>
                  </a:lnTo>
                  <a:lnTo>
                    <a:pt x="141312" y="81721"/>
                  </a:lnTo>
                  <a:lnTo>
                    <a:pt x="141392" y="81654"/>
                  </a:lnTo>
                  <a:lnTo>
                    <a:pt x="141466" y="81588"/>
                  </a:lnTo>
                  <a:lnTo>
                    <a:pt x="141533" y="81508"/>
                  </a:lnTo>
                  <a:lnTo>
                    <a:pt x="141595" y="81428"/>
                  </a:lnTo>
                  <a:lnTo>
                    <a:pt x="141644" y="81334"/>
                  </a:lnTo>
                  <a:lnTo>
                    <a:pt x="141687" y="81241"/>
                  </a:lnTo>
                  <a:lnTo>
                    <a:pt x="141724" y="81148"/>
                  </a:lnTo>
                  <a:lnTo>
                    <a:pt x="141754" y="81048"/>
                  </a:lnTo>
                  <a:lnTo>
                    <a:pt x="141773" y="80948"/>
                  </a:lnTo>
                  <a:lnTo>
                    <a:pt x="141785" y="80848"/>
                  </a:lnTo>
                  <a:lnTo>
                    <a:pt x="141791" y="80741"/>
                  </a:lnTo>
                  <a:lnTo>
                    <a:pt x="141791" y="80641"/>
                  </a:lnTo>
                  <a:lnTo>
                    <a:pt x="141779" y="80541"/>
                  </a:lnTo>
                  <a:lnTo>
                    <a:pt x="141761" y="80441"/>
                  </a:lnTo>
                  <a:lnTo>
                    <a:pt x="141736" y="80341"/>
                  </a:lnTo>
                  <a:lnTo>
                    <a:pt x="141699" y="80248"/>
                  </a:lnTo>
                  <a:lnTo>
                    <a:pt x="141656" y="80161"/>
                  </a:lnTo>
                  <a:lnTo>
                    <a:pt x="141607" y="80075"/>
                  </a:lnTo>
                  <a:lnTo>
                    <a:pt x="141545" y="79995"/>
                  </a:lnTo>
                  <a:lnTo>
                    <a:pt x="141484" y="79921"/>
                  </a:lnTo>
                  <a:lnTo>
                    <a:pt x="141404" y="79855"/>
                  </a:lnTo>
                  <a:lnTo>
                    <a:pt x="141324" y="79795"/>
                  </a:lnTo>
                  <a:lnTo>
                    <a:pt x="141232" y="79748"/>
                  </a:lnTo>
                  <a:lnTo>
                    <a:pt x="141134" y="79708"/>
                  </a:lnTo>
                  <a:lnTo>
                    <a:pt x="141029" y="79682"/>
                  </a:lnTo>
                  <a:lnTo>
                    <a:pt x="140912" y="79662"/>
                  </a:lnTo>
                  <a:lnTo>
                    <a:pt x="140790" y="79655"/>
                  </a:lnTo>
                  <a:lnTo>
                    <a:pt x="138798" y="79615"/>
                  </a:lnTo>
                  <a:lnTo>
                    <a:pt x="136801" y="79595"/>
                  </a:lnTo>
                  <a:lnTo>
                    <a:pt x="134810" y="79582"/>
                  </a:lnTo>
                  <a:lnTo>
                    <a:pt x="132818" y="79575"/>
                  </a:lnTo>
                  <a:lnTo>
                    <a:pt x="130821" y="79575"/>
                  </a:lnTo>
                  <a:lnTo>
                    <a:pt x="128830" y="79588"/>
                  </a:lnTo>
                  <a:lnTo>
                    <a:pt x="126838" y="79602"/>
                  </a:lnTo>
                  <a:lnTo>
                    <a:pt x="124841" y="79622"/>
                  </a:lnTo>
                  <a:lnTo>
                    <a:pt x="120859" y="79662"/>
                  </a:lnTo>
                  <a:lnTo>
                    <a:pt x="116870" y="79715"/>
                  </a:lnTo>
                  <a:lnTo>
                    <a:pt x="112881" y="79755"/>
                  </a:lnTo>
                  <a:lnTo>
                    <a:pt x="110890" y="79775"/>
                  </a:lnTo>
                  <a:lnTo>
                    <a:pt x="108899" y="79782"/>
                  </a:lnTo>
                  <a:lnTo>
                    <a:pt x="108899" y="79748"/>
                  </a:lnTo>
                  <a:lnTo>
                    <a:pt x="108856" y="78715"/>
                  </a:lnTo>
                  <a:lnTo>
                    <a:pt x="108825" y="77682"/>
                  </a:lnTo>
                  <a:lnTo>
                    <a:pt x="108800" y="76649"/>
                  </a:lnTo>
                  <a:lnTo>
                    <a:pt x="108776" y="75616"/>
                  </a:lnTo>
                  <a:lnTo>
                    <a:pt x="108757" y="74589"/>
                  </a:lnTo>
                  <a:lnTo>
                    <a:pt x="108739" y="73556"/>
                  </a:lnTo>
                  <a:lnTo>
                    <a:pt x="108733" y="72530"/>
                  </a:lnTo>
                  <a:lnTo>
                    <a:pt x="108727" y="71504"/>
                  </a:lnTo>
                  <a:lnTo>
                    <a:pt x="108727" y="70470"/>
                  </a:lnTo>
                  <a:lnTo>
                    <a:pt x="108733" y="69444"/>
                  </a:lnTo>
                  <a:lnTo>
                    <a:pt x="108739" y="68418"/>
                  </a:lnTo>
                  <a:lnTo>
                    <a:pt x="108757" y="67398"/>
                  </a:lnTo>
                  <a:lnTo>
                    <a:pt x="108776" y="66371"/>
                  </a:lnTo>
                  <a:lnTo>
                    <a:pt x="108794" y="65345"/>
                  </a:lnTo>
                  <a:lnTo>
                    <a:pt x="108825" y="64319"/>
                  </a:lnTo>
                  <a:lnTo>
                    <a:pt x="108856" y="63299"/>
                  </a:lnTo>
                  <a:lnTo>
                    <a:pt x="108893" y="62272"/>
                  </a:lnTo>
                  <a:lnTo>
                    <a:pt x="108929" y="61253"/>
                  </a:lnTo>
                  <a:lnTo>
                    <a:pt x="108972" y="60226"/>
                  </a:lnTo>
                  <a:lnTo>
                    <a:pt x="109022" y="59206"/>
                  </a:lnTo>
                  <a:lnTo>
                    <a:pt x="109077" y="58180"/>
                  </a:lnTo>
                  <a:lnTo>
                    <a:pt x="109132" y="57160"/>
                  </a:lnTo>
                  <a:lnTo>
                    <a:pt x="109194" y="56134"/>
                  </a:lnTo>
                  <a:lnTo>
                    <a:pt x="109261" y="55107"/>
                  </a:lnTo>
                  <a:lnTo>
                    <a:pt x="109335" y="54088"/>
                  </a:lnTo>
                  <a:lnTo>
                    <a:pt x="109409" y="53061"/>
                  </a:lnTo>
                  <a:lnTo>
                    <a:pt x="109483" y="52035"/>
                  </a:lnTo>
                  <a:lnTo>
                    <a:pt x="109569" y="51015"/>
                  </a:lnTo>
                  <a:lnTo>
                    <a:pt x="109655" y="49989"/>
                  </a:lnTo>
                  <a:lnTo>
                    <a:pt x="109747" y="48962"/>
                  </a:lnTo>
                  <a:lnTo>
                    <a:pt x="109839" y="47936"/>
                  </a:lnTo>
                  <a:lnTo>
                    <a:pt x="109937" y="46909"/>
                  </a:lnTo>
                  <a:lnTo>
                    <a:pt x="111634" y="46896"/>
                  </a:lnTo>
                  <a:lnTo>
                    <a:pt x="113324" y="46876"/>
                  </a:lnTo>
                  <a:lnTo>
                    <a:pt x="115020" y="46856"/>
                  </a:lnTo>
                  <a:lnTo>
                    <a:pt x="116710" y="46829"/>
                  </a:lnTo>
                  <a:lnTo>
                    <a:pt x="118400" y="46796"/>
                  </a:lnTo>
                  <a:lnTo>
                    <a:pt x="120090" y="46756"/>
                  </a:lnTo>
                  <a:lnTo>
                    <a:pt x="121780" y="46709"/>
                  </a:lnTo>
                  <a:lnTo>
                    <a:pt x="123470" y="46656"/>
                  </a:lnTo>
                  <a:lnTo>
                    <a:pt x="125161" y="46596"/>
                  </a:lnTo>
                  <a:lnTo>
                    <a:pt x="126845" y="46529"/>
                  </a:lnTo>
                  <a:lnTo>
                    <a:pt x="128535" y="46463"/>
                  </a:lnTo>
                  <a:lnTo>
                    <a:pt x="130219" y="46383"/>
                  </a:lnTo>
                  <a:lnTo>
                    <a:pt x="131903" y="46296"/>
                  </a:lnTo>
                  <a:lnTo>
                    <a:pt x="133587" y="46203"/>
                  </a:lnTo>
                  <a:lnTo>
                    <a:pt x="135271" y="46103"/>
                  </a:lnTo>
                  <a:lnTo>
                    <a:pt x="136948" y="45996"/>
                  </a:lnTo>
                  <a:lnTo>
                    <a:pt x="137034" y="45983"/>
                  </a:lnTo>
                  <a:lnTo>
                    <a:pt x="137114" y="45970"/>
                  </a:lnTo>
                  <a:lnTo>
                    <a:pt x="137188" y="45956"/>
                  </a:lnTo>
                  <a:lnTo>
                    <a:pt x="137262" y="45930"/>
                  </a:lnTo>
                  <a:lnTo>
                    <a:pt x="137329" y="45903"/>
                  </a:lnTo>
                  <a:lnTo>
                    <a:pt x="137397" y="45876"/>
                  </a:lnTo>
                  <a:lnTo>
                    <a:pt x="137458" y="45843"/>
                  </a:lnTo>
                  <a:lnTo>
                    <a:pt x="137520" y="45803"/>
                  </a:lnTo>
                  <a:lnTo>
                    <a:pt x="137575" y="45763"/>
                  </a:lnTo>
                  <a:lnTo>
                    <a:pt x="137631" y="45716"/>
                  </a:lnTo>
                  <a:lnTo>
                    <a:pt x="137680" y="45670"/>
                  </a:lnTo>
                  <a:lnTo>
                    <a:pt x="137729" y="45616"/>
                  </a:lnTo>
                  <a:lnTo>
                    <a:pt x="137772" y="45570"/>
                  </a:lnTo>
                  <a:lnTo>
                    <a:pt x="137809" y="45510"/>
                  </a:lnTo>
                  <a:lnTo>
                    <a:pt x="137846" y="45456"/>
                  </a:lnTo>
                  <a:lnTo>
                    <a:pt x="137876" y="45396"/>
                  </a:lnTo>
                  <a:lnTo>
                    <a:pt x="137938" y="45270"/>
                  </a:lnTo>
                  <a:lnTo>
                    <a:pt x="137981" y="45143"/>
                  </a:lnTo>
                  <a:lnTo>
                    <a:pt x="138005" y="45010"/>
                  </a:lnTo>
                  <a:lnTo>
                    <a:pt x="138024" y="44870"/>
                  </a:lnTo>
                  <a:lnTo>
                    <a:pt x="138030" y="44737"/>
                  </a:lnTo>
                  <a:lnTo>
                    <a:pt x="138018" y="44597"/>
                  </a:lnTo>
                  <a:lnTo>
                    <a:pt x="137993" y="44463"/>
                  </a:lnTo>
                  <a:lnTo>
                    <a:pt x="137956" y="44337"/>
                  </a:lnTo>
                  <a:lnTo>
                    <a:pt x="138030" y="44297"/>
                  </a:lnTo>
                  <a:lnTo>
                    <a:pt x="138098" y="44257"/>
                  </a:lnTo>
                  <a:lnTo>
                    <a:pt x="138165" y="44217"/>
                  </a:lnTo>
                  <a:lnTo>
                    <a:pt x="138233" y="44163"/>
                  </a:lnTo>
                  <a:lnTo>
                    <a:pt x="138294" y="44117"/>
                  </a:lnTo>
                  <a:lnTo>
                    <a:pt x="138356" y="44057"/>
                  </a:lnTo>
                  <a:lnTo>
                    <a:pt x="138411" y="43997"/>
                  </a:lnTo>
                  <a:lnTo>
                    <a:pt x="138460" y="43930"/>
                  </a:lnTo>
                  <a:lnTo>
                    <a:pt x="138509" y="43863"/>
                  </a:lnTo>
                  <a:lnTo>
                    <a:pt x="138559" y="43790"/>
                  </a:lnTo>
                  <a:lnTo>
                    <a:pt x="138595" y="43710"/>
                  </a:lnTo>
                  <a:lnTo>
                    <a:pt x="138632" y="43630"/>
                  </a:lnTo>
                  <a:lnTo>
                    <a:pt x="138663" y="43544"/>
                  </a:lnTo>
                  <a:lnTo>
                    <a:pt x="138688" y="43450"/>
                  </a:lnTo>
                  <a:lnTo>
                    <a:pt x="138712" y="43357"/>
                  </a:lnTo>
                  <a:lnTo>
                    <a:pt x="138725" y="43257"/>
                  </a:lnTo>
                  <a:lnTo>
                    <a:pt x="138847" y="42171"/>
                  </a:lnTo>
                  <a:lnTo>
                    <a:pt x="138964" y="41077"/>
                  </a:lnTo>
                  <a:lnTo>
                    <a:pt x="139075" y="39991"/>
                  </a:lnTo>
                  <a:lnTo>
                    <a:pt x="139173" y="38898"/>
                  </a:lnTo>
                  <a:lnTo>
                    <a:pt x="139265" y="37812"/>
                  </a:lnTo>
                  <a:lnTo>
                    <a:pt x="139351" y="36718"/>
                  </a:lnTo>
                  <a:lnTo>
                    <a:pt x="139425" y="35625"/>
                  </a:lnTo>
                  <a:lnTo>
                    <a:pt x="139493" y="34539"/>
                  </a:lnTo>
                  <a:lnTo>
                    <a:pt x="139554" y="33446"/>
                  </a:lnTo>
                  <a:lnTo>
                    <a:pt x="139610" y="32353"/>
                  </a:lnTo>
                  <a:lnTo>
                    <a:pt x="139659" y="31266"/>
                  </a:lnTo>
                  <a:lnTo>
                    <a:pt x="139696" y="30173"/>
                  </a:lnTo>
                  <a:lnTo>
                    <a:pt x="139732" y="29080"/>
                  </a:lnTo>
                  <a:lnTo>
                    <a:pt x="139757" y="27987"/>
                  </a:lnTo>
                  <a:lnTo>
                    <a:pt x="139782" y="26901"/>
                  </a:lnTo>
                  <a:lnTo>
                    <a:pt x="139794" y="25808"/>
                  </a:lnTo>
                  <a:lnTo>
                    <a:pt x="140150" y="25881"/>
                  </a:lnTo>
                  <a:lnTo>
                    <a:pt x="140507" y="25941"/>
                  </a:lnTo>
                  <a:lnTo>
                    <a:pt x="140869" y="25994"/>
                  </a:lnTo>
                  <a:lnTo>
                    <a:pt x="141232" y="26034"/>
                  </a:lnTo>
                  <a:lnTo>
                    <a:pt x="141595" y="26061"/>
                  </a:lnTo>
                  <a:lnTo>
                    <a:pt x="141963" y="26081"/>
                  </a:lnTo>
                  <a:lnTo>
                    <a:pt x="142332" y="26088"/>
                  </a:lnTo>
                  <a:lnTo>
                    <a:pt x="142701" y="26081"/>
                  </a:lnTo>
                  <a:lnTo>
                    <a:pt x="143064" y="26074"/>
                  </a:lnTo>
                  <a:lnTo>
                    <a:pt x="143432" y="26048"/>
                  </a:lnTo>
                  <a:lnTo>
                    <a:pt x="143801" y="26021"/>
                  </a:lnTo>
                  <a:lnTo>
                    <a:pt x="144164" y="25981"/>
                  </a:lnTo>
                  <a:lnTo>
                    <a:pt x="144526" y="25928"/>
                  </a:lnTo>
                  <a:lnTo>
                    <a:pt x="144883" y="25874"/>
                  </a:lnTo>
                  <a:lnTo>
                    <a:pt x="145239" y="25808"/>
                  </a:lnTo>
                  <a:lnTo>
                    <a:pt x="145589" y="25741"/>
                  </a:lnTo>
                  <a:lnTo>
                    <a:pt x="145633" y="26648"/>
                  </a:lnTo>
                  <a:lnTo>
                    <a:pt x="145669" y="27527"/>
                  </a:lnTo>
                  <a:lnTo>
                    <a:pt x="145682" y="27947"/>
                  </a:lnTo>
                  <a:lnTo>
                    <a:pt x="145694" y="28360"/>
                  </a:lnTo>
                  <a:lnTo>
                    <a:pt x="145700" y="28760"/>
                  </a:lnTo>
                  <a:lnTo>
                    <a:pt x="145700" y="29140"/>
                  </a:lnTo>
                  <a:lnTo>
                    <a:pt x="145700" y="29214"/>
                  </a:lnTo>
                  <a:lnTo>
                    <a:pt x="145712" y="29280"/>
                  </a:lnTo>
                  <a:lnTo>
                    <a:pt x="145725" y="29340"/>
                  </a:lnTo>
                  <a:lnTo>
                    <a:pt x="145743" y="29400"/>
                  </a:lnTo>
                  <a:lnTo>
                    <a:pt x="145762" y="29454"/>
                  </a:lnTo>
                  <a:lnTo>
                    <a:pt x="145792" y="29500"/>
                  </a:lnTo>
                  <a:lnTo>
                    <a:pt x="145823" y="29540"/>
                  </a:lnTo>
                  <a:lnTo>
                    <a:pt x="145854" y="29580"/>
                  </a:lnTo>
                  <a:lnTo>
                    <a:pt x="145891" y="29613"/>
                  </a:lnTo>
                  <a:lnTo>
                    <a:pt x="145928" y="29647"/>
                  </a:lnTo>
                  <a:lnTo>
                    <a:pt x="145971" y="29673"/>
                  </a:lnTo>
                  <a:lnTo>
                    <a:pt x="146014" y="29693"/>
                  </a:lnTo>
                  <a:lnTo>
                    <a:pt x="146063" y="29713"/>
                  </a:lnTo>
                  <a:lnTo>
                    <a:pt x="146106" y="29720"/>
                  </a:lnTo>
                  <a:lnTo>
                    <a:pt x="146155" y="29733"/>
                  </a:lnTo>
                  <a:lnTo>
                    <a:pt x="146204" y="29740"/>
                  </a:lnTo>
                  <a:lnTo>
                    <a:pt x="146259" y="29820"/>
                  </a:lnTo>
                  <a:lnTo>
                    <a:pt x="146327" y="29900"/>
                  </a:lnTo>
                  <a:lnTo>
                    <a:pt x="146401" y="29967"/>
                  </a:lnTo>
                  <a:lnTo>
                    <a:pt x="146481" y="30027"/>
                  </a:lnTo>
                  <a:lnTo>
                    <a:pt x="146524" y="30053"/>
                  </a:lnTo>
                  <a:lnTo>
                    <a:pt x="146573" y="30080"/>
                  </a:lnTo>
                  <a:lnTo>
                    <a:pt x="146622" y="30100"/>
                  </a:lnTo>
                  <a:lnTo>
                    <a:pt x="146677" y="30113"/>
                  </a:lnTo>
                  <a:lnTo>
                    <a:pt x="146726" y="30127"/>
                  </a:lnTo>
                  <a:lnTo>
                    <a:pt x="146788" y="30133"/>
                  </a:lnTo>
                  <a:lnTo>
                    <a:pt x="146905" y="30133"/>
                  </a:lnTo>
                  <a:lnTo>
                    <a:pt x="148595" y="30100"/>
                  </a:lnTo>
                  <a:lnTo>
                    <a:pt x="150279" y="30073"/>
                  </a:lnTo>
                  <a:lnTo>
                    <a:pt x="153653" y="30020"/>
                  </a:lnTo>
                  <a:lnTo>
                    <a:pt x="153745" y="30013"/>
                  </a:lnTo>
                  <a:lnTo>
                    <a:pt x="153831" y="29993"/>
                  </a:lnTo>
                  <a:lnTo>
                    <a:pt x="153917" y="29967"/>
                  </a:lnTo>
                  <a:lnTo>
                    <a:pt x="153997" y="29940"/>
                  </a:lnTo>
                  <a:lnTo>
                    <a:pt x="154071" y="29893"/>
                  </a:lnTo>
                  <a:lnTo>
                    <a:pt x="154138" y="29847"/>
                  </a:lnTo>
                  <a:lnTo>
                    <a:pt x="154200" y="29793"/>
                  </a:lnTo>
                  <a:lnTo>
                    <a:pt x="154261" y="29733"/>
                  </a:lnTo>
                  <a:lnTo>
                    <a:pt x="154317" y="29667"/>
                  </a:lnTo>
                  <a:lnTo>
                    <a:pt x="154360" y="29594"/>
                  </a:lnTo>
                  <a:lnTo>
                    <a:pt x="154403" y="29520"/>
                  </a:lnTo>
                  <a:lnTo>
                    <a:pt x="154440" y="29434"/>
                  </a:lnTo>
                  <a:lnTo>
                    <a:pt x="154470" y="29354"/>
                  </a:lnTo>
                  <a:lnTo>
                    <a:pt x="154495" y="29260"/>
                  </a:lnTo>
                  <a:lnTo>
                    <a:pt x="154513" y="29167"/>
                  </a:lnTo>
                  <a:lnTo>
                    <a:pt x="154526" y="29074"/>
                  </a:lnTo>
                  <a:lnTo>
                    <a:pt x="154599" y="28274"/>
                  </a:lnTo>
                  <a:lnTo>
                    <a:pt x="154685" y="27474"/>
                  </a:lnTo>
                  <a:lnTo>
                    <a:pt x="154771" y="26674"/>
                  </a:lnTo>
                  <a:lnTo>
                    <a:pt x="154870" y="25874"/>
                  </a:lnTo>
                  <a:lnTo>
                    <a:pt x="154974" y="25068"/>
                  </a:lnTo>
                  <a:lnTo>
                    <a:pt x="155091" y="24275"/>
                  </a:lnTo>
                  <a:lnTo>
                    <a:pt x="155214" y="23475"/>
                  </a:lnTo>
                  <a:lnTo>
                    <a:pt x="155349" y="22675"/>
                  </a:lnTo>
                  <a:lnTo>
                    <a:pt x="155497" y="21882"/>
                  </a:lnTo>
                  <a:lnTo>
                    <a:pt x="155650" y="21089"/>
                  </a:lnTo>
                  <a:lnTo>
                    <a:pt x="155816" y="20302"/>
                  </a:lnTo>
                  <a:lnTo>
                    <a:pt x="155994" y="19516"/>
                  </a:lnTo>
                  <a:lnTo>
                    <a:pt x="156179" y="18736"/>
                  </a:lnTo>
                  <a:lnTo>
                    <a:pt x="156382" y="17956"/>
                  </a:lnTo>
                  <a:lnTo>
                    <a:pt x="156591" y="17183"/>
                  </a:lnTo>
                  <a:lnTo>
                    <a:pt x="156818" y="16417"/>
                  </a:lnTo>
                  <a:lnTo>
                    <a:pt x="156843" y="16323"/>
                  </a:lnTo>
                  <a:lnTo>
                    <a:pt x="156855" y="16223"/>
                  </a:lnTo>
                  <a:lnTo>
                    <a:pt x="156855" y="16130"/>
                  </a:lnTo>
                  <a:lnTo>
                    <a:pt x="156849" y="16030"/>
                  </a:lnTo>
                  <a:lnTo>
                    <a:pt x="156836" y="15930"/>
                  </a:lnTo>
                  <a:lnTo>
                    <a:pt x="156806" y="15837"/>
                  </a:lnTo>
                  <a:lnTo>
                    <a:pt x="156775" y="15743"/>
                  </a:lnTo>
                  <a:lnTo>
                    <a:pt x="156732" y="15650"/>
                  </a:lnTo>
                  <a:lnTo>
                    <a:pt x="156683" y="15564"/>
                  </a:lnTo>
                  <a:lnTo>
                    <a:pt x="156627" y="15484"/>
                  </a:lnTo>
                  <a:lnTo>
                    <a:pt x="156566" y="15410"/>
                  </a:lnTo>
                  <a:lnTo>
                    <a:pt x="156498" y="15344"/>
                  </a:lnTo>
                  <a:lnTo>
                    <a:pt x="156425" y="15290"/>
                  </a:lnTo>
                  <a:lnTo>
                    <a:pt x="156345" y="15237"/>
                  </a:lnTo>
                  <a:lnTo>
                    <a:pt x="156265" y="15204"/>
                  </a:lnTo>
                  <a:lnTo>
                    <a:pt x="156179" y="15170"/>
                  </a:lnTo>
                  <a:lnTo>
                    <a:pt x="155638" y="15044"/>
                  </a:lnTo>
                  <a:lnTo>
                    <a:pt x="155079" y="14924"/>
                  </a:lnTo>
                  <a:lnTo>
                    <a:pt x="154507" y="14817"/>
                  </a:lnTo>
                  <a:lnTo>
                    <a:pt x="154218" y="14764"/>
                  </a:lnTo>
                  <a:lnTo>
                    <a:pt x="153923" y="14724"/>
                  </a:lnTo>
                  <a:lnTo>
                    <a:pt x="153628" y="14684"/>
                  </a:lnTo>
                  <a:lnTo>
                    <a:pt x="153333" y="14644"/>
                  </a:lnTo>
                  <a:lnTo>
                    <a:pt x="153038" y="14617"/>
                  </a:lnTo>
                  <a:lnTo>
                    <a:pt x="152737" y="14597"/>
                  </a:lnTo>
                  <a:lnTo>
                    <a:pt x="152442" y="14577"/>
                  </a:lnTo>
                  <a:lnTo>
                    <a:pt x="152147" y="14570"/>
                  </a:lnTo>
                  <a:lnTo>
                    <a:pt x="151852" y="14570"/>
                  </a:lnTo>
                  <a:lnTo>
                    <a:pt x="151557" y="14584"/>
                  </a:lnTo>
                  <a:lnTo>
                    <a:pt x="151262" y="14604"/>
                  </a:lnTo>
                  <a:lnTo>
                    <a:pt x="150973" y="14630"/>
                  </a:lnTo>
                  <a:lnTo>
                    <a:pt x="150684" y="14670"/>
                  </a:lnTo>
                  <a:lnTo>
                    <a:pt x="150402" y="14724"/>
                  </a:lnTo>
                  <a:lnTo>
                    <a:pt x="150119" y="14784"/>
                  </a:lnTo>
                  <a:lnTo>
                    <a:pt x="149842" y="14857"/>
                  </a:lnTo>
                  <a:lnTo>
                    <a:pt x="149566" y="14950"/>
                  </a:lnTo>
                  <a:lnTo>
                    <a:pt x="149302" y="15050"/>
                  </a:lnTo>
                  <a:lnTo>
                    <a:pt x="149037" y="15164"/>
                  </a:lnTo>
                  <a:lnTo>
                    <a:pt x="148908" y="15230"/>
                  </a:lnTo>
                  <a:lnTo>
                    <a:pt x="148779" y="15297"/>
                  </a:lnTo>
                  <a:lnTo>
                    <a:pt x="148656" y="15364"/>
                  </a:lnTo>
                  <a:lnTo>
                    <a:pt x="148527" y="15444"/>
                  </a:lnTo>
                  <a:lnTo>
                    <a:pt x="148404" y="15517"/>
                  </a:lnTo>
                  <a:lnTo>
                    <a:pt x="148288" y="15604"/>
                  </a:lnTo>
                  <a:lnTo>
                    <a:pt x="148165" y="15690"/>
                  </a:lnTo>
                  <a:lnTo>
                    <a:pt x="148048" y="15777"/>
                  </a:lnTo>
                  <a:lnTo>
                    <a:pt x="147931" y="15877"/>
                  </a:lnTo>
                  <a:lnTo>
                    <a:pt x="147814" y="15977"/>
                  </a:lnTo>
                  <a:lnTo>
                    <a:pt x="147704" y="16077"/>
                  </a:lnTo>
                  <a:lnTo>
                    <a:pt x="147593" y="16183"/>
                  </a:lnTo>
                  <a:lnTo>
                    <a:pt x="147489" y="16297"/>
                  </a:lnTo>
                  <a:lnTo>
                    <a:pt x="147384" y="16417"/>
                  </a:lnTo>
                  <a:lnTo>
                    <a:pt x="147286" y="16530"/>
                  </a:lnTo>
                  <a:lnTo>
                    <a:pt x="147194" y="16650"/>
                  </a:lnTo>
                  <a:lnTo>
                    <a:pt x="147108" y="16763"/>
                  </a:lnTo>
                  <a:lnTo>
                    <a:pt x="147021" y="16890"/>
                  </a:lnTo>
                  <a:lnTo>
                    <a:pt x="146942" y="17017"/>
                  </a:lnTo>
                  <a:lnTo>
                    <a:pt x="146862" y="17143"/>
                  </a:lnTo>
                  <a:lnTo>
                    <a:pt x="146788" y="17270"/>
                  </a:lnTo>
                  <a:lnTo>
                    <a:pt x="146714" y="17403"/>
                  </a:lnTo>
                  <a:lnTo>
                    <a:pt x="146579" y="17676"/>
                  </a:lnTo>
                  <a:lnTo>
                    <a:pt x="146456" y="17956"/>
                  </a:lnTo>
                  <a:lnTo>
                    <a:pt x="146339" y="18243"/>
                  </a:lnTo>
                  <a:lnTo>
                    <a:pt x="146235" y="18543"/>
                  </a:lnTo>
                  <a:lnTo>
                    <a:pt x="144612" y="18449"/>
                  </a:lnTo>
                  <a:lnTo>
                    <a:pt x="143801" y="18410"/>
                  </a:lnTo>
                  <a:lnTo>
                    <a:pt x="142990" y="18370"/>
                  </a:lnTo>
                  <a:lnTo>
                    <a:pt x="142179" y="18336"/>
                  </a:lnTo>
                  <a:lnTo>
                    <a:pt x="141361" y="18310"/>
                  </a:lnTo>
                  <a:lnTo>
                    <a:pt x="140550" y="18290"/>
                  </a:lnTo>
                  <a:lnTo>
                    <a:pt x="139732" y="18276"/>
                  </a:lnTo>
                  <a:lnTo>
                    <a:pt x="139708" y="17316"/>
                  </a:lnTo>
                  <a:lnTo>
                    <a:pt x="139671" y="16357"/>
                  </a:lnTo>
                  <a:lnTo>
                    <a:pt x="139640" y="15390"/>
                  </a:lnTo>
                  <a:lnTo>
                    <a:pt x="139597" y="14430"/>
                  </a:lnTo>
                  <a:lnTo>
                    <a:pt x="139554" y="13471"/>
                  </a:lnTo>
                  <a:lnTo>
                    <a:pt x="139505" y="12518"/>
                  </a:lnTo>
                  <a:lnTo>
                    <a:pt x="139456" y="11558"/>
                  </a:lnTo>
                  <a:lnTo>
                    <a:pt x="139401" y="10598"/>
                  </a:lnTo>
                  <a:lnTo>
                    <a:pt x="139339" y="9638"/>
                  </a:lnTo>
                  <a:lnTo>
                    <a:pt x="139278" y="8678"/>
                  </a:lnTo>
                  <a:lnTo>
                    <a:pt x="139210" y="7719"/>
                  </a:lnTo>
                  <a:lnTo>
                    <a:pt x="139142" y="6766"/>
                  </a:lnTo>
                  <a:lnTo>
                    <a:pt x="139063" y="5806"/>
                  </a:lnTo>
                  <a:lnTo>
                    <a:pt x="138983" y="4846"/>
                  </a:lnTo>
                  <a:lnTo>
                    <a:pt x="138903" y="3886"/>
                  </a:lnTo>
                  <a:lnTo>
                    <a:pt x="138817" y="2933"/>
                  </a:lnTo>
                  <a:lnTo>
                    <a:pt x="138798" y="2780"/>
                  </a:lnTo>
                  <a:lnTo>
                    <a:pt x="138774" y="2633"/>
                  </a:lnTo>
                  <a:lnTo>
                    <a:pt x="138737" y="2493"/>
                  </a:lnTo>
                  <a:lnTo>
                    <a:pt x="138688" y="2360"/>
                  </a:lnTo>
                  <a:lnTo>
                    <a:pt x="138632" y="2233"/>
                  </a:lnTo>
                  <a:lnTo>
                    <a:pt x="138565" y="2107"/>
                  </a:lnTo>
                  <a:lnTo>
                    <a:pt x="138491" y="1993"/>
                  </a:lnTo>
                  <a:lnTo>
                    <a:pt x="138411" y="1893"/>
                  </a:lnTo>
                  <a:lnTo>
                    <a:pt x="138319" y="1793"/>
                  </a:lnTo>
                  <a:lnTo>
                    <a:pt x="138221" y="1713"/>
                  </a:lnTo>
                  <a:lnTo>
                    <a:pt x="138110" y="1634"/>
                  </a:lnTo>
                  <a:lnTo>
                    <a:pt x="137993" y="1574"/>
                  </a:lnTo>
                  <a:lnTo>
                    <a:pt x="137870" y="1520"/>
                  </a:lnTo>
                  <a:lnTo>
                    <a:pt x="137741" y="1480"/>
                  </a:lnTo>
                  <a:lnTo>
                    <a:pt x="137600" y="1454"/>
                  </a:lnTo>
                  <a:lnTo>
                    <a:pt x="137452" y="1440"/>
                  </a:lnTo>
                  <a:lnTo>
                    <a:pt x="135160" y="1374"/>
                  </a:lnTo>
                  <a:lnTo>
                    <a:pt x="132868" y="1307"/>
                  </a:lnTo>
                  <a:lnTo>
                    <a:pt x="130563" y="1220"/>
                  </a:lnTo>
                  <a:lnTo>
                    <a:pt x="128258" y="1134"/>
                  </a:lnTo>
                  <a:lnTo>
                    <a:pt x="125947" y="1040"/>
                  </a:lnTo>
                  <a:lnTo>
                    <a:pt x="123636" y="940"/>
                  </a:lnTo>
                  <a:lnTo>
                    <a:pt x="118996" y="740"/>
                  </a:lnTo>
                  <a:lnTo>
                    <a:pt x="114350" y="540"/>
                  </a:lnTo>
                  <a:lnTo>
                    <a:pt x="112021" y="440"/>
                  </a:lnTo>
                  <a:lnTo>
                    <a:pt x="109691" y="354"/>
                  </a:lnTo>
                  <a:lnTo>
                    <a:pt x="107362" y="267"/>
                  </a:lnTo>
                  <a:lnTo>
                    <a:pt x="105033" y="194"/>
                  </a:lnTo>
                  <a:lnTo>
                    <a:pt x="102704" y="127"/>
                  </a:lnTo>
                  <a:lnTo>
                    <a:pt x="100374" y="74"/>
                  </a:lnTo>
                  <a:lnTo>
                    <a:pt x="98045" y="34"/>
                  </a:lnTo>
                  <a:lnTo>
                    <a:pt x="95716" y="7"/>
                  </a:lnTo>
                  <a:lnTo>
                    <a:pt x="94548"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1" name="Google Shape;1041;p41"/>
            <p:cNvSpPr/>
            <p:nvPr/>
          </p:nvSpPr>
          <p:spPr>
            <a:xfrm>
              <a:off x="1569975" y="-157300"/>
              <a:ext cx="777175" cy="344450"/>
            </a:xfrm>
            <a:custGeom>
              <a:avLst/>
              <a:gdLst/>
              <a:ahLst/>
              <a:cxnLst/>
              <a:rect l="l" t="t" r="r" b="b"/>
              <a:pathLst>
                <a:path w="31087" h="13778" extrusionOk="0">
                  <a:moveTo>
                    <a:pt x="15248" y="1"/>
                  </a:moveTo>
                  <a:lnTo>
                    <a:pt x="14941" y="7"/>
                  </a:lnTo>
                  <a:lnTo>
                    <a:pt x="14634" y="27"/>
                  </a:lnTo>
                  <a:lnTo>
                    <a:pt x="14333" y="47"/>
                  </a:lnTo>
                  <a:lnTo>
                    <a:pt x="14025" y="74"/>
                  </a:lnTo>
                  <a:lnTo>
                    <a:pt x="13718" y="107"/>
                  </a:lnTo>
                  <a:lnTo>
                    <a:pt x="13417" y="147"/>
                  </a:lnTo>
                  <a:lnTo>
                    <a:pt x="13116" y="194"/>
                  </a:lnTo>
                  <a:lnTo>
                    <a:pt x="12808" y="247"/>
                  </a:lnTo>
                  <a:lnTo>
                    <a:pt x="12507" y="314"/>
                  </a:lnTo>
                  <a:lnTo>
                    <a:pt x="12206" y="381"/>
                  </a:lnTo>
                  <a:lnTo>
                    <a:pt x="11905" y="454"/>
                  </a:lnTo>
                  <a:lnTo>
                    <a:pt x="11604" y="534"/>
                  </a:lnTo>
                  <a:lnTo>
                    <a:pt x="11309" y="621"/>
                  </a:lnTo>
                  <a:lnTo>
                    <a:pt x="11014" y="714"/>
                  </a:lnTo>
                  <a:lnTo>
                    <a:pt x="10713" y="814"/>
                  </a:lnTo>
                  <a:lnTo>
                    <a:pt x="10424" y="914"/>
                  </a:lnTo>
                  <a:lnTo>
                    <a:pt x="10129" y="1027"/>
                  </a:lnTo>
                  <a:lnTo>
                    <a:pt x="9840" y="1147"/>
                  </a:lnTo>
                  <a:lnTo>
                    <a:pt x="9545" y="1274"/>
                  </a:lnTo>
                  <a:lnTo>
                    <a:pt x="9262" y="1407"/>
                  </a:lnTo>
                  <a:lnTo>
                    <a:pt x="8973" y="1547"/>
                  </a:lnTo>
                  <a:lnTo>
                    <a:pt x="8691" y="1694"/>
                  </a:lnTo>
                  <a:lnTo>
                    <a:pt x="8408" y="1847"/>
                  </a:lnTo>
                  <a:lnTo>
                    <a:pt x="8131" y="2000"/>
                  </a:lnTo>
                  <a:lnTo>
                    <a:pt x="7849" y="2167"/>
                  </a:lnTo>
                  <a:lnTo>
                    <a:pt x="7578" y="2340"/>
                  </a:lnTo>
                  <a:lnTo>
                    <a:pt x="7302" y="2520"/>
                  </a:lnTo>
                  <a:lnTo>
                    <a:pt x="7031" y="2707"/>
                  </a:lnTo>
                  <a:lnTo>
                    <a:pt x="6767" y="2893"/>
                  </a:lnTo>
                  <a:lnTo>
                    <a:pt x="6503" y="3093"/>
                  </a:lnTo>
                  <a:lnTo>
                    <a:pt x="6238" y="3300"/>
                  </a:lnTo>
                  <a:lnTo>
                    <a:pt x="5980" y="3513"/>
                  </a:lnTo>
                  <a:lnTo>
                    <a:pt x="5722" y="3727"/>
                  </a:lnTo>
                  <a:lnTo>
                    <a:pt x="5470" y="3953"/>
                  </a:lnTo>
                  <a:lnTo>
                    <a:pt x="5218" y="4186"/>
                  </a:lnTo>
                  <a:lnTo>
                    <a:pt x="4972" y="4420"/>
                  </a:lnTo>
                  <a:lnTo>
                    <a:pt x="4733" y="4666"/>
                  </a:lnTo>
                  <a:lnTo>
                    <a:pt x="4493" y="4920"/>
                  </a:lnTo>
                  <a:lnTo>
                    <a:pt x="4253" y="5173"/>
                  </a:lnTo>
                  <a:lnTo>
                    <a:pt x="4020" y="5439"/>
                  </a:lnTo>
                  <a:lnTo>
                    <a:pt x="3792" y="5713"/>
                  </a:lnTo>
                  <a:lnTo>
                    <a:pt x="3565" y="5986"/>
                  </a:lnTo>
                  <a:lnTo>
                    <a:pt x="3344" y="6273"/>
                  </a:lnTo>
                  <a:lnTo>
                    <a:pt x="3129" y="6566"/>
                  </a:lnTo>
                  <a:lnTo>
                    <a:pt x="2914" y="6859"/>
                  </a:lnTo>
                  <a:lnTo>
                    <a:pt x="2705" y="7166"/>
                  </a:lnTo>
                  <a:lnTo>
                    <a:pt x="2502" y="7472"/>
                  </a:lnTo>
                  <a:lnTo>
                    <a:pt x="2299" y="7792"/>
                  </a:lnTo>
                  <a:lnTo>
                    <a:pt x="2102" y="8119"/>
                  </a:lnTo>
                  <a:lnTo>
                    <a:pt x="1912" y="8445"/>
                  </a:lnTo>
                  <a:lnTo>
                    <a:pt x="1727" y="8785"/>
                  </a:lnTo>
                  <a:lnTo>
                    <a:pt x="1543" y="9125"/>
                  </a:lnTo>
                  <a:lnTo>
                    <a:pt x="1365" y="9479"/>
                  </a:lnTo>
                  <a:lnTo>
                    <a:pt x="1193" y="9838"/>
                  </a:lnTo>
                  <a:lnTo>
                    <a:pt x="1027" y="10198"/>
                  </a:lnTo>
                  <a:lnTo>
                    <a:pt x="867" y="10572"/>
                  </a:lnTo>
                  <a:lnTo>
                    <a:pt x="707" y="10945"/>
                  </a:lnTo>
                  <a:lnTo>
                    <a:pt x="554" y="11331"/>
                  </a:lnTo>
                  <a:lnTo>
                    <a:pt x="412" y="11718"/>
                  </a:lnTo>
                  <a:lnTo>
                    <a:pt x="271" y="12118"/>
                  </a:lnTo>
                  <a:lnTo>
                    <a:pt x="136" y="12524"/>
                  </a:lnTo>
                  <a:lnTo>
                    <a:pt x="0" y="12931"/>
                  </a:lnTo>
                  <a:lnTo>
                    <a:pt x="50" y="12924"/>
                  </a:lnTo>
                  <a:lnTo>
                    <a:pt x="80" y="12918"/>
                  </a:lnTo>
                  <a:lnTo>
                    <a:pt x="111" y="12918"/>
                  </a:lnTo>
                  <a:lnTo>
                    <a:pt x="1076" y="12884"/>
                  </a:lnTo>
                  <a:lnTo>
                    <a:pt x="2041" y="12864"/>
                  </a:lnTo>
                  <a:lnTo>
                    <a:pt x="3006" y="12844"/>
                  </a:lnTo>
                  <a:lnTo>
                    <a:pt x="3977" y="12831"/>
                  </a:lnTo>
                  <a:lnTo>
                    <a:pt x="4942" y="12818"/>
                  </a:lnTo>
                  <a:lnTo>
                    <a:pt x="6878" y="12818"/>
                  </a:lnTo>
                  <a:lnTo>
                    <a:pt x="7849" y="12824"/>
                  </a:lnTo>
                  <a:lnTo>
                    <a:pt x="8814" y="12831"/>
                  </a:lnTo>
                  <a:lnTo>
                    <a:pt x="9785" y="12844"/>
                  </a:lnTo>
                  <a:lnTo>
                    <a:pt x="11727" y="12884"/>
                  </a:lnTo>
                  <a:lnTo>
                    <a:pt x="13663" y="12931"/>
                  </a:lnTo>
                  <a:lnTo>
                    <a:pt x="15605" y="12998"/>
                  </a:lnTo>
                  <a:lnTo>
                    <a:pt x="17541" y="13071"/>
                  </a:lnTo>
                  <a:lnTo>
                    <a:pt x="19483" y="13158"/>
                  </a:lnTo>
                  <a:lnTo>
                    <a:pt x="21419" y="13251"/>
                  </a:lnTo>
                  <a:lnTo>
                    <a:pt x="23355" y="13351"/>
                  </a:lnTo>
                  <a:lnTo>
                    <a:pt x="27227" y="13558"/>
                  </a:lnTo>
                  <a:lnTo>
                    <a:pt x="31086" y="13777"/>
                  </a:lnTo>
                  <a:lnTo>
                    <a:pt x="30976" y="13358"/>
                  </a:lnTo>
                  <a:lnTo>
                    <a:pt x="30859" y="12951"/>
                  </a:lnTo>
                  <a:lnTo>
                    <a:pt x="30736" y="12544"/>
                  </a:lnTo>
                  <a:lnTo>
                    <a:pt x="30607" y="12145"/>
                  </a:lnTo>
                  <a:lnTo>
                    <a:pt x="30478" y="11751"/>
                  </a:lnTo>
                  <a:lnTo>
                    <a:pt x="30336" y="11371"/>
                  </a:lnTo>
                  <a:lnTo>
                    <a:pt x="30189" y="10991"/>
                  </a:lnTo>
                  <a:lnTo>
                    <a:pt x="30041" y="10618"/>
                  </a:lnTo>
                  <a:lnTo>
                    <a:pt x="29888" y="10252"/>
                  </a:lnTo>
                  <a:lnTo>
                    <a:pt x="29728" y="9892"/>
                  </a:lnTo>
                  <a:lnTo>
                    <a:pt x="29562" y="9538"/>
                  </a:lnTo>
                  <a:lnTo>
                    <a:pt x="29390" y="9192"/>
                  </a:lnTo>
                  <a:lnTo>
                    <a:pt x="29212" y="8852"/>
                  </a:lnTo>
                  <a:lnTo>
                    <a:pt x="29033" y="8512"/>
                  </a:lnTo>
                  <a:lnTo>
                    <a:pt x="28849" y="8185"/>
                  </a:lnTo>
                  <a:lnTo>
                    <a:pt x="28659" y="7866"/>
                  </a:lnTo>
                  <a:lnTo>
                    <a:pt x="28462" y="7552"/>
                  </a:lnTo>
                  <a:lnTo>
                    <a:pt x="28265" y="7239"/>
                  </a:lnTo>
                  <a:lnTo>
                    <a:pt x="28062" y="6939"/>
                  </a:lnTo>
                  <a:lnTo>
                    <a:pt x="27853" y="6639"/>
                  </a:lnTo>
                  <a:lnTo>
                    <a:pt x="27645" y="6353"/>
                  </a:lnTo>
                  <a:lnTo>
                    <a:pt x="27423" y="6073"/>
                  </a:lnTo>
                  <a:lnTo>
                    <a:pt x="27208" y="5793"/>
                  </a:lnTo>
                  <a:lnTo>
                    <a:pt x="26981" y="5519"/>
                  </a:lnTo>
                  <a:lnTo>
                    <a:pt x="26753" y="5260"/>
                  </a:lnTo>
                  <a:lnTo>
                    <a:pt x="26520" y="5000"/>
                  </a:lnTo>
                  <a:lnTo>
                    <a:pt x="26286" y="4753"/>
                  </a:lnTo>
                  <a:lnTo>
                    <a:pt x="26047" y="4506"/>
                  </a:lnTo>
                  <a:lnTo>
                    <a:pt x="25807" y="4266"/>
                  </a:lnTo>
                  <a:lnTo>
                    <a:pt x="25561" y="4033"/>
                  </a:lnTo>
                  <a:lnTo>
                    <a:pt x="25315" y="3813"/>
                  </a:lnTo>
                  <a:lnTo>
                    <a:pt x="25063" y="3593"/>
                  </a:lnTo>
                  <a:lnTo>
                    <a:pt x="24805" y="3380"/>
                  </a:lnTo>
                  <a:lnTo>
                    <a:pt x="24547" y="3173"/>
                  </a:lnTo>
                  <a:lnTo>
                    <a:pt x="24289" y="2973"/>
                  </a:lnTo>
                  <a:lnTo>
                    <a:pt x="24025" y="2780"/>
                  </a:lnTo>
                  <a:lnTo>
                    <a:pt x="23754" y="2593"/>
                  </a:lnTo>
                  <a:lnTo>
                    <a:pt x="23484" y="2414"/>
                  </a:lnTo>
                  <a:lnTo>
                    <a:pt x="23213" y="2240"/>
                  </a:lnTo>
                  <a:lnTo>
                    <a:pt x="22943" y="2074"/>
                  </a:lnTo>
                  <a:lnTo>
                    <a:pt x="22660" y="1914"/>
                  </a:lnTo>
                  <a:lnTo>
                    <a:pt x="22384" y="1760"/>
                  </a:lnTo>
                  <a:lnTo>
                    <a:pt x="22101" y="1614"/>
                  </a:lnTo>
                  <a:lnTo>
                    <a:pt x="21818" y="1467"/>
                  </a:lnTo>
                  <a:lnTo>
                    <a:pt x="21536" y="1334"/>
                  </a:lnTo>
                  <a:lnTo>
                    <a:pt x="21247" y="1207"/>
                  </a:lnTo>
                  <a:lnTo>
                    <a:pt x="20958" y="1087"/>
                  </a:lnTo>
                  <a:lnTo>
                    <a:pt x="20669" y="967"/>
                  </a:lnTo>
                  <a:lnTo>
                    <a:pt x="20374" y="861"/>
                  </a:lnTo>
                  <a:lnTo>
                    <a:pt x="20085" y="761"/>
                  </a:lnTo>
                  <a:lnTo>
                    <a:pt x="19784" y="661"/>
                  </a:lnTo>
                  <a:lnTo>
                    <a:pt x="19489" y="574"/>
                  </a:lnTo>
                  <a:lnTo>
                    <a:pt x="19194" y="487"/>
                  </a:lnTo>
                  <a:lnTo>
                    <a:pt x="18893" y="414"/>
                  </a:lnTo>
                  <a:lnTo>
                    <a:pt x="18592" y="341"/>
                  </a:lnTo>
                  <a:lnTo>
                    <a:pt x="18290" y="281"/>
                  </a:lnTo>
                  <a:lnTo>
                    <a:pt x="17989" y="221"/>
                  </a:lnTo>
                  <a:lnTo>
                    <a:pt x="17688" y="174"/>
                  </a:lnTo>
                  <a:lnTo>
                    <a:pt x="17387" y="127"/>
                  </a:lnTo>
                  <a:lnTo>
                    <a:pt x="17080" y="87"/>
                  </a:lnTo>
                  <a:lnTo>
                    <a:pt x="16772" y="61"/>
                  </a:lnTo>
                  <a:lnTo>
                    <a:pt x="16471" y="34"/>
                  </a:lnTo>
                  <a:lnTo>
                    <a:pt x="16164" y="14"/>
                  </a:lnTo>
                  <a:lnTo>
                    <a:pt x="15857" y="7"/>
                  </a:lnTo>
                  <a:lnTo>
                    <a:pt x="15556"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2" name="Google Shape;1042;p41"/>
            <p:cNvSpPr/>
            <p:nvPr/>
          </p:nvSpPr>
          <p:spPr>
            <a:xfrm>
              <a:off x="1815500" y="-477225"/>
              <a:ext cx="319775" cy="296125"/>
            </a:xfrm>
            <a:custGeom>
              <a:avLst/>
              <a:gdLst/>
              <a:ahLst/>
              <a:cxnLst/>
              <a:rect l="l" t="t" r="r" b="b"/>
              <a:pathLst>
                <a:path w="12791" h="11845" extrusionOk="0">
                  <a:moveTo>
                    <a:pt x="984" y="1"/>
                  </a:moveTo>
                  <a:lnTo>
                    <a:pt x="744" y="2747"/>
                  </a:lnTo>
                  <a:lnTo>
                    <a:pt x="511" y="5493"/>
                  </a:lnTo>
                  <a:lnTo>
                    <a:pt x="388" y="6866"/>
                  </a:lnTo>
                  <a:lnTo>
                    <a:pt x="265" y="8232"/>
                  </a:lnTo>
                  <a:lnTo>
                    <a:pt x="136" y="9599"/>
                  </a:lnTo>
                  <a:lnTo>
                    <a:pt x="0" y="10965"/>
                  </a:lnTo>
                  <a:lnTo>
                    <a:pt x="394" y="10852"/>
                  </a:lnTo>
                  <a:lnTo>
                    <a:pt x="787" y="10745"/>
                  </a:lnTo>
                  <a:lnTo>
                    <a:pt x="1180" y="10645"/>
                  </a:lnTo>
                  <a:lnTo>
                    <a:pt x="1580" y="10558"/>
                  </a:lnTo>
                  <a:lnTo>
                    <a:pt x="1979" y="10478"/>
                  </a:lnTo>
                  <a:lnTo>
                    <a:pt x="2385" y="10405"/>
                  </a:lnTo>
                  <a:lnTo>
                    <a:pt x="2785" y="10345"/>
                  </a:lnTo>
                  <a:lnTo>
                    <a:pt x="3190" y="10298"/>
                  </a:lnTo>
                  <a:lnTo>
                    <a:pt x="3596" y="10252"/>
                  </a:lnTo>
                  <a:lnTo>
                    <a:pt x="4001" y="10225"/>
                  </a:lnTo>
                  <a:lnTo>
                    <a:pt x="4407" y="10198"/>
                  </a:lnTo>
                  <a:lnTo>
                    <a:pt x="4819" y="10185"/>
                  </a:lnTo>
                  <a:lnTo>
                    <a:pt x="5224" y="10178"/>
                  </a:lnTo>
                  <a:lnTo>
                    <a:pt x="5630" y="10185"/>
                  </a:lnTo>
                  <a:lnTo>
                    <a:pt x="6042" y="10198"/>
                  </a:lnTo>
                  <a:lnTo>
                    <a:pt x="6448" y="10225"/>
                  </a:lnTo>
                  <a:lnTo>
                    <a:pt x="6853" y="10258"/>
                  </a:lnTo>
                  <a:lnTo>
                    <a:pt x="7259" y="10298"/>
                  </a:lnTo>
                  <a:lnTo>
                    <a:pt x="7671" y="10352"/>
                  </a:lnTo>
                  <a:lnTo>
                    <a:pt x="8070" y="10412"/>
                  </a:lnTo>
                  <a:lnTo>
                    <a:pt x="8476" y="10478"/>
                  </a:lnTo>
                  <a:lnTo>
                    <a:pt x="8881" y="10558"/>
                  </a:lnTo>
                  <a:lnTo>
                    <a:pt x="9281" y="10645"/>
                  </a:lnTo>
                  <a:lnTo>
                    <a:pt x="9680" y="10738"/>
                  </a:lnTo>
                  <a:lnTo>
                    <a:pt x="10080" y="10845"/>
                  </a:lnTo>
                  <a:lnTo>
                    <a:pt x="10473" y="10965"/>
                  </a:lnTo>
                  <a:lnTo>
                    <a:pt x="10866" y="11085"/>
                  </a:lnTo>
                  <a:lnTo>
                    <a:pt x="11254" y="11218"/>
                  </a:lnTo>
                  <a:lnTo>
                    <a:pt x="11641" y="11365"/>
                  </a:lnTo>
                  <a:lnTo>
                    <a:pt x="12028" y="11511"/>
                  </a:lnTo>
                  <a:lnTo>
                    <a:pt x="12409" y="11678"/>
                  </a:lnTo>
                  <a:lnTo>
                    <a:pt x="12790" y="11845"/>
                  </a:lnTo>
                  <a:lnTo>
                    <a:pt x="12747" y="11731"/>
                  </a:lnTo>
                  <a:lnTo>
                    <a:pt x="12710" y="11605"/>
                  </a:lnTo>
                  <a:lnTo>
                    <a:pt x="12698" y="11538"/>
                  </a:lnTo>
                  <a:lnTo>
                    <a:pt x="12692" y="11471"/>
                  </a:lnTo>
                  <a:lnTo>
                    <a:pt x="12686" y="11405"/>
                  </a:lnTo>
                  <a:lnTo>
                    <a:pt x="12686" y="11331"/>
                  </a:lnTo>
                  <a:lnTo>
                    <a:pt x="12655" y="8685"/>
                  </a:lnTo>
                  <a:lnTo>
                    <a:pt x="12643" y="7339"/>
                  </a:lnTo>
                  <a:lnTo>
                    <a:pt x="12636" y="5986"/>
                  </a:lnTo>
                  <a:lnTo>
                    <a:pt x="12643" y="4613"/>
                  </a:lnTo>
                  <a:lnTo>
                    <a:pt x="12649" y="3233"/>
                  </a:lnTo>
                  <a:lnTo>
                    <a:pt x="12667" y="1847"/>
                  </a:lnTo>
                  <a:lnTo>
                    <a:pt x="12698" y="447"/>
                  </a:lnTo>
                  <a:lnTo>
                    <a:pt x="12643" y="481"/>
                  </a:lnTo>
                  <a:lnTo>
                    <a:pt x="12581" y="501"/>
                  </a:lnTo>
                  <a:lnTo>
                    <a:pt x="12520" y="514"/>
                  </a:lnTo>
                  <a:lnTo>
                    <a:pt x="12452" y="514"/>
                  </a:lnTo>
                  <a:lnTo>
                    <a:pt x="11032" y="501"/>
                  </a:lnTo>
                  <a:lnTo>
                    <a:pt x="9606" y="481"/>
                  </a:lnTo>
                  <a:lnTo>
                    <a:pt x="8168" y="454"/>
                  </a:lnTo>
                  <a:lnTo>
                    <a:pt x="7443" y="434"/>
                  </a:lnTo>
                  <a:lnTo>
                    <a:pt x="6724" y="407"/>
                  </a:lnTo>
                  <a:lnTo>
                    <a:pt x="5999" y="381"/>
                  </a:lnTo>
                  <a:lnTo>
                    <a:pt x="5280" y="347"/>
                  </a:lnTo>
                  <a:lnTo>
                    <a:pt x="4561" y="307"/>
                  </a:lnTo>
                  <a:lnTo>
                    <a:pt x="3836" y="261"/>
                  </a:lnTo>
                  <a:lnTo>
                    <a:pt x="3123" y="207"/>
                  </a:lnTo>
                  <a:lnTo>
                    <a:pt x="2404" y="147"/>
                  </a:lnTo>
                  <a:lnTo>
                    <a:pt x="1691" y="74"/>
                  </a:lnTo>
                  <a:lnTo>
                    <a:pt x="98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3" name="Google Shape;1043;p41"/>
            <p:cNvSpPr/>
            <p:nvPr/>
          </p:nvSpPr>
          <p:spPr>
            <a:xfrm>
              <a:off x="1845000" y="-815975"/>
              <a:ext cx="310075" cy="317625"/>
            </a:xfrm>
            <a:custGeom>
              <a:avLst/>
              <a:gdLst/>
              <a:ahLst/>
              <a:cxnLst/>
              <a:rect l="l" t="t" r="r" b="b"/>
              <a:pathLst>
                <a:path w="12403" h="12705" extrusionOk="0">
                  <a:moveTo>
                    <a:pt x="1328" y="1"/>
                  </a:moveTo>
                  <a:lnTo>
                    <a:pt x="1224" y="707"/>
                  </a:lnTo>
                  <a:lnTo>
                    <a:pt x="1119" y="1414"/>
                  </a:lnTo>
                  <a:lnTo>
                    <a:pt x="1021" y="2120"/>
                  </a:lnTo>
                  <a:lnTo>
                    <a:pt x="929" y="2827"/>
                  </a:lnTo>
                  <a:lnTo>
                    <a:pt x="744" y="4246"/>
                  </a:lnTo>
                  <a:lnTo>
                    <a:pt x="578" y="5666"/>
                  </a:lnTo>
                  <a:lnTo>
                    <a:pt x="425" y="7092"/>
                  </a:lnTo>
                  <a:lnTo>
                    <a:pt x="277" y="8519"/>
                  </a:lnTo>
                  <a:lnTo>
                    <a:pt x="136" y="9945"/>
                  </a:lnTo>
                  <a:lnTo>
                    <a:pt x="0" y="11378"/>
                  </a:lnTo>
                  <a:lnTo>
                    <a:pt x="713" y="11411"/>
                  </a:lnTo>
                  <a:lnTo>
                    <a:pt x="1432" y="11451"/>
                  </a:lnTo>
                  <a:lnTo>
                    <a:pt x="2152" y="11505"/>
                  </a:lnTo>
                  <a:lnTo>
                    <a:pt x="2871" y="11565"/>
                  </a:lnTo>
                  <a:lnTo>
                    <a:pt x="3590" y="11631"/>
                  </a:lnTo>
                  <a:lnTo>
                    <a:pt x="4309" y="11705"/>
                  </a:lnTo>
                  <a:lnTo>
                    <a:pt x="5034" y="11785"/>
                  </a:lnTo>
                  <a:lnTo>
                    <a:pt x="5753" y="11871"/>
                  </a:lnTo>
                  <a:lnTo>
                    <a:pt x="6472" y="11958"/>
                  </a:lnTo>
                  <a:lnTo>
                    <a:pt x="7191" y="12051"/>
                  </a:lnTo>
                  <a:lnTo>
                    <a:pt x="8623" y="12251"/>
                  </a:lnTo>
                  <a:lnTo>
                    <a:pt x="10043" y="12458"/>
                  </a:lnTo>
                  <a:lnTo>
                    <a:pt x="11456" y="12671"/>
                  </a:lnTo>
                  <a:lnTo>
                    <a:pt x="11481" y="12671"/>
                  </a:lnTo>
                  <a:lnTo>
                    <a:pt x="11506" y="12684"/>
                  </a:lnTo>
                  <a:lnTo>
                    <a:pt x="11561" y="12704"/>
                  </a:lnTo>
                  <a:lnTo>
                    <a:pt x="11610" y="11298"/>
                  </a:lnTo>
                  <a:lnTo>
                    <a:pt x="11641" y="10592"/>
                  </a:lnTo>
                  <a:lnTo>
                    <a:pt x="11671" y="9885"/>
                  </a:lnTo>
                  <a:lnTo>
                    <a:pt x="11708" y="9179"/>
                  </a:lnTo>
                  <a:lnTo>
                    <a:pt x="11745" y="8472"/>
                  </a:lnTo>
                  <a:lnTo>
                    <a:pt x="11794" y="7766"/>
                  </a:lnTo>
                  <a:lnTo>
                    <a:pt x="11844" y="7059"/>
                  </a:lnTo>
                  <a:lnTo>
                    <a:pt x="11893" y="6353"/>
                  </a:lnTo>
                  <a:lnTo>
                    <a:pt x="11954" y="5646"/>
                  </a:lnTo>
                  <a:lnTo>
                    <a:pt x="12016" y="4940"/>
                  </a:lnTo>
                  <a:lnTo>
                    <a:pt x="12083" y="4233"/>
                  </a:lnTo>
                  <a:lnTo>
                    <a:pt x="12157" y="3533"/>
                  </a:lnTo>
                  <a:lnTo>
                    <a:pt x="12231" y="2827"/>
                  </a:lnTo>
                  <a:lnTo>
                    <a:pt x="12317" y="2127"/>
                  </a:lnTo>
                  <a:lnTo>
                    <a:pt x="12403" y="1427"/>
                  </a:lnTo>
                  <a:lnTo>
                    <a:pt x="12354" y="1480"/>
                  </a:lnTo>
                  <a:lnTo>
                    <a:pt x="12305" y="1527"/>
                  </a:lnTo>
                  <a:lnTo>
                    <a:pt x="12243" y="1574"/>
                  </a:lnTo>
                  <a:lnTo>
                    <a:pt x="12175" y="1607"/>
                  </a:lnTo>
                  <a:lnTo>
                    <a:pt x="12102" y="1634"/>
                  </a:lnTo>
                  <a:lnTo>
                    <a:pt x="12028" y="1647"/>
                  </a:lnTo>
                  <a:lnTo>
                    <a:pt x="11942" y="1654"/>
                  </a:lnTo>
                  <a:lnTo>
                    <a:pt x="11856" y="1640"/>
                  </a:lnTo>
                  <a:lnTo>
                    <a:pt x="9225" y="1234"/>
                  </a:lnTo>
                  <a:lnTo>
                    <a:pt x="6595" y="834"/>
                  </a:lnTo>
                  <a:lnTo>
                    <a:pt x="3958" y="421"/>
                  </a:lnTo>
                  <a:lnTo>
                    <a:pt x="2643" y="214"/>
                  </a:lnTo>
                  <a:lnTo>
                    <a:pt x="132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4" name="Google Shape;1044;p41"/>
            <p:cNvSpPr/>
            <p:nvPr/>
          </p:nvSpPr>
          <p:spPr>
            <a:xfrm>
              <a:off x="1884800" y="-1244375"/>
              <a:ext cx="350650" cy="444600"/>
            </a:xfrm>
            <a:custGeom>
              <a:avLst/>
              <a:gdLst/>
              <a:ahLst/>
              <a:cxnLst/>
              <a:rect l="l" t="t" r="r" b="b"/>
              <a:pathLst>
                <a:path w="14026" h="17784" extrusionOk="0">
                  <a:moveTo>
                    <a:pt x="4192" y="1"/>
                  </a:moveTo>
                  <a:lnTo>
                    <a:pt x="4001" y="461"/>
                  </a:lnTo>
                  <a:lnTo>
                    <a:pt x="3823" y="934"/>
                  </a:lnTo>
                  <a:lnTo>
                    <a:pt x="3645" y="1400"/>
                  </a:lnTo>
                  <a:lnTo>
                    <a:pt x="3473" y="1867"/>
                  </a:lnTo>
                  <a:lnTo>
                    <a:pt x="3301" y="2340"/>
                  </a:lnTo>
                  <a:lnTo>
                    <a:pt x="3135" y="2813"/>
                  </a:lnTo>
                  <a:lnTo>
                    <a:pt x="2975" y="3280"/>
                  </a:lnTo>
                  <a:lnTo>
                    <a:pt x="2815" y="3760"/>
                  </a:lnTo>
                  <a:lnTo>
                    <a:pt x="2661" y="4233"/>
                  </a:lnTo>
                  <a:lnTo>
                    <a:pt x="2514" y="4706"/>
                  </a:lnTo>
                  <a:lnTo>
                    <a:pt x="2366" y="5186"/>
                  </a:lnTo>
                  <a:lnTo>
                    <a:pt x="2219" y="5666"/>
                  </a:lnTo>
                  <a:lnTo>
                    <a:pt x="1942" y="6626"/>
                  </a:lnTo>
                  <a:lnTo>
                    <a:pt x="1684" y="7592"/>
                  </a:lnTo>
                  <a:lnTo>
                    <a:pt x="1432" y="8559"/>
                  </a:lnTo>
                  <a:lnTo>
                    <a:pt x="1193" y="9532"/>
                  </a:lnTo>
                  <a:lnTo>
                    <a:pt x="965" y="10505"/>
                  </a:lnTo>
                  <a:lnTo>
                    <a:pt x="750" y="11485"/>
                  </a:lnTo>
                  <a:lnTo>
                    <a:pt x="547" y="12471"/>
                  </a:lnTo>
                  <a:lnTo>
                    <a:pt x="357" y="13458"/>
                  </a:lnTo>
                  <a:lnTo>
                    <a:pt x="172" y="14451"/>
                  </a:lnTo>
                  <a:lnTo>
                    <a:pt x="0" y="15444"/>
                  </a:lnTo>
                  <a:lnTo>
                    <a:pt x="1322" y="15690"/>
                  </a:lnTo>
                  <a:lnTo>
                    <a:pt x="2649" y="15950"/>
                  </a:lnTo>
                  <a:lnTo>
                    <a:pt x="5292" y="16477"/>
                  </a:lnTo>
                  <a:lnTo>
                    <a:pt x="10583" y="17550"/>
                  </a:lnTo>
                  <a:lnTo>
                    <a:pt x="10645" y="17563"/>
                  </a:lnTo>
                  <a:lnTo>
                    <a:pt x="10700" y="17583"/>
                  </a:lnTo>
                  <a:lnTo>
                    <a:pt x="10749" y="17603"/>
                  </a:lnTo>
                  <a:lnTo>
                    <a:pt x="10792" y="17637"/>
                  </a:lnTo>
                  <a:lnTo>
                    <a:pt x="10829" y="17663"/>
                  </a:lnTo>
                  <a:lnTo>
                    <a:pt x="10866" y="17703"/>
                  </a:lnTo>
                  <a:lnTo>
                    <a:pt x="10897" y="17737"/>
                  </a:lnTo>
                  <a:lnTo>
                    <a:pt x="10921" y="17783"/>
                  </a:lnTo>
                  <a:lnTo>
                    <a:pt x="11044" y="16950"/>
                  </a:lnTo>
                  <a:lnTo>
                    <a:pt x="11173" y="16117"/>
                  </a:lnTo>
                  <a:lnTo>
                    <a:pt x="11309" y="15291"/>
                  </a:lnTo>
                  <a:lnTo>
                    <a:pt x="11456" y="14471"/>
                  </a:lnTo>
                  <a:lnTo>
                    <a:pt x="11616" y="13651"/>
                  </a:lnTo>
                  <a:lnTo>
                    <a:pt x="11782" y="12838"/>
                  </a:lnTo>
                  <a:lnTo>
                    <a:pt x="11954" y="12031"/>
                  </a:lnTo>
                  <a:lnTo>
                    <a:pt x="12138" y="11225"/>
                  </a:lnTo>
                  <a:lnTo>
                    <a:pt x="12335" y="10425"/>
                  </a:lnTo>
                  <a:lnTo>
                    <a:pt x="12544" y="9632"/>
                  </a:lnTo>
                  <a:lnTo>
                    <a:pt x="12759" y="8839"/>
                  </a:lnTo>
                  <a:lnTo>
                    <a:pt x="12986" y="8059"/>
                  </a:lnTo>
                  <a:lnTo>
                    <a:pt x="13232" y="7279"/>
                  </a:lnTo>
                  <a:lnTo>
                    <a:pt x="13484" y="6513"/>
                  </a:lnTo>
                  <a:lnTo>
                    <a:pt x="13749" y="5746"/>
                  </a:lnTo>
                  <a:lnTo>
                    <a:pt x="14025" y="4993"/>
                  </a:lnTo>
                  <a:lnTo>
                    <a:pt x="14013" y="4993"/>
                  </a:lnTo>
                  <a:lnTo>
                    <a:pt x="13982" y="5046"/>
                  </a:lnTo>
                  <a:lnTo>
                    <a:pt x="13945" y="5106"/>
                  </a:lnTo>
                  <a:lnTo>
                    <a:pt x="13908" y="5160"/>
                  </a:lnTo>
                  <a:lnTo>
                    <a:pt x="13865" y="5206"/>
                  </a:lnTo>
                  <a:lnTo>
                    <a:pt x="13822" y="5253"/>
                  </a:lnTo>
                  <a:lnTo>
                    <a:pt x="13773" y="5293"/>
                  </a:lnTo>
                  <a:lnTo>
                    <a:pt x="13718" y="5326"/>
                  </a:lnTo>
                  <a:lnTo>
                    <a:pt x="13663" y="5360"/>
                  </a:lnTo>
                  <a:lnTo>
                    <a:pt x="13607" y="5380"/>
                  </a:lnTo>
                  <a:lnTo>
                    <a:pt x="13546" y="5393"/>
                  </a:lnTo>
                  <a:lnTo>
                    <a:pt x="13484" y="5406"/>
                  </a:lnTo>
                  <a:lnTo>
                    <a:pt x="13423" y="5406"/>
                  </a:lnTo>
                  <a:lnTo>
                    <a:pt x="13361" y="5400"/>
                  </a:lnTo>
                  <a:lnTo>
                    <a:pt x="13294" y="5386"/>
                  </a:lnTo>
                  <a:lnTo>
                    <a:pt x="13232" y="5360"/>
                  </a:lnTo>
                  <a:lnTo>
                    <a:pt x="13171" y="5326"/>
                  </a:lnTo>
                  <a:lnTo>
                    <a:pt x="12058" y="4640"/>
                  </a:lnTo>
                  <a:lnTo>
                    <a:pt x="10940" y="3967"/>
                  </a:lnTo>
                  <a:lnTo>
                    <a:pt x="9815" y="3300"/>
                  </a:lnTo>
                  <a:lnTo>
                    <a:pt x="8691" y="2640"/>
                  </a:lnTo>
                  <a:lnTo>
                    <a:pt x="6435" y="1327"/>
                  </a:lnTo>
                  <a:lnTo>
                    <a:pt x="5310" y="667"/>
                  </a:lnTo>
                  <a:lnTo>
                    <a:pt x="419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5" name="Google Shape;1045;p41"/>
            <p:cNvSpPr/>
            <p:nvPr/>
          </p:nvSpPr>
          <p:spPr>
            <a:xfrm>
              <a:off x="2009100" y="-1581950"/>
              <a:ext cx="337275" cy="462400"/>
            </a:xfrm>
            <a:custGeom>
              <a:avLst/>
              <a:gdLst/>
              <a:ahLst/>
              <a:cxnLst/>
              <a:rect l="l" t="t" r="r" b="b"/>
              <a:pathLst>
                <a:path w="13491" h="18496" extrusionOk="0">
                  <a:moveTo>
                    <a:pt x="7676" y="0"/>
                  </a:moveTo>
                  <a:lnTo>
                    <a:pt x="7259" y="440"/>
                  </a:lnTo>
                  <a:lnTo>
                    <a:pt x="6847" y="893"/>
                  </a:lnTo>
                  <a:lnTo>
                    <a:pt x="6441" y="1353"/>
                  </a:lnTo>
                  <a:lnTo>
                    <a:pt x="6036" y="1827"/>
                  </a:lnTo>
                  <a:lnTo>
                    <a:pt x="5642" y="2300"/>
                  </a:lnTo>
                  <a:lnTo>
                    <a:pt x="5255" y="2786"/>
                  </a:lnTo>
                  <a:lnTo>
                    <a:pt x="4874" y="3286"/>
                  </a:lnTo>
                  <a:lnTo>
                    <a:pt x="4499" y="3786"/>
                  </a:lnTo>
                  <a:lnTo>
                    <a:pt x="4130" y="4299"/>
                  </a:lnTo>
                  <a:lnTo>
                    <a:pt x="3768" y="4826"/>
                  </a:lnTo>
                  <a:lnTo>
                    <a:pt x="3417" y="5352"/>
                  </a:lnTo>
                  <a:lnTo>
                    <a:pt x="3067" y="5892"/>
                  </a:lnTo>
                  <a:lnTo>
                    <a:pt x="2729" y="6439"/>
                  </a:lnTo>
                  <a:lnTo>
                    <a:pt x="2397" y="6992"/>
                  </a:lnTo>
                  <a:lnTo>
                    <a:pt x="2071" y="7559"/>
                  </a:lnTo>
                  <a:lnTo>
                    <a:pt x="1758" y="8125"/>
                  </a:lnTo>
                  <a:lnTo>
                    <a:pt x="1518" y="8572"/>
                  </a:lnTo>
                  <a:lnTo>
                    <a:pt x="1285" y="9012"/>
                  </a:lnTo>
                  <a:lnTo>
                    <a:pt x="1057" y="9458"/>
                  </a:lnTo>
                  <a:lnTo>
                    <a:pt x="836" y="9905"/>
                  </a:lnTo>
                  <a:lnTo>
                    <a:pt x="621" y="10351"/>
                  </a:lnTo>
                  <a:lnTo>
                    <a:pt x="406" y="10804"/>
                  </a:lnTo>
                  <a:lnTo>
                    <a:pt x="203" y="11258"/>
                  </a:lnTo>
                  <a:lnTo>
                    <a:pt x="0" y="11711"/>
                  </a:lnTo>
                  <a:lnTo>
                    <a:pt x="590" y="12018"/>
                  </a:lnTo>
                  <a:lnTo>
                    <a:pt x="1180" y="12337"/>
                  </a:lnTo>
                  <a:lnTo>
                    <a:pt x="1764" y="12671"/>
                  </a:lnTo>
                  <a:lnTo>
                    <a:pt x="2348" y="13017"/>
                  </a:lnTo>
                  <a:lnTo>
                    <a:pt x="2932" y="13377"/>
                  </a:lnTo>
                  <a:lnTo>
                    <a:pt x="3503" y="13750"/>
                  </a:lnTo>
                  <a:lnTo>
                    <a:pt x="4075" y="14130"/>
                  </a:lnTo>
                  <a:lnTo>
                    <a:pt x="4640" y="14517"/>
                  </a:lnTo>
                  <a:lnTo>
                    <a:pt x="5200" y="14917"/>
                  </a:lnTo>
                  <a:lnTo>
                    <a:pt x="5747" y="15317"/>
                  </a:lnTo>
                  <a:lnTo>
                    <a:pt x="6294" y="15730"/>
                  </a:lnTo>
                  <a:lnTo>
                    <a:pt x="6834" y="16150"/>
                  </a:lnTo>
                  <a:lnTo>
                    <a:pt x="7363" y="16570"/>
                  </a:lnTo>
                  <a:lnTo>
                    <a:pt x="7885" y="16990"/>
                  </a:lnTo>
                  <a:lnTo>
                    <a:pt x="8396" y="17416"/>
                  </a:lnTo>
                  <a:lnTo>
                    <a:pt x="8900" y="17849"/>
                  </a:lnTo>
                  <a:lnTo>
                    <a:pt x="8936" y="17883"/>
                  </a:lnTo>
                  <a:lnTo>
                    <a:pt x="8973" y="17916"/>
                  </a:lnTo>
                  <a:lnTo>
                    <a:pt x="8998" y="17956"/>
                  </a:lnTo>
                  <a:lnTo>
                    <a:pt x="9022" y="17996"/>
                  </a:lnTo>
                  <a:lnTo>
                    <a:pt x="9047" y="18036"/>
                  </a:lnTo>
                  <a:lnTo>
                    <a:pt x="9059" y="18076"/>
                  </a:lnTo>
                  <a:lnTo>
                    <a:pt x="9078" y="18116"/>
                  </a:lnTo>
                  <a:lnTo>
                    <a:pt x="9084" y="18156"/>
                  </a:lnTo>
                  <a:lnTo>
                    <a:pt x="9090" y="18243"/>
                  </a:lnTo>
                  <a:lnTo>
                    <a:pt x="9084" y="18329"/>
                  </a:lnTo>
                  <a:lnTo>
                    <a:pt x="9065" y="18409"/>
                  </a:lnTo>
                  <a:lnTo>
                    <a:pt x="9041" y="18496"/>
                  </a:lnTo>
                  <a:lnTo>
                    <a:pt x="9053" y="18496"/>
                  </a:lnTo>
                  <a:lnTo>
                    <a:pt x="9262" y="17943"/>
                  </a:lnTo>
                  <a:lnTo>
                    <a:pt x="9483" y="17396"/>
                  </a:lnTo>
                  <a:lnTo>
                    <a:pt x="9705" y="16856"/>
                  </a:lnTo>
                  <a:lnTo>
                    <a:pt x="9938" y="16316"/>
                  </a:lnTo>
                  <a:lnTo>
                    <a:pt x="10178" y="15783"/>
                  </a:lnTo>
                  <a:lnTo>
                    <a:pt x="10424" y="15257"/>
                  </a:lnTo>
                  <a:lnTo>
                    <a:pt x="10676" y="14730"/>
                  </a:lnTo>
                  <a:lnTo>
                    <a:pt x="10934" y="14217"/>
                  </a:lnTo>
                  <a:lnTo>
                    <a:pt x="11081" y="13937"/>
                  </a:lnTo>
                  <a:lnTo>
                    <a:pt x="11229" y="13670"/>
                  </a:lnTo>
                  <a:lnTo>
                    <a:pt x="11530" y="13137"/>
                  </a:lnTo>
                  <a:lnTo>
                    <a:pt x="11837" y="12617"/>
                  </a:lnTo>
                  <a:lnTo>
                    <a:pt x="12157" y="12117"/>
                  </a:lnTo>
                  <a:lnTo>
                    <a:pt x="12476" y="11624"/>
                  </a:lnTo>
                  <a:lnTo>
                    <a:pt x="12808" y="11144"/>
                  </a:lnTo>
                  <a:lnTo>
                    <a:pt x="13146" y="10678"/>
                  </a:lnTo>
                  <a:lnTo>
                    <a:pt x="13490" y="10218"/>
                  </a:lnTo>
                  <a:lnTo>
                    <a:pt x="13478" y="10185"/>
                  </a:lnTo>
                  <a:lnTo>
                    <a:pt x="13460" y="10151"/>
                  </a:lnTo>
                  <a:lnTo>
                    <a:pt x="13447" y="10111"/>
                  </a:lnTo>
                  <a:lnTo>
                    <a:pt x="13441" y="10065"/>
                  </a:lnTo>
                  <a:lnTo>
                    <a:pt x="13380" y="9718"/>
                  </a:lnTo>
                  <a:lnTo>
                    <a:pt x="13312" y="9378"/>
                  </a:lnTo>
                  <a:lnTo>
                    <a:pt x="13232" y="9045"/>
                  </a:lnTo>
                  <a:lnTo>
                    <a:pt x="13152" y="8718"/>
                  </a:lnTo>
                  <a:lnTo>
                    <a:pt x="13060" y="8398"/>
                  </a:lnTo>
                  <a:lnTo>
                    <a:pt x="12962" y="8078"/>
                  </a:lnTo>
                  <a:lnTo>
                    <a:pt x="12857" y="7772"/>
                  </a:lnTo>
                  <a:lnTo>
                    <a:pt x="12741" y="7465"/>
                  </a:lnTo>
                  <a:lnTo>
                    <a:pt x="12624" y="7165"/>
                  </a:lnTo>
                  <a:lnTo>
                    <a:pt x="12495" y="6872"/>
                  </a:lnTo>
                  <a:lnTo>
                    <a:pt x="12366" y="6585"/>
                  </a:lnTo>
                  <a:lnTo>
                    <a:pt x="12224" y="6306"/>
                  </a:lnTo>
                  <a:lnTo>
                    <a:pt x="12077" y="6026"/>
                  </a:lnTo>
                  <a:lnTo>
                    <a:pt x="11929" y="5752"/>
                  </a:lnTo>
                  <a:lnTo>
                    <a:pt x="11770" y="5486"/>
                  </a:lnTo>
                  <a:lnTo>
                    <a:pt x="11604" y="5226"/>
                  </a:lnTo>
                  <a:lnTo>
                    <a:pt x="11432" y="4966"/>
                  </a:lnTo>
                  <a:lnTo>
                    <a:pt x="11253" y="4713"/>
                  </a:lnTo>
                  <a:lnTo>
                    <a:pt x="11069" y="4466"/>
                  </a:lnTo>
                  <a:lnTo>
                    <a:pt x="10878" y="4219"/>
                  </a:lnTo>
                  <a:lnTo>
                    <a:pt x="10682" y="3979"/>
                  </a:lnTo>
                  <a:lnTo>
                    <a:pt x="10473" y="3739"/>
                  </a:lnTo>
                  <a:lnTo>
                    <a:pt x="10264" y="3506"/>
                  </a:lnTo>
                  <a:lnTo>
                    <a:pt x="10049" y="3280"/>
                  </a:lnTo>
                  <a:lnTo>
                    <a:pt x="9828" y="3053"/>
                  </a:lnTo>
                  <a:lnTo>
                    <a:pt x="9600" y="2833"/>
                  </a:lnTo>
                  <a:lnTo>
                    <a:pt x="9373" y="2613"/>
                  </a:lnTo>
                  <a:lnTo>
                    <a:pt x="9133" y="2400"/>
                  </a:lnTo>
                  <a:lnTo>
                    <a:pt x="8887" y="2187"/>
                  </a:lnTo>
                  <a:lnTo>
                    <a:pt x="8635" y="1980"/>
                  </a:lnTo>
                  <a:lnTo>
                    <a:pt x="8383" y="1773"/>
                  </a:lnTo>
                  <a:lnTo>
                    <a:pt x="8119" y="1573"/>
                  </a:lnTo>
                  <a:lnTo>
                    <a:pt x="8039" y="1500"/>
                  </a:lnTo>
                  <a:lnTo>
                    <a:pt x="7965" y="1427"/>
                  </a:lnTo>
                  <a:lnTo>
                    <a:pt x="7904" y="1340"/>
                  </a:lnTo>
                  <a:lnTo>
                    <a:pt x="7855" y="1260"/>
                  </a:lnTo>
                  <a:lnTo>
                    <a:pt x="7818" y="1173"/>
                  </a:lnTo>
                  <a:lnTo>
                    <a:pt x="7787" y="1087"/>
                  </a:lnTo>
                  <a:lnTo>
                    <a:pt x="7769" y="1000"/>
                  </a:lnTo>
                  <a:lnTo>
                    <a:pt x="7756" y="920"/>
                  </a:lnTo>
                  <a:lnTo>
                    <a:pt x="7750" y="834"/>
                  </a:lnTo>
                  <a:lnTo>
                    <a:pt x="7756" y="747"/>
                  </a:lnTo>
                  <a:lnTo>
                    <a:pt x="7775" y="660"/>
                  </a:lnTo>
                  <a:lnTo>
                    <a:pt x="7793" y="580"/>
                  </a:lnTo>
                  <a:lnTo>
                    <a:pt x="7824" y="507"/>
                  </a:lnTo>
                  <a:lnTo>
                    <a:pt x="7861" y="434"/>
                  </a:lnTo>
                  <a:lnTo>
                    <a:pt x="7904" y="360"/>
                  </a:lnTo>
                  <a:lnTo>
                    <a:pt x="7953" y="300"/>
                  </a:lnTo>
                  <a:lnTo>
                    <a:pt x="7676"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6" name="Google Shape;1046;p41"/>
            <p:cNvSpPr/>
            <p:nvPr/>
          </p:nvSpPr>
          <p:spPr>
            <a:xfrm>
              <a:off x="2201000" y="-1825050"/>
              <a:ext cx="520875" cy="466575"/>
            </a:xfrm>
            <a:custGeom>
              <a:avLst/>
              <a:gdLst/>
              <a:ahLst/>
              <a:cxnLst/>
              <a:rect l="l" t="t" r="r" b="b"/>
              <a:pathLst>
                <a:path w="20835" h="18663" extrusionOk="0">
                  <a:moveTo>
                    <a:pt x="16674" y="0"/>
                  </a:moveTo>
                  <a:lnTo>
                    <a:pt x="16097" y="153"/>
                  </a:lnTo>
                  <a:lnTo>
                    <a:pt x="15519" y="313"/>
                  </a:lnTo>
                  <a:lnTo>
                    <a:pt x="14947" y="480"/>
                  </a:lnTo>
                  <a:lnTo>
                    <a:pt x="14376" y="660"/>
                  </a:lnTo>
                  <a:lnTo>
                    <a:pt x="13810" y="846"/>
                  </a:lnTo>
                  <a:lnTo>
                    <a:pt x="13245" y="1046"/>
                  </a:lnTo>
                  <a:lnTo>
                    <a:pt x="12686" y="1253"/>
                  </a:lnTo>
                  <a:lnTo>
                    <a:pt x="12126" y="1473"/>
                  </a:lnTo>
                  <a:lnTo>
                    <a:pt x="11573" y="1700"/>
                  </a:lnTo>
                  <a:lnTo>
                    <a:pt x="11026" y="1940"/>
                  </a:lnTo>
                  <a:lnTo>
                    <a:pt x="10479" y="2186"/>
                  </a:lnTo>
                  <a:lnTo>
                    <a:pt x="9938" y="2446"/>
                  </a:lnTo>
                  <a:lnTo>
                    <a:pt x="9404" y="2713"/>
                  </a:lnTo>
                  <a:lnTo>
                    <a:pt x="8875" y="2986"/>
                  </a:lnTo>
                  <a:lnTo>
                    <a:pt x="8347" y="3273"/>
                  </a:lnTo>
                  <a:lnTo>
                    <a:pt x="7818" y="3566"/>
                  </a:lnTo>
                  <a:lnTo>
                    <a:pt x="7302" y="3872"/>
                  </a:lnTo>
                  <a:lnTo>
                    <a:pt x="6786" y="4186"/>
                  </a:lnTo>
                  <a:lnTo>
                    <a:pt x="6275" y="4512"/>
                  </a:lnTo>
                  <a:lnTo>
                    <a:pt x="5771" y="4846"/>
                  </a:lnTo>
                  <a:lnTo>
                    <a:pt x="5274" y="5185"/>
                  </a:lnTo>
                  <a:lnTo>
                    <a:pt x="4782" y="5539"/>
                  </a:lnTo>
                  <a:lnTo>
                    <a:pt x="4290" y="5899"/>
                  </a:lnTo>
                  <a:lnTo>
                    <a:pt x="3805" y="6272"/>
                  </a:lnTo>
                  <a:lnTo>
                    <a:pt x="3325" y="6652"/>
                  </a:lnTo>
                  <a:lnTo>
                    <a:pt x="2852" y="7045"/>
                  </a:lnTo>
                  <a:lnTo>
                    <a:pt x="2385" y="7438"/>
                  </a:lnTo>
                  <a:lnTo>
                    <a:pt x="1924" y="7851"/>
                  </a:lnTo>
                  <a:lnTo>
                    <a:pt x="1469" y="8265"/>
                  </a:lnTo>
                  <a:lnTo>
                    <a:pt x="1021" y="8691"/>
                  </a:lnTo>
                  <a:lnTo>
                    <a:pt x="578" y="9131"/>
                  </a:lnTo>
                  <a:lnTo>
                    <a:pt x="136" y="9571"/>
                  </a:lnTo>
                  <a:lnTo>
                    <a:pt x="0" y="9724"/>
                  </a:lnTo>
                  <a:lnTo>
                    <a:pt x="277" y="10024"/>
                  </a:lnTo>
                  <a:lnTo>
                    <a:pt x="302" y="9984"/>
                  </a:lnTo>
                  <a:lnTo>
                    <a:pt x="338" y="9951"/>
                  </a:lnTo>
                  <a:lnTo>
                    <a:pt x="412" y="9891"/>
                  </a:lnTo>
                  <a:lnTo>
                    <a:pt x="498" y="9831"/>
                  </a:lnTo>
                  <a:lnTo>
                    <a:pt x="590" y="9784"/>
                  </a:lnTo>
                  <a:lnTo>
                    <a:pt x="683" y="9758"/>
                  </a:lnTo>
                  <a:lnTo>
                    <a:pt x="787" y="9738"/>
                  </a:lnTo>
                  <a:lnTo>
                    <a:pt x="892" y="9731"/>
                  </a:lnTo>
                  <a:lnTo>
                    <a:pt x="1002" y="9744"/>
                  </a:lnTo>
                  <a:lnTo>
                    <a:pt x="1064" y="9758"/>
                  </a:lnTo>
                  <a:lnTo>
                    <a:pt x="1119" y="9778"/>
                  </a:lnTo>
                  <a:lnTo>
                    <a:pt x="1180" y="9798"/>
                  </a:lnTo>
                  <a:lnTo>
                    <a:pt x="1242" y="9824"/>
                  </a:lnTo>
                  <a:lnTo>
                    <a:pt x="1537" y="9964"/>
                  </a:lnTo>
                  <a:lnTo>
                    <a:pt x="1826" y="10124"/>
                  </a:lnTo>
                  <a:lnTo>
                    <a:pt x="2109" y="10291"/>
                  </a:lnTo>
                  <a:lnTo>
                    <a:pt x="2385" y="10471"/>
                  </a:lnTo>
                  <a:lnTo>
                    <a:pt x="2649" y="10664"/>
                  </a:lnTo>
                  <a:lnTo>
                    <a:pt x="2914" y="10871"/>
                  </a:lnTo>
                  <a:lnTo>
                    <a:pt x="3166" y="11084"/>
                  </a:lnTo>
                  <a:lnTo>
                    <a:pt x="3411" y="11304"/>
                  </a:lnTo>
                  <a:lnTo>
                    <a:pt x="3651" y="11537"/>
                  </a:lnTo>
                  <a:lnTo>
                    <a:pt x="3885" y="11784"/>
                  </a:lnTo>
                  <a:lnTo>
                    <a:pt x="4106" y="12030"/>
                  </a:lnTo>
                  <a:lnTo>
                    <a:pt x="4321" y="12290"/>
                  </a:lnTo>
                  <a:lnTo>
                    <a:pt x="4530" y="12564"/>
                  </a:lnTo>
                  <a:lnTo>
                    <a:pt x="4733" y="12837"/>
                  </a:lnTo>
                  <a:lnTo>
                    <a:pt x="4923" y="13117"/>
                  </a:lnTo>
                  <a:lnTo>
                    <a:pt x="5108" y="13410"/>
                  </a:lnTo>
                  <a:lnTo>
                    <a:pt x="5280" y="13703"/>
                  </a:lnTo>
                  <a:lnTo>
                    <a:pt x="5446" y="14010"/>
                  </a:lnTo>
                  <a:lnTo>
                    <a:pt x="5606" y="14317"/>
                  </a:lnTo>
                  <a:lnTo>
                    <a:pt x="5753" y="14630"/>
                  </a:lnTo>
                  <a:lnTo>
                    <a:pt x="5894" y="14950"/>
                  </a:lnTo>
                  <a:lnTo>
                    <a:pt x="6030" y="15270"/>
                  </a:lnTo>
                  <a:lnTo>
                    <a:pt x="6152" y="15596"/>
                  </a:lnTo>
                  <a:lnTo>
                    <a:pt x="6263" y="15930"/>
                  </a:lnTo>
                  <a:lnTo>
                    <a:pt x="6368" y="16263"/>
                  </a:lnTo>
                  <a:lnTo>
                    <a:pt x="6466" y="16603"/>
                  </a:lnTo>
                  <a:lnTo>
                    <a:pt x="6552" y="16943"/>
                  </a:lnTo>
                  <a:lnTo>
                    <a:pt x="6626" y="17283"/>
                  </a:lnTo>
                  <a:lnTo>
                    <a:pt x="6693" y="17622"/>
                  </a:lnTo>
                  <a:lnTo>
                    <a:pt x="6755" y="17969"/>
                  </a:lnTo>
                  <a:lnTo>
                    <a:pt x="6798" y="18316"/>
                  </a:lnTo>
                  <a:lnTo>
                    <a:pt x="6841" y="18662"/>
                  </a:lnTo>
                  <a:lnTo>
                    <a:pt x="7197" y="18262"/>
                  </a:lnTo>
                  <a:lnTo>
                    <a:pt x="7560" y="17876"/>
                  </a:lnTo>
                  <a:lnTo>
                    <a:pt x="7929" y="17496"/>
                  </a:lnTo>
                  <a:lnTo>
                    <a:pt x="8304" y="17129"/>
                  </a:lnTo>
                  <a:lnTo>
                    <a:pt x="8685" y="16769"/>
                  </a:lnTo>
                  <a:lnTo>
                    <a:pt x="9078" y="16423"/>
                  </a:lnTo>
                  <a:lnTo>
                    <a:pt x="9471" y="16090"/>
                  </a:lnTo>
                  <a:lnTo>
                    <a:pt x="9871" y="15763"/>
                  </a:lnTo>
                  <a:lnTo>
                    <a:pt x="10270" y="15450"/>
                  </a:lnTo>
                  <a:lnTo>
                    <a:pt x="10682" y="15143"/>
                  </a:lnTo>
                  <a:lnTo>
                    <a:pt x="11100" y="14850"/>
                  </a:lnTo>
                  <a:lnTo>
                    <a:pt x="11518" y="14570"/>
                  </a:lnTo>
                  <a:lnTo>
                    <a:pt x="11942" y="14290"/>
                  </a:lnTo>
                  <a:lnTo>
                    <a:pt x="12378" y="14030"/>
                  </a:lnTo>
                  <a:lnTo>
                    <a:pt x="12808" y="13777"/>
                  </a:lnTo>
                  <a:lnTo>
                    <a:pt x="13251" y="13530"/>
                  </a:lnTo>
                  <a:lnTo>
                    <a:pt x="13693" y="13297"/>
                  </a:lnTo>
                  <a:lnTo>
                    <a:pt x="14142" y="13070"/>
                  </a:lnTo>
                  <a:lnTo>
                    <a:pt x="14597" y="12857"/>
                  </a:lnTo>
                  <a:lnTo>
                    <a:pt x="15058" y="12650"/>
                  </a:lnTo>
                  <a:lnTo>
                    <a:pt x="15519" y="12457"/>
                  </a:lnTo>
                  <a:lnTo>
                    <a:pt x="15986" y="12270"/>
                  </a:lnTo>
                  <a:lnTo>
                    <a:pt x="16453" y="12090"/>
                  </a:lnTo>
                  <a:lnTo>
                    <a:pt x="16926" y="11924"/>
                  </a:lnTo>
                  <a:lnTo>
                    <a:pt x="17406" y="11764"/>
                  </a:lnTo>
                  <a:lnTo>
                    <a:pt x="17885" y="11617"/>
                  </a:lnTo>
                  <a:lnTo>
                    <a:pt x="18370" y="11477"/>
                  </a:lnTo>
                  <a:lnTo>
                    <a:pt x="18856" y="11344"/>
                  </a:lnTo>
                  <a:lnTo>
                    <a:pt x="19348" y="11217"/>
                  </a:lnTo>
                  <a:lnTo>
                    <a:pt x="19839" y="11104"/>
                  </a:lnTo>
                  <a:lnTo>
                    <a:pt x="20337" y="10997"/>
                  </a:lnTo>
                  <a:lnTo>
                    <a:pt x="20835" y="10897"/>
                  </a:lnTo>
                  <a:lnTo>
                    <a:pt x="20792" y="10817"/>
                  </a:lnTo>
                  <a:lnTo>
                    <a:pt x="20774" y="10764"/>
                  </a:lnTo>
                  <a:lnTo>
                    <a:pt x="20755" y="10717"/>
                  </a:lnTo>
                  <a:lnTo>
                    <a:pt x="20687" y="10344"/>
                  </a:lnTo>
                  <a:lnTo>
                    <a:pt x="20614" y="9971"/>
                  </a:lnTo>
                  <a:lnTo>
                    <a:pt x="20534" y="9611"/>
                  </a:lnTo>
                  <a:lnTo>
                    <a:pt x="20454" y="9244"/>
                  </a:lnTo>
                  <a:lnTo>
                    <a:pt x="20368" y="8891"/>
                  </a:lnTo>
                  <a:lnTo>
                    <a:pt x="20276" y="8538"/>
                  </a:lnTo>
                  <a:lnTo>
                    <a:pt x="20177" y="8185"/>
                  </a:lnTo>
                  <a:lnTo>
                    <a:pt x="20079" y="7838"/>
                  </a:lnTo>
                  <a:lnTo>
                    <a:pt x="19975" y="7498"/>
                  </a:lnTo>
                  <a:lnTo>
                    <a:pt x="19870" y="7158"/>
                  </a:lnTo>
                  <a:lnTo>
                    <a:pt x="19753" y="6818"/>
                  </a:lnTo>
                  <a:lnTo>
                    <a:pt x="19643" y="6478"/>
                  </a:lnTo>
                  <a:lnTo>
                    <a:pt x="19520" y="6145"/>
                  </a:lnTo>
                  <a:lnTo>
                    <a:pt x="19403" y="5819"/>
                  </a:lnTo>
                  <a:lnTo>
                    <a:pt x="19274" y="5485"/>
                  </a:lnTo>
                  <a:lnTo>
                    <a:pt x="19145" y="5159"/>
                  </a:lnTo>
                  <a:lnTo>
                    <a:pt x="18874" y="4512"/>
                  </a:lnTo>
                  <a:lnTo>
                    <a:pt x="18598" y="3866"/>
                  </a:lnTo>
                  <a:lnTo>
                    <a:pt x="18303" y="3219"/>
                  </a:lnTo>
                  <a:lnTo>
                    <a:pt x="17996" y="2579"/>
                  </a:lnTo>
                  <a:lnTo>
                    <a:pt x="17682" y="1940"/>
                  </a:lnTo>
                  <a:lnTo>
                    <a:pt x="17356" y="1300"/>
                  </a:lnTo>
                  <a:lnTo>
                    <a:pt x="17018" y="653"/>
                  </a:lnTo>
                  <a:lnTo>
                    <a:pt x="16674"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7" name="Google Shape;1047;p41"/>
            <p:cNvSpPr/>
            <p:nvPr/>
          </p:nvSpPr>
          <p:spPr>
            <a:xfrm>
              <a:off x="2553925" y="-5025800"/>
              <a:ext cx="189325" cy="299450"/>
            </a:xfrm>
            <a:custGeom>
              <a:avLst/>
              <a:gdLst/>
              <a:ahLst/>
              <a:cxnLst/>
              <a:rect l="l" t="t" r="r" b="b"/>
              <a:pathLst>
                <a:path w="7573" h="11978" extrusionOk="0">
                  <a:moveTo>
                    <a:pt x="7068" y="1"/>
                  </a:moveTo>
                  <a:lnTo>
                    <a:pt x="6626" y="67"/>
                  </a:lnTo>
                  <a:lnTo>
                    <a:pt x="6183" y="121"/>
                  </a:lnTo>
                  <a:lnTo>
                    <a:pt x="5747" y="174"/>
                  </a:lnTo>
                  <a:lnTo>
                    <a:pt x="5304" y="214"/>
                  </a:lnTo>
                  <a:lnTo>
                    <a:pt x="4862" y="254"/>
                  </a:lnTo>
                  <a:lnTo>
                    <a:pt x="4426" y="281"/>
                  </a:lnTo>
                  <a:lnTo>
                    <a:pt x="3983" y="307"/>
                  </a:lnTo>
                  <a:lnTo>
                    <a:pt x="3541" y="321"/>
                  </a:lnTo>
                  <a:lnTo>
                    <a:pt x="3098" y="334"/>
                  </a:lnTo>
                  <a:lnTo>
                    <a:pt x="2219" y="334"/>
                  </a:lnTo>
                  <a:lnTo>
                    <a:pt x="1777" y="327"/>
                  </a:lnTo>
                  <a:lnTo>
                    <a:pt x="1334" y="307"/>
                  </a:lnTo>
                  <a:lnTo>
                    <a:pt x="892" y="287"/>
                  </a:lnTo>
                  <a:lnTo>
                    <a:pt x="443" y="254"/>
                  </a:lnTo>
                  <a:lnTo>
                    <a:pt x="1" y="221"/>
                  </a:lnTo>
                  <a:lnTo>
                    <a:pt x="1" y="221"/>
                  </a:lnTo>
                  <a:lnTo>
                    <a:pt x="646" y="7565"/>
                  </a:lnTo>
                  <a:lnTo>
                    <a:pt x="830" y="9672"/>
                  </a:lnTo>
                  <a:lnTo>
                    <a:pt x="867" y="9952"/>
                  </a:lnTo>
                  <a:lnTo>
                    <a:pt x="892" y="10078"/>
                  </a:lnTo>
                  <a:lnTo>
                    <a:pt x="916" y="10205"/>
                  </a:lnTo>
                  <a:lnTo>
                    <a:pt x="947" y="10318"/>
                  </a:lnTo>
                  <a:lnTo>
                    <a:pt x="984" y="10431"/>
                  </a:lnTo>
                  <a:lnTo>
                    <a:pt x="1015" y="10545"/>
                  </a:lnTo>
                  <a:lnTo>
                    <a:pt x="1051" y="10645"/>
                  </a:lnTo>
                  <a:lnTo>
                    <a:pt x="1094" y="10738"/>
                  </a:lnTo>
                  <a:lnTo>
                    <a:pt x="1138" y="10831"/>
                  </a:lnTo>
                  <a:lnTo>
                    <a:pt x="1187" y="10918"/>
                  </a:lnTo>
                  <a:lnTo>
                    <a:pt x="1236" y="10998"/>
                  </a:lnTo>
                  <a:lnTo>
                    <a:pt x="1285" y="11071"/>
                  </a:lnTo>
                  <a:lnTo>
                    <a:pt x="1340" y="11145"/>
                  </a:lnTo>
                  <a:lnTo>
                    <a:pt x="1396" y="11205"/>
                  </a:lnTo>
                  <a:lnTo>
                    <a:pt x="1457" y="11265"/>
                  </a:lnTo>
                  <a:lnTo>
                    <a:pt x="1519" y="11318"/>
                  </a:lnTo>
                  <a:lnTo>
                    <a:pt x="1586" y="11365"/>
                  </a:lnTo>
                  <a:lnTo>
                    <a:pt x="1654" y="11405"/>
                  </a:lnTo>
                  <a:lnTo>
                    <a:pt x="1721" y="11445"/>
                  </a:lnTo>
                  <a:lnTo>
                    <a:pt x="1795" y="11471"/>
                  </a:lnTo>
                  <a:lnTo>
                    <a:pt x="1875" y="11498"/>
                  </a:lnTo>
                  <a:lnTo>
                    <a:pt x="1955" y="11518"/>
                  </a:lnTo>
                  <a:lnTo>
                    <a:pt x="2035" y="11531"/>
                  </a:lnTo>
                  <a:lnTo>
                    <a:pt x="2121" y="11544"/>
                  </a:lnTo>
                  <a:lnTo>
                    <a:pt x="2299" y="11544"/>
                  </a:lnTo>
                  <a:lnTo>
                    <a:pt x="2391" y="11538"/>
                  </a:lnTo>
                  <a:lnTo>
                    <a:pt x="2483" y="11524"/>
                  </a:lnTo>
                  <a:lnTo>
                    <a:pt x="2582" y="11505"/>
                  </a:lnTo>
                  <a:lnTo>
                    <a:pt x="2680" y="11478"/>
                  </a:lnTo>
                  <a:lnTo>
                    <a:pt x="2785" y="11451"/>
                  </a:lnTo>
                  <a:lnTo>
                    <a:pt x="3000" y="11491"/>
                  </a:lnTo>
                  <a:lnTo>
                    <a:pt x="3227" y="11518"/>
                  </a:lnTo>
                  <a:lnTo>
                    <a:pt x="3461" y="11538"/>
                  </a:lnTo>
                  <a:lnTo>
                    <a:pt x="3700" y="11544"/>
                  </a:lnTo>
                  <a:lnTo>
                    <a:pt x="3946" y="11544"/>
                  </a:lnTo>
                  <a:lnTo>
                    <a:pt x="4192" y="11531"/>
                  </a:lnTo>
                  <a:lnTo>
                    <a:pt x="4444" y="11518"/>
                  </a:lnTo>
                  <a:lnTo>
                    <a:pt x="4696" y="11498"/>
                  </a:lnTo>
                  <a:lnTo>
                    <a:pt x="5200" y="11451"/>
                  </a:lnTo>
                  <a:lnTo>
                    <a:pt x="5692" y="11405"/>
                  </a:lnTo>
                  <a:lnTo>
                    <a:pt x="5937" y="11385"/>
                  </a:lnTo>
                  <a:lnTo>
                    <a:pt x="6171" y="11365"/>
                  </a:lnTo>
                  <a:lnTo>
                    <a:pt x="6405" y="11351"/>
                  </a:lnTo>
                  <a:lnTo>
                    <a:pt x="6712" y="11351"/>
                  </a:lnTo>
                  <a:lnTo>
                    <a:pt x="6792" y="11365"/>
                  </a:lnTo>
                  <a:lnTo>
                    <a:pt x="6872" y="11378"/>
                  </a:lnTo>
                  <a:lnTo>
                    <a:pt x="6945" y="11398"/>
                  </a:lnTo>
                  <a:lnTo>
                    <a:pt x="7019" y="11425"/>
                  </a:lnTo>
                  <a:lnTo>
                    <a:pt x="7081" y="11451"/>
                  </a:lnTo>
                  <a:lnTo>
                    <a:pt x="7142" y="11491"/>
                  </a:lnTo>
                  <a:lnTo>
                    <a:pt x="7203" y="11524"/>
                  </a:lnTo>
                  <a:lnTo>
                    <a:pt x="7253" y="11571"/>
                  </a:lnTo>
                  <a:lnTo>
                    <a:pt x="7302" y="11618"/>
                  </a:lnTo>
                  <a:lnTo>
                    <a:pt x="7345" y="11671"/>
                  </a:lnTo>
                  <a:lnTo>
                    <a:pt x="7388" y="11724"/>
                  </a:lnTo>
                  <a:lnTo>
                    <a:pt x="7425" y="11784"/>
                  </a:lnTo>
                  <a:lnTo>
                    <a:pt x="7455" y="11851"/>
                  </a:lnTo>
                  <a:lnTo>
                    <a:pt x="7486" y="11911"/>
                  </a:lnTo>
                  <a:lnTo>
                    <a:pt x="7511" y="11978"/>
                  </a:lnTo>
                  <a:lnTo>
                    <a:pt x="7572" y="11944"/>
                  </a:lnTo>
                  <a:lnTo>
                    <a:pt x="7554" y="11878"/>
                  </a:lnTo>
                  <a:lnTo>
                    <a:pt x="7529" y="11804"/>
                  </a:lnTo>
                  <a:lnTo>
                    <a:pt x="7511" y="11718"/>
                  </a:lnTo>
                  <a:lnTo>
                    <a:pt x="7498" y="11631"/>
                  </a:lnTo>
                  <a:lnTo>
                    <a:pt x="7443" y="10905"/>
                  </a:lnTo>
                  <a:lnTo>
                    <a:pt x="7400" y="10178"/>
                  </a:lnTo>
                  <a:lnTo>
                    <a:pt x="7357" y="9458"/>
                  </a:lnTo>
                  <a:lnTo>
                    <a:pt x="7314" y="8732"/>
                  </a:lnTo>
                  <a:lnTo>
                    <a:pt x="7253" y="7279"/>
                  </a:lnTo>
                  <a:lnTo>
                    <a:pt x="7197" y="5826"/>
                  </a:lnTo>
                  <a:lnTo>
                    <a:pt x="7154" y="4366"/>
                  </a:lnTo>
                  <a:lnTo>
                    <a:pt x="7124" y="2913"/>
                  </a:lnTo>
                  <a:lnTo>
                    <a:pt x="7093" y="1460"/>
                  </a:lnTo>
                  <a:lnTo>
                    <a:pt x="706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8" name="Google Shape;1048;p41"/>
            <p:cNvSpPr/>
            <p:nvPr/>
          </p:nvSpPr>
          <p:spPr>
            <a:xfrm>
              <a:off x="2663775" y="-1851550"/>
              <a:ext cx="307025" cy="294450"/>
            </a:xfrm>
            <a:custGeom>
              <a:avLst/>
              <a:gdLst/>
              <a:ahLst/>
              <a:cxnLst/>
              <a:rect l="l" t="t" r="r" b="b"/>
              <a:pathLst>
                <a:path w="12281" h="11778" extrusionOk="0">
                  <a:moveTo>
                    <a:pt x="7044" y="0"/>
                  </a:moveTo>
                  <a:lnTo>
                    <a:pt x="6331" y="7"/>
                  </a:lnTo>
                  <a:lnTo>
                    <a:pt x="5618" y="20"/>
                  </a:lnTo>
                  <a:lnTo>
                    <a:pt x="4905" y="54"/>
                  </a:lnTo>
                  <a:lnTo>
                    <a:pt x="4198" y="100"/>
                  </a:lnTo>
                  <a:lnTo>
                    <a:pt x="3492" y="160"/>
                  </a:lnTo>
                  <a:lnTo>
                    <a:pt x="2785" y="234"/>
                  </a:lnTo>
                  <a:lnTo>
                    <a:pt x="2084" y="320"/>
                  </a:lnTo>
                  <a:lnTo>
                    <a:pt x="1384" y="420"/>
                  </a:lnTo>
                  <a:lnTo>
                    <a:pt x="689" y="533"/>
                  </a:lnTo>
                  <a:lnTo>
                    <a:pt x="1" y="667"/>
                  </a:lnTo>
                  <a:lnTo>
                    <a:pt x="191" y="960"/>
                  </a:lnTo>
                  <a:lnTo>
                    <a:pt x="382" y="1260"/>
                  </a:lnTo>
                  <a:lnTo>
                    <a:pt x="566" y="1567"/>
                  </a:lnTo>
                  <a:lnTo>
                    <a:pt x="744" y="1873"/>
                  </a:lnTo>
                  <a:lnTo>
                    <a:pt x="917" y="2193"/>
                  </a:lnTo>
                  <a:lnTo>
                    <a:pt x="1083" y="2506"/>
                  </a:lnTo>
                  <a:lnTo>
                    <a:pt x="1242" y="2833"/>
                  </a:lnTo>
                  <a:lnTo>
                    <a:pt x="1396" y="3153"/>
                  </a:lnTo>
                  <a:lnTo>
                    <a:pt x="1543" y="3486"/>
                  </a:lnTo>
                  <a:lnTo>
                    <a:pt x="1691" y="3813"/>
                  </a:lnTo>
                  <a:lnTo>
                    <a:pt x="1826" y="4153"/>
                  </a:lnTo>
                  <a:lnTo>
                    <a:pt x="1961" y="4486"/>
                  </a:lnTo>
                  <a:lnTo>
                    <a:pt x="2084" y="4832"/>
                  </a:lnTo>
                  <a:lnTo>
                    <a:pt x="2207" y="5172"/>
                  </a:lnTo>
                  <a:lnTo>
                    <a:pt x="2324" y="5519"/>
                  </a:lnTo>
                  <a:lnTo>
                    <a:pt x="2435" y="5866"/>
                  </a:lnTo>
                  <a:lnTo>
                    <a:pt x="2539" y="6219"/>
                  </a:lnTo>
                  <a:lnTo>
                    <a:pt x="2644" y="6565"/>
                  </a:lnTo>
                  <a:lnTo>
                    <a:pt x="2736" y="6919"/>
                  </a:lnTo>
                  <a:lnTo>
                    <a:pt x="2828" y="7272"/>
                  </a:lnTo>
                  <a:lnTo>
                    <a:pt x="2914" y="7632"/>
                  </a:lnTo>
                  <a:lnTo>
                    <a:pt x="2994" y="7985"/>
                  </a:lnTo>
                  <a:lnTo>
                    <a:pt x="3068" y="8345"/>
                  </a:lnTo>
                  <a:lnTo>
                    <a:pt x="3141" y="8705"/>
                  </a:lnTo>
                  <a:lnTo>
                    <a:pt x="3209" y="9065"/>
                  </a:lnTo>
                  <a:lnTo>
                    <a:pt x="3264" y="9425"/>
                  </a:lnTo>
                  <a:lnTo>
                    <a:pt x="3326" y="9785"/>
                  </a:lnTo>
                  <a:lnTo>
                    <a:pt x="3375" y="10145"/>
                  </a:lnTo>
                  <a:lnTo>
                    <a:pt x="3418" y="10504"/>
                  </a:lnTo>
                  <a:lnTo>
                    <a:pt x="3461" y="10864"/>
                  </a:lnTo>
                  <a:lnTo>
                    <a:pt x="3498" y="11218"/>
                  </a:lnTo>
                  <a:lnTo>
                    <a:pt x="3529" y="11578"/>
                  </a:lnTo>
                  <a:lnTo>
                    <a:pt x="3529" y="11638"/>
                  </a:lnTo>
                  <a:lnTo>
                    <a:pt x="3522" y="11684"/>
                  </a:lnTo>
                  <a:lnTo>
                    <a:pt x="3516" y="11731"/>
                  </a:lnTo>
                  <a:lnTo>
                    <a:pt x="3516" y="11777"/>
                  </a:lnTo>
                  <a:lnTo>
                    <a:pt x="4051" y="11704"/>
                  </a:lnTo>
                  <a:lnTo>
                    <a:pt x="4586" y="11638"/>
                  </a:lnTo>
                  <a:lnTo>
                    <a:pt x="5120" y="11584"/>
                  </a:lnTo>
                  <a:lnTo>
                    <a:pt x="5661" y="11538"/>
                  </a:lnTo>
                  <a:lnTo>
                    <a:pt x="6202" y="11498"/>
                  </a:lnTo>
                  <a:lnTo>
                    <a:pt x="6749" y="11471"/>
                  </a:lnTo>
                  <a:lnTo>
                    <a:pt x="7290" y="11444"/>
                  </a:lnTo>
                  <a:lnTo>
                    <a:pt x="7843" y="11431"/>
                  </a:lnTo>
                  <a:lnTo>
                    <a:pt x="8943" y="11431"/>
                  </a:lnTo>
                  <a:lnTo>
                    <a:pt x="9496" y="11444"/>
                  </a:lnTo>
                  <a:lnTo>
                    <a:pt x="10049" y="11458"/>
                  </a:lnTo>
                  <a:lnTo>
                    <a:pt x="10609" y="11484"/>
                  </a:lnTo>
                  <a:lnTo>
                    <a:pt x="11162" y="11524"/>
                  </a:lnTo>
                  <a:lnTo>
                    <a:pt x="11721" y="11564"/>
                  </a:lnTo>
                  <a:lnTo>
                    <a:pt x="12280" y="11611"/>
                  </a:lnTo>
                  <a:lnTo>
                    <a:pt x="12207" y="8745"/>
                  </a:lnTo>
                  <a:lnTo>
                    <a:pt x="12139" y="5879"/>
                  </a:lnTo>
                  <a:lnTo>
                    <a:pt x="12004" y="134"/>
                  </a:lnTo>
                  <a:lnTo>
                    <a:pt x="11942" y="167"/>
                  </a:lnTo>
                  <a:lnTo>
                    <a:pt x="11868" y="200"/>
                  </a:lnTo>
                  <a:lnTo>
                    <a:pt x="11795" y="227"/>
                  </a:lnTo>
                  <a:lnTo>
                    <a:pt x="11721" y="247"/>
                  </a:lnTo>
                  <a:lnTo>
                    <a:pt x="11635" y="267"/>
                  </a:lnTo>
                  <a:lnTo>
                    <a:pt x="11549" y="274"/>
                  </a:lnTo>
                  <a:lnTo>
                    <a:pt x="11457" y="274"/>
                  </a:lnTo>
                  <a:lnTo>
                    <a:pt x="11365" y="267"/>
                  </a:lnTo>
                  <a:lnTo>
                    <a:pt x="10639" y="187"/>
                  </a:lnTo>
                  <a:lnTo>
                    <a:pt x="9920" y="120"/>
                  </a:lnTo>
                  <a:lnTo>
                    <a:pt x="9201" y="67"/>
                  </a:lnTo>
                  <a:lnTo>
                    <a:pt x="8482" y="34"/>
                  </a:lnTo>
                  <a:lnTo>
                    <a:pt x="7763" y="7"/>
                  </a:lnTo>
                  <a:lnTo>
                    <a:pt x="7044"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9" name="Google Shape;1049;p41"/>
            <p:cNvSpPr/>
            <p:nvPr/>
          </p:nvSpPr>
          <p:spPr>
            <a:xfrm>
              <a:off x="2780400" y="-4928325"/>
              <a:ext cx="219125" cy="93850"/>
            </a:xfrm>
            <a:custGeom>
              <a:avLst/>
              <a:gdLst/>
              <a:ahLst/>
              <a:cxnLst/>
              <a:rect l="l" t="t" r="r" b="b"/>
              <a:pathLst>
                <a:path w="8765" h="3754" extrusionOk="0">
                  <a:moveTo>
                    <a:pt x="8765" y="1"/>
                  </a:moveTo>
                  <a:lnTo>
                    <a:pt x="8218" y="47"/>
                  </a:lnTo>
                  <a:lnTo>
                    <a:pt x="7677" y="87"/>
                  </a:lnTo>
                  <a:lnTo>
                    <a:pt x="6589" y="154"/>
                  </a:lnTo>
                  <a:lnTo>
                    <a:pt x="5501" y="207"/>
                  </a:lnTo>
                  <a:lnTo>
                    <a:pt x="4407" y="254"/>
                  </a:lnTo>
                  <a:lnTo>
                    <a:pt x="3319" y="294"/>
                  </a:lnTo>
                  <a:lnTo>
                    <a:pt x="2225" y="327"/>
                  </a:lnTo>
                  <a:lnTo>
                    <a:pt x="44" y="381"/>
                  </a:lnTo>
                  <a:lnTo>
                    <a:pt x="1" y="3073"/>
                  </a:lnTo>
                  <a:lnTo>
                    <a:pt x="31" y="3013"/>
                  </a:lnTo>
                  <a:lnTo>
                    <a:pt x="62" y="2960"/>
                  </a:lnTo>
                  <a:lnTo>
                    <a:pt x="99" y="2907"/>
                  </a:lnTo>
                  <a:lnTo>
                    <a:pt x="142" y="2853"/>
                  </a:lnTo>
                  <a:lnTo>
                    <a:pt x="185" y="2813"/>
                  </a:lnTo>
                  <a:lnTo>
                    <a:pt x="234" y="2767"/>
                  </a:lnTo>
                  <a:lnTo>
                    <a:pt x="283" y="2727"/>
                  </a:lnTo>
                  <a:lnTo>
                    <a:pt x="339" y="2693"/>
                  </a:lnTo>
                  <a:lnTo>
                    <a:pt x="394" y="2667"/>
                  </a:lnTo>
                  <a:lnTo>
                    <a:pt x="455" y="2640"/>
                  </a:lnTo>
                  <a:lnTo>
                    <a:pt x="523" y="2620"/>
                  </a:lnTo>
                  <a:lnTo>
                    <a:pt x="591" y="2607"/>
                  </a:lnTo>
                  <a:lnTo>
                    <a:pt x="658" y="2600"/>
                  </a:lnTo>
                  <a:lnTo>
                    <a:pt x="732" y="2593"/>
                  </a:lnTo>
                  <a:lnTo>
                    <a:pt x="806" y="2600"/>
                  </a:lnTo>
                  <a:lnTo>
                    <a:pt x="886" y="2607"/>
                  </a:lnTo>
                  <a:lnTo>
                    <a:pt x="2803" y="2960"/>
                  </a:lnTo>
                  <a:lnTo>
                    <a:pt x="3750" y="3133"/>
                  </a:lnTo>
                  <a:lnTo>
                    <a:pt x="4702" y="3293"/>
                  </a:lnTo>
                  <a:lnTo>
                    <a:pt x="5175" y="3367"/>
                  </a:lnTo>
                  <a:lnTo>
                    <a:pt x="5649" y="3433"/>
                  </a:lnTo>
                  <a:lnTo>
                    <a:pt x="6128" y="3500"/>
                  </a:lnTo>
                  <a:lnTo>
                    <a:pt x="6601" y="3560"/>
                  </a:lnTo>
                  <a:lnTo>
                    <a:pt x="7081" y="3620"/>
                  </a:lnTo>
                  <a:lnTo>
                    <a:pt x="7560" y="3666"/>
                  </a:lnTo>
                  <a:lnTo>
                    <a:pt x="8039" y="3713"/>
                  </a:lnTo>
                  <a:lnTo>
                    <a:pt x="8519" y="3753"/>
                  </a:lnTo>
                  <a:lnTo>
                    <a:pt x="8580" y="2807"/>
                  </a:lnTo>
                  <a:lnTo>
                    <a:pt x="8642" y="1874"/>
                  </a:lnTo>
                  <a:lnTo>
                    <a:pt x="8703" y="934"/>
                  </a:lnTo>
                  <a:lnTo>
                    <a:pt x="8765"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 name="Google Shape;1050;p41"/>
            <p:cNvSpPr/>
            <p:nvPr/>
          </p:nvSpPr>
          <p:spPr>
            <a:xfrm>
              <a:off x="2966150" y="-3419525"/>
              <a:ext cx="2014200" cy="2326650"/>
            </a:xfrm>
            <a:custGeom>
              <a:avLst/>
              <a:gdLst/>
              <a:ahLst/>
              <a:cxnLst/>
              <a:rect l="l" t="t" r="r" b="b"/>
              <a:pathLst>
                <a:path w="80568" h="93066" extrusionOk="0">
                  <a:moveTo>
                    <a:pt x="41406" y="11052"/>
                  </a:moveTo>
                  <a:lnTo>
                    <a:pt x="43139" y="11058"/>
                  </a:lnTo>
                  <a:lnTo>
                    <a:pt x="44872" y="11065"/>
                  </a:lnTo>
                  <a:lnTo>
                    <a:pt x="46605" y="11085"/>
                  </a:lnTo>
                  <a:lnTo>
                    <a:pt x="48332" y="11112"/>
                  </a:lnTo>
                  <a:lnTo>
                    <a:pt x="50065" y="11152"/>
                  </a:lnTo>
                  <a:lnTo>
                    <a:pt x="51792" y="11192"/>
                  </a:lnTo>
                  <a:lnTo>
                    <a:pt x="53519" y="11245"/>
                  </a:lnTo>
                  <a:lnTo>
                    <a:pt x="55240" y="11312"/>
                  </a:lnTo>
                  <a:lnTo>
                    <a:pt x="56961" y="11385"/>
                  </a:lnTo>
                  <a:lnTo>
                    <a:pt x="58682" y="11465"/>
                  </a:lnTo>
                  <a:lnTo>
                    <a:pt x="60396" y="11565"/>
                  </a:lnTo>
                  <a:lnTo>
                    <a:pt x="62111" y="11665"/>
                  </a:lnTo>
                  <a:lnTo>
                    <a:pt x="63820" y="11785"/>
                  </a:lnTo>
                  <a:lnTo>
                    <a:pt x="65528" y="11911"/>
                  </a:lnTo>
                  <a:lnTo>
                    <a:pt x="67231" y="12051"/>
                  </a:lnTo>
                  <a:lnTo>
                    <a:pt x="68927" y="12205"/>
                  </a:lnTo>
                  <a:lnTo>
                    <a:pt x="68958" y="12205"/>
                  </a:lnTo>
                  <a:lnTo>
                    <a:pt x="69007" y="12165"/>
                  </a:lnTo>
                  <a:lnTo>
                    <a:pt x="69056" y="12125"/>
                  </a:lnTo>
                  <a:lnTo>
                    <a:pt x="69105" y="12085"/>
                  </a:lnTo>
                  <a:lnTo>
                    <a:pt x="69160" y="12058"/>
                  </a:lnTo>
                  <a:lnTo>
                    <a:pt x="69222" y="12025"/>
                  </a:lnTo>
                  <a:lnTo>
                    <a:pt x="69277" y="12005"/>
                  </a:lnTo>
                  <a:lnTo>
                    <a:pt x="69339" y="11985"/>
                  </a:lnTo>
                  <a:lnTo>
                    <a:pt x="69400" y="11971"/>
                  </a:lnTo>
                  <a:lnTo>
                    <a:pt x="69462" y="11958"/>
                  </a:lnTo>
                  <a:lnTo>
                    <a:pt x="69529" y="11958"/>
                  </a:lnTo>
                  <a:lnTo>
                    <a:pt x="69591" y="11951"/>
                  </a:lnTo>
                  <a:lnTo>
                    <a:pt x="69652" y="11958"/>
                  </a:lnTo>
                  <a:lnTo>
                    <a:pt x="69720" y="11965"/>
                  </a:lnTo>
                  <a:lnTo>
                    <a:pt x="69781" y="11978"/>
                  </a:lnTo>
                  <a:lnTo>
                    <a:pt x="69843" y="11991"/>
                  </a:lnTo>
                  <a:lnTo>
                    <a:pt x="69904" y="12011"/>
                  </a:lnTo>
                  <a:lnTo>
                    <a:pt x="69965" y="12038"/>
                  </a:lnTo>
                  <a:lnTo>
                    <a:pt x="70027" y="12065"/>
                  </a:lnTo>
                  <a:lnTo>
                    <a:pt x="70082" y="12098"/>
                  </a:lnTo>
                  <a:lnTo>
                    <a:pt x="70138" y="12131"/>
                  </a:lnTo>
                  <a:lnTo>
                    <a:pt x="70187" y="12178"/>
                  </a:lnTo>
                  <a:lnTo>
                    <a:pt x="70236" y="12225"/>
                  </a:lnTo>
                  <a:lnTo>
                    <a:pt x="70285" y="12271"/>
                  </a:lnTo>
                  <a:lnTo>
                    <a:pt x="70328" y="12325"/>
                  </a:lnTo>
                  <a:lnTo>
                    <a:pt x="70371" y="12385"/>
                  </a:lnTo>
                  <a:lnTo>
                    <a:pt x="70408" y="12451"/>
                  </a:lnTo>
                  <a:lnTo>
                    <a:pt x="70439" y="12518"/>
                  </a:lnTo>
                  <a:lnTo>
                    <a:pt x="70469" y="12591"/>
                  </a:lnTo>
                  <a:lnTo>
                    <a:pt x="70494" y="12665"/>
                  </a:lnTo>
                  <a:lnTo>
                    <a:pt x="70512" y="12745"/>
                  </a:lnTo>
                  <a:lnTo>
                    <a:pt x="70525" y="12831"/>
                  </a:lnTo>
                  <a:lnTo>
                    <a:pt x="70531" y="12918"/>
                  </a:lnTo>
                  <a:lnTo>
                    <a:pt x="70623" y="14411"/>
                  </a:lnTo>
                  <a:lnTo>
                    <a:pt x="70703" y="15910"/>
                  </a:lnTo>
                  <a:lnTo>
                    <a:pt x="70771" y="17403"/>
                  </a:lnTo>
                  <a:lnTo>
                    <a:pt x="70826" y="18896"/>
                  </a:lnTo>
                  <a:lnTo>
                    <a:pt x="70869" y="20389"/>
                  </a:lnTo>
                  <a:lnTo>
                    <a:pt x="70900" y="21882"/>
                  </a:lnTo>
                  <a:lnTo>
                    <a:pt x="70924" y="23382"/>
                  </a:lnTo>
                  <a:lnTo>
                    <a:pt x="70937" y="24875"/>
                  </a:lnTo>
                  <a:lnTo>
                    <a:pt x="70937" y="26368"/>
                  </a:lnTo>
                  <a:lnTo>
                    <a:pt x="70930" y="27868"/>
                  </a:lnTo>
                  <a:lnTo>
                    <a:pt x="70918" y="29361"/>
                  </a:lnTo>
                  <a:lnTo>
                    <a:pt x="70900" y="30860"/>
                  </a:lnTo>
                  <a:lnTo>
                    <a:pt x="70869" y="32353"/>
                  </a:lnTo>
                  <a:lnTo>
                    <a:pt x="70838" y="33846"/>
                  </a:lnTo>
                  <a:lnTo>
                    <a:pt x="70801" y="35346"/>
                  </a:lnTo>
                  <a:lnTo>
                    <a:pt x="70764" y="36839"/>
                  </a:lnTo>
                  <a:lnTo>
                    <a:pt x="70758" y="37172"/>
                  </a:lnTo>
                  <a:lnTo>
                    <a:pt x="70758" y="37519"/>
                  </a:lnTo>
                  <a:lnTo>
                    <a:pt x="70758" y="37885"/>
                  </a:lnTo>
                  <a:lnTo>
                    <a:pt x="70771" y="38265"/>
                  </a:lnTo>
                  <a:lnTo>
                    <a:pt x="70795" y="39058"/>
                  </a:lnTo>
                  <a:lnTo>
                    <a:pt x="70826" y="39891"/>
                  </a:lnTo>
                  <a:lnTo>
                    <a:pt x="70850" y="40758"/>
                  </a:lnTo>
                  <a:lnTo>
                    <a:pt x="70869" y="41644"/>
                  </a:lnTo>
                  <a:lnTo>
                    <a:pt x="70875" y="42098"/>
                  </a:lnTo>
                  <a:lnTo>
                    <a:pt x="70875" y="42551"/>
                  </a:lnTo>
                  <a:lnTo>
                    <a:pt x="70869" y="43004"/>
                  </a:lnTo>
                  <a:lnTo>
                    <a:pt x="70857" y="43451"/>
                  </a:lnTo>
                  <a:lnTo>
                    <a:pt x="70838" y="43904"/>
                  </a:lnTo>
                  <a:lnTo>
                    <a:pt x="70807" y="44350"/>
                  </a:lnTo>
                  <a:lnTo>
                    <a:pt x="70771" y="44797"/>
                  </a:lnTo>
                  <a:lnTo>
                    <a:pt x="70721" y="45230"/>
                  </a:lnTo>
                  <a:lnTo>
                    <a:pt x="70666" y="45663"/>
                  </a:lnTo>
                  <a:lnTo>
                    <a:pt x="70598" y="46090"/>
                  </a:lnTo>
                  <a:lnTo>
                    <a:pt x="70512" y="46503"/>
                  </a:lnTo>
                  <a:lnTo>
                    <a:pt x="70469" y="46703"/>
                  </a:lnTo>
                  <a:lnTo>
                    <a:pt x="70420" y="46910"/>
                  </a:lnTo>
                  <a:lnTo>
                    <a:pt x="70365" y="47103"/>
                  </a:lnTo>
                  <a:lnTo>
                    <a:pt x="70310" y="47303"/>
                  </a:lnTo>
                  <a:lnTo>
                    <a:pt x="70248" y="47490"/>
                  </a:lnTo>
                  <a:lnTo>
                    <a:pt x="70187" y="47683"/>
                  </a:lnTo>
                  <a:lnTo>
                    <a:pt x="70119" y="47863"/>
                  </a:lnTo>
                  <a:lnTo>
                    <a:pt x="70045" y="48049"/>
                  </a:lnTo>
                  <a:lnTo>
                    <a:pt x="69972" y="48223"/>
                  </a:lnTo>
                  <a:lnTo>
                    <a:pt x="69892" y="48396"/>
                  </a:lnTo>
                  <a:lnTo>
                    <a:pt x="69806" y="48569"/>
                  </a:lnTo>
                  <a:lnTo>
                    <a:pt x="69713" y="48736"/>
                  </a:lnTo>
                  <a:lnTo>
                    <a:pt x="69621" y="48896"/>
                  </a:lnTo>
                  <a:lnTo>
                    <a:pt x="69523" y="49049"/>
                  </a:lnTo>
                  <a:lnTo>
                    <a:pt x="69418" y="49203"/>
                  </a:lnTo>
                  <a:lnTo>
                    <a:pt x="69314" y="49349"/>
                  </a:lnTo>
                  <a:lnTo>
                    <a:pt x="69197" y="49496"/>
                  </a:lnTo>
                  <a:lnTo>
                    <a:pt x="69080" y="49629"/>
                  </a:lnTo>
                  <a:lnTo>
                    <a:pt x="68982" y="49736"/>
                  </a:lnTo>
                  <a:lnTo>
                    <a:pt x="68884" y="49836"/>
                  </a:lnTo>
                  <a:lnTo>
                    <a:pt x="68785" y="49929"/>
                  </a:lnTo>
                  <a:lnTo>
                    <a:pt x="68687" y="50022"/>
                  </a:lnTo>
                  <a:lnTo>
                    <a:pt x="68583" y="50109"/>
                  </a:lnTo>
                  <a:lnTo>
                    <a:pt x="68478" y="50189"/>
                  </a:lnTo>
                  <a:lnTo>
                    <a:pt x="68257" y="50349"/>
                  </a:lnTo>
                  <a:lnTo>
                    <a:pt x="68036" y="50496"/>
                  </a:lnTo>
                  <a:lnTo>
                    <a:pt x="67808" y="50629"/>
                  </a:lnTo>
                  <a:lnTo>
                    <a:pt x="67569" y="50749"/>
                  </a:lnTo>
                  <a:lnTo>
                    <a:pt x="67329" y="50855"/>
                  </a:lnTo>
                  <a:lnTo>
                    <a:pt x="67083" y="50949"/>
                  </a:lnTo>
                  <a:lnTo>
                    <a:pt x="66831" y="51035"/>
                  </a:lnTo>
                  <a:lnTo>
                    <a:pt x="66579" y="51115"/>
                  </a:lnTo>
                  <a:lnTo>
                    <a:pt x="66321" y="51182"/>
                  </a:lnTo>
                  <a:lnTo>
                    <a:pt x="66057" y="51242"/>
                  </a:lnTo>
                  <a:lnTo>
                    <a:pt x="65792" y="51289"/>
                  </a:lnTo>
                  <a:lnTo>
                    <a:pt x="65528" y="51335"/>
                  </a:lnTo>
                  <a:lnTo>
                    <a:pt x="65258" y="51369"/>
                  </a:lnTo>
                  <a:lnTo>
                    <a:pt x="64987" y="51395"/>
                  </a:lnTo>
                  <a:lnTo>
                    <a:pt x="64717" y="51422"/>
                  </a:lnTo>
                  <a:lnTo>
                    <a:pt x="64440" y="51442"/>
                  </a:lnTo>
                  <a:lnTo>
                    <a:pt x="64170" y="51455"/>
                  </a:lnTo>
                  <a:lnTo>
                    <a:pt x="63623" y="51475"/>
                  </a:lnTo>
                  <a:lnTo>
                    <a:pt x="62031" y="51475"/>
                  </a:lnTo>
                  <a:lnTo>
                    <a:pt x="61521" y="51482"/>
                  </a:lnTo>
                  <a:lnTo>
                    <a:pt x="61036" y="51489"/>
                  </a:lnTo>
                  <a:lnTo>
                    <a:pt x="59751" y="51522"/>
                  </a:lnTo>
                  <a:lnTo>
                    <a:pt x="58460" y="51555"/>
                  </a:lnTo>
                  <a:lnTo>
                    <a:pt x="57176" y="51582"/>
                  </a:lnTo>
                  <a:lnTo>
                    <a:pt x="55891" y="51602"/>
                  </a:lnTo>
                  <a:lnTo>
                    <a:pt x="53316" y="51635"/>
                  </a:lnTo>
                  <a:lnTo>
                    <a:pt x="50741" y="51655"/>
                  </a:lnTo>
                  <a:lnTo>
                    <a:pt x="48166" y="51662"/>
                  </a:lnTo>
                  <a:lnTo>
                    <a:pt x="45591" y="51655"/>
                  </a:lnTo>
                  <a:lnTo>
                    <a:pt x="43016" y="51642"/>
                  </a:lnTo>
                  <a:lnTo>
                    <a:pt x="40447" y="51622"/>
                  </a:lnTo>
                  <a:lnTo>
                    <a:pt x="37872" y="51602"/>
                  </a:lnTo>
                  <a:lnTo>
                    <a:pt x="35297" y="51569"/>
                  </a:lnTo>
                  <a:lnTo>
                    <a:pt x="32722" y="51535"/>
                  </a:lnTo>
                  <a:lnTo>
                    <a:pt x="30146" y="51489"/>
                  </a:lnTo>
                  <a:lnTo>
                    <a:pt x="27571" y="51422"/>
                  </a:lnTo>
                  <a:lnTo>
                    <a:pt x="26287" y="51389"/>
                  </a:lnTo>
                  <a:lnTo>
                    <a:pt x="24996" y="51349"/>
                  </a:lnTo>
                  <a:lnTo>
                    <a:pt x="23712" y="51302"/>
                  </a:lnTo>
                  <a:lnTo>
                    <a:pt x="22427" y="51255"/>
                  </a:lnTo>
                  <a:lnTo>
                    <a:pt x="21143" y="51202"/>
                  </a:lnTo>
                  <a:lnTo>
                    <a:pt x="19858" y="51142"/>
                  </a:lnTo>
                  <a:lnTo>
                    <a:pt x="19330" y="51115"/>
                  </a:lnTo>
                  <a:lnTo>
                    <a:pt x="18789" y="51102"/>
                  </a:lnTo>
                  <a:lnTo>
                    <a:pt x="17707" y="51075"/>
                  </a:lnTo>
                  <a:lnTo>
                    <a:pt x="17160" y="51055"/>
                  </a:lnTo>
                  <a:lnTo>
                    <a:pt x="16890" y="51042"/>
                  </a:lnTo>
                  <a:lnTo>
                    <a:pt x="16619" y="51022"/>
                  </a:lnTo>
                  <a:lnTo>
                    <a:pt x="16349" y="50995"/>
                  </a:lnTo>
                  <a:lnTo>
                    <a:pt x="16078" y="50969"/>
                  </a:lnTo>
                  <a:lnTo>
                    <a:pt x="15814" y="50935"/>
                  </a:lnTo>
                  <a:lnTo>
                    <a:pt x="15544" y="50895"/>
                  </a:lnTo>
                  <a:lnTo>
                    <a:pt x="15286" y="50849"/>
                  </a:lnTo>
                  <a:lnTo>
                    <a:pt x="15021" y="50795"/>
                  </a:lnTo>
                  <a:lnTo>
                    <a:pt x="14769" y="50729"/>
                  </a:lnTo>
                  <a:lnTo>
                    <a:pt x="14511" y="50662"/>
                  </a:lnTo>
                  <a:lnTo>
                    <a:pt x="14259" y="50576"/>
                  </a:lnTo>
                  <a:lnTo>
                    <a:pt x="14013" y="50489"/>
                  </a:lnTo>
                  <a:lnTo>
                    <a:pt x="13774" y="50389"/>
                  </a:lnTo>
                  <a:lnTo>
                    <a:pt x="13534" y="50276"/>
                  </a:lnTo>
                  <a:lnTo>
                    <a:pt x="13301" y="50149"/>
                  </a:lnTo>
                  <a:lnTo>
                    <a:pt x="13067" y="50009"/>
                  </a:lnTo>
                  <a:lnTo>
                    <a:pt x="12846" y="49856"/>
                  </a:lnTo>
                  <a:lnTo>
                    <a:pt x="12625" y="49696"/>
                  </a:lnTo>
                  <a:lnTo>
                    <a:pt x="12416" y="49516"/>
                  </a:lnTo>
                  <a:lnTo>
                    <a:pt x="12311" y="49422"/>
                  </a:lnTo>
                  <a:lnTo>
                    <a:pt x="12207" y="49322"/>
                  </a:lnTo>
                  <a:lnTo>
                    <a:pt x="12102" y="49216"/>
                  </a:lnTo>
                  <a:lnTo>
                    <a:pt x="12004" y="49109"/>
                  </a:lnTo>
                  <a:lnTo>
                    <a:pt x="11905" y="49003"/>
                  </a:lnTo>
                  <a:lnTo>
                    <a:pt x="11813" y="48883"/>
                  </a:lnTo>
                  <a:lnTo>
                    <a:pt x="11653" y="48683"/>
                  </a:lnTo>
                  <a:lnTo>
                    <a:pt x="11506" y="48476"/>
                  </a:lnTo>
                  <a:lnTo>
                    <a:pt x="11371" y="48263"/>
                  </a:lnTo>
                  <a:lnTo>
                    <a:pt x="11248" y="48043"/>
                  </a:lnTo>
                  <a:lnTo>
                    <a:pt x="11131" y="47823"/>
                  </a:lnTo>
                  <a:lnTo>
                    <a:pt x="11020" y="47596"/>
                  </a:lnTo>
                  <a:lnTo>
                    <a:pt x="10928" y="47363"/>
                  </a:lnTo>
                  <a:lnTo>
                    <a:pt x="10836" y="47130"/>
                  </a:lnTo>
                  <a:lnTo>
                    <a:pt x="10756" y="46890"/>
                  </a:lnTo>
                  <a:lnTo>
                    <a:pt x="10689" y="46650"/>
                  </a:lnTo>
                  <a:lnTo>
                    <a:pt x="10621" y="46403"/>
                  </a:lnTo>
                  <a:lnTo>
                    <a:pt x="10566" y="46157"/>
                  </a:lnTo>
                  <a:lnTo>
                    <a:pt x="10516" y="45903"/>
                  </a:lnTo>
                  <a:lnTo>
                    <a:pt x="10467" y="45650"/>
                  </a:lnTo>
                  <a:lnTo>
                    <a:pt x="10430" y="45397"/>
                  </a:lnTo>
                  <a:lnTo>
                    <a:pt x="10400" y="45143"/>
                  </a:lnTo>
                  <a:lnTo>
                    <a:pt x="10369" y="44884"/>
                  </a:lnTo>
                  <a:lnTo>
                    <a:pt x="10344" y="44624"/>
                  </a:lnTo>
                  <a:lnTo>
                    <a:pt x="10326" y="44364"/>
                  </a:lnTo>
                  <a:lnTo>
                    <a:pt x="10314" y="44104"/>
                  </a:lnTo>
                  <a:lnTo>
                    <a:pt x="10289" y="43584"/>
                  </a:lnTo>
                  <a:lnTo>
                    <a:pt x="10283" y="43064"/>
                  </a:lnTo>
                  <a:lnTo>
                    <a:pt x="10277" y="42544"/>
                  </a:lnTo>
                  <a:lnTo>
                    <a:pt x="10277" y="42038"/>
                  </a:lnTo>
                  <a:lnTo>
                    <a:pt x="10283" y="41038"/>
                  </a:lnTo>
                  <a:lnTo>
                    <a:pt x="10277" y="39278"/>
                  </a:lnTo>
                  <a:lnTo>
                    <a:pt x="10264" y="37532"/>
                  </a:lnTo>
                  <a:lnTo>
                    <a:pt x="10240" y="35792"/>
                  </a:lnTo>
                  <a:lnTo>
                    <a:pt x="10209" y="34066"/>
                  </a:lnTo>
                  <a:lnTo>
                    <a:pt x="10166" y="32340"/>
                  </a:lnTo>
                  <a:lnTo>
                    <a:pt x="10117" y="30620"/>
                  </a:lnTo>
                  <a:lnTo>
                    <a:pt x="10049" y="28907"/>
                  </a:lnTo>
                  <a:lnTo>
                    <a:pt x="10013" y="28054"/>
                  </a:lnTo>
                  <a:lnTo>
                    <a:pt x="9969" y="27194"/>
                  </a:lnTo>
                  <a:lnTo>
                    <a:pt x="9920" y="26341"/>
                  </a:lnTo>
                  <a:lnTo>
                    <a:pt x="9871" y="25482"/>
                  </a:lnTo>
                  <a:lnTo>
                    <a:pt x="9816" y="24628"/>
                  </a:lnTo>
                  <a:lnTo>
                    <a:pt x="9754" y="23769"/>
                  </a:lnTo>
                  <a:lnTo>
                    <a:pt x="9693" y="22915"/>
                  </a:lnTo>
                  <a:lnTo>
                    <a:pt x="9625" y="22056"/>
                  </a:lnTo>
                  <a:lnTo>
                    <a:pt x="9552" y="21196"/>
                  </a:lnTo>
                  <a:lnTo>
                    <a:pt x="9472" y="20336"/>
                  </a:lnTo>
                  <a:lnTo>
                    <a:pt x="9386" y="19476"/>
                  </a:lnTo>
                  <a:lnTo>
                    <a:pt x="9300" y="18616"/>
                  </a:lnTo>
                  <a:lnTo>
                    <a:pt x="9207" y="17750"/>
                  </a:lnTo>
                  <a:lnTo>
                    <a:pt x="9103" y="16884"/>
                  </a:lnTo>
                  <a:lnTo>
                    <a:pt x="8998" y="16017"/>
                  </a:lnTo>
                  <a:lnTo>
                    <a:pt x="8888" y="15151"/>
                  </a:lnTo>
                  <a:lnTo>
                    <a:pt x="8771" y="14278"/>
                  </a:lnTo>
                  <a:lnTo>
                    <a:pt x="8642" y="13404"/>
                  </a:lnTo>
                  <a:lnTo>
                    <a:pt x="8630" y="13291"/>
                  </a:lnTo>
                  <a:lnTo>
                    <a:pt x="8630" y="13184"/>
                  </a:lnTo>
                  <a:lnTo>
                    <a:pt x="8630" y="13078"/>
                  </a:lnTo>
                  <a:lnTo>
                    <a:pt x="8642" y="12978"/>
                  </a:lnTo>
                  <a:lnTo>
                    <a:pt x="8660" y="12885"/>
                  </a:lnTo>
                  <a:lnTo>
                    <a:pt x="8685" y="12791"/>
                  </a:lnTo>
                  <a:lnTo>
                    <a:pt x="8716" y="12698"/>
                  </a:lnTo>
                  <a:lnTo>
                    <a:pt x="8753" y="12611"/>
                  </a:lnTo>
                  <a:lnTo>
                    <a:pt x="8789" y="12531"/>
                  </a:lnTo>
                  <a:lnTo>
                    <a:pt x="8839" y="12451"/>
                  </a:lnTo>
                  <a:lnTo>
                    <a:pt x="8888" y="12378"/>
                  </a:lnTo>
                  <a:lnTo>
                    <a:pt x="8943" y="12311"/>
                  </a:lnTo>
                  <a:lnTo>
                    <a:pt x="8998" y="12245"/>
                  </a:lnTo>
                  <a:lnTo>
                    <a:pt x="9066" y="12185"/>
                  </a:lnTo>
                  <a:lnTo>
                    <a:pt x="9128" y="12125"/>
                  </a:lnTo>
                  <a:lnTo>
                    <a:pt x="9201" y="12078"/>
                  </a:lnTo>
                  <a:lnTo>
                    <a:pt x="9269" y="12031"/>
                  </a:lnTo>
                  <a:lnTo>
                    <a:pt x="9343" y="11985"/>
                  </a:lnTo>
                  <a:lnTo>
                    <a:pt x="9423" y="11951"/>
                  </a:lnTo>
                  <a:lnTo>
                    <a:pt x="9496" y="11918"/>
                  </a:lnTo>
                  <a:lnTo>
                    <a:pt x="9576" y="11891"/>
                  </a:lnTo>
                  <a:lnTo>
                    <a:pt x="9656" y="11871"/>
                  </a:lnTo>
                  <a:lnTo>
                    <a:pt x="9736" y="11858"/>
                  </a:lnTo>
                  <a:lnTo>
                    <a:pt x="9816" y="11851"/>
                  </a:lnTo>
                  <a:lnTo>
                    <a:pt x="9896" y="11845"/>
                  </a:lnTo>
                  <a:lnTo>
                    <a:pt x="9976" y="11845"/>
                  </a:lnTo>
                  <a:lnTo>
                    <a:pt x="10049" y="11858"/>
                  </a:lnTo>
                  <a:lnTo>
                    <a:pt x="10129" y="11871"/>
                  </a:lnTo>
                  <a:lnTo>
                    <a:pt x="10203" y="11891"/>
                  </a:lnTo>
                  <a:lnTo>
                    <a:pt x="10277" y="11918"/>
                  </a:lnTo>
                  <a:lnTo>
                    <a:pt x="10351" y="11951"/>
                  </a:lnTo>
                  <a:lnTo>
                    <a:pt x="10418" y="11991"/>
                  </a:lnTo>
                  <a:lnTo>
                    <a:pt x="10750" y="11958"/>
                  </a:lnTo>
                  <a:lnTo>
                    <a:pt x="11082" y="11938"/>
                  </a:lnTo>
                  <a:lnTo>
                    <a:pt x="11414" y="11931"/>
                  </a:lnTo>
                  <a:lnTo>
                    <a:pt x="11758" y="11931"/>
                  </a:lnTo>
                  <a:lnTo>
                    <a:pt x="12096" y="11938"/>
                  </a:lnTo>
                  <a:lnTo>
                    <a:pt x="12440" y="11951"/>
                  </a:lnTo>
                  <a:lnTo>
                    <a:pt x="12784" y="11971"/>
                  </a:lnTo>
                  <a:lnTo>
                    <a:pt x="13128" y="11991"/>
                  </a:lnTo>
                  <a:lnTo>
                    <a:pt x="13190" y="11925"/>
                  </a:lnTo>
                  <a:lnTo>
                    <a:pt x="13264" y="11865"/>
                  </a:lnTo>
                  <a:lnTo>
                    <a:pt x="13350" y="11811"/>
                  </a:lnTo>
                  <a:lnTo>
                    <a:pt x="13436" y="11765"/>
                  </a:lnTo>
                  <a:lnTo>
                    <a:pt x="13534" y="11731"/>
                  </a:lnTo>
                  <a:lnTo>
                    <a:pt x="13632" y="11698"/>
                  </a:lnTo>
                  <a:lnTo>
                    <a:pt x="13743" y="11685"/>
                  </a:lnTo>
                  <a:lnTo>
                    <a:pt x="13860" y="11678"/>
                  </a:lnTo>
                  <a:lnTo>
                    <a:pt x="17265" y="11551"/>
                  </a:lnTo>
                  <a:lnTo>
                    <a:pt x="20682" y="11438"/>
                  </a:lnTo>
                  <a:lnTo>
                    <a:pt x="24117" y="11332"/>
                  </a:lnTo>
                  <a:lnTo>
                    <a:pt x="27565" y="11238"/>
                  </a:lnTo>
                  <a:lnTo>
                    <a:pt x="29286" y="11198"/>
                  </a:lnTo>
                  <a:lnTo>
                    <a:pt x="31013" y="11165"/>
                  </a:lnTo>
                  <a:lnTo>
                    <a:pt x="32746" y="11132"/>
                  </a:lnTo>
                  <a:lnTo>
                    <a:pt x="34473" y="11105"/>
                  </a:lnTo>
                  <a:lnTo>
                    <a:pt x="36206" y="11078"/>
                  </a:lnTo>
                  <a:lnTo>
                    <a:pt x="37939" y="11065"/>
                  </a:lnTo>
                  <a:lnTo>
                    <a:pt x="39672" y="11058"/>
                  </a:lnTo>
                  <a:lnTo>
                    <a:pt x="41406" y="11052"/>
                  </a:lnTo>
                  <a:close/>
                  <a:moveTo>
                    <a:pt x="59726" y="57521"/>
                  </a:moveTo>
                  <a:lnTo>
                    <a:pt x="60458" y="57527"/>
                  </a:lnTo>
                  <a:lnTo>
                    <a:pt x="60820" y="57541"/>
                  </a:lnTo>
                  <a:lnTo>
                    <a:pt x="61177" y="57561"/>
                  </a:lnTo>
                  <a:lnTo>
                    <a:pt x="61539" y="57581"/>
                  </a:lnTo>
                  <a:lnTo>
                    <a:pt x="61902" y="57601"/>
                  </a:lnTo>
                  <a:lnTo>
                    <a:pt x="62265" y="57627"/>
                  </a:lnTo>
                  <a:lnTo>
                    <a:pt x="62621" y="57660"/>
                  </a:lnTo>
                  <a:lnTo>
                    <a:pt x="62978" y="57700"/>
                  </a:lnTo>
                  <a:lnTo>
                    <a:pt x="63340" y="57740"/>
                  </a:lnTo>
                  <a:lnTo>
                    <a:pt x="63697" y="57780"/>
                  </a:lnTo>
                  <a:lnTo>
                    <a:pt x="64053" y="57827"/>
                  </a:lnTo>
                  <a:lnTo>
                    <a:pt x="64416" y="57880"/>
                  </a:lnTo>
                  <a:lnTo>
                    <a:pt x="64772" y="57940"/>
                  </a:lnTo>
                  <a:lnTo>
                    <a:pt x="65485" y="58060"/>
                  </a:lnTo>
                  <a:lnTo>
                    <a:pt x="66198" y="58200"/>
                  </a:lnTo>
                  <a:lnTo>
                    <a:pt x="66905" y="58360"/>
                  </a:lnTo>
                  <a:lnTo>
                    <a:pt x="67618" y="58527"/>
                  </a:lnTo>
                  <a:lnTo>
                    <a:pt x="68325" y="58714"/>
                  </a:lnTo>
                  <a:lnTo>
                    <a:pt x="69031" y="58920"/>
                  </a:lnTo>
                  <a:lnTo>
                    <a:pt x="69080" y="58934"/>
                  </a:lnTo>
                  <a:lnTo>
                    <a:pt x="69130" y="58954"/>
                  </a:lnTo>
                  <a:lnTo>
                    <a:pt x="69173" y="58974"/>
                  </a:lnTo>
                  <a:lnTo>
                    <a:pt x="69210" y="59000"/>
                  </a:lnTo>
                  <a:lnTo>
                    <a:pt x="69277" y="59060"/>
                  </a:lnTo>
                  <a:lnTo>
                    <a:pt x="69339" y="59120"/>
                  </a:lnTo>
                  <a:lnTo>
                    <a:pt x="69437" y="59173"/>
                  </a:lnTo>
                  <a:lnTo>
                    <a:pt x="69529" y="59240"/>
                  </a:lnTo>
                  <a:lnTo>
                    <a:pt x="69615" y="59313"/>
                  </a:lnTo>
                  <a:lnTo>
                    <a:pt x="69652" y="59353"/>
                  </a:lnTo>
                  <a:lnTo>
                    <a:pt x="69689" y="59400"/>
                  </a:lnTo>
                  <a:lnTo>
                    <a:pt x="69720" y="59447"/>
                  </a:lnTo>
                  <a:lnTo>
                    <a:pt x="69750" y="59500"/>
                  </a:lnTo>
                  <a:lnTo>
                    <a:pt x="69781" y="59553"/>
                  </a:lnTo>
                  <a:lnTo>
                    <a:pt x="69806" y="59613"/>
                  </a:lnTo>
                  <a:lnTo>
                    <a:pt x="69824" y="59673"/>
                  </a:lnTo>
                  <a:lnTo>
                    <a:pt x="69843" y="59740"/>
                  </a:lnTo>
                  <a:lnTo>
                    <a:pt x="69861" y="59807"/>
                  </a:lnTo>
                  <a:lnTo>
                    <a:pt x="69873" y="59880"/>
                  </a:lnTo>
                  <a:lnTo>
                    <a:pt x="69953" y="60520"/>
                  </a:lnTo>
                  <a:lnTo>
                    <a:pt x="70033" y="61153"/>
                  </a:lnTo>
                  <a:lnTo>
                    <a:pt x="70174" y="62426"/>
                  </a:lnTo>
                  <a:lnTo>
                    <a:pt x="70303" y="63706"/>
                  </a:lnTo>
                  <a:lnTo>
                    <a:pt x="70426" y="64985"/>
                  </a:lnTo>
                  <a:lnTo>
                    <a:pt x="70654" y="67545"/>
                  </a:lnTo>
                  <a:lnTo>
                    <a:pt x="70764" y="68824"/>
                  </a:lnTo>
                  <a:lnTo>
                    <a:pt x="70881" y="70098"/>
                  </a:lnTo>
                  <a:lnTo>
                    <a:pt x="70887" y="70164"/>
                  </a:lnTo>
                  <a:lnTo>
                    <a:pt x="70887" y="70224"/>
                  </a:lnTo>
                  <a:lnTo>
                    <a:pt x="70881" y="70291"/>
                  </a:lnTo>
                  <a:lnTo>
                    <a:pt x="70875" y="70351"/>
                  </a:lnTo>
                  <a:lnTo>
                    <a:pt x="70850" y="70471"/>
                  </a:lnTo>
                  <a:lnTo>
                    <a:pt x="70807" y="70584"/>
                  </a:lnTo>
                  <a:lnTo>
                    <a:pt x="70758" y="70697"/>
                  </a:lnTo>
                  <a:lnTo>
                    <a:pt x="70697" y="70804"/>
                  </a:lnTo>
                  <a:lnTo>
                    <a:pt x="70623" y="70904"/>
                  </a:lnTo>
                  <a:lnTo>
                    <a:pt x="70543" y="70997"/>
                  </a:lnTo>
                  <a:lnTo>
                    <a:pt x="70451" y="71077"/>
                  </a:lnTo>
                  <a:lnTo>
                    <a:pt x="70359" y="71151"/>
                  </a:lnTo>
                  <a:lnTo>
                    <a:pt x="70254" y="71217"/>
                  </a:lnTo>
                  <a:lnTo>
                    <a:pt x="70150" y="71277"/>
                  </a:lnTo>
                  <a:lnTo>
                    <a:pt x="70039" y="71317"/>
                  </a:lnTo>
                  <a:lnTo>
                    <a:pt x="69929" y="71351"/>
                  </a:lnTo>
                  <a:lnTo>
                    <a:pt x="69818" y="71371"/>
                  </a:lnTo>
                  <a:lnTo>
                    <a:pt x="69707" y="71377"/>
                  </a:lnTo>
                  <a:lnTo>
                    <a:pt x="66487" y="71377"/>
                  </a:lnTo>
                  <a:lnTo>
                    <a:pt x="64877" y="71384"/>
                  </a:lnTo>
                  <a:lnTo>
                    <a:pt x="63266" y="71384"/>
                  </a:lnTo>
                  <a:lnTo>
                    <a:pt x="61656" y="71377"/>
                  </a:lnTo>
                  <a:lnTo>
                    <a:pt x="60046" y="71357"/>
                  </a:lnTo>
                  <a:lnTo>
                    <a:pt x="59241" y="71337"/>
                  </a:lnTo>
                  <a:lnTo>
                    <a:pt x="58436" y="71317"/>
                  </a:lnTo>
                  <a:lnTo>
                    <a:pt x="57631" y="71291"/>
                  </a:lnTo>
                  <a:lnTo>
                    <a:pt x="56826" y="71264"/>
                  </a:lnTo>
                  <a:lnTo>
                    <a:pt x="56709" y="71251"/>
                  </a:lnTo>
                  <a:lnTo>
                    <a:pt x="56598" y="71231"/>
                  </a:lnTo>
                  <a:lnTo>
                    <a:pt x="56494" y="71197"/>
                  </a:lnTo>
                  <a:lnTo>
                    <a:pt x="56395" y="71157"/>
                  </a:lnTo>
                  <a:lnTo>
                    <a:pt x="56303" y="71104"/>
                  </a:lnTo>
                  <a:lnTo>
                    <a:pt x="56217" y="71044"/>
                  </a:lnTo>
                  <a:lnTo>
                    <a:pt x="56137" y="70977"/>
                  </a:lnTo>
                  <a:lnTo>
                    <a:pt x="56064" y="70904"/>
                  </a:lnTo>
                  <a:lnTo>
                    <a:pt x="56002" y="70824"/>
                  </a:lnTo>
                  <a:lnTo>
                    <a:pt x="55941" y="70731"/>
                  </a:lnTo>
                  <a:lnTo>
                    <a:pt x="55891" y="70637"/>
                  </a:lnTo>
                  <a:lnTo>
                    <a:pt x="55848" y="70537"/>
                  </a:lnTo>
                  <a:lnTo>
                    <a:pt x="55812" y="70431"/>
                  </a:lnTo>
                  <a:lnTo>
                    <a:pt x="55781" y="70317"/>
                  </a:lnTo>
                  <a:lnTo>
                    <a:pt x="55756" y="70204"/>
                  </a:lnTo>
                  <a:lnTo>
                    <a:pt x="55744" y="70084"/>
                  </a:lnTo>
                  <a:lnTo>
                    <a:pt x="55676" y="69344"/>
                  </a:lnTo>
                  <a:lnTo>
                    <a:pt x="55652" y="68971"/>
                  </a:lnTo>
                  <a:lnTo>
                    <a:pt x="55627" y="68598"/>
                  </a:lnTo>
                  <a:lnTo>
                    <a:pt x="55609" y="68231"/>
                  </a:lnTo>
                  <a:lnTo>
                    <a:pt x="55590" y="67858"/>
                  </a:lnTo>
                  <a:lnTo>
                    <a:pt x="55584" y="67491"/>
                  </a:lnTo>
                  <a:lnTo>
                    <a:pt x="55572" y="67118"/>
                  </a:lnTo>
                  <a:lnTo>
                    <a:pt x="55572" y="66752"/>
                  </a:lnTo>
                  <a:lnTo>
                    <a:pt x="55572" y="66385"/>
                  </a:lnTo>
                  <a:lnTo>
                    <a:pt x="55572" y="66012"/>
                  </a:lnTo>
                  <a:lnTo>
                    <a:pt x="55584" y="65645"/>
                  </a:lnTo>
                  <a:lnTo>
                    <a:pt x="55596" y="65279"/>
                  </a:lnTo>
                  <a:lnTo>
                    <a:pt x="55609" y="64912"/>
                  </a:lnTo>
                  <a:lnTo>
                    <a:pt x="55627" y="64546"/>
                  </a:lnTo>
                  <a:lnTo>
                    <a:pt x="55652" y="64179"/>
                  </a:lnTo>
                  <a:lnTo>
                    <a:pt x="55682" y="63812"/>
                  </a:lnTo>
                  <a:lnTo>
                    <a:pt x="55713" y="63446"/>
                  </a:lnTo>
                  <a:lnTo>
                    <a:pt x="55750" y="63079"/>
                  </a:lnTo>
                  <a:lnTo>
                    <a:pt x="55787" y="62713"/>
                  </a:lnTo>
                  <a:lnTo>
                    <a:pt x="55836" y="62346"/>
                  </a:lnTo>
                  <a:lnTo>
                    <a:pt x="55879" y="61986"/>
                  </a:lnTo>
                  <a:lnTo>
                    <a:pt x="55934" y="61620"/>
                  </a:lnTo>
                  <a:lnTo>
                    <a:pt x="55990" y="61253"/>
                  </a:lnTo>
                  <a:lnTo>
                    <a:pt x="56051" y="60893"/>
                  </a:lnTo>
                  <a:lnTo>
                    <a:pt x="56119" y="60526"/>
                  </a:lnTo>
                  <a:lnTo>
                    <a:pt x="56186" y="60167"/>
                  </a:lnTo>
                  <a:lnTo>
                    <a:pt x="56260" y="59800"/>
                  </a:lnTo>
                  <a:lnTo>
                    <a:pt x="56340" y="59440"/>
                  </a:lnTo>
                  <a:lnTo>
                    <a:pt x="56420" y="59080"/>
                  </a:lnTo>
                  <a:lnTo>
                    <a:pt x="56506" y="58720"/>
                  </a:lnTo>
                  <a:lnTo>
                    <a:pt x="56598" y="58354"/>
                  </a:lnTo>
                  <a:lnTo>
                    <a:pt x="56623" y="58274"/>
                  </a:lnTo>
                  <a:lnTo>
                    <a:pt x="56654" y="58194"/>
                  </a:lnTo>
                  <a:lnTo>
                    <a:pt x="56684" y="58114"/>
                  </a:lnTo>
                  <a:lnTo>
                    <a:pt x="56727" y="58040"/>
                  </a:lnTo>
                  <a:lnTo>
                    <a:pt x="56776" y="57974"/>
                  </a:lnTo>
                  <a:lnTo>
                    <a:pt x="56826" y="57914"/>
                  </a:lnTo>
                  <a:lnTo>
                    <a:pt x="56881" y="57854"/>
                  </a:lnTo>
                  <a:lnTo>
                    <a:pt x="56942" y="57807"/>
                  </a:lnTo>
                  <a:lnTo>
                    <a:pt x="57010" y="57760"/>
                  </a:lnTo>
                  <a:lnTo>
                    <a:pt x="57078" y="57714"/>
                  </a:lnTo>
                  <a:lnTo>
                    <a:pt x="57145" y="57680"/>
                  </a:lnTo>
                  <a:lnTo>
                    <a:pt x="57219" y="57647"/>
                  </a:lnTo>
                  <a:lnTo>
                    <a:pt x="57293" y="57620"/>
                  </a:lnTo>
                  <a:lnTo>
                    <a:pt x="57373" y="57601"/>
                  </a:lnTo>
                  <a:lnTo>
                    <a:pt x="57452" y="57587"/>
                  </a:lnTo>
                  <a:lnTo>
                    <a:pt x="57532" y="57574"/>
                  </a:lnTo>
                  <a:lnTo>
                    <a:pt x="58264" y="57541"/>
                  </a:lnTo>
                  <a:lnTo>
                    <a:pt x="59001" y="57521"/>
                  </a:lnTo>
                  <a:close/>
                  <a:moveTo>
                    <a:pt x="37325" y="59100"/>
                  </a:moveTo>
                  <a:lnTo>
                    <a:pt x="37528" y="59107"/>
                  </a:lnTo>
                  <a:lnTo>
                    <a:pt x="37737" y="59120"/>
                  </a:lnTo>
                  <a:lnTo>
                    <a:pt x="37945" y="59140"/>
                  </a:lnTo>
                  <a:lnTo>
                    <a:pt x="38154" y="59160"/>
                  </a:lnTo>
                  <a:lnTo>
                    <a:pt x="38363" y="59187"/>
                  </a:lnTo>
                  <a:lnTo>
                    <a:pt x="38775" y="59253"/>
                  </a:lnTo>
                  <a:lnTo>
                    <a:pt x="39187" y="59320"/>
                  </a:lnTo>
                  <a:lnTo>
                    <a:pt x="39586" y="59400"/>
                  </a:lnTo>
                  <a:lnTo>
                    <a:pt x="40330" y="59547"/>
                  </a:lnTo>
                  <a:lnTo>
                    <a:pt x="40668" y="59607"/>
                  </a:lnTo>
                  <a:lnTo>
                    <a:pt x="40982" y="59653"/>
                  </a:lnTo>
                  <a:lnTo>
                    <a:pt x="41547" y="59713"/>
                  </a:lnTo>
                  <a:lnTo>
                    <a:pt x="42137" y="59767"/>
                  </a:lnTo>
                  <a:lnTo>
                    <a:pt x="42733" y="59820"/>
                  </a:lnTo>
                  <a:lnTo>
                    <a:pt x="43342" y="59873"/>
                  </a:lnTo>
                  <a:lnTo>
                    <a:pt x="43956" y="59940"/>
                  </a:lnTo>
                  <a:lnTo>
                    <a:pt x="44257" y="59973"/>
                  </a:lnTo>
                  <a:lnTo>
                    <a:pt x="44565" y="60020"/>
                  </a:lnTo>
                  <a:lnTo>
                    <a:pt x="44866" y="60067"/>
                  </a:lnTo>
                  <a:lnTo>
                    <a:pt x="45167" y="60120"/>
                  </a:lnTo>
                  <a:lnTo>
                    <a:pt x="45462" y="60180"/>
                  </a:lnTo>
                  <a:lnTo>
                    <a:pt x="45751" y="60247"/>
                  </a:lnTo>
                  <a:lnTo>
                    <a:pt x="45806" y="60200"/>
                  </a:lnTo>
                  <a:lnTo>
                    <a:pt x="45861" y="60160"/>
                  </a:lnTo>
                  <a:lnTo>
                    <a:pt x="45923" y="60120"/>
                  </a:lnTo>
                  <a:lnTo>
                    <a:pt x="45984" y="60080"/>
                  </a:lnTo>
                  <a:lnTo>
                    <a:pt x="46113" y="60020"/>
                  </a:lnTo>
                  <a:lnTo>
                    <a:pt x="46242" y="59973"/>
                  </a:lnTo>
                  <a:lnTo>
                    <a:pt x="46378" y="59940"/>
                  </a:lnTo>
                  <a:lnTo>
                    <a:pt x="46451" y="59927"/>
                  </a:lnTo>
                  <a:lnTo>
                    <a:pt x="46519" y="59920"/>
                  </a:lnTo>
                  <a:lnTo>
                    <a:pt x="46654" y="59920"/>
                  </a:lnTo>
                  <a:lnTo>
                    <a:pt x="46728" y="59927"/>
                  </a:lnTo>
                  <a:lnTo>
                    <a:pt x="46796" y="59940"/>
                  </a:lnTo>
                  <a:lnTo>
                    <a:pt x="46857" y="59953"/>
                  </a:lnTo>
                  <a:lnTo>
                    <a:pt x="46925" y="59973"/>
                  </a:lnTo>
                  <a:lnTo>
                    <a:pt x="46992" y="60000"/>
                  </a:lnTo>
                  <a:lnTo>
                    <a:pt x="47054" y="60027"/>
                  </a:lnTo>
                  <a:lnTo>
                    <a:pt x="47115" y="60067"/>
                  </a:lnTo>
                  <a:lnTo>
                    <a:pt x="47170" y="60100"/>
                  </a:lnTo>
                  <a:lnTo>
                    <a:pt x="47232" y="60147"/>
                  </a:lnTo>
                  <a:lnTo>
                    <a:pt x="47287" y="60193"/>
                  </a:lnTo>
                  <a:lnTo>
                    <a:pt x="47336" y="60253"/>
                  </a:lnTo>
                  <a:lnTo>
                    <a:pt x="47386" y="60307"/>
                  </a:lnTo>
                  <a:lnTo>
                    <a:pt x="47429" y="60373"/>
                  </a:lnTo>
                  <a:lnTo>
                    <a:pt x="47472" y="60446"/>
                  </a:lnTo>
                  <a:lnTo>
                    <a:pt x="47508" y="60520"/>
                  </a:lnTo>
                  <a:lnTo>
                    <a:pt x="47545" y="60600"/>
                  </a:lnTo>
                  <a:lnTo>
                    <a:pt x="47576" y="60686"/>
                  </a:lnTo>
                  <a:lnTo>
                    <a:pt x="47601" y="60780"/>
                  </a:lnTo>
                  <a:lnTo>
                    <a:pt x="47631" y="60886"/>
                  </a:lnTo>
                  <a:lnTo>
                    <a:pt x="47662" y="60993"/>
                  </a:lnTo>
                  <a:lnTo>
                    <a:pt x="47674" y="61006"/>
                  </a:lnTo>
                  <a:lnTo>
                    <a:pt x="47687" y="61013"/>
                  </a:lnTo>
                  <a:lnTo>
                    <a:pt x="47724" y="61026"/>
                  </a:lnTo>
                  <a:lnTo>
                    <a:pt x="47760" y="61053"/>
                  </a:lnTo>
                  <a:lnTo>
                    <a:pt x="47791" y="61080"/>
                  </a:lnTo>
                  <a:lnTo>
                    <a:pt x="47816" y="61113"/>
                  </a:lnTo>
                  <a:lnTo>
                    <a:pt x="47840" y="61146"/>
                  </a:lnTo>
                  <a:lnTo>
                    <a:pt x="47859" y="61180"/>
                  </a:lnTo>
                  <a:lnTo>
                    <a:pt x="47877" y="61213"/>
                  </a:lnTo>
                  <a:lnTo>
                    <a:pt x="47883" y="61253"/>
                  </a:lnTo>
                  <a:lnTo>
                    <a:pt x="47890" y="61293"/>
                  </a:lnTo>
                  <a:lnTo>
                    <a:pt x="47896" y="61326"/>
                  </a:lnTo>
                  <a:lnTo>
                    <a:pt x="47896" y="61366"/>
                  </a:lnTo>
                  <a:lnTo>
                    <a:pt x="47883" y="61446"/>
                  </a:lnTo>
                  <a:lnTo>
                    <a:pt x="47859" y="61520"/>
                  </a:lnTo>
                  <a:lnTo>
                    <a:pt x="47816" y="61593"/>
                  </a:lnTo>
                  <a:lnTo>
                    <a:pt x="47982" y="62206"/>
                  </a:lnTo>
                  <a:lnTo>
                    <a:pt x="48148" y="62873"/>
                  </a:lnTo>
                  <a:lnTo>
                    <a:pt x="48234" y="63232"/>
                  </a:lnTo>
                  <a:lnTo>
                    <a:pt x="48314" y="63592"/>
                  </a:lnTo>
                  <a:lnTo>
                    <a:pt x="48400" y="63972"/>
                  </a:lnTo>
                  <a:lnTo>
                    <a:pt x="48473" y="64352"/>
                  </a:lnTo>
                  <a:lnTo>
                    <a:pt x="48547" y="64739"/>
                  </a:lnTo>
                  <a:lnTo>
                    <a:pt x="48621" y="65132"/>
                  </a:lnTo>
                  <a:lnTo>
                    <a:pt x="48682" y="65525"/>
                  </a:lnTo>
                  <a:lnTo>
                    <a:pt x="48738" y="65919"/>
                  </a:lnTo>
                  <a:lnTo>
                    <a:pt x="48781" y="66312"/>
                  </a:lnTo>
                  <a:lnTo>
                    <a:pt x="48824" y="66705"/>
                  </a:lnTo>
                  <a:lnTo>
                    <a:pt x="48848" y="67098"/>
                  </a:lnTo>
                  <a:lnTo>
                    <a:pt x="48861" y="67485"/>
                  </a:lnTo>
                  <a:lnTo>
                    <a:pt x="48867" y="67865"/>
                  </a:lnTo>
                  <a:lnTo>
                    <a:pt x="48854" y="68231"/>
                  </a:lnTo>
                  <a:lnTo>
                    <a:pt x="48848" y="68418"/>
                  </a:lnTo>
                  <a:lnTo>
                    <a:pt x="48830" y="68598"/>
                  </a:lnTo>
                  <a:lnTo>
                    <a:pt x="48811" y="68771"/>
                  </a:lnTo>
                  <a:lnTo>
                    <a:pt x="48793" y="68944"/>
                  </a:lnTo>
                  <a:lnTo>
                    <a:pt x="48768" y="69118"/>
                  </a:lnTo>
                  <a:lnTo>
                    <a:pt x="48738" y="69284"/>
                  </a:lnTo>
                  <a:lnTo>
                    <a:pt x="48701" y="69451"/>
                  </a:lnTo>
                  <a:lnTo>
                    <a:pt x="48664" y="69611"/>
                  </a:lnTo>
                  <a:lnTo>
                    <a:pt x="48615" y="69771"/>
                  </a:lnTo>
                  <a:lnTo>
                    <a:pt x="48572" y="69918"/>
                  </a:lnTo>
                  <a:lnTo>
                    <a:pt x="48516" y="70071"/>
                  </a:lnTo>
                  <a:lnTo>
                    <a:pt x="48455" y="70211"/>
                  </a:lnTo>
                  <a:lnTo>
                    <a:pt x="48393" y="70351"/>
                  </a:lnTo>
                  <a:lnTo>
                    <a:pt x="48326" y="70484"/>
                  </a:lnTo>
                  <a:lnTo>
                    <a:pt x="48252" y="70617"/>
                  </a:lnTo>
                  <a:lnTo>
                    <a:pt x="48172" y="70737"/>
                  </a:lnTo>
                  <a:lnTo>
                    <a:pt x="48086" y="70857"/>
                  </a:lnTo>
                  <a:lnTo>
                    <a:pt x="47994" y="70971"/>
                  </a:lnTo>
                  <a:lnTo>
                    <a:pt x="47896" y="71084"/>
                  </a:lnTo>
                  <a:lnTo>
                    <a:pt x="47791" y="71184"/>
                  </a:lnTo>
                  <a:lnTo>
                    <a:pt x="47681" y="71277"/>
                  </a:lnTo>
                  <a:lnTo>
                    <a:pt x="47564" y="71371"/>
                  </a:lnTo>
                  <a:lnTo>
                    <a:pt x="47441" y="71451"/>
                  </a:lnTo>
                  <a:lnTo>
                    <a:pt x="47318" y="71524"/>
                  </a:lnTo>
                  <a:lnTo>
                    <a:pt x="47177" y="71597"/>
                  </a:lnTo>
                  <a:lnTo>
                    <a:pt x="47035" y="71657"/>
                  </a:lnTo>
                  <a:lnTo>
                    <a:pt x="46888" y="71710"/>
                  </a:lnTo>
                  <a:lnTo>
                    <a:pt x="46734" y="71757"/>
                  </a:lnTo>
                  <a:lnTo>
                    <a:pt x="46531" y="71810"/>
                  </a:lnTo>
                  <a:lnTo>
                    <a:pt x="46335" y="71850"/>
                  </a:lnTo>
                  <a:lnTo>
                    <a:pt x="46126" y="71884"/>
                  </a:lnTo>
                  <a:lnTo>
                    <a:pt x="45917" y="71910"/>
                  </a:lnTo>
                  <a:lnTo>
                    <a:pt x="45708" y="71937"/>
                  </a:lnTo>
                  <a:lnTo>
                    <a:pt x="45499" y="71950"/>
                  </a:lnTo>
                  <a:lnTo>
                    <a:pt x="45284" y="71957"/>
                  </a:lnTo>
                  <a:lnTo>
                    <a:pt x="45062" y="71964"/>
                  </a:lnTo>
                  <a:lnTo>
                    <a:pt x="44847" y="71964"/>
                  </a:lnTo>
                  <a:lnTo>
                    <a:pt x="44626" y="71957"/>
                  </a:lnTo>
                  <a:lnTo>
                    <a:pt x="44177" y="71937"/>
                  </a:lnTo>
                  <a:lnTo>
                    <a:pt x="43729" y="71897"/>
                  </a:lnTo>
                  <a:lnTo>
                    <a:pt x="43274" y="71850"/>
                  </a:lnTo>
                  <a:lnTo>
                    <a:pt x="42825" y="71797"/>
                  </a:lnTo>
                  <a:lnTo>
                    <a:pt x="42371" y="71730"/>
                  </a:lnTo>
                  <a:lnTo>
                    <a:pt x="41479" y="71604"/>
                  </a:lnTo>
                  <a:lnTo>
                    <a:pt x="41043" y="71537"/>
                  </a:lnTo>
                  <a:lnTo>
                    <a:pt x="40613" y="71484"/>
                  </a:lnTo>
                  <a:lnTo>
                    <a:pt x="40195" y="71431"/>
                  </a:lnTo>
                  <a:lnTo>
                    <a:pt x="39789" y="71397"/>
                  </a:lnTo>
                  <a:lnTo>
                    <a:pt x="39500" y="71377"/>
                  </a:lnTo>
                  <a:lnTo>
                    <a:pt x="39187" y="71371"/>
                  </a:lnTo>
                  <a:lnTo>
                    <a:pt x="38523" y="71357"/>
                  </a:lnTo>
                  <a:lnTo>
                    <a:pt x="38179" y="71357"/>
                  </a:lnTo>
                  <a:lnTo>
                    <a:pt x="37823" y="71344"/>
                  </a:lnTo>
                  <a:lnTo>
                    <a:pt x="37466" y="71324"/>
                  </a:lnTo>
                  <a:lnTo>
                    <a:pt x="37110" y="71291"/>
                  </a:lnTo>
                  <a:lnTo>
                    <a:pt x="36931" y="71271"/>
                  </a:lnTo>
                  <a:lnTo>
                    <a:pt x="36753" y="71244"/>
                  </a:lnTo>
                  <a:lnTo>
                    <a:pt x="36581" y="71217"/>
                  </a:lnTo>
                  <a:lnTo>
                    <a:pt x="36409" y="71184"/>
                  </a:lnTo>
                  <a:lnTo>
                    <a:pt x="36243" y="71144"/>
                  </a:lnTo>
                  <a:lnTo>
                    <a:pt x="36077" y="71097"/>
                  </a:lnTo>
                  <a:lnTo>
                    <a:pt x="35917" y="71044"/>
                  </a:lnTo>
                  <a:lnTo>
                    <a:pt x="35758" y="70984"/>
                  </a:lnTo>
                  <a:lnTo>
                    <a:pt x="35604" y="70924"/>
                  </a:lnTo>
                  <a:lnTo>
                    <a:pt x="35456" y="70851"/>
                  </a:lnTo>
                  <a:lnTo>
                    <a:pt x="35315" y="70771"/>
                  </a:lnTo>
                  <a:lnTo>
                    <a:pt x="35174" y="70677"/>
                  </a:lnTo>
                  <a:lnTo>
                    <a:pt x="35045" y="70584"/>
                  </a:lnTo>
                  <a:lnTo>
                    <a:pt x="34922" y="70477"/>
                  </a:lnTo>
                  <a:lnTo>
                    <a:pt x="34805" y="70357"/>
                  </a:lnTo>
                  <a:lnTo>
                    <a:pt x="34694" y="70231"/>
                  </a:lnTo>
                  <a:lnTo>
                    <a:pt x="34596" y="70104"/>
                  </a:lnTo>
                  <a:lnTo>
                    <a:pt x="34504" y="69964"/>
                  </a:lnTo>
                  <a:lnTo>
                    <a:pt x="34424" y="69818"/>
                  </a:lnTo>
                  <a:lnTo>
                    <a:pt x="34356" y="69671"/>
                  </a:lnTo>
                  <a:lnTo>
                    <a:pt x="34289" y="69518"/>
                  </a:lnTo>
                  <a:lnTo>
                    <a:pt x="34233" y="69358"/>
                  </a:lnTo>
                  <a:lnTo>
                    <a:pt x="34184" y="69191"/>
                  </a:lnTo>
                  <a:lnTo>
                    <a:pt x="34147" y="69018"/>
                  </a:lnTo>
                  <a:lnTo>
                    <a:pt x="34110" y="68844"/>
                  </a:lnTo>
                  <a:lnTo>
                    <a:pt x="34080" y="68671"/>
                  </a:lnTo>
                  <a:lnTo>
                    <a:pt x="34061" y="68491"/>
                  </a:lnTo>
                  <a:lnTo>
                    <a:pt x="34043" y="68305"/>
                  </a:lnTo>
                  <a:lnTo>
                    <a:pt x="34031" y="68125"/>
                  </a:lnTo>
                  <a:lnTo>
                    <a:pt x="34018" y="67938"/>
                  </a:lnTo>
                  <a:lnTo>
                    <a:pt x="34018" y="67745"/>
                  </a:lnTo>
                  <a:lnTo>
                    <a:pt x="34018" y="67558"/>
                  </a:lnTo>
                  <a:lnTo>
                    <a:pt x="34024" y="67178"/>
                  </a:lnTo>
                  <a:lnTo>
                    <a:pt x="34043" y="66792"/>
                  </a:lnTo>
                  <a:lnTo>
                    <a:pt x="34074" y="66418"/>
                  </a:lnTo>
                  <a:lnTo>
                    <a:pt x="34098" y="66045"/>
                  </a:lnTo>
                  <a:lnTo>
                    <a:pt x="34160" y="65339"/>
                  </a:lnTo>
                  <a:lnTo>
                    <a:pt x="34178" y="65005"/>
                  </a:lnTo>
                  <a:lnTo>
                    <a:pt x="34190" y="64692"/>
                  </a:lnTo>
                  <a:lnTo>
                    <a:pt x="34190" y="64406"/>
                  </a:lnTo>
                  <a:lnTo>
                    <a:pt x="34184" y="64099"/>
                  </a:lnTo>
                  <a:lnTo>
                    <a:pt x="34172" y="63452"/>
                  </a:lnTo>
                  <a:lnTo>
                    <a:pt x="34166" y="63119"/>
                  </a:lnTo>
                  <a:lnTo>
                    <a:pt x="34166" y="62779"/>
                  </a:lnTo>
                  <a:lnTo>
                    <a:pt x="34172" y="62439"/>
                  </a:lnTo>
                  <a:lnTo>
                    <a:pt x="34190" y="62099"/>
                  </a:lnTo>
                  <a:lnTo>
                    <a:pt x="34209" y="61933"/>
                  </a:lnTo>
                  <a:lnTo>
                    <a:pt x="34227" y="61766"/>
                  </a:lnTo>
                  <a:lnTo>
                    <a:pt x="34246" y="61600"/>
                  </a:lnTo>
                  <a:lnTo>
                    <a:pt x="34270" y="61440"/>
                  </a:lnTo>
                  <a:lnTo>
                    <a:pt x="34301" y="61280"/>
                  </a:lnTo>
                  <a:lnTo>
                    <a:pt x="34338" y="61120"/>
                  </a:lnTo>
                  <a:lnTo>
                    <a:pt x="34381" y="60966"/>
                  </a:lnTo>
                  <a:lnTo>
                    <a:pt x="34424" y="60813"/>
                  </a:lnTo>
                  <a:lnTo>
                    <a:pt x="34479" y="60666"/>
                  </a:lnTo>
                  <a:lnTo>
                    <a:pt x="34535" y="60526"/>
                  </a:lnTo>
                  <a:lnTo>
                    <a:pt x="34602" y="60387"/>
                  </a:lnTo>
                  <a:lnTo>
                    <a:pt x="34676" y="60253"/>
                  </a:lnTo>
                  <a:lnTo>
                    <a:pt x="34756" y="60127"/>
                  </a:lnTo>
                  <a:lnTo>
                    <a:pt x="34842" y="60007"/>
                  </a:lnTo>
                  <a:lnTo>
                    <a:pt x="34940" y="59893"/>
                  </a:lnTo>
                  <a:lnTo>
                    <a:pt x="35045" y="59780"/>
                  </a:lnTo>
                  <a:lnTo>
                    <a:pt x="35112" y="59720"/>
                  </a:lnTo>
                  <a:lnTo>
                    <a:pt x="35180" y="59667"/>
                  </a:lnTo>
                  <a:lnTo>
                    <a:pt x="35321" y="59560"/>
                  </a:lnTo>
                  <a:lnTo>
                    <a:pt x="35475" y="59467"/>
                  </a:lnTo>
                  <a:lnTo>
                    <a:pt x="35635" y="59380"/>
                  </a:lnTo>
                  <a:lnTo>
                    <a:pt x="35801" y="59313"/>
                  </a:lnTo>
                  <a:lnTo>
                    <a:pt x="35973" y="59253"/>
                  </a:lnTo>
                  <a:lnTo>
                    <a:pt x="36157" y="59207"/>
                  </a:lnTo>
                  <a:lnTo>
                    <a:pt x="36341" y="59167"/>
                  </a:lnTo>
                  <a:lnTo>
                    <a:pt x="36526" y="59140"/>
                  </a:lnTo>
                  <a:lnTo>
                    <a:pt x="36722" y="59113"/>
                  </a:lnTo>
                  <a:lnTo>
                    <a:pt x="36919" y="59107"/>
                  </a:lnTo>
                  <a:lnTo>
                    <a:pt x="37122" y="59100"/>
                  </a:lnTo>
                  <a:close/>
                  <a:moveTo>
                    <a:pt x="13983" y="60013"/>
                  </a:moveTo>
                  <a:lnTo>
                    <a:pt x="15402" y="60020"/>
                  </a:lnTo>
                  <a:lnTo>
                    <a:pt x="16828" y="60040"/>
                  </a:lnTo>
                  <a:lnTo>
                    <a:pt x="18242" y="60060"/>
                  </a:lnTo>
                  <a:lnTo>
                    <a:pt x="19662" y="60093"/>
                  </a:lnTo>
                  <a:lnTo>
                    <a:pt x="21081" y="60133"/>
                  </a:lnTo>
                  <a:lnTo>
                    <a:pt x="22501" y="60173"/>
                  </a:lnTo>
                  <a:lnTo>
                    <a:pt x="25334" y="60267"/>
                  </a:lnTo>
                  <a:lnTo>
                    <a:pt x="25433" y="60273"/>
                  </a:lnTo>
                  <a:lnTo>
                    <a:pt x="25525" y="60300"/>
                  </a:lnTo>
                  <a:lnTo>
                    <a:pt x="25605" y="60333"/>
                  </a:lnTo>
                  <a:lnTo>
                    <a:pt x="25678" y="60380"/>
                  </a:lnTo>
                  <a:lnTo>
                    <a:pt x="25746" y="60433"/>
                  </a:lnTo>
                  <a:lnTo>
                    <a:pt x="25801" y="60500"/>
                  </a:lnTo>
                  <a:lnTo>
                    <a:pt x="25857" y="60566"/>
                  </a:lnTo>
                  <a:lnTo>
                    <a:pt x="25900" y="60646"/>
                  </a:lnTo>
                  <a:lnTo>
                    <a:pt x="25961" y="60660"/>
                  </a:lnTo>
                  <a:lnTo>
                    <a:pt x="26029" y="60680"/>
                  </a:lnTo>
                  <a:lnTo>
                    <a:pt x="26090" y="60700"/>
                  </a:lnTo>
                  <a:lnTo>
                    <a:pt x="26152" y="60733"/>
                  </a:lnTo>
                  <a:lnTo>
                    <a:pt x="26213" y="60760"/>
                  </a:lnTo>
                  <a:lnTo>
                    <a:pt x="26274" y="60800"/>
                  </a:lnTo>
                  <a:lnTo>
                    <a:pt x="26330" y="60840"/>
                  </a:lnTo>
                  <a:lnTo>
                    <a:pt x="26379" y="60893"/>
                  </a:lnTo>
                  <a:lnTo>
                    <a:pt x="26428" y="60940"/>
                  </a:lnTo>
                  <a:lnTo>
                    <a:pt x="26477" y="61000"/>
                  </a:lnTo>
                  <a:lnTo>
                    <a:pt x="26520" y="61060"/>
                  </a:lnTo>
                  <a:lnTo>
                    <a:pt x="26563" y="61133"/>
                  </a:lnTo>
                  <a:lnTo>
                    <a:pt x="26594" y="61206"/>
                  </a:lnTo>
                  <a:lnTo>
                    <a:pt x="26631" y="61286"/>
                  </a:lnTo>
                  <a:lnTo>
                    <a:pt x="26656" y="61366"/>
                  </a:lnTo>
                  <a:lnTo>
                    <a:pt x="26680" y="61460"/>
                  </a:lnTo>
                  <a:lnTo>
                    <a:pt x="26908" y="62586"/>
                  </a:lnTo>
                  <a:lnTo>
                    <a:pt x="27037" y="63246"/>
                  </a:lnTo>
                  <a:lnTo>
                    <a:pt x="27159" y="63946"/>
                  </a:lnTo>
                  <a:lnTo>
                    <a:pt x="27221" y="64306"/>
                  </a:lnTo>
                  <a:lnTo>
                    <a:pt x="27276" y="64679"/>
                  </a:lnTo>
                  <a:lnTo>
                    <a:pt x="27332" y="65052"/>
                  </a:lnTo>
                  <a:lnTo>
                    <a:pt x="27375" y="65432"/>
                  </a:lnTo>
                  <a:lnTo>
                    <a:pt x="27418" y="65812"/>
                  </a:lnTo>
                  <a:lnTo>
                    <a:pt x="27454" y="66198"/>
                  </a:lnTo>
                  <a:lnTo>
                    <a:pt x="27479" y="66585"/>
                  </a:lnTo>
                  <a:lnTo>
                    <a:pt x="27498" y="66965"/>
                  </a:lnTo>
                  <a:lnTo>
                    <a:pt x="27504" y="67345"/>
                  </a:lnTo>
                  <a:lnTo>
                    <a:pt x="27504" y="67725"/>
                  </a:lnTo>
                  <a:lnTo>
                    <a:pt x="27485" y="68091"/>
                  </a:lnTo>
                  <a:lnTo>
                    <a:pt x="27461" y="68458"/>
                  </a:lnTo>
                  <a:lnTo>
                    <a:pt x="27442" y="68638"/>
                  </a:lnTo>
                  <a:lnTo>
                    <a:pt x="27424" y="68811"/>
                  </a:lnTo>
                  <a:lnTo>
                    <a:pt x="27393" y="68984"/>
                  </a:lnTo>
                  <a:lnTo>
                    <a:pt x="27368" y="69158"/>
                  </a:lnTo>
                  <a:lnTo>
                    <a:pt x="27332" y="69324"/>
                  </a:lnTo>
                  <a:lnTo>
                    <a:pt x="27295" y="69491"/>
                  </a:lnTo>
                  <a:lnTo>
                    <a:pt x="27258" y="69658"/>
                  </a:lnTo>
                  <a:lnTo>
                    <a:pt x="27215" y="69811"/>
                  </a:lnTo>
                  <a:lnTo>
                    <a:pt x="27166" y="69971"/>
                  </a:lnTo>
                  <a:lnTo>
                    <a:pt x="27110" y="70124"/>
                  </a:lnTo>
                  <a:lnTo>
                    <a:pt x="27049" y="70271"/>
                  </a:lnTo>
                  <a:lnTo>
                    <a:pt x="26987" y="70417"/>
                  </a:lnTo>
                  <a:lnTo>
                    <a:pt x="26920" y="70557"/>
                  </a:lnTo>
                  <a:lnTo>
                    <a:pt x="26852" y="70691"/>
                  </a:lnTo>
                  <a:lnTo>
                    <a:pt x="26772" y="70824"/>
                  </a:lnTo>
                  <a:lnTo>
                    <a:pt x="26692" y="70951"/>
                  </a:lnTo>
                  <a:lnTo>
                    <a:pt x="26600" y="71071"/>
                  </a:lnTo>
                  <a:lnTo>
                    <a:pt x="26508" y="71191"/>
                  </a:lnTo>
                  <a:lnTo>
                    <a:pt x="26410" y="71304"/>
                  </a:lnTo>
                  <a:lnTo>
                    <a:pt x="26311" y="71411"/>
                  </a:lnTo>
                  <a:lnTo>
                    <a:pt x="26201" y="71511"/>
                  </a:lnTo>
                  <a:lnTo>
                    <a:pt x="26084" y="71604"/>
                  </a:lnTo>
                  <a:lnTo>
                    <a:pt x="25961" y="71690"/>
                  </a:lnTo>
                  <a:lnTo>
                    <a:pt x="25838" y="71777"/>
                  </a:lnTo>
                  <a:lnTo>
                    <a:pt x="25703" y="71850"/>
                  </a:lnTo>
                  <a:lnTo>
                    <a:pt x="25568" y="71924"/>
                  </a:lnTo>
                  <a:lnTo>
                    <a:pt x="25433" y="71984"/>
                  </a:lnTo>
                  <a:lnTo>
                    <a:pt x="25285" y="72044"/>
                  </a:lnTo>
                  <a:lnTo>
                    <a:pt x="25144" y="72090"/>
                  </a:lnTo>
                  <a:lnTo>
                    <a:pt x="24996" y="72137"/>
                  </a:lnTo>
                  <a:lnTo>
                    <a:pt x="24842" y="72170"/>
                  </a:lnTo>
                  <a:lnTo>
                    <a:pt x="24689" y="72204"/>
                  </a:lnTo>
                  <a:lnTo>
                    <a:pt x="24535" y="72230"/>
                  </a:lnTo>
                  <a:lnTo>
                    <a:pt x="24382" y="72257"/>
                  </a:lnTo>
                  <a:lnTo>
                    <a:pt x="24222" y="72270"/>
                  </a:lnTo>
                  <a:lnTo>
                    <a:pt x="24062" y="72284"/>
                  </a:lnTo>
                  <a:lnTo>
                    <a:pt x="23742" y="72304"/>
                  </a:lnTo>
                  <a:lnTo>
                    <a:pt x="23417" y="72304"/>
                  </a:lnTo>
                  <a:lnTo>
                    <a:pt x="23091" y="72297"/>
                  </a:lnTo>
                  <a:lnTo>
                    <a:pt x="22759" y="72284"/>
                  </a:lnTo>
                  <a:lnTo>
                    <a:pt x="22120" y="72244"/>
                  </a:lnTo>
                  <a:lnTo>
                    <a:pt x="21499" y="72197"/>
                  </a:lnTo>
                  <a:lnTo>
                    <a:pt x="21198" y="72184"/>
                  </a:lnTo>
                  <a:lnTo>
                    <a:pt x="20909" y="72177"/>
                  </a:lnTo>
                  <a:lnTo>
                    <a:pt x="17056" y="72104"/>
                  </a:lnTo>
                  <a:lnTo>
                    <a:pt x="15132" y="72064"/>
                  </a:lnTo>
                  <a:lnTo>
                    <a:pt x="14167" y="72037"/>
                  </a:lnTo>
                  <a:lnTo>
                    <a:pt x="13202" y="72010"/>
                  </a:lnTo>
                  <a:lnTo>
                    <a:pt x="13092" y="71997"/>
                  </a:lnTo>
                  <a:lnTo>
                    <a:pt x="12987" y="71984"/>
                  </a:lnTo>
                  <a:lnTo>
                    <a:pt x="12889" y="71950"/>
                  </a:lnTo>
                  <a:lnTo>
                    <a:pt x="12790" y="71917"/>
                  </a:lnTo>
                  <a:lnTo>
                    <a:pt x="12698" y="71864"/>
                  </a:lnTo>
                  <a:lnTo>
                    <a:pt x="12612" y="71810"/>
                  </a:lnTo>
                  <a:lnTo>
                    <a:pt x="12538" y="71744"/>
                  </a:lnTo>
                  <a:lnTo>
                    <a:pt x="12465" y="71677"/>
                  </a:lnTo>
                  <a:lnTo>
                    <a:pt x="12397" y="71597"/>
                  </a:lnTo>
                  <a:lnTo>
                    <a:pt x="12336" y="71511"/>
                  </a:lnTo>
                  <a:lnTo>
                    <a:pt x="12286" y="71417"/>
                  </a:lnTo>
                  <a:lnTo>
                    <a:pt x="12243" y="71317"/>
                  </a:lnTo>
                  <a:lnTo>
                    <a:pt x="12207" y="71217"/>
                  </a:lnTo>
                  <a:lnTo>
                    <a:pt x="12176" y="71111"/>
                  </a:lnTo>
                  <a:lnTo>
                    <a:pt x="12157" y="70997"/>
                  </a:lnTo>
                  <a:lnTo>
                    <a:pt x="12145" y="70877"/>
                  </a:lnTo>
                  <a:lnTo>
                    <a:pt x="12121" y="70237"/>
                  </a:lnTo>
                  <a:lnTo>
                    <a:pt x="12108" y="69598"/>
                  </a:lnTo>
                  <a:lnTo>
                    <a:pt x="12102" y="68958"/>
                  </a:lnTo>
                  <a:lnTo>
                    <a:pt x="12108" y="68325"/>
                  </a:lnTo>
                  <a:lnTo>
                    <a:pt x="12127" y="67691"/>
                  </a:lnTo>
                  <a:lnTo>
                    <a:pt x="12151" y="67058"/>
                  </a:lnTo>
                  <a:lnTo>
                    <a:pt x="12194" y="66432"/>
                  </a:lnTo>
                  <a:lnTo>
                    <a:pt x="12243" y="65799"/>
                  </a:lnTo>
                  <a:lnTo>
                    <a:pt x="12305" y="65172"/>
                  </a:lnTo>
                  <a:lnTo>
                    <a:pt x="12379" y="64546"/>
                  </a:lnTo>
                  <a:lnTo>
                    <a:pt x="12459" y="63919"/>
                  </a:lnTo>
                  <a:lnTo>
                    <a:pt x="12557" y="63292"/>
                  </a:lnTo>
                  <a:lnTo>
                    <a:pt x="12661" y="62673"/>
                  </a:lnTo>
                  <a:lnTo>
                    <a:pt x="12778" y="62046"/>
                  </a:lnTo>
                  <a:lnTo>
                    <a:pt x="12907" y="61420"/>
                  </a:lnTo>
                  <a:lnTo>
                    <a:pt x="13049" y="60793"/>
                  </a:lnTo>
                  <a:lnTo>
                    <a:pt x="13073" y="60713"/>
                  </a:lnTo>
                  <a:lnTo>
                    <a:pt x="13098" y="60633"/>
                  </a:lnTo>
                  <a:lnTo>
                    <a:pt x="13135" y="60553"/>
                  </a:lnTo>
                  <a:lnTo>
                    <a:pt x="13178" y="60486"/>
                  </a:lnTo>
                  <a:lnTo>
                    <a:pt x="13221" y="60413"/>
                  </a:lnTo>
                  <a:lnTo>
                    <a:pt x="13276" y="60353"/>
                  </a:lnTo>
                  <a:lnTo>
                    <a:pt x="13331" y="60293"/>
                  </a:lnTo>
                  <a:lnTo>
                    <a:pt x="13393" y="60240"/>
                  </a:lnTo>
                  <a:lnTo>
                    <a:pt x="13460" y="60187"/>
                  </a:lnTo>
                  <a:lnTo>
                    <a:pt x="13528" y="60147"/>
                  </a:lnTo>
                  <a:lnTo>
                    <a:pt x="13602" y="60107"/>
                  </a:lnTo>
                  <a:lnTo>
                    <a:pt x="13675" y="60073"/>
                  </a:lnTo>
                  <a:lnTo>
                    <a:pt x="13749" y="60047"/>
                  </a:lnTo>
                  <a:lnTo>
                    <a:pt x="13829" y="60033"/>
                  </a:lnTo>
                  <a:lnTo>
                    <a:pt x="13903" y="60020"/>
                  </a:lnTo>
                  <a:lnTo>
                    <a:pt x="13983" y="60013"/>
                  </a:lnTo>
                  <a:close/>
                  <a:moveTo>
                    <a:pt x="1" y="1"/>
                  </a:moveTo>
                  <a:lnTo>
                    <a:pt x="167" y="1374"/>
                  </a:lnTo>
                  <a:lnTo>
                    <a:pt x="314" y="2747"/>
                  </a:lnTo>
                  <a:lnTo>
                    <a:pt x="456" y="4127"/>
                  </a:lnTo>
                  <a:lnTo>
                    <a:pt x="585" y="5513"/>
                  </a:lnTo>
                  <a:lnTo>
                    <a:pt x="708" y="6893"/>
                  </a:lnTo>
                  <a:lnTo>
                    <a:pt x="818" y="8279"/>
                  </a:lnTo>
                  <a:lnTo>
                    <a:pt x="923" y="9665"/>
                  </a:lnTo>
                  <a:lnTo>
                    <a:pt x="1015" y="11058"/>
                  </a:lnTo>
                  <a:lnTo>
                    <a:pt x="1101" y="12445"/>
                  </a:lnTo>
                  <a:lnTo>
                    <a:pt x="1181" y="13838"/>
                  </a:lnTo>
                  <a:lnTo>
                    <a:pt x="1255" y="15231"/>
                  </a:lnTo>
                  <a:lnTo>
                    <a:pt x="1322" y="16624"/>
                  </a:lnTo>
                  <a:lnTo>
                    <a:pt x="1384" y="18017"/>
                  </a:lnTo>
                  <a:lnTo>
                    <a:pt x="1439" y="19416"/>
                  </a:lnTo>
                  <a:lnTo>
                    <a:pt x="1488" y="20809"/>
                  </a:lnTo>
                  <a:lnTo>
                    <a:pt x="1531" y="22209"/>
                  </a:lnTo>
                  <a:lnTo>
                    <a:pt x="1617" y="25002"/>
                  </a:lnTo>
                  <a:lnTo>
                    <a:pt x="1685" y="27794"/>
                  </a:lnTo>
                  <a:lnTo>
                    <a:pt x="1746" y="30587"/>
                  </a:lnTo>
                  <a:lnTo>
                    <a:pt x="1802" y="33373"/>
                  </a:lnTo>
                  <a:lnTo>
                    <a:pt x="1857" y="36159"/>
                  </a:lnTo>
                  <a:lnTo>
                    <a:pt x="1918" y="38945"/>
                  </a:lnTo>
                  <a:lnTo>
                    <a:pt x="1986" y="41718"/>
                  </a:lnTo>
                  <a:lnTo>
                    <a:pt x="2066" y="44490"/>
                  </a:lnTo>
                  <a:lnTo>
                    <a:pt x="2164" y="47483"/>
                  </a:lnTo>
                  <a:lnTo>
                    <a:pt x="2263" y="50482"/>
                  </a:lnTo>
                  <a:lnTo>
                    <a:pt x="2472" y="56481"/>
                  </a:lnTo>
                  <a:lnTo>
                    <a:pt x="2680" y="62479"/>
                  </a:lnTo>
                  <a:lnTo>
                    <a:pt x="2773" y="65485"/>
                  </a:lnTo>
                  <a:lnTo>
                    <a:pt x="2871" y="68485"/>
                  </a:lnTo>
                  <a:lnTo>
                    <a:pt x="2957" y="71491"/>
                  </a:lnTo>
                  <a:lnTo>
                    <a:pt x="3031" y="74490"/>
                  </a:lnTo>
                  <a:lnTo>
                    <a:pt x="3098" y="77489"/>
                  </a:lnTo>
                  <a:lnTo>
                    <a:pt x="3160" y="80495"/>
                  </a:lnTo>
                  <a:lnTo>
                    <a:pt x="3203" y="83494"/>
                  </a:lnTo>
                  <a:lnTo>
                    <a:pt x="3221" y="84994"/>
                  </a:lnTo>
                  <a:lnTo>
                    <a:pt x="3234" y="86494"/>
                  </a:lnTo>
                  <a:lnTo>
                    <a:pt x="3240" y="87993"/>
                  </a:lnTo>
                  <a:lnTo>
                    <a:pt x="3246" y="89493"/>
                  </a:lnTo>
                  <a:lnTo>
                    <a:pt x="3246" y="90993"/>
                  </a:lnTo>
                  <a:lnTo>
                    <a:pt x="3246" y="92492"/>
                  </a:lnTo>
                  <a:lnTo>
                    <a:pt x="5526" y="92452"/>
                  </a:lnTo>
                  <a:lnTo>
                    <a:pt x="7806" y="92419"/>
                  </a:lnTo>
                  <a:lnTo>
                    <a:pt x="10086" y="92392"/>
                  </a:lnTo>
                  <a:lnTo>
                    <a:pt x="12373" y="92372"/>
                  </a:lnTo>
                  <a:lnTo>
                    <a:pt x="14653" y="92359"/>
                  </a:lnTo>
                  <a:lnTo>
                    <a:pt x="19219" y="92359"/>
                  </a:lnTo>
                  <a:lnTo>
                    <a:pt x="21505" y="92366"/>
                  </a:lnTo>
                  <a:lnTo>
                    <a:pt x="26072" y="92379"/>
                  </a:lnTo>
                  <a:lnTo>
                    <a:pt x="30638" y="92399"/>
                  </a:lnTo>
                  <a:lnTo>
                    <a:pt x="35204" y="92419"/>
                  </a:lnTo>
                  <a:lnTo>
                    <a:pt x="37491" y="92426"/>
                  </a:lnTo>
                  <a:lnTo>
                    <a:pt x="39771" y="92426"/>
                  </a:lnTo>
                  <a:lnTo>
                    <a:pt x="40926" y="92432"/>
                  </a:lnTo>
                  <a:lnTo>
                    <a:pt x="42088" y="92446"/>
                  </a:lnTo>
                  <a:lnTo>
                    <a:pt x="43256" y="92472"/>
                  </a:lnTo>
                  <a:lnTo>
                    <a:pt x="44429" y="92499"/>
                  </a:lnTo>
                  <a:lnTo>
                    <a:pt x="45616" y="92539"/>
                  </a:lnTo>
                  <a:lnTo>
                    <a:pt x="46802" y="92579"/>
                  </a:lnTo>
                  <a:lnTo>
                    <a:pt x="49199" y="92672"/>
                  </a:lnTo>
                  <a:lnTo>
                    <a:pt x="51608" y="92772"/>
                  </a:lnTo>
                  <a:lnTo>
                    <a:pt x="54029" y="92872"/>
                  </a:lnTo>
                  <a:lnTo>
                    <a:pt x="55240" y="92919"/>
                  </a:lnTo>
                  <a:lnTo>
                    <a:pt x="56457" y="92959"/>
                  </a:lnTo>
                  <a:lnTo>
                    <a:pt x="57674" y="92999"/>
                  </a:lnTo>
                  <a:lnTo>
                    <a:pt x="58891" y="93025"/>
                  </a:lnTo>
                  <a:lnTo>
                    <a:pt x="60101" y="93052"/>
                  </a:lnTo>
                  <a:lnTo>
                    <a:pt x="61318" y="93065"/>
                  </a:lnTo>
                  <a:lnTo>
                    <a:pt x="62529" y="93065"/>
                  </a:lnTo>
                  <a:lnTo>
                    <a:pt x="63740" y="93059"/>
                  </a:lnTo>
                  <a:lnTo>
                    <a:pt x="64944" y="93039"/>
                  </a:lnTo>
                  <a:lnTo>
                    <a:pt x="66149" y="93005"/>
                  </a:lnTo>
                  <a:lnTo>
                    <a:pt x="67347" y="92952"/>
                  </a:lnTo>
                  <a:lnTo>
                    <a:pt x="67943" y="92925"/>
                  </a:lnTo>
                  <a:lnTo>
                    <a:pt x="68540" y="92885"/>
                  </a:lnTo>
                  <a:lnTo>
                    <a:pt x="69136" y="92852"/>
                  </a:lnTo>
                  <a:lnTo>
                    <a:pt x="69726" y="92805"/>
                  </a:lnTo>
                  <a:lnTo>
                    <a:pt x="70322" y="92759"/>
                  </a:lnTo>
                  <a:lnTo>
                    <a:pt x="70912" y="92705"/>
                  </a:lnTo>
                  <a:lnTo>
                    <a:pt x="71502" y="92645"/>
                  </a:lnTo>
                  <a:lnTo>
                    <a:pt x="72086" y="92585"/>
                  </a:lnTo>
                  <a:lnTo>
                    <a:pt x="72670" y="92519"/>
                  </a:lnTo>
                  <a:lnTo>
                    <a:pt x="73254" y="92446"/>
                  </a:lnTo>
                  <a:lnTo>
                    <a:pt x="73837" y="92366"/>
                  </a:lnTo>
                  <a:lnTo>
                    <a:pt x="74415" y="92279"/>
                  </a:lnTo>
                  <a:lnTo>
                    <a:pt x="74993" y="92192"/>
                  </a:lnTo>
                  <a:lnTo>
                    <a:pt x="75564" y="92092"/>
                  </a:lnTo>
                  <a:lnTo>
                    <a:pt x="76142" y="91992"/>
                  </a:lnTo>
                  <a:lnTo>
                    <a:pt x="76707" y="91886"/>
                  </a:lnTo>
                  <a:lnTo>
                    <a:pt x="77279" y="91772"/>
                  </a:lnTo>
                  <a:lnTo>
                    <a:pt x="77844" y="91646"/>
                  </a:lnTo>
                  <a:lnTo>
                    <a:pt x="77924" y="91639"/>
                  </a:lnTo>
                  <a:lnTo>
                    <a:pt x="78066" y="91639"/>
                  </a:lnTo>
                  <a:lnTo>
                    <a:pt x="78133" y="91646"/>
                  </a:lnTo>
                  <a:lnTo>
                    <a:pt x="78158" y="88853"/>
                  </a:lnTo>
                  <a:lnTo>
                    <a:pt x="78195" y="86054"/>
                  </a:lnTo>
                  <a:lnTo>
                    <a:pt x="78232" y="83261"/>
                  </a:lnTo>
                  <a:lnTo>
                    <a:pt x="78281" y="80462"/>
                  </a:lnTo>
                  <a:lnTo>
                    <a:pt x="78336" y="77662"/>
                  </a:lnTo>
                  <a:lnTo>
                    <a:pt x="78398" y="74870"/>
                  </a:lnTo>
                  <a:lnTo>
                    <a:pt x="78465" y="72070"/>
                  </a:lnTo>
                  <a:lnTo>
                    <a:pt x="78533" y="69271"/>
                  </a:lnTo>
                  <a:lnTo>
                    <a:pt x="78680" y="63679"/>
                  </a:lnTo>
                  <a:lnTo>
                    <a:pt x="78828" y="58087"/>
                  </a:lnTo>
                  <a:lnTo>
                    <a:pt x="78975" y="52495"/>
                  </a:lnTo>
                  <a:lnTo>
                    <a:pt x="79111" y="46910"/>
                  </a:lnTo>
                  <a:lnTo>
                    <a:pt x="79141" y="45490"/>
                  </a:lnTo>
                  <a:lnTo>
                    <a:pt x="79172" y="44064"/>
                  </a:lnTo>
                  <a:lnTo>
                    <a:pt x="79215" y="41211"/>
                  </a:lnTo>
                  <a:lnTo>
                    <a:pt x="79246" y="38352"/>
                  </a:lnTo>
                  <a:lnTo>
                    <a:pt x="79270" y="35486"/>
                  </a:lnTo>
                  <a:lnTo>
                    <a:pt x="79313" y="29740"/>
                  </a:lnTo>
                  <a:lnTo>
                    <a:pt x="79344" y="26861"/>
                  </a:lnTo>
                  <a:lnTo>
                    <a:pt x="79381" y="23989"/>
                  </a:lnTo>
                  <a:lnTo>
                    <a:pt x="79406" y="22549"/>
                  </a:lnTo>
                  <a:lnTo>
                    <a:pt x="79436" y="21109"/>
                  </a:lnTo>
                  <a:lnTo>
                    <a:pt x="79467" y="19676"/>
                  </a:lnTo>
                  <a:lnTo>
                    <a:pt x="79510" y="18237"/>
                  </a:lnTo>
                  <a:lnTo>
                    <a:pt x="79553" y="16804"/>
                  </a:lnTo>
                  <a:lnTo>
                    <a:pt x="79602" y="15371"/>
                  </a:lnTo>
                  <a:lnTo>
                    <a:pt x="79657" y="13938"/>
                  </a:lnTo>
                  <a:lnTo>
                    <a:pt x="79725" y="12505"/>
                  </a:lnTo>
                  <a:lnTo>
                    <a:pt x="79799" y="11078"/>
                  </a:lnTo>
                  <a:lnTo>
                    <a:pt x="79879" y="9645"/>
                  </a:lnTo>
                  <a:lnTo>
                    <a:pt x="79965" y="8219"/>
                  </a:lnTo>
                  <a:lnTo>
                    <a:pt x="80069" y="6799"/>
                  </a:lnTo>
                  <a:lnTo>
                    <a:pt x="80174" y="5373"/>
                  </a:lnTo>
                  <a:lnTo>
                    <a:pt x="80297" y="3953"/>
                  </a:lnTo>
                  <a:lnTo>
                    <a:pt x="80426" y="2540"/>
                  </a:lnTo>
                  <a:lnTo>
                    <a:pt x="80567" y="1127"/>
                  </a:lnTo>
                  <a:lnTo>
                    <a:pt x="80567" y="1127"/>
                  </a:lnTo>
                  <a:lnTo>
                    <a:pt x="79332" y="1227"/>
                  </a:lnTo>
                  <a:lnTo>
                    <a:pt x="78090" y="1321"/>
                  </a:lnTo>
                  <a:lnTo>
                    <a:pt x="76849" y="1414"/>
                  </a:lnTo>
                  <a:lnTo>
                    <a:pt x="75601" y="1507"/>
                  </a:lnTo>
                  <a:lnTo>
                    <a:pt x="74360" y="1587"/>
                  </a:lnTo>
                  <a:lnTo>
                    <a:pt x="73112" y="1674"/>
                  </a:lnTo>
                  <a:lnTo>
                    <a:pt x="71865" y="1747"/>
                  </a:lnTo>
                  <a:lnTo>
                    <a:pt x="70611" y="1820"/>
                  </a:lnTo>
                  <a:lnTo>
                    <a:pt x="68103" y="1954"/>
                  </a:lnTo>
                  <a:lnTo>
                    <a:pt x="65596" y="2074"/>
                  </a:lnTo>
                  <a:lnTo>
                    <a:pt x="63076" y="2180"/>
                  </a:lnTo>
                  <a:lnTo>
                    <a:pt x="60556" y="2267"/>
                  </a:lnTo>
                  <a:lnTo>
                    <a:pt x="58030" y="2340"/>
                  </a:lnTo>
                  <a:lnTo>
                    <a:pt x="55504" y="2400"/>
                  </a:lnTo>
                  <a:lnTo>
                    <a:pt x="52972" y="2440"/>
                  </a:lnTo>
                  <a:lnTo>
                    <a:pt x="50440" y="2467"/>
                  </a:lnTo>
                  <a:lnTo>
                    <a:pt x="47902" y="2480"/>
                  </a:lnTo>
                  <a:lnTo>
                    <a:pt x="45364" y="2480"/>
                  </a:lnTo>
                  <a:lnTo>
                    <a:pt x="42825" y="2467"/>
                  </a:lnTo>
                  <a:lnTo>
                    <a:pt x="40287" y="2434"/>
                  </a:lnTo>
                  <a:lnTo>
                    <a:pt x="37755" y="2387"/>
                  </a:lnTo>
                  <a:lnTo>
                    <a:pt x="35217" y="2327"/>
                  </a:lnTo>
                  <a:lnTo>
                    <a:pt x="32678" y="2254"/>
                  </a:lnTo>
                  <a:lnTo>
                    <a:pt x="30146" y="2167"/>
                  </a:lnTo>
                  <a:lnTo>
                    <a:pt x="27614" y="2060"/>
                  </a:lnTo>
                  <a:lnTo>
                    <a:pt x="25088" y="1947"/>
                  </a:lnTo>
                  <a:lnTo>
                    <a:pt x="22562" y="1814"/>
                  </a:lnTo>
                  <a:lnTo>
                    <a:pt x="20043" y="1674"/>
                  </a:lnTo>
                  <a:lnTo>
                    <a:pt x="17529" y="1514"/>
                  </a:lnTo>
                  <a:lnTo>
                    <a:pt x="15015" y="1341"/>
                  </a:lnTo>
                  <a:lnTo>
                    <a:pt x="12514" y="1161"/>
                  </a:lnTo>
                  <a:lnTo>
                    <a:pt x="10013" y="961"/>
                  </a:lnTo>
                  <a:lnTo>
                    <a:pt x="7523" y="747"/>
                  </a:lnTo>
                  <a:lnTo>
                    <a:pt x="5041" y="521"/>
                  </a:lnTo>
                  <a:lnTo>
                    <a:pt x="2564" y="281"/>
                  </a:lnTo>
                  <a:lnTo>
                    <a:pt x="93" y="34"/>
                  </a:lnTo>
                  <a:lnTo>
                    <a:pt x="69" y="28"/>
                  </a:lnTo>
                  <a:lnTo>
                    <a:pt x="50" y="21"/>
                  </a:lnTo>
                  <a:lnTo>
                    <a:pt x="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 name="Google Shape;1051;p41"/>
            <p:cNvSpPr/>
            <p:nvPr/>
          </p:nvSpPr>
          <p:spPr>
            <a:xfrm>
              <a:off x="3018550" y="-5352050"/>
              <a:ext cx="1921675" cy="998125"/>
            </a:xfrm>
            <a:custGeom>
              <a:avLst/>
              <a:gdLst/>
              <a:ahLst/>
              <a:cxnLst/>
              <a:rect l="l" t="t" r="r" b="b"/>
              <a:pathLst>
                <a:path w="76867" h="39925" extrusionOk="0">
                  <a:moveTo>
                    <a:pt x="20915" y="14024"/>
                  </a:moveTo>
                  <a:lnTo>
                    <a:pt x="21185" y="14030"/>
                  </a:lnTo>
                  <a:lnTo>
                    <a:pt x="21321" y="14044"/>
                  </a:lnTo>
                  <a:lnTo>
                    <a:pt x="21450" y="14057"/>
                  </a:lnTo>
                  <a:lnTo>
                    <a:pt x="21585" y="14077"/>
                  </a:lnTo>
                  <a:lnTo>
                    <a:pt x="21720" y="14097"/>
                  </a:lnTo>
                  <a:lnTo>
                    <a:pt x="21769" y="14090"/>
                  </a:lnTo>
                  <a:lnTo>
                    <a:pt x="21794" y="14090"/>
                  </a:lnTo>
                  <a:lnTo>
                    <a:pt x="21812" y="14097"/>
                  </a:lnTo>
                  <a:lnTo>
                    <a:pt x="21935" y="14117"/>
                  </a:lnTo>
                  <a:lnTo>
                    <a:pt x="22058" y="14137"/>
                  </a:lnTo>
                  <a:lnTo>
                    <a:pt x="22175" y="14164"/>
                  </a:lnTo>
                  <a:lnTo>
                    <a:pt x="22292" y="14190"/>
                  </a:lnTo>
                  <a:lnTo>
                    <a:pt x="22519" y="14257"/>
                  </a:lnTo>
                  <a:lnTo>
                    <a:pt x="22740" y="14344"/>
                  </a:lnTo>
                  <a:lnTo>
                    <a:pt x="22955" y="14437"/>
                  </a:lnTo>
                  <a:lnTo>
                    <a:pt x="23164" y="14550"/>
                  </a:lnTo>
                  <a:lnTo>
                    <a:pt x="23367" y="14670"/>
                  </a:lnTo>
                  <a:lnTo>
                    <a:pt x="23564" y="14803"/>
                  </a:lnTo>
                  <a:lnTo>
                    <a:pt x="23748" y="14950"/>
                  </a:lnTo>
                  <a:lnTo>
                    <a:pt x="23927" y="15110"/>
                  </a:lnTo>
                  <a:lnTo>
                    <a:pt x="24099" y="15277"/>
                  </a:lnTo>
                  <a:lnTo>
                    <a:pt x="24265" y="15450"/>
                  </a:lnTo>
                  <a:lnTo>
                    <a:pt x="24418" y="15637"/>
                  </a:lnTo>
                  <a:lnTo>
                    <a:pt x="24566" y="15830"/>
                  </a:lnTo>
                  <a:lnTo>
                    <a:pt x="24707" y="16030"/>
                  </a:lnTo>
                  <a:lnTo>
                    <a:pt x="24836" y="16243"/>
                  </a:lnTo>
                  <a:lnTo>
                    <a:pt x="24959" y="16456"/>
                  </a:lnTo>
                  <a:lnTo>
                    <a:pt x="25076" y="16683"/>
                  </a:lnTo>
                  <a:lnTo>
                    <a:pt x="25180" y="16910"/>
                  </a:lnTo>
                  <a:lnTo>
                    <a:pt x="25279" y="17143"/>
                  </a:lnTo>
                  <a:lnTo>
                    <a:pt x="25365" y="17383"/>
                  </a:lnTo>
                  <a:lnTo>
                    <a:pt x="25445" y="17623"/>
                  </a:lnTo>
                  <a:lnTo>
                    <a:pt x="25512" y="17869"/>
                  </a:lnTo>
                  <a:lnTo>
                    <a:pt x="25574" y="18123"/>
                  </a:lnTo>
                  <a:lnTo>
                    <a:pt x="25629" y="18369"/>
                  </a:lnTo>
                  <a:lnTo>
                    <a:pt x="25672" y="18623"/>
                  </a:lnTo>
                  <a:lnTo>
                    <a:pt x="25703" y="18876"/>
                  </a:lnTo>
                  <a:lnTo>
                    <a:pt x="25727" y="19136"/>
                  </a:lnTo>
                  <a:lnTo>
                    <a:pt x="25740" y="19389"/>
                  </a:lnTo>
                  <a:lnTo>
                    <a:pt x="25740" y="19642"/>
                  </a:lnTo>
                  <a:lnTo>
                    <a:pt x="25733" y="19902"/>
                  </a:lnTo>
                  <a:lnTo>
                    <a:pt x="25715" y="20156"/>
                  </a:lnTo>
                  <a:lnTo>
                    <a:pt x="25684" y="20422"/>
                  </a:lnTo>
                  <a:lnTo>
                    <a:pt x="25641" y="20689"/>
                  </a:lnTo>
                  <a:lnTo>
                    <a:pt x="25580" y="20949"/>
                  </a:lnTo>
                  <a:lnTo>
                    <a:pt x="25512" y="21202"/>
                  </a:lnTo>
                  <a:lnTo>
                    <a:pt x="25438" y="21442"/>
                  </a:lnTo>
                  <a:lnTo>
                    <a:pt x="25346" y="21682"/>
                  </a:lnTo>
                  <a:lnTo>
                    <a:pt x="25248" y="21908"/>
                  </a:lnTo>
                  <a:lnTo>
                    <a:pt x="25137" y="22135"/>
                  </a:lnTo>
                  <a:lnTo>
                    <a:pt x="25020" y="22348"/>
                  </a:lnTo>
                  <a:lnTo>
                    <a:pt x="24891" y="22555"/>
                  </a:lnTo>
                  <a:lnTo>
                    <a:pt x="24756" y="22748"/>
                  </a:lnTo>
                  <a:lnTo>
                    <a:pt x="24609" y="22942"/>
                  </a:lnTo>
                  <a:lnTo>
                    <a:pt x="24455" y="23122"/>
                  </a:lnTo>
                  <a:lnTo>
                    <a:pt x="24289" y="23288"/>
                  </a:lnTo>
                  <a:lnTo>
                    <a:pt x="24117" y="23455"/>
                  </a:lnTo>
                  <a:lnTo>
                    <a:pt x="23945" y="23608"/>
                  </a:lnTo>
                  <a:lnTo>
                    <a:pt x="23761" y="23748"/>
                  </a:lnTo>
                  <a:lnTo>
                    <a:pt x="23564" y="23881"/>
                  </a:lnTo>
                  <a:lnTo>
                    <a:pt x="23367" y="24008"/>
                  </a:lnTo>
                  <a:lnTo>
                    <a:pt x="23164" y="24121"/>
                  </a:lnTo>
                  <a:lnTo>
                    <a:pt x="22955" y="24221"/>
                  </a:lnTo>
                  <a:lnTo>
                    <a:pt x="22740" y="24315"/>
                  </a:lnTo>
                  <a:lnTo>
                    <a:pt x="22525" y="24401"/>
                  </a:lnTo>
                  <a:lnTo>
                    <a:pt x="22298" y="24468"/>
                  </a:lnTo>
                  <a:lnTo>
                    <a:pt x="22070" y="24535"/>
                  </a:lnTo>
                  <a:lnTo>
                    <a:pt x="21843" y="24581"/>
                  </a:lnTo>
                  <a:lnTo>
                    <a:pt x="21610" y="24621"/>
                  </a:lnTo>
                  <a:lnTo>
                    <a:pt x="21370" y="24648"/>
                  </a:lnTo>
                  <a:lnTo>
                    <a:pt x="21130" y="24661"/>
                  </a:lnTo>
                  <a:lnTo>
                    <a:pt x="20884" y="24661"/>
                  </a:lnTo>
                  <a:lnTo>
                    <a:pt x="20638" y="24654"/>
                  </a:lnTo>
                  <a:lnTo>
                    <a:pt x="20393" y="24634"/>
                  </a:lnTo>
                  <a:lnTo>
                    <a:pt x="20153" y="24601"/>
                  </a:lnTo>
                  <a:lnTo>
                    <a:pt x="19913" y="24555"/>
                  </a:lnTo>
                  <a:lnTo>
                    <a:pt x="19674" y="24495"/>
                  </a:lnTo>
                  <a:lnTo>
                    <a:pt x="19440" y="24428"/>
                  </a:lnTo>
                  <a:lnTo>
                    <a:pt x="19213" y="24355"/>
                  </a:lnTo>
                  <a:lnTo>
                    <a:pt x="18985" y="24268"/>
                  </a:lnTo>
                  <a:lnTo>
                    <a:pt x="18764" y="24168"/>
                  </a:lnTo>
                  <a:lnTo>
                    <a:pt x="18549" y="24061"/>
                  </a:lnTo>
                  <a:lnTo>
                    <a:pt x="18334" y="23941"/>
                  </a:lnTo>
                  <a:lnTo>
                    <a:pt x="18131" y="23815"/>
                  </a:lnTo>
                  <a:lnTo>
                    <a:pt x="17928" y="23681"/>
                  </a:lnTo>
                  <a:lnTo>
                    <a:pt x="17731" y="23535"/>
                  </a:lnTo>
                  <a:lnTo>
                    <a:pt x="17547" y="23381"/>
                  </a:lnTo>
                  <a:lnTo>
                    <a:pt x="17363" y="23221"/>
                  </a:lnTo>
                  <a:lnTo>
                    <a:pt x="17191" y="23048"/>
                  </a:lnTo>
                  <a:lnTo>
                    <a:pt x="17025" y="22868"/>
                  </a:lnTo>
                  <a:lnTo>
                    <a:pt x="16871" y="22682"/>
                  </a:lnTo>
                  <a:lnTo>
                    <a:pt x="16724" y="22488"/>
                  </a:lnTo>
                  <a:lnTo>
                    <a:pt x="16582" y="22288"/>
                  </a:lnTo>
                  <a:lnTo>
                    <a:pt x="16453" y="22082"/>
                  </a:lnTo>
                  <a:lnTo>
                    <a:pt x="16330" y="21868"/>
                  </a:lnTo>
                  <a:lnTo>
                    <a:pt x="16220" y="21642"/>
                  </a:lnTo>
                  <a:lnTo>
                    <a:pt x="16121" y="21415"/>
                  </a:lnTo>
                  <a:lnTo>
                    <a:pt x="16035" y="21182"/>
                  </a:lnTo>
                  <a:lnTo>
                    <a:pt x="15955" y="20942"/>
                  </a:lnTo>
                  <a:lnTo>
                    <a:pt x="15894" y="20695"/>
                  </a:lnTo>
                  <a:lnTo>
                    <a:pt x="15839" y="20442"/>
                  </a:lnTo>
                  <a:lnTo>
                    <a:pt x="15796" y="20182"/>
                  </a:lnTo>
                  <a:lnTo>
                    <a:pt x="15771" y="19922"/>
                  </a:lnTo>
                  <a:lnTo>
                    <a:pt x="15759" y="19656"/>
                  </a:lnTo>
                  <a:lnTo>
                    <a:pt x="15759" y="19382"/>
                  </a:lnTo>
                  <a:lnTo>
                    <a:pt x="15771" y="19109"/>
                  </a:lnTo>
                  <a:lnTo>
                    <a:pt x="15783" y="18956"/>
                  </a:lnTo>
                  <a:lnTo>
                    <a:pt x="15802" y="18809"/>
                  </a:lnTo>
                  <a:lnTo>
                    <a:pt x="15826" y="18663"/>
                  </a:lnTo>
                  <a:lnTo>
                    <a:pt x="15851" y="18516"/>
                  </a:lnTo>
                  <a:lnTo>
                    <a:pt x="15875" y="18376"/>
                  </a:lnTo>
                  <a:lnTo>
                    <a:pt x="15912" y="18229"/>
                  </a:lnTo>
                  <a:lnTo>
                    <a:pt x="15986" y="17949"/>
                  </a:lnTo>
                  <a:lnTo>
                    <a:pt x="16072" y="17676"/>
                  </a:lnTo>
                  <a:lnTo>
                    <a:pt x="16170" y="17410"/>
                  </a:lnTo>
                  <a:lnTo>
                    <a:pt x="16281" y="17150"/>
                  </a:lnTo>
                  <a:lnTo>
                    <a:pt x="16404" y="16896"/>
                  </a:lnTo>
                  <a:lnTo>
                    <a:pt x="16539" y="16656"/>
                  </a:lnTo>
                  <a:lnTo>
                    <a:pt x="16687" y="16423"/>
                  </a:lnTo>
                  <a:lnTo>
                    <a:pt x="16846" y="16196"/>
                  </a:lnTo>
                  <a:lnTo>
                    <a:pt x="17012" y="15977"/>
                  </a:lnTo>
                  <a:lnTo>
                    <a:pt x="17184" y="15770"/>
                  </a:lnTo>
                  <a:lnTo>
                    <a:pt x="17369" y="15570"/>
                  </a:lnTo>
                  <a:lnTo>
                    <a:pt x="17566" y="15383"/>
                  </a:lnTo>
                  <a:lnTo>
                    <a:pt x="17768" y="15203"/>
                  </a:lnTo>
                  <a:lnTo>
                    <a:pt x="17977" y="15037"/>
                  </a:lnTo>
                  <a:lnTo>
                    <a:pt x="18192" y="14883"/>
                  </a:lnTo>
                  <a:lnTo>
                    <a:pt x="18414" y="14737"/>
                  </a:lnTo>
                  <a:lnTo>
                    <a:pt x="18647" y="14604"/>
                  </a:lnTo>
                  <a:lnTo>
                    <a:pt x="18881" y="14484"/>
                  </a:lnTo>
                  <a:lnTo>
                    <a:pt x="19120" y="14377"/>
                  </a:lnTo>
                  <a:lnTo>
                    <a:pt x="19366" y="14284"/>
                  </a:lnTo>
                  <a:lnTo>
                    <a:pt x="19618" y="14204"/>
                  </a:lnTo>
                  <a:lnTo>
                    <a:pt x="19870" y="14144"/>
                  </a:lnTo>
                  <a:lnTo>
                    <a:pt x="20128" y="14090"/>
                  </a:lnTo>
                  <a:lnTo>
                    <a:pt x="20386" y="14050"/>
                  </a:lnTo>
                  <a:lnTo>
                    <a:pt x="20651" y="14030"/>
                  </a:lnTo>
                  <a:lnTo>
                    <a:pt x="20915" y="14024"/>
                  </a:lnTo>
                  <a:close/>
                  <a:moveTo>
                    <a:pt x="56149" y="14504"/>
                  </a:moveTo>
                  <a:lnTo>
                    <a:pt x="56291" y="14510"/>
                  </a:lnTo>
                  <a:lnTo>
                    <a:pt x="56432" y="14524"/>
                  </a:lnTo>
                  <a:lnTo>
                    <a:pt x="56573" y="14537"/>
                  </a:lnTo>
                  <a:lnTo>
                    <a:pt x="56715" y="14557"/>
                  </a:lnTo>
                  <a:lnTo>
                    <a:pt x="56850" y="14584"/>
                  </a:lnTo>
                  <a:lnTo>
                    <a:pt x="56991" y="14610"/>
                  </a:lnTo>
                  <a:lnTo>
                    <a:pt x="57133" y="14644"/>
                  </a:lnTo>
                  <a:lnTo>
                    <a:pt x="57268" y="14677"/>
                  </a:lnTo>
                  <a:lnTo>
                    <a:pt x="57409" y="14724"/>
                  </a:lnTo>
                  <a:lnTo>
                    <a:pt x="57544" y="14770"/>
                  </a:lnTo>
                  <a:lnTo>
                    <a:pt x="57686" y="14823"/>
                  </a:lnTo>
                  <a:lnTo>
                    <a:pt x="57821" y="14877"/>
                  </a:lnTo>
                  <a:lnTo>
                    <a:pt x="57876" y="14903"/>
                  </a:lnTo>
                  <a:lnTo>
                    <a:pt x="57932" y="14937"/>
                  </a:lnTo>
                  <a:lnTo>
                    <a:pt x="57981" y="14970"/>
                  </a:lnTo>
                  <a:lnTo>
                    <a:pt x="58030" y="15003"/>
                  </a:lnTo>
                  <a:lnTo>
                    <a:pt x="58067" y="15043"/>
                  </a:lnTo>
                  <a:lnTo>
                    <a:pt x="58110" y="15090"/>
                  </a:lnTo>
                  <a:lnTo>
                    <a:pt x="58141" y="15130"/>
                  </a:lnTo>
                  <a:lnTo>
                    <a:pt x="58171" y="15177"/>
                  </a:lnTo>
                  <a:lnTo>
                    <a:pt x="58196" y="15223"/>
                  </a:lnTo>
                  <a:lnTo>
                    <a:pt x="58220" y="15277"/>
                  </a:lnTo>
                  <a:lnTo>
                    <a:pt x="58239" y="15330"/>
                  </a:lnTo>
                  <a:lnTo>
                    <a:pt x="58251" y="15377"/>
                  </a:lnTo>
                  <a:lnTo>
                    <a:pt x="58276" y="15483"/>
                  </a:lnTo>
                  <a:lnTo>
                    <a:pt x="58282" y="15590"/>
                  </a:lnTo>
                  <a:lnTo>
                    <a:pt x="58331" y="15543"/>
                  </a:lnTo>
                  <a:lnTo>
                    <a:pt x="58386" y="15497"/>
                  </a:lnTo>
                  <a:lnTo>
                    <a:pt x="58448" y="15457"/>
                  </a:lnTo>
                  <a:lnTo>
                    <a:pt x="58509" y="15430"/>
                  </a:lnTo>
                  <a:lnTo>
                    <a:pt x="58571" y="15403"/>
                  </a:lnTo>
                  <a:lnTo>
                    <a:pt x="58632" y="15383"/>
                  </a:lnTo>
                  <a:lnTo>
                    <a:pt x="58700" y="15377"/>
                  </a:lnTo>
                  <a:lnTo>
                    <a:pt x="58767" y="15377"/>
                  </a:lnTo>
                  <a:lnTo>
                    <a:pt x="58903" y="15390"/>
                  </a:lnTo>
                  <a:lnTo>
                    <a:pt x="59032" y="15410"/>
                  </a:lnTo>
                  <a:lnTo>
                    <a:pt x="59161" y="15437"/>
                  </a:lnTo>
                  <a:lnTo>
                    <a:pt x="59284" y="15470"/>
                  </a:lnTo>
                  <a:lnTo>
                    <a:pt x="59400" y="15510"/>
                  </a:lnTo>
                  <a:lnTo>
                    <a:pt x="59517" y="15557"/>
                  </a:lnTo>
                  <a:lnTo>
                    <a:pt x="59628" y="15610"/>
                  </a:lnTo>
                  <a:lnTo>
                    <a:pt x="59738" y="15670"/>
                  </a:lnTo>
                  <a:lnTo>
                    <a:pt x="59843" y="15730"/>
                  </a:lnTo>
                  <a:lnTo>
                    <a:pt x="59941" y="15803"/>
                  </a:lnTo>
                  <a:lnTo>
                    <a:pt x="60040" y="15877"/>
                  </a:lnTo>
                  <a:lnTo>
                    <a:pt x="60138" y="15957"/>
                  </a:lnTo>
                  <a:lnTo>
                    <a:pt x="60230" y="16037"/>
                  </a:lnTo>
                  <a:lnTo>
                    <a:pt x="60316" y="16130"/>
                  </a:lnTo>
                  <a:lnTo>
                    <a:pt x="60402" y="16223"/>
                  </a:lnTo>
                  <a:lnTo>
                    <a:pt x="60482" y="16316"/>
                  </a:lnTo>
                  <a:lnTo>
                    <a:pt x="60562" y="16423"/>
                  </a:lnTo>
                  <a:lnTo>
                    <a:pt x="60636" y="16530"/>
                  </a:lnTo>
                  <a:lnTo>
                    <a:pt x="60710" y="16636"/>
                  </a:lnTo>
                  <a:lnTo>
                    <a:pt x="60777" y="16750"/>
                  </a:lnTo>
                  <a:lnTo>
                    <a:pt x="60845" y="16870"/>
                  </a:lnTo>
                  <a:lnTo>
                    <a:pt x="60906" y="16990"/>
                  </a:lnTo>
                  <a:lnTo>
                    <a:pt x="60968" y="17110"/>
                  </a:lnTo>
                  <a:lnTo>
                    <a:pt x="61029" y="17236"/>
                  </a:lnTo>
                  <a:lnTo>
                    <a:pt x="61134" y="17503"/>
                  </a:lnTo>
                  <a:lnTo>
                    <a:pt x="61226" y="17769"/>
                  </a:lnTo>
                  <a:lnTo>
                    <a:pt x="61312" y="18049"/>
                  </a:lnTo>
                  <a:lnTo>
                    <a:pt x="61379" y="18336"/>
                  </a:lnTo>
                  <a:lnTo>
                    <a:pt x="61441" y="18629"/>
                  </a:lnTo>
                  <a:lnTo>
                    <a:pt x="61496" y="18929"/>
                  </a:lnTo>
                  <a:lnTo>
                    <a:pt x="61533" y="19229"/>
                  </a:lnTo>
                  <a:lnTo>
                    <a:pt x="61564" y="19536"/>
                  </a:lnTo>
                  <a:lnTo>
                    <a:pt x="61588" y="19836"/>
                  </a:lnTo>
                  <a:lnTo>
                    <a:pt x="61601" y="20136"/>
                  </a:lnTo>
                  <a:lnTo>
                    <a:pt x="61601" y="20435"/>
                  </a:lnTo>
                  <a:lnTo>
                    <a:pt x="61595" y="20735"/>
                  </a:lnTo>
                  <a:lnTo>
                    <a:pt x="61582" y="21022"/>
                  </a:lnTo>
                  <a:lnTo>
                    <a:pt x="61558" y="21309"/>
                  </a:lnTo>
                  <a:lnTo>
                    <a:pt x="61527" y="21589"/>
                  </a:lnTo>
                  <a:lnTo>
                    <a:pt x="61490" y="21855"/>
                  </a:lnTo>
                  <a:lnTo>
                    <a:pt x="61441" y="22108"/>
                  </a:lnTo>
                  <a:lnTo>
                    <a:pt x="61392" y="22355"/>
                  </a:lnTo>
                  <a:lnTo>
                    <a:pt x="61330" y="22588"/>
                  </a:lnTo>
                  <a:lnTo>
                    <a:pt x="61263" y="22808"/>
                  </a:lnTo>
                  <a:lnTo>
                    <a:pt x="61158" y="23095"/>
                  </a:lnTo>
                  <a:lnTo>
                    <a:pt x="61041" y="23375"/>
                  </a:lnTo>
                  <a:lnTo>
                    <a:pt x="60918" y="23648"/>
                  </a:lnTo>
                  <a:lnTo>
                    <a:pt x="60777" y="23901"/>
                  </a:lnTo>
                  <a:lnTo>
                    <a:pt x="60630" y="24155"/>
                  </a:lnTo>
                  <a:lnTo>
                    <a:pt x="60476" y="24388"/>
                  </a:lnTo>
                  <a:lnTo>
                    <a:pt x="60310" y="24614"/>
                  </a:lnTo>
                  <a:lnTo>
                    <a:pt x="60132" y="24828"/>
                  </a:lnTo>
                  <a:lnTo>
                    <a:pt x="59947" y="25028"/>
                  </a:lnTo>
                  <a:lnTo>
                    <a:pt x="59751" y="25221"/>
                  </a:lnTo>
                  <a:lnTo>
                    <a:pt x="59554" y="25401"/>
                  </a:lnTo>
                  <a:lnTo>
                    <a:pt x="59345" y="25568"/>
                  </a:lnTo>
                  <a:lnTo>
                    <a:pt x="59130" y="25721"/>
                  </a:lnTo>
                  <a:lnTo>
                    <a:pt x="58903" y="25868"/>
                  </a:lnTo>
                  <a:lnTo>
                    <a:pt x="58675" y="25994"/>
                  </a:lnTo>
                  <a:lnTo>
                    <a:pt x="58442" y="26114"/>
                  </a:lnTo>
                  <a:lnTo>
                    <a:pt x="58202" y="26221"/>
                  </a:lnTo>
                  <a:lnTo>
                    <a:pt x="57956" y="26314"/>
                  </a:lnTo>
                  <a:lnTo>
                    <a:pt x="57710" y="26394"/>
                  </a:lnTo>
                  <a:lnTo>
                    <a:pt x="57458" y="26461"/>
                  </a:lnTo>
                  <a:lnTo>
                    <a:pt x="57200" y="26514"/>
                  </a:lnTo>
                  <a:lnTo>
                    <a:pt x="56942" y="26561"/>
                  </a:lnTo>
                  <a:lnTo>
                    <a:pt x="56678" y="26587"/>
                  </a:lnTo>
                  <a:lnTo>
                    <a:pt x="56414" y="26601"/>
                  </a:lnTo>
                  <a:lnTo>
                    <a:pt x="56143" y="26601"/>
                  </a:lnTo>
                  <a:lnTo>
                    <a:pt x="55879" y="26594"/>
                  </a:lnTo>
                  <a:lnTo>
                    <a:pt x="55608" y="26567"/>
                  </a:lnTo>
                  <a:lnTo>
                    <a:pt x="55338" y="26527"/>
                  </a:lnTo>
                  <a:lnTo>
                    <a:pt x="55068" y="26474"/>
                  </a:lnTo>
                  <a:lnTo>
                    <a:pt x="54797" y="26401"/>
                  </a:lnTo>
                  <a:lnTo>
                    <a:pt x="54527" y="26321"/>
                  </a:lnTo>
                  <a:lnTo>
                    <a:pt x="54256" y="26221"/>
                  </a:lnTo>
                  <a:lnTo>
                    <a:pt x="54004" y="26114"/>
                  </a:lnTo>
                  <a:lnTo>
                    <a:pt x="53752" y="25994"/>
                  </a:lnTo>
                  <a:lnTo>
                    <a:pt x="53513" y="25868"/>
                  </a:lnTo>
                  <a:lnTo>
                    <a:pt x="53273" y="25721"/>
                  </a:lnTo>
                  <a:lnTo>
                    <a:pt x="53039" y="25568"/>
                  </a:lnTo>
                  <a:lnTo>
                    <a:pt x="52818" y="25408"/>
                  </a:lnTo>
                  <a:lnTo>
                    <a:pt x="52597" y="25234"/>
                  </a:lnTo>
                  <a:lnTo>
                    <a:pt x="52388" y="25054"/>
                  </a:lnTo>
                  <a:lnTo>
                    <a:pt x="52185" y="24861"/>
                  </a:lnTo>
                  <a:lnTo>
                    <a:pt x="51989" y="24668"/>
                  </a:lnTo>
                  <a:lnTo>
                    <a:pt x="51804" y="24455"/>
                  </a:lnTo>
                  <a:lnTo>
                    <a:pt x="51626" y="24241"/>
                  </a:lnTo>
                  <a:lnTo>
                    <a:pt x="51460" y="24021"/>
                  </a:lnTo>
                  <a:lnTo>
                    <a:pt x="51300" y="23788"/>
                  </a:lnTo>
                  <a:lnTo>
                    <a:pt x="51153" y="23555"/>
                  </a:lnTo>
                  <a:lnTo>
                    <a:pt x="51017" y="23308"/>
                  </a:lnTo>
                  <a:lnTo>
                    <a:pt x="50888" y="23062"/>
                  </a:lnTo>
                  <a:lnTo>
                    <a:pt x="50772" y="22808"/>
                  </a:lnTo>
                  <a:lnTo>
                    <a:pt x="50667" y="22548"/>
                  </a:lnTo>
                  <a:lnTo>
                    <a:pt x="50575" y="22282"/>
                  </a:lnTo>
                  <a:lnTo>
                    <a:pt x="50495" y="22015"/>
                  </a:lnTo>
                  <a:lnTo>
                    <a:pt x="50427" y="21735"/>
                  </a:lnTo>
                  <a:lnTo>
                    <a:pt x="50378" y="21462"/>
                  </a:lnTo>
                  <a:lnTo>
                    <a:pt x="50335" y="21175"/>
                  </a:lnTo>
                  <a:lnTo>
                    <a:pt x="50311" y="20895"/>
                  </a:lnTo>
                  <a:lnTo>
                    <a:pt x="50298" y="20609"/>
                  </a:lnTo>
                  <a:lnTo>
                    <a:pt x="50298" y="20462"/>
                  </a:lnTo>
                  <a:lnTo>
                    <a:pt x="50298" y="20316"/>
                  </a:lnTo>
                  <a:lnTo>
                    <a:pt x="50305" y="20169"/>
                  </a:lnTo>
                  <a:lnTo>
                    <a:pt x="50317" y="20022"/>
                  </a:lnTo>
                  <a:lnTo>
                    <a:pt x="50329" y="19876"/>
                  </a:lnTo>
                  <a:lnTo>
                    <a:pt x="50348" y="19729"/>
                  </a:lnTo>
                  <a:lnTo>
                    <a:pt x="50372" y="19582"/>
                  </a:lnTo>
                  <a:lnTo>
                    <a:pt x="50397" y="19436"/>
                  </a:lnTo>
                  <a:lnTo>
                    <a:pt x="50427" y="19289"/>
                  </a:lnTo>
                  <a:lnTo>
                    <a:pt x="50458" y="19136"/>
                  </a:lnTo>
                  <a:lnTo>
                    <a:pt x="50495" y="18989"/>
                  </a:lnTo>
                  <a:lnTo>
                    <a:pt x="50538" y="18843"/>
                  </a:lnTo>
                  <a:lnTo>
                    <a:pt x="50587" y="18696"/>
                  </a:lnTo>
                  <a:lnTo>
                    <a:pt x="50636" y="18549"/>
                  </a:lnTo>
                  <a:lnTo>
                    <a:pt x="50686" y="18409"/>
                  </a:lnTo>
                  <a:lnTo>
                    <a:pt x="50741" y="18263"/>
                  </a:lnTo>
                  <a:lnTo>
                    <a:pt x="50802" y="18123"/>
                  </a:lnTo>
                  <a:lnTo>
                    <a:pt x="50864" y="17983"/>
                  </a:lnTo>
                  <a:lnTo>
                    <a:pt x="50999" y="17716"/>
                  </a:lnTo>
                  <a:lnTo>
                    <a:pt x="51147" y="17450"/>
                  </a:lnTo>
                  <a:lnTo>
                    <a:pt x="51306" y="17196"/>
                  </a:lnTo>
                  <a:lnTo>
                    <a:pt x="51478" y="16950"/>
                  </a:lnTo>
                  <a:lnTo>
                    <a:pt x="51663" y="16716"/>
                  </a:lnTo>
                  <a:lnTo>
                    <a:pt x="51853" y="16490"/>
                  </a:lnTo>
                  <a:lnTo>
                    <a:pt x="52056" y="16270"/>
                  </a:lnTo>
                  <a:lnTo>
                    <a:pt x="52265" y="16063"/>
                  </a:lnTo>
                  <a:lnTo>
                    <a:pt x="52486" y="15870"/>
                  </a:lnTo>
                  <a:lnTo>
                    <a:pt x="52714" y="15683"/>
                  </a:lnTo>
                  <a:lnTo>
                    <a:pt x="52947" y="15517"/>
                  </a:lnTo>
                  <a:lnTo>
                    <a:pt x="53193" y="15350"/>
                  </a:lnTo>
                  <a:lnTo>
                    <a:pt x="53439" y="15203"/>
                  </a:lnTo>
                  <a:lnTo>
                    <a:pt x="53697" y="15070"/>
                  </a:lnTo>
                  <a:lnTo>
                    <a:pt x="53955" y="14950"/>
                  </a:lnTo>
                  <a:lnTo>
                    <a:pt x="54219" y="14843"/>
                  </a:lnTo>
                  <a:lnTo>
                    <a:pt x="54484" y="14750"/>
                  </a:lnTo>
                  <a:lnTo>
                    <a:pt x="54760" y="14670"/>
                  </a:lnTo>
                  <a:lnTo>
                    <a:pt x="55031" y="14604"/>
                  </a:lnTo>
                  <a:lnTo>
                    <a:pt x="55307" y="14557"/>
                  </a:lnTo>
                  <a:lnTo>
                    <a:pt x="55449" y="14537"/>
                  </a:lnTo>
                  <a:lnTo>
                    <a:pt x="55590" y="14524"/>
                  </a:lnTo>
                  <a:lnTo>
                    <a:pt x="55731" y="14510"/>
                  </a:lnTo>
                  <a:lnTo>
                    <a:pt x="55867" y="14504"/>
                  </a:lnTo>
                  <a:close/>
                  <a:moveTo>
                    <a:pt x="36691" y="0"/>
                  </a:moveTo>
                  <a:lnTo>
                    <a:pt x="35032" y="7"/>
                  </a:lnTo>
                  <a:lnTo>
                    <a:pt x="33379" y="14"/>
                  </a:lnTo>
                  <a:lnTo>
                    <a:pt x="31726" y="27"/>
                  </a:lnTo>
                  <a:lnTo>
                    <a:pt x="30072" y="47"/>
                  </a:lnTo>
                  <a:lnTo>
                    <a:pt x="28413" y="67"/>
                  </a:lnTo>
                  <a:lnTo>
                    <a:pt x="26760" y="94"/>
                  </a:lnTo>
                  <a:lnTo>
                    <a:pt x="25107" y="134"/>
                  </a:lnTo>
                  <a:lnTo>
                    <a:pt x="23453" y="167"/>
                  </a:lnTo>
                  <a:lnTo>
                    <a:pt x="21800" y="214"/>
                  </a:lnTo>
                  <a:lnTo>
                    <a:pt x="20141" y="267"/>
                  </a:lnTo>
                  <a:lnTo>
                    <a:pt x="18487" y="320"/>
                  </a:lnTo>
                  <a:lnTo>
                    <a:pt x="16828" y="380"/>
                  </a:lnTo>
                  <a:lnTo>
                    <a:pt x="15175" y="454"/>
                  </a:lnTo>
                  <a:lnTo>
                    <a:pt x="13515" y="527"/>
                  </a:lnTo>
                  <a:lnTo>
                    <a:pt x="11856" y="607"/>
                  </a:lnTo>
                  <a:lnTo>
                    <a:pt x="10190" y="694"/>
                  </a:lnTo>
                  <a:lnTo>
                    <a:pt x="8531" y="787"/>
                  </a:lnTo>
                  <a:lnTo>
                    <a:pt x="6866" y="887"/>
                  </a:lnTo>
                  <a:lnTo>
                    <a:pt x="5200" y="993"/>
                  </a:lnTo>
                  <a:lnTo>
                    <a:pt x="3535" y="1107"/>
                  </a:lnTo>
                  <a:lnTo>
                    <a:pt x="3424" y="1107"/>
                  </a:lnTo>
                  <a:lnTo>
                    <a:pt x="3319" y="1100"/>
                  </a:lnTo>
                  <a:lnTo>
                    <a:pt x="3215" y="1073"/>
                  </a:lnTo>
                  <a:lnTo>
                    <a:pt x="3123" y="1040"/>
                  </a:lnTo>
                  <a:lnTo>
                    <a:pt x="3031" y="1000"/>
                  </a:lnTo>
                  <a:lnTo>
                    <a:pt x="2945" y="953"/>
                  </a:lnTo>
                  <a:lnTo>
                    <a:pt x="2865" y="893"/>
                  </a:lnTo>
                  <a:lnTo>
                    <a:pt x="2785" y="827"/>
                  </a:lnTo>
                  <a:lnTo>
                    <a:pt x="2643" y="3233"/>
                  </a:lnTo>
                  <a:lnTo>
                    <a:pt x="2508" y="5632"/>
                  </a:lnTo>
                  <a:lnTo>
                    <a:pt x="2238" y="10451"/>
                  </a:lnTo>
                  <a:lnTo>
                    <a:pt x="1967" y="15270"/>
                  </a:lnTo>
                  <a:lnTo>
                    <a:pt x="1826" y="17676"/>
                  </a:lnTo>
                  <a:lnTo>
                    <a:pt x="1678" y="20089"/>
                  </a:lnTo>
                  <a:lnTo>
                    <a:pt x="1525" y="22495"/>
                  </a:lnTo>
                  <a:lnTo>
                    <a:pt x="1353" y="24901"/>
                  </a:lnTo>
                  <a:lnTo>
                    <a:pt x="1174" y="27307"/>
                  </a:lnTo>
                  <a:lnTo>
                    <a:pt x="1076" y="28507"/>
                  </a:lnTo>
                  <a:lnTo>
                    <a:pt x="978" y="29713"/>
                  </a:lnTo>
                  <a:lnTo>
                    <a:pt x="873" y="30913"/>
                  </a:lnTo>
                  <a:lnTo>
                    <a:pt x="763" y="32113"/>
                  </a:lnTo>
                  <a:lnTo>
                    <a:pt x="652" y="33312"/>
                  </a:lnTo>
                  <a:lnTo>
                    <a:pt x="535" y="34512"/>
                  </a:lnTo>
                  <a:lnTo>
                    <a:pt x="406" y="35705"/>
                  </a:lnTo>
                  <a:lnTo>
                    <a:pt x="277" y="36905"/>
                  </a:lnTo>
                  <a:lnTo>
                    <a:pt x="142" y="38098"/>
                  </a:lnTo>
                  <a:lnTo>
                    <a:pt x="1" y="39298"/>
                  </a:lnTo>
                  <a:lnTo>
                    <a:pt x="136" y="39264"/>
                  </a:lnTo>
                  <a:lnTo>
                    <a:pt x="203" y="39251"/>
                  </a:lnTo>
                  <a:lnTo>
                    <a:pt x="277" y="39244"/>
                  </a:lnTo>
                  <a:lnTo>
                    <a:pt x="2650" y="39304"/>
                  </a:lnTo>
                  <a:lnTo>
                    <a:pt x="5028" y="39364"/>
                  </a:lnTo>
                  <a:lnTo>
                    <a:pt x="7400" y="39411"/>
                  </a:lnTo>
                  <a:lnTo>
                    <a:pt x="9779" y="39451"/>
                  </a:lnTo>
                  <a:lnTo>
                    <a:pt x="12151" y="39484"/>
                  </a:lnTo>
                  <a:lnTo>
                    <a:pt x="14523" y="39511"/>
                  </a:lnTo>
                  <a:lnTo>
                    <a:pt x="16902" y="39538"/>
                  </a:lnTo>
                  <a:lnTo>
                    <a:pt x="19274" y="39558"/>
                  </a:lnTo>
                  <a:lnTo>
                    <a:pt x="24025" y="39584"/>
                  </a:lnTo>
                  <a:lnTo>
                    <a:pt x="28776" y="39604"/>
                  </a:lnTo>
                  <a:lnTo>
                    <a:pt x="33520" y="39611"/>
                  </a:lnTo>
                  <a:lnTo>
                    <a:pt x="43022" y="39611"/>
                  </a:lnTo>
                  <a:lnTo>
                    <a:pt x="47766" y="39618"/>
                  </a:lnTo>
                  <a:lnTo>
                    <a:pt x="52517" y="39631"/>
                  </a:lnTo>
                  <a:lnTo>
                    <a:pt x="57262" y="39651"/>
                  </a:lnTo>
                  <a:lnTo>
                    <a:pt x="59640" y="39671"/>
                  </a:lnTo>
                  <a:lnTo>
                    <a:pt x="62012" y="39691"/>
                  </a:lnTo>
                  <a:lnTo>
                    <a:pt x="64385" y="39711"/>
                  </a:lnTo>
                  <a:lnTo>
                    <a:pt x="66757" y="39744"/>
                  </a:lnTo>
                  <a:lnTo>
                    <a:pt x="69129" y="39778"/>
                  </a:lnTo>
                  <a:lnTo>
                    <a:pt x="71508" y="39824"/>
                  </a:lnTo>
                  <a:lnTo>
                    <a:pt x="73880" y="39871"/>
                  </a:lnTo>
                  <a:lnTo>
                    <a:pt x="76252" y="39924"/>
                  </a:lnTo>
                  <a:lnTo>
                    <a:pt x="76252" y="39924"/>
                  </a:lnTo>
                  <a:lnTo>
                    <a:pt x="76222" y="39778"/>
                  </a:lnTo>
                  <a:lnTo>
                    <a:pt x="76209" y="39698"/>
                  </a:lnTo>
                  <a:lnTo>
                    <a:pt x="76209" y="39611"/>
                  </a:lnTo>
                  <a:lnTo>
                    <a:pt x="76388" y="35925"/>
                  </a:lnTo>
                  <a:lnTo>
                    <a:pt x="76474" y="34079"/>
                  </a:lnTo>
                  <a:lnTo>
                    <a:pt x="76554" y="32239"/>
                  </a:lnTo>
                  <a:lnTo>
                    <a:pt x="76627" y="30393"/>
                  </a:lnTo>
                  <a:lnTo>
                    <a:pt x="76695" y="28554"/>
                  </a:lnTo>
                  <a:lnTo>
                    <a:pt x="76750" y="26714"/>
                  </a:lnTo>
                  <a:lnTo>
                    <a:pt x="76799" y="24868"/>
                  </a:lnTo>
                  <a:lnTo>
                    <a:pt x="76830" y="23028"/>
                  </a:lnTo>
                  <a:lnTo>
                    <a:pt x="76855" y="21189"/>
                  </a:lnTo>
                  <a:lnTo>
                    <a:pt x="76867" y="19342"/>
                  </a:lnTo>
                  <a:lnTo>
                    <a:pt x="76861" y="18423"/>
                  </a:lnTo>
                  <a:lnTo>
                    <a:pt x="76861" y="17496"/>
                  </a:lnTo>
                  <a:lnTo>
                    <a:pt x="76849" y="16576"/>
                  </a:lnTo>
                  <a:lnTo>
                    <a:pt x="76836" y="15657"/>
                  </a:lnTo>
                  <a:lnTo>
                    <a:pt x="76818" y="14730"/>
                  </a:lnTo>
                  <a:lnTo>
                    <a:pt x="76799" y="13810"/>
                  </a:lnTo>
                  <a:lnTo>
                    <a:pt x="76775" y="12884"/>
                  </a:lnTo>
                  <a:lnTo>
                    <a:pt x="76744" y="11964"/>
                  </a:lnTo>
                  <a:lnTo>
                    <a:pt x="76707" y="11038"/>
                  </a:lnTo>
                  <a:lnTo>
                    <a:pt x="76664" y="10118"/>
                  </a:lnTo>
                  <a:lnTo>
                    <a:pt x="76621" y="9065"/>
                  </a:lnTo>
                  <a:lnTo>
                    <a:pt x="76590" y="8078"/>
                  </a:lnTo>
                  <a:lnTo>
                    <a:pt x="76560" y="7159"/>
                  </a:lnTo>
                  <a:lnTo>
                    <a:pt x="76535" y="6719"/>
                  </a:lnTo>
                  <a:lnTo>
                    <a:pt x="76517" y="6299"/>
                  </a:lnTo>
                  <a:lnTo>
                    <a:pt x="76486" y="5899"/>
                  </a:lnTo>
                  <a:lnTo>
                    <a:pt x="76449" y="5512"/>
                  </a:lnTo>
                  <a:lnTo>
                    <a:pt x="76406" y="5139"/>
                  </a:lnTo>
                  <a:lnTo>
                    <a:pt x="76357" y="4779"/>
                  </a:lnTo>
                  <a:lnTo>
                    <a:pt x="76289" y="4439"/>
                  </a:lnTo>
                  <a:lnTo>
                    <a:pt x="76259" y="4273"/>
                  </a:lnTo>
                  <a:lnTo>
                    <a:pt x="76216" y="4113"/>
                  </a:lnTo>
                  <a:lnTo>
                    <a:pt x="76173" y="3959"/>
                  </a:lnTo>
                  <a:lnTo>
                    <a:pt x="76130" y="3806"/>
                  </a:lnTo>
                  <a:lnTo>
                    <a:pt x="76080" y="3653"/>
                  </a:lnTo>
                  <a:lnTo>
                    <a:pt x="76025" y="3506"/>
                  </a:lnTo>
                  <a:lnTo>
                    <a:pt x="75970" y="3366"/>
                  </a:lnTo>
                  <a:lnTo>
                    <a:pt x="75908" y="3226"/>
                  </a:lnTo>
                  <a:lnTo>
                    <a:pt x="75847" y="3086"/>
                  </a:lnTo>
                  <a:lnTo>
                    <a:pt x="75773" y="2960"/>
                  </a:lnTo>
                  <a:lnTo>
                    <a:pt x="75699" y="2826"/>
                  </a:lnTo>
                  <a:lnTo>
                    <a:pt x="75619" y="2706"/>
                  </a:lnTo>
                  <a:lnTo>
                    <a:pt x="75540" y="2580"/>
                  </a:lnTo>
                  <a:lnTo>
                    <a:pt x="75447" y="2466"/>
                  </a:lnTo>
                  <a:lnTo>
                    <a:pt x="75355" y="2346"/>
                  </a:lnTo>
                  <a:lnTo>
                    <a:pt x="75257" y="2240"/>
                  </a:lnTo>
                  <a:lnTo>
                    <a:pt x="75152" y="2133"/>
                  </a:lnTo>
                  <a:lnTo>
                    <a:pt x="75042" y="2027"/>
                  </a:lnTo>
                  <a:lnTo>
                    <a:pt x="74925" y="1927"/>
                  </a:lnTo>
                  <a:lnTo>
                    <a:pt x="74802" y="1827"/>
                  </a:lnTo>
                  <a:lnTo>
                    <a:pt x="74673" y="1733"/>
                  </a:lnTo>
                  <a:lnTo>
                    <a:pt x="74538" y="1647"/>
                  </a:lnTo>
                  <a:lnTo>
                    <a:pt x="74396" y="1560"/>
                  </a:lnTo>
                  <a:lnTo>
                    <a:pt x="74249" y="1473"/>
                  </a:lnTo>
                  <a:lnTo>
                    <a:pt x="74089" y="1393"/>
                  </a:lnTo>
                  <a:lnTo>
                    <a:pt x="73929" y="1313"/>
                  </a:lnTo>
                  <a:lnTo>
                    <a:pt x="73757" y="1240"/>
                  </a:lnTo>
                  <a:lnTo>
                    <a:pt x="73579" y="1167"/>
                  </a:lnTo>
                  <a:lnTo>
                    <a:pt x="73395" y="1100"/>
                  </a:lnTo>
                  <a:lnTo>
                    <a:pt x="73204" y="1033"/>
                  </a:lnTo>
                  <a:lnTo>
                    <a:pt x="73007" y="973"/>
                  </a:lnTo>
                  <a:lnTo>
                    <a:pt x="72798" y="913"/>
                  </a:lnTo>
                  <a:lnTo>
                    <a:pt x="72583" y="860"/>
                  </a:lnTo>
                  <a:lnTo>
                    <a:pt x="72356" y="807"/>
                  </a:lnTo>
                  <a:lnTo>
                    <a:pt x="72122" y="760"/>
                  </a:lnTo>
                  <a:lnTo>
                    <a:pt x="71883" y="714"/>
                  </a:lnTo>
                  <a:lnTo>
                    <a:pt x="71631" y="667"/>
                  </a:lnTo>
                  <a:lnTo>
                    <a:pt x="71373" y="627"/>
                  </a:lnTo>
                  <a:lnTo>
                    <a:pt x="70924" y="567"/>
                  </a:lnTo>
                  <a:lnTo>
                    <a:pt x="70475" y="514"/>
                  </a:lnTo>
                  <a:lnTo>
                    <a:pt x="70027" y="460"/>
                  </a:lnTo>
                  <a:lnTo>
                    <a:pt x="69572" y="420"/>
                  </a:lnTo>
                  <a:lnTo>
                    <a:pt x="69117" y="380"/>
                  </a:lnTo>
                  <a:lnTo>
                    <a:pt x="68656" y="347"/>
                  </a:lnTo>
                  <a:lnTo>
                    <a:pt x="68201" y="320"/>
                  </a:lnTo>
                  <a:lnTo>
                    <a:pt x="67740" y="294"/>
                  </a:lnTo>
                  <a:lnTo>
                    <a:pt x="67273" y="274"/>
                  </a:lnTo>
                  <a:lnTo>
                    <a:pt x="66812" y="260"/>
                  </a:lnTo>
                  <a:lnTo>
                    <a:pt x="65884" y="240"/>
                  </a:lnTo>
                  <a:lnTo>
                    <a:pt x="64950" y="227"/>
                  </a:lnTo>
                  <a:lnTo>
                    <a:pt x="64016" y="227"/>
                  </a:lnTo>
                  <a:lnTo>
                    <a:pt x="63082" y="234"/>
                  </a:lnTo>
                  <a:lnTo>
                    <a:pt x="62148" y="247"/>
                  </a:lnTo>
                  <a:lnTo>
                    <a:pt x="60292" y="274"/>
                  </a:lnTo>
                  <a:lnTo>
                    <a:pt x="59364" y="280"/>
                  </a:lnTo>
                  <a:lnTo>
                    <a:pt x="58448" y="287"/>
                  </a:lnTo>
                  <a:lnTo>
                    <a:pt x="57532" y="280"/>
                  </a:lnTo>
                  <a:lnTo>
                    <a:pt x="56629" y="260"/>
                  </a:lnTo>
                  <a:lnTo>
                    <a:pt x="53291" y="187"/>
                  </a:lnTo>
                  <a:lnTo>
                    <a:pt x="49960" y="120"/>
                  </a:lnTo>
                  <a:lnTo>
                    <a:pt x="46635" y="67"/>
                  </a:lnTo>
                  <a:lnTo>
                    <a:pt x="43317" y="27"/>
                  </a:lnTo>
                  <a:lnTo>
                    <a:pt x="41657" y="14"/>
                  </a:lnTo>
                  <a:lnTo>
                    <a:pt x="39998" y="7"/>
                  </a:lnTo>
                  <a:lnTo>
                    <a:pt x="38345"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 name="Google Shape;1052;p41"/>
            <p:cNvSpPr/>
            <p:nvPr/>
          </p:nvSpPr>
          <p:spPr>
            <a:xfrm>
              <a:off x="3181875" y="-3143250"/>
              <a:ext cx="1557700" cy="1015275"/>
            </a:xfrm>
            <a:custGeom>
              <a:avLst/>
              <a:gdLst/>
              <a:ahLst/>
              <a:cxnLst/>
              <a:rect l="l" t="t" r="r" b="b"/>
              <a:pathLst>
                <a:path w="62308" h="40611" extrusionOk="0">
                  <a:moveTo>
                    <a:pt x="60052" y="2580"/>
                  </a:moveTo>
                  <a:lnTo>
                    <a:pt x="60027" y="4486"/>
                  </a:lnTo>
                  <a:lnTo>
                    <a:pt x="60015" y="6392"/>
                  </a:lnTo>
                  <a:lnTo>
                    <a:pt x="60009" y="8292"/>
                  </a:lnTo>
                  <a:lnTo>
                    <a:pt x="60003" y="10198"/>
                  </a:lnTo>
                  <a:lnTo>
                    <a:pt x="59991" y="14004"/>
                  </a:lnTo>
                  <a:lnTo>
                    <a:pt x="59978" y="15910"/>
                  </a:lnTo>
                  <a:lnTo>
                    <a:pt x="59960" y="17810"/>
                  </a:lnTo>
                  <a:lnTo>
                    <a:pt x="59960" y="18203"/>
                  </a:lnTo>
                  <a:lnTo>
                    <a:pt x="59966" y="18623"/>
                  </a:lnTo>
                  <a:lnTo>
                    <a:pt x="59978" y="19056"/>
                  </a:lnTo>
                  <a:lnTo>
                    <a:pt x="59991" y="19516"/>
                  </a:lnTo>
                  <a:lnTo>
                    <a:pt x="60034" y="20489"/>
                  </a:lnTo>
                  <a:lnTo>
                    <a:pt x="60089" y="21515"/>
                  </a:lnTo>
                  <a:lnTo>
                    <a:pt x="60144" y="22595"/>
                  </a:lnTo>
                  <a:lnTo>
                    <a:pt x="60199" y="23708"/>
                  </a:lnTo>
                  <a:lnTo>
                    <a:pt x="60249" y="24835"/>
                  </a:lnTo>
                  <a:lnTo>
                    <a:pt x="60273" y="25408"/>
                  </a:lnTo>
                  <a:lnTo>
                    <a:pt x="60292" y="25974"/>
                  </a:lnTo>
                  <a:lnTo>
                    <a:pt x="60304" y="26541"/>
                  </a:lnTo>
                  <a:lnTo>
                    <a:pt x="60310" y="27107"/>
                  </a:lnTo>
                  <a:lnTo>
                    <a:pt x="60310" y="27667"/>
                  </a:lnTo>
                  <a:lnTo>
                    <a:pt x="60304" y="28221"/>
                  </a:lnTo>
                  <a:lnTo>
                    <a:pt x="60292" y="28767"/>
                  </a:lnTo>
                  <a:lnTo>
                    <a:pt x="60273" y="29300"/>
                  </a:lnTo>
                  <a:lnTo>
                    <a:pt x="60242" y="29827"/>
                  </a:lnTo>
                  <a:lnTo>
                    <a:pt x="60206" y="30333"/>
                  </a:lnTo>
                  <a:lnTo>
                    <a:pt x="60156" y="30833"/>
                  </a:lnTo>
                  <a:lnTo>
                    <a:pt x="60095" y="31313"/>
                  </a:lnTo>
                  <a:lnTo>
                    <a:pt x="60064" y="31546"/>
                  </a:lnTo>
                  <a:lnTo>
                    <a:pt x="60027" y="31773"/>
                  </a:lnTo>
                  <a:lnTo>
                    <a:pt x="59984" y="32000"/>
                  </a:lnTo>
                  <a:lnTo>
                    <a:pt x="59941" y="32213"/>
                  </a:lnTo>
                  <a:lnTo>
                    <a:pt x="59898" y="32426"/>
                  </a:lnTo>
                  <a:lnTo>
                    <a:pt x="59849" y="32633"/>
                  </a:lnTo>
                  <a:lnTo>
                    <a:pt x="59794" y="32839"/>
                  </a:lnTo>
                  <a:lnTo>
                    <a:pt x="59739" y="33033"/>
                  </a:lnTo>
                  <a:lnTo>
                    <a:pt x="59677" y="33226"/>
                  </a:lnTo>
                  <a:lnTo>
                    <a:pt x="59609" y="33406"/>
                  </a:lnTo>
                  <a:lnTo>
                    <a:pt x="59542" y="33586"/>
                  </a:lnTo>
                  <a:lnTo>
                    <a:pt x="59474" y="33753"/>
                  </a:lnTo>
                  <a:lnTo>
                    <a:pt x="59388" y="33926"/>
                  </a:lnTo>
                  <a:lnTo>
                    <a:pt x="59302" y="34099"/>
                  </a:lnTo>
                  <a:lnTo>
                    <a:pt x="59210" y="34266"/>
                  </a:lnTo>
                  <a:lnTo>
                    <a:pt x="59112" y="34426"/>
                  </a:lnTo>
                  <a:lnTo>
                    <a:pt x="59007" y="34586"/>
                  </a:lnTo>
                  <a:lnTo>
                    <a:pt x="58897" y="34739"/>
                  </a:lnTo>
                  <a:lnTo>
                    <a:pt x="58786" y="34892"/>
                  </a:lnTo>
                  <a:lnTo>
                    <a:pt x="58663" y="35039"/>
                  </a:lnTo>
                  <a:lnTo>
                    <a:pt x="58540" y="35186"/>
                  </a:lnTo>
                  <a:lnTo>
                    <a:pt x="58411" y="35326"/>
                  </a:lnTo>
                  <a:lnTo>
                    <a:pt x="58276" y="35459"/>
                  </a:lnTo>
                  <a:lnTo>
                    <a:pt x="58134" y="35592"/>
                  </a:lnTo>
                  <a:lnTo>
                    <a:pt x="57987" y="35725"/>
                  </a:lnTo>
                  <a:lnTo>
                    <a:pt x="57839" y="35852"/>
                  </a:lnTo>
                  <a:lnTo>
                    <a:pt x="57686" y="35972"/>
                  </a:lnTo>
                  <a:lnTo>
                    <a:pt x="57526" y="36092"/>
                  </a:lnTo>
                  <a:lnTo>
                    <a:pt x="57366" y="36205"/>
                  </a:lnTo>
                  <a:lnTo>
                    <a:pt x="57194" y="36319"/>
                  </a:lnTo>
                  <a:lnTo>
                    <a:pt x="57022" y="36432"/>
                  </a:lnTo>
                  <a:lnTo>
                    <a:pt x="56850" y="36539"/>
                  </a:lnTo>
                  <a:lnTo>
                    <a:pt x="56666" y="36639"/>
                  </a:lnTo>
                  <a:lnTo>
                    <a:pt x="56481" y="36739"/>
                  </a:lnTo>
                  <a:lnTo>
                    <a:pt x="56291" y="36838"/>
                  </a:lnTo>
                  <a:lnTo>
                    <a:pt x="56100" y="36932"/>
                  </a:lnTo>
                  <a:lnTo>
                    <a:pt x="55904" y="37025"/>
                  </a:lnTo>
                  <a:lnTo>
                    <a:pt x="55707" y="37112"/>
                  </a:lnTo>
                  <a:lnTo>
                    <a:pt x="55498" y="37198"/>
                  </a:lnTo>
                  <a:lnTo>
                    <a:pt x="55295" y="37278"/>
                  </a:lnTo>
                  <a:lnTo>
                    <a:pt x="54865" y="37438"/>
                  </a:lnTo>
                  <a:lnTo>
                    <a:pt x="54429" y="37585"/>
                  </a:lnTo>
                  <a:lnTo>
                    <a:pt x="53974" y="37718"/>
                  </a:lnTo>
                  <a:lnTo>
                    <a:pt x="53513" y="37838"/>
                  </a:lnTo>
                  <a:lnTo>
                    <a:pt x="53040" y="37958"/>
                  </a:lnTo>
                  <a:lnTo>
                    <a:pt x="52548" y="38058"/>
                  </a:lnTo>
                  <a:lnTo>
                    <a:pt x="52056" y="38158"/>
                  </a:lnTo>
                  <a:lnTo>
                    <a:pt x="51546" y="38245"/>
                  </a:lnTo>
                  <a:lnTo>
                    <a:pt x="51036" y="38318"/>
                  </a:lnTo>
                  <a:lnTo>
                    <a:pt x="50507" y="38385"/>
                  </a:lnTo>
                  <a:lnTo>
                    <a:pt x="49979" y="38451"/>
                  </a:lnTo>
                  <a:lnTo>
                    <a:pt x="49444" y="38505"/>
                  </a:lnTo>
                  <a:lnTo>
                    <a:pt x="48897" y="38545"/>
                  </a:lnTo>
                  <a:lnTo>
                    <a:pt x="48350" y="38585"/>
                  </a:lnTo>
                  <a:lnTo>
                    <a:pt x="47797" y="38618"/>
                  </a:lnTo>
                  <a:lnTo>
                    <a:pt x="47238" y="38645"/>
                  </a:lnTo>
                  <a:lnTo>
                    <a:pt x="46672" y="38658"/>
                  </a:lnTo>
                  <a:lnTo>
                    <a:pt x="46107" y="38671"/>
                  </a:lnTo>
                  <a:lnTo>
                    <a:pt x="45542" y="38678"/>
                  </a:lnTo>
                  <a:lnTo>
                    <a:pt x="44970" y="38685"/>
                  </a:lnTo>
                  <a:lnTo>
                    <a:pt x="44398" y="38678"/>
                  </a:lnTo>
                  <a:lnTo>
                    <a:pt x="43833" y="38671"/>
                  </a:lnTo>
                  <a:lnTo>
                    <a:pt x="43261" y="38658"/>
                  </a:lnTo>
                  <a:lnTo>
                    <a:pt x="42690" y="38645"/>
                  </a:lnTo>
                  <a:lnTo>
                    <a:pt x="41559" y="38598"/>
                  </a:lnTo>
                  <a:lnTo>
                    <a:pt x="40434" y="38545"/>
                  </a:lnTo>
                  <a:lnTo>
                    <a:pt x="39328" y="38485"/>
                  </a:lnTo>
                  <a:lnTo>
                    <a:pt x="38246" y="38411"/>
                  </a:lnTo>
                  <a:lnTo>
                    <a:pt x="37189" y="38338"/>
                  </a:lnTo>
                  <a:lnTo>
                    <a:pt x="35180" y="38185"/>
                  </a:lnTo>
                  <a:lnTo>
                    <a:pt x="33342" y="38045"/>
                  </a:lnTo>
                  <a:lnTo>
                    <a:pt x="32500" y="37985"/>
                  </a:lnTo>
                  <a:lnTo>
                    <a:pt x="31720" y="37938"/>
                  </a:lnTo>
                  <a:lnTo>
                    <a:pt x="31000" y="37898"/>
                  </a:lnTo>
                  <a:lnTo>
                    <a:pt x="30349" y="37885"/>
                  </a:lnTo>
                  <a:lnTo>
                    <a:pt x="28505" y="37858"/>
                  </a:lnTo>
                  <a:lnTo>
                    <a:pt x="26668" y="37818"/>
                  </a:lnTo>
                  <a:lnTo>
                    <a:pt x="24830" y="37785"/>
                  </a:lnTo>
                  <a:lnTo>
                    <a:pt x="22992" y="37738"/>
                  </a:lnTo>
                  <a:lnTo>
                    <a:pt x="21149" y="37692"/>
                  </a:lnTo>
                  <a:lnTo>
                    <a:pt x="19311" y="37638"/>
                  </a:lnTo>
                  <a:lnTo>
                    <a:pt x="15630" y="37518"/>
                  </a:lnTo>
                  <a:lnTo>
                    <a:pt x="15285" y="37512"/>
                  </a:lnTo>
                  <a:lnTo>
                    <a:pt x="14886" y="37518"/>
                  </a:lnTo>
                  <a:lnTo>
                    <a:pt x="14443" y="37532"/>
                  </a:lnTo>
                  <a:lnTo>
                    <a:pt x="13958" y="37552"/>
                  </a:lnTo>
                  <a:lnTo>
                    <a:pt x="12907" y="37598"/>
                  </a:lnTo>
                  <a:lnTo>
                    <a:pt x="12360" y="37618"/>
                  </a:lnTo>
                  <a:lnTo>
                    <a:pt x="11813" y="37638"/>
                  </a:lnTo>
                  <a:lnTo>
                    <a:pt x="11266" y="37645"/>
                  </a:lnTo>
                  <a:lnTo>
                    <a:pt x="10738" y="37638"/>
                  </a:lnTo>
                  <a:lnTo>
                    <a:pt x="10473" y="37632"/>
                  </a:lnTo>
                  <a:lnTo>
                    <a:pt x="10221" y="37618"/>
                  </a:lnTo>
                  <a:lnTo>
                    <a:pt x="9982" y="37605"/>
                  </a:lnTo>
                  <a:lnTo>
                    <a:pt x="9742" y="37585"/>
                  </a:lnTo>
                  <a:lnTo>
                    <a:pt x="9515" y="37558"/>
                  </a:lnTo>
                  <a:lnTo>
                    <a:pt x="9299" y="37532"/>
                  </a:lnTo>
                  <a:lnTo>
                    <a:pt x="9097" y="37498"/>
                  </a:lnTo>
                  <a:lnTo>
                    <a:pt x="8906" y="37452"/>
                  </a:lnTo>
                  <a:lnTo>
                    <a:pt x="8728" y="37405"/>
                  </a:lnTo>
                  <a:lnTo>
                    <a:pt x="8568" y="37352"/>
                  </a:lnTo>
                  <a:lnTo>
                    <a:pt x="8421" y="37292"/>
                  </a:lnTo>
                  <a:lnTo>
                    <a:pt x="8291" y="37218"/>
                  </a:lnTo>
                  <a:lnTo>
                    <a:pt x="8076" y="37085"/>
                  </a:lnTo>
                  <a:lnTo>
                    <a:pt x="7867" y="36938"/>
                  </a:lnTo>
                  <a:lnTo>
                    <a:pt x="7665" y="36779"/>
                  </a:lnTo>
                  <a:lnTo>
                    <a:pt x="7468" y="36612"/>
                  </a:lnTo>
                  <a:lnTo>
                    <a:pt x="7277" y="36432"/>
                  </a:lnTo>
                  <a:lnTo>
                    <a:pt x="7087" y="36245"/>
                  </a:lnTo>
                  <a:lnTo>
                    <a:pt x="6909" y="36052"/>
                  </a:lnTo>
                  <a:lnTo>
                    <a:pt x="6730" y="35852"/>
                  </a:lnTo>
                  <a:lnTo>
                    <a:pt x="6558" y="35639"/>
                  </a:lnTo>
                  <a:lnTo>
                    <a:pt x="6399" y="35425"/>
                  </a:lnTo>
                  <a:lnTo>
                    <a:pt x="6239" y="35199"/>
                  </a:lnTo>
                  <a:lnTo>
                    <a:pt x="6079" y="34972"/>
                  </a:lnTo>
                  <a:lnTo>
                    <a:pt x="5931" y="34739"/>
                  </a:lnTo>
                  <a:lnTo>
                    <a:pt x="5790" y="34499"/>
                  </a:lnTo>
                  <a:lnTo>
                    <a:pt x="5655" y="34252"/>
                  </a:lnTo>
                  <a:lnTo>
                    <a:pt x="5520" y="34006"/>
                  </a:lnTo>
                  <a:lnTo>
                    <a:pt x="5391" y="33759"/>
                  </a:lnTo>
                  <a:lnTo>
                    <a:pt x="5274" y="33506"/>
                  </a:lnTo>
                  <a:lnTo>
                    <a:pt x="5157" y="33253"/>
                  </a:lnTo>
                  <a:lnTo>
                    <a:pt x="5046" y="32993"/>
                  </a:lnTo>
                  <a:lnTo>
                    <a:pt x="4942" y="32739"/>
                  </a:lnTo>
                  <a:lnTo>
                    <a:pt x="4844" y="32480"/>
                  </a:lnTo>
                  <a:lnTo>
                    <a:pt x="4751" y="32220"/>
                  </a:lnTo>
                  <a:lnTo>
                    <a:pt x="4659" y="31966"/>
                  </a:lnTo>
                  <a:lnTo>
                    <a:pt x="4579" y="31706"/>
                  </a:lnTo>
                  <a:lnTo>
                    <a:pt x="4506" y="31453"/>
                  </a:lnTo>
                  <a:lnTo>
                    <a:pt x="4432" y="31200"/>
                  </a:lnTo>
                  <a:lnTo>
                    <a:pt x="4364" y="30953"/>
                  </a:lnTo>
                  <a:lnTo>
                    <a:pt x="4309" y="30707"/>
                  </a:lnTo>
                  <a:lnTo>
                    <a:pt x="4254" y="30460"/>
                  </a:lnTo>
                  <a:lnTo>
                    <a:pt x="4204" y="30220"/>
                  </a:lnTo>
                  <a:lnTo>
                    <a:pt x="4161" y="29987"/>
                  </a:lnTo>
                  <a:lnTo>
                    <a:pt x="4088" y="29534"/>
                  </a:lnTo>
                  <a:lnTo>
                    <a:pt x="4026" y="29074"/>
                  </a:lnTo>
                  <a:lnTo>
                    <a:pt x="3977" y="28614"/>
                  </a:lnTo>
                  <a:lnTo>
                    <a:pt x="3934" y="28141"/>
                  </a:lnTo>
                  <a:lnTo>
                    <a:pt x="3897" y="27667"/>
                  </a:lnTo>
                  <a:lnTo>
                    <a:pt x="3873" y="27187"/>
                  </a:lnTo>
                  <a:lnTo>
                    <a:pt x="3848" y="26708"/>
                  </a:lnTo>
                  <a:lnTo>
                    <a:pt x="3836" y="26221"/>
                  </a:lnTo>
                  <a:lnTo>
                    <a:pt x="3830" y="25734"/>
                  </a:lnTo>
                  <a:lnTo>
                    <a:pt x="3823" y="25241"/>
                  </a:lnTo>
                  <a:lnTo>
                    <a:pt x="3830" y="24741"/>
                  </a:lnTo>
                  <a:lnTo>
                    <a:pt x="3830" y="24248"/>
                  </a:lnTo>
                  <a:lnTo>
                    <a:pt x="3854" y="23248"/>
                  </a:lnTo>
                  <a:lnTo>
                    <a:pt x="3885" y="22242"/>
                  </a:lnTo>
                  <a:lnTo>
                    <a:pt x="3959" y="20229"/>
                  </a:lnTo>
                  <a:lnTo>
                    <a:pt x="3989" y="19229"/>
                  </a:lnTo>
                  <a:lnTo>
                    <a:pt x="4014" y="18236"/>
                  </a:lnTo>
                  <a:lnTo>
                    <a:pt x="4020" y="17743"/>
                  </a:lnTo>
                  <a:lnTo>
                    <a:pt x="4026" y="17250"/>
                  </a:lnTo>
                  <a:lnTo>
                    <a:pt x="4026" y="16763"/>
                  </a:lnTo>
                  <a:lnTo>
                    <a:pt x="4020" y="16283"/>
                  </a:lnTo>
                  <a:lnTo>
                    <a:pt x="4008" y="15804"/>
                  </a:lnTo>
                  <a:lnTo>
                    <a:pt x="3989" y="15330"/>
                  </a:lnTo>
                  <a:lnTo>
                    <a:pt x="3965" y="14857"/>
                  </a:lnTo>
                  <a:lnTo>
                    <a:pt x="3934" y="14397"/>
                  </a:lnTo>
                  <a:lnTo>
                    <a:pt x="3873" y="13664"/>
                  </a:lnTo>
                  <a:lnTo>
                    <a:pt x="3805" y="12938"/>
                  </a:lnTo>
                  <a:lnTo>
                    <a:pt x="3737" y="12211"/>
                  </a:lnTo>
                  <a:lnTo>
                    <a:pt x="3664" y="11485"/>
                  </a:lnTo>
                  <a:lnTo>
                    <a:pt x="3584" y="10758"/>
                  </a:lnTo>
                  <a:lnTo>
                    <a:pt x="3498" y="10038"/>
                  </a:lnTo>
                  <a:lnTo>
                    <a:pt x="3412" y="9318"/>
                  </a:lnTo>
                  <a:lnTo>
                    <a:pt x="3319" y="8599"/>
                  </a:lnTo>
                  <a:lnTo>
                    <a:pt x="3227" y="7879"/>
                  </a:lnTo>
                  <a:lnTo>
                    <a:pt x="3123" y="7159"/>
                  </a:lnTo>
                  <a:lnTo>
                    <a:pt x="3024" y="6439"/>
                  </a:lnTo>
                  <a:lnTo>
                    <a:pt x="2914" y="5719"/>
                  </a:lnTo>
                  <a:lnTo>
                    <a:pt x="2686" y="4286"/>
                  </a:lnTo>
                  <a:lnTo>
                    <a:pt x="2447" y="2847"/>
                  </a:lnTo>
                  <a:lnTo>
                    <a:pt x="2447" y="2847"/>
                  </a:lnTo>
                  <a:lnTo>
                    <a:pt x="2699" y="2853"/>
                  </a:lnTo>
                  <a:lnTo>
                    <a:pt x="2957" y="2853"/>
                  </a:lnTo>
                  <a:lnTo>
                    <a:pt x="3467" y="2840"/>
                  </a:lnTo>
                  <a:lnTo>
                    <a:pt x="3983" y="2813"/>
                  </a:lnTo>
                  <a:lnTo>
                    <a:pt x="4499" y="2780"/>
                  </a:lnTo>
                  <a:lnTo>
                    <a:pt x="4561" y="2847"/>
                  </a:lnTo>
                  <a:lnTo>
                    <a:pt x="4635" y="2907"/>
                  </a:lnTo>
                  <a:lnTo>
                    <a:pt x="4721" y="2960"/>
                  </a:lnTo>
                  <a:lnTo>
                    <a:pt x="4807" y="3007"/>
                  </a:lnTo>
                  <a:lnTo>
                    <a:pt x="4905" y="3047"/>
                  </a:lnTo>
                  <a:lnTo>
                    <a:pt x="5003" y="3073"/>
                  </a:lnTo>
                  <a:lnTo>
                    <a:pt x="5114" y="3093"/>
                  </a:lnTo>
                  <a:lnTo>
                    <a:pt x="5231" y="3100"/>
                  </a:lnTo>
                  <a:lnTo>
                    <a:pt x="8623" y="3220"/>
                  </a:lnTo>
                  <a:lnTo>
                    <a:pt x="12028" y="3333"/>
                  </a:lnTo>
                  <a:lnTo>
                    <a:pt x="15445" y="3440"/>
                  </a:lnTo>
                  <a:lnTo>
                    <a:pt x="18875" y="3533"/>
                  </a:lnTo>
                  <a:lnTo>
                    <a:pt x="20589" y="3573"/>
                  </a:lnTo>
                  <a:lnTo>
                    <a:pt x="22310" y="3606"/>
                  </a:lnTo>
                  <a:lnTo>
                    <a:pt x="24031" y="3640"/>
                  </a:lnTo>
                  <a:lnTo>
                    <a:pt x="25758" y="3666"/>
                  </a:lnTo>
                  <a:lnTo>
                    <a:pt x="27479" y="3686"/>
                  </a:lnTo>
                  <a:lnTo>
                    <a:pt x="29206" y="3706"/>
                  </a:lnTo>
                  <a:lnTo>
                    <a:pt x="30927" y="3713"/>
                  </a:lnTo>
                  <a:lnTo>
                    <a:pt x="32654" y="3720"/>
                  </a:lnTo>
                  <a:lnTo>
                    <a:pt x="34381" y="3713"/>
                  </a:lnTo>
                  <a:lnTo>
                    <a:pt x="36102" y="3700"/>
                  </a:lnTo>
                  <a:lnTo>
                    <a:pt x="37829" y="3686"/>
                  </a:lnTo>
                  <a:lnTo>
                    <a:pt x="39549" y="3660"/>
                  </a:lnTo>
                  <a:lnTo>
                    <a:pt x="41270" y="3620"/>
                  </a:lnTo>
                  <a:lnTo>
                    <a:pt x="42991" y="3580"/>
                  </a:lnTo>
                  <a:lnTo>
                    <a:pt x="44712" y="3526"/>
                  </a:lnTo>
                  <a:lnTo>
                    <a:pt x="46427" y="3466"/>
                  </a:lnTo>
                  <a:lnTo>
                    <a:pt x="48141" y="3393"/>
                  </a:lnTo>
                  <a:lnTo>
                    <a:pt x="49856" y="3306"/>
                  </a:lnTo>
                  <a:lnTo>
                    <a:pt x="51565" y="3220"/>
                  </a:lnTo>
                  <a:lnTo>
                    <a:pt x="53267" y="3113"/>
                  </a:lnTo>
                  <a:lnTo>
                    <a:pt x="54969" y="3000"/>
                  </a:lnTo>
                  <a:lnTo>
                    <a:pt x="56666" y="2873"/>
                  </a:lnTo>
                  <a:lnTo>
                    <a:pt x="58362" y="2733"/>
                  </a:lnTo>
                  <a:lnTo>
                    <a:pt x="60052" y="2580"/>
                  </a:lnTo>
                  <a:close/>
                  <a:moveTo>
                    <a:pt x="32777" y="1"/>
                  </a:moveTo>
                  <a:lnTo>
                    <a:pt x="31043" y="7"/>
                  </a:lnTo>
                  <a:lnTo>
                    <a:pt x="29310" y="14"/>
                  </a:lnTo>
                  <a:lnTo>
                    <a:pt x="27577" y="27"/>
                  </a:lnTo>
                  <a:lnTo>
                    <a:pt x="25844" y="54"/>
                  </a:lnTo>
                  <a:lnTo>
                    <a:pt x="24117" y="81"/>
                  </a:lnTo>
                  <a:lnTo>
                    <a:pt x="22384" y="114"/>
                  </a:lnTo>
                  <a:lnTo>
                    <a:pt x="20657" y="147"/>
                  </a:lnTo>
                  <a:lnTo>
                    <a:pt x="18936" y="187"/>
                  </a:lnTo>
                  <a:lnTo>
                    <a:pt x="15488" y="281"/>
                  </a:lnTo>
                  <a:lnTo>
                    <a:pt x="12053" y="387"/>
                  </a:lnTo>
                  <a:lnTo>
                    <a:pt x="8636" y="500"/>
                  </a:lnTo>
                  <a:lnTo>
                    <a:pt x="5231" y="627"/>
                  </a:lnTo>
                  <a:lnTo>
                    <a:pt x="5114" y="634"/>
                  </a:lnTo>
                  <a:lnTo>
                    <a:pt x="5003" y="647"/>
                  </a:lnTo>
                  <a:lnTo>
                    <a:pt x="4905" y="680"/>
                  </a:lnTo>
                  <a:lnTo>
                    <a:pt x="4807" y="714"/>
                  </a:lnTo>
                  <a:lnTo>
                    <a:pt x="4721" y="760"/>
                  </a:lnTo>
                  <a:lnTo>
                    <a:pt x="4635" y="814"/>
                  </a:lnTo>
                  <a:lnTo>
                    <a:pt x="4561" y="874"/>
                  </a:lnTo>
                  <a:lnTo>
                    <a:pt x="4499" y="940"/>
                  </a:lnTo>
                  <a:lnTo>
                    <a:pt x="4155" y="920"/>
                  </a:lnTo>
                  <a:lnTo>
                    <a:pt x="3811" y="900"/>
                  </a:lnTo>
                  <a:lnTo>
                    <a:pt x="3467" y="887"/>
                  </a:lnTo>
                  <a:lnTo>
                    <a:pt x="3129" y="880"/>
                  </a:lnTo>
                  <a:lnTo>
                    <a:pt x="2785" y="880"/>
                  </a:lnTo>
                  <a:lnTo>
                    <a:pt x="2453" y="887"/>
                  </a:lnTo>
                  <a:lnTo>
                    <a:pt x="2121" y="907"/>
                  </a:lnTo>
                  <a:lnTo>
                    <a:pt x="1789" y="940"/>
                  </a:lnTo>
                  <a:lnTo>
                    <a:pt x="1722" y="900"/>
                  </a:lnTo>
                  <a:lnTo>
                    <a:pt x="1648" y="867"/>
                  </a:lnTo>
                  <a:lnTo>
                    <a:pt x="1574" y="840"/>
                  </a:lnTo>
                  <a:lnTo>
                    <a:pt x="1500" y="820"/>
                  </a:lnTo>
                  <a:lnTo>
                    <a:pt x="1420" y="807"/>
                  </a:lnTo>
                  <a:lnTo>
                    <a:pt x="1347" y="794"/>
                  </a:lnTo>
                  <a:lnTo>
                    <a:pt x="1267" y="794"/>
                  </a:lnTo>
                  <a:lnTo>
                    <a:pt x="1187" y="800"/>
                  </a:lnTo>
                  <a:lnTo>
                    <a:pt x="1107" y="807"/>
                  </a:lnTo>
                  <a:lnTo>
                    <a:pt x="1027" y="820"/>
                  </a:lnTo>
                  <a:lnTo>
                    <a:pt x="947" y="840"/>
                  </a:lnTo>
                  <a:lnTo>
                    <a:pt x="867" y="867"/>
                  </a:lnTo>
                  <a:lnTo>
                    <a:pt x="794" y="900"/>
                  </a:lnTo>
                  <a:lnTo>
                    <a:pt x="714" y="934"/>
                  </a:lnTo>
                  <a:lnTo>
                    <a:pt x="640" y="980"/>
                  </a:lnTo>
                  <a:lnTo>
                    <a:pt x="572" y="1027"/>
                  </a:lnTo>
                  <a:lnTo>
                    <a:pt x="499" y="1074"/>
                  </a:lnTo>
                  <a:lnTo>
                    <a:pt x="437" y="1134"/>
                  </a:lnTo>
                  <a:lnTo>
                    <a:pt x="369" y="1194"/>
                  </a:lnTo>
                  <a:lnTo>
                    <a:pt x="314" y="1260"/>
                  </a:lnTo>
                  <a:lnTo>
                    <a:pt x="259" y="1327"/>
                  </a:lnTo>
                  <a:lnTo>
                    <a:pt x="210" y="1400"/>
                  </a:lnTo>
                  <a:lnTo>
                    <a:pt x="160" y="1480"/>
                  </a:lnTo>
                  <a:lnTo>
                    <a:pt x="124" y="1560"/>
                  </a:lnTo>
                  <a:lnTo>
                    <a:pt x="87" y="1647"/>
                  </a:lnTo>
                  <a:lnTo>
                    <a:pt x="56" y="1740"/>
                  </a:lnTo>
                  <a:lnTo>
                    <a:pt x="31" y="1834"/>
                  </a:lnTo>
                  <a:lnTo>
                    <a:pt x="13" y="1927"/>
                  </a:lnTo>
                  <a:lnTo>
                    <a:pt x="1" y="2027"/>
                  </a:lnTo>
                  <a:lnTo>
                    <a:pt x="1" y="2133"/>
                  </a:lnTo>
                  <a:lnTo>
                    <a:pt x="1" y="2240"/>
                  </a:lnTo>
                  <a:lnTo>
                    <a:pt x="13" y="2353"/>
                  </a:lnTo>
                  <a:lnTo>
                    <a:pt x="142" y="3227"/>
                  </a:lnTo>
                  <a:lnTo>
                    <a:pt x="259" y="4100"/>
                  </a:lnTo>
                  <a:lnTo>
                    <a:pt x="369" y="4966"/>
                  </a:lnTo>
                  <a:lnTo>
                    <a:pt x="474" y="5833"/>
                  </a:lnTo>
                  <a:lnTo>
                    <a:pt x="578" y="6699"/>
                  </a:lnTo>
                  <a:lnTo>
                    <a:pt x="671" y="7565"/>
                  </a:lnTo>
                  <a:lnTo>
                    <a:pt x="757" y="8425"/>
                  </a:lnTo>
                  <a:lnTo>
                    <a:pt x="843" y="9285"/>
                  </a:lnTo>
                  <a:lnTo>
                    <a:pt x="923" y="10145"/>
                  </a:lnTo>
                  <a:lnTo>
                    <a:pt x="996" y="11005"/>
                  </a:lnTo>
                  <a:lnTo>
                    <a:pt x="1064" y="11864"/>
                  </a:lnTo>
                  <a:lnTo>
                    <a:pt x="1125" y="12718"/>
                  </a:lnTo>
                  <a:lnTo>
                    <a:pt x="1187" y="13577"/>
                  </a:lnTo>
                  <a:lnTo>
                    <a:pt x="1242" y="14431"/>
                  </a:lnTo>
                  <a:lnTo>
                    <a:pt x="1291" y="15290"/>
                  </a:lnTo>
                  <a:lnTo>
                    <a:pt x="1340" y="16143"/>
                  </a:lnTo>
                  <a:lnTo>
                    <a:pt x="1384" y="17003"/>
                  </a:lnTo>
                  <a:lnTo>
                    <a:pt x="1420" y="17856"/>
                  </a:lnTo>
                  <a:lnTo>
                    <a:pt x="1488" y="19569"/>
                  </a:lnTo>
                  <a:lnTo>
                    <a:pt x="1537" y="21289"/>
                  </a:lnTo>
                  <a:lnTo>
                    <a:pt x="1580" y="23015"/>
                  </a:lnTo>
                  <a:lnTo>
                    <a:pt x="1611" y="24741"/>
                  </a:lnTo>
                  <a:lnTo>
                    <a:pt x="1635" y="26481"/>
                  </a:lnTo>
                  <a:lnTo>
                    <a:pt x="1648" y="28227"/>
                  </a:lnTo>
                  <a:lnTo>
                    <a:pt x="1654" y="29987"/>
                  </a:lnTo>
                  <a:lnTo>
                    <a:pt x="1648" y="30987"/>
                  </a:lnTo>
                  <a:lnTo>
                    <a:pt x="1648" y="31493"/>
                  </a:lnTo>
                  <a:lnTo>
                    <a:pt x="1654" y="32013"/>
                  </a:lnTo>
                  <a:lnTo>
                    <a:pt x="1660" y="32533"/>
                  </a:lnTo>
                  <a:lnTo>
                    <a:pt x="1685" y="33053"/>
                  </a:lnTo>
                  <a:lnTo>
                    <a:pt x="1697" y="33313"/>
                  </a:lnTo>
                  <a:lnTo>
                    <a:pt x="1715" y="33573"/>
                  </a:lnTo>
                  <a:lnTo>
                    <a:pt x="1740" y="33833"/>
                  </a:lnTo>
                  <a:lnTo>
                    <a:pt x="1771" y="34092"/>
                  </a:lnTo>
                  <a:lnTo>
                    <a:pt x="1801" y="34346"/>
                  </a:lnTo>
                  <a:lnTo>
                    <a:pt x="1838" y="34599"/>
                  </a:lnTo>
                  <a:lnTo>
                    <a:pt x="1887" y="34852"/>
                  </a:lnTo>
                  <a:lnTo>
                    <a:pt x="1937" y="35106"/>
                  </a:lnTo>
                  <a:lnTo>
                    <a:pt x="1992" y="35352"/>
                  </a:lnTo>
                  <a:lnTo>
                    <a:pt x="2060" y="35599"/>
                  </a:lnTo>
                  <a:lnTo>
                    <a:pt x="2127" y="35839"/>
                  </a:lnTo>
                  <a:lnTo>
                    <a:pt x="2207" y="36079"/>
                  </a:lnTo>
                  <a:lnTo>
                    <a:pt x="2299" y="36312"/>
                  </a:lnTo>
                  <a:lnTo>
                    <a:pt x="2391" y="36545"/>
                  </a:lnTo>
                  <a:lnTo>
                    <a:pt x="2502" y="36772"/>
                  </a:lnTo>
                  <a:lnTo>
                    <a:pt x="2619" y="36992"/>
                  </a:lnTo>
                  <a:lnTo>
                    <a:pt x="2742" y="37212"/>
                  </a:lnTo>
                  <a:lnTo>
                    <a:pt x="2877" y="37425"/>
                  </a:lnTo>
                  <a:lnTo>
                    <a:pt x="3024" y="37632"/>
                  </a:lnTo>
                  <a:lnTo>
                    <a:pt x="3184" y="37832"/>
                  </a:lnTo>
                  <a:lnTo>
                    <a:pt x="3276" y="37952"/>
                  </a:lnTo>
                  <a:lnTo>
                    <a:pt x="3375" y="38058"/>
                  </a:lnTo>
                  <a:lnTo>
                    <a:pt x="3473" y="38165"/>
                  </a:lnTo>
                  <a:lnTo>
                    <a:pt x="3578" y="38271"/>
                  </a:lnTo>
                  <a:lnTo>
                    <a:pt x="3682" y="38371"/>
                  </a:lnTo>
                  <a:lnTo>
                    <a:pt x="3787" y="38465"/>
                  </a:lnTo>
                  <a:lnTo>
                    <a:pt x="3996" y="38645"/>
                  </a:lnTo>
                  <a:lnTo>
                    <a:pt x="4217" y="38805"/>
                  </a:lnTo>
                  <a:lnTo>
                    <a:pt x="4438" y="38958"/>
                  </a:lnTo>
                  <a:lnTo>
                    <a:pt x="4672" y="39098"/>
                  </a:lnTo>
                  <a:lnTo>
                    <a:pt x="4905" y="39225"/>
                  </a:lnTo>
                  <a:lnTo>
                    <a:pt x="5145" y="39338"/>
                  </a:lnTo>
                  <a:lnTo>
                    <a:pt x="5384" y="39438"/>
                  </a:lnTo>
                  <a:lnTo>
                    <a:pt x="5630" y="39525"/>
                  </a:lnTo>
                  <a:lnTo>
                    <a:pt x="5882" y="39611"/>
                  </a:lnTo>
                  <a:lnTo>
                    <a:pt x="6140" y="39678"/>
                  </a:lnTo>
                  <a:lnTo>
                    <a:pt x="6392" y="39744"/>
                  </a:lnTo>
                  <a:lnTo>
                    <a:pt x="6657" y="39798"/>
                  </a:lnTo>
                  <a:lnTo>
                    <a:pt x="6915" y="39844"/>
                  </a:lnTo>
                  <a:lnTo>
                    <a:pt x="7185" y="39884"/>
                  </a:lnTo>
                  <a:lnTo>
                    <a:pt x="7449" y="39918"/>
                  </a:lnTo>
                  <a:lnTo>
                    <a:pt x="7720" y="39944"/>
                  </a:lnTo>
                  <a:lnTo>
                    <a:pt x="7990" y="39971"/>
                  </a:lnTo>
                  <a:lnTo>
                    <a:pt x="8261" y="39991"/>
                  </a:lnTo>
                  <a:lnTo>
                    <a:pt x="8531" y="40004"/>
                  </a:lnTo>
                  <a:lnTo>
                    <a:pt x="9078" y="40024"/>
                  </a:lnTo>
                  <a:lnTo>
                    <a:pt x="10160" y="40051"/>
                  </a:lnTo>
                  <a:lnTo>
                    <a:pt x="10701" y="40064"/>
                  </a:lnTo>
                  <a:lnTo>
                    <a:pt x="11229" y="40091"/>
                  </a:lnTo>
                  <a:lnTo>
                    <a:pt x="12514" y="40151"/>
                  </a:lnTo>
                  <a:lnTo>
                    <a:pt x="13798" y="40204"/>
                  </a:lnTo>
                  <a:lnTo>
                    <a:pt x="15083" y="40251"/>
                  </a:lnTo>
                  <a:lnTo>
                    <a:pt x="16367" y="40298"/>
                  </a:lnTo>
                  <a:lnTo>
                    <a:pt x="17658" y="40338"/>
                  </a:lnTo>
                  <a:lnTo>
                    <a:pt x="18942" y="40371"/>
                  </a:lnTo>
                  <a:lnTo>
                    <a:pt x="21517" y="40438"/>
                  </a:lnTo>
                  <a:lnTo>
                    <a:pt x="24093" y="40484"/>
                  </a:lnTo>
                  <a:lnTo>
                    <a:pt x="26668" y="40518"/>
                  </a:lnTo>
                  <a:lnTo>
                    <a:pt x="29243" y="40551"/>
                  </a:lnTo>
                  <a:lnTo>
                    <a:pt x="31818" y="40571"/>
                  </a:lnTo>
                  <a:lnTo>
                    <a:pt x="34387" y="40591"/>
                  </a:lnTo>
                  <a:lnTo>
                    <a:pt x="36962" y="40604"/>
                  </a:lnTo>
                  <a:lnTo>
                    <a:pt x="39537" y="40611"/>
                  </a:lnTo>
                  <a:lnTo>
                    <a:pt x="42112" y="40604"/>
                  </a:lnTo>
                  <a:lnTo>
                    <a:pt x="44687" y="40584"/>
                  </a:lnTo>
                  <a:lnTo>
                    <a:pt x="47262" y="40551"/>
                  </a:lnTo>
                  <a:lnTo>
                    <a:pt x="48547" y="40531"/>
                  </a:lnTo>
                  <a:lnTo>
                    <a:pt x="49831" y="40504"/>
                  </a:lnTo>
                  <a:lnTo>
                    <a:pt x="51122" y="40471"/>
                  </a:lnTo>
                  <a:lnTo>
                    <a:pt x="52407" y="40438"/>
                  </a:lnTo>
                  <a:lnTo>
                    <a:pt x="52892" y="40431"/>
                  </a:lnTo>
                  <a:lnTo>
                    <a:pt x="53402" y="40424"/>
                  </a:lnTo>
                  <a:lnTo>
                    <a:pt x="54994" y="40424"/>
                  </a:lnTo>
                  <a:lnTo>
                    <a:pt x="55541" y="40404"/>
                  </a:lnTo>
                  <a:lnTo>
                    <a:pt x="55811" y="40391"/>
                  </a:lnTo>
                  <a:lnTo>
                    <a:pt x="56088" y="40371"/>
                  </a:lnTo>
                  <a:lnTo>
                    <a:pt x="56358" y="40344"/>
                  </a:lnTo>
                  <a:lnTo>
                    <a:pt x="56629" y="40318"/>
                  </a:lnTo>
                  <a:lnTo>
                    <a:pt x="56899" y="40284"/>
                  </a:lnTo>
                  <a:lnTo>
                    <a:pt x="57163" y="40238"/>
                  </a:lnTo>
                  <a:lnTo>
                    <a:pt x="57428" y="40191"/>
                  </a:lnTo>
                  <a:lnTo>
                    <a:pt x="57692" y="40131"/>
                  </a:lnTo>
                  <a:lnTo>
                    <a:pt x="57950" y="40064"/>
                  </a:lnTo>
                  <a:lnTo>
                    <a:pt x="58202" y="39984"/>
                  </a:lnTo>
                  <a:lnTo>
                    <a:pt x="58454" y="39898"/>
                  </a:lnTo>
                  <a:lnTo>
                    <a:pt x="58700" y="39804"/>
                  </a:lnTo>
                  <a:lnTo>
                    <a:pt x="58940" y="39698"/>
                  </a:lnTo>
                  <a:lnTo>
                    <a:pt x="59179" y="39578"/>
                  </a:lnTo>
                  <a:lnTo>
                    <a:pt x="59407" y="39445"/>
                  </a:lnTo>
                  <a:lnTo>
                    <a:pt x="59628" y="39298"/>
                  </a:lnTo>
                  <a:lnTo>
                    <a:pt x="59849" y="39138"/>
                  </a:lnTo>
                  <a:lnTo>
                    <a:pt x="59954" y="39058"/>
                  </a:lnTo>
                  <a:lnTo>
                    <a:pt x="60058" y="38971"/>
                  </a:lnTo>
                  <a:lnTo>
                    <a:pt x="60156" y="38878"/>
                  </a:lnTo>
                  <a:lnTo>
                    <a:pt x="60255" y="38785"/>
                  </a:lnTo>
                  <a:lnTo>
                    <a:pt x="60353" y="38685"/>
                  </a:lnTo>
                  <a:lnTo>
                    <a:pt x="60451" y="38578"/>
                  </a:lnTo>
                  <a:lnTo>
                    <a:pt x="60568" y="38445"/>
                  </a:lnTo>
                  <a:lnTo>
                    <a:pt x="60685" y="38298"/>
                  </a:lnTo>
                  <a:lnTo>
                    <a:pt x="60789" y="38152"/>
                  </a:lnTo>
                  <a:lnTo>
                    <a:pt x="60894" y="37998"/>
                  </a:lnTo>
                  <a:lnTo>
                    <a:pt x="60992" y="37845"/>
                  </a:lnTo>
                  <a:lnTo>
                    <a:pt x="61084" y="37685"/>
                  </a:lnTo>
                  <a:lnTo>
                    <a:pt x="61177" y="37518"/>
                  </a:lnTo>
                  <a:lnTo>
                    <a:pt x="61263" y="37345"/>
                  </a:lnTo>
                  <a:lnTo>
                    <a:pt x="61343" y="37172"/>
                  </a:lnTo>
                  <a:lnTo>
                    <a:pt x="61416" y="36998"/>
                  </a:lnTo>
                  <a:lnTo>
                    <a:pt x="61490" y="36812"/>
                  </a:lnTo>
                  <a:lnTo>
                    <a:pt x="61558" y="36632"/>
                  </a:lnTo>
                  <a:lnTo>
                    <a:pt x="61619" y="36439"/>
                  </a:lnTo>
                  <a:lnTo>
                    <a:pt x="61681" y="36252"/>
                  </a:lnTo>
                  <a:lnTo>
                    <a:pt x="61736" y="36052"/>
                  </a:lnTo>
                  <a:lnTo>
                    <a:pt x="61791" y="35859"/>
                  </a:lnTo>
                  <a:lnTo>
                    <a:pt x="61840" y="35652"/>
                  </a:lnTo>
                  <a:lnTo>
                    <a:pt x="61883" y="35452"/>
                  </a:lnTo>
                  <a:lnTo>
                    <a:pt x="61969" y="35039"/>
                  </a:lnTo>
                  <a:lnTo>
                    <a:pt x="62037" y="34612"/>
                  </a:lnTo>
                  <a:lnTo>
                    <a:pt x="62092" y="34179"/>
                  </a:lnTo>
                  <a:lnTo>
                    <a:pt x="62142" y="33746"/>
                  </a:lnTo>
                  <a:lnTo>
                    <a:pt x="62178" y="33299"/>
                  </a:lnTo>
                  <a:lnTo>
                    <a:pt x="62209" y="32853"/>
                  </a:lnTo>
                  <a:lnTo>
                    <a:pt x="62228" y="32400"/>
                  </a:lnTo>
                  <a:lnTo>
                    <a:pt x="62240" y="31953"/>
                  </a:lnTo>
                  <a:lnTo>
                    <a:pt x="62246" y="31500"/>
                  </a:lnTo>
                  <a:lnTo>
                    <a:pt x="62246" y="31047"/>
                  </a:lnTo>
                  <a:lnTo>
                    <a:pt x="62240" y="30593"/>
                  </a:lnTo>
                  <a:lnTo>
                    <a:pt x="62221" y="29707"/>
                  </a:lnTo>
                  <a:lnTo>
                    <a:pt x="62197" y="28840"/>
                  </a:lnTo>
                  <a:lnTo>
                    <a:pt x="62166" y="28007"/>
                  </a:lnTo>
                  <a:lnTo>
                    <a:pt x="62142" y="27214"/>
                  </a:lnTo>
                  <a:lnTo>
                    <a:pt x="62129" y="26834"/>
                  </a:lnTo>
                  <a:lnTo>
                    <a:pt x="62129" y="26468"/>
                  </a:lnTo>
                  <a:lnTo>
                    <a:pt x="62129" y="26121"/>
                  </a:lnTo>
                  <a:lnTo>
                    <a:pt x="62135" y="25788"/>
                  </a:lnTo>
                  <a:lnTo>
                    <a:pt x="62172" y="24295"/>
                  </a:lnTo>
                  <a:lnTo>
                    <a:pt x="62209" y="22795"/>
                  </a:lnTo>
                  <a:lnTo>
                    <a:pt x="62240" y="21302"/>
                  </a:lnTo>
                  <a:lnTo>
                    <a:pt x="62271" y="19809"/>
                  </a:lnTo>
                  <a:lnTo>
                    <a:pt x="62289" y="18310"/>
                  </a:lnTo>
                  <a:lnTo>
                    <a:pt x="62301" y="16817"/>
                  </a:lnTo>
                  <a:lnTo>
                    <a:pt x="62308" y="15317"/>
                  </a:lnTo>
                  <a:lnTo>
                    <a:pt x="62308" y="13824"/>
                  </a:lnTo>
                  <a:lnTo>
                    <a:pt x="62295" y="12331"/>
                  </a:lnTo>
                  <a:lnTo>
                    <a:pt x="62271" y="10831"/>
                  </a:lnTo>
                  <a:lnTo>
                    <a:pt x="62240" y="9338"/>
                  </a:lnTo>
                  <a:lnTo>
                    <a:pt x="62197" y="7845"/>
                  </a:lnTo>
                  <a:lnTo>
                    <a:pt x="62142" y="6352"/>
                  </a:lnTo>
                  <a:lnTo>
                    <a:pt x="62074" y="4859"/>
                  </a:lnTo>
                  <a:lnTo>
                    <a:pt x="61994" y="3360"/>
                  </a:lnTo>
                  <a:lnTo>
                    <a:pt x="61902" y="1867"/>
                  </a:lnTo>
                  <a:lnTo>
                    <a:pt x="61896" y="1780"/>
                  </a:lnTo>
                  <a:lnTo>
                    <a:pt x="61883" y="1694"/>
                  </a:lnTo>
                  <a:lnTo>
                    <a:pt x="61865" y="1614"/>
                  </a:lnTo>
                  <a:lnTo>
                    <a:pt x="61840" y="1540"/>
                  </a:lnTo>
                  <a:lnTo>
                    <a:pt x="61810" y="1467"/>
                  </a:lnTo>
                  <a:lnTo>
                    <a:pt x="61779" y="1400"/>
                  </a:lnTo>
                  <a:lnTo>
                    <a:pt x="61742" y="1334"/>
                  </a:lnTo>
                  <a:lnTo>
                    <a:pt x="61699" y="1274"/>
                  </a:lnTo>
                  <a:lnTo>
                    <a:pt x="61656" y="1220"/>
                  </a:lnTo>
                  <a:lnTo>
                    <a:pt x="61607" y="1174"/>
                  </a:lnTo>
                  <a:lnTo>
                    <a:pt x="61558" y="1127"/>
                  </a:lnTo>
                  <a:lnTo>
                    <a:pt x="61509" y="1080"/>
                  </a:lnTo>
                  <a:lnTo>
                    <a:pt x="61453" y="1047"/>
                  </a:lnTo>
                  <a:lnTo>
                    <a:pt x="61398" y="1014"/>
                  </a:lnTo>
                  <a:lnTo>
                    <a:pt x="61336" y="987"/>
                  </a:lnTo>
                  <a:lnTo>
                    <a:pt x="61275" y="960"/>
                  </a:lnTo>
                  <a:lnTo>
                    <a:pt x="61214" y="940"/>
                  </a:lnTo>
                  <a:lnTo>
                    <a:pt x="61152" y="927"/>
                  </a:lnTo>
                  <a:lnTo>
                    <a:pt x="61091" y="914"/>
                  </a:lnTo>
                  <a:lnTo>
                    <a:pt x="61023" y="907"/>
                  </a:lnTo>
                  <a:lnTo>
                    <a:pt x="60962" y="900"/>
                  </a:lnTo>
                  <a:lnTo>
                    <a:pt x="60900" y="907"/>
                  </a:lnTo>
                  <a:lnTo>
                    <a:pt x="60833" y="907"/>
                  </a:lnTo>
                  <a:lnTo>
                    <a:pt x="60771" y="920"/>
                  </a:lnTo>
                  <a:lnTo>
                    <a:pt x="60710" y="934"/>
                  </a:lnTo>
                  <a:lnTo>
                    <a:pt x="60648" y="954"/>
                  </a:lnTo>
                  <a:lnTo>
                    <a:pt x="60593" y="974"/>
                  </a:lnTo>
                  <a:lnTo>
                    <a:pt x="60531" y="1007"/>
                  </a:lnTo>
                  <a:lnTo>
                    <a:pt x="60476" y="1034"/>
                  </a:lnTo>
                  <a:lnTo>
                    <a:pt x="60427" y="1074"/>
                  </a:lnTo>
                  <a:lnTo>
                    <a:pt x="60378" y="1114"/>
                  </a:lnTo>
                  <a:lnTo>
                    <a:pt x="60329" y="1154"/>
                  </a:lnTo>
                  <a:lnTo>
                    <a:pt x="60298" y="1154"/>
                  </a:lnTo>
                  <a:lnTo>
                    <a:pt x="58602" y="1000"/>
                  </a:lnTo>
                  <a:lnTo>
                    <a:pt x="56899" y="860"/>
                  </a:lnTo>
                  <a:lnTo>
                    <a:pt x="55191" y="734"/>
                  </a:lnTo>
                  <a:lnTo>
                    <a:pt x="53482" y="614"/>
                  </a:lnTo>
                  <a:lnTo>
                    <a:pt x="51767" y="514"/>
                  </a:lnTo>
                  <a:lnTo>
                    <a:pt x="50053" y="414"/>
                  </a:lnTo>
                  <a:lnTo>
                    <a:pt x="48332" y="334"/>
                  </a:lnTo>
                  <a:lnTo>
                    <a:pt x="46611" y="261"/>
                  </a:lnTo>
                  <a:lnTo>
                    <a:pt x="44890" y="194"/>
                  </a:lnTo>
                  <a:lnTo>
                    <a:pt x="43163" y="141"/>
                  </a:lnTo>
                  <a:lnTo>
                    <a:pt x="41436" y="101"/>
                  </a:lnTo>
                  <a:lnTo>
                    <a:pt x="39703" y="61"/>
                  </a:lnTo>
                  <a:lnTo>
                    <a:pt x="37976" y="34"/>
                  </a:lnTo>
                  <a:lnTo>
                    <a:pt x="36243" y="14"/>
                  </a:lnTo>
                  <a:lnTo>
                    <a:pt x="34510" y="7"/>
                  </a:lnTo>
                  <a:lnTo>
                    <a:pt x="32777"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3" name="Google Shape;1053;p41"/>
            <p:cNvSpPr/>
            <p:nvPr/>
          </p:nvSpPr>
          <p:spPr>
            <a:xfrm>
              <a:off x="3243025" y="-3078775"/>
              <a:ext cx="1446625" cy="902650"/>
            </a:xfrm>
            <a:custGeom>
              <a:avLst/>
              <a:gdLst/>
              <a:ahLst/>
              <a:cxnLst/>
              <a:rect l="l" t="t" r="r" b="b"/>
              <a:pathLst>
                <a:path w="57865" h="36106" extrusionOk="0">
                  <a:moveTo>
                    <a:pt x="57606" y="1"/>
                  </a:moveTo>
                  <a:lnTo>
                    <a:pt x="55916" y="154"/>
                  </a:lnTo>
                  <a:lnTo>
                    <a:pt x="54220" y="294"/>
                  </a:lnTo>
                  <a:lnTo>
                    <a:pt x="52523" y="421"/>
                  </a:lnTo>
                  <a:lnTo>
                    <a:pt x="50821" y="534"/>
                  </a:lnTo>
                  <a:lnTo>
                    <a:pt x="49119" y="641"/>
                  </a:lnTo>
                  <a:lnTo>
                    <a:pt x="47410" y="727"/>
                  </a:lnTo>
                  <a:lnTo>
                    <a:pt x="45695" y="814"/>
                  </a:lnTo>
                  <a:lnTo>
                    <a:pt x="43981" y="887"/>
                  </a:lnTo>
                  <a:lnTo>
                    <a:pt x="42266" y="947"/>
                  </a:lnTo>
                  <a:lnTo>
                    <a:pt x="40545" y="1001"/>
                  </a:lnTo>
                  <a:lnTo>
                    <a:pt x="38824" y="1041"/>
                  </a:lnTo>
                  <a:lnTo>
                    <a:pt x="37103" y="1081"/>
                  </a:lnTo>
                  <a:lnTo>
                    <a:pt x="35383" y="1107"/>
                  </a:lnTo>
                  <a:lnTo>
                    <a:pt x="33656" y="1121"/>
                  </a:lnTo>
                  <a:lnTo>
                    <a:pt x="31935" y="1134"/>
                  </a:lnTo>
                  <a:lnTo>
                    <a:pt x="30208" y="1141"/>
                  </a:lnTo>
                  <a:lnTo>
                    <a:pt x="28481" y="1134"/>
                  </a:lnTo>
                  <a:lnTo>
                    <a:pt x="26760" y="1127"/>
                  </a:lnTo>
                  <a:lnTo>
                    <a:pt x="25033" y="1107"/>
                  </a:lnTo>
                  <a:lnTo>
                    <a:pt x="23312" y="1087"/>
                  </a:lnTo>
                  <a:lnTo>
                    <a:pt x="21585" y="1061"/>
                  </a:lnTo>
                  <a:lnTo>
                    <a:pt x="19864" y="1027"/>
                  </a:lnTo>
                  <a:lnTo>
                    <a:pt x="18143" y="994"/>
                  </a:lnTo>
                  <a:lnTo>
                    <a:pt x="16429" y="954"/>
                  </a:lnTo>
                  <a:lnTo>
                    <a:pt x="12999" y="861"/>
                  </a:lnTo>
                  <a:lnTo>
                    <a:pt x="9582" y="754"/>
                  </a:lnTo>
                  <a:lnTo>
                    <a:pt x="6177" y="641"/>
                  </a:lnTo>
                  <a:lnTo>
                    <a:pt x="2785" y="521"/>
                  </a:lnTo>
                  <a:lnTo>
                    <a:pt x="2668" y="514"/>
                  </a:lnTo>
                  <a:lnTo>
                    <a:pt x="2557" y="494"/>
                  </a:lnTo>
                  <a:lnTo>
                    <a:pt x="2459" y="468"/>
                  </a:lnTo>
                  <a:lnTo>
                    <a:pt x="2361" y="428"/>
                  </a:lnTo>
                  <a:lnTo>
                    <a:pt x="2275" y="381"/>
                  </a:lnTo>
                  <a:lnTo>
                    <a:pt x="2189" y="328"/>
                  </a:lnTo>
                  <a:lnTo>
                    <a:pt x="2115" y="268"/>
                  </a:lnTo>
                  <a:lnTo>
                    <a:pt x="2053" y="201"/>
                  </a:lnTo>
                  <a:lnTo>
                    <a:pt x="1537" y="234"/>
                  </a:lnTo>
                  <a:lnTo>
                    <a:pt x="1021" y="261"/>
                  </a:lnTo>
                  <a:lnTo>
                    <a:pt x="511" y="274"/>
                  </a:lnTo>
                  <a:lnTo>
                    <a:pt x="253" y="274"/>
                  </a:lnTo>
                  <a:lnTo>
                    <a:pt x="1" y="268"/>
                  </a:lnTo>
                  <a:lnTo>
                    <a:pt x="1" y="268"/>
                  </a:lnTo>
                  <a:lnTo>
                    <a:pt x="240" y="1707"/>
                  </a:lnTo>
                  <a:lnTo>
                    <a:pt x="468" y="3140"/>
                  </a:lnTo>
                  <a:lnTo>
                    <a:pt x="578" y="3860"/>
                  </a:lnTo>
                  <a:lnTo>
                    <a:pt x="677" y="4580"/>
                  </a:lnTo>
                  <a:lnTo>
                    <a:pt x="781" y="5300"/>
                  </a:lnTo>
                  <a:lnTo>
                    <a:pt x="873" y="6020"/>
                  </a:lnTo>
                  <a:lnTo>
                    <a:pt x="966" y="6739"/>
                  </a:lnTo>
                  <a:lnTo>
                    <a:pt x="1052" y="7459"/>
                  </a:lnTo>
                  <a:lnTo>
                    <a:pt x="1138" y="8179"/>
                  </a:lnTo>
                  <a:lnTo>
                    <a:pt x="1218" y="8906"/>
                  </a:lnTo>
                  <a:lnTo>
                    <a:pt x="1291" y="9632"/>
                  </a:lnTo>
                  <a:lnTo>
                    <a:pt x="1359" y="10359"/>
                  </a:lnTo>
                  <a:lnTo>
                    <a:pt x="1427" y="11085"/>
                  </a:lnTo>
                  <a:lnTo>
                    <a:pt x="1488" y="11818"/>
                  </a:lnTo>
                  <a:lnTo>
                    <a:pt x="1519" y="12278"/>
                  </a:lnTo>
                  <a:lnTo>
                    <a:pt x="1543" y="12751"/>
                  </a:lnTo>
                  <a:lnTo>
                    <a:pt x="1562" y="13225"/>
                  </a:lnTo>
                  <a:lnTo>
                    <a:pt x="1574" y="13704"/>
                  </a:lnTo>
                  <a:lnTo>
                    <a:pt x="1580" y="14184"/>
                  </a:lnTo>
                  <a:lnTo>
                    <a:pt x="1580" y="14671"/>
                  </a:lnTo>
                  <a:lnTo>
                    <a:pt x="1574" y="15164"/>
                  </a:lnTo>
                  <a:lnTo>
                    <a:pt x="1568" y="15657"/>
                  </a:lnTo>
                  <a:lnTo>
                    <a:pt x="1543" y="16650"/>
                  </a:lnTo>
                  <a:lnTo>
                    <a:pt x="1513" y="17650"/>
                  </a:lnTo>
                  <a:lnTo>
                    <a:pt x="1439" y="19663"/>
                  </a:lnTo>
                  <a:lnTo>
                    <a:pt x="1408" y="20669"/>
                  </a:lnTo>
                  <a:lnTo>
                    <a:pt x="1384" y="21669"/>
                  </a:lnTo>
                  <a:lnTo>
                    <a:pt x="1384" y="22162"/>
                  </a:lnTo>
                  <a:lnTo>
                    <a:pt x="1377" y="22662"/>
                  </a:lnTo>
                  <a:lnTo>
                    <a:pt x="1384" y="23155"/>
                  </a:lnTo>
                  <a:lnTo>
                    <a:pt x="1390" y="23642"/>
                  </a:lnTo>
                  <a:lnTo>
                    <a:pt x="1402" y="24129"/>
                  </a:lnTo>
                  <a:lnTo>
                    <a:pt x="1427" y="24608"/>
                  </a:lnTo>
                  <a:lnTo>
                    <a:pt x="1451" y="25088"/>
                  </a:lnTo>
                  <a:lnTo>
                    <a:pt x="1488" y="25562"/>
                  </a:lnTo>
                  <a:lnTo>
                    <a:pt x="1531" y="26035"/>
                  </a:lnTo>
                  <a:lnTo>
                    <a:pt x="1580" y="26495"/>
                  </a:lnTo>
                  <a:lnTo>
                    <a:pt x="1642" y="26955"/>
                  </a:lnTo>
                  <a:lnTo>
                    <a:pt x="1715" y="27408"/>
                  </a:lnTo>
                  <a:lnTo>
                    <a:pt x="1758" y="27641"/>
                  </a:lnTo>
                  <a:lnTo>
                    <a:pt x="1808" y="27881"/>
                  </a:lnTo>
                  <a:lnTo>
                    <a:pt x="1863" y="28128"/>
                  </a:lnTo>
                  <a:lnTo>
                    <a:pt x="1918" y="28374"/>
                  </a:lnTo>
                  <a:lnTo>
                    <a:pt x="1986" y="28621"/>
                  </a:lnTo>
                  <a:lnTo>
                    <a:pt x="2060" y="28874"/>
                  </a:lnTo>
                  <a:lnTo>
                    <a:pt x="2133" y="29127"/>
                  </a:lnTo>
                  <a:lnTo>
                    <a:pt x="2213" y="29387"/>
                  </a:lnTo>
                  <a:lnTo>
                    <a:pt x="2305" y="29641"/>
                  </a:lnTo>
                  <a:lnTo>
                    <a:pt x="2398" y="29901"/>
                  </a:lnTo>
                  <a:lnTo>
                    <a:pt x="2496" y="30160"/>
                  </a:lnTo>
                  <a:lnTo>
                    <a:pt x="2600" y="30414"/>
                  </a:lnTo>
                  <a:lnTo>
                    <a:pt x="2711" y="30674"/>
                  </a:lnTo>
                  <a:lnTo>
                    <a:pt x="2828" y="30927"/>
                  </a:lnTo>
                  <a:lnTo>
                    <a:pt x="2945" y="31180"/>
                  </a:lnTo>
                  <a:lnTo>
                    <a:pt x="3074" y="31427"/>
                  </a:lnTo>
                  <a:lnTo>
                    <a:pt x="3209" y="31673"/>
                  </a:lnTo>
                  <a:lnTo>
                    <a:pt x="3344" y="31920"/>
                  </a:lnTo>
                  <a:lnTo>
                    <a:pt x="3485" y="32160"/>
                  </a:lnTo>
                  <a:lnTo>
                    <a:pt x="3633" y="32393"/>
                  </a:lnTo>
                  <a:lnTo>
                    <a:pt x="3793" y="32620"/>
                  </a:lnTo>
                  <a:lnTo>
                    <a:pt x="3953" y="32846"/>
                  </a:lnTo>
                  <a:lnTo>
                    <a:pt x="4112" y="33060"/>
                  </a:lnTo>
                  <a:lnTo>
                    <a:pt x="4284" y="33273"/>
                  </a:lnTo>
                  <a:lnTo>
                    <a:pt x="4463" y="33473"/>
                  </a:lnTo>
                  <a:lnTo>
                    <a:pt x="4641" y="33666"/>
                  </a:lnTo>
                  <a:lnTo>
                    <a:pt x="4831" y="33853"/>
                  </a:lnTo>
                  <a:lnTo>
                    <a:pt x="5022" y="34033"/>
                  </a:lnTo>
                  <a:lnTo>
                    <a:pt x="5219" y="34200"/>
                  </a:lnTo>
                  <a:lnTo>
                    <a:pt x="5421" y="34359"/>
                  </a:lnTo>
                  <a:lnTo>
                    <a:pt x="5630" y="34506"/>
                  </a:lnTo>
                  <a:lnTo>
                    <a:pt x="5845" y="34639"/>
                  </a:lnTo>
                  <a:lnTo>
                    <a:pt x="5975" y="34713"/>
                  </a:lnTo>
                  <a:lnTo>
                    <a:pt x="6122" y="34773"/>
                  </a:lnTo>
                  <a:lnTo>
                    <a:pt x="6282" y="34826"/>
                  </a:lnTo>
                  <a:lnTo>
                    <a:pt x="6460" y="34873"/>
                  </a:lnTo>
                  <a:lnTo>
                    <a:pt x="6651" y="34919"/>
                  </a:lnTo>
                  <a:lnTo>
                    <a:pt x="6853" y="34953"/>
                  </a:lnTo>
                  <a:lnTo>
                    <a:pt x="7069" y="34979"/>
                  </a:lnTo>
                  <a:lnTo>
                    <a:pt x="7296" y="35006"/>
                  </a:lnTo>
                  <a:lnTo>
                    <a:pt x="7536" y="35026"/>
                  </a:lnTo>
                  <a:lnTo>
                    <a:pt x="7775" y="35039"/>
                  </a:lnTo>
                  <a:lnTo>
                    <a:pt x="8027" y="35053"/>
                  </a:lnTo>
                  <a:lnTo>
                    <a:pt x="8292" y="35059"/>
                  </a:lnTo>
                  <a:lnTo>
                    <a:pt x="8820" y="35066"/>
                  </a:lnTo>
                  <a:lnTo>
                    <a:pt x="9367" y="35059"/>
                  </a:lnTo>
                  <a:lnTo>
                    <a:pt x="9914" y="35039"/>
                  </a:lnTo>
                  <a:lnTo>
                    <a:pt x="10461" y="35019"/>
                  </a:lnTo>
                  <a:lnTo>
                    <a:pt x="11512" y="34973"/>
                  </a:lnTo>
                  <a:lnTo>
                    <a:pt x="11997" y="34953"/>
                  </a:lnTo>
                  <a:lnTo>
                    <a:pt x="12440" y="34939"/>
                  </a:lnTo>
                  <a:lnTo>
                    <a:pt x="12839" y="34933"/>
                  </a:lnTo>
                  <a:lnTo>
                    <a:pt x="13184" y="34939"/>
                  </a:lnTo>
                  <a:lnTo>
                    <a:pt x="16865" y="35059"/>
                  </a:lnTo>
                  <a:lnTo>
                    <a:pt x="18703" y="35113"/>
                  </a:lnTo>
                  <a:lnTo>
                    <a:pt x="20546" y="35159"/>
                  </a:lnTo>
                  <a:lnTo>
                    <a:pt x="22384" y="35206"/>
                  </a:lnTo>
                  <a:lnTo>
                    <a:pt x="24222" y="35239"/>
                  </a:lnTo>
                  <a:lnTo>
                    <a:pt x="26059" y="35279"/>
                  </a:lnTo>
                  <a:lnTo>
                    <a:pt x="27903" y="35306"/>
                  </a:lnTo>
                  <a:lnTo>
                    <a:pt x="28554" y="35319"/>
                  </a:lnTo>
                  <a:lnTo>
                    <a:pt x="29274" y="35359"/>
                  </a:lnTo>
                  <a:lnTo>
                    <a:pt x="30054" y="35406"/>
                  </a:lnTo>
                  <a:lnTo>
                    <a:pt x="30896" y="35466"/>
                  </a:lnTo>
                  <a:lnTo>
                    <a:pt x="32734" y="35606"/>
                  </a:lnTo>
                  <a:lnTo>
                    <a:pt x="34743" y="35759"/>
                  </a:lnTo>
                  <a:lnTo>
                    <a:pt x="35800" y="35832"/>
                  </a:lnTo>
                  <a:lnTo>
                    <a:pt x="36882" y="35906"/>
                  </a:lnTo>
                  <a:lnTo>
                    <a:pt x="37988" y="35966"/>
                  </a:lnTo>
                  <a:lnTo>
                    <a:pt x="39113" y="36019"/>
                  </a:lnTo>
                  <a:lnTo>
                    <a:pt x="40244" y="36066"/>
                  </a:lnTo>
                  <a:lnTo>
                    <a:pt x="40815" y="36079"/>
                  </a:lnTo>
                  <a:lnTo>
                    <a:pt x="41387" y="36092"/>
                  </a:lnTo>
                  <a:lnTo>
                    <a:pt x="41952" y="36099"/>
                  </a:lnTo>
                  <a:lnTo>
                    <a:pt x="42524" y="36106"/>
                  </a:lnTo>
                  <a:lnTo>
                    <a:pt x="43096" y="36099"/>
                  </a:lnTo>
                  <a:lnTo>
                    <a:pt x="43661" y="36092"/>
                  </a:lnTo>
                  <a:lnTo>
                    <a:pt x="44226" y="36079"/>
                  </a:lnTo>
                  <a:lnTo>
                    <a:pt x="44792" y="36066"/>
                  </a:lnTo>
                  <a:lnTo>
                    <a:pt x="45351" y="36039"/>
                  </a:lnTo>
                  <a:lnTo>
                    <a:pt x="45904" y="36006"/>
                  </a:lnTo>
                  <a:lnTo>
                    <a:pt x="46451" y="35966"/>
                  </a:lnTo>
                  <a:lnTo>
                    <a:pt x="46998" y="35926"/>
                  </a:lnTo>
                  <a:lnTo>
                    <a:pt x="47533" y="35872"/>
                  </a:lnTo>
                  <a:lnTo>
                    <a:pt x="48061" y="35806"/>
                  </a:lnTo>
                  <a:lnTo>
                    <a:pt x="48590" y="35739"/>
                  </a:lnTo>
                  <a:lnTo>
                    <a:pt x="49100" y="35666"/>
                  </a:lnTo>
                  <a:lnTo>
                    <a:pt x="49610" y="35579"/>
                  </a:lnTo>
                  <a:lnTo>
                    <a:pt x="50102" y="35479"/>
                  </a:lnTo>
                  <a:lnTo>
                    <a:pt x="50594" y="35379"/>
                  </a:lnTo>
                  <a:lnTo>
                    <a:pt x="51067" y="35259"/>
                  </a:lnTo>
                  <a:lnTo>
                    <a:pt x="51528" y="35139"/>
                  </a:lnTo>
                  <a:lnTo>
                    <a:pt x="51983" y="35006"/>
                  </a:lnTo>
                  <a:lnTo>
                    <a:pt x="52419" y="34859"/>
                  </a:lnTo>
                  <a:lnTo>
                    <a:pt x="52849" y="34699"/>
                  </a:lnTo>
                  <a:lnTo>
                    <a:pt x="53052" y="34619"/>
                  </a:lnTo>
                  <a:lnTo>
                    <a:pt x="53261" y="34533"/>
                  </a:lnTo>
                  <a:lnTo>
                    <a:pt x="53458" y="34446"/>
                  </a:lnTo>
                  <a:lnTo>
                    <a:pt x="53654" y="34353"/>
                  </a:lnTo>
                  <a:lnTo>
                    <a:pt x="53845" y="34259"/>
                  </a:lnTo>
                  <a:lnTo>
                    <a:pt x="54035" y="34160"/>
                  </a:lnTo>
                  <a:lnTo>
                    <a:pt x="54220" y="34060"/>
                  </a:lnTo>
                  <a:lnTo>
                    <a:pt x="54404" y="33960"/>
                  </a:lnTo>
                  <a:lnTo>
                    <a:pt x="54576" y="33853"/>
                  </a:lnTo>
                  <a:lnTo>
                    <a:pt x="54748" y="33740"/>
                  </a:lnTo>
                  <a:lnTo>
                    <a:pt x="54920" y="33626"/>
                  </a:lnTo>
                  <a:lnTo>
                    <a:pt x="55080" y="33513"/>
                  </a:lnTo>
                  <a:lnTo>
                    <a:pt x="55240" y="33393"/>
                  </a:lnTo>
                  <a:lnTo>
                    <a:pt x="55393" y="33273"/>
                  </a:lnTo>
                  <a:lnTo>
                    <a:pt x="55541" y="33146"/>
                  </a:lnTo>
                  <a:lnTo>
                    <a:pt x="55688" y="33013"/>
                  </a:lnTo>
                  <a:lnTo>
                    <a:pt x="55830" y="32880"/>
                  </a:lnTo>
                  <a:lnTo>
                    <a:pt x="55965" y="32747"/>
                  </a:lnTo>
                  <a:lnTo>
                    <a:pt x="56094" y="32607"/>
                  </a:lnTo>
                  <a:lnTo>
                    <a:pt x="56217" y="32460"/>
                  </a:lnTo>
                  <a:lnTo>
                    <a:pt x="56340" y="32313"/>
                  </a:lnTo>
                  <a:lnTo>
                    <a:pt x="56451" y="32160"/>
                  </a:lnTo>
                  <a:lnTo>
                    <a:pt x="56561" y="32007"/>
                  </a:lnTo>
                  <a:lnTo>
                    <a:pt x="56666" y="31847"/>
                  </a:lnTo>
                  <a:lnTo>
                    <a:pt x="56764" y="31687"/>
                  </a:lnTo>
                  <a:lnTo>
                    <a:pt x="56856" y="31520"/>
                  </a:lnTo>
                  <a:lnTo>
                    <a:pt x="56942" y="31347"/>
                  </a:lnTo>
                  <a:lnTo>
                    <a:pt x="57028" y="31174"/>
                  </a:lnTo>
                  <a:lnTo>
                    <a:pt x="57096" y="31007"/>
                  </a:lnTo>
                  <a:lnTo>
                    <a:pt x="57163" y="30827"/>
                  </a:lnTo>
                  <a:lnTo>
                    <a:pt x="57231" y="30647"/>
                  </a:lnTo>
                  <a:lnTo>
                    <a:pt x="57293" y="30454"/>
                  </a:lnTo>
                  <a:lnTo>
                    <a:pt x="57348" y="30260"/>
                  </a:lnTo>
                  <a:lnTo>
                    <a:pt x="57403" y="30054"/>
                  </a:lnTo>
                  <a:lnTo>
                    <a:pt x="57452" y="29847"/>
                  </a:lnTo>
                  <a:lnTo>
                    <a:pt x="57495" y="29634"/>
                  </a:lnTo>
                  <a:lnTo>
                    <a:pt x="57538" y="29421"/>
                  </a:lnTo>
                  <a:lnTo>
                    <a:pt x="57581" y="29194"/>
                  </a:lnTo>
                  <a:lnTo>
                    <a:pt x="57618" y="28967"/>
                  </a:lnTo>
                  <a:lnTo>
                    <a:pt x="57649" y="28734"/>
                  </a:lnTo>
                  <a:lnTo>
                    <a:pt x="57710" y="28254"/>
                  </a:lnTo>
                  <a:lnTo>
                    <a:pt x="57760" y="27754"/>
                  </a:lnTo>
                  <a:lnTo>
                    <a:pt x="57796" y="27248"/>
                  </a:lnTo>
                  <a:lnTo>
                    <a:pt x="57827" y="26721"/>
                  </a:lnTo>
                  <a:lnTo>
                    <a:pt x="57846" y="26188"/>
                  </a:lnTo>
                  <a:lnTo>
                    <a:pt x="57858" y="25642"/>
                  </a:lnTo>
                  <a:lnTo>
                    <a:pt x="57864" y="25088"/>
                  </a:lnTo>
                  <a:lnTo>
                    <a:pt x="57864" y="24528"/>
                  </a:lnTo>
                  <a:lnTo>
                    <a:pt x="57858" y="23962"/>
                  </a:lnTo>
                  <a:lnTo>
                    <a:pt x="57846" y="23395"/>
                  </a:lnTo>
                  <a:lnTo>
                    <a:pt x="57827" y="22829"/>
                  </a:lnTo>
                  <a:lnTo>
                    <a:pt x="57803" y="22256"/>
                  </a:lnTo>
                  <a:lnTo>
                    <a:pt x="57753" y="21129"/>
                  </a:lnTo>
                  <a:lnTo>
                    <a:pt x="57698" y="20016"/>
                  </a:lnTo>
                  <a:lnTo>
                    <a:pt x="57643" y="18936"/>
                  </a:lnTo>
                  <a:lnTo>
                    <a:pt x="57588" y="17910"/>
                  </a:lnTo>
                  <a:lnTo>
                    <a:pt x="57545" y="16937"/>
                  </a:lnTo>
                  <a:lnTo>
                    <a:pt x="57532" y="16477"/>
                  </a:lnTo>
                  <a:lnTo>
                    <a:pt x="57520" y="16044"/>
                  </a:lnTo>
                  <a:lnTo>
                    <a:pt x="57514" y="15624"/>
                  </a:lnTo>
                  <a:lnTo>
                    <a:pt x="57514" y="15231"/>
                  </a:lnTo>
                  <a:lnTo>
                    <a:pt x="57532" y="13331"/>
                  </a:lnTo>
                  <a:lnTo>
                    <a:pt x="57545" y="11425"/>
                  </a:lnTo>
                  <a:lnTo>
                    <a:pt x="57557" y="7619"/>
                  </a:lnTo>
                  <a:lnTo>
                    <a:pt x="57563" y="5713"/>
                  </a:lnTo>
                  <a:lnTo>
                    <a:pt x="57569" y="3813"/>
                  </a:lnTo>
                  <a:lnTo>
                    <a:pt x="57581" y="1907"/>
                  </a:lnTo>
                  <a:lnTo>
                    <a:pt x="57606"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4" name="Google Shape;1054;p41"/>
            <p:cNvSpPr/>
            <p:nvPr/>
          </p:nvSpPr>
          <p:spPr>
            <a:xfrm>
              <a:off x="3268700" y="-1919200"/>
              <a:ext cx="385050" cy="307275"/>
            </a:xfrm>
            <a:custGeom>
              <a:avLst/>
              <a:gdLst/>
              <a:ahLst/>
              <a:cxnLst/>
              <a:rect l="l" t="t" r="r" b="b"/>
              <a:pathLst>
                <a:path w="15402" h="12291" extrusionOk="0">
                  <a:moveTo>
                    <a:pt x="12433" y="1793"/>
                  </a:moveTo>
                  <a:lnTo>
                    <a:pt x="12433" y="1940"/>
                  </a:lnTo>
                  <a:lnTo>
                    <a:pt x="12433" y="2013"/>
                  </a:lnTo>
                  <a:lnTo>
                    <a:pt x="12452" y="2093"/>
                  </a:lnTo>
                  <a:lnTo>
                    <a:pt x="12704" y="3413"/>
                  </a:lnTo>
                  <a:lnTo>
                    <a:pt x="12771" y="3773"/>
                  </a:lnTo>
                  <a:lnTo>
                    <a:pt x="12833" y="4133"/>
                  </a:lnTo>
                  <a:lnTo>
                    <a:pt x="12894" y="4499"/>
                  </a:lnTo>
                  <a:lnTo>
                    <a:pt x="12943" y="4866"/>
                  </a:lnTo>
                  <a:lnTo>
                    <a:pt x="12992" y="5239"/>
                  </a:lnTo>
                  <a:lnTo>
                    <a:pt x="13029" y="5606"/>
                  </a:lnTo>
                  <a:lnTo>
                    <a:pt x="13054" y="5972"/>
                  </a:lnTo>
                  <a:lnTo>
                    <a:pt x="13066" y="6332"/>
                  </a:lnTo>
                  <a:lnTo>
                    <a:pt x="13072" y="6505"/>
                  </a:lnTo>
                  <a:lnTo>
                    <a:pt x="13066" y="6685"/>
                  </a:lnTo>
                  <a:lnTo>
                    <a:pt x="13060" y="6859"/>
                  </a:lnTo>
                  <a:lnTo>
                    <a:pt x="13054" y="7025"/>
                  </a:lnTo>
                  <a:lnTo>
                    <a:pt x="13042" y="7199"/>
                  </a:lnTo>
                  <a:lnTo>
                    <a:pt x="13023" y="7359"/>
                  </a:lnTo>
                  <a:lnTo>
                    <a:pt x="12999" y="7525"/>
                  </a:lnTo>
                  <a:lnTo>
                    <a:pt x="12968" y="7685"/>
                  </a:lnTo>
                  <a:lnTo>
                    <a:pt x="12913" y="8018"/>
                  </a:lnTo>
                  <a:lnTo>
                    <a:pt x="12845" y="8345"/>
                  </a:lnTo>
                  <a:lnTo>
                    <a:pt x="12808" y="8505"/>
                  </a:lnTo>
                  <a:lnTo>
                    <a:pt x="12771" y="8652"/>
                  </a:lnTo>
                  <a:lnTo>
                    <a:pt x="12716" y="8805"/>
                  </a:lnTo>
                  <a:lnTo>
                    <a:pt x="12661" y="8945"/>
                  </a:lnTo>
                  <a:lnTo>
                    <a:pt x="12593" y="9078"/>
                  </a:lnTo>
                  <a:lnTo>
                    <a:pt x="12513" y="9205"/>
                  </a:lnTo>
                  <a:lnTo>
                    <a:pt x="12464" y="9271"/>
                  </a:lnTo>
                  <a:lnTo>
                    <a:pt x="12415" y="9325"/>
                  </a:lnTo>
                  <a:lnTo>
                    <a:pt x="12366" y="9385"/>
                  </a:lnTo>
                  <a:lnTo>
                    <a:pt x="12310" y="9438"/>
                  </a:lnTo>
                  <a:lnTo>
                    <a:pt x="12249" y="9498"/>
                  </a:lnTo>
                  <a:lnTo>
                    <a:pt x="12181" y="9545"/>
                  </a:lnTo>
                  <a:lnTo>
                    <a:pt x="12114" y="9598"/>
                  </a:lnTo>
                  <a:lnTo>
                    <a:pt x="12040" y="9645"/>
                  </a:lnTo>
                  <a:lnTo>
                    <a:pt x="11960" y="9685"/>
                  </a:lnTo>
                  <a:lnTo>
                    <a:pt x="11874" y="9731"/>
                  </a:lnTo>
                  <a:lnTo>
                    <a:pt x="11782" y="9771"/>
                  </a:lnTo>
                  <a:lnTo>
                    <a:pt x="11683" y="9805"/>
                  </a:lnTo>
                  <a:lnTo>
                    <a:pt x="11591" y="9838"/>
                  </a:lnTo>
                  <a:lnTo>
                    <a:pt x="11487" y="9858"/>
                  </a:lnTo>
                  <a:lnTo>
                    <a:pt x="11370" y="9871"/>
                  </a:lnTo>
                  <a:lnTo>
                    <a:pt x="11253" y="9878"/>
                  </a:lnTo>
                  <a:lnTo>
                    <a:pt x="11130" y="9885"/>
                  </a:lnTo>
                  <a:lnTo>
                    <a:pt x="11001" y="9878"/>
                  </a:lnTo>
                  <a:lnTo>
                    <a:pt x="10737" y="9865"/>
                  </a:lnTo>
                  <a:lnTo>
                    <a:pt x="10473" y="9845"/>
                  </a:lnTo>
                  <a:lnTo>
                    <a:pt x="10215" y="9818"/>
                  </a:lnTo>
                  <a:lnTo>
                    <a:pt x="9975" y="9798"/>
                  </a:lnTo>
                  <a:lnTo>
                    <a:pt x="9760" y="9791"/>
                  </a:lnTo>
                  <a:lnTo>
                    <a:pt x="7842" y="9765"/>
                  </a:lnTo>
                  <a:lnTo>
                    <a:pt x="5937" y="9745"/>
                  </a:lnTo>
                  <a:lnTo>
                    <a:pt x="4026" y="9738"/>
                  </a:lnTo>
                  <a:lnTo>
                    <a:pt x="2108" y="9738"/>
                  </a:lnTo>
                  <a:lnTo>
                    <a:pt x="2096" y="9258"/>
                  </a:lnTo>
                  <a:lnTo>
                    <a:pt x="2084" y="8772"/>
                  </a:lnTo>
                  <a:lnTo>
                    <a:pt x="2084" y="8292"/>
                  </a:lnTo>
                  <a:lnTo>
                    <a:pt x="2084" y="7812"/>
                  </a:lnTo>
                  <a:lnTo>
                    <a:pt x="2096" y="7332"/>
                  </a:lnTo>
                  <a:lnTo>
                    <a:pt x="2114" y="6852"/>
                  </a:lnTo>
                  <a:lnTo>
                    <a:pt x="2139" y="6379"/>
                  </a:lnTo>
                  <a:lnTo>
                    <a:pt x="2170" y="5899"/>
                  </a:lnTo>
                  <a:lnTo>
                    <a:pt x="2213" y="5426"/>
                  </a:lnTo>
                  <a:lnTo>
                    <a:pt x="2256" y="4946"/>
                  </a:lnTo>
                  <a:lnTo>
                    <a:pt x="2311" y="4473"/>
                  </a:lnTo>
                  <a:lnTo>
                    <a:pt x="2372" y="3999"/>
                  </a:lnTo>
                  <a:lnTo>
                    <a:pt x="2440" y="3526"/>
                  </a:lnTo>
                  <a:lnTo>
                    <a:pt x="2520" y="3053"/>
                  </a:lnTo>
                  <a:lnTo>
                    <a:pt x="2600" y="2580"/>
                  </a:lnTo>
                  <a:lnTo>
                    <a:pt x="2692" y="2106"/>
                  </a:lnTo>
                  <a:lnTo>
                    <a:pt x="3915" y="2086"/>
                  </a:lnTo>
                  <a:lnTo>
                    <a:pt x="5132" y="2060"/>
                  </a:lnTo>
                  <a:lnTo>
                    <a:pt x="6349" y="2020"/>
                  </a:lnTo>
                  <a:lnTo>
                    <a:pt x="7572" y="1980"/>
                  </a:lnTo>
                  <a:lnTo>
                    <a:pt x="10006" y="1893"/>
                  </a:lnTo>
                  <a:lnTo>
                    <a:pt x="12433" y="1793"/>
                  </a:lnTo>
                  <a:close/>
                  <a:moveTo>
                    <a:pt x="1881" y="0"/>
                  </a:moveTo>
                  <a:lnTo>
                    <a:pt x="1801" y="7"/>
                  </a:lnTo>
                  <a:lnTo>
                    <a:pt x="1727" y="20"/>
                  </a:lnTo>
                  <a:lnTo>
                    <a:pt x="1647" y="34"/>
                  </a:lnTo>
                  <a:lnTo>
                    <a:pt x="1573" y="60"/>
                  </a:lnTo>
                  <a:lnTo>
                    <a:pt x="1500" y="94"/>
                  </a:lnTo>
                  <a:lnTo>
                    <a:pt x="1426" y="134"/>
                  </a:lnTo>
                  <a:lnTo>
                    <a:pt x="1358" y="174"/>
                  </a:lnTo>
                  <a:lnTo>
                    <a:pt x="1291" y="227"/>
                  </a:lnTo>
                  <a:lnTo>
                    <a:pt x="1229" y="280"/>
                  </a:lnTo>
                  <a:lnTo>
                    <a:pt x="1174" y="340"/>
                  </a:lnTo>
                  <a:lnTo>
                    <a:pt x="1119" y="400"/>
                  </a:lnTo>
                  <a:lnTo>
                    <a:pt x="1076" y="473"/>
                  </a:lnTo>
                  <a:lnTo>
                    <a:pt x="1033" y="540"/>
                  </a:lnTo>
                  <a:lnTo>
                    <a:pt x="996" y="620"/>
                  </a:lnTo>
                  <a:lnTo>
                    <a:pt x="971" y="700"/>
                  </a:lnTo>
                  <a:lnTo>
                    <a:pt x="947" y="780"/>
                  </a:lnTo>
                  <a:lnTo>
                    <a:pt x="805" y="1407"/>
                  </a:lnTo>
                  <a:lnTo>
                    <a:pt x="676" y="2033"/>
                  </a:lnTo>
                  <a:lnTo>
                    <a:pt x="559" y="2660"/>
                  </a:lnTo>
                  <a:lnTo>
                    <a:pt x="455" y="3279"/>
                  </a:lnTo>
                  <a:lnTo>
                    <a:pt x="357" y="3906"/>
                  </a:lnTo>
                  <a:lnTo>
                    <a:pt x="277" y="4533"/>
                  </a:lnTo>
                  <a:lnTo>
                    <a:pt x="203" y="5159"/>
                  </a:lnTo>
                  <a:lnTo>
                    <a:pt x="141" y="5786"/>
                  </a:lnTo>
                  <a:lnTo>
                    <a:pt x="92" y="6419"/>
                  </a:lnTo>
                  <a:lnTo>
                    <a:pt x="49" y="7045"/>
                  </a:lnTo>
                  <a:lnTo>
                    <a:pt x="25" y="7678"/>
                  </a:lnTo>
                  <a:lnTo>
                    <a:pt x="6" y="8312"/>
                  </a:lnTo>
                  <a:lnTo>
                    <a:pt x="0" y="8945"/>
                  </a:lnTo>
                  <a:lnTo>
                    <a:pt x="6" y="9585"/>
                  </a:lnTo>
                  <a:lnTo>
                    <a:pt x="19" y="10224"/>
                  </a:lnTo>
                  <a:lnTo>
                    <a:pt x="43" y="10864"/>
                  </a:lnTo>
                  <a:lnTo>
                    <a:pt x="55" y="10984"/>
                  </a:lnTo>
                  <a:lnTo>
                    <a:pt x="74" y="11098"/>
                  </a:lnTo>
                  <a:lnTo>
                    <a:pt x="105" y="11204"/>
                  </a:lnTo>
                  <a:lnTo>
                    <a:pt x="141" y="11304"/>
                  </a:lnTo>
                  <a:lnTo>
                    <a:pt x="184" y="11404"/>
                  </a:lnTo>
                  <a:lnTo>
                    <a:pt x="234" y="11498"/>
                  </a:lnTo>
                  <a:lnTo>
                    <a:pt x="295" y="11584"/>
                  </a:lnTo>
                  <a:lnTo>
                    <a:pt x="363" y="11664"/>
                  </a:lnTo>
                  <a:lnTo>
                    <a:pt x="436" y="11731"/>
                  </a:lnTo>
                  <a:lnTo>
                    <a:pt x="510" y="11797"/>
                  </a:lnTo>
                  <a:lnTo>
                    <a:pt x="596" y="11851"/>
                  </a:lnTo>
                  <a:lnTo>
                    <a:pt x="688" y="11904"/>
                  </a:lnTo>
                  <a:lnTo>
                    <a:pt x="787" y="11937"/>
                  </a:lnTo>
                  <a:lnTo>
                    <a:pt x="885" y="11971"/>
                  </a:lnTo>
                  <a:lnTo>
                    <a:pt x="990" y="11984"/>
                  </a:lnTo>
                  <a:lnTo>
                    <a:pt x="1100" y="11997"/>
                  </a:lnTo>
                  <a:lnTo>
                    <a:pt x="2065" y="12024"/>
                  </a:lnTo>
                  <a:lnTo>
                    <a:pt x="3030" y="12051"/>
                  </a:lnTo>
                  <a:lnTo>
                    <a:pt x="4954" y="12091"/>
                  </a:lnTo>
                  <a:lnTo>
                    <a:pt x="8807" y="12164"/>
                  </a:lnTo>
                  <a:lnTo>
                    <a:pt x="9096" y="12171"/>
                  </a:lnTo>
                  <a:lnTo>
                    <a:pt x="9397" y="12184"/>
                  </a:lnTo>
                  <a:lnTo>
                    <a:pt x="10018" y="12231"/>
                  </a:lnTo>
                  <a:lnTo>
                    <a:pt x="10657" y="12271"/>
                  </a:lnTo>
                  <a:lnTo>
                    <a:pt x="10989" y="12284"/>
                  </a:lnTo>
                  <a:lnTo>
                    <a:pt x="11315" y="12291"/>
                  </a:lnTo>
                  <a:lnTo>
                    <a:pt x="11640" y="12291"/>
                  </a:lnTo>
                  <a:lnTo>
                    <a:pt x="11960" y="12271"/>
                  </a:lnTo>
                  <a:lnTo>
                    <a:pt x="12120" y="12257"/>
                  </a:lnTo>
                  <a:lnTo>
                    <a:pt x="12280" y="12244"/>
                  </a:lnTo>
                  <a:lnTo>
                    <a:pt x="12433" y="12217"/>
                  </a:lnTo>
                  <a:lnTo>
                    <a:pt x="12587" y="12191"/>
                  </a:lnTo>
                  <a:lnTo>
                    <a:pt x="12740" y="12157"/>
                  </a:lnTo>
                  <a:lnTo>
                    <a:pt x="12894" y="12124"/>
                  </a:lnTo>
                  <a:lnTo>
                    <a:pt x="13042" y="12077"/>
                  </a:lnTo>
                  <a:lnTo>
                    <a:pt x="13183" y="12031"/>
                  </a:lnTo>
                  <a:lnTo>
                    <a:pt x="13331" y="11971"/>
                  </a:lnTo>
                  <a:lnTo>
                    <a:pt x="13466" y="11911"/>
                  </a:lnTo>
                  <a:lnTo>
                    <a:pt x="13601" y="11837"/>
                  </a:lnTo>
                  <a:lnTo>
                    <a:pt x="13736" y="11764"/>
                  </a:lnTo>
                  <a:lnTo>
                    <a:pt x="13859" y="11677"/>
                  </a:lnTo>
                  <a:lnTo>
                    <a:pt x="13982" y="11591"/>
                  </a:lnTo>
                  <a:lnTo>
                    <a:pt x="14099" y="11498"/>
                  </a:lnTo>
                  <a:lnTo>
                    <a:pt x="14209" y="11398"/>
                  </a:lnTo>
                  <a:lnTo>
                    <a:pt x="14308" y="11291"/>
                  </a:lnTo>
                  <a:lnTo>
                    <a:pt x="14406" y="11178"/>
                  </a:lnTo>
                  <a:lnTo>
                    <a:pt x="14498" y="11058"/>
                  </a:lnTo>
                  <a:lnTo>
                    <a:pt x="14590" y="10938"/>
                  </a:lnTo>
                  <a:lnTo>
                    <a:pt x="14670" y="10811"/>
                  </a:lnTo>
                  <a:lnTo>
                    <a:pt x="14750" y="10678"/>
                  </a:lnTo>
                  <a:lnTo>
                    <a:pt x="14818" y="10544"/>
                  </a:lnTo>
                  <a:lnTo>
                    <a:pt x="14885" y="10404"/>
                  </a:lnTo>
                  <a:lnTo>
                    <a:pt x="14947" y="10258"/>
                  </a:lnTo>
                  <a:lnTo>
                    <a:pt x="15008" y="10111"/>
                  </a:lnTo>
                  <a:lnTo>
                    <a:pt x="15064" y="9958"/>
                  </a:lnTo>
                  <a:lnTo>
                    <a:pt x="15113" y="9798"/>
                  </a:lnTo>
                  <a:lnTo>
                    <a:pt x="15156" y="9645"/>
                  </a:lnTo>
                  <a:lnTo>
                    <a:pt x="15193" y="9478"/>
                  </a:lnTo>
                  <a:lnTo>
                    <a:pt x="15230" y="9311"/>
                  </a:lnTo>
                  <a:lnTo>
                    <a:pt x="15266" y="9145"/>
                  </a:lnTo>
                  <a:lnTo>
                    <a:pt x="15291" y="8971"/>
                  </a:lnTo>
                  <a:lnTo>
                    <a:pt x="15322" y="8798"/>
                  </a:lnTo>
                  <a:lnTo>
                    <a:pt x="15340" y="8625"/>
                  </a:lnTo>
                  <a:lnTo>
                    <a:pt x="15359" y="8445"/>
                  </a:lnTo>
                  <a:lnTo>
                    <a:pt x="15383" y="8078"/>
                  </a:lnTo>
                  <a:lnTo>
                    <a:pt x="15402" y="7712"/>
                  </a:lnTo>
                  <a:lnTo>
                    <a:pt x="15402" y="7332"/>
                  </a:lnTo>
                  <a:lnTo>
                    <a:pt x="15396" y="6952"/>
                  </a:lnTo>
                  <a:lnTo>
                    <a:pt x="15377" y="6572"/>
                  </a:lnTo>
                  <a:lnTo>
                    <a:pt x="15352" y="6185"/>
                  </a:lnTo>
                  <a:lnTo>
                    <a:pt x="15316" y="5799"/>
                  </a:lnTo>
                  <a:lnTo>
                    <a:pt x="15273" y="5419"/>
                  </a:lnTo>
                  <a:lnTo>
                    <a:pt x="15230" y="5039"/>
                  </a:lnTo>
                  <a:lnTo>
                    <a:pt x="15174" y="4666"/>
                  </a:lnTo>
                  <a:lnTo>
                    <a:pt x="15119" y="4293"/>
                  </a:lnTo>
                  <a:lnTo>
                    <a:pt x="15057" y="3933"/>
                  </a:lnTo>
                  <a:lnTo>
                    <a:pt x="14935" y="3233"/>
                  </a:lnTo>
                  <a:lnTo>
                    <a:pt x="14806" y="2573"/>
                  </a:lnTo>
                  <a:lnTo>
                    <a:pt x="14578" y="1447"/>
                  </a:lnTo>
                  <a:lnTo>
                    <a:pt x="14554" y="1353"/>
                  </a:lnTo>
                  <a:lnTo>
                    <a:pt x="14529" y="1273"/>
                  </a:lnTo>
                  <a:lnTo>
                    <a:pt x="14492" y="1193"/>
                  </a:lnTo>
                  <a:lnTo>
                    <a:pt x="14461" y="1120"/>
                  </a:lnTo>
                  <a:lnTo>
                    <a:pt x="14418" y="1047"/>
                  </a:lnTo>
                  <a:lnTo>
                    <a:pt x="14375" y="987"/>
                  </a:lnTo>
                  <a:lnTo>
                    <a:pt x="14326" y="927"/>
                  </a:lnTo>
                  <a:lnTo>
                    <a:pt x="14277" y="880"/>
                  </a:lnTo>
                  <a:lnTo>
                    <a:pt x="14228" y="827"/>
                  </a:lnTo>
                  <a:lnTo>
                    <a:pt x="14172" y="787"/>
                  </a:lnTo>
                  <a:lnTo>
                    <a:pt x="14111" y="747"/>
                  </a:lnTo>
                  <a:lnTo>
                    <a:pt x="14050" y="720"/>
                  </a:lnTo>
                  <a:lnTo>
                    <a:pt x="13988" y="687"/>
                  </a:lnTo>
                  <a:lnTo>
                    <a:pt x="13927" y="667"/>
                  </a:lnTo>
                  <a:lnTo>
                    <a:pt x="13859" y="647"/>
                  </a:lnTo>
                  <a:lnTo>
                    <a:pt x="13798" y="633"/>
                  </a:lnTo>
                  <a:lnTo>
                    <a:pt x="13755" y="553"/>
                  </a:lnTo>
                  <a:lnTo>
                    <a:pt x="13699" y="487"/>
                  </a:lnTo>
                  <a:lnTo>
                    <a:pt x="13644" y="420"/>
                  </a:lnTo>
                  <a:lnTo>
                    <a:pt x="13576" y="367"/>
                  </a:lnTo>
                  <a:lnTo>
                    <a:pt x="13503" y="320"/>
                  </a:lnTo>
                  <a:lnTo>
                    <a:pt x="13423" y="287"/>
                  </a:lnTo>
                  <a:lnTo>
                    <a:pt x="13331" y="260"/>
                  </a:lnTo>
                  <a:lnTo>
                    <a:pt x="13232" y="254"/>
                  </a:lnTo>
                  <a:lnTo>
                    <a:pt x="10399" y="160"/>
                  </a:lnTo>
                  <a:lnTo>
                    <a:pt x="8979" y="120"/>
                  </a:lnTo>
                  <a:lnTo>
                    <a:pt x="7560" y="80"/>
                  </a:lnTo>
                  <a:lnTo>
                    <a:pt x="6140" y="47"/>
                  </a:lnTo>
                  <a:lnTo>
                    <a:pt x="4726" y="27"/>
                  </a:lnTo>
                  <a:lnTo>
                    <a:pt x="3300" y="7"/>
                  </a:lnTo>
                  <a:lnTo>
                    <a:pt x="1881"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 name="Google Shape;1055;p41"/>
            <p:cNvSpPr/>
            <p:nvPr/>
          </p:nvSpPr>
          <p:spPr>
            <a:xfrm>
              <a:off x="3320775" y="-1874375"/>
              <a:ext cx="274750" cy="202300"/>
            </a:xfrm>
            <a:custGeom>
              <a:avLst/>
              <a:gdLst/>
              <a:ahLst/>
              <a:cxnLst/>
              <a:rect l="l" t="t" r="r" b="b"/>
              <a:pathLst>
                <a:path w="10990" h="8092" extrusionOk="0">
                  <a:moveTo>
                    <a:pt x="10350" y="0"/>
                  </a:moveTo>
                  <a:lnTo>
                    <a:pt x="7923" y="100"/>
                  </a:lnTo>
                  <a:lnTo>
                    <a:pt x="5489" y="187"/>
                  </a:lnTo>
                  <a:lnTo>
                    <a:pt x="4266" y="227"/>
                  </a:lnTo>
                  <a:lnTo>
                    <a:pt x="3049" y="267"/>
                  </a:lnTo>
                  <a:lnTo>
                    <a:pt x="1832" y="293"/>
                  </a:lnTo>
                  <a:lnTo>
                    <a:pt x="609" y="313"/>
                  </a:lnTo>
                  <a:lnTo>
                    <a:pt x="517" y="787"/>
                  </a:lnTo>
                  <a:lnTo>
                    <a:pt x="437" y="1260"/>
                  </a:lnTo>
                  <a:lnTo>
                    <a:pt x="357" y="1733"/>
                  </a:lnTo>
                  <a:lnTo>
                    <a:pt x="289" y="2206"/>
                  </a:lnTo>
                  <a:lnTo>
                    <a:pt x="228" y="2680"/>
                  </a:lnTo>
                  <a:lnTo>
                    <a:pt x="173" y="3153"/>
                  </a:lnTo>
                  <a:lnTo>
                    <a:pt x="130" y="3633"/>
                  </a:lnTo>
                  <a:lnTo>
                    <a:pt x="87" y="4106"/>
                  </a:lnTo>
                  <a:lnTo>
                    <a:pt x="56" y="4586"/>
                  </a:lnTo>
                  <a:lnTo>
                    <a:pt x="31" y="5059"/>
                  </a:lnTo>
                  <a:lnTo>
                    <a:pt x="13" y="5539"/>
                  </a:lnTo>
                  <a:lnTo>
                    <a:pt x="1" y="6019"/>
                  </a:lnTo>
                  <a:lnTo>
                    <a:pt x="1" y="6499"/>
                  </a:lnTo>
                  <a:lnTo>
                    <a:pt x="1" y="6979"/>
                  </a:lnTo>
                  <a:lnTo>
                    <a:pt x="13" y="7465"/>
                  </a:lnTo>
                  <a:lnTo>
                    <a:pt x="25" y="7945"/>
                  </a:lnTo>
                  <a:lnTo>
                    <a:pt x="1943" y="7945"/>
                  </a:lnTo>
                  <a:lnTo>
                    <a:pt x="3854" y="7952"/>
                  </a:lnTo>
                  <a:lnTo>
                    <a:pt x="5759" y="7972"/>
                  </a:lnTo>
                  <a:lnTo>
                    <a:pt x="7677" y="7998"/>
                  </a:lnTo>
                  <a:lnTo>
                    <a:pt x="7892" y="8005"/>
                  </a:lnTo>
                  <a:lnTo>
                    <a:pt x="8132" y="8025"/>
                  </a:lnTo>
                  <a:lnTo>
                    <a:pt x="8390" y="8052"/>
                  </a:lnTo>
                  <a:lnTo>
                    <a:pt x="8654" y="8072"/>
                  </a:lnTo>
                  <a:lnTo>
                    <a:pt x="8918" y="8085"/>
                  </a:lnTo>
                  <a:lnTo>
                    <a:pt x="9047" y="8092"/>
                  </a:lnTo>
                  <a:lnTo>
                    <a:pt x="9170" y="8085"/>
                  </a:lnTo>
                  <a:lnTo>
                    <a:pt x="9287" y="8078"/>
                  </a:lnTo>
                  <a:lnTo>
                    <a:pt x="9404" y="8065"/>
                  </a:lnTo>
                  <a:lnTo>
                    <a:pt x="9508" y="8045"/>
                  </a:lnTo>
                  <a:lnTo>
                    <a:pt x="9600" y="8012"/>
                  </a:lnTo>
                  <a:lnTo>
                    <a:pt x="9699" y="7978"/>
                  </a:lnTo>
                  <a:lnTo>
                    <a:pt x="9791" y="7938"/>
                  </a:lnTo>
                  <a:lnTo>
                    <a:pt x="9877" y="7892"/>
                  </a:lnTo>
                  <a:lnTo>
                    <a:pt x="9957" y="7852"/>
                  </a:lnTo>
                  <a:lnTo>
                    <a:pt x="10031" y="7805"/>
                  </a:lnTo>
                  <a:lnTo>
                    <a:pt x="10098" y="7752"/>
                  </a:lnTo>
                  <a:lnTo>
                    <a:pt x="10166" y="7705"/>
                  </a:lnTo>
                  <a:lnTo>
                    <a:pt x="10227" y="7645"/>
                  </a:lnTo>
                  <a:lnTo>
                    <a:pt x="10283" y="7592"/>
                  </a:lnTo>
                  <a:lnTo>
                    <a:pt x="10332" y="7532"/>
                  </a:lnTo>
                  <a:lnTo>
                    <a:pt x="10381" y="7478"/>
                  </a:lnTo>
                  <a:lnTo>
                    <a:pt x="10430" y="7412"/>
                  </a:lnTo>
                  <a:lnTo>
                    <a:pt x="10510" y="7285"/>
                  </a:lnTo>
                  <a:lnTo>
                    <a:pt x="10578" y="7152"/>
                  </a:lnTo>
                  <a:lnTo>
                    <a:pt x="10633" y="7012"/>
                  </a:lnTo>
                  <a:lnTo>
                    <a:pt x="10688" y="6859"/>
                  </a:lnTo>
                  <a:lnTo>
                    <a:pt x="10725" y="6712"/>
                  </a:lnTo>
                  <a:lnTo>
                    <a:pt x="10762" y="6552"/>
                  </a:lnTo>
                  <a:lnTo>
                    <a:pt x="10830" y="6225"/>
                  </a:lnTo>
                  <a:lnTo>
                    <a:pt x="10885" y="5892"/>
                  </a:lnTo>
                  <a:lnTo>
                    <a:pt x="10916" y="5732"/>
                  </a:lnTo>
                  <a:lnTo>
                    <a:pt x="10940" y="5566"/>
                  </a:lnTo>
                  <a:lnTo>
                    <a:pt x="10959" y="5406"/>
                  </a:lnTo>
                  <a:lnTo>
                    <a:pt x="10971" y="5232"/>
                  </a:lnTo>
                  <a:lnTo>
                    <a:pt x="10977" y="5066"/>
                  </a:lnTo>
                  <a:lnTo>
                    <a:pt x="10983" y="4892"/>
                  </a:lnTo>
                  <a:lnTo>
                    <a:pt x="10989" y="4712"/>
                  </a:lnTo>
                  <a:lnTo>
                    <a:pt x="10983" y="4539"/>
                  </a:lnTo>
                  <a:lnTo>
                    <a:pt x="10971" y="4179"/>
                  </a:lnTo>
                  <a:lnTo>
                    <a:pt x="10946" y="3813"/>
                  </a:lnTo>
                  <a:lnTo>
                    <a:pt x="10909" y="3446"/>
                  </a:lnTo>
                  <a:lnTo>
                    <a:pt x="10860" y="3073"/>
                  </a:lnTo>
                  <a:lnTo>
                    <a:pt x="10811" y="2706"/>
                  </a:lnTo>
                  <a:lnTo>
                    <a:pt x="10750" y="2340"/>
                  </a:lnTo>
                  <a:lnTo>
                    <a:pt x="10688" y="1980"/>
                  </a:lnTo>
                  <a:lnTo>
                    <a:pt x="10621" y="1620"/>
                  </a:lnTo>
                  <a:lnTo>
                    <a:pt x="10369" y="300"/>
                  </a:lnTo>
                  <a:lnTo>
                    <a:pt x="10350" y="220"/>
                  </a:lnTo>
                  <a:lnTo>
                    <a:pt x="10350" y="147"/>
                  </a:lnTo>
                  <a:lnTo>
                    <a:pt x="1035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 name="Google Shape;1056;p41"/>
            <p:cNvSpPr/>
            <p:nvPr/>
          </p:nvSpPr>
          <p:spPr>
            <a:xfrm>
              <a:off x="3412500" y="-5001475"/>
              <a:ext cx="249550" cy="265975"/>
            </a:xfrm>
            <a:custGeom>
              <a:avLst/>
              <a:gdLst/>
              <a:ahLst/>
              <a:cxnLst/>
              <a:rect l="l" t="t" r="r" b="b"/>
              <a:pathLst>
                <a:path w="9982" h="10639" extrusionOk="0">
                  <a:moveTo>
                    <a:pt x="5538" y="1927"/>
                  </a:moveTo>
                  <a:lnTo>
                    <a:pt x="5704" y="1934"/>
                  </a:lnTo>
                  <a:lnTo>
                    <a:pt x="5950" y="2080"/>
                  </a:lnTo>
                  <a:lnTo>
                    <a:pt x="6183" y="2240"/>
                  </a:lnTo>
                  <a:lnTo>
                    <a:pt x="6411" y="2407"/>
                  </a:lnTo>
                  <a:lnTo>
                    <a:pt x="6515" y="2493"/>
                  </a:lnTo>
                  <a:lnTo>
                    <a:pt x="6626" y="2587"/>
                  </a:lnTo>
                  <a:lnTo>
                    <a:pt x="6724" y="2680"/>
                  </a:lnTo>
                  <a:lnTo>
                    <a:pt x="6823" y="2773"/>
                  </a:lnTo>
                  <a:lnTo>
                    <a:pt x="6921" y="2873"/>
                  </a:lnTo>
                  <a:lnTo>
                    <a:pt x="7013" y="2973"/>
                  </a:lnTo>
                  <a:lnTo>
                    <a:pt x="7099" y="3080"/>
                  </a:lnTo>
                  <a:lnTo>
                    <a:pt x="7185" y="3187"/>
                  </a:lnTo>
                  <a:lnTo>
                    <a:pt x="7265" y="3293"/>
                  </a:lnTo>
                  <a:lnTo>
                    <a:pt x="7345" y="3407"/>
                  </a:lnTo>
                  <a:lnTo>
                    <a:pt x="7419" y="3527"/>
                  </a:lnTo>
                  <a:lnTo>
                    <a:pt x="7486" y="3646"/>
                  </a:lnTo>
                  <a:lnTo>
                    <a:pt x="7554" y="3766"/>
                  </a:lnTo>
                  <a:lnTo>
                    <a:pt x="7609" y="3893"/>
                  </a:lnTo>
                  <a:lnTo>
                    <a:pt x="7671" y="4020"/>
                  </a:lnTo>
                  <a:lnTo>
                    <a:pt x="7720" y="4146"/>
                  </a:lnTo>
                  <a:lnTo>
                    <a:pt x="7769" y="4280"/>
                  </a:lnTo>
                  <a:lnTo>
                    <a:pt x="7806" y="4420"/>
                  </a:lnTo>
                  <a:lnTo>
                    <a:pt x="7843" y="4560"/>
                  </a:lnTo>
                  <a:lnTo>
                    <a:pt x="7874" y="4706"/>
                  </a:lnTo>
                  <a:lnTo>
                    <a:pt x="7904" y="4853"/>
                  </a:lnTo>
                  <a:lnTo>
                    <a:pt x="7923" y="4999"/>
                  </a:lnTo>
                  <a:lnTo>
                    <a:pt x="7941" y="5153"/>
                  </a:lnTo>
                  <a:lnTo>
                    <a:pt x="7947" y="5306"/>
                  </a:lnTo>
                  <a:lnTo>
                    <a:pt x="7953" y="5466"/>
                  </a:lnTo>
                  <a:lnTo>
                    <a:pt x="7953" y="5633"/>
                  </a:lnTo>
                  <a:lnTo>
                    <a:pt x="7947" y="5793"/>
                  </a:lnTo>
                  <a:lnTo>
                    <a:pt x="7929" y="5946"/>
                  </a:lnTo>
                  <a:lnTo>
                    <a:pt x="7910" y="6099"/>
                  </a:lnTo>
                  <a:lnTo>
                    <a:pt x="7880" y="6253"/>
                  </a:lnTo>
                  <a:lnTo>
                    <a:pt x="7849" y="6392"/>
                  </a:lnTo>
                  <a:lnTo>
                    <a:pt x="7806" y="6532"/>
                  </a:lnTo>
                  <a:lnTo>
                    <a:pt x="7763" y="6672"/>
                  </a:lnTo>
                  <a:lnTo>
                    <a:pt x="7708" y="6806"/>
                  </a:lnTo>
                  <a:lnTo>
                    <a:pt x="7652" y="6932"/>
                  </a:lnTo>
                  <a:lnTo>
                    <a:pt x="7585" y="7059"/>
                  </a:lnTo>
                  <a:lnTo>
                    <a:pt x="7517" y="7172"/>
                  </a:lnTo>
                  <a:lnTo>
                    <a:pt x="7443" y="7292"/>
                  </a:lnTo>
                  <a:lnTo>
                    <a:pt x="7363" y="7399"/>
                  </a:lnTo>
                  <a:lnTo>
                    <a:pt x="7277" y="7506"/>
                  </a:lnTo>
                  <a:lnTo>
                    <a:pt x="7191" y="7606"/>
                  </a:lnTo>
                  <a:lnTo>
                    <a:pt x="7099" y="7699"/>
                  </a:lnTo>
                  <a:lnTo>
                    <a:pt x="7001" y="7785"/>
                  </a:lnTo>
                  <a:lnTo>
                    <a:pt x="6896" y="7872"/>
                  </a:lnTo>
                  <a:lnTo>
                    <a:pt x="6786" y="7945"/>
                  </a:lnTo>
                  <a:lnTo>
                    <a:pt x="6675" y="8019"/>
                  </a:lnTo>
                  <a:lnTo>
                    <a:pt x="6564" y="8085"/>
                  </a:lnTo>
                  <a:lnTo>
                    <a:pt x="6442" y="8152"/>
                  </a:lnTo>
                  <a:lnTo>
                    <a:pt x="6325" y="8205"/>
                  </a:lnTo>
                  <a:lnTo>
                    <a:pt x="6196" y="8252"/>
                  </a:lnTo>
                  <a:lnTo>
                    <a:pt x="6067" y="8299"/>
                  </a:lnTo>
                  <a:lnTo>
                    <a:pt x="5938" y="8332"/>
                  </a:lnTo>
                  <a:lnTo>
                    <a:pt x="5802" y="8365"/>
                  </a:lnTo>
                  <a:lnTo>
                    <a:pt x="5667" y="8392"/>
                  </a:lnTo>
                  <a:lnTo>
                    <a:pt x="5526" y="8405"/>
                  </a:lnTo>
                  <a:lnTo>
                    <a:pt x="5384" y="8419"/>
                  </a:lnTo>
                  <a:lnTo>
                    <a:pt x="5089" y="8419"/>
                  </a:lnTo>
                  <a:lnTo>
                    <a:pt x="4954" y="8412"/>
                  </a:lnTo>
                  <a:lnTo>
                    <a:pt x="4813" y="8392"/>
                  </a:lnTo>
                  <a:lnTo>
                    <a:pt x="4672" y="8372"/>
                  </a:lnTo>
                  <a:lnTo>
                    <a:pt x="4536" y="8345"/>
                  </a:lnTo>
                  <a:lnTo>
                    <a:pt x="4395" y="8312"/>
                  </a:lnTo>
                  <a:lnTo>
                    <a:pt x="4260" y="8272"/>
                  </a:lnTo>
                  <a:lnTo>
                    <a:pt x="4125" y="8232"/>
                  </a:lnTo>
                  <a:lnTo>
                    <a:pt x="3989" y="8179"/>
                  </a:lnTo>
                  <a:lnTo>
                    <a:pt x="3854" y="8125"/>
                  </a:lnTo>
                  <a:lnTo>
                    <a:pt x="3725" y="8065"/>
                  </a:lnTo>
                  <a:lnTo>
                    <a:pt x="3596" y="7999"/>
                  </a:lnTo>
                  <a:lnTo>
                    <a:pt x="3473" y="7925"/>
                  </a:lnTo>
                  <a:lnTo>
                    <a:pt x="3350" y="7845"/>
                  </a:lnTo>
                  <a:lnTo>
                    <a:pt x="3233" y="7765"/>
                  </a:lnTo>
                  <a:lnTo>
                    <a:pt x="3123" y="7679"/>
                  </a:lnTo>
                  <a:lnTo>
                    <a:pt x="3012" y="7586"/>
                  </a:lnTo>
                  <a:lnTo>
                    <a:pt x="2901" y="7486"/>
                  </a:lnTo>
                  <a:lnTo>
                    <a:pt x="2803" y="7386"/>
                  </a:lnTo>
                  <a:lnTo>
                    <a:pt x="2705" y="7272"/>
                  </a:lnTo>
                  <a:lnTo>
                    <a:pt x="2619" y="7166"/>
                  </a:lnTo>
                  <a:lnTo>
                    <a:pt x="2533" y="7046"/>
                  </a:lnTo>
                  <a:lnTo>
                    <a:pt x="2453" y="6926"/>
                  </a:lnTo>
                  <a:lnTo>
                    <a:pt x="2379" y="6799"/>
                  </a:lnTo>
                  <a:lnTo>
                    <a:pt x="2318" y="6666"/>
                  </a:lnTo>
                  <a:lnTo>
                    <a:pt x="2256" y="6532"/>
                  </a:lnTo>
                  <a:lnTo>
                    <a:pt x="2207" y="6392"/>
                  </a:lnTo>
                  <a:lnTo>
                    <a:pt x="2158" y="6246"/>
                  </a:lnTo>
                  <a:lnTo>
                    <a:pt x="2127" y="6099"/>
                  </a:lnTo>
                  <a:lnTo>
                    <a:pt x="2096" y="5946"/>
                  </a:lnTo>
                  <a:lnTo>
                    <a:pt x="2078" y="5793"/>
                  </a:lnTo>
                  <a:lnTo>
                    <a:pt x="2066" y="5633"/>
                  </a:lnTo>
                  <a:lnTo>
                    <a:pt x="2066" y="5466"/>
                  </a:lnTo>
                  <a:lnTo>
                    <a:pt x="2072" y="5279"/>
                  </a:lnTo>
                  <a:lnTo>
                    <a:pt x="2090" y="5086"/>
                  </a:lnTo>
                  <a:lnTo>
                    <a:pt x="2121" y="4906"/>
                  </a:lnTo>
                  <a:lnTo>
                    <a:pt x="2158" y="4726"/>
                  </a:lnTo>
                  <a:lnTo>
                    <a:pt x="2201" y="4546"/>
                  </a:lnTo>
                  <a:lnTo>
                    <a:pt x="2256" y="4373"/>
                  </a:lnTo>
                  <a:lnTo>
                    <a:pt x="2324" y="4206"/>
                  </a:lnTo>
                  <a:lnTo>
                    <a:pt x="2391" y="4040"/>
                  </a:lnTo>
                  <a:lnTo>
                    <a:pt x="2471" y="3880"/>
                  </a:lnTo>
                  <a:lnTo>
                    <a:pt x="2563" y="3726"/>
                  </a:lnTo>
                  <a:lnTo>
                    <a:pt x="2656" y="3573"/>
                  </a:lnTo>
                  <a:lnTo>
                    <a:pt x="2760" y="3427"/>
                  </a:lnTo>
                  <a:lnTo>
                    <a:pt x="2865" y="3287"/>
                  </a:lnTo>
                  <a:lnTo>
                    <a:pt x="2981" y="3153"/>
                  </a:lnTo>
                  <a:lnTo>
                    <a:pt x="3098" y="3027"/>
                  </a:lnTo>
                  <a:lnTo>
                    <a:pt x="3227" y="2900"/>
                  </a:lnTo>
                  <a:lnTo>
                    <a:pt x="3356" y="2787"/>
                  </a:lnTo>
                  <a:lnTo>
                    <a:pt x="3491" y="2673"/>
                  </a:lnTo>
                  <a:lnTo>
                    <a:pt x="3633" y="2573"/>
                  </a:lnTo>
                  <a:lnTo>
                    <a:pt x="3774" y="2473"/>
                  </a:lnTo>
                  <a:lnTo>
                    <a:pt x="3922" y="2387"/>
                  </a:lnTo>
                  <a:lnTo>
                    <a:pt x="4075" y="2307"/>
                  </a:lnTo>
                  <a:lnTo>
                    <a:pt x="4229" y="2227"/>
                  </a:lnTo>
                  <a:lnTo>
                    <a:pt x="4383" y="2160"/>
                  </a:lnTo>
                  <a:lnTo>
                    <a:pt x="4542" y="2107"/>
                  </a:lnTo>
                  <a:lnTo>
                    <a:pt x="4708" y="2054"/>
                  </a:lnTo>
                  <a:lnTo>
                    <a:pt x="4868" y="2014"/>
                  </a:lnTo>
                  <a:lnTo>
                    <a:pt x="5034" y="1980"/>
                  </a:lnTo>
                  <a:lnTo>
                    <a:pt x="5200" y="1954"/>
                  </a:lnTo>
                  <a:lnTo>
                    <a:pt x="5366" y="1934"/>
                  </a:lnTo>
                  <a:lnTo>
                    <a:pt x="5538" y="1927"/>
                  </a:lnTo>
                  <a:close/>
                  <a:moveTo>
                    <a:pt x="5157" y="1"/>
                  </a:moveTo>
                  <a:lnTo>
                    <a:pt x="4893" y="7"/>
                  </a:lnTo>
                  <a:lnTo>
                    <a:pt x="4628" y="27"/>
                  </a:lnTo>
                  <a:lnTo>
                    <a:pt x="4370" y="67"/>
                  </a:lnTo>
                  <a:lnTo>
                    <a:pt x="4112" y="121"/>
                  </a:lnTo>
                  <a:lnTo>
                    <a:pt x="3860" y="181"/>
                  </a:lnTo>
                  <a:lnTo>
                    <a:pt x="3608" y="261"/>
                  </a:lnTo>
                  <a:lnTo>
                    <a:pt x="3362" y="354"/>
                  </a:lnTo>
                  <a:lnTo>
                    <a:pt x="3123" y="461"/>
                  </a:lnTo>
                  <a:lnTo>
                    <a:pt x="2889" y="581"/>
                  </a:lnTo>
                  <a:lnTo>
                    <a:pt x="2656" y="714"/>
                  </a:lnTo>
                  <a:lnTo>
                    <a:pt x="2434" y="860"/>
                  </a:lnTo>
                  <a:lnTo>
                    <a:pt x="2219" y="1014"/>
                  </a:lnTo>
                  <a:lnTo>
                    <a:pt x="2010" y="1180"/>
                  </a:lnTo>
                  <a:lnTo>
                    <a:pt x="1808" y="1360"/>
                  </a:lnTo>
                  <a:lnTo>
                    <a:pt x="1611" y="1547"/>
                  </a:lnTo>
                  <a:lnTo>
                    <a:pt x="1426" y="1747"/>
                  </a:lnTo>
                  <a:lnTo>
                    <a:pt x="1254" y="1954"/>
                  </a:lnTo>
                  <a:lnTo>
                    <a:pt x="1088" y="2173"/>
                  </a:lnTo>
                  <a:lnTo>
                    <a:pt x="929" y="2400"/>
                  </a:lnTo>
                  <a:lnTo>
                    <a:pt x="781" y="2633"/>
                  </a:lnTo>
                  <a:lnTo>
                    <a:pt x="646" y="2873"/>
                  </a:lnTo>
                  <a:lnTo>
                    <a:pt x="523" y="3127"/>
                  </a:lnTo>
                  <a:lnTo>
                    <a:pt x="412" y="3387"/>
                  </a:lnTo>
                  <a:lnTo>
                    <a:pt x="314" y="3653"/>
                  </a:lnTo>
                  <a:lnTo>
                    <a:pt x="228" y="3926"/>
                  </a:lnTo>
                  <a:lnTo>
                    <a:pt x="154" y="4206"/>
                  </a:lnTo>
                  <a:lnTo>
                    <a:pt x="117" y="4353"/>
                  </a:lnTo>
                  <a:lnTo>
                    <a:pt x="93" y="4493"/>
                  </a:lnTo>
                  <a:lnTo>
                    <a:pt x="68" y="4640"/>
                  </a:lnTo>
                  <a:lnTo>
                    <a:pt x="44" y="4786"/>
                  </a:lnTo>
                  <a:lnTo>
                    <a:pt x="25" y="4933"/>
                  </a:lnTo>
                  <a:lnTo>
                    <a:pt x="13" y="5086"/>
                  </a:lnTo>
                  <a:lnTo>
                    <a:pt x="1" y="5359"/>
                  </a:lnTo>
                  <a:lnTo>
                    <a:pt x="1" y="5633"/>
                  </a:lnTo>
                  <a:lnTo>
                    <a:pt x="13" y="5899"/>
                  </a:lnTo>
                  <a:lnTo>
                    <a:pt x="38" y="6159"/>
                  </a:lnTo>
                  <a:lnTo>
                    <a:pt x="81" y="6419"/>
                  </a:lnTo>
                  <a:lnTo>
                    <a:pt x="136" y="6672"/>
                  </a:lnTo>
                  <a:lnTo>
                    <a:pt x="197" y="6919"/>
                  </a:lnTo>
                  <a:lnTo>
                    <a:pt x="277" y="7159"/>
                  </a:lnTo>
                  <a:lnTo>
                    <a:pt x="363" y="7392"/>
                  </a:lnTo>
                  <a:lnTo>
                    <a:pt x="462" y="7619"/>
                  </a:lnTo>
                  <a:lnTo>
                    <a:pt x="572" y="7845"/>
                  </a:lnTo>
                  <a:lnTo>
                    <a:pt x="695" y="8059"/>
                  </a:lnTo>
                  <a:lnTo>
                    <a:pt x="824" y="8265"/>
                  </a:lnTo>
                  <a:lnTo>
                    <a:pt x="966" y="8465"/>
                  </a:lnTo>
                  <a:lnTo>
                    <a:pt x="1113" y="8659"/>
                  </a:lnTo>
                  <a:lnTo>
                    <a:pt x="1267" y="8845"/>
                  </a:lnTo>
                  <a:lnTo>
                    <a:pt x="1433" y="9025"/>
                  </a:lnTo>
                  <a:lnTo>
                    <a:pt x="1605" y="9198"/>
                  </a:lnTo>
                  <a:lnTo>
                    <a:pt x="1789" y="9358"/>
                  </a:lnTo>
                  <a:lnTo>
                    <a:pt x="1973" y="9512"/>
                  </a:lnTo>
                  <a:lnTo>
                    <a:pt x="2170" y="9658"/>
                  </a:lnTo>
                  <a:lnTo>
                    <a:pt x="2373" y="9792"/>
                  </a:lnTo>
                  <a:lnTo>
                    <a:pt x="2576" y="9918"/>
                  </a:lnTo>
                  <a:lnTo>
                    <a:pt x="2791" y="10038"/>
                  </a:lnTo>
                  <a:lnTo>
                    <a:pt x="3006" y="10145"/>
                  </a:lnTo>
                  <a:lnTo>
                    <a:pt x="3227" y="10245"/>
                  </a:lnTo>
                  <a:lnTo>
                    <a:pt x="3455" y="10332"/>
                  </a:lnTo>
                  <a:lnTo>
                    <a:pt x="3682" y="10405"/>
                  </a:lnTo>
                  <a:lnTo>
                    <a:pt x="3916" y="10472"/>
                  </a:lnTo>
                  <a:lnTo>
                    <a:pt x="4155" y="10532"/>
                  </a:lnTo>
                  <a:lnTo>
                    <a:pt x="4395" y="10578"/>
                  </a:lnTo>
                  <a:lnTo>
                    <a:pt x="4635" y="10611"/>
                  </a:lnTo>
                  <a:lnTo>
                    <a:pt x="4880" y="10631"/>
                  </a:lnTo>
                  <a:lnTo>
                    <a:pt x="5126" y="10638"/>
                  </a:lnTo>
                  <a:lnTo>
                    <a:pt x="5372" y="10638"/>
                  </a:lnTo>
                  <a:lnTo>
                    <a:pt x="5612" y="10625"/>
                  </a:lnTo>
                  <a:lnTo>
                    <a:pt x="5852" y="10598"/>
                  </a:lnTo>
                  <a:lnTo>
                    <a:pt x="6085" y="10558"/>
                  </a:lnTo>
                  <a:lnTo>
                    <a:pt x="6312" y="10512"/>
                  </a:lnTo>
                  <a:lnTo>
                    <a:pt x="6540" y="10445"/>
                  </a:lnTo>
                  <a:lnTo>
                    <a:pt x="6767" y="10378"/>
                  </a:lnTo>
                  <a:lnTo>
                    <a:pt x="6982" y="10292"/>
                  </a:lnTo>
                  <a:lnTo>
                    <a:pt x="7197" y="10198"/>
                  </a:lnTo>
                  <a:lnTo>
                    <a:pt x="7406" y="10098"/>
                  </a:lnTo>
                  <a:lnTo>
                    <a:pt x="7609" y="9985"/>
                  </a:lnTo>
                  <a:lnTo>
                    <a:pt x="7806" y="9858"/>
                  </a:lnTo>
                  <a:lnTo>
                    <a:pt x="8003" y="9725"/>
                  </a:lnTo>
                  <a:lnTo>
                    <a:pt x="8187" y="9585"/>
                  </a:lnTo>
                  <a:lnTo>
                    <a:pt x="8359" y="9432"/>
                  </a:lnTo>
                  <a:lnTo>
                    <a:pt x="8531" y="9265"/>
                  </a:lnTo>
                  <a:lnTo>
                    <a:pt x="8697" y="9099"/>
                  </a:lnTo>
                  <a:lnTo>
                    <a:pt x="8851" y="8919"/>
                  </a:lnTo>
                  <a:lnTo>
                    <a:pt x="8998" y="8725"/>
                  </a:lnTo>
                  <a:lnTo>
                    <a:pt x="9133" y="8532"/>
                  </a:lnTo>
                  <a:lnTo>
                    <a:pt x="9262" y="8325"/>
                  </a:lnTo>
                  <a:lnTo>
                    <a:pt x="9379" y="8112"/>
                  </a:lnTo>
                  <a:lnTo>
                    <a:pt x="9490" y="7885"/>
                  </a:lnTo>
                  <a:lnTo>
                    <a:pt x="9588" y="7659"/>
                  </a:lnTo>
                  <a:lnTo>
                    <a:pt x="9680" y="7419"/>
                  </a:lnTo>
                  <a:lnTo>
                    <a:pt x="9754" y="7179"/>
                  </a:lnTo>
                  <a:lnTo>
                    <a:pt x="9822" y="6926"/>
                  </a:lnTo>
                  <a:lnTo>
                    <a:pt x="9883" y="6666"/>
                  </a:lnTo>
                  <a:lnTo>
                    <a:pt x="9926" y="6399"/>
                  </a:lnTo>
                  <a:lnTo>
                    <a:pt x="9957" y="6133"/>
                  </a:lnTo>
                  <a:lnTo>
                    <a:pt x="9975" y="5879"/>
                  </a:lnTo>
                  <a:lnTo>
                    <a:pt x="9982" y="5619"/>
                  </a:lnTo>
                  <a:lnTo>
                    <a:pt x="9982" y="5366"/>
                  </a:lnTo>
                  <a:lnTo>
                    <a:pt x="9969" y="5113"/>
                  </a:lnTo>
                  <a:lnTo>
                    <a:pt x="9945" y="4853"/>
                  </a:lnTo>
                  <a:lnTo>
                    <a:pt x="9914" y="4600"/>
                  </a:lnTo>
                  <a:lnTo>
                    <a:pt x="9871" y="4346"/>
                  </a:lnTo>
                  <a:lnTo>
                    <a:pt x="9816" y="4100"/>
                  </a:lnTo>
                  <a:lnTo>
                    <a:pt x="9754" y="3846"/>
                  </a:lnTo>
                  <a:lnTo>
                    <a:pt x="9687" y="3600"/>
                  </a:lnTo>
                  <a:lnTo>
                    <a:pt x="9607" y="3360"/>
                  </a:lnTo>
                  <a:lnTo>
                    <a:pt x="9521" y="3120"/>
                  </a:lnTo>
                  <a:lnTo>
                    <a:pt x="9422" y="2887"/>
                  </a:lnTo>
                  <a:lnTo>
                    <a:pt x="9318" y="2660"/>
                  </a:lnTo>
                  <a:lnTo>
                    <a:pt x="9201" y="2433"/>
                  </a:lnTo>
                  <a:lnTo>
                    <a:pt x="9078" y="2220"/>
                  </a:lnTo>
                  <a:lnTo>
                    <a:pt x="8949" y="2007"/>
                  </a:lnTo>
                  <a:lnTo>
                    <a:pt x="8808" y="1807"/>
                  </a:lnTo>
                  <a:lnTo>
                    <a:pt x="8660" y="1614"/>
                  </a:lnTo>
                  <a:lnTo>
                    <a:pt x="8507" y="1427"/>
                  </a:lnTo>
                  <a:lnTo>
                    <a:pt x="8341" y="1254"/>
                  </a:lnTo>
                  <a:lnTo>
                    <a:pt x="8169" y="1087"/>
                  </a:lnTo>
                  <a:lnTo>
                    <a:pt x="7990" y="927"/>
                  </a:lnTo>
                  <a:lnTo>
                    <a:pt x="7806" y="780"/>
                  </a:lnTo>
                  <a:lnTo>
                    <a:pt x="7609" y="647"/>
                  </a:lnTo>
                  <a:lnTo>
                    <a:pt x="7406" y="527"/>
                  </a:lnTo>
                  <a:lnTo>
                    <a:pt x="7197" y="414"/>
                  </a:lnTo>
                  <a:lnTo>
                    <a:pt x="6982" y="321"/>
                  </a:lnTo>
                  <a:lnTo>
                    <a:pt x="6761" y="234"/>
                  </a:lnTo>
                  <a:lnTo>
                    <a:pt x="6534" y="167"/>
                  </a:lnTo>
                  <a:lnTo>
                    <a:pt x="6417" y="141"/>
                  </a:lnTo>
                  <a:lnTo>
                    <a:pt x="6300" y="114"/>
                  </a:lnTo>
                  <a:lnTo>
                    <a:pt x="6177" y="94"/>
                  </a:lnTo>
                  <a:lnTo>
                    <a:pt x="6054" y="74"/>
                  </a:lnTo>
                  <a:lnTo>
                    <a:pt x="6036" y="67"/>
                  </a:lnTo>
                  <a:lnTo>
                    <a:pt x="6011" y="67"/>
                  </a:lnTo>
                  <a:lnTo>
                    <a:pt x="5962" y="74"/>
                  </a:lnTo>
                  <a:lnTo>
                    <a:pt x="5827" y="54"/>
                  </a:lnTo>
                  <a:lnTo>
                    <a:pt x="5692" y="34"/>
                  </a:lnTo>
                  <a:lnTo>
                    <a:pt x="5563" y="21"/>
                  </a:lnTo>
                  <a:lnTo>
                    <a:pt x="5427" y="7"/>
                  </a:lnTo>
                  <a:lnTo>
                    <a:pt x="5157"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 name="Google Shape;1057;p41"/>
            <p:cNvSpPr/>
            <p:nvPr/>
          </p:nvSpPr>
          <p:spPr>
            <a:xfrm>
              <a:off x="3464125" y="-4953325"/>
              <a:ext cx="147225" cy="162325"/>
            </a:xfrm>
            <a:custGeom>
              <a:avLst/>
              <a:gdLst/>
              <a:ahLst/>
              <a:cxnLst/>
              <a:rect l="l" t="t" r="r" b="b"/>
              <a:pathLst>
                <a:path w="5889" h="6493" extrusionOk="0">
                  <a:moveTo>
                    <a:pt x="3473" y="1"/>
                  </a:moveTo>
                  <a:lnTo>
                    <a:pt x="3301" y="8"/>
                  </a:lnTo>
                  <a:lnTo>
                    <a:pt x="3135" y="28"/>
                  </a:lnTo>
                  <a:lnTo>
                    <a:pt x="2969" y="54"/>
                  </a:lnTo>
                  <a:lnTo>
                    <a:pt x="2803" y="88"/>
                  </a:lnTo>
                  <a:lnTo>
                    <a:pt x="2643" y="128"/>
                  </a:lnTo>
                  <a:lnTo>
                    <a:pt x="2477" y="181"/>
                  </a:lnTo>
                  <a:lnTo>
                    <a:pt x="2318" y="234"/>
                  </a:lnTo>
                  <a:lnTo>
                    <a:pt x="2164" y="301"/>
                  </a:lnTo>
                  <a:lnTo>
                    <a:pt x="2010" y="381"/>
                  </a:lnTo>
                  <a:lnTo>
                    <a:pt x="1857" y="461"/>
                  </a:lnTo>
                  <a:lnTo>
                    <a:pt x="1709" y="547"/>
                  </a:lnTo>
                  <a:lnTo>
                    <a:pt x="1568" y="647"/>
                  </a:lnTo>
                  <a:lnTo>
                    <a:pt x="1426" y="747"/>
                  </a:lnTo>
                  <a:lnTo>
                    <a:pt x="1291" y="861"/>
                  </a:lnTo>
                  <a:lnTo>
                    <a:pt x="1162" y="974"/>
                  </a:lnTo>
                  <a:lnTo>
                    <a:pt x="1033" y="1101"/>
                  </a:lnTo>
                  <a:lnTo>
                    <a:pt x="916" y="1227"/>
                  </a:lnTo>
                  <a:lnTo>
                    <a:pt x="800" y="1361"/>
                  </a:lnTo>
                  <a:lnTo>
                    <a:pt x="695" y="1501"/>
                  </a:lnTo>
                  <a:lnTo>
                    <a:pt x="591" y="1647"/>
                  </a:lnTo>
                  <a:lnTo>
                    <a:pt x="498" y="1800"/>
                  </a:lnTo>
                  <a:lnTo>
                    <a:pt x="406" y="1954"/>
                  </a:lnTo>
                  <a:lnTo>
                    <a:pt x="326" y="2114"/>
                  </a:lnTo>
                  <a:lnTo>
                    <a:pt x="259" y="2280"/>
                  </a:lnTo>
                  <a:lnTo>
                    <a:pt x="191" y="2447"/>
                  </a:lnTo>
                  <a:lnTo>
                    <a:pt x="136" y="2620"/>
                  </a:lnTo>
                  <a:lnTo>
                    <a:pt x="93" y="2800"/>
                  </a:lnTo>
                  <a:lnTo>
                    <a:pt x="56" y="2980"/>
                  </a:lnTo>
                  <a:lnTo>
                    <a:pt x="25" y="3160"/>
                  </a:lnTo>
                  <a:lnTo>
                    <a:pt x="7" y="3353"/>
                  </a:lnTo>
                  <a:lnTo>
                    <a:pt x="1" y="3540"/>
                  </a:lnTo>
                  <a:lnTo>
                    <a:pt x="1" y="3707"/>
                  </a:lnTo>
                  <a:lnTo>
                    <a:pt x="13" y="3867"/>
                  </a:lnTo>
                  <a:lnTo>
                    <a:pt x="31" y="4020"/>
                  </a:lnTo>
                  <a:lnTo>
                    <a:pt x="62" y="4173"/>
                  </a:lnTo>
                  <a:lnTo>
                    <a:pt x="93" y="4320"/>
                  </a:lnTo>
                  <a:lnTo>
                    <a:pt x="142" y="4466"/>
                  </a:lnTo>
                  <a:lnTo>
                    <a:pt x="191" y="4606"/>
                  </a:lnTo>
                  <a:lnTo>
                    <a:pt x="253" y="4740"/>
                  </a:lnTo>
                  <a:lnTo>
                    <a:pt x="314" y="4873"/>
                  </a:lnTo>
                  <a:lnTo>
                    <a:pt x="388" y="5000"/>
                  </a:lnTo>
                  <a:lnTo>
                    <a:pt x="468" y="5120"/>
                  </a:lnTo>
                  <a:lnTo>
                    <a:pt x="554" y="5240"/>
                  </a:lnTo>
                  <a:lnTo>
                    <a:pt x="640" y="5346"/>
                  </a:lnTo>
                  <a:lnTo>
                    <a:pt x="738" y="5460"/>
                  </a:lnTo>
                  <a:lnTo>
                    <a:pt x="836" y="5560"/>
                  </a:lnTo>
                  <a:lnTo>
                    <a:pt x="947" y="5660"/>
                  </a:lnTo>
                  <a:lnTo>
                    <a:pt x="1058" y="5753"/>
                  </a:lnTo>
                  <a:lnTo>
                    <a:pt x="1168" y="5839"/>
                  </a:lnTo>
                  <a:lnTo>
                    <a:pt x="1285" y="5919"/>
                  </a:lnTo>
                  <a:lnTo>
                    <a:pt x="1408" y="5999"/>
                  </a:lnTo>
                  <a:lnTo>
                    <a:pt x="1531" y="6073"/>
                  </a:lnTo>
                  <a:lnTo>
                    <a:pt x="1660" y="6139"/>
                  </a:lnTo>
                  <a:lnTo>
                    <a:pt x="1789" y="6199"/>
                  </a:lnTo>
                  <a:lnTo>
                    <a:pt x="1924" y="6253"/>
                  </a:lnTo>
                  <a:lnTo>
                    <a:pt x="2060" y="6306"/>
                  </a:lnTo>
                  <a:lnTo>
                    <a:pt x="2195" y="6346"/>
                  </a:lnTo>
                  <a:lnTo>
                    <a:pt x="2330" y="6386"/>
                  </a:lnTo>
                  <a:lnTo>
                    <a:pt x="2471" y="6419"/>
                  </a:lnTo>
                  <a:lnTo>
                    <a:pt x="2607" y="6446"/>
                  </a:lnTo>
                  <a:lnTo>
                    <a:pt x="2748" y="6466"/>
                  </a:lnTo>
                  <a:lnTo>
                    <a:pt x="2889" y="6486"/>
                  </a:lnTo>
                  <a:lnTo>
                    <a:pt x="3024" y="6493"/>
                  </a:lnTo>
                  <a:lnTo>
                    <a:pt x="3319" y="6493"/>
                  </a:lnTo>
                  <a:lnTo>
                    <a:pt x="3461" y="6479"/>
                  </a:lnTo>
                  <a:lnTo>
                    <a:pt x="3602" y="6466"/>
                  </a:lnTo>
                  <a:lnTo>
                    <a:pt x="3737" y="6439"/>
                  </a:lnTo>
                  <a:lnTo>
                    <a:pt x="3873" y="6406"/>
                  </a:lnTo>
                  <a:lnTo>
                    <a:pt x="4002" y="6373"/>
                  </a:lnTo>
                  <a:lnTo>
                    <a:pt x="4131" y="6326"/>
                  </a:lnTo>
                  <a:lnTo>
                    <a:pt x="4260" y="6279"/>
                  </a:lnTo>
                  <a:lnTo>
                    <a:pt x="4377" y="6226"/>
                  </a:lnTo>
                  <a:lnTo>
                    <a:pt x="4499" y="6159"/>
                  </a:lnTo>
                  <a:lnTo>
                    <a:pt x="4610" y="6093"/>
                  </a:lnTo>
                  <a:lnTo>
                    <a:pt x="4721" y="6019"/>
                  </a:lnTo>
                  <a:lnTo>
                    <a:pt x="4831" y="5946"/>
                  </a:lnTo>
                  <a:lnTo>
                    <a:pt x="4936" y="5859"/>
                  </a:lnTo>
                  <a:lnTo>
                    <a:pt x="5034" y="5773"/>
                  </a:lnTo>
                  <a:lnTo>
                    <a:pt x="5126" y="5680"/>
                  </a:lnTo>
                  <a:lnTo>
                    <a:pt x="5212" y="5580"/>
                  </a:lnTo>
                  <a:lnTo>
                    <a:pt x="5298" y="5473"/>
                  </a:lnTo>
                  <a:lnTo>
                    <a:pt x="5378" y="5366"/>
                  </a:lnTo>
                  <a:lnTo>
                    <a:pt x="5452" y="5246"/>
                  </a:lnTo>
                  <a:lnTo>
                    <a:pt x="5520" y="5133"/>
                  </a:lnTo>
                  <a:lnTo>
                    <a:pt x="5587" y="5006"/>
                  </a:lnTo>
                  <a:lnTo>
                    <a:pt x="5643" y="4880"/>
                  </a:lnTo>
                  <a:lnTo>
                    <a:pt x="5698" y="4746"/>
                  </a:lnTo>
                  <a:lnTo>
                    <a:pt x="5741" y="4606"/>
                  </a:lnTo>
                  <a:lnTo>
                    <a:pt x="5784" y="4466"/>
                  </a:lnTo>
                  <a:lnTo>
                    <a:pt x="5815" y="4327"/>
                  </a:lnTo>
                  <a:lnTo>
                    <a:pt x="5845" y="4173"/>
                  </a:lnTo>
                  <a:lnTo>
                    <a:pt x="5864" y="4020"/>
                  </a:lnTo>
                  <a:lnTo>
                    <a:pt x="5882" y="3867"/>
                  </a:lnTo>
                  <a:lnTo>
                    <a:pt x="5888" y="3707"/>
                  </a:lnTo>
                  <a:lnTo>
                    <a:pt x="5888" y="3540"/>
                  </a:lnTo>
                  <a:lnTo>
                    <a:pt x="5882" y="3380"/>
                  </a:lnTo>
                  <a:lnTo>
                    <a:pt x="5876" y="3227"/>
                  </a:lnTo>
                  <a:lnTo>
                    <a:pt x="5858" y="3073"/>
                  </a:lnTo>
                  <a:lnTo>
                    <a:pt x="5839" y="2927"/>
                  </a:lnTo>
                  <a:lnTo>
                    <a:pt x="5809" y="2780"/>
                  </a:lnTo>
                  <a:lnTo>
                    <a:pt x="5778" y="2634"/>
                  </a:lnTo>
                  <a:lnTo>
                    <a:pt x="5741" y="2494"/>
                  </a:lnTo>
                  <a:lnTo>
                    <a:pt x="5704" y="2354"/>
                  </a:lnTo>
                  <a:lnTo>
                    <a:pt x="5655" y="2220"/>
                  </a:lnTo>
                  <a:lnTo>
                    <a:pt x="5606" y="2094"/>
                  </a:lnTo>
                  <a:lnTo>
                    <a:pt x="5544" y="1967"/>
                  </a:lnTo>
                  <a:lnTo>
                    <a:pt x="5489" y="1840"/>
                  </a:lnTo>
                  <a:lnTo>
                    <a:pt x="5421" y="1720"/>
                  </a:lnTo>
                  <a:lnTo>
                    <a:pt x="5354" y="1601"/>
                  </a:lnTo>
                  <a:lnTo>
                    <a:pt x="5280" y="1481"/>
                  </a:lnTo>
                  <a:lnTo>
                    <a:pt x="5200" y="1367"/>
                  </a:lnTo>
                  <a:lnTo>
                    <a:pt x="5120" y="1261"/>
                  </a:lnTo>
                  <a:lnTo>
                    <a:pt x="5034" y="1154"/>
                  </a:lnTo>
                  <a:lnTo>
                    <a:pt x="4948" y="1047"/>
                  </a:lnTo>
                  <a:lnTo>
                    <a:pt x="4856" y="947"/>
                  </a:lnTo>
                  <a:lnTo>
                    <a:pt x="4758" y="847"/>
                  </a:lnTo>
                  <a:lnTo>
                    <a:pt x="4659" y="754"/>
                  </a:lnTo>
                  <a:lnTo>
                    <a:pt x="4561" y="661"/>
                  </a:lnTo>
                  <a:lnTo>
                    <a:pt x="4450" y="567"/>
                  </a:lnTo>
                  <a:lnTo>
                    <a:pt x="4346" y="481"/>
                  </a:lnTo>
                  <a:lnTo>
                    <a:pt x="4118" y="314"/>
                  </a:lnTo>
                  <a:lnTo>
                    <a:pt x="3885" y="154"/>
                  </a:lnTo>
                  <a:lnTo>
                    <a:pt x="3639" y="8"/>
                  </a:lnTo>
                  <a:lnTo>
                    <a:pt x="3473"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8" name="Google Shape;1058;p41"/>
            <p:cNvSpPr/>
            <p:nvPr/>
          </p:nvSpPr>
          <p:spPr>
            <a:xfrm>
              <a:off x="3749300" y="-3621475"/>
              <a:ext cx="443300" cy="173150"/>
            </a:xfrm>
            <a:custGeom>
              <a:avLst/>
              <a:gdLst/>
              <a:ahLst/>
              <a:cxnLst/>
              <a:rect l="l" t="t" r="r" b="b"/>
              <a:pathLst>
                <a:path w="17732" h="6926" extrusionOk="0">
                  <a:moveTo>
                    <a:pt x="17381" y="1"/>
                  </a:moveTo>
                  <a:lnTo>
                    <a:pt x="17338" y="34"/>
                  </a:lnTo>
                  <a:lnTo>
                    <a:pt x="17295" y="67"/>
                  </a:lnTo>
                  <a:lnTo>
                    <a:pt x="17246" y="101"/>
                  </a:lnTo>
                  <a:lnTo>
                    <a:pt x="17190" y="127"/>
                  </a:lnTo>
                  <a:lnTo>
                    <a:pt x="17141" y="147"/>
                  </a:lnTo>
                  <a:lnTo>
                    <a:pt x="17080" y="167"/>
                  </a:lnTo>
                  <a:lnTo>
                    <a:pt x="17018" y="174"/>
                  </a:lnTo>
                  <a:lnTo>
                    <a:pt x="16951" y="181"/>
                  </a:lnTo>
                  <a:lnTo>
                    <a:pt x="13122" y="247"/>
                  </a:lnTo>
                  <a:lnTo>
                    <a:pt x="9299" y="314"/>
                  </a:lnTo>
                  <a:lnTo>
                    <a:pt x="5476" y="394"/>
                  </a:lnTo>
                  <a:lnTo>
                    <a:pt x="1654" y="481"/>
                  </a:lnTo>
                  <a:lnTo>
                    <a:pt x="1592" y="474"/>
                  </a:lnTo>
                  <a:lnTo>
                    <a:pt x="1531" y="467"/>
                  </a:lnTo>
                  <a:lnTo>
                    <a:pt x="1414" y="447"/>
                  </a:lnTo>
                  <a:lnTo>
                    <a:pt x="1309" y="407"/>
                  </a:lnTo>
                  <a:lnTo>
                    <a:pt x="1211" y="361"/>
                  </a:lnTo>
                  <a:lnTo>
                    <a:pt x="1101" y="2800"/>
                  </a:lnTo>
                  <a:lnTo>
                    <a:pt x="1045" y="4013"/>
                  </a:lnTo>
                  <a:lnTo>
                    <a:pt x="984" y="5226"/>
                  </a:lnTo>
                  <a:lnTo>
                    <a:pt x="965" y="5340"/>
                  </a:lnTo>
                  <a:lnTo>
                    <a:pt x="947" y="5453"/>
                  </a:lnTo>
                  <a:lnTo>
                    <a:pt x="916" y="5553"/>
                  </a:lnTo>
                  <a:lnTo>
                    <a:pt x="873" y="5646"/>
                  </a:lnTo>
                  <a:lnTo>
                    <a:pt x="830" y="5739"/>
                  </a:lnTo>
                  <a:lnTo>
                    <a:pt x="775" y="5819"/>
                  </a:lnTo>
                  <a:lnTo>
                    <a:pt x="719" y="5893"/>
                  </a:lnTo>
                  <a:lnTo>
                    <a:pt x="652" y="5953"/>
                  </a:lnTo>
                  <a:lnTo>
                    <a:pt x="584" y="6013"/>
                  </a:lnTo>
                  <a:lnTo>
                    <a:pt x="510" y="6066"/>
                  </a:lnTo>
                  <a:lnTo>
                    <a:pt x="437" y="6106"/>
                  </a:lnTo>
                  <a:lnTo>
                    <a:pt x="357" y="6139"/>
                  </a:lnTo>
                  <a:lnTo>
                    <a:pt x="271" y="6166"/>
                  </a:lnTo>
                  <a:lnTo>
                    <a:pt x="191" y="6186"/>
                  </a:lnTo>
                  <a:lnTo>
                    <a:pt x="105" y="6199"/>
                  </a:lnTo>
                  <a:lnTo>
                    <a:pt x="19" y="6199"/>
                  </a:lnTo>
                  <a:lnTo>
                    <a:pt x="0" y="6653"/>
                  </a:lnTo>
                  <a:lnTo>
                    <a:pt x="2514" y="6733"/>
                  </a:lnTo>
                  <a:lnTo>
                    <a:pt x="5028" y="6799"/>
                  </a:lnTo>
                  <a:lnTo>
                    <a:pt x="7541" y="6853"/>
                  </a:lnTo>
                  <a:lnTo>
                    <a:pt x="10055" y="6899"/>
                  </a:lnTo>
                  <a:lnTo>
                    <a:pt x="11973" y="6919"/>
                  </a:lnTo>
                  <a:lnTo>
                    <a:pt x="13890" y="6926"/>
                  </a:lnTo>
                  <a:lnTo>
                    <a:pt x="15814" y="6926"/>
                  </a:lnTo>
                  <a:lnTo>
                    <a:pt x="17731" y="6913"/>
                  </a:lnTo>
                  <a:lnTo>
                    <a:pt x="17731" y="6899"/>
                  </a:lnTo>
                  <a:lnTo>
                    <a:pt x="17713" y="6879"/>
                  </a:lnTo>
                  <a:lnTo>
                    <a:pt x="17657" y="6026"/>
                  </a:lnTo>
                  <a:lnTo>
                    <a:pt x="17602" y="5160"/>
                  </a:lnTo>
                  <a:lnTo>
                    <a:pt x="17553" y="4300"/>
                  </a:lnTo>
                  <a:lnTo>
                    <a:pt x="17510" y="3440"/>
                  </a:lnTo>
                  <a:lnTo>
                    <a:pt x="17467" y="2580"/>
                  </a:lnTo>
                  <a:lnTo>
                    <a:pt x="17436" y="1720"/>
                  </a:lnTo>
                  <a:lnTo>
                    <a:pt x="17405" y="854"/>
                  </a:lnTo>
                  <a:lnTo>
                    <a:pt x="1738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9" name="Google Shape;1059;p41"/>
            <p:cNvSpPr/>
            <p:nvPr/>
          </p:nvSpPr>
          <p:spPr>
            <a:xfrm>
              <a:off x="3781875" y="-3807250"/>
              <a:ext cx="401200" cy="156325"/>
            </a:xfrm>
            <a:custGeom>
              <a:avLst/>
              <a:gdLst/>
              <a:ahLst/>
              <a:cxnLst/>
              <a:rect l="l" t="t" r="r" b="b"/>
              <a:pathLst>
                <a:path w="16048" h="6253" extrusionOk="0">
                  <a:moveTo>
                    <a:pt x="16047" y="0"/>
                  </a:moveTo>
                  <a:lnTo>
                    <a:pt x="14087" y="87"/>
                  </a:lnTo>
                  <a:lnTo>
                    <a:pt x="12126" y="174"/>
                  </a:lnTo>
                  <a:lnTo>
                    <a:pt x="10159" y="260"/>
                  </a:lnTo>
                  <a:lnTo>
                    <a:pt x="9176" y="300"/>
                  </a:lnTo>
                  <a:lnTo>
                    <a:pt x="8193" y="340"/>
                  </a:lnTo>
                  <a:lnTo>
                    <a:pt x="7209" y="367"/>
                  </a:lnTo>
                  <a:lnTo>
                    <a:pt x="6226" y="394"/>
                  </a:lnTo>
                  <a:lnTo>
                    <a:pt x="5243" y="407"/>
                  </a:lnTo>
                  <a:lnTo>
                    <a:pt x="4266" y="414"/>
                  </a:lnTo>
                  <a:lnTo>
                    <a:pt x="3282" y="407"/>
                  </a:lnTo>
                  <a:lnTo>
                    <a:pt x="2305" y="394"/>
                  </a:lnTo>
                  <a:lnTo>
                    <a:pt x="1328" y="367"/>
                  </a:lnTo>
                  <a:lnTo>
                    <a:pt x="351" y="327"/>
                  </a:lnTo>
                  <a:lnTo>
                    <a:pt x="308" y="327"/>
                  </a:lnTo>
                  <a:lnTo>
                    <a:pt x="271" y="320"/>
                  </a:lnTo>
                  <a:lnTo>
                    <a:pt x="197" y="294"/>
                  </a:lnTo>
                  <a:lnTo>
                    <a:pt x="148" y="1687"/>
                  </a:lnTo>
                  <a:lnTo>
                    <a:pt x="105" y="3080"/>
                  </a:lnTo>
                  <a:lnTo>
                    <a:pt x="56" y="4479"/>
                  </a:lnTo>
                  <a:lnTo>
                    <a:pt x="31" y="5172"/>
                  </a:lnTo>
                  <a:lnTo>
                    <a:pt x="0" y="5872"/>
                  </a:lnTo>
                  <a:lnTo>
                    <a:pt x="80" y="5846"/>
                  </a:lnTo>
                  <a:lnTo>
                    <a:pt x="166" y="5826"/>
                  </a:lnTo>
                  <a:lnTo>
                    <a:pt x="252" y="5812"/>
                  </a:lnTo>
                  <a:lnTo>
                    <a:pt x="351" y="5806"/>
                  </a:lnTo>
                  <a:lnTo>
                    <a:pt x="4173" y="5886"/>
                  </a:lnTo>
                  <a:lnTo>
                    <a:pt x="7996" y="5966"/>
                  </a:lnTo>
                  <a:lnTo>
                    <a:pt x="11819" y="6039"/>
                  </a:lnTo>
                  <a:lnTo>
                    <a:pt x="15648" y="6099"/>
                  </a:lnTo>
                  <a:lnTo>
                    <a:pt x="15703" y="6105"/>
                  </a:lnTo>
                  <a:lnTo>
                    <a:pt x="15758" y="6112"/>
                  </a:lnTo>
                  <a:lnTo>
                    <a:pt x="15814" y="6125"/>
                  </a:lnTo>
                  <a:lnTo>
                    <a:pt x="15863" y="6145"/>
                  </a:lnTo>
                  <a:lnTo>
                    <a:pt x="15912" y="6165"/>
                  </a:lnTo>
                  <a:lnTo>
                    <a:pt x="15961" y="6192"/>
                  </a:lnTo>
                  <a:lnTo>
                    <a:pt x="16047" y="6252"/>
                  </a:lnTo>
                  <a:lnTo>
                    <a:pt x="16029" y="5466"/>
                  </a:lnTo>
                  <a:lnTo>
                    <a:pt x="16016" y="4686"/>
                  </a:lnTo>
                  <a:lnTo>
                    <a:pt x="16010" y="3906"/>
                  </a:lnTo>
                  <a:lnTo>
                    <a:pt x="16010" y="3126"/>
                  </a:lnTo>
                  <a:lnTo>
                    <a:pt x="16010" y="2346"/>
                  </a:lnTo>
                  <a:lnTo>
                    <a:pt x="16016" y="1560"/>
                  </a:lnTo>
                  <a:lnTo>
                    <a:pt x="16029" y="780"/>
                  </a:lnTo>
                  <a:lnTo>
                    <a:pt x="16047"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 name="Google Shape;1060;p41"/>
            <p:cNvSpPr/>
            <p:nvPr/>
          </p:nvSpPr>
          <p:spPr>
            <a:xfrm>
              <a:off x="3788325" y="-4073200"/>
              <a:ext cx="410725" cy="235650"/>
            </a:xfrm>
            <a:custGeom>
              <a:avLst/>
              <a:gdLst/>
              <a:ahLst/>
              <a:cxnLst/>
              <a:rect l="l" t="t" r="r" b="b"/>
              <a:pathLst>
                <a:path w="16429" h="9426" extrusionOk="0">
                  <a:moveTo>
                    <a:pt x="16428" y="1"/>
                  </a:moveTo>
                  <a:lnTo>
                    <a:pt x="14406" y="67"/>
                  </a:lnTo>
                  <a:lnTo>
                    <a:pt x="12378" y="134"/>
                  </a:lnTo>
                  <a:lnTo>
                    <a:pt x="10350" y="187"/>
                  </a:lnTo>
                  <a:lnTo>
                    <a:pt x="8322" y="234"/>
                  </a:lnTo>
                  <a:lnTo>
                    <a:pt x="6294" y="274"/>
                  </a:lnTo>
                  <a:lnTo>
                    <a:pt x="4266" y="294"/>
                  </a:lnTo>
                  <a:lnTo>
                    <a:pt x="3252" y="301"/>
                  </a:lnTo>
                  <a:lnTo>
                    <a:pt x="2244" y="301"/>
                  </a:lnTo>
                  <a:lnTo>
                    <a:pt x="1230" y="294"/>
                  </a:lnTo>
                  <a:lnTo>
                    <a:pt x="216" y="287"/>
                  </a:lnTo>
                  <a:lnTo>
                    <a:pt x="179" y="2487"/>
                  </a:lnTo>
                  <a:lnTo>
                    <a:pt x="123" y="4693"/>
                  </a:lnTo>
                  <a:lnTo>
                    <a:pt x="68" y="6899"/>
                  </a:lnTo>
                  <a:lnTo>
                    <a:pt x="0" y="9112"/>
                  </a:lnTo>
                  <a:lnTo>
                    <a:pt x="25" y="9105"/>
                  </a:lnTo>
                  <a:lnTo>
                    <a:pt x="43" y="9099"/>
                  </a:lnTo>
                  <a:lnTo>
                    <a:pt x="93" y="9079"/>
                  </a:lnTo>
                  <a:lnTo>
                    <a:pt x="1070" y="9039"/>
                  </a:lnTo>
                  <a:lnTo>
                    <a:pt x="2053" y="9019"/>
                  </a:lnTo>
                  <a:lnTo>
                    <a:pt x="3036" y="9005"/>
                  </a:lnTo>
                  <a:lnTo>
                    <a:pt x="4020" y="9005"/>
                  </a:lnTo>
                  <a:lnTo>
                    <a:pt x="5003" y="9012"/>
                  </a:lnTo>
                  <a:lnTo>
                    <a:pt x="5993" y="9025"/>
                  </a:lnTo>
                  <a:lnTo>
                    <a:pt x="6976" y="9052"/>
                  </a:lnTo>
                  <a:lnTo>
                    <a:pt x="7965" y="9085"/>
                  </a:lnTo>
                  <a:lnTo>
                    <a:pt x="8949" y="9119"/>
                  </a:lnTo>
                  <a:lnTo>
                    <a:pt x="9938" y="9159"/>
                  </a:lnTo>
                  <a:lnTo>
                    <a:pt x="11905" y="9245"/>
                  </a:lnTo>
                  <a:lnTo>
                    <a:pt x="13872" y="9339"/>
                  </a:lnTo>
                  <a:lnTo>
                    <a:pt x="15832" y="9425"/>
                  </a:lnTo>
                  <a:lnTo>
                    <a:pt x="15875" y="8246"/>
                  </a:lnTo>
                  <a:lnTo>
                    <a:pt x="15931" y="7066"/>
                  </a:lnTo>
                  <a:lnTo>
                    <a:pt x="15992" y="5886"/>
                  </a:lnTo>
                  <a:lnTo>
                    <a:pt x="16060" y="4706"/>
                  </a:lnTo>
                  <a:lnTo>
                    <a:pt x="16139" y="3533"/>
                  </a:lnTo>
                  <a:lnTo>
                    <a:pt x="16232" y="2354"/>
                  </a:lnTo>
                  <a:lnTo>
                    <a:pt x="16324" y="1181"/>
                  </a:lnTo>
                  <a:lnTo>
                    <a:pt x="1642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1" name="Google Shape;1061;p41"/>
            <p:cNvSpPr/>
            <p:nvPr/>
          </p:nvSpPr>
          <p:spPr>
            <a:xfrm>
              <a:off x="3794475" y="-4274300"/>
              <a:ext cx="428375" cy="163475"/>
            </a:xfrm>
            <a:custGeom>
              <a:avLst/>
              <a:gdLst/>
              <a:ahLst/>
              <a:cxnLst/>
              <a:rect l="l" t="t" r="r" b="b"/>
              <a:pathLst>
                <a:path w="17135" h="6539" extrusionOk="0">
                  <a:moveTo>
                    <a:pt x="62" y="0"/>
                  </a:moveTo>
                  <a:lnTo>
                    <a:pt x="56" y="1566"/>
                  </a:lnTo>
                  <a:lnTo>
                    <a:pt x="43" y="3126"/>
                  </a:lnTo>
                  <a:lnTo>
                    <a:pt x="25" y="4692"/>
                  </a:lnTo>
                  <a:lnTo>
                    <a:pt x="0" y="6252"/>
                  </a:lnTo>
                  <a:lnTo>
                    <a:pt x="1020" y="6245"/>
                  </a:lnTo>
                  <a:lnTo>
                    <a:pt x="2041" y="6239"/>
                  </a:lnTo>
                  <a:lnTo>
                    <a:pt x="3061" y="6239"/>
                  </a:lnTo>
                  <a:lnTo>
                    <a:pt x="4081" y="6245"/>
                  </a:lnTo>
                  <a:lnTo>
                    <a:pt x="6122" y="6265"/>
                  </a:lnTo>
                  <a:lnTo>
                    <a:pt x="8168" y="6305"/>
                  </a:lnTo>
                  <a:lnTo>
                    <a:pt x="10215" y="6352"/>
                  </a:lnTo>
                  <a:lnTo>
                    <a:pt x="12255" y="6405"/>
                  </a:lnTo>
                  <a:lnTo>
                    <a:pt x="14296" y="6472"/>
                  </a:lnTo>
                  <a:lnTo>
                    <a:pt x="16336" y="6539"/>
                  </a:lnTo>
                  <a:lnTo>
                    <a:pt x="16514" y="4946"/>
                  </a:lnTo>
                  <a:lnTo>
                    <a:pt x="16606" y="4146"/>
                  </a:lnTo>
                  <a:lnTo>
                    <a:pt x="16699" y="3353"/>
                  </a:lnTo>
                  <a:lnTo>
                    <a:pt x="16797" y="2553"/>
                  </a:lnTo>
                  <a:lnTo>
                    <a:pt x="16908" y="1760"/>
                  </a:lnTo>
                  <a:lnTo>
                    <a:pt x="17018" y="960"/>
                  </a:lnTo>
                  <a:lnTo>
                    <a:pt x="17135" y="167"/>
                  </a:lnTo>
                  <a:lnTo>
                    <a:pt x="14996" y="173"/>
                  </a:lnTo>
                  <a:lnTo>
                    <a:pt x="12864" y="173"/>
                  </a:lnTo>
                  <a:lnTo>
                    <a:pt x="10731" y="160"/>
                  </a:lnTo>
                  <a:lnTo>
                    <a:pt x="8598" y="140"/>
                  </a:lnTo>
                  <a:lnTo>
                    <a:pt x="6466" y="113"/>
                  </a:lnTo>
                  <a:lnTo>
                    <a:pt x="4327" y="80"/>
                  </a:lnTo>
                  <a:lnTo>
                    <a:pt x="2194" y="40"/>
                  </a:lnTo>
                  <a:lnTo>
                    <a:pt x="62"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2" name="Google Shape;1062;p41"/>
            <p:cNvSpPr/>
            <p:nvPr/>
          </p:nvSpPr>
          <p:spPr>
            <a:xfrm>
              <a:off x="3816600" y="-1942025"/>
              <a:ext cx="371225" cy="321600"/>
            </a:xfrm>
            <a:custGeom>
              <a:avLst/>
              <a:gdLst/>
              <a:ahLst/>
              <a:cxnLst/>
              <a:rect l="l" t="t" r="r" b="b"/>
              <a:pathLst>
                <a:path w="14849" h="12864" extrusionOk="0">
                  <a:moveTo>
                    <a:pt x="4136" y="2393"/>
                  </a:moveTo>
                  <a:lnTo>
                    <a:pt x="4278" y="2400"/>
                  </a:lnTo>
                  <a:lnTo>
                    <a:pt x="4419" y="2406"/>
                  </a:lnTo>
                  <a:lnTo>
                    <a:pt x="4720" y="2440"/>
                  </a:lnTo>
                  <a:lnTo>
                    <a:pt x="5353" y="2520"/>
                  </a:lnTo>
                  <a:lnTo>
                    <a:pt x="5691" y="2560"/>
                  </a:lnTo>
                  <a:lnTo>
                    <a:pt x="6029" y="2593"/>
                  </a:lnTo>
                  <a:lnTo>
                    <a:pt x="6355" y="2620"/>
                  </a:lnTo>
                  <a:lnTo>
                    <a:pt x="6687" y="2653"/>
                  </a:lnTo>
                  <a:lnTo>
                    <a:pt x="7363" y="2733"/>
                  </a:lnTo>
                  <a:lnTo>
                    <a:pt x="8058" y="2819"/>
                  </a:lnTo>
                  <a:lnTo>
                    <a:pt x="8758" y="2913"/>
                  </a:lnTo>
                  <a:lnTo>
                    <a:pt x="9115" y="2953"/>
                  </a:lnTo>
                  <a:lnTo>
                    <a:pt x="9471" y="2986"/>
                  </a:lnTo>
                  <a:lnTo>
                    <a:pt x="9828" y="3019"/>
                  </a:lnTo>
                  <a:lnTo>
                    <a:pt x="10178" y="3046"/>
                  </a:lnTo>
                  <a:lnTo>
                    <a:pt x="10534" y="3059"/>
                  </a:lnTo>
                  <a:lnTo>
                    <a:pt x="10885" y="3066"/>
                  </a:lnTo>
                  <a:lnTo>
                    <a:pt x="11235" y="3066"/>
                  </a:lnTo>
                  <a:lnTo>
                    <a:pt x="11579" y="3053"/>
                  </a:lnTo>
                  <a:lnTo>
                    <a:pt x="11714" y="3619"/>
                  </a:lnTo>
                  <a:lnTo>
                    <a:pt x="11843" y="4179"/>
                  </a:lnTo>
                  <a:lnTo>
                    <a:pt x="11960" y="4746"/>
                  </a:lnTo>
                  <a:lnTo>
                    <a:pt x="12071" y="5319"/>
                  </a:lnTo>
                  <a:lnTo>
                    <a:pt x="12163" y="5892"/>
                  </a:lnTo>
                  <a:lnTo>
                    <a:pt x="12206" y="6179"/>
                  </a:lnTo>
                  <a:lnTo>
                    <a:pt x="12249" y="6465"/>
                  </a:lnTo>
                  <a:lnTo>
                    <a:pt x="12280" y="6752"/>
                  </a:lnTo>
                  <a:lnTo>
                    <a:pt x="12310" y="7038"/>
                  </a:lnTo>
                  <a:lnTo>
                    <a:pt x="12341" y="7325"/>
                  </a:lnTo>
                  <a:lnTo>
                    <a:pt x="12360" y="7618"/>
                  </a:lnTo>
                  <a:lnTo>
                    <a:pt x="12396" y="7958"/>
                  </a:lnTo>
                  <a:lnTo>
                    <a:pt x="12433" y="8285"/>
                  </a:lnTo>
                  <a:lnTo>
                    <a:pt x="12452" y="8445"/>
                  </a:lnTo>
                  <a:lnTo>
                    <a:pt x="12464" y="8598"/>
                  </a:lnTo>
                  <a:lnTo>
                    <a:pt x="12470" y="8745"/>
                  </a:lnTo>
                  <a:lnTo>
                    <a:pt x="12464" y="8885"/>
                  </a:lnTo>
                  <a:lnTo>
                    <a:pt x="12452" y="9031"/>
                  </a:lnTo>
                  <a:lnTo>
                    <a:pt x="12427" y="9165"/>
                  </a:lnTo>
                  <a:lnTo>
                    <a:pt x="12390" y="9298"/>
                  </a:lnTo>
                  <a:lnTo>
                    <a:pt x="12366" y="9365"/>
                  </a:lnTo>
                  <a:lnTo>
                    <a:pt x="12341" y="9431"/>
                  </a:lnTo>
                  <a:lnTo>
                    <a:pt x="12310" y="9491"/>
                  </a:lnTo>
                  <a:lnTo>
                    <a:pt x="12274" y="9558"/>
                  </a:lnTo>
                  <a:lnTo>
                    <a:pt x="12231" y="9618"/>
                  </a:lnTo>
                  <a:lnTo>
                    <a:pt x="12188" y="9685"/>
                  </a:lnTo>
                  <a:lnTo>
                    <a:pt x="12132" y="9744"/>
                  </a:lnTo>
                  <a:lnTo>
                    <a:pt x="12077" y="9804"/>
                  </a:lnTo>
                  <a:lnTo>
                    <a:pt x="12015" y="9864"/>
                  </a:lnTo>
                  <a:lnTo>
                    <a:pt x="11948" y="9924"/>
                  </a:lnTo>
                  <a:lnTo>
                    <a:pt x="11831" y="10011"/>
                  </a:lnTo>
                  <a:lnTo>
                    <a:pt x="11714" y="10091"/>
                  </a:lnTo>
                  <a:lnTo>
                    <a:pt x="11598" y="10151"/>
                  </a:lnTo>
                  <a:lnTo>
                    <a:pt x="11487" y="10198"/>
                  </a:lnTo>
                  <a:lnTo>
                    <a:pt x="11376" y="10238"/>
                  </a:lnTo>
                  <a:lnTo>
                    <a:pt x="11260" y="10264"/>
                  </a:lnTo>
                  <a:lnTo>
                    <a:pt x="11149" y="10278"/>
                  </a:lnTo>
                  <a:lnTo>
                    <a:pt x="11038" y="10291"/>
                  </a:lnTo>
                  <a:lnTo>
                    <a:pt x="10805" y="10291"/>
                  </a:lnTo>
                  <a:lnTo>
                    <a:pt x="10559" y="10271"/>
                  </a:lnTo>
                  <a:lnTo>
                    <a:pt x="10301" y="10244"/>
                  </a:lnTo>
                  <a:lnTo>
                    <a:pt x="10024" y="10224"/>
                  </a:lnTo>
                  <a:lnTo>
                    <a:pt x="5771" y="9924"/>
                  </a:lnTo>
                  <a:lnTo>
                    <a:pt x="5495" y="9911"/>
                  </a:lnTo>
                  <a:lnTo>
                    <a:pt x="5218" y="9904"/>
                  </a:lnTo>
                  <a:lnTo>
                    <a:pt x="4665" y="9898"/>
                  </a:lnTo>
                  <a:lnTo>
                    <a:pt x="4388" y="9891"/>
                  </a:lnTo>
                  <a:lnTo>
                    <a:pt x="4118" y="9878"/>
                  </a:lnTo>
                  <a:lnTo>
                    <a:pt x="3860" y="9851"/>
                  </a:lnTo>
                  <a:lnTo>
                    <a:pt x="3731" y="9831"/>
                  </a:lnTo>
                  <a:lnTo>
                    <a:pt x="3608" y="9811"/>
                  </a:lnTo>
                  <a:lnTo>
                    <a:pt x="3485" y="9778"/>
                  </a:lnTo>
                  <a:lnTo>
                    <a:pt x="3368" y="9744"/>
                  </a:lnTo>
                  <a:lnTo>
                    <a:pt x="3251" y="9711"/>
                  </a:lnTo>
                  <a:lnTo>
                    <a:pt x="3141" y="9665"/>
                  </a:lnTo>
                  <a:lnTo>
                    <a:pt x="3036" y="9611"/>
                  </a:lnTo>
                  <a:lnTo>
                    <a:pt x="2938" y="9551"/>
                  </a:lnTo>
                  <a:lnTo>
                    <a:pt x="2840" y="9485"/>
                  </a:lnTo>
                  <a:lnTo>
                    <a:pt x="2747" y="9411"/>
                  </a:lnTo>
                  <a:lnTo>
                    <a:pt x="2661" y="9331"/>
                  </a:lnTo>
                  <a:lnTo>
                    <a:pt x="2582" y="9238"/>
                  </a:lnTo>
                  <a:lnTo>
                    <a:pt x="2508" y="9131"/>
                  </a:lnTo>
                  <a:lnTo>
                    <a:pt x="2440" y="9025"/>
                  </a:lnTo>
                  <a:lnTo>
                    <a:pt x="2379" y="8898"/>
                  </a:lnTo>
                  <a:lnTo>
                    <a:pt x="2323" y="8765"/>
                  </a:lnTo>
                  <a:lnTo>
                    <a:pt x="2274" y="8618"/>
                  </a:lnTo>
                  <a:lnTo>
                    <a:pt x="2237" y="8465"/>
                  </a:lnTo>
                  <a:lnTo>
                    <a:pt x="2194" y="8252"/>
                  </a:lnTo>
                  <a:lnTo>
                    <a:pt x="2164" y="8025"/>
                  </a:lnTo>
                  <a:lnTo>
                    <a:pt x="2139" y="7772"/>
                  </a:lnTo>
                  <a:lnTo>
                    <a:pt x="2127" y="7505"/>
                  </a:lnTo>
                  <a:lnTo>
                    <a:pt x="2114" y="7225"/>
                  </a:lnTo>
                  <a:lnTo>
                    <a:pt x="2108" y="6932"/>
                  </a:lnTo>
                  <a:lnTo>
                    <a:pt x="2108" y="6632"/>
                  </a:lnTo>
                  <a:lnTo>
                    <a:pt x="2114" y="6332"/>
                  </a:lnTo>
                  <a:lnTo>
                    <a:pt x="2127" y="6025"/>
                  </a:lnTo>
                  <a:lnTo>
                    <a:pt x="2145" y="5725"/>
                  </a:lnTo>
                  <a:lnTo>
                    <a:pt x="2164" y="5432"/>
                  </a:lnTo>
                  <a:lnTo>
                    <a:pt x="2182" y="5146"/>
                  </a:lnTo>
                  <a:lnTo>
                    <a:pt x="2207" y="4872"/>
                  </a:lnTo>
                  <a:lnTo>
                    <a:pt x="2237" y="4612"/>
                  </a:lnTo>
                  <a:lnTo>
                    <a:pt x="2268" y="4372"/>
                  </a:lnTo>
                  <a:lnTo>
                    <a:pt x="2299" y="4152"/>
                  </a:lnTo>
                  <a:lnTo>
                    <a:pt x="2336" y="3939"/>
                  </a:lnTo>
                  <a:lnTo>
                    <a:pt x="2379" y="3739"/>
                  </a:lnTo>
                  <a:lnTo>
                    <a:pt x="2428" y="3559"/>
                  </a:lnTo>
                  <a:lnTo>
                    <a:pt x="2483" y="3393"/>
                  </a:lnTo>
                  <a:lnTo>
                    <a:pt x="2545" y="3246"/>
                  </a:lnTo>
                  <a:lnTo>
                    <a:pt x="2612" y="3113"/>
                  </a:lnTo>
                  <a:lnTo>
                    <a:pt x="2692" y="2993"/>
                  </a:lnTo>
                  <a:lnTo>
                    <a:pt x="2772" y="2886"/>
                  </a:lnTo>
                  <a:lnTo>
                    <a:pt x="2858" y="2793"/>
                  </a:lnTo>
                  <a:lnTo>
                    <a:pt x="2950" y="2706"/>
                  </a:lnTo>
                  <a:lnTo>
                    <a:pt x="3049" y="2633"/>
                  </a:lnTo>
                  <a:lnTo>
                    <a:pt x="3147" y="2573"/>
                  </a:lnTo>
                  <a:lnTo>
                    <a:pt x="3258" y="2526"/>
                  </a:lnTo>
                  <a:lnTo>
                    <a:pt x="3368" y="2480"/>
                  </a:lnTo>
                  <a:lnTo>
                    <a:pt x="3485" y="2446"/>
                  </a:lnTo>
                  <a:lnTo>
                    <a:pt x="3608" y="2426"/>
                  </a:lnTo>
                  <a:lnTo>
                    <a:pt x="3731" y="2406"/>
                  </a:lnTo>
                  <a:lnTo>
                    <a:pt x="3860" y="2400"/>
                  </a:lnTo>
                  <a:lnTo>
                    <a:pt x="3995" y="2393"/>
                  </a:lnTo>
                  <a:close/>
                  <a:moveTo>
                    <a:pt x="3104" y="0"/>
                  </a:moveTo>
                  <a:lnTo>
                    <a:pt x="2901" y="7"/>
                  </a:lnTo>
                  <a:lnTo>
                    <a:pt x="2704" y="13"/>
                  </a:lnTo>
                  <a:lnTo>
                    <a:pt x="2508" y="40"/>
                  </a:lnTo>
                  <a:lnTo>
                    <a:pt x="2323" y="67"/>
                  </a:lnTo>
                  <a:lnTo>
                    <a:pt x="2139" y="107"/>
                  </a:lnTo>
                  <a:lnTo>
                    <a:pt x="1955" y="153"/>
                  </a:lnTo>
                  <a:lnTo>
                    <a:pt x="1783" y="213"/>
                  </a:lnTo>
                  <a:lnTo>
                    <a:pt x="1617" y="280"/>
                  </a:lnTo>
                  <a:lnTo>
                    <a:pt x="1457" y="367"/>
                  </a:lnTo>
                  <a:lnTo>
                    <a:pt x="1303" y="460"/>
                  </a:lnTo>
                  <a:lnTo>
                    <a:pt x="1162" y="567"/>
                  </a:lnTo>
                  <a:lnTo>
                    <a:pt x="1094" y="620"/>
                  </a:lnTo>
                  <a:lnTo>
                    <a:pt x="1027" y="680"/>
                  </a:lnTo>
                  <a:lnTo>
                    <a:pt x="922" y="793"/>
                  </a:lnTo>
                  <a:lnTo>
                    <a:pt x="824" y="907"/>
                  </a:lnTo>
                  <a:lnTo>
                    <a:pt x="738" y="1027"/>
                  </a:lnTo>
                  <a:lnTo>
                    <a:pt x="658" y="1153"/>
                  </a:lnTo>
                  <a:lnTo>
                    <a:pt x="584" y="1287"/>
                  </a:lnTo>
                  <a:lnTo>
                    <a:pt x="517" y="1426"/>
                  </a:lnTo>
                  <a:lnTo>
                    <a:pt x="461" y="1566"/>
                  </a:lnTo>
                  <a:lnTo>
                    <a:pt x="406" y="1713"/>
                  </a:lnTo>
                  <a:lnTo>
                    <a:pt x="363" y="1866"/>
                  </a:lnTo>
                  <a:lnTo>
                    <a:pt x="320" y="2020"/>
                  </a:lnTo>
                  <a:lnTo>
                    <a:pt x="283" y="2180"/>
                  </a:lnTo>
                  <a:lnTo>
                    <a:pt x="252" y="2340"/>
                  </a:lnTo>
                  <a:lnTo>
                    <a:pt x="228" y="2500"/>
                  </a:lnTo>
                  <a:lnTo>
                    <a:pt x="209" y="2666"/>
                  </a:lnTo>
                  <a:lnTo>
                    <a:pt x="191" y="2833"/>
                  </a:lnTo>
                  <a:lnTo>
                    <a:pt x="172" y="2999"/>
                  </a:lnTo>
                  <a:lnTo>
                    <a:pt x="154" y="3339"/>
                  </a:lnTo>
                  <a:lnTo>
                    <a:pt x="148" y="3679"/>
                  </a:lnTo>
                  <a:lnTo>
                    <a:pt x="148" y="4019"/>
                  </a:lnTo>
                  <a:lnTo>
                    <a:pt x="154" y="4352"/>
                  </a:lnTo>
                  <a:lnTo>
                    <a:pt x="166" y="4999"/>
                  </a:lnTo>
                  <a:lnTo>
                    <a:pt x="172" y="5306"/>
                  </a:lnTo>
                  <a:lnTo>
                    <a:pt x="172" y="5592"/>
                  </a:lnTo>
                  <a:lnTo>
                    <a:pt x="160" y="5905"/>
                  </a:lnTo>
                  <a:lnTo>
                    <a:pt x="142" y="6239"/>
                  </a:lnTo>
                  <a:lnTo>
                    <a:pt x="80" y="6945"/>
                  </a:lnTo>
                  <a:lnTo>
                    <a:pt x="56" y="7318"/>
                  </a:lnTo>
                  <a:lnTo>
                    <a:pt x="25" y="7692"/>
                  </a:lnTo>
                  <a:lnTo>
                    <a:pt x="6" y="8078"/>
                  </a:lnTo>
                  <a:lnTo>
                    <a:pt x="0" y="8458"/>
                  </a:lnTo>
                  <a:lnTo>
                    <a:pt x="0" y="8645"/>
                  </a:lnTo>
                  <a:lnTo>
                    <a:pt x="0" y="8838"/>
                  </a:lnTo>
                  <a:lnTo>
                    <a:pt x="13" y="9025"/>
                  </a:lnTo>
                  <a:lnTo>
                    <a:pt x="25" y="9205"/>
                  </a:lnTo>
                  <a:lnTo>
                    <a:pt x="43" y="9391"/>
                  </a:lnTo>
                  <a:lnTo>
                    <a:pt x="62" y="9571"/>
                  </a:lnTo>
                  <a:lnTo>
                    <a:pt x="92" y="9744"/>
                  </a:lnTo>
                  <a:lnTo>
                    <a:pt x="129" y="9918"/>
                  </a:lnTo>
                  <a:lnTo>
                    <a:pt x="166" y="10091"/>
                  </a:lnTo>
                  <a:lnTo>
                    <a:pt x="215" y="10258"/>
                  </a:lnTo>
                  <a:lnTo>
                    <a:pt x="271" y="10418"/>
                  </a:lnTo>
                  <a:lnTo>
                    <a:pt x="338" y="10571"/>
                  </a:lnTo>
                  <a:lnTo>
                    <a:pt x="406" y="10718"/>
                  </a:lnTo>
                  <a:lnTo>
                    <a:pt x="486" y="10864"/>
                  </a:lnTo>
                  <a:lnTo>
                    <a:pt x="578" y="11004"/>
                  </a:lnTo>
                  <a:lnTo>
                    <a:pt x="676" y="11131"/>
                  </a:lnTo>
                  <a:lnTo>
                    <a:pt x="787" y="11257"/>
                  </a:lnTo>
                  <a:lnTo>
                    <a:pt x="904" y="11377"/>
                  </a:lnTo>
                  <a:lnTo>
                    <a:pt x="1027" y="11484"/>
                  </a:lnTo>
                  <a:lnTo>
                    <a:pt x="1156" y="11577"/>
                  </a:lnTo>
                  <a:lnTo>
                    <a:pt x="1297" y="11671"/>
                  </a:lnTo>
                  <a:lnTo>
                    <a:pt x="1438" y="11751"/>
                  </a:lnTo>
                  <a:lnTo>
                    <a:pt x="1586" y="11824"/>
                  </a:lnTo>
                  <a:lnTo>
                    <a:pt x="1740" y="11884"/>
                  </a:lnTo>
                  <a:lnTo>
                    <a:pt x="1899" y="11944"/>
                  </a:lnTo>
                  <a:lnTo>
                    <a:pt x="2059" y="11997"/>
                  </a:lnTo>
                  <a:lnTo>
                    <a:pt x="2225" y="12044"/>
                  </a:lnTo>
                  <a:lnTo>
                    <a:pt x="2391" y="12084"/>
                  </a:lnTo>
                  <a:lnTo>
                    <a:pt x="2563" y="12117"/>
                  </a:lnTo>
                  <a:lnTo>
                    <a:pt x="2735" y="12144"/>
                  </a:lnTo>
                  <a:lnTo>
                    <a:pt x="2913" y="12171"/>
                  </a:lnTo>
                  <a:lnTo>
                    <a:pt x="3092" y="12191"/>
                  </a:lnTo>
                  <a:lnTo>
                    <a:pt x="3448" y="12224"/>
                  </a:lnTo>
                  <a:lnTo>
                    <a:pt x="3805" y="12244"/>
                  </a:lnTo>
                  <a:lnTo>
                    <a:pt x="4161" y="12257"/>
                  </a:lnTo>
                  <a:lnTo>
                    <a:pt x="4505" y="12257"/>
                  </a:lnTo>
                  <a:lnTo>
                    <a:pt x="5169" y="12271"/>
                  </a:lnTo>
                  <a:lnTo>
                    <a:pt x="5482" y="12277"/>
                  </a:lnTo>
                  <a:lnTo>
                    <a:pt x="5771" y="12297"/>
                  </a:lnTo>
                  <a:lnTo>
                    <a:pt x="6177" y="12331"/>
                  </a:lnTo>
                  <a:lnTo>
                    <a:pt x="6595" y="12384"/>
                  </a:lnTo>
                  <a:lnTo>
                    <a:pt x="7025" y="12437"/>
                  </a:lnTo>
                  <a:lnTo>
                    <a:pt x="7461" y="12504"/>
                  </a:lnTo>
                  <a:lnTo>
                    <a:pt x="8353" y="12630"/>
                  </a:lnTo>
                  <a:lnTo>
                    <a:pt x="8807" y="12697"/>
                  </a:lnTo>
                  <a:lnTo>
                    <a:pt x="9256" y="12750"/>
                  </a:lnTo>
                  <a:lnTo>
                    <a:pt x="9711" y="12797"/>
                  </a:lnTo>
                  <a:lnTo>
                    <a:pt x="10159" y="12837"/>
                  </a:lnTo>
                  <a:lnTo>
                    <a:pt x="10608" y="12857"/>
                  </a:lnTo>
                  <a:lnTo>
                    <a:pt x="10829" y="12864"/>
                  </a:lnTo>
                  <a:lnTo>
                    <a:pt x="11044" y="12864"/>
                  </a:lnTo>
                  <a:lnTo>
                    <a:pt x="11266" y="12857"/>
                  </a:lnTo>
                  <a:lnTo>
                    <a:pt x="11481" y="12850"/>
                  </a:lnTo>
                  <a:lnTo>
                    <a:pt x="11690" y="12837"/>
                  </a:lnTo>
                  <a:lnTo>
                    <a:pt x="11899" y="12810"/>
                  </a:lnTo>
                  <a:lnTo>
                    <a:pt x="12108" y="12784"/>
                  </a:lnTo>
                  <a:lnTo>
                    <a:pt x="12317" y="12750"/>
                  </a:lnTo>
                  <a:lnTo>
                    <a:pt x="12513" y="12710"/>
                  </a:lnTo>
                  <a:lnTo>
                    <a:pt x="12716" y="12657"/>
                  </a:lnTo>
                  <a:lnTo>
                    <a:pt x="12870" y="12610"/>
                  </a:lnTo>
                  <a:lnTo>
                    <a:pt x="13017" y="12557"/>
                  </a:lnTo>
                  <a:lnTo>
                    <a:pt x="13159" y="12497"/>
                  </a:lnTo>
                  <a:lnTo>
                    <a:pt x="13300" y="12424"/>
                  </a:lnTo>
                  <a:lnTo>
                    <a:pt x="13423" y="12351"/>
                  </a:lnTo>
                  <a:lnTo>
                    <a:pt x="13546" y="12271"/>
                  </a:lnTo>
                  <a:lnTo>
                    <a:pt x="13663" y="12177"/>
                  </a:lnTo>
                  <a:lnTo>
                    <a:pt x="13773" y="12084"/>
                  </a:lnTo>
                  <a:lnTo>
                    <a:pt x="13878" y="11984"/>
                  </a:lnTo>
                  <a:lnTo>
                    <a:pt x="13976" y="11871"/>
                  </a:lnTo>
                  <a:lnTo>
                    <a:pt x="14068" y="11757"/>
                  </a:lnTo>
                  <a:lnTo>
                    <a:pt x="14154" y="11637"/>
                  </a:lnTo>
                  <a:lnTo>
                    <a:pt x="14234" y="11517"/>
                  </a:lnTo>
                  <a:lnTo>
                    <a:pt x="14308" y="11384"/>
                  </a:lnTo>
                  <a:lnTo>
                    <a:pt x="14375" y="11251"/>
                  </a:lnTo>
                  <a:lnTo>
                    <a:pt x="14437" y="11111"/>
                  </a:lnTo>
                  <a:lnTo>
                    <a:pt x="14498" y="10971"/>
                  </a:lnTo>
                  <a:lnTo>
                    <a:pt x="14554" y="10818"/>
                  </a:lnTo>
                  <a:lnTo>
                    <a:pt x="14597" y="10671"/>
                  </a:lnTo>
                  <a:lnTo>
                    <a:pt x="14646" y="10511"/>
                  </a:lnTo>
                  <a:lnTo>
                    <a:pt x="14683" y="10351"/>
                  </a:lnTo>
                  <a:lnTo>
                    <a:pt x="14720" y="10184"/>
                  </a:lnTo>
                  <a:lnTo>
                    <a:pt x="14750" y="10018"/>
                  </a:lnTo>
                  <a:lnTo>
                    <a:pt x="14775" y="9844"/>
                  </a:lnTo>
                  <a:lnTo>
                    <a:pt x="14793" y="9671"/>
                  </a:lnTo>
                  <a:lnTo>
                    <a:pt x="14812" y="9498"/>
                  </a:lnTo>
                  <a:lnTo>
                    <a:pt x="14830" y="9318"/>
                  </a:lnTo>
                  <a:lnTo>
                    <a:pt x="14836" y="9131"/>
                  </a:lnTo>
                  <a:lnTo>
                    <a:pt x="14849" y="8765"/>
                  </a:lnTo>
                  <a:lnTo>
                    <a:pt x="14843" y="8385"/>
                  </a:lnTo>
                  <a:lnTo>
                    <a:pt x="14830" y="7998"/>
                  </a:lnTo>
                  <a:lnTo>
                    <a:pt x="14806" y="7605"/>
                  </a:lnTo>
                  <a:lnTo>
                    <a:pt x="14763" y="7212"/>
                  </a:lnTo>
                  <a:lnTo>
                    <a:pt x="14720" y="6819"/>
                  </a:lnTo>
                  <a:lnTo>
                    <a:pt x="14664" y="6425"/>
                  </a:lnTo>
                  <a:lnTo>
                    <a:pt x="14603" y="6032"/>
                  </a:lnTo>
                  <a:lnTo>
                    <a:pt x="14529" y="5639"/>
                  </a:lnTo>
                  <a:lnTo>
                    <a:pt x="14455" y="5252"/>
                  </a:lnTo>
                  <a:lnTo>
                    <a:pt x="14382" y="4872"/>
                  </a:lnTo>
                  <a:lnTo>
                    <a:pt x="14296" y="4492"/>
                  </a:lnTo>
                  <a:lnTo>
                    <a:pt x="14216" y="4132"/>
                  </a:lnTo>
                  <a:lnTo>
                    <a:pt x="14130" y="3773"/>
                  </a:lnTo>
                  <a:lnTo>
                    <a:pt x="13964" y="3106"/>
                  </a:lnTo>
                  <a:lnTo>
                    <a:pt x="13798" y="2493"/>
                  </a:lnTo>
                  <a:lnTo>
                    <a:pt x="13841" y="2420"/>
                  </a:lnTo>
                  <a:lnTo>
                    <a:pt x="13865" y="2346"/>
                  </a:lnTo>
                  <a:lnTo>
                    <a:pt x="13878" y="2266"/>
                  </a:lnTo>
                  <a:lnTo>
                    <a:pt x="13878" y="2226"/>
                  </a:lnTo>
                  <a:lnTo>
                    <a:pt x="13872" y="2193"/>
                  </a:lnTo>
                  <a:lnTo>
                    <a:pt x="13865" y="2153"/>
                  </a:lnTo>
                  <a:lnTo>
                    <a:pt x="13859" y="2113"/>
                  </a:lnTo>
                  <a:lnTo>
                    <a:pt x="13841" y="2080"/>
                  </a:lnTo>
                  <a:lnTo>
                    <a:pt x="13822" y="2046"/>
                  </a:lnTo>
                  <a:lnTo>
                    <a:pt x="13798" y="2013"/>
                  </a:lnTo>
                  <a:lnTo>
                    <a:pt x="13773" y="1980"/>
                  </a:lnTo>
                  <a:lnTo>
                    <a:pt x="13742" y="1953"/>
                  </a:lnTo>
                  <a:lnTo>
                    <a:pt x="13706" y="1926"/>
                  </a:lnTo>
                  <a:lnTo>
                    <a:pt x="13669" y="1913"/>
                  </a:lnTo>
                  <a:lnTo>
                    <a:pt x="13656" y="1906"/>
                  </a:lnTo>
                  <a:lnTo>
                    <a:pt x="13644" y="1893"/>
                  </a:lnTo>
                  <a:lnTo>
                    <a:pt x="13613" y="1786"/>
                  </a:lnTo>
                  <a:lnTo>
                    <a:pt x="13583" y="1680"/>
                  </a:lnTo>
                  <a:lnTo>
                    <a:pt x="13558" y="1586"/>
                  </a:lnTo>
                  <a:lnTo>
                    <a:pt x="13527" y="1500"/>
                  </a:lnTo>
                  <a:lnTo>
                    <a:pt x="13490" y="1420"/>
                  </a:lnTo>
                  <a:lnTo>
                    <a:pt x="13454" y="1346"/>
                  </a:lnTo>
                  <a:lnTo>
                    <a:pt x="13411" y="1273"/>
                  </a:lnTo>
                  <a:lnTo>
                    <a:pt x="13368" y="1207"/>
                  </a:lnTo>
                  <a:lnTo>
                    <a:pt x="13318" y="1153"/>
                  </a:lnTo>
                  <a:lnTo>
                    <a:pt x="13269" y="1093"/>
                  </a:lnTo>
                  <a:lnTo>
                    <a:pt x="13214" y="1047"/>
                  </a:lnTo>
                  <a:lnTo>
                    <a:pt x="13152" y="1000"/>
                  </a:lnTo>
                  <a:lnTo>
                    <a:pt x="13097" y="967"/>
                  </a:lnTo>
                  <a:lnTo>
                    <a:pt x="13036" y="927"/>
                  </a:lnTo>
                  <a:lnTo>
                    <a:pt x="12974" y="900"/>
                  </a:lnTo>
                  <a:lnTo>
                    <a:pt x="12907" y="873"/>
                  </a:lnTo>
                  <a:lnTo>
                    <a:pt x="12839" y="853"/>
                  </a:lnTo>
                  <a:lnTo>
                    <a:pt x="12778" y="840"/>
                  </a:lnTo>
                  <a:lnTo>
                    <a:pt x="12710" y="827"/>
                  </a:lnTo>
                  <a:lnTo>
                    <a:pt x="12636" y="820"/>
                  </a:lnTo>
                  <a:lnTo>
                    <a:pt x="12501" y="820"/>
                  </a:lnTo>
                  <a:lnTo>
                    <a:pt x="12433" y="827"/>
                  </a:lnTo>
                  <a:lnTo>
                    <a:pt x="12360" y="840"/>
                  </a:lnTo>
                  <a:lnTo>
                    <a:pt x="12224" y="873"/>
                  </a:lnTo>
                  <a:lnTo>
                    <a:pt x="12095" y="920"/>
                  </a:lnTo>
                  <a:lnTo>
                    <a:pt x="11966" y="980"/>
                  </a:lnTo>
                  <a:lnTo>
                    <a:pt x="11905" y="1020"/>
                  </a:lnTo>
                  <a:lnTo>
                    <a:pt x="11843" y="1060"/>
                  </a:lnTo>
                  <a:lnTo>
                    <a:pt x="11788" y="1100"/>
                  </a:lnTo>
                  <a:lnTo>
                    <a:pt x="11733" y="1147"/>
                  </a:lnTo>
                  <a:lnTo>
                    <a:pt x="11444" y="1080"/>
                  </a:lnTo>
                  <a:lnTo>
                    <a:pt x="11149" y="1020"/>
                  </a:lnTo>
                  <a:lnTo>
                    <a:pt x="10848" y="967"/>
                  </a:lnTo>
                  <a:lnTo>
                    <a:pt x="10547" y="920"/>
                  </a:lnTo>
                  <a:lnTo>
                    <a:pt x="10239" y="873"/>
                  </a:lnTo>
                  <a:lnTo>
                    <a:pt x="9938" y="840"/>
                  </a:lnTo>
                  <a:lnTo>
                    <a:pt x="9324" y="773"/>
                  </a:lnTo>
                  <a:lnTo>
                    <a:pt x="8715" y="720"/>
                  </a:lnTo>
                  <a:lnTo>
                    <a:pt x="8119" y="667"/>
                  </a:lnTo>
                  <a:lnTo>
                    <a:pt x="7529" y="613"/>
                  </a:lnTo>
                  <a:lnTo>
                    <a:pt x="6964" y="553"/>
                  </a:lnTo>
                  <a:lnTo>
                    <a:pt x="6650" y="507"/>
                  </a:lnTo>
                  <a:lnTo>
                    <a:pt x="6312" y="447"/>
                  </a:lnTo>
                  <a:lnTo>
                    <a:pt x="5568" y="300"/>
                  </a:lnTo>
                  <a:lnTo>
                    <a:pt x="5169" y="220"/>
                  </a:lnTo>
                  <a:lnTo>
                    <a:pt x="4757" y="153"/>
                  </a:lnTo>
                  <a:lnTo>
                    <a:pt x="4345" y="87"/>
                  </a:lnTo>
                  <a:lnTo>
                    <a:pt x="4136" y="60"/>
                  </a:lnTo>
                  <a:lnTo>
                    <a:pt x="3927" y="40"/>
                  </a:lnTo>
                  <a:lnTo>
                    <a:pt x="3719" y="20"/>
                  </a:lnTo>
                  <a:lnTo>
                    <a:pt x="3510" y="7"/>
                  </a:lnTo>
                  <a:lnTo>
                    <a:pt x="3307"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3" name="Google Shape;1063;p41"/>
            <p:cNvSpPr/>
            <p:nvPr/>
          </p:nvSpPr>
          <p:spPr>
            <a:xfrm>
              <a:off x="3869300" y="-1882225"/>
              <a:ext cx="259075" cy="197500"/>
            </a:xfrm>
            <a:custGeom>
              <a:avLst/>
              <a:gdLst/>
              <a:ahLst/>
              <a:cxnLst/>
              <a:rect l="l" t="t" r="r" b="b"/>
              <a:pathLst>
                <a:path w="10363" h="7900" extrusionOk="0">
                  <a:moveTo>
                    <a:pt x="1887" y="1"/>
                  </a:moveTo>
                  <a:lnTo>
                    <a:pt x="1752" y="8"/>
                  </a:lnTo>
                  <a:lnTo>
                    <a:pt x="1623" y="14"/>
                  </a:lnTo>
                  <a:lnTo>
                    <a:pt x="1500" y="34"/>
                  </a:lnTo>
                  <a:lnTo>
                    <a:pt x="1377" y="54"/>
                  </a:lnTo>
                  <a:lnTo>
                    <a:pt x="1260" y="88"/>
                  </a:lnTo>
                  <a:lnTo>
                    <a:pt x="1150" y="134"/>
                  </a:lnTo>
                  <a:lnTo>
                    <a:pt x="1039" y="181"/>
                  </a:lnTo>
                  <a:lnTo>
                    <a:pt x="941" y="241"/>
                  </a:lnTo>
                  <a:lnTo>
                    <a:pt x="842" y="314"/>
                  </a:lnTo>
                  <a:lnTo>
                    <a:pt x="750" y="401"/>
                  </a:lnTo>
                  <a:lnTo>
                    <a:pt x="664" y="494"/>
                  </a:lnTo>
                  <a:lnTo>
                    <a:pt x="584" y="601"/>
                  </a:lnTo>
                  <a:lnTo>
                    <a:pt x="504" y="721"/>
                  </a:lnTo>
                  <a:lnTo>
                    <a:pt x="437" y="854"/>
                  </a:lnTo>
                  <a:lnTo>
                    <a:pt x="375" y="1001"/>
                  </a:lnTo>
                  <a:lnTo>
                    <a:pt x="320" y="1167"/>
                  </a:lnTo>
                  <a:lnTo>
                    <a:pt x="271" y="1347"/>
                  </a:lnTo>
                  <a:lnTo>
                    <a:pt x="228" y="1547"/>
                  </a:lnTo>
                  <a:lnTo>
                    <a:pt x="191" y="1760"/>
                  </a:lnTo>
                  <a:lnTo>
                    <a:pt x="160" y="1980"/>
                  </a:lnTo>
                  <a:lnTo>
                    <a:pt x="129" y="2220"/>
                  </a:lnTo>
                  <a:lnTo>
                    <a:pt x="99" y="2480"/>
                  </a:lnTo>
                  <a:lnTo>
                    <a:pt x="74" y="2754"/>
                  </a:lnTo>
                  <a:lnTo>
                    <a:pt x="56" y="3040"/>
                  </a:lnTo>
                  <a:lnTo>
                    <a:pt x="37" y="3333"/>
                  </a:lnTo>
                  <a:lnTo>
                    <a:pt x="19" y="3633"/>
                  </a:lnTo>
                  <a:lnTo>
                    <a:pt x="6" y="3940"/>
                  </a:lnTo>
                  <a:lnTo>
                    <a:pt x="0" y="4240"/>
                  </a:lnTo>
                  <a:lnTo>
                    <a:pt x="0" y="4540"/>
                  </a:lnTo>
                  <a:lnTo>
                    <a:pt x="6" y="4833"/>
                  </a:lnTo>
                  <a:lnTo>
                    <a:pt x="19" y="5113"/>
                  </a:lnTo>
                  <a:lnTo>
                    <a:pt x="31" y="5380"/>
                  </a:lnTo>
                  <a:lnTo>
                    <a:pt x="56" y="5633"/>
                  </a:lnTo>
                  <a:lnTo>
                    <a:pt x="86" y="5860"/>
                  </a:lnTo>
                  <a:lnTo>
                    <a:pt x="129" y="6073"/>
                  </a:lnTo>
                  <a:lnTo>
                    <a:pt x="166" y="6226"/>
                  </a:lnTo>
                  <a:lnTo>
                    <a:pt x="215" y="6373"/>
                  </a:lnTo>
                  <a:lnTo>
                    <a:pt x="271" y="6506"/>
                  </a:lnTo>
                  <a:lnTo>
                    <a:pt x="332" y="6633"/>
                  </a:lnTo>
                  <a:lnTo>
                    <a:pt x="400" y="6739"/>
                  </a:lnTo>
                  <a:lnTo>
                    <a:pt x="474" y="6846"/>
                  </a:lnTo>
                  <a:lnTo>
                    <a:pt x="553" y="6939"/>
                  </a:lnTo>
                  <a:lnTo>
                    <a:pt x="639" y="7019"/>
                  </a:lnTo>
                  <a:lnTo>
                    <a:pt x="732" y="7093"/>
                  </a:lnTo>
                  <a:lnTo>
                    <a:pt x="830" y="7159"/>
                  </a:lnTo>
                  <a:lnTo>
                    <a:pt x="928" y="7219"/>
                  </a:lnTo>
                  <a:lnTo>
                    <a:pt x="1033" y="7273"/>
                  </a:lnTo>
                  <a:lnTo>
                    <a:pt x="1143" y="7319"/>
                  </a:lnTo>
                  <a:lnTo>
                    <a:pt x="1260" y="7352"/>
                  </a:lnTo>
                  <a:lnTo>
                    <a:pt x="1377" y="7386"/>
                  </a:lnTo>
                  <a:lnTo>
                    <a:pt x="1500" y="7419"/>
                  </a:lnTo>
                  <a:lnTo>
                    <a:pt x="1623" y="7439"/>
                  </a:lnTo>
                  <a:lnTo>
                    <a:pt x="1752" y="7459"/>
                  </a:lnTo>
                  <a:lnTo>
                    <a:pt x="2010" y="7486"/>
                  </a:lnTo>
                  <a:lnTo>
                    <a:pt x="2280" y="7499"/>
                  </a:lnTo>
                  <a:lnTo>
                    <a:pt x="2557" y="7506"/>
                  </a:lnTo>
                  <a:lnTo>
                    <a:pt x="3110" y="7512"/>
                  </a:lnTo>
                  <a:lnTo>
                    <a:pt x="3387" y="7519"/>
                  </a:lnTo>
                  <a:lnTo>
                    <a:pt x="3663" y="7532"/>
                  </a:lnTo>
                  <a:lnTo>
                    <a:pt x="7916" y="7832"/>
                  </a:lnTo>
                  <a:lnTo>
                    <a:pt x="8193" y="7852"/>
                  </a:lnTo>
                  <a:lnTo>
                    <a:pt x="8451" y="7879"/>
                  </a:lnTo>
                  <a:lnTo>
                    <a:pt x="8697" y="7899"/>
                  </a:lnTo>
                  <a:lnTo>
                    <a:pt x="8930" y="7899"/>
                  </a:lnTo>
                  <a:lnTo>
                    <a:pt x="9041" y="7886"/>
                  </a:lnTo>
                  <a:lnTo>
                    <a:pt x="9152" y="7872"/>
                  </a:lnTo>
                  <a:lnTo>
                    <a:pt x="9268" y="7846"/>
                  </a:lnTo>
                  <a:lnTo>
                    <a:pt x="9379" y="7806"/>
                  </a:lnTo>
                  <a:lnTo>
                    <a:pt x="9490" y="7759"/>
                  </a:lnTo>
                  <a:lnTo>
                    <a:pt x="9606" y="7699"/>
                  </a:lnTo>
                  <a:lnTo>
                    <a:pt x="9723" y="7619"/>
                  </a:lnTo>
                  <a:lnTo>
                    <a:pt x="9840" y="7532"/>
                  </a:lnTo>
                  <a:lnTo>
                    <a:pt x="9907" y="7472"/>
                  </a:lnTo>
                  <a:lnTo>
                    <a:pt x="9969" y="7412"/>
                  </a:lnTo>
                  <a:lnTo>
                    <a:pt x="10024" y="7352"/>
                  </a:lnTo>
                  <a:lnTo>
                    <a:pt x="10080" y="7293"/>
                  </a:lnTo>
                  <a:lnTo>
                    <a:pt x="10123" y="7226"/>
                  </a:lnTo>
                  <a:lnTo>
                    <a:pt x="10166" y="7166"/>
                  </a:lnTo>
                  <a:lnTo>
                    <a:pt x="10202" y="7099"/>
                  </a:lnTo>
                  <a:lnTo>
                    <a:pt x="10233" y="7039"/>
                  </a:lnTo>
                  <a:lnTo>
                    <a:pt x="10258" y="6973"/>
                  </a:lnTo>
                  <a:lnTo>
                    <a:pt x="10282" y="6906"/>
                  </a:lnTo>
                  <a:lnTo>
                    <a:pt x="10319" y="6773"/>
                  </a:lnTo>
                  <a:lnTo>
                    <a:pt x="10344" y="6639"/>
                  </a:lnTo>
                  <a:lnTo>
                    <a:pt x="10356" y="6493"/>
                  </a:lnTo>
                  <a:lnTo>
                    <a:pt x="10362" y="6353"/>
                  </a:lnTo>
                  <a:lnTo>
                    <a:pt x="10356" y="6206"/>
                  </a:lnTo>
                  <a:lnTo>
                    <a:pt x="10344" y="6053"/>
                  </a:lnTo>
                  <a:lnTo>
                    <a:pt x="10325" y="5893"/>
                  </a:lnTo>
                  <a:lnTo>
                    <a:pt x="10288" y="5566"/>
                  </a:lnTo>
                  <a:lnTo>
                    <a:pt x="10252" y="5226"/>
                  </a:lnTo>
                  <a:lnTo>
                    <a:pt x="10233" y="4933"/>
                  </a:lnTo>
                  <a:lnTo>
                    <a:pt x="10202" y="4646"/>
                  </a:lnTo>
                  <a:lnTo>
                    <a:pt x="10172" y="4360"/>
                  </a:lnTo>
                  <a:lnTo>
                    <a:pt x="10141" y="4073"/>
                  </a:lnTo>
                  <a:lnTo>
                    <a:pt x="10098" y="3787"/>
                  </a:lnTo>
                  <a:lnTo>
                    <a:pt x="10055" y="3500"/>
                  </a:lnTo>
                  <a:lnTo>
                    <a:pt x="9963" y="2927"/>
                  </a:lnTo>
                  <a:lnTo>
                    <a:pt x="9852" y="2354"/>
                  </a:lnTo>
                  <a:lnTo>
                    <a:pt x="9735" y="1787"/>
                  </a:lnTo>
                  <a:lnTo>
                    <a:pt x="9606" y="1227"/>
                  </a:lnTo>
                  <a:lnTo>
                    <a:pt x="9471" y="661"/>
                  </a:lnTo>
                  <a:lnTo>
                    <a:pt x="9127" y="674"/>
                  </a:lnTo>
                  <a:lnTo>
                    <a:pt x="8777" y="674"/>
                  </a:lnTo>
                  <a:lnTo>
                    <a:pt x="8426" y="667"/>
                  </a:lnTo>
                  <a:lnTo>
                    <a:pt x="8070" y="654"/>
                  </a:lnTo>
                  <a:lnTo>
                    <a:pt x="7720" y="627"/>
                  </a:lnTo>
                  <a:lnTo>
                    <a:pt x="7363" y="594"/>
                  </a:lnTo>
                  <a:lnTo>
                    <a:pt x="7007" y="561"/>
                  </a:lnTo>
                  <a:lnTo>
                    <a:pt x="6650" y="521"/>
                  </a:lnTo>
                  <a:lnTo>
                    <a:pt x="5950" y="427"/>
                  </a:lnTo>
                  <a:lnTo>
                    <a:pt x="5255" y="341"/>
                  </a:lnTo>
                  <a:lnTo>
                    <a:pt x="4579" y="261"/>
                  </a:lnTo>
                  <a:lnTo>
                    <a:pt x="4247" y="228"/>
                  </a:lnTo>
                  <a:lnTo>
                    <a:pt x="3921" y="201"/>
                  </a:lnTo>
                  <a:lnTo>
                    <a:pt x="3583" y="168"/>
                  </a:lnTo>
                  <a:lnTo>
                    <a:pt x="3245" y="128"/>
                  </a:lnTo>
                  <a:lnTo>
                    <a:pt x="2612" y="48"/>
                  </a:lnTo>
                  <a:lnTo>
                    <a:pt x="2311" y="14"/>
                  </a:lnTo>
                  <a:lnTo>
                    <a:pt x="2170" y="8"/>
                  </a:lnTo>
                  <a:lnTo>
                    <a:pt x="202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4" name="Google Shape;1064;p41"/>
            <p:cNvSpPr/>
            <p:nvPr/>
          </p:nvSpPr>
          <p:spPr>
            <a:xfrm>
              <a:off x="4276000" y="-4989475"/>
              <a:ext cx="282575" cy="302450"/>
            </a:xfrm>
            <a:custGeom>
              <a:avLst/>
              <a:gdLst/>
              <a:ahLst/>
              <a:cxnLst/>
              <a:rect l="l" t="t" r="r" b="b"/>
              <a:pathLst>
                <a:path w="11303" h="12098" extrusionOk="0">
                  <a:moveTo>
                    <a:pt x="7707" y="1667"/>
                  </a:moveTo>
                  <a:lnTo>
                    <a:pt x="7707" y="1800"/>
                  </a:lnTo>
                  <a:lnTo>
                    <a:pt x="7713" y="1860"/>
                  </a:lnTo>
                  <a:lnTo>
                    <a:pt x="7720" y="1920"/>
                  </a:lnTo>
                  <a:lnTo>
                    <a:pt x="7775" y="2073"/>
                  </a:lnTo>
                  <a:lnTo>
                    <a:pt x="7843" y="2220"/>
                  </a:lnTo>
                  <a:lnTo>
                    <a:pt x="7910" y="2360"/>
                  </a:lnTo>
                  <a:lnTo>
                    <a:pt x="7984" y="2500"/>
                  </a:lnTo>
                  <a:lnTo>
                    <a:pt x="8070" y="2627"/>
                  </a:lnTo>
                  <a:lnTo>
                    <a:pt x="8150" y="2760"/>
                  </a:lnTo>
                  <a:lnTo>
                    <a:pt x="8328" y="3007"/>
                  </a:lnTo>
                  <a:lnTo>
                    <a:pt x="8506" y="3260"/>
                  </a:lnTo>
                  <a:lnTo>
                    <a:pt x="8678" y="3513"/>
                  </a:lnTo>
                  <a:lnTo>
                    <a:pt x="8758" y="3646"/>
                  </a:lnTo>
                  <a:lnTo>
                    <a:pt x="8838" y="3780"/>
                  </a:lnTo>
                  <a:lnTo>
                    <a:pt x="8912" y="3926"/>
                  </a:lnTo>
                  <a:lnTo>
                    <a:pt x="8973" y="4073"/>
                  </a:lnTo>
                  <a:lnTo>
                    <a:pt x="9041" y="4240"/>
                  </a:lnTo>
                  <a:lnTo>
                    <a:pt x="9102" y="4406"/>
                  </a:lnTo>
                  <a:lnTo>
                    <a:pt x="9152" y="4579"/>
                  </a:lnTo>
                  <a:lnTo>
                    <a:pt x="9195" y="4753"/>
                  </a:lnTo>
                  <a:lnTo>
                    <a:pt x="9232" y="4933"/>
                  </a:lnTo>
                  <a:lnTo>
                    <a:pt x="9262" y="5106"/>
                  </a:lnTo>
                  <a:lnTo>
                    <a:pt x="9287" y="5286"/>
                  </a:lnTo>
                  <a:lnTo>
                    <a:pt x="9305" y="5466"/>
                  </a:lnTo>
                  <a:lnTo>
                    <a:pt x="9318" y="5646"/>
                  </a:lnTo>
                  <a:lnTo>
                    <a:pt x="9324" y="5833"/>
                  </a:lnTo>
                  <a:lnTo>
                    <a:pt x="9318" y="6012"/>
                  </a:lnTo>
                  <a:lnTo>
                    <a:pt x="9311" y="6192"/>
                  </a:lnTo>
                  <a:lnTo>
                    <a:pt x="9299" y="6372"/>
                  </a:lnTo>
                  <a:lnTo>
                    <a:pt x="9281" y="6552"/>
                  </a:lnTo>
                  <a:lnTo>
                    <a:pt x="9250" y="6732"/>
                  </a:lnTo>
                  <a:lnTo>
                    <a:pt x="9219" y="6912"/>
                  </a:lnTo>
                  <a:lnTo>
                    <a:pt x="9176" y="7106"/>
                  </a:lnTo>
                  <a:lnTo>
                    <a:pt x="9127" y="7299"/>
                  </a:lnTo>
                  <a:lnTo>
                    <a:pt x="9066" y="7485"/>
                  </a:lnTo>
                  <a:lnTo>
                    <a:pt x="9004" y="7665"/>
                  </a:lnTo>
                  <a:lnTo>
                    <a:pt x="8930" y="7839"/>
                  </a:lnTo>
                  <a:lnTo>
                    <a:pt x="8850" y="8005"/>
                  </a:lnTo>
                  <a:lnTo>
                    <a:pt x="8764" y="8172"/>
                  </a:lnTo>
                  <a:lnTo>
                    <a:pt x="8672" y="8325"/>
                  </a:lnTo>
                  <a:lnTo>
                    <a:pt x="8574" y="8479"/>
                  </a:lnTo>
                  <a:lnTo>
                    <a:pt x="8476" y="8619"/>
                  </a:lnTo>
                  <a:lnTo>
                    <a:pt x="8365" y="8758"/>
                  </a:lnTo>
                  <a:lnTo>
                    <a:pt x="8248" y="8885"/>
                  </a:lnTo>
                  <a:lnTo>
                    <a:pt x="8131" y="9012"/>
                  </a:lnTo>
                  <a:lnTo>
                    <a:pt x="8002" y="9125"/>
                  </a:lnTo>
                  <a:lnTo>
                    <a:pt x="7873" y="9232"/>
                  </a:lnTo>
                  <a:lnTo>
                    <a:pt x="7738" y="9332"/>
                  </a:lnTo>
                  <a:lnTo>
                    <a:pt x="7603" y="9425"/>
                  </a:lnTo>
                  <a:lnTo>
                    <a:pt x="7455" y="9512"/>
                  </a:lnTo>
                  <a:lnTo>
                    <a:pt x="7308" y="9592"/>
                  </a:lnTo>
                  <a:lnTo>
                    <a:pt x="7160" y="9658"/>
                  </a:lnTo>
                  <a:lnTo>
                    <a:pt x="7001" y="9718"/>
                  </a:lnTo>
                  <a:lnTo>
                    <a:pt x="6841" y="9772"/>
                  </a:lnTo>
                  <a:lnTo>
                    <a:pt x="6681" y="9812"/>
                  </a:lnTo>
                  <a:lnTo>
                    <a:pt x="6515" y="9845"/>
                  </a:lnTo>
                  <a:lnTo>
                    <a:pt x="6343" y="9872"/>
                  </a:lnTo>
                  <a:lnTo>
                    <a:pt x="6171" y="9892"/>
                  </a:lnTo>
                  <a:lnTo>
                    <a:pt x="5821" y="9892"/>
                  </a:lnTo>
                  <a:lnTo>
                    <a:pt x="5642" y="9878"/>
                  </a:lnTo>
                  <a:lnTo>
                    <a:pt x="5458" y="9858"/>
                  </a:lnTo>
                  <a:lnTo>
                    <a:pt x="5274" y="9825"/>
                  </a:lnTo>
                  <a:lnTo>
                    <a:pt x="5089" y="9778"/>
                  </a:lnTo>
                  <a:lnTo>
                    <a:pt x="4905" y="9725"/>
                  </a:lnTo>
                  <a:lnTo>
                    <a:pt x="4720" y="9665"/>
                  </a:lnTo>
                  <a:lnTo>
                    <a:pt x="4542" y="9598"/>
                  </a:lnTo>
                  <a:lnTo>
                    <a:pt x="4364" y="9518"/>
                  </a:lnTo>
                  <a:lnTo>
                    <a:pt x="4192" y="9432"/>
                  </a:lnTo>
                  <a:lnTo>
                    <a:pt x="4026" y="9338"/>
                  </a:lnTo>
                  <a:lnTo>
                    <a:pt x="3860" y="9232"/>
                  </a:lnTo>
                  <a:lnTo>
                    <a:pt x="3700" y="9125"/>
                  </a:lnTo>
                  <a:lnTo>
                    <a:pt x="3547" y="9005"/>
                  </a:lnTo>
                  <a:lnTo>
                    <a:pt x="3399" y="8885"/>
                  </a:lnTo>
                  <a:lnTo>
                    <a:pt x="3252" y="8752"/>
                  </a:lnTo>
                  <a:lnTo>
                    <a:pt x="3116" y="8619"/>
                  </a:lnTo>
                  <a:lnTo>
                    <a:pt x="2981" y="8472"/>
                  </a:lnTo>
                  <a:lnTo>
                    <a:pt x="2858" y="8325"/>
                  </a:lnTo>
                  <a:lnTo>
                    <a:pt x="2741" y="8172"/>
                  </a:lnTo>
                  <a:lnTo>
                    <a:pt x="2631" y="8012"/>
                  </a:lnTo>
                  <a:lnTo>
                    <a:pt x="2533" y="7845"/>
                  </a:lnTo>
                  <a:lnTo>
                    <a:pt x="2434" y="7672"/>
                  </a:lnTo>
                  <a:lnTo>
                    <a:pt x="2348" y="7499"/>
                  </a:lnTo>
                  <a:lnTo>
                    <a:pt x="2274" y="7319"/>
                  </a:lnTo>
                  <a:lnTo>
                    <a:pt x="2207" y="7139"/>
                  </a:lnTo>
                  <a:lnTo>
                    <a:pt x="2145" y="6952"/>
                  </a:lnTo>
                  <a:lnTo>
                    <a:pt x="2102" y="6759"/>
                  </a:lnTo>
                  <a:lnTo>
                    <a:pt x="2059" y="6566"/>
                  </a:lnTo>
                  <a:lnTo>
                    <a:pt x="2035" y="6366"/>
                  </a:lnTo>
                  <a:lnTo>
                    <a:pt x="2016" y="6166"/>
                  </a:lnTo>
                  <a:lnTo>
                    <a:pt x="2016" y="5966"/>
                  </a:lnTo>
                  <a:lnTo>
                    <a:pt x="2022" y="5759"/>
                  </a:lnTo>
                  <a:lnTo>
                    <a:pt x="2041" y="5553"/>
                  </a:lnTo>
                  <a:lnTo>
                    <a:pt x="2072" y="5346"/>
                  </a:lnTo>
                  <a:lnTo>
                    <a:pt x="2115" y="5133"/>
                  </a:lnTo>
                  <a:lnTo>
                    <a:pt x="2170" y="4919"/>
                  </a:lnTo>
                  <a:lnTo>
                    <a:pt x="2238" y="4713"/>
                  </a:lnTo>
                  <a:lnTo>
                    <a:pt x="2311" y="4519"/>
                  </a:lnTo>
                  <a:lnTo>
                    <a:pt x="2397" y="4320"/>
                  </a:lnTo>
                  <a:lnTo>
                    <a:pt x="2490" y="4133"/>
                  </a:lnTo>
                  <a:lnTo>
                    <a:pt x="2594" y="3953"/>
                  </a:lnTo>
                  <a:lnTo>
                    <a:pt x="2705" y="3773"/>
                  </a:lnTo>
                  <a:lnTo>
                    <a:pt x="2821" y="3606"/>
                  </a:lnTo>
                  <a:lnTo>
                    <a:pt x="2944" y="3440"/>
                  </a:lnTo>
                  <a:lnTo>
                    <a:pt x="3073" y="3280"/>
                  </a:lnTo>
                  <a:lnTo>
                    <a:pt x="3209" y="3126"/>
                  </a:lnTo>
                  <a:lnTo>
                    <a:pt x="3350" y="2980"/>
                  </a:lnTo>
                  <a:lnTo>
                    <a:pt x="3497" y="2847"/>
                  </a:lnTo>
                  <a:lnTo>
                    <a:pt x="3651" y="2713"/>
                  </a:lnTo>
                  <a:lnTo>
                    <a:pt x="3811" y="2587"/>
                  </a:lnTo>
                  <a:lnTo>
                    <a:pt x="3971" y="2473"/>
                  </a:lnTo>
                  <a:lnTo>
                    <a:pt x="4143" y="2360"/>
                  </a:lnTo>
                  <a:lnTo>
                    <a:pt x="4315" y="2260"/>
                  </a:lnTo>
                  <a:lnTo>
                    <a:pt x="4487" y="2167"/>
                  </a:lnTo>
                  <a:lnTo>
                    <a:pt x="4665" y="2080"/>
                  </a:lnTo>
                  <a:lnTo>
                    <a:pt x="4850" y="2007"/>
                  </a:lnTo>
                  <a:lnTo>
                    <a:pt x="5034" y="1933"/>
                  </a:lnTo>
                  <a:lnTo>
                    <a:pt x="5218" y="1873"/>
                  </a:lnTo>
                  <a:lnTo>
                    <a:pt x="5409" y="1827"/>
                  </a:lnTo>
                  <a:lnTo>
                    <a:pt x="5599" y="1780"/>
                  </a:lnTo>
                  <a:lnTo>
                    <a:pt x="5790" y="1747"/>
                  </a:lnTo>
                  <a:lnTo>
                    <a:pt x="5987" y="1727"/>
                  </a:lnTo>
                  <a:lnTo>
                    <a:pt x="6183" y="1707"/>
                  </a:lnTo>
                  <a:lnTo>
                    <a:pt x="6570" y="1707"/>
                  </a:lnTo>
                  <a:lnTo>
                    <a:pt x="6767" y="1727"/>
                  </a:lnTo>
                  <a:lnTo>
                    <a:pt x="6964" y="1747"/>
                  </a:lnTo>
                  <a:lnTo>
                    <a:pt x="7154" y="1787"/>
                  </a:lnTo>
                  <a:lnTo>
                    <a:pt x="7240" y="1800"/>
                  </a:lnTo>
                  <a:lnTo>
                    <a:pt x="7320" y="1807"/>
                  </a:lnTo>
                  <a:lnTo>
                    <a:pt x="7394" y="1800"/>
                  </a:lnTo>
                  <a:lnTo>
                    <a:pt x="7468" y="1787"/>
                  </a:lnTo>
                  <a:lnTo>
                    <a:pt x="7535" y="1767"/>
                  </a:lnTo>
                  <a:lnTo>
                    <a:pt x="7597" y="1740"/>
                  </a:lnTo>
                  <a:lnTo>
                    <a:pt x="7652" y="1707"/>
                  </a:lnTo>
                  <a:lnTo>
                    <a:pt x="7707" y="1667"/>
                  </a:lnTo>
                  <a:close/>
                  <a:moveTo>
                    <a:pt x="5569" y="1"/>
                  </a:moveTo>
                  <a:lnTo>
                    <a:pt x="5433" y="7"/>
                  </a:lnTo>
                  <a:lnTo>
                    <a:pt x="5292" y="21"/>
                  </a:lnTo>
                  <a:lnTo>
                    <a:pt x="5151" y="34"/>
                  </a:lnTo>
                  <a:lnTo>
                    <a:pt x="5009" y="54"/>
                  </a:lnTo>
                  <a:lnTo>
                    <a:pt x="4733" y="101"/>
                  </a:lnTo>
                  <a:lnTo>
                    <a:pt x="4462" y="167"/>
                  </a:lnTo>
                  <a:lnTo>
                    <a:pt x="4186" y="247"/>
                  </a:lnTo>
                  <a:lnTo>
                    <a:pt x="3921" y="340"/>
                  </a:lnTo>
                  <a:lnTo>
                    <a:pt x="3657" y="447"/>
                  </a:lnTo>
                  <a:lnTo>
                    <a:pt x="3399" y="567"/>
                  </a:lnTo>
                  <a:lnTo>
                    <a:pt x="3141" y="700"/>
                  </a:lnTo>
                  <a:lnTo>
                    <a:pt x="2895" y="847"/>
                  </a:lnTo>
                  <a:lnTo>
                    <a:pt x="2649" y="1014"/>
                  </a:lnTo>
                  <a:lnTo>
                    <a:pt x="2416" y="1180"/>
                  </a:lnTo>
                  <a:lnTo>
                    <a:pt x="2188" y="1367"/>
                  </a:lnTo>
                  <a:lnTo>
                    <a:pt x="1967" y="1560"/>
                  </a:lnTo>
                  <a:lnTo>
                    <a:pt x="1758" y="1767"/>
                  </a:lnTo>
                  <a:lnTo>
                    <a:pt x="1555" y="1987"/>
                  </a:lnTo>
                  <a:lnTo>
                    <a:pt x="1365" y="2213"/>
                  </a:lnTo>
                  <a:lnTo>
                    <a:pt x="1180" y="2447"/>
                  </a:lnTo>
                  <a:lnTo>
                    <a:pt x="1008" y="2693"/>
                  </a:lnTo>
                  <a:lnTo>
                    <a:pt x="849" y="2947"/>
                  </a:lnTo>
                  <a:lnTo>
                    <a:pt x="701" y="3213"/>
                  </a:lnTo>
                  <a:lnTo>
                    <a:pt x="566" y="3480"/>
                  </a:lnTo>
                  <a:lnTo>
                    <a:pt x="504" y="3620"/>
                  </a:lnTo>
                  <a:lnTo>
                    <a:pt x="443" y="3760"/>
                  </a:lnTo>
                  <a:lnTo>
                    <a:pt x="388" y="3906"/>
                  </a:lnTo>
                  <a:lnTo>
                    <a:pt x="338" y="4046"/>
                  </a:lnTo>
                  <a:lnTo>
                    <a:pt x="289" y="4193"/>
                  </a:lnTo>
                  <a:lnTo>
                    <a:pt x="240" y="4340"/>
                  </a:lnTo>
                  <a:lnTo>
                    <a:pt x="197" y="4486"/>
                  </a:lnTo>
                  <a:lnTo>
                    <a:pt x="160" y="4633"/>
                  </a:lnTo>
                  <a:lnTo>
                    <a:pt x="129" y="4786"/>
                  </a:lnTo>
                  <a:lnTo>
                    <a:pt x="99" y="4933"/>
                  </a:lnTo>
                  <a:lnTo>
                    <a:pt x="74" y="5079"/>
                  </a:lnTo>
                  <a:lnTo>
                    <a:pt x="50" y="5226"/>
                  </a:lnTo>
                  <a:lnTo>
                    <a:pt x="31" y="5373"/>
                  </a:lnTo>
                  <a:lnTo>
                    <a:pt x="19" y="5519"/>
                  </a:lnTo>
                  <a:lnTo>
                    <a:pt x="7" y="5666"/>
                  </a:lnTo>
                  <a:lnTo>
                    <a:pt x="0" y="5813"/>
                  </a:lnTo>
                  <a:lnTo>
                    <a:pt x="0" y="5959"/>
                  </a:lnTo>
                  <a:lnTo>
                    <a:pt x="0" y="6106"/>
                  </a:lnTo>
                  <a:lnTo>
                    <a:pt x="13" y="6392"/>
                  </a:lnTo>
                  <a:lnTo>
                    <a:pt x="37" y="6672"/>
                  </a:lnTo>
                  <a:lnTo>
                    <a:pt x="80" y="6959"/>
                  </a:lnTo>
                  <a:lnTo>
                    <a:pt x="129" y="7232"/>
                  </a:lnTo>
                  <a:lnTo>
                    <a:pt x="197" y="7512"/>
                  </a:lnTo>
                  <a:lnTo>
                    <a:pt x="277" y="7779"/>
                  </a:lnTo>
                  <a:lnTo>
                    <a:pt x="369" y="8045"/>
                  </a:lnTo>
                  <a:lnTo>
                    <a:pt x="474" y="8305"/>
                  </a:lnTo>
                  <a:lnTo>
                    <a:pt x="590" y="8559"/>
                  </a:lnTo>
                  <a:lnTo>
                    <a:pt x="719" y="8805"/>
                  </a:lnTo>
                  <a:lnTo>
                    <a:pt x="855" y="9052"/>
                  </a:lnTo>
                  <a:lnTo>
                    <a:pt x="1002" y="9285"/>
                  </a:lnTo>
                  <a:lnTo>
                    <a:pt x="1162" y="9518"/>
                  </a:lnTo>
                  <a:lnTo>
                    <a:pt x="1328" y="9738"/>
                  </a:lnTo>
                  <a:lnTo>
                    <a:pt x="1506" y="9952"/>
                  </a:lnTo>
                  <a:lnTo>
                    <a:pt x="1691" y="10165"/>
                  </a:lnTo>
                  <a:lnTo>
                    <a:pt x="1887" y="10358"/>
                  </a:lnTo>
                  <a:lnTo>
                    <a:pt x="2090" y="10551"/>
                  </a:lnTo>
                  <a:lnTo>
                    <a:pt x="2299" y="10731"/>
                  </a:lnTo>
                  <a:lnTo>
                    <a:pt x="2520" y="10905"/>
                  </a:lnTo>
                  <a:lnTo>
                    <a:pt x="2741" y="11065"/>
                  </a:lnTo>
                  <a:lnTo>
                    <a:pt x="2975" y="11218"/>
                  </a:lnTo>
                  <a:lnTo>
                    <a:pt x="3215" y="11365"/>
                  </a:lnTo>
                  <a:lnTo>
                    <a:pt x="3454" y="11491"/>
                  </a:lnTo>
                  <a:lnTo>
                    <a:pt x="3706" y="11611"/>
                  </a:lnTo>
                  <a:lnTo>
                    <a:pt x="3958" y="11718"/>
                  </a:lnTo>
                  <a:lnTo>
                    <a:pt x="4229" y="11818"/>
                  </a:lnTo>
                  <a:lnTo>
                    <a:pt x="4499" y="11898"/>
                  </a:lnTo>
                  <a:lnTo>
                    <a:pt x="4770" y="11971"/>
                  </a:lnTo>
                  <a:lnTo>
                    <a:pt x="5040" y="12024"/>
                  </a:lnTo>
                  <a:lnTo>
                    <a:pt x="5310" y="12064"/>
                  </a:lnTo>
                  <a:lnTo>
                    <a:pt x="5581" y="12091"/>
                  </a:lnTo>
                  <a:lnTo>
                    <a:pt x="5845" y="12098"/>
                  </a:lnTo>
                  <a:lnTo>
                    <a:pt x="6116" y="12098"/>
                  </a:lnTo>
                  <a:lnTo>
                    <a:pt x="6380" y="12084"/>
                  </a:lnTo>
                  <a:lnTo>
                    <a:pt x="6644" y="12058"/>
                  </a:lnTo>
                  <a:lnTo>
                    <a:pt x="6902" y="12011"/>
                  </a:lnTo>
                  <a:lnTo>
                    <a:pt x="7160" y="11958"/>
                  </a:lnTo>
                  <a:lnTo>
                    <a:pt x="7412" y="11891"/>
                  </a:lnTo>
                  <a:lnTo>
                    <a:pt x="7658" y="11811"/>
                  </a:lnTo>
                  <a:lnTo>
                    <a:pt x="7904" y="11718"/>
                  </a:lnTo>
                  <a:lnTo>
                    <a:pt x="8144" y="11611"/>
                  </a:lnTo>
                  <a:lnTo>
                    <a:pt x="8377" y="11491"/>
                  </a:lnTo>
                  <a:lnTo>
                    <a:pt x="8605" y="11365"/>
                  </a:lnTo>
                  <a:lnTo>
                    <a:pt x="8832" y="11218"/>
                  </a:lnTo>
                  <a:lnTo>
                    <a:pt x="9047" y="11065"/>
                  </a:lnTo>
                  <a:lnTo>
                    <a:pt x="9256" y="10898"/>
                  </a:lnTo>
                  <a:lnTo>
                    <a:pt x="9453" y="10718"/>
                  </a:lnTo>
                  <a:lnTo>
                    <a:pt x="9649" y="10525"/>
                  </a:lnTo>
                  <a:lnTo>
                    <a:pt x="9834" y="10325"/>
                  </a:lnTo>
                  <a:lnTo>
                    <a:pt x="10012" y="10111"/>
                  </a:lnTo>
                  <a:lnTo>
                    <a:pt x="10178" y="9885"/>
                  </a:lnTo>
                  <a:lnTo>
                    <a:pt x="10332" y="9652"/>
                  </a:lnTo>
                  <a:lnTo>
                    <a:pt x="10479" y="9398"/>
                  </a:lnTo>
                  <a:lnTo>
                    <a:pt x="10620" y="9145"/>
                  </a:lnTo>
                  <a:lnTo>
                    <a:pt x="10743" y="8872"/>
                  </a:lnTo>
                  <a:lnTo>
                    <a:pt x="10860" y="8592"/>
                  </a:lnTo>
                  <a:lnTo>
                    <a:pt x="10965" y="8305"/>
                  </a:lnTo>
                  <a:lnTo>
                    <a:pt x="11032" y="8085"/>
                  </a:lnTo>
                  <a:lnTo>
                    <a:pt x="11094" y="7852"/>
                  </a:lnTo>
                  <a:lnTo>
                    <a:pt x="11143" y="7605"/>
                  </a:lnTo>
                  <a:lnTo>
                    <a:pt x="11192" y="7352"/>
                  </a:lnTo>
                  <a:lnTo>
                    <a:pt x="11229" y="7086"/>
                  </a:lnTo>
                  <a:lnTo>
                    <a:pt x="11260" y="6806"/>
                  </a:lnTo>
                  <a:lnTo>
                    <a:pt x="11284" y="6519"/>
                  </a:lnTo>
                  <a:lnTo>
                    <a:pt x="11297" y="6232"/>
                  </a:lnTo>
                  <a:lnTo>
                    <a:pt x="11303" y="5932"/>
                  </a:lnTo>
                  <a:lnTo>
                    <a:pt x="11303" y="5633"/>
                  </a:lnTo>
                  <a:lnTo>
                    <a:pt x="11290" y="5333"/>
                  </a:lnTo>
                  <a:lnTo>
                    <a:pt x="11266" y="5033"/>
                  </a:lnTo>
                  <a:lnTo>
                    <a:pt x="11235" y="4726"/>
                  </a:lnTo>
                  <a:lnTo>
                    <a:pt x="11198" y="4426"/>
                  </a:lnTo>
                  <a:lnTo>
                    <a:pt x="11143" y="4126"/>
                  </a:lnTo>
                  <a:lnTo>
                    <a:pt x="11081" y="3833"/>
                  </a:lnTo>
                  <a:lnTo>
                    <a:pt x="11014" y="3546"/>
                  </a:lnTo>
                  <a:lnTo>
                    <a:pt x="10928" y="3266"/>
                  </a:lnTo>
                  <a:lnTo>
                    <a:pt x="10836" y="3000"/>
                  </a:lnTo>
                  <a:lnTo>
                    <a:pt x="10731" y="2733"/>
                  </a:lnTo>
                  <a:lnTo>
                    <a:pt x="10670" y="2607"/>
                  </a:lnTo>
                  <a:lnTo>
                    <a:pt x="10608" y="2487"/>
                  </a:lnTo>
                  <a:lnTo>
                    <a:pt x="10547" y="2367"/>
                  </a:lnTo>
                  <a:lnTo>
                    <a:pt x="10479" y="2247"/>
                  </a:lnTo>
                  <a:lnTo>
                    <a:pt x="10412" y="2133"/>
                  </a:lnTo>
                  <a:lnTo>
                    <a:pt x="10338" y="2027"/>
                  </a:lnTo>
                  <a:lnTo>
                    <a:pt x="10264" y="1920"/>
                  </a:lnTo>
                  <a:lnTo>
                    <a:pt x="10184" y="1813"/>
                  </a:lnTo>
                  <a:lnTo>
                    <a:pt x="10104" y="1720"/>
                  </a:lnTo>
                  <a:lnTo>
                    <a:pt x="10018" y="1627"/>
                  </a:lnTo>
                  <a:lnTo>
                    <a:pt x="9932" y="1534"/>
                  </a:lnTo>
                  <a:lnTo>
                    <a:pt x="9840" y="1454"/>
                  </a:lnTo>
                  <a:lnTo>
                    <a:pt x="9742" y="1374"/>
                  </a:lnTo>
                  <a:lnTo>
                    <a:pt x="9643" y="1300"/>
                  </a:lnTo>
                  <a:lnTo>
                    <a:pt x="9545" y="1227"/>
                  </a:lnTo>
                  <a:lnTo>
                    <a:pt x="9440" y="1167"/>
                  </a:lnTo>
                  <a:lnTo>
                    <a:pt x="9330" y="1107"/>
                  </a:lnTo>
                  <a:lnTo>
                    <a:pt x="9219" y="1054"/>
                  </a:lnTo>
                  <a:lnTo>
                    <a:pt x="9102" y="1007"/>
                  </a:lnTo>
                  <a:lnTo>
                    <a:pt x="8986" y="967"/>
                  </a:lnTo>
                  <a:lnTo>
                    <a:pt x="8863" y="934"/>
                  </a:lnTo>
                  <a:lnTo>
                    <a:pt x="8734" y="907"/>
                  </a:lnTo>
                  <a:lnTo>
                    <a:pt x="8605" y="887"/>
                  </a:lnTo>
                  <a:lnTo>
                    <a:pt x="8469" y="874"/>
                  </a:lnTo>
                  <a:lnTo>
                    <a:pt x="8402" y="874"/>
                  </a:lnTo>
                  <a:lnTo>
                    <a:pt x="8334" y="880"/>
                  </a:lnTo>
                  <a:lnTo>
                    <a:pt x="8273" y="900"/>
                  </a:lnTo>
                  <a:lnTo>
                    <a:pt x="8211" y="927"/>
                  </a:lnTo>
                  <a:lnTo>
                    <a:pt x="8150" y="954"/>
                  </a:lnTo>
                  <a:lnTo>
                    <a:pt x="8088" y="994"/>
                  </a:lnTo>
                  <a:lnTo>
                    <a:pt x="8033" y="1040"/>
                  </a:lnTo>
                  <a:lnTo>
                    <a:pt x="7984" y="1087"/>
                  </a:lnTo>
                  <a:lnTo>
                    <a:pt x="7978" y="980"/>
                  </a:lnTo>
                  <a:lnTo>
                    <a:pt x="7953" y="874"/>
                  </a:lnTo>
                  <a:lnTo>
                    <a:pt x="7941" y="827"/>
                  </a:lnTo>
                  <a:lnTo>
                    <a:pt x="7922" y="774"/>
                  </a:lnTo>
                  <a:lnTo>
                    <a:pt x="7898" y="720"/>
                  </a:lnTo>
                  <a:lnTo>
                    <a:pt x="7873" y="674"/>
                  </a:lnTo>
                  <a:lnTo>
                    <a:pt x="7843" y="627"/>
                  </a:lnTo>
                  <a:lnTo>
                    <a:pt x="7812" y="587"/>
                  </a:lnTo>
                  <a:lnTo>
                    <a:pt x="7769" y="540"/>
                  </a:lnTo>
                  <a:lnTo>
                    <a:pt x="7732" y="500"/>
                  </a:lnTo>
                  <a:lnTo>
                    <a:pt x="7683" y="467"/>
                  </a:lnTo>
                  <a:lnTo>
                    <a:pt x="7634" y="434"/>
                  </a:lnTo>
                  <a:lnTo>
                    <a:pt x="7578" y="400"/>
                  </a:lnTo>
                  <a:lnTo>
                    <a:pt x="7523" y="374"/>
                  </a:lnTo>
                  <a:lnTo>
                    <a:pt x="7388" y="320"/>
                  </a:lnTo>
                  <a:lnTo>
                    <a:pt x="7246" y="267"/>
                  </a:lnTo>
                  <a:lnTo>
                    <a:pt x="7111" y="221"/>
                  </a:lnTo>
                  <a:lnTo>
                    <a:pt x="6970" y="174"/>
                  </a:lnTo>
                  <a:lnTo>
                    <a:pt x="6835" y="141"/>
                  </a:lnTo>
                  <a:lnTo>
                    <a:pt x="6693" y="107"/>
                  </a:lnTo>
                  <a:lnTo>
                    <a:pt x="6552" y="81"/>
                  </a:lnTo>
                  <a:lnTo>
                    <a:pt x="6417" y="54"/>
                  </a:lnTo>
                  <a:lnTo>
                    <a:pt x="6275" y="34"/>
                  </a:lnTo>
                  <a:lnTo>
                    <a:pt x="6134" y="21"/>
                  </a:lnTo>
                  <a:lnTo>
                    <a:pt x="5993" y="7"/>
                  </a:lnTo>
                  <a:lnTo>
                    <a:pt x="5851"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5" name="Google Shape;1065;p41"/>
            <p:cNvSpPr/>
            <p:nvPr/>
          </p:nvSpPr>
          <p:spPr>
            <a:xfrm>
              <a:off x="4326400" y="-4947825"/>
              <a:ext cx="182700" cy="205650"/>
            </a:xfrm>
            <a:custGeom>
              <a:avLst/>
              <a:gdLst/>
              <a:ahLst/>
              <a:cxnLst/>
              <a:rect l="l" t="t" r="r" b="b"/>
              <a:pathLst>
                <a:path w="7308" h="8226" extrusionOk="0">
                  <a:moveTo>
                    <a:pt x="5691" y="1"/>
                  </a:moveTo>
                  <a:lnTo>
                    <a:pt x="5636" y="41"/>
                  </a:lnTo>
                  <a:lnTo>
                    <a:pt x="5581" y="74"/>
                  </a:lnTo>
                  <a:lnTo>
                    <a:pt x="5519" y="101"/>
                  </a:lnTo>
                  <a:lnTo>
                    <a:pt x="5452" y="121"/>
                  </a:lnTo>
                  <a:lnTo>
                    <a:pt x="5378" y="134"/>
                  </a:lnTo>
                  <a:lnTo>
                    <a:pt x="5304" y="141"/>
                  </a:lnTo>
                  <a:lnTo>
                    <a:pt x="5224" y="134"/>
                  </a:lnTo>
                  <a:lnTo>
                    <a:pt x="5138" y="121"/>
                  </a:lnTo>
                  <a:lnTo>
                    <a:pt x="4948" y="81"/>
                  </a:lnTo>
                  <a:lnTo>
                    <a:pt x="4751" y="61"/>
                  </a:lnTo>
                  <a:lnTo>
                    <a:pt x="4554" y="41"/>
                  </a:lnTo>
                  <a:lnTo>
                    <a:pt x="4167" y="41"/>
                  </a:lnTo>
                  <a:lnTo>
                    <a:pt x="3971" y="61"/>
                  </a:lnTo>
                  <a:lnTo>
                    <a:pt x="3774" y="81"/>
                  </a:lnTo>
                  <a:lnTo>
                    <a:pt x="3583" y="114"/>
                  </a:lnTo>
                  <a:lnTo>
                    <a:pt x="3393" y="161"/>
                  </a:lnTo>
                  <a:lnTo>
                    <a:pt x="3202" y="207"/>
                  </a:lnTo>
                  <a:lnTo>
                    <a:pt x="3018" y="267"/>
                  </a:lnTo>
                  <a:lnTo>
                    <a:pt x="2834" y="341"/>
                  </a:lnTo>
                  <a:lnTo>
                    <a:pt x="2649" y="414"/>
                  </a:lnTo>
                  <a:lnTo>
                    <a:pt x="2471" y="501"/>
                  </a:lnTo>
                  <a:lnTo>
                    <a:pt x="2299" y="594"/>
                  </a:lnTo>
                  <a:lnTo>
                    <a:pt x="2127" y="694"/>
                  </a:lnTo>
                  <a:lnTo>
                    <a:pt x="1955" y="807"/>
                  </a:lnTo>
                  <a:lnTo>
                    <a:pt x="1795" y="921"/>
                  </a:lnTo>
                  <a:lnTo>
                    <a:pt x="1635" y="1047"/>
                  </a:lnTo>
                  <a:lnTo>
                    <a:pt x="1481" y="1181"/>
                  </a:lnTo>
                  <a:lnTo>
                    <a:pt x="1334" y="1314"/>
                  </a:lnTo>
                  <a:lnTo>
                    <a:pt x="1193" y="1460"/>
                  </a:lnTo>
                  <a:lnTo>
                    <a:pt x="1057" y="1614"/>
                  </a:lnTo>
                  <a:lnTo>
                    <a:pt x="928" y="1774"/>
                  </a:lnTo>
                  <a:lnTo>
                    <a:pt x="805" y="1940"/>
                  </a:lnTo>
                  <a:lnTo>
                    <a:pt x="689" y="2107"/>
                  </a:lnTo>
                  <a:lnTo>
                    <a:pt x="578" y="2287"/>
                  </a:lnTo>
                  <a:lnTo>
                    <a:pt x="474" y="2467"/>
                  </a:lnTo>
                  <a:lnTo>
                    <a:pt x="381" y="2654"/>
                  </a:lnTo>
                  <a:lnTo>
                    <a:pt x="295" y="2853"/>
                  </a:lnTo>
                  <a:lnTo>
                    <a:pt x="222" y="3047"/>
                  </a:lnTo>
                  <a:lnTo>
                    <a:pt x="154" y="3253"/>
                  </a:lnTo>
                  <a:lnTo>
                    <a:pt x="99" y="3467"/>
                  </a:lnTo>
                  <a:lnTo>
                    <a:pt x="56" y="3680"/>
                  </a:lnTo>
                  <a:lnTo>
                    <a:pt x="25" y="3887"/>
                  </a:lnTo>
                  <a:lnTo>
                    <a:pt x="6" y="4093"/>
                  </a:lnTo>
                  <a:lnTo>
                    <a:pt x="0" y="4300"/>
                  </a:lnTo>
                  <a:lnTo>
                    <a:pt x="0" y="4500"/>
                  </a:lnTo>
                  <a:lnTo>
                    <a:pt x="19" y="4700"/>
                  </a:lnTo>
                  <a:lnTo>
                    <a:pt x="43" y="4900"/>
                  </a:lnTo>
                  <a:lnTo>
                    <a:pt x="86" y="5093"/>
                  </a:lnTo>
                  <a:lnTo>
                    <a:pt x="129" y="5286"/>
                  </a:lnTo>
                  <a:lnTo>
                    <a:pt x="191" y="5473"/>
                  </a:lnTo>
                  <a:lnTo>
                    <a:pt x="258" y="5653"/>
                  </a:lnTo>
                  <a:lnTo>
                    <a:pt x="332" y="5833"/>
                  </a:lnTo>
                  <a:lnTo>
                    <a:pt x="418" y="6006"/>
                  </a:lnTo>
                  <a:lnTo>
                    <a:pt x="517" y="6179"/>
                  </a:lnTo>
                  <a:lnTo>
                    <a:pt x="615" y="6346"/>
                  </a:lnTo>
                  <a:lnTo>
                    <a:pt x="725" y="6506"/>
                  </a:lnTo>
                  <a:lnTo>
                    <a:pt x="842" y="6659"/>
                  </a:lnTo>
                  <a:lnTo>
                    <a:pt x="965" y="6806"/>
                  </a:lnTo>
                  <a:lnTo>
                    <a:pt x="1100" y="6953"/>
                  </a:lnTo>
                  <a:lnTo>
                    <a:pt x="1236" y="7086"/>
                  </a:lnTo>
                  <a:lnTo>
                    <a:pt x="1383" y="7219"/>
                  </a:lnTo>
                  <a:lnTo>
                    <a:pt x="1531" y="7339"/>
                  </a:lnTo>
                  <a:lnTo>
                    <a:pt x="1684" y="7459"/>
                  </a:lnTo>
                  <a:lnTo>
                    <a:pt x="1844" y="7566"/>
                  </a:lnTo>
                  <a:lnTo>
                    <a:pt x="2010" y="7672"/>
                  </a:lnTo>
                  <a:lnTo>
                    <a:pt x="2176" y="7766"/>
                  </a:lnTo>
                  <a:lnTo>
                    <a:pt x="2348" y="7852"/>
                  </a:lnTo>
                  <a:lnTo>
                    <a:pt x="2526" y="7932"/>
                  </a:lnTo>
                  <a:lnTo>
                    <a:pt x="2704" y="7999"/>
                  </a:lnTo>
                  <a:lnTo>
                    <a:pt x="2889" y="8059"/>
                  </a:lnTo>
                  <a:lnTo>
                    <a:pt x="3073" y="8112"/>
                  </a:lnTo>
                  <a:lnTo>
                    <a:pt x="3258" y="8159"/>
                  </a:lnTo>
                  <a:lnTo>
                    <a:pt x="3442" y="8192"/>
                  </a:lnTo>
                  <a:lnTo>
                    <a:pt x="3626" y="8212"/>
                  </a:lnTo>
                  <a:lnTo>
                    <a:pt x="3805" y="8226"/>
                  </a:lnTo>
                  <a:lnTo>
                    <a:pt x="4155" y="8226"/>
                  </a:lnTo>
                  <a:lnTo>
                    <a:pt x="4327" y="8206"/>
                  </a:lnTo>
                  <a:lnTo>
                    <a:pt x="4499" y="8179"/>
                  </a:lnTo>
                  <a:lnTo>
                    <a:pt x="4665" y="8146"/>
                  </a:lnTo>
                  <a:lnTo>
                    <a:pt x="4825" y="8106"/>
                  </a:lnTo>
                  <a:lnTo>
                    <a:pt x="4985" y="8052"/>
                  </a:lnTo>
                  <a:lnTo>
                    <a:pt x="5144" y="7992"/>
                  </a:lnTo>
                  <a:lnTo>
                    <a:pt x="5292" y="7926"/>
                  </a:lnTo>
                  <a:lnTo>
                    <a:pt x="5439" y="7846"/>
                  </a:lnTo>
                  <a:lnTo>
                    <a:pt x="5587" y="7759"/>
                  </a:lnTo>
                  <a:lnTo>
                    <a:pt x="5722" y="7666"/>
                  </a:lnTo>
                  <a:lnTo>
                    <a:pt x="5857" y="7566"/>
                  </a:lnTo>
                  <a:lnTo>
                    <a:pt x="5986" y="7459"/>
                  </a:lnTo>
                  <a:lnTo>
                    <a:pt x="6115" y="7346"/>
                  </a:lnTo>
                  <a:lnTo>
                    <a:pt x="6232" y="7219"/>
                  </a:lnTo>
                  <a:lnTo>
                    <a:pt x="6349" y="7092"/>
                  </a:lnTo>
                  <a:lnTo>
                    <a:pt x="6460" y="6953"/>
                  </a:lnTo>
                  <a:lnTo>
                    <a:pt x="6558" y="6813"/>
                  </a:lnTo>
                  <a:lnTo>
                    <a:pt x="6656" y="6659"/>
                  </a:lnTo>
                  <a:lnTo>
                    <a:pt x="6748" y="6506"/>
                  </a:lnTo>
                  <a:lnTo>
                    <a:pt x="6834" y="6339"/>
                  </a:lnTo>
                  <a:lnTo>
                    <a:pt x="6914" y="6173"/>
                  </a:lnTo>
                  <a:lnTo>
                    <a:pt x="6988" y="5999"/>
                  </a:lnTo>
                  <a:lnTo>
                    <a:pt x="7050" y="5819"/>
                  </a:lnTo>
                  <a:lnTo>
                    <a:pt x="7111" y="5633"/>
                  </a:lnTo>
                  <a:lnTo>
                    <a:pt x="7160" y="5440"/>
                  </a:lnTo>
                  <a:lnTo>
                    <a:pt x="7203" y="5246"/>
                  </a:lnTo>
                  <a:lnTo>
                    <a:pt x="7234" y="5066"/>
                  </a:lnTo>
                  <a:lnTo>
                    <a:pt x="7265" y="4886"/>
                  </a:lnTo>
                  <a:lnTo>
                    <a:pt x="7283" y="4706"/>
                  </a:lnTo>
                  <a:lnTo>
                    <a:pt x="7295" y="4526"/>
                  </a:lnTo>
                  <a:lnTo>
                    <a:pt x="7302" y="4346"/>
                  </a:lnTo>
                  <a:lnTo>
                    <a:pt x="7308" y="4167"/>
                  </a:lnTo>
                  <a:lnTo>
                    <a:pt x="7302" y="3980"/>
                  </a:lnTo>
                  <a:lnTo>
                    <a:pt x="7289" y="3800"/>
                  </a:lnTo>
                  <a:lnTo>
                    <a:pt x="7271" y="3620"/>
                  </a:lnTo>
                  <a:lnTo>
                    <a:pt x="7246" y="3440"/>
                  </a:lnTo>
                  <a:lnTo>
                    <a:pt x="7216" y="3267"/>
                  </a:lnTo>
                  <a:lnTo>
                    <a:pt x="7179" y="3087"/>
                  </a:lnTo>
                  <a:lnTo>
                    <a:pt x="7136" y="2913"/>
                  </a:lnTo>
                  <a:lnTo>
                    <a:pt x="7086" y="2740"/>
                  </a:lnTo>
                  <a:lnTo>
                    <a:pt x="7025" y="2574"/>
                  </a:lnTo>
                  <a:lnTo>
                    <a:pt x="6957" y="2407"/>
                  </a:lnTo>
                  <a:lnTo>
                    <a:pt x="6896" y="2260"/>
                  </a:lnTo>
                  <a:lnTo>
                    <a:pt x="6822" y="2114"/>
                  </a:lnTo>
                  <a:lnTo>
                    <a:pt x="6742" y="1980"/>
                  </a:lnTo>
                  <a:lnTo>
                    <a:pt x="6662" y="1847"/>
                  </a:lnTo>
                  <a:lnTo>
                    <a:pt x="6490" y="1594"/>
                  </a:lnTo>
                  <a:lnTo>
                    <a:pt x="6312" y="1341"/>
                  </a:lnTo>
                  <a:lnTo>
                    <a:pt x="6134" y="1094"/>
                  </a:lnTo>
                  <a:lnTo>
                    <a:pt x="6054" y="961"/>
                  </a:lnTo>
                  <a:lnTo>
                    <a:pt x="5968" y="834"/>
                  </a:lnTo>
                  <a:lnTo>
                    <a:pt x="5894" y="694"/>
                  </a:lnTo>
                  <a:lnTo>
                    <a:pt x="5827" y="554"/>
                  </a:lnTo>
                  <a:lnTo>
                    <a:pt x="5759" y="407"/>
                  </a:lnTo>
                  <a:lnTo>
                    <a:pt x="5704" y="254"/>
                  </a:lnTo>
                  <a:lnTo>
                    <a:pt x="5697" y="194"/>
                  </a:lnTo>
                  <a:lnTo>
                    <a:pt x="5691" y="134"/>
                  </a:lnTo>
                  <a:lnTo>
                    <a:pt x="569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6" name="Google Shape;1066;p41"/>
            <p:cNvSpPr/>
            <p:nvPr/>
          </p:nvSpPr>
          <p:spPr>
            <a:xfrm>
              <a:off x="4355425" y="-1981525"/>
              <a:ext cx="382925" cy="346600"/>
            </a:xfrm>
            <a:custGeom>
              <a:avLst/>
              <a:gdLst/>
              <a:ahLst/>
              <a:cxnLst/>
              <a:rect l="l" t="t" r="r" b="b"/>
              <a:pathLst>
                <a:path w="15317" h="13864" extrusionOk="0">
                  <a:moveTo>
                    <a:pt x="5704" y="1987"/>
                  </a:moveTo>
                  <a:lnTo>
                    <a:pt x="6282" y="1993"/>
                  </a:lnTo>
                  <a:lnTo>
                    <a:pt x="6866" y="2007"/>
                  </a:lnTo>
                  <a:lnTo>
                    <a:pt x="7450" y="2033"/>
                  </a:lnTo>
                  <a:lnTo>
                    <a:pt x="8027" y="2067"/>
                  </a:lnTo>
                  <a:lnTo>
                    <a:pt x="8605" y="2113"/>
                  </a:lnTo>
                  <a:lnTo>
                    <a:pt x="9189" y="2173"/>
                  </a:lnTo>
                  <a:lnTo>
                    <a:pt x="9767" y="2240"/>
                  </a:lnTo>
                  <a:lnTo>
                    <a:pt x="10350" y="2320"/>
                  </a:lnTo>
                  <a:lnTo>
                    <a:pt x="10928" y="2413"/>
                  </a:lnTo>
                  <a:lnTo>
                    <a:pt x="11506" y="2513"/>
                  </a:lnTo>
                  <a:lnTo>
                    <a:pt x="12084" y="2627"/>
                  </a:lnTo>
                  <a:lnTo>
                    <a:pt x="12084" y="2680"/>
                  </a:lnTo>
                  <a:lnTo>
                    <a:pt x="12114" y="3220"/>
                  </a:lnTo>
                  <a:lnTo>
                    <a:pt x="12151" y="3760"/>
                  </a:lnTo>
                  <a:lnTo>
                    <a:pt x="12231" y="4839"/>
                  </a:lnTo>
                  <a:lnTo>
                    <a:pt x="12317" y="5919"/>
                  </a:lnTo>
                  <a:lnTo>
                    <a:pt x="12415" y="6999"/>
                  </a:lnTo>
                  <a:lnTo>
                    <a:pt x="12520" y="8072"/>
                  </a:lnTo>
                  <a:lnTo>
                    <a:pt x="12631" y="9152"/>
                  </a:lnTo>
                  <a:lnTo>
                    <a:pt x="12852" y="11304"/>
                  </a:lnTo>
                  <a:lnTo>
                    <a:pt x="10197" y="11291"/>
                  </a:lnTo>
                  <a:lnTo>
                    <a:pt x="8869" y="11284"/>
                  </a:lnTo>
                  <a:lnTo>
                    <a:pt x="7542" y="11284"/>
                  </a:lnTo>
                  <a:lnTo>
                    <a:pt x="6214" y="11291"/>
                  </a:lnTo>
                  <a:lnTo>
                    <a:pt x="4887" y="11311"/>
                  </a:lnTo>
                  <a:lnTo>
                    <a:pt x="3559" y="11331"/>
                  </a:lnTo>
                  <a:lnTo>
                    <a:pt x="2238" y="11371"/>
                  </a:lnTo>
                  <a:lnTo>
                    <a:pt x="2189" y="10785"/>
                  </a:lnTo>
                  <a:lnTo>
                    <a:pt x="2158" y="10205"/>
                  </a:lnTo>
                  <a:lnTo>
                    <a:pt x="2140" y="9625"/>
                  </a:lnTo>
                  <a:lnTo>
                    <a:pt x="2127" y="9045"/>
                  </a:lnTo>
                  <a:lnTo>
                    <a:pt x="2127" y="8465"/>
                  </a:lnTo>
                  <a:lnTo>
                    <a:pt x="2133" y="7885"/>
                  </a:lnTo>
                  <a:lnTo>
                    <a:pt x="2152" y="7305"/>
                  </a:lnTo>
                  <a:lnTo>
                    <a:pt x="2183" y="6732"/>
                  </a:lnTo>
                  <a:lnTo>
                    <a:pt x="2226" y="6152"/>
                  </a:lnTo>
                  <a:lnTo>
                    <a:pt x="2275" y="5579"/>
                  </a:lnTo>
                  <a:lnTo>
                    <a:pt x="2336" y="5006"/>
                  </a:lnTo>
                  <a:lnTo>
                    <a:pt x="2404" y="4433"/>
                  </a:lnTo>
                  <a:lnTo>
                    <a:pt x="2484" y="3853"/>
                  </a:lnTo>
                  <a:lnTo>
                    <a:pt x="2576" y="3280"/>
                  </a:lnTo>
                  <a:lnTo>
                    <a:pt x="2674" y="2707"/>
                  </a:lnTo>
                  <a:lnTo>
                    <a:pt x="2785" y="2133"/>
                  </a:lnTo>
                  <a:lnTo>
                    <a:pt x="3369" y="2080"/>
                  </a:lnTo>
                  <a:lnTo>
                    <a:pt x="3953" y="2040"/>
                  </a:lnTo>
                  <a:lnTo>
                    <a:pt x="4536" y="2013"/>
                  </a:lnTo>
                  <a:lnTo>
                    <a:pt x="5120" y="1993"/>
                  </a:lnTo>
                  <a:lnTo>
                    <a:pt x="5704" y="1987"/>
                  </a:lnTo>
                  <a:close/>
                  <a:moveTo>
                    <a:pt x="3430" y="1"/>
                  </a:moveTo>
                  <a:lnTo>
                    <a:pt x="2693" y="21"/>
                  </a:lnTo>
                  <a:lnTo>
                    <a:pt x="1961" y="54"/>
                  </a:lnTo>
                  <a:lnTo>
                    <a:pt x="1881" y="67"/>
                  </a:lnTo>
                  <a:lnTo>
                    <a:pt x="1802" y="81"/>
                  </a:lnTo>
                  <a:lnTo>
                    <a:pt x="1722" y="100"/>
                  </a:lnTo>
                  <a:lnTo>
                    <a:pt x="1648" y="127"/>
                  </a:lnTo>
                  <a:lnTo>
                    <a:pt x="1574" y="160"/>
                  </a:lnTo>
                  <a:lnTo>
                    <a:pt x="1507" y="194"/>
                  </a:lnTo>
                  <a:lnTo>
                    <a:pt x="1439" y="240"/>
                  </a:lnTo>
                  <a:lnTo>
                    <a:pt x="1371" y="287"/>
                  </a:lnTo>
                  <a:lnTo>
                    <a:pt x="1310" y="334"/>
                  </a:lnTo>
                  <a:lnTo>
                    <a:pt x="1255" y="394"/>
                  </a:lnTo>
                  <a:lnTo>
                    <a:pt x="1205" y="454"/>
                  </a:lnTo>
                  <a:lnTo>
                    <a:pt x="1156" y="520"/>
                  </a:lnTo>
                  <a:lnTo>
                    <a:pt x="1113" y="594"/>
                  </a:lnTo>
                  <a:lnTo>
                    <a:pt x="1083" y="674"/>
                  </a:lnTo>
                  <a:lnTo>
                    <a:pt x="1052" y="754"/>
                  </a:lnTo>
                  <a:lnTo>
                    <a:pt x="1027" y="834"/>
                  </a:lnTo>
                  <a:lnTo>
                    <a:pt x="935" y="1200"/>
                  </a:lnTo>
                  <a:lnTo>
                    <a:pt x="849" y="1560"/>
                  </a:lnTo>
                  <a:lnTo>
                    <a:pt x="769" y="1920"/>
                  </a:lnTo>
                  <a:lnTo>
                    <a:pt x="689" y="2280"/>
                  </a:lnTo>
                  <a:lnTo>
                    <a:pt x="615" y="2647"/>
                  </a:lnTo>
                  <a:lnTo>
                    <a:pt x="548" y="3006"/>
                  </a:lnTo>
                  <a:lnTo>
                    <a:pt x="480" y="3373"/>
                  </a:lnTo>
                  <a:lnTo>
                    <a:pt x="419" y="3733"/>
                  </a:lnTo>
                  <a:lnTo>
                    <a:pt x="363" y="4100"/>
                  </a:lnTo>
                  <a:lnTo>
                    <a:pt x="308" y="4466"/>
                  </a:lnTo>
                  <a:lnTo>
                    <a:pt x="265" y="4826"/>
                  </a:lnTo>
                  <a:lnTo>
                    <a:pt x="216" y="5193"/>
                  </a:lnTo>
                  <a:lnTo>
                    <a:pt x="179" y="5559"/>
                  </a:lnTo>
                  <a:lnTo>
                    <a:pt x="142" y="5926"/>
                  </a:lnTo>
                  <a:lnTo>
                    <a:pt x="111" y="6292"/>
                  </a:lnTo>
                  <a:lnTo>
                    <a:pt x="81" y="6659"/>
                  </a:lnTo>
                  <a:lnTo>
                    <a:pt x="56" y="7026"/>
                  </a:lnTo>
                  <a:lnTo>
                    <a:pt x="38" y="7392"/>
                  </a:lnTo>
                  <a:lnTo>
                    <a:pt x="25" y="7759"/>
                  </a:lnTo>
                  <a:lnTo>
                    <a:pt x="13" y="8125"/>
                  </a:lnTo>
                  <a:lnTo>
                    <a:pt x="1" y="8492"/>
                  </a:lnTo>
                  <a:lnTo>
                    <a:pt x="1" y="8865"/>
                  </a:lnTo>
                  <a:lnTo>
                    <a:pt x="1" y="9232"/>
                  </a:lnTo>
                  <a:lnTo>
                    <a:pt x="1" y="9598"/>
                  </a:lnTo>
                  <a:lnTo>
                    <a:pt x="13" y="9971"/>
                  </a:lnTo>
                  <a:lnTo>
                    <a:pt x="19" y="10338"/>
                  </a:lnTo>
                  <a:lnTo>
                    <a:pt x="38" y="10711"/>
                  </a:lnTo>
                  <a:lnTo>
                    <a:pt x="56" y="11078"/>
                  </a:lnTo>
                  <a:lnTo>
                    <a:pt x="81" y="11451"/>
                  </a:lnTo>
                  <a:lnTo>
                    <a:pt x="105" y="11824"/>
                  </a:lnTo>
                  <a:lnTo>
                    <a:pt x="173" y="12564"/>
                  </a:lnTo>
                  <a:lnTo>
                    <a:pt x="185" y="12684"/>
                  </a:lnTo>
                  <a:lnTo>
                    <a:pt x="210" y="12797"/>
                  </a:lnTo>
                  <a:lnTo>
                    <a:pt x="241" y="12911"/>
                  </a:lnTo>
                  <a:lnTo>
                    <a:pt x="277" y="13017"/>
                  </a:lnTo>
                  <a:lnTo>
                    <a:pt x="320" y="13117"/>
                  </a:lnTo>
                  <a:lnTo>
                    <a:pt x="370" y="13211"/>
                  </a:lnTo>
                  <a:lnTo>
                    <a:pt x="431" y="13304"/>
                  </a:lnTo>
                  <a:lnTo>
                    <a:pt x="493" y="13384"/>
                  </a:lnTo>
                  <a:lnTo>
                    <a:pt x="566" y="13457"/>
                  </a:lnTo>
                  <a:lnTo>
                    <a:pt x="646" y="13524"/>
                  </a:lnTo>
                  <a:lnTo>
                    <a:pt x="732" y="13584"/>
                  </a:lnTo>
                  <a:lnTo>
                    <a:pt x="824" y="13637"/>
                  </a:lnTo>
                  <a:lnTo>
                    <a:pt x="923" y="13677"/>
                  </a:lnTo>
                  <a:lnTo>
                    <a:pt x="1027" y="13711"/>
                  </a:lnTo>
                  <a:lnTo>
                    <a:pt x="1138" y="13731"/>
                  </a:lnTo>
                  <a:lnTo>
                    <a:pt x="1255" y="13744"/>
                  </a:lnTo>
                  <a:lnTo>
                    <a:pt x="2060" y="13771"/>
                  </a:lnTo>
                  <a:lnTo>
                    <a:pt x="2865" y="13797"/>
                  </a:lnTo>
                  <a:lnTo>
                    <a:pt x="3670" y="13817"/>
                  </a:lnTo>
                  <a:lnTo>
                    <a:pt x="4475" y="13837"/>
                  </a:lnTo>
                  <a:lnTo>
                    <a:pt x="6085" y="13857"/>
                  </a:lnTo>
                  <a:lnTo>
                    <a:pt x="7695" y="13864"/>
                  </a:lnTo>
                  <a:lnTo>
                    <a:pt x="9306" y="13864"/>
                  </a:lnTo>
                  <a:lnTo>
                    <a:pt x="10916" y="13857"/>
                  </a:lnTo>
                  <a:lnTo>
                    <a:pt x="14136" y="13857"/>
                  </a:lnTo>
                  <a:lnTo>
                    <a:pt x="14247" y="13851"/>
                  </a:lnTo>
                  <a:lnTo>
                    <a:pt x="14358" y="13831"/>
                  </a:lnTo>
                  <a:lnTo>
                    <a:pt x="14468" y="13797"/>
                  </a:lnTo>
                  <a:lnTo>
                    <a:pt x="14579" y="13757"/>
                  </a:lnTo>
                  <a:lnTo>
                    <a:pt x="14683" y="13697"/>
                  </a:lnTo>
                  <a:lnTo>
                    <a:pt x="14788" y="13631"/>
                  </a:lnTo>
                  <a:lnTo>
                    <a:pt x="14880" y="13557"/>
                  </a:lnTo>
                  <a:lnTo>
                    <a:pt x="14972" y="13477"/>
                  </a:lnTo>
                  <a:lnTo>
                    <a:pt x="15052" y="13384"/>
                  </a:lnTo>
                  <a:lnTo>
                    <a:pt x="15126" y="13284"/>
                  </a:lnTo>
                  <a:lnTo>
                    <a:pt x="15187" y="13177"/>
                  </a:lnTo>
                  <a:lnTo>
                    <a:pt x="15236" y="13064"/>
                  </a:lnTo>
                  <a:lnTo>
                    <a:pt x="15279" y="12951"/>
                  </a:lnTo>
                  <a:lnTo>
                    <a:pt x="15304" y="12831"/>
                  </a:lnTo>
                  <a:lnTo>
                    <a:pt x="15310" y="12771"/>
                  </a:lnTo>
                  <a:lnTo>
                    <a:pt x="15316" y="12704"/>
                  </a:lnTo>
                  <a:lnTo>
                    <a:pt x="15316" y="12644"/>
                  </a:lnTo>
                  <a:lnTo>
                    <a:pt x="15310" y="12578"/>
                  </a:lnTo>
                  <a:lnTo>
                    <a:pt x="15193" y="11304"/>
                  </a:lnTo>
                  <a:lnTo>
                    <a:pt x="15083" y="10025"/>
                  </a:lnTo>
                  <a:lnTo>
                    <a:pt x="14855" y="7465"/>
                  </a:lnTo>
                  <a:lnTo>
                    <a:pt x="14732" y="6186"/>
                  </a:lnTo>
                  <a:lnTo>
                    <a:pt x="14603" y="4906"/>
                  </a:lnTo>
                  <a:lnTo>
                    <a:pt x="14462" y="3633"/>
                  </a:lnTo>
                  <a:lnTo>
                    <a:pt x="14382" y="3000"/>
                  </a:lnTo>
                  <a:lnTo>
                    <a:pt x="14302" y="2360"/>
                  </a:lnTo>
                  <a:lnTo>
                    <a:pt x="14290" y="2287"/>
                  </a:lnTo>
                  <a:lnTo>
                    <a:pt x="14272" y="2220"/>
                  </a:lnTo>
                  <a:lnTo>
                    <a:pt x="14253" y="2153"/>
                  </a:lnTo>
                  <a:lnTo>
                    <a:pt x="14235" y="2093"/>
                  </a:lnTo>
                  <a:lnTo>
                    <a:pt x="14210" y="2033"/>
                  </a:lnTo>
                  <a:lnTo>
                    <a:pt x="14179" y="1980"/>
                  </a:lnTo>
                  <a:lnTo>
                    <a:pt x="14149" y="1927"/>
                  </a:lnTo>
                  <a:lnTo>
                    <a:pt x="14118" y="1880"/>
                  </a:lnTo>
                  <a:lnTo>
                    <a:pt x="14081" y="1833"/>
                  </a:lnTo>
                  <a:lnTo>
                    <a:pt x="14044" y="1793"/>
                  </a:lnTo>
                  <a:lnTo>
                    <a:pt x="13958" y="1720"/>
                  </a:lnTo>
                  <a:lnTo>
                    <a:pt x="13866" y="1653"/>
                  </a:lnTo>
                  <a:lnTo>
                    <a:pt x="13768" y="1600"/>
                  </a:lnTo>
                  <a:lnTo>
                    <a:pt x="13706" y="1540"/>
                  </a:lnTo>
                  <a:lnTo>
                    <a:pt x="13639" y="1480"/>
                  </a:lnTo>
                  <a:lnTo>
                    <a:pt x="13602" y="1454"/>
                  </a:lnTo>
                  <a:lnTo>
                    <a:pt x="13559" y="1434"/>
                  </a:lnTo>
                  <a:lnTo>
                    <a:pt x="13509" y="1414"/>
                  </a:lnTo>
                  <a:lnTo>
                    <a:pt x="13460" y="1400"/>
                  </a:lnTo>
                  <a:lnTo>
                    <a:pt x="12754" y="1194"/>
                  </a:lnTo>
                  <a:lnTo>
                    <a:pt x="12047" y="1007"/>
                  </a:lnTo>
                  <a:lnTo>
                    <a:pt x="11334" y="840"/>
                  </a:lnTo>
                  <a:lnTo>
                    <a:pt x="10627" y="680"/>
                  </a:lnTo>
                  <a:lnTo>
                    <a:pt x="9914" y="540"/>
                  </a:lnTo>
                  <a:lnTo>
                    <a:pt x="9201" y="420"/>
                  </a:lnTo>
                  <a:lnTo>
                    <a:pt x="8845" y="360"/>
                  </a:lnTo>
                  <a:lnTo>
                    <a:pt x="8482" y="307"/>
                  </a:lnTo>
                  <a:lnTo>
                    <a:pt x="8126" y="260"/>
                  </a:lnTo>
                  <a:lnTo>
                    <a:pt x="7769" y="220"/>
                  </a:lnTo>
                  <a:lnTo>
                    <a:pt x="7407" y="180"/>
                  </a:lnTo>
                  <a:lnTo>
                    <a:pt x="7050" y="140"/>
                  </a:lnTo>
                  <a:lnTo>
                    <a:pt x="6694" y="107"/>
                  </a:lnTo>
                  <a:lnTo>
                    <a:pt x="6331" y="81"/>
                  </a:lnTo>
                  <a:lnTo>
                    <a:pt x="5968" y="61"/>
                  </a:lnTo>
                  <a:lnTo>
                    <a:pt x="5606" y="41"/>
                  </a:lnTo>
                  <a:lnTo>
                    <a:pt x="5249" y="21"/>
                  </a:lnTo>
                  <a:lnTo>
                    <a:pt x="4887" y="7"/>
                  </a:lnTo>
                  <a:lnTo>
                    <a:pt x="4155"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7" name="Google Shape;1067;p41"/>
            <p:cNvSpPr/>
            <p:nvPr/>
          </p:nvSpPr>
          <p:spPr>
            <a:xfrm>
              <a:off x="4408600" y="-1931875"/>
              <a:ext cx="268125" cy="234650"/>
            </a:xfrm>
            <a:custGeom>
              <a:avLst/>
              <a:gdLst/>
              <a:ahLst/>
              <a:cxnLst/>
              <a:rect l="l" t="t" r="r" b="b"/>
              <a:pathLst>
                <a:path w="10725" h="9386" extrusionOk="0">
                  <a:moveTo>
                    <a:pt x="3577" y="1"/>
                  </a:moveTo>
                  <a:lnTo>
                    <a:pt x="2993" y="7"/>
                  </a:lnTo>
                  <a:lnTo>
                    <a:pt x="2409" y="27"/>
                  </a:lnTo>
                  <a:lnTo>
                    <a:pt x="1826" y="54"/>
                  </a:lnTo>
                  <a:lnTo>
                    <a:pt x="1242" y="94"/>
                  </a:lnTo>
                  <a:lnTo>
                    <a:pt x="658" y="147"/>
                  </a:lnTo>
                  <a:lnTo>
                    <a:pt x="547" y="721"/>
                  </a:lnTo>
                  <a:lnTo>
                    <a:pt x="449" y="1294"/>
                  </a:lnTo>
                  <a:lnTo>
                    <a:pt x="357" y="1867"/>
                  </a:lnTo>
                  <a:lnTo>
                    <a:pt x="277" y="2447"/>
                  </a:lnTo>
                  <a:lnTo>
                    <a:pt x="209" y="3020"/>
                  </a:lnTo>
                  <a:lnTo>
                    <a:pt x="148" y="3593"/>
                  </a:lnTo>
                  <a:lnTo>
                    <a:pt x="99" y="4166"/>
                  </a:lnTo>
                  <a:lnTo>
                    <a:pt x="56" y="4746"/>
                  </a:lnTo>
                  <a:lnTo>
                    <a:pt x="25" y="5319"/>
                  </a:lnTo>
                  <a:lnTo>
                    <a:pt x="6" y="5899"/>
                  </a:lnTo>
                  <a:lnTo>
                    <a:pt x="0" y="6479"/>
                  </a:lnTo>
                  <a:lnTo>
                    <a:pt x="0" y="7059"/>
                  </a:lnTo>
                  <a:lnTo>
                    <a:pt x="13" y="7639"/>
                  </a:lnTo>
                  <a:lnTo>
                    <a:pt x="31" y="8219"/>
                  </a:lnTo>
                  <a:lnTo>
                    <a:pt x="62" y="8799"/>
                  </a:lnTo>
                  <a:lnTo>
                    <a:pt x="111" y="9385"/>
                  </a:lnTo>
                  <a:lnTo>
                    <a:pt x="1432" y="9345"/>
                  </a:lnTo>
                  <a:lnTo>
                    <a:pt x="2760" y="9325"/>
                  </a:lnTo>
                  <a:lnTo>
                    <a:pt x="4087" y="9305"/>
                  </a:lnTo>
                  <a:lnTo>
                    <a:pt x="5415" y="9298"/>
                  </a:lnTo>
                  <a:lnTo>
                    <a:pt x="6742" y="9298"/>
                  </a:lnTo>
                  <a:lnTo>
                    <a:pt x="8070" y="9305"/>
                  </a:lnTo>
                  <a:lnTo>
                    <a:pt x="10725" y="9318"/>
                  </a:lnTo>
                  <a:lnTo>
                    <a:pt x="10504" y="7166"/>
                  </a:lnTo>
                  <a:lnTo>
                    <a:pt x="10393" y="6086"/>
                  </a:lnTo>
                  <a:lnTo>
                    <a:pt x="10288" y="5013"/>
                  </a:lnTo>
                  <a:lnTo>
                    <a:pt x="10190" y="3933"/>
                  </a:lnTo>
                  <a:lnTo>
                    <a:pt x="10104" y="2853"/>
                  </a:lnTo>
                  <a:lnTo>
                    <a:pt x="10024" y="1774"/>
                  </a:lnTo>
                  <a:lnTo>
                    <a:pt x="9987" y="1234"/>
                  </a:lnTo>
                  <a:lnTo>
                    <a:pt x="9957" y="694"/>
                  </a:lnTo>
                  <a:lnTo>
                    <a:pt x="9957" y="641"/>
                  </a:lnTo>
                  <a:lnTo>
                    <a:pt x="9379" y="527"/>
                  </a:lnTo>
                  <a:lnTo>
                    <a:pt x="8801" y="427"/>
                  </a:lnTo>
                  <a:lnTo>
                    <a:pt x="8223" y="334"/>
                  </a:lnTo>
                  <a:lnTo>
                    <a:pt x="7640" y="254"/>
                  </a:lnTo>
                  <a:lnTo>
                    <a:pt x="7062" y="187"/>
                  </a:lnTo>
                  <a:lnTo>
                    <a:pt x="6478" y="127"/>
                  </a:lnTo>
                  <a:lnTo>
                    <a:pt x="5900" y="81"/>
                  </a:lnTo>
                  <a:lnTo>
                    <a:pt x="5323" y="47"/>
                  </a:lnTo>
                  <a:lnTo>
                    <a:pt x="4739" y="21"/>
                  </a:lnTo>
                  <a:lnTo>
                    <a:pt x="4155" y="7"/>
                  </a:lnTo>
                  <a:lnTo>
                    <a:pt x="3577"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8" name="Google Shape;1068;p41"/>
            <p:cNvSpPr/>
            <p:nvPr/>
          </p:nvSpPr>
          <p:spPr>
            <a:xfrm>
              <a:off x="4995525" y="-1986200"/>
              <a:ext cx="362625" cy="363125"/>
            </a:xfrm>
            <a:custGeom>
              <a:avLst/>
              <a:gdLst/>
              <a:ahLst/>
              <a:cxnLst/>
              <a:rect l="l" t="t" r="r" b="b"/>
              <a:pathLst>
                <a:path w="14505" h="14525" extrusionOk="0">
                  <a:moveTo>
                    <a:pt x="6484" y="1"/>
                  </a:moveTo>
                  <a:lnTo>
                    <a:pt x="6060" y="14"/>
                  </a:lnTo>
                  <a:lnTo>
                    <a:pt x="5636" y="28"/>
                  </a:lnTo>
                  <a:lnTo>
                    <a:pt x="5206" y="54"/>
                  </a:lnTo>
                  <a:lnTo>
                    <a:pt x="4776" y="88"/>
                  </a:lnTo>
                  <a:lnTo>
                    <a:pt x="4340" y="134"/>
                  </a:lnTo>
                  <a:lnTo>
                    <a:pt x="3909" y="181"/>
                  </a:lnTo>
                  <a:lnTo>
                    <a:pt x="3473" y="241"/>
                  </a:lnTo>
                  <a:lnTo>
                    <a:pt x="3030" y="314"/>
                  </a:lnTo>
                  <a:lnTo>
                    <a:pt x="2594" y="387"/>
                  </a:lnTo>
                  <a:lnTo>
                    <a:pt x="2152" y="474"/>
                  </a:lnTo>
                  <a:lnTo>
                    <a:pt x="1703" y="567"/>
                  </a:lnTo>
                  <a:lnTo>
                    <a:pt x="1260" y="674"/>
                  </a:lnTo>
                  <a:lnTo>
                    <a:pt x="1187" y="694"/>
                  </a:lnTo>
                  <a:lnTo>
                    <a:pt x="1119" y="701"/>
                  </a:lnTo>
                  <a:lnTo>
                    <a:pt x="1051" y="707"/>
                  </a:lnTo>
                  <a:lnTo>
                    <a:pt x="984" y="714"/>
                  </a:lnTo>
                  <a:lnTo>
                    <a:pt x="916" y="714"/>
                  </a:lnTo>
                  <a:lnTo>
                    <a:pt x="855" y="707"/>
                  </a:lnTo>
                  <a:lnTo>
                    <a:pt x="732" y="687"/>
                  </a:lnTo>
                  <a:lnTo>
                    <a:pt x="615" y="654"/>
                  </a:lnTo>
                  <a:lnTo>
                    <a:pt x="504" y="607"/>
                  </a:lnTo>
                  <a:lnTo>
                    <a:pt x="406" y="547"/>
                  </a:lnTo>
                  <a:lnTo>
                    <a:pt x="308" y="474"/>
                  </a:lnTo>
                  <a:lnTo>
                    <a:pt x="234" y="3987"/>
                  </a:lnTo>
                  <a:lnTo>
                    <a:pt x="154" y="7499"/>
                  </a:lnTo>
                  <a:lnTo>
                    <a:pt x="80" y="11018"/>
                  </a:lnTo>
                  <a:lnTo>
                    <a:pt x="1" y="14524"/>
                  </a:lnTo>
                  <a:lnTo>
                    <a:pt x="388" y="14464"/>
                  </a:lnTo>
                  <a:lnTo>
                    <a:pt x="769" y="14417"/>
                  </a:lnTo>
                  <a:lnTo>
                    <a:pt x="1150" y="14371"/>
                  </a:lnTo>
                  <a:lnTo>
                    <a:pt x="1525" y="14331"/>
                  </a:lnTo>
                  <a:lnTo>
                    <a:pt x="1893" y="14297"/>
                  </a:lnTo>
                  <a:lnTo>
                    <a:pt x="2262" y="14271"/>
                  </a:lnTo>
                  <a:lnTo>
                    <a:pt x="2625" y="14251"/>
                  </a:lnTo>
                  <a:lnTo>
                    <a:pt x="2987" y="14238"/>
                  </a:lnTo>
                  <a:lnTo>
                    <a:pt x="3344" y="14231"/>
                  </a:lnTo>
                  <a:lnTo>
                    <a:pt x="3694" y="14231"/>
                  </a:lnTo>
                  <a:lnTo>
                    <a:pt x="4045" y="14238"/>
                  </a:lnTo>
                  <a:lnTo>
                    <a:pt x="4389" y="14251"/>
                  </a:lnTo>
                  <a:lnTo>
                    <a:pt x="4733" y="14264"/>
                  </a:lnTo>
                  <a:lnTo>
                    <a:pt x="5071" y="14291"/>
                  </a:lnTo>
                  <a:lnTo>
                    <a:pt x="5409" y="14324"/>
                  </a:lnTo>
                  <a:lnTo>
                    <a:pt x="5741" y="14357"/>
                  </a:lnTo>
                  <a:lnTo>
                    <a:pt x="6282" y="13638"/>
                  </a:lnTo>
                  <a:lnTo>
                    <a:pt x="6835" y="12924"/>
                  </a:lnTo>
                  <a:lnTo>
                    <a:pt x="7947" y="11505"/>
                  </a:lnTo>
                  <a:lnTo>
                    <a:pt x="8500" y="10792"/>
                  </a:lnTo>
                  <a:lnTo>
                    <a:pt x="9047" y="10078"/>
                  </a:lnTo>
                  <a:lnTo>
                    <a:pt x="9312" y="9719"/>
                  </a:lnTo>
                  <a:lnTo>
                    <a:pt x="9582" y="9352"/>
                  </a:lnTo>
                  <a:lnTo>
                    <a:pt x="9840" y="8992"/>
                  </a:lnTo>
                  <a:lnTo>
                    <a:pt x="10098" y="8619"/>
                  </a:lnTo>
                  <a:lnTo>
                    <a:pt x="10393" y="8186"/>
                  </a:lnTo>
                  <a:lnTo>
                    <a:pt x="10682" y="7746"/>
                  </a:lnTo>
                  <a:lnTo>
                    <a:pt x="10971" y="7306"/>
                  </a:lnTo>
                  <a:lnTo>
                    <a:pt x="11254" y="6859"/>
                  </a:lnTo>
                  <a:lnTo>
                    <a:pt x="11813" y="5966"/>
                  </a:lnTo>
                  <a:lnTo>
                    <a:pt x="12360" y="5066"/>
                  </a:lnTo>
                  <a:lnTo>
                    <a:pt x="12901" y="4160"/>
                  </a:lnTo>
                  <a:lnTo>
                    <a:pt x="13435" y="3253"/>
                  </a:lnTo>
                  <a:lnTo>
                    <a:pt x="14505" y="1441"/>
                  </a:lnTo>
                  <a:lnTo>
                    <a:pt x="14124" y="1301"/>
                  </a:lnTo>
                  <a:lnTo>
                    <a:pt x="13743" y="1167"/>
                  </a:lnTo>
                  <a:lnTo>
                    <a:pt x="13362" y="1041"/>
                  </a:lnTo>
                  <a:lnTo>
                    <a:pt x="12974" y="921"/>
                  </a:lnTo>
                  <a:lnTo>
                    <a:pt x="12587" y="807"/>
                  </a:lnTo>
                  <a:lnTo>
                    <a:pt x="12194" y="701"/>
                  </a:lnTo>
                  <a:lnTo>
                    <a:pt x="11807" y="601"/>
                  </a:lnTo>
                  <a:lnTo>
                    <a:pt x="11407" y="514"/>
                  </a:lnTo>
                  <a:lnTo>
                    <a:pt x="11008" y="427"/>
                  </a:lnTo>
                  <a:lnTo>
                    <a:pt x="10608" y="354"/>
                  </a:lnTo>
                  <a:lnTo>
                    <a:pt x="10209" y="281"/>
                  </a:lnTo>
                  <a:lnTo>
                    <a:pt x="9803" y="221"/>
                  </a:lnTo>
                  <a:lnTo>
                    <a:pt x="9398" y="168"/>
                  </a:lnTo>
                  <a:lnTo>
                    <a:pt x="8986" y="121"/>
                  </a:lnTo>
                  <a:lnTo>
                    <a:pt x="8574" y="81"/>
                  </a:lnTo>
                  <a:lnTo>
                    <a:pt x="8162" y="48"/>
                  </a:lnTo>
                  <a:lnTo>
                    <a:pt x="7744" y="28"/>
                  </a:lnTo>
                  <a:lnTo>
                    <a:pt x="7326" y="8"/>
                  </a:lnTo>
                  <a:lnTo>
                    <a:pt x="690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9" name="Google Shape;1069;p41"/>
            <p:cNvSpPr/>
            <p:nvPr/>
          </p:nvSpPr>
          <p:spPr>
            <a:xfrm>
              <a:off x="5007825" y="-4945650"/>
              <a:ext cx="152600" cy="109000"/>
            </a:xfrm>
            <a:custGeom>
              <a:avLst/>
              <a:gdLst/>
              <a:ahLst/>
              <a:cxnLst/>
              <a:rect l="l" t="t" r="r" b="b"/>
              <a:pathLst>
                <a:path w="6104" h="4360" extrusionOk="0">
                  <a:moveTo>
                    <a:pt x="6103" y="0"/>
                  </a:moveTo>
                  <a:lnTo>
                    <a:pt x="4579" y="80"/>
                  </a:lnTo>
                  <a:lnTo>
                    <a:pt x="3055" y="147"/>
                  </a:lnTo>
                  <a:lnTo>
                    <a:pt x="2293" y="174"/>
                  </a:lnTo>
                  <a:lnTo>
                    <a:pt x="1524" y="194"/>
                  </a:lnTo>
                  <a:lnTo>
                    <a:pt x="762" y="214"/>
                  </a:lnTo>
                  <a:lnTo>
                    <a:pt x="0" y="234"/>
                  </a:lnTo>
                  <a:lnTo>
                    <a:pt x="31" y="2060"/>
                  </a:lnTo>
                  <a:lnTo>
                    <a:pt x="43" y="2973"/>
                  </a:lnTo>
                  <a:lnTo>
                    <a:pt x="49" y="3880"/>
                  </a:lnTo>
                  <a:lnTo>
                    <a:pt x="762" y="3986"/>
                  </a:lnTo>
                  <a:lnTo>
                    <a:pt x="1469" y="4093"/>
                  </a:lnTo>
                  <a:lnTo>
                    <a:pt x="2176" y="4179"/>
                  </a:lnTo>
                  <a:lnTo>
                    <a:pt x="2532" y="4219"/>
                  </a:lnTo>
                  <a:lnTo>
                    <a:pt x="2889" y="4253"/>
                  </a:lnTo>
                  <a:lnTo>
                    <a:pt x="3239" y="4286"/>
                  </a:lnTo>
                  <a:lnTo>
                    <a:pt x="3596" y="4313"/>
                  </a:lnTo>
                  <a:lnTo>
                    <a:pt x="3958" y="4333"/>
                  </a:lnTo>
                  <a:lnTo>
                    <a:pt x="4315" y="4346"/>
                  </a:lnTo>
                  <a:lnTo>
                    <a:pt x="4677" y="4359"/>
                  </a:lnTo>
                  <a:lnTo>
                    <a:pt x="5415" y="4359"/>
                  </a:lnTo>
                  <a:lnTo>
                    <a:pt x="5783" y="4346"/>
                  </a:lnTo>
                  <a:lnTo>
                    <a:pt x="5783" y="3793"/>
                  </a:lnTo>
                  <a:lnTo>
                    <a:pt x="5790" y="3233"/>
                  </a:lnTo>
                  <a:lnTo>
                    <a:pt x="5808" y="2687"/>
                  </a:lnTo>
                  <a:lnTo>
                    <a:pt x="5839" y="2133"/>
                  </a:lnTo>
                  <a:lnTo>
                    <a:pt x="5882" y="1587"/>
                  </a:lnTo>
                  <a:lnTo>
                    <a:pt x="5913" y="1320"/>
                  </a:lnTo>
                  <a:lnTo>
                    <a:pt x="5943" y="1054"/>
                  </a:lnTo>
                  <a:lnTo>
                    <a:pt x="5974" y="787"/>
                  </a:lnTo>
                  <a:lnTo>
                    <a:pt x="6017" y="520"/>
                  </a:lnTo>
                  <a:lnTo>
                    <a:pt x="6060" y="260"/>
                  </a:lnTo>
                  <a:lnTo>
                    <a:pt x="6103"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0" name="Google Shape;1070;p41"/>
            <p:cNvSpPr/>
            <p:nvPr/>
          </p:nvSpPr>
          <p:spPr>
            <a:xfrm>
              <a:off x="5187575" y="-5027625"/>
              <a:ext cx="196250" cy="290625"/>
            </a:xfrm>
            <a:custGeom>
              <a:avLst/>
              <a:gdLst/>
              <a:ahLst/>
              <a:cxnLst/>
              <a:rect l="l" t="t" r="r" b="b"/>
              <a:pathLst>
                <a:path w="7850" h="11625" extrusionOk="0">
                  <a:moveTo>
                    <a:pt x="5028" y="0"/>
                  </a:moveTo>
                  <a:lnTo>
                    <a:pt x="4776" y="14"/>
                  </a:lnTo>
                  <a:lnTo>
                    <a:pt x="4524" y="34"/>
                  </a:lnTo>
                  <a:lnTo>
                    <a:pt x="4278" y="60"/>
                  </a:lnTo>
                  <a:lnTo>
                    <a:pt x="4033" y="100"/>
                  </a:lnTo>
                  <a:lnTo>
                    <a:pt x="3793" y="154"/>
                  </a:lnTo>
                  <a:lnTo>
                    <a:pt x="3559" y="214"/>
                  </a:lnTo>
                  <a:lnTo>
                    <a:pt x="3332" y="287"/>
                  </a:lnTo>
                  <a:lnTo>
                    <a:pt x="3105" y="367"/>
                  </a:lnTo>
                  <a:lnTo>
                    <a:pt x="2889" y="467"/>
                  </a:lnTo>
                  <a:lnTo>
                    <a:pt x="2785" y="520"/>
                  </a:lnTo>
                  <a:lnTo>
                    <a:pt x="2680" y="580"/>
                  </a:lnTo>
                  <a:lnTo>
                    <a:pt x="2576" y="640"/>
                  </a:lnTo>
                  <a:lnTo>
                    <a:pt x="2478" y="707"/>
                  </a:lnTo>
                  <a:lnTo>
                    <a:pt x="2379" y="773"/>
                  </a:lnTo>
                  <a:lnTo>
                    <a:pt x="2281" y="847"/>
                  </a:lnTo>
                  <a:lnTo>
                    <a:pt x="2189" y="920"/>
                  </a:lnTo>
                  <a:lnTo>
                    <a:pt x="2097" y="1000"/>
                  </a:lnTo>
                  <a:lnTo>
                    <a:pt x="2004" y="1087"/>
                  </a:lnTo>
                  <a:lnTo>
                    <a:pt x="1918" y="1173"/>
                  </a:lnTo>
                  <a:lnTo>
                    <a:pt x="1832" y="1267"/>
                  </a:lnTo>
                  <a:lnTo>
                    <a:pt x="1752" y="1367"/>
                  </a:lnTo>
                  <a:lnTo>
                    <a:pt x="1673" y="1467"/>
                  </a:lnTo>
                  <a:lnTo>
                    <a:pt x="1593" y="1573"/>
                  </a:lnTo>
                  <a:lnTo>
                    <a:pt x="1519" y="1680"/>
                  </a:lnTo>
                  <a:lnTo>
                    <a:pt x="1445" y="1793"/>
                  </a:lnTo>
                  <a:lnTo>
                    <a:pt x="1378" y="1913"/>
                  </a:lnTo>
                  <a:lnTo>
                    <a:pt x="1310" y="2040"/>
                  </a:lnTo>
                  <a:lnTo>
                    <a:pt x="1248" y="2166"/>
                  </a:lnTo>
                  <a:lnTo>
                    <a:pt x="1187" y="2300"/>
                  </a:lnTo>
                  <a:lnTo>
                    <a:pt x="1132" y="2433"/>
                  </a:lnTo>
                  <a:lnTo>
                    <a:pt x="1076" y="2580"/>
                  </a:lnTo>
                  <a:lnTo>
                    <a:pt x="1027" y="2726"/>
                  </a:lnTo>
                  <a:lnTo>
                    <a:pt x="978" y="2880"/>
                  </a:lnTo>
                  <a:lnTo>
                    <a:pt x="910" y="3133"/>
                  </a:lnTo>
                  <a:lnTo>
                    <a:pt x="843" y="3386"/>
                  </a:lnTo>
                  <a:lnTo>
                    <a:pt x="781" y="3639"/>
                  </a:lnTo>
                  <a:lnTo>
                    <a:pt x="726" y="3899"/>
                  </a:lnTo>
                  <a:lnTo>
                    <a:pt x="671" y="4159"/>
                  </a:lnTo>
                  <a:lnTo>
                    <a:pt x="622" y="4426"/>
                  </a:lnTo>
                  <a:lnTo>
                    <a:pt x="572" y="4692"/>
                  </a:lnTo>
                  <a:lnTo>
                    <a:pt x="529" y="4966"/>
                  </a:lnTo>
                  <a:lnTo>
                    <a:pt x="456" y="5506"/>
                  </a:lnTo>
                  <a:lnTo>
                    <a:pt x="388" y="6059"/>
                  </a:lnTo>
                  <a:lnTo>
                    <a:pt x="339" y="6619"/>
                  </a:lnTo>
                  <a:lnTo>
                    <a:pt x="290" y="7179"/>
                  </a:lnTo>
                  <a:lnTo>
                    <a:pt x="247" y="7738"/>
                  </a:lnTo>
                  <a:lnTo>
                    <a:pt x="210" y="8298"/>
                  </a:lnTo>
                  <a:lnTo>
                    <a:pt x="148" y="9425"/>
                  </a:lnTo>
                  <a:lnTo>
                    <a:pt x="81" y="10538"/>
                  </a:lnTo>
                  <a:lnTo>
                    <a:pt x="44" y="11084"/>
                  </a:lnTo>
                  <a:lnTo>
                    <a:pt x="1" y="11624"/>
                  </a:lnTo>
                  <a:lnTo>
                    <a:pt x="5938" y="11524"/>
                  </a:lnTo>
                  <a:lnTo>
                    <a:pt x="6012" y="10811"/>
                  </a:lnTo>
                  <a:lnTo>
                    <a:pt x="6091" y="10098"/>
                  </a:lnTo>
                  <a:lnTo>
                    <a:pt x="6184" y="9391"/>
                  </a:lnTo>
                  <a:lnTo>
                    <a:pt x="6276" y="8685"/>
                  </a:lnTo>
                  <a:lnTo>
                    <a:pt x="6380" y="7978"/>
                  </a:lnTo>
                  <a:lnTo>
                    <a:pt x="6485" y="7279"/>
                  </a:lnTo>
                  <a:lnTo>
                    <a:pt x="6602" y="6579"/>
                  </a:lnTo>
                  <a:lnTo>
                    <a:pt x="6718" y="5879"/>
                  </a:lnTo>
                  <a:lnTo>
                    <a:pt x="6841" y="5179"/>
                  </a:lnTo>
                  <a:lnTo>
                    <a:pt x="6970" y="4486"/>
                  </a:lnTo>
                  <a:lnTo>
                    <a:pt x="7105" y="3786"/>
                  </a:lnTo>
                  <a:lnTo>
                    <a:pt x="7247" y="3093"/>
                  </a:lnTo>
                  <a:lnTo>
                    <a:pt x="7388" y="2393"/>
                  </a:lnTo>
                  <a:lnTo>
                    <a:pt x="7542" y="1700"/>
                  </a:lnTo>
                  <a:lnTo>
                    <a:pt x="7849" y="307"/>
                  </a:lnTo>
                  <a:lnTo>
                    <a:pt x="7345" y="214"/>
                  </a:lnTo>
                  <a:lnTo>
                    <a:pt x="7093" y="167"/>
                  </a:lnTo>
                  <a:lnTo>
                    <a:pt x="6835" y="127"/>
                  </a:lnTo>
                  <a:lnTo>
                    <a:pt x="6577" y="94"/>
                  </a:lnTo>
                  <a:lnTo>
                    <a:pt x="6319" y="67"/>
                  </a:lnTo>
                  <a:lnTo>
                    <a:pt x="6061" y="40"/>
                  </a:lnTo>
                  <a:lnTo>
                    <a:pt x="5803" y="20"/>
                  </a:lnTo>
                  <a:lnTo>
                    <a:pt x="5544" y="7"/>
                  </a:lnTo>
                  <a:lnTo>
                    <a:pt x="5286"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1" name="Google Shape;1071;p41"/>
            <p:cNvSpPr/>
            <p:nvPr/>
          </p:nvSpPr>
          <p:spPr>
            <a:xfrm>
              <a:off x="5197100" y="-1938700"/>
              <a:ext cx="514750" cy="504725"/>
            </a:xfrm>
            <a:custGeom>
              <a:avLst/>
              <a:gdLst/>
              <a:ahLst/>
              <a:cxnLst/>
              <a:rect l="l" t="t" r="r" b="b"/>
              <a:pathLst>
                <a:path w="20590" h="20189" extrusionOk="0">
                  <a:moveTo>
                    <a:pt x="7591" y="0"/>
                  </a:moveTo>
                  <a:lnTo>
                    <a:pt x="7235" y="834"/>
                  </a:lnTo>
                  <a:lnTo>
                    <a:pt x="6866" y="1667"/>
                  </a:lnTo>
                  <a:lnTo>
                    <a:pt x="6479" y="2507"/>
                  </a:lnTo>
                  <a:lnTo>
                    <a:pt x="6073" y="3353"/>
                  </a:lnTo>
                  <a:lnTo>
                    <a:pt x="5864" y="3773"/>
                  </a:lnTo>
                  <a:lnTo>
                    <a:pt x="5649" y="4193"/>
                  </a:lnTo>
                  <a:lnTo>
                    <a:pt x="5434" y="4619"/>
                  </a:lnTo>
                  <a:lnTo>
                    <a:pt x="5213" y="5039"/>
                  </a:lnTo>
                  <a:lnTo>
                    <a:pt x="4985" y="5459"/>
                  </a:lnTo>
                  <a:lnTo>
                    <a:pt x="4758" y="5872"/>
                  </a:lnTo>
                  <a:lnTo>
                    <a:pt x="4524" y="6292"/>
                  </a:lnTo>
                  <a:lnTo>
                    <a:pt x="4291" y="6706"/>
                  </a:lnTo>
                  <a:lnTo>
                    <a:pt x="4045" y="7119"/>
                  </a:lnTo>
                  <a:lnTo>
                    <a:pt x="3805" y="7532"/>
                  </a:lnTo>
                  <a:lnTo>
                    <a:pt x="3553" y="7939"/>
                  </a:lnTo>
                  <a:lnTo>
                    <a:pt x="3301" y="8345"/>
                  </a:lnTo>
                  <a:lnTo>
                    <a:pt x="3049" y="8752"/>
                  </a:lnTo>
                  <a:lnTo>
                    <a:pt x="2785" y="9152"/>
                  </a:lnTo>
                  <a:lnTo>
                    <a:pt x="2527" y="9545"/>
                  </a:lnTo>
                  <a:lnTo>
                    <a:pt x="2256" y="9938"/>
                  </a:lnTo>
                  <a:lnTo>
                    <a:pt x="1986" y="10325"/>
                  </a:lnTo>
                  <a:lnTo>
                    <a:pt x="1716" y="10705"/>
                  </a:lnTo>
                  <a:lnTo>
                    <a:pt x="1439" y="11084"/>
                  </a:lnTo>
                  <a:lnTo>
                    <a:pt x="1156" y="11458"/>
                  </a:lnTo>
                  <a:lnTo>
                    <a:pt x="874" y="11824"/>
                  </a:lnTo>
                  <a:lnTo>
                    <a:pt x="585" y="12184"/>
                  </a:lnTo>
                  <a:lnTo>
                    <a:pt x="296" y="12544"/>
                  </a:lnTo>
                  <a:lnTo>
                    <a:pt x="1" y="12891"/>
                  </a:lnTo>
                  <a:lnTo>
                    <a:pt x="388" y="12997"/>
                  </a:lnTo>
                  <a:lnTo>
                    <a:pt x="769" y="13117"/>
                  </a:lnTo>
                  <a:lnTo>
                    <a:pt x="1144" y="13237"/>
                  </a:lnTo>
                  <a:lnTo>
                    <a:pt x="1519" y="13371"/>
                  </a:lnTo>
                  <a:lnTo>
                    <a:pt x="1882" y="13511"/>
                  </a:lnTo>
                  <a:lnTo>
                    <a:pt x="2238" y="13664"/>
                  </a:lnTo>
                  <a:lnTo>
                    <a:pt x="2594" y="13824"/>
                  </a:lnTo>
                  <a:lnTo>
                    <a:pt x="2939" y="13990"/>
                  </a:lnTo>
                  <a:lnTo>
                    <a:pt x="3283" y="14164"/>
                  </a:lnTo>
                  <a:lnTo>
                    <a:pt x="3621" y="14344"/>
                  </a:lnTo>
                  <a:lnTo>
                    <a:pt x="3953" y="14537"/>
                  </a:lnTo>
                  <a:lnTo>
                    <a:pt x="4278" y="14730"/>
                  </a:lnTo>
                  <a:lnTo>
                    <a:pt x="4598" y="14937"/>
                  </a:lnTo>
                  <a:lnTo>
                    <a:pt x="4918" y="15150"/>
                  </a:lnTo>
                  <a:lnTo>
                    <a:pt x="5225" y="15370"/>
                  </a:lnTo>
                  <a:lnTo>
                    <a:pt x="5532" y="15603"/>
                  </a:lnTo>
                  <a:lnTo>
                    <a:pt x="5833" y="15837"/>
                  </a:lnTo>
                  <a:lnTo>
                    <a:pt x="6128" y="16083"/>
                  </a:lnTo>
                  <a:lnTo>
                    <a:pt x="6417" y="16330"/>
                  </a:lnTo>
                  <a:lnTo>
                    <a:pt x="6700" y="16590"/>
                  </a:lnTo>
                  <a:lnTo>
                    <a:pt x="6983" y="16850"/>
                  </a:lnTo>
                  <a:lnTo>
                    <a:pt x="7253" y="17123"/>
                  </a:lnTo>
                  <a:lnTo>
                    <a:pt x="7523" y="17403"/>
                  </a:lnTo>
                  <a:lnTo>
                    <a:pt x="7788" y="17683"/>
                  </a:lnTo>
                  <a:lnTo>
                    <a:pt x="8046" y="17976"/>
                  </a:lnTo>
                  <a:lnTo>
                    <a:pt x="8304" y="18276"/>
                  </a:lnTo>
                  <a:lnTo>
                    <a:pt x="8550" y="18576"/>
                  </a:lnTo>
                  <a:lnTo>
                    <a:pt x="8796" y="18889"/>
                  </a:lnTo>
                  <a:lnTo>
                    <a:pt x="9035" y="19203"/>
                  </a:lnTo>
                  <a:lnTo>
                    <a:pt x="9275" y="19529"/>
                  </a:lnTo>
                  <a:lnTo>
                    <a:pt x="9502" y="19856"/>
                  </a:lnTo>
                  <a:lnTo>
                    <a:pt x="9730" y="20189"/>
                  </a:lnTo>
                  <a:lnTo>
                    <a:pt x="11119" y="19183"/>
                  </a:lnTo>
                  <a:lnTo>
                    <a:pt x="12502" y="18183"/>
                  </a:lnTo>
                  <a:lnTo>
                    <a:pt x="13878" y="17176"/>
                  </a:lnTo>
                  <a:lnTo>
                    <a:pt x="14560" y="16670"/>
                  </a:lnTo>
                  <a:lnTo>
                    <a:pt x="15243" y="16163"/>
                  </a:lnTo>
                  <a:lnTo>
                    <a:pt x="15919" y="15650"/>
                  </a:lnTo>
                  <a:lnTo>
                    <a:pt x="16595" y="15137"/>
                  </a:lnTo>
                  <a:lnTo>
                    <a:pt x="17271" y="14617"/>
                  </a:lnTo>
                  <a:lnTo>
                    <a:pt x="17941" y="14090"/>
                  </a:lnTo>
                  <a:lnTo>
                    <a:pt x="18604" y="13557"/>
                  </a:lnTo>
                  <a:lnTo>
                    <a:pt x="19268" y="13017"/>
                  </a:lnTo>
                  <a:lnTo>
                    <a:pt x="19932" y="12471"/>
                  </a:lnTo>
                  <a:lnTo>
                    <a:pt x="20590" y="11911"/>
                  </a:lnTo>
                  <a:lnTo>
                    <a:pt x="20276" y="11418"/>
                  </a:lnTo>
                  <a:lnTo>
                    <a:pt x="19957" y="10931"/>
                  </a:lnTo>
                  <a:lnTo>
                    <a:pt x="19625" y="10451"/>
                  </a:lnTo>
                  <a:lnTo>
                    <a:pt x="19293" y="9971"/>
                  </a:lnTo>
                  <a:lnTo>
                    <a:pt x="18955" y="9505"/>
                  </a:lnTo>
                  <a:lnTo>
                    <a:pt x="18604" y="9045"/>
                  </a:lnTo>
                  <a:lnTo>
                    <a:pt x="18254" y="8592"/>
                  </a:lnTo>
                  <a:lnTo>
                    <a:pt x="17898" y="8139"/>
                  </a:lnTo>
                  <a:lnTo>
                    <a:pt x="17529" y="7699"/>
                  </a:lnTo>
                  <a:lnTo>
                    <a:pt x="17160" y="7272"/>
                  </a:lnTo>
                  <a:lnTo>
                    <a:pt x="16785" y="6845"/>
                  </a:lnTo>
                  <a:lnTo>
                    <a:pt x="16398" y="6426"/>
                  </a:lnTo>
                  <a:lnTo>
                    <a:pt x="16011" y="6019"/>
                  </a:lnTo>
                  <a:lnTo>
                    <a:pt x="15618" y="5619"/>
                  </a:lnTo>
                  <a:lnTo>
                    <a:pt x="15218" y="5226"/>
                  </a:lnTo>
                  <a:lnTo>
                    <a:pt x="14812" y="4846"/>
                  </a:lnTo>
                  <a:lnTo>
                    <a:pt x="14401" y="4473"/>
                  </a:lnTo>
                  <a:lnTo>
                    <a:pt x="13983" y="4106"/>
                  </a:lnTo>
                  <a:lnTo>
                    <a:pt x="13559" y="3746"/>
                  </a:lnTo>
                  <a:lnTo>
                    <a:pt x="13135" y="3400"/>
                  </a:lnTo>
                  <a:lnTo>
                    <a:pt x="12698" y="3060"/>
                  </a:lnTo>
                  <a:lnTo>
                    <a:pt x="12262" y="2733"/>
                  </a:lnTo>
                  <a:lnTo>
                    <a:pt x="11813" y="2413"/>
                  </a:lnTo>
                  <a:lnTo>
                    <a:pt x="11365" y="2107"/>
                  </a:lnTo>
                  <a:lnTo>
                    <a:pt x="10910" y="1807"/>
                  </a:lnTo>
                  <a:lnTo>
                    <a:pt x="10455" y="1513"/>
                  </a:lnTo>
                  <a:lnTo>
                    <a:pt x="9988" y="1233"/>
                  </a:lnTo>
                  <a:lnTo>
                    <a:pt x="9515" y="967"/>
                  </a:lnTo>
                  <a:lnTo>
                    <a:pt x="9041" y="707"/>
                  </a:lnTo>
                  <a:lnTo>
                    <a:pt x="8562" y="460"/>
                  </a:lnTo>
                  <a:lnTo>
                    <a:pt x="8077" y="227"/>
                  </a:lnTo>
                  <a:lnTo>
                    <a:pt x="759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2" name="Google Shape;1072;p41"/>
            <p:cNvSpPr/>
            <p:nvPr/>
          </p:nvSpPr>
          <p:spPr>
            <a:xfrm>
              <a:off x="5320650" y="-201275"/>
              <a:ext cx="739375" cy="358100"/>
            </a:xfrm>
            <a:custGeom>
              <a:avLst/>
              <a:gdLst/>
              <a:ahLst/>
              <a:cxnLst/>
              <a:rect l="l" t="t" r="r" b="b"/>
              <a:pathLst>
                <a:path w="29575" h="14324" extrusionOk="0">
                  <a:moveTo>
                    <a:pt x="15801" y="0"/>
                  </a:moveTo>
                  <a:lnTo>
                    <a:pt x="15463" y="7"/>
                  </a:lnTo>
                  <a:lnTo>
                    <a:pt x="15125" y="20"/>
                  </a:lnTo>
                  <a:lnTo>
                    <a:pt x="14787" y="40"/>
                  </a:lnTo>
                  <a:lnTo>
                    <a:pt x="14455" y="67"/>
                  </a:lnTo>
                  <a:lnTo>
                    <a:pt x="14117" y="100"/>
                  </a:lnTo>
                  <a:lnTo>
                    <a:pt x="13779" y="140"/>
                  </a:lnTo>
                  <a:lnTo>
                    <a:pt x="13441" y="187"/>
                  </a:lnTo>
                  <a:lnTo>
                    <a:pt x="13103" y="240"/>
                  </a:lnTo>
                  <a:lnTo>
                    <a:pt x="12771" y="300"/>
                  </a:lnTo>
                  <a:lnTo>
                    <a:pt x="12439" y="367"/>
                  </a:lnTo>
                  <a:lnTo>
                    <a:pt x="12101" y="440"/>
                  </a:lnTo>
                  <a:lnTo>
                    <a:pt x="11770" y="520"/>
                  </a:lnTo>
                  <a:lnTo>
                    <a:pt x="11444" y="607"/>
                  </a:lnTo>
                  <a:lnTo>
                    <a:pt x="11112" y="700"/>
                  </a:lnTo>
                  <a:lnTo>
                    <a:pt x="10786" y="800"/>
                  </a:lnTo>
                  <a:lnTo>
                    <a:pt x="10460" y="907"/>
                  </a:lnTo>
                  <a:lnTo>
                    <a:pt x="10141" y="1020"/>
                  </a:lnTo>
                  <a:lnTo>
                    <a:pt x="9815" y="1140"/>
                  </a:lnTo>
                  <a:lnTo>
                    <a:pt x="9496" y="1267"/>
                  </a:lnTo>
                  <a:lnTo>
                    <a:pt x="9182" y="1393"/>
                  </a:lnTo>
                  <a:lnTo>
                    <a:pt x="8869" y="1533"/>
                  </a:lnTo>
                  <a:lnTo>
                    <a:pt x="8555" y="1680"/>
                  </a:lnTo>
                  <a:lnTo>
                    <a:pt x="8248" y="1833"/>
                  </a:lnTo>
                  <a:lnTo>
                    <a:pt x="7947" y="1993"/>
                  </a:lnTo>
                  <a:lnTo>
                    <a:pt x="7646" y="2160"/>
                  </a:lnTo>
                  <a:lnTo>
                    <a:pt x="7344" y="2333"/>
                  </a:lnTo>
                  <a:lnTo>
                    <a:pt x="7049" y="2513"/>
                  </a:lnTo>
                  <a:lnTo>
                    <a:pt x="6761" y="2700"/>
                  </a:lnTo>
                  <a:lnTo>
                    <a:pt x="6472" y="2886"/>
                  </a:lnTo>
                  <a:lnTo>
                    <a:pt x="6189" y="3086"/>
                  </a:lnTo>
                  <a:lnTo>
                    <a:pt x="5913" y="3293"/>
                  </a:lnTo>
                  <a:lnTo>
                    <a:pt x="5642" y="3499"/>
                  </a:lnTo>
                  <a:lnTo>
                    <a:pt x="5372" y="3719"/>
                  </a:lnTo>
                  <a:lnTo>
                    <a:pt x="5107" y="3946"/>
                  </a:lnTo>
                  <a:lnTo>
                    <a:pt x="4843" y="4173"/>
                  </a:lnTo>
                  <a:lnTo>
                    <a:pt x="4591" y="4412"/>
                  </a:lnTo>
                  <a:lnTo>
                    <a:pt x="4339" y="4652"/>
                  </a:lnTo>
                  <a:lnTo>
                    <a:pt x="4093" y="4906"/>
                  </a:lnTo>
                  <a:lnTo>
                    <a:pt x="3854" y="5159"/>
                  </a:lnTo>
                  <a:lnTo>
                    <a:pt x="3620" y="5426"/>
                  </a:lnTo>
                  <a:lnTo>
                    <a:pt x="3393" y="5692"/>
                  </a:lnTo>
                  <a:lnTo>
                    <a:pt x="3171" y="5965"/>
                  </a:lnTo>
                  <a:lnTo>
                    <a:pt x="2956" y="6245"/>
                  </a:lnTo>
                  <a:lnTo>
                    <a:pt x="2747" y="6539"/>
                  </a:lnTo>
                  <a:lnTo>
                    <a:pt x="2545" y="6832"/>
                  </a:lnTo>
                  <a:lnTo>
                    <a:pt x="2348" y="7132"/>
                  </a:lnTo>
                  <a:lnTo>
                    <a:pt x="2157" y="7438"/>
                  </a:lnTo>
                  <a:lnTo>
                    <a:pt x="1973" y="7752"/>
                  </a:lnTo>
                  <a:lnTo>
                    <a:pt x="1801" y="8072"/>
                  </a:lnTo>
                  <a:lnTo>
                    <a:pt x="1629" y="8392"/>
                  </a:lnTo>
                  <a:lnTo>
                    <a:pt x="1469" y="8725"/>
                  </a:lnTo>
                  <a:lnTo>
                    <a:pt x="1315" y="9065"/>
                  </a:lnTo>
                  <a:lnTo>
                    <a:pt x="1168" y="9405"/>
                  </a:lnTo>
                  <a:lnTo>
                    <a:pt x="1033" y="9758"/>
                  </a:lnTo>
                  <a:lnTo>
                    <a:pt x="897" y="10111"/>
                  </a:lnTo>
                  <a:lnTo>
                    <a:pt x="775" y="10478"/>
                  </a:lnTo>
                  <a:lnTo>
                    <a:pt x="664" y="10844"/>
                  </a:lnTo>
                  <a:lnTo>
                    <a:pt x="559" y="11218"/>
                  </a:lnTo>
                  <a:lnTo>
                    <a:pt x="461" y="11597"/>
                  </a:lnTo>
                  <a:lnTo>
                    <a:pt x="369" y="11984"/>
                  </a:lnTo>
                  <a:lnTo>
                    <a:pt x="289" y="12377"/>
                  </a:lnTo>
                  <a:lnTo>
                    <a:pt x="221" y="12777"/>
                  </a:lnTo>
                  <a:lnTo>
                    <a:pt x="160" y="13184"/>
                  </a:lnTo>
                  <a:lnTo>
                    <a:pt x="105" y="13597"/>
                  </a:lnTo>
                  <a:lnTo>
                    <a:pt x="92" y="13690"/>
                  </a:lnTo>
                  <a:lnTo>
                    <a:pt x="68" y="13777"/>
                  </a:lnTo>
                  <a:lnTo>
                    <a:pt x="0" y="13944"/>
                  </a:lnTo>
                  <a:lnTo>
                    <a:pt x="12943" y="13944"/>
                  </a:lnTo>
                  <a:lnTo>
                    <a:pt x="14787" y="13957"/>
                  </a:lnTo>
                  <a:lnTo>
                    <a:pt x="16637" y="13970"/>
                  </a:lnTo>
                  <a:lnTo>
                    <a:pt x="18487" y="13990"/>
                  </a:lnTo>
                  <a:lnTo>
                    <a:pt x="20337" y="14024"/>
                  </a:lnTo>
                  <a:lnTo>
                    <a:pt x="22181" y="14057"/>
                  </a:lnTo>
                  <a:lnTo>
                    <a:pt x="24031" y="14110"/>
                  </a:lnTo>
                  <a:lnTo>
                    <a:pt x="25874" y="14170"/>
                  </a:lnTo>
                  <a:lnTo>
                    <a:pt x="27724" y="14243"/>
                  </a:lnTo>
                  <a:lnTo>
                    <a:pt x="29568" y="14323"/>
                  </a:lnTo>
                  <a:lnTo>
                    <a:pt x="29574" y="13870"/>
                  </a:lnTo>
                  <a:lnTo>
                    <a:pt x="29574" y="13424"/>
                  </a:lnTo>
                  <a:lnTo>
                    <a:pt x="29562" y="12984"/>
                  </a:lnTo>
                  <a:lnTo>
                    <a:pt x="29537" y="12557"/>
                  </a:lnTo>
                  <a:lnTo>
                    <a:pt x="29506" y="12131"/>
                  </a:lnTo>
                  <a:lnTo>
                    <a:pt x="29463" y="11717"/>
                  </a:lnTo>
                  <a:lnTo>
                    <a:pt x="29408" y="11304"/>
                  </a:lnTo>
                  <a:lnTo>
                    <a:pt x="29347" y="10904"/>
                  </a:lnTo>
                  <a:lnTo>
                    <a:pt x="29279" y="10511"/>
                  </a:lnTo>
                  <a:lnTo>
                    <a:pt x="29199" y="10124"/>
                  </a:lnTo>
                  <a:lnTo>
                    <a:pt x="29113" y="9745"/>
                  </a:lnTo>
                  <a:lnTo>
                    <a:pt x="29015" y="9371"/>
                  </a:lnTo>
                  <a:lnTo>
                    <a:pt x="28910" y="9005"/>
                  </a:lnTo>
                  <a:lnTo>
                    <a:pt x="28794" y="8651"/>
                  </a:lnTo>
                  <a:lnTo>
                    <a:pt x="28671" y="8298"/>
                  </a:lnTo>
                  <a:lnTo>
                    <a:pt x="28542" y="7958"/>
                  </a:lnTo>
                  <a:lnTo>
                    <a:pt x="28406" y="7625"/>
                  </a:lnTo>
                  <a:lnTo>
                    <a:pt x="28259" y="7298"/>
                  </a:lnTo>
                  <a:lnTo>
                    <a:pt x="28105" y="6979"/>
                  </a:lnTo>
                  <a:lnTo>
                    <a:pt x="27945" y="6665"/>
                  </a:lnTo>
                  <a:lnTo>
                    <a:pt x="27773" y="6359"/>
                  </a:lnTo>
                  <a:lnTo>
                    <a:pt x="27601" y="6059"/>
                  </a:lnTo>
                  <a:lnTo>
                    <a:pt x="27417" y="5772"/>
                  </a:lnTo>
                  <a:lnTo>
                    <a:pt x="27226" y="5486"/>
                  </a:lnTo>
                  <a:lnTo>
                    <a:pt x="27030" y="5212"/>
                  </a:lnTo>
                  <a:lnTo>
                    <a:pt x="26827" y="4939"/>
                  </a:lnTo>
                  <a:lnTo>
                    <a:pt x="26618" y="4679"/>
                  </a:lnTo>
                  <a:lnTo>
                    <a:pt x="26403" y="4426"/>
                  </a:lnTo>
                  <a:lnTo>
                    <a:pt x="26182" y="4179"/>
                  </a:lnTo>
                  <a:lnTo>
                    <a:pt x="25954" y="3939"/>
                  </a:lnTo>
                  <a:lnTo>
                    <a:pt x="25721" y="3706"/>
                  </a:lnTo>
                  <a:lnTo>
                    <a:pt x="25481" y="3479"/>
                  </a:lnTo>
                  <a:lnTo>
                    <a:pt x="25235" y="3266"/>
                  </a:lnTo>
                  <a:lnTo>
                    <a:pt x="24989" y="3053"/>
                  </a:lnTo>
                  <a:lnTo>
                    <a:pt x="24731" y="2846"/>
                  </a:lnTo>
                  <a:lnTo>
                    <a:pt x="24473" y="2653"/>
                  </a:lnTo>
                  <a:lnTo>
                    <a:pt x="24209" y="2460"/>
                  </a:lnTo>
                  <a:lnTo>
                    <a:pt x="23938" y="2280"/>
                  </a:lnTo>
                  <a:lnTo>
                    <a:pt x="23662" y="2106"/>
                  </a:lnTo>
                  <a:lnTo>
                    <a:pt x="23385" y="1933"/>
                  </a:lnTo>
                  <a:lnTo>
                    <a:pt x="23103" y="1773"/>
                  </a:lnTo>
                  <a:lnTo>
                    <a:pt x="22814" y="1620"/>
                  </a:lnTo>
                  <a:lnTo>
                    <a:pt x="22525" y="1473"/>
                  </a:lnTo>
                  <a:lnTo>
                    <a:pt x="22230" y="1333"/>
                  </a:lnTo>
                  <a:lnTo>
                    <a:pt x="21935" y="1200"/>
                  </a:lnTo>
                  <a:lnTo>
                    <a:pt x="21634" y="1073"/>
                  </a:lnTo>
                  <a:lnTo>
                    <a:pt x="21326" y="960"/>
                  </a:lnTo>
                  <a:lnTo>
                    <a:pt x="21019" y="847"/>
                  </a:lnTo>
                  <a:lnTo>
                    <a:pt x="20712" y="740"/>
                  </a:lnTo>
                  <a:lnTo>
                    <a:pt x="20398" y="640"/>
                  </a:lnTo>
                  <a:lnTo>
                    <a:pt x="20079" y="553"/>
                  </a:lnTo>
                  <a:lnTo>
                    <a:pt x="19759" y="467"/>
                  </a:lnTo>
                  <a:lnTo>
                    <a:pt x="19440" y="393"/>
                  </a:lnTo>
                  <a:lnTo>
                    <a:pt x="19120" y="320"/>
                  </a:lnTo>
                  <a:lnTo>
                    <a:pt x="18794" y="260"/>
                  </a:lnTo>
                  <a:lnTo>
                    <a:pt x="18469" y="200"/>
                  </a:lnTo>
                  <a:lnTo>
                    <a:pt x="18137" y="153"/>
                  </a:lnTo>
                  <a:lnTo>
                    <a:pt x="17805" y="114"/>
                  </a:lnTo>
                  <a:lnTo>
                    <a:pt x="17473" y="74"/>
                  </a:lnTo>
                  <a:lnTo>
                    <a:pt x="17141" y="47"/>
                  </a:lnTo>
                  <a:lnTo>
                    <a:pt x="16809" y="27"/>
                  </a:lnTo>
                  <a:lnTo>
                    <a:pt x="16471" y="14"/>
                  </a:lnTo>
                  <a:lnTo>
                    <a:pt x="16139"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3" name="Google Shape;1073;p41"/>
            <p:cNvSpPr/>
            <p:nvPr/>
          </p:nvSpPr>
          <p:spPr>
            <a:xfrm>
              <a:off x="5465525" y="-1611125"/>
              <a:ext cx="398125" cy="468750"/>
            </a:xfrm>
            <a:custGeom>
              <a:avLst/>
              <a:gdLst/>
              <a:ahLst/>
              <a:cxnLst/>
              <a:rect l="l" t="t" r="r" b="b"/>
              <a:pathLst>
                <a:path w="15925" h="18750" extrusionOk="0">
                  <a:moveTo>
                    <a:pt x="10572" y="1"/>
                  </a:moveTo>
                  <a:lnTo>
                    <a:pt x="9994" y="647"/>
                  </a:lnTo>
                  <a:lnTo>
                    <a:pt x="9398" y="1281"/>
                  </a:lnTo>
                  <a:lnTo>
                    <a:pt x="8789" y="1907"/>
                  </a:lnTo>
                  <a:lnTo>
                    <a:pt x="8482" y="2214"/>
                  </a:lnTo>
                  <a:lnTo>
                    <a:pt x="8169" y="2520"/>
                  </a:lnTo>
                  <a:lnTo>
                    <a:pt x="7855" y="2827"/>
                  </a:lnTo>
                  <a:lnTo>
                    <a:pt x="7536" y="3127"/>
                  </a:lnTo>
                  <a:lnTo>
                    <a:pt x="7216" y="3427"/>
                  </a:lnTo>
                  <a:lnTo>
                    <a:pt x="6896" y="3727"/>
                  </a:lnTo>
                  <a:lnTo>
                    <a:pt x="6571" y="4020"/>
                  </a:lnTo>
                  <a:lnTo>
                    <a:pt x="6245" y="4307"/>
                  </a:lnTo>
                  <a:lnTo>
                    <a:pt x="5913" y="4593"/>
                  </a:lnTo>
                  <a:lnTo>
                    <a:pt x="5581" y="4873"/>
                  </a:lnTo>
                  <a:lnTo>
                    <a:pt x="5243" y="5153"/>
                  </a:lnTo>
                  <a:lnTo>
                    <a:pt x="4905" y="5426"/>
                  </a:lnTo>
                  <a:lnTo>
                    <a:pt x="4567" y="5700"/>
                  </a:lnTo>
                  <a:lnTo>
                    <a:pt x="4229" y="5966"/>
                  </a:lnTo>
                  <a:lnTo>
                    <a:pt x="3885" y="6226"/>
                  </a:lnTo>
                  <a:lnTo>
                    <a:pt x="3541" y="6479"/>
                  </a:lnTo>
                  <a:lnTo>
                    <a:pt x="3190" y="6733"/>
                  </a:lnTo>
                  <a:lnTo>
                    <a:pt x="2846" y="6979"/>
                  </a:lnTo>
                  <a:lnTo>
                    <a:pt x="2496" y="7226"/>
                  </a:lnTo>
                  <a:lnTo>
                    <a:pt x="2139" y="7459"/>
                  </a:lnTo>
                  <a:lnTo>
                    <a:pt x="1789" y="7692"/>
                  </a:lnTo>
                  <a:lnTo>
                    <a:pt x="1433" y="7919"/>
                  </a:lnTo>
                  <a:lnTo>
                    <a:pt x="1076" y="8139"/>
                  </a:lnTo>
                  <a:lnTo>
                    <a:pt x="720" y="8352"/>
                  </a:lnTo>
                  <a:lnTo>
                    <a:pt x="363" y="8559"/>
                  </a:lnTo>
                  <a:lnTo>
                    <a:pt x="1" y="8766"/>
                  </a:lnTo>
                  <a:lnTo>
                    <a:pt x="296" y="9312"/>
                  </a:lnTo>
                  <a:lnTo>
                    <a:pt x="585" y="9872"/>
                  </a:lnTo>
                  <a:lnTo>
                    <a:pt x="861" y="10445"/>
                  </a:lnTo>
                  <a:lnTo>
                    <a:pt x="1125" y="11032"/>
                  </a:lnTo>
                  <a:lnTo>
                    <a:pt x="1384" y="11625"/>
                  </a:lnTo>
                  <a:lnTo>
                    <a:pt x="1629" y="12231"/>
                  </a:lnTo>
                  <a:lnTo>
                    <a:pt x="1869" y="12845"/>
                  </a:lnTo>
                  <a:lnTo>
                    <a:pt x="2096" y="13471"/>
                  </a:lnTo>
                  <a:lnTo>
                    <a:pt x="2318" y="14104"/>
                  </a:lnTo>
                  <a:lnTo>
                    <a:pt x="2527" y="14744"/>
                  </a:lnTo>
                  <a:lnTo>
                    <a:pt x="2730" y="15391"/>
                  </a:lnTo>
                  <a:lnTo>
                    <a:pt x="2920" y="16050"/>
                  </a:lnTo>
                  <a:lnTo>
                    <a:pt x="3104" y="16717"/>
                  </a:lnTo>
                  <a:lnTo>
                    <a:pt x="3276" y="17384"/>
                  </a:lnTo>
                  <a:lnTo>
                    <a:pt x="3442" y="18063"/>
                  </a:lnTo>
                  <a:lnTo>
                    <a:pt x="3596" y="18750"/>
                  </a:lnTo>
                  <a:lnTo>
                    <a:pt x="3627" y="18717"/>
                  </a:lnTo>
                  <a:lnTo>
                    <a:pt x="3664" y="18690"/>
                  </a:lnTo>
                  <a:lnTo>
                    <a:pt x="3744" y="18637"/>
                  </a:lnTo>
                  <a:lnTo>
                    <a:pt x="3836" y="18597"/>
                  </a:lnTo>
                  <a:lnTo>
                    <a:pt x="3934" y="18563"/>
                  </a:lnTo>
                  <a:lnTo>
                    <a:pt x="4690" y="18357"/>
                  </a:lnTo>
                  <a:lnTo>
                    <a:pt x="5446" y="18130"/>
                  </a:lnTo>
                  <a:lnTo>
                    <a:pt x="6196" y="17903"/>
                  </a:lnTo>
                  <a:lnTo>
                    <a:pt x="6952" y="17670"/>
                  </a:lnTo>
                  <a:lnTo>
                    <a:pt x="7702" y="17430"/>
                  </a:lnTo>
                  <a:lnTo>
                    <a:pt x="8451" y="17184"/>
                  </a:lnTo>
                  <a:lnTo>
                    <a:pt x="9945" y="16677"/>
                  </a:lnTo>
                  <a:lnTo>
                    <a:pt x="12938" y="15657"/>
                  </a:lnTo>
                  <a:lnTo>
                    <a:pt x="14431" y="15157"/>
                  </a:lnTo>
                  <a:lnTo>
                    <a:pt x="15175" y="14911"/>
                  </a:lnTo>
                  <a:lnTo>
                    <a:pt x="15925" y="14671"/>
                  </a:lnTo>
                  <a:lnTo>
                    <a:pt x="15796" y="14064"/>
                  </a:lnTo>
                  <a:lnTo>
                    <a:pt x="15667" y="13464"/>
                  </a:lnTo>
                  <a:lnTo>
                    <a:pt x="15531" y="12878"/>
                  </a:lnTo>
                  <a:lnTo>
                    <a:pt x="15390" y="12291"/>
                  </a:lnTo>
                  <a:lnTo>
                    <a:pt x="15242" y="11718"/>
                  </a:lnTo>
                  <a:lnTo>
                    <a:pt x="15095" y="11158"/>
                  </a:lnTo>
                  <a:lnTo>
                    <a:pt x="14947" y="10605"/>
                  </a:lnTo>
                  <a:lnTo>
                    <a:pt x="14794" y="10059"/>
                  </a:lnTo>
                  <a:lnTo>
                    <a:pt x="14597" y="9392"/>
                  </a:lnTo>
                  <a:lnTo>
                    <a:pt x="14394" y="8732"/>
                  </a:lnTo>
                  <a:lnTo>
                    <a:pt x="14185" y="8079"/>
                  </a:lnTo>
                  <a:lnTo>
                    <a:pt x="13958" y="7426"/>
                  </a:lnTo>
                  <a:lnTo>
                    <a:pt x="13731" y="6779"/>
                  </a:lnTo>
                  <a:lnTo>
                    <a:pt x="13485" y="6133"/>
                  </a:lnTo>
                  <a:lnTo>
                    <a:pt x="13233" y="5493"/>
                  </a:lnTo>
                  <a:lnTo>
                    <a:pt x="12975" y="4860"/>
                  </a:lnTo>
                  <a:lnTo>
                    <a:pt x="12704" y="4233"/>
                  </a:lnTo>
                  <a:lnTo>
                    <a:pt x="12428" y="3613"/>
                  </a:lnTo>
                  <a:lnTo>
                    <a:pt x="12139" y="2994"/>
                  </a:lnTo>
                  <a:lnTo>
                    <a:pt x="11844" y="2387"/>
                  </a:lnTo>
                  <a:lnTo>
                    <a:pt x="11543" y="1781"/>
                  </a:lnTo>
                  <a:lnTo>
                    <a:pt x="11223" y="1181"/>
                  </a:lnTo>
                  <a:lnTo>
                    <a:pt x="10904" y="588"/>
                  </a:lnTo>
                  <a:lnTo>
                    <a:pt x="1057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4" name="Google Shape;1074;p41"/>
            <p:cNvSpPr/>
            <p:nvPr/>
          </p:nvSpPr>
          <p:spPr>
            <a:xfrm>
              <a:off x="5495025" y="-468050"/>
              <a:ext cx="385075" cy="272450"/>
            </a:xfrm>
            <a:custGeom>
              <a:avLst/>
              <a:gdLst/>
              <a:ahLst/>
              <a:cxnLst/>
              <a:rect l="l" t="t" r="r" b="b"/>
              <a:pathLst>
                <a:path w="15403" h="10898" extrusionOk="0">
                  <a:moveTo>
                    <a:pt x="2736" y="0"/>
                  </a:moveTo>
                  <a:lnTo>
                    <a:pt x="2613" y="767"/>
                  </a:lnTo>
                  <a:lnTo>
                    <a:pt x="2478" y="1527"/>
                  </a:lnTo>
                  <a:lnTo>
                    <a:pt x="2336" y="2280"/>
                  </a:lnTo>
                  <a:lnTo>
                    <a:pt x="2195" y="3020"/>
                  </a:lnTo>
                  <a:lnTo>
                    <a:pt x="2041" y="3746"/>
                  </a:lnTo>
                  <a:lnTo>
                    <a:pt x="1881" y="4466"/>
                  </a:lnTo>
                  <a:lnTo>
                    <a:pt x="1715" y="5173"/>
                  </a:lnTo>
                  <a:lnTo>
                    <a:pt x="1550" y="5866"/>
                  </a:lnTo>
                  <a:lnTo>
                    <a:pt x="1371" y="6546"/>
                  </a:lnTo>
                  <a:lnTo>
                    <a:pt x="1193" y="7212"/>
                  </a:lnTo>
                  <a:lnTo>
                    <a:pt x="1003" y="7865"/>
                  </a:lnTo>
                  <a:lnTo>
                    <a:pt x="812" y="8498"/>
                  </a:lnTo>
                  <a:lnTo>
                    <a:pt x="615" y="9125"/>
                  </a:lnTo>
                  <a:lnTo>
                    <a:pt x="419" y="9731"/>
                  </a:lnTo>
                  <a:lnTo>
                    <a:pt x="210" y="10325"/>
                  </a:lnTo>
                  <a:lnTo>
                    <a:pt x="1" y="10898"/>
                  </a:lnTo>
                  <a:lnTo>
                    <a:pt x="369" y="10705"/>
                  </a:lnTo>
                  <a:lnTo>
                    <a:pt x="744" y="10518"/>
                  </a:lnTo>
                  <a:lnTo>
                    <a:pt x="1125" y="10338"/>
                  </a:lnTo>
                  <a:lnTo>
                    <a:pt x="1506" y="10171"/>
                  </a:lnTo>
                  <a:lnTo>
                    <a:pt x="1894" y="10011"/>
                  </a:lnTo>
                  <a:lnTo>
                    <a:pt x="2281" y="9858"/>
                  </a:lnTo>
                  <a:lnTo>
                    <a:pt x="2668" y="9711"/>
                  </a:lnTo>
                  <a:lnTo>
                    <a:pt x="3068" y="9571"/>
                  </a:lnTo>
                  <a:lnTo>
                    <a:pt x="3461" y="9445"/>
                  </a:lnTo>
                  <a:lnTo>
                    <a:pt x="3860" y="9325"/>
                  </a:lnTo>
                  <a:lnTo>
                    <a:pt x="4260" y="9212"/>
                  </a:lnTo>
                  <a:lnTo>
                    <a:pt x="4665" y="9105"/>
                  </a:lnTo>
                  <a:lnTo>
                    <a:pt x="5065" y="9012"/>
                  </a:lnTo>
                  <a:lnTo>
                    <a:pt x="5471" y="8918"/>
                  </a:lnTo>
                  <a:lnTo>
                    <a:pt x="5882" y="8838"/>
                  </a:lnTo>
                  <a:lnTo>
                    <a:pt x="6288" y="8765"/>
                  </a:lnTo>
                  <a:lnTo>
                    <a:pt x="6694" y="8705"/>
                  </a:lnTo>
                  <a:lnTo>
                    <a:pt x="7105" y="8645"/>
                  </a:lnTo>
                  <a:lnTo>
                    <a:pt x="7511" y="8598"/>
                  </a:lnTo>
                  <a:lnTo>
                    <a:pt x="7923" y="8558"/>
                  </a:lnTo>
                  <a:lnTo>
                    <a:pt x="8328" y="8532"/>
                  </a:lnTo>
                  <a:lnTo>
                    <a:pt x="8740" y="8505"/>
                  </a:lnTo>
                  <a:lnTo>
                    <a:pt x="9146" y="8492"/>
                  </a:lnTo>
                  <a:lnTo>
                    <a:pt x="9558" y="8485"/>
                  </a:lnTo>
                  <a:lnTo>
                    <a:pt x="9963" y="8492"/>
                  </a:lnTo>
                  <a:lnTo>
                    <a:pt x="10369" y="8498"/>
                  </a:lnTo>
                  <a:lnTo>
                    <a:pt x="10768" y="8518"/>
                  </a:lnTo>
                  <a:lnTo>
                    <a:pt x="11174" y="8545"/>
                  </a:lnTo>
                  <a:lnTo>
                    <a:pt x="11573" y="8585"/>
                  </a:lnTo>
                  <a:lnTo>
                    <a:pt x="11967" y="8625"/>
                  </a:lnTo>
                  <a:lnTo>
                    <a:pt x="12366" y="8678"/>
                  </a:lnTo>
                  <a:lnTo>
                    <a:pt x="12760" y="8738"/>
                  </a:lnTo>
                  <a:lnTo>
                    <a:pt x="12975" y="8278"/>
                  </a:lnTo>
                  <a:lnTo>
                    <a:pt x="13184" y="7805"/>
                  </a:lnTo>
                  <a:lnTo>
                    <a:pt x="13386" y="7325"/>
                  </a:lnTo>
                  <a:lnTo>
                    <a:pt x="13577" y="6839"/>
                  </a:lnTo>
                  <a:lnTo>
                    <a:pt x="13767" y="6339"/>
                  </a:lnTo>
                  <a:lnTo>
                    <a:pt x="13946" y="5839"/>
                  </a:lnTo>
                  <a:lnTo>
                    <a:pt x="14118" y="5332"/>
                  </a:lnTo>
                  <a:lnTo>
                    <a:pt x="14284" y="4813"/>
                  </a:lnTo>
                  <a:lnTo>
                    <a:pt x="14450" y="4293"/>
                  </a:lnTo>
                  <a:lnTo>
                    <a:pt x="14603" y="3760"/>
                  </a:lnTo>
                  <a:lnTo>
                    <a:pt x="14751" y="3226"/>
                  </a:lnTo>
                  <a:lnTo>
                    <a:pt x="14892" y="2686"/>
                  </a:lnTo>
                  <a:lnTo>
                    <a:pt x="15027" y="2140"/>
                  </a:lnTo>
                  <a:lnTo>
                    <a:pt x="15156" y="1587"/>
                  </a:lnTo>
                  <a:lnTo>
                    <a:pt x="15286" y="1027"/>
                  </a:lnTo>
                  <a:lnTo>
                    <a:pt x="15402" y="460"/>
                  </a:lnTo>
                  <a:lnTo>
                    <a:pt x="14677" y="614"/>
                  </a:lnTo>
                  <a:lnTo>
                    <a:pt x="13940" y="754"/>
                  </a:lnTo>
                  <a:lnTo>
                    <a:pt x="13196" y="887"/>
                  </a:lnTo>
                  <a:lnTo>
                    <a:pt x="12446" y="1007"/>
                  </a:lnTo>
                  <a:lnTo>
                    <a:pt x="11690" y="1107"/>
                  </a:lnTo>
                  <a:lnTo>
                    <a:pt x="11315" y="1153"/>
                  </a:lnTo>
                  <a:lnTo>
                    <a:pt x="10934" y="1200"/>
                  </a:lnTo>
                  <a:lnTo>
                    <a:pt x="10559" y="1240"/>
                  </a:lnTo>
                  <a:lnTo>
                    <a:pt x="10178" y="1273"/>
                  </a:lnTo>
                  <a:lnTo>
                    <a:pt x="9797" y="1300"/>
                  </a:lnTo>
                  <a:lnTo>
                    <a:pt x="9416" y="1327"/>
                  </a:lnTo>
                  <a:lnTo>
                    <a:pt x="9041" y="1347"/>
                  </a:lnTo>
                  <a:lnTo>
                    <a:pt x="8660" y="1360"/>
                  </a:lnTo>
                  <a:lnTo>
                    <a:pt x="8285" y="1373"/>
                  </a:lnTo>
                  <a:lnTo>
                    <a:pt x="7529" y="1373"/>
                  </a:lnTo>
                  <a:lnTo>
                    <a:pt x="7155" y="1367"/>
                  </a:lnTo>
                  <a:lnTo>
                    <a:pt x="6780" y="1353"/>
                  </a:lnTo>
                  <a:lnTo>
                    <a:pt x="6411" y="1333"/>
                  </a:lnTo>
                  <a:lnTo>
                    <a:pt x="6036" y="1313"/>
                  </a:lnTo>
                  <a:lnTo>
                    <a:pt x="5667" y="1280"/>
                  </a:lnTo>
                  <a:lnTo>
                    <a:pt x="5298" y="1240"/>
                  </a:lnTo>
                  <a:lnTo>
                    <a:pt x="4936" y="1193"/>
                  </a:lnTo>
                  <a:lnTo>
                    <a:pt x="4573" y="1147"/>
                  </a:lnTo>
                  <a:lnTo>
                    <a:pt x="4217" y="1087"/>
                  </a:lnTo>
                  <a:lnTo>
                    <a:pt x="3860" y="1020"/>
                  </a:lnTo>
                  <a:lnTo>
                    <a:pt x="3504" y="947"/>
                  </a:lnTo>
                  <a:lnTo>
                    <a:pt x="3424" y="920"/>
                  </a:lnTo>
                  <a:lnTo>
                    <a:pt x="3350" y="894"/>
                  </a:lnTo>
                  <a:lnTo>
                    <a:pt x="3283" y="860"/>
                  </a:lnTo>
                  <a:lnTo>
                    <a:pt x="3221" y="814"/>
                  </a:lnTo>
                  <a:lnTo>
                    <a:pt x="3166" y="767"/>
                  </a:lnTo>
                  <a:lnTo>
                    <a:pt x="3117" y="714"/>
                  </a:lnTo>
                  <a:lnTo>
                    <a:pt x="3074" y="660"/>
                  </a:lnTo>
                  <a:lnTo>
                    <a:pt x="3043" y="600"/>
                  </a:lnTo>
                  <a:lnTo>
                    <a:pt x="3012" y="534"/>
                  </a:lnTo>
                  <a:lnTo>
                    <a:pt x="2988" y="467"/>
                  </a:lnTo>
                  <a:lnTo>
                    <a:pt x="2969" y="400"/>
                  </a:lnTo>
                  <a:lnTo>
                    <a:pt x="2957" y="327"/>
                  </a:lnTo>
                  <a:lnTo>
                    <a:pt x="2951" y="254"/>
                  </a:lnTo>
                  <a:lnTo>
                    <a:pt x="2951" y="180"/>
                  </a:lnTo>
                  <a:lnTo>
                    <a:pt x="2957" y="107"/>
                  </a:lnTo>
                  <a:lnTo>
                    <a:pt x="2969" y="34"/>
                  </a:lnTo>
                  <a:lnTo>
                    <a:pt x="2736"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5" name="Google Shape;1075;p41"/>
            <p:cNvSpPr/>
            <p:nvPr/>
          </p:nvSpPr>
          <p:spPr>
            <a:xfrm>
              <a:off x="5563400" y="-796150"/>
              <a:ext cx="346975" cy="328950"/>
            </a:xfrm>
            <a:custGeom>
              <a:avLst/>
              <a:gdLst/>
              <a:ahLst/>
              <a:cxnLst/>
              <a:rect l="l" t="t" r="r" b="b"/>
              <a:pathLst>
                <a:path w="13879" h="13158" extrusionOk="0">
                  <a:moveTo>
                    <a:pt x="13878" y="1"/>
                  </a:moveTo>
                  <a:lnTo>
                    <a:pt x="13098" y="134"/>
                  </a:lnTo>
                  <a:lnTo>
                    <a:pt x="12311" y="274"/>
                  </a:lnTo>
                  <a:lnTo>
                    <a:pt x="10713" y="561"/>
                  </a:lnTo>
                  <a:lnTo>
                    <a:pt x="9902" y="701"/>
                  </a:lnTo>
                  <a:lnTo>
                    <a:pt x="9090" y="841"/>
                  </a:lnTo>
                  <a:lnTo>
                    <a:pt x="8279" y="974"/>
                  </a:lnTo>
                  <a:lnTo>
                    <a:pt x="7462" y="1094"/>
                  </a:lnTo>
                  <a:lnTo>
                    <a:pt x="6650" y="1207"/>
                  </a:lnTo>
                  <a:lnTo>
                    <a:pt x="5833" y="1314"/>
                  </a:lnTo>
                  <a:lnTo>
                    <a:pt x="5022" y="1401"/>
                  </a:lnTo>
                  <a:lnTo>
                    <a:pt x="4616" y="1441"/>
                  </a:lnTo>
                  <a:lnTo>
                    <a:pt x="4211" y="1474"/>
                  </a:lnTo>
                  <a:lnTo>
                    <a:pt x="3805" y="1501"/>
                  </a:lnTo>
                  <a:lnTo>
                    <a:pt x="3405" y="1521"/>
                  </a:lnTo>
                  <a:lnTo>
                    <a:pt x="3006" y="1541"/>
                  </a:lnTo>
                  <a:lnTo>
                    <a:pt x="2607" y="1554"/>
                  </a:lnTo>
                  <a:lnTo>
                    <a:pt x="2207" y="1561"/>
                  </a:lnTo>
                  <a:lnTo>
                    <a:pt x="1814" y="1561"/>
                  </a:lnTo>
                  <a:lnTo>
                    <a:pt x="1420" y="1554"/>
                  </a:lnTo>
                  <a:lnTo>
                    <a:pt x="1027" y="1547"/>
                  </a:lnTo>
                  <a:lnTo>
                    <a:pt x="1009" y="2287"/>
                  </a:lnTo>
                  <a:lnTo>
                    <a:pt x="984" y="3033"/>
                  </a:lnTo>
                  <a:lnTo>
                    <a:pt x="953" y="3780"/>
                  </a:lnTo>
                  <a:lnTo>
                    <a:pt x="916" y="4520"/>
                  </a:lnTo>
                  <a:lnTo>
                    <a:pt x="873" y="5260"/>
                  </a:lnTo>
                  <a:lnTo>
                    <a:pt x="824" y="5999"/>
                  </a:lnTo>
                  <a:lnTo>
                    <a:pt x="769" y="6733"/>
                  </a:lnTo>
                  <a:lnTo>
                    <a:pt x="707" y="7466"/>
                  </a:lnTo>
                  <a:lnTo>
                    <a:pt x="634" y="8192"/>
                  </a:lnTo>
                  <a:lnTo>
                    <a:pt x="560" y="8912"/>
                  </a:lnTo>
                  <a:lnTo>
                    <a:pt x="480" y="9632"/>
                  </a:lnTo>
                  <a:lnTo>
                    <a:pt x="400" y="10338"/>
                  </a:lnTo>
                  <a:lnTo>
                    <a:pt x="308" y="11045"/>
                  </a:lnTo>
                  <a:lnTo>
                    <a:pt x="210" y="11745"/>
                  </a:lnTo>
                  <a:lnTo>
                    <a:pt x="111" y="12438"/>
                  </a:lnTo>
                  <a:lnTo>
                    <a:pt x="1" y="13124"/>
                  </a:lnTo>
                  <a:lnTo>
                    <a:pt x="234" y="13158"/>
                  </a:lnTo>
                  <a:lnTo>
                    <a:pt x="246" y="13084"/>
                  </a:lnTo>
                  <a:lnTo>
                    <a:pt x="265" y="13011"/>
                  </a:lnTo>
                  <a:lnTo>
                    <a:pt x="290" y="12938"/>
                  </a:lnTo>
                  <a:lnTo>
                    <a:pt x="314" y="12871"/>
                  </a:lnTo>
                  <a:lnTo>
                    <a:pt x="345" y="12804"/>
                  </a:lnTo>
                  <a:lnTo>
                    <a:pt x="382" y="12744"/>
                  </a:lnTo>
                  <a:lnTo>
                    <a:pt x="425" y="12685"/>
                  </a:lnTo>
                  <a:lnTo>
                    <a:pt x="468" y="12631"/>
                  </a:lnTo>
                  <a:lnTo>
                    <a:pt x="517" y="12585"/>
                  </a:lnTo>
                  <a:lnTo>
                    <a:pt x="572" y="12538"/>
                  </a:lnTo>
                  <a:lnTo>
                    <a:pt x="634" y="12498"/>
                  </a:lnTo>
                  <a:lnTo>
                    <a:pt x="695" y="12465"/>
                  </a:lnTo>
                  <a:lnTo>
                    <a:pt x="757" y="12438"/>
                  </a:lnTo>
                  <a:lnTo>
                    <a:pt x="830" y="12411"/>
                  </a:lnTo>
                  <a:lnTo>
                    <a:pt x="904" y="12398"/>
                  </a:lnTo>
                  <a:lnTo>
                    <a:pt x="984" y="12391"/>
                  </a:lnTo>
                  <a:lnTo>
                    <a:pt x="1740" y="12371"/>
                  </a:lnTo>
                  <a:lnTo>
                    <a:pt x="2490" y="12351"/>
                  </a:lnTo>
                  <a:lnTo>
                    <a:pt x="3240" y="12345"/>
                  </a:lnTo>
                  <a:lnTo>
                    <a:pt x="3989" y="12338"/>
                  </a:lnTo>
                  <a:lnTo>
                    <a:pt x="7714" y="12338"/>
                  </a:lnTo>
                  <a:lnTo>
                    <a:pt x="8457" y="12331"/>
                  </a:lnTo>
                  <a:lnTo>
                    <a:pt x="9201" y="12318"/>
                  </a:lnTo>
                  <a:lnTo>
                    <a:pt x="9945" y="12298"/>
                  </a:lnTo>
                  <a:lnTo>
                    <a:pt x="10694" y="12265"/>
                  </a:lnTo>
                  <a:lnTo>
                    <a:pt x="11438" y="12225"/>
                  </a:lnTo>
                  <a:lnTo>
                    <a:pt x="12188" y="12178"/>
                  </a:lnTo>
                  <a:lnTo>
                    <a:pt x="12944" y="12111"/>
                  </a:lnTo>
                  <a:lnTo>
                    <a:pt x="13067" y="11391"/>
                  </a:lnTo>
                  <a:lnTo>
                    <a:pt x="13177" y="10658"/>
                  </a:lnTo>
                  <a:lnTo>
                    <a:pt x="13282" y="9925"/>
                  </a:lnTo>
                  <a:lnTo>
                    <a:pt x="13374" y="9185"/>
                  </a:lnTo>
                  <a:lnTo>
                    <a:pt x="13460" y="8439"/>
                  </a:lnTo>
                  <a:lnTo>
                    <a:pt x="13540" y="7686"/>
                  </a:lnTo>
                  <a:lnTo>
                    <a:pt x="13608" y="6933"/>
                  </a:lnTo>
                  <a:lnTo>
                    <a:pt x="13669" y="6173"/>
                  </a:lnTo>
                  <a:lnTo>
                    <a:pt x="13718" y="5413"/>
                  </a:lnTo>
                  <a:lnTo>
                    <a:pt x="13767" y="4646"/>
                  </a:lnTo>
                  <a:lnTo>
                    <a:pt x="13804" y="3873"/>
                  </a:lnTo>
                  <a:lnTo>
                    <a:pt x="13835" y="3107"/>
                  </a:lnTo>
                  <a:lnTo>
                    <a:pt x="13853" y="2334"/>
                  </a:lnTo>
                  <a:lnTo>
                    <a:pt x="13866" y="1554"/>
                  </a:lnTo>
                  <a:lnTo>
                    <a:pt x="13878" y="781"/>
                  </a:lnTo>
                  <a:lnTo>
                    <a:pt x="1387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6" name="Google Shape;1076;p41"/>
            <p:cNvSpPr/>
            <p:nvPr/>
          </p:nvSpPr>
          <p:spPr>
            <a:xfrm>
              <a:off x="5563875" y="-1215875"/>
              <a:ext cx="346025" cy="418100"/>
            </a:xfrm>
            <a:custGeom>
              <a:avLst/>
              <a:gdLst/>
              <a:ahLst/>
              <a:cxnLst/>
              <a:rect l="l" t="t" r="r" b="b"/>
              <a:pathLst>
                <a:path w="13841" h="16724" extrusionOk="0">
                  <a:moveTo>
                    <a:pt x="12218" y="1"/>
                  </a:moveTo>
                  <a:lnTo>
                    <a:pt x="11487" y="294"/>
                  </a:lnTo>
                  <a:lnTo>
                    <a:pt x="10749" y="580"/>
                  </a:lnTo>
                  <a:lnTo>
                    <a:pt x="9274" y="1147"/>
                  </a:lnTo>
                  <a:lnTo>
                    <a:pt x="6318" y="2260"/>
                  </a:lnTo>
                  <a:lnTo>
                    <a:pt x="4843" y="2833"/>
                  </a:lnTo>
                  <a:lnTo>
                    <a:pt x="4112" y="3120"/>
                  </a:lnTo>
                  <a:lnTo>
                    <a:pt x="3380" y="3413"/>
                  </a:lnTo>
                  <a:lnTo>
                    <a:pt x="2649" y="3713"/>
                  </a:lnTo>
                  <a:lnTo>
                    <a:pt x="1918" y="4020"/>
                  </a:lnTo>
                  <a:lnTo>
                    <a:pt x="1192" y="4326"/>
                  </a:lnTo>
                  <a:lnTo>
                    <a:pt x="473" y="4646"/>
                  </a:lnTo>
                  <a:lnTo>
                    <a:pt x="412" y="4673"/>
                  </a:lnTo>
                  <a:lnTo>
                    <a:pt x="350" y="4693"/>
                  </a:lnTo>
                  <a:lnTo>
                    <a:pt x="289" y="4706"/>
                  </a:lnTo>
                  <a:lnTo>
                    <a:pt x="172" y="4706"/>
                  </a:lnTo>
                  <a:lnTo>
                    <a:pt x="117" y="4699"/>
                  </a:lnTo>
                  <a:lnTo>
                    <a:pt x="0" y="4679"/>
                  </a:lnTo>
                  <a:lnTo>
                    <a:pt x="0" y="4679"/>
                  </a:lnTo>
                  <a:lnTo>
                    <a:pt x="129" y="5406"/>
                  </a:lnTo>
                  <a:lnTo>
                    <a:pt x="246" y="6139"/>
                  </a:lnTo>
                  <a:lnTo>
                    <a:pt x="357" y="6879"/>
                  </a:lnTo>
                  <a:lnTo>
                    <a:pt x="455" y="7619"/>
                  </a:lnTo>
                  <a:lnTo>
                    <a:pt x="547" y="8365"/>
                  </a:lnTo>
                  <a:lnTo>
                    <a:pt x="633" y="9112"/>
                  </a:lnTo>
                  <a:lnTo>
                    <a:pt x="707" y="9865"/>
                  </a:lnTo>
                  <a:lnTo>
                    <a:pt x="774" y="10625"/>
                  </a:lnTo>
                  <a:lnTo>
                    <a:pt x="836" y="11378"/>
                  </a:lnTo>
                  <a:lnTo>
                    <a:pt x="885" y="12138"/>
                  </a:lnTo>
                  <a:lnTo>
                    <a:pt x="928" y="12904"/>
                  </a:lnTo>
                  <a:lnTo>
                    <a:pt x="965" y="13664"/>
                  </a:lnTo>
                  <a:lnTo>
                    <a:pt x="990" y="14430"/>
                  </a:lnTo>
                  <a:lnTo>
                    <a:pt x="1008" y="15190"/>
                  </a:lnTo>
                  <a:lnTo>
                    <a:pt x="1020" y="15957"/>
                  </a:lnTo>
                  <a:lnTo>
                    <a:pt x="1026" y="16723"/>
                  </a:lnTo>
                  <a:lnTo>
                    <a:pt x="1407" y="16630"/>
                  </a:lnTo>
                  <a:lnTo>
                    <a:pt x="1789" y="16537"/>
                  </a:lnTo>
                  <a:lnTo>
                    <a:pt x="2182" y="16457"/>
                  </a:lnTo>
                  <a:lnTo>
                    <a:pt x="2569" y="16377"/>
                  </a:lnTo>
                  <a:lnTo>
                    <a:pt x="2962" y="16303"/>
                  </a:lnTo>
                  <a:lnTo>
                    <a:pt x="3356" y="16237"/>
                  </a:lnTo>
                  <a:lnTo>
                    <a:pt x="3755" y="16170"/>
                  </a:lnTo>
                  <a:lnTo>
                    <a:pt x="4155" y="16110"/>
                  </a:lnTo>
                  <a:lnTo>
                    <a:pt x="4560" y="16057"/>
                  </a:lnTo>
                  <a:lnTo>
                    <a:pt x="4960" y="16003"/>
                  </a:lnTo>
                  <a:lnTo>
                    <a:pt x="5771" y="15910"/>
                  </a:lnTo>
                  <a:lnTo>
                    <a:pt x="6588" y="15830"/>
                  </a:lnTo>
                  <a:lnTo>
                    <a:pt x="7406" y="15757"/>
                  </a:lnTo>
                  <a:lnTo>
                    <a:pt x="8223" y="15697"/>
                  </a:lnTo>
                  <a:lnTo>
                    <a:pt x="9041" y="15643"/>
                  </a:lnTo>
                  <a:lnTo>
                    <a:pt x="9858" y="15597"/>
                  </a:lnTo>
                  <a:lnTo>
                    <a:pt x="10669" y="15557"/>
                  </a:lnTo>
                  <a:lnTo>
                    <a:pt x="12273" y="15470"/>
                  </a:lnTo>
                  <a:lnTo>
                    <a:pt x="13060" y="15430"/>
                  </a:lnTo>
                  <a:lnTo>
                    <a:pt x="13841" y="15384"/>
                  </a:lnTo>
                  <a:lnTo>
                    <a:pt x="13816" y="14377"/>
                  </a:lnTo>
                  <a:lnTo>
                    <a:pt x="13779" y="13377"/>
                  </a:lnTo>
                  <a:lnTo>
                    <a:pt x="13730" y="12384"/>
                  </a:lnTo>
                  <a:lnTo>
                    <a:pt x="13675" y="11391"/>
                  </a:lnTo>
                  <a:lnTo>
                    <a:pt x="13601" y="10398"/>
                  </a:lnTo>
                  <a:lnTo>
                    <a:pt x="13527" y="9412"/>
                  </a:lnTo>
                  <a:lnTo>
                    <a:pt x="13435" y="8432"/>
                  </a:lnTo>
                  <a:lnTo>
                    <a:pt x="13337" y="7459"/>
                  </a:lnTo>
                  <a:lnTo>
                    <a:pt x="13226" y="6492"/>
                  </a:lnTo>
                  <a:lnTo>
                    <a:pt x="13109" y="5539"/>
                  </a:lnTo>
                  <a:lnTo>
                    <a:pt x="12980" y="4586"/>
                  </a:lnTo>
                  <a:lnTo>
                    <a:pt x="12845" y="3646"/>
                  </a:lnTo>
                  <a:lnTo>
                    <a:pt x="12704" y="2720"/>
                  </a:lnTo>
                  <a:lnTo>
                    <a:pt x="12550" y="1800"/>
                  </a:lnTo>
                  <a:lnTo>
                    <a:pt x="12390" y="894"/>
                  </a:lnTo>
                  <a:lnTo>
                    <a:pt x="1221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7" name="Google Shape;1077;p41"/>
          <p:cNvGrpSpPr/>
          <p:nvPr/>
        </p:nvGrpSpPr>
        <p:grpSpPr>
          <a:xfrm>
            <a:off x="385034" y="1520657"/>
            <a:ext cx="1410417" cy="2704132"/>
            <a:chOff x="2206525" y="-5910425"/>
            <a:chExt cx="3206950" cy="6148550"/>
          </a:xfrm>
        </p:grpSpPr>
        <p:sp>
          <p:nvSpPr>
            <p:cNvPr id="1078" name="Google Shape;1078;p41"/>
            <p:cNvSpPr/>
            <p:nvPr/>
          </p:nvSpPr>
          <p:spPr>
            <a:xfrm>
              <a:off x="2206525" y="-3493650"/>
              <a:ext cx="3206950" cy="3731775"/>
            </a:xfrm>
            <a:custGeom>
              <a:avLst/>
              <a:gdLst/>
              <a:ahLst/>
              <a:cxnLst/>
              <a:rect l="l" t="t" r="r" b="b"/>
              <a:pathLst>
                <a:path w="128278" h="149271" extrusionOk="0">
                  <a:moveTo>
                    <a:pt x="59372" y="5484"/>
                  </a:moveTo>
                  <a:lnTo>
                    <a:pt x="59413" y="5554"/>
                  </a:lnTo>
                  <a:lnTo>
                    <a:pt x="59461" y="5623"/>
                  </a:lnTo>
                  <a:lnTo>
                    <a:pt x="59514" y="5686"/>
                  </a:lnTo>
                  <a:lnTo>
                    <a:pt x="59573" y="5741"/>
                  </a:lnTo>
                  <a:lnTo>
                    <a:pt x="59644" y="5790"/>
                  </a:lnTo>
                  <a:lnTo>
                    <a:pt x="59715" y="5825"/>
                  </a:lnTo>
                  <a:lnTo>
                    <a:pt x="59798" y="5853"/>
                  </a:lnTo>
                  <a:lnTo>
                    <a:pt x="59887" y="5873"/>
                  </a:lnTo>
                  <a:lnTo>
                    <a:pt x="61060" y="5978"/>
                  </a:lnTo>
                  <a:lnTo>
                    <a:pt x="62232" y="6068"/>
                  </a:lnTo>
                  <a:lnTo>
                    <a:pt x="63411" y="6158"/>
                  </a:lnTo>
                  <a:lnTo>
                    <a:pt x="64583" y="6235"/>
                  </a:lnTo>
                  <a:lnTo>
                    <a:pt x="65762" y="6304"/>
                  </a:lnTo>
                  <a:lnTo>
                    <a:pt x="66940" y="6367"/>
                  </a:lnTo>
                  <a:lnTo>
                    <a:pt x="68118" y="6416"/>
                  </a:lnTo>
                  <a:lnTo>
                    <a:pt x="69297" y="6464"/>
                  </a:lnTo>
                  <a:lnTo>
                    <a:pt x="69244" y="10127"/>
                  </a:lnTo>
                  <a:lnTo>
                    <a:pt x="69220" y="11962"/>
                  </a:lnTo>
                  <a:lnTo>
                    <a:pt x="69208" y="13797"/>
                  </a:lnTo>
                  <a:lnTo>
                    <a:pt x="68610" y="13720"/>
                  </a:lnTo>
                  <a:lnTo>
                    <a:pt x="68012" y="13651"/>
                  </a:lnTo>
                  <a:lnTo>
                    <a:pt x="67408" y="13602"/>
                  </a:lnTo>
                  <a:lnTo>
                    <a:pt x="66810" y="13560"/>
                  </a:lnTo>
                  <a:lnTo>
                    <a:pt x="66212" y="13540"/>
                  </a:lnTo>
                  <a:lnTo>
                    <a:pt x="65614" y="13526"/>
                  </a:lnTo>
                  <a:lnTo>
                    <a:pt x="65015" y="13526"/>
                  </a:lnTo>
                  <a:lnTo>
                    <a:pt x="64411" y="13533"/>
                  </a:lnTo>
                  <a:lnTo>
                    <a:pt x="63813" y="13560"/>
                  </a:lnTo>
                  <a:lnTo>
                    <a:pt x="63215" y="13595"/>
                  </a:lnTo>
                  <a:lnTo>
                    <a:pt x="62617" y="13644"/>
                  </a:lnTo>
                  <a:lnTo>
                    <a:pt x="62019" y="13699"/>
                  </a:lnTo>
                  <a:lnTo>
                    <a:pt x="61427" y="13769"/>
                  </a:lnTo>
                  <a:lnTo>
                    <a:pt x="60829" y="13852"/>
                  </a:lnTo>
                  <a:lnTo>
                    <a:pt x="60237" y="13950"/>
                  </a:lnTo>
                  <a:lnTo>
                    <a:pt x="59638" y="14054"/>
                  </a:lnTo>
                  <a:lnTo>
                    <a:pt x="59633" y="12977"/>
                  </a:lnTo>
                  <a:lnTo>
                    <a:pt x="59615" y="11899"/>
                  </a:lnTo>
                  <a:lnTo>
                    <a:pt x="59591" y="10829"/>
                  </a:lnTo>
                  <a:lnTo>
                    <a:pt x="59561" y="9759"/>
                  </a:lnTo>
                  <a:lnTo>
                    <a:pt x="59526" y="8681"/>
                  </a:lnTo>
                  <a:lnTo>
                    <a:pt x="59479" y="7611"/>
                  </a:lnTo>
                  <a:lnTo>
                    <a:pt x="59431" y="6548"/>
                  </a:lnTo>
                  <a:lnTo>
                    <a:pt x="59372" y="5484"/>
                  </a:lnTo>
                  <a:close/>
                  <a:moveTo>
                    <a:pt x="67390" y="14832"/>
                  </a:moveTo>
                  <a:lnTo>
                    <a:pt x="67988" y="14839"/>
                  </a:lnTo>
                  <a:lnTo>
                    <a:pt x="68592" y="14846"/>
                  </a:lnTo>
                  <a:lnTo>
                    <a:pt x="69196" y="14867"/>
                  </a:lnTo>
                  <a:lnTo>
                    <a:pt x="69173" y="16487"/>
                  </a:lnTo>
                  <a:lnTo>
                    <a:pt x="69161" y="18106"/>
                  </a:lnTo>
                  <a:lnTo>
                    <a:pt x="69155" y="19725"/>
                  </a:lnTo>
                  <a:lnTo>
                    <a:pt x="69155" y="21345"/>
                  </a:lnTo>
                  <a:lnTo>
                    <a:pt x="66833" y="21275"/>
                  </a:lnTo>
                  <a:lnTo>
                    <a:pt x="64518" y="21213"/>
                  </a:lnTo>
                  <a:lnTo>
                    <a:pt x="63357" y="21178"/>
                  </a:lnTo>
                  <a:lnTo>
                    <a:pt x="62197" y="21157"/>
                  </a:lnTo>
                  <a:lnTo>
                    <a:pt x="61042" y="21143"/>
                  </a:lnTo>
                  <a:lnTo>
                    <a:pt x="59887" y="21143"/>
                  </a:lnTo>
                  <a:lnTo>
                    <a:pt x="59834" y="21150"/>
                  </a:lnTo>
                  <a:lnTo>
                    <a:pt x="59786" y="21157"/>
                  </a:lnTo>
                  <a:lnTo>
                    <a:pt x="59739" y="21164"/>
                  </a:lnTo>
                  <a:lnTo>
                    <a:pt x="59698" y="21178"/>
                  </a:lnTo>
                  <a:lnTo>
                    <a:pt x="59621" y="21213"/>
                  </a:lnTo>
                  <a:lnTo>
                    <a:pt x="59550" y="21268"/>
                  </a:lnTo>
                  <a:lnTo>
                    <a:pt x="59591" y="19857"/>
                  </a:lnTo>
                  <a:lnTo>
                    <a:pt x="59621" y="18453"/>
                  </a:lnTo>
                  <a:lnTo>
                    <a:pt x="59638" y="17043"/>
                  </a:lnTo>
                  <a:lnTo>
                    <a:pt x="59650" y="15639"/>
                  </a:lnTo>
                  <a:lnTo>
                    <a:pt x="60248" y="15513"/>
                  </a:lnTo>
                  <a:lnTo>
                    <a:pt x="60846" y="15402"/>
                  </a:lnTo>
                  <a:lnTo>
                    <a:pt x="61439" y="15305"/>
                  </a:lnTo>
                  <a:lnTo>
                    <a:pt x="62037" y="15215"/>
                  </a:lnTo>
                  <a:lnTo>
                    <a:pt x="62629" y="15131"/>
                  </a:lnTo>
                  <a:lnTo>
                    <a:pt x="63221" y="15062"/>
                  </a:lnTo>
                  <a:lnTo>
                    <a:pt x="63813" y="15006"/>
                  </a:lnTo>
                  <a:lnTo>
                    <a:pt x="64411" y="14950"/>
                  </a:lnTo>
                  <a:lnTo>
                    <a:pt x="65004" y="14909"/>
                  </a:lnTo>
                  <a:lnTo>
                    <a:pt x="65596" y="14881"/>
                  </a:lnTo>
                  <a:lnTo>
                    <a:pt x="66194" y="14853"/>
                  </a:lnTo>
                  <a:lnTo>
                    <a:pt x="66792" y="14839"/>
                  </a:lnTo>
                  <a:lnTo>
                    <a:pt x="67390" y="14832"/>
                  </a:lnTo>
                  <a:close/>
                  <a:moveTo>
                    <a:pt x="69155" y="22311"/>
                  </a:moveTo>
                  <a:lnTo>
                    <a:pt x="69178" y="24945"/>
                  </a:lnTo>
                  <a:lnTo>
                    <a:pt x="69190" y="26259"/>
                  </a:lnTo>
                  <a:lnTo>
                    <a:pt x="69208" y="27572"/>
                  </a:lnTo>
                  <a:lnTo>
                    <a:pt x="67751" y="27614"/>
                  </a:lnTo>
                  <a:lnTo>
                    <a:pt x="66300" y="27649"/>
                  </a:lnTo>
                  <a:lnTo>
                    <a:pt x="64856" y="27676"/>
                  </a:lnTo>
                  <a:lnTo>
                    <a:pt x="63405" y="27697"/>
                  </a:lnTo>
                  <a:lnTo>
                    <a:pt x="61326" y="27704"/>
                  </a:lnTo>
                  <a:lnTo>
                    <a:pt x="59242" y="27711"/>
                  </a:lnTo>
                  <a:lnTo>
                    <a:pt x="59325" y="26377"/>
                  </a:lnTo>
                  <a:lnTo>
                    <a:pt x="59390" y="25035"/>
                  </a:lnTo>
                  <a:lnTo>
                    <a:pt x="59455" y="23694"/>
                  </a:lnTo>
                  <a:lnTo>
                    <a:pt x="59514" y="22353"/>
                  </a:lnTo>
                  <a:lnTo>
                    <a:pt x="59585" y="22415"/>
                  </a:lnTo>
                  <a:lnTo>
                    <a:pt x="59627" y="22443"/>
                  </a:lnTo>
                  <a:lnTo>
                    <a:pt x="59668" y="22471"/>
                  </a:lnTo>
                  <a:lnTo>
                    <a:pt x="59715" y="22492"/>
                  </a:lnTo>
                  <a:lnTo>
                    <a:pt x="59769" y="22505"/>
                  </a:lnTo>
                  <a:lnTo>
                    <a:pt x="59822" y="22512"/>
                  </a:lnTo>
                  <a:lnTo>
                    <a:pt x="59887" y="22519"/>
                  </a:lnTo>
                  <a:lnTo>
                    <a:pt x="61042" y="22519"/>
                  </a:lnTo>
                  <a:lnTo>
                    <a:pt x="62203" y="22505"/>
                  </a:lnTo>
                  <a:lnTo>
                    <a:pt x="63363" y="22485"/>
                  </a:lnTo>
                  <a:lnTo>
                    <a:pt x="64518" y="22450"/>
                  </a:lnTo>
                  <a:lnTo>
                    <a:pt x="66839" y="22380"/>
                  </a:lnTo>
                  <a:lnTo>
                    <a:pt x="69155" y="22311"/>
                  </a:lnTo>
                  <a:close/>
                  <a:moveTo>
                    <a:pt x="21952" y="39499"/>
                  </a:moveTo>
                  <a:lnTo>
                    <a:pt x="21792" y="39756"/>
                  </a:lnTo>
                  <a:lnTo>
                    <a:pt x="21632" y="40027"/>
                  </a:lnTo>
                  <a:lnTo>
                    <a:pt x="21478" y="40298"/>
                  </a:lnTo>
                  <a:lnTo>
                    <a:pt x="21330" y="40569"/>
                  </a:lnTo>
                  <a:lnTo>
                    <a:pt x="21188" y="40854"/>
                  </a:lnTo>
                  <a:lnTo>
                    <a:pt x="21052" y="41132"/>
                  </a:lnTo>
                  <a:lnTo>
                    <a:pt x="20922" y="41424"/>
                  </a:lnTo>
                  <a:lnTo>
                    <a:pt x="20791" y="41716"/>
                  </a:lnTo>
                  <a:lnTo>
                    <a:pt x="20673" y="42008"/>
                  </a:lnTo>
                  <a:lnTo>
                    <a:pt x="20555" y="42307"/>
                  </a:lnTo>
                  <a:lnTo>
                    <a:pt x="20448" y="42606"/>
                  </a:lnTo>
                  <a:lnTo>
                    <a:pt x="20341" y="42911"/>
                  </a:lnTo>
                  <a:lnTo>
                    <a:pt x="20241" y="43224"/>
                  </a:lnTo>
                  <a:lnTo>
                    <a:pt x="20146" y="43537"/>
                  </a:lnTo>
                  <a:lnTo>
                    <a:pt x="20063" y="43850"/>
                  </a:lnTo>
                  <a:lnTo>
                    <a:pt x="19980" y="44169"/>
                  </a:lnTo>
                  <a:lnTo>
                    <a:pt x="19903" y="44489"/>
                  </a:lnTo>
                  <a:lnTo>
                    <a:pt x="19838" y="44816"/>
                  </a:lnTo>
                  <a:lnTo>
                    <a:pt x="19773" y="45142"/>
                  </a:lnTo>
                  <a:lnTo>
                    <a:pt x="19714" y="45469"/>
                  </a:lnTo>
                  <a:lnTo>
                    <a:pt x="19666" y="45803"/>
                  </a:lnTo>
                  <a:lnTo>
                    <a:pt x="19619" y="46143"/>
                  </a:lnTo>
                  <a:lnTo>
                    <a:pt x="19583" y="46477"/>
                  </a:lnTo>
                  <a:lnTo>
                    <a:pt x="19554" y="46817"/>
                  </a:lnTo>
                  <a:lnTo>
                    <a:pt x="19530" y="47165"/>
                  </a:lnTo>
                  <a:lnTo>
                    <a:pt x="19512" y="47505"/>
                  </a:lnTo>
                  <a:lnTo>
                    <a:pt x="19500" y="47853"/>
                  </a:lnTo>
                  <a:lnTo>
                    <a:pt x="19495" y="48207"/>
                  </a:lnTo>
                  <a:lnTo>
                    <a:pt x="19500" y="48555"/>
                  </a:lnTo>
                  <a:lnTo>
                    <a:pt x="19506" y="48909"/>
                  </a:lnTo>
                  <a:lnTo>
                    <a:pt x="19524" y="49264"/>
                  </a:lnTo>
                  <a:lnTo>
                    <a:pt x="19548" y="49625"/>
                  </a:lnTo>
                  <a:lnTo>
                    <a:pt x="19566" y="49834"/>
                  </a:lnTo>
                  <a:lnTo>
                    <a:pt x="19589" y="50042"/>
                  </a:lnTo>
                  <a:lnTo>
                    <a:pt x="19613" y="50258"/>
                  </a:lnTo>
                  <a:lnTo>
                    <a:pt x="19643" y="50466"/>
                  </a:lnTo>
                  <a:lnTo>
                    <a:pt x="19714" y="50890"/>
                  </a:lnTo>
                  <a:lnTo>
                    <a:pt x="19791" y="51314"/>
                  </a:lnTo>
                  <a:lnTo>
                    <a:pt x="19441" y="51425"/>
                  </a:lnTo>
                  <a:lnTo>
                    <a:pt x="19092" y="51551"/>
                  </a:lnTo>
                  <a:lnTo>
                    <a:pt x="18754" y="51690"/>
                  </a:lnTo>
                  <a:lnTo>
                    <a:pt x="18417" y="51842"/>
                  </a:lnTo>
                  <a:lnTo>
                    <a:pt x="18079" y="52009"/>
                  </a:lnTo>
                  <a:lnTo>
                    <a:pt x="17754" y="52190"/>
                  </a:lnTo>
                  <a:lnTo>
                    <a:pt x="17434" y="52385"/>
                  </a:lnTo>
                  <a:lnTo>
                    <a:pt x="17114" y="52586"/>
                  </a:lnTo>
                  <a:lnTo>
                    <a:pt x="16800" y="52802"/>
                  </a:lnTo>
                  <a:lnTo>
                    <a:pt x="16492" y="53031"/>
                  </a:lnTo>
                  <a:lnTo>
                    <a:pt x="16190" y="53267"/>
                  </a:lnTo>
                  <a:lnTo>
                    <a:pt x="15894" y="53517"/>
                  </a:lnTo>
                  <a:lnTo>
                    <a:pt x="15598" y="53775"/>
                  </a:lnTo>
                  <a:lnTo>
                    <a:pt x="15314" y="54046"/>
                  </a:lnTo>
                  <a:lnTo>
                    <a:pt x="15030" y="54331"/>
                  </a:lnTo>
                  <a:lnTo>
                    <a:pt x="14751" y="54616"/>
                  </a:lnTo>
                  <a:lnTo>
                    <a:pt x="14283" y="53649"/>
                  </a:lnTo>
                  <a:lnTo>
                    <a:pt x="13804" y="52683"/>
                  </a:lnTo>
                  <a:lnTo>
                    <a:pt x="13312" y="51724"/>
                  </a:lnTo>
                  <a:lnTo>
                    <a:pt x="12809" y="50765"/>
                  </a:lnTo>
                  <a:lnTo>
                    <a:pt x="12300" y="49820"/>
                  </a:lnTo>
                  <a:lnTo>
                    <a:pt x="11778" y="48882"/>
                  </a:lnTo>
                  <a:lnTo>
                    <a:pt x="11251" y="47957"/>
                  </a:lnTo>
                  <a:lnTo>
                    <a:pt x="10718" y="47040"/>
                  </a:lnTo>
                  <a:lnTo>
                    <a:pt x="10985" y="46713"/>
                  </a:lnTo>
                  <a:lnTo>
                    <a:pt x="11257" y="46393"/>
                  </a:lnTo>
                  <a:lnTo>
                    <a:pt x="11536" y="46074"/>
                  </a:lnTo>
                  <a:lnTo>
                    <a:pt x="11820" y="45768"/>
                  </a:lnTo>
                  <a:lnTo>
                    <a:pt x="12110" y="45462"/>
                  </a:lnTo>
                  <a:lnTo>
                    <a:pt x="12406" y="45163"/>
                  </a:lnTo>
                  <a:lnTo>
                    <a:pt x="12702" y="44864"/>
                  </a:lnTo>
                  <a:lnTo>
                    <a:pt x="13004" y="44579"/>
                  </a:lnTo>
                  <a:lnTo>
                    <a:pt x="13318" y="44294"/>
                  </a:lnTo>
                  <a:lnTo>
                    <a:pt x="13632" y="44016"/>
                  </a:lnTo>
                  <a:lnTo>
                    <a:pt x="13952" y="43745"/>
                  </a:lnTo>
                  <a:lnTo>
                    <a:pt x="14277" y="43481"/>
                  </a:lnTo>
                  <a:lnTo>
                    <a:pt x="14609" y="43217"/>
                  </a:lnTo>
                  <a:lnTo>
                    <a:pt x="14941" y="42967"/>
                  </a:lnTo>
                  <a:lnTo>
                    <a:pt x="15284" y="42717"/>
                  </a:lnTo>
                  <a:lnTo>
                    <a:pt x="15634" y="42473"/>
                  </a:lnTo>
                  <a:lnTo>
                    <a:pt x="15983" y="42244"/>
                  </a:lnTo>
                  <a:lnTo>
                    <a:pt x="16338" y="42015"/>
                  </a:lnTo>
                  <a:lnTo>
                    <a:pt x="16705" y="41792"/>
                  </a:lnTo>
                  <a:lnTo>
                    <a:pt x="17073" y="41570"/>
                  </a:lnTo>
                  <a:lnTo>
                    <a:pt x="17446" y="41361"/>
                  </a:lnTo>
                  <a:lnTo>
                    <a:pt x="17831" y="41160"/>
                  </a:lnTo>
                  <a:lnTo>
                    <a:pt x="18215" y="40965"/>
                  </a:lnTo>
                  <a:lnTo>
                    <a:pt x="18606" y="40771"/>
                  </a:lnTo>
                  <a:lnTo>
                    <a:pt x="19003" y="40590"/>
                  </a:lnTo>
                  <a:lnTo>
                    <a:pt x="19406" y="40409"/>
                  </a:lnTo>
                  <a:lnTo>
                    <a:pt x="19814" y="40242"/>
                  </a:lnTo>
                  <a:lnTo>
                    <a:pt x="20235" y="40076"/>
                  </a:lnTo>
                  <a:lnTo>
                    <a:pt x="20655" y="39923"/>
                  </a:lnTo>
                  <a:lnTo>
                    <a:pt x="21082" y="39777"/>
                  </a:lnTo>
                  <a:lnTo>
                    <a:pt x="21514" y="39631"/>
                  </a:lnTo>
                  <a:lnTo>
                    <a:pt x="21952" y="39499"/>
                  </a:lnTo>
                  <a:close/>
                  <a:moveTo>
                    <a:pt x="104656" y="40778"/>
                  </a:moveTo>
                  <a:lnTo>
                    <a:pt x="105070" y="40951"/>
                  </a:lnTo>
                  <a:lnTo>
                    <a:pt x="105479" y="41132"/>
                  </a:lnTo>
                  <a:lnTo>
                    <a:pt x="105882" y="41320"/>
                  </a:lnTo>
                  <a:lnTo>
                    <a:pt x="106279" y="41521"/>
                  </a:lnTo>
                  <a:lnTo>
                    <a:pt x="106669" y="41723"/>
                  </a:lnTo>
                  <a:lnTo>
                    <a:pt x="107054" y="41924"/>
                  </a:lnTo>
                  <a:lnTo>
                    <a:pt x="107439" y="42140"/>
                  </a:lnTo>
                  <a:lnTo>
                    <a:pt x="107812" y="42362"/>
                  </a:lnTo>
                  <a:lnTo>
                    <a:pt x="108185" y="42592"/>
                  </a:lnTo>
                  <a:lnTo>
                    <a:pt x="108552" y="42828"/>
                  </a:lnTo>
                  <a:lnTo>
                    <a:pt x="108914" y="43064"/>
                  </a:lnTo>
                  <a:lnTo>
                    <a:pt x="109269" y="43308"/>
                  </a:lnTo>
                  <a:lnTo>
                    <a:pt x="109618" y="43565"/>
                  </a:lnTo>
                  <a:lnTo>
                    <a:pt x="109968" y="43822"/>
                  </a:lnTo>
                  <a:lnTo>
                    <a:pt x="110305" y="44086"/>
                  </a:lnTo>
                  <a:lnTo>
                    <a:pt x="110643" y="44357"/>
                  </a:lnTo>
                  <a:lnTo>
                    <a:pt x="110975" y="44628"/>
                  </a:lnTo>
                  <a:lnTo>
                    <a:pt x="111300" y="44913"/>
                  </a:lnTo>
                  <a:lnTo>
                    <a:pt x="111626" y="45198"/>
                  </a:lnTo>
                  <a:lnTo>
                    <a:pt x="111940" y="45497"/>
                  </a:lnTo>
                  <a:lnTo>
                    <a:pt x="112254" y="45789"/>
                  </a:lnTo>
                  <a:lnTo>
                    <a:pt x="112562" y="46095"/>
                  </a:lnTo>
                  <a:lnTo>
                    <a:pt x="112864" y="46407"/>
                  </a:lnTo>
                  <a:lnTo>
                    <a:pt x="113160" y="46720"/>
                  </a:lnTo>
                  <a:lnTo>
                    <a:pt x="113456" y="47040"/>
                  </a:lnTo>
                  <a:lnTo>
                    <a:pt x="113746" y="47366"/>
                  </a:lnTo>
                  <a:lnTo>
                    <a:pt x="114030" y="47700"/>
                  </a:lnTo>
                  <a:lnTo>
                    <a:pt x="114308" y="48034"/>
                  </a:lnTo>
                  <a:lnTo>
                    <a:pt x="114581" y="48374"/>
                  </a:lnTo>
                  <a:lnTo>
                    <a:pt x="114853" y="48722"/>
                  </a:lnTo>
                  <a:lnTo>
                    <a:pt x="115120" y="49069"/>
                  </a:lnTo>
                  <a:lnTo>
                    <a:pt x="115380" y="49424"/>
                  </a:lnTo>
                  <a:lnTo>
                    <a:pt x="113781" y="51043"/>
                  </a:lnTo>
                  <a:lnTo>
                    <a:pt x="112177" y="52656"/>
                  </a:lnTo>
                  <a:lnTo>
                    <a:pt x="111904" y="52934"/>
                  </a:lnTo>
                  <a:lnTo>
                    <a:pt x="111626" y="53212"/>
                  </a:lnTo>
                  <a:lnTo>
                    <a:pt x="111069" y="53768"/>
                  </a:lnTo>
                  <a:lnTo>
                    <a:pt x="110785" y="54046"/>
                  </a:lnTo>
                  <a:lnTo>
                    <a:pt x="110507" y="54331"/>
                  </a:lnTo>
                  <a:lnTo>
                    <a:pt x="110234" y="54623"/>
                  </a:lnTo>
                  <a:lnTo>
                    <a:pt x="109968" y="54921"/>
                  </a:lnTo>
                  <a:lnTo>
                    <a:pt x="109719" y="54553"/>
                  </a:lnTo>
                  <a:lnTo>
                    <a:pt x="109470" y="54192"/>
                  </a:lnTo>
                  <a:lnTo>
                    <a:pt x="109210" y="53837"/>
                  </a:lnTo>
                  <a:lnTo>
                    <a:pt x="108949" y="53483"/>
                  </a:lnTo>
                  <a:lnTo>
                    <a:pt x="108677" y="53142"/>
                  </a:lnTo>
                  <a:lnTo>
                    <a:pt x="108404" y="52795"/>
                  </a:lnTo>
                  <a:lnTo>
                    <a:pt x="108126" y="52461"/>
                  </a:lnTo>
                  <a:lnTo>
                    <a:pt x="107836" y="52127"/>
                  </a:lnTo>
                  <a:lnTo>
                    <a:pt x="107546" y="51801"/>
                  </a:lnTo>
                  <a:lnTo>
                    <a:pt x="107250" y="51481"/>
                  </a:lnTo>
                  <a:lnTo>
                    <a:pt x="106942" y="51168"/>
                  </a:lnTo>
                  <a:lnTo>
                    <a:pt x="106634" y="50855"/>
                  </a:lnTo>
                  <a:lnTo>
                    <a:pt x="106314" y="50550"/>
                  </a:lnTo>
                  <a:lnTo>
                    <a:pt x="105988" y="50251"/>
                  </a:lnTo>
                  <a:lnTo>
                    <a:pt x="105663" y="49959"/>
                  </a:lnTo>
                  <a:lnTo>
                    <a:pt x="105325" y="49667"/>
                  </a:lnTo>
                  <a:lnTo>
                    <a:pt x="105266" y="49618"/>
                  </a:lnTo>
                  <a:lnTo>
                    <a:pt x="105207" y="49584"/>
                  </a:lnTo>
                  <a:lnTo>
                    <a:pt x="105153" y="49563"/>
                  </a:lnTo>
                  <a:lnTo>
                    <a:pt x="105094" y="49549"/>
                  </a:lnTo>
                  <a:lnTo>
                    <a:pt x="105153" y="49007"/>
                  </a:lnTo>
                  <a:lnTo>
                    <a:pt x="105207" y="48465"/>
                  </a:lnTo>
                  <a:lnTo>
                    <a:pt x="105242" y="47916"/>
                  </a:lnTo>
                  <a:lnTo>
                    <a:pt x="105272" y="47360"/>
                  </a:lnTo>
                  <a:lnTo>
                    <a:pt x="105284" y="46810"/>
                  </a:lnTo>
                  <a:lnTo>
                    <a:pt x="105284" y="46254"/>
                  </a:lnTo>
                  <a:lnTo>
                    <a:pt x="105278" y="45698"/>
                  </a:lnTo>
                  <a:lnTo>
                    <a:pt x="105254" y="45142"/>
                  </a:lnTo>
                  <a:lnTo>
                    <a:pt x="105224" y="44586"/>
                  </a:lnTo>
                  <a:lnTo>
                    <a:pt x="105177" y="44030"/>
                  </a:lnTo>
                  <a:lnTo>
                    <a:pt x="105118" y="43481"/>
                  </a:lnTo>
                  <a:lnTo>
                    <a:pt x="105053" y="42932"/>
                  </a:lnTo>
                  <a:lnTo>
                    <a:pt x="104970" y="42383"/>
                  </a:lnTo>
                  <a:lnTo>
                    <a:pt x="104875" y="41841"/>
                  </a:lnTo>
                  <a:lnTo>
                    <a:pt x="104774" y="41306"/>
                  </a:lnTo>
                  <a:lnTo>
                    <a:pt x="104656" y="40778"/>
                  </a:lnTo>
                  <a:close/>
                  <a:moveTo>
                    <a:pt x="94855" y="33160"/>
                  </a:moveTo>
                  <a:lnTo>
                    <a:pt x="95098" y="33167"/>
                  </a:lnTo>
                  <a:lnTo>
                    <a:pt x="95335" y="33188"/>
                  </a:lnTo>
                  <a:lnTo>
                    <a:pt x="95566" y="33216"/>
                  </a:lnTo>
                  <a:lnTo>
                    <a:pt x="95797" y="33251"/>
                  </a:lnTo>
                  <a:lnTo>
                    <a:pt x="96028" y="33292"/>
                  </a:lnTo>
                  <a:lnTo>
                    <a:pt x="96253" y="33341"/>
                  </a:lnTo>
                  <a:lnTo>
                    <a:pt x="96472" y="33403"/>
                  </a:lnTo>
                  <a:lnTo>
                    <a:pt x="96691" y="33466"/>
                  </a:lnTo>
                  <a:lnTo>
                    <a:pt x="96904" y="33542"/>
                  </a:lnTo>
                  <a:lnTo>
                    <a:pt x="97112" y="33626"/>
                  </a:lnTo>
                  <a:lnTo>
                    <a:pt x="97319" y="33716"/>
                  </a:lnTo>
                  <a:lnTo>
                    <a:pt x="97526" y="33813"/>
                  </a:lnTo>
                  <a:lnTo>
                    <a:pt x="97727" y="33918"/>
                  </a:lnTo>
                  <a:lnTo>
                    <a:pt x="97923" y="34029"/>
                  </a:lnTo>
                  <a:lnTo>
                    <a:pt x="98118" y="34147"/>
                  </a:lnTo>
                  <a:lnTo>
                    <a:pt x="98308" y="34272"/>
                  </a:lnTo>
                  <a:lnTo>
                    <a:pt x="98497" y="34397"/>
                  </a:lnTo>
                  <a:lnTo>
                    <a:pt x="98681" y="34536"/>
                  </a:lnTo>
                  <a:lnTo>
                    <a:pt x="98864" y="34682"/>
                  </a:lnTo>
                  <a:lnTo>
                    <a:pt x="99042" y="34828"/>
                  </a:lnTo>
                  <a:lnTo>
                    <a:pt x="99214" y="34988"/>
                  </a:lnTo>
                  <a:lnTo>
                    <a:pt x="99386" y="35148"/>
                  </a:lnTo>
                  <a:lnTo>
                    <a:pt x="99551" y="35315"/>
                  </a:lnTo>
                  <a:lnTo>
                    <a:pt x="99717" y="35488"/>
                  </a:lnTo>
                  <a:lnTo>
                    <a:pt x="99877" y="35669"/>
                  </a:lnTo>
                  <a:lnTo>
                    <a:pt x="100037" y="35850"/>
                  </a:lnTo>
                  <a:lnTo>
                    <a:pt x="100185" y="36038"/>
                  </a:lnTo>
                  <a:lnTo>
                    <a:pt x="100339" y="36232"/>
                  </a:lnTo>
                  <a:lnTo>
                    <a:pt x="100487" y="36434"/>
                  </a:lnTo>
                  <a:lnTo>
                    <a:pt x="100629" y="36635"/>
                  </a:lnTo>
                  <a:lnTo>
                    <a:pt x="100765" y="36844"/>
                  </a:lnTo>
                  <a:lnTo>
                    <a:pt x="100902" y="37059"/>
                  </a:lnTo>
                  <a:lnTo>
                    <a:pt x="101038" y="37275"/>
                  </a:lnTo>
                  <a:lnTo>
                    <a:pt x="101162" y="37497"/>
                  </a:lnTo>
                  <a:lnTo>
                    <a:pt x="101292" y="37720"/>
                  </a:lnTo>
                  <a:lnTo>
                    <a:pt x="101411" y="37949"/>
                  </a:lnTo>
                  <a:lnTo>
                    <a:pt x="101529" y="38185"/>
                  </a:lnTo>
                  <a:lnTo>
                    <a:pt x="101642" y="38421"/>
                  </a:lnTo>
                  <a:lnTo>
                    <a:pt x="101754" y="38665"/>
                  </a:lnTo>
                  <a:lnTo>
                    <a:pt x="101861" y="38908"/>
                  </a:lnTo>
                  <a:lnTo>
                    <a:pt x="101967" y="39151"/>
                  </a:lnTo>
                  <a:lnTo>
                    <a:pt x="102068" y="39401"/>
                  </a:lnTo>
                  <a:lnTo>
                    <a:pt x="102163" y="39659"/>
                  </a:lnTo>
                  <a:lnTo>
                    <a:pt x="102258" y="39909"/>
                  </a:lnTo>
                  <a:lnTo>
                    <a:pt x="102346" y="40173"/>
                  </a:lnTo>
                  <a:lnTo>
                    <a:pt x="102429" y="40430"/>
                  </a:lnTo>
                  <a:lnTo>
                    <a:pt x="102512" y="40694"/>
                  </a:lnTo>
                  <a:lnTo>
                    <a:pt x="102589" y="40965"/>
                  </a:lnTo>
                  <a:lnTo>
                    <a:pt x="102666" y="41229"/>
                  </a:lnTo>
                  <a:lnTo>
                    <a:pt x="102737" y="41500"/>
                  </a:lnTo>
                  <a:lnTo>
                    <a:pt x="102802" y="41772"/>
                  </a:lnTo>
                  <a:lnTo>
                    <a:pt x="102868" y="42050"/>
                  </a:lnTo>
                  <a:lnTo>
                    <a:pt x="102927" y="42321"/>
                  </a:lnTo>
                  <a:lnTo>
                    <a:pt x="102980" y="42599"/>
                  </a:lnTo>
                  <a:lnTo>
                    <a:pt x="103033" y="42877"/>
                  </a:lnTo>
                  <a:lnTo>
                    <a:pt x="103081" y="43162"/>
                  </a:lnTo>
                  <a:lnTo>
                    <a:pt x="103128" y="43440"/>
                  </a:lnTo>
                  <a:lnTo>
                    <a:pt x="103170" y="43725"/>
                  </a:lnTo>
                  <a:lnTo>
                    <a:pt x="103205" y="44003"/>
                  </a:lnTo>
                  <a:lnTo>
                    <a:pt x="103241" y="44287"/>
                  </a:lnTo>
                  <a:lnTo>
                    <a:pt x="103270" y="44572"/>
                  </a:lnTo>
                  <a:lnTo>
                    <a:pt x="103294" y="44857"/>
                  </a:lnTo>
                  <a:lnTo>
                    <a:pt x="103318" y="45142"/>
                  </a:lnTo>
                  <a:lnTo>
                    <a:pt x="103335" y="45427"/>
                  </a:lnTo>
                  <a:lnTo>
                    <a:pt x="103347" y="45712"/>
                  </a:lnTo>
                  <a:lnTo>
                    <a:pt x="103359" y="45990"/>
                  </a:lnTo>
                  <a:lnTo>
                    <a:pt x="103365" y="46275"/>
                  </a:lnTo>
                  <a:lnTo>
                    <a:pt x="103365" y="46560"/>
                  </a:lnTo>
                  <a:lnTo>
                    <a:pt x="103365" y="46845"/>
                  </a:lnTo>
                  <a:lnTo>
                    <a:pt x="103359" y="47130"/>
                  </a:lnTo>
                  <a:lnTo>
                    <a:pt x="103347" y="47408"/>
                  </a:lnTo>
                  <a:lnTo>
                    <a:pt x="103335" y="47686"/>
                  </a:lnTo>
                  <a:lnTo>
                    <a:pt x="103318" y="47971"/>
                  </a:lnTo>
                  <a:lnTo>
                    <a:pt x="103300" y="48249"/>
                  </a:lnTo>
                  <a:lnTo>
                    <a:pt x="103270" y="48527"/>
                  </a:lnTo>
                  <a:lnTo>
                    <a:pt x="103241" y="48798"/>
                  </a:lnTo>
                  <a:lnTo>
                    <a:pt x="103211" y="49076"/>
                  </a:lnTo>
                  <a:lnTo>
                    <a:pt x="103170" y="49347"/>
                  </a:lnTo>
                  <a:lnTo>
                    <a:pt x="103128" y="49618"/>
                  </a:lnTo>
                  <a:lnTo>
                    <a:pt x="103087" y="49882"/>
                  </a:lnTo>
                  <a:lnTo>
                    <a:pt x="103033" y="50147"/>
                  </a:lnTo>
                  <a:lnTo>
                    <a:pt x="102980" y="50411"/>
                  </a:lnTo>
                  <a:lnTo>
                    <a:pt x="102927" y="50675"/>
                  </a:lnTo>
                  <a:lnTo>
                    <a:pt x="102862" y="50932"/>
                  </a:lnTo>
                  <a:lnTo>
                    <a:pt x="102797" y="51189"/>
                  </a:lnTo>
                  <a:lnTo>
                    <a:pt x="102725" y="51439"/>
                  </a:lnTo>
                  <a:lnTo>
                    <a:pt x="102654" y="51690"/>
                  </a:lnTo>
                  <a:lnTo>
                    <a:pt x="102577" y="51933"/>
                  </a:lnTo>
                  <a:lnTo>
                    <a:pt x="102494" y="52176"/>
                  </a:lnTo>
                  <a:lnTo>
                    <a:pt x="102406" y="52419"/>
                  </a:lnTo>
                  <a:lnTo>
                    <a:pt x="102317" y="52656"/>
                  </a:lnTo>
                  <a:lnTo>
                    <a:pt x="102222" y="52885"/>
                  </a:lnTo>
                  <a:lnTo>
                    <a:pt x="102127" y="53114"/>
                  </a:lnTo>
                  <a:lnTo>
                    <a:pt x="102021" y="53337"/>
                  </a:lnTo>
                  <a:lnTo>
                    <a:pt x="101914" y="53559"/>
                  </a:lnTo>
                  <a:lnTo>
                    <a:pt x="101802" y="53775"/>
                  </a:lnTo>
                  <a:lnTo>
                    <a:pt x="101689" y="53990"/>
                  </a:lnTo>
                  <a:lnTo>
                    <a:pt x="101571" y="54199"/>
                  </a:lnTo>
                  <a:lnTo>
                    <a:pt x="101446" y="54400"/>
                  </a:lnTo>
                  <a:lnTo>
                    <a:pt x="101316" y="54595"/>
                  </a:lnTo>
                  <a:lnTo>
                    <a:pt x="101186" y="54789"/>
                  </a:lnTo>
                  <a:lnTo>
                    <a:pt x="101050" y="54977"/>
                  </a:lnTo>
                  <a:lnTo>
                    <a:pt x="100907" y="55158"/>
                  </a:lnTo>
                  <a:lnTo>
                    <a:pt x="100765" y="55338"/>
                  </a:lnTo>
                  <a:lnTo>
                    <a:pt x="100611" y="55505"/>
                  </a:lnTo>
                  <a:lnTo>
                    <a:pt x="100457" y="55672"/>
                  </a:lnTo>
                  <a:lnTo>
                    <a:pt x="100303" y="55832"/>
                  </a:lnTo>
                  <a:lnTo>
                    <a:pt x="100138" y="55992"/>
                  </a:lnTo>
                  <a:lnTo>
                    <a:pt x="99972" y="56138"/>
                  </a:lnTo>
                  <a:lnTo>
                    <a:pt x="99800" y="56277"/>
                  </a:lnTo>
                  <a:lnTo>
                    <a:pt x="99628" y="56416"/>
                  </a:lnTo>
                  <a:lnTo>
                    <a:pt x="99445" y="56548"/>
                  </a:lnTo>
                  <a:lnTo>
                    <a:pt x="99261" y="56666"/>
                  </a:lnTo>
                  <a:lnTo>
                    <a:pt x="99072" y="56784"/>
                  </a:lnTo>
                  <a:lnTo>
                    <a:pt x="98882" y="56895"/>
                  </a:lnTo>
                  <a:lnTo>
                    <a:pt x="98687" y="56993"/>
                  </a:lnTo>
                  <a:lnTo>
                    <a:pt x="98485" y="57090"/>
                  </a:lnTo>
                  <a:lnTo>
                    <a:pt x="98278" y="57180"/>
                  </a:lnTo>
                  <a:lnTo>
                    <a:pt x="98065" y="57257"/>
                  </a:lnTo>
                  <a:lnTo>
                    <a:pt x="97852" y="57333"/>
                  </a:lnTo>
                  <a:lnTo>
                    <a:pt x="97633" y="57396"/>
                  </a:lnTo>
                  <a:lnTo>
                    <a:pt x="97408" y="57458"/>
                  </a:lnTo>
                  <a:lnTo>
                    <a:pt x="97177" y="57507"/>
                  </a:lnTo>
                  <a:lnTo>
                    <a:pt x="96946" y="57549"/>
                  </a:lnTo>
                  <a:lnTo>
                    <a:pt x="96709" y="57576"/>
                  </a:lnTo>
                  <a:lnTo>
                    <a:pt x="96466" y="57604"/>
                  </a:lnTo>
                  <a:lnTo>
                    <a:pt x="96223" y="57618"/>
                  </a:lnTo>
                  <a:lnTo>
                    <a:pt x="96170" y="56082"/>
                  </a:lnTo>
                  <a:lnTo>
                    <a:pt x="96117" y="54539"/>
                  </a:lnTo>
                  <a:lnTo>
                    <a:pt x="96058" y="52996"/>
                  </a:lnTo>
                  <a:lnTo>
                    <a:pt x="95992" y="51460"/>
                  </a:lnTo>
                  <a:lnTo>
                    <a:pt x="95915" y="49924"/>
                  </a:lnTo>
                  <a:lnTo>
                    <a:pt x="95838" y="48388"/>
                  </a:lnTo>
                  <a:lnTo>
                    <a:pt x="95750" y="46859"/>
                  </a:lnTo>
                  <a:lnTo>
                    <a:pt x="95655" y="45330"/>
                  </a:lnTo>
                  <a:lnTo>
                    <a:pt x="95554" y="43801"/>
                  </a:lnTo>
                  <a:lnTo>
                    <a:pt x="95442" y="42272"/>
                  </a:lnTo>
                  <a:lnTo>
                    <a:pt x="95323" y="40743"/>
                  </a:lnTo>
                  <a:lnTo>
                    <a:pt x="95199" y="39221"/>
                  </a:lnTo>
                  <a:lnTo>
                    <a:pt x="95069" y="37706"/>
                  </a:lnTo>
                  <a:lnTo>
                    <a:pt x="94926" y="36184"/>
                  </a:lnTo>
                  <a:lnTo>
                    <a:pt x="94772" y="34668"/>
                  </a:lnTo>
                  <a:lnTo>
                    <a:pt x="94613" y="33160"/>
                  </a:lnTo>
                  <a:close/>
                  <a:moveTo>
                    <a:pt x="30568" y="35238"/>
                  </a:moveTo>
                  <a:lnTo>
                    <a:pt x="30527" y="36663"/>
                  </a:lnTo>
                  <a:lnTo>
                    <a:pt x="30503" y="38081"/>
                  </a:lnTo>
                  <a:lnTo>
                    <a:pt x="30491" y="39499"/>
                  </a:lnTo>
                  <a:lnTo>
                    <a:pt x="30485" y="40924"/>
                  </a:lnTo>
                  <a:lnTo>
                    <a:pt x="30497" y="42341"/>
                  </a:lnTo>
                  <a:lnTo>
                    <a:pt x="30509" y="43766"/>
                  </a:lnTo>
                  <a:lnTo>
                    <a:pt x="30533" y="45184"/>
                  </a:lnTo>
                  <a:lnTo>
                    <a:pt x="30568" y="46602"/>
                  </a:lnTo>
                  <a:lnTo>
                    <a:pt x="30604" y="48027"/>
                  </a:lnTo>
                  <a:lnTo>
                    <a:pt x="30645" y="49445"/>
                  </a:lnTo>
                  <a:lnTo>
                    <a:pt x="30740" y="52287"/>
                  </a:lnTo>
                  <a:lnTo>
                    <a:pt x="30841" y="55130"/>
                  </a:lnTo>
                  <a:lnTo>
                    <a:pt x="30941" y="57966"/>
                  </a:lnTo>
                  <a:lnTo>
                    <a:pt x="30888" y="57973"/>
                  </a:lnTo>
                  <a:lnTo>
                    <a:pt x="30841" y="57979"/>
                  </a:lnTo>
                  <a:lnTo>
                    <a:pt x="30545" y="58105"/>
                  </a:lnTo>
                  <a:lnTo>
                    <a:pt x="30260" y="58209"/>
                  </a:lnTo>
                  <a:lnTo>
                    <a:pt x="29976" y="58292"/>
                  </a:lnTo>
                  <a:lnTo>
                    <a:pt x="29692" y="58369"/>
                  </a:lnTo>
                  <a:lnTo>
                    <a:pt x="29414" y="58424"/>
                  </a:lnTo>
                  <a:lnTo>
                    <a:pt x="29141" y="58473"/>
                  </a:lnTo>
                  <a:lnTo>
                    <a:pt x="28869" y="58501"/>
                  </a:lnTo>
                  <a:lnTo>
                    <a:pt x="28602" y="58515"/>
                  </a:lnTo>
                  <a:lnTo>
                    <a:pt x="28342" y="58515"/>
                  </a:lnTo>
                  <a:lnTo>
                    <a:pt x="28081" y="58508"/>
                  </a:lnTo>
                  <a:lnTo>
                    <a:pt x="27827" y="58480"/>
                  </a:lnTo>
                  <a:lnTo>
                    <a:pt x="27578" y="58445"/>
                  </a:lnTo>
                  <a:lnTo>
                    <a:pt x="27335" y="58390"/>
                  </a:lnTo>
                  <a:lnTo>
                    <a:pt x="27092" y="58327"/>
                  </a:lnTo>
                  <a:lnTo>
                    <a:pt x="26855" y="58257"/>
                  </a:lnTo>
                  <a:lnTo>
                    <a:pt x="26618" y="58167"/>
                  </a:lnTo>
                  <a:lnTo>
                    <a:pt x="26388" y="58070"/>
                  </a:lnTo>
                  <a:lnTo>
                    <a:pt x="26163" y="57966"/>
                  </a:lnTo>
                  <a:lnTo>
                    <a:pt x="25943" y="57840"/>
                  </a:lnTo>
                  <a:lnTo>
                    <a:pt x="25730" y="57715"/>
                  </a:lnTo>
                  <a:lnTo>
                    <a:pt x="25517" y="57576"/>
                  </a:lnTo>
                  <a:lnTo>
                    <a:pt x="25310" y="57423"/>
                  </a:lnTo>
                  <a:lnTo>
                    <a:pt x="25108" y="57264"/>
                  </a:lnTo>
                  <a:lnTo>
                    <a:pt x="24907" y="57097"/>
                  </a:lnTo>
                  <a:lnTo>
                    <a:pt x="24718" y="56916"/>
                  </a:lnTo>
                  <a:lnTo>
                    <a:pt x="24528" y="56728"/>
                  </a:lnTo>
                  <a:lnTo>
                    <a:pt x="24345" y="56534"/>
                  </a:lnTo>
                  <a:lnTo>
                    <a:pt x="24167" y="56332"/>
                  </a:lnTo>
                  <a:lnTo>
                    <a:pt x="23995" y="56124"/>
                  </a:lnTo>
                  <a:lnTo>
                    <a:pt x="23823" y="55901"/>
                  </a:lnTo>
                  <a:lnTo>
                    <a:pt x="23664" y="55679"/>
                  </a:lnTo>
                  <a:lnTo>
                    <a:pt x="23504" y="55443"/>
                  </a:lnTo>
                  <a:lnTo>
                    <a:pt x="23350" y="55206"/>
                  </a:lnTo>
                  <a:lnTo>
                    <a:pt x="23202" y="54963"/>
                  </a:lnTo>
                  <a:lnTo>
                    <a:pt x="23059" y="54713"/>
                  </a:lnTo>
                  <a:lnTo>
                    <a:pt x="22923" y="54456"/>
                  </a:lnTo>
                  <a:lnTo>
                    <a:pt x="22793" y="54192"/>
                  </a:lnTo>
                  <a:lnTo>
                    <a:pt x="22669" y="53921"/>
                  </a:lnTo>
                  <a:lnTo>
                    <a:pt x="22550" y="53649"/>
                  </a:lnTo>
                  <a:lnTo>
                    <a:pt x="22432" y="53371"/>
                  </a:lnTo>
                  <a:lnTo>
                    <a:pt x="22325" y="53093"/>
                  </a:lnTo>
                  <a:lnTo>
                    <a:pt x="22219" y="52809"/>
                  </a:lnTo>
                  <a:lnTo>
                    <a:pt x="22124" y="52517"/>
                  </a:lnTo>
                  <a:lnTo>
                    <a:pt x="22029" y="52225"/>
                  </a:lnTo>
                  <a:lnTo>
                    <a:pt x="21946" y="51933"/>
                  </a:lnTo>
                  <a:lnTo>
                    <a:pt x="21863" y="51634"/>
                  </a:lnTo>
                  <a:lnTo>
                    <a:pt x="21792" y="51335"/>
                  </a:lnTo>
                  <a:lnTo>
                    <a:pt x="21721" y="51029"/>
                  </a:lnTo>
                  <a:lnTo>
                    <a:pt x="21662" y="50730"/>
                  </a:lnTo>
                  <a:lnTo>
                    <a:pt x="21609" y="50425"/>
                  </a:lnTo>
                  <a:lnTo>
                    <a:pt x="21555" y="50119"/>
                  </a:lnTo>
                  <a:lnTo>
                    <a:pt x="21514" y="49806"/>
                  </a:lnTo>
                  <a:lnTo>
                    <a:pt x="21478" y="49500"/>
                  </a:lnTo>
                  <a:lnTo>
                    <a:pt x="21449" y="49194"/>
                  </a:lnTo>
                  <a:lnTo>
                    <a:pt x="21419" y="48882"/>
                  </a:lnTo>
                  <a:lnTo>
                    <a:pt x="21401" y="48576"/>
                  </a:lnTo>
                  <a:lnTo>
                    <a:pt x="21395" y="48263"/>
                  </a:lnTo>
                  <a:lnTo>
                    <a:pt x="21390" y="47957"/>
                  </a:lnTo>
                  <a:lnTo>
                    <a:pt x="21390" y="47651"/>
                  </a:lnTo>
                  <a:lnTo>
                    <a:pt x="21401" y="47346"/>
                  </a:lnTo>
                  <a:lnTo>
                    <a:pt x="21413" y="47047"/>
                  </a:lnTo>
                  <a:lnTo>
                    <a:pt x="21437" y="46748"/>
                  </a:lnTo>
                  <a:lnTo>
                    <a:pt x="21467" y="46449"/>
                  </a:lnTo>
                  <a:lnTo>
                    <a:pt x="21502" y="46150"/>
                  </a:lnTo>
                  <a:lnTo>
                    <a:pt x="21544" y="45879"/>
                  </a:lnTo>
                  <a:lnTo>
                    <a:pt x="21585" y="45615"/>
                  </a:lnTo>
                  <a:lnTo>
                    <a:pt x="21632" y="45351"/>
                  </a:lnTo>
                  <a:lnTo>
                    <a:pt x="21686" y="45087"/>
                  </a:lnTo>
                  <a:lnTo>
                    <a:pt x="21739" y="44830"/>
                  </a:lnTo>
                  <a:lnTo>
                    <a:pt x="21798" y="44579"/>
                  </a:lnTo>
                  <a:lnTo>
                    <a:pt x="21863" y="44329"/>
                  </a:lnTo>
                  <a:lnTo>
                    <a:pt x="21934" y="44079"/>
                  </a:lnTo>
                  <a:lnTo>
                    <a:pt x="22005" y="43829"/>
                  </a:lnTo>
                  <a:lnTo>
                    <a:pt x="22076" y="43592"/>
                  </a:lnTo>
                  <a:lnTo>
                    <a:pt x="22159" y="43349"/>
                  </a:lnTo>
                  <a:lnTo>
                    <a:pt x="22242" y="43113"/>
                  </a:lnTo>
                  <a:lnTo>
                    <a:pt x="22331" y="42884"/>
                  </a:lnTo>
                  <a:lnTo>
                    <a:pt x="22420" y="42654"/>
                  </a:lnTo>
                  <a:lnTo>
                    <a:pt x="22515" y="42425"/>
                  </a:lnTo>
                  <a:lnTo>
                    <a:pt x="22609" y="42202"/>
                  </a:lnTo>
                  <a:lnTo>
                    <a:pt x="22710" y="41980"/>
                  </a:lnTo>
                  <a:lnTo>
                    <a:pt x="22817" y="41765"/>
                  </a:lnTo>
                  <a:lnTo>
                    <a:pt x="22923" y="41549"/>
                  </a:lnTo>
                  <a:lnTo>
                    <a:pt x="23036" y="41341"/>
                  </a:lnTo>
                  <a:lnTo>
                    <a:pt x="23154" y="41132"/>
                  </a:lnTo>
                  <a:lnTo>
                    <a:pt x="23273" y="40931"/>
                  </a:lnTo>
                  <a:lnTo>
                    <a:pt x="23391" y="40729"/>
                  </a:lnTo>
                  <a:lnTo>
                    <a:pt x="23515" y="40527"/>
                  </a:lnTo>
                  <a:lnTo>
                    <a:pt x="23646" y="40333"/>
                  </a:lnTo>
                  <a:lnTo>
                    <a:pt x="23776" y="40145"/>
                  </a:lnTo>
                  <a:lnTo>
                    <a:pt x="23906" y="39957"/>
                  </a:lnTo>
                  <a:lnTo>
                    <a:pt x="24048" y="39770"/>
                  </a:lnTo>
                  <a:lnTo>
                    <a:pt x="24185" y="39589"/>
                  </a:lnTo>
                  <a:lnTo>
                    <a:pt x="24327" y="39408"/>
                  </a:lnTo>
                  <a:lnTo>
                    <a:pt x="24475" y="39235"/>
                  </a:lnTo>
                  <a:lnTo>
                    <a:pt x="24623" y="39061"/>
                  </a:lnTo>
                  <a:lnTo>
                    <a:pt x="24777" y="38894"/>
                  </a:lnTo>
                  <a:lnTo>
                    <a:pt x="24931" y="38727"/>
                  </a:lnTo>
                  <a:lnTo>
                    <a:pt x="25085" y="38560"/>
                  </a:lnTo>
                  <a:lnTo>
                    <a:pt x="25245" y="38401"/>
                  </a:lnTo>
                  <a:lnTo>
                    <a:pt x="25405" y="38248"/>
                  </a:lnTo>
                  <a:lnTo>
                    <a:pt x="25570" y="38095"/>
                  </a:lnTo>
                  <a:lnTo>
                    <a:pt x="25736" y="37942"/>
                  </a:lnTo>
                  <a:lnTo>
                    <a:pt x="25908" y="37796"/>
                  </a:lnTo>
                  <a:lnTo>
                    <a:pt x="26080" y="37650"/>
                  </a:lnTo>
                  <a:lnTo>
                    <a:pt x="26251" y="37511"/>
                  </a:lnTo>
                  <a:lnTo>
                    <a:pt x="26607" y="37240"/>
                  </a:lnTo>
                  <a:lnTo>
                    <a:pt x="26968" y="36983"/>
                  </a:lnTo>
                  <a:lnTo>
                    <a:pt x="27341" y="36733"/>
                  </a:lnTo>
                  <a:lnTo>
                    <a:pt x="27720" y="36503"/>
                  </a:lnTo>
                  <a:lnTo>
                    <a:pt x="28111" y="36281"/>
                  </a:lnTo>
                  <a:lnTo>
                    <a:pt x="28502" y="36079"/>
                  </a:lnTo>
                  <a:lnTo>
                    <a:pt x="28904" y="35885"/>
                  </a:lnTo>
                  <a:lnTo>
                    <a:pt x="29313" y="35704"/>
                  </a:lnTo>
                  <a:lnTo>
                    <a:pt x="29727" y="35537"/>
                  </a:lnTo>
                  <a:lnTo>
                    <a:pt x="30142" y="35384"/>
                  </a:lnTo>
                  <a:lnTo>
                    <a:pt x="30568" y="35238"/>
                  </a:lnTo>
                  <a:close/>
                  <a:moveTo>
                    <a:pt x="9688" y="48416"/>
                  </a:moveTo>
                  <a:lnTo>
                    <a:pt x="10191" y="49326"/>
                  </a:lnTo>
                  <a:lnTo>
                    <a:pt x="10701" y="50230"/>
                  </a:lnTo>
                  <a:lnTo>
                    <a:pt x="11228" y="51127"/>
                  </a:lnTo>
                  <a:lnTo>
                    <a:pt x="11761" y="52016"/>
                  </a:lnTo>
                  <a:lnTo>
                    <a:pt x="12306" y="52906"/>
                  </a:lnTo>
                  <a:lnTo>
                    <a:pt x="12856" y="53782"/>
                  </a:lnTo>
                  <a:lnTo>
                    <a:pt x="13419" y="54650"/>
                  </a:lnTo>
                  <a:lnTo>
                    <a:pt x="13981" y="55505"/>
                  </a:lnTo>
                  <a:lnTo>
                    <a:pt x="13744" y="55804"/>
                  </a:lnTo>
                  <a:lnTo>
                    <a:pt x="13508" y="56110"/>
                  </a:lnTo>
                  <a:lnTo>
                    <a:pt x="13277" y="56416"/>
                  </a:lnTo>
                  <a:lnTo>
                    <a:pt x="13052" y="56735"/>
                  </a:lnTo>
                  <a:lnTo>
                    <a:pt x="12827" y="57055"/>
                  </a:lnTo>
                  <a:lnTo>
                    <a:pt x="12613" y="57382"/>
                  </a:lnTo>
                  <a:lnTo>
                    <a:pt x="12400" y="57715"/>
                  </a:lnTo>
                  <a:lnTo>
                    <a:pt x="12187" y="58049"/>
                  </a:lnTo>
                  <a:lnTo>
                    <a:pt x="11986" y="58390"/>
                  </a:lnTo>
                  <a:lnTo>
                    <a:pt x="11784" y="58737"/>
                  </a:lnTo>
                  <a:lnTo>
                    <a:pt x="11589" y="59092"/>
                  </a:lnTo>
                  <a:lnTo>
                    <a:pt x="11399" y="59446"/>
                  </a:lnTo>
                  <a:lnTo>
                    <a:pt x="11210" y="59807"/>
                  </a:lnTo>
                  <a:lnTo>
                    <a:pt x="11026" y="60169"/>
                  </a:lnTo>
                  <a:lnTo>
                    <a:pt x="10849" y="60537"/>
                  </a:lnTo>
                  <a:lnTo>
                    <a:pt x="10677" y="60912"/>
                  </a:lnTo>
                  <a:lnTo>
                    <a:pt x="10067" y="60308"/>
                  </a:lnTo>
                  <a:lnTo>
                    <a:pt x="9451" y="59717"/>
                  </a:lnTo>
                  <a:lnTo>
                    <a:pt x="8829" y="59126"/>
                  </a:lnTo>
                  <a:lnTo>
                    <a:pt x="8202" y="58549"/>
                  </a:lnTo>
                  <a:lnTo>
                    <a:pt x="7888" y="58264"/>
                  </a:lnTo>
                  <a:lnTo>
                    <a:pt x="7568" y="57979"/>
                  </a:lnTo>
                  <a:lnTo>
                    <a:pt x="7248" y="57701"/>
                  </a:lnTo>
                  <a:lnTo>
                    <a:pt x="6929" y="57430"/>
                  </a:lnTo>
                  <a:lnTo>
                    <a:pt x="6603" y="57166"/>
                  </a:lnTo>
                  <a:lnTo>
                    <a:pt x="6283" y="56902"/>
                  </a:lnTo>
                  <a:lnTo>
                    <a:pt x="5951" y="56645"/>
                  </a:lnTo>
                  <a:lnTo>
                    <a:pt x="5626" y="56395"/>
                  </a:lnTo>
                  <a:lnTo>
                    <a:pt x="5827" y="55853"/>
                  </a:lnTo>
                  <a:lnTo>
                    <a:pt x="6034" y="55304"/>
                  </a:lnTo>
                  <a:lnTo>
                    <a:pt x="6248" y="54768"/>
                  </a:lnTo>
                  <a:lnTo>
                    <a:pt x="6473" y="54240"/>
                  </a:lnTo>
                  <a:lnTo>
                    <a:pt x="6698" y="53719"/>
                  </a:lnTo>
                  <a:lnTo>
                    <a:pt x="6934" y="53198"/>
                  </a:lnTo>
                  <a:lnTo>
                    <a:pt x="7177" y="52690"/>
                  </a:lnTo>
                  <a:lnTo>
                    <a:pt x="7432" y="52183"/>
                  </a:lnTo>
                  <a:lnTo>
                    <a:pt x="7686" y="51690"/>
                  </a:lnTo>
                  <a:lnTo>
                    <a:pt x="7953" y="51196"/>
                  </a:lnTo>
                  <a:lnTo>
                    <a:pt x="8219" y="50716"/>
                  </a:lnTo>
                  <a:lnTo>
                    <a:pt x="8498" y="50244"/>
                  </a:lnTo>
                  <a:lnTo>
                    <a:pt x="8788" y="49771"/>
                  </a:lnTo>
                  <a:lnTo>
                    <a:pt x="9078" y="49313"/>
                  </a:lnTo>
                  <a:lnTo>
                    <a:pt x="9380" y="48861"/>
                  </a:lnTo>
                  <a:lnTo>
                    <a:pt x="9688" y="48416"/>
                  </a:lnTo>
                  <a:close/>
                  <a:moveTo>
                    <a:pt x="116038" y="50362"/>
                  </a:moveTo>
                  <a:lnTo>
                    <a:pt x="116257" y="50696"/>
                  </a:lnTo>
                  <a:lnTo>
                    <a:pt x="116476" y="51036"/>
                  </a:lnTo>
                  <a:lnTo>
                    <a:pt x="116695" y="51377"/>
                  </a:lnTo>
                  <a:lnTo>
                    <a:pt x="116902" y="51717"/>
                  </a:lnTo>
                  <a:lnTo>
                    <a:pt x="117115" y="52072"/>
                  </a:lnTo>
                  <a:lnTo>
                    <a:pt x="117317" y="52419"/>
                  </a:lnTo>
                  <a:lnTo>
                    <a:pt x="117518" y="52781"/>
                  </a:lnTo>
                  <a:lnTo>
                    <a:pt x="117719" y="53135"/>
                  </a:lnTo>
                  <a:lnTo>
                    <a:pt x="117915" y="53497"/>
                  </a:lnTo>
                  <a:lnTo>
                    <a:pt x="118104" y="53865"/>
                  </a:lnTo>
                  <a:lnTo>
                    <a:pt x="118294" y="54233"/>
                  </a:lnTo>
                  <a:lnTo>
                    <a:pt x="118477" y="54609"/>
                  </a:lnTo>
                  <a:lnTo>
                    <a:pt x="118661" y="54977"/>
                  </a:lnTo>
                  <a:lnTo>
                    <a:pt x="118839" y="55359"/>
                  </a:lnTo>
                  <a:lnTo>
                    <a:pt x="119010" y="55742"/>
                  </a:lnTo>
                  <a:lnTo>
                    <a:pt x="119182" y="56124"/>
                  </a:lnTo>
                  <a:lnTo>
                    <a:pt x="119354" y="56513"/>
                  </a:lnTo>
                  <a:lnTo>
                    <a:pt x="119520" y="56902"/>
                  </a:lnTo>
                  <a:lnTo>
                    <a:pt x="119680" y="57298"/>
                  </a:lnTo>
                  <a:lnTo>
                    <a:pt x="119839" y="57695"/>
                  </a:lnTo>
                  <a:lnTo>
                    <a:pt x="119993" y="58091"/>
                  </a:lnTo>
                  <a:lnTo>
                    <a:pt x="120147" y="58494"/>
                  </a:lnTo>
                  <a:lnTo>
                    <a:pt x="120301" y="58897"/>
                  </a:lnTo>
                  <a:lnTo>
                    <a:pt x="120443" y="59300"/>
                  </a:lnTo>
                  <a:lnTo>
                    <a:pt x="120592" y="59710"/>
                  </a:lnTo>
                  <a:lnTo>
                    <a:pt x="120728" y="60120"/>
                  </a:lnTo>
                  <a:lnTo>
                    <a:pt x="121000" y="60954"/>
                  </a:lnTo>
                  <a:lnTo>
                    <a:pt x="121261" y="61795"/>
                  </a:lnTo>
                  <a:lnTo>
                    <a:pt x="121515" y="62643"/>
                  </a:lnTo>
                  <a:lnTo>
                    <a:pt x="121468" y="62650"/>
                  </a:lnTo>
                  <a:lnTo>
                    <a:pt x="121444" y="62650"/>
                  </a:lnTo>
                  <a:lnTo>
                    <a:pt x="121421" y="62664"/>
                  </a:lnTo>
                  <a:lnTo>
                    <a:pt x="119751" y="63477"/>
                  </a:lnTo>
                  <a:lnTo>
                    <a:pt x="118910" y="63894"/>
                  </a:lnTo>
                  <a:lnTo>
                    <a:pt x="118069" y="64318"/>
                  </a:lnTo>
                  <a:lnTo>
                    <a:pt x="117234" y="64756"/>
                  </a:lnTo>
                  <a:lnTo>
                    <a:pt x="116819" y="64978"/>
                  </a:lnTo>
                  <a:lnTo>
                    <a:pt x="116405" y="65201"/>
                  </a:lnTo>
                  <a:lnTo>
                    <a:pt x="115990" y="65430"/>
                  </a:lnTo>
                  <a:lnTo>
                    <a:pt x="115582" y="65666"/>
                  </a:lnTo>
                  <a:lnTo>
                    <a:pt x="115179" y="65903"/>
                  </a:lnTo>
                  <a:lnTo>
                    <a:pt x="114776" y="66146"/>
                  </a:lnTo>
                  <a:lnTo>
                    <a:pt x="114599" y="65486"/>
                  </a:lnTo>
                  <a:lnTo>
                    <a:pt x="114409" y="64832"/>
                  </a:lnTo>
                  <a:lnTo>
                    <a:pt x="114214" y="64179"/>
                  </a:lnTo>
                  <a:lnTo>
                    <a:pt x="114012" y="63540"/>
                  </a:lnTo>
                  <a:lnTo>
                    <a:pt x="113793" y="62900"/>
                  </a:lnTo>
                  <a:lnTo>
                    <a:pt x="113574" y="62268"/>
                  </a:lnTo>
                  <a:lnTo>
                    <a:pt x="113337" y="61635"/>
                  </a:lnTo>
                  <a:lnTo>
                    <a:pt x="113095" y="61017"/>
                  </a:lnTo>
                  <a:lnTo>
                    <a:pt x="112846" y="60398"/>
                  </a:lnTo>
                  <a:lnTo>
                    <a:pt x="112585" y="59794"/>
                  </a:lnTo>
                  <a:lnTo>
                    <a:pt x="112313" y="59189"/>
                  </a:lnTo>
                  <a:lnTo>
                    <a:pt x="112029" y="58598"/>
                  </a:lnTo>
                  <a:lnTo>
                    <a:pt x="111738" y="58007"/>
                  </a:lnTo>
                  <a:lnTo>
                    <a:pt x="111436" y="57430"/>
                  </a:lnTo>
                  <a:lnTo>
                    <a:pt x="111123" y="56854"/>
                  </a:lnTo>
                  <a:lnTo>
                    <a:pt x="110803" y="56291"/>
                  </a:lnTo>
                  <a:lnTo>
                    <a:pt x="111075" y="56006"/>
                  </a:lnTo>
                  <a:lnTo>
                    <a:pt x="111342" y="55714"/>
                  </a:lnTo>
                  <a:lnTo>
                    <a:pt x="111608" y="55415"/>
                  </a:lnTo>
                  <a:lnTo>
                    <a:pt x="111869" y="55116"/>
                  </a:lnTo>
                  <a:lnTo>
                    <a:pt x="112899" y="53921"/>
                  </a:lnTo>
                  <a:lnTo>
                    <a:pt x="114468" y="52148"/>
                  </a:lnTo>
                  <a:lnTo>
                    <a:pt x="116038" y="50362"/>
                  </a:lnTo>
                  <a:close/>
                  <a:moveTo>
                    <a:pt x="5099" y="57952"/>
                  </a:moveTo>
                  <a:lnTo>
                    <a:pt x="5395" y="58237"/>
                  </a:lnTo>
                  <a:lnTo>
                    <a:pt x="5697" y="58508"/>
                  </a:lnTo>
                  <a:lnTo>
                    <a:pt x="6005" y="58786"/>
                  </a:lnTo>
                  <a:lnTo>
                    <a:pt x="6313" y="59057"/>
                  </a:lnTo>
                  <a:lnTo>
                    <a:pt x="6621" y="59321"/>
                  </a:lnTo>
                  <a:lnTo>
                    <a:pt x="6934" y="59585"/>
                  </a:lnTo>
                  <a:lnTo>
                    <a:pt x="7568" y="60106"/>
                  </a:lnTo>
                  <a:lnTo>
                    <a:pt x="8214" y="60614"/>
                  </a:lnTo>
                  <a:lnTo>
                    <a:pt x="8853" y="61114"/>
                  </a:lnTo>
                  <a:lnTo>
                    <a:pt x="9504" y="61601"/>
                  </a:lnTo>
                  <a:lnTo>
                    <a:pt x="10150" y="62087"/>
                  </a:lnTo>
                  <a:lnTo>
                    <a:pt x="9925" y="62650"/>
                  </a:lnTo>
                  <a:lnTo>
                    <a:pt x="9712" y="63220"/>
                  </a:lnTo>
                  <a:lnTo>
                    <a:pt x="9504" y="63790"/>
                  </a:lnTo>
                  <a:lnTo>
                    <a:pt x="9309" y="64360"/>
                  </a:lnTo>
                  <a:lnTo>
                    <a:pt x="9125" y="64937"/>
                  </a:lnTo>
                  <a:lnTo>
                    <a:pt x="8948" y="65507"/>
                  </a:lnTo>
                  <a:lnTo>
                    <a:pt x="8782" y="66083"/>
                  </a:lnTo>
                  <a:lnTo>
                    <a:pt x="8628" y="66660"/>
                  </a:lnTo>
                  <a:lnTo>
                    <a:pt x="8480" y="67230"/>
                  </a:lnTo>
                  <a:lnTo>
                    <a:pt x="8344" y="67807"/>
                  </a:lnTo>
                  <a:lnTo>
                    <a:pt x="8219" y="68370"/>
                  </a:lnTo>
                  <a:lnTo>
                    <a:pt x="8101" y="68940"/>
                  </a:lnTo>
                  <a:lnTo>
                    <a:pt x="7994" y="69496"/>
                  </a:lnTo>
                  <a:lnTo>
                    <a:pt x="7900" y="70052"/>
                  </a:lnTo>
                  <a:lnTo>
                    <a:pt x="7811" y="70601"/>
                  </a:lnTo>
                  <a:lnTo>
                    <a:pt x="7734" y="71143"/>
                  </a:lnTo>
                  <a:lnTo>
                    <a:pt x="7106" y="70949"/>
                  </a:lnTo>
                  <a:lnTo>
                    <a:pt x="6478" y="70754"/>
                  </a:lnTo>
                  <a:lnTo>
                    <a:pt x="5851" y="70566"/>
                  </a:lnTo>
                  <a:lnTo>
                    <a:pt x="5223" y="70386"/>
                  </a:lnTo>
                  <a:lnTo>
                    <a:pt x="4589" y="70205"/>
                  </a:lnTo>
                  <a:lnTo>
                    <a:pt x="3962" y="70038"/>
                  </a:lnTo>
                  <a:lnTo>
                    <a:pt x="3328" y="69871"/>
                  </a:lnTo>
                  <a:lnTo>
                    <a:pt x="2694" y="69712"/>
                  </a:lnTo>
                  <a:lnTo>
                    <a:pt x="2783" y="68933"/>
                  </a:lnTo>
                  <a:lnTo>
                    <a:pt x="2884" y="68162"/>
                  </a:lnTo>
                  <a:lnTo>
                    <a:pt x="2985" y="67397"/>
                  </a:lnTo>
                  <a:lnTo>
                    <a:pt x="3103" y="66633"/>
                  </a:lnTo>
                  <a:lnTo>
                    <a:pt x="3221" y="65875"/>
                  </a:lnTo>
                  <a:lnTo>
                    <a:pt x="3352" y="65124"/>
                  </a:lnTo>
                  <a:lnTo>
                    <a:pt x="3488" y="64381"/>
                  </a:lnTo>
                  <a:lnTo>
                    <a:pt x="3636" y="63637"/>
                  </a:lnTo>
                  <a:lnTo>
                    <a:pt x="3790" y="62907"/>
                  </a:lnTo>
                  <a:lnTo>
                    <a:pt x="3950" y="62177"/>
                  </a:lnTo>
                  <a:lnTo>
                    <a:pt x="4122" y="61455"/>
                  </a:lnTo>
                  <a:lnTo>
                    <a:pt x="4299" y="60739"/>
                  </a:lnTo>
                  <a:lnTo>
                    <a:pt x="4483" y="60030"/>
                  </a:lnTo>
                  <a:lnTo>
                    <a:pt x="4678" y="59335"/>
                  </a:lnTo>
                  <a:lnTo>
                    <a:pt x="4885" y="58640"/>
                  </a:lnTo>
                  <a:lnTo>
                    <a:pt x="5099" y="57952"/>
                  </a:lnTo>
                  <a:close/>
                  <a:moveTo>
                    <a:pt x="121823" y="63734"/>
                  </a:moveTo>
                  <a:lnTo>
                    <a:pt x="122054" y="64638"/>
                  </a:lnTo>
                  <a:lnTo>
                    <a:pt x="122273" y="65548"/>
                  </a:lnTo>
                  <a:lnTo>
                    <a:pt x="122486" y="66473"/>
                  </a:lnTo>
                  <a:lnTo>
                    <a:pt x="122682" y="67397"/>
                  </a:lnTo>
                  <a:lnTo>
                    <a:pt x="122865" y="68335"/>
                  </a:lnTo>
                  <a:lnTo>
                    <a:pt x="123043" y="69281"/>
                  </a:lnTo>
                  <a:lnTo>
                    <a:pt x="123209" y="70233"/>
                  </a:lnTo>
                  <a:lnTo>
                    <a:pt x="123357" y="71185"/>
                  </a:lnTo>
                  <a:lnTo>
                    <a:pt x="123499" y="72151"/>
                  </a:lnTo>
                  <a:lnTo>
                    <a:pt x="123635" y="73117"/>
                  </a:lnTo>
                  <a:lnTo>
                    <a:pt x="123754" y="74090"/>
                  </a:lnTo>
                  <a:lnTo>
                    <a:pt x="123866" y="75063"/>
                  </a:lnTo>
                  <a:lnTo>
                    <a:pt x="123967" y="76043"/>
                  </a:lnTo>
                  <a:lnTo>
                    <a:pt x="124062" y="77030"/>
                  </a:lnTo>
                  <a:lnTo>
                    <a:pt x="124139" y="78017"/>
                  </a:lnTo>
                  <a:lnTo>
                    <a:pt x="124216" y="79004"/>
                  </a:lnTo>
                  <a:lnTo>
                    <a:pt x="122386" y="79303"/>
                  </a:lnTo>
                  <a:lnTo>
                    <a:pt x="121468" y="79463"/>
                  </a:lnTo>
                  <a:lnTo>
                    <a:pt x="120556" y="79630"/>
                  </a:lnTo>
                  <a:lnTo>
                    <a:pt x="120100" y="79720"/>
                  </a:lnTo>
                  <a:lnTo>
                    <a:pt x="119644" y="79817"/>
                  </a:lnTo>
                  <a:lnTo>
                    <a:pt x="119194" y="79914"/>
                  </a:lnTo>
                  <a:lnTo>
                    <a:pt x="118744" y="80026"/>
                  </a:lnTo>
                  <a:lnTo>
                    <a:pt x="118300" y="80137"/>
                  </a:lnTo>
                  <a:lnTo>
                    <a:pt x="117856" y="80262"/>
                  </a:lnTo>
                  <a:lnTo>
                    <a:pt x="117412" y="80387"/>
                  </a:lnTo>
                  <a:lnTo>
                    <a:pt x="116973" y="80526"/>
                  </a:lnTo>
                  <a:lnTo>
                    <a:pt x="116873" y="79421"/>
                  </a:lnTo>
                  <a:lnTo>
                    <a:pt x="116772" y="78323"/>
                  </a:lnTo>
                  <a:lnTo>
                    <a:pt x="116665" y="77239"/>
                  </a:lnTo>
                  <a:lnTo>
                    <a:pt x="116547" y="76168"/>
                  </a:lnTo>
                  <a:lnTo>
                    <a:pt x="116428" y="75091"/>
                  </a:lnTo>
                  <a:lnTo>
                    <a:pt x="116363" y="74556"/>
                  </a:lnTo>
                  <a:lnTo>
                    <a:pt x="116292" y="74021"/>
                  </a:lnTo>
                  <a:lnTo>
                    <a:pt x="116215" y="73479"/>
                  </a:lnTo>
                  <a:lnTo>
                    <a:pt x="116138" y="72943"/>
                  </a:lnTo>
                  <a:lnTo>
                    <a:pt x="116061" y="72408"/>
                  </a:lnTo>
                  <a:lnTo>
                    <a:pt x="115973" y="71880"/>
                  </a:lnTo>
                  <a:lnTo>
                    <a:pt x="115884" y="71345"/>
                  </a:lnTo>
                  <a:lnTo>
                    <a:pt x="115795" y="70817"/>
                  </a:lnTo>
                  <a:lnTo>
                    <a:pt x="115694" y="70281"/>
                  </a:lnTo>
                  <a:lnTo>
                    <a:pt x="115594" y="69753"/>
                  </a:lnTo>
                  <a:lnTo>
                    <a:pt x="115487" y="69225"/>
                  </a:lnTo>
                  <a:lnTo>
                    <a:pt x="115380" y="68704"/>
                  </a:lnTo>
                  <a:lnTo>
                    <a:pt x="115268" y="68176"/>
                  </a:lnTo>
                  <a:lnTo>
                    <a:pt x="115149" y="67654"/>
                  </a:lnTo>
                  <a:lnTo>
                    <a:pt x="115570" y="67439"/>
                  </a:lnTo>
                  <a:lnTo>
                    <a:pt x="115996" y="67216"/>
                  </a:lnTo>
                  <a:lnTo>
                    <a:pt x="116417" y="66987"/>
                  </a:lnTo>
                  <a:lnTo>
                    <a:pt x="116837" y="66758"/>
                  </a:lnTo>
                  <a:lnTo>
                    <a:pt x="117263" y="66521"/>
                  </a:lnTo>
                  <a:lnTo>
                    <a:pt x="117678" y="66278"/>
                  </a:lnTo>
                  <a:lnTo>
                    <a:pt x="118519" y="65778"/>
                  </a:lnTo>
                  <a:lnTo>
                    <a:pt x="119348" y="65277"/>
                  </a:lnTo>
                  <a:lnTo>
                    <a:pt x="120177" y="64763"/>
                  </a:lnTo>
                  <a:lnTo>
                    <a:pt x="121811" y="63748"/>
                  </a:lnTo>
                  <a:lnTo>
                    <a:pt x="121823" y="63734"/>
                  </a:lnTo>
                  <a:close/>
                  <a:moveTo>
                    <a:pt x="2540" y="71261"/>
                  </a:moveTo>
                  <a:lnTo>
                    <a:pt x="3168" y="71414"/>
                  </a:lnTo>
                  <a:lnTo>
                    <a:pt x="3796" y="71567"/>
                  </a:lnTo>
                  <a:lnTo>
                    <a:pt x="4430" y="71706"/>
                  </a:lnTo>
                  <a:lnTo>
                    <a:pt x="5057" y="71845"/>
                  </a:lnTo>
                  <a:lnTo>
                    <a:pt x="5691" y="71977"/>
                  </a:lnTo>
                  <a:lnTo>
                    <a:pt x="6324" y="72095"/>
                  </a:lnTo>
                  <a:lnTo>
                    <a:pt x="6958" y="72221"/>
                  </a:lnTo>
                  <a:lnTo>
                    <a:pt x="7592" y="72332"/>
                  </a:lnTo>
                  <a:lnTo>
                    <a:pt x="7544" y="72860"/>
                  </a:lnTo>
                  <a:lnTo>
                    <a:pt x="7497" y="73388"/>
                  </a:lnTo>
                  <a:lnTo>
                    <a:pt x="7456" y="73916"/>
                  </a:lnTo>
                  <a:lnTo>
                    <a:pt x="7420" y="74445"/>
                  </a:lnTo>
                  <a:lnTo>
                    <a:pt x="7390" y="74980"/>
                  </a:lnTo>
                  <a:lnTo>
                    <a:pt x="7361" y="75508"/>
                  </a:lnTo>
                  <a:lnTo>
                    <a:pt x="7337" y="76043"/>
                  </a:lnTo>
                  <a:lnTo>
                    <a:pt x="7319" y="76571"/>
                  </a:lnTo>
                  <a:lnTo>
                    <a:pt x="7302" y="77107"/>
                  </a:lnTo>
                  <a:lnTo>
                    <a:pt x="7284" y="77642"/>
                  </a:lnTo>
                  <a:lnTo>
                    <a:pt x="7278" y="78177"/>
                  </a:lnTo>
                  <a:lnTo>
                    <a:pt x="7272" y="78712"/>
                  </a:lnTo>
                  <a:lnTo>
                    <a:pt x="7272" y="79789"/>
                  </a:lnTo>
                  <a:lnTo>
                    <a:pt x="7284" y="80860"/>
                  </a:lnTo>
                  <a:lnTo>
                    <a:pt x="7284" y="80860"/>
                  </a:lnTo>
                  <a:lnTo>
                    <a:pt x="6644" y="80804"/>
                  </a:lnTo>
                  <a:lnTo>
                    <a:pt x="6005" y="80749"/>
                  </a:lnTo>
                  <a:lnTo>
                    <a:pt x="5353" y="80707"/>
                  </a:lnTo>
                  <a:lnTo>
                    <a:pt x="4702" y="80679"/>
                  </a:lnTo>
                  <a:lnTo>
                    <a:pt x="4051" y="80658"/>
                  </a:lnTo>
                  <a:lnTo>
                    <a:pt x="3399" y="80658"/>
                  </a:lnTo>
                  <a:lnTo>
                    <a:pt x="3079" y="80665"/>
                  </a:lnTo>
                  <a:lnTo>
                    <a:pt x="2754" y="80672"/>
                  </a:lnTo>
                  <a:lnTo>
                    <a:pt x="2434" y="80693"/>
                  </a:lnTo>
                  <a:lnTo>
                    <a:pt x="2114" y="80707"/>
                  </a:lnTo>
                  <a:lnTo>
                    <a:pt x="2114" y="80707"/>
                  </a:lnTo>
                  <a:lnTo>
                    <a:pt x="2120" y="79511"/>
                  </a:lnTo>
                  <a:lnTo>
                    <a:pt x="2138" y="78316"/>
                  </a:lnTo>
                  <a:lnTo>
                    <a:pt x="2173" y="77127"/>
                  </a:lnTo>
                  <a:lnTo>
                    <a:pt x="2221" y="75939"/>
                  </a:lnTo>
                  <a:lnTo>
                    <a:pt x="2280" y="74764"/>
                  </a:lnTo>
                  <a:lnTo>
                    <a:pt x="2351" y="73590"/>
                  </a:lnTo>
                  <a:lnTo>
                    <a:pt x="2440" y="72422"/>
                  </a:lnTo>
                  <a:lnTo>
                    <a:pt x="2540" y="71261"/>
                  </a:lnTo>
                  <a:close/>
                  <a:moveTo>
                    <a:pt x="124293" y="80241"/>
                  </a:moveTo>
                  <a:lnTo>
                    <a:pt x="124328" y="80957"/>
                  </a:lnTo>
                  <a:lnTo>
                    <a:pt x="124364" y="81673"/>
                  </a:lnTo>
                  <a:lnTo>
                    <a:pt x="124393" y="82396"/>
                  </a:lnTo>
                  <a:lnTo>
                    <a:pt x="124417" y="83112"/>
                  </a:lnTo>
                  <a:lnTo>
                    <a:pt x="124441" y="83827"/>
                  </a:lnTo>
                  <a:lnTo>
                    <a:pt x="124458" y="84550"/>
                  </a:lnTo>
                  <a:lnTo>
                    <a:pt x="124470" y="85266"/>
                  </a:lnTo>
                  <a:lnTo>
                    <a:pt x="124476" y="85989"/>
                  </a:lnTo>
                  <a:lnTo>
                    <a:pt x="124482" y="86705"/>
                  </a:lnTo>
                  <a:lnTo>
                    <a:pt x="124482" y="87428"/>
                  </a:lnTo>
                  <a:lnTo>
                    <a:pt x="124476" y="88144"/>
                  </a:lnTo>
                  <a:lnTo>
                    <a:pt x="124464" y="88859"/>
                  </a:lnTo>
                  <a:lnTo>
                    <a:pt x="124453" y="89575"/>
                  </a:lnTo>
                  <a:lnTo>
                    <a:pt x="124441" y="90284"/>
                  </a:lnTo>
                  <a:lnTo>
                    <a:pt x="124417" y="91000"/>
                  </a:lnTo>
                  <a:lnTo>
                    <a:pt x="124393" y="91709"/>
                  </a:lnTo>
                  <a:lnTo>
                    <a:pt x="122516" y="91869"/>
                  </a:lnTo>
                  <a:lnTo>
                    <a:pt x="121569" y="91952"/>
                  </a:lnTo>
                  <a:lnTo>
                    <a:pt x="120627" y="92043"/>
                  </a:lnTo>
                  <a:lnTo>
                    <a:pt x="120639" y="91987"/>
                  </a:lnTo>
                  <a:lnTo>
                    <a:pt x="120645" y="91931"/>
                  </a:lnTo>
                  <a:lnTo>
                    <a:pt x="120645" y="91876"/>
                  </a:lnTo>
                  <a:lnTo>
                    <a:pt x="120645" y="91820"/>
                  </a:lnTo>
                  <a:lnTo>
                    <a:pt x="120633" y="91765"/>
                  </a:lnTo>
                  <a:lnTo>
                    <a:pt x="120615" y="91709"/>
                  </a:lnTo>
                  <a:lnTo>
                    <a:pt x="120592" y="91660"/>
                  </a:lnTo>
                  <a:lnTo>
                    <a:pt x="120568" y="91612"/>
                  </a:lnTo>
                  <a:lnTo>
                    <a:pt x="120532" y="91570"/>
                  </a:lnTo>
                  <a:lnTo>
                    <a:pt x="120497" y="91528"/>
                  </a:lnTo>
                  <a:lnTo>
                    <a:pt x="120455" y="91494"/>
                  </a:lnTo>
                  <a:lnTo>
                    <a:pt x="120408" y="91466"/>
                  </a:lnTo>
                  <a:lnTo>
                    <a:pt x="120361" y="91445"/>
                  </a:lnTo>
                  <a:lnTo>
                    <a:pt x="120307" y="91438"/>
                  </a:lnTo>
                  <a:lnTo>
                    <a:pt x="120248" y="91431"/>
                  </a:lnTo>
                  <a:lnTo>
                    <a:pt x="120189" y="91438"/>
                  </a:lnTo>
                  <a:lnTo>
                    <a:pt x="119881" y="91487"/>
                  </a:lnTo>
                  <a:lnTo>
                    <a:pt x="119573" y="91542"/>
                  </a:lnTo>
                  <a:lnTo>
                    <a:pt x="118951" y="91660"/>
                  </a:lnTo>
                  <a:lnTo>
                    <a:pt x="118329" y="91772"/>
                  </a:lnTo>
                  <a:lnTo>
                    <a:pt x="118021" y="91827"/>
                  </a:lnTo>
                  <a:lnTo>
                    <a:pt x="117708" y="91876"/>
                  </a:lnTo>
                  <a:lnTo>
                    <a:pt x="117660" y="90625"/>
                  </a:lnTo>
                  <a:lnTo>
                    <a:pt x="117607" y="89381"/>
                  </a:lnTo>
                  <a:lnTo>
                    <a:pt x="117548" y="88130"/>
                  </a:lnTo>
                  <a:lnTo>
                    <a:pt x="117477" y="86886"/>
                  </a:lnTo>
                  <a:lnTo>
                    <a:pt x="117394" y="85648"/>
                  </a:lnTo>
                  <a:lnTo>
                    <a:pt x="117305" y="84418"/>
                  </a:lnTo>
                  <a:lnTo>
                    <a:pt x="117216" y="83195"/>
                  </a:lnTo>
                  <a:lnTo>
                    <a:pt x="117115" y="81979"/>
                  </a:lnTo>
                  <a:lnTo>
                    <a:pt x="117565" y="81916"/>
                  </a:lnTo>
                  <a:lnTo>
                    <a:pt x="118016" y="81847"/>
                  </a:lnTo>
                  <a:lnTo>
                    <a:pt x="118466" y="81763"/>
                  </a:lnTo>
                  <a:lnTo>
                    <a:pt x="118910" y="81680"/>
                  </a:lnTo>
                  <a:lnTo>
                    <a:pt x="119360" y="81583"/>
                  </a:lnTo>
                  <a:lnTo>
                    <a:pt x="119810" y="81478"/>
                  </a:lnTo>
                  <a:lnTo>
                    <a:pt x="120260" y="81367"/>
                  </a:lnTo>
                  <a:lnTo>
                    <a:pt x="120710" y="81256"/>
                  </a:lnTo>
                  <a:lnTo>
                    <a:pt x="121610" y="81020"/>
                  </a:lnTo>
                  <a:lnTo>
                    <a:pt x="122510" y="80762"/>
                  </a:lnTo>
                  <a:lnTo>
                    <a:pt x="123398" y="80505"/>
                  </a:lnTo>
                  <a:lnTo>
                    <a:pt x="124293" y="80241"/>
                  </a:lnTo>
                  <a:close/>
                  <a:moveTo>
                    <a:pt x="7296" y="82006"/>
                  </a:moveTo>
                  <a:lnTo>
                    <a:pt x="7319" y="82611"/>
                  </a:lnTo>
                  <a:lnTo>
                    <a:pt x="7343" y="83216"/>
                  </a:lnTo>
                  <a:lnTo>
                    <a:pt x="7373" y="83827"/>
                  </a:lnTo>
                  <a:lnTo>
                    <a:pt x="7408" y="84432"/>
                  </a:lnTo>
                  <a:lnTo>
                    <a:pt x="7444" y="85037"/>
                  </a:lnTo>
                  <a:lnTo>
                    <a:pt x="7485" y="85648"/>
                  </a:lnTo>
                  <a:lnTo>
                    <a:pt x="7533" y="86253"/>
                  </a:lnTo>
                  <a:lnTo>
                    <a:pt x="7580" y="86858"/>
                  </a:lnTo>
                  <a:lnTo>
                    <a:pt x="7686" y="88074"/>
                  </a:lnTo>
                  <a:lnTo>
                    <a:pt x="7811" y="89290"/>
                  </a:lnTo>
                  <a:lnTo>
                    <a:pt x="7947" y="90507"/>
                  </a:lnTo>
                  <a:lnTo>
                    <a:pt x="8095" y="91723"/>
                  </a:lnTo>
                  <a:lnTo>
                    <a:pt x="7414" y="91897"/>
                  </a:lnTo>
                  <a:lnTo>
                    <a:pt x="6727" y="92070"/>
                  </a:lnTo>
                  <a:lnTo>
                    <a:pt x="6573" y="92077"/>
                  </a:lnTo>
                  <a:lnTo>
                    <a:pt x="6413" y="92084"/>
                  </a:lnTo>
                  <a:lnTo>
                    <a:pt x="6253" y="92098"/>
                  </a:lnTo>
                  <a:lnTo>
                    <a:pt x="6094" y="92112"/>
                  </a:lnTo>
                  <a:lnTo>
                    <a:pt x="5774" y="92161"/>
                  </a:lnTo>
                  <a:lnTo>
                    <a:pt x="5454" y="92223"/>
                  </a:lnTo>
                  <a:lnTo>
                    <a:pt x="5424" y="92203"/>
                  </a:lnTo>
                  <a:lnTo>
                    <a:pt x="5383" y="92189"/>
                  </a:lnTo>
                  <a:lnTo>
                    <a:pt x="5341" y="92175"/>
                  </a:lnTo>
                  <a:lnTo>
                    <a:pt x="5300" y="92168"/>
                  </a:lnTo>
                  <a:lnTo>
                    <a:pt x="5205" y="92168"/>
                  </a:lnTo>
                  <a:lnTo>
                    <a:pt x="5152" y="92182"/>
                  </a:lnTo>
                  <a:lnTo>
                    <a:pt x="5099" y="92196"/>
                  </a:lnTo>
                  <a:lnTo>
                    <a:pt x="4009" y="92585"/>
                  </a:lnTo>
                  <a:lnTo>
                    <a:pt x="3458" y="92772"/>
                  </a:lnTo>
                  <a:lnTo>
                    <a:pt x="2914" y="92946"/>
                  </a:lnTo>
                  <a:lnTo>
                    <a:pt x="2831" y="92988"/>
                  </a:lnTo>
                  <a:lnTo>
                    <a:pt x="2765" y="93030"/>
                  </a:lnTo>
                  <a:lnTo>
                    <a:pt x="2706" y="93078"/>
                  </a:lnTo>
                  <a:lnTo>
                    <a:pt x="2653" y="93127"/>
                  </a:lnTo>
                  <a:lnTo>
                    <a:pt x="2546" y="91772"/>
                  </a:lnTo>
                  <a:lnTo>
                    <a:pt x="2452" y="90409"/>
                  </a:lnTo>
                  <a:lnTo>
                    <a:pt x="2369" y="89047"/>
                  </a:lnTo>
                  <a:lnTo>
                    <a:pt x="2292" y="87671"/>
                  </a:lnTo>
                  <a:lnTo>
                    <a:pt x="2227" y="86302"/>
                  </a:lnTo>
                  <a:lnTo>
                    <a:pt x="2179" y="84926"/>
                  </a:lnTo>
                  <a:lnTo>
                    <a:pt x="2138" y="83549"/>
                  </a:lnTo>
                  <a:lnTo>
                    <a:pt x="2114" y="82173"/>
                  </a:lnTo>
                  <a:lnTo>
                    <a:pt x="2114" y="82173"/>
                  </a:lnTo>
                  <a:lnTo>
                    <a:pt x="2434" y="82194"/>
                  </a:lnTo>
                  <a:lnTo>
                    <a:pt x="2760" y="82208"/>
                  </a:lnTo>
                  <a:lnTo>
                    <a:pt x="3085" y="82215"/>
                  </a:lnTo>
                  <a:lnTo>
                    <a:pt x="3411" y="82222"/>
                  </a:lnTo>
                  <a:lnTo>
                    <a:pt x="3737" y="82222"/>
                  </a:lnTo>
                  <a:lnTo>
                    <a:pt x="4062" y="82215"/>
                  </a:lnTo>
                  <a:lnTo>
                    <a:pt x="4714" y="82201"/>
                  </a:lnTo>
                  <a:lnTo>
                    <a:pt x="5365" y="82166"/>
                  </a:lnTo>
                  <a:lnTo>
                    <a:pt x="6017" y="82118"/>
                  </a:lnTo>
                  <a:lnTo>
                    <a:pt x="6662" y="82069"/>
                  </a:lnTo>
                  <a:lnTo>
                    <a:pt x="7296" y="82006"/>
                  </a:lnTo>
                  <a:close/>
                  <a:moveTo>
                    <a:pt x="92724" y="29810"/>
                  </a:moveTo>
                  <a:lnTo>
                    <a:pt x="92724" y="31812"/>
                  </a:lnTo>
                  <a:lnTo>
                    <a:pt x="92735" y="33820"/>
                  </a:lnTo>
                  <a:lnTo>
                    <a:pt x="92753" y="35829"/>
                  </a:lnTo>
                  <a:lnTo>
                    <a:pt x="92777" y="37838"/>
                  </a:lnTo>
                  <a:lnTo>
                    <a:pt x="92806" y="39846"/>
                  </a:lnTo>
                  <a:lnTo>
                    <a:pt x="92836" y="41855"/>
                  </a:lnTo>
                  <a:lnTo>
                    <a:pt x="92877" y="43864"/>
                  </a:lnTo>
                  <a:lnTo>
                    <a:pt x="92925" y="45872"/>
                  </a:lnTo>
                  <a:lnTo>
                    <a:pt x="92972" y="47881"/>
                  </a:lnTo>
                  <a:lnTo>
                    <a:pt x="93026" y="49889"/>
                  </a:lnTo>
                  <a:lnTo>
                    <a:pt x="93138" y="53907"/>
                  </a:lnTo>
                  <a:lnTo>
                    <a:pt x="93256" y="57924"/>
                  </a:lnTo>
                  <a:lnTo>
                    <a:pt x="93387" y="61941"/>
                  </a:lnTo>
                  <a:lnTo>
                    <a:pt x="93511" y="65958"/>
                  </a:lnTo>
                  <a:lnTo>
                    <a:pt x="93630" y="69983"/>
                  </a:lnTo>
                  <a:lnTo>
                    <a:pt x="93742" y="74000"/>
                  </a:lnTo>
                  <a:lnTo>
                    <a:pt x="93795" y="76008"/>
                  </a:lnTo>
                  <a:lnTo>
                    <a:pt x="93843" y="78024"/>
                  </a:lnTo>
                  <a:lnTo>
                    <a:pt x="93884" y="80033"/>
                  </a:lnTo>
                  <a:lnTo>
                    <a:pt x="93926" y="82041"/>
                  </a:lnTo>
                  <a:lnTo>
                    <a:pt x="93961" y="84057"/>
                  </a:lnTo>
                  <a:lnTo>
                    <a:pt x="93991" y="86065"/>
                  </a:lnTo>
                  <a:lnTo>
                    <a:pt x="94009" y="88074"/>
                  </a:lnTo>
                  <a:lnTo>
                    <a:pt x="94026" y="90090"/>
                  </a:lnTo>
                  <a:lnTo>
                    <a:pt x="94032" y="92098"/>
                  </a:lnTo>
                  <a:lnTo>
                    <a:pt x="94038" y="94114"/>
                  </a:lnTo>
                  <a:lnTo>
                    <a:pt x="92125" y="94079"/>
                  </a:lnTo>
                  <a:lnTo>
                    <a:pt x="90219" y="94065"/>
                  </a:lnTo>
                  <a:lnTo>
                    <a:pt x="88306" y="94051"/>
                  </a:lnTo>
                  <a:lnTo>
                    <a:pt x="86393" y="94044"/>
                  </a:lnTo>
                  <a:lnTo>
                    <a:pt x="84480" y="94044"/>
                  </a:lnTo>
                  <a:lnTo>
                    <a:pt x="82574" y="94058"/>
                  </a:lnTo>
                  <a:lnTo>
                    <a:pt x="80661" y="94072"/>
                  </a:lnTo>
                  <a:lnTo>
                    <a:pt x="78748" y="94093"/>
                  </a:lnTo>
                  <a:lnTo>
                    <a:pt x="76835" y="94121"/>
                  </a:lnTo>
                  <a:lnTo>
                    <a:pt x="74923" y="94149"/>
                  </a:lnTo>
                  <a:lnTo>
                    <a:pt x="73010" y="94190"/>
                  </a:lnTo>
                  <a:lnTo>
                    <a:pt x="71097" y="94232"/>
                  </a:lnTo>
                  <a:lnTo>
                    <a:pt x="67272" y="94329"/>
                  </a:lnTo>
                  <a:lnTo>
                    <a:pt x="63446" y="94440"/>
                  </a:lnTo>
                  <a:lnTo>
                    <a:pt x="59621" y="94566"/>
                  </a:lnTo>
                  <a:lnTo>
                    <a:pt x="55795" y="94698"/>
                  </a:lnTo>
                  <a:lnTo>
                    <a:pt x="51976" y="94837"/>
                  </a:lnTo>
                  <a:lnTo>
                    <a:pt x="48150" y="94976"/>
                  </a:lnTo>
                  <a:lnTo>
                    <a:pt x="40505" y="95261"/>
                  </a:lnTo>
                  <a:lnTo>
                    <a:pt x="36686" y="95400"/>
                  </a:lnTo>
                  <a:lnTo>
                    <a:pt x="32872" y="95532"/>
                  </a:lnTo>
                  <a:lnTo>
                    <a:pt x="32759" y="95539"/>
                  </a:lnTo>
                  <a:lnTo>
                    <a:pt x="32653" y="95553"/>
                  </a:lnTo>
                  <a:lnTo>
                    <a:pt x="32552" y="95587"/>
                  </a:lnTo>
                  <a:lnTo>
                    <a:pt x="32463" y="95629"/>
                  </a:lnTo>
                  <a:lnTo>
                    <a:pt x="32380" y="95678"/>
                  </a:lnTo>
                  <a:lnTo>
                    <a:pt x="32303" y="95733"/>
                  </a:lnTo>
                  <a:lnTo>
                    <a:pt x="32226" y="95796"/>
                  </a:lnTo>
                  <a:lnTo>
                    <a:pt x="32161" y="95858"/>
                  </a:lnTo>
                  <a:lnTo>
                    <a:pt x="32161" y="95858"/>
                  </a:lnTo>
                  <a:lnTo>
                    <a:pt x="32292" y="94844"/>
                  </a:lnTo>
                  <a:lnTo>
                    <a:pt x="32410" y="93829"/>
                  </a:lnTo>
                  <a:lnTo>
                    <a:pt x="32523" y="92807"/>
                  </a:lnTo>
                  <a:lnTo>
                    <a:pt x="32623" y="91785"/>
                  </a:lnTo>
                  <a:lnTo>
                    <a:pt x="32718" y="90771"/>
                  </a:lnTo>
                  <a:lnTo>
                    <a:pt x="32801" y="89749"/>
                  </a:lnTo>
                  <a:lnTo>
                    <a:pt x="32884" y="88727"/>
                  </a:lnTo>
                  <a:lnTo>
                    <a:pt x="32955" y="87706"/>
                  </a:lnTo>
                  <a:lnTo>
                    <a:pt x="33020" y="86684"/>
                  </a:lnTo>
                  <a:lnTo>
                    <a:pt x="33079" y="85662"/>
                  </a:lnTo>
                  <a:lnTo>
                    <a:pt x="33127" y="84641"/>
                  </a:lnTo>
                  <a:lnTo>
                    <a:pt x="33174" y="83619"/>
                  </a:lnTo>
                  <a:lnTo>
                    <a:pt x="33215" y="82597"/>
                  </a:lnTo>
                  <a:lnTo>
                    <a:pt x="33245" y="81569"/>
                  </a:lnTo>
                  <a:lnTo>
                    <a:pt x="33275" y="80547"/>
                  </a:lnTo>
                  <a:lnTo>
                    <a:pt x="33298" y="79525"/>
                  </a:lnTo>
                  <a:lnTo>
                    <a:pt x="33316" y="78497"/>
                  </a:lnTo>
                  <a:lnTo>
                    <a:pt x="33328" y="77475"/>
                  </a:lnTo>
                  <a:lnTo>
                    <a:pt x="33340" y="76446"/>
                  </a:lnTo>
                  <a:lnTo>
                    <a:pt x="33340" y="75425"/>
                  </a:lnTo>
                  <a:lnTo>
                    <a:pt x="33340" y="74396"/>
                  </a:lnTo>
                  <a:lnTo>
                    <a:pt x="33340" y="73374"/>
                  </a:lnTo>
                  <a:lnTo>
                    <a:pt x="33316" y="71317"/>
                  </a:lnTo>
                  <a:lnTo>
                    <a:pt x="33286" y="69267"/>
                  </a:lnTo>
                  <a:lnTo>
                    <a:pt x="33245" y="67209"/>
                  </a:lnTo>
                  <a:lnTo>
                    <a:pt x="33192" y="65159"/>
                  </a:lnTo>
                  <a:lnTo>
                    <a:pt x="33138" y="63102"/>
                  </a:lnTo>
                  <a:lnTo>
                    <a:pt x="33073" y="61045"/>
                  </a:lnTo>
                  <a:lnTo>
                    <a:pt x="33008" y="58994"/>
                  </a:lnTo>
                  <a:lnTo>
                    <a:pt x="32878" y="54880"/>
                  </a:lnTo>
                  <a:lnTo>
                    <a:pt x="32813" y="52829"/>
                  </a:lnTo>
                  <a:lnTo>
                    <a:pt x="32753" y="50772"/>
                  </a:lnTo>
                  <a:lnTo>
                    <a:pt x="32706" y="48715"/>
                  </a:lnTo>
                  <a:lnTo>
                    <a:pt x="32665" y="46664"/>
                  </a:lnTo>
                  <a:lnTo>
                    <a:pt x="32629" y="44614"/>
                  </a:lnTo>
                  <a:lnTo>
                    <a:pt x="32611" y="42564"/>
                  </a:lnTo>
                  <a:lnTo>
                    <a:pt x="32605" y="41535"/>
                  </a:lnTo>
                  <a:lnTo>
                    <a:pt x="32605" y="40507"/>
                  </a:lnTo>
                  <a:lnTo>
                    <a:pt x="32605" y="39485"/>
                  </a:lnTo>
                  <a:lnTo>
                    <a:pt x="32611" y="38463"/>
                  </a:lnTo>
                  <a:lnTo>
                    <a:pt x="32629" y="37435"/>
                  </a:lnTo>
                  <a:lnTo>
                    <a:pt x="32641" y="36413"/>
                  </a:lnTo>
                  <a:lnTo>
                    <a:pt x="32665" y="35391"/>
                  </a:lnTo>
                  <a:lnTo>
                    <a:pt x="32694" y="34363"/>
                  </a:lnTo>
                  <a:lnTo>
                    <a:pt x="32724" y="33341"/>
                  </a:lnTo>
                  <a:lnTo>
                    <a:pt x="32765" y="32319"/>
                  </a:lnTo>
                  <a:lnTo>
                    <a:pt x="32807" y="31297"/>
                  </a:lnTo>
                  <a:lnTo>
                    <a:pt x="32860" y="30276"/>
                  </a:lnTo>
                  <a:lnTo>
                    <a:pt x="32925" y="30331"/>
                  </a:lnTo>
                  <a:lnTo>
                    <a:pt x="32996" y="30387"/>
                  </a:lnTo>
                  <a:lnTo>
                    <a:pt x="33073" y="30436"/>
                  </a:lnTo>
                  <a:lnTo>
                    <a:pt x="33150" y="30470"/>
                  </a:lnTo>
                  <a:lnTo>
                    <a:pt x="33233" y="30505"/>
                  </a:lnTo>
                  <a:lnTo>
                    <a:pt x="33322" y="30526"/>
                  </a:lnTo>
                  <a:lnTo>
                    <a:pt x="33417" y="30540"/>
                  </a:lnTo>
                  <a:lnTo>
                    <a:pt x="33511" y="30547"/>
                  </a:lnTo>
                  <a:lnTo>
                    <a:pt x="37248" y="30540"/>
                  </a:lnTo>
                  <a:lnTo>
                    <a:pt x="40985" y="30526"/>
                  </a:lnTo>
                  <a:lnTo>
                    <a:pt x="48458" y="30484"/>
                  </a:lnTo>
                  <a:lnTo>
                    <a:pt x="55931" y="30429"/>
                  </a:lnTo>
                  <a:lnTo>
                    <a:pt x="63405" y="30380"/>
                  </a:lnTo>
                  <a:lnTo>
                    <a:pt x="65229" y="30380"/>
                  </a:lnTo>
                  <a:lnTo>
                    <a:pt x="67053" y="30394"/>
                  </a:lnTo>
                  <a:lnTo>
                    <a:pt x="68882" y="30415"/>
                  </a:lnTo>
                  <a:lnTo>
                    <a:pt x="70718" y="30443"/>
                  </a:lnTo>
                  <a:lnTo>
                    <a:pt x="74401" y="30505"/>
                  </a:lnTo>
                  <a:lnTo>
                    <a:pt x="76243" y="30533"/>
                  </a:lnTo>
                  <a:lnTo>
                    <a:pt x="78085" y="30547"/>
                  </a:lnTo>
                  <a:lnTo>
                    <a:pt x="79927" y="30547"/>
                  </a:lnTo>
                  <a:lnTo>
                    <a:pt x="80850" y="30540"/>
                  </a:lnTo>
                  <a:lnTo>
                    <a:pt x="81768" y="30533"/>
                  </a:lnTo>
                  <a:lnTo>
                    <a:pt x="82686" y="30512"/>
                  </a:lnTo>
                  <a:lnTo>
                    <a:pt x="83610" y="30491"/>
                  </a:lnTo>
                  <a:lnTo>
                    <a:pt x="84528" y="30463"/>
                  </a:lnTo>
                  <a:lnTo>
                    <a:pt x="85440" y="30422"/>
                  </a:lnTo>
                  <a:lnTo>
                    <a:pt x="86358" y="30380"/>
                  </a:lnTo>
                  <a:lnTo>
                    <a:pt x="87270" y="30324"/>
                  </a:lnTo>
                  <a:lnTo>
                    <a:pt x="88187" y="30262"/>
                  </a:lnTo>
                  <a:lnTo>
                    <a:pt x="89093" y="30192"/>
                  </a:lnTo>
                  <a:lnTo>
                    <a:pt x="90005" y="30116"/>
                  </a:lnTo>
                  <a:lnTo>
                    <a:pt x="90911" y="30026"/>
                  </a:lnTo>
                  <a:lnTo>
                    <a:pt x="91817" y="29921"/>
                  </a:lnTo>
                  <a:lnTo>
                    <a:pt x="92724" y="29810"/>
                  </a:lnTo>
                  <a:close/>
                  <a:moveTo>
                    <a:pt x="8296" y="93308"/>
                  </a:moveTo>
                  <a:lnTo>
                    <a:pt x="8444" y="94336"/>
                  </a:lnTo>
                  <a:lnTo>
                    <a:pt x="8604" y="95358"/>
                  </a:lnTo>
                  <a:lnTo>
                    <a:pt x="8764" y="96380"/>
                  </a:lnTo>
                  <a:lnTo>
                    <a:pt x="8936" y="97401"/>
                  </a:lnTo>
                  <a:lnTo>
                    <a:pt x="9114" y="98423"/>
                  </a:lnTo>
                  <a:lnTo>
                    <a:pt x="9303" y="99438"/>
                  </a:lnTo>
                  <a:lnTo>
                    <a:pt x="9499" y="100452"/>
                  </a:lnTo>
                  <a:lnTo>
                    <a:pt x="9700" y="101460"/>
                  </a:lnTo>
                  <a:lnTo>
                    <a:pt x="8219" y="101724"/>
                  </a:lnTo>
                  <a:lnTo>
                    <a:pt x="7467" y="101863"/>
                  </a:lnTo>
                  <a:lnTo>
                    <a:pt x="6721" y="102016"/>
                  </a:lnTo>
                  <a:lnTo>
                    <a:pt x="6354" y="102100"/>
                  </a:lnTo>
                  <a:lnTo>
                    <a:pt x="5981" y="102190"/>
                  </a:lnTo>
                  <a:lnTo>
                    <a:pt x="5614" y="102280"/>
                  </a:lnTo>
                  <a:lnTo>
                    <a:pt x="5247" y="102378"/>
                  </a:lnTo>
                  <a:lnTo>
                    <a:pt x="4885" y="102489"/>
                  </a:lnTo>
                  <a:lnTo>
                    <a:pt x="4530" y="102600"/>
                  </a:lnTo>
                  <a:lnTo>
                    <a:pt x="4175" y="102718"/>
                  </a:lnTo>
                  <a:lnTo>
                    <a:pt x="3825" y="102850"/>
                  </a:lnTo>
                  <a:lnTo>
                    <a:pt x="3796" y="102864"/>
                  </a:lnTo>
                  <a:lnTo>
                    <a:pt x="3766" y="102878"/>
                  </a:lnTo>
                  <a:lnTo>
                    <a:pt x="3707" y="102927"/>
                  </a:lnTo>
                  <a:lnTo>
                    <a:pt x="3571" y="101863"/>
                  </a:lnTo>
                  <a:lnTo>
                    <a:pt x="3441" y="100800"/>
                  </a:lnTo>
                  <a:lnTo>
                    <a:pt x="3310" y="99723"/>
                  </a:lnTo>
                  <a:lnTo>
                    <a:pt x="3192" y="98638"/>
                  </a:lnTo>
                  <a:lnTo>
                    <a:pt x="3073" y="97554"/>
                  </a:lnTo>
                  <a:lnTo>
                    <a:pt x="2961" y="96456"/>
                  </a:lnTo>
                  <a:lnTo>
                    <a:pt x="2854" y="95351"/>
                  </a:lnTo>
                  <a:lnTo>
                    <a:pt x="2760" y="94246"/>
                  </a:lnTo>
                  <a:lnTo>
                    <a:pt x="2801" y="94281"/>
                  </a:lnTo>
                  <a:lnTo>
                    <a:pt x="2854" y="94315"/>
                  </a:lnTo>
                  <a:lnTo>
                    <a:pt x="2908" y="94336"/>
                  </a:lnTo>
                  <a:lnTo>
                    <a:pt x="2967" y="94350"/>
                  </a:lnTo>
                  <a:lnTo>
                    <a:pt x="3026" y="94357"/>
                  </a:lnTo>
                  <a:lnTo>
                    <a:pt x="3091" y="94357"/>
                  </a:lnTo>
                  <a:lnTo>
                    <a:pt x="3162" y="94343"/>
                  </a:lnTo>
                  <a:lnTo>
                    <a:pt x="3233" y="94322"/>
                  </a:lnTo>
                  <a:lnTo>
                    <a:pt x="3446" y="94246"/>
                  </a:lnTo>
                  <a:lnTo>
                    <a:pt x="3666" y="94169"/>
                  </a:lnTo>
                  <a:lnTo>
                    <a:pt x="3879" y="94100"/>
                  </a:lnTo>
                  <a:lnTo>
                    <a:pt x="4092" y="94017"/>
                  </a:lnTo>
                  <a:lnTo>
                    <a:pt x="4157" y="94058"/>
                  </a:lnTo>
                  <a:lnTo>
                    <a:pt x="4222" y="94093"/>
                  </a:lnTo>
                  <a:lnTo>
                    <a:pt x="4293" y="94114"/>
                  </a:lnTo>
                  <a:lnTo>
                    <a:pt x="4376" y="94128"/>
                  </a:lnTo>
                  <a:lnTo>
                    <a:pt x="4743" y="94162"/>
                  </a:lnTo>
                  <a:lnTo>
                    <a:pt x="5116" y="94204"/>
                  </a:lnTo>
                  <a:lnTo>
                    <a:pt x="5869" y="94295"/>
                  </a:lnTo>
                  <a:lnTo>
                    <a:pt x="5945" y="94295"/>
                  </a:lnTo>
                  <a:lnTo>
                    <a:pt x="6011" y="94288"/>
                  </a:lnTo>
                  <a:lnTo>
                    <a:pt x="6076" y="94267"/>
                  </a:lnTo>
                  <a:lnTo>
                    <a:pt x="6135" y="94239"/>
                  </a:lnTo>
                  <a:lnTo>
                    <a:pt x="6194" y="94197"/>
                  </a:lnTo>
                  <a:lnTo>
                    <a:pt x="6242" y="94149"/>
                  </a:lnTo>
                  <a:lnTo>
                    <a:pt x="6289" y="94100"/>
                  </a:lnTo>
                  <a:lnTo>
                    <a:pt x="6324" y="94037"/>
                  </a:lnTo>
                  <a:lnTo>
                    <a:pt x="6360" y="93975"/>
                  </a:lnTo>
                  <a:lnTo>
                    <a:pt x="6390" y="93905"/>
                  </a:lnTo>
                  <a:lnTo>
                    <a:pt x="6413" y="93829"/>
                  </a:lnTo>
                  <a:lnTo>
                    <a:pt x="6431" y="93759"/>
                  </a:lnTo>
                  <a:lnTo>
                    <a:pt x="6443" y="93683"/>
                  </a:lnTo>
                  <a:lnTo>
                    <a:pt x="6449" y="93600"/>
                  </a:lnTo>
                  <a:lnTo>
                    <a:pt x="6449" y="93523"/>
                  </a:lnTo>
                  <a:lnTo>
                    <a:pt x="6449" y="93447"/>
                  </a:lnTo>
                  <a:lnTo>
                    <a:pt x="6668" y="93412"/>
                  </a:lnTo>
                  <a:lnTo>
                    <a:pt x="6893" y="93384"/>
                  </a:lnTo>
                  <a:lnTo>
                    <a:pt x="7118" y="93356"/>
                  </a:lnTo>
                  <a:lnTo>
                    <a:pt x="7349" y="93342"/>
                  </a:lnTo>
                  <a:lnTo>
                    <a:pt x="7580" y="93328"/>
                  </a:lnTo>
                  <a:lnTo>
                    <a:pt x="7817" y="93315"/>
                  </a:lnTo>
                  <a:lnTo>
                    <a:pt x="8296" y="93308"/>
                  </a:lnTo>
                  <a:close/>
                  <a:moveTo>
                    <a:pt x="118454" y="92891"/>
                  </a:moveTo>
                  <a:lnTo>
                    <a:pt x="118448" y="92960"/>
                  </a:lnTo>
                  <a:lnTo>
                    <a:pt x="118454" y="93037"/>
                  </a:lnTo>
                  <a:lnTo>
                    <a:pt x="118460" y="93106"/>
                  </a:lnTo>
                  <a:lnTo>
                    <a:pt x="118472" y="93176"/>
                  </a:lnTo>
                  <a:lnTo>
                    <a:pt x="118495" y="93245"/>
                  </a:lnTo>
                  <a:lnTo>
                    <a:pt x="118513" y="93315"/>
                  </a:lnTo>
                  <a:lnTo>
                    <a:pt x="118543" y="93370"/>
                  </a:lnTo>
                  <a:lnTo>
                    <a:pt x="118578" y="93433"/>
                  </a:lnTo>
                  <a:lnTo>
                    <a:pt x="118620" y="93481"/>
                  </a:lnTo>
                  <a:lnTo>
                    <a:pt x="118661" y="93530"/>
                  </a:lnTo>
                  <a:lnTo>
                    <a:pt x="118708" y="93565"/>
                  </a:lnTo>
                  <a:lnTo>
                    <a:pt x="118762" y="93600"/>
                  </a:lnTo>
                  <a:lnTo>
                    <a:pt x="118821" y="93620"/>
                  </a:lnTo>
                  <a:lnTo>
                    <a:pt x="118886" y="93641"/>
                  </a:lnTo>
                  <a:lnTo>
                    <a:pt x="118957" y="93648"/>
                  </a:lnTo>
                  <a:lnTo>
                    <a:pt x="119034" y="93641"/>
                  </a:lnTo>
                  <a:lnTo>
                    <a:pt x="120361" y="93467"/>
                  </a:lnTo>
                  <a:lnTo>
                    <a:pt x="121693" y="93294"/>
                  </a:lnTo>
                  <a:lnTo>
                    <a:pt x="123025" y="93120"/>
                  </a:lnTo>
                  <a:lnTo>
                    <a:pt x="124352" y="92932"/>
                  </a:lnTo>
                  <a:lnTo>
                    <a:pt x="124287" y="94295"/>
                  </a:lnTo>
                  <a:lnTo>
                    <a:pt x="124210" y="95643"/>
                  </a:lnTo>
                  <a:lnTo>
                    <a:pt x="124121" y="96984"/>
                  </a:lnTo>
                  <a:lnTo>
                    <a:pt x="124020" y="98319"/>
                  </a:lnTo>
                  <a:lnTo>
                    <a:pt x="123908" y="99639"/>
                  </a:lnTo>
                  <a:lnTo>
                    <a:pt x="123789" y="100946"/>
                  </a:lnTo>
                  <a:lnTo>
                    <a:pt x="123659" y="102239"/>
                  </a:lnTo>
                  <a:lnTo>
                    <a:pt x="123517" y="103511"/>
                  </a:lnTo>
                  <a:lnTo>
                    <a:pt x="122031" y="103260"/>
                  </a:lnTo>
                  <a:lnTo>
                    <a:pt x="121284" y="103135"/>
                  </a:lnTo>
                  <a:lnTo>
                    <a:pt x="120544" y="103010"/>
                  </a:lnTo>
                  <a:lnTo>
                    <a:pt x="119798" y="102899"/>
                  </a:lnTo>
                  <a:lnTo>
                    <a:pt x="119052" y="102795"/>
                  </a:lnTo>
                  <a:lnTo>
                    <a:pt x="118306" y="102711"/>
                  </a:lnTo>
                  <a:lnTo>
                    <a:pt x="117939" y="102670"/>
                  </a:lnTo>
                  <a:lnTo>
                    <a:pt x="117565" y="102635"/>
                  </a:lnTo>
                  <a:lnTo>
                    <a:pt x="117601" y="102051"/>
                  </a:lnTo>
                  <a:lnTo>
                    <a:pt x="117637" y="101460"/>
                  </a:lnTo>
                  <a:lnTo>
                    <a:pt x="117666" y="100869"/>
                  </a:lnTo>
                  <a:lnTo>
                    <a:pt x="117690" y="100272"/>
                  </a:lnTo>
                  <a:lnTo>
                    <a:pt x="117731" y="99090"/>
                  </a:lnTo>
                  <a:lnTo>
                    <a:pt x="117755" y="97902"/>
                  </a:lnTo>
                  <a:lnTo>
                    <a:pt x="117773" y="96706"/>
                  </a:lnTo>
                  <a:lnTo>
                    <a:pt x="117773" y="95518"/>
                  </a:lnTo>
                  <a:lnTo>
                    <a:pt x="117767" y="94322"/>
                  </a:lnTo>
                  <a:lnTo>
                    <a:pt x="117743" y="93127"/>
                  </a:lnTo>
                  <a:lnTo>
                    <a:pt x="117921" y="93064"/>
                  </a:lnTo>
                  <a:lnTo>
                    <a:pt x="118093" y="93002"/>
                  </a:lnTo>
                  <a:lnTo>
                    <a:pt x="118454" y="92891"/>
                  </a:lnTo>
                  <a:close/>
                  <a:moveTo>
                    <a:pt x="78938" y="98562"/>
                  </a:moveTo>
                  <a:lnTo>
                    <a:pt x="79115" y="98729"/>
                  </a:lnTo>
                  <a:lnTo>
                    <a:pt x="79281" y="98903"/>
                  </a:lnTo>
                  <a:lnTo>
                    <a:pt x="79453" y="99083"/>
                  </a:lnTo>
                  <a:lnTo>
                    <a:pt x="79613" y="99257"/>
                  </a:lnTo>
                  <a:lnTo>
                    <a:pt x="79778" y="99438"/>
                  </a:lnTo>
                  <a:lnTo>
                    <a:pt x="79932" y="99625"/>
                  </a:lnTo>
                  <a:lnTo>
                    <a:pt x="80092" y="99813"/>
                  </a:lnTo>
                  <a:lnTo>
                    <a:pt x="80240" y="100001"/>
                  </a:lnTo>
                  <a:lnTo>
                    <a:pt x="80536" y="100383"/>
                  </a:lnTo>
                  <a:lnTo>
                    <a:pt x="80827" y="100779"/>
                  </a:lnTo>
                  <a:lnTo>
                    <a:pt x="81099" y="101189"/>
                  </a:lnTo>
                  <a:lnTo>
                    <a:pt x="81366" y="101606"/>
                  </a:lnTo>
                  <a:lnTo>
                    <a:pt x="81620" y="102030"/>
                  </a:lnTo>
                  <a:lnTo>
                    <a:pt x="81863" y="102461"/>
                  </a:lnTo>
                  <a:lnTo>
                    <a:pt x="82094" y="102906"/>
                  </a:lnTo>
                  <a:lnTo>
                    <a:pt x="82319" y="103358"/>
                  </a:lnTo>
                  <a:lnTo>
                    <a:pt x="82538" y="103809"/>
                  </a:lnTo>
                  <a:lnTo>
                    <a:pt x="82745" y="104282"/>
                  </a:lnTo>
                  <a:lnTo>
                    <a:pt x="82941" y="104755"/>
                  </a:lnTo>
                  <a:lnTo>
                    <a:pt x="83130" y="105234"/>
                  </a:lnTo>
                  <a:lnTo>
                    <a:pt x="81821" y="105846"/>
                  </a:lnTo>
                  <a:lnTo>
                    <a:pt x="80507" y="106451"/>
                  </a:lnTo>
                  <a:lnTo>
                    <a:pt x="79850" y="106749"/>
                  </a:lnTo>
                  <a:lnTo>
                    <a:pt x="79186" y="107041"/>
                  </a:lnTo>
                  <a:lnTo>
                    <a:pt x="78523" y="107333"/>
                  </a:lnTo>
                  <a:lnTo>
                    <a:pt x="77860" y="107618"/>
                  </a:lnTo>
                  <a:lnTo>
                    <a:pt x="77653" y="107340"/>
                  </a:lnTo>
                  <a:lnTo>
                    <a:pt x="77439" y="107076"/>
                  </a:lnTo>
                  <a:lnTo>
                    <a:pt x="77220" y="106819"/>
                  </a:lnTo>
                  <a:lnTo>
                    <a:pt x="76989" y="106569"/>
                  </a:lnTo>
                  <a:lnTo>
                    <a:pt x="76752" y="106325"/>
                  </a:lnTo>
                  <a:lnTo>
                    <a:pt x="76504" y="106096"/>
                  </a:lnTo>
                  <a:lnTo>
                    <a:pt x="76249" y="105867"/>
                  </a:lnTo>
                  <a:lnTo>
                    <a:pt x="75983" y="105658"/>
                  </a:lnTo>
                  <a:lnTo>
                    <a:pt x="76237" y="105255"/>
                  </a:lnTo>
                  <a:lnTo>
                    <a:pt x="76480" y="104852"/>
                  </a:lnTo>
                  <a:lnTo>
                    <a:pt x="76711" y="104442"/>
                  </a:lnTo>
                  <a:lnTo>
                    <a:pt x="76942" y="104025"/>
                  </a:lnTo>
                  <a:lnTo>
                    <a:pt x="77161" y="103601"/>
                  </a:lnTo>
                  <a:lnTo>
                    <a:pt x="77368" y="103177"/>
                  </a:lnTo>
                  <a:lnTo>
                    <a:pt x="77570" y="102739"/>
                  </a:lnTo>
                  <a:lnTo>
                    <a:pt x="77759" y="102294"/>
                  </a:lnTo>
                  <a:lnTo>
                    <a:pt x="77943" y="101849"/>
                  </a:lnTo>
                  <a:lnTo>
                    <a:pt x="78114" y="101391"/>
                  </a:lnTo>
                  <a:lnTo>
                    <a:pt x="78280" y="100932"/>
                  </a:lnTo>
                  <a:lnTo>
                    <a:pt x="78428" y="100473"/>
                  </a:lnTo>
                  <a:lnTo>
                    <a:pt x="78576" y="100001"/>
                  </a:lnTo>
                  <a:lnTo>
                    <a:pt x="78707" y="99528"/>
                  </a:lnTo>
                  <a:lnTo>
                    <a:pt x="78831" y="99049"/>
                  </a:lnTo>
                  <a:lnTo>
                    <a:pt x="78938" y="98562"/>
                  </a:lnTo>
                  <a:close/>
                  <a:moveTo>
                    <a:pt x="49056" y="97867"/>
                  </a:moveTo>
                  <a:lnTo>
                    <a:pt x="49109" y="98360"/>
                  </a:lnTo>
                  <a:lnTo>
                    <a:pt x="49169" y="98854"/>
                  </a:lnTo>
                  <a:lnTo>
                    <a:pt x="49234" y="99340"/>
                  </a:lnTo>
                  <a:lnTo>
                    <a:pt x="49305" y="99820"/>
                  </a:lnTo>
                  <a:lnTo>
                    <a:pt x="49382" y="100300"/>
                  </a:lnTo>
                  <a:lnTo>
                    <a:pt x="49465" y="100765"/>
                  </a:lnTo>
                  <a:lnTo>
                    <a:pt x="49554" y="101231"/>
                  </a:lnTo>
                  <a:lnTo>
                    <a:pt x="49648" y="101690"/>
                  </a:lnTo>
                  <a:lnTo>
                    <a:pt x="49749" y="102148"/>
                  </a:lnTo>
                  <a:lnTo>
                    <a:pt x="49856" y="102593"/>
                  </a:lnTo>
                  <a:lnTo>
                    <a:pt x="49968" y="103031"/>
                  </a:lnTo>
                  <a:lnTo>
                    <a:pt x="50081" y="103469"/>
                  </a:lnTo>
                  <a:lnTo>
                    <a:pt x="50205" y="103900"/>
                  </a:lnTo>
                  <a:lnTo>
                    <a:pt x="50335" y="104317"/>
                  </a:lnTo>
                  <a:lnTo>
                    <a:pt x="50471" y="104734"/>
                  </a:lnTo>
                  <a:lnTo>
                    <a:pt x="50614" y="105144"/>
                  </a:lnTo>
                  <a:lnTo>
                    <a:pt x="50471" y="105206"/>
                  </a:lnTo>
                  <a:lnTo>
                    <a:pt x="50329" y="105283"/>
                  </a:lnTo>
                  <a:lnTo>
                    <a:pt x="50193" y="105359"/>
                  </a:lnTo>
                  <a:lnTo>
                    <a:pt x="50057" y="105436"/>
                  </a:lnTo>
                  <a:lnTo>
                    <a:pt x="49927" y="105526"/>
                  </a:lnTo>
                  <a:lnTo>
                    <a:pt x="49802" y="105616"/>
                  </a:lnTo>
                  <a:lnTo>
                    <a:pt x="49678" y="105707"/>
                  </a:lnTo>
                  <a:lnTo>
                    <a:pt x="49554" y="105804"/>
                  </a:lnTo>
                  <a:lnTo>
                    <a:pt x="49441" y="105908"/>
                  </a:lnTo>
                  <a:lnTo>
                    <a:pt x="49323" y="106013"/>
                  </a:lnTo>
                  <a:lnTo>
                    <a:pt x="49210" y="106117"/>
                  </a:lnTo>
                  <a:lnTo>
                    <a:pt x="49104" y="106235"/>
                  </a:lnTo>
                  <a:lnTo>
                    <a:pt x="48997" y="106346"/>
                  </a:lnTo>
                  <a:lnTo>
                    <a:pt x="48896" y="106471"/>
                  </a:lnTo>
                  <a:lnTo>
                    <a:pt x="48796" y="106590"/>
                  </a:lnTo>
                  <a:lnTo>
                    <a:pt x="48701" y="106715"/>
                  </a:lnTo>
                  <a:lnTo>
                    <a:pt x="48606" y="106847"/>
                  </a:lnTo>
                  <a:lnTo>
                    <a:pt x="48511" y="106979"/>
                  </a:lnTo>
                  <a:lnTo>
                    <a:pt x="48334" y="107250"/>
                  </a:lnTo>
                  <a:lnTo>
                    <a:pt x="48168" y="107535"/>
                  </a:lnTo>
                  <a:lnTo>
                    <a:pt x="48014" y="107834"/>
                  </a:lnTo>
                  <a:lnTo>
                    <a:pt x="47866" y="108132"/>
                  </a:lnTo>
                  <a:lnTo>
                    <a:pt x="47730" y="108445"/>
                  </a:lnTo>
                  <a:lnTo>
                    <a:pt x="47599" y="108765"/>
                  </a:lnTo>
                  <a:lnTo>
                    <a:pt x="47475" y="109099"/>
                  </a:lnTo>
                  <a:lnTo>
                    <a:pt x="46942" y="108661"/>
                  </a:lnTo>
                  <a:lnTo>
                    <a:pt x="46403" y="108230"/>
                  </a:lnTo>
                  <a:lnTo>
                    <a:pt x="45858" y="107799"/>
                  </a:lnTo>
                  <a:lnTo>
                    <a:pt x="45302" y="107375"/>
                  </a:lnTo>
                  <a:lnTo>
                    <a:pt x="44745" y="106951"/>
                  </a:lnTo>
                  <a:lnTo>
                    <a:pt x="44188" y="106548"/>
                  </a:lnTo>
                  <a:lnTo>
                    <a:pt x="43620" y="106145"/>
                  </a:lnTo>
                  <a:lnTo>
                    <a:pt x="43051" y="105762"/>
                  </a:lnTo>
                  <a:lnTo>
                    <a:pt x="43324" y="105179"/>
                  </a:lnTo>
                  <a:lnTo>
                    <a:pt x="43608" y="104602"/>
                  </a:lnTo>
                  <a:lnTo>
                    <a:pt x="43756" y="104317"/>
                  </a:lnTo>
                  <a:lnTo>
                    <a:pt x="43904" y="104039"/>
                  </a:lnTo>
                  <a:lnTo>
                    <a:pt x="44058" y="103761"/>
                  </a:lnTo>
                  <a:lnTo>
                    <a:pt x="44212" y="103483"/>
                  </a:lnTo>
                  <a:lnTo>
                    <a:pt x="44372" y="103212"/>
                  </a:lnTo>
                  <a:lnTo>
                    <a:pt x="44532" y="102941"/>
                  </a:lnTo>
                  <a:lnTo>
                    <a:pt x="44692" y="102677"/>
                  </a:lnTo>
                  <a:lnTo>
                    <a:pt x="44858" y="102412"/>
                  </a:lnTo>
                  <a:lnTo>
                    <a:pt x="45029" y="102148"/>
                  </a:lnTo>
                  <a:lnTo>
                    <a:pt x="45201" y="101891"/>
                  </a:lnTo>
                  <a:lnTo>
                    <a:pt x="45379" y="101634"/>
                  </a:lnTo>
                  <a:lnTo>
                    <a:pt x="45556" y="101384"/>
                  </a:lnTo>
                  <a:lnTo>
                    <a:pt x="45740" y="101134"/>
                  </a:lnTo>
                  <a:lnTo>
                    <a:pt x="45929" y="100890"/>
                  </a:lnTo>
                  <a:lnTo>
                    <a:pt x="46119" y="100654"/>
                  </a:lnTo>
                  <a:lnTo>
                    <a:pt x="46308" y="100411"/>
                  </a:lnTo>
                  <a:lnTo>
                    <a:pt x="46504" y="100181"/>
                  </a:lnTo>
                  <a:lnTo>
                    <a:pt x="46705" y="99952"/>
                  </a:lnTo>
                  <a:lnTo>
                    <a:pt x="46912" y="99723"/>
                  </a:lnTo>
                  <a:lnTo>
                    <a:pt x="47114" y="99500"/>
                  </a:lnTo>
                  <a:lnTo>
                    <a:pt x="47327" y="99285"/>
                  </a:lnTo>
                  <a:lnTo>
                    <a:pt x="47540" y="99069"/>
                  </a:lnTo>
                  <a:lnTo>
                    <a:pt x="47759" y="98854"/>
                  </a:lnTo>
                  <a:lnTo>
                    <a:pt x="47978" y="98652"/>
                  </a:lnTo>
                  <a:lnTo>
                    <a:pt x="48203" y="98451"/>
                  </a:lnTo>
                  <a:lnTo>
                    <a:pt x="48434" y="98249"/>
                  </a:lnTo>
                  <a:lnTo>
                    <a:pt x="48665" y="98055"/>
                  </a:lnTo>
                  <a:lnTo>
                    <a:pt x="48902" y="97867"/>
                  </a:lnTo>
                  <a:close/>
                  <a:moveTo>
                    <a:pt x="77730" y="97040"/>
                  </a:moveTo>
                  <a:lnTo>
                    <a:pt x="77647" y="97339"/>
                  </a:lnTo>
                  <a:lnTo>
                    <a:pt x="77564" y="97638"/>
                  </a:lnTo>
                  <a:lnTo>
                    <a:pt x="77469" y="97936"/>
                  </a:lnTo>
                  <a:lnTo>
                    <a:pt x="77374" y="98228"/>
                  </a:lnTo>
                  <a:lnTo>
                    <a:pt x="77279" y="98527"/>
                  </a:lnTo>
                  <a:lnTo>
                    <a:pt x="77179" y="98812"/>
                  </a:lnTo>
                  <a:lnTo>
                    <a:pt x="77078" y="99104"/>
                  </a:lnTo>
                  <a:lnTo>
                    <a:pt x="76972" y="99389"/>
                  </a:lnTo>
                  <a:lnTo>
                    <a:pt x="76859" y="99674"/>
                  </a:lnTo>
                  <a:lnTo>
                    <a:pt x="76747" y="99959"/>
                  </a:lnTo>
                  <a:lnTo>
                    <a:pt x="76634" y="100237"/>
                  </a:lnTo>
                  <a:lnTo>
                    <a:pt x="76510" y="100515"/>
                  </a:lnTo>
                  <a:lnTo>
                    <a:pt x="76391" y="100793"/>
                  </a:lnTo>
                  <a:lnTo>
                    <a:pt x="76261" y="101064"/>
                  </a:lnTo>
                  <a:lnTo>
                    <a:pt x="76137" y="101335"/>
                  </a:lnTo>
                  <a:lnTo>
                    <a:pt x="76000" y="101599"/>
                  </a:lnTo>
                  <a:lnTo>
                    <a:pt x="75870" y="101870"/>
                  </a:lnTo>
                  <a:lnTo>
                    <a:pt x="75728" y="102127"/>
                  </a:lnTo>
                  <a:lnTo>
                    <a:pt x="75586" y="102392"/>
                  </a:lnTo>
                  <a:lnTo>
                    <a:pt x="75444" y="102649"/>
                  </a:lnTo>
                  <a:lnTo>
                    <a:pt x="75296" y="102899"/>
                  </a:lnTo>
                  <a:lnTo>
                    <a:pt x="75148" y="103156"/>
                  </a:lnTo>
                  <a:lnTo>
                    <a:pt x="74994" y="103399"/>
                  </a:lnTo>
                  <a:lnTo>
                    <a:pt x="74840" y="103650"/>
                  </a:lnTo>
                  <a:lnTo>
                    <a:pt x="74680" y="103893"/>
                  </a:lnTo>
                  <a:lnTo>
                    <a:pt x="74514" y="104129"/>
                  </a:lnTo>
                  <a:lnTo>
                    <a:pt x="74348" y="104365"/>
                  </a:lnTo>
                  <a:lnTo>
                    <a:pt x="74182" y="104602"/>
                  </a:lnTo>
                  <a:lnTo>
                    <a:pt x="74011" y="104831"/>
                  </a:lnTo>
                  <a:lnTo>
                    <a:pt x="73839" y="105060"/>
                  </a:lnTo>
                  <a:lnTo>
                    <a:pt x="73661" y="105283"/>
                  </a:lnTo>
                  <a:lnTo>
                    <a:pt x="73478" y="105505"/>
                  </a:lnTo>
                  <a:lnTo>
                    <a:pt x="73300" y="105721"/>
                  </a:lnTo>
                  <a:lnTo>
                    <a:pt x="73111" y="105936"/>
                  </a:lnTo>
                  <a:lnTo>
                    <a:pt x="72921" y="106152"/>
                  </a:lnTo>
                  <a:lnTo>
                    <a:pt x="72732" y="106360"/>
                  </a:lnTo>
                  <a:lnTo>
                    <a:pt x="72536" y="106562"/>
                  </a:lnTo>
                  <a:lnTo>
                    <a:pt x="72341" y="106763"/>
                  </a:lnTo>
                  <a:lnTo>
                    <a:pt x="72139" y="106958"/>
                  </a:lnTo>
                  <a:lnTo>
                    <a:pt x="71938" y="107152"/>
                  </a:lnTo>
                  <a:lnTo>
                    <a:pt x="71737" y="107340"/>
                  </a:lnTo>
                  <a:lnTo>
                    <a:pt x="71523" y="107528"/>
                  </a:lnTo>
                  <a:lnTo>
                    <a:pt x="71316" y="107709"/>
                  </a:lnTo>
                  <a:lnTo>
                    <a:pt x="71103" y="107889"/>
                  </a:lnTo>
                  <a:lnTo>
                    <a:pt x="70884" y="108063"/>
                  </a:lnTo>
                  <a:lnTo>
                    <a:pt x="70665" y="108237"/>
                  </a:lnTo>
                  <a:lnTo>
                    <a:pt x="70446" y="108404"/>
                  </a:lnTo>
                  <a:lnTo>
                    <a:pt x="70221" y="108563"/>
                  </a:lnTo>
                  <a:lnTo>
                    <a:pt x="69996" y="108723"/>
                  </a:lnTo>
                  <a:lnTo>
                    <a:pt x="69765" y="108876"/>
                  </a:lnTo>
                  <a:lnTo>
                    <a:pt x="69534" y="109029"/>
                  </a:lnTo>
                  <a:lnTo>
                    <a:pt x="69297" y="109175"/>
                  </a:lnTo>
                  <a:lnTo>
                    <a:pt x="69060" y="109314"/>
                  </a:lnTo>
                  <a:lnTo>
                    <a:pt x="68823" y="109453"/>
                  </a:lnTo>
                  <a:lnTo>
                    <a:pt x="68580" y="109585"/>
                  </a:lnTo>
                  <a:lnTo>
                    <a:pt x="68338" y="109717"/>
                  </a:lnTo>
                  <a:lnTo>
                    <a:pt x="68089" y="109842"/>
                  </a:lnTo>
                  <a:lnTo>
                    <a:pt x="67840" y="109960"/>
                  </a:lnTo>
                  <a:lnTo>
                    <a:pt x="67585" y="110079"/>
                  </a:lnTo>
                  <a:lnTo>
                    <a:pt x="67331" y="110190"/>
                  </a:lnTo>
                  <a:lnTo>
                    <a:pt x="67076" y="110294"/>
                  </a:lnTo>
                  <a:lnTo>
                    <a:pt x="66816" y="110398"/>
                  </a:lnTo>
                  <a:lnTo>
                    <a:pt x="66555" y="110496"/>
                  </a:lnTo>
                  <a:lnTo>
                    <a:pt x="66289" y="110593"/>
                  </a:lnTo>
                  <a:lnTo>
                    <a:pt x="65993" y="110690"/>
                  </a:lnTo>
                  <a:lnTo>
                    <a:pt x="65685" y="110781"/>
                  </a:lnTo>
                  <a:lnTo>
                    <a:pt x="65383" y="110864"/>
                  </a:lnTo>
                  <a:lnTo>
                    <a:pt x="65069" y="110940"/>
                  </a:lnTo>
                  <a:lnTo>
                    <a:pt x="64755" y="111017"/>
                  </a:lnTo>
                  <a:lnTo>
                    <a:pt x="64435" y="111079"/>
                  </a:lnTo>
                  <a:lnTo>
                    <a:pt x="64115" y="111142"/>
                  </a:lnTo>
                  <a:lnTo>
                    <a:pt x="63790" y="111191"/>
                  </a:lnTo>
                  <a:lnTo>
                    <a:pt x="63464" y="111239"/>
                  </a:lnTo>
                  <a:lnTo>
                    <a:pt x="63132" y="111274"/>
                  </a:lnTo>
                  <a:lnTo>
                    <a:pt x="62807" y="111302"/>
                  </a:lnTo>
                  <a:lnTo>
                    <a:pt x="62475" y="111323"/>
                  </a:lnTo>
                  <a:lnTo>
                    <a:pt x="62143" y="111337"/>
                  </a:lnTo>
                  <a:lnTo>
                    <a:pt x="61812" y="111343"/>
                  </a:lnTo>
                  <a:lnTo>
                    <a:pt x="61474" y="111337"/>
                  </a:lnTo>
                  <a:lnTo>
                    <a:pt x="61143" y="111323"/>
                  </a:lnTo>
                  <a:lnTo>
                    <a:pt x="60811" y="111302"/>
                  </a:lnTo>
                  <a:lnTo>
                    <a:pt x="60479" y="111274"/>
                  </a:lnTo>
                  <a:lnTo>
                    <a:pt x="60154" y="111232"/>
                  </a:lnTo>
                  <a:lnTo>
                    <a:pt x="59828" y="111184"/>
                  </a:lnTo>
                  <a:lnTo>
                    <a:pt x="59502" y="111121"/>
                  </a:lnTo>
                  <a:lnTo>
                    <a:pt x="59177" y="111052"/>
                  </a:lnTo>
                  <a:lnTo>
                    <a:pt x="58857" y="110968"/>
                  </a:lnTo>
                  <a:lnTo>
                    <a:pt x="58537" y="110878"/>
                  </a:lnTo>
                  <a:lnTo>
                    <a:pt x="58223" y="110781"/>
                  </a:lnTo>
                  <a:lnTo>
                    <a:pt x="57915" y="110669"/>
                  </a:lnTo>
                  <a:lnTo>
                    <a:pt x="57607" y="110544"/>
                  </a:lnTo>
                  <a:lnTo>
                    <a:pt x="57305" y="110412"/>
                  </a:lnTo>
                  <a:lnTo>
                    <a:pt x="57009" y="110266"/>
                  </a:lnTo>
                  <a:lnTo>
                    <a:pt x="56719" y="110106"/>
                  </a:lnTo>
                  <a:lnTo>
                    <a:pt x="56435" y="109940"/>
                  </a:lnTo>
                  <a:lnTo>
                    <a:pt x="56156" y="109759"/>
                  </a:lnTo>
                  <a:lnTo>
                    <a:pt x="55979" y="109641"/>
                  </a:lnTo>
                  <a:lnTo>
                    <a:pt x="55813" y="109516"/>
                  </a:lnTo>
                  <a:lnTo>
                    <a:pt x="55641" y="109384"/>
                  </a:lnTo>
                  <a:lnTo>
                    <a:pt x="55481" y="109251"/>
                  </a:lnTo>
                  <a:lnTo>
                    <a:pt x="55321" y="109119"/>
                  </a:lnTo>
                  <a:lnTo>
                    <a:pt x="55167" y="108980"/>
                  </a:lnTo>
                  <a:lnTo>
                    <a:pt x="55019" y="108841"/>
                  </a:lnTo>
                  <a:lnTo>
                    <a:pt x="54877" y="108702"/>
                  </a:lnTo>
                  <a:lnTo>
                    <a:pt x="54735" y="108556"/>
                  </a:lnTo>
                  <a:lnTo>
                    <a:pt x="54593" y="108404"/>
                  </a:lnTo>
                  <a:lnTo>
                    <a:pt x="54463" y="108258"/>
                  </a:lnTo>
                  <a:lnTo>
                    <a:pt x="54333" y="108105"/>
                  </a:lnTo>
                  <a:lnTo>
                    <a:pt x="54202" y="107945"/>
                  </a:lnTo>
                  <a:lnTo>
                    <a:pt x="54078" y="107785"/>
                  </a:lnTo>
                  <a:lnTo>
                    <a:pt x="53959" y="107625"/>
                  </a:lnTo>
                  <a:lnTo>
                    <a:pt x="53847" y="107465"/>
                  </a:lnTo>
                  <a:lnTo>
                    <a:pt x="53734" y="107298"/>
                  </a:lnTo>
                  <a:lnTo>
                    <a:pt x="53622" y="107125"/>
                  </a:lnTo>
                  <a:lnTo>
                    <a:pt x="53515" y="106958"/>
                  </a:lnTo>
                  <a:lnTo>
                    <a:pt x="53415" y="106784"/>
                  </a:lnTo>
                  <a:lnTo>
                    <a:pt x="53314" y="106610"/>
                  </a:lnTo>
                  <a:lnTo>
                    <a:pt x="53219" y="106430"/>
                  </a:lnTo>
                  <a:lnTo>
                    <a:pt x="53036" y="106075"/>
                  </a:lnTo>
                  <a:lnTo>
                    <a:pt x="52864" y="105707"/>
                  </a:lnTo>
                  <a:lnTo>
                    <a:pt x="52704" y="105332"/>
                  </a:lnTo>
                  <a:lnTo>
                    <a:pt x="52556" y="104949"/>
                  </a:lnTo>
                  <a:lnTo>
                    <a:pt x="52414" y="104560"/>
                  </a:lnTo>
                  <a:lnTo>
                    <a:pt x="52284" y="104164"/>
                  </a:lnTo>
                  <a:lnTo>
                    <a:pt x="52165" y="103768"/>
                  </a:lnTo>
                  <a:lnTo>
                    <a:pt x="52053" y="103365"/>
                  </a:lnTo>
                  <a:lnTo>
                    <a:pt x="51952" y="102955"/>
                  </a:lnTo>
                  <a:lnTo>
                    <a:pt x="51851" y="102538"/>
                  </a:lnTo>
                  <a:lnTo>
                    <a:pt x="51768" y="102121"/>
                  </a:lnTo>
                  <a:lnTo>
                    <a:pt x="51685" y="101697"/>
                  </a:lnTo>
                  <a:lnTo>
                    <a:pt x="51608" y="101273"/>
                  </a:lnTo>
                  <a:lnTo>
                    <a:pt x="51543" y="100849"/>
                  </a:lnTo>
                  <a:lnTo>
                    <a:pt x="51478" y="100418"/>
                  </a:lnTo>
                  <a:lnTo>
                    <a:pt x="51419" y="99987"/>
                  </a:lnTo>
                  <a:lnTo>
                    <a:pt x="51366" y="99556"/>
                  </a:lnTo>
                  <a:lnTo>
                    <a:pt x="51312" y="99125"/>
                  </a:lnTo>
                  <a:lnTo>
                    <a:pt x="51265" y="98687"/>
                  </a:lnTo>
                  <a:lnTo>
                    <a:pt x="51182" y="97825"/>
                  </a:lnTo>
                  <a:lnTo>
                    <a:pt x="57815" y="97672"/>
                  </a:lnTo>
                  <a:lnTo>
                    <a:pt x="61137" y="97589"/>
                  </a:lnTo>
                  <a:lnTo>
                    <a:pt x="64453" y="97499"/>
                  </a:lnTo>
                  <a:lnTo>
                    <a:pt x="67775" y="97401"/>
                  </a:lnTo>
                  <a:lnTo>
                    <a:pt x="71097" y="97290"/>
                  </a:lnTo>
                  <a:lnTo>
                    <a:pt x="74413" y="97172"/>
                  </a:lnTo>
                  <a:lnTo>
                    <a:pt x="77730" y="97040"/>
                  </a:lnTo>
                  <a:close/>
                  <a:moveTo>
                    <a:pt x="9919" y="102489"/>
                  </a:moveTo>
                  <a:lnTo>
                    <a:pt x="10233" y="103935"/>
                  </a:lnTo>
                  <a:lnTo>
                    <a:pt x="10559" y="105373"/>
                  </a:lnTo>
                  <a:lnTo>
                    <a:pt x="10724" y="106089"/>
                  </a:lnTo>
                  <a:lnTo>
                    <a:pt x="10890" y="106798"/>
                  </a:lnTo>
                  <a:lnTo>
                    <a:pt x="11068" y="107514"/>
                  </a:lnTo>
                  <a:lnTo>
                    <a:pt x="11245" y="108223"/>
                  </a:lnTo>
                  <a:lnTo>
                    <a:pt x="9670" y="109050"/>
                  </a:lnTo>
                  <a:lnTo>
                    <a:pt x="8883" y="109460"/>
                  </a:lnTo>
                  <a:lnTo>
                    <a:pt x="8101" y="109884"/>
                  </a:lnTo>
                  <a:lnTo>
                    <a:pt x="7325" y="110308"/>
                  </a:lnTo>
                  <a:lnTo>
                    <a:pt x="6550" y="110746"/>
                  </a:lnTo>
                  <a:lnTo>
                    <a:pt x="5780" y="111191"/>
                  </a:lnTo>
                  <a:lnTo>
                    <a:pt x="5022" y="111649"/>
                  </a:lnTo>
                  <a:lnTo>
                    <a:pt x="4720" y="109828"/>
                  </a:lnTo>
                  <a:lnTo>
                    <a:pt x="4430" y="107959"/>
                  </a:lnTo>
                  <a:lnTo>
                    <a:pt x="4281" y="107007"/>
                  </a:lnTo>
                  <a:lnTo>
                    <a:pt x="4139" y="106040"/>
                  </a:lnTo>
                  <a:lnTo>
                    <a:pt x="3997" y="105067"/>
                  </a:lnTo>
                  <a:lnTo>
                    <a:pt x="3861" y="104087"/>
                  </a:lnTo>
                  <a:lnTo>
                    <a:pt x="3861" y="104087"/>
                  </a:lnTo>
                  <a:lnTo>
                    <a:pt x="3914" y="104094"/>
                  </a:lnTo>
                  <a:lnTo>
                    <a:pt x="3938" y="104094"/>
                  </a:lnTo>
                  <a:lnTo>
                    <a:pt x="3968" y="104087"/>
                  </a:lnTo>
                  <a:lnTo>
                    <a:pt x="4335" y="104032"/>
                  </a:lnTo>
                  <a:lnTo>
                    <a:pt x="4708" y="103962"/>
                  </a:lnTo>
                  <a:lnTo>
                    <a:pt x="5081" y="103893"/>
                  </a:lnTo>
                  <a:lnTo>
                    <a:pt x="5460" y="103809"/>
                  </a:lnTo>
                  <a:lnTo>
                    <a:pt x="5833" y="103719"/>
                  </a:lnTo>
                  <a:lnTo>
                    <a:pt x="6206" y="103629"/>
                  </a:lnTo>
                  <a:lnTo>
                    <a:pt x="6579" y="103524"/>
                  </a:lnTo>
                  <a:lnTo>
                    <a:pt x="6958" y="103420"/>
                  </a:lnTo>
                  <a:lnTo>
                    <a:pt x="7704" y="103198"/>
                  </a:lnTo>
                  <a:lnTo>
                    <a:pt x="8450" y="102968"/>
                  </a:lnTo>
                  <a:lnTo>
                    <a:pt x="9919" y="102489"/>
                  </a:lnTo>
                  <a:close/>
                  <a:moveTo>
                    <a:pt x="117465" y="103921"/>
                  </a:moveTo>
                  <a:lnTo>
                    <a:pt x="118199" y="104032"/>
                  </a:lnTo>
                  <a:lnTo>
                    <a:pt x="118933" y="104129"/>
                  </a:lnTo>
                  <a:lnTo>
                    <a:pt x="119674" y="104213"/>
                  </a:lnTo>
                  <a:lnTo>
                    <a:pt x="120414" y="104289"/>
                  </a:lnTo>
                  <a:lnTo>
                    <a:pt x="121160" y="104352"/>
                  </a:lnTo>
                  <a:lnTo>
                    <a:pt x="121906" y="104414"/>
                  </a:lnTo>
                  <a:lnTo>
                    <a:pt x="123393" y="104539"/>
                  </a:lnTo>
                  <a:lnTo>
                    <a:pt x="123215" y="105915"/>
                  </a:lnTo>
                  <a:lnTo>
                    <a:pt x="123031" y="107271"/>
                  </a:lnTo>
                  <a:lnTo>
                    <a:pt x="122842" y="108605"/>
                  </a:lnTo>
                  <a:lnTo>
                    <a:pt x="122646" y="109912"/>
                  </a:lnTo>
                  <a:lnTo>
                    <a:pt x="122439" y="111198"/>
                  </a:lnTo>
                  <a:lnTo>
                    <a:pt x="122226" y="112449"/>
                  </a:lnTo>
                  <a:lnTo>
                    <a:pt x="122007" y="113672"/>
                  </a:lnTo>
                  <a:lnTo>
                    <a:pt x="121782" y="114860"/>
                  </a:lnTo>
                  <a:lnTo>
                    <a:pt x="121450" y="114680"/>
                  </a:lnTo>
                  <a:lnTo>
                    <a:pt x="121107" y="114513"/>
                  </a:lnTo>
                  <a:lnTo>
                    <a:pt x="120763" y="114353"/>
                  </a:lnTo>
                  <a:lnTo>
                    <a:pt x="120414" y="114207"/>
                  </a:lnTo>
                  <a:lnTo>
                    <a:pt x="120064" y="114075"/>
                  </a:lnTo>
                  <a:lnTo>
                    <a:pt x="119709" y="113950"/>
                  </a:lnTo>
                  <a:lnTo>
                    <a:pt x="119348" y="113839"/>
                  </a:lnTo>
                  <a:lnTo>
                    <a:pt x="118987" y="113734"/>
                  </a:lnTo>
                  <a:lnTo>
                    <a:pt x="118625" y="113644"/>
                  </a:lnTo>
                  <a:lnTo>
                    <a:pt x="118258" y="113568"/>
                  </a:lnTo>
                  <a:lnTo>
                    <a:pt x="117891" y="113505"/>
                  </a:lnTo>
                  <a:lnTo>
                    <a:pt x="117518" y="113449"/>
                  </a:lnTo>
                  <a:lnTo>
                    <a:pt x="117145" y="113408"/>
                  </a:lnTo>
                  <a:lnTo>
                    <a:pt x="116772" y="113380"/>
                  </a:lnTo>
                  <a:lnTo>
                    <a:pt x="116399" y="113366"/>
                  </a:lnTo>
                  <a:lnTo>
                    <a:pt x="116020" y="113366"/>
                  </a:lnTo>
                  <a:lnTo>
                    <a:pt x="116150" y="112796"/>
                  </a:lnTo>
                  <a:lnTo>
                    <a:pt x="116275" y="112226"/>
                  </a:lnTo>
                  <a:lnTo>
                    <a:pt x="116393" y="111656"/>
                  </a:lnTo>
                  <a:lnTo>
                    <a:pt x="116505" y="111072"/>
                  </a:lnTo>
                  <a:lnTo>
                    <a:pt x="116618" y="110496"/>
                  </a:lnTo>
                  <a:lnTo>
                    <a:pt x="116719" y="109912"/>
                  </a:lnTo>
                  <a:lnTo>
                    <a:pt x="116813" y="109321"/>
                  </a:lnTo>
                  <a:lnTo>
                    <a:pt x="116908" y="108730"/>
                  </a:lnTo>
                  <a:lnTo>
                    <a:pt x="116991" y="108139"/>
                  </a:lnTo>
                  <a:lnTo>
                    <a:pt x="117074" y="107549"/>
                  </a:lnTo>
                  <a:lnTo>
                    <a:pt x="117151" y="106944"/>
                  </a:lnTo>
                  <a:lnTo>
                    <a:pt x="117222" y="106346"/>
                  </a:lnTo>
                  <a:lnTo>
                    <a:pt x="117287" y="105742"/>
                  </a:lnTo>
                  <a:lnTo>
                    <a:pt x="117352" y="105137"/>
                  </a:lnTo>
                  <a:lnTo>
                    <a:pt x="117412" y="104532"/>
                  </a:lnTo>
                  <a:lnTo>
                    <a:pt x="117465" y="103921"/>
                  </a:lnTo>
                  <a:close/>
                  <a:moveTo>
                    <a:pt x="83426" y="106110"/>
                  </a:moveTo>
                  <a:lnTo>
                    <a:pt x="83574" y="106555"/>
                  </a:lnTo>
                  <a:lnTo>
                    <a:pt x="83722" y="107007"/>
                  </a:lnTo>
                  <a:lnTo>
                    <a:pt x="83859" y="107458"/>
                  </a:lnTo>
                  <a:lnTo>
                    <a:pt x="83989" y="107917"/>
                  </a:lnTo>
                  <a:lnTo>
                    <a:pt x="84119" y="108383"/>
                  </a:lnTo>
                  <a:lnTo>
                    <a:pt x="84238" y="108848"/>
                  </a:lnTo>
                  <a:lnTo>
                    <a:pt x="84356" y="109321"/>
                  </a:lnTo>
                  <a:lnTo>
                    <a:pt x="84469" y="109794"/>
                  </a:lnTo>
                  <a:lnTo>
                    <a:pt x="84575" y="110273"/>
                  </a:lnTo>
                  <a:lnTo>
                    <a:pt x="84676" y="110753"/>
                  </a:lnTo>
                  <a:lnTo>
                    <a:pt x="84771" y="111239"/>
                  </a:lnTo>
                  <a:lnTo>
                    <a:pt x="84865" y="111726"/>
                  </a:lnTo>
                  <a:lnTo>
                    <a:pt x="84954" y="112212"/>
                  </a:lnTo>
                  <a:lnTo>
                    <a:pt x="85037" y="112706"/>
                  </a:lnTo>
                  <a:lnTo>
                    <a:pt x="85114" y="113199"/>
                  </a:lnTo>
                  <a:lnTo>
                    <a:pt x="85191" y="113700"/>
                  </a:lnTo>
                  <a:lnTo>
                    <a:pt x="84611" y="113846"/>
                  </a:lnTo>
                  <a:lnTo>
                    <a:pt x="84030" y="113998"/>
                  </a:lnTo>
                  <a:lnTo>
                    <a:pt x="83450" y="114158"/>
                  </a:lnTo>
                  <a:lnTo>
                    <a:pt x="82876" y="114325"/>
                  </a:lnTo>
                  <a:lnTo>
                    <a:pt x="82301" y="114499"/>
                  </a:lnTo>
                  <a:lnTo>
                    <a:pt x="81727" y="114687"/>
                  </a:lnTo>
                  <a:lnTo>
                    <a:pt x="81158" y="114881"/>
                  </a:lnTo>
                  <a:lnTo>
                    <a:pt x="80602" y="115090"/>
                  </a:lnTo>
                  <a:lnTo>
                    <a:pt x="80531" y="114645"/>
                  </a:lnTo>
                  <a:lnTo>
                    <a:pt x="80459" y="114207"/>
                  </a:lnTo>
                  <a:lnTo>
                    <a:pt x="80377" y="113776"/>
                  </a:lnTo>
                  <a:lnTo>
                    <a:pt x="80288" y="113345"/>
                  </a:lnTo>
                  <a:lnTo>
                    <a:pt x="80187" y="112921"/>
                  </a:lnTo>
                  <a:lnTo>
                    <a:pt x="80080" y="112504"/>
                  </a:lnTo>
                  <a:lnTo>
                    <a:pt x="79968" y="112087"/>
                  </a:lnTo>
                  <a:lnTo>
                    <a:pt x="79844" y="111684"/>
                  </a:lnTo>
                  <a:lnTo>
                    <a:pt x="79713" y="111281"/>
                  </a:lnTo>
                  <a:lnTo>
                    <a:pt x="79577" y="110892"/>
                  </a:lnTo>
                  <a:lnTo>
                    <a:pt x="79429" y="110503"/>
                  </a:lnTo>
                  <a:lnTo>
                    <a:pt x="79269" y="110127"/>
                  </a:lnTo>
                  <a:lnTo>
                    <a:pt x="79103" y="109752"/>
                  </a:lnTo>
                  <a:lnTo>
                    <a:pt x="78932" y="109390"/>
                  </a:lnTo>
                  <a:lnTo>
                    <a:pt x="78748" y="109036"/>
                  </a:lnTo>
                  <a:lnTo>
                    <a:pt x="78553" y="108689"/>
                  </a:lnTo>
                  <a:lnTo>
                    <a:pt x="79767" y="108028"/>
                  </a:lnTo>
                  <a:lnTo>
                    <a:pt x="80981" y="107375"/>
                  </a:lnTo>
                  <a:lnTo>
                    <a:pt x="82200" y="106735"/>
                  </a:lnTo>
                  <a:lnTo>
                    <a:pt x="83426" y="106110"/>
                  </a:lnTo>
                  <a:close/>
                  <a:moveTo>
                    <a:pt x="42619" y="106784"/>
                  </a:moveTo>
                  <a:lnTo>
                    <a:pt x="43176" y="107194"/>
                  </a:lnTo>
                  <a:lnTo>
                    <a:pt x="43744" y="107597"/>
                  </a:lnTo>
                  <a:lnTo>
                    <a:pt x="44325" y="107987"/>
                  </a:lnTo>
                  <a:lnTo>
                    <a:pt x="44905" y="108369"/>
                  </a:lnTo>
                  <a:lnTo>
                    <a:pt x="45491" y="108737"/>
                  </a:lnTo>
                  <a:lnTo>
                    <a:pt x="46078" y="109106"/>
                  </a:lnTo>
                  <a:lnTo>
                    <a:pt x="47244" y="109821"/>
                  </a:lnTo>
                  <a:lnTo>
                    <a:pt x="47173" y="110065"/>
                  </a:lnTo>
                  <a:lnTo>
                    <a:pt x="47108" y="110308"/>
                  </a:lnTo>
                  <a:lnTo>
                    <a:pt x="47043" y="110558"/>
                  </a:lnTo>
                  <a:lnTo>
                    <a:pt x="46984" y="110808"/>
                  </a:lnTo>
                  <a:lnTo>
                    <a:pt x="46930" y="111052"/>
                  </a:lnTo>
                  <a:lnTo>
                    <a:pt x="46877" y="111309"/>
                  </a:lnTo>
                  <a:lnTo>
                    <a:pt x="46830" y="111559"/>
                  </a:lnTo>
                  <a:lnTo>
                    <a:pt x="46782" y="111809"/>
                  </a:lnTo>
                  <a:lnTo>
                    <a:pt x="46705" y="112261"/>
                  </a:lnTo>
                  <a:lnTo>
                    <a:pt x="46628" y="112713"/>
                  </a:lnTo>
                  <a:lnTo>
                    <a:pt x="46557" y="113171"/>
                  </a:lnTo>
                  <a:lnTo>
                    <a:pt x="46486" y="113630"/>
                  </a:lnTo>
                  <a:lnTo>
                    <a:pt x="46362" y="114555"/>
                  </a:lnTo>
                  <a:lnTo>
                    <a:pt x="46243" y="115479"/>
                  </a:lnTo>
                  <a:lnTo>
                    <a:pt x="46036" y="115500"/>
                  </a:lnTo>
                  <a:lnTo>
                    <a:pt x="45835" y="115514"/>
                  </a:lnTo>
                  <a:lnTo>
                    <a:pt x="45633" y="115528"/>
                  </a:lnTo>
                  <a:lnTo>
                    <a:pt x="45432" y="115534"/>
                  </a:lnTo>
                  <a:lnTo>
                    <a:pt x="45041" y="115534"/>
                  </a:lnTo>
                  <a:lnTo>
                    <a:pt x="44846" y="115528"/>
                  </a:lnTo>
                  <a:lnTo>
                    <a:pt x="44656" y="115514"/>
                  </a:lnTo>
                  <a:lnTo>
                    <a:pt x="44467" y="115500"/>
                  </a:lnTo>
                  <a:lnTo>
                    <a:pt x="44277" y="115479"/>
                  </a:lnTo>
                  <a:lnTo>
                    <a:pt x="44094" y="115451"/>
                  </a:lnTo>
                  <a:lnTo>
                    <a:pt x="43904" y="115423"/>
                  </a:lnTo>
                  <a:lnTo>
                    <a:pt x="43721" y="115389"/>
                  </a:lnTo>
                  <a:lnTo>
                    <a:pt x="43543" y="115347"/>
                  </a:lnTo>
                  <a:lnTo>
                    <a:pt x="43359" y="115305"/>
                  </a:lnTo>
                  <a:lnTo>
                    <a:pt x="43182" y="115256"/>
                  </a:lnTo>
                  <a:lnTo>
                    <a:pt x="43004" y="115201"/>
                  </a:lnTo>
                  <a:lnTo>
                    <a:pt x="42826" y="115145"/>
                  </a:lnTo>
                  <a:lnTo>
                    <a:pt x="42655" y="115083"/>
                  </a:lnTo>
                  <a:lnTo>
                    <a:pt x="42477" y="115020"/>
                  </a:lnTo>
                  <a:lnTo>
                    <a:pt x="42305" y="114951"/>
                  </a:lnTo>
                  <a:lnTo>
                    <a:pt x="42134" y="114874"/>
                  </a:lnTo>
                  <a:lnTo>
                    <a:pt x="41956" y="114798"/>
                  </a:lnTo>
                  <a:lnTo>
                    <a:pt x="41784" y="114714"/>
                  </a:lnTo>
                  <a:lnTo>
                    <a:pt x="41618" y="114624"/>
                  </a:lnTo>
                  <a:lnTo>
                    <a:pt x="41447" y="114527"/>
                  </a:lnTo>
                  <a:lnTo>
                    <a:pt x="41275" y="114429"/>
                  </a:lnTo>
                  <a:lnTo>
                    <a:pt x="41109" y="114332"/>
                  </a:lnTo>
                  <a:lnTo>
                    <a:pt x="40766" y="114117"/>
                  </a:lnTo>
                  <a:lnTo>
                    <a:pt x="40428" y="113880"/>
                  </a:lnTo>
                  <a:lnTo>
                    <a:pt x="40653" y="112963"/>
                  </a:lnTo>
                  <a:lnTo>
                    <a:pt x="40890" y="112045"/>
                  </a:lnTo>
                  <a:lnTo>
                    <a:pt x="41008" y="111594"/>
                  </a:lnTo>
                  <a:lnTo>
                    <a:pt x="41133" y="111142"/>
                  </a:lnTo>
                  <a:lnTo>
                    <a:pt x="41263" y="110690"/>
                  </a:lnTo>
                  <a:lnTo>
                    <a:pt x="41399" y="110245"/>
                  </a:lnTo>
                  <a:lnTo>
                    <a:pt x="41535" y="109801"/>
                  </a:lnTo>
                  <a:lnTo>
                    <a:pt x="41678" y="109356"/>
                  </a:lnTo>
                  <a:lnTo>
                    <a:pt x="41820" y="108918"/>
                  </a:lnTo>
                  <a:lnTo>
                    <a:pt x="41974" y="108487"/>
                  </a:lnTo>
                  <a:lnTo>
                    <a:pt x="42128" y="108056"/>
                  </a:lnTo>
                  <a:lnTo>
                    <a:pt x="42282" y="107625"/>
                  </a:lnTo>
                  <a:lnTo>
                    <a:pt x="42447" y="107208"/>
                  </a:lnTo>
                  <a:lnTo>
                    <a:pt x="42619" y="106784"/>
                  </a:lnTo>
                  <a:close/>
                  <a:moveTo>
                    <a:pt x="11512" y="109335"/>
                  </a:moveTo>
                  <a:lnTo>
                    <a:pt x="11861" y="110676"/>
                  </a:lnTo>
                  <a:lnTo>
                    <a:pt x="12217" y="112004"/>
                  </a:lnTo>
                  <a:lnTo>
                    <a:pt x="12584" y="113317"/>
                  </a:lnTo>
                  <a:lnTo>
                    <a:pt x="12951" y="114617"/>
                  </a:lnTo>
                  <a:lnTo>
                    <a:pt x="12720" y="114721"/>
                  </a:lnTo>
                  <a:lnTo>
                    <a:pt x="12483" y="114826"/>
                  </a:lnTo>
                  <a:lnTo>
                    <a:pt x="12252" y="114937"/>
                  </a:lnTo>
                  <a:lnTo>
                    <a:pt x="12027" y="115048"/>
                  </a:lnTo>
                  <a:lnTo>
                    <a:pt x="11796" y="115166"/>
                  </a:lnTo>
                  <a:lnTo>
                    <a:pt x="11571" y="115291"/>
                  </a:lnTo>
                  <a:lnTo>
                    <a:pt x="11346" y="115416"/>
                  </a:lnTo>
                  <a:lnTo>
                    <a:pt x="11121" y="115548"/>
                  </a:lnTo>
                  <a:lnTo>
                    <a:pt x="10896" y="115687"/>
                  </a:lnTo>
                  <a:lnTo>
                    <a:pt x="10677" y="115826"/>
                  </a:lnTo>
                  <a:lnTo>
                    <a:pt x="10464" y="115965"/>
                  </a:lnTo>
                  <a:lnTo>
                    <a:pt x="10245" y="116111"/>
                  </a:lnTo>
                  <a:lnTo>
                    <a:pt x="10032" y="116264"/>
                  </a:lnTo>
                  <a:lnTo>
                    <a:pt x="9818" y="116424"/>
                  </a:lnTo>
                  <a:lnTo>
                    <a:pt x="9611" y="116577"/>
                  </a:lnTo>
                  <a:lnTo>
                    <a:pt x="9404" y="116744"/>
                  </a:lnTo>
                  <a:lnTo>
                    <a:pt x="9197" y="116911"/>
                  </a:lnTo>
                  <a:lnTo>
                    <a:pt x="8995" y="117077"/>
                  </a:lnTo>
                  <a:lnTo>
                    <a:pt x="8794" y="117251"/>
                  </a:lnTo>
                  <a:lnTo>
                    <a:pt x="8593" y="117432"/>
                  </a:lnTo>
                  <a:lnTo>
                    <a:pt x="8397" y="117613"/>
                  </a:lnTo>
                  <a:lnTo>
                    <a:pt x="8208" y="117800"/>
                  </a:lnTo>
                  <a:lnTo>
                    <a:pt x="8012" y="117988"/>
                  </a:lnTo>
                  <a:lnTo>
                    <a:pt x="7829" y="118183"/>
                  </a:lnTo>
                  <a:lnTo>
                    <a:pt x="7639" y="118377"/>
                  </a:lnTo>
                  <a:lnTo>
                    <a:pt x="7456" y="118572"/>
                  </a:lnTo>
                  <a:lnTo>
                    <a:pt x="7278" y="118780"/>
                  </a:lnTo>
                  <a:lnTo>
                    <a:pt x="7100" y="118982"/>
                  </a:lnTo>
                  <a:lnTo>
                    <a:pt x="6929" y="119190"/>
                  </a:lnTo>
                  <a:lnTo>
                    <a:pt x="6757" y="119406"/>
                  </a:lnTo>
                  <a:lnTo>
                    <a:pt x="6585" y="119621"/>
                  </a:lnTo>
                  <a:lnTo>
                    <a:pt x="6419" y="119844"/>
                  </a:lnTo>
                  <a:lnTo>
                    <a:pt x="6804" y="117953"/>
                  </a:lnTo>
                  <a:lnTo>
                    <a:pt x="6822" y="117877"/>
                  </a:lnTo>
                  <a:lnTo>
                    <a:pt x="6828" y="117800"/>
                  </a:lnTo>
                  <a:lnTo>
                    <a:pt x="6834" y="117731"/>
                  </a:lnTo>
                  <a:lnTo>
                    <a:pt x="6840" y="117654"/>
                  </a:lnTo>
                  <a:lnTo>
                    <a:pt x="6834" y="117585"/>
                  </a:lnTo>
                  <a:lnTo>
                    <a:pt x="6828" y="117522"/>
                  </a:lnTo>
                  <a:lnTo>
                    <a:pt x="6822" y="117453"/>
                  </a:lnTo>
                  <a:lnTo>
                    <a:pt x="6810" y="117390"/>
                  </a:lnTo>
                  <a:lnTo>
                    <a:pt x="6775" y="117272"/>
                  </a:lnTo>
                  <a:lnTo>
                    <a:pt x="6727" y="117161"/>
                  </a:lnTo>
                  <a:lnTo>
                    <a:pt x="6674" y="117057"/>
                  </a:lnTo>
                  <a:lnTo>
                    <a:pt x="6609" y="116959"/>
                  </a:lnTo>
                  <a:lnTo>
                    <a:pt x="6532" y="116876"/>
                  </a:lnTo>
                  <a:lnTo>
                    <a:pt x="6455" y="116806"/>
                  </a:lnTo>
                  <a:lnTo>
                    <a:pt x="6366" y="116737"/>
                  </a:lnTo>
                  <a:lnTo>
                    <a:pt x="6271" y="116688"/>
                  </a:lnTo>
                  <a:lnTo>
                    <a:pt x="6176" y="116640"/>
                  </a:lnTo>
                  <a:lnTo>
                    <a:pt x="6076" y="116612"/>
                  </a:lnTo>
                  <a:lnTo>
                    <a:pt x="5969" y="116591"/>
                  </a:lnTo>
                  <a:lnTo>
                    <a:pt x="5869" y="116584"/>
                  </a:lnTo>
                  <a:lnTo>
                    <a:pt x="5561" y="114819"/>
                  </a:lnTo>
                  <a:lnTo>
                    <a:pt x="5241" y="112991"/>
                  </a:lnTo>
                  <a:lnTo>
                    <a:pt x="5306" y="112984"/>
                  </a:lnTo>
                  <a:lnTo>
                    <a:pt x="5371" y="112977"/>
                  </a:lnTo>
                  <a:lnTo>
                    <a:pt x="5442" y="112956"/>
                  </a:lnTo>
                  <a:lnTo>
                    <a:pt x="5507" y="112928"/>
                  </a:lnTo>
                  <a:lnTo>
                    <a:pt x="5892" y="112727"/>
                  </a:lnTo>
                  <a:lnTo>
                    <a:pt x="6271" y="112511"/>
                  </a:lnTo>
                  <a:lnTo>
                    <a:pt x="7029" y="112080"/>
                  </a:lnTo>
                  <a:lnTo>
                    <a:pt x="7787" y="111642"/>
                  </a:lnTo>
                  <a:lnTo>
                    <a:pt x="8533" y="111191"/>
                  </a:lnTo>
                  <a:lnTo>
                    <a:pt x="9279" y="110732"/>
                  </a:lnTo>
                  <a:lnTo>
                    <a:pt x="10026" y="110266"/>
                  </a:lnTo>
                  <a:lnTo>
                    <a:pt x="11512" y="109335"/>
                  </a:lnTo>
                  <a:close/>
                  <a:moveTo>
                    <a:pt x="85380" y="115013"/>
                  </a:moveTo>
                  <a:lnTo>
                    <a:pt x="85481" y="115826"/>
                  </a:lnTo>
                  <a:lnTo>
                    <a:pt x="85570" y="116647"/>
                  </a:lnTo>
                  <a:lnTo>
                    <a:pt x="85659" y="117467"/>
                  </a:lnTo>
                  <a:lnTo>
                    <a:pt x="85736" y="118287"/>
                  </a:lnTo>
                  <a:lnTo>
                    <a:pt x="85813" y="119100"/>
                  </a:lnTo>
                  <a:lnTo>
                    <a:pt x="85884" y="119920"/>
                  </a:lnTo>
                  <a:lnTo>
                    <a:pt x="86026" y="121546"/>
                  </a:lnTo>
                  <a:lnTo>
                    <a:pt x="85700" y="121526"/>
                  </a:lnTo>
                  <a:lnTo>
                    <a:pt x="85375" y="121512"/>
                  </a:lnTo>
                  <a:lnTo>
                    <a:pt x="85049" y="121505"/>
                  </a:lnTo>
                  <a:lnTo>
                    <a:pt x="84392" y="121505"/>
                  </a:lnTo>
                  <a:lnTo>
                    <a:pt x="84060" y="121512"/>
                  </a:lnTo>
                  <a:lnTo>
                    <a:pt x="83734" y="121526"/>
                  </a:lnTo>
                  <a:lnTo>
                    <a:pt x="83403" y="121546"/>
                  </a:lnTo>
                  <a:lnTo>
                    <a:pt x="83077" y="121574"/>
                  </a:lnTo>
                  <a:lnTo>
                    <a:pt x="82751" y="121609"/>
                  </a:lnTo>
                  <a:lnTo>
                    <a:pt x="82426" y="121658"/>
                  </a:lnTo>
                  <a:lnTo>
                    <a:pt x="82106" y="121706"/>
                  </a:lnTo>
                  <a:lnTo>
                    <a:pt x="81786" y="121769"/>
                  </a:lnTo>
                  <a:lnTo>
                    <a:pt x="81466" y="121845"/>
                  </a:lnTo>
                  <a:lnTo>
                    <a:pt x="81152" y="121922"/>
                  </a:lnTo>
                  <a:lnTo>
                    <a:pt x="80844" y="122012"/>
                  </a:lnTo>
                  <a:lnTo>
                    <a:pt x="80874" y="121324"/>
                  </a:lnTo>
                  <a:lnTo>
                    <a:pt x="80898" y="120629"/>
                  </a:lnTo>
                  <a:lnTo>
                    <a:pt x="80910" y="119927"/>
                  </a:lnTo>
                  <a:lnTo>
                    <a:pt x="80904" y="119232"/>
                  </a:lnTo>
                  <a:lnTo>
                    <a:pt x="80892" y="118537"/>
                  </a:lnTo>
                  <a:lnTo>
                    <a:pt x="80862" y="117842"/>
                  </a:lnTo>
                  <a:lnTo>
                    <a:pt x="80821" y="117147"/>
                  </a:lnTo>
                  <a:lnTo>
                    <a:pt x="80797" y="116806"/>
                  </a:lnTo>
                  <a:lnTo>
                    <a:pt x="80767" y="116459"/>
                  </a:lnTo>
                  <a:lnTo>
                    <a:pt x="81058" y="116396"/>
                  </a:lnTo>
                  <a:lnTo>
                    <a:pt x="81342" y="116320"/>
                  </a:lnTo>
                  <a:lnTo>
                    <a:pt x="81922" y="116167"/>
                  </a:lnTo>
                  <a:lnTo>
                    <a:pt x="82503" y="115993"/>
                  </a:lnTo>
                  <a:lnTo>
                    <a:pt x="83077" y="115813"/>
                  </a:lnTo>
                  <a:lnTo>
                    <a:pt x="83657" y="115625"/>
                  </a:lnTo>
                  <a:lnTo>
                    <a:pt x="84232" y="115423"/>
                  </a:lnTo>
                  <a:lnTo>
                    <a:pt x="84806" y="115222"/>
                  </a:lnTo>
                  <a:lnTo>
                    <a:pt x="85380" y="115013"/>
                  </a:lnTo>
                  <a:close/>
                  <a:moveTo>
                    <a:pt x="86103" y="122693"/>
                  </a:moveTo>
                  <a:lnTo>
                    <a:pt x="86215" y="124132"/>
                  </a:lnTo>
                  <a:lnTo>
                    <a:pt x="86322" y="125543"/>
                  </a:lnTo>
                  <a:lnTo>
                    <a:pt x="86435" y="126919"/>
                  </a:lnTo>
                  <a:lnTo>
                    <a:pt x="86494" y="127593"/>
                  </a:lnTo>
                  <a:lnTo>
                    <a:pt x="86553" y="128260"/>
                  </a:lnTo>
                  <a:lnTo>
                    <a:pt x="86470" y="128309"/>
                  </a:lnTo>
                  <a:lnTo>
                    <a:pt x="86399" y="128365"/>
                  </a:lnTo>
                  <a:lnTo>
                    <a:pt x="86334" y="128434"/>
                  </a:lnTo>
                  <a:lnTo>
                    <a:pt x="86298" y="128476"/>
                  </a:lnTo>
                  <a:lnTo>
                    <a:pt x="86275" y="128518"/>
                  </a:lnTo>
                  <a:lnTo>
                    <a:pt x="86251" y="128566"/>
                  </a:lnTo>
                  <a:lnTo>
                    <a:pt x="86227" y="128615"/>
                  </a:lnTo>
                  <a:lnTo>
                    <a:pt x="86210" y="128670"/>
                  </a:lnTo>
                  <a:lnTo>
                    <a:pt x="86198" y="128719"/>
                  </a:lnTo>
                  <a:lnTo>
                    <a:pt x="86186" y="128782"/>
                  </a:lnTo>
                  <a:lnTo>
                    <a:pt x="86180" y="128837"/>
                  </a:lnTo>
                  <a:lnTo>
                    <a:pt x="86174" y="128907"/>
                  </a:lnTo>
                  <a:lnTo>
                    <a:pt x="86180" y="128969"/>
                  </a:lnTo>
                  <a:lnTo>
                    <a:pt x="86180" y="129032"/>
                  </a:lnTo>
                  <a:lnTo>
                    <a:pt x="85783" y="128983"/>
                  </a:lnTo>
                  <a:lnTo>
                    <a:pt x="85380" y="128948"/>
                  </a:lnTo>
                  <a:lnTo>
                    <a:pt x="84978" y="128914"/>
                  </a:lnTo>
                  <a:lnTo>
                    <a:pt x="84581" y="128893"/>
                  </a:lnTo>
                  <a:lnTo>
                    <a:pt x="84178" y="128886"/>
                  </a:lnTo>
                  <a:lnTo>
                    <a:pt x="83776" y="128879"/>
                  </a:lnTo>
                  <a:lnTo>
                    <a:pt x="83373" y="128886"/>
                  </a:lnTo>
                  <a:lnTo>
                    <a:pt x="82970" y="128893"/>
                  </a:lnTo>
                  <a:lnTo>
                    <a:pt x="82568" y="128914"/>
                  </a:lnTo>
                  <a:lnTo>
                    <a:pt x="82165" y="128948"/>
                  </a:lnTo>
                  <a:lnTo>
                    <a:pt x="81768" y="128983"/>
                  </a:lnTo>
                  <a:lnTo>
                    <a:pt x="81366" y="129032"/>
                  </a:lnTo>
                  <a:lnTo>
                    <a:pt x="80969" y="129087"/>
                  </a:lnTo>
                  <a:lnTo>
                    <a:pt x="80572" y="129150"/>
                  </a:lnTo>
                  <a:lnTo>
                    <a:pt x="80181" y="129220"/>
                  </a:lnTo>
                  <a:lnTo>
                    <a:pt x="79790" y="129303"/>
                  </a:lnTo>
                  <a:lnTo>
                    <a:pt x="79944" y="128622"/>
                  </a:lnTo>
                  <a:lnTo>
                    <a:pt x="80086" y="127927"/>
                  </a:lnTo>
                  <a:lnTo>
                    <a:pt x="80223" y="127211"/>
                  </a:lnTo>
                  <a:lnTo>
                    <a:pt x="80353" y="126481"/>
                  </a:lnTo>
                  <a:lnTo>
                    <a:pt x="80465" y="125737"/>
                  </a:lnTo>
                  <a:lnTo>
                    <a:pt x="80572" y="124980"/>
                  </a:lnTo>
                  <a:lnTo>
                    <a:pt x="80661" y="124208"/>
                  </a:lnTo>
                  <a:lnTo>
                    <a:pt x="80738" y="123430"/>
                  </a:lnTo>
                  <a:lnTo>
                    <a:pt x="81419" y="123319"/>
                  </a:lnTo>
                  <a:lnTo>
                    <a:pt x="82088" y="123208"/>
                  </a:lnTo>
                  <a:lnTo>
                    <a:pt x="82757" y="123089"/>
                  </a:lnTo>
                  <a:lnTo>
                    <a:pt x="83420" y="122978"/>
                  </a:lnTo>
                  <a:lnTo>
                    <a:pt x="84090" y="122881"/>
                  </a:lnTo>
                  <a:lnTo>
                    <a:pt x="84421" y="122832"/>
                  </a:lnTo>
                  <a:lnTo>
                    <a:pt x="84753" y="122791"/>
                  </a:lnTo>
                  <a:lnTo>
                    <a:pt x="85090" y="122756"/>
                  </a:lnTo>
                  <a:lnTo>
                    <a:pt x="85428" y="122728"/>
                  </a:lnTo>
                  <a:lnTo>
                    <a:pt x="85765" y="122707"/>
                  </a:lnTo>
                  <a:lnTo>
                    <a:pt x="86103" y="122693"/>
                  </a:lnTo>
                  <a:close/>
                  <a:moveTo>
                    <a:pt x="18298" y="115910"/>
                  </a:moveTo>
                  <a:lnTo>
                    <a:pt x="18707" y="115917"/>
                  </a:lnTo>
                  <a:lnTo>
                    <a:pt x="19127" y="115931"/>
                  </a:lnTo>
                  <a:lnTo>
                    <a:pt x="19548" y="115965"/>
                  </a:lnTo>
                  <a:lnTo>
                    <a:pt x="19968" y="116007"/>
                  </a:lnTo>
                  <a:lnTo>
                    <a:pt x="20395" y="116063"/>
                  </a:lnTo>
                  <a:lnTo>
                    <a:pt x="20821" y="116139"/>
                  </a:lnTo>
                  <a:lnTo>
                    <a:pt x="21253" y="116223"/>
                  </a:lnTo>
                  <a:lnTo>
                    <a:pt x="21686" y="116320"/>
                  </a:lnTo>
                  <a:lnTo>
                    <a:pt x="22118" y="116438"/>
                  </a:lnTo>
                  <a:lnTo>
                    <a:pt x="22556" y="116563"/>
                  </a:lnTo>
                  <a:lnTo>
                    <a:pt x="22994" y="116702"/>
                  </a:lnTo>
                  <a:lnTo>
                    <a:pt x="23433" y="116862"/>
                  </a:lnTo>
                  <a:lnTo>
                    <a:pt x="23871" y="117029"/>
                  </a:lnTo>
                  <a:lnTo>
                    <a:pt x="24315" y="117210"/>
                  </a:lnTo>
                  <a:lnTo>
                    <a:pt x="24759" y="117411"/>
                  </a:lnTo>
                  <a:lnTo>
                    <a:pt x="24800" y="117432"/>
                  </a:lnTo>
                  <a:lnTo>
                    <a:pt x="24842" y="117446"/>
                  </a:lnTo>
                  <a:lnTo>
                    <a:pt x="24925" y="117460"/>
                  </a:lnTo>
                  <a:lnTo>
                    <a:pt x="25002" y="117467"/>
                  </a:lnTo>
                  <a:lnTo>
                    <a:pt x="25079" y="117460"/>
                  </a:lnTo>
                  <a:lnTo>
                    <a:pt x="23817" y="118280"/>
                  </a:lnTo>
                  <a:lnTo>
                    <a:pt x="22562" y="119100"/>
                  </a:lnTo>
                  <a:lnTo>
                    <a:pt x="20057" y="120754"/>
                  </a:lnTo>
                  <a:lnTo>
                    <a:pt x="17558" y="122394"/>
                  </a:lnTo>
                  <a:lnTo>
                    <a:pt x="16303" y="123208"/>
                  </a:lnTo>
                  <a:lnTo>
                    <a:pt x="15047" y="124014"/>
                  </a:lnTo>
                  <a:lnTo>
                    <a:pt x="13792" y="124813"/>
                  </a:lnTo>
                  <a:lnTo>
                    <a:pt x="12531" y="125605"/>
                  </a:lnTo>
                  <a:lnTo>
                    <a:pt x="11257" y="126384"/>
                  </a:lnTo>
                  <a:lnTo>
                    <a:pt x="9984" y="127148"/>
                  </a:lnTo>
                  <a:lnTo>
                    <a:pt x="9345" y="127531"/>
                  </a:lnTo>
                  <a:lnTo>
                    <a:pt x="8699" y="127899"/>
                  </a:lnTo>
                  <a:lnTo>
                    <a:pt x="8054" y="128274"/>
                  </a:lnTo>
                  <a:lnTo>
                    <a:pt x="7408" y="128636"/>
                  </a:lnTo>
                  <a:lnTo>
                    <a:pt x="6757" y="128997"/>
                  </a:lnTo>
                  <a:lnTo>
                    <a:pt x="6105" y="129359"/>
                  </a:lnTo>
                  <a:lnTo>
                    <a:pt x="5448" y="129713"/>
                  </a:lnTo>
                  <a:lnTo>
                    <a:pt x="4791" y="130061"/>
                  </a:lnTo>
                  <a:lnTo>
                    <a:pt x="4874" y="129525"/>
                  </a:lnTo>
                  <a:lnTo>
                    <a:pt x="4968" y="128997"/>
                  </a:lnTo>
                  <a:lnTo>
                    <a:pt x="5075" y="128483"/>
                  </a:lnTo>
                  <a:lnTo>
                    <a:pt x="5187" y="127975"/>
                  </a:lnTo>
                  <a:lnTo>
                    <a:pt x="5318" y="127475"/>
                  </a:lnTo>
                  <a:lnTo>
                    <a:pt x="5448" y="126989"/>
                  </a:lnTo>
                  <a:lnTo>
                    <a:pt x="5596" y="126509"/>
                  </a:lnTo>
                  <a:lnTo>
                    <a:pt x="5750" y="126036"/>
                  </a:lnTo>
                  <a:lnTo>
                    <a:pt x="5910" y="125578"/>
                  </a:lnTo>
                  <a:lnTo>
                    <a:pt x="6082" y="125126"/>
                  </a:lnTo>
                  <a:lnTo>
                    <a:pt x="6265" y="124681"/>
                  </a:lnTo>
                  <a:lnTo>
                    <a:pt x="6455" y="124250"/>
                  </a:lnTo>
                  <a:lnTo>
                    <a:pt x="6656" y="123826"/>
                  </a:lnTo>
                  <a:lnTo>
                    <a:pt x="6863" y="123416"/>
                  </a:lnTo>
                  <a:lnTo>
                    <a:pt x="7077" y="123013"/>
                  </a:lnTo>
                  <a:lnTo>
                    <a:pt x="7302" y="122617"/>
                  </a:lnTo>
                  <a:lnTo>
                    <a:pt x="7533" y="122235"/>
                  </a:lnTo>
                  <a:lnTo>
                    <a:pt x="7769" y="121866"/>
                  </a:lnTo>
                  <a:lnTo>
                    <a:pt x="8018" y="121505"/>
                  </a:lnTo>
                  <a:lnTo>
                    <a:pt x="8273" y="121150"/>
                  </a:lnTo>
                  <a:lnTo>
                    <a:pt x="8533" y="120810"/>
                  </a:lnTo>
                  <a:lnTo>
                    <a:pt x="8800" y="120483"/>
                  </a:lnTo>
                  <a:lnTo>
                    <a:pt x="9078" y="120163"/>
                  </a:lnTo>
                  <a:lnTo>
                    <a:pt x="9362" y="119851"/>
                  </a:lnTo>
                  <a:lnTo>
                    <a:pt x="9653" y="119552"/>
                  </a:lnTo>
                  <a:lnTo>
                    <a:pt x="9949" y="119267"/>
                  </a:lnTo>
                  <a:lnTo>
                    <a:pt x="10257" y="118989"/>
                  </a:lnTo>
                  <a:lnTo>
                    <a:pt x="10564" y="118725"/>
                  </a:lnTo>
                  <a:lnTo>
                    <a:pt x="10878" y="118474"/>
                  </a:lnTo>
                  <a:lnTo>
                    <a:pt x="11204" y="118231"/>
                  </a:lnTo>
                  <a:lnTo>
                    <a:pt x="11530" y="118002"/>
                  </a:lnTo>
                  <a:lnTo>
                    <a:pt x="11867" y="117779"/>
                  </a:lnTo>
                  <a:lnTo>
                    <a:pt x="12205" y="117571"/>
                  </a:lnTo>
                  <a:lnTo>
                    <a:pt x="12548" y="117376"/>
                  </a:lnTo>
                  <a:lnTo>
                    <a:pt x="12904" y="117196"/>
                  </a:lnTo>
                  <a:lnTo>
                    <a:pt x="13259" y="117022"/>
                  </a:lnTo>
                  <a:lnTo>
                    <a:pt x="13620" y="116862"/>
                  </a:lnTo>
                  <a:lnTo>
                    <a:pt x="13981" y="116716"/>
                  </a:lnTo>
                  <a:lnTo>
                    <a:pt x="14354" y="116577"/>
                  </a:lnTo>
                  <a:lnTo>
                    <a:pt x="14733" y="116452"/>
                  </a:lnTo>
                  <a:lnTo>
                    <a:pt x="15112" y="116341"/>
                  </a:lnTo>
                  <a:lnTo>
                    <a:pt x="15497" y="116243"/>
                  </a:lnTo>
                  <a:lnTo>
                    <a:pt x="15882" y="116160"/>
                  </a:lnTo>
                  <a:lnTo>
                    <a:pt x="16279" y="116084"/>
                  </a:lnTo>
                  <a:lnTo>
                    <a:pt x="16676" y="116021"/>
                  </a:lnTo>
                  <a:lnTo>
                    <a:pt x="17073" y="115979"/>
                  </a:lnTo>
                  <a:lnTo>
                    <a:pt x="17475" y="115945"/>
                  </a:lnTo>
                  <a:lnTo>
                    <a:pt x="17884" y="115917"/>
                  </a:lnTo>
                  <a:lnTo>
                    <a:pt x="18298" y="115910"/>
                  </a:lnTo>
                  <a:close/>
                  <a:moveTo>
                    <a:pt x="40132" y="115180"/>
                  </a:moveTo>
                  <a:lnTo>
                    <a:pt x="40310" y="115284"/>
                  </a:lnTo>
                  <a:lnTo>
                    <a:pt x="40481" y="115382"/>
                  </a:lnTo>
                  <a:lnTo>
                    <a:pt x="40659" y="115479"/>
                  </a:lnTo>
                  <a:lnTo>
                    <a:pt x="40837" y="115569"/>
                  </a:lnTo>
                  <a:lnTo>
                    <a:pt x="41014" y="115660"/>
                  </a:lnTo>
                  <a:lnTo>
                    <a:pt x="41198" y="115736"/>
                  </a:lnTo>
                  <a:lnTo>
                    <a:pt x="41382" y="115813"/>
                  </a:lnTo>
                  <a:lnTo>
                    <a:pt x="41565" y="115889"/>
                  </a:lnTo>
                  <a:lnTo>
                    <a:pt x="41749" y="115952"/>
                  </a:lnTo>
                  <a:lnTo>
                    <a:pt x="41938" y="116014"/>
                  </a:lnTo>
                  <a:lnTo>
                    <a:pt x="42128" y="116070"/>
                  </a:lnTo>
                  <a:lnTo>
                    <a:pt x="42317" y="116125"/>
                  </a:lnTo>
                  <a:lnTo>
                    <a:pt x="42507" y="116174"/>
                  </a:lnTo>
                  <a:lnTo>
                    <a:pt x="42696" y="116216"/>
                  </a:lnTo>
                  <a:lnTo>
                    <a:pt x="42892" y="116250"/>
                  </a:lnTo>
                  <a:lnTo>
                    <a:pt x="43081" y="116285"/>
                  </a:lnTo>
                  <a:lnTo>
                    <a:pt x="43277" y="116313"/>
                  </a:lnTo>
                  <a:lnTo>
                    <a:pt x="43472" y="116334"/>
                  </a:lnTo>
                  <a:lnTo>
                    <a:pt x="43661" y="116355"/>
                  </a:lnTo>
                  <a:lnTo>
                    <a:pt x="43857" y="116362"/>
                  </a:lnTo>
                  <a:lnTo>
                    <a:pt x="44052" y="116375"/>
                  </a:lnTo>
                  <a:lnTo>
                    <a:pt x="44248" y="116375"/>
                  </a:lnTo>
                  <a:lnTo>
                    <a:pt x="44437" y="116369"/>
                  </a:lnTo>
                  <a:lnTo>
                    <a:pt x="44633" y="116362"/>
                  </a:lnTo>
                  <a:lnTo>
                    <a:pt x="44828" y="116348"/>
                  </a:lnTo>
                  <a:lnTo>
                    <a:pt x="45018" y="116334"/>
                  </a:lnTo>
                  <a:lnTo>
                    <a:pt x="45213" y="116306"/>
                  </a:lnTo>
                  <a:lnTo>
                    <a:pt x="45402" y="116278"/>
                  </a:lnTo>
                  <a:lnTo>
                    <a:pt x="45598" y="116243"/>
                  </a:lnTo>
                  <a:lnTo>
                    <a:pt x="45787" y="116209"/>
                  </a:lnTo>
                  <a:lnTo>
                    <a:pt x="45977" y="116160"/>
                  </a:lnTo>
                  <a:lnTo>
                    <a:pt x="46166" y="116111"/>
                  </a:lnTo>
                  <a:lnTo>
                    <a:pt x="46072" y="116966"/>
                  </a:lnTo>
                  <a:lnTo>
                    <a:pt x="45989" y="117821"/>
                  </a:lnTo>
                  <a:lnTo>
                    <a:pt x="45912" y="118683"/>
                  </a:lnTo>
                  <a:lnTo>
                    <a:pt x="45841" y="119545"/>
                  </a:lnTo>
                  <a:lnTo>
                    <a:pt x="45781" y="120407"/>
                  </a:lnTo>
                  <a:lnTo>
                    <a:pt x="45722" y="121268"/>
                  </a:lnTo>
                  <a:lnTo>
                    <a:pt x="45669" y="122130"/>
                  </a:lnTo>
                  <a:lnTo>
                    <a:pt x="45627" y="122992"/>
                  </a:lnTo>
                  <a:lnTo>
                    <a:pt x="45550" y="124556"/>
                  </a:lnTo>
                  <a:lnTo>
                    <a:pt x="45491" y="126099"/>
                  </a:lnTo>
                  <a:lnTo>
                    <a:pt x="45432" y="127635"/>
                  </a:lnTo>
                  <a:lnTo>
                    <a:pt x="45379" y="129150"/>
                  </a:lnTo>
                  <a:lnTo>
                    <a:pt x="45379" y="129254"/>
                  </a:lnTo>
                  <a:lnTo>
                    <a:pt x="45391" y="129345"/>
                  </a:lnTo>
                  <a:lnTo>
                    <a:pt x="45408" y="129435"/>
                  </a:lnTo>
                  <a:lnTo>
                    <a:pt x="45432" y="129511"/>
                  </a:lnTo>
                  <a:lnTo>
                    <a:pt x="45468" y="129588"/>
                  </a:lnTo>
                  <a:lnTo>
                    <a:pt x="45503" y="129664"/>
                  </a:lnTo>
                  <a:lnTo>
                    <a:pt x="45550" y="129727"/>
                  </a:lnTo>
                  <a:lnTo>
                    <a:pt x="45598" y="129783"/>
                  </a:lnTo>
                  <a:lnTo>
                    <a:pt x="45598" y="129783"/>
                  </a:lnTo>
                  <a:lnTo>
                    <a:pt x="45118" y="129727"/>
                  </a:lnTo>
                  <a:lnTo>
                    <a:pt x="44633" y="129678"/>
                  </a:lnTo>
                  <a:lnTo>
                    <a:pt x="44147" y="129650"/>
                  </a:lnTo>
                  <a:lnTo>
                    <a:pt x="43661" y="129630"/>
                  </a:lnTo>
                  <a:lnTo>
                    <a:pt x="43176" y="129623"/>
                  </a:lnTo>
                  <a:lnTo>
                    <a:pt x="42690" y="129630"/>
                  </a:lnTo>
                  <a:lnTo>
                    <a:pt x="42205" y="129650"/>
                  </a:lnTo>
                  <a:lnTo>
                    <a:pt x="41725" y="129685"/>
                  </a:lnTo>
                  <a:lnTo>
                    <a:pt x="41245" y="129734"/>
                  </a:lnTo>
                  <a:lnTo>
                    <a:pt x="40766" y="129796"/>
                  </a:lnTo>
                  <a:lnTo>
                    <a:pt x="40292" y="129873"/>
                  </a:lnTo>
                  <a:lnTo>
                    <a:pt x="39818" y="129956"/>
                  </a:lnTo>
                  <a:lnTo>
                    <a:pt x="39350" y="130067"/>
                  </a:lnTo>
                  <a:lnTo>
                    <a:pt x="38888" y="130186"/>
                  </a:lnTo>
                  <a:lnTo>
                    <a:pt x="38427" y="130318"/>
                  </a:lnTo>
                  <a:lnTo>
                    <a:pt x="37976" y="130464"/>
                  </a:lnTo>
                  <a:lnTo>
                    <a:pt x="38367" y="126995"/>
                  </a:lnTo>
                  <a:lnTo>
                    <a:pt x="38581" y="125188"/>
                  </a:lnTo>
                  <a:lnTo>
                    <a:pt x="38693" y="124278"/>
                  </a:lnTo>
                  <a:lnTo>
                    <a:pt x="38811" y="123354"/>
                  </a:lnTo>
                  <a:lnTo>
                    <a:pt x="39167" y="123430"/>
                  </a:lnTo>
                  <a:lnTo>
                    <a:pt x="39522" y="123493"/>
                  </a:lnTo>
                  <a:lnTo>
                    <a:pt x="39883" y="123548"/>
                  </a:lnTo>
                  <a:lnTo>
                    <a:pt x="40239" y="123590"/>
                  </a:lnTo>
                  <a:lnTo>
                    <a:pt x="40600" y="123625"/>
                  </a:lnTo>
                  <a:lnTo>
                    <a:pt x="40961" y="123652"/>
                  </a:lnTo>
                  <a:lnTo>
                    <a:pt x="41322" y="123666"/>
                  </a:lnTo>
                  <a:lnTo>
                    <a:pt x="41684" y="123673"/>
                  </a:lnTo>
                  <a:lnTo>
                    <a:pt x="42051" y="123666"/>
                  </a:lnTo>
                  <a:lnTo>
                    <a:pt x="42412" y="123652"/>
                  </a:lnTo>
                  <a:lnTo>
                    <a:pt x="42773" y="123638"/>
                  </a:lnTo>
                  <a:lnTo>
                    <a:pt x="43134" y="123611"/>
                  </a:lnTo>
                  <a:lnTo>
                    <a:pt x="43496" y="123569"/>
                  </a:lnTo>
                  <a:lnTo>
                    <a:pt x="43857" y="123527"/>
                  </a:lnTo>
                  <a:lnTo>
                    <a:pt x="44212" y="123479"/>
                  </a:lnTo>
                  <a:lnTo>
                    <a:pt x="44573" y="123416"/>
                  </a:lnTo>
                  <a:lnTo>
                    <a:pt x="44609" y="123409"/>
                  </a:lnTo>
                  <a:lnTo>
                    <a:pt x="44644" y="123395"/>
                  </a:lnTo>
                  <a:lnTo>
                    <a:pt x="44680" y="123374"/>
                  </a:lnTo>
                  <a:lnTo>
                    <a:pt x="44716" y="123354"/>
                  </a:lnTo>
                  <a:lnTo>
                    <a:pt x="44769" y="123305"/>
                  </a:lnTo>
                  <a:lnTo>
                    <a:pt x="44816" y="123242"/>
                  </a:lnTo>
                  <a:lnTo>
                    <a:pt x="44846" y="123180"/>
                  </a:lnTo>
                  <a:lnTo>
                    <a:pt x="44875" y="123103"/>
                  </a:lnTo>
                  <a:lnTo>
                    <a:pt x="44887" y="123027"/>
                  </a:lnTo>
                  <a:lnTo>
                    <a:pt x="44893" y="122950"/>
                  </a:lnTo>
                  <a:lnTo>
                    <a:pt x="44893" y="122895"/>
                  </a:lnTo>
                  <a:lnTo>
                    <a:pt x="44887" y="122839"/>
                  </a:lnTo>
                  <a:lnTo>
                    <a:pt x="44875" y="122791"/>
                  </a:lnTo>
                  <a:lnTo>
                    <a:pt x="44864" y="122735"/>
                  </a:lnTo>
                  <a:lnTo>
                    <a:pt x="44846" y="122686"/>
                  </a:lnTo>
                  <a:lnTo>
                    <a:pt x="44822" y="122638"/>
                  </a:lnTo>
                  <a:lnTo>
                    <a:pt x="44798" y="122589"/>
                  </a:lnTo>
                  <a:lnTo>
                    <a:pt x="44775" y="122547"/>
                  </a:lnTo>
                  <a:lnTo>
                    <a:pt x="44745" y="122513"/>
                  </a:lnTo>
                  <a:lnTo>
                    <a:pt x="44710" y="122478"/>
                  </a:lnTo>
                  <a:lnTo>
                    <a:pt x="44674" y="122443"/>
                  </a:lnTo>
                  <a:lnTo>
                    <a:pt x="44633" y="122422"/>
                  </a:lnTo>
                  <a:lnTo>
                    <a:pt x="44591" y="122401"/>
                  </a:lnTo>
                  <a:lnTo>
                    <a:pt x="44544" y="122387"/>
                  </a:lnTo>
                  <a:lnTo>
                    <a:pt x="44496" y="122374"/>
                  </a:lnTo>
                  <a:lnTo>
                    <a:pt x="44443" y="122374"/>
                  </a:lnTo>
                  <a:lnTo>
                    <a:pt x="44094" y="122394"/>
                  </a:lnTo>
                  <a:lnTo>
                    <a:pt x="43744" y="122408"/>
                  </a:lnTo>
                  <a:lnTo>
                    <a:pt x="43401" y="122415"/>
                  </a:lnTo>
                  <a:lnTo>
                    <a:pt x="43057" y="122415"/>
                  </a:lnTo>
                  <a:lnTo>
                    <a:pt x="42720" y="122401"/>
                  </a:lnTo>
                  <a:lnTo>
                    <a:pt x="42376" y="122387"/>
                  </a:lnTo>
                  <a:lnTo>
                    <a:pt x="42039" y="122360"/>
                  </a:lnTo>
                  <a:lnTo>
                    <a:pt x="41701" y="122332"/>
                  </a:lnTo>
                  <a:lnTo>
                    <a:pt x="41358" y="122297"/>
                  </a:lnTo>
                  <a:lnTo>
                    <a:pt x="41026" y="122255"/>
                  </a:lnTo>
                  <a:lnTo>
                    <a:pt x="40689" y="122207"/>
                  </a:lnTo>
                  <a:lnTo>
                    <a:pt x="40351" y="122151"/>
                  </a:lnTo>
                  <a:lnTo>
                    <a:pt x="40014" y="122096"/>
                  </a:lnTo>
                  <a:lnTo>
                    <a:pt x="39676" y="122033"/>
                  </a:lnTo>
                  <a:lnTo>
                    <a:pt x="39001" y="121894"/>
                  </a:lnTo>
                  <a:lnTo>
                    <a:pt x="39119" y="121060"/>
                  </a:lnTo>
                  <a:lnTo>
                    <a:pt x="39244" y="120219"/>
                  </a:lnTo>
                  <a:lnTo>
                    <a:pt x="39374" y="119385"/>
                  </a:lnTo>
                  <a:lnTo>
                    <a:pt x="39510" y="118544"/>
                  </a:lnTo>
                  <a:lnTo>
                    <a:pt x="39652" y="117696"/>
                  </a:lnTo>
                  <a:lnTo>
                    <a:pt x="39806" y="116855"/>
                  </a:lnTo>
                  <a:lnTo>
                    <a:pt x="39966" y="116014"/>
                  </a:lnTo>
                  <a:lnTo>
                    <a:pt x="40132" y="115180"/>
                  </a:lnTo>
                  <a:close/>
                  <a:moveTo>
                    <a:pt x="43584" y="131979"/>
                  </a:moveTo>
                  <a:lnTo>
                    <a:pt x="43892" y="131986"/>
                  </a:lnTo>
                  <a:lnTo>
                    <a:pt x="44200" y="132000"/>
                  </a:lnTo>
                  <a:lnTo>
                    <a:pt x="44502" y="132020"/>
                  </a:lnTo>
                  <a:lnTo>
                    <a:pt x="44810" y="132048"/>
                  </a:lnTo>
                  <a:lnTo>
                    <a:pt x="45118" y="132083"/>
                  </a:lnTo>
                  <a:lnTo>
                    <a:pt x="45420" y="132125"/>
                  </a:lnTo>
                  <a:lnTo>
                    <a:pt x="45722" y="132173"/>
                  </a:lnTo>
                  <a:lnTo>
                    <a:pt x="46030" y="132222"/>
                  </a:lnTo>
                  <a:lnTo>
                    <a:pt x="46332" y="132285"/>
                  </a:lnTo>
                  <a:lnTo>
                    <a:pt x="46628" y="132354"/>
                  </a:lnTo>
                  <a:lnTo>
                    <a:pt x="46930" y="132431"/>
                  </a:lnTo>
                  <a:lnTo>
                    <a:pt x="47226" y="132507"/>
                  </a:lnTo>
                  <a:lnTo>
                    <a:pt x="47522" y="132597"/>
                  </a:lnTo>
                  <a:lnTo>
                    <a:pt x="47819" y="132688"/>
                  </a:lnTo>
                  <a:lnTo>
                    <a:pt x="48109" y="132792"/>
                  </a:lnTo>
                  <a:lnTo>
                    <a:pt x="48399" y="132896"/>
                  </a:lnTo>
                  <a:lnTo>
                    <a:pt x="48689" y="133014"/>
                  </a:lnTo>
                  <a:lnTo>
                    <a:pt x="48973" y="133133"/>
                  </a:lnTo>
                  <a:lnTo>
                    <a:pt x="49258" y="133258"/>
                  </a:lnTo>
                  <a:lnTo>
                    <a:pt x="49536" y="133390"/>
                  </a:lnTo>
                  <a:lnTo>
                    <a:pt x="49814" y="133529"/>
                  </a:lnTo>
                  <a:lnTo>
                    <a:pt x="50087" y="133675"/>
                  </a:lnTo>
                  <a:lnTo>
                    <a:pt x="50353" y="133828"/>
                  </a:lnTo>
                  <a:lnTo>
                    <a:pt x="50620" y="133987"/>
                  </a:lnTo>
                  <a:lnTo>
                    <a:pt x="50886" y="134154"/>
                  </a:lnTo>
                  <a:lnTo>
                    <a:pt x="51147" y="134328"/>
                  </a:lnTo>
                  <a:lnTo>
                    <a:pt x="51401" y="134509"/>
                  </a:lnTo>
                  <a:lnTo>
                    <a:pt x="51650" y="134689"/>
                  </a:lnTo>
                  <a:lnTo>
                    <a:pt x="51899" y="134884"/>
                  </a:lnTo>
                  <a:lnTo>
                    <a:pt x="52141" y="135079"/>
                  </a:lnTo>
                  <a:lnTo>
                    <a:pt x="52378" y="135287"/>
                  </a:lnTo>
                  <a:lnTo>
                    <a:pt x="52609" y="135496"/>
                  </a:lnTo>
                  <a:lnTo>
                    <a:pt x="52840" y="135711"/>
                  </a:lnTo>
                  <a:lnTo>
                    <a:pt x="53059" y="135940"/>
                  </a:lnTo>
                  <a:lnTo>
                    <a:pt x="53278" y="136170"/>
                  </a:lnTo>
                  <a:lnTo>
                    <a:pt x="53492" y="136406"/>
                  </a:lnTo>
                  <a:lnTo>
                    <a:pt x="53699" y="136649"/>
                  </a:lnTo>
                  <a:lnTo>
                    <a:pt x="53894" y="136900"/>
                  </a:lnTo>
                  <a:lnTo>
                    <a:pt x="54090" y="137150"/>
                  </a:lnTo>
                  <a:lnTo>
                    <a:pt x="54279" y="137414"/>
                  </a:lnTo>
                  <a:lnTo>
                    <a:pt x="54463" y="137685"/>
                  </a:lnTo>
                  <a:lnTo>
                    <a:pt x="54640" y="137956"/>
                  </a:lnTo>
                  <a:lnTo>
                    <a:pt x="54806" y="138241"/>
                  </a:lnTo>
                  <a:lnTo>
                    <a:pt x="54972" y="138526"/>
                  </a:lnTo>
                  <a:lnTo>
                    <a:pt x="55126" y="138818"/>
                  </a:lnTo>
                  <a:lnTo>
                    <a:pt x="55274" y="139117"/>
                  </a:lnTo>
                  <a:lnTo>
                    <a:pt x="55416" y="139423"/>
                  </a:lnTo>
                  <a:lnTo>
                    <a:pt x="55552" y="139735"/>
                  </a:lnTo>
                  <a:lnTo>
                    <a:pt x="55677" y="140055"/>
                  </a:lnTo>
                  <a:lnTo>
                    <a:pt x="55795" y="140382"/>
                  </a:lnTo>
                  <a:lnTo>
                    <a:pt x="55908" y="140715"/>
                  </a:lnTo>
                  <a:lnTo>
                    <a:pt x="56014" y="141049"/>
                  </a:lnTo>
                  <a:lnTo>
                    <a:pt x="56109" y="141396"/>
                  </a:lnTo>
                  <a:lnTo>
                    <a:pt x="56192" y="141744"/>
                  </a:lnTo>
                  <a:lnTo>
                    <a:pt x="56275" y="142098"/>
                  </a:lnTo>
                  <a:lnTo>
                    <a:pt x="56340" y="142467"/>
                  </a:lnTo>
                  <a:lnTo>
                    <a:pt x="56405" y="142835"/>
                  </a:lnTo>
                  <a:lnTo>
                    <a:pt x="56453" y="143210"/>
                  </a:lnTo>
                  <a:lnTo>
                    <a:pt x="56500" y="143586"/>
                  </a:lnTo>
                  <a:lnTo>
                    <a:pt x="56529" y="143975"/>
                  </a:lnTo>
                  <a:lnTo>
                    <a:pt x="56553" y="144371"/>
                  </a:lnTo>
                  <a:lnTo>
                    <a:pt x="56571" y="144767"/>
                  </a:lnTo>
                  <a:lnTo>
                    <a:pt x="56571" y="145177"/>
                  </a:lnTo>
                  <a:lnTo>
                    <a:pt x="56565" y="145587"/>
                  </a:lnTo>
                  <a:lnTo>
                    <a:pt x="56565" y="145664"/>
                  </a:lnTo>
                  <a:lnTo>
                    <a:pt x="56571" y="145733"/>
                  </a:lnTo>
                  <a:lnTo>
                    <a:pt x="56583" y="145803"/>
                  </a:lnTo>
                  <a:lnTo>
                    <a:pt x="56601" y="145872"/>
                  </a:lnTo>
                  <a:lnTo>
                    <a:pt x="56618" y="145935"/>
                  </a:lnTo>
                  <a:lnTo>
                    <a:pt x="56648" y="145990"/>
                  </a:lnTo>
                  <a:lnTo>
                    <a:pt x="56672" y="146046"/>
                  </a:lnTo>
                  <a:lnTo>
                    <a:pt x="56707" y="146095"/>
                  </a:lnTo>
                  <a:lnTo>
                    <a:pt x="56743" y="146143"/>
                  </a:lnTo>
                  <a:lnTo>
                    <a:pt x="56778" y="146185"/>
                  </a:lnTo>
                  <a:lnTo>
                    <a:pt x="56820" y="146227"/>
                  </a:lnTo>
                  <a:lnTo>
                    <a:pt x="56861" y="146262"/>
                  </a:lnTo>
                  <a:lnTo>
                    <a:pt x="56908" y="146296"/>
                  </a:lnTo>
                  <a:lnTo>
                    <a:pt x="56956" y="146324"/>
                  </a:lnTo>
                  <a:lnTo>
                    <a:pt x="57057" y="146373"/>
                  </a:lnTo>
                  <a:lnTo>
                    <a:pt x="56304" y="146213"/>
                  </a:lnTo>
                  <a:lnTo>
                    <a:pt x="55546" y="146060"/>
                  </a:lnTo>
                  <a:lnTo>
                    <a:pt x="54777" y="145928"/>
                  </a:lnTo>
                  <a:lnTo>
                    <a:pt x="54007" y="145810"/>
                  </a:lnTo>
                  <a:lnTo>
                    <a:pt x="53225" y="145706"/>
                  </a:lnTo>
                  <a:lnTo>
                    <a:pt x="52438" y="145608"/>
                  </a:lnTo>
                  <a:lnTo>
                    <a:pt x="51644" y="145532"/>
                  </a:lnTo>
                  <a:lnTo>
                    <a:pt x="50845" y="145455"/>
                  </a:lnTo>
                  <a:lnTo>
                    <a:pt x="50039" y="145400"/>
                  </a:lnTo>
                  <a:lnTo>
                    <a:pt x="49234" y="145351"/>
                  </a:lnTo>
                  <a:lnTo>
                    <a:pt x="48423" y="145309"/>
                  </a:lnTo>
                  <a:lnTo>
                    <a:pt x="47605" y="145282"/>
                  </a:lnTo>
                  <a:lnTo>
                    <a:pt x="46788" y="145254"/>
                  </a:lnTo>
                  <a:lnTo>
                    <a:pt x="45971" y="145240"/>
                  </a:lnTo>
                  <a:lnTo>
                    <a:pt x="44325" y="145240"/>
                  </a:lnTo>
                  <a:lnTo>
                    <a:pt x="43502" y="145247"/>
                  </a:lnTo>
                  <a:lnTo>
                    <a:pt x="42684" y="145261"/>
                  </a:lnTo>
                  <a:lnTo>
                    <a:pt x="41861" y="145282"/>
                  </a:lnTo>
                  <a:lnTo>
                    <a:pt x="41038" y="145309"/>
                  </a:lnTo>
                  <a:lnTo>
                    <a:pt x="40221" y="145337"/>
                  </a:lnTo>
                  <a:lnTo>
                    <a:pt x="39404" y="145372"/>
                  </a:lnTo>
                  <a:lnTo>
                    <a:pt x="37781" y="145448"/>
                  </a:lnTo>
                  <a:lnTo>
                    <a:pt x="36170" y="145539"/>
                  </a:lnTo>
                  <a:lnTo>
                    <a:pt x="34583" y="145636"/>
                  </a:lnTo>
                  <a:lnTo>
                    <a:pt x="31480" y="145831"/>
                  </a:lnTo>
                  <a:lnTo>
                    <a:pt x="31451" y="145386"/>
                  </a:lnTo>
                  <a:lnTo>
                    <a:pt x="31427" y="144955"/>
                  </a:lnTo>
                  <a:lnTo>
                    <a:pt x="31415" y="144531"/>
                  </a:lnTo>
                  <a:lnTo>
                    <a:pt x="31409" y="144114"/>
                  </a:lnTo>
                  <a:lnTo>
                    <a:pt x="31421" y="143704"/>
                  </a:lnTo>
                  <a:lnTo>
                    <a:pt x="31439" y="143301"/>
                  </a:lnTo>
                  <a:lnTo>
                    <a:pt x="31463" y="142905"/>
                  </a:lnTo>
                  <a:lnTo>
                    <a:pt x="31504" y="142515"/>
                  </a:lnTo>
                  <a:lnTo>
                    <a:pt x="31545" y="142133"/>
                  </a:lnTo>
                  <a:lnTo>
                    <a:pt x="31599" y="141758"/>
                  </a:lnTo>
                  <a:lnTo>
                    <a:pt x="31664" y="141389"/>
                  </a:lnTo>
                  <a:lnTo>
                    <a:pt x="31741" y="141028"/>
                  </a:lnTo>
                  <a:lnTo>
                    <a:pt x="31818" y="140681"/>
                  </a:lnTo>
                  <a:lnTo>
                    <a:pt x="31907" y="140333"/>
                  </a:lnTo>
                  <a:lnTo>
                    <a:pt x="32007" y="139992"/>
                  </a:lnTo>
                  <a:lnTo>
                    <a:pt x="32114" y="139659"/>
                  </a:lnTo>
                  <a:lnTo>
                    <a:pt x="32226" y="139339"/>
                  </a:lnTo>
                  <a:lnTo>
                    <a:pt x="32351" y="139019"/>
                  </a:lnTo>
                  <a:lnTo>
                    <a:pt x="32475" y="138714"/>
                  </a:lnTo>
                  <a:lnTo>
                    <a:pt x="32617" y="138408"/>
                  </a:lnTo>
                  <a:lnTo>
                    <a:pt x="32759" y="138109"/>
                  </a:lnTo>
                  <a:lnTo>
                    <a:pt x="32907" y="137824"/>
                  </a:lnTo>
                  <a:lnTo>
                    <a:pt x="33067" y="137539"/>
                  </a:lnTo>
                  <a:lnTo>
                    <a:pt x="33233" y="137268"/>
                  </a:lnTo>
                  <a:lnTo>
                    <a:pt x="33405" y="136997"/>
                  </a:lnTo>
                  <a:lnTo>
                    <a:pt x="33583" y="136740"/>
                  </a:lnTo>
                  <a:lnTo>
                    <a:pt x="33766" y="136483"/>
                  </a:lnTo>
                  <a:lnTo>
                    <a:pt x="33962" y="136239"/>
                  </a:lnTo>
                  <a:lnTo>
                    <a:pt x="34157" y="135996"/>
                  </a:lnTo>
                  <a:lnTo>
                    <a:pt x="34358" y="135767"/>
                  </a:lnTo>
                  <a:lnTo>
                    <a:pt x="34566" y="135544"/>
                  </a:lnTo>
                  <a:lnTo>
                    <a:pt x="34779" y="135322"/>
                  </a:lnTo>
                  <a:lnTo>
                    <a:pt x="34998" y="135113"/>
                  </a:lnTo>
                  <a:lnTo>
                    <a:pt x="35223" y="134905"/>
                  </a:lnTo>
                  <a:lnTo>
                    <a:pt x="35454" y="134710"/>
                  </a:lnTo>
                  <a:lnTo>
                    <a:pt x="35691" y="134523"/>
                  </a:lnTo>
                  <a:lnTo>
                    <a:pt x="35928" y="134335"/>
                  </a:lnTo>
                  <a:lnTo>
                    <a:pt x="36170" y="134161"/>
                  </a:lnTo>
                  <a:lnTo>
                    <a:pt x="36419" y="133987"/>
                  </a:lnTo>
                  <a:lnTo>
                    <a:pt x="36674" y="133828"/>
                  </a:lnTo>
                  <a:lnTo>
                    <a:pt x="36928" y="133675"/>
                  </a:lnTo>
                  <a:lnTo>
                    <a:pt x="37189" y="133522"/>
                  </a:lnTo>
                  <a:lnTo>
                    <a:pt x="37455" y="133383"/>
                  </a:lnTo>
                  <a:lnTo>
                    <a:pt x="37722" y="133244"/>
                  </a:lnTo>
                  <a:lnTo>
                    <a:pt x="37994" y="133119"/>
                  </a:lnTo>
                  <a:lnTo>
                    <a:pt x="38267" y="132994"/>
                  </a:lnTo>
                  <a:lnTo>
                    <a:pt x="38545" y="132882"/>
                  </a:lnTo>
                  <a:lnTo>
                    <a:pt x="38823" y="132771"/>
                  </a:lnTo>
                  <a:lnTo>
                    <a:pt x="39108" y="132674"/>
                  </a:lnTo>
                  <a:lnTo>
                    <a:pt x="39398" y="132577"/>
                  </a:lnTo>
                  <a:lnTo>
                    <a:pt x="39682" y="132493"/>
                  </a:lnTo>
                  <a:lnTo>
                    <a:pt x="39972" y="132410"/>
                  </a:lnTo>
                  <a:lnTo>
                    <a:pt x="40268" y="132340"/>
                  </a:lnTo>
                  <a:lnTo>
                    <a:pt x="40564" y="132271"/>
                  </a:lnTo>
                  <a:lnTo>
                    <a:pt x="40860" y="132215"/>
                  </a:lnTo>
                  <a:lnTo>
                    <a:pt x="41157" y="132159"/>
                  </a:lnTo>
                  <a:lnTo>
                    <a:pt x="41459" y="132111"/>
                  </a:lnTo>
                  <a:lnTo>
                    <a:pt x="41761" y="132076"/>
                  </a:lnTo>
                  <a:lnTo>
                    <a:pt x="42063" y="132041"/>
                  </a:lnTo>
                  <a:lnTo>
                    <a:pt x="42365" y="132014"/>
                  </a:lnTo>
                  <a:lnTo>
                    <a:pt x="42667" y="131993"/>
                  </a:lnTo>
                  <a:lnTo>
                    <a:pt x="42974" y="131986"/>
                  </a:lnTo>
                  <a:lnTo>
                    <a:pt x="43282" y="131979"/>
                  </a:lnTo>
                  <a:close/>
                  <a:moveTo>
                    <a:pt x="84149" y="131263"/>
                  </a:moveTo>
                  <a:lnTo>
                    <a:pt x="84486" y="131270"/>
                  </a:lnTo>
                  <a:lnTo>
                    <a:pt x="84818" y="131277"/>
                  </a:lnTo>
                  <a:lnTo>
                    <a:pt x="85155" y="131298"/>
                  </a:lnTo>
                  <a:lnTo>
                    <a:pt x="85493" y="131319"/>
                  </a:lnTo>
                  <a:lnTo>
                    <a:pt x="85825" y="131353"/>
                  </a:lnTo>
                  <a:lnTo>
                    <a:pt x="86156" y="131388"/>
                  </a:lnTo>
                  <a:lnTo>
                    <a:pt x="86494" y="131437"/>
                  </a:lnTo>
                  <a:lnTo>
                    <a:pt x="86819" y="131492"/>
                  </a:lnTo>
                  <a:lnTo>
                    <a:pt x="87151" y="131548"/>
                  </a:lnTo>
                  <a:lnTo>
                    <a:pt x="87477" y="131617"/>
                  </a:lnTo>
                  <a:lnTo>
                    <a:pt x="87803" y="131694"/>
                  </a:lnTo>
                  <a:lnTo>
                    <a:pt x="88122" y="131777"/>
                  </a:lnTo>
                  <a:lnTo>
                    <a:pt x="88448" y="131868"/>
                  </a:lnTo>
                  <a:lnTo>
                    <a:pt x="88762" y="131958"/>
                  </a:lnTo>
                  <a:lnTo>
                    <a:pt x="89076" y="132062"/>
                  </a:lnTo>
                  <a:lnTo>
                    <a:pt x="89390" y="132180"/>
                  </a:lnTo>
                  <a:lnTo>
                    <a:pt x="89697" y="132299"/>
                  </a:lnTo>
                  <a:lnTo>
                    <a:pt x="90000" y="132424"/>
                  </a:lnTo>
                  <a:lnTo>
                    <a:pt x="90302" y="132556"/>
                  </a:lnTo>
                  <a:lnTo>
                    <a:pt x="90598" y="132695"/>
                  </a:lnTo>
                  <a:lnTo>
                    <a:pt x="90894" y="132848"/>
                  </a:lnTo>
                  <a:lnTo>
                    <a:pt x="91184" y="133000"/>
                  </a:lnTo>
                  <a:lnTo>
                    <a:pt x="91468" y="133167"/>
                  </a:lnTo>
                  <a:lnTo>
                    <a:pt x="91746" y="133341"/>
                  </a:lnTo>
                  <a:lnTo>
                    <a:pt x="92019" y="133515"/>
                  </a:lnTo>
                  <a:lnTo>
                    <a:pt x="92291" y="133702"/>
                  </a:lnTo>
                  <a:lnTo>
                    <a:pt x="92552" y="133897"/>
                  </a:lnTo>
                  <a:lnTo>
                    <a:pt x="92812" y="134099"/>
                  </a:lnTo>
                  <a:lnTo>
                    <a:pt x="93067" y="134307"/>
                  </a:lnTo>
                  <a:lnTo>
                    <a:pt x="93310" y="134523"/>
                  </a:lnTo>
                  <a:lnTo>
                    <a:pt x="93553" y="134745"/>
                  </a:lnTo>
                  <a:lnTo>
                    <a:pt x="93784" y="134974"/>
                  </a:lnTo>
                  <a:lnTo>
                    <a:pt x="94014" y="135218"/>
                  </a:lnTo>
                  <a:lnTo>
                    <a:pt x="94234" y="135461"/>
                  </a:lnTo>
                  <a:lnTo>
                    <a:pt x="94447" y="135718"/>
                  </a:lnTo>
                  <a:lnTo>
                    <a:pt x="94654" y="135975"/>
                  </a:lnTo>
                  <a:lnTo>
                    <a:pt x="94855" y="136246"/>
                  </a:lnTo>
                  <a:lnTo>
                    <a:pt x="95045" y="136524"/>
                  </a:lnTo>
                  <a:lnTo>
                    <a:pt x="95234" y="136809"/>
                  </a:lnTo>
                  <a:lnTo>
                    <a:pt x="95406" y="137101"/>
                  </a:lnTo>
                  <a:lnTo>
                    <a:pt x="95578" y="137400"/>
                  </a:lnTo>
                  <a:lnTo>
                    <a:pt x="95738" y="137713"/>
                  </a:lnTo>
                  <a:lnTo>
                    <a:pt x="95886" y="138026"/>
                  </a:lnTo>
                  <a:lnTo>
                    <a:pt x="96028" y="138345"/>
                  </a:lnTo>
                  <a:lnTo>
                    <a:pt x="96164" y="138679"/>
                  </a:lnTo>
                  <a:lnTo>
                    <a:pt x="96288" y="139019"/>
                  </a:lnTo>
                  <a:lnTo>
                    <a:pt x="96401" y="139367"/>
                  </a:lnTo>
                  <a:lnTo>
                    <a:pt x="96508" y="139721"/>
                  </a:lnTo>
                  <a:lnTo>
                    <a:pt x="96602" y="140083"/>
                  </a:lnTo>
                  <a:lnTo>
                    <a:pt x="96685" y="140451"/>
                  </a:lnTo>
                  <a:lnTo>
                    <a:pt x="96762" y="140826"/>
                  </a:lnTo>
                  <a:lnTo>
                    <a:pt x="96827" y="141216"/>
                  </a:lnTo>
                  <a:lnTo>
                    <a:pt x="96881" y="141612"/>
                  </a:lnTo>
                  <a:lnTo>
                    <a:pt x="96922" y="142008"/>
                  </a:lnTo>
                  <a:lnTo>
                    <a:pt x="96952" y="142418"/>
                  </a:lnTo>
                  <a:lnTo>
                    <a:pt x="96975" y="142835"/>
                  </a:lnTo>
                  <a:lnTo>
                    <a:pt x="96981" y="143259"/>
                  </a:lnTo>
                  <a:lnTo>
                    <a:pt x="96981" y="143697"/>
                  </a:lnTo>
                  <a:lnTo>
                    <a:pt x="96969" y="144135"/>
                  </a:lnTo>
                  <a:lnTo>
                    <a:pt x="96940" y="144587"/>
                  </a:lnTo>
                  <a:lnTo>
                    <a:pt x="96904" y="145038"/>
                  </a:lnTo>
                  <a:lnTo>
                    <a:pt x="96851" y="145504"/>
                  </a:lnTo>
                  <a:lnTo>
                    <a:pt x="96786" y="145977"/>
                  </a:lnTo>
                  <a:lnTo>
                    <a:pt x="96780" y="146046"/>
                  </a:lnTo>
                  <a:lnTo>
                    <a:pt x="96780" y="146116"/>
                  </a:lnTo>
                  <a:lnTo>
                    <a:pt x="96786" y="146248"/>
                  </a:lnTo>
                  <a:lnTo>
                    <a:pt x="95205" y="146310"/>
                  </a:lnTo>
                  <a:lnTo>
                    <a:pt x="93624" y="146366"/>
                  </a:lnTo>
                  <a:lnTo>
                    <a:pt x="92048" y="146414"/>
                  </a:lnTo>
                  <a:lnTo>
                    <a:pt x="90467" y="146456"/>
                  </a:lnTo>
                  <a:lnTo>
                    <a:pt x="88886" y="146498"/>
                  </a:lnTo>
                  <a:lnTo>
                    <a:pt x="87311" y="146533"/>
                  </a:lnTo>
                  <a:lnTo>
                    <a:pt x="85730" y="146560"/>
                  </a:lnTo>
                  <a:lnTo>
                    <a:pt x="84155" y="146581"/>
                  </a:lnTo>
                  <a:lnTo>
                    <a:pt x="82574" y="146602"/>
                  </a:lnTo>
                  <a:lnTo>
                    <a:pt x="80992" y="146616"/>
                  </a:lnTo>
                  <a:lnTo>
                    <a:pt x="79417" y="146630"/>
                  </a:lnTo>
                  <a:lnTo>
                    <a:pt x="77836" y="146637"/>
                  </a:lnTo>
                  <a:lnTo>
                    <a:pt x="76255" y="146637"/>
                  </a:lnTo>
                  <a:lnTo>
                    <a:pt x="74674" y="146630"/>
                  </a:lnTo>
                  <a:lnTo>
                    <a:pt x="73093" y="146623"/>
                  </a:lnTo>
                  <a:lnTo>
                    <a:pt x="71506" y="146609"/>
                  </a:lnTo>
                  <a:lnTo>
                    <a:pt x="71535" y="146526"/>
                  </a:lnTo>
                  <a:lnTo>
                    <a:pt x="71559" y="146435"/>
                  </a:lnTo>
                  <a:lnTo>
                    <a:pt x="71577" y="146345"/>
                  </a:lnTo>
                  <a:lnTo>
                    <a:pt x="71589" y="146248"/>
                  </a:lnTo>
                  <a:lnTo>
                    <a:pt x="71595" y="146150"/>
                  </a:lnTo>
                  <a:lnTo>
                    <a:pt x="71589" y="146053"/>
                  </a:lnTo>
                  <a:lnTo>
                    <a:pt x="71577" y="145949"/>
                  </a:lnTo>
                  <a:lnTo>
                    <a:pt x="71559" y="145845"/>
                  </a:lnTo>
                  <a:lnTo>
                    <a:pt x="71476" y="145407"/>
                  </a:lnTo>
                  <a:lnTo>
                    <a:pt x="71399" y="144976"/>
                  </a:lnTo>
                  <a:lnTo>
                    <a:pt x="71340" y="144559"/>
                  </a:lnTo>
                  <a:lnTo>
                    <a:pt x="71293" y="144142"/>
                  </a:lnTo>
                  <a:lnTo>
                    <a:pt x="71257" y="143732"/>
                  </a:lnTo>
                  <a:lnTo>
                    <a:pt x="71233" y="143329"/>
                  </a:lnTo>
                  <a:lnTo>
                    <a:pt x="71221" y="142932"/>
                  </a:lnTo>
                  <a:lnTo>
                    <a:pt x="71221" y="142536"/>
                  </a:lnTo>
                  <a:lnTo>
                    <a:pt x="71233" y="142154"/>
                  </a:lnTo>
                  <a:lnTo>
                    <a:pt x="71257" y="141779"/>
                  </a:lnTo>
                  <a:lnTo>
                    <a:pt x="71293" y="141403"/>
                  </a:lnTo>
                  <a:lnTo>
                    <a:pt x="71340" y="141042"/>
                  </a:lnTo>
                  <a:lnTo>
                    <a:pt x="71399" y="140681"/>
                  </a:lnTo>
                  <a:lnTo>
                    <a:pt x="71464" y="140333"/>
                  </a:lnTo>
                  <a:lnTo>
                    <a:pt x="71541" y="139985"/>
                  </a:lnTo>
                  <a:lnTo>
                    <a:pt x="71630" y="139645"/>
                  </a:lnTo>
                  <a:lnTo>
                    <a:pt x="71725" y="139311"/>
                  </a:lnTo>
                  <a:lnTo>
                    <a:pt x="71837" y="138985"/>
                  </a:lnTo>
                  <a:lnTo>
                    <a:pt x="71950" y="138665"/>
                  </a:lnTo>
                  <a:lnTo>
                    <a:pt x="72080" y="138352"/>
                  </a:lnTo>
                  <a:lnTo>
                    <a:pt x="72216" y="138046"/>
                  </a:lnTo>
                  <a:lnTo>
                    <a:pt x="72358" y="137747"/>
                  </a:lnTo>
                  <a:lnTo>
                    <a:pt x="72512" y="137456"/>
                  </a:lnTo>
                  <a:lnTo>
                    <a:pt x="72672" y="137171"/>
                  </a:lnTo>
                  <a:lnTo>
                    <a:pt x="72844" y="136886"/>
                  </a:lnTo>
                  <a:lnTo>
                    <a:pt x="73022" y="136615"/>
                  </a:lnTo>
                  <a:lnTo>
                    <a:pt x="73211" y="136350"/>
                  </a:lnTo>
                  <a:lnTo>
                    <a:pt x="73401" y="136086"/>
                  </a:lnTo>
                  <a:lnTo>
                    <a:pt x="73602" y="135836"/>
                  </a:lnTo>
                  <a:lnTo>
                    <a:pt x="73815" y="135586"/>
                  </a:lnTo>
                  <a:lnTo>
                    <a:pt x="74028" y="135350"/>
                  </a:lnTo>
                  <a:lnTo>
                    <a:pt x="74253" y="135113"/>
                  </a:lnTo>
                  <a:lnTo>
                    <a:pt x="74484" y="134891"/>
                  </a:lnTo>
                  <a:lnTo>
                    <a:pt x="74715" y="134669"/>
                  </a:lnTo>
                  <a:lnTo>
                    <a:pt x="74958" y="134453"/>
                  </a:lnTo>
                  <a:lnTo>
                    <a:pt x="75207" y="134252"/>
                  </a:lnTo>
                  <a:lnTo>
                    <a:pt x="75461" y="134050"/>
                  </a:lnTo>
                  <a:lnTo>
                    <a:pt x="75722" y="133855"/>
                  </a:lnTo>
                  <a:lnTo>
                    <a:pt x="75989" y="133668"/>
                  </a:lnTo>
                  <a:lnTo>
                    <a:pt x="76261" y="133494"/>
                  </a:lnTo>
                  <a:lnTo>
                    <a:pt x="76533" y="133320"/>
                  </a:lnTo>
                  <a:lnTo>
                    <a:pt x="76818" y="133153"/>
                  </a:lnTo>
                  <a:lnTo>
                    <a:pt x="77102" y="132994"/>
                  </a:lnTo>
                  <a:lnTo>
                    <a:pt x="77392" y="132841"/>
                  </a:lnTo>
                  <a:lnTo>
                    <a:pt x="77688" y="132702"/>
                  </a:lnTo>
                  <a:lnTo>
                    <a:pt x="77984" y="132563"/>
                  </a:lnTo>
                  <a:lnTo>
                    <a:pt x="78286" y="132431"/>
                  </a:lnTo>
                  <a:lnTo>
                    <a:pt x="78594" y="132305"/>
                  </a:lnTo>
                  <a:lnTo>
                    <a:pt x="78902" y="132187"/>
                  </a:lnTo>
                  <a:lnTo>
                    <a:pt x="79210" y="132076"/>
                  </a:lnTo>
                  <a:lnTo>
                    <a:pt x="79530" y="131972"/>
                  </a:lnTo>
                  <a:lnTo>
                    <a:pt x="79844" y="131875"/>
                  </a:lnTo>
                  <a:lnTo>
                    <a:pt x="80169" y="131791"/>
                  </a:lnTo>
                  <a:lnTo>
                    <a:pt x="80489" y="131708"/>
                  </a:lnTo>
                  <a:lnTo>
                    <a:pt x="80815" y="131631"/>
                  </a:lnTo>
                  <a:lnTo>
                    <a:pt x="81146" y="131562"/>
                  </a:lnTo>
                  <a:lnTo>
                    <a:pt x="81472" y="131499"/>
                  </a:lnTo>
                  <a:lnTo>
                    <a:pt x="81804" y="131444"/>
                  </a:lnTo>
                  <a:lnTo>
                    <a:pt x="82135" y="131402"/>
                  </a:lnTo>
                  <a:lnTo>
                    <a:pt x="82467" y="131360"/>
                  </a:lnTo>
                  <a:lnTo>
                    <a:pt x="82805" y="131325"/>
                  </a:lnTo>
                  <a:lnTo>
                    <a:pt x="83142" y="131298"/>
                  </a:lnTo>
                  <a:lnTo>
                    <a:pt x="83474" y="131284"/>
                  </a:lnTo>
                  <a:lnTo>
                    <a:pt x="83811" y="131270"/>
                  </a:lnTo>
                  <a:lnTo>
                    <a:pt x="84149" y="131263"/>
                  </a:lnTo>
                  <a:close/>
                  <a:moveTo>
                    <a:pt x="70440" y="1"/>
                  </a:moveTo>
                  <a:lnTo>
                    <a:pt x="69723" y="21"/>
                  </a:lnTo>
                  <a:lnTo>
                    <a:pt x="69652" y="70"/>
                  </a:lnTo>
                  <a:lnTo>
                    <a:pt x="69587" y="133"/>
                  </a:lnTo>
                  <a:lnTo>
                    <a:pt x="69528" y="209"/>
                  </a:lnTo>
                  <a:lnTo>
                    <a:pt x="69475" y="285"/>
                  </a:lnTo>
                  <a:lnTo>
                    <a:pt x="69433" y="376"/>
                  </a:lnTo>
                  <a:lnTo>
                    <a:pt x="69403" y="473"/>
                  </a:lnTo>
                  <a:lnTo>
                    <a:pt x="69392" y="529"/>
                  </a:lnTo>
                  <a:lnTo>
                    <a:pt x="69380" y="591"/>
                  </a:lnTo>
                  <a:lnTo>
                    <a:pt x="69374" y="647"/>
                  </a:lnTo>
                  <a:lnTo>
                    <a:pt x="69374" y="709"/>
                  </a:lnTo>
                  <a:lnTo>
                    <a:pt x="69344" y="3107"/>
                  </a:lnTo>
                  <a:lnTo>
                    <a:pt x="69309" y="5498"/>
                  </a:lnTo>
                  <a:lnTo>
                    <a:pt x="68136" y="5317"/>
                  </a:lnTo>
                  <a:lnTo>
                    <a:pt x="66958" y="5144"/>
                  </a:lnTo>
                  <a:lnTo>
                    <a:pt x="65779" y="4984"/>
                  </a:lnTo>
                  <a:lnTo>
                    <a:pt x="64601" y="4831"/>
                  </a:lnTo>
                  <a:lnTo>
                    <a:pt x="63422" y="4692"/>
                  </a:lnTo>
                  <a:lnTo>
                    <a:pt x="62244" y="4560"/>
                  </a:lnTo>
                  <a:lnTo>
                    <a:pt x="61060" y="4435"/>
                  </a:lnTo>
                  <a:lnTo>
                    <a:pt x="59887" y="4317"/>
                  </a:lnTo>
                  <a:lnTo>
                    <a:pt x="59781" y="4317"/>
                  </a:lnTo>
                  <a:lnTo>
                    <a:pt x="59733" y="4324"/>
                  </a:lnTo>
                  <a:lnTo>
                    <a:pt x="59686" y="4331"/>
                  </a:lnTo>
                  <a:lnTo>
                    <a:pt x="59638" y="4344"/>
                  </a:lnTo>
                  <a:lnTo>
                    <a:pt x="59597" y="4365"/>
                  </a:lnTo>
                  <a:lnTo>
                    <a:pt x="59561" y="4386"/>
                  </a:lnTo>
                  <a:lnTo>
                    <a:pt x="59526" y="4414"/>
                  </a:lnTo>
                  <a:lnTo>
                    <a:pt x="59461" y="4470"/>
                  </a:lnTo>
                  <a:lnTo>
                    <a:pt x="59402" y="4539"/>
                  </a:lnTo>
                  <a:lnTo>
                    <a:pt x="59354" y="4615"/>
                  </a:lnTo>
                  <a:lnTo>
                    <a:pt x="59319" y="4699"/>
                  </a:lnTo>
                  <a:lnTo>
                    <a:pt x="59248" y="3698"/>
                  </a:lnTo>
                  <a:lnTo>
                    <a:pt x="59171" y="2704"/>
                  </a:lnTo>
                  <a:lnTo>
                    <a:pt x="59088" y="1717"/>
                  </a:lnTo>
                  <a:lnTo>
                    <a:pt x="58999" y="730"/>
                  </a:lnTo>
                  <a:lnTo>
                    <a:pt x="58981" y="605"/>
                  </a:lnTo>
                  <a:lnTo>
                    <a:pt x="58957" y="501"/>
                  </a:lnTo>
                  <a:lnTo>
                    <a:pt x="58922" y="397"/>
                  </a:lnTo>
                  <a:lnTo>
                    <a:pt x="58875" y="306"/>
                  </a:lnTo>
                  <a:lnTo>
                    <a:pt x="58821" y="223"/>
                  </a:lnTo>
                  <a:lnTo>
                    <a:pt x="58762" y="153"/>
                  </a:lnTo>
                  <a:lnTo>
                    <a:pt x="58697" y="91"/>
                  </a:lnTo>
                  <a:lnTo>
                    <a:pt x="58626" y="35"/>
                  </a:lnTo>
                  <a:lnTo>
                    <a:pt x="57773" y="21"/>
                  </a:lnTo>
                  <a:lnTo>
                    <a:pt x="57714" y="77"/>
                  </a:lnTo>
                  <a:lnTo>
                    <a:pt x="57661" y="146"/>
                  </a:lnTo>
                  <a:lnTo>
                    <a:pt x="57607" y="216"/>
                  </a:lnTo>
                  <a:lnTo>
                    <a:pt x="57566" y="299"/>
                  </a:lnTo>
                  <a:lnTo>
                    <a:pt x="57530" y="390"/>
                  </a:lnTo>
                  <a:lnTo>
                    <a:pt x="57501" y="494"/>
                  </a:lnTo>
                  <a:lnTo>
                    <a:pt x="57489" y="605"/>
                  </a:lnTo>
                  <a:lnTo>
                    <a:pt x="57483" y="730"/>
                  </a:lnTo>
                  <a:lnTo>
                    <a:pt x="57477" y="2412"/>
                  </a:lnTo>
                  <a:lnTo>
                    <a:pt x="57483" y="4094"/>
                  </a:lnTo>
                  <a:lnTo>
                    <a:pt x="57495" y="5783"/>
                  </a:lnTo>
                  <a:lnTo>
                    <a:pt x="57513" y="7472"/>
                  </a:lnTo>
                  <a:lnTo>
                    <a:pt x="57530" y="9154"/>
                  </a:lnTo>
                  <a:lnTo>
                    <a:pt x="57560" y="10843"/>
                  </a:lnTo>
                  <a:lnTo>
                    <a:pt x="57625" y="14221"/>
                  </a:lnTo>
                  <a:lnTo>
                    <a:pt x="57767" y="20969"/>
                  </a:lnTo>
                  <a:lnTo>
                    <a:pt x="57838" y="24340"/>
                  </a:lnTo>
                  <a:lnTo>
                    <a:pt x="57868" y="26029"/>
                  </a:lnTo>
                  <a:lnTo>
                    <a:pt x="57892" y="27711"/>
                  </a:lnTo>
                  <a:lnTo>
                    <a:pt x="45704" y="27774"/>
                  </a:lnTo>
                  <a:lnTo>
                    <a:pt x="39605" y="27808"/>
                  </a:lnTo>
                  <a:lnTo>
                    <a:pt x="33511" y="27864"/>
                  </a:lnTo>
                  <a:lnTo>
                    <a:pt x="33387" y="27871"/>
                  </a:lnTo>
                  <a:lnTo>
                    <a:pt x="33275" y="27892"/>
                  </a:lnTo>
                  <a:lnTo>
                    <a:pt x="33162" y="27927"/>
                  </a:lnTo>
                  <a:lnTo>
                    <a:pt x="33061" y="27968"/>
                  </a:lnTo>
                  <a:lnTo>
                    <a:pt x="32967" y="28024"/>
                  </a:lnTo>
                  <a:lnTo>
                    <a:pt x="32884" y="28093"/>
                  </a:lnTo>
                  <a:lnTo>
                    <a:pt x="32801" y="28163"/>
                  </a:lnTo>
                  <a:lnTo>
                    <a:pt x="32730" y="28246"/>
                  </a:lnTo>
                  <a:lnTo>
                    <a:pt x="32671" y="28337"/>
                  </a:lnTo>
                  <a:lnTo>
                    <a:pt x="32611" y="28427"/>
                  </a:lnTo>
                  <a:lnTo>
                    <a:pt x="32564" y="28531"/>
                  </a:lnTo>
                  <a:lnTo>
                    <a:pt x="32523" y="28636"/>
                  </a:lnTo>
                  <a:lnTo>
                    <a:pt x="32487" y="28740"/>
                  </a:lnTo>
                  <a:lnTo>
                    <a:pt x="32463" y="28851"/>
                  </a:lnTo>
                  <a:lnTo>
                    <a:pt x="32446" y="28969"/>
                  </a:lnTo>
                  <a:lnTo>
                    <a:pt x="32434" y="29080"/>
                  </a:lnTo>
                  <a:lnTo>
                    <a:pt x="32380" y="29053"/>
                  </a:lnTo>
                  <a:lnTo>
                    <a:pt x="32321" y="29018"/>
                  </a:lnTo>
                  <a:lnTo>
                    <a:pt x="32262" y="28997"/>
                  </a:lnTo>
                  <a:lnTo>
                    <a:pt x="32203" y="28976"/>
                  </a:lnTo>
                  <a:lnTo>
                    <a:pt x="32138" y="28955"/>
                  </a:lnTo>
                  <a:lnTo>
                    <a:pt x="32078" y="28948"/>
                  </a:lnTo>
                  <a:lnTo>
                    <a:pt x="32013" y="28934"/>
                  </a:lnTo>
                  <a:lnTo>
                    <a:pt x="31824" y="28934"/>
                  </a:lnTo>
                  <a:lnTo>
                    <a:pt x="31693" y="28955"/>
                  </a:lnTo>
                  <a:lnTo>
                    <a:pt x="31634" y="28976"/>
                  </a:lnTo>
                  <a:lnTo>
                    <a:pt x="31569" y="28997"/>
                  </a:lnTo>
                  <a:lnTo>
                    <a:pt x="31510" y="29018"/>
                  </a:lnTo>
                  <a:lnTo>
                    <a:pt x="31445" y="29046"/>
                  </a:lnTo>
                  <a:lnTo>
                    <a:pt x="31391" y="29080"/>
                  </a:lnTo>
                  <a:lnTo>
                    <a:pt x="31332" y="29115"/>
                  </a:lnTo>
                  <a:lnTo>
                    <a:pt x="31279" y="29157"/>
                  </a:lnTo>
                  <a:lnTo>
                    <a:pt x="31226" y="29205"/>
                  </a:lnTo>
                  <a:lnTo>
                    <a:pt x="31172" y="29254"/>
                  </a:lnTo>
                  <a:lnTo>
                    <a:pt x="31125" y="29303"/>
                  </a:lnTo>
                  <a:lnTo>
                    <a:pt x="31084" y="29365"/>
                  </a:lnTo>
                  <a:lnTo>
                    <a:pt x="31036" y="29428"/>
                  </a:lnTo>
                  <a:lnTo>
                    <a:pt x="31001" y="29490"/>
                  </a:lnTo>
                  <a:lnTo>
                    <a:pt x="30965" y="29560"/>
                  </a:lnTo>
                  <a:lnTo>
                    <a:pt x="30935" y="29636"/>
                  </a:lnTo>
                  <a:lnTo>
                    <a:pt x="30906" y="29713"/>
                  </a:lnTo>
                  <a:lnTo>
                    <a:pt x="30882" y="29796"/>
                  </a:lnTo>
                  <a:lnTo>
                    <a:pt x="30864" y="29880"/>
                  </a:lnTo>
                  <a:lnTo>
                    <a:pt x="30847" y="29970"/>
                  </a:lnTo>
                  <a:lnTo>
                    <a:pt x="30841" y="30067"/>
                  </a:lnTo>
                  <a:lnTo>
                    <a:pt x="30776" y="30964"/>
                  </a:lnTo>
                  <a:lnTo>
                    <a:pt x="30722" y="31867"/>
                  </a:lnTo>
                  <a:lnTo>
                    <a:pt x="30675" y="32764"/>
                  </a:lnTo>
                  <a:lnTo>
                    <a:pt x="30633" y="33654"/>
                  </a:lnTo>
                  <a:lnTo>
                    <a:pt x="30367" y="33695"/>
                  </a:lnTo>
                  <a:lnTo>
                    <a:pt x="30106" y="33737"/>
                  </a:lnTo>
                  <a:lnTo>
                    <a:pt x="29840" y="33786"/>
                  </a:lnTo>
                  <a:lnTo>
                    <a:pt x="29585" y="33841"/>
                  </a:lnTo>
                  <a:lnTo>
                    <a:pt x="29325" y="33904"/>
                  </a:lnTo>
                  <a:lnTo>
                    <a:pt x="29070" y="33973"/>
                  </a:lnTo>
                  <a:lnTo>
                    <a:pt x="28815" y="34043"/>
                  </a:lnTo>
                  <a:lnTo>
                    <a:pt x="28567" y="34126"/>
                  </a:lnTo>
                  <a:lnTo>
                    <a:pt x="28318" y="34210"/>
                  </a:lnTo>
                  <a:lnTo>
                    <a:pt x="28069" y="34300"/>
                  </a:lnTo>
                  <a:lnTo>
                    <a:pt x="27827" y="34397"/>
                  </a:lnTo>
                  <a:lnTo>
                    <a:pt x="27584" y="34502"/>
                  </a:lnTo>
                  <a:lnTo>
                    <a:pt x="27347" y="34613"/>
                  </a:lnTo>
                  <a:lnTo>
                    <a:pt x="27110" y="34724"/>
                  </a:lnTo>
                  <a:lnTo>
                    <a:pt x="26879" y="34842"/>
                  </a:lnTo>
                  <a:lnTo>
                    <a:pt x="26648" y="34967"/>
                  </a:lnTo>
                  <a:lnTo>
                    <a:pt x="26417" y="35099"/>
                  </a:lnTo>
                  <a:lnTo>
                    <a:pt x="26192" y="35231"/>
                  </a:lnTo>
                  <a:lnTo>
                    <a:pt x="25973" y="35370"/>
                  </a:lnTo>
                  <a:lnTo>
                    <a:pt x="25748" y="35516"/>
                  </a:lnTo>
                  <a:lnTo>
                    <a:pt x="25535" y="35669"/>
                  </a:lnTo>
                  <a:lnTo>
                    <a:pt x="25322" y="35822"/>
                  </a:lnTo>
                  <a:lnTo>
                    <a:pt x="25108" y="35982"/>
                  </a:lnTo>
                  <a:lnTo>
                    <a:pt x="24901" y="36142"/>
                  </a:lnTo>
                  <a:lnTo>
                    <a:pt x="24694" y="36316"/>
                  </a:lnTo>
                  <a:lnTo>
                    <a:pt x="24493" y="36489"/>
                  </a:lnTo>
                  <a:lnTo>
                    <a:pt x="24297" y="36670"/>
                  </a:lnTo>
                  <a:lnTo>
                    <a:pt x="24102" y="36851"/>
                  </a:lnTo>
                  <a:lnTo>
                    <a:pt x="23912" y="37038"/>
                  </a:lnTo>
                  <a:lnTo>
                    <a:pt x="23723" y="37226"/>
                  </a:lnTo>
                  <a:lnTo>
                    <a:pt x="23539" y="37428"/>
                  </a:lnTo>
                  <a:lnTo>
                    <a:pt x="23356" y="37622"/>
                  </a:lnTo>
                  <a:lnTo>
                    <a:pt x="23332" y="37615"/>
                  </a:lnTo>
                  <a:lnTo>
                    <a:pt x="23320" y="37615"/>
                  </a:lnTo>
                  <a:lnTo>
                    <a:pt x="23302" y="37608"/>
                  </a:lnTo>
                  <a:lnTo>
                    <a:pt x="22959" y="37657"/>
                  </a:lnTo>
                  <a:lnTo>
                    <a:pt x="22615" y="37706"/>
                  </a:lnTo>
                  <a:lnTo>
                    <a:pt x="22278" y="37754"/>
                  </a:lnTo>
                  <a:lnTo>
                    <a:pt x="21940" y="37817"/>
                  </a:lnTo>
                  <a:lnTo>
                    <a:pt x="21609" y="37879"/>
                  </a:lnTo>
                  <a:lnTo>
                    <a:pt x="21277" y="37942"/>
                  </a:lnTo>
                  <a:lnTo>
                    <a:pt x="20951" y="38011"/>
                  </a:lnTo>
                  <a:lnTo>
                    <a:pt x="20626" y="38088"/>
                  </a:lnTo>
                  <a:lnTo>
                    <a:pt x="20306" y="38164"/>
                  </a:lnTo>
                  <a:lnTo>
                    <a:pt x="19992" y="38248"/>
                  </a:lnTo>
                  <a:lnTo>
                    <a:pt x="19678" y="38338"/>
                  </a:lnTo>
                  <a:lnTo>
                    <a:pt x="19364" y="38428"/>
                  </a:lnTo>
                  <a:lnTo>
                    <a:pt x="19056" y="38519"/>
                  </a:lnTo>
                  <a:lnTo>
                    <a:pt x="18748" y="38623"/>
                  </a:lnTo>
                  <a:lnTo>
                    <a:pt x="18446" y="38720"/>
                  </a:lnTo>
                  <a:lnTo>
                    <a:pt x="18150" y="38832"/>
                  </a:lnTo>
                  <a:lnTo>
                    <a:pt x="17854" y="38943"/>
                  </a:lnTo>
                  <a:lnTo>
                    <a:pt x="17558" y="39054"/>
                  </a:lnTo>
                  <a:lnTo>
                    <a:pt x="17268" y="39172"/>
                  </a:lnTo>
                  <a:lnTo>
                    <a:pt x="16984" y="39297"/>
                  </a:lnTo>
                  <a:lnTo>
                    <a:pt x="16699" y="39422"/>
                  </a:lnTo>
                  <a:lnTo>
                    <a:pt x="16415" y="39547"/>
                  </a:lnTo>
                  <a:lnTo>
                    <a:pt x="16137" y="39686"/>
                  </a:lnTo>
                  <a:lnTo>
                    <a:pt x="15865" y="39818"/>
                  </a:lnTo>
                  <a:lnTo>
                    <a:pt x="15592" y="39964"/>
                  </a:lnTo>
                  <a:lnTo>
                    <a:pt x="15320" y="40103"/>
                  </a:lnTo>
                  <a:lnTo>
                    <a:pt x="15053" y="40256"/>
                  </a:lnTo>
                  <a:lnTo>
                    <a:pt x="14787" y="40409"/>
                  </a:lnTo>
                  <a:lnTo>
                    <a:pt x="14526" y="40562"/>
                  </a:lnTo>
                  <a:lnTo>
                    <a:pt x="14272" y="40722"/>
                  </a:lnTo>
                  <a:lnTo>
                    <a:pt x="14011" y="40882"/>
                  </a:lnTo>
                  <a:lnTo>
                    <a:pt x="13762" y="41049"/>
                  </a:lnTo>
                  <a:lnTo>
                    <a:pt x="13508" y="41215"/>
                  </a:lnTo>
                  <a:lnTo>
                    <a:pt x="13265" y="41389"/>
                  </a:lnTo>
                  <a:lnTo>
                    <a:pt x="13016" y="41570"/>
                  </a:lnTo>
                  <a:lnTo>
                    <a:pt x="12779" y="41744"/>
                  </a:lnTo>
                  <a:lnTo>
                    <a:pt x="12536" y="41931"/>
                  </a:lnTo>
                  <a:lnTo>
                    <a:pt x="12300" y="42119"/>
                  </a:lnTo>
                  <a:lnTo>
                    <a:pt x="12069" y="42307"/>
                  </a:lnTo>
                  <a:lnTo>
                    <a:pt x="11838" y="42501"/>
                  </a:lnTo>
                  <a:lnTo>
                    <a:pt x="11607" y="42696"/>
                  </a:lnTo>
                  <a:lnTo>
                    <a:pt x="11382" y="42897"/>
                  </a:lnTo>
                  <a:lnTo>
                    <a:pt x="11163" y="43099"/>
                  </a:lnTo>
                  <a:lnTo>
                    <a:pt x="10938" y="43308"/>
                  </a:lnTo>
                  <a:lnTo>
                    <a:pt x="10724" y="43516"/>
                  </a:lnTo>
                  <a:lnTo>
                    <a:pt x="10505" y="43725"/>
                  </a:lnTo>
                  <a:lnTo>
                    <a:pt x="10292" y="43940"/>
                  </a:lnTo>
                  <a:lnTo>
                    <a:pt x="10085" y="44162"/>
                  </a:lnTo>
                  <a:lnTo>
                    <a:pt x="9878" y="44378"/>
                  </a:lnTo>
                  <a:lnTo>
                    <a:pt x="9670" y="44607"/>
                  </a:lnTo>
                  <a:lnTo>
                    <a:pt x="9469" y="44837"/>
                  </a:lnTo>
                  <a:lnTo>
                    <a:pt x="9274" y="45066"/>
                  </a:lnTo>
                  <a:lnTo>
                    <a:pt x="9072" y="45295"/>
                  </a:lnTo>
                  <a:lnTo>
                    <a:pt x="8883" y="45532"/>
                  </a:lnTo>
                  <a:lnTo>
                    <a:pt x="8498" y="46018"/>
                  </a:lnTo>
                  <a:lnTo>
                    <a:pt x="8125" y="46512"/>
                  </a:lnTo>
                  <a:lnTo>
                    <a:pt x="7763" y="47012"/>
                  </a:lnTo>
                  <a:lnTo>
                    <a:pt x="7414" y="47526"/>
                  </a:lnTo>
                  <a:lnTo>
                    <a:pt x="7071" y="48055"/>
                  </a:lnTo>
                  <a:lnTo>
                    <a:pt x="6739" y="48590"/>
                  </a:lnTo>
                  <a:lnTo>
                    <a:pt x="6419" y="49139"/>
                  </a:lnTo>
                  <a:lnTo>
                    <a:pt x="6105" y="49695"/>
                  </a:lnTo>
                  <a:lnTo>
                    <a:pt x="5797" y="50265"/>
                  </a:lnTo>
                  <a:lnTo>
                    <a:pt x="5501" y="50842"/>
                  </a:lnTo>
                  <a:lnTo>
                    <a:pt x="5217" y="51425"/>
                  </a:lnTo>
                  <a:lnTo>
                    <a:pt x="4939" y="52023"/>
                  </a:lnTo>
                  <a:lnTo>
                    <a:pt x="4672" y="52628"/>
                  </a:lnTo>
                  <a:lnTo>
                    <a:pt x="4412" y="53239"/>
                  </a:lnTo>
                  <a:lnTo>
                    <a:pt x="4157" y="53865"/>
                  </a:lnTo>
                  <a:lnTo>
                    <a:pt x="3914" y="54490"/>
                  </a:lnTo>
                  <a:lnTo>
                    <a:pt x="3683" y="55130"/>
                  </a:lnTo>
                  <a:lnTo>
                    <a:pt x="3458" y="55783"/>
                  </a:lnTo>
                  <a:lnTo>
                    <a:pt x="3239" y="56437"/>
                  </a:lnTo>
                  <a:lnTo>
                    <a:pt x="3026" y="57097"/>
                  </a:lnTo>
                  <a:lnTo>
                    <a:pt x="2825" y="57771"/>
                  </a:lnTo>
                  <a:lnTo>
                    <a:pt x="2635" y="58445"/>
                  </a:lnTo>
                  <a:lnTo>
                    <a:pt x="2446" y="59133"/>
                  </a:lnTo>
                  <a:lnTo>
                    <a:pt x="2268" y="59821"/>
                  </a:lnTo>
                  <a:lnTo>
                    <a:pt x="2096" y="60516"/>
                  </a:lnTo>
                  <a:lnTo>
                    <a:pt x="1936" y="61225"/>
                  </a:lnTo>
                  <a:lnTo>
                    <a:pt x="1777" y="61934"/>
                  </a:lnTo>
                  <a:lnTo>
                    <a:pt x="1628" y="62650"/>
                  </a:lnTo>
                  <a:lnTo>
                    <a:pt x="1492" y="63373"/>
                  </a:lnTo>
                  <a:lnTo>
                    <a:pt x="1356" y="64103"/>
                  </a:lnTo>
                  <a:lnTo>
                    <a:pt x="1232" y="64832"/>
                  </a:lnTo>
                  <a:lnTo>
                    <a:pt x="1107" y="65569"/>
                  </a:lnTo>
                  <a:lnTo>
                    <a:pt x="995" y="66313"/>
                  </a:lnTo>
                  <a:lnTo>
                    <a:pt x="888" y="67063"/>
                  </a:lnTo>
                  <a:lnTo>
                    <a:pt x="788" y="67814"/>
                  </a:lnTo>
                  <a:lnTo>
                    <a:pt x="699" y="68572"/>
                  </a:lnTo>
                  <a:lnTo>
                    <a:pt x="610" y="69329"/>
                  </a:lnTo>
                  <a:lnTo>
                    <a:pt x="563" y="69350"/>
                  </a:lnTo>
                  <a:lnTo>
                    <a:pt x="521" y="69371"/>
                  </a:lnTo>
                  <a:lnTo>
                    <a:pt x="480" y="69399"/>
                  </a:lnTo>
                  <a:lnTo>
                    <a:pt x="438" y="69427"/>
                  </a:lnTo>
                  <a:lnTo>
                    <a:pt x="367" y="69496"/>
                  </a:lnTo>
                  <a:lnTo>
                    <a:pt x="302" y="69573"/>
                  </a:lnTo>
                  <a:lnTo>
                    <a:pt x="249" y="69663"/>
                  </a:lnTo>
                  <a:lnTo>
                    <a:pt x="207" y="69753"/>
                  </a:lnTo>
                  <a:lnTo>
                    <a:pt x="172" y="69851"/>
                  </a:lnTo>
                  <a:lnTo>
                    <a:pt x="154" y="69955"/>
                  </a:lnTo>
                  <a:lnTo>
                    <a:pt x="142" y="70059"/>
                  </a:lnTo>
                  <a:lnTo>
                    <a:pt x="148" y="70163"/>
                  </a:lnTo>
                  <a:lnTo>
                    <a:pt x="166" y="70261"/>
                  </a:lnTo>
                  <a:lnTo>
                    <a:pt x="178" y="70309"/>
                  </a:lnTo>
                  <a:lnTo>
                    <a:pt x="195" y="70358"/>
                  </a:lnTo>
                  <a:lnTo>
                    <a:pt x="219" y="70400"/>
                  </a:lnTo>
                  <a:lnTo>
                    <a:pt x="243" y="70448"/>
                  </a:lnTo>
                  <a:lnTo>
                    <a:pt x="272" y="70490"/>
                  </a:lnTo>
                  <a:lnTo>
                    <a:pt x="302" y="70525"/>
                  </a:lnTo>
                  <a:lnTo>
                    <a:pt x="338" y="70566"/>
                  </a:lnTo>
                  <a:lnTo>
                    <a:pt x="379" y="70601"/>
                  </a:lnTo>
                  <a:lnTo>
                    <a:pt x="420" y="70629"/>
                  </a:lnTo>
                  <a:lnTo>
                    <a:pt x="468" y="70657"/>
                  </a:lnTo>
                  <a:lnTo>
                    <a:pt x="397" y="71477"/>
                  </a:lnTo>
                  <a:lnTo>
                    <a:pt x="326" y="72297"/>
                  </a:lnTo>
                  <a:lnTo>
                    <a:pt x="266" y="73117"/>
                  </a:lnTo>
                  <a:lnTo>
                    <a:pt x="213" y="73944"/>
                  </a:lnTo>
                  <a:lnTo>
                    <a:pt x="166" y="74771"/>
                  </a:lnTo>
                  <a:lnTo>
                    <a:pt x="124" y="75605"/>
                  </a:lnTo>
                  <a:lnTo>
                    <a:pt x="89" y="76439"/>
                  </a:lnTo>
                  <a:lnTo>
                    <a:pt x="59" y="77280"/>
                  </a:lnTo>
                  <a:lnTo>
                    <a:pt x="36" y="78114"/>
                  </a:lnTo>
                  <a:lnTo>
                    <a:pt x="18" y="78955"/>
                  </a:lnTo>
                  <a:lnTo>
                    <a:pt x="6" y="79796"/>
                  </a:lnTo>
                  <a:lnTo>
                    <a:pt x="0" y="80644"/>
                  </a:lnTo>
                  <a:lnTo>
                    <a:pt x="0" y="81485"/>
                  </a:lnTo>
                  <a:lnTo>
                    <a:pt x="6" y="82333"/>
                  </a:lnTo>
                  <a:lnTo>
                    <a:pt x="18" y="83174"/>
                  </a:lnTo>
                  <a:lnTo>
                    <a:pt x="30" y="84022"/>
                  </a:lnTo>
                  <a:lnTo>
                    <a:pt x="53" y="84863"/>
                  </a:lnTo>
                  <a:lnTo>
                    <a:pt x="77" y="85711"/>
                  </a:lnTo>
                  <a:lnTo>
                    <a:pt x="107" y="86559"/>
                  </a:lnTo>
                  <a:lnTo>
                    <a:pt x="142" y="87400"/>
                  </a:lnTo>
                  <a:lnTo>
                    <a:pt x="178" y="88241"/>
                  </a:lnTo>
                  <a:lnTo>
                    <a:pt x="225" y="89082"/>
                  </a:lnTo>
                  <a:lnTo>
                    <a:pt x="272" y="89923"/>
                  </a:lnTo>
                  <a:lnTo>
                    <a:pt x="320" y="90764"/>
                  </a:lnTo>
                  <a:lnTo>
                    <a:pt x="379" y="91598"/>
                  </a:lnTo>
                  <a:lnTo>
                    <a:pt x="438" y="92432"/>
                  </a:lnTo>
                  <a:lnTo>
                    <a:pt x="497" y="93266"/>
                  </a:lnTo>
                  <a:lnTo>
                    <a:pt x="568" y="94093"/>
                  </a:lnTo>
                  <a:lnTo>
                    <a:pt x="640" y="94920"/>
                  </a:lnTo>
                  <a:lnTo>
                    <a:pt x="711" y="95740"/>
                  </a:lnTo>
                  <a:lnTo>
                    <a:pt x="871" y="97373"/>
                  </a:lnTo>
                  <a:lnTo>
                    <a:pt x="1036" y="98993"/>
                  </a:lnTo>
                  <a:lnTo>
                    <a:pt x="1220" y="100591"/>
                  </a:lnTo>
                  <a:lnTo>
                    <a:pt x="1409" y="102169"/>
                  </a:lnTo>
                  <a:lnTo>
                    <a:pt x="1611" y="103733"/>
                  </a:lnTo>
                  <a:lnTo>
                    <a:pt x="1818" y="105262"/>
                  </a:lnTo>
                  <a:lnTo>
                    <a:pt x="2037" y="106770"/>
                  </a:lnTo>
                  <a:lnTo>
                    <a:pt x="2256" y="108251"/>
                  </a:lnTo>
                  <a:lnTo>
                    <a:pt x="2487" y="109703"/>
                  </a:lnTo>
                  <a:lnTo>
                    <a:pt x="2718" y="111121"/>
                  </a:lnTo>
                  <a:lnTo>
                    <a:pt x="2955" y="112504"/>
                  </a:lnTo>
                  <a:lnTo>
                    <a:pt x="3198" y="113853"/>
                  </a:lnTo>
                  <a:lnTo>
                    <a:pt x="3441" y="115166"/>
                  </a:lnTo>
                  <a:lnTo>
                    <a:pt x="3683" y="116438"/>
                  </a:lnTo>
                  <a:lnTo>
                    <a:pt x="3920" y="117668"/>
                  </a:lnTo>
                  <a:lnTo>
                    <a:pt x="4163" y="118850"/>
                  </a:lnTo>
                  <a:lnTo>
                    <a:pt x="4400" y="119990"/>
                  </a:lnTo>
                  <a:lnTo>
                    <a:pt x="4441" y="120122"/>
                  </a:lnTo>
                  <a:lnTo>
                    <a:pt x="4489" y="120247"/>
                  </a:lnTo>
                  <a:lnTo>
                    <a:pt x="4548" y="120358"/>
                  </a:lnTo>
                  <a:lnTo>
                    <a:pt x="4613" y="120455"/>
                  </a:lnTo>
                  <a:lnTo>
                    <a:pt x="4690" y="120546"/>
                  </a:lnTo>
                  <a:lnTo>
                    <a:pt x="4773" y="120622"/>
                  </a:lnTo>
                  <a:lnTo>
                    <a:pt x="4862" y="120685"/>
                  </a:lnTo>
                  <a:lnTo>
                    <a:pt x="4957" y="120740"/>
                  </a:lnTo>
                  <a:lnTo>
                    <a:pt x="5051" y="120782"/>
                  </a:lnTo>
                  <a:lnTo>
                    <a:pt x="5158" y="120817"/>
                  </a:lnTo>
                  <a:lnTo>
                    <a:pt x="5259" y="120838"/>
                  </a:lnTo>
                  <a:lnTo>
                    <a:pt x="5365" y="120844"/>
                  </a:lnTo>
                  <a:lnTo>
                    <a:pt x="5472" y="120844"/>
                  </a:lnTo>
                  <a:lnTo>
                    <a:pt x="5572" y="120831"/>
                  </a:lnTo>
                  <a:lnTo>
                    <a:pt x="5679" y="120810"/>
                  </a:lnTo>
                  <a:lnTo>
                    <a:pt x="5780" y="120775"/>
                  </a:lnTo>
                  <a:lnTo>
                    <a:pt x="5608" y="121046"/>
                  </a:lnTo>
                  <a:lnTo>
                    <a:pt x="5436" y="121324"/>
                  </a:lnTo>
                  <a:lnTo>
                    <a:pt x="5276" y="121602"/>
                  </a:lnTo>
                  <a:lnTo>
                    <a:pt x="5116" y="121887"/>
                  </a:lnTo>
                  <a:lnTo>
                    <a:pt x="4962" y="122179"/>
                  </a:lnTo>
                  <a:lnTo>
                    <a:pt x="4809" y="122471"/>
                  </a:lnTo>
                  <a:lnTo>
                    <a:pt x="4666" y="122763"/>
                  </a:lnTo>
                  <a:lnTo>
                    <a:pt x="4524" y="123062"/>
                  </a:lnTo>
                  <a:lnTo>
                    <a:pt x="4394" y="123367"/>
                  </a:lnTo>
                  <a:lnTo>
                    <a:pt x="4264" y="123673"/>
                  </a:lnTo>
                  <a:lnTo>
                    <a:pt x="4139" y="123986"/>
                  </a:lnTo>
                  <a:lnTo>
                    <a:pt x="4021" y="124299"/>
                  </a:lnTo>
                  <a:lnTo>
                    <a:pt x="3908" y="124612"/>
                  </a:lnTo>
                  <a:lnTo>
                    <a:pt x="3796" y="124938"/>
                  </a:lnTo>
                  <a:lnTo>
                    <a:pt x="3695" y="125258"/>
                  </a:lnTo>
                  <a:lnTo>
                    <a:pt x="3595" y="125585"/>
                  </a:lnTo>
                  <a:lnTo>
                    <a:pt x="3506" y="125918"/>
                  </a:lnTo>
                  <a:lnTo>
                    <a:pt x="3423" y="126252"/>
                  </a:lnTo>
                  <a:lnTo>
                    <a:pt x="3340" y="126585"/>
                  </a:lnTo>
                  <a:lnTo>
                    <a:pt x="3269" y="126926"/>
                  </a:lnTo>
                  <a:lnTo>
                    <a:pt x="3198" y="127273"/>
                  </a:lnTo>
                  <a:lnTo>
                    <a:pt x="3139" y="127614"/>
                  </a:lnTo>
                  <a:lnTo>
                    <a:pt x="3079" y="127968"/>
                  </a:lnTo>
                  <a:lnTo>
                    <a:pt x="3032" y="128316"/>
                  </a:lnTo>
                  <a:lnTo>
                    <a:pt x="2991" y="128670"/>
                  </a:lnTo>
                  <a:lnTo>
                    <a:pt x="2955" y="129032"/>
                  </a:lnTo>
                  <a:lnTo>
                    <a:pt x="2919" y="129393"/>
                  </a:lnTo>
                  <a:lnTo>
                    <a:pt x="2896" y="129755"/>
                  </a:lnTo>
                  <a:lnTo>
                    <a:pt x="2884" y="130123"/>
                  </a:lnTo>
                  <a:lnTo>
                    <a:pt x="2872" y="130491"/>
                  </a:lnTo>
                  <a:lnTo>
                    <a:pt x="2866" y="130860"/>
                  </a:lnTo>
                  <a:lnTo>
                    <a:pt x="2872" y="131235"/>
                  </a:lnTo>
                  <a:lnTo>
                    <a:pt x="2878" y="131346"/>
                  </a:lnTo>
                  <a:lnTo>
                    <a:pt x="2890" y="131444"/>
                  </a:lnTo>
                  <a:lnTo>
                    <a:pt x="2908" y="131541"/>
                  </a:lnTo>
                  <a:lnTo>
                    <a:pt x="2931" y="131631"/>
                  </a:lnTo>
                  <a:lnTo>
                    <a:pt x="2967" y="131715"/>
                  </a:lnTo>
                  <a:lnTo>
                    <a:pt x="3002" y="131791"/>
                  </a:lnTo>
                  <a:lnTo>
                    <a:pt x="3038" y="131861"/>
                  </a:lnTo>
                  <a:lnTo>
                    <a:pt x="3085" y="131923"/>
                  </a:lnTo>
                  <a:lnTo>
                    <a:pt x="3133" y="131979"/>
                  </a:lnTo>
                  <a:lnTo>
                    <a:pt x="3186" y="132027"/>
                  </a:lnTo>
                  <a:lnTo>
                    <a:pt x="3239" y="132076"/>
                  </a:lnTo>
                  <a:lnTo>
                    <a:pt x="3298" y="132111"/>
                  </a:lnTo>
                  <a:lnTo>
                    <a:pt x="3358" y="132146"/>
                  </a:lnTo>
                  <a:lnTo>
                    <a:pt x="3423" y="132173"/>
                  </a:lnTo>
                  <a:lnTo>
                    <a:pt x="3488" y="132194"/>
                  </a:lnTo>
                  <a:lnTo>
                    <a:pt x="3553" y="132208"/>
                  </a:lnTo>
                  <a:lnTo>
                    <a:pt x="3624" y="132215"/>
                  </a:lnTo>
                  <a:lnTo>
                    <a:pt x="3760" y="132215"/>
                  </a:lnTo>
                  <a:lnTo>
                    <a:pt x="3825" y="132208"/>
                  </a:lnTo>
                  <a:lnTo>
                    <a:pt x="3897" y="132187"/>
                  </a:lnTo>
                  <a:lnTo>
                    <a:pt x="3962" y="132166"/>
                  </a:lnTo>
                  <a:lnTo>
                    <a:pt x="4027" y="132139"/>
                  </a:lnTo>
                  <a:lnTo>
                    <a:pt x="4092" y="132111"/>
                  </a:lnTo>
                  <a:lnTo>
                    <a:pt x="4151" y="132069"/>
                  </a:lnTo>
                  <a:lnTo>
                    <a:pt x="4216" y="132027"/>
                  </a:lnTo>
                  <a:lnTo>
                    <a:pt x="4270" y="131979"/>
                  </a:lnTo>
                  <a:lnTo>
                    <a:pt x="4323" y="131923"/>
                  </a:lnTo>
                  <a:lnTo>
                    <a:pt x="4376" y="131861"/>
                  </a:lnTo>
                  <a:lnTo>
                    <a:pt x="4424" y="131791"/>
                  </a:lnTo>
                  <a:lnTo>
                    <a:pt x="4465" y="131722"/>
                  </a:lnTo>
                  <a:lnTo>
                    <a:pt x="4506" y="131645"/>
                  </a:lnTo>
                  <a:lnTo>
                    <a:pt x="4554" y="131701"/>
                  </a:lnTo>
                  <a:lnTo>
                    <a:pt x="4607" y="131756"/>
                  </a:lnTo>
                  <a:lnTo>
                    <a:pt x="4666" y="131812"/>
                  </a:lnTo>
                  <a:lnTo>
                    <a:pt x="4726" y="131861"/>
                  </a:lnTo>
                  <a:lnTo>
                    <a:pt x="4785" y="131902"/>
                  </a:lnTo>
                  <a:lnTo>
                    <a:pt x="4856" y="131944"/>
                  </a:lnTo>
                  <a:lnTo>
                    <a:pt x="4921" y="131979"/>
                  </a:lnTo>
                  <a:lnTo>
                    <a:pt x="4992" y="132000"/>
                  </a:lnTo>
                  <a:lnTo>
                    <a:pt x="5063" y="132020"/>
                  </a:lnTo>
                  <a:lnTo>
                    <a:pt x="5134" y="132034"/>
                  </a:lnTo>
                  <a:lnTo>
                    <a:pt x="5211" y="132041"/>
                  </a:lnTo>
                  <a:lnTo>
                    <a:pt x="5288" y="132041"/>
                  </a:lnTo>
                  <a:lnTo>
                    <a:pt x="5371" y="132027"/>
                  </a:lnTo>
                  <a:lnTo>
                    <a:pt x="5448" y="132007"/>
                  </a:lnTo>
                  <a:lnTo>
                    <a:pt x="5531" y="131979"/>
                  </a:lnTo>
                  <a:lnTo>
                    <a:pt x="5614" y="131944"/>
                  </a:lnTo>
                  <a:lnTo>
                    <a:pt x="6934" y="131263"/>
                  </a:lnTo>
                  <a:lnTo>
                    <a:pt x="8255" y="130568"/>
                  </a:lnTo>
                  <a:lnTo>
                    <a:pt x="8912" y="130213"/>
                  </a:lnTo>
                  <a:lnTo>
                    <a:pt x="9576" y="129859"/>
                  </a:lnTo>
                  <a:lnTo>
                    <a:pt x="10233" y="129498"/>
                  </a:lnTo>
                  <a:lnTo>
                    <a:pt x="10890" y="129129"/>
                  </a:lnTo>
                  <a:lnTo>
                    <a:pt x="11548" y="128754"/>
                  </a:lnTo>
                  <a:lnTo>
                    <a:pt x="12199" y="128379"/>
                  </a:lnTo>
                  <a:lnTo>
                    <a:pt x="12856" y="127996"/>
                  </a:lnTo>
                  <a:lnTo>
                    <a:pt x="13508" y="127607"/>
                  </a:lnTo>
                  <a:lnTo>
                    <a:pt x="14153" y="127218"/>
                  </a:lnTo>
                  <a:lnTo>
                    <a:pt x="14799" y="126815"/>
                  </a:lnTo>
                  <a:lnTo>
                    <a:pt x="15444" y="126412"/>
                  </a:lnTo>
                  <a:lnTo>
                    <a:pt x="16084" y="126002"/>
                  </a:lnTo>
                  <a:lnTo>
                    <a:pt x="16723" y="125585"/>
                  </a:lnTo>
                  <a:lnTo>
                    <a:pt x="17357" y="125161"/>
                  </a:lnTo>
                  <a:lnTo>
                    <a:pt x="17990" y="124737"/>
                  </a:lnTo>
                  <a:lnTo>
                    <a:pt x="18618" y="124299"/>
                  </a:lnTo>
                  <a:lnTo>
                    <a:pt x="19246" y="123861"/>
                  </a:lnTo>
                  <a:lnTo>
                    <a:pt x="19862" y="123409"/>
                  </a:lnTo>
                  <a:lnTo>
                    <a:pt x="20478" y="122957"/>
                  </a:lnTo>
                  <a:lnTo>
                    <a:pt x="21093" y="122499"/>
                  </a:lnTo>
                  <a:lnTo>
                    <a:pt x="21697" y="122026"/>
                  </a:lnTo>
                  <a:lnTo>
                    <a:pt x="22301" y="121553"/>
                  </a:lnTo>
                  <a:lnTo>
                    <a:pt x="22900" y="121067"/>
                  </a:lnTo>
                  <a:lnTo>
                    <a:pt x="23486" y="120580"/>
                  </a:lnTo>
                  <a:lnTo>
                    <a:pt x="24072" y="120080"/>
                  </a:lnTo>
                  <a:lnTo>
                    <a:pt x="24652" y="119580"/>
                  </a:lnTo>
                  <a:lnTo>
                    <a:pt x="25227" y="119065"/>
                  </a:lnTo>
                  <a:lnTo>
                    <a:pt x="25795" y="118544"/>
                  </a:lnTo>
                  <a:lnTo>
                    <a:pt x="25843" y="118502"/>
                  </a:lnTo>
                  <a:lnTo>
                    <a:pt x="25878" y="118454"/>
                  </a:lnTo>
                  <a:lnTo>
                    <a:pt x="25908" y="118405"/>
                  </a:lnTo>
                  <a:lnTo>
                    <a:pt x="25937" y="118356"/>
                  </a:lnTo>
                  <a:lnTo>
                    <a:pt x="25961" y="118308"/>
                  </a:lnTo>
                  <a:lnTo>
                    <a:pt x="25973" y="118259"/>
                  </a:lnTo>
                  <a:lnTo>
                    <a:pt x="25985" y="118210"/>
                  </a:lnTo>
                  <a:lnTo>
                    <a:pt x="25997" y="118155"/>
                  </a:lnTo>
                  <a:lnTo>
                    <a:pt x="25997" y="118106"/>
                  </a:lnTo>
                  <a:lnTo>
                    <a:pt x="25997" y="118057"/>
                  </a:lnTo>
                  <a:lnTo>
                    <a:pt x="25991" y="118002"/>
                  </a:lnTo>
                  <a:lnTo>
                    <a:pt x="25979" y="117953"/>
                  </a:lnTo>
                  <a:lnTo>
                    <a:pt x="25967" y="117905"/>
                  </a:lnTo>
                  <a:lnTo>
                    <a:pt x="25955" y="117856"/>
                  </a:lnTo>
                  <a:lnTo>
                    <a:pt x="25908" y="117759"/>
                  </a:lnTo>
                  <a:lnTo>
                    <a:pt x="25855" y="117668"/>
                  </a:lnTo>
                  <a:lnTo>
                    <a:pt x="25795" y="117592"/>
                  </a:lnTo>
                  <a:lnTo>
                    <a:pt x="25718" y="117522"/>
                  </a:lnTo>
                  <a:lnTo>
                    <a:pt x="25641" y="117460"/>
                  </a:lnTo>
                  <a:lnTo>
                    <a:pt x="25553" y="117418"/>
                  </a:lnTo>
                  <a:lnTo>
                    <a:pt x="25505" y="117397"/>
                  </a:lnTo>
                  <a:lnTo>
                    <a:pt x="25464" y="117383"/>
                  </a:lnTo>
                  <a:lnTo>
                    <a:pt x="25416" y="117376"/>
                  </a:lnTo>
                  <a:lnTo>
                    <a:pt x="25322" y="117376"/>
                  </a:lnTo>
                  <a:lnTo>
                    <a:pt x="25268" y="117383"/>
                  </a:lnTo>
                  <a:lnTo>
                    <a:pt x="25268" y="117383"/>
                  </a:lnTo>
                  <a:lnTo>
                    <a:pt x="25345" y="117321"/>
                  </a:lnTo>
                  <a:lnTo>
                    <a:pt x="25405" y="117251"/>
                  </a:lnTo>
                  <a:lnTo>
                    <a:pt x="25464" y="117168"/>
                  </a:lnTo>
                  <a:lnTo>
                    <a:pt x="25511" y="117077"/>
                  </a:lnTo>
                  <a:lnTo>
                    <a:pt x="25553" y="116980"/>
                  </a:lnTo>
                  <a:lnTo>
                    <a:pt x="25582" y="116876"/>
                  </a:lnTo>
                  <a:lnTo>
                    <a:pt x="25606" y="116765"/>
                  </a:lnTo>
                  <a:lnTo>
                    <a:pt x="25618" y="116660"/>
                  </a:lnTo>
                  <a:lnTo>
                    <a:pt x="25618" y="116549"/>
                  </a:lnTo>
                  <a:lnTo>
                    <a:pt x="25606" y="116438"/>
                  </a:lnTo>
                  <a:lnTo>
                    <a:pt x="25588" y="116334"/>
                  </a:lnTo>
                  <a:lnTo>
                    <a:pt x="25553" y="116230"/>
                  </a:lnTo>
                  <a:lnTo>
                    <a:pt x="25511" y="116139"/>
                  </a:lnTo>
                  <a:lnTo>
                    <a:pt x="25482" y="116091"/>
                  </a:lnTo>
                  <a:lnTo>
                    <a:pt x="25452" y="116049"/>
                  </a:lnTo>
                  <a:lnTo>
                    <a:pt x="25416" y="116007"/>
                  </a:lnTo>
                  <a:lnTo>
                    <a:pt x="25381" y="115972"/>
                  </a:lnTo>
                  <a:lnTo>
                    <a:pt x="25339" y="115938"/>
                  </a:lnTo>
                  <a:lnTo>
                    <a:pt x="25298" y="115903"/>
                  </a:lnTo>
                  <a:lnTo>
                    <a:pt x="25008" y="115708"/>
                  </a:lnTo>
                  <a:lnTo>
                    <a:pt x="24724" y="115521"/>
                  </a:lnTo>
                  <a:lnTo>
                    <a:pt x="24433" y="115347"/>
                  </a:lnTo>
                  <a:lnTo>
                    <a:pt x="24137" y="115180"/>
                  </a:lnTo>
                  <a:lnTo>
                    <a:pt x="23847" y="115020"/>
                  </a:lnTo>
                  <a:lnTo>
                    <a:pt x="23551" y="114874"/>
                  </a:lnTo>
                  <a:lnTo>
                    <a:pt x="23255" y="114728"/>
                  </a:lnTo>
                  <a:lnTo>
                    <a:pt x="22959" y="114596"/>
                  </a:lnTo>
                  <a:lnTo>
                    <a:pt x="22663" y="114471"/>
                  </a:lnTo>
                  <a:lnTo>
                    <a:pt x="22361" y="114360"/>
                  </a:lnTo>
                  <a:lnTo>
                    <a:pt x="22059" y="114249"/>
                  </a:lnTo>
                  <a:lnTo>
                    <a:pt x="21763" y="114151"/>
                  </a:lnTo>
                  <a:lnTo>
                    <a:pt x="21461" y="114061"/>
                  </a:lnTo>
                  <a:lnTo>
                    <a:pt x="21153" y="113978"/>
                  </a:lnTo>
                  <a:lnTo>
                    <a:pt x="20851" y="113901"/>
                  </a:lnTo>
                  <a:lnTo>
                    <a:pt x="20549" y="113832"/>
                  </a:lnTo>
                  <a:lnTo>
                    <a:pt x="20247" y="113776"/>
                  </a:lnTo>
                  <a:lnTo>
                    <a:pt x="19939" y="113720"/>
                  </a:lnTo>
                  <a:lnTo>
                    <a:pt x="19637" y="113679"/>
                  </a:lnTo>
                  <a:lnTo>
                    <a:pt x="19335" y="113644"/>
                  </a:lnTo>
                  <a:lnTo>
                    <a:pt x="19027" y="113616"/>
                  </a:lnTo>
                  <a:lnTo>
                    <a:pt x="18725" y="113595"/>
                  </a:lnTo>
                  <a:lnTo>
                    <a:pt x="18417" y="113581"/>
                  </a:lnTo>
                  <a:lnTo>
                    <a:pt x="18115" y="113575"/>
                  </a:lnTo>
                  <a:lnTo>
                    <a:pt x="17813" y="113575"/>
                  </a:lnTo>
                  <a:lnTo>
                    <a:pt x="17511" y="113581"/>
                  </a:lnTo>
                  <a:lnTo>
                    <a:pt x="17203" y="113602"/>
                  </a:lnTo>
                  <a:lnTo>
                    <a:pt x="16901" y="113623"/>
                  </a:lnTo>
                  <a:lnTo>
                    <a:pt x="16605" y="113658"/>
                  </a:lnTo>
                  <a:lnTo>
                    <a:pt x="16303" y="113693"/>
                  </a:lnTo>
                  <a:lnTo>
                    <a:pt x="16001" y="113734"/>
                  </a:lnTo>
                  <a:lnTo>
                    <a:pt x="15705" y="113790"/>
                  </a:lnTo>
                  <a:lnTo>
                    <a:pt x="15681" y="113672"/>
                  </a:lnTo>
                  <a:lnTo>
                    <a:pt x="15645" y="113561"/>
                  </a:lnTo>
                  <a:lnTo>
                    <a:pt x="15598" y="113456"/>
                  </a:lnTo>
                  <a:lnTo>
                    <a:pt x="15545" y="113359"/>
                  </a:lnTo>
                  <a:lnTo>
                    <a:pt x="15486" y="113262"/>
                  </a:lnTo>
                  <a:lnTo>
                    <a:pt x="15420" y="113178"/>
                  </a:lnTo>
                  <a:lnTo>
                    <a:pt x="15349" y="113109"/>
                  </a:lnTo>
                  <a:lnTo>
                    <a:pt x="15272" y="113046"/>
                  </a:lnTo>
                  <a:lnTo>
                    <a:pt x="15189" y="112998"/>
                  </a:lnTo>
                  <a:lnTo>
                    <a:pt x="15101" y="112963"/>
                  </a:lnTo>
                  <a:lnTo>
                    <a:pt x="15059" y="112949"/>
                  </a:lnTo>
                  <a:lnTo>
                    <a:pt x="15012" y="112942"/>
                  </a:lnTo>
                  <a:lnTo>
                    <a:pt x="14964" y="112935"/>
                  </a:lnTo>
                  <a:lnTo>
                    <a:pt x="14917" y="112935"/>
                  </a:lnTo>
                  <a:lnTo>
                    <a:pt x="14870" y="112942"/>
                  </a:lnTo>
                  <a:lnTo>
                    <a:pt x="14822" y="112956"/>
                  </a:lnTo>
                  <a:lnTo>
                    <a:pt x="14775" y="112970"/>
                  </a:lnTo>
                  <a:lnTo>
                    <a:pt x="14722" y="112991"/>
                  </a:lnTo>
                  <a:lnTo>
                    <a:pt x="14674" y="113019"/>
                  </a:lnTo>
                  <a:lnTo>
                    <a:pt x="14621" y="113046"/>
                  </a:lnTo>
                  <a:lnTo>
                    <a:pt x="14574" y="113081"/>
                  </a:lnTo>
                  <a:lnTo>
                    <a:pt x="14520" y="113123"/>
                  </a:lnTo>
                  <a:lnTo>
                    <a:pt x="14532" y="113109"/>
                  </a:lnTo>
                  <a:lnTo>
                    <a:pt x="14538" y="113067"/>
                  </a:lnTo>
                  <a:lnTo>
                    <a:pt x="14538" y="113012"/>
                  </a:lnTo>
                  <a:lnTo>
                    <a:pt x="14532" y="112942"/>
                  </a:lnTo>
                  <a:lnTo>
                    <a:pt x="14508" y="112754"/>
                  </a:lnTo>
                  <a:lnTo>
                    <a:pt x="14467" y="112497"/>
                  </a:lnTo>
                  <a:lnTo>
                    <a:pt x="14408" y="112191"/>
                  </a:lnTo>
                  <a:lnTo>
                    <a:pt x="14337" y="111837"/>
                  </a:lnTo>
                  <a:lnTo>
                    <a:pt x="14153" y="110982"/>
                  </a:lnTo>
                  <a:lnTo>
                    <a:pt x="13928" y="109967"/>
                  </a:lnTo>
                  <a:lnTo>
                    <a:pt x="13668" y="108841"/>
                  </a:lnTo>
                  <a:lnTo>
                    <a:pt x="13377" y="107632"/>
                  </a:lnTo>
                  <a:lnTo>
                    <a:pt x="13075" y="106367"/>
                  </a:lnTo>
                  <a:lnTo>
                    <a:pt x="11903" y="101523"/>
                  </a:lnTo>
                  <a:lnTo>
                    <a:pt x="11672" y="100543"/>
                  </a:lnTo>
                  <a:lnTo>
                    <a:pt x="11476" y="99716"/>
                  </a:lnTo>
                  <a:lnTo>
                    <a:pt x="11334" y="99083"/>
                  </a:lnTo>
                  <a:lnTo>
                    <a:pt x="11287" y="98854"/>
                  </a:lnTo>
                  <a:lnTo>
                    <a:pt x="11257" y="98680"/>
                  </a:lnTo>
                  <a:lnTo>
                    <a:pt x="11062" y="97519"/>
                  </a:lnTo>
                  <a:lnTo>
                    <a:pt x="10872" y="96352"/>
                  </a:lnTo>
                  <a:lnTo>
                    <a:pt x="10701" y="95184"/>
                  </a:lnTo>
                  <a:lnTo>
                    <a:pt x="10529" y="94010"/>
                  </a:lnTo>
                  <a:lnTo>
                    <a:pt x="10375" y="92835"/>
                  </a:lnTo>
                  <a:lnTo>
                    <a:pt x="10227" y="91653"/>
                  </a:lnTo>
                  <a:lnTo>
                    <a:pt x="10091" y="90479"/>
                  </a:lnTo>
                  <a:lnTo>
                    <a:pt x="9966" y="89297"/>
                  </a:lnTo>
                  <a:lnTo>
                    <a:pt x="9854" y="88109"/>
                  </a:lnTo>
                  <a:lnTo>
                    <a:pt x="9747" y="86927"/>
                  </a:lnTo>
                  <a:lnTo>
                    <a:pt x="9658" y="85739"/>
                  </a:lnTo>
                  <a:lnTo>
                    <a:pt x="9576" y="84557"/>
                  </a:lnTo>
                  <a:lnTo>
                    <a:pt x="9504" y="83369"/>
                  </a:lnTo>
                  <a:lnTo>
                    <a:pt x="9445" y="82180"/>
                  </a:lnTo>
                  <a:lnTo>
                    <a:pt x="9398" y="80992"/>
                  </a:lnTo>
                  <a:lnTo>
                    <a:pt x="9368" y="79803"/>
                  </a:lnTo>
                  <a:lnTo>
                    <a:pt x="9351" y="79254"/>
                  </a:lnTo>
                  <a:lnTo>
                    <a:pt x="9345" y="78712"/>
                  </a:lnTo>
                  <a:lnTo>
                    <a:pt x="9339" y="78163"/>
                  </a:lnTo>
                  <a:lnTo>
                    <a:pt x="9339" y="77614"/>
                  </a:lnTo>
                  <a:lnTo>
                    <a:pt x="9339" y="77072"/>
                  </a:lnTo>
                  <a:lnTo>
                    <a:pt x="9351" y="76530"/>
                  </a:lnTo>
                  <a:lnTo>
                    <a:pt x="9362" y="75981"/>
                  </a:lnTo>
                  <a:lnTo>
                    <a:pt x="9380" y="75439"/>
                  </a:lnTo>
                  <a:lnTo>
                    <a:pt x="9404" y="74896"/>
                  </a:lnTo>
                  <a:lnTo>
                    <a:pt x="9433" y="74361"/>
                  </a:lnTo>
                  <a:lnTo>
                    <a:pt x="9469" y="73819"/>
                  </a:lnTo>
                  <a:lnTo>
                    <a:pt x="9510" y="73277"/>
                  </a:lnTo>
                  <a:lnTo>
                    <a:pt x="9558" y="72742"/>
                  </a:lnTo>
                  <a:lnTo>
                    <a:pt x="9611" y="72207"/>
                  </a:lnTo>
                  <a:lnTo>
                    <a:pt x="9670" y="71671"/>
                  </a:lnTo>
                  <a:lnTo>
                    <a:pt x="9741" y="71143"/>
                  </a:lnTo>
                  <a:lnTo>
                    <a:pt x="9812" y="70615"/>
                  </a:lnTo>
                  <a:lnTo>
                    <a:pt x="9895" y="70080"/>
                  </a:lnTo>
                  <a:lnTo>
                    <a:pt x="9984" y="69559"/>
                  </a:lnTo>
                  <a:lnTo>
                    <a:pt x="10085" y="69030"/>
                  </a:lnTo>
                  <a:lnTo>
                    <a:pt x="10191" y="68509"/>
                  </a:lnTo>
                  <a:lnTo>
                    <a:pt x="10304" y="67988"/>
                  </a:lnTo>
                  <a:lnTo>
                    <a:pt x="10428" y="67474"/>
                  </a:lnTo>
                  <a:lnTo>
                    <a:pt x="10559" y="66959"/>
                  </a:lnTo>
                  <a:lnTo>
                    <a:pt x="10701" y="66445"/>
                  </a:lnTo>
                  <a:lnTo>
                    <a:pt x="10849" y="65931"/>
                  </a:lnTo>
                  <a:lnTo>
                    <a:pt x="11009" y="65423"/>
                  </a:lnTo>
                  <a:lnTo>
                    <a:pt x="11180" y="64923"/>
                  </a:lnTo>
                  <a:lnTo>
                    <a:pt x="11358" y="64422"/>
                  </a:lnTo>
                  <a:lnTo>
                    <a:pt x="11553" y="63922"/>
                  </a:lnTo>
                  <a:lnTo>
                    <a:pt x="11749" y="63422"/>
                  </a:lnTo>
                  <a:lnTo>
                    <a:pt x="11962" y="62935"/>
                  </a:lnTo>
                  <a:lnTo>
                    <a:pt x="12015" y="62859"/>
                  </a:lnTo>
                  <a:lnTo>
                    <a:pt x="12057" y="62782"/>
                  </a:lnTo>
                  <a:lnTo>
                    <a:pt x="12086" y="62699"/>
                  </a:lnTo>
                  <a:lnTo>
                    <a:pt x="12104" y="62615"/>
                  </a:lnTo>
                  <a:lnTo>
                    <a:pt x="12152" y="62511"/>
                  </a:lnTo>
                  <a:lnTo>
                    <a:pt x="12187" y="62414"/>
                  </a:lnTo>
                  <a:lnTo>
                    <a:pt x="12229" y="62309"/>
                  </a:lnTo>
                  <a:lnTo>
                    <a:pt x="12270" y="62205"/>
                  </a:lnTo>
                  <a:lnTo>
                    <a:pt x="12465" y="61823"/>
                  </a:lnTo>
                  <a:lnTo>
                    <a:pt x="12661" y="61448"/>
                  </a:lnTo>
                  <a:lnTo>
                    <a:pt x="12862" y="61079"/>
                  </a:lnTo>
                  <a:lnTo>
                    <a:pt x="13075" y="60725"/>
                  </a:lnTo>
                  <a:lnTo>
                    <a:pt x="13289" y="60370"/>
                  </a:lnTo>
                  <a:lnTo>
                    <a:pt x="13508" y="60030"/>
                  </a:lnTo>
                  <a:lnTo>
                    <a:pt x="13733" y="59689"/>
                  </a:lnTo>
                  <a:lnTo>
                    <a:pt x="13964" y="59363"/>
                  </a:lnTo>
                  <a:lnTo>
                    <a:pt x="14195" y="59036"/>
                  </a:lnTo>
                  <a:lnTo>
                    <a:pt x="14431" y="58716"/>
                  </a:lnTo>
                  <a:lnTo>
                    <a:pt x="14668" y="58403"/>
                  </a:lnTo>
                  <a:lnTo>
                    <a:pt x="14911" y="58091"/>
                  </a:lnTo>
                  <a:lnTo>
                    <a:pt x="15160" y="57785"/>
                  </a:lnTo>
                  <a:lnTo>
                    <a:pt x="15409" y="57479"/>
                  </a:lnTo>
                  <a:lnTo>
                    <a:pt x="15912" y="56881"/>
                  </a:lnTo>
                  <a:lnTo>
                    <a:pt x="16421" y="56291"/>
                  </a:lnTo>
                  <a:lnTo>
                    <a:pt x="16936" y="55707"/>
                  </a:lnTo>
                  <a:lnTo>
                    <a:pt x="17452" y="55123"/>
                  </a:lnTo>
                  <a:lnTo>
                    <a:pt x="17961" y="54532"/>
                  </a:lnTo>
                  <a:lnTo>
                    <a:pt x="18470" y="53934"/>
                  </a:lnTo>
                  <a:lnTo>
                    <a:pt x="18973" y="53330"/>
                  </a:lnTo>
                  <a:lnTo>
                    <a:pt x="19222" y="53017"/>
                  </a:lnTo>
                  <a:lnTo>
                    <a:pt x="19465" y="52704"/>
                  </a:lnTo>
                  <a:lnTo>
                    <a:pt x="19708" y="52391"/>
                  </a:lnTo>
                  <a:lnTo>
                    <a:pt x="19951" y="52065"/>
                  </a:lnTo>
                  <a:lnTo>
                    <a:pt x="20016" y="52329"/>
                  </a:lnTo>
                  <a:lnTo>
                    <a:pt x="20087" y="52586"/>
                  </a:lnTo>
                  <a:lnTo>
                    <a:pt x="20170" y="52850"/>
                  </a:lnTo>
                  <a:lnTo>
                    <a:pt x="20253" y="53107"/>
                  </a:lnTo>
                  <a:lnTo>
                    <a:pt x="20335" y="53365"/>
                  </a:lnTo>
                  <a:lnTo>
                    <a:pt x="20430" y="53615"/>
                  </a:lnTo>
                  <a:lnTo>
                    <a:pt x="20525" y="53865"/>
                  </a:lnTo>
                  <a:lnTo>
                    <a:pt x="20626" y="54115"/>
                  </a:lnTo>
                  <a:lnTo>
                    <a:pt x="20726" y="54365"/>
                  </a:lnTo>
                  <a:lnTo>
                    <a:pt x="20833" y="54609"/>
                  </a:lnTo>
                  <a:lnTo>
                    <a:pt x="20945" y="54852"/>
                  </a:lnTo>
                  <a:lnTo>
                    <a:pt x="21064" y="55088"/>
                  </a:lnTo>
                  <a:lnTo>
                    <a:pt x="21182" y="55324"/>
                  </a:lnTo>
                  <a:lnTo>
                    <a:pt x="21307" y="55561"/>
                  </a:lnTo>
                  <a:lnTo>
                    <a:pt x="21437" y="55790"/>
                  </a:lnTo>
                  <a:lnTo>
                    <a:pt x="21567" y="56020"/>
                  </a:lnTo>
                  <a:lnTo>
                    <a:pt x="21703" y="56242"/>
                  </a:lnTo>
                  <a:lnTo>
                    <a:pt x="21840" y="56457"/>
                  </a:lnTo>
                  <a:lnTo>
                    <a:pt x="21982" y="56673"/>
                  </a:lnTo>
                  <a:lnTo>
                    <a:pt x="22130" y="56888"/>
                  </a:lnTo>
                  <a:lnTo>
                    <a:pt x="22278" y="57097"/>
                  </a:lnTo>
                  <a:lnTo>
                    <a:pt x="22426" y="57298"/>
                  </a:lnTo>
                  <a:lnTo>
                    <a:pt x="22586" y="57500"/>
                  </a:lnTo>
                  <a:lnTo>
                    <a:pt x="22746" y="57695"/>
                  </a:lnTo>
                  <a:lnTo>
                    <a:pt x="22906" y="57882"/>
                  </a:lnTo>
                  <a:lnTo>
                    <a:pt x="23071" y="58070"/>
                  </a:lnTo>
                  <a:lnTo>
                    <a:pt x="23237" y="58251"/>
                  </a:lnTo>
                  <a:lnTo>
                    <a:pt x="23409" y="58424"/>
                  </a:lnTo>
                  <a:lnTo>
                    <a:pt x="23587" y="58591"/>
                  </a:lnTo>
                  <a:lnTo>
                    <a:pt x="23758" y="58758"/>
                  </a:lnTo>
                  <a:lnTo>
                    <a:pt x="23942" y="58918"/>
                  </a:lnTo>
                  <a:lnTo>
                    <a:pt x="24125" y="59071"/>
                  </a:lnTo>
                  <a:lnTo>
                    <a:pt x="24309" y="59217"/>
                  </a:lnTo>
                  <a:lnTo>
                    <a:pt x="24498" y="59363"/>
                  </a:lnTo>
                  <a:lnTo>
                    <a:pt x="24688" y="59495"/>
                  </a:lnTo>
                  <a:lnTo>
                    <a:pt x="24877" y="59627"/>
                  </a:lnTo>
                  <a:lnTo>
                    <a:pt x="25073" y="59745"/>
                  </a:lnTo>
                  <a:lnTo>
                    <a:pt x="25274" y="59863"/>
                  </a:lnTo>
                  <a:lnTo>
                    <a:pt x="25470" y="59974"/>
                  </a:lnTo>
                  <a:lnTo>
                    <a:pt x="25671" y="60078"/>
                  </a:lnTo>
                  <a:lnTo>
                    <a:pt x="25878" y="60169"/>
                  </a:lnTo>
                  <a:lnTo>
                    <a:pt x="26086" y="60259"/>
                  </a:lnTo>
                  <a:lnTo>
                    <a:pt x="26293" y="60343"/>
                  </a:lnTo>
                  <a:lnTo>
                    <a:pt x="26500" y="60419"/>
                  </a:lnTo>
                  <a:lnTo>
                    <a:pt x="26713" y="60482"/>
                  </a:lnTo>
                  <a:lnTo>
                    <a:pt x="26926" y="60537"/>
                  </a:lnTo>
                  <a:lnTo>
                    <a:pt x="27146" y="60593"/>
                  </a:lnTo>
                  <a:lnTo>
                    <a:pt x="27359" y="60634"/>
                  </a:lnTo>
                  <a:lnTo>
                    <a:pt x="27578" y="60669"/>
                  </a:lnTo>
                  <a:lnTo>
                    <a:pt x="27803" y="60697"/>
                  </a:lnTo>
                  <a:lnTo>
                    <a:pt x="28022" y="60711"/>
                  </a:lnTo>
                  <a:lnTo>
                    <a:pt x="28247" y="60725"/>
                  </a:lnTo>
                  <a:lnTo>
                    <a:pt x="28472" y="60725"/>
                  </a:lnTo>
                  <a:lnTo>
                    <a:pt x="28697" y="60711"/>
                  </a:lnTo>
                  <a:lnTo>
                    <a:pt x="28922" y="60697"/>
                  </a:lnTo>
                  <a:lnTo>
                    <a:pt x="29153" y="60669"/>
                  </a:lnTo>
                  <a:lnTo>
                    <a:pt x="29384" y="60634"/>
                  </a:lnTo>
                  <a:lnTo>
                    <a:pt x="29615" y="60586"/>
                  </a:lnTo>
                  <a:lnTo>
                    <a:pt x="29846" y="60537"/>
                  </a:lnTo>
                  <a:lnTo>
                    <a:pt x="30077" y="60468"/>
                  </a:lnTo>
                  <a:lnTo>
                    <a:pt x="30314" y="60398"/>
                  </a:lnTo>
                  <a:lnTo>
                    <a:pt x="30545" y="60308"/>
                  </a:lnTo>
                  <a:lnTo>
                    <a:pt x="30782" y="60217"/>
                  </a:lnTo>
                  <a:lnTo>
                    <a:pt x="31018" y="60113"/>
                  </a:lnTo>
                  <a:lnTo>
                    <a:pt x="31072" y="62115"/>
                  </a:lnTo>
                  <a:lnTo>
                    <a:pt x="31095" y="63123"/>
                  </a:lnTo>
                  <a:lnTo>
                    <a:pt x="31107" y="64124"/>
                  </a:lnTo>
                  <a:lnTo>
                    <a:pt x="31125" y="65138"/>
                  </a:lnTo>
                  <a:lnTo>
                    <a:pt x="31137" y="66153"/>
                  </a:lnTo>
                  <a:lnTo>
                    <a:pt x="31143" y="67168"/>
                  </a:lnTo>
                  <a:lnTo>
                    <a:pt x="31143" y="68182"/>
                  </a:lnTo>
                  <a:lnTo>
                    <a:pt x="31137" y="69190"/>
                  </a:lnTo>
                  <a:lnTo>
                    <a:pt x="31131" y="70205"/>
                  </a:lnTo>
                  <a:lnTo>
                    <a:pt x="31119" y="71220"/>
                  </a:lnTo>
                  <a:lnTo>
                    <a:pt x="31101" y="72227"/>
                  </a:lnTo>
                  <a:lnTo>
                    <a:pt x="31066" y="74257"/>
                  </a:lnTo>
                  <a:lnTo>
                    <a:pt x="31018" y="76279"/>
                  </a:lnTo>
                  <a:lnTo>
                    <a:pt x="30959" y="78302"/>
                  </a:lnTo>
                  <a:lnTo>
                    <a:pt x="30900" y="80325"/>
                  </a:lnTo>
                  <a:lnTo>
                    <a:pt x="30776" y="84370"/>
                  </a:lnTo>
                  <a:lnTo>
                    <a:pt x="30722" y="86392"/>
                  </a:lnTo>
                  <a:lnTo>
                    <a:pt x="30669" y="88415"/>
                  </a:lnTo>
                  <a:lnTo>
                    <a:pt x="30633" y="90437"/>
                  </a:lnTo>
                  <a:lnTo>
                    <a:pt x="30604" y="92460"/>
                  </a:lnTo>
                  <a:lnTo>
                    <a:pt x="30592" y="93474"/>
                  </a:lnTo>
                  <a:lnTo>
                    <a:pt x="30592" y="94482"/>
                  </a:lnTo>
                  <a:lnTo>
                    <a:pt x="30592" y="95497"/>
                  </a:lnTo>
                  <a:lnTo>
                    <a:pt x="30592" y="96512"/>
                  </a:lnTo>
                  <a:lnTo>
                    <a:pt x="30598" y="96581"/>
                  </a:lnTo>
                  <a:lnTo>
                    <a:pt x="30604" y="96644"/>
                  </a:lnTo>
                  <a:lnTo>
                    <a:pt x="30616" y="96706"/>
                  </a:lnTo>
                  <a:lnTo>
                    <a:pt x="30633" y="96769"/>
                  </a:lnTo>
                  <a:lnTo>
                    <a:pt x="30651" y="96824"/>
                  </a:lnTo>
                  <a:lnTo>
                    <a:pt x="30675" y="96880"/>
                  </a:lnTo>
                  <a:lnTo>
                    <a:pt x="30699" y="96929"/>
                  </a:lnTo>
                  <a:lnTo>
                    <a:pt x="30728" y="96984"/>
                  </a:lnTo>
                  <a:lnTo>
                    <a:pt x="30764" y="97026"/>
                  </a:lnTo>
                  <a:lnTo>
                    <a:pt x="30799" y="97075"/>
                  </a:lnTo>
                  <a:lnTo>
                    <a:pt x="30876" y="97151"/>
                  </a:lnTo>
                  <a:lnTo>
                    <a:pt x="30959" y="97221"/>
                  </a:lnTo>
                  <a:lnTo>
                    <a:pt x="31048" y="97269"/>
                  </a:lnTo>
                  <a:lnTo>
                    <a:pt x="31143" y="97311"/>
                  </a:lnTo>
                  <a:lnTo>
                    <a:pt x="31243" y="97346"/>
                  </a:lnTo>
                  <a:lnTo>
                    <a:pt x="31344" y="97360"/>
                  </a:lnTo>
                  <a:lnTo>
                    <a:pt x="31445" y="97360"/>
                  </a:lnTo>
                  <a:lnTo>
                    <a:pt x="31540" y="97346"/>
                  </a:lnTo>
                  <a:lnTo>
                    <a:pt x="31634" y="97318"/>
                  </a:lnTo>
                  <a:lnTo>
                    <a:pt x="31676" y="97297"/>
                  </a:lnTo>
                  <a:lnTo>
                    <a:pt x="31723" y="97276"/>
                  </a:lnTo>
                  <a:lnTo>
                    <a:pt x="31765" y="97248"/>
                  </a:lnTo>
                  <a:lnTo>
                    <a:pt x="31800" y="97221"/>
                  </a:lnTo>
                  <a:lnTo>
                    <a:pt x="31824" y="97318"/>
                  </a:lnTo>
                  <a:lnTo>
                    <a:pt x="31853" y="97415"/>
                  </a:lnTo>
                  <a:lnTo>
                    <a:pt x="31889" y="97513"/>
                  </a:lnTo>
                  <a:lnTo>
                    <a:pt x="31924" y="97603"/>
                  </a:lnTo>
                  <a:lnTo>
                    <a:pt x="31972" y="97693"/>
                  </a:lnTo>
                  <a:lnTo>
                    <a:pt x="32025" y="97777"/>
                  </a:lnTo>
                  <a:lnTo>
                    <a:pt x="32078" y="97853"/>
                  </a:lnTo>
                  <a:lnTo>
                    <a:pt x="32144" y="97930"/>
                  </a:lnTo>
                  <a:lnTo>
                    <a:pt x="32215" y="97992"/>
                  </a:lnTo>
                  <a:lnTo>
                    <a:pt x="32286" y="98048"/>
                  </a:lnTo>
                  <a:lnTo>
                    <a:pt x="32369" y="98103"/>
                  </a:lnTo>
                  <a:lnTo>
                    <a:pt x="32457" y="98145"/>
                  </a:lnTo>
                  <a:lnTo>
                    <a:pt x="32552" y="98173"/>
                  </a:lnTo>
                  <a:lnTo>
                    <a:pt x="32653" y="98201"/>
                  </a:lnTo>
                  <a:lnTo>
                    <a:pt x="32759" y="98214"/>
                  </a:lnTo>
                  <a:lnTo>
                    <a:pt x="32872" y="98214"/>
                  </a:lnTo>
                  <a:lnTo>
                    <a:pt x="36301" y="98131"/>
                  </a:lnTo>
                  <a:lnTo>
                    <a:pt x="39735" y="98055"/>
                  </a:lnTo>
                  <a:lnTo>
                    <a:pt x="46616" y="97916"/>
                  </a:lnTo>
                  <a:lnTo>
                    <a:pt x="46338" y="98159"/>
                  </a:lnTo>
                  <a:lnTo>
                    <a:pt x="46060" y="98409"/>
                  </a:lnTo>
                  <a:lnTo>
                    <a:pt x="45793" y="98666"/>
                  </a:lnTo>
                  <a:lnTo>
                    <a:pt x="45527" y="98923"/>
                  </a:lnTo>
                  <a:lnTo>
                    <a:pt x="45266" y="99194"/>
                  </a:lnTo>
                  <a:lnTo>
                    <a:pt x="45012" y="99472"/>
                  </a:lnTo>
                  <a:lnTo>
                    <a:pt x="44763" y="99750"/>
                  </a:lnTo>
                  <a:lnTo>
                    <a:pt x="44514" y="100042"/>
                  </a:lnTo>
                  <a:lnTo>
                    <a:pt x="44271" y="100334"/>
                  </a:lnTo>
                  <a:lnTo>
                    <a:pt x="44035" y="100633"/>
                  </a:lnTo>
                  <a:lnTo>
                    <a:pt x="43804" y="100939"/>
                  </a:lnTo>
                  <a:lnTo>
                    <a:pt x="43579" y="101245"/>
                  </a:lnTo>
                  <a:lnTo>
                    <a:pt x="43353" y="101564"/>
                  </a:lnTo>
                  <a:lnTo>
                    <a:pt x="43134" y="101884"/>
                  </a:lnTo>
                  <a:lnTo>
                    <a:pt x="42915" y="102211"/>
                  </a:lnTo>
                  <a:lnTo>
                    <a:pt x="42708" y="102538"/>
                  </a:lnTo>
                  <a:lnTo>
                    <a:pt x="42501" y="102878"/>
                  </a:lnTo>
                  <a:lnTo>
                    <a:pt x="42299" y="103219"/>
                  </a:lnTo>
                  <a:lnTo>
                    <a:pt x="42098" y="103559"/>
                  </a:lnTo>
                  <a:lnTo>
                    <a:pt x="41909" y="103914"/>
                  </a:lnTo>
                  <a:lnTo>
                    <a:pt x="41719" y="104268"/>
                  </a:lnTo>
                  <a:lnTo>
                    <a:pt x="41530" y="104623"/>
                  </a:lnTo>
                  <a:lnTo>
                    <a:pt x="41346" y="104984"/>
                  </a:lnTo>
                  <a:lnTo>
                    <a:pt x="41168" y="105352"/>
                  </a:lnTo>
                  <a:lnTo>
                    <a:pt x="40997" y="105721"/>
                  </a:lnTo>
                  <a:lnTo>
                    <a:pt x="40825" y="106096"/>
                  </a:lnTo>
                  <a:lnTo>
                    <a:pt x="40659" y="106478"/>
                  </a:lnTo>
                  <a:lnTo>
                    <a:pt x="40499" y="106854"/>
                  </a:lnTo>
                  <a:lnTo>
                    <a:pt x="40339" y="107243"/>
                  </a:lnTo>
                  <a:lnTo>
                    <a:pt x="40185" y="107632"/>
                  </a:lnTo>
                  <a:lnTo>
                    <a:pt x="40031" y="108021"/>
                  </a:lnTo>
                  <a:lnTo>
                    <a:pt x="39883" y="108417"/>
                  </a:lnTo>
                  <a:lnTo>
                    <a:pt x="39741" y="108814"/>
                  </a:lnTo>
                  <a:lnTo>
                    <a:pt x="39599" y="109210"/>
                  </a:lnTo>
                  <a:lnTo>
                    <a:pt x="39463" y="109613"/>
                  </a:lnTo>
                  <a:lnTo>
                    <a:pt x="39333" y="110016"/>
                  </a:lnTo>
                  <a:lnTo>
                    <a:pt x="39202" y="110426"/>
                  </a:lnTo>
                  <a:lnTo>
                    <a:pt x="39078" y="110836"/>
                  </a:lnTo>
                  <a:lnTo>
                    <a:pt x="38954" y="111246"/>
                  </a:lnTo>
                  <a:lnTo>
                    <a:pt x="38835" y="111663"/>
                  </a:lnTo>
                  <a:lnTo>
                    <a:pt x="38717" y="112080"/>
                  </a:lnTo>
                  <a:lnTo>
                    <a:pt x="38604" y="112497"/>
                  </a:lnTo>
                  <a:lnTo>
                    <a:pt x="38385" y="113338"/>
                  </a:lnTo>
                  <a:lnTo>
                    <a:pt x="38184" y="114179"/>
                  </a:lnTo>
                  <a:lnTo>
                    <a:pt x="37994" y="115034"/>
                  </a:lnTo>
                  <a:lnTo>
                    <a:pt x="37811" y="115889"/>
                  </a:lnTo>
                  <a:lnTo>
                    <a:pt x="37645" y="116744"/>
                  </a:lnTo>
                  <a:lnTo>
                    <a:pt x="37491" y="117606"/>
                  </a:lnTo>
                  <a:lnTo>
                    <a:pt x="37343" y="118468"/>
                  </a:lnTo>
                  <a:lnTo>
                    <a:pt x="37213" y="119322"/>
                  </a:lnTo>
                  <a:lnTo>
                    <a:pt x="37088" y="120184"/>
                  </a:lnTo>
                  <a:lnTo>
                    <a:pt x="36970" y="121039"/>
                  </a:lnTo>
                  <a:lnTo>
                    <a:pt x="36869" y="121894"/>
                  </a:lnTo>
                  <a:lnTo>
                    <a:pt x="36845" y="121950"/>
                  </a:lnTo>
                  <a:lnTo>
                    <a:pt x="36828" y="122012"/>
                  </a:lnTo>
                  <a:lnTo>
                    <a:pt x="36816" y="122075"/>
                  </a:lnTo>
                  <a:lnTo>
                    <a:pt x="36810" y="122137"/>
                  </a:lnTo>
                  <a:lnTo>
                    <a:pt x="36804" y="122207"/>
                  </a:lnTo>
                  <a:lnTo>
                    <a:pt x="36804" y="122269"/>
                  </a:lnTo>
                  <a:lnTo>
                    <a:pt x="36810" y="122339"/>
                  </a:lnTo>
                  <a:lnTo>
                    <a:pt x="36816" y="122408"/>
                  </a:lnTo>
                  <a:lnTo>
                    <a:pt x="36709" y="123465"/>
                  </a:lnTo>
                  <a:lnTo>
                    <a:pt x="36614" y="124521"/>
                  </a:lnTo>
                  <a:lnTo>
                    <a:pt x="36532" y="125564"/>
                  </a:lnTo>
                  <a:lnTo>
                    <a:pt x="36466" y="126592"/>
                  </a:lnTo>
                  <a:lnTo>
                    <a:pt x="36413" y="127607"/>
                  </a:lnTo>
                  <a:lnTo>
                    <a:pt x="36366" y="128608"/>
                  </a:lnTo>
                  <a:lnTo>
                    <a:pt x="36336" y="129581"/>
                  </a:lnTo>
                  <a:lnTo>
                    <a:pt x="36318" y="130540"/>
                  </a:lnTo>
                  <a:lnTo>
                    <a:pt x="36318" y="130617"/>
                  </a:lnTo>
                  <a:lnTo>
                    <a:pt x="36330" y="130693"/>
                  </a:lnTo>
                  <a:lnTo>
                    <a:pt x="36342" y="130762"/>
                  </a:lnTo>
                  <a:lnTo>
                    <a:pt x="36360" y="130825"/>
                  </a:lnTo>
                  <a:lnTo>
                    <a:pt x="36384" y="130888"/>
                  </a:lnTo>
                  <a:lnTo>
                    <a:pt x="36413" y="130950"/>
                  </a:lnTo>
                  <a:lnTo>
                    <a:pt x="36449" y="131013"/>
                  </a:lnTo>
                  <a:lnTo>
                    <a:pt x="36484" y="131068"/>
                  </a:lnTo>
                  <a:lnTo>
                    <a:pt x="36259" y="131180"/>
                  </a:lnTo>
                  <a:lnTo>
                    <a:pt x="36034" y="131291"/>
                  </a:lnTo>
                  <a:lnTo>
                    <a:pt x="35815" y="131409"/>
                  </a:lnTo>
                  <a:lnTo>
                    <a:pt x="35596" y="131527"/>
                  </a:lnTo>
                  <a:lnTo>
                    <a:pt x="35377" y="131652"/>
                  </a:lnTo>
                  <a:lnTo>
                    <a:pt x="35164" y="131784"/>
                  </a:lnTo>
                  <a:lnTo>
                    <a:pt x="34950" y="131916"/>
                  </a:lnTo>
                  <a:lnTo>
                    <a:pt x="34743" y="132055"/>
                  </a:lnTo>
                  <a:lnTo>
                    <a:pt x="34536" y="132194"/>
                  </a:lnTo>
                  <a:lnTo>
                    <a:pt x="34335" y="132340"/>
                  </a:lnTo>
                  <a:lnTo>
                    <a:pt x="34133" y="132493"/>
                  </a:lnTo>
                  <a:lnTo>
                    <a:pt x="33938" y="132646"/>
                  </a:lnTo>
                  <a:lnTo>
                    <a:pt x="33742" y="132806"/>
                  </a:lnTo>
                  <a:lnTo>
                    <a:pt x="33553" y="132966"/>
                  </a:lnTo>
                  <a:lnTo>
                    <a:pt x="33363" y="133133"/>
                  </a:lnTo>
                  <a:lnTo>
                    <a:pt x="33180" y="133299"/>
                  </a:lnTo>
                  <a:lnTo>
                    <a:pt x="32996" y="133480"/>
                  </a:lnTo>
                  <a:lnTo>
                    <a:pt x="32819" y="133654"/>
                  </a:lnTo>
                  <a:lnTo>
                    <a:pt x="32641" y="133841"/>
                  </a:lnTo>
                  <a:lnTo>
                    <a:pt x="32469" y="134029"/>
                  </a:lnTo>
                  <a:lnTo>
                    <a:pt x="32303" y="134217"/>
                  </a:lnTo>
                  <a:lnTo>
                    <a:pt x="32138" y="134411"/>
                  </a:lnTo>
                  <a:lnTo>
                    <a:pt x="31978" y="134613"/>
                  </a:lnTo>
                  <a:lnTo>
                    <a:pt x="31818" y="134821"/>
                  </a:lnTo>
                  <a:lnTo>
                    <a:pt x="31670" y="135030"/>
                  </a:lnTo>
                  <a:lnTo>
                    <a:pt x="31516" y="135238"/>
                  </a:lnTo>
                  <a:lnTo>
                    <a:pt x="31374" y="135461"/>
                  </a:lnTo>
                  <a:lnTo>
                    <a:pt x="31232" y="135683"/>
                  </a:lnTo>
                  <a:lnTo>
                    <a:pt x="31095" y="135906"/>
                  </a:lnTo>
                  <a:lnTo>
                    <a:pt x="30959" y="136135"/>
                  </a:lnTo>
                  <a:lnTo>
                    <a:pt x="30835" y="136371"/>
                  </a:lnTo>
                  <a:lnTo>
                    <a:pt x="30710" y="136608"/>
                  </a:lnTo>
                  <a:lnTo>
                    <a:pt x="30586" y="136851"/>
                  </a:lnTo>
                  <a:lnTo>
                    <a:pt x="30474" y="137101"/>
                  </a:lnTo>
                  <a:lnTo>
                    <a:pt x="30361" y="137351"/>
                  </a:lnTo>
                  <a:lnTo>
                    <a:pt x="30254" y="137608"/>
                  </a:lnTo>
                  <a:lnTo>
                    <a:pt x="30154" y="137873"/>
                  </a:lnTo>
                  <a:lnTo>
                    <a:pt x="30059" y="138137"/>
                  </a:lnTo>
                  <a:lnTo>
                    <a:pt x="29964" y="138408"/>
                  </a:lnTo>
                  <a:lnTo>
                    <a:pt x="29875" y="138679"/>
                  </a:lnTo>
                  <a:lnTo>
                    <a:pt x="29793" y="138957"/>
                  </a:lnTo>
                  <a:lnTo>
                    <a:pt x="29716" y="139242"/>
                  </a:lnTo>
                  <a:lnTo>
                    <a:pt x="29645" y="139527"/>
                  </a:lnTo>
                  <a:lnTo>
                    <a:pt x="29579" y="139819"/>
                  </a:lnTo>
                  <a:lnTo>
                    <a:pt x="29520" y="140118"/>
                  </a:lnTo>
                  <a:lnTo>
                    <a:pt x="29461" y="140416"/>
                  </a:lnTo>
                  <a:lnTo>
                    <a:pt x="29408" y="140722"/>
                  </a:lnTo>
                  <a:lnTo>
                    <a:pt x="29366" y="141035"/>
                  </a:lnTo>
                  <a:lnTo>
                    <a:pt x="29325" y="141348"/>
                  </a:lnTo>
                  <a:lnTo>
                    <a:pt x="29289" y="141667"/>
                  </a:lnTo>
                  <a:lnTo>
                    <a:pt x="29260" y="141994"/>
                  </a:lnTo>
                  <a:lnTo>
                    <a:pt x="29236" y="142321"/>
                  </a:lnTo>
                  <a:lnTo>
                    <a:pt x="29224" y="142654"/>
                  </a:lnTo>
                  <a:lnTo>
                    <a:pt x="29212" y="142988"/>
                  </a:lnTo>
                  <a:lnTo>
                    <a:pt x="29206" y="143329"/>
                  </a:lnTo>
                  <a:lnTo>
                    <a:pt x="29206" y="143676"/>
                  </a:lnTo>
                  <a:lnTo>
                    <a:pt x="29212" y="144031"/>
                  </a:lnTo>
                  <a:lnTo>
                    <a:pt x="29224" y="144385"/>
                  </a:lnTo>
                  <a:lnTo>
                    <a:pt x="29242" y="144739"/>
                  </a:lnTo>
                  <a:lnTo>
                    <a:pt x="29271" y="145108"/>
                  </a:lnTo>
                  <a:lnTo>
                    <a:pt x="29301" y="145476"/>
                  </a:lnTo>
                  <a:lnTo>
                    <a:pt x="29343" y="145851"/>
                  </a:lnTo>
                  <a:lnTo>
                    <a:pt x="29384" y="146227"/>
                  </a:lnTo>
                  <a:lnTo>
                    <a:pt x="29437" y="146609"/>
                  </a:lnTo>
                  <a:lnTo>
                    <a:pt x="29449" y="146686"/>
                  </a:lnTo>
                  <a:lnTo>
                    <a:pt x="29467" y="146755"/>
                  </a:lnTo>
                  <a:lnTo>
                    <a:pt x="29485" y="146818"/>
                  </a:lnTo>
                  <a:lnTo>
                    <a:pt x="29508" y="146880"/>
                  </a:lnTo>
                  <a:lnTo>
                    <a:pt x="29532" y="146936"/>
                  </a:lnTo>
                  <a:lnTo>
                    <a:pt x="29562" y="146991"/>
                  </a:lnTo>
                  <a:lnTo>
                    <a:pt x="29597" y="147047"/>
                  </a:lnTo>
                  <a:lnTo>
                    <a:pt x="29633" y="147096"/>
                  </a:lnTo>
                  <a:lnTo>
                    <a:pt x="29704" y="147179"/>
                  </a:lnTo>
                  <a:lnTo>
                    <a:pt x="29793" y="147262"/>
                  </a:lnTo>
                  <a:lnTo>
                    <a:pt x="29881" y="147325"/>
                  </a:lnTo>
                  <a:lnTo>
                    <a:pt x="29976" y="147381"/>
                  </a:lnTo>
                  <a:lnTo>
                    <a:pt x="30000" y="147471"/>
                  </a:lnTo>
                  <a:lnTo>
                    <a:pt x="30024" y="147554"/>
                  </a:lnTo>
                  <a:lnTo>
                    <a:pt x="30059" y="147638"/>
                  </a:lnTo>
                  <a:lnTo>
                    <a:pt x="30095" y="147721"/>
                  </a:lnTo>
                  <a:lnTo>
                    <a:pt x="30136" y="147798"/>
                  </a:lnTo>
                  <a:lnTo>
                    <a:pt x="30183" y="147874"/>
                  </a:lnTo>
                  <a:lnTo>
                    <a:pt x="30237" y="147944"/>
                  </a:lnTo>
                  <a:lnTo>
                    <a:pt x="30290" y="148006"/>
                  </a:lnTo>
                  <a:lnTo>
                    <a:pt x="30355" y="148069"/>
                  </a:lnTo>
                  <a:lnTo>
                    <a:pt x="30426" y="148124"/>
                  </a:lnTo>
                  <a:lnTo>
                    <a:pt x="30497" y="148173"/>
                  </a:lnTo>
                  <a:lnTo>
                    <a:pt x="30580" y="148215"/>
                  </a:lnTo>
                  <a:lnTo>
                    <a:pt x="30663" y="148256"/>
                  </a:lnTo>
                  <a:lnTo>
                    <a:pt x="30752" y="148284"/>
                  </a:lnTo>
                  <a:lnTo>
                    <a:pt x="30853" y="148305"/>
                  </a:lnTo>
                  <a:lnTo>
                    <a:pt x="30953" y="148319"/>
                  </a:lnTo>
                  <a:lnTo>
                    <a:pt x="34151" y="148513"/>
                  </a:lnTo>
                  <a:lnTo>
                    <a:pt x="35797" y="148618"/>
                  </a:lnTo>
                  <a:lnTo>
                    <a:pt x="37461" y="148708"/>
                  </a:lnTo>
                  <a:lnTo>
                    <a:pt x="39143" y="148791"/>
                  </a:lnTo>
                  <a:lnTo>
                    <a:pt x="39990" y="148833"/>
                  </a:lnTo>
                  <a:lnTo>
                    <a:pt x="40843" y="148861"/>
                  </a:lnTo>
                  <a:lnTo>
                    <a:pt x="41689" y="148889"/>
                  </a:lnTo>
                  <a:lnTo>
                    <a:pt x="42542" y="148910"/>
                  </a:lnTo>
                  <a:lnTo>
                    <a:pt x="43401" y="148930"/>
                  </a:lnTo>
                  <a:lnTo>
                    <a:pt x="44254" y="148937"/>
                  </a:lnTo>
                  <a:lnTo>
                    <a:pt x="45959" y="148937"/>
                  </a:lnTo>
                  <a:lnTo>
                    <a:pt x="46812" y="148923"/>
                  </a:lnTo>
                  <a:lnTo>
                    <a:pt x="47659" y="148896"/>
                  </a:lnTo>
                  <a:lnTo>
                    <a:pt x="48505" y="148868"/>
                  </a:lnTo>
                  <a:lnTo>
                    <a:pt x="49346" y="148826"/>
                  </a:lnTo>
                  <a:lnTo>
                    <a:pt x="50187" y="148771"/>
                  </a:lnTo>
                  <a:lnTo>
                    <a:pt x="51022" y="148708"/>
                  </a:lnTo>
                  <a:lnTo>
                    <a:pt x="51851" y="148632"/>
                  </a:lnTo>
                  <a:lnTo>
                    <a:pt x="52674" y="148541"/>
                  </a:lnTo>
                  <a:lnTo>
                    <a:pt x="53492" y="148437"/>
                  </a:lnTo>
                  <a:lnTo>
                    <a:pt x="54297" y="148326"/>
                  </a:lnTo>
                  <a:lnTo>
                    <a:pt x="55102" y="148194"/>
                  </a:lnTo>
                  <a:lnTo>
                    <a:pt x="55896" y="148048"/>
                  </a:lnTo>
                  <a:lnTo>
                    <a:pt x="56287" y="147971"/>
                  </a:lnTo>
                  <a:lnTo>
                    <a:pt x="56678" y="147888"/>
                  </a:lnTo>
                  <a:lnTo>
                    <a:pt x="57068" y="147805"/>
                  </a:lnTo>
                  <a:lnTo>
                    <a:pt x="57453" y="147714"/>
                  </a:lnTo>
                  <a:lnTo>
                    <a:pt x="57501" y="147700"/>
                  </a:lnTo>
                  <a:lnTo>
                    <a:pt x="57548" y="147679"/>
                  </a:lnTo>
                  <a:lnTo>
                    <a:pt x="57589" y="147659"/>
                  </a:lnTo>
                  <a:lnTo>
                    <a:pt x="57631" y="147631"/>
                  </a:lnTo>
                  <a:lnTo>
                    <a:pt x="57666" y="147596"/>
                  </a:lnTo>
                  <a:lnTo>
                    <a:pt x="57702" y="147561"/>
                  </a:lnTo>
                  <a:lnTo>
                    <a:pt x="57732" y="147526"/>
                  </a:lnTo>
                  <a:lnTo>
                    <a:pt x="57755" y="147485"/>
                  </a:lnTo>
                  <a:lnTo>
                    <a:pt x="57779" y="147443"/>
                  </a:lnTo>
                  <a:lnTo>
                    <a:pt x="57803" y="147394"/>
                  </a:lnTo>
                  <a:lnTo>
                    <a:pt x="57832" y="147297"/>
                  </a:lnTo>
                  <a:lnTo>
                    <a:pt x="57856" y="147193"/>
                  </a:lnTo>
                  <a:lnTo>
                    <a:pt x="57862" y="147089"/>
                  </a:lnTo>
                  <a:lnTo>
                    <a:pt x="57856" y="146977"/>
                  </a:lnTo>
                  <a:lnTo>
                    <a:pt x="57832" y="146873"/>
                  </a:lnTo>
                  <a:lnTo>
                    <a:pt x="57803" y="146776"/>
                  </a:lnTo>
                  <a:lnTo>
                    <a:pt x="57779" y="146727"/>
                  </a:lnTo>
                  <a:lnTo>
                    <a:pt x="57755" y="146686"/>
                  </a:lnTo>
                  <a:lnTo>
                    <a:pt x="57732" y="146644"/>
                  </a:lnTo>
                  <a:lnTo>
                    <a:pt x="57702" y="146602"/>
                  </a:lnTo>
                  <a:lnTo>
                    <a:pt x="57666" y="146567"/>
                  </a:lnTo>
                  <a:lnTo>
                    <a:pt x="57631" y="146533"/>
                  </a:lnTo>
                  <a:lnTo>
                    <a:pt x="57589" y="146505"/>
                  </a:lnTo>
                  <a:lnTo>
                    <a:pt x="57548" y="146484"/>
                  </a:lnTo>
                  <a:lnTo>
                    <a:pt x="57501" y="146463"/>
                  </a:lnTo>
                  <a:lnTo>
                    <a:pt x="57453" y="146449"/>
                  </a:lnTo>
                  <a:lnTo>
                    <a:pt x="57388" y="146435"/>
                  </a:lnTo>
                  <a:lnTo>
                    <a:pt x="57323" y="146428"/>
                  </a:lnTo>
                  <a:lnTo>
                    <a:pt x="57382" y="146428"/>
                  </a:lnTo>
                  <a:lnTo>
                    <a:pt x="57441" y="146421"/>
                  </a:lnTo>
                  <a:lnTo>
                    <a:pt x="57495" y="146414"/>
                  </a:lnTo>
                  <a:lnTo>
                    <a:pt x="57554" y="146394"/>
                  </a:lnTo>
                  <a:lnTo>
                    <a:pt x="57607" y="146373"/>
                  </a:lnTo>
                  <a:lnTo>
                    <a:pt x="57655" y="146352"/>
                  </a:lnTo>
                  <a:lnTo>
                    <a:pt x="57708" y="146324"/>
                  </a:lnTo>
                  <a:lnTo>
                    <a:pt x="57755" y="146289"/>
                  </a:lnTo>
                  <a:lnTo>
                    <a:pt x="57797" y="146248"/>
                  </a:lnTo>
                  <a:lnTo>
                    <a:pt x="57838" y="146206"/>
                  </a:lnTo>
                  <a:lnTo>
                    <a:pt x="57880" y="146157"/>
                  </a:lnTo>
                  <a:lnTo>
                    <a:pt x="57909" y="146102"/>
                  </a:lnTo>
                  <a:lnTo>
                    <a:pt x="57945" y="146039"/>
                  </a:lnTo>
                  <a:lnTo>
                    <a:pt x="57968" y="145977"/>
                  </a:lnTo>
                  <a:lnTo>
                    <a:pt x="57992" y="145907"/>
                  </a:lnTo>
                  <a:lnTo>
                    <a:pt x="58010" y="145831"/>
                  </a:lnTo>
                  <a:lnTo>
                    <a:pt x="58081" y="145414"/>
                  </a:lnTo>
                  <a:lnTo>
                    <a:pt x="58146" y="145004"/>
                  </a:lnTo>
                  <a:lnTo>
                    <a:pt x="58194" y="144593"/>
                  </a:lnTo>
                  <a:lnTo>
                    <a:pt x="58235" y="144197"/>
                  </a:lnTo>
                  <a:lnTo>
                    <a:pt x="58265" y="143801"/>
                  </a:lnTo>
                  <a:lnTo>
                    <a:pt x="58282" y="143405"/>
                  </a:lnTo>
                  <a:lnTo>
                    <a:pt x="58294" y="143023"/>
                  </a:lnTo>
                  <a:lnTo>
                    <a:pt x="58294" y="142640"/>
                  </a:lnTo>
                  <a:lnTo>
                    <a:pt x="58282" y="142265"/>
                  </a:lnTo>
                  <a:lnTo>
                    <a:pt x="58259" y="141897"/>
                  </a:lnTo>
                  <a:lnTo>
                    <a:pt x="58229" y="141528"/>
                  </a:lnTo>
                  <a:lnTo>
                    <a:pt x="58188" y="141167"/>
                  </a:lnTo>
                  <a:lnTo>
                    <a:pt x="58134" y="140813"/>
                  </a:lnTo>
                  <a:lnTo>
                    <a:pt x="58075" y="140465"/>
                  </a:lnTo>
                  <a:lnTo>
                    <a:pt x="58004" y="140118"/>
                  </a:lnTo>
                  <a:lnTo>
                    <a:pt x="57927" y="139777"/>
                  </a:lnTo>
                  <a:lnTo>
                    <a:pt x="57838" y="139443"/>
                  </a:lnTo>
                  <a:lnTo>
                    <a:pt x="57743" y="139110"/>
                  </a:lnTo>
                  <a:lnTo>
                    <a:pt x="57637" y="138790"/>
                  </a:lnTo>
                  <a:lnTo>
                    <a:pt x="57524" y="138470"/>
                  </a:lnTo>
                  <a:lnTo>
                    <a:pt x="57406" y="138158"/>
                  </a:lnTo>
                  <a:lnTo>
                    <a:pt x="57276" y="137845"/>
                  </a:lnTo>
                  <a:lnTo>
                    <a:pt x="57139" y="137546"/>
                  </a:lnTo>
                  <a:lnTo>
                    <a:pt x="56991" y="137247"/>
                  </a:lnTo>
                  <a:lnTo>
                    <a:pt x="56837" y="136955"/>
                  </a:lnTo>
                  <a:lnTo>
                    <a:pt x="56678" y="136670"/>
                  </a:lnTo>
                  <a:lnTo>
                    <a:pt x="56512" y="136385"/>
                  </a:lnTo>
                  <a:lnTo>
                    <a:pt x="56334" y="136107"/>
                  </a:lnTo>
                  <a:lnTo>
                    <a:pt x="56156" y="135836"/>
                  </a:lnTo>
                  <a:lnTo>
                    <a:pt x="55967" y="135572"/>
                  </a:lnTo>
                  <a:lnTo>
                    <a:pt x="55772" y="135315"/>
                  </a:lnTo>
                  <a:lnTo>
                    <a:pt x="55570" y="135058"/>
                  </a:lnTo>
                  <a:lnTo>
                    <a:pt x="55363" y="134814"/>
                  </a:lnTo>
                  <a:lnTo>
                    <a:pt x="55144" y="134571"/>
                  </a:lnTo>
                  <a:lnTo>
                    <a:pt x="54925" y="134328"/>
                  </a:lnTo>
                  <a:lnTo>
                    <a:pt x="54700" y="134099"/>
                  </a:lnTo>
                  <a:lnTo>
                    <a:pt x="54469" y="133869"/>
                  </a:lnTo>
                  <a:lnTo>
                    <a:pt x="54232" y="133654"/>
                  </a:lnTo>
                  <a:lnTo>
                    <a:pt x="53989" y="133438"/>
                  </a:lnTo>
                  <a:lnTo>
                    <a:pt x="53740" y="133230"/>
                  </a:lnTo>
                  <a:lnTo>
                    <a:pt x="53486" y="133021"/>
                  </a:lnTo>
                  <a:lnTo>
                    <a:pt x="53225" y="132827"/>
                  </a:lnTo>
                  <a:lnTo>
                    <a:pt x="52965" y="132632"/>
                  </a:lnTo>
                  <a:lnTo>
                    <a:pt x="52692" y="132444"/>
                  </a:lnTo>
                  <a:lnTo>
                    <a:pt x="52420" y="132264"/>
                  </a:lnTo>
                  <a:lnTo>
                    <a:pt x="52147" y="132090"/>
                  </a:lnTo>
                  <a:lnTo>
                    <a:pt x="51863" y="131923"/>
                  </a:lnTo>
                  <a:lnTo>
                    <a:pt x="51579" y="131756"/>
                  </a:lnTo>
                  <a:lnTo>
                    <a:pt x="51289" y="131597"/>
                  </a:lnTo>
                  <a:lnTo>
                    <a:pt x="50999" y="131451"/>
                  </a:lnTo>
                  <a:lnTo>
                    <a:pt x="50702" y="131305"/>
                  </a:lnTo>
                  <a:lnTo>
                    <a:pt x="50400" y="131166"/>
                  </a:lnTo>
                  <a:lnTo>
                    <a:pt x="50098" y="131027"/>
                  </a:lnTo>
                  <a:lnTo>
                    <a:pt x="49796" y="130901"/>
                  </a:lnTo>
                  <a:lnTo>
                    <a:pt x="49483" y="130776"/>
                  </a:lnTo>
                  <a:lnTo>
                    <a:pt x="49175" y="130665"/>
                  </a:lnTo>
                  <a:lnTo>
                    <a:pt x="48861" y="130554"/>
                  </a:lnTo>
                  <a:lnTo>
                    <a:pt x="48541" y="130450"/>
                  </a:lnTo>
                  <a:lnTo>
                    <a:pt x="48227" y="130352"/>
                  </a:lnTo>
                  <a:lnTo>
                    <a:pt x="47901" y="130255"/>
                  </a:lnTo>
                  <a:lnTo>
                    <a:pt x="47582" y="130172"/>
                  </a:lnTo>
                  <a:lnTo>
                    <a:pt x="47256" y="130095"/>
                  </a:lnTo>
                  <a:lnTo>
                    <a:pt x="46930" y="130019"/>
                  </a:lnTo>
                  <a:lnTo>
                    <a:pt x="46605" y="129949"/>
                  </a:lnTo>
                  <a:lnTo>
                    <a:pt x="46664" y="129915"/>
                  </a:lnTo>
                  <a:lnTo>
                    <a:pt x="46717" y="129866"/>
                  </a:lnTo>
                  <a:lnTo>
                    <a:pt x="46770" y="129810"/>
                  </a:lnTo>
                  <a:lnTo>
                    <a:pt x="46818" y="129748"/>
                  </a:lnTo>
                  <a:lnTo>
                    <a:pt x="46859" y="129678"/>
                  </a:lnTo>
                  <a:lnTo>
                    <a:pt x="46889" y="129595"/>
                  </a:lnTo>
                  <a:lnTo>
                    <a:pt x="46918" y="129504"/>
                  </a:lnTo>
                  <a:lnTo>
                    <a:pt x="46936" y="129407"/>
                  </a:lnTo>
                  <a:lnTo>
                    <a:pt x="47019" y="128712"/>
                  </a:lnTo>
                  <a:lnTo>
                    <a:pt x="47096" y="128017"/>
                  </a:lnTo>
                  <a:lnTo>
                    <a:pt x="47167" y="127322"/>
                  </a:lnTo>
                  <a:lnTo>
                    <a:pt x="47238" y="126620"/>
                  </a:lnTo>
                  <a:lnTo>
                    <a:pt x="47368" y="125223"/>
                  </a:lnTo>
                  <a:lnTo>
                    <a:pt x="47487" y="123833"/>
                  </a:lnTo>
                  <a:lnTo>
                    <a:pt x="47599" y="122436"/>
                  </a:lnTo>
                  <a:lnTo>
                    <a:pt x="47712" y="121039"/>
                  </a:lnTo>
                  <a:lnTo>
                    <a:pt x="47925" y="118238"/>
                  </a:lnTo>
                  <a:lnTo>
                    <a:pt x="47984" y="117439"/>
                  </a:lnTo>
                  <a:lnTo>
                    <a:pt x="48038" y="116633"/>
                  </a:lnTo>
                  <a:lnTo>
                    <a:pt x="48091" y="115819"/>
                  </a:lnTo>
                  <a:lnTo>
                    <a:pt x="48150" y="115006"/>
                  </a:lnTo>
                  <a:lnTo>
                    <a:pt x="48186" y="114603"/>
                  </a:lnTo>
                  <a:lnTo>
                    <a:pt x="48221" y="114193"/>
                  </a:lnTo>
                  <a:lnTo>
                    <a:pt x="48263" y="113790"/>
                  </a:lnTo>
                  <a:lnTo>
                    <a:pt x="48304" y="113394"/>
                  </a:lnTo>
                  <a:lnTo>
                    <a:pt x="48357" y="112991"/>
                  </a:lnTo>
                  <a:lnTo>
                    <a:pt x="48411" y="112595"/>
                  </a:lnTo>
                  <a:lnTo>
                    <a:pt x="48476" y="112205"/>
                  </a:lnTo>
                  <a:lnTo>
                    <a:pt x="48547" y="111816"/>
                  </a:lnTo>
                  <a:lnTo>
                    <a:pt x="48624" y="111427"/>
                  </a:lnTo>
                  <a:lnTo>
                    <a:pt x="48707" y="111045"/>
                  </a:lnTo>
                  <a:lnTo>
                    <a:pt x="48802" y="110669"/>
                  </a:lnTo>
                  <a:lnTo>
                    <a:pt x="48908" y="110294"/>
                  </a:lnTo>
                  <a:lnTo>
                    <a:pt x="49021" y="109933"/>
                  </a:lnTo>
                  <a:lnTo>
                    <a:pt x="49145" y="109564"/>
                  </a:lnTo>
                  <a:lnTo>
                    <a:pt x="49281" y="109210"/>
                  </a:lnTo>
                  <a:lnTo>
                    <a:pt x="49423" y="108862"/>
                  </a:lnTo>
                  <a:lnTo>
                    <a:pt x="49583" y="108522"/>
                  </a:lnTo>
                  <a:lnTo>
                    <a:pt x="49672" y="108355"/>
                  </a:lnTo>
                  <a:lnTo>
                    <a:pt x="49761" y="108188"/>
                  </a:lnTo>
                  <a:lnTo>
                    <a:pt x="49850" y="108021"/>
                  </a:lnTo>
                  <a:lnTo>
                    <a:pt x="49944" y="107861"/>
                  </a:lnTo>
                  <a:lnTo>
                    <a:pt x="50045" y="107695"/>
                  </a:lnTo>
                  <a:lnTo>
                    <a:pt x="50146" y="107542"/>
                  </a:lnTo>
                  <a:lnTo>
                    <a:pt x="50252" y="107382"/>
                  </a:lnTo>
                  <a:lnTo>
                    <a:pt x="50359" y="107229"/>
                  </a:lnTo>
                  <a:lnTo>
                    <a:pt x="50471" y="107076"/>
                  </a:lnTo>
                  <a:lnTo>
                    <a:pt x="50590" y="106923"/>
                  </a:lnTo>
                  <a:lnTo>
                    <a:pt x="50714" y="106777"/>
                  </a:lnTo>
                  <a:lnTo>
                    <a:pt x="50839" y="106631"/>
                  </a:lnTo>
                  <a:lnTo>
                    <a:pt x="50969" y="106492"/>
                  </a:lnTo>
                  <a:lnTo>
                    <a:pt x="51105" y="106346"/>
                  </a:lnTo>
                  <a:lnTo>
                    <a:pt x="51318" y="106819"/>
                  </a:lnTo>
                  <a:lnTo>
                    <a:pt x="51431" y="107048"/>
                  </a:lnTo>
                  <a:lnTo>
                    <a:pt x="51543" y="107278"/>
                  </a:lnTo>
                  <a:lnTo>
                    <a:pt x="51662" y="107500"/>
                  </a:lnTo>
                  <a:lnTo>
                    <a:pt x="51780" y="107722"/>
                  </a:lnTo>
                  <a:lnTo>
                    <a:pt x="51899" y="107945"/>
                  </a:lnTo>
                  <a:lnTo>
                    <a:pt x="52023" y="108153"/>
                  </a:lnTo>
                  <a:lnTo>
                    <a:pt x="52153" y="108369"/>
                  </a:lnTo>
                  <a:lnTo>
                    <a:pt x="52284" y="108577"/>
                  </a:lnTo>
                  <a:lnTo>
                    <a:pt x="52414" y="108779"/>
                  </a:lnTo>
                  <a:lnTo>
                    <a:pt x="52550" y="108980"/>
                  </a:lnTo>
                  <a:lnTo>
                    <a:pt x="52686" y="109175"/>
                  </a:lnTo>
                  <a:lnTo>
                    <a:pt x="52828" y="109370"/>
                  </a:lnTo>
                  <a:lnTo>
                    <a:pt x="52970" y="109564"/>
                  </a:lnTo>
                  <a:lnTo>
                    <a:pt x="53119" y="109752"/>
                  </a:lnTo>
                  <a:lnTo>
                    <a:pt x="53267" y="109933"/>
                  </a:lnTo>
                  <a:lnTo>
                    <a:pt x="53421" y="110113"/>
                  </a:lnTo>
                  <a:lnTo>
                    <a:pt x="53575" y="110287"/>
                  </a:lnTo>
                  <a:lnTo>
                    <a:pt x="53734" y="110461"/>
                  </a:lnTo>
                  <a:lnTo>
                    <a:pt x="53894" y="110628"/>
                  </a:lnTo>
                  <a:lnTo>
                    <a:pt x="54060" y="110794"/>
                  </a:lnTo>
                  <a:lnTo>
                    <a:pt x="54226" y="110954"/>
                  </a:lnTo>
                  <a:lnTo>
                    <a:pt x="54392" y="111107"/>
                  </a:lnTo>
                  <a:lnTo>
                    <a:pt x="54563" y="111260"/>
                  </a:lnTo>
                  <a:lnTo>
                    <a:pt x="54741" y="111413"/>
                  </a:lnTo>
                  <a:lnTo>
                    <a:pt x="54919" y="111552"/>
                  </a:lnTo>
                  <a:lnTo>
                    <a:pt x="55096" y="111698"/>
                  </a:lnTo>
                  <a:lnTo>
                    <a:pt x="55280" y="111830"/>
                  </a:lnTo>
                  <a:lnTo>
                    <a:pt x="55469" y="111962"/>
                  </a:lnTo>
                  <a:lnTo>
                    <a:pt x="55659" y="112094"/>
                  </a:lnTo>
                  <a:lnTo>
                    <a:pt x="55848" y="112219"/>
                  </a:lnTo>
                  <a:lnTo>
                    <a:pt x="56044" y="112337"/>
                  </a:lnTo>
                  <a:lnTo>
                    <a:pt x="56245" y="112449"/>
                  </a:lnTo>
                  <a:lnTo>
                    <a:pt x="56447" y="112560"/>
                  </a:lnTo>
                  <a:lnTo>
                    <a:pt x="56648" y="112671"/>
                  </a:lnTo>
                  <a:lnTo>
                    <a:pt x="56861" y="112768"/>
                  </a:lnTo>
                  <a:lnTo>
                    <a:pt x="57068" y="112866"/>
                  </a:lnTo>
                  <a:lnTo>
                    <a:pt x="57282" y="112963"/>
                  </a:lnTo>
                  <a:lnTo>
                    <a:pt x="57501" y="113046"/>
                  </a:lnTo>
                  <a:lnTo>
                    <a:pt x="57720" y="113137"/>
                  </a:lnTo>
                  <a:lnTo>
                    <a:pt x="57945" y="113213"/>
                  </a:lnTo>
                  <a:lnTo>
                    <a:pt x="58170" y="113290"/>
                  </a:lnTo>
                  <a:lnTo>
                    <a:pt x="58401" y="113359"/>
                  </a:lnTo>
                  <a:lnTo>
                    <a:pt x="58632" y="113422"/>
                  </a:lnTo>
                  <a:lnTo>
                    <a:pt x="58869" y="113484"/>
                  </a:lnTo>
                  <a:lnTo>
                    <a:pt x="59105" y="113540"/>
                  </a:lnTo>
                  <a:lnTo>
                    <a:pt x="59348" y="113588"/>
                  </a:lnTo>
                  <a:lnTo>
                    <a:pt x="59591" y="113637"/>
                  </a:lnTo>
                  <a:lnTo>
                    <a:pt x="59840" y="113679"/>
                  </a:lnTo>
                  <a:lnTo>
                    <a:pt x="60094" y="113714"/>
                  </a:lnTo>
                  <a:lnTo>
                    <a:pt x="60349" y="113741"/>
                  </a:lnTo>
                  <a:lnTo>
                    <a:pt x="60604" y="113769"/>
                  </a:lnTo>
                  <a:lnTo>
                    <a:pt x="60870" y="113790"/>
                  </a:lnTo>
                  <a:lnTo>
                    <a:pt x="61131" y="113811"/>
                  </a:lnTo>
                  <a:lnTo>
                    <a:pt x="61403" y="113818"/>
                  </a:lnTo>
                  <a:lnTo>
                    <a:pt x="61670" y="113825"/>
                  </a:lnTo>
                  <a:lnTo>
                    <a:pt x="61948" y="113825"/>
                  </a:lnTo>
                  <a:lnTo>
                    <a:pt x="62226" y="113818"/>
                  </a:lnTo>
                  <a:lnTo>
                    <a:pt x="62505" y="113811"/>
                  </a:lnTo>
                  <a:lnTo>
                    <a:pt x="62789" y="113790"/>
                  </a:lnTo>
                  <a:lnTo>
                    <a:pt x="63079" y="113769"/>
                  </a:lnTo>
                  <a:lnTo>
                    <a:pt x="63369" y="113748"/>
                  </a:lnTo>
                  <a:lnTo>
                    <a:pt x="63665" y="113714"/>
                  </a:lnTo>
                  <a:lnTo>
                    <a:pt x="64068" y="113665"/>
                  </a:lnTo>
                  <a:lnTo>
                    <a:pt x="64465" y="113602"/>
                  </a:lnTo>
                  <a:lnTo>
                    <a:pt x="64861" y="113526"/>
                  </a:lnTo>
                  <a:lnTo>
                    <a:pt x="65252" y="113442"/>
                  </a:lnTo>
                  <a:lnTo>
                    <a:pt x="65643" y="113352"/>
                  </a:lnTo>
                  <a:lnTo>
                    <a:pt x="66034" y="113248"/>
                  </a:lnTo>
                  <a:lnTo>
                    <a:pt x="66419" y="113130"/>
                  </a:lnTo>
                  <a:lnTo>
                    <a:pt x="66804" y="113005"/>
                  </a:lnTo>
                  <a:lnTo>
                    <a:pt x="67183" y="112873"/>
                  </a:lnTo>
                  <a:lnTo>
                    <a:pt x="67556" y="112727"/>
                  </a:lnTo>
                  <a:lnTo>
                    <a:pt x="67935" y="112574"/>
                  </a:lnTo>
                  <a:lnTo>
                    <a:pt x="68302" y="112407"/>
                  </a:lnTo>
                  <a:lnTo>
                    <a:pt x="68669" y="112233"/>
                  </a:lnTo>
                  <a:lnTo>
                    <a:pt x="69030" y="112045"/>
                  </a:lnTo>
                  <a:lnTo>
                    <a:pt x="69392" y="111858"/>
                  </a:lnTo>
                  <a:lnTo>
                    <a:pt x="69747" y="111656"/>
                  </a:lnTo>
                  <a:lnTo>
                    <a:pt x="70096" y="111441"/>
                  </a:lnTo>
                  <a:lnTo>
                    <a:pt x="70440" y="111225"/>
                  </a:lnTo>
                  <a:lnTo>
                    <a:pt x="70783" y="110996"/>
                  </a:lnTo>
                  <a:lnTo>
                    <a:pt x="71121" y="110760"/>
                  </a:lnTo>
                  <a:lnTo>
                    <a:pt x="71452" y="110509"/>
                  </a:lnTo>
                  <a:lnTo>
                    <a:pt x="71784" y="110259"/>
                  </a:lnTo>
                  <a:lnTo>
                    <a:pt x="72110" y="109995"/>
                  </a:lnTo>
                  <a:lnTo>
                    <a:pt x="72424" y="109724"/>
                  </a:lnTo>
                  <a:lnTo>
                    <a:pt x="72737" y="109446"/>
                  </a:lnTo>
                  <a:lnTo>
                    <a:pt x="73045" y="109161"/>
                  </a:lnTo>
                  <a:lnTo>
                    <a:pt x="73347" y="108862"/>
                  </a:lnTo>
                  <a:lnTo>
                    <a:pt x="73643" y="108563"/>
                  </a:lnTo>
                  <a:lnTo>
                    <a:pt x="73934" y="108258"/>
                  </a:lnTo>
                  <a:lnTo>
                    <a:pt x="74224" y="107938"/>
                  </a:lnTo>
                  <a:lnTo>
                    <a:pt x="74502" y="107618"/>
                  </a:lnTo>
                  <a:lnTo>
                    <a:pt x="74775" y="107285"/>
                  </a:lnTo>
                  <a:lnTo>
                    <a:pt x="75029" y="107500"/>
                  </a:lnTo>
                  <a:lnTo>
                    <a:pt x="75278" y="107729"/>
                  </a:lnTo>
                  <a:lnTo>
                    <a:pt x="75509" y="107959"/>
                  </a:lnTo>
                  <a:lnTo>
                    <a:pt x="75740" y="108202"/>
                  </a:lnTo>
                  <a:lnTo>
                    <a:pt x="75959" y="108459"/>
                  </a:lnTo>
                  <a:lnTo>
                    <a:pt x="76166" y="108716"/>
                  </a:lnTo>
                  <a:lnTo>
                    <a:pt x="76368" y="108987"/>
                  </a:lnTo>
                  <a:lnTo>
                    <a:pt x="76563" y="109258"/>
                  </a:lnTo>
                  <a:lnTo>
                    <a:pt x="76747" y="109543"/>
                  </a:lnTo>
                  <a:lnTo>
                    <a:pt x="76924" y="109835"/>
                  </a:lnTo>
                  <a:lnTo>
                    <a:pt x="77090" y="110134"/>
                  </a:lnTo>
                  <a:lnTo>
                    <a:pt x="77250" y="110440"/>
                  </a:lnTo>
                  <a:lnTo>
                    <a:pt x="77404" y="110746"/>
                  </a:lnTo>
                  <a:lnTo>
                    <a:pt x="77552" y="111065"/>
                  </a:lnTo>
                  <a:lnTo>
                    <a:pt x="77688" y="111392"/>
                  </a:lnTo>
                  <a:lnTo>
                    <a:pt x="77818" y="111719"/>
                  </a:lnTo>
                  <a:lnTo>
                    <a:pt x="77943" y="112052"/>
                  </a:lnTo>
                  <a:lnTo>
                    <a:pt x="78061" y="112393"/>
                  </a:lnTo>
                  <a:lnTo>
                    <a:pt x="78168" y="112740"/>
                  </a:lnTo>
                  <a:lnTo>
                    <a:pt x="78268" y="113088"/>
                  </a:lnTo>
                  <a:lnTo>
                    <a:pt x="78369" y="113442"/>
                  </a:lnTo>
                  <a:lnTo>
                    <a:pt x="78458" y="113804"/>
                  </a:lnTo>
                  <a:lnTo>
                    <a:pt x="78541" y="114172"/>
                  </a:lnTo>
                  <a:lnTo>
                    <a:pt x="78618" y="114534"/>
                  </a:lnTo>
                  <a:lnTo>
                    <a:pt x="78689" y="114909"/>
                  </a:lnTo>
                  <a:lnTo>
                    <a:pt x="78754" y="115284"/>
                  </a:lnTo>
                  <a:lnTo>
                    <a:pt x="78813" y="115660"/>
                  </a:lnTo>
                  <a:lnTo>
                    <a:pt x="78867" y="116042"/>
                  </a:lnTo>
                  <a:lnTo>
                    <a:pt x="78914" y="116424"/>
                  </a:lnTo>
                  <a:lnTo>
                    <a:pt x="78955" y="116813"/>
                  </a:lnTo>
                  <a:lnTo>
                    <a:pt x="78997" y="117203"/>
                  </a:lnTo>
                  <a:lnTo>
                    <a:pt x="79026" y="117592"/>
                  </a:lnTo>
                  <a:lnTo>
                    <a:pt x="79056" y="117988"/>
                  </a:lnTo>
                  <a:lnTo>
                    <a:pt x="79080" y="118377"/>
                  </a:lnTo>
                  <a:lnTo>
                    <a:pt x="79097" y="118773"/>
                  </a:lnTo>
                  <a:lnTo>
                    <a:pt x="79109" y="119169"/>
                  </a:lnTo>
                  <a:lnTo>
                    <a:pt x="79121" y="119566"/>
                  </a:lnTo>
                  <a:lnTo>
                    <a:pt x="79127" y="119962"/>
                  </a:lnTo>
                  <a:lnTo>
                    <a:pt x="79127" y="120365"/>
                  </a:lnTo>
                  <a:lnTo>
                    <a:pt x="79127" y="120761"/>
                  </a:lnTo>
                  <a:lnTo>
                    <a:pt x="79121" y="121157"/>
                  </a:lnTo>
                  <a:lnTo>
                    <a:pt x="79109" y="121553"/>
                  </a:lnTo>
                  <a:lnTo>
                    <a:pt x="79080" y="122346"/>
                  </a:lnTo>
                  <a:lnTo>
                    <a:pt x="79038" y="123138"/>
                  </a:lnTo>
                  <a:lnTo>
                    <a:pt x="78979" y="123916"/>
                  </a:lnTo>
                  <a:lnTo>
                    <a:pt x="78914" y="124695"/>
                  </a:lnTo>
                  <a:lnTo>
                    <a:pt x="78843" y="125453"/>
                  </a:lnTo>
                  <a:lnTo>
                    <a:pt x="78760" y="126203"/>
                  </a:lnTo>
                  <a:lnTo>
                    <a:pt x="78671" y="126940"/>
                  </a:lnTo>
                  <a:lnTo>
                    <a:pt x="78570" y="127663"/>
                  </a:lnTo>
                  <a:lnTo>
                    <a:pt x="78470" y="128365"/>
                  </a:lnTo>
                  <a:lnTo>
                    <a:pt x="78369" y="129046"/>
                  </a:lnTo>
                  <a:lnTo>
                    <a:pt x="78257" y="129713"/>
                  </a:lnTo>
                  <a:lnTo>
                    <a:pt x="77966" y="129803"/>
                  </a:lnTo>
                  <a:lnTo>
                    <a:pt x="77676" y="129901"/>
                  </a:lnTo>
                  <a:lnTo>
                    <a:pt x="77386" y="130005"/>
                  </a:lnTo>
                  <a:lnTo>
                    <a:pt x="77102" y="130116"/>
                  </a:lnTo>
                  <a:lnTo>
                    <a:pt x="76818" y="130234"/>
                  </a:lnTo>
                  <a:lnTo>
                    <a:pt x="76533" y="130352"/>
                  </a:lnTo>
                  <a:lnTo>
                    <a:pt x="76255" y="130478"/>
                  </a:lnTo>
                  <a:lnTo>
                    <a:pt x="75983" y="130610"/>
                  </a:lnTo>
                  <a:lnTo>
                    <a:pt x="75710" y="130742"/>
                  </a:lnTo>
                  <a:lnTo>
                    <a:pt x="75444" y="130881"/>
                  </a:lnTo>
                  <a:lnTo>
                    <a:pt x="75183" y="131027"/>
                  </a:lnTo>
                  <a:lnTo>
                    <a:pt x="74923" y="131180"/>
                  </a:lnTo>
                  <a:lnTo>
                    <a:pt x="74662" y="131339"/>
                  </a:lnTo>
                  <a:lnTo>
                    <a:pt x="74413" y="131499"/>
                  </a:lnTo>
                  <a:lnTo>
                    <a:pt x="74159" y="131666"/>
                  </a:lnTo>
                  <a:lnTo>
                    <a:pt x="73916" y="131840"/>
                  </a:lnTo>
                  <a:lnTo>
                    <a:pt x="73673" y="132020"/>
                  </a:lnTo>
                  <a:lnTo>
                    <a:pt x="73442" y="132201"/>
                  </a:lnTo>
                  <a:lnTo>
                    <a:pt x="73205" y="132389"/>
                  </a:lnTo>
                  <a:lnTo>
                    <a:pt x="72980" y="132583"/>
                  </a:lnTo>
                  <a:lnTo>
                    <a:pt x="72761" y="132785"/>
                  </a:lnTo>
                  <a:lnTo>
                    <a:pt x="72542" y="132987"/>
                  </a:lnTo>
                  <a:lnTo>
                    <a:pt x="72329" y="133195"/>
                  </a:lnTo>
                  <a:lnTo>
                    <a:pt x="72122" y="133411"/>
                  </a:lnTo>
                  <a:lnTo>
                    <a:pt x="71920" y="133633"/>
                  </a:lnTo>
                  <a:lnTo>
                    <a:pt x="71719" y="133862"/>
                  </a:lnTo>
                  <a:lnTo>
                    <a:pt x="71529" y="134092"/>
                  </a:lnTo>
                  <a:lnTo>
                    <a:pt x="71346" y="134328"/>
                  </a:lnTo>
                  <a:lnTo>
                    <a:pt x="71162" y="134571"/>
                  </a:lnTo>
                  <a:lnTo>
                    <a:pt x="70991" y="134821"/>
                  </a:lnTo>
                  <a:lnTo>
                    <a:pt x="70819" y="135072"/>
                  </a:lnTo>
                  <a:lnTo>
                    <a:pt x="70659" y="135329"/>
                  </a:lnTo>
                  <a:lnTo>
                    <a:pt x="70505" y="135593"/>
                  </a:lnTo>
                  <a:lnTo>
                    <a:pt x="70351" y="135864"/>
                  </a:lnTo>
                  <a:lnTo>
                    <a:pt x="70209" y="136142"/>
                  </a:lnTo>
                  <a:lnTo>
                    <a:pt x="70073" y="136420"/>
                  </a:lnTo>
                  <a:lnTo>
                    <a:pt x="69942" y="136705"/>
                  </a:lnTo>
                  <a:lnTo>
                    <a:pt x="69824" y="136997"/>
                  </a:lnTo>
                  <a:lnTo>
                    <a:pt x="69705" y="137296"/>
                  </a:lnTo>
                  <a:lnTo>
                    <a:pt x="69599" y="137595"/>
                  </a:lnTo>
                  <a:lnTo>
                    <a:pt x="69492" y="137907"/>
                  </a:lnTo>
                  <a:lnTo>
                    <a:pt x="69398" y="138220"/>
                  </a:lnTo>
                  <a:lnTo>
                    <a:pt x="69315" y="138540"/>
                  </a:lnTo>
                  <a:lnTo>
                    <a:pt x="69232" y="138860"/>
                  </a:lnTo>
                  <a:lnTo>
                    <a:pt x="69161" y="139193"/>
                  </a:lnTo>
                  <a:lnTo>
                    <a:pt x="69096" y="139527"/>
                  </a:lnTo>
                  <a:lnTo>
                    <a:pt x="69042" y="139867"/>
                  </a:lnTo>
                  <a:lnTo>
                    <a:pt x="68995" y="140215"/>
                  </a:lnTo>
                  <a:lnTo>
                    <a:pt x="68953" y="140569"/>
                  </a:lnTo>
                  <a:lnTo>
                    <a:pt x="68924" y="140924"/>
                  </a:lnTo>
                  <a:lnTo>
                    <a:pt x="68900" y="141285"/>
                  </a:lnTo>
                  <a:lnTo>
                    <a:pt x="68882" y="141660"/>
                  </a:lnTo>
                  <a:lnTo>
                    <a:pt x="68876" y="142029"/>
                  </a:lnTo>
                  <a:lnTo>
                    <a:pt x="68882" y="142411"/>
                  </a:lnTo>
                  <a:lnTo>
                    <a:pt x="68894" y="142800"/>
                  </a:lnTo>
                  <a:lnTo>
                    <a:pt x="68918" y="143190"/>
                  </a:lnTo>
                  <a:lnTo>
                    <a:pt x="68948" y="143586"/>
                  </a:lnTo>
                  <a:lnTo>
                    <a:pt x="68983" y="143989"/>
                  </a:lnTo>
                  <a:lnTo>
                    <a:pt x="69036" y="144399"/>
                  </a:lnTo>
                  <a:lnTo>
                    <a:pt x="69096" y="144809"/>
                  </a:lnTo>
                  <a:lnTo>
                    <a:pt x="69161" y="145226"/>
                  </a:lnTo>
                  <a:lnTo>
                    <a:pt x="69238" y="145657"/>
                  </a:lnTo>
                  <a:lnTo>
                    <a:pt x="69327" y="146088"/>
                  </a:lnTo>
                  <a:lnTo>
                    <a:pt x="69427" y="146519"/>
                  </a:lnTo>
                  <a:lnTo>
                    <a:pt x="69463" y="146658"/>
                  </a:lnTo>
                  <a:lnTo>
                    <a:pt x="69510" y="146783"/>
                  </a:lnTo>
                  <a:lnTo>
                    <a:pt x="69563" y="146894"/>
                  </a:lnTo>
                  <a:lnTo>
                    <a:pt x="69629" y="146991"/>
                  </a:lnTo>
                  <a:lnTo>
                    <a:pt x="69694" y="147082"/>
                  </a:lnTo>
                  <a:lnTo>
                    <a:pt x="69771" y="147158"/>
                  </a:lnTo>
                  <a:lnTo>
                    <a:pt x="69848" y="147228"/>
                  </a:lnTo>
                  <a:lnTo>
                    <a:pt x="69925" y="147290"/>
                  </a:lnTo>
                  <a:lnTo>
                    <a:pt x="69889" y="147415"/>
                  </a:lnTo>
                  <a:lnTo>
                    <a:pt x="69871" y="147547"/>
                  </a:lnTo>
                  <a:lnTo>
                    <a:pt x="69859" y="147686"/>
                  </a:lnTo>
                  <a:lnTo>
                    <a:pt x="69859" y="147818"/>
                  </a:lnTo>
                  <a:lnTo>
                    <a:pt x="69877" y="147957"/>
                  </a:lnTo>
                  <a:lnTo>
                    <a:pt x="69901" y="148089"/>
                  </a:lnTo>
                  <a:lnTo>
                    <a:pt x="69936" y="148215"/>
                  </a:lnTo>
                  <a:lnTo>
                    <a:pt x="69990" y="148340"/>
                  </a:lnTo>
                  <a:lnTo>
                    <a:pt x="70049" y="148458"/>
                  </a:lnTo>
                  <a:lnTo>
                    <a:pt x="70084" y="148513"/>
                  </a:lnTo>
                  <a:lnTo>
                    <a:pt x="70126" y="148562"/>
                  </a:lnTo>
                  <a:lnTo>
                    <a:pt x="70167" y="148618"/>
                  </a:lnTo>
                  <a:lnTo>
                    <a:pt x="70209" y="148659"/>
                  </a:lnTo>
                  <a:lnTo>
                    <a:pt x="70256" y="148708"/>
                  </a:lnTo>
                  <a:lnTo>
                    <a:pt x="70310" y="148750"/>
                  </a:lnTo>
                  <a:lnTo>
                    <a:pt x="70363" y="148784"/>
                  </a:lnTo>
                  <a:lnTo>
                    <a:pt x="70416" y="148819"/>
                  </a:lnTo>
                  <a:lnTo>
                    <a:pt x="70475" y="148847"/>
                  </a:lnTo>
                  <a:lnTo>
                    <a:pt x="70540" y="148875"/>
                  </a:lnTo>
                  <a:lnTo>
                    <a:pt x="70600" y="148896"/>
                  </a:lnTo>
                  <a:lnTo>
                    <a:pt x="70671" y="148917"/>
                  </a:lnTo>
                  <a:lnTo>
                    <a:pt x="70742" y="148930"/>
                  </a:lnTo>
                  <a:lnTo>
                    <a:pt x="70813" y="148937"/>
                  </a:lnTo>
                  <a:lnTo>
                    <a:pt x="71636" y="149000"/>
                  </a:lnTo>
                  <a:lnTo>
                    <a:pt x="72453" y="149049"/>
                  </a:lnTo>
                  <a:lnTo>
                    <a:pt x="73276" y="149097"/>
                  </a:lnTo>
                  <a:lnTo>
                    <a:pt x="74099" y="149139"/>
                  </a:lnTo>
                  <a:lnTo>
                    <a:pt x="74923" y="149181"/>
                  </a:lnTo>
                  <a:lnTo>
                    <a:pt x="75746" y="149208"/>
                  </a:lnTo>
                  <a:lnTo>
                    <a:pt x="76575" y="149236"/>
                  </a:lnTo>
                  <a:lnTo>
                    <a:pt x="77398" y="149250"/>
                  </a:lnTo>
                  <a:lnTo>
                    <a:pt x="78227" y="149264"/>
                  </a:lnTo>
                  <a:lnTo>
                    <a:pt x="79050" y="149271"/>
                  </a:lnTo>
                  <a:lnTo>
                    <a:pt x="79879" y="149271"/>
                  </a:lnTo>
                  <a:lnTo>
                    <a:pt x="80702" y="149264"/>
                  </a:lnTo>
                  <a:lnTo>
                    <a:pt x="81531" y="149250"/>
                  </a:lnTo>
                  <a:lnTo>
                    <a:pt x="82354" y="149236"/>
                  </a:lnTo>
                  <a:lnTo>
                    <a:pt x="83184" y="149215"/>
                  </a:lnTo>
                  <a:lnTo>
                    <a:pt x="84013" y="149181"/>
                  </a:lnTo>
                  <a:lnTo>
                    <a:pt x="84836" y="149146"/>
                  </a:lnTo>
                  <a:lnTo>
                    <a:pt x="85665" y="149104"/>
                  </a:lnTo>
                  <a:lnTo>
                    <a:pt x="86488" y="149063"/>
                  </a:lnTo>
                  <a:lnTo>
                    <a:pt x="87317" y="149007"/>
                  </a:lnTo>
                  <a:lnTo>
                    <a:pt x="88140" y="148951"/>
                  </a:lnTo>
                  <a:lnTo>
                    <a:pt x="88963" y="148882"/>
                  </a:lnTo>
                  <a:lnTo>
                    <a:pt x="89786" y="148812"/>
                  </a:lnTo>
                  <a:lnTo>
                    <a:pt x="90609" y="148736"/>
                  </a:lnTo>
                  <a:lnTo>
                    <a:pt x="91433" y="148659"/>
                  </a:lnTo>
                  <a:lnTo>
                    <a:pt x="92256" y="148569"/>
                  </a:lnTo>
                  <a:lnTo>
                    <a:pt x="93073" y="148479"/>
                  </a:lnTo>
                  <a:lnTo>
                    <a:pt x="93896" y="148374"/>
                  </a:lnTo>
                  <a:lnTo>
                    <a:pt x="94713" y="148270"/>
                  </a:lnTo>
                  <a:lnTo>
                    <a:pt x="95530" y="148166"/>
                  </a:lnTo>
                  <a:lnTo>
                    <a:pt x="96348" y="148048"/>
                  </a:lnTo>
                  <a:lnTo>
                    <a:pt x="97159" y="147923"/>
                  </a:lnTo>
                  <a:lnTo>
                    <a:pt x="97242" y="147909"/>
                  </a:lnTo>
                  <a:lnTo>
                    <a:pt x="97319" y="147881"/>
                  </a:lnTo>
                  <a:lnTo>
                    <a:pt x="97390" y="147846"/>
                  </a:lnTo>
                  <a:lnTo>
                    <a:pt x="97455" y="147811"/>
                  </a:lnTo>
                  <a:lnTo>
                    <a:pt x="97520" y="147763"/>
                  </a:lnTo>
                  <a:lnTo>
                    <a:pt x="97573" y="147714"/>
                  </a:lnTo>
                  <a:lnTo>
                    <a:pt x="97627" y="147659"/>
                  </a:lnTo>
                  <a:lnTo>
                    <a:pt x="97668" y="147596"/>
                  </a:lnTo>
                  <a:lnTo>
                    <a:pt x="97710" y="147533"/>
                  </a:lnTo>
                  <a:lnTo>
                    <a:pt x="97745" y="147464"/>
                  </a:lnTo>
                  <a:lnTo>
                    <a:pt x="97781" y="147394"/>
                  </a:lnTo>
                  <a:lnTo>
                    <a:pt x="97804" y="147325"/>
                  </a:lnTo>
                  <a:lnTo>
                    <a:pt x="97822" y="147248"/>
                  </a:lnTo>
                  <a:lnTo>
                    <a:pt x="97840" y="147172"/>
                  </a:lnTo>
                  <a:lnTo>
                    <a:pt x="97852" y="147096"/>
                  </a:lnTo>
                  <a:lnTo>
                    <a:pt x="97852" y="147019"/>
                  </a:lnTo>
                  <a:lnTo>
                    <a:pt x="97923" y="146984"/>
                  </a:lnTo>
                  <a:lnTo>
                    <a:pt x="97982" y="146936"/>
                  </a:lnTo>
                  <a:lnTo>
                    <a:pt x="98041" y="146880"/>
                  </a:lnTo>
                  <a:lnTo>
                    <a:pt x="98101" y="146811"/>
                  </a:lnTo>
                  <a:lnTo>
                    <a:pt x="98154" y="146741"/>
                  </a:lnTo>
                  <a:lnTo>
                    <a:pt x="98201" y="146658"/>
                  </a:lnTo>
                  <a:lnTo>
                    <a:pt x="98243" y="146560"/>
                  </a:lnTo>
                  <a:lnTo>
                    <a:pt x="98278" y="146463"/>
                  </a:lnTo>
                  <a:lnTo>
                    <a:pt x="98408" y="146018"/>
                  </a:lnTo>
                  <a:lnTo>
                    <a:pt x="98527" y="145580"/>
                  </a:lnTo>
                  <a:lnTo>
                    <a:pt x="98633" y="145150"/>
                  </a:lnTo>
                  <a:lnTo>
                    <a:pt x="98728" y="144719"/>
                  </a:lnTo>
                  <a:lnTo>
                    <a:pt x="98811" y="144302"/>
                  </a:lnTo>
                  <a:lnTo>
                    <a:pt x="98882" y="143885"/>
                  </a:lnTo>
                  <a:lnTo>
                    <a:pt x="98935" y="143475"/>
                  </a:lnTo>
                  <a:lnTo>
                    <a:pt x="98983" y="143071"/>
                  </a:lnTo>
                  <a:lnTo>
                    <a:pt x="99018" y="142668"/>
                  </a:lnTo>
                  <a:lnTo>
                    <a:pt x="99042" y="142279"/>
                  </a:lnTo>
                  <a:lnTo>
                    <a:pt x="99060" y="141890"/>
                  </a:lnTo>
                  <a:lnTo>
                    <a:pt x="99060" y="141508"/>
                  </a:lnTo>
                  <a:lnTo>
                    <a:pt x="99054" y="141125"/>
                  </a:lnTo>
                  <a:lnTo>
                    <a:pt x="99030" y="140757"/>
                  </a:lnTo>
                  <a:lnTo>
                    <a:pt x="99001" y="140389"/>
                  </a:lnTo>
                  <a:lnTo>
                    <a:pt x="98965" y="140027"/>
                  </a:lnTo>
                  <a:lnTo>
                    <a:pt x="98912" y="139673"/>
                  </a:lnTo>
                  <a:lnTo>
                    <a:pt x="98853" y="139325"/>
                  </a:lnTo>
                  <a:lnTo>
                    <a:pt x="98787" y="138978"/>
                  </a:lnTo>
                  <a:lnTo>
                    <a:pt x="98705" y="138637"/>
                  </a:lnTo>
                  <a:lnTo>
                    <a:pt x="98616" y="138310"/>
                  </a:lnTo>
                  <a:lnTo>
                    <a:pt x="98521" y="137977"/>
                  </a:lnTo>
                  <a:lnTo>
                    <a:pt x="98414" y="137657"/>
                  </a:lnTo>
                  <a:lnTo>
                    <a:pt x="98296" y="137344"/>
                  </a:lnTo>
                  <a:lnTo>
                    <a:pt x="98172" y="137032"/>
                  </a:lnTo>
                  <a:lnTo>
                    <a:pt x="98041" y="136726"/>
                  </a:lnTo>
                  <a:lnTo>
                    <a:pt x="97899" y="136427"/>
                  </a:lnTo>
                  <a:lnTo>
                    <a:pt x="97751" y="136135"/>
                  </a:lnTo>
                  <a:lnTo>
                    <a:pt x="97591" y="135843"/>
                  </a:lnTo>
                  <a:lnTo>
                    <a:pt x="97425" y="135565"/>
                  </a:lnTo>
                  <a:lnTo>
                    <a:pt x="97254" y="135287"/>
                  </a:lnTo>
                  <a:lnTo>
                    <a:pt x="97076" y="135016"/>
                  </a:lnTo>
                  <a:lnTo>
                    <a:pt x="96887" y="134752"/>
                  </a:lnTo>
                  <a:lnTo>
                    <a:pt x="96691" y="134495"/>
                  </a:lnTo>
                  <a:lnTo>
                    <a:pt x="96490" y="134238"/>
                  </a:lnTo>
                  <a:lnTo>
                    <a:pt x="96283" y="133987"/>
                  </a:lnTo>
                  <a:lnTo>
                    <a:pt x="96063" y="133751"/>
                  </a:lnTo>
                  <a:lnTo>
                    <a:pt x="95844" y="133515"/>
                  </a:lnTo>
                  <a:lnTo>
                    <a:pt x="95613" y="133278"/>
                  </a:lnTo>
                  <a:lnTo>
                    <a:pt x="95376" y="133056"/>
                  </a:lnTo>
                  <a:lnTo>
                    <a:pt x="95140" y="132841"/>
                  </a:lnTo>
                  <a:lnTo>
                    <a:pt x="94891" y="132625"/>
                  </a:lnTo>
                  <a:lnTo>
                    <a:pt x="94636" y="132417"/>
                  </a:lnTo>
                  <a:lnTo>
                    <a:pt x="94382" y="132215"/>
                  </a:lnTo>
                  <a:lnTo>
                    <a:pt x="94115" y="132020"/>
                  </a:lnTo>
                  <a:lnTo>
                    <a:pt x="93849" y="131833"/>
                  </a:lnTo>
                  <a:lnTo>
                    <a:pt x="93570" y="131645"/>
                  </a:lnTo>
                  <a:lnTo>
                    <a:pt x="93292" y="131471"/>
                  </a:lnTo>
                  <a:lnTo>
                    <a:pt x="93008" y="131298"/>
                  </a:lnTo>
                  <a:lnTo>
                    <a:pt x="92724" y="131131"/>
                  </a:lnTo>
                  <a:lnTo>
                    <a:pt x="92427" y="130971"/>
                  </a:lnTo>
                  <a:lnTo>
                    <a:pt x="92131" y="130811"/>
                  </a:lnTo>
                  <a:lnTo>
                    <a:pt x="91829" y="130665"/>
                  </a:lnTo>
                  <a:lnTo>
                    <a:pt x="91527" y="130526"/>
                  </a:lnTo>
                  <a:lnTo>
                    <a:pt x="91219" y="130387"/>
                  </a:lnTo>
                  <a:lnTo>
                    <a:pt x="90906" y="130255"/>
                  </a:lnTo>
                  <a:lnTo>
                    <a:pt x="90592" y="130130"/>
                  </a:lnTo>
                  <a:lnTo>
                    <a:pt x="90272" y="130012"/>
                  </a:lnTo>
                  <a:lnTo>
                    <a:pt x="89952" y="129901"/>
                  </a:lnTo>
                  <a:lnTo>
                    <a:pt x="89626" y="129789"/>
                  </a:lnTo>
                  <a:lnTo>
                    <a:pt x="89295" y="129692"/>
                  </a:lnTo>
                  <a:lnTo>
                    <a:pt x="88969" y="129595"/>
                  </a:lnTo>
                  <a:lnTo>
                    <a:pt x="88637" y="129504"/>
                  </a:lnTo>
                  <a:lnTo>
                    <a:pt x="88300" y="129421"/>
                  </a:lnTo>
                  <a:lnTo>
                    <a:pt x="88241" y="128657"/>
                  </a:lnTo>
                  <a:lnTo>
                    <a:pt x="88182" y="127850"/>
                  </a:lnTo>
                  <a:lnTo>
                    <a:pt x="88128" y="127023"/>
                  </a:lnTo>
                  <a:lnTo>
                    <a:pt x="88075" y="126168"/>
                  </a:lnTo>
                  <a:lnTo>
                    <a:pt x="87974" y="124382"/>
                  </a:lnTo>
                  <a:lnTo>
                    <a:pt x="87862" y="122526"/>
                  </a:lnTo>
                  <a:lnTo>
                    <a:pt x="87897" y="122457"/>
                  </a:lnTo>
                  <a:lnTo>
                    <a:pt x="87921" y="122374"/>
                  </a:lnTo>
                  <a:lnTo>
                    <a:pt x="87933" y="122290"/>
                  </a:lnTo>
                  <a:lnTo>
                    <a:pt x="87939" y="122200"/>
                  </a:lnTo>
                  <a:lnTo>
                    <a:pt x="87927" y="122116"/>
                  </a:lnTo>
                  <a:lnTo>
                    <a:pt x="87903" y="122033"/>
                  </a:lnTo>
                  <a:lnTo>
                    <a:pt x="87874" y="121950"/>
                  </a:lnTo>
                  <a:lnTo>
                    <a:pt x="87850" y="121915"/>
                  </a:lnTo>
                  <a:lnTo>
                    <a:pt x="87826" y="121880"/>
                  </a:lnTo>
                  <a:lnTo>
                    <a:pt x="87767" y="120963"/>
                  </a:lnTo>
                  <a:lnTo>
                    <a:pt x="87708" y="120045"/>
                  </a:lnTo>
                  <a:lnTo>
                    <a:pt x="87643" y="119107"/>
                  </a:lnTo>
                  <a:lnTo>
                    <a:pt x="87566" y="118169"/>
                  </a:lnTo>
                  <a:lnTo>
                    <a:pt x="87483" y="117223"/>
                  </a:lnTo>
                  <a:lnTo>
                    <a:pt x="87394" y="116271"/>
                  </a:lnTo>
                  <a:lnTo>
                    <a:pt x="87293" y="115326"/>
                  </a:lnTo>
                  <a:lnTo>
                    <a:pt x="87181" y="114381"/>
                  </a:lnTo>
                  <a:lnTo>
                    <a:pt x="87394" y="114304"/>
                  </a:lnTo>
                  <a:lnTo>
                    <a:pt x="87607" y="114228"/>
                  </a:lnTo>
                  <a:lnTo>
                    <a:pt x="87660" y="114207"/>
                  </a:lnTo>
                  <a:lnTo>
                    <a:pt x="87708" y="114179"/>
                  </a:lnTo>
                  <a:lnTo>
                    <a:pt x="87755" y="114151"/>
                  </a:lnTo>
                  <a:lnTo>
                    <a:pt x="87791" y="114117"/>
                  </a:lnTo>
                  <a:lnTo>
                    <a:pt x="87826" y="114075"/>
                  </a:lnTo>
                  <a:lnTo>
                    <a:pt x="87862" y="114040"/>
                  </a:lnTo>
                  <a:lnTo>
                    <a:pt x="87885" y="113992"/>
                  </a:lnTo>
                  <a:lnTo>
                    <a:pt x="87903" y="113950"/>
                  </a:lnTo>
                  <a:lnTo>
                    <a:pt x="87921" y="113901"/>
                  </a:lnTo>
                  <a:lnTo>
                    <a:pt x="87939" y="113846"/>
                  </a:lnTo>
                  <a:lnTo>
                    <a:pt x="87945" y="113797"/>
                  </a:lnTo>
                  <a:lnTo>
                    <a:pt x="87951" y="113741"/>
                  </a:lnTo>
                  <a:lnTo>
                    <a:pt x="87951" y="113693"/>
                  </a:lnTo>
                  <a:lnTo>
                    <a:pt x="87951" y="113637"/>
                  </a:lnTo>
                  <a:lnTo>
                    <a:pt x="87939" y="113588"/>
                  </a:lnTo>
                  <a:lnTo>
                    <a:pt x="87933" y="113533"/>
                  </a:lnTo>
                  <a:lnTo>
                    <a:pt x="87915" y="113484"/>
                  </a:lnTo>
                  <a:lnTo>
                    <a:pt x="87897" y="113436"/>
                  </a:lnTo>
                  <a:lnTo>
                    <a:pt x="87879" y="113387"/>
                  </a:lnTo>
                  <a:lnTo>
                    <a:pt x="87856" y="113345"/>
                  </a:lnTo>
                  <a:lnTo>
                    <a:pt x="87826" y="113303"/>
                  </a:lnTo>
                  <a:lnTo>
                    <a:pt x="87797" y="113262"/>
                  </a:lnTo>
                  <a:lnTo>
                    <a:pt x="87767" y="113227"/>
                  </a:lnTo>
                  <a:lnTo>
                    <a:pt x="87731" y="113192"/>
                  </a:lnTo>
                  <a:lnTo>
                    <a:pt x="87690" y="113164"/>
                  </a:lnTo>
                  <a:lnTo>
                    <a:pt x="87649" y="113144"/>
                  </a:lnTo>
                  <a:lnTo>
                    <a:pt x="87607" y="113123"/>
                  </a:lnTo>
                  <a:lnTo>
                    <a:pt x="87560" y="113116"/>
                  </a:lnTo>
                  <a:lnTo>
                    <a:pt x="87512" y="113109"/>
                  </a:lnTo>
                  <a:lnTo>
                    <a:pt x="87406" y="113109"/>
                  </a:lnTo>
                  <a:lnTo>
                    <a:pt x="87347" y="113123"/>
                  </a:lnTo>
                  <a:lnTo>
                    <a:pt x="87015" y="113213"/>
                  </a:lnTo>
                  <a:lnTo>
                    <a:pt x="86938" y="112685"/>
                  </a:lnTo>
                  <a:lnTo>
                    <a:pt x="86855" y="112164"/>
                  </a:lnTo>
                  <a:lnTo>
                    <a:pt x="86772" y="111635"/>
                  </a:lnTo>
                  <a:lnTo>
                    <a:pt x="86683" y="111114"/>
                  </a:lnTo>
                  <a:lnTo>
                    <a:pt x="86583" y="110600"/>
                  </a:lnTo>
                  <a:lnTo>
                    <a:pt x="86488" y="110086"/>
                  </a:lnTo>
                  <a:lnTo>
                    <a:pt x="86381" y="109571"/>
                  </a:lnTo>
                  <a:lnTo>
                    <a:pt x="86269" y="109071"/>
                  </a:lnTo>
                  <a:lnTo>
                    <a:pt x="86150" y="108563"/>
                  </a:lnTo>
                  <a:lnTo>
                    <a:pt x="86032" y="108070"/>
                  </a:lnTo>
                  <a:lnTo>
                    <a:pt x="85902" y="107576"/>
                  </a:lnTo>
                  <a:lnTo>
                    <a:pt x="85771" y="107090"/>
                  </a:lnTo>
                  <a:lnTo>
                    <a:pt x="85629" y="106610"/>
                  </a:lnTo>
                  <a:lnTo>
                    <a:pt x="85487" y="106131"/>
                  </a:lnTo>
                  <a:lnTo>
                    <a:pt x="85333" y="105665"/>
                  </a:lnTo>
                  <a:lnTo>
                    <a:pt x="85173" y="105199"/>
                  </a:lnTo>
                  <a:lnTo>
                    <a:pt x="85203" y="105179"/>
                  </a:lnTo>
                  <a:lnTo>
                    <a:pt x="85232" y="105158"/>
                  </a:lnTo>
                  <a:lnTo>
                    <a:pt x="85268" y="105095"/>
                  </a:lnTo>
                  <a:lnTo>
                    <a:pt x="85298" y="105033"/>
                  </a:lnTo>
                  <a:lnTo>
                    <a:pt x="85315" y="104970"/>
                  </a:lnTo>
                  <a:lnTo>
                    <a:pt x="85321" y="104894"/>
                  </a:lnTo>
                  <a:lnTo>
                    <a:pt x="85321" y="104824"/>
                  </a:lnTo>
                  <a:lnTo>
                    <a:pt x="85304" y="104748"/>
                  </a:lnTo>
                  <a:lnTo>
                    <a:pt x="85286" y="104678"/>
                  </a:lnTo>
                  <a:lnTo>
                    <a:pt x="85256" y="104616"/>
                  </a:lnTo>
                  <a:lnTo>
                    <a:pt x="85215" y="104553"/>
                  </a:lnTo>
                  <a:lnTo>
                    <a:pt x="85173" y="104498"/>
                  </a:lnTo>
                  <a:lnTo>
                    <a:pt x="85126" y="104456"/>
                  </a:lnTo>
                  <a:lnTo>
                    <a:pt x="85067" y="104428"/>
                  </a:lnTo>
                  <a:lnTo>
                    <a:pt x="85007" y="104407"/>
                  </a:lnTo>
                  <a:lnTo>
                    <a:pt x="84913" y="104407"/>
                  </a:lnTo>
                  <a:lnTo>
                    <a:pt x="84883" y="104421"/>
                  </a:lnTo>
                  <a:lnTo>
                    <a:pt x="84765" y="104122"/>
                  </a:lnTo>
                  <a:lnTo>
                    <a:pt x="84640" y="103830"/>
                  </a:lnTo>
                  <a:lnTo>
                    <a:pt x="84516" y="103538"/>
                  </a:lnTo>
                  <a:lnTo>
                    <a:pt x="84386" y="103253"/>
                  </a:lnTo>
                  <a:lnTo>
                    <a:pt x="84255" y="102968"/>
                  </a:lnTo>
                  <a:lnTo>
                    <a:pt x="84119" y="102690"/>
                  </a:lnTo>
                  <a:lnTo>
                    <a:pt x="83977" y="102419"/>
                  </a:lnTo>
                  <a:lnTo>
                    <a:pt x="83835" y="102148"/>
                  </a:lnTo>
                  <a:lnTo>
                    <a:pt x="83693" y="101884"/>
                  </a:lnTo>
                  <a:lnTo>
                    <a:pt x="83539" y="101620"/>
                  </a:lnTo>
                  <a:lnTo>
                    <a:pt x="83385" y="101363"/>
                  </a:lnTo>
                  <a:lnTo>
                    <a:pt x="83225" y="101113"/>
                  </a:lnTo>
                  <a:lnTo>
                    <a:pt x="83065" y="100869"/>
                  </a:lnTo>
                  <a:lnTo>
                    <a:pt x="82899" y="100626"/>
                  </a:lnTo>
                  <a:lnTo>
                    <a:pt x="82728" y="100390"/>
                  </a:lnTo>
                  <a:lnTo>
                    <a:pt x="82556" y="100154"/>
                  </a:lnTo>
                  <a:lnTo>
                    <a:pt x="82378" y="99924"/>
                  </a:lnTo>
                  <a:lnTo>
                    <a:pt x="82195" y="99702"/>
                  </a:lnTo>
                  <a:lnTo>
                    <a:pt x="82011" y="99486"/>
                  </a:lnTo>
                  <a:lnTo>
                    <a:pt x="81821" y="99278"/>
                  </a:lnTo>
                  <a:lnTo>
                    <a:pt x="81626" y="99069"/>
                  </a:lnTo>
                  <a:lnTo>
                    <a:pt x="81425" y="98868"/>
                  </a:lnTo>
                  <a:lnTo>
                    <a:pt x="81217" y="98680"/>
                  </a:lnTo>
                  <a:lnTo>
                    <a:pt x="81010" y="98486"/>
                  </a:lnTo>
                  <a:lnTo>
                    <a:pt x="80797" y="98305"/>
                  </a:lnTo>
                  <a:lnTo>
                    <a:pt x="80578" y="98131"/>
                  </a:lnTo>
                  <a:lnTo>
                    <a:pt x="80359" y="97957"/>
                  </a:lnTo>
                  <a:lnTo>
                    <a:pt x="80128" y="97797"/>
                  </a:lnTo>
                  <a:lnTo>
                    <a:pt x="79897" y="97638"/>
                  </a:lnTo>
                  <a:lnTo>
                    <a:pt x="79660" y="97485"/>
                  </a:lnTo>
                  <a:lnTo>
                    <a:pt x="79417" y="97339"/>
                  </a:lnTo>
                  <a:lnTo>
                    <a:pt x="79174" y="97207"/>
                  </a:lnTo>
                  <a:lnTo>
                    <a:pt x="79198" y="97089"/>
                  </a:lnTo>
                  <a:lnTo>
                    <a:pt x="79222" y="96977"/>
                  </a:lnTo>
                  <a:lnTo>
                    <a:pt x="81140" y="96887"/>
                  </a:lnTo>
                  <a:lnTo>
                    <a:pt x="83053" y="96790"/>
                  </a:lnTo>
                  <a:lnTo>
                    <a:pt x="84972" y="96685"/>
                  </a:lnTo>
                  <a:lnTo>
                    <a:pt x="86885" y="96574"/>
                  </a:lnTo>
                  <a:lnTo>
                    <a:pt x="88797" y="96456"/>
                  </a:lnTo>
                  <a:lnTo>
                    <a:pt x="90716" y="96331"/>
                  </a:lnTo>
                  <a:lnTo>
                    <a:pt x="92629" y="96199"/>
                  </a:lnTo>
                  <a:lnTo>
                    <a:pt x="94536" y="96060"/>
                  </a:lnTo>
                  <a:lnTo>
                    <a:pt x="94595" y="96095"/>
                  </a:lnTo>
                  <a:lnTo>
                    <a:pt x="94660" y="96129"/>
                  </a:lnTo>
                  <a:lnTo>
                    <a:pt x="94725" y="96157"/>
                  </a:lnTo>
                  <a:lnTo>
                    <a:pt x="94790" y="96178"/>
                  </a:lnTo>
                  <a:lnTo>
                    <a:pt x="94855" y="96199"/>
                  </a:lnTo>
                  <a:lnTo>
                    <a:pt x="94921" y="96213"/>
                  </a:lnTo>
                  <a:lnTo>
                    <a:pt x="94992" y="96227"/>
                  </a:lnTo>
                  <a:lnTo>
                    <a:pt x="95057" y="96234"/>
                  </a:lnTo>
                  <a:lnTo>
                    <a:pt x="95193" y="96234"/>
                  </a:lnTo>
                  <a:lnTo>
                    <a:pt x="95264" y="96227"/>
                  </a:lnTo>
                  <a:lnTo>
                    <a:pt x="95329" y="96213"/>
                  </a:lnTo>
                  <a:lnTo>
                    <a:pt x="95400" y="96199"/>
                  </a:lnTo>
                  <a:lnTo>
                    <a:pt x="95465" y="96178"/>
                  </a:lnTo>
                  <a:lnTo>
                    <a:pt x="95530" y="96150"/>
                  </a:lnTo>
                  <a:lnTo>
                    <a:pt x="95590" y="96122"/>
                  </a:lnTo>
                  <a:lnTo>
                    <a:pt x="95655" y="96088"/>
                  </a:lnTo>
                  <a:lnTo>
                    <a:pt x="95714" y="96046"/>
                  </a:lnTo>
                  <a:lnTo>
                    <a:pt x="95767" y="96004"/>
                  </a:lnTo>
                  <a:lnTo>
                    <a:pt x="95821" y="95956"/>
                  </a:lnTo>
                  <a:lnTo>
                    <a:pt x="95874" y="95907"/>
                  </a:lnTo>
                  <a:lnTo>
                    <a:pt x="95921" y="95851"/>
                  </a:lnTo>
                  <a:lnTo>
                    <a:pt x="95969" y="95789"/>
                  </a:lnTo>
                  <a:lnTo>
                    <a:pt x="96010" y="95719"/>
                  </a:lnTo>
                  <a:lnTo>
                    <a:pt x="96046" y="95650"/>
                  </a:lnTo>
                  <a:lnTo>
                    <a:pt x="96081" y="95573"/>
                  </a:lnTo>
                  <a:lnTo>
                    <a:pt x="96111" y="95497"/>
                  </a:lnTo>
                  <a:lnTo>
                    <a:pt x="96134" y="95414"/>
                  </a:lnTo>
                  <a:lnTo>
                    <a:pt x="96152" y="95323"/>
                  </a:lnTo>
                  <a:lnTo>
                    <a:pt x="96170" y="95233"/>
                  </a:lnTo>
                  <a:lnTo>
                    <a:pt x="96176" y="95136"/>
                  </a:lnTo>
                  <a:lnTo>
                    <a:pt x="96182" y="95031"/>
                  </a:lnTo>
                  <a:lnTo>
                    <a:pt x="96265" y="90687"/>
                  </a:lnTo>
                  <a:lnTo>
                    <a:pt x="96300" y="88505"/>
                  </a:lnTo>
                  <a:lnTo>
                    <a:pt x="96336" y="86316"/>
                  </a:lnTo>
                  <a:lnTo>
                    <a:pt x="96365" y="84126"/>
                  </a:lnTo>
                  <a:lnTo>
                    <a:pt x="96389" y="81930"/>
                  </a:lnTo>
                  <a:lnTo>
                    <a:pt x="96413" y="79727"/>
                  </a:lnTo>
                  <a:lnTo>
                    <a:pt x="96425" y="77531"/>
                  </a:lnTo>
                  <a:lnTo>
                    <a:pt x="96436" y="75320"/>
                  </a:lnTo>
                  <a:lnTo>
                    <a:pt x="96436" y="73117"/>
                  </a:lnTo>
                  <a:lnTo>
                    <a:pt x="96436" y="70907"/>
                  </a:lnTo>
                  <a:lnTo>
                    <a:pt x="96419" y="68697"/>
                  </a:lnTo>
                  <a:lnTo>
                    <a:pt x="96401" y="66487"/>
                  </a:lnTo>
                  <a:lnTo>
                    <a:pt x="96371" y="64276"/>
                  </a:lnTo>
                  <a:lnTo>
                    <a:pt x="96336" y="62066"/>
                  </a:lnTo>
                  <a:lnTo>
                    <a:pt x="96283" y="59856"/>
                  </a:lnTo>
                  <a:lnTo>
                    <a:pt x="96502" y="59884"/>
                  </a:lnTo>
                  <a:lnTo>
                    <a:pt x="96721" y="59898"/>
                  </a:lnTo>
                  <a:lnTo>
                    <a:pt x="96934" y="59912"/>
                  </a:lnTo>
                  <a:lnTo>
                    <a:pt x="97141" y="59919"/>
                  </a:lnTo>
                  <a:lnTo>
                    <a:pt x="97348" y="59919"/>
                  </a:lnTo>
                  <a:lnTo>
                    <a:pt x="97556" y="59912"/>
                  </a:lnTo>
                  <a:lnTo>
                    <a:pt x="97757" y="59898"/>
                  </a:lnTo>
                  <a:lnTo>
                    <a:pt x="97952" y="59884"/>
                  </a:lnTo>
                  <a:lnTo>
                    <a:pt x="98154" y="59856"/>
                  </a:lnTo>
                  <a:lnTo>
                    <a:pt x="98343" y="59821"/>
                  </a:lnTo>
                  <a:lnTo>
                    <a:pt x="98539" y="59787"/>
                  </a:lnTo>
                  <a:lnTo>
                    <a:pt x="98728" y="59738"/>
                  </a:lnTo>
                  <a:lnTo>
                    <a:pt x="98912" y="59689"/>
                  </a:lnTo>
                  <a:lnTo>
                    <a:pt x="99095" y="59634"/>
                  </a:lnTo>
                  <a:lnTo>
                    <a:pt x="99273" y="59571"/>
                  </a:lnTo>
                  <a:lnTo>
                    <a:pt x="99451" y="59502"/>
                  </a:lnTo>
                  <a:lnTo>
                    <a:pt x="99628" y="59432"/>
                  </a:lnTo>
                  <a:lnTo>
                    <a:pt x="99800" y="59349"/>
                  </a:lnTo>
                  <a:lnTo>
                    <a:pt x="99972" y="59265"/>
                  </a:lnTo>
                  <a:lnTo>
                    <a:pt x="100138" y="59175"/>
                  </a:lnTo>
                  <a:lnTo>
                    <a:pt x="100303" y="59078"/>
                  </a:lnTo>
                  <a:lnTo>
                    <a:pt x="100463" y="58980"/>
                  </a:lnTo>
                  <a:lnTo>
                    <a:pt x="100623" y="58876"/>
                  </a:lnTo>
                  <a:lnTo>
                    <a:pt x="100783" y="58765"/>
                  </a:lnTo>
                  <a:lnTo>
                    <a:pt x="100937" y="58647"/>
                  </a:lnTo>
                  <a:lnTo>
                    <a:pt x="101085" y="58529"/>
                  </a:lnTo>
                  <a:lnTo>
                    <a:pt x="101233" y="58397"/>
                  </a:lnTo>
                  <a:lnTo>
                    <a:pt x="101381" y="58271"/>
                  </a:lnTo>
                  <a:lnTo>
                    <a:pt x="101523" y="58132"/>
                  </a:lnTo>
                  <a:lnTo>
                    <a:pt x="101665" y="57993"/>
                  </a:lnTo>
                  <a:lnTo>
                    <a:pt x="101802" y="57847"/>
                  </a:lnTo>
                  <a:lnTo>
                    <a:pt x="101938" y="57701"/>
                  </a:lnTo>
                  <a:lnTo>
                    <a:pt x="102068" y="57549"/>
                  </a:lnTo>
                  <a:lnTo>
                    <a:pt x="102198" y="57389"/>
                  </a:lnTo>
                  <a:lnTo>
                    <a:pt x="102329" y="57229"/>
                  </a:lnTo>
                  <a:lnTo>
                    <a:pt x="102453" y="57062"/>
                  </a:lnTo>
                  <a:lnTo>
                    <a:pt x="102571" y="56895"/>
                  </a:lnTo>
                  <a:lnTo>
                    <a:pt x="102690" y="56721"/>
                  </a:lnTo>
                  <a:lnTo>
                    <a:pt x="102808" y="56541"/>
                  </a:lnTo>
                  <a:lnTo>
                    <a:pt x="102921" y="56360"/>
                  </a:lnTo>
                  <a:lnTo>
                    <a:pt x="103033" y="56179"/>
                  </a:lnTo>
                  <a:lnTo>
                    <a:pt x="103140" y="55992"/>
                  </a:lnTo>
                  <a:lnTo>
                    <a:pt x="103247" y="55797"/>
                  </a:lnTo>
                  <a:lnTo>
                    <a:pt x="103347" y="55603"/>
                  </a:lnTo>
                  <a:lnTo>
                    <a:pt x="103448" y="55401"/>
                  </a:lnTo>
                  <a:lnTo>
                    <a:pt x="103549" y="55199"/>
                  </a:lnTo>
                  <a:lnTo>
                    <a:pt x="103643" y="54998"/>
                  </a:lnTo>
                  <a:lnTo>
                    <a:pt x="103732" y="54789"/>
                  </a:lnTo>
                  <a:lnTo>
                    <a:pt x="103910" y="54365"/>
                  </a:lnTo>
                  <a:lnTo>
                    <a:pt x="104076" y="53927"/>
                  </a:lnTo>
                  <a:lnTo>
                    <a:pt x="104236" y="53476"/>
                  </a:lnTo>
                  <a:lnTo>
                    <a:pt x="104378" y="53017"/>
                  </a:lnTo>
                  <a:lnTo>
                    <a:pt x="104514" y="52551"/>
                  </a:lnTo>
                  <a:lnTo>
                    <a:pt x="104632" y="52079"/>
                  </a:lnTo>
                  <a:lnTo>
                    <a:pt x="104745" y="51592"/>
                  </a:lnTo>
                  <a:lnTo>
                    <a:pt x="104851" y="51099"/>
                  </a:lnTo>
                  <a:lnTo>
                    <a:pt x="105147" y="51474"/>
                  </a:lnTo>
                  <a:lnTo>
                    <a:pt x="105444" y="51849"/>
                  </a:lnTo>
                  <a:lnTo>
                    <a:pt x="105734" y="52225"/>
                  </a:lnTo>
                  <a:lnTo>
                    <a:pt x="106024" y="52607"/>
                  </a:lnTo>
                  <a:lnTo>
                    <a:pt x="106302" y="52989"/>
                  </a:lnTo>
                  <a:lnTo>
                    <a:pt x="106575" y="53378"/>
                  </a:lnTo>
                  <a:lnTo>
                    <a:pt x="106847" y="53775"/>
                  </a:lnTo>
                  <a:lnTo>
                    <a:pt x="107113" y="54171"/>
                  </a:lnTo>
                  <a:lnTo>
                    <a:pt x="107374" y="54567"/>
                  </a:lnTo>
                  <a:lnTo>
                    <a:pt x="107635" y="54970"/>
                  </a:lnTo>
                  <a:lnTo>
                    <a:pt x="107883" y="55380"/>
                  </a:lnTo>
                  <a:lnTo>
                    <a:pt x="108132" y="55790"/>
                  </a:lnTo>
                  <a:lnTo>
                    <a:pt x="108375" y="56207"/>
                  </a:lnTo>
                  <a:lnTo>
                    <a:pt x="108612" y="56624"/>
                  </a:lnTo>
                  <a:lnTo>
                    <a:pt x="108843" y="57041"/>
                  </a:lnTo>
                  <a:lnTo>
                    <a:pt x="109074" y="57465"/>
                  </a:lnTo>
                  <a:lnTo>
                    <a:pt x="109299" y="57889"/>
                  </a:lnTo>
                  <a:lnTo>
                    <a:pt x="109518" y="58320"/>
                  </a:lnTo>
                  <a:lnTo>
                    <a:pt x="109731" y="58751"/>
                  </a:lnTo>
                  <a:lnTo>
                    <a:pt x="109944" y="59189"/>
                  </a:lnTo>
                  <a:lnTo>
                    <a:pt x="110145" y="59627"/>
                  </a:lnTo>
                  <a:lnTo>
                    <a:pt x="110353" y="60065"/>
                  </a:lnTo>
                  <a:lnTo>
                    <a:pt x="110548" y="60509"/>
                  </a:lnTo>
                  <a:lnTo>
                    <a:pt x="110744" y="60961"/>
                  </a:lnTo>
                  <a:lnTo>
                    <a:pt x="110933" y="61406"/>
                  </a:lnTo>
                  <a:lnTo>
                    <a:pt x="111117" y="61858"/>
                  </a:lnTo>
                  <a:lnTo>
                    <a:pt x="111294" y="62316"/>
                  </a:lnTo>
                  <a:lnTo>
                    <a:pt x="111472" y="62775"/>
                  </a:lnTo>
                  <a:lnTo>
                    <a:pt x="111644" y="63234"/>
                  </a:lnTo>
                  <a:lnTo>
                    <a:pt x="111815" y="63693"/>
                  </a:lnTo>
                  <a:lnTo>
                    <a:pt x="111981" y="64158"/>
                  </a:lnTo>
                  <a:lnTo>
                    <a:pt x="112141" y="64631"/>
                  </a:lnTo>
                  <a:lnTo>
                    <a:pt x="112295" y="65097"/>
                  </a:lnTo>
                  <a:lnTo>
                    <a:pt x="112449" y="65569"/>
                  </a:lnTo>
                  <a:lnTo>
                    <a:pt x="112597" y="66049"/>
                  </a:lnTo>
                  <a:lnTo>
                    <a:pt x="112745" y="66521"/>
                  </a:lnTo>
                  <a:lnTo>
                    <a:pt x="112887" y="67001"/>
                  </a:lnTo>
                  <a:lnTo>
                    <a:pt x="113023" y="67480"/>
                  </a:lnTo>
                  <a:lnTo>
                    <a:pt x="113154" y="67967"/>
                  </a:lnTo>
                  <a:lnTo>
                    <a:pt x="113284" y="68454"/>
                  </a:lnTo>
                  <a:lnTo>
                    <a:pt x="113414" y="68940"/>
                  </a:lnTo>
                  <a:lnTo>
                    <a:pt x="113533" y="69427"/>
                  </a:lnTo>
                  <a:lnTo>
                    <a:pt x="113651" y="69920"/>
                  </a:lnTo>
                  <a:lnTo>
                    <a:pt x="113770" y="70413"/>
                  </a:lnTo>
                  <a:lnTo>
                    <a:pt x="113882" y="70907"/>
                  </a:lnTo>
                  <a:lnTo>
                    <a:pt x="113989" y="71400"/>
                  </a:lnTo>
                  <a:lnTo>
                    <a:pt x="114095" y="71901"/>
                  </a:lnTo>
                  <a:lnTo>
                    <a:pt x="114196" y="72401"/>
                  </a:lnTo>
                  <a:lnTo>
                    <a:pt x="114297" y="72902"/>
                  </a:lnTo>
                  <a:lnTo>
                    <a:pt x="114391" y="73402"/>
                  </a:lnTo>
                  <a:lnTo>
                    <a:pt x="114569" y="74417"/>
                  </a:lnTo>
                  <a:lnTo>
                    <a:pt x="114741" y="75432"/>
                  </a:lnTo>
                  <a:lnTo>
                    <a:pt x="114895" y="76453"/>
                  </a:lnTo>
                  <a:lnTo>
                    <a:pt x="115037" y="77475"/>
                  </a:lnTo>
                  <a:lnTo>
                    <a:pt x="115167" y="78511"/>
                  </a:lnTo>
                  <a:lnTo>
                    <a:pt x="115286" y="79546"/>
                  </a:lnTo>
                  <a:lnTo>
                    <a:pt x="115392" y="80582"/>
                  </a:lnTo>
                  <a:lnTo>
                    <a:pt x="115487" y="81624"/>
                  </a:lnTo>
                  <a:lnTo>
                    <a:pt x="115576" y="82667"/>
                  </a:lnTo>
                  <a:lnTo>
                    <a:pt x="115647" y="83716"/>
                  </a:lnTo>
                  <a:lnTo>
                    <a:pt x="115712" y="84766"/>
                  </a:lnTo>
                  <a:lnTo>
                    <a:pt x="115765" y="85815"/>
                  </a:lnTo>
                  <a:lnTo>
                    <a:pt x="115813" y="86872"/>
                  </a:lnTo>
                  <a:lnTo>
                    <a:pt x="115848" y="87921"/>
                  </a:lnTo>
                  <a:lnTo>
                    <a:pt x="115872" y="88978"/>
                  </a:lnTo>
                  <a:lnTo>
                    <a:pt x="115890" y="90034"/>
                  </a:lnTo>
                  <a:lnTo>
                    <a:pt x="115896" y="91090"/>
                  </a:lnTo>
                  <a:lnTo>
                    <a:pt x="115896" y="92140"/>
                  </a:lnTo>
                  <a:lnTo>
                    <a:pt x="115890" y="93196"/>
                  </a:lnTo>
                  <a:lnTo>
                    <a:pt x="115872" y="94246"/>
                  </a:lnTo>
                  <a:lnTo>
                    <a:pt x="115848" y="95302"/>
                  </a:lnTo>
                  <a:lnTo>
                    <a:pt x="115819" y="96345"/>
                  </a:lnTo>
                  <a:lnTo>
                    <a:pt x="115783" y="97394"/>
                  </a:lnTo>
                  <a:lnTo>
                    <a:pt x="115736" y="98437"/>
                  </a:lnTo>
                  <a:lnTo>
                    <a:pt x="115688" y="99479"/>
                  </a:lnTo>
                  <a:lnTo>
                    <a:pt x="115629" y="100515"/>
                  </a:lnTo>
                  <a:lnTo>
                    <a:pt x="115570" y="101551"/>
                  </a:lnTo>
                  <a:lnTo>
                    <a:pt x="115499" y="102579"/>
                  </a:lnTo>
                  <a:lnTo>
                    <a:pt x="115428" y="103601"/>
                  </a:lnTo>
                  <a:lnTo>
                    <a:pt x="115351" y="104623"/>
                  </a:lnTo>
                  <a:lnTo>
                    <a:pt x="115268" y="105637"/>
                  </a:lnTo>
                  <a:lnTo>
                    <a:pt x="115179" y="106645"/>
                  </a:lnTo>
                  <a:lnTo>
                    <a:pt x="115090" y="107646"/>
                  </a:lnTo>
                  <a:lnTo>
                    <a:pt x="114995" y="108640"/>
                  </a:lnTo>
                  <a:lnTo>
                    <a:pt x="114901" y="109627"/>
                  </a:lnTo>
                  <a:lnTo>
                    <a:pt x="114800" y="110607"/>
                  </a:lnTo>
                  <a:lnTo>
                    <a:pt x="114693" y="111580"/>
                  </a:lnTo>
                  <a:lnTo>
                    <a:pt x="114480" y="113505"/>
                  </a:lnTo>
                  <a:lnTo>
                    <a:pt x="114190" y="113554"/>
                  </a:lnTo>
                  <a:lnTo>
                    <a:pt x="113900" y="113609"/>
                  </a:lnTo>
                  <a:lnTo>
                    <a:pt x="113616" y="113672"/>
                  </a:lnTo>
                  <a:lnTo>
                    <a:pt x="113325" y="113748"/>
                  </a:lnTo>
                  <a:lnTo>
                    <a:pt x="113041" y="113832"/>
                  </a:lnTo>
                  <a:lnTo>
                    <a:pt x="112757" y="113922"/>
                  </a:lnTo>
                  <a:lnTo>
                    <a:pt x="112473" y="114026"/>
                  </a:lnTo>
                  <a:lnTo>
                    <a:pt x="112188" y="114131"/>
                  </a:lnTo>
                  <a:lnTo>
                    <a:pt x="111910" y="114249"/>
                  </a:lnTo>
                  <a:lnTo>
                    <a:pt x="111632" y="114374"/>
                  </a:lnTo>
                  <a:lnTo>
                    <a:pt x="111359" y="114513"/>
                  </a:lnTo>
                  <a:lnTo>
                    <a:pt x="111081" y="114659"/>
                  </a:lnTo>
                  <a:lnTo>
                    <a:pt x="110815" y="114812"/>
                  </a:lnTo>
                  <a:lnTo>
                    <a:pt x="110542" y="114972"/>
                  </a:lnTo>
                  <a:lnTo>
                    <a:pt x="110282" y="115145"/>
                  </a:lnTo>
                  <a:lnTo>
                    <a:pt x="110015" y="115326"/>
                  </a:lnTo>
                  <a:lnTo>
                    <a:pt x="109802" y="115479"/>
                  </a:lnTo>
                  <a:lnTo>
                    <a:pt x="109589" y="115646"/>
                  </a:lnTo>
                  <a:lnTo>
                    <a:pt x="109364" y="115819"/>
                  </a:lnTo>
                  <a:lnTo>
                    <a:pt x="109145" y="116000"/>
                  </a:lnTo>
                  <a:lnTo>
                    <a:pt x="108920" y="116188"/>
                  </a:lnTo>
                  <a:lnTo>
                    <a:pt x="108695" y="116389"/>
                  </a:lnTo>
                  <a:lnTo>
                    <a:pt x="108476" y="116598"/>
                  </a:lnTo>
                  <a:lnTo>
                    <a:pt x="108262" y="116813"/>
                  </a:lnTo>
                  <a:lnTo>
                    <a:pt x="108049" y="117036"/>
                  </a:lnTo>
                  <a:lnTo>
                    <a:pt x="107842" y="117265"/>
                  </a:lnTo>
                  <a:lnTo>
                    <a:pt x="107641" y="117501"/>
                  </a:lnTo>
                  <a:lnTo>
                    <a:pt x="107445" y="117745"/>
                  </a:lnTo>
                  <a:lnTo>
                    <a:pt x="107262" y="117995"/>
                  </a:lnTo>
                  <a:lnTo>
                    <a:pt x="107090" y="118245"/>
                  </a:lnTo>
                  <a:lnTo>
                    <a:pt x="106930" y="118502"/>
                  </a:lnTo>
                  <a:lnTo>
                    <a:pt x="106782" y="118766"/>
                  </a:lnTo>
                  <a:lnTo>
                    <a:pt x="106711" y="118898"/>
                  </a:lnTo>
                  <a:lnTo>
                    <a:pt x="106652" y="119030"/>
                  </a:lnTo>
                  <a:lnTo>
                    <a:pt x="106586" y="119163"/>
                  </a:lnTo>
                  <a:lnTo>
                    <a:pt x="106533" y="119295"/>
                  </a:lnTo>
                  <a:lnTo>
                    <a:pt x="106480" y="119434"/>
                  </a:lnTo>
                  <a:lnTo>
                    <a:pt x="106432" y="119566"/>
                  </a:lnTo>
                  <a:lnTo>
                    <a:pt x="106385" y="119705"/>
                  </a:lnTo>
                  <a:lnTo>
                    <a:pt x="106350" y="119844"/>
                  </a:lnTo>
                  <a:lnTo>
                    <a:pt x="106314" y="119983"/>
                  </a:lnTo>
                  <a:lnTo>
                    <a:pt x="106284" y="120122"/>
                  </a:lnTo>
                  <a:lnTo>
                    <a:pt x="106261" y="120261"/>
                  </a:lnTo>
                  <a:lnTo>
                    <a:pt x="106237" y="120400"/>
                  </a:lnTo>
                  <a:lnTo>
                    <a:pt x="106225" y="120539"/>
                  </a:lnTo>
                  <a:lnTo>
                    <a:pt x="106219" y="120678"/>
                  </a:lnTo>
                  <a:lnTo>
                    <a:pt x="106213" y="120817"/>
                  </a:lnTo>
                  <a:lnTo>
                    <a:pt x="106219" y="120956"/>
                  </a:lnTo>
                  <a:lnTo>
                    <a:pt x="106231" y="121095"/>
                  </a:lnTo>
                  <a:lnTo>
                    <a:pt x="106243" y="121234"/>
                  </a:lnTo>
                  <a:lnTo>
                    <a:pt x="106267" y="121373"/>
                  </a:lnTo>
                  <a:lnTo>
                    <a:pt x="106296" y="121512"/>
                  </a:lnTo>
                  <a:lnTo>
                    <a:pt x="106332" y="121651"/>
                  </a:lnTo>
                  <a:lnTo>
                    <a:pt x="106373" y="121790"/>
                  </a:lnTo>
                  <a:lnTo>
                    <a:pt x="106421" y="121929"/>
                  </a:lnTo>
                  <a:lnTo>
                    <a:pt x="106480" y="122068"/>
                  </a:lnTo>
                  <a:lnTo>
                    <a:pt x="106539" y="122207"/>
                  </a:lnTo>
                  <a:lnTo>
                    <a:pt x="106610" y="122346"/>
                  </a:lnTo>
                  <a:lnTo>
                    <a:pt x="106693" y="122485"/>
                  </a:lnTo>
                  <a:lnTo>
                    <a:pt x="106776" y="122617"/>
                  </a:lnTo>
                  <a:lnTo>
                    <a:pt x="106871" y="122756"/>
                  </a:lnTo>
                  <a:lnTo>
                    <a:pt x="106971" y="122895"/>
                  </a:lnTo>
                  <a:lnTo>
                    <a:pt x="107084" y="123027"/>
                  </a:lnTo>
                  <a:lnTo>
                    <a:pt x="107202" y="123159"/>
                  </a:lnTo>
                  <a:lnTo>
                    <a:pt x="107279" y="123242"/>
                  </a:lnTo>
                  <a:lnTo>
                    <a:pt x="107368" y="123326"/>
                  </a:lnTo>
                  <a:lnTo>
                    <a:pt x="107540" y="123486"/>
                  </a:lnTo>
                  <a:lnTo>
                    <a:pt x="107729" y="123638"/>
                  </a:lnTo>
                  <a:lnTo>
                    <a:pt x="107931" y="123784"/>
                  </a:lnTo>
                  <a:lnTo>
                    <a:pt x="108144" y="123923"/>
                  </a:lnTo>
                  <a:lnTo>
                    <a:pt x="108369" y="124056"/>
                  </a:lnTo>
                  <a:lnTo>
                    <a:pt x="108600" y="124181"/>
                  </a:lnTo>
                  <a:lnTo>
                    <a:pt x="108843" y="124299"/>
                  </a:lnTo>
                  <a:lnTo>
                    <a:pt x="109091" y="124410"/>
                  </a:lnTo>
                  <a:lnTo>
                    <a:pt x="109346" y="124521"/>
                  </a:lnTo>
                  <a:lnTo>
                    <a:pt x="109607" y="124618"/>
                  </a:lnTo>
                  <a:lnTo>
                    <a:pt x="109873" y="124723"/>
                  </a:lnTo>
                  <a:lnTo>
                    <a:pt x="110145" y="124813"/>
                  </a:lnTo>
                  <a:lnTo>
                    <a:pt x="110424" y="124903"/>
                  </a:lnTo>
                  <a:lnTo>
                    <a:pt x="110980" y="125070"/>
                  </a:lnTo>
                  <a:lnTo>
                    <a:pt x="111543" y="125230"/>
                  </a:lnTo>
                  <a:lnTo>
                    <a:pt x="112111" y="125376"/>
                  </a:lnTo>
                  <a:lnTo>
                    <a:pt x="113213" y="125654"/>
                  </a:lnTo>
                  <a:lnTo>
                    <a:pt x="113740" y="125786"/>
                  </a:lnTo>
                  <a:lnTo>
                    <a:pt x="114237" y="125918"/>
                  </a:lnTo>
                  <a:lnTo>
                    <a:pt x="114705" y="126050"/>
                  </a:lnTo>
                  <a:lnTo>
                    <a:pt x="114924" y="126120"/>
                  </a:lnTo>
                  <a:lnTo>
                    <a:pt x="115138" y="126196"/>
                  </a:lnTo>
                  <a:lnTo>
                    <a:pt x="116523" y="126683"/>
                  </a:lnTo>
                  <a:lnTo>
                    <a:pt x="117915" y="127183"/>
                  </a:lnTo>
                  <a:lnTo>
                    <a:pt x="120692" y="128170"/>
                  </a:lnTo>
                  <a:lnTo>
                    <a:pt x="122090" y="128657"/>
                  </a:lnTo>
                  <a:lnTo>
                    <a:pt x="123481" y="129136"/>
                  </a:lnTo>
                  <a:lnTo>
                    <a:pt x="124879" y="129609"/>
                  </a:lnTo>
                  <a:lnTo>
                    <a:pt x="125584" y="129831"/>
                  </a:lnTo>
                  <a:lnTo>
                    <a:pt x="126282" y="130061"/>
                  </a:lnTo>
                  <a:lnTo>
                    <a:pt x="126383" y="130081"/>
                  </a:lnTo>
                  <a:lnTo>
                    <a:pt x="126484" y="130095"/>
                  </a:lnTo>
                  <a:lnTo>
                    <a:pt x="126573" y="130102"/>
                  </a:lnTo>
                  <a:lnTo>
                    <a:pt x="126667" y="130095"/>
                  </a:lnTo>
                  <a:lnTo>
                    <a:pt x="126750" y="130081"/>
                  </a:lnTo>
                  <a:lnTo>
                    <a:pt x="126833" y="130061"/>
                  </a:lnTo>
                  <a:lnTo>
                    <a:pt x="126910" y="130033"/>
                  </a:lnTo>
                  <a:lnTo>
                    <a:pt x="126987" y="129991"/>
                  </a:lnTo>
                  <a:lnTo>
                    <a:pt x="127052" y="129949"/>
                  </a:lnTo>
                  <a:lnTo>
                    <a:pt x="127117" y="129894"/>
                  </a:lnTo>
                  <a:lnTo>
                    <a:pt x="127182" y="129838"/>
                  </a:lnTo>
                  <a:lnTo>
                    <a:pt x="127236" y="129769"/>
                  </a:lnTo>
                  <a:lnTo>
                    <a:pt x="127289" y="129706"/>
                  </a:lnTo>
                  <a:lnTo>
                    <a:pt x="127336" y="129630"/>
                  </a:lnTo>
                  <a:lnTo>
                    <a:pt x="127378" y="129553"/>
                  </a:lnTo>
                  <a:lnTo>
                    <a:pt x="127413" y="129470"/>
                  </a:lnTo>
                  <a:lnTo>
                    <a:pt x="127443" y="129386"/>
                  </a:lnTo>
                  <a:lnTo>
                    <a:pt x="127473" y="129296"/>
                  </a:lnTo>
                  <a:lnTo>
                    <a:pt x="127490" y="129206"/>
                  </a:lnTo>
                  <a:lnTo>
                    <a:pt x="127508" y="129115"/>
                  </a:lnTo>
                  <a:lnTo>
                    <a:pt x="127514" y="129025"/>
                  </a:lnTo>
                  <a:lnTo>
                    <a:pt x="127520" y="128928"/>
                  </a:lnTo>
                  <a:lnTo>
                    <a:pt x="127520" y="128837"/>
                  </a:lnTo>
                  <a:lnTo>
                    <a:pt x="127508" y="128740"/>
                  </a:lnTo>
                  <a:lnTo>
                    <a:pt x="127496" y="128650"/>
                  </a:lnTo>
                  <a:lnTo>
                    <a:pt x="127479" y="128559"/>
                  </a:lnTo>
                  <a:lnTo>
                    <a:pt x="127449" y="128469"/>
                  </a:lnTo>
                  <a:lnTo>
                    <a:pt x="127419" y="128379"/>
                  </a:lnTo>
                  <a:lnTo>
                    <a:pt x="127378" y="128295"/>
                  </a:lnTo>
                  <a:lnTo>
                    <a:pt x="127331" y="128219"/>
                  </a:lnTo>
                  <a:lnTo>
                    <a:pt x="127283" y="128135"/>
                  </a:lnTo>
                  <a:lnTo>
                    <a:pt x="127224" y="128066"/>
                  </a:lnTo>
                  <a:lnTo>
                    <a:pt x="127165" y="127996"/>
                  </a:lnTo>
                  <a:lnTo>
                    <a:pt x="127129" y="127968"/>
                  </a:lnTo>
                  <a:lnTo>
                    <a:pt x="127094" y="127948"/>
                  </a:lnTo>
                  <a:lnTo>
                    <a:pt x="127034" y="127892"/>
                  </a:lnTo>
                  <a:lnTo>
                    <a:pt x="126969" y="127843"/>
                  </a:lnTo>
                  <a:lnTo>
                    <a:pt x="126898" y="127802"/>
                  </a:lnTo>
                  <a:lnTo>
                    <a:pt x="126821" y="127767"/>
                  </a:lnTo>
                  <a:lnTo>
                    <a:pt x="126176" y="127517"/>
                  </a:lnTo>
                  <a:lnTo>
                    <a:pt x="125530" y="127280"/>
                  </a:lnTo>
                  <a:lnTo>
                    <a:pt x="124239" y="126808"/>
                  </a:lnTo>
                  <a:lnTo>
                    <a:pt x="122937" y="126349"/>
                  </a:lnTo>
                  <a:lnTo>
                    <a:pt x="121634" y="125897"/>
                  </a:lnTo>
                  <a:lnTo>
                    <a:pt x="119028" y="125008"/>
                  </a:lnTo>
                  <a:lnTo>
                    <a:pt x="117725" y="124563"/>
                  </a:lnTo>
                  <a:lnTo>
                    <a:pt x="116423" y="124111"/>
                  </a:lnTo>
                  <a:lnTo>
                    <a:pt x="116097" y="124007"/>
                  </a:lnTo>
                  <a:lnTo>
                    <a:pt x="115742" y="123903"/>
                  </a:lnTo>
                  <a:lnTo>
                    <a:pt x="115374" y="123798"/>
                  </a:lnTo>
                  <a:lnTo>
                    <a:pt x="114989" y="123701"/>
                  </a:lnTo>
                  <a:lnTo>
                    <a:pt x="114184" y="123499"/>
                  </a:lnTo>
                  <a:lnTo>
                    <a:pt x="113770" y="123395"/>
                  </a:lnTo>
                  <a:lnTo>
                    <a:pt x="113361" y="123284"/>
                  </a:lnTo>
                  <a:lnTo>
                    <a:pt x="112952" y="123173"/>
                  </a:lnTo>
                  <a:lnTo>
                    <a:pt x="112544" y="123048"/>
                  </a:lnTo>
                  <a:lnTo>
                    <a:pt x="112153" y="122916"/>
                  </a:lnTo>
                  <a:lnTo>
                    <a:pt x="111963" y="122839"/>
                  </a:lnTo>
                  <a:lnTo>
                    <a:pt x="111774" y="122770"/>
                  </a:lnTo>
                  <a:lnTo>
                    <a:pt x="111590" y="122693"/>
                  </a:lnTo>
                  <a:lnTo>
                    <a:pt x="111413" y="122610"/>
                  </a:lnTo>
                  <a:lnTo>
                    <a:pt x="111241" y="122526"/>
                  </a:lnTo>
                  <a:lnTo>
                    <a:pt x="111075" y="122436"/>
                  </a:lnTo>
                  <a:lnTo>
                    <a:pt x="110915" y="122346"/>
                  </a:lnTo>
                  <a:lnTo>
                    <a:pt x="110761" y="122248"/>
                  </a:lnTo>
                  <a:lnTo>
                    <a:pt x="110619" y="122151"/>
                  </a:lnTo>
                  <a:lnTo>
                    <a:pt x="110483" y="122047"/>
                  </a:lnTo>
                  <a:lnTo>
                    <a:pt x="109737" y="121783"/>
                  </a:lnTo>
                  <a:lnTo>
                    <a:pt x="108991" y="121519"/>
                  </a:lnTo>
                  <a:lnTo>
                    <a:pt x="108973" y="121324"/>
                  </a:lnTo>
                  <a:lnTo>
                    <a:pt x="108961" y="121143"/>
                  </a:lnTo>
                  <a:lnTo>
                    <a:pt x="108949" y="120963"/>
                  </a:lnTo>
                  <a:lnTo>
                    <a:pt x="108949" y="120782"/>
                  </a:lnTo>
                  <a:lnTo>
                    <a:pt x="108949" y="120608"/>
                  </a:lnTo>
                  <a:lnTo>
                    <a:pt x="108961" y="120441"/>
                  </a:lnTo>
                  <a:lnTo>
                    <a:pt x="108973" y="120275"/>
                  </a:lnTo>
                  <a:lnTo>
                    <a:pt x="108991" y="120108"/>
                  </a:lnTo>
                  <a:lnTo>
                    <a:pt x="109014" y="119948"/>
                  </a:lnTo>
                  <a:lnTo>
                    <a:pt x="109044" y="119795"/>
                  </a:lnTo>
                  <a:lnTo>
                    <a:pt x="109080" y="119642"/>
                  </a:lnTo>
                  <a:lnTo>
                    <a:pt x="109121" y="119496"/>
                  </a:lnTo>
                  <a:lnTo>
                    <a:pt x="109162" y="119357"/>
                  </a:lnTo>
                  <a:lnTo>
                    <a:pt x="109216" y="119211"/>
                  </a:lnTo>
                  <a:lnTo>
                    <a:pt x="109269" y="119079"/>
                  </a:lnTo>
                  <a:lnTo>
                    <a:pt x="109328" y="118947"/>
                  </a:lnTo>
                  <a:lnTo>
                    <a:pt x="109393" y="118815"/>
                  </a:lnTo>
                  <a:lnTo>
                    <a:pt x="109464" y="118697"/>
                  </a:lnTo>
                  <a:lnTo>
                    <a:pt x="109541" y="118572"/>
                  </a:lnTo>
                  <a:lnTo>
                    <a:pt x="109624" y="118454"/>
                  </a:lnTo>
                  <a:lnTo>
                    <a:pt x="109713" y="118342"/>
                  </a:lnTo>
                  <a:lnTo>
                    <a:pt x="109802" y="118231"/>
                  </a:lnTo>
                  <a:lnTo>
                    <a:pt x="109903" y="118127"/>
                  </a:lnTo>
                  <a:lnTo>
                    <a:pt x="110003" y="118030"/>
                  </a:lnTo>
                  <a:lnTo>
                    <a:pt x="110116" y="117932"/>
                  </a:lnTo>
                  <a:lnTo>
                    <a:pt x="110228" y="117835"/>
                  </a:lnTo>
                  <a:lnTo>
                    <a:pt x="110347" y="117745"/>
                  </a:lnTo>
                  <a:lnTo>
                    <a:pt x="110471" y="117661"/>
                  </a:lnTo>
                  <a:lnTo>
                    <a:pt x="110601" y="117578"/>
                  </a:lnTo>
                  <a:lnTo>
                    <a:pt x="110738" y="117494"/>
                  </a:lnTo>
                  <a:lnTo>
                    <a:pt x="110874" y="117425"/>
                  </a:lnTo>
                  <a:lnTo>
                    <a:pt x="111022" y="117349"/>
                  </a:lnTo>
                  <a:lnTo>
                    <a:pt x="111371" y="117105"/>
                  </a:lnTo>
                  <a:lnTo>
                    <a:pt x="111727" y="116883"/>
                  </a:lnTo>
                  <a:lnTo>
                    <a:pt x="112076" y="116674"/>
                  </a:lnTo>
                  <a:lnTo>
                    <a:pt x="112425" y="116487"/>
                  </a:lnTo>
                  <a:lnTo>
                    <a:pt x="112769" y="116313"/>
                  </a:lnTo>
                  <a:lnTo>
                    <a:pt x="113118" y="116153"/>
                  </a:lnTo>
                  <a:lnTo>
                    <a:pt x="113462" y="116014"/>
                  </a:lnTo>
                  <a:lnTo>
                    <a:pt x="113805" y="115896"/>
                  </a:lnTo>
                  <a:lnTo>
                    <a:pt x="114149" y="115785"/>
                  </a:lnTo>
                  <a:lnTo>
                    <a:pt x="114492" y="115694"/>
                  </a:lnTo>
                  <a:lnTo>
                    <a:pt x="114830" y="115618"/>
                  </a:lnTo>
                  <a:lnTo>
                    <a:pt x="115161" y="115555"/>
                  </a:lnTo>
                  <a:lnTo>
                    <a:pt x="115499" y="115514"/>
                  </a:lnTo>
                  <a:lnTo>
                    <a:pt x="115830" y="115486"/>
                  </a:lnTo>
                  <a:lnTo>
                    <a:pt x="116162" y="115465"/>
                  </a:lnTo>
                  <a:lnTo>
                    <a:pt x="116488" y="115465"/>
                  </a:lnTo>
                  <a:lnTo>
                    <a:pt x="116813" y="115479"/>
                  </a:lnTo>
                  <a:lnTo>
                    <a:pt x="117133" y="115507"/>
                  </a:lnTo>
                  <a:lnTo>
                    <a:pt x="117453" y="115548"/>
                  </a:lnTo>
                  <a:lnTo>
                    <a:pt x="117767" y="115597"/>
                  </a:lnTo>
                  <a:lnTo>
                    <a:pt x="118081" y="115667"/>
                  </a:lnTo>
                  <a:lnTo>
                    <a:pt x="118389" y="115750"/>
                  </a:lnTo>
                  <a:lnTo>
                    <a:pt x="118697" y="115840"/>
                  </a:lnTo>
                  <a:lnTo>
                    <a:pt x="118999" y="115945"/>
                  </a:lnTo>
                  <a:lnTo>
                    <a:pt x="119301" y="116063"/>
                  </a:lnTo>
                  <a:lnTo>
                    <a:pt x="119597" y="116195"/>
                  </a:lnTo>
                  <a:lnTo>
                    <a:pt x="119887" y="116334"/>
                  </a:lnTo>
                  <a:lnTo>
                    <a:pt x="120177" y="116487"/>
                  </a:lnTo>
                  <a:lnTo>
                    <a:pt x="120461" y="116653"/>
                  </a:lnTo>
                  <a:lnTo>
                    <a:pt x="120740" y="116827"/>
                  </a:lnTo>
                  <a:lnTo>
                    <a:pt x="121018" y="117015"/>
                  </a:lnTo>
                  <a:lnTo>
                    <a:pt x="121290" y="117210"/>
                  </a:lnTo>
                  <a:lnTo>
                    <a:pt x="121557" y="117418"/>
                  </a:lnTo>
                  <a:lnTo>
                    <a:pt x="121823" y="117633"/>
                  </a:lnTo>
                  <a:lnTo>
                    <a:pt x="122078" y="117863"/>
                  </a:lnTo>
                  <a:lnTo>
                    <a:pt x="122333" y="118099"/>
                  </a:lnTo>
                  <a:lnTo>
                    <a:pt x="122581" y="118342"/>
                  </a:lnTo>
                  <a:lnTo>
                    <a:pt x="122830" y="118600"/>
                  </a:lnTo>
                  <a:lnTo>
                    <a:pt x="123067" y="118864"/>
                  </a:lnTo>
                  <a:lnTo>
                    <a:pt x="123304" y="119135"/>
                  </a:lnTo>
                  <a:lnTo>
                    <a:pt x="123529" y="119420"/>
                  </a:lnTo>
                  <a:lnTo>
                    <a:pt x="123754" y="119705"/>
                  </a:lnTo>
                  <a:lnTo>
                    <a:pt x="123973" y="120004"/>
                  </a:lnTo>
                  <a:lnTo>
                    <a:pt x="124180" y="120309"/>
                  </a:lnTo>
                  <a:lnTo>
                    <a:pt x="124387" y="120622"/>
                  </a:lnTo>
                  <a:lnTo>
                    <a:pt x="124589" y="120942"/>
                  </a:lnTo>
                  <a:lnTo>
                    <a:pt x="124784" y="121268"/>
                  </a:lnTo>
                  <a:lnTo>
                    <a:pt x="124974" y="121602"/>
                  </a:lnTo>
                  <a:lnTo>
                    <a:pt x="125157" y="121936"/>
                  </a:lnTo>
                  <a:lnTo>
                    <a:pt x="125329" y="122283"/>
                  </a:lnTo>
                  <a:lnTo>
                    <a:pt x="125501" y="122638"/>
                  </a:lnTo>
                  <a:lnTo>
                    <a:pt x="125661" y="122992"/>
                  </a:lnTo>
                  <a:lnTo>
                    <a:pt x="125820" y="123354"/>
                  </a:lnTo>
                  <a:lnTo>
                    <a:pt x="125969" y="123722"/>
                  </a:lnTo>
                  <a:lnTo>
                    <a:pt x="126111" y="124097"/>
                  </a:lnTo>
                  <a:lnTo>
                    <a:pt x="126247" y="124473"/>
                  </a:lnTo>
                  <a:lnTo>
                    <a:pt x="126377" y="124862"/>
                  </a:lnTo>
                  <a:lnTo>
                    <a:pt x="126496" y="125244"/>
                  </a:lnTo>
                  <a:lnTo>
                    <a:pt x="126614" y="125633"/>
                  </a:lnTo>
                  <a:lnTo>
                    <a:pt x="126721" y="126029"/>
                  </a:lnTo>
                  <a:lnTo>
                    <a:pt x="126815" y="126426"/>
                  </a:lnTo>
                  <a:lnTo>
                    <a:pt x="126910" y="126829"/>
                  </a:lnTo>
                  <a:lnTo>
                    <a:pt x="126993" y="127232"/>
                  </a:lnTo>
                  <a:lnTo>
                    <a:pt x="127070" y="127642"/>
                  </a:lnTo>
                  <a:lnTo>
                    <a:pt x="127082" y="127704"/>
                  </a:lnTo>
                  <a:lnTo>
                    <a:pt x="127094" y="127760"/>
                  </a:lnTo>
                  <a:lnTo>
                    <a:pt x="127117" y="127816"/>
                  </a:lnTo>
                  <a:lnTo>
                    <a:pt x="127147" y="127871"/>
                  </a:lnTo>
                  <a:lnTo>
                    <a:pt x="127171" y="127913"/>
                  </a:lnTo>
                  <a:lnTo>
                    <a:pt x="127200" y="127955"/>
                  </a:lnTo>
                  <a:lnTo>
                    <a:pt x="127230" y="127989"/>
                  </a:lnTo>
                  <a:lnTo>
                    <a:pt x="127259" y="128017"/>
                  </a:lnTo>
                  <a:lnTo>
                    <a:pt x="127325" y="128073"/>
                  </a:lnTo>
                  <a:lnTo>
                    <a:pt x="127396" y="128107"/>
                  </a:lnTo>
                  <a:lnTo>
                    <a:pt x="127473" y="128128"/>
                  </a:lnTo>
                  <a:lnTo>
                    <a:pt x="127550" y="128142"/>
                  </a:lnTo>
                  <a:lnTo>
                    <a:pt x="127627" y="128142"/>
                  </a:lnTo>
                  <a:lnTo>
                    <a:pt x="127704" y="128128"/>
                  </a:lnTo>
                  <a:lnTo>
                    <a:pt x="127786" y="128101"/>
                  </a:lnTo>
                  <a:lnTo>
                    <a:pt x="127858" y="128066"/>
                  </a:lnTo>
                  <a:lnTo>
                    <a:pt x="127935" y="128024"/>
                  </a:lnTo>
                  <a:lnTo>
                    <a:pt x="128000" y="127968"/>
                  </a:lnTo>
                  <a:lnTo>
                    <a:pt x="128059" y="127906"/>
                  </a:lnTo>
                  <a:lnTo>
                    <a:pt x="128118" y="127836"/>
                  </a:lnTo>
                  <a:lnTo>
                    <a:pt x="128160" y="127753"/>
                  </a:lnTo>
                  <a:lnTo>
                    <a:pt x="128201" y="127663"/>
                  </a:lnTo>
                  <a:lnTo>
                    <a:pt x="128225" y="127565"/>
                  </a:lnTo>
                  <a:lnTo>
                    <a:pt x="128237" y="127461"/>
                  </a:lnTo>
                  <a:lnTo>
                    <a:pt x="128266" y="126995"/>
                  </a:lnTo>
                  <a:lnTo>
                    <a:pt x="128278" y="126530"/>
                  </a:lnTo>
                  <a:lnTo>
                    <a:pt x="128278" y="126078"/>
                  </a:lnTo>
                  <a:lnTo>
                    <a:pt x="128260" y="125626"/>
                  </a:lnTo>
                  <a:lnTo>
                    <a:pt x="128237" y="125181"/>
                  </a:lnTo>
                  <a:lnTo>
                    <a:pt x="128195" y="124744"/>
                  </a:lnTo>
                  <a:lnTo>
                    <a:pt x="128142" y="124313"/>
                  </a:lnTo>
                  <a:lnTo>
                    <a:pt x="128077" y="123889"/>
                  </a:lnTo>
                  <a:lnTo>
                    <a:pt x="127994" y="123472"/>
                  </a:lnTo>
                  <a:lnTo>
                    <a:pt x="127905" y="123062"/>
                  </a:lnTo>
                  <a:lnTo>
                    <a:pt x="127804" y="122659"/>
                  </a:lnTo>
                  <a:lnTo>
                    <a:pt x="127692" y="122262"/>
                  </a:lnTo>
                  <a:lnTo>
                    <a:pt x="127567" y="121873"/>
                  </a:lnTo>
                  <a:lnTo>
                    <a:pt x="127431" y="121484"/>
                  </a:lnTo>
                  <a:lnTo>
                    <a:pt x="127289" y="121109"/>
                  </a:lnTo>
                  <a:lnTo>
                    <a:pt x="127129" y="120747"/>
                  </a:lnTo>
                  <a:lnTo>
                    <a:pt x="126963" y="120386"/>
                  </a:lnTo>
                  <a:lnTo>
                    <a:pt x="126792" y="120031"/>
                  </a:lnTo>
                  <a:lnTo>
                    <a:pt x="126602" y="119684"/>
                  </a:lnTo>
                  <a:lnTo>
                    <a:pt x="126413" y="119350"/>
                  </a:lnTo>
                  <a:lnTo>
                    <a:pt x="126205" y="119024"/>
                  </a:lnTo>
                  <a:lnTo>
                    <a:pt x="125992" y="118704"/>
                  </a:lnTo>
                  <a:lnTo>
                    <a:pt x="125773" y="118391"/>
                  </a:lnTo>
                  <a:lnTo>
                    <a:pt x="125542" y="118085"/>
                  </a:lnTo>
                  <a:lnTo>
                    <a:pt x="125305" y="117786"/>
                  </a:lnTo>
                  <a:lnTo>
                    <a:pt x="125062" y="117501"/>
                  </a:lnTo>
                  <a:lnTo>
                    <a:pt x="124808" y="117223"/>
                  </a:lnTo>
                  <a:lnTo>
                    <a:pt x="124547" y="116952"/>
                  </a:lnTo>
                  <a:lnTo>
                    <a:pt x="124281" y="116688"/>
                  </a:lnTo>
                  <a:lnTo>
                    <a:pt x="124008" y="116438"/>
                  </a:lnTo>
                  <a:lnTo>
                    <a:pt x="123730" y="116195"/>
                  </a:lnTo>
                  <a:lnTo>
                    <a:pt x="123440" y="115965"/>
                  </a:lnTo>
                  <a:lnTo>
                    <a:pt x="123618" y="115256"/>
                  </a:lnTo>
                  <a:lnTo>
                    <a:pt x="123795" y="114541"/>
                  </a:lnTo>
                  <a:lnTo>
                    <a:pt x="123961" y="113832"/>
                  </a:lnTo>
                  <a:lnTo>
                    <a:pt x="124121" y="113116"/>
                  </a:lnTo>
                  <a:lnTo>
                    <a:pt x="124281" y="112400"/>
                  </a:lnTo>
                  <a:lnTo>
                    <a:pt x="124435" y="111684"/>
                  </a:lnTo>
                  <a:lnTo>
                    <a:pt x="124583" y="110961"/>
                  </a:lnTo>
                  <a:lnTo>
                    <a:pt x="124725" y="110245"/>
                  </a:lnTo>
                  <a:lnTo>
                    <a:pt x="124861" y="109523"/>
                  </a:lnTo>
                  <a:lnTo>
                    <a:pt x="124991" y="108800"/>
                  </a:lnTo>
                  <a:lnTo>
                    <a:pt x="125116" y="108070"/>
                  </a:lnTo>
                  <a:lnTo>
                    <a:pt x="125240" y="107347"/>
                  </a:lnTo>
                  <a:lnTo>
                    <a:pt x="125353" y="106617"/>
                  </a:lnTo>
                  <a:lnTo>
                    <a:pt x="125465" y="105888"/>
                  </a:lnTo>
                  <a:lnTo>
                    <a:pt x="125572" y="105158"/>
                  </a:lnTo>
                  <a:lnTo>
                    <a:pt x="125672" y="104428"/>
                  </a:lnTo>
                  <a:lnTo>
                    <a:pt x="125767" y="103691"/>
                  </a:lnTo>
                  <a:lnTo>
                    <a:pt x="125862" y="102961"/>
                  </a:lnTo>
                  <a:lnTo>
                    <a:pt x="125945" y="102225"/>
                  </a:lnTo>
                  <a:lnTo>
                    <a:pt x="126028" y="101488"/>
                  </a:lnTo>
                  <a:lnTo>
                    <a:pt x="126105" y="100751"/>
                  </a:lnTo>
                  <a:lnTo>
                    <a:pt x="126176" y="100015"/>
                  </a:lnTo>
                  <a:lnTo>
                    <a:pt x="126241" y="99278"/>
                  </a:lnTo>
                  <a:lnTo>
                    <a:pt x="126300" y="98541"/>
                  </a:lnTo>
                  <a:lnTo>
                    <a:pt x="126353" y="97797"/>
                  </a:lnTo>
                  <a:lnTo>
                    <a:pt x="126407" y="97061"/>
                  </a:lnTo>
                  <a:lnTo>
                    <a:pt x="126454" y="96324"/>
                  </a:lnTo>
                  <a:lnTo>
                    <a:pt x="126490" y="95580"/>
                  </a:lnTo>
                  <a:lnTo>
                    <a:pt x="126525" y="94837"/>
                  </a:lnTo>
                  <a:lnTo>
                    <a:pt x="126561" y="94100"/>
                  </a:lnTo>
                  <a:lnTo>
                    <a:pt x="126584" y="93356"/>
                  </a:lnTo>
                  <a:lnTo>
                    <a:pt x="126602" y="92620"/>
                  </a:lnTo>
                  <a:lnTo>
                    <a:pt x="126863" y="92571"/>
                  </a:lnTo>
                  <a:lnTo>
                    <a:pt x="126904" y="92557"/>
                  </a:lnTo>
                  <a:lnTo>
                    <a:pt x="126946" y="92543"/>
                  </a:lnTo>
                  <a:lnTo>
                    <a:pt x="126987" y="92522"/>
                  </a:lnTo>
                  <a:lnTo>
                    <a:pt x="127023" y="92501"/>
                  </a:lnTo>
                  <a:lnTo>
                    <a:pt x="127052" y="92474"/>
                  </a:lnTo>
                  <a:lnTo>
                    <a:pt x="127082" y="92439"/>
                  </a:lnTo>
                  <a:lnTo>
                    <a:pt x="127105" y="92404"/>
                  </a:lnTo>
                  <a:lnTo>
                    <a:pt x="127123" y="92369"/>
                  </a:lnTo>
                  <a:lnTo>
                    <a:pt x="127141" y="92328"/>
                  </a:lnTo>
                  <a:lnTo>
                    <a:pt x="127153" y="92286"/>
                  </a:lnTo>
                  <a:lnTo>
                    <a:pt x="127177" y="92196"/>
                  </a:lnTo>
                  <a:lnTo>
                    <a:pt x="127182" y="92105"/>
                  </a:lnTo>
                  <a:lnTo>
                    <a:pt x="127177" y="92015"/>
                  </a:lnTo>
                  <a:lnTo>
                    <a:pt x="127159" y="91918"/>
                  </a:lnTo>
                  <a:lnTo>
                    <a:pt x="127129" y="91834"/>
                  </a:lnTo>
                  <a:lnTo>
                    <a:pt x="127088" y="91751"/>
                  </a:lnTo>
                  <a:lnTo>
                    <a:pt x="127040" y="91681"/>
                  </a:lnTo>
                  <a:lnTo>
                    <a:pt x="127011" y="91646"/>
                  </a:lnTo>
                  <a:lnTo>
                    <a:pt x="126981" y="91619"/>
                  </a:lnTo>
                  <a:lnTo>
                    <a:pt x="126946" y="91598"/>
                  </a:lnTo>
                  <a:lnTo>
                    <a:pt x="126910" y="91577"/>
                  </a:lnTo>
                  <a:lnTo>
                    <a:pt x="126875" y="91563"/>
                  </a:lnTo>
                  <a:lnTo>
                    <a:pt x="126833" y="91549"/>
                  </a:lnTo>
                  <a:lnTo>
                    <a:pt x="126792" y="91542"/>
                  </a:lnTo>
                  <a:lnTo>
                    <a:pt x="126632" y="91542"/>
                  </a:lnTo>
                  <a:lnTo>
                    <a:pt x="126638" y="90806"/>
                  </a:lnTo>
                  <a:lnTo>
                    <a:pt x="126644" y="90062"/>
                  </a:lnTo>
                  <a:lnTo>
                    <a:pt x="126644" y="89318"/>
                  </a:lnTo>
                  <a:lnTo>
                    <a:pt x="126638" y="88581"/>
                  </a:lnTo>
                  <a:lnTo>
                    <a:pt x="126626" y="87838"/>
                  </a:lnTo>
                  <a:lnTo>
                    <a:pt x="126608" y="87101"/>
                  </a:lnTo>
                  <a:lnTo>
                    <a:pt x="126584" y="86357"/>
                  </a:lnTo>
                  <a:lnTo>
                    <a:pt x="126561" y="85621"/>
                  </a:lnTo>
                  <a:lnTo>
                    <a:pt x="126525" y="84877"/>
                  </a:lnTo>
                  <a:lnTo>
                    <a:pt x="126490" y="84140"/>
                  </a:lnTo>
                  <a:lnTo>
                    <a:pt x="126448" y="83397"/>
                  </a:lnTo>
                  <a:lnTo>
                    <a:pt x="126401" y="82660"/>
                  </a:lnTo>
                  <a:lnTo>
                    <a:pt x="126348" y="81923"/>
                  </a:lnTo>
                  <a:lnTo>
                    <a:pt x="126294" y="81186"/>
                  </a:lnTo>
                  <a:lnTo>
                    <a:pt x="126235" y="80450"/>
                  </a:lnTo>
                  <a:lnTo>
                    <a:pt x="126170" y="79713"/>
                  </a:lnTo>
                  <a:lnTo>
                    <a:pt x="126194" y="79713"/>
                  </a:lnTo>
                  <a:lnTo>
                    <a:pt x="126205" y="79706"/>
                  </a:lnTo>
                  <a:lnTo>
                    <a:pt x="126217" y="79699"/>
                  </a:lnTo>
                  <a:lnTo>
                    <a:pt x="126265" y="79685"/>
                  </a:lnTo>
                  <a:lnTo>
                    <a:pt x="126312" y="79664"/>
                  </a:lnTo>
                  <a:lnTo>
                    <a:pt x="126353" y="79643"/>
                  </a:lnTo>
                  <a:lnTo>
                    <a:pt x="126389" y="79616"/>
                  </a:lnTo>
                  <a:lnTo>
                    <a:pt x="126419" y="79588"/>
                  </a:lnTo>
                  <a:lnTo>
                    <a:pt x="126448" y="79560"/>
                  </a:lnTo>
                  <a:lnTo>
                    <a:pt x="126472" y="79525"/>
                  </a:lnTo>
                  <a:lnTo>
                    <a:pt x="126490" y="79491"/>
                  </a:lnTo>
                  <a:lnTo>
                    <a:pt x="126507" y="79449"/>
                  </a:lnTo>
                  <a:lnTo>
                    <a:pt x="126519" y="79407"/>
                  </a:lnTo>
                  <a:lnTo>
                    <a:pt x="126531" y="79372"/>
                  </a:lnTo>
                  <a:lnTo>
                    <a:pt x="126537" y="79331"/>
                  </a:lnTo>
                  <a:lnTo>
                    <a:pt x="126537" y="79240"/>
                  </a:lnTo>
                  <a:lnTo>
                    <a:pt x="126525" y="79157"/>
                  </a:lnTo>
                  <a:lnTo>
                    <a:pt x="126507" y="79073"/>
                  </a:lnTo>
                  <a:lnTo>
                    <a:pt x="126472" y="78990"/>
                  </a:lnTo>
                  <a:lnTo>
                    <a:pt x="126424" y="78914"/>
                  </a:lnTo>
                  <a:lnTo>
                    <a:pt x="126371" y="78844"/>
                  </a:lnTo>
                  <a:lnTo>
                    <a:pt x="126306" y="78789"/>
                  </a:lnTo>
                  <a:lnTo>
                    <a:pt x="126271" y="78768"/>
                  </a:lnTo>
                  <a:lnTo>
                    <a:pt x="126235" y="78747"/>
                  </a:lnTo>
                  <a:lnTo>
                    <a:pt x="126194" y="78726"/>
                  </a:lnTo>
                  <a:lnTo>
                    <a:pt x="126152" y="78712"/>
                  </a:lnTo>
                  <a:lnTo>
                    <a:pt x="126111" y="78705"/>
                  </a:lnTo>
                  <a:lnTo>
                    <a:pt x="126063" y="78705"/>
                  </a:lnTo>
                  <a:lnTo>
                    <a:pt x="125992" y="77975"/>
                  </a:lnTo>
                  <a:lnTo>
                    <a:pt x="125909" y="77253"/>
                  </a:lnTo>
                  <a:lnTo>
                    <a:pt x="125826" y="76530"/>
                  </a:lnTo>
                  <a:lnTo>
                    <a:pt x="125738" y="75807"/>
                  </a:lnTo>
                  <a:lnTo>
                    <a:pt x="125643" y="75084"/>
                  </a:lnTo>
                  <a:lnTo>
                    <a:pt x="125542" y="74368"/>
                  </a:lnTo>
                  <a:lnTo>
                    <a:pt x="125441" y="73645"/>
                  </a:lnTo>
                  <a:lnTo>
                    <a:pt x="125329" y="72929"/>
                  </a:lnTo>
                  <a:lnTo>
                    <a:pt x="125216" y="72214"/>
                  </a:lnTo>
                  <a:lnTo>
                    <a:pt x="125098" y="71498"/>
                  </a:lnTo>
                  <a:lnTo>
                    <a:pt x="124980" y="70782"/>
                  </a:lnTo>
                  <a:lnTo>
                    <a:pt x="124849" y="70066"/>
                  </a:lnTo>
                  <a:lnTo>
                    <a:pt x="124719" y="69357"/>
                  </a:lnTo>
                  <a:lnTo>
                    <a:pt x="124577" y="68648"/>
                  </a:lnTo>
                  <a:lnTo>
                    <a:pt x="124435" y="67939"/>
                  </a:lnTo>
                  <a:lnTo>
                    <a:pt x="124293" y="67230"/>
                  </a:lnTo>
                  <a:lnTo>
                    <a:pt x="124168" y="66653"/>
                  </a:lnTo>
                  <a:lnTo>
                    <a:pt x="124038" y="66070"/>
                  </a:lnTo>
                  <a:lnTo>
                    <a:pt x="123902" y="65486"/>
                  </a:lnTo>
                  <a:lnTo>
                    <a:pt x="123766" y="64902"/>
                  </a:lnTo>
                  <a:lnTo>
                    <a:pt x="123623" y="64318"/>
                  </a:lnTo>
                  <a:lnTo>
                    <a:pt x="123481" y="63734"/>
                  </a:lnTo>
                  <a:lnTo>
                    <a:pt x="123327" y="63150"/>
                  </a:lnTo>
                  <a:lnTo>
                    <a:pt x="123173" y="62567"/>
                  </a:lnTo>
                  <a:lnTo>
                    <a:pt x="123014" y="61990"/>
                  </a:lnTo>
                  <a:lnTo>
                    <a:pt x="122848" y="61406"/>
                  </a:lnTo>
                  <a:lnTo>
                    <a:pt x="122676" y="60829"/>
                  </a:lnTo>
                  <a:lnTo>
                    <a:pt x="122498" y="60252"/>
                  </a:lnTo>
                  <a:lnTo>
                    <a:pt x="122321" y="59675"/>
                  </a:lnTo>
                  <a:lnTo>
                    <a:pt x="122137" y="59098"/>
                  </a:lnTo>
                  <a:lnTo>
                    <a:pt x="121948" y="58529"/>
                  </a:lnTo>
                  <a:lnTo>
                    <a:pt x="121746" y="57966"/>
                  </a:lnTo>
                  <a:lnTo>
                    <a:pt x="121545" y="57396"/>
                  </a:lnTo>
                  <a:lnTo>
                    <a:pt x="121344" y="56840"/>
                  </a:lnTo>
                  <a:lnTo>
                    <a:pt x="121130" y="56277"/>
                  </a:lnTo>
                  <a:lnTo>
                    <a:pt x="120911" y="55728"/>
                  </a:lnTo>
                  <a:lnTo>
                    <a:pt x="120686" y="55179"/>
                  </a:lnTo>
                  <a:lnTo>
                    <a:pt x="120455" y="54629"/>
                  </a:lnTo>
                  <a:lnTo>
                    <a:pt x="120224" y="54087"/>
                  </a:lnTo>
                  <a:lnTo>
                    <a:pt x="119982" y="53552"/>
                  </a:lnTo>
                  <a:lnTo>
                    <a:pt x="119733" y="53017"/>
                  </a:lnTo>
                  <a:lnTo>
                    <a:pt x="119478" y="52496"/>
                  </a:lnTo>
                  <a:lnTo>
                    <a:pt x="119224" y="51974"/>
                  </a:lnTo>
                  <a:lnTo>
                    <a:pt x="118957" y="51460"/>
                  </a:lnTo>
                  <a:lnTo>
                    <a:pt x="118685" y="50953"/>
                  </a:lnTo>
                  <a:lnTo>
                    <a:pt x="118406" y="50445"/>
                  </a:lnTo>
                  <a:lnTo>
                    <a:pt x="118122" y="49952"/>
                  </a:lnTo>
                  <a:lnTo>
                    <a:pt x="117826" y="49465"/>
                  </a:lnTo>
                  <a:lnTo>
                    <a:pt x="117530" y="48979"/>
                  </a:lnTo>
                  <a:lnTo>
                    <a:pt x="117228" y="48506"/>
                  </a:lnTo>
                  <a:lnTo>
                    <a:pt x="116914" y="48041"/>
                  </a:lnTo>
                  <a:lnTo>
                    <a:pt x="116594" y="47582"/>
                  </a:lnTo>
                  <a:lnTo>
                    <a:pt x="116269" y="47130"/>
                  </a:lnTo>
                  <a:lnTo>
                    <a:pt x="115937" y="46692"/>
                  </a:lnTo>
                  <a:lnTo>
                    <a:pt x="115599" y="46254"/>
                  </a:lnTo>
                  <a:lnTo>
                    <a:pt x="115250" y="45830"/>
                  </a:lnTo>
                  <a:lnTo>
                    <a:pt x="114901" y="45413"/>
                  </a:lnTo>
                  <a:lnTo>
                    <a:pt x="114539" y="45010"/>
                  </a:lnTo>
                  <a:lnTo>
                    <a:pt x="114166" y="44614"/>
                  </a:lnTo>
                  <a:lnTo>
                    <a:pt x="113793" y="44225"/>
                  </a:lnTo>
                  <a:lnTo>
                    <a:pt x="113408" y="43850"/>
                  </a:lnTo>
                  <a:lnTo>
                    <a:pt x="113018" y="43488"/>
                  </a:lnTo>
                  <a:lnTo>
                    <a:pt x="112621" y="43127"/>
                  </a:lnTo>
                  <a:lnTo>
                    <a:pt x="112212" y="42786"/>
                  </a:lnTo>
                  <a:lnTo>
                    <a:pt x="111798" y="42453"/>
                  </a:lnTo>
                  <a:lnTo>
                    <a:pt x="111377" y="42133"/>
                  </a:lnTo>
                  <a:lnTo>
                    <a:pt x="110945" y="41820"/>
                  </a:lnTo>
                  <a:lnTo>
                    <a:pt x="110507" y="41521"/>
                  </a:lnTo>
                  <a:lnTo>
                    <a:pt x="110057" y="41236"/>
                  </a:lnTo>
                  <a:lnTo>
                    <a:pt x="109601" y="40965"/>
                  </a:lnTo>
                  <a:lnTo>
                    <a:pt x="109139" y="40708"/>
                  </a:lnTo>
                  <a:lnTo>
                    <a:pt x="108665" y="40458"/>
                  </a:lnTo>
                  <a:lnTo>
                    <a:pt x="108185" y="40229"/>
                  </a:lnTo>
                  <a:lnTo>
                    <a:pt x="107700" y="40006"/>
                  </a:lnTo>
                  <a:lnTo>
                    <a:pt x="107202" y="39798"/>
                  </a:lnTo>
                  <a:lnTo>
                    <a:pt x="106948" y="39700"/>
                  </a:lnTo>
                  <a:lnTo>
                    <a:pt x="106693" y="39610"/>
                  </a:lnTo>
                  <a:lnTo>
                    <a:pt x="106438" y="39513"/>
                  </a:lnTo>
                  <a:lnTo>
                    <a:pt x="106178" y="39429"/>
                  </a:lnTo>
                  <a:lnTo>
                    <a:pt x="105917" y="39346"/>
                  </a:lnTo>
                  <a:lnTo>
                    <a:pt x="105657" y="39262"/>
                  </a:lnTo>
                  <a:lnTo>
                    <a:pt x="105390" y="39186"/>
                  </a:lnTo>
                  <a:lnTo>
                    <a:pt x="105124" y="39117"/>
                  </a:lnTo>
                  <a:lnTo>
                    <a:pt x="104851" y="39047"/>
                  </a:lnTo>
                  <a:lnTo>
                    <a:pt x="104579" y="38984"/>
                  </a:lnTo>
                  <a:lnTo>
                    <a:pt x="104520" y="38978"/>
                  </a:lnTo>
                  <a:lnTo>
                    <a:pt x="104466" y="38971"/>
                  </a:lnTo>
                  <a:lnTo>
                    <a:pt x="104413" y="38971"/>
                  </a:lnTo>
                  <a:lnTo>
                    <a:pt x="104360" y="38978"/>
                  </a:lnTo>
                  <a:lnTo>
                    <a:pt x="104259" y="38998"/>
                  </a:lnTo>
                  <a:lnTo>
                    <a:pt x="104170" y="39026"/>
                  </a:lnTo>
                  <a:lnTo>
                    <a:pt x="104016" y="38588"/>
                  </a:lnTo>
                  <a:lnTo>
                    <a:pt x="103851" y="38150"/>
                  </a:lnTo>
                  <a:lnTo>
                    <a:pt x="103679" y="37726"/>
                  </a:lnTo>
                  <a:lnTo>
                    <a:pt x="103495" y="37309"/>
                  </a:lnTo>
                  <a:lnTo>
                    <a:pt x="103306" y="36899"/>
                  </a:lnTo>
                  <a:lnTo>
                    <a:pt x="103104" y="36503"/>
                  </a:lnTo>
                  <a:lnTo>
                    <a:pt x="102891" y="36114"/>
                  </a:lnTo>
                  <a:lnTo>
                    <a:pt x="102672" y="35746"/>
                  </a:lnTo>
                  <a:lnTo>
                    <a:pt x="102441" y="35377"/>
                  </a:lnTo>
                  <a:lnTo>
                    <a:pt x="102323" y="35204"/>
                  </a:lnTo>
                  <a:lnTo>
                    <a:pt x="102198" y="35030"/>
                  </a:lnTo>
                  <a:lnTo>
                    <a:pt x="102080" y="34863"/>
                  </a:lnTo>
                  <a:lnTo>
                    <a:pt x="101950" y="34696"/>
                  </a:lnTo>
                  <a:lnTo>
                    <a:pt x="101825" y="34529"/>
                  </a:lnTo>
                  <a:lnTo>
                    <a:pt x="101689" y="34369"/>
                  </a:lnTo>
                  <a:lnTo>
                    <a:pt x="101559" y="34217"/>
                  </a:lnTo>
                  <a:lnTo>
                    <a:pt x="101423" y="34064"/>
                  </a:lnTo>
                  <a:lnTo>
                    <a:pt x="101286" y="33918"/>
                  </a:lnTo>
                  <a:lnTo>
                    <a:pt x="101144" y="33772"/>
                  </a:lnTo>
                  <a:lnTo>
                    <a:pt x="101002" y="33626"/>
                  </a:lnTo>
                  <a:lnTo>
                    <a:pt x="100854" y="33494"/>
                  </a:lnTo>
                  <a:lnTo>
                    <a:pt x="100706" y="33362"/>
                  </a:lnTo>
                  <a:lnTo>
                    <a:pt x="100558" y="33230"/>
                  </a:lnTo>
                  <a:lnTo>
                    <a:pt x="100404" y="33105"/>
                  </a:lnTo>
                  <a:lnTo>
                    <a:pt x="100250" y="32986"/>
                  </a:lnTo>
                  <a:lnTo>
                    <a:pt x="100090" y="32868"/>
                  </a:lnTo>
                  <a:lnTo>
                    <a:pt x="99930" y="32757"/>
                  </a:lnTo>
                  <a:lnTo>
                    <a:pt x="99765" y="32646"/>
                  </a:lnTo>
                  <a:lnTo>
                    <a:pt x="99599" y="32542"/>
                  </a:lnTo>
                  <a:lnTo>
                    <a:pt x="99433" y="32444"/>
                  </a:lnTo>
                  <a:lnTo>
                    <a:pt x="99261" y="32354"/>
                  </a:lnTo>
                  <a:lnTo>
                    <a:pt x="99089" y="32264"/>
                  </a:lnTo>
                  <a:lnTo>
                    <a:pt x="98918" y="32180"/>
                  </a:lnTo>
                  <a:lnTo>
                    <a:pt x="98740" y="32097"/>
                  </a:lnTo>
                  <a:lnTo>
                    <a:pt x="98557" y="32020"/>
                  </a:lnTo>
                  <a:lnTo>
                    <a:pt x="98379" y="31951"/>
                  </a:lnTo>
                  <a:lnTo>
                    <a:pt x="98189" y="31888"/>
                  </a:lnTo>
                  <a:lnTo>
                    <a:pt x="98006" y="31833"/>
                  </a:lnTo>
                  <a:lnTo>
                    <a:pt x="97816" y="31777"/>
                  </a:lnTo>
                  <a:lnTo>
                    <a:pt x="97621" y="31728"/>
                  </a:lnTo>
                  <a:lnTo>
                    <a:pt x="97431" y="31680"/>
                  </a:lnTo>
                  <a:lnTo>
                    <a:pt x="97230" y="31645"/>
                  </a:lnTo>
                  <a:lnTo>
                    <a:pt x="97035" y="31610"/>
                  </a:lnTo>
                  <a:lnTo>
                    <a:pt x="96827" y="31582"/>
                  </a:lnTo>
                  <a:lnTo>
                    <a:pt x="96626" y="31562"/>
                  </a:lnTo>
                  <a:lnTo>
                    <a:pt x="96419" y="31541"/>
                  </a:lnTo>
                  <a:lnTo>
                    <a:pt x="96211" y="31534"/>
                  </a:lnTo>
                  <a:lnTo>
                    <a:pt x="95998" y="31527"/>
                  </a:lnTo>
                  <a:lnTo>
                    <a:pt x="95785" y="31527"/>
                  </a:lnTo>
                  <a:lnTo>
                    <a:pt x="95566" y="31534"/>
                  </a:lnTo>
                  <a:lnTo>
                    <a:pt x="95347" y="31548"/>
                  </a:lnTo>
                  <a:lnTo>
                    <a:pt x="95128" y="31569"/>
                  </a:lnTo>
                  <a:lnTo>
                    <a:pt x="94903" y="31596"/>
                  </a:lnTo>
                  <a:lnTo>
                    <a:pt x="94678" y="31624"/>
                  </a:lnTo>
                  <a:lnTo>
                    <a:pt x="94447" y="31666"/>
                  </a:lnTo>
                  <a:lnTo>
                    <a:pt x="94316" y="30422"/>
                  </a:lnTo>
                  <a:lnTo>
                    <a:pt x="94251" y="29803"/>
                  </a:lnTo>
                  <a:lnTo>
                    <a:pt x="94174" y="29192"/>
                  </a:lnTo>
                  <a:lnTo>
                    <a:pt x="94163" y="29129"/>
                  </a:lnTo>
                  <a:lnTo>
                    <a:pt x="94151" y="29073"/>
                  </a:lnTo>
                  <a:lnTo>
                    <a:pt x="94133" y="29018"/>
                  </a:lnTo>
                  <a:lnTo>
                    <a:pt x="94115" y="28969"/>
                  </a:lnTo>
                  <a:lnTo>
                    <a:pt x="94062" y="28879"/>
                  </a:lnTo>
                  <a:lnTo>
                    <a:pt x="94009" y="28795"/>
                  </a:lnTo>
                  <a:lnTo>
                    <a:pt x="94003" y="28726"/>
                  </a:lnTo>
                  <a:lnTo>
                    <a:pt x="93991" y="28656"/>
                  </a:lnTo>
                  <a:lnTo>
                    <a:pt x="93973" y="28587"/>
                  </a:lnTo>
                  <a:lnTo>
                    <a:pt x="93955" y="28524"/>
                  </a:lnTo>
                  <a:lnTo>
                    <a:pt x="93926" y="28455"/>
                  </a:lnTo>
                  <a:lnTo>
                    <a:pt x="93896" y="28392"/>
                  </a:lnTo>
                  <a:lnTo>
                    <a:pt x="93861" y="28337"/>
                  </a:lnTo>
                  <a:lnTo>
                    <a:pt x="93819" y="28281"/>
                  </a:lnTo>
                  <a:lnTo>
                    <a:pt x="93772" y="28225"/>
                  </a:lnTo>
                  <a:lnTo>
                    <a:pt x="93724" y="28177"/>
                  </a:lnTo>
                  <a:lnTo>
                    <a:pt x="93665" y="28135"/>
                  </a:lnTo>
                  <a:lnTo>
                    <a:pt x="93606" y="28093"/>
                  </a:lnTo>
                  <a:lnTo>
                    <a:pt x="93535" y="28059"/>
                  </a:lnTo>
                  <a:lnTo>
                    <a:pt x="93464" y="28031"/>
                  </a:lnTo>
                  <a:lnTo>
                    <a:pt x="93387" y="28010"/>
                  </a:lnTo>
                  <a:lnTo>
                    <a:pt x="93304" y="27996"/>
                  </a:lnTo>
                  <a:lnTo>
                    <a:pt x="92593" y="27906"/>
                  </a:lnTo>
                  <a:lnTo>
                    <a:pt x="91883" y="27829"/>
                  </a:lnTo>
                  <a:lnTo>
                    <a:pt x="91172" y="27753"/>
                  </a:lnTo>
                  <a:lnTo>
                    <a:pt x="90455" y="27690"/>
                  </a:lnTo>
                  <a:lnTo>
                    <a:pt x="89739" y="27628"/>
                  </a:lnTo>
                  <a:lnTo>
                    <a:pt x="89028" y="27572"/>
                  </a:lnTo>
                  <a:lnTo>
                    <a:pt x="88312" y="27523"/>
                  </a:lnTo>
                  <a:lnTo>
                    <a:pt x="87589" y="27482"/>
                  </a:lnTo>
                  <a:lnTo>
                    <a:pt x="86873" y="27447"/>
                  </a:lnTo>
                  <a:lnTo>
                    <a:pt x="86156" y="27412"/>
                  </a:lnTo>
                  <a:lnTo>
                    <a:pt x="85434" y="27391"/>
                  </a:lnTo>
                  <a:lnTo>
                    <a:pt x="84711" y="27371"/>
                  </a:lnTo>
                  <a:lnTo>
                    <a:pt x="83989" y="27350"/>
                  </a:lnTo>
                  <a:lnTo>
                    <a:pt x="83266" y="27336"/>
                  </a:lnTo>
                  <a:lnTo>
                    <a:pt x="81821" y="27322"/>
                  </a:lnTo>
                  <a:lnTo>
                    <a:pt x="80377" y="27329"/>
                  </a:lnTo>
                  <a:lnTo>
                    <a:pt x="78926" y="27343"/>
                  </a:lnTo>
                  <a:lnTo>
                    <a:pt x="77475" y="27364"/>
                  </a:lnTo>
                  <a:lnTo>
                    <a:pt x="76024" y="27391"/>
                  </a:lnTo>
                  <a:lnTo>
                    <a:pt x="74573" y="27433"/>
                  </a:lnTo>
                  <a:lnTo>
                    <a:pt x="73128" y="27475"/>
                  </a:lnTo>
                  <a:lnTo>
                    <a:pt x="70233" y="27558"/>
                  </a:lnTo>
                  <a:lnTo>
                    <a:pt x="70304" y="25883"/>
                  </a:lnTo>
                  <a:lnTo>
                    <a:pt x="70369" y="24201"/>
                  </a:lnTo>
                  <a:lnTo>
                    <a:pt x="70428" y="22526"/>
                  </a:lnTo>
                  <a:lnTo>
                    <a:pt x="70475" y="20844"/>
                  </a:lnTo>
                  <a:lnTo>
                    <a:pt x="70523" y="19169"/>
                  </a:lnTo>
                  <a:lnTo>
                    <a:pt x="70558" y="17494"/>
                  </a:lnTo>
                  <a:lnTo>
                    <a:pt x="70594" y="15812"/>
                  </a:lnTo>
                  <a:lnTo>
                    <a:pt x="70623" y="14137"/>
                  </a:lnTo>
                  <a:lnTo>
                    <a:pt x="70677" y="10780"/>
                  </a:lnTo>
                  <a:lnTo>
                    <a:pt x="70718" y="7423"/>
                  </a:lnTo>
                  <a:lnTo>
                    <a:pt x="70801" y="709"/>
                  </a:lnTo>
                  <a:lnTo>
                    <a:pt x="70801" y="647"/>
                  </a:lnTo>
                  <a:lnTo>
                    <a:pt x="70801" y="584"/>
                  </a:lnTo>
                  <a:lnTo>
                    <a:pt x="70789" y="522"/>
                  </a:lnTo>
                  <a:lnTo>
                    <a:pt x="70783" y="466"/>
                  </a:lnTo>
                  <a:lnTo>
                    <a:pt x="70766" y="411"/>
                  </a:lnTo>
                  <a:lnTo>
                    <a:pt x="70748" y="362"/>
                  </a:lnTo>
                  <a:lnTo>
                    <a:pt x="70730" y="313"/>
                  </a:lnTo>
                  <a:lnTo>
                    <a:pt x="70706" y="265"/>
                  </a:lnTo>
                  <a:lnTo>
                    <a:pt x="70653" y="188"/>
                  </a:lnTo>
                  <a:lnTo>
                    <a:pt x="70594" y="112"/>
                  </a:lnTo>
                  <a:lnTo>
                    <a:pt x="70517" y="56"/>
                  </a:lnTo>
                  <a:lnTo>
                    <a:pt x="70440"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79" name="Google Shape;1079;p41"/>
            <p:cNvSpPr/>
            <p:nvPr/>
          </p:nvSpPr>
          <p:spPr>
            <a:xfrm>
              <a:off x="2259375" y="-1712125"/>
              <a:ext cx="136950" cy="239975"/>
            </a:xfrm>
            <a:custGeom>
              <a:avLst/>
              <a:gdLst/>
              <a:ahLst/>
              <a:cxnLst/>
              <a:rect l="l" t="t" r="r" b="b"/>
              <a:pathLst>
                <a:path w="5478" h="9599" extrusionOk="0">
                  <a:moveTo>
                    <a:pt x="426" y="0"/>
                  </a:moveTo>
                  <a:lnTo>
                    <a:pt x="326" y="1161"/>
                  </a:lnTo>
                  <a:lnTo>
                    <a:pt x="237" y="2329"/>
                  </a:lnTo>
                  <a:lnTo>
                    <a:pt x="166" y="3503"/>
                  </a:lnTo>
                  <a:lnTo>
                    <a:pt x="107" y="4678"/>
                  </a:lnTo>
                  <a:lnTo>
                    <a:pt x="59" y="5866"/>
                  </a:lnTo>
                  <a:lnTo>
                    <a:pt x="24" y="7055"/>
                  </a:lnTo>
                  <a:lnTo>
                    <a:pt x="6" y="8250"/>
                  </a:lnTo>
                  <a:lnTo>
                    <a:pt x="0" y="9446"/>
                  </a:lnTo>
                  <a:lnTo>
                    <a:pt x="0" y="9446"/>
                  </a:lnTo>
                  <a:lnTo>
                    <a:pt x="320" y="9432"/>
                  </a:lnTo>
                  <a:lnTo>
                    <a:pt x="640" y="9411"/>
                  </a:lnTo>
                  <a:lnTo>
                    <a:pt x="965" y="9404"/>
                  </a:lnTo>
                  <a:lnTo>
                    <a:pt x="1285" y="9397"/>
                  </a:lnTo>
                  <a:lnTo>
                    <a:pt x="1937" y="9397"/>
                  </a:lnTo>
                  <a:lnTo>
                    <a:pt x="2588" y="9418"/>
                  </a:lnTo>
                  <a:lnTo>
                    <a:pt x="3239" y="9446"/>
                  </a:lnTo>
                  <a:lnTo>
                    <a:pt x="3891" y="9487"/>
                  </a:lnTo>
                  <a:lnTo>
                    <a:pt x="4530" y="9543"/>
                  </a:lnTo>
                  <a:lnTo>
                    <a:pt x="5170" y="9599"/>
                  </a:lnTo>
                  <a:lnTo>
                    <a:pt x="5170" y="9599"/>
                  </a:lnTo>
                  <a:lnTo>
                    <a:pt x="5158" y="8528"/>
                  </a:lnTo>
                  <a:lnTo>
                    <a:pt x="5158" y="7451"/>
                  </a:lnTo>
                  <a:lnTo>
                    <a:pt x="5164" y="6916"/>
                  </a:lnTo>
                  <a:lnTo>
                    <a:pt x="5170" y="6381"/>
                  </a:lnTo>
                  <a:lnTo>
                    <a:pt x="5188" y="5846"/>
                  </a:lnTo>
                  <a:lnTo>
                    <a:pt x="5205" y="5310"/>
                  </a:lnTo>
                  <a:lnTo>
                    <a:pt x="5223" y="4782"/>
                  </a:lnTo>
                  <a:lnTo>
                    <a:pt x="5247" y="4247"/>
                  </a:lnTo>
                  <a:lnTo>
                    <a:pt x="5276" y="3719"/>
                  </a:lnTo>
                  <a:lnTo>
                    <a:pt x="5306" y="3184"/>
                  </a:lnTo>
                  <a:lnTo>
                    <a:pt x="5342" y="2655"/>
                  </a:lnTo>
                  <a:lnTo>
                    <a:pt x="5383" y="2127"/>
                  </a:lnTo>
                  <a:lnTo>
                    <a:pt x="5430" y="1599"/>
                  </a:lnTo>
                  <a:lnTo>
                    <a:pt x="5478" y="1071"/>
                  </a:lnTo>
                  <a:lnTo>
                    <a:pt x="4844" y="960"/>
                  </a:lnTo>
                  <a:lnTo>
                    <a:pt x="4210" y="834"/>
                  </a:lnTo>
                  <a:lnTo>
                    <a:pt x="3577" y="716"/>
                  </a:lnTo>
                  <a:lnTo>
                    <a:pt x="2943" y="584"/>
                  </a:lnTo>
                  <a:lnTo>
                    <a:pt x="2316" y="445"/>
                  </a:lnTo>
                  <a:lnTo>
                    <a:pt x="1682" y="306"/>
                  </a:lnTo>
                  <a:lnTo>
                    <a:pt x="1054" y="153"/>
                  </a:lnTo>
                  <a:lnTo>
                    <a:pt x="426"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0" name="Google Shape;1080;p41"/>
            <p:cNvSpPr/>
            <p:nvPr/>
          </p:nvSpPr>
          <p:spPr>
            <a:xfrm>
              <a:off x="2259375" y="-1443500"/>
              <a:ext cx="149550" cy="278025"/>
            </a:xfrm>
            <a:custGeom>
              <a:avLst/>
              <a:gdLst/>
              <a:ahLst/>
              <a:cxnLst/>
              <a:rect l="l" t="t" r="r" b="b"/>
              <a:pathLst>
                <a:path w="5982" h="11121" extrusionOk="0">
                  <a:moveTo>
                    <a:pt x="5182" y="0"/>
                  </a:moveTo>
                  <a:lnTo>
                    <a:pt x="4548" y="63"/>
                  </a:lnTo>
                  <a:lnTo>
                    <a:pt x="3903" y="112"/>
                  </a:lnTo>
                  <a:lnTo>
                    <a:pt x="3251" y="160"/>
                  </a:lnTo>
                  <a:lnTo>
                    <a:pt x="2600" y="195"/>
                  </a:lnTo>
                  <a:lnTo>
                    <a:pt x="1948" y="209"/>
                  </a:lnTo>
                  <a:lnTo>
                    <a:pt x="1623" y="216"/>
                  </a:lnTo>
                  <a:lnTo>
                    <a:pt x="1297" y="216"/>
                  </a:lnTo>
                  <a:lnTo>
                    <a:pt x="971" y="209"/>
                  </a:lnTo>
                  <a:lnTo>
                    <a:pt x="646" y="202"/>
                  </a:lnTo>
                  <a:lnTo>
                    <a:pt x="320" y="188"/>
                  </a:lnTo>
                  <a:lnTo>
                    <a:pt x="0" y="167"/>
                  </a:lnTo>
                  <a:lnTo>
                    <a:pt x="0" y="167"/>
                  </a:lnTo>
                  <a:lnTo>
                    <a:pt x="24" y="1543"/>
                  </a:lnTo>
                  <a:lnTo>
                    <a:pt x="65" y="2920"/>
                  </a:lnTo>
                  <a:lnTo>
                    <a:pt x="113" y="4296"/>
                  </a:lnTo>
                  <a:lnTo>
                    <a:pt x="178" y="5665"/>
                  </a:lnTo>
                  <a:lnTo>
                    <a:pt x="255" y="7041"/>
                  </a:lnTo>
                  <a:lnTo>
                    <a:pt x="338" y="8403"/>
                  </a:lnTo>
                  <a:lnTo>
                    <a:pt x="432" y="9766"/>
                  </a:lnTo>
                  <a:lnTo>
                    <a:pt x="539" y="11121"/>
                  </a:lnTo>
                  <a:lnTo>
                    <a:pt x="592" y="11072"/>
                  </a:lnTo>
                  <a:lnTo>
                    <a:pt x="651" y="11024"/>
                  </a:lnTo>
                  <a:lnTo>
                    <a:pt x="717" y="10982"/>
                  </a:lnTo>
                  <a:lnTo>
                    <a:pt x="800" y="10940"/>
                  </a:lnTo>
                  <a:lnTo>
                    <a:pt x="1344" y="10766"/>
                  </a:lnTo>
                  <a:lnTo>
                    <a:pt x="1895" y="10579"/>
                  </a:lnTo>
                  <a:lnTo>
                    <a:pt x="2985" y="10190"/>
                  </a:lnTo>
                  <a:lnTo>
                    <a:pt x="3038" y="10176"/>
                  </a:lnTo>
                  <a:lnTo>
                    <a:pt x="3091" y="10162"/>
                  </a:lnTo>
                  <a:lnTo>
                    <a:pt x="3186" y="10162"/>
                  </a:lnTo>
                  <a:lnTo>
                    <a:pt x="3227" y="10169"/>
                  </a:lnTo>
                  <a:lnTo>
                    <a:pt x="3269" y="10183"/>
                  </a:lnTo>
                  <a:lnTo>
                    <a:pt x="3310" y="10197"/>
                  </a:lnTo>
                  <a:lnTo>
                    <a:pt x="3340" y="10217"/>
                  </a:lnTo>
                  <a:lnTo>
                    <a:pt x="3660" y="10155"/>
                  </a:lnTo>
                  <a:lnTo>
                    <a:pt x="3980" y="10106"/>
                  </a:lnTo>
                  <a:lnTo>
                    <a:pt x="4139" y="10092"/>
                  </a:lnTo>
                  <a:lnTo>
                    <a:pt x="4299" y="10078"/>
                  </a:lnTo>
                  <a:lnTo>
                    <a:pt x="4459" y="10071"/>
                  </a:lnTo>
                  <a:lnTo>
                    <a:pt x="4613" y="10064"/>
                  </a:lnTo>
                  <a:lnTo>
                    <a:pt x="5300" y="9891"/>
                  </a:lnTo>
                  <a:lnTo>
                    <a:pt x="5981" y="9717"/>
                  </a:lnTo>
                  <a:lnTo>
                    <a:pt x="5833" y="8501"/>
                  </a:lnTo>
                  <a:lnTo>
                    <a:pt x="5697" y="7284"/>
                  </a:lnTo>
                  <a:lnTo>
                    <a:pt x="5572" y="6068"/>
                  </a:lnTo>
                  <a:lnTo>
                    <a:pt x="5466" y="4852"/>
                  </a:lnTo>
                  <a:lnTo>
                    <a:pt x="5419" y="4247"/>
                  </a:lnTo>
                  <a:lnTo>
                    <a:pt x="5371" y="3642"/>
                  </a:lnTo>
                  <a:lnTo>
                    <a:pt x="5330" y="3031"/>
                  </a:lnTo>
                  <a:lnTo>
                    <a:pt x="5294" y="2426"/>
                  </a:lnTo>
                  <a:lnTo>
                    <a:pt x="5259" y="1821"/>
                  </a:lnTo>
                  <a:lnTo>
                    <a:pt x="5229" y="1210"/>
                  </a:lnTo>
                  <a:lnTo>
                    <a:pt x="5205" y="605"/>
                  </a:lnTo>
                  <a:lnTo>
                    <a:pt x="5182"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1" name="Google Shape;1081;p41"/>
            <p:cNvSpPr/>
            <p:nvPr/>
          </p:nvSpPr>
          <p:spPr>
            <a:xfrm>
              <a:off x="2275500" y="-1160975"/>
              <a:ext cx="173525" cy="240500"/>
            </a:xfrm>
            <a:custGeom>
              <a:avLst/>
              <a:gdLst/>
              <a:ahLst/>
              <a:cxnLst/>
              <a:rect l="l" t="t" r="r" b="b"/>
              <a:pathLst>
                <a:path w="6941" h="9620" extrusionOk="0">
                  <a:moveTo>
                    <a:pt x="5537" y="1"/>
                  </a:moveTo>
                  <a:lnTo>
                    <a:pt x="5058" y="8"/>
                  </a:lnTo>
                  <a:lnTo>
                    <a:pt x="4821" y="21"/>
                  </a:lnTo>
                  <a:lnTo>
                    <a:pt x="4590" y="35"/>
                  </a:lnTo>
                  <a:lnTo>
                    <a:pt x="4359" y="49"/>
                  </a:lnTo>
                  <a:lnTo>
                    <a:pt x="4134" y="77"/>
                  </a:lnTo>
                  <a:lnTo>
                    <a:pt x="3909" y="105"/>
                  </a:lnTo>
                  <a:lnTo>
                    <a:pt x="3690" y="140"/>
                  </a:lnTo>
                  <a:lnTo>
                    <a:pt x="3690" y="216"/>
                  </a:lnTo>
                  <a:lnTo>
                    <a:pt x="3690" y="293"/>
                  </a:lnTo>
                  <a:lnTo>
                    <a:pt x="3684" y="376"/>
                  </a:lnTo>
                  <a:lnTo>
                    <a:pt x="3672" y="452"/>
                  </a:lnTo>
                  <a:lnTo>
                    <a:pt x="3654" y="522"/>
                  </a:lnTo>
                  <a:lnTo>
                    <a:pt x="3631" y="598"/>
                  </a:lnTo>
                  <a:lnTo>
                    <a:pt x="3601" y="668"/>
                  </a:lnTo>
                  <a:lnTo>
                    <a:pt x="3565" y="730"/>
                  </a:lnTo>
                  <a:lnTo>
                    <a:pt x="3530" y="793"/>
                  </a:lnTo>
                  <a:lnTo>
                    <a:pt x="3483" y="842"/>
                  </a:lnTo>
                  <a:lnTo>
                    <a:pt x="3435" y="890"/>
                  </a:lnTo>
                  <a:lnTo>
                    <a:pt x="3376" y="932"/>
                  </a:lnTo>
                  <a:lnTo>
                    <a:pt x="3317" y="960"/>
                  </a:lnTo>
                  <a:lnTo>
                    <a:pt x="3252" y="981"/>
                  </a:lnTo>
                  <a:lnTo>
                    <a:pt x="3186" y="988"/>
                  </a:lnTo>
                  <a:lnTo>
                    <a:pt x="3110" y="988"/>
                  </a:lnTo>
                  <a:lnTo>
                    <a:pt x="2357" y="897"/>
                  </a:lnTo>
                  <a:lnTo>
                    <a:pt x="1984" y="855"/>
                  </a:lnTo>
                  <a:lnTo>
                    <a:pt x="1617" y="821"/>
                  </a:lnTo>
                  <a:lnTo>
                    <a:pt x="1534" y="807"/>
                  </a:lnTo>
                  <a:lnTo>
                    <a:pt x="1463" y="786"/>
                  </a:lnTo>
                  <a:lnTo>
                    <a:pt x="1398" y="751"/>
                  </a:lnTo>
                  <a:lnTo>
                    <a:pt x="1333" y="710"/>
                  </a:lnTo>
                  <a:lnTo>
                    <a:pt x="1120" y="793"/>
                  </a:lnTo>
                  <a:lnTo>
                    <a:pt x="907" y="862"/>
                  </a:lnTo>
                  <a:lnTo>
                    <a:pt x="687" y="939"/>
                  </a:lnTo>
                  <a:lnTo>
                    <a:pt x="474" y="1015"/>
                  </a:lnTo>
                  <a:lnTo>
                    <a:pt x="403" y="1036"/>
                  </a:lnTo>
                  <a:lnTo>
                    <a:pt x="332" y="1050"/>
                  </a:lnTo>
                  <a:lnTo>
                    <a:pt x="267" y="1050"/>
                  </a:lnTo>
                  <a:lnTo>
                    <a:pt x="208" y="1043"/>
                  </a:lnTo>
                  <a:lnTo>
                    <a:pt x="149" y="1029"/>
                  </a:lnTo>
                  <a:lnTo>
                    <a:pt x="95" y="1008"/>
                  </a:lnTo>
                  <a:lnTo>
                    <a:pt x="42" y="974"/>
                  </a:lnTo>
                  <a:lnTo>
                    <a:pt x="1" y="939"/>
                  </a:lnTo>
                  <a:lnTo>
                    <a:pt x="95" y="2044"/>
                  </a:lnTo>
                  <a:lnTo>
                    <a:pt x="202" y="3149"/>
                  </a:lnTo>
                  <a:lnTo>
                    <a:pt x="314" y="4247"/>
                  </a:lnTo>
                  <a:lnTo>
                    <a:pt x="433" y="5331"/>
                  </a:lnTo>
                  <a:lnTo>
                    <a:pt x="551" y="6416"/>
                  </a:lnTo>
                  <a:lnTo>
                    <a:pt x="682" y="7493"/>
                  </a:lnTo>
                  <a:lnTo>
                    <a:pt x="812" y="8556"/>
                  </a:lnTo>
                  <a:lnTo>
                    <a:pt x="948" y="9620"/>
                  </a:lnTo>
                  <a:lnTo>
                    <a:pt x="1007" y="9571"/>
                  </a:lnTo>
                  <a:lnTo>
                    <a:pt x="1037" y="9557"/>
                  </a:lnTo>
                  <a:lnTo>
                    <a:pt x="1066" y="9543"/>
                  </a:lnTo>
                  <a:lnTo>
                    <a:pt x="1416" y="9411"/>
                  </a:lnTo>
                  <a:lnTo>
                    <a:pt x="1771" y="9293"/>
                  </a:lnTo>
                  <a:lnTo>
                    <a:pt x="2126" y="9182"/>
                  </a:lnTo>
                  <a:lnTo>
                    <a:pt x="2488" y="9071"/>
                  </a:lnTo>
                  <a:lnTo>
                    <a:pt x="2855" y="8973"/>
                  </a:lnTo>
                  <a:lnTo>
                    <a:pt x="3222" y="8883"/>
                  </a:lnTo>
                  <a:lnTo>
                    <a:pt x="3595" y="8793"/>
                  </a:lnTo>
                  <a:lnTo>
                    <a:pt x="3962" y="8709"/>
                  </a:lnTo>
                  <a:lnTo>
                    <a:pt x="4708" y="8556"/>
                  </a:lnTo>
                  <a:lnTo>
                    <a:pt x="5460" y="8417"/>
                  </a:lnTo>
                  <a:lnTo>
                    <a:pt x="6941" y="8153"/>
                  </a:lnTo>
                  <a:lnTo>
                    <a:pt x="6740" y="7145"/>
                  </a:lnTo>
                  <a:lnTo>
                    <a:pt x="6544" y="6131"/>
                  </a:lnTo>
                  <a:lnTo>
                    <a:pt x="6355" y="5116"/>
                  </a:lnTo>
                  <a:lnTo>
                    <a:pt x="6177" y="4094"/>
                  </a:lnTo>
                  <a:lnTo>
                    <a:pt x="6005" y="3073"/>
                  </a:lnTo>
                  <a:lnTo>
                    <a:pt x="5845" y="2051"/>
                  </a:lnTo>
                  <a:lnTo>
                    <a:pt x="5685" y="1029"/>
                  </a:lnTo>
                  <a:lnTo>
                    <a:pt x="5537"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2" name="Google Shape;1082;p41"/>
            <p:cNvSpPr/>
            <p:nvPr/>
          </p:nvSpPr>
          <p:spPr>
            <a:xfrm>
              <a:off x="2303050" y="-931450"/>
              <a:ext cx="184625" cy="229050"/>
            </a:xfrm>
            <a:custGeom>
              <a:avLst/>
              <a:gdLst/>
              <a:ahLst/>
              <a:cxnLst/>
              <a:rect l="l" t="t" r="r" b="b"/>
              <a:pathLst>
                <a:path w="7385" h="9162" extrusionOk="0">
                  <a:moveTo>
                    <a:pt x="6058" y="1"/>
                  </a:moveTo>
                  <a:lnTo>
                    <a:pt x="4589" y="480"/>
                  </a:lnTo>
                  <a:lnTo>
                    <a:pt x="3843" y="710"/>
                  </a:lnTo>
                  <a:lnTo>
                    <a:pt x="3097" y="932"/>
                  </a:lnTo>
                  <a:lnTo>
                    <a:pt x="2718" y="1036"/>
                  </a:lnTo>
                  <a:lnTo>
                    <a:pt x="2345" y="1141"/>
                  </a:lnTo>
                  <a:lnTo>
                    <a:pt x="1972" y="1231"/>
                  </a:lnTo>
                  <a:lnTo>
                    <a:pt x="1599" y="1321"/>
                  </a:lnTo>
                  <a:lnTo>
                    <a:pt x="1220" y="1405"/>
                  </a:lnTo>
                  <a:lnTo>
                    <a:pt x="847" y="1474"/>
                  </a:lnTo>
                  <a:lnTo>
                    <a:pt x="474" y="1544"/>
                  </a:lnTo>
                  <a:lnTo>
                    <a:pt x="107" y="1599"/>
                  </a:lnTo>
                  <a:lnTo>
                    <a:pt x="77" y="1606"/>
                  </a:lnTo>
                  <a:lnTo>
                    <a:pt x="53" y="1606"/>
                  </a:lnTo>
                  <a:lnTo>
                    <a:pt x="0" y="1599"/>
                  </a:lnTo>
                  <a:lnTo>
                    <a:pt x="0" y="1599"/>
                  </a:lnTo>
                  <a:lnTo>
                    <a:pt x="136" y="2579"/>
                  </a:lnTo>
                  <a:lnTo>
                    <a:pt x="278" y="3552"/>
                  </a:lnTo>
                  <a:lnTo>
                    <a:pt x="420" y="4519"/>
                  </a:lnTo>
                  <a:lnTo>
                    <a:pt x="569" y="5471"/>
                  </a:lnTo>
                  <a:lnTo>
                    <a:pt x="859" y="7340"/>
                  </a:lnTo>
                  <a:lnTo>
                    <a:pt x="1161" y="9161"/>
                  </a:lnTo>
                  <a:lnTo>
                    <a:pt x="1919" y="8703"/>
                  </a:lnTo>
                  <a:lnTo>
                    <a:pt x="2689" y="8258"/>
                  </a:lnTo>
                  <a:lnTo>
                    <a:pt x="3464" y="7820"/>
                  </a:lnTo>
                  <a:lnTo>
                    <a:pt x="4240" y="7396"/>
                  </a:lnTo>
                  <a:lnTo>
                    <a:pt x="5022" y="6972"/>
                  </a:lnTo>
                  <a:lnTo>
                    <a:pt x="5809" y="6562"/>
                  </a:lnTo>
                  <a:lnTo>
                    <a:pt x="7384" y="5735"/>
                  </a:lnTo>
                  <a:lnTo>
                    <a:pt x="7207" y="5026"/>
                  </a:lnTo>
                  <a:lnTo>
                    <a:pt x="7029" y="4310"/>
                  </a:lnTo>
                  <a:lnTo>
                    <a:pt x="6863" y="3601"/>
                  </a:lnTo>
                  <a:lnTo>
                    <a:pt x="6698" y="2885"/>
                  </a:lnTo>
                  <a:lnTo>
                    <a:pt x="6372" y="1447"/>
                  </a:lnTo>
                  <a:lnTo>
                    <a:pt x="6058"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3" name="Google Shape;1083;p41"/>
            <p:cNvSpPr/>
            <p:nvPr/>
          </p:nvSpPr>
          <p:spPr>
            <a:xfrm>
              <a:off x="2273875" y="-2044875"/>
              <a:ext cx="186400" cy="329825"/>
            </a:xfrm>
            <a:custGeom>
              <a:avLst/>
              <a:gdLst/>
              <a:ahLst/>
              <a:cxnLst/>
              <a:rect l="l" t="t" r="r" b="b"/>
              <a:pathLst>
                <a:path w="7456" h="13193" extrusionOk="0">
                  <a:moveTo>
                    <a:pt x="2405" y="1"/>
                  </a:moveTo>
                  <a:lnTo>
                    <a:pt x="2191" y="689"/>
                  </a:lnTo>
                  <a:lnTo>
                    <a:pt x="1984" y="1384"/>
                  </a:lnTo>
                  <a:lnTo>
                    <a:pt x="1789" y="2079"/>
                  </a:lnTo>
                  <a:lnTo>
                    <a:pt x="1605" y="2788"/>
                  </a:lnTo>
                  <a:lnTo>
                    <a:pt x="1428" y="3504"/>
                  </a:lnTo>
                  <a:lnTo>
                    <a:pt x="1256" y="4226"/>
                  </a:lnTo>
                  <a:lnTo>
                    <a:pt x="1096" y="4956"/>
                  </a:lnTo>
                  <a:lnTo>
                    <a:pt x="942" y="5686"/>
                  </a:lnTo>
                  <a:lnTo>
                    <a:pt x="794" y="6430"/>
                  </a:lnTo>
                  <a:lnTo>
                    <a:pt x="658" y="7173"/>
                  </a:lnTo>
                  <a:lnTo>
                    <a:pt x="527" y="7924"/>
                  </a:lnTo>
                  <a:lnTo>
                    <a:pt x="409" y="8682"/>
                  </a:lnTo>
                  <a:lnTo>
                    <a:pt x="291" y="9446"/>
                  </a:lnTo>
                  <a:lnTo>
                    <a:pt x="190" y="10211"/>
                  </a:lnTo>
                  <a:lnTo>
                    <a:pt x="89" y="10982"/>
                  </a:lnTo>
                  <a:lnTo>
                    <a:pt x="0" y="11761"/>
                  </a:lnTo>
                  <a:lnTo>
                    <a:pt x="634" y="11920"/>
                  </a:lnTo>
                  <a:lnTo>
                    <a:pt x="1268" y="12087"/>
                  </a:lnTo>
                  <a:lnTo>
                    <a:pt x="1895" y="12254"/>
                  </a:lnTo>
                  <a:lnTo>
                    <a:pt x="2529" y="12435"/>
                  </a:lnTo>
                  <a:lnTo>
                    <a:pt x="3157" y="12615"/>
                  </a:lnTo>
                  <a:lnTo>
                    <a:pt x="3784" y="12803"/>
                  </a:lnTo>
                  <a:lnTo>
                    <a:pt x="4412" y="12998"/>
                  </a:lnTo>
                  <a:lnTo>
                    <a:pt x="5040" y="13192"/>
                  </a:lnTo>
                  <a:lnTo>
                    <a:pt x="5117" y="12650"/>
                  </a:lnTo>
                  <a:lnTo>
                    <a:pt x="5206" y="12101"/>
                  </a:lnTo>
                  <a:lnTo>
                    <a:pt x="5300" y="11545"/>
                  </a:lnTo>
                  <a:lnTo>
                    <a:pt x="5407" y="10989"/>
                  </a:lnTo>
                  <a:lnTo>
                    <a:pt x="5525" y="10419"/>
                  </a:lnTo>
                  <a:lnTo>
                    <a:pt x="5650" y="9856"/>
                  </a:lnTo>
                  <a:lnTo>
                    <a:pt x="5786" y="9279"/>
                  </a:lnTo>
                  <a:lnTo>
                    <a:pt x="5934" y="8709"/>
                  </a:lnTo>
                  <a:lnTo>
                    <a:pt x="6088" y="8132"/>
                  </a:lnTo>
                  <a:lnTo>
                    <a:pt x="6254" y="7556"/>
                  </a:lnTo>
                  <a:lnTo>
                    <a:pt x="6431" y="6986"/>
                  </a:lnTo>
                  <a:lnTo>
                    <a:pt x="6615" y="6409"/>
                  </a:lnTo>
                  <a:lnTo>
                    <a:pt x="6810" y="5839"/>
                  </a:lnTo>
                  <a:lnTo>
                    <a:pt x="7018" y="5269"/>
                  </a:lnTo>
                  <a:lnTo>
                    <a:pt x="7231" y="4699"/>
                  </a:lnTo>
                  <a:lnTo>
                    <a:pt x="7456" y="4136"/>
                  </a:lnTo>
                  <a:lnTo>
                    <a:pt x="6810" y="3650"/>
                  </a:lnTo>
                  <a:lnTo>
                    <a:pt x="6159" y="3163"/>
                  </a:lnTo>
                  <a:lnTo>
                    <a:pt x="5520" y="2663"/>
                  </a:lnTo>
                  <a:lnTo>
                    <a:pt x="4874" y="2155"/>
                  </a:lnTo>
                  <a:lnTo>
                    <a:pt x="4240" y="1634"/>
                  </a:lnTo>
                  <a:lnTo>
                    <a:pt x="3927" y="1370"/>
                  </a:lnTo>
                  <a:lnTo>
                    <a:pt x="3619" y="1106"/>
                  </a:lnTo>
                  <a:lnTo>
                    <a:pt x="3311" y="835"/>
                  </a:lnTo>
                  <a:lnTo>
                    <a:pt x="3003" y="557"/>
                  </a:lnTo>
                  <a:lnTo>
                    <a:pt x="2701" y="286"/>
                  </a:lnTo>
                  <a:lnTo>
                    <a:pt x="240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4" name="Google Shape;1084;p41"/>
            <p:cNvSpPr/>
            <p:nvPr/>
          </p:nvSpPr>
          <p:spPr>
            <a:xfrm>
              <a:off x="2337525" y="-760300"/>
              <a:ext cx="192775" cy="262750"/>
            </a:xfrm>
            <a:custGeom>
              <a:avLst/>
              <a:gdLst/>
              <a:ahLst/>
              <a:cxnLst/>
              <a:rect l="l" t="t" r="r" b="b"/>
              <a:pathLst>
                <a:path w="7711" h="10510" extrusionOk="0">
                  <a:moveTo>
                    <a:pt x="6272" y="1"/>
                  </a:moveTo>
                  <a:lnTo>
                    <a:pt x="4786" y="932"/>
                  </a:lnTo>
                  <a:lnTo>
                    <a:pt x="4039" y="1398"/>
                  </a:lnTo>
                  <a:lnTo>
                    <a:pt x="3293" y="1857"/>
                  </a:lnTo>
                  <a:lnTo>
                    <a:pt x="2547" y="2308"/>
                  </a:lnTo>
                  <a:lnTo>
                    <a:pt x="1789" y="2746"/>
                  </a:lnTo>
                  <a:lnTo>
                    <a:pt x="1031" y="3177"/>
                  </a:lnTo>
                  <a:lnTo>
                    <a:pt x="652" y="3393"/>
                  </a:lnTo>
                  <a:lnTo>
                    <a:pt x="267" y="3594"/>
                  </a:lnTo>
                  <a:lnTo>
                    <a:pt x="202" y="3622"/>
                  </a:lnTo>
                  <a:lnTo>
                    <a:pt x="131" y="3643"/>
                  </a:lnTo>
                  <a:lnTo>
                    <a:pt x="66" y="3650"/>
                  </a:lnTo>
                  <a:lnTo>
                    <a:pt x="1" y="3657"/>
                  </a:lnTo>
                  <a:lnTo>
                    <a:pt x="321" y="5485"/>
                  </a:lnTo>
                  <a:lnTo>
                    <a:pt x="629" y="7250"/>
                  </a:lnTo>
                  <a:lnTo>
                    <a:pt x="729" y="7257"/>
                  </a:lnTo>
                  <a:lnTo>
                    <a:pt x="836" y="7278"/>
                  </a:lnTo>
                  <a:lnTo>
                    <a:pt x="936" y="7306"/>
                  </a:lnTo>
                  <a:lnTo>
                    <a:pt x="1031" y="7354"/>
                  </a:lnTo>
                  <a:lnTo>
                    <a:pt x="1126" y="7403"/>
                  </a:lnTo>
                  <a:lnTo>
                    <a:pt x="1215" y="7472"/>
                  </a:lnTo>
                  <a:lnTo>
                    <a:pt x="1292" y="7542"/>
                  </a:lnTo>
                  <a:lnTo>
                    <a:pt x="1369" y="7625"/>
                  </a:lnTo>
                  <a:lnTo>
                    <a:pt x="1434" y="7723"/>
                  </a:lnTo>
                  <a:lnTo>
                    <a:pt x="1487" y="7827"/>
                  </a:lnTo>
                  <a:lnTo>
                    <a:pt x="1535" y="7938"/>
                  </a:lnTo>
                  <a:lnTo>
                    <a:pt x="1570" y="8056"/>
                  </a:lnTo>
                  <a:lnTo>
                    <a:pt x="1582" y="8119"/>
                  </a:lnTo>
                  <a:lnTo>
                    <a:pt x="1588" y="8188"/>
                  </a:lnTo>
                  <a:lnTo>
                    <a:pt x="1594" y="8251"/>
                  </a:lnTo>
                  <a:lnTo>
                    <a:pt x="1600" y="8320"/>
                  </a:lnTo>
                  <a:lnTo>
                    <a:pt x="1594" y="8397"/>
                  </a:lnTo>
                  <a:lnTo>
                    <a:pt x="1588" y="8466"/>
                  </a:lnTo>
                  <a:lnTo>
                    <a:pt x="1582" y="8543"/>
                  </a:lnTo>
                  <a:lnTo>
                    <a:pt x="1564" y="8619"/>
                  </a:lnTo>
                  <a:lnTo>
                    <a:pt x="1179" y="10510"/>
                  </a:lnTo>
                  <a:lnTo>
                    <a:pt x="1345" y="10287"/>
                  </a:lnTo>
                  <a:lnTo>
                    <a:pt x="1517" y="10072"/>
                  </a:lnTo>
                  <a:lnTo>
                    <a:pt x="1689" y="9856"/>
                  </a:lnTo>
                  <a:lnTo>
                    <a:pt x="1860" y="9648"/>
                  </a:lnTo>
                  <a:lnTo>
                    <a:pt x="2038" y="9446"/>
                  </a:lnTo>
                  <a:lnTo>
                    <a:pt x="2216" y="9238"/>
                  </a:lnTo>
                  <a:lnTo>
                    <a:pt x="2399" y="9043"/>
                  </a:lnTo>
                  <a:lnTo>
                    <a:pt x="2589" y="8849"/>
                  </a:lnTo>
                  <a:lnTo>
                    <a:pt x="2772" y="8654"/>
                  </a:lnTo>
                  <a:lnTo>
                    <a:pt x="2968" y="8466"/>
                  </a:lnTo>
                  <a:lnTo>
                    <a:pt x="3157" y="8279"/>
                  </a:lnTo>
                  <a:lnTo>
                    <a:pt x="3353" y="8098"/>
                  </a:lnTo>
                  <a:lnTo>
                    <a:pt x="3554" y="7917"/>
                  </a:lnTo>
                  <a:lnTo>
                    <a:pt x="3755" y="7743"/>
                  </a:lnTo>
                  <a:lnTo>
                    <a:pt x="3957" y="7577"/>
                  </a:lnTo>
                  <a:lnTo>
                    <a:pt x="4164" y="7410"/>
                  </a:lnTo>
                  <a:lnTo>
                    <a:pt x="4371" y="7243"/>
                  </a:lnTo>
                  <a:lnTo>
                    <a:pt x="4578" y="7090"/>
                  </a:lnTo>
                  <a:lnTo>
                    <a:pt x="4792" y="6930"/>
                  </a:lnTo>
                  <a:lnTo>
                    <a:pt x="5005" y="6777"/>
                  </a:lnTo>
                  <a:lnTo>
                    <a:pt x="5224" y="6631"/>
                  </a:lnTo>
                  <a:lnTo>
                    <a:pt x="5437" y="6492"/>
                  </a:lnTo>
                  <a:lnTo>
                    <a:pt x="5656" y="6353"/>
                  </a:lnTo>
                  <a:lnTo>
                    <a:pt x="5881" y="6214"/>
                  </a:lnTo>
                  <a:lnTo>
                    <a:pt x="6106" y="6082"/>
                  </a:lnTo>
                  <a:lnTo>
                    <a:pt x="6331" y="5957"/>
                  </a:lnTo>
                  <a:lnTo>
                    <a:pt x="6556" y="5832"/>
                  </a:lnTo>
                  <a:lnTo>
                    <a:pt x="6787" y="5714"/>
                  </a:lnTo>
                  <a:lnTo>
                    <a:pt x="7012" y="5603"/>
                  </a:lnTo>
                  <a:lnTo>
                    <a:pt x="7243" y="5492"/>
                  </a:lnTo>
                  <a:lnTo>
                    <a:pt x="7480" y="5387"/>
                  </a:lnTo>
                  <a:lnTo>
                    <a:pt x="7711" y="5283"/>
                  </a:lnTo>
                  <a:lnTo>
                    <a:pt x="7344" y="3983"/>
                  </a:lnTo>
                  <a:lnTo>
                    <a:pt x="6977" y="2670"/>
                  </a:lnTo>
                  <a:lnTo>
                    <a:pt x="6621" y="1342"/>
                  </a:lnTo>
                  <a:lnTo>
                    <a:pt x="627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5" name="Google Shape;1085;p41"/>
            <p:cNvSpPr/>
            <p:nvPr/>
          </p:nvSpPr>
          <p:spPr>
            <a:xfrm>
              <a:off x="2347150" y="-2283275"/>
              <a:ext cx="208925" cy="312450"/>
            </a:xfrm>
            <a:custGeom>
              <a:avLst/>
              <a:gdLst/>
              <a:ahLst/>
              <a:cxnLst/>
              <a:rect l="l" t="t" r="r" b="b"/>
              <a:pathLst>
                <a:path w="8357" h="12498" extrusionOk="0">
                  <a:moveTo>
                    <a:pt x="4063" y="1"/>
                  </a:moveTo>
                  <a:lnTo>
                    <a:pt x="3755" y="446"/>
                  </a:lnTo>
                  <a:lnTo>
                    <a:pt x="3453" y="898"/>
                  </a:lnTo>
                  <a:lnTo>
                    <a:pt x="3163" y="1356"/>
                  </a:lnTo>
                  <a:lnTo>
                    <a:pt x="2873" y="1829"/>
                  </a:lnTo>
                  <a:lnTo>
                    <a:pt x="2594" y="2301"/>
                  </a:lnTo>
                  <a:lnTo>
                    <a:pt x="2328" y="2781"/>
                  </a:lnTo>
                  <a:lnTo>
                    <a:pt x="2061" y="3275"/>
                  </a:lnTo>
                  <a:lnTo>
                    <a:pt x="1807" y="3768"/>
                  </a:lnTo>
                  <a:lnTo>
                    <a:pt x="1552" y="4275"/>
                  </a:lnTo>
                  <a:lnTo>
                    <a:pt x="1309" y="4783"/>
                  </a:lnTo>
                  <a:lnTo>
                    <a:pt x="1073" y="5304"/>
                  </a:lnTo>
                  <a:lnTo>
                    <a:pt x="848" y="5825"/>
                  </a:lnTo>
                  <a:lnTo>
                    <a:pt x="623" y="6353"/>
                  </a:lnTo>
                  <a:lnTo>
                    <a:pt x="409" y="6889"/>
                  </a:lnTo>
                  <a:lnTo>
                    <a:pt x="202" y="7438"/>
                  </a:lnTo>
                  <a:lnTo>
                    <a:pt x="1" y="7980"/>
                  </a:lnTo>
                  <a:lnTo>
                    <a:pt x="326" y="8230"/>
                  </a:lnTo>
                  <a:lnTo>
                    <a:pt x="658" y="8487"/>
                  </a:lnTo>
                  <a:lnTo>
                    <a:pt x="978" y="8751"/>
                  </a:lnTo>
                  <a:lnTo>
                    <a:pt x="1304" y="9015"/>
                  </a:lnTo>
                  <a:lnTo>
                    <a:pt x="1623" y="9286"/>
                  </a:lnTo>
                  <a:lnTo>
                    <a:pt x="1943" y="9564"/>
                  </a:lnTo>
                  <a:lnTo>
                    <a:pt x="2263" y="9849"/>
                  </a:lnTo>
                  <a:lnTo>
                    <a:pt x="2577" y="10134"/>
                  </a:lnTo>
                  <a:lnTo>
                    <a:pt x="3204" y="10711"/>
                  </a:lnTo>
                  <a:lnTo>
                    <a:pt x="3826" y="11302"/>
                  </a:lnTo>
                  <a:lnTo>
                    <a:pt x="4442" y="11893"/>
                  </a:lnTo>
                  <a:lnTo>
                    <a:pt x="5052" y="12497"/>
                  </a:lnTo>
                  <a:lnTo>
                    <a:pt x="5224" y="12122"/>
                  </a:lnTo>
                  <a:lnTo>
                    <a:pt x="5401" y="11754"/>
                  </a:lnTo>
                  <a:lnTo>
                    <a:pt x="5585" y="11392"/>
                  </a:lnTo>
                  <a:lnTo>
                    <a:pt x="5774" y="11031"/>
                  </a:lnTo>
                  <a:lnTo>
                    <a:pt x="5964" y="10677"/>
                  </a:lnTo>
                  <a:lnTo>
                    <a:pt x="6159" y="10322"/>
                  </a:lnTo>
                  <a:lnTo>
                    <a:pt x="6361" y="9975"/>
                  </a:lnTo>
                  <a:lnTo>
                    <a:pt x="6562" y="9634"/>
                  </a:lnTo>
                  <a:lnTo>
                    <a:pt x="6775" y="9300"/>
                  </a:lnTo>
                  <a:lnTo>
                    <a:pt x="6988" y="8967"/>
                  </a:lnTo>
                  <a:lnTo>
                    <a:pt x="7202" y="8640"/>
                  </a:lnTo>
                  <a:lnTo>
                    <a:pt x="7427" y="8320"/>
                  </a:lnTo>
                  <a:lnTo>
                    <a:pt x="7652" y="8001"/>
                  </a:lnTo>
                  <a:lnTo>
                    <a:pt x="7883" y="7695"/>
                  </a:lnTo>
                  <a:lnTo>
                    <a:pt x="8119" y="7389"/>
                  </a:lnTo>
                  <a:lnTo>
                    <a:pt x="8356" y="7090"/>
                  </a:lnTo>
                  <a:lnTo>
                    <a:pt x="7794" y="6235"/>
                  </a:lnTo>
                  <a:lnTo>
                    <a:pt x="7231" y="5367"/>
                  </a:lnTo>
                  <a:lnTo>
                    <a:pt x="6681" y="4491"/>
                  </a:lnTo>
                  <a:lnTo>
                    <a:pt x="6136" y="3601"/>
                  </a:lnTo>
                  <a:lnTo>
                    <a:pt x="5603" y="2712"/>
                  </a:lnTo>
                  <a:lnTo>
                    <a:pt x="5076" y="1815"/>
                  </a:lnTo>
                  <a:lnTo>
                    <a:pt x="4566" y="911"/>
                  </a:lnTo>
                  <a:lnTo>
                    <a:pt x="406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6" name="Google Shape;1086;p41"/>
            <p:cNvSpPr/>
            <p:nvPr/>
          </p:nvSpPr>
          <p:spPr>
            <a:xfrm>
              <a:off x="2474475" y="-2506200"/>
              <a:ext cx="280875" cy="377950"/>
            </a:xfrm>
            <a:custGeom>
              <a:avLst/>
              <a:gdLst/>
              <a:ahLst/>
              <a:cxnLst/>
              <a:rect l="l" t="t" r="r" b="b"/>
              <a:pathLst>
                <a:path w="11235" h="15118" extrusionOk="0">
                  <a:moveTo>
                    <a:pt x="11234" y="1"/>
                  </a:moveTo>
                  <a:lnTo>
                    <a:pt x="10796" y="133"/>
                  </a:lnTo>
                  <a:lnTo>
                    <a:pt x="10364" y="279"/>
                  </a:lnTo>
                  <a:lnTo>
                    <a:pt x="9937" y="425"/>
                  </a:lnTo>
                  <a:lnTo>
                    <a:pt x="9517" y="578"/>
                  </a:lnTo>
                  <a:lnTo>
                    <a:pt x="9096" y="744"/>
                  </a:lnTo>
                  <a:lnTo>
                    <a:pt x="8688" y="911"/>
                  </a:lnTo>
                  <a:lnTo>
                    <a:pt x="8285" y="1092"/>
                  </a:lnTo>
                  <a:lnTo>
                    <a:pt x="7888" y="1273"/>
                  </a:lnTo>
                  <a:lnTo>
                    <a:pt x="7497" y="1467"/>
                  </a:lnTo>
                  <a:lnTo>
                    <a:pt x="7113" y="1662"/>
                  </a:lnTo>
                  <a:lnTo>
                    <a:pt x="6728" y="1863"/>
                  </a:lnTo>
                  <a:lnTo>
                    <a:pt x="6355" y="2072"/>
                  </a:lnTo>
                  <a:lnTo>
                    <a:pt x="5987" y="2294"/>
                  </a:lnTo>
                  <a:lnTo>
                    <a:pt x="5620" y="2517"/>
                  </a:lnTo>
                  <a:lnTo>
                    <a:pt x="5265" y="2746"/>
                  </a:lnTo>
                  <a:lnTo>
                    <a:pt x="4916" y="2975"/>
                  </a:lnTo>
                  <a:lnTo>
                    <a:pt x="4566" y="3219"/>
                  </a:lnTo>
                  <a:lnTo>
                    <a:pt x="4223" y="3469"/>
                  </a:lnTo>
                  <a:lnTo>
                    <a:pt x="3891" y="3719"/>
                  </a:lnTo>
                  <a:lnTo>
                    <a:pt x="3559" y="3983"/>
                  </a:lnTo>
                  <a:lnTo>
                    <a:pt x="3234" y="4247"/>
                  </a:lnTo>
                  <a:lnTo>
                    <a:pt x="2914" y="4518"/>
                  </a:lnTo>
                  <a:lnTo>
                    <a:pt x="2600" y="4796"/>
                  </a:lnTo>
                  <a:lnTo>
                    <a:pt x="2286" y="5081"/>
                  </a:lnTo>
                  <a:lnTo>
                    <a:pt x="1984" y="5366"/>
                  </a:lnTo>
                  <a:lnTo>
                    <a:pt x="1688" y="5665"/>
                  </a:lnTo>
                  <a:lnTo>
                    <a:pt x="1392" y="5964"/>
                  </a:lnTo>
                  <a:lnTo>
                    <a:pt x="1102" y="6270"/>
                  </a:lnTo>
                  <a:lnTo>
                    <a:pt x="818" y="6576"/>
                  </a:lnTo>
                  <a:lnTo>
                    <a:pt x="539" y="6895"/>
                  </a:lnTo>
                  <a:lnTo>
                    <a:pt x="267" y="7215"/>
                  </a:lnTo>
                  <a:lnTo>
                    <a:pt x="0" y="7542"/>
                  </a:lnTo>
                  <a:lnTo>
                    <a:pt x="533" y="8459"/>
                  </a:lnTo>
                  <a:lnTo>
                    <a:pt x="1060" y="9384"/>
                  </a:lnTo>
                  <a:lnTo>
                    <a:pt x="1582" y="10322"/>
                  </a:lnTo>
                  <a:lnTo>
                    <a:pt x="2091" y="11267"/>
                  </a:lnTo>
                  <a:lnTo>
                    <a:pt x="2594" y="12226"/>
                  </a:lnTo>
                  <a:lnTo>
                    <a:pt x="3086" y="13185"/>
                  </a:lnTo>
                  <a:lnTo>
                    <a:pt x="3565" y="14151"/>
                  </a:lnTo>
                  <a:lnTo>
                    <a:pt x="4033" y="15118"/>
                  </a:lnTo>
                  <a:lnTo>
                    <a:pt x="4312" y="14833"/>
                  </a:lnTo>
                  <a:lnTo>
                    <a:pt x="4596" y="14548"/>
                  </a:lnTo>
                  <a:lnTo>
                    <a:pt x="4880" y="14277"/>
                  </a:lnTo>
                  <a:lnTo>
                    <a:pt x="5176" y="14019"/>
                  </a:lnTo>
                  <a:lnTo>
                    <a:pt x="5472" y="13769"/>
                  </a:lnTo>
                  <a:lnTo>
                    <a:pt x="5774" y="13533"/>
                  </a:lnTo>
                  <a:lnTo>
                    <a:pt x="6082" y="13304"/>
                  </a:lnTo>
                  <a:lnTo>
                    <a:pt x="6396" y="13088"/>
                  </a:lnTo>
                  <a:lnTo>
                    <a:pt x="6716" y="12887"/>
                  </a:lnTo>
                  <a:lnTo>
                    <a:pt x="7036" y="12692"/>
                  </a:lnTo>
                  <a:lnTo>
                    <a:pt x="7361" y="12511"/>
                  </a:lnTo>
                  <a:lnTo>
                    <a:pt x="7699" y="12344"/>
                  </a:lnTo>
                  <a:lnTo>
                    <a:pt x="8036" y="12192"/>
                  </a:lnTo>
                  <a:lnTo>
                    <a:pt x="8374" y="12053"/>
                  </a:lnTo>
                  <a:lnTo>
                    <a:pt x="8723" y="11927"/>
                  </a:lnTo>
                  <a:lnTo>
                    <a:pt x="9073" y="11816"/>
                  </a:lnTo>
                  <a:lnTo>
                    <a:pt x="8996" y="11392"/>
                  </a:lnTo>
                  <a:lnTo>
                    <a:pt x="8925" y="10968"/>
                  </a:lnTo>
                  <a:lnTo>
                    <a:pt x="8895" y="10760"/>
                  </a:lnTo>
                  <a:lnTo>
                    <a:pt x="8871" y="10544"/>
                  </a:lnTo>
                  <a:lnTo>
                    <a:pt x="8848" y="10336"/>
                  </a:lnTo>
                  <a:lnTo>
                    <a:pt x="8830" y="10127"/>
                  </a:lnTo>
                  <a:lnTo>
                    <a:pt x="8806" y="9766"/>
                  </a:lnTo>
                  <a:lnTo>
                    <a:pt x="8788" y="9411"/>
                  </a:lnTo>
                  <a:lnTo>
                    <a:pt x="8782" y="9057"/>
                  </a:lnTo>
                  <a:lnTo>
                    <a:pt x="8777" y="8709"/>
                  </a:lnTo>
                  <a:lnTo>
                    <a:pt x="8782" y="8355"/>
                  </a:lnTo>
                  <a:lnTo>
                    <a:pt x="8794" y="8007"/>
                  </a:lnTo>
                  <a:lnTo>
                    <a:pt x="8812" y="7667"/>
                  </a:lnTo>
                  <a:lnTo>
                    <a:pt x="8836" y="7319"/>
                  </a:lnTo>
                  <a:lnTo>
                    <a:pt x="8865" y="6979"/>
                  </a:lnTo>
                  <a:lnTo>
                    <a:pt x="8901" y="6645"/>
                  </a:lnTo>
                  <a:lnTo>
                    <a:pt x="8948" y="6305"/>
                  </a:lnTo>
                  <a:lnTo>
                    <a:pt x="8996" y="5971"/>
                  </a:lnTo>
                  <a:lnTo>
                    <a:pt x="9055" y="5644"/>
                  </a:lnTo>
                  <a:lnTo>
                    <a:pt x="9120" y="5318"/>
                  </a:lnTo>
                  <a:lnTo>
                    <a:pt x="9185" y="4991"/>
                  </a:lnTo>
                  <a:lnTo>
                    <a:pt x="9262" y="4671"/>
                  </a:lnTo>
                  <a:lnTo>
                    <a:pt x="9345" y="4352"/>
                  </a:lnTo>
                  <a:lnTo>
                    <a:pt x="9428" y="4039"/>
                  </a:lnTo>
                  <a:lnTo>
                    <a:pt x="9523" y="3726"/>
                  </a:lnTo>
                  <a:lnTo>
                    <a:pt x="9623" y="3413"/>
                  </a:lnTo>
                  <a:lnTo>
                    <a:pt x="9730" y="3108"/>
                  </a:lnTo>
                  <a:lnTo>
                    <a:pt x="9837" y="2809"/>
                  </a:lnTo>
                  <a:lnTo>
                    <a:pt x="9955" y="2510"/>
                  </a:lnTo>
                  <a:lnTo>
                    <a:pt x="10073" y="2218"/>
                  </a:lnTo>
                  <a:lnTo>
                    <a:pt x="10204" y="1926"/>
                  </a:lnTo>
                  <a:lnTo>
                    <a:pt x="10334" y="1634"/>
                  </a:lnTo>
                  <a:lnTo>
                    <a:pt x="10470" y="1356"/>
                  </a:lnTo>
                  <a:lnTo>
                    <a:pt x="10612" y="1071"/>
                  </a:lnTo>
                  <a:lnTo>
                    <a:pt x="10760" y="800"/>
                  </a:lnTo>
                  <a:lnTo>
                    <a:pt x="10914" y="529"/>
                  </a:lnTo>
                  <a:lnTo>
                    <a:pt x="11074" y="258"/>
                  </a:lnTo>
                  <a:lnTo>
                    <a:pt x="11234"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7" name="Google Shape;1087;p41"/>
            <p:cNvSpPr/>
            <p:nvPr/>
          </p:nvSpPr>
          <p:spPr>
            <a:xfrm>
              <a:off x="2326275" y="-595925"/>
              <a:ext cx="507225" cy="353800"/>
            </a:xfrm>
            <a:custGeom>
              <a:avLst/>
              <a:gdLst/>
              <a:ahLst/>
              <a:cxnLst/>
              <a:rect l="l" t="t" r="r" b="b"/>
              <a:pathLst>
                <a:path w="20289" h="14152" extrusionOk="0">
                  <a:moveTo>
                    <a:pt x="13508" y="1"/>
                  </a:moveTo>
                  <a:lnTo>
                    <a:pt x="13094" y="8"/>
                  </a:lnTo>
                  <a:lnTo>
                    <a:pt x="12685" y="36"/>
                  </a:lnTo>
                  <a:lnTo>
                    <a:pt x="12283" y="70"/>
                  </a:lnTo>
                  <a:lnTo>
                    <a:pt x="11886" y="112"/>
                  </a:lnTo>
                  <a:lnTo>
                    <a:pt x="11489" y="175"/>
                  </a:lnTo>
                  <a:lnTo>
                    <a:pt x="11092" y="251"/>
                  </a:lnTo>
                  <a:lnTo>
                    <a:pt x="10707" y="334"/>
                  </a:lnTo>
                  <a:lnTo>
                    <a:pt x="10322" y="432"/>
                  </a:lnTo>
                  <a:lnTo>
                    <a:pt x="9943" y="543"/>
                  </a:lnTo>
                  <a:lnTo>
                    <a:pt x="9564" y="668"/>
                  </a:lnTo>
                  <a:lnTo>
                    <a:pt x="9191" y="807"/>
                  </a:lnTo>
                  <a:lnTo>
                    <a:pt x="8830" y="953"/>
                  </a:lnTo>
                  <a:lnTo>
                    <a:pt x="8469" y="1113"/>
                  </a:lnTo>
                  <a:lnTo>
                    <a:pt x="8114" y="1287"/>
                  </a:lnTo>
                  <a:lnTo>
                    <a:pt x="7758" y="1467"/>
                  </a:lnTo>
                  <a:lnTo>
                    <a:pt x="7415" y="1662"/>
                  </a:lnTo>
                  <a:lnTo>
                    <a:pt x="7077" y="1870"/>
                  </a:lnTo>
                  <a:lnTo>
                    <a:pt x="6740" y="2093"/>
                  </a:lnTo>
                  <a:lnTo>
                    <a:pt x="6414" y="2322"/>
                  </a:lnTo>
                  <a:lnTo>
                    <a:pt x="6088" y="2565"/>
                  </a:lnTo>
                  <a:lnTo>
                    <a:pt x="5774" y="2816"/>
                  </a:lnTo>
                  <a:lnTo>
                    <a:pt x="5467" y="3080"/>
                  </a:lnTo>
                  <a:lnTo>
                    <a:pt x="5159" y="3358"/>
                  </a:lnTo>
                  <a:lnTo>
                    <a:pt x="4863" y="3643"/>
                  </a:lnTo>
                  <a:lnTo>
                    <a:pt x="4572" y="3942"/>
                  </a:lnTo>
                  <a:lnTo>
                    <a:pt x="4288" y="4254"/>
                  </a:lnTo>
                  <a:lnTo>
                    <a:pt x="4010" y="4574"/>
                  </a:lnTo>
                  <a:lnTo>
                    <a:pt x="3743" y="4901"/>
                  </a:lnTo>
                  <a:lnTo>
                    <a:pt x="3483" y="5241"/>
                  </a:lnTo>
                  <a:lnTo>
                    <a:pt x="3228" y="5596"/>
                  </a:lnTo>
                  <a:lnTo>
                    <a:pt x="2979" y="5957"/>
                  </a:lnTo>
                  <a:lnTo>
                    <a:pt x="2743" y="6326"/>
                  </a:lnTo>
                  <a:lnTo>
                    <a:pt x="2512" y="6708"/>
                  </a:lnTo>
                  <a:lnTo>
                    <a:pt x="2287" y="7104"/>
                  </a:lnTo>
                  <a:lnTo>
                    <a:pt x="2073" y="7507"/>
                  </a:lnTo>
                  <a:lnTo>
                    <a:pt x="1866" y="7917"/>
                  </a:lnTo>
                  <a:lnTo>
                    <a:pt x="1665" y="8341"/>
                  </a:lnTo>
                  <a:lnTo>
                    <a:pt x="1475" y="8772"/>
                  </a:lnTo>
                  <a:lnTo>
                    <a:pt x="1292" y="9217"/>
                  </a:lnTo>
                  <a:lnTo>
                    <a:pt x="1120" y="9669"/>
                  </a:lnTo>
                  <a:lnTo>
                    <a:pt x="960" y="10127"/>
                  </a:lnTo>
                  <a:lnTo>
                    <a:pt x="806" y="10600"/>
                  </a:lnTo>
                  <a:lnTo>
                    <a:pt x="658" y="11080"/>
                  </a:lnTo>
                  <a:lnTo>
                    <a:pt x="528" y="11566"/>
                  </a:lnTo>
                  <a:lnTo>
                    <a:pt x="397" y="12066"/>
                  </a:lnTo>
                  <a:lnTo>
                    <a:pt x="285" y="12574"/>
                  </a:lnTo>
                  <a:lnTo>
                    <a:pt x="178" y="13088"/>
                  </a:lnTo>
                  <a:lnTo>
                    <a:pt x="84" y="13616"/>
                  </a:lnTo>
                  <a:lnTo>
                    <a:pt x="1" y="14152"/>
                  </a:lnTo>
                  <a:lnTo>
                    <a:pt x="658" y="13804"/>
                  </a:lnTo>
                  <a:lnTo>
                    <a:pt x="1315" y="13450"/>
                  </a:lnTo>
                  <a:lnTo>
                    <a:pt x="1967" y="13088"/>
                  </a:lnTo>
                  <a:lnTo>
                    <a:pt x="2618" y="12727"/>
                  </a:lnTo>
                  <a:lnTo>
                    <a:pt x="3264" y="12365"/>
                  </a:lnTo>
                  <a:lnTo>
                    <a:pt x="3909" y="11990"/>
                  </a:lnTo>
                  <a:lnTo>
                    <a:pt x="4555" y="11622"/>
                  </a:lnTo>
                  <a:lnTo>
                    <a:pt x="5194" y="11239"/>
                  </a:lnTo>
                  <a:lnTo>
                    <a:pt x="6467" y="10475"/>
                  </a:lnTo>
                  <a:lnTo>
                    <a:pt x="7741" y="9696"/>
                  </a:lnTo>
                  <a:lnTo>
                    <a:pt x="9002" y="8904"/>
                  </a:lnTo>
                  <a:lnTo>
                    <a:pt x="10257" y="8105"/>
                  </a:lnTo>
                  <a:lnTo>
                    <a:pt x="11513" y="7299"/>
                  </a:lnTo>
                  <a:lnTo>
                    <a:pt x="12768" y="6485"/>
                  </a:lnTo>
                  <a:lnTo>
                    <a:pt x="15267" y="4845"/>
                  </a:lnTo>
                  <a:lnTo>
                    <a:pt x="17772" y="3191"/>
                  </a:lnTo>
                  <a:lnTo>
                    <a:pt x="19027" y="2371"/>
                  </a:lnTo>
                  <a:lnTo>
                    <a:pt x="20289" y="1551"/>
                  </a:lnTo>
                  <a:lnTo>
                    <a:pt x="20212" y="1558"/>
                  </a:lnTo>
                  <a:lnTo>
                    <a:pt x="20135" y="1551"/>
                  </a:lnTo>
                  <a:lnTo>
                    <a:pt x="20052" y="1537"/>
                  </a:lnTo>
                  <a:lnTo>
                    <a:pt x="20010" y="1523"/>
                  </a:lnTo>
                  <a:lnTo>
                    <a:pt x="19969" y="1502"/>
                  </a:lnTo>
                  <a:lnTo>
                    <a:pt x="19525" y="1301"/>
                  </a:lnTo>
                  <a:lnTo>
                    <a:pt x="19081" y="1120"/>
                  </a:lnTo>
                  <a:lnTo>
                    <a:pt x="18643" y="953"/>
                  </a:lnTo>
                  <a:lnTo>
                    <a:pt x="18204" y="793"/>
                  </a:lnTo>
                  <a:lnTo>
                    <a:pt x="17766" y="654"/>
                  </a:lnTo>
                  <a:lnTo>
                    <a:pt x="17328" y="529"/>
                  </a:lnTo>
                  <a:lnTo>
                    <a:pt x="16896" y="411"/>
                  </a:lnTo>
                  <a:lnTo>
                    <a:pt x="16463" y="314"/>
                  </a:lnTo>
                  <a:lnTo>
                    <a:pt x="16031" y="230"/>
                  </a:lnTo>
                  <a:lnTo>
                    <a:pt x="15605" y="154"/>
                  </a:lnTo>
                  <a:lnTo>
                    <a:pt x="15178" y="98"/>
                  </a:lnTo>
                  <a:lnTo>
                    <a:pt x="14758" y="56"/>
                  </a:lnTo>
                  <a:lnTo>
                    <a:pt x="14337" y="22"/>
                  </a:lnTo>
                  <a:lnTo>
                    <a:pt x="13917" y="8"/>
                  </a:lnTo>
                  <a:lnTo>
                    <a:pt x="13508"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8" name="Google Shape;1088;p41"/>
            <p:cNvSpPr/>
            <p:nvPr/>
          </p:nvSpPr>
          <p:spPr>
            <a:xfrm>
              <a:off x="2724075" y="-5910425"/>
              <a:ext cx="2211825" cy="2418550"/>
            </a:xfrm>
            <a:custGeom>
              <a:avLst/>
              <a:gdLst/>
              <a:ahLst/>
              <a:cxnLst/>
              <a:rect l="l" t="t" r="r" b="b"/>
              <a:pathLst>
                <a:path w="88473" h="96742" extrusionOk="0">
                  <a:moveTo>
                    <a:pt x="48293" y="2148"/>
                  </a:moveTo>
                  <a:lnTo>
                    <a:pt x="48577" y="2169"/>
                  </a:lnTo>
                  <a:lnTo>
                    <a:pt x="48861" y="2197"/>
                  </a:lnTo>
                  <a:lnTo>
                    <a:pt x="49140" y="2238"/>
                  </a:lnTo>
                  <a:lnTo>
                    <a:pt x="49418" y="2301"/>
                  </a:lnTo>
                  <a:lnTo>
                    <a:pt x="49696" y="2371"/>
                  </a:lnTo>
                  <a:lnTo>
                    <a:pt x="49969" y="2461"/>
                  </a:lnTo>
                  <a:lnTo>
                    <a:pt x="50235" y="2565"/>
                  </a:lnTo>
                  <a:lnTo>
                    <a:pt x="50502" y="2676"/>
                  </a:lnTo>
                  <a:lnTo>
                    <a:pt x="50756" y="2808"/>
                  </a:lnTo>
                  <a:lnTo>
                    <a:pt x="51011" y="2954"/>
                  </a:lnTo>
                  <a:lnTo>
                    <a:pt x="51135" y="3038"/>
                  </a:lnTo>
                  <a:lnTo>
                    <a:pt x="51260" y="3121"/>
                  </a:lnTo>
                  <a:lnTo>
                    <a:pt x="51378" y="3205"/>
                  </a:lnTo>
                  <a:lnTo>
                    <a:pt x="51497" y="3295"/>
                  </a:lnTo>
                  <a:lnTo>
                    <a:pt x="51615" y="3385"/>
                  </a:lnTo>
                  <a:lnTo>
                    <a:pt x="51728" y="3483"/>
                  </a:lnTo>
                  <a:lnTo>
                    <a:pt x="51840" y="3587"/>
                  </a:lnTo>
                  <a:lnTo>
                    <a:pt x="51953" y="3691"/>
                  </a:lnTo>
                  <a:lnTo>
                    <a:pt x="52065" y="3802"/>
                  </a:lnTo>
                  <a:lnTo>
                    <a:pt x="52172" y="3913"/>
                  </a:lnTo>
                  <a:lnTo>
                    <a:pt x="52272" y="4032"/>
                  </a:lnTo>
                  <a:lnTo>
                    <a:pt x="52373" y="4150"/>
                  </a:lnTo>
                  <a:lnTo>
                    <a:pt x="52580" y="4414"/>
                  </a:lnTo>
                  <a:lnTo>
                    <a:pt x="52770" y="4671"/>
                  </a:lnTo>
                  <a:lnTo>
                    <a:pt x="52947" y="4942"/>
                  </a:lnTo>
                  <a:lnTo>
                    <a:pt x="53107" y="5213"/>
                  </a:lnTo>
                  <a:lnTo>
                    <a:pt x="53255" y="5484"/>
                  </a:lnTo>
                  <a:lnTo>
                    <a:pt x="53392" y="5755"/>
                  </a:lnTo>
                  <a:lnTo>
                    <a:pt x="53510" y="6033"/>
                  </a:lnTo>
                  <a:lnTo>
                    <a:pt x="53617" y="6311"/>
                  </a:lnTo>
                  <a:lnTo>
                    <a:pt x="53711" y="6589"/>
                  </a:lnTo>
                  <a:lnTo>
                    <a:pt x="53788" y="6867"/>
                  </a:lnTo>
                  <a:lnTo>
                    <a:pt x="53859" y="7145"/>
                  </a:lnTo>
                  <a:lnTo>
                    <a:pt x="53913" y="7423"/>
                  </a:lnTo>
                  <a:lnTo>
                    <a:pt x="53954" y="7708"/>
                  </a:lnTo>
                  <a:lnTo>
                    <a:pt x="53990" y="7986"/>
                  </a:lnTo>
                  <a:lnTo>
                    <a:pt x="54007" y="8264"/>
                  </a:lnTo>
                  <a:lnTo>
                    <a:pt x="54019" y="8542"/>
                  </a:lnTo>
                  <a:lnTo>
                    <a:pt x="54013" y="8813"/>
                  </a:lnTo>
                  <a:lnTo>
                    <a:pt x="54001" y="9091"/>
                  </a:lnTo>
                  <a:lnTo>
                    <a:pt x="53978" y="9362"/>
                  </a:lnTo>
                  <a:lnTo>
                    <a:pt x="53942" y="9634"/>
                  </a:lnTo>
                  <a:lnTo>
                    <a:pt x="53895" y="9898"/>
                  </a:lnTo>
                  <a:lnTo>
                    <a:pt x="53842" y="10162"/>
                  </a:lnTo>
                  <a:lnTo>
                    <a:pt x="53776" y="10426"/>
                  </a:lnTo>
                  <a:lnTo>
                    <a:pt x="53705" y="10683"/>
                  </a:lnTo>
                  <a:lnTo>
                    <a:pt x="53623" y="10933"/>
                  </a:lnTo>
                  <a:lnTo>
                    <a:pt x="53528" y="11183"/>
                  </a:lnTo>
                  <a:lnTo>
                    <a:pt x="53433" y="11427"/>
                  </a:lnTo>
                  <a:lnTo>
                    <a:pt x="53320" y="11670"/>
                  </a:lnTo>
                  <a:lnTo>
                    <a:pt x="53202" y="11899"/>
                  </a:lnTo>
                  <a:lnTo>
                    <a:pt x="53078" y="12129"/>
                  </a:lnTo>
                  <a:lnTo>
                    <a:pt x="52947" y="12351"/>
                  </a:lnTo>
                  <a:lnTo>
                    <a:pt x="52805" y="12567"/>
                  </a:lnTo>
                  <a:lnTo>
                    <a:pt x="52657" y="12782"/>
                  </a:lnTo>
                  <a:lnTo>
                    <a:pt x="52503" y="12984"/>
                  </a:lnTo>
                  <a:lnTo>
                    <a:pt x="52343" y="13178"/>
                  </a:lnTo>
                  <a:lnTo>
                    <a:pt x="52178" y="13366"/>
                  </a:lnTo>
                  <a:lnTo>
                    <a:pt x="52006" y="13547"/>
                  </a:lnTo>
                  <a:lnTo>
                    <a:pt x="51822" y="13720"/>
                  </a:lnTo>
                  <a:lnTo>
                    <a:pt x="51639" y="13880"/>
                  </a:lnTo>
                  <a:lnTo>
                    <a:pt x="51449" y="14040"/>
                  </a:lnTo>
                  <a:lnTo>
                    <a:pt x="51254" y="14186"/>
                  </a:lnTo>
                  <a:lnTo>
                    <a:pt x="51052" y="14318"/>
                  </a:lnTo>
                  <a:lnTo>
                    <a:pt x="50845" y="14443"/>
                  </a:lnTo>
                  <a:lnTo>
                    <a:pt x="50638" y="14561"/>
                  </a:lnTo>
                  <a:lnTo>
                    <a:pt x="50425" y="14666"/>
                  </a:lnTo>
                  <a:lnTo>
                    <a:pt x="50206" y="14763"/>
                  </a:lnTo>
                  <a:lnTo>
                    <a:pt x="49987" y="14846"/>
                  </a:lnTo>
                  <a:lnTo>
                    <a:pt x="49756" y="14923"/>
                  </a:lnTo>
                  <a:lnTo>
                    <a:pt x="49531" y="14985"/>
                  </a:lnTo>
                  <a:lnTo>
                    <a:pt x="49300" y="15034"/>
                  </a:lnTo>
                  <a:lnTo>
                    <a:pt x="49063" y="15069"/>
                  </a:lnTo>
                  <a:lnTo>
                    <a:pt x="48826" y="15089"/>
                  </a:lnTo>
                  <a:lnTo>
                    <a:pt x="48589" y="15103"/>
                  </a:lnTo>
                  <a:lnTo>
                    <a:pt x="48346" y="15103"/>
                  </a:lnTo>
                  <a:lnTo>
                    <a:pt x="48103" y="15083"/>
                  </a:lnTo>
                  <a:lnTo>
                    <a:pt x="47861" y="15055"/>
                  </a:lnTo>
                  <a:lnTo>
                    <a:pt x="47612" y="15013"/>
                  </a:lnTo>
                  <a:lnTo>
                    <a:pt x="47369" y="14950"/>
                  </a:lnTo>
                  <a:lnTo>
                    <a:pt x="47120" y="14881"/>
                  </a:lnTo>
                  <a:lnTo>
                    <a:pt x="46872" y="14791"/>
                  </a:lnTo>
                  <a:lnTo>
                    <a:pt x="46623" y="14686"/>
                  </a:lnTo>
                  <a:lnTo>
                    <a:pt x="46374" y="14568"/>
                  </a:lnTo>
                  <a:lnTo>
                    <a:pt x="46131" y="14429"/>
                  </a:lnTo>
                  <a:lnTo>
                    <a:pt x="45883" y="14276"/>
                  </a:lnTo>
                  <a:lnTo>
                    <a:pt x="45859" y="14158"/>
                  </a:lnTo>
                  <a:lnTo>
                    <a:pt x="45841" y="14096"/>
                  </a:lnTo>
                  <a:lnTo>
                    <a:pt x="45818" y="14040"/>
                  </a:lnTo>
                  <a:lnTo>
                    <a:pt x="45794" y="13984"/>
                  </a:lnTo>
                  <a:lnTo>
                    <a:pt x="45764" y="13936"/>
                  </a:lnTo>
                  <a:lnTo>
                    <a:pt x="45735" y="13887"/>
                  </a:lnTo>
                  <a:lnTo>
                    <a:pt x="45699" y="13838"/>
                  </a:lnTo>
                  <a:lnTo>
                    <a:pt x="45658" y="13797"/>
                  </a:lnTo>
                  <a:lnTo>
                    <a:pt x="45616" y="13755"/>
                  </a:lnTo>
                  <a:lnTo>
                    <a:pt x="45569" y="13720"/>
                  </a:lnTo>
                  <a:lnTo>
                    <a:pt x="45516" y="13692"/>
                  </a:lnTo>
                  <a:lnTo>
                    <a:pt x="45462" y="13658"/>
                  </a:lnTo>
                  <a:lnTo>
                    <a:pt x="45397" y="13637"/>
                  </a:lnTo>
                  <a:lnTo>
                    <a:pt x="45332" y="13616"/>
                  </a:lnTo>
                  <a:lnTo>
                    <a:pt x="45267" y="13595"/>
                  </a:lnTo>
                  <a:lnTo>
                    <a:pt x="45060" y="13553"/>
                  </a:lnTo>
                  <a:lnTo>
                    <a:pt x="44858" y="13498"/>
                  </a:lnTo>
                  <a:lnTo>
                    <a:pt x="44663" y="13435"/>
                  </a:lnTo>
                  <a:lnTo>
                    <a:pt x="44479" y="13373"/>
                  </a:lnTo>
                  <a:lnTo>
                    <a:pt x="44296" y="13296"/>
                  </a:lnTo>
                  <a:lnTo>
                    <a:pt x="44124" y="13213"/>
                  </a:lnTo>
                  <a:lnTo>
                    <a:pt x="43958" y="13130"/>
                  </a:lnTo>
                  <a:lnTo>
                    <a:pt x="43798" y="13032"/>
                  </a:lnTo>
                  <a:lnTo>
                    <a:pt x="43650" y="12935"/>
                  </a:lnTo>
                  <a:lnTo>
                    <a:pt x="43502" y="12824"/>
                  </a:lnTo>
                  <a:lnTo>
                    <a:pt x="43366" y="12713"/>
                  </a:lnTo>
                  <a:lnTo>
                    <a:pt x="43230" y="12594"/>
                  </a:lnTo>
                  <a:lnTo>
                    <a:pt x="43105" y="12476"/>
                  </a:lnTo>
                  <a:lnTo>
                    <a:pt x="42987" y="12344"/>
                  </a:lnTo>
                  <a:lnTo>
                    <a:pt x="42874" y="12212"/>
                  </a:lnTo>
                  <a:lnTo>
                    <a:pt x="42762" y="12073"/>
                  </a:lnTo>
                  <a:lnTo>
                    <a:pt x="42661" y="11934"/>
                  </a:lnTo>
                  <a:lnTo>
                    <a:pt x="42572" y="11781"/>
                  </a:lnTo>
                  <a:lnTo>
                    <a:pt x="42484" y="11635"/>
                  </a:lnTo>
                  <a:lnTo>
                    <a:pt x="42401" y="11475"/>
                  </a:lnTo>
                  <a:lnTo>
                    <a:pt x="42324" y="11322"/>
                  </a:lnTo>
                  <a:lnTo>
                    <a:pt x="42253" y="11156"/>
                  </a:lnTo>
                  <a:lnTo>
                    <a:pt x="42188" y="10989"/>
                  </a:lnTo>
                  <a:lnTo>
                    <a:pt x="42134" y="10822"/>
                  </a:lnTo>
                  <a:lnTo>
                    <a:pt x="42081" y="10648"/>
                  </a:lnTo>
                  <a:lnTo>
                    <a:pt x="42034" y="10475"/>
                  </a:lnTo>
                  <a:lnTo>
                    <a:pt x="41992" y="10301"/>
                  </a:lnTo>
                  <a:lnTo>
                    <a:pt x="41957" y="10120"/>
                  </a:lnTo>
                  <a:lnTo>
                    <a:pt x="41927" y="9939"/>
                  </a:lnTo>
                  <a:lnTo>
                    <a:pt x="41903" y="9752"/>
                  </a:lnTo>
                  <a:lnTo>
                    <a:pt x="41885" y="9571"/>
                  </a:lnTo>
                  <a:lnTo>
                    <a:pt x="41874" y="9383"/>
                  </a:lnTo>
                  <a:lnTo>
                    <a:pt x="41868" y="9196"/>
                  </a:lnTo>
                  <a:lnTo>
                    <a:pt x="41862" y="9001"/>
                  </a:lnTo>
                  <a:lnTo>
                    <a:pt x="41868" y="8813"/>
                  </a:lnTo>
                  <a:lnTo>
                    <a:pt x="41874" y="8626"/>
                  </a:lnTo>
                  <a:lnTo>
                    <a:pt x="41891" y="8431"/>
                  </a:lnTo>
                  <a:lnTo>
                    <a:pt x="41909" y="8237"/>
                  </a:lnTo>
                  <a:lnTo>
                    <a:pt x="41933" y="8049"/>
                  </a:lnTo>
                  <a:lnTo>
                    <a:pt x="41962" y="7854"/>
                  </a:lnTo>
                  <a:lnTo>
                    <a:pt x="41998" y="7660"/>
                  </a:lnTo>
                  <a:lnTo>
                    <a:pt x="42039" y="7472"/>
                  </a:lnTo>
                  <a:lnTo>
                    <a:pt x="42081" y="7277"/>
                  </a:lnTo>
                  <a:lnTo>
                    <a:pt x="42128" y="7090"/>
                  </a:lnTo>
                  <a:lnTo>
                    <a:pt x="42188" y="6902"/>
                  </a:lnTo>
                  <a:lnTo>
                    <a:pt x="42241" y="6714"/>
                  </a:lnTo>
                  <a:lnTo>
                    <a:pt x="42306" y="6527"/>
                  </a:lnTo>
                  <a:lnTo>
                    <a:pt x="42377" y="6339"/>
                  </a:lnTo>
                  <a:lnTo>
                    <a:pt x="42448" y="6158"/>
                  </a:lnTo>
                  <a:lnTo>
                    <a:pt x="42525" y="5978"/>
                  </a:lnTo>
                  <a:lnTo>
                    <a:pt x="42608" y="5797"/>
                  </a:lnTo>
                  <a:lnTo>
                    <a:pt x="42691" y="5623"/>
                  </a:lnTo>
                  <a:lnTo>
                    <a:pt x="42786" y="5450"/>
                  </a:lnTo>
                  <a:lnTo>
                    <a:pt x="42880" y="5283"/>
                  </a:lnTo>
                  <a:lnTo>
                    <a:pt x="42975" y="5109"/>
                  </a:lnTo>
                  <a:lnTo>
                    <a:pt x="43082" y="4949"/>
                  </a:lnTo>
                  <a:lnTo>
                    <a:pt x="43188" y="4789"/>
                  </a:lnTo>
                  <a:lnTo>
                    <a:pt x="43301" y="4629"/>
                  </a:lnTo>
                  <a:lnTo>
                    <a:pt x="43419" y="4476"/>
                  </a:lnTo>
                  <a:lnTo>
                    <a:pt x="43538" y="4324"/>
                  </a:lnTo>
                  <a:lnTo>
                    <a:pt x="43662" y="4185"/>
                  </a:lnTo>
                  <a:lnTo>
                    <a:pt x="43786" y="4039"/>
                  </a:lnTo>
                  <a:lnTo>
                    <a:pt x="43923" y="3907"/>
                  </a:lnTo>
                  <a:lnTo>
                    <a:pt x="44053" y="3774"/>
                  </a:lnTo>
                  <a:lnTo>
                    <a:pt x="44278" y="3573"/>
                  </a:lnTo>
                  <a:lnTo>
                    <a:pt x="44515" y="3385"/>
                  </a:lnTo>
                  <a:lnTo>
                    <a:pt x="44752" y="3205"/>
                  </a:lnTo>
                  <a:lnTo>
                    <a:pt x="45000" y="3045"/>
                  </a:lnTo>
                  <a:lnTo>
                    <a:pt x="45255" y="2899"/>
                  </a:lnTo>
                  <a:lnTo>
                    <a:pt x="45516" y="2760"/>
                  </a:lnTo>
                  <a:lnTo>
                    <a:pt x="45776" y="2642"/>
                  </a:lnTo>
                  <a:lnTo>
                    <a:pt x="46049" y="2530"/>
                  </a:lnTo>
                  <a:lnTo>
                    <a:pt x="46321" y="2433"/>
                  </a:lnTo>
                  <a:lnTo>
                    <a:pt x="46593" y="2350"/>
                  </a:lnTo>
                  <a:lnTo>
                    <a:pt x="46872" y="2287"/>
                  </a:lnTo>
                  <a:lnTo>
                    <a:pt x="47156" y="2232"/>
                  </a:lnTo>
                  <a:lnTo>
                    <a:pt x="47440" y="2190"/>
                  </a:lnTo>
                  <a:lnTo>
                    <a:pt x="47724" y="2162"/>
                  </a:lnTo>
                  <a:lnTo>
                    <a:pt x="48009" y="2148"/>
                  </a:lnTo>
                  <a:close/>
                  <a:moveTo>
                    <a:pt x="45249" y="15666"/>
                  </a:moveTo>
                  <a:lnTo>
                    <a:pt x="45439" y="15805"/>
                  </a:lnTo>
                  <a:lnTo>
                    <a:pt x="45622" y="15937"/>
                  </a:lnTo>
                  <a:lnTo>
                    <a:pt x="45818" y="16069"/>
                  </a:lnTo>
                  <a:lnTo>
                    <a:pt x="46007" y="16188"/>
                  </a:lnTo>
                  <a:lnTo>
                    <a:pt x="46208" y="16299"/>
                  </a:lnTo>
                  <a:lnTo>
                    <a:pt x="46404" y="16403"/>
                  </a:lnTo>
                  <a:lnTo>
                    <a:pt x="46605" y="16500"/>
                  </a:lnTo>
                  <a:lnTo>
                    <a:pt x="46812" y="16584"/>
                  </a:lnTo>
                  <a:lnTo>
                    <a:pt x="47014" y="16667"/>
                  </a:lnTo>
                  <a:lnTo>
                    <a:pt x="47227" y="16737"/>
                  </a:lnTo>
                  <a:lnTo>
                    <a:pt x="47434" y="16806"/>
                  </a:lnTo>
                  <a:lnTo>
                    <a:pt x="47647" y="16862"/>
                  </a:lnTo>
                  <a:lnTo>
                    <a:pt x="47861" y="16910"/>
                  </a:lnTo>
                  <a:lnTo>
                    <a:pt x="48074" y="16952"/>
                  </a:lnTo>
                  <a:lnTo>
                    <a:pt x="48287" y="16987"/>
                  </a:lnTo>
                  <a:lnTo>
                    <a:pt x="48506" y="17008"/>
                  </a:lnTo>
                  <a:lnTo>
                    <a:pt x="48494" y="17036"/>
                  </a:lnTo>
                  <a:lnTo>
                    <a:pt x="48482" y="17056"/>
                  </a:lnTo>
                  <a:lnTo>
                    <a:pt x="48471" y="17077"/>
                  </a:lnTo>
                  <a:lnTo>
                    <a:pt x="48465" y="17098"/>
                  </a:lnTo>
                  <a:lnTo>
                    <a:pt x="48317" y="17863"/>
                  </a:lnTo>
                  <a:lnTo>
                    <a:pt x="48174" y="18634"/>
                  </a:lnTo>
                  <a:lnTo>
                    <a:pt x="48038" y="19406"/>
                  </a:lnTo>
                  <a:lnTo>
                    <a:pt x="47908" y="20177"/>
                  </a:lnTo>
                  <a:lnTo>
                    <a:pt x="47784" y="20956"/>
                  </a:lnTo>
                  <a:lnTo>
                    <a:pt x="47665" y="21741"/>
                  </a:lnTo>
                  <a:lnTo>
                    <a:pt x="47547" y="22519"/>
                  </a:lnTo>
                  <a:lnTo>
                    <a:pt x="47440" y="23305"/>
                  </a:lnTo>
                  <a:lnTo>
                    <a:pt x="47334" y="24090"/>
                  </a:lnTo>
                  <a:lnTo>
                    <a:pt x="47233" y="24882"/>
                  </a:lnTo>
                  <a:lnTo>
                    <a:pt x="47138" y="25668"/>
                  </a:lnTo>
                  <a:lnTo>
                    <a:pt x="47043" y="26460"/>
                  </a:lnTo>
                  <a:lnTo>
                    <a:pt x="46960" y="27252"/>
                  </a:lnTo>
                  <a:lnTo>
                    <a:pt x="46872" y="28052"/>
                  </a:lnTo>
                  <a:lnTo>
                    <a:pt x="46712" y="29636"/>
                  </a:lnTo>
                  <a:lnTo>
                    <a:pt x="46564" y="31235"/>
                  </a:lnTo>
                  <a:lnTo>
                    <a:pt x="46428" y="32827"/>
                  </a:lnTo>
                  <a:lnTo>
                    <a:pt x="46297" y="34418"/>
                  </a:lnTo>
                  <a:lnTo>
                    <a:pt x="46179" y="36010"/>
                  </a:lnTo>
                  <a:lnTo>
                    <a:pt x="45942" y="39172"/>
                  </a:lnTo>
                  <a:lnTo>
                    <a:pt x="45717" y="42314"/>
                  </a:lnTo>
                  <a:lnTo>
                    <a:pt x="45711" y="42341"/>
                  </a:lnTo>
                  <a:lnTo>
                    <a:pt x="45711" y="42369"/>
                  </a:lnTo>
                  <a:lnTo>
                    <a:pt x="45729" y="42425"/>
                  </a:lnTo>
                  <a:lnTo>
                    <a:pt x="44752" y="42432"/>
                  </a:lnTo>
                  <a:lnTo>
                    <a:pt x="43786" y="42439"/>
                  </a:lnTo>
                  <a:lnTo>
                    <a:pt x="43792" y="42397"/>
                  </a:lnTo>
                  <a:lnTo>
                    <a:pt x="43798" y="42355"/>
                  </a:lnTo>
                  <a:lnTo>
                    <a:pt x="43810" y="42321"/>
                  </a:lnTo>
                  <a:lnTo>
                    <a:pt x="43810" y="42286"/>
                  </a:lnTo>
                  <a:lnTo>
                    <a:pt x="43810" y="40632"/>
                  </a:lnTo>
                  <a:lnTo>
                    <a:pt x="43822" y="38984"/>
                  </a:lnTo>
                  <a:lnTo>
                    <a:pt x="43840" y="37344"/>
                  </a:lnTo>
                  <a:lnTo>
                    <a:pt x="43869" y="35711"/>
                  </a:lnTo>
                  <a:lnTo>
                    <a:pt x="43911" y="34078"/>
                  </a:lnTo>
                  <a:lnTo>
                    <a:pt x="43964" y="32451"/>
                  </a:lnTo>
                  <a:lnTo>
                    <a:pt x="44029" y="30825"/>
                  </a:lnTo>
                  <a:lnTo>
                    <a:pt x="44112" y="29205"/>
                  </a:lnTo>
                  <a:lnTo>
                    <a:pt x="44201" y="27586"/>
                  </a:lnTo>
                  <a:lnTo>
                    <a:pt x="44254" y="26773"/>
                  </a:lnTo>
                  <a:lnTo>
                    <a:pt x="44308" y="25967"/>
                  </a:lnTo>
                  <a:lnTo>
                    <a:pt x="44367" y="25153"/>
                  </a:lnTo>
                  <a:lnTo>
                    <a:pt x="44432" y="24340"/>
                  </a:lnTo>
                  <a:lnTo>
                    <a:pt x="44497" y="23534"/>
                  </a:lnTo>
                  <a:lnTo>
                    <a:pt x="44568" y="22721"/>
                  </a:lnTo>
                  <a:lnTo>
                    <a:pt x="44639" y="21908"/>
                  </a:lnTo>
                  <a:lnTo>
                    <a:pt x="44722" y="21095"/>
                  </a:lnTo>
                  <a:lnTo>
                    <a:pt x="44799" y="20281"/>
                  </a:lnTo>
                  <a:lnTo>
                    <a:pt x="44888" y="19468"/>
                  </a:lnTo>
                  <a:lnTo>
                    <a:pt x="44977" y="18648"/>
                  </a:lnTo>
                  <a:lnTo>
                    <a:pt x="45071" y="17835"/>
                  </a:lnTo>
                  <a:lnTo>
                    <a:pt x="45172" y="17015"/>
                  </a:lnTo>
                  <a:lnTo>
                    <a:pt x="45279" y="16195"/>
                  </a:lnTo>
                  <a:lnTo>
                    <a:pt x="45291" y="16049"/>
                  </a:lnTo>
                  <a:lnTo>
                    <a:pt x="45291" y="15917"/>
                  </a:lnTo>
                  <a:lnTo>
                    <a:pt x="45273" y="15791"/>
                  </a:lnTo>
                  <a:lnTo>
                    <a:pt x="45249" y="15666"/>
                  </a:lnTo>
                  <a:close/>
                  <a:moveTo>
                    <a:pt x="64246" y="45003"/>
                  </a:moveTo>
                  <a:lnTo>
                    <a:pt x="65081" y="45010"/>
                  </a:lnTo>
                  <a:lnTo>
                    <a:pt x="65928" y="45017"/>
                  </a:lnTo>
                  <a:lnTo>
                    <a:pt x="66775" y="45038"/>
                  </a:lnTo>
                  <a:lnTo>
                    <a:pt x="67633" y="45073"/>
                  </a:lnTo>
                  <a:lnTo>
                    <a:pt x="68492" y="45115"/>
                  </a:lnTo>
                  <a:lnTo>
                    <a:pt x="69351" y="45177"/>
                  </a:lnTo>
                  <a:lnTo>
                    <a:pt x="69783" y="45212"/>
                  </a:lnTo>
                  <a:lnTo>
                    <a:pt x="70209" y="45254"/>
                  </a:lnTo>
                  <a:lnTo>
                    <a:pt x="70642" y="45302"/>
                  </a:lnTo>
                  <a:lnTo>
                    <a:pt x="71068" y="45351"/>
                  </a:lnTo>
                  <a:lnTo>
                    <a:pt x="71500" y="45406"/>
                  </a:lnTo>
                  <a:lnTo>
                    <a:pt x="71927" y="45469"/>
                  </a:lnTo>
                  <a:lnTo>
                    <a:pt x="72347" y="45532"/>
                  </a:lnTo>
                  <a:lnTo>
                    <a:pt x="72774" y="45601"/>
                  </a:lnTo>
                  <a:lnTo>
                    <a:pt x="73194" y="45684"/>
                  </a:lnTo>
                  <a:lnTo>
                    <a:pt x="73614" y="45768"/>
                  </a:lnTo>
                  <a:lnTo>
                    <a:pt x="74029" y="45858"/>
                  </a:lnTo>
                  <a:lnTo>
                    <a:pt x="74444" y="45956"/>
                  </a:lnTo>
                  <a:lnTo>
                    <a:pt x="74852" y="46067"/>
                  </a:lnTo>
                  <a:lnTo>
                    <a:pt x="75261" y="46178"/>
                  </a:lnTo>
                  <a:lnTo>
                    <a:pt x="75669" y="46296"/>
                  </a:lnTo>
                  <a:lnTo>
                    <a:pt x="76072" y="46428"/>
                  </a:lnTo>
                  <a:lnTo>
                    <a:pt x="76469" y="46567"/>
                  </a:lnTo>
                  <a:lnTo>
                    <a:pt x="76860" y="46713"/>
                  </a:lnTo>
                  <a:lnTo>
                    <a:pt x="77250" y="46866"/>
                  </a:lnTo>
                  <a:lnTo>
                    <a:pt x="77635" y="47026"/>
                  </a:lnTo>
                  <a:lnTo>
                    <a:pt x="78014" y="47200"/>
                  </a:lnTo>
                  <a:lnTo>
                    <a:pt x="78393" y="47380"/>
                  </a:lnTo>
                  <a:lnTo>
                    <a:pt x="78766" y="47575"/>
                  </a:lnTo>
                  <a:lnTo>
                    <a:pt x="79128" y="47777"/>
                  </a:lnTo>
                  <a:lnTo>
                    <a:pt x="79489" y="47985"/>
                  </a:lnTo>
                  <a:lnTo>
                    <a:pt x="79844" y="48207"/>
                  </a:lnTo>
                  <a:lnTo>
                    <a:pt x="80194" y="48444"/>
                  </a:lnTo>
                  <a:lnTo>
                    <a:pt x="80537" y="48687"/>
                  </a:lnTo>
                  <a:lnTo>
                    <a:pt x="80869" y="48944"/>
                  </a:lnTo>
                  <a:lnTo>
                    <a:pt x="81200" y="49208"/>
                  </a:lnTo>
                  <a:lnTo>
                    <a:pt x="81520" y="49486"/>
                  </a:lnTo>
                  <a:lnTo>
                    <a:pt x="81840" y="49778"/>
                  </a:lnTo>
                  <a:lnTo>
                    <a:pt x="82148" y="50077"/>
                  </a:lnTo>
                  <a:lnTo>
                    <a:pt x="82450" y="50390"/>
                  </a:lnTo>
                  <a:lnTo>
                    <a:pt x="82740" y="50716"/>
                  </a:lnTo>
                  <a:lnTo>
                    <a:pt x="83024" y="51057"/>
                  </a:lnTo>
                  <a:lnTo>
                    <a:pt x="83303" y="51411"/>
                  </a:lnTo>
                  <a:lnTo>
                    <a:pt x="83569" y="51780"/>
                  </a:lnTo>
                  <a:lnTo>
                    <a:pt x="83699" y="51968"/>
                  </a:lnTo>
                  <a:lnTo>
                    <a:pt x="83830" y="52162"/>
                  </a:lnTo>
                  <a:lnTo>
                    <a:pt x="83954" y="52357"/>
                  </a:lnTo>
                  <a:lnTo>
                    <a:pt x="84078" y="52551"/>
                  </a:lnTo>
                  <a:lnTo>
                    <a:pt x="84203" y="52760"/>
                  </a:lnTo>
                  <a:lnTo>
                    <a:pt x="84321" y="52961"/>
                  </a:lnTo>
                  <a:lnTo>
                    <a:pt x="84440" y="53170"/>
                  </a:lnTo>
                  <a:lnTo>
                    <a:pt x="84552" y="53385"/>
                  </a:lnTo>
                  <a:lnTo>
                    <a:pt x="84665" y="53601"/>
                  </a:lnTo>
                  <a:lnTo>
                    <a:pt x="84777" y="53823"/>
                  </a:lnTo>
                  <a:lnTo>
                    <a:pt x="84884" y="54046"/>
                  </a:lnTo>
                  <a:lnTo>
                    <a:pt x="84990" y="54275"/>
                  </a:lnTo>
                  <a:lnTo>
                    <a:pt x="85091" y="54504"/>
                  </a:lnTo>
                  <a:lnTo>
                    <a:pt x="85192" y="54741"/>
                  </a:lnTo>
                  <a:lnTo>
                    <a:pt x="85292" y="54984"/>
                  </a:lnTo>
                  <a:lnTo>
                    <a:pt x="85387" y="55227"/>
                  </a:lnTo>
                  <a:lnTo>
                    <a:pt x="85476" y="55470"/>
                  </a:lnTo>
                  <a:lnTo>
                    <a:pt x="85571" y="55728"/>
                  </a:lnTo>
                  <a:lnTo>
                    <a:pt x="85654" y="55978"/>
                  </a:lnTo>
                  <a:lnTo>
                    <a:pt x="85742" y="56242"/>
                  </a:lnTo>
                  <a:lnTo>
                    <a:pt x="85819" y="56499"/>
                  </a:lnTo>
                  <a:lnTo>
                    <a:pt x="85902" y="56770"/>
                  </a:lnTo>
                  <a:lnTo>
                    <a:pt x="85979" y="57041"/>
                  </a:lnTo>
                  <a:lnTo>
                    <a:pt x="86050" y="57319"/>
                  </a:lnTo>
                  <a:lnTo>
                    <a:pt x="86181" y="57854"/>
                  </a:lnTo>
                  <a:lnTo>
                    <a:pt x="86305" y="58390"/>
                  </a:lnTo>
                  <a:lnTo>
                    <a:pt x="86406" y="58918"/>
                  </a:lnTo>
                  <a:lnTo>
                    <a:pt x="86494" y="59439"/>
                  </a:lnTo>
                  <a:lnTo>
                    <a:pt x="86571" y="59946"/>
                  </a:lnTo>
                  <a:lnTo>
                    <a:pt x="86637" y="60454"/>
                  </a:lnTo>
                  <a:lnTo>
                    <a:pt x="86684" y="60954"/>
                  </a:lnTo>
                  <a:lnTo>
                    <a:pt x="86719" y="61448"/>
                  </a:lnTo>
                  <a:lnTo>
                    <a:pt x="86743" y="61934"/>
                  </a:lnTo>
                  <a:lnTo>
                    <a:pt x="86749" y="62414"/>
                  </a:lnTo>
                  <a:lnTo>
                    <a:pt x="86743" y="62886"/>
                  </a:lnTo>
                  <a:lnTo>
                    <a:pt x="86731" y="63352"/>
                  </a:lnTo>
                  <a:lnTo>
                    <a:pt x="86702" y="63811"/>
                  </a:lnTo>
                  <a:lnTo>
                    <a:pt x="86660" y="64263"/>
                  </a:lnTo>
                  <a:lnTo>
                    <a:pt x="86607" y="64707"/>
                  </a:lnTo>
                  <a:lnTo>
                    <a:pt x="86542" y="65152"/>
                  </a:lnTo>
                  <a:lnTo>
                    <a:pt x="86465" y="65583"/>
                  </a:lnTo>
                  <a:lnTo>
                    <a:pt x="86376" y="66007"/>
                  </a:lnTo>
                  <a:lnTo>
                    <a:pt x="86275" y="66431"/>
                  </a:lnTo>
                  <a:lnTo>
                    <a:pt x="86163" y="66841"/>
                  </a:lnTo>
                  <a:lnTo>
                    <a:pt x="86044" y="67251"/>
                  </a:lnTo>
                  <a:lnTo>
                    <a:pt x="85914" y="67647"/>
                  </a:lnTo>
                  <a:lnTo>
                    <a:pt x="85772" y="68043"/>
                  </a:lnTo>
                  <a:lnTo>
                    <a:pt x="85618" y="68426"/>
                  </a:lnTo>
                  <a:lnTo>
                    <a:pt x="85452" y="68808"/>
                  </a:lnTo>
                  <a:lnTo>
                    <a:pt x="85280" y="69183"/>
                  </a:lnTo>
                  <a:lnTo>
                    <a:pt x="85103" y="69552"/>
                  </a:lnTo>
                  <a:lnTo>
                    <a:pt x="84907" y="69913"/>
                  </a:lnTo>
                  <a:lnTo>
                    <a:pt x="84712" y="70268"/>
                  </a:lnTo>
                  <a:lnTo>
                    <a:pt x="84499" y="70615"/>
                  </a:lnTo>
                  <a:lnTo>
                    <a:pt x="84286" y="70956"/>
                  </a:lnTo>
                  <a:lnTo>
                    <a:pt x="84055" y="71289"/>
                  </a:lnTo>
                  <a:lnTo>
                    <a:pt x="83824" y="71616"/>
                  </a:lnTo>
                  <a:lnTo>
                    <a:pt x="83581" y="71943"/>
                  </a:lnTo>
                  <a:lnTo>
                    <a:pt x="83326" y="72255"/>
                  </a:lnTo>
                  <a:lnTo>
                    <a:pt x="83072" y="72561"/>
                  </a:lnTo>
                  <a:lnTo>
                    <a:pt x="82805" y="72867"/>
                  </a:lnTo>
                  <a:lnTo>
                    <a:pt x="82533" y="73166"/>
                  </a:lnTo>
                  <a:lnTo>
                    <a:pt x="82248" y="73451"/>
                  </a:lnTo>
                  <a:lnTo>
                    <a:pt x="81964" y="73736"/>
                  </a:lnTo>
                  <a:lnTo>
                    <a:pt x="81668" y="74014"/>
                  </a:lnTo>
                  <a:lnTo>
                    <a:pt x="81372" y="74285"/>
                  </a:lnTo>
                  <a:lnTo>
                    <a:pt x="81064" y="74549"/>
                  </a:lnTo>
                  <a:lnTo>
                    <a:pt x="80750" y="74806"/>
                  </a:lnTo>
                  <a:lnTo>
                    <a:pt x="80430" y="75056"/>
                  </a:lnTo>
                  <a:lnTo>
                    <a:pt x="80105" y="75300"/>
                  </a:lnTo>
                  <a:lnTo>
                    <a:pt x="79779" y="75543"/>
                  </a:lnTo>
                  <a:lnTo>
                    <a:pt x="79442" y="75772"/>
                  </a:lnTo>
                  <a:lnTo>
                    <a:pt x="79104" y="76001"/>
                  </a:lnTo>
                  <a:lnTo>
                    <a:pt x="78761" y="76217"/>
                  </a:lnTo>
                  <a:lnTo>
                    <a:pt x="78411" y="76432"/>
                  </a:lnTo>
                  <a:lnTo>
                    <a:pt x="78056" y="76641"/>
                  </a:lnTo>
                  <a:lnTo>
                    <a:pt x="77695" y="76842"/>
                  </a:lnTo>
                  <a:lnTo>
                    <a:pt x="77333" y="77037"/>
                  </a:lnTo>
                  <a:lnTo>
                    <a:pt x="76966" y="77225"/>
                  </a:lnTo>
                  <a:lnTo>
                    <a:pt x="76599" y="77405"/>
                  </a:lnTo>
                  <a:lnTo>
                    <a:pt x="76226" y="77579"/>
                  </a:lnTo>
                  <a:lnTo>
                    <a:pt x="75853" y="77753"/>
                  </a:lnTo>
                  <a:lnTo>
                    <a:pt x="75474" y="77913"/>
                  </a:lnTo>
                  <a:lnTo>
                    <a:pt x="75089" y="78073"/>
                  </a:lnTo>
                  <a:lnTo>
                    <a:pt x="74704" y="78226"/>
                  </a:lnTo>
                  <a:lnTo>
                    <a:pt x="74319" y="78372"/>
                  </a:lnTo>
                  <a:lnTo>
                    <a:pt x="73928" y="78511"/>
                  </a:lnTo>
                  <a:lnTo>
                    <a:pt x="73538" y="78643"/>
                  </a:lnTo>
                  <a:lnTo>
                    <a:pt x="71666" y="78441"/>
                  </a:lnTo>
                  <a:lnTo>
                    <a:pt x="69783" y="78253"/>
                  </a:lnTo>
                  <a:lnTo>
                    <a:pt x="67906" y="78080"/>
                  </a:lnTo>
                  <a:lnTo>
                    <a:pt x="66023" y="77920"/>
                  </a:lnTo>
                  <a:lnTo>
                    <a:pt x="64140" y="77781"/>
                  </a:lnTo>
                  <a:lnTo>
                    <a:pt x="62251" y="77649"/>
                  </a:lnTo>
                  <a:lnTo>
                    <a:pt x="60362" y="77537"/>
                  </a:lnTo>
                  <a:lnTo>
                    <a:pt x="58472" y="77433"/>
                  </a:lnTo>
                  <a:lnTo>
                    <a:pt x="56583" y="77343"/>
                  </a:lnTo>
                  <a:lnTo>
                    <a:pt x="54688" y="77266"/>
                  </a:lnTo>
                  <a:lnTo>
                    <a:pt x="52793" y="77204"/>
                  </a:lnTo>
                  <a:lnTo>
                    <a:pt x="50898" y="77148"/>
                  </a:lnTo>
                  <a:lnTo>
                    <a:pt x="49003" y="77114"/>
                  </a:lnTo>
                  <a:lnTo>
                    <a:pt x="47109" y="77086"/>
                  </a:lnTo>
                  <a:lnTo>
                    <a:pt x="45214" y="77065"/>
                  </a:lnTo>
                  <a:lnTo>
                    <a:pt x="43319" y="77058"/>
                  </a:lnTo>
                  <a:lnTo>
                    <a:pt x="41424" y="77058"/>
                  </a:lnTo>
                  <a:lnTo>
                    <a:pt x="39523" y="77072"/>
                  </a:lnTo>
                  <a:lnTo>
                    <a:pt x="37628" y="77100"/>
                  </a:lnTo>
                  <a:lnTo>
                    <a:pt x="35733" y="77127"/>
                  </a:lnTo>
                  <a:lnTo>
                    <a:pt x="33838" y="77176"/>
                  </a:lnTo>
                  <a:lnTo>
                    <a:pt x="31943" y="77225"/>
                  </a:lnTo>
                  <a:lnTo>
                    <a:pt x="30048" y="77287"/>
                  </a:lnTo>
                  <a:lnTo>
                    <a:pt x="28159" y="77350"/>
                  </a:lnTo>
                  <a:lnTo>
                    <a:pt x="26264" y="77426"/>
                  </a:lnTo>
                  <a:lnTo>
                    <a:pt x="24375" y="77510"/>
                  </a:lnTo>
                  <a:lnTo>
                    <a:pt x="22486" y="77600"/>
                  </a:lnTo>
                  <a:lnTo>
                    <a:pt x="20597" y="77697"/>
                  </a:lnTo>
                  <a:lnTo>
                    <a:pt x="18713" y="77809"/>
                  </a:lnTo>
                  <a:lnTo>
                    <a:pt x="16830" y="77920"/>
                  </a:lnTo>
                  <a:lnTo>
                    <a:pt x="14947" y="78031"/>
                  </a:lnTo>
                  <a:lnTo>
                    <a:pt x="13070" y="78156"/>
                  </a:lnTo>
                  <a:lnTo>
                    <a:pt x="13058" y="78156"/>
                  </a:lnTo>
                  <a:lnTo>
                    <a:pt x="13052" y="78149"/>
                  </a:lnTo>
                  <a:lnTo>
                    <a:pt x="13052" y="78142"/>
                  </a:lnTo>
                  <a:lnTo>
                    <a:pt x="13040" y="78142"/>
                  </a:lnTo>
                  <a:lnTo>
                    <a:pt x="12679" y="78010"/>
                  </a:lnTo>
                  <a:lnTo>
                    <a:pt x="12324" y="77871"/>
                  </a:lnTo>
                  <a:lnTo>
                    <a:pt x="11974" y="77725"/>
                  </a:lnTo>
                  <a:lnTo>
                    <a:pt x="11631" y="77579"/>
                  </a:lnTo>
                  <a:lnTo>
                    <a:pt x="11293" y="77419"/>
                  </a:lnTo>
                  <a:lnTo>
                    <a:pt x="10962" y="77259"/>
                  </a:lnTo>
                  <a:lnTo>
                    <a:pt x="10642" y="77100"/>
                  </a:lnTo>
                  <a:lnTo>
                    <a:pt x="10322" y="76926"/>
                  </a:lnTo>
                  <a:lnTo>
                    <a:pt x="10014" y="76752"/>
                  </a:lnTo>
                  <a:lnTo>
                    <a:pt x="9712" y="76571"/>
                  </a:lnTo>
                  <a:lnTo>
                    <a:pt x="9416" y="76391"/>
                  </a:lnTo>
                  <a:lnTo>
                    <a:pt x="9126" y="76196"/>
                  </a:lnTo>
                  <a:lnTo>
                    <a:pt x="8842" y="76008"/>
                  </a:lnTo>
                  <a:lnTo>
                    <a:pt x="8564" y="75807"/>
                  </a:lnTo>
                  <a:lnTo>
                    <a:pt x="8291" y="75605"/>
                  </a:lnTo>
                  <a:lnTo>
                    <a:pt x="8031" y="75397"/>
                  </a:lnTo>
                  <a:lnTo>
                    <a:pt x="7770" y="75188"/>
                  </a:lnTo>
                  <a:lnTo>
                    <a:pt x="7521" y="74973"/>
                  </a:lnTo>
                  <a:lnTo>
                    <a:pt x="7279" y="74750"/>
                  </a:lnTo>
                  <a:lnTo>
                    <a:pt x="7036" y="74528"/>
                  </a:lnTo>
                  <a:lnTo>
                    <a:pt x="6805" y="74299"/>
                  </a:lnTo>
                  <a:lnTo>
                    <a:pt x="6580" y="74069"/>
                  </a:lnTo>
                  <a:lnTo>
                    <a:pt x="6361" y="73833"/>
                  </a:lnTo>
                  <a:lnTo>
                    <a:pt x="6147" y="73590"/>
                  </a:lnTo>
                  <a:lnTo>
                    <a:pt x="5940" y="73353"/>
                  </a:lnTo>
                  <a:lnTo>
                    <a:pt x="5739" y="73103"/>
                  </a:lnTo>
                  <a:lnTo>
                    <a:pt x="5543" y="72853"/>
                  </a:lnTo>
                  <a:lnTo>
                    <a:pt x="5360" y="72603"/>
                  </a:lnTo>
                  <a:lnTo>
                    <a:pt x="5176" y="72346"/>
                  </a:lnTo>
                  <a:lnTo>
                    <a:pt x="4999" y="72088"/>
                  </a:lnTo>
                  <a:lnTo>
                    <a:pt x="4827" y="71824"/>
                  </a:lnTo>
                  <a:lnTo>
                    <a:pt x="4667" y="71560"/>
                  </a:lnTo>
                  <a:lnTo>
                    <a:pt x="4507" y="71289"/>
                  </a:lnTo>
                  <a:lnTo>
                    <a:pt x="4359" y="71018"/>
                  </a:lnTo>
                  <a:lnTo>
                    <a:pt x="4211" y="70747"/>
                  </a:lnTo>
                  <a:lnTo>
                    <a:pt x="4069" y="70469"/>
                  </a:lnTo>
                  <a:lnTo>
                    <a:pt x="3939" y="70191"/>
                  </a:lnTo>
                  <a:lnTo>
                    <a:pt x="3808" y="69906"/>
                  </a:lnTo>
                  <a:lnTo>
                    <a:pt x="3690" y="69628"/>
                  </a:lnTo>
                  <a:lnTo>
                    <a:pt x="3571" y="69336"/>
                  </a:lnTo>
                  <a:lnTo>
                    <a:pt x="3459" y="69051"/>
                  </a:lnTo>
                  <a:lnTo>
                    <a:pt x="3358" y="68759"/>
                  </a:lnTo>
                  <a:lnTo>
                    <a:pt x="3258" y="68467"/>
                  </a:lnTo>
                  <a:lnTo>
                    <a:pt x="3163" y="68175"/>
                  </a:lnTo>
                  <a:lnTo>
                    <a:pt x="3080" y="67877"/>
                  </a:lnTo>
                  <a:lnTo>
                    <a:pt x="2997" y="67578"/>
                  </a:lnTo>
                  <a:lnTo>
                    <a:pt x="2920" y="67279"/>
                  </a:lnTo>
                  <a:lnTo>
                    <a:pt x="2849" y="66973"/>
                  </a:lnTo>
                  <a:lnTo>
                    <a:pt x="2790" y="66674"/>
                  </a:lnTo>
                  <a:lnTo>
                    <a:pt x="2731" y="66368"/>
                  </a:lnTo>
                  <a:lnTo>
                    <a:pt x="2677" y="66063"/>
                  </a:lnTo>
                  <a:lnTo>
                    <a:pt x="2630" y="65757"/>
                  </a:lnTo>
                  <a:lnTo>
                    <a:pt x="2588" y="65444"/>
                  </a:lnTo>
                  <a:lnTo>
                    <a:pt x="2553" y="65138"/>
                  </a:lnTo>
                  <a:lnTo>
                    <a:pt x="2517" y="64825"/>
                  </a:lnTo>
                  <a:lnTo>
                    <a:pt x="2494" y="64513"/>
                  </a:lnTo>
                  <a:lnTo>
                    <a:pt x="2476" y="64200"/>
                  </a:lnTo>
                  <a:lnTo>
                    <a:pt x="2458" y="63887"/>
                  </a:lnTo>
                  <a:lnTo>
                    <a:pt x="2452" y="63574"/>
                  </a:lnTo>
                  <a:lnTo>
                    <a:pt x="2446" y="63262"/>
                  </a:lnTo>
                  <a:lnTo>
                    <a:pt x="2446" y="62949"/>
                  </a:lnTo>
                  <a:lnTo>
                    <a:pt x="2452" y="62629"/>
                  </a:lnTo>
                  <a:lnTo>
                    <a:pt x="2464" y="62316"/>
                  </a:lnTo>
                  <a:lnTo>
                    <a:pt x="2482" y="61997"/>
                  </a:lnTo>
                  <a:lnTo>
                    <a:pt x="2506" y="61684"/>
                  </a:lnTo>
                  <a:lnTo>
                    <a:pt x="2535" y="61364"/>
                  </a:lnTo>
                  <a:lnTo>
                    <a:pt x="2571" y="61051"/>
                  </a:lnTo>
                  <a:lnTo>
                    <a:pt x="2606" y="60732"/>
                  </a:lnTo>
                  <a:lnTo>
                    <a:pt x="2648" y="60419"/>
                  </a:lnTo>
                  <a:lnTo>
                    <a:pt x="2701" y="60099"/>
                  </a:lnTo>
                  <a:lnTo>
                    <a:pt x="2754" y="59787"/>
                  </a:lnTo>
                  <a:lnTo>
                    <a:pt x="2813" y="59467"/>
                  </a:lnTo>
                  <a:lnTo>
                    <a:pt x="2873" y="59154"/>
                  </a:lnTo>
                  <a:lnTo>
                    <a:pt x="2944" y="58841"/>
                  </a:lnTo>
                  <a:lnTo>
                    <a:pt x="3021" y="58529"/>
                  </a:lnTo>
                  <a:lnTo>
                    <a:pt x="3098" y="58216"/>
                  </a:lnTo>
                  <a:lnTo>
                    <a:pt x="3181" y="57903"/>
                  </a:lnTo>
                  <a:lnTo>
                    <a:pt x="3269" y="57590"/>
                  </a:lnTo>
                  <a:lnTo>
                    <a:pt x="3364" y="57284"/>
                  </a:lnTo>
                  <a:lnTo>
                    <a:pt x="3459" y="56972"/>
                  </a:lnTo>
                  <a:lnTo>
                    <a:pt x="3566" y="56666"/>
                  </a:lnTo>
                  <a:lnTo>
                    <a:pt x="3672" y="56360"/>
                  </a:lnTo>
                  <a:lnTo>
                    <a:pt x="3785" y="56054"/>
                  </a:lnTo>
                  <a:lnTo>
                    <a:pt x="3903" y="55748"/>
                  </a:lnTo>
                  <a:lnTo>
                    <a:pt x="4027" y="55450"/>
                  </a:lnTo>
                  <a:lnTo>
                    <a:pt x="4152" y="55151"/>
                  </a:lnTo>
                  <a:lnTo>
                    <a:pt x="4288" y="54852"/>
                  </a:lnTo>
                  <a:lnTo>
                    <a:pt x="4424" y="54553"/>
                  </a:lnTo>
                  <a:lnTo>
                    <a:pt x="4566" y="54261"/>
                  </a:lnTo>
                  <a:lnTo>
                    <a:pt x="4708" y="53962"/>
                  </a:lnTo>
                  <a:lnTo>
                    <a:pt x="4862" y="53677"/>
                  </a:lnTo>
                  <a:lnTo>
                    <a:pt x="5016" y="53385"/>
                  </a:lnTo>
                  <a:lnTo>
                    <a:pt x="5176" y="53100"/>
                  </a:lnTo>
                  <a:lnTo>
                    <a:pt x="5342" y="52815"/>
                  </a:lnTo>
                  <a:lnTo>
                    <a:pt x="5508" y="52530"/>
                  </a:lnTo>
                  <a:lnTo>
                    <a:pt x="5680" y="52252"/>
                  </a:lnTo>
                  <a:lnTo>
                    <a:pt x="5857" y="51974"/>
                  </a:lnTo>
                  <a:lnTo>
                    <a:pt x="6041" y="51696"/>
                  </a:lnTo>
                  <a:lnTo>
                    <a:pt x="6230" y="51425"/>
                  </a:lnTo>
                  <a:lnTo>
                    <a:pt x="6420" y="51161"/>
                  </a:lnTo>
                  <a:lnTo>
                    <a:pt x="6615" y="50890"/>
                  </a:lnTo>
                  <a:lnTo>
                    <a:pt x="6811" y="50633"/>
                  </a:lnTo>
                  <a:lnTo>
                    <a:pt x="7018" y="50369"/>
                  </a:lnTo>
                  <a:lnTo>
                    <a:pt x="7225" y="50112"/>
                  </a:lnTo>
                  <a:lnTo>
                    <a:pt x="7438" y="49862"/>
                  </a:lnTo>
                  <a:lnTo>
                    <a:pt x="7652" y="49611"/>
                  </a:lnTo>
                  <a:lnTo>
                    <a:pt x="7877" y="49361"/>
                  </a:lnTo>
                  <a:lnTo>
                    <a:pt x="8102" y="49118"/>
                  </a:lnTo>
                  <a:lnTo>
                    <a:pt x="8327" y="48875"/>
                  </a:lnTo>
                  <a:lnTo>
                    <a:pt x="8564" y="48638"/>
                  </a:lnTo>
                  <a:lnTo>
                    <a:pt x="8800" y="48409"/>
                  </a:lnTo>
                  <a:lnTo>
                    <a:pt x="9043" y="48180"/>
                  </a:lnTo>
                  <a:lnTo>
                    <a:pt x="9286" y="47957"/>
                  </a:lnTo>
                  <a:lnTo>
                    <a:pt x="9535" y="47735"/>
                  </a:lnTo>
                  <a:lnTo>
                    <a:pt x="9789" y="47519"/>
                  </a:lnTo>
                  <a:lnTo>
                    <a:pt x="10050" y="47304"/>
                  </a:lnTo>
                  <a:lnTo>
                    <a:pt x="10310" y="47095"/>
                  </a:lnTo>
                  <a:lnTo>
                    <a:pt x="10577" y="46894"/>
                  </a:lnTo>
                  <a:lnTo>
                    <a:pt x="10843" y="46692"/>
                  </a:lnTo>
                  <a:lnTo>
                    <a:pt x="11116" y="46498"/>
                  </a:lnTo>
                  <a:lnTo>
                    <a:pt x="11394" y="46303"/>
                  </a:lnTo>
                  <a:lnTo>
                    <a:pt x="11678" y="46122"/>
                  </a:lnTo>
                  <a:lnTo>
                    <a:pt x="11963" y="45942"/>
                  </a:lnTo>
                  <a:lnTo>
                    <a:pt x="12247" y="45761"/>
                  </a:lnTo>
                  <a:lnTo>
                    <a:pt x="12543" y="45594"/>
                  </a:lnTo>
                  <a:lnTo>
                    <a:pt x="12839" y="45427"/>
                  </a:lnTo>
                  <a:lnTo>
                    <a:pt x="13135" y="45261"/>
                  </a:lnTo>
                  <a:lnTo>
                    <a:pt x="13443" y="45108"/>
                  </a:lnTo>
                  <a:lnTo>
                    <a:pt x="13467" y="45108"/>
                  </a:lnTo>
                  <a:lnTo>
                    <a:pt x="16588" y="45142"/>
                  </a:lnTo>
                  <a:lnTo>
                    <a:pt x="19708" y="45163"/>
                  </a:lnTo>
                  <a:lnTo>
                    <a:pt x="22835" y="45177"/>
                  </a:lnTo>
                  <a:lnTo>
                    <a:pt x="25956" y="45184"/>
                  </a:lnTo>
                  <a:lnTo>
                    <a:pt x="29077" y="45184"/>
                  </a:lnTo>
                  <a:lnTo>
                    <a:pt x="32197" y="45177"/>
                  </a:lnTo>
                  <a:lnTo>
                    <a:pt x="35324" y="45170"/>
                  </a:lnTo>
                  <a:lnTo>
                    <a:pt x="38445" y="45149"/>
                  </a:lnTo>
                  <a:lnTo>
                    <a:pt x="44687" y="45115"/>
                  </a:lnTo>
                  <a:lnTo>
                    <a:pt x="50934" y="45066"/>
                  </a:lnTo>
                  <a:lnTo>
                    <a:pt x="57176" y="45031"/>
                  </a:lnTo>
                  <a:lnTo>
                    <a:pt x="60296" y="45010"/>
                  </a:lnTo>
                  <a:lnTo>
                    <a:pt x="63417" y="45003"/>
                  </a:lnTo>
                  <a:close/>
                  <a:moveTo>
                    <a:pt x="40636" y="80241"/>
                  </a:moveTo>
                  <a:lnTo>
                    <a:pt x="43473" y="80248"/>
                  </a:lnTo>
                  <a:lnTo>
                    <a:pt x="46309" y="80262"/>
                  </a:lnTo>
                  <a:lnTo>
                    <a:pt x="49146" y="80276"/>
                  </a:lnTo>
                  <a:lnTo>
                    <a:pt x="51982" y="80304"/>
                  </a:lnTo>
                  <a:lnTo>
                    <a:pt x="54825" y="80338"/>
                  </a:lnTo>
                  <a:lnTo>
                    <a:pt x="60504" y="80415"/>
                  </a:lnTo>
                  <a:lnTo>
                    <a:pt x="66183" y="80498"/>
                  </a:lnTo>
                  <a:lnTo>
                    <a:pt x="66011" y="81291"/>
                  </a:lnTo>
                  <a:lnTo>
                    <a:pt x="65839" y="82090"/>
                  </a:lnTo>
                  <a:lnTo>
                    <a:pt x="65679" y="82896"/>
                  </a:lnTo>
                  <a:lnTo>
                    <a:pt x="65525" y="83709"/>
                  </a:lnTo>
                  <a:lnTo>
                    <a:pt x="65377" y="84529"/>
                  </a:lnTo>
                  <a:lnTo>
                    <a:pt x="65241" y="85350"/>
                  </a:lnTo>
                  <a:lnTo>
                    <a:pt x="65111" y="86177"/>
                  </a:lnTo>
                  <a:lnTo>
                    <a:pt x="64992" y="87004"/>
                  </a:lnTo>
                  <a:lnTo>
                    <a:pt x="64880" y="87831"/>
                  </a:lnTo>
                  <a:lnTo>
                    <a:pt x="64779" y="88658"/>
                  </a:lnTo>
                  <a:lnTo>
                    <a:pt x="64690" y="89485"/>
                  </a:lnTo>
                  <a:lnTo>
                    <a:pt x="64607" y="90312"/>
                  </a:lnTo>
                  <a:lnTo>
                    <a:pt x="64536" y="91139"/>
                  </a:lnTo>
                  <a:lnTo>
                    <a:pt x="64477" y="91959"/>
                  </a:lnTo>
                  <a:lnTo>
                    <a:pt x="64430" y="92772"/>
                  </a:lnTo>
                  <a:lnTo>
                    <a:pt x="64394" y="93579"/>
                  </a:lnTo>
                  <a:lnTo>
                    <a:pt x="64394" y="93704"/>
                  </a:lnTo>
                  <a:lnTo>
                    <a:pt x="64406" y="93815"/>
                  </a:lnTo>
                  <a:lnTo>
                    <a:pt x="64424" y="93926"/>
                  </a:lnTo>
                  <a:lnTo>
                    <a:pt x="64453" y="94023"/>
                  </a:lnTo>
                  <a:lnTo>
                    <a:pt x="64489" y="94121"/>
                  </a:lnTo>
                  <a:lnTo>
                    <a:pt x="64530" y="94204"/>
                  </a:lnTo>
                  <a:lnTo>
                    <a:pt x="64584" y="94288"/>
                  </a:lnTo>
                  <a:lnTo>
                    <a:pt x="64643" y="94364"/>
                  </a:lnTo>
                  <a:lnTo>
                    <a:pt x="64602" y="94329"/>
                  </a:lnTo>
                  <a:lnTo>
                    <a:pt x="64560" y="94301"/>
                  </a:lnTo>
                  <a:lnTo>
                    <a:pt x="64513" y="94281"/>
                  </a:lnTo>
                  <a:lnTo>
                    <a:pt x="64459" y="94253"/>
                  </a:lnTo>
                  <a:lnTo>
                    <a:pt x="64412" y="94239"/>
                  </a:lnTo>
                  <a:lnTo>
                    <a:pt x="64353" y="94225"/>
                  </a:lnTo>
                  <a:lnTo>
                    <a:pt x="64300" y="94218"/>
                  </a:lnTo>
                  <a:lnTo>
                    <a:pt x="64240" y="94211"/>
                  </a:lnTo>
                  <a:lnTo>
                    <a:pt x="62872" y="94128"/>
                  </a:lnTo>
                  <a:lnTo>
                    <a:pt x="61498" y="94051"/>
                  </a:lnTo>
                  <a:lnTo>
                    <a:pt x="60125" y="93982"/>
                  </a:lnTo>
                  <a:lnTo>
                    <a:pt x="58751" y="93919"/>
                  </a:lnTo>
                  <a:lnTo>
                    <a:pt x="57377" y="93864"/>
                  </a:lnTo>
                  <a:lnTo>
                    <a:pt x="56003" y="93815"/>
                  </a:lnTo>
                  <a:lnTo>
                    <a:pt x="54629" y="93766"/>
                  </a:lnTo>
                  <a:lnTo>
                    <a:pt x="53249" y="93732"/>
                  </a:lnTo>
                  <a:lnTo>
                    <a:pt x="51870" y="93697"/>
                  </a:lnTo>
                  <a:lnTo>
                    <a:pt x="50496" y="93669"/>
                  </a:lnTo>
                  <a:lnTo>
                    <a:pt x="49116" y="93641"/>
                  </a:lnTo>
                  <a:lnTo>
                    <a:pt x="47736" y="93620"/>
                  </a:lnTo>
                  <a:lnTo>
                    <a:pt x="44977" y="93593"/>
                  </a:lnTo>
                  <a:lnTo>
                    <a:pt x="42223" y="93572"/>
                  </a:lnTo>
                  <a:lnTo>
                    <a:pt x="36704" y="93572"/>
                  </a:lnTo>
                  <a:lnTo>
                    <a:pt x="33944" y="93579"/>
                  </a:lnTo>
                  <a:lnTo>
                    <a:pt x="31185" y="93593"/>
                  </a:lnTo>
                  <a:lnTo>
                    <a:pt x="25678" y="93613"/>
                  </a:lnTo>
                  <a:lnTo>
                    <a:pt x="22924" y="93627"/>
                  </a:lnTo>
                  <a:lnTo>
                    <a:pt x="20176" y="93627"/>
                  </a:lnTo>
                  <a:lnTo>
                    <a:pt x="20135" y="92807"/>
                  </a:lnTo>
                  <a:lnTo>
                    <a:pt x="20099" y="91980"/>
                  </a:lnTo>
                  <a:lnTo>
                    <a:pt x="20070" y="91160"/>
                  </a:lnTo>
                  <a:lnTo>
                    <a:pt x="20046" y="90333"/>
                  </a:lnTo>
                  <a:lnTo>
                    <a:pt x="20034" y="89513"/>
                  </a:lnTo>
                  <a:lnTo>
                    <a:pt x="20034" y="88693"/>
                  </a:lnTo>
                  <a:lnTo>
                    <a:pt x="20040" y="87866"/>
                  </a:lnTo>
                  <a:lnTo>
                    <a:pt x="20064" y="87045"/>
                  </a:lnTo>
                  <a:lnTo>
                    <a:pt x="20081" y="86635"/>
                  </a:lnTo>
                  <a:lnTo>
                    <a:pt x="20105" y="86225"/>
                  </a:lnTo>
                  <a:lnTo>
                    <a:pt x="20141" y="85815"/>
                  </a:lnTo>
                  <a:lnTo>
                    <a:pt x="20176" y="85405"/>
                  </a:lnTo>
                  <a:lnTo>
                    <a:pt x="20218" y="84995"/>
                  </a:lnTo>
                  <a:lnTo>
                    <a:pt x="20265" y="84585"/>
                  </a:lnTo>
                  <a:lnTo>
                    <a:pt x="20360" y="83772"/>
                  </a:lnTo>
                  <a:lnTo>
                    <a:pt x="20573" y="82152"/>
                  </a:lnTo>
                  <a:lnTo>
                    <a:pt x="20674" y="81339"/>
                  </a:lnTo>
                  <a:lnTo>
                    <a:pt x="20715" y="80936"/>
                  </a:lnTo>
                  <a:lnTo>
                    <a:pt x="20757" y="80526"/>
                  </a:lnTo>
                  <a:lnTo>
                    <a:pt x="23599" y="80443"/>
                  </a:lnTo>
                  <a:lnTo>
                    <a:pt x="26441" y="80380"/>
                  </a:lnTo>
                  <a:lnTo>
                    <a:pt x="29278" y="80325"/>
                  </a:lnTo>
                  <a:lnTo>
                    <a:pt x="32120" y="80283"/>
                  </a:lnTo>
                  <a:lnTo>
                    <a:pt x="34957" y="80262"/>
                  </a:lnTo>
                  <a:lnTo>
                    <a:pt x="37794" y="80248"/>
                  </a:lnTo>
                  <a:lnTo>
                    <a:pt x="40636" y="80241"/>
                  </a:lnTo>
                  <a:close/>
                  <a:moveTo>
                    <a:pt x="64643" y="94364"/>
                  </a:moveTo>
                  <a:lnTo>
                    <a:pt x="64661" y="94371"/>
                  </a:lnTo>
                  <a:lnTo>
                    <a:pt x="64678" y="94385"/>
                  </a:lnTo>
                  <a:lnTo>
                    <a:pt x="64696" y="94413"/>
                  </a:lnTo>
                  <a:lnTo>
                    <a:pt x="64720" y="94440"/>
                  </a:lnTo>
                  <a:lnTo>
                    <a:pt x="64678" y="94399"/>
                  </a:lnTo>
                  <a:lnTo>
                    <a:pt x="64643" y="94364"/>
                  </a:lnTo>
                  <a:close/>
                  <a:moveTo>
                    <a:pt x="47908" y="1"/>
                  </a:moveTo>
                  <a:lnTo>
                    <a:pt x="47701" y="14"/>
                  </a:lnTo>
                  <a:lnTo>
                    <a:pt x="47499" y="28"/>
                  </a:lnTo>
                  <a:lnTo>
                    <a:pt x="47292" y="49"/>
                  </a:lnTo>
                  <a:lnTo>
                    <a:pt x="47091" y="77"/>
                  </a:lnTo>
                  <a:lnTo>
                    <a:pt x="46889" y="112"/>
                  </a:lnTo>
                  <a:lnTo>
                    <a:pt x="46688" y="146"/>
                  </a:lnTo>
                  <a:lnTo>
                    <a:pt x="46487" y="188"/>
                  </a:lnTo>
                  <a:lnTo>
                    <a:pt x="46285" y="237"/>
                  </a:lnTo>
                  <a:lnTo>
                    <a:pt x="46084" y="292"/>
                  </a:lnTo>
                  <a:lnTo>
                    <a:pt x="45889" y="355"/>
                  </a:lnTo>
                  <a:lnTo>
                    <a:pt x="45687" y="418"/>
                  </a:lnTo>
                  <a:lnTo>
                    <a:pt x="45492" y="487"/>
                  </a:lnTo>
                  <a:lnTo>
                    <a:pt x="45302" y="563"/>
                  </a:lnTo>
                  <a:lnTo>
                    <a:pt x="45107" y="647"/>
                  </a:lnTo>
                  <a:lnTo>
                    <a:pt x="44917" y="730"/>
                  </a:lnTo>
                  <a:lnTo>
                    <a:pt x="44728" y="821"/>
                  </a:lnTo>
                  <a:lnTo>
                    <a:pt x="44538" y="918"/>
                  </a:lnTo>
                  <a:lnTo>
                    <a:pt x="44355" y="1022"/>
                  </a:lnTo>
                  <a:lnTo>
                    <a:pt x="44171" y="1126"/>
                  </a:lnTo>
                  <a:lnTo>
                    <a:pt x="43994" y="1245"/>
                  </a:lnTo>
                  <a:lnTo>
                    <a:pt x="43816" y="1356"/>
                  </a:lnTo>
                  <a:lnTo>
                    <a:pt x="43638" y="1481"/>
                  </a:lnTo>
                  <a:lnTo>
                    <a:pt x="43467" y="1606"/>
                  </a:lnTo>
                  <a:lnTo>
                    <a:pt x="43295" y="1738"/>
                  </a:lnTo>
                  <a:lnTo>
                    <a:pt x="43129" y="1877"/>
                  </a:lnTo>
                  <a:lnTo>
                    <a:pt x="42963" y="2016"/>
                  </a:lnTo>
                  <a:lnTo>
                    <a:pt x="42803" y="2169"/>
                  </a:lnTo>
                  <a:lnTo>
                    <a:pt x="42643" y="2315"/>
                  </a:lnTo>
                  <a:lnTo>
                    <a:pt x="42490" y="2475"/>
                  </a:lnTo>
                  <a:lnTo>
                    <a:pt x="42336" y="2635"/>
                  </a:lnTo>
                  <a:lnTo>
                    <a:pt x="42188" y="2801"/>
                  </a:lnTo>
                  <a:lnTo>
                    <a:pt x="42045" y="2975"/>
                  </a:lnTo>
                  <a:lnTo>
                    <a:pt x="41903" y="3149"/>
                  </a:lnTo>
                  <a:lnTo>
                    <a:pt x="41767" y="3330"/>
                  </a:lnTo>
                  <a:lnTo>
                    <a:pt x="41637" y="3517"/>
                  </a:lnTo>
                  <a:lnTo>
                    <a:pt x="41507" y="3705"/>
                  </a:lnTo>
                  <a:lnTo>
                    <a:pt x="41382" y="3900"/>
                  </a:lnTo>
                  <a:lnTo>
                    <a:pt x="41264" y="4101"/>
                  </a:lnTo>
                  <a:lnTo>
                    <a:pt x="41151" y="4303"/>
                  </a:lnTo>
                  <a:lnTo>
                    <a:pt x="41051" y="4483"/>
                  </a:lnTo>
                  <a:lnTo>
                    <a:pt x="40962" y="4671"/>
                  </a:lnTo>
                  <a:lnTo>
                    <a:pt x="40873" y="4859"/>
                  </a:lnTo>
                  <a:lnTo>
                    <a:pt x="40790" y="5046"/>
                  </a:lnTo>
                  <a:lnTo>
                    <a:pt x="40707" y="5234"/>
                  </a:lnTo>
                  <a:lnTo>
                    <a:pt x="40636" y="5429"/>
                  </a:lnTo>
                  <a:lnTo>
                    <a:pt x="40565" y="5623"/>
                  </a:lnTo>
                  <a:lnTo>
                    <a:pt x="40494" y="5818"/>
                  </a:lnTo>
                  <a:lnTo>
                    <a:pt x="40435" y="6012"/>
                  </a:lnTo>
                  <a:lnTo>
                    <a:pt x="40375" y="6214"/>
                  </a:lnTo>
                  <a:lnTo>
                    <a:pt x="40322" y="6409"/>
                  </a:lnTo>
                  <a:lnTo>
                    <a:pt x="40275" y="6610"/>
                  </a:lnTo>
                  <a:lnTo>
                    <a:pt x="40233" y="6812"/>
                  </a:lnTo>
                  <a:lnTo>
                    <a:pt x="40192" y="7013"/>
                  </a:lnTo>
                  <a:lnTo>
                    <a:pt x="40156" y="7215"/>
                  </a:lnTo>
                  <a:lnTo>
                    <a:pt x="40127" y="7416"/>
                  </a:lnTo>
                  <a:lnTo>
                    <a:pt x="40097" y="7618"/>
                  </a:lnTo>
                  <a:lnTo>
                    <a:pt x="40073" y="7820"/>
                  </a:lnTo>
                  <a:lnTo>
                    <a:pt x="40056" y="8021"/>
                  </a:lnTo>
                  <a:lnTo>
                    <a:pt x="40044" y="8230"/>
                  </a:lnTo>
                  <a:lnTo>
                    <a:pt x="40032" y="8431"/>
                  </a:lnTo>
                  <a:lnTo>
                    <a:pt x="40026" y="8633"/>
                  </a:lnTo>
                  <a:lnTo>
                    <a:pt x="40026" y="8834"/>
                  </a:lnTo>
                  <a:lnTo>
                    <a:pt x="40032" y="9036"/>
                  </a:lnTo>
                  <a:lnTo>
                    <a:pt x="40038" y="9237"/>
                  </a:lnTo>
                  <a:lnTo>
                    <a:pt x="40050" y="9432"/>
                  </a:lnTo>
                  <a:lnTo>
                    <a:pt x="40068" y="9634"/>
                  </a:lnTo>
                  <a:lnTo>
                    <a:pt x="40085" y="9828"/>
                  </a:lnTo>
                  <a:lnTo>
                    <a:pt x="40109" y="10030"/>
                  </a:lnTo>
                  <a:lnTo>
                    <a:pt x="40139" y="10224"/>
                  </a:lnTo>
                  <a:lnTo>
                    <a:pt x="40174" y="10419"/>
                  </a:lnTo>
                  <a:lnTo>
                    <a:pt x="40210" y="10607"/>
                  </a:lnTo>
                  <a:lnTo>
                    <a:pt x="40251" y="10801"/>
                  </a:lnTo>
                  <a:lnTo>
                    <a:pt x="40298" y="10989"/>
                  </a:lnTo>
                  <a:lnTo>
                    <a:pt x="40346" y="11177"/>
                  </a:lnTo>
                  <a:lnTo>
                    <a:pt x="40405" y="11364"/>
                  </a:lnTo>
                  <a:lnTo>
                    <a:pt x="40458" y="11545"/>
                  </a:lnTo>
                  <a:lnTo>
                    <a:pt x="40523" y="11726"/>
                  </a:lnTo>
                  <a:lnTo>
                    <a:pt x="40589" y="11906"/>
                  </a:lnTo>
                  <a:lnTo>
                    <a:pt x="40660" y="12080"/>
                  </a:lnTo>
                  <a:lnTo>
                    <a:pt x="40737" y="12254"/>
                  </a:lnTo>
                  <a:lnTo>
                    <a:pt x="40814" y="12428"/>
                  </a:lnTo>
                  <a:lnTo>
                    <a:pt x="40897" y="12594"/>
                  </a:lnTo>
                  <a:lnTo>
                    <a:pt x="40985" y="12754"/>
                  </a:lnTo>
                  <a:lnTo>
                    <a:pt x="41080" y="12921"/>
                  </a:lnTo>
                  <a:lnTo>
                    <a:pt x="41175" y="13081"/>
                  </a:lnTo>
                  <a:lnTo>
                    <a:pt x="41276" y="13234"/>
                  </a:lnTo>
                  <a:lnTo>
                    <a:pt x="41376" y="13387"/>
                  </a:lnTo>
                  <a:lnTo>
                    <a:pt x="41483" y="13533"/>
                  </a:lnTo>
                  <a:lnTo>
                    <a:pt x="41595" y="13679"/>
                  </a:lnTo>
                  <a:lnTo>
                    <a:pt x="41714" y="13818"/>
                  </a:lnTo>
                  <a:lnTo>
                    <a:pt x="41832" y="13957"/>
                  </a:lnTo>
                  <a:lnTo>
                    <a:pt x="41957" y="14089"/>
                  </a:lnTo>
                  <a:lnTo>
                    <a:pt x="42087" y="14214"/>
                  </a:lnTo>
                  <a:lnTo>
                    <a:pt x="42217" y="14339"/>
                  </a:lnTo>
                  <a:lnTo>
                    <a:pt x="42353" y="14457"/>
                  </a:lnTo>
                  <a:lnTo>
                    <a:pt x="42495" y="14575"/>
                  </a:lnTo>
                  <a:lnTo>
                    <a:pt x="42643" y="14686"/>
                  </a:lnTo>
                  <a:lnTo>
                    <a:pt x="42792" y="14791"/>
                  </a:lnTo>
                  <a:lnTo>
                    <a:pt x="42940" y="14888"/>
                  </a:lnTo>
                  <a:lnTo>
                    <a:pt x="43099" y="14985"/>
                  </a:lnTo>
                  <a:lnTo>
                    <a:pt x="43259" y="15076"/>
                  </a:lnTo>
                  <a:lnTo>
                    <a:pt x="43425" y="15166"/>
                  </a:lnTo>
                  <a:lnTo>
                    <a:pt x="43591" y="15242"/>
                  </a:lnTo>
                  <a:lnTo>
                    <a:pt x="43555" y="15326"/>
                  </a:lnTo>
                  <a:lnTo>
                    <a:pt x="43520" y="15409"/>
                  </a:lnTo>
                  <a:lnTo>
                    <a:pt x="43490" y="15500"/>
                  </a:lnTo>
                  <a:lnTo>
                    <a:pt x="43467" y="15604"/>
                  </a:lnTo>
                  <a:lnTo>
                    <a:pt x="43313" y="16424"/>
                  </a:lnTo>
                  <a:lnTo>
                    <a:pt x="43171" y="17251"/>
                  </a:lnTo>
                  <a:lnTo>
                    <a:pt x="43034" y="18078"/>
                  </a:lnTo>
                  <a:lnTo>
                    <a:pt x="42904" y="18905"/>
                  </a:lnTo>
                  <a:lnTo>
                    <a:pt x="42780" y="19739"/>
                  </a:lnTo>
                  <a:lnTo>
                    <a:pt x="42667" y="20566"/>
                  </a:lnTo>
                  <a:lnTo>
                    <a:pt x="42561" y="21407"/>
                  </a:lnTo>
                  <a:lnTo>
                    <a:pt x="42460" y="22241"/>
                  </a:lnTo>
                  <a:lnTo>
                    <a:pt x="42371" y="23075"/>
                  </a:lnTo>
                  <a:lnTo>
                    <a:pt x="42288" y="23916"/>
                  </a:lnTo>
                  <a:lnTo>
                    <a:pt x="42211" y="24757"/>
                  </a:lnTo>
                  <a:lnTo>
                    <a:pt x="42140" y="25598"/>
                  </a:lnTo>
                  <a:lnTo>
                    <a:pt x="42081" y="26439"/>
                  </a:lnTo>
                  <a:lnTo>
                    <a:pt x="42028" y="27280"/>
                  </a:lnTo>
                  <a:lnTo>
                    <a:pt x="41980" y="28128"/>
                  </a:lnTo>
                  <a:lnTo>
                    <a:pt x="41945" y="28969"/>
                  </a:lnTo>
                  <a:lnTo>
                    <a:pt x="41915" y="29817"/>
                  </a:lnTo>
                  <a:lnTo>
                    <a:pt x="41891" y="30658"/>
                  </a:lnTo>
                  <a:lnTo>
                    <a:pt x="41880" y="31506"/>
                  </a:lnTo>
                  <a:lnTo>
                    <a:pt x="41874" y="32347"/>
                  </a:lnTo>
                  <a:lnTo>
                    <a:pt x="41874" y="33195"/>
                  </a:lnTo>
                  <a:lnTo>
                    <a:pt x="41885" y="34036"/>
                  </a:lnTo>
                  <a:lnTo>
                    <a:pt x="41909" y="34884"/>
                  </a:lnTo>
                  <a:lnTo>
                    <a:pt x="41939" y="35725"/>
                  </a:lnTo>
                  <a:lnTo>
                    <a:pt x="41974" y="36566"/>
                  </a:lnTo>
                  <a:lnTo>
                    <a:pt x="42016" y="37407"/>
                  </a:lnTo>
                  <a:lnTo>
                    <a:pt x="42075" y="38248"/>
                  </a:lnTo>
                  <a:lnTo>
                    <a:pt x="42134" y="39089"/>
                  </a:lnTo>
                  <a:lnTo>
                    <a:pt x="42205" y="39930"/>
                  </a:lnTo>
                  <a:lnTo>
                    <a:pt x="42288" y="40764"/>
                  </a:lnTo>
                  <a:lnTo>
                    <a:pt x="42377" y="41605"/>
                  </a:lnTo>
                  <a:lnTo>
                    <a:pt x="42472" y="42439"/>
                  </a:lnTo>
                  <a:lnTo>
                    <a:pt x="35223" y="42432"/>
                  </a:lnTo>
                  <a:lnTo>
                    <a:pt x="31593" y="42432"/>
                  </a:lnTo>
                  <a:lnTo>
                    <a:pt x="27969" y="42446"/>
                  </a:lnTo>
                  <a:lnTo>
                    <a:pt x="24345" y="42467"/>
                  </a:lnTo>
                  <a:lnTo>
                    <a:pt x="20721" y="42501"/>
                  </a:lnTo>
                  <a:lnTo>
                    <a:pt x="17091" y="42543"/>
                  </a:lnTo>
                  <a:lnTo>
                    <a:pt x="13467" y="42606"/>
                  </a:lnTo>
                  <a:lnTo>
                    <a:pt x="13384" y="42606"/>
                  </a:lnTo>
                  <a:lnTo>
                    <a:pt x="13301" y="42619"/>
                  </a:lnTo>
                  <a:lnTo>
                    <a:pt x="13224" y="42640"/>
                  </a:lnTo>
                  <a:lnTo>
                    <a:pt x="13153" y="42661"/>
                  </a:lnTo>
                  <a:lnTo>
                    <a:pt x="13088" y="42696"/>
                  </a:lnTo>
                  <a:lnTo>
                    <a:pt x="13023" y="42731"/>
                  </a:lnTo>
                  <a:lnTo>
                    <a:pt x="12958" y="42772"/>
                  </a:lnTo>
                  <a:lnTo>
                    <a:pt x="12898" y="42814"/>
                  </a:lnTo>
                  <a:lnTo>
                    <a:pt x="12573" y="42946"/>
                  </a:lnTo>
                  <a:lnTo>
                    <a:pt x="12247" y="43085"/>
                  </a:lnTo>
                  <a:lnTo>
                    <a:pt x="11921" y="43231"/>
                  </a:lnTo>
                  <a:lnTo>
                    <a:pt x="11601" y="43384"/>
                  </a:lnTo>
                  <a:lnTo>
                    <a:pt x="11282" y="43537"/>
                  </a:lnTo>
                  <a:lnTo>
                    <a:pt x="10968" y="43704"/>
                  </a:lnTo>
                  <a:lnTo>
                    <a:pt x="10660" y="43877"/>
                  </a:lnTo>
                  <a:lnTo>
                    <a:pt x="10346" y="44058"/>
                  </a:lnTo>
                  <a:lnTo>
                    <a:pt x="10044" y="44246"/>
                  </a:lnTo>
                  <a:lnTo>
                    <a:pt x="9736" y="44440"/>
                  </a:lnTo>
                  <a:lnTo>
                    <a:pt x="9440" y="44635"/>
                  </a:lnTo>
                  <a:lnTo>
                    <a:pt x="9144" y="44844"/>
                  </a:lnTo>
                  <a:lnTo>
                    <a:pt x="8848" y="45052"/>
                  </a:lnTo>
                  <a:lnTo>
                    <a:pt x="8558" y="45274"/>
                  </a:lnTo>
                  <a:lnTo>
                    <a:pt x="8273" y="45497"/>
                  </a:lnTo>
                  <a:lnTo>
                    <a:pt x="7989" y="45726"/>
                  </a:lnTo>
                  <a:lnTo>
                    <a:pt x="7711" y="45963"/>
                  </a:lnTo>
                  <a:lnTo>
                    <a:pt x="7432" y="46206"/>
                  </a:lnTo>
                  <a:lnTo>
                    <a:pt x="7160" y="46449"/>
                  </a:lnTo>
                  <a:lnTo>
                    <a:pt x="6894" y="46706"/>
                  </a:lnTo>
                  <a:lnTo>
                    <a:pt x="6633" y="46963"/>
                  </a:lnTo>
                  <a:lnTo>
                    <a:pt x="6372" y="47227"/>
                  </a:lnTo>
                  <a:lnTo>
                    <a:pt x="6118" y="47499"/>
                  </a:lnTo>
                  <a:lnTo>
                    <a:pt x="5863" y="47770"/>
                  </a:lnTo>
                  <a:lnTo>
                    <a:pt x="5614" y="48048"/>
                  </a:lnTo>
                  <a:lnTo>
                    <a:pt x="5372" y="48333"/>
                  </a:lnTo>
                  <a:lnTo>
                    <a:pt x="5135" y="48624"/>
                  </a:lnTo>
                  <a:lnTo>
                    <a:pt x="4898" y="48916"/>
                  </a:lnTo>
                  <a:lnTo>
                    <a:pt x="4667" y="49215"/>
                  </a:lnTo>
                  <a:lnTo>
                    <a:pt x="4442" y="49521"/>
                  </a:lnTo>
                  <a:lnTo>
                    <a:pt x="4223" y="49834"/>
                  </a:lnTo>
                  <a:lnTo>
                    <a:pt x="4004" y="50147"/>
                  </a:lnTo>
                  <a:lnTo>
                    <a:pt x="3796" y="50459"/>
                  </a:lnTo>
                  <a:lnTo>
                    <a:pt x="3589" y="50786"/>
                  </a:lnTo>
                  <a:lnTo>
                    <a:pt x="3388" y="51113"/>
                  </a:lnTo>
                  <a:lnTo>
                    <a:pt x="3192" y="51439"/>
                  </a:lnTo>
                  <a:lnTo>
                    <a:pt x="2997" y="51773"/>
                  </a:lnTo>
                  <a:lnTo>
                    <a:pt x="2813" y="52113"/>
                  </a:lnTo>
                  <a:lnTo>
                    <a:pt x="2630" y="52454"/>
                  </a:lnTo>
                  <a:lnTo>
                    <a:pt x="2458" y="52802"/>
                  </a:lnTo>
                  <a:lnTo>
                    <a:pt x="2286" y="53156"/>
                  </a:lnTo>
                  <a:lnTo>
                    <a:pt x="2121" y="53504"/>
                  </a:lnTo>
                  <a:lnTo>
                    <a:pt x="1961" y="53865"/>
                  </a:lnTo>
                  <a:lnTo>
                    <a:pt x="1807" y="54226"/>
                  </a:lnTo>
                  <a:lnTo>
                    <a:pt x="1659" y="54588"/>
                  </a:lnTo>
                  <a:lnTo>
                    <a:pt x="1517" y="54956"/>
                  </a:lnTo>
                  <a:lnTo>
                    <a:pt x="1380" y="55324"/>
                  </a:lnTo>
                  <a:lnTo>
                    <a:pt x="1250" y="55700"/>
                  </a:lnTo>
                  <a:lnTo>
                    <a:pt x="1126" y="56075"/>
                  </a:lnTo>
                  <a:lnTo>
                    <a:pt x="1007" y="56457"/>
                  </a:lnTo>
                  <a:lnTo>
                    <a:pt x="901" y="56840"/>
                  </a:lnTo>
                  <a:lnTo>
                    <a:pt x="794" y="57222"/>
                  </a:lnTo>
                  <a:lnTo>
                    <a:pt x="693" y="57611"/>
                  </a:lnTo>
                  <a:lnTo>
                    <a:pt x="599" y="58000"/>
                  </a:lnTo>
                  <a:lnTo>
                    <a:pt x="510" y="58396"/>
                  </a:lnTo>
                  <a:lnTo>
                    <a:pt x="433" y="58786"/>
                  </a:lnTo>
                  <a:lnTo>
                    <a:pt x="356" y="59189"/>
                  </a:lnTo>
                  <a:lnTo>
                    <a:pt x="291" y="59585"/>
                  </a:lnTo>
                  <a:lnTo>
                    <a:pt x="232" y="59988"/>
                  </a:lnTo>
                  <a:lnTo>
                    <a:pt x="178" y="60391"/>
                  </a:lnTo>
                  <a:lnTo>
                    <a:pt x="131" y="60794"/>
                  </a:lnTo>
                  <a:lnTo>
                    <a:pt x="89" y="61204"/>
                  </a:lnTo>
                  <a:lnTo>
                    <a:pt x="54" y="61614"/>
                  </a:lnTo>
                  <a:lnTo>
                    <a:pt x="30" y="62025"/>
                  </a:lnTo>
                  <a:lnTo>
                    <a:pt x="12" y="62414"/>
                  </a:lnTo>
                  <a:lnTo>
                    <a:pt x="1" y="62796"/>
                  </a:lnTo>
                  <a:lnTo>
                    <a:pt x="1" y="63185"/>
                  </a:lnTo>
                  <a:lnTo>
                    <a:pt x="7" y="63567"/>
                  </a:lnTo>
                  <a:lnTo>
                    <a:pt x="12" y="63950"/>
                  </a:lnTo>
                  <a:lnTo>
                    <a:pt x="36" y="64332"/>
                  </a:lnTo>
                  <a:lnTo>
                    <a:pt x="60" y="64714"/>
                  </a:lnTo>
                  <a:lnTo>
                    <a:pt x="89" y="65097"/>
                  </a:lnTo>
                  <a:lnTo>
                    <a:pt x="131" y="65472"/>
                  </a:lnTo>
                  <a:lnTo>
                    <a:pt x="178" y="65847"/>
                  </a:lnTo>
                  <a:lnTo>
                    <a:pt x="232" y="66222"/>
                  </a:lnTo>
                  <a:lnTo>
                    <a:pt x="291" y="66591"/>
                  </a:lnTo>
                  <a:lnTo>
                    <a:pt x="356" y="66966"/>
                  </a:lnTo>
                  <a:lnTo>
                    <a:pt x="427" y="67328"/>
                  </a:lnTo>
                  <a:lnTo>
                    <a:pt x="504" y="67696"/>
                  </a:lnTo>
                  <a:lnTo>
                    <a:pt x="593" y="68057"/>
                  </a:lnTo>
                  <a:lnTo>
                    <a:pt x="682" y="68412"/>
                  </a:lnTo>
                  <a:lnTo>
                    <a:pt x="782" y="68766"/>
                  </a:lnTo>
                  <a:lnTo>
                    <a:pt x="889" y="69121"/>
                  </a:lnTo>
                  <a:lnTo>
                    <a:pt x="995" y="69468"/>
                  </a:lnTo>
                  <a:lnTo>
                    <a:pt x="1114" y="69816"/>
                  </a:lnTo>
                  <a:lnTo>
                    <a:pt x="1238" y="70156"/>
                  </a:lnTo>
                  <a:lnTo>
                    <a:pt x="1369" y="70497"/>
                  </a:lnTo>
                  <a:lnTo>
                    <a:pt x="1499" y="70830"/>
                  </a:lnTo>
                  <a:lnTo>
                    <a:pt x="1641" y="71157"/>
                  </a:lnTo>
                  <a:lnTo>
                    <a:pt x="1789" y="71484"/>
                  </a:lnTo>
                  <a:lnTo>
                    <a:pt x="1943" y="71810"/>
                  </a:lnTo>
                  <a:lnTo>
                    <a:pt x="2097" y="72123"/>
                  </a:lnTo>
                  <a:lnTo>
                    <a:pt x="2263" y="72436"/>
                  </a:lnTo>
                  <a:lnTo>
                    <a:pt x="2434" y="72742"/>
                  </a:lnTo>
                  <a:lnTo>
                    <a:pt x="2606" y="73048"/>
                  </a:lnTo>
                  <a:lnTo>
                    <a:pt x="2790" y="73346"/>
                  </a:lnTo>
                  <a:lnTo>
                    <a:pt x="2973" y="73638"/>
                  </a:lnTo>
                  <a:lnTo>
                    <a:pt x="3163" y="73923"/>
                  </a:lnTo>
                  <a:lnTo>
                    <a:pt x="3364" y="74208"/>
                  </a:lnTo>
                  <a:lnTo>
                    <a:pt x="3566" y="74479"/>
                  </a:lnTo>
                  <a:lnTo>
                    <a:pt x="3773" y="74750"/>
                  </a:lnTo>
                  <a:lnTo>
                    <a:pt x="3980" y="75015"/>
                  </a:lnTo>
                  <a:lnTo>
                    <a:pt x="4199" y="75279"/>
                  </a:lnTo>
                  <a:lnTo>
                    <a:pt x="4424" y="75529"/>
                  </a:lnTo>
                  <a:lnTo>
                    <a:pt x="4649" y="75772"/>
                  </a:lnTo>
                  <a:lnTo>
                    <a:pt x="4880" y="76015"/>
                  </a:lnTo>
                  <a:lnTo>
                    <a:pt x="5117" y="76245"/>
                  </a:lnTo>
                  <a:lnTo>
                    <a:pt x="5360" y="76467"/>
                  </a:lnTo>
                  <a:lnTo>
                    <a:pt x="5609" y="76690"/>
                  </a:lnTo>
                  <a:lnTo>
                    <a:pt x="5857" y="76898"/>
                  </a:lnTo>
                  <a:lnTo>
                    <a:pt x="6112" y="77107"/>
                  </a:lnTo>
                  <a:lnTo>
                    <a:pt x="6372" y="77301"/>
                  </a:lnTo>
                  <a:lnTo>
                    <a:pt x="6639" y="77489"/>
                  </a:lnTo>
                  <a:lnTo>
                    <a:pt x="6905" y="77676"/>
                  </a:lnTo>
                  <a:lnTo>
                    <a:pt x="7178" y="77850"/>
                  </a:lnTo>
                  <a:lnTo>
                    <a:pt x="7456" y="78017"/>
                  </a:lnTo>
                  <a:lnTo>
                    <a:pt x="7740" y="78170"/>
                  </a:lnTo>
                  <a:lnTo>
                    <a:pt x="8025" y="78323"/>
                  </a:lnTo>
                  <a:lnTo>
                    <a:pt x="8315" y="78462"/>
                  </a:lnTo>
                  <a:lnTo>
                    <a:pt x="8611" y="78594"/>
                  </a:lnTo>
                  <a:lnTo>
                    <a:pt x="8907" y="78719"/>
                  </a:lnTo>
                  <a:lnTo>
                    <a:pt x="9209" y="78837"/>
                  </a:lnTo>
                  <a:lnTo>
                    <a:pt x="9517" y="78941"/>
                  </a:lnTo>
                  <a:lnTo>
                    <a:pt x="9825" y="79039"/>
                  </a:lnTo>
                  <a:lnTo>
                    <a:pt x="10139" y="79129"/>
                  </a:lnTo>
                  <a:lnTo>
                    <a:pt x="10459" y="79206"/>
                  </a:lnTo>
                  <a:lnTo>
                    <a:pt x="10778" y="79275"/>
                  </a:lnTo>
                  <a:lnTo>
                    <a:pt x="11098" y="79338"/>
                  </a:lnTo>
                  <a:lnTo>
                    <a:pt x="11086" y="79477"/>
                  </a:lnTo>
                  <a:lnTo>
                    <a:pt x="11080" y="79616"/>
                  </a:lnTo>
                  <a:lnTo>
                    <a:pt x="11086" y="79762"/>
                  </a:lnTo>
                  <a:lnTo>
                    <a:pt x="11098" y="79901"/>
                  </a:lnTo>
                  <a:lnTo>
                    <a:pt x="11128" y="80033"/>
                  </a:lnTo>
                  <a:lnTo>
                    <a:pt x="11163" y="80165"/>
                  </a:lnTo>
                  <a:lnTo>
                    <a:pt x="11211" y="80290"/>
                  </a:lnTo>
                  <a:lnTo>
                    <a:pt x="11270" y="80401"/>
                  </a:lnTo>
                  <a:lnTo>
                    <a:pt x="11305" y="80457"/>
                  </a:lnTo>
                  <a:lnTo>
                    <a:pt x="11341" y="80512"/>
                  </a:lnTo>
                  <a:lnTo>
                    <a:pt x="11382" y="80561"/>
                  </a:lnTo>
                  <a:lnTo>
                    <a:pt x="11424" y="80603"/>
                  </a:lnTo>
                  <a:lnTo>
                    <a:pt x="11471" y="80651"/>
                  </a:lnTo>
                  <a:lnTo>
                    <a:pt x="11519" y="80686"/>
                  </a:lnTo>
                  <a:lnTo>
                    <a:pt x="11566" y="80728"/>
                  </a:lnTo>
                  <a:lnTo>
                    <a:pt x="11619" y="80755"/>
                  </a:lnTo>
                  <a:lnTo>
                    <a:pt x="11678" y="80790"/>
                  </a:lnTo>
                  <a:lnTo>
                    <a:pt x="11738" y="80811"/>
                  </a:lnTo>
                  <a:lnTo>
                    <a:pt x="11803" y="80832"/>
                  </a:lnTo>
                  <a:lnTo>
                    <a:pt x="11868" y="80853"/>
                  </a:lnTo>
                  <a:lnTo>
                    <a:pt x="11933" y="80867"/>
                  </a:lnTo>
                  <a:lnTo>
                    <a:pt x="12004" y="80874"/>
                  </a:lnTo>
                  <a:lnTo>
                    <a:pt x="12158" y="80874"/>
                  </a:lnTo>
                  <a:lnTo>
                    <a:pt x="13804" y="80797"/>
                  </a:lnTo>
                  <a:lnTo>
                    <a:pt x="15451" y="80728"/>
                  </a:lnTo>
                  <a:lnTo>
                    <a:pt x="18737" y="80589"/>
                  </a:lnTo>
                  <a:lnTo>
                    <a:pt x="18631" y="80999"/>
                  </a:lnTo>
                  <a:lnTo>
                    <a:pt x="18524" y="81423"/>
                  </a:lnTo>
                  <a:lnTo>
                    <a:pt x="18429" y="81840"/>
                  </a:lnTo>
                  <a:lnTo>
                    <a:pt x="18346" y="82271"/>
                  </a:lnTo>
                  <a:lnTo>
                    <a:pt x="18263" y="82702"/>
                  </a:lnTo>
                  <a:lnTo>
                    <a:pt x="18198" y="83132"/>
                  </a:lnTo>
                  <a:lnTo>
                    <a:pt x="18133" y="83570"/>
                  </a:lnTo>
                  <a:lnTo>
                    <a:pt x="18074" y="84008"/>
                  </a:lnTo>
                  <a:lnTo>
                    <a:pt x="18027" y="84453"/>
                  </a:lnTo>
                  <a:lnTo>
                    <a:pt x="17985" y="84898"/>
                  </a:lnTo>
                  <a:lnTo>
                    <a:pt x="17956" y="85343"/>
                  </a:lnTo>
                  <a:lnTo>
                    <a:pt x="17926" y="85794"/>
                  </a:lnTo>
                  <a:lnTo>
                    <a:pt x="17908" y="86239"/>
                  </a:lnTo>
                  <a:lnTo>
                    <a:pt x="17890" y="86691"/>
                  </a:lnTo>
                  <a:lnTo>
                    <a:pt x="17884" y="87136"/>
                  </a:lnTo>
                  <a:lnTo>
                    <a:pt x="17884" y="87588"/>
                  </a:lnTo>
                  <a:lnTo>
                    <a:pt x="17896" y="88039"/>
                  </a:lnTo>
                  <a:lnTo>
                    <a:pt x="17908" y="88491"/>
                  </a:lnTo>
                  <a:lnTo>
                    <a:pt x="17926" y="88936"/>
                  </a:lnTo>
                  <a:lnTo>
                    <a:pt x="17950" y="89381"/>
                  </a:lnTo>
                  <a:lnTo>
                    <a:pt x="17985" y="89832"/>
                  </a:lnTo>
                  <a:lnTo>
                    <a:pt x="18021" y="90270"/>
                  </a:lnTo>
                  <a:lnTo>
                    <a:pt x="18068" y="90715"/>
                  </a:lnTo>
                  <a:lnTo>
                    <a:pt x="18115" y="91153"/>
                  </a:lnTo>
                  <a:lnTo>
                    <a:pt x="18175" y="91591"/>
                  </a:lnTo>
                  <a:lnTo>
                    <a:pt x="18234" y="92029"/>
                  </a:lnTo>
                  <a:lnTo>
                    <a:pt x="18299" y="92453"/>
                  </a:lnTo>
                  <a:lnTo>
                    <a:pt x="18370" y="92884"/>
                  </a:lnTo>
                  <a:lnTo>
                    <a:pt x="18447" y="93308"/>
                  </a:lnTo>
                  <a:lnTo>
                    <a:pt x="18530" y="93725"/>
                  </a:lnTo>
                  <a:lnTo>
                    <a:pt x="18619" y="94135"/>
                  </a:lnTo>
                  <a:lnTo>
                    <a:pt x="18713" y="94545"/>
                  </a:lnTo>
                  <a:lnTo>
                    <a:pt x="18737" y="94621"/>
                  </a:lnTo>
                  <a:lnTo>
                    <a:pt x="18761" y="94684"/>
                  </a:lnTo>
                  <a:lnTo>
                    <a:pt x="18790" y="94746"/>
                  </a:lnTo>
                  <a:lnTo>
                    <a:pt x="18826" y="94802"/>
                  </a:lnTo>
                  <a:lnTo>
                    <a:pt x="18826" y="94927"/>
                  </a:lnTo>
                  <a:lnTo>
                    <a:pt x="18832" y="95059"/>
                  </a:lnTo>
                  <a:lnTo>
                    <a:pt x="18850" y="95184"/>
                  </a:lnTo>
                  <a:lnTo>
                    <a:pt x="18873" y="95309"/>
                  </a:lnTo>
                  <a:lnTo>
                    <a:pt x="18903" y="95427"/>
                  </a:lnTo>
                  <a:lnTo>
                    <a:pt x="18950" y="95546"/>
                  </a:lnTo>
                  <a:lnTo>
                    <a:pt x="18998" y="95657"/>
                  </a:lnTo>
                  <a:lnTo>
                    <a:pt x="19063" y="95761"/>
                  </a:lnTo>
                  <a:lnTo>
                    <a:pt x="19134" y="95858"/>
                  </a:lnTo>
                  <a:lnTo>
                    <a:pt x="19211" y="95942"/>
                  </a:lnTo>
                  <a:lnTo>
                    <a:pt x="19300" y="96025"/>
                  </a:lnTo>
                  <a:lnTo>
                    <a:pt x="19400" y="96088"/>
                  </a:lnTo>
                  <a:lnTo>
                    <a:pt x="19507" y="96143"/>
                  </a:lnTo>
                  <a:lnTo>
                    <a:pt x="19620" y="96185"/>
                  </a:lnTo>
                  <a:lnTo>
                    <a:pt x="19685" y="96199"/>
                  </a:lnTo>
                  <a:lnTo>
                    <a:pt x="19750" y="96213"/>
                  </a:lnTo>
                  <a:lnTo>
                    <a:pt x="19815" y="96220"/>
                  </a:lnTo>
                  <a:lnTo>
                    <a:pt x="19880" y="96220"/>
                  </a:lnTo>
                  <a:lnTo>
                    <a:pt x="24162" y="96373"/>
                  </a:lnTo>
                  <a:lnTo>
                    <a:pt x="26311" y="96442"/>
                  </a:lnTo>
                  <a:lnTo>
                    <a:pt x="28461" y="96505"/>
                  </a:lnTo>
                  <a:lnTo>
                    <a:pt x="30610" y="96560"/>
                  </a:lnTo>
                  <a:lnTo>
                    <a:pt x="32766" y="96616"/>
                  </a:lnTo>
                  <a:lnTo>
                    <a:pt x="34921" y="96658"/>
                  </a:lnTo>
                  <a:lnTo>
                    <a:pt x="37071" y="96692"/>
                  </a:lnTo>
                  <a:lnTo>
                    <a:pt x="37924" y="96706"/>
                  </a:lnTo>
                  <a:lnTo>
                    <a:pt x="40701" y="96734"/>
                  </a:lnTo>
                  <a:lnTo>
                    <a:pt x="42087" y="96741"/>
                  </a:lnTo>
                  <a:lnTo>
                    <a:pt x="44864" y="96741"/>
                  </a:lnTo>
                  <a:lnTo>
                    <a:pt x="46250" y="96727"/>
                  </a:lnTo>
                  <a:lnTo>
                    <a:pt x="47636" y="96713"/>
                  </a:lnTo>
                  <a:lnTo>
                    <a:pt x="49021" y="96692"/>
                  </a:lnTo>
                  <a:lnTo>
                    <a:pt x="49738" y="96672"/>
                  </a:lnTo>
                  <a:lnTo>
                    <a:pt x="51562" y="96630"/>
                  </a:lnTo>
                  <a:lnTo>
                    <a:pt x="53380" y="96574"/>
                  </a:lnTo>
                  <a:lnTo>
                    <a:pt x="55198" y="96498"/>
                  </a:lnTo>
                  <a:lnTo>
                    <a:pt x="57016" y="96414"/>
                  </a:lnTo>
                  <a:lnTo>
                    <a:pt x="58828" y="96317"/>
                  </a:lnTo>
                  <a:lnTo>
                    <a:pt x="60634" y="96199"/>
                  </a:lnTo>
                  <a:lnTo>
                    <a:pt x="61540" y="96136"/>
                  </a:lnTo>
                  <a:lnTo>
                    <a:pt x="62440" y="96067"/>
                  </a:lnTo>
                  <a:lnTo>
                    <a:pt x="63340" y="95997"/>
                  </a:lnTo>
                  <a:lnTo>
                    <a:pt x="64240" y="95921"/>
                  </a:lnTo>
                  <a:lnTo>
                    <a:pt x="64305" y="95907"/>
                  </a:lnTo>
                  <a:lnTo>
                    <a:pt x="64371" y="95893"/>
                  </a:lnTo>
                  <a:lnTo>
                    <a:pt x="64430" y="95879"/>
                  </a:lnTo>
                  <a:lnTo>
                    <a:pt x="64483" y="95858"/>
                  </a:lnTo>
                  <a:lnTo>
                    <a:pt x="64536" y="95831"/>
                  </a:lnTo>
                  <a:lnTo>
                    <a:pt x="64584" y="95796"/>
                  </a:lnTo>
                  <a:lnTo>
                    <a:pt x="64631" y="95768"/>
                  </a:lnTo>
                  <a:lnTo>
                    <a:pt x="64673" y="95726"/>
                  </a:lnTo>
                  <a:lnTo>
                    <a:pt x="64714" y="95692"/>
                  </a:lnTo>
                  <a:lnTo>
                    <a:pt x="64750" y="95650"/>
                  </a:lnTo>
                  <a:lnTo>
                    <a:pt x="64785" y="95601"/>
                  </a:lnTo>
                  <a:lnTo>
                    <a:pt x="64815" y="95553"/>
                  </a:lnTo>
                  <a:lnTo>
                    <a:pt x="64868" y="95455"/>
                  </a:lnTo>
                  <a:lnTo>
                    <a:pt x="64909" y="95351"/>
                  </a:lnTo>
                  <a:lnTo>
                    <a:pt x="64933" y="95240"/>
                  </a:lnTo>
                  <a:lnTo>
                    <a:pt x="64945" y="95122"/>
                  </a:lnTo>
                  <a:lnTo>
                    <a:pt x="64951" y="95010"/>
                  </a:lnTo>
                  <a:lnTo>
                    <a:pt x="64939" y="94899"/>
                  </a:lnTo>
                  <a:lnTo>
                    <a:pt x="64915" y="94788"/>
                  </a:lnTo>
                  <a:lnTo>
                    <a:pt x="64880" y="94677"/>
                  </a:lnTo>
                  <a:lnTo>
                    <a:pt x="64832" y="94579"/>
                  </a:lnTo>
                  <a:lnTo>
                    <a:pt x="64803" y="94531"/>
                  </a:lnTo>
                  <a:lnTo>
                    <a:pt x="64767" y="94489"/>
                  </a:lnTo>
                  <a:lnTo>
                    <a:pt x="64821" y="94524"/>
                  </a:lnTo>
                  <a:lnTo>
                    <a:pt x="64868" y="94559"/>
                  </a:lnTo>
                  <a:lnTo>
                    <a:pt x="64981" y="94621"/>
                  </a:lnTo>
                  <a:lnTo>
                    <a:pt x="65093" y="94670"/>
                  </a:lnTo>
                  <a:lnTo>
                    <a:pt x="65211" y="94705"/>
                  </a:lnTo>
                  <a:lnTo>
                    <a:pt x="65330" y="94725"/>
                  </a:lnTo>
                  <a:lnTo>
                    <a:pt x="65454" y="94725"/>
                  </a:lnTo>
                  <a:lnTo>
                    <a:pt x="65573" y="94718"/>
                  </a:lnTo>
                  <a:lnTo>
                    <a:pt x="65691" y="94691"/>
                  </a:lnTo>
                  <a:lnTo>
                    <a:pt x="65750" y="94670"/>
                  </a:lnTo>
                  <a:lnTo>
                    <a:pt x="65810" y="94649"/>
                  </a:lnTo>
                  <a:lnTo>
                    <a:pt x="65863" y="94621"/>
                  </a:lnTo>
                  <a:lnTo>
                    <a:pt x="65916" y="94593"/>
                  </a:lnTo>
                  <a:lnTo>
                    <a:pt x="65969" y="94559"/>
                  </a:lnTo>
                  <a:lnTo>
                    <a:pt x="66017" y="94517"/>
                  </a:lnTo>
                  <a:lnTo>
                    <a:pt x="66064" y="94475"/>
                  </a:lnTo>
                  <a:lnTo>
                    <a:pt x="66112" y="94427"/>
                  </a:lnTo>
                  <a:lnTo>
                    <a:pt x="66153" y="94378"/>
                  </a:lnTo>
                  <a:lnTo>
                    <a:pt x="66194" y="94322"/>
                  </a:lnTo>
                  <a:lnTo>
                    <a:pt x="66230" y="94260"/>
                  </a:lnTo>
                  <a:lnTo>
                    <a:pt x="66266" y="94197"/>
                  </a:lnTo>
                  <a:lnTo>
                    <a:pt x="66295" y="94128"/>
                  </a:lnTo>
                  <a:lnTo>
                    <a:pt x="66325" y="94058"/>
                  </a:lnTo>
                  <a:lnTo>
                    <a:pt x="66343" y="93982"/>
                  </a:lnTo>
                  <a:lnTo>
                    <a:pt x="66366" y="93898"/>
                  </a:lnTo>
                  <a:lnTo>
                    <a:pt x="66520" y="93092"/>
                  </a:lnTo>
                  <a:lnTo>
                    <a:pt x="66668" y="92279"/>
                  </a:lnTo>
                  <a:lnTo>
                    <a:pt x="66804" y="91459"/>
                  </a:lnTo>
                  <a:lnTo>
                    <a:pt x="66935" y="90625"/>
                  </a:lnTo>
                  <a:lnTo>
                    <a:pt x="67047" y="89791"/>
                  </a:lnTo>
                  <a:lnTo>
                    <a:pt x="67154" y="88957"/>
                  </a:lnTo>
                  <a:lnTo>
                    <a:pt x="67249" y="88109"/>
                  </a:lnTo>
                  <a:lnTo>
                    <a:pt x="67337" y="87268"/>
                  </a:lnTo>
                  <a:lnTo>
                    <a:pt x="67414" y="86420"/>
                  </a:lnTo>
                  <a:lnTo>
                    <a:pt x="67480" y="85572"/>
                  </a:lnTo>
                  <a:lnTo>
                    <a:pt x="67539" y="84724"/>
                  </a:lnTo>
                  <a:lnTo>
                    <a:pt x="67586" y="83876"/>
                  </a:lnTo>
                  <a:lnTo>
                    <a:pt x="67628" y="83028"/>
                  </a:lnTo>
                  <a:lnTo>
                    <a:pt x="67663" y="82187"/>
                  </a:lnTo>
                  <a:lnTo>
                    <a:pt x="67687" y="81346"/>
                  </a:lnTo>
                  <a:lnTo>
                    <a:pt x="67699" y="80512"/>
                  </a:lnTo>
                  <a:lnTo>
                    <a:pt x="70488" y="80554"/>
                  </a:lnTo>
                  <a:lnTo>
                    <a:pt x="71885" y="80575"/>
                  </a:lnTo>
                  <a:lnTo>
                    <a:pt x="73283" y="80589"/>
                  </a:lnTo>
                  <a:lnTo>
                    <a:pt x="73626" y="80630"/>
                  </a:lnTo>
                  <a:lnTo>
                    <a:pt x="73964" y="80658"/>
                  </a:lnTo>
                  <a:lnTo>
                    <a:pt x="74301" y="80679"/>
                  </a:lnTo>
                  <a:lnTo>
                    <a:pt x="74633" y="80693"/>
                  </a:lnTo>
                  <a:lnTo>
                    <a:pt x="74965" y="80693"/>
                  </a:lnTo>
                  <a:lnTo>
                    <a:pt x="75290" y="80686"/>
                  </a:lnTo>
                  <a:lnTo>
                    <a:pt x="75610" y="80672"/>
                  </a:lnTo>
                  <a:lnTo>
                    <a:pt x="75930" y="80644"/>
                  </a:lnTo>
                  <a:lnTo>
                    <a:pt x="76244" y="80609"/>
                  </a:lnTo>
                  <a:lnTo>
                    <a:pt x="76558" y="80568"/>
                  </a:lnTo>
                  <a:lnTo>
                    <a:pt x="76866" y="80519"/>
                  </a:lnTo>
                  <a:lnTo>
                    <a:pt x="77173" y="80457"/>
                  </a:lnTo>
                  <a:lnTo>
                    <a:pt x="77476" y="80387"/>
                  </a:lnTo>
                  <a:lnTo>
                    <a:pt x="77772" y="80311"/>
                  </a:lnTo>
                  <a:lnTo>
                    <a:pt x="78068" y="80227"/>
                  </a:lnTo>
                  <a:lnTo>
                    <a:pt x="78358" y="80137"/>
                  </a:lnTo>
                  <a:lnTo>
                    <a:pt x="78642" y="80033"/>
                  </a:lnTo>
                  <a:lnTo>
                    <a:pt x="78926" y="79928"/>
                  </a:lnTo>
                  <a:lnTo>
                    <a:pt x="79211" y="79810"/>
                  </a:lnTo>
                  <a:lnTo>
                    <a:pt x="79483" y="79685"/>
                  </a:lnTo>
                  <a:lnTo>
                    <a:pt x="79755" y="79553"/>
                  </a:lnTo>
                  <a:lnTo>
                    <a:pt x="80028" y="79414"/>
                  </a:lnTo>
                  <a:lnTo>
                    <a:pt x="80288" y="79268"/>
                  </a:lnTo>
                  <a:lnTo>
                    <a:pt x="80555" y="79115"/>
                  </a:lnTo>
                  <a:lnTo>
                    <a:pt x="80809" y="78955"/>
                  </a:lnTo>
                  <a:lnTo>
                    <a:pt x="81064" y="78789"/>
                  </a:lnTo>
                  <a:lnTo>
                    <a:pt x="81313" y="78615"/>
                  </a:lnTo>
                  <a:lnTo>
                    <a:pt x="81556" y="78434"/>
                  </a:lnTo>
                  <a:lnTo>
                    <a:pt x="81798" y="78246"/>
                  </a:lnTo>
                  <a:lnTo>
                    <a:pt x="82041" y="78052"/>
                  </a:lnTo>
                  <a:lnTo>
                    <a:pt x="82272" y="77857"/>
                  </a:lnTo>
                  <a:lnTo>
                    <a:pt x="82503" y="77649"/>
                  </a:lnTo>
                  <a:lnTo>
                    <a:pt x="82728" y="77440"/>
                  </a:lnTo>
                  <a:lnTo>
                    <a:pt x="82953" y="77218"/>
                  </a:lnTo>
                  <a:lnTo>
                    <a:pt x="83166" y="76995"/>
                  </a:lnTo>
                  <a:lnTo>
                    <a:pt x="83385" y="76766"/>
                  </a:lnTo>
                  <a:lnTo>
                    <a:pt x="83593" y="76530"/>
                  </a:lnTo>
                  <a:lnTo>
                    <a:pt x="83800" y="76293"/>
                  </a:lnTo>
                  <a:lnTo>
                    <a:pt x="84001" y="76043"/>
                  </a:lnTo>
                  <a:lnTo>
                    <a:pt x="84197" y="75793"/>
                  </a:lnTo>
                  <a:lnTo>
                    <a:pt x="84392" y="75543"/>
                  </a:lnTo>
                  <a:lnTo>
                    <a:pt x="84582" y="75279"/>
                  </a:lnTo>
                  <a:lnTo>
                    <a:pt x="84765" y="75015"/>
                  </a:lnTo>
                  <a:lnTo>
                    <a:pt x="84949" y="74743"/>
                  </a:lnTo>
                  <a:lnTo>
                    <a:pt x="85121" y="74465"/>
                  </a:lnTo>
                  <a:lnTo>
                    <a:pt x="85298" y="74187"/>
                  </a:lnTo>
                  <a:lnTo>
                    <a:pt x="85464" y="73903"/>
                  </a:lnTo>
                  <a:lnTo>
                    <a:pt x="85630" y="73618"/>
                  </a:lnTo>
                  <a:lnTo>
                    <a:pt x="85784" y="73326"/>
                  </a:lnTo>
                  <a:lnTo>
                    <a:pt x="85944" y="73027"/>
                  </a:lnTo>
                  <a:lnTo>
                    <a:pt x="86092" y="72728"/>
                  </a:lnTo>
                  <a:lnTo>
                    <a:pt x="86240" y="72422"/>
                  </a:lnTo>
                  <a:lnTo>
                    <a:pt x="86382" y="72116"/>
                  </a:lnTo>
                  <a:lnTo>
                    <a:pt x="86518" y="71804"/>
                  </a:lnTo>
                  <a:lnTo>
                    <a:pt x="86648" y="71491"/>
                  </a:lnTo>
                  <a:lnTo>
                    <a:pt x="86779" y="71171"/>
                  </a:lnTo>
                  <a:lnTo>
                    <a:pt x="86903" y="70851"/>
                  </a:lnTo>
                  <a:lnTo>
                    <a:pt x="87021" y="70525"/>
                  </a:lnTo>
                  <a:lnTo>
                    <a:pt x="87140" y="70198"/>
                  </a:lnTo>
                  <a:lnTo>
                    <a:pt x="87246" y="69864"/>
                  </a:lnTo>
                  <a:lnTo>
                    <a:pt x="87353" y="69538"/>
                  </a:lnTo>
                  <a:lnTo>
                    <a:pt x="87454" y="69197"/>
                  </a:lnTo>
                  <a:lnTo>
                    <a:pt x="87548" y="68864"/>
                  </a:lnTo>
                  <a:lnTo>
                    <a:pt x="87643" y="68523"/>
                  </a:lnTo>
                  <a:lnTo>
                    <a:pt x="87732" y="68182"/>
                  </a:lnTo>
                  <a:lnTo>
                    <a:pt x="87815" y="67835"/>
                  </a:lnTo>
                  <a:lnTo>
                    <a:pt x="87892" y="67487"/>
                  </a:lnTo>
                  <a:lnTo>
                    <a:pt x="87963" y="67140"/>
                  </a:lnTo>
                  <a:lnTo>
                    <a:pt x="88028" y="66792"/>
                  </a:lnTo>
                  <a:lnTo>
                    <a:pt x="88093" y="66438"/>
                  </a:lnTo>
                  <a:lnTo>
                    <a:pt x="88153" y="66083"/>
                  </a:lnTo>
                  <a:lnTo>
                    <a:pt x="88206" y="65729"/>
                  </a:lnTo>
                  <a:lnTo>
                    <a:pt x="88253" y="65375"/>
                  </a:lnTo>
                  <a:lnTo>
                    <a:pt x="88301" y="65020"/>
                  </a:lnTo>
                  <a:lnTo>
                    <a:pt x="88336" y="64659"/>
                  </a:lnTo>
                  <a:lnTo>
                    <a:pt x="88372" y="64297"/>
                  </a:lnTo>
                  <a:lnTo>
                    <a:pt x="88401" y="63943"/>
                  </a:lnTo>
                  <a:lnTo>
                    <a:pt x="88425" y="63581"/>
                  </a:lnTo>
                  <a:lnTo>
                    <a:pt x="88443" y="63220"/>
                  </a:lnTo>
                  <a:lnTo>
                    <a:pt x="88460" y="62859"/>
                  </a:lnTo>
                  <a:lnTo>
                    <a:pt x="88466" y="62497"/>
                  </a:lnTo>
                  <a:lnTo>
                    <a:pt x="88472" y="62129"/>
                  </a:lnTo>
                  <a:lnTo>
                    <a:pt x="88472" y="61767"/>
                  </a:lnTo>
                  <a:lnTo>
                    <a:pt x="88466" y="61406"/>
                  </a:lnTo>
                  <a:lnTo>
                    <a:pt x="88455" y="61045"/>
                  </a:lnTo>
                  <a:lnTo>
                    <a:pt x="88437" y="60683"/>
                  </a:lnTo>
                  <a:lnTo>
                    <a:pt x="88419" y="60322"/>
                  </a:lnTo>
                  <a:lnTo>
                    <a:pt x="88389" y="59960"/>
                  </a:lnTo>
                  <a:lnTo>
                    <a:pt x="88360" y="59599"/>
                  </a:lnTo>
                  <a:lnTo>
                    <a:pt x="88318" y="59244"/>
                  </a:lnTo>
                  <a:lnTo>
                    <a:pt x="88277" y="58883"/>
                  </a:lnTo>
                  <a:lnTo>
                    <a:pt x="88229" y="58529"/>
                  </a:lnTo>
                  <a:lnTo>
                    <a:pt x="88176" y="58167"/>
                  </a:lnTo>
                  <a:lnTo>
                    <a:pt x="88123" y="57813"/>
                  </a:lnTo>
                  <a:lnTo>
                    <a:pt x="88058" y="57458"/>
                  </a:lnTo>
                  <a:lnTo>
                    <a:pt x="87987" y="57104"/>
                  </a:lnTo>
                  <a:lnTo>
                    <a:pt x="87916" y="56756"/>
                  </a:lnTo>
                  <a:lnTo>
                    <a:pt x="87833" y="56409"/>
                  </a:lnTo>
                  <a:lnTo>
                    <a:pt x="87750" y="56061"/>
                  </a:lnTo>
                  <a:lnTo>
                    <a:pt x="87655" y="55714"/>
                  </a:lnTo>
                  <a:lnTo>
                    <a:pt x="87560" y="55373"/>
                  </a:lnTo>
                  <a:lnTo>
                    <a:pt x="87460" y="55033"/>
                  </a:lnTo>
                  <a:lnTo>
                    <a:pt x="87353" y="54692"/>
                  </a:lnTo>
                  <a:lnTo>
                    <a:pt x="87241" y="54351"/>
                  </a:lnTo>
                  <a:lnTo>
                    <a:pt x="87122" y="54018"/>
                  </a:lnTo>
                  <a:lnTo>
                    <a:pt x="86998" y="53691"/>
                  </a:lnTo>
                  <a:lnTo>
                    <a:pt x="86867" y="53358"/>
                  </a:lnTo>
                  <a:lnTo>
                    <a:pt x="86737" y="53031"/>
                  </a:lnTo>
                  <a:lnTo>
                    <a:pt x="86595" y="52711"/>
                  </a:lnTo>
                  <a:lnTo>
                    <a:pt x="86447" y="52391"/>
                  </a:lnTo>
                  <a:lnTo>
                    <a:pt x="86299" y="52079"/>
                  </a:lnTo>
                  <a:lnTo>
                    <a:pt x="86139" y="51766"/>
                  </a:lnTo>
                  <a:lnTo>
                    <a:pt x="85973" y="51453"/>
                  </a:lnTo>
                  <a:lnTo>
                    <a:pt x="85807" y="51147"/>
                  </a:lnTo>
                  <a:lnTo>
                    <a:pt x="85630" y="50849"/>
                  </a:lnTo>
                  <a:lnTo>
                    <a:pt x="85452" y="50550"/>
                  </a:lnTo>
                  <a:lnTo>
                    <a:pt x="85263" y="50251"/>
                  </a:lnTo>
                  <a:lnTo>
                    <a:pt x="85073" y="49966"/>
                  </a:lnTo>
                  <a:lnTo>
                    <a:pt x="84872" y="49674"/>
                  </a:lnTo>
                  <a:lnTo>
                    <a:pt x="84670" y="49396"/>
                  </a:lnTo>
                  <a:lnTo>
                    <a:pt x="84457" y="49118"/>
                  </a:lnTo>
                  <a:lnTo>
                    <a:pt x="84244" y="48847"/>
                  </a:lnTo>
                  <a:lnTo>
                    <a:pt x="84019" y="48576"/>
                  </a:lnTo>
                  <a:lnTo>
                    <a:pt x="83794" y="48312"/>
                  </a:lnTo>
                  <a:lnTo>
                    <a:pt x="83557" y="48055"/>
                  </a:lnTo>
                  <a:lnTo>
                    <a:pt x="83320" y="47804"/>
                  </a:lnTo>
                  <a:lnTo>
                    <a:pt x="83072" y="47554"/>
                  </a:lnTo>
                  <a:lnTo>
                    <a:pt x="82823" y="47311"/>
                  </a:lnTo>
                  <a:lnTo>
                    <a:pt x="82468" y="46984"/>
                  </a:lnTo>
                  <a:lnTo>
                    <a:pt x="82106" y="46671"/>
                  </a:lnTo>
                  <a:lnTo>
                    <a:pt x="81739" y="46373"/>
                  </a:lnTo>
                  <a:lnTo>
                    <a:pt x="81360" y="46088"/>
                  </a:lnTo>
                  <a:lnTo>
                    <a:pt x="80981" y="45810"/>
                  </a:lnTo>
                  <a:lnTo>
                    <a:pt x="80596" y="45552"/>
                  </a:lnTo>
                  <a:lnTo>
                    <a:pt x="80205" y="45302"/>
                  </a:lnTo>
                  <a:lnTo>
                    <a:pt x="79809" y="45066"/>
                  </a:lnTo>
                  <a:lnTo>
                    <a:pt x="79406" y="44837"/>
                  </a:lnTo>
                  <a:lnTo>
                    <a:pt x="78997" y="44621"/>
                  </a:lnTo>
                  <a:lnTo>
                    <a:pt x="78589" y="44420"/>
                  </a:lnTo>
                  <a:lnTo>
                    <a:pt x="78174" y="44225"/>
                  </a:lnTo>
                  <a:lnTo>
                    <a:pt x="77754" y="44037"/>
                  </a:lnTo>
                  <a:lnTo>
                    <a:pt x="77327" y="43870"/>
                  </a:lnTo>
                  <a:lnTo>
                    <a:pt x="76901" y="43704"/>
                  </a:lnTo>
                  <a:lnTo>
                    <a:pt x="76469" y="43551"/>
                  </a:lnTo>
                  <a:lnTo>
                    <a:pt x="76031" y="43405"/>
                  </a:lnTo>
                  <a:lnTo>
                    <a:pt x="75592" y="43273"/>
                  </a:lnTo>
                  <a:lnTo>
                    <a:pt x="75148" y="43148"/>
                  </a:lnTo>
                  <a:lnTo>
                    <a:pt x="74698" y="43029"/>
                  </a:lnTo>
                  <a:lnTo>
                    <a:pt x="74248" y="42918"/>
                  </a:lnTo>
                  <a:lnTo>
                    <a:pt x="73798" y="42821"/>
                  </a:lnTo>
                  <a:lnTo>
                    <a:pt x="73342" y="42724"/>
                  </a:lnTo>
                  <a:lnTo>
                    <a:pt x="72886" y="42640"/>
                  </a:lnTo>
                  <a:lnTo>
                    <a:pt x="72424" y="42564"/>
                  </a:lnTo>
                  <a:lnTo>
                    <a:pt x="71962" y="42487"/>
                  </a:lnTo>
                  <a:lnTo>
                    <a:pt x="71500" y="42425"/>
                  </a:lnTo>
                  <a:lnTo>
                    <a:pt x="71033" y="42369"/>
                  </a:lnTo>
                  <a:lnTo>
                    <a:pt x="70565" y="42314"/>
                  </a:lnTo>
                  <a:lnTo>
                    <a:pt x="70097" y="42272"/>
                  </a:lnTo>
                  <a:lnTo>
                    <a:pt x="69623" y="42230"/>
                  </a:lnTo>
                  <a:lnTo>
                    <a:pt x="69149" y="42195"/>
                  </a:lnTo>
                  <a:lnTo>
                    <a:pt x="68676" y="42168"/>
                  </a:lnTo>
                  <a:lnTo>
                    <a:pt x="68202" y="42140"/>
                  </a:lnTo>
                  <a:lnTo>
                    <a:pt x="67728" y="42119"/>
                  </a:lnTo>
                  <a:lnTo>
                    <a:pt x="67254" y="42105"/>
                  </a:lnTo>
                  <a:lnTo>
                    <a:pt x="66307" y="42091"/>
                  </a:lnTo>
                  <a:lnTo>
                    <a:pt x="65354" y="42084"/>
                  </a:lnTo>
                  <a:lnTo>
                    <a:pt x="64406" y="42091"/>
                  </a:lnTo>
                  <a:lnTo>
                    <a:pt x="63459" y="42112"/>
                  </a:lnTo>
                  <a:lnTo>
                    <a:pt x="62517" y="42140"/>
                  </a:lnTo>
                  <a:lnTo>
                    <a:pt x="61581" y="42175"/>
                  </a:lnTo>
                  <a:lnTo>
                    <a:pt x="59728" y="42251"/>
                  </a:lnTo>
                  <a:lnTo>
                    <a:pt x="57922" y="42334"/>
                  </a:lnTo>
                  <a:lnTo>
                    <a:pt x="57033" y="42369"/>
                  </a:lnTo>
                  <a:lnTo>
                    <a:pt x="56157" y="42397"/>
                  </a:lnTo>
                  <a:lnTo>
                    <a:pt x="55298" y="42411"/>
                  </a:lnTo>
                  <a:lnTo>
                    <a:pt x="54457" y="42425"/>
                  </a:lnTo>
                  <a:lnTo>
                    <a:pt x="47002" y="42425"/>
                  </a:lnTo>
                  <a:lnTo>
                    <a:pt x="47488" y="39339"/>
                  </a:lnTo>
                  <a:lnTo>
                    <a:pt x="47979" y="36225"/>
                  </a:lnTo>
                  <a:lnTo>
                    <a:pt x="48216" y="34661"/>
                  </a:lnTo>
                  <a:lnTo>
                    <a:pt x="48453" y="33091"/>
                  </a:lnTo>
                  <a:lnTo>
                    <a:pt x="48678" y="31520"/>
                  </a:lnTo>
                  <a:lnTo>
                    <a:pt x="48897" y="29942"/>
                  </a:lnTo>
                  <a:lnTo>
                    <a:pt x="49098" y="28371"/>
                  </a:lnTo>
                  <a:lnTo>
                    <a:pt x="49199" y="27579"/>
                  </a:lnTo>
                  <a:lnTo>
                    <a:pt x="49294" y="26794"/>
                  </a:lnTo>
                  <a:lnTo>
                    <a:pt x="49382" y="26001"/>
                  </a:lnTo>
                  <a:lnTo>
                    <a:pt x="49471" y="25216"/>
                  </a:lnTo>
                  <a:lnTo>
                    <a:pt x="49548" y="24424"/>
                  </a:lnTo>
                  <a:lnTo>
                    <a:pt x="49625" y="23638"/>
                  </a:lnTo>
                  <a:lnTo>
                    <a:pt x="49702" y="22846"/>
                  </a:lnTo>
                  <a:lnTo>
                    <a:pt x="49767" y="22061"/>
                  </a:lnTo>
                  <a:lnTo>
                    <a:pt x="49827" y="21275"/>
                  </a:lnTo>
                  <a:lnTo>
                    <a:pt x="49886" y="20490"/>
                  </a:lnTo>
                  <a:lnTo>
                    <a:pt x="49933" y="19704"/>
                  </a:lnTo>
                  <a:lnTo>
                    <a:pt x="49981" y="18919"/>
                  </a:lnTo>
                  <a:lnTo>
                    <a:pt x="50016" y="18134"/>
                  </a:lnTo>
                  <a:lnTo>
                    <a:pt x="50046" y="17355"/>
                  </a:lnTo>
                  <a:lnTo>
                    <a:pt x="50046" y="17251"/>
                  </a:lnTo>
                  <a:lnTo>
                    <a:pt x="50028" y="17147"/>
                  </a:lnTo>
                  <a:lnTo>
                    <a:pt x="50010" y="17063"/>
                  </a:lnTo>
                  <a:lnTo>
                    <a:pt x="49981" y="16980"/>
                  </a:lnTo>
                  <a:lnTo>
                    <a:pt x="50146" y="16952"/>
                  </a:lnTo>
                  <a:lnTo>
                    <a:pt x="50306" y="16924"/>
                  </a:lnTo>
                  <a:lnTo>
                    <a:pt x="50466" y="16890"/>
                  </a:lnTo>
                  <a:lnTo>
                    <a:pt x="50626" y="16848"/>
                  </a:lnTo>
                  <a:lnTo>
                    <a:pt x="50786" y="16806"/>
                  </a:lnTo>
                  <a:lnTo>
                    <a:pt x="50940" y="16758"/>
                  </a:lnTo>
                  <a:lnTo>
                    <a:pt x="51100" y="16702"/>
                  </a:lnTo>
                  <a:lnTo>
                    <a:pt x="51254" y="16646"/>
                  </a:lnTo>
                  <a:lnTo>
                    <a:pt x="51408" y="16591"/>
                  </a:lnTo>
                  <a:lnTo>
                    <a:pt x="51562" y="16521"/>
                  </a:lnTo>
                  <a:lnTo>
                    <a:pt x="51716" y="16452"/>
                  </a:lnTo>
                  <a:lnTo>
                    <a:pt x="51864" y="16382"/>
                  </a:lnTo>
                  <a:lnTo>
                    <a:pt x="52012" y="16306"/>
                  </a:lnTo>
                  <a:lnTo>
                    <a:pt x="52160" y="16222"/>
                  </a:lnTo>
                  <a:lnTo>
                    <a:pt x="52308" y="16132"/>
                  </a:lnTo>
                  <a:lnTo>
                    <a:pt x="52456" y="16042"/>
                  </a:lnTo>
                  <a:lnTo>
                    <a:pt x="52598" y="15944"/>
                  </a:lnTo>
                  <a:lnTo>
                    <a:pt x="52740" y="15847"/>
                  </a:lnTo>
                  <a:lnTo>
                    <a:pt x="52876" y="15743"/>
                  </a:lnTo>
                  <a:lnTo>
                    <a:pt x="53013" y="15632"/>
                  </a:lnTo>
                  <a:lnTo>
                    <a:pt x="53149" y="15520"/>
                  </a:lnTo>
                  <a:lnTo>
                    <a:pt x="53279" y="15402"/>
                  </a:lnTo>
                  <a:lnTo>
                    <a:pt x="53409" y="15277"/>
                  </a:lnTo>
                  <a:lnTo>
                    <a:pt x="53540" y="15152"/>
                  </a:lnTo>
                  <a:lnTo>
                    <a:pt x="53664" y="15020"/>
                  </a:lnTo>
                  <a:lnTo>
                    <a:pt x="53788" y="14888"/>
                  </a:lnTo>
                  <a:lnTo>
                    <a:pt x="53907" y="14749"/>
                  </a:lnTo>
                  <a:lnTo>
                    <a:pt x="54025" y="14603"/>
                  </a:lnTo>
                  <a:lnTo>
                    <a:pt x="54144" y="14450"/>
                  </a:lnTo>
                  <a:lnTo>
                    <a:pt x="54256" y="14297"/>
                  </a:lnTo>
                  <a:lnTo>
                    <a:pt x="54363" y="14137"/>
                  </a:lnTo>
                  <a:lnTo>
                    <a:pt x="54469" y="13977"/>
                  </a:lnTo>
                  <a:lnTo>
                    <a:pt x="54582" y="13797"/>
                  </a:lnTo>
                  <a:lnTo>
                    <a:pt x="54683" y="13616"/>
                  </a:lnTo>
                  <a:lnTo>
                    <a:pt x="54783" y="13428"/>
                  </a:lnTo>
                  <a:lnTo>
                    <a:pt x="54878" y="13248"/>
                  </a:lnTo>
                  <a:lnTo>
                    <a:pt x="54973" y="13053"/>
                  </a:lnTo>
                  <a:lnTo>
                    <a:pt x="55056" y="12865"/>
                  </a:lnTo>
                  <a:lnTo>
                    <a:pt x="55138" y="12671"/>
                  </a:lnTo>
                  <a:lnTo>
                    <a:pt x="55215" y="12476"/>
                  </a:lnTo>
                  <a:lnTo>
                    <a:pt x="55287" y="12275"/>
                  </a:lnTo>
                  <a:lnTo>
                    <a:pt x="55352" y="12073"/>
                  </a:lnTo>
                  <a:lnTo>
                    <a:pt x="55417" y="11872"/>
                  </a:lnTo>
                  <a:lnTo>
                    <a:pt x="55476" y="11670"/>
                  </a:lnTo>
                  <a:lnTo>
                    <a:pt x="55529" y="11468"/>
                  </a:lnTo>
                  <a:lnTo>
                    <a:pt x="55577" y="11260"/>
                  </a:lnTo>
                  <a:lnTo>
                    <a:pt x="55618" y="11051"/>
                  </a:lnTo>
                  <a:lnTo>
                    <a:pt x="55660" y="10843"/>
                  </a:lnTo>
                  <a:lnTo>
                    <a:pt x="55695" y="10634"/>
                  </a:lnTo>
                  <a:lnTo>
                    <a:pt x="55725" y="10419"/>
                  </a:lnTo>
                  <a:lnTo>
                    <a:pt x="55754" y="10210"/>
                  </a:lnTo>
                  <a:lnTo>
                    <a:pt x="55778" y="9995"/>
                  </a:lnTo>
                  <a:lnTo>
                    <a:pt x="55796" y="9780"/>
                  </a:lnTo>
                  <a:lnTo>
                    <a:pt x="55808" y="9564"/>
                  </a:lnTo>
                  <a:lnTo>
                    <a:pt x="55814" y="9349"/>
                  </a:lnTo>
                  <a:lnTo>
                    <a:pt x="55819" y="9140"/>
                  </a:lnTo>
                  <a:lnTo>
                    <a:pt x="55819" y="8925"/>
                  </a:lnTo>
                  <a:lnTo>
                    <a:pt x="55819" y="8709"/>
                  </a:lnTo>
                  <a:lnTo>
                    <a:pt x="55808" y="8494"/>
                  </a:lnTo>
                  <a:lnTo>
                    <a:pt x="55796" y="8278"/>
                  </a:lnTo>
                  <a:lnTo>
                    <a:pt x="55778" y="8063"/>
                  </a:lnTo>
                  <a:lnTo>
                    <a:pt x="55760" y="7847"/>
                  </a:lnTo>
                  <a:lnTo>
                    <a:pt x="55737" y="7632"/>
                  </a:lnTo>
                  <a:lnTo>
                    <a:pt x="55707" y="7423"/>
                  </a:lnTo>
                  <a:lnTo>
                    <a:pt x="55671" y="7208"/>
                  </a:lnTo>
                  <a:lnTo>
                    <a:pt x="55636" y="6999"/>
                  </a:lnTo>
                  <a:lnTo>
                    <a:pt x="55594" y="6791"/>
                  </a:lnTo>
                  <a:lnTo>
                    <a:pt x="55547" y="6582"/>
                  </a:lnTo>
                  <a:lnTo>
                    <a:pt x="55500" y="6374"/>
                  </a:lnTo>
                  <a:lnTo>
                    <a:pt x="55446" y="6165"/>
                  </a:lnTo>
                  <a:lnTo>
                    <a:pt x="55387" y="5957"/>
                  </a:lnTo>
                  <a:lnTo>
                    <a:pt x="55328" y="5755"/>
                  </a:lnTo>
                  <a:lnTo>
                    <a:pt x="55263" y="5554"/>
                  </a:lnTo>
                  <a:lnTo>
                    <a:pt x="55192" y="5352"/>
                  </a:lnTo>
                  <a:lnTo>
                    <a:pt x="55121" y="5158"/>
                  </a:lnTo>
                  <a:lnTo>
                    <a:pt x="55044" y="4963"/>
                  </a:lnTo>
                  <a:lnTo>
                    <a:pt x="54961" y="4768"/>
                  </a:lnTo>
                  <a:lnTo>
                    <a:pt x="54878" y="4574"/>
                  </a:lnTo>
                  <a:lnTo>
                    <a:pt x="54789" y="4386"/>
                  </a:lnTo>
                  <a:lnTo>
                    <a:pt x="54700" y="4198"/>
                  </a:lnTo>
                  <a:lnTo>
                    <a:pt x="54606" y="4018"/>
                  </a:lnTo>
                  <a:lnTo>
                    <a:pt x="54505" y="3837"/>
                  </a:lnTo>
                  <a:lnTo>
                    <a:pt x="54398" y="3656"/>
                  </a:lnTo>
                  <a:lnTo>
                    <a:pt x="54292" y="3483"/>
                  </a:lnTo>
                  <a:lnTo>
                    <a:pt x="54185" y="3309"/>
                  </a:lnTo>
                  <a:lnTo>
                    <a:pt x="54067" y="3142"/>
                  </a:lnTo>
                  <a:lnTo>
                    <a:pt x="53954" y="2975"/>
                  </a:lnTo>
                  <a:lnTo>
                    <a:pt x="53830" y="2815"/>
                  </a:lnTo>
                  <a:lnTo>
                    <a:pt x="53705" y="2656"/>
                  </a:lnTo>
                  <a:lnTo>
                    <a:pt x="53575" y="2503"/>
                  </a:lnTo>
                  <a:lnTo>
                    <a:pt x="53445" y="2350"/>
                  </a:lnTo>
                  <a:lnTo>
                    <a:pt x="53309" y="2204"/>
                  </a:lnTo>
                  <a:lnTo>
                    <a:pt x="53172" y="2065"/>
                  </a:lnTo>
                  <a:lnTo>
                    <a:pt x="53030" y="1926"/>
                  </a:lnTo>
                  <a:lnTo>
                    <a:pt x="52882" y="1794"/>
                  </a:lnTo>
                  <a:lnTo>
                    <a:pt x="52734" y="1662"/>
                  </a:lnTo>
                  <a:lnTo>
                    <a:pt x="52562" y="1523"/>
                  </a:lnTo>
                  <a:lnTo>
                    <a:pt x="52391" y="1391"/>
                  </a:lnTo>
                  <a:lnTo>
                    <a:pt x="52213" y="1259"/>
                  </a:lnTo>
                  <a:lnTo>
                    <a:pt x="52035" y="1140"/>
                  </a:lnTo>
                  <a:lnTo>
                    <a:pt x="51852" y="1022"/>
                  </a:lnTo>
                  <a:lnTo>
                    <a:pt x="51668" y="918"/>
                  </a:lnTo>
                  <a:lnTo>
                    <a:pt x="51485" y="814"/>
                  </a:lnTo>
                  <a:lnTo>
                    <a:pt x="51295" y="716"/>
                  </a:lnTo>
                  <a:lnTo>
                    <a:pt x="51106" y="626"/>
                  </a:lnTo>
                  <a:lnTo>
                    <a:pt x="50916" y="543"/>
                  </a:lnTo>
                  <a:lnTo>
                    <a:pt x="50721" y="466"/>
                  </a:lnTo>
                  <a:lnTo>
                    <a:pt x="50525" y="397"/>
                  </a:lnTo>
                  <a:lnTo>
                    <a:pt x="50330" y="334"/>
                  </a:lnTo>
                  <a:lnTo>
                    <a:pt x="50135" y="272"/>
                  </a:lnTo>
                  <a:lnTo>
                    <a:pt x="49933" y="216"/>
                  </a:lnTo>
                  <a:lnTo>
                    <a:pt x="49732" y="167"/>
                  </a:lnTo>
                  <a:lnTo>
                    <a:pt x="49531" y="126"/>
                  </a:lnTo>
                  <a:lnTo>
                    <a:pt x="49329" y="91"/>
                  </a:lnTo>
                  <a:lnTo>
                    <a:pt x="49128" y="63"/>
                  </a:lnTo>
                  <a:lnTo>
                    <a:pt x="48927" y="35"/>
                  </a:lnTo>
                  <a:lnTo>
                    <a:pt x="48719" y="21"/>
                  </a:lnTo>
                  <a:lnTo>
                    <a:pt x="48518" y="7"/>
                  </a:lnTo>
                  <a:lnTo>
                    <a:pt x="48317"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89" name="Google Shape;1089;p41"/>
            <p:cNvSpPr/>
            <p:nvPr/>
          </p:nvSpPr>
          <p:spPr>
            <a:xfrm>
              <a:off x="2741250" y="-2612700"/>
              <a:ext cx="238825" cy="581925"/>
            </a:xfrm>
            <a:custGeom>
              <a:avLst/>
              <a:gdLst/>
              <a:ahLst/>
              <a:cxnLst/>
              <a:rect l="l" t="t" r="r" b="b"/>
              <a:pathLst>
                <a:path w="9553" h="23277" extrusionOk="0">
                  <a:moveTo>
                    <a:pt x="9179" y="0"/>
                  </a:moveTo>
                  <a:lnTo>
                    <a:pt x="8753" y="146"/>
                  </a:lnTo>
                  <a:lnTo>
                    <a:pt x="8338" y="299"/>
                  </a:lnTo>
                  <a:lnTo>
                    <a:pt x="7924" y="466"/>
                  </a:lnTo>
                  <a:lnTo>
                    <a:pt x="7515" y="647"/>
                  </a:lnTo>
                  <a:lnTo>
                    <a:pt x="7113" y="841"/>
                  </a:lnTo>
                  <a:lnTo>
                    <a:pt x="6722" y="1043"/>
                  </a:lnTo>
                  <a:lnTo>
                    <a:pt x="6331" y="1265"/>
                  </a:lnTo>
                  <a:lnTo>
                    <a:pt x="5952" y="1495"/>
                  </a:lnTo>
                  <a:lnTo>
                    <a:pt x="5579" y="1745"/>
                  </a:lnTo>
                  <a:lnTo>
                    <a:pt x="5218" y="2002"/>
                  </a:lnTo>
                  <a:lnTo>
                    <a:pt x="4862" y="2273"/>
                  </a:lnTo>
                  <a:lnTo>
                    <a:pt x="4691" y="2412"/>
                  </a:lnTo>
                  <a:lnTo>
                    <a:pt x="4519" y="2558"/>
                  </a:lnTo>
                  <a:lnTo>
                    <a:pt x="4347" y="2704"/>
                  </a:lnTo>
                  <a:lnTo>
                    <a:pt x="4181" y="2857"/>
                  </a:lnTo>
                  <a:lnTo>
                    <a:pt x="4016" y="3010"/>
                  </a:lnTo>
                  <a:lnTo>
                    <a:pt x="3856" y="3163"/>
                  </a:lnTo>
                  <a:lnTo>
                    <a:pt x="3696" y="3322"/>
                  </a:lnTo>
                  <a:lnTo>
                    <a:pt x="3542" y="3489"/>
                  </a:lnTo>
                  <a:lnTo>
                    <a:pt x="3388" y="3656"/>
                  </a:lnTo>
                  <a:lnTo>
                    <a:pt x="3234" y="3823"/>
                  </a:lnTo>
                  <a:lnTo>
                    <a:pt x="3086" y="3997"/>
                  </a:lnTo>
                  <a:lnTo>
                    <a:pt x="2938" y="4170"/>
                  </a:lnTo>
                  <a:lnTo>
                    <a:pt x="2796" y="4351"/>
                  </a:lnTo>
                  <a:lnTo>
                    <a:pt x="2659" y="4532"/>
                  </a:lnTo>
                  <a:lnTo>
                    <a:pt x="2517" y="4719"/>
                  </a:lnTo>
                  <a:lnTo>
                    <a:pt x="2387" y="4907"/>
                  </a:lnTo>
                  <a:lnTo>
                    <a:pt x="2257" y="5095"/>
                  </a:lnTo>
                  <a:lnTo>
                    <a:pt x="2126" y="5289"/>
                  </a:lnTo>
                  <a:lnTo>
                    <a:pt x="2002" y="5491"/>
                  </a:lnTo>
                  <a:lnTo>
                    <a:pt x="1884" y="5693"/>
                  </a:lnTo>
                  <a:lnTo>
                    <a:pt x="1765" y="5894"/>
                  </a:lnTo>
                  <a:lnTo>
                    <a:pt x="1647" y="6103"/>
                  </a:lnTo>
                  <a:lnTo>
                    <a:pt x="1534" y="6311"/>
                  </a:lnTo>
                  <a:lnTo>
                    <a:pt x="1428" y="6527"/>
                  </a:lnTo>
                  <a:lnTo>
                    <a:pt x="1321" y="6742"/>
                  </a:lnTo>
                  <a:lnTo>
                    <a:pt x="1220" y="6964"/>
                  </a:lnTo>
                  <a:lnTo>
                    <a:pt x="1126" y="7187"/>
                  </a:lnTo>
                  <a:lnTo>
                    <a:pt x="1031" y="7416"/>
                  </a:lnTo>
                  <a:lnTo>
                    <a:pt x="942" y="7646"/>
                  </a:lnTo>
                  <a:lnTo>
                    <a:pt x="853" y="7875"/>
                  </a:lnTo>
                  <a:lnTo>
                    <a:pt x="770" y="8111"/>
                  </a:lnTo>
                  <a:lnTo>
                    <a:pt x="687" y="8354"/>
                  </a:lnTo>
                  <a:lnTo>
                    <a:pt x="616" y="8591"/>
                  </a:lnTo>
                  <a:lnTo>
                    <a:pt x="545" y="8841"/>
                  </a:lnTo>
                  <a:lnTo>
                    <a:pt x="474" y="9091"/>
                  </a:lnTo>
                  <a:lnTo>
                    <a:pt x="409" y="9341"/>
                  </a:lnTo>
                  <a:lnTo>
                    <a:pt x="350" y="9592"/>
                  </a:lnTo>
                  <a:lnTo>
                    <a:pt x="297" y="9849"/>
                  </a:lnTo>
                  <a:lnTo>
                    <a:pt x="243" y="10113"/>
                  </a:lnTo>
                  <a:lnTo>
                    <a:pt x="196" y="10377"/>
                  </a:lnTo>
                  <a:lnTo>
                    <a:pt x="155" y="10641"/>
                  </a:lnTo>
                  <a:lnTo>
                    <a:pt x="113" y="10912"/>
                  </a:lnTo>
                  <a:lnTo>
                    <a:pt x="78" y="11211"/>
                  </a:lnTo>
                  <a:lnTo>
                    <a:pt x="48" y="11510"/>
                  </a:lnTo>
                  <a:lnTo>
                    <a:pt x="24" y="11809"/>
                  </a:lnTo>
                  <a:lnTo>
                    <a:pt x="12" y="12108"/>
                  </a:lnTo>
                  <a:lnTo>
                    <a:pt x="1" y="12413"/>
                  </a:lnTo>
                  <a:lnTo>
                    <a:pt x="1" y="12719"/>
                  </a:lnTo>
                  <a:lnTo>
                    <a:pt x="6" y="13025"/>
                  </a:lnTo>
                  <a:lnTo>
                    <a:pt x="12" y="13338"/>
                  </a:lnTo>
                  <a:lnTo>
                    <a:pt x="30" y="13644"/>
                  </a:lnTo>
                  <a:lnTo>
                    <a:pt x="60" y="13956"/>
                  </a:lnTo>
                  <a:lnTo>
                    <a:pt x="89" y="14262"/>
                  </a:lnTo>
                  <a:lnTo>
                    <a:pt x="125" y="14568"/>
                  </a:lnTo>
                  <a:lnTo>
                    <a:pt x="166" y="14881"/>
                  </a:lnTo>
                  <a:lnTo>
                    <a:pt x="220" y="15187"/>
                  </a:lnTo>
                  <a:lnTo>
                    <a:pt x="273" y="15492"/>
                  </a:lnTo>
                  <a:lnTo>
                    <a:pt x="332" y="15791"/>
                  </a:lnTo>
                  <a:lnTo>
                    <a:pt x="403" y="16097"/>
                  </a:lnTo>
                  <a:lnTo>
                    <a:pt x="474" y="16396"/>
                  </a:lnTo>
                  <a:lnTo>
                    <a:pt x="557" y="16695"/>
                  </a:lnTo>
                  <a:lnTo>
                    <a:pt x="640" y="16987"/>
                  </a:lnTo>
                  <a:lnTo>
                    <a:pt x="735" y="17279"/>
                  </a:lnTo>
                  <a:lnTo>
                    <a:pt x="830" y="17571"/>
                  </a:lnTo>
                  <a:lnTo>
                    <a:pt x="936" y="17855"/>
                  </a:lnTo>
                  <a:lnTo>
                    <a:pt x="1043" y="18133"/>
                  </a:lnTo>
                  <a:lnTo>
                    <a:pt x="1161" y="18411"/>
                  </a:lnTo>
                  <a:lnTo>
                    <a:pt x="1280" y="18683"/>
                  </a:lnTo>
                  <a:lnTo>
                    <a:pt x="1404" y="18954"/>
                  </a:lnTo>
                  <a:lnTo>
                    <a:pt x="1534" y="19218"/>
                  </a:lnTo>
                  <a:lnTo>
                    <a:pt x="1670" y="19475"/>
                  </a:lnTo>
                  <a:lnTo>
                    <a:pt x="1813" y="19725"/>
                  </a:lnTo>
                  <a:lnTo>
                    <a:pt x="1961" y="19968"/>
                  </a:lnTo>
                  <a:lnTo>
                    <a:pt x="2115" y="20205"/>
                  </a:lnTo>
                  <a:lnTo>
                    <a:pt x="2275" y="20441"/>
                  </a:lnTo>
                  <a:lnTo>
                    <a:pt x="2434" y="20663"/>
                  </a:lnTo>
                  <a:lnTo>
                    <a:pt x="2606" y="20886"/>
                  </a:lnTo>
                  <a:lnTo>
                    <a:pt x="2778" y="21094"/>
                  </a:lnTo>
                  <a:lnTo>
                    <a:pt x="2956" y="21296"/>
                  </a:lnTo>
                  <a:lnTo>
                    <a:pt x="3139" y="21490"/>
                  </a:lnTo>
                  <a:lnTo>
                    <a:pt x="3329" y="21678"/>
                  </a:lnTo>
                  <a:lnTo>
                    <a:pt x="3518" y="21859"/>
                  </a:lnTo>
                  <a:lnTo>
                    <a:pt x="3719" y="22026"/>
                  </a:lnTo>
                  <a:lnTo>
                    <a:pt x="3921" y="22185"/>
                  </a:lnTo>
                  <a:lnTo>
                    <a:pt x="4128" y="22338"/>
                  </a:lnTo>
                  <a:lnTo>
                    <a:pt x="4341" y="22477"/>
                  </a:lnTo>
                  <a:lnTo>
                    <a:pt x="4554" y="22602"/>
                  </a:lnTo>
                  <a:lnTo>
                    <a:pt x="4774" y="22728"/>
                  </a:lnTo>
                  <a:lnTo>
                    <a:pt x="4999" y="22832"/>
                  </a:lnTo>
                  <a:lnTo>
                    <a:pt x="5229" y="22929"/>
                  </a:lnTo>
                  <a:lnTo>
                    <a:pt x="5466" y="23019"/>
                  </a:lnTo>
                  <a:lnTo>
                    <a:pt x="5703" y="23089"/>
                  </a:lnTo>
                  <a:lnTo>
                    <a:pt x="5946" y="23152"/>
                  </a:lnTo>
                  <a:lnTo>
                    <a:pt x="6189" y="23207"/>
                  </a:lnTo>
                  <a:lnTo>
                    <a:pt x="6438" y="23242"/>
                  </a:lnTo>
                  <a:lnTo>
                    <a:pt x="6692" y="23270"/>
                  </a:lnTo>
                  <a:lnTo>
                    <a:pt x="6953" y="23277"/>
                  </a:lnTo>
                  <a:lnTo>
                    <a:pt x="7213" y="23277"/>
                  </a:lnTo>
                  <a:lnTo>
                    <a:pt x="7480" y="23263"/>
                  </a:lnTo>
                  <a:lnTo>
                    <a:pt x="7752" y="23235"/>
                  </a:lnTo>
                  <a:lnTo>
                    <a:pt x="8025" y="23186"/>
                  </a:lnTo>
                  <a:lnTo>
                    <a:pt x="8303" y="23131"/>
                  </a:lnTo>
                  <a:lnTo>
                    <a:pt x="8587" y="23054"/>
                  </a:lnTo>
                  <a:lnTo>
                    <a:pt x="8871" y="22971"/>
                  </a:lnTo>
                  <a:lnTo>
                    <a:pt x="9156" y="22867"/>
                  </a:lnTo>
                  <a:lnTo>
                    <a:pt x="9452" y="22741"/>
                  </a:lnTo>
                  <a:lnTo>
                    <a:pt x="9499" y="22735"/>
                  </a:lnTo>
                  <a:lnTo>
                    <a:pt x="9552" y="22728"/>
                  </a:lnTo>
                  <a:lnTo>
                    <a:pt x="9452" y="19892"/>
                  </a:lnTo>
                  <a:lnTo>
                    <a:pt x="9351" y="17049"/>
                  </a:lnTo>
                  <a:lnTo>
                    <a:pt x="9256" y="14207"/>
                  </a:lnTo>
                  <a:lnTo>
                    <a:pt x="9215" y="12789"/>
                  </a:lnTo>
                  <a:lnTo>
                    <a:pt x="9179" y="11364"/>
                  </a:lnTo>
                  <a:lnTo>
                    <a:pt x="9144" y="9946"/>
                  </a:lnTo>
                  <a:lnTo>
                    <a:pt x="9120" y="8528"/>
                  </a:lnTo>
                  <a:lnTo>
                    <a:pt x="9108" y="7103"/>
                  </a:lnTo>
                  <a:lnTo>
                    <a:pt x="9096" y="5686"/>
                  </a:lnTo>
                  <a:lnTo>
                    <a:pt x="9102" y="4261"/>
                  </a:lnTo>
                  <a:lnTo>
                    <a:pt x="9114" y="2843"/>
                  </a:lnTo>
                  <a:lnTo>
                    <a:pt x="9138" y="1425"/>
                  </a:lnTo>
                  <a:lnTo>
                    <a:pt x="9179"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0" name="Google Shape;1090;p41"/>
            <p:cNvSpPr/>
            <p:nvPr/>
          </p:nvSpPr>
          <p:spPr>
            <a:xfrm>
              <a:off x="2991750" y="-194200"/>
              <a:ext cx="641200" cy="359875"/>
            </a:xfrm>
            <a:custGeom>
              <a:avLst/>
              <a:gdLst/>
              <a:ahLst/>
              <a:cxnLst/>
              <a:rect l="l" t="t" r="r" b="b"/>
              <a:pathLst>
                <a:path w="25648" h="14395" extrusionOk="0">
                  <a:moveTo>
                    <a:pt x="11873" y="1"/>
                  </a:moveTo>
                  <a:lnTo>
                    <a:pt x="11565" y="8"/>
                  </a:lnTo>
                  <a:lnTo>
                    <a:pt x="11258" y="15"/>
                  </a:lnTo>
                  <a:lnTo>
                    <a:pt x="10956" y="36"/>
                  </a:lnTo>
                  <a:lnTo>
                    <a:pt x="10654" y="63"/>
                  </a:lnTo>
                  <a:lnTo>
                    <a:pt x="10352" y="98"/>
                  </a:lnTo>
                  <a:lnTo>
                    <a:pt x="10050" y="133"/>
                  </a:lnTo>
                  <a:lnTo>
                    <a:pt x="9748" y="181"/>
                  </a:lnTo>
                  <a:lnTo>
                    <a:pt x="9451" y="237"/>
                  </a:lnTo>
                  <a:lnTo>
                    <a:pt x="9155" y="293"/>
                  </a:lnTo>
                  <a:lnTo>
                    <a:pt x="8859" y="362"/>
                  </a:lnTo>
                  <a:lnTo>
                    <a:pt x="8563" y="432"/>
                  </a:lnTo>
                  <a:lnTo>
                    <a:pt x="8273" y="515"/>
                  </a:lnTo>
                  <a:lnTo>
                    <a:pt x="7989" y="599"/>
                  </a:lnTo>
                  <a:lnTo>
                    <a:pt x="7699" y="696"/>
                  </a:lnTo>
                  <a:lnTo>
                    <a:pt x="7414" y="793"/>
                  </a:lnTo>
                  <a:lnTo>
                    <a:pt x="7136" y="904"/>
                  </a:lnTo>
                  <a:lnTo>
                    <a:pt x="6858" y="1016"/>
                  </a:lnTo>
                  <a:lnTo>
                    <a:pt x="6585" y="1141"/>
                  </a:lnTo>
                  <a:lnTo>
                    <a:pt x="6313" y="1266"/>
                  </a:lnTo>
                  <a:lnTo>
                    <a:pt x="6046" y="1405"/>
                  </a:lnTo>
                  <a:lnTo>
                    <a:pt x="5780" y="1544"/>
                  </a:lnTo>
                  <a:lnTo>
                    <a:pt x="5519" y="1697"/>
                  </a:lnTo>
                  <a:lnTo>
                    <a:pt x="5265" y="1850"/>
                  </a:lnTo>
                  <a:lnTo>
                    <a:pt x="5010" y="2009"/>
                  </a:lnTo>
                  <a:lnTo>
                    <a:pt x="4761" y="2183"/>
                  </a:lnTo>
                  <a:lnTo>
                    <a:pt x="4519" y="2357"/>
                  </a:lnTo>
                  <a:lnTo>
                    <a:pt x="4282" y="2545"/>
                  </a:lnTo>
                  <a:lnTo>
                    <a:pt x="4045" y="2732"/>
                  </a:lnTo>
                  <a:lnTo>
                    <a:pt x="3814" y="2927"/>
                  </a:lnTo>
                  <a:lnTo>
                    <a:pt x="3589" y="3135"/>
                  </a:lnTo>
                  <a:lnTo>
                    <a:pt x="3370" y="3344"/>
                  </a:lnTo>
                  <a:lnTo>
                    <a:pt x="3157" y="3566"/>
                  </a:lnTo>
                  <a:lnTo>
                    <a:pt x="2949" y="3789"/>
                  </a:lnTo>
                  <a:lnTo>
                    <a:pt x="2748" y="4018"/>
                  </a:lnTo>
                  <a:lnTo>
                    <a:pt x="2553" y="4261"/>
                  </a:lnTo>
                  <a:lnTo>
                    <a:pt x="2357" y="4505"/>
                  </a:lnTo>
                  <a:lnTo>
                    <a:pt x="2174" y="4762"/>
                  </a:lnTo>
                  <a:lnTo>
                    <a:pt x="1996" y="5019"/>
                  </a:lnTo>
                  <a:lnTo>
                    <a:pt x="1824" y="5290"/>
                  </a:lnTo>
                  <a:lnTo>
                    <a:pt x="1658" y="5561"/>
                  </a:lnTo>
                  <a:lnTo>
                    <a:pt x="1498" y="5846"/>
                  </a:lnTo>
                  <a:lnTo>
                    <a:pt x="1350" y="6131"/>
                  </a:lnTo>
                  <a:lnTo>
                    <a:pt x="1208" y="6430"/>
                  </a:lnTo>
                  <a:lnTo>
                    <a:pt x="1066" y="6736"/>
                  </a:lnTo>
                  <a:lnTo>
                    <a:pt x="942" y="7041"/>
                  </a:lnTo>
                  <a:lnTo>
                    <a:pt x="817" y="7361"/>
                  </a:lnTo>
                  <a:lnTo>
                    <a:pt x="705" y="7681"/>
                  </a:lnTo>
                  <a:lnTo>
                    <a:pt x="598" y="8014"/>
                  </a:lnTo>
                  <a:lnTo>
                    <a:pt x="498" y="8355"/>
                  </a:lnTo>
                  <a:lnTo>
                    <a:pt x="409" y="8702"/>
                  </a:lnTo>
                  <a:lnTo>
                    <a:pt x="332" y="9050"/>
                  </a:lnTo>
                  <a:lnTo>
                    <a:pt x="255" y="9411"/>
                  </a:lnTo>
                  <a:lnTo>
                    <a:pt x="190" y="9780"/>
                  </a:lnTo>
                  <a:lnTo>
                    <a:pt x="136" y="10155"/>
                  </a:lnTo>
                  <a:lnTo>
                    <a:pt x="95" y="10537"/>
                  </a:lnTo>
                  <a:lnTo>
                    <a:pt x="54" y="10927"/>
                  </a:lnTo>
                  <a:lnTo>
                    <a:pt x="30" y="11323"/>
                  </a:lnTo>
                  <a:lnTo>
                    <a:pt x="12" y="11726"/>
                  </a:lnTo>
                  <a:lnTo>
                    <a:pt x="0" y="12136"/>
                  </a:lnTo>
                  <a:lnTo>
                    <a:pt x="6" y="12553"/>
                  </a:lnTo>
                  <a:lnTo>
                    <a:pt x="18" y="12977"/>
                  </a:lnTo>
                  <a:lnTo>
                    <a:pt x="42" y="13408"/>
                  </a:lnTo>
                  <a:lnTo>
                    <a:pt x="71" y="13853"/>
                  </a:lnTo>
                  <a:lnTo>
                    <a:pt x="3174" y="13658"/>
                  </a:lnTo>
                  <a:lnTo>
                    <a:pt x="4761" y="13561"/>
                  </a:lnTo>
                  <a:lnTo>
                    <a:pt x="6372" y="13470"/>
                  </a:lnTo>
                  <a:lnTo>
                    <a:pt x="7995" y="13394"/>
                  </a:lnTo>
                  <a:lnTo>
                    <a:pt x="8812" y="13359"/>
                  </a:lnTo>
                  <a:lnTo>
                    <a:pt x="9629" y="13331"/>
                  </a:lnTo>
                  <a:lnTo>
                    <a:pt x="10452" y="13304"/>
                  </a:lnTo>
                  <a:lnTo>
                    <a:pt x="11275" y="13283"/>
                  </a:lnTo>
                  <a:lnTo>
                    <a:pt x="12093" y="13269"/>
                  </a:lnTo>
                  <a:lnTo>
                    <a:pt x="12916" y="13262"/>
                  </a:lnTo>
                  <a:lnTo>
                    <a:pt x="14562" y="13262"/>
                  </a:lnTo>
                  <a:lnTo>
                    <a:pt x="15379" y="13276"/>
                  </a:lnTo>
                  <a:lnTo>
                    <a:pt x="16196" y="13304"/>
                  </a:lnTo>
                  <a:lnTo>
                    <a:pt x="17014" y="13331"/>
                  </a:lnTo>
                  <a:lnTo>
                    <a:pt x="17825" y="13373"/>
                  </a:lnTo>
                  <a:lnTo>
                    <a:pt x="18630" y="13422"/>
                  </a:lnTo>
                  <a:lnTo>
                    <a:pt x="19436" y="13477"/>
                  </a:lnTo>
                  <a:lnTo>
                    <a:pt x="20235" y="13554"/>
                  </a:lnTo>
                  <a:lnTo>
                    <a:pt x="21029" y="13630"/>
                  </a:lnTo>
                  <a:lnTo>
                    <a:pt x="21816" y="13728"/>
                  </a:lnTo>
                  <a:lnTo>
                    <a:pt x="22598" y="13832"/>
                  </a:lnTo>
                  <a:lnTo>
                    <a:pt x="23368" y="13950"/>
                  </a:lnTo>
                  <a:lnTo>
                    <a:pt x="24137" y="14082"/>
                  </a:lnTo>
                  <a:lnTo>
                    <a:pt x="24895" y="14235"/>
                  </a:lnTo>
                  <a:lnTo>
                    <a:pt x="25648" y="14395"/>
                  </a:lnTo>
                  <a:lnTo>
                    <a:pt x="25547" y="14346"/>
                  </a:lnTo>
                  <a:lnTo>
                    <a:pt x="25499" y="14318"/>
                  </a:lnTo>
                  <a:lnTo>
                    <a:pt x="25452" y="14284"/>
                  </a:lnTo>
                  <a:lnTo>
                    <a:pt x="25411" y="14249"/>
                  </a:lnTo>
                  <a:lnTo>
                    <a:pt x="25369" y="14207"/>
                  </a:lnTo>
                  <a:lnTo>
                    <a:pt x="25334" y="14165"/>
                  </a:lnTo>
                  <a:lnTo>
                    <a:pt x="25298" y="14117"/>
                  </a:lnTo>
                  <a:lnTo>
                    <a:pt x="25263" y="14068"/>
                  </a:lnTo>
                  <a:lnTo>
                    <a:pt x="25239" y="14012"/>
                  </a:lnTo>
                  <a:lnTo>
                    <a:pt x="25209" y="13957"/>
                  </a:lnTo>
                  <a:lnTo>
                    <a:pt x="25192" y="13894"/>
                  </a:lnTo>
                  <a:lnTo>
                    <a:pt x="25174" y="13825"/>
                  </a:lnTo>
                  <a:lnTo>
                    <a:pt x="25162" y="13755"/>
                  </a:lnTo>
                  <a:lnTo>
                    <a:pt x="25156" y="13686"/>
                  </a:lnTo>
                  <a:lnTo>
                    <a:pt x="25156" y="13609"/>
                  </a:lnTo>
                  <a:lnTo>
                    <a:pt x="25162" y="13199"/>
                  </a:lnTo>
                  <a:lnTo>
                    <a:pt x="25162" y="12789"/>
                  </a:lnTo>
                  <a:lnTo>
                    <a:pt x="25144" y="12393"/>
                  </a:lnTo>
                  <a:lnTo>
                    <a:pt x="25120" y="11997"/>
                  </a:lnTo>
                  <a:lnTo>
                    <a:pt x="25091" y="11608"/>
                  </a:lnTo>
                  <a:lnTo>
                    <a:pt x="25044" y="11232"/>
                  </a:lnTo>
                  <a:lnTo>
                    <a:pt x="24996" y="10857"/>
                  </a:lnTo>
                  <a:lnTo>
                    <a:pt x="24931" y="10489"/>
                  </a:lnTo>
                  <a:lnTo>
                    <a:pt x="24866" y="10120"/>
                  </a:lnTo>
                  <a:lnTo>
                    <a:pt x="24783" y="9766"/>
                  </a:lnTo>
                  <a:lnTo>
                    <a:pt x="24700" y="9418"/>
                  </a:lnTo>
                  <a:lnTo>
                    <a:pt x="24605" y="9071"/>
                  </a:lnTo>
                  <a:lnTo>
                    <a:pt x="24499" y="8737"/>
                  </a:lnTo>
                  <a:lnTo>
                    <a:pt x="24386" y="8404"/>
                  </a:lnTo>
                  <a:lnTo>
                    <a:pt x="24268" y="8077"/>
                  </a:lnTo>
                  <a:lnTo>
                    <a:pt x="24143" y="7757"/>
                  </a:lnTo>
                  <a:lnTo>
                    <a:pt x="24007" y="7444"/>
                  </a:lnTo>
                  <a:lnTo>
                    <a:pt x="23865" y="7139"/>
                  </a:lnTo>
                  <a:lnTo>
                    <a:pt x="23717" y="6840"/>
                  </a:lnTo>
                  <a:lnTo>
                    <a:pt x="23563" y="6548"/>
                  </a:lnTo>
                  <a:lnTo>
                    <a:pt x="23397" y="6263"/>
                  </a:lnTo>
                  <a:lnTo>
                    <a:pt x="23231" y="5978"/>
                  </a:lnTo>
                  <a:lnTo>
                    <a:pt x="23054" y="5707"/>
                  </a:lnTo>
                  <a:lnTo>
                    <a:pt x="22870" y="5436"/>
                  </a:lnTo>
                  <a:lnTo>
                    <a:pt x="22681" y="5172"/>
                  </a:lnTo>
                  <a:lnTo>
                    <a:pt x="22485" y="4922"/>
                  </a:lnTo>
                  <a:lnTo>
                    <a:pt x="22290" y="4671"/>
                  </a:lnTo>
                  <a:lnTo>
                    <a:pt x="22083" y="4428"/>
                  </a:lnTo>
                  <a:lnTo>
                    <a:pt x="21869" y="4192"/>
                  </a:lnTo>
                  <a:lnTo>
                    <a:pt x="21650" y="3962"/>
                  </a:lnTo>
                  <a:lnTo>
                    <a:pt x="21431" y="3733"/>
                  </a:lnTo>
                  <a:lnTo>
                    <a:pt x="21200" y="3518"/>
                  </a:lnTo>
                  <a:lnTo>
                    <a:pt x="20969" y="3309"/>
                  </a:lnTo>
                  <a:lnTo>
                    <a:pt x="20732" y="3101"/>
                  </a:lnTo>
                  <a:lnTo>
                    <a:pt x="20490" y="2906"/>
                  </a:lnTo>
                  <a:lnTo>
                    <a:pt x="20241" y="2711"/>
                  </a:lnTo>
                  <a:lnTo>
                    <a:pt x="19992" y="2531"/>
                  </a:lnTo>
                  <a:lnTo>
                    <a:pt x="19738" y="2350"/>
                  </a:lnTo>
                  <a:lnTo>
                    <a:pt x="19477" y="2176"/>
                  </a:lnTo>
                  <a:lnTo>
                    <a:pt x="19211" y="2009"/>
                  </a:lnTo>
                  <a:lnTo>
                    <a:pt x="18944" y="1850"/>
                  </a:lnTo>
                  <a:lnTo>
                    <a:pt x="18678" y="1697"/>
                  </a:lnTo>
                  <a:lnTo>
                    <a:pt x="18405" y="1551"/>
                  </a:lnTo>
                  <a:lnTo>
                    <a:pt x="18127" y="1412"/>
                  </a:lnTo>
                  <a:lnTo>
                    <a:pt x="17849" y="1280"/>
                  </a:lnTo>
                  <a:lnTo>
                    <a:pt x="17564" y="1155"/>
                  </a:lnTo>
                  <a:lnTo>
                    <a:pt x="17280" y="1036"/>
                  </a:lnTo>
                  <a:lnTo>
                    <a:pt x="16990" y="918"/>
                  </a:lnTo>
                  <a:lnTo>
                    <a:pt x="16700" y="814"/>
                  </a:lnTo>
                  <a:lnTo>
                    <a:pt x="16410" y="710"/>
                  </a:lnTo>
                  <a:lnTo>
                    <a:pt x="16113" y="619"/>
                  </a:lnTo>
                  <a:lnTo>
                    <a:pt x="15817" y="529"/>
                  </a:lnTo>
                  <a:lnTo>
                    <a:pt x="15521" y="453"/>
                  </a:lnTo>
                  <a:lnTo>
                    <a:pt x="15219" y="376"/>
                  </a:lnTo>
                  <a:lnTo>
                    <a:pt x="14923" y="307"/>
                  </a:lnTo>
                  <a:lnTo>
                    <a:pt x="14621" y="244"/>
                  </a:lnTo>
                  <a:lnTo>
                    <a:pt x="14313" y="195"/>
                  </a:lnTo>
                  <a:lnTo>
                    <a:pt x="14011" y="147"/>
                  </a:lnTo>
                  <a:lnTo>
                    <a:pt x="13709" y="105"/>
                  </a:lnTo>
                  <a:lnTo>
                    <a:pt x="13401" y="70"/>
                  </a:lnTo>
                  <a:lnTo>
                    <a:pt x="13093" y="42"/>
                  </a:lnTo>
                  <a:lnTo>
                    <a:pt x="12791" y="22"/>
                  </a:lnTo>
                  <a:lnTo>
                    <a:pt x="12483" y="8"/>
                  </a:lnTo>
                  <a:lnTo>
                    <a:pt x="12175"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1" name="Google Shape;1091;p41"/>
            <p:cNvSpPr/>
            <p:nvPr/>
          </p:nvSpPr>
          <p:spPr>
            <a:xfrm>
              <a:off x="2998400" y="-4577025"/>
              <a:ext cx="310925" cy="397400"/>
            </a:xfrm>
            <a:custGeom>
              <a:avLst/>
              <a:gdLst/>
              <a:ahLst/>
              <a:cxnLst/>
              <a:rect l="l" t="t" r="r" b="b"/>
              <a:pathLst>
                <a:path w="12437" h="15896" extrusionOk="0">
                  <a:moveTo>
                    <a:pt x="6367" y="3017"/>
                  </a:moveTo>
                  <a:lnTo>
                    <a:pt x="6598" y="3101"/>
                  </a:lnTo>
                  <a:lnTo>
                    <a:pt x="6823" y="3205"/>
                  </a:lnTo>
                  <a:lnTo>
                    <a:pt x="7054" y="3316"/>
                  </a:lnTo>
                  <a:lnTo>
                    <a:pt x="7273" y="3434"/>
                  </a:lnTo>
                  <a:lnTo>
                    <a:pt x="7492" y="3573"/>
                  </a:lnTo>
                  <a:lnTo>
                    <a:pt x="7711" y="3719"/>
                  </a:lnTo>
                  <a:lnTo>
                    <a:pt x="7918" y="3872"/>
                  </a:lnTo>
                  <a:lnTo>
                    <a:pt x="8125" y="4032"/>
                  </a:lnTo>
                  <a:lnTo>
                    <a:pt x="8321" y="4206"/>
                  </a:lnTo>
                  <a:lnTo>
                    <a:pt x="8516" y="4393"/>
                  </a:lnTo>
                  <a:lnTo>
                    <a:pt x="8700" y="4581"/>
                  </a:lnTo>
                  <a:lnTo>
                    <a:pt x="8877" y="4782"/>
                  </a:lnTo>
                  <a:lnTo>
                    <a:pt x="9049" y="4991"/>
                  </a:lnTo>
                  <a:lnTo>
                    <a:pt x="9215" y="5213"/>
                  </a:lnTo>
                  <a:lnTo>
                    <a:pt x="9369" y="5436"/>
                  </a:lnTo>
                  <a:lnTo>
                    <a:pt x="9511" y="5665"/>
                  </a:lnTo>
                  <a:lnTo>
                    <a:pt x="9647" y="5901"/>
                  </a:lnTo>
                  <a:lnTo>
                    <a:pt x="9772" y="6145"/>
                  </a:lnTo>
                  <a:lnTo>
                    <a:pt x="9884" y="6395"/>
                  </a:lnTo>
                  <a:lnTo>
                    <a:pt x="9985" y="6652"/>
                  </a:lnTo>
                  <a:lnTo>
                    <a:pt x="10080" y="6916"/>
                  </a:lnTo>
                  <a:lnTo>
                    <a:pt x="10157" y="7180"/>
                  </a:lnTo>
                  <a:lnTo>
                    <a:pt x="10222" y="7451"/>
                  </a:lnTo>
                  <a:lnTo>
                    <a:pt x="10275" y="7729"/>
                  </a:lnTo>
                  <a:lnTo>
                    <a:pt x="10299" y="7868"/>
                  </a:lnTo>
                  <a:lnTo>
                    <a:pt x="10316" y="8007"/>
                  </a:lnTo>
                  <a:lnTo>
                    <a:pt x="10328" y="8146"/>
                  </a:lnTo>
                  <a:lnTo>
                    <a:pt x="10340" y="8292"/>
                  </a:lnTo>
                  <a:lnTo>
                    <a:pt x="10346" y="8431"/>
                  </a:lnTo>
                  <a:lnTo>
                    <a:pt x="10352" y="8577"/>
                  </a:lnTo>
                  <a:lnTo>
                    <a:pt x="10352" y="8723"/>
                  </a:lnTo>
                  <a:lnTo>
                    <a:pt x="10346" y="8869"/>
                  </a:lnTo>
                  <a:lnTo>
                    <a:pt x="10340" y="9015"/>
                  </a:lnTo>
                  <a:lnTo>
                    <a:pt x="10328" y="9161"/>
                  </a:lnTo>
                  <a:lnTo>
                    <a:pt x="10311" y="9307"/>
                  </a:lnTo>
                  <a:lnTo>
                    <a:pt x="10293" y="9453"/>
                  </a:lnTo>
                  <a:lnTo>
                    <a:pt x="10269" y="9599"/>
                  </a:lnTo>
                  <a:lnTo>
                    <a:pt x="10239" y="9752"/>
                  </a:lnTo>
                  <a:lnTo>
                    <a:pt x="10204" y="9898"/>
                  </a:lnTo>
                  <a:lnTo>
                    <a:pt x="10168" y="10044"/>
                  </a:lnTo>
                  <a:lnTo>
                    <a:pt x="10133" y="10183"/>
                  </a:lnTo>
                  <a:lnTo>
                    <a:pt x="10091" y="10315"/>
                  </a:lnTo>
                  <a:lnTo>
                    <a:pt x="10044" y="10440"/>
                  </a:lnTo>
                  <a:lnTo>
                    <a:pt x="9997" y="10565"/>
                  </a:lnTo>
                  <a:lnTo>
                    <a:pt x="9943" y="10690"/>
                  </a:lnTo>
                  <a:lnTo>
                    <a:pt x="9890" y="10815"/>
                  </a:lnTo>
                  <a:lnTo>
                    <a:pt x="9831" y="10933"/>
                  </a:lnTo>
                  <a:lnTo>
                    <a:pt x="9772" y="11052"/>
                  </a:lnTo>
                  <a:lnTo>
                    <a:pt x="9707" y="11170"/>
                  </a:lnTo>
                  <a:lnTo>
                    <a:pt x="9635" y="11281"/>
                  </a:lnTo>
                  <a:lnTo>
                    <a:pt x="9564" y="11392"/>
                  </a:lnTo>
                  <a:lnTo>
                    <a:pt x="9493" y="11503"/>
                  </a:lnTo>
                  <a:lnTo>
                    <a:pt x="9339" y="11712"/>
                  </a:lnTo>
                  <a:lnTo>
                    <a:pt x="9168" y="11913"/>
                  </a:lnTo>
                  <a:lnTo>
                    <a:pt x="8996" y="12101"/>
                  </a:lnTo>
                  <a:lnTo>
                    <a:pt x="8806" y="12275"/>
                  </a:lnTo>
                  <a:lnTo>
                    <a:pt x="8617" y="12449"/>
                  </a:lnTo>
                  <a:lnTo>
                    <a:pt x="8416" y="12602"/>
                  </a:lnTo>
                  <a:lnTo>
                    <a:pt x="8208" y="12747"/>
                  </a:lnTo>
                  <a:lnTo>
                    <a:pt x="7989" y="12880"/>
                  </a:lnTo>
                  <a:lnTo>
                    <a:pt x="7770" y="12998"/>
                  </a:lnTo>
                  <a:lnTo>
                    <a:pt x="7545" y="13109"/>
                  </a:lnTo>
                  <a:lnTo>
                    <a:pt x="7320" y="13199"/>
                  </a:lnTo>
                  <a:lnTo>
                    <a:pt x="7083" y="13283"/>
                  </a:lnTo>
                  <a:lnTo>
                    <a:pt x="6852" y="13352"/>
                  </a:lnTo>
                  <a:lnTo>
                    <a:pt x="6609" y="13408"/>
                  </a:lnTo>
                  <a:lnTo>
                    <a:pt x="6373" y="13449"/>
                  </a:lnTo>
                  <a:lnTo>
                    <a:pt x="6130" y="13477"/>
                  </a:lnTo>
                  <a:lnTo>
                    <a:pt x="5893" y="13491"/>
                  </a:lnTo>
                  <a:lnTo>
                    <a:pt x="5656" y="13491"/>
                  </a:lnTo>
                  <a:lnTo>
                    <a:pt x="5413" y="13477"/>
                  </a:lnTo>
                  <a:lnTo>
                    <a:pt x="5176" y="13449"/>
                  </a:lnTo>
                  <a:lnTo>
                    <a:pt x="4945" y="13401"/>
                  </a:lnTo>
                  <a:lnTo>
                    <a:pt x="4714" y="13338"/>
                  </a:lnTo>
                  <a:lnTo>
                    <a:pt x="4602" y="13303"/>
                  </a:lnTo>
                  <a:lnTo>
                    <a:pt x="4489" y="13262"/>
                  </a:lnTo>
                  <a:lnTo>
                    <a:pt x="4377" y="13213"/>
                  </a:lnTo>
                  <a:lnTo>
                    <a:pt x="4270" y="13164"/>
                  </a:lnTo>
                  <a:lnTo>
                    <a:pt x="4158" y="13116"/>
                  </a:lnTo>
                  <a:lnTo>
                    <a:pt x="4051" y="13060"/>
                  </a:lnTo>
                  <a:lnTo>
                    <a:pt x="3951" y="12998"/>
                  </a:lnTo>
                  <a:lnTo>
                    <a:pt x="3844" y="12928"/>
                  </a:lnTo>
                  <a:lnTo>
                    <a:pt x="3743" y="12859"/>
                  </a:lnTo>
                  <a:lnTo>
                    <a:pt x="3643" y="12782"/>
                  </a:lnTo>
                  <a:lnTo>
                    <a:pt x="3548" y="12706"/>
                  </a:lnTo>
                  <a:lnTo>
                    <a:pt x="3453" y="12629"/>
                  </a:lnTo>
                  <a:lnTo>
                    <a:pt x="3364" y="12546"/>
                  </a:lnTo>
                  <a:lnTo>
                    <a:pt x="3275" y="12456"/>
                  </a:lnTo>
                  <a:lnTo>
                    <a:pt x="3193" y="12365"/>
                  </a:lnTo>
                  <a:lnTo>
                    <a:pt x="3110" y="12275"/>
                  </a:lnTo>
                  <a:lnTo>
                    <a:pt x="3033" y="12178"/>
                  </a:lnTo>
                  <a:lnTo>
                    <a:pt x="2956" y="12080"/>
                  </a:lnTo>
                  <a:lnTo>
                    <a:pt x="2885" y="11976"/>
                  </a:lnTo>
                  <a:lnTo>
                    <a:pt x="2814" y="11872"/>
                  </a:lnTo>
                  <a:lnTo>
                    <a:pt x="2683" y="11663"/>
                  </a:lnTo>
                  <a:lnTo>
                    <a:pt x="2565" y="11434"/>
                  </a:lnTo>
                  <a:lnTo>
                    <a:pt x="2458" y="11205"/>
                  </a:lnTo>
                  <a:lnTo>
                    <a:pt x="2364" y="10968"/>
                  </a:lnTo>
                  <a:lnTo>
                    <a:pt x="2281" y="10718"/>
                  </a:lnTo>
                  <a:lnTo>
                    <a:pt x="2204" y="10468"/>
                  </a:lnTo>
                  <a:lnTo>
                    <a:pt x="2144" y="10211"/>
                  </a:lnTo>
                  <a:lnTo>
                    <a:pt x="2097" y="9953"/>
                  </a:lnTo>
                  <a:lnTo>
                    <a:pt x="2056" y="9689"/>
                  </a:lnTo>
                  <a:lnTo>
                    <a:pt x="2026" y="9418"/>
                  </a:lnTo>
                  <a:lnTo>
                    <a:pt x="2008" y="9154"/>
                  </a:lnTo>
                  <a:lnTo>
                    <a:pt x="2002" y="8883"/>
                  </a:lnTo>
                  <a:lnTo>
                    <a:pt x="2008" y="8612"/>
                  </a:lnTo>
                  <a:lnTo>
                    <a:pt x="2026" y="8341"/>
                  </a:lnTo>
                  <a:lnTo>
                    <a:pt x="2056" y="8070"/>
                  </a:lnTo>
                  <a:lnTo>
                    <a:pt x="2091" y="7806"/>
                  </a:lnTo>
                  <a:lnTo>
                    <a:pt x="2138" y="7542"/>
                  </a:lnTo>
                  <a:lnTo>
                    <a:pt x="2198" y="7278"/>
                  </a:lnTo>
                  <a:lnTo>
                    <a:pt x="2269" y="7020"/>
                  </a:lnTo>
                  <a:lnTo>
                    <a:pt x="2346" y="6770"/>
                  </a:lnTo>
                  <a:lnTo>
                    <a:pt x="2440" y="6527"/>
                  </a:lnTo>
                  <a:lnTo>
                    <a:pt x="2541" y="6291"/>
                  </a:lnTo>
                  <a:lnTo>
                    <a:pt x="2654" y="6054"/>
                  </a:lnTo>
                  <a:lnTo>
                    <a:pt x="2772" y="5832"/>
                  </a:lnTo>
                  <a:lnTo>
                    <a:pt x="2902" y="5617"/>
                  </a:lnTo>
                  <a:lnTo>
                    <a:pt x="3045" y="5415"/>
                  </a:lnTo>
                  <a:lnTo>
                    <a:pt x="3133" y="5304"/>
                  </a:lnTo>
                  <a:lnTo>
                    <a:pt x="3222" y="5193"/>
                  </a:lnTo>
                  <a:lnTo>
                    <a:pt x="3311" y="5095"/>
                  </a:lnTo>
                  <a:lnTo>
                    <a:pt x="3406" y="4998"/>
                  </a:lnTo>
                  <a:lnTo>
                    <a:pt x="3500" y="4908"/>
                  </a:lnTo>
                  <a:lnTo>
                    <a:pt x="3601" y="4817"/>
                  </a:lnTo>
                  <a:lnTo>
                    <a:pt x="3702" y="4734"/>
                  </a:lnTo>
                  <a:lnTo>
                    <a:pt x="3802" y="4650"/>
                  </a:lnTo>
                  <a:lnTo>
                    <a:pt x="4016" y="4504"/>
                  </a:lnTo>
                  <a:lnTo>
                    <a:pt x="4235" y="4359"/>
                  </a:lnTo>
                  <a:lnTo>
                    <a:pt x="4460" y="4226"/>
                  </a:lnTo>
                  <a:lnTo>
                    <a:pt x="4679" y="4101"/>
                  </a:lnTo>
                  <a:lnTo>
                    <a:pt x="5129" y="3858"/>
                  </a:lnTo>
                  <a:lnTo>
                    <a:pt x="5354" y="3733"/>
                  </a:lnTo>
                  <a:lnTo>
                    <a:pt x="5567" y="3608"/>
                  </a:lnTo>
                  <a:lnTo>
                    <a:pt x="5780" y="3476"/>
                  </a:lnTo>
                  <a:lnTo>
                    <a:pt x="5982" y="3330"/>
                  </a:lnTo>
                  <a:lnTo>
                    <a:pt x="6082" y="3260"/>
                  </a:lnTo>
                  <a:lnTo>
                    <a:pt x="6177" y="3177"/>
                  </a:lnTo>
                  <a:lnTo>
                    <a:pt x="6272" y="3101"/>
                  </a:lnTo>
                  <a:lnTo>
                    <a:pt x="6367" y="3017"/>
                  </a:lnTo>
                  <a:close/>
                  <a:moveTo>
                    <a:pt x="6319" y="1"/>
                  </a:moveTo>
                  <a:lnTo>
                    <a:pt x="6242" y="15"/>
                  </a:lnTo>
                  <a:lnTo>
                    <a:pt x="6165" y="35"/>
                  </a:lnTo>
                  <a:lnTo>
                    <a:pt x="6088" y="63"/>
                  </a:lnTo>
                  <a:lnTo>
                    <a:pt x="6017" y="98"/>
                  </a:lnTo>
                  <a:lnTo>
                    <a:pt x="5946" y="147"/>
                  </a:lnTo>
                  <a:lnTo>
                    <a:pt x="5875" y="202"/>
                  </a:lnTo>
                  <a:lnTo>
                    <a:pt x="5810" y="265"/>
                  </a:lnTo>
                  <a:lnTo>
                    <a:pt x="5751" y="334"/>
                  </a:lnTo>
                  <a:lnTo>
                    <a:pt x="5692" y="418"/>
                  </a:lnTo>
                  <a:lnTo>
                    <a:pt x="5638" y="508"/>
                  </a:lnTo>
                  <a:lnTo>
                    <a:pt x="5597" y="612"/>
                  </a:lnTo>
                  <a:lnTo>
                    <a:pt x="5555" y="724"/>
                  </a:lnTo>
                  <a:lnTo>
                    <a:pt x="5520" y="821"/>
                  </a:lnTo>
                  <a:lnTo>
                    <a:pt x="5478" y="911"/>
                  </a:lnTo>
                  <a:lnTo>
                    <a:pt x="5431" y="1002"/>
                  </a:lnTo>
                  <a:lnTo>
                    <a:pt x="5378" y="1085"/>
                  </a:lnTo>
                  <a:lnTo>
                    <a:pt x="5313" y="1161"/>
                  </a:lnTo>
                  <a:lnTo>
                    <a:pt x="5247" y="1238"/>
                  </a:lnTo>
                  <a:lnTo>
                    <a:pt x="5182" y="1314"/>
                  </a:lnTo>
                  <a:lnTo>
                    <a:pt x="5105" y="1384"/>
                  </a:lnTo>
                  <a:lnTo>
                    <a:pt x="5028" y="1446"/>
                  </a:lnTo>
                  <a:lnTo>
                    <a:pt x="4945" y="1509"/>
                  </a:lnTo>
                  <a:lnTo>
                    <a:pt x="4857" y="1571"/>
                  </a:lnTo>
                  <a:lnTo>
                    <a:pt x="4768" y="1627"/>
                  </a:lnTo>
                  <a:lnTo>
                    <a:pt x="4584" y="1731"/>
                  </a:lnTo>
                  <a:lnTo>
                    <a:pt x="4389" y="1829"/>
                  </a:lnTo>
                  <a:lnTo>
                    <a:pt x="4187" y="1926"/>
                  </a:lnTo>
                  <a:lnTo>
                    <a:pt x="3986" y="2016"/>
                  </a:lnTo>
                  <a:lnTo>
                    <a:pt x="3589" y="2183"/>
                  </a:lnTo>
                  <a:lnTo>
                    <a:pt x="3394" y="2266"/>
                  </a:lnTo>
                  <a:lnTo>
                    <a:pt x="3216" y="2357"/>
                  </a:lnTo>
                  <a:lnTo>
                    <a:pt x="3045" y="2447"/>
                  </a:lnTo>
                  <a:lnTo>
                    <a:pt x="2891" y="2545"/>
                  </a:lnTo>
                  <a:lnTo>
                    <a:pt x="2772" y="2628"/>
                  </a:lnTo>
                  <a:lnTo>
                    <a:pt x="2654" y="2718"/>
                  </a:lnTo>
                  <a:lnTo>
                    <a:pt x="2541" y="2809"/>
                  </a:lnTo>
                  <a:lnTo>
                    <a:pt x="2429" y="2906"/>
                  </a:lnTo>
                  <a:lnTo>
                    <a:pt x="2316" y="3003"/>
                  </a:lnTo>
                  <a:lnTo>
                    <a:pt x="2210" y="3107"/>
                  </a:lnTo>
                  <a:lnTo>
                    <a:pt x="2103" y="3212"/>
                  </a:lnTo>
                  <a:lnTo>
                    <a:pt x="1996" y="3316"/>
                  </a:lnTo>
                  <a:lnTo>
                    <a:pt x="1801" y="3545"/>
                  </a:lnTo>
                  <a:lnTo>
                    <a:pt x="1606" y="3782"/>
                  </a:lnTo>
                  <a:lnTo>
                    <a:pt x="1428" y="4025"/>
                  </a:lnTo>
                  <a:lnTo>
                    <a:pt x="1262" y="4282"/>
                  </a:lnTo>
                  <a:lnTo>
                    <a:pt x="1090" y="4567"/>
                  </a:lnTo>
                  <a:lnTo>
                    <a:pt x="936" y="4852"/>
                  </a:lnTo>
                  <a:lnTo>
                    <a:pt x="794" y="5151"/>
                  </a:lnTo>
                  <a:lnTo>
                    <a:pt x="664" y="5457"/>
                  </a:lnTo>
                  <a:lnTo>
                    <a:pt x="540" y="5769"/>
                  </a:lnTo>
                  <a:lnTo>
                    <a:pt x="433" y="6082"/>
                  </a:lnTo>
                  <a:lnTo>
                    <a:pt x="338" y="6402"/>
                  </a:lnTo>
                  <a:lnTo>
                    <a:pt x="255" y="6729"/>
                  </a:lnTo>
                  <a:lnTo>
                    <a:pt x="184" y="7055"/>
                  </a:lnTo>
                  <a:lnTo>
                    <a:pt x="125" y="7389"/>
                  </a:lnTo>
                  <a:lnTo>
                    <a:pt x="78" y="7722"/>
                  </a:lnTo>
                  <a:lnTo>
                    <a:pt x="36" y="8063"/>
                  </a:lnTo>
                  <a:lnTo>
                    <a:pt x="13" y="8397"/>
                  </a:lnTo>
                  <a:lnTo>
                    <a:pt x="1" y="8737"/>
                  </a:lnTo>
                  <a:lnTo>
                    <a:pt x="1" y="9078"/>
                  </a:lnTo>
                  <a:lnTo>
                    <a:pt x="13" y="9411"/>
                  </a:lnTo>
                  <a:lnTo>
                    <a:pt x="24" y="9592"/>
                  </a:lnTo>
                  <a:lnTo>
                    <a:pt x="36" y="9773"/>
                  </a:lnTo>
                  <a:lnTo>
                    <a:pt x="54" y="9947"/>
                  </a:lnTo>
                  <a:lnTo>
                    <a:pt x="78" y="10127"/>
                  </a:lnTo>
                  <a:lnTo>
                    <a:pt x="101" y="10301"/>
                  </a:lnTo>
                  <a:lnTo>
                    <a:pt x="131" y="10468"/>
                  </a:lnTo>
                  <a:lnTo>
                    <a:pt x="161" y="10642"/>
                  </a:lnTo>
                  <a:lnTo>
                    <a:pt x="196" y="10808"/>
                  </a:lnTo>
                  <a:lnTo>
                    <a:pt x="232" y="10975"/>
                  </a:lnTo>
                  <a:lnTo>
                    <a:pt x="273" y="11135"/>
                  </a:lnTo>
                  <a:lnTo>
                    <a:pt x="368" y="11462"/>
                  </a:lnTo>
                  <a:lnTo>
                    <a:pt x="469" y="11774"/>
                  </a:lnTo>
                  <a:lnTo>
                    <a:pt x="587" y="12080"/>
                  </a:lnTo>
                  <a:lnTo>
                    <a:pt x="717" y="12372"/>
                  </a:lnTo>
                  <a:lnTo>
                    <a:pt x="853" y="12657"/>
                  </a:lnTo>
                  <a:lnTo>
                    <a:pt x="1001" y="12935"/>
                  </a:lnTo>
                  <a:lnTo>
                    <a:pt x="1167" y="13206"/>
                  </a:lnTo>
                  <a:lnTo>
                    <a:pt x="1339" y="13456"/>
                  </a:lnTo>
                  <a:lnTo>
                    <a:pt x="1517" y="13707"/>
                  </a:lnTo>
                  <a:lnTo>
                    <a:pt x="1712" y="13936"/>
                  </a:lnTo>
                  <a:lnTo>
                    <a:pt x="1908" y="14158"/>
                  </a:lnTo>
                  <a:lnTo>
                    <a:pt x="2121" y="14374"/>
                  </a:lnTo>
                  <a:lnTo>
                    <a:pt x="2340" y="14568"/>
                  </a:lnTo>
                  <a:lnTo>
                    <a:pt x="2565" y="14756"/>
                  </a:lnTo>
                  <a:lnTo>
                    <a:pt x="2802" y="14930"/>
                  </a:lnTo>
                  <a:lnTo>
                    <a:pt x="3045" y="15090"/>
                  </a:lnTo>
                  <a:lnTo>
                    <a:pt x="3293" y="15236"/>
                  </a:lnTo>
                  <a:lnTo>
                    <a:pt x="3548" y="15368"/>
                  </a:lnTo>
                  <a:lnTo>
                    <a:pt x="3814" y="15486"/>
                  </a:lnTo>
                  <a:lnTo>
                    <a:pt x="4087" y="15590"/>
                  </a:lnTo>
                  <a:lnTo>
                    <a:pt x="4359" y="15680"/>
                  </a:lnTo>
                  <a:lnTo>
                    <a:pt x="4643" y="15757"/>
                  </a:lnTo>
                  <a:lnTo>
                    <a:pt x="4934" y="15813"/>
                  </a:lnTo>
                  <a:lnTo>
                    <a:pt x="5076" y="15840"/>
                  </a:lnTo>
                  <a:lnTo>
                    <a:pt x="5224" y="15861"/>
                  </a:lnTo>
                  <a:lnTo>
                    <a:pt x="5372" y="15875"/>
                  </a:lnTo>
                  <a:lnTo>
                    <a:pt x="5526" y="15882"/>
                  </a:lnTo>
                  <a:lnTo>
                    <a:pt x="5674" y="15889"/>
                  </a:lnTo>
                  <a:lnTo>
                    <a:pt x="5828" y="15896"/>
                  </a:lnTo>
                  <a:lnTo>
                    <a:pt x="5976" y="15896"/>
                  </a:lnTo>
                  <a:lnTo>
                    <a:pt x="6130" y="15889"/>
                  </a:lnTo>
                  <a:lnTo>
                    <a:pt x="6290" y="15875"/>
                  </a:lnTo>
                  <a:lnTo>
                    <a:pt x="6444" y="15861"/>
                  </a:lnTo>
                  <a:lnTo>
                    <a:pt x="6604" y="15847"/>
                  </a:lnTo>
                  <a:lnTo>
                    <a:pt x="6757" y="15819"/>
                  </a:lnTo>
                  <a:lnTo>
                    <a:pt x="6911" y="15792"/>
                  </a:lnTo>
                  <a:lnTo>
                    <a:pt x="7065" y="15764"/>
                  </a:lnTo>
                  <a:lnTo>
                    <a:pt x="7367" y="15687"/>
                  </a:lnTo>
                  <a:lnTo>
                    <a:pt x="7669" y="15597"/>
                  </a:lnTo>
                  <a:lnTo>
                    <a:pt x="7966" y="15493"/>
                  </a:lnTo>
                  <a:lnTo>
                    <a:pt x="8256" y="15375"/>
                  </a:lnTo>
                  <a:lnTo>
                    <a:pt x="8546" y="15236"/>
                  </a:lnTo>
                  <a:lnTo>
                    <a:pt x="8824" y="15090"/>
                  </a:lnTo>
                  <a:lnTo>
                    <a:pt x="9103" y="14923"/>
                  </a:lnTo>
                  <a:lnTo>
                    <a:pt x="9369" y="14742"/>
                  </a:lnTo>
                  <a:lnTo>
                    <a:pt x="9630" y="14555"/>
                  </a:lnTo>
                  <a:lnTo>
                    <a:pt x="9884" y="14346"/>
                  </a:lnTo>
                  <a:lnTo>
                    <a:pt x="10127" y="14131"/>
                  </a:lnTo>
                  <a:lnTo>
                    <a:pt x="10358" y="13901"/>
                  </a:lnTo>
                  <a:lnTo>
                    <a:pt x="10583" y="13658"/>
                  </a:lnTo>
                  <a:lnTo>
                    <a:pt x="10695" y="13540"/>
                  </a:lnTo>
                  <a:lnTo>
                    <a:pt x="10802" y="13408"/>
                  </a:lnTo>
                  <a:lnTo>
                    <a:pt x="10903" y="13276"/>
                  </a:lnTo>
                  <a:lnTo>
                    <a:pt x="11003" y="13144"/>
                  </a:lnTo>
                  <a:lnTo>
                    <a:pt x="11104" y="13012"/>
                  </a:lnTo>
                  <a:lnTo>
                    <a:pt x="11199" y="12873"/>
                  </a:lnTo>
                  <a:lnTo>
                    <a:pt x="11288" y="12727"/>
                  </a:lnTo>
                  <a:lnTo>
                    <a:pt x="11376" y="12588"/>
                  </a:lnTo>
                  <a:lnTo>
                    <a:pt x="11465" y="12442"/>
                  </a:lnTo>
                  <a:lnTo>
                    <a:pt x="11548" y="12289"/>
                  </a:lnTo>
                  <a:lnTo>
                    <a:pt x="11625" y="12143"/>
                  </a:lnTo>
                  <a:lnTo>
                    <a:pt x="11702" y="11990"/>
                  </a:lnTo>
                  <a:lnTo>
                    <a:pt x="11773" y="11830"/>
                  </a:lnTo>
                  <a:lnTo>
                    <a:pt x="11844" y="11670"/>
                  </a:lnTo>
                  <a:lnTo>
                    <a:pt x="11909" y="11510"/>
                  </a:lnTo>
                  <a:lnTo>
                    <a:pt x="11975" y="11350"/>
                  </a:lnTo>
                  <a:lnTo>
                    <a:pt x="12034" y="11184"/>
                  </a:lnTo>
                  <a:lnTo>
                    <a:pt x="12087" y="11017"/>
                  </a:lnTo>
                  <a:lnTo>
                    <a:pt x="12140" y="10850"/>
                  </a:lnTo>
                  <a:lnTo>
                    <a:pt x="12188" y="10676"/>
                  </a:lnTo>
                  <a:lnTo>
                    <a:pt x="12229" y="10509"/>
                  </a:lnTo>
                  <a:lnTo>
                    <a:pt x="12271" y="10336"/>
                  </a:lnTo>
                  <a:lnTo>
                    <a:pt x="12306" y="10155"/>
                  </a:lnTo>
                  <a:lnTo>
                    <a:pt x="12336" y="9981"/>
                  </a:lnTo>
                  <a:lnTo>
                    <a:pt x="12365" y="9801"/>
                  </a:lnTo>
                  <a:lnTo>
                    <a:pt x="12389" y="9613"/>
                  </a:lnTo>
                  <a:lnTo>
                    <a:pt x="12407" y="9432"/>
                  </a:lnTo>
                  <a:lnTo>
                    <a:pt x="12419" y="9245"/>
                  </a:lnTo>
                  <a:lnTo>
                    <a:pt x="12431" y="9064"/>
                  </a:lnTo>
                  <a:lnTo>
                    <a:pt x="12436" y="8876"/>
                  </a:lnTo>
                  <a:lnTo>
                    <a:pt x="12436" y="8682"/>
                  </a:lnTo>
                  <a:lnTo>
                    <a:pt x="12431" y="8494"/>
                  </a:lnTo>
                  <a:lnTo>
                    <a:pt x="12419" y="8167"/>
                  </a:lnTo>
                  <a:lnTo>
                    <a:pt x="12389" y="7841"/>
                  </a:lnTo>
                  <a:lnTo>
                    <a:pt x="12348" y="7521"/>
                  </a:lnTo>
                  <a:lnTo>
                    <a:pt x="12294" y="7208"/>
                  </a:lnTo>
                  <a:lnTo>
                    <a:pt x="12235" y="6895"/>
                  </a:lnTo>
                  <a:lnTo>
                    <a:pt x="12158" y="6590"/>
                  </a:lnTo>
                  <a:lnTo>
                    <a:pt x="12069" y="6284"/>
                  </a:lnTo>
                  <a:lnTo>
                    <a:pt x="11975" y="5985"/>
                  </a:lnTo>
                  <a:lnTo>
                    <a:pt x="11868" y="5693"/>
                  </a:lnTo>
                  <a:lnTo>
                    <a:pt x="11755" y="5408"/>
                  </a:lnTo>
                  <a:lnTo>
                    <a:pt x="11625" y="5130"/>
                  </a:lnTo>
                  <a:lnTo>
                    <a:pt x="11489" y="4859"/>
                  </a:lnTo>
                  <a:lnTo>
                    <a:pt x="11347" y="4595"/>
                  </a:lnTo>
                  <a:lnTo>
                    <a:pt x="11193" y="4331"/>
                  </a:lnTo>
                  <a:lnTo>
                    <a:pt x="11027" y="4081"/>
                  </a:lnTo>
                  <a:lnTo>
                    <a:pt x="10861" y="3837"/>
                  </a:lnTo>
                  <a:lnTo>
                    <a:pt x="10684" y="3601"/>
                  </a:lnTo>
                  <a:lnTo>
                    <a:pt x="10494" y="3372"/>
                  </a:lnTo>
                  <a:lnTo>
                    <a:pt x="10299" y="3156"/>
                  </a:lnTo>
                  <a:lnTo>
                    <a:pt x="10103" y="2948"/>
                  </a:lnTo>
                  <a:lnTo>
                    <a:pt x="9896" y="2746"/>
                  </a:lnTo>
                  <a:lnTo>
                    <a:pt x="9683" y="2558"/>
                  </a:lnTo>
                  <a:lnTo>
                    <a:pt x="9458" y="2378"/>
                  </a:lnTo>
                  <a:lnTo>
                    <a:pt x="9233" y="2204"/>
                  </a:lnTo>
                  <a:lnTo>
                    <a:pt x="9002" y="2051"/>
                  </a:lnTo>
                  <a:lnTo>
                    <a:pt x="8765" y="1898"/>
                  </a:lnTo>
                  <a:lnTo>
                    <a:pt x="8522" y="1766"/>
                  </a:lnTo>
                  <a:lnTo>
                    <a:pt x="8279" y="1641"/>
                  </a:lnTo>
                  <a:lnTo>
                    <a:pt x="8025" y="1530"/>
                  </a:lnTo>
                  <a:lnTo>
                    <a:pt x="7770" y="1426"/>
                  </a:lnTo>
                  <a:lnTo>
                    <a:pt x="7515" y="1342"/>
                  </a:lnTo>
                  <a:lnTo>
                    <a:pt x="7249" y="1266"/>
                  </a:lnTo>
                  <a:lnTo>
                    <a:pt x="7267" y="1141"/>
                  </a:lnTo>
                  <a:lnTo>
                    <a:pt x="7267" y="1029"/>
                  </a:lnTo>
                  <a:lnTo>
                    <a:pt x="7261" y="918"/>
                  </a:lnTo>
                  <a:lnTo>
                    <a:pt x="7249" y="814"/>
                  </a:lnTo>
                  <a:lnTo>
                    <a:pt x="7231" y="717"/>
                  </a:lnTo>
                  <a:lnTo>
                    <a:pt x="7202" y="619"/>
                  </a:lnTo>
                  <a:lnTo>
                    <a:pt x="7166" y="536"/>
                  </a:lnTo>
                  <a:lnTo>
                    <a:pt x="7125" y="452"/>
                  </a:lnTo>
                  <a:lnTo>
                    <a:pt x="7077" y="376"/>
                  </a:lnTo>
                  <a:lnTo>
                    <a:pt x="7024" y="307"/>
                  </a:lnTo>
                  <a:lnTo>
                    <a:pt x="6965" y="244"/>
                  </a:lnTo>
                  <a:lnTo>
                    <a:pt x="6906" y="188"/>
                  </a:lnTo>
                  <a:lnTo>
                    <a:pt x="6840" y="140"/>
                  </a:lnTo>
                  <a:lnTo>
                    <a:pt x="6769" y="98"/>
                  </a:lnTo>
                  <a:lnTo>
                    <a:pt x="6698" y="63"/>
                  </a:lnTo>
                  <a:lnTo>
                    <a:pt x="6627" y="35"/>
                  </a:lnTo>
                  <a:lnTo>
                    <a:pt x="6550" y="15"/>
                  </a:lnTo>
                  <a:lnTo>
                    <a:pt x="6473"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2" name="Google Shape;1092;p41"/>
            <p:cNvSpPr/>
            <p:nvPr/>
          </p:nvSpPr>
          <p:spPr>
            <a:xfrm>
              <a:off x="2785225" y="-4785350"/>
              <a:ext cx="2107600" cy="841000"/>
            </a:xfrm>
            <a:custGeom>
              <a:avLst/>
              <a:gdLst/>
              <a:ahLst/>
              <a:cxnLst/>
              <a:rect l="l" t="t" r="r" b="b"/>
              <a:pathLst>
                <a:path w="84304" h="33640" extrusionOk="0">
                  <a:moveTo>
                    <a:pt x="15000" y="8334"/>
                  </a:moveTo>
                  <a:lnTo>
                    <a:pt x="15077" y="8348"/>
                  </a:lnTo>
                  <a:lnTo>
                    <a:pt x="15154" y="8368"/>
                  </a:lnTo>
                  <a:lnTo>
                    <a:pt x="15225" y="8396"/>
                  </a:lnTo>
                  <a:lnTo>
                    <a:pt x="15296" y="8431"/>
                  </a:lnTo>
                  <a:lnTo>
                    <a:pt x="15367" y="8473"/>
                  </a:lnTo>
                  <a:lnTo>
                    <a:pt x="15433" y="8521"/>
                  </a:lnTo>
                  <a:lnTo>
                    <a:pt x="15492" y="8577"/>
                  </a:lnTo>
                  <a:lnTo>
                    <a:pt x="15551" y="8640"/>
                  </a:lnTo>
                  <a:lnTo>
                    <a:pt x="15604" y="8709"/>
                  </a:lnTo>
                  <a:lnTo>
                    <a:pt x="15652" y="8785"/>
                  </a:lnTo>
                  <a:lnTo>
                    <a:pt x="15693" y="8869"/>
                  </a:lnTo>
                  <a:lnTo>
                    <a:pt x="15729" y="8952"/>
                  </a:lnTo>
                  <a:lnTo>
                    <a:pt x="15758" y="9050"/>
                  </a:lnTo>
                  <a:lnTo>
                    <a:pt x="15776" y="9147"/>
                  </a:lnTo>
                  <a:lnTo>
                    <a:pt x="15788" y="9251"/>
                  </a:lnTo>
                  <a:lnTo>
                    <a:pt x="15794" y="9362"/>
                  </a:lnTo>
                  <a:lnTo>
                    <a:pt x="15794" y="9474"/>
                  </a:lnTo>
                  <a:lnTo>
                    <a:pt x="15776" y="9599"/>
                  </a:lnTo>
                  <a:lnTo>
                    <a:pt x="16042" y="9675"/>
                  </a:lnTo>
                  <a:lnTo>
                    <a:pt x="16297" y="9759"/>
                  </a:lnTo>
                  <a:lnTo>
                    <a:pt x="16552" y="9863"/>
                  </a:lnTo>
                  <a:lnTo>
                    <a:pt x="16806" y="9974"/>
                  </a:lnTo>
                  <a:lnTo>
                    <a:pt x="17049" y="10099"/>
                  </a:lnTo>
                  <a:lnTo>
                    <a:pt x="17292" y="10231"/>
                  </a:lnTo>
                  <a:lnTo>
                    <a:pt x="17529" y="10384"/>
                  </a:lnTo>
                  <a:lnTo>
                    <a:pt x="17760" y="10537"/>
                  </a:lnTo>
                  <a:lnTo>
                    <a:pt x="17985" y="10711"/>
                  </a:lnTo>
                  <a:lnTo>
                    <a:pt x="18210" y="10891"/>
                  </a:lnTo>
                  <a:lnTo>
                    <a:pt x="18423" y="11079"/>
                  </a:lnTo>
                  <a:lnTo>
                    <a:pt x="18630" y="11281"/>
                  </a:lnTo>
                  <a:lnTo>
                    <a:pt x="18826" y="11489"/>
                  </a:lnTo>
                  <a:lnTo>
                    <a:pt x="19021" y="11705"/>
                  </a:lnTo>
                  <a:lnTo>
                    <a:pt x="19211" y="11934"/>
                  </a:lnTo>
                  <a:lnTo>
                    <a:pt x="19388" y="12170"/>
                  </a:lnTo>
                  <a:lnTo>
                    <a:pt x="19554" y="12414"/>
                  </a:lnTo>
                  <a:lnTo>
                    <a:pt x="19720" y="12664"/>
                  </a:lnTo>
                  <a:lnTo>
                    <a:pt x="19874" y="12928"/>
                  </a:lnTo>
                  <a:lnTo>
                    <a:pt x="20016" y="13192"/>
                  </a:lnTo>
                  <a:lnTo>
                    <a:pt x="20152" y="13463"/>
                  </a:lnTo>
                  <a:lnTo>
                    <a:pt x="20282" y="13741"/>
                  </a:lnTo>
                  <a:lnTo>
                    <a:pt x="20395" y="14026"/>
                  </a:lnTo>
                  <a:lnTo>
                    <a:pt x="20502" y="14318"/>
                  </a:lnTo>
                  <a:lnTo>
                    <a:pt x="20596" y="14617"/>
                  </a:lnTo>
                  <a:lnTo>
                    <a:pt x="20685" y="14923"/>
                  </a:lnTo>
                  <a:lnTo>
                    <a:pt x="20762" y="15228"/>
                  </a:lnTo>
                  <a:lnTo>
                    <a:pt x="20821" y="15541"/>
                  </a:lnTo>
                  <a:lnTo>
                    <a:pt x="20875" y="15854"/>
                  </a:lnTo>
                  <a:lnTo>
                    <a:pt x="20916" y="16174"/>
                  </a:lnTo>
                  <a:lnTo>
                    <a:pt x="20946" y="16500"/>
                  </a:lnTo>
                  <a:lnTo>
                    <a:pt x="20958" y="16827"/>
                  </a:lnTo>
                  <a:lnTo>
                    <a:pt x="20963" y="17015"/>
                  </a:lnTo>
                  <a:lnTo>
                    <a:pt x="20963" y="17209"/>
                  </a:lnTo>
                  <a:lnTo>
                    <a:pt x="20958" y="17397"/>
                  </a:lnTo>
                  <a:lnTo>
                    <a:pt x="20946" y="17578"/>
                  </a:lnTo>
                  <a:lnTo>
                    <a:pt x="20934" y="17765"/>
                  </a:lnTo>
                  <a:lnTo>
                    <a:pt x="20916" y="17946"/>
                  </a:lnTo>
                  <a:lnTo>
                    <a:pt x="20892" y="18134"/>
                  </a:lnTo>
                  <a:lnTo>
                    <a:pt x="20863" y="18314"/>
                  </a:lnTo>
                  <a:lnTo>
                    <a:pt x="20833" y="18488"/>
                  </a:lnTo>
                  <a:lnTo>
                    <a:pt x="20798" y="18669"/>
                  </a:lnTo>
                  <a:lnTo>
                    <a:pt x="20756" y="18842"/>
                  </a:lnTo>
                  <a:lnTo>
                    <a:pt x="20715" y="19009"/>
                  </a:lnTo>
                  <a:lnTo>
                    <a:pt x="20667" y="19183"/>
                  </a:lnTo>
                  <a:lnTo>
                    <a:pt x="20614" y="19350"/>
                  </a:lnTo>
                  <a:lnTo>
                    <a:pt x="20561" y="19517"/>
                  </a:lnTo>
                  <a:lnTo>
                    <a:pt x="20502" y="19683"/>
                  </a:lnTo>
                  <a:lnTo>
                    <a:pt x="20436" y="19843"/>
                  </a:lnTo>
                  <a:lnTo>
                    <a:pt x="20371" y="20003"/>
                  </a:lnTo>
                  <a:lnTo>
                    <a:pt x="20300" y="20163"/>
                  </a:lnTo>
                  <a:lnTo>
                    <a:pt x="20229" y="20323"/>
                  </a:lnTo>
                  <a:lnTo>
                    <a:pt x="20152" y="20476"/>
                  </a:lnTo>
                  <a:lnTo>
                    <a:pt x="20075" y="20622"/>
                  </a:lnTo>
                  <a:lnTo>
                    <a:pt x="19992" y="20775"/>
                  </a:lnTo>
                  <a:lnTo>
                    <a:pt x="19903" y="20921"/>
                  </a:lnTo>
                  <a:lnTo>
                    <a:pt x="19815" y="21060"/>
                  </a:lnTo>
                  <a:lnTo>
                    <a:pt x="19726" y="21206"/>
                  </a:lnTo>
                  <a:lnTo>
                    <a:pt x="19631" y="21345"/>
                  </a:lnTo>
                  <a:lnTo>
                    <a:pt x="19530" y="21477"/>
                  </a:lnTo>
                  <a:lnTo>
                    <a:pt x="19430" y="21609"/>
                  </a:lnTo>
                  <a:lnTo>
                    <a:pt x="19329" y="21741"/>
                  </a:lnTo>
                  <a:lnTo>
                    <a:pt x="19222" y="21873"/>
                  </a:lnTo>
                  <a:lnTo>
                    <a:pt x="19110" y="21991"/>
                  </a:lnTo>
                  <a:lnTo>
                    <a:pt x="18885" y="22234"/>
                  </a:lnTo>
                  <a:lnTo>
                    <a:pt x="18654" y="22464"/>
                  </a:lnTo>
                  <a:lnTo>
                    <a:pt x="18411" y="22679"/>
                  </a:lnTo>
                  <a:lnTo>
                    <a:pt x="18157" y="22888"/>
                  </a:lnTo>
                  <a:lnTo>
                    <a:pt x="17896" y="23075"/>
                  </a:lnTo>
                  <a:lnTo>
                    <a:pt x="17630" y="23256"/>
                  </a:lnTo>
                  <a:lnTo>
                    <a:pt x="17351" y="23423"/>
                  </a:lnTo>
                  <a:lnTo>
                    <a:pt x="17073" y="23569"/>
                  </a:lnTo>
                  <a:lnTo>
                    <a:pt x="16783" y="23708"/>
                  </a:lnTo>
                  <a:lnTo>
                    <a:pt x="16493" y="23826"/>
                  </a:lnTo>
                  <a:lnTo>
                    <a:pt x="16196" y="23930"/>
                  </a:lnTo>
                  <a:lnTo>
                    <a:pt x="15894" y="24020"/>
                  </a:lnTo>
                  <a:lnTo>
                    <a:pt x="15592" y="24097"/>
                  </a:lnTo>
                  <a:lnTo>
                    <a:pt x="15438" y="24125"/>
                  </a:lnTo>
                  <a:lnTo>
                    <a:pt x="15284" y="24152"/>
                  </a:lnTo>
                  <a:lnTo>
                    <a:pt x="15131" y="24180"/>
                  </a:lnTo>
                  <a:lnTo>
                    <a:pt x="14971" y="24194"/>
                  </a:lnTo>
                  <a:lnTo>
                    <a:pt x="14817" y="24208"/>
                  </a:lnTo>
                  <a:lnTo>
                    <a:pt x="14657" y="24222"/>
                  </a:lnTo>
                  <a:lnTo>
                    <a:pt x="14503" y="24229"/>
                  </a:lnTo>
                  <a:lnTo>
                    <a:pt x="14355" y="24229"/>
                  </a:lnTo>
                  <a:lnTo>
                    <a:pt x="14201" y="24222"/>
                  </a:lnTo>
                  <a:lnTo>
                    <a:pt x="14053" y="24215"/>
                  </a:lnTo>
                  <a:lnTo>
                    <a:pt x="13899" y="24208"/>
                  </a:lnTo>
                  <a:lnTo>
                    <a:pt x="13751" y="24194"/>
                  </a:lnTo>
                  <a:lnTo>
                    <a:pt x="13603" y="24173"/>
                  </a:lnTo>
                  <a:lnTo>
                    <a:pt x="13461" y="24146"/>
                  </a:lnTo>
                  <a:lnTo>
                    <a:pt x="13170" y="24090"/>
                  </a:lnTo>
                  <a:lnTo>
                    <a:pt x="12886" y="24013"/>
                  </a:lnTo>
                  <a:lnTo>
                    <a:pt x="12614" y="23923"/>
                  </a:lnTo>
                  <a:lnTo>
                    <a:pt x="12341" y="23819"/>
                  </a:lnTo>
                  <a:lnTo>
                    <a:pt x="12075" y="23701"/>
                  </a:lnTo>
                  <a:lnTo>
                    <a:pt x="11820" y="23569"/>
                  </a:lnTo>
                  <a:lnTo>
                    <a:pt x="11572" y="23423"/>
                  </a:lnTo>
                  <a:lnTo>
                    <a:pt x="11329" y="23263"/>
                  </a:lnTo>
                  <a:lnTo>
                    <a:pt x="11092" y="23089"/>
                  </a:lnTo>
                  <a:lnTo>
                    <a:pt x="10867" y="22901"/>
                  </a:lnTo>
                  <a:lnTo>
                    <a:pt x="10648" y="22707"/>
                  </a:lnTo>
                  <a:lnTo>
                    <a:pt x="10435" y="22491"/>
                  </a:lnTo>
                  <a:lnTo>
                    <a:pt x="10239" y="22269"/>
                  </a:lnTo>
                  <a:lnTo>
                    <a:pt x="10044" y="22040"/>
                  </a:lnTo>
                  <a:lnTo>
                    <a:pt x="9866" y="21789"/>
                  </a:lnTo>
                  <a:lnTo>
                    <a:pt x="9694" y="21539"/>
                  </a:lnTo>
                  <a:lnTo>
                    <a:pt x="9528" y="21268"/>
                  </a:lnTo>
                  <a:lnTo>
                    <a:pt x="9380" y="20990"/>
                  </a:lnTo>
                  <a:lnTo>
                    <a:pt x="9244" y="20705"/>
                  </a:lnTo>
                  <a:lnTo>
                    <a:pt x="9114" y="20413"/>
                  </a:lnTo>
                  <a:lnTo>
                    <a:pt x="8996" y="20107"/>
                  </a:lnTo>
                  <a:lnTo>
                    <a:pt x="8895" y="19795"/>
                  </a:lnTo>
                  <a:lnTo>
                    <a:pt x="8800" y="19468"/>
                  </a:lnTo>
                  <a:lnTo>
                    <a:pt x="8759" y="19308"/>
                  </a:lnTo>
                  <a:lnTo>
                    <a:pt x="8723" y="19141"/>
                  </a:lnTo>
                  <a:lnTo>
                    <a:pt x="8688" y="18975"/>
                  </a:lnTo>
                  <a:lnTo>
                    <a:pt x="8658" y="18801"/>
                  </a:lnTo>
                  <a:lnTo>
                    <a:pt x="8628" y="18634"/>
                  </a:lnTo>
                  <a:lnTo>
                    <a:pt x="8605" y="18460"/>
                  </a:lnTo>
                  <a:lnTo>
                    <a:pt x="8581" y="18280"/>
                  </a:lnTo>
                  <a:lnTo>
                    <a:pt x="8563" y="18106"/>
                  </a:lnTo>
                  <a:lnTo>
                    <a:pt x="8551" y="17925"/>
                  </a:lnTo>
                  <a:lnTo>
                    <a:pt x="8540" y="17744"/>
                  </a:lnTo>
                  <a:lnTo>
                    <a:pt x="8528" y="17411"/>
                  </a:lnTo>
                  <a:lnTo>
                    <a:pt x="8528" y="17070"/>
                  </a:lnTo>
                  <a:lnTo>
                    <a:pt x="8540" y="16730"/>
                  </a:lnTo>
                  <a:lnTo>
                    <a:pt x="8563" y="16396"/>
                  </a:lnTo>
                  <a:lnTo>
                    <a:pt x="8605" y="16055"/>
                  </a:lnTo>
                  <a:lnTo>
                    <a:pt x="8652" y="15722"/>
                  </a:lnTo>
                  <a:lnTo>
                    <a:pt x="8711" y="15388"/>
                  </a:lnTo>
                  <a:lnTo>
                    <a:pt x="8782" y="15062"/>
                  </a:lnTo>
                  <a:lnTo>
                    <a:pt x="8865" y="14735"/>
                  </a:lnTo>
                  <a:lnTo>
                    <a:pt x="8960" y="14415"/>
                  </a:lnTo>
                  <a:lnTo>
                    <a:pt x="9067" y="14102"/>
                  </a:lnTo>
                  <a:lnTo>
                    <a:pt x="9191" y="13790"/>
                  </a:lnTo>
                  <a:lnTo>
                    <a:pt x="9321" y="13484"/>
                  </a:lnTo>
                  <a:lnTo>
                    <a:pt x="9463" y="13185"/>
                  </a:lnTo>
                  <a:lnTo>
                    <a:pt x="9617" y="12900"/>
                  </a:lnTo>
                  <a:lnTo>
                    <a:pt x="9789" y="12615"/>
                  </a:lnTo>
                  <a:lnTo>
                    <a:pt x="9955" y="12358"/>
                  </a:lnTo>
                  <a:lnTo>
                    <a:pt x="10133" y="12115"/>
                  </a:lnTo>
                  <a:lnTo>
                    <a:pt x="10328" y="11878"/>
                  </a:lnTo>
                  <a:lnTo>
                    <a:pt x="10523" y="11649"/>
                  </a:lnTo>
                  <a:lnTo>
                    <a:pt x="10630" y="11545"/>
                  </a:lnTo>
                  <a:lnTo>
                    <a:pt x="10737" y="11440"/>
                  </a:lnTo>
                  <a:lnTo>
                    <a:pt x="10843" y="11336"/>
                  </a:lnTo>
                  <a:lnTo>
                    <a:pt x="10956" y="11239"/>
                  </a:lnTo>
                  <a:lnTo>
                    <a:pt x="11068" y="11142"/>
                  </a:lnTo>
                  <a:lnTo>
                    <a:pt x="11181" y="11051"/>
                  </a:lnTo>
                  <a:lnTo>
                    <a:pt x="11299" y="10961"/>
                  </a:lnTo>
                  <a:lnTo>
                    <a:pt x="11418" y="10878"/>
                  </a:lnTo>
                  <a:lnTo>
                    <a:pt x="11572" y="10780"/>
                  </a:lnTo>
                  <a:lnTo>
                    <a:pt x="11743" y="10690"/>
                  </a:lnTo>
                  <a:lnTo>
                    <a:pt x="11921" y="10599"/>
                  </a:lnTo>
                  <a:lnTo>
                    <a:pt x="12116" y="10516"/>
                  </a:lnTo>
                  <a:lnTo>
                    <a:pt x="12513" y="10349"/>
                  </a:lnTo>
                  <a:lnTo>
                    <a:pt x="12714" y="10259"/>
                  </a:lnTo>
                  <a:lnTo>
                    <a:pt x="12916" y="10162"/>
                  </a:lnTo>
                  <a:lnTo>
                    <a:pt x="13111" y="10064"/>
                  </a:lnTo>
                  <a:lnTo>
                    <a:pt x="13295" y="9960"/>
                  </a:lnTo>
                  <a:lnTo>
                    <a:pt x="13384" y="9904"/>
                  </a:lnTo>
                  <a:lnTo>
                    <a:pt x="13472" y="9842"/>
                  </a:lnTo>
                  <a:lnTo>
                    <a:pt x="13555" y="9779"/>
                  </a:lnTo>
                  <a:lnTo>
                    <a:pt x="13632" y="9717"/>
                  </a:lnTo>
                  <a:lnTo>
                    <a:pt x="13709" y="9647"/>
                  </a:lnTo>
                  <a:lnTo>
                    <a:pt x="13774" y="9571"/>
                  </a:lnTo>
                  <a:lnTo>
                    <a:pt x="13840" y="9494"/>
                  </a:lnTo>
                  <a:lnTo>
                    <a:pt x="13905" y="9418"/>
                  </a:lnTo>
                  <a:lnTo>
                    <a:pt x="13958" y="9335"/>
                  </a:lnTo>
                  <a:lnTo>
                    <a:pt x="14005" y="9244"/>
                  </a:lnTo>
                  <a:lnTo>
                    <a:pt x="14047" y="9154"/>
                  </a:lnTo>
                  <a:lnTo>
                    <a:pt x="14082" y="9057"/>
                  </a:lnTo>
                  <a:lnTo>
                    <a:pt x="14124" y="8945"/>
                  </a:lnTo>
                  <a:lnTo>
                    <a:pt x="14165" y="8841"/>
                  </a:lnTo>
                  <a:lnTo>
                    <a:pt x="14219" y="8751"/>
                  </a:lnTo>
                  <a:lnTo>
                    <a:pt x="14278" y="8667"/>
                  </a:lnTo>
                  <a:lnTo>
                    <a:pt x="14337" y="8598"/>
                  </a:lnTo>
                  <a:lnTo>
                    <a:pt x="14402" y="8535"/>
                  </a:lnTo>
                  <a:lnTo>
                    <a:pt x="14473" y="8480"/>
                  </a:lnTo>
                  <a:lnTo>
                    <a:pt x="14544" y="8431"/>
                  </a:lnTo>
                  <a:lnTo>
                    <a:pt x="14615" y="8396"/>
                  </a:lnTo>
                  <a:lnTo>
                    <a:pt x="14692" y="8368"/>
                  </a:lnTo>
                  <a:lnTo>
                    <a:pt x="14769" y="8348"/>
                  </a:lnTo>
                  <a:lnTo>
                    <a:pt x="14846" y="8334"/>
                  </a:lnTo>
                  <a:close/>
                  <a:moveTo>
                    <a:pt x="66863" y="8765"/>
                  </a:moveTo>
                  <a:lnTo>
                    <a:pt x="67029" y="8772"/>
                  </a:lnTo>
                  <a:lnTo>
                    <a:pt x="67195" y="8772"/>
                  </a:lnTo>
                  <a:lnTo>
                    <a:pt x="67361" y="8785"/>
                  </a:lnTo>
                  <a:lnTo>
                    <a:pt x="67527" y="8806"/>
                  </a:lnTo>
                  <a:lnTo>
                    <a:pt x="67692" y="8827"/>
                  </a:lnTo>
                  <a:lnTo>
                    <a:pt x="67852" y="8862"/>
                  </a:lnTo>
                  <a:lnTo>
                    <a:pt x="68012" y="8897"/>
                  </a:lnTo>
                  <a:lnTo>
                    <a:pt x="68172" y="8938"/>
                  </a:lnTo>
                  <a:lnTo>
                    <a:pt x="68332" y="8980"/>
                  </a:lnTo>
                  <a:lnTo>
                    <a:pt x="68492" y="9036"/>
                  </a:lnTo>
                  <a:lnTo>
                    <a:pt x="68646" y="9091"/>
                  </a:lnTo>
                  <a:lnTo>
                    <a:pt x="68800" y="9147"/>
                  </a:lnTo>
                  <a:lnTo>
                    <a:pt x="68954" y="9216"/>
                  </a:lnTo>
                  <a:lnTo>
                    <a:pt x="69108" y="9286"/>
                  </a:lnTo>
                  <a:lnTo>
                    <a:pt x="69256" y="9362"/>
                  </a:lnTo>
                  <a:lnTo>
                    <a:pt x="69404" y="9446"/>
                  </a:lnTo>
                  <a:lnTo>
                    <a:pt x="69552" y="9529"/>
                  </a:lnTo>
                  <a:lnTo>
                    <a:pt x="69694" y="9620"/>
                  </a:lnTo>
                  <a:lnTo>
                    <a:pt x="69836" y="9710"/>
                  </a:lnTo>
                  <a:lnTo>
                    <a:pt x="69978" y="9814"/>
                  </a:lnTo>
                  <a:lnTo>
                    <a:pt x="70120" y="9911"/>
                  </a:lnTo>
                  <a:lnTo>
                    <a:pt x="70257" y="10023"/>
                  </a:lnTo>
                  <a:lnTo>
                    <a:pt x="70393" y="10134"/>
                  </a:lnTo>
                  <a:lnTo>
                    <a:pt x="70523" y="10245"/>
                  </a:lnTo>
                  <a:lnTo>
                    <a:pt x="70653" y="10363"/>
                  </a:lnTo>
                  <a:lnTo>
                    <a:pt x="70784" y="10488"/>
                  </a:lnTo>
                  <a:lnTo>
                    <a:pt x="70908" y="10613"/>
                  </a:lnTo>
                  <a:lnTo>
                    <a:pt x="71032" y="10745"/>
                  </a:lnTo>
                  <a:lnTo>
                    <a:pt x="71151" y="10878"/>
                  </a:lnTo>
                  <a:lnTo>
                    <a:pt x="71269" y="11017"/>
                  </a:lnTo>
                  <a:lnTo>
                    <a:pt x="71382" y="11156"/>
                  </a:lnTo>
                  <a:lnTo>
                    <a:pt x="71500" y="11295"/>
                  </a:lnTo>
                  <a:lnTo>
                    <a:pt x="71607" y="11440"/>
                  </a:lnTo>
                  <a:lnTo>
                    <a:pt x="71713" y="11593"/>
                  </a:lnTo>
                  <a:lnTo>
                    <a:pt x="71820" y="11746"/>
                  </a:lnTo>
                  <a:lnTo>
                    <a:pt x="71921" y="11899"/>
                  </a:lnTo>
                  <a:lnTo>
                    <a:pt x="72021" y="12052"/>
                  </a:lnTo>
                  <a:lnTo>
                    <a:pt x="72116" y="12219"/>
                  </a:lnTo>
                  <a:lnTo>
                    <a:pt x="72211" y="12379"/>
                  </a:lnTo>
                  <a:lnTo>
                    <a:pt x="72300" y="12546"/>
                  </a:lnTo>
                  <a:lnTo>
                    <a:pt x="72388" y="12712"/>
                  </a:lnTo>
                  <a:lnTo>
                    <a:pt x="72471" y="12879"/>
                  </a:lnTo>
                  <a:lnTo>
                    <a:pt x="72548" y="13053"/>
                  </a:lnTo>
                  <a:lnTo>
                    <a:pt x="72625" y="13227"/>
                  </a:lnTo>
                  <a:lnTo>
                    <a:pt x="72696" y="13400"/>
                  </a:lnTo>
                  <a:lnTo>
                    <a:pt x="72767" y="13581"/>
                  </a:lnTo>
                  <a:lnTo>
                    <a:pt x="72833" y="13762"/>
                  </a:lnTo>
                  <a:lnTo>
                    <a:pt x="72898" y="13943"/>
                  </a:lnTo>
                  <a:lnTo>
                    <a:pt x="72957" y="14123"/>
                  </a:lnTo>
                  <a:lnTo>
                    <a:pt x="73010" y="14311"/>
                  </a:lnTo>
                  <a:lnTo>
                    <a:pt x="73063" y="14499"/>
                  </a:lnTo>
                  <a:lnTo>
                    <a:pt x="73111" y="14686"/>
                  </a:lnTo>
                  <a:lnTo>
                    <a:pt x="73152" y="14874"/>
                  </a:lnTo>
                  <a:lnTo>
                    <a:pt x="73194" y="15062"/>
                  </a:lnTo>
                  <a:lnTo>
                    <a:pt x="73229" y="15256"/>
                  </a:lnTo>
                  <a:lnTo>
                    <a:pt x="73259" y="15444"/>
                  </a:lnTo>
                  <a:lnTo>
                    <a:pt x="73288" y="15638"/>
                  </a:lnTo>
                  <a:lnTo>
                    <a:pt x="73312" y="15833"/>
                  </a:lnTo>
                  <a:lnTo>
                    <a:pt x="73330" y="16028"/>
                  </a:lnTo>
                  <a:lnTo>
                    <a:pt x="73348" y="16236"/>
                  </a:lnTo>
                  <a:lnTo>
                    <a:pt x="73360" y="16438"/>
                  </a:lnTo>
                  <a:lnTo>
                    <a:pt x="73365" y="16646"/>
                  </a:lnTo>
                  <a:lnTo>
                    <a:pt x="73365" y="16855"/>
                  </a:lnTo>
                  <a:lnTo>
                    <a:pt x="73360" y="17063"/>
                  </a:lnTo>
                  <a:lnTo>
                    <a:pt x="73354" y="17265"/>
                  </a:lnTo>
                  <a:lnTo>
                    <a:pt x="73336" y="17473"/>
                  </a:lnTo>
                  <a:lnTo>
                    <a:pt x="73318" y="17682"/>
                  </a:lnTo>
                  <a:lnTo>
                    <a:pt x="73300" y="17883"/>
                  </a:lnTo>
                  <a:lnTo>
                    <a:pt x="73271" y="18085"/>
                  </a:lnTo>
                  <a:lnTo>
                    <a:pt x="73241" y="18293"/>
                  </a:lnTo>
                  <a:lnTo>
                    <a:pt x="73200" y="18495"/>
                  </a:lnTo>
                  <a:lnTo>
                    <a:pt x="73164" y="18697"/>
                  </a:lnTo>
                  <a:lnTo>
                    <a:pt x="73117" y="18891"/>
                  </a:lnTo>
                  <a:lnTo>
                    <a:pt x="73069" y="19093"/>
                  </a:lnTo>
                  <a:lnTo>
                    <a:pt x="73016" y="19287"/>
                  </a:lnTo>
                  <a:lnTo>
                    <a:pt x="72957" y="19482"/>
                  </a:lnTo>
                  <a:lnTo>
                    <a:pt x="72898" y="19677"/>
                  </a:lnTo>
                  <a:lnTo>
                    <a:pt x="72833" y="19871"/>
                  </a:lnTo>
                  <a:lnTo>
                    <a:pt x="72761" y="20059"/>
                  </a:lnTo>
                  <a:lnTo>
                    <a:pt x="72684" y="20246"/>
                  </a:lnTo>
                  <a:lnTo>
                    <a:pt x="72607" y="20434"/>
                  </a:lnTo>
                  <a:lnTo>
                    <a:pt x="72531" y="20622"/>
                  </a:lnTo>
                  <a:lnTo>
                    <a:pt x="72442" y="20802"/>
                  </a:lnTo>
                  <a:lnTo>
                    <a:pt x="72359" y="20983"/>
                  </a:lnTo>
                  <a:lnTo>
                    <a:pt x="72264" y="21157"/>
                  </a:lnTo>
                  <a:lnTo>
                    <a:pt x="72169" y="21338"/>
                  </a:lnTo>
                  <a:lnTo>
                    <a:pt x="72069" y="21504"/>
                  </a:lnTo>
                  <a:lnTo>
                    <a:pt x="71968" y="21678"/>
                  </a:lnTo>
                  <a:lnTo>
                    <a:pt x="71861" y="21845"/>
                  </a:lnTo>
                  <a:lnTo>
                    <a:pt x="71755" y="22012"/>
                  </a:lnTo>
                  <a:lnTo>
                    <a:pt x="71642" y="22172"/>
                  </a:lnTo>
                  <a:lnTo>
                    <a:pt x="71530" y="22325"/>
                  </a:lnTo>
                  <a:lnTo>
                    <a:pt x="71411" y="22484"/>
                  </a:lnTo>
                  <a:lnTo>
                    <a:pt x="71287" y="22637"/>
                  </a:lnTo>
                  <a:lnTo>
                    <a:pt x="71163" y="22783"/>
                  </a:lnTo>
                  <a:lnTo>
                    <a:pt x="71038" y="22929"/>
                  </a:lnTo>
                  <a:lnTo>
                    <a:pt x="70908" y="23068"/>
                  </a:lnTo>
                  <a:lnTo>
                    <a:pt x="70778" y="23207"/>
                  </a:lnTo>
                  <a:lnTo>
                    <a:pt x="70641" y="23339"/>
                  </a:lnTo>
                  <a:lnTo>
                    <a:pt x="70505" y="23471"/>
                  </a:lnTo>
                  <a:lnTo>
                    <a:pt x="70363" y="23596"/>
                  </a:lnTo>
                  <a:lnTo>
                    <a:pt x="70221" y="23715"/>
                  </a:lnTo>
                  <a:lnTo>
                    <a:pt x="70079" y="23833"/>
                  </a:lnTo>
                  <a:lnTo>
                    <a:pt x="69931" y="23951"/>
                  </a:lnTo>
                  <a:lnTo>
                    <a:pt x="69783" y="24055"/>
                  </a:lnTo>
                  <a:lnTo>
                    <a:pt x="69629" y="24159"/>
                  </a:lnTo>
                  <a:lnTo>
                    <a:pt x="69475" y="24264"/>
                  </a:lnTo>
                  <a:lnTo>
                    <a:pt x="69321" y="24354"/>
                  </a:lnTo>
                  <a:lnTo>
                    <a:pt x="69161" y="24444"/>
                  </a:lnTo>
                  <a:lnTo>
                    <a:pt x="69001" y="24535"/>
                  </a:lnTo>
                  <a:lnTo>
                    <a:pt x="68841" y="24611"/>
                  </a:lnTo>
                  <a:lnTo>
                    <a:pt x="68675" y="24688"/>
                  </a:lnTo>
                  <a:lnTo>
                    <a:pt x="68510" y="24757"/>
                  </a:lnTo>
                  <a:lnTo>
                    <a:pt x="68344" y="24827"/>
                  </a:lnTo>
                  <a:lnTo>
                    <a:pt x="68172" y="24882"/>
                  </a:lnTo>
                  <a:lnTo>
                    <a:pt x="68006" y="24938"/>
                  </a:lnTo>
                  <a:lnTo>
                    <a:pt x="67835" y="24987"/>
                  </a:lnTo>
                  <a:lnTo>
                    <a:pt x="67657" y="25028"/>
                  </a:lnTo>
                  <a:lnTo>
                    <a:pt x="67485" y="25070"/>
                  </a:lnTo>
                  <a:lnTo>
                    <a:pt x="67307" y="25098"/>
                  </a:lnTo>
                  <a:lnTo>
                    <a:pt x="67130" y="25126"/>
                  </a:lnTo>
                  <a:lnTo>
                    <a:pt x="66952" y="25146"/>
                  </a:lnTo>
                  <a:lnTo>
                    <a:pt x="66775" y="25153"/>
                  </a:lnTo>
                  <a:lnTo>
                    <a:pt x="66603" y="25160"/>
                  </a:lnTo>
                  <a:lnTo>
                    <a:pt x="66259" y="25160"/>
                  </a:lnTo>
                  <a:lnTo>
                    <a:pt x="66088" y="25146"/>
                  </a:lnTo>
                  <a:lnTo>
                    <a:pt x="65916" y="25132"/>
                  </a:lnTo>
                  <a:lnTo>
                    <a:pt x="65744" y="25112"/>
                  </a:lnTo>
                  <a:lnTo>
                    <a:pt x="65578" y="25084"/>
                  </a:lnTo>
                  <a:lnTo>
                    <a:pt x="65407" y="25049"/>
                  </a:lnTo>
                  <a:lnTo>
                    <a:pt x="65241" y="25014"/>
                  </a:lnTo>
                  <a:lnTo>
                    <a:pt x="65075" y="24973"/>
                  </a:lnTo>
                  <a:lnTo>
                    <a:pt x="64909" y="24924"/>
                  </a:lnTo>
                  <a:lnTo>
                    <a:pt x="64743" y="24868"/>
                  </a:lnTo>
                  <a:lnTo>
                    <a:pt x="64583" y="24813"/>
                  </a:lnTo>
                  <a:lnTo>
                    <a:pt x="64418" y="24750"/>
                  </a:lnTo>
                  <a:lnTo>
                    <a:pt x="64258" y="24688"/>
                  </a:lnTo>
                  <a:lnTo>
                    <a:pt x="64104" y="24611"/>
                  </a:lnTo>
                  <a:lnTo>
                    <a:pt x="63944" y="24535"/>
                  </a:lnTo>
                  <a:lnTo>
                    <a:pt x="63790" y="24458"/>
                  </a:lnTo>
                  <a:lnTo>
                    <a:pt x="63636" y="24375"/>
                  </a:lnTo>
                  <a:lnTo>
                    <a:pt x="63482" y="24285"/>
                  </a:lnTo>
                  <a:lnTo>
                    <a:pt x="63328" y="24187"/>
                  </a:lnTo>
                  <a:lnTo>
                    <a:pt x="63180" y="24090"/>
                  </a:lnTo>
                  <a:lnTo>
                    <a:pt x="63032" y="23993"/>
                  </a:lnTo>
                  <a:lnTo>
                    <a:pt x="62890" y="23881"/>
                  </a:lnTo>
                  <a:lnTo>
                    <a:pt x="62748" y="23777"/>
                  </a:lnTo>
                  <a:lnTo>
                    <a:pt x="62606" y="23659"/>
                  </a:lnTo>
                  <a:lnTo>
                    <a:pt x="62469" y="23541"/>
                  </a:lnTo>
                  <a:lnTo>
                    <a:pt x="62333" y="23423"/>
                  </a:lnTo>
                  <a:lnTo>
                    <a:pt x="62197" y="23298"/>
                  </a:lnTo>
                  <a:lnTo>
                    <a:pt x="62067" y="23172"/>
                  </a:lnTo>
                  <a:lnTo>
                    <a:pt x="61936" y="23040"/>
                  </a:lnTo>
                  <a:lnTo>
                    <a:pt x="61812" y="22901"/>
                  </a:lnTo>
                  <a:lnTo>
                    <a:pt x="61688" y="22762"/>
                  </a:lnTo>
                  <a:lnTo>
                    <a:pt x="61569" y="22623"/>
                  </a:lnTo>
                  <a:lnTo>
                    <a:pt x="61451" y="22477"/>
                  </a:lnTo>
                  <a:lnTo>
                    <a:pt x="61338" y="22325"/>
                  </a:lnTo>
                  <a:lnTo>
                    <a:pt x="61226" y="22179"/>
                  </a:lnTo>
                  <a:lnTo>
                    <a:pt x="61113" y="22019"/>
                  </a:lnTo>
                  <a:lnTo>
                    <a:pt x="61013" y="21866"/>
                  </a:lnTo>
                  <a:lnTo>
                    <a:pt x="60906" y="21706"/>
                  </a:lnTo>
                  <a:lnTo>
                    <a:pt x="60811" y="21539"/>
                  </a:lnTo>
                  <a:lnTo>
                    <a:pt x="60717" y="21379"/>
                  </a:lnTo>
                  <a:lnTo>
                    <a:pt x="60622" y="21206"/>
                  </a:lnTo>
                  <a:lnTo>
                    <a:pt x="60533" y="21039"/>
                  </a:lnTo>
                  <a:lnTo>
                    <a:pt x="60450" y="20865"/>
                  </a:lnTo>
                  <a:lnTo>
                    <a:pt x="60367" y="20691"/>
                  </a:lnTo>
                  <a:lnTo>
                    <a:pt x="60290" y="20511"/>
                  </a:lnTo>
                  <a:lnTo>
                    <a:pt x="60219" y="20330"/>
                  </a:lnTo>
                  <a:lnTo>
                    <a:pt x="60148" y="20149"/>
                  </a:lnTo>
                  <a:lnTo>
                    <a:pt x="60083" y="19968"/>
                  </a:lnTo>
                  <a:lnTo>
                    <a:pt x="60024" y="19781"/>
                  </a:lnTo>
                  <a:lnTo>
                    <a:pt x="59964" y="19593"/>
                  </a:lnTo>
                  <a:lnTo>
                    <a:pt x="59911" y="19405"/>
                  </a:lnTo>
                  <a:lnTo>
                    <a:pt x="59864" y="19211"/>
                  </a:lnTo>
                  <a:lnTo>
                    <a:pt x="59822" y="19016"/>
                  </a:lnTo>
                  <a:lnTo>
                    <a:pt x="59781" y="18822"/>
                  </a:lnTo>
                  <a:lnTo>
                    <a:pt x="59745" y="18627"/>
                  </a:lnTo>
                  <a:lnTo>
                    <a:pt x="59716" y="18432"/>
                  </a:lnTo>
                  <a:lnTo>
                    <a:pt x="59692" y="18231"/>
                  </a:lnTo>
                  <a:lnTo>
                    <a:pt x="59668" y="18029"/>
                  </a:lnTo>
                  <a:lnTo>
                    <a:pt x="59657" y="17828"/>
                  </a:lnTo>
                  <a:lnTo>
                    <a:pt x="59645" y="17626"/>
                  </a:lnTo>
                  <a:lnTo>
                    <a:pt x="59639" y="17425"/>
                  </a:lnTo>
                  <a:lnTo>
                    <a:pt x="59639" y="17216"/>
                  </a:lnTo>
                  <a:lnTo>
                    <a:pt x="59639" y="17028"/>
                  </a:lnTo>
                  <a:lnTo>
                    <a:pt x="59645" y="16841"/>
                  </a:lnTo>
                  <a:lnTo>
                    <a:pt x="59657" y="16653"/>
                  </a:lnTo>
                  <a:lnTo>
                    <a:pt x="59674" y="16466"/>
                  </a:lnTo>
                  <a:lnTo>
                    <a:pt x="59698" y="16285"/>
                  </a:lnTo>
                  <a:lnTo>
                    <a:pt x="59722" y="16104"/>
                  </a:lnTo>
                  <a:lnTo>
                    <a:pt x="59745" y="15923"/>
                  </a:lnTo>
                  <a:lnTo>
                    <a:pt x="59781" y="15743"/>
                  </a:lnTo>
                  <a:lnTo>
                    <a:pt x="59816" y="15569"/>
                  </a:lnTo>
                  <a:lnTo>
                    <a:pt x="59858" y="15388"/>
                  </a:lnTo>
                  <a:lnTo>
                    <a:pt x="59899" y="15221"/>
                  </a:lnTo>
                  <a:lnTo>
                    <a:pt x="59947" y="15048"/>
                  </a:lnTo>
                  <a:lnTo>
                    <a:pt x="59994" y="14881"/>
                  </a:lnTo>
                  <a:lnTo>
                    <a:pt x="60047" y="14714"/>
                  </a:lnTo>
                  <a:lnTo>
                    <a:pt x="60107" y="14547"/>
                  </a:lnTo>
                  <a:lnTo>
                    <a:pt x="60166" y="14387"/>
                  </a:lnTo>
                  <a:lnTo>
                    <a:pt x="60231" y="14228"/>
                  </a:lnTo>
                  <a:lnTo>
                    <a:pt x="60302" y="14068"/>
                  </a:lnTo>
                  <a:lnTo>
                    <a:pt x="60373" y="13908"/>
                  </a:lnTo>
                  <a:lnTo>
                    <a:pt x="60444" y="13755"/>
                  </a:lnTo>
                  <a:lnTo>
                    <a:pt x="60521" y="13602"/>
                  </a:lnTo>
                  <a:lnTo>
                    <a:pt x="60604" y="13456"/>
                  </a:lnTo>
                  <a:lnTo>
                    <a:pt x="60687" y="13310"/>
                  </a:lnTo>
                  <a:lnTo>
                    <a:pt x="60770" y="13164"/>
                  </a:lnTo>
                  <a:lnTo>
                    <a:pt x="60953" y="12886"/>
                  </a:lnTo>
                  <a:lnTo>
                    <a:pt x="61143" y="12615"/>
                  </a:lnTo>
                  <a:lnTo>
                    <a:pt x="61344" y="12351"/>
                  </a:lnTo>
                  <a:lnTo>
                    <a:pt x="61557" y="12101"/>
                  </a:lnTo>
                  <a:lnTo>
                    <a:pt x="61777" y="11864"/>
                  </a:lnTo>
                  <a:lnTo>
                    <a:pt x="62007" y="11642"/>
                  </a:lnTo>
                  <a:lnTo>
                    <a:pt x="62244" y="11427"/>
                  </a:lnTo>
                  <a:lnTo>
                    <a:pt x="62493" y="11225"/>
                  </a:lnTo>
                  <a:lnTo>
                    <a:pt x="62748" y="11030"/>
                  </a:lnTo>
                  <a:lnTo>
                    <a:pt x="63008" y="10857"/>
                  </a:lnTo>
                  <a:lnTo>
                    <a:pt x="63275" y="10690"/>
                  </a:lnTo>
                  <a:lnTo>
                    <a:pt x="63547" y="10537"/>
                  </a:lnTo>
                  <a:lnTo>
                    <a:pt x="63825" y="10405"/>
                  </a:lnTo>
                  <a:lnTo>
                    <a:pt x="64110" y="10280"/>
                  </a:lnTo>
                  <a:lnTo>
                    <a:pt x="64394" y="10169"/>
                  </a:lnTo>
                  <a:lnTo>
                    <a:pt x="64690" y="10078"/>
                  </a:lnTo>
                  <a:lnTo>
                    <a:pt x="64986" y="9995"/>
                  </a:lnTo>
                  <a:lnTo>
                    <a:pt x="65282" y="9932"/>
                  </a:lnTo>
                  <a:lnTo>
                    <a:pt x="65584" y="9884"/>
                  </a:lnTo>
                  <a:lnTo>
                    <a:pt x="65886" y="9856"/>
                  </a:lnTo>
                  <a:lnTo>
                    <a:pt x="65833" y="9793"/>
                  </a:lnTo>
                  <a:lnTo>
                    <a:pt x="65792" y="9731"/>
                  </a:lnTo>
                  <a:lnTo>
                    <a:pt x="65750" y="9661"/>
                  </a:lnTo>
                  <a:lnTo>
                    <a:pt x="65720" y="9592"/>
                  </a:lnTo>
                  <a:lnTo>
                    <a:pt x="65697" y="9515"/>
                  </a:lnTo>
                  <a:lnTo>
                    <a:pt x="65679" y="9439"/>
                  </a:lnTo>
                  <a:lnTo>
                    <a:pt x="65673" y="9355"/>
                  </a:lnTo>
                  <a:lnTo>
                    <a:pt x="65673" y="9279"/>
                  </a:lnTo>
                  <a:lnTo>
                    <a:pt x="65679" y="9209"/>
                  </a:lnTo>
                  <a:lnTo>
                    <a:pt x="65697" y="9140"/>
                  </a:lnTo>
                  <a:lnTo>
                    <a:pt x="65720" y="9070"/>
                  </a:lnTo>
                  <a:lnTo>
                    <a:pt x="65762" y="9008"/>
                  </a:lnTo>
                  <a:lnTo>
                    <a:pt x="65803" y="8959"/>
                  </a:lnTo>
                  <a:lnTo>
                    <a:pt x="65863" y="8918"/>
                  </a:lnTo>
                  <a:lnTo>
                    <a:pt x="65934" y="8883"/>
                  </a:lnTo>
                  <a:lnTo>
                    <a:pt x="66017" y="8855"/>
                  </a:lnTo>
                  <a:lnTo>
                    <a:pt x="66182" y="8827"/>
                  </a:lnTo>
                  <a:lnTo>
                    <a:pt x="66354" y="8799"/>
                  </a:lnTo>
                  <a:lnTo>
                    <a:pt x="66526" y="8785"/>
                  </a:lnTo>
                  <a:lnTo>
                    <a:pt x="66692" y="8772"/>
                  </a:lnTo>
                  <a:lnTo>
                    <a:pt x="66863" y="8765"/>
                  </a:lnTo>
                  <a:close/>
                  <a:moveTo>
                    <a:pt x="60971" y="0"/>
                  </a:moveTo>
                  <a:lnTo>
                    <a:pt x="57850" y="7"/>
                  </a:lnTo>
                  <a:lnTo>
                    <a:pt x="54730" y="28"/>
                  </a:lnTo>
                  <a:lnTo>
                    <a:pt x="48488" y="63"/>
                  </a:lnTo>
                  <a:lnTo>
                    <a:pt x="42241" y="112"/>
                  </a:lnTo>
                  <a:lnTo>
                    <a:pt x="35999" y="146"/>
                  </a:lnTo>
                  <a:lnTo>
                    <a:pt x="32878" y="167"/>
                  </a:lnTo>
                  <a:lnTo>
                    <a:pt x="29751" y="174"/>
                  </a:lnTo>
                  <a:lnTo>
                    <a:pt x="26631" y="181"/>
                  </a:lnTo>
                  <a:lnTo>
                    <a:pt x="23510" y="181"/>
                  </a:lnTo>
                  <a:lnTo>
                    <a:pt x="20389" y="174"/>
                  </a:lnTo>
                  <a:lnTo>
                    <a:pt x="17262" y="160"/>
                  </a:lnTo>
                  <a:lnTo>
                    <a:pt x="14142" y="139"/>
                  </a:lnTo>
                  <a:lnTo>
                    <a:pt x="11021" y="105"/>
                  </a:lnTo>
                  <a:lnTo>
                    <a:pt x="10997" y="105"/>
                  </a:lnTo>
                  <a:lnTo>
                    <a:pt x="10689" y="258"/>
                  </a:lnTo>
                  <a:lnTo>
                    <a:pt x="10393" y="424"/>
                  </a:lnTo>
                  <a:lnTo>
                    <a:pt x="10097" y="591"/>
                  </a:lnTo>
                  <a:lnTo>
                    <a:pt x="9801" y="758"/>
                  </a:lnTo>
                  <a:lnTo>
                    <a:pt x="9517" y="939"/>
                  </a:lnTo>
                  <a:lnTo>
                    <a:pt x="9232" y="1119"/>
                  </a:lnTo>
                  <a:lnTo>
                    <a:pt x="8948" y="1300"/>
                  </a:lnTo>
                  <a:lnTo>
                    <a:pt x="8670" y="1495"/>
                  </a:lnTo>
                  <a:lnTo>
                    <a:pt x="8397" y="1689"/>
                  </a:lnTo>
                  <a:lnTo>
                    <a:pt x="8131" y="1891"/>
                  </a:lnTo>
                  <a:lnTo>
                    <a:pt x="7864" y="2092"/>
                  </a:lnTo>
                  <a:lnTo>
                    <a:pt x="7604" y="2301"/>
                  </a:lnTo>
                  <a:lnTo>
                    <a:pt x="7343" y="2516"/>
                  </a:lnTo>
                  <a:lnTo>
                    <a:pt x="7089" y="2732"/>
                  </a:lnTo>
                  <a:lnTo>
                    <a:pt x="6840" y="2954"/>
                  </a:lnTo>
                  <a:lnTo>
                    <a:pt x="6597" y="3177"/>
                  </a:lnTo>
                  <a:lnTo>
                    <a:pt x="6354" y="3406"/>
                  </a:lnTo>
                  <a:lnTo>
                    <a:pt x="6118" y="3635"/>
                  </a:lnTo>
                  <a:lnTo>
                    <a:pt x="5881" y="3872"/>
                  </a:lnTo>
                  <a:lnTo>
                    <a:pt x="5656" y="4115"/>
                  </a:lnTo>
                  <a:lnTo>
                    <a:pt x="5431" y="4358"/>
                  </a:lnTo>
                  <a:lnTo>
                    <a:pt x="5206" y="4608"/>
                  </a:lnTo>
                  <a:lnTo>
                    <a:pt x="4992" y="4859"/>
                  </a:lnTo>
                  <a:lnTo>
                    <a:pt x="4779" y="5109"/>
                  </a:lnTo>
                  <a:lnTo>
                    <a:pt x="4572" y="5366"/>
                  </a:lnTo>
                  <a:lnTo>
                    <a:pt x="4365" y="5630"/>
                  </a:lnTo>
                  <a:lnTo>
                    <a:pt x="4169" y="5887"/>
                  </a:lnTo>
                  <a:lnTo>
                    <a:pt x="3974" y="6158"/>
                  </a:lnTo>
                  <a:lnTo>
                    <a:pt x="3784" y="6422"/>
                  </a:lnTo>
                  <a:lnTo>
                    <a:pt x="3595" y="6693"/>
                  </a:lnTo>
                  <a:lnTo>
                    <a:pt x="3411" y="6971"/>
                  </a:lnTo>
                  <a:lnTo>
                    <a:pt x="3234" y="7249"/>
                  </a:lnTo>
                  <a:lnTo>
                    <a:pt x="3062" y="7527"/>
                  </a:lnTo>
                  <a:lnTo>
                    <a:pt x="2896" y="7812"/>
                  </a:lnTo>
                  <a:lnTo>
                    <a:pt x="2730" y="8097"/>
                  </a:lnTo>
                  <a:lnTo>
                    <a:pt x="2570" y="8382"/>
                  </a:lnTo>
                  <a:lnTo>
                    <a:pt x="2416" y="8674"/>
                  </a:lnTo>
                  <a:lnTo>
                    <a:pt x="2262" y="8959"/>
                  </a:lnTo>
                  <a:lnTo>
                    <a:pt x="2120" y="9258"/>
                  </a:lnTo>
                  <a:lnTo>
                    <a:pt x="1978" y="9550"/>
                  </a:lnTo>
                  <a:lnTo>
                    <a:pt x="1842" y="9849"/>
                  </a:lnTo>
                  <a:lnTo>
                    <a:pt x="1706" y="10148"/>
                  </a:lnTo>
                  <a:lnTo>
                    <a:pt x="1581" y="10447"/>
                  </a:lnTo>
                  <a:lnTo>
                    <a:pt x="1457" y="10745"/>
                  </a:lnTo>
                  <a:lnTo>
                    <a:pt x="1339" y="11051"/>
                  </a:lnTo>
                  <a:lnTo>
                    <a:pt x="1226" y="11357"/>
                  </a:lnTo>
                  <a:lnTo>
                    <a:pt x="1120" y="11663"/>
                  </a:lnTo>
                  <a:lnTo>
                    <a:pt x="1013" y="11969"/>
                  </a:lnTo>
                  <a:lnTo>
                    <a:pt x="918" y="12281"/>
                  </a:lnTo>
                  <a:lnTo>
                    <a:pt x="823" y="12587"/>
                  </a:lnTo>
                  <a:lnTo>
                    <a:pt x="735" y="12900"/>
                  </a:lnTo>
                  <a:lnTo>
                    <a:pt x="652" y="13213"/>
                  </a:lnTo>
                  <a:lnTo>
                    <a:pt x="575" y="13526"/>
                  </a:lnTo>
                  <a:lnTo>
                    <a:pt x="498" y="13838"/>
                  </a:lnTo>
                  <a:lnTo>
                    <a:pt x="427" y="14151"/>
                  </a:lnTo>
                  <a:lnTo>
                    <a:pt x="367" y="14464"/>
                  </a:lnTo>
                  <a:lnTo>
                    <a:pt x="308" y="14784"/>
                  </a:lnTo>
                  <a:lnTo>
                    <a:pt x="255" y="15096"/>
                  </a:lnTo>
                  <a:lnTo>
                    <a:pt x="202" y="15416"/>
                  </a:lnTo>
                  <a:lnTo>
                    <a:pt x="160" y="15729"/>
                  </a:lnTo>
                  <a:lnTo>
                    <a:pt x="125" y="16048"/>
                  </a:lnTo>
                  <a:lnTo>
                    <a:pt x="89" y="16361"/>
                  </a:lnTo>
                  <a:lnTo>
                    <a:pt x="60" y="16681"/>
                  </a:lnTo>
                  <a:lnTo>
                    <a:pt x="36" y="16994"/>
                  </a:lnTo>
                  <a:lnTo>
                    <a:pt x="18" y="17313"/>
                  </a:lnTo>
                  <a:lnTo>
                    <a:pt x="6" y="17626"/>
                  </a:lnTo>
                  <a:lnTo>
                    <a:pt x="0" y="17946"/>
                  </a:lnTo>
                  <a:lnTo>
                    <a:pt x="0" y="18259"/>
                  </a:lnTo>
                  <a:lnTo>
                    <a:pt x="6" y="18571"/>
                  </a:lnTo>
                  <a:lnTo>
                    <a:pt x="12" y="18884"/>
                  </a:lnTo>
                  <a:lnTo>
                    <a:pt x="30" y="19197"/>
                  </a:lnTo>
                  <a:lnTo>
                    <a:pt x="48" y="19510"/>
                  </a:lnTo>
                  <a:lnTo>
                    <a:pt x="71" y="19822"/>
                  </a:lnTo>
                  <a:lnTo>
                    <a:pt x="107" y="20135"/>
                  </a:lnTo>
                  <a:lnTo>
                    <a:pt x="142" y="20441"/>
                  </a:lnTo>
                  <a:lnTo>
                    <a:pt x="184" y="20754"/>
                  </a:lnTo>
                  <a:lnTo>
                    <a:pt x="231" y="21060"/>
                  </a:lnTo>
                  <a:lnTo>
                    <a:pt x="285" y="21365"/>
                  </a:lnTo>
                  <a:lnTo>
                    <a:pt x="344" y="21671"/>
                  </a:lnTo>
                  <a:lnTo>
                    <a:pt x="403" y="21970"/>
                  </a:lnTo>
                  <a:lnTo>
                    <a:pt x="474" y="22276"/>
                  </a:lnTo>
                  <a:lnTo>
                    <a:pt x="551" y="22575"/>
                  </a:lnTo>
                  <a:lnTo>
                    <a:pt x="634" y="22874"/>
                  </a:lnTo>
                  <a:lnTo>
                    <a:pt x="717" y="23172"/>
                  </a:lnTo>
                  <a:lnTo>
                    <a:pt x="812" y="23464"/>
                  </a:lnTo>
                  <a:lnTo>
                    <a:pt x="912" y="23756"/>
                  </a:lnTo>
                  <a:lnTo>
                    <a:pt x="1013" y="24048"/>
                  </a:lnTo>
                  <a:lnTo>
                    <a:pt x="1125" y="24333"/>
                  </a:lnTo>
                  <a:lnTo>
                    <a:pt x="1244" y="24625"/>
                  </a:lnTo>
                  <a:lnTo>
                    <a:pt x="1362" y="24903"/>
                  </a:lnTo>
                  <a:lnTo>
                    <a:pt x="1493" y="25188"/>
                  </a:lnTo>
                  <a:lnTo>
                    <a:pt x="1623" y="25466"/>
                  </a:lnTo>
                  <a:lnTo>
                    <a:pt x="1765" y="25744"/>
                  </a:lnTo>
                  <a:lnTo>
                    <a:pt x="1913" y="26015"/>
                  </a:lnTo>
                  <a:lnTo>
                    <a:pt x="2061" y="26286"/>
                  </a:lnTo>
                  <a:lnTo>
                    <a:pt x="2221" y="26557"/>
                  </a:lnTo>
                  <a:lnTo>
                    <a:pt x="2381" y="26821"/>
                  </a:lnTo>
                  <a:lnTo>
                    <a:pt x="2553" y="27085"/>
                  </a:lnTo>
                  <a:lnTo>
                    <a:pt x="2730" y="27343"/>
                  </a:lnTo>
                  <a:lnTo>
                    <a:pt x="2914" y="27600"/>
                  </a:lnTo>
                  <a:lnTo>
                    <a:pt x="3097" y="27850"/>
                  </a:lnTo>
                  <a:lnTo>
                    <a:pt x="3293" y="28100"/>
                  </a:lnTo>
                  <a:lnTo>
                    <a:pt x="3494" y="28350"/>
                  </a:lnTo>
                  <a:lnTo>
                    <a:pt x="3701" y="28587"/>
                  </a:lnTo>
                  <a:lnTo>
                    <a:pt x="3915" y="28830"/>
                  </a:lnTo>
                  <a:lnTo>
                    <a:pt x="4134" y="29066"/>
                  </a:lnTo>
                  <a:lnTo>
                    <a:pt x="4359" y="29296"/>
                  </a:lnTo>
                  <a:lnTo>
                    <a:pt x="4590" y="29525"/>
                  </a:lnTo>
                  <a:lnTo>
                    <a:pt x="4833" y="29747"/>
                  </a:lnTo>
                  <a:lnTo>
                    <a:pt x="5075" y="29970"/>
                  </a:lnTo>
                  <a:lnTo>
                    <a:pt x="5324" y="30185"/>
                  </a:lnTo>
                  <a:lnTo>
                    <a:pt x="5585" y="30394"/>
                  </a:lnTo>
                  <a:lnTo>
                    <a:pt x="5845" y="30602"/>
                  </a:lnTo>
                  <a:lnTo>
                    <a:pt x="6118" y="30804"/>
                  </a:lnTo>
                  <a:lnTo>
                    <a:pt x="6396" y="31005"/>
                  </a:lnTo>
                  <a:lnTo>
                    <a:pt x="6680" y="31193"/>
                  </a:lnTo>
                  <a:lnTo>
                    <a:pt x="6970" y="31388"/>
                  </a:lnTo>
                  <a:lnTo>
                    <a:pt x="7266" y="31568"/>
                  </a:lnTo>
                  <a:lnTo>
                    <a:pt x="7568" y="31749"/>
                  </a:lnTo>
                  <a:lnTo>
                    <a:pt x="7876" y="31923"/>
                  </a:lnTo>
                  <a:lnTo>
                    <a:pt x="8196" y="32097"/>
                  </a:lnTo>
                  <a:lnTo>
                    <a:pt x="8516" y="32256"/>
                  </a:lnTo>
                  <a:lnTo>
                    <a:pt x="8847" y="32416"/>
                  </a:lnTo>
                  <a:lnTo>
                    <a:pt x="9185" y="32576"/>
                  </a:lnTo>
                  <a:lnTo>
                    <a:pt x="9528" y="32722"/>
                  </a:lnTo>
                  <a:lnTo>
                    <a:pt x="9878" y="32868"/>
                  </a:lnTo>
                  <a:lnTo>
                    <a:pt x="10233" y="33007"/>
                  </a:lnTo>
                  <a:lnTo>
                    <a:pt x="10594" y="33139"/>
                  </a:lnTo>
                  <a:lnTo>
                    <a:pt x="10606" y="33139"/>
                  </a:lnTo>
                  <a:lnTo>
                    <a:pt x="10606" y="33146"/>
                  </a:lnTo>
                  <a:lnTo>
                    <a:pt x="10612" y="33153"/>
                  </a:lnTo>
                  <a:lnTo>
                    <a:pt x="10624" y="33153"/>
                  </a:lnTo>
                  <a:lnTo>
                    <a:pt x="12501" y="33028"/>
                  </a:lnTo>
                  <a:lnTo>
                    <a:pt x="14384" y="32917"/>
                  </a:lnTo>
                  <a:lnTo>
                    <a:pt x="16267" y="32806"/>
                  </a:lnTo>
                  <a:lnTo>
                    <a:pt x="18151" y="32694"/>
                  </a:lnTo>
                  <a:lnTo>
                    <a:pt x="20040" y="32597"/>
                  </a:lnTo>
                  <a:lnTo>
                    <a:pt x="21929" y="32507"/>
                  </a:lnTo>
                  <a:lnTo>
                    <a:pt x="23818" y="32423"/>
                  </a:lnTo>
                  <a:lnTo>
                    <a:pt x="25713" y="32347"/>
                  </a:lnTo>
                  <a:lnTo>
                    <a:pt x="27602" y="32284"/>
                  </a:lnTo>
                  <a:lnTo>
                    <a:pt x="29497" y="32222"/>
                  </a:lnTo>
                  <a:lnTo>
                    <a:pt x="31392" y="32173"/>
                  </a:lnTo>
                  <a:lnTo>
                    <a:pt x="33287" y="32124"/>
                  </a:lnTo>
                  <a:lnTo>
                    <a:pt x="35182" y="32097"/>
                  </a:lnTo>
                  <a:lnTo>
                    <a:pt x="37077" y="32069"/>
                  </a:lnTo>
                  <a:lnTo>
                    <a:pt x="38978" y="32055"/>
                  </a:lnTo>
                  <a:lnTo>
                    <a:pt x="40873" y="32055"/>
                  </a:lnTo>
                  <a:lnTo>
                    <a:pt x="42768" y="32062"/>
                  </a:lnTo>
                  <a:lnTo>
                    <a:pt x="44663" y="32083"/>
                  </a:lnTo>
                  <a:lnTo>
                    <a:pt x="46557" y="32111"/>
                  </a:lnTo>
                  <a:lnTo>
                    <a:pt x="48452" y="32145"/>
                  </a:lnTo>
                  <a:lnTo>
                    <a:pt x="50347" y="32201"/>
                  </a:lnTo>
                  <a:lnTo>
                    <a:pt x="52242" y="32263"/>
                  </a:lnTo>
                  <a:lnTo>
                    <a:pt x="54137" y="32340"/>
                  </a:lnTo>
                  <a:lnTo>
                    <a:pt x="56026" y="32430"/>
                  </a:lnTo>
                  <a:lnTo>
                    <a:pt x="57916" y="32534"/>
                  </a:lnTo>
                  <a:lnTo>
                    <a:pt x="59805" y="32646"/>
                  </a:lnTo>
                  <a:lnTo>
                    <a:pt x="61694" y="32778"/>
                  </a:lnTo>
                  <a:lnTo>
                    <a:pt x="63577" y="32917"/>
                  </a:lnTo>
                  <a:lnTo>
                    <a:pt x="65460" y="33077"/>
                  </a:lnTo>
                  <a:lnTo>
                    <a:pt x="67337" y="33250"/>
                  </a:lnTo>
                  <a:lnTo>
                    <a:pt x="69220" y="33438"/>
                  </a:lnTo>
                  <a:lnTo>
                    <a:pt x="71092" y="33640"/>
                  </a:lnTo>
                  <a:lnTo>
                    <a:pt x="71482" y="33508"/>
                  </a:lnTo>
                  <a:lnTo>
                    <a:pt x="71873" y="33369"/>
                  </a:lnTo>
                  <a:lnTo>
                    <a:pt x="72258" y="33223"/>
                  </a:lnTo>
                  <a:lnTo>
                    <a:pt x="72643" y="33070"/>
                  </a:lnTo>
                  <a:lnTo>
                    <a:pt x="73028" y="32910"/>
                  </a:lnTo>
                  <a:lnTo>
                    <a:pt x="73407" y="32750"/>
                  </a:lnTo>
                  <a:lnTo>
                    <a:pt x="73780" y="32576"/>
                  </a:lnTo>
                  <a:lnTo>
                    <a:pt x="74153" y="32402"/>
                  </a:lnTo>
                  <a:lnTo>
                    <a:pt x="74520" y="32222"/>
                  </a:lnTo>
                  <a:lnTo>
                    <a:pt x="74887" y="32034"/>
                  </a:lnTo>
                  <a:lnTo>
                    <a:pt x="75249" y="31839"/>
                  </a:lnTo>
                  <a:lnTo>
                    <a:pt x="75610" y="31638"/>
                  </a:lnTo>
                  <a:lnTo>
                    <a:pt x="75965" y="31429"/>
                  </a:lnTo>
                  <a:lnTo>
                    <a:pt x="76315" y="31214"/>
                  </a:lnTo>
                  <a:lnTo>
                    <a:pt x="76658" y="30998"/>
                  </a:lnTo>
                  <a:lnTo>
                    <a:pt x="76996" y="30769"/>
                  </a:lnTo>
                  <a:lnTo>
                    <a:pt x="77333" y="30540"/>
                  </a:lnTo>
                  <a:lnTo>
                    <a:pt x="77659" y="30297"/>
                  </a:lnTo>
                  <a:lnTo>
                    <a:pt x="77984" y="30053"/>
                  </a:lnTo>
                  <a:lnTo>
                    <a:pt x="78304" y="29803"/>
                  </a:lnTo>
                  <a:lnTo>
                    <a:pt x="78618" y="29546"/>
                  </a:lnTo>
                  <a:lnTo>
                    <a:pt x="78926" y="29282"/>
                  </a:lnTo>
                  <a:lnTo>
                    <a:pt x="79222" y="29011"/>
                  </a:lnTo>
                  <a:lnTo>
                    <a:pt x="79518" y="28733"/>
                  </a:lnTo>
                  <a:lnTo>
                    <a:pt x="79802" y="28448"/>
                  </a:lnTo>
                  <a:lnTo>
                    <a:pt x="80087" y="28163"/>
                  </a:lnTo>
                  <a:lnTo>
                    <a:pt x="80359" y="27864"/>
                  </a:lnTo>
                  <a:lnTo>
                    <a:pt x="80626" y="27558"/>
                  </a:lnTo>
                  <a:lnTo>
                    <a:pt x="80880" y="27252"/>
                  </a:lnTo>
                  <a:lnTo>
                    <a:pt x="81135" y="26940"/>
                  </a:lnTo>
                  <a:lnTo>
                    <a:pt x="81378" y="26613"/>
                  </a:lnTo>
                  <a:lnTo>
                    <a:pt x="81609" y="26286"/>
                  </a:lnTo>
                  <a:lnTo>
                    <a:pt x="81840" y="25953"/>
                  </a:lnTo>
                  <a:lnTo>
                    <a:pt x="82053" y="25612"/>
                  </a:lnTo>
                  <a:lnTo>
                    <a:pt x="82266" y="25265"/>
                  </a:lnTo>
                  <a:lnTo>
                    <a:pt x="82461" y="24910"/>
                  </a:lnTo>
                  <a:lnTo>
                    <a:pt x="82657" y="24549"/>
                  </a:lnTo>
                  <a:lnTo>
                    <a:pt x="82834" y="24180"/>
                  </a:lnTo>
                  <a:lnTo>
                    <a:pt x="83006" y="23805"/>
                  </a:lnTo>
                  <a:lnTo>
                    <a:pt x="83172" y="23423"/>
                  </a:lnTo>
                  <a:lnTo>
                    <a:pt x="83326" y="23040"/>
                  </a:lnTo>
                  <a:lnTo>
                    <a:pt x="83468" y="22644"/>
                  </a:lnTo>
                  <a:lnTo>
                    <a:pt x="83598" y="22248"/>
                  </a:lnTo>
                  <a:lnTo>
                    <a:pt x="83717" y="21838"/>
                  </a:lnTo>
                  <a:lnTo>
                    <a:pt x="83829" y="21428"/>
                  </a:lnTo>
                  <a:lnTo>
                    <a:pt x="83930" y="21004"/>
                  </a:lnTo>
                  <a:lnTo>
                    <a:pt x="84019" y="20580"/>
                  </a:lnTo>
                  <a:lnTo>
                    <a:pt x="84096" y="20149"/>
                  </a:lnTo>
                  <a:lnTo>
                    <a:pt x="84161" y="19704"/>
                  </a:lnTo>
                  <a:lnTo>
                    <a:pt x="84214" y="19260"/>
                  </a:lnTo>
                  <a:lnTo>
                    <a:pt x="84256" y="18808"/>
                  </a:lnTo>
                  <a:lnTo>
                    <a:pt x="84285" y="18349"/>
                  </a:lnTo>
                  <a:lnTo>
                    <a:pt x="84297" y="17883"/>
                  </a:lnTo>
                  <a:lnTo>
                    <a:pt x="84303" y="17411"/>
                  </a:lnTo>
                  <a:lnTo>
                    <a:pt x="84297" y="16931"/>
                  </a:lnTo>
                  <a:lnTo>
                    <a:pt x="84273" y="16445"/>
                  </a:lnTo>
                  <a:lnTo>
                    <a:pt x="84238" y="15951"/>
                  </a:lnTo>
                  <a:lnTo>
                    <a:pt x="84191" y="15451"/>
                  </a:lnTo>
                  <a:lnTo>
                    <a:pt x="84125" y="14943"/>
                  </a:lnTo>
                  <a:lnTo>
                    <a:pt x="84048" y="14436"/>
                  </a:lnTo>
                  <a:lnTo>
                    <a:pt x="83960" y="13915"/>
                  </a:lnTo>
                  <a:lnTo>
                    <a:pt x="83859" y="13387"/>
                  </a:lnTo>
                  <a:lnTo>
                    <a:pt x="83735" y="12851"/>
                  </a:lnTo>
                  <a:lnTo>
                    <a:pt x="83604" y="12316"/>
                  </a:lnTo>
                  <a:lnTo>
                    <a:pt x="83533" y="12038"/>
                  </a:lnTo>
                  <a:lnTo>
                    <a:pt x="83456" y="11767"/>
                  </a:lnTo>
                  <a:lnTo>
                    <a:pt x="83373" y="11496"/>
                  </a:lnTo>
                  <a:lnTo>
                    <a:pt x="83296" y="11239"/>
                  </a:lnTo>
                  <a:lnTo>
                    <a:pt x="83208" y="10975"/>
                  </a:lnTo>
                  <a:lnTo>
                    <a:pt x="83125" y="10725"/>
                  </a:lnTo>
                  <a:lnTo>
                    <a:pt x="83030" y="10467"/>
                  </a:lnTo>
                  <a:lnTo>
                    <a:pt x="82941" y="10224"/>
                  </a:lnTo>
                  <a:lnTo>
                    <a:pt x="82846" y="9981"/>
                  </a:lnTo>
                  <a:lnTo>
                    <a:pt x="82746" y="9738"/>
                  </a:lnTo>
                  <a:lnTo>
                    <a:pt x="82645" y="9501"/>
                  </a:lnTo>
                  <a:lnTo>
                    <a:pt x="82544" y="9272"/>
                  </a:lnTo>
                  <a:lnTo>
                    <a:pt x="82438" y="9043"/>
                  </a:lnTo>
                  <a:lnTo>
                    <a:pt x="82331" y="8820"/>
                  </a:lnTo>
                  <a:lnTo>
                    <a:pt x="82219" y="8598"/>
                  </a:lnTo>
                  <a:lnTo>
                    <a:pt x="82106" y="8382"/>
                  </a:lnTo>
                  <a:lnTo>
                    <a:pt x="81994" y="8167"/>
                  </a:lnTo>
                  <a:lnTo>
                    <a:pt x="81875" y="7958"/>
                  </a:lnTo>
                  <a:lnTo>
                    <a:pt x="81757" y="7757"/>
                  </a:lnTo>
                  <a:lnTo>
                    <a:pt x="81632" y="7548"/>
                  </a:lnTo>
                  <a:lnTo>
                    <a:pt x="81508" y="7354"/>
                  </a:lnTo>
                  <a:lnTo>
                    <a:pt x="81384" y="7159"/>
                  </a:lnTo>
                  <a:lnTo>
                    <a:pt x="81253" y="6965"/>
                  </a:lnTo>
                  <a:lnTo>
                    <a:pt x="81123" y="6777"/>
                  </a:lnTo>
                  <a:lnTo>
                    <a:pt x="80857" y="6408"/>
                  </a:lnTo>
                  <a:lnTo>
                    <a:pt x="80578" y="6054"/>
                  </a:lnTo>
                  <a:lnTo>
                    <a:pt x="80294" y="5713"/>
                  </a:lnTo>
                  <a:lnTo>
                    <a:pt x="80004" y="5387"/>
                  </a:lnTo>
                  <a:lnTo>
                    <a:pt x="79702" y="5074"/>
                  </a:lnTo>
                  <a:lnTo>
                    <a:pt x="79394" y="4775"/>
                  </a:lnTo>
                  <a:lnTo>
                    <a:pt x="79074" y="4483"/>
                  </a:lnTo>
                  <a:lnTo>
                    <a:pt x="78754" y="4205"/>
                  </a:lnTo>
                  <a:lnTo>
                    <a:pt x="78423" y="3941"/>
                  </a:lnTo>
                  <a:lnTo>
                    <a:pt x="78091" y="3684"/>
                  </a:lnTo>
                  <a:lnTo>
                    <a:pt x="77748" y="3441"/>
                  </a:lnTo>
                  <a:lnTo>
                    <a:pt x="77398" y="3204"/>
                  </a:lnTo>
                  <a:lnTo>
                    <a:pt x="77043" y="2982"/>
                  </a:lnTo>
                  <a:lnTo>
                    <a:pt x="76682" y="2774"/>
                  </a:lnTo>
                  <a:lnTo>
                    <a:pt x="76320" y="2572"/>
                  </a:lnTo>
                  <a:lnTo>
                    <a:pt x="75947" y="2377"/>
                  </a:lnTo>
                  <a:lnTo>
                    <a:pt x="75568" y="2197"/>
                  </a:lnTo>
                  <a:lnTo>
                    <a:pt x="75189" y="2023"/>
                  </a:lnTo>
                  <a:lnTo>
                    <a:pt x="74804" y="1863"/>
                  </a:lnTo>
                  <a:lnTo>
                    <a:pt x="74414" y="1710"/>
                  </a:lnTo>
                  <a:lnTo>
                    <a:pt x="74023" y="1564"/>
                  </a:lnTo>
                  <a:lnTo>
                    <a:pt x="73626" y="1425"/>
                  </a:lnTo>
                  <a:lnTo>
                    <a:pt x="73223" y="1293"/>
                  </a:lnTo>
                  <a:lnTo>
                    <a:pt x="72815" y="1175"/>
                  </a:lnTo>
                  <a:lnTo>
                    <a:pt x="72406" y="1064"/>
                  </a:lnTo>
                  <a:lnTo>
                    <a:pt x="71998" y="953"/>
                  </a:lnTo>
                  <a:lnTo>
                    <a:pt x="71583" y="855"/>
                  </a:lnTo>
                  <a:lnTo>
                    <a:pt x="71168" y="765"/>
                  </a:lnTo>
                  <a:lnTo>
                    <a:pt x="70748" y="681"/>
                  </a:lnTo>
                  <a:lnTo>
                    <a:pt x="70328" y="598"/>
                  </a:lnTo>
                  <a:lnTo>
                    <a:pt x="69901" y="529"/>
                  </a:lnTo>
                  <a:lnTo>
                    <a:pt x="69481" y="466"/>
                  </a:lnTo>
                  <a:lnTo>
                    <a:pt x="69054" y="403"/>
                  </a:lnTo>
                  <a:lnTo>
                    <a:pt x="68622" y="348"/>
                  </a:lnTo>
                  <a:lnTo>
                    <a:pt x="68196" y="299"/>
                  </a:lnTo>
                  <a:lnTo>
                    <a:pt x="67763" y="251"/>
                  </a:lnTo>
                  <a:lnTo>
                    <a:pt x="67337" y="209"/>
                  </a:lnTo>
                  <a:lnTo>
                    <a:pt x="66905" y="174"/>
                  </a:lnTo>
                  <a:lnTo>
                    <a:pt x="66046" y="112"/>
                  </a:lnTo>
                  <a:lnTo>
                    <a:pt x="65187" y="70"/>
                  </a:lnTo>
                  <a:lnTo>
                    <a:pt x="64329" y="35"/>
                  </a:lnTo>
                  <a:lnTo>
                    <a:pt x="63482" y="14"/>
                  </a:lnTo>
                  <a:lnTo>
                    <a:pt x="62635" y="7"/>
                  </a:lnTo>
                  <a:lnTo>
                    <a:pt x="6180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3" name="Google Shape;1093;p41"/>
            <p:cNvSpPr/>
            <p:nvPr/>
          </p:nvSpPr>
          <p:spPr>
            <a:xfrm>
              <a:off x="3010550" y="-2748400"/>
              <a:ext cx="1546950" cy="1651225"/>
            </a:xfrm>
            <a:custGeom>
              <a:avLst/>
              <a:gdLst/>
              <a:ahLst/>
              <a:cxnLst/>
              <a:rect l="l" t="t" r="r" b="b"/>
              <a:pathLst>
                <a:path w="61878" h="66049" extrusionOk="0">
                  <a:moveTo>
                    <a:pt x="28893" y="17362"/>
                  </a:moveTo>
                  <a:lnTo>
                    <a:pt x="29165" y="17369"/>
                  </a:lnTo>
                  <a:lnTo>
                    <a:pt x="29438" y="17376"/>
                  </a:lnTo>
                  <a:lnTo>
                    <a:pt x="29710" y="17383"/>
                  </a:lnTo>
                  <a:lnTo>
                    <a:pt x="29982" y="17404"/>
                  </a:lnTo>
                  <a:lnTo>
                    <a:pt x="30249" y="17424"/>
                  </a:lnTo>
                  <a:lnTo>
                    <a:pt x="30515" y="17445"/>
                  </a:lnTo>
                  <a:lnTo>
                    <a:pt x="30782" y="17473"/>
                  </a:lnTo>
                  <a:lnTo>
                    <a:pt x="31048" y="17508"/>
                  </a:lnTo>
                  <a:lnTo>
                    <a:pt x="31315" y="17550"/>
                  </a:lnTo>
                  <a:lnTo>
                    <a:pt x="31581" y="17591"/>
                  </a:lnTo>
                  <a:lnTo>
                    <a:pt x="31842" y="17640"/>
                  </a:lnTo>
                  <a:lnTo>
                    <a:pt x="32102" y="17689"/>
                  </a:lnTo>
                  <a:lnTo>
                    <a:pt x="32363" y="17744"/>
                  </a:lnTo>
                  <a:lnTo>
                    <a:pt x="32623" y="17800"/>
                  </a:lnTo>
                  <a:lnTo>
                    <a:pt x="32884" y="17869"/>
                  </a:lnTo>
                  <a:lnTo>
                    <a:pt x="33139" y="17932"/>
                  </a:lnTo>
                  <a:lnTo>
                    <a:pt x="33393" y="18008"/>
                  </a:lnTo>
                  <a:lnTo>
                    <a:pt x="33648" y="18078"/>
                  </a:lnTo>
                  <a:lnTo>
                    <a:pt x="33903" y="18161"/>
                  </a:lnTo>
                  <a:lnTo>
                    <a:pt x="34151" y="18245"/>
                  </a:lnTo>
                  <a:lnTo>
                    <a:pt x="34400" y="18328"/>
                  </a:lnTo>
                  <a:lnTo>
                    <a:pt x="34649" y="18425"/>
                  </a:lnTo>
                  <a:lnTo>
                    <a:pt x="34897" y="18516"/>
                  </a:lnTo>
                  <a:lnTo>
                    <a:pt x="35389" y="18717"/>
                  </a:lnTo>
                  <a:lnTo>
                    <a:pt x="35875" y="18940"/>
                  </a:lnTo>
                  <a:lnTo>
                    <a:pt x="36354" y="19169"/>
                  </a:lnTo>
                  <a:lnTo>
                    <a:pt x="36822" y="19412"/>
                  </a:lnTo>
                  <a:lnTo>
                    <a:pt x="37290" y="19676"/>
                  </a:lnTo>
                  <a:lnTo>
                    <a:pt x="37746" y="19947"/>
                  </a:lnTo>
                  <a:lnTo>
                    <a:pt x="38202" y="20239"/>
                  </a:lnTo>
                  <a:lnTo>
                    <a:pt x="38646" y="20538"/>
                  </a:lnTo>
                  <a:lnTo>
                    <a:pt x="39078" y="20858"/>
                  </a:lnTo>
                  <a:lnTo>
                    <a:pt x="39511" y="21184"/>
                  </a:lnTo>
                  <a:lnTo>
                    <a:pt x="39931" y="21525"/>
                  </a:lnTo>
                  <a:lnTo>
                    <a:pt x="40346" y="21880"/>
                  </a:lnTo>
                  <a:lnTo>
                    <a:pt x="40748" y="22248"/>
                  </a:lnTo>
                  <a:lnTo>
                    <a:pt x="41145" y="22623"/>
                  </a:lnTo>
                  <a:lnTo>
                    <a:pt x="41536" y="23012"/>
                  </a:lnTo>
                  <a:lnTo>
                    <a:pt x="41915" y="23416"/>
                  </a:lnTo>
                  <a:lnTo>
                    <a:pt x="42288" y="23826"/>
                  </a:lnTo>
                  <a:lnTo>
                    <a:pt x="42649" y="24250"/>
                  </a:lnTo>
                  <a:lnTo>
                    <a:pt x="42998" y="24680"/>
                  </a:lnTo>
                  <a:lnTo>
                    <a:pt x="43342" y="25125"/>
                  </a:lnTo>
                  <a:lnTo>
                    <a:pt x="43674" y="25584"/>
                  </a:lnTo>
                  <a:lnTo>
                    <a:pt x="43993" y="26050"/>
                  </a:lnTo>
                  <a:lnTo>
                    <a:pt x="44307" y="26522"/>
                  </a:lnTo>
                  <a:lnTo>
                    <a:pt x="44609" y="27002"/>
                  </a:lnTo>
                  <a:lnTo>
                    <a:pt x="44899" y="27495"/>
                  </a:lnTo>
                  <a:lnTo>
                    <a:pt x="45184" y="28003"/>
                  </a:lnTo>
                  <a:lnTo>
                    <a:pt x="45450" y="28510"/>
                  </a:lnTo>
                  <a:lnTo>
                    <a:pt x="45711" y="29031"/>
                  </a:lnTo>
                  <a:lnTo>
                    <a:pt x="45959" y="29553"/>
                  </a:lnTo>
                  <a:lnTo>
                    <a:pt x="46190" y="30088"/>
                  </a:lnTo>
                  <a:lnTo>
                    <a:pt x="46415" y="30630"/>
                  </a:lnTo>
                  <a:lnTo>
                    <a:pt x="46629" y="31186"/>
                  </a:lnTo>
                  <a:lnTo>
                    <a:pt x="46824" y="31742"/>
                  </a:lnTo>
                  <a:lnTo>
                    <a:pt x="47013" y="32305"/>
                  </a:lnTo>
                  <a:lnTo>
                    <a:pt x="47185" y="32875"/>
                  </a:lnTo>
                  <a:lnTo>
                    <a:pt x="47345" y="33452"/>
                  </a:lnTo>
                  <a:lnTo>
                    <a:pt x="47493" y="34035"/>
                  </a:lnTo>
                  <a:lnTo>
                    <a:pt x="47629" y="34626"/>
                  </a:lnTo>
                  <a:lnTo>
                    <a:pt x="47694" y="34918"/>
                  </a:lnTo>
                  <a:lnTo>
                    <a:pt x="47754" y="35217"/>
                  </a:lnTo>
                  <a:lnTo>
                    <a:pt x="47807" y="35516"/>
                  </a:lnTo>
                  <a:lnTo>
                    <a:pt x="47860" y="35815"/>
                  </a:lnTo>
                  <a:lnTo>
                    <a:pt x="47908" y="36121"/>
                  </a:lnTo>
                  <a:lnTo>
                    <a:pt x="47955" y="36419"/>
                  </a:lnTo>
                  <a:lnTo>
                    <a:pt x="47996" y="36725"/>
                  </a:lnTo>
                  <a:lnTo>
                    <a:pt x="48032" y="37031"/>
                  </a:lnTo>
                  <a:lnTo>
                    <a:pt x="48068" y="37337"/>
                  </a:lnTo>
                  <a:lnTo>
                    <a:pt x="48103" y="37643"/>
                  </a:lnTo>
                  <a:lnTo>
                    <a:pt x="48127" y="37955"/>
                  </a:lnTo>
                  <a:lnTo>
                    <a:pt x="48150" y="38261"/>
                  </a:lnTo>
                  <a:lnTo>
                    <a:pt x="48174" y="38574"/>
                  </a:lnTo>
                  <a:lnTo>
                    <a:pt x="48186" y="38887"/>
                  </a:lnTo>
                  <a:lnTo>
                    <a:pt x="48204" y="39200"/>
                  </a:lnTo>
                  <a:lnTo>
                    <a:pt x="48210" y="39512"/>
                  </a:lnTo>
                  <a:lnTo>
                    <a:pt x="48216" y="39825"/>
                  </a:lnTo>
                  <a:lnTo>
                    <a:pt x="48216" y="40145"/>
                  </a:lnTo>
                  <a:lnTo>
                    <a:pt x="48216" y="40458"/>
                  </a:lnTo>
                  <a:lnTo>
                    <a:pt x="48210" y="40777"/>
                  </a:lnTo>
                  <a:lnTo>
                    <a:pt x="48198" y="41090"/>
                  </a:lnTo>
                  <a:lnTo>
                    <a:pt x="48186" y="41410"/>
                  </a:lnTo>
                  <a:lnTo>
                    <a:pt x="48168" y="41729"/>
                  </a:lnTo>
                  <a:lnTo>
                    <a:pt x="48145" y="42049"/>
                  </a:lnTo>
                  <a:lnTo>
                    <a:pt x="48121" y="42369"/>
                  </a:lnTo>
                  <a:lnTo>
                    <a:pt x="48091" y="42689"/>
                  </a:lnTo>
                  <a:lnTo>
                    <a:pt x="48079" y="42765"/>
                  </a:lnTo>
                  <a:lnTo>
                    <a:pt x="48068" y="42835"/>
                  </a:lnTo>
                  <a:lnTo>
                    <a:pt x="48050" y="42904"/>
                  </a:lnTo>
                  <a:lnTo>
                    <a:pt x="48032" y="42967"/>
                  </a:lnTo>
                  <a:lnTo>
                    <a:pt x="48008" y="43029"/>
                  </a:lnTo>
                  <a:lnTo>
                    <a:pt x="47985" y="43085"/>
                  </a:lnTo>
                  <a:lnTo>
                    <a:pt x="47955" y="43140"/>
                  </a:lnTo>
                  <a:lnTo>
                    <a:pt x="47925" y="43189"/>
                  </a:lnTo>
                  <a:lnTo>
                    <a:pt x="47890" y="43238"/>
                  </a:lnTo>
                  <a:lnTo>
                    <a:pt x="47854" y="43279"/>
                  </a:lnTo>
                  <a:lnTo>
                    <a:pt x="47777" y="43356"/>
                  </a:lnTo>
                  <a:lnTo>
                    <a:pt x="47694" y="43425"/>
                  </a:lnTo>
                  <a:lnTo>
                    <a:pt x="47600" y="43474"/>
                  </a:lnTo>
                  <a:lnTo>
                    <a:pt x="47653" y="43578"/>
                  </a:lnTo>
                  <a:lnTo>
                    <a:pt x="47694" y="43682"/>
                  </a:lnTo>
                  <a:lnTo>
                    <a:pt x="47724" y="43794"/>
                  </a:lnTo>
                  <a:lnTo>
                    <a:pt x="47736" y="43912"/>
                  </a:lnTo>
                  <a:lnTo>
                    <a:pt x="47742" y="44030"/>
                  </a:lnTo>
                  <a:lnTo>
                    <a:pt x="47730" y="44148"/>
                  </a:lnTo>
                  <a:lnTo>
                    <a:pt x="47712" y="44259"/>
                  </a:lnTo>
                  <a:lnTo>
                    <a:pt x="47683" y="44377"/>
                  </a:lnTo>
                  <a:lnTo>
                    <a:pt x="47635" y="44482"/>
                  </a:lnTo>
                  <a:lnTo>
                    <a:pt x="47582" y="44579"/>
                  </a:lnTo>
                  <a:lnTo>
                    <a:pt x="47546" y="44628"/>
                  </a:lnTo>
                  <a:lnTo>
                    <a:pt x="47511" y="44669"/>
                  </a:lnTo>
                  <a:lnTo>
                    <a:pt x="47475" y="44711"/>
                  </a:lnTo>
                  <a:lnTo>
                    <a:pt x="47434" y="44753"/>
                  </a:lnTo>
                  <a:lnTo>
                    <a:pt x="47392" y="44788"/>
                  </a:lnTo>
                  <a:lnTo>
                    <a:pt x="47345" y="44815"/>
                  </a:lnTo>
                  <a:lnTo>
                    <a:pt x="47292" y="44843"/>
                  </a:lnTo>
                  <a:lnTo>
                    <a:pt x="47238" y="44871"/>
                  </a:lnTo>
                  <a:lnTo>
                    <a:pt x="47185" y="44892"/>
                  </a:lnTo>
                  <a:lnTo>
                    <a:pt x="47126" y="44906"/>
                  </a:lnTo>
                  <a:lnTo>
                    <a:pt x="47061" y="44920"/>
                  </a:lnTo>
                  <a:lnTo>
                    <a:pt x="46996" y="44927"/>
                  </a:lnTo>
                  <a:lnTo>
                    <a:pt x="45977" y="44989"/>
                  </a:lnTo>
                  <a:lnTo>
                    <a:pt x="44953" y="45045"/>
                  </a:lnTo>
                  <a:lnTo>
                    <a:pt x="43928" y="45100"/>
                  </a:lnTo>
                  <a:lnTo>
                    <a:pt x="42904" y="45149"/>
                  </a:lnTo>
                  <a:lnTo>
                    <a:pt x="41879" y="45191"/>
                  </a:lnTo>
                  <a:lnTo>
                    <a:pt x="40855" y="45232"/>
                  </a:lnTo>
                  <a:lnTo>
                    <a:pt x="38806" y="45295"/>
                  </a:lnTo>
                  <a:lnTo>
                    <a:pt x="36757" y="45350"/>
                  </a:lnTo>
                  <a:lnTo>
                    <a:pt x="34708" y="45385"/>
                  </a:lnTo>
                  <a:lnTo>
                    <a:pt x="32659" y="45413"/>
                  </a:lnTo>
                  <a:lnTo>
                    <a:pt x="30610" y="45420"/>
                  </a:lnTo>
                  <a:lnTo>
                    <a:pt x="28561" y="45420"/>
                  </a:lnTo>
                  <a:lnTo>
                    <a:pt x="26506" y="45406"/>
                  </a:lnTo>
                  <a:lnTo>
                    <a:pt x="24457" y="45378"/>
                  </a:lnTo>
                  <a:lnTo>
                    <a:pt x="22408" y="45344"/>
                  </a:lnTo>
                  <a:lnTo>
                    <a:pt x="20359" y="45302"/>
                  </a:lnTo>
                  <a:lnTo>
                    <a:pt x="18310" y="45253"/>
                  </a:lnTo>
                  <a:lnTo>
                    <a:pt x="16262" y="45198"/>
                  </a:lnTo>
                  <a:lnTo>
                    <a:pt x="14213" y="45135"/>
                  </a:lnTo>
                  <a:lnTo>
                    <a:pt x="14130" y="45128"/>
                  </a:lnTo>
                  <a:lnTo>
                    <a:pt x="14047" y="45121"/>
                  </a:lnTo>
                  <a:lnTo>
                    <a:pt x="13970" y="45100"/>
                  </a:lnTo>
                  <a:lnTo>
                    <a:pt x="13899" y="45079"/>
                  </a:lnTo>
                  <a:lnTo>
                    <a:pt x="13828" y="45052"/>
                  </a:lnTo>
                  <a:lnTo>
                    <a:pt x="13763" y="45024"/>
                  </a:lnTo>
                  <a:lnTo>
                    <a:pt x="13697" y="44982"/>
                  </a:lnTo>
                  <a:lnTo>
                    <a:pt x="13638" y="44947"/>
                  </a:lnTo>
                  <a:lnTo>
                    <a:pt x="13585" y="44899"/>
                  </a:lnTo>
                  <a:lnTo>
                    <a:pt x="13532" y="44850"/>
                  </a:lnTo>
                  <a:lnTo>
                    <a:pt x="13484" y="44801"/>
                  </a:lnTo>
                  <a:lnTo>
                    <a:pt x="13437" y="44746"/>
                  </a:lnTo>
                  <a:lnTo>
                    <a:pt x="13389" y="44690"/>
                  </a:lnTo>
                  <a:lnTo>
                    <a:pt x="13354" y="44628"/>
                  </a:lnTo>
                  <a:lnTo>
                    <a:pt x="13318" y="44565"/>
                  </a:lnTo>
                  <a:lnTo>
                    <a:pt x="13283" y="44503"/>
                  </a:lnTo>
                  <a:lnTo>
                    <a:pt x="13253" y="44433"/>
                  </a:lnTo>
                  <a:lnTo>
                    <a:pt x="13224" y="44364"/>
                  </a:lnTo>
                  <a:lnTo>
                    <a:pt x="13182" y="44218"/>
                  </a:lnTo>
                  <a:lnTo>
                    <a:pt x="13153" y="44072"/>
                  </a:lnTo>
                  <a:lnTo>
                    <a:pt x="13135" y="43919"/>
                  </a:lnTo>
                  <a:lnTo>
                    <a:pt x="13129" y="43766"/>
                  </a:lnTo>
                  <a:lnTo>
                    <a:pt x="13141" y="43620"/>
                  </a:lnTo>
                  <a:lnTo>
                    <a:pt x="13159" y="43467"/>
                  </a:lnTo>
                  <a:lnTo>
                    <a:pt x="13194" y="43321"/>
                  </a:lnTo>
                  <a:lnTo>
                    <a:pt x="13206" y="43279"/>
                  </a:lnTo>
                  <a:lnTo>
                    <a:pt x="13218" y="43238"/>
                  </a:lnTo>
                  <a:lnTo>
                    <a:pt x="13236" y="43203"/>
                  </a:lnTo>
                  <a:lnTo>
                    <a:pt x="13247" y="43161"/>
                  </a:lnTo>
                  <a:lnTo>
                    <a:pt x="12703" y="43022"/>
                  </a:lnTo>
                  <a:lnTo>
                    <a:pt x="12691" y="43078"/>
                  </a:lnTo>
                  <a:lnTo>
                    <a:pt x="12679" y="43140"/>
                  </a:lnTo>
                  <a:lnTo>
                    <a:pt x="12655" y="43203"/>
                  </a:lnTo>
                  <a:lnTo>
                    <a:pt x="12626" y="43265"/>
                  </a:lnTo>
                  <a:lnTo>
                    <a:pt x="12590" y="43349"/>
                  </a:lnTo>
                  <a:lnTo>
                    <a:pt x="12549" y="43425"/>
                  </a:lnTo>
                  <a:lnTo>
                    <a:pt x="12501" y="43502"/>
                  </a:lnTo>
                  <a:lnTo>
                    <a:pt x="12448" y="43571"/>
                  </a:lnTo>
                  <a:lnTo>
                    <a:pt x="12395" y="43634"/>
                  </a:lnTo>
                  <a:lnTo>
                    <a:pt x="12329" y="43696"/>
                  </a:lnTo>
                  <a:lnTo>
                    <a:pt x="12270" y="43752"/>
                  </a:lnTo>
                  <a:lnTo>
                    <a:pt x="12205" y="43801"/>
                  </a:lnTo>
                  <a:lnTo>
                    <a:pt x="12134" y="43842"/>
                  </a:lnTo>
                  <a:lnTo>
                    <a:pt x="12063" y="43884"/>
                  </a:lnTo>
                  <a:lnTo>
                    <a:pt x="11992" y="43919"/>
                  </a:lnTo>
                  <a:lnTo>
                    <a:pt x="11921" y="43947"/>
                  </a:lnTo>
                  <a:lnTo>
                    <a:pt x="11844" y="43967"/>
                  </a:lnTo>
                  <a:lnTo>
                    <a:pt x="11773" y="43988"/>
                  </a:lnTo>
                  <a:lnTo>
                    <a:pt x="11696" y="43995"/>
                  </a:lnTo>
                  <a:lnTo>
                    <a:pt x="11619" y="44002"/>
                  </a:lnTo>
                  <a:lnTo>
                    <a:pt x="11548" y="44002"/>
                  </a:lnTo>
                  <a:lnTo>
                    <a:pt x="11471" y="43995"/>
                  </a:lnTo>
                  <a:lnTo>
                    <a:pt x="11400" y="43981"/>
                  </a:lnTo>
                  <a:lnTo>
                    <a:pt x="11335" y="43960"/>
                  </a:lnTo>
                  <a:lnTo>
                    <a:pt x="11264" y="43933"/>
                  </a:lnTo>
                  <a:lnTo>
                    <a:pt x="11198" y="43898"/>
                  </a:lnTo>
                  <a:lnTo>
                    <a:pt x="11139" y="43856"/>
                  </a:lnTo>
                  <a:lnTo>
                    <a:pt x="11080" y="43808"/>
                  </a:lnTo>
                  <a:lnTo>
                    <a:pt x="11027" y="43752"/>
                  </a:lnTo>
                  <a:lnTo>
                    <a:pt x="10973" y="43682"/>
                  </a:lnTo>
                  <a:lnTo>
                    <a:pt x="10926" y="43613"/>
                  </a:lnTo>
                  <a:lnTo>
                    <a:pt x="10885" y="43536"/>
                  </a:lnTo>
                  <a:lnTo>
                    <a:pt x="10849" y="43453"/>
                  </a:lnTo>
                  <a:lnTo>
                    <a:pt x="10819" y="43356"/>
                  </a:lnTo>
                  <a:lnTo>
                    <a:pt x="10796" y="43252"/>
                  </a:lnTo>
                  <a:lnTo>
                    <a:pt x="10778" y="43140"/>
                  </a:lnTo>
                  <a:lnTo>
                    <a:pt x="10701" y="42536"/>
                  </a:lnTo>
                  <a:lnTo>
                    <a:pt x="10642" y="41931"/>
                  </a:lnTo>
                  <a:lnTo>
                    <a:pt x="10594" y="41326"/>
                  </a:lnTo>
                  <a:lnTo>
                    <a:pt x="10559" y="40729"/>
                  </a:lnTo>
                  <a:lnTo>
                    <a:pt x="10541" y="40124"/>
                  </a:lnTo>
                  <a:lnTo>
                    <a:pt x="10529" y="39526"/>
                  </a:lnTo>
                  <a:lnTo>
                    <a:pt x="10535" y="38935"/>
                  </a:lnTo>
                  <a:lnTo>
                    <a:pt x="10553" y="38345"/>
                  </a:lnTo>
                  <a:lnTo>
                    <a:pt x="10583" y="37754"/>
                  </a:lnTo>
                  <a:lnTo>
                    <a:pt x="10624" y="37163"/>
                  </a:lnTo>
                  <a:lnTo>
                    <a:pt x="10677" y="36586"/>
                  </a:lnTo>
                  <a:lnTo>
                    <a:pt x="10742" y="36002"/>
                  </a:lnTo>
                  <a:lnTo>
                    <a:pt x="10825" y="35432"/>
                  </a:lnTo>
                  <a:lnTo>
                    <a:pt x="10914" y="34863"/>
                  </a:lnTo>
                  <a:lnTo>
                    <a:pt x="11015" y="34293"/>
                  </a:lnTo>
                  <a:lnTo>
                    <a:pt x="11127" y="33737"/>
                  </a:lnTo>
                  <a:lnTo>
                    <a:pt x="11258" y="33181"/>
                  </a:lnTo>
                  <a:lnTo>
                    <a:pt x="11394" y="32625"/>
                  </a:lnTo>
                  <a:lnTo>
                    <a:pt x="11542" y="32082"/>
                  </a:lnTo>
                  <a:lnTo>
                    <a:pt x="11702" y="31540"/>
                  </a:lnTo>
                  <a:lnTo>
                    <a:pt x="11874" y="31012"/>
                  </a:lnTo>
                  <a:lnTo>
                    <a:pt x="12051" y="30484"/>
                  </a:lnTo>
                  <a:lnTo>
                    <a:pt x="12247" y="29963"/>
                  </a:lnTo>
                  <a:lnTo>
                    <a:pt x="12448" y="29448"/>
                  </a:lnTo>
                  <a:lnTo>
                    <a:pt x="12667" y="28941"/>
                  </a:lnTo>
                  <a:lnTo>
                    <a:pt x="12892" y="28441"/>
                  </a:lnTo>
                  <a:lnTo>
                    <a:pt x="13123" y="27954"/>
                  </a:lnTo>
                  <a:lnTo>
                    <a:pt x="13372" y="27468"/>
                  </a:lnTo>
                  <a:lnTo>
                    <a:pt x="13626" y="26995"/>
                  </a:lnTo>
                  <a:lnTo>
                    <a:pt x="13893" y="26522"/>
                  </a:lnTo>
                  <a:lnTo>
                    <a:pt x="14165" y="26064"/>
                  </a:lnTo>
                  <a:lnTo>
                    <a:pt x="14455" y="25619"/>
                  </a:lnTo>
                  <a:lnTo>
                    <a:pt x="14746" y="25174"/>
                  </a:lnTo>
                  <a:lnTo>
                    <a:pt x="15054" y="24743"/>
                  </a:lnTo>
                  <a:lnTo>
                    <a:pt x="15367" y="24319"/>
                  </a:lnTo>
                  <a:lnTo>
                    <a:pt x="15693" y="23909"/>
                  </a:lnTo>
                  <a:lnTo>
                    <a:pt x="16025" y="23506"/>
                  </a:lnTo>
                  <a:lnTo>
                    <a:pt x="16368" y="23117"/>
                  </a:lnTo>
                  <a:lnTo>
                    <a:pt x="16718" y="22734"/>
                  </a:lnTo>
                  <a:lnTo>
                    <a:pt x="17079" y="22366"/>
                  </a:lnTo>
                  <a:lnTo>
                    <a:pt x="17446" y="22005"/>
                  </a:lnTo>
                  <a:lnTo>
                    <a:pt x="17819" y="21657"/>
                  </a:lnTo>
                  <a:lnTo>
                    <a:pt x="18210" y="21323"/>
                  </a:lnTo>
                  <a:lnTo>
                    <a:pt x="18601" y="20997"/>
                  </a:lnTo>
                  <a:lnTo>
                    <a:pt x="19003" y="20684"/>
                  </a:lnTo>
                  <a:lnTo>
                    <a:pt x="19418" y="20385"/>
                  </a:lnTo>
                  <a:lnTo>
                    <a:pt x="19832" y="20100"/>
                  </a:lnTo>
                  <a:lnTo>
                    <a:pt x="20259" y="19822"/>
                  </a:lnTo>
                  <a:lnTo>
                    <a:pt x="20697" y="19558"/>
                  </a:lnTo>
                  <a:lnTo>
                    <a:pt x="21135" y="19315"/>
                  </a:lnTo>
                  <a:lnTo>
                    <a:pt x="21585" y="19079"/>
                  </a:lnTo>
                  <a:lnTo>
                    <a:pt x="22047" y="18856"/>
                  </a:lnTo>
                  <a:lnTo>
                    <a:pt x="22509" y="18648"/>
                  </a:lnTo>
                  <a:lnTo>
                    <a:pt x="22983" y="18460"/>
                  </a:lnTo>
                  <a:lnTo>
                    <a:pt x="23462" y="18279"/>
                  </a:lnTo>
                  <a:lnTo>
                    <a:pt x="23699" y="18196"/>
                  </a:lnTo>
                  <a:lnTo>
                    <a:pt x="23948" y="18119"/>
                  </a:lnTo>
                  <a:lnTo>
                    <a:pt x="24191" y="18043"/>
                  </a:lnTo>
                  <a:lnTo>
                    <a:pt x="24440" y="17973"/>
                  </a:lnTo>
                  <a:lnTo>
                    <a:pt x="24688" y="17904"/>
                  </a:lnTo>
                  <a:lnTo>
                    <a:pt x="24937" y="17841"/>
                  </a:lnTo>
                  <a:lnTo>
                    <a:pt x="25192" y="17779"/>
                  </a:lnTo>
                  <a:lnTo>
                    <a:pt x="25446" y="17723"/>
                  </a:lnTo>
                  <a:lnTo>
                    <a:pt x="25701" y="17668"/>
                  </a:lnTo>
                  <a:lnTo>
                    <a:pt x="25956" y="17619"/>
                  </a:lnTo>
                  <a:lnTo>
                    <a:pt x="26216" y="17577"/>
                  </a:lnTo>
                  <a:lnTo>
                    <a:pt x="26477" y="17536"/>
                  </a:lnTo>
                  <a:lnTo>
                    <a:pt x="26737" y="17501"/>
                  </a:lnTo>
                  <a:lnTo>
                    <a:pt x="27004" y="17466"/>
                  </a:lnTo>
                  <a:lnTo>
                    <a:pt x="27264" y="17438"/>
                  </a:lnTo>
                  <a:lnTo>
                    <a:pt x="27531" y="17417"/>
                  </a:lnTo>
                  <a:lnTo>
                    <a:pt x="27803" y="17397"/>
                  </a:lnTo>
                  <a:lnTo>
                    <a:pt x="28070" y="17383"/>
                  </a:lnTo>
                  <a:lnTo>
                    <a:pt x="28348" y="17369"/>
                  </a:lnTo>
                  <a:lnTo>
                    <a:pt x="28620" y="17362"/>
                  </a:lnTo>
                  <a:close/>
                  <a:moveTo>
                    <a:pt x="60563" y="0"/>
                  </a:moveTo>
                  <a:lnTo>
                    <a:pt x="59656" y="111"/>
                  </a:lnTo>
                  <a:lnTo>
                    <a:pt x="58750" y="216"/>
                  </a:lnTo>
                  <a:lnTo>
                    <a:pt x="57844" y="306"/>
                  </a:lnTo>
                  <a:lnTo>
                    <a:pt x="56932" y="382"/>
                  </a:lnTo>
                  <a:lnTo>
                    <a:pt x="56026" y="452"/>
                  </a:lnTo>
                  <a:lnTo>
                    <a:pt x="55109" y="514"/>
                  </a:lnTo>
                  <a:lnTo>
                    <a:pt x="54197" y="570"/>
                  </a:lnTo>
                  <a:lnTo>
                    <a:pt x="53279" y="612"/>
                  </a:lnTo>
                  <a:lnTo>
                    <a:pt x="52367" y="653"/>
                  </a:lnTo>
                  <a:lnTo>
                    <a:pt x="51449" y="681"/>
                  </a:lnTo>
                  <a:lnTo>
                    <a:pt x="50525" y="702"/>
                  </a:lnTo>
                  <a:lnTo>
                    <a:pt x="49607" y="723"/>
                  </a:lnTo>
                  <a:lnTo>
                    <a:pt x="48689" y="730"/>
                  </a:lnTo>
                  <a:lnTo>
                    <a:pt x="47766" y="737"/>
                  </a:lnTo>
                  <a:lnTo>
                    <a:pt x="45924" y="737"/>
                  </a:lnTo>
                  <a:lnTo>
                    <a:pt x="44082" y="723"/>
                  </a:lnTo>
                  <a:lnTo>
                    <a:pt x="42240" y="695"/>
                  </a:lnTo>
                  <a:lnTo>
                    <a:pt x="38557" y="633"/>
                  </a:lnTo>
                  <a:lnTo>
                    <a:pt x="36721" y="605"/>
                  </a:lnTo>
                  <a:lnTo>
                    <a:pt x="34892" y="584"/>
                  </a:lnTo>
                  <a:lnTo>
                    <a:pt x="33068" y="570"/>
                  </a:lnTo>
                  <a:lnTo>
                    <a:pt x="31244" y="570"/>
                  </a:lnTo>
                  <a:lnTo>
                    <a:pt x="23770" y="619"/>
                  </a:lnTo>
                  <a:lnTo>
                    <a:pt x="16297" y="674"/>
                  </a:lnTo>
                  <a:lnTo>
                    <a:pt x="8824" y="716"/>
                  </a:lnTo>
                  <a:lnTo>
                    <a:pt x="5087" y="730"/>
                  </a:lnTo>
                  <a:lnTo>
                    <a:pt x="1350" y="737"/>
                  </a:lnTo>
                  <a:lnTo>
                    <a:pt x="1256" y="730"/>
                  </a:lnTo>
                  <a:lnTo>
                    <a:pt x="1161" y="716"/>
                  </a:lnTo>
                  <a:lnTo>
                    <a:pt x="1072" y="695"/>
                  </a:lnTo>
                  <a:lnTo>
                    <a:pt x="989" y="660"/>
                  </a:lnTo>
                  <a:lnTo>
                    <a:pt x="912" y="626"/>
                  </a:lnTo>
                  <a:lnTo>
                    <a:pt x="835" y="577"/>
                  </a:lnTo>
                  <a:lnTo>
                    <a:pt x="764" y="521"/>
                  </a:lnTo>
                  <a:lnTo>
                    <a:pt x="699" y="466"/>
                  </a:lnTo>
                  <a:lnTo>
                    <a:pt x="646" y="1487"/>
                  </a:lnTo>
                  <a:lnTo>
                    <a:pt x="604" y="2509"/>
                  </a:lnTo>
                  <a:lnTo>
                    <a:pt x="563" y="3531"/>
                  </a:lnTo>
                  <a:lnTo>
                    <a:pt x="533" y="4553"/>
                  </a:lnTo>
                  <a:lnTo>
                    <a:pt x="504" y="5581"/>
                  </a:lnTo>
                  <a:lnTo>
                    <a:pt x="480" y="6603"/>
                  </a:lnTo>
                  <a:lnTo>
                    <a:pt x="468" y="7625"/>
                  </a:lnTo>
                  <a:lnTo>
                    <a:pt x="450" y="8653"/>
                  </a:lnTo>
                  <a:lnTo>
                    <a:pt x="444" y="9675"/>
                  </a:lnTo>
                  <a:lnTo>
                    <a:pt x="444" y="10697"/>
                  </a:lnTo>
                  <a:lnTo>
                    <a:pt x="444" y="11725"/>
                  </a:lnTo>
                  <a:lnTo>
                    <a:pt x="450" y="12754"/>
                  </a:lnTo>
                  <a:lnTo>
                    <a:pt x="468" y="14804"/>
                  </a:lnTo>
                  <a:lnTo>
                    <a:pt x="504" y="16854"/>
                  </a:lnTo>
                  <a:lnTo>
                    <a:pt x="545" y="18905"/>
                  </a:lnTo>
                  <a:lnTo>
                    <a:pt x="592" y="20962"/>
                  </a:lnTo>
                  <a:lnTo>
                    <a:pt x="652" y="23019"/>
                  </a:lnTo>
                  <a:lnTo>
                    <a:pt x="717" y="25070"/>
                  </a:lnTo>
                  <a:lnTo>
                    <a:pt x="847" y="29184"/>
                  </a:lnTo>
                  <a:lnTo>
                    <a:pt x="912" y="31235"/>
                  </a:lnTo>
                  <a:lnTo>
                    <a:pt x="977" y="33292"/>
                  </a:lnTo>
                  <a:lnTo>
                    <a:pt x="1031" y="35349"/>
                  </a:lnTo>
                  <a:lnTo>
                    <a:pt x="1084" y="37399"/>
                  </a:lnTo>
                  <a:lnTo>
                    <a:pt x="1125" y="39457"/>
                  </a:lnTo>
                  <a:lnTo>
                    <a:pt x="1155" y="41507"/>
                  </a:lnTo>
                  <a:lnTo>
                    <a:pt x="1179" y="43564"/>
                  </a:lnTo>
                  <a:lnTo>
                    <a:pt x="1179" y="44586"/>
                  </a:lnTo>
                  <a:lnTo>
                    <a:pt x="1179" y="45615"/>
                  </a:lnTo>
                  <a:lnTo>
                    <a:pt x="1179" y="46636"/>
                  </a:lnTo>
                  <a:lnTo>
                    <a:pt x="1167" y="47665"/>
                  </a:lnTo>
                  <a:lnTo>
                    <a:pt x="1155" y="48687"/>
                  </a:lnTo>
                  <a:lnTo>
                    <a:pt x="1137" y="49715"/>
                  </a:lnTo>
                  <a:lnTo>
                    <a:pt x="1114" y="50737"/>
                  </a:lnTo>
                  <a:lnTo>
                    <a:pt x="1084" y="51759"/>
                  </a:lnTo>
                  <a:lnTo>
                    <a:pt x="1054" y="52787"/>
                  </a:lnTo>
                  <a:lnTo>
                    <a:pt x="1013" y="53809"/>
                  </a:lnTo>
                  <a:lnTo>
                    <a:pt x="966" y="54831"/>
                  </a:lnTo>
                  <a:lnTo>
                    <a:pt x="918" y="55852"/>
                  </a:lnTo>
                  <a:lnTo>
                    <a:pt x="859" y="56874"/>
                  </a:lnTo>
                  <a:lnTo>
                    <a:pt x="794" y="57896"/>
                  </a:lnTo>
                  <a:lnTo>
                    <a:pt x="723" y="58917"/>
                  </a:lnTo>
                  <a:lnTo>
                    <a:pt x="640" y="59939"/>
                  </a:lnTo>
                  <a:lnTo>
                    <a:pt x="557" y="60961"/>
                  </a:lnTo>
                  <a:lnTo>
                    <a:pt x="462" y="61975"/>
                  </a:lnTo>
                  <a:lnTo>
                    <a:pt x="362" y="62997"/>
                  </a:lnTo>
                  <a:lnTo>
                    <a:pt x="249" y="64019"/>
                  </a:lnTo>
                  <a:lnTo>
                    <a:pt x="131" y="65034"/>
                  </a:lnTo>
                  <a:lnTo>
                    <a:pt x="0" y="66048"/>
                  </a:lnTo>
                  <a:lnTo>
                    <a:pt x="0" y="66048"/>
                  </a:lnTo>
                  <a:lnTo>
                    <a:pt x="65" y="65986"/>
                  </a:lnTo>
                  <a:lnTo>
                    <a:pt x="142" y="65923"/>
                  </a:lnTo>
                  <a:lnTo>
                    <a:pt x="219" y="65868"/>
                  </a:lnTo>
                  <a:lnTo>
                    <a:pt x="302" y="65819"/>
                  </a:lnTo>
                  <a:lnTo>
                    <a:pt x="391" y="65777"/>
                  </a:lnTo>
                  <a:lnTo>
                    <a:pt x="492" y="65743"/>
                  </a:lnTo>
                  <a:lnTo>
                    <a:pt x="598" y="65729"/>
                  </a:lnTo>
                  <a:lnTo>
                    <a:pt x="711" y="65722"/>
                  </a:lnTo>
                  <a:lnTo>
                    <a:pt x="4525" y="65590"/>
                  </a:lnTo>
                  <a:lnTo>
                    <a:pt x="8344" y="65451"/>
                  </a:lnTo>
                  <a:lnTo>
                    <a:pt x="15989" y="65166"/>
                  </a:lnTo>
                  <a:lnTo>
                    <a:pt x="19815" y="65027"/>
                  </a:lnTo>
                  <a:lnTo>
                    <a:pt x="23634" y="64888"/>
                  </a:lnTo>
                  <a:lnTo>
                    <a:pt x="27460" y="64756"/>
                  </a:lnTo>
                  <a:lnTo>
                    <a:pt x="31285" y="64630"/>
                  </a:lnTo>
                  <a:lnTo>
                    <a:pt x="35111" y="64519"/>
                  </a:lnTo>
                  <a:lnTo>
                    <a:pt x="38936" y="64422"/>
                  </a:lnTo>
                  <a:lnTo>
                    <a:pt x="40849" y="64380"/>
                  </a:lnTo>
                  <a:lnTo>
                    <a:pt x="42762" y="64339"/>
                  </a:lnTo>
                  <a:lnTo>
                    <a:pt x="44674" y="64311"/>
                  </a:lnTo>
                  <a:lnTo>
                    <a:pt x="46587" y="64283"/>
                  </a:lnTo>
                  <a:lnTo>
                    <a:pt x="48500" y="64262"/>
                  </a:lnTo>
                  <a:lnTo>
                    <a:pt x="50413" y="64248"/>
                  </a:lnTo>
                  <a:lnTo>
                    <a:pt x="52319" y="64234"/>
                  </a:lnTo>
                  <a:lnTo>
                    <a:pt x="54232" y="64234"/>
                  </a:lnTo>
                  <a:lnTo>
                    <a:pt x="56145" y="64241"/>
                  </a:lnTo>
                  <a:lnTo>
                    <a:pt x="58058" y="64255"/>
                  </a:lnTo>
                  <a:lnTo>
                    <a:pt x="59964" y="64269"/>
                  </a:lnTo>
                  <a:lnTo>
                    <a:pt x="61877" y="64304"/>
                  </a:lnTo>
                  <a:lnTo>
                    <a:pt x="61871" y="62288"/>
                  </a:lnTo>
                  <a:lnTo>
                    <a:pt x="61865" y="60280"/>
                  </a:lnTo>
                  <a:lnTo>
                    <a:pt x="61848" y="58264"/>
                  </a:lnTo>
                  <a:lnTo>
                    <a:pt x="61830" y="56255"/>
                  </a:lnTo>
                  <a:lnTo>
                    <a:pt x="61800" y="54247"/>
                  </a:lnTo>
                  <a:lnTo>
                    <a:pt x="61765" y="52231"/>
                  </a:lnTo>
                  <a:lnTo>
                    <a:pt x="61723" y="50223"/>
                  </a:lnTo>
                  <a:lnTo>
                    <a:pt x="61682" y="48214"/>
                  </a:lnTo>
                  <a:lnTo>
                    <a:pt x="61634" y="46198"/>
                  </a:lnTo>
                  <a:lnTo>
                    <a:pt x="61581" y="44190"/>
                  </a:lnTo>
                  <a:lnTo>
                    <a:pt x="61469" y="40173"/>
                  </a:lnTo>
                  <a:lnTo>
                    <a:pt x="61350" y="36148"/>
                  </a:lnTo>
                  <a:lnTo>
                    <a:pt x="61226" y="32131"/>
                  </a:lnTo>
                  <a:lnTo>
                    <a:pt x="61095" y="28114"/>
                  </a:lnTo>
                  <a:lnTo>
                    <a:pt x="60977" y="24097"/>
                  </a:lnTo>
                  <a:lnTo>
                    <a:pt x="60865" y="20079"/>
                  </a:lnTo>
                  <a:lnTo>
                    <a:pt x="60811" y="18071"/>
                  </a:lnTo>
                  <a:lnTo>
                    <a:pt x="60764" y="16062"/>
                  </a:lnTo>
                  <a:lnTo>
                    <a:pt x="60716" y="14054"/>
                  </a:lnTo>
                  <a:lnTo>
                    <a:pt x="60675" y="12045"/>
                  </a:lnTo>
                  <a:lnTo>
                    <a:pt x="60645" y="10036"/>
                  </a:lnTo>
                  <a:lnTo>
                    <a:pt x="60616" y="8028"/>
                  </a:lnTo>
                  <a:lnTo>
                    <a:pt x="60592" y="6019"/>
                  </a:lnTo>
                  <a:lnTo>
                    <a:pt x="60574" y="4010"/>
                  </a:lnTo>
                  <a:lnTo>
                    <a:pt x="60563" y="2002"/>
                  </a:lnTo>
                  <a:lnTo>
                    <a:pt x="60563"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4" name="Google Shape;1094;p41"/>
            <p:cNvSpPr/>
            <p:nvPr/>
          </p:nvSpPr>
          <p:spPr>
            <a:xfrm>
              <a:off x="3048450" y="-4501600"/>
              <a:ext cx="208775" cy="261875"/>
            </a:xfrm>
            <a:custGeom>
              <a:avLst/>
              <a:gdLst/>
              <a:ahLst/>
              <a:cxnLst/>
              <a:rect l="l" t="t" r="r" b="b"/>
              <a:pathLst>
                <a:path w="8351" h="10475" extrusionOk="0">
                  <a:moveTo>
                    <a:pt x="4365" y="0"/>
                  </a:moveTo>
                  <a:lnTo>
                    <a:pt x="4270" y="84"/>
                  </a:lnTo>
                  <a:lnTo>
                    <a:pt x="4175" y="160"/>
                  </a:lnTo>
                  <a:lnTo>
                    <a:pt x="4080" y="243"/>
                  </a:lnTo>
                  <a:lnTo>
                    <a:pt x="3980" y="313"/>
                  </a:lnTo>
                  <a:lnTo>
                    <a:pt x="3778" y="459"/>
                  </a:lnTo>
                  <a:lnTo>
                    <a:pt x="3565" y="591"/>
                  </a:lnTo>
                  <a:lnTo>
                    <a:pt x="3352" y="716"/>
                  </a:lnTo>
                  <a:lnTo>
                    <a:pt x="3127" y="841"/>
                  </a:lnTo>
                  <a:lnTo>
                    <a:pt x="2677" y="1084"/>
                  </a:lnTo>
                  <a:lnTo>
                    <a:pt x="2458" y="1209"/>
                  </a:lnTo>
                  <a:lnTo>
                    <a:pt x="2233" y="1342"/>
                  </a:lnTo>
                  <a:lnTo>
                    <a:pt x="2014" y="1487"/>
                  </a:lnTo>
                  <a:lnTo>
                    <a:pt x="1800" y="1633"/>
                  </a:lnTo>
                  <a:lnTo>
                    <a:pt x="1700" y="1717"/>
                  </a:lnTo>
                  <a:lnTo>
                    <a:pt x="1599" y="1800"/>
                  </a:lnTo>
                  <a:lnTo>
                    <a:pt x="1498" y="1891"/>
                  </a:lnTo>
                  <a:lnTo>
                    <a:pt x="1404" y="1981"/>
                  </a:lnTo>
                  <a:lnTo>
                    <a:pt x="1309" y="2078"/>
                  </a:lnTo>
                  <a:lnTo>
                    <a:pt x="1220" y="2176"/>
                  </a:lnTo>
                  <a:lnTo>
                    <a:pt x="1131" y="2287"/>
                  </a:lnTo>
                  <a:lnTo>
                    <a:pt x="1043" y="2398"/>
                  </a:lnTo>
                  <a:lnTo>
                    <a:pt x="900" y="2600"/>
                  </a:lnTo>
                  <a:lnTo>
                    <a:pt x="770" y="2815"/>
                  </a:lnTo>
                  <a:lnTo>
                    <a:pt x="652" y="3037"/>
                  </a:lnTo>
                  <a:lnTo>
                    <a:pt x="539" y="3274"/>
                  </a:lnTo>
                  <a:lnTo>
                    <a:pt x="438" y="3510"/>
                  </a:lnTo>
                  <a:lnTo>
                    <a:pt x="344" y="3753"/>
                  </a:lnTo>
                  <a:lnTo>
                    <a:pt x="267" y="4003"/>
                  </a:lnTo>
                  <a:lnTo>
                    <a:pt x="196" y="4261"/>
                  </a:lnTo>
                  <a:lnTo>
                    <a:pt x="136" y="4525"/>
                  </a:lnTo>
                  <a:lnTo>
                    <a:pt x="89" y="4789"/>
                  </a:lnTo>
                  <a:lnTo>
                    <a:pt x="54" y="5053"/>
                  </a:lnTo>
                  <a:lnTo>
                    <a:pt x="24" y="5324"/>
                  </a:lnTo>
                  <a:lnTo>
                    <a:pt x="6" y="5595"/>
                  </a:lnTo>
                  <a:lnTo>
                    <a:pt x="0" y="5866"/>
                  </a:lnTo>
                  <a:lnTo>
                    <a:pt x="6" y="6137"/>
                  </a:lnTo>
                  <a:lnTo>
                    <a:pt x="24" y="6401"/>
                  </a:lnTo>
                  <a:lnTo>
                    <a:pt x="54" y="6672"/>
                  </a:lnTo>
                  <a:lnTo>
                    <a:pt x="95" y="6936"/>
                  </a:lnTo>
                  <a:lnTo>
                    <a:pt x="142" y="7194"/>
                  </a:lnTo>
                  <a:lnTo>
                    <a:pt x="202" y="7451"/>
                  </a:lnTo>
                  <a:lnTo>
                    <a:pt x="279" y="7701"/>
                  </a:lnTo>
                  <a:lnTo>
                    <a:pt x="362" y="7951"/>
                  </a:lnTo>
                  <a:lnTo>
                    <a:pt x="456" y="8188"/>
                  </a:lnTo>
                  <a:lnTo>
                    <a:pt x="563" y="8417"/>
                  </a:lnTo>
                  <a:lnTo>
                    <a:pt x="681" y="8646"/>
                  </a:lnTo>
                  <a:lnTo>
                    <a:pt x="812" y="8855"/>
                  </a:lnTo>
                  <a:lnTo>
                    <a:pt x="883" y="8959"/>
                  </a:lnTo>
                  <a:lnTo>
                    <a:pt x="954" y="9063"/>
                  </a:lnTo>
                  <a:lnTo>
                    <a:pt x="1031" y="9161"/>
                  </a:lnTo>
                  <a:lnTo>
                    <a:pt x="1108" y="9258"/>
                  </a:lnTo>
                  <a:lnTo>
                    <a:pt x="1191" y="9348"/>
                  </a:lnTo>
                  <a:lnTo>
                    <a:pt x="1273" y="9439"/>
                  </a:lnTo>
                  <a:lnTo>
                    <a:pt x="1362" y="9529"/>
                  </a:lnTo>
                  <a:lnTo>
                    <a:pt x="1451" y="9612"/>
                  </a:lnTo>
                  <a:lnTo>
                    <a:pt x="1546" y="9689"/>
                  </a:lnTo>
                  <a:lnTo>
                    <a:pt x="1641" y="9765"/>
                  </a:lnTo>
                  <a:lnTo>
                    <a:pt x="1741" y="9842"/>
                  </a:lnTo>
                  <a:lnTo>
                    <a:pt x="1842" y="9911"/>
                  </a:lnTo>
                  <a:lnTo>
                    <a:pt x="1949" y="9981"/>
                  </a:lnTo>
                  <a:lnTo>
                    <a:pt x="2049" y="10043"/>
                  </a:lnTo>
                  <a:lnTo>
                    <a:pt x="2156" y="10099"/>
                  </a:lnTo>
                  <a:lnTo>
                    <a:pt x="2268" y="10147"/>
                  </a:lnTo>
                  <a:lnTo>
                    <a:pt x="2375" y="10196"/>
                  </a:lnTo>
                  <a:lnTo>
                    <a:pt x="2487" y="10245"/>
                  </a:lnTo>
                  <a:lnTo>
                    <a:pt x="2600" y="10286"/>
                  </a:lnTo>
                  <a:lnTo>
                    <a:pt x="2712" y="10321"/>
                  </a:lnTo>
                  <a:lnTo>
                    <a:pt x="2943" y="10384"/>
                  </a:lnTo>
                  <a:lnTo>
                    <a:pt x="3174" y="10432"/>
                  </a:lnTo>
                  <a:lnTo>
                    <a:pt x="3411" y="10460"/>
                  </a:lnTo>
                  <a:lnTo>
                    <a:pt x="3654" y="10474"/>
                  </a:lnTo>
                  <a:lnTo>
                    <a:pt x="3891" y="10474"/>
                  </a:lnTo>
                  <a:lnTo>
                    <a:pt x="4128" y="10460"/>
                  </a:lnTo>
                  <a:lnTo>
                    <a:pt x="4371" y="10432"/>
                  </a:lnTo>
                  <a:lnTo>
                    <a:pt x="4607" y="10391"/>
                  </a:lnTo>
                  <a:lnTo>
                    <a:pt x="4850" y="10335"/>
                  </a:lnTo>
                  <a:lnTo>
                    <a:pt x="5081" y="10266"/>
                  </a:lnTo>
                  <a:lnTo>
                    <a:pt x="5318" y="10182"/>
                  </a:lnTo>
                  <a:lnTo>
                    <a:pt x="5543" y="10092"/>
                  </a:lnTo>
                  <a:lnTo>
                    <a:pt x="5768" y="9981"/>
                  </a:lnTo>
                  <a:lnTo>
                    <a:pt x="5987" y="9863"/>
                  </a:lnTo>
                  <a:lnTo>
                    <a:pt x="6206" y="9730"/>
                  </a:lnTo>
                  <a:lnTo>
                    <a:pt x="6414" y="9585"/>
                  </a:lnTo>
                  <a:lnTo>
                    <a:pt x="6615" y="9432"/>
                  </a:lnTo>
                  <a:lnTo>
                    <a:pt x="6804" y="9258"/>
                  </a:lnTo>
                  <a:lnTo>
                    <a:pt x="6994" y="9084"/>
                  </a:lnTo>
                  <a:lnTo>
                    <a:pt x="7166" y="8896"/>
                  </a:lnTo>
                  <a:lnTo>
                    <a:pt x="7337" y="8695"/>
                  </a:lnTo>
                  <a:lnTo>
                    <a:pt x="7491" y="8486"/>
                  </a:lnTo>
                  <a:lnTo>
                    <a:pt x="7562" y="8375"/>
                  </a:lnTo>
                  <a:lnTo>
                    <a:pt x="7633" y="8264"/>
                  </a:lnTo>
                  <a:lnTo>
                    <a:pt x="7705" y="8153"/>
                  </a:lnTo>
                  <a:lnTo>
                    <a:pt x="7770" y="8035"/>
                  </a:lnTo>
                  <a:lnTo>
                    <a:pt x="7829" y="7916"/>
                  </a:lnTo>
                  <a:lnTo>
                    <a:pt x="7888" y="7798"/>
                  </a:lnTo>
                  <a:lnTo>
                    <a:pt x="7941" y="7673"/>
                  </a:lnTo>
                  <a:lnTo>
                    <a:pt x="7995" y="7548"/>
                  </a:lnTo>
                  <a:lnTo>
                    <a:pt x="8042" y="7423"/>
                  </a:lnTo>
                  <a:lnTo>
                    <a:pt x="8089" y="7298"/>
                  </a:lnTo>
                  <a:lnTo>
                    <a:pt x="8131" y="7166"/>
                  </a:lnTo>
                  <a:lnTo>
                    <a:pt x="8166" y="7027"/>
                  </a:lnTo>
                  <a:lnTo>
                    <a:pt x="8202" y="6881"/>
                  </a:lnTo>
                  <a:lnTo>
                    <a:pt x="8237" y="6735"/>
                  </a:lnTo>
                  <a:lnTo>
                    <a:pt x="8267" y="6582"/>
                  </a:lnTo>
                  <a:lnTo>
                    <a:pt x="8291" y="6436"/>
                  </a:lnTo>
                  <a:lnTo>
                    <a:pt x="8309" y="6290"/>
                  </a:lnTo>
                  <a:lnTo>
                    <a:pt x="8326" y="6144"/>
                  </a:lnTo>
                  <a:lnTo>
                    <a:pt x="8338" y="5998"/>
                  </a:lnTo>
                  <a:lnTo>
                    <a:pt x="8344" y="5852"/>
                  </a:lnTo>
                  <a:lnTo>
                    <a:pt x="8350" y="5706"/>
                  </a:lnTo>
                  <a:lnTo>
                    <a:pt x="8350" y="5560"/>
                  </a:lnTo>
                  <a:lnTo>
                    <a:pt x="8344" y="5414"/>
                  </a:lnTo>
                  <a:lnTo>
                    <a:pt x="8338" y="5275"/>
                  </a:lnTo>
                  <a:lnTo>
                    <a:pt x="8326" y="5129"/>
                  </a:lnTo>
                  <a:lnTo>
                    <a:pt x="8314" y="4990"/>
                  </a:lnTo>
                  <a:lnTo>
                    <a:pt x="8297" y="4851"/>
                  </a:lnTo>
                  <a:lnTo>
                    <a:pt x="8273" y="4712"/>
                  </a:lnTo>
                  <a:lnTo>
                    <a:pt x="8220" y="4434"/>
                  </a:lnTo>
                  <a:lnTo>
                    <a:pt x="8155" y="4163"/>
                  </a:lnTo>
                  <a:lnTo>
                    <a:pt x="8078" y="3899"/>
                  </a:lnTo>
                  <a:lnTo>
                    <a:pt x="7983" y="3635"/>
                  </a:lnTo>
                  <a:lnTo>
                    <a:pt x="7882" y="3378"/>
                  </a:lnTo>
                  <a:lnTo>
                    <a:pt x="7770" y="3128"/>
                  </a:lnTo>
                  <a:lnTo>
                    <a:pt x="7645" y="2884"/>
                  </a:lnTo>
                  <a:lnTo>
                    <a:pt x="7509" y="2648"/>
                  </a:lnTo>
                  <a:lnTo>
                    <a:pt x="7367" y="2419"/>
                  </a:lnTo>
                  <a:lnTo>
                    <a:pt x="7213" y="2196"/>
                  </a:lnTo>
                  <a:lnTo>
                    <a:pt x="7047" y="1974"/>
                  </a:lnTo>
                  <a:lnTo>
                    <a:pt x="6875" y="1765"/>
                  </a:lnTo>
                  <a:lnTo>
                    <a:pt x="6698" y="1564"/>
                  </a:lnTo>
                  <a:lnTo>
                    <a:pt x="6514" y="1376"/>
                  </a:lnTo>
                  <a:lnTo>
                    <a:pt x="6319" y="1189"/>
                  </a:lnTo>
                  <a:lnTo>
                    <a:pt x="6123" y="1015"/>
                  </a:lnTo>
                  <a:lnTo>
                    <a:pt x="5916" y="855"/>
                  </a:lnTo>
                  <a:lnTo>
                    <a:pt x="5709" y="702"/>
                  </a:lnTo>
                  <a:lnTo>
                    <a:pt x="5490" y="556"/>
                  </a:lnTo>
                  <a:lnTo>
                    <a:pt x="5271" y="417"/>
                  </a:lnTo>
                  <a:lnTo>
                    <a:pt x="5052" y="299"/>
                  </a:lnTo>
                  <a:lnTo>
                    <a:pt x="4821" y="188"/>
                  </a:lnTo>
                  <a:lnTo>
                    <a:pt x="4596" y="84"/>
                  </a:lnTo>
                  <a:lnTo>
                    <a:pt x="43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5" name="Google Shape;1095;p41"/>
            <p:cNvSpPr/>
            <p:nvPr/>
          </p:nvSpPr>
          <p:spPr>
            <a:xfrm>
              <a:off x="3155925" y="-419900"/>
              <a:ext cx="191300" cy="187850"/>
            </a:xfrm>
            <a:custGeom>
              <a:avLst/>
              <a:gdLst/>
              <a:ahLst/>
              <a:cxnLst/>
              <a:rect l="l" t="t" r="r" b="b"/>
              <a:pathLst>
                <a:path w="7652" h="7514" extrusionOk="0">
                  <a:moveTo>
                    <a:pt x="6917" y="0"/>
                  </a:moveTo>
                  <a:lnTo>
                    <a:pt x="6911" y="77"/>
                  </a:lnTo>
                  <a:lnTo>
                    <a:pt x="6899" y="153"/>
                  </a:lnTo>
                  <a:lnTo>
                    <a:pt x="6870" y="230"/>
                  </a:lnTo>
                  <a:lnTo>
                    <a:pt x="6840" y="292"/>
                  </a:lnTo>
                  <a:lnTo>
                    <a:pt x="6793" y="355"/>
                  </a:lnTo>
                  <a:lnTo>
                    <a:pt x="6740" y="404"/>
                  </a:lnTo>
                  <a:lnTo>
                    <a:pt x="6704" y="424"/>
                  </a:lnTo>
                  <a:lnTo>
                    <a:pt x="6668" y="445"/>
                  </a:lnTo>
                  <a:lnTo>
                    <a:pt x="6633" y="459"/>
                  </a:lnTo>
                  <a:lnTo>
                    <a:pt x="6597" y="466"/>
                  </a:lnTo>
                  <a:lnTo>
                    <a:pt x="6236" y="529"/>
                  </a:lnTo>
                  <a:lnTo>
                    <a:pt x="5881" y="577"/>
                  </a:lnTo>
                  <a:lnTo>
                    <a:pt x="5520" y="619"/>
                  </a:lnTo>
                  <a:lnTo>
                    <a:pt x="5158" y="661"/>
                  </a:lnTo>
                  <a:lnTo>
                    <a:pt x="4797" y="688"/>
                  </a:lnTo>
                  <a:lnTo>
                    <a:pt x="4436" y="702"/>
                  </a:lnTo>
                  <a:lnTo>
                    <a:pt x="4075" y="716"/>
                  </a:lnTo>
                  <a:lnTo>
                    <a:pt x="3708" y="723"/>
                  </a:lnTo>
                  <a:lnTo>
                    <a:pt x="3346" y="716"/>
                  </a:lnTo>
                  <a:lnTo>
                    <a:pt x="2985" y="702"/>
                  </a:lnTo>
                  <a:lnTo>
                    <a:pt x="2624" y="675"/>
                  </a:lnTo>
                  <a:lnTo>
                    <a:pt x="2263" y="640"/>
                  </a:lnTo>
                  <a:lnTo>
                    <a:pt x="1907" y="598"/>
                  </a:lnTo>
                  <a:lnTo>
                    <a:pt x="1546" y="543"/>
                  </a:lnTo>
                  <a:lnTo>
                    <a:pt x="1191" y="480"/>
                  </a:lnTo>
                  <a:lnTo>
                    <a:pt x="835" y="404"/>
                  </a:lnTo>
                  <a:lnTo>
                    <a:pt x="717" y="1328"/>
                  </a:lnTo>
                  <a:lnTo>
                    <a:pt x="605" y="2238"/>
                  </a:lnTo>
                  <a:lnTo>
                    <a:pt x="391" y="4045"/>
                  </a:lnTo>
                  <a:lnTo>
                    <a:pt x="0" y="7514"/>
                  </a:lnTo>
                  <a:lnTo>
                    <a:pt x="451" y="7368"/>
                  </a:lnTo>
                  <a:lnTo>
                    <a:pt x="912" y="7236"/>
                  </a:lnTo>
                  <a:lnTo>
                    <a:pt x="1374" y="7117"/>
                  </a:lnTo>
                  <a:lnTo>
                    <a:pt x="1842" y="7006"/>
                  </a:lnTo>
                  <a:lnTo>
                    <a:pt x="2316" y="6923"/>
                  </a:lnTo>
                  <a:lnTo>
                    <a:pt x="2790" y="6846"/>
                  </a:lnTo>
                  <a:lnTo>
                    <a:pt x="3269" y="6784"/>
                  </a:lnTo>
                  <a:lnTo>
                    <a:pt x="3749" y="6735"/>
                  </a:lnTo>
                  <a:lnTo>
                    <a:pt x="4229" y="6700"/>
                  </a:lnTo>
                  <a:lnTo>
                    <a:pt x="4714" y="6680"/>
                  </a:lnTo>
                  <a:lnTo>
                    <a:pt x="5200" y="6673"/>
                  </a:lnTo>
                  <a:lnTo>
                    <a:pt x="5685" y="6680"/>
                  </a:lnTo>
                  <a:lnTo>
                    <a:pt x="6171" y="6700"/>
                  </a:lnTo>
                  <a:lnTo>
                    <a:pt x="6657" y="6728"/>
                  </a:lnTo>
                  <a:lnTo>
                    <a:pt x="7142" y="6777"/>
                  </a:lnTo>
                  <a:lnTo>
                    <a:pt x="7622" y="6833"/>
                  </a:lnTo>
                  <a:lnTo>
                    <a:pt x="7622" y="6833"/>
                  </a:lnTo>
                  <a:lnTo>
                    <a:pt x="7574" y="6777"/>
                  </a:lnTo>
                  <a:lnTo>
                    <a:pt x="7527" y="6714"/>
                  </a:lnTo>
                  <a:lnTo>
                    <a:pt x="7492" y="6638"/>
                  </a:lnTo>
                  <a:lnTo>
                    <a:pt x="7456" y="6561"/>
                  </a:lnTo>
                  <a:lnTo>
                    <a:pt x="7432" y="6485"/>
                  </a:lnTo>
                  <a:lnTo>
                    <a:pt x="7415" y="6395"/>
                  </a:lnTo>
                  <a:lnTo>
                    <a:pt x="7403" y="6304"/>
                  </a:lnTo>
                  <a:lnTo>
                    <a:pt x="7403" y="6200"/>
                  </a:lnTo>
                  <a:lnTo>
                    <a:pt x="7456" y="4685"/>
                  </a:lnTo>
                  <a:lnTo>
                    <a:pt x="7515" y="3149"/>
                  </a:lnTo>
                  <a:lnTo>
                    <a:pt x="7574" y="1606"/>
                  </a:lnTo>
                  <a:lnTo>
                    <a:pt x="7651" y="42"/>
                  </a:lnTo>
                  <a:lnTo>
                    <a:pt x="691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6" name="Google Shape;1096;p41"/>
            <p:cNvSpPr/>
            <p:nvPr/>
          </p:nvSpPr>
          <p:spPr>
            <a:xfrm>
              <a:off x="3181525" y="-614150"/>
              <a:ext cx="179175" cy="195325"/>
            </a:xfrm>
            <a:custGeom>
              <a:avLst/>
              <a:gdLst/>
              <a:ahLst/>
              <a:cxnLst/>
              <a:rect l="l" t="t" r="r" b="b"/>
              <a:pathLst>
                <a:path w="7167" h="7813" extrusionOk="0">
                  <a:moveTo>
                    <a:pt x="1132" y="0"/>
                  </a:moveTo>
                  <a:lnTo>
                    <a:pt x="966" y="834"/>
                  </a:lnTo>
                  <a:lnTo>
                    <a:pt x="806" y="1675"/>
                  </a:lnTo>
                  <a:lnTo>
                    <a:pt x="652" y="2516"/>
                  </a:lnTo>
                  <a:lnTo>
                    <a:pt x="510" y="3364"/>
                  </a:lnTo>
                  <a:lnTo>
                    <a:pt x="374" y="4205"/>
                  </a:lnTo>
                  <a:lnTo>
                    <a:pt x="244" y="5039"/>
                  </a:lnTo>
                  <a:lnTo>
                    <a:pt x="119" y="5880"/>
                  </a:lnTo>
                  <a:lnTo>
                    <a:pt x="1" y="6714"/>
                  </a:lnTo>
                  <a:lnTo>
                    <a:pt x="676" y="6853"/>
                  </a:lnTo>
                  <a:lnTo>
                    <a:pt x="1014" y="6916"/>
                  </a:lnTo>
                  <a:lnTo>
                    <a:pt x="1351" y="6971"/>
                  </a:lnTo>
                  <a:lnTo>
                    <a:pt x="1689" y="7027"/>
                  </a:lnTo>
                  <a:lnTo>
                    <a:pt x="2026" y="7075"/>
                  </a:lnTo>
                  <a:lnTo>
                    <a:pt x="2358" y="7117"/>
                  </a:lnTo>
                  <a:lnTo>
                    <a:pt x="2701" y="7152"/>
                  </a:lnTo>
                  <a:lnTo>
                    <a:pt x="3039" y="7180"/>
                  </a:lnTo>
                  <a:lnTo>
                    <a:pt x="3376" y="7207"/>
                  </a:lnTo>
                  <a:lnTo>
                    <a:pt x="3720" y="7221"/>
                  </a:lnTo>
                  <a:lnTo>
                    <a:pt x="4057" y="7235"/>
                  </a:lnTo>
                  <a:lnTo>
                    <a:pt x="4401" y="7235"/>
                  </a:lnTo>
                  <a:lnTo>
                    <a:pt x="4744" y="7228"/>
                  </a:lnTo>
                  <a:lnTo>
                    <a:pt x="5094" y="7214"/>
                  </a:lnTo>
                  <a:lnTo>
                    <a:pt x="5443" y="7194"/>
                  </a:lnTo>
                  <a:lnTo>
                    <a:pt x="5496" y="7194"/>
                  </a:lnTo>
                  <a:lnTo>
                    <a:pt x="5544" y="7207"/>
                  </a:lnTo>
                  <a:lnTo>
                    <a:pt x="5591" y="7221"/>
                  </a:lnTo>
                  <a:lnTo>
                    <a:pt x="5633" y="7242"/>
                  </a:lnTo>
                  <a:lnTo>
                    <a:pt x="5674" y="7263"/>
                  </a:lnTo>
                  <a:lnTo>
                    <a:pt x="5710" y="7298"/>
                  </a:lnTo>
                  <a:lnTo>
                    <a:pt x="5745" y="7333"/>
                  </a:lnTo>
                  <a:lnTo>
                    <a:pt x="5775" y="7367"/>
                  </a:lnTo>
                  <a:lnTo>
                    <a:pt x="5798" y="7409"/>
                  </a:lnTo>
                  <a:lnTo>
                    <a:pt x="5822" y="7458"/>
                  </a:lnTo>
                  <a:lnTo>
                    <a:pt x="5846" y="7506"/>
                  </a:lnTo>
                  <a:lnTo>
                    <a:pt x="5864" y="7555"/>
                  </a:lnTo>
                  <a:lnTo>
                    <a:pt x="5875" y="7611"/>
                  </a:lnTo>
                  <a:lnTo>
                    <a:pt x="5887" y="7659"/>
                  </a:lnTo>
                  <a:lnTo>
                    <a:pt x="5893" y="7715"/>
                  </a:lnTo>
                  <a:lnTo>
                    <a:pt x="5893" y="7770"/>
                  </a:lnTo>
                  <a:lnTo>
                    <a:pt x="6627" y="7812"/>
                  </a:lnTo>
                  <a:lnTo>
                    <a:pt x="6669" y="6950"/>
                  </a:lnTo>
                  <a:lnTo>
                    <a:pt x="6722" y="6088"/>
                  </a:lnTo>
                  <a:lnTo>
                    <a:pt x="6781" y="5227"/>
                  </a:lnTo>
                  <a:lnTo>
                    <a:pt x="6841" y="4365"/>
                  </a:lnTo>
                  <a:lnTo>
                    <a:pt x="6912" y="3503"/>
                  </a:lnTo>
                  <a:lnTo>
                    <a:pt x="6989" y="2641"/>
                  </a:lnTo>
                  <a:lnTo>
                    <a:pt x="7072" y="1786"/>
                  </a:lnTo>
                  <a:lnTo>
                    <a:pt x="7166" y="931"/>
                  </a:lnTo>
                  <a:lnTo>
                    <a:pt x="6977" y="980"/>
                  </a:lnTo>
                  <a:lnTo>
                    <a:pt x="6787" y="1029"/>
                  </a:lnTo>
                  <a:lnTo>
                    <a:pt x="6598" y="1063"/>
                  </a:lnTo>
                  <a:lnTo>
                    <a:pt x="6402" y="1098"/>
                  </a:lnTo>
                  <a:lnTo>
                    <a:pt x="6213" y="1126"/>
                  </a:lnTo>
                  <a:lnTo>
                    <a:pt x="6018" y="1154"/>
                  </a:lnTo>
                  <a:lnTo>
                    <a:pt x="5828" y="1168"/>
                  </a:lnTo>
                  <a:lnTo>
                    <a:pt x="5633" y="1182"/>
                  </a:lnTo>
                  <a:lnTo>
                    <a:pt x="5437" y="1189"/>
                  </a:lnTo>
                  <a:lnTo>
                    <a:pt x="5248" y="1195"/>
                  </a:lnTo>
                  <a:lnTo>
                    <a:pt x="5052" y="1195"/>
                  </a:lnTo>
                  <a:lnTo>
                    <a:pt x="4857" y="1182"/>
                  </a:lnTo>
                  <a:lnTo>
                    <a:pt x="4661" y="1175"/>
                  </a:lnTo>
                  <a:lnTo>
                    <a:pt x="4472" y="1154"/>
                  </a:lnTo>
                  <a:lnTo>
                    <a:pt x="4277" y="1133"/>
                  </a:lnTo>
                  <a:lnTo>
                    <a:pt x="4081" y="1105"/>
                  </a:lnTo>
                  <a:lnTo>
                    <a:pt x="3892" y="1070"/>
                  </a:lnTo>
                  <a:lnTo>
                    <a:pt x="3696" y="1036"/>
                  </a:lnTo>
                  <a:lnTo>
                    <a:pt x="3507" y="994"/>
                  </a:lnTo>
                  <a:lnTo>
                    <a:pt x="3317" y="945"/>
                  </a:lnTo>
                  <a:lnTo>
                    <a:pt x="3128" y="890"/>
                  </a:lnTo>
                  <a:lnTo>
                    <a:pt x="2938" y="834"/>
                  </a:lnTo>
                  <a:lnTo>
                    <a:pt x="2749" y="772"/>
                  </a:lnTo>
                  <a:lnTo>
                    <a:pt x="2565" y="709"/>
                  </a:lnTo>
                  <a:lnTo>
                    <a:pt x="2382" y="633"/>
                  </a:lnTo>
                  <a:lnTo>
                    <a:pt x="2198" y="556"/>
                  </a:lnTo>
                  <a:lnTo>
                    <a:pt x="2014" y="480"/>
                  </a:lnTo>
                  <a:lnTo>
                    <a:pt x="1837" y="389"/>
                  </a:lnTo>
                  <a:lnTo>
                    <a:pt x="1659" y="299"/>
                  </a:lnTo>
                  <a:lnTo>
                    <a:pt x="1481" y="202"/>
                  </a:lnTo>
                  <a:lnTo>
                    <a:pt x="1310" y="104"/>
                  </a:lnTo>
                  <a:lnTo>
                    <a:pt x="1132"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7" name="Google Shape;1097;p41"/>
            <p:cNvSpPr/>
            <p:nvPr/>
          </p:nvSpPr>
          <p:spPr>
            <a:xfrm>
              <a:off x="3224925" y="-3904400"/>
              <a:ext cx="1153725" cy="353100"/>
            </a:xfrm>
            <a:custGeom>
              <a:avLst/>
              <a:gdLst/>
              <a:ahLst/>
              <a:cxnLst/>
              <a:rect l="l" t="t" r="r" b="b"/>
              <a:pathLst>
                <a:path w="46149" h="14124" extrusionOk="0">
                  <a:moveTo>
                    <a:pt x="27951" y="1772"/>
                  </a:moveTo>
                  <a:lnTo>
                    <a:pt x="29633" y="1779"/>
                  </a:lnTo>
                  <a:lnTo>
                    <a:pt x="31315" y="1793"/>
                  </a:lnTo>
                  <a:lnTo>
                    <a:pt x="32984" y="1807"/>
                  </a:lnTo>
                  <a:lnTo>
                    <a:pt x="36313" y="1842"/>
                  </a:lnTo>
                  <a:lnTo>
                    <a:pt x="36407" y="1849"/>
                  </a:lnTo>
                  <a:lnTo>
                    <a:pt x="36496" y="1870"/>
                  </a:lnTo>
                  <a:lnTo>
                    <a:pt x="36585" y="1898"/>
                  </a:lnTo>
                  <a:lnTo>
                    <a:pt x="36668" y="1946"/>
                  </a:lnTo>
                  <a:lnTo>
                    <a:pt x="36751" y="2002"/>
                  </a:lnTo>
                  <a:lnTo>
                    <a:pt x="36822" y="2064"/>
                  </a:lnTo>
                  <a:lnTo>
                    <a:pt x="36893" y="2134"/>
                  </a:lnTo>
                  <a:lnTo>
                    <a:pt x="36958" y="2217"/>
                  </a:lnTo>
                  <a:lnTo>
                    <a:pt x="37011" y="2308"/>
                  </a:lnTo>
                  <a:lnTo>
                    <a:pt x="37059" y="2398"/>
                  </a:lnTo>
                  <a:lnTo>
                    <a:pt x="37094" y="2502"/>
                  </a:lnTo>
                  <a:lnTo>
                    <a:pt x="37118" y="2606"/>
                  </a:lnTo>
                  <a:lnTo>
                    <a:pt x="37136" y="2711"/>
                  </a:lnTo>
                  <a:lnTo>
                    <a:pt x="37136" y="2822"/>
                  </a:lnTo>
                  <a:lnTo>
                    <a:pt x="37124" y="2933"/>
                  </a:lnTo>
                  <a:lnTo>
                    <a:pt x="37112" y="2989"/>
                  </a:lnTo>
                  <a:lnTo>
                    <a:pt x="37100" y="3044"/>
                  </a:lnTo>
                  <a:lnTo>
                    <a:pt x="36988" y="4295"/>
                  </a:lnTo>
                  <a:lnTo>
                    <a:pt x="36875" y="5539"/>
                  </a:lnTo>
                  <a:lnTo>
                    <a:pt x="36662" y="8042"/>
                  </a:lnTo>
                  <a:lnTo>
                    <a:pt x="36668" y="8139"/>
                  </a:lnTo>
                  <a:lnTo>
                    <a:pt x="36656" y="8222"/>
                  </a:lnTo>
                  <a:lnTo>
                    <a:pt x="36638" y="8306"/>
                  </a:lnTo>
                  <a:lnTo>
                    <a:pt x="36615" y="8375"/>
                  </a:lnTo>
                  <a:lnTo>
                    <a:pt x="36579" y="8445"/>
                  </a:lnTo>
                  <a:lnTo>
                    <a:pt x="36538" y="8500"/>
                  </a:lnTo>
                  <a:lnTo>
                    <a:pt x="36496" y="8549"/>
                  </a:lnTo>
                  <a:lnTo>
                    <a:pt x="36443" y="8584"/>
                  </a:lnTo>
                  <a:lnTo>
                    <a:pt x="36461" y="8667"/>
                  </a:lnTo>
                  <a:lnTo>
                    <a:pt x="36472" y="8750"/>
                  </a:lnTo>
                  <a:lnTo>
                    <a:pt x="36472" y="8834"/>
                  </a:lnTo>
                  <a:lnTo>
                    <a:pt x="36472" y="8917"/>
                  </a:lnTo>
                  <a:lnTo>
                    <a:pt x="36461" y="9001"/>
                  </a:lnTo>
                  <a:lnTo>
                    <a:pt x="36443" y="9077"/>
                  </a:lnTo>
                  <a:lnTo>
                    <a:pt x="36419" y="9154"/>
                  </a:lnTo>
                  <a:lnTo>
                    <a:pt x="36384" y="9230"/>
                  </a:lnTo>
                  <a:lnTo>
                    <a:pt x="36342" y="9300"/>
                  </a:lnTo>
                  <a:lnTo>
                    <a:pt x="36301" y="9362"/>
                  </a:lnTo>
                  <a:lnTo>
                    <a:pt x="36241" y="9425"/>
                  </a:lnTo>
                  <a:lnTo>
                    <a:pt x="36182" y="9473"/>
                  </a:lnTo>
                  <a:lnTo>
                    <a:pt x="36111" y="9515"/>
                  </a:lnTo>
                  <a:lnTo>
                    <a:pt x="36040" y="9550"/>
                  </a:lnTo>
                  <a:lnTo>
                    <a:pt x="35957" y="9571"/>
                  </a:lnTo>
                  <a:lnTo>
                    <a:pt x="35862" y="9585"/>
                  </a:lnTo>
                  <a:lnTo>
                    <a:pt x="34270" y="9689"/>
                  </a:lnTo>
                  <a:lnTo>
                    <a:pt x="32671" y="9779"/>
                  </a:lnTo>
                  <a:lnTo>
                    <a:pt x="31066" y="9849"/>
                  </a:lnTo>
                  <a:lnTo>
                    <a:pt x="30260" y="9883"/>
                  </a:lnTo>
                  <a:lnTo>
                    <a:pt x="29455" y="9911"/>
                  </a:lnTo>
                  <a:lnTo>
                    <a:pt x="28650" y="9932"/>
                  </a:lnTo>
                  <a:lnTo>
                    <a:pt x="27844" y="9953"/>
                  </a:lnTo>
                  <a:lnTo>
                    <a:pt x="27033" y="9967"/>
                  </a:lnTo>
                  <a:lnTo>
                    <a:pt x="26228" y="9974"/>
                  </a:lnTo>
                  <a:lnTo>
                    <a:pt x="25416" y="9981"/>
                  </a:lnTo>
                  <a:lnTo>
                    <a:pt x="24611" y="9981"/>
                  </a:lnTo>
                  <a:lnTo>
                    <a:pt x="23800" y="9974"/>
                  </a:lnTo>
                  <a:lnTo>
                    <a:pt x="22994" y="9967"/>
                  </a:lnTo>
                  <a:lnTo>
                    <a:pt x="22183" y="9946"/>
                  </a:lnTo>
                  <a:lnTo>
                    <a:pt x="21372" y="9925"/>
                  </a:lnTo>
                  <a:lnTo>
                    <a:pt x="20566" y="9897"/>
                  </a:lnTo>
                  <a:lnTo>
                    <a:pt x="19755" y="9863"/>
                  </a:lnTo>
                  <a:lnTo>
                    <a:pt x="18950" y="9821"/>
                  </a:lnTo>
                  <a:lnTo>
                    <a:pt x="18144" y="9779"/>
                  </a:lnTo>
                  <a:lnTo>
                    <a:pt x="17339" y="9724"/>
                  </a:lnTo>
                  <a:lnTo>
                    <a:pt x="16534" y="9661"/>
                  </a:lnTo>
                  <a:lnTo>
                    <a:pt x="15728" y="9598"/>
                  </a:lnTo>
                  <a:lnTo>
                    <a:pt x="14929" y="9522"/>
                  </a:lnTo>
                  <a:lnTo>
                    <a:pt x="14124" y="9446"/>
                  </a:lnTo>
                  <a:lnTo>
                    <a:pt x="13330" y="9355"/>
                  </a:lnTo>
                  <a:lnTo>
                    <a:pt x="12531" y="9265"/>
                  </a:lnTo>
                  <a:lnTo>
                    <a:pt x="11731" y="9161"/>
                  </a:lnTo>
                  <a:lnTo>
                    <a:pt x="10938" y="9049"/>
                  </a:lnTo>
                  <a:lnTo>
                    <a:pt x="10150" y="8931"/>
                  </a:lnTo>
                  <a:lnTo>
                    <a:pt x="10032" y="8903"/>
                  </a:lnTo>
                  <a:lnTo>
                    <a:pt x="9931" y="8869"/>
                  </a:lnTo>
                  <a:lnTo>
                    <a:pt x="9830" y="8813"/>
                  </a:lnTo>
                  <a:lnTo>
                    <a:pt x="9741" y="8750"/>
                  </a:lnTo>
                  <a:lnTo>
                    <a:pt x="9664" y="8681"/>
                  </a:lnTo>
                  <a:lnTo>
                    <a:pt x="9593" y="8598"/>
                  </a:lnTo>
                  <a:lnTo>
                    <a:pt x="9528" y="8507"/>
                  </a:lnTo>
                  <a:lnTo>
                    <a:pt x="9475" y="8417"/>
                  </a:lnTo>
                  <a:lnTo>
                    <a:pt x="9433" y="8313"/>
                  </a:lnTo>
                  <a:lnTo>
                    <a:pt x="9392" y="8208"/>
                  </a:lnTo>
                  <a:lnTo>
                    <a:pt x="9368" y="8104"/>
                  </a:lnTo>
                  <a:lnTo>
                    <a:pt x="9351" y="7993"/>
                  </a:lnTo>
                  <a:lnTo>
                    <a:pt x="9339" y="7882"/>
                  </a:lnTo>
                  <a:lnTo>
                    <a:pt x="9339" y="7777"/>
                  </a:lnTo>
                  <a:lnTo>
                    <a:pt x="9345" y="7666"/>
                  </a:lnTo>
                  <a:lnTo>
                    <a:pt x="9362" y="7562"/>
                  </a:lnTo>
                  <a:lnTo>
                    <a:pt x="9120" y="6700"/>
                  </a:lnTo>
                  <a:lnTo>
                    <a:pt x="8877" y="5824"/>
                  </a:lnTo>
                  <a:lnTo>
                    <a:pt x="8681" y="5164"/>
                  </a:lnTo>
                  <a:lnTo>
                    <a:pt x="8587" y="4838"/>
                  </a:lnTo>
                  <a:lnTo>
                    <a:pt x="8504" y="4511"/>
                  </a:lnTo>
                  <a:lnTo>
                    <a:pt x="8421" y="4434"/>
                  </a:lnTo>
                  <a:lnTo>
                    <a:pt x="8350" y="4344"/>
                  </a:lnTo>
                  <a:lnTo>
                    <a:pt x="8291" y="4247"/>
                  </a:lnTo>
                  <a:lnTo>
                    <a:pt x="8237" y="4142"/>
                  </a:lnTo>
                  <a:lnTo>
                    <a:pt x="8196" y="4038"/>
                  </a:lnTo>
                  <a:lnTo>
                    <a:pt x="8166" y="3920"/>
                  </a:lnTo>
                  <a:lnTo>
                    <a:pt x="8148" y="3809"/>
                  </a:lnTo>
                  <a:lnTo>
                    <a:pt x="8143" y="3691"/>
                  </a:lnTo>
                  <a:lnTo>
                    <a:pt x="8143" y="3580"/>
                  </a:lnTo>
                  <a:lnTo>
                    <a:pt x="8160" y="3468"/>
                  </a:lnTo>
                  <a:lnTo>
                    <a:pt x="8190" y="3364"/>
                  </a:lnTo>
                  <a:lnTo>
                    <a:pt x="8208" y="3315"/>
                  </a:lnTo>
                  <a:lnTo>
                    <a:pt x="8231" y="3267"/>
                  </a:lnTo>
                  <a:lnTo>
                    <a:pt x="8261" y="3225"/>
                  </a:lnTo>
                  <a:lnTo>
                    <a:pt x="8291" y="3176"/>
                  </a:lnTo>
                  <a:lnTo>
                    <a:pt x="8320" y="3142"/>
                  </a:lnTo>
                  <a:lnTo>
                    <a:pt x="8356" y="3100"/>
                  </a:lnTo>
                  <a:lnTo>
                    <a:pt x="8397" y="3065"/>
                  </a:lnTo>
                  <a:lnTo>
                    <a:pt x="8445" y="3037"/>
                  </a:lnTo>
                  <a:lnTo>
                    <a:pt x="8492" y="3010"/>
                  </a:lnTo>
                  <a:lnTo>
                    <a:pt x="8539" y="2989"/>
                  </a:lnTo>
                  <a:lnTo>
                    <a:pt x="8587" y="2933"/>
                  </a:lnTo>
                  <a:lnTo>
                    <a:pt x="8634" y="2878"/>
                  </a:lnTo>
                  <a:lnTo>
                    <a:pt x="8687" y="2829"/>
                  </a:lnTo>
                  <a:lnTo>
                    <a:pt x="8747" y="2794"/>
                  </a:lnTo>
                  <a:lnTo>
                    <a:pt x="8806" y="2759"/>
                  </a:lnTo>
                  <a:lnTo>
                    <a:pt x="8865" y="2725"/>
                  </a:lnTo>
                  <a:lnTo>
                    <a:pt x="8930" y="2704"/>
                  </a:lnTo>
                  <a:lnTo>
                    <a:pt x="8995" y="2690"/>
                  </a:lnTo>
                  <a:lnTo>
                    <a:pt x="9060" y="2676"/>
                  </a:lnTo>
                  <a:lnTo>
                    <a:pt x="9126" y="2676"/>
                  </a:lnTo>
                  <a:lnTo>
                    <a:pt x="9191" y="2683"/>
                  </a:lnTo>
                  <a:lnTo>
                    <a:pt x="9256" y="2697"/>
                  </a:lnTo>
                  <a:lnTo>
                    <a:pt x="9321" y="2711"/>
                  </a:lnTo>
                  <a:lnTo>
                    <a:pt x="9386" y="2739"/>
                  </a:lnTo>
                  <a:lnTo>
                    <a:pt x="9445" y="2780"/>
                  </a:lnTo>
                  <a:lnTo>
                    <a:pt x="9505" y="2822"/>
                  </a:lnTo>
                  <a:lnTo>
                    <a:pt x="10328" y="2704"/>
                  </a:lnTo>
                  <a:lnTo>
                    <a:pt x="11157" y="2593"/>
                  </a:lnTo>
                  <a:lnTo>
                    <a:pt x="11986" y="2488"/>
                  </a:lnTo>
                  <a:lnTo>
                    <a:pt x="12815" y="2398"/>
                  </a:lnTo>
                  <a:lnTo>
                    <a:pt x="13650" y="2315"/>
                  </a:lnTo>
                  <a:lnTo>
                    <a:pt x="14485" y="2238"/>
                  </a:lnTo>
                  <a:lnTo>
                    <a:pt x="15320" y="2169"/>
                  </a:lnTo>
                  <a:lnTo>
                    <a:pt x="16155" y="2106"/>
                  </a:lnTo>
                  <a:lnTo>
                    <a:pt x="16996" y="2044"/>
                  </a:lnTo>
                  <a:lnTo>
                    <a:pt x="17837" y="1995"/>
                  </a:lnTo>
                  <a:lnTo>
                    <a:pt x="18677" y="1953"/>
                  </a:lnTo>
                  <a:lnTo>
                    <a:pt x="19518" y="1911"/>
                  </a:lnTo>
                  <a:lnTo>
                    <a:pt x="20359" y="1884"/>
                  </a:lnTo>
                  <a:lnTo>
                    <a:pt x="21206" y="1849"/>
                  </a:lnTo>
                  <a:lnTo>
                    <a:pt x="22047" y="1828"/>
                  </a:lnTo>
                  <a:lnTo>
                    <a:pt x="22888" y="1807"/>
                  </a:lnTo>
                  <a:lnTo>
                    <a:pt x="24576" y="1786"/>
                  </a:lnTo>
                  <a:lnTo>
                    <a:pt x="26263" y="1772"/>
                  </a:lnTo>
                  <a:close/>
                  <a:moveTo>
                    <a:pt x="20602" y="0"/>
                  </a:moveTo>
                  <a:lnTo>
                    <a:pt x="17760" y="7"/>
                  </a:lnTo>
                  <a:lnTo>
                    <a:pt x="14923" y="21"/>
                  </a:lnTo>
                  <a:lnTo>
                    <a:pt x="12086" y="42"/>
                  </a:lnTo>
                  <a:lnTo>
                    <a:pt x="9244" y="84"/>
                  </a:lnTo>
                  <a:lnTo>
                    <a:pt x="6407" y="139"/>
                  </a:lnTo>
                  <a:lnTo>
                    <a:pt x="3565" y="202"/>
                  </a:lnTo>
                  <a:lnTo>
                    <a:pt x="723" y="285"/>
                  </a:lnTo>
                  <a:lnTo>
                    <a:pt x="681" y="695"/>
                  </a:lnTo>
                  <a:lnTo>
                    <a:pt x="640" y="1098"/>
                  </a:lnTo>
                  <a:lnTo>
                    <a:pt x="539" y="1911"/>
                  </a:lnTo>
                  <a:lnTo>
                    <a:pt x="326" y="3531"/>
                  </a:lnTo>
                  <a:lnTo>
                    <a:pt x="231" y="4344"/>
                  </a:lnTo>
                  <a:lnTo>
                    <a:pt x="184" y="4754"/>
                  </a:lnTo>
                  <a:lnTo>
                    <a:pt x="142" y="5164"/>
                  </a:lnTo>
                  <a:lnTo>
                    <a:pt x="107" y="5574"/>
                  </a:lnTo>
                  <a:lnTo>
                    <a:pt x="71" y="5984"/>
                  </a:lnTo>
                  <a:lnTo>
                    <a:pt x="47" y="6394"/>
                  </a:lnTo>
                  <a:lnTo>
                    <a:pt x="30" y="6804"/>
                  </a:lnTo>
                  <a:lnTo>
                    <a:pt x="6" y="7625"/>
                  </a:lnTo>
                  <a:lnTo>
                    <a:pt x="0" y="8452"/>
                  </a:lnTo>
                  <a:lnTo>
                    <a:pt x="0" y="9272"/>
                  </a:lnTo>
                  <a:lnTo>
                    <a:pt x="12" y="10092"/>
                  </a:lnTo>
                  <a:lnTo>
                    <a:pt x="36" y="10919"/>
                  </a:lnTo>
                  <a:lnTo>
                    <a:pt x="65" y="11739"/>
                  </a:lnTo>
                  <a:lnTo>
                    <a:pt x="101" y="12566"/>
                  </a:lnTo>
                  <a:lnTo>
                    <a:pt x="142" y="13386"/>
                  </a:lnTo>
                  <a:lnTo>
                    <a:pt x="2890" y="13386"/>
                  </a:lnTo>
                  <a:lnTo>
                    <a:pt x="5644" y="13372"/>
                  </a:lnTo>
                  <a:lnTo>
                    <a:pt x="11151" y="13352"/>
                  </a:lnTo>
                  <a:lnTo>
                    <a:pt x="13910" y="13338"/>
                  </a:lnTo>
                  <a:lnTo>
                    <a:pt x="16670" y="13331"/>
                  </a:lnTo>
                  <a:lnTo>
                    <a:pt x="22189" y="13331"/>
                  </a:lnTo>
                  <a:lnTo>
                    <a:pt x="24943" y="13352"/>
                  </a:lnTo>
                  <a:lnTo>
                    <a:pt x="27702" y="13379"/>
                  </a:lnTo>
                  <a:lnTo>
                    <a:pt x="29082" y="13400"/>
                  </a:lnTo>
                  <a:lnTo>
                    <a:pt x="30462" y="13428"/>
                  </a:lnTo>
                  <a:lnTo>
                    <a:pt x="31836" y="13456"/>
                  </a:lnTo>
                  <a:lnTo>
                    <a:pt x="33215" y="13491"/>
                  </a:lnTo>
                  <a:lnTo>
                    <a:pt x="34595" y="13525"/>
                  </a:lnTo>
                  <a:lnTo>
                    <a:pt x="35969" y="13574"/>
                  </a:lnTo>
                  <a:lnTo>
                    <a:pt x="37343" y="13623"/>
                  </a:lnTo>
                  <a:lnTo>
                    <a:pt x="38717" y="13678"/>
                  </a:lnTo>
                  <a:lnTo>
                    <a:pt x="40091" y="13741"/>
                  </a:lnTo>
                  <a:lnTo>
                    <a:pt x="41464" y="13810"/>
                  </a:lnTo>
                  <a:lnTo>
                    <a:pt x="42838" y="13887"/>
                  </a:lnTo>
                  <a:lnTo>
                    <a:pt x="44206" y="13970"/>
                  </a:lnTo>
                  <a:lnTo>
                    <a:pt x="44266" y="13977"/>
                  </a:lnTo>
                  <a:lnTo>
                    <a:pt x="44319" y="13984"/>
                  </a:lnTo>
                  <a:lnTo>
                    <a:pt x="44378" y="13998"/>
                  </a:lnTo>
                  <a:lnTo>
                    <a:pt x="44425" y="14012"/>
                  </a:lnTo>
                  <a:lnTo>
                    <a:pt x="44479" y="14040"/>
                  </a:lnTo>
                  <a:lnTo>
                    <a:pt x="44526" y="14060"/>
                  </a:lnTo>
                  <a:lnTo>
                    <a:pt x="44568" y="14088"/>
                  </a:lnTo>
                  <a:lnTo>
                    <a:pt x="44609" y="14123"/>
                  </a:lnTo>
                  <a:lnTo>
                    <a:pt x="44550" y="14047"/>
                  </a:lnTo>
                  <a:lnTo>
                    <a:pt x="44496" y="13963"/>
                  </a:lnTo>
                  <a:lnTo>
                    <a:pt x="44455" y="13880"/>
                  </a:lnTo>
                  <a:lnTo>
                    <a:pt x="44419" y="13782"/>
                  </a:lnTo>
                  <a:lnTo>
                    <a:pt x="44390" y="13685"/>
                  </a:lnTo>
                  <a:lnTo>
                    <a:pt x="44372" y="13574"/>
                  </a:lnTo>
                  <a:lnTo>
                    <a:pt x="44360" y="13463"/>
                  </a:lnTo>
                  <a:lnTo>
                    <a:pt x="44360" y="13338"/>
                  </a:lnTo>
                  <a:lnTo>
                    <a:pt x="44396" y="12531"/>
                  </a:lnTo>
                  <a:lnTo>
                    <a:pt x="44443" y="11718"/>
                  </a:lnTo>
                  <a:lnTo>
                    <a:pt x="44502" y="10898"/>
                  </a:lnTo>
                  <a:lnTo>
                    <a:pt x="44573" y="10071"/>
                  </a:lnTo>
                  <a:lnTo>
                    <a:pt x="44656" y="9244"/>
                  </a:lnTo>
                  <a:lnTo>
                    <a:pt x="44745" y="8417"/>
                  </a:lnTo>
                  <a:lnTo>
                    <a:pt x="44846" y="7590"/>
                  </a:lnTo>
                  <a:lnTo>
                    <a:pt x="44958" y="6763"/>
                  </a:lnTo>
                  <a:lnTo>
                    <a:pt x="45077" y="5936"/>
                  </a:lnTo>
                  <a:lnTo>
                    <a:pt x="45207" y="5109"/>
                  </a:lnTo>
                  <a:lnTo>
                    <a:pt x="45343" y="4288"/>
                  </a:lnTo>
                  <a:lnTo>
                    <a:pt x="45491" y="3468"/>
                  </a:lnTo>
                  <a:lnTo>
                    <a:pt x="45645" y="2655"/>
                  </a:lnTo>
                  <a:lnTo>
                    <a:pt x="45805" y="1849"/>
                  </a:lnTo>
                  <a:lnTo>
                    <a:pt x="45977" y="1050"/>
                  </a:lnTo>
                  <a:lnTo>
                    <a:pt x="46149" y="257"/>
                  </a:lnTo>
                  <a:lnTo>
                    <a:pt x="40470" y="174"/>
                  </a:lnTo>
                  <a:lnTo>
                    <a:pt x="34791" y="97"/>
                  </a:lnTo>
                  <a:lnTo>
                    <a:pt x="31948" y="63"/>
                  </a:lnTo>
                  <a:lnTo>
                    <a:pt x="29112" y="35"/>
                  </a:lnTo>
                  <a:lnTo>
                    <a:pt x="26275" y="21"/>
                  </a:lnTo>
                  <a:lnTo>
                    <a:pt x="23439" y="7"/>
                  </a:lnTo>
                  <a:lnTo>
                    <a:pt x="20602"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8" name="Google Shape;1098;p41"/>
            <p:cNvSpPr/>
            <p:nvPr/>
          </p:nvSpPr>
          <p:spPr>
            <a:xfrm>
              <a:off x="3217225" y="-824050"/>
              <a:ext cx="170425" cy="218775"/>
            </a:xfrm>
            <a:custGeom>
              <a:avLst/>
              <a:gdLst/>
              <a:ahLst/>
              <a:cxnLst/>
              <a:rect l="l" t="t" r="r" b="b"/>
              <a:pathLst>
                <a:path w="6817" h="8751" extrusionOk="0">
                  <a:moveTo>
                    <a:pt x="2191" y="0"/>
                  </a:moveTo>
                  <a:lnTo>
                    <a:pt x="2019" y="424"/>
                  </a:lnTo>
                  <a:lnTo>
                    <a:pt x="1854" y="841"/>
                  </a:lnTo>
                  <a:lnTo>
                    <a:pt x="1700" y="1272"/>
                  </a:lnTo>
                  <a:lnTo>
                    <a:pt x="1546" y="1703"/>
                  </a:lnTo>
                  <a:lnTo>
                    <a:pt x="1392" y="2134"/>
                  </a:lnTo>
                  <a:lnTo>
                    <a:pt x="1250" y="2572"/>
                  </a:lnTo>
                  <a:lnTo>
                    <a:pt x="1107" y="3017"/>
                  </a:lnTo>
                  <a:lnTo>
                    <a:pt x="971" y="3461"/>
                  </a:lnTo>
                  <a:lnTo>
                    <a:pt x="835" y="3906"/>
                  </a:lnTo>
                  <a:lnTo>
                    <a:pt x="705" y="4358"/>
                  </a:lnTo>
                  <a:lnTo>
                    <a:pt x="580" y="4810"/>
                  </a:lnTo>
                  <a:lnTo>
                    <a:pt x="462" y="5261"/>
                  </a:lnTo>
                  <a:lnTo>
                    <a:pt x="225" y="6179"/>
                  </a:lnTo>
                  <a:lnTo>
                    <a:pt x="0" y="7096"/>
                  </a:lnTo>
                  <a:lnTo>
                    <a:pt x="338" y="7333"/>
                  </a:lnTo>
                  <a:lnTo>
                    <a:pt x="681" y="7548"/>
                  </a:lnTo>
                  <a:lnTo>
                    <a:pt x="847" y="7645"/>
                  </a:lnTo>
                  <a:lnTo>
                    <a:pt x="1019" y="7743"/>
                  </a:lnTo>
                  <a:lnTo>
                    <a:pt x="1190" y="7840"/>
                  </a:lnTo>
                  <a:lnTo>
                    <a:pt x="1356" y="7930"/>
                  </a:lnTo>
                  <a:lnTo>
                    <a:pt x="1528" y="8014"/>
                  </a:lnTo>
                  <a:lnTo>
                    <a:pt x="1706" y="8090"/>
                  </a:lnTo>
                  <a:lnTo>
                    <a:pt x="1877" y="8167"/>
                  </a:lnTo>
                  <a:lnTo>
                    <a:pt x="2049" y="8236"/>
                  </a:lnTo>
                  <a:lnTo>
                    <a:pt x="2227" y="8299"/>
                  </a:lnTo>
                  <a:lnTo>
                    <a:pt x="2398" y="8361"/>
                  </a:lnTo>
                  <a:lnTo>
                    <a:pt x="2576" y="8417"/>
                  </a:lnTo>
                  <a:lnTo>
                    <a:pt x="2754" y="8472"/>
                  </a:lnTo>
                  <a:lnTo>
                    <a:pt x="2931" y="8521"/>
                  </a:lnTo>
                  <a:lnTo>
                    <a:pt x="3115" y="8563"/>
                  </a:lnTo>
                  <a:lnTo>
                    <a:pt x="3293" y="8605"/>
                  </a:lnTo>
                  <a:lnTo>
                    <a:pt x="3476" y="8639"/>
                  </a:lnTo>
                  <a:lnTo>
                    <a:pt x="3666" y="8667"/>
                  </a:lnTo>
                  <a:lnTo>
                    <a:pt x="3849" y="8695"/>
                  </a:lnTo>
                  <a:lnTo>
                    <a:pt x="4039" y="8716"/>
                  </a:lnTo>
                  <a:lnTo>
                    <a:pt x="4228" y="8730"/>
                  </a:lnTo>
                  <a:lnTo>
                    <a:pt x="4418" y="8744"/>
                  </a:lnTo>
                  <a:lnTo>
                    <a:pt x="4613" y="8750"/>
                  </a:lnTo>
                  <a:lnTo>
                    <a:pt x="5004" y="8750"/>
                  </a:lnTo>
                  <a:lnTo>
                    <a:pt x="5205" y="8744"/>
                  </a:lnTo>
                  <a:lnTo>
                    <a:pt x="5407" y="8730"/>
                  </a:lnTo>
                  <a:lnTo>
                    <a:pt x="5608" y="8716"/>
                  </a:lnTo>
                  <a:lnTo>
                    <a:pt x="5815" y="8695"/>
                  </a:lnTo>
                  <a:lnTo>
                    <a:pt x="5934" y="7771"/>
                  </a:lnTo>
                  <a:lnTo>
                    <a:pt x="6058" y="6846"/>
                  </a:lnTo>
                  <a:lnTo>
                    <a:pt x="6129" y="6387"/>
                  </a:lnTo>
                  <a:lnTo>
                    <a:pt x="6200" y="5929"/>
                  </a:lnTo>
                  <a:lnTo>
                    <a:pt x="6277" y="5477"/>
                  </a:lnTo>
                  <a:lnTo>
                    <a:pt x="6354" y="5025"/>
                  </a:lnTo>
                  <a:lnTo>
                    <a:pt x="6402" y="4775"/>
                  </a:lnTo>
                  <a:lnTo>
                    <a:pt x="6449" y="4525"/>
                  </a:lnTo>
                  <a:lnTo>
                    <a:pt x="6502" y="4268"/>
                  </a:lnTo>
                  <a:lnTo>
                    <a:pt x="6556" y="4024"/>
                  </a:lnTo>
                  <a:lnTo>
                    <a:pt x="6615" y="3774"/>
                  </a:lnTo>
                  <a:lnTo>
                    <a:pt x="6680" y="3524"/>
                  </a:lnTo>
                  <a:lnTo>
                    <a:pt x="6745" y="3281"/>
                  </a:lnTo>
                  <a:lnTo>
                    <a:pt x="6816" y="3037"/>
                  </a:lnTo>
                  <a:lnTo>
                    <a:pt x="5650" y="2322"/>
                  </a:lnTo>
                  <a:lnTo>
                    <a:pt x="5063" y="1953"/>
                  </a:lnTo>
                  <a:lnTo>
                    <a:pt x="4477" y="1585"/>
                  </a:lnTo>
                  <a:lnTo>
                    <a:pt x="3897" y="1203"/>
                  </a:lnTo>
                  <a:lnTo>
                    <a:pt x="3316" y="813"/>
                  </a:lnTo>
                  <a:lnTo>
                    <a:pt x="2748" y="410"/>
                  </a:lnTo>
                  <a:lnTo>
                    <a:pt x="2191"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9" name="Google Shape;1099;p41"/>
            <p:cNvSpPr/>
            <p:nvPr/>
          </p:nvSpPr>
          <p:spPr>
            <a:xfrm>
              <a:off x="3273775" y="-2314375"/>
              <a:ext cx="942175" cy="701475"/>
            </a:xfrm>
            <a:custGeom>
              <a:avLst/>
              <a:gdLst/>
              <a:ahLst/>
              <a:cxnLst/>
              <a:rect l="l" t="t" r="r" b="b"/>
              <a:pathLst>
                <a:path w="37687" h="28059" extrusionOk="0">
                  <a:moveTo>
                    <a:pt x="17043" y="20483"/>
                  </a:moveTo>
                  <a:lnTo>
                    <a:pt x="17268" y="20490"/>
                  </a:lnTo>
                  <a:lnTo>
                    <a:pt x="17493" y="20504"/>
                  </a:lnTo>
                  <a:lnTo>
                    <a:pt x="17706" y="20532"/>
                  </a:lnTo>
                  <a:lnTo>
                    <a:pt x="17926" y="20574"/>
                  </a:lnTo>
                  <a:lnTo>
                    <a:pt x="18133" y="20629"/>
                  </a:lnTo>
                  <a:lnTo>
                    <a:pt x="18340" y="20699"/>
                  </a:lnTo>
                  <a:lnTo>
                    <a:pt x="18541" y="20775"/>
                  </a:lnTo>
                  <a:lnTo>
                    <a:pt x="18737" y="20865"/>
                  </a:lnTo>
                  <a:lnTo>
                    <a:pt x="18932" y="20963"/>
                  </a:lnTo>
                  <a:lnTo>
                    <a:pt x="19116" y="21074"/>
                  </a:lnTo>
                  <a:lnTo>
                    <a:pt x="19299" y="21199"/>
                  </a:lnTo>
                  <a:lnTo>
                    <a:pt x="19477" y="21324"/>
                  </a:lnTo>
                  <a:lnTo>
                    <a:pt x="19649" y="21463"/>
                  </a:lnTo>
                  <a:lnTo>
                    <a:pt x="19821" y="21616"/>
                  </a:lnTo>
                  <a:lnTo>
                    <a:pt x="19980" y="21769"/>
                  </a:lnTo>
                  <a:lnTo>
                    <a:pt x="20140" y="21936"/>
                  </a:lnTo>
                  <a:lnTo>
                    <a:pt x="20288" y="22110"/>
                  </a:lnTo>
                  <a:lnTo>
                    <a:pt x="20436" y="22290"/>
                  </a:lnTo>
                  <a:lnTo>
                    <a:pt x="20573" y="22478"/>
                  </a:lnTo>
                  <a:lnTo>
                    <a:pt x="20709" y="22673"/>
                  </a:lnTo>
                  <a:lnTo>
                    <a:pt x="20839" y="22874"/>
                  </a:lnTo>
                  <a:lnTo>
                    <a:pt x="20957" y="23076"/>
                  </a:lnTo>
                  <a:lnTo>
                    <a:pt x="21076" y="23284"/>
                  </a:lnTo>
                  <a:lnTo>
                    <a:pt x="21188" y="23500"/>
                  </a:lnTo>
                  <a:lnTo>
                    <a:pt x="21289" y="23722"/>
                  </a:lnTo>
                  <a:lnTo>
                    <a:pt x="21390" y="23944"/>
                  </a:lnTo>
                  <a:lnTo>
                    <a:pt x="21479" y="24174"/>
                  </a:lnTo>
                  <a:lnTo>
                    <a:pt x="21562" y="24410"/>
                  </a:lnTo>
                  <a:lnTo>
                    <a:pt x="21644" y="24639"/>
                  </a:lnTo>
                  <a:lnTo>
                    <a:pt x="21715" y="24876"/>
                  </a:lnTo>
                  <a:lnTo>
                    <a:pt x="21781" y="25119"/>
                  </a:lnTo>
                  <a:lnTo>
                    <a:pt x="21834" y="25362"/>
                  </a:lnTo>
                  <a:lnTo>
                    <a:pt x="21858" y="25418"/>
                  </a:lnTo>
                  <a:lnTo>
                    <a:pt x="21893" y="25467"/>
                  </a:lnTo>
                  <a:lnTo>
                    <a:pt x="21964" y="25557"/>
                  </a:lnTo>
                  <a:lnTo>
                    <a:pt x="17221" y="25487"/>
                  </a:lnTo>
                  <a:lnTo>
                    <a:pt x="14852" y="25446"/>
                  </a:lnTo>
                  <a:lnTo>
                    <a:pt x="12489" y="25404"/>
                  </a:lnTo>
                  <a:lnTo>
                    <a:pt x="12549" y="25168"/>
                  </a:lnTo>
                  <a:lnTo>
                    <a:pt x="12614" y="24931"/>
                  </a:lnTo>
                  <a:lnTo>
                    <a:pt x="12685" y="24695"/>
                  </a:lnTo>
                  <a:lnTo>
                    <a:pt x="12762" y="24466"/>
                  </a:lnTo>
                  <a:lnTo>
                    <a:pt x="12839" y="24236"/>
                  </a:lnTo>
                  <a:lnTo>
                    <a:pt x="12928" y="24014"/>
                  </a:lnTo>
                  <a:lnTo>
                    <a:pt x="13016" y="23792"/>
                  </a:lnTo>
                  <a:lnTo>
                    <a:pt x="13111" y="23576"/>
                  </a:lnTo>
                  <a:lnTo>
                    <a:pt x="13212" y="23361"/>
                  </a:lnTo>
                  <a:lnTo>
                    <a:pt x="13318" y="23152"/>
                  </a:lnTo>
                  <a:lnTo>
                    <a:pt x="13431" y="22944"/>
                  </a:lnTo>
                  <a:lnTo>
                    <a:pt x="13543" y="22749"/>
                  </a:lnTo>
                  <a:lnTo>
                    <a:pt x="13668" y="22554"/>
                  </a:lnTo>
                  <a:lnTo>
                    <a:pt x="13792" y="22367"/>
                  </a:lnTo>
                  <a:lnTo>
                    <a:pt x="13928" y="22186"/>
                  </a:lnTo>
                  <a:lnTo>
                    <a:pt x="14065" y="22012"/>
                  </a:lnTo>
                  <a:lnTo>
                    <a:pt x="14207" y="21845"/>
                  </a:lnTo>
                  <a:lnTo>
                    <a:pt x="14361" y="21686"/>
                  </a:lnTo>
                  <a:lnTo>
                    <a:pt x="14515" y="21533"/>
                  </a:lnTo>
                  <a:lnTo>
                    <a:pt x="14674" y="21394"/>
                  </a:lnTo>
                  <a:lnTo>
                    <a:pt x="14840" y="21262"/>
                  </a:lnTo>
                  <a:lnTo>
                    <a:pt x="15012" y="21137"/>
                  </a:lnTo>
                  <a:lnTo>
                    <a:pt x="15184" y="21018"/>
                  </a:lnTo>
                  <a:lnTo>
                    <a:pt x="15367" y="20914"/>
                  </a:lnTo>
                  <a:lnTo>
                    <a:pt x="15557" y="20824"/>
                  </a:lnTo>
                  <a:lnTo>
                    <a:pt x="15752" y="20740"/>
                  </a:lnTo>
                  <a:lnTo>
                    <a:pt x="15954" y="20664"/>
                  </a:lnTo>
                  <a:lnTo>
                    <a:pt x="16155" y="20608"/>
                  </a:lnTo>
                  <a:lnTo>
                    <a:pt x="16368" y="20560"/>
                  </a:lnTo>
                  <a:lnTo>
                    <a:pt x="16587" y="20518"/>
                  </a:lnTo>
                  <a:lnTo>
                    <a:pt x="16812" y="20497"/>
                  </a:lnTo>
                  <a:lnTo>
                    <a:pt x="17043" y="20483"/>
                  </a:lnTo>
                  <a:close/>
                  <a:moveTo>
                    <a:pt x="18091" y="1"/>
                  </a:moveTo>
                  <a:lnTo>
                    <a:pt x="17819" y="8"/>
                  </a:lnTo>
                  <a:lnTo>
                    <a:pt x="17541" y="22"/>
                  </a:lnTo>
                  <a:lnTo>
                    <a:pt x="17274" y="36"/>
                  </a:lnTo>
                  <a:lnTo>
                    <a:pt x="17002" y="56"/>
                  </a:lnTo>
                  <a:lnTo>
                    <a:pt x="16735" y="77"/>
                  </a:lnTo>
                  <a:lnTo>
                    <a:pt x="16475" y="105"/>
                  </a:lnTo>
                  <a:lnTo>
                    <a:pt x="16208" y="140"/>
                  </a:lnTo>
                  <a:lnTo>
                    <a:pt x="15948" y="175"/>
                  </a:lnTo>
                  <a:lnTo>
                    <a:pt x="15687" y="216"/>
                  </a:lnTo>
                  <a:lnTo>
                    <a:pt x="15427" y="258"/>
                  </a:lnTo>
                  <a:lnTo>
                    <a:pt x="15172" y="307"/>
                  </a:lnTo>
                  <a:lnTo>
                    <a:pt x="14917" y="362"/>
                  </a:lnTo>
                  <a:lnTo>
                    <a:pt x="14663" y="418"/>
                  </a:lnTo>
                  <a:lnTo>
                    <a:pt x="14408" y="480"/>
                  </a:lnTo>
                  <a:lnTo>
                    <a:pt x="14159" y="543"/>
                  </a:lnTo>
                  <a:lnTo>
                    <a:pt x="13911" y="612"/>
                  </a:lnTo>
                  <a:lnTo>
                    <a:pt x="13662" y="682"/>
                  </a:lnTo>
                  <a:lnTo>
                    <a:pt x="13419" y="758"/>
                  </a:lnTo>
                  <a:lnTo>
                    <a:pt x="13170" y="835"/>
                  </a:lnTo>
                  <a:lnTo>
                    <a:pt x="12933" y="918"/>
                  </a:lnTo>
                  <a:lnTo>
                    <a:pt x="12454" y="1099"/>
                  </a:lnTo>
                  <a:lnTo>
                    <a:pt x="11980" y="1287"/>
                  </a:lnTo>
                  <a:lnTo>
                    <a:pt x="11518" y="1495"/>
                  </a:lnTo>
                  <a:lnTo>
                    <a:pt x="11056" y="1718"/>
                  </a:lnTo>
                  <a:lnTo>
                    <a:pt x="10606" y="1954"/>
                  </a:lnTo>
                  <a:lnTo>
                    <a:pt x="10168" y="2197"/>
                  </a:lnTo>
                  <a:lnTo>
                    <a:pt x="9730" y="2461"/>
                  </a:lnTo>
                  <a:lnTo>
                    <a:pt x="9303" y="2739"/>
                  </a:lnTo>
                  <a:lnTo>
                    <a:pt x="8889" y="3024"/>
                  </a:lnTo>
                  <a:lnTo>
                    <a:pt x="8474" y="3323"/>
                  </a:lnTo>
                  <a:lnTo>
                    <a:pt x="8072" y="3636"/>
                  </a:lnTo>
                  <a:lnTo>
                    <a:pt x="7681" y="3962"/>
                  </a:lnTo>
                  <a:lnTo>
                    <a:pt x="7290" y="4296"/>
                  </a:lnTo>
                  <a:lnTo>
                    <a:pt x="6917" y="4644"/>
                  </a:lnTo>
                  <a:lnTo>
                    <a:pt x="6550" y="5005"/>
                  </a:lnTo>
                  <a:lnTo>
                    <a:pt x="6189" y="5373"/>
                  </a:lnTo>
                  <a:lnTo>
                    <a:pt x="5839" y="5756"/>
                  </a:lnTo>
                  <a:lnTo>
                    <a:pt x="5496" y="6145"/>
                  </a:lnTo>
                  <a:lnTo>
                    <a:pt x="5164" y="6548"/>
                  </a:lnTo>
                  <a:lnTo>
                    <a:pt x="4838" y="6958"/>
                  </a:lnTo>
                  <a:lnTo>
                    <a:pt x="4525" y="7382"/>
                  </a:lnTo>
                  <a:lnTo>
                    <a:pt x="4217" y="7813"/>
                  </a:lnTo>
                  <a:lnTo>
                    <a:pt x="3926" y="8258"/>
                  </a:lnTo>
                  <a:lnTo>
                    <a:pt x="3636" y="8703"/>
                  </a:lnTo>
                  <a:lnTo>
                    <a:pt x="3364" y="9161"/>
                  </a:lnTo>
                  <a:lnTo>
                    <a:pt x="3097" y="9634"/>
                  </a:lnTo>
                  <a:lnTo>
                    <a:pt x="2843" y="10107"/>
                  </a:lnTo>
                  <a:lnTo>
                    <a:pt x="2594" y="10593"/>
                  </a:lnTo>
                  <a:lnTo>
                    <a:pt x="2363" y="11080"/>
                  </a:lnTo>
                  <a:lnTo>
                    <a:pt x="2138" y="11580"/>
                  </a:lnTo>
                  <a:lnTo>
                    <a:pt x="1919" y="12087"/>
                  </a:lnTo>
                  <a:lnTo>
                    <a:pt x="1718" y="12602"/>
                  </a:lnTo>
                  <a:lnTo>
                    <a:pt x="1522" y="13123"/>
                  </a:lnTo>
                  <a:lnTo>
                    <a:pt x="1345" y="13651"/>
                  </a:lnTo>
                  <a:lnTo>
                    <a:pt x="1173" y="14179"/>
                  </a:lnTo>
                  <a:lnTo>
                    <a:pt x="1013" y="14721"/>
                  </a:lnTo>
                  <a:lnTo>
                    <a:pt x="865" y="15264"/>
                  </a:lnTo>
                  <a:lnTo>
                    <a:pt x="729" y="15820"/>
                  </a:lnTo>
                  <a:lnTo>
                    <a:pt x="598" y="16376"/>
                  </a:lnTo>
                  <a:lnTo>
                    <a:pt x="486" y="16932"/>
                  </a:lnTo>
                  <a:lnTo>
                    <a:pt x="385" y="17502"/>
                  </a:lnTo>
                  <a:lnTo>
                    <a:pt x="296" y="18071"/>
                  </a:lnTo>
                  <a:lnTo>
                    <a:pt x="213" y="18641"/>
                  </a:lnTo>
                  <a:lnTo>
                    <a:pt x="148" y="19225"/>
                  </a:lnTo>
                  <a:lnTo>
                    <a:pt x="95" y="19802"/>
                  </a:lnTo>
                  <a:lnTo>
                    <a:pt x="54" y="20393"/>
                  </a:lnTo>
                  <a:lnTo>
                    <a:pt x="24" y="20984"/>
                  </a:lnTo>
                  <a:lnTo>
                    <a:pt x="6" y="21574"/>
                  </a:lnTo>
                  <a:lnTo>
                    <a:pt x="0" y="22165"/>
                  </a:lnTo>
                  <a:lnTo>
                    <a:pt x="12" y="22763"/>
                  </a:lnTo>
                  <a:lnTo>
                    <a:pt x="30" y="23368"/>
                  </a:lnTo>
                  <a:lnTo>
                    <a:pt x="65" y="23965"/>
                  </a:lnTo>
                  <a:lnTo>
                    <a:pt x="113" y="24570"/>
                  </a:lnTo>
                  <a:lnTo>
                    <a:pt x="172" y="25175"/>
                  </a:lnTo>
                  <a:lnTo>
                    <a:pt x="249" y="25779"/>
                  </a:lnTo>
                  <a:lnTo>
                    <a:pt x="267" y="25891"/>
                  </a:lnTo>
                  <a:lnTo>
                    <a:pt x="290" y="25995"/>
                  </a:lnTo>
                  <a:lnTo>
                    <a:pt x="320" y="26092"/>
                  </a:lnTo>
                  <a:lnTo>
                    <a:pt x="356" y="26175"/>
                  </a:lnTo>
                  <a:lnTo>
                    <a:pt x="397" y="26252"/>
                  </a:lnTo>
                  <a:lnTo>
                    <a:pt x="444" y="26321"/>
                  </a:lnTo>
                  <a:lnTo>
                    <a:pt x="498" y="26391"/>
                  </a:lnTo>
                  <a:lnTo>
                    <a:pt x="551" y="26447"/>
                  </a:lnTo>
                  <a:lnTo>
                    <a:pt x="610" y="26495"/>
                  </a:lnTo>
                  <a:lnTo>
                    <a:pt x="669" y="26537"/>
                  </a:lnTo>
                  <a:lnTo>
                    <a:pt x="735" y="26572"/>
                  </a:lnTo>
                  <a:lnTo>
                    <a:pt x="806" y="26599"/>
                  </a:lnTo>
                  <a:lnTo>
                    <a:pt x="871" y="26620"/>
                  </a:lnTo>
                  <a:lnTo>
                    <a:pt x="942" y="26634"/>
                  </a:lnTo>
                  <a:lnTo>
                    <a:pt x="1019" y="26641"/>
                  </a:lnTo>
                  <a:lnTo>
                    <a:pt x="1090" y="26641"/>
                  </a:lnTo>
                  <a:lnTo>
                    <a:pt x="1167" y="26634"/>
                  </a:lnTo>
                  <a:lnTo>
                    <a:pt x="1244" y="26627"/>
                  </a:lnTo>
                  <a:lnTo>
                    <a:pt x="1315" y="26606"/>
                  </a:lnTo>
                  <a:lnTo>
                    <a:pt x="1392" y="26586"/>
                  </a:lnTo>
                  <a:lnTo>
                    <a:pt x="1463" y="26558"/>
                  </a:lnTo>
                  <a:lnTo>
                    <a:pt x="1534" y="26523"/>
                  </a:lnTo>
                  <a:lnTo>
                    <a:pt x="1605" y="26481"/>
                  </a:lnTo>
                  <a:lnTo>
                    <a:pt x="1676" y="26440"/>
                  </a:lnTo>
                  <a:lnTo>
                    <a:pt x="1741" y="26391"/>
                  </a:lnTo>
                  <a:lnTo>
                    <a:pt x="1800" y="26335"/>
                  </a:lnTo>
                  <a:lnTo>
                    <a:pt x="1866" y="26273"/>
                  </a:lnTo>
                  <a:lnTo>
                    <a:pt x="1919" y="26210"/>
                  </a:lnTo>
                  <a:lnTo>
                    <a:pt x="1972" y="26141"/>
                  </a:lnTo>
                  <a:lnTo>
                    <a:pt x="2020" y="26064"/>
                  </a:lnTo>
                  <a:lnTo>
                    <a:pt x="2061" y="25988"/>
                  </a:lnTo>
                  <a:lnTo>
                    <a:pt x="2097" y="25904"/>
                  </a:lnTo>
                  <a:lnTo>
                    <a:pt x="2126" y="25842"/>
                  </a:lnTo>
                  <a:lnTo>
                    <a:pt x="2150" y="25779"/>
                  </a:lnTo>
                  <a:lnTo>
                    <a:pt x="2162" y="25717"/>
                  </a:lnTo>
                  <a:lnTo>
                    <a:pt x="2174" y="25661"/>
                  </a:lnTo>
                  <a:lnTo>
                    <a:pt x="2191" y="25536"/>
                  </a:lnTo>
                  <a:lnTo>
                    <a:pt x="2203" y="25411"/>
                  </a:lnTo>
                  <a:lnTo>
                    <a:pt x="2203" y="25286"/>
                  </a:lnTo>
                  <a:lnTo>
                    <a:pt x="2191" y="25161"/>
                  </a:lnTo>
                  <a:lnTo>
                    <a:pt x="2120" y="24584"/>
                  </a:lnTo>
                  <a:lnTo>
                    <a:pt x="2067" y="24000"/>
                  </a:lnTo>
                  <a:lnTo>
                    <a:pt x="2026" y="23423"/>
                  </a:lnTo>
                  <a:lnTo>
                    <a:pt x="2002" y="22853"/>
                  </a:lnTo>
                  <a:lnTo>
                    <a:pt x="1990" y="22283"/>
                  </a:lnTo>
                  <a:lnTo>
                    <a:pt x="1990" y="21713"/>
                  </a:lnTo>
                  <a:lnTo>
                    <a:pt x="2002" y="21150"/>
                  </a:lnTo>
                  <a:lnTo>
                    <a:pt x="2031" y="20587"/>
                  </a:lnTo>
                  <a:lnTo>
                    <a:pt x="2067" y="20038"/>
                  </a:lnTo>
                  <a:lnTo>
                    <a:pt x="2120" y="19482"/>
                  </a:lnTo>
                  <a:lnTo>
                    <a:pt x="2185" y="18940"/>
                  </a:lnTo>
                  <a:lnTo>
                    <a:pt x="2262" y="18398"/>
                  </a:lnTo>
                  <a:lnTo>
                    <a:pt x="2351" y="17863"/>
                  </a:lnTo>
                  <a:lnTo>
                    <a:pt x="2452" y="17335"/>
                  </a:lnTo>
                  <a:lnTo>
                    <a:pt x="2564" y="16807"/>
                  </a:lnTo>
                  <a:lnTo>
                    <a:pt x="2689" y="16285"/>
                  </a:lnTo>
                  <a:lnTo>
                    <a:pt x="2825" y="15771"/>
                  </a:lnTo>
                  <a:lnTo>
                    <a:pt x="2973" y="15264"/>
                  </a:lnTo>
                  <a:lnTo>
                    <a:pt x="3133" y="14763"/>
                  </a:lnTo>
                  <a:lnTo>
                    <a:pt x="3305" y="14270"/>
                  </a:lnTo>
                  <a:lnTo>
                    <a:pt x="3482" y="13783"/>
                  </a:lnTo>
                  <a:lnTo>
                    <a:pt x="3678" y="13304"/>
                  </a:lnTo>
                  <a:lnTo>
                    <a:pt x="3879" y="12831"/>
                  </a:lnTo>
                  <a:lnTo>
                    <a:pt x="4092" y="12365"/>
                  </a:lnTo>
                  <a:lnTo>
                    <a:pt x="4317" y="11907"/>
                  </a:lnTo>
                  <a:lnTo>
                    <a:pt x="4548" y="11462"/>
                  </a:lnTo>
                  <a:lnTo>
                    <a:pt x="4791" y="11017"/>
                  </a:lnTo>
                  <a:lnTo>
                    <a:pt x="5046" y="10586"/>
                  </a:lnTo>
                  <a:lnTo>
                    <a:pt x="5312" y="10162"/>
                  </a:lnTo>
                  <a:lnTo>
                    <a:pt x="5585" y="9745"/>
                  </a:lnTo>
                  <a:lnTo>
                    <a:pt x="5863" y="9342"/>
                  </a:lnTo>
                  <a:lnTo>
                    <a:pt x="6159" y="8946"/>
                  </a:lnTo>
                  <a:lnTo>
                    <a:pt x="6455" y="8557"/>
                  </a:lnTo>
                  <a:lnTo>
                    <a:pt x="6763" y="8181"/>
                  </a:lnTo>
                  <a:lnTo>
                    <a:pt x="7083" y="7813"/>
                  </a:lnTo>
                  <a:lnTo>
                    <a:pt x="7408" y="7458"/>
                  </a:lnTo>
                  <a:lnTo>
                    <a:pt x="7746" y="7111"/>
                  </a:lnTo>
                  <a:lnTo>
                    <a:pt x="8089" y="6777"/>
                  </a:lnTo>
                  <a:lnTo>
                    <a:pt x="8439" y="6451"/>
                  </a:lnTo>
                  <a:lnTo>
                    <a:pt x="8800" y="6138"/>
                  </a:lnTo>
                  <a:lnTo>
                    <a:pt x="9167" y="5839"/>
                  </a:lnTo>
                  <a:lnTo>
                    <a:pt x="9540" y="5547"/>
                  </a:lnTo>
                  <a:lnTo>
                    <a:pt x="9925" y="5269"/>
                  </a:lnTo>
                  <a:lnTo>
                    <a:pt x="10316" y="4998"/>
                  </a:lnTo>
                  <a:lnTo>
                    <a:pt x="10713" y="4748"/>
                  </a:lnTo>
                  <a:lnTo>
                    <a:pt x="11115" y="4505"/>
                  </a:lnTo>
                  <a:lnTo>
                    <a:pt x="11530" y="4275"/>
                  </a:lnTo>
                  <a:lnTo>
                    <a:pt x="11945" y="4060"/>
                  </a:lnTo>
                  <a:lnTo>
                    <a:pt x="12371" y="3858"/>
                  </a:lnTo>
                  <a:lnTo>
                    <a:pt x="12803" y="3664"/>
                  </a:lnTo>
                  <a:lnTo>
                    <a:pt x="13241" y="3490"/>
                  </a:lnTo>
                  <a:lnTo>
                    <a:pt x="13680" y="3330"/>
                  </a:lnTo>
                  <a:lnTo>
                    <a:pt x="14130" y="3177"/>
                  </a:lnTo>
                  <a:lnTo>
                    <a:pt x="14586" y="3045"/>
                  </a:lnTo>
                  <a:lnTo>
                    <a:pt x="15048" y="2927"/>
                  </a:lnTo>
                  <a:lnTo>
                    <a:pt x="15509" y="2823"/>
                  </a:lnTo>
                  <a:lnTo>
                    <a:pt x="15983" y="2732"/>
                  </a:lnTo>
                  <a:lnTo>
                    <a:pt x="16463" y="2656"/>
                  </a:lnTo>
                  <a:lnTo>
                    <a:pt x="16943" y="2600"/>
                  </a:lnTo>
                  <a:lnTo>
                    <a:pt x="17428" y="2552"/>
                  </a:lnTo>
                  <a:lnTo>
                    <a:pt x="17920" y="2524"/>
                  </a:lnTo>
                  <a:lnTo>
                    <a:pt x="18417" y="2517"/>
                  </a:lnTo>
                  <a:lnTo>
                    <a:pt x="18914" y="2517"/>
                  </a:lnTo>
                  <a:lnTo>
                    <a:pt x="19418" y="2545"/>
                  </a:lnTo>
                  <a:lnTo>
                    <a:pt x="19815" y="2572"/>
                  </a:lnTo>
                  <a:lnTo>
                    <a:pt x="20211" y="2607"/>
                  </a:lnTo>
                  <a:lnTo>
                    <a:pt x="20596" y="2656"/>
                  </a:lnTo>
                  <a:lnTo>
                    <a:pt x="20981" y="2718"/>
                  </a:lnTo>
                  <a:lnTo>
                    <a:pt x="21360" y="2781"/>
                  </a:lnTo>
                  <a:lnTo>
                    <a:pt x="21733" y="2857"/>
                  </a:lnTo>
                  <a:lnTo>
                    <a:pt x="22106" y="2948"/>
                  </a:lnTo>
                  <a:lnTo>
                    <a:pt x="22473" y="3038"/>
                  </a:lnTo>
                  <a:lnTo>
                    <a:pt x="22829" y="3142"/>
                  </a:lnTo>
                  <a:lnTo>
                    <a:pt x="23184" y="3261"/>
                  </a:lnTo>
                  <a:lnTo>
                    <a:pt x="23539" y="3379"/>
                  </a:lnTo>
                  <a:lnTo>
                    <a:pt x="23883" y="3511"/>
                  </a:lnTo>
                  <a:lnTo>
                    <a:pt x="24226" y="3650"/>
                  </a:lnTo>
                  <a:lnTo>
                    <a:pt x="24564" y="3796"/>
                  </a:lnTo>
                  <a:lnTo>
                    <a:pt x="24895" y="3949"/>
                  </a:lnTo>
                  <a:lnTo>
                    <a:pt x="25221" y="4115"/>
                  </a:lnTo>
                  <a:lnTo>
                    <a:pt x="25541" y="4282"/>
                  </a:lnTo>
                  <a:lnTo>
                    <a:pt x="25861" y="4463"/>
                  </a:lnTo>
                  <a:lnTo>
                    <a:pt x="26175" y="4651"/>
                  </a:lnTo>
                  <a:lnTo>
                    <a:pt x="26483" y="4845"/>
                  </a:lnTo>
                  <a:lnTo>
                    <a:pt x="26785" y="5047"/>
                  </a:lnTo>
                  <a:lnTo>
                    <a:pt x="27087" y="5255"/>
                  </a:lnTo>
                  <a:lnTo>
                    <a:pt x="27377" y="5471"/>
                  </a:lnTo>
                  <a:lnTo>
                    <a:pt x="27667" y="5700"/>
                  </a:lnTo>
                  <a:lnTo>
                    <a:pt x="27951" y="5929"/>
                  </a:lnTo>
                  <a:lnTo>
                    <a:pt x="28229" y="6166"/>
                  </a:lnTo>
                  <a:lnTo>
                    <a:pt x="28508" y="6409"/>
                  </a:lnTo>
                  <a:lnTo>
                    <a:pt x="28774" y="6659"/>
                  </a:lnTo>
                  <a:lnTo>
                    <a:pt x="29041" y="6923"/>
                  </a:lnTo>
                  <a:lnTo>
                    <a:pt x="29301" y="7187"/>
                  </a:lnTo>
                  <a:lnTo>
                    <a:pt x="29556" y="7458"/>
                  </a:lnTo>
                  <a:lnTo>
                    <a:pt x="29811" y="7736"/>
                  </a:lnTo>
                  <a:lnTo>
                    <a:pt x="29988" y="7938"/>
                  </a:lnTo>
                  <a:lnTo>
                    <a:pt x="30166" y="8147"/>
                  </a:lnTo>
                  <a:lnTo>
                    <a:pt x="30344" y="8362"/>
                  </a:lnTo>
                  <a:lnTo>
                    <a:pt x="30515" y="8577"/>
                  </a:lnTo>
                  <a:lnTo>
                    <a:pt x="30681" y="8793"/>
                  </a:lnTo>
                  <a:lnTo>
                    <a:pt x="30853" y="9015"/>
                  </a:lnTo>
                  <a:lnTo>
                    <a:pt x="31013" y="9238"/>
                  </a:lnTo>
                  <a:lnTo>
                    <a:pt x="31179" y="9467"/>
                  </a:lnTo>
                  <a:lnTo>
                    <a:pt x="31492" y="9933"/>
                  </a:lnTo>
                  <a:lnTo>
                    <a:pt x="31800" y="10405"/>
                  </a:lnTo>
                  <a:lnTo>
                    <a:pt x="32090" y="10892"/>
                  </a:lnTo>
                  <a:lnTo>
                    <a:pt x="32381" y="11385"/>
                  </a:lnTo>
                  <a:lnTo>
                    <a:pt x="32653" y="11886"/>
                  </a:lnTo>
                  <a:lnTo>
                    <a:pt x="32914" y="12400"/>
                  </a:lnTo>
                  <a:lnTo>
                    <a:pt x="33168" y="12928"/>
                  </a:lnTo>
                  <a:lnTo>
                    <a:pt x="33411" y="13457"/>
                  </a:lnTo>
                  <a:lnTo>
                    <a:pt x="33642" y="13999"/>
                  </a:lnTo>
                  <a:lnTo>
                    <a:pt x="33867" y="14548"/>
                  </a:lnTo>
                  <a:lnTo>
                    <a:pt x="34080" y="15104"/>
                  </a:lnTo>
                  <a:lnTo>
                    <a:pt x="34282" y="15667"/>
                  </a:lnTo>
                  <a:lnTo>
                    <a:pt x="34471" y="16237"/>
                  </a:lnTo>
                  <a:lnTo>
                    <a:pt x="34649" y="16814"/>
                  </a:lnTo>
                  <a:lnTo>
                    <a:pt x="34820" y="17390"/>
                  </a:lnTo>
                  <a:lnTo>
                    <a:pt x="34980" y="17981"/>
                  </a:lnTo>
                  <a:lnTo>
                    <a:pt x="35128" y="18572"/>
                  </a:lnTo>
                  <a:lnTo>
                    <a:pt x="35265" y="19170"/>
                  </a:lnTo>
                  <a:lnTo>
                    <a:pt x="35395" y="19774"/>
                  </a:lnTo>
                  <a:lnTo>
                    <a:pt x="35513" y="20379"/>
                  </a:lnTo>
                  <a:lnTo>
                    <a:pt x="35620" y="20991"/>
                  </a:lnTo>
                  <a:lnTo>
                    <a:pt x="35715" y="21602"/>
                  </a:lnTo>
                  <a:lnTo>
                    <a:pt x="35798" y="22221"/>
                  </a:lnTo>
                  <a:lnTo>
                    <a:pt x="35875" y="22839"/>
                  </a:lnTo>
                  <a:lnTo>
                    <a:pt x="35940" y="23458"/>
                  </a:lnTo>
                  <a:lnTo>
                    <a:pt x="35993" y="24083"/>
                  </a:lnTo>
                  <a:lnTo>
                    <a:pt x="36034" y="24702"/>
                  </a:lnTo>
                  <a:lnTo>
                    <a:pt x="36070" y="25328"/>
                  </a:lnTo>
                  <a:lnTo>
                    <a:pt x="36070" y="25390"/>
                  </a:lnTo>
                  <a:lnTo>
                    <a:pt x="36076" y="25446"/>
                  </a:lnTo>
                  <a:lnTo>
                    <a:pt x="36088" y="25501"/>
                  </a:lnTo>
                  <a:lnTo>
                    <a:pt x="36100" y="25557"/>
                  </a:lnTo>
                  <a:lnTo>
                    <a:pt x="36129" y="25661"/>
                  </a:lnTo>
                  <a:lnTo>
                    <a:pt x="36171" y="25752"/>
                  </a:lnTo>
                  <a:lnTo>
                    <a:pt x="32771" y="25689"/>
                  </a:lnTo>
                  <a:lnTo>
                    <a:pt x="29372" y="25640"/>
                  </a:lnTo>
                  <a:lnTo>
                    <a:pt x="22580" y="25557"/>
                  </a:lnTo>
                  <a:lnTo>
                    <a:pt x="22604" y="25522"/>
                  </a:lnTo>
                  <a:lnTo>
                    <a:pt x="22627" y="25494"/>
                  </a:lnTo>
                  <a:lnTo>
                    <a:pt x="22645" y="25453"/>
                  </a:lnTo>
                  <a:lnTo>
                    <a:pt x="22657" y="25411"/>
                  </a:lnTo>
                  <a:lnTo>
                    <a:pt x="22669" y="25369"/>
                  </a:lnTo>
                  <a:lnTo>
                    <a:pt x="22681" y="25321"/>
                  </a:lnTo>
                  <a:lnTo>
                    <a:pt x="22681" y="25272"/>
                  </a:lnTo>
                  <a:lnTo>
                    <a:pt x="22687" y="25223"/>
                  </a:lnTo>
                  <a:lnTo>
                    <a:pt x="22675" y="25029"/>
                  </a:lnTo>
                  <a:lnTo>
                    <a:pt x="22663" y="24841"/>
                  </a:lnTo>
                  <a:lnTo>
                    <a:pt x="22639" y="24653"/>
                  </a:lnTo>
                  <a:lnTo>
                    <a:pt x="22616" y="24466"/>
                  </a:lnTo>
                  <a:lnTo>
                    <a:pt x="22586" y="24278"/>
                  </a:lnTo>
                  <a:lnTo>
                    <a:pt x="22550" y="24090"/>
                  </a:lnTo>
                  <a:lnTo>
                    <a:pt x="22515" y="23910"/>
                  </a:lnTo>
                  <a:lnTo>
                    <a:pt x="22468" y="23729"/>
                  </a:lnTo>
                  <a:lnTo>
                    <a:pt x="22420" y="23548"/>
                  </a:lnTo>
                  <a:lnTo>
                    <a:pt x="22373" y="23375"/>
                  </a:lnTo>
                  <a:lnTo>
                    <a:pt x="22314" y="23194"/>
                  </a:lnTo>
                  <a:lnTo>
                    <a:pt x="22254" y="23020"/>
                  </a:lnTo>
                  <a:lnTo>
                    <a:pt x="22189" y="22853"/>
                  </a:lnTo>
                  <a:lnTo>
                    <a:pt x="22118" y="22680"/>
                  </a:lnTo>
                  <a:lnTo>
                    <a:pt x="22047" y="22513"/>
                  </a:lnTo>
                  <a:lnTo>
                    <a:pt x="21970" y="22353"/>
                  </a:lnTo>
                  <a:lnTo>
                    <a:pt x="21893" y="22186"/>
                  </a:lnTo>
                  <a:lnTo>
                    <a:pt x="21804" y="22026"/>
                  </a:lnTo>
                  <a:lnTo>
                    <a:pt x="21721" y="21873"/>
                  </a:lnTo>
                  <a:lnTo>
                    <a:pt x="21627" y="21720"/>
                  </a:lnTo>
                  <a:lnTo>
                    <a:pt x="21532" y="21567"/>
                  </a:lnTo>
                  <a:lnTo>
                    <a:pt x="21437" y="21422"/>
                  </a:lnTo>
                  <a:lnTo>
                    <a:pt x="21336" y="21276"/>
                  </a:lnTo>
                  <a:lnTo>
                    <a:pt x="21230" y="21137"/>
                  </a:lnTo>
                  <a:lnTo>
                    <a:pt x="21123" y="20998"/>
                  </a:lnTo>
                  <a:lnTo>
                    <a:pt x="21011" y="20859"/>
                  </a:lnTo>
                  <a:lnTo>
                    <a:pt x="20898" y="20726"/>
                  </a:lnTo>
                  <a:lnTo>
                    <a:pt x="20786" y="20601"/>
                  </a:lnTo>
                  <a:lnTo>
                    <a:pt x="20667" y="20476"/>
                  </a:lnTo>
                  <a:lnTo>
                    <a:pt x="20543" y="20351"/>
                  </a:lnTo>
                  <a:lnTo>
                    <a:pt x="20419" y="20233"/>
                  </a:lnTo>
                  <a:lnTo>
                    <a:pt x="20294" y="20122"/>
                  </a:lnTo>
                  <a:lnTo>
                    <a:pt x="20667" y="19747"/>
                  </a:lnTo>
                  <a:lnTo>
                    <a:pt x="21034" y="19364"/>
                  </a:lnTo>
                  <a:lnTo>
                    <a:pt x="21390" y="18968"/>
                  </a:lnTo>
                  <a:lnTo>
                    <a:pt x="21733" y="18572"/>
                  </a:lnTo>
                  <a:lnTo>
                    <a:pt x="22071" y="18162"/>
                  </a:lnTo>
                  <a:lnTo>
                    <a:pt x="22402" y="17745"/>
                  </a:lnTo>
                  <a:lnTo>
                    <a:pt x="22722" y="17321"/>
                  </a:lnTo>
                  <a:lnTo>
                    <a:pt x="23030" y="16883"/>
                  </a:lnTo>
                  <a:lnTo>
                    <a:pt x="23332" y="16445"/>
                  </a:lnTo>
                  <a:lnTo>
                    <a:pt x="23628" y="15993"/>
                  </a:lnTo>
                  <a:lnTo>
                    <a:pt x="23912" y="15542"/>
                  </a:lnTo>
                  <a:lnTo>
                    <a:pt x="24191" y="15076"/>
                  </a:lnTo>
                  <a:lnTo>
                    <a:pt x="24457" y="14603"/>
                  </a:lnTo>
                  <a:lnTo>
                    <a:pt x="24718" y="14131"/>
                  </a:lnTo>
                  <a:lnTo>
                    <a:pt x="24972" y="13644"/>
                  </a:lnTo>
                  <a:lnTo>
                    <a:pt x="25215" y="13151"/>
                  </a:lnTo>
                  <a:lnTo>
                    <a:pt x="25215" y="13721"/>
                  </a:lnTo>
                  <a:lnTo>
                    <a:pt x="25227" y="13860"/>
                  </a:lnTo>
                  <a:lnTo>
                    <a:pt x="25245" y="13985"/>
                  </a:lnTo>
                  <a:lnTo>
                    <a:pt x="25269" y="14103"/>
                  </a:lnTo>
                  <a:lnTo>
                    <a:pt x="25304" y="14207"/>
                  </a:lnTo>
                  <a:lnTo>
                    <a:pt x="25346" y="14304"/>
                  </a:lnTo>
                  <a:lnTo>
                    <a:pt x="25399" y="14395"/>
                  </a:lnTo>
                  <a:lnTo>
                    <a:pt x="25452" y="14478"/>
                  </a:lnTo>
                  <a:lnTo>
                    <a:pt x="25517" y="14548"/>
                  </a:lnTo>
                  <a:lnTo>
                    <a:pt x="25588" y="14610"/>
                  </a:lnTo>
                  <a:lnTo>
                    <a:pt x="25659" y="14666"/>
                  </a:lnTo>
                  <a:lnTo>
                    <a:pt x="25736" y="14715"/>
                  </a:lnTo>
                  <a:lnTo>
                    <a:pt x="25813" y="14749"/>
                  </a:lnTo>
                  <a:lnTo>
                    <a:pt x="25896" y="14784"/>
                  </a:lnTo>
                  <a:lnTo>
                    <a:pt x="25985" y="14798"/>
                  </a:lnTo>
                  <a:lnTo>
                    <a:pt x="26068" y="14812"/>
                  </a:lnTo>
                  <a:lnTo>
                    <a:pt x="26157" y="14819"/>
                  </a:lnTo>
                  <a:lnTo>
                    <a:pt x="26246" y="14812"/>
                  </a:lnTo>
                  <a:lnTo>
                    <a:pt x="26334" y="14798"/>
                  </a:lnTo>
                  <a:lnTo>
                    <a:pt x="26417" y="14777"/>
                  </a:lnTo>
                  <a:lnTo>
                    <a:pt x="26506" y="14742"/>
                  </a:lnTo>
                  <a:lnTo>
                    <a:pt x="26583" y="14708"/>
                  </a:lnTo>
                  <a:lnTo>
                    <a:pt x="26666" y="14659"/>
                  </a:lnTo>
                  <a:lnTo>
                    <a:pt x="26737" y="14603"/>
                  </a:lnTo>
                  <a:lnTo>
                    <a:pt x="26808" y="14534"/>
                  </a:lnTo>
                  <a:lnTo>
                    <a:pt x="26879" y="14464"/>
                  </a:lnTo>
                  <a:lnTo>
                    <a:pt x="26939" y="14381"/>
                  </a:lnTo>
                  <a:lnTo>
                    <a:pt x="26992" y="14291"/>
                  </a:lnTo>
                  <a:lnTo>
                    <a:pt x="27039" y="14193"/>
                  </a:lnTo>
                  <a:lnTo>
                    <a:pt x="27081" y="14089"/>
                  </a:lnTo>
                  <a:lnTo>
                    <a:pt x="27110" y="13978"/>
                  </a:lnTo>
                  <a:lnTo>
                    <a:pt x="27134" y="13853"/>
                  </a:lnTo>
                  <a:lnTo>
                    <a:pt x="27146" y="13721"/>
                  </a:lnTo>
                  <a:lnTo>
                    <a:pt x="27169" y="13352"/>
                  </a:lnTo>
                  <a:lnTo>
                    <a:pt x="27181" y="12984"/>
                  </a:lnTo>
                  <a:lnTo>
                    <a:pt x="27181" y="12623"/>
                  </a:lnTo>
                  <a:lnTo>
                    <a:pt x="27181" y="12261"/>
                  </a:lnTo>
                  <a:lnTo>
                    <a:pt x="27169" y="11900"/>
                  </a:lnTo>
                  <a:lnTo>
                    <a:pt x="27152" y="11545"/>
                  </a:lnTo>
                  <a:lnTo>
                    <a:pt x="27128" y="11191"/>
                  </a:lnTo>
                  <a:lnTo>
                    <a:pt x="27092" y="10843"/>
                  </a:lnTo>
                  <a:lnTo>
                    <a:pt x="27092" y="10496"/>
                  </a:lnTo>
                  <a:lnTo>
                    <a:pt x="27087" y="10148"/>
                  </a:lnTo>
                  <a:lnTo>
                    <a:pt x="27069" y="9467"/>
                  </a:lnTo>
                  <a:lnTo>
                    <a:pt x="27063" y="9342"/>
                  </a:lnTo>
                  <a:lnTo>
                    <a:pt x="27051" y="9224"/>
                  </a:lnTo>
                  <a:lnTo>
                    <a:pt x="27021" y="9113"/>
                  </a:lnTo>
                  <a:lnTo>
                    <a:pt x="26992" y="9015"/>
                  </a:lnTo>
                  <a:lnTo>
                    <a:pt x="26944" y="8918"/>
                  </a:lnTo>
                  <a:lnTo>
                    <a:pt x="26897" y="8828"/>
                  </a:lnTo>
                  <a:lnTo>
                    <a:pt x="26838" y="8744"/>
                  </a:lnTo>
                  <a:lnTo>
                    <a:pt x="26773" y="8668"/>
                  </a:lnTo>
                  <a:lnTo>
                    <a:pt x="26755" y="8564"/>
                  </a:lnTo>
                  <a:lnTo>
                    <a:pt x="26737" y="8522"/>
                  </a:lnTo>
                  <a:lnTo>
                    <a:pt x="26719" y="8487"/>
                  </a:lnTo>
                  <a:lnTo>
                    <a:pt x="26642" y="8320"/>
                  </a:lnTo>
                  <a:lnTo>
                    <a:pt x="26613" y="8272"/>
                  </a:lnTo>
                  <a:lnTo>
                    <a:pt x="26577" y="8223"/>
                  </a:lnTo>
                  <a:lnTo>
                    <a:pt x="26500" y="8133"/>
                  </a:lnTo>
                  <a:lnTo>
                    <a:pt x="26423" y="8063"/>
                  </a:lnTo>
                  <a:lnTo>
                    <a:pt x="26334" y="8008"/>
                  </a:lnTo>
                  <a:lnTo>
                    <a:pt x="26240" y="7966"/>
                  </a:lnTo>
                  <a:lnTo>
                    <a:pt x="26145" y="7931"/>
                  </a:lnTo>
                  <a:lnTo>
                    <a:pt x="26044" y="7917"/>
                  </a:lnTo>
                  <a:lnTo>
                    <a:pt x="25938" y="7910"/>
                  </a:lnTo>
                  <a:lnTo>
                    <a:pt x="25837" y="7917"/>
                  </a:lnTo>
                  <a:lnTo>
                    <a:pt x="25730" y="7938"/>
                  </a:lnTo>
                  <a:lnTo>
                    <a:pt x="25630" y="7966"/>
                  </a:lnTo>
                  <a:lnTo>
                    <a:pt x="25529" y="8014"/>
                  </a:lnTo>
                  <a:lnTo>
                    <a:pt x="25434" y="8063"/>
                  </a:lnTo>
                  <a:lnTo>
                    <a:pt x="25340" y="8133"/>
                  </a:lnTo>
                  <a:lnTo>
                    <a:pt x="25251" y="8209"/>
                  </a:lnTo>
                  <a:lnTo>
                    <a:pt x="25168" y="8292"/>
                  </a:lnTo>
                  <a:lnTo>
                    <a:pt x="24890" y="8286"/>
                  </a:lnTo>
                  <a:lnTo>
                    <a:pt x="24611" y="8286"/>
                  </a:lnTo>
                  <a:lnTo>
                    <a:pt x="24333" y="8292"/>
                  </a:lnTo>
                  <a:lnTo>
                    <a:pt x="24055" y="8306"/>
                  </a:lnTo>
                  <a:lnTo>
                    <a:pt x="23782" y="8327"/>
                  </a:lnTo>
                  <a:lnTo>
                    <a:pt x="23510" y="8355"/>
                  </a:lnTo>
                  <a:lnTo>
                    <a:pt x="23231" y="8390"/>
                  </a:lnTo>
                  <a:lnTo>
                    <a:pt x="22959" y="8432"/>
                  </a:lnTo>
                  <a:lnTo>
                    <a:pt x="22687" y="8487"/>
                  </a:lnTo>
                  <a:lnTo>
                    <a:pt x="22420" y="8543"/>
                  </a:lnTo>
                  <a:lnTo>
                    <a:pt x="22148" y="8612"/>
                  </a:lnTo>
                  <a:lnTo>
                    <a:pt x="21875" y="8682"/>
                  </a:lnTo>
                  <a:lnTo>
                    <a:pt x="21603" y="8765"/>
                  </a:lnTo>
                  <a:lnTo>
                    <a:pt x="21336" y="8855"/>
                  </a:lnTo>
                  <a:lnTo>
                    <a:pt x="21064" y="8953"/>
                  </a:lnTo>
                  <a:lnTo>
                    <a:pt x="20798" y="9064"/>
                  </a:lnTo>
                  <a:lnTo>
                    <a:pt x="20691" y="9113"/>
                  </a:lnTo>
                  <a:lnTo>
                    <a:pt x="20602" y="9168"/>
                  </a:lnTo>
                  <a:lnTo>
                    <a:pt x="20519" y="9231"/>
                  </a:lnTo>
                  <a:lnTo>
                    <a:pt x="20442" y="9307"/>
                  </a:lnTo>
                  <a:lnTo>
                    <a:pt x="20377" y="9384"/>
                  </a:lnTo>
                  <a:lnTo>
                    <a:pt x="20324" y="9467"/>
                  </a:lnTo>
                  <a:lnTo>
                    <a:pt x="20276" y="9557"/>
                  </a:lnTo>
                  <a:lnTo>
                    <a:pt x="20235" y="9655"/>
                  </a:lnTo>
                  <a:lnTo>
                    <a:pt x="20205" y="9752"/>
                  </a:lnTo>
                  <a:lnTo>
                    <a:pt x="20182" y="9856"/>
                  </a:lnTo>
                  <a:lnTo>
                    <a:pt x="20164" y="9954"/>
                  </a:lnTo>
                  <a:lnTo>
                    <a:pt x="20152" y="10058"/>
                  </a:lnTo>
                  <a:lnTo>
                    <a:pt x="20152" y="10162"/>
                  </a:lnTo>
                  <a:lnTo>
                    <a:pt x="20158" y="10266"/>
                  </a:lnTo>
                  <a:lnTo>
                    <a:pt x="20170" y="10371"/>
                  </a:lnTo>
                  <a:lnTo>
                    <a:pt x="20194" y="10468"/>
                  </a:lnTo>
                  <a:lnTo>
                    <a:pt x="20217" y="10565"/>
                  </a:lnTo>
                  <a:lnTo>
                    <a:pt x="20253" y="10663"/>
                  </a:lnTo>
                  <a:lnTo>
                    <a:pt x="20288" y="10753"/>
                  </a:lnTo>
                  <a:lnTo>
                    <a:pt x="20336" y="10836"/>
                  </a:lnTo>
                  <a:lnTo>
                    <a:pt x="20389" y="10920"/>
                  </a:lnTo>
                  <a:lnTo>
                    <a:pt x="20442" y="10989"/>
                  </a:lnTo>
                  <a:lnTo>
                    <a:pt x="20507" y="11059"/>
                  </a:lnTo>
                  <a:lnTo>
                    <a:pt x="20579" y="11114"/>
                  </a:lnTo>
                  <a:lnTo>
                    <a:pt x="20650" y="11163"/>
                  </a:lnTo>
                  <a:lnTo>
                    <a:pt x="20727" y="11198"/>
                  </a:lnTo>
                  <a:lnTo>
                    <a:pt x="20809" y="11232"/>
                  </a:lnTo>
                  <a:lnTo>
                    <a:pt x="20898" y="11246"/>
                  </a:lnTo>
                  <a:lnTo>
                    <a:pt x="20993" y="11253"/>
                  </a:lnTo>
                  <a:lnTo>
                    <a:pt x="21088" y="11246"/>
                  </a:lnTo>
                  <a:lnTo>
                    <a:pt x="21188" y="11226"/>
                  </a:lnTo>
                  <a:lnTo>
                    <a:pt x="21295" y="11191"/>
                  </a:lnTo>
                  <a:lnTo>
                    <a:pt x="21479" y="11114"/>
                  </a:lnTo>
                  <a:lnTo>
                    <a:pt x="21662" y="11045"/>
                  </a:lnTo>
                  <a:lnTo>
                    <a:pt x="21846" y="10982"/>
                  </a:lnTo>
                  <a:lnTo>
                    <a:pt x="22023" y="10920"/>
                  </a:lnTo>
                  <a:lnTo>
                    <a:pt x="22207" y="10864"/>
                  </a:lnTo>
                  <a:lnTo>
                    <a:pt x="22385" y="10815"/>
                  </a:lnTo>
                  <a:lnTo>
                    <a:pt x="22752" y="10725"/>
                  </a:lnTo>
                  <a:lnTo>
                    <a:pt x="23113" y="10656"/>
                  </a:lnTo>
                  <a:lnTo>
                    <a:pt x="23474" y="10600"/>
                  </a:lnTo>
                  <a:lnTo>
                    <a:pt x="23835" y="10551"/>
                  </a:lnTo>
                  <a:lnTo>
                    <a:pt x="24203" y="10524"/>
                  </a:lnTo>
                  <a:lnTo>
                    <a:pt x="23954" y="11121"/>
                  </a:lnTo>
                  <a:lnTo>
                    <a:pt x="23705" y="11712"/>
                  </a:lnTo>
                  <a:lnTo>
                    <a:pt x="23439" y="12296"/>
                  </a:lnTo>
                  <a:lnTo>
                    <a:pt x="23172" y="12873"/>
                  </a:lnTo>
                  <a:lnTo>
                    <a:pt x="22894" y="13450"/>
                  </a:lnTo>
                  <a:lnTo>
                    <a:pt x="22604" y="14013"/>
                  </a:lnTo>
                  <a:lnTo>
                    <a:pt x="22308" y="14576"/>
                  </a:lnTo>
                  <a:lnTo>
                    <a:pt x="22006" y="15132"/>
                  </a:lnTo>
                  <a:lnTo>
                    <a:pt x="21698" y="15681"/>
                  </a:lnTo>
                  <a:lnTo>
                    <a:pt x="21378" y="16223"/>
                  </a:lnTo>
                  <a:lnTo>
                    <a:pt x="21046" y="16765"/>
                  </a:lnTo>
                  <a:lnTo>
                    <a:pt x="20715" y="17300"/>
                  </a:lnTo>
                  <a:lnTo>
                    <a:pt x="20371" y="17828"/>
                  </a:lnTo>
                  <a:lnTo>
                    <a:pt x="20016" y="18350"/>
                  </a:lnTo>
                  <a:lnTo>
                    <a:pt x="19661" y="18871"/>
                  </a:lnTo>
                  <a:lnTo>
                    <a:pt x="19288" y="19385"/>
                  </a:lnTo>
                  <a:lnTo>
                    <a:pt x="19288" y="19399"/>
                  </a:lnTo>
                  <a:lnTo>
                    <a:pt x="19027" y="19260"/>
                  </a:lnTo>
                  <a:lnTo>
                    <a:pt x="18761" y="19142"/>
                  </a:lnTo>
                  <a:lnTo>
                    <a:pt x="18624" y="19086"/>
                  </a:lnTo>
                  <a:lnTo>
                    <a:pt x="18482" y="19038"/>
                  </a:lnTo>
                  <a:lnTo>
                    <a:pt x="18346" y="18989"/>
                  </a:lnTo>
                  <a:lnTo>
                    <a:pt x="18204" y="18947"/>
                  </a:lnTo>
                  <a:lnTo>
                    <a:pt x="18062" y="18912"/>
                  </a:lnTo>
                  <a:lnTo>
                    <a:pt x="17920" y="18878"/>
                  </a:lnTo>
                  <a:lnTo>
                    <a:pt x="17777" y="18850"/>
                  </a:lnTo>
                  <a:lnTo>
                    <a:pt x="17629" y="18822"/>
                  </a:lnTo>
                  <a:lnTo>
                    <a:pt x="17487" y="18801"/>
                  </a:lnTo>
                  <a:lnTo>
                    <a:pt x="17339" y="18787"/>
                  </a:lnTo>
                  <a:lnTo>
                    <a:pt x="17191" y="18780"/>
                  </a:lnTo>
                  <a:lnTo>
                    <a:pt x="16901" y="18780"/>
                  </a:lnTo>
                  <a:lnTo>
                    <a:pt x="16765" y="18787"/>
                  </a:lnTo>
                  <a:lnTo>
                    <a:pt x="16623" y="18794"/>
                  </a:lnTo>
                  <a:lnTo>
                    <a:pt x="16487" y="18808"/>
                  </a:lnTo>
                  <a:lnTo>
                    <a:pt x="16208" y="18843"/>
                  </a:lnTo>
                  <a:lnTo>
                    <a:pt x="15936" y="18899"/>
                  </a:lnTo>
                  <a:lnTo>
                    <a:pt x="15663" y="18968"/>
                  </a:lnTo>
                  <a:lnTo>
                    <a:pt x="15397" y="19051"/>
                  </a:lnTo>
                  <a:lnTo>
                    <a:pt x="15130" y="19149"/>
                  </a:lnTo>
                  <a:lnTo>
                    <a:pt x="14870" y="19267"/>
                  </a:lnTo>
                  <a:lnTo>
                    <a:pt x="14615" y="19392"/>
                  </a:lnTo>
                  <a:lnTo>
                    <a:pt x="14367" y="19531"/>
                  </a:lnTo>
                  <a:lnTo>
                    <a:pt x="14118" y="19684"/>
                  </a:lnTo>
                  <a:lnTo>
                    <a:pt x="13875" y="19851"/>
                  </a:lnTo>
                  <a:lnTo>
                    <a:pt x="13644" y="20031"/>
                  </a:lnTo>
                  <a:lnTo>
                    <a:pt x="13419" y="20226"/>
                  </a:lnTo>
                  <a:lnTo>
                    <a:pt x="13200" y="20428"/>
                  </a:lnTo>
                  <a:lnTo>
                    <a:pt x="12987" y="20636"/>
                  </a:lnTo>
                  <a:lnTo>
                    <a:pt x="12785" y="20859"/>
                  </a:lnTo>
                  <a:lnTo>
                    <a:pt x="12590" y="21095"/>
                  </a:lnTo>
                  <a:lnTo>
                    <a:pt x="12406" y="21338"/>
                  </a:lnTo>
                  <a:lnTo>
                    <a:pt x="12229" y="21588"/>
                  </a:lnTo>
                  <a:lnTo>
                    <a:pt x="12063" y="21852"/>
                  </a:lnTo>
                  <a:lnTo>
                    <a:pt x="11909" y="22123"/>
                  </a:lnTo>
                  <a:lnTo>
                    <a:pt x="11767" y="22395"/>
                  </a:lnTo>
                  <a:lnTo>
                    <a:pt x="11637" y="22680"/>
                  </a:lnTo>
                  <a:lnTo>
                    <a:pt x="11518" y="22971"/>
                  </a:lnTo>
                  <a:lnTo>
                    <a:pt x="11412" y="23270"/>
                  </a:lnTo>
                  <a:lnTo>
                    <a:pt x="11364" y="23423"/>
                  </a:lnTo>
                  <a:lnTo>
                    <a:pt x="11323" y="23576"/>
                  </a:lnTo>
                  <a:lnTo>
                    <a:pt x="11281" y="23729"/>
                  </a:lnTo>
                  <a:lnTo>
                    <a:pt x="11240" y="23889"/>
                  </a:lnTo>
                  <a:lnTo>
                    <a:pt x="11210" y="24042"/>
                  </a:lnTo>
                  <a:lnTo>
                    <a:pt x="11175" y="24202"/>
                  </a:lnTo>
                  <a:lnTo>
                    <a:pt x="11151" y="24361"/>
                  </a:lnTo>
                  <a:lnTo>
                    <a:pt x="11127" y="24521"/>
                  </a:lnTo>
                  <a:lnTo>
                    <a:pt x="11110" y="24688"/>
                  </a:lnTo>
                  <a:lnTo>
                    <a:pt x="11092" y="24848"/>
                  </a:lnTo>
                  <a:lnTo>
                    <a:pt x="11080" y="25015"/>
                  </a:lnTo>
                  <a:lnTo>
                    <a:pt x="11074" y="25182"/>
                  </a:lnTo>
                  <a:lnTo>
                    <a:pt x="11074" y="25230"/>
                  </a:lnTo>
                  <a:lnTo>
                    <a:pt x="11080" y="25279"/>
                  </a:lnTo>
                  <a:lnTo>
                    <a:pt x="11098" y="25376"/>
                  </a:lnTo>
                  <a:lnTo>
                    <a:pt x="7391" y="25279"/>
                  </a:lnTo>
                  <a:lnTo>
                    <a:pt x="5537" y="25223"/>
                  </a:lnTo>
                  <a:lnTo>
                    <a:pt x="3684" y="25161"/>
                  </a:lnTo>
                  <a:lnTo>
                    <a:pt x="3595" y="25161"/>
                  </a:lnTo>
                  <a:lnTo>
                    <a:pt x="3512" y="25168"/>
                  </a:lnTo>
                  <a:lnTo>
                    <a:pt x="3429" y="25182"/>
                  </a:lnTo>
                  <a:lnTo>
                    <a:pt x="3352" y="25202"/>
                  </a:lnTo>
                  <a:lnTo>
                    <a:pt x="3281" y="25230"/>
                  </a:lnTo>
                  <a:lnTo>
                    <a:pt x="3210" y="25258"/>
                  </a:lnTo>
                  <a:lnTo>
                    <a:pt x="3145" y="25293"/>
                  </a:lnTo>
                  <a:lnTo>
                    <a:pt x="3086" y="25335"/>
                  </a:lnTo>
                  <a:lnTo>
                    <a:pt x="3026" y="25376"/>
                  </a:lnTo>
                  <a:lnTo>
                    <a:pt x="2967" y="25425"/>
                  </a:lnTo>
                  <a:lnTo>
                    <a:pt x="2920" y="25480"/>
                  </a:lnTo>
                  <a:lnTo>
                    <a:pt x="2872" y="25536"/>
                  </a:lnTo>
                  <a:lnTo>
                    <a:pt x="2825" y="25599"/>
                  </a:lnTo>
                  <a:lnTo>
                    <a:pt x="2783" y="25661"/>
                  </a:lnTo>
                  <a:lnTo>
                    <a:pt x="2748" y="25731"/>
                  </a:lnTo>
                  <a:lnTo>
                    <a:pt x="2718" y="25800"/>
                  </a:lnTo>
                  <a:lnTo>
                    <a:pt x="2707" y="25842"/>
                  </a:lnTo>
                  <a:lnTo>
                    <a:pt x="2689" y="25877"/>
                  </a:lnTo>
                  <a:lnTo>
                    <a:pt x="2677" y="25918"/>
                  </a:lnTo>
                  <a:lnTo>
                    <a:pt x="2665" y="25960"/>
                  </a:lnTo>
                  <a:lnTo>
                    <a:pt x="2630" y="26106"/>
                  </a:lnTo>
                  <a:lnTo>
                    <a:pt x="2612" y="26259"/>
                  </a:lnTo>
                  <a:lnTo>
                    <a:pt x="2600" y="26405"/>
                  </a:lnTo>
                  <a:lnTo>
                    <a:pt x="2606" y="26558"/>
                  </a:lnTo>
                  <a:lnTo>
                    <a:pt x="2624" y="26711"/>
                  </a:lnTo>
                  <a:lnTo>
                    <a:pt x="2653" y="26857"/>
                  </a:lnTo>
                  <a:lnTo>
                    <a:pt x="2695" y="27003"/>
                  </a:lnTo>
                  <a:lnTo>
                    <a:pt x="2724" y="27072"/>
                  </a:lnTo>
                  <a:lnTo>
                    <a:pt x="2754" y="27142"/>
                  </a:lnTo>
                  <a:lnTo>
                    <a:pt x="2789" y="27204"/>
                  </a:lnTo>
                  <a:lnTo>
                    <a:pt x="2825" y="27267"/>
                  </a:lnTo>
                  <a:lnTo>
                    <a:pt x="2860" y="27329"/>
                  </a:lnTo>
                  <a:lnTo>
                    <a:pt x="2908" y="27385"/>
                  </a:lnTo>
                  <a:lnTo>
                    <a:pt x="2955" y="27440"/>
                  </a:lnTo>
                  <a:lnTo>
                    <a:pt x="3003" y="27489"/>
                  </a:lnTo>
                  <a:lnTo>
                    <a:pt x="3056" y="27538"/>
                  </a:lnTo>
                  <a:lnTo>
                    <a:pt x="3109" y="27586"/>
                  </a:lnTo>
                  <a:lnTo>
                    <a:pt x="3168" y="27621"/>
                  </a:lnTo>
                  <a:lnTo>
                    <a:pt x="3234" y="27663"/>
                  </a:lnTo>
                  <a:lnTo>
                    <a:pt x="3299" y="27691"/>
                  </a:lnTo>
                  <a:lnTo>
                    <a:pt x="3370" y="27718"/>
                  </a:lnTo>
                  <a:lnTo>
                    <a:pt x="3441" y="27739"/>
                  </a:lnTo>
                  <a:lnTo>
                    <a:pt x="3518" y="27760"/>
                  </a:lnTo>
                  <a:lnTo>
                    <a:pt x="3601" y="27767"/>
                  </a:lnTo>
                  <a:lnTo>
                    <a:pt x="3684" y="27774"/>
                  </a:lnTo>
                  <a:lnTo>
                    <a:pt x="5733" y="27837"/>
                  </a:lnTo>
                  <a:lnTo>
                    <a:pt x="7781" y="27892"/>
                  </a:lnTo>
                  <a:lnTo>
                    <a:pt x="9830" y="27941"/>
                  </a:lnTo>
                  <a:lnTo>
                    <a:pt x="11879" y="27983"/>
                  </a:lnTo>
                  <a:lnTo>
                    <a:pt x="13928" y="28017"/>
                  </a:lnTo>
                  <a:lnTo>
                    <a:pt x="15977" y="28045"/>
                  </a:lnTo>
                  <a:lnTo>
                    <a:pt x="18032" y="28059"/>
                  </a:lnTo>
                  <a:lnTo>
                    <a:pt x="20081" y="28059"/>
                  </a:lnTo>
                  <a:lnTo>
                    <a:pt x="22130" y="28052"/>
                  </a:lnTo>
                  <a:lnTo>
                    <a:pt x="24179" y="28024"/>
                  </a:lnTo>
                  <a:lnTo>
                    <a:pt x="26228" y="27989"/>
                  </a:lnTo>
                  <a:lnTo>
                    <a:pt x="28277" y="27934"/>
                  </a:lnTo>
                  <a:lnTo>
                    <a:pt x="30326" y="27871"/>
                  </a:lnTo>
                  <a:lnTo>
                    <a:pt x="31350" y="27830"/>
                  </a:lnTo>
                  <a:lnTo>
                    <a:pt x="32375" y="27788"/>
                  </a:lnTo>
                  <a:lnTo>
                    <a:pt x="33399" y="27739"/>
                  </a:lnTo>
                  <a:lnTo>
                    <a:pt x="34424" y="27684"/>
                  </a:lnTo>
                  <a:lnTo>
                    <a:pt x="35448" y="27628"/>
                  </a:lnTo>
                  <a:lnTo>
                    <a:pt x="36467" y="27566"/>
                  </a:lnTo>
                  <a:lnTo>
                    <a:pt x="36532" y="27559"/>
                  </a:lnTo>
                  <a:lnTo>
                    <a:pt x="36597" y="27545"/>
                  </a:lnTo>
                  <a:lnTo>
                    <a:pt x="36656" y="27531"/>
                  </a:lnTo>
                  <a:lnTo>
                    <a:pt x="36709" y="27510"/>
                  </a:lnTo>
                  <a:lnTo>
                    <a:pt x="36763" y="27482"/>
                  </a:lnTo>
                  <a:lnTo>
                    <a:pt x="36816" y="27454"/>
                  </a:lnTo>
                  <a:lnTo>
                    <a:pt x="36863" y="27427"/>
                  </a:lnTo>
                  <a:lnTo>
                    <a:pt x="36905" y="27392"/>
                  </a:lnTo>
                  <a:lnTo>
                    <a:pt x="36946" y="27350"/>
                  </a:lnTo>
                  <a:lnTo>
                    <a:pt x="36982" y="27308"/>
                  </a:lnTo>
                  <a:lnTo>
                    <a:pt x="37017" y="27267"/>
                  </a:lnTo>
                  <a:lnTo>
                    <a:pt x="37053" y="27218"/>
                  </a:lnTo>
                  <a:lnTo>
                    <a:pt x="37106" y="27121"/>
                  </a:lnTo>
                  <a:lnTo>
                    <a:pt x="37154" y="27016"/>
                  </a:lnTo>
                  <a:lnTo>
                    <a:pt x="37183" y="26898"/>
                  </a:lnTo>
                  <a:lnTo>
                    <a:pt x="37201" y="26787"/>
                  </a:lnTo>
                  <a:lnTo>
                    <a:pt x="37213" y="26669"/>
                  </a:lnTo>
                  <a:lnTo>
                    <a:pt x="37207" y="26551"/>
                  </a:lnTo>
                  <a:lnTo>
                    <a:pt x="37195" y="26433"/>
                  </a:lnTo>
                  <a:lnTo>
                    <a:pt x="37165" y="26321"/>
                  </a:lnTo>
                  <a:lnTo>
                    <a:pt x="37124" y="26217"/>
                  </a:lnTo>
                  <a:lnTo>
                    <a:pt x="37071" y="26113"/>
                  </a:lnTo>
                  <a:lnTo>
                    <a:pt x="37165" y="26064"/>
                  </a:lnTo>
                  <a:lnTo>
                    <a:pt x="37248" y="25995"/>
                  </a:lnTo>
                  <a:lnTo>
                    <a:pt x="37325" y="25918"/>
                  </a:lnTo>
                  <a:lnTo>
                    <a:pt x="37361" y="25877"/>
                  </a:lnTo>
                  <a:lnTo>
                    <a:pt x="37396" y="25828"/>
                  </a:lnTo>
                  <a:lnTo>
                    <a:pt x="37426" y="25779"/>
                  </a:lnTo>
                  <a:lnTo>
                    <a:pt x="37456" y="25724"/>
                  </a:lnTo>
                  <a:lnTo>
                    <a:pt x="37479" y="25668"/>
                  </a:lnTo>
                  <a:lnTo>
                    <a:pt x="37503" y="25606"/>
                  </a:lnTo>
                  <a:lnTo>
                    <a:pt x="37521" y="25543"/>
                  </a:lnTo>
                  <a:lnTo>
                    <a:pt x="37539" y="25474"/>
                  </a:lnTo>
                  <a:lnTo>
                    <a:pt x="37550" y="25404"/>
                  </a:lnTo>
                  <a:lnTo>
                    <a:pt x="37562" y="25328"/>
                  </a:lnTo>
                  <a:lnTo>
                    <a:pt x="37592" y="25008"/>
                  </a:lnTo>
                  <a:lnTo>
                    <a:pt x="37616" y="24688"/>
                  </a:lnTo>
                  <a:lnTo>
                    <a:pt x="37639" y="24368"/>
                  </a:lnTo>
                  <a:lnTo>
                    <a:pt x="37657" y="24049"/>
                  </a:lnTo>
                  <a:lnTo>
                    <a:pt x="37669" y="23729"/>
                  </a:lnTo>
                  <a:lnTo>
                    <a:pt x="37681" y="23416"/>
                  </a:lnTo>
                  <a:lnTo>
                    <a:pt x="37687" y="23097"/>
                  </a:lnTo>
                  <a:lnTo>
                    <a:pt x="37687" y="22784"/>
                  </a:lnTo>
                  <a:lnTo>
                    <a:pt x="37687" y="22464"/>
                  </a:lnTo>
                  <a:lnTo>
                    <a:pt x="37681" y="22151"/>
                  </a:lnTo>
                  <a:lnTo>
                    <a:pt x="37675" y="21839"/>
                  </a:lnTo>
                  <a:lnTo>
                    <a:pt x="37657" y="21526"/>
                  </a:lnTo>
                  <a:lnTo>
                    <a:pt x="37645" y="21213"/>
                  </a:lnTo>
                  <a:lnTo>
                    <a:pt x="37621" y="20900"/>
                  </a:lnTo>
                  <a:lnTo>
                    <a:pt x="37598" y="20594"/>
                  </a:lnTo>
                  <a:lnTo>
                    <a:pt x="37574" y="20282"/>
                  </a:lnTo>
                  <a:lnTo>
                    <a:pt x="37539" y="19976"/>
                  </a:lnTo>
                  <a:lnTo>
                    <a:pt x="37503" y="19670"/>
                  </a:lnTo>
                  <a:lnTo>
                    <a:pt x="37467" y="19364"/>
                  </a:lnTo>
                  <a:lnTo>
                    <a:pt x="37426" y="19058"/>
                  </a:lnTo>
                  <a:lnTo>
                    <a:pt x="37379" y="18760"/>
                  </a:lnTo>
                  <a:lnTo>
                    <a:pt x="37331" y="18454"/>
                  </a:lnTo>
                  <a:lnTo>
                    <a:pt x="37278" y="18155"/>
                  </a:lnTo>
                  <a:lnTo>
                    <a:pt x="37225" y="17856"/>
                  </a:lnTo>
                  <a:lnTo>
                    <a:pt x="37165" y="17557"/>
                  </a:lnTo>
                  <a:lnTo>
                    <a:pt x="37100" y="17265"/>
                  </a:lnTo>
                  <a:lnTo>
                    <a:pt x="36964" y="16674"/>
                  </a:lnTo>
                  <a:lnTo>
                    <a:pt x="36816" y="16091"/>
                  </a:lnTo>
                  <a:lnTo>
                    <a:pt x="36656" y="15514"/>
                  </a:lnTo>
                  <a:lnTo>
                    <a:pt x="36484" y="14944"/>
                  </a:lnTo>
                  <a:lnTo>
                    <a:pt x="36295" y="14381"/>
                  </a:lnTo>
                  <a:lnTo>
                    <a:pt x="36100" y="13825"/>
                  </a:lnTo>
                  <a:lnTo>
                    <a:pt x="35886" y="13269"/>
                  </a:lnTo>
                  <a:lnTo>
                    <a:pt x="35661" y="12727"/>
                  </a:lnTo>
                  <a:lnTo>
                    <a:pt x="35430" y="12192"/>
                  </a:lnTo>
                  <a:lnTo>
                    <a:pt x="35182" y="11670"/>
                  </a:lnTo>
                  <a:lnTo>
                    <a:pt x="34921" y="11149"/>
                  </a:lnTo>
                  <a:lnTo>
                    <a:pt x="34655" y="10642"/>
                  </a:lnTo>
                  <a:lnTo>
                    <a:pt x="34370" y="10134"/>
                  </a:lnTo>
                  <a:lnTo>
                    <a:pt x="34080" y="9641"/>
                  </a:lnTo>
                  <a:lnTo>
                    <a:pt x="33778" y="9161"/>
                  </a:lnTo>
                  <a:lnTo>
                    <a:pt x="33464" y="8689"/>
                  </a:lnTo>
                  <a:lnTo>
                    <a:pt x="33145" y="8223"/>
                  </a:lnTo>
                  <a:lnTo>
                    <a:pt x="32813" y="7764"/>
                  </a:lnTo>
                  <a:lnTo>
                    <a:pt x="32469" y="7319"/>
                  </a:lnTo>
                  <a:lnTo>
                    <a:pt x="32120" y="6889"/>
                  </a:lnTo>
                  <a:lnTo>
                    <a:pt x="31759" y="6465"/>
                  </a:lnTo>
                  <a:lnTo>
                    <a:pt x="31386" y="6055"/>
                  </a:lnTo>
                  <a:lnTo>
                    <a:pt x="31007" y="5651"/>
                  </a:lnTo>
                  <a:lnTo>
                    <a:pt x="30616" y="5262"/>
                  </a:lnTo>
                  <a:lnTo>
                    <a:pt x="30219" y="4887"/>
                  </a:lnTo>
                  <a:lnTo>
                    <a:pt x="29817" y="4519"/>
                  </a:lnTo>
                  <a:lnTo>
                    <a:pt x="29402" y="4164"/>
                  </a:lnTo>
                  <a:lnTo>
                    <a:pt x="28982" y="3823"/>
                  </a:lnTo>
                  <a:lnTo>
                    <a:pt x="28549" y="3497"/>
                  </a:lnTo>
                  <a:lnTo>
                    <a:pt x="28117" y="3177"/>
                  </a:lnTo>
                  <a:lnTo>
                    <a:pt x="27673" y="2878"/>
                  </a:lnTo>
                  <a:lnTo>
                    <a:pt x="27217" y="2586"/>
                  </a:lnTo>
                  <a:lnTo>
                    <a:pt x="26761" y="2315"/>
                  </a:lnTo>
                  <a:lnTo>
                    <a:pt x="26293" y="2051"/>
                  </a:lnTo>
                  <a:lnTo>
                    <a:pt x="25825" y="1808"/>
                  </a:lnTo>
                  <a:lnTo>
                    <a:pt x="25346" y="1579"/>
                  </a:lnTo>
                  <a:lnTo>
                    <a:pt x="24860" y="1356"/>
                  </a:lnTo>
                  <a:lnTo>
                    <a:pt x="24368" y="1155"/>
                  </a:lnTo>
                  <a:lnTo>
                    <a:pt x="24120" y="1064"/>
                  </a:lnTo>
                  <a:lnTo>
                    <a:pt x="23871" y="967"/>
                  </a:lnTo>
                  <a:lnTo>
                    <a:pt x="23622" y="884"/>
                  </a:lnTo>
                  <a:lnTo>
                    <a:pt x="23374" y="800"/>
                  </a:lnTo>
                  <a:lnTo>
                    <a:pt x="23119" y="717"/>
                  </a:lnTo>
                  <a:lnTo>
                    <a:pt x="22864" y="647"/>
                  </a:lnTo>
                  <a:lnTo>
                    <a:pt x="22610" y="571"/>
                  </a:lnTo>
                  <a:lnTo>
                    <a:pt x="22355" y="508"/>
                  </a:lnTo>
                  <a:lnTo>
                    <a:pt x="22094" y="439"/>
                  </a:lnTo>
                  <a:lnTo>
                    <a:pt x="21834" y="383"/>
                  </a:lnTo>
                  <a:lnTo>
                    <a:pt x="21573" y="328"/>
                  </a:lnTo>
                  <a:lnTo>
                    <a:pt x="21313" y="279"/>
                  </a:lnTo>
                  <a:lnTo>
                    <a:pt x="21052" y="230"/>
                  </a:lnTo>
                  <a:lnTo>
                    <a:pt x="20786" y="189"/>
                  </a:lnTo>
                  <a:lnTo>
                    <a:pt x="20519" y="147"/>
                  </a:lnTo>
                  <a:lnTo>
                    <a:pt x="20253" y="112"/>
                  </a:lnTo>
                  <a:lnTo>
                    <a:pt x="19986" y="84"/>
                  </a:lnTo>
                  <a:lnTo>
                    <a:pt x="19720" y="63"/>
                  </a:lnTo>
                  <a:lnTo>
                    <a:pt x="19453" y="43"/>
                  </a:lnTo>
                  <a:lnTo>
                    <a:pt x="19181" y="22"/>
                  </a:lnTo>
                  <a:lnTo>
                    <a:pt x="18909" y="15"/>
                  </a:lnTo>
                  <a:lnTo>
                    <a:pt x="18636" y="8"/>
                  </a:lnTo>
                  <a:lnTo>
                    <a:pt x="18364"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0" name="Google Shape;1100;p41"/>
            <p:cNvSpPr/>
            <p:nvPr/>
          </p:nvSpPr>
          <p:spPr>
            <a:xfrm>
              <a:off x="3323500" y="-2251475"/>
              <a:ext cx="695550" cy="582125"/>
            </a:xfrm>
            <a:custGeom>
              <a:avLst/>
              <a:gdLst/>
              <a:ahLst/>
              <a:cxnLst/>
              <a:rect l="l" t="t" r="r" b="b"/>
              <a:pathLst>
                <a:path w="27822" h="23285" extrusionOk="0">
                  <a:moveTo>
                    <a:pt x="16428" y="1"/>
                  </a:moveTo>
                  <a:lnTo>
                    <a:pt x="15931" y="8"/>
                  </a:lnTo>
                  <a:lnTo>
                    <a:pt x="15439" y="36"/>
                  </a:lnTo>
                  <a:lnTo>
                    <a:pt x="14954" y="84"/>
                  </a:lnTo>
                  <a:lnTo>
                    <a:pt x="14474" y="140"/>
                  </a:lnTo>
                  <a:lnTo>
                    <a:pt x="13994" y="216"/>
                  </a:lnTo>
                  <a:lnTo>
                    <a:pt x="13520" y="307"/>
                  </a:lnTo>
                  <a:lnTo>
                    <a:pt x="13059" y="411"/>
                  </a:lnTo>
                  <a:lnTo>
                    <a:pt x="12597" y="529"/>
                  </a:lnTo>
                  <a:lnTo>
                    <a:pt x="12141" y="661"/>
                  </a:lnTo>
                  <a:lnTo>
                    <a:pt x="11691" y="814"/>
                  </a:lnTo>
                  <a:lnTo>
                    <a:pt x="11252" y="974"/>
                  </a:lnTo>
                  <a:lnTo>
                    <a:pt x="10814" y="1148"/>
                  </a:lnTo>
                  <a:lnTo>
                    <a:pt x="10382" y="1342"/>
                  </a:lnTo>
                  <a:lnTo>
                    <a:pt x="9956" y="1544"/>
                  </a:lnTo>
                  <a:lnTo>
                    <a:pt x="9541" y="1759"/>
                  </a:lnTo>
                  <a:lnTo>
                    <a:pt x="9126" y="1989"/>
                  </a:lnTo>
                  <a:lnTo>
                    <a:pt x="8724" y="2232"/>
                  </a:lnTo>
                  <a:lnTo>
                    <a:pt x="8327" y="2482"/>
                  </a:lnTo>
                  <a:lnTo>
                    <a:pt x="7936" y="2753"/>
                  </a:lnTo>
                  <a:lnTo>
                    <a:pt x="7551" y="3031"/>
                  </a:lnTo>
                  <a:lnTo>
                    <a:pt x="7178" y="3323"/>
                  </a:lnTo>
                  <a:lnTo>
                    <a:pt x="6811" y="3622"/>
                  </a:lnTo>
                  <a:lnTo>
                    <a:pt x="6450" y="3935"/>
                  </a:lnTo>
                  <a:lnTo>
                    <a:pt x="6100" y="4261"/>
                  </a:lnTo>
                  <a:lnTo>
                    <a:pt x="5757" y="4595"/>
                  </a:lnTo>
                  <a:lnTo>
                    <a:pt x="5419" y="4942"/>
                  </a:lnTo>
                  <a:lnTo>
                    <a:pt x="5094" y="5297"/>
                  </a:lnTo>
                  <a:lnTo>
                    <a:pt x="4774" y="5665"/>
                  </a:lnTo>
                  <a:lnTo>
                    <a:pt x="4466" y="6041"/>
                  </a:lnTo>
                  <a:lnTo>
                    <a:pt x="4170" y="6430"/>
                  </a:lnTo>
                  <a:lnTo>
                    <a:pt x="3874" y="6826"/>
                  </a:lnTo>
                  <a:lnTo>
                    <a:pt x="3596" y="7229"/>
                  </a:lnTo>
                  <a:lnTo>
                    <a:pt x="3323" y="7646"/>
                  </a:lnTo>
                  <a:lnTo>
                    <a:pt x="3057" y="8070"/>
                  </a:lnTo>
                  <a:lnTo>
                    <a:pt x="2802" y="8501"/>
                  </a:lnTo>
                  <a:lnTo>
                    <a:pt x="2559" y="8946"/>
                  </a:lnTo>
                  <a:lnTo>
                    <a:pt x="2328" y="9391"/>
                  </a:lnTo>
                  <a:lnTo>
                    <a:pt x="2103" y="9849"/>
                  </a:lnTo>
                  <a:lnTo>
                    <a:pt x="1890" y="10315"/>
                  </a:lnTo>
                  <a:lnTo>
                    <a:pt x="1689" y="10788"/>
                  </a:lnTo>
                  <a:lnTo>
                    <a:pt x="1493" y="11267"/>
                  </a:lnTo>
                  <a:lnTo>
                    <a:pt x="1316" y="11754"/>
                  </a:lnTo>
                  <a:lnTo>
                    <a:pt x="1144" y="12247"/>
                  </a:lnTo>
                  <a:lnTo>
                    <a:pt x="984" y="12748"/>
                  </a:lnTo>
                  <a:lnTo>
                    <a:pt x="836" y="13255"/>
                  </a:lnTo>
                  <a:lnTo>
                    <a:pt x="700" y="13769"/>
                  </a:lnTo>
                  <a:lnTo>
                    <a:pt x="575" y="14291"/>
                  </a:lnTo>
                  <a:lnTo>
                    <a:pt x="463" y="14819"/>
                  </a:lnTo>
                  <a:lnTo>
                    <a:pt x="362" y="15347"/>
                  </a:lnTo>
                  <a:lnTo>
                    <a:pt x="273" y="15882"/>
                  </a:lnTo>
                  <a:lnTo>
                    <a:pt x="196" y="16424"/>
                  </a:lnTo>
                  <a:lnTo>
                    <a:pt x="131" y="16966"/>
                  </a:lnTo>
                  <a:lnTo>
                    <a:pt x="78" y="17522"/>
                  </a:lnTo>
                  <a:lnTo>
                    <a:pt x="42" y="18071"/>
                  </a:lnTo>
                  <a:lnTo>
                    <a:pt x="13" y="18634"/>
                  </a:lnTo>
                  <a:lnTo>
                    <a:pt x="1" y="19197"/>
                  </a:lnTo>
                  <a:lnTo>
                    <a:pt x="1" y="19767"/>
                  </a:lnTo>
                  <a:lnTo>
                    <a:pt x="13" y="20337"/>
                  </a:lnTo>
                  <a:lnTo>
                    <a:pt x="37" y="20907"/>
                  </a:lnTo>
                  <a:lnTo>
                    <a:pt x="78" y="21484"/>
                  </a:lnTo>
                  <a:lnTo>
                    <a:pt x="131" y="22068"/>
                  </a:lnTo>
                  <a:lnTo>
                    <a:pt x="202" y="22645"/>
                  </a:lnTo>
                  <a:lnTo>
                    <a:pt x="214" y="22770"/>
                  </a:lnTo>
                  <a:lnTo>
                    <a:pt x="214" y="22895"/>
                  </a:lnTo>
                  <a:lnTo>
                    <a:pt x="202" y="23020"/>
                  </a:lnTo>
                  <a:lnTo>
                    <a:pt x="185" y="23145"/>
                  </a:lnTo>
                  <a:lnTo>
                    <a:pt x="729" y="23284"/>
                  </a:lnTo>
                  <a:lnTo>
                    <a:pt x="759" y="23215"/>
                  </a:lnTo>
                  <a:lnTo>
                    <a:pt x="794" y="23145"/>
                  </a:lnTo>
                  <a:lnTo>
                    <a:pt x="836" y="23083"/>
                  </a:lnTo>
                  <a:lnTo>
                    <a:pt x="883" y="23020"/>
                  </a:lnTo>
                  <a:lnTo>
                    <a:pt x="931" y="22964"/>
                  </a:lnTo>
                  <a:lnTo>
                    <a:pt x="978" y="22909"/>
                  </a:lnTo>
                  <a:lnTo>
                    <a:pt x="1037" y="22860"/>
                  </a:lnTo>
                  <a:lnTo>
                    <a:pt x="1097" y="22819"/>
                  </a:lnTo>
                  <a:lnTo>
                    <a:pt x="1156" y="22777"/>
                  </a:lnTo>
                  <a:lnTo>
                    <a:pt x="1221" y="22742"/>
                  </a:lnTo>
                  <a:lnTo>
                    <a:pt x="1292" y="22714"/>
                  </a:lnTo>
                  <a:lnTo>
                    <a:pt x="1363" y="22686"/>
                  </a:lnTo>
                  <a:lnTo>
                    <a:pt x="1440" y="22666"/>
                  </a:lnTo>
                  <a:lnTo>
                    <a:pt x="1523" y="22652"/>
                  </a:lnTo>
                  <a:lnTo>
                    <a:pt x="1606" y="22645"/>
                  </a:lnTo>
                  <a:lnTo>
                    <a:pt x="1695" y="22645"/>
                  </a:lnTo>
                  <a:lnTo>
                    <a:pt x="3548" y="22707"/>
                  </a:lnTo>
                  <a:lnTo>
                    <a:pt x="5402" y="22763"/>
                  </a:lnTo>
                  <a:lnTo>
                    <a:pt x="9109" y="22860"/>
                  </a:lnTo>
                  <a:lnTo>
                    <a:pt x="9091" y="22763"/>
                  </a:lnTo>
                  <a:lnTo>
                    <a:pt x="9085" y="22714"/>
                  </a:lnTo>
                  <a:lnTo>
                    <a:pt x="9085" y="22666"/>
                  </a:lnTo>
                  <a:lnTo>
                    <a:pt x="9091" y="22499"/>
                  </a:lnTo>
                  <a:lnTo>
                    <a:pt x="9103" y="22332"/>
                  </a:lnTo>
                  <a:lnTo>
                    <a:pt x="9121" y="22172"/>
                  </a:lnTo>
                  <a:lnTo>
                    <a:pt x="9138" y="22005"/>
                  </a:lnTo>
                  <a:lnTo>
                    <a:pt x="9162" y="21845"/>
                  </a:lnTo>
                  <a:lnTo>
                    <a:pt x="9186" y="21686"/>
                  </a:lnTo>
                  <a:lnTo>
                    <a:pt x="9221" y="21526"/>
                  </a:lnTo>
                  <a:lnTo>
                    <a:pt x="9251" y="21373"/>
                  </a:lnTo>
                  <a:lnTo>
                    <a:pt x="9292" y="21213"/>
                  </a:lnTo>
                  <a:lnTo>
                    <a:pt x="9334" y="21060"/>
                  </a:lnTo>
                  <a:lnTo>
                    <a:pt x="9375" y="20907"/>
                  </a:lnTo>
                  <a:lnTo>
                    <a:pt x="9423" y="20754"/>
                  </a:lnTo>
                  <a:lnTo>
                    <a:pt x="9529" y="20455"/>
                  </a:lnTo>
                  <a:lnTo>
                    <a:pt x="9648" y="20164"/>
                  </a:lnTo>
                  <a:lnTo>
                    <a:pt x="9778" y="19879"/>
                  </a:lnTo>
                  <a:lnTo>
                    <a:pt x="9920" y="19607"/>
                  </a:lnTo>
                  <a:lnTo>
                    <a:pt x="10074" y="19336"/>
                  </a:lnTo>
                  <a:lnTo>
                    <a:pt x="10240" y="19072"/>
                  </a:lnTo>
                  <a:lnTo>
                    <a:pt x="10417" y="18822"/>
                  </a:lnTo>
                  <a:lnTo>
                    <a:pt x="10601" y="18579"/>
                  </a:lnTo>
                  <a:lnTo>
                    <a:pt x="10796" y="18343"/>
                  </a:lnTo>
                  <a:lnTo>
                    <a:pt x="10998" y="18120"/>
                  </a:lnTo>
                  <a:lnTo>
                    <a:pt x="11211" y="17912"/>
                  </a:lnTo>
                  <a:lnTo>
                    <a:pt x="11430" y="17710"/>
                  </a:lnTo>
                  <a:lnTo>
                    <a:pt x="11655" y="17515"/>
                  </a:lnTo>
                  <a:lnTo>
                    <a:pt x="11886" y="17335"/>
                  </a:lnTo>
                  <a:lnTo>
                    <a:pt x="12129" y="17168"/>
                  </a:lnTo>
                  <a:lnTo>
                    <a:pt x="12378" y="17015"/>
                  </a:lnTo>
                  <a:lnTo>
                    <a:pt x="12626" y="16876"/>
                  </a:lnTo>
                  <a:lnTo>
                    <a:pt x="12881" y="16751"/>
                  </a:lnTo>
                  <a:lnTo>
                    <a:pt x="13141" y="16633"/>
                  </a:lnTo>
                  <a:lnTo>
                    <a:pt x="13408" y="16535"/>
                  </a:lnTo>
                  <a:lnTo>
                    <a:pt x="13674" y="16452"/>
                  </a:lnTo>
                  <a:lnTo>
                    <a:pt x="13947" y="16383"/>
                  </a:lnTo>
                  <a:lnTo>
                    <a:pt x="14219" y="16327"/>
                  </a:lnTo>
                  <a:lnTo>
                    <a:pt x="14498" y="16292"/>
                  </a:lnTo>
                  <a:lnTo>
                    <a:pt x="14634" y="16278"/>
                  </a:lnTo>
                  <a:lnTo>
                    <a:pt x="14776" y="16271"/>
                  </a:lnTo>
                  <a:lnTo>
                    <a:pt x="14912" y="16264"/>
                  </a:lnTo>
                  <a:lnTo>
                    <a:pt x="15202" y="16264"/>
                  </a:lnTo>
                  <a:lnTo>
                    <a:pt x="15350" y="16271"/>
                  </a:lnTo>
                  <a:lnTo>
                    <a:pt x="15498" y="16285"/>
                  </a:lnTo>
                  <a:lnTo>
                    <a:pt x="15640" y="16306"/>
                  </a:lnTo>
                  <a:lnTo>
                    <a:pt x="15788" y="16334"/>
                  </a:lnTo>
                  <a:lnTo>
                    <a:pt x="15931" y="16362"/>
                  </a:lnTo>
                  <a:lnTo>
                    <a:pt x="16073" y="16396"/>
                  </a:lnTo>
                  <a:lnTo>
                    <a:pt x="16215" y="16431"/>
                  </a:lnTo>
                  <a:lnTo>
                    <a:pt x="16357" y="16473"/>
                  </a:lnTo>
                  <a:lnTo>
                    <a:pt x="16493" y="16522"/>
                  </a:lnTo>
                  <a:lnTo>
                    <a:pt x="16635" y="16570"/>
                  </a:lnTo>
                  <a:lnTo>
                    <a:pt x="16772" y="16626"/>
                  </a:lnTo>
                  <a:lnTo>
                    <a:pt x="17038" y="16744"/>
                  </a:lnTo>
                  <a:lnTo>
                    <a:pt x="17299" y="16883"/>
                  </a:lnTo>
                  <a:lnTo>
                    <a:pt x="17299" y="16869"/>
                  </a:lnTo>
                  <a:lnTo>
                    <a:pt x="17672" y="16355"/>
                  </a:lnTo>
                  <a:lnTo>
                    <a:pt x="18027" y="15834"/>
                  </a:lnTo>
                  <a:lnTo>
                    <a:pt x="18382" y="15312"/>
                  </a:lnTo>
                  <a:lnTo>
                    <a:pt x="18726" y="14784"/>
                  </a:lnTo>
                  <a:lnTo>
                    <a:pt x="19057" y="14249"/>
                  </a:lnTo>
                  <a:lnTo>
                    <a:pt x="19389" y="13707"/>
                  </a:lnTo>
                  <a:lnTo>
                    <a:pt x="19709" y="13165"/>
                  </a:lnTo>
                  <a:lnTo>
                    <a:pt x="20017" y="12616"/>
                  </a:lnTo>
                  <a:lnTo>
                    <a:pt x="20319" y="12060"/>
                  </a:lnTo>
                  <a:lnTo>
                    <a:pt x="20615" y="11497"/>
                  </a:lnTo>
                  <a:lnTo>
                    <a:pt x="20905" y="10934"/>
                  </a:lnTo>
                  <a:lnTo>
                    <a:pt x="21183" y="10357"/>
                  </a:lnTo>
                  <a:lnTo>
                    <a:pt x="21450" y="9780"/>
                  </a:lnTo>
                  <a:lnTo>
                    <a:pt x="21716" y="9196"/>
                  </a:lnTo>
                  <a:lnTo>
                    <a:pt x="21965" y="8605"/>
                  </a:lnTo>
                  <a:lnTo>
                    <a:pt x="22214" y="8008"/>
                  </a:lnTo>
                  <a:lnTo>
                    <a:pt x="21846" y="8035"/>
                  </a:lnTo>
                  <a:lnTo>
                    <a:pt x="21485" y="8084"/>
                  </a:lnTo>
                  <a:lnTo>
                    <a:pt x="21124" y="8140"/>
                  </a:lnTo>
                  <a:lnTo>
                    <a:pt x="20763" y="8209"/>
                  </a:lnTo>
                  <a:lnTo>
                    <a:pt x="20396" y="8299"/>
                  </a:lnTo>
                  <a:lnTo>
                    <a:pt x="20218" y="8348"/>
                  </a:lnTo>
                  <a:lnTo>
                    <a:pt x="20034" y="8404"/>
                  </a:lnTo>
                  <a:lnTo>
                    <a:pt x="19857" y="8466"/>
                  </a:lnTo>
                  <a:lnTo>
                    <a:pt x="19673" y="8529"/>
                  </a:lnTo>
                  <a:lnTo>
                    <a:pt x="19490" y="8598"/>
                  </a:lnTo>
                  <a:lnTo>
                    <a:pt x="19306" y="8675"/>
                  </a:lnTo>
                  <a:lnTo>
                    <a:pt x="19199" y="8710"/>
                  </a:lnTo>
                  <a:lnTo>
                    <a:pt x="19099" y="8730"/>
                  </a:lnTo>
                  <a:lnTo>
                    <a:pt x="19004" y="8737"/>
                  </a:lnTo>
                  <a:lnTo>
                    <a:pt x="18909" y="8730"/>
                  </a:lnTo>
                  <a:lnTo>
                    <a:pt x="18820" y="8716"/>
                  </a:lnTo>
                  <a:lnTo>
                    <a:pt x="18738" y="8682"/>
                  </a:lnTo>
                  <a:lnTo>
                    <a:pt x="18661" y="8647"/>
                  </a:lnTo>
                  <a:lnTo>
                    <a:pt x="18590" y="8598"/>
                  </a:lnTo>
                  <a:lnTo>
                    <a:pt x="18518" y="8543"/>
                  </a:lnTo>
                  <a:lnTo>
                    <a:pt x="18453" y="8473"/>
                  </a:lnTo>
                  <a:lnTo>
                    <a:pt x="18400" y="8404"/>
                  </a:lnTo>
                  <a:lnTo>
                    <a:pt x="18347" y="8320"/>
                  </a:lnTo>
                  <a:lnTo>
                    <a:pt x="18299" y="8237"/>
                  </a:lnTo>
                  <a:lnTo>
                    <a:pt x="18264" y="8147"/>
                  </a:lnTo>
                  <a:lnTo>
                    <a:pt x="18228" y="8049"/>
                  </a:lnTo>
                  <a:lnTo>
                    <a:pt x="18205" y="7952"/>
                  </a:lnTo>
                  <a:lnTo>
                    <a:pt x="18181" y="7855"/>
                  </a:lnTo>
                  <a:lnTo>
                    <a:pt x="18169" y="7750"/>
                  </a:lnTo>
                  <a:lnTo>
                    <a:pt x="18163" y="7646"/>
                  </a:lnTo>
                  <a:lnTo>
                    <a:pt x="18163" y="7542"/>
                  </a:lnTo>
                  <a:lnTo>
                    <a:pt x="18175" y="7438"/>
                  </a:lnTo>
                  <a:lnTo>
                    <a:pt x="18193" y="7340"/>
                  </a:lnTo>
                  <a:lnTo>
                    <a:pt x="18216" y="7236"/>
                  </a:lnTo>
                  <a:lnTo>
                    <a:pt x="18246" y="7139"/>
                  </a:lnTo>
                  <a:lnTo>
                    <a:pt x="18287" y="7041"/>
                  </a:lnTo>
                  <a:lnTo>
                    <a:pt x="18335" y="6951"/>
                  </a:lnTo>
                  <a:lnTo>
                    <a:pt x="18388" y="6868"/>
                  </a:lnTo>
                  <a:lnTo>
                    <a:pt x="18453" y="6791"/>
                  </a:lnTo>
                  <a:lnTo>
                    <a:pt x="18530" y="6715"/>
                  </a:lnTo>
                  <a:lnTo>
                    <a:pt x="18613" y="6652"/>
                  </a:lnTo>
                  <a:lnTo>
                    <a:pt x="18702" y="6597"/>
                  </a:lnTo>
                  <a:lnTo>
                    <a:pt x="18809" y="6548"/>
                  </a:lnTo>
                  <a:lnTo>
                    <a:pt x="19075" y="6437"/>
                  </a:lnTo>
                  <a:lnTo>
                    <a:pt x="19347" y="6339"/>
                  </a:lnTo>
                  <a:lnTo>
                    <a:pt x="19614" y="6249"/>
                  </a:lnTo>
                  <a:lnTo>
                    <a:pt x="19886" y="6166"/>
                  </a:lnTo>
                  <a:lnTo>
                    <a:pt x="20159" y="6096"/>
                  </a:lnTo>
                  <a:lnTo>
                    <a:pt x="20431" y="6027"/>
                  </a:lnTo>
                  <a:lnTo>
                    <a:pt x="20698" y="5971"/>
                  </a:lnTo>
                  <a:lnTo>
                    <a:pt x="20970" y="5916"/>
                  </a:lnTo>
                  <a:lnTo>
                    <a:pt x="21242" y="5874"/>
                  </a:lnTo>
                  <a:lnTo>
                    <a:pt x="21521" y="5839"/>
                  </a:lnTo>
                  <a:lnTo>
                    <a:pt x="21793" y="5811"/>
                  </a:lnTo>
                  <a:lnTo>
                    <a:pt x="22066" y="5790"/>
                  </a:lnTo>
                  <a:lnTo>
                    <a:pt x="22344" y="5776"/>
                  </a:lnTo>
                  <a:lnTo>
                    <a:pt x="22622" y="5770"/>
                  </a:lnTo>
                  <a:lnTo>
                    <a:pt x="22901" y="5770"/>
                  </a:lnTo>
                  <a:lnTo>
                    <a:pt x="23179" y="5776"/>
                  </a:lnTo>
                  <a:lnTo>
                    <a:pt x="23262" y="5693"/>
                  </a:lnTo>
                  <a:lnTo>
                    <a:pt x="23351" y="5617"/>
                  </a:lnTo>
                  <a:lnTo>
                    <a:pt x="23445" y="5547"/>
                  </a:lnTo>
                  <a:lnTo>
                    <a:pt x="23540" y="5498"/>
                  </a:lnTo>
                  <a:lnTo>
                    <a:pt x="23641" y="5450"/>
                  </a:lnTo>
                  <a:lnTo>
                    <a:pt x="23741" y="5422"/>
                  </a:lnTo>
                  <a:lnTo>
                    <a:pt x="23848" y="5401"/>
                  </a:lnTo>
                  <a:lnTo>
                    <a:pt x="23949" y="5394"/>
                  </a:lnTo>
                  <a:lnTo>
                    <a:pt x="24055" y="5401"/>
                  </a:lnTo>
                  <a:lnTo>
                    <a:pt x="24156" y="5415"/>
                  </a:lnTo>
                  <a:lnTo>
                    <a:pt x="24251" y="5450"/>
                  </a:lnTo>
                  <a:lnTo>
                    <a:pt x="24345" y="5492"/>
                  </a:lnTo>
                  <a:lnTo>
                    <a:pt x="24434" y="5547"/>
                  </a:lnTo>
                  <a:lnTo>
                    <a:pt x="24511" y="5617"/>
                  </a:lnTo>
                  <a:lnTo>
                    <a:pt x="24588" y="5707"/>
                  </a:lnTo>
                  <a:lnTo>
                    <a:pt x="24624" y="5756"/>
                  </a:lnTo>
                  <a:lnTo>
                    <a:pt x="24653" y="5804"/>
                  </a:lnTo>
                  <a:lnTo>
                    <a:pt x="24730" y="5971"/>
                  </a:lnTo>
                  <a:lnTo>
                    <a:pt x="27822" y="5220"/>
                  </a:lnTo>
                  <a:lnTo>
                    <a:pt x="27567" y="4942"/>
                  </a:lnTo>
                  <a:lnTo>
                    <a:pt x="27312" y="4671"/>
                  </a:lnTo>
                  <a:lnTo>
                    <a:pt x="27052" y="4407"/>
                  </a:lnTo>
                  <a:lnTo>
                    <a:pt x="26785" y="4143"/>
                  </a:lnTo>
                  <a:lnTo>
                    <a:pt x="26519" y="3893"/>
                  </a:lnTo>
                  <a:lnTo>
                    <a:pt x="26240" y="3650"/>
                  </a:lnTo>
                  <a:lnTo>
                    <a:pt x="25962" y="3413"/>
                  </a:lnTo>
                  <a:lnTo>
                    <a:pt x="25678" y="3184"/>
                  </a:lnTo>
                  <a:lnTo>
                    <a:pt x="25388" y="2955"/>
                  </a:lnTo>
                  <a:lnTo>
                    <a:pt x="25098" y="2739"/>
                  </a:lnTo>
                  <a:lnTo>
                    <a:pt x="24796" y="2531"/>
                  </a:lnTo>
                  <a:lnTo>
                    <a:pt x="24494" y="2329"/>
                  </a:lnTo>
                  <a:lnTo>
                    <a:pt x="24186" y="2135"/>
                  </a:lnTo>
                  <a:lnTo>
                    <a:pt x="23872" y="1947"/>
                  </a:lnTo>
                  <a:lnTo>
                    <a:pt x="23552" y="1766"/>
                  </a:lnTo>
                  <a:lnTo>
                    <a:pt x="23232" y="1599"/>
                  </a:lnTo>
                  <a:lnTo>
                    <a:pt x="22906" y="1433"/>
                  </a:lnTo>
                  <a:lnTo>
                    <a:pt x="22575" y="1280"/>
                  </a:lnTo>
                  <a:lnTo>
                    <a:pt x="22237" y="1134"/>
                  </a:lnTo>
                  <a:lnTo>
                    <a:pt x="21894" y="995"/>
                  </a:lnTo>
                  <a:lnTo>
                    <a:pt x="21550" y="863"/>
                  </a:lnTo>
                  <a:lnTo>
                    <a:pt x="21195" y="745"/>
                  </a:lnTo>
                  <a:lnTo>
                    <a:pt x="20840" y="626"/>
                  </a:lnTo>
                  <a:lnTo>
                    <a:pt x="20484" y="522"/>
                  </a:lnTo>
                  <a:lnTo>
                    <a:pt x="20117" y="432"/>
                  </a:lnTo>
                  <a:lnTo>
                    <a:pt x="19744" y="341"/>
                  </a:lnTo>
                  <a:lnTo>
                    <a:pt x="19371" y="265"/>
                  </a:lnTo>
                  <a:lnTo>
                    <a:pt x="18992" y="202"/>
                  </a:lnTo>
                  <a:lnTo>
                    <a:pt x="18607" y="140"/>
                  </a:lnTo>
                  <a:lnTo>
                    <a:pt x="18222" y="91"/>
                  </a:lnTo>
                  <a:lnTo>
                    <a:pt x="17826" y="56"/>
                  </a:lnTo>
                  <a:lnTo>
                    <a:pt x="17429" y="29"/>
                  </a:lnTo>
                  <a:lnTo>
                    <a:pt x="1692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1" name="Google Shape;1101;p41"/>
            <p:cNvSpPr/>
            <p:nvPr/>
          </p:nvSpPr>
          <p:spPr>
            <a:xfrm>
              <a:off x="3282800" y="-1047000"/>
              <a:ext cx="189075" cy="280825"/>
            </a:xfrm>
            <a:custGeom>
              <a:avLst/>
              <a:gdLst/>
              <a:ahLst/>
              <a:cxnLst/>
              <a:rect l="l" t="t" r="r" b="b"/>
              <a:pathLst>
                <a:path w="7563" h="11233" extrusionOk="0">
                  <a:moveTo>
                    <a:pt x="5851" y="1"/>
                  </a:moveTo>
                  <a:lnTo>
                    <a:pt x="5614" y="189"/>
                  </a:lnTo>
                  <a:lnTo>
                    <a:pt x="5383" y="383"/>
                  </a:lnTo>
                  <a:lnTo>
                    <a:pt x="5152" y="585"/>
                  </a:lnTo>
                  <a:lnTo>
                    <a:pt x="4927" y="786"/>
                  </a:lnTo>
                  <a:lnTo>
                    <a:pt x="4708" y="988"/>
                  </a:lnTo>
                  <a:lnTo>
                    <a:pt x="4489" y="1203"/>
                  </a:lnTo>
                  <a:lnTo>
                    <a:pt x="4276" y="1419"/>
                  </a:lnTo>
                  <a:lnTo>
                    <a:pt x="4063" y="1634"/>
                  </a:lnTo>
                  <a:lnTo>
                    <a:pt x="3861" y="1857"/>
                  </a:lnTo>
                  <a:lnTo>
                    <a:pt x="3654" y="2086"/>
                  </a:lnTo>
                  <a:lnTo>
                    <a:pt x="3453" y="2315"/>
                  </a:lnTo>
                  <a:lnTo>
                    <a:pt x="3257" y="2545"/>
                  </a:lnTo>
                  <a:lnTo>
                    <a:pt x="3068" y="2788"/>
                  </a:lnTo>
                  <a:lnTo>
                    <a:pt x="2878" y="3024"/>
                  </a:lnTo>
                  <a:lnTo>
                    <a:pt x="2689" y="3268"/>
                  </a:lnTo>
                  <a:lnTo>
                    <a:pt x="2505" y="3518"/>
                  </a:lnTo>
                  <a:lnTo>
                    <a:pt x="2328" y="3768"/>
                  </a:lnTo>
                  <a:lnTo>
                    <a:pt x="2150" y="4025"/>
                  </a:lnTo>
                  <a:lnTo>
                    <a:pt x="1978" y="4282"/>
                  </a:lnTo>
                  <a:lnTo>
                    <a:pt x="1807" y="4546"/>
                  </a:lnTo>
                  <a:lnTo>
                    <a:pt x="1641" y="4811"/>
                  </a:lnTo>
                  <a:lnTo>
                    <a:pt x="1481" y="5075"/>
                  </a:lnTo>
                  <a:lnTo>
                    <a:pt x="1321" y="5346"/>
                  </a:lnTo>
                  <a:lnTo>
                    <a:pt x="1161" y="5617"/>
                  </a:lnTo>
                  <a:lnTo>
                    <a:pt x="1007" y="5895"/>
                  </a:lnTo>
                  <a:lnTo>
                    <a:pt x="853" y="6173"/>
                  </a:lnTo>
                  <a:lnTo>
                    <a:pt x="705" y="6451"/>
                  </a:lnTo>
                  <a:lnTo>
                    <a:pt x="557" y="6736"/>
                  </a:lnTo>
                  <a:lnTo>
                    <a:pt x="273" y="7313"/>
                  </a:lnTo>
                  <a:lnTo>
                    <a:pt x="0" y="7896"/>
                  </a:lnTo>
                  <a:lnTo>
                    <a:pt x="569" y="8279"/>
                  </a:lnTo>
                  <a:lnTo>
                    <a:pt x="1137" y="8682"/>
                  </a:lnTo>
                  <a:lnTo>
                    <a:pt x="1694" y="9085"/>
                  </a:lnTo>
                  <a:lnTo>
                    <a:pt x="2251" y="9509"/>
                  </a:lnTo>
                  <a:lnTo>
                    <a:pt x="2807" y="9933"/>
                  </a:lnTo>
                  <a:lnTo>
                    <a:pt x="3352" y="10364"/>
                  </a:lnTo>
                  <a:lnTo>
                    <a:pt x="3891" y="10795"/>
                  </a:lnTo>
                  <a:lnTo>
                    <a:pt x="4424" y="11233"/>
                  </a:lnTo>
                  <a:lnTo>
                    <a:pt x="4548" y="10899"/>
                  </a:lnTo>
                  <a:lnTo>
                    <a:pt x="4679" y="10579"/>
                  </a:lnTo>
                  <a:lnTo>
                    <a:pt x="4815" y="10266"/>
                  </a:lnTo>
                  <a:lnTo>
                    <a:pt x="4963" y="9968"/>
                  </a:lnTo>
                  <a:lnTo>
                    <a:pt x="5117" y="9669"/>
                  </a:lnTo>
                  <a:lnTo>
                    <a:pt x="5283" y="9384"/>
                  </a:lnTo>
                  <a:lnTo>
                    <a:pt x="5460" y="9113"/>
                  </a:lnTo>
                  <a:lnTo>
                    <a:pt x="5555" y="8981"/>
                  </a:lnTo>
                  <a:lnTo>
                    <a:pt x="5650" y="8849"/>
                  </a:lnTo>
                  <a:lnTo>
                    <a:pt x="5745" y="8724"/>
                  </a:lnTo>
                  <a:lnTo>
                    <a:pt x="5845" y="8605"/>
                  </a:lnTo>
                  <a:lnTo>
                    <a:pt x="5946" y="8480"/>
                  </a:lnTo>
                  <a:lnTo>
                    <a:pt x="6053" y="8369"/>
                  </a:lnTo>
                  <a:lnTo>
                    <a:pt x="6159" y="8251"/>
                  </a:lnTo>
                  <a:lnTo>
                    <a:pt x="6272" y="8147"/>
                  </a:lnTo>
                  <a:lnTo>
                    <a:pt x="6390" y="8042"/>
                  </a:lnTo>
                  <a:lnTo>
                    <a:pt x="6503" y="7938"/>
                  </a:lnTo>
                  <a:lnTo>
                    <a:pt x="6627" y="7841"/>
                  </a:lnTo>
                  <a:lnTo>
                    <a:pt x="6751" y="7750"/>
                  </a:lnTo>
                  <a:lnTo>
                    <a:pt x="6876" y="7660"/>
                  </a:lnTo>
                  <a:lnTo>
                    <a:pt x="7006" y="7570"/>
                  </a:lnTo>
                  <a:lnTo>
                    <a:pt x="7142" y="7493"/>
                  </a:lnTo>
                  <a:lnTo>
                    <a:pt x="7278" y="7417"/>
                  </a:lnTo>
                  <a:lnTo>
                    <a:pt x="7420" y="7340"/>
                  </a:lnTo>
                  <a:lnTo>
                    <a:pt x="7563" y="7278"/>
                  </a:lnTo>
                  <a:lnTo>
                    <a:pt x="7420" y="6868"/>
                  </a:lnTo>
                  <a:lnTo>
                    <a:pt x="7284" y="6451"/>
                  </a:lnTo>
                  <a:lnTo>
                    <a:pt x="7154" y="6034"/>
                  </a:lnTo>
                  <a:lnTo>
                    <a:pt x="7030" y="5603"/>
                  </a:lnTo>
                  <a:lnTo>
                    <a:pt x="6917" y="5165"/>
                  </a:lnTo>
                  <a:lnTo>
                    <a:pt x="6805" y="4727"/>
                  </a:lnTo>
                  <a:lnTo>
                    <a:pt x="6698" y="4282"/>
                  </a:lnTo>
                  <a:lnTo>
                    <a:pt x="6597" y="3824"/>
                  </a:lnTo>
                  <a:lnTo>
                    <a:pt x="6503" y="3365"/>
                  </a:lnTo>
                  <a:lnTo>
                    <a:pt x="6414" y="2899"/>
                  </a:lnTo>
                  <a:lnTo>
                    <a:pt x="6331" y="2434"/>
                  </a:lnTo>
                  <a:lnTo>
                    <a:pt x="6254" y="1954"/>
                  </a:lnTo>
                  <a:lnTo>
                    <a:pt x="6183" y="1474"/>
                  </a:lnTo>
                  <a:lnTo>
                    <a:pt x="6118" y="988"/>
                  </a:lnTo>
                  <a:lnTo>
                    <a:pt x="6058" y="494"/>
                  </a:lnTo>
                  <a:lnTo>
                    <a:pt x="600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2" name="Google Shape;1102;p41"/>
            <p:cNvSpPr/>
            <p:nvPr/>
          </p:nvSpPr>
          <p:spPr>
            <a:xfrm>
              <a:off x="3428475" y="-3860100"/>
              <a:ext cx="724850" cy="205225"/>
            </a:xfrm>
            <a:custGeom>
              <a:avLst/>
              <a:gdLst/>
              <a:ahLst/>
              <a:cxnLst/>
              <a:rect l="l" t="t" r="r" b="b"/>
              <a:pathLst>
                <a:path w="28994" h="8209" extrusionOk="0">
                  <a:moveTo>
                    <a:pt x="24244" y="1745"/>
                  </a:moveTo>
                  <a:lnTo>
                    <a:pt x="24552" y="1759"/>
                  </a:lnTo>
                  <a:lnTo>
                    <a:pt x="24854" y="1773"/>
                  </a:lnTo>
                  <a:lnTo>
                    <a:pt x="25144" y="1801"/>
                  </a:lnTo>
                  <a:lnTo>
                    <a:pt x="25423" y="1835"/>
                  </a:lnTo>
                  <a:lnTo>
                    <a:pt x="25689" y="1884"/>
                  </a:lnTo>
                  <a:lnTo>
                    <a:pt x="25938" y="1940"/>
                  </a:lnTo>
                  <a:lnTo>
                    <a:pt x="26056" y="1974"/>
                  </a:lnTo>
                  <a:lnTo>
                    <a:pt x="26175" y="2009"/>
                  </a:lnTo>
                  <a:lnTo>
                    <a:pt x="26281" y="2051"/>
                  </a:lnTo>
                  <a:lnTo>
                    <a:pt x="26388" y="2092"/>
                  </a:lnTo>
                  <a:lnTo>
                    <a:pt x="26489" y="2134"/>
                  </a:lnTo>
                  <a:lnTo>
                    <a:pt x="26583" y="2183"/>
                  </a:lnTo>
                  <a:lnTo>
                    <a:pt x="26672" y="2238"/>
                  </a:lnTo>
                  <a:lnTo>
                    <a:pt x="26761" y="2294"/>
                  </a:lnTo>
                  <a:lnTo>
                    <a:pt x="26838" y="2357"/>
                  </a:lnTo>
                  <a:lnTo>
                    <a:pt x="26909" y="2419"/>
                  </a:lnTo>
                  <a:lnTo>
                    <a:pt x="26980" y="2489"/>
                  </a:lnTo>
                  <a:lnTo>
                    <a:pt x="27039" y="2558"/>
                  </a:lnTo>
                  <a:lnTo>
                    <a:pt x="27051" y="2600"/>
                  </a:lnTo>
                  <a:lnTo>
                    <a:pt x="27075" y="2704"/>
                  </a:lnTo>
                  <a:lnTo>
                    <a:pt x="27134" y="3052"/>
                  </a:lnTo>
                  <a:lnTo>
                    <a:pt x="27300" y="4143"/>
                  </a:lnTo>
                  <a:lnTo>
                    <a:pt x="27490" y="5380"/>
                  </a:lnTo>
                  <a:lnTo>
                    <a:pt x="27584" y="5915"/>
                  </a:lnTo>
                  <a:lnTo>
                    <a:pt x="27620" y="6138"/>
                  </a:lnTo>
                  <a:lnTo>
                    <a:pt x="27655" y="6318"/>
                  </a:lnTo>
                  <a:lnTo>
                    <a:pt x="26068" y="6256"/>
                  </a:lnTo>
                  <a:lnTo>
                    <a:pt x="24487" y="6193"/>
                  </a:lnTo>
                  <a:lnTo>
                    <a:pt x="22900" y="6117"/>
                  </a:lnTo>
                  <a:lnTo>
                    <a:pt x="21313" y="6040"/>
                  </a:lnTo>
                  <a:lnTo>
                    <a:pt x="18133" y="5873"/>
                  </a:lnTo>
                  <a:lnTo>
                    <a:pt x="14959" y="5700"/>
                  </a:lnTo>
                  <a:lnTo>
                    <a:pt x="11785" y="5533"/>
                  </a:lnTo>
                  <a:lnTo>
                    <a:pt x="10198" y="5449"/>
                  </a:lnTo>
                  <a:lnTo>
                    <a:pt x="8611" y="5380"/>
                  </a:lnTo>
                  <a:lnTo>
                    <a:pt x="7024" y="5310"/>
                  </a:lnTo>
                  <a:lnTo>
                    <a:pt x="5437" y="5248"/>
                  </a:lnTo>
                  <a:lnTo>
                    <a:pt x="3850" y="5199"/>
                  </a:lnTo>
                  <a:lnTo>
                    <a:pt x="2263" y="5151"/>
                  </a:lnTo>
                  <a:lnTo>
                    <a:pt x="2215" y="4768"/>
                  </a:lnTo>
                  <a:lnTo>
                    <a:pt x="2162" y="4393"/>
                  </a:lnTo>
                  <a:lnTo>
                    <a:pt x="2109" y="4011"/>
                  </a:lnTo>
                  <a:lnTo>
                    <a:pt x="2055" y="3628"/>
                  </a:lnTo>
                  <a:lnTo>
                    <a:pt x="2032" y="3448"/>
                  </a:lnTo>
                  <a:lnTo>
                    <a:pt x="2008" y="3260"/>
                  </a:lnTo>
                  <a:lnTo>
                    <a:pt x="1984" y="3072"/>
                  </a:lnTo>
                  <a:lnTo>
                    <a:pt x="1955" y="2892"/>
                  </a:lnTo>
                  <a:lnTo>
                    <a:pt x="2997" y="2899"/>
                  </a:lnTo>
                  <a:lnTo>
                    <a:pt x="4039" y="2892"/>
                  </a:lnTo>
                  <a:lnTo>
                    <a:pt x="5081" y="2871"/>
                  </a:lnTo>
                  <a:lnTo>
                    <a:pt x="6130" y="2843"/>
                  </a:lnTo>
                  <a:lnTo>
                    <a:pt x="7172" y="2801"/>
                  </a:lnTo>
                  <a:lnTo>
                    <a:pt x="8220" y="2753"/>
                  </a:lnTo>
                  <a:lnTo>
                    <a:pt x="9268" y="2704"/>
                  </a:lnTo>
                  <a:lnTo>
                    <a:pt x="10310" y="2648"/>
                  </a:lnTo>
                  <a:lnTo>
                    <a:pt x="14497" y="2405"/>
                  </a:lnTo>
                  <a:lnTo>
                    <a:pt x="15539" y="2350"/>
                  </a:lnTo>
                  <a:lnTo>
                    <a:pt x="16587" y="2294"/>
                  </a:lnTo>
                  <a:lnTo>
                    <a:pt x="17630" y="2252"/>
                  </a:lnTo>
                  <a:lnTo>
                    <a:pt x="18672" y="2211"/>
                  </a:lnTo>
                  <a:lnTo>
                    <a:pt x="18820" y="2204"/>
                  </a:lnTo>
                  <a:lnTo>
                    <a:pt x="18998" y="2190"/>
                  </a:lnTo>
                  <a:lnTo>
                    <a:pt x="19412" y="2148"/>
                  </a:lnTo>
                  <a:lnTo>
                    <a:pt x="20437" y="2023"/>
                  </a:lnTo>
                  <a:lnTo>
                    <a:pt x="21029" y="1953"/>
                  </a:lnTo>
                  <a:lnTo>
                    <a:pt x="21657" y="1884"/>
                  </a:lnTo>
                  <a:lnTo>
                    <a:pt x="22302" y="1828"/>
                  </a:lnTo>
                  <a:lnTo>
                    <a:pt x="22628" y="1801"/>
                  </a:lnTo>
                  <a:lnTo>
                    <a:pt x="22959" y="1780"/>
                  </a:lnTo>
                  <a:lnTo>
                    <a:pt x="23285" y="1759"/>
                  </a:lnTo>
                  <a:lnTo>
                    <a:pt x="23611" y="1752"/>
                  </a:lnTo>
                  <a:lnTo>
                    <a:pt x="23931" y="1745"/>
                  </a:lnTo>
                  <a:close/>
                  <a:moveTo>
                    <a:pt x="18121" y="0"/>
                  </a:moveTo>
                  <a:lnTo>
                    <a:pt x="16434" y="14"/>
                  </a:lnTo>
                  <a:lnTo>
                    <a:pt x="14746" y="35"/>
                  </a:lnTo>
                  <a:lnTo>
                    <a:pt x="13905" y="56"/>
                  </a:lnTo>
                  <a:lnTo>
                    <a:pt x="13064" y="77"/>
                  </a:lnTo>
                  <a:lnTo>
                    <a:pt x="12217" y="112"/>
                  </a:lnTo>
                  <a:lnTo>
                    <a:pt x="11376" y="139"/>
                  </a:lnTo>
                  <a:lnTo>
                    <a:pt x="10535" y="181"/>
                  </a:lnTo>
                  <a:lnTo>
                    <a:pt x="9695" y="223"/>
                  </a:lnTo>
                  <a:lnTo>
                    <a:pt x="8854" y="272"/>
                  </a:lnTo>
                  <a:lnTo>
                    <a:pt x="8013" y="334"/>
                  </a:lnTo>
                  <a:lnTo>
                    <a:pt x="7178" y="397"/>
                  </a:lnTo>
                  <a:lnTo>
                    <a:pt x="6343" y="466"/>
                  </a:lnTo>
                  <a:lnTo>
                    <a:pt x="5508" y="543"/>
                  </a:lnTo>
                  <a:lnTo>
                    <a:pt x="4673" y="626"/>
                  </a:lnTo>
                  <a:lnTo>
                    <a:pt x="3844" y="716"/>
                  </a:lnTo>
                  <a:lnTo>
                    <a:pt x="3015" y="821"/>
                  </a:lnTo>
                  <a:lnTo>
                    <a:pt x="2186" y="932"/>
                  </a:lnTo>
                  <a:lnTo>
                    <a:pt x="1363" y="1050"/>
                  </a:lnTo>
                  <a:lnTo>
                    <a:pt x="1303" y="1008"/>
                  </a:lnTo>
                  <a:lnTo>
                    <a:pt x="1244" y="967"/>
                  </a:lnTo>
                  <a:lnTo>
                    <a:pt x="1179" y="939"/>
                  </a:lnTo>
                  <a:lnTo>
                    <a:pt x="1114" y="925"/>
                  </a:lnTo>
                  <a:lnTo>
                    <a:pt x="1049" y="911"/>
                  </a:lnTo>
                  <a:lnTo>
                    <a:pt x="984" y="904"/>
                  </a:lnTo>
                  <a:lnTo>
                    <a:pt x="918" y="904"/>
                  </a:lnTo>
                  <a:lnTo>
                    <a:pt x="853" y="918"/>
                  </a:lnTo>
                  <a:lnTo>
                    <a:pt x="788" y="932"/>
                  </a:lnTo>
                  <a:lnTo>
                    <a:pt x="723" y="953"/>
                  </a:lnTo>
                  <a:lnTo>
                    <a:pt x="664" y="987"/>
                  </a:lnTo>
                  <a:lnTo>
                    <a:pt x="605" y="1022"/>
                  </a:lnTo>
                  <a:lnTo>
                    <a:pt x="545" y="1057"/>
                  </a:lnTo>
                  <a:lnTo>
                    <a:pt x="492" y="1106"/>
                  </a:lnTo>
                  <a:lnTo>
                    <a:pt x="445" y="1161"/>
                  </a:lnTo>
                  <a:lnTo>
                    <a:pt x="397" y="1217"/>
                  </a:lnTo>
                  <a:lnTo>
                    <a:pt x="350" y="1238"/>
                  </a:lnTo>
                  <a:lnTo>
                    <a:pt x="303" y="1265"/>
                  </a:lnTo>
                  <a:lnTo>
                    <a:pt x="255" y="1293"/>
                  </a:lnTo>
                  <a:lnTo>
                    <a:pt x="214" y="1328"/>
                  </a:lnTo>
                  <a:lnTo>
                    <a:pt x="178" y="1370"/>
                  </a:lnTo>
                  <a:lnTo>
                    <a:pt x="149" y="1404"/>
                  </a:lnTo>
                  <a:lnTo>
                    <a:pt x="119" y="1453"/>
                  </a:lnTo>
                  <a:lnTo>
                    <a:pt x="89" y="1495"/>
                  </a:lnTo>
                  <a:lnTo>
                    <a:pt x="66" y="1543"/>
                  </a:lnTo>
                  <a:lnTo>
                    <a:pt x="48" y="1592"/>
                  </a:lnTo>
                  <a:lnTo>
                    <a:pt x="18" y="1696"/>
                  </a:lnTo>
                  <a:lnTo>
                    <a:pt x="1" y="1808"/>
                  </a:lnTo>
                  <a:lnTo>
                    <a:pt x="1" y="1919"/>
                  </a:lnTo>
                  <a:lnTo>
                    <a:pt x="6" y="2037"/>
                  </a:lnTo>
                  <a:lnTo>
                    <a:pt x="24" y="2148"/>
                  </a:lnTo>
                  <a:lnTo>
                    <a:pt x="54" y="2266"/>
                  </a:lnTo>
                  <a:lnTo>
                    <a:pt x="95" y="2370"/>
                  </a:lnTo>
                  <a:lnTo>
                    <a:pt x="149" y="2475"/>
                  </a:lnTo>
                  <a:lnTo>
                    <a:pt x="208" y="2572"/>
                  </a:lnTo>
                  <a:lnTo>
                    <a:pt x="279" y="2662"/>
                  </a:lnTo>
                  <a:lnTo>
                    <a:pt x="362" y="2739"/>
                  </a:lnTo>
                  <a:lnTo>
                    <a:pt x="445" y="3066"/>
                  </a:lnTo>
                  <a:lnTo>
                    <a:pt x="539" y="3392"/>
                  </a:lnTo>
                  <a:lnTo>
                    <a:pt x="735" y="4052"/>
                  </a:lnTo>
                  <a:lnTo>
                    <a:pt x="978" y="4928"/>
                  </a:lnTo>
                  <a:lnTo>
                    <a:pt x="1220" y="5790"/>
                  </a:lnTo>
                  <a:lnTo>
                    <a:pt x="1203" y="5894"/>
                  </a:lnTo>
                  <a:lnTo>
                    <a:pt x="1197" y="6005"/>
                  </a:lnTo>
                  <a:lnTo>
                    <a:pt x="1197" y="6110"/>
                  </a:lnTo>
                  <a:lnTo>
                    <a:pt x="1209" y="6221"/>
                  </a:lnTo>
                  <a:lnTo>
                    <a:pt x="1226" y="6332"/>
                  </a:lnTo>
                  <a:lnTo>
                    <a:pt x="1250" y="6436"/>
                  </a:lnTo>
                  <a:lnTo>
                    <a:pt x="1291" y="6541"/>
                  </a:lnTo>
                  <a:lnTo>
                    <a:pt x="1333" y="6645"/>
                  </a:lnTo>
                  <a:lnTo>
                    <a:pt x="1386" y="6735"/>
                  </a:lnTo>
                  <a:lnTo>
                    <a:pt x="1451" y="6826"/>
                  </a:lnTo>
                  <a:lnTo>
                    <a:pt x="1522" y="6909"/>
                  </a:lnTo>
                  <a:lnTo>
                    <a:pt x="1599" y="6978"/>
                  </a:lnTo>
                  <a:lnTo>
                    <a:pt x="1688" y="7041"/>
                  </a:lnTo>
                  <a:lnTo>
                    <a:pt x="1789" y="7097"/>
                  </a:lnTo>
                  <a:lnTo>
                    <a:pt x="1890" y="7131"/>
                  </a:lnTo>
                  <a:lnTo>
                    <a:pt x="2008" y="7159"/>
                  </a:lnTo>
                  <a:lnTo>
                    <a:pt x="2796" y="7277"/>
                  </a:lnTo>
                  <a:lnTo>
                    <a:pt x="3589" y="7389"/>
                  </a:lnTo>
                  <a:lnTo>
                    <a:pt x="4389" y="7493"/>
                  </a:lnTo>
                  <a:lnTo>
                    <a:pt x="5188" y="7583"/>
                  </a:lnTo>
                  <a:lnTo>
                    <a:pt x="5982" y="7674"/>
                  </a:lnTo>
                  <a:lnTo>
                    <a:pt x="6787" y="7750"/>
                  </a:lnTo>
                  <a:lnTo>
                    <a:pt x="7586" y="7826"/>
                  </a:lnTo>
                  <a:lnTo>
                    <a:pt x="8392" y="7889"/>
                  </a:lnTo>
                  <a:lnTo>
                    <a:pt x="9197" y="7952"/>
                  </a:lnTo>
                  <a:lnTo>
                    <a:pt x="10002" y="8007"/>
                  </a:lnTo>
                  <a:lnTo>
                    <a:pt x="10808" y="8049"/>
                  </a:lnTo>
                  <a:lnTo>
                    <a:pt x="11613" y="8091"/>
                  </a:lnTo>
                  <a:lnTo>
                    <a:pt x="12424" y="8125"/>
                  </a:lnTo>
                  <a:lnTo>
                    <a:pt x="13230" y="8153"/>
                  </a:lnTo>
                  <a:lnTo>
                    <a:pt x="14041" y="8174"/>
                  </a:lnTo>
                  <a:lnTo>
                    <a:pt x="14852" y="8195"/>
                  </a:lnTo>
                  <a:lnTo>
                    <a:pt x="15658" y="8202"/>
                  </a:lnTo>
                  <a:lnTo>
                    <a:pt x="16469" y="8209"/>
                  </a:lnTo>
                  <a:lnTo>
                    <a:pt x="17274" y="8209"/>
                  </a:lnTo>
                  <a:lnTo>
                    <a:pt x="18086" y="8202"/>
                  </a:lnTo>
                  <a:lnTo>
                    <a:pt x="18891" y="8195"/>
                  </a:lnTo>
                  <a:lnTo>
                    <a:pt x="19702" y="8181"/>
                  </a:lnTo>
                  <a:lnTo>
                    <a:pt x="20508" y="8160"/>
                  </a:lnTo>
                  <a:lnTo>
                    <a:pt x="21313" y="8139"/>
                  </a:lnTo>
                  <a:lnTo>
                    <a:pt x="22118" y="8111"/>
                  </a:lnTo>
                  <a:lnTo>
                    <a:pt x="22924" y="8077"/>
                  </a:lnTo>
                  <a:lnTo>
                    <a:pt x="24529" y="8007"/>
                  </a:lnTo>
                  <a:lnTo>
                    <a:pt x="26128" y="7917"/>
                  </a:lnTo>
                  <a:lnTo>
                    <a:pt x="27720" y="7813"/>
                  </a:lnTo>
                  <a:lnTo>
                    <a:pt x="27815" y="7799"/>
                  </a:lnTo>
                  <a:lnTo>
                    <a:pt x="27898" y="7778"/>
                  </a:lnTo>
                  <a:lnTo>
                    <a:pt x="27969" y="7743"/>
                  </a:lnTo>
                  <a:lnTo>
                    <a:pt x="28040" y="7701"/>
                  </a:lnTo>
                  <a:lnTo>
                    <a:pt x="28099" y="7653"/>
                  </a:lnTo>
                  <a:lnTo>
                    <a:pt x="28159" y="7590"/>
                  </a:lnTo>
                  <a:lnTo>
                    <a:pt x="28200" y="7528"/>
                  </a:lnTo>
                  <a:lnTo>
                    <a:pt x="28242" y="7458"/>
                  </a:lnTo>
                  <a:lnTo>
                    <a:pt x="28277" y="7382"/>
                  </a:lnTo>
                  <a:lnTo>
                    <a:pt x="28301" y="7305"/>
                  </a:lnTo>
                  <a:lnTo>
                    <a:pt x="28319" y="7229"/>
                  </a:lnTo>
                  <a:lnTo>
                    <a:pt x="28330" y="7145"/>
                  </a:lnTo>
                  <a:lnTo>
                    <a:pt x="28330" y="7062"/>
                  </a:lnTo>
                  <a:lnTo>
                    <a:pt x="28330" y="6978"/>
                  </a:lnTo>
                  <a:lnTo>
                    <a:pt x="28319" y="6895"/>
                  </a:lnTo>
                  <a:lnTo>
                    <a:pt x="28301" y="6812"/>
                  </a:lnTo>
                  <a:lnTo>
                    <a:pt x="28354" y="6777"/>
                  </a:lnTo>
                  <a:lnTo>
                    <a:pt x="28396" y="6728"/>
                  </a:lnTo>
                  <a:lnTo>
                    <a:pt x="28437" y="6673"/>
                  </a:lnTo>
                  <a:lnTo>
                    <a:pt x="28473" y="6603"/>
                  </a:lnTo>
                  <a:lnTo>
                    <a:pt x="28496" y="6534"/>
                  </a:lnTo>
                  <a:lnTo>
                    <a:pt x="28514" y="6450"/>
                  </a:lnTo>
                  <a:lnTo>
                    <a:pt x="28526" y="6367"/>
                  </a:lnTo>
                  <a:lnTo>
                    <a:pt x="28520" y="6270"/>
                  </a:lnTo>
                  <a:lnTo>
                    <a:pt x="28733" y="3767"/>
                  </a:lnTo>
                  <a:lnTo>
                    <a:pt x="28846" y="2523"/>
                  </a:lnTo>
                  <a:lnTo>
                    <a:pt x="28958" y="1272"/>
                  </a:lnTo>
                  <a:lnTo>
                    <a:pt x="28970" y="1217"/>
                  </a:lnTo>
                  <a:lnTo>
                    <a:pt x="28982" y="1161"/>
                  </a:lnTo>
                  <a:lnTo>
                    <a:pt x="28994" y="1050"/>
                  </a:lnTo>
                  <a:lnTo>
                    <a:pt x="28994" y="939"/>
                  </a:lnTo>
                  <a:lnTo>
                    <a:pt x="28976" y="834"/>
                  </a:lnTo>
                  <a:lnTo>
                    <a:pt x="28952" y="730"/>
                  </a:lnTo>
                  <a:lnTo>
                    <a:pt x="28917" y="626"/>
                  </a:lnTo>
                  <a:lnTo>
                    <a:pt x="28869" y="536"/>
                  </a:lnTo>
                  <a:lnTo>
                    <a:pt x="28816" y="445"/>
                  </a:lnTo>
                  <a:lnTo>
                    <a:pt x="28751" y="362"/>
                  </a:lnTo>
                  <a:lnTo>
                    <a:pt x="28680" y="292"/>
                  </a:lnTo>
                  <a:lnTo>
                    <a:pt x="28609" y="230"/>
                  </a:lnTo>
                  <a:lnTo>
                    <a:pt x="28526" y="174"/>
                  </a:lnTo>
                  <a:lnTo>
                    <a:pt x="28443" y="126"/>
                  </a:lnTo>
                  <a:lnTo>
                    <a:pt x="28354" y="98"/>
                  </a:lnTo>
                  <a:lnTo>
                    <a:pt x="28265" y="77"/>
                  </a:lnTo>
                  <a:lnTo>
                    <a:pt x="28171" y="70"/>
                  </a:lnTo>
                  <a:lnTo>
                    <a:pt x="24842" y="35"/>
                  </a:lnTo>
                  <a:lnTo>
                    <a:pt x="23173" y="21"/>
                  </a:lnTo>
                  <a:lnTo>
                    <a:pt x="21491" y="7"/>
                  </a:lnTo>
                  <a:lnTo>
                    <a:pt x="19809"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3" name="Google Shape;1103;p41"/>
            <p:cNvSpPr/>
            <p:nvPr/>
          </p:nvSpPr>
          <p:spPr>
            <a:xfrm>
              <a:off x="3477325" y="-3816500"/>
              <a:ext cx="642550" cy="114375"/>
            </a:xfrm>
            <a:custGeom>
              <a:avLst/>
              <a:gdLst/>
              <a:ahLst/>
              <a:cxnLst/>
              <a:rect l="l" t="t" r="r" b="b"/>
              <a:pathLst>
                <a:path w="25702" h="4575" extrusionOk="0">
                  <a:moveTo>
                    <a:pt x="21977" y="1"/>
                  </a:moveTo>
                  <a:lnTo>
                    <a:pt x="21657" y="8"/>
                  </a:lnTo>
                  <a:lnTo>
                    <a:pt x="21331" y="15"/>
                  </a:lnTo>
                  <a:lnTo>
                    <a:pt x="21005" y="36"/>
                  </a:lnTo>
                  <a:lnTo>
                    <a:pt x="20674" y="57"/>
                  </a:lnTo>
                  <a:lnTo>
                    <a:pt x="20348" y="84"/>
                  </a:lnTo>
                  <a:lnTo>
                    <a:pt x="19703" y="140"/>
                  </a:lnTo>
                  <a:lnTo>
                    <a:pt x="19075" y="209"/>
                  </a:lnTo>
                  <a:lnTo>
                    <a:pt x="18483" y="279"/>
                  </a:lnTo>
                  <a:lnTo>
                    <a:pt x="17458" y="404"/>
                  </a:lnTo>
                  <a:lnTo>
                    <a:pt x="17044" y="446"/>
                  </a:lnTo>
                  <a:lnTo>
                    <a:pt x="16866" y="460"/>
                  </a:lnTo>
                  <a:lnTo>
                    <a:pt x="16718" y="467"/>
                  </a:lnTo>
                  <a:lnTo>
                    <a:pt x="15676" y="508"/>
                  </a:lnTo>
                  <a:lnTo>
                    <a:pt x="14633" y="550"/>
                  </a:lnTo>
                  <a:lnTo>
                    <a:pt x="13585" y="606"/>
                  </a:lnTo>
                  <a:lnTo>
                    <a:pt x="12543" y="661"/>
                  </a:lnTo>
                  <a:lnTo>
                    <a:pt x="8356" y="904"/>
                  </a:lnTo>
                  <a:lnTo>
                    <a:pt x="7314" y="960"/>
                  </a:lnTo>
                  <a:lnTo>
                    <a:pt x="6266" y="1009"/>
                  </a:lnTo>
                  <a:lnTo>
                    <a:pt x="5218" y="1057"/>
                  </a:lnTo>
                  <a:lnTo>
                    <a:pt x="4176" y="1099"/>
                  </a:lnTo>
                  <a:lnTo>
                    <a:pt x="3127" y="1127"/>
                  </a:lnTo>
                  <a:lnTo>
                    <a:pt x="2085" y="1148"/>
                  </a:lnTo>
                  <a:lnTo>
                    <a:pt x="1043" y="1155"/>
                  </a:lnTo>
                  <a:lnTo>
                    <a:pt x="1" y="1148"/>
                  </a:lnTo>
                  <a:lnTo>
                    <a:pt x="30" y="1328"/>
                  </a:lnTo>
                  <a:lnTo>
                    <a:pt x="54" y="1516"/>
                  </a:lnTo>
                  <a:lnTo>
                    <a:pt x="78" y="1704"/>
                  </a:lnTo>
                  <a:lnTo>
                    <a:pt x="101" y="1884"/>
                  </a:lnTo>
                  <a:lnTo>
                    <a:pt x="155" y="2267"/>
                  </a:lnTo>
                  <a:lnTo>
                    <a:pt x="208" y="2649"/>
                  </a:lnTo>
                  <a:lnTo>
                    <a:pt x="261" y="3024"/>
                  </a:lnTo>
                  <a:lnTo>
                    <a:pt x="309" y="3407"/>
                  </a:lnTo>
                  <a:lnTo>
                    <a:pt x="1896" y="3455"/>
                  </a:lnTo>
                  <a:lnTo>
                    <a:pt x="3483" y="3504"/>
                  </a:lnTo>
                  <a:lnTo>
                    <a:pt x="5070" y="3566"/>
                  </a:lnTo>
                  <a:lnTo>
                    <a:pt x="6657" y="3636"/>
                  </a:lnTo>
                  <a:lnTo>
                    <a:pt x="8244" y="3705"/>
                  </a:lnTo>
                  <a:lnTo>
                    <a:pt x="9831" y="3789"/>
                  </a:lnTo>
                  <a:lnTo>
                    <a:pt x="13005" y="3956"/>
                  </a:lnTo>
                  <a:lnTo>
                    <a:pt x="16179" y="4129"/>
                  </a:lnTo>
                  <a:lnTo>
                    <a:pt x="19359" y="4296"/>
                  </a:lnTo>
                  <a:lnTo>
                    <a:pt x="20946" y="4373"/>
                  </a:lnTo>
                  <a:lnTo>
                    <a:pt x="22533" y="4449"/>
                  </a:lnTo>
                  <a:lnTo>
                    <a:pt x="24114" y="4512"/>
                  </a:lnTo>
                  <a:lnTo>
                    <a:pt x="25701" y="4574"/>
                  </a:lnTo>
                  <a:lnTo>
                    <a:pt x="25666" y="4394"/>
                  </a:lnTo>
                  <a:lnTo>
                    <a:pt x="25630" y="4171"/>
                  </a:lnTo>
                  <a:lnTo>
                    <a:pt x="25536" y="3636"/>
                  </a:lnTo>
                  <a:lnTo>
                    <a:pt x="25346" y="2399"/>
                  </a:lnTo>
                  <a:lnTo>
                    <a:pt x="25180" y="1308"/>
                  </a:lnTo>
                  <a:lnTo>
                    <a:pt x="25121" y="960"/>
                  </a:lnTo>
                  <a:lnTo>
                    <a:pt x="25097" y="856"/>
                  </a:lnTo>
                  <a:lnTo>
                    <a:pt x="25085" y="814"/>
                  </a:lnTo>
                  <a:lnTo>
                    <a:pt x="25026" y="745"/>
                  </a:lnTo>
                  <a:lnTo>
                    <a:pt x="24955" y="675"/>
                  </a:lnTo>
                  <a:lnTo>
                    <a:pt x="24884" y="613"/>
                  </a:lnTo>
                  <a:lnTo>
                    <a:pt x="24807" y="550"/>
                  </a:lnTo>
                  <a:lnTo>
                    <a:pt x="24718" y="494"/>
                  </a:lnTo>
                  <a:lnTo>
                    <a:pt x="24629" y="439"/>
                  </a:lnTo>
                  <a:lnTo>
                    <a:pt x="24535" y="390"/>
                  </a:lnTo>
                  <a:lnTo>
                    <a:pt x="24434" y="348"/>
                  </a:lnTo>
                  <a:lnTo>
                    <a:pt x="24327" y="307"/>
                  </a:lnTo>
                  <a:lnTo>
                    <a:pt x="24221" y="265"/>
                  </a:lnTo>
                  <a:lnTo>
                    <a:pt x="24102" y="230"/>
                  </a:lnTo>
                  <a:lnTo>
                    <a:pt x="23984" y="196"/>
                  </a:lnTo>
                  <a:lnTo>
                    <a:pt x="23735" y="140"/>
                  </a:lnTo>
                  <a:lnTo>
                    <a:pt x="23469" y="91"/>
                  </a:lnTo>
                  <a:lnTo>
                    <a:pt x="23190" y="57"/>
                  </a:lnTo>
                  <a:lnTo>
                    <a:pt x="22900" y="29"/>
                  </a:lnTo>
                  <a:lnTo>
                    <a:pt x="22598" y="15"/>
                  </a:lnTo>
                  <a:lnTo>
                    <a:pt x="2229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4" name="Google Shape;1104;p41"/>
            <p:cNvSpPr/>
            <p:nvPr/>
          </p:nvSpPr>
          <p:spPr>
            <a:xfrm>
              <a:off x="3486075" y="-1067675"/>
              <a:ext cx="663700" cy="357625"/>
            </a:xfrm>
            <a:custGeom>
              <a:avLst/>
              <a:gdLst/>
              <a:ahLst/>
              <a:cxnLst/>
              <a:rect l="l" t="t" r="r" b="b"/>
              <a:pathLst>
                <a:path w="26548" h="14305" extrusionOk="0">
                  <a:moveTo>
                    <a:pt x="26548" y="1"/>
                  </a:moveTo>
                  <a:lnTo>
                    <a:pt x="23231" y="133"/>
                  </a:lnTo>
                  <a:lnTo>
                    <a:pt x="19915" y="251"/>
                  </a:lnTo>
                  <a:lnTo>
                    <a:pt x="16593" y="362"/>
                  </a:lnTo>
                  <a:lnTo>
                    <a:pt x="13271" y="460"/>
                  </a:lnTo>
                  <a:lnTo>
                    <a:pt x="9955" y="550"/>
                  </a:lnTo>
                  <a:lnTo>
                    <a:pt x="6633" y="633"/>
                  </a:lnTo>
                  <a:lnTo>
                    <a:pt x="0" y="786"/>
                  </a:lnTo>
                  <a:lnTo>
                    <a:pt x="83" y="1648"/>
                  </a:lnTo>
                  <a:lnTo>
                    <a:pt x="130" y="2086"/>
                  </a:lnTo>
                  <a:lnTo>
                    <a:pt x="184" y="2517"/>
                  </a:lnTo>
                  <a:lnTo>
                    <a:pt x="237" y="2948"/>
                  </a:lnTo>
                  <a:lnTo>
                    <a:pt x="296" y="3379"/>
                  </a:lnTo>
                  <a:lnTo>
                    <a:pt x="361" y="3810"/>
                  </a:lnTo>
                  <a:lnTo>
                    <a:pt x="426" y="4234"/>
                  </a:lnTo>
                  <a:lnTo>
                    <a:pt x="503" y="4658"/>
                  </a:lnTo>
                  <a:lnTo>
                    <a:pt x="586" y="5082"/>
                  </a:lnTo>
                  <a:lnTo>
                    <a:pt x="669" y="5499"/>
                  </a:lnTo>
                  <a:lnTo>
                    <a:pt x="770" y="5916"/>
                  </a:lnTo>
                  <a:lnTo>
                    <a:pt x="871" y="6326"/>
                  </a:lnTo>
                  <a:lnTo>
                    <a:pt x="983" y="6729"/>
                  </a:lnTo>
                  <a:lnTo>
                    <a:pt x="1102" y="7125"/>
                  </a:lnTo>
                  <a:lnTo>
                    <a:pt x="1232" y="7521"/>
                  </a:lnTo>
                  <a:lnTo>
                    <a:pt x="1374" y="7910"/>
                  </a:lnTo>
                  <a:lnTo>
                    <a:pt x="1522" y="8293"/>
                  </a:lnTo>
                  <a:lnTo>
                    <a:pt x="1682" y="8668"/>
                  </a:lnTo>
                  <a:lnTo>
                    <a:pt x="1854" y="9036"/>
                  </a:lnTo>
                  <a:lnTo>
                    <a:pt x="2037" y="9391"/>
                  </a:lnTo>
                  <a:lnTo>
                    <a:pt x="2132" y="9571"/>
                  </a:lnTo>
                  <a:lnTo>
                    <a:pt x="2233" y="9745"/>
                  </a:lnTo>
                  <a:lnTo>
                    <a:pt x="2333" y="9919"/>
                  </a:lnTo>
                  <a:lnTo>
                    <a:pt x="2440" y="10086"/>
                  </a:lnTo>
                  <a:lnTo>
                    <a:pt x="2552" y="10259"/>
                  </a:lnTo>
                  <a:lnTo>
                    <a:pt x="2665" y="10426"/>
                  </a:lnTo>
                  <a:lnTo>
                    <a:pt x="2777" y="10586"/>
                  </a:lnTo>
                  <a:lnTo>
                    <a:pt x="2896" y="10746"/>
                  </a:lnTo>
                  <a:lnTo>
                    <a:pt x="3020" y="10906"/>
                  </a:lnTo>
                  <a:lnTo>
                    <a:pt x="3151" y="11066"/>
                  </a:lnTo>
                  <a:lnTo>
                    <a:pt x="3281" y="11219"/>
                  </a:lnTo>
                  <a:lnTo>
                    <a:pt x="3411" y="11365"/>
                  </a:lnTo>
                  <a:lnTo>
                    <a:pt x="3553" y="11517"/>
                  </a:lnTo>
                  <a:lnTo>
                    <a:pt x="3695" y="11663"/>
                  </a:lnTo>
                  <a:lnTo>
                    <a:pt x="3837" y="11802"/>
                  </a:lnTo>
                  <a:lnTo>
                    <a:pt x="3985" y="11941"/>
                  </a:lnTo>
                  <a:lnTo>
                    <a:pt x="4139" y="12080"/>
                  </a:lnTo>
                  <a:lnTo>
                    <a:pt x="4299" y="12212"/>
                  </a:lnTo>
                  <a:lnTo>
                    <a:pt x="4459" y="12345"/>
                  </a:lnTo>
                  <a:lnTo>
                    <a:pt x="4631" y="12477"/>
                  </a:lnTo>
                  <a:lnTo>
                    <a:pt x="4797" y="12602"/>
                  </a:lnTo>
                  <a:lnTo>
                    <a:pt x="4974" y="12720"/>
                  </a:lnTo>
                  <a:lnTo>
                    <a:pt x="5253" y="12901"/>
                  </a:lnTo>
                  <a:lnTo>
                    <a:pt x="5537" y="13067"/>
                  </a:lnTo>
                  <a:lnTo>
                    <a:pt x="5827" y="13227"/>
                  </a:lnTo>
                  <a:lnTo>
                    <a:pt x="6123" y="13373"/>
                  </a:lnTo>
                  <a:lnTo>
                    <a:pt x="6425" y="13505"/>
                  </a:lnTo>
                  <a:lnTo>
                    <a:pt x="6733" y="13630"/>
                  </a:lnTo>
                  <a:lnTo>
                    <a:pt x="7041" y="13742"/>
                  </a:lnTo>
                  <a:lnTo>
                    <a:pt x="7355" y="13839"/>
                  </a:lnTo>
                  <a:lnTo>
                    <a:pt x="7675" y="13929"/>
                  </a:lnTo>
                  <a:lnTo>
                    <a:pt x="7995" y="14013"/>
                  </a:lnTo>
                  <a:lnTo>
                    <a:pt x="8320" y="14082"/>
                  </a:lnTo>
                  <a:lnTo>
                    <a:pt x="8646" y="14145"/>
                  </a:lnTo>
                  <a:lnTo>
                    <a:pt x="8972" y="14193"/>
                  </a:lnTo>
                  <a:lnTo>
                    <a:pt x="9297" y="14235"/>
                  </a:lnTo>
                  <a:lnTo>
                    <a:pt x="9629" y="14263"/>
                  </a:lnTo>
                  <a:lnTo>
                    <a:pt x="9961" y="14284"/>
                  </a:lnTo>
                  <a:lnTo>
                    <a:pt x="10292" y="14298"/>
                  </a:lnTo>
                  <a:lnTo>
                    <a:pt x="10630" y="14304"/>
                  </a:lnTo>
                  <a:lnTo>
                    <a:pt x="10961" y="14298"/>
                  </a:lnTo>
                  <a:lnTo>
                    <a:pt x="11293" y="14284"/>
                  </a:lnTo>
                  <a:lnTo>
                    <a:pt x="11625" y="14263"/>
                  </a:lnTo>
                  <a:lnTo>
                    <a:pt x="11950" y="14235"/>
                  </a:lnTo>
                  <a:lnTo>
                    <a:pt x="12282" y="14200"/>
                  </a:lnTo>
                  <a:lnTo>
                    <a:pt x="12608" y="14152"/>
                  </a:lnTo>
                  <a:lnTo>
                    <a:pt x="12933" y="14103"/>
                  </a:lnTo>
                  <a:lnTo>
                    <a:pt x="13253" y="14040"/>
                  </a:lnTo>
                  <a:lnTo>
                    <a:pt x="13573" y="13978"/>
                  </a:lnTo>
                  <a:lnTo>
                    <a:pt x="13887" y="13901"/>
                  </a:lnTo>
                  <a:lnTo>
                    <a:pt x="14201" y="13825"/>
                  </a:lnTo>
                  <a:lnTo>
                    <a:pt x="14503" y="13742"/>
                  </a:lnTo>
                  <a:lnTo>
                    <a:pt x="14811" y="13651"/>
                  </a:lnTo>
                  <a:lnTo>
                    <a:pt x="15107" y="13554"/>
                  </a:lnTo>
                  <a:lnTo>
                    <a:pt x="15373" y="13457"/>
                  </a:lnTo>
                  <a:lnTo>
                    <a:pt x="15634" y="13359"/>
                  </a:lnTo>
                  <a:lnTo>
                    <a:pt x="15894" y="13255"/>
                  </a:lnTo>
                  <a:lnTo>
                    <a:pt x="16149" y="13151"/>
                  </a:lnTo>
                  <a:lnTo>
                    <a:pt x="16403" y="13040"/>
                  </a:lnTo>
                  <a:lnTo>
                    <a:pt x="16658" y="12921"/>
                  </a:lnTo>
                  <a:lnTo>
                    <a:pt x="16907" y="12803"/>
                  </a:lnTo>
                  <a:lnTo>
                    <a:pt x="17156" y="12678"/>
                  </a:lnTo>
                  <a:lnTo>
                    <a:pt x="17398" y="12546"/>
                  </a:lnTo>
                  <a:lnTo>
                    <a:pt x="17641" y="12414"/>
                  </a:lnTo>
                  <a:lnTo>
                    <a:pt x="17878" y="12275"/>
                  </a:lnTo>
                  <a:lnTo>
                    <a:pt x="18115" y="12136"/>
                  </a:lnTo>
                  <a:lnTo>
                    <a:pt x="18352" y="11990"/>
                  </a:lnTo>
                  <a:lnTo>
                    <a:pt x="18583" y="11837"/>
                  </a:lnTo>
                  <a:lnTo>
                    <a:pt x="18814" y="11684"/>
                  </a:lnTo>
                  <a:lnTo>
                    <a:pt x="19039" y="11524"/>
                  </a:lnTo>
                  <a:lnTo>
                    <a:pt x="19264" y="11365"/>
                  </a:lnTo>
                  <a:lnTo>
                    <a:pt x="19483" y="11198"/>
                  </a:lnTo>
                  <a:lnTo>
                    <a:pt x="19702" y="11024"/>
                  </a:lnTo>
                  <a:lnTo>
                    <a:pt x="19921" y="10850"/>
                  </a:lnTo>
                  <a:lnTo>
                    <a:pt x="20134" y="10670"/>
                  </a:lnTo>
                  <a:lnTo>
                    <a:pt x="20341" y="10489"/>
                  </a:lnTo>
                  <a:lnTo>
                    <a:pt x="20555" y="10301"/>
                  </a:lnTo>
                  <a:lnTo>
                    <a:pt x="20756" y="10113"/>
                  </a:lnTo>
                  <a:lnTo>
                    <a:pt x="20957" y="9919"/>
                  </a:lnTo>
                  <a:lnTo>
                    <a:pt x="21159" y="9724"/>
                  </a:lnTo>
                  <a:lnTo>
                    <a:pt x="21354" y="9523"/>
                  </a:lnTo>
                  <a:lnTo>
                    <a:pt x="21550" y="9321"/>
                  </a:lnTo>
                  <a:lnTo>
                    <a:pt x="21739" y="9113"/>
                  </a:lnTo>
                  <a:lnTo>
                    <a:pt x="21929" y="8897"/>
                  </a:lnTo>
                  <a:lnTo>
                    <a:pt x="22118" y="8682"/>
                  </a:lnTo>
                  <a:lnTo>
                    <a:pt x="22296" y="8466"/>
                  </a:lnTo>
                  <a:lnTo>
                    <a:pt x="22479" y="8244"/>
                  </a:lnTo>
                  <a:lnTo>
                    <a:pt x="22657" y="8021"/>
                  </a:lnTo>
                  <a:lnTo>
                    <a:pt x="22829" y="7792"/>
                  </a:lnTo>
                  <a:lnTo>
                    <a:pt x="23000" y="7563"/>
                  </a:lnTo>
                  <a:lnTo>
                    <a:pt x="23166" y="7326"/>
                  </a:lnTo>
                  <a:lnTo>
                    <a:pt x="23332" y="7090"/>
                  </a:lnTo>
                  <a:lnTo>
                    <a:pt x="23498" y="6854"/>
                  </a:lnTo>
                  <a:lnTo>
                    <a:pt x="23658" y="6611"/>
                  </a:lnTo>
                  <a:lnTo>
                    <a:pt x="23812" y="6360"/>
                  </a:lnTo>
                  <a:lnTo>
                    <a:pt x="23966" y="6117"/>
                  </a:lnTo>
                  <a:lnTo>
                    <a:pt x="24114" y="5860"/>
                  </a:lnTo>
                  <a:lnTo>
                    <a:pt x="24262" y="5610"/>
                  </a:lnTo>
                  <a:lnTo>
                    <a:pt x="24404" y="5353"/>
                  </a:lnTo>
                  <a:lnTo>
                    <a:pt x="24546" y="5088"/>
                  </a:lnTo>
                  <a:lnTo>
                    <a:pt x="24688" y="4831"/>
                  </a:lnTo>
                  <a:lnTo>
                    <a:pt x="24818" y="4560"/>
                  </a:lnTo>
                  <a:lnTo>
                    <a:pt x="24955" y="4296"/>
                  </a:lnTo>
                  <a:lnTo>
                    <a:pt x="25079" y="4025"/>
                  </a:lnTo>
                  <a:lnTo>
                    <a:pt x="25209" y="3754"/>
                  </a:lnTo>
                  <a:lnTo>
                    <a:pt x="25328" y="3476"/>
                  </a:lnTo>
                  <a:lnTo>
                    <a:pt x="25452" y="3198"/>
                  </a:lnTo>
                  <a:lnTo>
                    <a:pt x="25565" y="2920"/>
                  </a:lnTo>
                  <a:lnTo>
                    <a:pt x="25677" y="2635"/>
                  </a:lnTo>
                  <a:lnTo>
                    <a:pt x="25790" y="2350"/>
                  </a:lnTo>
                  <a:lnTo>
                    <a:pt x="25896" y="2065"/>
                  </a:lnTo>
                  <a:lnTo>
                    <a:pt x="25997" y="1773"/>
                  </a:lnTo>
                  <a:lnTo>
                    <a:pt x="26097" y="1488"/>
                  </a:lnTo>
                  <a:lnTo>
                    <a:pt x="26192" y="1189"/>
                  </a:lnTo>
                  <a:lnTo>
                    <a:pt x="26287" y="897"/>
                  </a:lnTo>
                  <a:lnTo>
                    <a:pt x="26382" y="599"/>
                  </a:lnTo>
                  <a:lnTo>
                    <a:pt x="26465" y="300"/>
                  </a:lnTo>
                  <a:lnTo>
                    <a:pt x="26548"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5" name="Google Shape;1105;p41"/>
            <p:cNvSpPr/>
            <p:nvPr/>
          </p:nvSpPr>
          <p:spPr>
            <a:xfrm>
              <a:off x="3586000" y="-1802300"/>
              <a:ext cx="236900" cy="126850"/>
            </a:xfrm>
            <a:custGeom>
              <a:avLst/>
              <a:gdLst/>
              <a:ahLst/>
              <a:cxnLst/>
              <a:rect l="l" t="t" r="r" b="b"/>
              <a:pathLst>
                <a:path w="9476" h="5074" extrusionOk="0">
                  <a:moveTo>
                    <a:pt x="4554" y="0"/>
                  </a:moveTo>
                  <a:lnTo>
                    <a:pt x="4323" y="14"/>
                  </a:lnTo>
                  <a:lnTo>
                    <a:pt x="4098" y="35"/>
                  </a:lnTo>
                  <a:lnTo>
                    <a:pt x="3879" y="77"/>
                  </a:lnTo>
                  <a:lnTo>
                    <a:pt x="3666" y="125"/>
                  </a:lnTo>
                  <a:lnTo>
                    <a:pt x="3465" y="181"/>
                  </a:lnTo>
                  <a:lnTo>
                    <a:pt x="3263" y="257"/>
                  </a:lnTo>
                  <a:lnTo>
                    <a:pt x="3068" y="341"/>
                  </a:lnTo>
                  <a:lnTo>
                    <a:pt x="2878" y="431"/>
                  </a:lnTo>
                  <a:lnTo>
                    <a:pt x="2695" y="535"/>
                  </a:lnTo>
                  <a:lnTo>
                    <a:pt x="2523" y="654"/>
                  </a:lnTo>
                  <a:lnTo>
                    <a:pt x="2351" y="779"/>
                  </a:lnTo>
                  <a:lnTo>
                    <a:pt x="2185" y="911"/>
                  </a:lnTo>
                  <a:lnTo>
                    <a:pt x="2026" y="1050"/>
                  </a:lnTo>
                  <a:lnTo>
                    <a:pt x="1872" y="1203"/>
                  </a:lnTo>
                  <a:lnTo>
                    <a:pt x="1718" y="1362"/>
                  </a:lnTo>
                  <a:lnTo>
                    <a:pt x="1576" y="1529"/>
                  </a:lnTo>
                  <a:lnTo>
                    <a:pt x="1439" y="1703"/>
                  </a:lnTo>
                  <a:lnTo>
                    <a:pt x="1303" y="1884"/>
                  </a:lnTo>
                  <a:lnTo>
                    <a:pt x="1179" y="2071"/>
                  </a:lnTo>
                  <a:lnTo>
                    <a:pt x="1054" y="2266"/>
                  </a:lnTo>
                  <a:lnTo>
                    <a:pt x="942" y="2461"/>
                  </a:lnTo>
                  <a:lnTo>
                    <a:pt x="829" y="2669"/>
                  </a:lnTo>
                  <a:lnTo>
                    <a:pt x="723" y="2878"/>
                  </a:lnTo>
                  <a:lnTo>
                    <a:pt x="622" y="3093"/>
                  </a:lnTo>
                  <a:lnTo>
                    <a:pt x="527" y="3309"/>
                  </a:lnTo>
                  <a:lnTo>
                    <a:pt x="439" y="3531"/>
                  </a:lnTo>
                  <a:lnTo>
                    <a:pt x="350" y="3753"/>
                  </a:lnTo>
                  <a:lnTo>
                    <a:pt x="273" y="3983"/>
                  </a:lnTo>
                  <a:lnTo>
                    <a:pt x="196" y="4212"/>
                  </a:lnTo>
                  <a:lnTo>
                    <a:pt x="125" y="4448"/>
                  </a:lnTo>
                  <a:lnTo>
                    <a:pt x="60" y="4685"/>
                  </a:lnTo>
                  <a:lnTo>
                    <a:pt x="0" y="4921"/>
                  </a:lnTo>
                  <a:lnTo>
                    <a:pt x="2363" y="4963"/>
                  </a:lnTo>
                  <a:lnTo>
                    <a:pt x="4732" y="5004"/>
                  </a:lnTo>
                  <a:lnTo>
                    <a:pt x="9475" y="5074"/>
                  </a:lnTo>
                  <a:lnTo>
                    <a:pt x="9404" y="4984"/>
                  </a:lnTo>
                  <a:lnTo>
                    <a:pt x="9369" y="4935"/>
                  </a:lnTo>
                  <a:lnTo>
                    <a:pt x="9345" y="4879"/>
                  </a:lnTo>
                  <a:lnTo>
                    <a:pt x="9292" y="4636"/>
                  </a:lnTo>
                  <a:lnTo>
                    <a:pt x="9226" y="4393"/>
                  </a:lnTo>
                  <a:lnTo>
                    <a:pt x="9155" y="4156"/>
                  </a:lnTo>
                  <a:lnTo>
                    <a:pt x="9073" y="3927"/>
                  </a:lnTo>
                  <a:lnTo>
                    <a:pt x="8990" y="3691"/>
                  </a:lnTo>
                  <a:lnTo>
                    <a:pt x="8901" y="3461"/>
                  </a:lnTo>
                  <a:lnTo>
                    <a:pt x="8800" y="3239"/>
                  </a:lnTo>
                  <a:lnTo>
                    <a:pt x="8699" y="3017"/>
                  </a:lnTo>
                  <a:lnTo>
                    <a:pt x="8587" y="2801"/>
                  </a:lnTo>
                  <a:lnTo>
                    <a:pt x="8468" y="2593"/>
                  </a:lnTo>
                  <a:lnTo>
                    <a:pt x="8350" y="2391"/>
                  </a:lnTo>
                  <a:lnTo>
                    <a:pt x="8220" y="2190"/>
                  </a:lnTo>
                  <a:lnTo>
                    <a:pt x="8084" y="1995"/>
                  </a:lnTo>
                  <a:lnTo>
                    <a:pt x="7947" y="1807"/>
                  </a:lnTo>
                  <a:lnTo>
                    <a:pt x="7799" y="1627"/>
                  </a:lnTo>
                  <a:lnTo>
                    <a:pt x="7651" y="1453"/>
                  </a:lnTo>
                  <a:lnTo>
                    <a:pt x="7491" y="1286"/>
                  </a:lnTo>
                  <a:lnTo>
                    <a:pt x="7332" y="1133"/>
                  </a:lnTo>
                  <a:lnTo>
                    <a:pt x="7160" y="980"/>
                  </a:lnTo>
                  <a:lnTo>
                    <a:pt x="6988" y="841"/>
                  </a:lnTo>
                  <a:lnTo>
                    <a:pt x="6810" y="716"/>
                  </a:lnTo>
                  <a:lnTo>
                    <a:pt x="6627" y="591"/>
                  </a:lnTo>
                  <a:lnTo>
                    <a:pt x="6443" y="480"/>
                  </a:lnTo>
                  <a:lnTo>
                    <a:pt x="6248" y="382"/>
                  </a:lnTo>
                  <a:lnTo>
                    <a:pt x="6052" y="292"/>
                  </a:lnTo>
                  <a:lnTo>
                    <a:pt x="5851" y="216"/>
                  </a:lnTo>
                  <a:lnTo>
                    <a:pt x="5644" y="146"/>
                  </a:lnTo>
                  <a:lnTo>
                    <a:pt x="5437" y="91"/>
                  </a:lnTo>
                  <a:lnTo>
                    <a:pt x="5217" y="49"/>
                  </a:lnTo>
                  <a:lnTo>
                    <a:pt x="5004" y="21"/>
                  </a:lnTo>
                  <a:lnTo>
                    <a:pt x="4779" y="7"/>
                  </a:lnTo>
                  <a:lnTo>
                    <a:pt x="4554"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6" name="Google Shape;1106;p41"/>
            <p:cNvSpPr/>
            <p:nvPr/>
          </p:nvSpPr>
          <p:spPr>
            <a:xfrm>
              <a:off x="3672150" y="-3493125"/>
              <a:ext cx="277475" cy="136950"/>
            </a:xfrm>
            <a:custGeom>
              <a:avLst/>
              <a:gdLst/>
              <a:ahLst/>
              <a:cxnLst/>
              <a:rect l="l" t="t" r="r" b="b"/>
              <a:pathLst>
                <a:path w="11099" h="5478" extrusionOk="0">
                  <a:moveTo>
                    <a:pt x="11098" y="0"/>
                  </a:moveTo>
                  <a:lnTo>
                    <a:pt x="9713" y="21"/>
                  </a:lnTo>
                  <a:lnTo>
                    <a:pt x="8327" y="35"/>
                  </a:lnTo>
                  <a:lnTo>
                    <a:pt x="6941" y="49"/>
                  </a:lnTo>
                  <a:lnTo>
                    <a:pt x="4164" y="49"/>
                  </a:lnTo>
                  <a:lnTo>
                    <a:pt x="2778" y="42"/>
                  </a:lnTo>
                  <a:lnTo>
                    <a:pt x="1" y="14"/>
                  </a:lnTo>
                  <a:lnTo>
                    <a:pt x="72" y="70"/>
                  </a:lnTo>
                  <a:lnTo>
                    <a:pt x="137" y="132"/>
                  </a:lnTo>
                  <a:lnTo>
                    <a:pt x="196" y="202"/>
                  </a:lnTo>
                  <a:lnTo>
                    <a:pt x="250" y="285"/>
                  </a:lnTo>
                  <a:lnTo>
                    <a:pt x="297" y="376"/>
                  </a:lnTo>
                  <a:lnTo>
                    <a:pt x="332" y="480"/>
                  </a:lnTo>
                  <a:lnTo>
                    <a:pt x="356" y="584"/>
                  </a:lnTo>
                  <a:lnTo>
                    <a:pt x="374" y="709"/>
                  </a:lnTo>
                  <a:lnTo>
                    <a:pt x="463" y="1696"/>
                  </a:lnTo>
                  <a:lnTo>
                    <a:pt x="546" y="2683"/>
                  </a:lnTo>
                  <a:lnTo>
                    <a:pt x="623" y="3677"/>
                  </a:lnTo>
                  <a:lnTo>
                    <a:pt x="694" y="4678"/>
                  </a:lnTo>
                  <a:lnTo>
                    <a:pt x="729" y="4594"/>
                  </a:lnTo>
                  <a:lnTo>
                    <a:pt x="777" y="4518"/>
                  </a:lnTo>
                  <a:lnTo>
                    <a:pt x="836" y="4449"/>
                  </a:lnTo>
                  <a:lnTo>
                    <a:pt x="901" y="4393"/>
                  </a:lnTo>
                  <a:lnTo>
                    <a:pt x="936" y="4365"/>
                  </a:lnTo>
                  <a:lnTo>
                    <a:pt x="972" y="4344"/>
                  </a:lnTo>
                  <a:lnTo>
                    <a:pt x="1013" y="4323"/>
                  </a:lnTo>
                  <a:lnTo>
                    <a:pt x="1061" y="4310"/>
                  </a:lnTo>
                  <a:lnTo>
                    <a:pt x="1108" y="4303"/>
                  </a:lnTo>
                  <a:lnTo>
                    <a:pt x="1156" y="4296"/>
                  </a:lnTo>
                  <a:lnTo>
                    <a:pt x="1262" y="4296"/>
                  </a:lnTo>
                  <a:lnTo>
                    <a:pt x="2435" y="4414"/>
                  </a:lnTo>
                  <a:lnTo>
                    <a:pt x="3619" y="4539"/>
                  </a:lnTo>
                  <a:lnTo>
                    <a:pt x="4797" y="4671"/>
                  </a:lnTo>
                  <a:lnTo>
                    <a:pt x="5976" y="4810"/>
                  </a:lnTo>
                  <a:lnTo>
                    <a:pt x="7154" y="4963"/>
                  </a:lnTo>
                  <a:lnTo>
                    <a:pt x="8333" y="5123"/>
                  </a:lnTo>
                  <a:lnTo>
                    <a:pt x="9511" y="5296"/>
                  </a:lnTo>
                  <a:lnTo>
                    <a:pt x="10684" y="5477"/>
                  </a:lnTo>
                  <a:lnTo>
                    <a:pt x="10719" y="3086"/>
                  </a:lnTo>
                  <a:lnTo>
                    <a:pt x="10749" y="688"/>
                  </a:lnTo>
                  <a:lnTo>
                    <a:pt x="10749" y="626"/>
                  </a:lnTo>
                  <a:lnTo>
                    <a:pt x="10755" y="570"/>
                  </a:lnTo>
                  <a:lnTo>
                    <a:pt x="10767" y="508"/>
                  </a:lnTo>
                  <a:lnTo>
                    <a:pt x="10778" y="452"/>
                  </a:lnTo>
                  <a:lnTo>
                    <a:pt x="10808" y="355"/>
                  </a:lnTo>
                  <a:lnTo>
                    <a:pt x="10850" y="264"/>
                  </a:lnTo>
                  <a:lnTo>
                    <a:pt x="10903" y="188"/>
                  </a:lnTo>
                  <a:lnTo>
                    <a:pt x="10962" y="112"/>
                  </a:lnTo>
                  <a:lnTo>
                    <a:pt x="11027" y="49"/>
                  </a:lnTo>
                  <a:lnTo>
                    <a:pt x="1109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7" name="Google Shape;1107;p41"/>
            <p:cNvSpPr/>
            <p:nvPr/>
          </p:nvSpPr>
          <p:spPr>
            <a:xfrm>
              <a:off x="3687550" y="-2935900"/>
              <a:ext cx="249200" cy="135050"/>
            </a:xfrm>
            <a:custGeom>
              <a:avLst/>
              <a:gdLst/>
              <a:ahLst/>
              <a:cxnLst/>
              <a:rect l="l" t="t" r="r" b="b"/>
              <a:pathLst>
                <a:path w="9968" h="5402" extrusionOk="0">
                  <a:moveTo>
                    <a:pt x="9914" y="1"/>
                  </a:moveTo>
                  <a:lnTo>
                    <a:pt x="7598" y="70"/>
                  </a:lnTo>
                  <a:lnTo>
                    <a:pt x="5277" y="140"/>
                  </a:lnTo>
                  <a:lnTo>
                    <a:pt x="4122" y="175"/>
                  </a:lnTo>
                  <a:lnTo>
                    <a:pt x="2962" y="195"/>
                  </a:lnTo>
                  <a:lnTo>
                    <a:pt x="1801" y="209"/>
                  </a:lnTo>
                  <a:lnTo>
                    <a:pt x="646" y="209"/>
                  </a:lnTo>
                  <a:lnTo>
                    <a:pt x="581" y="202"/>
                  </a:lnTo>
                  <a:lnTo>
                    <a:pt x="528" y="195"/>
                  </a:lnTo>
                  <a:lnTo>
                    <a:pt x="474" y="182"/>
                  </a:lnTo>
                  <a:lnTo>
                    <a:pt x="427" y="161"/>
                  </a:lnTo>
                  <a:lnTo>
                    <a:pt x="386" y="133"/>
                  </a:lnTo>
                  <a:lnTo>
                    <a:pt x="344" y="105"/>
                  </a:lnTo>
                  <a:lnTo>
                    <a:pt x="273" y="43"/>
                  </a:lnTo>
                  <a:lnTo>
                    <a:pt x="214" y="1384"/>
                  </a:lnTo>
                  <a:lnTo>
                    <a:pt x="149" y="2725"/>
                  </a:lnTo>
                  <a:lnTo>
                    <a:pt x="84" y="4067"/>
                  </a:lnTo>
                  <a:lnTo>
                    <a:pt x="1" y="5401"/>
                  </a:lnTo>
                  <a:lnTo>
                    <a:pt x="2085" y="5394"/>
                  </a:lnTo>
                  <a:lnTo>
                    <a:pt x="4164" y="5387"/>
                  </a:lnTo>
                  <a:lnTo>
                    <a:pt x="5615" y="5366"/>
                  </a:lnTo>
                  <a:lnTo>
                    <a:pt x="7059" y="5339"/>
                  </a:lnTo>
                  <a:lnTo>
                    <a:pt x="8510" y="5304"/>
                  </a:lnTo>
                  <a:lnTo>
                    <a:pt x="9967" y="5262"/>
                  </a:lnTo>
                  <a:lnTo>
                    <a:pt x="9949" y="3949"/>
                  </a:lnTo>
                  <a:lnTo>
                    <a:pt x="9937" y="2635"/>
                  </a:lnTo>
                  <a:lnTo>
                    <a:pt x="9914"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8" name="Google Shape;1108;p41"/>
            <p:cNvSpPr/>
            <p:nvPr/>
          </p:nvSpPr>
          <p:spPr>
            <a:xfrm>
              <a:off x="3690800" y="-3356550"/>
              <a:ext cx="248150" cy="214250"/>
            </a:xfrm>
            <a:custGeom>
              <a:avLst/>
              <a:gdLst/>
              <a:ahLst/>
              <a:cxnLst/>
              <a:rect l="l" t="t" r="r" b="b"/>
              <a:pathLst>
                <a:path w="9926" h="8570" extrusionOk="0">
                  <a:moveTo>
                    <a:pt x="1" y="0"/>
                  </a:moveTo>
                  <a:lnTo>
                    <a:pt x="60" y="1064"/>
                  </a:lnTo>
                  <a:lnTo>
                    <a:pt x="108" y="2127"/>
                  </a:lnTo>
                  <a:lnTo>
                    <a:pt x="155" y="3197"/>
                  </a:lnTo>
                  <a:lnTo>
                    <a:pt x="190" y="4275"/>
                  </a:lnTo>
                  <a:lnTo>
                    <a:pt x="220" y="5345"/>
                  </a:lnTo>
                  <a:lnTo>
                    <a:pt x="244" y="6415"/>
                  </a:lnTo>
                  <a:lnTo>
                    <a:pt x="262" y="7493"/>
                  </a:lnTo>
                  <a:lnTo>
                    <a:pt x="267" y="8570"/>
                  </a:lnTo>
                  <a:lnTo>
                    <a:pt x="866" y="8466"/>
                  </a:lnTo>
                  <a:lnTo>
                    <a:pt x="1458" y="8368"/>
                  </a:lnTo>
                  <a:lnTo>
                    <a:pt x="2056" y="8285"/>
                  </a:lnTo>
                  <a:lnTo>
                    <a:pt x="2648" y="8215"/>
                  </a:lnTo>
                  <a:lnTo>
                    <a:pt x="3246" y="8160"/>
                  </a:lnTo>
                  <a:lnTo>
                    <a:pt x="3844" y="8111"/>
                  </a:lnTo>
                  <a:lnTo>
                    <a:pt x="4442" y="8076"/>
                  </a:lnTo>
                  <a:lnTo>
                    <a:pt x="5040" y="8049"/>
                  </a:lnTo>
                  <a:lnTo>
                    <a:pt x="5644" y="8042"/>
                  </a:lnTo>
                  <a:lnTo>
                    <a:pt x="6243" y="8042"/>
                  </a:lnTo>
                  <a:lnTo>
                    <a:pt x="6841" y="8056"/>
                  </a:lnTo>
                  <a:lnTo>
                    <a:pt x="7439" y="8076"/>
                  </a:lnTo>
                  <a:lnTo>
                    <a:pt x="8037" y="8118"/>
                  </a:lnTo>
                  <a:lnTo>
                    <a:pt x="8641" y="8167"/>
                  </a:lnTo>
                  <a:lnTo>
                    <a:pt x="9239" y="8236"/>
                  </a:lnTo>
                  <a:lnTo>
                    <a:pt x="9837" y="8313"/>
                  </a:lnTo>
                  <a:lnTo>
                    <a:pt x="9849" y="6478"/>
                  </a:lnTo>
                  <a:lnTo>
                    <a:pt x="9873" y="4643"/>
                  </a:lnTo>
                  <a:lnTo>
                    <a:pt x="9926" y="980"/>
                  </a:lnTo>
                  <a:lnTo>
                    <a:pt x="8747" y="932"/>
                  </a:lnTo>
                  <a:lnTo>
                    <a:pt x="7569" y="883"/>
                  </a:lnTo>
                  <a:lnTo>
                    <a:pt x="6391" y="820"/>
                  </a:lnTo>
                  <a:lnTo>
                    <a:pt x="5212" y="751"/>
                  </a:lnTo>
                  <a:lnTo>
                    <a:pt x="4040" y="674"/>
                  </a:lnTo>
                  <a:lnTo>
                    <a:pt x="2861" y="584"/>
                  </a:lnTo>
                  <a:lnTo>
                    <a:pt x="1689" y="494"/>
                  </a:lnTo>
                  <a:lnTo>
                    <a:pt x="516" y="389"/>
                  </a:lnTo>
                  <a:lnTo>
                    <a:pt x="427" y="369"/>
                  </a:lnTo>
                  <a:lnTo>
                    <a:pt x="344" y="341"/>
                  </a:lnTo>
                  <a:lnTo>
                    <a:pt x="273" y="306"/>
                  </a:lnTo>
                  <a:lnTo>
                    <a:pt x="202" y="257"/>
                  </a:lnTo>
                  <a:lnTo>
                    <a:pt x="143" y="202"/>
                  </a:lnTo>
                  <a:lnTo>
                    <a:pt x="90" y="139"/>
                  </a:lnTo>
                  <a:lnTo>
                    <a:pt x="42" y="70"/>
                  </a:lnTo>
                  <a:lnTo>
                    <a:pt x="1"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9" name="Google Shape;1109;p41"/>
            <p:cNvSpPr/>
            <p:nvPr/>
          </p:nvSpPr>
          <p:spPr>
            <a:xfrm>
              <a:off x="3695250" y="-3122850"/>
              <a:ext cx="241200" cy="162825"/>
            </a:xfrm>
            <a:custGeom>
              <a:avLst/>
              <a:gdLst/>
              <a:ahLst/>
              <a:cxnLst/>
              <a:rect l="l" t="t" r="r" b="b"/>
              <a:pathLst>
                <a:path w="9648" h="6513" extrusionOk="0">
                  <a:moveTo>
                    <a:pt x="7841" y="0"/>
                  </a:moveTo>
                  <a:lnTo>
                    <a:pt x="7243" y="7"/>
                  </a:lnTo>
                  <a:lnTo>
                    <a:pt x="6645" y="21"/>
                  </a:lnTo>
                  <a:lnTo>
                    <a:pt x="6047" y="49"/>
                  </a:lnTo>
                  <a:lnTo>
                    <a:pt x="5455" y="77"/>
                  </a:lnTo>
                  <a:lnTo>
                    <a:pt x="4862" y="118"/>
                  </a:lnTo>
                  <a:lnTo>
                    <a:pt x="4264" y="174"/>
                  </a:lnTo>
                  <a:lnTo>
                    <a:pt x="3672" y="230"/>
                  </a:lnTo>
                  <a:lnTo>
                    <a:pt x="3080" y="299"/>
                  </a:lnTo>
                  <a:lnTo>
                    <a:pt x="2488" y="383"/>
                  </a:lnTo>
                  <a:lnTo>
                    <a:pt x="1890" y="473"/>
                  </a:lnTo>
                  <a:lnTo>
                    <a:pt x="1297" y="570"/>
                  </a:lnTo>
                  <a:lnTo>
                    <a:pt x="699" y="681"/>
                  </a:lnTo>
                  <a:lnTo>
                    <a:pt x="101" y="807"/>
                  </a:lnTo>
                  <a:lnTo>
                    <a:pt x="89" y="2211"/>
                  </a:lnTo>
                  <a:lnTo>
                    <a:pt x="72" y="3621"/>
                  </a:lnTo>
                  <a:lnTo>
                    <a:pt x="42" y="5025"/>
                  </a:lnTo>
                  <a:lnTo>
                    <a:pt x="1" y="6436"/>
                  </a:lnTo>
                  <a:lnTo>
                    <a:pt x="72" y="6381"/>
                  </a:lnTo>
                  <a:lnTo>
                    <a:pt x="149" y="6346"/>
                  </a:lnTo>
                  <a:lnTo>
                    <a:pt x="190" y="6332"/>
                  </a:lnTo>
                  <a:lnTo>
                    <a:pt x="237" y="6325"/>
                  </a:lnTo>
                  <a:lnTo>
                    <a:pt x="285" y="6318"/>
                  </a:lnTo>
                  <a:lnTo>
                    <a:pt x="338" y="6311"/>
                  </a:lnTo>
                  <a:lnTo>
                    <a:pt x="1493" y="6311"/>
                  </a:lnTo>
                  <a:lnTo>
                    <a:pt x="2648" y="6325"/>
                  </a:lnTo>
                  <a:lnTo>
                    <a:pt x="3808" y="6346"/>
                  </a:lnTo>
                  <a:lnTo>
                    <a:pt x="4969" y="6381"/>
                  </a:lnTo>
                  <a:lnTo>
                    <a:pt x="7284" y="6443"/>
                  </a:lnTo>
                  <a:lnTo>
                    <a:pt x="9606" y="6513"/>
                  </a:lnTo>
                  <a:lnTo>
                    <a:pt x="9606" y="4893"/>
                  </a:lnTo>
                  <a:lnTo>
                    <a:pt x="9612" y="3274"/>
                  </a:lnTo>
                  <a:lnTo>
                    <a:pt x="9624" y="1655"/>
                  </a:lnTo>
                  <a:lnTo>
                    <a:pt x="9647" y="35"/>
                  </a:lnTo>
                  <a:lnTo>
                    <a:pt x="9043" y="14"/>
                  </a:lnTo>
                  <a:lnTo>
                    <a:pt x="8439" y="7"/>
                  </a:lnTo>
                  <a:lnTo>
                    <a:pt x="7841"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0" name="Google Shape;1110;p41"/>
            <p:cNvSpPr/>
            <p:nvPr/>
          </p:nvSpPr>
          <p:spPr>
            <a:xfrm>
              <a:off x="3770600" y="-5856725"/>
              <a:ext cx="303975" cy="323900"/>
            </a:xfrm>
            <a:custGeom>
              <a:avLst/>
              <a:gdLst/>
              <a:ahLst/>
              <a:cxnLst/>
              <a:rect l="l" t="t" r="r" b="b"/>
              <a:pathLst>
                <a:path w="12159" h="12956" extrusionOk="0">
                  <a:moveTo>
                    <a:pt x="6148" y="0"/>
                  </a:moveTo>
                  <a:lnTo>
                    <a:pt x="5863" y="14"/>
                  </a:lnTo>
                  <a:lnTo>
                    <a:pt x="5579" y="42"/>
                  </a:lnTo>
                  <a:lnTo>
                    <a:pt x="5295" y="84"/>
                  </a:lnTo>
                  <a:lnTo>
                    <a:pt x="5011" y="139"/>
                  </a:lnTo>
                  <a:lnTo>
                    <a:pt x="4732" y="202"/>
                  </a:lnTo>
                  <a:lnTo>
                    <a:pt x="4460" y="285"/>
                  </a:lnTo>
                  <a:lnTo>
                    <a:pt x="4188" y="382"/>
                  </a:lnTo>
                  <a:lnTo>
                    <a:pt x="3915" y="494"/>
                  </a:lnTo>
                  <a:lnTo>
                    <a:pt x="3655" y="612"/>
                  </a:lnTo>
                  <a:lnTo>
                    <a:pt x="3394" y="751"/>
                  </a:lnTo>
                  <a:lnTo>
                    <a:pt x="3139" y="897"/>
                  </a:lnTo>
                  <a:lnTo>
                    <a:pt x="2891" y="1057"/>
                  </a:lnTo>
                  <a:lnTo>
                    <a:pt x="2654" y="1237"/>
                  </a:lnTo>
                  <a:lnTo>
                    <a:pt x="2417" y="1425"/>
                  </a:lnTo>
                  <a:lnTo>
                    <a:pt x="2192" y="1626"/>
                  </a:lnTo>
                  <a:lnTo>
                    <a:pt x="2062" y="1759"/>
                  </a:lnTo>
                  <a:lnTo>
                    <a:pt x="1925" y="1891"/>
                  </a:lnTo>
                  <a:lnTo>
                    <a:pt x="1801" y="2037"/>
                  </a:lnTo>
                  <a:lnTo>
                    <a:pt x="1677" y="2176"/>
                  </a:lnTo>
                  <a:lnTo>
                    <a:pt x="1558" y="2328"/>
                  </a:lnTo>
                  <a:lnTo>
                    <a:pt x="1440" y="2481"/>
                  </a:lnTo>
                  <a:lnTo>
                    <a:pt x="1327" y="2641"/>
                  </a:lnTo>
                  <a:lnTo>
                    <a:pt x="1221" y="2801"/>
                  </a:lnTo>
                  <a:lnTo>
                    <a:pt x="1114" y="2961"/>
                  </a:lnTo>
                  <a:lnTo>
                    <a:pt x="1019" y="3135"/>
                  </a:lnTo>
                  <a:lnTo>
                    <a:pt x="925" y="3302"/>
                  </a:lnTo>
                  <a:lnTo>
                    <a:pt x="830" y="3475"/>
                  </a:lnTo>
                  <a:lnTo>
                    <a:pt x="747" y="3649"/>
                  </a:lnTo>
                  <a:lnTo>
                    <a:pt x="664" y="3830"/>
                  </a:lnTo>
                  <a:lnTo>
                    <a:pt x="587" y="4010"/>
                  </a:lnTo>
                  <a:lnTo>
                    <a:pt x="516" y="4191"/>
                  </a:lnTo>
                  <a:lnTo>
                    <a:pt x="445" y="4379"/>
                  </a:lnTo>
                  <a:lnTo>
                    <a:pt x="380" y="4566"/>
                  </a:lnTo>
                  <a:lnTo>
                    <a:pt x="327" y="4754"/>
                  </a:lnTo>
                  <a:lnTo>
                    <a:pt x="267" y="4942"/>
                  </a:lnTo>
                  <a:lnTo>
                    <a:pt x="220" y="5129"/>
                  </a:lnTo>
                  <a:lnTo>
                    <a:pt x="178" y="5324"/>
                  </a:lnTo>
                  <a:lnTo>
                    <a:pt x="137" y="5512"/>
                  </a:lnTo>
                  <a:lnTo>
                    <a:pt x="101" y="5706"/>
                  </a:lnTo>
                  <a:lnTo>
                    <a:pt x="72" y="5901"/>
                  </a:lnTo>
                  <a:lnTo>
                    <a:pt x="48" y="6089"/>
                  </a:lnTo>
                  <a:lnTo>
                    <a:pt x="30" y="6283"/>
                  </a:lnTo>
                  <a:lnTo>
                    <a:pt x="13" y="6478"/>
                  </a:lnTo>
                  <a:lnTo>
                    <a:pt x="7" y="6665"/>
                  </a:lnTo>
                  <a:lnTo>
                    <a:pt x="1" y="6853"/>
                  </a:lnTo>
                  <a:lnTo>
                    <a:pt x="7" y="7048"/>
                  </a:lnTo>
                  <a:lnTo>
                    <a:pt x="13" y="7235"/>
                  </a:lnTo>
                  <a:lnTo>
                    <a:pt x="24" y="7423"/>
                  </a:lnTo>
                  <a:lnTo>
                    <a:pt x="42" y="7604"/>
                  </a:lnTo>
                  <a:lnTo>
                    <a:pt x="66" y="7791"/>
                  </a:lnTo>
                  <a:lnTo>
                    <a:pt x="96" y="7972"/>
                  </a:lnTo>
                  <a:lnTo>
                    <a:pt x="131" y="8153"/>
                  </a:lnTo>
                  <a:lnTo>
                    <a:pt x="173" y="8327"/>
                  </a:lnTo>
                  <a:lnTo>
                    <a:pt x="220" y="8500"/>
                  </a:lnTo>
                  <a:lnTo>
                    <a:pt x="273" y="8674"/>
                  </a:lnTo>
                  <a:lnTo>
                    <a:pt x="327" y="8841"/>
                  </a:lnTo>
                  <a:lnTo>
                    <a:pt x="392" y="9008"/>
                  </a:lnTo>
                  <a:lnTo>
                    <a:pt x="463" y="9174"/>
                  </a:lnTo>
                  <a:lnTo>
                    <a:pt x="540" y="9327"/>
                  </a:lnTo>
                  <a:lnTo>
                    <a:pt x="623" y="9487"/>
                  </a:lnTo>
                  <a:lnTo>
                    <a:pt x="711" y="9633"/>
                  </a:lnTo>
                  <a:lnTo>
                    <a:pt x="800" y="9786"/>
                  </a:lnTo>
                  <a:lnTo>
                    <a:pt x="901" y="9925"/>
                  </a:lnTo>
                  <a:lnTo>
                    <a:pt x="1013" y="10064"/>
                  </a:lnTo>
                  <a:lnTo>
                    <a:pt x="1126" y="10196"/>
                  </a:lnTo>
                  <a:lnTo>
                    <a:pt x="1244" y="10328"/>
                  </a:lnTo>
                  <a:lnTo>
                    <a:pt x="1369" y="10446"/>
                  </a:lnTo>
                  <a:lnTo>
                    <a:pt x="1505" y="10565"/>
                  </a:lnTo>
                  <a:lnTo>
                    <a:pt x="1641" y="10676"/>
                  </a:lnTo>
                  <a:lnTo>
                    <a:pt x="1789" y="10787"/>
                  </a:lnTo>
                  <a:lnTo>
                    <a:pt x="1937" y="10884"/>
                  </a:lnTo>
                  <a:lnTo>
                    <a:pt x="2097" y="10982"/>
                  </a:lnTo>
                  <a:lnTo>
                    <a:pt x="2263" y="11065"/>
                  </a:lnTo>
                  <a:lnTo>
                    <a:pt x="2435" y="11148"/>
                  </a:lnTo>
                  <a:lnTo>
                    <a:pt x="2618" y="11225"/>
                  </a:lnTo>
                  <a:lnTo>
                    <a:pt x="2802" y="11287"/>
                  </a:lnTo>
                  <a:lnTo>
                    <a:pt x="2997" y="11350"/>
                  </a:lnTo>
                  <a:lnTo>
                    <a:pt x="3199" y="11405"/>
                  </a:lnTo>
                  <a:lnTo>
                    <a:pt x="3406" y="11447"/>
                  </a:lnTo>
                  <a:lnTo>
                    <a:pt x="3471" y="11468"/>
                  </a:lnTo>
                  <a:lnTo>
                    <a:pt x="3536" y="11489"/>
                  </a:lnTo>
                  <a:lnTo>
                    <a:pt x="3601" y="11510"/>
                  </a:lnTo>
                  <a:lnTo>
                    <a:pt x="3655" y="11544"/>
                  </a:lnTo>
                  <a:lnTo>
                    <a:pt x="3708" y="11572"/>
                  </a:lnTo>
                  <a:lnTo>
                    <a:pt x="3755" y="11607"/>
                  </a:lnTo>
                  <a:lnTo>
                    <a:pt x="3797" y="11649"/>
                  </a:lnTo>
                  <a:lnTo>
                    <a:pt x="3838" y="11690"/>
                  </a:lnTo>
                  <a:lnTo>
                    <a:pt x="3874" y="11739"/>
                  </a:lnTo>
                  <a:lnTo>
                    <a:pt x="3903" y="11788"/>
                  </a:lnTo>
                  <a:lnTo>
                    <a:pt x="3933" y="11836"/>
                  </a:lnTo>
                  <a:lnTo>
                    <a:pt x="3957" y="11892"/>
                  </a:lnTo>
                  <a:lnTo>
                    <a:pt x="3980" y="11948"/>
                  </a:lnTo>
                  <a:lnTo>
                    <a:pt x="3998" y="12010"/>
                  </a:lnTo>
                  <a:lnTo>
                    <a:pt x="4022" y="12128"/>
                  </a:lnTo>
                  <a:lnTo>
                    <a:pt x="4270" y="12281"/>
                  </a:lnTo>
                  <a:lnTo>
                    <a:pt x="4513" y="12420"/>
                  </a:lnTo>
                  <a:lnTo>
                    <a:pt x="4762" y="12538"/>
                  </a:lnTo>
                  <a:lnTo>
                    <a:pt x="5011" y="12643"/>
                  </a:lnTo>
                  <a:lnTo>
                    <a:pt x="5259" y="12733"/>
                  </a:lnTo>
                  <a:lnTo>
                    <a:pt x="5508" y="12802"/>
                  </a:lnTo>
                  <a:lnTo>
                    <a:pt x="5751" y="12865"/>
                  </a:lnTo>
                  <a:lnTo>
                    <a:pt x="6000" y="12907"/>
                  </a:lnTo>
                  <a:lnTo>
                    <a:pt x="6242" y="12935"/>
                  </a:lnTo>
                  <a:lnTo>
                    <a:pt x="6485" y="12955"/>
                  </a:lnTo>
                  <a:lnTo>
                    <a:pt x="6728" y="12955"/>
                  </a:lnTo>
                  <a:lnTo>
                    <a:pt x="6965" y="12941"/>
                  </a:lnTo>
                  <a:lnTo>
                    <a:pt x="7202" y="12921"/>
                  </a:lnTo>
                  <a:lnTo>
                    <a:pt x="7439" y="12886"/>
                  </a:lnTo>
                  <a:lnTo>
                    <a:pt x="7670" y="12837"/>
                  </a:lnTo>
                  <a:lnTo>
                    <a:pt x="7895" y="12775"/>
                  </a:lnTo>
                  <a:lnTo>
                    <a:pt x="8126" y="12698"/>
                  </a:lnTo>
                  <a:lnTo>
                    <a:pt x="8345" y="12615"/>
                  </a:lnTo>
                  <a:lnTo>
                    <a:pt x="8564" y="12518"/>
                  </a:lnTo>
                  <a:lnTo>
                    <a:pt x="8777" y="12413"/>
                  </a:lnTo>
                  <a:lnTo>
                    <a:pt x="8984" y="12295"/>
                  </a:lnTo>
                  <a:lnTo>
                    <a:pt x="9191" y="12170"/>
                  </a:lnTo>
                  <a:lnTo>
                    <a:pt x="9393" y="12038"/>
                  </a:lnTo>
                  <a:lnTo>
                    <a:pt x="9588" y="11892"/>
                  </a:lnTo>
                  <a:lnTo>
                    <a:pt x="9778" y="11732"/>
                  </a:lnTo>
                  <a:lnTo>
                    <a:pt x="9961" y="11572"/>
                  </a:lnTo>
                  <a:lnTo>
                    <a:pt x="10145" y="11399"/>
                  </a:lnTo>
                  <a:lnTo>
                    <a:pt x="10317" y="11218"/>
                  </a:lnTo>
                  <a:lnTo>
                    <a:pt x="10482" y="11030"/>
                  </a:lnTo>
                  <a:lnTo>
                    <a:pt x="10642" y="10836"/>
                  </a:lnTo>
                  <a:lnTo>
                    <a:pt x="10796" y="10634"/>
                  </a:lnTo>
                  <a:lnTo>
                    <a:pt x="10944" y="10419"/>
                  </a:lnTo>
                  <a:lnTo>
                    <a:pt x="11086" y="10203"/>
                  </a:lnTo>
                  <a:lnTo>
                    <a:pt x="11217" y="9981"/>
                  </a:lnTo>
                  <a:lnTo>
                    <a:pt x="11341" y="9751"/>
                  </a:lnTo>
                  <a:lnTo>
                    <a:pt x="11459" y="9522"/>
                  </a:lnTo>
                  <a:lnTo>
                    <a:pt x="11572" y="9279"/>
                  </a:lnTo>
                  <a:lnTo>
                    <a:pt x="11667" y="9035"/>
                  </a:lnTo>
                  <a:lnTo>
                    <a:pt x="11762" y="8785"/>
                  </a:lnTo>
                  <a:lnTo>
                    <a:pt x="11844" y="8535"/>
                  </a:lnTo>
                  <a:lnTo>
                    <a:pt x="11915" y="8278"/>
                  </a:lnTo>
                  <a:lnTo>
                    <a:pt x="11981" y="8014"/>
                  </a:lnTo>
                  <a:lnTo>
                    <a:pt x="12034" y="7750"/>
                  </a:lnTo>
                  <a:lnTo>
                    <a:pt x="12081" y="7486"/>
                  </a:lnTo>
                  <a:lnTo>
                    <a:pt x="12117" y="7214"/>
                  </a:lnTo>
                  <a:lnTo>
                    <a:pt x="12140" y="6943"/>
                  </a:lnTo>
                  <a:lnTo>
                    <a:pt x="12152" y="6665"/>
                  </a:lnTo>
                  <a:lnTo>
                    <a:pt x="12158" y="6394"/>
                  </a:lnTo>
                  <a:lnTo>
                    <a:pt x="12146" y="6116"/>
                  </a:lnTo>
                  <a:lnTo>
                    <a:pt x="12129" y="5838"/>
                  </a:lnTo>
                  <a:lnTo>
                    <a:pt x="12093" y="5560"/>
                  </a:lnTo>
                  <a:lnTo>
                    <a:pt x="12052" y="5275"/>
                  </a:lnTo>
                  <a:lnTo>
                    <a:pt x="11998" y="4997"/>
                  </a:lnTo>
                  <a:lnTo>
                    <a:pt x="11927" y="4719"/>
                  </a:lnTo>
                  <a:lnTo>
                    <a:pt x="11850" y="4441"/>
                  </a:lnTo>
                  <a:lnTo>
                    <a:pt x="11756" y="4163"/>
                  </a:lnTo>
                  <a:lnTo>
                    <a:pt x="11649" y="3885"/>
                  </a:lnTo>
                  <a:lnTo>
                    <a:pt x="11531" y="3607"/>
                  </a:lnTo>
                  <a:lnTo>
                    <a:pt x="11394" y="3336"/>
                  </a:lnTo>
                  <a:lnTo>
                    <a:pt x="11246" y="3065"/>
                  </a:lnTo>
                  <a:lnTo>
                    <a:pt x="11086" y="2794"/>
                  </a:lnTo>
                  <a:lnTo>
                    <a:pt x="10909" y="2523"/>
                  </a:lnTo>
                  <a:lnTo>
                    <a:pt x="10719" y="2266"/>
                  </a:lnTo>
                  <a:lnTo>
                    <a:pt x="10512" y="2002"/>
                  </a:lnTo>
                  <a:lnTo>
                    <a:pt x="10411" y="1884"/>
                  </a:lnTo>
                  <a:lnTo>
                    <a:pt x="10311" y="1765"/>
                  </a:lnTo>
                  <a:lnTo>
                    <a:pt x="10204" y="1654"/>
                  </a:lnTo>
                  <a:lnTo>
                    <a:pt x="10092" y="1543"/>
                  </a:lnTo>
                  <a:lnTo>
                    <a:pt x="9979" y="1439"/>
                  </a:lnTo>
                  <a:lnTo>
                    <a:pt x="9867" y="1335"/>
                  </a:lnTo>
                  <a:lnTo>
                    <a:pt x="9754" y="1237"/>
                  </a:lnTo>
                  <a:lnTo>
                    <a:pt x="9636" y="1147"/>
                  </a:lnTo>
                  <a:lnTo>
                    <a:pt x="9517" y="1057"/>
                  </a:lnTo>
                  <a:lnTo>
                    <a:pt x="9399" y="973"/>
                  </a:lnTo>
                  <a:lnTo>
                    <a:pt x="9274" y="890"/>
                  </a:lnTo>
                  <a:lnTo>
                    <a:pt x="9150" y="806"/>
                  </a:lnTo>
                  <a:lnTo>
                    <a:pt x="8895" y="660"/>
                  </a:lnTo>
                  <a:lnTo>
                    <a:pt x="8641" y="528"/>
                  </a:lnTo>
                  <a:lnTo>
                    <a:pt x="8374" y="417"/>
                  </a:lnTo>
                  <a:lnTo>
                    <a:pt x="8108" y="313"/>
                  </a:lnTo>
                  <a:lnTo>
                    <a:pt x="7835" y="223"/>
                  </a:lnTo>
                  <a:lnTo>
                    <a:pt x="7557" y="153"/>
                  </a:lnTo>
                  <a:lnTo>
                    <a:pt x="7279" y="90"/>
                  </a:lnTo>
                  <a:lnTo>
                    <a:pt x="7000" y="49"/>
                  </a:lnTo>
                  <a:lnTo>
                    <a:pt x="6716" y="21"/>
                  </a:lnTo>
                  <a:lnTo>
                    <a:pt x="6432"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1" name="Google Shape;1111;p41"/>
            <p:cNvSpPr/>
            <p:nvPr/>
          </p:nvSpPr>
          <p:spPr>
            <a:xfrm>
              <a:off x="3818725" y="-5518775"/>
              <a:ext cx="118025" cy="669325"/>
            </a:xfrm>
            <a:custGeom>
              <a:avLst/>
              <a:gdLst/>
              <a:ahLst/>
              <a:cxnLst/>
              <a:rect l="l" t="t" r="r" b="b"/>
              <a:pathLst>
                <a:path w="4721" h="26773" extrusionOk="0">
                  <a:moveTo>
                    <a:pt x="1463" y="0"/>
                  </a:moveTo>
                  <a:lnTo>
                    <a:pt x="1487" y="125"/>
                  </a:lnTo>
                  <a:lnTo>
                    <a:pt x="1505" y="251"/>
                  </a:lnTo>
                  <a:lnTo>
                    <a:pt x="1505" y="383"/>
                  </a:lnTo>
                  <a:lnTo>
                    <a:pt x="1493" y="529"/>
                  </a:lnTo>
                  <a:lnTo>
                    <a:pt x="1386" y="1349"/>
                  </a:lnTo>
                  <a:lnTo>
                    <a:pt x="1285" y="2169"/>
                  </a:lnTo>
                  <a:lnTo>
                    <a:pt x="1191" y="2982"/>
                  </a:lnTo>
                  <a:lnTo>
                    <a:pt x="1102" y="3802"/>
                  </a:lnTo>
                  <a:lnTo>
                    <a:pt x="1013" y="4615"/>
                  </a:lnTo>
                  <a:lnTo>
                    <a:pt x="936" y="5429"/>
                  </a:lnTo>
                  <a:lnTo>
                    <a:pt x="853" y="6242"/>
                  </a:lnTo>
                  <a:lnTo>
                    <a:pt x="782" y="7055"/>
                  </a:lnTo>
                  <a:lnTo>
                    <a:pt x="711" y="7868"/>
                  </a:lnTo>
                  <a:lnTo>
                    <a:pt x="646" y="8674"/>
                  </a:lnTo>
                  <a:lnTo>
                    <a:pt x="581" y="9487"/>
                  </a:lnTo>
                  <a:lnTo>
                    <a:pt x="522" y="10301"/>
                  </a:lnTo>
                  <a:lnTo>
                    <a:pt x="468" y="11107"/>
                  </a:lnTo>
                  <a:lnTo>
                    <a:pt x="415" y="11920"/>
                  </a:lnTo>
                  <a:lnTo>
                    <a:pt x="326" y="13539"/>
                  </a:lnTo>
                  <a:lnTo>
                    <a:pt x="243" y="15159"/>
                  </a:lnTo>
                  <a:lnTo>
                    <a:pt x="178" y="16785"/>
                  </a:lnTo>
                  <a:lnTo>
                    <a:pt x="125" y="18412"/>
                  </a:lnTo>
                  <a:lnTo>
                    <a:pt x="83" y="20045"/>
                  </a:lnTo>
                  <a:lnTo>
                    <a:pt x="54" y="21678"/>
                  </a:lnTo>
                  <a:lnTo>
                    <a:pt x="36" y="23318"/>
                  </a:lnTo>
                  <a:lnTo>
                    <a:pt x="24" y="24966"/>
                  </a:lnTo>
                  <a:lnTo>
                    <a:pt x="24" y="26620"/>
                  </a:lnTo>
                  <a:lnTo>
                    <a:pt x="24" y="26655"/>
                  </a:lnTo>
                  <a:lnTo>
                    <a:pt x="12" y="26689"/>
                  </a:lnTo>
                  <a:lnTo>
                    <a:pt x="6" y="26731"/>
                  </a:lnTo>
                  <a:lnTo>
                    <a:pt x="0" y="26773"/>
                  </a:lnTo>
                  <a:lnTo>
                    <a:pt x="966" y="26766"/>
                  </a:lnTo>
                  <a:lnTo>
                    <a:pt x="1943" y="26759"/>
                  </a:lnTo>
                  <a:lnTo>
                    <a:pt x="1925" y="26703"/>
                  </a:lnTo>
                  <a:lnTo>
                    <a:pt x="1925" y="26675"/>
                  </a:lnTo>
                  <a:lnTo>
                    <a:pt x="1931" y="26648"/>
                  </a:lnTo>
                  <a:lnTo>
                    <a:pt x="2156" y="23506"/>
                  </a:lnTo>
                  <a:lnTo>
                    <a:pt x="2393" y="20344"/>
                  </a:lnTo>
                  <a:lnTo>
                    <a:pt x="2511" y="18752"/>
                  </a:lnTo>
                  <a:lnTo>
                    <a:pt x="2642" y="17161"/>
                  </a:lnTo>
                  <a:lnTo>
                    <a:pt x="2778" y="15569"/>
                  </a:lnTo>
                  <a:lnTo>
                    <a:pt x="2926" y="13970"/>
                  </a:lnTo>
                  <a:lnTo>
                    <a:pt x="3086" y="12386"/>
                  </a:lnTo>
                  <a:lnTo>
                    <a:pt x="3174" y="11586"/>
                  </a:lnTo>
                  <a:lnTo>
                    <a:pt x="3257" y="10794"/>
                  </a:lnTo>
                  <a:lnTo>
                    <a:pt x="3352" y="10002"/>
                  </a:lnTo>
                  <a:lnTo>
                    <a:pt x="3447" y="9216"/>
                  </a:lnTo>
                  <a:lnTo>
                    <a:pt x="3548" y="8424"/>
                  </a:lnTo>
                  <a:lnTo>
                    <a:pt x="3654" y="7639"/>
                  </a:lnTo>
                  <a:lnTo>
                    <a:pt x="3761" y="6853"/>
                  </a:lnTo>
                  <a:lnTo>
                    <a:pt x="3879" y="6075"/>
                  </a:lnTo>
                  <a:lnTo>
                    <a:pt x="3998" y="5290"/>
                  </a:lnTo>
                  <a:lnTo>
                    <a:pt x="4122" y="4511"/>
                  </a:lnTo>
                  <a:lnTo>
                    <a:pt x="4252" y="3740"/>
                  </a:lnTo>
                  <a:lnTo>
                    <a:pt x="4388" y="2968"/>
                  </a:lnTo>
                  <a:lnTo>
                    <a:pt x="4531" y="2197"/>
                  </a:lnTo>
                  <a:lnTo>
                    <a:pt x="4679" y="1432"/>
                  </a:lnTo>
                  <a:lnTo>
                    <a:pt x="4685" y="1411"/>
                  </a:lnTo>
                  <a:lnTo>
                    <a:pt x="4696" y="1390"/>
                  </a:lnTo>
                  <a:lnTo>
                    <a:pt x="4708" y="1370"/>
                  </a:lnTo>
                  <a:lnTo>
                    <a:pt x="4720" y="1342"/>
                  </a:lnTo>
                  <a:lnTo>
                    <a:pt x="4501" y="1321"/>
                  </a:lnTo>
                  <a:lnTo>
                    <a:pt x="4288" y="1286"/>
                  </a:lnTo>
                  <a:lnTo>
                    <a:pt x="4075" y="1244"/>
                  </a:lnTo>
                  <a:lnTo>
                    <a:pt x="3861" y="1196"/>
                  </a:lnTo>
                  <a:lnTo>
                    <a:pt x="3648" y="1140"/>
                  </a:lnTo>
                  <a:lnTo>
                    <a:pt x="3441" y="1071"/>
                  </a:lnTo>
                  <a:lnTo>
                    <a:pt x="3228" y="1001"/>
                  </a:lnTo>
                  <a:lnTo>
                    <a:pt x="3026" y="918"/>
                  </a:lnTo>
                  <a:lnTo>
                    <a:pt x="2819" y="834"/>
                  </a:lnTo>
                  <a:lnTo>
                    <a:pt x="2618" y="737"/>
                  </a:lnTo>
                  <a:lnTo>
                    <a:pt x="2422" y="633"/>
                  </a:lnTo>
                  <a:lnTo>
                    <a:pt x="2221" y="522"/>
                  </a:lnTo>
                  <a:lnTo>
                    <a:pt x="2032" y="403"/>
                  </a:lnTo>
                  <a:lnTo>
                    <a:pt x="1836" y="271"/>
                  </a:lnTo>
                  <a:lnTo>
                    <a:pt x="1653" y="139"/>
                  </a:lnTo>
                  <a:lnTo>
                    <a:pt x="1463"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2" name="Google Shape;1112;p41"/>
            <p:cNvSpPr/>
            <p:nvPr/>
          </p:nvSpPr>
          <p:spPr>
            <a:xfrm>
              <a:off x="3781125" y="-2120975"/>
              <a:ext cx="396925" cy="450400"/>
            </a:xfrm>
            <a:custGeom>
              <a:avLst/>
              <a:gdLst/>
              <a:ahLst/>
              <a:cxnLst/>
              <a:rect l="l" t="t" r="r" b="b"/>
              <a:pathLst>
                <a:path w="15877" h="18016" extrusionOk="0">
                  <a:moveTo>
                    <a:pt x="9517" y="0"/>
                  </a:moveTo>
                  <a:lnTo>
                    <a:pt x="6425" y="751"/>
                  </a:lnTo>
                  <a:lnTo>
                    <a:pt x="6443" y="786"/>
                  </a:lnTo>
                  <a:lnTo>
                    <a:pt x="6461" y="828"/>
                  </a:lnTo>
                  <a:lnTo>
                    <a:pt x="6479" y="932"/>
                  </a:lnTo>
                  <a:lnTo>
                    <a:pt x="6544" y="1008"/>
                  </a:lnTo>
                  <a:lnTo>
                    <a:pt x="6603" y="1092"/>
                  </a:lnTo>
                  <a:lnTo>
                    <a:pt x="6650" y="1182"/>
                  </a:lnTo>
                  <a:lnTo>
                    <a:pt x="6698" y="1279"/>
                  </a:lnTo>
                  <a:lnTo>
                    <a:pt x="6727" y="1377"/>
                  </a:lnTo>
                  <a:lnTo>
                    <a:pt x="6757" y="1488"/>
                  </a:lnTo>
                  <a:lnTo>
                    <a:pt x="6769" y="1606"/>
                  </a:lnTo>
                  <a:lnTo>
                    <a:pt x="6775" y="1731"/>
                  </a:lnTo>
                  <a:lnTo>
                    <a:pt x="6793" y="2412"/>
                  </a:lnTo>
                  <a:lnTo>
                    <a:pt x="6798" y="2760"/>
                  </a:lnTo>
                  <a:lnTo>
                    <a:pt x="6798" y="3107"/>
                  </a:lnTo>
                  <a:lnTo>
                    <a:pt x="6834" y="3455"/>
                  </a:lnTo>
                  <a:lnTo>
                    <a:pt x="6858" y="3809"/>
                  </a:lnTo>
                  <a:lnTo>
                    <a:pt x="6875" y="4164"/>
                  </a:lnTo>
                  <a:lnTo>
                    <a:pt x="6887" y="4525"/>
                  </a:lnTo>
                  <a:lnTo>
                    <a:pt x="6887" y="4887"/>
                  </a:lnTo>
                  <a:lnTo>
                    <a:pt x="6887" y="5248"/>
                  </a:lnTo>
                  <a:lnTo>
                    <a:pt x="6875" y="5616"/>
                  </a:lnTo>
                  <a:lnTo>
                    <a:pt x="6852" y="5985"/>
                  </a:lnTo>
                  <a:lnTo>
                    <a:pt x="6840" y="6117"/>
                  </a:lnTo>
                  <a:lnTo>
                    <a:pt x="6816" y="6242"/>
                  </a:lnTo>
                  <a:lnTo>
                    <a:pt x="6787" y="6353"/>
                  </a:lnTo>
                  <a:lnTo>
                    <a:pt x="6745" y="6457"/>
                  </a:lnTo>
                  <a:lnTo>
                    <a:pt x="6698" y="6555"/>
                  </a:lnTo>
                  <a:lnTo>
                    <a:pt x="6645" y="6645"/>
                  </a:lnTo>
                  <a:lnTo>
                    <a:pt x="6585" y="6728"/>
                  </a:lnTo>
                  <a:lnTo>
                    <a:pt x="6514" y="6798"/>
                  </a:lnTo>
                  <a:lnTo>
                    <a:pt x="6443" y="6867"/>
                  </a:lnTo>
                  <a:lnTo>
                    <a:pt x="6372" y="6923"/>
                  </a:lnTo>
                  <a:lnTo>
                    <a:pt x="6289" y="6972"/>
                  </a:lnTo>
                  <a:lnTo>
                    <a:pt x="6212" y="7006"/>
                  </a:lnTo>
                  <a:lnTo>
                    <a:pt x="6123" y="7041"/>
                  </a:lnTo>
                  <a:lnTo>
                    <a:pt x="6040" y="7062"/>
                  </a:lnTo>
                  <a:lnTo>
                    <a:pt x="5952" y="7076"/>
                  </a:lnTo>
                  <a:lnTo>
                    <a:pt x="5863" y="7083"/>
                  </a:lnTo>
                  <a:lnTo>
                    <a:pt x="5774" y="7076"/>
                  </a:lnTo>
                  <a:lnTo>
                    <a:pt x="5691" y="7062"/>
                  </a:lnTo>
                  <a:lnTo>
                    <a:pt x="5602" y="7048"/>
                  </a:lnTo>
                  <a:lnTo>
                    <a:pt x="5519" y="7013"/>
                  </a:lnTo>
                  <a:lnTo>
                    <a:pt x="5442" y="6979"/>
                  </a:lnTo>
                  <a:lnTo>
                    <a:pt x="5365" y="6930"/>
                  </a:lnTo>
                  <a:lnTo>
                    <a:pt x="5294" y="6874"/>
                  </a:lnTo>
                  <a:lnTo>
                    <a:pt x="5223" y="6812"/>
                  </a:lnTo>
                  <a:lnTo>
                    <a:pt x="5158" y="6742"/>
                  </a:lnTo>
                  <a:lnTo>
                    <a:pt x="5105" y="6659"/>
                  </a:lnTo>
                  <a:lnTo>
                    <a:pt x="5052" y="6568"/>
                  </a:lnTo>
                  <a:lnTo>
                    <a:pt x="5010" y="6471"/>
                  </a:lnTo>
                  <a:lnTo>
                    <a:pt x="4975" y="6367"/>
                  </a:lnTo>
                  <a:lnTo>
                    <a:pt x="4951" y="6249"/>
                  </a:lnTo>
                  <a:lnTo>
                    <a:pt x="4933" y="6124"/>
                  </a:lnTo>
                  <a:lnTo>
                    <a:pt x="4921" y="5985"/>
                  </a:lnTo>
                  <a:lnTo>
                    <a:pt x="4921" y="5415"/>
                  </a:lnTo>
                  <a:lnTo>
                    <a:pt x="4678" y="5908"/>
                  </a:lnTo>
                  <a:lnTo>
                    <a:pt x="4424" y="6395"/>
                  </a:lnTo>
                  <a:lnTo>
                    <a:pt x="4163" y="6867"/>
                  </a:lnTo>
                  <a:lnTo>
                    <a:pt x="3897" y="7340"/>
                  </a:lnTo>
                  <a:lnTo>
                    <a:pt x="3618" y="7806"/>
                  </a:lnTo>
                  <a:lnTo>
                    <a:pt x="3334" y="8257"/>
                  </a:lnTo>
                  <a:lnTo>
                    <a:pt x="3038" y="8709"/>
                  </a:lnTo>
                  <a:lnTo>
                    <a:pt x="2736" y="9147"/>
                  </a:lnTo>
                  <a:lnTo>
                    <a:pt x="2428" y="9585"/>
                  </a:lnTo>
                  <a:lnTo>
                    <a:pt x="2108" y="10009"/>
                  </a:lnTo>
                  <a:lnTo>
                    <a:pt x="1777" y="10426"/>
                  </a:lnTo>
                  <a:lnTo>
                    <a:pt x="1439" y="10836"/>
                  </a:lnTo>
                  <a:lnTo>
                    <a:pt x="1096" y="11232"/>
                  </a:lnTo>
                  <a:lnTo>
                    <a:pt x="740" y="11628"/>
                  </a:lnTo>
                  <a:lnTo>
                    <a:pt x="373" y="12011"/>
                  </a:lnTo>
                  <a:lnTo>
                    <a:pt x="0" y="12386"/>
                  </a:lnTo>
                  <a:lnTo>
                    <a:pt x="125" y="12497"/>
                  </a:lnTo>
                  <a:lnTo>
                    <a:pt x="249" y="12615"/>
                  </a:lnTo>
                  <a:lnTo>
                    <a:pt x="373" y="12740"/>
                  </a:lnTo>
                  <a:lnTo>
                    <a:pt x="492" y="12865"/>
                  </a:lnTo>
                  <a:lnTo>
                    <a:pt x="604" y="12990"/>
                  </a:lnTo>
                  <a:lnTo>
                    <a:pt x="717" y="13123"/>
                  </a:lnTo>
                  <a:lnTo>
                    <a:pt x="829" y="13262"/>
                  </a:lnTo>
                  <a:lnTo>
                    <a:pt x="936" y="13401"/>
                  </a:lnTo>
                  <a:lnTo>
                    <a:pt x="1042" y="13540"/>
                  </a:lnTo>
                  <a:lnTo>
                    <a:pt x="1143" y="13686"/>
                  </a:lnTo>
                  <a:lnTo>
                    <a:pt x="1238" y="13831"/>
                  </a:lnTo>
                  <a:lnTo>
                    <a:pt x="1333" y="13984"/>
                  </a:lnTo>
                  <a:lnTo>
                    <a:pt x="1427" y="14137"/>
                  </a:lnTo>
                  <a:lnTo>
                    <a:pt x="1510" y="14290"/>
                  </a:lnTo>
                  <a:lnTo>
                    <a:pt x="1599" y="14450"/>
                  </a:lnTo>
                  <a:lnTo>
                    <a:pt x="1676" y="14617"/>
                  </a:lnTo>
                  <a:lnTo>
                    <a:pt x="1753" y="14777"/>
                  </a:lnTo>
                  <a:lnTo>
                    <a:pt x="1824" y="14944"/>
                  </a:lnTo>
                  <a:lnTo>
                    <a:pt x="1895" y="15117"/>
                  </a:lnTo>
                  <a:lnTo>
                    <a:pt x="1960" y="15284"/>
                  </a:lnTo>
                  <a:lnTo>
                    <a:pt x="2020" y="15458"/>
                  </a:lnTo>
                  <a:lnTo>
                    <a:pt x="2079" y="15639"/>
                  </a:lnTo>
                  <a:lnTo>
                    <a:pt x="2126" y="15812"/>
                  </a:lnTo>
                  <a:lnTo>
                    <a:pt x="2174" y="15993"/>
                  </a:lnTo>
                  <a:lnTo>
                    <a:pt x="2221" y="16174"/>
                  </a:lnTo>
                  <a:lnTo>
                    <a:pt x="2256" y="16354"/>
                  </a:lnTo>
                  <a:lnTo>
                    <a:pt x="2292" y="16542"/>
                  </a:lnTo>
                  <a:lnTo>
                    <a:pt x="2322" y="16730"/>
                  </a:lnTo>
                  <a:lnTo>
                    <a:pt x="2345" y="16917"/>
                  </a:lnTo>
                  <a:lnTo>
                    <a:pt x="2369" y="17105"/>
                  </a:lnTo>
                  <a:lnTo>
                    <a:pt x="2381" y="17293"/>
                  </a:lnTo>
                  <a:lnTo>
                    <a:pt x="2393" y="17487"/>
                  </a:lnTo>
                  <a:lnTo>
                    <a:pt x="2387" y="17536"/>
                  </a:lnTo>
                  <a:lnTo>
                    <a:pt x="2387" y="17585"/>
                  </a:lnTo>
                  <a:lnTo>
                    <a:pt x="2375" y="17633"/>
                  </a:lnTo>
                  <a:lnTo>
                    <a:pt x="2363" y="17675"/>
                  </a:lnTo>
                  <a:lnTo>
                    <a:pt x="2351" y="17717"/>
                  </a:lnTo>
                  <a:lnTo>
                    <a:pt x="2333" y="17758"/>
                  </a:lnTo>
                  <a:lnTo>
                    <a:pt x="2310" y="17786"/>
                  </a:lnTo>
                  <a:lnTo>
                    <a:pt x="2286" y="17821"/>
                  </a:lnTo>
                  <a:lnTo>
                    <a:pt x="9078" y="17904"/>
                  </a:lnTo>
                  <a:lnTo>
                    <a:pt x="12477" y="17953"/>
                  </a:lnTo>
                  <a:lnTo>
                    <a:pt x="15877" y="18016"/>
                  </a:lnTo>
                  <a:lnTo>
                    <a:pt x="15835" y="17925"/>
                  </a:lnTo>
                  <a:lnTo>
                    <a:pt x="15806" y="17821"/>
                  </a:lnTo>
                  <a:lnTo>
                    <a:pt x="15794" y="17765"/>
                  </a:lnTo>
                  <a:lnTo>
                    <a:pt x="15782" y="17710"/>
                  </a:lnTo>
                  <a:lnTo>
                    <a:pt x="15776" y="17654"/>
                  </a:lnTo>
                  <a:lnTo>
                    <a:pt x="15776" y="17592"/>
                  </a:lnTo>
                  <a:lnTo>
                    <a:pt x="15740" y="16966"/>
                  </a:lnTo>
                  <a:lnTo>
                    <a:pt x="15699" y="16347"/>
                  </a:lnTo>
                  <a:lnTo>
                    <a:pt x="15646" y="15722"/>
                  </a:lnTo>
                  <a:lnTo>
                    <a:pt x="15581" y="15103"/>
                  </a:lnTo>
                  <a:lnTo>
                    <a:pt x="15504" y="14485"/>
                  </a:lnTo>
                  <a:lnTo>
                    <a:pt x="15421" y="13866"/>
                  </a:lnTo>
                  <a:lnTo>
                    <a:pt x="15326" y="13255"/>
                  </a:lnTo>
                  <a:lnTo>
                    <a:pt x="15219" y="12643"/>
                  </a:lnTo>
                  <a:lnTo>
                    <a:pt x="15101" y="12038"/>
                  </a:lnTo>
                  <a:lnTo>
                    <a:pt x="14971" y="11434"/>
                  </a:lnTo>
                  <a:lnTo>
                    <a:pt x="14834" y="10836"/>
                  </a:lnTo>
                  <a:lnTo>
                    <a:pt x="14686" y="10245"/>
                  </a:lnTo>
                  <a:lnTo>
                    <a:pt x="14526" y="9654"/>
                  </a:lnTo>
                  <a:lnTo>
                    <a:pt x="14355" y="9078"/>
                  </a:lnTo>
                  <a:lnTo>
                    <a:pt x="14177" y="8501"/>
                  </a:lnTo>
                  <a:lnTo>
                    <a:pt x="13988" y="7931"/>
                  </a:lnTo>
                  <a:lnTo>
                    <a:pt x="13786" y="7368"/>
                  </a:lnTo>
                  <a:lnTo>
                    <a:pt x="13573" y="6812"/>
                  </a:lnTo>
                  <a:lnTo>
                    <a:pt x="13348" y="6263"/>
                  </a:lnTo>
                  <a:lnTo>
                    <a:pt x="13117" y="5721"/>
                  </a:lnTo>
                  <a:lnTo>
                    <a:pt x="12874" y="5192"/>
                  </a:lnTo>
                  <a:lnTo>
                    <a:pt x="12620" y="4664"/>
                  </a:lnTo>
                  <a:lnTo>
                    <a:pt x="12359" y="4150"/>
                  </a:lnTo>
                  <a:lnTo>
                    <a:pt x="12087" y="3649"/>
                  </a:lnTo>
                  <a:lnTo>
                    <a:pt x="11796" y="3156"/>
                  </a:lnTo>
                  <a:lnTo>
                    <a:pt x="11506" y="2669"/>
                  </a:lnTo>
                  <a:lnTo>
                    <a:pt x="11198" y="2197"/>
                  </a:lnTo>
                  <a:lnTo>
                    <a:pt x="10885" y="1731"/>
                  </a:lnTo>
                  <a:lnTo>
                    <a:pt x="10719" y="1502"/>
                  </a:lnTo>
                  <a:lnTo>
                    <a:pt x="10559" y="1279"/>
                  </a:lnTo>
                  <a:lnTo>
                    <a:pt x="10387" y="1057"/>
                  </a:lnTo>
                  <a:lnTo>
                    <a:pt x="10221" y="841"/>
                  </a:lnTo>
                  <a:lnTo>
                    <a:pt x="10050" y="626"/>
                  </a:lnTo>
                  <a:lnTo>
                    <a:pt x="9872" y="411"/>
                  </a:lnTo>
                  <a:lnTo>
                    <a:pt x="9694" y="202"/>
                  </a:lnTo>
                  <a:lnTo>
                    <a:pt x="951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3" name="Google Shape;1113;p41"/>
            <p:cNvSpPr/>
            <p:nvPr/>
          </p:nvSpPr>
          <p:spPr>
            <a:xfrm>
              <a:off x="3987050" y="-212100"/>
              <a:ext cx="644025" cy="384375"/>
            </a:xfrm>
            <a:custGeom>
              <a:avLst/>
              <a:gdLst/>
              <a:ahLst/>
              <a:cxnLst/>
              <a:rect l="l" t="t" r="r" b="b"/>
              <a:pathLst>
                <a:path w="25761" h="15375" extrusionOk="0">
                  <a:moveTo>
                    <a:pt x="12928" y="1"/>
                  </a:moveTo>
                  <a:lnTo>
                    <a:pt x="12590" y="8"/>
                  </a:lnTo>
                  <a:lnTo>
                    <a:pt x="12253" y="22"/>
                  </a:lnTo>
                  <a:lnTo>
                    <a:pt x="11921" y="36"/>
                  </a:lnTo>
                  <a:lnTo>
                    <a:pt x="11584" y="63"/>
                  </a:lnTo>
                  <a:lnTo>
                    <a:pt x="11246" y="98"/>
                  </a:lnTo>
                  <a:lnTo>
                    <a:pt x="10914" y="140"/>
                  </a:lnTo>
                  <a:lnTo>
                    <a:pt x="10583" y="182"/>
                  </a:lnTo>
                  <a:lnTo>
                    <a:pt x="10251" y="237"/>
                  </a:lnTo>
                  <a:lnTo>
                    <a:pt x="9925" y="300"/>
                  </a:lnTo>
                  <a:lnTo>
                    <a:pt x="9594" y="369"/>
                  </a:lnTo>
                  <a:lnTo>
                    <a:pt x="9268" y="446"/>
                  </a:lnTo>
                  <a:lnTo>
                    <a:pt x="8948" y="529"/>
                  </a:lnTo>
                  <a:lnTo>
                    <a:pt x="8623" y="613"/>
                  </a:lnTo>
                  <a:lnTo>
                    <a:pt x="8309" y="710"/>
                  </a:lnTo>
                  <a:lnTo>
                    <a:pt x="7989" y="814"/>
                  </a:lnTo>
                  <a:lnTo>
                    <a:pt x="7681" y="925"/>
                  </a:lnTo>
                  <a:lnTo>
                    <a:pt x="7373" y="1043"/>
                  </a:lnTo>
                  <a:lnTo>
                    <a:pt x="7065" y="1169"/>
                  </a:lnTo>
                  <a:lnTo>
                    <a:pt x="6763" y="1301"/>
                  </a:lnTo>
                  <a:lnTo>
                    <a:pt x="6467" y="1440"/>
                  </a:lnTo>
                  <a:lnTo>
                    <a:pt x="6171" y="1579"/>
                  </a:lnTo>
                  <a:lnTo>
                    <a:pt x="5881" y="1732"/>
                  </a:lnTo>
                  <a:lnTo>
                    <a:pt x="5597" y="1891"/>
                  </a:lnTo>
                  <a:lnTo>
                    <a:pt x="5312" y="2058"/>
                  </a:lnTo>
                  <a:lnTo>
                    <a:pt x="5040" y="2232"/>
                  </a:lnTo>
                  <a:lnTo>
                    <a:pt x="4768" y="2406"/>
                  </a:lnTo>
                  <a:lnTo>
                    <a:pt x="4501" y="2593"/>
                  </a:lnTo>
                  <a:lnTo>
                    <a:pt x="4240" y="2788"/>
                  </a:lnTo>
                  <a:lnTo>
                    <a:pt x="3986" y="2990"/>
                  </a:lnTo>
                  <a:lnTo>
                    <a:pt x="3737" y="3191"/>
                  </a:lnTo>
                  <a:lnTo>
                    <a:pt x="3494" y="3407"/>
                  </a:lnTo>
                  <a:lnTo>
                    <a:pt x="3263" y="3629"/>
                  </a:lnTo>
                  <a:lnTo>
                    <a:pt x="3032" y="3851"/>
                  </a:lnTo>
                  <a:lnTo>
                    <a:pt x="2807" y="4088"/>
                  </a:lnTo>
                  <a:lnTo>
                    <a:pt x="2594" y="4324"/>
                  </a:lnTo>
                  <a:lnTo>
                    <a:pt x="2381" y="4574"/>
                  </a:lnTo>
                  <a:lnTo>
                    <a:pt x="2180" y="4824"/>
                  </a:lnTo>
                  <a:lnTo>
                    <a:pt x="1990" y="5088"/>
                  </a:lnTo>
                  <a:lnTo>
                    <a:pt x="1801" y="5353"/>
                  </a:lnTo>
                  <a:lnTo>
                    <a:pt x="1623" y="5624"/>
                  </a:lnTo>
                  <a:lnTo>
                    <a:pt x="1451" y="5909"/>
                  </a:lnTo>
                  <a:lnTo>
                    <a:pt x="1291" y="6194"/>
                  </a:lnTo>
                  <a:lnTo>
                    <a:pt x="1137" y="6485"/>
                  </a:lnTo>
                  <a:lnTo>
                    <a:pt x="995" y="6784"/>
                  </a:lnTo>
                  <a:lnTo>
                    <a:pt x="859" y="7090"/>
                  </a:lnTo>
                  <a:lnTo>
                    <a:pt x="729" y="7403"/>
                  </a:lnTo>
                  <a:lnTo>
                    <a:pt x="616" y="7723"/>
                  </a:lnTo>
                  <a:lnTo>
                    <a:pt x="504" y="8049"/>
                  </a:lnTo>
                  <a:lnTo>
                    <a:pt x="409" y="8383"/>
                  </a:lnTo>
                  <a:lnTo>
                    <a:pt x="320" y="8723"/>
                  </a:lnTo>
                  <a:lnTo>
                    <a:pt x="243" y="9071"/>
                  </a:lnTo>
                  <a:lnTo>
                    <a:pt x="178" y="9418"/>
                  </a:lnTo>
                  <a:lnTo>
                    <a:pt x="119" y="9780"/>
                  </a:lnTo>
                  <a:lnTo>
                    <a:pt x="72" y="10141"/>
                  </a:lnTo>
                  <a:lnTo>
                    <a:pt x="36" y="10517"/>
                  </a:lnTo>
                  <a:lnTo>
                    <a:pt x="12" y="10892"/>
                  </a:lnTo>
                  <a:lnTo>
                    <a:pt x="0" y="11274"/>
                  </a:lnTo>
                  <a:lnTo>
                    <a:pt x="0" y="11670"/>
                  </a:lnTo>
                  <a:lnTo>
                    <a:pt x="12" y="12067"/>
                  </a:lnTo>
                  <a:lnTo>
                    <a:pt x="36" y="12470"/>
                  </a:lnTo>
                  <a:lnTo>
                    <a:pt x="72" y="12880"/>
                  </a:lnTo>
                  <a:lnTo>
                    <a:pt x="119" y="13297"/>
                  </a:lnTo>
                  <a:lnTo>
                    <a:pt x="178" y="13714"/>
                  </a:lnTo>
                  <a:lnTo>
                    <a:pt x="255" y="14145"/>
                  </a:lnTo>
                  <a:lnTo>
                    <a:pt x="338" y="14583"/>
                  </a:lnTo>
                  <a:lnTo>
                    <a:pt x="356" y="14687"/>
                  </a:lnTo>
                  <a:lnTo>
                    <a:pt x="368" y="14791"/>
                  </a:lnTo>
                  <a:lnTo>
                    <a:pt x="374" y="14888"/>
                  </a:lnTo>
                  <a:lnTo>
                    <a:pt x="368" y="14986"/>
                  </a:lnTo>
                  <a:lnTo>
                    <a:pt x="356" y="15083"/>
                  </a:lnTo>
                  <a:lnTo>
                    <a:pt x="338" y="15173"/>
                  </a:lnTo>
                  <a:lnTo>
                    <a:pt x="314" y="15264"/>
                  </a:lnTo>
                  <a:lnTo>
                    <a:pt x="285" y="15347"/>
                  </a:lnTo>
                  <a:lnTo>
                    <a:pt x="1872" y="15361"/>
                  </a:lnTo>
                  <a:lnTo>
                    <a:pt x="3453" y="15368"/>
                  </a:lnTo>
                  <a:lnTo>
                    <a:pt x="5034" y="15375"/>
                  </a:lnTo>
                  <a:lnTo>
                    <a:pt x="6615" y="15375"/>
                  </a:lnTo>
                  <a:lnTo>
                    <a:pt x="8196" y="15368"/>
                  </a:lnTo>
                  <a:lnTo>
                    <a:pt x="9771" y="15354"/>
                  </a:lnTo>
                  <a:lnTo>
                    <a:pt x="11353" y="15340"/>
                  </a:lnTo>
                  <a:lnTo>
                    <a:pt x="12934" y="15319"/>
                  </a:lnTo>
                  <a:lnTo>
                    <a:pt x="14509" y="15298"/>
                  </a:lnTo>
                  <a:lnTo>
                    <a:pt x="16090" y="15271"/>
                  </a:lnTo>
                  <a:lnTo>
                    <a:pt x="17665" y="15236"/>
                  </a:lnTo>
                  <a:lnTo>
                    <a:pt x="19246" y="15194"/>
                  </a:lnTo>
                  <a:lnTo>
                    <a:pt x="20827" y="15152"/>
                  </a:lnTo>
                  <a:lnTo>
                    <a:pt x="22403" y="15104"/>
                  </a:lnTo>
                  <a:lnTo>
                    <a:pt x="23984" y="15048"/>
                  </a:lnTo>
                  <a:lnTo>
                    <a:pt x="25565" y="14986"/>
                  </a:lnTo>
                  <a:lnTo>
                    <a:pt x="25559" y="14854"/>
                  </a:lnTo>
                  <a:lnTo>
                    <a:pt x="25559" y="14784"/>
                  </a:lnTo>
                  <a:lnTo>
                    <a:pt x="25565" y="14715"/>
                  </a:lnTo>
                  <a:lnTo>
                    <a:pt x="25630" y="14242"/>
                  </a:lnTo>
                  <a:lnTo>
                    <a:pt x="25683" y="13776"/>
                  </a:lnTo>
                  <a:lnTo>
                    <a:pt x="25719" y="13325"/>
                  </a:lnTo>
                  <a:lnTo>
                    <a:pt x="25748" y="12873"/>
                  </a:lnTo>
                  <a:lnTo>
                    <a:pt x="25760" y="12435"/>
                  </a:lnTo>
                  <a:lnTo>
                    <a:pt x="25760" y="11997"/>
                  </a:lnTo>
                  <a:lnTo>
                    <a:pt x="25754" y="11573"/>
                  </a:lnTo>
                  <a:lnTo>
                    <a:pt x="25731" y="11156"/>
                  </a:lnTo>
                  <a:lnTo>
                    <a:pt x="25701" y="10746"/>
                  </a:lnTo>
                  <a:lnTo>
                    <a:pt x="25660" y="10350"/>
                  </a:lnTo>
                  <a:lnTo>
                    <a:pt x="25606" y="9954"/>
                  </a:lnTo>
                  <a:lnTo>
                    <a:pt x="25541" y="9564"/>
                  </a:lnTo>
                  <a:lnTo>
                    <a:pt x="25464" y="9189"/>
                  </a:lnTo>
                  <a:lnTo>
                    <a:pt x="25381" y="8821"/>
                  </a:lnTo>
                  <a:lnTo>
                    <a:pt x="25287" y="8459"/>
                  </a:lnTo>
                  <a:lnTo>
                    <a:pt x="25180" y="8105"/>
                  </a:lnTo>
                  <a:lnTo>
                    <a:pt x="25067" y="7757"/>
                  </a:lnTo>
                  <a:lnTo>
                    <a:pt x="24943" y="7417"/>
                  </a:lnTo>
                  <a:lnTo>
                    <a:pt x="24807" y="7083"/>
                  </a:lnTo>
                  <a:lnTo>
                    <a:pt x="24665" y="6763"/>
                  </a:lnTo>
                  <a:lnTo>
                    <a:pt x="24517" y="6451"/>
                  </a:lnTo>
                  <a:lnTo>
                    <a:pt x="24357" y="6138"/>
                  </a:lnTo>
                  <a:lnTo>
                    <a:pt x="24185" y="5839"/>
                  </a:lnTo>
                  <a:lnTo>
                    <a:pt x="24013" y="5547"/>
                  </a:lnTo>
                  <a:lnTo>
                    <a:pt x="23824" y="5262"/>
                  </a:lnTo>
                  <a:lnTo>
                    <a:pt x="23634" y="4984"/>
                  </a:lnTo>
                  <a:lnTo>
                    <a:pt x="23433" y="4713"/>
                  </a:lnTo>
                  <a:lnTo>
                    <a:pt x="23226" y="4456"/>
                  </a:lnTo>
                  <a:lnTo>
                    <a:pt x="23013" y="4199"/>
                  </a:lnTo>
                  <a:lnTo>
                    <a:pt x="22793" y="3956"/>
                  </a:lnTo>
                  <a:lnTo>
                    <a:pt x="22563" y="3712"/>
                  </a:lnTo>
                  <a:lnTo>
                    <a:pt x="22332" y="3483"/>
                  </a:lnTo>
                  <a:lnTo>
                    <a:pt x="22089" y="3261"/>
                  </a:lnTo>
                  <a:lnTo>
                    <a:pt x="21846" y="3045"/>
                  </a:lnTo>
                  <a:lnTo>
                    <a:pt x="21591" y="2837"/>
                  </a:lnTo>
                  <a:lnTo>
                    <a:pt x="21331" y="2635"/>
                  </a:lnTo>
                  <a:lnTo>
                    <a:pt x="21070" y="2440"/>
                  </a:lnTo>
                  <a:lnTo>
                    <a:pt x="20798" y="2253"/>
                  </a:lnTo>
                  <a:lnTo>
                    <a:pt x="20525" y="2079"/>
                  </a:lnTo>
                  <a:lnTo>
                    <a:pt x="20247" y="1905"/>
                  </a:lnTo>
                  <a:lnTo>
                    <a:pt x="19963" y="1738"/>
                  </a:lnTo>
                  <a:lnTo>
                    <a:pt x="19673" y="1586"/>
                  </a:lnTo>
                  <a:lnTo>
                    <a:pt x="19377" y="1433"/>
                  </a:lnTo>
                  <a:lnTo>
                    <a:pt x="19081" y="1294"/>
                  </a:lnTo>
                  <a:lnTo>
                    <a:pt x="18779" y="1162"/>
                  </a:lnTo>
                  <a:lnTo>
                    <a:pt x="18476" y="1036"/>
                  </a:lnTo>
                  <a:lnTo>
                    <a:pt x="18169" y="918"/>
                  </a:lnTo>
                  <a:lnTo>
                    <a:pt x="17855" y="800"/>
                  </a:lnTo>
                  <a:lnTo>
                    <a:pt x="17541" y="696"/>
                  </a:lnTo>
                  <a:lnTo>
                    <a:pt x="17227" y="606"/>
                  </a:lnTo>
                  <a:lnTo>
                    <a:pt x="16901" y="515"/>
                  </a:lnTo>
                  <a:lnTo>
                    <a:pt x="16582" y="432"/>
                  </a:lnTo>
                  <a:lnTo>
                    <a:pt x="16256" y="355"/>
                  </a:lnTo>
                  <a:lnTo>
                    <a:pt x="15930" y="286"/>
                  </a:lnTo>
                  <a:lnTo>
                    <a:pt x="15598" y="230"/>
                  </a:lnTo>
                  <a:lnTo>
                    <a:pt x="15273" y="175"/>
                  </a:lnTo>
                  <a:lnTo>
                    <a:pt x="14935" y="126"/>
                  </a:lnTo>
                  <a:lnTo>
                    <a:pt x="14604" y="91"/>
                  </a:lnTo>
                  <a:lnTo>
                    <a:pt x="14272" y="57"/>
                  </a:lnTo>
                  <a:lnTo>
                    <a:pt x="13934" y="36"/>
                  </a:lnTo>
                  <a:lnTo>
                    <a:pt x="13597" y="15"/>
                  </a:lnTo>
                  <a:lnTo>
                    <a:pt x="13265" y="8"/>
                  </a:lnTo>
                  <a:lnTo>
                    <a:pt x="12928"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4" name="Google Shape;1114;p41"/>
            <p:cNvSpPr/>
            <p:nvPr/>
          </p:nvSpPr>
          <p:spPr>
            <a:xfrm>
              <a:off x="4106075" y="-1029625"/>
              <a:ext cx="178725" cy="226450"/>
            </a:xfrm>
            <a:custGeom>
              <a:avLst/>
              <a:gdLst/>
              <a:ahLst/>
              <a:cxnLst/>
              <a:rect l="l" t="t" r="r" b="b"/>
              <a:pathLst>
                <a:path w="7149" h="9058" extrusionOk="0">
                  <a:moveTo>
                    <a:pt x="2956" y="1"/>
                  </a:moveTo>
                  <a:lnTo>
                    <a:pt x="2849" y="488"/>
                  </a:lnTo>
                  <a:lnTo>
                    <a:pt x="2725" y="967"/>
                  </a:lnTo>
                  <a:lnTo>
                    <a:pt x="2594" y="1440"/>
                  </a:lnTo>
                  <a:lnTo>
                    <a:pt x="2446" y="1912"/>
                  </a:lnTo>
                  <a:lnTo>
                    <a:pt x="2298" y="2371"/>
                  </a:lnTo>
                  <a:lnTo>
                    <a:pt x="2132" y="2830"/>
                  </a:lnTo>
                  <a:lnTo>
                    <a:pt x="1961" y="3288"/>
                  </a:lnTo>
                  <a:lnTo>
                    <a:pt x="1777" y="3733"/>
                  </a:lnTo>
                  <a:lnTo>
                    <a:pt x="1588" y="4178"/>
                  </a:lnTo>
                  <a:lnTo>
                    <a:pt x="1386" y="4616"/>
                  </a:lnTo>
                  <a:lnTo>
                    <a:pt x="1179" y="5040"/>
                  </a:lnTo>
                  <a:lnTo>
                    <a:pt x="960" y="5464"/>
                  </a:lnTo>
                  <a:lnTo>
                    <a:pt x="729" y="5881"/>
                  </a:lnTo>
                  <a:lnTo>
                    <a:pt x="498" y="6291"/>
                  </a:lnTo>
                  <a:lnTo>
                    <a:pt x="255" y="6694"/>
                  </a:lnTo>
                  <a:lnTo>
                    <a:pt x="1" y="7097"/>
                  </a:lnTo>
                  <a:lnTo>
                    <a:pt x="267" y="7306"/>
                  </a:lnTo>
                  <a:lnTo>
                    <a:pt x="522" y="7535"/>
                  </a:lnTo>
                  <a:lnTo>
                    <a:pt x="770" y="7764"/>
                  </a:lnTo>
                  <a:lnTo>
                    <a:pt x="1007" y="8008"/>
                  </a:lnTo>
                  <a:lnTo>
                    <a:pt x="1238" y="8258"/>
                  </a:lnTo>
                  <a:lnTo>
                    <a:pt x="1457" y="8515"/>
                  </a:lnTo>
                  <a:lnTo>
                    <a:pt x="1671" y="8779"/>
                  </a:lnTo>
                  <a:lnTo>
                    <a:pt x="1878" y="9057"/>
                  </a:lnTo>
                  <a:lnTo>
                    <a:pt x="2541" y="8772"/>
                  </a:lnTo>
                  <a:lnTo>
                    <a:pt x="3204" y="8480"/>
                  </a:lnTo>
                  <a:lnTo>
                    <a:pt x="3868" y="8188"/>
                  </a:lnTo>
                  <a:lnTo>
                    <a:pt x="4525" y="7890"/>
                  </a:lnTo>
                  <a:lnTo>
                    <a:pt x="5839" y="7285"/>
                  </a:lnTo>
                  <a:lnTo>
                    <a:pt x="7148" y="6673"/>
                  </a:lnTo>
                  <a:lnTo>
                    <a:pt x="6959" y="6194"/>
                  </a:lnTo>
                  <a:lnTo>
                    <a:pt x="6763" y="5721"/>
                  </a:lnTo>
                  <a:lnTo>
                    <a:pt x="6556" y="5248"/>
                  </a:lnTo>
                  <a:lnTo>
                    <a:pt x="6337" y="4797"/>
                  </a:lnTo>
                  <a:lnTo>
                    <a:pt x="6112" y="4345"/>
                  </a:lnTo>
                  <a:lnTo>
                    <a:pt x="5881" y="3900"/>
                  </a:lnTo>
                  <a:lnTo>
                    <a:pt x="5638" y="3469"/>
                  </a:lnTo>
                  <a:lnTo>
                    <a:pt x="5384" y="3045"/>
                  </a:lnTo>
                  <a:lnTo>
                    <a:pt x="5117" y="2628"/>
                  </a:lnTo>
                  <a:lnTo>
                    <a:pt x="4845" y="2218"/>
                  </a:lnTo>
                  <a:lnTo>
                    <a:pt x="4554" y="1822"/>
                  </a:lnTo>
                  <a:lnTo>
                    <a:pt x="4258" y="1440"/>
                  </a:lnTo>
                  <a:lnTo>
                    <a:pt x="4110" y="1252"/>
                  </a:lnTo>
                  <a:lnTo>
                    <a:pt x="3950" y="1064"/>
                  </a:lnTo>
                  <a:lnTo>
                    <a:pt x="3796" y="877"/>
                  </a:lnTo>
                  <a:lnTo>
                    <a:pt x="3631" y="696"/>
                  </a:lnTo>
                  <a:lnTo>
                    <a:pt x="3471" y="522"/>
                  </a:lnTo>
                  <a:lnTo>
                    <a:pt x="3299" y="342"/>
                  </a:lnTo>
                  <a:lnTo>
                    <a:pt x="3133" y="168"/>
                  </a:lnTo>
                  <a:lnTo>
                    <a:pt x="2956"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5" name="Google Shape;1115;p41"/>
            <p:cNvSpPr/>
            <p:nvPr/>
          </p:nvSpPr>
          <p:spPr>
            <a:xfrm>
              <a:off x="4170325" y="-840925"/>
              <a:ext cx="165975" cy="224525"/>
            </a:xfrm>
            <a:custGeom>
              <a:avLst/>
              <a:gdLst/>
              <a:ahLst/>
              <a:cxnLst/>
              <a:rect l="l" t="t" r="r" b="b"/>
              <a:pathLst>
                <a:path w="6639" h="8981" extrusionOk="0">
                  <a:moveTo>
                    <a:pt x="4874" y="1"/>
                  </a:moveTo>
                  <a:lnTo>
                    <a:pt x="3648" y="626"/>
                  </a:lnTo>
                  <a:lnTo>
                    <a:pt x="2429" y="1266"/>
                  </a:lnTo>
                  <a:lnTo>
                    <a:pt x="1215" y="1919"/>
                  </a:lnTo>
                  <a:lnTo>
                    <a:pt x="1" y="2579"/>
                  </a:lnTo>
                  <a:lnTo>
                    <a:pt x="196" y="2927"/>
                  </a:lnTo>
                  <a:lnTo>
                    <a:pt x="380" y="3281"/>
                  </a:lnTo>
                  <a:lnTo>
                    <a:pt x="551" y="3643"/>
                  </a:lnTo>
                  <a:lnTo>
                    <a:pt x="717" y="4018"/>
                  </a:lnTo>
                  <a:lnTo>
                    <a:pt x="877" y="4394"/>
                  </a:lnTo>
                  <a:lnTo>
                    <a:pt x="1025" y="4783"/>
                  </a:lnTo>
                  <a:lnTo>
                    <a:pt x="1161" y="5172"/>
                  </a:lnTo>
                  <a:lnTo>
                    <a:pt x="1292" y="5575"/>
                  </a:lnTo>
                  <a:lnTo>
                    <a:pt x="1416" y="5978"/>
                  </a:lnTo>
                  <a:lnTo>
                    <a:pt x="1528" y="6395"/>
                  </a:lnTo>
                  <a:lnTo>
                    <a:pt x="1635" y="6812"/>
                  </a:lnTo>
                  <a:lnTo>
                    <a:pt x="1736" y="7236"/>
                  </a:lnTo>
                  <a:lnTo>
                    <a:pt x="1825" y="7667"/>
                  </a:lnTo>
                  <a:lnTo>
                    <a:pt x="1907" y="8098"/>
                  </a:lnTo>
                  <a:lnTo>
                    <a:pt x="1979" y="8536"/>
                  </a:lnTo>
                  <a:lnTo>
                    <a:pt x="2050" y="8981"/>
                  </a:lnTo>
                  <a:lnTo>
                    <a:pt x="2606" y="8772"/>
                  </a:lnTo>
                  <a:lnTo>
                    <a:pt x="3175" y="8578"/>
                  </a:lnTo>
                  <a:lnTo>
                    <a:pt x="3749" y="8390"/>
                  </a:lnTo>
                  <a:lnTo>
                    <a:pt x="4324" y="8216"/>
                  </a:lnTo>
                  <a:lnTo>
                    <a:pt x="4898" y="8049"/>
                  </a:lnTo>
                  <a:lnTo>
                    <a:pt x="5478" y="7889"/>
                  </a:lnTo>
                  <a:lnTo>
                    <a:pt x="6059" y="7737"/>
                  </a:lnTo>
                  <a:lnTo>
                    <a:pt x="6639" y="7591"/>
                  </a:lnTo>
                  <a:lnTo>
                    <a:pt x="6562" y="7090"/>
                  </a:lnTo>
                  <a:lnTo>
                    <a:pt x="6485" y="6597"/>
                  </a:lnTo>
                  <a:lnTo>
                    <a:pt x="6402" y="6103"/>
                  </a:lnTo>
                  <a:lnTo>
                    <a:pt x="6313" y="5617"/>
                  </a:lnTo>
                  <a:lnTo>
                    <a:pt x="6219" y="5130"/>
                  </a:lnTo>
                  <a:lnTo>
                    <a:pt x="6124" y="4644"/>
                  </a:lnTo>
                  <a:lnTo>
                    <a:pt x="6023" y="4164"/>
                  </a:lnTo>
                  <a:lnTo>
                    <a:pt x="5917" y="3685"/>
                  </a:lnTo>
                  <a:lnTo>
                    <a:pt x="5804" y="3212"/>
                  </a:lnTo>
                  <a:lnTo>
                    <a:pt x="5686" y="2739"/>
                  </a:lnTo>
                  <a:lnTo>
                    <a:pt x="5567" y="2274"/>
                  </a:lnTo>
                  <a:lnTo>
                    <a:pt x="5437" y="1808"/>
                  </a:lnTo>
                  <a:lnTo>
                    <a:pt x="5307" y="1349"/>
                  </a:lnTo>
                  <a:lnTo>
                    <a:pt x="5170" y="898"/>
                  </a:lnTo>
                  <a:lnTo>
                    <a:pt x="5022" y="446"/>
                  </a:lnTo>
                  <a:lnTo>
                    <a:pt x="4874"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6" name="Google Shape;1116;p41"/>
            <p:cNvSpPr/>
            <p:nvPr/>
          </p:nvSpPr>
          <p:spPr>
            <a:xfrm>
              <a:off x="4201275" y="-426325"/>
              <a:ext cx="169075" cy="165250"/>
            </a:xfrm>
            <a:custGeom>
              <a:avLst/>
              <a:gdLst/>
              <a:ahLst/>
              <a:cxnLst/>
              <a:rect l="l" t="t" r="r" b="b"/>
              <a:pathLst>
                <a:path w="6763" h="6610" extrusionOk="0">
                  <a:moveTo>
                    <a:pt x="6313" y="0"/>
                  </a:moveTo>
                  <a:lnTo>
                    <a:pt x="5975" y="14"/>
                  </a:lnTo>
                  <a:lnTo>
                    <a:pt x="5638" y="35"/>
                  </a:lnTo>
                  <a:lnTo>
                    <a:pt x="5300" y="63"/>
                  </a:lnTo>
                  <a:lnTo>
                    <a:pt x="4963" y="98"/>
                  </a:lnTo>
                  <a:lnTo>
                    <a:pt x="4631" y="139"/>
                  </a:lnTo>
                  <a:lnTo>
                    <a:pt x="4300" y="188"/>
                  </a:lnTo>
                  <a:lnTo>
                    <a:pt x="3630" y="285"/>
                  </a:lnTo>
                  <a:lnTo>
                    <a:pt x="2967" y="396"/>
                  </a:lnTo>
                  <a:lnTo>
                    <a:pt x="2298" y="515"/>
                  </a:lnTo>
                  <a:lnTo>
                    <a:pt x="1629" y="626"/>
                  </a:lnTo>
                  <a:lnTo>
                    <a:pt x="948" y="737"/>
                  </a:lnTo>
                  <a:lnTo>
                    <a:pt x="871" y="1515"/>
                  </a:lnTo>
                  <a:lnTo>
                    <a:pt x="782" y="2287"/>
                  </a:lnTo>
                  <a:lnTo>
                    <a:pt x="675" y="3044"/>
                  </a:lnTo>
                  <a:lnTo>
                    <a:pt x="563" y="3788"/>
                  </a:lnTo>
                  <a:lnTo>
                    <a:pt x="433" y="4518"/>
                  </a:lnTo>
                  <a:lnTo>
                    <a:pt x="296" y="5234"/>
                  </a:lnTo>
                  <a:lnTo>
                    <a:pt x="154" y="5929"/>
                  </a:lnTo>
                  <a:lnTo>
                    <a:pt x="0" y="6610"/>
                  </a:lnTo>
                  <a:lnTo>
                    <a:pt x="391" y="6527"/>
                  </a:lnTo>
                  <a:lnTo>
                    <a:pt x="782" y="6457"/>
                  </a:lnTo>
                  <a:lnTo>
                    <a:pt x="1179" y="6394"/>
                  </a:lnTo>
                  <a:lnTo>
                    <a:pt x="1576" y="6339"/>
                  </a:lnTo>
                  <a:lnTo>
                    <a:pt x="1978" y="6290"/>
                  </a:lnTo>
                  <a:lnTo>
                    <a:pt x="2375" y="6255"/>
                  </a:lnTo>
                  <a:lnTo>
                    <a:pt x="2778" y="6221"/>
                  </a:lnTo>
                  <a:lnTo>
                    <a:pt x="3180" y="6200"/>
                  </a:lnTo>
                  <a:lnTo>
                    <a:pt x="3583" y="6193"/>
                  </a:lnTo>
                  <a:lnTo>
                    <a:pt x="3986" y="6186"/>
                  </a:lnTo>
                  <a:lnTo>
                    <a:pt x="4388" y="6193"/>
                  </a:lnTo>
                  <a:lnTo>
                    <a:pt x="4791" y="6200"/>
                  </a:lnTo>
                  <a:lnTo>
                    <a:pt x="5188" y="6221"/>
                  </a:lnTo>
                  <a:lnTo>
                    <a:pt x="5590" y="6255"/>
                  </a:lnTo>
                  <a:lnTo>
                    <a:pt x="5993" y="6290"/>
                  </a:lnTo>
                  <a:lnTo>
                    <a:pt x="6390" y="6339"/>
                  </a:lnTo>
                  <a:lnTo>
                    <a:pt x="6390" y="6276"/>
                  </a:lnTo>
                  <a:lnTo>
                    <a:pt x="6384" y="6214"/>
                  </a:lnTo>
                  <a:lnTo>
                    <a:pt x="6390" y="6144"/>
                  </a:lnTo>
                  <a:lnTo>
                    <a:pt x="6396" y="6089"/>
                  </a:lnTo>
                  <a:lnTo>
                    <a:pt x="6408" y="6026"/>
                  </a:lnTo>
                  <a:lnTo>
                    <a:pt x="6420" y="5977"/>
                  </a:lnTo>
                  <a:lnTo>
                    <a:pt x="6437" y="5922"/>
                  </a:lnTo>
                  <a:lnTo>
                    <a:pt x="6461" y="5873"/>
                  </a:lnTo>
                  <a:lnTo>
                    <a:pt x="6485" y="5825"/>
                  </a:lnTo>
                  <a:lnTo>
                    <a:pt x="6508" y="5783"/>
                  </a:lnTo>
                  <a:lnTo>
                    <a:pt x="6544" y="5741"/>
                  </a:lnTo>
                  <a:lnTo>
                    <a:pt x="6609" y="5672"/>
                  </a:lnTo>
                  <a:lnTo>
                    <a:pt x="6680" y="5616"/>
                  </a:lnTo>
                  <a:lnTo>
                    <a:pt x="6763" y="5567"/>
                  </a:lnTo>
                  <a:lnTo>
                    <a:pt x="6704" y="4900"/>
                  </a:lnTo>
                  <a:lnTo>
                    <a:pt x="6645" y="4226"/>
                  </a:lnTo>
                  <a:lnTo>
                    <a:pt x="6532" y="2850"/>
                  </a:lnTo>
                  <a:lnTo>
                    <a:pt x="6425" y="1439"/>
                  </a:lnTo>
                  <a:lnTo>
                    <a:pt x="631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7" name="Google Shape;1117;p41"/>
            <p:cNvSpPr/>
            <p:nvPr/>
          </p:nvSpPr>
          <p:spPr>
            <a:xfrm>
              <a:off x="4225700" y="-618325"/>
              <a:ext cx="131475" cy="175000"/>
            </a:xfrm>
            <a:custGeom>
              <a:avLst/>
              <a:gdLst/>
              <a:ahLst/>
              <a:cxnLst/>
              <a:rect l="l" t="t" r="r" b="b"/>
              <a:pathLst>
                <a:path w="5259" h="7000" extrusionOk="0">
                  <a:moveTo>
                    <a:pt x="4613" y="0"/>
                  </a:moveTo>
                  <a:lnTo>
                    <a:pt x="4039" y="209"/>
                  </a:lnTo>
                  <a:lnTo>
                    <a:pt x="3465" y="410"/>
                  </a:lnTo>
                  <a:lnTo>
                    <a:pt x="2890" y="612"/>
                  </a:lnTo>
                  <a:lnTo>
                    <a:pt x="2310" y="800"/>
                  </a:lnTo>
                  <a:lnTo>
                    <a:pt x="1736" y="980"/>
                  </a:lnTo>
                  <a:lnTo>
                    <a:pt x="1155" y="1154"/>
                  </a:lnTo>
                  <a:lnTo>
                    <a:pt x="575" y="1307"/>
                  </a:lnTo>
                  <a:lnTo>
                    <a:pt x="291" y="1383"/>
                  </a:lnTo>
                  <a:lnTo>
                    <a:pt x="0" y="1446"/>
                  </a:lnTo>
                  <a:lnTo>
                    <a:pt x="30" y="1793"/>
                  </a:lnTo>
                  <a:lnTo>
                    <a:pt x="54" y="2134"/>
                  </a:lnTo>
                  <a:lnTo>
                    <a:pt x="95" y="2829"/>
                  </a:lnTo>
                  <a:lnTo>
                    <a:pt x="125" y="3524"/>
                  </a:lnTo>
                  <a:lnTo>
                    <a:pt x="137" y="4219"/>
                  </a:lnTo>
                  <a:lnTo>
                    <a:pt x="143" y="4914"/>
                  </a:lnTo>
                  <a:lnTo>
                    <a:pt x="131" y="5616"/>
                  </a:lnTo>
                  <a:lnTo>
                    <a:pt x="107" y="6311"/>
                  </a:lnTo>
                  <a:lnTo>
                    <a:pt x="77" y="6999"/>
                  </a:lnTo>
                  <a:lnTo>
                    <a:pt x="385" y="6909"/>
                  </a:lnTo>
                  <a:lnTo>
                    <a:pt x="699" y="6832"/>
                  </a:lnTo>
                  <a:lnTo>
                    <a:pt x="1019" y="6756"/>
                  </a:lnTo>
                  <a:lnTo>
                    <a:pt x="1339" y="6693"/>
                  </a:lnTo>
                  <a:lnTo>
                    <a:pt x="1659" y="6645"/>
                  </a:lnTo>
                  <a:lnTo>
                    <a:pt x="1984" y="6596"/>
                  </a:lnTo>
                  <a:lnTo>
                    <a:pt x="2310" y="6561"/>
                  </a:lnTo>
                  <a:lnTo>
                    <a:pt x="2636" y="6533"/>
                  </a:lnTo>
                  <a:lnTo>
                    <a:pt x="2967" y="6513"/>
                  </a:lnTo>
                  <a:lnTo>
                    <a:pt x="3293" y="6499"/>
                  </a:lnTo>
                  <a:lnTo>
                    <a:pt x="3625" y="6492"/>
                  </a:lnTo>
                  <a:lnTo>
                    <a:pt x="4282" y="6492"/>
                  </a:lnTo>
                  <a:lnTo>
                    <a:pt x="4608" y="6499"/>
                  </a:lnTo>
                  <a:lnTo>
                    <a:pt x="4933" y="6513"/>
                  </a:lnTo>
                  <a:lnTo>
                    <a:pt x="5259" y="6533"/>
                  </a:lnTo>
                  <a:lnTo>
                    <a:pt x="5117" y="4907"/>
                  </a:lnTo>
                  <a:lnTo>
                    <a:pt x="5046" y="4087"/>
                  </a:lnTo>
                  <a:lnTo>
                    <a:pt x="4969" y="3274"/>
                  </a:lnTo>
                  <a:lnTo>
                    <a:pt x="4892" y="2454"/>
                  </a:lnTo>
                  <a:lnTo>
                    <a:pt x="4803" y="1634"/>
                  </a:lnTo>
                  <a:lnTo>
                    <a:pt x="4714" y="813"/>
                  </a:lnTo>
                  <a:lnTo>
                    <a:pt x="461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8" name="Google Shape;1118;p41"/>
            <p:cNvSpPr/>
            <p:nvPr/>
          </p:nvSpPr>
          <p:spPr>
            <a:xfrm>
              <a:off x="4276175" y="-4566250"/>
              <a:ext cx="343200" cy="409925"/>
            </a:xfrm>
            <a:custGeom>
              <a:avLst/>
              <a:gdLst/>
              <a:ahLst/>
              <a:cxnLst/>
              <a:rect l="l" t="t" r="r" b="b"/>
              <a:pathLst>
                <a:path w="13728" h="16397" extrusionOk="0">
                  <a:moveTo>
                    <a:pt x="8291" y="2204"/>
                  </a:moveTo>
                  <a:lnTo>
                    <a:pt x="8587" y="2405"/>
                  </a:lnTo>
                  <a:lnTo>
                    <a:pt x="8878" y="2621"/>
                  </a:lnTo>
                  <a:lnTo>
                    <a:pt x="9162" y="2843"/>
                  </a:lnTo>
                  <a:lnTo>
                    <a:pt x="9298" y="2954"/>
                  </a:lnTo>
                  <a:lnTo>
                    <a:pt x="9434" y="3073"/>
                  </a:lnTo>
                  <a:lnTo>
                    <a:pt x="9564" y="3198"/>
                  </a:lnTo>
                  <a:lnTo>
                    <a:pt x="9695" y="3323"/>
                  </a:lnTo>
                  <a:lnTo>
                    <a:pt x="9825" y="3448"/>
                  </a:lnTo>
                  <a:lnTo>
                    <a:pt x="9943" y="3580"/>
                  </a:lnTo>
                  <a:lnTo>
                    <a:pt x="10068" y="3719"/>
                  </a:lnTo>
                  <a:lnTo>
                    <a:pt x="10186" y="3858"/>
                  </a:lnTo>
                  <a:lnTo>
                    <a:pt x="10299" y="3997"/>
                  </a:lnTo>
                  <a:lnTo>
                    <a:pt x="10411" y="4143"/>
                  </a:lnTo>
                  <a:lnTo>
                    <a:pt x="10518" y="4296"/>
                  </a:lnTo>
                  <a:lnTo>
                    <a:pt x="10619" y="4449"/>
                  </a:lnTo>
                  <a:lnTo>
                    <a:pt x="10719" y="4609"/>
                  </a:lnTo>
                  <a:lnTo>
                    <a:pt x="10814" y="4769"/>
                  </a:lnTo>
                  <a:lnTo>
                    <a:pt x="10903" y="4935"/>
                  </a:lnTo>
                  <a:lnTo>
                    <a:pt x="10992" y="5102"/>
                  </a:lnTo>
                  <a:lnTo>
                    <a:pt x="11075" y="5276"/>
                  </a:lnTo>
                  <a:lnTo>
                    <a:pt x="11151" y="5457"/>
                  </a:lnTo>
                  <a:lnTo>
                    <a:pt x="11228" y="5637"/>
                  </a:lnTo>
                  <a:lnTo>
                    <a:pt x="11300" y="5825"/>
                  </a:lnTo>
                  <a:lnTo>
                    <a:pt x="11365" y="6013"/>
                  </a:lnTo>
                  <a:lnTo>
                    <a:pt x="11424" y="6207"/>
                  </a:lnTo>
                  <a:lnTo>
                    <a:pt x="11477" y="6409"/>
                  </a:lnTo>
                  <a:lnTo>
                    <a:pt x="11525" y="6610"/>
                  </a:lnTo>
                  <a:lnTo>
                    <a:pt x="11572" y="6819"/>
                  </a:lnTo>
                  <a:lnTo>
                    <a:pt x="11607" y="7034"/>
                  </a:lnTo>
                  <a:lnTo>
                    <a:pt x="11649" y="7326"/>
                  </a:lnTo>
                  <a:lnTo>
                    <a:pt x="11679" y="7611"/>
                  </a:lnTo>
                  <a:lnTo>
                    <a:pt x="11696" y="7896"/>
                  </a:lnTo>
                  <a:lnTo>
                    <a:pt x="11696" y="8181"/>
                  </a:lnTo>
                  <a:lnTo>
                    <a:pt x="11684" y="8466"/>
                  </a:lnTo>
                  <a:lnTo>
                    <a:pt x="11661" y="8751"/>
                  </a:lnTo>
                  <a:lnTo>
                    <a:pt x="11619" y="9029"/>
                  </a:lnTo>
                  <a:lnTo>
                    <a:pt x="11572" y="9307"/>
                  </a:lnTo>
                  <a:lnTo>
                    <a:pt x="11513" y="9578"/>
                  </a:lnTo>
                  <a:lnTo>
                    <a:pt x="11442" y="9849"/>
                  </a:lnTo>
                  <a:lnTo>
                    <a:pt x="11359" y="10113"/>
                  </a:lnTo>
                  <a:lnTo>
                    <a:pt x="11264" y="10377"/>
                  </a:lnTo>
                  <a:lnTo>
                    <a:pt x="11157" y="10635"/>
                  </a:lnTo>
                  <a:lnTo>
                    <a:pt x="11045" y="10878"/>
                  </a:lnTo>
                  <a:lnTo>
                    <a:pt x="10921" y="11128"/>
                  </a:lnTo>
                  <a:lnTo>
                    <a:pt x="10790" y="11364"/>
                  </a:lnTo>
                  <a:lnTo>
                    <a:pt x="10648" y="11594"/>
                  </a:lnTo>
                  <a:lnTo>
                    <a:pt x="10494" y="11816"/>
                  </a:lnTo>
                  <a:lnTo>
                    <a:pt x="10334" y="12032"/>
                  </a:lnTo>
                  <a:lnTo>
                    <a:pt x="10168" y="12240"/>
                  </a:lnTo>
                  <a:lnTo>
                    <a:pt x="9997" y="12435"/>
                  </a:lnTo>
                  <a:lnTo>
                    <a:pt x="9813" y="12622"/>
                  </a:lnTo>
                  <a:lnTo>
                    <a:pt x="9624" y="12803"/>
                  </a:lnTo>
                  <a:lnTo>
                    <a:pt x="9428" y="12977"/>
                  </a:lnTo>
                  <a:lnTo>
                    <a:pt x="9227" y="13130"/>
                  </a:lnTo>
                  <a:lnTo>
                    <a:pt x="9020" y="13276"/>
                  </a:lnTo>
                  <a:lnTo>
                    <a:pt x="8801" y="13415"/>
                  </a:lnTo>
                  <a:lnTo>
                    <a:pt x="8581" y="13540"/>
                  </a:lnTo>
                  <a:lnTo>
                    <a:pt x="8362" y="13651"/>
                  </a:lnTo>
                  <a:lnTo>
                    <a:pt x="8131" y="13748"/>
                  </a:lnTo>
                  <a:lnTo>
                    <a:pt x="7900" y="13832"/>
                  </a:lnTo>
                  <a:lnTo>
                    <a:pt x="7664" y="13901"/>
                  </a:lnTo>
                  <a:lnTo>
                    <a:pt x="7533" y="13936"/>
                  </a:lnTo>
                  <a:lnTo>
                    <a:pt x="7409" y="13957"/>
                  </a:lnTo>
                  <a:lnTo>
                    <a:pt x="7279" y="13978"/>
                  </a:lnTo>
                  <a:lnTo>
                    <a:pt x="7148" y="13991"/>
                  </a:lnTo>
                  <a:lnTo>
                    <a:pt x="7024" y="14005"/>
                  </a:lnTo>
                  <a:lnTo>
                    <a:pt x="6894" y="14012"/>
                  </a:lnTo>
                  <a:lnTo>
                    <a:pt x="6763" y="14012"/>
                  </a:lnTo>
                  <a:lnTo>
                    <a:pt x="6639" y="14005"/>
                  </a:lnTo>
                  <a:lnTo>
                    <a:pt x="6509" y="13998"/>
                  </a:lnTo>
                  <a:lnTo>
                    <a:pt x="6379" y="13985"/>
                  </a:lnTo>
                  <a:lnTo>
                    <a:pt x="6254" y="13971"/>
                  </a:lnTo>
                  <a:lnTo>
                    <a:pt x="6124" y="13950"/>
                  </a:lnTo>
                  <a:lnTo>
                    <a:pt x="6000" y="13922"/>
                  </a:lnTo>
                  <a:lnTo>
                    <a:pt x="5875" y="13887"/>
                  </a:lnTo>
                  <a:lnTo>
                    <a:pt x="5745" y="13852"/>
                  </a:lnTo>
                  <a:lnTo>
                    <a:pt x="5621" y="13818"/>
                  </a:lnTo>
                  <a:lnTo>
                    <a:pt x="5378" y="13727"/>
                  </a:lnTo>
                  <a:lnTo>
                    <a:pt x="5129" y="13623"/>
                  </a:lnTo>
                  <a:lnTo>
                    <a:pt x="4892" y="13498"/>
                  </a:lnTo>
                  <a:lnTo>
                    <a:pt x="4655" y="13366"/>
                  </a:lnTo>
                  <a:lnTo>
                    <a:pt x="4430" y="13213"/>
                  </a:lnTo>
                  <a:lnTo>
                    <a:pt x="4205" y="13053"/>
                  </a:lnTo>
                  <a:lnTo>
                    <a:pt x="3992" y="12879"/>
                  </a:lnTo>
                  <a:lnTo>
                    <a:pt x="3785" y="12692"/>
                  </a:lnTo>
                  <a:lnTo>
                    <a:pt x="3583" y="12490"/>
                  </a:lnTo>
                  <a:lnTo>
                    <a:pt x="3394" y="12275"/>
                  </a:lnTo>
                  <a:lnTo>
                    <a:pt x="3210" y="12059"/>
                  </a:lnTo>
                  <a:lnTo>
                    <a:pt x="3039" y="11823"/>
                  </a:lnTo>
                  <a:lnTo>
                    <a:pt x="2879" y="11580"/>
                  </a:lnTo>
                  <a:lnTo>
                    <a:pt x="2725" y="11330"/>
                  </a:lnTo>
                  <a:lnTo>
                    <a:pt x="2589" y="11072"/>
                  </a:lnTo>
                  <a:lnTo>
                    <a:pt x="2523" y="10940"/>
                  </a:lnTo>
                  <a:lnTo>
                    <a:pt x="2464" y="10808"/>
                  </a:lnTo>
                  <a:lnTo>
                    <a:pt x="2405" y="10669"/>
                  </a:lnTo>
                  <a:lnTo>
                    <a:pt x="2352" y="10530"/>
                  </a:lnTo>
                  <a:lnTo>
                    <a:pt x="2298" y="10391"/>
                  </a:lnTo>
                  <a:lnTo>
                    <a:pt x="2251" y="10252"/>
                  </a:lnTo>
                  <a:lnTo>
                    <a:pt x="2210" y="10106"/>
                  </a:lnTo>
                  <a:lnTo>
                    <a:pt x="2168" y="9960"/>
                  </a:lnTo>
                  <a:lnTo>
                    <a:pt x="2133" y="9814"/>
                  </a:lnTo>
                  <a:lnTo>
                    <a:pt x="2097" y="9668"/>
                  </a:lnTo>
                  <a:lnTo>
                    <a:pt x="2067" y="9522"/>
                  </a:lnTo>
                  <a:lnTo>
                    <a:pt x="2044" y="9370"/>
                  </a:lnTo>
                  <a:lnTo>
                    <a:pt x="2020" y="9224"/>
                  </a:lnTo>
                  <a:lnTo>
                    <a:pt x="2002" y="9071"/>
                  </a:lnTo>
                  <a:lnTo>
                    <a:pt x="1990" y="8918"/>
                  </a:lnTo>
                  <a:lnTo>
                    <a:pt x="1985" y="8765"/>
                  </a:lnTo>
                  <a:lnTo>
                    <a:pt x="1979" y="8612"/>
                  </a:lnTo>
                  <a:lnTo>
                    <a:pt x="1979" y="8452"/>
                  </a:lnTo>
                  <a:lnTo>
                    <a:pt x="1985" y="8299"/>
                  </a:lnTo>
                  <a:lnTo>
                    <a:pt x="1990" y="8146"/>
                  </a:lnTo>
                  <a:lnTo>
                    <a:pt x="2002" y="7993"/>
                  </a:lnTo>
                  <a:lnTo>
                    <a:pt x="2020" y="7847"/>
                  </a:lnTo>
                  <a:lnTo>
                    <a:pt x="2038" y="7702"/>
                  </a:lnTo>
                  <a:lnTo>
                    <a:pt x="2062" y="7556"/>
                  </a:lnTo>
                  <a:lnTo>
                    <a:pt x="2091" y="7410"/>
                  </a:lnTo>
                  <a:lnTo>
                    <a:pt x="2121" y="7271"/>
                  </a:lnTo>
                  <a:lnTo>
                    <a:pt x="2156" y="7132"/>
                  </a:lnTo>
                  <a:lnTo>
                    <a:pt x="2192" y="6993"/>
                  </a:lnTo>
                  <a:lnTo>
                    <a:pt x="2233" y="6861"/>
                  </a:lnTo>
                  <a:lnTo>
                    <a:pt x="2275" y="6728"/>
                  </a:lnTo>
                  <a:lnTo>
                    <a:pt x="2322" y="6596"/>
                  </a:lnTo>
                  <a:lnTo>
                    <a:pt x="2369" y="6471"/>
                  </a:lnTo>
                  <a:lnTo>
                    <a:pt x="2482" y="6214"/>
                  </a:lnTo>
                  <a:lnTo>
                    <a:pt x="2600" y="5978"/>
                  </a:lnTo>
                  <a:lnTo>
                    <a:pt x="2731" y="5742"/>
                  </a:lnTo>
                  <a:lnTo>
                    <a:pt x="2879" y="5519"/>
                  </a:lnTo>
                  <a:lnTo>
                    <a:pt x="3027" y="5304"/>
                  </a:lnTo>
                  <a:lnTo>
                    <a:pt x="3193" y="5102"/>
                  </a:lnTo>
                  <a:lnTo>
                    <a:pt x="3364" y="4908"/>
                  </a:lnTo>
                  <a:lnTo>
                    <a:pt x="3542" y="4727"/>
                  </a:lnTo>
                  <a:lnTo>
                    <a:pt x="3731" y="4553"/>
                  </a:lnTo>
                  <a:lnTo>
                    <a:pt x="3927" y="4386"/>
                  </a:lnTo>
                  <a:lnTo>
                    <a:pt x="4128" y="4233"/>
                  </a:lnTo>
                  <a:lnTo>
                    <a:pt x="4336" y="4094"/>
                  </a:lnTo>
                  <a:lnTo>
                    <a:pt x="4549" y="3962"/>
                  </a:lnTo>
                  <a:lnTo>
                    <a:pt x="4768" y="3844"/>
                  </a:lnTo>
                  <a:lnTo>
                    <a:pt x="4993" y="3733"/>
                  </a:lnTo>
                  <a:lnTo>
                    <a:pt x="5218" y="3636"/>
                  </a:lnTo>
                  <a:lnTo>
                    <a:pt x="5455" y="3552"/>
                  </a:lnTo>
                  <a:lnTo>
                    <a:pt x="5686" y="3476"/>
                  </a:lnTo>
                  <a:lnTo>
                    <a:pt x="5923" y="3413"/>
                  </a:lnTo>
                  <a:lnTo>
                    <a:pt x="6165" y="3365"/>
                  </a:lnTo>
                  <a:lnTo>
                    <a:pt x="6408" y="3330"/>
                  </a:lnTo>
                  <a:lnTo>
                    <a:pt x="6651" y="3302"/>
                  </a:lnTo>
                  <a:lnTo>
                    <a:pt x="6894" y="3295"/>
                  </a:lnTo>
                  <a:lnTo>
                    <a:pt x="7137" y="3295"/>
                  </a:lnTo>
                  <a:lnTo>
                    <a:pt x="7379" y="3309"/>
                  </a:lnTo>
                  <a:lnTo>
                    <a:pt x="7480" y="3309"/>
                  </a:lnTo>
                  <a:lnTo>
                    <a:pt x="7581" y="3302"/>
                  </a:lnTo>
                  <a:lnTo>
                    <a:pt x="7669" y="3281"/>
                  </a:lnTo>
                  <a:lnTo>
                    <a:pt x="7758" y="3239"/>
                  </a:lnTo>
                  <a:lnTo>
                    <a:pt x="7835" y="3198"/>
                  </a:lnTo>
                  <a:lnTo>
                    <a:pt x="7912" y="3135"/>
                  </a:lnTo>
                  <a:lnTo>
                    <a:pt x="7977" y="3073"/>
                  </a:lnTo>
                  <a:lnTo>
                    <a:pt x="8037" y="2996"/>
                  </a:lnTo>
                  <a:lnTo>
                    <a:pt x="8090" y="2913"/>
                  </a:lnTo>
                  <a:lnTo>
                    <a:pt x="8143" y="2822"/>
                  </a:lnTo>
                  <a:lnTo>
                    <a:pt x="8185" y="2725"/>
                  </a:lnTo>
                  <a:lnTo>
                    <a:pt x="8220" y="2628"/>
                  </a:lnTo>
                  <a:lnTo>
                    <a:pt x="8244" y="2524"/>
                  </a:lnTo>
                  <a:lnTo>
                    <a:pt x="8268" y="2419"/>
                  </a:lnTo>
                  <a:lnTo>
                    <a:pt x="8285" y="2315"/>
                  </a:lnTo>
                  <a:lnTo>
                    <a:pt x="8291" y="2204"/>
                  </a:lnTo>
                  <a:close/>
                  <a:moveTo>
                    <a:pt x="7225" y="1"/>
                  </a:moveTo>
                  <a:lnTo>
                    <a:pt x="7054" y="8"/>
                  </a:lnTo>
                  <a:lnTo>
                    <a:pt x="6888" y="21"/>
                  </a:lnTo>
                  <a:lnTo>
                    <a:pt x="6716" y="35"/>
                  </a:lnTo>
                  <a:lnTo>
                    <a:pt x="6544" y="63"/>
                  </a:lnTo>
                  <a:lnTo>
                    <a:pt x="6379" y="91"/>
                  </a:lnTo>
                  <a:lnTo>
                    <a:pt x="6296" y="119"/>
                  </a:lnTo>
                  <a:lnTo>
                    <a:pt x="6225" y="154"/>
                  </a:lnTo>
                  <a:lnTo>
                    <a:pt x="6165" y="195"/>
                  </a:lnTo>
                  <a:lnTo>
                    <a:pt x="6124" y="244"/>
                  </a:lnTo>
                  <a:lnTo>
                    <a:pt x="6082" y="306"/>
                  </a:lnTo>
                  <a:lnTo>
                    <a:pt x="6059" y="376"/>
                  </a:lnTo>
                  <a:lnTo>
                    <a:pt x="6041" y="445"/>
                  </a:lnTo>
                  <a:lnTo>
                    <a:pt x="6035" y="515"/>
                  </a:lnTo>
                  <a:lnTo>
                    <a:pt x="6035" y="591"/>
                  </a:lnTo>
                  <a:lnTo>
                    <a:pt x="6041" y="675"/>
                  </a:lnTo>
                  <a:lnTo>
                    <a:pt x="6059" y="751"/>
                  </a:lnTo>
                  <a:lnTo>
                    <a:pt x="6082" y="828"/>
                  </a:lnTo>
                  <a:lnTo>
                    <a:pt x="6112" y="897"/>
                  </a:lnTo>
                  <a:lnTo>
                    <a:pt x="6154" y="967"/>
                  </a:lnTo>
                  <a:lnTo>
                    <a:pt x="6195" y="1029"/>
                  </a:lnTo>
                  <a:lnTo>
                    <a:pt x="6248" y="1092"/>
                  </a:lnTo>
                  <a:lnTo>
                    <a:pt x="5946" y="1120"/>
                  </a:lnTo>
                  <a:lnTo>
                    <a:pt x="5644" y="1168"/>
                  </a:lnTo>
                  <a:lnTo>
                    <a:pt x="5348" y="1231"/>
                  </a:lnTo>
                  <a:lnTo>
                    <a:pt x="5052" y="1314"/>
                  </a:lnTo>
                  <a:lnTo>
                    <a:pt x="4756" y="1405"/>
                  </a:lnTo>
                  <a:lnTo>
                    <a:pt x="4472" y="1516"/>
                  </a:lnTo>
                  <a:lnTo>
                    <a:pt x="4187" y="1641"/>
                  </a:lnTo>
                  <a:lnTo>
                    <a:pt x="3909" y="1773"/>
                  </a:lnTo>
                  <a:lnTo>
                    <a:pt x="3637" y="1926"/>
                  </a:lnTo>
                  <a:lnTo>
                    <a:pt x="3370" y="2093"/>
                  </a:lnTo>
                  <a:lnTo>
                    <a:pt x="3110" y="2266"/>
                  </a:lnTo>
                  <a:lnTo>
                    <a:pt x="2855" y="2461"/>
                  </a:lnTo>
                  <a:lnTo>
                    <a:pt x="2606" y="2663"/>
                  </a:lnTo>
                  <a:lnTo>
                    <a:pt x="2369" y="2878"/>
                  </a:lnTo>
                  <a:lnTo>
                    <a:pt x="2139" y="3100"/>
                  </a:lnTo>
                  <a:lnTo>
                    <a:pt x="1919" y="3337"/>
                  </a:lnTo>
                  <a:lnTo>
                    <a:pt x="1706" y="3587"/>
                  </a:lnTo>
                  <a:lnTo>
                    <a:pt x="1505" y="3851"/>
                  </a:lnTo>
                  <a:lnTo>
                    <a:pt x="1315" y="4122"/>
                  </a:lnTo>
                  <a:lnTo>
                    <a:pt x="1132" y="4400"/>
                  </a:lnTo>
                  <a:lnTo>
                    <a:pt x="1049" y="4546"/>
                  </a:lnTo>
                  <a:lnTo>
                    <a:pt x="966" y="4692"/>
                  </a:lnTo>
                  <a:lnTo>
                    <a:pt x="883" y="4838"/>
                  </a:lnTo>
                  <a:lnTo>
                    <a:pt x="806" y="4991"/>
                  </a:lnTo>
                  <a:lnTo>
                    <a:pt x="735" y="5144"/>
                  </a:lnTo>
                  <a:lnTo>
                    <a:pt x="664" y="5304"/>
                  </a:lnTo>
                  <a:lnTo>
                    <a:pt x="593" y="5464"/>
                  </a:lnTo>
                  <a:lnTo>
                    <a:pt x="528" y="5623"/>
                  </a:lnTo>
                  <a:lnTo>
                    <a:pt x="469" y="5783"/>
                  </a:lnTo>
                  <a:lnTo>
                    <a:pt x="409" y="5950"/>
                  </a:lnTo>
                  <a:lnTo>
                    <a:pt x="356" y="6117"/>
                  </a:lnTo>
                  <a:lnTo>
                    <a:pt x="309" y="6284"/>
                  </a:lnTo>
                  <a:lnTo>
                    <a:pt x="261" y="6457"/>
                  </a:lnTo>
                  <a:lnTo>
                    <a:pt x="220" y="6624"/>
                  </a:lnTo>
                  <a:lnTo>
                    <a:pt x="178" y="6805"/>
                  </a:lnTo>
                  <a:lnTo>
                    <a:pt x="143" y="6979"/>
                  </a:lnTo>
                  <a:lnTo>
                    <a:pt x="107" y="7159"/>
                  </a:lnTo>
                  <a:lnTo>
                    <a:pt x="84" y="7340"/>
                  </a:lnTo>
                  <a:lnTo>
                    <a:pt x="60" y="7521"/>
                  </a:lnTo>
                  <a:lnTo>
                    <a:pt x="36" y="7702"/>
                  </a:lnTo>
                  <a:lnTo>
                    <a:pt x="19" y="7889"/>
                  </a:lnTo>
                  <a:lnTo>
                    <a:pt x="7" y="8077"/>
                  </a:lnTo>
                  <a:lnTo>
                    <a:pt x="1" y="8264"/>
                  </a:lnTo>
                  <a:lnTo>
                    <a:pt x="1" y="8452"/>
                  </a:lnTo>
                  <a:lnTo>
                    <a:pt x="1" y="8661"/>
                  </a:lnTo>
                  <a:lnTo>
                    <a:pt x="7" y="8862"/>
                  </a:lnTo>
                  <a:lnTo>
                    <a:pt x="19" y="9064"/>
                  </a:lnTo>
                  <a:lnTo>
                    <a:pt x="30" y="9265"/>
                  </a:lnTo>
                  <a:lnTo>
                    <a:pt x="54" y="9467"/>
                  </a:lnTo>
                  <a:lnTo>
                    <a:pt x="78" y="9668"/>
                  </a:lnTo>
                  <a:lnTo>
                    <a:pt x="107" y="9863"/>
                  </a:lnTo>
                  <a:lnTo>
                    <a:pt x="143" y="10058"/>
                  </a:lnTo>
                  <a:lnTo>
                    <a:pt x="184" y="10252"/>
                  </a:lnTo>
                  <a:lnTo>
                    <a:pt x="226" y="10447"/>
                  </a:lnTo>
                  <a:lnTo>
                    <a:pt x="273" y="10641"/>
                  </a:lnTo>
                  <a:lnTo>
                    <a:pt x="326" y="10829"/>
                  </a:lnTo>
                  <a:lnTo>
                    <a:pt x="386" y="11017"/>
                  </a:lnTo>
                  <a:lnTo>
                    <a:pt x="445" y="11204"/>
                  </a:lnTo>
                  <a:lnTo>
                    <a:pt x="510" y="11385"/>
                  </a:lnTo>
                  <a:lnTo>
                    <a:pt x="581" y="11566"/>
                  </a:lnTo>
                  <a:lnTo>
                    <a:pt x="652" y="11747"/>
                  </a:lnTo>
                  <a:lnTo>
                    <a:pt x="729" y="11927"/>
                  </a:lnTo>
                  <a:lnTo>
                    <a:pt x="812" y="12101"/>
                  </a:lnTo>
                  <a:lnTo>
                    <a:pt x="895" y="12275"/>
                  </a:lnTo>
                  <a:lnTo>
                    <a:pt x="984" y="12442"/>
                  </a:lnTo>
                  <a:lnTo>
                    <a:pt x="1079" y="12615"/>
                  </a:lnTo>
                  <a:lnTo>
                    <a:pt x="1173" y="12775"/>
                  </a:lnTo>
                  <a:lnTo>
                    <a:pt x="1268" y="12942"/>
                  </a:lnTo>
                  <a:lnTo>
                    <a:pt x="1375" y="13102"/>
                  </a:lnTo>
                  <a:lnTo>
                    <a:pt x="1475" y="13255"/>
                  </a:lnTo>
                  <a:lnTo>
                    <a:pt x="1588" y="13415"/>
                  </a:lnTo>
                  <a:lnTo>
                    <a:pt x="1700" y="13561"/>
                  </a:lnTo>
                  <a:lnTo>
                    <a:pt x="1813" y="13713"/>
                  </a:lnTo>
                  <a:lnTo>
                    <a:pt x="1931" y="13859"/>
                  </a:lnTo>
                  <a:lnTo>
                    <a:pt x="2050" y="13998"/>
                  </a:lnTo>
                  <a:lnTo>
                    <a:pt x="2174" y="14137"/>
                  </a:lnTo>
                  <a:lnTo>
                    <a:pt x="2298" y="14276"/>
                  </a:lnTo>
                  <a:lnTo>
                    <a:pt x="2429" y="14408"/>
                  </a:lnTo>
                  <a:lnTo>
                    <a:pt x="2559" y="14534"/>
                  </a:lnTo>
                  <a:lnTo>
                    <a:pt x="2695" y="14659"/>
                  </a:lnTo>
                  <a:lnTo>
                    <a:pt x="2831" y="14777"/>
                  </a:lnTo>
                  <a:lnTo>
                    <a:pt x="2968" y="14895"/>
                  </a:lnTo>
                  <a:lnTo>
                    <a:pt x="3110" y="15013"/>
                  </a:lnTo>
                  <a:lnTo>
                    <a:pt x="3252" y="15117"/>
                  </a:lnTo>
                  <a:lnTo>
                    <a:pt x="3394" y="15229"/>
                  </a:lnTo>
                  <a:lnTo>
                    <a:pt x="3542" y="15326"/>
                  </a:lnTo>
                  <a:lnTo>
                    <a:pt x="3690" y="15423"/>
                  </a:lnTo>
                  <a:lnTo>
                    <a:pt x="3844" y="15521"/>
                  </a:lnTo>
                  <a:lnTo>
                    <a:pt x="3998" y="15611"/>
                  </a:lnTo>
                  <a:lnTo>
                    <a:pt x="4152" y="15694"/>
                  </a:lnTo>
                  <a:lnTo>
                    <a:pt x="4306" y="15771"/>
                  </a:lnTo>
                  <a:lnTo>
                    <a:pt x="4466" y="15847"/>
                  </a:lnTo>
                  <a:lnTo>
                    <a:pt x="4620" y="15924"/>
                  </a:lnTo>
                  <a:lnTo>
                    <a:pt x="4780" y="15986"/>
                  </a:lnTo>
                  <a:lnTo>
                    <a:pt x="4945" y="16049"/>
                  </a:lnTo>
                  <a:lnTo>
                    <a:pt x="5105" y="16104"/>
                  </a:lnTo>
                  <a:lnTo>
                    <a:pt x="5271" y="16160"/>
                  </a:lnTo>
                  <a:lnTo>
                    <a:pt x="5437" y="16209"/>
                  </a:lnTo>
                  <a:lnTo>
                    <a:pt x="5603" y="16250"/>
                  </a:lnTo>
                  <a:lnTo>
                    <a:pt x="5769" y="16285"/>
                  </a:lnTo>
                  <a:lnTo>
                    <a:pt x="5940" y="16320"/>
                  </a:lnTo>
                  <a:lnTo>
                    <a:pt x="6106" y="16348"/>
                  </a:lnTo>
                  <a:lnTo>
                    <a:pt x="6278" y="16368"/>
                  </a:lnTo>
                  <a:lnTo>
                    <a:pt x="6450" y="16382"/>
                  </a:lnTo>
                  <a:lnTo>
                    <a:pt x="6621" y="16396"/>
                  </a:lnTo>
                  <a:lnTo>
                    <a:pt x="6965" y="16396"/>
                  </a:lnTo>
                  <a:lnTo>
                    <a:pt x="7137" y="16389"/>
                  </a:lnTo>
                  <a:lnTo>
                    <a:pt x="7314" y="16382"/>
                  </a:lnTo>
                  <a:lnTo>
                    <a:pt x="7492" y="16362"/>
                  </a:lnTo>
                  <a:lnTo>
                    <a:pt x="7669" y="16334"/>
                  </a:lnTo>
                  <a:lnTo>
                    <a:pt x="7847" y="16306"/>
                  </a:lnTo>
                  <a:lnTo>
                    <a:pt x="8019" y="16264"/>
                  </a:lnTo>
                  <a:lnTo>
                    <a:pt x="8197" y="16223"/>
                  </a:lnTo>
                  <a:lnTo>
                    <a:pt x="8368" y="16174"/>
                  </a:lnTo>
                  <a:lnTo>
                    <a:pt x="8534" y="16118"/>
                  </a:lnTo>
                  <a:lnTo>
                    <a:pt x="8706" y="16063"/>
                  </a:lnTo>
                  <a:lnTo>
                    <a:pt x="8872" y="15993"/>
                  </a:lnTo>
                  <a:lnTo>
                    <a:pt x="9037" y="15924"/>
                  </a:lnTo>
                  <a:lnTo>
                    <a:pt x="9203" y="15847"/>
                  </a:lnTo>
                  <a:lnTo>
                    <a:pt x="9363" y="15771"/>
                  </a:lnTo>
                  <a:lnTo>
                    <a:pt x="9523" y="15680"/>
                  </a:lnTo>
                  <a:lnTo>
                    <a:pt x="9683" y="15590"/>
                  </a:lnTo>
                  <a:lnTo>
                    <a:pt x="9837" y="15500"/>
                  </a:lnTo>
                  <a:lnTo>
                    <a:pt x="9991" y="15395"/>
                  </a:lnTo>
                  <a:lnTo>
                    <a:pt x="10145" y="15291"/>
                  </a:lnTo>
                  <a:lnTo>
                    <a:pt x="10293" y="15187"/>
                  </a:lnTo>
                  <a:lnTo>
                    <a:pt x="10441" y="15069"/>
                  </a:lnTo>
                  <a:lnTo>
                    <a:pt x="10583" y="14951"/>
                  </a:lnTo>
                  <a:lnTo>
                    <a:pt x="10725" y="14832"/>
                  </a:lnTo>
                  <a:lnTo>
                    <a:pt x="10867" y="14707"/>
                  </a:lnTo>
                  <a:lnTo>
                    <a:pt x="11003" y="14575"/>
                  </a:lnTo>
                  <a:lnTo>
                    <a:pt x="11140" y="14443"/>
                  </a:lnTo>
                  <a:lnTo>
                    <a:pt x="11270" y="14304"/>
                  </a:lnTo>
                  <a:lnTo>
                    <a:pt x="11400" y="14165"/>
                  </a:lnTo>
                  <a:lnTo>
                    <a:pt x="11525" y="14019"/>
                  </a:lnTo>
                  <a:lnTo>
                    <a:pt x="11649" y="13873"/>
                  </a:lnTo>
                  <a:lnTo>
                    <a:pt x="11773" y="13720"/>
                  </a:lnTo>
                  <a:lnTo>
                    <a:pt x="11892" y="13561"/>
                  </a:lnTo>
                  <a:lnTo>
                    <a:pt x="12004" y="13408"/>
                  </a:lnTo>
                  <a:lnTo>
                    <a:pt x="12117" y="13248"/>
                  </a:lnTo>
                  <a:lnTo>
                    <a:pt x="12223" y="13081"/>
                  </a:lnTo>
                  <a:lnTo>
                    <a:pt x="12330" y="12914"/>
                  </a:lnTo>
                  <a:lnTo>
                    <a:pt x="12431" y="12740"/>
                  </a:lnTo>
                  <a:lnTo>
                    <a:pt x="12531" y="12574"/>
                  </a:lnTo>
                  <a:lnTo>
                    <a:pt x="12626" y="12393"/>
                  </a:lnTo>
                  <a:lnTo>
                    <a:pt x="12721" y="12219"/>
                  </a:lnTo>
                  <a:lnTo>
                    <a:pt x="12804" y="12038"/>
                  </a:lnTo>
                  <a:lnTo>
                    <a:pt x="12893" y="11858"/>
                  </a:lnTo>
                  <a:lnTo>
                    <a:pt x="12969" y="11670"/>
                  </a:lnTo>
                  <a:lnTo>
                    <a:pt x="13046" y="11482"/>
                  </a:lnTo>
                  <a:lnTo>
                    <a:pt x="13123" y="11295"/>
                  </a:lnTo>
                  <a:lnTo>
                    <a:pt x="13195" y="11107"/>
                  </a:lnTo>
                  <a:lnTo>
                    <a:pt x="13260" y="10913"/>
                  </a:lnTo>
                  <a:lnTo>
                    <a:pt x="13319" y="10718"/>
                  </a:lnTo>
                  <a:lnTo>
                    <a:pt x="13378" y="10523"/>
                  </a:lnTo>
                  <a:lnTo>
                    <a:pt x="13431" y="10329"/>
                  </a:lnTo>
                  <a:lnTo>
                    <a:pt x="13479" y="10127"/>
                  </a:lnTo>
                  <a:lnTo>
                    <a:pt x="13526" y="9933"/>
                  </a:lnTo>
                  <a:lnTo>
                    <a:pt x="13562" y="9731"/>
                  </a:lnTo>
                  <a:lnTo>
                    <a:pt x="13603" y="9529"/>
                  </a:lnTo>
                  <a:lnTo>
                    <a:pt x="13633" y="9321"/>
                  </a:lnTo>
                  <a:lnTo>
                    <a:pt x="13662" y="9119"/>
                  </a:lnTo>
                  <a:lnTo>
                    <a:pt x="13680" y="8918"/>
                  </a:lnTo>
                  <a:lnTo>
                    <a:pt x="13698" y="8709"/>
                  </a:lnTo>
                  <a:lnTo>
                    <a:pt x="13716" y="8501"/>
                  </a:lnTo>
                  <a:lnTo>
                    <a:pt x="13722" y="8299"/>
                  </a:lnTo>
                  <a:lnTo>
                    <a:pt x="13727" y="8091"/>
                  </a:lnTo>
                  <a:lnTo>
                    <a:pt x="13727" y="7882"/>
                  </a:lnTo>
                  <a:lnTo>
                    <a:pt x="13722" y="7674"/>
                  </a:lnTo>
                  <a:lnTo>
                    <a:pt x="13710" y="7472"/>
                  </a:lnTo>
                  <a:lnTo>
                    <a:pt x="13692" y="7264"/>
                  </a:lnTo>
                  <a:lnTo>
                    <a:pt x="13674" y="7069"/>
                  </a:lnTo>
                  <a:lnTo>
                    <a:pt x="13650" y="6874"/>
                  </a:lnTo>
                  <a:lnTo>
                    <a:pt x="13621" y="6680"/>
                  </a:lnTo>
                  <a:lnTo>
                    <a:pt x="13591" y="6492"/>
                  </a:lnTo>
                  <a:lnTo>
                    <a:pt x="13556" y="6298"/>
                  </a:lnTo>
                  <a:lnTo>
                    <a:pt x="13514" y="6110"/>
                  </a:lnTo>
                  <a:lnTo>
                    <a:pt x="13473" y="5922"/>
                  </a:lnTo>
                  <a:lnTo>
                    <a:pt x="13425" y="5735"/>
                  </a:lnTo>
                  <a:lnTo>
                    <a:pt x="13372" y="5547"/>
                  </a:lnTo>
                  <a:lnTo>
                    <a:pt x="13319" y="5359"/>
                  </a:lnTo>
                  <a:lnTo>
                    <a:pt x="13260" y="5179"/>
                  </a:lnTo>
                  <a:lnTo>
                    <a:pt x="13195" y="4998"/>
                  </a:lnTo>
                  <a:lnTo>
                    <a:pt x="13129" y="4817"/>
                  </a:lnTo>
                  <a:lnTo>
                    <a:pt x="13058" y="4636"/>
                  </a:lnTo>
                  <a:lnTo>
                    <a:pt x="12987" y="4463"/>
                  </a:lnTo>
                  <a:lnTo>
                    <a:pt x="12910" y="4289"/>
                  </a:lnTo>
                  <a:lnTo>
                    <a:pt x="12833" y="4115"/>
                  </a:lnTo>
                  <a:lnTo>
                    <a:pt x="12750" y="3948"/>
                  </a:lnTo>
                  <a:lnTo>
                    <a:pt x="12662" y="3782"/>
                  </a:lnTo>
                  <a:lnTo>
                    <a:pt x="12573" y="3615"/>
                  </a:lnTo>
                  <a:lnTo>
                    <a:pt x="12478" y="3455"/>
                  </a:lnTo>
                  <a:lnTo>
                    <a:pt x="12383" y="3288"/>
                  </a:lnTo>
                  <a:lnTo>
                    <a:pt x="12283" y="3135"/>
                  </a:lnTo>
                  <a:lnTo>
                    <a:pt x="12182" y="2982"/>
                  </a:lnTo>
                  <a:lnTo>
                    <a:pt x="12075" y="2829"/>
                  </a:lnTo>
                  <a:lnTo>
                    <a:pt x="11969" y="2676"/>
                  </a:lnTo>
                  <a:lnTo>
                    <a:pt x="11862" y="2531"/>
                  </a:lnTo>
                  <a:lnTo>
                    <a:pt x="11744" y="2392"/>
                  </a:lnTo>
                  <a:lnTo>
                    <a:pt x="11631" y="2253"/>
                  </a:lnTo>
                  <a:lnTo>
                    <a:pt x="11513" y="2114"/>
                  </a:lnTo>
                  <a:lnTo>
                    <a:pt x="11394" y="1981"/>
                  </a:lnTo>
                  <a:lnTo>
                    <a:pt x="11270" y="1849"/>
                  </a:lnTo>
                  <a:lnTo>
                    <a:pt x="11146" y="1724"/>
                  </a:lnTo>
                  <a:lnTo>
                    <a:pt x="11015" y="1599"/>
                  </a:lnTo>
                  <a:lnTo>
                    <a:pt x="10885" y="1481"/>
                  </a:lnTo>
                  <a:lnTo>
                    <a:pt x="10755" y="1370"/>
                  </a:lnTo>
                  <a:lnTo>
                    <a:pt x="10619" y="1259"/>
                  </a:lnTo>
                  <a:lnTo>
                    <a:pt x="10482" y="1147"/>
                  </a:lnTo>
                  <a:lnTo>
                    <a:pt x="10340" y="1050"/>
                  </a:lnTo>
                  <a:lnTo>
                    <a:pt x="10198" y="946"/>
                  </a:lnTo>
                  <a:lnTo>
                    <a:pt x="10056" y="856"/>
                  </a:lnTo>
                  <a:lnTo>
                    <a:pt x="9914" y="765"/>
                  </a:lnTo>
                  <a:lnTo>
                    <a:pt x="9766" y="682"/>
                  </a:lnTo>
                  <a:lnTo>
                    <a:pt x="9618" y="598"/>
                  </a:lnTo>
                  <a:lnTo>
                    <a:pt x="9470" y="522"/>
                  </a:lnTo>
                  <a:lnTo>
                    <a:pt x="9316" y="452"/>
                  </a:lnTo>
                  <a:lnTo>
                    <a:pt x="9162" y="383"/>
                  </a:lnTo>
                  <a:lnTo>
                    <a:pt x="9008" y="327"/>
                  </a:lnTo>
                  <a:lnTo>
                    <a:pt x="8854" y="272"/>
                  </a:lnTo>
                  <a:lnTo>
                    <a:pt x="8694" y="216"/>
                  </a:lnTo>
                  <a:lnTo>
                    <a:pt x="8534" y="174"/>
                  </a:lnTo>
                  <a:lnTo>
                    <a:pt x="8374" y="133"/>
                  </a:lnTo>
                  <a:lnTo>
                    <a:pt x="8214" y="98"/>
                  </a:lnTo>
                  <a:lnTo>
                    <a:pt x="8054" y="63"/>
                  </a:lnTo>
                  <a:lnTo>
                    <a:pt x="7889" y="42"/>
                  </a:lnTo>
                  <a:lnTo>
                    <a:pt x="7723" y="21"/>
                  </a:lnTo>
                  <a:lnTo>
                    <a:pt x="7557" y="8"/>
                  </a:lnTo>
                  <a:lnTo>
                    <a:pt x="7391" y="8"/>
                  </a:lnTo>
                  <a:lnTo>
                    <a:pt x="7225"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19" name="Google Shape;1119;p41"/>
            <p:cNvSpPr/>
            <p:nvPr/>
          </p:nvSpPr>
          <p:spPr>
            <a:xfrm>
              <a:off x="4325625" y="-4511175"/>
              <a:ext cx="242975" cy="295250"/>
            </a:xfrm>
            <a:custGeom>
              <a:avLst/>
              <a:gdLst/>
              <a:ahLst/>
              <a:cxnLst/>
              <a:rect l="l" t="t" r="r" b="b"/>
              <a:pathLst>
                <a:path w="9719" h="11810" extrusionOk="0">
                  <a:moveTo>
                    <a:pt x="6313" y="1"/>
                  </a:moveTo>
                  <a:lnTo>
                    <a:pt x="6307" y="112"/>
                  </a:lnTo>
                  <a:lnTo>
                    <a:pt x="6290" y="216"/>
                  </a:lnTo>
                  <a:lnTo>
                    <a:pt x="6266" y="321"/>
                  </a:lnTo>
                  <a:lnTo>
                    <a:pt x="6242" y="425"/>
                  </a:lnTo>
                  <a:lnTo>
                    <a:pt x="6207" y="522"/>
                  </a:lnTo>
                  <a:lnTo>
                    <a:pt x="6165" y="619"/>
                  </a:lnTo>
                  <a:lnTo>
                    <a:pt x="6112" y="710"/>
                  </a:lnTo>
                  <a:lnTo>
                    <a:pt x="6059" y="793"/>
                  </a:lnTo>
                  <a:lnTo>
                    <a:pt x="5999" y="870"/>
                  </a:lnTo>
                  <a:lnTo>
                    <a:pt x="5934" y="932"/>
                  </a:lnTo>
                  <a:lnTo>
                    <a:pt x="5857" y="995"/>
                  </a:lnTo>
                  <a:lnTo>
                    <a:pt x="5780" y="1036"/>
                  </a:lnTo>
                  <a:lnTo>
                    <a:pt x="5691" y="1078"/>
                  </a:lnTo>
                  <a:lnTo>
                    <a:pt x="5603" y="1099"/>
                  </a:lnTo>
                  <a:lnTo>
                    <a:pt x="5502" y="1106"/>
                  </a:lnTo>
                  <a:lnTo>
                    <a:pt x="5401" y="1106"/>
                  </a:lnTo>
                  <a:lnTo>
                    <a:pt x="5159" y="1092"/>
                  </a:lnTo>
                  <a:lnTo>
                    <a:pt x="4916" y="1092"/>
                  </a:lnTo>
                  <a:lnTo>
                    <a:pt x="4673" y="1099"/>
                  </a:lnTo>
                  <a:lnTo>
                    <a:pt x="4430" y="1127"/>
                  </a:lnTo>
                  <a:lnTo>
                    <a:pt x="4187" y="1162"/>
                  </a:lnTo>
                  <a:lnTo>
                    <a:pt x="3945" y="1210"/>
                  </a:lnTo>
                  <a:lnTo>
                    <a:pt x="3708" y="1273"/>
                  </a:lnTo>
                  <a:lnTo>
                    <a:pt x="3477" y="1349"/>
                  </a:lnTo>
                  <a:lnTo>
                    <a:pt x="3240" y="1433"/>
                  </a:lnTo>
                  <a:lnTo>
                    <a:pt x="3015" y="1530"/>
                  </a:lnTo>
                  <a:lnTo>
                    <a:pt x="2790" y="1641"/>
                  </a:lnTo>
                  <a:lnTo>
                    <a:pt x="2571" y="1759"/>
                  </a:lnTo>
                  <a:lnTo>
                    <a:pt x="2358" y="1891"/>
                  </a:lnTo>
                  <a:lnTo>
                    <a:pt x="2150" y="2030"/>
                  </a:lnTo>
                  <a:lnTo>
                    <a:pt x="1949" y="2183"/>
                  </a:lnTo>
                  <a:lnTo>
                    <a:pt x="1753" y="2350"/>
                  </a:lnTo>
                  <a:lnTo>
                    <a:pt x="1564" y="2524"/>
                  </a:lnTo>
                  <a:lnTo>
                    <a:pt x="1386" y="2705"/>
                  </a:lnTo>
                  <a:lnTo>
                    <a:pt x="1215" y="2899"/>
                  </a:lnTo>
                  <a:lnTo>
                    <a:pt x="1049" y="3101"/>
                  </a:lnTo>
                  <a:lnTo>
                    <a:pt x="901" y="3316"/>
                  </a:lnTo>
                  <a:lnTo>
                    <a:pt x="753" y="3539"/>
                  </a:lnTo>
                  <a:lnTo>
                    <a:pt x="622" y="3775"/>
                  </a:lnTo>
                  <a:lnTo>
                    <a:pt x="504" y="4011"/>
                  </a:lnTo>
                  <a:lnTo>
                    <a:pt x="391" y="4268"/>
                  </a:lnTo>
                  <a:lnTo>
                    <a:pt x="344" y="4393"/>
                  </a:lnTo>
                  <a:lnTo>
                    <a:pt x="297" y="4525"/>
                  </a:lnTo>
                  <a:lnTo>
                    <a:pt x="255" y="4658"/>
                  </a:lnTo>
                  <a:lnTo>
                    <a:pt x="214" y="4790"/>
                  </a:lnTo>
                  <a:lnTo>
                    <a:pt x="178" y="4929"/>
                  </a:lnTo>
                  <a:lnTo>
                    <a:pt x="143" y="5068"/>
                  </a:lnTo>
                  <a:lnTo>
                    <a:pt x="113" y="5207"/>
                  </a:lnTo>
                  <a:lnTo>
                    <a:pt x="84" y="5353"/>
                  </a:lnTo>
                  <a:lnTo>
                    <a:pt x="60" y="5499"/>
                  </a:lnTo>
                  <a:lnTo>
                    <a:pt x="42" y="5644"/>
                  </a:lnTo>
                  <a:lnTo>
                    <a:pt x="24" y="5790"/>
                  </a:lnTo>
                  <a:lnTo>
                    <a:pt x="12" y="5943"/>
                  </a:lnTo>
                  <a:lnTo>
                    <a:pt x="7" y="6096"/>
                  </a:lnTo>
                  <a:lnTo>
                    <a:pt x="1" y="6249"/>
                  </a:lnTo>
                  <a:lnTo>
                    <a:pt x="1" y="6409"/>
                  </a:lnTo>
                  <a:lnTo>
                    <a:pt x="7" y="6562"/>
                  </a:lnTo>
                  <a:lnTo>
                    <a:pt x="12" y="6715"/>
                  </a:lnTo>
                  <a:lnTo>
                    <a:pt x="24" y="6868"/>
                  </a:lnTo>
                  <a:lnTo>
                    <a:pt x="42" y="7021"/>
                  </a:lnTo>
                  <a:lnTo>
                    <a:pt x="66" y="7167"/>
                  </a:lnTo>
                  <a:lnTo>
                    <a:pt x="89" y="7319"/>
                  </a:lnTo>
                  <a:lnTo>
                    <a:pt x="119" y="7465"/>
                  </a:lnTo>
                  <a:lnTo>
                    <a:pt x="155" y="7611"/>
                  </a:lnTo>
                  <a:lnTo>
                    <a:pt x="190" y="7757"/>
                  </a:lnTo>
                  <a:lnTo>
                    <a:pt x="232" y="7903"/>
                  </a:lnTo>
                  <a:lnTo>
                    <a:pt x="273" y="8049"/>
                  </a:lnTo>
                  <a:lnTo>
                    <a:pt x="320" y="8188"/>
                  </a:lnTo>
                  <a:lnTo>
                    <a:pt x="374" y="8327"/>
                  </a:lnTo>
                  <a:lnTo>
                    <a:pt x="427" y="8466"/>
                  </a:lnTo>
                  <a:lnTo>
                    <a:pt x="486" y="8605"/>
                  </a:lnTo>
                  <a:lnTo>
                    <a:pt x="545" y="8737"/>
                  </a:lnTo>
                  <a:lnTo>
                    <a:pt x="611" y="8869"/>
                  </a:lnTo>
                  <a:lnTo>
                    <a:pt x="747" y="9127"/>
                  </a:lnTo>
                  <a:lnTo>
                    <a:pt x="901" y="9377"/>
                  </a:lnTo>
                  <a:lnTo>
                    <a:pt x="1061" y="9620"/>
                  </a:lnTo>
                  <a:lnTo>
                    <a:pt x="1232" y="9856"/>
                  </a:lnTo>
                  <a:lnTo>
                    <a:pt x="1416" y="10072"/>
                  </a:lnTo>
                  <a:lnTo>
                    <a:pt x="1605" y="10287"/>
                  </a:lnTo>
                  <a:lnTo>
                    <a:pt x="1807" y="10489"/>
                  </a:lnTo>
                  <a:lnTo>
                    <a:pt x="2014" y="10676"/>
                  </a:lnTo>
                  <a:lnTo>
                    <a:pt x="2227" y="10850"/>
                  </a:lnTo>
                  <a:lnTo>
                    <a:pt x="2452" y="11010"/>
                  </a:lnTo>
                  <a:lnTo>
                    <a:pt x="2677" y="11163"/>
                  </a:lnTo>
                  <a:lnTo>
                    <a:pt x="2914" y="11295"/>
                  </a:lnTo>
                  <a:lnTo>
                    <a:pt x="3151" y="11420"/>
                  </a:lnTo>
                  <a:lnTo>
                    <a:pt x="3400" y="11524"/>
                  </a:lnTo>
                  <a:lnTo>
                    <a:pt x="3643" y="11615"/>
                  </a:lnTo>
                  <a:lnTo>
                    <a:pt x="3767" y="11649"/>
                  </a:lnTo>
                  <a:lnTo>
                    <a:pt x="3897" y="11684"/>
                  </a:lnTo>
                  <a:lnTo>
                    <a:pt x="4022" y="11719"/>
                  </a:lnTo>
                  <a:lnTo>
                    <a:pt x="4146" y="11747"/>
                  </a:lnTo>
                  <a:lnTo>
                    <a:pt x="4276" y="11768"/>
                  </a:lnTo>
                  <a:lnTo>
                    <a:pt x="4401" y="11782"/>
                  </a:lnTo>
                  <a:lnTo>
                    <a:pt x="4531" y="11795"/>
                  </a:lnTo>
                  <a:lnTo>
                    <a:pt x="4661" y="11802"/>
                  </a:lnTo>
                  <a:lnTo>
                    <a:pt x="4785" y="11809"/>
                  </a:lnTo>
                  <a:lnTo>
                    <a:pt x="4916" y="11809"/>
                  </a:lnTo>
                  <a:lnTo>
                    <a:pt x="5046" y="11802"/>
                  </a:lnTo>
                  <a:lnTo>
                    <a:pt x="5170" y="11788"/>
                  </a:lnTo>
                  <a:lnTo>
                    <a:pt x="5301" y="11775"/>
                  </a:lnTo>
                  <a:lnTo>
                    <a:pt x="5431" y="11754"/>
                  </a:lnTo>
                  <a:lnTo>
                    <a:pt x="5555" y="11733"/>
                  </a:lnTo>
                  <a:lnTo>
                    <a:pt x="5686" y="11698"/>
                  </a:lnTo>
                  <a:lnTo>
                    <a:pt x="5922" y="11629"/>
                  </a:lnTo>
                  <a:lnTo>
                    <a:pt x="6153" y="11545"/>
                  </a:lnTo>
                  <a:lnTo>
                    <a:pt x="6384" y="11448"/>
                  </a:lnTo>
                  <a:lnTo>
                    <a:pt x="6603" y="11337"/>
                  </a:lnTo>
                  <a:lnTo>
                    <a:pt x="6823" y="11212"/>
                  </a:lnTo>
                  <a:lnTo>
                    <a:pt x="7042" y="11073"/>
                  </a:lnTo>
                  <a:lnTo>
                    <a:pt x="7249" y="10927"/>
                  </a:lnTo>
                  <a:lnTo>
                    <a:pt x="7450" y="10774"/>
                  </a:lnTo>
                  <a:lnTo>
                    <a:pt x="7646" y="10600"/>
                  </a:lnTo>
                  <a:lnTo>
                    <a:pt x="7835" y="10419"/>
                  </a:lnTo>
                  <a:lnTo>
                    <a:pt x="8019" y="10232"/>
                  </a:lnTo>
                  <a:lnTo>
                    <a:pt x="8190" y="10037"/>
                  </a:lnTo>
                  <a:lnTo>
                    <a:pt x="8356" y="9829"/>
                  </a:lnTo>
                  <a:lnTo>
                    <a:pt x="8516" y="9613"/>
                  </a:lnTo>
                  <a:lnTo>
                    <a:pt x="8670" y="9391"/>
                  </a:lnTo>
                  <a:lnTo>
                    <a:pt x="8812" y="9161"/>
                  </a:lnTo>
                  <a:lnTo>
                    <a:pt x="8943" y="8925"/>
                  </a:lnTo>
                  <a:lnTo>
                    <a:pt x="9067" y="8675"/>
                  </a:lnTo>
                  <a:lnTo>
                    <a:pt x="9179" y="8432"/>
                  </a:lnTo>
                  <a:lnTo>
                    <a:pt x="9286" y="8174"/>
                  </a:lnTo>
                  <a:lnTo>
                    <a:pt x="9381" y="7910"/>
                  </a:lnTo>
                  <a:lnTo>
                    <a:pt x="9464" y="7646"/>
                  </a:lnTo>
                  <a:lnTo>
                    <a:pt x="9535" y="7375"/>
                  </a:lnTo>
                  <a:lnTo>
                    <a:pt x="9594" y="7104"/>
                  </a:lnTo>
                  <a:lnTo>
                    <a:pt x="9641" y="6826"/>
                  </a:lnTo>
                  <a:lnTo>
                    <a:pt x="9683" y="6548"/>
                  </a:lnTo>
                  <a:lnTo>
                    <a:pt x="9706" y="6263"/>
                  </a:lnTo>
                  <a:lnTo>
                    <a:pt x="9718" y="5978"/>
                  </a:lnTo>
                  <a:lnTo>
                    <a:pt x="9718" y="5693"/>
                  </a:lnTo>
                  <a:lnTo>
                    <a:pt x="9701" y="5408"/>
                  </a:lnTo>
                  <a:lnTo>
                    <a:pt x="9671" y="5123"/>
                  </a:lnTo>
                  <a:lnTo>
                    <a:pt x="9629" y="4831"/>
                  </a:lnTo>
                  <a:lnTo>
                    <a:pt x="9594" y="4616"/>
                  </a:lnTo>
                  <a:lnTo>
                    <a:pt x="9547" y="4407"/>
                  </a:lnTo>
                  <a:lnTo>
                    <a:pt x="9499" y="4206"/>
                  </a:lnTo>
                  <a:lnTo>
                    <a:pt x="9446" y="4004"/>
                  </a:lnTo>
                  <a:lnTo>
                    <a:pt x="9387" y="3810"/>
                  </a:lnTo>
                  <a:lnTo>
                    <a:pt x="9322" y="3622"/>
                  </a:lnTo>
                  <a:lnTo>
                    <a:pt x="9250" y="3434"/>
                  </a:lnTo>
                  <a:lnTo>
                    <a:pt x="9173" y="3254"/>
                  </a:lnTo>
                  <a:lnTo>
                    <a:pt x="9097" y="3073"/>
                  </a:lnTo>
                  <a:lnTo>
                    <a:pt x="9014" y="2899"/>
                  </a:lnTo>
                  <a:lnTo>
                    <a:pt x="8925" y="2732"/>
                  </a:lnTo>
                  <a:lnTo>
                    <a:pt x="8836" y="2566"/>
                  </a:lnTo>
                  <a:lnTo>
                    <a:pt x="8741" y="2406"/>
                  </a:lnTo>
                  <a:lnTo>
                    <a:pt x="8641" y="2246"/>
                  </a:lnTo>
                  <a:lnTo>
                    <a:pt x="8540" y="2093"/>
                  </a:lnTo>
                  <a:lnTo>
                    <a:pt x="8433" y="1940"/>
                  </a:lnTo>
                  <a:lnTo>
                    <a:pt x="8321" y="1794"/>
                  </a:lnTo>
                  <a:lnTo>
                    <a:pt x="8208" y="1655"/>
                  </a:lnTo>
                  <a:lnTo>
                    <a:pt x="8090" y="1516"/>
                  </a:lnTo>
                  <a:lnTo>
                    <a:pt x="7965" y="1377"/>
                  </a:lnTo>
                  <a:lnTo>
                    <a:pt x="7847" y="1245"/>
                  </a:lnTo>
                  <a:lnTo>
                    <a:pt x="7717" y="1120"/>
                  </a:lnTo>
                  <a:lnTo>
                    <a:pt x="7586" y="995"/>
                  </a:lnTo>
                  <a:lnTo>
                    <a:pt x="7456" y="870"/>
                  </a:lnTo>
                  <a:lnTo>
                    <a:pt x="7320" y="751"/>
                  </a:lnTo>
                  <a:lnTo>
                    <a:pt x="7184" y="640"/>
                  </a:lnTo>
                  <a:lnTo>
                    <a:pt x="6900" y="418"/>
                  </a:lnTo>
                  <a:lnTo>
                    <a:pt x="6609" y="202"/>
                  </a:lnTo>
                  <a:lnTo>
                    <a:pt x="63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0" name="Google Shape;1120;p41"/>
            <p:cNvSpPr/>
            <p:nvPr/>
          </p:nvSpPr>
          <p:spPr>
            <a:xfrm>
              <a:off x="4340125" y="-3551325"/>
              <a:ext cx="1950" cy="1925"/>
            </a:xfrm>
            <a:custGeom>
              <a:avLst/>
              <a:gdLst/>
              <a:ahLst/>
              <a:cxnLst/>
              <a:rect l="l" t="t" r="r" b="b"/>
              <a:pathLst>
                <a:path w="78" h="77" extrusionOk="0">
                  <a:moveTo>
                    <a:pt x="1" y="0"/>
                  </a:moveTo>
                  <a:lnTo>
                    <a:pt x="36" y="35"/>
                  </a:lnTo>
                  <a:lnTo>
                    <a:pt x="78" y="76"/>
                  </a:lnTo>
                  <a:lnTo>
                    <a:pt x="54" y="49"/>
                  </a:lnTo>
                  <a:lnTo>
                    <a:pt x="36" y="21"/>
                  </a:lnTo>
                  <a:lnTo>
                    <a:pt x="19" y="7"/>
                  </a:lnTo>
                  <a:lnTo>
                    <a:pt x="1"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1" name="Google Shape;1121;p41"/>
            <p:cNvSpPr/>
            <p:nvPr/>
          </p:nvSpPr>
          <p:spPr>
            <a:xfrm>
              <a:off x="4571825" y="-2664650"/>
              <a:ext cx="218825" cy="611475"/>
            </a:xfrm>
            <a:custGeom>
              <a:avLst/>
              <a:gdLst/>
              <a:ahLst/>
              <a:cxnLst/>
              <a:rect l="l" t="t" r="r" b="b"/>
              <a:pathLst>
                <a:path w="8753" h="24459" extrusionOk="0">
                  <a:moveTo>
                    <a:pt x="1" y="0"/>
                  </a:moveTo>
                  <a:lnTo>
                    <a:pt x="160" y="1508"/>
                  </a:lnTo>
                  <a:lnTo>
                    <a:pt x="314" y="3024"/>
                  </a:lnTo>
                  <a:lnTo>
                    <a:pt x="457" y="4546"/>
                  </a:lnTo>
                  <a:lnTo>
                    <a:pt x="587" y="6061"/>
                  </a:lnTo>
                  <a:lnTo>
                    <a:pt x="711" y="7583"/>
                  </a:lnTo>
                  <a:lnTo>
                    <a:pt x="830" y="9112"/>
                  </a:lnTo>
                  <a:lnTo>
                    <a:pt x="942" y="10641"/>
                  </a:lnTo>
                  <a:lnTo>
                    <a:pt x="1043" y="12170"/>
                  </a:lnTo>
                  <a:lnTo>
                    <a:pt x="1138" y="13699"/>
                  </a:lnTo>
                  <a:lnTo>
                    <a:pt x="1226" y="15228"/>
                  </a:lnTo>
                  <a:lnTo>
                    <a:pt x="1303" y="16764"/>
                  </a:lnTo>
                  <a:lnTo>
                    <a:pt x="1380" y="18300"/>
                  </a:lnTo>
                  <a:lnTo>
                    <a:pt x="1446" y="19836"/>
                  </a:lnTo>
                  <a:lnTo>
                    <a:pt x="1505" y="21379"/>
                  </a:lnTo>
                  <a:lnTo>
                    <a:pt x="1558" y="22922"/>
                  </a:lnTo>
                  <a:lnTo>
                    <a:pt x="1611" y="24458"/>
                  </a:lnTo>
                  <a:lnTo>
                    <a:pt x="1854" y="24444"/>
                  </a:lnTo>
                  <a:lnTo>
                    <a:pt x="2097" y="24416"/>
                  </a:lnTo>
                  <a:lnTo>
                    <a:pt x="2334" y="24389"/>
                  </a:lnTo>
                  <a:lnTo>
                    <a:pt x="2565" y="24347"/>
                  </a:lnTo>
                  <a:lnTo>
                    <a:pt x="2796" y="24298"/>
                  </a:lnTo>
                  <a:lnTo>
                    <a:pt x="3021" y="24236"/>
                  </a:lnTo>
                  <a:lnTo>
                    <a:pt x="3240" y="24173"/>
                  </a:lnTo>
                  <a:lnTo>
                    <a:pt x="3453" y="24097"/>
                  </a:lnTo>
                  <a:lnTo>
                    <a:pt x="3666" y="24020"/>
                  </a:lnTo>
                  <a:lnTo>
                    <a:pt x="3873" y="23930"/>
                  </a:lnTo>
                  <a:lnTo>
                    <a:pt x="4075" y="23833"/>
                  </a:lnTo>
                  <a:lnTo>
                    <a:pt x="4270" y="23735"/>
                  </a:lnTo>
                  <a:lnTo>
                    <a:pt x="4460" y="23624"/>
                  </a:lnTo>
                  <a:lnTo>
                    <a:pt x="4649" y="23506"/>
                  </a:lnTo>
                  <a:lnTo>
                    <a:pt x="4833" y="23388"/>
                  </a:lnTo>
                  <a:lnTo>
                    <a:pt x="5016" y="23256"/>
                  </a:lnTo>
                  <a:lnTo>
                    <a:pt x="5188" y="23117"/>
                  </a:lnTo>
                  <a:lnTo>
                    <a:pt x="5360" y="22978"/>
                  </a:lnTo>
                  <a:lnTo>
                    <a:pt x="5526" y="22832"/>
                  </a:lnTo>
                  <a:lnTo>
                    <a:pt x="5691" y="22672"/>
                  </a:lnTo>
                  <a:lnTo>
                    <a:pt x="5845" y="22512"/>
                  </a:lnTo>
                  <a:lnTo>
                    <a:pt x="5999" y="22345"/>
                  </a:lnTo>
                  <a:lnTo>
                    <a:pt x="6153" y="22178"/>
                  </a:lnTo>
                  <a:lnTo>
                    <a:pt x="6295" y="21998"/>
                  </a:lnTo>
                  <a:lnTo>
                    <a:pt x="6438" y="21817"/>
                  </a:lnTo>
                  <a:lnTo>
                    <a:pt x="6574" y="21629"/>
                  </a:lnTo>
                  <a:lnTo>
                    <a:pt x="6704" y="21435"/>
                  </a:lnTo>
                  <a:lnTo>
                    <a:pt x="6834" y="21240"/>
                  </a:lnTo>
                  <a:lnTo>
                    <a:pt x="6959" y="21039"/>
                  </a:lnTo>
                  <a:lnTo>
                    <a:pt x="7077" y="20830"/>
                  </a:lnTo>
                  <a:lnTo>
                    <a:pt x="7190" y="20615"/>
                  </a:lnTo>
                  <a:lnTo>
                    <a:pt x="7302" y="20399"/>
                  </a:lnTo>
                  <a:lnTo>
                    <a:pt x="7409" y="20177"/>
                  </a:lnTo>
                  <a:lnTo>
                    <a:pt x="7515" y="19954"/>
                  </a:lnTo>
                  <a:lnTo>
                    <a:pt x="7610" y="19725"/>
                  </a:lnTo>
                  <a:lnTo>
                    <a:pt x="7705" y="19496"/>
                  </a:lnTo>
                  <a:lnTo>
                    <a:pt x="7794" y="19259"/>
                  </a:lnTo>
                  <a:lnTo>
                    <a:pt x="7882" y="19016"/>
                  </a:lnTo>
                  <a:lnTo>
                    <a:pt x="7965" y="18773"/>
                  </a:lnTo>
                  <a:lnTo>
                    <a:pt x="8042" y="18530"/>
                  </a:lnTo>
                  <a:lnTo>
                    <a:pt x="8113" y="18279"/>
                  </a:lnTo>
                  <a:lnTo>
                    <a:pt x="8185" y="18029"/>
                  </a:lnTo>
                  <a:lnTo>
                    <a:pt x="8250" y="17772"/>
                  </a:lnTo>
                  <a:lnTo>
                    <a:pt x="8315" y="17515"/>
                  </a:lnTo>
                  <a:lnTo>
                    <a:pt x="8368" y="17251"/>
                  </a:lnTo>
                  <a:lnTo>
                    <a:pt x="8421" y="16987"/>
                  </a:lnTo>
                  <a:lnTo>
                    <a:pt x="8475" y="16722"/>
                  </a:lnTo>
                  <a:lnTo>
                    <a:pt x="8516" y="16458"/>
                  </a:lnTo>
                  <a:lnTo>
                    <a:pt x="8558" y="16187"/>
                  </a:lnTo>
                  <a:lnTo>
                    <a:pt x="8599" y="15916"/>
                  </a:lnTo>
                  <a:lnTo>
                    <a:pt x="8629" y="15638"/>
                  </a:lnTo>
                  <a:lnTo>
                    <a:pt x="8658" y="15367"/>
                  </a:lnTo>
                  <a:lnTo>
                    <a:pt x="8688" y="15089"/>
                  </a:lnTo>
                  <a:lnTo>
                    <a:pt x="8706" y="14811"/>
                  </a:lnTo>
                  <a:lnTo>
                    <a:pt x="8723" y="14526"/>
                  </a:lnTo>
                  <a:lnTo>
                    <a:pt x="8735" y="14248"/>
                  </a:lnTo>
                  <a:lnTo>
                    <a:pt x="8747" y="13970"/>
                  </a:lnTo>
                  <a:lnTo>
                    <a:pt x="8753" y="13685"/>
                  </a:lnTo>
                  <a:lnTo>
                    <a:pt x="8753" y="13400"/>
                  </a:lnTo>
                  <a:lnTo>
                    <a:pt x="8753" y="13115"/>
                  </a:lnTo>
                  <a:lnTo>
                    <a:pt x="8747" y="12830"/>
                  </a:lnTo>
                  <a:lnTo>
                    <a:pt x="8735" y="12552"/>
                  </a:lnTo>
                  <a:lnTo>
                    <a:pt x="8723" y="12267"/>
                  </a:lnTo>
                  <a:lnTo>
                    <a:pt x="8706" y="11982"/>
                  </a:lnTo>
                  <a:lnTo>
                    <a:pt x="8682" y="11697"/>
                  </a:lnTo>
                  <a:lnTo>
                    <a:pt x="8658" y="11412"/>
                  </a:lnTo>
                  <a:lnTo>
                    <a:pt x="8629" y="11127"/>
                  </a:lnTo>
                  <a:lnTo>
                    <a:pt x="8593" y="10843"/>
                  </a:lnTo>
                  <a:lnTo>
                    <a:pt x="8558" y="10565"/>
                  </a:lnTo>
                  <a:lnTo>
                    <a:pt x="8516" y="10280"/>
                  </a:lnTo>
                  <a:lnTo>
                    <a:pt x="8469" y="10002"/>
                  </a:lnTo>
                  <a:lnTo>
                    <a:pt x="8421" y="9717"/>
                  </a:lnTo>
                  <a:lnTo>
                    <a:pt x="8368" y="9439"/>
                  </a:lnTo>
                  <a:lnTo>
                    <a:pt x="8315" y="9161"/>
                  </a:lnTo>
                  <a:lnTo>
                    <a:pt x="8256" y="8890"/>
                  </a:lnTo>
                  <a:lnTo>
                    <a:pt x="8190" y="8612"/>
                  </a:lnTo>
                  <a:lnTo>
                    <a:pt x="8125" y="8340"/>
                  </a:lnTo>
                  <a:lnTo>
                    <a:pt x="8054" y="8069"/>
                  </a:lnTo>
                  <a:lnTo>
                    <a:pt x="7977" y="7805"/>
                  </a:lnTo>
                  <a:lnTo>
                    <a:pt x="7900" y="7534"/>
                  </a:lnTo>
                  <a:lnTo>
                    <a:pt x="7817" y="7270"/>
                  </a:lnTo>
                  <a:lnTo>
                    <a:pt x="7734" y="7013"/>
                  </a:lnTo>
                  <a:lnTo>
                    <a:pt x="7646" y="6749"/>
                  </a:lnTo>
                  <a:lnTo>
                    <a:pt x="7551" y="6499"/>
                  </a:lnTo>
                  <a:lnTo>
                    <a:pt x="7456" y="6241"/>
                  </a:lnTo>
                  <a:lnTo>
                    <a:pt x="7355" y="5991"/>
                  </a:lnTo>
                  <a:lnTo>
                    <a:pt x="7249" y="5748"/>
                  </a:lnTo>
                  <a:lnTo>
                    <a:pt x="7142" y="5505"/>
                  </a:lnTo>
                  <a:lnTo>
                    <a:pt x="7030" y="5261"/>
                  </a:lnTo>
                  <a:lnTo>
                    <a:pt x="6917" y="5025"/>
                  </a:lnTo>
                  <a:lnTo>
                    <a:pt x="6799" y="4789"/>
                  </a:lnTo>
                  <a:lnTo>
                    <a:pt x="6680" y="4560"/>
                  </a:lnTo>
                  <a:lnTo>
                    <a:pt x="6550" y="4337"/>
                  </a:lnTo>
                  <a:lnTo>
                    <a:pt x="6426" y="4115"/>
                  </a:lnTo>
                  <a:lnTo>
                    <a:pt x="6290" y="3899"/>
                  </a:lnTo>
                  <a:lnTo>
                    <a:pt x="6153" y="3684"/>
                  </a:lnTo>
                  <a:lnTo>
                    <a:pt x="6017" y="3475"/>
                  </a:lnTo>
                  <a:lnTo>
                    <a:pt x="5875" y="3274"/>
                  </a:lnTo>
                  <a:lnTo>
                    <a:pt x="5727" y="3072"/>
                  </a:lnTo>
                  <a:lnTo>
                    <a:pt x="5573" y="2878"/>
                  </a:lnTo>
                  <a:lnTo>
                    <a:pt x="5425" y="2690"/>
                  </a:lnTo>
                  <a:lnTo>
                    <a:pt x="5265" y="2509"/>
                  </a:lnTo>
                  <a:lnTo>
                    <a:pt x="5105" y="2328"/>
                  </a:lnTo>
                  <a:lnTo>
                    <a:pt x="4939" y="2155"/>
                  </a:lnTo>
                  <a:lnTo>
                    <a:pt x="4774" y="1988"/>
                  </a:lnTo>
                  <a:lnTo>
                    <a:pt x="4602" y="1828"/>
                  </a:lnTo>
                  <a:lnTo>
                    <a:pt x="4430" y="1668"/>
                  </a:lnTo>
                  <a:lnTo>
                    <a:pt x="4252" y="1522"/>
                  </a:lnTo>
                  <a:lnTo>
                    <a:pt x="4069" y="1376"/>
                  </a:lnTo>
                  <a:lnTo>
                    <a:pt x="3885" y="1237"/>
                  </a:lnTo>
                  <a:lnTo>
                    <a:pt x="3696" y="1112"/>
                  </a:lnTo>
                  <a:lnTo>
                    <a:pt x="3506" y="987"/>
                  </a:lnTo>
                  <a:lnTo>
                    <a:pt x="3311" y="869"/>
                  </a:lnTo>
                  <a:lnTo>
                    <a:pt x="3115" y="758"/>
                  </a:lnTo>
                  <a:lnTo>
                    <a:pt x="2914" y="653"/>
                  </a:lnTo>
                  <a:lnTo>
                    <a:pt x="2707" y="556"/>
                  </a:lnTo>
                  <a:lnTo>
                    <a:pt x="2500" y="466"/>
                  </a:lnTo>
                  <a:lnTo>
                    <a:pt x="2292" y="382"/>
                  </a:lnTo>
                  <a:lnTo>
                    <a:pt x="2079" y="306"/>
                  </a:lnTo>
                  <a:lnTo>
                    <a:pt x="1860" y="243"/>
                  </a:lnTo>
                  <a:lnTo>
                    <a:pt x="1641" y="181"/>
                  </a:lnTo>
                  <a:lnTo>
                    <a:pt x="1416" y="132"/>
                  </a:lnTo>
                  <a:lnTo>
                    <a:pt x="1185" y="91"/>
                  </a:lnTo>
                  <a:lnTo>
                    <a:pt x="954" y="56"/>
                  </a:lnTo>
                  <a:lnTo>
                    <a:pt x="723" y="28"/>
                  </a:lnTo>
                  <a:lnTo>
                    <a:pt x="486" y="7"/>
                  </a:lnTo>
                  <a:lnTo>
                    <a:pt x="243"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2" name="Google Shape;1122;p41"/>
            <p:cNvSpPr/>
            <p:nvPr/>
          </p:nvSpPr>
          <p:spPr>
            <a:xfrm>
              <a:off x="4822900" y="-2474225"/>
              <a:ext cx="268150" cy="353625"/>
            </a:xfrm>
            <a:custGeom>
              <a:avLst/>
              <a:gdLst/>
              <a:ahLst/>
              <a:cxnLst/>
              <a:rect l="l" t="t" r="r" b="b"/>
              <a:pathLst>
                <a:path w="10726" h="14145" extrusionOk="0">
                  <a:moveTo>
                    <a:pt x="1" y="1"/>
                  </a:moveTo>
                  <a:lnTo>
                    <a:pt x="119" y="529"/>
                  </a:lnTo>
                  <a:lnTo>
                    <a:pt x="220" y="1064"/>
                  </a:lnTo>
                  <a:lnTo>
                    <a:pt x="315" y="1606"/>
                  </a:lnTo>
                  <a:lnTo>
                    <a:pt x="398" y="2155"/>
                  </a:lnTo>
                  <a:lnTo>
                    <a:pt x="463" y="2704"/>
                  </a:lnTo>
                  <a:lnTo>
                    <a:pt x="522" y="3253"/>
                  </a:lnTo>
                  <a:lnTo>
                    <a:pt x="569" y="3809"/>
                  </a:lnTo>
                  <a:lnTo>
                    <a:pt x="599" y="4365"/>
                  </a:lnTo>
                  <a:lnTo>
                    <a:pt x="623" y="4921"/>
                  </a:lnTo>
                  <a:lnTo>
                    <a:pt x="629" y="5477"/>
                  </a:lnTo>
                  <a:lnTo>
                    <a:pt x="629" y="6033"/>
                  </a:lnTo>
                  <a:lnTo>
                    <a:pt x="617" y="6583"/>
                  </a:lnTo>
                  <a:lnTo>
                    <a:pt x="587" y="7139"/>
                  </a:lnTo>
                  <a:lnTo>
                    <a:pt x="552" y="7688"/>
                  </a:lnTo>
                  <a:lnTo>
                    <a:pt x="498" y="8230"/>
                  </a:lnTo>
                  <a:lnTo>
                    <a:pt x="439" y="8772"/>
                  </a:lnTo>
                  <a:lnTo>
                    <a:pt x="498" y="8786"/>
                  </a:lnTo>
                  <a:lnTo>
                    <a:pt x="552" y="8807"/>
                  </a:lnTo>
                  <a:lnTo>
                    <a:pt x="611" y="8841"/>
                  </a:lnTo>
                  <a:lnTo>
                    <a:pt x="670" y="8890"/>
                  </a:lnTo>
                  <a:lnTo>
                    <a:pt x="1008" y="9182"/>
                  </a:lnTo>
                  <a:lnTo>
                    <a:pt x="1333" y="9474"/>
                  </a:lnTo>
                  <a:lnTo>
                    <a:pt x="1659" y="9773"/>
                  </a:lnTo>
                  <a:lnTo>
                    <a:pt x="1979" y="10078"/>
                  </a:lnTo>
                  <a:lnTo>
                    <a:pt x="2287" y="10391"/>
                  </a:lnTo>
                  <a:lnTo>
                    <a:pt x="2595" y="10704"/>
                  </a:lnTo>
                  <a:lnTo>
                    <a:pt x="2891" y="11024"/>
                  </a:lnTo>
                  <a:lnTo>
                    <a:pt x="3181" y="11350"/>
                  </a:lnTo>
                  <a:lnTo>
                    <a:pt x="3471" y="11684"/>
                  </a:lnTo>
                  <a:lnTo>
                    <a:pt x="3749" y="12018"/>
                  </a:lnTo>
                  <a:lnTo>
                    <a:pt x="4022" y="12365"/>
                  </a:lnTo>
                  <a:lnTo>
                    <a:pt x="4294" y="12706"/>
                  </a:lnTo>
                  <a:lnTo>
                    <a:pt x="4555" y="13060"/>
                  </a:lnTo>
                  <a:lnTo>
                    <a:pt x="4815" y="13415"/>
                  </a:lnTo>
                  <a:lnTo>
                    <a:pt x="5064" y="13776"/>
                  </a:lnTo>
                  <a:lnTo>
                    <a:pt x="5313" y="14144"/>
                  </a:lnTo>
                  <a:lnTo>
                    <a:pt x="5579" y="13846"/>
                  </a:lnTo>
                  <a:lnTo>
                    <a:pt x="5852" y="13554"/>
                  </a:lnTo>
                  <a:lnTo>
                    <a:pt x="6130" y="13269"/>
                  </a:lnTo>
                  <a:lnTo>
                    <a:pt x="6414" y="12991"/>
                  </a:lnTo>
                  <a:lnTo>
                    <a:pt x="6971" y="12435"/>
                  </a:lnTo>
                  <a:lnTo>
                    <a:pt x="7249" y="12157"/>
                  </a:lnTo>
                  <a:lnTo>
                    <a:pt x="7522" y="11879"/>
                  </a:lnTo>
                  <a:lnTo>
                    <a:pt x="9126" y="10266"/>
                  </a:lnTo>
                  <a:lnTo>
                    <a:pt x="10725" y="8647"/>
                  </a:lnTo>
                  <a:lnTo>
                    <a:pt x="10465" y="8292"/>
                  </a:lnTo>
                  <a:lnTo>
                    <a:pt x="10198" y="7945"/>
                  </a:lnTo>
                  <a:lnTo>
                    <a:pt x="9926" y="7597"/>
                  </a:lnTo>
                  <a:lnTo>
                    <a:pt x="9653" y="7257"/>
                  </a:lnTo>
                  <a:lnTo>
                    <a:pt x="9375" y="6923"/>
                  </a:lnTo>
                  <a:lnTo>
                    <a:pt x="9091" y="6589"/>
                  </a:lnTo>
                  <a:lnTo>
                    <a:pt x="8801" y="6263"/>
                  </a:lnTo>
                  <a:lnTo>
                    <a:pt x="8505" y="5943"/>
                  </a:lnTo>
                  <a:lnTo>
                    <a:pt x="8209" y="5630"/>
                  </a:lnTo>
                  <a:lnTo>
                    <a:pt x="7907" y="5318"/>
                  </a:lnTo>
                  <a:lnTo>
                    <a:pt x="7599" y="5012"/>
                  </a:lnTo>
                  <a:lnTo>
                    <a:pt x="7285" y="4720"/>
                  </a:lnTo>
                  <a:lnTo>
                    <a:pt x="6971" y="4421"/>
                  </a:lnTo>
                  <a:lnTo>
                    <a:pt x="6645" y="4136"/>
                  </a:lnTo>
                  <a:lnTo>
                    <a:pt x="6320" y="3851"/>
                  </a:lnTo>
                  <a:lnTo>
                    <a:pt x="5988" y="3580"/>
                  </a:lnTo>
                  <a:lnTo>
                    <a:pt x="5650" y="3309"/>
                  </a:lnTo>
                  <a:lnTo>
                    <a:pt x="5313" y="3045"/>
                  </a:lnTo>
                  <a:lnTo>
                    <a:pt x="4963" y="2788"/>
                  </a:lnTo>
                  <a:lnTo>
                    <a:pt x="4614" y="2531"/>
                  </a:lnTo>
                  <a:lnTo>
                    <a:pt x="4259" y="2287"/>
                  </a:lnTo>
                  <a:lnTo>
                    <a:pt x="3897" y="2051"/>
                  </a:lnTo>
                  <a:lnTo>
                    <a:pt x="3530" y="1815"/>
                  </a:lnTo>
                  <a:lnTo>
                    <a:pt x="3157" y="1585"/>
                  </a:lnTo>
                  <a:lnTo>
                    <a:pt x="2784" y="1363"/>
                  </a:lnTo>
                  <a:lnTo>
                    <a:pt x="2399" y="1147"/>
                  </a:lnTo>
                  <a:lnTo>
                    <a:pt x="2014" y="946"/>
                  </a:lnTo>
                  <a:lnTo>
                    <a:pt x="1624" y="744"/>
                  </a:lnTo>
                  <a:lnTo>
                    <a:pt x="1227" y="543"/>
                  </a:lnTo>
                  <a:lnTo>
                    <a:pt x="824" y="355"/>
                  </a:lnTo>
                  <a:lnTo>
                    <a:pt x="415" y="174"/>
                  </a:lnTo>
                  <a:lnTo>
                    <a:pt x="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3" name="Google Shape;1123;p41"/>
            <p:cNvSpPr/>
            <p:nvPr/>
          </p:nvSpPr>
          <p:spPr>
            <a:xfrm>
              <a:off x="4930250" y="-607050"/>
              <a:ext cx="454950" cy="312100"/>
            </a:xfrm>
            <a:custGeom>
              <a:avLst/>
              <a:gdLst/>
              <a:ahLst/>
              <a:cxnLst/>
              <a:rect l="l" t="t" r="r" b="b"/>
              <a:pathLst>
                <a:path w="18198" h="12484" extrusionOk="0">
                  <a:moveTo>
                    <a:pt x="7213" y="1"/>
                  </a:moveTo>
                  <a:lnTo>
                    <a:pt x="6881" y="22"/>
                  </a:lnTo>
                  <a:lnTo>
                    <a:pt x="6550" y="50"/>
                  </a:lnTo>
                  <a:lnTo>
                    <a:pt x="6212" y="91"/>
                  </a:lnTo>
                  <a:lnTo>
                    <a:pt x="5881" y="154"/>
                  </a:lnTo>
                  <a:lnTo>
                    <a:pt x="5543" y="230"/>
                  </a:lnTo>
                  <a:lnTo>
                    <a:pt x="5200" y="321"/>
                  </a:lnTo>
                  <a:lnTo>
                    <a:pt x="4856" y="432"/>
                  </a:lnTo>
                  <a:lnTo>
                    <a:pt x="4513" y="550"/>
                  </a:lnTo>
                  <a:lnTo>
                    <a:pt x="4169" y="689"/>
                  </a:lnTo>
                  <a:lnTo>
                    <a:pt x="3820" y="849"/>
                  </a:lnTo>
                  <a:lnTo>
                    <a:pt x="3476" y="1023"/>
                  </a:lnTo>
                  <a:lnTo>
                    <a:pt x="3127" y="1210"/>
                  </a:lnTo>
                  <a:lnTo>
                    <a:pt x="2778" y="1419"/>
                  </a:lnTo>
                  <a:lnTo>
                    <a:pt x="2422" y="1641"/>
                  </a:lnTo>
                  <a:lnTo>
                    <a:pt x="2073" y="1885"/>
                  </a:lnTo>
                  <a:lnTo>
                    <a:pt x="1925" y="1961"/>
                  </a:lnTo>
                  <a:lnTo>
                    <a:pt x="1789" y="2030"/>
                  </a:lnTo>
                  <a:lnTo>
                    <a:pt x="1652" y="2114"/>
                  </a:lnTo>
                  <a:lnTo>
                    <a:pt x="1522" y="2197"/>
                  </a:lnTo>
                  <a:lnTo>
                    <a:pt x="1398" y="2281"/>
                  </a:lnTo>
                  <a:lnTo>
                    <a:pt x="1279" y="2371"/>
                  </a:lnTo>
                  <a:lnTo>
                    <a:pt x="1167" y="2468"/>
                  </a:lnTo>
                  <a:lnTo>
                    <a:pt x="1054" y="2566"/>
                  </a:lnTo>
                  <a:lnTo>
                    <a:pt x="954" y="2663"/>
                  </a:lnTo>
                  <a:lnTo>
                    <a:pt x="853" y="2767"/>
                  </a:lnTo>
                  <a:lnTo>
                    <a:pt x="764" y="2878"/>
                  </a:lnTo>
                  <a:lnTo>
                    <a:pt x="675" y="2990"/>
                  </a:lnTo>
                  <a:lnTo>
                    <a:pt x="592" y="3108"/>
                  </a:lnTo>
                  <a:lnTo>
                    <a:pt x="515" y="3233"/>
                  </a:lnTo>
                  <a:lnTo>
                    <a:pt x="444" y="3351"/>
                  </a:lnTo>
                  <a:lnTo>
                    <a:pt x="379" y="3483"/>
                  </a:lnTo>
                  <a:lnTo>
                    <a:pt x="320" y="3615"/>
                  </a:lnTo>
                  <a:lnTo>
                    <a:pt x="267" y="3747"/>
                  </a:lnTo>
                  <a:lnTo>
                    <a:pt x="213" y="3893"/>
                  </a:lnTo>
                  <a:lnTo>
                    <a:pt x="172" y="4032"/>
                  </a:lnTo>
                  <a:lnTo>
                    <a:pt x="131" y="4178"/>
                  </a:lnTo>
                  <a:lnTo>
                    <a:pt x="95" y="4331"/>
                  </a:lnTo>
                  <a:lnTo>
                    <a:pt x="65" y="4484"/>
                  </a:lnTo>
                  <a:lnTo>
                    <a:pt x="42" y="4644"/>
                  </a:lnTo>
                  <a:lnTo>
                    <a:pt x="24" y="4811"/>
                  </a:lnTo>
                  <a:lnTo>
                    <a:pt x="12" y="4977"/>
                  </a:lnTo>
                  <a:lnTo>
                    <a:pt x="0" y="5144"/>
                  </a:lnTo>
                  <a:lnTo>
                    <a:pt x="0" y="5318"/>
                  </a:lnTo>
                  <a:lnTo>
                    <a:pt x="0" y="5499"/>
                  </a:lnTo>
                  <a:lnTo>
                    <a:pt x="12" y="5679"/>
                  </a:lnTo>
                  <a:lnTo>
                    <a:pt x="24" y="5860"/>
                  </a:lnTo>
                  <a:lnTo>
                    <a:pt x="42" y="6055"/>
                  </a:lnTo>
                  <a:lnTo>
                    <a:pt x="788" y="6319"/>
                  </a:lnTo>
                  <a:lnTo>
                    <a:pt x="1534" y="6583"/>
                  </a:lnTo>
                  <a:lnTo>
                    <a:pt x="1670" y="6687"/>
                  </a:lnTo>
                  <a:lnTo>
                    <a:pt x="1812" y="6784"/>
                  </a:lnTo>
                  <a:lnTo>
                    <a:pt x="1966" y="6882"/>
                  </a:lnTo>
                  <a:lnTo>
                    <a:pt x="2126" y="6972"/>
                  </a:lnTo>
                  <a:lnTo>
                    <a:pt x="2292" y="7062"/>
                  </a:lnTo>
                  <a:lnTo>
                    <a:pt x="2464" y="7146"/>
                  </a:lnTo>
                  <a:lnTo>
                    <a:pt x="2641" y="7229"/>
                  </a:lnTo>
                  <a:lnTo>
                    <a:pt x="2825" y="7306"/>
                  </a:lnTo>
                  <a:lnTo>
                    <a:pt x="3014" y="7375"/>
                  </a:lnTo>
                  <a:lnTo>
                    <a:pt x="3204" y="7452"/>
                  </a:lnTo>
                  <a:lnTo>
                    <a:pt x="3595" y="7584"/>
                  </a:lnTo>
                  <a:lnTo>
                    <a:pt x="4003" y="7709"/>
                  </a:lnTo>
                  <a:lnTo>
                    <a:pt x="4412" y="7820"/>
                  </a:lnTo>
                  <a:lnTo>
                    <a:pt x="4821" y="7931"/>
                  </a:lnTo>
                  <a:lnTo>
                    <a:pt x="5235" y="8035"/>
                  </a:lnTo>
                  <a:lnTo>
                    <a:pt x="6040" y="8237"/>
                  </a:lnTo>
                  <a:lnTo>
                    <a:pt x="6425" y="8334"/>
                  </a:lnTo>
                  <a:lnTo>
                    <a:pt x="6793" y="8439"/>
                  </a:lnTo>
                  <a:lnTo>
                    <a:pt x="7148" y="8543"/>
                  </a:lnTo>
                  <a:lnTo>
                    <a:pt x="7474" y="8647"/>
                  </a:lnTo>
                  <a:lnTo>
                    <a:pt x="8776" y="9099"/>
                  </a:lnTo>
                  <a:lnTo>
                    <a:pt x="10079" y="9544"/>
                  </a:lnTo>
                  <a:lnTo>
                    <a:pt x="12685" y="10433"/>
                  </a:lnTo>
                  <a:lnTo>
                    <a:pt x="13988" y="10885"/>
                  </a:lnTo>
                  <a:lnTo>
                    <a:pt x="15290" y="11344"/>
                  </a:lnTo>
                  <a:lnTo>
                    <a:pt x="16581" y="11816"/>
                  </a:lnTo>
                  <a:lnTo>
                    <a:pt x="17227" y="12053"/>
                  </a:lnTo>
                  <a:lnTo>
                    <a:pt x="17872" y="12303"/>
                  </a:lnTo>
                  <a:lnTo>
                    <a:pt x="17949" y="12338"/>
                  </a:lnTo>
                  <a:lnTo>
                    <a:pt x="18020" y="12379"/>
                  </a:lnTo>
                  <a:lnTo>
                    <a:pt x="18085" y="12428"/>
                  </a:lnTo>
                  <a:lnTo>
                    <a:pt x="18145" y="12484"/>
                  </a:lnTo>
                  <a:lnTo>
                    <a:pt x="18198" y="12407"/>
                  </a:lnTo>
                  <a:lnTo>
                    <a:pt x="18168" y="12352"/>
                  </a:lnTo>
                  <a:lnTo>
                    <a:pt x="18145" y="12296"/>
                  </a:lnTo>
                  <a:lnTo>
                    <a:pt x="18133" y="12240"/>
                  </a:lnTo>
                  <a:lnTo>
                    <a:pt x="18121" y="12178"/>
                  </a:lnTo>
                  <a:lnTo>
                    <a:pt x="18044" y="11768"/>
                  </a:lnTo>
                  <a:lnTo>
                    <a:pt x="17961" y="11365"/>
                  </a:lnTo>
                  <a:lnTo>
                    <a:pt x="17866" y="10962"/>
                  </a:lnTo>
                  <a:lnTo>
                    <a:pt x="17772" y="10565"/>
                  </a:lnTo>
                  <a:lnTo>
                    <a:pt x="17665" y="10169"/>
                  </a:lnTo>
                  <a:lnTo>
                    <a:pt x="17547" y="9780"/>
                  </a:lnTo>
                  <a:lnTo>
                    <a:pt x="17428" y="9398"/>
                  </a:lnTo>
                  <a:lnTo>
                    <a:pt x="17298" y="9009"/>
                  </a:lnTo>
                  <a:lnTo>
                    <a:pt x="17162" y="8633"/>
                  </a:lnTo>
                  <a:lnTo>
                    <a:pt x="17020" y="8258"/>
                  </a:lnTo>
                  <a:lnTo>
                    <a:pt x="16871" y="7890"/>
                  </a:lnTo>
                  <a:lnTo>
                    <a:pt x="16712" y="7528"/>
                  </a:lnTo>
                  <a:lnTo>
                    <a:pt x="16552" y="7174"/>
                  </a:lnTo>
                  <a:lnTo>
                    <a:pt x="16380" y="6819"/>
                  </a:lnTo>
                  <a:lnTo>
                    <a:pt x="16208" y="6472"/>
                  </a:lnTo>
                  <a:lnTo>
                    <a:pt x="16025" y="6138"/>
                  </a:lnTo>
                  <a:lnTo>
                    <a:pt x="15835" y="5804"/>
                  </a:lnTo>
                  <a:lnTo>
                    <a:pt x="15640" y="5478"/>
                  </a:lnTo>
                  <a:lnTo>
                    <a:pt x="15438" y="5158"/>
                  </a:lnTo>
                  <a:lnTo>
                    <a:pt x="15231" y="4845"/>
                  </a:lnTo>
                  <a:lnTo>
                    <a:pt x="15024" y="4540"/>
                  </a:lnTo>
                  <a:lnTo>
                    <a:pt x="14805" y="4241"/>
                  </a:lnTo>
                  <a:lnTo>
                    <a:pt x="14580" y="3956"/>
                  </a:lnTo>
                  <a:lnTo>
                    <a:pt x="14355" y="3671"/>
                  </a:lnTo>
                  <a:lnTo>
                    <a:pt x="14118" y="3400"/>
                  </a:lnTo>
                  <a:lnTo>
                    <a:pt x="13881" y="3136"/>
                  </a:lnTo>
                  <a:lnTo>
                    <a:pt x="13632" y="2878"/>
                  </a:lnTo>
                  <a:lnTo>
                    <a:pt x="13384" y="2635"/>
                  </a:lnTo>
                  <a:lnTo>
                    <a:pt x="13129" y="2399"/>
                  </a:lnTo>
                  <a:lnTo>
                    <a:pt x="12874" y="2169"/>
                  </a:lnTo>
                  <a:lnTo>
                    <a:pt x="12608" y="1954"/>
                  </a:lnTo>
                  <a:lnTo>
                    <a:pt x="12341" y="1746"/>
                  </a:lnTo>
                  <a:lnTo>
                    <a:pt x="12069" y="1551"/>
                  </a:lnTo>
                  <a:lnTo>
                    <a:pt x="11791" y="1363"/>
                  </a:lnTo>
                  <a:lnTo>
                    <a:pt x="11512" y="1189"/>
                  </a:lnTo>
                  <a:lnTo>
                    <a:pt x="11228" y="1023"/>
                  </a:lnTo>
                  <a:lnTo>
                    <a:pt x="10938" y="870"/>
                  </a:lnTo>
                  <a:lnTo>
                    <a:pt x="10648" y="731"/>
                  </a:lnTo>
                  <a:lnTo>
                    <a:pt x="10352" y="599"/>
                  </a:lnTo>
                  <a:lnTo>
                    <a:pt x="10050" y="481"/>
                  </a:lnTo>
                  <a:lnTo>
                    <a:pt x="9748" y="376"/>
                  </a:lnTo>
                  <a:lnTo>
                    <a:pt x="9440" y="286"/>
                  </a:lnTo>
                  <a:lnTo>
                    <a:pt x="9132" y="203"/>
                  </a:lnTo>
                  <a:lnTo>
                    <a:pt x="8818" y="133"/>
                  </a:lnTo>
                  <a:lnTo>
                    <a:pt x="8504" y="84"/>
                  </a:lnTo>
                  <a:lnTo>
                    <a:pt x="8184" y="43"/>
                  </a:lnTo>
                  <a:lnTo>
                    <a:pt x="7864" y="15"/>
                  </a:lnTo>
                  <a:lnTo>
                    <a:pt x="7539"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4" name="Google Shape;1124;p41"/>
            <p:cNvSpPr/>
            <p:nvPr/>
          </p:nvSpPr>
          <p:spPr>
            <a:xfrm>
              <a:off x="4976575" y="-2234600"/>
              <a:ext cx="267850" cy="394625"/>
            </a:xfrm>
            <a:custGeom>
              <a:avLst/>
              <a:gdLst/>
              <a:ahLst/>
              <a:cxnLst/>
              <a:rect l="l" t="t" r="r" b="b"/>
              <a:pathLst>
                <a:path w="10714" h="15785" extrusionOk="0">
                  <a:moveTo>
                    <a:pt x="5236" y="0"/>
                  </a:moveTo>
                  <a:lnTo>
                    <a:pt x="3666" y="1786"/>
                  </a:lnTo>
                  <a:lnTo>
                    <a:pt x="2097" y="3559"/>
                  </a:lnTo>
                  <a:lnTo>
                    <a:pt x="1067" y="4754"/>
                  </a:lnTo>
                  <a:lnTo>
                    <a:pt x="806" y="5053"/>
                  </a:lnTo>
                  <a:lnTo>
                    <a:pt x="540" y="5352"/>
                  </a:lnTo>
                  <a:lnTo>
                    <a:pt x="273" y="5644"/>
                  </a:lnTo>
                  <a:lnTo>
                    <a:pt x="1" y="5929"/>
                  </a:lnTo>
                  <a:lnTo>
                    <a:pt x="321" y="6492"/>
                  </a:lnTo>
                  <a:lnTo>
                    <a:pt x="634" y="7068"/>
                  </a:lnTo>
                  <a:lnTo>
                    <a:pt x="936" y="7645"/>
                  </a:lnTo>
                  <a:lnTo>
                    <a:pt x="1227" y="8236"/>
                  </a:lnTo>
                  <a:lnTo>
                    <a:pt x="1511" y="8827"/>
                  </a:lnTo>
                  <a:lnTo>
                    <a:pt x="1783" y="9432"/>
                  </a:lnTo>
                  <a:lnTo>
                    <a:pt x="2044" y="10036"/>
                  </a:lnTo>
                  <a:lnTo>
                    <a:pt x="2293" y="10655"/>
                  </a:lnTo>
                  <a:lnTo>
                    <a:pt x="2535" y="11273"/>
                  </a:lnTo>
                  <a:lnTo>
                    <a:pt x="2772" y="11906"/>
                  </a:lnTo>
                  <a:lnTo>
                    <a:pt x="2991" y="12538"/>
                  </a:lnTo>
                  <a:lnTo>
                    <a:pt x="3210" y="13178"/>
                  </a:lnTo>
                  <a:lnTo>
                    <a:pt x="3412" y="13817"/>
                  </a:lnTo>
                  <a:lnTo>
                    <a:pt x="3607" y="14470"/>
                  </a:lnTo>
                  <a:lnTo>
                    <a:pt x="3797" y="15124"/>
                  </a:lnTo>
                  <a:lnTo>
                    <a:pt x="3974" y="15784"/>
                  </a:lnTo>
                  <a:lnTo>
                    <a:pt x="4377" y="15541"/>
                  </a:lnTo>
                  <a:lnTo>
                    <a:pt x="4780" y="15304"/>
                  </a:lnTo>
                  <a:lnTo>
                    <a:pt x="5188" y="15068"/>
                  </a:lnTo>
                  <a:lnTo>
                    <a:pt x="5603" y="14839"/>
                  </a:lnTo>
                  <a:lnTo>
                    <a:pt x="6017" y="14616"/>
                  </a:lnTo>
                  <a:lnTo>
                    <a:pt x="6432" y="14394"/>
                  </a:lnTo>
                  <a:lnTo>
                    <a:pt x="7267" y="13956"/>
                  </a:lnTo>
                  <a:lnTo>
                    <a:pt x="8108" y="13532"/>
                  </a:lnTo>
                  <a:lnTo>
                    <a:pt x="8949" y="13115"/>
                  </a:lnTo>
                  <a:lnTo>
                    <a:pt x="10619" y="12302"/>
                  </a:lnTo>
                  <a:lnTo>
                    <a:pt x="10642" y="12288"/>
                  </a:lnTo>
                  <a:lnTo>
                    <a:pt x="10666" y="12288"/>
                  </a:lnTo>
                  <a:lnTo>
                    <a:pt x="10713" y="12281"/>
                  </a:lnTo>
                  <a:lnTo>
                    <a:pt x="10459" y="11433"/>
                  </a:lnTo>
                  <a:lnTo>
                    <a:pt x="10198" y="10592"/>
                  </a:lnTo>
                  <a:lnTo>
                    <a:pt x="9926" y="9758"/>
                  </a:lnTo>
                  <a:lnTo>
                    <a:pt x="9790" y="9348"/>
                  </a:lnTo>
                  <a:lnTo>
                    <a:pt x="9641" y="8938"/>
                  </a:lnTo>
                  <a:lnTo>
                    <a:pt x="9499" y="8535"/>
                  </a:lnTo>
                  <a:lnTo>
                    <a:pt x="9345" y="8132"/>
                  </a:lnTo>
                  <a:lnTo>
                    <a:pt x="9191" y="7729"/>
                  </a:lnTo>
                  <a:lnTo>
                    <a:pt x="9037" y="7333"/>
                  </a:lnTo>
                  <a:lnTo>
                    <a:pt x="8878" y="6936"/>
                  </a:lnTo>
                  <a:lnTo>
                    <a:pt x="8718" y="6540"/>
                  </a:lnTo>
                  <a:lnTo>
                    <a:pt x="8552" y="6151"/>
                  </a:lnTo>
                  <a:lnTo>
                    <a:pt x="8380" y="5762"/>
                  </a:lnTo>
                  <a:lnTo>
                    <a:pt x="8208" y="5380"/>
                  </a:lnTo>
                  <a:lnTo>
                    <a:pt x="8037" y="4997"/>
                  </a:lnTo>
                  <a:lnTo>
                    <a:pt x="7859" y="4615"/>
                  </a:lnTo>
                  <a:lnTo>
                    <a:pt x="7675" y="4247"/>
                  </a:lnTo>
                  <a:lnTo>
                    <a:pt x="7492" y="3871"/>
                  </a:lnTo>
                  <a:lnTo>
                    <a:pt x="7302" y="3503"/>
                  </a:lnTo>
                  <a:lnTo>
                    <a:pt x="7113" y="3135"/>
                  </a:lnTo>
                  <a:lnTo>
                    <a:pt x="6917" y="2773"/>
                  </a:lnTo>
                  <a:lnTo>
                    <a:pt x="6716" y="2419"/>
                  </a:lnTo>
                  <a:lnTo>
                    <a:pt x="6515" y="2057"/>
                  </a:lnTo>
                  <a:lnTo>
                    <a:pt x="6313" y="1710"/>
                  </a:lnTo>
                  <a:lnTo>
                    <a:pt x="6100" y="1355"/>
                  </a:lnTo>
                  <a:lnTo>
                    <a:pt x="5893" y="1015"/>
                  </a:lnTo>
                  <a:lnTo>
                    <a:pt x="5674" y="674"/>
                  </a:lnTo>
                  <a:lnTo>
                    <a:pt x="5455" y="334"/>
                  </a:lnTo>
                  <a:lnTo>
                    <a:pt x="5236"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5" name="Google Shape;1125;p41"/>
            <p:cNvSpPr/>
            <p:nvPr/>
          </p:nvSpPr>
          <p:spPr>
            <a:xfrm>
              <a:off x="5107000" y="-895650"/>
              <a:ext cx="184350" cy="273525"/>
            </a:xfrm>
            <a:custGeom>
              <a:avLst/>
              <a:gdLst/>
              <a:ahLst/>
              <a:cxnLst/>
              <a:rect l="l" t="t" r="r" b="b"/>
              <a:pathLst>
                <a:path w="7374" h="10941" extrusionOk="0">
                  <a:moveTo>
                    <a:pt x="1446" y="1"/>
                  </a:moveTo>
                  <a:lnTo>
                    <a:pt x="1393" y="612"/>
                  </a:lnTo>
                  <a:lnTo>
                    <a:pt x="1333" y="1217"/>
                  </a:lnTo>
                  <a:lnTo>
                    <a:pt x="1268" y="1822"/>
                  </a:lnTo>
                  <a:lnTo>
                    <a:pt x="1203" y="2426"/>
                  </a:lnTo>
                  <a:lnTo>
                    <a:pt x="1132" y="3024"/>
                  </a:lnTo>
                  <a:lnTo>
                    <a:pt x="1055" y="3629"/>
                  </a:lnTo>
                  <a:lnTo>
                    <a:pt x="972" y="4219"/>
                  </a:lnTo>
                  <a:lnTo>
                    <a:pt x="889" y="4810"/>
                  </a:lnTo>
                  <a:lnTo>
                    <a:pt x="794" y="5401"/>
                  </a:lnTo>
                  <a:lnTo>
                    <a:pt x="700" y="5992"/>
                  </a:lnTo>
                  <a:lnTo>
                    <a:pt x="599" y="6576"/>
                  </a:lnTo>
                  <a:lnTo>
                    <a:pt x="486" y="7152"/>
                  </a:lnTo>
                  <a:lnTo>
                    <a:pt x="374" y="7736"/>
                  </a:lnTo>
                  <a:lnTo>
                    <a:pt x="256" y="8306"/>
                  </a:lnTo>
                  <a:lnTo>
                    <a:pt x="131" y="8876"/>
                  </a:lnTo>
                  <a:lnTo>
                    <a:pt x="1" y="9446"/>
                  </a:lnTo>
                  <a:lnTo>
                    <a:pt x="380" y="9446"/>
                  </a:lnTo>
                  <a:lnTo>
                    <a:pt x="753" y="9460"/>
                  </a:lnTo>
                  <a:lnTo>
                    <a:pt x="1126" y="9488"/>
                  </a:lnTo>
                  <a:lnTo>
                    <a:pt x="1499" y="9529"/>
                  </a:lnTo>
                  <a:lnTo>
                    <a:pt x="1872" y="9585"/>
                  </a:lnTo>
                  <a:lnTo>
                    <a:pt x="2239" y="9648"/>
                  </a:lnTo>
                  <a:lnTo>
                    <a:pt x="2606" y="9724"/>
                  </a:lnTo>
                  <a:lnTo>
                    <a:pt x="2968" y="9814"/>
                  </a:lnTo>
                  <a:lnTo>
                    <a:pt x="3329" y="9919"/>
                  </a:lnTo>
                  <a:lnTo>
                    <a:pt x="3690" y="10030"/>
                  </a:lnTo>
                  <a:lnTo>
                    <a:pt x="4045" y="10155"/>
                  </a:lnTo>
                  <a:lnTo>
                    <a:pt x="4395" y="10287"/>
                  </a:lnTo>
                  <a:lnTo>
                    <a:pt x="4744" y="10433"/>
                  </a:lnTo>
                  <a:lnTo>
                    <a:pt x="5088" y="10593"/>
                  </a:lnTo>
                  <a:lnTo>
                    <a:pt x="5431" y="10760"/>
                  </a:lnTo>
                  <a:lnTo>
                    <a:pt x="5763" y="10940"/>
                  </a:lnTo>
                  <a:lnTo>
                    <a:pt x="5988" y="9752"/>
                  </a:lnTo>
                  <a:lnTo>
                    <a:pt x="6207" y="8529"/>
                  </a:lnTo>
                  <a:lnTo>
                    <a:pt x="6420" y="7278"/>
                  </a:lnTo>
                  <a:lnTo>
                    <a:pt x="6627" y="5992"/>
                  </a:lnTo>
                  <a:lnTo>
                    <a:pt x="6823" y="4685"/>
                  </a:lnTo>
                  <a:lnTo>
                    <a:pt x="7012" y="3351"/>
                  </a:lnTo>
                  <a:lnTo>
                    <a:pt x="7196" y="1995"/>
                  </a:lnTo>
                  <a:lnTo>
                    <a:pt x="7374" y="619"/>
                  </a:lnTo>
                  <a:lnTo>
                    <a:pt x="5887" y="494"/>
                  </a:lnTo>
                  <a:lnTo>
                    <a:pt x="5141" y="432"/>
                  </a:lnTo>
                  <a:lnTo>
                    <a:pt x="4395" y="369"/>
                  </a:lnTo>
                  <a:lnTo>
                    <a:pt x="3655" y="293"/>
                  </a:lnTo>
                  <a:lnTo>
                    <a:pt x="2914" y="209"/>
                  </a:lnTo>
                  <a:lnTo>
                    <a:pt x="2180" y="112"/>
                  </a:lnTo>
                  <a:lnTo>
                    <a:pt x="1446"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6" name="Google Shape;1126;p41"/>
            <p:cNvSpPr/>
            <p:nvPr/>
          </p:nvSpPr>
          <p:spPr>
            <a:xfrm>
              <a:off x="5085250" y="-1900300"/>
              <a:ext cx="226675" cy="419825"/>
            </a:xfrm>
            <a:custGeom>
              <a:avLst/>
              <a:gdLst/>
              <a:ahLst/>
              <a:cxnLst/>
              <a:rect l="l" t="t" r="r" b="b"/>
              <a:pathLst>
                <a:path w="9067" h="16793" extrusionOk="0">
                  <a:moveTo>
                    <a:pt x="6674" y="0"/>
                  </a:moveTo>
                  <a:lnTo>
                    <a:pt x="6662" y="14"/>
                  </a:lnTo>
                  <a:lnTo>
                    <a:pt x="5028" y="1029"/>
                  </a:lnTo>
                  <a:lnTo>
                    <a:pt x="4199" y="1543"/>
                  </a:lnTo>
                  <a:lnTo>
                    <a:pt x="3370" y="2044"/>
                  </a:lnTo>
                  <a:lnTo>
                    <a:pt x="2529" y="2544"/>
                  </a:lnTo>
                  <a:lnTo>
                    <a:pt x="2114" y="2787"/>
                  </a:lnTo>
                  <a:lnTo>
                    <a:pt x="1688" y="3024"/>
                  </a:lnTo>
                  <a:lnTo>
                    <a:pt x="1268" y="3253"/>
                  </a:lnTo>
                  <a:lnTo>
                    <a:pt x="847" y="3482"/>
                  </a:lnTo>
                  <a:lnTo>
                    <a:pt x="421" y="3705"/>
                  </a:lnTo>
                  <a:lnTo>
                    <a:pt x="0" y="3920"/>
                  </a:lnTo>
                  <a:lnTo>
                    <a:pt x="119" y="4442"/>
                  </a:lnTo>
                  <a:lnTo>
                    <a:pt x="231" y="4970"/>
                  </a:lnTo>
                  <a:lnTo>
                    <a:pt x="338" y="5491"/>
                  </a:lnTo>
                  <a:lnTo>
                    <a:pt x="445" y="6019"/>
                  </a:lnTo>
                  <a:lnTo>
                    <a:pt x="545" y="6547"/>
                  </a:lnTo>
                  <a:lnTo>
                    <a:pt x="646" y="7083"/>
                  </a:lnTo>
                  <a:lnTo>
                    <a:pt x="735" y="7611"/>
                  </a:lnTo>
                  <a:lnTo>
                    <a:pt x="824" y="8146"/>
                  </a:lnTo>
                  <a:lnTo>
                    <a:pt x="912" y="8674"/>
                  </a:lnTo>
                  <a:lnTo>
                    <a:pt x="989" y="9209"/>
                  </a:lnTo>
                  <a:lnTo>
                    <a:pt x="1066" y="9745"/>
                  </a:lnTo>
                  <a:lnTo>
                    <a:pt x="1143" y="10287"/>
                  </a:lnTo>
                  <a:lnTo>
                    <a:pt x="1214" y="10822"/>
                  </a:lnTo>
                  <a:lnTo>
                    <a:pt x="1279" y="11357"/>
                  </a:lnTo>
                  <a:lnTo>
                    <a:pt x="1398" y="12434"/>
                  </a:lnTo>
                  <a:lnTo>
                    <a:pt x="1516" y="13505"/>
                  </a:lnTo>
                  <a:lnTo>
                    <a:pt x="1623" y="14589"/>
                  </a:lnTo>
                  <a:lnTo>
                    <a:pt x="1724" y="15687"/>
                  </a:lnTo>
                  <a:lnTo>
                    <a:pt x="1824" y="16792"/>
                  </a:lnTo>
                  <a:lnTo>
                    <a:pt x="2263" y="16653"/>
                  </a:lnTo>
                  <a:lnTo>
                    <a:pt x="2707" y="16528"/>
                  </a:lnTo>
                  <a:lnTo>
                    <a:pt x="3151" y="16403"/>
                  </a:lnTo>
                  <a:lnTo>
                    <a:pt x="3595" y="16292"/>
                  </a:lnTo>
                  <a:lnTo>
                    <a:pt x="4045" y="16180"/>
                  </a:lnTo>
                  <a:lnTo>
                    <a:pt x="4495" y="16083"/>
                  </a:lnTo>
                  <a:lnTo>
                    <a:pt x="4951" y="15986"/>
                  </a:lnTo>
                  <a:lnTo>
                    <a:pt x="5407" y="15896"/>
                  </a:lnTo>
                  <a:lnTo>
                    <a:pt x="6319" y="15729"/>
                  </a:lnTo>
                  <a:lnTo>
                    <a:pt x="7237" y="15569"/>
                  </a:lnTo>
                  <a:lnTo>
                    <a:pt x="9067" y="15270"/>
                  </a:lnTo>
                  <a:lnTo>
                    <a:pt x="8990" y="14283"/>
                  </a:lnTo>
                  <a:lnTo>
                    <a:pt x="8913" y="13296"/>
                  </a:lnTo>
                  <a:lnTo>
                    <a:pt x="8818" y="12309"/>
                  </a:lnTo>
                  <a:lnTo>
                    <a:pt x="8717" y="11329"/>
                  </a:lnTo>
                  <a:lnTo>
                    <a:pt x="8605" y="10356"/>
                  </a:lnTo>
                  <a:lnTo>
                    <a:pt x="8486" y="9383"/>
                  </a:lnTo>
                  <a:lnTo>
                    <a:pt x="8350" y="8417"/>
                  </a:lnTo>
                  <a:lnTo>
                    <a:pt x="8208" y="7451"/>
                  </a:lnTo>
                  <a:lnTo>
                    <a:pt x="8060" y="6499"/>
                  </a:lnTo>
                  <a:lnTo>
                    <a:pt x="7894" y="5547"/>
                  </a:lnTo>
                  <a:lnTo>
                    <a:pt x="7716" y="4601"/>
                  </a:lnTo>
                  <a:lnTo>
                    <a:pt x="7533" y="3663"/>
                  </a:lnTo>
                  <a:lnTo>
                    <a:pt x="7337" y="2739"/>
                  </a:lnTo>
                  <a:lnTo>
                    <a:pt x="7124" y="1814"/>
                  </a:lnTo>
                  <a:lnTo>
                    <a:pt x="6905" y="904"/>
                  </a:lnTo>
                  <a:lnTo>
                    <a:pt x="667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7" name="Google Shape;1127;p41"/>
            <p:cNvSpPr/>
            <p:nvPr/>
          </p:nvSpPr>
          <p:spPr>
            <a:xfrm>
              <a:off x="5134400" y="-1487625"/>
              <a:ext cx="184200" cy="295050"/>
            </a:xfrm>
            <a:custGeom>
              <a:avLst/>
              <a:gdLst/>
              <a:ahLst/>
              <a:cxnLst/>
              <a:rect l="l" t="t" r="r" b="b"/>
              <a:pathLst>
                <a:path w="7368" h="11802" extrusionOk="0">
                  <a:moveTo>
                    <a:pt x="7178" y="0"/>
                  </a:moveTo>
                  <a:lnTo>
                    <a:pt x="6283" y="264"/>
                  </a:lnTo>
                  <a:lnTo>
                    <a:pt x="5395" y="521"/>
                  </a:lnTo>
                  <a:lnTo>
                    <a:pt x="4495" y="779"/>
                  </a:lnTo>
                  <a:lnTo>
                    <a:pt x="3595" y="1015"/>
                  </a:lnTo>
                  <a:lnTo>
                    <a:pt x="3145" y="1126"/>
                  </a:lnTo>
                  <a:lnTo>
                    <a:pt x="2695" y="1237"/>
                  </a:lnTo>
                  <a:lnTo>
                    <a:pt x="2245" y="1342"/>
                  </a:lnTo>
                  <a:lnTo>
                    <a:pt x="1795" y="1439"/>
                  </a:lnTo>
                  <a:lnTo>
                    <a:pt x="1351" y="1522"/>
                  </a:lnTo>
                  <a:lnTo>
                    <a:pt x="901" y="1606"/>
                  </a:lnTo>
                  <a:lnTo>
                    <a:pt x="450" y="1675"/>
                  </a:lnTo>
                  <a:lnTo>
                    <a:pt x="0" y="1738"/>
                  </a:lnTo>
                  <a:lnTo>
                    <a:pt x="101" y="2954"/>
                  </a:lnTo>
                  <a:lnTo>
                    <a:pt x="190" y="4177"/>
                  </a:lnTo>
                  <a:lnTo>
                    <a:pt x="279" y="5407"/>
                  </a:lnTo>
                  <a:lnTo>
                    <a:pt x="362" y="6645"/>
                  </a:lnTo>
                  <a:lnTo>
                    <a:pt x="433" y="7889"/>
                  </a:lnTo>
                  <a:lnTo>
                    <a:pt x="492" y="9140"/>
                  </a:lnTo>
                  <a:lnTo>
                    <a:pt x="545" y="10384"/>
                  </a:lnTo>
                  <a:lnTo>
                    <a:pt x="593" y="11635"/>
                  </a:lnTo>
                  <a:lnTo>
                    <a:pt x="906" y="11586"/>
                  </a:lnTo>
                  <a:lnTo>
                    <a:pt x="1214" y="11531"/>
                  </a:lnTo>
                  <a:lnTo>
                    <a:pt x="1836" y="11419"/>
                  </a:lnTo>
                  <a:lnTo>
                    <a:pt x="2458" y="11301"/>
                  </a:lnTo>
                  <a:lnTo>
                    <a:pt x="2766" y="11246"/>
                  </a:lnTo>
                  <a:lnTo>
                    <a:pt x="3074" y="11197"/>
                  </a:lnTo>
                  <a:lnTo>
                    <a:pt x="3133" y="11190"/>
                  </a:lnTo>
                  <a:lnTo>
                    <a:pt x="3192" y="11197"/>
                  </a:lnTo>
                  <a:lnTo>
                    <a:pt x="3246" y="11204"/>
                  </a:lnTo>
                  <a:lnTo>
                    <a:pt x="3293" y="11225"/>
                  </a:lnTo>
                  <a:lnTo>
                    <a:pt x="3340" y="11253"/>
                  </a:lnTo>
                  <a:lnTo>
                    <a:pt x="3382" y="11287"/>
                  </a:lnTo>
                  <a:lnTo>
                    <a:pt x="3417" y="11329"/>
                  </a:lnTo>
                  <a:lnTo>
                    <a:pt x="3453" y="11371"/>
                  </a:lnTo>
                  <a:lnTo>
                    <a:pt x="3477" y="11419"/>
                  </a:lnTo>
                  <a:lnTo>
                    <a:pt x="3500" y="11468"/>
                  </a:lnTo>
                  <a:lnTo>
                    <a:pt x="3518" y="11524"/>
                  </a:lnTo>
                  <a:lnTo>
                    <a:pt x="3530" y="11579"/>
                  </a:lnTo>
                  <a:lnTo>
                    <a:pt x="3530" y="11635"/>
                  </a:lnTo>
                  <a:lnTo>
                    <a:pt x="3530" y="11690"/>
                  </a:lnTo>
                  <a:lnTo>
                    <a:pt x="3524" y="11746"/>
                  </a:lnTo>
                  <a:lnTo>
                    <a:pt x="3512" y="11802"/>
                  </a:lnTo>
                  <a:lnTo>
                    <a:pt x="4454" y="11711"/>
                  </a:lnTo>
                  <a:lnTo>
                    <a:pt x="5401" y="11628"/>
                  </a:lnTo>
                  <a:lnTo>
                    <a:pt x="7278" y="11468"/>
                  </a:lnTo>
                  <a:lnTo>
                    <a:pt x="7302" y="10759"/>
                  </a:lnTo>
                  <a:lnTo>
                    <a:pt x="7326" y="10043"/>
                  </a:lnTo>
                  <a:lnTo>
                    <a:pt x="7338" y="9334"/>
                  </a:lnTo>
                  <a:lnTo>
                    <a:pt x="7349" y="8618"/>
                  </a:lnTo>
                  <a:lnTo>
                    <a:pt x="7361" y="7903"/>
                  </a:lnTo>
                  <a:lnTo>
                    <a:pt x="7367" y="7187"/>
                  </a:lnTo>
                  <a:lnTo>
                    <a:pt x="7367" y="6464"/>
                  </a:lnTo>
                  <a:lnTo>
                    <a:pt x="7361" y="5748"/>
                  </a:lnTo>
                  <a:lnTo>
                    <a:pt x="7355" y="5025"/>
                  </a:lnTo>
                  <a:lnTo>
                    <a:pt x="7343" y="4309"/>
                  </a:lnTo>
                  <a:lnTo>
                    <a:pt x="7326" y="3586"/>
                  </a:lnTo>
                  <a:lnTo>
                    <a:pt x="7302" y="2871"/>
                  </a:lnTo>
                  <a:lnTo>
                    <a:pt x="7278" y="2155"/>
                  </a:lnTo>
                  <a:lnTo>
                    <a:pt x="7249" y="1432"/>
                  </a:lnTo>
                  <a:lnTo>
                    <a:pt x="7213" y="716"/>
                  </a:lnTo>
                  <a:lnTo>
                    <a:pt x="717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28" name="Google Shape;1128;p41"/>
            <p:cNvSpPr/>
            <p:nvPr/>
          </p:nvSpPr>
          <p:spPr>
            <a:xfrm>
              <a:off x="5145650" y="-1171400"/>
              <a:ext cx="169675" cy="265525"/>
            </a:xfrm>
            <a:custGeom>
              <a:avLst/>
              <a:gdLst/>
              <a:ahLst/>
              <a:cxnLst/>
              <a:rect l="l" t="t" r="r" b="b"/>
              <a:pathLst>
                <a:path w="6787" h="10621" extrusionOk="0">
                  <a:moveTo>
                    <a:pt x="889" y="1"/>
                  </a:moveTo>
                  <a:lnTo>
                    <a:pt x="528" y="112"/>
                  </a:lnTo>
                  <a:lnTo>
                    <a:pt x="356" y="174"/>
                  </a:lnTo>
                  <a:lnTo>
                    <a:pt x="178" y="237"/>
                  </a:lnTo>
                  <a:lnTo>
                    <a:pt x="202" y="1432"/>
                  </a:lnTo>
                  <a:lnTo>
                    <a:pt x="208" y="2628"/>
                  </a:lnTo>
                  <a:lnTo>
                    <a:pt x="208" y="3816"/>
                  </a:lnTo>
                  <a:lnTo>
                    <a:pt x="190" y="5012"/>
                  </a:lnTo>
                  <a:lnTo>
                    <a:pt x="166" y="6200"/>
                  </a:lnTo>
                  <a:lnTo>
                    <a:pt x="125" y="7382"/>
                  </a:lnTo>
                  <a:lnTo>
                    <a:pt x="101" y="7979"/>
                  </a:lnTo>
                  <a:lnTo>
                    <a:pt x="72" y="8570"/>
                  </a:lnTo>
                  <a:lnTo>
                    <a:pt x="36" y="9161"/>
                  </a:lnTo>
                  <a:lnTo>
                    <a:pt x="0" y="9745"/>
                  </a:lnTo>
                  <a:lnTo>
                    <a:pt x="374" y="9780"/>
                  </a:lnTo>
                  <a:lnTo>
                    <a:pt x="741" y="9821"/>
                  </a:lnTo>
                  <a:lnTo>
                    <a:pt x="1487" y="9905"/>
                  </a:lnTo>
                  <a:lnTo>
                    <a:pt x="2233" y="10009"/>
                  </a:lnTo>
                  <a:lnTo>
                    <a:pt x="2979" y="10120"/>
                  </a:lnTo>
                  <a:lnTo>
                    <a:pt x="3719" y="10245"/>
                  </a:lnTo>
                  <a:lnTo>
                    <a:pt x="4466" y="10370"/>
                  </a:lnTo>
                  <a:lnTo>
                    <a:pt x="5952" y="10621"/>
                  </a:lnTo>
                  <a:lnTo>
                    <a:pt x="6094" y="9349"/>
                  </a:lnTo>
                  <a:lnTo>
                    <a:pt x="6224" y="8056"/>
                  </a:lnTo>
                  <a:lnTo>
                    <a:pt x="6343" y="6749"/>
                  </a:lnTo>
                  <a:lnTo>
                    <a:pt x="6455" y="5429"/>
                  </a:lnTo>
                  <a:lnTo>
                    <a:pt x="6556" y="4094"/>
                  </a:lnTo>
                  <a:lnTo>
                    <a:pt x="6645" y="2753"/>
                  </a:lnTo>
                  <a:lnTo>
                    <a:pt x="6722" y="1405"/>
                  </a:lnTo>
                  <a:lnTo>
                    <a:pt x="6787" y="42"/>
                  </a:lnTo>
                  <a:lnTo>
                    <a:pt x="5460" y="230"/>
                  </a:lnTo>
                  <a:lnTo>
                    <a:pt x="4128" y="404"/>
                  </a:lnTo>
                  <a:lnTo>
                    <a:pt x="2796" y="577"/>
                  </a:lnTo>
                  <a:lnTo>
                    <a:pt x="1469" y="751"/>
                  </a:lnTo>
                  <a:lnTo>
                    <a:pt x="1392" y="758"/>
                  </a:lnTo>
                  <a:lnTo>
                    <a:pt x="1321" y="751"/>
                  </a:lnTo>
                  <a:lnTo>
                    <a:pt x="1256" y="730"/>
                  </a:lnTo>
                  <a:lnTo>
                    <a:pt x="1197" y="710"/>
                  </a:lnTo>
                  <a:lnTo>
                    <a:pt x="1143" y="675"/>
                  </a:lnTo>
                  <a:lnTo>
                    <a:pt x="1096" y="640"/>
                  </a:lnTo>
                  <a:lnTo>
                    <a:pt x="1055" y="591"/>
                  </a:lnTo>
                  <a:lnTo>
                    <a:pt x="1013" y="543"/>
                  </a:lnTo>
                  <a:lnTo>
                    <a:pt x="978" y="480"/>
                  </a:lnTo>
                  <a:lnTo>
                    <a:pt x="948" y="425"/>
                  </a:lnTo>
                  <a:lnTo>
                    <a:pt x="930" y="355"/>
                  </a:lnTo>
                  <a:lnTo>
                    <a:pt x="907" y="286"/>
                  </a:lnTo>
                  <a:lnTo>
                    <a:pt x="895" y="216"/>
                  </a:lnTo>
                  <a:lnTo>
                    <a:pt x="889" y="147"/>
                  </a:lnTo>
                  <a:lnTo>
                    <a:pt x="883" y="70"/>
                  </a:lnTo>
                  <a:lnTo>
                    <a:pt x="88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4" name="TextBox 93">
            <a:extLst>
              <a:ext uri="{FF2B5EF4-FFF2-40B4-BE49-F238E27FC236}">
                <a16:creationId xmlns:a16="http://schemas.microsoft.com/office/drawing/2014/main" id="{BD8C6A64-E305-4617-9026-0AE6977CCE4C}"/>
              </a:ext>
            </a:extLst>
          </p:cNvPr>
          <p:cNvSpPr txBox="1"/>
          <p:nvPr/>
        </p:nvSpPr>
        <p:spPr>
          <a:xfrm>
            <a:off x="3429089" y="605946"/>
            <a:ext cx="1619519" cy="1446550"/>
          </a:xfrm>
          <a:prstGeom prst="rect">
            <a:avLst/>
          </a:prstGeom>
          <a:noFill/>
        </p:spPr>
        <p:txBody>
          <a:bodyPr wrap="square">
            <a:spAutoFit/>
          </a:bodyPr>
          <a:lstStyle/>
          <a:p>
            <a:pPr marL="0" lvl="0" indent="0" algn="ctr" rtl="0">
              <a:spcBef>
                <a:spcPts val="0"/>
              </a:spcBef>
              <a:spcAft>
                <a:spcPts val="0"/>
              </a:spcAft>
              <a:buNone/>
            </a:pPr>
            <a:r>
              <a:rPr lang="en-GB" sz="8800" dirty="0">
                <a:solidFill>
                  <a:schemeClr val="bg1"/>
                </a:solidFill>
                <a:latin typeface="Do Hyeon" panose="020B0604020202020204" charset="-127"/>
                <a:ea typeface="Do Hyeon" panose="020B0604020202020204" charset="-127"/>
              </a:rPr>
              <a:t>II.</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1611" y="1178443"/>
            <a:ext cx="6420777" cy="3205715"/>
          </a:xfrm>
        </p:spPr>
        <p:txBody>
          <a:bodyPr/>
          <a:lstStyle/>
          <a:p>
            <a:pPr lvl="0" algn="l">
              <a:spcBef>
                <a:spcPts val="1600"/>
              </a:spcBef>
              <a:spcAft>
                <a:spcPts val="1600"/>
              </a:spcAft>
            </a:pPr>
            <a:r>
              <a:rPr lang="en-US" sz="2000" b="1" dirty="0">
                <a:solidFill>
                  <a:schemeClr val="tx1"/>
                </a:solidFill>
              </a:rPr>
              <a:t>	 Why to Use Motor Driver IC </a:t>
            </a:r>
            <a:r>
              <a:rPr lang="en-US" sz="2000" b="1" dirty="0">
                <a:solidFill>
                  <a:schemeClr val="tx1"/>
                </a:solidFill>
                <a:latin typeface="Calibri" panose="020F0502020204030204" pitchFamily="34" charset="0"/>
                <a:cs typeface="Calibri" panose="020F0502020204030204" pitchFamily="34" charset="0"/>
              </a:rPr>
              <a:t>?</a:t>
            </a:r>
            <a:br>
              <a:rPr lang="en-US" sz="2000" b="1" dirty="0">
                <a:solidFill>
                  <a:schemeClr val="tx1"/>
                </a:solidFill>
              </a:rPr>
            </a:br>
            <a:r>
              <a:rPr lang="en-US" sz="1600" b="1" dirty="0">
                <a:solidFill>
                  <a:schemeClr val="tx1"/>
                </a:solidFill>
              </a:rPr>
              <a:t>?</a:t>
            </a:r>
            <a:br>
              <a:rPr lang="en-US" sz="1600" b="1" dirty="0">
                <a:solidFill>
                  <a:schemeClr val="tx1"/>
                </a:solidFill>
              </a:rPr>
            </a:br>
            <a:r>
              <a:rPr lang="en-US" sz="1550" dirty="0">
                <a:solidFill>
                  <a:schemeClr val="tx1"/>
                </a:solidFill>
              </a:rPr>
              <a:t>Before getting answer of above question Let’s have a brief idea of </a:t>
            </a:r>
            <a:r>
              <a:rPr lang="en-US" sz="1550" dirty="0">
                <a:solidFill>
                  <a:schemeClr val="bg1"/>
                </a:solidFill>
              </a:rPr>
              <a:t>working of motor</a:t>
            </a:r>
            <a:r>
              <a:rPr lang="en-US" sz="1550" dirty="0">
                <a:solidFill>
                  <a:schemeClr val="tx1"/>
                </a:solidFill>
              </a:rPr>
              <a:t>. We need our robot to move in different direction. This can be done by </a:t>
            </a:r>
            <a:r>
              <a:rPr lang="en-US" sz="1550" dirty="0">
                <a:solidFill>
                  <a:schemeClr val="bg1"/>
                </a:solidFill>
              </a:rPr>
              <a:t>changing</a:t>
            </a:r>
            <a:r>
              <a:rPr lang="en-US" sz="1550" dirty="0">
                <a:solidFill>
                  <a:schemeClr val="tx1"/>
                </a:solidFill>
              </a:rPr>
              <a:t> the </a:t>
            </a:r>
            <a:r>
              <a:rPr lang="en-US" sz="1550" dirty="0">
                <a:solidFill>
                  <a:schemeClr val="bg1"/>
                </a:solidFill>
              </a:rPr>
              <a:t>polarity</a:t>
            </a:r>
            <a:r>
              <a:rPr lang="en-US" sz="1550" dirty="0">
                <a:solidFill>
                  <a:schemeClr val="tx1"/>
                </a:solidFill>
              </a:rPr>
              <a:t> of right and left </a:t>
            </a:r>
            <a:r>
              <a:rPr lang="en-US" sz="1550" dirty="0">
                <a:solidFill>
                  <a:schemeClr val="bg1"/>
                </a:solidFill>
              </a:rPr>
              <a:t>motor</a:t>
            </a:r>
            <a:r>
              <a:rPr lang="en-US" sz="1550" dirty="0">
                <a:solidFill>
                  <a:schemeClr val="tx1"/>
                </a:solidFill>
              </a:rPr>
              <a:t>.</a:t>
            </a:r>
            <a:br>
              <a:rPr lang="en-US" sz="1600" dirty="0">
                <a:solidFill>
                  <a:schemeClr val="tx1"/>
                </a:solidFill>
              </a:rPr>
            </a:br>
            <a:r>
              <a:rPr lang="en-US" sz="1550" dirty="0">
                <a:solidFill>
                  <a:schemeClr val="tx1"/>
                </a:solidFill>
              </a:rPr>
              <a:t>Thing to note here is motor move in </a:t>
            </a:r>
            <a:r>
              <a:rPr lang="en-US" sz="1550" dirty="0">
                <a:solidFill>
                  <a:schemeClr val="bg1"/>
                </a:solidFill>
              </a:rPr>
              <a:t>anticlockwise</a:t>
            </a:r>
            <a:r>
              <a:rPr lang="en-US" sz="1550" dirty="0">
                <a:solidFill>
                  <a:schemeClr val="tx1"/>
                </a:solidFill>
              </a:rPr>
              <a:t> direction when </a:t>
            </a:r>
            <a:r>
              <a:rPr lang="en-US" sz="1550" dirty="0">
                <a:solidFill>
                  <a:schemeClr val="bg1"/>
                </a:solidFill>
              </a:rPr>
              <a:t>positive</a:t>
            </a:r>
            <a:r>
              <a:rPr lang="en-US" sz="1550" dirty="0">
                <a:solidFill>
                  <a:schemeClr val="tx1"/>
                </a:solidFill>
              </a:rPr>
              <a:t> terminal is at </a:t>
            </a:r>
            <a:r>
              <a:rPr lang="en-US" sz="1550" dirty="0">
                <a:solidFill>
                  <a:schemeClr val="bg1"/>
                </a:solidFill>
              </a:rPr>
              <a:t>high</a:t>
            </a:r>
            <a:r>
              <a:rPr lang="en-US" sz="1550" dirty="0">
                <a:solidFill>
                  <a:schemeClr val="tx1"/>
                </a:solidFill>
              </a:rPr>
              <a:t> phase and </a:t>
            </a:r>
            <a:r>
              <a:rPr lang="en-US" sz="1550" dirty="0">
                <a:solidFill>
                  <a:schemeClr val="bg1"/>
                </a:solidFill>
              </a:rPr>
              <a:t>negative</a:t>
            </a:r>
            <a:r>
              <a:rPr lang="en-US" sz="1550" dirty="0">
                <a:solidFill>
                  <a:schemeClr val="tx1"/>
                </a:solidFill>
              </a:rPr>
              <a:t> is at </a:t>
            </a:r>
            <a:r>
              <a:rPr lang="en-US" sz="1550" dirty="0">
                <a:solidFill>
                  <a:schemeClr val="bg1"/>
                </a:solidFill>
              </a:rPr>
              <a:t>low</a:t>
            </a:r>
            <a:r>
              <a:rPr lang="en-US" sz="1550" dirty="0">
                <a:solidFill>
                  <a:schemeClr val="tx1"/>
                </a:solidFill>
              </a:rPr>
              <a:t> phase. Similarly motor move in clockwise direction when polarity are reverse. To </a:t>
            </a:r>
            <a:r>
              <a:rPr lang="en-US" sz="1550" dirty="0">
                <a:solidFill>
                  <a:schemeClr val="bg1"/>
                </a:solidFill>
              </a:rPr>
              <a:t>change</a:t>
            </a:r>
            <a:r>
              <a:rPr lang="en-US" sz="1550" dirty="0">
                <a:solidFill>
                  <a:schemeClr val="tx1"/>
                </a:solidFill>
              </a:rPr>
              <a:t> the </a:t>
            </a:r>
            <a:r>
              <a:rPr lang="en-US" sz="1550" dirty="0">
                <a:solidFill>
                  <a:schemeClr val="bg1"/>
                </a:solidFill>
              </a:rPr>
              <a:t>polarity</a:t>
            </a:r>
            <a:r>
              <a:rPr lang="en-US" sz="1550" dirty="0">
                <a:solidFill>
                  <a:schemeClr val="tx1"/>
                </a:solidFill>
              </a:rPr>
              <a:t> of the motor we are using a </a:t>
            </a:r>
            <a:r>
              <a:rPr lang="en-US" sz="1550" dirty="0">
                <a:solidFill>
                  <a:schemeClr val="bg1"/>
                </a:solidFill>
              </a:rPr>
              <a:t>automatic system</a:t>
            </a:r>
            <a:r>
              <a:rPr lang="en-US" sz="1550" dirty="0">
                <a:solidFill>
                  <a:schemeClr val="tx1"/>
                </a:solidFill>
              </a:rPr>
              <a:t>. To achieve this purpose we using a Arduino. </a:t>
            </a:r>
            <a:br>
              <a:rPr lang="en-US" sz="1600" b="1" dirty="0">
                <a:solidFill>
                  <a:schemeClr val="tx1"/>
                </a:solidFill>
              </a:rPr>
            </a:br>
            <a:br>
              <a:rPr lang="en-US" sz="1600" b="1" dirty="0">
                <a:solidFill>
                  <a:schemeClr val="tx1"/>
                </a:solidFill>
              </a:rPr>
            </a:br>
            <a:r>
              <a:rPr lang="en-US" sz="1600" dirty="0">
                <a:solidFill>
                  <a:srgbClr val="FF0000"/>
                </a:solidFill>
              </a:rPr>
              <a:t>But wait we have a problem, we can’t use Arduino directly to control motors.</a:t>
            </a:r>
            <a:br>
              <a:rPr lang="en-US" sz="1600" b="1" u="sng" dirty="0">
                <a:solidFill>
                  <a:schemeClr val="tx1"/>
                </a:solidFill>
                <a:highlight>
                  <a:srgbClr val="C0C0C0"/>
                </a:highlight>
              </a:rPr>
            </a:br>
            <a:endParaRPr lang="en-US" sz="1600" dirty="0">
              <a:solidFill>
                <a:schemeClr val="tx1"/>
              </a:solidFill>
            </a:endParaRPr>
          </a:p>
        </p:txBody>
      </p:sp>
      <p:sp>
        <p:nvSpPr>
          <p:cNvPr id="3" name="Subtitle 2"/>
          <p:cNvSpPr>
            <a:spLocks noGrp="1"/>
          </p:cNvSpPr>
          <p:nvPr>
            <p:ph type="subTitle" idx="1"/>
          </p:nvPr>
        </p:nvSpPr>
        <p:spPr>
          <a:xfrm>
            <a:off x="1450975" y="181626"/>
            <a:ext cx="6661394" cy="793922"/>
          </a:xfrm>
        </p:spPr>
        <p:txBody>
          <a:bodyPr/>
          <a:lstStyle/>
          <a:p>
            <a:r>
              <a:rPr lang="en-US" sz="4200" dirty="0">
                <a:latin typeface="Do Hyeon" charset="-127"/>
                <a:ea typeface="Do Hyeon" charset="-127"/>
              </a:rPr>
              <a:t>Understanding Connections</a:t>
            </a:r>
            <a:endParaRPr lang="en-IN" sz="4200" dirty="0">
              <a:latin typeface="Do Hyeon" charset="-127"/>
              <a:ea typeface="Do Hyeon" charset="-127"/>
            </a:endParaRPr>
          </a:p>
        </p:txBody>
      </p:sp>
    </p:spTree>
    <p:extLst>
      <p:ext uri="{BB962C8B-B14F-4D97-AF65-F5344CB8AC3E}">
        <p14:creationId xmlns:p14="http://schemas.microsoft.com/office/powerpoint/2010/main" val="3753730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10" name="TextBox 9">
            <a:extLst>
              <a:ext uri="{FF2B5EF4-FFF2-40B4-BE49-F238E27FC236}">
                <a16:creationId xmlns:a16="http://schemas.microsoft.com/office/drawing/2014/main" id="{002BF702-0144-4D07-AE70-16AFC5428F61}"/>
              </a:ext>
            </a:extLst>
          </p:cNvPr>
          <p:cNvSpPr txBox="1"/>
          <p:nvPr/>
        </p:nvSpPr>
        <p:spPr>
          <a:xfrm>
            <a:off x="602509" y="589275"/>
            <a:ext cx="5549935" cy="3518912"/>
          </a:xfrm>
          <a:prstGeom prst="rect">
            <a:avLst/>
          </a:prstGeom>
          <a:noFill/>
        </p:spPr>
        <p:txBody>
          <a:bodyPr wrap="square" rtlCol="0">
            <a:spAutoFit/>
          </a:bodyPr>
          <a:lstStyle/>
          <a:p>
            <a:pPr lvl="0">
              <a:spcBef>
                <a:spcPts val="1600"/>
              </a:spcBef>
              <a:spcAft>
                <a:spcPts val="1600"/>
              </a:spcAft>
            </a:pPr>
            <a:r>
              <a:rPr lang="en-US" sz="2000" b="1" dirty="0">
                <a:latin typeface="Do Hyeon" panose="020B0604020202020204" charset="-127"/>
                <a:ea typeface="Do Hyeon" panose="020B0604020202020204" charset="-127"/>
              </a:rPr>
              <a:t>BUT WHY </a:t>
            </a:r>
            <a:r>
              <a:rPr lang="en-US" sz="2000" b="1" dirty="0">
                <a:latin typeface="Calibri" panose="020F0502020204030204" pitchFamily="34" charset="0"/>
                <a:ea typeface="Do Hyeon" panose="020B0604020202020204" charset="-127"/>
                <a:cs typeface="Calibri" panose="020F0502020204030204" pitchFamily="34" charset="0"/>
              </a:rPr>
              <a:t>?</a:t>
            </a:r>
            <a:r>
              <a:rPr lang="en-US" sz="2000" b="1" dirty="0">
                <a:latin typeface="Do Hyeon" panose="020B0604020202020204" charset="-127"/>
                <a:ea typeface="Do Hyeon" panose="020B0604020202020204" charset="-127"/>
              </a:rPr>
              <a:t>?????????????????????</a:t>
            </a:r>
          </a:p>
          <a:p>
            <a:pPr lvl="0">
              <a:spcBef>
                <a:spcPts val="1600"/>
              </a:spcBef>
              <a:spcAft>
                <a:spcPts val="1600"/>
              </a:spcAft>
            </a:pPr>
            <a:r>
              <a:rPr lang="en-US" sz="1600" dirty="0">
                <a:latin typeface="Do Hyeon" panose="020B0604020202020204" charset="-127"/>
                <a:ea typeface="Do Hyeon" panose="020B0604020202020204" charset="-127"/>
              </a:rPr>
              <a:t>The reason is simple, we know </a:t>
            </a:r>
            <a:r>
              <a:rPr lang="en-US" sz="1600" dirty="0">
                <a:solidFill>
                  <a:schemeClr val="bg1"/>
                </a:solidFill>
                <a:latin typeface="Do Hyeon" panose="020B0604020202020204" charset="-127"/>
                <a:ea typeface="Do Hyeon" panose="020B0604020202020204" charset="-127"/>
              </a:rPr>
              <a:t>Arduino</a:t>
            </a:r>
            <a:r>
              <a:rPr lang="en-US" sz="1600" dirty="0">
                <a:latin typeface="Do Hyeon" panose="020B0604020202020204" charset="-127"/>
                <a:ea typeface="Do Hyeon" panose="020B0604020202020204" charset="-127"/>
              </a:rPr>
              <a:t> output of is </a:t>
            </a:r>
            <a:r>
              <a:rPr lang="en-US" sz="1600" dirty="0">
                <a:solidFill>
                  <a:schemeClr val="bg1"/>
                </a:solidFill>
                <a:latin typeface="Do Hyeon" panose="020B0604020202020204" charset="-127"/>
                <a:ea typeface="Do Hyeon" panose="020B0604020202020204" charset="-127"/>
              </a:rPr>
              <a:t>5V</a:t>
            </a:r>
            <a:r>
              <a:rPr lang="en-US" sz="1600" dirty="0">
                <a:latin typeface="Do Hyeon" panose="020B0604020202020204" charset="-127"/>
                <a:ea typeface="Do Hyeon" panose="020B0604020202020204" charset="-127"/>
              </a:rPr>
              <a:t> But </a:t>
            </a:r>
            <a:r>
              <a:rPr lang="en-US" sz="1600" dirty="0">
                <a:solidFill>
                  <a:schemeClr val="bg1"/>
                </a:solidFill>
                <a:latin typeface="Do Hyeon" panose="020B0604020202020204" charset="-127"/>
                <a:ea typeface="Do Hyeon" panose="020B0604020202020204" charset="-127"/>
              </a:rPr>
              <a:t>motor</a:t>
            </a:r>
            <a:r>
              <a:rPr lang="en-US" sz="1600" dirty="0">
                <a:latin typeface="Do Hyeon" panose="020B0604020202020204" charset="-127"/>
                <a:ea typeface="Do Hyeon" panose="020B0604020202020204" charset="-127"/>
              </a:rPr>
              <a:t> operate on </a:t>
            </a:r>
            <a:r>
              <a:rPr lang="en-US" sz="1600" dirty="0">
                <a:solidFill>
                  <a:schemeClr val="bg1"/>
                </a:solidFill>
                <a:latin typeface="Do Hyeon" panose="020B0604020202020204" charset="-127"/>
                <a:ea typeface="Do Hyeon" panose="020B0604020202020204" charset="-127"/>
              </a:rPr>
              <a:t>9V/12V</a:t>
            </a:r>
            <a:r>
              <a:rPr lang="en-US" sz="1600" dirty="0">
                <a:latin typeface="Do Hyeon" panose="020B0604020202020204" charset="-127"/>
                <a:ea typeface="Do Hyeon" panose="020B0604020202020204" charset="-127"/>
              </a:rPr>
              <a:t>. Thus Arduino can’t directly control motor as limited to work on 5V. HERE comes L293D motor diver IC in play.                           Basically what </a:t>
            </a:r>
            <a:r>
              <a:rPr lang="en-US" sz="1600" dirty="0">
                <a:solidFill>
                  <a:schemeClr val="bg1"/>
                </a:solidFill>
                <a:latin typeface="Do Hyeon" panose="020B0604020202020204" charset="-127"/>
                <a:ea typeface="Do Hyeon" panose="020B0604020202020204" charset="-127"/>
              </a:rPr>
              <a:t>L293D</a:t>
            </a:r>
            <a:r>
              <a:rPr lang="en-US" sz="1600" dirty="0">
                <a:latin typeface="Do Hyeon" panose="020B0604020202020204" charset="-127"/>
                <a:ea typeface="Do Hyeon" panose="020B0604020202020204" charset="-127"/>
              </a:rPr>
              <a:t> does that it </a:t>
            </a:r>
            <a:r>
              <a:rPr lang="en-US" sz="1600" dirty="0">
                <a:solidFill>
                  <a:schemeClr val="bg1"/>
                </a:solidFill>
                <a:latin typeface="Do Hyeon" panose="020B0604020202020204" charset="-127"/>
                <a:ea typeface="Do Hyeon" panose="020B0604020202020204" charset="-127"/>
              </a:rPr>
              <a:t>takes 5V </a:t>
            </a:r>
            <a:r>
              <a:rPr lang="en-US" sz="1600" dirty="0">
                <a:latin typeface="Do Hyeon" panose="020B0604020202020204" charset="-127"/>
                <a:ea typeface="Do Hyeon" panose="020B0604020202020204" charset="-127"/>
              </a:rPr>
              <a:t>signal from Arduino and accordingly </a:t>
            </a:r>
            <a:r>
              <a:rPr lang="en-US" sz="1600" dirty="0">
                <a:solidFill>
                  <a:schemeClr val="bg1"/>
                </a:solidFill>
                <a:latin typeface="Do Hyeon" panose="020B0604020202020204" charset="-127"/>
                <a:ea typeface="Do Hyeon" panose="020B0604020202020204" charset="-127"/>
              </a:rPr>
              <a:t>provide 9V/12V power </a:t>
            </a:r>
            <a:r>
              <a:rPr lang="en-US" sz="1600" dirty="0">
                <a:latin typeface="Do Hyeon" panose="020B0604020202020204" charset="-127"/>
                <a:ea typeface="Do Hyeon" panose="020B0604020202020204" charset="-127"/>
              </a:rPr>
              <a:t>to motor   and controls it. This make L293D IC prime component for every project dealing with motors.                                 But how does this small IC is able to provide power to motor and controls it. To Know this we need look at the working of the IC.</a:t>
            </a:r>
          </a:p>
        </p:txBody>
      </p:sp>
      <p:pic>
        <p:nvPicPr>
          <p:cNvPr id="16" name="Picture 15">
            <a:extLst>
              <a:ext uri="{FF2B5EF4-FFF2-40B4-BE49-F238E27FC236}">
                <a16:creationId xmlns:a16="http://schemas.microsoft.com/office/drawing/2014/main" id="{F743EDF6-FE5C-48EF-A9BE-A5B2E06DA880}"/>
              </a:ext>
            </a:extLst>
          </p:cNvPr>
          <p:cNvPicPr>
            <a:picLocks noChangeAspect="1"/>
          </p:cNvPicPr>
          <p:nvPr/>
        </p:nvPicPr>
        <p:blipFill>
          <a:blip r:embed="rId3"/>
          <a:stretch>
            <a:fillRect/>
          </a:stretch>
        </p:blipFill>
        <p:spPr>
          <a:xfrm>
            <a:off x="5295013" y="1097628"/>
            <a:ext cx="3848987" cy="2502206"/>
          </a:xfrm>
          <a:prstGeom prst="rect">
            <a:avLst/>
          </a:prstGeom>
        </p:spPr>
      </p:pic>
      <p:sp>
        <p:nvSpPr>
          <p:cNvPr id="17" name="TextBox 16">
            <a:extLst>
              <a:ext uri="{FF2B5EF4-FFF2-40B4-BE49-F238E27FC236}">
                <a16:creationId xmlns:a16="http://schemas.microsoft.com/office/drawing/2014/main" id="{B06259A5-05B0-4C6C-8567-534102972BF9}"/>
              </a:ext>
            </a:extLst>
          </p:cNvPr>
          <p:cNvSpPr txBox="1"/>
          <p:nvPr/>
        </p:nvSpPr>
        <p:spPr>
          <a:xfrm>
            <a:off x="6365361" y="3599834"/>
            <a:ext cx="2176130" cy="307777"/>
          </a:xfrm>
          <a:prstGeom prst="rect">
            <a:avLst/>
          </a:prstGeom>
          <a:noFill/>
        </p:spPr>
        <p:txBody>
          <a:bodyPr wrap="square" rtlCol="0">
            <a:spAutoFit/>
          </a:bodyPr>
          <a:lstStyle/>
          <a:p>
            <a:r>
              <a:rPr lang="en-US" dirty="0">
                <a:solidFill>
                  <a:schemeClr val="bg1"/>
                </a:solidFill>
              </a:rPr>
              <a:t>L293D Motor Driver IC</a:t>
            </a:r>
            <a:endParaRPr lang="en-IN" dirty="0">
              <a:solidFill>
                <a:schemeClr val="bg1"/>
              </a:solidFill>
            </a:endParaRPr>
          </a:p>
        </p:txBody>
      </p:sp>
    </p:spTree>
    <p:extLst>
      <p:ext uri="{BB962C8B-B14F-4D97-AF65-F5344CB8AC3E}">
        <p14:creationId xmlns:p14="http://schemas.microsoft.com/office/powerpoint/2010/main" val="3193031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113619E-4BE7-4319-A109-0008019F8C63}"/>
              </a:ext>
            </a:extLst>
          </p:cNvPr>
          <p:cNvSpPr>
            <a:spLocks noGrp="1"/>
          </p:cNvSpPr>
          <p:nvPr>
            <p:ph type="title"/>
          </p:nvPr>
        </p:nvSpPr>
        <p:spPr>
          <a:xfrm>
            <a:off x="2347387" y="35442"/>
            <a:ext cx="4449223" cy="685856"/>
          </a:xfrm>
        </p:spPr>
        <p:txBody>
          <a:bodyPr/>
          <a:lstStyle/>
          <a:p>
            <a:r>
              <a:rPr lang="en-US" dirty="0"/>
              <a:t>Table of Contents</a:t>
            </a:r>
            <a:endParaRPr lang="en-IN" dirty="0"/>
          </a:p>
        </p:txBody>
      </p:sp>
      <p:graphicFrame>
        <p:nvGraphicFramePr>
          <p:cNvPr id="10" name="Diagram 9">
            <a:extLst>
              <a:ext uri="{FF2B5EF4-FFF2-40B4-BE49-F238E27FC236}">
                <a16:creationId xmlns:a16="http://schemas.microsoft.com/office/drawing/2014/main" id="{55865D0B-2B8D-49E1-B579-A56CE55F0AEE}"/>
              </a:ext>
            </a:extLst>
          </p:cNvPr>
          <p:cNvGraphicFramePr/>
          <p:nvPr>
            <p:extLst>
              <p:ext uri="{D42A27DB-BD31-4B8C-83A1-F6EECF244321}">
                <p14:modId xmlns:p14="http://schemas.microsoft.com/office/powerpoint/2010/main" val="3496594700"/>
              </p:ext>
            </p:extLst>
          </p:nvPr>
        </p:nvGraphicFramePr>
        <p:xfrm>
          <a:off x="1523999" y="878488"/>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824829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35"/>
          <p:cNvSpPr txBox="1">
            <a:spLocks noGrp="1"/>
          </p:cNvSpPr>
          <p:nvPr>
            <p:ph type="title"/>
          </p:nvPr>
        </p:nvSpPr>
        <p:spPr>
          <a:xfrm>
            <a:off x="824515" y="107807"/>
            <a:ext cx="5339081" cy="841800"/>
          </a:xfrm>
        </p:spPr>
        <p:txBody>
          <a:bodyPr/>
          <a:lstStyle/>
          <a:p>
            <a:r>
              <a:rPr lang="en-US" sz="4200" dirty="0">
                <a:solidFill>
                  <a:schemeClr val="bg1"/>
                </a:solidFill>
              </a:rPr>
              <a:t>Connecting L293D IC</a:t>
            </a:r>
            <a:endParaRPr lang="en-IN" sz="4200" dirty="0">
              <a:solidFill>
                <a:schemeClr val="bg1"/>
              </a:solidFill>
            </a:endParaRPr>
          </a:p>
        </p:txBody>
      </p:sp>
      <p:sp>
        <p:nvSpPr>
          <p:cNvPr id="3" name="Rectangle 2">
            <a:extLst>
              <a:ext uri="{FF2B5EF4-FFF2-40B4-BE49-F238E27FC236}">
                <a16:creationId xmlns:a16="http://schemas.microsoft.com/office/drawing/2014/main" id="{E974F65F-A900-414F-ABEB-F9D9D0198984}"/>
              </a:ext>
            </a:extLst>
          </p:cNvPr>
          <p:cNvSpPr/>
          <p:nvPr/>
        </p:nvSpPr>
        <p:spPr>
          <a:xfrm>
            <a:off x="824515" y="957739"/>
            <a:ext cx="5831466" cy="4053417"/>
          </a:xfrm>
          <a:prstGeom prst="rect">
            <a:avLst/>
          </a:prstGeom>
        </p:spPr>
        <p:txBody>
          <a:bodyPr wrap="square">
            <a:spAutoFit/>
          </a:bodyPr>
          <a:lstStyle/>
          <a:p>
            <a:pPr algn="just"/>
            <a:r>
              <a:rPr lang="en-US" sz="1430" dirty="0">
                <a:solidFill>
                  <a:schemeClr val="tx1"/>
                </a:solidFill>
                <a:latin typeface="Do Hyeon" panose="020B0604020202020204" charset="-127"/>
                <a:ea typeface="Do Hyeon" panose="020B0604020202020204" charset="-127"/>
              </a:rPr>
              <a:t>The L293D is a 16 pin IC, with eight pins, on each side, to controlling of two DC motor simultaneously. There are 4 INPUT pins, 4 OUTPUT pins and 2 ENABLE pin for each motor.</a:t>
            </a:r>
            <a:r>
              <a:rPr lang="en-IN" sz="1430" dirty="0">
                <a:solidFill>
                  <a:srgbClr val="2B2B2B"/>
                </a:solidFill>
                <a:latin typeface="Do Hyeon" panose="020B0604020202020204" charset="-127"/>
                <a:ea typeface="Do Hyeon" panose="020B0604020202020204" charset="-127"/>
              </a:rPr>
              <a:t> </a:t>
            </a:r>
          </a:p>
          <a:p>
            <a:pPr algn="just"/>
            <a:r>
              <a:rPr lang="en-IN" sz="1430" dirty="0">
                <a:solidFill>
                  <a:srgbClr val="2B2B2B"/>
                </a:solidFill>
                <a:latin typeface="Do Hyeon" panose="020B0604020202020204" charset="-127"/>
                <a:ea typeface="Do Hyeon" panose="020B0604020202020204" charset="-127"/>
              </a:rPr>
              <a:t>Connections with Arduino</a:t>
            </a:r>
          </a:p>
          <a:p>
            <a:pPr algn="just"/>
            <a:endParaRPr lang="en-IN" sz="1430" dirty="0">
              <a:solidFill>
                <a:srgbClr val="2B2B2B"/>
              </a:solidFill>
              <a:latin typeface="Do Hyeon" panose="020B0604020202020204" charset="-127"/>
              <a:ea typeface="Do Hyeon" panose="020B0604020202020204" charset="-127"/>
            </a:endParaRPr>
          </a:p>
          <a:p>
            <a:pPr algn="just"/>
            <a:r>
              <a:rPr lang="en-IN" sz="1430" dirty="0">
                <a:solidFill>
                  <a:schemeClr val="tx1"/>
                </a:solidFill>
                <a:latin typeface="Do Hyeon" panose="020B0604020202020204" charset="-127"/>
                <a:ea typeface="Do Hyeon" panose="020B0604020202020204" charset="-127"/>
              </a:rPr>
              <a:t>1. Module 5V (VCC)(16) – Arduino 5V.</a:t>
            </a:r>
          </a:p>
          <a:p>
            <a:pPr algn="just"/>
            <a:r>
              <a:rPr lang="en-IN" sz="1430" dirty="0">
                <a:solidFill>
                  <a:schemeClr val="tx1"/>
                </a:solidFill>
                <a:latin typeface="Do Hyeon" panose="020B0604020202020204" charset="-127"/>
                <a:ea typeface="Do Hyeon" panose="020B0604020202020204" charset="-127"/>
              </a:rPr>
              <a:t>2. Module GND(13) – Arduino GND.</a:t>
            </a:r>
          </a:p>
          <a:p>
            <a:pPr algn="just"/>
            <a:r>
              <a:rPr lang="en-IN" sz="1430" dirty="0">
                <a:solidFill>
                  <a:schemeClr val="tx1"/>
                </a:solidFill>
                <a:latin typeface="Do Hyeon" panose="020B0604020202020204" charset="-127"/>
                <a:ea typeface="Do Hyeon" panose="020B0604020202020204" charset="-127"/>
              </a:rPr>
              <a:t>3. Input 1(2) – Arduino D2.</a:t>
            </a:r>
          </a:p>
          <a:p>
            <a:pPr algn="just"/>
            <a:r>
              <a:rPr lang="en-IN" sz="1430" dirty="0">
                <a:solidFill>
                  <a:schemeClr val="tx1"/>
                </a:solidFill>
                <a:latin typeface="Do Hyeon" panose="020B0604020202020204" charset="-127"/>
                <a:ea typeface="Do Hyeon" panose="020B0604020202020204" charset="-127"/>
              </a:rPr>
              <a:t>4.Output 1(3) – Motor Left </a:t>
            </a:r>
            <a:r>
              <a:rPr lang="en-IN" sz="1430" dirty="0" err="1">
                <a:solidFill>
                  <a:schemeClr val="tx1"/>
                </a:solidFill>
                <a:latin typeface="Do Hyeon" panose="020B0604020202020204" charset="-127"/>
                <a:ea typeface="Do Hyeon" panose="020B0604020202020204" charset="-127"/>
              </a:rPr>
              <a:t>ve</a:t>
            </a:r>
            <a:r>
              <a:rPr lang="en-IN" sz="1430" dirty="0">
                <a:solidFill>
                  <a:schemeClr val="tx1"/>
                </a:solidFill>
                <a:latin typeface="Do Hyeon" panose="020B0604020202020204" charset="-127"/>
                <a:ea typeface="Do Hyeon" panose="020B0604020202020204" charset="-127"/>
              </a:rPr>
              <a:t>.</a:t>
            </a:r>
          </a:p>
          <a:p>
            <a:pPr algn="just"/>
            <a:r>
              <a:rPr lang="en-IN" sz="1430" dirty="0">
                <a:solidFill>
                  <a:schemeClr val="tx1"/>
                </a:solidFill>
                <a:latin typeface="Do Hyeon" panose="020B0604020202020204" charset="-127"/>
                <a:ea typeface="Do Hyeon" panose="020B0604020202020204" charset="-127"/>
              </a:rPr>
              <a:t>5. Input 2(7) – Arduino D3.</a:t>
            </a:r>
          </a:p>
          <a:p>
            <a:pPr algn="just"/>
            <a:r>
              <a:rPr lang="en-IN" sz="1430" dirty="0">
                <a:solidFill>
                  <a:schemeClr val="tx1"/>
                </a:solidFill>
                <a:latin typeface="Do Hyeon" panose="020B0604020202020204" charset="-127"/>
                <a:ea typeface="Do Hyeon" panose="020B0604020202020204" charset="-127"/>
              </a:rPr>
              <a:t>6.Output 2(6) – Motor Left -</a:t>
            </a:r>
            <a:r>
              <a:rPr lang="en-IN" sz="1430" dirty="0" err="1">
                <a:solidFill>
                  <a:schemeClr val="tx1"/>
                </a:solidFill>
                <a:latin typeface="Do Hyeon" panose="020B0604020202020204" charset="-127"/>
                <a:ea typeface="Do Hyeon" panose="020B0604020202020204" charset="-127"/>
              </a:rPr>
              <a:t>ve</a:t>
            </a:r>
            <a:endParaRPr lang="en-IN" sz="1430" dirty="0">
              <a:solidFill>
                <a:schemeClr val="tx1"/>
              </a:solidFill>
              <a:latin typeface="Do Hyeon" panose="020B0604020202020204" charset="-127"/>
              <a:ea typeface="Do Hyeon" panose="020B0604020202020204" charset="-127"/>
            </a:endParaRPr>
          </a:p>
          <a:p>
            <a:pPr algn="just"/>
            <a:r>
              <a:rPr lang="en-IN" sz="1430" dirty="0">
                <a:solidFill>
                  <a:schemeClr val="tx1"/>
                </a:solidFill>
                <a:latin typeface="Do Hyeon" panose="020B0604020202020204" charset="-127"/>
                <a:ea typeface="Do Hyeon" panose="020B0604020202020204" charset="-127"/>
              </a:rPr>
              <a:t>7. Input 3(15) – Arduino D4.</a:t>
            </a:r>
          </a:p>
          <a:p>
            <a:pPr algn="just"/>
            <a:r>
              <a:rPr lang="en-IN" sz="1430" dirty="0">
                <a:solidFill>
                  <a:schemeClr val="tx1"/>
                </a:solidFill>
                <a:latin typeface="Do Hyeon" panose="020B0604020202020204" charset="-127"/>
                <a:ea typeface="Do Hyeon" panose="020B0604020202020204" charset="-127"/>
              </a:rPr>
              <a:t>8.Output 3(14) – Motor Right +</a:t>
            </a:r>
            <a:r>
              <a:rPr lang="en-IN" sz="1430" dirty="0" err="1">
                <a:solidFill>
                  <a:schemeClr val="tx1"/>
                </a:solidFill>
                <a:latin typeface="Do Hyeon" panose="020B0604020202020204" charset="-127"/>
                <a:ea typeface="Do Hyeon" panose="020B0604020202020204" charset="-127"/>
              </a:rPr>
              <a:t>ve</a:t>
            </a:r>
            <a:endParaRPr lang="en-IN" sz="1430" dirty="0">
              <a:solidFill>
                <a:schemeClr val="tx1"/>
              </a:solidFill>
              <a:latin typeface="Do Hyeon" panose="020B0604020202020204" charset="-127"/>
              <a:ea typeface="Do Hyeon" panose="020B0604020202020204" charset="-127"/>
            </a:endParaRPr>
          </a:p>
          <a:p>
            <a:pPr algn="just"/>
            <a:r>
              <a:rPr lang="en-IN" sz="1430" dirty="0">
                <a:solidFill>
                  <a:schemeClr val="tx1"/>
                </a:solidFill>
                <a:latin typeface="Do Hyeon" panose="020B0604020202020204" charset="-127"/>
                <a:ea typeface="Do Hyeon" panose="020B0604020202020204" charset="-127"/>
              </a:rPr>
              <a:t>9. Input4(10) – Arduino D5.</a:t>
            </a:r>
          </a:p>
          <a:p>
            <a:pPr algn="just"/>
            <a:r>
              <a:rPr lang="en-IN" sz="1430" dirty="0">
                <a:solidFill>
                  <a:schemeClr val="tx1"/>
                </a:solidFill>
                <a:latin typeface="Do Hyeon" panose="020B0604020202020204" charset="-127"/>
                <a:ea typeface="Do Hyeon" panose="020B0604020202020204" charset="-127"/>
              </a:rPr>
              <a:t>10.Output 4(11) – Motor Right -</a:t>
            </a:r>
            <a:r>
              <a:rPr lang="en-IN" sz="1430" dirty="0" err="1">
                <a:solidFill>
                  <a:schemeClr val="tx1"/>
                </a:solidFill>
                <a:latin typeface="Do Hyeon" panose="020B0604020202020204" charset="-127"/>
                <a:ea typeface="Do Hyeon" panose="020B0604020202020204" charset="-127"/>
              </a:rPr>
              <a:t>ve</a:t>
            </a:r>
            <a:endParaRPr lang="en-IN" sz="1430" dirty="0">
              <a:solidFill>
                <a:schemeClr val="tx1"/>
              </a:solidFill>
              <a:latin typeface="Do Hyeon" panose="020B0604020202020204" charset="-127"/>
              <a:ea typeface="Do Hyeon" panose="020B0604020202020204" charset="-127"/>
            </a:endParaRPr>
          </a:p>
          <a:p>
            <a:pPr algn="just"/>
            <a:r>
              <a:rPr lang="en-IN" sz="1430" dirty="0">
                <a:solidFill>
                  <a:schemeClr val="tx1"/>
                </a:solidFill>
                <a:latin typeface="Do Hyeon" panose="020B0604020202020204" charset="-127"/>
                <a:ea typeface="Do Hyeon" panose="020B0604020202020204" charset="-127"/>
              </a:rPr>
              <a:t>11. Module VSS power terminal(8)- External power source of 9V.</a:t>
            </a:r>
          </a:p>
          <a:p>
            <a:pPr algn="just"/>
            <a:r>
              <a:rPr lang="en-IN" sz="1430" dirty="0">
                <a:solidFill>
                  <a:schemeClr val="tx1"/>
                </a:solidFill>
                <a:latin typeface="Do Hyeon" panose="020B0604020202020204" charset="-127"/>
                <a:ea typeface="Do Hyeon" panose="020B0604020202020204" charset="-127"/>
              </a:rPr>
              <a:t>12.Enable ½ (1) – D11</a:t>
            </a:r>
          </a:p>
          <a:p>
            <a:pPr algn="just"/>
            <a:r>
              <a:rPr lang="en-IN" sz="1430" dirty="0">
                <a:solidFill>
                  <a:schemeClr val="tx1"/>
                </a:solidFill>
                <a:latin typeface="Do Hyeon" panose="020B0604020202020204" charset="-127"/>
                <a:ea typeface="Do Hyeon" panose="020B0604020202020204" charset="-127"/>
              </a:rPr>
              <a:t>13.Enable ¾ (9) – D10</a:t>
            </a:r>
          </a:p>
        </p:txBody>
      </p:sp>
    </p:spTree>
    <p:extLst>
      <p:ext uri="{BB962C8B-B14F-4D97-AF65-F5344CB8AC3E}">
        <p14:creationId xmlns:p14="http://schemas.microsoft.com/office/powerpoint/2010/main" val="11915549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pic>
        <p:nvPicPr>
          <p:cNvPr id="9" name="Picture 8">
            <a:extLst>
              <a:ext uri="{FF2B5EF4-FFF2-40B4-BE49-F238E27FC236}">
                <a16:creationId xmlns:a16="http://schemas.microsoft.com/office/drawing/2014/main" id="{E9F40E87-11D1-4624-A2D2-6D4CF50E3D12}"/>
              </a:ext>
            </a:extLst>
          </p:cNvPr>
          <p:cNvPicPr>
            <a:picLocks noChangeAspect="1"/>
          </p:cNvPicPr>
          <p:nvPr/>
        </p:nvPicPr>
        <p:blipFill>
          <a:blip r:embed="rId3"/>
          <a:stretch>
            <a:fillRect/>
          </a:stretch>
        </p:blipFill>
        <p:spPr>
          <a:xfrm>
            <a:off x="499731" y="266338"/>
            <a:ext cx="8537943" cy="4610823"/>
          </a:xfrm>
          <a:prstGeom prst="rect">
            <a:avLst/>
          </a:prstGeom>
        </p:spPr>
      </p:pic>
    </p:spTree>
    <p:extLst>
      <p:ext uri="{BB962C8B-B14F-4D97-AF65-F5344CB8AC3E}">
        <p14:creationId xmlns:p14="http://schemas.microsoft.com/office/powerpoint/2010/main" val="11772867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29" name="Google Shape;1229;p45"/>
          <p:cNvSpPr txBox="1">
            <a:spLocks noGrp="1"/>
          </p:cNvSpPr>
          <p:nvPr>
            <p:ph type="subTitle" idx="1"/>
          </p:nvPr>
        </p:nvSpPr>
        <p:spPr>
          <a:xfrm>
            <a:off x="961291" y="807347"/>
            <a:ext cx="5884985" cy="4018751"/>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US" sz="1550" dirty="0">
                <a:solidFill>
                  <a:schemeClr val="tx1"/>
                </a:solidFill>
                <a:latin typeface="Do Hyeon" panose="020B0604020202020204" charset="-127"/>
                <a:ea typeface="Do Hyeon" panose="020B0604020202020204" charset="-127"/>
              </a:rPr>
              <a:t>Working </a:t>
            </a:r>
          </a:p>
          <a:p>
            <a:pPr marL="0" lvl="0" indent="0" algn="just" rtl="0">
              <a:spcBef>
                <a:spcPts val="0"/>
              </a:spcBef>
              <a:spcAft>
                <a:spcPts val="1600"/>
              </a:spcAft>
              <a:buNone/>
            </a:pPr>
            <a:r>
              <a:rPr lang="en-US" sz="1550" dirty="0">
                <a:solidFill>
                  <a:schemeClr val="tx1"/>
                </a:solidFill>
                <a:latin typeface="Do Hyeon" panose="020B0604020202020204" charset="-127"/>
                <a:ea typeface="Do Hyeon" panose="020B0604020202020204" charset="-127"/>
              </a:rPr>
              <a:t>IR Sensor Module work in reverse logic that is it produce low signal when obstacle is present and high signal when obstacle is not present.</a:t>
            </a:r>
          </a:p>
          <a:p>
            <a:pPr marL="0" lvl="0" indent="0" algn="just" rtl="0">
              <a:spcBef>
                <a:spcPts val="0"/>
              </a:spcBef>
              <a:spcAft>
                <a:spcPts val="1600"/>
              </a:spcAft>
              <a:buNone/>
            </a:pPr>
            <a:r>
              <a:rPr lang="en-US" sz="1550" dirty="0">
                <a:solidFill>
                  <a:schemeClr val="tx1"/>
                </a:solidFill>
                <a:latin typeface="Do Hyeon" panose="020B0604020202020204" charset="-127"/>
                <a:ea typeface="Do Hyeon" panose="020B0604020202020204" charset="-127"/>
              </a:rPr>
              <a:t>In the robot there are 3-IR Sensor, in left, right and forward direction. Each IR module has 3 pins Vcc , GND, Out. Vcc and GND of each IR sensor is connected to 5v and GND of Arduino respectively.</a:t>
            </a:r>
          </a:p>
          <a:p>
            <a:pPr marL="0" lvl="0" indent="0" algn="just" rtl="0">
              <a:spcBef>
                <a:spcPts val="0"/>
              </a:spcBef>
              <a:spcAft>
                <a:spcPts val="1600"/>
              </a:spcAft>
              <a:buNone/>
            </a:pPr>
            <a:r>
              <a:rPr lang="en-US" sz="1550" dirty="0">
                <a:solidFill>
                  <a:schemeClr val="tx1"/>
                </a:solidFill>
                <a:latin typeface="Do Hyeon" panose="020B0604020202020204" charset="-127"/>
                <a:ea typeface="Do Hyeon" panose="020B0604020202020204" charset="-127"/>
              </a:rPr>
              <a:t>Out of each IR sensor is connected to different digital pins of Arduino. </a:t>
            </a:r>
          </a:p>
          <a:p>
            <a:pPr marL="0" lvl="0" indent="0" algn="just" rtl="0">
              <a:spcBef>
                <a:spcPts val="0"/>
              </a:spcBef>
              <a:spcAft>
                <a:spcPts val="1600"/>
              </a:spcAft>
              <a:buNone/>
            </a:pPr>
            <a:r>
              <a:rPr lang="en-US" sz="1550" dirty="0">
                <a:solidFill>
                  <a:schemeClr val="tx1"/>
                </a:solidFill>
                <a:latin typeface="Do Hyeon" panose="020B0604020202020204" charset="-127"/>
                <a:ea typeface="Do Hyeon" panose="020B0604020202020204" charset="-127"/>
              </a:rPr>
              <a:t>Left IR Sensor –D6, Forward IR Sensor – D7, Right IR Sensor – D8</a:t>
            </a:r>
          </a:p>
        </p:txBody>
      </p:sp>
      <p:sp>
        <p:nvSpPr>
          <p:cNvPr id="3" name="Title 2"/>
          <p:cNvSpPr>
            <a:spLocks noGrp="1"/>
          </p:cNvSpPr>
          <p:nvPr>
            <p:ph type="title"/>
          </p:nvPr>
        </p:nvSpPr>
        <p:spPr>
          <a:xfrm>
            <a:off x="1219609" y="91179"/>
            <a:ext cx="6045563" cy="895500"/>
          </a:xfrm>
        </p:spPr>
        <p:txBody>
          <a:bodyPr/>
          <a:lstStyle/>
          <a:p>
            <a:r>
              <a:rPr lang="en-US" sz="3700" dirty="0"/>
              <a:t>Connecting the IR Sensor</a:t>
            </a:r>
            <a:endParaRPr lang="en-IN" sz="3700" dirty="0"/>
          </a:p>
        </p:txBody>
      </p:sp>
      <p:pic>
        <p:nvPicPr>
          <p:cNvPr id="7" name="Picture 6">
            <a:extLst>
              <a:ext uri="{FF2B5EF4-FFF2-40B4-BE49-F238E27FC236}">
                <a16:creationId xmlns:a16="http://schemas.microsoft.com/office/drawing/2014/main" id="{9CDB93BD-574A-49B5-AEF4-0CE0EE1DAB36}"/>
              </a:ext>
            </a:extLst>
          </p:cNvPr>
          <p:cNvPicPr>
            <a:picLocks noChangeAspect="1"/>
          </p:cNvPicPr>
          <p:nvPr/>
        </p:nvPicPr>
        <p:blipFill>
          <a:blip r:embed="rId3"/>
          <a:stretch>
            <a:fillRect/>
          </a:stretch>
        </p:blipFill>
        <p:spPr>
          <a:xfrm rot="5400000">
            <a:off x="5862516" y="2144260"/>
            <a:ext cx="3968849" cy="1653687"/>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3" name="Rectangle 2">
            <a:extLst>
              <a:ext uri="{FF2B5EF4-FFF2-40B4-BE49-F238E27FC236}">
                <a16:creationId xmlns:a16="http://schemas.microsoft.com/office/drawing/2014/main" id="{1156EC22-DCD2-4CF8-ACE8-8D3248129B01}"/>
              </a:ext>
            </a:extLst>
          </p:cNvPr>
          <p:cNvSpPr/>
          <p:nvPr/>
        </p:nvSpPr>
        <p:spPr>
          <a:xfrm>
            <a:off x="758457" y="142495"/>
            <a:ext cx="6414976" cy="661720"/>
          </a:xfrm>
          <a:prstGeom prst="rect">
            <a:avLst/>
          </a:prstGeom>
        </p:spPr>
        <p:txBody>
          <a:bodyPr wrap="square">
            <a:spAutoFit/>
          </a:bodyPr>
          <a:lstStyle/>
          <a:p>
            <a:r>
              <a:rPr lang="en-US" sz="3700" dirty="0">
                <a:latin typeface="Do Hyeon" panose="020B0604020202020204" charset="-127"/>
                <a:ea typeface="Do Hyeon" panose="020B0604020202020204" charset="-127"/>
              </a:rPr>
              <a:t>Connecting Motors and LED</a:t>
            </a:r>
            <a:endParaRPr lang="en-IN" sz="3700" dirty="0">
              <a:latin typeface="Do Hyeon" panose="020B0604020202020204" charset="-127"/>
              <a:ea typeface="Do Hyeon" panose="020B0604020202020204" charset="-127"/>
            </a:endParaRPr>
          </a:p>
        </p:txBody>
      </p:sp>
      <p:sp>
        <p:nvSpPr>
          <p:cNvPr id="4" name="Rectangle 3">
            <a:extLst>
              <a:ext uri="{FF2B5EF4-FFF2-40B4-BE49-F238E27FC236}">
                <a16:creationId xmlns:a16="http://schemas.microsoft.com/office/drawing/2014/main" id="{B753F10C-744A-43E5-A40D-1A20CC6F913F}"/>
              </a:ext>
            </a:extLst>
          </p:cNvPr>
          <p:cNvSpPr/>
          <p:nvPr/>
        </p:nvSpPr>
        <p:spPr>
          <a:xfrm>
            <a:off x="758457" y="804215"/>
            <a:ext cx="6216501" cy="3318857"/>
          </a:xfrm>
          <a:prstGeom prst="rect">
            <a:avLst/>
          </a:prstGeom>
        </p:spPr>
        <p:txBody>
          <a:bodyPr wrap="square">
            <a:spAutoFit/>
          </a:bodyPr>
          <a:lstStyle/>
          <a:p>
            <a:pPr lvl="0" algn="just">
              <a:spcAft>
                <a:spcPts val="1600"/>
              </a:spcAft>
            </a:pPr>
            <a:r>
              <a:rPr lang="en-US" sz="1430" dirty="0">
                <a:solidFill>
                  <a:schemeClr val="tx1"/>
                </a:solidFill>
                <a:latin typeface="Do Hyeon" panose="020B0604020202020204" charset="-127"/>
                <a:ea typeface="Do Hyeon" panose="020B0604020202020204" charset="-127"/>
              </a:rPr>
              <a:t>We have two motors each having two terminals positive and negative . They are connected to the IC . IC pins connection are shown in left side.</a:t>
            </a:r>
          </a:p>
          <a:p>
            <a:pPr lvl="0" algn="just">
              <a:spcAft>
                <a:spcPts val="1600"/>
              </a:spcAft>
            </a:pPr>
            <a:endParaRPr lang="en-US" sz="1430" dirty="0">
              <a:solidFill>
                <a:schemeClr val="tx1"/>
              </a:solidFill>
              <a:latin typeface="Do Hyeon" panose="020B0604020202020204" charset="-127"/>
              <a:ea typeface="Do Hyeon" panose="020B0604020202020204" charset="-127"/>
            </a:endParaRPr>
          </a:p>
          <a:p>
            <a:pPr lvl="0" algn="just">
              <a:spcAft>
                <a:spcPts val="1600"/>
              </a:spcAft>
            </a:pPr>
            <a:r>
              <a:rPr lang="en-US" sz="1430" dirty="0">
                <a:solidFill>
                  <a:schemeClr val="tx1"/>
                </a:solidFill>
                <a:latin typeface="Do Hyeon" panose="020B0604020202020204" charset="-127"/>
                <a:ea typeface="Do Hyeon" panose="020B0604020202020204" charset="-127"/>
              </a:rPr>
              <a:t>In the project we are using three UV Led, each for left, right and forward direction. When ever IR-Sensor detects an obstacle the respectively Led glows for 30 sec and disinfects the area. </a:t>
            </a:r>
          </a:p>
          <a:p>
            <a:pPr lvl="0" algn="just">
              <a:spcAft>
                <a:spcPts val="1600"/>
              </a:spcAft>
            </a:pPr>
            <a:r>
              <a:rPr lang="en-US" sz="1430" dirty="0">
                <a:solidFill>
                  <a:schemeClr val="tx1"/>
                </a:solidFill>
                <a:latin typeface="Do Hyeon" panose="020B0604020202020204" charset="-127"/>
                <a:ea typeface="Do Hyeon" panose="020B0604020202020204" charset="-127"/>
              </a:rPr>
              <a:t>LEFT Led – D9</a:t>
            </a:r>
          </a:p>
          <a:p>
            <a:pPr lvl="0" algn="just">
              <a:spcAft>
                <a:spcPts val="1600"/>
              </a:spcAft>
            </a:pPr>
            <a:r>
              <a:rPr lang="en-US" sz="1430" dirty="0">
                <a:solidFill>
                  <a:schemeClr val="tx1"/>
                </a:solidFill>
                <a:latin typeface="Do Hyeon" panose="020B0604020202020204" charset="-127"/>
                <a:ea typeface="Do Hyeon" panose="020B0604020202020204" charset="-127"/>
              </a:rPr>
              <a:t>RIGHT Led – D12</a:t>
            </a:r>
          </a:p>
          <a:p>
            <a:pPr lvl="0" algn="just">
              <a:spcAft>
                <a:spcPts val="1600"/>
              </a:spcAft>
            </a:pPr>
            <a:r>
              <a:rPr lang="en-US" sz="1430" dirty="0">
                <a:solidFill>
                  <a:schemeClr val="tx1"/>
                </a:solidFill>
                <a:latin typeface="Do Hyeon" panose="020B0604020202020204" charset="-127"/>
                <a:ea typeface="Do Hyeon" panose="020B0604020202020204" charset="-127"/>
              </a:rPr>
              <a:t>FORWARD Led – D13</a:t>
            </a:r>
            <a:endParaRPr lang="en-IN" sz="1430" dirty="0"/>
          </a:p>
        </p:txBody>
      </p:sp>
      <p:pic>
        <p:nvPicPr>
          <p:cNvPr id="6" name="Picture 5">
            <a:extLst>
              <a:ext uri="{FF2B5EF4-FFF2-40B4-BE49-F238E27FC236}">
                <a16:creationId xmlns:a16="http://schemas.microsoft.com/office/drawing/2014/main" id="{D788132D-12A8-440D-BDF7-9E228BCA9B75}"/>
              </a:ext>
            </a:extLst>
          </p:cNvPr>
          <p:cNvPicPr>
            <a:picLocks noChangeAspect="1"/>
          </p:cNvPicPr>
          <p:nvPr/>
        </p:nvPicPr>
        <p:blipFill>
          <a:blip r:embed="rId3"/>
          <a:stretch>
            <a:fillRect/>
          </a:stretch>
        </p:blipFill>
        <p:spPr>
          <a:xfrm>
            <a:off x="2857057" y="1291506"/>
            <a:ext cx="1009650" cy="896807"/>
          </a:xfrm>
          <a:prstGeom prst="rect">
            <a:avLst/>
          </a:prstGeom>
        </p:spPr>
      </p:pic>
      <p:pic>
        <p:nvPicPr>
          <p:cNvPr id="11" name="Picture 10">
            <a:extLst>
              <a:ext uri="{FF2B5EF4-FFF2-40B4-BE49-F238E27FC236}">
                <a16:creationId xmlns:a16="http://schemas.microsoft.com/office/drawing/2014/main" id="{518DDA1C-3858-4015-A2E2-F39D543A358D}"/>
              </a:ext>
            </a:extLst>
          </p:cNvPr>
          <p:cNvPicPr>
            <a:picLocks noChangeAspect="1"/>
          </p:cNvPicPr>
          <p:nvPr/>
        </p:nvPicPr>
        <p:blipFill>
          <a:blip r:embed="rId4"/>
          <a:stretch>
            <a:fillRect/>
          </a:stretch>
        </p:blipFill>
        <p:spPr>
          <a:xfrm>
            <a:off x="2686158" y="2463643"/>
            <a:ext cx="1602642" cy="1602642"/>
          </a:xfrm>
          <a:prstGeom prst="rect">
            <a:avLst/>
          </a:prstGeom>
        </p:spPr>
      </p:pic>
    </p:spTree>
    <p:extLst>
      <p:ext uri="{BB962C8B-B14F-4D97-AF65-F5344CB8AC3E}">
        <p14:creationId xmlns:p14="http://schemas.microsoft.com/office/powerpoint/2010/main" val="69999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29" name="Google Shape;1229;p45"/>
          <p:cNvSpPr txBox="1">
            <a:spLocks noGrp="1"/>
          </p:cNvSpPr>
          <p:nvPr>
            <p:ph type="subTitle" idx="1"/>
          </p:nvPr>
        </p:nvSpPr>
        <p:spPr>
          <a:xfrm>
            <a:off x="1041991" y="785680"/>
            <a:ext cx="6062193" cy="239231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US" dirty="0">
                <a:solidFill>
                  <a:schemeClr val="tx1"/>
                </a:solidFill>
                <a:latin typeface="Do Hyeon" panose="020B0604020202020204" charset="-127"/>
                <a:ea typeface="Do Hyeon" panose="020B0604020202020204" charset="-127"/>
              </a:rPr>
              <a:t> </a:t>
            </a:r>
          </a:p>
          <a:p>
            <a:pPr marL="0" lvl="0" indent="0" algn="just" rtl="0">
              <a:spcBef>
                <a:spcPts val="0"/>
              </a:spcBef>
              <a:spcAft>
                <a:spcPts val="1600"/>
              </a:spcAft>
              <a:buNone/>
            </a:pPr>
            <a:r>
              <a:rPr lang="en-US" dirty="0">
                <a:solidFill>
                  <a:schemeClr val="tx1"/>
                </a:solidFill>
                <a:latin typeface="Do Hyeon" panose="020B0604020202020204" charset="-127"/>
                <a:ea typeface="Do Hyeon" panose="020B0604020202020204" charset="-127"/>
              </a:rPr>
              <a:t>The Battery Connections are very simple. The positive terminal of the battery is connected to Vss Motor Supply of IC pin 8.</a:t>
            </a:r>
          </a:p>
          <a:p>
            <a:pPr marL="0" lvl="0" indent="0" algn="just" rtl="0">
              <a:spcBef>
                <a:spcPts val="0"/>
              </a:spcBef>
              <a:spcAft>
                <a:spcPts val="1600"/>
              </a:spcAft>
              <a:buNone/>
            </a:pPr>
            <a:r>
              <a:rPr lang="en-US" dirty="0">
                <a:solidFill>
                  <a:schemeClr val="tx1"/>
                </a:solidFill>
                <a:latin typeface="Do Hyeon" panose="020B0604020202020204" charset="-127"/>
                <a:ea typeface="Do Hyeon" panose="020B0604020202020204" charset="-127"/>
              </a:rPr>
              <a:t>The Negative terminal is connected to GND pin of Arduino  </a:t>
            </a:r>
          </a:p>
        </p:txBody>
      </p:sp>
      <p:sp>
        <p:nvSpPr>
          <p:cNvPr id="3" name="Title 2"/>
          <p:cNvSpPr>
            <a:spLocks noGrp="1"/>
          </p:cNvSpPr>
          <p:nvPr>
            <p:ph type="title"/>
          </p:nvPr>
        </p:nvSpPr>
        <p:spPr>
          <a:xfrm>
            <a:off x="1194891" y="263242"/>
            <a:ext cx="5756394" cy="895500"/>
          </a:xfrm>
        </p:spPr>
        <p:txBody>
          <a:bodyPr/>
          <a:lstStyle/>
          <a:p>
            <a:pPr algn="ctr"/>
            <a:r>
              <a:rPr lang="en-US" sz="3700" dirty="0"/>
              <a:t>Connecting the Battery</a:t>
            </a:r>
            <a:endParaRPr lang="en-IN" sz="3700" dirty="0"/>
          </a:p>
        </p:txBody>
      </p:sp>
      <p:pic>
        <p:nvPicPr>
          <p:cNvPr id="4" name="Graphic 3"/>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5400000">
            <a:off x="6533140" y="1356724"/>
            <a:ext cx="2861182" cy="1719094"/>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pic>
        <p:nvPicPr>
          <p:cNvPr id="3" name="Picture 2"/>
          <p:cNvPicPr>
            <a:picLocks noChangeAspect="1"/>
          </p:cNvPicPr>
          <p:nvPr/>
        </p:nvPicPr>
        <p:blipFill rotWithShape="1">
          <a:blip r:embed="rId3"/>
          <a:srcRect l="23023" t="3566" r="20931" b="4704"/>
          <a:stretch>
            <a:fillRect/>
          </a:stretch>
        </p:blipFill>
        <p:spPr>
          <a:xfrm>
            <a:off x="747823" y="634774"/>
            <a:ext cx="7648353" cy="4310251"/>
          </a:xfrm>
          <a:prstGeom prst="rect">
            <a:avLst/>
          </a:prstGeom>
        </p:spPr>
      </p:pic>
      <p:sp>
        <p:nvSpPr>
          <p:cNvPr id="2" name="TextBox 1">
            <a:extLst>
              <a:ext uri="{FF2B5EF4-FFF2-40B4-BE49-F238E27FC236}">
                <a16:creationId xmlns:a16="http://schemas.microsoft.com/office/drawing/2014/main" id="{B73F0643-BF7B-4BF3-9D57-4999BB7E0862}"/>
              </a:ext>
            </a:extLst>
          </p:cNvPr>
          <p:cNvSpPr txBox="1"/>
          <p:nvPr/>
        </p:nvSpPr>
        <p:spPr>
          <a:xfrm>
            <a:off x="2711303" y="-11557"/>
            <a:ext cx="3384697" cy="646331"/>
          </a:xfrm>
          <a:prstGeom prst="rect">
            <a:avLst/>
          </a:prstGeom>
          <a:noFill/>
        </p:spPr>
        <p:txBody>
          <a:bodyPr wrap="square" rtlCol="0">
            <a:spAutoFit/>
          </a:bodyPr>
          <a:lstStyle/>
          <a:p>
            <a:r>
              <a:rPr lang="en-US" sz="3600" dirty="0">
                <a:latin typeface="Do Hyeon" panose="020B0604020202020204" charset="-127"/>
                <a:ea typeface="Do Hyeon" panose="020B0604020202020204" charset="-127"/>
              </a:rPr>
              <a:t>Circuit Diagram</a:t>
            </a:r>
            <a:endParaRPr lang="en-IN" sz="3600" dirty="0">
              <a:latin typeface="Do Hyeon" panose="020B0604020202020204" charset="-127"/>
              <a:ea typeface="Do Hyeon" panose="020B0604020202020204" charset="-127"/>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9" name="TextBox 8">
            <a:extLst>
              <a:ext uri="{FF2B5EF4-FFF2-40B4-BE49-F238E27FC236}">
                <a16:creationId xmlns:a16="http://schemas.microsoft.com/office/drawing/2014/main" id="{54241D14-CC03-4FB1-893A-6C08E0540143}"/>
              </a:ext>
            </a:extLst>
          </p:cNvPr>
          <p:cNvSpPr txBox="1"/>
          <p:nvPr/>
        </p:nvSpPr>
        <p:spPr>
          <a:xfrm>
            <a:off x="1468012" y="856545"/>
            <a:ext cx="6060558" cy="3539430"/>
          </a:xfrm>
          <a:prstGeom prst="rect">
            <a:avLst/>
          </a:prstGeom>
          <a:noFill/>
        </p:spPr>
        <p:txBody>
          <a:bodyPr wrap="square" rtlCol="0">
            <a:spAutoFit/>
          </a:bodyPr>
          <a:lstStyle/>
          <a:p>
            <a:r>
              <a:rPr lang="en-US" sz="3000" dirty="0">
                <a:solidFill>
                  <a:schemeClr val="bg1"/>
                </a:solidFill>
                <a:latin typeface="Do Hyeon" charset="-127"/>
                <a:ea typeface="Do Hyeon" charset="-127"/>
              </a:rPr>
              <a:t>HURRAY!!</a:t>
            </a:r>
          </a:p>
          <a:p>
            <a:r>
              <a:rPr lang="en-US" sz="3000" dirty="0">
                <a:solidFill>
                  <a:schemeClr val="bg1"/>
                </a:solidFill>
                <a:latin typeface="Do Hyeon" charset="-127"/>
                <a:ea typeface="Do Hyeon" charset="-127"/>
              </a:rPr>
              <a:t>Our circuit connection is completed</a:t>
            </a:r>
          </a:p>
          <a:p>
            <a:endParaRPr lang="en-US" sz="3000" dirty="0">
              <a:solidFill>
                <a:schemeClr val="bg1"/>
              </a:solidFill>
              <a:latin typeface="Do Hyeon" charset="-127"/>
              <a:ea typeface="Do Hyeon" charset="-127"/>
            </a:endParaRPr>
          </a:p>
          <a:p>
            <a:r>
              <a:rPr lang="en-US" sz="3000" dirty="0">
                <a:solidFill>
                  <a:schemeClr val="tx1"/>
                </a:solidFill>
                <a:latin typeface="Do Hyeon" charset="-127"/>
                <a:ea typeface="Do Hyeon" charset="-127"/>
                <a:hlinkClick r:id="rId3">
                  <a:extLst>
                    <a:ext uri="{A12FA001-AC4F-418D-AE19-62706E023703}">
                      <ahyp:hlinkClr xmlns:ahyp="http://schemas.microsoft.com/office/drawing/2018/hyperlinkcolor" val="tx"/>
                    </a:ext>
                  </a:extLst>
                </a:hlinkClick>
              </a:rPr>
              <a:t>DESIGN LINK</a:t>
            </a:r>
            <a:endParaRPr lang="en-US" sz="3000" dirty="0">
              <a:solidFill>
                <a:schemeClr val="tx1"/>
              </a:solidFill>
              <a:latin typeface="Do Hyeon" charset="-127"/>
              <a:ea typeface="Do Hyeon" charset="-127"/>
            </a:endParaRPr>
          </a:p>
          <a:p>
            <a:endParaRPr lang="en-US" sz="3000" dirty="0">
              <a:solidFill>
                <a:schemeClr val="bg1"/>
              </a:solidFill>
              <a:latin typeface="Do Hyeon" charset="-127"/>
              <a:ea typeface="Do Hyeon" charset="-127"/>
            </a:endParaRPr>
          </a:p>
          <a:p>
            <a:r>
              <a:rPr lang="en-US" sz="3000" dirty="0">
                <a:solidFill>
                  <a:schemeClr val="bg1"/>
                </a:solidFill>
                <a:latin typeface="Do Hyeon" charset="-127"/>
                <a:ea typeface="Do Hyeon" charset="-127"/>
              </a:rPr>
              <a:t>Let’s Move to Coding Part</a:t>
            </a:r>
            <a:endParaRPr lang="en-IN" sz="3000" dirty="0">
              <a:solidFill>
                <a:schemeClr val="bg1"/>
              </a:solidFill>
              <a:latin typeface="Do Hyeon" charset="-127"/>
              <a:ea typeface="Do Hyeon" charset="-127"/>
            </a:endParaRPr>
          </a:p>
          <a:p>
            <a:endParaRPr lang="en-IN" dirty="0"/>
          </a:p>
        </p:txBody>
      </p:sp>
      <p:grpSp>
        <p:nvGrpSpPr>
          <p:cNvPr id="11" name="Google Shape;2408;p66">
            <a:extLst>
              <a:ext uri="{FF2B5EF4-FFF2-40B4-BE49-F238E27FC236}">
                <a16:creationId xmlns:a16="http://schemas.microsoft.com/office/drawing/2014/main" id="{A3FB8183-9877-4203-AFD6-6C6E72D0F75A}"/>
              </a:ext>
            </a:extLst>
          </p:cNvPr>
          <p:cNvGrpSpPr/>
          <p:nvPr/>
        </p:nvGrpSpPr>
        <p:grpSpPr>
          <a:xfrm>
            <a:off x="6633030" y="1173303"/>
            <a:ext cx="1546674" cy="2905914"/>
            <a:chOff x="2769175" y="-10544725"/>
            <a:chExt cx="2081625" cy="10782850"/>
          </a:xfrm>
        </p:grpSpPr>
        <p:sp>
          <p:nvSpPr>
            <p:cNvPr id="12" name="Google Shape;2409;p66">
              <a:extLst>
                <a:ext uri="{FF2B5EF4-FFF2-40B4-BE49-F238E27FC236}">
                  <a16:creationId xmlns:a16="http://schemas.microsoft.com/office/drawing/2014/main" id="{8B237BCF-77E8-433C-A6B4-C3D4AAF8D5F3}"/>
                </a:ext>
              </a:extLst>
            </p:cNvPr>
            <p:cNvSpPr/>
            <p:nvPr/>
          </p:nvSpPr>
          <p:spPr>
            <a:xfrm>
              <a:off x="2769175" y="-10544725"/>
              <a:ext cx="2081625" cy="10782850"/>
            </a:xfrm>
            <a:custGeom>
              <a:avLst/>
              <a:gdLst/>
              <a:ahLst/>
              <a:cxnLst/>
              <a:rect l="l" t="t" r="r" b="b"/>
              <a:pathLst>
                <a:path w="83265" h="431314" extrusionOk="0">
                  <a:moveTo>
                    <a:pt x="43747" y="23753"/>
                  </a:moveTo>
                  <a:lnTo>
                    <a:pt x="43932" y="23763"/>
                  </a:lnTo>
                  <a:lnTo>
                    <a:pt x="44117" y="23782"/>
                  </a:lnTo>
                  <a:lnTo>
                    <a:pt x="44298" y="23812"/>
                  </a:lnTo>
                  <a:lnTo>
                    <a:pt x="44483" y="23861"/>
                  </a:lnTo>
                  <a:lnTo>
                    <a:pt x="44664" y="23909"/>
                  </a:lnTo>
                  <a:lnTo>
                    <a:pt x="44844" y="23968"/>
                  </a:lnTo>
                  <a:lnTo>
                    <a:pt x="45020" y="24046"/>
                  </a:lnTo>
                  <a:lnTo>
                    <a:pt x="45196" y="24134"/>
                  </a:lnTo>
                  <a:lnTo>
                    <a:pt x="45371" y="24222"/>
                  </a:lnTo>
                  <a:lnTo>
                    <a:pt x="45547" y="24330"/>
                  </a:lnTo>
                  <a:lnTo>
                    <a:pt x="45718" y="24447"/>
                  </a:lnTo>
                  <a:lnTo>
                    <a:pt x="45889" y="24574"/>
                  </a:lnTo>
                  <a:lnTo>
                    <a:pt x="46060" y="24711"/>
                  </a:lnTo>
                  <a:lnTo>
                    <a:pt x="46227" y="24858"/>
                  </a:lnTo>
                  <a:lnTo>
                    <a:pt x="46393" y="25014"/>
                  </a:lnTo>
                  <a:lnTo>
                    <a:pt x="46554" y="25181"/>
                  </a:lnTo>
                  <a:lnTo>
                    <a:pt x="46716" y="25357"/>
                  </a:lnTo>
                  <a:lnTo>
                    <a:pt x="46878" y="25543"/>
                  </a:lnTo>
                  <a:lnTo>
                    <a:pt x="46778" y="25943"/>
                  </a:lnTo>
                  <a:lnTo>
                    <a:pt x="46683" y="26354"/>
                  </a:lnTo>
                  <a:lnTo>
                    <a:pt x="46588" y="26765"/>
                  </a:lnTo>
                  <a:lnTo>
                    <a:pt x="46497" y="27185"/>
                  </a:lnTo>
                  <a:lnTo>
                    <a:pt x="46412" y="27606"/>
                  </a:lnTo>
                  <a:lnTo>
                    <a:pt x="46331" y="28046"/>
                  </a:lnTo>
                  <a:lnTo>
                    <a:pt x="46250" y="28476"/>
                  </a:lnTo>
                  <a:lnTo>
                    <a:pt x="46174" y="28916"/>
                  </a:lnTo>
                  <a:lnTo>
                    <a:pt x="46103" y="29366"/>
                  </a:lnTo>
                  <a:lnTo>
                    <a:pt x="46032" y="29816"/>
                  </a:lnTo>
                  <a:lnTo>
                    <a:pt x="45965" y="30266"/>
                  </a:lnTo>
                  <a:lnTo>
                    <a:pt x="45904" y="30716"/>
                  </a:lnTo>
                  <a:lnTo>
                    <a:pt x="45842" y="31175"/>
                  </a:lnTo>
                  <a:lnTo>
                    <a:pt x="45785" y="31635"/>
                  </a:lnTo>
                  <a:lnTo>
                    <a:pt x="45728" y="32094"/>
                  </a:lnTo>
                  <a:lnTo>
                    <a:pt x="45680" y="32564"/>
                  </a:lnTo>
                  <a:lnTo>
                    <a:pt x="45633" y="33033"/>
                  </a:lnTo>
                  <a:lnTo>
                    <a:pt x="45585" y="33493"/>
                  </a:lnTo>
                  <a:lnTo>
                    <a:pt x="45505" y="34431"/>
                  </a:lnTo>
                  <a:lnTo>
                    <a:pt x="45433" y="35370"/>
                  </a:lnTo>
                  <a:lnTo>
                    <a:pt x="45371" y="36299"/>
                  </a:lnTo>
                  <a:lnTo>
                    <a:pt x="45324" y="37228"/>
                  </a:lnTo>
                  <a:lnTo>
                    <a:pt x="45286" y="38147"/>
                  </a:lnTo>
                  <a:lnTo>
                    <a:pt x="45253" y="39057"/>
                  </a:lnTo>
                  <a:lnTo>
                    <a:pt x="45234" y="39956"/>
                  </a:lnTo>
                  <a:lnTo>
                    <a:pt x="43937" y="39956"/>
                  </a:lnTo>
                  <a:lnTo>
                    <a:pt x="42640" y="39976"/>
                  </a:lnTo>
                  <a:lnTo>
                    <a:pt x="40046" y="40005"/>
                  </a:lnTo>
                  <a:lnTo>
                    <a:pt x="40084" y="39585"/>
                  </a:lnTo>
                  <a:lnTo>
                    <a:pt x="40117" y="39155"/>
                  </a:lnTo>
                  <a:lnTo>
                    <a:pt x="40150" y="38715"/>
                  </a:lnTo>
                  <a:lnTo>
                    <a:pt x="40179" y="38275"/>
                  </a:lnTo>
                  <a:lnTo>
                    <a:pt x="40202" y="37834"/>
                  </a:lnTo>
                  <a:lnTo>
                    <a:pt x="40226" y="37394"/>
                  </a:lnTo>
                  <a:lnTo>
                    <a:pt x="40245" y="36954"/>
                  </a:lnTo>
                  <a:lnTo>
                    <a:pt x="40264" y="36505"/>
                  </a:lnTo>
                  <a:lnTo>
                    <a:pt x="40278" y="36055"/>
                  </a:lnTo>
                  <a:lnTo>
                    <a:pt x="40288" y="35615"/>
                  </a:lnTo>
                  <a:lnTo>
                    <a:pt x="40297" y="35165"/>
                  </a:lnTo>
                  <a:lnTo>
                    <a:pt x="40302" y="34705"/>
                  </a:lnTo>
                  <a:lnTo>
                    <a:pt x="40302" y="34255"/>
                  </a:lnTo>
                  <a:lnTo>
                    <a:pt x="40302" y="33806"/>
                  </a:lnTo>
                  <a:lnTo>
                    <a:pt x="40297" y="33346"/>
                  </a:lnTo>
                  <a:lnTo>
                    <a:pt x="40288" y="32896"/>
                  </a:lnTo>
                  <a:lnTo>
                    <a:pt x="40274" y="32446"/>
                  </a:lnTo>
                  <a:lnTo>
                    <a:pt x="40259" y="31987"/>
                  </a:lnTo>
                  <a:lnTo>
                    <a:pt x="40240" y="31537"/>
                  </a:lnTo>
                  <a:lnTo>
                    <a:pt x="40221" y="31087"/>
                  </a:lnTo>
                  <a:lnTo>
                    <a:pt x="40193" y="30637"/>
                  </a:lnTo>
                  <a:lnTo>
                    <a:pt x="40164" y="30187"/>
                  </a:lnTo>
                  <a:lnTo>
                    <a:pt x="40136" y="29738"/>
                  </a:lnTo>
                  <a:lnTo>
                    <a:pt x="40098" y="29288"/>
                  </a:lnTo>
                  <a:lnTo>
                    <a:pt x="40060" y="28838"/>
                  </a:lnTo>
                  <a:lnTo>
                    <a:pt x="40012" y="28398"/>
                  </a:lnTo>
                  <a:lnTo>
                    <a:pt x="39970" y="27958"/>
                  </a:lnTo>
                  <a:lnTo>
                    <a:pt x="39917" y="27518"/>
                  </a:lnTo>
                  <a:lnTo>
                    <a:pt x="39860" y="27078"/>
                  </a:lnTo>
                  <a:lnTo>
                    <a:pt x="39803" y="26648"/>
                  </a:lnTo>
                  <a:lnTo>
                    <a:pt x="39742" y="26217"/>
                  </a:lnTo>
                  <a:lnTo>
                    <a:pt x="39675" y="25787"/>
                  </a:lnTo>
                  <a:lnTo>
                    <a:pt x="40017" y="25533"/>
                  </a:lnTo>
                  <a:lnTo>
                    <a:pt x="40359" y="25259"/>
                  </a:lnTo>
                  <a:lnTo>
                    <a:pt x="40716" y="24995"/>
                  </a:lnTo>
                  <a:lnTo>
                    <a:pt x="41077" y="24721"/>
                  </a:lnTo>
                  <a:lnTo>
                    <a:pt x="41271" y="24584"/>
                  </a:lnTo>
                  <a:lnTo>
                    <a:pt x="41466" y="24457"/>
                  </a:lnTo>
                  <a:lnTo>
                    <a:pt x="41656" y="24330"/>
                  </a:lnTo>
                  <a:lnTo>
                    <a:pt x="41851" y="24222"/>
                  </a:lnTo>
                  <a:lnTo>
                    <a:pt x="42041" y="24134"/>
                  </a:lnTo>
                  <a:lnTo>
                    <a:pt x="42236" y="24046"/>
                  </a:lnTo>
                  <a:lnTo>
                    <a:pt x="42426" y="23968"/>
                  </a:lnTo>
                  <a:lnTo>
                    <a:pt x="42616" y="23909"/>
                  </a:lnTo>
                  <a:lnTo>
                    <a:pt x="42806" y="23851"/>
                  </a:lnTo>
                  <a:lnTo>
                    <a:pt x="42996" y="23812"/>
                  </a:lnTo>
                  <a:lnTo>
                    <a:pt x="43186" y="23782"/>
                  </a:lnTo>
                  <a:lnTo>
                    <a:pt x="43376" y="23763"/>
                  </a:lnTo>
                  <a:lnTo>
                    <a:pt x="43561" y="23753"/>
                  </a:lnTo>
                  <a:close/>
                  <a:moveTo>
                    <a:pt x="43224" y="3530"/>
                  </a:moveTo>
                  <a:lnTo>
                    <a:pt x="43428" y="3540"/>
                  </a:lnTo>
                  <a:lnTo>
                    <a:pt x="43633" y="3560"/>
                  </a:lnTo>
                  <a:lnTo>
                    <a:pt x="43832" y="3589"/>
                  </a:lnTo>
                  <a:lnTo>
                    <a:pt x="44027" y="3618"/>
                  </a:lnTo>
                  <a:lnTo>
                    <a:pt x="44217" y="3667"/>
                  </a:lnTo>
                  <a:lnTo>
                    <a:pt x="44407" y="3726"/>
                  </a:lnTo>
                  <a:lnTo>
                    <a:pt x="44597" y="3785"/>
                  </a:lnTo>
                  <a:lnTo>
                    <a:pt x="44778" y="3863"/>
                  </a:lnTo>
                  <a:lnTo>
                    <a:pt x="44958" y="3941"/>
                  </a:lnTo>
                  <a:lnTo>
                    <a:pt x="45139" y="4029"/>
                  </a:lnTo>
                  <a:lnTo>
                    <a:pt x="45310" y="4127"/>
                  </a:lnTo>
                  <a:lnTo>
                    <a:pt x="45486" y="4235"/>
                  </a:lnTo>
                  <a:lnTo>
                    <a:pt x="45652" y="4342"/>
                  </a:lnTo>
                  <a:lnTo>
                    <a:pt x="45818" y="4469"/>
                  </a:lnTo>
                  <a:lnTo>
                    <a:pt x="45980" y="4596"/>
                  </a:lnTo>
                  <a:lnTo>
                    <a:pt x="46141" y="4733"/>
                  </a:lnTo>
                  <a:lnTo>
                    <a:pt x="46298" y="4880"/>
                  </a:lnTo>
                  <a:lnTo>
                    <a:pt x="46455" y="5027"/>
                  </a:lnTo>
                  <a:lnTo>
                    <a:pt x="46607" y="5193"/>
                  </a:lnTo>
                  <a:lnTo>
                    <a:pt x="46754" y="5359"/>
                  </a:lnTo>
                  <a:lnTo>
                    <a:pt x="46901" y="5535"/>
                  </a:lnTo>
                  <a:lnTo>
                    <a:pt x="47049" y="5711"/>
                  </a:lnTo>
                  <a:lnTo>
                    <a:pt x="47186" y="5897"/>
                  </a:lnTo>
                  <a:lnTo>
                    <a:pt x="47329" y="6092"/>
                  </a:lnTo>
                  <a:lnTo>
                    <a:pt x="47462" y="6298"/>
                  </a:lnTo>
                  <a:lnTo>
                    <a:pt x="47595" y="6503"/>
                  </a:lnTo>
                  <a:lnTo>
                    <a:pt x="47728" y="6718"/>
                  </a:lnTo>
                  <a:lnTo>
                    <a:pt x="47856" y="6943"/>
                  </a:lnTo>
                  <a:lnTo>
                    <a:pt x="47985" y="7168"/>
                  </a:lnTo>
                  <a:lnTo>
                    <a:pt x="48108" y="7403"/>
                  </a:lnTo>
                  <a:lnTo>
                    <a:pt x="48227" y="7647"/>
                  </a:lnTo>
                  <a:lnTo>
                    <a:pt x="48346" y="7892"/>
                  </a:lnTo>
                  <a:lnTo>
                    <a:pt x="48464" y="8146"/>
                  </a:lnTo>
                  <a:lnTo>
                    <a:pt x="48578" y="8400"/>
                  </a:lnTo>
                  <a:lnTo>
                    <a:pt x="48688" y="8664"/>
                  </a:lnTo>
                  <a:lnTo>
                    <a:pt x="48797" y="8928"/>
                  </a:lnTo>
                  <a:lnTo>
                    <a:pt x="48906" y="9202"/>
                  </a:lnTo>
                  <a:lnTo>
                    <a:pt x="49011" y="9486"/>
                  </a:lnTo>
                  <a:lnTo>
                    <a:pt x="49110" y="9769"/>
                  </a:lnTo>
                  <a:lnTo>
                    <a:pt x="49210" y="10063"/>
                  </a:lnTo>
                  <a:lnTo>
                    <a:pt x="49310" y="10356"/>
                  </a:lnTo>
                  <a:lnTo>
                    <a:pt x="49405" y="10649"/>
                  </a:lnTo>
                  <a:lnTo>
                    <a:pt x="49500" y="10953"/>
                  </a:lnTo>
                  <a:lnTo>
                    <a:pt x="49590" y="11265"/>
                  </a:lnTo>
                  <a:lnTo>
                    <a:pt x="49681" y="11578"/>
                  </a:lnTo>
                  <a:lnTo>
                    <a:pt x="49852" y="12214"/>
                  </a:lnTo>
                  <a:lnTo>
                    <a:pt x="50018" y="12879"/>
                  </a:lnTo>
                  <a:lnTo>
                    <a:pt x="50175" y="13544"/>
                  </a:lnTo>
                  <a:lnTo>
                    <a:pt x="50322" y="14228"/>
                  </a:lnTo>
                  <a:lnTo>
                    <a:pt x="50465" y="14933"/>
                  </a:lnTo>
                  <a:lnTo>
                    <a:pt x="50598" y="15646"/>
                  </a:lnTo>
                  <a:lnTo>
                    <a:pt x="50721" y="16370"/>
                  </a:lnTo>
                  <a:lnTo>
                    <a:pt x="50840" y="17113"/>
                  </a:lnTo>
                  <a:lnTo>
                    <a:pt x="50954" y="17856"/>
                  </a:lnTo>
                  <a:lnTo>
                    <a:pt x="51058" y="18609"/>
                  </a:lnTo>
                  <a:lnTo>
                    <a:pt x="51158" y="19382"/>
                  </a:lnTo>
                  <a:lnTo>
                    <a:pt x="51253" y="20154"/>
                  </a:lnTo>
                  <a:lnTo>
                    <a:pt x="51339" y="20927"/>
                  </a:lnTo>
                  <a:lnTo>
                    <a:pt x="51419" y="21719"/>
                  </a:lnTo>
                  <a:lnTo>
                    <a:pt x="51495" y="22511"/>
                  </a:lnTo>
                  <a:lnTo>
                    <a:pt x="51567" y="23303"/>
                  </a:lnTo>
                  <a:lnTo>
                    <a:pt x="51628" y="24095"/>
                  </a:lnTo>
                  <a:lnTo>
                    <a:pt x="51690" y="24897"/>
                  </a:lnTo>
                  <a:lnTo>
                    <a:pt x="51743" y="25699"/>
                  </a:lnTo>
                  <a:lnTo>
                    <a:pt x="51795" y="26501"/>
                  </a:lnTo>
                  <a:lnTo>
                    <a:pt x="51838" y="27303"/>
                  </a:lnTo>
                  <a:lnTo>
                    <a:pt x="51880" y="28105"/>
                  </a:lnTo>
                  <a:lnTo>
                    <a:pt x="51914" y="28897"/>
                  </a:lnTo>
                  <a:lnTo>
                    <a:pt x="51947" y="29699"/>
                  </a:lnTo>
                  <a:lnTo>
                    <a:pt x="51975" y="30491"/>
                  </a:lnTo>
                  <a:lnTo>
                    <a:pt x="52004" y="31273"/>
                  </a:lnTo>
                  <a:lnTo>
                    <a:pt x="52023" y="32055"/>
                  </a:lnTo>
                  <a:lnTo>
                    <a:pt x="52042" y="32828"/>
                  </a:lnTo>
                  <a:lnTo>
                    <a:pt x="52070" y="34343"/>
                  </a:lnTo>
                  <a:lnTo>
                    <a:pt x="52089" y="35830"/>
                  </a:lnTo>
                  <a:lnTo>
                    <a:pt x="52099" y="37267"/>
                  </a:lnTo>
                  <a:lnTo>
                    <a:pt x="52099" y="38656"/>
                  </a:lnTo>
                  <a:lnTo>
                    <a:pt x="52094" y="39986"/>
                  </a:lnTo>
                  <a:lnTo>
                    <a:pt x="50669" y="39976"/>
                  </a:lnTo>
                  <a:lnTo>
                    <a:pt x="49239" y="39966"/>
                  </a:lnTo>
                  <a:lnTo>
                    <a:pt x="47804" y="39956"/>
                  </a:lnTo>
                  <a:lnTo>
                    <a:pt x="46374" y="39956"/>
                  </a:lnTo>
                  <a:lnTo>
                    <a:pt x="46440" y="39076"/>
                  </a:lnTo>
                  <a:lnTo>
                    <a:pt x="46507" y="38196"/>
                  </a:lnTo>
                  <a:lnTo>
                    <a:pt x="46578" y="37316"/>
                  </a:lnTo>
                  <a:lnTo>
                    <a:pt x="46659" y="36446"/>
                  </a:lnTo>
                  <a:lnTo>
                    <a:pt x="46740" y="35566"/>
                  </a:lnTo>
                  <a:lnTo>
                    <a:pt x="46835" y="34695"/>
                  </a:lnTo>
                  <a:lnTo>
                    <a:pt x="46935" y="33825"/>
                  </a:lnTo>
                  <a:lnTo>
                    <a:pt x="46992" y="33385"/>
                  </a:lnTo>
                  <a:lnTo>
                    <a:pt x="47049" y="32955"/>
                  </a:lnTo>
                  <a:lnTo>
                    <a:pt x="47096" y="32593"/>
                  </a:lnTo>
                  <a:lnTo>
                    <a:pt x="47148" y="32241"/>
                  </a:lnTo>
                  <a:lnTo>
                    <a:pt x="47262" y="31527"/>
                  </a:lnTo>
                  <a:lnTo>
                    <a:pt x="47381" y="30823"/>
                  </a:lnTo>
                  <a:lnTo>
                    <a:pt x="47505" y="30129"/>
                  </a:lnTo>
                  <a:lnTo>
                    <a:pt x="47633" y="29425"/>
                  </a:lnTo>
                  <a:lnTo>
                    <a:pt x="47766" y="28730"/>
                  </a:lnTo>
                  <a:lnTo>
                    <a:pt x="48027" y="27342"/>
                  </a:lnTo>
                  <a:lnTo>
                    <a:pt x="48165" y="27606"/>
                  </a:lnTo>
                  <a:lnTo>
                    <a:pt x="48303" y="27880"/>
                  </a:lnTo>
                  <a:lnTo>
                    <a:pt x="48436" y="28163"/>
                  </a:lnTo>
                  <a:lnTo>
                    <a:pt x="48564" y="28457"/>
                  </a:lnTo>
                  <a:lnTo>
                    <a:pt x="48688" y="28760"/>
                  </a:lnTo>
                  <a:lnTo>
                    <a:pt x="48811" y="29073"/>
                  </a:lnTo>
                  <a:lnTo>
                    <a:pt x="48935" y="29395"/>
                  </a:lnTo>
                  <a:lnTo>
                    <a:pt x="49049" y="29738"/>
                  </a:lnTo>
                  <a:lnTo>
                    <a:pt x="49072" y="29796"/>
                  </a:lnTo>
                  <a:lnTo>
                    <a:pt x="49096" y="29845"/>
                  </a:lnTo>
                  <a:lnTo>
                    <a:pt x="49120" y="29894"/>
                  </a:lnTo>
                  <a:lnTo>
                    <a:pt x="49144" y="29933"/>
                  </a:lnTo>
                  <a:lnTo>
                    <a:pt x="49172" y="29963"/>
                  </a:lnTo>
                  <a:lnTo>
                    <a:pt x="49201" y="29992"/>
                  </a:lnTo>
                  <a:lnTo>
                    <a:pt x="49229" y="30011"/>
                  </a:lnTo>
                  <a:lnTo>
                    <a:pt x="49258" y="30021"/>
                  </a:lnTo>
                  <a:lnTo>
                    <a:pt x="49315" y="30031"/>
                  </a:lnTo>
                  <a:lnTo>
                    <a:pt x="49372" y="30021"/>
                  </a:lnTo>
                  <a:lnTo>
                    <a:pt x="49429" y="29992"/>
                  </a:lnTo>
                  <a:lnTo>
                    <a:pt x="49481" y="29933"/>
                  </a:lnTo>
                  <a:lnTo>
                    <a:pt x="49524" y="29865"/>
                  </a:lnTo>
                  <a:lnTo>
                    <a:pt x="49567" y="29787"/>
                  </a:lnTo>
                  <a:lnTo>
                    <a:pt x="49600" y="29689"/>
                  </a:lnTo>
                  <a:lnTo>
                    <a:pt x="49609" y="29630"/>
                  </a:lnTo>
                  <a:lnTo>
                    <a:pt x="49624" y="29581"/>
                  </a:lnTo>
                  <a:lnTo>
                    <a:pt x="49628" y="29522"/>
                  </a:lnTo>
                  <a:lnTo>
                    <a:pt x="49633" y="29464"/>
                  </a:lnTo>
                  <a:lnTo>
                    <a:pt x="49638" y="29395"/>
                  </a:lnTo>
                  <a:lnTo>
                    <a:pt x="49633" y="29327"/>
                  </a:lnTo>
                  <a:lnTo>
                    <a:pt x="49628" y="29268"/>
                  </a:lnTo>
                  <a:lnTo>
                    <a:pt x="49619" y="29200"/>
                  </a:lnTo>
                  <a:lnTo>
                    <a:pt x="49609" y="29122"/>
                  </a:lnTo>
                  <a:lnTo>
                    <a:pt x="49590" y="29053"/>
                  </a:lnTo>
                  <a:lnTo>
                    <a:pt x="49457" y="28584"/>
                  </a:lnTo>
                  <a:lnTo>
                    <a:pt x="49315" y="28124"/>
                  </a:lnTo>
                  <a:lnTo>
                    <a:pt x="49168" y="27674"/>
                  </a:lnTo>
                  <a:lnTo>
                    <a:pt x="49011" y="27234"/>
                  </a:lnTo>
                  <a:lnTo>
                    <a:pt x="48849" y="26814"/>
                  </a:lnTo>
                  <a:lnTo>
                    <a:pt x="48678" y="26403"/>
                  </a:lnTo>
                  <a:lnTo>
                    <a:pt x="48502" y="26002"/>
                  </a:lnTo>
                  <a:lnTo>
                    <a:pt x="48322" y="25621"/>
                  </a:lnTo>
                  <a:lnTo>
                    <a:pt x="48388" y="25210"/>
                  </a:lnTo>
                  <a:lnTo>
                    <a:pt x="48455" y="24790"/>
                  </a:lnTo>
                  <a:lnTo>
                    <a:pt x="48517" y="24369"/>
                  </a:lnTo>
                  <a:lnTo>
                    <a:pt x="48574" y="23958"/>
                  </a:lnTo>
                  <a:lnTo>
                    <a:pt x="48578" y="23870"/>
                  </a:lnTo>
                  <a:lnTo>
                    <a:pt x="48583" y="23773"/>
                  </a:lnTo>
                  <a:lnTo>
                    <a:pt x="48583" y="23685"/>
                  </a:lnTo>
                  <a:lnTo>
                    <a:pt x="48578" y="23597"/>
                  </a:lnTo>
                  <a:lnTo>
                    <a:pt x="48569" y="23509"/>
                  </a:lnTo>
                  <a:lnTo>
                    <a:pt x="48559" y="23421"/>
                  </a:lnTo>
                  <a:lnTo>
                    <a:pt x="48545" y="23333"/>
                  </a:lnTo>
                  <a:lnTo>
                    <a:pt x="48526" y="23245"/>
                  </a:lnTo>
                  <a:lnTo>
                    <a:pt x="48507" y="23166"/>
                  </a:lnTo>
                  <a:lnTo>
                    <a:pt x="48483" y="23088"/>
                  </a:lnTo>
                  <a:lnTo>
                    <a:pt x="48455" y="23020"/>
                  </a:lnTo>
                  <a:lnTo>
                    <a:pt x="48426" y="22951"/>
                  </a:lnTo>
                  <a:lnTo>
                    <a:pt x="48398" y="22883"/>
                  </a:lnTo>
                  <a:lnTo>
                    <a:pt x="48365" y="22824"/>
                  </a:lnTo>
                  <a:lnTo>
                    <a:pt x="48331" y="22765"/>
                  </a:lnTo>
                  <a:lnTo>
                    <a:pt x="48298" y="22716"/>
                  </a:lnTo>
                  <a:lnTo>
                    <a:pt x="48260" y="22668"/>
                  </a:lnTo>
                  <a:lnTo>
                    <a:pt x="48222" y="22628"/>
                  </a:lnTo>
                  <a:lnTo>
                    <a:pt x="48184" y="22589"/>
                  </a:lnTo>
                  <a:lnTo>
                    <a:pt x="48146" y="22570"/>
                  </a:lnTo>
                  <a:lnTo>
                    <a:pt x="48103" y="22550"/>
                  </a:lnTo>
                  <a:lnTo>
                    <a:pt x="48065" y="22531"/>
                  </a:lnTo>
                  <a:lnTo>
                    <a:pt x="47985" y="22531"/>
                  </a:lnTo>
                  <a:lnTo>
                    <a:pt x="47942" y="22540"/>
                  </a:lnTo>
                  <a:lnTo>
                    <a:pt x="47904" y="22570"/>
                  </a:lnTo>
                  <a:lnTo>
                    <a:pt x="47866" y="22599"/>
                  </a:lnTo>
                  <a:lnTo>
                    <a:pt x="47828" y="22638"/>
                  </a:lnTo>
                  <a:lnTo>
                    <a:pt x="47790" y="22687"/>
                  </a:lnTo>
                  <a:lnTo>
                    <a:pt x="47752" y="22746"/>
                  </a:lnTo>
                  <a:lnTo>
                    <a:pt x="47718" y="22814"/>
                  </a:lnTo>
                  <a:lnTo>
                    <a:pt x="47685" y="22892"/>
                  </a:lnTo>
                  <a:lnTo>
                    <a:pt x="47595" y="23147"/>
                  </a:lnTo>
                  <a:lnTo>
                    <a:pt x="47509" y="23401"/>
                  </a:lnTo>
                  <a:lnTo>
                    <a:pt x="47424" y="23665"/>
                  </a:lnTo>
                  <a:lnTo>
                    <a:pt x="47338" y="23929"/>
                  </a:lnTo>
                  <a:lnTo>
                    <a:pt x="47191" y="23733"/>
                  </a:lnTo>
                  <a:lnTo>
                    <a:pt x="47044" y="23538"/>
                  </a:lnTo>
                  <a:lnTo>
                    <a:pt x="46887" y="23352"/>
                  </a:lnTo>
                  <a:lnTo>
                    <a:pt x="46735" y="23176"/>
                  </a:lnTo>
                  <a:lnTo>
                    <a:pt x="46573" y="23010"/>
                  </a:lnTo>
                  <a:lnTo>
                    <a:pt x="46412" y="22844"/>
                  </a:lnTo>
                  <a:lnTo>
                    <a:pt x="46250" y="22697"/>
                  </a:lnTo>
                  <a:lnTo>
                    <a:pt x="46084" y="22550"/>
                  </a:lnTo>
                  <a:lnTo>
                    <a:pt x="45913" y="22413"/>
                  </a:lnTo>
                  <a:lnTo>
                    <a:pt x="45742" y="22286"/>
                  </a:lnTo>
                  <a:lnTo>
                    <a:pt x="45571" y="22169"/>
                  </a:lnTo>
                  <a:lnTo>
                    <a:pt x="45395" y="22061"/>
                  </a:lnTo>
                  <a:lnTo>
                    <a:pt x="45215" y="21963"/>
                  </a:lnTo>
                  <a:lnTo>
                    <a:pt x="45034" y="21875"/>
                  </a:lnTo>
                  <a:lnTo>
                    <a:pt x="44849" y="21797"/>
                  </a:lnTo>
                  <a:lnTo>
                    <a:pt x="44668" y="21729"/>
                  </a:lnTo>
                  <a:lnTo>
                    <a:pt x="44493" y="21670"/>
                  </a:lnTo>
                  <a:lnTo>
                    <a:pt x="44322" y="21641"/>
                  </a:lnTo>
                  <a:lnTo>
                    <a:pt x="44151" y="21621"/>
                  </a:lnTo>
                  <a:lnTo>
                    <a:pt x="43979" y="21611"/>
                  </a:lnTo>
                  <a:lnTo>
                    <a:pt x="43808" y="21611"/>
                  </a:lnTo>
                  <a:lnTo>
                    <a:pt x="43642" y="21621"/>
                  </a:lnTo>
                  <a:lnTo>
                    <a:pt x="43471" y="21651"/>
                  </a:lnTo>
                  <a:lnTo>
                    <a:pt x="43300" y="21680"/>
                  </a:lnTo>
                  <a:lnTo>
                    <a:pt x="43134" y="21729"/>
                  </a:lnTo>
                  <a:lnTo>
                    <a:pt x="42968" y="21778"/>
                  </a:lnTo>
                  <a:lnTo>
                    <a:pt x="42796" y="21836"/>
                  </a:lnTo>
                  <a:lnTo>
                    <a:pt x="42630" y="21905"/>
                  </a:lnTo>
                  <a:lnTo>
                    <a:pt x="42464" y="21983"/>
                  </a:lnTo>
                  <a:lnTo>
                    <a:pt x="42298" y="22061"/>
                  </a:lnTo>
                  <a:lnTo>
                    <a:pt x="41965" y="22247"/>
                  </a:lnTo>
                  <a:lnTo>
                    <a:pt x="41633" y="22443"/>
                  </a:lnTo>
                  <a:lnTo>
                    <a:pt x="41305" y="22658"/>
                  </a:lnTo>
                  <a:lnTo>
                    <a:pt x="40649" y="23098"/>
                  </a:lnTo>
                  <a:lnTo>
                    <a:pt x="40321" y="23323"/>
                  </a:lnTo>
                  <a:lnTo>
                    <a:pt x="39993" y="23538"/>
                  </a:lnTo>
                  <a:lnTo>
                    <a:pt x="39670" y="23743"/>
                  </a:lnTo>
                  <a:lnTo>
                    <a:pt x="39343" y="23929"/>
                  </a:lnTo>
                  <a:lnTo>
                    <a:pt x="39276" y="23616"/>
                  </a:lnTo>
                  <a:lnTo>
                    <a:pt x="39210" y="23303"/>
                  </a:lnTo>
                  <a:lnTo>
                    <a:pt x="39138" y="23000"/>
                  </a:lnTo>
                  <a:lnTo>
                    <a:pt x="39062" y="22687"/>
                  </a:lnTo>
                  <a:lnTo>
                    <a:pt x="38986" y="22384"/>
                  </a:lnTo>
                  <a:lnTo>
                    <a:pt x="38905" y="22091"/>
                  </a:lnTo>
                  <a:lnTo>
                    <a:pt x="38825" y="21787"/>
                  </a:lnTo>
                  <a:lnTo>
                    <a:pt x="38739" y="21504"/>
                  </a:lnTo>
                  <a:lnTo>
                    <a:pt x="38654" y="21211"/>
                  </a:lnTo>
                  <a:lnTo>
                    <a:pt x="38563" y="20927"/>
                  </a:lnTo>
                  <a:lnTo>
                    <a:pt x="38468" y="20643"/>
                  </a:lnTo>
                  <a:lnTo>
                    <a:pt x="38373" y="20360"/>
                  </a:lnTo>
                  <a:lnTo>
                    <a:pt x="38274" y="20086"/>
                  </a:lnTo>
                  <a:lnTo>
                    <a:pt x="38174" y="19812"/>
                  </a:lnTo>
                  <a:lnTo>
                    <a:pt x="38074" y="19538"/>
                  </a:lnTo>
                  <a:lnTo>
                    <a:pt x="37965" y="19274"/>
                  </a:lnTo>
                  <a:lnTo>
                    <a:pt x="37932" y="19186"/>
                  </a:lnTo>
                  <a:lnTo>
                    <a:pt x="37894" y="19118"/>
                  </a:lnTo>
                  <a:lnTo>
                    <a:pt x="37851" y="19059"/>
                  </a:lnTo>
                  <a:lnTo>
                    <a:pt x="37813" y="19010"/>
                  </a:lnTo>
                  <a:lnTo>
                    <a:pt x="37770" y="18971"/>
                  </a:lnTo>
                  <a:lnTo>
                    <a:pt x="37732" y="18952"/>
                  </a:lnTo>
                  <a:lnTo>
                    <a:pt x="37689" y="18932"/>
                  </a:lnTo>
                  <a:lnTo>
                    <a:pt x="37604" y="18932"/>
                  </a:lnTo>
                  <a:lnTo>
                    <a:pt x="37566" y="18942"/>
                  </a:lnTo>
                  <a:lnTo>
                    <a:pt x="37523" y="18961"/>
                  </a:lnTo>
                  <a:lnTo>
                    <a:pt x="37485" y="18991"/>
                  </a:lnTo>
                  <a:lnTo>
                    <a:pt x="37447" y="19030"/>
                  </a:lnTo>
                  <a:lnTo>
                    <a:pt x="37409" y="19069"/>
                  </a:lnTo>
                  <a:lnTo>
                    <a:pt x="37371" y="19118"/>
                  </a:lnTo>
                  <a:lnTo>
                    <a:pt x="37338" y="19177"/>
                  </a:lnTo>
                  <a:lnTo>
                    <a:pt x="37304" y="19235"/>
                  </a:lnTo>
                  <a:lnTo>
                    <a:pt x="37271" y="19304"/>
                  </a:lnTo>
                  <a:lnTo>
                    <a:pt x="37243" y="19372"/>
                  </a:lnTo>
                  <a:lnTo>
                    <a:pt x="37219" y="19450"/>
                  </a:lnTo>
                  <a:lnTo>
                    <a:pt x="37195" y="19529"/>
                  </a:lnTo>
                  <a:lnTo>
                    <a:pt x="37176" y="19617"/>
                  </a:lnTo>
                  <a:lnTo>
                    <a:pt x="37157" y="19705"/>
                  </a:lnTo>
                  <a:lnTo>
                    <a:pt x="37143" y="19793"/>
                  </a:lnTo>
                  <a:lnTo>
                    <a:pt x="37133" y="19881"/>
                  </a:lnTo>
                  <a:lnTo>
                    <a:pt x="37124" y="19978"/>
                  </a:lnTo>
                  <a:lnTo>
                    <a:pt x="37119" y="20076"/>
                  </a:lnTo>
                  <a:lnTo>
                    <a:pt x="37124" y="20164"/>
                  </a:lnTo>
                  <a:lnTo>
                    <a:pt x="37129" y="20262"/>
                  </a:lnTo>
                  <a:lnTo>
                    <a:pt x="37138" y="20360"/>
                  </a:lnTo>
                  <a:lnTo>
                    <a:pt x="37152" y="20458"/>
                  </a:lnTo>
                  <a:lnTo>
                    <a:pt x="37171" y="20555"/>
                  </a:lnTo>
                  <a:lnTo>
                    <a:pt x="37414" y="21523"/>
                  </a:lnTo>
                  <a:lnTo>
                    <a:pt x="37642" y="22492"/>
                  </a:lnTo>
                  <a:lnTo>
                    <a:pt x="37856" y="23450"/>
                  </a:lnTo>
                  <a:lnTo>
                    <a:pt x="38060" y="24398"/>
                  </a:lnTo>
                  <a:lnTo>
                    <a:pt x="37837" y="24428"/>
                  </a:lnTo>
                  <a:lnTo>
                    <a:pt x="37608" y="24438"/>
                  </a:lnTo>
                  <a:lnTo>
                    <a:pt x="37499" y="24438"/>
                  </a:lnTo>
                  <a:lnTo>
                    <a:pt x="37385" y="24428"/>
                  </a:lnTo>
                  <a:lnTo>
                    <a:pt x="37271" y="24408"/>
                  </a:lnTo>
                  <a:lnTo>
                    <a:pt x="37157" y="24389"/>
                  </a:lnTo>
                  <a:lnTo>
                    <a:pt x="37043" y="24359"/>
                  </a:lnTo>
                  <a:lnTo>
                    <a:pt x="36929" y="24330"/>
                  </a:lnTo>
                  <a:lnTo>
                    <a:pt x="36815" y="24291"/>
                  </a:lnTo>
                  <a:lnTo>
                    <a:pt x="36701" y="24242"/>
                  </a:lnTo>
                  <a:lnTo>
                    <a:pt x="36587" y="24183"/>
                  </a:lnTo>
                  <a:lnTo>
                    <a:pt x="36473" y="24115"/>
                  </a:lnTo>
                  <a:lnTo>
                    <a:pt x="36359" y="24037"/>
                  </a:lnTo>
                  <a:lnTo>
                    <a:pt x="36245" y="23958"/>
                  </a:lnTo>
                  <a:lnTo>
                    <a:pt x="36188" y="23919"/>
                  </a:lnTo>
                  <a:lnTo>
                    <a:pt x="36131" y="23890"/>
                  </a:lnTo>
                  <a:lnTo>
                    <a:pt x="36074" y="23880"/>
                  </a:lnTo>
                  <a:lnTo>
                    <a:pt x="36022" y="23880"/>
                  </a:lnTo>
                  <a:lnTo>
                    <a:pt x="35969" y="23890"/>
                  </a:lnTo>
                  <a:lnTo>
                    <a:pt x="35927" y="23919"/>
                  </a:lnTo>
                  <a:lnTo>
                    <a:pt x="35879" y="23949"/>
                  </a:lnTo>
                  <a:lnTo>
                    <a:pt x="35841" y="23997"/>
                  </a:lnTo>
                  <a:lnTo>
                    <a:pt x="35803" y="24056"/>
                  </a:lnTo>
                  <a:lnTo>
                    <a:pt x="35765" y="24115"/>
                  </a:lnTo>
                  <a:lnTo>
                    <a:pt x="35732" y="24183"/>
                  </a:lnTo>
                  <a:lnTo>
                    <a:pt x="35703" y="24262"/>
                  </a:lnTo>
                  <a:lnTo>
                    <a:pt x="35680" y="24350"/>
                  </a:lnTo>
                  <a:lnTo>
                    <a:pt x="35656" y="24438"/>
                  </a:lnTo>
                  <a:lnTo>
                    <a:pt x="35642" y="24535"/>
                  </a:lnTo>
                  <a:lnTo>
                    <a:pt x="35627" y="24633"/>
                  </a:lnTo>
                  <a:lnTo>
                    <a:pt x="35613" y="24731"/>
                  </a:lnTo>
                  <a:lnTo>
                    <a:pt x="35608" y="24829"/>
                  </a:lnTo>
                  <a:lnTo>
                    <a:pt x="35604" y="24936"/>
                  </a:lnTo>
                  <a:lnTo>
                    <a:pt x="35604" y="25044"/>
                  </a:lnTo>
                  <a:lnTo>
                    <a:pt x="35608" y="25142"/>
                  </a:lnTo>
                  <a:lnTo>
                    <a:pt x="35618" y="25249"/>
                  </a:lnTo>
                  <a:lnTo>
                    <a:pt x="35632" y="25347"/>
                  </a:lnTo>
                  <a:lnTo>
                    <a:pt x="35651" y="25445"/>
                  </a:lnTo>
                  <a:lnTo>
                    <a:pt x="35675" y="25543"/>
                  </a:lnTo>
                  <a:lnTo>
                    <a:pt x="35703" y="25640"/>
                  </a:lnTo>
                  <a:lnTo>
                    <a:pt x="35732" y="25728"/>
                  </a:lnTo>
                  <a:lnTo>
                    <a:pt x="35770" y="25807"/>
                  </a:lnTo>
                  <a:lnTo>
                    <a:pt x="35813" y="25875"/>
                  </a:lnTo>
                  <a:lnTo>
                    <a:pt x="35860" y="25943"/>
                  </a:lnTo>
                  <a:lnTo>
                    <a:pt x="35912" y="26002"/>
                  </a:lnTo>
                  <a:lnTo>
                    <a:pt x="35969" y="26061"/>
                  </a:lnTo>
                  <a:lnTo>
                    <a:pt x="36131" y="26188"/>
                  </a:lnTo>
                  <a:lnTo>
                    <a:pt x="36297" y="26295"/>
                  </a:lnTo>
                  <a:lnTo>
                    <a:pt x="36459" y="26393"/>
                  </a:lnTo>
                  <a:lnTo>
                    <a:pt x="36620" y="26481"/>
                  </a:lnTo>
                  <a:lnTo>
                    <a:pt x="36782" y="26540"/>
                  </a:lnTo>
                  <a:lnTo>
                    <a:pt x="36939" y="26599"/>
                  </a:lnTo>
                  <a:lnTo>
                    <a:pt x="37100" y="26638"/>
                  </a:lnTo>
                  <a:lnTo>
                    <a:pt x="37257" y="26657"/>
                  </a:lnTo>
                  <a:lnTo>
                    <a:pt x="37409" y="26677"/>
                  </a:lnTo>
                  <a:lnTo>
                    <a:pt x="37566" y="26677"/>
                  </a:lnTo>
                  <a:lnTo>
                    <a:pt x="37722" y="26667"/>
                  </a:lnTo>
                  <a:lnTo>
                    <a:pt x="37875" y="26648"/>
                  </a:lnTo>
                  <a:lnTo>
                    <a:pt x="38027" y="26608"/>
                  </a:lnTo>
                  <a:lnTo>
                    <a:pt x="38179" y="26569"/>
                  </a:lnTo>
                  <a:lnTo>
                    <a:pt x="38331" y="26520"/>
                  </a:lnTo>
                  <a:lnTo>
                    <a:pt x="38483" y="26462"/>
                  </a:lnTo>
                  <a:lnTo>
                    <a:pt x="38625" y="27244"/>
                  </a:lnTo>
                  <a:lnTo>
                    <a:pt x="38758" y="28026"/>
                  </a:lnTo>
                  <a:lnTo>
                    <a:pt x="38882" y="28818"/>
                  </a:lnTo>
                  <a:lnTo>
                    <a:pt x="38991" y="29601"/>
                  </a:lnTo>
                  <a:lnTo>
                    <a:pt x="39043" y="30002"/>
                  </a:lnTo>
                  <a:lnTo>
                    <a:pt x="39091" y="30403"/>
                  </a:lnTo>
                  <a:lnTo>
                    <a:pt x="39138" y="30794"/>
                  </a:lnTo>
                  <a:lnTo>
                    <a:pt x="39181" y="31195"/>
                  </a:lnTo>
                  <a:lnTo>
                    <a:pt x="39224" y="31596"/>
                  </a:lnTo>
                  <a:lnTo>
                    <a:pt x="39257" y="32006"/>
                  </a:lnTo>
                  <a:lnTo>
                    <a:pt x="39295" y="32407"/>
                  </a:lnTo>
                  <a:lnTo>
                    <a:pt x="39324" y="32818"/>
                  </a:lnTo>
                  <a:lnTo>
                    <a:pt x="39352" y="33229"/>
                  </a:lnTo>
                  <a:lnTo>
                    <a:pt x="39376" y="33639"/>
                  </a:lnTo>
                  <a:lnTo>
                    <a:pt x="39395" y="34060"/>
                  </a:lnTo>
                  <a:lnTo>
                    <a:pt x="39414" y="34480"/>
                  </a:lnTo>
                  <a:lnTo>
                    <a:pt x="39428" y="34901"/>
                  </a:lnTo>
                  <a:lnTo>
                    <a:pt x="39438" y="35321"/>
                  </a:lnTo>
                  <a:lnTo>
                    <a:pt x="39442" y="35752"/>
                  </a:lnTo>
                  <a:lnTo>
                    <a:pt x="39447" y="36182"/>
                  </a:lnTo>
                  <a:lnTo>
                    <a:pt x="39447" y="36612"/>
                  </a:lnTo>
                  <a:lnTo>
                    <a:pt x="39442" y="37052"/>
                  </a:lnTo>
                  <a:lnTo>
                    <a:pt x="39433" y="37492"/>
                  </a:lnTo>
                  <a:lnTo>
                    <a:pt x="39423" y="37942"/>
                  </a:lnTo>
                  <a:lnTo>
                    <a:pt x="39404" y="38392"/>
                  </a:lnTo>
                  <a:lnTo>
                    <a:pt x="39385" y="38842"/>
                  </a:lnTo>
                  <a:lnTo>
                    <a:pt x="39362" y="39301"/>
                  </a:lnTo>
                  <a:lnTo>
                    <a:pt x="39328" y="39761"/>
                  </a:lnTo>
                  <a:lnTo>
                    <a:pt x="39328" y="39800"/>
                  </a:lnTo>
                  <a:lnTo>
                    <a:pt x="39328" y="39839"/>
                  </a:lnTo>
                  <a:lnTo>
                    <a:pt x="39333" y="39898"/>
                  </a:lnTo>
                  <a:lnTo>
                    <a:pt x="39347" y="39966"/>
                  </a:lnTo>
                  <a:lnTo>
                    <a:pt x="39357" y="40035"/>
                  </a:lnTo>
                  <a:lnTo>
                    <a:pt x="37789" y="40084"/>
                  </a:lnTo>
                  <a:lnTo>
                    <a:pt x="36226" y="40162"/>
                  </a:lnTo>
                  <a:lnTo>
                    <a:pt x="34668" y="40250"/>
                  </a:lnTo>
                  <a:lnTo>
                    <a:pt x="33109" y="40367"/>
                  </a:lnTo>
                  <a:lnTo>
                    <a:pt x="33076" y="39712"/>
                  </a:lnTo>
                  <a:lnTo>
                    <a:pt x="33048" y="39057"/>
                  </a:lnTo>
                  <a:lnTo>
                    <a:pt x="33019" y="38382"/>
                  </a:lnTo>
                  <a:lnTo>
                    <a:pt x="32995" y="37707"/>
                  </a:lnTo>
                  <a:lnTo>
                    <a:pt x="32972" y="37023"/>
                  </a:lnTo>
                  <a:lnTo>
                    <a:pt x="32953" y="36329"/>
                  </a:lnTo>
                  <a:lnTo>
                    <a:pt x="32938" y="35634"/>
                  </a:lnTo>
                  <a:lnTo>
                    <a:pt x="32924" y="34930"/>
                  </a:lnTo>
                  <a:lnTo>
                    <a:pt x="32919" y="34216"/>
                  </a:lnTo>
                  <a:lnTo>
                    <a:pt x="32910" y="33512"/>
                  </a:lnTo>
                  <a:lnTo>
                    <a:pt x="32910" y="32789"/>
                  </a:lnTo>
                  <a:lnTo>
                    <a:pt x="32915" y="32065"/>
                  </a:lnTo>
                  <a:lnTo>
                    <a:pt x="32919" y="31341"/>
                  </a:lnTo>
                  <a:lnTo>
                    <a:pt x="32929" y="30618"/>
                  </a:lnTo>
                  <a:lnTo>
                    <a:pt x="32943" y="29894"/>
                  </a:lnTo>
                  <a:lnTo>
                    <a:pt x="32962" y="29161"/>
                  </a:lnTo>
                  <a:lnTo>
                    <a:pt x="32986" y="28427"/>
                  </a:lnTo>
                  <a:lnTo>
                    <a:pt x="33014" y="27704"/>
                  </a:lnTo>
                  <a:lnTo>
                    <a:pt x="33048" y="26970"/>
                  </a:lnTo>
                  <a:lnTo>
                    <a:pt x="33086" y="26247"/>
                  </a:lnTo>
                  <a:lnTo>
                    <a:pt x="33128" y="25513"/>
                  </a:lnTo>
                  <a:lnTo>
                    <a:pt x="33176" y="24790"/>
                  </a:lnTo>
                  <a:lnTo>
                    <a:pt x="33228" y="24066"/>
                  </a:lnTo>
                  <a:lnTo>
                    <a:pt x="33290" y="23352"/>
                  </a:lnTo>
                  <a:lnTo>
                    <a:pt x="33352" y="22628"/>
                  </a:lnTo>
                  <a:lnTo>
                    <a:pt x="33423" y="21924"/>
                  </a:lnTo>
                  <a:lnTo>
                    <a:pt x="33499" y="21220"/>
                  </a:lnTo>
                  <a:lnTo>
                    <a:pt x="33580" y="20516"/>
                  </a:lnTo>
                  <a:lnTo>
                    <a:pt x="33670" y="19822"/>
                  </a:lnTo>
                  <a:lnTo>
                    <a:pt x="33765" y="19137"/>
                  </a:lnTo>
                  <a:lnTo>
                    <a:pt x="33865" y="18453"/>
                  </a:lnTo>
                  <a:lnTo>
                    <a:pt x="33974" y="17778"/>
                  </a:lnTo>
                  <a:lnTo>
                    <a:pt x="34088" y="17113"/>
                  </a:lnTo>
                  <a:lnTo>
                    <a:pt x="34207" y="16458"/>
                  </a:lnTo>
                  <a:lnTo>
                    <a:pt x="34335" y="15813"/>
                  </a:lnTo>
                  <a:lnTo>
                    <a:pt x="34473" y="15177"/>
                  </a:lnTo>
                  <a:lnTo>
                    <a:pt x="34615" y="14551"/>
                  </a:lnTo>
                  <a:lnTo>
                    <a:pt x="34763" y="13935"/>
                  </a:lnTo>
                  <a:lnTo>
                    <a:pt x="34924" y="13339"/>
                  </a:lnTo>
                  <a:lnTo>
                    <a:pt x="35086" y="12742"/>
                  </a:lnTo>
                  <a:lnTo>
                    <a:pt x="35261" y="12165"/>
                  </a:lnTo>
                  <a:lnTo>
                    <a:pt x="35442" y="11608"/>
                  </a:lnTo>
                  <a:lnTo>
                    <a:pt x="35627" y="11050"/>
                  </a:lnTo>
                  <a:lnTo>
                    <a:pt x="35827" y="10522"/>
                  </a:lnTo>
                  <a:lnTo>
                    <a:pt x="36031" y="9994"/>
                  </a:lnTo>
                  <a:lnTo>
                    <a:pt x="36136" y="9740"/>
                  </a:lnTo>
                  <a:lnTo>
                    <a:pt x="36245" y="9496"/>
                  </a:lnTo>
                  <a:lnTo>
                    <a:pt x="36354" y="9251"/>
                  </a:lnTo>
                  <a:lnTo>
                    <a:pt x="36468" y="9007"/>
                  </a:lnTo>
                  <a:lnTo>
                    <a:pt x="36582" y="8772"/>
                  </a:lnTo>
                  <a:lnTo>
                    <a:pt x="36701" y="8537"/>
                  </a:lnTo>
                  <a:lnTo>
                    <a:pt x="36820" y="8302"/>
                  </a:lnTo>
                  <a:lnTo>
                    <a:pt x="36939" y="8078"/>
                  </a:lnTo>
                  <a:lnTo>
                    <a:pt x="37062" y="7862"/>
                  </a:lnTo>
                  <a:lnTo>
                    <a:pt x="37190" y="7647"/>
                  </a:lnTo>
                  <a:lnTo>
                    <a:pt x="37319" y="7432"/>
                  </a:lnTo>
                  <a:lnTo>
                    <a:pt x="37447" y="7227"/>
                  </a:lnTo>
                  <a:lnTo>
                    <a:pt x="37580" y="7021"/>
                  </a:lnTo>
                  <a:lnTo>
                    <a:pt x="37713" y="6826"/>
                  </a:lnTo>
                  <a:lnTo>
                    <a:pt x="37851" y="6630"/>
                  </a:lnTo>
                  <a:lnTo>
                    <a:pt x="37993" y="6445"/>
                  </a:lnTo>
                  <a:lnTo>
                    <a:pt x="38136" y="6269"/>
                  </a:lnTo>
                  <a:lnTo>
                    <a:pt x="38278" y="6092"/>
                  </a:lnTo>
                  <a:lnTo>
                    <a:pt x="38426" y="5916"/>
                  </a:lnTo>
                  <a:lnTo>
                    <a:pt x="38573" y="5750"/>
                  </a:lnTo>
                  <a:lnTo>
                    <a:pt x="38725" y="5594"/>
                  </a:lnTo>
                  <a:lnTo>
                    <a:pt x="38882" y="5437"/>
                  </a:lnTo>
                  <a:lnTo>
                    <a:pt x="39038" y="5281"/>
                  </a:lnTo>
                  <a:lnTo>
                    <a:pt x="39195" y="5144"/>
                  </a:lnTo>
                  <a:lnTo>
                    <a:pt x="39357" y="4997"/>
                  </a:lnTo>
                  <a:lnTo>
                    <a:pt x="39523" y="4870"/>
                  </a:lnTo>
                  <a:lnTo>
                    <a:pt x="39689" y="4743"/>
                  </a:lnTo>
                  <a:lnTo>
                    <a:pt x="39860" y="4616"/>
                  </a:lnTo>
                  <a:lnTo>
                    <a:pt x="40031" y="4499"/>
                  </a:lnTo>
                  <a:lnTo>
                    <a:pt x="40207" y="4391"/>
                  </a:lnTo>
                  <a:lnTo>
                    <a:pt x="40383" y="4293"/>
                  </a:lnTo>
                  <a:lnTo>
                    <a:pt x="40564" y="4195"/>
                  </a:lnTo>
                  <a:lnTo>
                    <a:pt x="40744" y="4098"/>
                  </a:lnTo>
                  <a:lnTo>
                    <a:pt x="40934" y="4019"/>
                  </a:lnTo>
                  <a:lnTo>
                    <a:pt x="41119" y="3931"/>
                  </a:lnTo>
                  <a:lnTo>
                    <a:pt x="41309" y="3863"/>
                  </a:lnTo>
                  <a:lnTo>
                    <a:pt x="41504" y="3794"/>
                  </a:lnTo>
                  <a:lnTo>
                    <a:pt x="41699" y="3736"/>
                  </a:lnTo>
                  <a:lnTo>
                    <a:pt x="41927" y="3677"/>
                  </a:lnTo>
                  <a:lnTo>
                    <a:pt x="42150" y="3628"/>
                  </a:lnTo>
                  <a:lnTo>
                    <a:pt x="42374" y="3589"/>
                  </a:lnTo>
                  <a:lnTo>
                    <a:pt x="42592" y="3560"/>
                  </a:lnTo>
                  <a:lnTo>
                    <a:pt x="42806" y="3540"/>
                  </a:lnTo>
                  <a:lnTo>
                    <a:pt x="43015" y="3530"/>
                  </a:lnTo>
                  <a:close/>
                  <a:moveTo>
                    <a:pt x="54978" y="42489"/>
                  </a:moveTo>
                  <a:lnTo>
                    <a:pt x="54954" y="42714"/>
                  </a:lnTo>
                  <a:lnTo>
                    <a:pt x="54930" y="42929"/>
                  </a:lnTo>
                  <a:lnTo>
                    <a:pt x="54897" y="43389"/>
                  </a:lnTo>
                  <a:lnTo>
                    <a:pt x="54869" y="43848"/>
                  </a:lnTo>
                  <a:lnTo>
                    <a:pt x="54845" y="44308"/>
                  </a:lnTo>
                  <a:lnTo>
                    <a:pt x="54816" y="45227"/>
                  </a:lnTo>
                  <a:lnTo>
                    <a:pt x="54797" y="45687"/>
                  </a:lnTo>
                  <a:lnTo>
                    <a:pt x="54783" y="46137"/>
                  </a:lnTo>
                  <a:lnTo>
                    <a:pt x="54702" y="48200"/>
                  </a:lnTo>
                  <a:lnTo>
                    <a:pt x="54669" y="49237"/>
                  </a:lnTo>
                  <a:lnTo>
                    <a:pt x="54636" y="50283"/>
                  </a:lnTo>
                  <a:lnTo>
                    <a:pt x="53990" y="50293"/>
                  </a:lnTo>
                  <a:lnTo>
                    <a:pt x="53344" y="50322"/>
                  </a:lnTo>
                  <a:lnTo>
                    <a:pt x="52707" y="50351"/>
                  </a:lnTo>
                  <a:lnTo>
                    <a:pt x="52075" y="50390"/>
                  </a:lnTo>
                  <a:lnTo>
                    <a:pt x="51448" y="50439"/>
                  </a:lnTo>
                  <a:lnTo>
                    <a:pt x="50826" y="50498"/>
                  </a:lnTo>
                  <a:lnTo>
                    <a:pt x="49619" y="50606"/>
                  </a:lnTo>
                  <a:lnTo>
                    <a:pt x="48455" y="50723"/>
                  </a:lnTo>
                  <a:lnTo>
                    <a:pt x="47343" y="50821"/>
                  </a:lnTo>
                  <a:lnTo>
                    <a:pt x="46806" y="50850"/>
                  </a:lnTo>
                  <a:lnTo>
                    <a:pt x="46293" y="50889"/>
                  </a:lnTo>
                  <a:lnTo>
                    <a:pt x="45794" y="50899"/>
                  </a:lnTo>
                  <a:lnTo>
                    <a:pt x="45314" y="50909"/>
                  </a:lnTo>
                  <a:lnTo>
                    <a:pt x="43623" y="50909"/>
                  </a:lnTo>
                  <a:lnTo>
                    <a:pt x="41922" y="50899"/>
                  </a:lnTo>
                  <a:lnTo>
                    <a:pt x="40221" y="50879"/>
                  </a:lnTo>
                  <a:lnTo>
                    <a:pt x="38511" y="50870"/>
                  </a:lnTo>
                  <a:lnTo>
                    <a:pt x="36801" y="50879"/>
                  </a:lnTo>
                  <a:lnTo>
                    <a:pt x="35946" y="50889"/>
                  </a:lnTo>
                  <a:lnTo>
                    <a:pt x="35090" y="50919"/>
                  </a:lnTo>
                  <a:lnTo>
                    <a:pt x="34235" y="50948"/>
                  </a:lnTo>
                  <a:lnTo>
                    <a:pt x="33385" y="50987"/>
                  </a:lnTo>
                  <a:lnTo>
                    <a:pt x="32530" y="51036"/>
                  </a:lnTo>
                  <a:lnTo>
                    <a:pt x="31679" y="51104"/>
                  </a:lnTo>
                  <a:lnTo>
                    <a:pt x="31713" y="50645"/>
                  </a:lnTo>
                  <a:lnTo>
                    <a:pt x="31741" y="50185"/>
                  </a:lnTo>
                  <a:lnTo>
                    <a:pt x="31770" y="49716"/>
                  </a:lnTo>
                  <a:lnTo>
                    <a:pt x="31789" y="49246"/>
                  </a:lnTo>
                  <a:lnTo>
                    <a:pt x="31803" y="48767"/>
                  </a:lnTo>
                  <a:lnTo>
                    <a:pt x="31812" y="48288"/>
                  </a:lnTo>
                  <a:lnTo>
                    <a:pt x="31817" y="47799"/>
                  </a:lnTo>
                  <a:lnTo>
                    <a:pt x="31812" y="47320"/>
                  </a:lnTo>
                  <a:lnTo>
                    <a:pt x="31803" y="46831"/>
                  </a:lnTo>
                  <a:lnTo>
                    <a:pt x="31789" y="46352"/>
                  </a:lnTo>
                  <a:lnTo>
                    <a:pt x="31765" y="45873"/>
                  </a:lnTo>
                  <a:lnTo>
                    <a:pt x="31732" y="45393"/>
                  </a:lnTo>
                  <a:lnTo>
                    <a:pt x="31694" y="44924"/>
                  </a:lnTo>
                  <a:lnTo>
                    <a:pt x="31651" y="44455"/>
                  </a:lnTo>
                  <a:lnTo>
                    <a:pt x="31594" y="44005"/>
                  </a:lnTo>
                  <a:lnTo>
                    <a:pt x="31532" y="43555"/>
                  </a:lnTo>
                  <a:lnTo>
                    <a:pt x="32254" y="43672"/>
                  </a:lnTo>
                  <a:lnTo>
                    <a:pt x="32981" y="43780"/>
                  </a:lnTo>
                  <a:lnTo>
                    <a:pt x="33708" y="43868"/>
                  </a:lnTo>
                  <a:lnTo>
                    <a:pt x="34435" y="43956"/>
                  </a:lnTo>
                  <a:lnTo>
                    <a:pt x="35166" y="44024"/>
                  </a:lnTo>
                  <a:lnTo>
                    <a:pt x="35898" y="44083"/>
                  </a:lnTo>
                  <a:lnTo>
                    <a:pt x="36635" y="44132"/>
                  </a:lnTo>
                  <a:lnTo>
                    <a:pt x="37366" y="44161"/>
                  </a:lnTo>
                  <a:lnTo>
                    <a:pt x="38103" y="44191"/>
                  </a:lnTo>
                  <a:lnTo>
                    <a:pt x="38839" y="44200"/>
                  </a:lnTo>
                  <a:lnTo>
                    <a:pt x="39575" y="44210"/>
                  </a:lnTo>
                  <a:lnTo>
                    <a:pt x="40312" y="44200"/>
                  </a:lnTo>
                  <a:lnTo>
                    <a:pt x="41053" y="44191"/>
                  </a:lnTo>
                  <a:lnTo>
                    <a:pt x="41789" y="44171"/>
                  </a:lnTo>
                  <a:lnTo>
                    <a:pt x="42526" y="44132"/>
                  </a:lnTo>
                  <a:lnTo>
                    <a:pt x="43267" y="44093"/>
                  </a:lnTo>
                  <a:lnTo>
                    <a:pt x="44003" y="44044"/>
                  </a:lnTo>
                  <a:lnTo>
                    <a:pt x="44744" y="43985"/>
                  </a:lnTo>
                  <a:lnTo>
                    <a:pt x="45481" y="43917"/>
                  </a:lnTo>
                  <a:lnTo>
                    <a:pt x="46217" y="43848"/>
                  </a:lnTo>
                  <a:lnTo>
                    <a:pt x="46954" y="43770"/>
                  </a:lnTo>
                  <a:lnTo>
                    <a:pt x="47690" y="43682"/>
                  </a:lnTo>
                  <a:lnTo>
                    <a:pt x="48426" y="43584"/>
                  </a:lnTo>
                  <a:lnTo>
                    <a:pt x="49158" y="43487"/>
                  </a:lnTo>
                  <a:lnTo>
                    <a:pt x="49894" y="43379"/>
                  </a:lnTo>
                  <a:lnTo>
                    <a:pt x="50626" y="43271"/>
                  </a:lnTo>
                  <a:lnTo>
                    <a:pt x="52085" y="43027"/>
                  </a:lnTo>
                  <a:lnTo>
                    <a:pt x="53534" y="42763"/>
                  </a:lnTo>
                  <a:lnTo>
                    <a:pt x="54978" y="42489"/>
                  </a:lnTo>
                  <a:close/>
                  <a:moveTo>
                    <a:pt x="53994" y="54586"/>
                  </a:moveTo>
                  <a:lnTo>
                    <a:pt x="54470" y="54605"/>
                  </a:lnTo>
                  <a:lnTo>
                    <a:pt x="54940" y="54625"/>
                  </a:lnTo>
                  <a:lnTo>
                    <a:pt x="55410" y="54654"/>
                  </a:lnTo>
                  <a:lnTo>
                    <a:pt x="55876" y="54693"/>
                  </a:lnTo>
                  <a:lnTo>
                    <a:pt x="56341" y="54752"/>
                  </a:lnTo>
                  <a:lnTo>
                    <a:pt x="56802" y="54820"/>
                  </a:lnTo>
                  <a:lnTo>
                    <a:pt x="57263" y="54898"/>
                  </a:lnTo>
                  <a:lnTo>
                    <a:pt x="57719" y="54987"/>
                  </a:lnTo>
                  <a:lnTo>
                    <a:pt x="58171" y="55094"/>
                  </a:lnTo>
                  <a:lnTo>
                    <a:pt x="58617" y="55221"/>
                  </a:lnTo>
                  <a:lnTo>
                    <a:pt x="59064" y="55358"/>
                  </a:lnTo>
                  <a:lnTo>
                    <a:pt x="59501" y="55515"/>
                  </a:lnTo>
                  <a:lnTo>
                    <a:pt x="59933" y="55691"/>
                  </a:lnTo>
                  <a:lnTo>
                    <a:pt x="60361" y="55886"/>
                  </a:lnTo>
                  <a:lnTo>
                    <a:pt x="60779" y="56092"/>
                  </a:lnTo>
                  <a:lnTo>
                    <a:pt x="60988" y="56209"/>
                  </a:lnTo>
                  <a:lnTo>
                    <a:pt x="61197" y="56326"/>
                  </a:lnTo>
                  <a:lnTo>
                    <a:pt x="61401" y="56453"/>
                  </a:lnTo>
                  <a:lnTo>
                    <a:pt x="61601" y="56580"/>
                  </a:lnTo>
                  <a:lnTo>
                    <a:pt x="61805" y="56717"/>
                  </a:lnTo>
                  <a:lnTo>
                    <a:pt x="62005" y="56854"/>
                  </a:lnTo>
                  <a:lnTo>
                    <a:pt x="62199" y="57001"/>
                  </a:lnTo>
                  <a:lnTo>
                    <a:pt x="62394" y="57157"/>
                  </a:lnTo>
                  <a:lnTo>
                    <a:pt x="62589" y="57314"/>
                  </a:lnTo>
                  <a:lnTo>
                    <a:pt x="62779" y="57480"/>
                  </a:lnTo>
                  <a:lnTo>
                    <a:pt x="62969" y="57646"/>
                  </a:lnTo>
                  <a:lnTo>
                    <a:pt x="63154" y="57822"/>
                  </a:lnTo>
                  <a:lnTo>
                    <a:pt x="63340" y="58008"/>
                  </a:lnTo>
                  <a:lnTo>
                    <a:pt x="63520" y="58204"/>
                  </a:lnTo>
                  <a:lnTo>
                    <a:pt x="63701" y="58399"/>
                  </a:lnTo>
                  <a:lnTo>
                    <a:pt x="63876" y="58595"/>
                  </a:lnTo>
                  <a:lnTo>
                    <a:pt x="64052" y="58810"/>
                  </a:lnTo>
                  <a:lnTo>
                    <a:pt x="64223" y="59025"/>
                  </a:lnTo>
                  <a:lnTo>
                    <a:pt x="64394" y="59240"/>
                  </a:lnTo>
                  <a:lnTo>
                    <a:pt x="64561" y="59475"/>
                  </a:lnTo>
                  <a:lnTo>
                    <a:pt x="64727" y="59710"/>
                  </a:lnTo>
                  <a:lnTo>
                    <a:pt x="64888" y="59954"/>
                  </a:lnTo>
                  <a:lnTo>
                    <a:pt x="65050" y="60208"/>
                  </a:lnTo>
                  <a:lnTo>
                    <a:pt x="65207" y="60463"/>
                  </a:lnTo>
                  <a:lnTo>
                    <a:pt x="65359" y="60736"/>
                  </a:lnTo>
                  <a:lnTo>
                    <a:pt x="65511" y="61010"/>
                  </a:lnTo>
                  <a:lnTo>
                    <a:pt x="65658" y="61284"/>
                  </a:lnTo>
                  <a:lnTo>
                    <a:pt x="65805" y="61577"/>
                  </a:lnTo>
                  <a:lnTo>
                    <a:pt x="65948" y="61871"/>
                  </a:lnTo>
                  <a:lnTo>
                    <a:pt x="66086" y="62184"/>
                  </a:lnTo>
                  <a:lnTo>
                    <a:pt x="66223" y="62497"/>
                  </a:lnTo>
                  <a:lnTo>
                    <a:pt x="66356" y="62819"/>
                  </a:lnTo>
                  <a:lnTo>
                    <a:pt x="66485" y="63142"/>
                  </a:lnTo>
                  <a:lnTo>
                    <a:pt x="66613" y="63484"/>
                  </a:lnTo>
                  <a:lnTo>
                    <a:pt x="66736" y="63836"/>
                  </a:lnTo>
                  <a:lnTo>
                    <a:pt x="66855" y="64188"/>
                  </a:lnTo>
                  <a:lnTo>
                    <a:pt x="66969" y="64550"/>
                  </a:lnTo>
                  <a:lnTo>
                    <a:pt x="67083" y="64922"/>
                  </a:lnTo>
                  <a:lnTo>
                    <a:pt x="67193" y="65303"/>
                  </a:lnTo>
                  <a:lnTo>
                    <a:pt x="67297" y="65694"/>
                  </a:lnTo>
                  <a:lnTo>
                    <a:pt x="67402" y="66095"/>
                  </a:lnTo>
                  <a:lnTo>
                    <a:pt x="67501" y="66506"/>
                  </a:lnTo>
                  <a:lnTo>
                    <a:pt x="67596" y="66926"/>
                  </a:lnTo>
                  <a:lnTo>
                    <a:pt x="67687" y="67357"/>
                  </a:lnTo>
                  <a:lnTo>
                    <a:pt x="67777" y="67797"/>
                  </a:lnTo>
                  <a:lnTo>
                    <a:pt x="67858" y="68237"/>
                  </a:lnTo>
                  <a:lnTo>
                    <a:pt x="67938" y="68696"/>
                  </a:lnTo>
                  <a:lnTo>
                    <a:pt x="68014" y="69166"/>
                  </a:lnTo>
                  <a:lnTo>
                    <a:pt x="68086" y="69645"/>
                  </a:lnTo>
                  <a:lnTo>
                    <a:pt x="68157" y="70124"/>
                  </a:lnTo>
                  <a:lnTo>
                    <a:pt x="68219" y="70623"/>
                  </a:lnTo>
                  <a:lnTo>
                    <a:pt x="68281" y="71131"/>
                  </a:lnTo>
                  <a:lnTo>
                    <a:pt x="68333" y="71650"/>
                  </a:lnTo>
                  <a:lnTo>
                    <a:pt x="68385" y="72178"/>
                  </a:lnTo>
                  <a:lnTo>
                    <a:pt x="68433" y="72715"/>
                  </a:lnTo>
                  <a:lnTo>
                    <a:pt x="68475" y="73263"/>
                  </a:lnTo>
                  <a:lnTo>
                    <a:pt x="68513" y="73830"/>
                  </a:lnTo>
                  <a:lnTo>
                    <a:pt x="68547" y="74397"/>
                  </a:lnTo>
                  <a:lnTo>
                    <a:pt x="68580" y="74984"/>
                  </a:lnTo>
                  <a:lnTo>
                    <a:pt x="68604" y="75571"/>
                  </a:lnTo>
                  <a:lnTo>
                    <a:pt x="68627" y="76236"/>
                  </a:lnTo>
                  <a:lnTo>
                    <a:pt x="68646" y="76901"/>
                  </a:lnTo>
                  <a:lnTo>
                    <a:pt x="68661" y="77576"/>
                  </a:lnTo>
                  <a:lnTo>
                    <a:pt x="68675" y="78241"/>
                  </a:lnTo>
                  <a:lnTo>
                    <a:pt x="68680" y="78905"/>
                  </a:lnTo>
                  <a:lnTo>
                    <a:pt x="68684" y="79580"/>
                  </a:lnTo>
                  <a:lnTo>
                    <a:pt x="68689" y="80255"/>
                  </a:lnTo>
                  <a:lnTo>
                    <a:pt x="68684" y="80930"/>
                  </a:lnTo>
                  <a:lnTo>
                    <a:pt x="68680" y="81595"/>
                  </a:lnTo>
                  <a:lnTo>
                    <a:pt x="68670" y="82269"/>
                  </a:lnTo>
                  <a:lnTo>
                    <a:pt x="68656" y="82954"/>
                  </a:lnTo>
                  <a:lnTo>
                    <a:pt x="68642" y="83629"/>
                  </a:lnTo>
                  <a:lnTo>
                    <a:pt x="68604" y="84978"/>
                  </a:lnTo>
                  <a:lnTo>
                    <a:pt x="68551" y="86337"/>
                  </a:lnTo>
                  <a:lnTo>
                    <a:pt x="68494" y="87706"/>
                  </a:lnTo>
                  <a:lnTo>
                    <a:pt x="68423" y="89066"/>
                  </a:lnTo>
                  <a:lnTo>
                    <a:pt x="68347" y="90435"/>
                  </a:lnTo>
                  <a:lnTo>
                    <a:pt x="68262" y="91804"/>
                  </a:lnTo>
                  <a:lnTo>
                    <a:pt x="68167" y="93163"/>
                  </a:lnTo>
                  <a:lnTo>
                    <a:pt x="68067" y="94542"/>
                  </a:lnTo>
                  <a:lnTo>
                    <a:pt x="67962" y="95911"/>
                  </a:lnTo>
                  <a:lnTo>
                    <a:pt x="67858" y="97280"/>
                  </a:lnTo>
                  <a:lnTo>
                    <a:pt x="67744" y="98649"/>
                  </a:lnTo>
                  <a:lnTo>
                    <a:pt x="67630" y="100018"/>
                  </a:lnTo>
                  <a:lnTo>
                    <a:pt x="67392" y="102756"/>
                  </a:lnTo>
                  <a:lnTo>
                    <a:pt x="67155" y="105494"/>
                  </a:lnTo>
                  <a:lnTo>
                    <a:pt x="66922" y="108213"/>
                  </a:lnTo>
                  <a:lnTo>
                    <a:pt x="66808" y="109572"/>
                  </a:lnTo>
                  <a:lnTo>
                    <a:pt x="66698" y="110931"/>
                  </a:lnTo>
                  <a:lnTo>
                    <a:pt x="66594" y="112281"/>
                  </a:lnTo>
                  <a:lnTo>
                    <a:pt x="66489" y="113630"/>
                  </a:lnTo>
                  <a:lnTo>
                    <a:pt x="66394" y="114979"/>
                  </a:lnTo>
                  <a:lnTo>
                    <a:pt x="66309" y="116319"/>
                  </a:lnTo>
                  <a:lnTo>
                    <a:pt x="66228" y="117649"/>
                  </a:lnTo>
                  <a:lnTo>
                    <a:pt x="66152" y="118979"/>
                  </a:lnTo>
                  <a:lnTo>
                    <a:pt x="64770" y="118891"/>
                  </a:lnTo>
                  <a:lnTo>
                    <a:pt x="63387" y="118803"/>
                  </a:lnTo>
                  <a:lnTo>
                    <a:pt x="62000" y="118725"/>
                  </a:lnTo>
                  <a:lnTo>
                    <a:pt x="60617" y="118656"/>
                  </a:lnTo>
                  <a:lnTo>
                    <a:pt x="57847" y="118529"/>
                  </a:lnTo>
                  <a:lnTo>
                    <a:pt x="55078" y="118422"/>
                  </a:lnTo>
                  <a:lnTo>
                    <a:pt x="52308" y="118324"/>
                  </a:lnTo>
                  <a:lnTo>
                    <a:pt x="49538" y="118246"/>
                  </a:lnTo>
                  <a:lnTo>
                    <a:pt x="46768" y="118187"/>
                  </a:lnTo>
                  <a:lnTo>
                    <a:pt x="43998" y="118138"/>
                  </a:lnTo>
                  <a:lnTo>
                    <a:pt x="41229" y="118089"/>
                  </a:lnTo>
                  <a:lnTo>
                    <a:pt x="38459" y="118060"/>
                  </a:lnTo>
                  <a:lnTo>
                    <a:pt x="32915" y="117991"/>
                  </a:lnTo>
                  <a:lnTo>
                    <a:pt x="27380" y="117923"/>
                  </a:lnTo>
                  <a:lnTo>
                    <a:pt x="24610" y="117884"/>
                  </a:lnTo>
                  <a:lnTo>
                    <a:pt x="21840" y="117835"/>
                  </a:lnTo>
                  <a:lnTo>
                    <a:pt x="21859" y="117727"/>
                  </a:lnTo>
                  <a:lnTo>
                    <a:pt x="21873" y="117600"/>
                  </a:lnTo>
                  <a:lnTo>
                    <a:pt x="21888" y="117483"/>
                  </a:lnTo>
                  <a:lnTo>
                    <a:pt x="21892" y="117346"/>
                  </a:lnTo>
                  <a:lnTo>
                    <a:pt x="21897" y="117209"/>
                  </a:lnTo>
                  <a:lnTo>
                    <a:pt x="21892" y="117072"/>
                  </a:lnTo>
                  <a:lnTo>
                    <a:pt x="21883" y="116925"/>
                  </a:lnTo>
                  <a:lnTo>
                    <a:pt x="21869" y="116779"/>
                  </a:lnTo>
                  <a:lnTo>
                    <a:pt x="21669" y="115234"/>
                  </a:lnTo>
                  <a:lnTo>
                    <a:pt x="21465" y="113669"/>
                  </a:lnTo>
                  <a:lnTo>
                    <a:pt x="21047" y="110471"/>
                  </a:lnTo>
                  <a:lnTo>
                    <a:pt x="20624" y="107215"/>
                  </a:lnTo>
                  <a:lnTo>
                    <a:pt x="20415" y="105562"/>
                  </a:lnTo>
                  <a:lnTo>
                    <a:pt x="20206" y="103900"/>
                  </a:lnTo>
                  <a:lnTo>
                    <a:pt x="20001" y="102218"/>
                  </a:lnTo>
                  <a:lnTo>
                    <a:pt x="19807" y="100536"/>
                  </a:lnTo>
                  <a:lnTo>
                    <a:pt x="19621" y="98844"/>
                  </a:lnTo>
                  <a:lnTo>
                    <a:pt x="19441" y="97143"/>
                  </a:lnTo>
                  <a:lnTo>
                    <a:pt x="19355" y="96292"/>
                  </a:lnTo>
                  <a:lnTo>
                    <a:pt x="19275" y="95441"/>
                  </a:lnTo>
                  <a:lnTo>
                    <a:pt x="19194" y="94591"/>
                  </a:lnTo>
                  <a:lnTo>
                    <a:pt x="19118" y="93730"/>
                  </a:lnTo>
                  <a:lnTo>
                    <a:pt x="19047" y="92879"/>
                  </a:lnTo>
                  <a:lnTo>
                    <a:pt x="18980" y="92029"/>
                  </a:lnTo>
                  <a:lnTo>
                    <a:pt x="18914" y="91168"/>
                  </a:lnTo>
                  <a:lnTo>
                    <a:pt x="18856" y="90317"/>
                  </a:lnTo>
                  <a:lnTo>
                    <a:pt x="18799" y="89457"/>
                  </a:lnTo>
                  <a:lnTo>
                    <a:pt x="18747" y="88606"/>
                  </a:lnTo>
                  <a:lnTo>
                    <a:pt x="18700" y="87755"/>
                  </a:lnTo>
                  <a:lnTo>
                    <a:pt x="18662" y="86905"/>
                  </a:lnTo>
                  <a:lnTo>
                    <a:pt x="18624" y="86054"/>
                  </a:lnTo>
                  <a:lnTo>
                    <a:pt x="18590" y="85203"/>
                  </a:lnTo>
                  <a:lnTo>
                    <a:pt x="18567" y="84352"/>
                  </a:lnTo>
                  <a:lnTo>
                    <a:pt x="18548" y="83501"/>
                  </a:lnTo>
                  <a:lnTo>
                    <a:pt x="18533" y="82661"/>
                  </a:lnTo>
                  <a:lnTo>
                    <a:pt x="18524" y="81820"/>
                  </a:lnTo>
                  <a:lnTo>
                    <a:pt x="18524" y="80979"/>
                  </a:lnTo>
                  <a:lnTo>
                    <a:pt x="18529" y="80138"/>
                  </a:lnTo>
                  <a:lnTo>
                    <a:pt x="18538" y="79306"/>
                  </a:lnTo>
                  <a:lnTo>
                    <a:pt x="18557" y="78475"/>
                  </a:lnTo>
                  <a:lnTo>
                    <a:pt x="18586" y="77644"/>
                  </a:lnTo>
                  <a:lnTo>
                    <a:pt x="18614" y="76813"/>
                  </a:lnTo>
                  <a:lnTo>
                    <a:pt x="18657" y="75991"/>
                  </a:lnTo>
                  <a:lnTo>
                    <a:pt x="18704" y="75170"/>
                  </a:lnTo>
                  <a:lnTo>
                    <a:pt x="18761" y="74358"/>
                  </a:lnTo>
                  <a:lnTo>
                    <a:pt x="18823" y="73547"/>
                  </a:lnTo>
                  <a:lnTo>
                    <a:pt x="18894" y="72735"/>
                  </a:lnTo>
                  <a:lnTo>
                    <a:pt x="18975" y="71933"/>
                  </a:lnTo>
                  <a:lnTo>
                    <a:pt x="19066" y="71131"/>
                  </a:lnTo>
                  <a:lnTo>
                    <a:pt x="19165" y="70339"/>
                  </a:lnTo>
                  <a:lnTo>
                    <a:pt x="19270" y="69547"/>
                  </a:lnTo>
                  <a:lnTo>
                    <a:pt x="19389" y="68765"/>
                  </a:lnTo>
                  <a:lnTo>
                    <a:pt x="19512" y="67992"/>
                  </a:lnTo>
                  <a:lnTo>
                    <a:pt x="19650" y="67220"/>
                  </a:lnTo>
                  <a:lnTo>
                    <a:pt x="19797" y="66447"/>
                  </a:lnTo>
                  <a:lnTo>
                    <a:pt x="19949" y="65685"/>
                  </a:lnTo>
                  <a:lnTo>
                    <a:pt x="20115" y="64932"/>
                  </a:lnTo>
                  <a:lnTo>
                    <a:pt x="20291" y="64179"/>
                  </a:lnTo>
                  <a:lnTo>
                    <a:pt x="20386" y="63797"/>
                  </a:lnTo>
                  <a:lnTo>
                    <a:pt x="20481" y="63416"/>
                  </a:lnTo>
                  <a:lnTo>
                    <a:pt x="20576" y="63054"/>
                  </a:lnTo>
                  <a:lnTo>
                    <a:pt x="20676" y="62702"/>
                  </a:lnTo>
                  <a:lnTo>
                    <a:pt x="20771" y="62370"/>
                  </a:lnTo>
                  <a:lnTo>
                    <a:pt x="20866" y="62037"/>
                  </a:lnTo>
                  <a:lnTo>
                    <a:pt x="20966" y="61724"/>
                  </a:lnTo>
                  <a:lnTo>
                    <a:pt x="21061" y="61421"/>
                  </a:lnTo>
                  <a:lnTo>
                    <a:pt x="21156" y="61128"/>
                  </a:lnTo>
                  <a:lnTo>
                    <a:pt x="21256" y="60844"/>
                  </a:lnTo>
                  <a:lnTo>
                    <a:pt x="21355" y="60580"/>
                  </a:lnTo>
                  <a:lnTo>
                    <a:pt x="21455" y="60316"/>
                  </a:lnTo>
                  <a:lnTo>
                    <a:pt x="21555" y="60071"/>
                  </a:lnTo>
                  <a:lnTo>
                    <a:pt x="21655" y="59827"/>
                  </a:lnTo>
                  <a:lnTo>
                    <a:pt x="21755" y="59602"/>
                  </a:lnTo>
                  <a:lnTo>
                    <a:pt x="21854" y="59377"/>
                  </a:lnTo>
                  <a:lnTo>
                    <a:pt x="21959" y="59172"/>
                  </a:lnTo>
                  <a:lnTo>
                    <a:pt x="22063" y="58966"/>
                  </a:lnTo>
                  <a:lnTo>
                    <a:pt x="22168" y="58771"/>
                  </a:lnTo>
                  <a:lnTo>
                    <a:pt x="22272" y="58595"/>
                  </a:lnTo>
                  <a:lnTo>
                    <a:pt x="22377" y="58419"/>
                  </a:lnTo>
                  <a:lnTo>
                    <a:pt x="22486" y="58253"/>
                  </a:lnTo>
                  <a:lnTo>
                    <a:pt x="22595" y="58086"/>
                  </a:lnTo>
                  <a:lnTo>
                    <a:pt x="22705" y="57940"/>
                  </a:lnTo>
                  <a:lnTo>
                    <a:pt x="22819" y="57793"/>
                  </a:lnTo>
                  <a:lnTo>
                    <a:pt x="22928" y="57656"/>
                  </a:lnTo>
                  <a:lnTo>
                    <a:pt x="23042" y="57529"/>
                  </a:lnTo>
                  <a:lnTo>
                    <a:pt x="23161" y="57402"/>
                  </a:lnTo>
                  <a:lnTo>
                    <a:pt x="23275" y="57294"/>
                  </a:lnTo>
                  <a:lnTo>
                    <a:pt x="23394" y="57177"/>
                  </a:lnTo>
                  <a:lnTo>
                    <a:pt x="23512" y="57079"/>
                  </a:lnTo>
                  <a:lnTo>
                    <a:pt x="23636" y="56981"/>
                  </a:lnTo>
                  <a:lnTo>
                    <a:pt x="23759" y="56893"/>
                  </a:lnTo>
                  <a:lnTo>
                    <a:pt x="23883" y="56805"/>
                  </a:lnTo>
                  <a:lnTo>
                    <a:pt x="24011" y="56717"/>
                  </a:lnTo>
                  <a:lnTo>
                    <a:pt x="24140" y="56649"/>
                  </a:lnTo>
                  <a:lnTo>
                    <a:pt x="24401" y="56512"/>
                  </a:lnTo>
                  <a:lnTo>
                    <a:pt x="24672" y="56385"/>
                  </a:lnTo>
                  <a:lnTo>
                    <a:pt x="24947" y="56277"/>
                  </a:lnTo>
                  <a:lnTo>
                    <a:pt x="25237" y="56189"/>
                  </a:lnTo>
                  <a:lnTo>
                    <a:pt x="25532" y="56111"/>
                  </a:lnTo>
                  <a:lnTo>
                    <a:pt x="25840" y="56043"/>
                  </a:lnTo>
                  <a:lnTo>
                    <a:pt x="26159" y="55984"/>
                  </a:lnTo>
                  <a:lnTo>
                    <a:pt x="26482" y="55925"/>
                  </a:lnTo>
                  <a:lnTo>
                    <a:pt x="27171" y="55827"/>
                  </a:lnTo>
                  <a:lnTo>
                    <a:pt x="27902" y="55730"/>
                  </a:lnTo>
                  <a:lnTo>
                    <a:pt x="28686" y="55622"/>
                  </a:lnTo>
                  <a:lnTo>
                    <a:pt x="29313" y="55554"/>
                  </a:lnTo>
                  <a:lnTo>
                    <a:pt x="29940" y="55495"/>
                  </a:lnTo>
                  <a:lnTo>
                    <a:pt x="30568" y="55456"/>
                  </a:lnTo>
                  <a:lnTo>
                    <a:pt x="31195" y="55427"/>
                  </a:lnTo>
                  <a:lnTo>
                    <a:pt x="32444" y="55378"/>
                  </a:lnTo>
                  <a:lnTo>
                    <a:pt x="33689" y="55329"/>
                  </a:lnTo>
                  <a:lnTo>
                    <a:pt x="35143" y="55251"/>
                  </a:lnTo>
                  <a:lnTo>
                    <a:pt x="36597" y="55182"/>
                  </a:lnTo>
                  <a:lnTo>
                    <a:pt x="38050" y="55133"/>
                  </a:lnTo>
                  <a:lnTo>
                    <a:pt x="39504" y="55094"/>
                  </a:lnTo>
                  <a:lnTo>
                    <a:pt x="40953" y="55055"/>
                  </a:lnTo>
                  <a:lnTo>
                    <a:pt x="42407" y="55026"/>
                  </a:lnTo>
                  <a:lnTo>
                    <a:pt x="43861" y="55006"/>
                  </a:lnTo>
                  <a:lnTo>
                    <a:pt x="45314" y="54996"/>
                  </a:lnTo>
                  <a:lnTo>
                    <a:pt x="45737" y="54996"/>
                  </a:lnTo>
                  <a:lnTo>
                    <a:pt x="46165" y="54977"/>
                  </a:lnTo>
                  <a:lnTo>
                    <a:pt x="47034" y="54938"/>
                  </a:lnTo>
                  <a:lnTo>
                    <a:pt x="47928" y="54879"/>
                  </a:lnTo>
                  <a:lnTo>
                    <a:pt x="48835" y="54820"/>
                  </a:lnTo>
                  <a:lnTo>
                    <a:pt x="49757" y="54752"/>
                  </a:lnTo>
                  <a:lnTo>
                    <a:pt x="50688" y="54683"/>
                  </a:lnTo>
                  <a:lnTo>
                    <a:pt x="51628" y="54634"/>
                  </a:lnTo>
                  <a:lnTo>
                    <a:pt x="52574" y="54595"/>
                  </a:lnTo>
                  <a:lnTo>
                    <a:pt x="53049" y="54586"/>
                  </a:lnTo>
                  <a:close/>
                  <a:moveTo>
                    <a:pt x="33361" y="122059"/>
                  </a:moveTo>
                  <a:lnTo>
                    <a:pt x="37927" y="122196"/>
                  </a:lnTo>
                  <a:lnTo>
                    <a:pt x="42488" y="122323"/>
                  </a:lnTo>
                  <a:lnTo>
                    <a:pt x="47053" y="122431"/>
                  </a:lnTo>
                  <a:lnTo>
                    <a:pt x="51619" y="122529"/>
                  </a:lnTo>
                  <a:lnTo>
                    <a:pt x="51619" y="126069"/>
                  </a:lnTo>
                  <a:lnTo>
                    <a:pt x="50479" y="126039"/>
                  </a:lnTo>
                  <a:lnTo>
                    <a:pt x="49339" y="126000"/>
                  </a:lnTo>
                  <a:lnTo>
                    <a:pt x="48203" y="125951"/>
                  </a:lnTo>
                  <a:lnTo>
                    <a:pt x="47063" y="125893"/>
                  </a:lnTo>
                  <a:lnTo>
                    <a:pt x="45927" y="125824"/>
                  </a:lnTo>
                  <a:lnTo>
                    <a:pt x="44787" y="125746"/>
                  </a:lnTo>
                  <a:lnTo>
                    <a:pt x="42516" y="125580"/>
                  </a:lnTo>
                  <a:lnTo>
                    <a:pt x="37970" y="125218"/>
                  </a:lnTo>
                  <a:lnTo>
                    <a:pt x="35699" y="125042"/>
                  </a:lnTo>
                  <a:lnTo>
                    <a:pt x="34563" y="124964"/>
                  </a:lnTo>
                  <a:lnTo>
                    <a:pt x="33428" y="124895"/>
                  </a:lnTo>
                  <a:lnTo>
                    <a:pt x="33409" y="124181"/>
                  </a:lnTo>
                  <a:lnTo>
                    <a:pt x="33394" y="123467"/>
                  </a:lnTo>
                  <a:lnTo>
                    <a:pt x="33375" y="122763"/>
                  </a:lnTo>
                  <a:lnTo>
                    <a:pt x="33361" y="122059"/>
                  </a:lnTo>
                  <a:close/>
                  <a:moveTo>
                    <a:pt x="51619" y="127790"/>
                  </a:moveTo>
                  <a:lnTo>
                    <a:pt x="51619" y="129687"/>
                  </a:lnTo>
                  <a:lnTo>
                    <a:pt x="51624" y="131584"/>
                  </a:lnTo>
                  <a:lnTo>
                    <a:pt x="51643" y="135388"/>
                  </a:lnTo>
                  <a:lnTo>
                    <a:pt x="51096" y="135251"/>
                  </a:lnTo>
                  <a:lnTo>
                    <a:pt x="50545" y="135124"/>
                  </a:lnTo>
                  <a:lnTo>
                    <a:pt x="49999" y="135006"/>
                  </a:lnTo>
                  <a:lnTo>
                    <a:pt x="49443" y="134899"/>
                  </a:lnTo>
                  <a:lnTo>
                    <a:pt x="48892" y="134801"/>
                  </a:lnTo>
                  <a:lnTo>
                    <a:pt x="48336" y="134713"/>
                  </a:lnTo>
                  <a:lnTo>
                    <a:pt x="47780" y="134635"/>
                  </a:lnTo>
                  <a:lnTo>
                    <a:pt x="47220" y="134557"/>
                  </a:lnTo>
                  <a:lnTo>
                    <a:pt x="46664" y="134498"/>
                  </a:lnTo>
                  <a:lnTo>
                    <a:pt x="46103" y="134439"/>
                  </a:lnTo>
                  <a:lnTo>
                    <a:pt x="45543" y="134390"/>
                  </a:lnTo>
                  <a:lnTo>
                    <a:pt x="44982" y="134351"/>
                  </a:lnTo>
                  <a:lnTo>
                    <a:pt x="44417" y="134322"/>
                  </a:lnTo>
                  <a:lnTo>
                    <a:pt x="43856" y="134293"/>
                  </a:lnTo>
                  <a:lnTo>
                    <a:pt x="43295" y="134273"/>
                  </a:lnTo>
                  <a:lnTo>
                    <a:pt x="42730" y="134253"/>
                  </a:lnTo>
                  <a:lnTo>
                    <a:pt x="41609" y="134244"/>
                  </a:lnTo>
                  <a:lnTo>
                    <a:pt x="40483" y="134253"/>
                  </a:lnTo>
                  <a:lnTo>
                    <a:pt x="39362" y="134283"/>
                  </a:lnTo>
                  <a:lnTo>
                    <a:pt x="38240" y="134322"/>
                  </a:lnTo>
                  <a:lnTo>
                    <a:pt x="37124" y="134381"/>
                  </a:lnTo>
                  <a:lnTo>
                    <a:pt x="36012" y="134449"/>
                  </a:lnTo>
                  <a:lnTo>
                    <a:pt x="34910" y="134518"/>
                  </a:lnTo>
                  <a:lnTo>
                    <a:pt x="33808" y="134596"/>
                  </a:lnTo>
                  <a:lnTo>
                    <a:pt x="33770" y="134606"/>
                  </a:lnTo>
                  <a:lnTo>
                    <a:pt x="33732" y="134625"/>
                  </a:lnTo>
                  <a:lnTo>
                    <a:pt x="33651" y="134684"/>
                  </a:lnTo>
                  <a:lnTo>
                    <a:pt x="33494" y="128005"/>
                  </a:lnTo>
                  <a:lnTo>
                    <a:pt x="34050" y="128122"/>
                  </a:lnTo>
                  <a:lnTo>
                    <a:pt x="34615" y="128230"/>
                  </a:lnTo>
                  <a:lnTo>
                    <a:pt x="35176" y="128328"/>
                  </a:lnTo>
                  <a:lnTo>
                    <a:pt x="35741" y="128416"/>
                  </a:lnTo>
                  <a:lnTo>
                    <a:pt x="36307" y="128494"/>
                  </a:lnTo>
                  <a:lnTo>
                    <a:pt x="36872" y="128572"/>
                  </a:lnTo>
                  <a:lnTo>
                    <a:pt x="37437" y="128631"/>
                  </a:lnTo>
                  <a:lnTo>
                    <a:pt x="38003" y="128680"/>
                  </a:lnTo>
                  <a:lnTo>
                    <a:pt x="38573" y="128728"/>
                  </a:lnTo>
                  <a:lnTo>
                    <a:pt x="39143" y="128768"/>
                  </a:lnTo>
                  <a:lnTo>
                    <a:pt x="39708" y="128787"/>
                  </a:lnTo>
                  <a:lnTo>
                    <a:pt x="40278" y="128807"/>
                  </a:lnTo>
                  <a:lnTo>
                    <a:pt x="40849" y="128826"/>
                  </a:lnTo>
                  <a:lnTo>
                    <a:pt x="41989" y="128826"/>
                  </a:lnTo>
                  <a:lnTo>
                    <a:pt x="42559" y="128816"/>
                  </a:lnTo>
                  <a:lnTo>
                    <a:pt x="43129" y="128797"/>
                  </a:lnTo>
                  <a:lnTo>
                    <a:pt x="43699" y="128768"/>
                  </a:lnTo>
                  <a:lnTo>
                    <a:pt x="44269" y="128738"/>
                  </a:lnTo>
                  <a:lnTo>
                    <a:pt x="44839" y="128699"/>
                  </a:lnTo>
                  <a:lnTo>
                    <a:pt x="45410" y="128660"/>
                  </a:lnTo>
                  <a:lnTo>
                    <a:pt x="45975" y="128611"/>
                  </a:lnTo>
                  <a:lnTo>
                    <a:pt x="46545" y="128552"/>
                  </a:lnTo>
                  <a:lnTo>
                    <a:pt x="47110" y="128484"/>
                  </a:lnTo>
                  <a:lnTo>
                    <a:pt x="48246" y="128347"/>
                  </a:lnTo>
                  <a:lnTo>
                    <a:pt x="49372" y="128181"/>
                  </a:lnTo>
                  <a:lnTo>
                    <a:pt x="50498" y="127995"/>
                  </a:lnTo>
                  <a:lnTo>
                    <a:pt x="51619" y="127790"/>
                  </a:lnTo>
                  <a:close/>
                  <a:moveTo>
                    <a:pt x="51643" y="137080"/>
                  </a:moveTo>
                  <a:lnTo>
                    <a:pt x="51647" y="138390"/>
                  </a:lnTo>
                  <a:lnTo>
                    <a:pt x="51652" y="139691"/>
                  </a:lnTo>
                  <a:lnTo>
                    <a:pt x="51652" y="141001"/>
                  </a:lnTo>
                  <a:lnTo>
                    <a:pt x="51657" y="142311"/>
                  </a:lnTo>
                  <a:lnTo>
                    <a:pt x="50541" y="142331"/>
                  </a:lnTo>
                  <a:lnTo>
                    <a:pt x="49424" y="142341"/>
                  </a:lnTo>
                  <a:lnTo>
                    <a:pt x="48303" y="142341"/>
                  </a:lnTo>
                  <a:lnTo>
                    <a:pt x="47186" y="142321"/>
                  </a:lnTo>
                  <a:lnTo>
                    <a:pt x="46070" y="142301"/>
                  </a:lnTo>
                  <a:lnTo>
                    <a:pt x="44949" y="142272"/>
                  </a:lnTo>
                  <a:lnTo>
                    <a:pt x="42716" y="142204"/>
                  </a:lnTo>
                  <a:lnTo>
                    <a:pt x="40478" y="142135"/>
                  </a:lnTo>
                  <a:lnTo>
                    <a:pt x="39362" y="142116"/>
                  </a:lnTo>
                  <a:lnTo>
                    <a:pt x="38245" y="142096"/>
                  </a:lnTo>
                  <a:lnTo>
                    <a:pt x="37129" y="142077"/>
                  </a:lnTo>
                  <a:lnTo>
                    <a:pt x="36012" y="142077"/>
                  </a:lnTo>
                  <a:lnTo>
                    <a:pt x="34896" y="142096"/>
                  </a:lnTo>
                  <a:lnTo>
                    <a:pt x="33784" y="142116"/>
                  </a:lnTo>
                  <a:lnTo>
                    <a:pt x="33760" y="140991"/>
                  </a:lnTo>
                  <a:lnTo>
                    <a:pt x="33736" y="139857"/>
                  </a:lnTo>
                  <a:lnTo>
                    <a:pt x="33713" y="138722"/>
                  </a:lnTo>
                  <a:lnTo>
                    <a:pt x="33689" y="137598"/>
                  </a:lnTo>
                  <a:lnTo>
                    <a:pt x="33727" y="137608"/>
                  </a:lnTo>
                  <a:lnTo>
                    <a:pt x="33755" y="137627"/>
                  </a:lnTo>
                  <a:lnTo>
                    <a:pt x="33784" y="137647"/>
                  </a:lnTo>
                  <a:lnTo>
                    <a:pt x="33808" y="137647"/>
                  </a:lnTo>
                  <a:lnTo>
                    <a:pt x="34915" y="137666"/>
                  </a:lnTo>
                  <a:lnTo>
                    <a:pt x="36022" y="137686"/>
                  </a:lnTo>
                  <a:lnTo>
                    <a:pt x="38250" y="137735"/>
                  </a:lnTo>
                  <a:lnTo>
                    <a:pt x="40488" y="137774"/>
                  </a:lnTo>
                  <a:lnTo>
                    <a:pt x="41609" y="137784"/>
                  </a:lnTo>
                  <a:lnTo>
                    <a:pt x="42730" y="137784"/>
                  </a:lnTo>
                  <a:lnTo>
                    <a:pt x="43851" y="137774"/>
                  </a:lnTo>
                  <a:lnTo>
                    <a:pt x="44972" y="137745"/>
                  </a:lnTo>
                  <a:lnTo>
                    <a:pt x="46094" y="137696"/>
                  </a:lnTo>
                  <a:lnTo>
                    <a:pt x="47210" y="137627"/>
                  </a:lnTo>
                  <a:lnTo>
                    <a:pt x="47766" y="137578"/>
                  </a:lnTo>
                  <a:lnTo>
                    <a:pt x="48322" y="137529"/>
                  </a:lnTo>
                  <a:lnTo>
                    <a:pt x="48878" y="137471"/>
                  </a:lnTo>
                  <a:lnTo>
                    <a:pt x="49434" y="137412"/>
                  </a:lnTo>
                  <a:lnTo>
                    <a:pt x="49989" y="137344"/>
                  </a:lnTo>
                  <a:lnTo>
                    <a:pt x="50541" y="137265"/>
                  </a:lnTo>
                  <a:lnTo>
                    <a:pt x="51092" y="137177"/>
                  </a:lnTo>
                  <a:lnTo>
                    <a:pt x="51643" y="137080"/>
                  </a:lnTo>
                  <a:close/>
                  <a:moveTo>
                    <a:pt x="51671" y="143974"/>
                  </a:moveTo>
                  <a:lnTo>
                    <a:pt x="51685" y="145528"/>
                  </a:lnTo>
                  <a:lnTo>
                    <a:pt x="51700" y="147074"/>
                  </a:lnTo>
                  <a:lnTo>
                    <a:pt x="51714" y="148619"/>
                  </a:lnTo>
                  <a:lnTo>
                    <a:pt x="51724" y="149391"/>
                  </a:lnTo>
                  <a:lnTo>
                    <a:pt x="51738" y="150164"/>
                  </a:lnTo>
                  <a:lnTo>
                    <a:pt x="51738" y="150164"/>
                  </a:lnTo>
                  <a:lnTo>
                    <a:pt x="49505" y="149968"/>
                  </a:lnTo>
                  <a:lnTo>
                    <a:pt x="48384" y="149870"/>
                  </a:lnTo>
                  <a:lnTo>
                    <a:pt x="47267" y="149792"/>
                  </a:lnTo>
                  <a:lnTo>
                    <a:pt x="46146" y="149714"/>
                  </a:lnTo>
                  <a:lnTo>
                    <a:pt x="45025" y="149655"/>
                  </a:lnTo>
                  <a:lnTo>
                    <a:pt x="43903" y="149596"/>
                  </a:lnTo>
                  <a:lnTo>
                    <a:pt x="42777" y="149548"/>
                  </a:lnTo>
                  <a:lnTo>
                    <a:pt x="41656" y="149518"/>
                  </a:lnTo>
                  <a:lnTo>
                    <a:pt x="40535" y="149499"/>
                  </a:lnTo>
                  <a:lnTo>
                    <a:pt x="39414" y="149489"/>
                  </a:lnTo>
                  <a:lnTo>
                    <a:pt x="38293" y="149499"/>
                  </a:lnTo>
                  <a:lnTo>
                    <a:pt x="37176" y="149518"/>
                  </a:lnTo>
                  <a:lnTo>
                    <a:pt x="36055" y="149557"/>
                  </a:lnTo>
                  <a:lnTo>
                    <a:pt x="34938" y="149616"/>
                  </a:lnTo>
                  <a:lnTo>
                    <a:pt x="33822" y="149694"/>
                  </a:lnTo>
                  <a:lnTo>
                    <a:pt x="33822" y="148491"/>
                  </a:lnTo>
                  <a:lnTo>
                    <a:pt x="33812" y="147289"/>
                  </a:lnTo>
                  <a:lnTo>
                    <a:pt x="33798" y="144873"/>
                  </a:lnTo>
                  <a:lnTo>
                    <a:pt x="34354" y="144942"/>
                  </a:lnTo>
                  <a:lnTo>
                    <a:pt x="34910" y="145010"/>
                  </a:lnTo>
                  <a:lnTo>
                    <a:pt x="35466" y="145059"/>
                  </a:lnTo>
                  <a:lnTo>
                    <a:pt x="36026" y="145108"/>
                  </a:lnTo>
                  <a:lnTo>
                    <a:pt x="36582" y="145147"/>
                  </a:lnTo>
                  <a:lnTo>
                    <a:pt x="37143" y="145176"/>
                  </a:lnTo>
                  <a:lnTo>
                    <a:pt x="37699" y="145196"/>
                  </a:lnTo>
                  <a:lnTo>
                    <a:pt x="38259" y="145206"/>
                  </a:lnTo>
                  <a:lnTo>
                    <a:pt x="38820" y="145216"/>
                  </a:lnTo>
                  <a:lnTo>
                    <a:pt x="39376" y="145216"/>
                  </a:lnTo>
                  <a:lnTo>
                    <a:pt x="39936" y="145206"/>
                  </a:lnTo>
                  <a:lnTo>
                    <a:pt x="40497" y="145196"/>
                  </a:lnTo>
                  <a:lnTo>
                    <a:pt x="41058" y="145167"/>
                  </a:lnTo>
                  <a:lnTo>
                    <a:pt x="41618" y="145147"/>
                  </a:lnTo>
                  <a:lnTo>
                    <a:pt x="42739" y="145079"/>
                  </a:lnTo>
                  <a:lnTo>
                    <a:pt x="43856" y="144991"/>
                  </a:lnTo>
                  <a:lnTo>
                    <a:pt x="44977" y="144883"/>
                  </a:lnTo>
                  <a:lnTo>
                    <a:pt x="46098" y="144756"/>
                  </a:lnTo>
                  <a:lnTo>
                    <a:pt x="47215" y="144619"/>
                  </a:lnTo>
                  <a:lnTo>
                    <a:pt x="48331" y="144472"/>
                  </a:lnTo>
                  <a:lnTo>
                    <a:pt x="49448" y="144316"/>
                  </a:lnTo>
                  <a:lnTo>
                    <a:pt x="50560" y="144150"/>
                  </a:lnTo>
                  <a:lnTo>
                    <a:pt x="51671" y="143974"/>
                  </a:lnTo>
                  <a:close/>
                  <a:moveTo>
                    <a:pt x="51776" y="151934"/>
                  </a:moveTo>
                  <a:lnTo>
                    <a:pt x="51819" y="154261"/>
                  </a:lnTo>
                  <a:lnTo>
                    <a:pt x="51842" y="155425"/>
                  </a:lnTo>
                  <a:lnTo>
                    <a:pt x="51871" y="156588"/>
                  </a:lnTo>
                  <a:lnTo>
                    <a:pt x="47338" y="156637"/>
                  </a:lnTo>
                  <a:lnTo>
                    <a:pt x="42811" y="156706"/>
                  </a:lnTo>
                  <a:lnTo>
                    <a:pt x="33741" y="156833"/>
                  </a:lnTo>
                  <a:lnTo>
                    <a:pt x="33755" y="156285"/>
                  </a:lnTo>
                  <a:lnTo>
                    <a:pt x="33765" y="155728"/>
                  </a:lnTo>
                  <a:lnTo>
                    <a:pt x="33779" y="154613"/>
                  </a:lnTo>
                  <a:lnTo>
                    <a:pt x="33798" y="152393"/>
                  </a:lnTo>
                  <a:lnTo>
                    <a:pt x="34915" y="152471"/>
                  </a:lnTo>
                  <a:lnTo>
                    <a:pt x="36041" y="152530"/>
                  </a:lnTo>
                  <a:lnTo>
                    <a:pt x="37162" y="152569"/>
                  </a:lnTo>
                  <a:lnTo>
                    <a:pt x="38283" y="152589"/>
                  </a:lnTo>
                  <a:lnTo>
                    <a:pt x="39409" y="152599"/>
                  </a:lnTo>
                  <a:lnTo>
                    <a:pt x="40535" y="152599"/>
                  </a:lnTo>
                  <a:lnTo>
                    <a:pt x="41661" y="152569"/>
                  </a:lnTo>
                  <a:lnTo>
                    <a:pt x="42787" y="152540"/>
                  </a:lnTo>
                  <a:lnTo>
                    <a:pt x="43913" y="152491"/>
                  </a:lnTo>
                  <a:lnTo>
                    <a:pt x="45039" y="152442"/>
                  </a:lnTo>
                  <a:lnTo>
                    <a:pt x="46165" y="152374"/>
                  </a:lnTo>
                  <a:lnTo>
                    <a:pt x="47286" y="152295"/>
                  </a:lnTo>
                  <a:lnTo>
                    <a:pt x="48412" y="152217"/>
                  </a:lnTo>
                  <a:lnTo>
                    <a:pt x="49533" y="152129"/>
                  </a:lnTo>
                  <a:lnTo>
                    <a:pt x="51776" y="151934"/>
                  </a:lnTo>
                  <a:close/>
                  <a:moveTo>
                    <a:pt x="67416" y="162886"/>
                  </a:moveTo>
                  <a:lnTo>
                    <a:pt x="67573" y="162896"/>
                  </a:lnTo>
                  <a:lnTo>
                    <a:pt x="67725" y="162915"/>
                  </a:lnTo>
                  <a:lnTo>
                    <a:pt x="67881" y="162935"/>
                  </a:lnTo>
                  <a:lnTo>
                    <a:pt x="68033" y="162974"/>
                  </a:lnTo>
                  <a:lnTo>
                    <a:pt x="68186" y="163023"/>
                  </a:lnTo>
                  <a:lnTo>
                    <a:pt x="68338" y="163081"/>
                  </a:lnTo>
                  <a:lnTo>
                    <a:pt x="68490" y="163150"/>
                  </a:lnTo>
                  <a:lnTo>
                    <a:pt x="68637" y="163228"/>
                  </a:lnTo>
                  <a:lnTo>
                    <a:pt x="68789" y="163306"/>
                  </a:lnTo>
                  <a:lnTo>
                    <a:pt x="68936" y="163404"/>
                  </a:lnTo>
                  <a:lnTo>
                    <a:pt x="69083" y="163502"/>
                  </a:lnTo>
                  <a:lnTo>
                    <a:pt x="69226" y="163609"/>
                  </a:lnTo>
                  <a:lnTo>
                    <a:pt x="69373" y="163727"/>
                  </a:lnTo>
                  <a:lnTo>
                    <a:pt x="69516" y="163854"/>
                  </a:lnTo>
                  <a:lnTo>
                    <a:pt x="69658" y="163991"/>
                  </a:lnTo>
                  <a:lnTo>
                    <a:pt x="69796" y="164128"/>
                  </a:lnTo>
                  <a:lnTo>
                    <a:pt x="69934" y="164274"/>
                  </a:lnTo>
                  <a:lnTo>
                    <a:pt x="70072" y="164431"/>
                  </a:lnTo>
                  <a:lnTo>
                    <a:pt x="70209" y="164597"/>
                  </a:lnTo>
                  <a:lnTo>
                    <a:pt x="70342" y="164763"/>
                  </a:lnTo>
                  <a:lnTo>
                    <a:pt x="70475" y="164939"/>
                  </a:lnTo>
                  <a:lnTo>
                    <a:pt x="70604" y="165125"/>
                  </a:lnTo>
                  <a:lnTo>
                    <a:pt x="70737" y="165311"/>
                  </a:lnTo>
                  <a:lnTo>
                    <a:pt x="70860" y="165507"/>
                  </a:lnTo>
                  <a:lnTo>
                    <a:pt x="70989" y="165712"/>
                  </a:lnTo>
                  <a:lnTo>
                    <a:pt x="71112" y="165917"/>
                  </a:lnTo>
                  <a:lnTo>
                    <a:pt x="71231" y="166132"/>
                  </a:lnTo>
                  <a:lnTo>
                    <a:pt x="71350" y="166348"/>
                  </a:lnTo>
                  <a:lnTo>
                    <a:pt x="71468" y="166572"/>
                  </a:lnTo>
                  <a:lnTo>
                    <a:pt x="71582" y="166807"/>
                  </a:lnTo>
                  <a:lnTo>
                    <a:pt x="71696" y="167042"/>
                  </a:lnTo>
                  <a:lnTo>
                    <a:pt x="71806" y="167277"/>
                  </a:lnTo>
                  <a:lnTo>
                    <a:pt x="71915" y="167521"/>
                  </a:lnTo>
                  <a:lnTo>
                    <a:pt x="72024" y="167775"/>
                  </a:lnTo>
                  <a:lnTo>
                    <a:pt x="72124" y="168029"/>
                  </a:lnTo>
                  <a:lnTo>
                    <a:pt x="72229" y="168284"/>
                  </a:lnTo>
                  <a:lnTo>
                    <a:pt x="72324" y="168548"/>
                  </a:lnTo>
                  <a:lnTo>
                    <a:pt x="72423" y="168812"/>
                  </a:lnTo>
                  <a:lnTo>
                    <a:pt x="72514" y="169086"/>
                  </a:lnTo>
                  <a:lnTo>
                    <a:pt x="72604" y="169359"/>
                  </a:lnTo>
                  <a:lnTo>
                    <a:pt x="72694" y="169633"/>
                  </a:lnTo>
                  <a:lnTo>
                    <a:pt x="72780" y="169917"/>
                  </a:lnTo>
                  <a:lnTo>
                    <a:pt x="72860" y="170200"/>
                  </a:lnTo>
                  <a:lnTo>
                    <a:pt x="72941" y="170484"/>
                  </a:lnTo>
                  <a:lnTo>
                    <a:pt x="73017" y="170777"/>
                  </a:lnTo>
                  <a:lnTo>
                    <a:pt x="73088" y="171071"/>
                  </a:lnTo>
                  <a:lnTo>
                    <a:pt x="73160" y="171364"/>
                  </a:lnTo>
                  <a:lnTo>
                    <a:pt x="73226" y="171657"/>
                  </a:lnTo>
                  <a:lnTo>
                    <a:pt x="73293" y="171961"/>
                  </a:lnTo>
                  <a:lnTo>
                    <a:pt x="73350" y="172254"/>
                  </a:lnTo>
                  <a:lnTo>
                    <a:pt x="73407" y="172557"/>
                  </a:lnTo>
                  <a:lnTo>
                    <a:pt x="73464" y="172860"/>
                  </a:lnTo>
                  <a:lnTo>
                    <a:pt x="73511" y="173173"/>
                  </a:lnTo>
                  <a:lnTo>
                    <a:pt x="73559" y="173476"/>
                  </a:lnTo>
                  <a:lnTo>
                    <a:pt x="73606" y="173779"/>
                  </a:lnTo>
                  <a:lnTo>
                    <a:pt x="73644" y="174092"/>
                  </a:lnTo>
                  <a:lnTo>
                    <a:pt x="73682" y="174405"/>
                  </a:lnTo>
                  <a:lnTo>
                    <a:pt x="73716" y="174708"/>
                  </a:lnTo>
                  <a:lnTo>
                    <a:pt x="73754" y="175129"/>
                  </a:lnTo>
                  <a:lnTo>
                    <a:pt x="73787" y="175549"/>
                  </a:lnTo>
                  <a:lnTo>
                    <a:pt x="73811" y="175950"/>
                  </a:lnTo>
                  <a:lnTo>
                    <a:pt x="73830" y="176361"/>
                  </a:lnTo>
                  <a:lnTo>
                    <a:pt x="73839" y="176762"/>
                  </a:lnTo>
                  <a:lnTo>
                    <a:pt x="73844" y="177153"/>
                  </a:lnTo>
                  <a:lnTo>
                    <a:pt x="73844" y="177544"/>
                  </a:lnTo>
                  <a:lnTo>
                    <a:pt x="73834" y="177926"/>
                  </a:lnTo>
                  <a:lnTo>
                    <a:pt x="73820" y="178297"/>
                  </a:lnTo>
                  <a:lnTo>
                    <a:pt x="73796" y="178669"/>
                  </a:lnTo>
                  <a:lnTo>
                    <a:pt x="73773" y="179040"/>
                  </a:lnTo>
                  <a:lnTo>
                    <a:pt x="73739" y="179392"/>
                  </a:lnTo>
                  <a:lnTo>
                    <a:pt x="73701" y="179754"/>
                  </a:lnTo>
                  <a:lnTo>
                    <a:pt x="73654" y="180097"/>
                  </a:lnTo>
                  <a:lnTo>
                    <a:pt x="73606" y="180439"/>
                  </a:lnTo>
                  <a:lnTo>
                    <a:pt x="73549" y="180781"/>
                  </a:lnTo>
                  <a:lnTo>
                    <a:pt x="73488" y="181104"/>
                  </a:lnTo>
                  <a:lnTo>
                    <a:pt x="73421" y="181426"/>
                  </a:lnTo>
                  <a:lnTo>
                    <a:pt x="73350" y="181749"/>
                  </a:lnTo>
                  <a:lnTo>
                    <a:pt x="73274" y="182052"/>
                  </a:lnTo>
                  <a:lnTo>
                    <a:pt x="73188" y="182355"/>
                  </a:lnTo>
                  <a:lnTo>
                    <a:pt x="73103" y="182659"/>
                  </a:lnTo>
                  <a:lnTo>
                    <a:pt x="73012" y="182942"/>
                  </a:lnTo>
                  <a:lnTo>
                    <a:pt x="72917" y="183226"/>
                  </a:lnTo>
                  <a:lnTo>
                    <a:pt x="72818" y="183509"/>
                  </a:lnTo>
                  <a:lnTo>
                    <a:pt x="72713" y="183773"/>
                  </a:lnTo>
                  <a:lnTo>
                    <a:pt x="72604" y="184037"/>
                  </a:lnTo>
                  <a:lnTo>
                    <a:pt x="72490" y="184292"/>
                  </a:lnTo>
                  <a:lnTo>
                    <a:pt x="72371" y="184536"/>
                  </a:lnTo>
                  <a:lnTo>
                    <a:pt x="72252" y="184771"/>
                  </a:lnTo>
                  <a:lnTo>
                    <a:pt x="72129" y="185005"/>
                  </a:lnTo>
                  <a:lnTo>
                    <a:pt x="71996" y="185230"/>
                  </a:lnTo>
                  <a:lnTo>
                    <a:pt x="71867" y="185446"/>
                  </a:lnTo>
                  <a:lnTo>
                    <a:pt x="71730" y="185661"/>
                  </a:lnTo>
                  <a:lnTo>
                    <a:pt x="71592" y="185856"/>
                  </a:lnTo>
                  <a:lnTo>
                    <a:pt x="71449" y="186052"/>
                  </a:lnTo>
                  <a:lnTo>
                    <a:pt x="71307" y="186238"/>
                  </a:lnTo>
                  <a:lnTo>
                    <a:pt x="71160" y="186414"/>
                  </a:lnTo>
                  <a:lnTo>
                    <a:pt x="71008" y="186580"/>
                  </a:lnTo>
                  <a:lnTo>
                    <a:pt x="70856" y="186736"/>
                  </a:lnTo>
                  <a:lnTo>
                    <a:pt x="70699" y="186893"/>
                  </a:lnTo>
                  <a:lnTo>
                    <a:pt x="70537" y="187030"/>
                  </a:lnTo>
                  <a:lnTo>
                    <a:pt x="70376" y="187167"/>
                  </a:lnTo>
                  <a:lnTo>
                    <a:pt x="70214" y="187294"/>
                  </a:lnTo>
                  <a:lnTo>
                    <a:pt x="70048" y="187411"/>
                  </a:lnTo>
                  <a:lnTo>
                    <a:pt x="69882" y="187519"/>
                  </a:lnTo>
                  <a:lnTo>
                    <a:pt x="69711" y="187616"/>
                  </a:lnTo>
                  <a:lnTo>
                    <a:pt x="69540" y="187704"/>
                  </a:lnTo>
                  <a:lnTo>
                    <a:pt x="69369" y="187783"/>
                  </a:lnTo>
                  <a:lnTo>
                    <a:pt x="69193" y="187851"/>
                  </a:lnTo>
                  <a:lnTo>
                    <a:pt x="69017" y="187920"/>
                  </a:lnTo>
                  <a:lnTo>
                    <a:pt x="68841" y="187968"/>
                  </a:lnTo>
                  <a:lnTo>
                    <a:pt x="68665" y="188008"/>
                  </a:lnTo>
                  <a:lnTo>
                    <a:pt x="68485" y="188047"/>
                  </a:lnTo>
                  <a:lnTo>
                    <a:pt x="68304" y="188066"/>
                  </a:lnTo>
                  <a:lnTo>
                    <a:pt x="68124" y="188076"/>
                  </a:lnTo>
                  <a:lnTo>
                    <a:pt x="67943" y="188086"/>
                  </a:lnTo>
                  <a:lnTo>
                    <a:pt x="67758" y="188076"/>
                  </a:lnTo>
                  <a:lnTo>
                    <a:pt x="67577" y="188056"/>
                  </a:lnTo>
                  <a:lnTo>
                    <a:pt x="67392" y="188037"/>
                  </a:lnTo>
                  <a:lnTo>
                    <a:pt x="67207" y="187998"/>
                  </a:lnTo>
                  <a:lnTo>
                    <a:pt x="67026" y="187949"/>
                  </a:lnTo>
                  <a:lnTo>
                    <a:pt x="66841" y="187890"/>
                  </a:lnTo>
                  <a:lnTo>
                    <a:pt x="66656" y="187822"/>
                  </a:lnTo>
                  <a:lnTo>
                    <a:pt x="66656" y="184712"/>
                  </a:lnTo>
                  <a:lnTo>
                    <a:pt x="66651" y="181612"/>
                  </a:lnTo>
                  <a:lnTo>
                    <a:pt x="66637" y="178512"/>
                  </a:lnTo>
                  <a:lnTo>
                    <a:pt x="66618" y="175412"/>
                  </a:lnTo>
                  <a:lnTo>
                    <a:pt x="66594" y="172322"/>
                  </a:lnTo>
                  <a:lnTo>
                    <a:pt x="66561" y="169222"/>
                  </a:lnTo>
                  <a:lnTo>
                    <a:pt x="66523" y="166132"/>
                  </a:lnTo>
                  <a:lnTo>
                    <a:pt x="66470" y="163052"/>
                  </a:lnTo>
                  <a:lnTo>
                    <a:pt x="66632" y="162993"/>
                  </a:lnTo>
                  <a:lnTo>
                    <a:pt x="66789" y="162954"/>
                  </a:lnTo>
                  <a:lnTo>
                    <a:pt x="66946" y="162915"/>
                  </a:lnTo>
                  <a:lnTo>
                    <a:pt x="67102" y="162896"/>
                  </a:lnTo>
                  <a:lnTo>
                    <a:pt x="67259" y="162886"/>
                  </a:lnTo>
                  <a:close/>
                  <a:moveTo>
                    <a:pt x="20762" y="164695"/>
                  </a:moveTo>
                  <a:lnTo>
                    <a:pt x="20947" y="164705"/>
                  </a:lnTo>
                  <a:lnTo>
                    <a:pt x="21127" y="164714"/>
                  </a:lnTo>
                  <a:lnTo>
                    <a:pt x="21308" y="164734"/>
                  </a:lnTo>
                  <a:lnTo>
                    <a:pt x="21493" y="164754"/>
                  </a:lnTo>
                  <a:lnTo>
                    <a:pt x="21669" y="164793"/>
                  </a:lnTo>
                  <a:lnTo>
                    <a:pt x="21850" y="164832"/>
                  </a:lnTo>
                  <a:lnTo>
                    <a:pt x="22025" y="164871"/>
                  </a:lnTo>
                  <a:lnTo>
                    <a:pt x="21959" y="167853"/>
                  </a:lnTo>
                  <a:lnTo>
                    <a:pt x="21897" y="170826"/>
                  </a:lnTo>
                  <a:lnTo>
                    <a:pt x="21835" y="173799"/>
                  </a:lnTo>
                  <a:lnTo>
                    <a:pt x="21783" y="176772"/>
                  </a:lnTo>
                  <a:lnTo>
                    <a:pt x="21736" y="179754"/>
                  </a:lnTo>
                  <a:lnTo>
                    <a:pt x="21693" y="182727"/>
                  </a:lnTo>
                  <a:lnTo>
                    <a:pt x="21660" y="185710"/>
                  </a:lnTo>
                  <a:lnTo>
                    <a:pt x="21631" y="188692"/>
                  </a:lnTo>
                  <a:lnTo>
                    <a:pt x="21260" y="188682"/>
                  </a:lnTo>
                  <a:lnTo>
                    <a:pt x="20885" y="188673"/>
                  </a:lnTo>
                  <a:lnTo>
                    <a:pt x="20500" y="188643"/>
                  </a:lnTo>
                  <a:lnTo>
                    <a:pt x="20111" y="188594"/>
                  </a:lnTo>
                  <a:lnTo>
                    <a:pt x="19716" y="188536"/>
                  </a:lnTo>
                  <a:lnTo>
                    <a:pt x="19317" y="188457"/>
                  </a:lnTo>
                  <a:lnTo>
                    <a:pt x="18918" y="188369"/>
                  </a:lnTo>
                  <a:lnTo>
                    <a:pt x="18514" y="188252"/>
                  </a:lnTo>
                  <a:lnTo>
                    <a:pt x="18115" y="188115"/>
                  </a:lnTo>
                  <a:lnTo>
                    <a:pt x="17916" y="188047"/>
                  </a:lnTo>
                  <a:lnTo>
                    <a:pt x="17721" y="187959"/>
                  </a:lnTo>
                  <a:lnTo>
                    <a:pt x="17521" y="187871"/>
                  </a:lnTo>
                  <a:lnTo>
                    <a:pt x="17327" y="187783"/>
                  </a:lnTo>
                  <a:lnTo>
                    <a:pt x="17132" y="187675"/>
                  </a:lnTo>
                  <a:lnTo>
                    <a:pt x="16942" y="187577"/>
                  </a:lnTo>
                  <a:lnTo>
                    <a:pt x="16747" y="187460"/>
                  </a:lnTo>
                  <a:lnTo>
                    <a:pt x="16562" y="187343"/>
                  </a:lnTo>
                  <a:lnTo>
                    <a:pt x="16376" y="187215"/>
                  </a:lnTo>
                  <a:lnTo>
                    <a:pt x="16191" y="187079"/>
                  </a:lnTo>
                  <a:lnTo>
                    <a:pt x="16011" y="186942"/>
                  </a:lnTo>
                  <a:lnTo>
                    <a:pt x="15830" y="186785"/>
                  </a:lnTo>
                  <a:lnTo>
                    <a:pt x="15654" y="186629"/>
                  </a:lnTo>
                  <a:lnTo>
                    <a:pt x="15483" y="186472"/>
                  </a:lnTo>
                  <a:lnTo>
                    <a:pt x="15312" y="186296"/>
                  </a:lnTo>
                  <a:lnTo>
                    <a:pt x="15146" y="186110"/>
                  </a:lnTo>
                  <a:lnTo>
                    <a:pt x="14984" y="185925"/>
                  </a:lnTo>
                  <a:lnTo>
                    <a:pt x="14828" y="185729"/>
                  </a:lnTo>
                  <a:lnTo>
                    <a:pt x="14676" y="185524"/>
                  </a:lnTo>
                  <a:lnTo>
                    <a:pt x="14528" y="185309"/>
                  </a:lnTo>
                  <a:lnTo>
                    <a:pt x="14381" y="185084"/>
                  </a:lnTo>
                  <a:lnTo>
                    <a:pt x="14243" y="184849"/>
                  </a:lnTo>
                  <a:lnTo>
                    <a:pt x="14106" y="184605"/>
                  </a:lnTo>
                  <a:lnTo>
                    <a:pt x="13977" y="184360"/>
                  </a:lnTo>
                  <a:lnTo>
                    <a:pt x="13854" y="184096"/>
                  </a:lnTo>
                  <a:lnTo>
                    <a:pt x="13735" y="183822"/>
                  </a:lnTo>
                  <a:lnTo>
                    <a:pt x="13621" y="183539"/>
                  </a:lnTo>
                  <a:lnTo>
                    <a:pt x="13512" y="183245"/>
                  </a:lnTo>
                  <a:lnTo>
                    <a:pt x="13412" y="182942"/>
                  </a:lnTo>
                  <a:lnTo>
                    <a:pt x="13317" y="182629"/>
                  </a:lnTo>
                  <a:lnTo>
                    <a:pt x="13231" y="182307"/>
                  </a:lnTo>
                  <a:lnTo>
                    <a:pt x="13146" y="181974"/>
                  </a:lnTo>
                  <a:lnTo>
                    <a:pt x="13075" y="181632"/>
                  </a:lnTo>
                  <a:lnTo>
                    <a:pt x="13003" y="181270"/>
                  </a:lnTo>
                  <a:lnTo>
                    <a:pt x="12946" y="180908"/>
                  </a:lnTo>
                  <a:lnTo>
                    <a:pt x="12889" y="180527"/>
                  </a:lnTo>
                  <a:lnTo>
                    <a:pt x="12847" y="180136"/>
                  </a:lnTo>
                  <a:lnTo>
                    <a:pt x="12809" y="179725"/>
                  </a:lnTo>
                  <a:lnTo>
                    <a:pt x="12780" y="179314"/>
                  </a:lnTo>
                  <a:lnTo>
                    <a:pt x="12756" y="178884"/>
                  </a:lnTo>
                  <a:lnTo>
                    <a:pt x="12742" y="178444"/>
                  </a:lnTo>
                  <a:lnTo>
                    <a:pt x="12737" y="177994"/>
                  </a:lnTo>
                  <a:lnTo>
                    <a:pt x="12742" y="177525"/>
                  </a:lnTo>
                  <a:lnTo>
                    <a:pt x="12756" y="177046"/>
                  </a:lnTo>
                  <a:lnTo>
                    <a:pt x="12780" y="176557"/>
                  </a:lnTo>
                  <a:lnTo>
                    <a:pt x="12813" y="176048"/>
                  </a:lnTo>
                  <a:lnTo>
                    <a:pt x="12842" y="175637"/>
                  </a:lnTo>
                  <a:lnTo>
                    <a:pt x="12880" y="175236"/>
                  </a:lnTo>
                  <a:lnTo>
                    <a:pt x="12927" y="174836"/>
                  </a:lnTo>
                  <a:lnTo>
                    <a:pt x="12975" y="174454"/>
                  </a:lnTo>
                  <a:lnTo>
                    <a:pt x="13032" y="174073"/>
                  </a:lnTo>
                  <a:lnTo>
                    <a:pt x="13094" y="173701"/>
                  </a:lnTo>
                  <a:lnTo>
                    <a:pt x="13160" y="173339"/>
                  </a:lnTo>
                  <a:lnTo>
                    <a:pt x="13231" y="172987"/>
                  </a:lnTo>
                  <a:lnTo>
                    <a:pt x="13307" y="172635"/>
                  </a:lnTo>
                  <a:lnTo>
                    <a:pt x="13393" y="172293"/>
                  </a:lnTo>
                  <a:lnTo>
                    <a:pt x="13478" y="171961"/>
                  </a:lnTo>
                  <a:lnTo>
                    <a:pt x="13569" y="171638"/>
                  </a:lnTo>
                  <a:lnTo>
                    <a:pt x="13668" y="171325"/>
                  </a:lnTo>
                  <a:lnTo>
                    <a:pt x="13768" y="171012"/>
                  </a:lnTo>
                  <a:lnTo>
                    <a:pt x="13873" y="170709"/>
                  </a:lnTo>
                  <a:lnTo>
                    <a:pt x="13987" y="170416"/>
                  </a:lnTo>
                  <a:lnTo>
                    <a:pt x="14101" y="170132"/>
                  </a:lnTo>
                  <a:lnTo>
                    <a:pt x="14220" y="169858"/>
                  </a:lnTo>
                  <a:lnTo>
                    <a:pt x="14338" y="169584"/>
                  </a:lnTo>
                  <a:lnTo>
                    <a:pt x="14467" y="169320"/>
                  </a:lnTo>
                  <a:lnTo>
                    <a:pt x="14595" y="169066"/>
                  </a:lnTo>
                  <a:lnTo>
                    <a:pt x="14733" y="168822"/>
                  </a:lnTo>
                  <a:lnTo>
                    <a:pt x="14870" y="168577"/>
                  </a:lnTo>
                  <a:lnTo>
                    <a:pt x="15008" y="168352"/>
                  </a:lnTo>
                  <a:lnTo>
                    <a:pt x="15151" y="168117"/>
                  </a:lnTo>
                  <a:lnTo>
                    <a:pt x="15298" y="167902"/>
                  </a:lnTo>
                  <a:lnTo>
                    <a:pt x="15450" y="167697"/>
                  </a:lnTo>
                  <a:lnTo>
                    <a:pt x="15602" y="167492"/>
                  </a:lnTo>
                  <a:lnTo>
                    <a:pt x="15759" y="167296"/>
                  </a:lnTo>
                  <a:lnTo>
                    <a:pt x="15916" y="167110"/>
                  </a:lnTo>
                  <a:lnTo>
                    <a:pt x="16077" y="166924"/>
                  </a:lnTo>
                  <a:lnTo>
                    <a:pt x="16243" y="166748"/>
                  </a:lnTo>
                  <a:lnTo>
                    <a:pt x="16410" y="166582"/>
                  </a:lnTo>
                  <a:lnTo>
                    <a:pt x="16576" y="166426"/>
                  </a:lnTo>
                  <a:lnTo>
                    <a:pt x="16747" y="166269"/>
                  </a:lnTo>
                  <a:lnTo>
                    <a:pt x="16918" y="166132"/>
                  </a:lnTo>
                  <a:lnTo>
                    <a:pt x="17089" y="165995"/>
                  </a:lnTo>
                  <a:lnTo>
                    <a:pt x="17265" y="165859"/>
                  </a:lnTo>
                  <a:lnTo>
                    <a:pt x="17445" y="165741"/>
                  </a:lnTo>
                  <a:lnTo>
                    <a:pt x="17621" y="165624"/>
                  </a:lnTo>
                  <a:lnTo>
                    <a:pt x="17802" y="165507"/>
                  </a:lnTo>
                  <a:lnTo>
                    <a:pt x="17982" y="165409"/>
                  </a:lnTo>
                  <a:lnTo>
                    <a:pt x="18163" y="165311"/>
                  </a:lnTo>
                  <a:lnTo>
                    <a:pt x="18348" y="165223"/>
                  </a:lnTo>
                  <a:lnTo>
                    <a:pt x="18533" y="165145"/>
                  </a:lnTo>
                  <a:lnTo>
                    <a:pt x="18719" y="165066"/>
                  </a:lnTo>
                  <a:lnTo>
                    <a:pt x="18904" y="164998"/>
                  </a:lnTo>
                  <a:lnTo>
                    <a:pt x="19089" y="164939"/>
                  </a:lnTo>
                  <a:lnTo>
                    <a:pt x="19275" y="164881"/>
                  </a:lnTo>
                  <a:lnTo>
                    <a:pt x="19460" y="164842"/>
                  </a:lnTo>
                  <a:lnTo>
                    <a:pt x="19645" y="164793"/>
                  </a:lnTo>
                  <a:lnTo>
                    <a:pt x="19835" y="164763"/>
                  </a:lnTo>
                  <a:lnTo>
                    <a:pt x="20020" y="164734"/>
                  </a:lnTo>
                  <a:lnTo>
                    <a:pt x="20206" y="164714"/>
                  </a:lnTo>
                  <a:lnTo>
                    <a:pt x="20391" y="164705"/>
                  </a:lnTo>
                  <a:lnTo>
                    <a:pt x="20576" y="164695"/>
                  </a:lnTo>
                  <a:close/>
                  <a:moveTo>
                    <a:pt x="11022" y="178473"/>
                  </a:moveTo>
                  <a:lnTo>
                    <a:pt x="11036" y="178767"/>
                  </a:lnTo>
                  <a:lnTo>
                    <a:pt x="11051" y="179060"/>
                  </a:lnTo>
                  <a:lnTo>
                    <a:pt x="11065" y="179344"/>
                  </a:lnTo>
                  <a:lnTo>
                    <a:pt x="11089" y="179627"/>
                  </a:lnTo>
                  <a:lnTo>
                    <a:pt x="11112" y="179911"/>
                  </a:lnTo>
                  <a:lnTo>
                    <a:pt x="11136" y="180185"/>
                  </a:lnTo>
                  <a:lnTo>
                    <a:pt x="11165" y="180468"/>
                  </a:lnTo>
                  <a:lnTo>
                    <a:pt x="11198" y="180742"/>
                  </a:lnTo>
                  <a:lnTo>
                    <a:pt x="11231" y="181016"/>
                  </a:lnTo>
                  <a:lnTo>
                    <a:pt x="11269" y="181280"/>
                  </a:lnTo>
                  <a:lnTo>
                    <a:pt x="11307" y="181544"/>
                  </a:lnTo>
                  <a:lnTo>
                    <a:pt x="11350" y="181808"/>
                  </a:lnTo>
                  <a:lnTo>
                    <a:pt x="11398" y="182072"/>
                  </a:lnTo>
                  <a:lnTo>
                    <a:pt x="11445" y="182326"/>
                  </a:lnTo>
                  <a:lnTo>
                    <a:pt x="11497" y="182580"/>
                  </a:lnTo>
                  <a:lnTo>
                    <a:pt x="11550" y="182835"/>
                  </a:lnTo>
                  <a:lnTo>
                    <a:pt x="11602" y="183079"/>
                  </a:lnTo>
                  <a:lnTo>
                    <a:pt x="11664" y="183333"/>
                  </a:lnTo>
                  <a:lnTo>
                    <a:pt x="11787" y="183812"/>
                  </a:lnTo>
                  <a:lnTo>
                    <a:pt x="11920" y="184282"/>
                  </a:lnTo>
                  <a:lnTo>
                    <a:pt x="12063" y="184741"/>
                  </a:lnTo>
                  <a:lnTo>
                    <a:pt x="12215" y="185191"/>
                  </a:lnTo>
                  <a:lnTo>
                    <a:pt x="12371" y="185622"/>
                  </a:lnTo>
                  <a:lnTo>
                    <a:pt x="12542" y="186052"/>
                  </a:lnTo>
                  <a:lnTo>
                    <a:pt x="12718" y="186463"/>
                  </a:lnTo>
                  <a:lnTo>
                    <a:pt x="12590" y="186736"/>
                  </a:lnTo>
                  <a:lnTo>
                    <a:pt x="12466" y="187020"/>
                  </a:lnTo>
                  <a:lnTo>
                    <a:pt x="12229" y="187597"/>
                  </a:lnTo>
                  <a:lnTo>
                    <a:pt x="12001" y="188174"/>
                  </a:lnTo>
                  <a:lnTo>
                    <a:pt x="11782" y="188761"/>
                  </a:lnTo>
                  <a:lnTo>
                    <a:pt x="11573" y="189357"/>
                  </a:lnTo>
                  <a:lnTo>
                    <a:pt x="11369" y="189954"/>
                  </a:lnTo>
                  <a:lnTo>
                    <a:pt x="11174" y="190560"/>
                  </a:lnTo>
                  <a:lnTo>
                    <a:pt x="10984" y="191176"/>
                  </a:lnTo>
                  <a:lnTo>
                    <a:pt x="10585" y="190746"/>
                  </a:lnTo>
                  <a:lnTo>
                    <a:pt x="10186" y="190325"/>
                  </a:lnTo>
                  <a:lnTo>
                    <a:pt x="9782" y="189905"/>
                  </a:lnTo>
                  <a:lnTo>
                    <a:pt x="9374" y="189504"/>
                  </a:lnTo>
                  <a:lnTo>
                    <a:pt x="8965" y="189113"/>
                  </a:lnTo>
                  <a:lnTo>
                    <a:pt x="8556" y="188731"/>
                  </a:lnTo>
                  <a:lnTo>
                    <a:pt x="8143" y="188379"/>
                  </a:lnTo>
                  <a:lnTo>
                    <a:pt x="7725" y="188037"/>
                  </a:lnTo>
                  <a:lnTo>
                    <a:pt x="7910" y="187431"/>
                  </a:lnTo>
                  <a:lnTo>
                    <a:pt x="8096" y="186815"/>
                  </a:lnTo>
                  <a:lnTo>
                    <a:pt x="8286" y="186208"/>
                  </a:lnTo>
                  <a:lnTo>
                    <a:pt x="8476" y="185602"/>
                  </a:lnTo>
                  <a:lnTo>
                    <a:pt x="8670" y="184996"/>
                  </a:lnTo>
                  <a:lnTo>
                    <a:pt x="8870" y="184389"/>
                  </a:lnTo>
                  <a:lnTo>
                    <a:pt x="9070" y="183783"/>
                  </a:lnTo>
                  <a:lnTo>
                    <a:pt x="9279" y="183187"/>
                  </a:lnTo>
                  <a:lnTo>
                    <a:pt x="9483" y="182590"/>
                  </a:lnTo>
                  <a:lnTo>
                    <a:pt x="9697" y="181994"/>
                  </a:lnTo>
                  <a:lnTo>
                    <a:pt x="9910" y="181397"/>
                  </a:lnTo>
                  <a:lnTo>
                    <a:pt x="10124" y="180810"/>
                  </a:lnTo>
                  <a:lnTo>
                    <a:pt x="10348" y="180224"/>
                  </a:lnTo>
                  <a:lnTo>
                    <a:pt x="10566" y="179637"/>
                  </a:lnTo>
                  <a:lnTo>
                    <a:pt x="10794" y="179050"/>
                  </a:lnTo>
                  <a:lnTo>
                    <a:pt x="11022" y="178473"/>
                  </a:lnTo>
                  <a:close/>
                  <a:moveTo>
                    <a:pt x="74813" y="183294"/>
                  </a:moveTo>
                  <a:lnTo>
                    <a:pt x="75084" y="184927"/>
                  </a:lnTo>
                  <a:lnTo>
                    <a:pt x="75355" y="186551"/>
                  </a:lnTo>
                  <a:lnTo>
                    <a:pt x="75906" y="189787"/>
                  </a:lnTo>
                  <a:lnTo>
                    <a:pt x="76462" y="193014"/>
                  </a:lnTo>
                  <a:lnTo>
                    <a:pt x="77013" y="196241"/>
                  </a:lnTo>
                  <a:lnTo>
                    <a:pt x="76709" y="196280"/>
                  </a:lnTo>
                  <a:lnTo>
                    <a:pt x="76409" y="196339"/>
                  </a:lnTo>
                  <a:lnTo>
                    <a:pt x="75811" y="196447"/>
                  </a:lnTo>
                  <a:lnTo>
                    <a:pt x="75212" y="196584"/>
                  </a:lnTo>
                  <a:lnTo>
                    <a:pt x="74614" y="196720"/>
                  </a:lnTo>
                  <a:lnTo>
                    <a:pt x="73416" y="197024"/>
                  </a:lnTo>
                  <a:lnTo>
                    <a:pt x="72818" y="197170"/>
                  </a:lnTo>
                  <a:lnTo>
                    <a:pt x="72219" y="197307"/>
                  </a:lnTo>
                  <a:lnTo>
                    <a:pt x="72157" y="197317"/>
                  </a:lnTo>
                  <a:lnTo>
                    <a:pt x="72100" y="197337"/>
                  </a:lnTo>
                  <a:lnTo>
                    <a:pt x="72043" y="197366"/>
                  </a:lnTo>
                  <a:lnTo>
                    <a:pt x="71996" y="197395"/>
                  </a:lnTo>
                  <a:lnTo>
                    <a:pt x="71944" y="197434"/>
                  </a:lnTo>
                  <a:lnTo>
                    <a:pt x="71901" y="197483"/>
                  </a:lnTo>
                  <a:lnTo>
                    <a:pt x="71853" y="197532"/>
                  </a:lnTo>
                  <a:lnTo>
                    <a:pt x="71815" y="197581"/>
                  </a:lnTo>
                  <a:lnTo>
                    <a:pt x="71777" y="197640"/>
                  </a:lnTo>
                  <a:lnTo>
                    <a:pt x="71739" y="197708"/>
                  </a:lnTo>
                  <a:lnTo>
                    <a:pt x="71706" y="197767"/>
                  </a:lnTo>
                  <a:lnTo>
                    <a:pt x="71673" y="197845"/>
                  </a:lnTo>
                  <a:lnTo>
                    <a:pt x="71616" y="197992"/>
                  </a:lnTo>
                  <a:lnTo>
                    <a:pt x="71568" y="198148"/>
                  </a:lnTo>
                  <a:lnTo>
                    <a:pt x="71364" y="197268"/>
                  </a:lnTo>
                  <a:lnTo>
                    <a:pt x="71155" y="196398"/>
                  </a:lnTo>
                  <a:lnTo>
                    <a:pt x="70941" y="195527"/>
                  </a:lnTo>
                  <a:lnTo>
                    <a:pt x="70723" y="194667"/>
                  </a:lnTo>
                  <a:lnTo>
                    <a:pt x="70504" y="193806"/>
                  </a:lnTo>
                  <a:lnTo>
                    <a:pt x="70276" y="192956"/>
                  </a:lnTo>
                  <a:lnTo>
                    <a:pt x="70043" y="192115"/>
                  </a:lnTo>
                  <a:lnTo>
                    <a:pt x="69810" y="191283"/>
                  </a:lnTo>
                  <a:lnTo>
                    <a:pt x="70010" y="191186"/>
                  </a:lnTo>
                  <a:lnTo>
                    <a:pt x="70209" y="191078"/>
                  </a:lnTo>
                  <a:lnTo>
                    <a:pt x="70409" y="190961"/>
                  </a:lnTo>
                  <a:lnTo>
                    <a:pt x="70604" y="190834"/>
                  </a:lnTo>
                  <a:lnTo>
                    <a:pt x="70799" y="190697"/>
                  </a:lnTo>
                  <a:lnTo>
                    <a:pt x="70989" y="190540"/>
                  </a:lnTo>
                  <a:lnTo>
                    <a:pt x="71179" y="190374"/>
                  </a:lnTo>
                  <a:lnTo>
                    <a:pt x="71364" y="190208"/>
                  </a:lnTo>
                  <a:lnTo>
                    <a:pt x="71549" y="190022"/>
                  </a:lnTo>
                  <a:lnTo>
                    <a:pt x="71730" y="189826"/>
                  </a:lnTo>
                  <a:lnTo>
                    <a:pt x="71910" y="189631"/>
                  </a:lnTo>
                  <a:lnTo>
                    <a:pt x="72086" y="189416"/>
                  </a:lnTo>
                  <a:lnTo>
                    <a:pt x="72257" y="189191"/>
                  </a:lnTo>
                  <a:lnTo>
                    <a:pt x="72428" y="188956"/>
                  </a:lnTo>
                  <a:lnTo>
                    <a:pt x="72594" y="188712"/>
                  </a:lnTo>
                  <a:lnTo>
                    <a:pt x="72756" y="188467"/>
                  </a:lnTo>
                  <a:lnTo>
                    <a:pt x="72917" y="188203"/>
                  </a:lnTo>
                  <a:lnTo>
                    <a:pt x="73074" y="187929"/>
                  </a:lnTo>
                  <a:lnTo>
                    <a:pt x="73226" y="187656"/>
                  </a:lnTo>
                  <a:lnTo>
                    <a:pt x="73374" y="187372"/>
                  </a:lnTo>
                  <a:lnTo>
                    <a:pt x="73516" y="187069"/>
                  </a:lnTo>
                  <a:lnTo>
                    <a:pt x="73659" y="186766"/>
                  </a:lnTo>
                  <a:lnTo>
                    <a:pt x="73796" y="186453"/>
                  </a:lnTo>
                  <a:lnTo>
                    <a:pt x="73925" y="186130"/>
                  </a:lnTo>
                  <a:lnTo>
                    <a:pt x="74053" y="185807"/>
                  </a:lnTo>
                  <a:lnTo>
                    <a:pt x="74176" y="185465"/>
                  </a:lnTo>
                  <a:lnTo>
                    <a:pt x="74295" y="185123"/>
                  </a:lnTo>
                  <a:lnTo>
                    <a:pt x="74409" y="184771"/>
                  </a:lnTo>
                  <a:lnTo>
                    <a:pt x="74519" y="184419"/>
                  </a:lnTo>
                  <a:lnTo>
                    <a:pt x="74623" y="184047"/>
                  </a:lnTo>
                  <a:lnTo>
                    <a:pt x="74718" y="183676"/>
                  </a:lnTo>
                  <a:lnTo>
                    <a:pt x="74813" y="183294"/>
                  </a:lnTo>
                  <a:close/>
                  <a:moveTo>
                    <a:pt x="6998" y="190628"/>
                  </a:moveTo>
                  <a:lnTo>
                    <a:pt x="7202" y="190814"/>
                  </a:lnTo>
                  <a:lnTo>
                    <a:pt x="7411" y="191000"/>
                  </a:lnTo>
                  <a:lnTo>
                    <a:pt x="7616" y="191186"/>
                  </a:lnTo>
                  <a:lnTo>
                    <a:pt x="7825" y="191352"/>
                  </a:lnTo>
                  <a:lnTo>
                    <a:pt x="8248" y="191684"/>
                  </a:lnTo>
                  <a:lnTo>
                    <a:pt x="8675" y="192007"/>
                  </a:lnTo>
                  <a:lnTo>
                    <a:pt x="9103" y="192300"/>
                  </a:lnTo>
                  <a:lnTo>
                    <a:pt x="9535" y="192594"/>
                  </a:lnTo>
                  <a:lnTo>
                    <a:pt x="9967" y="192868"/>
                  </a:lnTo>
                  <a:lnTo>
                    <a:pt x="10400" y="193132"/>
                  </a:lnTo>
                  <a:lnTo>
                    <a:pt x="10200" y="193953"/>
                  </a:lnTo>
                  <a:lnTo>
                    <a:pt x="10005" y="194784"/>
                  </a:lnTo>
                  <a:lnTo>
                    <a:pt x="9820" y="195625"/>
                  </a:lnTo>
                  <a:lnTo>
                    <a:pt x="9644" y="196466"/>
                  </a:lnTo>
                  <a:lnTo>
                    <a:pt x="9478" y="197327"/>
                  </a:lnTo>
                  <a:lnTo>
                    <a:pt x="9317" y="198187"/>
                  </a:lnTo>
                  <a:lnTo>
                    <a:pt x="9169" y="199067"/>
                  </a:lnTo>
                  <a:lnTo>
                    <a:pt x="9027" y="199947"/>
                  </a:lnTo>
                  <a:lnTo>
                    <a:pt x="9017" y="199869"/>
                  </a:lnTo>
                  <a:lnTo>
                    <a:pt x="9017" y="199801"/>
                  </a:lnTo>
                  <a:lnTo>
                    <a:pt x="9017" y="199723"/>
                  </a:lnTo>
                  <a:lnTo>
                    <a:pt x="9013" y="199644"/>
                  </a:lnTo>
                  <a:lnTo>
                    <a:pt x="8984" y="199537"/>
                  </a:lnTo>
                  <a:lnTo>
                    <a:pt x="8956" y="199439"/>
                  </a:lnTo>
                  <a:lnTo>
                    <a:pt x="8922" y="199341"/>
                  </a:lnTo>
                  <a:lnTo>
                    <a:pt x="8889" y="199243"/>
                  </a:lnTo>
                  <a:lnTo>
                    <a:pt x="8851" y="199155"/>
                  </a:lnTo>
                  <a:lnTo>
                    <a:pt x="8813" y="199077"/>
                  </a:lnTo>
                  <a:lnTo>
                    <a:pt x="8770" y="198999"/>
                  </a:lnTo>
                  <a:lnTo>
                    <a:pt x="8727" y="198930"/>
                  </a:lnTo>
                  <a:lnTo>
                    <a:pt x="8637" y="198803"/>
                  </a:lnTo>
                  <a:lnTo>
                    <a:pt x="8542" y="198686"/>
                  </a:lnTo>
                  <a:lnTo>
                    <a:pt x="8438" y="198588"/>
                  </a:lnTo>
                  <a:lnTo>
                    <a:pt x="8333" y="198500"/>
                  </a:lnTo>
                  <a:lnTo>
                    <a:pt x="8224" y="198412"/>
                  </a:lnTo>
                  <a:lnTo>
                    <a:pt x="8110" y="198344"/>
                  </a:lnTo>
                  <a:lnTo>
                    <a:pt x="7882" y="198217"/>
                  </a:lnTo>
                  <a:lnTo>
                    <a:pt x="7654" y="198090"/>
                  </a:lnTo>
                  <a:lnTo>
                    <a:pt x="7544" y="198031"/>
                  </a:lnTo>
                  <a:lnTo>
                    <a:pt x="7435" y="197962"/>
                  </a:lnTo>
                  <a:lnTo>
                    <a:pt x="6946" y="197649"/>
                  </a:lnTo>
                  <a:lnTo>
                    <a:pt x="6457" y="197356"/>
                  </a:lnTo>
                  <a:lnTo>
                    <a:pt x="5958" y="197073"/>
                  </a:lnTo>
                  <a:lnTo>
                    <a:pt x="5711" y="196936"/>
                  </a:lnTo>
                  <a:lnTo>
                    <a:pt x="5464" y="196818"/>
                  </a:lnTo>
                  <a:lnTo>
                    <a:pt x="5635" y="196026"/>
                  </a:lnTo>
                  <a:lnTo>
                    <a:pt x="5815" y="195254"/>
                  </a:lnTo>
                  <a:lnTo>
                    <a:pt x="6000" y="194471"/>
                  </a:lnTo>
                  <a:lnTo>
                    <a:pt x="6190" y="193699"/>
                  </a:lnTo>
                  <a:lnTo>
                    <a:pt x="6385" y="192926"/>
                  </a:lnTo>
                  <a:lnTo>
                    <a:pt x="6590" y="192164"/>
                  </a:lnTo>
                  <a:lnTo>
                    <a:pt x="6794" y="191391"/>
                  </a:lnTo>
                  <a:lnTo>
                    <a:pt x="6998" y="190628"/>
                  </a:lnTo>
                  <a:close/>
                  <a:moveTo>
                    <a:pt x="4879" y="199644"/>
                  </a:moveTo>
                  <a:lnTo>
                    <a:pt x="5155" y="199801"/>
                  </a:lnTo>
                  <a:lnTo>
                    <a:pt x="5426" y="199938"/>
                  </a:lnTo>
                  <a:lnTo>
                    <a:pt x="5701" y="200075"/>
                  </a:lnTo>
                  <a:lnTo>
                    <a:pt x="5977" y="200202"/>
                  </a:lnTo>
                  <a:lnTo>
                    <a:pt x="6523" y="200456"/>
                  </a:lnTo>
                  <a:lnTo>
                    <a:pt x="7079" y="200681"/>
                  </a:lnTo>
                  <a:lnTo>
                    <a:pt x="7188" y="200730"/>
                  </a:lnTo>
                  <a:lnTo>
                    <a:pt x="7302" y="200788"/>
                  </a:lnTo>
                  <a:lnTo>
                    <a:pt x="7530" y="200906"/>
                  </a:lnTo>
                  <a:lnTo>
                    <a:pt x="7758" y="201023"/>
                  </a:lnTo>
                  <a:lnTo>
                    <a:pt x="7877" y="201072"/>
                  </a:lnTo>
                  <a:lnTo>
                    <a:pt x="7991" y="201111"/>
                  </a:lnTo>
                  <a:lnTo>
                    <a:pt x="8105" y="201141"/>
                  </a:lnTo>
                  <a:lnTo>
                    <a:pt x="8219" y="201150"/>
                  </a:lnTo>
                  <a:lnTo>
                    <a:pt x="8333" y="201150"/>
                  </a:lnTo>
                  <a:lnTo>
                    <a:pt x="8447" y="201121"/>
                  </a:lnTo>
                  <a:lnTo>
                    <a:pt x="8499" y="201101"/>
                  </a:lnTo>
                  <a:lnTo>
                    <a:pt x="8556" y="201072"/>
                  </a:lnTo>
                  <a:lnTo>
                    <a:pt x="8609" y="201043"/>
                  </a:lnTo>
                  <a:lnTo>
                    <a:pt x="8661" y="200994"/>
                  </a:lnTo>
                  <a:lnTo>
                    <a:pt x="8713" y="200955"/>
                  </a:lnTo>
                  <a:lnTo>
                    <a:pt x="8765" y="200896"/>
                  </a:lnTo>
                  <a:lnTo>
                    <a:pt x="8818" y="200837"/>
                  </a:lnTo>
                  <a:lnTo>
                    <a:pt x="8865" y="200769"/>
                  </a:lnTo>
                  <a:lnTo>
                    <a:pt x="8894" y="200710"/>
                  </a:lnTo>
                  <a:lnTo>
                    <a:pt x="8803" y="201336"/>
                  </a:lnTo>
                  <a:lnTo>
                    <a:pt x="8713" y="201972"/>
                  </a:lnTo>
                  <a:lnTo>
                    <a:pt x="8628" y="202607"/>
                  </a:lnTo>
                  <a:lnTo>
                    <a:pt x="8547" y="203253"/>
                  </a:lnTo>
                  <a:lnTo>
                    <a:pt x="8390" y="204534"/>
                  </a:lnTo>
                  <a:lnTo>
                    <a:pt x="8243" y="205834"/>
                  </a:lnTo>
                  <a:lnTo>
                    <a:pt x="8105" y="207145"/>
                  </a:lnTo>
                  <a:lnTo>
                    <a:pt x="7967" y="208455"/>
                  </a:lnTo>
                  <a:lnTo>
                    <a:pt x="7839" y="209785"/>
                  </a:lnTo>
                  <a:lnTo>
                    <a:pt x="7716" y="211125"/>
                  </a:lnTo>
                  <a:lnTo>
                    <a:pt x="7459" y="210919"/>
                  </a:lnTo>
                  <a:lnTo>
                    <a:pt x="7198" y="210724"/>
                  </a:lnTo>
                  <a:lnTo>
                    <a:pt x="6932" y="210548"/>
                  </a:lnTo>
                  <a:lnTo>
                    <a:pt x="6661" y="210372"/>
                  </a:lnTo>
                  <a:lnTo>
                    <a:pt x="6390" y="210215"/>
                  </a:lnTo>
                  <a:lnTo>
                    <a:pt x="6114" y="210069"/>
                  </a:lnTo>
                  <a:lnTo>
                    <a:pt x="5834" y="209932"/>
                  </a:lnTo>
                  <a:lnTo>
                    <a:pt x="5554" y="209814"/>
                  </a:lnTo>
                  <a:lnTo>
                    <a:pt x="5274" y="209717"/>
                  </a:lnTo>
                  <a:lnTo>
                    <a:pt x="4988" y="209629"/>
                  </a:lnTo>
                  <a:lnTo>
                    <a:pt x="4708" y="209560"/>
                  </a:lnTo>
                  <a:lnTo>
                    <a:pt x="4423" y="209511"/>
                  </a:lnTo>
                  <a:lnTo>
                    <a:pt x="4143" y="209472"/>
                  </a:lnTo>
                  <a:lnTo>
                    <a:pt x="3863" y="209462"/>
                  </a:lnTo>
                  <a:lnTo>
                    <a:pt x="3582" y="209482"/>
                  </a:lnTo>
                  <a:lnTo>
                    <a:pt x="3444" y="209492"/>
                  </a:lnTo>
                  <a:lnTo>
                    <a:pt x="3307" y="209511"/>
                  </a:lnTo>
                  <a:lnTo>
                    <a:pt x="3307" y="209511"/>
                  </a:lnTo>
                  <a:lnTo>
                    <a:pt x="3463" y="208259"/>
                  </a:lnTo>
                  <a:lnTo>
                    <a:pt x="3634" y="207008"/>
                  </a:lnTo>
                  <a:lnTo>
                    <a:pt x="3815" y="205766"/>
                  </a:lnTo>
                  <a:lnTo>
                    <a:pt x="4010" y="204534"/>
                  </a:lnTo>
                  <a:lnTo>
                    <a:pt x="4209" y="203302"/>
                  </a:lnTo>
                  <a:lnTo>
                    <a:pt x="4423" y="202069"/>
                  </a:lnTo>
                  <a:lnTo>
                    <a:pt x="4646" y="200857"/>
                  </a:lnTo>
                  <a:lnTo>
                    <a:pt x="4879" y="199644"/>
                  </a:lnTo>
                  <a:close/>
                  <a:moveTo>
                    <a:pt x="77369" y="198393"/>
                  </a:moveTo>
                  <a:lnTo>
                    <a:pt x="77626" y="199928"/>
                  </a:lnTo>
                  <a:lnTo>
                    <a:pt x="77877" y="201463"/>
                  </a:lnTo>
                  <a:lnTo>
                    <a:pt x="78124" y="203008"/>
                  </a:lnTo>
                  <a:lnTo>
                    <a:pt x="78367" y="204553"/>
                  </a:lnTo>
                  <a:lnTo>
                    <a:pt x="78600" y="206108"/>
                  </a:lnTo>
                  <a:lnTo>
                    <a:pt x="78828" y="207663"/>
                  </a:lnTo>
                  <a:lnTo>
                    <a:pt x="79051" y="209228"/>
                  </a:lnTo>
                  <a:lnTo>
                    <a:pt x="79260" y="210792"/>
                  </a:lnTo>
                  <a:lnTo>
                    <a:pt x="78676" y="210939"/>
                  </a:lnTo>
                  <a:lnTo>
                    <a:pt x="78096" y="211095"/>
                  </a:lnTo>
                  <a:lnTo>
                    <a:pt x="77516" y="211242"/>
                  </a:lnTo>
                  <a:lnTo>
                    <a:pt x="76932" y="211389"/>
                  </a:lnTo>
                  <a:lnTo>
                    <a:pt x="76585" y="211477"/>
                  </a:lnTo>
                  <a:lnTo>
                    <a:pt x="76234" y="211545"/>
                  </a:lnTo>
                  <a:lnTo>
                    <a:pt x="75535" y="211682"/>
                  </a:lnTo>
                  <a:lnTo>
                    <a:pt x="75188" y="211760"/>
                  </a:lnTo>
                  <a:lnTo>
                    <a:pt x="74842" y="211848"/>
                  </a:lnTo>
                  <a:lnTo>
                    <a:pt x="74666" y="211907"/>
                  </a:lnTo>
                  <a:lnTo>
                    <a:pt x="74495" y="211966"/>
                  </a:lnTo>
                  <a:lnTo>
                    <a:pt x="74324" y="212024"/>
                  </a:lnTo>
                  <a:lnTo>
                    <a:pt x="74153" y="212103"/>
                  </a:lnTo>
                  <a:lnTo>
                    <a:pt x="74048" y="211350"/>
                  </a:lnTo>
                  <a:lnTo>
                    <a:pt x="73939" y="210606"/>
                  </a:lnTo>
                  <a:lnTo>
                    <a:pt x="73830" y="209863"/>
                  </a:lnTo>
                  <a:lnTo>
                    <a:pt x="73716" y="209120"/>
                  </a:lnTo>
                  <a:lnTo>
                    <a:pt x="73597" y="208387"/>
                  </a:lnTo>
                  <a:lnTo>
                    <a:pt x="73478" y="207653"/>
                  </a:lnTo>
                  <a:lnTo>
                    <a:pt x="73350" y="206920"/>
                  </a:lnTo>
                  <a:lnTo>
                    <a:pt x="73226" y="206186"/>
                  </a:lnTo>
                  <a:lnTo>
                    <a:pt x="73093" y="205463"/>
                  </a:lnTo>
                  <a:lnTo>
                    <a:pt x="72960" y="204739"/>
                  </a:lnTo>
                  <a:lnTo>
                    <a:pt x="72822" y="204015"/>
                  </a:lnTo>
                  <a:lnTo>
                    <a:pt x="72685" y="203292"/>
                  </a:lnTo>
                  <a:lnTo>
                    <a:pt x="72542" y="202578"/>
                  </a:lnTo>
                  <a:lnTo>
                    <a:pt x="72395" y="201864"/>
                  </a:lnTo>
                  <a:lnTo>
                    <a:pt x="72100" y="200436"/>
                  </a:lnTo>
                  <a:lnTo>
                    <a:pt x="72100" y="200436"/>
                  </a:lnTo>
                  <a:lnTo>
                    <a:pt x="72172" y="200456"/>
                  </a:lnTo>
                  <a:lnTo>
                    <a:pt x="72252" y="200466"/>
                  </a:lnTo>
                  <a:lnTo>
                    <a:pt x="72343" y="200466"/>
                  </a:lnTo>
                  <a:lnTo>
                    <a:pt x="72385" y="200456"/>
                  </a:lnTo>
                  <a:lnTo>
                    <a:pt x="72428" y="200436"/>
                  </a:lnTo>
                  <a:lnTo>
                    <a:pt x="73046" y="200192"/>
                  </a:lnTo>
                  <a:lnTo>
                    <a:pt x="73663" y="199947"/>
                  </a:lnTo>
                  <a:lnTo>
                    <a:pt x="74903" y="199468"/>
                  </a:lnTo>
                  <a:lnTo>
                    <a:pt x="75521" y="199224"/>
                  </a:lnTo>
                  <a:lnTo>
                    <a:pt x="76139" y="198960"/>
                  </a:lnTo>
                  <a:lnTo>
                    <a:pt x="76756" y="198686"/>
                  </a:lnTo>
                  <a:lnTo>
                    <a:pt x="77060" y="198539"/>
                  </a:lnTo>
                  <a:lnTo>
                    <a:pt x="77369" y="198393"/>
                  </a:lnTo>
                  <a:close/>
                  <a:moveTo>
                    <a:pt x="3003" y="212484"/>
                  </a:moveTo>
                  <a:lnTo>
                    <a:pt x="3278" y="212562"/>
                  </a:lnTo>
                  <a:lnTo>
                    <a:pt x="3554" y="212621"/>
                  </a:lnTo>
                  <a:lnTo>
                    <a:pt x="3834" y="212679"/>
                  </a:lnTo>
                  <a:lnTo>
                    <a:pt x="4119" y="212728"/>
                  </a:lnTo>
                  <a:lnTo>
                    <a:pt x="4399" y="212768"/>
                  </a:lnTo>
                  <a:lnTo>
                    <a:pt x="4684" y="212797"/>
                  </a:lnTo>
                  <a:lnTo>
                    <a:pt x="5255" y="212856"/>
                  </a:lnTo>
                  <a:lnTo>
                    <a:pt x="6404" y="212934"/>
                  </a:lnTo>
                  <a:lnTo>
                    <a:pt x="6974" y="212983"/>
                  </a:lnTo>
                  <a:lnTo>
                    <a:pt x="7259" y="213022"/>
                  </a:lnTo>
                  <a:lnTo>
                    <a:pt x="7540" y="213051"/>
                  </a:lnTo>
                  <a:lnTo>
                    <a:pt x="7435" y="214215"/>
                  </a:lnTo>
                  <a:lnTo>
                    <a:pt x="7331" y="215369"/>
                  </a:lnTo>
                  <a:lnTo>
                    <a:pt x="7231" y="216532"/>
                  </a:lnTo>
                  <a:lnTo>
                    <a:pt x="7136" y="217696"/>
                  </a:lnTo>
                  <a:lnTo>
                    <a:pt x="7041" y="218850"/>
                  </a:lnTo>
                  <a:lnTo>
                    <a:pt x="6955" y="220014"/>
                  </a:lnTo>
                  <a:lnTo>
                    <a:pt x="6870" y="221187"/>
                  </a:lnTo>
                  <a:lnTo>
                    <a:pt x="6789" y="222351"/>
                  </a:lnTo>
                  <a:lnTo>
                    <a:pt x="6181" y="222106"/>
                  </a:lnTo>
                  <a:lnTo>
                    <a:pt x="5573" y="221881"/>
                  </a:lnTo>
                  <a:lnTo>
                    <a:pt x="5269" y="221784"/>
                  </a:lnTo>
                  <a:lnTo>
                    <a:pt x="4965" y="221686"/>
                  </a:lnTo>
                  <a:lnTo>
                    <a:pt x="4656" y="221588"/>
                  </a:lnTo>
                  <a:lnTo>
                    <a:pt x="4352" y="221500"/>
                  </a:lnTo>
                  <a:lnTo>
                    <a:pt x="3853" y="221353"/>
                  </a:lnTo>
                  <a:lnTo>
                    <a:pt x="3601" y="221275"/>
                  </a:lnTo>
                  <a:lnTo>
                    <a:pt x="3349" y="221197"/>
                  </a:lnTo>
                  <a:lnTo>
                    <a:pt x="3098" y="221138"/>
                  </a:lnTo>
                  <a:lnTo>
                    <a:pt x="2846" y="221089"/>
                  </a:lnTo>
                  <a:lnTo>
                    <a:pt x="2594" y="221050"/>
                  </a:lnTo>
                  <a:lnTo>
                    <a:pt x="2466" y="221040"/>
                  </a:lnTo>
                  <a:lnTo>
                    <a:pt x="2337" y="221040"/>
                  </a:lnTo>
                  <a:lnTo>
                    <a:pt x="2394" y="219955"/>
                  </a:lnTo>
                  <a:lnTo>
                    <a:pt x="2456" y="218879"/>
                  </a:lnTo>
                  <a:lnTo>
                    <a:pt x="2528" y="217804"/>
                  </a:lnTo>
                  <a:lnTo>
                    <a:pt x="2608" y="216728"/>
                  </a:lnTo>
                  <a:lnTo>
                    <a:pt x="2699" y="215662"/>
                  </a:lnTo>
                  <a:lnTo>
                    <a:pt x="2794" y="214596"/>
                  </a:lnTo>
                  <a:lnTo>
                    <a:pt x="2893" y="213540"/>
                  </a:lnTo>
                  <a:lnTo>
                    <a:pt x="3003" y="212484"/>
                  </a:lnTo>
                  <a:close/>
                  <a:moveTo>
                    <a:pt x="79512" y="212758"/>
                  </a:moveTo>
                  <a:lnTo>
                    <a:pt x="79645" y="213833"/>
                  </a:lnTo>
                  <a:lnTo>
                    <a:pt x="79773" y="214909"/>
                  </a:lnTo>
                  <a:lnTo>
                    <a:pt x="79897" y="215995"/>
                  </a:lnTo>
                  <a:lnTo>
                    <a:pt x="80015" y="217090"/>
                  </a:lnTo>
                  <a:lnTo>
                    <a:pt x="80129" y="218185"/>
                  </a:lnTo>
                  <a:lnTo>
                    <a:pt x="80239" y="219290"/>
                  </a:lnTo>
                  <a:lnTo>
                    <a:pt x="80343" y="220395"/>
                  </a:lnTo>
                  <a:lnTo>
                    <a:pt x="80438" y="221500"/>
                  </a:lnTo>
                  <a:lnTo>
                    <a:pt x="80557" y="222996"/>
                  </a:lnTo>
                  <a:lnTo>
                    <a:pt x="80666" y="224502"/>
                  </a:lnTo>
                  <a:lnTo>
                    <a:pt x="80771" y="225998"/>
                  </a:lnTo>
                  <a:lnTo>
                    <a:pt x="80866" y="227494"/>
                  </a:lnTo>
                  <a:lnTo>
                    <a:pt x="80538" y="227416"/>
                  </a:lnTo>
                  <a:lnTo>
                    <a:pt x="80205" y="227357"/>
                  </a:lnTo>
                  <a:lnTo>
                    <a:pt x="79873" y="227299"/>
                  </a:lnTo>
                  <a:lnTo>
                    <a:pt x="79540" y="227260"/>
                  </a:lnTo>
                  <a:lnTo>
                    <a:pt x="79208" y="227240"/>
                  </a:lnTo>
                  <a:lnTo>
                    <a:pt x="78870" y="227211"/>
                  </a:lnTo>
                  <a:lnTo>
                    <a:pt x="78533" y="227201"/>
                  </a:lnTo>
                  <a:lnTo>
                    <a:pt x="77526" y="227201"/>
                  </a:lnTo>
                  <a:lnTo>
                    <a:pt x="76861" y="227211"/>
                  </a:lnTo>
                  <a:lnTo>
                    <a:pt x="76205" y="227230"/>
                  </a:lnTo>
                  <a:lnTo>
                    <a:pt x="75568" y="227230"/>
                  </a:lnTo>
                  <a:lnTo>
                    <a:pt x="75530" y="226448"/>
                  </a:lnTo>
                  <a:lnTo>
                    <a:pt x="75488" y="225666"/>
                  </a:lnTo>
                  <a:lnTo>
                    <a:pt x="75440" y="224883"/>
                  </a:lnTo>
                  <a:lnTo>
                    <a:pt x="75388" y="224101"/>
                  </a:lnTo>
                  <a:lnTo>
                    <a:pt x="75331" y="223329"/>
                  </a:lnTo>
                  <a:lnTo>
                    <a:pt x="75274" y="222546"/>
                  </a:lnTo>
                  <a:lnTo>
                    <a:pt x="75212" y="221774"/>
                  </a:lnTo>
                  <a:lnTo>
                    <a:pt x="75146" y="220991"/>
                  </a:lnTo>
                  <a:lnTo>
                    <a:pt x="75079" y="220219"/>
                  </a:lnTo>
                  <a:lnTo>
                    <a:pt x="75008" y="219446"/>
                  </a:lnTo>
                  <a:lnTo>
                    <a:pt x="74932" y="218674"/>
                  </a:lnTo>
                  <a:lnTo>
                    <a:pt x="74851" y="217901"/>
                  </a:lnTo>
                  <a:lnTo>
                    <a:pt x="74770" y="217129"/>
                  </a:lnTo>
                  <a:lnTo>
                    <a:pt x="74685" y="216366"/>
                  </a:lnTo>
                  <a:lnTo>
                    <a:pt x="74599" y="215594"/>
                  </a:lnTo>
                  <a:lnTo>
                    <a:pt x="74509" y="214831"/>
                  </a:lnTo>
                  <a:lnTo>
                    <a:pt x="74818" y="214753"/>
                  </a:lnTo>
                  <a:lnTo>
                    <a:pt x="75127" y="214674"/>
                  </a:lnTo>
                  <a:lnTo>
                    <a:pt x="75440" y="214577"/>
                  </a:lnTo>
                  <a:lnTo>
                    <a:pt x="75754" y="214469"/>
                  </a:lnTo>
                  <a:lnTo>
                    <a:pt x="76067" y="214361"/>
                  </a:lnTo>
                  <a:lnTo>
                    <a:pt x="76386" y="214234"/>
                  </a:lnTo>
                  <a:lnTo>
                    <a:pt x="76699" y="214107"/>
                  </a:lnTo>
                  <a:lnTo>
                    <a:pt x="77018" y="213970"/>
                  </a:lnTo>
                  <a:lnTo>
                    <a:pt x="77645" y="213687"/>
                  </a:lnTo>
                  <a:lnTo>
                    <a:pt x="78277" y="213384"/>
                  </a:lnTo>
                  <a:lnTo>
                    <a:pt x="78899" y="213071"/>
                  </a:lnTo>
                  <a:lnTo>
                    <a:pt x="79512" y="212758"/>
                  </a:lnTo>
                  <a:close/>
                  <a:moveTo>
                    <a:pt x="2233" y="224228"/>
                  </a:moveTo>
                  <a:lnTo>
                    <a:pt x="2466" y="224297"/>
                  </a:lnTo>
                  <a:lnTo>
                    <a:pt x="2708" y="224346"/>
                  </a:lnTo>
                  <a:lnTo>
                    <a:pt x="2946" y="224385"/>
                  </a:lnTo>
                  <a:lnTo>
                    <a:pt x="3188" y="224404"/>
                  </a:lnTo>
                  <a:lnTo>
                    <a:pt x="3430" y="224424"/>
                  </a:lnTo>
                  <a:lnTo>
                    <a:pt x="3672" y="224434"/>
                  </a:lnTo>
                  <a:lnTo>
                    <a:pt x="4152" y="224443"/>
                  </a:lnTo>
                  <a:lnTo>
                    <a:pt x="4466" y="224463"/>
                  </a:lnTo>
                  <a:lnTo>
                    <a:pt x="4779" y="224473"/>
                  </a:lnTo>
                  <a:lnTo>
                    <a:pt x="5093" y="224463"/>
                  </a:lnTo>
                  <a:lnTo>
                    <a:pt x="5411" y="224463"/>
                  </a:lnTo>
                  <a:lnTo>
                    <a:pt x="6038" y="224434"/>
                  </a:lnTo>
                  <a:lnTo>
                    <a:pt x="6670" y="224395"/>
                  </a:lnTo>
                  <a:lnTo>
                    <a:pt x="6670" y="224395"/>
                  </a:lnTo>
                  <a:lnTo>
                    <a:pt x="6599" y="225558"/>
                  </a:lnTo>
                  <a:lnTo>
                    <a:pt x="6542" y="226722"/>
                  </a:lnTo>
                  <a:lnTo>
                    <a:pt x="6485" y="227876"/>
                  </a:lnTo>
                  <a:lnTo>
                    <a:pt x="6438" y="229039"/>
                  </a:lnTo>
                  <a:lnTo>
                    <a:pt x="6400" y="230193"/>
                  </a:lnTo>
                  <a:lnTo>
                    <a:pt x="6366" y="231347"/>
                  </a:lnTo>
                  <a:lnTo>
                    <a:pt x="6347" y="232501"/>
                  </a:lnTo>
                  <a:lnTo>
                    <a:pt x="6338" y="233655"/>
                  </a:lnTo>
                  <a:lnTo>
                    <a:pt x="5264" y="233323"/>
                  </a:lnTo>
                  <a:lnTo>
                    <a:pt x="4727" y="233156"/>
                  </a:lnTo>
                  <a:lnTo>
                    <a:pt x="4190" y="233000"/>
                  </a:lnTo>
                  <a:lnTo>
                    <a:pt x="3691" y="232834"/>
                  </a:lnTo>
                  <a:lnTo>
                    <a:pt x="3444" y="232755"/>
                  </a:lnTo>
                  <a:lnTo>
                    <a:pt x="3197" y="232687"/>
                  </a:lnTo>
                  <a:lnTo>
                    <a:pt x="2955" y="232628"/>
                  </a:lnTo>
                  <a:lnTo>
                    <a:pt x="2708" y="232589"/>
                  </a:lnTo>
                  <a:lnTo>
                    <a:pt x="2585" y="232579"/>
                  </a:lnTo>
                  <a:lnTo>
                    <a:pt x="2333" y="232579"/>
                  </a:lnTo>
                  <a:lnTo>
                    <a:pt x="2204" y="232599"/>
                  </a:lnTo>
                  <a:lnTo>
                    <a:pt x="2185" y="231543"/>
                  </a:lnTo>
                  <a:lnTo>
                    <a:pt x="2171" y="230496"/>
                  </a:lnTo>
                  <a:lnTo>
                    <a:pt x="2166" y="229450"/>
                  </a:lnTo>
                  <a:lnTo>
                    <a:pt x="2166" y="228404"/>
                  </a:lnTo>
                  <a:lnTo>
                    <a:pt x="2171" y="227357"/>
                  </a:lnTo>
                  <a:lnTo>
                    <a:pt x="2185" y="226311"/>
                  </a:lnTo>
                  <a:lnTo>
                    <a:pt x="2204" y="225275"/>
                  </a:lnTo>
                  <a:lnTo>
                    <a:pt x="2233" y="224228"/>
                  </a:lnTo>
                  <a:close/>
                  <a:moveTo>
                    <a:pt x="80985" y="229900"/>
                  </a:moveTo>
                  <a:lnTo>
                    <a:pt x="81061" y="231611"/>
                  </a:lnTo>
                  <a:lnTo>
                    <a:pt x="81132" y="233332"/>
                  </a:lnTo>
                  <a:lnTo>
                    <a:pt x="81194" y="235044"/>
                  </a:lnTo>
                  <a:lnTo>
                    <a:pt x="81246" y="236765"/>
                  </a:lnTo>
                  <a:lnTo>
                    <a:pt x="81289" y="238476"/>
                  </a:lnTo>
                  <a:lnTo>
                    <a:pt x="81317" y="240197"/>
                  </a:lnTo>
                  <a:lnTo>
                    <a:pt x="81327" y="241058"/>
                  </a:lnTo>
                  <a:lnTo>
                    <a:pt x="81336" y="241918"/>
                  </a:lnTo>
                  <a:lnTo>
                    <a:pt x="81341" y="242769"/>
                  </a:lnTo>
                  <a:lnTo>
                    <a:pt x="81341" y="243629"/>
                  </a:lnTo>
                  <a:lnTo>
                    <a:pt x="81194" y="243561"/>
                  </a:lnTo>
                  <a:lnTo>
                    <a:pt x="81046" y="243493"/>
                  </a:lnTo>
                  <a:lnTo>
                    <a:pt x="80894" y="243434"/>
                  </a:lnTo>
                  <a:lnTo>
                    <a:pt x="80742" y="243385"/>
                  </a:lnTo>
                  <a:lnTo>
                    <a:pt x="80438" y="243297"/>
                  </a:lnTo>
                  <a:lnTo>
                    <a:pt x="80134" y="243228"/>
                  </a:lnTo>
                  <a:lnTo>
                    <a:pt x="79825" y="243170"/>
                  </a:lnTo>
                  <a:lnTo>
                    <a:pt x="79521" y="243111"/>
                  </a:lnTo>
                  <a:lnTo>
                    <a:pt x="79217" y="243062"/>
                  </a:lnTo>
                  <a:lnTo>
                    <a:pt x="78918" y="243004"/>
                  </a:lnTo>
                  <a:lnTo>
                    <a:pt x="78505" y="242925"/>
                  </a:lnTo>
                  <a:lnTo>
                    <a:pt x="78091" y="242847"/>
                  </a:lnTo>
                  <a:lnTo>
                    <a:pt x="77260" y="242671"/>
                  </a:lnTo>
                  <a:lnTo>
                    <a:pt x="76846" y="242603"/>
                  </a:lnTo>
                  <a:lnTo>
                    <a:pt x="76428" y="242544"/>
                  </a:lnTo>
                  <a:lnTo>
                    <a:pt x="76010" y="242505"/>
                  </a:lnTo>
                  <a:lnTo>
                    <a:pt x="75801" y="242495"/>
                  </a:lnTo>
                  <a:lnTo>
                    <a:pt x="75592" y="242485"/>
                  </a:lnTo>
                  <a:lnTo>
                    <a:pt x="75630" y="241723"/>
                  </a:lnTo>
                  <a:lnTo>
                    <a:pt x="75659" y="240960"/>
                  </a:lnTo>
                  <a:lnTo>
                    <a:pt x="75687" y="240197"/>
                  </a:lnTo>
                  <a:lnTo>
                    <a:pt x="75711" y="239434"/>
                  </a:lnTo>
                  <a:lnTo>
                    <a:pt x="75730" y="238662"/>
                  </a:lnTo>
                  <a:lnTo>
                    <a:pt x="75744" y="237899"/>
                  </a:lnTo>
                  <a:lnTo>
                    <a:pt x="75754" y="237127"/>
                  </a:lnTo>
                  <a:lnTo>
                    <a:pt x="75759" y="236364"/>
                  </a:lnTo>
                  <a:lnTo>
                    <a:pt x="75763" y="235591"/>
                  </a:lnTo>
                  <a:lnTo>
                    <a:pt x="75763" y="234819"/>
                  </a:lnTo>
                  <a:lnTo>
                    <a:pt x="75759" y="234056"/>
                  </a:lnTo>
                  <a:lnTo>
                    <a:pt x="75749" y="233283"/>
                  </a:lnTo>
                  <a:lnTo>
                    <a:pt x="75740" y="232511"/>
                  </a:lnTo>
                  <a:lnTo>
                    <a:pt x="75725" y="231738"/>
                  </a:lnTo>
                  <a:lnTo>
                    <a:pt x="75706" y="230966"/>
                  </a:lnTo>
                  <a:lnTo>
                    <a:pt x="75687" y="230193"/>
                  </a:lnTo>
                  <a:lnTo>
                    <a:pt x="75687" y="230193"/>
                  </a:lnTo>
                  <a:lnTo>
                    <a:pt x="76329" y="230203"/>
                  </a:lnTo>
                  <a:lnTo>
                    <a:pt x="76989" y="230223"/>
                  </a:lnTo>
                  <a:lnTo>
                    <a:pt x="77654" y="230232"/>
                  </a:lnTo>
                  <a:lnTo>
                    <a:pt x="78324" y="230232"/>
                  </a:lnTo>
                  <a:lnTo>
                    <a:pt x="78661" y="230223"/>
                  </a:lnTo>
                  <a:lnTo>
                    <a:pt x="78999" y="230203"/>
                  </a:lnTo>
                  <a:lnTo>
                    <a:pt x="79331" y="230184"/>
                  </a:lnTo>
                  <a:lnTo>
                    <a:pt x="79669" y="230154"/>
                  </a:lnTo>
                  <a:lnTo>
                    <a:pt x="80001" y="230105"/>
                  </a:lnTo>
                  <a:lnTo>
                    <a:pt x="80329" y="230047"/>
                  </a:lnTo>
                  <a:lnTo>
                    <a:pt x="80657" y="229978"/>
                  </a:lnTo>
                  <a:lnTo>
                    <a:pt x="80985" y="229900"/>
                  </a:lnTo>
                  <a:close/>
                  <a:moveTo>
                    <a:pt x="2299" y="235650"/>
                  </a:moveTo>
                  <a:lnTo>
                    <a:pt x="2418" y="235689"/>
                  </a:lnTo>
                  <a:lnTo>
                    <a:pt x="2532" y="235718"/>
                  </a:lnTo>
                  <a:lnTo>
                    <a:pt x="2770" y="235767"/>
                  </a:lnTo>
                  <a:lnTo>
                    <a:pt x="3007" y="235797"/>
                  </a:lnTo>
                  <a:lnTo>
                    <a:pt x="3245" y="235816"/>
                  </a:lnTo>
                  <a:lnTo>
                    <a:pt x="3715" y="235836"/>
                  </a:lnTo>
                  <a:lnTo>
                    <a:pt x="3948" y="235845"/>
                  </a:lnTo>
                  <a:lnTo>
                    <a:pt x="4181" y="235865"/>
                  </a:lnTo>
                  <a:lnTo>
                    <a:pt x="4718" y="235904"/>
                  </a:lnTo>
                  <a:lnTo>
                    <a:pt x="5255" y="235933"/>
                  </a:lnTo>
                  <a:lnTo>
                    <a:pt x="6338" y="235973"/>
                  </a:lnTo>
                  <a:lnTo>
                    <a:pt x="6343" y="236804"/>
                  </a:lnTo>
                  <a:lnTo>
                    <a:pt x="6357" y="237625"/>
                  </a:lnTo>
                  <a:lnTo>
                    <a:pt x="6376" y="238447"/>
                  </a:lnTo>
                  <a:lnTo>
                    <a:pt x="6400" y="239268"/>
                  </a:lnTo>
                  <a:lnTo>
                    <a:pt x="6428" y="240089"/>
                  </a:lnTo>
                  <a:lnTo>
                    <a:pt x="6466" y="240901"/>
                  </a:lnTo>
                  <a:lnTo>
                    <a:pt x="6509" y="241723"/>
                  </a:lnTo>
                  <a:lnTo>
                    <a:pt x="6561" y="242544"/>
                  </a:lnTo>
                  <a:lnTo>
                    <a:pt x="6414" y="242603"/>
                  </a:lnTo>
                  <a:lnTo>
                    <a:pt x="6266" y="242681"/>
                  </a:lnTo>
                  <a:lnTo>
                    <a:pt x="5977" y="242828"/>
                  </a:lnTo>
                  <a:lnTo>
                    <a:pt x="5687" y="242994"/>
                  </a:lnTo>
                  <a:lnTo>
                    <a:pt x="5397" y="243140"/>
                  </a:lnTo>
                  <a:lnTo>
                    <a:pt x="5388" y="243140"/>
                  </a:lnTo>
                  <a:lnTo>
                    <a:pt x="5378" y="243131"/>
                  </a:lnTo>
                  <a:lnTo>
                    <a:pt x="5369" y="243121"/>
                  </a:lnTo>
                  <a:lnTo>
                    <a:pt x="5359" y="243111"/>
                  </a:lnTo>
                  <a:lnTo>
                    <a:pt x="4803" y="243189"/>
                  </a:lnTo>
                  <a:lnTo>
                    <a:pt x="4528" y="243219"/>
                  </a:lnTo>
                  <a:lnTo>
                    <a:pt x="4247" y="243258"/>
                  </a:lnTo>
                  <a:lnTo>
                    <a:pt x="3967" y="243307"/>
                  </a:lnTo>
                  <a:lnTo>
                    <a:pt x="3691" y="243365"/>
                  </a:lnTo>
                  <a:lnTo>
                    <a:pt x="3416" y="243453"/>
                  </a:lnTo>
                  <a:lnTo>
                    <a:pt x="3283" y="243493"/>
                  </a:lnTo>
                  <a:lnTo>
                    <a:pt x="3145" y="243551"/>
                  </a:lnTo>
                  <a:lnTo>
                    <a:pt x="3041" y="243551"/>
                  </a:lnTo>
                  <a:lnTo>
                    <a:pt x="3017" y="243561"/>
                  </a:lnTo>
                  <a:lnTo>
                    <a:pt x="2998" y="243581"/>
                  </a:lnTo>
                  <a:lnTo>
                    <a:pt x="2979" y="243610"/>
                  </a:lnTo>
                  <a:lnTo>
                    <a:pt x="2960" y="243629"/>
                  </a:lnTo>
                  <a:lnTo>
                    <a:pt x="2922" y="243629"/>
                  </a:lnTo>
                  <a:lnTo>
                    <a:pt x="2912" y="243639"/>
                  </a:lnTo>
                  <a:lnTo>
                    <a:pt x="2908" y="243649"/>
                  </a:lnTo>
                  <a:lnTo>
                    <a:pt x="2893" y="243688"/>
                  </a:lnTo>
                  <a:lnTo>
                    <a:pt x="2874" y="243698"/>
                  </a:lnTo>
                  <a:lnTo>
                    <a:pt x="2855" y="243717"/>
                  </a:lnTo>
                  <a:lnTo>
                    <a:pt x="2836" y="243727"/>
                  </a:lnTo>
                  <a:lnTo>
                    <a:pt x="2817" y="243737"/>
                  </a:lnTo>
                  <a:lnTo>
                    <a:pt x="2732" y="242720"/>
                  </a:lnTo>
                  <a:lnTo>
                    <a:pt x="2651" y="241703"/>
                  </a:lnTo>
                  <a:lnTo>
                    <a:pt x="2580" y="240686"/>
                  </a:lnTo>
                  <a:lnTo>
                    <a:pt x="2513" y="239669"/>
                  </a:lnTo>
                  <a:lnTo>
                    <a:pt x="2451" y="238662"/>
                  </a:lnTo>
                  <a:lnTo>
                    <a:pt x="2394" y="237655"/>
                  </a:lnTo>
                  <a:lnTo>
                    <a:pt x="2347" y="236647"/>
                  </a:lnTo>
                  <a:lnTo>
                    <a:pt x="2299" y="235650"/>
                  </a:lnTo>
                  <a:close/>
                  <a:moveTo>
                    <a:pt x="3492" y="245350"/>
                  </a:moveTo>
                  <a:lnTo>
                    <a:pt x="3687" y="245438"/>
                  </a:lnTo>
                  <a:lnTo>
                    <a:pt x="3886" y="245517"/>
                  </a:lnTo>
                  <a:lnTo>
                    <a:pt x="4091" y="245585"/>
                  </a:lnTo>
                  <a:lnTo>
                    <a:pt x="4295" y="245644"/>
                  </a:lnTo>
                  <a:lnTo>
                    <a:pt x="4504" y="245693"/>
                  </a:lnTo>
                  <a:lnTo>
                    <a:pt x="4713" y="245732"/>
                  </a:lnTo>
                  <a:lnTo>
                    <a:pt x="4922" y="245761"/>
                  </a:lnTo>
                  <a:lnTo>
                    <a:pt x="5131" y="245781"/>
                  </a:lnTo>
                  <a:lnTo>
                    <a:pt x="5345" y="245781"/>
                  </a:lnTo>
                  <a:lnTo>
                    <a:pt x="5554" y="245771"/>
                  </a:lnTo>
                  <a:lnTo>
                    <a:pt x="5763" y="245751"/>
                  </a:lnTo>
                  <a:lnTo>
                    <a:pt x="5972" y="245712"/>
                  </a:lnTo>
                  <a:lnTo>
                    <a:pt x="6176" y="245663"/>
                  </a:lnTo>
                  <a:lnTo>
                    <a:pt x="6381" y="245605"/>
                  </a:lnTo>
                  <a:lnTo>
                    <a:pt x="6580" y="245527"/>
                  </a:lnTo>
                  <a:lnTo>
                    <a:pt x="6775" y="245429"/>
                  </a:lnTo>
                  <a:lnTo>
                    <a:pt x="6879" y="246475"/>
                  </a:lnTo>
                  <a:lnTo>
                    <a:pt x="6936" y="246993"/>
                  </a:lnTo>
                  <a:lnTo>
                    <a:pt x="6993" y="247512"/>
                  </a:lnTo>
                  <a:lnTo>
                    <a:pt x="7055" y="248040"/>
                  </a:lnTo>
                  <a:lnTo>
                    <a:pt x="7122" y="248558"/>
                  </a:lnTo>
                  <a:lnTo>
                    <a:pt x="7193" y="249076"/>
                  </a:lnTo>
                  <a:lnTo>
                    <a:pt x="7264" y="249594"/>
                  </a:lnTo>
                  <a:lnTo>
                    <a:pt x="7264" y="249624"/>
                  </a:lnTo>
                  <a:lnTo>
                    <a:pt x="7274" y="249643"/>
                  </a:lnTo>
                  <a:lnTo>
                    <a:pt x="7288" y="249682"/>
                  </a:lnTo>
                  <a:lnTo>
                    <a:pt x="7046" y="249868"/>
                  </a:lnTo>
                  <a:lnTo>
                    <a:pt x="6808" y="250064"/>
                  </a:lnTo>
                  <a:lnTo>
                    <a:pt x="6575" y="250279"/>
                  </a:lnTo>
                  <a:lnTo>
                    <a:pt x="6347" y="250504"/>
                  </a:lnTo>
                  <a:lnTo>
                    <a:pt x="6124" y="250739"/>
                  </a:lnTo>
                  <a:lnTo>
                    <a:pt x="5905" y="250983"/>
                  </a:lnTo>
                  <a:lnTo>
                    <a:pt x="5692" y="251247"/>
                  </a:lnTo>
                  <a:lnTo>
                    <a:pt x="5483" y="251521"/>
                  </a:lnTo>
                  <a:lnTo>
                    <a:pt x="5283" y="251804"/>
                  </a:lnTo>
                  <a:lnTo>
                    <a:pt x="5084" y="252098"/>
                  </a:lnTo>
                  <a:lnTo>
                    <a:pt x="4893" y="252401"/>
                  </a:lnTo>
                  <a:lnTo>
                    <a:pt x="4703" y="252714"/>
                  </a:lnTo>
                  <a:lnTo>
                    <a:pt x="4523" y="253037"/>
                  </a:lnTo>
                  <a:lnTo>
                    <a:pt x="4347" y="253369"/>
                  </a:lnTo>
                  <a:lnTo>
                    <a:pt x="4171" y="253711"/>
                  </a:lnTo>
                  <a:lnTo>
                    <a:pt x="4005" y="254063"/>
                  </a:lnTo>
                  <a:lnTo>
                    <a:pt x="3858" y="252988"/>
                  </a:lnTo>
                  <a:lnTo>
                    <a:pt x="3715" y="251902"/>
                  </a:lnTo>
                  <a:lnTo>
                    <a:pt x="3577" y="250807"/>
                  </a:lnTo>
                  <a:lnTo>
                    <a:pt x="3449" y="249722"/>
                  </a:lnTo>
                  <a:lnTo>
                    <a:pt x="3326" y="248636"/>
                  </a:lnTo>
                  <a:lnTo>
                    <a:pt x="3207" y="247551"/>
                  </a:lnTo>
                  <a:lnTo>
                    <a:pt x="3093" y="246455"/>
                  </a:lnTo>
                  <a:lnTo>
                    <a:pt x="2988" y="245380"/>
                  </a:lnTo>
                  <a:lnTo>
                    <a:pt x="2998" y="245380"/>
                  </a:lnTo>
                  <a:lnTo>
                    <a:pt x="3007" y="245399"/>
                  </a:lnTo>
                  <a:lnTo>
                    <a:pt x="3022" y="245419"/>
                  </a:lnTo>
                  <a:lnTo>
                    <a:pt x="3041" y="245429"/>
                  </a:lnTo>
                  <a:lnTo>
                    <a:pt x="3492" y="245350"/>
                  </a:lnTo>
                  <a:close/>
                  <a:moveTo>
                    <a:pt x="75450" y="245047"/>
                  </a:moveTo>
                  <a:lnTo>
                    <a:pt x="75649" y="245106"/>
                  </a:lnTo>
                  <a:lnTo>
                    <a:pt x="75849" y="245145"/>
                  </a:lnTo>
                  <a:lnTo>
                    <a:pt x="76248" y="245223"/>
                  </a:lnTo>
                  <a:lnTo>
                    <a:pt x="76647" y="245292"/>
                  </a:lnTo>
                  <a:lnTo>
                    <a:pt x="77051" y="245341"/>
                  </a:lnTo>
                  <a:lnTo>
                    <a:pt x="77858" y="245419"/>
                  </a:lnTo>
                  <a:lnTo>
                    <a:pt x="78262" y="245468"/>
                  </a:lnTo>
                  <a:lnTo>
                    <a:pt x="78666" y="245507"/>
                  </a:lnTo>
                  <a:lnTo>
                    <a:pt x="78999" y="245546"/>
                  </a:lnTo>
                  <a:lnTo>
                    <a:pt x="79331" y="245585"/>
                  </a:lnTo>
                  <a:lnTo>
                    <a:pt x="79669" y="245624"/>
                  </a:lnTo>
                  <a:lnTo>
                    <a:pt x="80001" y="245654"/>
                  </a:lnTo>
                  <a:lnTo>
                    <a:pt x="80338" y="245673"/>
                  </a:lnTo>
                  <a:lnTo>
                    <a:pt x="80671" y="245673"/>
                  </a:lnTo>
                  <a:lnTo>
                    <a:pt x="80842" y="245663"/>
                  </a:lnTo>
                  <a:lnTo>
                    <a:pt x="81008" y="245644"/>
                  </a:lnTo>
                  <a:lnTo>
                    <a:pt x="81175" y="245624"/>
                  </a:lnTo>
                  <a:lnTo>
                    <a:pt x="81341" y="245595"/>
                  </a:lnTo>
                  <a:lnTo>
                    <a:pt x="81331" y="247052"/>
                  </a:lnTo>
                  <a:lnTo>
                    <a:pt x="81317" y="248519"/>
                  </a:lnTo>
                  <a:lnTo>
                    <a:pt x="81293" y="249986"/>
                  </a:lnTo>
                  <a:lnTo>
                    <a:pt x="81265" y="251452"/>
                  </a:lnTo>
                  <a:lnTo>
                    <a:pt x="81227" y="252919"/>
                  </a:lnTo>
                  <a:lnTo>
                    <a:pt x="81184" y="254386"/>
                  </a:lnTo>
                  <a:lnTo>
                    <a:pt x="81132" y="255853"/>
                  </a:lnTo>
                  <a:lnTo>
                    <a:pt x="81075" y="257310"/>
                  </a:lnTo>
                  <a:lnTo>
                    <a:pt x="80267" y="256929"/>
                  </a:lnTo>
                  <a:lnTo>
                    <a:pt x="79460" y="256537"/>
                  </a:lnTo>
                  <a:lnTo>
                    <a:pt x="78642" y="256146"/>
                  </a:lnTo>
                  <a:lnTo>
                    <a:pt x="78234" y="255960"/>
                  </a:lnTo>
                  <a:lnTo>
                    <a:pt x="77825" y="255775"/>
                  </a:lnTo>
                  <a:lnTo>
                    <a:pt x="77417" y="255599"/>
                  </a:lnTo>
                  <a:lnTo>
                    <a:pt x="77008" y="255432"/>
                  </a:lnTo>
                  <a:lnTo>
                    <a:pt x="76599" y="255276"/>
                  </a:lnTo>
                  <a:lnTo>
                    <a:pt x="76186" y="255139"/>
                  </a:lnTo>
                  <a:lnTo>
                    <a:pt x="75778" y="255012"/>
                  </a:lnTo>
                  <a:lnTo>
                    <a:pt x="75369" y="254904"/>
                  </a:lnTo>
                  <a:lnTo>
                    <a:pt x="74960" y="254816"/>
                  </a:lnTo>
                  <a:lnTo>
                    <a:pt x="74547" y="254748"/>
                  </a:lnTo>
                  <a:lnTo>
                    <a:pt x="74514" y="254758"/>
                  </a:lnTo>
                  <a:lnTo>
                    <a:pt x="74481" y="254777"/>
                  </a:lnTo>
                  <a:lnTo>
                    <a:pt x="74481" y="254777"/>
                  </a:lnTo>
                  <a:lnTo>
                    <a:pt x="74642" y="253574"/>
                  </a:lnTo>
                  <a:lnTo>
                    <a:pt x="74789" y="252362"/>
                  </a:lnTo>
                  <a:lnTo>
                    <a:pt x="74922" y="251149"/>
                  </a:lnTo>
                  <a:lnTo>
                    <a:pt x="75051" y="249937"/>
                  </a:lnTo>
                  <a:lnTo>
                    <a:pt x="75165" y="248714"/>
                  </a:lnTo>
                  <a:lnTo>
                    <a:pt x="75269" y="247492"/>
                  </a:lnTo>
                  <a:lnTo>
                    <a:pt x="75364" y="246270"/>
                  </a:lnTo>
                  <a:lnTo>
                    <a:pt x="75450" y="245047"/>
                  </a:lnTo>
                  <a:close/>
                  <a:moveTo>
                    <a:pt x="74257" y="256381"/>
                  </a:moveTo>
                  <a:lnTo>
                    <a:pt x="74295" y="256459"/>
                  </a:lnTo>
                  <a:lnTo>
                    <a:pt x="74338" y="256518"/>
                  </a:lnTo>
                  <a:lnTo>
                    <a:pt x="74381" y="256557"/>
                  </a:lnTo>
                  <a:lnTo>
                    <a:pt x="74428" y="256606"/>
                  </a:lnTo>
                  <a:lnTo>
                    <a:pt x="74827" y="256821"/>
                  </a:lnTo>
                  <a:lnTo>
                    <a:pt x="75226" y="257007"/>
                  </a:lnTo>
                  <a:lnTo>
                    <a:pt x="75635" y="257183"/>
                  </a:lnTo>
                  <a:lnTo>
                    <a:pt x="76044" y="257349"/>
                  </a:lnTo>
                  <a:lnTo>
                    <a:pt x="76452" y="257496"/>
                  </a:lnTo>
                  <a:lnTo>
                    <a:pt x="76870" y="257623"/>
                  </a:lnTo>
                  <a:lnTo>
                    <a:pt x="77284" y="257740"/>
                  </a:lnTo>
                  <a:lnTo>
                    <a:pt x="77702" y="257858"/>
                  </a:lnTo>
                  <a:lnTo>
                    <a:pt x="78120" y="257955"/>
                  </a:lnTo>
                  <a:lnTo>
                    <a:pt x="78543" y="258053"/>
                  </a:lnTo>
                  <a:lnTo>
                    <a:pt x="79379" y="258229"/>
                  </a:lnTo>
                  <a:lnTo>
                    <a:pt x="80210" y="258405"/>
                  </a:lnTo>
                  <a:lnTo>
                    <a:pt x="81037" y="258591"/>
                  </a:lnTo>
                  <a:lnTo>
                    <a:pt x="80961" y="260126"/>
                  </a:lnTo>
                  <a:lnTo>
                    <a:pt x="80880" y="261662"/>
                  </a:lnTo>
                  <a:lnTo>
                    <a:pt x="80795" y="263187"/>
                  </a:lnTo>
                  <a:lnTo>
                    <a:pt x="80699" y="264722"/>
                  </a:lnTo>
                  <a:lnTo>
                    <a:pt x="80600" y="266258"/>
                  </a:lnTo>
                  <a:lnTo>
                    <a:pt x="80495" y="267793"/>
                  </a:lnTo>
                  <a:lnTo>
                    <a:pt x="80386" y="269318"/>
                  </a:lnTo>
                  <a:lnTo>
                    <a:pt x="80267" y="270854"/>
                  </a:lnTo>
                  <a:lnTo>
                    <a:pt x="80072" y="270521"/>
                  </a:lnTo>
                  <a:lnTo>
                    <a:pt x="79878" y="270198"/>
                  </a:lnTo>
                  <a:lnTo>
                    <a:pt x="79673" y="269886"/>
                  </a:lnTo>
                  <a:lnTo>
                    <a:pt x="79469" y="269582"/>
                  </a:lnTo>
                  <a:lnTo>
                    <a:pt x="79255" y="269299"/>
                  </a:lnTo>
                  <a:lnTo>
                    <a:pt x="79041" y="269015"/>
                  </a:lnTo>
                  <a:lnTo>
                    <a:pt x="78823" y="268751"/>
                  </a:lnTo>
                  <a:lnTo>
                    <a:pt x="78600" y="268497"/>
                  </a:lnTo>
                  <a:lnTo>
                    <a:pt x="78372" y="268252"/>
                  </a:lnTo>
                  <a:lnTo>
                    <a:pt x="78143" y="268018"/>
                  </a:lnTo>
                  <a:lnTo>
                    <a:pt x="77911" y="267803"/>
                  </a:lnTo>
                  <a:lnTo>
                    <a:pt x="77673" y="267597"/>
                  </a:lnTo>
                  <a:lnTo>
                    <a:pt x="77431" y="267411"/>
                  </a:lnTo>
                  <a:lnTo>
                    <a:pt x="77189" y="267235"/>
                  </a:lnTo>
                  <a:lnTo>
                    <a:pt x="76942" y="267079"/>
                  </a:lnTo>
                  <a:lnTo>
                    <a:pt x="76694" y="266932"/>
                  </a:lnTo>
                  <a:lnTo>
                    <a:pt x="76405" y="266776"/>
                  </a:lnTo>
                  <a:lnTo>
                    <a:pt x="76120" y="266649"/>
                  </a:lnTo>
                  <a:lnTo>
                    <a:pt x="75835" y="266531"/>
                  </a:lnTo>
                  <a:lnTo>
                    <a:pt x="75549" y="266443"/>
                  </a:lnTo>
                  <a:lnTo>
                    <a:pt x="75264" y="266375"/>
                  </a:lnTo>
                  <a:lnTo>
                    <a:pt x="74979" y="266326"/>
                  </a:lnTo>
                  <a:lnTo>
                    <a:pt x="74699" y="266297"/>
                  </a:lnTo>
                  <a:lnTo>
                    <a:pt x="74419" y="266277"/>
                  </a:lnTo>
                  <a:lnTo>
                    <a:pt x="74138" y="266287"/>
                  </a:lnTo>
                  <a:lnTo>
                    <a:pt x="73863" y="266306"/>
                  </a:lnTo>
                  <a:lnTo>
                    <a:pt x="73587" y="266346"/>
                  </a:lnTo>
                  <a:lnTo>
                    <a:pt x="73317" y="266404"/>
                  </a:lnTo>
                  <a:lnTo>
                    <a:pt x="73046" y="266482"/>
                  </a:lnTo>
                  <a:lnTo>
                    <a:pt x="72775" y="266571"/>
                  </a:lnTo>
                  <a:lnTo>
                    <a:pt x="72509" y="266678"/>
                  </a:lnTo>
                  <a:lnTo>
                    <a:pt x="72243" y="266795"/>
                  </a:lnTo>
                  <a:lnTo>
                    <a:pt x="72243" y="266795"/>
                  </a:lnTo>
                  <a:lnTo>
                    <a:pt x="72395" y="266160"/>
                  </a:lnTo>
                  <a:lnTo>
                    <a:pt x="72547" y="265534"/>
                  </a:lnTo>
                  <a:lnTo>
                    <a:pt x="72689" y="264898"/>
                  </a:lnTo>
                  <a:lnTo>
                    <a:pt x="72832" y="264253"/>
                  </a:lnTo>
                  <a:lnTo>
                    <a:pt x="72970" y="263617"/>
                  </a:lnTo>
                  <a:lnTo>
                    <a:pt x="73103" y="262972"/>
                  </a:lnTo>
                  <a:lnTo>
                    <a:pt x="73231" y="262317"/>
                  </a:lnTo>
                  <a:lnTo>
                    <a:pt x="73359" y="261671"/>
                  </a:lnTo>
                  <a:lnTo>
                    <a:pt x="73483" y="261016"/>
                  </a:lnTo>
                  <a:lnTo>
                    <a:pt x="73606" y="260361"/>
                  </a:lnTo>
                  <a:lnTo>
                    <a:pt x="73720" y="259706"/>
                  </a:lnTo>
                  <a:lnTo>
                    <a:pt x="73834" y="259051"/>
                  </a:lnTo>
                  <a:lnTo>
                    <a:pt x="73944" y="258386"/>
                  </a:lnTo>
                  <a:lnTo>
                    <a:pt x="74053" y="257721"/>
                  </a:lnTo>
                  <a:lnTo>
                    <a:pt x="74157" y="257056"/>
                  </a:lnTo>
                  <a:lnTo>
                    <a:pt x="74257" y="256381"/>
                  </a:lnTo>
                  <a:close/>
                  <a:moveTo>
                    <a:pt x="10272" y="252069"/>
                  </a:moveTo>
                  <a:lnTo>
                    <a:pt x="10471" y="252078"/>
                  </a:lnTo>
                  <a:lnTo>
                    <a:pt x="10666" y="252098"/>
                  </a:lnTo>
                  <a:lnTo>
                    <a:pt x="10861" y="252127"/>
                  </a:lnTo>
                  <a:lnTo>
                    <a:pt x="11051" y="252166"/>
                  </a:lnTo>
                  <a:lnTo>
                    <a:pt x="11241" y="252225"/>
                  </a:lnTo>
                  <a:lnTo>
                    <a:pt x="11426" y="252293"/>
                  </a:lnTo>
                  <a:lnTo>
                    <a:pt x="11611" y="252372"/>
                  </a:lnTo>
                  <a:lnTo>
                    <a:pt x="11797" y="252460"/>
                  </a:lnTo>
                  <a:lnTo>
                    <a:pt x="11972" y="252557"/>
                  </a:lnTo>
                  <a:lnTo>
                    <a:pt x="12153" y="252665"/>
                  </a:lnTo>
                  <a:lnTo>
                    <a:pt x="12324" y="252792"/>
                  </a:lnTo>
                  <a:lnTo>
                    <a:pt x="12495" y="252919"/>
                  </a:lnTo>
                  <a:lnTo>
                    <a:pt x="12666" y="253066"/>
                  </a:lnTo>
                  <a:lnTo>
                    <a:pt x="12832" y="253213"/>
                  </a:lnTo>
                  <a:lnTo>
                    <a:pt x="12994" y="253379"/>
                  </a:lnTo>
                  <a:lnTo>
                    <a:pt x="13155" y="253545"/>
                  </a:lnTo>
                  <a:lnTo>
                    <a:pt x="13317" y="253731"/>
                  </a:lnTo>
                  <a:lnTo>
                    <a:pt x="13469" y="253917"/>
                  </a:lnTo>
                  <a:lnTo>
                    <a:pt x="13621" y="254122"/>
                  </a:lnTo>
                  <a:lnTo>
                    <a:pt x="13773" y="254327"/>
                  </a:lnTo>
                  <a:lnTo>
                    <a:pt x="13916" y="254543"/>
                  </a:lnTo>
                  <a:lnTo>
                    <a:pt x="14058" y="254767"/>
                  </a:lnTo>
                  <a:lnTo>
                    <a:pt x="14201" y="255002"/>
                  </a:lnTo>
                  <a:lnTo>
                    <a:pt x="14334" y="255247"/>
                  </a:lnTo>
                  <a:lnTo>
                    <a:pt x="14467" y="255501"/>
                  </a:lnTo>
                  <a:lnTo>
                    <a:pt x="14600" y="255755"/>
                  </a:lnTo>
                  <a:lnTo>
                    <a:pt x="14723" y="256019"/>
                  </a:lnTo>
                  <a:lnTo>
                    <a:pt x="14847" y="256293"/>
                  </a:lnTo>
                  <a:lnTo>
                    <a:pt x="14970" y="256577"/>
                  </a:lnTo>
                  <a:lnTo>
                    <a:pt x="15084" y="256860"/>
                  </a:lnTo>
                  <a:lnTo>
                    <a:pt x="15198" y="257163"/>
                  </a:lnTo>
                  <a:lnTo>
                    <a:pt x="15308" y="257457"/>
                  </a:lnTo>
                  <a:lnTo>
                    <a:pt x="15412" y="257770"/>
                  </a:lnTo>
                  <a:lnTo>
                    <a:pt x="15512" y="258082"/>
                  </a:lnTo>
                  <a:lnTo>
                    <a:pt x="15612" y="258405"/>
                  </a:lnTo>
                  <a:lnTo>
                    <a:pt x="15707" y="258728"/>
                  </a:lnTo>
                  <a:lnTo>
                    <a:pt x="15797" y="259060"/>
                  </a:lnTo>
                  <a:lnTo>
                    <a:pt x="15882" y="259403"/>
                  </a:lnTo>
                  <a:lnTo>
                    <a:pt x="15968" y="259745"/>
                  </a:lnTo>
                  <a:lnTo>
                    <a:pt x="16044" y="260087"/>
                  </a:lnTo>
                  <a:lnTo>
                    <a:pt x="16120" y="260449"/>
                  </a:lnTo>
                  <a:lnTo>
                    <a:pt x="16191" y="260801"/>
                  </a:lnTo>
                  <a:lnTo>
                    <a:pt x="16258" y="261163"/>
                  </a:lnTo>
                  <a:lnTo>
                    <a:pt x="16319" y="261534"/>
                  </a:lnTo>
                  <a:lnTo>
                    <a:pt x="16376" y="261906"/>
                  </a:lnTo>
                  <a:lnTo>
                    <a:pt x="16434" y="262278"/>
                  </a:lnTo>
                  <a:lnTo>
                    <a:pt x="16481" y="262659"/>
                  </a:lnTo>
                  <a:lnTo>
                    <a:pt x="16529" y="263040"/>
                  </a:lnTo>
                  <a:lnTo>
                    <a:pt x="16567" y="263432"/>
                  </a:lnTo>
                  <a:lnTo>
                    <a:pt x="16605" y="263823"/>
                  </a:lnTo>
                  <a:lnTo>
                    <a:pt x="16638" y="264214"/>
                  </a:lnTo>
                  <a:lnTo>
                    <a:pt x="16666" y="264615"/>
                  </a:lnTo>
                  <a:lnTo>
                    <a:pt x="16690" y="265006"/>
                  </a:lnTo>
                  <a:lnTo>
                    <a:pt x="16709" y="265407"/>
                  </a:lnTo>
                  <a:lnTo>
                    <a:pt x="16723" y="265818"/>
                  </a:lnTo>
                  <a:lnTo>
                    <a:pt x="16728" y="266218"/>
                  </a:lnTo>
                  <a:lnTo>
                    <a:pt x="15127" y="266932"/>
                  </a:lnTo>
                  <a:lnTo>
                    <a:pt x="13493" y="267646"/>
                  </a:lnTo>
                  <a:lnTo>
                    <a:pt x="12671" y="268028"/>
                  </a:lnTo>
                  <a:lnTo>
                    <a:pt x="11839" y="268409"/>
                  </a:lnTo>
                  <a:lnTo>
                    <a:pt x="11013" y="268810"/>
                  </a:lnTo>
                  <a:lnTo>
                    <a:pt x="10181" y="269230"/>
                  </a:lnTo>
                  <a:lnTo>
                    <a:pt x="9768" y="269445"/>
                  </a:lnTo>
                  <a:lnTo>
                    <a:pt x="9359" y="269670"/>
                  </a:lnTo>
                  <a:lnTo>
                    <a:pt x="8946" y="269895"/>
                  </a:lnTo>
                  <a:lnTo>
                    <a:pt x="8537" y="270130"/>
                  </a:lnTo>
                  <a:lnTo>
                    <a:pt x="8134" y="270374"/>
                  </a:lnTo>
                  <a:lnTo>
                    <a:pt x="7725" y="270619"/>
                  </a:lnTo>
                  <a:lnTo>
                    <a:pt x="7321" y="270873"/>
                  </a:lnTo>
                  <a:lnTo>
                    <a:pt x="6922" y="271127"/>
                  </a:lnTo>
                  <a:lnTo>
                    <a:pt x="6523" y="271401"/>
                  </a:lnTo>
                  <a:lnTo>
                    <a:pt x="6129" y="271675"/>
                  </a:lnTo>
                  <a:lnTo>
                    <a:pt x="5739" y="271959"/>
                  </a:lnTo>
                  <a:lnTo>
                    <a:pt x="5350" y="272252"/>
                  </a:lnTo>
                  <a:lnTo>
                    <a:pt x="4965" y="272555"/>
                  </a:lnTo>
                  <a:lnTo>
                    <a:pt x="4585" y="272868"/>
                  </a:lnTo>
                  <a:lnTo>
                    <a:pt x="4205" y="273191"/>
                  </a:lnTo>
                  <a:lnTo>
                    <a:pt x="3834" y="273523"/>
                  </a:lnTo>
                  <a:lnTo>
                    <a:pt x="3768" y="273122"/>
                  </a:lnTo>
                  <a:lnTo>
                    <a:pt x="3706" y="272721"/>
                  </a:lnTo>
                  <a:lnTo>
                    <a:pt x="3649" y="272311"/>
                  </a:lnTo>
                  <a:lnTo>
                    <a:pt x="3596" y="271900"/>
                  </a:lnTo>
                  <a:lnTo>
                    <a:pt x="3544" y="271489"/>
                  </a:lnTo>
                  <a:lnTo>
                    <a:pt x="3501" y="271079"/>
                  </a:lnTo>
                  <a:lnTo>
                    <a:pt x="3459" y="270668"/>
                  </a:lnTo>
                  <a:lnTo>
                    <a:pt x="3425" y="270247"/>
                  </a:lnTo>
                  <a:lnTo>
                    <a:pt x="3392" y="269837"/>
                  </a:lnTo>
                  <a:lnTo>
                    <a:pt x="3364" y="269426"/>
                  </a:lnTo>
                  <a:lnTo>
                    <a:pt x="3345" y="269005"/>
                  </a:lnTo>
                  <a:lnTo>
                    <a:pt x="3326" y="268595"/>
                  </a:lnTo>
                  <a:lnTo>
                    <a:pt x="3311" y="268184"/>
                  </a:lnTo>
                  <a:lnTo>
                    <a:pt x="3302" y="267764"/>
                  </a:lnTo>
                  <a:lnTo>
                    <a:pt x="3297" y="267353"/>
                  </a:lnTo>
                  <a:lnTo>
                    <a:pt x="3297" y="266942"/>
                  </a:lnTo>
                  <a:lnTo>
                    <a:pt x="3302" y="266531"/>
                  </a:lnTo>
                  <a:lnTo>
                    <a:pt x="3311" y="266121"/>
                  </a:lnTo>
                  <a:lnTo>
                    <a:pt x="3321" y="265720"/>
                  </a:lnTo>
                  <a:lnTo>
                    <a:pt x="3340" y="265309"/>
                  </a:lnTo>
                  <a:lnTo>
                    <a:pt x="3364" y="264908"/>
                  </a:lnTo>
                  <a:lnTo>
                    <a:pt x="3387" y="264507"/>
                  </a:lnTo>
                  <a:lnTo>
                    <a:pt x="3421" y="264106"/>
                  </a:lnTo>
                  <a:lnTo>
                    <a:pt x="3454" y="263705"/>
                  </a:lnTo>
                  <a:lnTo>
                    <a:pt x="3497" y="263314"/>
                  </a:lnTo>
                  <a:lnTo>
                    <a:pt x="3539" y="262923"/>
                  </a:lnTo>
                  <a:lnTo>
                    <a:pt x="3587" y="262532"/>
                  </a:lnTo>
                  <a:lnTo>
                    <a:pt x="3644" y="262150"/>
                  </a:lnTo>
                  <a:lnTo>
                    <a:pt x="3701" y="261769"/>
                  </a:lnTo>
                  <a:lnTo>
                    <a:pt x="3763" y="261398"/>
                  </a:lnTo>
                  <a:lnTo>
                    <a:pt x="3829" y="261026"/>
                  </a:lnTo>
                  <a:lnTo>
                    <a:pt x="3901" y="260654"/>
                  </a:lnTo>
                  <a:lnTo>
                    <a:pt x="3977" y="260292"/>
                  </a:lnTo>
                  <a:lnTo>
                    <a:pt x="4057" y="259931"/>
                  </a:lnTo>
                  <a:lnTo>
                    <a:pt x="4143" y="259579"/>
                  </a:lnTo>
                  <a:lnTo>
                    <a:pt x="4233" y="259236"/>
                  </a:lnTo>
                  <a:lnTo>
                    <a:pt x="4328" y="258894"/>
                  </a:lnTo>
                  <a:lnTo>
                    <a:pt x="4428" y="258552"/>
                  </a:lnTo>
                  <a:lnTo>
                    <a:pt x="4528" y="258219"/>
                  </a:lnTo>
                  <a:lnTo>
                    <a:pt x="4637" y="257897"/>
                  </a:lnTo>
                  <a:lnTo>
                    <a:pt x="4751" y="257584"/>
                  </a:lnTo>
                  <a:lnTo>
                    <a:pt x="4865" y="257271"/>
                  </a:lnTo>
                  <a:lnTo>
                    <a:pt x="4988" y="256968"/>
                  </a:lnTo>
                  <a:lnTo>
                    <a:pt x="5117" y="256665"/>
                  </a:lnTo>
                  <a:lnTo>
                    <a:pt x="5245" y="256371"/>
                  </a:lnTo>
                  <a:lnTo>
                    <a:pt x="5383" y="256088"/>
                  </a:lnTo>
                  <a:lnTo>
                    <a:pt x="5521" y="255814"/>
                  </a:lnTo>
                  <a:lnTo>
                    <a:pt x="5668" y="255550"/>
                  </a:lnTo>
                  <a:lnTo>
                    <a:pt x="5815" y="255286"/>
                  </a:lnTo>
                  <a:lnTo>
                    <a:pt x="5972" y="255032"/>
                  </a:lnTo>
                  <a:lnTo>
                    <a:pt x="6129" y="254787"/>
                  </a:lnTo>
                  <a:lnTo>
                    <a:pt x="6290" y="254552"/>
                  </a:lnTo>
                  <a:lnTo>
                    <a:pt x="6461" y="254327"/>
                  </a:lnTo>
                  <a:lnTo>
                    <a:pt x="6632" y="254112"/>
                  </a:lnTo>
                  <a:lnTo>
                    <a:pt x="6808" y="253907"/>
                  </a:lnTo>
                  <a:lnTo>
                    <a:pt x="6993" y="253702"/>
                  </a:lnTo>
                  <a:lnTo>
                    <a:pt x="7179" y="253516"/>
                  </a:lnTo>
                  <a:lnTo>
                    <a:pt x="7369" y="253340"/>
                  </a:lnTo>
                  <a:lnTo>
                    <a:pt x="7564" y="253174"/>
                  </a:lnTo>
                  <a:lnTo>
                    <a:pt x="7768" y="253007"/>
                  </a:lnTo>
                  <a:lnTo>
                    <a:pt x="7972" y="252861"/>
                  </a:lnTo>
                  <a:lnTo>
                    <a:pt x="8181" y="252724"/>
                  </a:lnTo>
                  <a:lnTo>
                    <a:pt x="8395" y="252606"/>
                  </a:lnTo>
                  <a:lnTo>
                    <a:pt x="8613" y="252489"/>
                  </a:lnTo>
                  <a:lnTo>
                    <a:pt x="8827" y="252391"/>
                  </a:lnTo>
                  <a:lnTo>
                    <a:pt x="9041" y="252303"/>
                  </a:lnTo>
                  <a:lnTo>
                    <a:pt x="9250" y="252235"/>
                  </a:lnTo>
                  <a:lnTo>
                    <a:pt x="9459" y="252176"/>
                  </a:lnTo>
                  <a:lnTo>
                    <a:pt x="9663" y="252127"/>
                  </a:lnTo>
                  <a:lnTo>
                    <a:pt x="9868" y="252098"/>
                  </a:lnTo>
                  <a:lnTo>
                    <a:pt x="10072" y="252078"/>
                  </a:lnTo>
                  <a:lnTo>
                    <a:pt x="10272" y="252069"/>
                  </a:lnTo>
                  <a:close/>
                  <a:moveTo>
                    <a:pt x="16186" y="268947"/>
                  </a:moveTo>
                  <a:lnTo>
                    <a:pt x="16253" y="269573"/>
                  </a:lnTo>
                  <a:lnTo>
                    <a:pt x="16329" y="270189"/>
                  </a:lnTo>
                  <a:lnTo>
                    <a:pt x="16405" y="270805"/>
                  </a:lnTo>
                  <a:lnTo>
                    <a:pt x="16486" y="271421"/>
                  </a:lnTo>
                  <a:lnTo>
                    <a:pt x="16657" y="272643"/>
                  </a:lnTo>
                  <a:lnTo>
                    <a:pt x="16837" y="273856"/>
                  </a:lnTo>
                  <a:lnTo>
                    <a:pt x="16614" y="273865"/>
                  </a:lnTo>
                  <a:lnTo>
                    <a:pt x="16391" y="273885"/>
                  </a:lnTo>
                  <a:lnTo>
                    <a:pt x="16172" y="273924"/>
                  </a:lnTo>
                  <a:lnTo>
                    <a:pt x="15949" y="273963"/>
                  </a:lnTo>
                  <a:lnTo>
                    <a:pt x="15730" y="274012"/>
                  </a:lnTo>
                  <a:lnTo>
                    <a:pt x="15512" y="274071"/>
                  </a:lnTo>
                  <a:lnTo>
                    <a:pt x="15293" y="274149"/>
                  </a:lnTo>
                  <a:lnTo>
                    <a:pt x="15075" y="274237"/>
                  </a:lnTo>
                  <a:lnTo>
                    <a:pt x="14885" y="273279"/>
                  </a:lnTo>
                  <a:lnTo>
                    <a:pt x="14695" y="272320"/>
                  </a:lnTo>
                  <a:lnTo>
                    <a:pt x="14490" y="271362"/>
                  </a:lnTo>
                  <a:lnTo>
                    <a:pt x="14391" y="270893"/>
                  </a:lnTo>
                  <a:lnTo>
                    <a:pt x="14281" y="270423"/>
                  </a:lnTo>
                  <a:lnTo>
                    <a:pt x="15246" y="269680"/>
                  </a:lnTo>
                  <a:lnTo>
                    <a:pt x="16186" y="268947"/>
                  </a:lnTo>
                  <a:close/>
                  <a:moveTo>
                    <a:pt x="65107" y="159346"/>
                  </a:moveTo>
                  <a:lnTo>
                    <a:pt x="65064" y="161380"/>
                  </a:lnTo>
                  <a:lnTo>
                    <a:pt x="65026" y="163424"/>
                  </a:lnTo>
                  <a:lnTo>
                    <a:pt x="64993" y="165458"/>
                  </a:lnTo>
                  <a:lnTo>
                    <a:pt x="64964" y="167501"/>
                  </a:lnTo>
                  <a:lnTo>
                    <a:pt x="64941" y="169545"/>
                  </a:lnTo>
                  <a:lnTo>
                    <a:pt x="64922" y="171579"/>
                  </a:lnTo>
                  <a:lnTo>
                    <a:pt x="64903" y="173623"/>
                  </a:lnTo>
                  <a:lnTo>
                    <a:pt x="64893" y="175667"/>
                  </a:lnTo>
                  <a:lnTo>
                    <a:pt x="64884" y="177710"/>
                  </a:lnTo>
                  <a:lnTo>
                    <a:pt x="64879" y="179754"/>
                  </a:lnTo>
                  <a:lnTo>
                    <a:pt x="64874" y="183832"/>
                  </a:lnTo>
                  <a:lnTo>
                    <a:pt x="64879" y="187920"/>
                  </a:lnTo>
                  <a:lnTo>
                    <a:pt x="64893" y="192007"/>
                  </a:lnTo>
                  <a:lnTo>
                    <a:pt x="64922" y="200182"/>
                  </a:lnTo>
                  <a:lnTo>
                    <a:pt x="64936" y="204270"/>
                  </a:lnTo>
                  <a:lnTo>
                    <a:pt x="64941" y="208357"/>
                  </a:lnTo>
                  <a:lnTo>
                    <a:pt x="64945" y="212435"/>
                  </a:lnTo>
                  <a:lnTo>
                    <a:pt x="64936" y="216523"/>
                  </a:lnTo>
                  <a:lnTo>
                    <a:pt x="64931" y="218566"/>
                  </a:lnTo>
                  <a:lnTo>
                    <a:pt x="64917" y="220610"/>
                  </a:lnTo>
                  <a:lnTo>
                    <a:pt x="64903" y="222654"/>
                  </a:lnTo>
                  <a:lnTo>
                    <a:pt x="64884" y="224688"/>
                  </a:lnTo>
                  <a:lnTo>
                    <a:pt x="64869" y="225940"/>
                  </a:lnTo>
                  <a:lnTo>
                    <a:pt x="64846" y="227181"/>
                  </a:lnTo>
                  <a:lnTo>
                    <a:pt x="64822" y="228414"/>
                  </a:lnTo>
                  <a:lnTo>
                    <a:pt x="64789" y="229656"/>
                  </a:lnTo>
                  <a:lnTo>
                    <a:pt x="64755" y="230878"/>
                  </a:lnTo>
                  <a:lnTo>
                    <a:pt x="64713" y="232110"/>
                  </a:lnTo>
                  <a:lnTo>
                    <a:pt x="64665" y="233323"/>
                  </a:lnTo>
                  <a:lnTo>
                    <a:pt x="64613" y="234535"/>
                  </a:lnTo>
                  <a:lnTo>
                    <a:pt x="64556" y="235748"/>
                  </a:lnTo>
                  <a:lnTo>
                    <a:pt x="64489" y="236941"/>
                  </a:lnTo>
                  <a:lnTo>
                    <a:pt x="64418" y="238134"/>
                  </a:lnTo>
                  <a:lnTo>
                    <a:pt x="64337" y="239317"/>
                  </a:lnTo>
                  <a:lnTo>
                    <a:pt x="64252" y="240490"/>
                  </a:lnTo>
                  <a:lnTo>
                    <a:pt x="64161" y="241654"/>
                  </a:lnTo>
                  <a:lnTo>
                    <a:pt x="64062" y="242808"/>
                  </a:lnTo>
                  <a:lnTo>
                    <a:pt x="63952" y="243942"/>
                  </a:lnTo>
                  <a:lnTo>
                    <a:pt x="63838" y="245077"/>
                  </a:lnTo>
                  <a:lnTo>
                    <a:pt x="63715" y="246191"/>
                  </a:lnTo>
                  <a:lnTo>
                    <a:pt x="63582" y="247296"/>
                  </a:lnTo>
                  <a:lnTo>
                    <a:pt x="63444" y="248392"/>
                  </a:lnTo>
                  <a:lnTo>
                    <a:pt x="63297" y="249477"/>
                  </a:lnTo>
                  <a:lnTo>
                    <a:pt x="63140" y="250543"/>
                  </a:lnTo>
                  <a:lnTo>
                    <a:pt x="62974" y="251589"/>
                  </a:lnTo>
                  <a:lnTo>
                    <a:pt x="62798" y="252626"/>
                  </a:lnTo>
                  <a:lnTo>
                    <a:pt x="62708" y="253144"/>
                  </a:lnTo>
                  <a:lnTo>
                    <a:pt x="62613" y="253643"/>
                  </a:lnTo>
                  <a:lnTo>
                    <a:pt x="62518" y="254151"/>
                  </a:lnTo>
                  <a:lnTo>
                    <a:pt x="62418" y="254650"/>
                  </a:lnTo>
                  <a:lnTo>
                    <a:pt x="62318" y="255149"/>
                  </a:lnTo>
                  <a:lnTo>
                    <a:pt x="62214" y="255638"/>
                  </a:lnTo>
                  <a:lnTo>
                    <a:pt x="62109" y="256127"/>
                  </a:lnTo>
                  <a:lnTo>
                    <a:pt x="62000" y="256606"/>
                  </a:lnTo>
                  <a:lnTo>
                    <a:pt x="61891" y="257085"/>
                  </a:lnTo>
                  <a:lnTo>
                    <a:pt x="61776" y="257564"/>
                  </a:lnTo>
                  <a:lnTo>
                    <a:pt x="61658" y="258034"/>
                  </a:lnTo>
                  <a:lnTo>
                    <a:pt x="61539" y="258493"/>
                  </a:lnTo>
                  <a:lnTo>
                    <a:pt x="61420" y="258953"/>
                  </a:lnTo>
                  <a:lnTo>
                    <a:pt x="61297" y="259403"/>
                  </a:lnTo>
                  <a:lnTo>
                    <a:pt x="61168" y="259852"/>
                  </a:lnTo>
                  <a:lnTo>
                    <a:pt x="61040" y="260302"/>
                  </a:lnTo>
                  <a:lnTo>
                    <a:pt x="60907" y="260742"/>
                  </a:lnTo>
                  <a:lnTo>
                    <a:pt x="60769" y="261173"/>
                  </a:lnTo>
                  <a:lnTo>
                    <a:pt x="60632" y="261603"/>
                  </a:lnTo>
                  <a:lnTo>
                    <a:pt x="60494" y="262033"/>
                  </a:lnTo>
                  <a:lnTo>
                    <a:pt x="60351" y="262454"/>
                  </a:lnTo>
                  <a:lnTo>
                    <a:pt x="60204" y="262864"/>
                  </a:lnTo>
                  <a:lnTo>
                    <a:pt x="60052" y="263275"/>
                  </a:lnTo>
                  <a:lnTo>
                    <a:pt x="59900" y="263676"/>
                  </a:lnTo>
                  <a:lnTo>
                    <a:pt x="59748" y="264067"/>
                  </a:lnTo>
                  <a:lnTo>
                    <a:pt x="59586" y="264458"/>
                  </a:lnTo>
                  <a:lnTo>
                    <a:pt x="59425" y="264849"/>
                  </a:lnTo>
                  <a:lnTo>
                    <a:pt x="59263" y="265231"/>
                  </a:lnTo>
                  <a:lnTo>
                    <a:pt x="59097" y="265602"/>
                  </a:lnTo>
                  <a:lnTo>
                    <a:pt x="58926" y="265964"/>
                  </a:lnTo>
                  <a:lnTo>
                    <a:pt x="58750" y="266326"/>
                  </a:lnTo>
                  <a:lnTo>
                    <a:pt x="58574" y="266688"/>
                  </a:lnTo>
                  <a:lnTo>
                    <a:pt x="58394" y="267040"/>
                  </a:lnTo>
                  <a:lnTo>
                    <a:pt x="58209" y="267382"/>
                  </a:lnTo>
                  <a:lnTo>
                    <a:pt x="58023" y="267715"/>
                  </a:lnTo>
                  <a:lnTo>
                    <a:pt x="57833" y="268047"/>
                  </a:lnTo>
                  <a:lnTo>
                    <a:pt x="57643" y="268370"/>
                  </a:lnTo>
                  <a:lnTo>
                    <a:pt x="57444" y="268693"/>
                  </a:lnTo>
                  <a:lnTo>
                    <a:pt x="57244" y="269005"/>
                  </a:lnTo>
                  <a:lnTo>
                    <a:pt x="57045" y="269309"/>
                  </a:lnTo>
                  <a:lnTo>
                    <a:pt x="56836" y="269602"/>
                  </a:lnTo>
                  <a:lnTo>
                    <a:pt x="56626" y="269895"/>
                  </a:lnTo>
                  <a:lnTo>
                    <a:pt x="56413" y="270179"/>
                  </a:lnTo>
                  <a:lnTo>
                    <a:pt x="56199" y="270462"/>
                  </a:lnTo>
                  <a:lnTo>
                    <a:pt x="55976" y="270726"/>
                  </a:lnTo>
                  <a:lnTo>
                    <a:pt x="55752" y="270991"/>
                  </a:lnTo>
                  <a:lnTo>
                    <a:pt x="55529" y="271245"/>
                  </a:lnTo>
                  <a:lnTo>
                    <a:pt x="55296" y="271499"/>
                  </a:lnTo>
                  <a:lnTo>
                    <a:pt x="55063" y="271743"/>
                  </a:lnTo>
                  <a:lnTo>
                    <a:pt x="54826" y="271978"/>
                  </a:lnTo>
                  <a:lnTo>
                    <a:pt x="54584" y="272203"/>
                  </a:lnTo>
                  <a:lnTo>
                    <a:pt x="54337" y="272418"/>
                  </a:lnTo>
                  <a:lnTo>
                    <a:pt x="54089" y="272633"/>
                  </a:lnTo>
                  <a:lnTo>
                    <a:pt x="53838" y="272839"/>
                  </a:lnTo>
                  <a:lnTo>
                    <a:pt x="53581" y="273034"/>
                  </a:lnTo>
                  <a:lnTo>
                    <a:pt x="53320" y="273230"/>
                  </a:lnTo>
                  <a:lnTo>
                    <a:pt x="53059" y="273406"/>
                  </a:lnTo>
                  <a:lnTo>
                    <a:pt x="52788" y="273582"/>
                  </a:lnTo>
                  <a:lnTo>
                    <a:pt x="52517" y="273748"/>
                  </a:lnTo>
                  <a:lnTo>
                    <a:pt x="52241" y="273905"/>
                  </a:lnTo>
                  <a:lnTo>
                    <a:pt x="51961" y="274051"/>
                  </a:lnTo>
                  <a:lnTo>
                    <a:pt x="51681" y="274198"/>
                  </a:lnTo>
                  <a:lnTo>
                    <a:pt x="51391" y="274325"/>
                  </a:lnTo>
                  <a:lnTo>
                    <a:pt x="51101" y="274452"/>
                  </a:lnTo>
                  <a:lnTo>
                    <a:pt x="50807" y="274570"/>
                  </a:lnTo>
                  <a:lnTo>
                    <a:pt x="50507" y="274677"/>
                  </a:lnTo>
                  <a:lnTo>
                    <a:pt x="50203" y="274775"/>
                  </a:lnTo>
                  <a:lnTo>
                    <a:pt x="49899" y="274873"/>
                  </a:lnTo>
                  <a:lnTo>
                    <a:pt x="49586" y="274951"/>
                  </a:lnTo>
                  <a:lnTo>
                    <a:pt x="49272" y="275029"/>
                  </a:lnTo>
                  <a:lnTo>
                    <a:pt x="48949" y="275088"/>
                  </a:lnTo>
                  <a:lnTo>
                    <a:pt x="48626" y="275147"/>
                  </a:lnTo>
                  <a:lnTo>
                    <a:pt x="48298" y="275195"/>
                  </a:lnTo>
                  <a:lnTo>
                    <a:pt x="47966" y="275235"/>
                  </a:lnTo>
                  <a:lnTo>
                    <a:pt x="47633" y="275264"/>
                  </a:lnTo>
                  <a:lnTo>
                    <a:pt x="47291" y="275283"/>
                  </a:lnTo>
                  <a:lnTo>
                    <a:pt x="46944" y="275293"/>
                  </a:lnTo>
                  <a:lnTo>
                    <a:pt x="46597" y="275293"/>
                  </a:lnTo>
                  <a:lnTo>
                    <a:pt x="46241" y="275283"/>
                  </a:lnTo>
                  <a:lnTo>
                    <a:pt x="45885" y="275274"/>
                  </a:lnTo>
                  <a:lnTo>
                    <a:pt x="44968" y="275205"/>
                  </a:lnTo>
                  <a:lnTo>
                    <a:pt x="44036" y="275137"/>
                  </a:lnTo>
                  <a:lnTo>
                    <a:pt x="43101" y="275049"/>
                  </a:lnTo>
                  <a:lnTo>
                    <a:pt x="42625" y="274990"/>
                  </a:lnTo>
                  <a:lnTo>
                    <a:pt x="42150" y="274931"/>
                  </a:lnTo>
                  <a:lnTo>
                    <a:pt x="41675" y="274863"/>
                  </a:lnTo>
                  <a:lnTo>
                    <a:pt x="41195" y="274785"/>
                  </a:lnTo>
                  <a:lnTo>
                    <a:pt x="40720" y="274697"/>
                  </a:lnTo>
                  <a:lnTo>
                    <a:pt x="40240" y="274609"/>
                  </a:lnTo>
                  <a:lnTo>
                    <a:pt x="39765" y="274501"/>
                  </a:lnTo>
                  <a:lnTo>
                    <a:pt x="39286" y="274384"/>
                  </a:lnTo>
                  <a:lnTo>
                    <a:pt x="38810" y="274257"/>
                  </a:lnTo>
                  <a:lnTo>
                    <a:pt x="38335" y="274120"/>
                  </a:lnTo>
                  <a:lnTo>
                    <a:pt x="37860" y="273973"/>
                  </a:lnTo>
                  <a:lnTo>
                    <a:pt x="37390" y="273807"/>
                  </a:lnTo>
                  <a:lnTo>
                    <a:pt x="36920" y="273621"/>
                  </a:lnTo>
                  <a:lnTo>
                    <a:pt x="36449" y="273435"/>
                  </a:lnTo>
                  <a:lnTo>
                    <a:pt x="35984" y="273220"/>
                  </a:lnTo>
                  <a:lnTo>
                    <a:pt x="35523" y="272995"/>
                  </a:lnTo>
                  <a:lnTo>
                    <a:pt x="35067" y="272751"/>
                  </a:lnTo>
                  <a:lnTo>
                    <a:pt x="34611" y="272487"/>
                  </a:lnTo>
                  <a:lnTo>
                    <a:pt x="34164" y="272213"/>
                  </a:lnTo>
                  <a:lnTo>
                    <a:pt x="33717" y="271910"/>
                  </a:lnTo>
                  <a:lnTo>
                    <a:pt x="33276" y="271597"/>
                  </a:lnTo>
                  <a:lnTo>
                    <a:pt x="33057" y="271431"/>
                  </a:lnTo>
                  <a:lnTo>
                    <a:pt x="32843" y="271255"/>
                  </a:lnTo>
                  <a:lnTo>
                    <a:pt x="32625" y="271079"/>
                  </a:lnTo>
                  <a:lnTo>
                    <a:pt x="32411" y="270893"/>
                  </a:lnTo>
                  <a:lnTo>
                    <a:pt x="32202" y="270707"/>
                  </a:lnTo>
                  <a:lnTo>
                    <a:pt x="31988" y="270511"/>
                  </a:lnTo>
                  <a:lnTo>
                    <a:pt x="31779" y="270316"/>
                  </a:lnTo>
                  <a:lnTo>
                    <a:pt x="31570" y="270110"/>
                  </a:lnTo>
                  <a:lnTo>
                    <a:pt x="31366" y="269895"/>
                  </a:lnTo>
                  <a:lnTo>
                    <a:pt x="31161" y="269680"/>
                  </a:lnTo>
                  <a:lnTo>
                    <a:pt x="30815" y="269299"/>
                  </a:lnTo>
                  <a:lnTo>
                    <a:pt x="30482" y="268898"/>
                  </a:lnTo>
                  <a:lnTo>
                    <a:pt x="30159" y="268487"/>
                  </a:lnTo>
                  <a:lnTo>
                    <a:pt x="29850" y="268057"/>
                  </a:lnTo>
                  <a:lnTo>
                    <a:pt x="29546" y="267617"/>
                  </a:lnTo>
                  <a:lnTo>
                    <a:pt x="29256" y="267167"/>
                  </a:lnTo>
                  <a:lnTo>
                    <a:pt x="28976" y="266707"/>
                  </a:lnTo>
                  <a:lnTo>
                    <a:pt x="28705" y="266228"/>
                  </a:lnTo>
                  <a:lnTo>
                    <a:pt x="28449" y="265749"/>
                  </a:lnTo>
                  <a:lnTo>
                    <a:pt x="28197" y="265250"/>
                  </a:lnTo>
                  <a:lnTo>
                    <a:pt x="27955" y="264742"/>
                  </a:lnTo>
                  <a:lnTo>
                    <a:pt x="27722" y="264224"/>
                  </a:lnTo>
                  <a:lnTo>
                    <a:pt x="27498" y="263696"/>
                  </a:lnTo>
                  <a:lnTo>
                    <a:pt x="27285" y="263148"/>
                  </a:lnTo>
                  <a:lnTo>
                    <a:pt x="27080" y="262600"/>
                  </a:lnTo>
                  <a:lnTo>
                    <a:pt x="26886" y="262043"/>
                  </a:lnTo>
                  <a:lnTo>
                    <a:pt x="26696" y="261476"/>
                  </a:lnTo>
                  <a:lnTo>
                    <a:pt x="26520" y="260899"/>
                  </a:lnTo>
                  <a:lnTo>
                    <a:pt x="26344" y="260312"/>
                  </a:lnTo>
                  <a:lnTo>
                    <a:pt x="26182" y="259716"/>
                  </a:lnTo>
                  <a:lnTo>
                    <a:pt x="26026" y="259109"/>
                  </a:lnTo>
                  <a:lnTo>
                    <a:pt x="25878" y="258503"/>
                  </a:lnTo>
                  <a:lnTo>
                    <a:pt x="25736" y="257877"/>
                  </a:lnTo>
                  <a:lnTo>
                    <a:pt x="25598" y="257251"/>
                  </a:lnTo>
                  <a:lnTo>
                    <a:pt x="25470" y="256616"/>
                  </a:lnTo>
                  <a:lnTo>
                    <a:pt x="25351" y="255980"/>
                  </a:lnTo>
                  <a:lnTo>
                    <a:pt x="25237" y="255325"/>
                  </a:lnTo>
                  <a:lnTo>
                    <a:pt x="25128" y="254670"/>
                  </a:lnTo>
                  <a:lnTo>
                    <a:pt x="25023" y="254015"/>
                  </a:lnTo>
                  <a:lnTo>
                    <a:pt x="24928" y="253350"/>
                  </a:lnTo>
                  <a:lnTo>
                    <a:pt x="24833" y="252675"/>
                  </a:lnTo>
                  <a:lnTo>
                    <a:pt x="24748" y="252000"/>
                  </a:lnTo>
                  <a:lnTo>
                    <a:pt x="24667" y="251316"/>
                  </a:lnTo>
                  <a:lnTo>
                    <a:pt x="24591" y="250631"/>
                  </a:lnTo>
                  <a:lnTo>
                    <a:pt x="24520" y="249937"/>
                  </a:lnTo>
                  <a:lnTo>
                    <a:pt x="24453" y="249242"/>
                  </a:lnTo>
                  <a:lnTo>
                    <a:pt x="24391" y="248538"/>
                  </a:lnTo>
                  <a:lnTo>
                    <a:pt x="24334" y="247834"/>
                  </a:lnTo>
                  <a:lnTo>
                    <a:pt x="24282" y="247130"/>
                  </a:lnTo>
                  <a:lnTo>
                    <a:pt x="24235" y="246416"/>
                  </a:lnTo>
                  <a:lnTo>
                    <a:pt x="24187" y="245703"/>
                  </a:lnTo>
                  <a:lnTo>
                    <a:pt x="24144" y="244989"/>
                  </a:lnTo>
                  <a:lnTo>
                    <a:pt x="24106" y="244265"/>
                  </a:lnTo>
                  <a:lnTo>
                    <a:pt x="24068" y="243541"/>
                  </a:lnTo>
                  <a:lnTo>
                    <a:pt x="24007" y="242094"/>
                  </a:lnTo>
                  <a:lnTo>
                    <a:pt x="23954" y="240647"/>
                  </a:lnTo>
                  <a:lnTo>
                    <a:pt x="23911" y="239190"/>
                  </a:lnTo>
                  <a:lnTo>
                    <a:pt x="23873" y="237733"/>
                  </a:lnTo>
                  <a:lnTo>
                    <a:pt x="23840" y="236276"/>
                  </a:lnTo>
                  <a:lnTo>
                    <a:pt x="23812" y="234819"/>
                  </a:lnTo>
                  <a:lnTo>
                    <a:pt x="23759" y="231934"/>
                  </a:lnTo>
                  <a:lnTo>
                    <a:pt x="23736" y="230496"/>
                  </a:lnTo>
                  <a:lnTo>
                    <a:pt x="23707" y="229079"/>
                  </a:lnTo>
                  <a:lnTo>
                    <a:pt x="23707" y="228893"/>
                  </a:lnTo>
                  <a:lnTo>
                    <a:pt x="23702" y="228707"/>
                  </a:lnTo>
                  <a:lnTo>
                    <a:pt x="23698" y="228531"/>
                  </a:lnTo>
                  <a:lnTo>
                    <a:pt x="23693" y="228345"/>
                  </a:lnTo>
                  <a:lnTo>
                    <a:pt x="23655" y="226223"/>
                  </a:lnTo>
                  <a:lnTo>
                    <a:pt x="23617" y="224111"/>
                  </a:lnTo>
                  <a:lnTo>
                    <a:pt x="23584" y="221989"/>
                  </a:lnTo>
                  <a:lnTo>
                    <a:pt x="23550" y="219877"/>
                  </a:lnTo>
                  <a:lnTo>
                    <a:pt x="23527" y="217755"/>
                  </a:lnTo>
                  <a:lnTo>
                    <a:pt x="23503" y="215642"/>
                  </a:lnTo>
                  <a:lnTo>
                    <a:pt x="23479" y="213520"/>
                  </a:lnTo>
                  <a:lnTo>
                    <a:pt x="23465" y="211408"/>
                  </a:lnTo>
                  <a:lnTo>
                    <a:pt x="23451" y="209286"/>
                  </a:lnTo>
                  <a:lnTo>
                    <a:pt x="23441" y="207174"/>
                  </a:lnTo>
                  <a:lnTo>
                    <a:pt x="23432" y="205052"/>
                  </a:lnTo>
                  <a:lnTo>
                    <a:pt x="23427" y="202940"/>
                  </a:lnTo>
                  <a:lnTo>
                    <a:pt x="23427" y="200818"/>
                  </a:lnTo>
                  <a:lnTo>
                    <a:pt x="23427" y="198706"/>
                  </a:lnTo>
                  <a:lnTo>
                    <a:pt x="23436" y="196593"/>
                  </a:lnTo>
                  <a:lnTo>
                    <a:pt x="23441" y="194471"/>
                  </a:lnTo>
                  <a:lnTo>
                    <a:pt x="23455" y="192359"/>
                  </a:lnTo>
                  <a:lnTo>
                    <a:pt x="23470" y="190237"/>
                  </a:lnTo>
                  <a:lnTo>
                    <a:pt x="23489" y="188125"/>
                  </a:lnTo>
                  <a:lnTo>
                    <a:pt x="23508" y="186013"/>
                  </a:lnTo>
                  <a:lnTo>
                    <a:pt x="23531" y="183891"/>
                  </a:lnTo>
                  <a:lnTo>
                    <a:pt x="23555" y="181778"/>
                  </a:lnTo>
                  <a:lnTo>
                    <a:pt x="23588" y="179666"/>
                  </a:lnTo>
                  <a:lnTo>
                    <a:pt x="23622" y="177544"/>
                  </a:lnTo>
                  <a:lnTo>
                    <a:pt x="23655" y="175432"/>
                  </a:lnTo>
                  <a:lnTo>
                    <a:pt x="23693" y="173320"/>
                  </a:lnTo>
                  <a:lnTo>
                    <a:pt x="23736" y="171198"/>
                  </a:lnTo>
                  <a:lnTo>
                    <a:pt x="23778" y="169086"/>
                  </a:lnTo>
                  <a:lnTo>
                    <a:pt x="23826" y="166973"/>
                  </a:lnTo>
                  <a:lnTo>
                    <a:pt x="23878" y="164851"/>
                  </a:lnTo>
                  <a:lnTo>
                    <a:pt x="23988" y="160627"/>
                  </a:lnTo>
                  <a:lnTo>
                    <a:pt x="25113" y="160862"/>
                  </a:lnTo>
                  <a:lnTo>
                    <a:pt x="26244" y="161077"/>
                  </a:lnTo>
                  <a:lnTo>
                    <a:pt x="27384" y="161282"/>
                  </a:lnTo>
                  <a:lnTo>
                    <a:pt x="28525" y="161468"/>
                  </a:lnTo>
                  <a:lnTo>
                    <a:pt x="29670" y="161644"/>
                  </a:lnTo>
                  <a:lnTo>
                    <a:pt x="30824" y="161810"/>
                  </a:lnTo>
                  <a:lnTo>
                    <a:pt x="31979" y="161957"/>
                  </a:lnTo>
                  <a:lnTo>
                    <a:pt x="33133" y="162084"/>
                  </a:lnTo>
                  <a:lnTo>
                    <a:pt x="34297" y="162201"/>
                  </a:lnTo>
                  <a:lnTo>
                    <a:pt x="35461" y="162299"/>
                  </a:lnTo>
                  <a:lnTo>
                    <a:pt x="36625" y="162387"/>
                  </a:lnTo>
                  <a:lnTo>
                    <a:pt x="37794" y="162456"/>
                  </a:lnTo>
                  <a:lnTo>
                    <a:pt x="38962" y="162514"/>
                  </a:lnTo>
                  <a:lnTo>
                    <a:pt x="40136" y="162553"/>
                  </a:lnTo>
                  <a:lnTo>
                    <a:pt x="41309" y="162573"/>
                  </a:lnTo>
                  <a:lnTo>
                    <a:pt x="42483" y="162583"/>
                  </a:lnTo>
                  <a:lnTo>
                    <a:pt x="43200" y="162583"/>
                  </a:lnTo>
                  <a:lnTo>
                    <a:pt x="43918" y="162573"/>
                  </a:lnTo>
                  <a:lnTo>
                    <a:pt x="44635" y="162563"/>
                  </a:lnTo>
                  <a:lnTo>
                    <a:pt x="45352" y="162534"/>
                  </a:lnTo>
                  <a:lnTo>
                    <a:pt x="46070" y="162514"/>
                  </a:lnTo>
                  <a:lnTo>
                    <a:pt x="46787" y="162475"/>
                  </a:lnTo>
                  <a:lnTo>
                    <a:pt x="47500" y="162436"/>
                  </a:lnTo>
                  <a:lnTo>
                    <a:pt x="48217" y="162387"/>
                  </a:lnTo>
                  <a:lnTo>
                    <a:pt x="48935" y="162338"/>
                  </a:lnTo>
                  <a:lnTo>
                    <a:pt x="49647" y="162280"/>
                  </a:lnTo>
                  <a:lnTo>
                    <a:pt x="50365" y="162211"/>
                  </a:lnTo>
                  <a:lnTo>
                    <a:pt x="51077" y="162143"/>
                  </a:lnTo>
                  <a:lnTo>
                    <a:pt x="51790" y="162064"/>
                  </a:lnTo>
                  <a:lnTo>
                    <a:pt x="52503" y="161976"/>
                  </a:lnTo>
                  <a:lnTo>
                    <a:pt x="53215" y="161888"/>
                  </a:lnTo>
                  <a:lnTo>
                    <a:pt x="53923" y="161791"/>
                  </a:lnTo>
                  <a:lnTo>
                    <a:pt x="54636" y="161693"/>
                  </a:lnTo>
                  <a:lnTo>
                    <a:pt x="55344" y="161575"/>
                  </a:lnTo>
                  <a:lnTo>
                    <a:pt x="56047" y="161458"/>
                  </a:lnTo>
                  <a:lnTo>
                    <a:pt x="56755" y="161341"/>
                  </a:lnTo>
                  <a:lnTo>
                    <a:pt x="57458" y="161214"/>
                  </a:lnTo>
                  <a:lnTo>
                    <a:pt x="58161" y="161077"/>
                  </a:lnTo>
                  <a:lnTo>
                    <a:pt x="58864" y="160930"/>
                  </a:lnTo>
                  <a:lnTo>
                    <a:pt x="59567" y="160783"/>
                  </a:lnTo>
                  <a:lnTo>
                    <a:pt x="60266" y="160627"/>
                  </a:lnTo>
                  <a:lnTo>
                    <a:pt x="60964" y="160461"/>
                  </a:lnTo>
                  <a:lnTo>
                    <a:pt x="61658" y="160294"/>
                  </a:lnTo>
                  <a:lnTo>
                    <a:pt x="62351" y="160118"/>
                  </a:lnTo>
                  <a:lnTo>
                    <a:pt x="63045" y="159933"/>
                  </a:lnTo>
                  <a:lnTo>
                    <a:pt x="63734" y="159747"/>
                  </a:lnTo>
                  <a:lnTo>
                    <a:pt x="64423" y="159541"/>
                  </a:lnTo>
                  <a:lnTo>
                    <a:pt x="65107" y="159346"/>
                  </a:lnTo>
                  <a:close/>
                  <a:moveTo>
                    <a:pt x="27470" y="268839"/>
                  </a:moveTo>
                  <a:lnTo>
                    <a:pt x="27636" y="269123"/>
                  </a:lnTo>
                  <a:lnTo>
                    <a:pt x="27807" y="269406"/>
                  </a:lnTo>
                  <a:lnTo>
                    <a:pt x="27983" y="269690"/>
                  </a:lnTo>
                  <a:lnTo>
                    <a:pt x="28159" y="269964"/>
                  </a:lnTo>
                  <a:lnTo>
                    <a:pt x="28339" y="270228"/>
                  </a:lnTo>
                  <a:lnTo>
                    <a:pt x="28520" y="270492"/>
                  </a:lnTo>
                  <a:lnTo>
                    <a:pt x="28700" y="270746"/>
                  </a:lnTo>
                  <a:lnTo>
                    <a:pt x="28886" y="271000"/>
                  </a:lnTo>
                  <a:lnTo>
                    <a:pt x="29071" y="271245"/>
                  </a:lnTo>
                  <a:lnTo>
                    <a:pt x="29261" y="271489"/>
                  </a:lnTo>
                  <a:lnTo>
                    <a:pt x="29451" y="271724"/>
                  </a:lnTo>
                  <a:lnTo>
                    <a:pt x="29646" y="271959"/>
                  </a:lnTo>
                  <a:lnTo>
                    <a:pt x="29841" y="272174"/>
                  </a:lnTo>
                  <a:lnTo>
                    <a:pt x="30035" y="272399"/>
                  </a:lnTo>
                  <a:lnTo>
                    <a:pt x="30235" y="272614"/>
                  </a:lnTo>
                  <a:lnTo>
                    <a:pt x="30435" y="272819"/>
                  </a:lnTo>
                  <a:lnTo>
                    <a:pt x="30154" y="273328"/>
                  </a:lnTo>
                  <a:lnTo>
                    <a:pt x="29879" y="273846"/>
                  </a:lnTo>
                  <a:lnTo>
                    <a:pt x="29613" y="274374"/>
                  </a:lnTo>
                  <a:lnTo>
                    <a:pt x="29347" y="274912"/>
                  </a:lnTo>
                  <a:lnTo>
                    <a:pt x="29085" y="275450"/>
                  </a:lnTo>
                  <a:lnTo>
                    <a:pt x="28829" y="276007"/>
                  </a:lnTo>
                  <a:lnTo>
                    <a:pt x="28577" y="276564"/>
                  </a:lnTo>
                  <a:lnTo>
                    <a:pt x="28330" y="277122"/>
                  </a:lnTo>
                  <a:lnTo>
                    <a:pt x="28145" y="276897"/>
                  </a:lnTo>
                  <a:lnTo>
                    <a:pt x="27955" y="276672"/>
                  </a:lnTo>
                  <a:lnTo>
                    <a:pt x="27760" y="276457"/>
                  </a:lnTo>
                  <a:lnTo>
                    <a:pt x="27565" y="276242"/>
                  </a:lnTo>
                  <a:lnTo>
                    <a:pt x="27365" y="276046"/>
                  </a:lnTo>
                  <a:lnTo>
                    <a:pt x="27166" y="275851"/>
                  </a:lnTo>
                  <a:lnTo>
                    <a:pt x="26962" y="275665"/>
                  </a:lnTo>
                  <a:lnTo>
                    <a:pt x="26757" y="275489"/>
                  </a:lnTo>
                  <a:lnTo>
                    <a:pt x="26548" y="275313"/>
                  </a:lnTo>
                  <a:lnTo>
                    <a:pt x="26339" y="275156"/>
                  </a:lnTo>
                  <a:lnTo>
                    <a:pt x="26130" y="275019"/>
                  </a:lnTo>
                  <a:lnTo>
                    <a:pt x="25916" y="274882"/>
                  </a:lnTo>
                  <a:lnTo>
                    <a:pt x="25703" y="274755"/>
                  </a:lnTo>
                  <a:lnTo>
                    <a:pt x="25489" y="274648"/>
                  </a:lnTo>
                  <a:lnTo>
                    <a:pt x="25275" y="274560"/>
                  </a:lnTo>
                  <a:lnTo>
                    <a:pt x="25056" y="274482"/>
                  </a:lnTo>
                  <a:lnTo>
                    <a:pt x="25342" y="273758"/>
                  </a:lnTo>
                  <a:lnTo>
                    <a:pt x="25631" y="273034"/>
                  </a:lnTo>
                  <a:lnTo>
                    <a:pt x="25921" y="272330"/>
                  </a:lnTo>
                  <a:lnTo>
                    <a:pt x="26220" y="271616"/>
                  </a:lnTo>
                  <a:lnTo>
                    <a:pt x="26520" y="270912"/>
                  </a:lnTo>
                  <a:lnTo>
                    <a:pt x="26829" y="270218"/>
                  </a:lnTo>
                  <a:lnTo>
                    <a:pt x="27142" y="269524"/>
                  </a:lnTo>
                  <a:lnTo>
                    <a:pt x="27470" y="268839"/>
                  </a:lnTo>
                  <a:close/>
                  <a:moveTo>
                    <a:pt x="10984" y="272819"/>
                  </a:moveTo>
                  <a:lnTo>
                    <a:pt x="11117" y="273484"/>
                  </a:lnTo>
                  <a:lnTo>
                    <a:pt x="11250" y="274139"/>
                  </a:lnTo>
                  <a:lnTo>
                    <a:pt x="11521" y="275459"/>
                  </a:lnTo>
                  <a:lnTo>
                    <a:pt x="11787" y="276789"/>
                  </a:lnTo>
                  <a:lnTo>
                    <a:pt x="11915" y="277454"/>
                  </a:lnTo>
                  <a:lnTo>
                    <a:pt x="12044" y="278129"/>
                  </a:lnTo>
                  <a:lnTo>
                    <a:pt x="11991" y="278207"/>
                  </a:lnTo>
                  <a:lnTo>
                    <a:pt x="11939" y="278276"/>
                  </a:lnTo>
                  <a:lnTo>
                    <a:pt x="11887" y="278344"/>
                  </a:lnTo>
                  <a:lnTo>
                    <a:pt x="11835" y="278403"/>
                  </a:lnTo>
                  <a:lnTo>
                    <a:pt x="11778" y="278452"/>
                  </a:lnTo>
                  <a:lnTo>
                    <a:pt x="11721" y="278491"/>
                  </a:lnTo>
                  <a:lnTo>
                    <a:pt x="11659" y="278530"/>
                  </a:lnTo>
                  <a:lnTo>
                    <a:pt x="11602" y="278559"/>
                  </a:lnTo>
                  <a:lnTo>
                    <a:pt x="11540" y="278589"/>
                  </a:lnTo>
                  <a:lnTo>
                    <a:pt x="11478" y="278608"/>
                  </a:lnTo>
                  <a:lnTo>
                    <a:pt x="11355" y="278628"/>
                  </a:lnTo>
                  <a:lnTo>
                    <a:pt x="11231" y="278628"/>
                  </a:lnTo>
                  <a:lnTo>
                    <a:pt x="11108" y="278608"/>
                  </a:lnTo>
                  <a:lnTo>
                    <a:pt x="10979" y="278559"/>
                  </a:lnTo>
                  <a:lnTo>
                    <a:pt x="10856" y="278501"/>
                  </a:lnTo>
                  <a:lnTo>
                    <a:pt x="10737" y="278422"/>
                  </a:lnTo>
                  <a:lnTo>
                    <a:pt x="10618" y="278334"/>
                  </a:lnTo>
                  <a:lnTo>
                    <a:pt x="10504" y="278227"/>
                  </a:lnTo>
                  <a:lnTo>
                    <a:pt x="10390" y="278109"/>
                  </a:lnTo>
                  <a:lnTo>
                    <a:pt x="10286" y="277973"/>
                  </a:lnTo>
                  <a:lnTo>
                    <a:pt x="10191" y="277836"/>
                  </a:lnTo>
                  <a:lnTo>
                    <a:pt x="10082" y="277650"/>
                  </a:lnTo>
                  <a:lnTo>
                    <a:pt x="9977" y="277464"/>
                  </a:lnTo>
                  <a:lnTo>
                    <a:pt x="9877" y="277269"/>
                  </a:lnTo>
                  <a:lnTo>
                    <a:pt x="9782" y="277063"/>
                  </a:lnTo>
                  <a:lnTo>
                    <a:pt x="9692" y="276848"/>
                  </a:lnTo>
                  <a:lnTo>
                    <a:pt x="9606" y="276633"/>
                  </a:lnTo>
                  <a:lnTo>
                    <a:pt x="9526" y="276398"/>
                  </a:lnTo>
                  <a:lnTo>
                    <a:pt x="9445" y="276173"/>
                  </a:lnTo>
                  <a:lnTo>
                    <a:pt x="9369" y="275929"/>
                  </a:lnTo>
                  <a:lnTo>
                    <a:pt x="9298" y="275694"/>
                  </a:lnTo>
                  <a:lnTo>
                    <a:pt x="9155" y="275195"/>
                  </a:lnTo>
                  <a:lnTo>
                    <a:pt x="9022" y="274687"/>
                  </a:lnTo>
                  <a:lnTo>
                    <a:pt x="8894" y="274178"/>
                  </a:lnTo>
                  <a:lnTo>
                    <a:pt x="9416" y="273865"/>
                  </a:lnTo>
                  <a:lnTo>
                    <a:pt x="9944" y="273533"/>
                  </a:lnTo>
                  <a:lnTo>
                    <a:pt x="10466" y="273181"/>
                  </a:lnTo>
                  <a:lnTo>
                    <a:pt x="10984" y="272819"/>
                  </a:lnTo>
                  <a:close/>
                  <a:moveTo>
                    <a:pt x="5915" y="275763"/>
                  </a:moveTo>
                  <a:lnTo>
                    <a:pt x="5915" y="275978"/>
                  </a:lnTo>
                  <a:lnTo>
                    <a:pt x="5967" y="276359"/>
                  </a:lnTo>
                  <a:lnTo>
                    <a:pt x="6024" y="276731"/>
                  </a:lnTo>
                  <a:lnTo>
                    <a:pt x="6086" y="277102"/>
                  </a:lnTo>
                  <a:lnTo>
                    <a:pt x="6148" y="277474"/>
                  </a:lnTo>
                  <a:lnTo>
                    <a:pt x="6214" y="277836"/>
                  </a:lnTo>
                  <a:lnTo>
                    <a:pt x="6285" y="278207"/>
                  </a:lnTo>
                  <a:lnTo>
                    <a:pt x="6357" y="278569"/>
                  </a:lnTo>
                  <a:lnTo>
                    <a:pt x="6433" y="278931"/>
                  </a:lnTo>
                  <a:lnTo>
                    <a:pt x="6590" y="279645"/>
                  </a:lnTo>
                  <a:lnTo>
                    <a:pt x="6756" y="280359"/>
                  </a:lnTo>
                  <a:lnTo>
                    <a:pt x="6932" y="281063"/>
                  </a:lnTo>
                  <a:lnTo>
                    <a:pt x="7117" y="281757"/>
                  </a:lnTo>
                  <a:lnTo>
                    <a:pt x="7036" y="281865"/>
                  </a:lnTo>
                  <a:lnTo>
                    <a:pt x="6951" y="281962"/>
                  </a:lnTo>
                  <a:lnTo>
                    <a:pt x="6860" y="282041"/>
                  </a:lnTo>
                  <a:lnTo>
                    <a:pt x="6775" y="282119"/>
                  </a:lnTo>
                  <a:lnTo>
                    <a:pt x="6680" y="282177"/>
                  </a:lnTo>
                  <a:lnTo>
                    <a:pt x="6590" y="282226"/>
                  </a:lnTo>
                  <a:lnTo>
                    <a:pt x="6495" y="282256"/>
                  </a:lnTo>
                  <a:lnTo>
                    <a:pt x="6400" y="282285"/>
                  </a:lnTo>
                  <a:lnTo>
                    <a:pt x="6209" y="282285"/>
                  </a:lnTo>
                  <a:lnTo>
                    <a:pt x="6114" y="282265"/>
                  </a:lnTo>
                  <a:lnTo>
                    <a:pt x="6019" y="282226"/>
                  </a:lnTo>
                  <a:lnTo>
                    <a:pt x="5920" y="282187"/>
                  </a:lnTo>
                  <a:lnTo>
                    <a:pt x="5825" y="282119"/>
                  </a:lnTo>
                  <a:lnTo>
                    <a:pt x="5730" y="282041"/>
                  </a:lnTo>
                  <a:lnTo>
                    <a:pt x="5635" y="281943"/>
                  </a:lnTo>
                  <a:lnTo>
                    <a:pt x="5568" y="281865"/>
                  </a:lnTo>
                  <a:lnTo>
                    <a:pt x="5506" y="281786"/>
                  </a:lnTo>
                  <a:lnTo>
                    <a:pt x="5445" y="281698"/>
                  </a:lnTo>
                  <a:lnTo>
                    <a:pt x="5388" y="281601"/>
                  </a:lnTo>
                  <a:lnTo>
                    <a:pt x="5331" y="281503"/>
                  </a:lnTo>
                  <a:lnTo>
                    <a:pt x="5274" y="281405"/>
                  </a:lnTo>
                  <a:lnTo>
                    <a:pt x="5221" y="281297"/>
                  </a:lnTo>
                  <a:lnTo>
                    <a:pt x="5174" y="281180"/>
                  </a:lnTo>
                  <a:lnTo>
                    <a:pt x="5126" y="281063"/>
                  </a:lnTo>
                  <a:lnTo>
                    <a:pt x="5079" y="280945"/>
                  </a:lnTo>
                  <a:lnTo>
                    <a:pt x="4998" y="280691"/>
                  </a:lnTo>
                  <a:lnTo>
                    <a:pt x="4922" y="280427"/>
                  </a:lnTo>
                  <a:lnTo>
                    <a:pt x="4851" y="280143"/>
                  </a:lnTo>
                  <a:lnTo>
                    <a:pt x="4794" y="279860"/>
                  </a:lnTo>
                  <a:lnTo>
                    <a:pt x="4741" y="279567"/>
                  </a:lnTo>
                  <a:lnTo>
                    <a:pt x="4694" y="279273"/>
                  </a:lnTo>
                  <a:lnTo>
                    <a:pt x="4656" y="278970"/>
                  </a:lnTo>
                  <a:lnTo>
                    <a:pt x="4627" y="278667"/>
                  </a:lnTo>
                  <a:lnTo>
                    <a:pt x="4604" y="278374"/>
                  </a:lnTo>
                  <a:lnTo>
                    <a:pt x="4585" y="278070"/>
                  </a:lnTo>
                  <a:lnTo>
                    <a:pt x="4575" y="277777"/>
                  </a:lnTo>
                  <a:lnTo>
                    <a:pt x="4570" y="277650"/>
                  </a:lnTo>
                  <a:lnTo>
                    <a:pt x="4561" y="277523"/>
                  </a:lnTo>
                  <a:lnTo>
                    <a:pt x="4551" y="277405"/>
                  </a:lnTo>
                  <a:lnTo>
                    <a:pt x="4532" y="277298"/>
                  </a:lnTo>
                  <a:lnTo>
                    <a:pt x="4513" y="277200"/>
                  </a:lnTo>
                  <a:lnTo>
                    <a:pt x="4490" y="277102"/>
                  </a:lnTo>
                  <a:lnTo>
                    <a:pt x="4466" y="277014"/>
                  </a:lnTo>
                  <a:lnTo>
                    <a:pt x="4437" y="276926"/>
                  </a:lnTo>
                  <a:lnTo>
                    <a:pt x="4404" y="276848"/>
                  </a:lnTo>
                  <a:lnTo>
                    <a:pt x="4371" y="276770"/>
                  </a:lnTo>
                  <a:lnTo>
                    <a:pt x="4333" y="276701"/>
                  </a:lnTo>
                  <a:lnTo>
                    <a:pt x="4295" y="276643"/>
                  </a:lnTo>
                  <a:lnTo>
                    <a:pt x="4257" y="276584"/>
                  </a:lnTo>
                  <a:lnTo>
                    <a:pt x="4214" y="276535"/>
                  </a:lnTo>
                  <a:lnTo>
                    <a:pt x="4124" y="276437"/>
                  </a:lnTo>
                  <a:lnTo>
                    <a:pt x="4575" y="276291"/>
                  </a:lnTo>
                  <a:lnTo>
                    <a:pt x="5022" y="276134"/>
                  </a:lnTo>
                  <a:lnTo>
                    <a:pt x="5468" y="275958"/>
                  </a:lnTo>
                  <a:lnTo>
                    <a:pt x="5915" y="275763"/>
                  </a:lnTo>
                  <a:close/>
                  <a:moveTo>
                    <a:pt x="24130" y="276907"/>
                  </a:moveTo>
                  <a:lnTo>
                    <a:pt x="24182" y="276985"/>
                  </a:lnTo>
                  <a:lnTo>
                    <a:pt x="24239" y="277044"/>
                  </a:lnTo>
                  <a:lnTo>
                    <a:pt x="24296" y="277102"/>
                  </a:lnTo>
                  <a:lnTo>
                    <a:pt x="24358" y="277151"/>
                  </a:lnTo>
                  <a:lnTo>
                    <a:pt x="24752" y="277396"/>
                  </a:lnTo>
                  <a:lnTo>
                    <a:pt x="25151" y="277621"/>
                  </a:lnTo>
                  <a:lnTo>
                    <a:pt x="25945" y="278061"/>
                  </a:lnTo>
                  <a:lnTo>
                    <a:pt x="26339" y="278276"/>
                  </a:lnTo>
                  <a:lnTo>
                    <a:pt x="26734" y="278501"/>
                  </a:lnTo>
                  <a:lnTo>
                    <a:pt x="27128" y="278745"/>
                  </a:lnTo>
                  <a:lnTo>
                    <a:pt x="27323" y="278872"/>
                  </a:lnTo>
                  <a:lnTo>
                    <a:pt x="27522" y="278999"/>
                  </a:lnTo>
                  <a:lnTo>
                    <a:pt x="27356" y="279420"/>
                  </a:lnTo>
                  <a:lnTo>
                    <a:pt x="27194" y="279850"/>
                  </a:lnTo>
                  <a:lnTo>
                    <a:pt x="26876" y="280701"/>
                  </a:lnTo>
                  <a:lnTo>
                    <a:pt x="26567" y="281571"/>
                  </a:lnTo>
                  <a:lnTo>
                    <a:pt x="26268" y="282451"/>
                  </a:lnTo>
                  <a:lnTo>
                    <a:pt x="25973" y="283351"/>
                  </a:lnTo>
                  <a:lnTo>
                    <a:pt x="25693" y="284251"/>
                  </a:lnTo>
                  <a:lnTo>
                    <a:pt x="25418" y="285160"/>
                  </a:lnTo>
                  <a:lnTo>
                    <a:pt x="25151" y="286089"/>
                  </a:lnTo>
                  <a:lnTo>
                    <a:pt x="24249" y="285639"/>
                  </a:lnTo>
                  <a:lnTo>
                    <a:pt x="23793" y="285424"/>
                  </a:lnTo>
                  <a:lnTo>
                    <a:pt x="23337" y="285219"/>
                  </a:lnTo>
                  <a:lnTo>
                    <a:pt x="23142" y="285121"/>
                  </a:lnTo>
                  <a:lnTo>
                    <a:pt x="22947" y="285013"/>
                  </a:lnTo>
                  <a:lnTo>
                    <a:pt x="22548" y="284808"/>
                  </a:lnTo>
                  <a:lnTo>
                    <a:pt x="22344" y="284700"/>
                  </a:lnTo>
                  <a:lnTo>
                    <a:pt x="22139" y="284603"/>
                  </a:lnTo>
                  <a:lnTo>
                    <a:pt x="21940" y="284524"/>
                  </a:lnTo>
                  <a:lnTo>
                    <a:pt x="21736" y="284456"/>
                  </a:lnTo>
                  <a:lnTo>
                    <a:pt x="22006" y="283488"/>
                  </a:lnTo>
                  <a:lnTo>
                    <a:pt x="22287" y="282530"/>
                  </a:lnTo>
                  <a:lnTo>
                    <a:pt x="22576" y="281571"/>
                  </a:lnTo>
                  <a:lnTo>
                    <a:pt x="22876" y="280632"/>
                  </a:lnTo>
                  <a:lnTo>
                    <a:pt x="23180" y="279684"/>
                  </a:lnTo>
                  <a:lnTo>
                    <a:pt x="23489" y="278755"/>
                  </a:lnTo>
                  <a:lnTo>
                    <a:pt x="23807" y="277826"/>
                  </a:lnTo>
                  <a:lnTo>
                    <a:pt x="24130" y="276907"/>
                  </a:lnTo>
                  <a:close/>
                  <a:moveTo>
                    <a:pt x="56650" y="274266"/>
                  </a:moveTo>
                  <a:lnTo>
                    <a:pt x="56878" y="274882"/>
                  </a:lnTo>
                  <a:lnTo>
                    <a:pt x="57106" y="275508"/>
                  </a:lnTo>
                  <a:lnTo>
                    <a:pt x="57325" y="276134"/>
                  </a:lnTo>
                  <a:lnTo>
                    <a:pt x="57539" y="276760"/>
                  </a:lnTo>
                  <a:lnTo>
                    <a:pt x="57752" y="277386"/>
                  </a:lnTo>
                  <a:lnTo>
                    <a:pt x="57957" y="278012"/>
                  </a:lnTo>
                  <a:lnTo>
                    <a:pt x="58156" y="278647"/>
                  </a:lnTo>
                  <a:lnTo>
                    <a:pt x="58351" y="279273"/>
                  </a:lnTo>
                  <a:lnTo>
                    <a:pt x="58546" y="279909"/>
                  </a:lnTo>
                  <a:lnTo>
                    <a:pt x="58731" y="280544"/>
                  </a:lnTo>
                  <a:lnTo>
                    <a:pt x="58912" y="281170"/>
                  </a:lnTo>
                  <a:lnTo>
                    <a:pt x="59092" y="281816"/>
                  </a:lnTo>
                  <a:lnTo>
                    <a:pt x="59263" y="282451"/>
                  </a:lnTo>
                  <a:lnTo>
                    <a:pt x="59434" y="283087"/>
                  </a:lnTo>
                  <a:lnTo>
                    <a:pt x="59601" y="283732"/>
                  </a:lnTo>
                  <a:lnTo>
                    <a:pt x="59757" y="284368"/>
                  </a:lnTo>
                  <a:lnTo>
                    <a:pt x="59487" y="284407"/>
                  </a:lnTo>
                  <a:lnTo>
                    <a:pt x="59216" y="284446"/>
                  </a:lnTo>
                  <a:lnTo>
                    <a:pt x="58945" y="284495"/>
                  </a:lnTo>
                  <a:lnTo>
                    <a:pt x="58674" y="284564"/>
                  </a:lnTo>
                  <a:lnTo>
                    <a:pt x="58408" y="284632"/>
                  </a:lnTo>
                  <a:lnTo>
                    <a:pt x="58137" y="284700"/>
                  </a:lnTo>
                  <a:lnTo>
                    <a:pt x="57871" y="284788"/>
                  </a:lnTo>
                  <a:lnTo>
                    <a:pt x="57600" y="284886"/>
                  </a:lnTo>
                  <a:lnTo>
                    <a:pt x="56926" y="285140"/>
                  </a:lnTo>
                  <a:lnTo>
                    <a:pt x="56579" y="285287"/>
                  </a:lnTo>
                  <a:lnTo>
                    <a:pt x="56232" y="285444"/>
                  </a:lnTo>
                  <a:lnTo>
                    <a:pt x="56056" y="285541"/>
                  </a:lnTo>
                  <a:lnTo>
                    <a:pt x="55885" y="285639"/>
                  </a:lnTo>
                  <a:lnTo>
                    <a:pt x="55714" y="285737"/>
                  </a:lnTo>
                  <a:lnTo>
                    <a:pt x="55548" y="285854"/>
                  </a:lnTo>
                  <a:lnTo>
                    <a:pt x="55382" y="285981"/>
                  </a:lnTo>
                  <a:lnTo>
                    <a:pt x="55215" y="286109"/>
                  </a:lnTo>
                  <a:lnTo>
                    <a:pt x="55059" y="286255"/>
                  </a:lnTo>
                  <a:lnTo>
                    <a:pt x="54902" y="286412"/>
                  </a:lnTo>
                  <a:lnTo>
                    <a:pt x="54593" y="285287"/>
                  </a:lnTo>
                  <a:lnTo>
                    <a:pt x="54280" y="284163"/>
                  </a:lnTo>
                  <a:lnTo>
                    <a:pt x="53961" y="283048"/>
                  </a:lnTo>
                  <a:lnTo>
                    <a:pt x="53629" y="281943"/>
                  </a:lnTo>
                  <a:lnTo>
                    <a:pt x="53458" y="281395"/>
                  </a:lnTo>
                  <a:lnTo>
                    <a:pt x="53287" y="280857"/>
                  </a:lnTo>
                  <a:lnTo>
                    <a:pt x="53111" y="280310"/>
                  </a:lnTo>
                  <a:lnTo>
                    <a:pt x="52930" y="279772"/>
                  </a:lnTo>
                  <a:lnTo>
                    <a:pt x="52750" y="279234"/>
                  </a:lnTo>
                  <a:lnTo>
                    <a:pt x="52564" y="278696"/>
                  </a:lnTo>
                  <a:lnTo>
                    <a:pt x="52379" y="278168"/>
                  </a:lnTo>
                  <a:lnTo>
                    <a:pt x="52184" y="277640"/>
                  </a:lnTo>
                  <a:lnTo>
                    <a:pt x="52484" y="277493"/>
                  </a:lnTo>
                  <a:lnTo>
                    <a:pt x="52783" y="277337"/>
                  </a:lnTo>
                  <a:lnTo>
                    <a:pt x="53078" y="277171"/>
                  </a:lnTo>
                  <a:lnTo>
                    <a:pt x="53367" y="277004"/>
                  </a:lnTo>
                  <a:lnTo>
                    <a:pt x="53657" y="276819"/>
                  </a:lnTo>
                  <a:lnTo>
                    <a:pt x="53942" y="276633"/>
                  </a:lnTo>
                  <a:lnTo>
                    <a:pt x="54227" y="276437"/>
                  </a:lnTo>
                  <a:lnTo>
                    <a:pt x="54508" y="276222"/>
                  </a:lnTo>
                  <a:lnTo>
                    <a:pt x="54783" y="276007"/>
                  </a:lnTo>
                  <a:lnTo>
                    <a:pt x="55059" y="275792"/>
                  </a:lnTo>
                  <a:lnTo>
                    <a:pt x="55329" y="275557"/>
                  </a:lnTo>
                  <a:lnTo>
                    <a:pt x="55600" y="275313"/>
                  </a:lnTo>
                  <a:lnTo>
                    <a:pt x="55866" y="275068"/>
                  </a:lnTo>
                  <a:lnTo>
                    <a:pt x="56132" y="274804"/>
                  </a:lnTo>
                  <a:lnTo>
                    <a:pt x="56389" y="274540"/>
                  </a:lnTo>
                  <a:lnTo>
                    <a:pt x="56650" y="274266"/>
                  </a:lnTo>
                  <a:close/>
                  <a:moveTo>
                    <a:pt x="74414" y="269651"/>
                  </a:moveTo>
                  <a:lnTo>
                    <a:pt x="74614" y="269661"/>
                  </a:lnTo>
                  <a:lnTo>
                    <a:pt x="74818" y="269680"/>
                  </a:lnTo>
                  <a:lnTo>
                    <a:pt x="75022" y="269719"/>
                  </a:lnTo>
                  <a:lnTo>
                    <a:pt x="75222" y="269758"/>
                  </a:lnTo>
                  <a:lnTo>
                    <a:pt x="75431" y="269817"/>
                  </a:lnTo>
                  <a:lnTo>
                    <a:pt x="75635" y="269886"/>
                  </a:lnTo>
                  <a:lnTo>
                    <a:pt x="75839" y="269974"/>
                  </a:lnTo>
                  <a:lnTo>
                    <a:pt x="76048" y="270062"/>
                  </a:lnTo>
                  <a:lnTo>
                    <a:pt x="76257" y="270169"/>
                  </a:lnTo>
                  <a:lnTo>
                    <a:pt x="76462" y="270286"/>
                  </a:lnTo>
                  <a:lnTo>
                    <a:pt x="76656" y="270414"/>
                  </a:lnTo>
                  <a:lnTo>
                    <a:pt x="76851" y="270541"/>
                  </a:lnTo>
                  <a:lnTo>
                    <a:pt x="77041" y="270678"/>
                  </a:lnTo>
                  <a:lnTo>
                    <a:pt x="77231" y="270824"/>
                  </a:lnTo>
                  <a:lnTo>
                    <a:pt x="77412" y="270981"/>
                  </a:lnTo>
                  <a:lnTo>
                    <a:pt x="77588" y="271147"/>
                  </a:lnTo>
                  <a:lnTo>
                    <a:pt x="77763" y="271313"/>
                  </a:lnTo>
                  <a:lnTo>
                    <a:pt x="77930" y="271489"/>
                  </a:lnTo>
                  <a:lnTo>
                    <a:pt x="78096" y="271675"/>
                  </a:lnTo>
                  <a:lnTo>
                    <a:pt x="78258" y="271861"/>
                  </a:lnTo>
                  <a:lnTo>
                    <a:pt x="78414" y="272056"/>
                  </a:lnTo>
                  <a:lnTo>
                    <a:pt x="78566" y="272262"/>
                  </a:lnTo>
                  <a:lnTo>
                    <a:pt x="78714" y="272467"/>
                  </a:lnTo>
                  <a:lnTo>
                    <a:pt x="78861" y="272682"/>
                  </a:lnTo>
                  <a:lnTo>
                    <a:pt x="78999" y="272907"/>
                  </a:lnTo>
                  <a:lnTo>
                    <a:pt x="79136" y="273142"/>
                  </a:lnTo>
                  <a:lnTo>
                    <a:pt x="79269" y="273377"/>
                  </a:lnTo>
                  <a:lnTo>
                    <a:pt x="79398" y="273611"/>
                  </a:lnTo>
                  <a:lnTo>
                    <a:pt x="79521" y="273865"/>
                  </a:lnTo>
                  <a:lnTo>
                    <a:pt x="79645" y="274110"/>
                  </a:lnTo>
                  <a:lnTo>
                    <a:pt x="79764" y="274374"/>
                  </a:lnTo>
                  <a:lnTo>
                    <a:pt x="79878" y="274638"/>
                  </a:lnTo>
                  <a:lnTo>
                    <a:pt x="79987" y="274902"/>
                  </a:lnTo>
                  <a:lnTo>
                    <a:pt x="80091" y="275176"/>
                  </a:lnTo>
                  <a:lnTo>
                    <a:pt x="80196" y="275459"/>
                  </a:lnTo>
                  <a:lnTo>
                    <a:pt x="80296" y="275743"/>
                  </a:lnTo>
                  <a:lnTo>
                    <a:pt x="80391" y="276036"/>
                  </a:lnTo>
                  <a:lnTo>
                    <a:pt x="80481" y="276330"/>
                  </a:lnTo>
                  <a:lnTo>
                    <a:pt x="80566" y="276623"/>
                  </a:lnTo>
                  <a:lnTo>
                    <a:pt x="80652" y="276926"/>
                  </a:lnTo>
                  <a:lnTo>
                    <a:pt x="80733" y="277239"/>
                  </a:lnTo>
                  <a:lnTo>
                    <a:pt x="80814" y="277552"/>
                  </a:lnTo>
                  <a:lnTo>
                    <a:pt x="80885" y="277865"/>
                  </a:lnTo>
                  <a:lnTo>
                    <a:pt x="80956" y="278188"/>
                  </a:lnTo>
                  <a:lnTo>
                    <a:pt x="81023" y="278510"/>
                  </a:lnTo>
                  <a:lnTo>
                    <a:pt x="81089" y="278843"/>
                  </a:lnTo>
                  <a:lnTo>
                    <a:pt x="81151" y="279175"/>
                  </a:lnTo>
                  <a:lnTo>
                    <a:pt x="81208" y="279508"/>
                  </a:lnTo>
                  <a:lnTo>
                    <a:pt x="81260" y="279850"/>
                  </a:lnTo>
                  <a:lnTo>
                    <a:pt x="81312" y="280192"/>
                  </a:lnTo>
                  <a:lnTo>
                    <a:pt x="81360" y="280544"/>
                  </a:lnTo>
                  <a:lnTo>
                    <a:pt x="81403" y="280887"/>
                  </a:lnTo>
                  <a:lnTo>
                    <a:pt x="81445" y="281239"/>
                  </a:lnTo>
                  <a:lnTo>
                    <a:pt x="81483" y="281601"/>
                  </a:lnTo>
                  <a:lnTo>
                    <a:pt x="81521" y="281953"/>
                  </a:lnTo>
                  <a:lnTo>
                    <a:pt x="81550" y="282314"/>
                  </a:lnTo>
                  <a:lnTo>
                    <a:pt x="81583" y="282686"/>
                  </a:lnTo>
                  <a:lnTo>
                    <a:pt x="81607" y="283048"/>
                  </a:lnTo>
                  <a:lnTo>
                    <a:pt x="81631" y="283419"/>
                  </a:lnTo>
                  <a:lnTo>
                    <a:pt x="81650" y="283791"/>
                  </a:lnTo>
                  <a:lnTo>
                    <a:pt x="81669" y="284163"/>
                  </a:lnTo>
                  <a:lnTo>
                    <a:pt x="81683" y="284534"/>
                  </a:lnTo>
                  <a:lnTo>
                    <a:pt x="81692" y="284916"/>
                  </a:lnTo>
                  <a:lnTo>
                    <a:pt x="81707" y="285669"/>
                  </a:lnTo>
                  <a:lnTo>
                    <a:pt x="81711" y="286441"/>
                  </a:lnTo>
                  <a:lnTo>
                    <a:pt x="81707" y="287204"/>
                  </a:lnTo>
                  <a:lnTo>
                    <a:pt x="81688" y="287986"/>
                  </a:lnTo>
                  <a:lnTo>
                    <a:pt x="81659" y="288759"/>
                  </a:lnTo>
                  <a:lnTo>
                    <a:pt x="79740" y="287830"/>
                  </a:lnTo>
                  <a:lnTo>
                    <a:pt x="78766" y="287360"/>
                  </a:lnTo>
                  <a:lnTo>
                    <a:pt x="77787" y="286910"/>
                  </a:lnTo>
                  <a:lnTo>
                    <a:pt x="76804" y="286461"/>
                  </a:lnTo>
                  <a:lnTo>
                    <a:pt x="75816" y="286021"/>
                  </a:lnTo>
                  <a:lnTo>
                    <a:pt x="74823" y="285600"/>
                  </a:lnTo>
                  <a:lnTo>
                    <a:pt x="73825" y="285199"/>
                  </a:lnTo>
                  <a:lnTo>
                    <a:pt x="72827" y="284818"/>
                  </a:lnTo>
                  <a:lnTo>
                    <a:pt x="72328" y="284632"/>
                  </a:lnTo>
                  <a:lnTo>
                    <a:pt x="71829" y="284456"/>
                  </a:lnTo>
                  <a:lnTo>
                    <a:pt x="71331" y="284290"/>
                  </a:lnTo>
                  <a:lnTo>
                    <a:pt x="70832" y="284123"/>
                  </a:lnTo>
                  <a:lnTo>
                    <a:pt x="70333" y="283967"/>
                  </a:lnTo>
                  <a:lnTo>
                    <a:pt x="69834" y="283820"/>
                  </a:lnTo>
                  <a:lnTo>
                    <a:pt x="69335" y="283683"/>
                  </a:lnTo>
                  <a:lnTo>
                    <a:pt x="68841" y="283556"/>
                  </a:lnTo>
                  <a:lnTo>
                    <a:pt x="68342" y="283439"/>
                  </a:lnTo>
                  <a:lnTo>
                    <a:pt x="67848" y="283322"/>
                  </a:lnTo>
                  <a:lnTo>
                    <a:pt x="67354" y="283224"/>
                  </a:lnTo>
                  <a:lnTo>
                    <a:pt x="66860" y="283136"/>
                  </a:lnTo>
                  <a:lnTo>
                    <a:pt x="66366" y="283048"/>
                  </a:lnTo>
                  <a:lnTo>
                    <a:pt x="65877" y="282979"/>
                  </a:lnTo>
                  <a:lnTo>
                    <a:pt x="65924" y="282911"/>
                  </a:lnTo>
                  <a:lnTo>
                    <a:pt x="65976" y="282823"/>
                  </a:lnTo>
                  <a:lnTo>
                    <a:pt x="66024" y="282745"/>
                  </a:lnTo>
                  <a:lnTo>
                    <a:pt x="66067" y="282647"/>
                  </a:lnTo>
                  <a:lnTo>
                    <a:pt x="66109" y="282549"/>
                  </a:lnTo>
                  <a:lnTo>
                    <a:pt x="66147" y="282442"/>
                  </a:lnTo>
                  <a:lnTo>
                    <a:pt x="66181" y="282324"/>
                  </a:lnTo>
                  <a:lnTo>
                    <a:pt x="66209" y="282187"/>
                  </a:lnTo>
                  <a:lnTo>
                    <a:pt x="66285" y="281816"/>
                  </a:lnTo>
                  <a:lnTo>
                    <a:pt x="66371" y="281434"/>
                  </a:lnTo>
                  <a:lnTo>
                    <a:pt x="66456" y="281063"/>
                  </a:lnTo>
                  <a:lnTo>
                    <a:pt x="66542" y="280691"/>
                  </a:lnTo>
                  <a:lnTo>
                    <a:pt x="66637" y="280320"/>
                  </a:lnTo>
                  <a:lnTo>
                    <a:pt x="66732" y="279958"/>
                  </a:lnTo>
                  <a:lnTo>
                    <a:pt x="66832" y="279596"/>
                  </a:lnTo>
                  <a:lnTo>
                    <a:pt x="66931" y="279234"/>
                  </a:lnTo>
                  <a:lnTo>
                    <a:pt x="67036" y="278882"/>
                  </a:lnTo>
                  <a:lnTo>
                    <a:pt x="67145" y="278530"/>
                  </a:lnTo>
                  <a:lnTo>
                    <a:pt x="67254" y="278188"/>
                  </a:lnTo>
                  <a:lnTo>
                    <a:pt x="67368" y="277845"/>
                  </a:lnTo>
                  <a:lnTo>
                    <a:pt x="67482" y="277513"/>
                  </a:lnTo>
                  <a:lnTo>
                    <a:pt x="67601" y="277181"/>
                  </a:lnTo>
                  <a:lnTo>
                    <a:pt x="67725" y="276858"/>
                  </a:lnTo>
                  <a:lnTo>
                    <a:pt x="67848" y="276535"/>
                  </a:lnTo>
                  <a:lnTo>
                    <a:pt x="67976" y="276222"/>
                  </a:lnTo>
                  <a:lnTo>
                    <a:pt x="68110" y="275909"/>
                  </a:lnTo>
                  <a:lnTo>
                    <a:pt x="68238" y="275606"/>
                  </a:lnTo>
                  <a:lnTo>
                    <a:pt x="68376" y="275303"/>
                  </a:lnTo>
                  <a:lnTo>
                    <a:pt x="68513" y="275010"/>
                  </a:lnTo>
                  <a:lnTo>
                    <a:pt x="68651" y="274726"/>
                  </a:lnTo>
                  <a:lnTo>
                    <a:pt x="68798" y="274442"/>
                  </a:lnTo>
                  <a:lnTo>
                    <a:pt x="68941" y="274169"/>
                  </a:lnTo>
                  <a:lnTo>
                    <a:pt x="69088" y="273905"/>
                  </a:lnTo>
                  <a:lnTo>
                    <a:pt x="69240" y="273641"/>
                  </a:lnTo>
                  <a:lnTo>
                    <a:pt x="69392" y="273386"/>
                  </a:lnTo>
                  <a:lnTo>
                    <a:pt x="69544" y="273132"/>
                  </a:lnTo>
                  <a:lnTo>
                    <a:pt x="69701" y="272897"/>
                  </a:lnTo>
                  <a:lnTo>
                    <a:pt x="69863" y="272663"/>
                  </a:lnTo>
                  <a:lnTo>
                    <a:pt x="70019" y="272438"/>
                  </a:lnTo>
                  <a:lnTo>
                    <a:pt x="70186" y="272213"/>
                  </a:lnTo>
                  <a:lnTo>
                    <a:pt x="70347" y="272008"/>
                  </a:lnTo>
                  <a:lnTo>
                    <a:pt x="70518" y="271802"/>
                  </a:lnTo>
                  <a:lnTo>
                    <a:pt x="70685" y="271607"/>
                  </a:lnTo>
                  <a:lnTo>
                    <a:pt x="70856" y="271421"/>
                  </a:lnTo>
                  <a:lnTo>
                    <a:pt x="71027" y="271245"/>
                  </a:lnTo>
                  <a:lnTo>
                    <a:pt x="71202" y="271079"/>
                  </a:lnTo>
                  <a:lnTo>
                    <a:pt x="71378" y="270912"/>
                  </a:lnTo>
                  <a:lnTo>
                    <a:pt x="71559" y="270766"/>
                  </a:lnTo>
                  <a:lnTo>
                    <a:pt x="71739" y="270619"/>
                  </a:lnTo>
                  <a:lnTo>
                    <a:pt x="71920" y="270482"/>
                  </a:lnTo>
                  <a:lnTo>
                    <a:pt x="72105" y="270365"/>
                  </a:lnTo>
                  <a:lnTo>
                    <a:pt x="72286" y="270247"/>
                  </a:lnTo>
                  <a:lnTo>
                    <a:pt x="72476" y="270140"/>
                  </a:lnTo>
                  <a:lnTo>
                    <a:pt x="72661" y="270042"/>
                  </a:lnTo>
                  <a:lnTo>
                    <a:pt x="72851" y="269954"/>
                  </a:lnTo>
                  <a:lnTo>
                    <a:pt x="73041" y="269886"/>
                  </a:lnTo>
                  <a:lnTo>
                    <a:pt x="73236" y="269817"/>
                  </a:lnTo>
                  <a:lnTo>
                    <a:pt x="73426" y="269758"/>
                  </a:lnTo>
                  <a:lnTo>
                    <a:pt x="73621" y="269719"/>
                  </a:lnTo>
                  <a:lnTo>
                    <a:pt x="73820" y="269680"/>
                  </a:lnTo>
                  <a:lnTo>
                    <a:pt x="74015" y="269661"/>
                  </a:lnTo>
                  <a:lnTo>
                    <a:pt x="74214" y="269651"/>
                  </a:lnTo>
                  <a:close/>
                  <a:moveTo>
                    <a:pt x="66366" y="286275"/>
                  </a:moveTo>
                  <a:lnTo>
                    <a:pt x="66884" y="286558"/>
                  </a:lnTo>
                  <a:lnTo>
                    <a:pt x="67402" y="286813"/>
                  </a:lnTo>
                  <a:lnTo>
                    <a:pt x="67919" y="287057"/>
                  </a:lnTo>
                  <a:lnTo>
                    <a:pt x="68447" y="287292"/>
                  </a:lnTo>
                  <a:lnTo>
                    <a:pt x="68433" y="287761"/>
                  </a:lnTo>
                  <a:lnTo>
                    <a:pt x="68414" y="288240"/>
                  </a:lnTo>
                  <a:lnTo>
                    <a:pt x="68390" y="288729"/>
                  </a:lnTo>
                  <a:lnTo>
                    <a:pt x="68352" y="289218"/>
                  </a:lnTo>
                  <a:lnTo>
                    <a:pt x="68309" y="289717"/>
                  </a:lnTo>
                  <a:lnTo>
                    <a:pt x="68281" y="289952"/>
                  </a:lnTo>
                  <a:lnTo>
                    <a:pt x="68252" y="290196"/>
                  </a:lnTo>
                  <a:lnTo>
                    <a:pt x="68219" y="290431"/>
                  </a:lnTo>
                  <a:lnTo>
                    <a:pt x="68186" y="290656"/>
                  </a:lnTo>
                  <a:lnTo>
                    <a:pt x="68148" y="290881"/>
                  </a:lnTo>
                  <a:lnTo>
                    <a:pt x="68100" y="291096"/>
                  </a:lnTo>
                  <a:lnTo>
                    <a:pt x="68057" y="291311"/>
                  </a:lnTo>
                  <a:lnTo>
                    <a:pt x="68005" y="291516"/>
                  </a:lnTo>
                  <a:lnTo>
                    <a:pt x="67948" y="291712"/>
                  </a:lnTo>
                  <a:lnTo>
                    <a:pt x="67891" y="291898"/>
                  </a:lnTo>
                  <a:lnTo>
                    <a:pt x="67824" y="292074"/>
                  </a:lnTo>
                  <a:lnTo>
                    <a:pt x="67758" y="292240"/>
                  </a:lnTo>
                  <a:lnTo>
                    <a:pt x="67682" y="292396"/>
                  </a:lnTo>
                  <a:lnTo>
                    <a:pt x="67606" y="292543"/>
                  </a:lnTo>
                  <a:lnTo>
                    <a:pt x="67520" y="292670"/>
                  </a:lnTo>
                  <a:lnTo>
                    <a:pt x="67430" y="292787"/>
                  </a:lnTo>
                  <a:lnTo>
                    <a:pt x="67340" y="292895"/>
                  </a:lnTo>
                  <a:lnTo>
                    <a:pt x="67235" y="292983"/>
                  </a:lnTo>
                  <a:lnTo>
                    <a:pt x="67131" y="293052"/>
                  </a:lnTo>
                  <a:lnTo>
                    <a:pt x="67022" y="293110"/>
                  </a:lnTo>
                  <a:lnTo>
                    <a:pt x="66903" y="293149"/>
                  </a:lnTo>
                  <a:lnTo>
                    <a:pt x="66774" y="293179"/>
                  </a:lnTo>
                  <a:lnTo>
                    <a:pt x="66694" y="293179"/>
                  </a:lnTo>
                  <a:lnTo>
                    <a:pt x="66618" y="293169"/>
                  </a:lnTo>
                  <a:lnTo>
                    <a:pt x="66542" y="293159"/>
                  </a:lnTo>
                  <a:lnTo>
                    <a:pt x="66470" y="293140"/>
                  </a:lnTo>
                  <a:lnTo>
                    <a:pt x="66404" y="293110"/>
                  </a:lnTo>
                  <a:lnTo>
                    <a:pt x="66342" y="293081"/>
                  </a:lnTo>
                  <a:lnTo>
                    <a:pt x="66280" y="293042"/>
                  </a:lnTo>
                  <a:lnTo>
                    <a:pt x="66228" y="292993"/>
                  </a:lnTo>
                  <a:lnTo>
                    <a:pt x="66176" y="292934"/>
                  </a:lnTo>
                  <a:lnTo>
                    <a:pt x="66124" y="292875"/>
                  </a:lnTo>
                  <a:lnTo>
                    <a:pt x="66081" y="292807"/>
                  </a:lnTo>
                  <a:lnTo>
                    <a:pt x="66038" y="292739"/>
                  </a:lnTo>
                  <a:lnTo>
                    <a:pt x="66000" y="292660"/>
                  </a:lnTo>
                  <a:lnTo>
                    <a:pt x="65962" y="292572"/>
                  </a:lnTo>
                  <a:lnTo>
                    <a:pt x="65929" y="292484"/>
                  </a:lnTo>
                  <a:lnTo>
                    <a:pt x="65900" y="292387"/>
                  </a:lnTo>
                  <a:lnTo>
                    <a:pt x="65872" y="292289"/>
                  </a:lnTo>
                  <a:lnTo>
                    <a:pt x="65848" y="292181"/>
                  </a:lnTo>
                  <a:lnTo>
                    <a:pt x="65829" y="292074"/>
                  </a:lnTo>
                  <a:lnTo>
                    <a:pt x="65810" y="291966"/>
                  </a:lnTo>
                  <a:lnTo>
                    <a:pt x="65791" y="291849"/>
                  </a:lnTo>
                  <a:lnTo>
                    <a:pt x="65777" y="291731"/>
                  </a:lnTo>
                  <a:lnTo>
                    <a:pt x="65758" y="291487"/>
                  </a:lnTo>
                  <a:lnTo>
                    <a:pt x="65744" y="291223"/>
                  </a:lnTo>
                  <a:lnTo>
                    <a:pt x="65744" y="290949"/>
                  </a:lnTo>
                  <a:lnTo>
                    <a:pt x="65748" y="290675"/>
                  </a:lnTo>
                  <a:lnTo>
                    <a:pt x="65758" y="290382"/>
                  </a:lnTo>
                  <a:lnTo>
                    <a:pt x="65777" y="290089"/>
                  </a:lnTo>
                  <a:lnTo>
                    <a:pt x="65796" y="289795"/>
                  </a:lnTo>
                  <a:lnTo>
                    <a:pt x="65824" y="289502"/>
                  </a:lnTo>
                  <a:lnTo>
                    <a:pt x="65858" y="289208"/>
                  </a:lnTo>
                  <a:lnTo>
                    <a:pt x="65896" y="288915"/>
                  </a:lnTo>
                  <a:lnTo>
                    <a:pt x="65934" y="288622"/>
                  </a:lnTo>
                  <a:lnTo>
                    <a:pt x="65976" y="288338"/>
                  </a:lnTo>
                  <a:lnTo>
                    <a:pt x="66019" y="288055"/>
                  </a:lnTo>
                  <a:lnTo>
                    <a:pt x="66114" y="287526"/>
                  </a:lnTo>
                  <a:lnTo>
                    <a:pt x="66204" y="287057"/>
                  </a:lnTo>
                  <a:lnTo>
                    <a:pt x="66290" y="286637"/>
                  </a:lnTo>
                  <a:lnTo>
                    <a:pt x="66366" y="286304"/>
                  </a:lnTo>
                  <a:lnTo>
                    <a:pt x="66366" y="286275"/>
                  </a:lnTo>
                  <a:close/>
                  <a:moveTo>
                    <a:pt x="77488" y="290098"/>
                  </a:moveTo>
                  <a:lnTo>
                    <a:pt x="78139" y="290245"/>
                  </a:lnTo>
                  <a:lnTo>
                    <a:pt x="78790" y="290392"/>
                  </a:lnTo>
                  <a:lnTo>
                    <a:pt x="80068" y="290636"/>
                  </a:lnTo>
                  <a:lnTo>
                    <a:pt x="79868" y="292015"/>
                  </a:lnTo>
                  <a:lnTo>
                    <a:pt x="79673" y="293394"/>
                  </a:lnTo>
                  <a:lnTo>
                    <a:pt x="79488" y="294782"/>
                  </a:lnTo>
                  <a:lnTo>
                    <a:pt x="79317" y="296171"/>
                  </a:lnTo>
                  <a:lnTo>
                    <a:pt x="79022" y="296200"/>
                  </a:lnTo>
                  <a:lnTo>
                    <a:pt x="78728" y="296210"/>
                  </a:lnTo>
                  <a:lnTo>
                    <a:pt x="78438" y="296220"/>
                  </a:lnTo>
                  <a:lnTo>
                    <a:pt x="78143" y="296210"/>
                  </a:lnTo>
                  <a:lnTo>
                    <a:pt x="77854" y="296200"/>
                  </a:lnTo>
                  <a:lnTo>
                    <a:pt x="77564" y="296171"/>
                  </a:lnTo>
                  <a:lnTo>
                    <a:pt x="77274" y="296132"/>
                  </a:lnTo>
                  <a:lnTo>
                    <a:pt x="76984" y="296093"/>
                  </a:lnTo>
                  <a:lnTo>
                    <a:pt x="77046" y="295310"/>
                  </a:lnTo>
                  <a:lnTo>
                    <a:pt x="77113" y="294538"/>
                  </a:lnTo>
                  <a:lnTo>
                    <a:pt x="77250" y="292983"/>
                  </a:lnTo>
                  <a:lnTo>
                    <a:pt x="77312" y="292279"/>
                  </a:lnTo>
                  <a:lnTo>
                    <a:pt x="77383" y="291555"/>
                  </a:lnTo>
                  <a:lnTo>
                    <a:pt x="77417" y="291194"/>
                  </a:lnTo>
                  <a:lnTo>
                    <a:pt x="77445" y="290832"/>
                  </a:lnTo>
                  <a:lnTo>
                    <a:pt x="77469" y="290460"/>
                  </a:lnTo>
                  <a:lnTo>
                    <a:pt x="77488" y="290098"/>
                  </a:lnTo>
                  <a:close/>
                  <a:moveTo>
                    <a:pt x="71611" y="288514"/>
                  </a:moveTo>
                  <a:lnTo>
                    <a:pt x="72243" y="288710"/>
                  </a:lnTo>
                  <a:lnTo>
                    <a:pt x="72879" y="288905"/>
                  </a:lnTo>
                  <a:lnTo>
                    <a:pt x="74153" y="289277"/>
                  </a:lnTo>
                  <a:lnTo>
                    <a:pt x="74053" y="289736"/>
                  </a:lnTo>
                  <a:lnTo>
                    <a:pt x="73958" y="290196"/>
                  </a:lnTo>
                  <a:lnTo>
                    <a:pt x="73872" y="290656"/>
                  </a:lnTo>
                  <a:lnTo>
                    <a:pt x="73792" y="291115"/>
                  </a:lnTo>
                  <a:lnTo>
                    <a:pt x="73720" y="291585"/>
                  </a:lnTo>
                  <a:lnTo>
                    <a:pt x="73649" y="292054"/>
                  </a:lnTo>
                  <a:lnTo>
                    <a:pt x="73587" y="292523"/>
                  </a:lnTo>
                  <a:lnTo>
                    <a:pt x="73530" y="293003"/>
                  </a:lnTo>
                  <a:lnTo>
                    <a:pt x="73478" y="293482"/>
                  </a:lnTo>
                  <a:lnTo>
                    <a:pt x="73435" y="293961"/>
                  </a:lnTo>
                  <a:lnTo>
                    <a:pt x="73393" y="294440"/>
                  </a:lnTo>
                  <a:lnTo>
                    <a:pt x="73359" y="294929"/>
                  </a:lnTo>
                  <a:lnTo>
                    <a:pt x="73331" y="295418"/>
                  </a:lnTo>
                  <a:lnTo>
                    <a:pt x="73307" y="295917"/>
                  </a:lnTo>
                  <a:lnTo>
                    <a:pt x="73288" y="296406"/>
                  </a:lnTo>
                  <a:lnTo>
                    <a:pt x="73279" y="296904"/>
                  </a:lnTo>
                  <a:lnTo>
                    <a:pt x="72960" y="296836"/>
                  </a:lnTo>
                  <a:lnTo>
                    <a:pt x="72642" y="296758"/>
                  </a:lnTo>
                  <a:lnTo>
                    <a:pt x="72485" y="296699"/>
                  </a:lnTo>
                  <a:lnTo>
                    <a:pt x="72324" y="296640"/>
                  </a:lnTo>
                  <a:lnTo>
                    <a:pt x="72167" y="296572"/>
                  </a:lnTo>
                  <a:lnTo>
                    <a:pt x="72005" y="296494"/>
                  </a:lnTo>
                  <a:lnTo>
                    <a:pt x="71929" y="296464"/>
                  </a:lnTo>
                  <a:lnTo>
                    <a:pt x="71839" y="296425"/>
                  </a:lnTo>
                  <a:lnTo>
                    <a:pt x="71649" y="296347"/>
                  </a:lnTo>
                  <a:lnTo>
                    <a:pt x="71549" y="296298"/>
                  </a:lnTo>
                  <a:lnTo>
                    <a:pt x="71459" y="296239"/>
                  </a:lnTo>
                  <a:lnTo>
                    <a:pt x="71421" y="296210"/>
                  </a:lnTo>
                  <a:lnTo>
                    <a:pt x="71383" y="296171"/>
                  </a:lnTo>
                  <a:lnTo>
                    <a:pt x="71350" y="296132"/>
                  </a:lnTo>
                  <a:lnTo>
                    <a:pt x="71316" y="296093"/>
                  </a:lnTo>
                  <a:lnTo>
                    <a:pt x="71274" y="296005"/>
                  </a:lnTo>
                  <a:lnTo>
                    <a:pt x="71231" y="295907"/>
                  </a:lnTo>
                  <a:lnTo>
                    <a:pt x="71198" y="295819"/>
                  </a:lnTo>
                  <a:lnTo>
                    <a:pt x="71169" y="295721"/>
                  </a:lnTo>
                  <a:lnTo>
                    <a:pt x="71145" y="295623"/>
                  </a:lnTo>
                  <a:lnTo>
                    <a:pt x="71126" y="295516"/>
                  </a:lnTo>
                  <a:lnTo>
                    <a:pt x="71112" y="295408"/>
                  </a:lnTo>
                  <a:lnTo>
                    <a:pt x="71103" y="295301"/>
                  </a:lnTo>
                  <a:lnTo>
                    <a:pt x="71098" y="295193"/>
                  </a:lnTo>
                  <a:lnTo>
                    <a:pt x="71093" y="295076"/>
                  </a:lnTo>
                  <a:lnTo>
                    <a:pt x="71098" y="294831"/>
                  </a:lnTo>
                  <a:lnTo>
                    <a:pt x="71107" y="294567"/>
                  </a:lnTo>
                  <a:lnTo>
                    <a:pt x="71117" y="294293"/>
                  </a:lnTo>
                  <a:lnTo>
                    <a:pt x="71136" y="293932"/>
                  </a:lnTo>
                  <a:lnTo>
                    <a:pt x="71155" y="293570"/>
                  </a:lnTo>
                  <a:lnTo>
                    <a:pt x="71179" y="293198"/>
                  </a:lnTo>
                  <a:lnTo>
                    <a:pt x="71207" y="292836"/>
                  </a:lnTo>
                  <a:lnTo>
                    <a:pt x="71269" y="292113"/>
                  </a:lnTo>
                  <a:lnTo>
                    <a:pt x="71335" y="291389"/>
                  </a:lnTo>
                  <a:lnTo>
                    <a:pt x="71478" y="289952"/>
                  </a:lnTo>
                  <a:lnTo>
                    <a:pt x="71544" y="289228"/>
                  </a:lnTo>
                  <a:lnTo>
                    <a:pt x="71611" y="288514"/>
                  </a:lnTo>
                  <a:close/>
                  <a:moveTo>
                    <a:pt x="21061" y="286959"/>
                  </a:moveTo>
                  <a:lnTo>
                    <a:pt x="21189" y="287047"/>
                  </a:lnTo>
                  <a:lnTo>
                    <a:pt x="21317" y="287126"/>
                  </a:lnTo>
                  <a:lnTo>
                    <a:pt x="21446" y="287194"/>
                  </a:lnTo>
                  <a:lnTo>
                    <a:pt x="21579" y="287262"/>
                  </a:lnTo>
                  <a:lnTo>
                    <a:pt x="21712" y="287321"/>
                  </a:lnTo>
                  <a:lnTo>
                    <a:pt x="21845" y="287370"/>
                  </a:lnTo>
                  <a:lnTo>
                    <a:pt x="22116" y="287458"/>
                  </a:lnTo>
                  <a:lnTo>
                    <a:pt x="22391" y="287536"/>
                  </a:lnTo>
                  <a:lnTo>
                    <a:pt x="22662" y="287605"/>
                  </a:lnTo>
                  <a:lnTo>
                    <a:pt x="22933" y="287673"/>
                  </a:lnTo>
                  <a:lnTo>
                    <a:pt x="23204" y="287751"/>
                  </a:lnTo>
                  <a:lnTo>
                    <a:pt x="23550" y="287859"/>
                  </a:lnTo>
                  <a:lnTo>
                    <a:pt x="23892" y="287967"/>
                  </a:lnTo>
                  <a:lnTo>
                    <a:pt x="24235" y="288084"/>
                  </a:lnTo>
                  <a:lnTo>
                    <a:pt x="24581" y="288191"/>
                  </a:lnTo>
                  <a:lnTo>
                    <a:pt x="24401" y="288905"/>
                  </a:lnTo>
                  <a:lnTo>
                    <a:pt x="24220" y="289629"/>
                  </a:lnTo>
                  <a:lnTo>
                    <a:pt x="24049" y="290362"/>
                  </a:lnTo>
                  <a:lnTo>
                    <a:pt x="23883" y="291096"/>
                  </a:lnTo>
                  <a:lnTo>
                    <a:pt x="23717" y="291829"/>
                  </a:lnTo>
                  <a:lnTo>
                    <a:pt x="23555" y="292582"/>
                  </a:lnTo>
                  <a:lnTo>
                    <a:pt x="23403" y="293335"/>
                  </a:lnTo>
                  <a:lnTo>
                    <a:pt x="23251" y="294088"/>
                  </a:lnTo>
                  <a:lnTo>
                    <a:pt x="23104" y="294851"/>
                  </a:lnTo>
                  <a:lnTo>
                    <a:pt x="22957" y="295614"/>
                  </a:lnTo>
                  <a:lnTo>
                    <a:pt x="22819" y="296386"/>
                  </a:lnTo>
                  <a:lnTo>
                    <a:pt x="22686" y="297159"/>
                  </a:lnTo>
                  <a:lnTo>
                    <a:pt x="22553" y="297941"/>
                  </a:lnTo>
                  <a:lnTo>
                    <a:pt x="22424" y="298733"/>
                  </a:lnTo>
                  <a:lnTo>
                    <a:pt x="22306" y="299515"/>
                  </a:lnTo>
                  <a:lnTo>
                    <a:pt x="22187" y="300317"/>
                  </a:lnTo>
                  <a:lnTo>
                    <a:pt x="21964" y="300219"/>
                  </a:lnTo>
                  <a:lnTo>
                    <a:pt x="21740" y="300131"/>
                  </a:lnTo>
                  <a:lnTo>
                    <a:pt x="21298" y="299916"/>
                  </a:lnTo>
                  <a:lnTo>
                    <a:pt x="20861" y="299701"/>
                  </a:lnTo>
                  <a:lnTo>
                    <a:pt x="20424" y="299466"/>
                  </a:lnTo>
                  <a:lnTo>
                    <a:pt x="19550" y="298968"/>
                  </a:lnTo>
                  <a:lnTo>
                    <a:pt x="19108" y="298723"/>
                  </a:lnTo>
                  <a:lnTo>
                    <a:pt x="18662" y="298489"/>
                  </a:lnTo>
                  <a:lnTo>
                    <a:pt x="18785" y="297755"/>
                  </a:lnTo>
                  <a:lnTo>
                    <a:pt x="18914" y="297022"/>
                  </a:lnTo>
                  <a:lnTo>
                    <a:pt x="19042" y="296288"/>
                  </a:lnTo>
                  <a:lnTo>
                    <a:pt x="19180" y="295555"/>
                  </a:lnTo>
                  <a:lnTo>
                    <a:pt x="19313" y="294831"/>
                  </a:lnTo>
                  <a:lnTo>
                    <a:pt x="19455" y="294098"/>
                  </a:lnTo>
                  <a:lnTo>
                    <a:pt x="19598" y="293374"/>
                  </a:lnTo>
                  <a:lnTo>
                    <a:pt x="19745" y="292651"/>
                  </a:lnTo>
                  <a:lnTo>
                    <a:pt x="19897" y="291937"/>
                  </a:lnTo>
                  <a:lnTo>
                    <a:pt x="20054" y="291213"/>
                  </a:lnTo>
                  <a:lnTo>
                    <a:pt x="20211" y="290499"/>
                  </a:lnTo>
                  <a:lnTo>
                    <a:pt x="20372" y="289785"/>
                  </a:lnTo>
                  <a:lnTo>
                    <a:pt x="20538" y="289072"/>
                  </a:lnTo>
                  <a:lnTo>
                    <a:pt x="20709" y="288367"/>
                  </a:lnTo>
                  <a:lnTo>
                    <a:pt x="20885" y="287663"/>
                  </a:lnTo>
                  <a:lnTo>
                    <a:pt x="21061" y="286959"/>
                  </a:lnTo>
                  <a:close/>
                  <a:moveTo>
                    <a:pt x="60237" y="286304"/>
                  </a:moveTo>
                  <a:lnTo>
                    <a:pt x="60418" y="287116"/>
                  </a:lnTo>
                  <a:lnTo>
                    <a:pt x="60594" y="287927"/>
                  </a:lnTo>
                  <a:lnTo>
                    <a:pt x="60765" y="288739"/>
                  </a:lnTo>
                  <a:lnTo>
                    <a:pt x="60926" y="289551"/>
                  </a:lnTo>
                  <a:lnTo>
                    <a:pt x="61088" y="290362"/>
                  </a:lnTo>
                  <a:lnTo>
                    <a:pt x="61240" y="291184"/>
                  </a:lnTo>
                  <a:lnTo>
                    <a:pt x="61387" y="292005"/>
                  </a:lnTo>
                  <a:lnTo>
                    <a:pt x="61534" y="292827"/>
                  </a:lnTo>
                  <a:lnTo>
                    <a:pt x="61672" y="293648"/>
                  </a:lnTo>
                  <a:lnTo>
                    <a:pt x="61805" y="294479"/>
                  </a:lnTo>
                  <a:lnTo>
                    <a:pt x="61933" y="295301"/>
                  </a:lnTo>
                  <a:lnTo>
                    <a:pt x="62057" y="296132"/>
                  </a:lnTo>
                  <a:lnTo>
                    <a:pt x="62176" y="296963"/>
                  </a:lnTo>
                  <a:lnTo>
                    <a:pt x="62285" y="297794"/>
                  </a:lnTo>
                  <a:lnTo>
                    <a:pt x="62394" y="298635"/>
                  </a:lnTo>
                  <a:lnTo>
                    <a:pt x="62499" y="299466"/>
                  </a:lnTo>
                  <a:lnTo>
                    <a:pt x="61525" y="299740"/>
                  </a:lnTo>
                  <a:lnTo>
                    <a:pt x="61035" y="299887"/>
                  </a:lnTo>
                  <a:lnTo>
                    <a:pt x="60541" y="300043"/>
                  </a:lnTo>
                  <a:lnTo>
                    <a:pt x="60213" y="300131"/>
                  </a:lnTo>
                  <a:lnTo>
                    <a:pt x="59881" y="300210"/>
                  </a:lnTo>
                  <a:lnTo>
                    <a:pt x="59211" y="300366"/>
                  </a:lnTo>
                  <a:lnTo>
                    <a:pt x="58874" y="300444"/>
                  </a:lnTo>
                  <a:lnTo>
                    <a:pt x="58541" y="300552"/>
                  </a:lnTo>
                  <a:lnTo>
                    <a:pt x="58209" y="300659"/>
                  </a:lnTo>
                  <a:lnTo>
                    <a:pt x="58042" y="300728"/>
                  </a:lnTo>
                  <a:lnTo>
                    <a:pt x="57881" y="300806"/>
                  </a:lnTo>
                  <a:lnTo>
                    <a:pt x="57762" y="300034"/>
                  </a:lnTo>
                  <a:lnTo>
                    <a:pt x="57638" y="299261"/>
                  </a:lnTo>
                  <a:lnTo>
                    <a:pt x="57515" y="298489"/>
                  </a:lnTo>
                  <a:lnTo>
                    <a:pt x="57387" y="297726"/>
                  </a:lnTo>
                  <a:lnTo>
                    <a:pt x="57254" y="296963"/>
                  </a:lnTo>
                  <a:lnTo>
                    <a:pt x="57116" y="296200"/>
                  </a:lnTo>
                  <a:lnTo>
                    <a:pt x="56978" y="295447"/>
                  </a:lnTo>
                  <a:lnTo>
                    <a:pt x="56831" y="294694"/>
                  </a:lnTo>
                  <a:lnTo>
                    <a:pt x="56683" y="293941"/>
                  </a:lnTo>
                  <a:lnTo>
                    <a:pt x="56531" y="293188"/>
                  </a:lnTo>
                  <a:lnTo>
                    <a:pt x="56375" y="292445"/>
                  </a:lnTo>
                  <a:lnTo>
                    <a:pt x="56218" y="291702"/>
                  </a:lnTo>
                  <a:lnTo>
                    <a:pt x="56052" y="290959"/>
                  </a:lnTo>
                  <a:lnTo>
                    <a:pt x="55885" y="290225"/>
                  </a:lnTo>
                  <a:lnTo>
                    <a:pt x="55714" y="289492"/>
                  </a:lnTo>
                  <a:lnTo>
                    <a:pt x="55534" y="288759"/>
                  </a:lnTo>
                  <a:lnTo>
                    <a:pt x="55805" y="288592"/>
                  </a:lnTo>
                  <a:lnTo>
                    <a:pt x="56071" y="288416"/>
                  </a:lnTo>
                  <a:lnTo>
                    <a:pt x="56337" y="288221"/>
                  </a:lnTo>
                  <a:lnTo>
                    <a:pt x="56603" y="288025"/>
                  </a:lnTo>
                  <a:lnTo>
                    <a:pt x="56869" y="287830"/>
                  </a:lnTo>
                  <a:lnTo>
                    <a:pt x="57140" y="287644"/>
                  </a:lnTo>
                  <a:lnTo>
                    <a:pt x="57410" y="287468"/>
                  </a:lnTo>
                  <a:lnTo>
                    <a:pt x="57543" y="287390"/>
                  </a:lnTo>
                  <a:lnTo>
                    <a:pt x="57681" y="287311"/>
                  </a:lnTo>
                  <a:lnTo>
                    <a:pt x="58000" y="287145"/>
                  </a:lnTo>
                  <a:lnTo>
                    <a:pt x="58318" y="286998"/>
                  </a:lnTo>
                  <a:lnTo>
                    <a:pt x="58636" y="286862"/>
                  </a:lnTo>
                  <a:lnTo>
                    <a:pt x="58954" y="286734"/>
                  </a:lnTo>
                  <a:lnTo>
                    <a:pt x="59273" y="286627"/>
                  </a:lnTo>
                  <a:lnTo>
                    <a:pt x="59591" y="286509"/>
                  </a:lnTo>
                  <a:lnTo>
                    <a:pt x="60237" y="286304"/>
                  </a:lnTo>
                  <a:close/>
                  <a:moveTo>
                    <a:pt x="18225" y="301051"/>
                  </a:moveTo>
                  <a:lnTo>
                    <a:pt x="18438" y="301256"/>
                  </a:lnTo>
                  <a:lnTo>
                    <a:pt x="18647" y="301442"/>
                  </a:lnTo>
                  <a:lnTo>
                    <a:pt x="18866" y="301608"/>
                  </a:lnTo>
                  <a:lnTo>
                    <a:pt x="19085" y="301764"/>
                  </a:lnTo>
                  <a:lnTo>
                    <a:pt x="19303" y="301911"/>
                  </a:lnTo>
                  <a:lnTo>
                    <a:pt x="19526" y="302048"/>
                  </a:lnTo>
                  <a:lnTo>
                    <a:pt x="19750" y="302165"/>
                  </a:lnTo>
                  <a:lnTo>
                    <a:pt x="19978" y="302263"/>
                  </a:lnTo>
                  <a:lnTo>
                    <a:pt x="20206" y="302361"/>
                  </a:lnTo>
                  <a:lnTo>
                    <a:pt x="20434" y="302439"/>
                  </a:lnTo>
                  <a:lnTo>
                    <a:pt x="20667" y="302508"/>
                  </a:lnTo>
                  <a:lnTo>
                    <a:pt x="20895" y="302566"/>
                  </a:lnTo>
                  <a:lnTo>
                    <a:pt x="21127" y="302605"/>
                  </a:lnTo>
                  <a:lnTo>
                    <a:pt x="21360" y="302645"/>
                  </a:lnTo>
                  <a:lnTo>
                    <a:pt x="21593" y="302674"/>
                  </a:lnTo>
                  <a:lnTo>
                    <a:pt x="21826" y="302684"/>
                  </a:lnTo>
                  <a:lnTo>
                    <a:pt x="21740" y="303388"/>
                  </a:lnTo>
                  <a:lnTo>
                    <a:pt x="21655" y="304092"/>
                  </a:lnTo>
                  <a:lnTo>
                    <a:pt x="21574" y="304796"/>
                  </a:lnTo>
                  <a:lnTo>
                    <a:pt x="21493" y="305500"/>
                  </a:lnTo>
                  <a:lnTo>
                    <a:pt x="21417" y="306204"/>
                  </a:lnTo>
                  <a:lnTo>
                    <a:pt x="21341" y="306918"/>
                  </a:lnTo>
                  <a:lnTo>
                    <a:pt x="21270" y="307632"/>
                  </a:lnTo>
                  <a:lnTo>
                    <a:pt x="21203" y="308346"/>
                  </a:lnTo>
                  <a:lnTo>
                    <a:pt x="21137" y="309059"/>
                  </a:lnTo>
                  <a:lnTo>
                    <a:pt x="21075" y="309773"/>
                  </a:lnTo>
                  <a:lnTo>
                    <a:pt x="21013" y="310487"/>
                  </a:lnTo>
                  <a:lnTo>
                    <a:pt x="20956" y="311211"/>
                  </a:lnTo>
                  <a:lnTo>
                    <a:pt x="20899" y="311934"/>
                  </a:lnTo>
                  <a:lnTo>
                    <a:pt x="20852" y="312658"/>
                  </a:lnTo>
                  <a:lnTo>
                    <a:pt x="20800" y="313382"/>
                  </a:lnTo>
                  <a:lnTo>
                    <a:pt x="20757" y="314105"/>
                  </a:lnTo>
                  <a:lnTo>
                    <a:pt x="20272" y="313949"/>
                  </a:lnTo>
                  <a:lnTo>
                    <a:pt x="19783" y="313812"/>
                  </a:lnTo>
                  <a:lnTo>
                    <a:pt x="19289" y="313675"/>
                  </a:lnTo>
                  <a:lnTo>
                    <a:pt x="18795" y="313558"/>
                  </a:lnTo>
                  <a:lnTo>
                    <a:pt x="18301" y="313460"/>
                  </a:lnTo>
                  <a:lnTo>
                    <a:pt x="17802" y="313382"/>
                  </a:lnTo>
                  <a:lnTo>
                    <a:pt x="17559" y="313343"/>
                  </a:lnTo>
                  <a:lnTo>
                    <a:pt x="17312" y="313323"/>
                  </a:lnTo>
                  <a:lnTo>
                    <a:pt x="17065" y="313303"/>
                  </a:lnTo>
                  <a:lnTo>
                    <a:pt x="16823" y="313284"/>
                  </a:lnTo>
                  <a:lnTo>
                    <a:pt x="16890" y="312511"/>
                  </a:lnTo>
                  <a:lnTo>
                    <a:pt x="16956" y="311739"/>
                  </a:lnTo>
                  <a:lnTo>
                    <a:pt x="17027" y="310956"/>
                  </a:lnTo>
                  <a:lnTo>
                    <a:pt x="17103" y="310194"/>
                  </a:lnTo>
                  <a:lnTo>
                    <a:pt x="17179" y="309421"/>
                  </a:lnTo>
                  <a:lnTo>
                    <a:pt x="17260" y="308649"/>
                  </a:lnTo>
                  <a:lnTo>
                    <a:pt x="17346" y="307886"/>
                  </a:lnTo>
                  <a:lnTo>
                    <a:pt x="17431" y="307113"/>
                  </a:lnTo>
                  <a:lnTo>
                    <a:pt x="17521" y="306351"/>
                  </a:lnTo>
                  <a:lnTo>
                    <a:pt x="17612" y="305588"/>
                  </a:lnTo>
                  <a:lnTo>
                    <a:pt x="17707" y="304825"/>
                  </a:lnTo>
                  <a:lnTo>
                    <a:pt x="17802" y="304072"/>
                  </a:lnTo>
                  <a:lnTo>
                    <a:pt x="17906" y="303309"/>
                  </a:lnTo>
                  <a:lnTo>
                    <a:pt x="18011" y="302557"/>
                  </a:lnTo>
                  <a:lnTo>
                    <a:pt x="18115" y="301804"/>
                  </a:lnTo>
                  <a:lnTo>
                    <a:pt x="18225" y="301051"/>
                  </a:lnTo>
                  <a:close/>
                  <a:moveTo>
                    <a:pt x="62736" y="301569"/>
                  </a:moveTo>
                  <a:lnTo>
                    <a:pt x="62817" y="302322"/>
                  </a:lnTo>
                  <a:lnTo>
                    <a:pt x="62898" y="303075"/>
                  </a:lnTo>
                  <a:lnTo>
                    <a:pt x="62969" y="303828"/>
                  </a:lnTo>
                  <a:lnTo>
                    <a:pt x="63040" y="304581"/>
                  </a:lnTo>
                  <a:lnTo>
                    <a:pt x="63112" y="305343"/>
                  </a:lnTo>
                  <a:lnTo>
                    <a:pt x="63173" y="306096"/>
                  </a:lnTo>
                  <a:lnTo>
                    <a:pt x="63240" y="306859"/>
                  </a:lnTo>
                  <a:lnTo>
                    <a:pt x="63297" y="307612"/>
                  </a:lnTo>
                  <a:lnTo>
                    <a:pt x="63411" y="309138"/>
                  </a:lnTo>
                  <a:lnTo>
                    <a:pt x="63511" y="310673"/>
                  </a:lnTo>
                  <a:lnTo>
                    <a:pt x="63601" y="312208"/>
                  </a:lnTo>
                  <a:lnTo>
                    <a:pt x="63677" y="313753"/>
                  </a:lnTo>
                  <a:lnTo>
                    <a:pt x="62594" y="313929"/>
                  </a:lnTo>
                  <a:lnTo>
                    <a:pt x="62047" y="314017"/>
                  </a:lnTo>
                  <a:lnTo>
                    <a:pt x="61506" y="314115"/>
                  </a:lnTo>
                  <a:lnTo>
                    <a:pt x="60959" y="314223"/>
                  </a:lnTo>
                  <a:lnTo>
                    <a:pt x="60422" y="314350"/>
                  </a:lnTo>
                  <a:lnTo>
                    <a:pt x="59881" y="314487"/>
                  </a:lnTo>
                  <a:lnTo>
                    <a:pt x="59615" y="314565"/>
                  </a:lnTo>
                  <a:lnTo>
                    <a:pt x="59349" y="314643"/>
                  </a:lnTo>
                  <a:lnTo>
                    <a:pt x="59249" y="313245"/>
                  </a:lnTo>
                  <a:lnTo>
                    <a:pt x="59140" y="311856"/>
                  </a:lnTo>
                  <a:lnTo>
                    <a:pt x="59016" y="310458"/>
                  </a:lnTo>
                  <a:lnTo>
                    <a:pt x="58883" y="309069"/>
                  </a:lnTo>
                  <a:lnTo>
                    <a:pt x="58741" y="307690"/>
                  </a:lnTo>
                  <a:lnTo>
                    <a:pt x="58589" y="306302"/>
                  </a:lnTo>
                  <a:lnTo>
                    <a:pt x="58422" y="304933"/>
                  </a:lnTo>
                  <a:lnTo>
                    <a:pt x="58251" y="303554"/>
                  </a:lnTo>
                  <a:lnTo>
                    <a:pt x="58532" y="303485"/>
                  </a:lnTo>
                  <a:lnTo>
                    <a:pt x="58812" y="303397"/>
                  </a:lnTo>
                  <a:lnTo>
                    <a:pt x="59097" y="303309"/>
                  </a:lnTo>
                  <a:lnTo>
                    <a:pt x="59377" y="303212"/>
                  </a:lnTo>
                  <a:lnTo>
                    <a:pt x="59662" y="303094"/>
                  </a:lnTo>
                  <a:lnTo>
                    <a:pt x="59943" y="302977"/>
                  </a:lnTo>
                  <a:lnTo>
                    <a:pt x="60228" y="302860"/>
                  </a:lnTo>
                  <a:lnTo>
                    <a:pt x="60508" y="302723"/>
                  </a:lnTo>
                  <a:lnTo>
                    <a:pt x="61073" y="302449"/>
                  </a:lnTo>
                  <a:lnTo>
                    <a:pt x="61634" y="302165"/>
                  </a:lnTo>
                  <a:lnTo>
                    <a:pt x="62190" y="301862"/>
                  </a:lnTo>
                  <a:lnTo>
                    <a:pt x="62736" y="301569"/>
                  </a:lnTo>
                  <a:close/>
                  <a:moveTo>
                    <a:pt x="63758" y="315601"/>
                  </a:moveTo>
                  <a:lnTo>
                    <a:pt x="63819" y="317137"/>
                  </a:lnTo>
                  <a:lnTo>
                    <a:pt x="63872" y="318672"/>
                  </a:lnTo>
                  <a:lnTo>
                    <a:pt x="63914" y="320217"/>
                  </a:lnTo>
                  <a:lnTo>
                    <a:pt x="63957" y="321752"/>
                  </a:lnTo>
                  <a:lnTo>
                    <a:pt x="63990" y="323307"/>
                  </a:lnTo>
                  <a:lnTo>
                    <a:pt x="64019" y="324852"/>
                  </a:lnTo>
                  <a:lnTo>
                    <a:pt x="64043" y="326417"/>
                  </a:lnTo>
                  <a:lnTo>
                    <a:pt x="64062" y="327972"/>
                  </a:lnTo>
                  <a:lnTo>
                    <a:pt x="62988" y="327835"/>
                  </a:lnTo>
                  <a:lnTo>
                    <a:pt x="62446" y="327776"/>
                  </a:lnTo>
                  <a:lnTo>
                    <a:pt x="61910" y="327727"/>
                  </a:lnTo>
                  <a:lnTo>
                    <a:pt x="61639" y="327717"/>
                  </a:lnTo>
                  <a:lnTo>
                    <a:pt x="61368" y="327708"/>
                  </a:lnTo>
                  <a:lnTo>
                    <a:pt x="61102" y="327698"/>
                  </a:lnTo>
                  <a:lnTo>
                    <a:pt x="60836" y="327708"/>
                  </a:lnTo>
                  <a:lnTo>
                    <a:pt x="60565" y="327717"/>
                  </a:lnTo>
                  <a:lnTo>
                    <a:pt x="60304" y="327737"/>
                  </a:lnTo>
                  <a:lnTo>
                    <a:pt x="60038" y="327766"/>
                  </a:lnTo>
                  <a:lnTo>
                    <a:pt x="59772" y="327805"/>
                  </a:lnTo>
                  <a:lnTo>
                    <a:pt x="59767" y="326466"/>
                  </a:lnTo>
                  <a:lnTo>
                    <a:pt x="59753" y="325116"/>
                  </a:lnTo>
                  <a:lnTo>
                    <a:pt x="59729" y="323777"/>
                  </a:lnTo>
                  <a:lnTo>
                    <a:pt x="59696" y="322437"/>
                  </a:lnTo>
                  <a:lnTo>
                    <a:pt x="59653" y="321097"/>
                  </a:lnTo>
                  <a:lnTo>
                    <a:pt x="59605" y="319767"/>
                  </a:lnTo>
                  <a:lnTo>
                    <a:pt x="59548" y="318428"/>
                  </a:lnTo>
                  <a:lnTo>
                    <a:pt x="59482" y="317098"/>
                  </a:lnTo>
                  <a:lnTo>
                    <a:pt x="59748" y="317039"/>
                  </a:lnTo>
                  <a:lnTo>
                    <a:pt x="60019" y="316970"/>
                  </a:lnTo>
                  <a:lnTo>
                    <a:pt x="60556" y="316804"/>
                  </a:lnTo>
                  <a:lnTo>
                    <a:pt x="61088" y="316638"/>
                  </a:lnTo>
                  <a:lnTo>
                    <a:pt x="61624" y="316442"/>
                  </a:lnTo>
                  <a:lnTo>
                    <a:pt x="62161" y="316237"/>
                  </a:lnTo>
                  <a:lnTo>
                    <a:pt x="62693" y="316032"/>
                  </a:lnTo>
                  <a:lnTo>
                    <a:pt x="63758" y="315601"/>
                  </a:lnTo>
                  <a:close/>
                  <a:moveTo>
                    <a:pt x="16624" y="315983"/>
                  </a:moveTo>
                  <a:lnTo>
                    <a:pt x="16871" y="316051"/>
                  </a:lnTo>
                  <a:lnTo>
                    <a:pt x="17118" y="316110"/>
                  </a:lnTo>
                  <a:lnTo>
                    <a:pt x="17369" y="316169"/>
                  </a:lnTo>
                  <a:lnTo>
                    <a:pt x="17616" y="316217"/>
                  </a:lnTo>
                  <a:lnTo>
                    <a:pt x="18120" y="316306"/>
                  </a:lnTo>
                  <a:lnTo>
                    <a:pt x="18624" y="316374"/>
                  </a:lnTo>
                  <a:lnTo>
                    <a:pt x="19132" y="316423"/>
                  </a:lnTo>
                  <a:lnTo>
                    <a:pt x="19636" y="316452"/>
                  </a:lnTo>
                  <a:lnTo>
                    <a:pt x="20139" y="316472"/>
                  </a:lnTo>
                  <a:lnTo>
                    <a:pt x="20638" y="316472"/>
                  </a:lnTo>
                  <a:lnTo>
                    <a:pt x="20595" y="317401"/>
                  </a:lnTo>
                  <a:lnTo>
                    <a:pt x="20553" y="318330"/>
                  </a:lnTo>
                  <a:lnTo>
                    <a:pt x="20519" y="319259"/>
                  </a:lnTo>
                  <a:lnTo>
                    <a:pt x="20491" y="320188"/>
                  </a:lnTo>
                  <a:lnTo>
                    <a:pt x="20462" y="321117"/>
                  </a:lnTo>
                  <a:lnTo>
                    <a:pt x="20443" y="322046"/>
                  </a:lnTo>
                  <a:lnTo>
                    <a:pt x="20424" y="322975"/>
                  </a:lnTo>
                  <a:lnTo>
                    <a:pt x="20410" y="323913"/>
                  </a:lnTo>
                  <a:lnTo>
                    <a:pt x="20401" y="324842"/>
                  </a:lnTo>
                  <a:lnTo>
                    <a:pt x="20396" y="325771"/>
                  </a:lnTo>
                  <a:lnTo>
                    <a:pt x="20391" y="326700"/>
                  </a:lnTo>
                  <a:lnTo>
                    <a:pt x="20396" y="327629"/>
                  </a:lnTo>
                  <a:lnTo>
                    <a:pt x="20405" y="328558"/>
                  </a:lnTo>
                  <a:lnTo>
                    <a:pt x="20415" y="329478"/>
                  </a:lnTo>
                  <a:lnTo>
                    <a:pt x="20429" y="330407"/>
                  </a:lnTo>
                  <a:lnTo>
                    <a:pt x="20453" y="331326"/>
                  </a:lnTo>
                  <a:lnTo>
                    <a:pt x="19726" y="331228"/>
                  </a:lnTo>
                  <a:lnTo>
                    <a:pt x="18999" y="331150"/>
                  </a:lnTo>
                  <a:lnTo>
                    <a:pt x="17550" y="331003"/>
                  </a:lnTo>
                  <a:lnTo>
                    <a:pt x="17355" y="330983"/>
                  </a:lnTo>
                  <a:lnTo>
                    <a:pt x="17160" y="330964"/>
                  </a:lnTo>
                  <a:lnTo>
                    <a:pt x="16771" y="330905"/>
                  </a:lnTo>
                  <a:lnTo>
                    <a:pt x="16576" y="330886"/>
                  </a:lnTo>
                  <a:lnTo>
                    <a:pt x="16376" y="330866"/>
                  </a:lnTo>
                  <a:lnTo>
                    <a:pt x="16182" y="330856"/>
                  </a:lnTo>
                  <a:lnTo>
                    <a:pt x="15987" y="330866"/>
                  </a:lnTo>
                  <a:lnTo>
                    <a:pt x="16006" y="329918"/>
                  </a:lnTo>
                  <a:lnTo>
                    <a:pt x="16025" y="328979"/>
                  </a:lnTo>
                  <a:lnTo>
                    <a:pt x="16049" y="328040"/>
                  </a:lnTo>
                  <a:lnTo>
                    <a:pt x="16072" y="327101"/>
                  </a:lnTo>
                  <a:lnTo>
                    <a:pt x="16101" y="326163"/>
                  </a:lnTo>
                  <a:lnTo>
                    <a:pt x="16134" y="325224"/>
                  </a:lnTo>
                  <a:lnTo>
                    <a:pt x="16167" y="324295"/>
                  </a:lnTo>
                  <a:lnTo>
                    <a:pt x="16205" y="323366"/>
                  </a:lnTo>
                  <a:lnTo>
                    <a:pt x="16248" y="322437"/>
                  </a:lnTo>
                  <a:lnTo>
                    <a:pt x="16291" y="321508"/>
                  </a:lnTo>
                  <a:lnTo>
                    <a:pt x="16338" y="320579"/>
                  </a:lnTo>
                  <a:lnTo>
                    <a:pt x="16391" y="319660"/>
                  </a:lnTo>
                  <a:lnTo>
                    <a:pt x="16443" y="318740"/>
                  </a:lnTo>
                  <a:lnTo>
                    <a:pt x="16500" y="317811"/>
                  </a:lnTo>
                  <a:lnTo>
                    <a:pt x="16562" y="316902"/>
                  </a:lnTo>
                  <a:lnTo>
                    <a:pt x="16624" y="315983"/>
                  </a:lnTo>
                  <a:close/>
                  <a:moveTo>
                    <a:pt x="64076" y="329742"/>
                  </a:moveTo>
                  <a:lnTo>
                    <a:pt x="64095" y="332235"/>
                  </a:lnTo>
                  <a:lnTo>
                    <a:pt x="64104" y="334739"/>
                  </a:lnTo>
                  <a:lnTo>
                    <a:pt x="64114" y="337232"/>
                  </a:lnTo>
                  <a:lnTo>
                    <a:pt x="64114" y="339745"/>
                  </a:lnTo>
                  <a:lnTo>
                    <a:pt x="63534" y="339853"/>
                  </a:lnTo>
                  <a:lnTo>
                    <a:pt x="63245" y="339902"/>
                  </a:lnTo>
                  <a:lnTo>
                    <a:pt x="62959" y="339941"/>
                  </a:lnTo>
                  <a:lnTo>
                    <a:pt x="62670" y="339980"/>
                  </a:lnTo>
                  <a:lnTo>
                    <a:pt x="62380" y="340009"/>
                  </a:lnTo>
                  <a:lnTo>
                    <a:pt x="62095" y="340029"/>
                  </a:lnTo>
                  <a:lnTo>
                    <a:pt x="61805" y="340048"/>
                  </a:lnTo>
                  <a:lnTo>
                    <a:pt x="61515" y="340058"/>
                  </a:lnTo>
                  <a:lnTo>
                    <a:pt x="60940" y="340058"/>
                  </a:lnTo>
                  <a:lnTo>
                    <a:pt x="60651" y="340048"/>
                  </a:lnTo>
                  <a:lnTo>
                    <a:pt x="60365" y="340029"/>
                  </a:lnTo>
                  <a:lnTo>
                    <a:pt x="60076" y="340009"/>
                  </a:lnTo>
                  <a:lnTo>
                    <a:pt x="59786" y="339970"/>
                  </a:lnTo>
                  <a:lnTo>
                    <a:pt x="59496" y="339941"/>
                  </a:lnTo>
                  <a:lnTo>
                    <a:pt x="59553" y="338689"/>
                  </a:lnTo>
                  <a:lnTo>
                    <a:pt x="59601" y="337437"/>
                  </a:lnTo>
                  <a:lnTo>
                    <a:pt x="59643" y="336186"/>
                  </a:lnTo>
                  <a:lnTo>
                    <a:pt x="59681" y="334934"/>
                  </a:lnTo>
                  <a:lnTo>
                    <a:pt x="59710" y="333682"/>
                  </a:lnTo>
                  <a:lnTo>
                    <a:pt x="59734" y="332421"/>
                  </a:lnTo>
                  <a:lnTo>
                    <a:pt x="59753" y="331169"/>
                  </a:lnTo>
                  <a:lnTo>
                    <a:pt x="59757" y="329908"/>
                  </a:lnTo>
                  <a:lnTo>
                    <a:pt x="60023" y="329957"/>
                  </a:lnTo>
                  <a:lnTo>
                    <a:pt x="60294" y="329986"/>
                  </a:lnTo>
                  <a:lnTo>
                    <a:pt x="60560" y="330015"/>
                  </a:lnTo>
                  <a:lnTo>
                    <a:pt x="60831" y="330025"/>
                  </a:lnTo>
                  <a:lnTo>
                    <a:pt x="61102" y="330035"/>
                  </a:lnTo>
                  <a:lnTo>
                    <a:pt x="61373" y="330035"/>
                  </a:lnTo>
                  <a:lnTo>
                    <a:pt x="61643" y="330025"/>
                  </a:lnTo>
                  <a:lnTo>
                    <a:pt x="61914" y="330015"/>
                  </a:lnTo>
                  <a:lnTo>
                    <a:pt x="62456" y="329966"/>
                  </a:lnTo>
                  <a:lnTo>
                    <a:pt x="62997" y="329898"/>
                  </a:lnTo>
                  <a:lnTo>
                    <a:pt x="63539" y="329830"/>
                  </a:lnTo>
                  <a:lnTo>
                    <a:pt x="64076" y="329742"/>
                  </a:lnTo>
                  <a:close/>
                  <a:moveTo>
                    <a:pt x="20505" y="333203"/>
                  </a:moveTo>
                  <a:lnTo>
                    <a:pt x="20557" y="334602"/>
                  </a:lnTo>
                  <a:lnTo>
                    <a:pt x="20619" y="335990"/>
                  </a:lnTo>
                  <a:lnTo>
                    <a:pt x="20686" y="337379"/>
                  </a:lnTo>
                  <a:lnTo>
                    <a:pt x="20762" y="338758"/>
                  </a:lnTo>
                  <a:lnTo>
                    <a:pt x="20847" y="340127"/>
                  </a:lnTo>
                  <a:lnTo>
                    <a:pt x="20942" y="341496"/>
                  </a:lnTo>
                  <a:lnTo>
                    <a:pt x="21042" y="342845"/>
                  </a:lnTo>
                  <a:lnTo>
                    <a:pt x="21151" y="344185"/>
                  </a:lnTo>
                  <a:lnTo>
                    <a:pt x="19868" y="344038"/>
                  </a:lnTo>
                  <a:lnTo>
                    <a:pt x="19222" y="343960"/>
                  </a:lnTo>
                  <a:lnTo>
                    <a:pt x="18581" y="343901"/>
                  </a:lnTo>
                  <a:lnTo>
                    <a:pt x="18258" y="343872"/>
                  </a:lnTo>
                  <a:lnTo>
                    <a:pt x="17935" y="343852"/>
                  </a:lnTo>
                  <a:lnTo>
                    <a:pt x="17612" y="343843"/>
                  </a:lnTo>
                  <a:lnTo>
                    <a:pt x="16970" y="343843"/>
                  </a:lnTo>
                  <a:lnTo>
                    <a:pt x="16652" y="343852"/>
                  </a:lnTo>
                  <a:lnTo>
                    <a:pt x="16334" y="343882"/>
                  </a:lnTo>
                  <a:lnTo>
                    <a:pt x="16015" y="343911"/>
                  </a:lnTo>
                  <a:lnTo>
                    <a:pt x="15992" y="342630"/>
                  </a:lnTo>
                  <a:lnTo>
                    <a:pt x="15973" y="341349"/>
                  </a:lnTo>
                  <a:lnTo>
                    <a:pt x="15958" y="340068"/>
                  </a:lnTo>
                  <a:lnTo>
                    <a:pt x="15949" y="338787"/>
                  </a:lnTo>
                  <a:lnTo>
                    <a:pt x="15939" y="337506"/>
                  </a:lnTo>
                  <a:lnTo>
                    <a:pt x="15939" y="336235"/>
                  </a:lnTo>
                  <a:lnTo>
                    <a:pt x="15939" y="334963"/>
                  </a:lnTo>
                  <a:lnTo>
                    <a:pt x="15949" y="333692"/>
                  </a:lnTo>
                  <a:lnTo>
                    <a:pt x="16148" y="333702"/>
                  </a:lnTo>
                  <a:lnTo>
                    <a:pt x="16348" y="333692"/>
                  </a:lnTo>
                  <a:lnTo>
                    <a:pt x="16548" y="333673"/>
                  </a:lnTo>
                  <a:lnTo>
                    <a:pt x="16752" y="333643"/>
                  </a:lnTo>
                  <a:lnTo>
                    <a:pt x="17151" y="333585"/>
                  </a:lnTo>
                  <a:lnTo>
                    <a:pt x="17550" y="333536"/>
                  </a:lnTo>
                  <a:lnTo>
                    <a:pt x="18286" y="333467"/>
                  </a:lnTo>
                  <a:lnTo>
                    <a:pt x="19028" y="333389"/>
                  </a:lnTo>
                  <a:lnTo>
                    <a:pt x="19769" y="333301"/>
                  </a:lnTo>
                  <a:lnTo>
                    <a:pt x="20505" y="333203"/>
                  </a:lnTo>
                  <a:close/>
                  <a:moveTo>
                    <a:pt x="64128" y="341329"/>
                  </a:moveTo>
                  <a:lnTo>
                    <a:pt x="64138" y="343715"/>
                  </a:lnTo>
                  <a:lnTo>
                    <a:pt x="64152" y="346111"/>
                  </a:lnTo>
                  <a:lnTo>
                    <a:pt x="64171" y="348517"/>
                  </a:lnTo>
                  <a:lnTo>
                    <a:pt x="64195" y="350922"/>
                  </a:lnTo>
                  <a:lnTo>
                    <a:pt x="63838" y="350962"/>
                  </a:lnTo>
                  <a:lnTo>
                    <a:pt x="63482" y="351020"/>
                  </a:lnTo>
                  <a:lnTo>
                    <a:pt x="63126" y="351089"/>
                  </a:lnTo>
                  <a:lnTo>
                    <a:pt x="62765" y="351177"/>
                  </a:lnTo>
                  <a:lnTo>
                    <a:pt x="62408" y="351265"/>
                  </a:lnTo>
                  <a:lnTo>
                    <a:pt x="62047" y="351372"/>
                  </a:lnTo>
                  <a:lnTo>
                    <a:pt x="61691" y="351490"/>
                  </a:lnTo>
                  <a:lnTo>
                    <a:pt x="61335" y="351617"/>
                  </a:lnTo>
                  <a:lnTo>
                    <a:pt x="60978" y="351763"/>
                  </a:lnTo>
                  <a:lnTo>
                    <a:pt x="60622" y="351920"/>
                  </a:lnTo>
                  <a:lnTo>
                    <a:pt x="60270" y="352086"/>
                  </a:lnTo>
                  <a:lnTo>
                    <a:pt x="59919" y="352272"/>
                  </a:lnTo>
                  <a:lnTo>
                    <a:pt x="59567" y="352468"/>
                  </a:lnTo>
                  <a:lnTo>
                    <a:pt x="59225" y="352683"/>
                  </a:lnTo>
                  <a:lnTo>
                    <a:pt x="58883" y="352908"/>
                  </a:lnTo>
                  <a:lnTo>
                    <a:pt x="58541" y="353152"/>
                  </a:lnTo>
                  <a:lnTo>
                    <a:pt x="58669" y="351803"/>
                  </a:lnTo>
                  <a:lnTo>
                    <a:pt x="58793" y="350453"/>
                  </a:lnTo>
                  <a:lnTo>
                    <a:pt x="58907" y="349094"/>
                  </a:lnTo>
                  <a:lnTo>
                    <a:pt x="59011" y="347735"/>
                  </a:lnTo>
                  <a:lnTo>
                    <a:pt x="59111" y="346375"/>
                  </a:lnTo>
                  <a:lnTo>
                    <a:pt x="59206" y="345016"/>
                  </a:lnTo>
                  <a:lnTo>
                    <a:pt x="59292" y="343647"/>
                  </a:lnTo>
                  <a:lnTo>
                    <a:pt x="59377" y="342278"/>
                  </a:lnTo>
                  <a:lnTo>
                    <a:pt x="59677" y="342317"/>
                  </a:lnTo>
                  <a:lnTo>
                    <a:pt x="59976" y="342346"/>
                  </a:lnTo>
                  <a:lnTo>
                    <a:pt x="60275" y="342356"/>
                  </a:lnTo>
                  <a:lnTo>
                    <a:pt x="60575" y="342356"/>
                  </a:lnTo>
                  <a:lnTo>
                    <a:pt x="60874" y="342346"/>
                  </a:lnTo>
                  <a:lnTo>
                    <a:pt x="61173" y="342317"/>
                  </a:lnTo>
                  <a:lnTo>
                    <a:pt x="61472" y="342278"/>
                  </a:lnTo>
                  <a:lnTo>
                    <a:pt x="61772" y="342219"/>
                  </a:lnTo>
                  <a:lnTo>
                    <a:pt x="62071" y="342161"/>
                  </a:lnTo>
                  <a:lnTo>
                    <a:pt x="62366" y="342073"/>
                  </a:lnTo>
                  <a:lnTo>
                    <a:pt x="62660" y="341985"/>
                  </a:lnTo>
                  <a:lnTo>
                    <a:pt x="62959" y="341877"/>
                  </a:lnTo>
                  <a:lnTo>
                    <a:pt x="63254" y="341760"/>
                  </a:lnTo>
                  <a:lnTo>
                    <a:pt x="63544" y="341633"/>
                  </a:lnTo>
                  <a:lnTo>
                    <a:pt x="63838" y="341486"/>
                  </a:lnTo>
                  <a:lnTo>
                    <a:pt x="64128" y="341329"/>
                  </a:lnTo>
                  <a:close/>
                  <a:moveTo>
                    <a:pt x="21322" y="346258"/>
                  </a:moveTo>
                  <a:lnTo>
                    <a:pt x="21460" y="347588"/>
                  </a:lnTo>
                  <a:lnTo>
                    <a:pt x="21598" y="348918"/>
                  </a:lnTo>
                  <a:lnTo>
                    <a:pt x="21750" y="350228"/>
                  </a:lnTo>
                  <a:lnTo>
                    <a:pt x="21907" y="351519"/>
                  </a:lnTo>
                  <a:lnTo>
                    <a:pt x="22078" y="352810"/>
                  </a:lnTo>
                  <a:lnTo>
                    <a:pt x="22249" y="354071"/>
                  </a:lnTo>
                  <a:lnTo>
                    <a:pt x="22434" y="355323"/>
                  </a:lnTo>
                  <a:lnTo>
                    <a:pt x="22624" y="356565"/>
                  </a:lnTo>
                  <a:lnTo>
                    <a:pt x="22258" y="356457"/>
                  </a:lnTo>
                  <a:lnTo>
                    <a:pt x="21888" y="356369"/>
                  </a:lnTo>
                  <a:lnTo>
                    <a:pt x="21503" y="356291"/>
                  </a:lnTo>
                  <a:lnTo>
                    <a:pt x="21308" y="356262"/>
                  </a:lnTo>
                  <a:lnTo>
                    <a:pt x="21113" y="356232"/>
                  </a:lnTo>
                  <a:lnTo>
                    <a:pt x="20790" y="356213"/>
                  </a:lnTo>
                  <a:lnTo>
                    <a:pt x="20477" y="356203"/>
                  </a:lnTo>
                  <a:lnTo>
                    <a:pt x="20163" y="356203"/>
                  </a:lnTo>
                  <a:lnTo>
                    <a:pt x="19854" y="356213"/>
                  </a:lnTo>
                  <a:lnTo>
                    <a:pt x="19550" y="356232"/>
                  </a:lnTo>
                  <a:lnTo>
                    <a:pt x="19246" y="356262"/>
                  </a:lnTo>
                  <a:lnTo>
                    <a:pt x="18952" y="356291"/>
                  </a:lnTo>
                  <a:lnTo>
                    <a:pt x="18657" y="356340"/>
                  </a:lnTo>
                  <a:lnTo>
                    <a:pt x="18367" y="356399"/>
                  </a:lnTo>
                  <a:lnTo>
                    <a:pt x="18082" y="356457"/>
                  </a:lnTo>
                  <a:lnTo>
                    <a:pt x="17797" y="356536"/>
                  </a:lnTo>
                  <a:lnTo>
                    <a:pt x="17521" y="356614"/>
                  </a:lnTo>
                  <a:lnTo>
                    <a:pt x="17246" y="356702"/>
                  </a:lnTo>
                  <a:lnTo>
                    <a:pt x="16970" y="356800"/>
                  </a:lnTo>
                  <a:lnTo>
                    <a:pt x="16704" y="356907"/>
                  </a:lnTo>
                  <a:lnTo>
                    <a:pt x="16438" y="357024"/>
                  </a:lnTo>
                  <a:lnTo>
                    <a:pt x="16381" y="355704"/>
                  </a:lnTo>
                  <a:lnTo>
                    <a:pt x="16329" y="354394"/>
                  </a:lnTo>
                  <a:lnTo>
                    <a:pt x="16277" y="353084"/>
                  </a:lnTo>
                  <a:lnTo>
                    <a:pt x="16229" y="351763"/>
                  </a:lnTo>
                  <a:lnTo>
                    <a:pt x="16186" y="350453"/>
                  </a:lnTo>
                  <a:lnTo>
                    <a:pt x="16144" y="349153"/>
                  </a:lnTo>
                  <a:lnTo>
                    <a:pt x="16068" y="346532"/>
                  </a:lnTo>
                  <a:lnTo>
                    <a:pt x="16396" y="346561"/>
                  </a:lnTo>
                  <a:lnTo>
                    <a:pt x="16719" y="346581"/>
                  </a:lnTo>
                  <a:lnTo>
                    <a:pt x="17046" y="346590"/>
                  </a:lnTo>
                  <a:lnTo>
                    <a:pt x="17702" y="346590"/>
                  </a:lnTo>
                  <a:lnTo>
                    <a:pt x="18035" y="346571"/>
                  </a:lnTo>
                  <a:lnTo>
                    <a:pt x="18690" y="346532"/>
                  </a:lnTo>
                  <a:lnTo>
                    <a:pt x="19351" y="346463"/>
                  </a:lnTo>
                  <a:lnTo>
                    <a:pt x="20011" y="346395"/>
                  </a:lnTo>
                  <a:lnTo>
                    <a:pt x="20667" y="346326"/>
                  </a:lnTo>
                  <a:lnTo>
                    <a:pt x="21322" y="346258"/>
                  </a:lnTo>
                  <a:close/>
                  <a:moveTo>
                    <a:pt x="65017" y="354247"/>
                  </a:moveTo>
                  <a:lnTo>
                    <a:pt x="65259" y="354257"/>
                  </a:lnTo>
                  <a:lnTo>
                    <a:pt x="65496" y="354267"/>
                  </a:lnTo>
                  <a:lnTo>
                    <a:pt x="65739" y="354286"/>
                  </a:lnTo>
                  <a:lnTo>
                    <a:pt x="65976" y="354325"/>
                  </a:lnTo>
                  <a:lnTo>
                    <a:pt x="66214" y="354365"/>
                  </a:lnTo>
                  <a:lnTo>
                    <a:pt x="66451" y="354414"/>
                  </a:lnTo>
                  <a:lnTo>
                    <a:pt x="66684" y="354472"/>
                  </a:lnTo>
                  <a:lnTo>
                    <a:pt x="66917" y="354531"/>
                  </a:lnTo>
                  <a:lnTo>
                    <a:pt x="67150" y="354609"/>
                  </a:lnTo>
                  <a:lnTo>
                    <a:pt x="67383" y="354697"/>
                  </a:lnTo>
                  <a:lnTo>
                    <a:pt x="67611" y="354785"/>
                  </a:lnTo>
                  <a:lnTo>
                    <a:pt x="67839" y="354893"/>
                  </a:lnTo>
                  <a:lnTo>
                    <a:pt x="68062" y="355000"/>
                  </a:lnTo>
                  <a:lnTo>
                    <a:pt x="68285" y="355118"/>
                  </a:lnTo>
                  <a:lnTo>
                    <a:pt x="68509" y="355254"/>
                  </a:lnTo>
                  <a:lnTo>
                    <a:pt x="68727" y="355391"/>
                  </a:lnTo>
                  <a:lnTo>
                    <a:pt x="68946" y="355538"/>
                  </a:lnTo>
                  <a:lnTo>
                    <a:pt x="69159" y="355704"/>
                  </a:lnTo>
                  <a:lnTo>
                    <a:pt x="69373" y="355871"/>
                  </a:lnTo>
                  <a:lnTo>
                    <a:pt x="69582" y="356047"/>
                  </a:lnTo>
                  <a:lnTo>
                    <a:pt x="69791" y="356242"/>
                  </a:lnTo>
                  <a:lnTo>
                    <a:pt x="69996" y="356438"/>
                  </a:lnTo>
                  <a:lnTo>
                    <a:pt x="70200" y="356653"/>
                  </a:lnTo>
                  <a:lnTo>
                    <a:pt x="70399" y="356878"/>
                  </a:lnTo>
                  <a:lnTo>
                    <a:pt x="70599" y="357103"/>
                  </a:lnTo>
                  <a:lnTo>
                    <a:pt x="70794" y="357347"/>
                  </a:lnTo>
                  <a:lnTo>
                    <a:pt x="70984" y="357601"/>
                  </a:lnTo>
                  <a:lnTo>
                    <a:pt x="71174" y="357865"/>
                  </a:lnTo>
                  <a:lnTo>
                    <a:pt x="71359" y="358139"/>
                  </a:lnTo>
                  <a:lnTo>
                    <a:pt x="71544" y="358423"/>
                  </a:lnTo>
                  <a:lnTo>
                    <a:pt x="71720" y="358726"/>
                  </a:lnTo>
                  <a:lnTo>
                    <a:pt x="71896" y="359029"/>
                  </a:lnTo>
                  <a:lnTo>
                    <a:pt x="72072" y="359352"/>
                  </a:lnTo>
                  <a:lnTo>
                    <a:pt x="72238" y="359684"/>
                  </a:lnTo>
                  <a:lnTo>
                    <a:pt x="72404" y="360027"/>
                  </a:lnTo>
                  <a:lnTo>
                    <a:pt x="72566" y="360379"/>
                  </a:lnTo>
                  <a:lnTo>
                    <a:pt x="72727" y="360740"/>
                  </a:lnTo>
                  <a:lnTo>
                    <a:pt x="72879" y="361122"/>
                  </a:lnTo>
                  <a:lnTo>
                    <a:pt x="73031" y="361513"/>
                  </a:lnTo>
                  <a:lnTo>
                    <a:pt x="73179" y="361914"/>
                  </a:lnTo>
                  <a:lnTo>
                    <a:pt x="73321" y="362334"/>
                  </a:lnTo>
                  <a:lnTo>
                    <a:pt x="73459" y="362755"/>
                  </a:lnTo>
                  <a:lnTo>
                    <a:pt x="73597" y="363195"/>
                  </a:lnTo>
                  <a:lnTo>
                    <a:pt x="73725" y="363645"/>
                  </a:lnTo>
                  <a:lnTo>
                    <a:pt x="73849" y="364114"/>
                  </a:lnTo>
                  <a:lnTo>
                    <a:pt x="73972" y="364593"/>
                  </a:lnTo>
                  <a:lnTo>
                    <a:pt x="74091" y="365082"/>
                  </a:lnTo>
                  <a:lnTo>
                    <a:pt x="74200" y="365581"/>
                  </a:lnTo>
                  <a:lnTo>
                    <a:pt x="74309" y="366099"/>
                  </a:lnTo>
                  <a:lnTo>
                    <a:pt x="74352" y="366305"/>
                  </a:lnTo>
                  <a:lnTo>
                    <a:pt x="74390" y="366539"/>
                  </a:lnTo>
                  <a:lnTo>
                    <a:pt x="74476" y="367067"/>
                  </a:lnTo>
                  <a:lnTo>
                    <a:pt x="74561" y="367674"/>
                  </a:lnTo>
                  <a:lnTo>
                    <a:pt x="74652" y="368348"/>
                  </a:lnTo>
                  <a:lnTo>
                    <a:pt x="74742" y="369101"/>
                  </a:lnTo>
                  <a:lnTo>
                    <a:pt x="74827" y="369903"/>
                  </a:lnTo>
                  <a:lnTo>
                    <a:pt x="74918" y="370773"/>
                  </a:lnTo>
                  <a:lnTo>
                    <a:pt x="75003" y="371683"/>
                  </a:lnTo>
                  <a:lnTo>
                    <a:pt x="75084" y="372651"/>
                  </a:lnTo>
                  <a:lnTo>
                    <a:pt x="75160" y="373648"/>
                  </a:lnTo>
                  <a:lnTo>
                    <a:pt x="75231" y="374675"/>
                  </a:lnTo>
                  <a:lnTo>
                    <a:pt x="75298" y="375731"/>
                  </a:lnTo>
                  <a:lnTo>
                    <a:pt x="75359" y="376807"/>
                  </a:lnTo>
                  <a:lnTo>
                    <a:pt x="75412" y="377902"/>
                  </a:lnTo>
                  <a:lnTo>
                    <a:pt x="75454" y="379007"/>
                  </a:lnTo>
                  <a:lnTo>
                    <a:pt x="75488" y="380112"/>
                  </a:lnTo>
                  <a:lnTo>
                    <a:pt x="75511" y="381207"/>
                  </a:lnTo>
                  <a:lnTo>
                    <a:pt x="75521" y="381755"/>
                  </a:lnTo>
                  <a:lnTo>
                    <a:pt x="75521" y="382303"/>
                  </a:lnTo>
                  <a:lnTo>
                    <a:pt x="75526" y="382850"/>
                  </a:lnTo>
                  <a:lnTo>
                    <a:pt x="75521" y="383378"/>
                  </a:lnTo>
                  <a:lnTo>
                    <a:pt x="75516" y="383916"/>
                  </a:lnTo>
                  <a:lnTo>
                    <a:pt x="75507" y="384444"/>
                  </a:lnTo>
                  <a:lnTo>
                    <a:pt x="75497" y="384962"/>
                  </a:lnTo>
                  <a:lnTo>
                    <a:pt x="75478" y="385471"/>
                  </a:lnTo>
                  <a:lnTo>
                    <a:pt x="75459" y="385979"/>
                  </a:lnTo>
                  <a:lnTo>
                    <a:pt x="75435" y="386468"/>
                  </a:lnTo>
                  <a:lnTo>
                    <a:pt x="75407" y="386957"/>
                  </a:lnTo>
                  <a:lnTo>
                    <a:pt x="75378" y="387437"/>
                  </a:lnTo>
                  <a:lnTo>
                    <a:pt x="75340" y="387896"/>
                  </a:lnTo>
                  <a:lnTo>
                    <a:pt x="75302" y="388356"/>
                  </a:lnTo>
                  <a:lnTo>
                    <a:pt x="75255" y="388796"/>
                  </a:lnTo>
                  <a:lnTo>
                    <a:pt x="75207" y="389216"/>
                  </a:lnTo>
                  <a:lnTo>
                    <a:pt x="75150" y="389637"/>
                  </a:lnTo>
                  <a:lnTo>
                    <a:pt x="75093" y="390028"/>
                  </a:lnTo>
                  <a:lnTo>
                    <a:pt x="75027" y="390419"/>
                  </a:lnTo>
                  <a:lnTo>
                    <a:pt x="74960" y="390781"/>
                  </a:lnTo>
                  <a:lnTo>
                    <a:pt x="74884" y="391133"/>
                  </a:lnTo>
                  <a:lnTo>
                    <a:pt x="74808" y="391465"/>
                  </a:lnTo>
                  <a:lnTo>
                    <a:pt x="74723" y="391778"/>
                  </a:lnTo>
                  <a:lnTo>
                    <a:pt x="74633" y="392072"/>
                  </a:lnTo>
                  <a:lnTo>
                    <a:pt x="74533" y="392345"/>
                  </a:lnTo>
                  <a:lnTo>
                    <a:pt x="74433" y="392610"/>
                  </a:lnTo>
                  <a:lnTo>
                    <a:pt x="74381" y="392727"/>
                  </a:lnTo>
                  <a:lnTo>
                    <a:pt x="74324" y="392834"/>
                  </a:lnTo>
                  <a:lnTo>
                    <a:pt x="74267" y="392952"/>
                  </a:lnTo>
                  <a:lnTo>
                    <a:pt x="74210" y="393050"/>
                  </a:lnTo>
                  <a:lnTo>
                    <a:pt x="74153" y="393147"/>
                  </a:lnTo>
                  <a:lnTo>
                    <a:pt x="74091" y="393235"/>
                  </a:lnTo>
                  <a:lnTo>
                    <a:pt x="74029" y="393323"/>
                  </a:lnTo>
                  <a:lnTo>
                    <a:pt x="73967" y="393402"/>
                  </a:lnTo>
                  <a:lnTo>
                    <a:pt x="73934" y="393441"/>
                  </a:lnTo>
                  <a:lnTo>
                    <a:pt x="73910" y="393490"/>
                  </a:lnTo>
                  <a:lnTo>
                    <a:pt x="73887" y="393538"/>
                  </a:lnTo>
                  <a:lnTo>
                    <a:pt x="73868" y="393587"/>
                  </a:lnTo>
                  <a:lnTo>
                    <a:pt x="73849" y="393646"/>
                  </a:lnTo>
                  <a:lnTo>
                    <a:pt x="73839" y="393705"/>
                  </a:lnTo>
                  <a:lnTo>
                    <a:pt x="73830" y="393763"/>
                  </a:lnTo>
                  <a:lnTo>
                    <a:pt x="73820" y="393822"/>
                  </a:lnTo>
                  <a:lnTo>
                    <a:pt x="73820" y="393891"/>
                  </a:lnTo>
                  <a:lnTo>
                    <a:pt x="73820" y="393949"/>
                  </a:lnTo>
                  <a:lnTo>
                    <a:pt x="73825" y="394008"/>
                  </a:lnTo>
                  <a:lnTo>
                    <a:pt x="73830" y="394076"/>
                  </a:lnTo>
                  <a:lnTo>
                    <a:pt x="73839" y="394135"/>
                  </a:lnTo>
                  <a:lnTo>
                    <a:pt x="73853" y="394194"/>
                  </a:lnTo>
                  <a:lnTo>
                    <a:pt x="73868" y="394252"/>
                  </a:lnTo>
                  <a:lnTo>
                    <a:pt x="73887" y="394301"/>
                  </a:lnTo>
                  <a:lnTo>
                    <a:pt x="73478" y="393920"/>
                  </a:lnTo>
                  <a:lnTo>
                    <a:pt x="73065" y="393568"/>
                  </a:lnTo>
                  <a:lnTo>
                    <a:pt x="72642" y="393226"/>
                  </a:lnTo>
                  <a:lnTo>
                    <a:pt x="72219" y="392903"/>
                  </a:lnTo>
                  <a:lnTo>
                    <a:pt x="71796" y="392600"/>
                  </a:lnTo>
                  <a:lnTo>
                    <a:pt x="71364" y="392316"/>
                  </a:lnTo>
                  <a:lnTo>
                    <a:pt x="70932" y="392062"/>
                  </a:lnTo>
                  <a:lnTo>
                    <a:pt x="70494" y="391817"/>
                  </a:lnTo>
                  <a:lnTo>
                    <a:pt x="70057" y="391602"/>
                  </a:lnTo>
                  <a:lnTo>
                    <a:pt x="69616" y="391407"/>
                  </a:lnTo>
                  <a:lnTo>
                    <a:pt x="69174" y="391231"/>
                  </a:lnTo>
                  <a:lnTo>
                    <a:pt x="68727" y="391084"/>
                  </a:lnTo>
                  <a:lnTo>
                    <a:pt x="68281" y="390947"/>
                  </a:lnTo>
                  <a:lnTo>
                    <a:pt x="68057" y="390898"/>
                  </a:lnTo>
                  <a:lnTo>
                    <a:pt x="67834" y="390849"/>
                  </a:lnTo>
                  <a:lnTo>
                    <a:pt x="67611" y="390800"/>
                  </a:lnTo>
                  <a:lnTo>
                    <a:pt x="67383" y="390761"/>
                  </a:lnTo>
                  <a:lnTo>
                    <a:pt x="67159" y="390732"/>
                  </a:lnTo>
                  <a:lnTo>
                    <a:pt x="66936" y="390703"/>
                  </a:lnTo>
                  <a:lnTo>
                    <a:pt x="66542" y="390673"/>
                  </a:lnTo>
                  <a:lnTo>
                    <a:pt x="66138" y="390654"/>
                  </a:lnTo>
                  <a:lnTo>
                    <a:pt x="65734" y="390644"/>
                  </a:lnTo>
                  <a:lnTo>
                    <a:pt x="65321" y="390644"/>
                  </a:lnTo>
                  <a:lnTo>
                    <a:pt x="64907" y="390654"/>
                  </a:lnTo>
                  <a:lnTo>
                    <a:pt x="64489" y="390683"/>
                  </a:lnTo>
                  <a:lnTo>
                    <a:pt x="64071" y="390722"/>
                  </a:lnTo>
                  <a:lnTo>
                    <a:pt x="63648" y="390771"/>
                  </a:lnTo>
                  <a:lnTo>
                    <a:pt x="63226" y="390849"/>
                  </a:lnTo>
                  <a:lnTo>
                    <a:pt x="62798" y="390928"/>
                  </a:lnTo>
                  <a:lnTo>
                    <a:pt x="62375" y="391035"/>
                  </a:lnTo>
                  <a:lnTo>
                    <a:pt x="61948" y="391152"/>
                  </a:lnTo>
                  <a:lnTo>
                    <a:pt x="61525" y="391289"/>
                  </a:lnTo>
                  <a:lnTo>
                    <a:pt x="61102" y="391446"/>
                  </a:lnTo>
                  <a:lnTo>
                    <a:pt x="60679" y="391612"/>
                  </a:lnTo>
                  <a:lnTo>
                    <a:pt x="60261" y="391808"/>
                  </a:lnTo>
                  <a:lnTo>
                    <a:pt x="59848" y="392023"/>
                  </a:lnTo>
                  <a:lnTo>
                    <a:pt x="59439" y="392257"/>
                  </a:lnTo>
                  <a:lnTo>
                    <a:pt x="59235" y="392385"/>
                  </a:lnTo>
                  <a:lnTo>
                    <a:pt x="59030" y="392512"/>
                  </a:lnTo>
                  <a:lnTo>
                    <a:pt x="58831" y="392649"/>
                  </a:lnTo>
                  <a:lnTo>
                    <a:pt x="58631" y="392786"/>
                  </a:lnTo>
                  <a:lnTo>
                    <a:pt x="58432" y="392932"/>
                  </a:lnTo>
                  <a:lnTo>
                    <a:pt x="58232" y="393089"/>
                  </a:lnTo>
                  <a:lnTo>
                    <a:pt x="58038" y="393245"/>
                  </a:lnTo>
                  <a:lnTo>
                    <a:pt x="57843" y="393411"/>
                  </a:lnTo>
                  <a:lnTo>
                    <a:pt x="57653" y="393587"/>
                  </a:lnTo>
                  <a:lnTo>
                    <a:pt x="57463" y="393763"/>
                  </a:lnTo>
                  <a:lnTo>
                    <a:pt x="57273" y="393939"/>
                  </a:lnTo>
                  <a:lnTo>
                    <a:pt x="57087" y="394135"/>
                  </a:lnTo>
                  <a:lnTo>
                    <a:pt x="56902" y="394331"/>
                  </a:lnTo>
                  <a:lnTo>
                    <a:pt x="56721" y="394526"/>
                  </a:lnTo>
                  <a:lnTo>
                    <a:pt x="56541" y="394741"/>
                  </a:lnTo>
                  <a:lnTo>
                    <a:pt x="56360" y="394956"/>
                  </a:lnTo>
                  <a:lnTo>
                    <a:pt x="56185" y="395172"/>
                  </a:lnTo>
                  <a:lnTo>
                    <a:pt x="56014" y="395396"/>
                  </a:lnTo>
                  <a:lnTo>
                    <a:pt x="55843" y="395631"/>
                  </a:lnTo>
                  <a:lnTo>
                    <a:pt x="55672" y="395876"/>
                  </a:lnTo>
                  <a:lnTo>
                    <a:pt x="55505" y="396130"/>
                  </a:lnTo>
                  <a:lnTo>
                    <a:pt x="55344" y="396384"/>
                  </a:lnTo>
                  <a:lnTo>
                    <a:pt x="55182" y="396638"/>
                  </a:lnTo>
                  <a:lnTo>
                    <a:pt x="55025" y="396912"/>
                  </a:lnTo>
                  <a:lnTo>
                    <a:pt x="54869" y="397186"/>
                  </a:lnTo>
                  <a:lnTo>
                    <a:pt x="54717" y="397470"/>
                  </a:lnTo>
                  <a:lnTo>
                    <a:pt x="54569" y="397763"/>
                  </a:lnTo>
                  <a:lnTo>
                    <a:pt x="54422" y="398066"/>
                  </a:lnTo>
                  <a:lnTo>
                    <a:pt x="54242" y="396541"/>
                  </a:lnTo>
                  <a:lnTo>
                    <a:pt x="54151" y="395758"/>
                  </a:lnTo>
                  <a:lnTo>
                    <a:pt x="54061" y="394976"/>
                  </a:lnTo>
                  <a:lnTo>
                    <a:pt x="53975" y="394184"/>
                  </a:lnTo>
                  <a:lnTo>
                    <a:pt x="53895" y="393382"/>
                  </a:lnTo>
                  <a:lnTo>
                    <a:pt x="53814" y="392580"/>
                  </a:lnTo>
                  <a:lnTo>
                    <a:pt x="53738" y="391769"/>
                  </a:lnTo>
                  <a:lnTo>
                    <a:pt x="53667" y="390957"/>
                  </a:lnTo>
                  <a:lnTo>
                    <a:pt x="53595" y="390135"/>
                  </a:lnTo>
                  <a:lnTo>
                    <a:pt x="53529" y="389314"/>
                  </a:lnTo>
                  <a:lnTo>
                    <a:pt x="53467" y="388483"/>
                  </a:lnTo>
                  <a:lnTo>
                    <a:pt x="53410" y="387661"/>
                  </a:lnTo>
                  <a:lnTo>
                    <a:pt x="53353" y="386830"/>
                  </a:lnTo>
                  <a:lnTo>
                    <a:pt x="53306" y="385989"/>
                  </a:lnTo>
                  <a:lnTo>
                    <a:pt x="53263" y="385158"/>
                  </a:lnTo>
                  <a:lnTo>
                    <a:pt x="53225" y="384327"/>
                  </a:lnTo>
                  <a:lnTo>
                    <a:pt x="53187" y="383496"/>
                  </a:lnTo>
                  <a:lnTo>
                    <a:pt x="53163" y="382655"/>
                  </a:lnTo>
                  <a:lnTo>
                    <a:pt x="53139" y="381823"/>
                  </a:lnTo>
                  <a:lnTo>
                    <a:pt x="53120" y="380992"/>
                  </a:lnTo>
                  <a:lnTo>
                    <a:pt x="53111" y="380171"/>
                  </a:lnTo>
                  <a:lnTo>
                    <a:pt x="53106" y="379340"/>
                  </a:lnTo>
                  <a:lnTo>
                    <a:pt x="53111" y="378518"/>
                  </a:lnTo>
                  <a:lnTo>
                    <a:pt x="53120" y="377707"/>
                  </a:lnTo>
                  <a:lnTo>
                    <a:pt x="53139" y="376895"/>
                  </a:lnTo>
                  <a:lnTo>
                    <a:pt x="53163" y="376083"/>
                  </a:lnTo>
                  <a:lnTo>
                    <a:pt x="53192" y="375281"/>
                  </a:lnTo>
                  <a:lnTo>
                    <a:pt x="53234" y="374489"/>
                  </a:lnTo>
                  <a:lnTo>
                    <a:pt x="53282" y="373697"/>
                  </a:lnTo>
                  <a:lnTo>
                    <a:pt x="53339" y="372925"/>
                  </a:lnTo>
                  <a:lnTo>
                    <a:pt x="53401" y="372152"/>
                  </a:lnTo>
                  <a:lnTo>
                    <a:pt x="53477" y="371380"/>
                  </a:lnTo>
                  <a:lnTo>
                    <a:pt x="53557" y="370627"/>
                  </a:lnTo>
                  <a:lnTo>
                    <a:pt x="53648" y="369884"/>
                  </a:lnTo>
                  <a:lnTo>
                    <a:pt x="53747" y="369150"/>
                  </a:lnTo>
                  <a:lnTo>
                    <a:pt x="53861" y="368427"/>
                  </a:lnTo>
                  <a:lnTo>
                    <a:pt x="53980" y="367713"/>
                  </a:lnTo>
                  <a:lnTo>
                    <a:pt x="54042" y="367361"/>
                  </a:lnTo>
                  <a:lnTo>
                    <a:pt x="54108" y="367009"/>
                  </a:lnTo>
                  <a:lnTo>
                    <a:pt x="54180" y="366666"/>
                  </a:lnTo>
                  <a:lnTo>
                    <a:pt x="54251" y="366324"/>
                  </a:lnTo>
                  <a:lnTo>
                    <a:pt x="54327" y="365982"/>
                  </a:lnTo>
                  <a:lnTo>
                    <a:pt x="54403" y="365649"/>
                  </a:lnTo>
                  <a:lnTo>
                    <a:pt x="54484" y="365317"/>
                  </a:lnTo>
                  <a:lnTo>
                    <a:pt x="54565" y="364994"/>
                  </a:lnTo>
                  <a:lnTo>
                    <a:pt x="54650" y="364662"/>
                  </a:lnTo>
                  <a:lnTo>
                    <a:pt x="54740" y="364339"/>
                  </a:lnTo>
                  <a:lnTo>
                    <a:pt x="54831" y="364026"/>
                  </a:lnTo>
                  <a:lnTo>
                    <a:pt x="54926" y="363713"/>
                  </a:lnTo>
                  <a:lnTo>
                    <a:pt x="55021" y="363400"/>
                  </a:lnTo>
                  <a:lnTo>
                    <a:pt x="55120" y="363097"/>
                  </a:lnTo>
                  <a:lnTo>
                    <a:pt x="55220" y="362794"/>
                  </a:lnTo>
                  <a:lnTo>
                    <a:pt x="55329" y="362491"/>
                  </a:lnTo>
                  <a:lnTo>
                    <a:pt x="55434" y="362197"/>
                  </a:lnTo>
                  <a:lnTo>
                    <a:pt x="55548" y="361914"/>
                  </a:lnTo>
                  <a:lnTo>
                    <a:pt x="55662" y="361620"/>
                  </a:lnTo>
                  <a:lnTo>
                    <a:pt x="55781" y="361347"/>
                  </a:lnTo>
                  <a:lnTo>
                    <a:pt x="55900" y="361063"/>
                  </a:lnTo>
                  <a:lnTo>
                    <a:pt x="56023" y="360799"/>
                  </a:lnTo>
                  <a:lnTo>
                    <a:pt x="56151" y="360525"/>
                  </a:lnTo>
                  <a:lnTo>
                    <a:pt x="56280" y="360261"/>
                  </a:lnTo>
                  <a:lnTo>
                    <a:pt x="56413" y="360007"/>
                  </a:lnTo>
                  <a:lnTo>
                    <a:pt x="56550" y="359753"/>
                  </a:lnTo>
                  <a:lnTo>
                    <a:pt x="56688" y="359498"/>
                  </a:lnTo>
                  <a:lnTo>
                    <a:pt x="56836" y="359264"/>
                  </a:lnTo>
                  <a:lnTo>
                    <a:pt x="56978" y="359019"/>
                  </a:lnTo>
                  <a:lnTo>
                    <a:pt x="57130" y="358785"/>
                  </a:lnTo>
                  <a:lnTo>
                    <a:pt x="57282" y="358560"/>
                  </a:lnTo>
                  <a:lnTo>
                    <a:pt x="57439" y="358335"/>
                  </a:lnTo>
                  <a:lnTo>
                    <a:pt x="57600" y="358120"/>
                  </a:lnTo>
                  <a:lnTo>
                    <a:pt x="57762" y="357905"/>
                  </a:lnTo>
                  <a:lnTo>
                    <a:pt x="57933" y="357699"/>
                  </a:lnTo>
                  <a:lnTo>
                    <a:pt x="58099" y="357494"/>
                  </a:lnTo>
                  <a:lnTo>
                    <a:pt x="58275" y="357298"/>
                  </a:lnTo>
                  <a:lnTo>
                    <a:pt x="58456" y="357103"/>
                  </a:lnTo>
                  <a:lnTo>
                    <a:pt x="58636" y="356917"/>
                  </a:lnTo>
                  <a:lnTo>
                    <a:pt x="58821" y="356741"/>
                  </a:lnTo>
                  <a:lnTo>
                    <a:pt x="59007" y="356565"/>
                  </a:lnTo>
                  <a:lnTo>
                    <a:pt x="59201" y="356399"/>
                  </a:lnTo>
                  <a:lnTo>
                    <a:pt x="59396" y="356242"/>
                  </a:lnTo>
                  <a:lnTo>
                    <a:pt x="59596" y="356086"/>
                  </a:lnTo>
                  <a:lnTo>
                    <a:pt x="59800" y="355929"/>
                  </a:lnTo>
                  <a:lnTo>
                    <a:pt x="60009" y="355792"/>
                  </a:lnTo>
                  <a:lnTo>
                    <a:pt x="60218" y="355655"/>
                  </a:lnTo>
                  <a:lnTo>
                    <a:pt x="60437" y="355519"/>
                  </a:lnTo>
                  <a:lnTo>
                    <a:pt x="60655" y="355391"/>
                  </a:lnTo>
                  <a:lnTo>
                    <a:pt x="60879" y="355274"/>
                  </a:lnTo>
                  <a:lnTo>
                    <a:pt x="61102" y="355166"/>
                  </a:lnTo>
                  <a:lnTo>
                    <a:pt x="61335" y="355059"/>
                  </a:lnTo>
                  <a:lnTo>
                    <a:pt x="61582" y="354961"/>
                  </a:lnTo>
                  <a:lnTo>
                    <a:pt x="61829" y="354863"/>
                  </a:lnTo>
                  <a:lnTo>
                    <a:pt x="62076" y="354766"/>
                  </a:lnTo>
                  <a:lnTo>
                    <a:pt x="62318" y="354687"/>
                  </a:lnTo>
                  <a:lnTo>
                    <a:pt x="62565" y="354609"/>
                  </a:lnTo>
                  <a:lnTo>
                    <a:pt x="62812" y="354541"/>
                  </a:lnTo>
                  <a:lnTo>
                    <a:pt x="63059" y="354472"/>
                  </a:lnTo>
                  <a:lnTo>
                    <a:pt x="63306" y="354423"/>
                  </a:lnTo>
                  <a:lnTo>
                    <a:pt x="63553" y="354374"/>
                  </a:lnTo>
                  <a:lnTo>
                    <a:pt x="63796" y="354335"/>
                  </a:lnTo>
                  <a:lnTo>
                    <a:pt x="64043" y="354296"/>
                  </a:lnTo>
                  <a:lnTo>
                    <a:pt x="64285" y="354277"/>
                  </a:lnTo>
                  <a:lnTo>
                    <a:pt x="64532" y="354257"/>
                  </a:lnTo>
                  <a:lnTo>
                    <a:pt x="64774" y="354247"/>
                  </a:lnTo>
                  <a:close/>
                  <a:moveTo>
                    <a:pt x="19764" y="359772"/>
                  </a:moveTo>
                  <a:lnTo>
                    <a:pt x="19992" y="359782"/>
                  </a:lnTo>
                  <a:lnTo>
                    <a:pt x="20225" y="359802"/>
                  </a:lnTo>
                  <a:lnTo>
                    <a:pt x="20453" y="359831"/>
                  </a:lnTo>
                  <a:lnTo>
                    <a:pt x="20681" y="359860"/>
                  </a:lnTo>
                  <a:lnTo>
                    <a:pt x="20914" y="359890"/>
                  </a:lnTo>
                  <a:lnTo>
                    <a:pt x="21142" y="359939"/>
                  </a:lnTo>
                  <a:lnTo>
                    <a:pt x="21370" y="359987"/>
                  </a:lnTo>
                  <a:lnTo>
                    <a:pt x="21598" y="360036"/>
                  </a:lnTo>
                  <a:lnTo>
                    <a:pt x="21826" y="360105"/>
                  </a:lnTo>
                  <a:lnTo>
                    <a:pt x="22063" y="360173"/>
                  </a:lnTo>
                  <a:lnTo>
                    <a:pt x="22296" y="360261"/>
                  </a:lnTo>
                  <a:lnTo>
                    <a:pt x="22524" y="360349"/>
                  </a:lnTo>
                  <a:lnTo>
                    <a:pt x="22748" y="360447"/>
                  </a:lnTo>
                  <a:lnTo>
                    <a:pt x="22966" y="360545"/>
                  </a:lnTo>
                  <a:lnTo>
                    <a:pt x="23185" y="360662"/>
                  </a:lnTo>
                  <a:lnTo>
                    <a:pt x="23394" y="360780"/>
                  </a:lnTo>
                  <a:lnTo>
                    <a:pt x="23603" y="360907"/>
                  </a:lnTo>
                  <a:lnTo>
                    <a:pt x="23807" y="361044"/>
                  </a:lnTo>
                  <a:lnTo>
                    <a:pt x="24007" y="361190"/>
                  </a:lnTo>
                  <a:lnTo>
                    <a:pt x="24201" y="361347"/>
                  </a:lnTo>
                  <a:lnTo>
                    <a:pt x="24396" y="361503"/>
                  </a:lnTo>
                  <a:lnTo>
                    <a:pt x="24586" y="361669"/>
                  </a:lnTo>
                  <a:lnTo>
                    <a:pt x="24771" y="361836"/>
                  </a:lnTo>
                  <a:lnTo>
                    <a:pt x="24952" y="362021"/>
                  </a:lnTo>
                  <a:lnTo>
                    <a:pt x="25128" y="362207"/>
                  </a:lnTo>
                  <a:lnTo>
                    <a:pt x="25304" y="362403"/>
                  </a:lnTo>
                  <a:lnTo>
                    <a:pt x="25470" y="362598"/>
                  </a:lnTo>
                  <a:lnTo>
                    <a:pt x="25636" y="362813"/>
                  </a:lnTo>
                  <a:lnTo>
                    <a:pt x="25802" y="363029"/>
                  </a:lnTo>
                  <a:lnTo>
                    <a:pt x="25959" y="363244"/>
                  </a:lnTo>
                  <a:lnTo>
                    <a:pt x="26116" y="363469"/>
                  </a:lnTo>
                  <a:lnTo>
                    <a:pt x="26268" y="363703"/>
                  </a:lnTo>
                  <a:lnTo>
                    <a:pt x="26415" y="363948"/>
                  </a:lnTo>
                  <a:lnTo>
                    <a:pt x="26563" y="364192"/>
                  </a:lnTo>
                  <a:lnTo>
                    <a:pt x="26705" y="364447"/>
                  </a:lnTo>
                  <a:lnTo>
                    <a:pt x="26843" y="364701"/>
                  </a:lnTo>
                  <a:lnTo>
                    <a:pt x="26981" y="364965"/>
                  </a:lnTo>
                  <a:lnTo>
                    <a:pt x="27109" y="365239"/>
                  </a:lnTo>
                  <a:lnTo>
                    <a:pt x="27237" y="365512"/>
                  </a:lnTo>
                  <a:lnTo>
                    <a:pt x="27365" y="365786"/>
                  </a:lnTo>
                  <a:lnTo>
                    <a:pt x="27484" y="366080"/>
                  </a:lnTo>
                  <a:lnTo>
                    <a:pt x="27608" y="366363"/>
                  </a:lnTo>
                  <a:lnTo>
                    <a:pt x="27722" y="366666"/>
                  </a:lnTo>
                  <a:lnTo>
                    <a:pt x="27836" y="366969"/>
                  </a:lnTo>
                  <a:lnTo>
                    <a:pt x="27945" y="367273"/>
                  </a:lnTo>
                  <a:lnTo>
                    <a:pt x="28050" y="367586"/>
                  </a:lnTo>
                  <a:lnTo>
                    <a:pt x="28154" y="367898"/>
                  </a:lnTo>
                  <a:lnTo>
                    <a:pt x="28254" y="368221"/>
                  </a:lnTo>
                  <a:lnTo>
                    <a:pt x="28354" y="368554"/>
                  </a:lnTo>
                  <a:lnTo>
                    <a:pt x="28449" y="368876"/>
                  </a:lnTo>
                  <a:lnTo>
                    <a:pt x="28539" y="369219"/>
                  </a:lnTo>
                  <a:lnTo>
                    <a:pt x="28629" y="369561"/>
                  </a:lnTo>
                  <a:lnTo>
                    <a:pt x="28715" y="369903"/>
                  </a:lnTo>
                  <a:lnTo>
                    <a:pt x="28795" y="370245"/>
                  </a:lnTo>
                  <a:lnTo>
                    <a:pt x="28876" y="370607"/>
                  </a:lnTo>
                  <a:lnTo>
                    <a:pt x="28952" y="370959"/>
                  </a:lnTo>
                  <a:lnTo>
                    <a:pt x="29028" y="371321"/>
                  </a:lnTo>
                  <a:lnTo>
                    <a:pt x="29100" y="371683"/>
                  </a:lnTo>
                  <a:lnTo>
                    <a:pt x="29171" y="372054"/>
                  </a:lnTo>
                  <a:lnTo>
                    <a:pt x="29237" y="372426"/>
                  </a:lnTo>
                  <a:lnTo>
                    <a:pt x="29304" y="372798"/>
                  </a:lnTo>
                  <a:lnTo>
                    <a:pt x="29366" y="373179"/>
                  </a:lnTo>
                  <a:lnTo>
                    <a:pt x="29423" y="373560"/>
                  </a:lnTo>
                  <a:lnTo>
                    <a:pt x="29532" y="374333"/>
                  </a:lnTo>
                  <a:lnTo>
                    <a:pt x="29636" y="375125"/>
                  </a:lnTo>
                  <a:lnTo>
                    <a:pt x="29727" y="375927"/>
                  </a:lnTo>
                  <a:lnTo>
                    <a:pt x="29807" y="376739"/>
                  </a:lnTo>
                  <a:lnTo>
                    <a:pt x="29883" y="377550"/>
                  </a:lnTo>
                  <a:lnTo>
                    <a:pt x="29945" y="378381"/>
                  </a:lnTo>
                  <a:lnTo>
                    <a:pt x="30002" y="379222"/>
                  </a:lnTo>
                  <a:lnTo>
                    <a:pt x="30050" y="380063"/>
                  </a:lnTo>
                  <a:lnTo>
                    <a:pt x="30088" y="380924"/>
                  </a:lnTo>
                  <a:lnTo>
                    <a:pt x="30121" y="381784"/>
                  </a:lnTo>
                  <a:lnTo>
                    <a:pt x="30145" y="382645"/>
                  </a:lnTo>
                  <a:lnTo>
                    <a:pt x="30164" y="383515"/>
                  </a:lnTo>
                  <a:lnTo>
                    <a:pt x="30173" y="384386"/>
                  </a:lnTo>
                  <a:lnTo>
                    <a:pt x="30173" y="385266"/>
                  </a:lnTo>
                  <a:lnTo>
                    <a:pt x="30168" y="386146"/>
                  </a:lnTo>
                  <a:lnTo>
                    <a:pt x="30159" y="387026"/>
                  </a:lnTo>
                  <a:lnTo>
                    <a:pt x="30145" y="387916"/>
                  </a:lnTo>
                  <a:lnTo>
                    <a:pt x="30121" y="388796"/>
                  </a:lnTo>
                  <a:lnTo>
                    <a:pt x="30092" y="389676"/>
                  </a:lnTo>
                  <a:lnTo>
                    <a:pt x="30059" y="390556"/>
                  </a:lnTo>
                  <a:lnTo>
                    <a:pt x="30021" y="391436"/>
                  </a:lnTo>
                  <a:lnTo>
                    <a:pt x="29978" y="392316"/>
                  </a:lnTo>
                  <a:lnTo>
                    <a:pt x="29931" y="393186"/>
                  </a:lnTo>
                  <a:lnTo>
                    <a:pt x="29879" y="394057"/>
                  </a:lnTo>
                  <a:lnTo>
                    <a:pt x="29822" y="394927"/>
                  </a:lnTo>
                  <a:lnTo>
                    <a:pt x="29760" y="395778"/>
                  </a:lnTo>
                  <a:lnTo>
                    <a:pt x="29698" y="396638"/>
                  </a:lnTo>
                  <a:lnTo>
                    <a:pt x="29632" y="397479"/>
                  </a:lnTo>
                  <a:lnTo>
                    <a:pt x="29560" y="398311"/>
                  </a:lnTo>
                  <a:lnTo>
                    <a:pt x="29484" y="399142"/>
                  </a:lnTo>
                  <a:lnTo>
                    <a:pt x="29408" y="399963"/>
                  </a:lnTo>
                  <a:lnTo>
                    <a:pt x="29332" y="400775"/>
                  </a:lnTo>
                  <a:lnTo>
                    <a:pt x="29252" y="401567"/>
                  </a:lnTo>
                  <a:lnTo>
                    <a:pt x="29166" y="402349"/>
                  </a:lnTo>
                  <a:lnTo>
                    <a:pt x="29085" y="403122"/>
                  </a:lnTo>
                  <a:lnTo>
                    <a:pt x="28909" y="404628"/>
                  </a:lnTo>
                  <a:lnTo>
                    <a:pt x="28686" y="404109"/>
                  </a:lnTo>
                  <a:lnTo>
                    <a:pt x="28453" y="403601"/>
                  </a:lnTo>
                  <a:lnTo>
                    <a:pt x="28216" y="403102"/>
                  </a:lnTo>
                  <a:lnTo>
                    <a:pt x="27969" y="402613"/>
                  </a:lnTo>
                  <a:lnTo>
                    <a:pt x="27722" y="402134"/>
                  </a:lnTo>
                  <a:lnTo>
                    <a:pt x="27465" y="401665"/>
                  </a:lnTo>
                  <a:lnTo>
                    <a:pt x="27209" y="401215"/>
                  </a:lnTo>
                  <a:lnTo>
                    <a:pt x="26943" y="400765"/>
                  </a:lnTo>
                  <a:lnTo>
                    <a:pt x="26672" y="400335"/>
                  </a:lnTo>
                  <a:lnTo>
                    <a:pt x="26396" y="399924"/>
                  </a:lnTo>
                  <a:lnTo>
                    <a:pt x="26116" y="399513"/>
                  </a:lnTo>
                  <a:lnTo>
                    <a:pt x="25831" y="399122"/>
                  </a:lnTo>
                  <a:lnTo>
                    <a:pt x="25541" y="398741"/>
                  </a:lnTo>
                  <a:lnTo>
                    <a:pt x="25247" y="398379"/>
                  </a:lnTo>
                  <a:lnTo>
                    <a:pt x="24952" y="398027"/>
                  </a:lnTo>
                  <a:lnTo>
                    <a:pt x="24648" y="397685"/>
                  </a:lnTo>
                  <a:lnTo>
                    <a:pt x="24339" y="397362"/>
                  </a:lnTo>
                  <a:lnTo>
                    <a:pt x="24030" y="397059"/>
                  </a:lnTo>
                  <a:lnTo>
                    <a:pt x="23717" y="396766"/>
                  </a:lnTo>
                  <a:lnTo>
                    <a:pt x="23398" y="396482"/>
                  </a:lnTo>
                  <a:lnTo>
                    <a:pt x="23075" y="396218"/>
                  </a:lnTo>
                  <a:lnTo>
                    <a:pt x="22748" y="395973"/>
                  </a:lnTo>
                  <a:lnTo>
                    <a:pt x="22420" y="395739"/>
                  </a:lnTo>
                  <a:lnTo>
                    <a:pt x="22087" y="395514"/>
                  </a:lnTo>
                  <a:lnTo>
                    <a:pt x="21750" y="395318"/>
                  </a:lnTo>
                  <a:lnTo>
                    <a:pt x="21408" y="395132"/>
                  </a:lnTo>
                  <a:lnTo>
                    <a:pt x="21066" y="394966"/>
                  </a:lnTo>
                  <a:lnTo>
                    <a:pt x="20724" y="394810"/>
                  </a:lnTo>
                  <a:lnTo>
                    <a:pt x="20372" y="394683"/>
                  </a:lnTo>
                  <a:lnTo>
                    <a:pt x="20020" y="394565"/>
                  </a:lnTo>
                  <a:lnTo>
                    <a:pt x="19669" y="394467"/>
                  </a:lnTo>
                  <a:lnTo>
                    <a:pt x="19313" y="394389"/>
                  </a:lnTo>
                  <a:lnTo>
                    <a:pt x="18994" y="394331"/>
                  </a:lnTo>
                  <a:lnTo>
                    <a:pt x="18681" y="394291"/>
                  </a:lnTo>
                  <a:lnTo>
                    <a:pt x="18362" y="394262"/>
                  </a:lnTo>
                  <a:lnTo>
                    <a:pt x="18049" y="394243"/>
                  </a:lnTo>
                  <a:lnTo>
                    <a:pt x="17426" y="394243"/>
                  </a:lnTo>
                  <a:lnTo>
                    <a:pt x="17118" y="394262"/>
                  </a:lnTo>
                  <a:lnTo>
                    <a:pt x="16814" y="394301"/>
                  </a:lnTo>
                  <a:lnTo>
                    <a:pt x="16505" y="394340"/>
                  </a:lnTo>
                  <a:lnTo>
                    <a:pt x="16201" y="394399"/>
                  </a:lnTo>
                  <a:lnTo>
                    <a:pt x="15897" y="394467"/>
                  </a:lnTo>
                  <a:lnTo>
                    <a:pt x="15597" y="394546"/>
                  </a:lnTo>
                  <a:lnTo>
                    <a:pt x="15298" y="394644"/>
                  </a:lnTo>
                  <a:lnTo>
                    <a:pt x="14999" y="394741"/>
                  </a:lnTo>
                  <a:lnTo>
                    <a:pt x="14704" y="394859"/>
                  </a:lnTo>
                  <a:lnTo>
                    <a:pt x="14410" y="394986"/>
                  </a:lnTo>
                  <a:lnTo>
                    <a:pt x="14120" y="395113"/>
                  </a:lnTo>
                  <a:lnTo>
                    <a:pt x="13830" y="395269"/>
                  </a:lnTo>
                  <a:lnTo>
                    <a:pt x="13540" y="395426"/>
                  </a:lnTo>
                  <a:lnTo>
                    <a:pt x="13255" y="395592"/>
                  </a:lnTo>
                  <a:lnTo>
                    <a:pt x="12970" y="395768"/>
                  </a:lnTo>
                  <a:lnTo>
                    <a:pt x="12690" y="395964"/>
                  </a:lnTo>
                  <a:lnTo>
                    <a:pt x="12409" y="396159"/>
                  </a:lnTo>
                  <a:lnTo>
                    <a:pt x="12134" y="396374"/>
                  </a:lnTo>
                  <a:lnTo>
                    <a:pt x="11858" y="396599"/>
                  </a:lnTo>
                  <a:lnTo>
                    <a:pt x="11588" y="396824"/>
                  </a:lnTo>
                  <a:lnTo>
                    <a:pt x="11317" y="397069"/>
                  </a:lnTo>
                  <a:lnTo>
                    <a:pt x="11051" y="397323"/>
                  </a:lnTo>
                  <a:lnTo>
                    <a:pt x="10785" y="397577"/>
                  </a:lnTo>
                  <a:lnTo>
                    <a:pt x="10523" y="397851"/>
                  </a:lnTo>
                  <a:lnTo>
                    <a:pt x="10262" y="398125"/>
                  </a:lnTo>
                  <a:lnTo>
                    <a:pt x="10005" y="398418"/>
                  </a:lnTo>
                  <a:lnTo>
                    <a:pt x="10029" y="398291"/>
                  </a:lnTo>
                  <a:lnTo>
                    <a:pt x="10043" y="398164"/>
                  </a:lnTo>
                  <a:lnTo>
                    <a:pt x="10058" y="398027"/>
                  </a:lnTo>
                  <a:lnTo>
                    <a:pt x="10067" y="397890"/>
                  </a:lnTo>
                  <a:lnTo>
                    <a:pt x="10067" y="397743"/>
                  </a:lnTo>
                  <a:lnTo>
                    <a:pt x="10062" y="397606"/>
                  </a:lnTo>
                  <a:lnTo>
                    <a:pt x="10053" y="397450"/>
                  </a:lnTo>
                  <a:lnTo>
                    <a:pt x="10029" y="397303"/>
                  </a:lnTo>
                  <a:lnTo>
                    <a:pt x="9782" y="395719"/>
                  </a:lnTo>
                  <a:lnTo>
                    <a:pt x="9663" y="394917"/>
                  </a:lnTo>
                  <a:lnTo>
                    <a:pt x="9549" y="394125"/>
                  </a:lnTo>
                  <a:lnTo>
                    <a:pt x="9435" y="393314"/>
                  </a:lnTo>
                  <a:lnTo>
                    <a:pt x="9326" y="392512"/>
                  </a:lnTo>
                  <a:lnTo>
                    <a:pt x="9222" y="391700"/>
                  </a:lnTo>
                  <a:lnTo>
                    <a:pt x="9122" y="390888"/>
                  </a:lnTo>
                  <a:lnTo>
                    <a:pt x="9032" y="390067"/>
                  </a:lnTo>
                  <a:lnTo>
                    <a:pt x="8941" y="389255"/>
                  </a:lnTo>
                  <a:lnTo>
                    <a:pt x="8861" y="388434"/>
                  </a:lnTo>
                  <a:lnTo>
                    <a:pt x="8789" y="387613"/>
                  </a:lnTo>
                  <a:lnTo>
                    <a:pt x="8723" y="386791"/>
                  </a:lnTo>
                  <a:lnTo>
                    <a:pt x="8666" y="385970"/>
                  </a:lnTo>
                  <a:lnTo>
                    <a:pt x="8613" y="385148"/>
                  </a:lnTo>
                  <a:lnTo>
                    <a:pt x="8571" y="384327"/>
                  </a:lnTo>
                  <a:lnTo>
                    <a:pt x="8542" y="383505"/>
                  </a:lnTo>
                  <a:lnTo>
                    <a:pt x="8518" y="382684"/>
                  </a:lnTo>
                  <a:lnTo>
                    <a:pt x="8509" y="381863"/>
                  </a:lnTo>
                  <a:lnTo>
                    <a:pt x="8509" y="381041"/>
                  </a:lnTo>
                  <a:lnTo>
                    <a:pt x="8514" y="380630"/>
                  </a:lnTo>
                  <a:lnTo>
                    <a:pt x="8518" y="380220"/>
                  </a:lnTo>
                  <a:lnTo>
                    <a:pt x="8528" y="379809"/>
                  </a:lnTo>
                  <a:lnTo>
                    <a:pt x="8542" y="379408"/>
                  </a:lnTo>
                  <a:lnTo>
                    <a:pt x="8556" y="378997"/>
                  </a:lnTo>
                  <a:lnTo>
                    <a:pt x="8575" y="378587"/>
                  </a:lnTo>
                  <a:lnTo>
                    <a:pt x="8599" y="378176"/>
                  </a:lnTo>
                  <a:lnTo>
                    <a:pt x="8623" y="377775"/>
                  </a:lnTo>
                  <a:lnTo>
                    <a:pt x="8656" y="377364"/>
                  </a:lnTo>
                  <a:lnTo>
                    <a:pt x="8685" y="376963"/>
                  </a:lnTo>
                  <a:lnTo>
                    <a:pt x="8723" y="376553"/>
                  </a:lnTo>
                  <a:lnTo>
                    <a:pt x="8761" y="376152"/>
                  </a:lnTo>
                  <a:lnTo>
                    <a:pt x="8803" y="375741"/>
                  </a:lnTo>
                  <a:lnTo>
                    <a:pt x="8851" y="375340"/>
                  </a:lnTo>
                  <a:lnTo>
                    <a:pt x="8903" y="374939"/>
                  </a:lnTo>
                  <a:lnTo>
                    <a:pt x="8956" y="374538"/>
                  </a:lnTo>
                  <a:lnTo>
                    <a:pt x="9013" y="374137"/>
                  </a:lnTo>
                  <a:lnTo>
                    <a:pt x="9074" y="373736"/>
                  </a:lnTo>
                  <a:lnTo>
                    <a:pt x="9141" y="373335"/>
                  </a:lnTo>
                  <a:lnTo>
                    <a:pt x="9207" y="372944"/>
                  </a:lnTo>
                  <a:lnTo>
                    <a:pt x="9283" y="372543"/>
                  </a:lnTo>
                  <a:lnTo>
                    <a:pt x="9359" y="372142"/>
                  </a:lnTo>
                  <a:lnTo>
                    <a:pt x="9440" y="371751"/>
                  </a:lnTo>
                  <a:lnTo>
                    <a:pt x="9526" y="371360"/>
                  </a:lnTo>
                  <a:lnTo>
                    <a:pt x="9630" y="370901"/>
                  </a:lnTo>
                  <a:lnTo>
                    <a:pt x="9739" y="370461"/>
                  </a:lnTo>
                  <a:lnTo>
                    <a:pt x="9853" y="370030"/>
                  </a:lnTo>
                  <a:lnTo>
                    <a:pt x="9972" y="369600"/>
                  </a:lnTo>
                  <a:lnTo>
                    <a:pt x="10096" y="369189"/>
                  </a:lnTo>
                  <a:lnTo>
                    <a:pt x="10219" y="368788"/>
                  </a:lnTo>
                  <a:lnTo>
                    <a:pt x="10352" y="368397"/>
                  </a:lnTo>
                  <a:lnTo>
                    <a:pt x="10485" y="368006"/>
                  </a:lnTo>
                  <a:lnTo>
                    <a:pt x="10623" y="367634"/>
                  </a:lnTo>
                  <a:lnTo>
                    <a:pt x="10766" y="367273"/>
                  </a:lnTo>
                  <a:lnTo>
                    <a:pt x="10908" y="366911"/>
                  </a:lnTo>
                  <a:lnTo>
                    <a:pt x="11055" y="366569"/>
                  </a:lnTo>
                  <a:lnTo>
                    <a:pt x="11212" y="366226"/>
                  </a:lnTo>
                  <a:lnTo>
                    <a:pt x="11364" y="365904"/>
                  </a:lnTo>
                  <a:lnTo>
                    <a:pt x="11526" y="365581"/>
                  </a:lnTo>
                  <a:lnTo>
                    <a:pt x="11687" y="365278"/>
                  </a:lnTo>
                  <a:lnTo>
                    <a:pt x="11854" y="364975"/>
                  </a:lnTo>
                  <a:lnTo>
                    <a:pt x="12025" y="364691"/>
                  </a:lnTo>
                  <a:lnTo>
                    <a:pt x="12196" y="364407"/>
                  </a:lnTo>
                  <a:lnTo>
                    <a:pt x="12371" y="364134"/>
                  </a:lnTo>
                  <a:lnTo>
                    <a:pt x="12547" y="363870"/>
                  </a:lnTo>
                  <a:lnTo>
                    <a:pt x="12728" y="363615"/>
                  </a:lnTo>
                  <a:lnTo>
                    <a:pt x="12913" y="363371"/>
                  </a:lnTo>
                  <a:lnTo>
                    <a:pt x="13098" y="363126"/>
                  </a:lnTo>
                  <a:lnTo>
                    <a:pt x="13288" y="362902"/>
                  </a:lnTo>
                  <a:lnTo>
                    <a:pt x="13478" y="362686"/>
                  </a:lnTo>
                  <a:lnTo>
                    <a:pt x="13673" y="362471"/>
                  </a:lnTo>
                  <a:lnTo>
                    <a:pt x="13868" y="362266"/>
                  </a:lnTo>
                  <a:lnTo>
                    <a:pt x="14068" y="362070"/>
                  </a:lnTo>
                  <a:lnTo>
                    <a:pt x="14267" y="361885"/>
                  </a:lnTo>
                  <a:lnTo>
                    <a:pt x="14471" y="361708"/>
                  </a:lnTo>
                  <a:lnTo>
                    <a:pt x="14676" y="361542"/>
                  </a:lnTo>
                  <a:lnTo>
                    <a:pt x="14880" y="361376"/>
                  </a:lnTo>
                  <a:lnTo>
                    <a:pt x="15089" y="361229"/>
                  </a:lnTo>
                  <a:lnTo>
                    <a:pt x="15303" y="361083"/>
                  </a:lnTo>
                  <a:lnTo>
                    <a:pt x="15512" y="360946"/>
                  </a:lnTo>
                  <a:lnTo>
                    <a:pt x="15726" y="360819"/>
                  </a:lnTo>
                  <a:lnTo>
                    <a:pt x="15939" y="360691"/>
                  </a:lnTo>
                  <a:lnTo>
                    <a:pt x="16158" y="360584"/>
                  </a:lnTo>
                  <a:lnTo>
                    <a:pt x="16376" y="360476"/>
                  </a:lnTo>
                  <a:lnTo>
                    <a:pt x="16595" y="360379"/>
                  </a:lnTo>
                  <a:lnTo>
                    <a:pt x="16818" y="360281"/>
                  </a:lnTo>
                  <a:lnTo>
                    <a:pt x="17037" y="360203"/>
                  </a:lnTo>
                  <a:lnTo>
                    <a:pt x="17260" y="360124"/>
                  </a:lnTo>
                  <a:lnTo>
                    <a:pt x="17483" y="360056"/>
                  </a:lnTo>
                  <a:lnTo>
                    <a:pt x="17712" y="359997"/>
                  </a:lnTo>
                  <a:lnTo>
                    <a:pt x="17935" y="359948"/>
                  </a:lnTo>
                  <a:lnTo>
                    <a:pt x="18163" y="359899"/>
                  </a:lnTo>
                  <a:lnTo>
                    <a:pt x="18391" y="359860"/>
                  </a:lnTo>
                  <a:lnTo>
                    <a:pt x="18619" y="359831"/>
                  </a:lnTo>
                  <a:lnTo>
                    <a:pt x="18847" y="359802"/>
                  </a:lnTo>
                  <a:lnTo>
                    <a:pt x="19075" y="359792"/>
                  </a:lnTo>
                  <a:lnTo>
                    <a:pt x="19303" y="359772"/>
                  </a:lnTo>
                  <a:close/>
                  <a:moveTo>
                    <a:pt x="65753" y="394311"/>
                  </a:moveTo>
                  <a:lnTo>
                    <a:pt x="66057" y="394321"/>
                  </a:lnTo>
                  <a:lnTo>
                    <a:pt x="66356" y="394340"/>
                  </a:lnTo>
                  <a:lnTo>
                    <a:pt x="66646" y="394360"/>
                  </a:lnTo>
                  <a:lnTo>
                    <a:pt x="66936" y="394389"/>
                  </a:lnTo>
                  <a:lnTo>
                    <a:pt x="67288" y="394428"/>
                  </a:lnTo>
                  <a:lnTo>
                    <a:pt x="67634" y="394497"/>
                  </a:lnTo>
                  <a:lnTo>
                    <a:pt x="67986" y="394565"/>
                  </a:lnTo>
                  <a:lnTo>
                    <a:pt x="68328" y="394663"/>
                  </a:lnTo>
                  <a:lnTo>
                    <a:pt x="68675" y="394761"/>
                  </a:lnTo>
                  <a:lnTo>
                    <a:pt x="69012" y="394878"/>
                  </a:lnTo>
                  <a:lnTo>
                    <a:pt x="69354" y="395005"/>
                  </a:lnTo>
                  <a:lnTo>
                    <a:pt x="69687" y="395152"/>
                  </a:lnTo>
                  <a:lnTo>
                    <a:pt x="70019" y="395308"/>
                  </a:lnTo>
                  <a:lnTo>
                    <a:pt x="70352" y="395475"/>
                  </a:lnTo>
                  <a:lnTo>
                    <a:pt x="70680" y="395651"/>
                  </a:lnTo>
                  <a:lnTo>
                    <a:pt x="71003" y="395846"/>
                  </a:lnTo>
                  <a:lnTo>
                    <a:pt x="71326" y="396052"/>
                  </a:lnTo>
                  <a:lnTo>
                    <a:pt x="71644" y="396277"/>
                  </a:lnTo>
                  <a:lnTo>
                    <a:pt x="71958" y="396501"/>
                  </a:lnTo>
                  <a:lnTo>
                    <a:pt x="72271" y="396746"/>
                  </a:lnTo>
                  <a:lnTo>
                    <a:pt x="72580" y="397010"/>
                  </a:lnTo>
                  <a:lnTo>
                    <a:pt x="72884" y="397274"/>
                  </a:lnTo>
                  <a:lnTo>
                    <a:pt x="73184" y="397558"/>
                  </a:lnTo>
                  <a:lnTo>
                    <a:pt x="73483" y="397841"/>
                  </a:lnTo>
                  <a:lnTo>
                    <a:pt x="73773" y="398144"/>
                  </a:lnTo>
                  <a:lnTo>
                    <a:pt x="74062" y="398467"/>
                  </a:lnTo>
                  <a:lnTo>
                    <a:pt x="74347" y="398790"/>
                  </a:lnTo>
                  <a:lnTo>
                    <a:pt x="74628" y="399122"/>
                  </a:lnTo>
                  <a:lnTo>
                    <a:pt x="74908" y="399474"/>
                  </a:lnTo>
                  <a:lnTo>
                    <a:pt x="75179" y="399836"/>
                  </a:lnTo>
                  <a:lnTo>
                    <a:pt x="75445" y="400208"/>
                  </a:lnTo>
                  <a:lnTo>
                    <a:pt x="75706" y="400589"/>
                  </a:lnTo>
                  <a:lnTo>
                    <a:pt x="75968" y="400980"/>
                  </a:lnTo>
                  <a:lnTo>
                    <a:pt x="76219" y="401381"/>
                  </a:lnTo>
                  <a:lnTo>
                    <a:pt x="76466" y="401802"/>
                  </a:lnTo>
                  <a:lnTo>
                    <a:pt x="76713" y="402222"/>
                  </a:lnTo>
                  <a:lnTo>
                    <a:pt x="76951" y="402662"/>
                  </a:lnTo>
                  <a:lnTo>
                    <a:pt x="77184" y="403102"/>
                  </a:lnTo>
                  <a:lnTo>
                    <a:pt x="77412" y="403562"/>
                  </a:lnTo>
                  <a:lnTo>
                    <a:pt x="77630" y="404021"/>
                  </a:lnTo>
                  <a:lnTo>
                    <a:pt x="77849" y="404501"/>
                  </a:lnTo>
                  <a:lnTo>
                    <a:pt x="78058" y="404980"/>
                  </a:lnTo>
                  <a:lnTo>
                    <a:pt x="78262" y="405478"/>
                  </a:lnTo>
                  <a:lnTo>
                    <a:pt x="78462" y="405977"/>
                  </a:lnTo>
                  <a:lnTo>
                    <a:pt x="78657" y="406495"/>
                  </a:lnTo>
                  <a:lnTo>
                    <a:pt x="78842" y="407014"/>
                  </a:lnTo>
                  <a:lnTo>
                    <a:pt x="79022" y="407552"/>
                  </a:lnTo>
                  <a:lnTo>
                    <a:pt x="79198" y="408089"/>
                  </a:lnTo>
                  <a:lnTo>
                    <a:pt x="79364" y="408637"/>
                  </a:lnTo>
                  <a:lnTo>
                    <a:pt x="79526" y="409194"/>
                  </a:lnTo>
                  <a:lnTo>
                    <a:pt x="79683" y="409762"/>
                  </a:lnTo>
                  <a:lnTo>
                    <a:pt x="79830" y="410338"/>
                  </a:lnTo>
                  <a:lnTo>
                    <a:pt x="79968" y="410925"/>
                  </a:lnTo>
                  <a:lnTo>
                    <a:pt x="80106" y="411512"/>
                  </a:lnTo>
                  <a:lnTo>
                    <a:pt x="80229" y="412118"/>
                  </a:lnTo>
                  <a:lnTo>
                    <a:pt x="80353" y="412725"/>
                  </a:lnTo>
                  <a:lnTo>
                    <a:pt x="80462" y="413341"/>
                  </a:lnTo>
                  <a:lnTo>
                    <a:pt x="80571" y="413966"/>
                  </a:lnTo>
                  <a:lnTo>
                    <a:pt x="80666" y="414602"/>
                  </a:lnTo>
                  <a:lnTo>
                    <a:pt x="80757" y="415238"/>
                  </a:lnTo>
                  <a:lnTo>
                    <a:pt x="80842" y="415893"/>
                  </a:lnTo>
                  <a:lnTo>
                    <a:pt x="80913" y="416548"/>
                  </a:lnTo>
                  <a:lnTo>
                    <a:pt x="80980" y="417203"/>
                  </a:lnTo>
                  <a:lnTo>
                    <a:pt x="81042" y="417878"/>
                  </a:lnTo>
                  <a:lnTo>
                    <a:pt x="81094" y="418553"/>
                  </a:lnTo>
                  <a:lnTo>
                    <a:pt x="81137" y="419237"/>
                  </a:lnTo>
                  <a:lnTo>
                    <a:pt x="81170" y="419931"/>
                  </a:lnTo>
                  <a:lnTo>
                    <a:pt x="81194" y="420626"/>
                  </a:lnTo>
                  <a:lnTo>
                    <a:pt x="80329" y="420499"/>
                  </a:lnTo>
                  <a:lnTo>
                    <a:pt x="79464" y="420372"/>
                  </a:lnTo>
                  <a:lnTo>
                    <a:pt x="78600" y="420264"/>
                  </a:lnTo>
                  <a:lnTo>
                    <a:pt x="77730" y="420166"/>
                  </a:lnTo>
                  <a:lnTo>
                    <a:pt x="76861" y="420078"/>
                  </a:lnTo>
                  <a:lnTo>
                    <a:pt x="75991" y="420000"/>
                  </a:lnTo>
                  <a:lnTo>
                    <a:pt x="75122" y="419941"/>
                  </a:lnTo>
                  <a:lnTo>
                    <a:pt x="74252" y="419883"/>
                  </a:lnTo>
                  <a:lnTo>
                    <a:pt x="73378" y="419834"/>
                  </a:lnTo>
                  <a:lnTo>
                    <a:pt x="72504" y="419795"/>
                  </a:lnTo>
                  <a:lnTo>
                    <a:pt x="71635" y="419755"/>
                  </a:lnTo>
                  <a:lnTo>
                    <a:pt x="70761" y="419726"/>
                  </a:lnTo>
                  <a:lnTo>
                    <a:pt x="69012" y="419697"/>
                  </a:lnTo>
                  <a:lnTo>
                    <a:pt x="67264" y="419677"/>
                  </a:lnTo>
                  <a:lnTo>
                    <a:pt x="63767" y="419677"/>
                  </a:lnTo>
                  <a:lnTo>
                    <a:pt x="60275" y="419707"/>
                  </a:lnTo>
                  <a:lnTo>
                    <a:pt x="56793" y="419707"/>
                  </a:lnTo>
                  <a:lnTo>
                    <a:pt x="55059" y="419687"/>
                  </a:lnTo>
                  <a:lnTo>
                    <a:pt x="53325" y="419648"/>
                  </a:lnTo>
                  <a:lnTo>
                    <a:pt x="53296" y="418885"/>
                  </a:lnTo>
                  <a:lnTo>
                    <a:pt x="53272" y="418122"/>
                  </a:lnTo>
                  <a:lnTo>
                    <a:pt x="53253" y="417350"/>
                  </a:lnTo>
                  <a:lnTo>
                    <a:pt x="53239" y="416587"/>
                  </a:lnTo>
                  <a:lnTo>
                    <a:pt x="53230" y="415815"/>
                  </a:lnTo>
                  <a:lnTo>
                    <a:pt x="53230" y="415052"/>
                  </a:lnTo>
                  <a:lnTo>
                    <a:pt x="53239" y="414289"/>
                  </a:lnTo>
                  <a:lnTo>
                    <a:pt x="53249" y="413526"/>
                  </a:lnTo>
                  <a:lnTo>
                    <a:pt x="53272" y="412764"/>
                  </a:lnTo>
                  <a:lnTo>
                    <a:pt x="53301" y="412011"/>
                  </a:lnTo>
                  <a:lnTo>
                    <a:pt x="53344" y="411258"/>
                  </a:lnTo>
                  <a:lnTo>
                    <a:pt x="53391" y="410514"/>
                  </a:lnTo>
                  <a:lnTo>
                    <a:pt x="53448" y="409781"/>
                  </a:lnTo>
                  <a:lnTo>
                    <a:pt x="53481" y="409409"/>
                  </a:lnTo>
                  <a:lnTo>
                    <a:pt x="53519" y="409048"/>
                  </a:lnTo>
                  <a:lnTo>
                    <a:pt x="53557" y="408686"/>
                  </a:lnTo>
                  <a:lnTo>
                    <a:pt x="53600" y="408324"/>
                  </a:lnTo>
                  <a:lnTo>
                    <a:pt x="53643" y="407972"/>
                  </a:lnTo>
                  <a:lnTo>
                    <a:pt x="53690" y="407610"/>
                  </a:lnTo>
                  <a:lnTo>
                    <a:pt x="53743" y="407258"/>
                  </a:lnTo>
                  <a:lnTo>
                    <a:pt x="53795" y="406906"/>
                  </a:lnTo>
                  <a:lnTo>
                    <a:pt x="53852" y="406564"/>
                  </a:lnTo>
                  <a:lnTo>
                    <a:pt x="53914" y="406212"/>
                  </a:lnTo>
                  <a:lnTo>
                    <a:pt x="53975" y="405870"/>
                  </a:lnTo>
                  <a:lnTo>
                    <a:pt x="54042" y="405537"/>
                  </a:lnTo>
                  <a:lnTo>
                    <a:pt x="54113" y="405195"/>
                  </a:lnTo>
                  <a:lnTo>
                    <a:pt x="54184" y="404862"/>
                  </a:lnTo>
                  <a:lnTo>
                    <a:pt x="54265" y="404540"/>
                  </a:lnTo>
                  <a:lnTo>
                    <a:pt x="54341" y="404207"/>
                  </a:lnTo>
                  <a:lnTo>
                    <a:pt x="54427" y="403884"/>
                  </a:lnTo>
                  <a:lnTo>
                    <a:pt x="54517" y="403572"/>
                  </a:lnTo>
                  <a:lnTo>
                    <a:pt x="54607" y="403249"/>
                  </a:lnTo>
                  <a:lnTo>
                    <a:pt x="54702" y="402946"/>
                  </a:lnTo>
                  <a:lnTo>
                    <a:pt x="54802" y="402633"/>
                  </a:lnTo>
                  <a:lnTo>
                    <a:pt x="54902" y="402330"/>
                  </a:lnTo>
                  <a:lnTo>
                    <a:pt x="55011" y="402026"/>
                  </a:lnTo>
                  <a:lnTo>
                    <a:pt x="55120" y="401733"/>
                  </a:lnTo>
                  <a:lnTo>
                    <a:pt x="55239" y="401440"/>
                  </a:lnTo>
                  <a:lnTo>
                    <a:pt x="55358" y="401156"/>
                  </a:lnTo>
                  <a:lnTo>
                    <a:pt x="55482" y="400873"/>
                  </a:lnTo>
                  <a:lnTo>
                    <a:pt x="55610" y="400599"/>
                  </a:lnTo>
                  <a:lnTo>
                    <a:pt x="55743" y="400325"/>
                  </a:lnTo>
                  <a:lnTo>
                    <a:pt x="55876" y="400051"/>
                  </a:lnTo>
                  <a:lnTo>
                    <a:pt x="56018" y="399787"/>
                  </a:lnTo>
                  <a:lnTo>
                    <a:pt x="56166" y="399533"/>
                  </a:lnTo>
                  <a:lnTo>
                    <a:pt x="56313" y="399279"/>
                  </a:lnTo>
                  <a:lnTo>
                    <a:pt x="56470" y="399034"/>
                  </a:lnTo>
                  <a:lnTo>
                    <a:pt x="56631" y="398790"/>
                  </a:lnTo>
                  <a:lnTo>
                    <a:pt x="56793" y="398545"/>
                  </a:lnTo>
                  <a:lnTo>
                    <a:pt x="56964" y="398320"/>
                  </a:lnTo>
                  <a:lnTo>
                    <a:pt x="57140" y="398095"/>
                  </a:lnTo>
                  <a:lnTo>
                    <a:pt x="57391" y="397782"/>
                  </a:lnTo>
                  <a:lnTo>
                    <a:pt x="57657" y="397489"/>
                  </a:lnTo>
                  <a:lnTo>
                    <a:pt x="57923" y="397215"/>
                  </a:lnTo>
                  <a:lnTo>
                    <a:pt x="58204" y="396951"/>
                  </a:lnTo>
                  <a:lnTo>
                    <a:pt x="58484" y="396697"/>
                  </a:lnTo>
                  <a:lnTo>
                    <a:pt x="58774" y="396462"/>
                  </a:lnTo>
                  <a:lnTo>
                    <a:pt x="59068" y="396247"/>
                  </a:lnTo>
                  <a:lnTo>
                    <a:pt x="59373" y="396042"/>
                  </a:lnTo>
                  <a:lnTo>
                    <a:pt x="59677" y="395846"/>
                  </a:lnTo>
                  <a:lnTo>
                    <a:pt x="59985" y="395670"/>
                  </a:lnTo>
                  <a:lnTo>
                    <a:pt x="60299" y="395504"/>
                  </a:lnTo>
                  <a:lnTo>
                    <a:pt x="60613" y="395348"/>
                  </a:lnTo>
                  <a:lnTo>
                    <a:pt x="60931" y="395201"/>
                  </a:lnTo>
                  <a:lnTo>
                    <a:pt x="61254" y="395074"/>
                  </a:lnTo>
                  <a:lnTo>
                    <a:pt x="61577" y="394956"/>
                  </a:lnTo>
                  <a:lnTo>
                    <a:pt x="61905" y="394849"/>
                  </a:lnTo>
                  <a:lnTo>
                    <a:pt x="62228" y="394751"/>
                  </a:lnTo>
                  <a:lnTo>
                    <a:pt x="62556" y="394663"/>
                  </a:lnTo>
                  <a:lnTo>
                    <a:pt x="62883" y="394585"/>
                  </a:lnTo>
                  <a:lnTo>
                    <a:pt x="63207" y="394526"/>
                  </a:lnTo>
                  <a:lnTo>
                    <a:pt x="63534" y="394467"/>
                  </a:lnTo>
                  <a:lnTo>
                    <a:pt x="63857" y="394419"/>
                  </a:lnTo>
                  <a:lnTo>
                    <a:pt x="64180" y="394379"/>
                  </a:lnTo>
                  <a:lnTo>
                    <a:pt x="64504" y="394350"/>
                  </a:lnTo>
                  <a:lnTo>
                    <a:pt x="64822" y="394331"/>
                  </a:lnTo>
                  <a:lnTo>
                    <a:pt x="65135" y="394321"/>
                  </a:lnTo>
                  <a:lnTo>
                    <a:pt x="65444" y="394311"/>
                  </a:lnTo>
                  <a:close/>
                  <a:moveTo>
                    <a:pt x="17811" y="398213"/>
                  </a:moveTo>
                  <a:lnTo>
                    <a:pt x="18149" y="398223"/>
                  </a:lnTo>
                  <a:lnTo>
                    <a:pt x="18491" y="398242"/>
                  </a:lnTo>
                  <a:lnTo>
                    <a:pt x="18833" y="398281"/>
                  </a:lnTo>
                  <a:lnTo>
                    <a:pt x="19180" y="398340"/>
                  </a:lnTo>
                  <a:lnTo>
                    <a:pt x="19479" y="398399"/>
                  </a:lnTo>
                  <a:lnTo>
                    <a:pt x="19773" y="398467"/>
                  </a:lnTo>
                  <a:lnTo>
                    <a:pt x="20068" y="398555"/>
                  </a:lnTo>
                  <a:lnTo>
                    <a:pt x="20353" y="398653"/>
                  </a:lnTo>
                  <a:lnTo>
                    <a:pt x="20638" y="398760"/>
                  </a:lnTo>
                  <a:lnTo>
                    <a:pt x="20918" y="398878"/>
                  </a:lnTo>
                  <a:lnTo>
                    <a:pt x="21199" y="399015"/>
                  </a:lnTo>
                  <a:lnTo>
                    <a:pt x="21470" y="399161"/>
                  </a:lnTo>
                  <a:lnTo>
                    <a:pt x="21740" y="399308"/>
                  </a:lnTo>
                  <a:lnTo>
                    <a:pt x="22006" y="399474"/>
                  </a:lnTo>
                  <a:lnTo>
                    <a:pt x="22268" y="399660"/>
                  </a:lnTo>
                  <a:lnTo>
                    <a:pt x="22529" y="399846"/>
                  </a:lnTo>
                  <a:lnTo>
                    <a:pt x="22786" y="400041"/>
                  </a:lnTo>
                  <a:lnTo>
                    <a:pt x="23037" y="400257"/>
                  </a:lnTo>
                  <a:lnTo>
                    <a:pt x="23284" y="400472"/>
                  </a:lnTo>
                  <a:lnTo>
                    <a:pt x="23527" y="400706"/>
                  </a:lnTo>
                  <a:lnTo>
                    <a:pt x="23769" y="400951"/>
                  </a:lnTo>
                  <a:lnTo>
                    <a:pt x="24002" y="401195"/>
                  </a:lnTo>
                  <a:lnTo>
                    <a:pt x="24235" y="401459"/>
                  </a:lnTo>
                  <a:lnTo>
                    <a:pt x="24467" y="401733"/>
                  </a:lnTo>
                  <a:lnTo>
                    <a:pt x="24691" y="402007"/>
                  </a:lnTo>
                  <a:lnTo>
                    <a:pt x="24914" y="402300"/>
                  </a:lnTo>
                  <a:lnTo>
                    <a:pt x="25132" y="402603"/>
                  </a:lnTo>
                  <a:lnTo>
                    <a:pt x="25346" y="402907"/>
                  </a:lnTo>
                  <a:lnTo>
                    <a:pt x="25555" y="403229"/>
                  </a:lnTo>
                  <a:lnTo>
                    <a:pt x="25760" y="403552"/>
                  </a:lnTo>
                  <a:lnTo>
                    <a:pt x="25964" y="403884"/>
                  </a:lnTo>
                  <a:lnTo>
                    <a:pt x="26163" y="404227"/>
                  </a:lnTo>
                  <a:lnTo>
                    <a:pt x="26358" y="404579"/>
                  </a:lnTo>
                  <a:lnTo>
                    <a:pt x="26548" y="404941"/>
                  </a:lnTo>
                  <a:lnTo>
                    <a:pt x="26738" y="405312"/>
                  </a:lnTo>
                  <a:lnTo>
                    <a:pt x="26919" y="405684"/>
                  </a:lnTo>
                  <a:lnTo>
                    <a:pt x="27099" y="406075"/>
                  </a:lnTo>
                  <a:lnTo>
                    <a:pt x="27275" y="406466"/>
                  </a:lnTo>
                  <a:lnTo>
                    <a:pt x="27446" y="406857"/>
                  </a:lnTo>
                  <a:lnTo>
                    <a:pt x="27617" y="407268"/>
                  </a:lnTo>
                  <a:lnTo>
                    <a:pt x="27779" y="407679"/>
                  </a:lnTo>
                  <a:lnTo>
                    <a:pt x="27940" y="408099"/>
                  </a:lnTo>
                  <a:lnTo>
                    <a:pt x="28097" y="408529"/>
                  </a:lnTo>
                  <a:lnTo>
                    <a:pt x="28249" y="408960"/>
                  </a:lnTo>
                  <a:lnTo>
                    <a:pt x="28401" y="409409"/>
                  </a:lnTo>
                  <a:lnTo>
                    <a:pt x="28544" y="409850"/>
                  </a:lnTo>
                  <a:lnTo>
                    <a:pt x="28686" y="410309"/>
                  </a:lnTo>
                  <a:lnTo>
                    <a:pt x="28824" y="410769"/>
                  </a:lnTo>
                  <a:lnTo>
                    <a:pt x="28957" y="411228"/>
                  </a:lnTo>
                  <a:lnTo>
                    <a:pt x="29085" y="411698"/>
                  </a:lnTo>
                  <a:lnTo>
                    <a:pt x="29209" y="412177"/>
                  </a:lnTo>
                  <a:lnTo>
                    <a:pt x="29332" y="412666"/>
                  </a:lnTo>
                  <a:lnTo>
                    <a:pt x="29451" y="413145"/>
                  </a:lnTo>
                  <a:lnTo>
                    <a:pt x="29565" y="413644"/>
                  </a:lnTo>
                  <a:lnTo>
                    <a:pt x="29674" y="414142"/>
                  </a:lnTo>
                  <a:lnTo>
                    <a:pt x="29779" y="414641"/>
                  </a:lnTo>
                  <a:lnTo>
                    <a:pt x="29879" y="415150"/>
                  </a:lnTo>
                  <a:lnTo>
                    <a:pt x="29978" y="415668"/>
                  </a:lnTo>
                  <a:lnTo>
                    <a:pt x="30073" y="416176"/>
                  </a:lnTo>
                  <a:lnTo>
                    <a:pt x="30164" y="416704"/>
                  </a:lnTo>
                  <a:lnTo>
                    <a:pt x="30249" y="417233"/>
                  </a:lnTo>
                  <a:lnTo>
                    <a:pt x="30330" y="417761"/>
                  </a:lnTo>
                  <a:lnTo>
                    <a:pt x="30406" y="418289"/>
                  </a:lnTo>
                  <a:lnTo>
                    <a:pt x="30482" y="418826"/>
                  </a:lnTo>
                  <a:lnTo>
                    <a:pt x="30553" y="419364"/>
                  </a:lnTo>
                  <a:lnTo>
                    <a:pt x="30620" y="419912"/>
                  </a:lnTo>
                  <a:lnTo>
                    <a:pt x="30682" y="420460"/>
                  </a:lnTo>
                  <a:lnTo>
                    <a:pt x="30739" y="421007"/>
                  </a:lnTo>
                  <a:lnTo>
                    <a:pt x="29076" y="420812"/>
                  </a:lnTo>
                  <a:lnTo>
                    <a:pt x="27408" y="420636"/>
                  </a:lnTo>
                  <a:lnTo>
                    <a:pt x="25741" y="420469"/>
                  </a:lnTo>
                  <a:lnTo>
                    <a:pt x="24073" y="420313"/>
                  </a:lnTo>
                  <a:lnTo>
                    <a:pt x="22405" y="420176"/>
                  </a:lnTo>
                  <a:lnTo>
                    <a:pt x="20738" y="420049"/>
                  </a:lnTo>
                  <a:lnTo>
                    <a:pt x="19070" y="419931"/>
                  </a:lnTo>
                  <a:lnTo>
                    <a:pt x="17398" y="419834"/>
                  </a:lnTo>
                  <a:lnTo>
                    <a:pt x="15730" y="419746"/>
                  </a:lnTo>
                  <a:lnTo>
                    <a:pt x="14058" y="419667"/>
                  </a:lnTo>
                  <a:lnTo>
                    <a:pt x="12390" y="419599"/>
                  </a:lnTo>
                  <a:lnTo>
                    <a:pt x="10723" y="419531"/>
                  </a:lnTo>
                  <a:lnTo>
                    <a:pt x="9055" y="419482"/>
                  </a:lnTo>
                  <a:lnTo>
                    <a:pt x="7388" y="419443"/>
                  </a:lnTo>
                  <a:lnTo>
                    <a:pt x="5725" y="419403"/>
                  </a:lnTo>
                  <a:lnTo>
                    <a:pt x="4062" y="419374"/>
                  </a:lnTo>
                  <a:lnTo>
                    <a:pt x="4167" y="418758"/>
                  </a:lnTo>
                  <a:lnTo>
                    <a:pt x="4276" y="418162"/>
                  </a:lnTo>
                  <a:lnTo>
                    <a:pt x="4395" y="417555"/>
                  </a:lnTo>
                  <a:lnTo>
                    <a:pt x="4513" y="416959"/>
                  </a:lnTo>
                  <a:lnTo>
                    <a:pt x="4642" y="416372"/>
                  </a:lnTo>
                  <a:lnTo>
                    <a:pt x="4770" y="415795"/>
                  </a:lnTo>
                  <a:lnTo>
                    <a:pt x="4903" y="415218"/>
                  </a:lnTo>
                  <a:lnTo>
                    <a:pt x="5046" y="414651"/>
                  </a:lnTo>
                  <a:lnTo>
                    <a:pt x="5188" y="414094"/>
                  </a:lnTo>
                  <a:lnTo>
                    <a:pt x="5335" y="413536"/>
                  </a:lnTo>
                  <a:lnTo>
                    <a:pt x="5487" y="412989"/>
                  </a:lnTo>
                  <a:lnTo>
                    <a:pt x="5644" y="412451"/>
                  </a:lnTo>
                  <a:lnTo>
                    <a:pt x="5806" y="411923"/>
                  </a:lnTo>
                  <a:lnTo>
                    <a:pt x="5972" y="411395"/>
                  </a:lnTo>
                  <a:lnTo>
                    <a:pt x="6143" y="410876"/>
                  </a:lnTo>
                  <a:lnTo>
                    <a:pt x="6319" y="410368"/>
                  </a:lnTo>
                  <a:lnTo>
                    <a:pt x="6495" y="409869"/>
                  </a:lnTo>
                  <a:lnTo>
                    <a:pt x="6680" y="409380"/>
                  </a:lnTo>
                  <a:lnTo>
                    <a:pt x="6865" y="408891"/>
                  </a:lnTo>
                  <a:lnTo>
                    <a:pt x="7060" y="408422"/>
                  </a:lnTo>
                  <a:lnTo>
                    <a:pt x="7255" y="407952"/>
                  </a:lnTo>
                  <a:lnTo>
                    <a:pt x="7454" y="407493"/>
                  </a:lnTo>
                  <a:lnTo>
                    <a:pt x="7659" y="407043"/>
                  </a:lnTo>
                  <a:lnTo>
                    <a:pt x="7868" y="406603"/>
                  </a:lnTo>
                  <a:lnTo>
                    <a:pt x="8077" y="406173"/>
                  </a:lnTo>
                  <a:lnTo>
                    <a:pt x="8295" y="405752"/>
                  </a:lnTo>
                  <a:lnTo>
                    <a:pt x="8514" y="405342"/>
                  </a:lnTo>
                  <a:lnTo>
                    <a:pt x="8737" y="404941"/>
                  </a:lnTo>
                  <a:lnTo>
                    <a:pt x="8965" y="404549"/>
                  </a:lnTo>
                  <a:lnTo>
                    <a:pt x="9198" y="404168"/>
                  </a:lnTo>
                  <a:lnTo>
                    <a:pt x="9435" y="403796"/>
                  </a:lnTo>
                  <a:lnTo>
                    <a:pt x="9673" y="403435"/>
                  </a:lnTo>
                  <a:lnTo>
                    <a:pt x="9915" y="403092"/>
                  </a:lnTo>
                  <a:lnTo>
                    <a:pt x="10162" y="402750"/>
                  </a:lnTo>
                  <a:lnTo>
                    <a:pt x="10414" y="402418"/>
                  </a:lnTo>
                  <a:lnTo>
                    <a:pt x="10671" y="402105"/>
                  </a:lnTo>
                  <a:lnTo>
                    <a:pt x="10927" y="401802"/>
                  </a:lnTo>
                  <a:lnTo>
                    <a:pt x="11188" y="401508"/>
                  </a:lnTo>
                  <a:lnTo>
                    <a:pt x="11455" y="401225"/>
                  </a:lnTo>
                  <a:lnTo>
                    <a:pt x="11725" y="400951"/>
                  </a:lnTo>
                  <a:lnTo>
                    <a:pt x="11996" y="400687"/>
                  </a:lnTo>
                  <a:lnTo>
                    <a:pt x="12272" y="400442"/>
                  </a:lnTo>
                  <a:lnTo>
                    <a:pt x="12552" y="400208"/>
                  </a:lnTo>
                  <a:lnTo>
                    <a:pt x="12837" y="399983"/>
                  </a:lnTo>
                  <a:lnTo>
                    <a:pt x="13122" y="399777"/>
                  </a:lnTo>
                  <a:lnTo>
                    <a:pt x="13412" y="399572"/>
                  </a:lnTo>
                  <a:lnTo>
                    <a:pt x="13706" y="399386"/>
                  </a:lnTo>
                  <a:lnTo>
                    <a:pt x="14001" y="399220"/>
                  </a:lnTo>
                  <a:lnTo>
                    <a:pt x="14300" y="399054"/>
                  </a:lnTo>
                  <a:lnTo>
                    <a:pt x="14604" y="398907"/>
                  </a:lnTo>
                  <a:lnTo>
                    <a:pt x="14913" y="398780"/>
                  </a:lnTo>
                  <a:lnTo>
                    <a:pt x="15222" y="398663"/>
                  </a:lnTo>
                  <a:lnTo>
                    <a:pt x="15536" y="398555"/>
                  </a:lnTo>
                  <a:lnTo>
                    <a:pt x="15849" y="398457"/>
                  </a:lnTo>
                  <a:lnTo>
                    <a:pt x="16172" y="398379"/>
                  </a:lnTo>
                  <a:lnTo>
                    <a:pt x="16491" y="398320"/>
                  </a:lnTo>
                  <a:lnTo>
                    <a:pt x="16818" y="398271"/>
                  </a:lnTo>
                  <a:lnTo>
                    <a:pt x="17146" y="398232"/>
                  </a:lnTo>
                  <a:lnTo>
                    <a:pt x="17479" y="398213"/>
                  </a:lnTo>
                  <a:close/>
                  <a:moveTo>
                    <a:pt x="81208" y="422318"/>
                  </a:moveTo>
                  <a:lnTo>
                    <a:pt x="81208" y="422855"/>
                  </a:lnTo>
                  <a:lnTo>
                    <a:pt x="81203" y="423403"/>
                  </a:lnTo>
                  <a:lnTo>
                    <a:pt x="81194" y="423941"/>
                  </a:lnTo>
                  <a:lnTo>
                    <a:pt x="81179" y="424488"/>
                  </a:lnTo>
                  <a:lnTo>
                    <a:pt x="81165" y="425036"/>
                  </a:lnTo>
                  <a:lnTo>
                    <a:pt x="81141" y="425593"/>
                  </a:lnTo>
                  <a:lnTo>
                    <a:pt x="81113" y="426141"/>
                  </a:lnTo>
                  <a:lnTo>
                    <a:pt x="81075" y="426708"/>
                  </a:lnTo>
                  <a:lnTo>
                    <a:pt x="80239" y="426503"/>
                  </a:lnTo>
                  <a:lnTo>
                    <a:pt x="79402" y="426327"/>
                  </a:lnTo>
                  <a:lnTo>
                    <a:pt x="78562" y="426170"/>
                  </a:lnTo>
                  <a:lnTo>
                    <a:pt x="77716" y="426033"/>
                  </a:lnTo>
                  <a:lnTo>
                    <a:pt x="76865" y="425906"/>
                  </a:lnTo>
                  <a:lnTo>
                    <a:pt x="76015" y="425809"/>
                  </a:lnTo>
                  <a:lnTo>
                    <a:pt x="75165" y="425721"/>
                  </a:lnTo>
                  <a:lnTo>
                    <a:pt x="74305" y="425652"/>
                  </a:lnTo>
                  <a:lnTo>
                    <a:pt x="73450" y="425593"/>
                  </a:lnTo>
                  <a:lnTo>
                    <a:pt x="72590" y="425554"/>
                  </a:lnTo>
                  <a:lnTo>
                    <a:pt x="71730" y="425525"/>
                  </a:lnTo>
                  <a:lnTo>
                    <a:pt x="70865" y="425505"/>
                  </a:lnTo>
                  <a:lnTo>
                    <a:pt x="70005" y="425505"/>
                  </a:lnTo>
                  <a:lnTo>
                    <a:pt x="69140" y="425515"/>
                  </a:lnTo>
                  <a:lnTo>
                    <a:pt x="68276" y="425525"/>
                  </a:lnTo>
                  <a:lnTo>
                    <a:pt x="67411" y="425554"/>
                  </a:lnTo>
                  <a:lnTo>
                    <a:pt x="66542" y="425584"/>
                  </a:lnTo>
                  <a:lnTo>
                    <a:pt x="65677" y="425633"/>
                  </a:lnTo>
                  <a:lnTo>
                    <a:pt x="64812" y="425681"/>
                  </a:lnTo>
                  <a:lnTo>
                    <a:pt x="63952" y="425740"/>
                  </a:lnTo>
                  <a:lnTo>
                    <a:pt x="62223" y="425857"/>
                  </a:lnTo>
                  <a:lnTo>
                    <a:pt x="60508" y="426004"/>
                  </a:lnTo>
                  <a:lnTo>
                    <a:pt x="57092" y="426297"/>
                  </a:lnTo>
                  <a:lnTo>
                    <a:pt x="55401" y="426434"/>
                  </a:lnTo>
                  <a:lnTo>
                    <a:pt x="53724" y="426571"/>
                  </a:lnTo>
                  <a:lnTo>
                    <a:pt x="53600" y="424772"/>
                  </a:lnTo>
                  <a:lnTo>
                    <a:pt x="53538" y="423853"/>
                  </a:lnTo>
                  <a:lnTo>
                    <a:pt x="53486" y="422914"/>
                  </a:lnTo>
                  <a:lnTo>
                    <a:pt x="55206" y="423002"/>
                  </a:lnTo>
                  <a:lnTo>
                    <a:pt x="56931" y="423100"/>
                  </a:lnTo>
                  <a:lnTo>
                    <a:pt x="60399" y="423276"/>
                  </a:lnTo>
                  <a:lnTo>
                    <a:pt x="62138" y="423364"/>
                  </a:lnTo>
                  <a:lnTo>
                    <a:pt x="63876" y="423432"/>
                  </a:lnTo>
                  <a:lnTo>
                    <a:pt x="65620" y="423481"/>
                  </a:lnTo>
                  <a:lnTo>
                    <a:pt x="66489" y="423501"/>
                  </a:lnTo>
                  <a:lnTo>
                    <a:pt x="67359" y="423511"/>
                  </a:lnTo>
                  <a:lnTo>
                    <a:pt x="69102" y="423511"/>
                  </a:lnTo>
                  <a:lnTo>
                    <a:pt x="69972" y="423491"/>
                  </a:lnTo>
                  <a:lnTo>
                    <a:pt x="70841" y="423471"/>
                  </a:lnTo>
                  <a:lnTo>
                    <a:pt x="71711" y="423442"/>
                  </a:lnTo>
                  <a:lnTo>
                    <a:pt x="72580" y="423403"/>
                  </a:lnTo>
                  <a:lnTo>
                    <a:pt x="73450" y="423354"/>
                  </a:lnTo>
                  <a:lnTo>
                    <a:pt x="74314" y="423286"/>
                  </a:lnTo>
                  <a:lnTo>
                    <a:pt x="75184" y="423217"/>
                  </a:lnTo>
                  <a:lnTo>
                    <a:pt x="76048" y="423129"/>
                  </a:lnTo>
                  <a:lnTo>
                    <a:pt x="76913" y="423031"/>
                  </a:lnTo>
                  <a:lnTo>
                    <a:pt x="77773" y="422914"/>
                  </a:lnTo>
                  <a:lnTo>
                    <a:pt x="78633" y="422787"/>
                  </a:lnTo>
                  <a:lnTo>
                    <a:pt x="79493" y="422650"/>
                  </a:lnTo>
                  <a:lnTo>
                    <a:pt x="80353" y="422494"/>
                  </a:lnTo>
                  <a:lnTo>
                    <a:pt x="81208" y="422318"/>
                  </a:lnTo>
                  <a:close/>
                  <a:moveTo>
                    <a:pt x="3611" y="422454"/>
                  </a:moveTo>
                  <a:lnTo>
                    <a:pt x="3649" y="422513"/>
                  </a:lnTo>
                  <a:lnTo>
                    <a:pt x="3696" y="422562"/>
                  </a:lnTo>
                  <a:lnTo>
                    <a:pt x="3739" y="422611"/>
                  </a:lnTo>
                  <a:lnTo>
                    <a:pt x="3791" y="422650"/>
                  </a:lnTo>
                  <a:lnTo>
                    <a:pt x="3844" y="422689"/>
                  </a:lnTo>
                  <a:lnTo>
                    <a:pt x="3901" y="422718"/>
                  </a:lnTo>
                  <a:lnTo>
                    <a:pt x="3958" y="422738"/>
                  </a:lnTo>
                  <a:lnTo>
                    <a:pt x="4019" y="422758"/>
                  </a:lnTo>
                  <a:lnTo>
                    <a:pt x="5696" y="422894"/>
                  </a:lnTo>
                  <a:lnTo>
                    <a:pt x="7369" y="423012"/>
                  </a:lnTo>
                  <a:lnTo>
                    <a:pt x="9051" y="423119"/>
                  </a:lnTo>
                  <a:lnTo>
                    <a:pt x="10728" y="423217"/>
                  </a:lnTo>
                  <a:lnTo>
                    <a:pt x="12409" y="423295"/>
                  </a:lnTo>
                  <a:lnTo>
                    <a:pt x="14091" y="423364"/>
                  </a:lnTo>
                  <a:lnTo>
                    <a:pt x="15778" y="423403"/>
                  </a:lnTo>
                  <a:lnTo>
                    <a:pt x="17460" y="423432"/>
                  </a:lnTo>
                  <a:lnTo>
                    <a:pt x="19142" y="423442"/>
                  </a:lnTo>
                  <a:lnTo>
                    <a:pt x="20828" y="423442"/>
                  </a:lnTo>
                  <a:lnTo>
                    <a:pt x="22510" y="423413"/>
                  </a:lnTo>
                  <a:lnTo>
                    <a:pt x="24192" y="423364"/>
                  </a:lnTo>
                  <a:lnTo>
                    <a:pt x="25874" y="423295"/>
                  </a:lnTo>
                  <a:lnTo>
                    <a:pt x="27555" y="423217"/>
                  </a:lnTo>
                  <a:lnTo>
                    <a:pt x="29233" y="423100"/>
                  </a:lnTo>
                  <a:lnTo>
                    <a:pt x="30910" y="422973"/>
                  </a:lnTo>
                  <a:lnTo>
                    <a:pt x="30957" y="423677"/>
                  </a:lnTo>
                  <a:lnTo>
                    <a:pt x="31000" y="424381"/>
                  </a:lnTo>
                  <a:lnTo>
                    <a:pt x="31033" y="425095"/>
                  </a:lnTo>
                  <a:lnTo>
                    <a:pt x="31066" y="425799"/>
                  </a:lnTo>
                  <a:lnTo>
                    <a:pt x="31090" y="426513"/>
                  </a:lnTo>
                  <a:lnTo>
                    <a:pt x="31109" y="427226"/>
                  </a:lnTo>
                  <a:lnTo>
                    <a:pt x="31119" y="427940"/>
                  </a:lnTo>
                  <a:lnTo>
                    <a:pt x="31123" y="428664"/>
                  </a:lnTo>
                  <a:lnTo>
                    <a:pt x="29380" y="428439"/>
                  </a:lnTo>
                  <a:lnTo>
                    <a:pt x="27631" y="428234"/>
                  </a:lnTo>
                  <a:lnTo>
                    <a:pt x="25888" y="428038"/>
                  </a:lnTo>
                  <a:lnTo>
                    <a:pt x="24140" y="427872"/>
                  </a:lnTo>
                  <a:lnTo>
                    <a:pt x="22391" y="427725"/>
                  </a:lnTo>
                  <a:lnTo>
                    <a:pt x="20643" y="427588"/>
                  </a:lnTo>
                  <a:lnTo>
                    <a:pt x="18894" y="427471"/>
                  </a:lnTo>
                  <a:lnTo>
                    <a:pt x="17146" y="427373"/>
                  </a:lnTo>
                  <a:lnTo>
                    <a:pt x="15393" y="427285"/>
                  </a:lnTo>
                  <a:lnTo>
                    <a:pt x="13645" y="427207"/>
                  </a:lnTo>
                  <a:lnTo>
                    <a:pt x="11892" y="427158"/>
                  </a:lnTo>
                  <a:lnTo>
                    <a:pt x="10143" y="427109"/>
                  </a:lnTo>
                  <a:lnTo>
                    <a:pt x="8395" y="427070"/>
                  </a:lnTo>
                  <a:lnTo>
                    <a:pt x="6642" y="427050"/>
                  </a:lnTo>
                  <a:lnTo>
                    <a:pt x="4893" y="427041"/>
                  </a:lnTo>
                  <a:lnTo>
                    <a:pt x="3145" y="427031"/>
                  </a:lnTo>
                  <a:lnTo>
                    <a:pt x="3188" y="426454"/>
                  </a:lnTo>
                  <a:lnTo>
                    <a:pt x="3235" y="425877"/>
                  </a:lnTo>
                  <a:lnTo>
                    <a:pt x="3292" y="425300"/>
                  </a:lnTo>
                  <a:lnTo>
                    <a:pt x="3349" y="424723"/>
                  </a:lnTo>
                  <a:lnTo>
                    <a:pt x="3411" y="424156"/>
                  </a:lnTo>
                  <a:lnTo>
                    <a:pt x="3473" y="423579"/>
                  </a:lnTo>
                  <a:lnTo>
                    <a:pt x="3611" y="422454"/>
                  </a:lnTo>
                  <a:close/>
                  <a:moveTo>
                    <a:pt x="42720" y="0"/>
                  </a:moveTo>
                  <a:lnTo>
                    <a:pt x="42483" y="10"/>
                  </a:lnTo>
                  <a:lnTo>
                    <a:pt x="42250" y="30"/>
                  </a:lnTo>
                  <a:lnTo>
                    <a:pt x="42022" y="59"/>
                  </a:lnTo>
                  <a:lnTo>
                    <a:pt x="41794" y="88"/>
                  </a:lnTo>
                  <a:lnTo>
                    <a:pt x="41571" y="137"/>
                  </a:lnTo>
                  <a:lnTo>
                    <a:pt x="41347" y="186"/>
                  </a:lnTo>
                  <a:lnTo>
                    <a:pt x="41129" y="245"/>
                  </a:lnTo>
                  <a:lnTo>
                    <a:pt x="40915" y="313"/>
                  </a:lnTo>
                  <a:lnTo>
                    <a:pt x="40701" y="391"/>
                  </a:lnTo>
                  <a:lnTo>
                    <a:pt x="40492" y="479"/>
                  </a:lnTo>
                  <a:lnTo>
                    <a:pt x="40283" y="567"/>
                  </a:lnTo>
                  <a:lnTo>
                    <a:pt x="40079" y="665"/>
                  </a:lnTo>
                  <a:lnTo>
                    <a:pt x="39879" y="773"/>
                  </a:lnTo>
                  <a:lnTo>
                    <a:pt x="39680" y="890"/>
                  </a:lnTo>
                  <a:lnTo>
                    <a:pt x="39485" y="1017"/>
                  </a:lnTo>
                  <a:lnTo>
                    <a:pt x="39290" y="1144"/>
                  </a:lnTo>
                  <a:lnTo>
                    <a:pt x="39100" y="1281"/>
                  </a:lnTo>
                  <a:lnTo>
                    <a:pt x="38915" y="1428"/>
                  </a:lnTo>
                  <a:lnTo>
                    <a:pt x="38730" y="1575"/>
                  </a:lnTo>
                  <a:lnTo>
                    <a:pt x="38549" y="1741"/>
                  </a:lnTo>
                  <a:lnTo>
                    <a:pt x="38369" y="1907"/>
                  </a:lnTo>
                  <a:lnTo>
                    <a:pt x="38193" y="2073"/>
                  </a:lnTo>
                  <a:lnTo>
                    <a:pt x="38017" y="2259"/>
                  </a:lnTo>
                  <a:lnTo>
                    <a:pt x="37846" y="2445"/>
                  </a:lnTo>
                  <a:lnTo>
                    <a:pt x="37675" y="2641"/>
                  </a:lnTo>
                  <a:lnTo>
                    <a:pt x="37509" y="2836"/>
                  </a:lnTo>
                  <a:lnTo>
                    <a:pt x="37347" y="3041"/>
                  </a:lnTo>
                  <a:lnTo>
                    <a:pt x="37186" y="3257"/>
                  </a:lnTo>
                  <a:lnTo>
                    <a:pt x="37024" y="3472"/>
                  </a:lnTo>
                  <a:lnTo>
                    <a:pt x="36872" y="3697"/>
                  </a:lnTo>
                  <a:lnTo>
                    <a:pt x="36715" y="3931"/>
                  </a:lnTo>
                  <a:lnTo>
                    <a:pt x="36563" y="4166"/>
                  </a:lnTo>
                  <a:lnTo>
                    <a:pt x="36416" y="4411"/>
                  </a:lnTo>
                  <a:lnTo>
                    <a:pt x="36269" y="4655"/>
                  </a:lnTo>
                  <a:lnTo>
                    <a:pt x="36126" y="4909"/>
                  </a:lnTo>
                  <a:lnTo>
                    <a:pt x="35984" y="5173"/>
                  </a:lnTo>
                  <a:lnTo>
                    <a:pt x="35846" y="5437"/>
                  </a:lnTo>
                  <a:lnTo>
                    <a:pt x="35713" y="5711"/>
                  </a:lnTo>
                  <a:lnTo>
                    <a:pt x="35575" y="5985"/>
                  </a:lnTo>
                  <a:lnTo>
                    <a:pt x="35447" y="6269"/>
                  </a:lnTo>
                  <a:lnTo>
                    <a:pt x="35319" y="6552"/>
                  </a:lnTo>
                  <a:lnTo>
                    <a:pt x="35190" y="6845"/>
                  </a:lnTo>
                  <a:lnTo>
                    <a:pt x="35067" y="7139"/>
                  </a:lnTo>
                  <a:lnTo>
                    <a:pt x="34943" y="7442"/>
                  </a:lnTo>
                  <a:lnTo>
                    <a:pt x="34824" y="7745"/>
                  </a:lnTo>
                  <a:lnTo>
                    <a:pt x="34706" y="8058"/>
                  </a:lnTo>
                  <a:lnTo>
                    <a:pt x="34592" y="8371"/>
                  </a:lnTo>
                  <a:lnTo>
                    <a:pt x="34478" y="8694"/>
                  </a:lnTo>
                  <a:lnTo>
                    <a:pt x="34368" y="9016"/>
                  </a:lnTo>
                  <a:lnTo>
                    <a:pt x="34259" y="9339"/>
                  </a:lnTo>
                  <a:lnTo>
                    <a:pt x="34155" y="9672"/>
                  </a:lnTo>
                  <a:lnTo>
                    <a:pt x="34050" y="10014"/>
                  </a:lnTo>
                  <a:lnTo>
                    <a:pt x="33950" y="10356"/>
                  </a:lnTo>
                  <a:lnTo>
                    <a:pt x="33850" y="10698"/>
                  </a:lnTo>
                  <a:lnTo>
                    <a:pt x="33656" y="11393"/>
                  </a:lnTo>
                  <a:lnTo>
                    <a:pt x="33475" y="12116"/>
                  </a:lnTo>
                  <a:lnTo>
                    <a:pt x="33299" y="12840"/>
                  </a:lnTo>
                  <a:lnTo>
                    <a:pt x="33133" y="13583"/>
                  </a:lnTo>
                  <a:lnTo>
                    <a:pt x="32972" y="14336"/>
                  </a:lnTo>
                  <a:lnTo>
                    <a:pt x="32820" y="15099"/>
                  </a:lnTo>
                  <a:lnTo>
                    <a:pt x="32677" y="15881"/>
                  </a:lnTo>
                  <a:lnTo>
                    <a:pt x="32544" y="16663"/>
                  </a:lnTo>
                  <a:lnTo>
                    <a:pt x="32416" y="17455"/>
                  </a:lnTo>
                  <a:lnTo>
                    <a:pt x="32297" y="18267"/>
                  </a:lnTo>
                  <a:lnTo>
                    <a:pt x="32188" y="19079"/>
                  </a:lnTo>
                  <a:lnTo>
                    <a:pt x="32083" y="19890"/>
                  </a:lnTo>
                  <a:lnTo>
                    <a:pt x="31988" y="20722"/>
                  </a:lnTo>
                  <a:lnTo>
                    <a:pt x="31898" y="21553"/>
                  </a:lnTo>
                  <a:lnTo>
                    <a:pt x="31812" y="22384"/>
                  </a:lnTo>
                  <a:lnTo>
                    <a:pt x="31736" y="23225"/>
                  </a:lnTo>
                  <a:lnTo>
                    <a:pt x="31670" y="24066"/>
                  </a:lnTo>
                  <a:lnTo>
                    <a:pt x="31608" y="24917"/>
                  </a:lnTo>
                  <a:lnTo>
                    <a:pt x="31551" y="25767"/>
                  </a:lnTo>
                  <a:lnTo>
                    <a:pt x="31504" y="26608"/>
                  </a:lnTo>
                  <a:lnTo>
                    <a:pt x="31461" y="27459"/>
                  </a:lnTo>
                  <a:lnTo>
                    <a:pt x="31423" y="28310"/>
                  </a:lnTo>
                  <a:lnTo>
                    <a:pt x="31394" y="29161"/>
                  </a:lnTo>
                  <a:lnTo>
                    <a:pt x="31370" y="30002"/>
                  </a:lnTo>
                  <a:lnTo>
                    <a:pt x="31351" y="30852"/>
                  </a:lnTo>
                  <a:lnTo>
                    <a:pt x="31337" y="31693"/>
                  </a:lnTo>
                  <a:lnTo>
                    <a:pt x="31332" y="32525"/>
                  </a:lnTo>
                  <a:lnTo>
                    <a:pt x="31328" y="33356"/>
                  </a:lnTo>
                  <a:lnTo>
                    <a:pt x="31332" y="34187"/>
                  </a:lnTo>
                  <a:lnTo>
                    <a:pt x="31342" y="34999"/>
                  </a:lnTo>
                  <a:lnTo>
                    <a:pt x="31356" y="35810"/>
                  </a:lnTo>
                  <a:lnTo>
                    <a:pt x="31375" y="36622"/>
                  </a:lnTo>
                  <a:lnTo>
                    <a:pt x="31399" y="37414"/>
                  </a:lnTo>
                  <a:lnTo>
                    <a:pt x="31427" y="38206"/>
                  </a:lnTo>
                  <a:lnTo>
                    <a:pt x="31465" y="38979"/>
                  </a:lnTo>
                  <a:lnTo>
                    <a:pt x="31504" y="39741"/>
                  </a:lnTo>
                  <a:lnTo>
                    <a:pt x="31546" y="40504"/>
                  </a:lnTo>
                  <a:lnTo>
                    <a:pt x="31366" y="40514"/>
                  </a:lnTo>
                  <a:lnTo>
                    <a:pt x="31190" y="40524"/>
                  </a:lnTo>
                  <a:lnTo>
                    <a:pt x="31009" y="40543"/>
                  </a:lnTo>
                  <a:lnTo>
                    <a:pt x="30829" y="40553"/>
                  </a:lnTo>
                  <a:lnTo>
                    <a:pt x="30781" y="40563"/>
                  </a:lnTo>
                  <a:lnTo>
                    <a:pt x="30734" y="40573"/>
                  </a:lnTo>
                  <a:lnTo>
                    <a:pt x="30686" y="40592"/>
                  </a:lnTo>
                  <a:lnTo>
                    <a:pt x="30644" y="40621"/>
                  </a:lnTo>
                  <a:lnTo>
                    <a:pt x="30563" y="40690"/>
                  </a:lnTo>
                  <a:lnTo>
                    <a:pt x="30487" y="40768"/>
                  </a:lnTo>
                  <a:lnTo>
                    <a:pt x="30420" y="40778"/>
                  </a:lnTo>
                  <a:lnTo>
                    <a:pt x="30359" y="40797"/>
                  </a:lnTo>
                  <a:lnTo>
                    <a:pt x="30297" y="40817"/>
                  </a:lnTo>
                  <a:lnTo>
                    <a:pt x="30235" y="40856"/>
                  </a:lnTo>
                  <a:lnTo>
                    <a:pt x="30178" y="40895"/>
                  </a:lnTo>
                  <a:lnTo>
                    <a:pt x="30121" y="40954"/>
                  </a:lnTo>
                  <a:lnTo>
                    <a:pt x="30069" y="41022"/>
                  </a:lnTo>
                  <a:lnTo>
                    <a:pt x="30021" y="41101"/>
                  </a:lnTo>
                  <a:lnTo>
                    <a:pt x="29978" y="41179"/>
                  </a:lnTo>
                  <a:lnTo>
                    <a:pt x="29940" y="41277"/>
                  </a:lnTo>
                  <a:lnTo>
                    <a:pt x="29907" y="41384"/>
                  </a:lnTo>
                  <a:lnTo>
                    <a:pt x="29879" y="41502"/>
                  </a:lnTo>
                  <a:lnTo>
                    <a:pt x="29860" y="41619"/>
                  </a:lnTo>
                  <a:lnTo>
                    <a:pt x="29845" y="41756"/>
                  </a:lnTo>
                  <a:lnTo>
                    <a:pt x="29836" y="41902"/>
                  </a:lnTo>
                  <a:lnTo>
                    <a:pt x="29836" y="42049"/>
                  </a:lnTo>
                  <a:lnTo>
                    <a:pt x="29855" y="42352"/>
                  </a:lnTo>
                  <a:lnTo>
                    <a:pt x="29879" y="42655"/>
                  </a:lnTo>
                  <a:lnTo>
                    <a:pt x="29902" y="42949"/>
                  </a:lnTo>
                  <a:lnTo>
                    <a:pt x="29931" y="43242"/>
                  </a:lnTo>
                  <a:lnTo>
                    <a:pt x="29997" y="43829"/>
                  </a:lnTo>
                  <a:lnTo>
                    <a:pt x="30069" y="44406"/>
                  </a:lnTo>
                  <a:lnTo>
                    <a:pt x="30221" y="45570"/>
                  </a:lnTo>
                  <a:lnTo>
                    <a:pt x="30292" y="46156"/>
                  </a:lnTo>
                  <a:lnTo>
                    <a:pt x="30325" y="46450"/>
                  </a:lnTo>
                  <a:lnTo>
                    <a:pt x="30354" y="46743"/>
                  </a:lnTo>
                  <a:lnTo>
                    <a:pt x="30406" y="47291"/>
                  </a:lnTo>
                  <a:lnTo>
                    <a:pt x="30458" y="47838"/>
                  </a:lnTo>
                  <a:lnTo>
                    <a:pt x="30501" y="48396"/>
                  </a:lnTo>
                  <a:lnTo>
                    <a:pt x="30544" y="48953"/>
                  </a:lnTo>
                  <a:lnTo>
                    <a:pt x="30625" y="50068"/>
                  </a:lnTo>
                  <a:lnTo>
                    <a:pt x="30701" y="51183"/>
                  </a:lnTo>
                  <a:lnTo>
                    <a:pt x="30145" y="51251"/>
                  </a:lnTo>
                  <a:lnTo>
                    <a:pt x="29589" y="51319"/>
                  </a:lnTo>
                  <a:lnTo>
                    <a:pt x="29033" y="51398"/>
                  </a:lnTo>
                  <a:lnTo>
                    <a:pt x="28482" y="51476"/>
                  </a:lnTo>
                  <a:lnTo>
                    <a:pt x="27931" y="51574"/>
                  </a:lnTo>
                  <a:lnTo>
                    <a:pt x="27380" y="51681"/>
                  </a:lnTo>
                  <a:lnTo>
                    <a:pt x="26829" y="51789"/>
                  </a:lnTo>
                  <a:lnTo>
                    <a:pt x="26277" y="51916"/>
                  </a:lnTo>
                  <a:lnTo>
                    <a:pt x="25774" y="52033"/>
                  </a:lnTo>
                  <a:lnTo>
                    <a:pt x="25247" y="52151"/>
                  </a:lnTo>
                  <a:lnTo>
                    <a:pt x="24700" y="52288"/>
                  </a:lnTo>
                  <a:lnTo>
                    <a:pt x="24144" y="52444"/>
                  </a:lnTo>
                  <a:lnTo>
                    <a:pt x="23859" y="52532"/>
                  </a:lnTo>
                  <a:lnTo>
                    <a:pt x="23574" y="52620"/>
                  </a:lnTo>
                  <a:lnTo>
                    <a:pt x="23289" y="52728"/>
                  </a:lnTo>
                  <a:lnTo>
                    <a:pt x="23004" y="52835"/>
                  </a:lnTo>
                  <a:lnTo>
                    <a:pt x="22719" y="52962"/>
                  </a:lnTo>
                  <a:lnTo>
                    <a:pt x="22434" y="53089"/>
                  </a:lnTo>
                  <a:lnTo>
                    <a:pt x="22154" y="53236"/>
                  </a:lnTo>
                  <a:lnTo>
                    <a:pt x="21869" y="53393"/>
                  </a:lnTo>
                  <a:lnTo>
                    <a:pt x="21593" y="53559"/>
                  </a:lnTo>
                  <a:lnTo>
                    <a:pt x="21317" y="53735"/>
                  </a:lnTo>
                  <a:lnTo>
                    <a:pt x="21042" y="53930"/>
                  </a:lnTo>
                  <a:lnTo>
                    <a:pt x="20776" y="54146"/>
                  </a:lnTo>
                  <a:lnTo>
                    <a:pt x="20510" y="54361"/>
                  </a:lnTo>
                  <a:lnTo>
                    <a:pt x="20253" y="54605"/>
                  </a:lnTo>
                  <a:lnTo>
                    <a:pt x="19997" y="54859"/>
                  </a:lnTo>
                  <a:lnTo>
                    <a:pt x="19754" y="55133"/>
                  </a:lnTo>
                  <a:lnTo>
                    <a:pt x="19631" y="55280"/>
                  </a:lnTo>
                  <a:lnTo>
                    <a:pt x="19512" y="55427"/>
                  </a:lnTo>
                  <a:lnTo>
                    <a:pt x="19398" y="55583"/>
                  </a:lnTo>
                  <a:lnTo>
                    <a:pt x="19279" y="55739"/>
                  </a:lnTo>
                  <a:lnTo>
                    <a:pt x="19170" y="55906"/>
                  </a:lnTo>
                  <a:lnTo>
                    <a:pt x="19056" y="56072"/>
                  </a:lnTo>
                  <a:lnTo>
                    <a:pt x="18947" y="56248"/>
                  </a:lnTo>
                  <a:lnTo>
                    <a:pt x="18842" y="56424"/>
                  </a:lnTo>
                  <a:lnTo>
                    <a:pt x="18738" y="56610"/>
                  </a:lnTo>
                  <a:lnTo>
                    <a:pt x="18638" y="56796"/>
                  </a:lnTo>
                  <a:lnTo>
                    <a:pt x="18538" y="56991"/>
                  </a:lnTo>
                  <a:lnTo>
                    <a:pt x="18438" y="57197"/>
                  </a:lnTo>
                  <a:lnTo>
                    <a:pt x="18348" y="57402"/>
                  </a:lnTo>
                  <a:lnTo>
                    <a:pt x="18253" y="57607"/>
                  </a:lnTo>
                  <a:lnTo>
                    <a:pt x="18168" y="57822"/>
                  </a:lnTo>
                  <a:lnTo>
                    <a:pt x="18082" y="58047"/>
                  </a:lnTo>
                  <a:lnTo>
                    <a:pt x="17973" y="58360"/>
                  </a:lnTo>
                  <a:lnTo>
                    <a:pt x="17868" y="58673"/>
                  </a:lnTo>
                  <a:lnTo>
                    <a:pt x="17769" y="58996"/>
                  </a:lnTo>
                  <a:lnTo>
                    <a:pt x="17669" y="59328"/>
                  </a:lnTo>
                  <a:lnTo>
                    <a:pt x="17578" y="59671"/>
                  </a:lnTo>
                  <a:lnTo>
                    <a:pt x="17493" y="60023"/>
                  </a:lnTo>
                  <a:lnTo>
                    <a:pt x="17412" y="60384"/>
                  </a:lnTo>
                  <a:lnTo>
                    <a:pt x="17331" y="60746"/>
                  </a:lnTo>
                  <a:lnTo>
                    <a:pt x="17255" y="61118"/>
                  </a:lnTo>
                  <a:lnTo>
                    <a:pt x="17189" y="61499"/>
                  </a:lnTo>
                  <a:lnTo>
                    <a:pt x="17122" y="61890"/>
                  </a:lnTo>
                  <a:lnTo>
                    <a:pt x="17056" y="62281"/>
                  </a:lnTo>
                  <a:lnTo>
                    <a:pt x="16999" y="62682"/>
                  </a:lnTo>
                  <a:lnTo>
                    <a:pt x="16942" y="63083"/>
                  </a:lnTo>
                  <a:lnTo>
                    <a:pt x="16890" y="63494"/>
                  </a:lnTo>
                  <a:lnTo>
                    <a:pt x="16842" y="63915"/>
                  </a:lnTo>
                  <a:lnTo>
                    <a:pt x="16799" y="64335"/>
                  </a:lnTo>
                  <a:lnTo>
                    <a:pt x="16757" y="64765"/>
                  </a:lnTo>
                  <a:lnTo>
                    <a:pt x="16719" y="65196"/>
                  </a:lnTo>
                  <a:lnTo>
                    <a:pt x="16681" y="65626"/>
                  </a:lnTo>
                  <a:lnTo>
                    <a:pt x="16647" y="66066"/>
                  </a:lnTo>
                  <a:lnTo>
                    <a:pt x="16619" y="66506"/>
                  </a:lnTo>
                  <a:lnTo>
                    <a:pt x="16590" y="66956"/>
                  </a:lnTo>
                  <a:lnTo>
                    <a:pt x="16567" y="67406"/>
                  </a:lnTo>
                  <a:lnTo>
                    <a:pt x="16529" y="68315"/>
                  </a:lnTo>
                  <a:lnTo>
                    <a:pt x="16495" y="69234"/>
                  </a:lnTo>
                  <a:lnTo>
                    <a:pt x="16476" y="70153"/>
                  </a:lnTo>
                  <a:lnTo>
                    <a:pt x="16462" y="71082"/>
                  </a:lnTo>
                  <a:lnTo>
                    <a:pt x="16453" y="72011"/>
                  </a:lnTo>
                  <a:lnTo>
                    <a:pt x="16457" y="72940"/>
                  </a:lnTo>
                  <a:lnTo>
                    <a:pt x="16462" y="73869"/>
                  </a:lnTo>
                  <a:lnTo>
                    <a:pt x="16476" y="74798"/>
                  </a:lnTo>
                  <a:lnTo>
                    <a:pt x="16495" y="75718"/>
                  </a:lnTo>
                  <a:lnTo>
                    <a:pt x="16514" y="76627"/>
                  </a:lnTo>
                  <a:lnTo>
                    <a:pt x="16538" y="77527"/>
                  </a:lnTo>
                  <a:lnTo>
                    <a:pt x="16567" y="78407"/>
                  </a:lnTo>
                  <a:lnTo>
                    <a:pt x="16628" y="80128"/>
                  </a:lnTo>
                  <a:lnTo>
                    <a:pt x="16690" y="81761"/>
                  </a:lnTo>
                  <a:lnTo>
                    <a:pt x="16747" y="83306"/>
                  </a:lnTo>
                  <a:lnTo>
                    <a:pt x="16795" y="84734"/>
                  </a:lnTo>
                  <a:lnTo>
                    <a:pt x="16833" y="85780"/>
                  </a:lnTo>
                  <a:lnTo>
                    <a:pt x="16871" y="86836"/>
                  </a:lnTo>
                  <a:lnTo>
                    <a:pt x="16913" y="87892"/>
                  </a:lnTo>
                  <a:lnTo>
                    <a:pt x="16961" y="88939"/>
                  </a:lnTo>
                  <a:lnTo>
                    <a:pt x="17013" y="89995"/>
                  </a:lnTo>
                  <a:lnTo>
                    <a:pt x="17070" y="91051"/>
                  </a:lnTo>
                  <a:lnTo>
                    <a:pt x="17127" y="92097"/>
                  </a:lnTo>
                  <a:lnTo>
                    <a:pt x="17194" y="93153"/>
                  </a:lnTo>
                  <a:lnTo>
                    <a:pt x="17260" y="94200"/>
                  </a:lnTo>
                  <a:lnTo>
                    <a:pt x="17336" y="95256"/>
                  </a:lnTo>
                  <a:lnTo>
                    <a:pt x="17412" y="96302"/>
                  </a:lnTo>
                  <a:lnTo>
                    <a:pt x="17498" y="97348"/>
                  </a:lnTo>
                  <a:lnTo>
                    <a:pt x="17583" y="98395"/>
                  </a:lnTo>
                  <a:lnTo>
                    <a:pt x="17678" y="99441"/>
                  </a:lnTo>
                  <a:lnTo>
                    <a:pt x="17773" y="100478"/>
                  </a:lnTo>
                  <a:lnTo>
                    <a:pt x="17878" y="101524"/>
                  </a:lnTo>
                  <a:lnTo>
                    <a:pt x="17987" y="102560"/>
                  </a:lnTo>
                  <a:lnTo>
                    <a:pt x="18096" y="103587"/>
                  </a:lnTo>
                  <a:lnTo>
                    <a:pt x="18215" y="104624"/>
                  </a:lnTo>
                  <a:lnTo>
                    <a:pt x="18339" y="105650"/>
                  </a:lnTo>
                  <a:lnTo>
                    <a:pt x="18472" y="106677"/>
                  </a:lnTo>
                  <a:lnTo>
                    <a:pt x="18605" y="107694"/>
                  </a:lnTo>
                  <a:lnTo>
                    <a:pt x="18742" y="108711"/>
                  </a:lnTo>
                  <a:lnTo>
                    <a:pt x="18890" y="109728"/>
                  </a:lnTo>
                  <a:lnTo>
                    <a:pt x="19042" y="110735"/>
                  </a:lnTo>
                  <a:lnTo>
                    <a:pt x="19203" y="111743"/>
                  </a:lnTo>
                  <a:lnTo>
                    <a:pt x="19365" y="112740"/>
                  </a:lnTo>
                  <a:lnTo>
                    <a:pt x="19536" y="113738"/>
                  </a:lnTo>
                  <a:lnTo>
                    <a:pt x="19712" y="114735"/>
                  </a:lnTo>
                  <a:lnTo>
                    <a:pt x="19892" y="115723"/>
                  </a:lnTo>
                  <a:lnTo>
                    <a:pt x="20082" y="116701"/>
                  </a:lnTo>
                  <a:lnTo>
                    <a:pt x="20277" y="117678"/>
                  </a:lnTo>
                  <a:lnTo>
                    <a:pt x="20306" y="117796"/>
                  </a:lnTo>
                  <a:lnTo>
                    <a:pt x="20334" y="117903"/>
                  </a:lnTo>
                  <a:lnTo>
                    <a:pt x="20367" y="118001"/>
                  </a:lnTo>
                  <a:lnTo>
                    <a:pt x="20405" y="118099"/>
                  </a:lnTo>
                  <a:lnTo>
                    <a:pt x="20443" y="118177"/>
                  </a:lnTo>
                  <a:lnTo>
                    <a:pt x="20481" y="118265"/>
                  </a:lnTo>
                  <a:lnTo>
                    <a:pt x="20572" y="118412"/>
                  </a:lnTo>
                  <a:lnTo>
                    <a:pt x="20529" y="118510"/>
                  </a:lnTo>
                  <a:lnTo>
                    <a:pt x="20491" y="118627"/>
                  </a:lnTo>
                  <a:lnTo>
                    <a:pt x="20458" y="118735"/>
                  </a:lnTo>
                  <a:lnTo>
                    <a:pt x="20429" y="118862"/>
                  </a:lnTo>
                  <a:lnTo>
                    <a:pt x="20401" y="118979"/>
                  </a:lnTo>
                  <a:lnTo>
                    <a:pt x="20382" y="119106"/>
                  </a:lnTo>
                  <a:lnTo>
                    <a:pt x="20363" y="119243"/>
                  </a:lnTo>
                  <a:lnTo>
                    <a:pt x="20353" y="119370"/>
                  </a:lnTo>
                  <a:lnTo>
                    <a:pt x="20344" y="119507"/>
                  </a:lnTo>
                  <a:lnTo>
                    <a:pt x="20339" y="119644"/>
                  </a:lnTo>
                  <a:lnTo>
                    <a:pt x="20334" y="119781"/>
                  </a:lnTo>
                  <a:lnTo>
                    <a:pt x="20339" y="119918"/>
                  </a:lnTo>
                  <a:lnTo>
                    <a:pt x="20344" y="120055"/>
                  </a:lnTo>
                  <a:lnTo>
                    <a:pt x="20358" y="120182"/>
                  </a:lnTo>
                  <a:lnTo>
                    <a:pt x="20372" y="120319"/>
                  </a:lnTo>
                  <a:lnTo>
                    <a:pt x="20391" y="120446"/>
                  </a:lnTo>
                  <a:lnTo>
                    <a:pt x="20410" y="120573"/>
                  </a:lnTo>
                  <a:lnTo>
                    <a:pt x="20439" y="120700"/>
                  </a:lnTo>
                  <a:lnTo>
                    <a:pt x="20472" y="120817"/>
                  </a:lnTo>
                  <a:lnTo>
                    <a:pt x="20505" y="120935"/>
                  </a:lnTo>
                  <a:lnTo>
                    <a:pt x="20543" y="121042"/>
                  </a:lnTo>
                  <a:lnTo>
                    <a:pt x="20586" y="121150"/>
                  </a:lnTo>
                  <a:lnTo>
                    <a:pt x="20633" y="121238"/>
                  </a:lnTo>
                  <a:lnTo>
                    <a:pt x="20686" y="121336"/>
                  </a:lnTo>
                  <a:lnTo>
                    <a:pt x="20738" y="121414"/>
                  </a:lnTo>
                  <a:lnTo>
                    <a:pt x="20795" y="121482"/>
                  </a:lnTo>
                  <a:lnTo>
                    <a:pt x="20861" y="121551"/>
                  </a:lnTo>
                  <a:lnTo>
                    <a:pt x="20928" y="121600"/>
                  </a:lnTo>
                  <a:lnTo>
                    <a:pt x="20994" y="121649"/>
                  </a:lnTo>
                  <a:lnTo>
                    <a:pt x="21070" y="121678"/>
                  </a:lnTo>
                  <a:lnTo>
                    <a:pt x="21151" y="121698"/>
                  </a:lnTo>
                  <a:lnTo>
                    <a:pt x="21232" y="121707"/>
                  </a:lnTo>
                  <a:lnTo>
                    <a:pt x="23883" y="121776"/>
                  </a:lnTo>
                  <a:lnTo>
                    <a:pt x="26534" y="121844"/>
                  </a:lnTo>
                  <a:lnTo>
                    <a:pt x="31850" y="122010"/>
                  </a:lnTo>
                  <a:lnTo>
                    <a:pt x="31969" y="128973"/>
                  </a:lnTo>
                  <a:lnTo>
                    <a:pt x="32031" y="132464"/>
                  </a:lnTo>
                  <a:lnTo>
                    <a:pt x="32107" y="135965"/>
                  </a:lnTo>
                  <a:lnTo>
                    <a:pt x="32145" y="137705"/>
                  </a:lnTo>
                  <a:lnTo>
                    <a:pt x="32188" y="139456"/>
                  </a:lnTo>
                  <a:lnTo>
                    <a:pt x="32235" y="141206"/>
                  </a:lnTo>
                  <a:lnTo>
                    <a:pt x="32287" y="142947"/>
                  </a:lnTo>
                  <a:lnTo>
                    <a:pt x="32340" y="144687"/>
                  </a:lnTo>
                  <a:lnTo>
                    <a:pt x="32401" y="146438"/>
                  </a:lnTo>
                  <a:lnTo>
                    <a:pt x="32468" y="148179"/>
                  </a:lnTo>
                  <a:lnTo>
                    <a:pt x="32539" y="149909"/>
                  </a:lnTo>
                  <a:lnTo>
                    <a:pt x="32496" y="149958"/>
                  </a:lnTo>
                  <a:lnTo>
                    <a:pt x="32458" y="150017"/>
                  </a:lnTo>
                  <a:lnTo>
                    <a:pt x="32420" y="150076"/>
                  </a:lnTo>
                  <a:lnTo>
                    <a:pt x="32387" y="150144"/>
                  </a:lnTo>
                  <a:lnTo>
                    <a:pt x="32359" y="150213"/>
                  </a:lnTo>
                  <a:lnTo>
                    <a:pt x="32330" y="150291"/>
                  </a:lnTo>
                  <a:lnTo>
                    <a:pt x="32306" y="150369"/>
                  </a:lnTo>
                  <a:lnTo>
                    <a:pt x="32287" y="150447"/>
                  </a:lnTo>
                  <a:lnTo>
                    <a:pt x="32268" y="150525"/>
                  </a:lnTo>
                  <a:lnTo>
                    <a:pt x="32249" y="150613"/>
                  </a:lnTo>
                  <a:lnTo>
                    <a:pt x="32240" y="150701"/>
                  </a:lnTo>
                  <a:lnTo>
                    <a:pt x="32230" y="150789"/>
                  </a:lnTo>
                  <a:lnTo>
                    <a:pt x="32221" y="150887"/>
                  </a:lnTo>
                  <a:lnTo>
                    <a:pt x="32221" y="150975"/>
                  </a:lnTo>
                  <a:lnTo>
                    <a:pt x="32221" y="151063"/>
                  </a:lnTo>
                  <a:lnTo>
                    <a:pt x="32221" y="151161"/>
                  </a:lnTo>
                  <a:lnTo>
                    <a:pt x="32226" y="151249"/>
                  </a:lnTo>
                  <a:lnTo>
                    <a:pt x="32235" y="151337"/>
                  </a:lnTo>
                  <a:lnTo>
                    <a:pt x="32245" y="151425"/>
                  </a:lnTo>
                  <a:lnTo>
                    <a:pt x="32259" y="151513"/>
                  </a:lnTo>
                  <a:lnTo>
                    <a:pt x="32278" y="151601"/>
                  </a:lnTo>
                  <a:lnTo>
                    <a:pt x="32297" y="151679"/>
                  </a:lnTo>
                  <a:lnTo>
                    <a:pt x="32321" y="151758"/>
                  </a:lnTo>
                  <a:lnTo>
                    <a:pt x="32344" y="151836"/>
                  </a:lnTo>
                  <a:lnTo>
                    <a:pt x="32373" y="151904"/>
                  </a:lnTo>
                  <a:lnTo>
                    <a:pt x="32406" y="151973"/>
                  </a:lnTo>
                  <a:lnTo>
                    <a:pt x="32439" y="152031"/>
                  </a:lnTo>
                  <a:lnTo>
                    <a:pt x="32477" y="152090"/>
                  </a:lnTo>
                  <a:lnTo>
                    <a:pt x="32520" y="152139"/>
                  </a:lnTo>
                  <a:lnTo>
                    <a:pt x="32563" y="152188"/>
                  </a:lnTo>
                  <a:lnTo>
                    <a:pt x="32610" y="152227"/>
                  </a:lnTo>
                  <a:lnTo>
                    <a:pt x="32658" y="152256"/>
                  </a:lnTo>
                  <a:lnTo>
                    <a:pt x="32772" y="154554"/>
                  </a:lnTo>
                  <a:lnTo>
                    <a:pt x="32829" y="155698"/>
                  </a:lnTo>
                  <a:lnTo>
                    <a:pt x="32896" y="156833"/>
                  </a:lnTo>
                  <a:lnTo>
                    <a:pt x="30563" y="156872"/>
                  </a:lnTo>
                  <a:lnTo>
                    <a:pt x="28230" y="156901"/>
                  </a:lnTo>
                  <a:lnTo>
                    <a:pt x="25897" y="156911"/>
                  </a:lnTo>
                  <a:lnTo>
                    <a:pt x="23560" y="156921"/>
                  </a:lnTo>
                  <a:lnTo>
                    <a:pt x="23503" y="156921"/>
                  </a:lnTo>
                  <a:lnTo>
                    <a:pt x="23446" y="156931"/>
                  </a:lnTo>
                  <a:lnTo>
                    <a:pt x="23394" y="156950"/>
                  </a:lnTo>
                  <a:lnTo>
                    <a:pt x="23341" y="156970"/>
                  </a:lnTo>
                  <a:lnTo>
                    <a:pt x="23289" y="156999"/>
                  </a:lnTo>
                  <a:lnTo>
                    <a:pt x="23242" y="157028"/>
                  </a:lnTo>
                  <a:lnTo>
                    <a:pt x="23199" y="157067"/>
                  </a:lnTo>
                  <a:lnTo>
                    <a:pt x="23156" y="157116"/>
                  </a:lnTo>
                  <a:lnTo>
                    <a:pt x="23113" y="157165"/>
                  </a:lnTo>
                  <a:lnTo>
                    <a:pt x="23075" y="157214"/>
                  </a:lnTo>
                  <a:lnTo>
                    <a:pt x="23004" y="157331"/>
                  </a:lnTo>
                  <a:lnTo>
                    <a:pt x="22942" y="157459"/>
                  </a:lnTo>
                  <a:lnTo>
                    <a:pt x="22885" y="157596"/>
                  </a:lnTo>
                  <a:lnTo>
                    <a:pt x="22819" y="157635"/>
                  </a:lnTo>
                  <a:lnTo>
                    <a:pt x="22752" y="157684"/>
                  </a:lnTo>
                  <a:lnTo>
                    <a:pt x="22686" y="157742"/>
                  </a:lnTo>
                  <a:lnTo>
                    <a:pt x="22619" y="157811"/>
                  </a:lnTo>
                  <a:lnTo>
                    <a:pt x="22557" y="157889"/>
                  </a:lnTo>
                  <a:lnTo>
                    <a:pt x="22500" y="157977"/>
                  </a:lnTo>
                  <a:lnTo>
                    <a:pt x="22443" y="158075"/>
                  </a:lnTo>
                  <a:lnTo>
                    <a:pt x="22396" y="158182"/>
                  </a:lnTo>
                  <a:lnTo>
                    <a:pt x="22344" y="158290"/>
                  </a:lnTo>
                  <a:lnTo>
                    <a:pt x="22301" y="158417"/>
                  </a:lnTo>
                  <a:lnTo>
                    <a:pt x="22263" y="158554"/>
                  </a:lnTo>
                  <a:lnTo>
                    <a:pt x="22230" y="158691"/>
                  </a:lnTo>
                  <a:lnTo>
                    <a:pt x="22206" y="158847"/>
                  </a:lnTo>
                  <a:lnTo>
                    <a:pt x="22182" y="159013"/>
                  </a:lnTo>
                  <a:lnTo>
                    <a:pt x="22168" y="159189"/>
                  </a:lnTo>
                  <a:lnTo>
                    <a:pt x="22158" y="159365"/>
                  </a:lnTo>
                  <a:lnTo>
                    <a:pt x="22078" y="162289"/>
                  </a:lnTo>
                  <a:lnTo>
                    <a:pt x="21878" y="162162"/>
                  </a:lnTo>
                  <a:lnTo>
                    <a:pt x="21669" y="162045"/>
                  </a:lnTo>
                  <a:lnTo>
                    <a:pt x="21465" y="161947"/>
                  </a:lnTo>
                  <a:lnTo>
                    <a:pt x="21260" y="161859"/>
                  </a:lnTo>
                  <a:lnTo>
                    <a:pt x="21051" y="161781"/>
                  </a:lnTo>
                  <a:lnTo>
                    <a:pt x="20842" y="161722"/>
                  </a:lnTo>
                  <a:lnTo>
                    <a:pt x="20629" y="161663"/>
                  </a:lnTo>
                  <a:lnTo>
                    <a:pt x="20420" y="161624"/>
                  </a:lnTo>
                  <a:lnTo>
                    <a:pt x="20206" y="161595"/>
                  </a:lnTo>
                  <a:lnTo>
                    <a:pt x="19997" y="161575"/>
                  </a:lnTo>
                  <a:lnTo>
                    <a:pt x="19783" y="161566"/>
                  </a:lnTo>
                  <a:lnTo>
                    <a:pt x="19569" y="161566"/>
                  </a:lnTo>
                  <a:lnTo>
                    <a:pt x="19355" y="161575"/>
                  </a:lnTo>
                  <a:lnTo>
                    <a:pt x="19142" y="161605"/>
                  </a:lnTo>
                  <a:lnTo>
                    <a:pt x="18933" y="161634"/>
                  </a:lnTo>
                  <a:lnTo>
                    <a:pt x="18719" y="161683"/>
                  </a:lnTo>
                  <a:lnTo>
                    <a:pt x="18505" y="161742"/>
                  </a:lnTo>
                  <a:lnTo>
                    <a:pt x="18296" y="161810"/>
                  </a:lnTo>
                  <a:lnTo>
                    <a:pt x="18082" y="161879"/>
                  </a:lnTo>
                  <a:lnTo>
                    <a:pt x="17873" y="161967"/>
                  </a:lnTo>
                  <a:lnTo>
                    <a:pt x="17664" y="162064"/>
                  </a:lnTo>
                  <a:lnTo>
                    <a:pt x="17455" y="162172"/>
                  </a:lnTo>
                  <a:lnTo>
                    <a:pt x="17246" y="162289"/>
                  </a:lnTo>
                  <a:lnTo>
                    <a:pt x="17042" y="162416"/>
                  </a:lnTo>
                  <a:lnTo>
                    <a:pt x="16837" y="162553"/>
                  </a:lnTo>
                  <a:lnTo>
                    <a:pt x="16633" y="162690"/>
                  </a:lnTo>
                  <a:lnTo>
                    <a:pt x="16429" y="162847"/>
                  </a:lnTo>
                  <a:lnTo>
                    <a:pt x="16229" y="163013"/>
                  </a:lnTo>
                  <a:lnTo>
                    <a:pt x="16030" y="163189"/>
                  </a:lnTo>
                  <a:lnTo>
                    <a:pt x="15835" y="163365"/>
                  </a:lnTo>
                  <a:lnTo>
                    <a:pt x="15640" y="163561"/>
                  </a:lnTo>
                  <a:lnTo>
                    <a:pt x="15450" y="163766"/>
                  </a:lnTo>
                  <a:lnTo>
                    <a:pt x="15260" y="163971"/>
                  </a:lnTo>
                  <a:lnTo>
                    <a:pt x="15075" y="164186"/>
                  </a:lnTo>
                  <a:lnTo>
                    <a:pt x="14889" y="164411"/>
                  </a:lnTo>
                  <a:lnTo>
                    <a:pt x="14704" y="164646"/>
                  </a:lnTo>
                  <a:lnTo>
                    <a:pt x="14528" y="164890"/>
                  </a:lnTo>
                  <a:lnTo>
                    <a:pt x="14353" y="165145"/>
                  </a:lnTo>
                  <a:lnTo>
                    <a:pt x="14177" y="165399"/>
                  </a:lnTo>
                  <a:lnTo>
                    <a:pt x="14011" y="165673"/>
                  </a:lnTo>
                  <a:lnTo>
                    <a:pt x="13844" y="165947"/>
                  </a:lnTo>
                  <a:lnTo>
                    <a:pt x="13678" y="166230"/>
                  </a:lnTo>
                  <a:lnTo>
                    <a:pt x="13521" y="166524"/>
                  </a:lnTo>
                  <a:lnTo>
                    <a:pt x="13364" y="166817"/>
                  </a:lnTo>
                  <a:lnTo>
                    <a:pt x="13212" y="167130"/>
                  </a:lnTo>
                  <a:lnTo>
                    <a:pt x="13065" y="167443"/>
                  </a:lnTo>
                  <a:lnTo>
                    <a:pt x="12923" y="167765"/>
                  </a:lnTo>
                  <a:lnTo>
                    <a:pt x="12780" y="168088"/>
                  </a:lnTo>
                  <a:lnTo>
                    <a:pt x="12647" y="168430"/>
                  </a:lnTo>
                  <a:lnTo>
                    <a:pt x="12514" y="168773"/>
                  </a:lnTo>
                  <a:lnTo>
                    <a:pt x="12390" y="169125"/>
                  </a:lnTo>
                  <a:lnTo>
                    <a:pt x="12267" y="169477"/>
                  </a:lnTo>
                  <a:lnTo>
                    <a:pt x="12153" y="169839"/>
                  </a:lnTo>
                  <a:lnTo>
                    <a:pt x="12039" y="170210"/>
                  </a:lnTo>
                  <a:lnTo>
                    <a:pt x="11934" y="170582"/>
                  </a:lnTo>
                  <a:lnTo>
                    <a:pt x="11830" y="170973"/>
                  </a:lnTo>
                  <a:lnTo>
                    <a:pt x="11735" y="171354"/>
                  </a:lnTo>
                  <a:lnTo>
                    <a:pt x="11645" y="171755"/>
                  </a:lnTo>
                  <a:lnTo>
                    <a:pt x="11559" y="172156"/>
                  </a:lnTo>
                  <a:lnTo>
                    <a:pt x="11478" y="172567"/>
                  </a:lnTo>
                  <a:lnTo>
                    <a:pt x="11407" y="172978"/>
                  </a:lnTo>
                  <a:lnTo>
                    <a:pt x="11341" y="173398"/>
                  </a:lnTo>
                  <a:lnTo>
                    <a:pt x="11279" y="173819"/>
                  </a:lnTo>
                  <a:lnTo>
                    <a:pt x="11222" y="174249"/>
                  </a:lnTo>
                  <a:lnTo>
                    <a:pt x="10979" y="174728"/>
                  </a:lnTo>
                  <a:lnTo>
                    <a:pt x="10742" y="175207"/>
                  </a:lnTo>
                  <a:lnTo>
                    <a:pt x="10504" y="175686"/>
                  </a:lnTo>
                  <a:lnTo>
                    <a:pt x="10272" y="176175"/>
                  </a:lnTo>
                  <a:lnTo>
                    <a:pt x="10039" y="176674"/>
                  </a:lnTo>
                  <a:lnTo>
                    <a:pt x="9811" y="177173"/>
                  </a:lnTo>
                  <a:lnTo>
                    <a:pt x="9583" y="177671"/>
                  </a:lnTo>
                  <a:lnTo>
                    <a:pt x="9359" y="178180"/>
                  </a:lnTo>
                  <a:lnTo>
                    <a:pt x="9136" y="178688"/>
                  </a:lnTo>
                  <a:lnTo>
                    <a:pt x="8918" y="179207"/>
                  </a:lnTo>
                  <a:lnTo>
                    <a:pt x="8699" y="179725"/>
                  </a:lnTo>
                  <a:lnTo>
                    <a:pt x="8485" y="180253"/>
                  </a:lnTo>
                  <a:lnTo>
                    <a:pt x="8271" y="180781"/>
                  </a:lnTo>
                  <a:lnTo>
                    <a:pt x="8062" y="181319"/>
                  </a:lnTo>
                  <a:lnTo>
                    <a:pt x="7853" y="181847"/>
                  </a:lnTo>
                  <a:lnTo>
                    <a:pt x="7649" y="182395"/>
                  </a:lnTo>
                  <a:lnTo>
                    <a:pt x="7445" y="182932"/>
                  </a:lnTo>
                  <a:lnTo>
                    <a:pt x="7245" y="183490"/>
                  </a:lnTo>
                  <a:lnTo>
                    <a:pt x="7050" y="184037"/>
                  </a:lnTo>
                  <a:lnTo>
                    <a:pt x="6851" y="184595"/>
                  </a:lnTo>
                  <a:lnTo>
                    <a:pt x="6661" y="185152"/>
                  </a:lnTo>
                  <a:lnTo>
                    <a:pt x="6471" y="185719"/>
                  </a:lnTo>
                  <a:lnTo>
                    <a:pt x="6285" y="186287"/>
                  </a:lnTo>
                  <a:lnTo>
                    <a:pt x="6100" y="186854"/>
                  </a:lnTo>
                  <a:lnTo>
                    <a:pt x="5915" y="187431"/>
                  </a:lnTo>
                  <a:lnTo>
                    <a:pt x="5739" y="188008"/>
                  </a:lnTo>
                  <a:lnTo>
                    <a:pt x="5559" y="188594"/>
                  </a:lnTo>
                  <a:lnTo>
                    <a:pt x="5388" y="189171"/>
                  </a:lnTo>
                  <a:lnTo>
                    <a:pt x="5212" y="189768"/>
                  </a:lnTo>
                  <a:lnTo>
                    <a:pt x="5046" y="190354"/>
                  </a:lnTo>
                  <a:lnTo>
                    <a:pt x="4879" y="190951"/>
                  </a:lnTo>
                  <a:lnTo>
                    <a:pt x="4713" y="191548"/>
                  </a:lnTo>
                  <a:lnTo>
                    <a:pt x="4551" y="192144"/>
                  </a:lnTo>
                  <a:lnTo>
                    <a:pt x="4395" y="192750"/>
                  </a:lnTo>
                  <a:lnTo>
                    <a:pt x="4238" y="193357"/>
                  </a:lnTo>
                  <a:lnTo>
                    <a:pt x="4086" y="193963"/>
                  </a:lnTo>
                  <a:lnTo>
                    <a:pt x="3934" y="194579"/>
                  </a:lnTo>
                  <a:lnTo>
                    <a:pt x="3787" y="195195"/>
                  </a:lnTo>
                  <a:lnTo>
                    <a:pt x="3639" y="195811"/>
                  </a:lnTo>
                  <a:lnTo>
                    <a:pt x="3497" y="196427"/>
                  </a:lnTo>
                  <a:lnTo>
                    <a:pt x="3359" y="197053"/>
                  </a:lnTo>
                  <a:lnTo>
                    <a:pt x="3221" y="197679"/>
                  </a:lnTo>
                  <a:lnTo>
                    <a:pt x="3088" y="198305"/>
                  </a:lnTo>
                  <a:lnTo>
                    <a:pt x="2955" y="198940"/>
                  </a:lnTo>
                  <a:lnTo>
                    <a:pt x="2827" y="199576"/>
                  </a:lnTo>
                  <a:lnTo>
                    <a:pt x="2699" y="200212"/>
                  </a:lnTo>
                  <a:lnTo>
                    <a:pt x="2575" y="200847"/>
                  </a:lnTo>
                  <a:lnTo>
                    <a:pt x="2456" y="201483"/>
                  </a:lnTo>
                  <a:lnTo>
                    <a:pt x="2337" y="202128"/>
                  </a:lnTo>
                  <a:lnTo>
                    <a:pt x="2223" y="202774"/>
                  </a:lnTo>
                  <a:lnTo>
                    <a:pt x="2109" y="203419"/>
                  </a:lnTo>
                  <a:lnTo>
                    <a:pt x="2000" y="204064"/>
                  </a:lnTo>
                  <a:lnTo>
                    <a:pt x="1896" y="204720"/>
                  </a:lnTo>
                  <a:lnTo>
                    <a:pt x="1791" y="205365"/>
                  </a:lnTo>
                  <a:lnTo>
                    <a:pt x="1691" y="206020"/>
                  </a:lnTo>
                  <a:lnTo>
                    <a:pt x="1592" y="206675"/>
                  </a:lnTo>
                  <a:lnTo>
                    <a:pt x="1497" y="207340"/>
                  </a:lnTo>
                  <a:lnTo>
                    <a:pt x="1402" y="207995"/>
                  </a:lnTo>
                  <a:lnTo>
                    <a:pt x="1311" y="208660"/>
                  </a:lnTo>
                  <a:lnTo>
                    <a:pt x="1226" y="209316"/>
                  </a:lnTo>
                  <a:lnTo>
                    <a:pt x="1145" y="209981"/>
                  </a:lnTo>
                  <a:lnTo>
                    <a:pt x="1064" y="210646"/>
                  </a:lnTo>
                  <a:lnTo>
                    <a:pt x="983" y="211320"/>
                  </a:lnTo>
                  <a:lnTo>
                    <a:pt x="907" y="211985"/>
                  </a:lnTo>
                  <a:lnTo>
                    <a:pt x="836" y="212660"/>
                  </a:lnTo>
                  <a:lnTo>
                    <a:pt x="765" y="213325"/>
                  </a:lnTo>
                  <a:lnTo>
                    <a:pt x="703" y="214000"/>
                  </a:lnTo>
                  <a:lnTo>
                    <a:pt x="637" y="214674"/>
                  </a:lnTo>
                  <a:lnTo>
                    <a:pt x="575" y="215349"/>
                  </a:lnTo>
                  <a:lnTo>
                    <a:pt x="518" y="216024"/>
                  </a:lnTo>
                  <a:lnTo>
                    <a:pt x="466" y="216699"/>
                  </a:lnTo>
                  <a:lnTo>
                    <a:pt x="413" y="217373"/>
                  </a:lnTo>
                  <a:lnTo>
                    <a:pt x="366" y="218058"/>
                  </a:lnTo>
                  <a:lnTo>
                    <a:pt x="318" y="218733"/>
                  </a:lnTo>
                  <a:lnTo>
                    <a:pt x="276" y="219407"/>
                  </a:lnTo>
                  <a:lnTo>
                    <a:pt x="238" y="220092"/>
                  </a:lnTo>
                  <a:lnTo>
                    <a:pt x="200" y="220776"/>
                  </a:lnTo>
                  <a:lnTo>
                    <a:pt x="166" y="221451"/>
                  </a:lnTo>
                  <a:lnTo>
                    <a:pt x="138" y="222136"/>
                  </a:lnTo>
                  <a:lnTo>
                    <a:pt x="109" y="222820"/>
                  </a:lnTo>
                  <a:lnTo>
                    <a:pt x="86" y="223505"/>
                  </a:lnTo>
                  <a:lnTo>
                    <a:pt x="62" y="224189"/>
                  </a:lnTo>
                  <a:lnTo>
                    <a:pt x="48" y="224874"/>
                  </a:lnTo>
                  <a:lnTo>
                    <a:pt x="29" y="225558"/>
                  </a:lnTo>
                  <a:lnTo>
                    <a:pt x="19" y="226243"/>
                  </a:lnTo>
                  <a:lnTo>
                    <a:pt x="10" y="226927"/>
                  </a:lnTo>
                  <a:lnTo>
                    <a:pt x="5" y="227612"/>
                  </a:lnTo>
                  <a:lnTo>
                    <a:pt x="0" y="228296"/>
                  </a:lnTo>
                  <a:lnTo>
                    <a:pt x="0" y="228981"/>
                  </a:lnTo>
                  <a:lnTo>
                    <a:pt x="5" y="229665"/>
                  </a:lnTo>
                  <a:lnTo>
                    <a:pt x="10" y="230350"/>
                  </a:lnTo>
                  <a:lnTo>
                    <a:pt x="19" y="231034"/>
                  </a:lnTo>
                  <a:lnTo>
                    <a:pt x="33" y="231709"/>
                  </a:lnTo>
                  <a:lnTo>
                    <a:pt x="52" y="232394"/>
                  </a:lnTo>
                  <a:lnTo>
                    <a:pt x="71" y="233078"/>
                  </a:lnTo>
                  <a:lnTo>
                    <a:pt x="90" y="233763"/>
                  </a:lnTo>
                  <a:lnTo>
                    <a:pt x="119" y="234447"/>
                  </a:lnTo>
                  <a:lnTo>
                    <a:pt x="147" y="235132"/>
                  </a:lnTo>
                  <a:lnTo>
                    <a:pt x="181" y="235806"/>
                  </a:lnTo>
                  <a:lnTo>
                    <a:pt x="214" y="236491"/>
                  </a:lnTo>
                  <a:lnTo>
                    <a:pt x="252" y="237166"/>
                  </a:lnTo>
                  <a:lnTo>
                    <a:pt x="295" y="237850"/>
                  </a:lnTo>
                  <a:lnTo>
                    <a:pt x="342" y="238525"/>
                  </a:lnTo>
                  <a:lnTo>
                    <a:pt x="390" y="239209"/>
                  </a:lnTo>
                  <a:lnTo>
                    <a:pt x="442" y="239884"/>
                  </a:lnTo>
                  <a:lnTo>
                    <a:pt x="494" y="240559"/>
                  </a:lnTo>
                  <a:lnTo>
                    <a:pt x="556" y="241234"/>
                  </a:lnTo>
                  <a:lnTo>
                    <a:pt x="613" y="241908"/>
                  </a:lnTo>
                  <a:lnTo>
                    <a:pt x="679" y="242583"/>
                  </a:lnTo>
                  <a:lnTo>
                    <a:pt x="746" y="243248"/>
                  </a:lnTo>
                  <a:lnTo>
                    <a:pt x="817" y="243923"/>
                  </a:lnTo>
                  <a:lnTo>
                    <a:pt x="893" y="244588"/>
                  </a:lnTo>
                  <a:lnTo>
                    <a:pt x="974" y="245262"/>
                  </a:lnTo>
                  <a:lnTo>
                    <a:pt x="1055" y="245927"/>
                  </a:lnTo>
                  <a:lnTo>
                    <a:pt x="1140" y="246592"/>
                  </a:lnTo>
                  <a:lnTo>
                    <a:pt x="1226" y="247257"/>
                  </a:lnTo>
                  <a:lnTo>
                    <a:pt x="1321" y="247913"/>
                  </a:lnTo>
                  <a:lnTo>
                    <a:pt x="1411" y="248577"/>
                  </a:lnTo>
                  <a:lnTo>
                    <a:pt x="1511" y="249233"/>
                  </a:lnTo>
                  <a:lnTo>
                    <a:pt x="1615" y="249888"/>
                  </a:lnTo>
                  <a:lnTo>
                    <a:pt x="1720" y="250543"/>
                  </a:lnTo>
                  <a:lnTo>
                    <a:pt x="1829" y="251198"/>
                  </a:lnTo>
                  <a:lnTo>
                    <a:pt x="1938" y="251853"/>
                  </a:lnTo>
                  <a:lnTo>
                    <a:pt x="2052" y="252499"/>
                  </a:lnTo>
                  <a:lnTo>
                    <a:pt x="2171" y="253144"/>
                  </a:lnTo>
                  <a:lnTo>
                    <a:pt x="2295" y="253790"/>
                  </a:lnTo>
                  <a:lnTo>
                    <a:pt x="2423" y="254435"/>
                  </a:lnTo>
                  <a:lnTo>
                    <a:pt x="2551" y="255080"/>
                  </a:lnTo>
                  <a:lnTo>
                    <a:pt x="2575" y="255198"/>
                  </a:lnTo>
                  <a:lnTo>
                    <a:pt x="2608" y="255305"/>
                  </a:lnTo>
                  <a:lnTo>
                    <a:pt x="2637" y="255413"/>
                  </a:lnTo>
                  <a:lnTo>
                    <a:pt x="2675" y="255511"/>
                  </a:lnTo>
                  <a:lnTo>
                    <a:pt x="2708" y="255599"/>
                  </a:lnTo>
                  <a:lnTo>
                    <a:pt x="2751" y="255677"/>
                  </a:lnTo>
                  <a:lnTo>
                    <a:pt x="2789" y="255755"/>
                  </a:lnTo>
                  <a:lnTo>
                    <a:pt x="2832" y="255824"/>
                  </a:lnTo>
                  <a:lnTo>
                    <a:pt x="2879" y="255882"/>
                  </a:lnTo>
                  <a:lnTo>
                    <a:pt x="2927" y="255931"/>
                  </a:lnTo>
                  <a:lnTo>
                    <a:pt x="2974" y="255980"/>
                  </a:lnTo>
                  <a:lnTo>
                    <a:pt x="3022" y="256019"/>
                  </a:lnTo>
                  <a:lnTo>
                    <a:pt x="3069" y="256048"/>
                  </a:lnTo>
                  <a:lnTo>
                    <a:pt x="3121" y="256078"/>
                  </a:lnTo>
                  <a:lnTo>
                    <a:pt x="3174" y="256097"/>
                  </a:lnTo>
                  <a:lnTo>
                    <a:pt x="3226" y="256107"/>
                  </a:lnTo>
                  <a:lnTo>
                    <a:pt x="3060" y="256635"/>
                  </a:lnTo>
                  <a:lnTo>
                    <a:pt x="2898" y="257163"/>
                  </a:lnTo>
                  <a:lnTo>
                    <a:pt x="2746" y="257711"/>
                  </a:lnTo>
                  <a:lnTo>
                    <a:pt x="2604" y="258268"/>
                  </a:lnTo>
                  <a:lnTo>
                    <a:pt x="2475" y="258835"/>
                  </a:lnTo>
                  <a:lnTo>
                    <a:pt x="2347" y="259412"/>
                  </a:lnTo>
                  <a:lnTo>
                    <a:pt x="2233" y="259989"/>
                  </a:lnTo>
                  <a:lnTo>
                    <a:pt x="2128" y="260586"/>
                  </a:lnTo>
                  <a:lnTo>
                    <a:pt x="2033" y="261192"/>
                  </a:lnTo>
                  <a:lnTo>
                    <a:pt x="1943" y="261798"/>
                  </a:lnTo>
                  <a:lnTo>
                    <a:pt x="1867" y="262415"/>
                  </a:lnTo>
                  <a:lnTo>
                    <a:pt x="1801" y="263031"/>
                  </a:lnTo>
                  <a:lnTo>
                    <a:pt x="1739" y="263656"/>
                  </a:lnTo>
                  <a:lnTo>
                    <a:pt x="1691" y="264292"/>
                  </a:lnTo>
                  <a:lnTo>
                    <a:pt x="1649" y="264928"/>
                  </a:lnTo>
                  <a:lnTo>
                    <a:pt x="1620" y="265563"/>
                  </a:lnTo>
                  <a:lnTo>
                    <a:pt x="1596" y="266209"/>
                  </a:lnTo>
                  <a:lnTo>
                    <a:pt x="1587" y="266854"/>
                  </a:lnTo>
                  <a:lnTo>
                    <a:pt x="1587" y="267499"/>
                  </a:lnTo>
                  <a:lnTo>
                    <a:pt x="1592" y="268155"/>
                  </a:lnTo>
                  <a:lnTo>
                    <a:pt x="1611" y="268810"/>
                  </a:lnTo>
                  <a:lnTo>
                    <a:pt x="1639" y="269455"/>
                  </a:lnTo>
                  <a:lnTo>
                    <a:pt x="1677" y="270110"/>
                  </a:lnTo>
                  <a:lnTo>
                    <a:pt x="1725" y="270766"/>
                  </a:lnTo>
                  <a:lnTo>
                    <a:pt x="1786" y="271411"/>
                  </a:lnTo>
                  <a:lnTo>
                    <a:pt x="1853" y="272066"/>
                  </a:lnTo>
                  <a:lnTo>
                    <a:pt x="1934" y="272712"/>
                  </a:lnTo>
                  <a:lnTo>
                    <a:pt x="2024" y="273357"/>
                  </a:lnTo>
                  <a:lnTo>
                    <a:pt x="2124" y="273993"/>
                  </a:lnTo>
                  <a:lnTo>
                    <a:pt x="2233" y="274638"/>
                  </a:lnTo>
                  <a:lnTo>
                    <a:pt x="2352" y="275264"/>
                  </a:lnTo>
                  <a:lnTo>
                    <a:pt x="2485" y="275899"/>
                  </a:lnTo>
                  <a:lnTo>
                    <a:pt x="2513" y="276017"/>
                  </a:lnTo>
                  <a:lnTo>
                    <a:pt x="2547" y="276134"/>
                  </a:lnTo>
                  <a:lnTo>
                    <a:pt x="2580" y="276232"/>
                  </a:lnTo>
                  <a:lnTo>
                    <a:pt x="2623" y="276320"/>
                  </a:lnTo>
                  <a:lnTo>
                    <a:pt x="2661" y="276408"/>
                  </a:lnTo>
                  <a:lnTo>
                    <a:pt x="2708" y="276476"/>
                  </a:lnTo>
                  <a:lnTo>
                    <a:pt x="2756" y="276545"/>
                  </a:lnTo>
                  <a:lnTo>
                    <a:pt x="2803" y="276594"/>
                  </a:lnTo>
                  <a:lnTo>
                    <a:pt x="2851" y="276643"/>
                  </a:lnTo>
                  <a:lnTo>
                    <a:pt x="2903" y="276682"/>
                  </a:lnTo>
                  <a:lnTo>
                    <a:pt x="2960" y="276711"/>
                  </a:lnTo>
                  <a:lnTo>
                    <a:pt x="3012" y="276731"/>
                  </a:lnTo>
                  <a:lnTo>
                    <a:pt x="3069" y="276740"/>
                  </a:lnTo>
                  <a:lnTo>
                    <a:pt x="3126" y="276750"/>
                  </a:lnTo>
                  <a:lnTo>
                    <a:pt x="3183" y="276750"/>
                  </a:lnTo>
                  <a:lnTo>
                    <a:pt x="3240" y="276740"/>
                  </a:lnTo>
                  <a:lnTo>
                    <a:pt x="3202" y="276838"/>
                  </a:lnTo>
                  <a:lnTo>
                    <a:pt x="3164" y="276946"/>
                  </a:lnTo>
                  <a:lnTo>
                    <a:pt x="3136" y="277053"/>
                  </a:lnTo>
                  <a:lnTo>
                    <a:pt x="3107" y="277181"/>
                  </a:lnTo>
                  <a:lnTo>
                    <a:pt x="3088" y="277308"/>
                  </a:lnTo>
                  <a:lnTo>
                    <a:pt x="3074" y="277454"/>
                  </a:lnTo>
                  <a:lnTo>
                    <a:pt x="3064" y="277611"/>
                  </a:lnTo>
                  <a:lnTo>
                    <a:pt x="3069" y="277777"/>
                  </a:lnTo>
                  <a:lnTo>
                    <a:pt x="3079" y="278041"/>
                  </a:lnTo>
                  <a:lnTo>
                    <a:pt x="3093" y="278315"/>
                  </a:lnTo>
                  <a:lnTo>
                    <a:pt x="3107" y="278579"/>
                  </a:lnTo>
                  <a:lnTo>
                    <a:pt x="3126" y="278853"/>
                  </a:lnTo>
                  <a:lnTo>
                    <a:pt x="3150" y="279117"/>
                  </a:lnTo>
                  <a:lnTo>
                    <a:pt x="3178" y="279381"/>
                  </a:lnTo>
                  <a:lnTo>
                    <a:pt x="3207" y="279655"/>
                  </a:lnTo>
                  <a:lnTo>
                    <a:pt x="3240" y="279909"/>
                  </a:lnTo>
                  <a:lnTo>
                    <a:pt x="3278" y="280173"/>
                  </a:lnTo>
                  <a:lnTo>
                    <a:pt x="3321" y="280427"/>
                  </a:lnTo>
                  <a:lnTo>
                    <a:pt x="3364" y="280691"/>
                  </a:lnTo>
                  <a:lnTo>
                    <a:pt x="3411" y="280936"/>
                  </a:lnTo>
                  <a:lnTo>
                    <a:pt x="3463" y="281190"/>
                  </a:lnTo>
                  <a:lnTo>
                    <a:pt x="3516" y="281434"/>
                  </a:lnTo>
                  <a:lnTo>
                    <a:pt x="3577" y="281669"/>
                  </a:lnTo>
                  <a:lnTo>
                    <a:pt x="3639" y="281904"/>
                  </a:lnTo>
                  <a:lnTo>
                    <a:pt x="3706" y="282138"/>
                  </a:lnTo>
                  <a:lnTo>
                    <a:pt x="3777" y="282363"/>
                  </a:lnTo>
                  <a:lnTo>
                    <a:pt x="3848" y="282578"/>
                  </a:lnTo>
                  <a:lnTo>
                    <a:pt x="3929" y="282794"/>
                  </a:lnTo>
                  <a:lnTo>
                    <a:pt x="4010" y="282999"/>
                  </a:lnTo>
                  <a:lnTo>
                    <a:pt x="4095" y="283194"/>
                  </a:lnTo>
                  <a:lnTo>
                    <a:pt x="4186" y="283390"/>
                  </a:lnTo>
                  <a:lnTo>
                    <a:pt x="4281" y="283576"/>
                  </a:lnTo>
                  <a:lnTo>
                    <a:pt x="4380" y="283752"/>
                  </a:lnTo>
                  <a:lnTo>
                    <a:pt x="4480" y="283918"/>
                  </a:lnTo>
                  <a:lnTo>
                    <a:pt x="4589" y="284075"/>
                  </a:lnTo>
                  <a:lnTo>
                    <a:pt x="4699" y="284221"/>
                  </a:lnTo>
                  <a:lnTo>
                    <a:pt x="4813" y="284368"/>
                  </a:lnTo>
                  <a:lnTo>
                    <a:pt x="4931" y="284495"/>
                  </a:lnTo>
                  <a:lnTo>
                    <a:pt x="5055" y="284612"/>
                  </a:lnTo>
                  <a:lnTo>
                    <a:pt x="5183" y="284730"/>
                  </a:lnTo>
                  <a:lnTo>
                    <a:pt x="5297" y="284808"/>
                  </a:lnTo>
                  <a:lnTo>
                    <a:pt x="5411" y="284886"/>
                  </a:lnTo>
                  <a:lnTo>
                    <a:pt x="5525" y="284955"/>
                  </a:lnTo>
                  <a:lnTo>
                    <a:pt x="5639" y="285004"/>
                  </a:lnTo>
                  <a:lnTo>
                    <a:pt x="5753" y="285052"/>
                  </a:lnTo>
                  <a:lnTo>
                    <a:pt x="5867" y="285082"/>
                  </a:lnTo>
                  <a:lnTo>
                    <a:pt x="5986" y="285111"/>
                  </a:lnTo>
                  <a:lnTo>
                    <a:pt x="6100" y="285131"/>
                  </a:lnTo>
                  <a:lnTo>
                    <a:pt x="6328" y="285131"/>
                  </a:lnTo>
                  <a:lnTo>
                    <a:pt x="6447" y="285121"/>
                  </a:lnTo>
                  <a:lnTo>
                    <a:pt x="6556" y="285092"/>
                  </a:lnTo>
                  <a:lnTo>
                    <a:pt x="6670" y="285062"/>
                  </a:lnTo>
                  <a:lnTo>
                    <a:pt x="6784" y="285023"/>
                  </a:lnTo>
                  <a:lnTo>
                    <a:pt x="6894" y="284974"/>
                  </a:lnTo>
                  <a:lnTo>
                    <a:pt x="7003" y="284906"/>
                  </a:lnTo>
                  <a:lnTo>
                    <a:pt x="7112" y="284837"/>
                  </a:lnTo>
                  <a:lnTo>
                    <a:pt x="7217" y="284759"/>
                  </a:lnTo>
                  <a:lnTo>
                    <a:pt x="7321" y="284671"/>
                  </a:lnTo>
                  <a:lnTo>
                    <a:pt x="7426" y="284573"/>
                  </a:lnTo>
                  <a:lnTo>
                    <a:pt x="7525" y="284466"/>
                  </a:lnTo>
                  <a:lnTo>
                    <a:pt x="7625" y="284348"/>
                  </a:lnTo>
                  <a:lnTo>
                    <a:pt x="7720" y="284221"/>
                  </a:lnTo>
                  <a:lnTo>
                    <a:pt x="7815" y="284094"/>
                  </a:lnTo>
                  <a:lnTo>
                    <a:pt x="7906" y="283947"/>
                  </a:lnTo>
                  <a:lnTo>
                    <a:pt x="7996" y="283791"/>
                  </a:lnTo>
                  <a:lnTo>
                    <a:pt x="8081" y="283635"/>
                  </a:lnTo>
                  <a:lnTo>
                    <a:pt x="8162" y="283459"/>
                  </a:lnTo>
                  <a:lnTo>
                    <a:pt x="8243" y="283282"/>
                  </a:lnTo>
                  <a:lnTo>
                    <a:pt x="8314" y="283087"/>
                  </a:lnTo>
                  <a:lnTo>
                    <a:pt x="8385" y="282891"/>
                  </a:lnTo>
                  <a:lnTo>
                    <a:pt x="8457" y="282686"/>
                  </a:lnTo>
                  <a:lnTo>
                    <a:pt x="8485" y="282588"/>
                  </a:lnTo>
                  <a:lnTo>
                    <a:pt x="8509" y="282481"/>
                  </a:lnTo>
                  <a:lnTo>
                    <a:pt x="8523" y="282383"/>
                  </a:lnTo>
                  <a:lnTo>
                    <a:pt x="8537" y="282285"/>
                  </a:lnTo>
                  <a:lnTo>
                    <a:pt x="8542" y="282177"/>
                  </a:lnTo>
                  <a:lnTo>
                    <a:pt x="8542" y="282080"/>
                  </a:lnTo>
                  <a:lnTo>
                    <a:pt x="8542" y="281972"/>
                  </a:lnTo>
                  <a:lnTo>
                    <a:pt x="8533" y="281874"/>
                  </a:lnTo>
                  <a:lnTo>
                    <a:pt x="8523" y="281767"/>
                  </a:lnTo>
                  <a:lnTo>
                    <a:pt x="8509" y="281669"/>
                  </a:lnTo>
                  <a:lnTo>
                    <a:pt x="8490" y="281571"/>
                  </a:lnTo>
                  <a:lnTo>
                    <a:pt x="8466" y="281473"/>
                  </a:lnTo>
                  <a:lnTo>
                    <a:pt x="8419" y="281278"/>
                  </a:lnTo>
                  <a:lnTo>
                    <a:pt x="8362" y="281102"/>
                  </a:lnTo>
                  <a:lnTo>
                    <a:pt x="8243" y="280779"/>
                  </a:lnTo>
                  <a:lnTo>
                    <a:pt x="8124" y="280447"/>
                  </a:lnTo>
                  <a:lnTo>
                    <a:pt x="8010" y="280114"/>
                  </a:lnTo>
                  <a:lnTo>
                    <a:pt x="7901" y="279782"/>
                  </a:lnTo>
                  <a:lnTo>
                    <a:pt x="7792" y="279439"/>
                  </a:lnTo>
                  <a:lnTo>
                    <a:pt x="7682" y="279097"/>
                  </a:lnTo>
                  <a:lnTo>
                    <a:pt x="7583" y="278745"/>
                  </a:lnTo>
                  <a:lnTo>
                    <a:pt x="7483" y="278393"/>
                  </a:lnTo>
                  <a:lnTo>
                    <a:pt x="7388" y="278041"/>
                  </a:lnTo>
                  <a:lnTo>
                    <a:pt x="7293" y="277679"/>
                  </a:lnTo>
                  <a:lnTo>
                    <a:pt x="7202" y="277317"/>
                  </a:lnTo>
                  <a:lnTo>
                    <a:pt x="7117" y="276956"/>
                  </a:lnTo>
                  <a:lnTo>
                    <a:pt x="7031" y="276584"/>
                  </a:lnTo>
                  <a:lnTo>
                    <a:pt x="6951" y="276212"/>
                  </a:lnTo>
                  <a:lnTo>
                    <a:pt x="6875" y="275841"/>
                  </a:lnTo>
                  <a:lnTo>
                    <a:pt x="6799" y="275459"/>
                  </a:lnTo>
                  <a:lnTo>
                    <a:pt x="6780" y="275391"/>
                  </a:lnTo>
                  <a:lnTo>
                    <a:pt x="6761" y="275352"/>
                  </a:lnTo>
                  <a:lnTo>
                    <a:pt x="6951" y="275254"/>
                  </a:lnTo>
                  <a:lnTo>
                    <a:pt x="7136" y="275156"/>
                  </a:lnTo>
                  <a:lnTo>
                    <a:pt x="7326" y="275068"/>
                  </a:lnTo>
                  <a:lnTo>
                    <a:pt x="7516" y="274970"/>
                  </a:lnTo>
                  <a:lnTo>
                    <a:pt x="7597" y="275293"/>
                  </a:lnTo>
                  <a:lnTo>
                    <a:pt x="7682" y="275626"/>
                  </a:lnTo>
                  <a:lnTo>
                    <a:pt x="7773" y="275948"/>
                  </a:lnTo>
                  <a:lnTo>
                    <a:pt x="7863" y="276281"/>
                  </a:lnTo>
                  <a:lnTo>
                    <a:pt x="7958" y="276604"/>
                  </a:lnTo>
                  <a:lnTo>
                    <a:pt x="8062" y="276936"/>
                  </a:lnTo>
                  <a:lnTo>
                    <a:pt x="8167" y="277259"/>
                  </a:lnTo>
                  <a:lnTo>
                    <a:pt x="8271" y="277572"/>
                  </a:lnTo>
                  <a:lnTo>
                    <a:pt x="8385" y="277885"/>
                  </a:lnTo>
                  <a:lnTo>
                    <a:pt x="8499" y="278188"/>
                  </a:lnTo>
                  <a:lnTo>
                    <a:pt x="8618" y="278491"/>
                  </a:lnTo>
                  <a:lnTo>
                    <a:pt x="8742" y="278774"/>
                  </a:lnTo>
                  <a:lnTo>
                    <a:pt x="8870" y="279058"/>
                  </a:lnTo>
                  <a:lnTo>
                    <a:pt x="9003" y="279322"/>
                  </a:lnTo>
                  <a:lnTo>
                    <a:pt x="9136" y="279586"/>
                  </a:lnTo>
                  <a:lnTo>
                    <a:pt x="9274" y="279831"/>
                  </a:lnTo>
                  <a:lnTo>
                    <a:pt x="9416" y="280055"/>
                  </a:lnTo>
                  <a:lnTo>
                    <a:pt x="9564" y="280271"/>
                  </a:lnTo>
                  <a:lnTo>
                    <a:pt x="9716" y="280476"/>
                  </a:lnTo>
                  <a:lnTo>
                    <a:pt x="9868" y="280652"/>
                  </a:lnTo>
                  <a:lnTo>
                    <a:pt x="10024" y="280818"/>
                  </a:lnTo>
                  <a:lnTo>
                    <a:pt x="10186" y="280965"/>
                  </a:lnTo>
                  <a:lnTo>
                    <a:pt x="10352" y="281092"/>
                  </a:lnTo>
                  <a:lnTo>
                    <a:pt x="10523" y="281190"/>
                  </a:lnTo>
                  <a:lnTo>
                    <a:pt x="10609" y="281239"/>
                  </a:lnTo>
                  <a:lnTo>
                    <a:pt x="10694" y="281278"/>
                  </a:lnTo>
                  <a:lnTo>
                    <a:pt x="10785" y="281307"/>
                  </a:lnTo>
                  <a:lnTo>
                    <a:pt x="10875" y="281336"/>
                  </a:lnTo>
                  <a:lnTo>
                    <a:pt x="10960" y="281356"/>
                  </a:lnTo>
                  <a:lnTo>
                    <a:pt x="11055" y="281366"/>
                  </a:lnTo>
                  <a:lnTo>
                    <a:pt x="11146" y="281376"/>
                  </a:lnTo>
                  <a:lnTo>
                    <a:pt x="11241" y="281376"/>
                  </a:lnTo>
                  <a:lnTo>
                    <a:pt x="11331" y="281366"/>
                  </a:lnTo>
                  <a:lnTo>
                    <a:pt x="11426" y="281356"/>
                  </a:lnTo>
                  <a:lnTo>
                    <a:pt x="11521" y="281336"/>
                  </a:lnTo>
                  <a:lnTo>
                    <a:pt x="11621" y="281307"/>
                  </a:lnTo>
                  <a:lnTo>
                    <a:pt x="11716" y="281278"/>
                  </a:lnTo>
                  <a:lnTo>
                    <a:pt x="11816" y="281229"/>
                  </a:lnTo>
                  <a:lnTo>
                    <a:pt x="11915" y="281180"/>
                  </a:lnTo>
                  <a:lnTo>
                    <a:pt x="12015" y="281131"/>
                  </a:lnTo>
                  <a:lnTo>
                    <a:pt x="12153" y="281033"/>
                  </a:lnTo>
                  <a:lnTo>
                    <a:pt x="12286" y="280926"/>
                  </a:lnTo>
                  <a:lnTo>
                    <a:pt x="12419" y="280799"/>
                  </a:lnTo>
                  <a:lnTo>
                    <a:pt x="12552" y="280652"/>
                  </a:lnTo>
                  <a:lnTo>
                    <a:pt x="12680" y="280486"/>
                  </a:lnTo>
                  <a:lnTo>
                    <a:pt x="12799" y="280310"/>
                  </a:lnTo>
                  <a:lnTo>
                    <a:pt x="12856" y="280212"/>
                  </a:lnTo>
                  <a:lnTo>
                    <a:pt x="12913" y="280114"/>
                  </a:lnTo>
                  <a:lnTo>
                    <a:pt x="12965" y="280007"/>
                  </a:lnTo>
                  <a:lnTo>
                    <a:pt x="13018" y="279899"/>
                  </a:lnTo>
                  <a:lnTo>
                    <a:pt x="13065" y="279791"/>
                  </a:lnTo>
                  <a:lnTo>
                    <a:pt x="13108" y="279674"/>
                  </a:lnTo>
                  <a:lnTo>
                    <a:pt x="13151" y="279557"/>
                  </a:lnTo>
                  <a:lnTo>
                    <a:pt x="13189" y="279430"/>
                  </a:lnTo>
                  <a:lnTo>
                    <a:pt x="13222" y="279312"/>
                  </a:lnTo>
                  <a:lnTo>
                    <a:pt x="13255" y="279185"/>
                  </a:lnTo>
                  <a:lnTo>
                    <a:pt x="13279" y="279048"/>
                  </a:lnTo>
                  <a:lnTo>
                    <a:pt x="13303" y="278921"/>
                  </a:lnTo>
                  <a:lnTo>
                    <a:pt x="13322" y="278784"/>
                  </a:lnTo>
                  <a:lnTo>
                    <a:pt x="13331" y="278638"/>
                  </a:lnTo>
                  <a:lnTo>
                    <a:pt x="13341" y="278501"/>
                  </a:lnTo>
                  <a:lnTo>
                    <a:pt x="13345" y="278354"/>
                  </a:lnTo>
                  <a:lnTo>
                    <a:pt x="13341" y="278207"/>
                  </a:lnTo>
                  <a:lnTo>
                    <a:pt x="13336" y="278061"/>
                  </a:lnTo>
                  <a:lnTo>
                    <a:pt x="13322" y="277904"/>
                  </a:lnTo>
                  <a:lnTo>
                    <a:pt x="13303" y="277748"/>
                  </a:lnTo>
                  <a:lnTo>
                    <a:pt x="13250" y="277405"/>
                  </a:lnTo>
                  <a:lnTo>
                    <a:pt x="13193" y="277053"/>
                  </a:lnTo>
                  <a:lnTo>
                    <a:pt x="13127" y="276701"/>
                  </a:lnTo>
                  <a:lnTo>
                    <a:pt x="13056" y="276349"/>
                  </a:lnTo>
                  <a:lnTo>
                    <a:pt x="12975" y="275987"/>
                  </a:lnTo>
                  <a:lnTo>
                    <a:pt x="12894" y="275626"/>
                  </a:lnTo>
                  <a:lnTo>
                    <a:pt x="12804" y="275274"/>
                  </a:lnTo>
                  <a:lnTo>
                    <a:pt x="12709" y="274912"/>
                  </a:lnTo>
                  <a:lnTo>
                    <a:pt x="12614" y="274560"/>
                  </a:lnTo>
                  <a:lnTo>
                    <a:pt x="12509" y="274208"/>
                  </a:lnTo>
                  <a:lnTo>
                    <a:pt x="12405" y="273856"/>
                  </a:lnTo>
                  <a:lnTo>
                    <a:pt x="12295" y="273513"/>
                  </a:lnTo>
                  <a:lnTo>
                    <a:pt x="12181" y="273181"/>
                  </a:lnTo>
                  <a:lnTo>
                    <a:pt x="12067" y="272848"/>
                  </a:lnTo>
                  <a:lnTo>
                    <a:pt x="11949" y="272526"/>
                  </a:lnTo>
                  <a:lnTo>
                    <a:pt x="11830" y="272213"/>
                  </a:lnTo>
                  <a:lnTo>
                    <a:pt x="12504" y="271734"/>
                  </a:lnTo>
                  <a:lnTo>
                    <a:pt x="12847" y="271489"/>
                  </a:lnTo>
                  <a:lnTo>
                    <a:pt x="13184" y="271235"/>
                  </a:lnTo>
                  <a:lnTo>
                    <a:pt x="13298" y="271871"/>
                  </a:lnTo>
                  <a:lnTo>
                    <a:pt x="13417" y="272496"/>
                  </a:lnTo>
                  <a:lnTo>
                    <a:pt x="13540" y="273122"/>
                  </a:lnTo>
                  <a:lnTo>
                    <a:pt x="13668" y="273748"/>
                  </a:lnTo>
                  <a:lnTo>
                    <a:pt x="13797" y="274364"/>
                  </a:lnTo>
                  <a:lnTo>
                    <a:pt x="13930" y="274980"/>
                  </a:lnTo>
                  <a:lnTo>
                    <a:pt x="14063" y="275587"/>
                  </a:lnTo>
                  <a:lnTo>
                    <a:pt x="14201" y="276193"/>
                  </a:lnTo>
                  <a:lnTo>
                    <a:pt x="14224" y="276281"/>
                  </a:lnTo>
                  <a:lnTo>
                    <a:pt x="14253" y="276369"/>
                  </a:lnTo>
                  <a:lnTo>
                    <a:pt x="14281" y="276447"/>
                  </a:lnTo>
                  <a:lnTo>
                    <a:pt x="14319" y="276516"/>
                  </a:lnTo>
                  <a:lnTo>
                    <a:pt x="14357" y="276574"/>
                  </a:lnTo>
                  <a:lnTo>
                    <a:pt x="14400" y="276633"/>
                  </a:lnTo>
                  <a:lnTo>
                    <a:pt x="14443" y="276672"/>
                  </a:lnTo>
                  <a:lnTo>
                    <a:pt x="14486" y="276721"/>
                  </a:lnTo>
                  <a:lnTo>
                    <a:pt x="14533" y="276750"/>
                  </a:lnTo>
                  <a:lnTo>
                    <a:pt x="14581" y="276780"/>
                  </a:lnTo>
                  <a:lnTo>
                    <a:pt x="14633" y="276799"/>
                  </a:lnTo>
                  <a:lnTo>
                    <a:pt x="14680" y="276809"/>
                  </a:lnTo>
                  <a:lnTo>
                    <a:pt x="14728" y="276809"/>
                  </a:lnTo>
                  <a:lnTo>
                    <a:pt x="14775" y="276799"/>
                  </a:lnTo>
                  <a:lnTo>
                    <a:pt x="14818" y="276789"/>
                  </a:lnTo>
                  <a:lnTo>
                    <a:pt x="14866" y="276770"/>
                  </a:lnTo>
                  <a:lnTo>
                    <a:pt x="15032" y="276672"/>
                  </a:lnTo>
                  <a:lnTo>
                    <a:pt x="15198" y="276584"/>
                  </a:lnTo>
                  <a:lnTo>
                    <a:pt x="15369" y="276496"/>
                  </a:lnTo>
                  <a:lnTo>
                    <a:pt x="15536" y="276428"/>
                  </a:lnTo>
                  <a:lnTo>
                    <a:pt x="15707" y="276359"/>
                  </a:lnTo>
                  <a:lnTo>
                    <a:pt x="15873" y="276300"/>
                  </a:lnTo>
                  <a:lnTo>
                    <a:pt x="16044" y="276252"/>
                  </a:lnTo>
                  <a:lnTo>
                    <a:pt x="16210" y="276203"/>
                  </a:lnTo>
                  <a:lnTo>
                    <a:pt x="16381" y="276173"/>
                  </a:lnTo>
                  <a:lnTo>
                    <a:pt x="16548" y="276144"/>
                  </a:lnTo>
                  <a:lnTo>
                    <a:pt x="16719" y="276124"/>
                  </a:lnTo>
                  <a:lnTo>
                    <a:pt x="16890" y="276105"/>
                  </a:lnTo>
                  <a:lnTo>
                    <a:pt x="17061" y="276095"/>
                  </a:lnTo>
                  <a:lnTo>
                    <a:pt x="17232" y="276095"/>
                  </a:lnTo>
                  <a:lnTo>
                    <a:pt x="17403" y="276105"/>
                  </a:lnTo>
                  <a:lnTo>
                    <a:pt x="17578" y="276115"/>
                  </a:lnTo>
                  <a:lnTo>
                    <a:pt x="17635" y="276105"/>
                  </a:lnTo>
                  <a:lnTo>
                    <a:pt x="17697" y="276095"/>
                  </a:lnTo>
                  <a:lnTo>
                    <a:pt x="17750" y="276066"/>
                  </a:lnTo>
                  <a:lnTo>
                    <a:pt x="17802" y="276036"/>
                  </a:lnTo>
                  <a:lnTo>
                    <a:pt x="17845" y="275987"/>
                  </a:lnTo>
                  <a:lnTo>
                    <a:pt x="17887" y="275929"/>
                  </a:lnTo>
                  <a:lnTo>
                    <a:pt x="17925" y="275860"/>
                  </a:lnTo>
                  <a:lnTo>
                    <a:pt x="17963" y="275792"/>
                  </a:lnTo>
                  <a:lnTo>
                    <a:pt x="17997" y="275714"/>
                  </a:lnTo>
                  <a:lnTo>
                    <a:pt x="18030" y="275626"/>
                  </a:lnTo>
                  <a:lnTo>
                    <a:pt x="18054" y="275547"/>
                  </a:lnTo>
                  <a:lnTo>
                    <a:pt x="18077" y="275450"/>
                  </a:lnTo>
                  <a:lnTo>
                    <a:pt x="18101" y="275362"/>
                  </a:lnTo>
                  <a:lnTo>
                    <a:pt x="18115" y="275264"/>
                  </a:lnTo>
                  <a:lnTo>
                    <a:pt x="18125" y="275166"/>
                  </a:lnTo>
                  <a:lnTo>
                    <a:pt x="18134" y="275068"/>
                  </a:lnTo>
                  <a:lnTo>
                    <a:pt x="18134" y="274970"/>
                  </a:lnTo>
                  <a:lnTo>
                    <a:pt x="18130" y="274863"/>
                  </a:lnTo>
                  <a:lnTo>
                    <a:pt x="18120" y="274765"/>
                  </a:lnTo>
                  <a:lnTo>
                    <a:pt x="18106" y="274667"/>
                  </a:lnTo>
                  <a:lnTo>
                    <a:pt x="17887" y="273318"/>
                  </a:lnTo>
                  <a:lnTo>
                    <a:pt x="17659" y="271959"/>
                  </a:lnTo>
                  <a:lnTo>
                    <a:pt x="17422" y="270599"/>
                  </a:lnTo>
                  <a:lnTo>
                    <a:pt x="17179" y="269250"/>
                  </a:lnTo>
                  <a:lnTo>
                    <a:pt x="17260" y="269240"/>
                  </a:lnTo>
                  <a:lnTo>
                    <a:pt x="17336" y="269211"/>
                  </a:lnTo>
                  <a:lnTo>
                    <a:pt x="17412" y="269152"/>
                  </a:lnTo>
                  <a:lnTo>
                    <a:pt x="17445" y="269123"/>
                  </a:lnTo>
                  <a:lnTo>
                    <a:pt x="17479" y="269084"/>
                  </a:lnTo>
                  <a:lnTo>
                    <a:pt x="17512" y="269035"/>
                  </a:lnTo>
                  <a:lnTo>
                    <a:pt x="17540" y="268986"/>
                  </a:lnTo>
                  <a:lnTo>
                    <a:pt x="17569" y="268927"/>
                  </a:lnTo>
                  <a:lnTo>
                    <a:pt x="17597" y="268869"/>
                  </a:lnTo>
                  <a:lnTo>
                    <a:pt x="17616" y="268800"/>
                  </a:lnTo>
                  <a:lnTo>
                    <a:pt x="17640" y="268732"/>
                  </a:lnTo>
                  <a:lnTo>
                    <a:pt x="17655" y="268653"/>
                  </a:lnTo>
                  <a:lnTo>
                    <a:pt x="17669" y="268565"/>
                  </a:lnTo>
                  <a:lnTo>
                    <a:pt x="17745" y="268037"/>
                  </a:lnTo>
                  <a:lnTo>
                    <a:pt x="17811" y="267509"/>
                  </a:lnTo>
                  <a:lnTo>
                    <a:pt x="17868" y="266991"/>
                  </a:lnTo>
                  <a:lnTo>
                    <a:pt x="17916" y="266463"/>
                  </a:lnTo>
                  <a:lnTo>
                    <a:pt x="17954" y="265945"/>
                  </a:lnTo>
                  <a:lnTo>
                    <a:pt x="17982" y="265426"/>
                  </a:lnTo>
                  <a:lnTo>
                    <a:pt x="18001" y="264918"/>
                  </a:lnTo>
                  <a:lnTo>
                    <a:pt x="18011" y="264409"/>
                  </a:lnTo>
                  <a:lnTo>
                    <a:pt x="18016" y="263901"/>
                  </a:lnTo>
                  <a:lnTo>
                    <a:pt x="18006" y="263392"/>
                  </a:lnTo>
                  <a:lnTo>
                    <a:pt x="17992" y="262894"/>
                  </a:lnTo>
                  <a:lnTo>
                    <a:pt x="17968" y="262405"/>
                  </a:lnTo>
                  <a:lnTo>
                    <a:pt x="17935" y="261916"/>
                  </a:lnTo>
                  <a:lnTo>
                    <a:pt x="17897" y="261427"/>
                  </a:lnTo>
                  <a:lnTo>
                    <a:pt x="17849" y="260948"/>
                  </a:lnTo>
                  <a:lnTo>
                    <a:pt x="17792" y="260469"/>
                  </a:lnTo>
                  <a:lnTo>
                    <a:pt x="17731" y="259999"/>
                  </a:lnTo>
                  <a:lnTo>
                    <a:pt x="17659" y="259540"/>
                  </a:lnTo>
                  <a:lnTo>
                    <a:pt x="17578" y="259080"/>
                  </a:lnTo>
                  <a:lnTo>
                    <a:pt x="17493" y="258630"/>
                  </a:lnTo>
                  <a:lnTo>
                    <a:pt x="17403" y="258180"/>
                  </a:lnTo>
                  <a:lnTo>
                    <a:pt x="17303" y="257740"/>
                  </a:lnTo>
                  <a:lnTo>
                    <a:pt x="17198" y="257310"/>
                  </a:lnTo>
                  <a:lnTo>
                    <a:pt x="17084" y="256889"/>
                  </a:lnTo>
                  <a:lnTo>
                    <a:pt x="16966" y="256469"/>
                  </a:lnTo>
                  <a:lnTo>
                    <a:pt x="16837" y="256068"/>
                  </a:lnTo>
                  <a:lnTo>
                    <a:pt x="16709" y="255667"/>
                  </a:lnTo>
                  <a:lnTo>
                    <a:pt x="16571" y="255276"/>
                  </a:lnTo>
                  <a:lnTo>
                    <a:pt x="16429" y="254885"/>
                  </a:lnTo>
                  <a:lnTo>
                    <a:pt x="16277" y="254513"/>
                  </a:lnTo>
                  <a:lnTo>
                    <a:pt x="16125" y="254151"/>
                  </a:lnTo>
                  <a:lnTo>
                    <a:pt x="15963" y="253790"/>
                  </a:lnTo>
                  <a:lnTo>
                    <a:pt x="15797" y="253447"/>
                  </a:lnTo>
                  <a:lnTo>
                    <a:pt x="15631" y="253105"/>
                  </a:lnTo>
                  <a:lnTo>
                    <a:pt x="15455" y="252782"/>
                  </a:lnTo>
                  <a:lnTo>
                    <a:pt x="15274" y="252469"/>
                  </a:lnTo>
                  <a:lnTo>
                    <a:pt x="15089" y="252157"/>
                  </a:lnTo>
                  <a:lnTo>
                    <a:pt x="14899" y="251863"/>
                  </a:lnTo>
                  <a:lnTo>
                    <a:pt x="14709" y="251580"/>
                  </a:lnTo>
                  <a:lnTo>
                    <a:pt x="14509" y="251306"/>
                  </a:lnTo>
                  <a:lnTo>
                    <a:pt x="14310" y="251042"/>
                  </a:lnTo>
                  <a:lnTo>
                    <a:pt x="14101" y="250797"/>
                  </a:lnTo>
                  <a:lnTo>
                    <a:pt x="13892" y="250563"/>
                  </a:lnTo>
                  <a:lnTo>
                    <a:pt x="13683" y="250338"/>
                  </a:lnTo>
                  <a:lnTo>
                    <a:pt x="13464" y="250123"/>
                  </a:lnTo>
                  <a:lnTo>
                    <a:pt x="13246" y="249917"/>
                  </a:lnTo>
                  <a:lnTo>
                    <a:pt x="13022" y="249731"/>
                  </a:lnTo>
                  <a:lnTo>
                    <a:pt x="12799" y="249565"/>
                  </a:lnTo>
                  <a:lnTo>
                    <a:pt x="12571" y="249399"/>
                  </a:lnTo>
                  <a:lnTo>
                    <a:pt x="12338" y="249252"/>
                  </a:lnTo>
                  <a:lnTo>
                    <a:pt x="12105" y="249125"/>
                  </a:lnTo>
                  <a:lnTo>
                    <a:pt x="11868" y="249008"/>
                  </a:lnTo>
                  <a:lnTo>
                    <a:pt x="11630" y="248900"/>
                  </a:lnTo>
                  <a:lnTo>
                    <a:pt x="11393" y="248812"/>
                  </a:lnTo>
                  <a:lnTo>
                    <a:pt x="11150" y="248744"/>
                  </a:lnTo>
                  <a:lnTo>
                    <a:pt x="10903" y="248685"/>
                  </a:lnTo>
                  <a:lnTo>
                    <a:pt x="10656" y="248646"/>
                  </a:lnTo>
                  <a:lnTo>
                    <a:pt x="10409" y="248617"/>
                  </a:lnTo>
                  <a:lnTo>
                    <a:pt x="10162" y="248607"/>
                  </a:lnTo>
                  <a:lnTo>
                    <a:pt x="9915" y="248617"/>
                  </a:lnTo>
                  <a:lnTo>
                    <a:pt x="9663" y="248636"/>
                  </a:lnTo>
                  <a:lnTo>
                    <a:pt x="9412" y="248675"/>
                  </a:lnTo>
                  <a:lnTo>
                    <a:pt x="9160" y="248734"/>
                  </a:lnTo>
                  <a:lnTo>
                    <a:pt x="8903" y="248812"/>
                  </a:lnTo>
                  <a:lnTo>
                    <a:pt x="8808" y="248842"/>
                  </a:lnTo>
                  <a:lnTo>
                    <a:pt x="8718" y="248881"/>
                  </a:lnTo>
                  <a:lnTo>
                    <a:pt x="8628" y="248930"/>
                  </a:lnTo>
                  <a:lnTo>
                    <a:pt x="8533" y="248969"/>
                  </a:lnTo>
                  <a:lnTo>
                    <a:pt x="8447" y="247228"/>
                  </a:lnTo>
                  <a:lnTo>
                    <a:pt x="8366" y="245429"/>
                  </a:lnTo>
                  <a:lnTo>
                    <a:pt x="8295" y="243590"/>
                  </a:lnTo>
                  <a:lnTo>
                    <a:pt x="8229" y="241713"/>
                  </a:lnTo>
                  <a:lnTo>
                    <a:pt x="8205" y="240754"/>
                  </a:lnTo>
                  <a:lnTo>
                    <a:pt x="8176" y="239796"/>
                  </a:lnTo>
                  <a:lnTo>
                    <a:pt x="8157" y="238828"/>
                  </a:lnTo>
                  <a:lnTo>
                    <a:pt x="8138" y="237850"/>
                  </a:lnTo>
                  <a:lnTo>
                    <a:pt x="8119" y="236862"/>
                  </a:lnTo>
                  <a:lnTo>
                    <a:pt x="8105" y="235875"/>
                  </a:lnTo>
                  <a:lnTo>
                    <a:pt x="8096" y="234877"/>
                  </a:lnTo>
                  <a:lnTo>
                    <a:pt x="8091" y="233880"/>
                  </a:lnTo>
                  <a:lnTo>
                    <a:pt x="8086" y="232873"/>
                  </a:lnTo>
                  <a:lnTo>
                    <a:pt x="8086" y="231856"/>
                  </a:lnTo>
                  <a:lnTo>
                    <a:pt x="8086" y="230839"/>
                  </a:lnTo>
                  <a:lnTo>
                    <a:pt x="8096" y="229822"/>
                  </a:lnTo>
                  <a:lnTo>
                    <a:pt x="8105" y="228795"/>
                  </a:lnTo>
                  <a:lnTo>
                    <a:pt x="8119" y="227768"/>
                  </a:lnTo>
                  <a:lnTo>
                    <a:pt x="8138" y="226741"/>
                  </a:lnTo>
                  <a:lnTo>
                    <a:pt x="8162" y="225715"/>
                  </a:lnTo>
                  <a:lnTo>
                    <a:pt x="8191" y="224678"/>
                  </a:lnTo>
                  <a:lnTo>
                    <a:pt x="8219" y="223642"/>
                  </a:lnTo>
                  <a:lnTo>
                    <a:pt x="8257" y="222615"/>
                  </a:lnTo>
                  <a:lnTo>
                    <a:pt x="8295" y="221578"/>
                  </a:lnTo>
                  <a:lnTo>
                    <a:pt x="8343" y="220542"/>
                  </a:lnTo>
                  <a:lnTo>
                    <a:pt x="8390" y="219515"/>
                  </a:lnTo>
                  <a:lnTo>
                    <a:pt x="8442" y="218478"/>
                  </a:lnTo>
                  <a:lnTo>
                    <a:pt x="8504" y="217452"/>
                  </a:lnTo>
                  <a:lnTo>
                    <a:pt x="8566" y="216425"/>
                  </a:lnTo>
                  <a:lnTo>
                    <a:pt x="8637" y="215398"/>
                  </a:lnTo>
                  <a:lnTo>
                    <a:pt x="8713" y="214371"/>
                  </a:lnTo>
                  <a:lnTo>
                    <a:pt x="8789" y="213354"/>
                  </a:lnTo>
                  <a:lnTo>
                    <a:pt x="8875" y="212337"/>
                  </a:lnTo>
                  <a:lnTo>
                    <a:pt x="8965" y="211330"/>
                  </a:lnTo>
                  <a:lnTo>
                    <a:pt x="9065" y="210323"/>
                  </a:lnTo>
                  <a:lnTo>
                    <a:pt x="9165" y="209325"/>
                  </a:lnTo>
                  <a:lnTo>
                    <a:pt x="9274" y="208338"/>
                  </a:lnTo>
                  <a:lnTo>
                    <a:pt x="9388" y="207350"/>
                  </a:lnTo>
                  <a:lnTo>
                    <a:pt x="9507" y="206362"/>
                  </a:lnTo>
                  <a:lnTo>
                    <a:pt x="9635" y="205394"/>
                  </a:lnTo>
                  <a:lnTo>
                    <a:pt x="9768" y="204426"/>
                  </a:lnTo>
                  <a:lnTo>
                    <a:pt x="9906" y="203468"/>
                  </a:lnTo>
                  <a:lnTo>
                    <a:pt x="10048" y="202519"/>
                  </a:lnTo>
                  <a:lnTo>
                    <a:pt x="10200" y="201581"/>
                  </a:lnTo>
                  <a:lnTo>
                    <a:pt x="10362" y="200652"/>
                  </a:lnTo>
                  <a:lnTo>
                    <a:pt x="10523" y="199732"/>
                  </a:lnTo>
                  <a:lnTo>
                    <a:pt x="10694" y="198823"/>
                  </a:lnTo>
                  <a:lnTo>
                    <a:pt x="10875" y="197923"/>
                  </a:lnTo>
                  <a:lnTo>
                    <a:pt x="11060" y="197043"/>
                  </a:lnTo>
                  <a:lnTo>
                    <a:pt x="11255" y="196163"/>
                  </a:lnTo>
                  <a:lnTo>
                    <a:pt x="11455" y="195303"/>
                  </a:lnTo>
                  <a:lnTo>
                    <a:pt x="11664" y="194452"/>
                  </a:lnTo>
                  <a:lnTo>
                    <a:pt x="11877" y="193621"/>
                  </a:lnTo>
                  <a:lnTo>
                    <a:pt x="12101" y="192799"/>
                  </a:lnTo>
                  <a:lnTo>
                    <a:pt x="12333" y="191988"/>
                  </a:lnTo>
                  <a:lnTo>
                    <a:pt x="12571" y="191195"/>
                  </a:lnTo>
                  <a:lnTo>
                    <a:pt x="12818" y="190413"/>
                  </a:lnTo>
                  <a:lnTo>
                    <a:pt x="13075" y="189650"/>
                  </a:lnTo>
                  <a:lnTo>
                    <a:pt x="13336" y="188907"/>
                  </a:lnTo>
                  <a:lnTo>
                    <a:pt x="13469" y="188536"/>
                  </a:lnTo>
                  <a:lnTo>
                    <a:pt x="13607" y="188174"/>
                  </a:lnTo>
                  <a:lnTo>
                    <a:pt x="13811" y="188497"/>
                  </a:lnTo>
                  <a:lnTo>
                    <a:pt x="14025" y="188819"/>
                  </a:lnTo>
                  <a:lnTo>
                    <a:pt x="14239" y="189113"/>
                  </a:lnTo>
                  <a:lnTo>
                    <a:pt x="14462" y="189406"/>
                  </a:lnTo>
                  <a:lnTo>
                    <a:pt x="14690" y="189690"/>
                  </a:lnTo>
                  <a:lnTo>
                    <a:pt x="14918" y="189954"/>
                  </a:lnTo>
                  <a:lnTo>
                    <a:pt x="15156" y="190198"/>
                  </a:lnTo>
                  <a:lnTo>
                    <a:pt x="15393" y="190442"/>
                  </a:lnTo>
                  <a:lnTo>
                    <a:pt x="15635" y="190667"/>
                  </a:lnTo>
                  <a:lnTo>
                    <a:pt x="15882" y="190883"/>
                  </a:lnTo>
                  <a:lnTo>
                    <a:pt x="16129" y="191088"/>
                  </a:lnTo>
                  <a:lnTo>
                    <a:pt x="16381" y="191274"/>
                  </a:lnTo>
                  <a:lnTo>
                    <a:pt x="16638" y="191450"/>
                  </a:lnTo>
                  <a:lnTo>
                    <a:pt x="16894" y="191606"/>
                  </a:lnTo>
                  <a:lnTo>
                    <a:pt x="17151" y="191753"/>
                  </a:lnTo>
                  <a:lnTo>
                    <a:pt x="17412" y="191890"/>
                  </a:lnTo>
                  <a:lnTo>
                    <a:pt x="17674" y="192007"/>
                  </a:lnTo>
                  <a:lnTo>
                    <a:pt x="17940" y="192115"/>
                  </a:lnTo>
                  <a:lnTo>
                    <a:pt x="18201" y="192203"/>
                  </a:lnTo>
                  <a:lnTo>
                    <a:pt x="18467" y="192281"/>
                  </a:lnTo>
                  <a:lnTo>
                    <a:pt x="18733" y="192340"/>
                  </a:lnTo>
                  <a:lnTo>
                    <a:pt x="18999" y="192388"/>
                  </a:lnTo>
                  <a:lnTo>
                    <a:pt x="19265" y="192428"/>
                  </a:lnTo>
                  <a:lnTo>
                    <a:pt x="19531" y="192447"/>
                  </a:lnTo>
                  <a:lnTo>
                    <a:pt x="19797" y="192447"/>
                  </a:lnTo>
                  <a:lnTo>
                    <a:pt x="20058" y="192437"/>
                  </a:lnTo>
                  <a:lnTo>
                    <a:pt x="20325" y="192408"/>
                  </a:lnTo>
                  <a:lnTo>
                    <a:pt x="20586" y="192369"/>
                  </a:lnTo>
                  <a:lnTo>
                    <a:pt x="20847" y="192310"/>
                  </a:lnTo>
                  <a:lnTo>
                    <a:pt x="21104" y="192242"/>
                  </a:lnTo>
                  <a:lnTo>
                    <a:pt x="21360" y="192144"/>
                  </a:lnTo>
                  <a:lnTo>
                    <a:pt x="21617" y="192046"/>
                  </a:lnTo>
                  <a:lnTo>
                    <a:pt x="21617" y="192046"/>
                  </a:lnTo>
                  <a:lnTo>
                    <a:pt x="21603" y="194657"/>
                  </a:lnTo>
                  <a:lnTo>
                    <a:pt x="21593" y="197278"/>
                  </a:lnTo>
                  <a:lnTo>
                    <a:pt x="21584" y="199889"/>
                  </a:lnTo>
                  <a:lnTo>
                    <a:pt x="21584" y="202510"/>
                  </a:lnTo>
                  <a:lnTo>
                    <a:pt x="21584" y="205120"/>
                  </a:lnTo>
                  <a:lnTo>
                    <a:pt x="21593" y="207741"/>
                  </a:lnTo>
                  <a:lnTo>
                    <a:pt x="21607" y="210362"/>
                  </a:lnTo>
                  <a:lnTo>
                    <a:pt x="21631" y="212973"/>
                  </a:lnTo>
                  <a:lnTo>
                    <a:pt x="21641" y="214273"/>
                  </a:lnTo>
                  <a:lnTo>
                    <a:pt x="21645" y="215574"/>
                  </a:lnTo>
                  <a:lnTo>
                    <a:pt x="21655" y="218214"/>
                  </a:lnTo>
                  <a:lnTo>
                    <a:pt x="21664" y="223573"/>
                  </a:lnTo>
                  <a:lnTo>
                    <a:pt x="21669" y="226282"/>
                  </a:lnTo>
                  <a:lnTo>
                    <a:pt x="21688" y="229000"/>
                  </a:lnTo>
                  <a:lnTo>
                    <a:pt x="21698" y="230360"/>
                  </a:lnTo>
                  <a:lnTo>
                    <a:pt x="21712" y="231719"/>
                  </a:lnTo>
                  <a:lnTo>
                    <a:pt x="21736" y="233088"/>
                  </a:lnTo>
                  <a:lnTo>
                    <a:pt x="21759" y="234447"/>
                  </a:lnTo>
                  <a:lnTo>
                    <a:pt x="21788" y="235806"/>
                  </a:lnTo>
                  <a:lnTo>
                    <a:pt x="21826" y="237166"/>
                  </a:lnTo>
                  <a:lnTo>
                    <a:pt x="21869" y="238525"/>
                  </a:lnTo>
                  <a:lnTo>
                    <a:pt x="21916" y="239874"/>
                  </a:lnTo>
                  <a:lnTo>
                    <a:pt x="21973" y="241224"/>
                  </a:lnTo>
                  <a:lnTo>
                    <a:pt x="22040" y="242573"/>
                  </a:lnTo>
                  <a:lnTo>
                    <a:pt x="22111" y="243913"/>
                  </a:lnTo>
                  <a:lnTo>
                    <a:pt x="22196" y="245243"/>
                  </a:lnTo>
                  <a:lnTo>
                    <a:pt x="22287" y="246563"/>
                  </a:lnTo>
                  <a:lnTo>
                    <a:pt x="22391" y="247883"/>
                  </a:lnTo>
                  <a:lnTo>
                    <a:pt x="22448" y="248538"/>
                  </a:lnTo>
                  <a:lnTo>
                    <a:pt x="22505" y="249194"/>
                  </a:lnTo>
                  <a:lnTo>
                    <a:pt x="22567" y="249849"/>
                  </a:lnTo>
                  <a:lnTo>
                    <a:pt x="22629" y="250494"/>
                  </a:lnTo>
                  <a:lnTo>
                    <a:pt x="22695" y="251140"/>
                  </a:lnTo>
                  <a:lnTo>
                    <a:pt x="22767" y="251785"/>
                  </a:lnTo>
                  <a:lnTo>
                    <a:pt x="22843" y="252430"/>
                  </a:lnTo>
                  <a:lnTo>
                    <a:pt x="22919" y="253066"/>
                  </a:lnTo>
                  <a:lnTo>
                    <a:pt x="22999" y="253702"/>
                  </a:lnTo>
                  <a:lnTo>
                    <a:pt x="23080" y="254337"/>
                  </a:lnTo>
                  <a:lnTo>
                    <a:pt x="23166" y="254963"/>
                  </a:lnTo>
                  <a:lnTo>
                    <a:pt x="23256" y="255599"/>
                  </a:lnTo>
                  <a:lnTo>
                    <a:pt x="23379" y="256401"/>
                  </a:lnTo>
                  <a:lnTo>
                    <a:pt x="23512" y="257183"/>
                  </a:lnTo>
                  <a:lnTo>
                    <a:pt x="23655" y="257946"/>
                  </a:lnTo>
                  <a:lnTo>
                    <a:pt x="23802" y="258689"/>
                  </a:lnTo>
                  <a:lnTo>
                    <a:pt x="23959" y="259422"/>
                  </a:lnTo>
                  <a:lnTo>
                    <a:pt x="24121" y="260136"/>
                  </a:lnTo>
                  <a:lnTo>
                    <a:pt x="24296" y="260830"/>
                  </a:lnTo>
                  <a:lnTo>
                    <a:pt x="24472" y="261505"/>
                  </a:lnTo>
                  <a:lnTo>
                    <a:pt x="24662" y="262160"/>
                  </a:lnTo>
                  <a:lnTo>
                    <a:pt x="24852" y="262796"/>
                  </a:lnTo>
                  <a:lnTo>
                    <a:pt x="25056" y="263422"/>
                  </a:lnTo>
                  <a:lnTo>
                    <a:pt x="25261" y="264038"/>
                  </a:lnTo>
                  <a:lnTo>
                    <a:pt x="25475" y="264625"/>
                  </a:lnTo>
                  <a:lnTo>
                    <a:pt x="25698" y="265201"/>
                  </a:lnTo>
                  <a:lnTo>
                    <a:pt x="25926" y="265759"/>
                  </a:lnTo>
                  <a:lnTo>
                    <a:pt x="26159" y="266306"/>
                  </a:lnTo>
                  <a:lnTo>
                    <a:pt x="25817" y="267040"/>
                  </a:lnTo>
                  <a:lnTo>
                    <a:pt x="25479" y="267783"/>
                  </a:lnTo>
                  <a:lnTo>
                    <a:pt x="25147" y="268526"/>
                  </a:lnTo>
                  <a:lnTo>
                    <a:pt x="24819" y="269279"/>
                  </a:lnTo>
                  <a:lnTo>
                    <a:pt x="24501" y="270042"/>
                  </a:lnTo>
                  <a:lnTo>
                    <a:pt x="24187" y="270815"/>
                  </a:lnTo>
                  <a:lnTo>
                    <a:pt x="23878" y="271587"/>
                  </a:lnTo>
                  <a:lnTo>
                    <a:pt x="23574" y="272360"/>
                  </a:lnTo>
                  <a:lnTo>
                    <a:pt x="23275" y="273152"/>
                  </a:lnTo>
                  <a:lnTo>
                    <a:pt x="22980" y="273944"/>
                  </a:lnTo>
                  <a:lnTo>
                    <a:pt x="22691" y="274736"/>
                  </a:lnTo>
                  <a:lnTo>
                    <a:pt x="22405" y="275547"/>
                  </a:lnTo>
                  <a:lnTo>
                    <a:pt x="22130" y="276349"/>
                  </a:lnTo>
                  <a:lnTo>
                    <a:pt x="21854" y="277171"/>
                  </a:lnTo>
                  <a:lnTo>
                    <a:pt x="21588" y="277982"/>
                  </a:lnTo>
                  <a:lnTo>
                    <a:pt x="21322" y="278814"/>
                  </a:lnTo>
                  <a:lnTo>
                    <a:pt x="20990" y="279889"/>
                  </a:lnTo>
                  <a:lnTo>
                    <a:pt x="20667" y="280975"/>
                  </a:lnTo>
                  <a:lnTo>
                    <a:pt x="20348" y="282070"/>
                  </a:lnTo>
                  <a:lnTo>
                    <a:pt x="20044" y="283175"/>
                  </a:lnTo>
                  <a:lnTo>
                    <a:pt x="19740" y="284290"/>
                  </a:lnTo>
                  <a:lnTo>
                    <a:pt x="19450" y="285404"/>
                  </a:lnTo>
                  <a:lnTo>
                    <a:pt x="19170" y="286529"/>
                  </a:lnTo>
                  <a:lnTo>
                    <a:pt x="18894" y="287663"/>
                  </a:lnTo>
                  <a:lnTo>
                    <a:pt x="18628" y="288808"/>
                  </a:lnTo>
                  <a:lnTo>
                    <a:pt x="18367" y="289961"/>
                  </a:lnTo>
                  <a:lnTo>
                    <a:pt x="18120" y="291115"/>
                  </a:lnTo>
                  <a:lnTo>
                    <a:pt x="17878" y="292279"/>
                  </a:lnTo>
                  <a:lnTo>
                    <a:pt x="17645" y="293443"/>
                  </a:lnTo>
                  <a:lnTo>
                    <a:pt x="17417" y="294626"/>
                  </a:lnTo>
                  <a:lnTo>
                    <a:pt x="17198" y="295799"/>
                  </a:lnTo>
                  <a:lnTo>
                    <a:pt x="16989" y="296992"/>
                  </a:lnTo>
                  <a:lnTo>
                    <a:pt x="16785" y="298185"/>
                  </a:lnTo>
                  <a:lnTo>
                    <a:pt x="16595" y="299388"/>
                  </a:lnTo>
                  <a:lnTo>
                    <a:pt x="16405" y="300591"/>
                  </a:lnTo>
                  <a:lnTo>
                    <a:pt x="16229" y="301804"/>
                  </a:lnTo>
                  <a:lnTo>
                    <a:pt x="16058" y="303016"/>
                  </a:lnTo>
                  <a:lnTo>
                    <a:pt x="15892" y="304238"/>
                  </a:lnTo>
                  <a:lnTo>
                    <a:pt x="15740" y="305471"/>
                  </a:lnTo>
                  <a:lnTo>
                    <a:pt x="15588" y="306693"/>
                  </a:lnTo>
                  <a:lnTo>
                    <a:pt x="15450" y="307935"/>
                  </a:lnTo>
                  <a:lnTo>
                    <a:pt x="15317" y="309167"/>
                  </a:lnTo>
                  <a:lnTo>
                    <a:pt x="15194" y="310419"/>
                  </a:lnTo>
                  <a:lnTo>
                    <a:pt x="15075" y="311661"/>
                  </a:lnTo>
                  <a:lnTo>
                    <a:pt x="14961" y="312912"/>
                  </a:lnTo>
                  <a:lnTo>
                    <a:pt x="14861" y="314164"/>
                  </a:lnTo>
                  <a:lnTo>
                    <a:pt x="14761" y="315425"/>
                  </a:lnTo>
                  <a:lnTo>
                    <a:pt x="14676" y="316687"/>
                  </a:lnTo>
                  <a:lnTo>
                    <a:pt x="14595" y="317948"/>
                  </a:lnTo>
                  <a:lnTo>
                    <a:pt x="14519" y="319210"/>
                  </a:lnTo>
                  <a:lnTo>
                    <a:pt x="14452" y="320481"/>
                  </a:lnTo>
                  <a:lnTo>
                    <a:pt x="14391" y="321752"/>
                  </a:lnTo>
                  <a:lnTo>
                    <a:pt x="14338" y="323024"/>
                  </a:lnTo>
                  <a:lnTo>
                    <a:pt x="14296" y="324305"/>
                  </a:lnTo>
                  <a:lnTo>
                    <a:pt x="14253" y="325576"/>
                  </a:lnTo>
                  <a:lnTo>
                    <a:pt x="14224" y="326857"/>
                  </a:lnTo>
                  <a:lnTo>
                    <a:pt x="14196" y="328138"/>
                  </a:lnTo>
                  <a:lnTo>
                    <a:pt x="14182" y="329419"/>
                  </a:lnTo>
                  <a:lnTo>
                    <a:pt x="14167" y="330700"/>
                  </a:lnTo>
                  <a:lnTo>
                    <a:pt x="14163" y="331981"/>
                  </a:lnTo>
                  <a:lnTo>
                    <a:pt x="14167" y="333272"/>
                  </a:lnTo>
                  <a:lnTo>
                    <a:pt x="14177" y="334553"/>
                  </a:lnTo>
                  <a:lnTo>
                    <a:pt x="14191" y="335834"/>
                  </a:lnTo>
                  <a:lnTo>
                    <a:pt x="14210" y="337125"/>
                  </a:lnTo>
                  <a:lnTo>
                    <a:pt x="14239" y="338406"/>
                  </a:lnTo>
                  <a:lnTo>
                    <a:pt x="14277" y="339696"/>
                  </a:lnTo>
                  <a:lnTo>
                    <a:pt x="14319" y="340977"/>
                  </a:lnTo>
                  <a:lnTo>
                    <a:pt x="14367" y="342258"/>
                  </a:lnTo>
                  <a:lnTo>
                    <a:pt x="14419" y="343539"/>
                  </a:lnTo>
                  <a:lnTo>
                    <a:pt x="14481" y="344820"/>
                  </a:lnTo>
                  <a:lnTo>
                    <a:pt x="14547" y="346102"/>
                  </a:lnTo>
                  <a:lnTo>
                    <a:pt x="14623" y="347383"/>
                  </a:lnTo>
                  <a:lnTo>
                    <a:pt x="14704" y="348664"/>
                  </a:lnTo>
                  <a:lnTo>
                    <a:pt x="14790" y="349935"/>
                  </a:lnTo>
                  <a:lnTo>
                    <a:pt x="14880" y="351206"/>
                  </a:lnTo>
                  <a:lnTo>
                    <a:pt x="14980" y="352477"/>
                  </a:lnTo>
                  <a:lnTo>
                    <a:pt x="15084" y="353749"/>
                  </a:lnTo>
                  <a:lnTo>
                    <a:pt x="15194" y="355020"/>
                  </a:lnTo>
                  <a:lnTo>
                    <a:pt x="15312" y="356281"/>
                  </a:lnTo>
                  <a:lnTo>
                    <a:pt x="15431" y="357543"/>
                  </a:lnTo>
                  <a:lnTo>
                    <a:pt x="15060" y="357777"/>
                  </a:lnTo>
                  <a:lnTo>
                    <a:pt x="14695" y="358032"/>
                  </a:lnTo>
                  <a:lnTo>
                    <a:pt x="14343" y="358305"/>
                  </a:lnTo>
                  <a:lnTo>
                    <a:pt x="13992" y="358589"/>
                  </a:lnTo>
                  <a:lnTo>
                    <a:pt x="13654" y="358902"/>
                  </a:lnTo>
                  <a:lnTo>
                    <a:pt x="13326" y="359225"/>
                  </a:lnTo>
                  <a:lnTo>
                    <a:pt x="13003" y="359557"/>
                  </a:lnTo>
                  <a:lnTo>
                    <a:pt x="12690" y="359919"/>
                  </a:lnTo>
                  <a:lnTo>
                    <a:pt x="12386" y="360291"/>
                  </a:lnTo>
                  <a:lnTo>
                    <a:pt x="12091" y="360682"/>
                  </a:lnTo>
                  <a:lnTo>
                    <a:pt x="11801" y="361092"/>
                  </a:lnTo>
                  <a:lnTo>
                    <a:pt x="11521" y="361513"/>
                  </a:lnTo>
                  <a:lnTo>
                    <a:pt x="11250" y="361943"/>
                  </a:lnTo>
                  <a:lnTo>
                    <a:pt x="10989" y="362393"/>
                  </a:lnTo>
                  <a:lnTo>
                    <a:pt x="10732" y="362862"/>
                  </a:lnTo>
                  <a:lnTo>
                    <a:pt x="10485" y="363342"/>
                  </a:lnTo>
                  <a:lnTo>
                    <a:pt x="10248" y="363840"/>
                  </a:lnTo>
                  <a:lnTo>
                    <a:pt x="10020" y="364349"/>
                  </a:lnTo>
                  <a:lnTo>
                    <a:pt x="9801" y="364867"/>
                  </a:lnTo>
                  <a:lnTo>
                    <a:pt x="9587" y="365405"/>
                  </a:lnTo>
                  <a:lnTo>
                    <a:pt x="9383" y="365952"/>
                  </a:lnTo>
                  <a:lnTo>
                    <a:pt x="9188" y="366520"/>
                  </a:lnTo>
                  <a:lnTo>
                    <a:pt x="8998" y="367087"/>
                  </a:lnTo>
                  <a:lnTo>
                    <a:pt x="8818" y="367674"/>
                  </a:lnTo>
                  <a:lnTo>
                    <a:pt x="8647" y="368280"/>
                  </a:lnTo>
                  <a:lnTo>
                    <a:pt x="8485" y="368886"/>
                  </a:lnTo>
                  <a:lnTo>
                    <a:pt x="8333" y="369512"/>
                  </a:lnTo>
                  <a:lnTo>
                    <a:pt x="8186" y="370148"/>
                  </a:lnTo>
                  <a:lnTo>
                    <a:pt x="8048" y="370783"/>
                  </a:lnTo>
                  <a:lnTo>
                    <a:pt x="7920" y="371438"/>
                  </a:lnTo>
                  <a:lnTo>
                    <a:pt x="7796" y="372113"/>
                  </a:lnTo>
                  <a:lnTo>
                    <a:pt x="7682" y="372788"/>
                  </a:lnTo>
                  <a:lnTo>
                    <a:pt x="7578" y="373472"/>
                  </a:lnTo>
                  <a:lnTo>
                    <a:pt x="7483" y="374167"/>
                  </a:lnTo>
                  <a:lnTo>
                    <a:pt x="7392" y="374871"/>
                  </a:lnTo>
                  <a:lnTo>
                    <a:pt x="7316" y="375585"/>
                  </a:lnTo>
                  <a:lnTo>
                    <a:pt x="7240" y="376308"/>
                  </a:lnTo>
                  <a:lnTo>
                    <a:pt x="7179" y="377042"/>
                  </a:lnTo>
                  <a:lnTo>
                    <a:pt x="7122" y="377785"/>
                  </a:lnTo>
                  <a:lnTo>
                    <a:pt x="7074" y="378528"/>
                  </a:lnTo>
                  <a:lnTo>
                    <a:pt x="7036" y="379291"/>
                  </a:lnTo>
                  <a:lnTo>
                    <a:pt x="7008" y="380054"/>
                  </a:lnTo>
                  <a:lnTo>
                    <a:pt x="6984" y="380826"/>
                  </a:lnTo>
                  <a:lnTo>
                    <a:pt x="6970" y="381599"/>
                  </a:lnTo>
                  <a:lnTo>
                    <a:pt x="6960" y="382381"/>
                  </a:lnTo>
                  <a:lnTo>
                    <a:pt x="6965" y="383173"/>
                  </a:lnTo>
                  <a:lnTo>
                    <a:pt x="6974" y="383975"/>
                  </a:lnTo>
                  <a:lnTo>
                    <a:pt x="6993" y="384777"/>
                  </a:lnTo>
                  <a:lnTo>
                    <a:pt x="7017" y="385588"/>
                  </a:lnTo>
                  <a:lnTo>
                    <a:pt x="7050" y="386400"/>
                  </a:lnTo>
                  <a:lnTo>
                    <a:pt x="7093" y="387221"/>
                  </a:lnTo>
                  <a:lnTo>
                    <a:pt x="7145" y="388043"/>
                  </a:lnTo>
                  <a:lnTo>
                    <a:pt x="7202" y="388874"/>
                  </a:lnTo>
                  <a:lnTo>
                    <a:pt x="7269" y="389705"/>
                  </a:lnTo>
                  <a:lnTo>
                    <a:pt x="7345" y="390546"/>
                  </a:lnTo>
                  <a:lnTo>
                    <a:pt x="7426" y="391387"/>
                  </a:lnTo>
                  <a:lnTo>
                    <a:pt x="7516" y="392238"/>
                  </a:lnTo>
                  <a:lnTo>
                    <a:pt x="7616" y="393079"/>
                  </a:lnTo>
                  <a:lnTo>
                    <a:pt x="7720" y="393930"/>
                  </a:lnTo>
                  <a:lnTo>
                    <a:pt x="7839" y="394790"/>
                  </a:lnTo>
                  <a:lnTo>
                    <a:pt x="7958" y="395641"/>
                  </a:lnTo>
                  <a:lnTo>
                    <a:pt x="8091" y="396501"/>
                  </a:lnTo>
                  <a:lnTo>
                    <a:pt x="8229" y="397362"/>
                  </a:lnTo>
                  <a:lnTo>
                    <a:pt x="8376" y="398232"/>
                  </a:lnTo>
                  <a:lnTo>
                    <a:pt x="8404" y="398369"/>
                  </a:lnTo>
                  <a:lnTo>
                    <a:pt x="8433" y="398506"/>
                  </a:lnTo>
                  <a:lnTo>
                    <a:pt x="8471" y="398633"/>
                  </a:lnTo>
                  <a:lnTo>
                    <a:pt x="8509" y="398741"/>
                  </a:lnTo>
                  <a:lnTo>
                    <a:pt x="8552" y="398848"/>
                  </a:lnTo>
                  <a:lnTo>
                    <a:pt x="8599" y="398946"/>
                  </a:lnTo>
                  <a:lnTo>
                    <a:pt x="8647" y="399034"/>
                  </a:lnTo>
                  <a:lnTo>
                    <a:pt x="8699" y="399112"/>
                  </a:lnTo>
                  <a:lnTo>
                    <a:pt x="8751" y="399181"/>
                  </a:lnTo>
                  <a:lnTo>
                    <a:pt x="8808" y="399240"/>
                  </a:lnTo>
                  <a:lnTo>
                    <a:pt x="8865" y="399298"/>
                  </a:lnTo>
                  <a:lnTo>
                    <a:pt x="8927" y="399337"/>
                  </a:lnTo>
                  <a:lnTo>
                    <a:pt x="8984" y="399376"/>
                  </a:lnTo>
                  <a:lnTo>
                    <a:pt x="9046" y="399396"/>
                  </a:lnTo>
                  <a:lnTo>
                    <a:pt x="9108" y="399416"/>
                  </a:lnTo>
                  <a:lnTo>
                    <a:pt x="9169" y="399425"/>
                  </a:lnTo>
                  <a:lnTo>
                    <a:pt x="8960" y="399709"/>
                  </a:lnTo>
                  <a:lnTo>
                    <a:pt x="8751" y="399993"/>
                  </a:lnTo>
                  <a:lnTo>
                    <a:pt x="8542" y="400296"/>
                  </a:lnTo>
                  <a:lnTo>
                    <a:pt x="8338" y="400589"/>
                  </a:lnTo>
                  <a:lnTo>
                    <a:pt x="8134" y="400902"/>
                  </a:lnTo>
                  <a:lnTo>
                    <a:pt x="7934" y="401215"/>
                  </a:lnTo>
                  <a:lnTo>
                    <a:pt x="7735" y="401538"/>
                  </a:lnTo>
                  <a:lnTo>
                    <a:pt x="7540" y="401860"/>
                  </a:lnTo>
                  <a:lnTo>
                    <a:pt x="7345" y="402193"/>
                  </a:lnTo>
                  <a:lnTo>
                    <a:pt x="7155" y="402525"/>
                  </a:lnTo>
                  <a:lnTo>
                    <a:pt x="6965" y="402877"/>
                  </a:lnTo>
                  <a:lnTo>
                    <a:pt x="6780" y="403220"/>
                  </a:lnTo>
                  <a:lnTo>
                    <a:pt x="6599" y="403581"/>
                  </a:lnTo>
                  <a:lnTo>
                    <a:pt x="6419" y="403943"/>
                  </a:lnTo>
                  <a:lnTo>
                    <a:pt x="6238" y="404305"/>
                  </a:lnTo>
                  <a:lnTo>
                    <a:pt x="6062" y="404677"/>
                  </a:lnTo>
                  <a:lnTo>
                    <a:pt x="5891" y="405058"/>
                  </a:lnTo>
                  <a:lnTo>
                    <a:pt x="5720" y="405439"/>
                  </a:lnTo>
                  <a:lnTo>
                    <a:pt x="5554" y="405830"/>
                  </a:lnTo>
                  <a:lnTo>
                    <a:pt x="5388" y="406222"/>
                  </a:lnTo>
                  <a:lnTo>
                    <a:pt x="5226" y="406623"/>
                  </a:lnTo>
                  <a:lnTo>
                    <a:pt x="5069" y="407023"/>
                  </a:lnTo>
                  <a:lnTo>
                    <a:pt x="4912" y="407434"/>
                  </a:lnTo>
                  <a:lnTo>
                    <a:pt x="4760" y="407845"/>
                  </a:lnTo>
                  <a:lnTo>
                    <a:pt x="4608" y="408265"/>
                  </a:lnTo>
                  <a:lnTo>
                    <a:pt x="4461" y="408686"/>
                  </a:lnTo>
                  <a:lnTo>
                    <a:pt x="4319" y="409116"/>
                  </a:lnTo>
                  <a:lnTo>
                    <a:pt x="4176" y="409546"/>
                  </a:lnTo>
                  <a:lnTo>
                    <a:pt x="4038" y="409986"/>
                  </a:lnTo>
                  <a:lnTo>
                    <a:pt x="3905" y="410426"/>
                  </a:lnTo>
                  <a:lnTo>
                    <a:pt x="3772" y="410876"/>
                  </a:lnTo>
                  <a:lnTo>
                    <a:pt x="3644" y="411326"/>
                  </a:lnTo>
                  <a:lnTo>
                    <a:pt x="3520" y="411776"/>
                  </a:lnTo>
                  <a:lnTo>
                    <a:pt x="3397" y="412236"/>
                  </a:lnTo>
                  <a:lnTo>
                    <a:pt x="3278" y="412705"/>
                  </a:lnTo>
                  <a:lnTo>
                    <a:pt x="3164" y="413174"/>
                  </a:lnTo>
                  <a:lnTo>
                    <a:pt x="3050" y="413644"/>
                  </a:lnTo>
                  <a:lnTo>
                    <a:pt x="2941" y="414123"/>
                  </a:lnTo>
                  <a:lnTo>
                    <a:pt x="2836" y="414602"/>
                  </a:lnTo>
                  <a:lnTo>
                    <a:pt x="2732" y="415081"/>
                  </a:lnTo>
                  <a:lnTo>
                    <a:pt x="2632" y="415570"/>
                  </a:lnTo>
                  <a:lnTo>
                    <a:pt x="2537" y="416059"/>
                  </a:lnTo>
                  <a:lnTo>
                    <a:pt x="2447" y="416558"/>
                  </a:lnTo>
                  <a:lnTo>
                    <a:pt x="2356" y="417057"/>
                  </a:lnTo>
                  <a:lnTo>
                    <a:pt x="2276" y="417555"/>
                  </a:lnTo>
                  <a:lnTo>
                    <a:pt x="2195" y="418064"/>
                  </a:lnTo>
                  <a:lnTo>
                    <a:pt x="2114" y="418572"/>
                  </a:lnTo>
                  <a:lnTo>
                    <a:pt x="2043" y="419081"/>
                  </a:lnTo>
                  <a:lnTo>
                    <a:pt x="1972" y="419599"/>
                  </a:lnTo>
                  <a:lnTo>
                    <a:pt x="1905" y="420117"/>
                  </a:lnTo>
                  <a:lnTo>
                    <a:pt x="1843" y="420636"/>
                  </a:lnTo>
                  <a:lnTo>
                    <a:pt x="1782" y="421164"/>
                  </a:lnTo>
                  <a:lnTo>
                    <a:pt x="1729" y="421692"/>
                  </a:lnTo>
                  <a:lnTo>
                    <a:pt x="1677" y="422220"/>
                  </a:lnTo>
                  <a:lnTo>
                    <a:pt x="1630" y="422748"/>
                  </a:lnTo>
                  <a:lnTo>
                    <a:pt x="1587" y="423286"/>
                  </a:lnTo>
                  <a:lnTo>
                    <a:pt x="1549" y="423823"/>
                  </a:lnTo>
                  <a:lnTo>
                    <a:pt x="1511" y="424361"/>
                  </a:lnTo>
                  <a:lnTo>
                    <a:pt x="1482" y="424909"/>
                  </a:lnTo>
                  <a:lnTo>
                    <a:pt x="1454" y="425457"/>
                  </a:lnTo>
                  <a:lnTo>
                    <a:pt x="1430" y="426004"/>
                  </a:lnTo>
                  <a:lnTo>
                    <a:pt x="1411" y="426552"/>
                  </a:lnTo>
                  <a:lnTo>
                    <a:pt x="1397" y="427109"/>
                  </a:lnTo>
                  <a:lnTo>
                    <a:pt x="1387" y="427657"/>
                  </a:lnTo>
                  <a:lnTo>
                    <a:pt x="1387" y="427813"/>
                  </a:lnTo>
                  <a:lnTo>
                    <a:pt x="1397" y="427970"/>
                  </a:lnTo>
                  <a:lnTo>
                    <a:pt x="1411" y="428107"/>
                  </a:lnTo>
                  <a:lnTo>
                    <a:pt x="1430" y="428234"/>
                  </a:lnTo>
                  <a:lnTo>
                    <a:pt x="1449" y="428361"/>
                  </a:lnTo>
                  <a:lnTo>
                    <a:pt x="1473" y="428478"/>
                  </a:lnTo>
                  <a:lnTo>
                    <a:pt x="1501" y="428586"/>
                  </a:lnTo>
                  <a:lnTo>
                    <a:pt x="1530" y="428693"/>
                  </a:lnTo>
                  <a:lnTo>
                    <a:pt x="1530" y="428869"/>
                  </a:lnTo>
                  <a:lnTo>
                    <a:pt x="1539" y="429045"/>
                  </a:lnTo>
                  <a:lnTo>
                    <a:pt x="1554" y="429212"/>
                  </a:lnTo>
                  <a:lnTo>
                    <a:pt x="1573" y="429388"/>
                  </a:lnTo>
                  <a:lnTo>
                    <a:pt x="1601" y="429544"/>
                  </a:lnTo>
                  <a:lnTo>
                    <a:pt x="1634" y="429710"/>
                  </a:lnTo>
                  <a:lnTo>
                    <a:pt x="1677" y="429857"/>
                  </a:lnTo>
                  <a:lnTo>
                    <a:pt x="1725" y="430004"/>
                  </a:lnTo>
                  <a:lnTo>
                    <a:pt x="1782" y="430131"/>
                  </a:lnTo>
                  <a:lnTo>
                    <a:pt x="1843" y="430248"/>
                  </a:lnTo>
                  <a:lnTo>
                    <a:pt x="1910" y="430356"/>
                  </a:lnTo>
                  <a:lnTo>
                    <a:pt x="1986" y="430444"/>
                  </a:lnTo>
                  <a:lnTo>
                    <a:pt x="2071" y="430522"/>
                  </a:lnTo>
                  <a:lnTo>
                    <a:pt x="2162" y="430581"/>
                  </a:lnTo>
                  <a:lnTo>
                    <a:pt x="2261" y="430610"/>
                  </a:lnTo>
                  <a:lnTo>
                    <a:pt x="2366" y="430629"/>
                  </a:lnTo>
                  <a:lnTo>
                    <a:pt x="4181" y="430757"/>
                  </a:lnTo>
                  <a:lnTo>
                    <a:pt x="6000" y="430864"/>
                  </a:lnTo>
                  <a:lnTo>
                    <a:pt x="7825" y="430972"/>
                  </a:lnTo>
                  <a:lnTo>
                    <a:pt x="9644" y="431060"/>
                  </a:lnTo>
                  <a:lnTo>
                    <a:pt x="11464" y="431138"/>
                  </a:lnTo>
                  <a:lnTo>
                    <a:pt x="13288" y="431206"/>
                  </a:lnTo>
                  <a:lnTo>
                    <a:pt x="15113" y="431255"/>
                  </a:lnTo>
                  <a:lnTo>
                    <a:pt x="16932" y="431294"/>
                  </a:lnTo>
                  <a:lnTo>
                    <a:pt x="18757" y="431314"/>
                  </a:lnTo>
                  <a:lnTo>
                    <a:pt x="20576" y="431314"/>
                  </a:lnTo>
                  <a:lnTo>
                    <a:pt x="22401" y="431294"/>
                  </a:lnTo>
                  <a:lnTo>
                    <a:pt x="24220" y="431265"/>
                  </a:lnTo>
                  <a:lnTo>
                    <a:pt x="26040" y="431216"/>
                  </a:lnTo>
                  <a:lnTo>
                    <a:pt x="27860" y="431138"/>
                  </a:lnTo>
                  <a:lnTo>
                    <a:pt x="29679" y="431050"/>
                  </a:lnTo>
                  <a:lnTo>
                    <a:pt x="31494" y="430933"/>
                  </a:lnTo>
                  <a:lnTo>
                    <a:pt x="31570" y="430913"/>
                  </a:lnTo>
                  <a:lnTo>
                    <a:pt x="31641" y="430884"/>
                  </a:lnTo>
                  <a:lnTo>
                    <a:pt x="31703" y="430845"/>
                  </a:lnTo>
                  <a:lnTo>
                    <a:pt x="31760" y="430786"/>
                  </a:lnTo>
                  <a:lnTo>
                    <a:pt x="31812" y="430718"/>
                  </a:lnTo>
                  <a:lnTo>
                    <a:pt x="31860" y="430639"/>
                  </a:lnTo>
                  <a:lnTo>
                    <a:pt x="31898" y="430551"/>
                  </a:lnTo>
                  <a:lnTo>
                    <a:pt x="31931" y="430463"/>
                  </a:lnTo>
                  <a:lnTo>
                    <a:pt x="31960" y="430356"/>
                  </a:lnTo>
                  <a:lnTo>
                    <a:pt x="31983" y="430248"/>
                  </a:lnTo>
                  <a:lnTo>
                    <a:pt x="31998" y="430131"/>
                  </a:lnTo>
                  <a:lnTo>
                    <a:pt x="32012" y="430013"/>
                  </a:lnTo>
                  <a:lnTo>
                    <a:pt x="32017" y="429896"/>
                  </a:lnTo>
                  <a:lnTo>
                    <a:pt x="32017" y="429779"/>
                  </a:lnTo>
                  <a:lnTo>
                    <a:pt x="32007" y="429661"/>
                  </a:lnTo>
                  <a:lnTo>
                    <a:pt x="31998" y="429544"/>
                  </a:lnTo>
                  <a:lnTo>
                    <a:pt x="32017" y="429466"/>
                  </a:lnTo>
                  <a:lnTo>
                    <a:pt x="32036" y="429378"/>
                  </a:lnTo>
                  <a:lnTo>
                    <a:pt x="32050" y="429290"/>
                  </a:lnTo>
                  <a:lnTo>
                    <a:pt x="32064" y="429182"/>
                  </a:lnTo>
                  <a:lnTo>
                    <a:pt x="32107" y="428791"/>
                  </a:lnTo>
                  <a:lnTo>
                    <a:pt x="32145" y="428390"/>
                  </a:lnTo>
                  <a:lnTo>
                    <a:pt x="32183" y="427989"/>
                  </a:lnTo>
                  <a:lnTo>
                    <a:pt x="32216" y="427598"/>
                  </a:lnTo>
                  <a:lnTo>
                    <a:pt x="32245" y="427197"/>
                  </a:lnTo>
                  <a:lnTo>
                    <a:pt x="32273" y="426806"/>
                  </a:lnTo>
                  <a:lnTo>
                    <a:pt x="32302" y="426405"/>
                  </a:lnTo>
                  <a:lnTo>
                    <a:pt x="32321" y="426014"/>
                  </a:lnTo>
                  <a:lnTo>
                    <a:pt x="32340" y="425623"/>
                  </a:lnTo>
                  <a:lnTo>
                    <a:pt x="32359" y="425222"/>
                  </a:lnTo>
                  <a:lnTo>
                    <a:pt x="32368" y="424831"/>
                  </a:lnTo>
                  <a:lnTo>
                    <a:pt x="32382" y="424440"/>
                  </a:lnTo>
                  <a:lnTo>
                    <a:pt x="32387" y="424039"/>
                  </a:lnTo>
                  <a:lnTo>
                    <a:pt x="32392" y="423647"/>
                  </a:lnTo>
                  <a:lnTo>
                    <a:pt x="32392" y="422865"/>
                  </a:lnTo>
                  <a:lnTo>
                    <a:pt x="32487" y="422865"/>
                  </a:lnTo>
                  <a:lnTo>
                    <a:pt x="32534" y="422855"/>
                  </a:lnTo>
                  <a:lnTo>
                    <a:pt x="32577" y="422836"/>
                  </a:lnTo>
                  <a:lnTo>
                    <a:pt x="32615" y="422806"/>
                  </a:lnTo>
                  <a:lnTo>
                    <a:pt x="32653" y="422777"/>
                  </a:lnTo>
                  <a:lnTo>
                    <a:pt x="32691" y="422738"/>
                  </a:lnTo>
                  <a:lnTo>
                    <a:pt x="32720" y="422699"/>
                  </a:lnTo>
                  <a:lnTo>
                    <a:pt x="32748" y="422650"/>
                  </a:lnTo>
                  <a:lnTo>
                    <a:pt x="32777" y="422591"/>
                  </a:lnTo>
                  <a:lnTo>
                    <a:pt x="32801" y="422533"/>
                  </a:lnTo>
                  <a:lnTo>
                    <a:pt x="32820" y="422474"/>
                  </a:lnTo>
                  <a:lnTo>
                    <a:pt x="32834" y="422406"/>
                  </a:lnTo>
                  <a:lnTo>
                    <a:pt x="32848" y="422337"/>
                  </a:lnTo>
                  <a:lnTo>
                    <a:pt x="32858" y="422269"/>
                  </a:lnTo>
                  <a:lnTo>
                    <a:pt x="32867" y="422190"/>
                  </a:lnTo>
                  <a:lnTo>
                    <a:pt x="32872" y="422122"/>
                  </a:lnTo>
                  <a:lnTo>
                    <a:pt x="32872" y="422044"/>
                  </a:lnTo>
                  <a:lnTo>
                    <a:pt x="32872" y="421975"/>
                  </a:lnTo>
                  <a:lnTo>
                    <a:pt x="32867" y="421897"/>
                  </a:lnTo>
                  <a:lnTo>
                    <a:pt x="32858" y="421829"/>
                  </a:lnTo>
                  <a:lnTo>
                    <a:pt x="32848" y="421750"/>
                  </a:lnTo>
                  <a:lnTo>
                    <a:pt x="32834" y="421682"/>
                  </a:lnTo>
                  <a:lnTo>
                    <a:pt x="32820" y="421623"/>
                  </a:lnTo>
                  <a:lnTo>
                    <a:pt x="32801" y="421555"/>
                  </a:lnTo>
                  <a:lnTo>
                    <a:pt x="32777" y="421496"/>
                  </a:lnTo>
                  <a:lnTo>
                    <a:pt x="32748" y="421447"/>
                  </a:lnTo>
                  <a:lnTo>
                    <a:pt x="32720" y="421398"/>
                  </a:lnTo>
                  <a:lnTo>
                    <a:pt x="32691" y="421349"/>
                  </a:lnTo>
                  <a:lnTo>
                    <a:pt x="32653" y="421310"/>
                  </a:lnTo>
                  <a:lnTo>
                    <a:pt x="32615" y="421281"/>
                  </a:lnTo>
                  <a:lnTo>
                    <a:pt x="32577" y="421252"/>
                  </a:lnTo>
                  <a:lnTo>
                    <a:pt x="32534" y="421232"/>
                  </a:lnTo>
                  <a:lnTo>
                    <a:pt x="32487" y="421232"/>
                  </a:lnTo>
                  <a:lnTo>
                    <a:pt x="32454" y="421213"/>
                  </a:lnTo>
                  <a:lnTo>
                    <a:pt x="32416" y="421203"/>
                  </a:lnTo>
                  <a:lnTo>
                    <a:pt x="32340" y="421203"/>
                  </a:lnTo>
                  <a:lnTo>
                    <a:pt x="32321" y="420714"/>
                  </a:lnTo>
                  <a:lnTo>
                    <a:pt x="32297" y="420225"/>
                  </a:lnTo>
                  <a:lnTo>
                    <a:pt x="32268" y="419746"/>
                  </a:lnTo>
                  <a:lnTo>
                    <a:pt x="32235" y="419267"/>
                  </a:lnTo>
                  <a:lnTo>
                    <a:pt x="32202" y="418787"/>
                  </a:lnTo>
                  <a:lnTo>
                    <a:pt x="32159" y="418308"/>
                  </a:lnTo>
                  <a:lnTo>
                    <a:pt x="32116" y="417829"/>
                  </a:lnTo>
                  <a:lnTo>
                    <a:pt x="32069" y="417360"/>
                  </a:lnTo>
                  <a:lnTo>
                    <a:pt x="32017" y="416890"/>
                  </a:lnTo>
                  <a:lnTo>
                    <a:pt x="31960" y="416421"/>
                  </a:lnTo>
                  <a:lnTo>
                    <a:pt x="31898" y="415961"/>
                  </a:lnTo>
                  <a:lnTo>
                    <a:pt x="31836" y="415492"/>
                  </a:lnTo>
                  <a:lnTo>
                    <a:pt x="31765" y="415032"/>
                  </a:lnTo>
                  <a:lnTo>
                    <a:pt x="31694" y="414573"/>
                  </a:lnTo>
                  <a:lnTo>
                    <a:pt x="31618" y="414123"/>
                  </a:lnTo>
                  <a:lnTo>
                    <a:pt x="31542" y="413673"/>
                  </a:lnTo>
                  <a:lnTo>
                    <a:pt x="31456" y="413223"/>
                  </a:lnTo>
                  <a:lnTo>
                    <a:pt x="31370" y="412783"/>
                  </a:lnTo>
                  <a:lnTo>
                    <a:pt x="31280" y="412333"/>
                  </a:lnTo>
                  <a:lnTo>
                    <a:pt x="31185" y="411903"/>
                  </a:lnTo>
                  <a:lnTo>
                    <a:pt x="31090" y="411463"/>
                  </a:lnTo>
                  <a:lnTo>
                    <a:pt x="30990" y="411033"/>
                  </a:lnTo>
                  <a:lnTo>
                    <a:pt x="30886" y="410603"/>
                  </a:lnTo>
                  <a:lnTo>
                    <a:pt x="30777" y="410182"/>
                  </a:lnTo>
                  <a:lnTo>
                    <a:pt x="30667" y="409762"/>
                  </a:lnTo>
                  <a:lnTo>
                    <a:pt x="30553" y="409341"/>
                  </a:lnTo>
                  <a:lnTo>
                    <a:pt x="30435" y="408930"/>
                  </a:lnTo>
                  <a:lnTo>
                    <a:pt x="30316" y="408520"/>
                  </a:lnTo>
                  <a:lnTo>
                    <a:pt x="30187" y="408109"/>
                  </a:lnTo>
                  <a:lnTo>
                    <a:pt x="30064" y="407708"/>
                  </a:lnTo>
                  <a:lnTo>
                    <a:pt x="29931" y="407317"/>
                  </a:lnTo>
                  <a:lnTo>
                    <a:pt x="29798" y="406916"/>
                  </a:lnTo>
                  <a:lnTo>
                    <a:pt x="29945" y="406153"/>
                  </a:lnTo>
                  <a:lnTo>
                    <a:pt x="30088" y="405371"/>
                  </a:lnTo>
                  <a:lnTo>
                    <a:pt x="30225" y="404569"/>
                  </a:lnTo>
                  <a:lnTo>
                    <a:pt x="30359" y="403757"/>
                  </a:lnTo>
                  <a:lnTo>
                    <a:pt x="30487" y="402926"/>
                  </a:lnTo>
                  <a:lnTo>
                    <a:pt x="30610" y="402085"/>
                  </a:lnTo>
                  <a:lnTo>
                    <a:pt x="30729" y="401225"/>
                  </a:lnTo>
                  <a:lnTo>
                    <a:pt x="30838" y="400364"/>
                  </a:lnTo>
                  <a:lnTo>
                    <a:pt x="30948" y="399484"/>
                  </a:lnTo>
                  <a:lnTo>
                    <a:pt x="31047" y="398594"/>
                  </a:lnTo>
                  <a:lnTo>
                    <a:pt x="31147" y="397694"/>
                  </a:lnTo>
                  <a:lnTo>
                    <a:pt x="31237" y="396785"/>
                  </a:lnTo>
                  <a:lnTo>
                    <a:pt x="31323" y="395866"/>
                  </a:lnTo>
                  <a:lnTo>
                    <a:pt x="31399" y="394947"/>
                  </a:lnTo>
                  <a:lnTo>
                    <a:pt x="31470" y="394008"/>
                  </a:lnTo>
                  <a:lnTo>
                    <a:pt x="31537" y="393079"/>
                  </a:lnTo>
                  <a:lnTo>
                    <a:pt x="31599" y="392130"/>
                  </a:lnTo>
                  <a:lnTo>
                    <a:pt x="31651" y="391192"/>
                  </a:lnTo>
                  <a:lnTo>
                    <a:pt x="31694" y="390243"/>
                  </a:lnTo>
                  <a:lnTo>
                    <a:pt x="31732" y="389285"/>
                  </a:lnTo>
                  <a:lnTo>
                    <a:pt x="31760" y="388336"/>
                  </a:lnTo>
                  <a:lnTo>
                    <a:pt x="31784" y="387378"/>
                  </a:lnTo>
                  <a:lnTo>
                    <a:pt x="31803" y="386429"/>
                  </a:lnTo>
                  <a:lnTo>
                    <a:pt x="31808" y="385471"/>
                  </a:lnTo>
                  <a:lnTo>
                    <a:pt x="31808" y="384522"/>
                  </a:lnTo>
                  <a:lnTo>
                    <a:pt x="31798" y="383574"/>
                  </a:lnTo>
                  <a:lnTo>
                    <a:pt x="31784" y="382625"/>
                  </a:lnTo>
                  <a:lnTo>
                    <a:pt x="31760" y="381687"/>
                  </a:lnTo>
                  <a:lnTo>
                    <a:pt x="31727" y="380748"/>
                  </a:lnTo>
                  <a:lnTo>
                    <a:pt x="31684" y="379819"/>
                  </a:lnTo>
                  <a:lnTo>
                    <a:pt x="31632" y="378890"/>
                  </a:lnTo>
                  <a:lnTo>
                    <a:pt x="31570" y="377971"/>
                  </a:lnTo>
                  <a:lnTo>
                    <a:pt x="31499" y="377061"/>
                  </a:lnTo>
                  <a:lnTo>
                    <a:pt x="31423" y="376152"/>
                  </a:lnTo>
                  <a:lnTo>
                    <a:pt x="31332" y="375262"/>
                  </a:lnTo>
                  <a:lnTo>
                    <a:pt x="31233" y="374382"/>
                  </a:lnTo>
                  <a:lnTo>
                    <a:pt x="31128" y="373512"/>
                  </a:lnTo>
                  <a:lnTo>
                    <a:pt x="31066" y="373081"/>
                  </a:lnTo>
                  <a:lnTo>
                    <a:pt x="31009" y="372651"/>
                  </a:lnTo>
                  <a:lnTo>
                    <a:pt x="30943" y="372230"/>
                  </a:lnTo>
                  <a:lnTo>
                    <a:pt x="30881" y="371800"/>
                  </a:lnTo>
                  <a:lnTo>
                    <a:pt x="30810" y="371390"/>
                  </a:lnTo>
                  <a:lnTo>
                    <a:pt x="30739" y="370969"/>
                  </a:lnTo>
                  <a:lnTo>
                    <a:pt x="30667" y="370558"/>
                  </a:lnTo>
                  <a:lnTo>
                    <a:pt x="30591" y="370157"/>
                  </a:lnTo>
                  <a:lnTo>
                    <a:pt x="30511" y="369747"/>
                  </a:lnTo>
                  <a:lnTo>
                    <a:pt x="30430" y="369346"/>
                  </a:lnTo>
                  <a:lnTo>
                    <a:pt x="30349" y="368955"/>
                  </a:lnTo>
                  <a:lnTo>
                    <a:pt x="30259" y="368563"/>
                  </a:lnTo>
                  <a:lnTo>
                    <a:pt x="30173" y="368172"/>
                  </a:lnTo>
                  <a:lnTo>
                    <a:pt x="30078" y="367791"/>
                  </a:lnTo>
                  <a:lnTo>
                    <a:pt x="29983" y="367410"/>
                  </a:lnTo>
                  <a:lnTo>
                    <a:pt x="29883" y="367038"/>
                  </a:lnTo>
                  <a:lnTo>
                    <a:pt x="29784" y="366666"/>
                  </a:lnTo>
                  <a:lnTo>
                    <a:pt x="29679" y="366305"/>
                  </a:lnTo>
                  <a:lnTo>
                    <a:pt x="29575" y="365943"/>
                  </a:lnTo>
                  <a:lnTo>
                    <a:pt x="29465" y="365591"/>
                  </a:lnTo>
                  <a:lnTo>
                    <a:pt x="29351" y="365239"/>
                  </a:lnTo>
                  <a:lnTo>
                    <a:pt x="29237" y="364896"/>
                  </a:lnTo>
                  <a:lnTo>
                    <a:pt x="29119" y="364554"/>
                  </a:lnTo>
                  <a:lnTo>
                    <a:pt x="29000" y="364222"/>
                  </a:lnTo>
                  <a:lnTo>
                    <a:pt x="28876" y="363889"/>
                  </a:lnTo>
                  <a:lnTo>
                    <a:pt x="28748" y="363566"/>
                  </a:lnTo>
                  <a:lnTo>
                    <a:pt x="28615" y="363244"/>
                  </a:lnTo>
                  <a:lnTo>
                    <a:pt x="28482" y="362931"/>
                  </a:lnTo>
                  <a:lnTo>
                    <a:pt x="28349" y="362628"/>
                  </a:lnTo>
                  <a:lnTo>
                    <a:pt x="28206" y="362325"/>
                  </a:lnTo>
                  <a:lnTo>
                    <a:pt x="28064" y="362031"/>
                  </a:lnTo>
                  <a:lnTo>
                    <a:pt x="27921" y="361738"/>
                  </a:lnTo>
                  <a:lnTo>
                    <a:pt x="27769" y="361464"/>
                  </a:lnTo>
                  <a:lnTo>
                    <a:pt x="27617" y="361180"/>
                  </a:lnTo>
                  <a:lnTo>
                    <a:pt x="27465" y="360916"/>
                  </a:lnTo>
                  <a:lnTo>
                    <a:pt x="27304" y="360652"/>
                  </a:lnTo>
                  <a:lnTo>
                    <a:pt x="27142" y="360388"/>
                  </a:lnTo>
                  <a:lnTo>
                    <a:pt x="26976" y="360144"/>
                  </a:lnTo>
                  <a:lnTo>
                    <a:pt x="26810" y="359899"/>
                  </a:lnTo>
                  <a:lnTo>
                    <a:pt x="26639" y="359665"/>
                  </a:lnTo>
                  <a:lnTo>
                    <a:pt x="26463" y="359430"/>
                  </a:lnTo>
                  <a:lnTo>
                    <a:pt x="26287" y="359215"/>
                  </a:lnTo>
                  <a:lnTo>
                    <a:pt x="26102" y="359000"/>
                  </a:lnTo>
                  <a:lnTo>
                    <a:pt x="25921" y="358785"/>
                  </a:lnTo>
                  <a:lnTo>
                    <a:pt x="25731" y="358589"/>
                  </a:lnTo>
                  <a:lnTo>
                    <a:pt x="25541" y="358393"/>
                  </a:lnTo>
                  <a:lnTo>
                    <a:pt x="25342" y="358208"/>
                  </a:lnTo>
                  <a:lnTo>
                    <a:pt x="25147" y="358032"/>
                  </a:lnTo>
                  <a:lnTo>
                    <a:pt x="24942" y="357865"/>
                  </a:lnTo>
                  <a:lnTo>
                    <a:pt x="24738" y="357699"/>
                  </a:lnTo>
                  <a:lnTo>
                    <a:pt x="24529" y="357543"/>
                  </a:lnTo>
                  <a:lnTo>
                    <a:pt x="24315" y="357396"/>
                  </a:lnTo>
                  <a:lnTo>
                    <a:pt x="24102" y="357259"/>
                  </a:lnTo>
                  <a:lnTo>
                    <a:pt x="23878" y="357132"/>
                  </a:lnTo>
                  <a:lnTo>
                    <a:pt x="23707" y="355558"/>
                  </a:lnTo>
                  <a:lnTo>
                    <a:pt x="23541" y="353964"/>
                  </a:lnTo>
                  <a:lnTo>
                    <a:pt x="23379" y="352350"/>
                  </a:lnTo>
                  <a:lnTo>
                    <a:pt x="23232" y="350717"/>
                  </a:lnTo>
                  <a:lnTo>
                    <a:pt x="23090" y="349064"/>
                  </a:lnTo>
                  <a:lnTo>
                    <a:pt x="22957" y="347402"/>
                  </a:lnTo>
                  <a:lnTo>
                    <a:pt x="22833" y="345720"/>
                  </a:lnTo>
                  <a:lnTo>
                    <a:pt x="22719" y="344028"/>
                  </a:lnTo>
                  <a:lnTo>
                    <a:pt x="22614" y="342317"/>
                  </a:lnTo>
                  <a:lnTo>
                    <a:pt x="22519" y="340606"/>
                  </a:lnTo>
                  <a:lnTo>
                    <a:pt x="22434" y="338875"/>
                  </a:lnTo>
                  <a:lnTo>
                    <a:pt x="22401" y="338005"/>
                  </a:lnTo>
                  <a:lnTo>
                    <a:pt x="22363" y="337134"/>
                  </a:lnTo>
                  <a:lnTo>
                    <a:pt x="22329" y="336264"/>
                  </a:lnTo>
                  <a:lnTo>
                    <a:pt x="22301" y="335394"/>
                  </a:lnTo>
                  <a:lnTo>
                    <a:pt x="22277" y="334514"/>
                  </a:lnTo>
                  <a:lnTo>
                    <a:pt x="22253" y="333643"/>
                  </a:lnTo>
                  <a:lnTo>
                    <a:pt x="22234" y="332763"/>
                  </a:lnTo>
                  <a:lnTo>
                    <a:pt x="22215" y="331883"/>
                  </a:lnTo>
                  <a:lnTo>
                    <a:pt x="22201" y="331003"/>
                  </a:lnTo>
                  <a:lnTo>
                    <a:pt x="22192" y="330123"/>
                  </a:lnTo>
                  <a:lnTo>
                    <a:pt x="22182" y="329243"/>
                  </a:lnTo>
                  <a:lnTo>
                    <a:pt x="22177" y="328363"/>
                  </a:lnTo>
                  <a:lnTo>
                    <a:pt x="22177" y="327483"/>
                  </a:lnTo>
                  <a:lnTo>
                    <a:pt x="22177" y="326603"/>
                  </a:lnTo>
                  <a:lnTo>
                    <a:pt x="22182" y="325713"/>
                  </a:lnTo>
                  <a:lnTo>
                    <a:pt x="22192" y="324833"/>
                  </a:lnTo>
                  <a:lnTo>
                    <a:pt x="22206" y="323953"/>
                  </a:lnTo>
                  <a:lnTo>
                    <a:pt x="22220" y="323072"/>
                  </a:lnTo>
                  <a:lnTo>
                    <a:pt x="22239" y="322192"/>
                  </a:lnTo>
                  <a:lnTo>
                    <a:pt x="22263" y="321312"/>
                  </a:lnTo>
                  <a:lnTo>
                    <a:pt x="22287" y="320432"/>
                  </a:lnTo>
                  <a:lnTo>
                    <a:pt x="22315" y="319552"/>
                  </a:lnTo>
                  <a:lnTo>
                    <a:pt x="22348" y="318672"/>
                  </a:lnTo>
                  <a:lnTo>
                    <a:pt x="22386" y="317792"/>
                  </a:lnTo>
                  <a:lnTo>
                    <a:pt x="22429" y="316922"/>
                  </a:lnTo>
                  <a:lnTo>
                    <a:pt x="22472" y="316041"/>
                  </a:lnTo>
                  <a:lnTo>
                    <a:pt x="22524" y="315171"/>
                  </a:lnTo>
                  <a:lnTo>
                    <a:pt x="22576" y="314301"/>
                  </a:lnTo>
                  <a:lnTo>
                    <a:pt x="22633" y="313431"/>
                  </a:lnTo>
                  <a:lnTo>
                    <a:pt x="22691" y="312570"/>
                  </a:lnTo>
                  <a:lnTo>
                    <a:pt x="22757" y="311700"/>
                  </a:lnTo>
                  <a:lnTo>
                    <a:pt x="22828" y="310839"/>
                  </a:lnTo>
                  <a:lnTo>
                    <a:pt x="22900" y="309979"/>
                  </a:lnTo>
                  <a:lnTo>
                    <a:pt x="22976" y="309128"/>
                  </a:lnTo>
                  <a:lnTo>
                    <a:pt x="23056" y="308267"/>
                  </a:lnTo>
                  <a:lnTo>
                    <a:pt x="23142" y="307417"/>
                  </a:lnTo>
                  <a:lnTo>
                    <a:pt x="23232" y="306576"/>
                  </a:lnTo>
                  <a:lnTo>
                    <a:pt x="23327" y="305725"/>
                  </a:lnTo>
                  <a:lnTo>
                    <a:pt x="23427" y="304884"/>
                  </a:lnTo>
                  <a:lnTo>
                    <a:pt x="23527" y="304053"/>
                  </a:lnTo>
                  <a:lnTo>
                    <a:pt x="23636" y="303212"/>
                  </a:lnTo>
                  <a:lnTo>
                    <a:pt x="23745" y="302380"/>
                  </a:lnTo>
                  <a:lnTo>
                    <a:pt x="23783" y="302332"/>
                  </a:lnTo>
                  <a:lnTo>
                    <a:pt x="23821" y="302283"/>
                  </a:lnTo>
                  <a:lnTo>
                    <a:pt x="23850" y="302224"/>
                  </a:lnTo>
                  <a:lnTo>
                    <a:pt x="23878" y="302156"/>
                  </a:lnTo>
                  <a:lnTo>
                    <a:pt x="23902" y="302097"/>
                  </a:lnTo>
                  <a:lnTo>
                    <a:pt x="23926" y="302019"/>
                  </a:lnTo>
                  <a:lnTo>
                    <a:pt x="23940" y="301950"/>
                  </a:lnTo>
                  <a:lnTo>
                    <a:pt x="23954" y="301872"/>
                  </a:lnTo>
                  <a:lnTo>
                    <a:pt x="23964" y="301794"/>
                  </a:lnTo>
                  <a:lnTo>
                    <a:pt x="23969" y="301716"/>
                  </a:lnTo>
                  <a:lnTo>
                    <a:pt x="23973" y="301628"/>
                  </a:lnTo>
                  <a:lnTo>
                    <a:pt x="23973" y="301549"/>
                  </a:lnTo>
                  <a:lnTo>
                    <a:pt x="23969" y="301461"/>
                  </a:lnTo>
                  <a:lnTo>
                    <a:pt x="23959" y="301383"/>
                  </a:lnTo>
                  <a:lnTo>
                    <a:pt x="23950" y="301295"/>
                  </a:lnTo>
                  <a:lnTo>
                    <a:pt x="23930" y="301217"/>
                  </a:lnTo>
                  <a:lnTo>
                    <a:pt x="24073" y="300288"/>
                  </a:lnTo>
                  <a:lnTo>
                    <a:pt x="24216" y="299369"/>
                  </a:lnTo>
                  <a:lnTo>
                    <a:pt x="24368" y="298449"/>
                  </a:lnTo>
                  <a:lnTo>
                    <a:pt x="24524" y="297540"/>
                  </a:lnTo>
                  <a:lnTo>
                    <a:pt x="24691" y="296631"/>
                  </a:lnTo>
                  <a:lnTo>
                    <a:pt x="24857" y="295741"/>
                  </a:lnTo>
                  <a:lnTo>
                    <a:pt x="25037" y="294841"/>
                  </a:lnTo>
                  <a:lnTo>
                    <a:pt x="25218" y="293961"/>
                  </a:lnTo>
                  <a:lnTo>
                    <a:pt x="25408" y="293081"/>
                  </a:lnTo>
                  <a:lnTo>
                    <a:pt x="25603" y="292211"/>
                  </a:lnTo>
                  <a:lnTo>
                    <a:pt x="25802" y="291350"/>
                  </a:lnTo>
                  <a:lnTo>
                    <a:pt x="26011" y="290499"/>
                  </a:lnTo>
                  <a:lnTo>
                    <a:pt x="26225" y="289648"/>
                  </a:lnTo>
                  <a:lnTo>
                    <a:pt x="26448" y="288817"/>
                  </a:lnTo>
                  <a:lnTo>
                    <a:pt x="26677" y="287986"/>
                  </a:lnTo>
                  <a:lnTo>
                    <a:pt x="26909" y="287165"/>
                  </a:lnTo>
                  <a:lnTo>
                    <a:pt x="27156" y="286353"/>
                  </a:lnTo>
                  <a:lnTo>
                    <a:pt x="27403" y="285541"/>
                  </a:lnTo>
                  <a:lnTo>
                    <a:pt x="27660" y="284749"/>
                  </a:lnTo>
                  <a:lnTo>
                    <a:pt x="27926" y="283967"/>
                  </a:lnTo>
                  <a:lnTo>
                    <a:pt x="28197" y="283194"/>
                  </a:lnTo>
                  <a:lnTo>
                    <a:pt x="28472" y="282432"/>
                  </a:lnTo>
                  <a:lnTo>
                    <a:pt x="28757" y="281669"/>
                  </a:lnTo>
                  <a:lnTo>
                    <a:pt x="29052" y="280926"/>
                  </a:lnTo>
                  <a:lnTo>
                    <a:pt x="29351" y="280192"/>
                  </a:lnTo>
                  <a:lnTo>
                    <a:pt x="29660" y="279469"/>
                  </a:lnTo>
                  <a:lnTo>
                    <a:pt x="29978" y="278765"/>
                  </a:lnTo>
                  <a:lnTo>
                    <a:pt x="30302" y="278061"/>
                  </a:lnTo>
                  <a:lnTo>
                    <a:pt x="30634" y="277376"/>
                  </a:lnTo>
                  <a:lnTo>
                    <a:pt x="30976" y="276692"/>
                  </a:lnTo>
                  <a:lnTo>
                    <a:pt x="31323" y="276027"/>
                  </a:lnTo>
                  <a:lnTo>
                    <a:pt x="31679" y="275381"/>
                  </a:lnTo>
                  <a:lnTo>
                    <a:pt x="31746" y="275244"/>
                  </a:lnTo>
                  <a:lnTo>
                    <a:pt x="31808" y="275107"/>
                  </a:lnTo>
                  <a:lnTo>
                    <a:pt x="31855" y="274970"/>
                  </a:lnTo>
                  <a:lnTo>
                    <a:pt x="31893" y="274824"/>
                  </a:lnTo>
                  <a:lnTo>
                    <a:pt x="31922" y="274687"/>
                  </a:lnTo>
                  <a:lnTo>
                    <a:pt x="31941" y="274540"/>
                  </a:lnTo>
                  <a:lnTo>
                    <a:pt x="31950" y="274384"/>
                  </a:lnTo>
                  <a:lnTo>
                    <a:pt x="31955" y="274237"/>
                  </a:lnTo>
                  <a:lnTo>
                    <a:pt x="32359" y="274550"/>
                  </a:lnTo>
                  <a:lnTo>
                    <a:pt x="32763" y="274853"/>
                  </a:lnTo>
                  <a:lnTo>
                    <a:pt x="33171" y="275137"/>
                  </a:lnTo>
                  <a:lnTo>
                    <a:pt x="33584" y="275411"/>
                  </a:lnTo>
                  <a:lnTo>
                    <a:pt x="34002" y="275675"/>
                  </a:lnTo>
                  <a:lnTo>
                    <a:pt x="34425" y="275919"/>
                  </a:lnTo>
                  <a:lnTo>
                    <a:pt x="34853" y="276144"/>
                  </a:lnTo>
                  <a:lnTo>
                    <a:pt x="35280" y="276369"/>
                  </a:lnTo>
                  <a:lnTo>
                    <a:pt x="35708" y="276574"/>
                  </a:lnTo>
                  <a:lnTo>
                    <a:pt x="36145" y="276770"/>
                  </a:lnTo>
                  <a:lnTo>
                    <a:pt x="36582" y="276956"/>
                  </a:lnTo>
                  <a:lnTo>
                    <a:pt x="37019" y="277122"/>
                  </a:lnTo>
                  <a:lnTo>
                    <a:pt x="37461" y="277288"/>
                  </a:lnTo>
                  <a:lnTo>
                    <a:pt x="37903" y="277435"/>
                  </a:lnTo>
                  <a:lnTo>
                    <a:pt x="38345" y="277581"/>
                  </a:lnTo>
                  <a:lnTo>
                    <a:pt x="38791" y="277709"/>
                  </a:lnTo>
                  <a:lnTo>
                    <a:pt x="39238" y="277826"/>
                  </a:lnTo>
                  <a:lnTo>
                    <a:pt x="39685" y="277943"/>
                  </a:lnTo>
                  <a:lnTo>
                    <a:pt x="40131" y="278051"/>
                  </a:lnTo>
                  <a:lnTo>
                    <a:pt x="40578" y="278149"/>
                  </a:lnTo>
                  <a:lnTo>
                    <a:pt x="41024" y="278237"/>
                  </a:lnTo>
                  <a:lnTo>
                    <a:pt x="41476" y="278315"/>
                  </a:lnTo>
                  <a:lnTo>
                    <a:pt x="41922" y="278393"/>
                  </a:lnTo>
                  <a:lnTo>
                    <a:pt x="42369" y="278462"/>
                  </a:lnTo>
                  <a:lnTo>
                    <a:pt x="43257" y="278579"/>
                  </a:lnTo>
                  <a:lnTo>
                    <a:pt x="44141" y="278667"/>
                  </a:lnTo>
                  <a:lnTo>
                    <a:pt x="45015" y="278745"/>
                  </a:lnTo>
                  <a:lnTo>
                    <a:pt x="45885" y="278814"/>
                  </a:lnTo>
                  <a:lnTo>
                    <a:pt x="46478" y="278833"/>
                  </a:lnTo>
                  <a:lnTo>
                    <a:pt x="47063" y="278823"/>
                  </a:lnTo>
                  <a:lnTo>
                    <a:pt x="47638" y="278804"/>
                  </a:lnTo>
                  <a:lnTo>
                    <a:pt x="47923" y="278774"/>
                  </a:lnTo>
                  <a:lnTo>
                    <a:pt x="48208" y="278755"/>
                  </a:lnTo>
                  <a:lnTo>
                    <a:pt x="48488" y="278716"/>
                  </a:lnTo>
                  <a:lnTo>
                    <a:pt x="48768" y="278677"/>
                  </a:lnTo>
                  <a:lnTo>
                    <a:pt x="49049" y="278638"/>
                  </a:lnTo>
                  <a:lnTo>
                    <a:pt x="49324" y="278579"/>
                  </a:lnTo>
                  <a:lnTo>
                    <a:pt x="49600" y="278530"/>
                  </a:lnTo>
                  <a:lnTo>
                    <a:pt x="49871" y="278462"/>
                  </a:lnTo>
                  <a:lnTo>
                    <a:pt x="50141" y="278393"/>
                  </a:lnTo>
                  <a:lnTo>
                    <a:pt x="50412" y="278325"/>
                  </a:lnTo>
                  <a:lnTo>
                    <a:pt x="50612" y="278843"/>
                  </a:lnTo>
                  <a:lnTo>
                    <a:pt x="50807" y="279371"/>
                  </a:lnTo>
                  <a:lnTo>
                    <a:pt x="50997" y="279899"/>
                  </a:lnTo>
                  <a:lnTo>
                    <a:pt x="51187" y="280427"/>
                  </a:lnTo>
                  <a:lnTo>
                    <a:pt x="51372" y="280955"/>
                  </a:lnTo>
                  <a:lnTo>
                    <a:pt x="51557" y="281483"/>
                  </a:lnTo>
                  <a:lnTo>
                    <a:pt x="51738" y="282021"/>
                  </a:lnTo>
                  <a:lnTo>
                    <a:pt x="51914" y="282549"/>
                  </a:lnTo>
                  <a:lnTo>
                    <a:pt x="52085" y="283087"/>
                  </a:lnTo>
                  <a:lnTo>
                    <a:pt x="52256" y="283625"/>
                  </a:lnTo>
                  <a:lnTo>
                    <a:pt x="52427" y="284163"/>
                  </a:lnTo>
                  <a:lnTo>
                    <a:pt x="52588" y="284700"/>
                  </a:lnTo>
                  <a:lnTo>
                    <a:pt x="52750" y="285248"/>
                  </a:lnTo>
                  <a:lnTo>
                    <a:pt x="52906" y="285786"/>
                  </a:lnTo>
                  <a:lnTo>
                    <a:pt x="53215" y="286871"/>
                  </a:lnTo>
                  <a:lnTo>
                    <a:pt x="53515" y="287967"/>
                  </a:lnTo>
                  <a:lnTo>
                    <a:pt x="53800" y="289062"/>
                  </a:lnTo>
                  <a:lnTo>
                    <a:pt x="54070" y="290167"/>
                  </a:lnTo>
                  <a:lnTo>
                    <a:pt x="54337" y="291282"/>
                  </a:lnTo>
                  <a:lnTo>
                    <a:pt x="54588" y="292396"/>
                  </a:lnTo>
                  <a:lnTo>
                    <a:pt x="54831" y="293511"/>
                  </a:lnTo>
                  <a:lnTo>
                    <a:pt x="55059" y="294636"/>
                  </a:lnTo>
                  <a:lnTo>
                    <a:pt x="55282" y="295760"/>
                  </a:lnTo>
                  <a:lnTo>
                    <a:pt x="55491" y="296895"/>
                  </a:lnTo>
                  <a:lnTo>
                    <a:pt x="55691" y="298029"/>
                  </a:lnTo>
                  <a:lnTo>
                    <a:pt x="55885" y="299173"/>
                  </a:lnTo>
                  <a:lnTo>
                    <a:pt x="56066" y="300317"/>
                  </a:lnTo>
                  <a:lnTo>
                    <a:pt x="56237" y="301471"/>
                  </a:lnTo>
                  <a:lnTo>
                    <a:pt x="56403" y="302625"/>
                  </a:lnTo>
                  <a:lnTo>
                    <a:pt x="56560" y="303789"/>
                  </a:lnTo>
                  <a:lnTo>
                    <a:pt x="56702" y="304943"/>
                  </a:lnTo>
                  <a:lnTo>
                    <a:pt x="56840" y="306116"/>
                  </a:lnTo>
                  <a:lnTo>
                    <a:pt x="56973" y="307280"/>
                  </a:lnTo>
                  <a:lnTo>
                    <a:pt x="57092" y="308463"/>
                  </a:lnTo>
                  <a:lnTo>
                    <a:pt x="57206" y="309636"/>
                  </a:lnTo>
                  <a:lnTo>
                    <a:pt x="57311" y="310820"/>
                  </a:lnTo>
                  <a:lnTo>
                    <a:pt x="57410" y="312003"/>
                  </a:lnTo>
                  <a:lnTo>
                    <a:pt x="57501" y="313196"/>
                  </a:lnTo>
                  <a:lnTo>
                    <a:pt x="57586" y="314389"/>
                  </a:lnTo>
                  <a:lnTo>
                    <a:pt x="57662" y="315582"/>
                  </a:lnTo>
                  <a:lnTo>
                    <a:pt x="57733" y="316785"/>
                  </a:lnTo>
                  <a:lnTo>
                    <a:pt x="57795" y="317978"/>
                  </a:lnTo>
                  <a:lnTo>
                    <a:pt x="57852" y="319190"/>
                  </a:lnTo>
                  <a:lnTo>
                    <a:pt x="57904" y="320393"/>
                  </a:lnTo>
                  <a:lnTo>
                    <a:pt x="57947" y="321606"/>
                  </a:lnTo>
                  <a:lnTo>
                    <a:pt x="57990" y="322818"/>
                  </a:lnTo>
                  <a:lnTo>
                    <a:pt x="58023" y="324041"/>
                  </a:lnTo>
                  <a:lnTo>
                    <a:pt x="58052" y="325253"/>
                  </a:lnTo>
                  <a:lnTo>
                    <a:pt x="58076" y="326475"/>
                  </a:lnTo>
                  <a:lnTo>
                    <a:pt x="58095" y="327708"/>
                  </a:lnTo>
                  <a:lnTo>
                    <a:pt x="58109" y="328930"/>
                  </a:lnTo>
                  <a:lnTo>
                    <a:pt x="58114" y="330162"/>
                  </a:lnTo>
                  <a:lnTo>
                    <a:pt x="58118" y="331394"/>
                  </a:lnTo>
                  <a:lnTo>
                    <a:pt x="58118" y="332626"/>
                  </a:lnTo>
                  <a:lnTo>
                    <a:pt x="58118" y="333858"/>
                  </a:lnTo>
                  <a:lnTo>
                    <a:pt x="58109" y="335100"/>
                  </a:lnTo>
                  <a:lnTo>
                    <a:pt x="58099" y="336342"/>
                  </a:lnTo>
                  <a:lnTo>
                    <a:pt x="58085" y="337584"/>
                  </a:lnTo>
                  <a:lnTo>
                    <a:pt x="58066" y="338826"/>
                  </a:lnTo>
                  <a:lnTo>
                    <a:pt x="58042" y="340068"/>
                  </a:lnTo>
                  <a:lnTo>
                    <a:pt x="58019" y="341320"/>
                  </a:lnTo>
                  <a:lnTo>
                    <a:pt x="57966" y="343813"/>
                  </a:lnTo>
                  <a:lnTo>
                    <a:pt x="57900" y="346326"/>
                  </a:lnTo>
                  <a:lnTo>
                    <a:pt x="57828" y="348830"/>
                  </a:lnTo>
                  <a:lnTo>
                    <a:pt x="57752" y="351343"/>
                  </a:lnTo>
                  <a:lnTo>
                    <a:pt x="57667" y="353866"/>
                  </a:lnTo>
                  <a:lnTo>
                    <a:pt x="57463" y="354052"/>
                  </a:lnTo>
                  <a:lnTo>
                    <a:pt x="57258" y="354247"/>
                  </a:lnTo>
                  <a:lnTo>
                    <a:pt x="57054" y="354453"/>
                  </a:lnTo>
                  <a:lnTo>
                    <a:pt x="56855" y="354668"/>
                  </a:lnTo>
                  <a:lnTo>
                    <a:pt x="56655" y="354883"/>
                  </a:lnTo>
                  <a:lnTo>
                    <a:pt x="56460" y="355108"/>
                  </a:lnTo>
                  <a:lnTo>
                    <a:pt x="56270" y="355342"/>
                  </a:lnTo>
                  <a:lnTo>
                    <a:pt x="56080" y="355587"/>
                  </a:lnTo>
                  <a:lnTo>
                    <a:pt x="55890" y="355831"/>
                  </a:lnTo>
                  <a:lnTo>
                    <a:pt x="55705" y="356086"/>
                  </a:lnTo>
                  <a:lnTo>
                    <a:pt x="55524" y="356350"/>
                  </a:lnTo>
                  <a:lnTo>
                    <a:pt x="55348" y="356624"/>
                  </a:lnTo>
                  <a:lnTo>
                    <a:pt x="55173" y="356907"/>
                  </a:lnTo>
                  <a:lnTo>
                    <a:pt x="54997" y="357200"/>
                  </a:lnTo>
                  <a:lnTo>
                    <a:pt x="54831" y="357494"/>
                  </a:lnTo>
                  <a:lnTo>
                    <a:pt x="54664" y="357797"/>
                  </a:lnTo>
                  <a:lnTo>
                    <a:pt x="54498" y="358120"/>
                  </a:lnTo>
                  <a:lnTo>
                    <a:pt x="54341" y="358442"/>
                  </a:lnTo>
                  <a:lnTo>
                    <a:pt x="54184" y="358775"/>
                  </a:lnTo>
                  <a:lnTo>
                    <a:pt x="54032" y="359107"/>
                  </a:lnTo>
                  <a:lnTo>
                    <a:pt x="53885" y="359459"/>
                  </a:lnTo>
                  <a:lnTo>
                    <a:pt x="53738" y="359821"/>
                  </a:lnTo>
                  <a:lnTo>
                    <a:pt x="53600" y="360193"/>
                  </a:lnTo>
                  <a:lnTo>
                    <a:pt x="53462" y="360564"/>
                  </a:lnTo>
                  <a:lnTo>
                    <a:pt x="53329" y="360956"/>
                  </a:lnTo>
                  <a:lnTo>
                    <a:pt x="53206" y="361356"/>
                  </a:lnTo>
                  <a:lnTo>
                    <a:pt x="53082" y="361757"/>
                  </a:lnTo>
                  <a:lnTo>
                    <a:pt x="52959" y="362178"/>
                  </a:lnTo>
                  <a:lnTo>
                    <a:pt x="52845" y="362608"/>
                  </a:lnTo>
                  <a:lnTo>
                    <a:pt x="52735" y="363038"/>
                  </a:lnTo>
                  <a:lnTo>
                    <a:pt x="52631" y="363488"/>
                  </a:lnTo>
                  <a:lnTo>
                    <a:pt x="52531" y="363948"/>
                  </a:lnTo>
                  <a:lnTo>
                    <a:pt x="52427" y="364456"/>
                  </a:lnTo>
                  <a:lnTo>
                    <a:pt x="52327" y="364965"/>
                  </a:lnTo>
                  <a:lnTo>
                    <a:pt x="52237" y="365483"/>
                  </a:lnTo>
                  <a:lnTo>
                    <a:pt x="52146" y="366001"/>
                  </a:lnTo>
                  <a:lnTo>
                    <a:pt x="52061" y="366529"/>
                  </a:lnTo>
                  <a:lnTo>
                    <a:pt x="51985" y="367057"/>
                  </a:lnTo>
                  <a:lnTo>
                    <a:pt x="51909" y="367595"/>
                  </a:lnTo>
                  <a:lnTo>
                    <a:pt x="51838" y="368143"/>
                  </a:lnTo>
                  <a:lnTo>
                    <a:pt x="51771" y="368681"/>
                  </a:lnTo>
                  <a:lnTo>
                    <a:pt x="51709" y="369238"/>
                  </a:lnTo>
                  <a:lnTo>
                    <a:pt x="51652" y="369786"/>
                  </a:lnTo>
                  <a:lnTo>
                    <a:pt x="51600" y="370343"/>
                  </a:lnTo>
                  <a:lnTo>
                    <a:pt x="51552" y="370910"/>
                  </a:lnTo>
                  <a:lnTo>
                    <a:pt x="51510" y="371468"/>
                  </a:lnTo>
                  <a:lnTo>
                    <a:pt x="51467" y="372035"/>
                  </a:lnTo>
                  <a:lnTo>
                    <a:pt x="51434" y="372612"/>
                  </a:lnTo>
                  <a:lnTo>
                    <a:pt x="51400" y="373179"/>
                  </a:lnTo>
                  <a:lnTo>
                    <a:pt x="51372" y="373756"/>
                  </a:lnTo>
                  <a:lnTo>
                    <a:pt x="51348" y="374333"/>
                  </a:lnTo>
                  <a:lnTo>
                    <a:pt x="51324" y="374920"/>
                  </a:lnTo>
                  <a:lnTo>
                    <a:pt x="51310" y="375497"/>
                  </a:lnTo>
                  <a:lnTo>
                    <a:pt x="51296" y="376083"/>
                  </a:lnTo>
                  <a:lnTo>
                    <a:pt x="51286" y="376670"/>
                  </a:lnTo>
                  <a:lnTo>
                    <a:pt x="51277" y="377267"/>
                  </a:lnTo>
                  <a:lnTo>
                    <a:pt x="51272" y="377853"/>
                  </a:lnTo>
                  <a:lnTo>
                    <a:pt x="51272" y="378440"/>
                  </a:lnTo>
                  <a:lnTo>
                    <a:pt x="51277" y="379037"/>
                  </a:lnTo>
                  <a:lnTo>
                    <a:pt x="51282" y="379633"/>
                  </a:lnTo>
                  <a:lnTo>
                    <a:pt x="51291" y="380220"/>
                  </a:lnTo>
                  <a:lnTo>
                    <a:pt x="51301" y="380816"/>
                  </a:lnTo>
                  <a:lnTo>
                    <a:pt x="51334" y="382009"/>
                  </a:lnTo>
                  <a:lnTo>
                    <a:pt x="51377" y="383202"/>
                  </a:lnTo>
                  <a:lnTo>
                    <a:pt x="51429" y="384395"/>
                  </a:lnTo>
                  <a:lnTo>
                    <a:pt x="51495" y="385579"/>
                  </a:lnTo>
                  <a:lnTo>
                    <a:pt x="51567" y="386762"/>
                  </a:lnTo>
                  <a:lnTo>
                    <a:pt x="51647" y="387935"/>
                  </a:lnTo>
                  <a:lnTo>
                    <a:pt x="51733" y="389109"/>
                  </a:lnTo>
                  <a:lnTo>
                    <a:pt x="51828" y="390272"/>
                  </a:lnTo>
                  <a:lnTo>
                    <a:pt x="51933" y="391426"/>
                  </a:lnTo>
                  <a:lnTo>
                    <a:pt x="52042" y="392570"/>
                  </a:lnTo>
                  <a:lnTo>
                    <a:pt x="52156" y="393695"/>
                  </a:lnTo>
                  <a:lnTo>
                    <a:pt x="52275" y="394810"/>
                  </a:lnTo>
                  <a:lnTo>
                    <a:pt x="52398" y="395915"/>
                  </a:lnTo>
                  <a:lnTo>
                    <a:pt x="52526" y="397000"/>
                  </a:lnTo>
                  <a:lnTo>
                    <a:pt x="52659" y="398066"/>
                  </a:lnTo>
                  <a:lnTo>
                    <a:pt x="52792" y="399112"/>
                  </a:lnTo>
                  <a:lnTo>
                    <a:pt x="52925" y="400139"/>
                  </a:lnTo>
                  <a:lnTo>
                    <a:pt x="52949" y="400296"/>
                  </a:lnTo>
                  <a:lnTo>
                    <a:pt x="52978" y="400433"/>
                  </a:lnTo>
                  <a:lnTo>
                    <a:pt x="53011" y="400560"/>
                  </a:lnTo>
                  <a:lnTo>
                    <a:pt x="53054" y="400677"/>
                  </a:lnTo>
                  <a:lnTo>
                    <a:pt x="53097" y="400785"/>
                  </a:lnTo>
                  <a:lnTo>
                    <a:pt x="53144" y="400873"/>
                  </a:lnTo>
                  <a:lnTo>
                    <a:pt x="53192" y="400961"/>
                  </a:lnTo>
                  <a:lnTo>
                    <a:pt x="53244" y="401039"/>
                  </a:lnTo>
                  <a:lnTo>
                    <a:pt x="53130" y="401420"/>
                  </a:lnTo>
                  <a:lnTo>
                    <a:pt x="53016" y="401811"/>
                  </a:lnTo>
                  <a:lnTo>
                    <a:pt x="52911" y="402193"/>
                  </a:lnTo>
                  <a:lnTo>
                    <a:pt x="52807" y="402594"/>
                  </a:lnTo>
                  <a:lnTo>
                    <a:pt x="52712" y="402985"/>
                  </a:lnTo>
                  <a:lnTo>
                    <a:pt x="52617" y="403386"/>
                  </a:lnTo>
                  <a:lnTo>
                    <a:pt x="52526" y="403787"/>
                  </a:lnTo>
                  <a:lnTo>
                    <a:pt x="52441" y="404188"/>
                  </a:lnTo>
                  <a:lnTo>
                    <a:pt x="52360" y="404598"/>
                  </a:lnTo>
                  <a:lnTo>
                    <a:pt x="52279" y="405009"/>
                  </a:lnTo>
                  <a:lnTo>
                    <a:pt x="52208" y="405420"/>
                  </a:lnTo>
                  <a:lnTo>
                    <a:pt x="52137" y="405830"/>
                  </a:lnTo>
                  <a:lnTo>
                    <a:pt x="52070" y="406251"/>
                  </a:lnTo>
                  <a:lnTo>
                    <a:pt x="52009" y="406671"/>
                  </a:lnTo>
                  <a:lnTo>
                    <a:pt x="51952" y="407082"/>
                  </a:lnTo>
                  <a:lnTo>
                    <a:pt x="51895" y="407512"/>
                  </a:lnTo>
                  <a:lnTo>
                    <a:pt x="51847" y="407933"/>
                  </a:lnTo>
                  <a:lnTo>
                    <a:pt x="51795" y="408353"/>
                  </a:lnTo>
                  <a:lnTo>
                    <a:pt x="51752" y="408784"/>
                  </a:lnTo>
                  <a:lnTo>
                    <a:pt x="51709" y="409214"/>
                  </a:lnTo>
                  <a:lnTo>
                    <a:pt x="51671" y="409644"/>
                  </a:lnTo>
                  <a:lnTo>
                    <a:pt x="51638" y="410074"/>
                  </a:lnTo>
                  <a:lnTo>
                    <a:pt x="51605" y="410514"/>
                  </a:lnTo>
                  <a:lnTo>
                    <a:pt x="51576" y="410945"/>
                  </a:lnTo>
                  <a:lnTo>
                    <a:pt x="51552" y="411385"/>
                  </a:lnTo>
                  <a:lnTo>
                    <a:pt x="51529" y="411815"/>
                  </a:lnTo>
                  <a:lnTo>
                    <a:pt x="51491" y="412695"/>
                  </a:lnTo>
                  <a:lnTo>
                    <a:pt x="51462" y="413575"/>
                  </a:lnTo>
                  <a:lnTo>
                    <a:pt x="51448" y="414465"/>
                  </a:lnTo>
                  <a:lnTo>
                    <a:pt x="51438" y="415355"/>
                  </a:lnTo>
                  <a:lnTo>
                    <a:pt x="51438" y="416245"/>
                  </a:lnTo>
                  <a:lnTo>
                    <a:pt x="51453" y="417135"/>
                  </a:lnTo>
                  <a:lnTo>
                    <a:pt x="51467" y="418034"/>
                  </a:lnTo>
                  <a:lnTo>
                    <a:pt x="51491" y="418924"/>
                  </a:lnTo>
                  <a:lnTo>
                    <a:pt x="51524" y="419814"/>
                  </a:lnTo>
                  <a:lnTo>
                    <a:pt x="51562" y="420714"/>
                  </a:lnTo>
                  <a:lnTo>
                    <a:pt x="51605" y="421604"/>
                  </a:lnTo>
                  <a:lnTo>
                    <a:pt x="51652" y="422494"/>
                  </a:lnTo>
                  <a:lnTo>
                    <a:pt x="51705" y="423374"/>
                  </a:lnTo>
                  <a:lnTo>
                    <a:pt x="51762" y="424263"/>
                  </a:lnTo>
                  <a:lnTo>
                    <a:pt x="51823" y="425144"/>
                  </a:lnTo>
                  <a:lnTo>
                    <a:pt x="51947" y="426884"/>
                  </a:lnTo>
                  <a:lnTo>
                    <a:pt x="52080" y="428615"/>
                  </a:lnTo>
                  <a:lnTo>
                    <a:pt x="52094" y="428772"/>
                  </a:lnTo>
                  <a:lnTo>
                    <a:pt x="52113" y="428928"/>
                  </a:lnTo>
                  <a:lnTo>
                    <a:pt x="52137" y="429065"/>
                  </a:lnTo>
                  <a:lnTo>
                    <a:pt x="52165" y="429202"/>
                  </a:lnTo>
                  <a:lnTo>
                    <a:pt x="52199" y="429319"/>
                  </a:lnTo>
                  <a:lnTo>
                    <a:pt x="52237" y="429427"/>
                  </a:lnTo>
                  <a:lnTo>
                    <a:pt x="52275" y="429524"/>
                  </a:lnTo>
                  <a:lnTo>
                    <a:pt x="52317" y="429603"/>
                  </a:lnTo>
                  <a:lnTo>
                    <a:pt x="52365" y="429681"/>
                  </a:lnTo>
                  <a:lnTo>
                    <a:pt x="52412" y="429749"/>
                  </a:lnTo>
                  <a:lnTo>
                    <a:pt x="52465" y="429808"/>
                  </a:lnTo>
                  <a:lnTo>
                    <a:pt x="52522" y="429857"/>
                  </a:lnTo>
                  <a:lnTo>
                    <a:pt x="52574" y="429896"/>
                  </a:lnTo>
                  <a:lnTo>
                    <a:pt x="52636" y="429916"/>
                  </a:lnTo>
                  <a:lnTo>
                    <a:pt x="52693" y="429935"/>
                  </a:lnTo>
                  <a:lnTo>
                    <a:pt x="52754" y="429945"/>
                  </a:lnTo>
                  <a:lnTo>
                    <a:pt x="52811" y="430043"/>
                  </a:lnTo>
                  <a:lnTo>
                    <a:pt x="52873" y="430131"/>
                  </a:lnTo>
                  <a:lnTo>
                    <a:pt x="52940" y="430219"/>
                  </a:lnTo>
                  <a:lnTo>
                    <a:pt x="53006" y="430277"/>
                  </a:lnTo>
                  <a:lnTo>
                    <a:pt x="53082" y="430336"/>
                  </a:lnTo>
                  <a:lnTo>
                    <a:pt x="53163" y="430375"/>
                  </a:lnTo>
                  <a:lnTo>
                    <a:pt x="53249" y="430405"/>
                  </a:lnTo>
                  <a:lnTo>
                    <a:pt x="53339" y="430414"/>
                  </a:lnTo>
                  <a:lnTo>
                    <a:pt x="55092" y="430463"/>
                  </a:lnTo>
                  <a:lnTo>
                    <a:pt x="56864" y="430532"/>
                  </a:lnTo>
                  <a:lnTo>
                    <a:pt x="60441" y="430678"/>
                  </a:lnTo>
                  <a:lnTo>
                    <a:pt x="62247" y="430747"/>
                  </a:lnTo>
                  <a:lnTo>
                    <a:pt x="64052" y="430796"/>
                  </a:lnTo>
                  <a:lnTo>
                    <a:pt x="64960" y="430815"/>
                  </a:lnTo>
                  <a:lnTo>
                    <a:pt x="65862" y="430825"/>
                  </a:lnTo>
                  <a:lnTo>
                    <a:pt x="67677" y="430825"/>
                  </a:lnTo>
                  <a:lnTo>
                    <a:pt x="68585" y="430806"/>
                  </a:lnTo>
                  <a:lnTo>
                    <a:pt x="69487" y="430786"/>
                  </a:lnTo>
                  <a:lnTo>
                    <a:pt x="70395" y="430747"/>
                  </a:lnTo>
                  <a:lnTo>
                    <a:pt x="71297" y="430698"/>
                  </a:lnTo>
                  <a:lnTo>
                    <a:pt x="72195" y="430639"/>
                  </a:lnTo>
                  <a:lnTo>
                    <a:pt x="73098" y="430561"/>
                  </a:lnTo>
                  <a:lnTo>
                    <a:pt x="73996" y="430473"/>
                  </a:lnTo>
                  <a:lnTo>
                    <a:pt x="74889" y="430365"/>
                  </a:lnTo>
                  <a:lnTo>
                    <a:pt x="75782" y="430238"/>
                  </a:lnTo>
                  <a:lnTo>
                    <a:pt x="76675" y="430092"/>
                  </a:lnTo>
                  <a:lnTo>
                    <a:pt x="77559" y="429935"/>
                  </a:lnTo>
                  <a:lnTo>
                    <a:pt x="78443" y="429749"/>
                  </a:lnTo>
                  <a:lnTo>
                    <a:pt x="79322" y="429544"/>
                  </a:lnTo>
                  <a:lnTo>
                    <a:pt x="79764" y="429436"/>
                  </a:lnTo>
                  <a:lnTo>
                    <a:pt x="80201" y="429319"/>
                  </a:lnTo>
                  <a:lnTo>
                    <a:pt x="80633" y="429202"/>
                  </a:lnTo>
                  <a:lnTo>
                    <a:pt x="81070" y="429075"/>
                  </a:lnTo>
                  <a:lnTo>
                    <a:pt x="81502" y="428938"/>
                  </a:lnTo>
                  <a:lnTo>
                    <a:pt x="81935" y="428801"/>
                  </a:lnTo>
                  <a:lnTo>
                    <a:pt x="81992" y="428781"/>
                  </a:lnTo>
                  <a:lnTo>
                    <a:pt x="82044" y="428742"/>
                  </a:lnTo>
                  <a:lnTo>
                    <a:pt x="82092" y="428684"/>
                  </a:lnTo>
                  <a:lnTo>
                    <a:pt x="82130" y="428615"/>
                  </a:lnTo>
                  <a:lnTo>
                    <a:pt x="82168" y="428547"/>
                  </a:lnTo>
                  <a:lnTo>
                    <a:pt x="82196" y="428459"/>
                  </a:lnTo>
                  <a:lnTo>
                    <a:pt x="82220" y="428361"/>
                  </a:lnTo>
                  <a:lnTo>
                    <a:pt x="82239" y="428253"/>
                  </a:lnTo>
                  <a:lnTo>
                    <a:pt x="82253" y="428146"/>
                  </a:lnTo>
                  <a:lnTo>
                    <a:pt x="82263" y="428038"/>
                  </a:lnTo>
                  <a:lnTo>
                    <a:pt x="82267" y="427921"/>
                  </a:lnTo>
                  <a:lnTo>
                    <a:pt x="82267" y="427803"/>
                  </a:lnTo>
                  <a:lnTo>
                    <a:pt x="82258" y="427686"/>
                  </a:lnTo>
                  <a:lnTo>
                    <a:pt x="82248" y="427579"/>
                  </a:lnTo>
                  <a:lnTo>
                    <a:pt x="82234" y="427461"/>
                  </a:lnTo>
                  <a:lnTo>
                    <a:pt x="82215" y="427363"/>
                  </a:lnTo>
                  <a:lnTo>
                    <a:pt x="82305" y="426679"/>
                  </a:lnTo>
                  <a:lnTo>
                    <a:pt x="82386" y="426004"/>
                  </a:lnTo>
                  <a:lnTo>
                    <a:pt x="82462" y="425329"/>
                  </a:lnTo>
                  <a:lnTo>
                    <a:pt x="82524" y="424664"/>
                  </a:lnTo>
                  <a:lnTo>
                    <a:pt x="82581" y="423990"/>
                  </a:lnTo>
                  <a:lnTo>
                    <a:pt x="82628" y="423335"/>
                  </a:lnTo>
                  <a:lnTo>
                    <a:pt x="82666" y="422679"/>
                  </a:lnTo>
                  <a:lnTo>
                    <a:pt x="82700" y="422024"/>
                  </a:lnTo>
                  <a:lnTo>
                    <a:pt x="82719" y="421369"/>
                  </a:lnTo>
                  <a:lnTo>
                    <a:pt x="82733" y="420724"/>
                  </a:lnTo>
                  <a:lnTo>
                    <a:pt x="82742" y="420088"/>
                  </a:lnTo>
                  <a:lnTo>
                    <a:pt x="82738" y="419452"/>
                  </a:lnTo>
                  <a:lnTo>
                    <a:pt x="82728" y="418817"/>
                  </a:lnTo>
                  <a:lnTo>
                    <a:pt x="82714" y="418191"/>
                  </a:lnTo>
                  <a:lnTo>
                    <a:pt x="82690" y="417575"/>
                  </a:lnTo>
                  <a:lnTo>
                    <a:pt x="82657" y="416949"/>
                  </a:lnTo>
                  <a:lnTo>
                    <a:pt x="82614" y="416343"/>
                  </a:lnTo>
                  <a:lnTo>
                    <a:pt x="82567" y="415736"/>
                  </a:lnTo>
                  <a:lnTo>
                    <a:pt x="82514" y="415130"/>
                  </a:lnTo>
                  <a:lnTo>
                    <a:pt x="82453" y="414534"/>
                  </a:lnTo>
                  <a:lnTo>
                    <a:pt x="82386" y="413937"/>
                  </a:lnTo>
                  <a:lnTo>
                    <a:pt x="82310" y="413350"/>
                  </a:lnTo>
                  <a:lnTo>
                    <a:pt x="82225" y="412773"/>
                  </a:lnTo>
                  <a:lnTo>
                    <a:pt x="82139" y="412196"/>
                  </a:lnTo>
                  <a:lnTo>
                    <a:pt x="82044" y="411629"/>
                  </a:lnTo>
                  <a:lnTo>
                    <a:pt x="81939" y="411062"/>
                  </a:lnTo>
                  <a:lnTo>
                    <a:pt x="81830" y="410505"/>
                  </a:lnTo>
                  <a:lnTo>
                    <a:pt x="81716" y="409947"/>
                  </a:lnTo>
                  <a:lnTo>
                    <a:pt x="81597" y="409400"/>
                  </a:lnTo>
                  <a:lnTo>
                    <a:pt x="81469" y="408862"/>
                  </a:lnTo>
                  <a:lnTo>
                    <a:pt x="81336" y="408324"/>
                  </a:lnTo>
                  <a:lnTo>
                    <a:pt x="81198" y="407796"/>
                  </a:lnTo>
                  <a:lnTo>
                    <a:pt x="81051" y="407278"/>
                  </a:lnTo>
                  <a:lnTo>
                    <a:pt x="80899" y="406759"/>
                  </a:lnTo>
                  <a:lnTo>
                    <a:pt x="80747" y="406251"/>
                  </a:lnTo>
                  <a:lnTo>
                    <a:pt x="80581" y="405752"/>
                  </a:lnTo>
                  <a:lnTo>
                    <a:pt x="80414" y="405254"/>
                  </a:lnTo>
                  <a:lnTo>
                    <a:pt x="80243" y="404765"/>
                  </a:lnTo>
                  <a:lnTo>
                    <a:pt x="80068" y="404276"/>
                  </a:lnTo>
                  <a:lnTo>
                    <a:pt x="79882" y="403806"/>
                  </a:lnTo>
                  <a:lnTo>
                    <a:pt x="79697" y="403337"/>
                  </a:lnTo>
                  <a:lnTo>
                    <a:pt x="79502" y="402867"/>
                  </a:lnTo>
                  <a:lnTo>
                    <a:pt x="79307" y="402418"/>
                  </a:lnTo>
                  <a:lnTo>
                    <a:pt x="79103" y="401968"/>
                  </a:lnTo>
                  <a:lnTo>
                    <a:pt x="78899" y="401528"/>
                  </a:lnTo>
                  <a:lnTo>
                    <a:pt x="78685" y="401098"/>
                  </a:lnTo>
                  <a:lnTo>
                    <a:pt x="78471" y="400667"/>
                  </a:lnTo>
                  <a:lnTo>
                    <a:pt x="78248" y="400247"/>
                  </a:lnTo>
                  <a:lnTo>
                    <a:pt x="78025" y="399836"/>
                  </a:lnTo>
                  <a:lnTo>
                    <a:pt x="77797" y="399435"/>
                  </a:lnTo>
                  <a:lnTo>
                    <a:pt x="77564" y="399044"/>
                  </a:lnTo>
                  <a:lnTo>
                    <a:pt x="77331" y="398653"/>
                  </a:lnTo>
                  <a:lnTo>
                    <a:pt x="77089" y="398271"/>
                  </a:lnTo>
                  <a:lnTo>
                    <a:pt x="76846" y="397900"/>
                  </a:lnTo>
                  <a:lnTo>
                    <a:pt x="76599" y="397538"/>
                  </a:lnTo>
                  <a:lnTo>
                    <a:pt x="76348" y="397186"/>
                  </a:lnTo>
                  <a:lnTo>
                    <a:pt x="76096" y="396844"/>
                  </a:lnTo>
                  <a:lnTo>
                    <a:pt x="75839" y="396501"/>
                  </a:lnTo>
                  <a:lnTo>
                    <a:pt x="75578" y="396169"/>
                  </a:lnTo>
                  <a:lnTo>
                    <a:pt x="75312" y="395856"/>
                  </a:lnTo>
                  <a:lnTo>
                    <a:pt x="75046" y="395543"/>
                  </a:lnTo>
                  <a:lnTo>
                    <a:pt x="74780" y="395240"/>
                  </a:lnTo>
                  <a:lnTo>
                    <a:pt x="74504" y="394947"/>
                  </a:lnTo>
                  <a:lnTo>
                    <a:pt x="74229" y="394653"/>
                  </a:lnTo>
                  <a:lnTo>
                    <a:pt x="74347" y="394722"/>
                  </a:lnTo>
                  <a:lnTo>
                    <a:pt x="74462" y="394790"/>
                  </a:lnTo>
                  <a:lnTo>
                    <a:pt x="74576" y="394868"/>
                  </a:lnTo>
                  <a:lnTo>
                    <a:pt x="74694" y="394927"/>
                  </a:lnTo>
                  <a:lnTo>
                    <a:pt x="74766" y="394956"/>
                  </a:lnTo>
                  <a:lnTo>
                    <a:pt x="74842" y="394966"/>
                  </a:lnTo>
                  <a:lnTo>
                    <a:pt x="74922" y="394956"/>
                  </a:lnTo>
                  <a:lnTo>
                    <a:pt x="74998" y="394927"/>
                  </a:lnTo>
                  <a:lnTo>
                    <a:pt x="75074" y="394878"/>
                  </a:lnTo>
                  <a:lnTo>
                    <a:pt x="75108" y="394849"/>
                  </a:lnTo>
                  <a:lnTo>
                    <a:pt x="75146" y="394810"/>
                  </a:lnTo>
                  <a:lnTo>
                    <a:pt x="75179" y="394761"/>
                  </a:lnTo>
                  <a:lnTo>
                    <a:pt x="75207" y="394712"/>
                  </a:lnTo>
                  <a:lnTo>
                    <a:pt x="75236" y="394663"/>
                  </a:lnTo>
                  <a:lnTo>
                    <a:pt x="75264" y="394604"/>
                  </a:lnTo>
                  <a:lnTo>
                    <a:pt x="75393" y="394291"/>
                  </a:lnTo>
                  <a:lnTo>
                    <a:pt x="75516" y="393959"/>
                  </a:lnTo>
                  <a:lnTo>
                    <a:pt x="75635" y="393617"/>
                  </a:lnTo>
                  <a:lnTo>
                    <a:pt x="75744" y="393265"/>
                  </a:lnTo>
                  <a:lnTo>
                    <a:pt x="75854" y="392893"/>
                  </a:lnTo>
                  <a:lnTo>
                    <a:pt x="75958" y="392521"/>
                  </a:lnTo>
                  <a:lnTo>
                    <a:pt x="76058" y="392130"/>
                  </a:lnTo>
                  <a:lnTo>
                    <a:pt x="76153" y="391729"/>
                  </a:lnTo>
                  <a:lnTo>
                    <a:pt x="76243" y="391328"/>
                  </a:lnTo>
                  <a:lnTo>
                    <a:pt x="76329" y="390908"/>
                  </a:lnTo>
                  <a:lnTo>
                    <a:pt x="76405" y="390478"/>
                  </a:lnTo>
                  <a:lnTo>
                    <a:pt x="76481" y="390038"/>
                  </a:lnTo>
                  <a:lnTo>
                    <a:pt x="76557" y="389598"/>
                  </a:lnTo>
                  <a:lnTo>
                    <a:pt x="76623" y="389138"/>
                  </a:lnTo>
                  <a:lnTo>
                    <a:pt x="76685" y="388678"/>
                  </a:lnTo>
                  <a:lnTo>
                    <a:pt x="76742" y="388209"/>
                  </a:lnTo>
                  <a:lnTo>
                    <a:pt x="76799" y="387730"/>
                  </a:lnTo>
                  <a:lnTo>
                    <a:pt x="76851" y="387251"/>
                  </a:lnTo>
                  <a:lnTo>
                    <a:pt x="76894" y="386762"/>
                  </a:lnTo>
                  <a:lnTo>
                    <a:pt x="76937" y="386263"/>
                  </a:lnTo>
                  <a:lnTo>
                    <a:pt x="76980" y="385764"/>
                  </a:lnTo>
                  <a:lnTo>
                    <a:pt x="77013" y="385256"/>
                  </a:lnTo>
                  <a:lnTo>
                    <a:pt x="77041" y="384747"/>
                  </a:lnTo>
                  <a:lnTo>
                    <a:pt x="77070" y="384229"/>
                  </a:lnTo>
                  <a:lnTo>
                    <a:pt x="77094" y="383711"/>
                  </a:lnTo>
                  <a:lnTo>
                    <a:pt x="77117" y="383193"/>
                  </a:lnTo>
                  <a:lnTo>
                    <a:pt x="77132" y="382664"/>
                  </a:lnTo>
                  <a:lnTo>
                    <a:pt x="77146" y="382136"/>
                  </a:lnTo>
                  <a:lnTo>
                    <a:pt x="77155" y="381608"/>
                  </a:lnTo>
                  <a:lnTo>
                    <a:pt x="77165" y="381071"/>
                  </a:lnTo>
                  <a:lnTo>
                    <a:pt x="77165" y="380542"/>
                  </a:lnTo>
                  <a:lnTo>
                    <a:pt x="77165" y="380005"/>
                  </a:lnTo>
                  <a:lnTo>
                    <a:pt x="77165" y="379467"/>
                  </a:lnTo>
                  <a:lnTo>
                    <a:pt x="77160" y="378939"/>
                  </a:lnTo>
                  <a:lnTo>
                    <a:pt x="77151" y="378401"/>
                  </a:lnTo>
                  <a:lnTo>
                    <a:pt x="77136" y="377863"/>
                  </a:lnTo>
                  <a:lnTo>
                    <a:pt x="77122" y="377335"/>
                  </a:lnTo>
                  <a:lnTo>
                    <a:pt x="77103" y="376797"/>
                  </a:lnTo>
                  <a:lnTo>
                    <a:pt x="77060" y="375741"/>
                  </a:lnTo>
                  <a:lnTo>
                    <a:pt x="77008" y="374695"/>
                  </a:lnTo>
                  <a:lnTo>
                    <a:pt x="76946" y="373658"/>
                  </a:lnTo>
                  <a:lnTo>
                    <a:pt x="76870" y="372631"/>
                  </a:lnTo>
                  <a:lnTo>
                    <a:pt x="76789" y="371634"/>
                  </a:lnTo>
                  <a:lnTo>
                    <a:pt x="76699" y="370656"/>
                  </a:lnTo>
                  <a:lnTo>
                    <a:pt x="76599" y="369708"/>
                  </a:lnTo>
                  <a:lnTo>
                    <a:pt x="76495" y="368788"/>
                  </a:lnTo>
                  <a:lnTo>
                    <a:pt x="76381" y="367898"/>
                  </a:lnTo>
                  <a:lnTo>
                    <a:pt x="76262" y="367048"/>
                  </a:lnTo>
                  <a:lnTo>
                    <a:pt x="76139" y="366236"/>
                  </a:lnTo>
                  <a:lnTo>
                    <a:pt x="76072" y="365845"/>
                  </a:lnTo>
                  <a:lnTo>
                    <a:pt x="76006" y="365464"/>
                  </a:lnTo>
                  <a:lnTo>
                    <a:pt x="75939" y="365092"/>
                  </a:lnTo>
                  <a:lnTo>
                    <a:pt x="75873" y="364740"/>
                  </a:lnTo>
                  <a:lnTo>
                    <a:pt x="75782" y="364280"/>
                  </a:lnTo>
                  <a:lnTo>
                    <a:pt x="75687" y="363830"/>
                  </a:lnTo>
                  <a:lnTo>
                    <a:pt x="75587" y="363390"/>
                  </a:lnTo>
                  <a:lnTo>
                    <a:pt x="75488" y="362960"/>
                  </a:lnTo>
                  <a:lnTo>
                    <a:pt x="75383" y="362540"/>
                  </a:lnTo>
                  <a:lnTo>
                    <a:pt x="75279" y="362129"/>
                  </a:lnTo>
                  <a:lnTo>
                    <a:pt x="75169" y="361718"/>
                  </a:lnTo>
                  <a:lnTo>
                    <a:pt x="75055" y="361317"/>
                  </a:lnTo>
                  <a:lnTo>
                    <a:pt x="74941" y="360936"/>
                  </a:lnTo>
                  <a:lnTo>
                    <a:pt x="74823" y="360555"/>
                  </a:lnTo>
                  <a:lnTo>
                    <a:pt x="74704" y="360173"/>
                  </a:lnTo>
                  <a:lnTo>
                    <a:pt x="74580" y="359811"/>
                  </a:lnTo>
                  <a:lnTo>
                    <a:pt x="74452" y="359450"/>
                  </a:lnTo>
                  <a:lnTo>
                    <a:pt x="74324" y="359107"/>
                  </a:lnTo>
                  <a:lnTo>
                    <a:pt x="74195" y="358765"/>
                  </a:lnTo>
                  <a:lnTo>
                    <a:pt x="74058" y="358423"/>
                  </a:lnTo>
                  <a:lnTo>
                    <a:pt x="73925" y="358100"/>
                  </a:lnTo>
                  <a:lnTo>
                    <a:pt x="73782" y="357777"/>
                  </a:lnTo>
                  <a:lnTo>
                    <a:pt x="73640" y="357474"/>
                  </a:lnTo>
                  <a:lnTo>
                    <a:pt x="73497" y="357171"/>
                  </a:lnTo>
                  <a:lnTo>
                    <a:pt x="73350" y="356868"/>
                  </a:lnTo>
                  <a:lnTo>
                    <a:pt x="73203" y="356584"/>
                  </a:lnTo>
                  <a:lnTo>
                    <a:pt x="73050" y="356301"/>
                  </a:lnTo>
                  <a:lnTo>
                    <a:pt x="72894" y="356027"/>
                  </a:lnTo>
                  <a:lnTo>
                    <a:pt x="72737" y="355763"/>
                  </a:lnTo>
                  <a:lnTo>
                    <a:pt x="72580" y="355509"/>
                  </a:lnTo>
                  <a:lnTo>
                    <a:pt x="72419" y="355254"/>
                  </a:lnTo>
                  <a:lnTo>
                    <a:pt x="72252" y="355020"/>
                  </a:lnTo>
                  <a:lnTo>
                    <a:pt x="72091" y="354775"/>
                  </a:lnTo>
                  <a:lnTo>
                    <a:pt x="71920" y="354550"/>
                  </a:lnTo>
                  <a:lnTo>
                    <a:pt x="71749" y="354335"/>
                  </a:lnTo>
                  <a:lnTo>
                    <a:pt x="71578" y="354120"/>
                  </a:lnTo>
                  <a:lnTo>
                    <a:pt x="71402" y="353915"/>
                  </a:lnTo>
                  <a:lnTo>
                    <a:pt x="71226" y="353709"/>
                  </a:lnTo>
                  <a:lnTo>
                    <a:pt x="71046" y="353524"/>
                  </a:lnTo>
                  <a:lnTo>
                    <a:pt x="70865" y="353338"/>
                  </a:lnTo>
                  <a:lnTo>
                    <a:pt x="70685" y="353162"/>
                  </a:lnTo>
                  <a:lnTo>
                    <a:pt x="70499" y="352986"/>
                  </a:lnTo>
                  <a:lnTo>
                    <a:pt x="70309" y="352829"/>
                  </a:lnTo>
                  <a:lnTo>
                    <a:pt x="70124" y="352673"/>
                  </a:lnTo>
                  <a:lnTo>
                    <a:pt x="69929" y="352516"/>
                  </a:lnTo>
                  <a:lnTo>
                    <a:pt x="69739" y="352380"/>
                  </a:lnTo>
                  <a:lnTo>
                    <a:pt x="69544" y="352243"/>
                  </a:lnTo>
                  <a:lnTo>
                    <a:pt x="69345" y="352115"/>
                  </a:lnTo>
                  <a:lnTo>
                    <a:pt x="69150" y="351988"/>
                  </a:lnTo>
                  <a:lnTo>
                    <a:pt x="68946" y="351871"/>
                  </a:lnTo>
                  <a:lnTo>
                    <a:pt x="68746" y="351763"/>
                  </a:lnTo>
                  <a:lnTo>
                    <a:pt x="68542" y="351666"/>
                  </a:lnTo>
                  <a:lnTo>
                    <a:pt x="68338" y="351568"/>
                  </a:lnTo>
                  <a:lnTo>
                    <a:pt x="68129" y="351480"/>
                  </a:lnTo>
                  <a:lnTo>
                    <a:pt x="67919" y="351402"/>
                  </a:lnTo>
                  <a:lnTo>
                    <a:pt x="67710" y="351323"/>
                  </a:lnTo>
                  <a:lnTo>
                    <a:pt x="67497" y="351255"/>
                  </a:lnTo>
                  <a:lnTo>
                    <a:pt x="67283" y="351196"/>
                  </a:lnTo>
                  <a:lnTo>
                    <a:pt x="67069" y="351138"/>
                  </a:lnTo>
                  <a:lnTo>
                    <a:pt x="66855" y="351089"/>
                  </a:lnTo>
                  <a:lnTo>
                    <a:pt x="66637" y="351040"/>
                  </a:lnTo>
                  <a:lnTo>
                    <a:pt x="66413" y="351010"/>
                  </a:lnTo>
                  <a:lnTo>
                    <a:pt x="66195" y="350981"/>
                  </a:lnTo>
                  <a:lnTo>
                    <a:pt x="65972" y="350952"/>
                  </a:lnTo>
                  <a:lnTo>
                    <a:pt x="65748" y="350932"/>
                  </a:lnTo>
                  <a:lnTo>
                    <a:pt x="65525" y="350922"/>
                  </a:lnTo>
                  <a:lnTo>
                    <a:pt x="65069" y="350922"/>
                  </a:lnTo>
                  <a:lnTo>
                    <a:pt x="65202" y="349143"/>
                  </a:lnTo>
                  <a:lnTo>
                    <a:pt x="65325" y="347353"/>
                  </a:lnTo>
                  <a:lnTo>
                    <a:pt x="65439" y="345564"/>
                  </a:lnTo>
                  <a:lnTo>
                    <a:pt x="65549" y="343764"/>
                  </a:lnTo>
                  <a:lnTo>
                    <a:pt x="65644" y="341955"/>
                  </a:lnTo>
                  <a:lnTo>
                    <a:pt x="65729" y="340146"/>
                  </a:lnTo>
                  <a:lnTo>
                    <a:pt x="65801" y="338327"/>
                  </a:lnTo>
                  <a:lnTo>
                    <a:pt x="65867" y="336509"/>
                  </a:lnTo>
                  <a:lnTo>
                    <a:pt x="65919" y="334690"/>
                  </a:lnTo>
                  <a:lnTo>
                    <a:pt x="65943" y="333770"/>
                  </a:lnTo>
                  <a:lnTo>
                    <a:pt x="65962" y="332861"/>
                  </a:lnTo>
                  <a:lnTo>
                    <a:pt x="65976" y="331942"/>
                  </a:lnTo>
                  <a:lnTo>
                    <a:pt x="65991" y="331032"/>
                  </a:lnTo>
                  <a:lnTo>
                    <a:pt x="66000" y="330113"/>
                  </a:lnTo>
                  <a:lnTo>
                    <a:pt x="66010" y="329204"/>
                  </a:lnTo>
                  <a:lnTo>
                    <a:pt x="66014" y="328285"/>
                  </a:lnTo>
                  <a:lnTo>
                    <a:pt x="66014" y="327375"/>
                  </a:lnTo>
                  <a:lnTo>
                    <a:pt x="66014" y="326456"/>
                  </a:lnTo>
                  <a:lnTo>
                    <a:pt x="66010" y="325546"/>
                  </a:lnTo>
                  <a:lnTo>
                    <a:pt x="66000" y="324627"/>
                  </a:lnTo>
                  <a:lnTo>
                    <a:pt x="65991" y="323718"/>
                  </a:lnTo>
                  <a:lnTo>
                    <a:pt x="65976" y="322799"/>
                  </a:lnTo>
                  <a:lnTo>
                    <a:pt x="65957" y="321889"/>
                  </a:lnTo>
                  <a:lnTo>
                    <a:pt x="65938" y="320980"/>
                  </a:lnTo>
                  <a:lnTo>
                    <a:pt x="65910" y="320070"/>
                  </a:lnTo>
                  <a:lnTo>
                    <a:pt x="65886" y="319151"/>
                  </a:lnTo>
                  <a:lnTo>
                    <a:pt x="65853" y="318242"/>
                  </a:lnTo>
                  <a:lnTo>
                    <a:pt x="65820" y="317332"/>
                  </a:lnTo>
                  <a:lnTo>
                    <a:pt x="65782" y="316423"/>
                  </a:lnTo>
                  <a:lnTo>
                    <a:pt x="65739" y="315523"/>
                  </a:lnTo>
                  <a:lnTo>
                    <a:pt x="65691" y="314614"/>
                  </a:lnTo>
                  <a:lnTo>
                    <a:pt x="65644" y="313714"/>
                  </a:lnTo>
                  <a:lnTo>
                    <a:pt x="65592" y="312805"/>
                  </a:lnTo>
                  <a:lnTo>
                    <a:pt x="65534" y="311905"/>
                  </a:lnTo>
                  <a:lnTo>
                    <a:pt x="65473" y="311005"/>
                  </a:lnTo>
                  <a:lnTo>
                    <a:pt x="65411" y="310106"/>
                  </a:lnTo>
                  <a:lnTo>
                    <a:pt x="65344" y="309216"/>
                  </a:lnTo>
                  <a:lnTo>
                    <a:pt x="65273" y="308316"/>
                  </a:lnTo>
                  <a:lnTo>
                    <a:pt x="65197" y="307426"/>
                  </a:lnTo>
                  <a:lnTo>
                    <a:pt x="65116" y="306536"/>
                  </a:lnTo>
                  <a:lnTo>
                    <a:pt x="65036" y="305647"/>
                  </a:lnTo>
                  <a:lnTo>
                    <a:pt x="64950" y="304757"/>
                  </a:lnTo>
                  <a:lnTo>
                    <a:pt x="64855" y="303877"/>
                  </a:lnTo>
                  <a:lnTo>
                    <a:pt x="64760" y="302997"/>
                  </a:lnTo>
                  <a:lnTo>
                    <a:pt x="64665" y="302116"/>
                  </a:lnTo>
                  <a:lnTo>
                    <a:pt x="64561" y="301236"/>
                  </a:lnTo>
                  <a:lnTo>
                    <a:pt x="64451" y="300366"/>
                  </a:lnTo>
                  <a:lnTo>
                    <a:pt x="64342" y="299486"/>
                  </a:lnTo>
                  <a:lnTo>
                    <a:pt x="64223" y="298625"/>
                  </a:lnTo>
                  <a:lnTo>
                    <a:pt x="64104" y="297755"/>
                  </a:lnTo>
                  <a:lnTo>
                    <a:pt x="63981" y="296895"/>
                  </a:lnTo>
                  <a:lnTo>
                    <a:pt x="63853" y="296034"/>
                  </a:lnTo>
                  <a:lnTo>
                    <a:pt x="63720" y="295174"/>
                  </a:lnTo>
                  <a:lnTo>
                    <a:pt x="63582" y="294323"/>
                  </a:lnTo>
                  <a:lnTo>
                    <a:pt x="63439" y="293472"/>
                  </a:lnTo>
                  <a:lnTo>
                    <a:pt x="63321" y="292778"/>
                  </a:lnTo>
                  <a:lnTo>
                    <a:pt x="63202" y="292083"/>
                  </a:lnTo>
                  <a:lnTo>
                    <a:pt x="63078" y="291389"/>
                  </a:lnTo>
                  <a:lnTo>
                    <a:pt x="62950" y="290705"/>
                  </a:lnTo>
                  <a:lnTo>
                    <a:pt x="62817" y="290020"/>
                  </a:lnTo>
                  <a:lnTo>
                    <a:pt x="62684" y="289336"/>
                  </a:lnTo>
                  <a:lnTo>
                    <a:pt x="62546" y="288651"/>
                  </a:lnTo>
                  <a:lnTo>
                    <a:pt x="62408" y="287967"/>
                  </a:lnTo>
                  <a:lnTo>
                    <a:pt x="62261" y="287292"/>
                  </a:lnTo>
                  <a:lnTo>
                    <a:pt x="62114" y="286617"/>
                  </a:lnTo>
                  <a:lnTo>
                    <a:pt x="61967" y="285952"/>
                  </a:lnTo>
                  <a:lnTo>
                    <a:pt x="61815" y="285277"/>
                  </a:lnTo>
                  <a:lnTo>
                    <a:pt x="61658" y="284612"/>
                  </a:lnTo>
                  <a:lnTo>
                    <a:pt x="61496" y="283947"/>
                  </a:lnTo>
                  <a:lnTo>
                    <a:pt x="61335" y="283292"/>
                  </a:lnTo>
                  <a:lnTo>
                    <a:pt x="61168" y="282637"/>
                  </a:lnTo>
                  <a:lnTo>
                    <a:pt x="60997" y="281982"/>
                  </a:lnTo>
                  <a:lnTo>
                    <a:pt x="60822" y="281327"/>
                  </a:lnTo>
                  <a:lnTo>
                    <a:pt x="60646" y="280681"/>
                  </a:lnTo>
                  <a:lnTo>
                    <a:pt x="60465" y="280036"/>
                  </a:lnTo>
                  <a:lnTo>
                    <a:pt x="60285" y="279400"/>
                  </a:lnTo>
                  <a:lnTo>
                    <a:pt x="60095" y="278755"/>
                  </a:lnTo>
                  <a:lnTo>
                    <a:pt x="59905" y="278129"/>
                  </a:lnTo>
                  <a:lnTo>
                    <a:pt x="59715" y="277493"/>
                  </a:lnTo>
                  <a:lnTo>
                    <a:pt x="59515" y="276868"/>
                  </a:lnTo>
                  <a:lnTo>
                    <a:pt x="59316" y="276242"/>
                  </a:lnTo>
                  <a:lnTo>
                    <a:pt x="59111" y="275616"/>
                  </a:lnTo>
                  <a:lnTo>
                    <a:pt x="58902" y="275000"/>
                  </a:lnTo>
                  <a:lnTo>
                    <a:pt x="58693" y="274394"/>
                  </a:lnTo>
                  <a:lnTo>
                    <a:pt x="58479" y="273777"/>
                  </a:lnTo>
                  <a:lnTo>
                    <a:pt x="58261" y="273171"/>
                  </a:lnTo>
                  <a:lnTo>
                    <a:pt x="58038" y="272575"/>
                  </a:lnTo>
                  <a:lnTo>
                    <a:pt x="58389" y="272076"/>
                  </a:lnTo>
                  <a:lnTo>
                    <a:pt x="58731" y="271558"/>
                  </a:lnTo>
                  <a:lnTo>
                    <a:pt x="59064" y="271030"/>
                  </a:lnTo>
                  <a:lnTo>
                    <a:pt x="59392" y="270472"/>
                  </a:lnTo>
                  <a:lnTo>
                    <a:pt x="59715" y="269905"/>
                  </a:lnTo>
                  <a:lnTo>
                    <a:pt x="60028" y="269309"/>
                  </a:lnTo>
                  <a:lnTo>
                    <a:pt x="60337" y="268702"/>
                  </a:lnTo>
                  <a:lnTo>
                    <a:pt x="60489" y="268399"/>
                  </a:lnTo>
                  <a:lnTo>
                    <a:pt x="60636" y="268076"/>
                  </a:lnTo>
                  <a:lnTo>
                    <a:pt x="60784" y="267764"/>
                  </a:lnTo>
                  <a:lnTo>
                    <a:pt x="60931" y="267431"/>
                  </a:lnTo>
                  <a:lnTo>
                    <a:pt x="61216" y="266776"/>
                  </a:lnTo>
                  <a:lnTo>
                    <a:pt x="61491" y="266091"/>
                  </a:lnTo>
                  <a:lnTo>
                    <a:pt x="61762" y="265387"/>
                  </a:lnTo>
                  <a:lnTo>
                    <a:pt x="62028" y="264673"/>
                  </a:lnTo>
                  <a:lnTo>
                    <a:pt x="62285" y="263940"/>
                  </a:lnTo>
                  <a:lnTo>
                    <a:pt x="62532" y="263177"/>
                  </a:lnTo>
                  <a:lnTo>
                    <a:pt x="62774" y="262405"/>
                  </a:lnTo>
                  <a:lnTo>
                    <a:pt x="63007" y="261613"/>
                  </a:lnTo>
                  <a:lnTo>
                    <a:pt x="63235" y="260801"/>
                  </a:lnTo>
                  <a:lnTo>
                    <a:pt x="63449" y="259970"/>
                  </a:lnTo>
                  <a:lnTo>
                    <a:pt x="63663" y="259129"/>
                  </a:lnTo>
                  <a:lnTo>
                    <a:pt x="63867" y="258259"/>
                  </a:lnTo>
                  <a:lnTo>
                    <a:pt x="64062" y="257378"/>
                  </a:lnTo>
                  <a:lnTo>
                    <a:pt x="64247" y="256469"/>
                  </a:lnTo>
                  <a:lnTo>
                    <a:pt x="64428" y="255550"/>
                  </a:lnTo>
                  <a:lnTo>
                    <a:pt x="64599" y="254611"/>
                  </a:lnTo>
                  <a:lnTo>
                    <a:pt x="64760" y="253653"/>
                  </a:lnTo>
                  <a:lnTo>
                    <a:pt x="64917" y="252675"/>
                  </a:lnTo>
                  <a:lnTo>
                    <a:pt x="65064" y="251677"/>
                  </a:lnTo>
                  <a:lnTo>
                    <a:pt x="65202" y="250660"/>
                  </a:lnTo>
                  <a:lnTo>
                    <a:pt x="65335" y="249624"/>
                  </a:lnTo>
                  <a:lnTo>
                    <a:pt x="65458" y="248568"/>
                  </a:lnTo>
                  <a:lnTo>
                    <a:pt x="65573" y="247502"/>
                  </a:lnTo>
                  <a:lnTo>
                    <a:pt x="65691" y="246279"/>
                  </a:lnTo>
                  <a:lnTo>
                    <a:pt x="65805" y="245047"/>
                  </a:lnTo>
                  <a:lnTo>
                    <a:pt x="65910" y="243825"/>
                  </a:lnTo>
                  <a:lnTo>
                    <a:pt x="66005" y="242593"/>
                  </a:lnTo>
                  <a:lnTo>
                    <a:pt x="66090" y="241351"/>
                  </a:lnTo>
                  <a:lnTo>
                    <a:pt x="66171" y="240119"/>
                  </a:lnTo>
                  <a:lnTo>
                    <a:pt x="66242" y="238877"/>
                  </a:lnTo>
                  <a:lnTo>
                    <a:pt x="66309" y="237625"/>
                  </a:lnTo>
                  <a:lnTo>
                    <a:pt x="66366" y="236383"/>
                  </a:lnTo>
                  <a:lnTo>
                    <a:pt x="66418" y="235141"/>
                  </a:lnTo>
                  <a:lnTo>
                    <a:pt x="66461" y="233890"/>
                  </a:lnTo>
                  <a:lnTo>
                    <a:pt x="66499" y="232638"/>
                  </a:lnTo>
                  <a:lnTo>
                    <a:pt x="66532" y="231386"/>
                  </a:lnTo>
                  <a:lnTo>
                    <a:pt x="66565" y="230135"/>
                  </a:lnTo>
                  <a:lnTo>
                    <a:pt x="66589" y="228873"/>
                  </a:lnTo>
                  <a:lnTo>
                    <a:pt x="66608" y="227622"/>
                  </a:lnTo>
                  <a:lnTo>
                    <a:pt x="66622" y="226360"/>
                  </a:lnTo>
                  <a:lnTo>
                    <a:pt x="66637" y="225108"/>
                  </a:lnTo>
                  <a:lnTo>
                    <a:pt x="66646" y="223857"/>
                  </a:lnTo>
                  <a:lnTo>
                    <a:pt x="66651" y="222595"/>
                  </a:lnTo>
                  <a:lnTo>
                    <a:pt x="66656" y="220082"/>
                  </a:lnTo>
                  <a:lnTo>
                    <a:pt x="66656" y="217569"/>
                  </a:lnTo>
                  <a:lnTo>
                    <a:pt x="66641" y="212562"/>
                  </a:lnTo>
                  <a:lnTo>
                    <a:pt x="66632" y="210069"/>
                  </a:lnTo>
                  <a:lnTo>
                    <a:pt x="66632" y="207575"/>
                  </a:lnTo>
                  <a:lnTo>
                    <a:pt x="66627" y="203487"/>
                  </a:lnTo>
                  <a:lnTo>
                    <a:pt x="66627" y="199400"/>
                  </a:lnTo>
                  <a:lnTo>
                    <a:pt x="66637" y="195303"/>
                  </a:lnTo>
                  <a:lnTo>
                    <a:pt x="66646" y="191195"/>
                  </a:lnTo>
                  <a:lnTo>
                    <a:pt x="66817" y="191283"/>
                  </a:lnTo>
                  <a:lnTo>
                    <a:pt x="66993" y="191362"/>
                  </a:lnTo>
                  <a:lnTo>
                    <a:pt x="67164" y="191420"/>
                  </a:lnTo>
                  <a:lnTo>
                    <a:pt x="67340" y="191479"/>
                  </a:lnTo>
                  <a:lnTo>
                    <a:pt x="67511" y="191518"/>
                  </a:lnTo>
                  <a:lnTo>
                    <a:pt x="67682" y="191557"/>
                  </a:lnTo>
                  <a:lnTo>
                    <a:pt x="67853" y="191587"/>
                  </a:lnTo>
                  <a:lnTo>
                    <a:pt x="68019" y="191606"/>
                  </a:lnTo>
                  <a:lnTo>
                    <a:pt x="68038" y="191665"/>
                  </a:lnTo>
                  <a:lnTo>
                    <a:pt x="68048" y="191714"/>
                  </a:lnTo>
                  <a:lnTo>
                    <a:pt x="68062" y="191831"/>
                  </a:lnTo>
                  <a:lnTo>
                    <a:pt x="68385" y="192946"/>
                  </a:lnTo>
                  <a:lnTo>
                    <a:pt x="68699" y="194061"/>
                  </a:lnTo>
                  <a:lnTo>
                    <a:pt x="69003" y="195185"/>
                  </a:lnTo>
                  <a:lnTo>
                    <a:pt x="69292" y="196300"/>
                  </a:lnTo>
                  <a:lnTo>
                    <a:pt x="69578" y="197425"/>
                  </a:lnTo>
                  <a:lnTo>
                    <a:pt x="69853" y="198549"/>
                  </a:lnTo>
                  <a:lnTo>
                    <a:pt x="70119" y="199683"/>
                  </a:lnTo>
                  <a:lnTo>
                    <a:pt x="70371" y="200808"/>
                  </a:lnTo>
                  <a:lnTo>
                    <a:pt x="70618" y="201933"/>
                  </a:lnTo>
                  <a:lnTo>
                    <a:pt x="70851" y="203067"/>
                  </a:lnTo>
                  <a:lnTo>
                    <a:pt x="71079" y="204201"/>
                  </a:lnTo>
                  <a:lnTo>
                    <a:pt x="71297" y="205336"/>
                  </a:lnTo>
                  <a:lnTo>
                    <a:pt x="71506" y="206470"/>
                  </a:lnTo>
                  <a:lnTo>
                    <a:pt x="71701" y="207604"/>
                  </a:lnTo>
                  <a:lnTo>
                    <a:pt x="71891" y="208748"/>
                  </a:lnTo>
                  <a:lnTo>
                    <a:pt x="72072" y="209883"/>
                  </a:lnTo>
                  <a:lnTo>
                    <a:pt x="72243" y="211027"/>
                  </a:lnTo>
                  <a:lnTo>
                    <a:pt x="72409" y="212171"/>
                  </a:lnTo>
                  <a:lnTo>
                    <a:pt x="72561" y="213315"/>
                  </a:lnTo>
                  <a:lnTo>
                    <a:pt x="72704" y="214459"/>
                  </a:lnTo>
                  <a:lnTo>
                    <a:pt x="72841" y="215613"/>
                  </a:lnTo>
                  <a:lnTo>
                    <a:pt x="72970" y="216757"/>
                  </a:lnTo>
                  <a:lnTo>
                    <a:pt x="73088" y="217911"/>
                  </a:lnTo>
                  <a:lnTo>
                    <a:pt x="73198" y="219065"/>
                  </a:lnTo>
                  <a:lnTo>
                    <a:pt x="73302" y="220219"/>
                  </a:lnTo>
                  <a:lnTo>
                    <a:pt x="73393" y="221373"/>
                  </a:lnTo>
                  <a:lnTo>
                    <a:pt x="73478" y="222537"/>
                  </a:lnTo>
                  <a:lnTo>
                    <a:pt x="73554" y="223690"/>
                  </a:lnTo>
                  <a:lnTo>
                    <a:pt x="73621" y="224854"/>
                  </a:lnTo>
                  <a:lnTo>
                    <a:pt x="73682" y="226018"/>
                  </a:lnTo>
                  <a:lnTo>
                    <a:pt x="73735" y="227181"/>
                  </a:lnTo>
                  <a:lnTo>
                    <a:pt x="73777" y="228345"/>
                  </a:lnTo>
                  <a:lnTo>
                    <a:pt x="73815" y="229509"/>
                  </a:lnTo>
                  <a:lnTo>
                    <a:pt x="73844" y="230682"/>
                  </a:lnTo>
                  <a:lnTo>
                    <a:pt x="73863" y="231846"/>
                  </a:lnTo>
                  <a:lnTo>
                    <a:pt x="73877" y="233019"/>
                  </a:lnTo>
                  <a:lnTo>
                    <a:pt x="73877" y="234193"/>
                  </a:lnTo>
                  <a:lnTo>
                    <a:pt x="73877" y="235366"/>
                  </a:lnTo>
                  <a:lnTo>
                    <a:pt x="73868" y="236550"/>
                  </a:lnTo>
                  <a:lnTo>
                    <a:pt x="73849" y="237723"/>
                  </a:lnTo>
                  <a:lnTo>
                    <a:pt x="73820" y="238906"/>
                  </a:lnTo>
                  <a:lnTo>
                    <a:pt x="73787" y="240089"/>
                  </a:lnTo>
                  <a:lnTo>
                    <a:pt x="73749" y="241273"/>
                  </a:lnTo>
                  <a:lnTo>
                    <a:pt x="73701" y="242456"/>
                  </a:lnTo>
                  <a:lnTo>
                    <a:pt x="73644" y="243639"/>
                  </a:lnTo>
                  <a:lnTo>
                    <a:pt x="73583" y="244832"/>
                  </a:lnTo>
                  <a:lnTo>
                    <a:pt x="73511" y="246015"/>
                  </a:lnTo>
                  <a:lnTo>
                    <a:pt x="73435" y="247208"/>
                  </a:lnTo>
                  <a:lnTo>
                    <a:pt x="73355" y="248401"/>
                  </a:lnTo>
                  <a:lnTo>
                    <a:pt x="73264" y="249594"/>
                  </a:lnTo>
                  <a:lnTo>
                    <a:pt x="73165" y="250797"/>
                  </a:lnTo>
                  <a:lnTo>
                    <a:pt x="73060" y="251990"/>
                  </a:lnTo>
                  <a:lnTo>
                    <a:pt x="72951" y="253193"/>
                  </a:lnTo>
                  <a:lnTo>
                    <a:pt x="72832" y="254396"/>
                  </a:lnTo>
                  <a:lnTo>
                    <a:pt x="72708" y="255599"/>
                  </a:lnTo>
                  <a:lnTo>
                    <a:pt x="72575" y="256801"/>
                  </a:lnTo>
                  <a:lnTo>
                    <a:pt x="72442" y="258004"/>
                  </a:lnTo>
                  <a:lnTo>
                    <a:pt x="72295" y="259217"/>
                  </a:lnTo>
                  <a:lnTo>
                    <a:pt x="72148" y="260420"/>
                  </a:lnTo>
                  <a:lnTo>
                    <a:pt x="71991" y="261632"/>
                  </a:lnTo>
                  <a:lnTo>
                    <a:pt x="71829" y="262845"/>
                  </a:lnTo>
                  <a:lnTo>
                    <a:pt x="71658" y="264057"/>
                  </a:lnTo>
                  <a:lnTo>
                    <a:pt x="71487" y="265280"/>
                  </a:lnTo>
                  <a:lnTo>
                    <a:pt x="71307" y="266492"/>
                  </a:lnTo>
                  <a:lnTo>
                    <a:pt x="71293" y="266619"/>
                  </a:lnTo>
                  <a:lnTo>
                    <a:pt x="71288" y="266727"/>
                  </a:lnTo>
                  <a:lnTo>
                    <a:pt x="71293" y="266844"/>
                  </a:lnTo>
                  <a:lnTo>
                    <a:pt x="71302" y="266942"/>
                  </a:lnTo>
                  <a:lnTo>
                    <a:pt x="71316" y="267040"/>
                  </a:lnTo>
                  <a:lnTo>
                    <a:pt x="71340" y="267138"/>
                  </a:lnTo>
                  <a:lnTo>
                    <a:pt x="71364" y="267226"/>
                  </a:lnTo>
                  <a:lnTo>
                    <a:pt x="71397" y="267314"/>
                  </a:lnTo>
                  <a:lnTo>
                    <a:pt x="71112" y="267519"/>
                  </a:lnTo>
                  <a:lnTo>
                    <a:pt x="70827" y="267754"/>
                  </a:lnTo>
                  <a:lnTo>
                    <a:pt x="70547" y="267998"/>
                  </a:lnTo>
                  <a:lnTo>
                    <a:pt x="70276" y="268262"/>
                  </a:lnTo>
                  <a:lnTo>
                    <a:pt x="70000" y="268546"/>
                  </a:lnTo>
                  <a:lnTo>
                    <a:pt x="69734" y="268849"/>
                  </a:lnTo>
                  <a:lnTo>
                    <a:pt x="69473" y="269162"/>
                  </a:lnTo>
                  <a:lnTo>
                    <a:pt x="69212" y="269494"/>
                  </a:lnTo>
                  <a:lnTo>
                    <a:pt x="68960" y="269837"/>
                  </a:lnTo>
                  <a:lnTo>
                    <a:pt x="68708" y="270198"/>
                  </a:lnTo>
                  <a:lnTo>
                    <a:pt x="68461" y="270580"/>
                  </a:lnTo>
                  <a:lnTo>
                    <a:pt x="68224" y="270971"/>
                  </a:lnTo>
                  <a:lnTo>
                    <a:pt x="67986" y="271382"/>
                  </a:lnTo>
                  <a:lnTo>
                    <a:pt x="67758" y="271802"/>
                  </a:lnTo>
                  <a:lnTo>
                    <a:pt x="67535" y="272232"/>
                  </a:lnTo>
                  <a:lnTo>
                    <a:pt x="67316" y="272682"/>
                  </a:lnTo>
                  <a:lnTo>
                    <a:pt x="67102" y="273142"/>
                  </a:lnTo>
                  <a:lnTo>
                    <a:pt x="66893" y="273611"/>
                  </a:lnTo>
                  <a:lnTo>
                    <a:pt x="66694" y="274100"/>
                  </a:lnTo>
                  <a:lnTo>
                    <a:pt x="66494" y="274589"/>
                  </a:lnTo>
                  <a:lnTo>
                    <a:pt x="66304" y="275098"/>
                  </a:lnTo>
                  <a:lnTo>
                    <a:pt x="66124" y="275616"/>
                  </a:lnTo>
                  <a:lnTo>
                    <a:pt x="65948" y="276144"/>
                  </a:lnTo>
                  <a:lnTo>
                    <a:pt x="65777" y="276682"/>
                  </a:lnTo>
                  <a:lnTo>
                    <a:pt x="65615" y="277239"/>
                  </a:lnTo>
                  <a:lnTo>
                    <a:pt x="65458" y="277797"/>
                  </a:lnTo>
                  <a:lnTo>
                    <a:pt x="65306" y="278364"/>
                  </a:lnTo>
                  <a:lnTo>
                    <a:pt x="65164" y="278941"/>
                  </a:lnTo>
                  <a:lnTo>
                    <a:pt x="65031" y="279518"/>
                  </a:lnTo>
                  <a:lnTo>
                    <a:pt x="64903" y="280114"/>
                  </a:lnTo>
                  <a:lnTo>
                    <a:pt x="64784" y="280711"/>
                  </a:lnTo>
                  <a:lnTo>
                    <a:pt x="64670" y="281317"/>
                  </a:lnTo>
                  <a:lnTo>
                    <a:pt x="64651" y="281464"/>
                  </a:lnTo>
                  <a:lnTo>
                    <a:pt x="64637" y="281610"/>
                  </a:lnTo>
                  <a:lnTo>
                    <a:pt x="64627" y="281737"/>
                  </a:lnTo>
                  <a:lnTo>
                    <a:pt x="64622" y="281874"/>
                  </a:lnTo>
                  <a:lnTo>
                    <a:pt x="64622" y="281992"/>
                  </a:lnTo>
                  <a:lnTo>
                    <a:pt x="64632" y="282119"/>
                  </a:lnTo>
                  <a:lnTo>
                    <a:pt x="64641" y="282226"/>
                  </a:lnTo>
                  <a:lnTo>
                    <a:pt x="64660" y="282334"/>
                  </a:lnTo>
                  <a:lnTo>
                    <a:pt x="64679" y="282442"/>
                  </a:lnTo>
                  <a:lnTo>
                    <a:pt x="64703" y="282539"/>
                  </a:lnTo>
                  <a:lnTo>
                    <a:pt x="64732" y="282627"/>
                  </a:lnTo>
                  <a:lnTo>
                    <a:pt x="64765" y="282715"/>
                  </a:lnTo>
                  <a:lnTo>
                    <a:pt x="64798" y="282803"/>
                  </a:lnTo>
                  <a:lnTo>
                    <a:pt x="64836" y="282872"/>
                  </a:lnTo>
                  <a:lnTo>
                    <a:pt x="64879" y="282940"/>
                  </a:lnTo>
                  <a:lnTo>
                    <a:pt x="64922" y="283009"/>
                  </a:lnTo>
                  <a:lnTo>
                    <a:pt x="64879" y="283058"/>
                  </a:lnTo>
                  <a:lnTo>
                    <a:pt x="64841" y="283116"/>
                  </a:lnTo>
                  <a:lnTo>
                    <a:pt x="64803" y="283175"/>
                  </a:lnTo>
                  <a:lnTo>
                    <a:pt x="64765" y="283243"/>
                  </a:lnTo>
                  <a:lnTo>
                    <a:pt x="64736" y="283322"/>
                  </a:lnTo>
                  <a:lnTo>
                    <a:pt x="64708" y="283400"/>
                  </a:lnTo>
                  <a:lnTo>
                    <a:pt x="64679" y="283488"/>
                  </a:lnTo>
                  <a:lnTo>
                    <a:pt x="64656" y="283566"/>
                  </a:lnTo>
                  <a:lnTo>
                    <a:pt x="64637" y="283664"/>
                  </a:lnTo>
                  <a:lnTo>
                    <a:pt x="64618" y="283752"/>
                  </a:lnTo>
                  <a:lnTo>
                    <a:pt x="64608" y="283850"/>
                  </a:lnTo>
                  <a:lnTo>
                    <a:pt x="64594" y="283947"/>
                  </a:lnTo>
                  <a:lnTo>
                    <a:pt x="64589" y="284055"/>
                  </a:lnTo>
                  <a:lnTo>
                    <a:pt x="64584" y="284153"/>
                  </a:lnTo>
                  <a:lnTo>
                    <a:pt x="64580" y="284251"/>
                  </a:lnTo>
                  <a:lnTo>
                    <a:pt x="64584" y="284358"/>
                  </a:lnTo>
                  <a:lnTo>
                    <a:pt x="64589" y="284456"/>
                  </a:lnTo>
                  <a:lnTo>
                    <a:pt x="64594" y="284554"/>
                  </a:lnTo>
                  <a:lnTo>
                    <a:pt x="64608" y="284652"/>
                  </a:lnTo>
                  <a:lnTo>
                    <a:pt x="64622" y="284749"/>
                  </a:lnTo>
                  <a:lnTo>
                    <a:pt x="64637" y="284847"/>
                  </a:lnTo>
                  <a:lnTo>
                    <a:pt x="64660" y="284935"/>
                  </a:lnTo>
                  <a:lnTo>
                    <a:pt x="64684" y="285033"/>
                  </a:lnTo>
                  <a:lnTo>
                    <a:pt x="64713" y="285111"/>
                  </a:lnTo>
                  <a:lnTo>
                    <a:pt x="64741" y="285189"/>
                  </a:lnTo>
                  <a:lnTo>
                    <a:pt x="64774" y="285268"/>
                  </a:lnTo>
                  <a:lnTo>
                    <a:pt x="64812" y="285336"/>
                  </a:lnTo>
                  <a:lnTo>
                    <a:pt x="64855" y="285404"/>
                  </a:lnTo>
                  <a:lnTo>
                    <a:pt x="64898" y="285463"/>
                  </a:lnTo>
                  <a:lnTo>
                    <a:pt x="64950" y="285512"/>
                  </a:lnTo>
                  <a:lnTo>
                    <a:pt x="65002" y="285561"/>
                  </a:lnTo>
                  <a:lnTo>
                    <a:pt x="65055" y="285600"/>
                  </a:lnTo>
                  <a:lnTo>
                    <a:pt x="65064" y="285600"/>
                  </a:lnTo>
                  <a:lnTo>
                    <a:pt x="65074" y="285610"/>
                  </a:lnTo>
                  <a:lnTo>
                    <a:pt x="65083" y="285629"/>
                  </a:lnTo>
                  <a:lnTo>
                    <a:pt x="64998" y="286001"/>
                  </a:lnTo>
                  <a:lnTo>
                    <a:pt x="64917" y="286382"/>
                  </a:lnTo>
                  <a:lnTo>
                    <a:pt x="64841" y="286764"/>
                  </a:lnTo>
                  <a:lnTo>
                    <a:pt x="64765" y="287145"/>
                  </a:lnTo>
                  <a:lnTo>
                    <a:pt x="64698" y="287536"/>
                  </a:lnTo>
                  <a:lnTo>
                    <a:pt x="64637" y="287927"/>
                  </a:lnTo>
                  <a:lnTo>
                    <a:pt x="64580" y="288319"/>
                  </a:lnTo>
                  <a:lnTo>
                    <a:pt x="64532" y="288719"/>
                  </a:lnTo>
                  <a:lnTo>
                    <a:pt x="64489" y="289111"/>
                  </a:lnTo>
                  <a:lnTo>
                    <a:pt x="64461" y="289512"/>
                  </a:lnTo>
                  <a:lnTo>
                    <a:pt x="64442" y="289913"/>
                  </a:lnTo>
                  <a:lnTo>
                    <a:pt x="64437" y="290118"/>
                  </a:lnTo>
                  <a:lnTo>
                    <a:pt x="64432" y="290323"/>
                  </a:lnTo>
                  <a:lnTo>
                    <a:pt x="64432" y="290519"/>
                  </a:lnTo>
                  <a:lnTo>
                    <a:pt x="64437" y="290724"/>
                  </a:lnTo>
                  <a:lnTo>
                    <a:pt x="64442" y="290930"/>
                  </a:lnTo>
                  <a:lnTo>
                    <a:pt x="64451" y="291135"/>
                  </a:lnTo>
                  <a:lnTo>
                    <a:pt x="64466" y="291330"/>
                  </a:lnTo>
                  <a:lnTo>
                    <a:pt x="64480" y="291536"/>
                  </a:lnTo>
                  <a:lnTo>
                    <a:pt x="64504" y="291741"/>
                  </a:lnTo>
                  <a:lnTo>
                    <a:pt x="64527" y="291946"/>
                  </a:lnTo>
                  <a:lnTo>
                    <a:pt x="64546" y="292113"/>
                  </a:lnTo>
                  <a:lnTo>
                    <a:pt x="64575" y="292279"/>
                  </a:lnTo>
                  <a:lnTo>
                    <a:pt x="64632" y="292602"/>
                  </a:lnTo>
                  <a:lnTo>
                    <a:pt x="64689" y="292885"/>
                  </a:lnTo>
                  <a:lnTo>
                    <a:pt x="64755" y="293159"/>
                  </a:lnTo>
                  <a:lnTo>
                    <a:pt x="64827" y="293423"/>
                  </a:lnTo>
                  <a:lnTo>
                    <a:pt x="64907" y="293677"/>
                  </a:lnTo>
                  <a:lnTo>
                    <a:pt x="64993" y="293922"/>
                  </a:lnTo>
                  <a:lnTo>
                    <a:pt x="65083" y="294157"/>
                  </a:lnTo>
                  <a:lnTo>
                    <a:pt x="65178" y="294381"/>
                  </a:lnTo>
                  <a:lnTo>
                    <a:pt x="65283" y="294587"/>
                  </a:lnTo>
                  <a:lnTo>
                    <a:pt x="65392" y="294773"/>
                  </a:lnTo>
                  <a:lnTo>
                    <a:pt x="65511" y="294949"/>
                  </a:lnTo>
                  <a:lnTo>
                    <a:pt x="65630" y="295115"/>
                  </a:lnTo>
                  <a:lnTo>
                    <a:pt x="65758" y="295252"/>
                  </a:lnTo>
                  <a:lnTo>
                    <a:pt x="65886" y="295379"/>
                  </a:lnTo>
                  <a:lnTo>
                    <a:pt x="66024" y="295477"/>
                  </a:lnTo>
                  <a:lnTo>
                    <a:pt x="66166" y="295565"/>
                  </a:lnTo>
                  <a:lnTo>
                    <a:pt x="66238" y="295594"/>
                  </a:lnTo>
                  <a:lnTo>
                    <a:pt x="66314" y="295623"/>
                  </a:lnTo>
                  <a:lnTo>
                    <a:pt x="66404" y="295653"/>
                  </a:lnTo>
                  <a:lnTo>
                    <a:pt x="66489" y="295672"/>
                  </a:lnTo>
                  <a:lnTo>
                    <a:pt x="66580" y="295682"/>
                  </a:lnTo>
                  <a:lnTo>
                    <a:pt x="66755" y="295682"/>
                  </a:lnTo>
                  <a:lnTo>
                    <a:pt x="66841" y="295662"/>
                  </a:lnTo>
                  <a:lnTo>
                    <a:pt x="66931" y="295643"/>
                  </a:lnTo>
                  <a:lnTo>
                    <a:pt x="67017" y="295614"/>
                  </a:lnTo>
                  <a:lnTo>
                    <a:pt x="67102" y="295584"/>
                  </a:lnTo>
                  <a:lnTo>
                    <a:pt x="67183" y="295535"/>
                  </a:lnTo>
                  <a:lnTo>
                    <a:pt x="67269" y="295496"/>
                  </a:lnTo>
                  <a:lnTo>
                    <a:pt x="67349" y="295438"/>
                  </a:lnTo>
                  <a:lnTo>
                    <a:pt x="67430" y="295379"/>
                  </a:lnTo>
                  <a:lnTo>
                    <a:pt x="67511" y="295310"/>
                  </a:lnTo>
                  <a:lnTo>
                    <a:pt x="67592" y="295232"/>
                  </a:lnTo>
                  <a:lnTo>
                    <a:pt x="67672" y="295154"/>
                  </a:lnTo>
                  <a:lnTo>
                    <a:pt x="67748" y="295076"/>
                  </a:lnTo>
                  <a:lnTo>
                    <a:pt x="67824" y="294978"/>
                  </a:lnTo>
                  <a:lnTo>
                    <a:pt x="67972" y="294782"/>
                  </a:lnTo>
                  <a:lnTo>
                    <a:pt x="68110" y="294567"/>
                  </a:lnTo>
                  <a:lnTo>
                    <a:pt x="68247" y="294342"/>
                  </a:lnTo>
                  <a:lnTo>
                    <a:pt x="68376" y="294088"/>
                  </a:lnTo>
                  <a:lnTo>
                    <a:pt x="68494" y="293824"/>
                  </a:lnTo>
                  <a:lnTo>
                    <a:pt x="68604" y="293550"/>
                  </a:lnTo>
                  <a:lnTo>
                    <a:pt x="68708" y="293257"/>
                  </a:lnTo>
                  <a:lnTo>
                    <a:pt x="68808" y="292934"/>
                  </a:lnTo>
                  <a:lnTo>
                    <a:pt x="68889" y="292611"/>
                  </a:lnTo>
                  <a:lnTo>
                    <a:pt x="68965" y="292279"/>
                  </a:lnTo>
                  <a:lnTo>
                    <a:pt x="69031" y="291937"/>
                  </a:lnTo>
                  <a:lnTo>
                    <a:pt x="69088" y="291594"/>
                  </a:lnTo>
                  <a:lnTo>
                    <a:pt x="69131" y="291242"/>
                  </a:lnTo>
                  <a:lnTo>
                    <a:pt x="69174" y="290890"/>
                  </a:lnTo>
                  <a:lnTo>
                    <a:pt x="69202" y="290538"/>
                  </a:lnTo>
                  <a:lnTo>
                    <a:pt x="69226" y="290177"/>
                  </a:lnTo>
                  <a:lnTo>
                    <a:pt x="69245" y="289815"/>
                  </a:lnTo>
                  <a:lnTo>
                    <a:pt x="69254" y="289453"/>
                  </a:lnTo>
                  <a:lnTo>
                    <a:pt x="69259" y="289081"/>
                  </a:lnTo>
                  <a:lnTo>
                    <a:pt x="69259" y="288719"/>
                  </a:lnTo>
                  <a:lnTo>
                    <a:pt x="69259" y="288348"/>
                  </a:lnTo>
                  <a:lnTo>
                    <a:pt x="69250" y="287986"/>
                  </a:lnTo>
                  <a:lnTo>
                    <a:pt x="69240" y="287614"/>
                  </a:lnTo>
                  <a:lnTo>
                    <a:pt x="69782" y="287859"/>
                  </a:lnTo>
                  <a:lnTo>
                    <a:pt x="70053" y="287967"/>
                  </a:lnTo>
                  <a:lnTo>
                    <a:pt x="70323" y="288074"/>
                  </a:lnTo>
                  <a:lnTo>
                    <a:pt x="70219" y="289345"/>
                  </a:lnTo>
                  <a:lnTo>
                    <a:pt x="70119" y="290626"/>
                  </a:lnTo>
                  <a:lnTo>
                    <a:pt x="69929" y="293198"/>
                  </a:lnTo>
                  <a:lnTo>
                    <a:pt x="69886" y="293668"/>
                  </a:lnTo>
                  <a:lnTo>
                    <a:pt x="69844" y="294157"/>
                  </a:lnTo>
                  <a:lnTo>
                    <a:pt x="69801" y="294655"/>
                  </a:lnTo>
                  <a:lnTo>
                    <a:pt x="69782" y="294919"/>
                  </a:lnTo>
                  <a:lnTo>
                    <a:pt x="69768" y="295174"/>
                  </a:lnTo>
                  <a:lnTo>
                    <a:pt x="69758" y="295428"/>
                  </a:lnTo>
                  <a:lnTo>
                    <a:pt x="69753" y="295682"/>
                  </a:lnTo>
                  <a:lnTo>
                    <a:pt x="69758" y="295926"/>
                  </a:lnTo>
                  <a:lnTo>
                    <a:pt x="69768" y="296171"/>
                  </a:lnTo>
                  <a:lnTo>
                    <a:pt x="69791" y="296415"/>
                  </a:lnTo>
                  <a:lnTo>
                    <a:pt x="69820" y="296650"/>
                  </a:lnTo>
                  <a:lnTo>
                    <a:pt x="69839" y="296767"/>
                  </a:lnTo>
                  <a:lnTo>
                    <a:pt x="69863" y="296875"/>
                  </a:lnTo>
                  <a:lnTo>
                    <a:pt x="69886" y="296992"/>
                  </a:lnTo>
                  <a:lnTo>
                    <a:pt x="69915" y="297100"/>
                  </a:lnTo>
                  <a:lnTo>
                    <a:pt x="69977" y="297296"/>
                  </a:lnTo>
                  <a:lnTo>
                    <a:pt x="70053" y="297491"/>
                  </a:lnTo>
                  <a:lnTo>
                    <a:pt x="70133" y="297667"/>
                  </a:lnTo>
                  <a:lnTo>
                    <a:pt x="70224" y="297833"/>
                  </a:lnTo>
                  <a:lnTo>
                    <a:pt x="70319" y="297980"/>
                  </a:lnTo>
                  <a:lnTo>
                    <a:pt x="70423" y="298127"/>
                  </a:lnTo>
                  <a:lnTo>
                    <a:pt x="70532" y="298264"/>
                  </a:lnTo>
                  <a:lnTo>
                    <a:pt x="70647" y="298391"/>
                  </a:lnTo>
                  <a:lnTo>
                    <a:pt x="70765" y="298498"/>
                  </a:lnTo>
                  <a:lnTo>
                    <a:pt x="70894" y="298606"/>
                  </a:lnTo>
                  <a:lnTo>
                    <a:pt x="71022" y="298704"/>
                  </a:lnTo>
                  <a:lnTo>
                    <a:pt x="71155" y="298792"/>
                  </a:lnTo>
                  <a:lnTo>
                    <a:pt x="71288" y="298870"/>
                  </a:lnTo>
                  <a:lnTo>
                    <a:pt x="71430" y="298948"/>
                  </a:lnTo>
                  <a:lnTo>
                    <a:pt x="71568" y="299007"/>
                  </a:lnTo>
                  <a:lnTo>
                    <a:pt x="71715" y="299065"/>
                  </a:lnTo>
                  <a:lnTo>
                    <a:pt x="71858" y="299114"/>
                  </a:lnTo>
                  <a:lnTo>
                    <a:pt x="72001" y="299163"/>
                  </a:lnTo>
                  <a:lnTo>
                    <a:pt x="72290" y="299241"/>
                  </a:lnTo>
                  <a:lnTo>
                    <a:pt x="72580" y="299290"/>
                  </a:lnTo>
                  <a:lnTo>
                    <a:pt x="72856" y="299329"/>
                  </a:lnTo>
                  <a:lnTo>
                    <a:pt x="73126" y="299349"/>
                  </a:lnTo>
                  <a:lnTo>
                    <a:pt x="73378" y="299359"/>
                  </a:lnTo>
                  <a:lnTo>
                    <a:pt x="73820" y="299359"/>
                  </a:lnTo>
                  <a:lnTo>
                    <a:pt x="73872" y="299349"/>
                  </a:lnTo>
                  <a:lnTo>
                    <a:pt x="73925" y="299329"/>
                  </a:lnTo>
                  <a:lnTo>
                    <a:pt x="73982" y="299290"/>
                  </a:lnTo>
                  <a:lnTo>
                    <a:pt x="74034" y="299251"/>
                  </a:lnTo>
                  <a:lnTo>
                    <a:pt x="74081" y="299202"/>
                  </a:lnTo>
                  <a:lnTo>
                    <a:pt x="74134" y="299144"/>
                  </a:lnTo>
                  <a:lnTo>
                    <a:pt x="74181" y="299075"/>
                  </a:lnTo>
                  <a:lnTo>
                    <a:pt x="74224" y="298997"/>
                  </a:lnTo>
                  <a:lnTo>
                    <a:pt x="74262" y="298909"/>
                  </a:lnTo>
                  <a:lnTo>
                    <a:pt x="74300" y="298821"/>
                  </a:lnTo>
                  <a:lnTo>
                    <a:pt x="74333" y="298723"/>
                  </a:lnTo>
                  <a:lnTo>
                    <a:pt x="74357" y="298616"/>
                  </a:lnTo>
                  <a:lnTo>
                    <a:pt x="74376" y="298508"/>
                  </a:lnTo>
                  <a:lnTo>
                    <a:pt x="74385" y="298401"/>
                  </a:lnTo>
                  <a:lnTo>
                    <a:pt x="74395" y="298283"/>
                  </a:lnTo>
                  <a:lnTo>
                    <a:pt x="74390" y="298166"/>
                  </a:lnTo>
                  <a:lnTo>
                    <a:pt x="74362" y="297599"/>
                  </a:lnTo>
                  <a:lnTo>
                    <a:pt x="74347" y="297041"/>
                  </a:lnTo>
                  <a:lnTo>
                    <a:pt x="74338" y="296484"/>
                  </a:lnTo>
                  <a:lnTo>
                    <a:pt x="74333" y="295936"/>
                  </a:lnTo>
                  <a:lnTo>
                    <a:pt x="74343" y="295389"/>
                  </a:lnTo>
                  <a:lnTo>
                    <a:pt x="74357" y="294841"/>
                  </a:lnTo>
                  <a:lnTo>
                    <a:pt x="74376" y="294293"/>
                  </a:lnTo>
                  <a:lnTo>
                    <a:pt x="74405" y="293756"/>
                  </a:lnTo>
                  <a:lnTo>
                    <a:pt x="74438" y="293208"/>
                  </a:lnTo>
                  <a:lnTo>
                    <a:pt x="74481" y="292670"/>
                  </a:lnTo>
                  <a:lnTo>
                    <a:pt x="74528" y="292132"/>
                  </a:lnTo>
                  <a:lnTo>
                    <a:pt x="74585" y="291604"/>
                  </a:lnTo>
                  <a:lnTo>
                    <a:pt x="74647" y="291066"/>
                  </a:lnTo>
                  <a:lnTo>
                    <a:pt x="74713" y="290529"/>
                  </a:lnTo>
                  <a:lnTo>
                    <a:pt x="74789" y="290001"/>
                  </a:lnTo>
                  <a:lnTo>
                    <a:pt x="74865" y="289472"/>
                  </a:lnTo>
                  <a:lnTo>
                    <a:pt x="75203" y="289551"/>
                  </a:lnTo>
                  <a:lnTo>
                    <a:pt x="75540" y="289648"/>
                  </a:lnTo>
                  <a:lnTo>
                    <a:pt x="75877" y="289736"/>
                  </a:lnTo>
                  <a:lnTo>
                    <a:pt x="76215" y="289825"/>
                  </a:lnTo>
                  <a:lnTo>
                    <a:pt x="76158" y="290255"/>
                  </a:lnTo>
                  <a:lnTo>
                    <a:pt x="76105" y="290685"/>
                  </a:lnTo>
                  <a:lnTo>
                    <a:pt x="76058" y="291125"/>
                  </a:lnTo>
                  <a:lnTo>
                    <a:pt x="76010" y="291575"/>
                  </a:lnTo>
                  <a:lnTo>
                    <a:pt x="75972" y="292025"/>
                  </a:lnTo>
                  <a:lnTo>
                    <a:pt x="75934" y="292475"/>
                  </a:lnTo>
                  <a:lnTo>
                    <a:pt x="75868" y="293384"/>
                  </a:lnTo>
                  <a:lnTo>
                    <a:pt x="75749" y="295183"/>
                  </a:lnTo>
                  <a:lnTo>
                    <a:pt x="75692" y="296063"/>
                  </a:lnTo>
                  <a:lnTo>
                    <a:pt x="75659" y="296494"/>
                  </a:lnTo>
                  <a:lnTo>
                    <a:pt x="75621" y="296904"/>
                  </a:lnTo>
                  <a:lnTo>
                    <a:pt x="75611" y="297031"/>
                  </a:lnTo>
                  <a:lnTo>
                    <a:pt x="75611" y="297149"/>
                  </a:lnTo>
                  <a:lnTo>
                    <a:pt x="75611" y="297286"/>
                  </a:lnTo>
                  <a:lnTo>
                    <a:pt x="75621" y="297413"/>
                  </a:lnTo>
                  <a:lnTo>
                    <a:pt x="75630" y="297540"/>
                  </a:lnTo>
                  <a:lnTo>
                    <a:pt x="75644" y="297667"/>
                  </a:lnTo>
                  <a:lnTo>
                    <a:pt x="75668" y="297794"/>
                  </a:lnTo>
                  <a:lnTo>
                    <a:pt x="75692" y="297921"/>
                  </a:lnTo>
                  <a:lnTo>
                    <a:pt x="75721" y="298039"/>
                  </a:lnTo>
                  <a:lnTo>
                    <a:pt x="75759" y="298146"/>
                  </a:lnTo>
                  <a:lnTo>
                    <a:pt x="75797" y="298244"/>
                  </a:lnTo>
                  <a:lnTo>
                    <a:pt x="75844" y="298332"/>
                  </a:lnTo>
                  <a:lnTo>
                    <a:pt x="75892" y="298401"/>
                  </a:lnTo>
                  <a:lnTo>
                    <a:pt x="75949" y="298469"/>
                  </a:lnTo>
                  <a:lnTo>
                    <a:pt x="76006" y="298508"/>
                  </a:lnTo>
                  <a:lnTo>
                    <a:pt x="76072" y="298537"/>
                  </a:lnTo>
                  <a:lnTo>
                    <a:pt x="76533" y="298655"/>
                  </a:lnTo>
                  <a:lnTo>
                    <a:pt x="76999" y="298753"/>
                  </a:lnTo>
                  <a:lnTo>
                    <a:pt x="77227" y="298792"/>
                  </a:lnTo>
                  <a:lnTo>
                    <a:pt x="77459" y="298821"/>
                  </a:lnTo>
                  <a:lnTo>
                    <a:pt x="77692" y="298850"/>
                  </a:lnTo>
                  <a:lnTo>
                    <a:pt x="77925" y="298870"/>
                  </a:lnTo>
                  <a:lnTo>
                    <a:pt x="78158" y="298880"/>
                  </a:lnTo>
                  <a:lnTo>
                    <a:pt x="78391" y="298880"/>
                  </a:lnTo>
                  <a:lnTo>
                    <a:pt x="78623" y="298870"/>
                  </a:lnTo>
                  <a:lnTo>
                    <a:pt x="78856" y="298850"/>
                  </a:lnTo>
                  <a:lnTo>
                    <a:pt x="79089" y="298821"/>
                  </a:lnTo>
                  <a:lnTo>
                    <a:pt x="79326" y="298792"/>
                  </a:lnTo>
                  <a:lnTo>
                    <a:pt x="79559" y="298743"/>
                  </a:lnTo>
                  <a:lnTo>
                    <a:pt x="79792" y="298674"/>
                  </a:lnTo>
                  <a:lnTo>
                    <a:pt x="79892" y="298645"/>
                  </a:lnTo>
                  <a:lnTo>
                    <a:pt x="79992" y="298596"/>
                  </a:lnTo>
                  <a:lnTo>
                    <a:pt x="80039" y="298557"/>
                  </a:lnTo>
                  <a:lnTo>
                    <a:pt x="80087" y="298518"/>
                  </a:lnTo>
                  <a:lnTo>
                    <a:pt x="80134" y="298469"/>
                  </a:lnTo>
                  <a:lnTo>
                    <a:pt x="80177" y="298420"/>
                  </a:lnTo>
                  <a:lnTo>
                    <a:pt x="80215" y="298361"/>
                  </a:lnTo>
                  <a:lnTo>
                    <a:pt x="80253" y="298293"/>
                  </a:lnTo>
                  <a:lnTo>
                    <a:pt x="80291" y="298224"/>
                  </a:lnTo>
                  <a:lnTo>
                    <a:pt x="80319" y="298146"/>
                  </a:lnTo>
                  <a:lnTo>
                    <a:pt x="80348" y="298058"/>
                  </a:lnTo>
                  <a:lnTo>
                    <a:pt x="80372" y="297960"/>
                  </a:lnTo>
                  <a:lnTo>
                    <a:pt x="80386" y="297863"/>
                  </a:lnTo>
                  <a:lnTo>
                    <a:pt x="80400" y="297755"/>
                  </a:lnTo>
                  <a:lnTo>
                    <a:pt x="80471" y="296895"/>
                  </a:lnTo>
                  <a:lnTo>
                    <a:pt x="80547" y="296034"/>
                  </a:lnTo>
                  <a:lnTo>
                    <a:pt x="80695" y="294303"/>
                  </a:lnTo>
                  <a:lnTo>
                    <a:pt x="80766" y="293433"/>
                  </a:lnTo>
                  <a:lnTo>
                    <a:pt x="80833" y="292563"/>
                  </a:lnTo>
                  <a:lnTo>
                    <a:pt x="80894" y="291702"/>
                  </a:lnTo>
                  <a:lnTo>
                    <a:pt x="80942" y="290832"/>
                  </a:lnTo>
                  <a:lnTo>
                    <a:pt x="81816" y="290998"/>
                  </a:lnTo>
                  <a:lnTo>
                    <a:pt x="81854" y="290988"/>
                  </a:lnTo>
                  <a:lnTo>
                    <a:pt x="81873" y="290978"/>
                  </a:lnTo>
                  <a:lnTo>
                    <a:pt x="81882" y="290969"/>
                  </a:lnTo>
                  <a:lnTo>
                    <a:pt x="81954" y="290988"/>
                  </a:lnTo>
                  <a:lnTo>
                    <a:pt x="82025" y="290998"/>
                  </a:lnTo>
                  <a:lnTo>
                    <a:pt x="82092" y="290988"/>
                  </a:lnTo>
                  <a:lnTo>
                    <a:pt x="82158" y="290949"/>
                  </a:lnTo>
                  <a:lnTo>
                    <a:pt x="82187" y="290930"/>
                  </a:lnTo>
                  <a:lnTo>
                    <a:pt x="82215" y="290900"/>
                  </a:lnTo>
                  <a:lnTo>
                    <a:pt x="82244" y="290871"/>
                  </a:lnTo>
                  <a:lnTo>
                    <a:pt x="82272" y="290832"/>
                  </a:lnTo>
                  <a:lnTo>
                    <a:pt x="82296" y="290783"/>
                  </a:lnTo>
                  <a:lnTo>
                    <a:pt x="82320" y="290734"/>
                  </a:lnTo>
                  <a:lnTo>
                    <a:pt x="82343" y="290675"/>
                  </a:lnTo>
                  <a:lnTo>
                    <a:pt x="82358" y="290617"/>
                  </a:lnTo>
                  <a:lnTo>
                    <a:pt x="82434" y="290323"/>
                  </a:lnTo>
                  <a:lnTo>
                    <a:pt x="82505" y="290040"/>
                  </a:lnTo>
                  <a:lnTo>
                    <a:pt x="82571" y="289756"/>
                  </a:lnTo>
                  <a:lnTo>
                    <a:pt x="82638" y="289463"/>
                  </a:lnTo>
                  <a:lnTo>
                    <a:pt x="82695" y="289179"/>
                  </a:lnTo>
                  <a:lnTo>
                    <a:pt x="82757" y="288896"/>
                  </a:lnTo>
                  <a:lnTo>
                    <a:pt x="82809" y="288602"/>
                  </a:lnTo>
                  <a:lnTo>
                    <a:pt x="82861" y="288319"/>
                  </a:lnTo>
                  <a:lnTo>
                    <a:pt x="82909" y="288025"/>
                  </a:lnTo>
                  <a:lnTo>
                    <a:pt x="82951" y="287732"/>
                  </a:lnTo>
                  <a:lnTo>
                    <a:pt x="82994" y="287448"/>
                  </a:lnTo>
                  <a:lnTo>
                    <a:pt x="83032" y="287155"/>
                  </a:lnTo>
                  <a:lnTo>
                    <a:pt x="83070" y="286862"/>
                  </a:lnTo>
                  <a:lnTo>
                    <a:pt x="83103" y="286578"/>
                  </a:lnTo>
                  <a:lnTo>
                    <a:pt x="83132" y="286285"/>
                  </a:lnTo>
                  <a:lnTo>
                    <a:pt x="83160" y="285991"/>
                  </a:lnTo>
                  <a:lnTo>
                    <a:pt x="83179" y="285708"/>
                  </a:lnTo>
                  <a:lnTo>
                    <a:pt x="83203" y="285414"/>
                  </a:lnTo>
                  <a:lnTo>
                    <a:pt x="83222" y="285121"/>
                  </a:lnTo>
                  <a:lnTo>
                    <a:pt x="83237" y="284837"/>
                  </a:lnTo>
                  <a:lnTo>
                    <a:pt x="83256" y="284260"/>
                  </a:lnTo>
                  <a:lnTo>
                    <a:pt x="83265" y="283683"/>
                  </a:lnTo>
                  <a:lnTo>
                    <a:pt x="83265" y="283106"/>
                  </a:lnTo>
                  <a:lnTo>
                    <a:pt x="83251" y="282539"/>
                  </a:lnTo>
                  <a:lnTo>
                    <a:pt x="83227" y="281962"/>
                  </a:lnTo>
                  <a:lnTo>
                    <a:pt x="83194" y="281405"/>
                  </a:lnTo>
                  <a:lnTo>
                    <a:pt x="83151" y="280838"/>
                  </a:lnTo>
                  <a:lnTo>
                    <a:pt x="83099" y="280280"/>
                  </a:lnTo>
                  <a:lnTo>
                    <a:pt x="83032" y="279733"/>
                  </a:lnTo>
                  <a:lnTo>
                    <a:pt x="82961" y="279185"/>
                  </a:lnTo>
                  <a:lnTo>
                    <a:pt x="82875" y="278638"/>
                  </a:lnTo>
                  <a:lnTo>
                    <a:pt x="82785" y="278109"/>
                  </a:lnTo>
                  <a:lnTo>
                    <a:pt x="82681" y="277572"/>
                  </a:lnTo>
                  <a:lnTo>
                    <a:pt x="82571" y="277053"/>
                  </a:lnTo>
                  <a:lnTo>
                    <a:pt x="82453" y="276535"/>
                  </a:lnTo>
                  <a:lnTo>
                    <a:pt x="82320" y="276027"/>
                  </a:lnTo>
                  <a:lnTo>
                    <a:pt x="82187" y="275528"/>
                  </a:lnTo>
                  <a:lnTo>
                    <a:pt x="82039" y="275039"/>
                  </a:lnTo>
                  <a:lnTo>
                    <a:pt x="81887" y="274560"/>
                  </a:lnTo>
                  <a:lnTo>
                    <a:pt x="81726" y="274090"/>
                  </a:lnTo>
                  <a:lnTo>
                    <a:pt x="81555" y="273621"/>
                  </a:lnTo>
                  <a:lnTo>
                    <a:pt x="81379" y="273171"/>
                  </a:lnTo>
                  <a:lnTo>
                    <a:pt x="81417" y="273005"/>
                  </a:lnTo>
                  <a:lnTo>
                    <a:pt x="81436" y="272917"/>
                  </a:lnTo>
                  <a:lnTo>
                    <a:pt x="81445" y="272819"/>
                  </a:lnTo>
                  <a:lnTo>
                    <a:pt x="81574" y="271431"/>
                  </a:lnTo>
                  <a:lnTo>
                    <a:pt x="81697" y="270042"/>
                  </a:lnTo>
                  <a:lnTo>
                    <a:pt x="81816" y="268634"/>
                  </a:lnTo>
                  <a:lnTo>
                    <a:pt x="81925" y="267226"/>
                  </a:lnTo>
                  <a:lnTo>
                    <a:pt x="82035" y="265808"/>
                  </a:lnTo>
                  <a:lnTo>
                    <a:pt x="82134" y="264380"/>
                  </a:lnTo>
                  <a:lnTo>
                    <a:pt x="82225" y="262943"/>
                  </a:lnTo>
                  <a:lnTo>
                    <a:pt x="82315" y="261495"/>
                  </a:lnTo>
                  <a:lnTo>
                    <a:pt x="82396" y="260048"/>
                  </a:lnTo>
                  <a:lnTo>
                    <a:pt x="82472" y="258591"/>
                  </a:lnTo>
                  <a:lnTo>
                    <a:pt x="82543" y="257124"/>
                  </a:lnTo>
                  <a:lnTo>
                    <a:pt x="82609" y="255657"/>
                  </a:lnTo>
                  <a:lnTo>
                    <a:pt x="82666" y="254181"/>
                  </a:lnTo>
                  <a:lnTo>
                    <a:pt x="82714" y="252704"/>
                  </a:lnTo>
                  <a:lnTo>
                    <a:pt x="82761" y="251218"/>
                  </a:lnTo>
                  <a:lnTo>
                    <a:pt x="82799" y="249731"/>
                  </a:lnTo>
                  <a:lnTo>
                    <a:pt x="82828" y="248235"/>
                  </a:lnTo>
                  <a:lnTo>
                    <a:pt x="82852" y="246739"/>
                  </a:lnTo>
                  <a:lnTo>
                    <a:pt x="82871" y="245243"/>
                  </a:lnTo>
                  <a:lnTo>
                    <a:pt x="82880" y="243737"/>
                  </a:lnTo>
                  <a:lnTo>
                    <a:pt x="82885" y="242231"/>
                  </a:lnTo>
                  <a:lnTo>
                    <a:pt x="82880" y="240725"/>
                  </a:lnTo>
                  <a:lnTo>
                    <a:pt x="82871" y="239219"/>
                  </a:lnTo>
                  <a:lnTo>
                    <a:pt x="82852" y="237713"/>
                  </a:lnTo>
                  <a:lnTo>
                    <a:pt x="82828" y="236207"/>
                  </a:lnTo>
                  <a:lnTo>
                    <a:pt x="82795" y="234692"/>
                  </a:lnTo>
                  <a:lnTo>
                    <a:pt x="82757" y="233186"/>
                  </a:lnTo>
                  <a:lnTo>
                    <a:pt x="82704" y="231680"/>
                  </a:lnTo>
                  <a:lnTo>
                    <a:pt x="82652" y="230174"/>
                  </a:lnTo>
                  <a:lnTo>
                    <a:pt x="82586" y="228668"/>
                  </a:lnTo>
                  <a:lnTo>
                    <a:pt x="82514" y="227162"/>
                  </a:lnTo>
                  <a:lnTo>
                    <a:pt x="82438" y="225656"/>
                  </a:lnTo>
                  <a:lnTo>
                    <a:pt x="82353" y="224160"/>
                  </a:lnTo>
                  <a:lnTo>
                    <a:pt x="82258" y="222664"/>
                  </a:lnTo>
                  <a:lnTo>
                    <a:pt x="82153" y="221168"/>
                  </a:lnTo>
                  <a:lnTo>
                    <a:pt x="82039" y="219681"/>
                  </a:lnTo>
                  <a:lnTo>
                    <a:pt x="81920" y="218195"/>
                  </a:lnTo>
                  <a:lnTo>
                    <a:pt x="81792" y="216718"/>
                  </a:lnTo>
                  <a:lnTo>
                    <a:pt x="81654" y="215242"/>
                  </a:lnTo>
                  <a:lnTo>
                    <a:pt x="81512" y="213765"/>
                  </a:lnTo>
                  <a:lnTo>
                    <a:pt x="81355" y="212298"/>
                  </a:lnTo>
                  <a:lnTo>
                    <a:pt x="81194" y="210841"/>
                  </a:lnTo>
                  <a:lnTo>
                    <a:pt x="81023" y="209394"/>
                  </a:lnTo>
                  <a:lnTo>
                    <a:pt x="80842" y="207947"/>
                  </a:lnTo>
                  <a:lnTo>
                    <a:pt x="80652" y="206509"/>
                  </a:lnTo>
                  <a:lnTo>
                    <a:pt x="80452" y="205081"/>
                  </a:lnTo>
                  <a:lnTo>
                    <a:pt x="80248" y="203654"/>
                  </a:lnTo>
                  <a:lnTo>
                    <a:pt x="80030" y="202246"/>
                  </a:lnTo>
                  <a:lnTo>
                    <a:pt x="79802" y="200837"/>
                  </a:lnTo>
                  <a:lnTo>
                    <a:pt x="79569" y="199439"/>
                  </a:lnTo>
                  <a:lnTo>
                    <a:pt x="79322" y="198060"/>
                  </a:lnTo>
                  <a:lnTo>
                    <a:pt x="79070" y="196681"/>
                  </a:lnTo>
                  <a:lnTo>
                    <a:pt x="78804" y="195322"/>
                  </a:lnTo>
                  <a:lnTo>
                    <a:pt x="78528" y="193963"/>
                  </a:lnTo>
                  <a:lnTo>
                    <a:pt x="78248" y="192623"/>
                  </a:lnTo>
                  <a:lnTo>
                    <a:pt x="78101" y="191958"/>
                  </a:lnTo>
                  <a:lnTo>
                    <a:pt x="77953" y="191293"/>
                  </a:lnTo>
                  <a:lnTo>
                    <a:pt x="77801" y="190628"/>
                  </a:lnTo>
                  <a:lnTo>
                    <a:pt x="77649" y="189973"/>
                  </a:lnTo>
                  <a:lnTo>
                    <a:pt x="77493" y="189318"/>
                  </a:lnTo>
                  <a:lnTo>
                    <a:pt x="77336" y="188663"/>
                  </a:lnTo>
                  <a:lnTo>
                    <a:pt x="77174" y="188017"/>
                  </a:lnTo>
                  <a:lnTo>
                    <a:pt x="77013" y="187372"/>
                  </a:lnTo>
                  <a:lnTo>
                    <a:pt x="76846" y="186736"/>
                  </a:lnTo>
                  <a:lnTo>
                    <a:pt x="76675" y="186091"/>
                  </a:lnTo>
                  <a:lnTo>
                    <a:pt x="76504" y="185455"/>
                  </a:lnTo>
                  <a:lnTo>
                    <a:pt x="76333" y="184829"/>
                  </a:lnTo>
                  <a:lnTo>
                    <a:pt x="76158" y="184204"/>
                  </a:lnTo>
                  <a:lnTo>
                    <a:pt x="75977" y="183578"/>
                  </a:lnTo>
                  <a:lnTo>
                    <a:pt x="75797" y="182952"/>
                  </a:lnTo>
                  <a:lnTo>
                    <a:pt x="75611" y="182336"/>
                  </a:lnTo>
                  <a:lnTo>
                    <a:pt x="75426" y="181730"/>
                  </a:lnTo>
                  <a:lnTo>
                    <a:pt x="75236" y="181114"/>
                  </a:lnTo>
                  <a:lnTo>
                    <a:pt x="75279" y="180801"/>
                  </a:lnTo>
                  <a:lnTo>
                    <a:pt x="75321" y="180478"/>
                  </a:lnTo>
                  <a:lnTo>
                    <a:pt x="75355" y="180155"/>
                  </a:lnTo>
                  <a:lnTo>
                    <a:pt x="75388" y="179823"/>
                  </a:lnTo>
                  <a:lnTo>
                    <a:pt x="75421" y="179490"/>
                  </a:lnTo>
                  <a:lnTo>
                    <a:pt x="75445" y="179158"/>
                  </a:lnTo>
                  <a:lnTo>
                    <a:pt x="75469" y="178825"/>
                  </a:lnTo>
                  <a:lnTo>
                    <a:pt x="75488" y="178483"/>
                  </a:lnTo>
                  <a:lnTo>
                    <a:pt x="75502" y="178151"/>
                  </a:lnTo>
                  <a:lnTo>
                    <a:pt x="75511" y="177799"/>
                  </a:lnTo>
                  <a:lnTo>
                    <a:pt x="75521" y="177456"/>
                  </a:lnTo>
                  <a:lnTo>
                    <a:pt x="75521" y="177104"/>
                  </a:lnTo>
                  <a:lnTo>
                    <a:pt x="75521" y="176762"/>
                  </a:lnTo>
                  <a:lnTo>
                    <a:pt x="75516" y="176400"/>
                  </a:lnTo>
                  <a:lnTo>
                    <a:pt x="75502" y="176048"/>
                  </a:lnTo>
                  <a:lnTo>
                    <a:pt x="75488" y="175696"/>
                  </a:lnTo>
                  <a:lnTo>
                    <a:pt x="75469" y="175285"/>
                  </a:lnTo>
                  <a:lnTo>
                    <a:pt x="75440" y="174884"/>
                  </a:lnTo>
                  <a:lnTo>
                    <a:pt x="75412" y="174474"/>
                  </a:lnTo>
                  <a:lnTo>
                    <a:pt x="75374" y="174073"/>
                  </a:lnTo>
                  <a:lnTo>
                    <a:pt x="75331" y="173662"/>
                  </a:lnTo>
                  <a:lnTo>
                    <a:pt x="75283" y="173261"/>
                  </a:lnTo>
                  <a:lnTo>
                    <a:pt x="75231" y="172850"/>
                  </a:lnTo>
                  <a:lnTo>
                    <a:pt x="75169" y="172449"/>
                  </a:lnTo>
                  <a:lnTo>
                    <a:pt x="75108" y="172039"/>
                  </a:lnTo>
                  <a:lnTo>
                    <a:pt x="75036" y="171638"/>
                  </a:lnTo>
                  <a:lnTo>
                    <a:pt x="74965" y="171247"/>
                  </a:lnTo>
                  <a:lnTo>
                    <a:pt x="74884" y="170846"/>
                  </a:lnTo>
                  <a:lnTo>
                    <a:pt x="74804" y="170445"/>
                  </a:lnTo>
                  <a:lnTo>
                    <a:pt x="74713" y="170054"/>
                  </a:lnTo>
                  <a:lnTo>
                    <a:pt x="74623" y="169672"/>
                  </a:lnTo>
                  <a:lnTo>
                    <a:pt x="74523" y="169281"/>
                  </a:lnTo>
                  <a:lnTo>
                    <a:pt x="74424" y="168900"/>
                  </a:lnTo>
                  <a:lnTo>
                    <a:pt x="74319" y="168518"/>
                  </a:lnTo>
                  <a:lnTo>
                    <a:pt x="74210" y="168147"/>
                  </a:lnTo>
                  <a:lnTo>
                    <a:pt x="74096" y="167775"/>
                  </a:lnTo>
                  <a:lnTo>
                    <a:pt x="73977" y="167413"/>
                  </a:lnTo>
                  <a:lnTo>
                    <a:pt x="73858" y="167052"/>
                  </a:lnTo>
                  <a:lnTo>
                    <a:pt x="73730" y="166690"/>
                  </a:lnTo>
                  <a:lnTo>
                    <a:pt x="73602" y="166348"/>
                  </a:lnTo>
                  <a:lnTo>
                    <a:pt x="73469" y="166005"/>
                  </a:lnTo>
                  <a:lnTo>
                    <a:pt x="73331" y="165663"/>
                  </a:lnTo>
                  <a:lnTo>
                    <a:pt x="73193" y="165331"/>
                  </a:lnTo>
                  <a:lnTo>
                    <a:pt x="73050" y="165008"/>
                  </a:lnTo>
                  <a:lnTo>
                    <a:pt x="72903" y="164685"/>
                  </a:lnTo>
                  <a:lnTo>
                    <a:pt x="72751" y="164382"/>
                  </a:lnTo>
                  <a:lnTo>
                    <a:pt x="72599" y="164079"/>
                  </a:lnTo>
                  <a:lnTo>
                    <a:pt x="72442" y="163785"/>
                  </a:lnTo>
                  <a:lnTo>
                    <a:pt x="72286" y="163492"/>
                  </a:lnTo>
                  <a:lnTo>
                    <a:pt x="72124" y="163218"/>
                  </a:lnTo>
                  <a:lnTo>
                    <a:pt x="71958" y="162944"/>
                  </a:lnTo>
                  <a:lnTo>
                    <a:pt x="71791" y="162690"/>
                  </a:lnTo>
                  <a:lnTo>
                    <a:pt x="71620" y="162436"/>
                  </a:lnTo>
                  <a:lnTo>
                    <a:pt x="71449" y="162192"/>
                  </a:lnTo>
                  <a:lnTo>
                    <a:pt x="71274" y="161957"/>
                  </a:lnTo>
                  <a:lnTo>
                    <a:pt x="71098" y="161742"/>
                  </a:lnTo>
                  <a:lnTo>
                    <a:pt x="70922" y="161527"/>
                  </a:lnTo>
                  <a:lnTo>
                    <a:pt x="70742" y="161321"/>
                  </a:lnTo>
                  <a:lnTo>
                    <a:pt x="70556" y="161135"/>
                  </a:lnTo>
                  <a:lnTo>
                    <a:pt x="70371" y="160959"/>
                  </a:lnTo>
                  <a:lnTo>
                    <a:pt x="70186" y="160793"/>
                  </a:lnTo>
                  <a:lnTo>
                    <a:pt x="69996" y="160637"/>
                  </a:lnTo>
                  <a:lnTo>
                    <a:pt x="69806" y="160490"/>
                  </a:lnTo>
                  <a:lnTo>
                    <a:pt x="69616" y="160363"/>
                  </a:lnTo>
                  <a:lnTo>
                    <a:pt x="69426" y="160246"/>
                  </a:lnTo>
                  <a:lnTo>
                    <a:pt x="69231" y="160138"/>
                  </a:lnTo>
                  <a:lnTo>
                    <a:pt x="69036" y="160050"/>
                  </a:lnTo>
                  <a:lnTo>
                    <a:pt x="68836" y="159972"/>
                  </a:lnTo>
                  <a:lnTo>
                    <a:pt x="68637" y="159903"/>
                  </a:lnTo>
                  <a:lnTo>
                    <a:pt x="68442" y="159854"/>
                  </a:lnTo>
                  <a:lnTo>
                    <a:pt x="68243" y="159815"/>
                  </a:lnTo>
                  <a:lnTo>
                    <a:pt x="68038" y="159796"/>
                  </a:lnTo>
                  <a:lnTo>
                    <a:pt x="67839" y="159786"/>
                  </a:lnTo>
                  <a:lnTo>
                    <a:pt x="67639" y="159796"/>
                  </a:lnTo>
                  <a:lnTo>
                    <a:pt x="67435" y="159825"/>
                  </a:lnTo>
                  <a:lnTo>
                    <a:pt x="67231" y="159864"/>
                  </a:lnTo>
                  <a:lnTo>
                    <a:pt x="67031" y="159923"/>
                  </a:lnTo>
                  <a:lnTo>
                    <a:pt x="66827" y="159991"/>
                  </a:lnTo>
                  <a:lnTo>
                    <a:pt x="66622" y="160079"/>
                  </a:lnTo>
                  <a:lnTo>
                    <a:pt x="66418" y="160187"/>
                  </a:lnTo>
                  <a:lnTo>
                    <a:pt x="66413" y="159776"/>
                  </a:lnTo>
                  <a:lnTo>
                    <a:pt x="66404" y="159365"/>
                  </a:lnTo>
                  <a:lnTo>
                    <a:pt x="66399" y="158965"/>
                  </a:lnTo>
                  <a:lnTo>
                    <a:pt x="66394" y="158554"/>
                  </a:lnTo>
                  <a:lnTo>
                    <a:pt x="66385" y="158397"/>
                  </a:lnTo>
                  <a:lnTo>
                    <a:pt x="66371" y="158251"/>
                  </a:lnTo>
                  <a:lnTo>
                    <a:pt x="66352" y="158114"/>
                  </a:lnTo>
                  <a:lnTo>
                    <a:pt x="66328" y="157996"/>
                  </a:lnTo>
                  <a:lnTo>
                    <a:pt x="66295" y="157879"/>
                  </a:lnTo>
                  <a:lnTo>
                    <a:pt x="66261" y="157781"/>
                  </a:lnTo>
                  <a:lnTo>
                    <a:pt x="66223" y="157684"/>
                  </a:lnTo>
                  <a:lnTo>
                    <a:pt x="66181" y="157596"/>
                  </a:lnTo>
                  <a:lnTo>
                    <a:pt x="66166" y="157498"/>
                  </a:lnTo>
                  <a:lnTo>
                    <a:pt x="66147" y="157400"/>
                  </a:lnTo>
                  <a:lnTo>
                    <a:pt x="66124" y="157302"/>
                  </a:lnTo>
                  <a:lnTo>
                    <a:pt x="66100" y="157214"/>
                  </a:lnTo>
                  <a:lnTo>
                    <a:pt x="66071" y="157126"/>
                  </a:lnTo>
                  <a:lnTo>
                    <a:pt x="66043" y="157038"/>
                  </a:lnTo>
                  <a:lnTo>
                    <a:pt x="66010" y="156960"/>
                  </a:lnTo>
                  <a:lnTo>
                    <a:pt x="65972" y="156891"/>
                  </a:lnTo>
                  <a:lnTo>
                    <a:pt x="65934" y="156823"/>
                  </a:lnTo>
                  <a:lnTo>
                    <a:pt x="65891" y="156764"/>
                  </a:lnTo>
                  <a:lnTo>
                    <a:pt x="65848" y="156715"/>
                  </a:lnTo>
                  <a:lnTo>
                    <a:pt x="65801" y="156676"/>
                  </a:lnTo>
                  <a:lnTo>
                    <a:pt x="65753" y="156637"/>
                  </a:lnTo>
                  <a:lnTo>
                    <a:pt x="65701" y="156608"/>
                  </a:lnTo>
                  <a:lnTo>
                    <a:pt x="65644" y="156598"/>
                  </a:lnTo>
                  <a:lnTo>
                    <a:pt x="65587" y="156588"/>
                  </a:lnTo>
                  <a:lnTo>
                    <a:pt x="64009" y="156569"/>
                  </a:lnTo>
                  <a:lnTo>
                    <a:pt x="62437" y="156549"/>
                  </a:lnTo>
                  <a:lnTo>
                    <a:pt x="60860" y="156539"/>
                  </a:lnTo>
                  <a:lnTo>
                    <a:pt x="59282" y="156539"/>
                  </a:lnTo>
                  <a:lnTo>
                    <a:pt x="56123" y="156549"/>
                  </a:lnTo>
                  <a:lnTo>
                    <a:pt x="52968" y="156559"/>
                  </a:lnTo>
                  <a:lnTo>
                    <a:pt x="53006" y="154437"/>
                  </a:lnTo>
                  <a:lnTo>
                    <a:pt x="53035" y="152315"/>
                  </a:lnTo>
                  <a:lnTo>
                    <a:pt x="53063" y="150193"/>
                  </a:lnTo>
                  <a:lnTo>
                    <a:pt x="53078" y="148061"/>
                  </a:lnTo>
                  <a:lnTo>
                    <a:pt x="53092" y="145939"/>
                  </a:lnTo>
                  <a:lnTo>
                    <a:pt x="53097" y="143807"/>
                  </a:lnTo>
                  <a:lnTo>
                    <a:pt x="53097" y="141676"/>
                  </a:lnTo>
                  <a:lnTo>
                    <a:pt x="53092" y="139544"/>
                  </a:lnTo>
                  <a:lnTo>
                    <a:pt x="53087" y="137422"/>
                  </a:lnTo>
                  <a:lnTo>
                    <a:pt x="53073" y="135290"/>
                  </a:lnTo>
                  <a:lnTo>
                    <a:pt x="53059" y="133158"/>
                  </a:lnTo>
                  <a:lnTo>
                    <a:pt x="53040" y="131036"/>
                  </a:lnTo>
                  <a:lnTo>
                    <a:pt x="52992" y="126792"/>
                  </a:lnTo>
                  <a:lnTo>
                    <a:pt x="52940" y="122558"/>
                  </a:lnTo>
                  <a:lnTo>
                    <a:pt x="54650" y="122568"/>
                  </a:lnTo>
                  <a:lnTo>
                    <a:pt x="56356" y="122587"/>
                  </a:lnTo>
                  <a:lnTo>
                    <a:pt x="59767" y="122587"/>
                  </a:lnTo>
                  <a:lnTo>
                    <a:pt x="61472" y="122578"/>
                  </a:lnTo>
                  <a:lnTo>
                    <a:pt x="63178" y="122558"/>
                  </a:lnTo>
                  <a:lnTo>
                    <a:pt x="64884" y="122538"/>
                  </a:lnTo>
                  <a:lnTo>
                    <a:pt x="66589" y="122499"/>
                  </a:lnTo>
                  <a:lnTo>
                    <a:pt x="66660" y="122490"/>
                  </a:lnTo>
                  <a:lnTo>
                    <a:pt x="66727" y="122480"/>
                  </a:lnTo>
                  <a:lnTo>
                    <a:pt x="66789" y="122450"/>
                  </a:lnTo>
                  <a:lnTo>
                    <a:pt x="66851" y="122421"/>
                  </a:lnTo>
                  <a:lnTo>
                    <a:pt x="66908" y="122382"/>
                  </a:lnTo>
                  <a:lnTo>
                    <a:pt x="66960" y="122333"/>
                  </a:lnTo>
                  <a:lnTo>
                    <a:pt x="67012" y="122274"/>
                  </a:lnTo>
                  <a:lnTo>
                    <a:pt x="67060" y="122216"/>
                  </a:lnTo>
                  <a:lnTo>
                    <a:pt x="67102" y="122147"/>
                  </a:lnTo>
                  <a:lnTo>
                    <a:pt x="67145" y="122079"/>
                  </a:lnTo>
                  <a:lnTo>
                    <a:pt x="67183" y="122001"/>
                  </a:lnTo>
                  <a:lnTo>
                    <a:pt x="67216" y="121913"/>
                  </a:lnTo>
                  <a:lnTo>
                    <a:pt x="67250" y="121825"/>
                  </a:lnTo>
                  <a:lnTo>
                    <a:pt x="67278" y="121737"/>
                  </a:lnTo>
                  <a:lnTo>
                    <a:pt x="67302" y="121639"/>
                  </a:lnTo>
                  <a:lnTo>
                    <a:pt x="67326" y="121541"/>
                  </a:lnTo>
                  <a:lnTo>
                    <a:pt x="67345" y="121443"/>
                  </a:lnTo>
                  <a:lnTo>
                    <a:pt x="67364" y="121336"/>
                  </a:lnTo>
                  <a:lnTo>
                    <a:pt x="67373" y="121228"/>
                  </a:lnTo>
                  <a:lnTo>
                    <a:pt x="67387" y="121121"/>
                  </a:lnTo>
                  <a:lnTo>
                    <a:pt x="67392" y="121013"/>
                  </a:lnTo>
                  <a:lnTo>
                    <a:pt x="67397" y="120905"/>
                  </a:lnTo>
                  <a:lnTo>
                    <a:pt x="67397" y="120788"/>
                  </a:lnTo>
                  <a:lnTo>
                    <a:pt x="67397" y="120681"/>
                  </a:lnTo>
                  <a:lnTo>
                    <a:pt x="67392" y="120563"/>
                  </a:lnTo>
                  <a:lnTo>
                    <a:pt x="67383" y="120456"/>
                  </a:lnTo>
                  <a:lnTo>
                    <a:pt x="67368" y="120348"/>
                  </a:lnTo>
                  <a:lnTo>
                    <a:pt x="67354" y="120240"/>
                  </a:lnTo>
                  <a:lnTo>
                    <a:pt x="67340" y="120133"/>
                  </a:lnTo>
                  <a:lnTo>
                    <a:pt x="67316" y="120025"/>
                  </a:lnTo>
                  <a:lnTo>
                    <a:pt x="67292" y="119928"/>
                  </a:lnTo>
                  <a:lnTo>
                    <a:pt x="67269" y="119830"/>
                  </a:lnTo>
                  <a:lnTo>
                    <a:pt x="67402" y="118774"/>
                  </a:lnTo>
                  <a:lnTo>
                    <a:pt x="67535" y="117727"/>
                  </a:lnTo>
                  <a:lnTo>
                    <a:pt x="67663" y="116661"/>
                  </a:lnTo>
                  <a:lnTo>
                    <a:pt x="67786" y="115605"/>
                  </a:lnTo>
                  <a:lnTo>
                    <a:pt x="67905" y="114549"/>
                  </a:lnTo>
                  <a:lnTo>
                    <a:pt x="68019" y="113483"/>
                  </a:lnTo>
                  <a:lnTo>
                    <a:pt x="68133" y="112417"/>
                  </a:lnTo>
                  <a:lnTo>
                    <a:pt x="68238" y="111342"/>
                  </a:lnTo>
                  <a:lnTo>
                    <a:pt x="68342" y="110276"/>
                  </a:lnTo>
                  <a:lnTo>
                    <a:pt x="68442" y="109200"/>
                  </a:lnTo>
                  <a:lnTo>
                    <a:pt x="68537" y="108134"/>
                  </a:lnTo>
                  <a:lnTo>
                    <a:pt x="68632" y="107059"/>
                  </a:lnTo>
                  <a:lnTo>
                    <a:pt x="68722" y="105983"/>
                  </a:lnTo>
                  <a:lnTo>
                    <a:pt x="68808" y="104898"/>
                  </a:lnTo>
                  <a:lnTo>
                    <a:pt x="68893" y="103822"/>
                  </a:lnTo>
                  <a:lnTo>
                    <a:pt x="68974" y="102746"/>
                  </a:lnTo>
                  <a:lnTo>
                    <a:pt x="69131" y="100575"/>
                  </a:lnTo>
                  <a:lnTo>
                    <a:pt x="69273" y="98414"/>
                  </a:lnTo>
                  <a:lnTo>
                    <a:pt x="69411" y="96243"/>
                  </a:lnTo>
                  <a:lnTo>
                    <a:pt x="69540" y="94072"/>
                  </a:lnTo>
                  <a:lnTo>
                    <a:pt x="69663" y="91911"/>
                  </a:lnTo>
                  <a:lnTo>
                    <a:pt x="69782" y="89740"/>
                  </a:lnTo>
                  <a:lnTo>
                    <a:pt x="69896" y="87569"/>
                  </a:lnTo>
                  <a:lnTo>
                    <a:pt x="70005" y="85408"/>
                  </a:lnTo>
                  <a:lnTo>
                    <a:pt x="70048" y="84626"/>
                  </a:lnTo>
                  <a:lnTo>
                    <a:pt x="70095" y="83834"/>
                  </a:lnTo>
                  <a:lnTo>
                    <a:pt x="70190" y="82230"/>
                  </a:lnTo>
                  <a:lnTo>
                    <a:pt x="70295" y="80578"/>
                  </a:lnTo>
                  <a:lnTo>
                    <a:pt x="70390" y="78905"/>
                  </a:lnTo>
                  <a:lnTo>
                    <a:pt x="70437" y="78064"/>
                  </a:lnTo>
                  <a:lnTo>
                    <a:pt x="70480" y="77214"/>
                  </a:lnTo>
                  <a:lnTo>
                    <a:pt x="70518" y="76363"/>
                  </a:lnTo>
                  <a:lnTo>
                    <a:pt x="70556" y="75512"/>
                  </a:lnTo>
                  <a:lnTo>
                    <a:pt x="70585" y="74661"/>
                  </a:lnTo>
                  <a:lnTo>
                    <a:pt x="70604" y="73801"/>
                  </a:lnTo>
                  <a:lnTo>
                    <a:pt x="70618" y="72950"/>
                  </a:lnTo>
                  <a:lnTo>
                    <a:pt x="70623" y="72099"/>
                  </a:lnTo>
                  <a:lnTo>
                    <a:pt x="70623" y="71258"/>
                  </a:lnTo>
                  <a:lnTo>
                    <a:pt x="70608" y="70408"/>
                  </a:lnTo>
                  <a:lnTo>
                    <a:pt x="70599" y="69987"/>
                  </a:lnTo>
                  <a:lnTo>
                    <a:pt x="70585" y="69576"/>
                  </a:lnTo>
                  <a:lnTo>
                    <a:pt x="70566" y="69156"/>
                  </a:lnTo>
                  <a:lnTo>
                    <a:pt x="70547" y="68736"/>
                  </a:lnTo>
                  <a:lnTo>
                    <a:pt x="70528" y="68325"/>
                  </a:lnTo>
                  <a:lnTo>
                    <a:pt x="70499" y="67914"/>
                  </a:lnTo>
                  <a:lnTo>
                    <a:pt x="70471" y="67503"/>
                  </a:lnTo>
                  <a:lnTo>
                    <a:pt x="70437" y="67093"/>
                  </a:lnTo>
                  <a:lnTo>
                    <a:pt x="70404" y="66692"/>
                  </a:lnTo>
                  <a:lnTo>
                    <a:pt x="70366" y="66291"/>
                  </a:lnTo>
                  <a:lnTo>
                    <a:pt x="70319" y="65890"/>
                  </a:lnTo>
                  <a:lnTo>
                    <a:pt x="70271" y="65489"/>
                  </a:lnTo>
                  <a:lnTo>
                    <a:pt x="70224" y="65088"/>
                  </a:lnTo>
                  <a:lnTo>
                    <a:pt x="70167" y="64697"/>
                  </a:lnTo>
                  <a:lnTo>
                    <a:pt x="70110" y="64306"/>
                  </a:lnTo>
                  <a:lnTo>
                    <a:pt x="70043" y="63924"/>
                  </a:lnTo>
                  <a:lnTo>
                    <a:pt x="69977" y="63533"/>
                  </a:lnTo>
                  <a:lnTo>
                    <a:pt x="69905" y="63152"/>
                  </a:lnTo>
                  <a:lnTo>
                    <a:pt x="69825" y="62780"/>
                  </a:lnTo>
                  <a:lnTo>
                    <a:pt x="69744" y="62399"/>
                  </a:lnTo>
                  <a:lnTo>
                    <a:pt x="69658" y="62027"/>
                  </a:lnTo>
                  <a:lnTo>
                    <a:pt x="69568" y="61665"/>
                  </a:lnTo>
                  <a:lnTo>
                    <a:pt x="69468" y="61304"/>
                  </a:lnTo>
                  <a:lnTo>
                    <a:pt x="69369" y="60942"/>
                  </a:lnTo>
                  <a:lnTo>
                    <a:pt x="69259" y="60590"/>
                  </a:lnTo>
                  <a:lnTo>
                    <a:pt x="69150" y="60238"/>
                  </a:lnTo>
                  <a:lnTo>
                    <a:pt x="69031" y="59895"/>
                  </a:lnTo>
                  <a:lnTo>
                    <a:pt x="68908" y="59553"/>
                  </a:lnTo>
                  <a:lnTo>
                    <a:pt x="68779" y="59201"/>
                  </a:lnTo>
                  <a:lnTo>
                    <a:pt x="68642" y="58869"/>
                  </a:lnTo>
                  <a:lnTo>
                    <a:pt x="68504" y="58536"/>
                  </a:lnTo>
                  <a:lnTo>
                    <a:pt x="68361" y="58214"/>
                  </a:lnTo>
                  <a:lnTo>
                    <a:pt x="68214" y="57901"/>
                  </a:lnTo>
                  <a:lnTo>
                    <a:pt x="68067" y="57597"/>
                  </a:lnTo>
                  <a:lnTo>
                    <a:pt x="67915" y="57304"/>
                  </a:lnTo>
                  <a:lnTo>
                    <a:pt x="67758" y="57011"/>
                  </a:lnTo>
                  <a:lnTo>
                    <a:pt x="67596" y="56727"/>
                  </a:lnTo>
                  <a:lnTo>
                    <a:pt x="67435" y="56453"/>
                  </a:lnTo>
                  <a:lnTo>
                    <a:pt x="67269" y="56189"/>
                  </a:lnTo>
                  <a:lnTo>
                    <a:pt x="67098" y="55935"/>
                  </a:lnTo>
                  <a:lnTo>
                    <a:pt x="66927" y="55681"/>
                  </a:lnTo>
                  <a:lnTo>
                    <a:pt x="66751" y="55436"/>
                  </a:lnTo>
                  <a:lnTo>
                    <a:pt x="66575" y="55202"/>
                  </a:lnTo>
                  <a:lnTo>
                    <a:pt x="66390" y="54967"/>
                  </a:lnTo>
                  <a:lnTo>
                    <a:pt x="66209" y="54752"/>
                  </a:lnTo>
                  <a:lnTo>
                    <a:pt x="66019" y="54527"/>
                  </a:lnTo>
                  <a:lnTo>
                    <a:pt x="65829" y="54322"/>
                  </a:lnTo>
                  <a:lnTo>
                    <a:pt x="65639" y="54116"/>
                  </a:lnTo>
                  <a:lnTo>
                    <a:pt x="65444" y="53921"/>
                  </a:lnTo>
                  <a:lnTo>
                    <a:pt x="65245" y="53735"/>
                  </a:lnTo>
                  <a:lnTo>
                    <a:pt x="65045" y="53549"/>
                  </a:lnTo>
                  <a:lnTo>
                    <a:pt x="64841" y="53373"/>
                  </a:lnTo>
                  <a:lnTo>
                    <a:pt x="64637" y="53197"/>
                  </a:lnTo>
                  <a:lnTo>
                    <a:pt x="64432" y="53031"/>
                  </a:lnTo>
                  <a:lnTo>
                    <a:pt x="64223" y="52874"/>
                  </a:lnTo>
                  <a:lnTo>
                    <a:pt x="64009" y="52728"/>
                  </a:lnTo>
                  <a:lnTo>
                    <a:pt x="63796" y="52571"/>
                  </a:lnTo>
                  <a:lnTo>
                    <a:pt x="63582" y="52434"/>
                  </a:lnTo>
                  <a:lnTo>
                    <a:pt x="63363" y="52297"/>
                  </a:lnTo>
                  <a:lnTo>
                    <a:pt x="63145" y="52170"/>
                  </a:lnTo>
                  <a:lnTo>
                    <a:pt x="62921" y="52043"/>
                  </a:lnTo>
                  <a:lnTo>
                    <a:pt x="62698" y="51926"/>
                  </a:lnTo>
                  <a:lnTo>
                    <a:pt x="62247" y="51701"/>
                  </a:lnTo>
                  <a:lnTo>
                    <a:pt x="61791" y="51495"/>
                  </a:lnTo>
                  <a:lnTo>
                    <a:pt x="61325" y="51310"/>
                  </a:lnTo>
                  <a:lnTo>
                    <a:pt x="60855" y="51143"/>
                  </a:lnTo>
                  <a:lnTo>
                    <a:pt x="60384" y="50987"/>
                  </a:lnTo>
                  <a:lnTo>
                    <a:pt x="59905" y="50860"/>
                  </a:lnTo>
                  <a:lnTo>
                    <a:pt x="59420" y="50743"/>
                  </a:lnTo>
                  <a:lnTo>
                    <a:pt x="58935" y="50635"/>
                  </a:lnTo>
                  <a:lnTo>
                    <a:pt x="58446" y="50547"/>
                  </a:lnTo>
                  <a:lnTo>
                    <a:pt x="57957" y="50478"/>
                  </a:lnTo>
                  <a:lnTo>
                    <a:pt x="57463" y="50410"/>
                  </a:lnTo>
                  <a:lnTo>
                    <a:pt x="56969" y="50361"/>
                  </a:lnTo>
                  <a:lnTo>
                    <a:pt x="56474" y="50332"/>
                  </a:lnTo>
                  <a:lnTo>
                    <a:pt x="55980" y="50302"/>
                  </a:lnTo>
                  <a:lnTo>
                    <a:pt x="55482" y="50283"/>
                  </a:lnTo>
                  <a:lnTo>
                    <a:pt x="55581" y="49325"/>
                  </a:lnTo>
                  <a:lnTo>
                    <a:pt x="55672" y="48366"/>
                  </a:lnTo>
                  <a:lnTo>
                    <a:pt x="55852" y="46440"/>
                  </a:lnTo>
                  <a:lnTo>
                    <a:pt x="55904" y="45892"/>
                  </a:lnTo>
                  <a:lnTo>
                    <a:pt x="55961" y="45345"/>
                  </a:lnTo>
                  <a:lnTo>
                    <a:pt x="56018" y="44787"/>
                  </a:lnTo>
                  <a:lnTo>
                    <a:pt x="56066" y="44230"/>
                  </a:lnTo>
                  <a:lnTo>
                    <a:pt x="56090" y="43956"/>
                  </a:lnTo>
                  <a:lnTo>
                    <a:pt x="56109" y="43672"/>
                  </a:lnTo>
                  <a:lnTo>
                    <a:pt x="56123" y="43399"/>
                  </a:lnTo>
                  <a:lnTo>
                    <a:pt x="56137" y="43125"/>
                  </a:lnTo>
                  <a:lnTo>
                    <a:pt x="56142" y="42851"/>
                  </a:lnTo>
                  <a:lnTo>
                    <a:pt x="56147" y="42567"/>
                  </a:lnTo>
                  <a:lnTo>
                    <a:pt x="56142" y="42294"/>
                  </a:lnTo>
                  <a:lnTo>
                    <a:pt x="56132" y="42030"/>
                  </a:lnTo>
                  <a:lnTo>
                    <a:pt x="56123" y="41893"/>
                  </a:lnTo>
                  <a:lnTo>
                    <a:pt x="56109" y="41766"/>
                  </a:lnTo>
                  <a:lnTo>
                    <a:pt x="56094" y="41658"/>
                  </a:lnTo>
                  <a:lnTo>
                    <a:pt x="56071" y="41550"/>
                  </a:lnTo>
                  <a:lnTo>
                    <a:pt x="56042" y="41453"/>
                  </a:lnTo>
                  <a:lnTo>
                    <a:pt x="56009" y="41365"/>
                  </a:lnTo>
                  <a:lnTo>
                    <a:pt x="55976" y="41296"/>
                  </a:lnTo>
                  <a:lnTo>
                    <a:pt x="55938" y="41228"/>
                  </a:lnTo>
                  <a:lnTo>
                    <a:pt x="55895" y="41169"/>
                  </a:lnTo>
                  <a:lnTo>
                    <a:pt x="55852" y="41120"/>
                  </a:lnTo>
                  <a:lnTo>
                    <a:pt x="55805" y="41081"/>
                  </a:lnTo>
                  <a:lnTo>
                    <a:pt x="55757" y="41052"/>
                  </a:lnTo>
                  <a:lnTo>
                    <a:pt x="55710" y="41032"/>
                  </a:lnTo>
                  <a:lnTo>
                    <a:pt x="55662" y="41013"/>
                  </a:lnTo>
                  <a:lnTo>
                    <a:pt x="55615" y="41013"/>
                  </a:lnTo>
                  <a:lnTo>
                    <a:pt x="55562" y="41022"/>
                  </a:lnTo>
                  <a:lnTo>
                    <a:pt x="55553" y="40915"/>
                  </a:lnTo>
                  <a:lnTo>
                    <a:pt x="55543" y="40817"/>
                  </a:lnTo>
                  <a:lnTo>
                    <a:pt x="55524" y="40719"/>
                  </a:lnTo>
                  <a:lnTo>
                    <a:pt x="55505" y="40631"/>
                  </a:lnTo>
                  <a:lnTo>
                    <a:pt x="55486" y="40543"/>
                  </a:lnTo>
                  <a:lnTo>
                    <a:pt x="55458" y="40455"/>
                  </a:lnTo>
                  <a:lnTo>
                    <a:pt x="55429" y="40377"/>
                  </a:lnTo>
                  <a:lnTo>
                    <a:pt x="55396" y="40309"/>
                  </a:lnTo>
                  <a:lnTo>
                    <a:pt x="55363" y="40240"/>
                  </a:lnTo>
                  <a:lnTo>
                    <a:pt x="55320" y="40181"/>
                  </a:lnTo>
                  <a:lnTo>
                    <a:pt x="55277" y="40133"/>
                  </a:lnTo>
                  <a:lnTo>
                    <a:pt x="55230" y="40093"/>
                  </a:lnTo>
                  <a:lnTo>
                    <a:pt x="55177" y="40054"/>
                  </a:lnTo>
                  <a:lnTo>
                    <a:pt x="55120" y="40035"/>
                  </a:lnTo>
                  <a:lnTo>
                    <a:pt x="55059" y="40015"/>
                  </a:lnTo>
                  <a:lnTo>
                    <a:pt x="54992" y="40005"/>
                  </a:lnTo>
                  <a:lnTo>
                    <a:pt x="53049" y="40005"/>
                  </a:lnTo>
                  <a:lnTo>
                    <a:pt x="53097" y="39292"/>
                  </a:lnTo>
                  <a:lnTo>
                    <a:pt x="53144" y="38548"/>
                  </a:lnTo>
                  <a:lnTo>
                    <a:pt x="53187" y="37805"/>
                  </a:lnTo>
                  <a:lnTo>
                    <a:pt x="53230" y="37042"/>
                  </a:lnTo>
                  <a:lnTo>
                    <a:pt x="53263" y="36270"/>
                  </a:lnTo>
                  <a:lnTo>
                    <a:pt x="53291" y="35488"/>
                  </a:lnTo>
                  <a:lnTo>
                    <a:pt x="53320" y="34705"/>
                  </a:lnTo>
                  <a:lnTo>
                    <a:pt x="53339" y="33903"/>
                  </a:lnTo>
                  <a:lnTo>
                    <a:pt x="53353" y="33092"/>
                  </a:lnTo>
                  <a:lnTo>
                    <a:pt x="53363" y="32280"/>
                  </a:lnTo>
                  <a:lnTo>
                    <a:pt x="53372" y="31459"/>
                  </a:lnTo>
                  <a:lnTo>
                    <a:pt x="53372" y="30637"/>
                  </a:lnTo>
                  <a:lnTo>
                    <a:pt x="53363" y="29806"/>
                  </a:lnTo>
                  <a:lnTo>
                    <a:pt x="53353" y="28975"/>
                  </a:lnTo>
                  <a:lnTo>
                    <a:pt x="53339" y="28134"/>
                  </a:lnTo>
                  <a:lnTo>
                    <a:pt x="53315" y="27293"/>
                  </a:lnTo>
                  <a:lnTo>
                    <a:pt x="53287" y="26452"/>
                  </a:lnTo>
                  <a:lnTo>
                    <a:pt x="53249" y="25611"/>
                  </a:lnTo>
                  <a:lnTo>
                    <a:pt x="53211" y="24770"/>
                  </a:lnTo>
                  <a:lnTo>
                    <a:pt x="53163" y="23929"/>
                  </a:lnTo>
                  <a:lnTo>
                    <a:pt x="53106" y="23088"/>
                  </a:lnTo>
                  <a:lnTo>
                    <a:pt x="53049" y="22257"/>
                  </a:lnTo>
                  <a:lnTo>
                    <a:pt x="52978" y="21426"/>
                  </a:lnTo>
                  <a:lnTo>
                    <a:pt x="52906" y="20594"/>
                  </a:lnTo>
                  <a:lnTo>
                    <a:pt x="52826" y="19773"/>
                  </a:lnTo>
                  <a:lnTo>
                    <a:pt x="52735" y="18952"/>
                  </a:lnTo>
                  <a:lnTo>
                    <a:pt x="52640" y="18140"/>
                  </a:lnTo>
                  <a:lnTo>
                    <a:pt x="52536" y="17338"/>
                  </a:lnTo>
                  <a:lnTo>
                    <a:pt x="52422" y="16546"/>
                  </a:lnTo>
                  <a:lnTo>
                    <a:pt x="52303" y="15754"/>
                  </a:lnTo>
                  <a:lnTo>
                    <a:pt x="52180" y="14981"/>
                  </a:lnTo>
                  <a:lnTo>
                    <a:pt x="52042" y="14209"/>
                  </a:lnTo>
                  <a:lnTo>
                    <a:pt x="51899" y="13456"/>
                  </a:lnTo>
                  <a:lnTo>
                    <a:pt x="51752" y="12713"/>
                  </a:lnTo>
                  <a:lnTo>
                    <a:pt x="51590" y="11989"/>
                  </a:lnTo>
                  <a:lnTo>
                    <a:pt x="51424" y="11265"/>
                  </a:lnTo>
                  <a:lnTo>
                    <a:pt x="51248" y="10561"/>
                  </a:lnTo>
                  <a:lnTo>
                    <a:pt x="51153" y="10219"/>
                  </a:lnTo>
                  <a:lnTo>
                    <a:pt x="51058" y="9877"/>
                  </a:lnTo>
                  <a:lnTo>
                    <a:pt x="50963" y="9544"/>
                  </a:lnTo>
                  <a:lnTo>
                    <a:pt x="50868" y="9212"/>
                  </a:lnTo>
                  <a:lnTo>
                    <a:pt x="50764" y="8879"/>
                  </a:lnTo>
                  <a:lnTo>
                    <a:pt x="50664" y="8557"/>
                  </a:lnTo>
                  <a:lnTo>
                    <a:pt x="50560" y="8234"/>
                  </a:lnTo>
                  <a:lnTo>
                    <a:pt x="50450" y="7921"/>
                  </a:lnTo>
                  <a:lnTo>
                    <a:pt x="50341" y="7608"/>
                  </a:lnTo>
                  <a:lnTo>
                    <a:pt x="50227" y="7305"/>
                  </a:lnTo>
                  <a:lnTo>
                    <a:pt x="50113" y="7002"/>
                  </a:lnTo>
                  <a:lnTo>
                    <a:pt x="49999" y="6699"/>
                  </a:lnTo>
                  <a:lnTo>
                    <a:pt x="49880" y="6415"/>
                  </a:lnTo>
                  <a:lnTo>
                    <a:pt x="49757" y="6122"/>
                  </a:lnTo>
                  <a:lnTo>
                    <a:pt x="49633" y="5848"/>
                  </a:lnTo>
                  <a:lnTo>
                    <a:pt x="49505" y="5564"/>
                  </a:lnTo>
                  <a:lnTo>
                    <a:pt x="49377" y="5300"/>
                  </a:lnTo>
                  <a:lnTo>
                    <a:pt x="49244" y="5036"/>
                  </a:lnTo>
                  <a:lnTo>
                    <a:pt x="49110" y="4772"/>
                  </a:lnTo>
                  <a:lnTo>
                    <a:pt x="48973" y="4518"/>
                  </a:lnTo>
                  <a:lnTo>
                    <a:pt x="48835" y="4274"/>
                  </a:lnTo>
                  <a:lnTo>
                    <a:pt x="48692" y="4029"/>
                  </a:lnTo>
                  <a:lnTo>
                    <a:pt x="48550" y="3794"/>
                  </a:lnTo>
                  <a:lnTo>
                    <a:pt x="48403" y="3560"/>
                  </a:lnTo>
                  <a:lnTo>
                    <a:pt x="48255" y="3335"/>
                  </a:lnTo>
                  <a:lnTo>
                    <a:pt x="48103" y="3120"/>
                  </a:lnTo>
                  <a:lnTo>
                    <a:pt x="47947" y="2914"/>
                  </a:lnTo>
                  <a:lnTo>
                    <a:pt x="47790" y="2709"/>
                  </a:lnTo>
                  <a:lnTo>
                    <a:pt x="47628" y="2513"/>
                  </a:lnTo>
                  <a:lnTo>
                    <a:pt x="47467" y="2318"/>
                  </a:lnTo>
                  <a:lnTo>
                    <a:pt x="47300" y="2132"/>
                  </a:lnTo>
                  <a:lnTo>
                    <a:pt x="47134" y="1956"/>
                  </a:lnTo>
                  <a:lnTo>
                    <a:pt x="46963" y="1790"/>
                  </a:lnTo>
                  <a:lnTo>
                    <a:pt x="46792" y="1624"/>
                  </a:lnTo>
                  <a:lnTo>
                    <a:pt x="46616" y="1467"/>
                  </a:lnTo>
                  <a:lnTo>
                    <a:pt x="46436" y="1320"/>
                  </a:lnTo>
                  <a:lnTo>
                    <a:pt x="46255" y="1174"/>
                  </a:lnTo>
                  <a:lnTo>
                    <a:pt x="46070" y="1047"/>
                  </a:lnTo>
                  <a:lnTo>
                    <a:pt x="45880" y="919"/>
                  </a:lnTo>
                  <a:lnTo>
                    <a:pt x="45690" y="802"/>
                  </a:lnTo>
                  <a:lnTo>
                    <a:pt x="45500" y="685"/>
                  </a:lnTo>
                  <a:lnTo>
                    <a:pt x="45300" y="587"/>
                  </a:lnTo>
                  <a:lnTo>
                    <a:pt x="45105" y="489"/>
                  </a:lnTo>
                  <a:lnTo>
                    <a:pt x="44901" y="401"/>
                  </a:lnTo>
                  <a:lnTo>
                    <a:pt x="44697" y="323"/>
                  </a:lnTo>
                  <a:lnTo>
                    <a:pt x="44488" y="255"/>
                  </a:lnTo>
                  <a:lnTo>
                    <a:pt x="44279" y="196"/>
                  </a:lnTo>
                  <a:lnTo>
                    <a:pt x="44065" y="137"/>
                  </a:lnTo>
                  <a:lnTo>
                    <a:pt x="43846" y="98"/>
                  </a:lnTo>
                  <a:lnTo>
                    <a:pt x="43628" y="59"/>
                  </a:lnTo>
                  <a:lnTo>
                    <a:pt x="43405" y="30"/>
                  </a:lnTo>
                  <a:lnTo>
                    <a:pt x="43181" y="10"/>
                  </a:lnTo>
                  <a:lnTo>
                    <a:pt x="42953"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410;p66">
              <a:extLst>
                <a:ext uri="{FF2B5EF4-FFF2-40B4-BE49-F238E27FC236}">
                  <a16:creationId xmlns:a16="http://schemas.microsoft.com/office/drawing/2014/main" id="{9A0A2E18-778C-4A7D-9D5B-35BEC6A7615F}"/>
                </a:ext>
              </a:extLst>
            </p:cNvPr>
            <p:cNvSpPr/>
            <p:nvPr/>
          </p:nvSpPr>
          <p:spPr>
            <a:xfrm>
              <a:off x="2823325" y="-4939025"/>
              <a:ext cx="112625" cy="235700"/>
            </a:xfrm>
            <a:custGeom>
              <a:avLst/>
              <a:gdLst/>
              <a:ahLst/>
              <a:cxnLst/>
              <a:rect l="l" t="t" r="r" b="b"/>
              <a:pathLst>
                <a:path w="4505" h="9428" extrusionOk="0">
                  <a:moveTo>
                    <a:pt x="67" y="0"/>
                  </a:moveTo>
                  <a:lnTo>
                    <a:pt x="38" y="1047"/>
                  </a:lnTo>
                  <a:lnTo>
                    <a:pt x="19" y="2083"/>
                  </a:lnTo>
                  <a:lnTo>
                    <a:pt x="5" y="3129"/>
                  </a:lnTo>
                  <a:lnTo>
                    <a:pt x="0" y="4176"/>
                  </a:lnTo>
                  <a:lnTo>
                    <a:pt x="0" y="5222"/>
                  </a:lnTo>
                  <a:lnTo>
                    <a:pt x="5" y="6268"/>
                  </a:lnTo>
                  <a:lnTo>
                    <a:pt x="19" y="7315"/>
                  </a:lnTo>
                  <a:lnTo>
                    <a:pt x="38" y="8371"/>
                  </a:lnTo>
                  <a:lnTo>
                    <a:pt x="167" y="8351"/>
                  </a:lnTo>
                  <a:lnTo>
                    <a:pt x="419" y="8351"/>
                  </a:lnTo>
                  <a:lnTo>
                    <a:pt x="542" y="8361"/>
                  </a:lnTo>
                  <a:lnTo>
                    <a:pt x="789" y="8400"/>
                  </a:lnTo>
                  <a:lnTo>
                    <a:pt x="1031" y="8459"/>
                  </a:lnTo>
                  <a:lnTo>
                    <a:pt x="1278" y="8527"/>
                  </a:lnTo>
                  <a:lnTo>
                    <a:pt x="1525" y="8606"/>
                  </a:lnTo>
                  <a:lnTo>
                    <a:pt x="2024" y="8772"/>
                  </a:lnTo>
                  <a:lnTo>
                    <a:pt x="2561" y="8928"/>
                  </a:lnTo>
                  <a:lnTo>
                    <a:pt x="3098" y="9095"/>
                  </a:lnTo>
                  <a:lnTo>
                    <a:pt x="4172" y="9427"/>
                  </a:lnTo>
                  <a:lnTo>
                    <a:pt x="4181" y="8273"/>
                  </a:lnTo>
                  <a:lnTo>
                    <a:pt x="4200" y="7119"/>
                  </a:lnTo>
                  <a:lnTo>
                    <a:pt x="4234" y="5965"/>
                  </a:lnTo>
                  <a:lnTo>
                    <a:pt x="4272" y="4811"/>
                  </a:lnTo>
                  <a:lnTo>
                    <a:pt x="4319" y="3648"/>
                  </a:lnTo>
                  <a:lnTo>
                    <a:pt x="4376" y="2494"/>
                  </a:lnTo>
                  <a:lnTo>
                    <a:pt x="4433" y="1330"/>
                  </a:lnTo>
                  <a:lnTo>
                    <a:pt x="4504" y="167"/>
                  </a:lnTo>
                  <a:lnTo>
                    <a:pt x="4504" y="167"/>
                  </a:lnTo>
                  <a:lnTo>
                    <a:pt x="3872" y="206"/>
                  </a:lnTo>
                  <a:lnTo>
                    <a:pt x="3245" y="235"/>
                  </a:lnTo>
                  <a:lnTo>
                    <a:pt x="2927" y="235"/>
                  </a:lnTo>
                  <a:lnTo>
                    <a:pt x="2613" y="245"/>
                  </a:lnTo>
                  <a:lnTo>
                    <a:pt x="2300" y="235"/>
                  </a:lnTo>
                  <a:lnTo>
                    <a:pt x="1986" y="215"/>
                  </a:lnTo>
                  <a:lnTo>
                    <a:pt x="1506" y="206"/>
                  </a:lnTo>
                  <a:lnTo>
                    <a:pt x="1264" y="196"/>
                  </a:lnTo>
                  <a:lnTo>
                    <a:pt x="1022" y="176"/>
                  </a:lnTo>
                  <a:lnTo>
                    <a:pt x="780" y="157"/>
                  </a:lnTo>
                  <a:lnTo>
                    <a:pt x="542" y="118"/>
                  </a:lnTo>
                  <a:lnTo>
                    <a:pt x="300" y="69"/>
                  </a:lnTo>
                  <a:lnTo>
                    <a:pt x="6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11;p66">
              <a:extLst>
                <a:ext uri="{FF2B5EF4-FFF2-40B4-BE49-F238E27FC236}">
                  <a16:creationId xmlns:a16="http://schemas.microsoft.com/office/drawing/2014/main" id="{6E1A21BC-EFE3-4F6F-B5BF-DF606D051D8B}"/>
                </a:ext>
              </a:extLst>
            </p:cNvPr>
            <p:cNvSpPr/>
            <p:nvPr/>
          </p:nvSpPr>
          <p:spPr>
            <a:xfrm>
              <a:off x="2826650" y="-4653500"/>
              <a:ext cx="106575" cy="202200"/>
            </a:xfrm>
            <a:custGeom>
              <a:avLst/>
              <a:gdLst/>
              <a:ahLst/>
              <a:cxnLst/>
              <a:rect l="l" t="t" r="r" b="b"/>
              <a:pathLst>
                <a:path w="4263" h="8088" extrusionOk="0">
                  <a:moveTo>
                    <a:pt x="0" y="1"/>
                  </a:moveTo>
                  <a:lnTo>
                    <a:pt x="48" y="998"/>
                  </a:lnTo>
                  <a:lnTo>
                    <a:pt x="95" y="2006"/>
                  </a:lnTo>
                  <a:lnTo>
                    <a:pt x="152" y="3013"/>
                  </a:lnTo>
                  <a:lnTo>
                    <a:pt x="214" y="4020"/>
                  </a:lnTo>
                  <a:lnTo>
                    <a:pt x="281" y="5037"/>
                  </a:lnTo>
                  <a:lnTo>
                    <a:pt x="352" y="6054"/>
                  </a:lnTo>
                  <a:lnTo>
                    <a:pt x="433" y="7071"/>
                  </a:lnTo>
                  <a:lnTo>
                    <a:pt x="518" y="8088"/>
                  </a:lnTo>
                  <a:lnTo>
                    <a:pt x="537" y="8078"/>
                  </a:lnTo>
                  <a:lnTo>
                    <a:pt x="556" y="8068"/>
                  </a:lnTo>
                  <a:lnTo>
                    <a:pt x="575" y="8049"/>
                  </a:lnTo>
                  <a:lnTo>
                    <a:pt x="594" y="8039"/>
                  </a:lnTo>
                  <a:lnTo>
                    <a:pt x="609" y="8000"/>
                  </a:lnTo>
                  <a:lnTo>
                    <a:pt x="613" y="7990"/>
                  </a:lnTo>
                  <a:lnTo>
                    <a:pt x="623" y="7980"/>
                  </a:lnTo>
                  <a:lnTo>
                    <a:pt x="661" y="7980"/>
                  </a:lnTo>
                  <a:lnTo>
                    <a:pt x="680" y="7961"/>
                  </a:lnTo>
                  <a:lnTo>
                    <a:pt x="699" y="7932"/>
                  </a:lnTo>
                  <a:lnTo>
                    <a:pt x="718" y="7912"/>
                  </a:lnTo>
                  <a:lnTo>
                    <a:pt x="742" y="7902"/>
                  </a:lnTo>
                  <a:lnTo>
                    <a:pt x="846" y="7902"/>
                  </a:lnTo>
                  <a:lnTo>
                    <a:pt x="984" y="7844"/>
                  </a:lnTo>
                  <a:lnTo>
                    <a:pt x="1117" y="7804"/>
                  </a:lnTo>
                  <a:lnTo>
                    <a:pt x="1392" y="7716"/>
                  </a:lnTo>
                  <a:lnTo>
                    <a:pt x="1668" y="7658"/>
                  </a:lnTo>
                  <a:lnTo>
                    <a:pt x="1948" y="7609"/>
                  </a:lnTo>
                  <a:lnTo>
                    <a:pt x="2229" y="7570"/>
                  </a:lnTo>
                  <a:lnTo>
                    <a:pt x="2504" y="7540"/>
                  </a:lnTo>
                  <a:lnTo>
                    <a:pt x="3060" y="7462"/>
                  </a:lnTo>
                  <a:lnTo>
                    <a:pt x="3070" y="7472"/>
                  </a:lnTo>
                  <a:lnTo>
                    <a:pt x="3079" y="7482"/>
                  </a:lnTo>
                  <a:lnTo>
                    <a:pt x="3089" y="7491"/>
                  </a:lnTo>
                  <a:lnTo>
                    <a:pt x="3098" y="7491"/>
                  </a:lnTo>
                  <a:lnTo>
                    <a:pt x="3388" y="7345"/>
                  </a:lnTo>
                  <a:lnTo>
                    <a:pt x="3678" y="7179"/>
                  </a:lnTo>
                  <a:lnTo>
                    <a:pt x="3967" y="7032"/>
                  </a:lnTo>
                  <a:lnTo>
                    <a:pt x="4115" y="6954"/>
                  </a:lnTo>
                  <a:lnTo>
                    <a:pt x="4262" y="6895"/>
                  </a:lnTo>
                  <a:lnTo>
                    <a:pt x="4210" y="6074"/>
                  </a:lnTo>
                  <a:lnTo>
                    <a:pt x="4167" y="5252"/>
                  </a:lnTo>
                  <a:lnTo>
                    <a:pt x="4129" y="4440"/>
                  </a:lnTo>
                  <a:lnTo>
                    <a:pt x="4101" y="3619"/>
                  </a:lnTo>
                  <a:lnTo>
                    <a:pt x="4077" y="2798"/>
                  </a:lnTo>
                  <a:lnTo>
                    <a:pt x="4058" y="1976"/>
                  </a:lnTo>
                  <a:lnTo>
                    <a:pt x="4044" y="1155"/>
                  </a:lnTo>
                  <a:lnTo>
                    <a:pt x="4039" y="324"/>
                  </a:lnTo>
                  <a:lnTo>
                    <a:pt x="2956" y="284"/>
                  </a:lnTo>
                  <a:lnTo>
                    <a:pt x="2419" y="255"/>
                  </a:lnTo>
                  <a:lnTo>
                    <a:pt x="1882" y="216"/>
                  </a:lnTo>
                  <a:lnTo>
                    <a:pt x="1649" y="196"/>
                  </a:lnTo>
                  <a:lnTo>
                    <a:pt x="1416" y="187"/>
                  </a:lnTo>
                  <a:lnTo>
                    <a:pt x="946" y="167"/>
                  </a:lnTo>
                  <a:lnTo>
                    <a:pt x="708" y="148"/>
                  </a:lnTo>
                  <a:lnTo>
                    <a:pt x="471" y="118"/>
                  </a:lnTo>
                  <a:lnTo>
                    <a:pt x="233" y="69"/>
                  </a:lnTo>
                  <a:lnTo>
                    <a:pt x="119" y="40"/>
                  </a:lnTo>
                  <a:lnTo>
                    <a:pt x="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12;p66">
              <a:extLst>
                <a:ext uri="{FF2B5EF4-FFF2-40B4-BE49-F238E27FC236}">
                  <a16:creationId xmlns:a16="http://schemas.microsoft.com/office/drawing/2014/main" id="{26EED9BC-0411-4FEB-935E-34707568E8C7}"/>
                </a:ext>
              </a:extLst>
            </p:cNvPr>
            <p:cNvSpPr/>
            <p:nvPr/>
          </p:nvSpPr>
          <p:spPr>
            <a:xfrm>
              <a:off x="2827600" y="-5232650"/>
              <a:ext cx="130075" cy="246700"/>
            </a:xfrm>
            <a:custGeom>
              <a:avLst/>
              <a:gdLst/>
              <a:ahLst/>
              <a:cxnLst/>
              <a:rect l="l" t="t" r="r" b="b"/>
              <a:pathLst>
                <a:path w="5203" h="9868" extrusionOk="0">
                  <a:moveTo>
                    <a:pt x="666" y="1"/>
                  </a:moveTo>
                  <a:lnTo>
                    <a:pt x="556" y="1057"/>
                  </a:lnTo>
                  <a:lnTo>
                    <a:pt x="457" y="2113"/>
                  </a:lnTo>
                  <a:lnTo>
                    <a:pt x="362" y="3179"/>
                  </a:lnTo>
                  <a:lnTo>
                    <a:pt x="271" y="4245"/>
                  </a:lnTo>
                  <a:lnTo>
                    <a:pt x="191" y="5321"/>
                  </a:lnTo>
                  <a:lnTo>
                    <a:pt x="119" y="6396"/>
                  </a:lnTo>
                  <a:lnTo>
                    <a:pt x="57" y="7472"/>
                  </a:lnTo>
                  <a:lnTo>
                    <a:pt x="0" y="8557"/>
                  </a:lnTo>
                  <a:lnTo>
                    <a:pt x="129" y="8557"/>
                  </a:lnTo>
                  <a:lnTo>
                    <a:pt x="257" y="8567"/>
                  </a:lnTo>
                  <a:lnTo>
                    <a:pt x="509" y="8606"/>
                  </a:lnTo>
                  <a:lnTo>
                    <a:pt x="761" y="8655"/>
                  </a:lnTo>
                  <a:lnTo>
                    <a:pt x="1012" y="8714"/>
                  </a:lnTo>
                  <a:lnTo>
                    <a:pt x="1264" y="8792"/>
                  </a:lnTo>
                  <a:lnTo>
                    <a:pt x="1516" y="8870"/>
                  </a:lnTo>
                  <a:lnTo>
                    <a:pt x="2015" y="9017"/>
                  </a:lnTo>
                  <a:lnTo>
                    <a:pt x="2319" y="9105"/>
                  </a:lnTo>
                  <a:lnTo>
                    <a:pt x="2628" y="9203"/>
                  </a:lnTo>
                  <a:lnTo>
                    <a:pt x="2932" y="9301"/>
                  </a:lnTo>
                  <a:lnTo>
                    <a:pt x="3236" y="9398"/>
                  </a:lnTo>
                  <a:lnTo>
                    <a:pt x="3844" y="9623"/>
                  </a:lnTo>
                  <a:lnTo>
                    <a:pt x="4452" y="9868"/>
                  </a:lnTo>
                  <a:lnTo>
                    <a:pt x="4533" y="8704"/>
                  </a:lnTo>
                  <a:lnTo>
                    <a:pt x="4618" y="7531"/>
                  </a:lnTo>
                  <a:lnTo>
                    <a:pt x="4704" y="6367"/>
                  </a:lnTo>
                  <a:lnTo>
                    <a:pt x="4799" y="5213"/>
                  </a:lnTo>
                  <a:lnTo>
                    <a:pt x="4894" y="4049"/>
                  </a:lnTo>
                  <a:lnTo>
                    <a:pt x="4994" y="2886"/>
                  </a:lnTo>
                  <a:lnTo>
                    <a:pt x="5098" y="1732"/>
                  </a:lnTo>
                  <a:lnTo>
                    <a:pt x="5203" y="568"/>
                  </a:lnTo>
                  <a:lnTo>
                    <a:pt x="4922" y="539"/>
                  </a:lnTo>
                  <a:lnTo>
                    <a:pt x="4637" y="500"/>
                  </a:lnTo>
                  <a:lnTo>
                    <a:pt x="4067" y="451"/>
                  </a:lnTo>
                  <a:lnTo>
                    <a:pt x="2918" y="373"/>
                  </a:lnTo>
                  <a:lnTo>
                    <a:pt x="2347" y="314"/>
                  </a:lnTo>
                  <a:lnTo>
                    <a:pt x="2062" y="285"/>
                  </a:lnTo>
                  <a:lnTo>
                    <a:pt x="1782" y="245"/>
                  </a:lnTo>
                  <a:lnTo>
                    <a:pt x="1497" y="196"/>
                  </a:lnTo>
                  <a:lnTo>
                    <a:pt x="1217" y="138"/>
                  </a:lnTo>
                  <a:lnTo>
                    <a:pt x="941" y="79"/>
                  </a:lnTo>
                  <a:lnTo>
                    <a:pt x="666"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13;p66">
              <a:extLst>
                <a:ext uri="{FF2B5EF4-FFF2-40B4-BE49-F238E27FC236}">
                  <a16:creationId xmlns:a16="http://schemas.microsoft.com/office/drawing/2014/main" id="{AF41CD0B-ACD9-419A-9DD5-9DFBEFC3A267}"/>
                </a:ext>
              </a:extLst>
            </p:cNvPr>
            <p:cNvSpPr/>
            <p:nvPr/>
          </p:nvSpPr>
          <p:spPr>
            <a:xfrm>
              <a:off x="2843875" y="-4410975"/>
              <a:ext cx="107500" cy="217850"/>
            </a:xfrm>
            <a:custGeom>
              <a:avLst/>
              <a:gdLst/>
              <a:ahLst/>
              <a:cxnLst/>
              <a:rect l="l" t="t" r="r" b="b"/>
              <a:pathLst>
                <a:path w="4300" h="8714" extrusionOk="0">
                  <a:moveTo>
                    <a:pt x="504" y="0"/>
                  </a:moveTo>
                  <a:lnTo>
                    <a:pt x="53" y="79"/>
                  </a:lnTo>
                  <a:lnTo>
                    <a:pt x="34" y="69"/>
                  </a:lnTo>
                  <a:lnTo>
                    <a:pt x="19" y="49"/>
                  </a:lnTo>
                  <a:lnTo>
                    <a:pt x="10" y="30"/>
                  </a:lnTo>
                  <a:lnTo>
                    <a:pt x="0" y="30"/>
                  </a:lnTo>
                  <a:lnTo>
                    <a:pt x="105" y="1105"/>
                  </a:lnTo>
                  <a:lnTo>
                    <a:pt x="219" y="2201"/>
                  </a:lnTo>
                  <a:lnTo>
                    <a:pt x="338" y="3286"/>
                  </a:lnTo>
                  <a:lnTo>
                    <a:pt x="461" y="4372"/>
                  </a:lnTo>
                  <a:lnTo>
                    <a:pt x="589" y="5457"/>
                  </a:lnTo>
                  <a:lnTo>
                    <a:pt x="727" y="6552"/>
                  </a:lnTo>
                  <a:lnTo>
                    <a:pt x="870" y="7638"/>
                  </a:lnTo>
                  <a:lnTo>
                    <a:pt x="1017" y="8713"/>
                  </a:lnTo>
                  <a:lnTo>
                    <a:pt x="1183" y="8361"/>
                  </a:lnTo>
                  <a:lnTo>
                    <a:pt x="1359" y="8019"/>
                  </a:lnTo>
                  <a:lnTo>
                    <a:pt x="1535" y="7687"/>
                  </a:lnTo>
                  <a:lnTo>
                    <a:pt x="1715" y="7364"/>
                  </a:lnTo>
                  <a:lnTo>
                    <a:pt x="1905" y="7051"/>
                  </a:lnTo>
                  <a:lnTo>
                    <a:pt x="2096" y="6748"/>
                  </a:lnTo>
                  <a:lnTo>
                    <a:pt x="2295" y="6454"/>
                  </a:lnTo>
                  <a:lnTo>
                    <a:pt x="2495" y="6171"/>
                  </a:lnTo>
                  <a:lnTo>
                    <a:pt x="2704" y="5897"/>
                  </a:lnTo>
                  <a:lnTo>
                    <a:pt x="2917" y="5633"/>
                  </a:lnTo>
                  <a:lnTo>
                    <a:pt x="3136" y="5389"/>
                  </a:lnTo>
                  <a:lnTo>
                    <a:pt x="3359" y="5154"/>
                  </a:lnTo>
                  <a:lnTo>
                    <a:pt x="3587" y="4929"/>
                  </a:lnTo>
                  <a:lnTo>
                    <a:pt x="3820" y="4714"/>
                  </a:lnTo>
                  <a:lnTo>
                    <a:pt x="4058" y="4518"/>
                  </a:lnTo>
                  <a:lnTo>
                    <a:pt x="4300" y="4332"/>
                  </a:lnTo>
                  <a:lnTo>
                    <a:pt x="4286" y="4293"/>
                  </a:lnTo>
                  <a:lnTo>
                    <a:pt x="4276" y="4274"/>
                  </a:lnTo>
                  <a:lnTo>
                    <a:pt x="4276" y="4244"/>
                  </a:lnTo>
                  <a:lnTo>
                    <a:pt x="4205" y="3726"/>
                  </a:lnTo>
                  <a:lnTo>
                    <a:pt x="4134" y="3208"/>
                  </a:lnTo>
                  <a:lnTo>
                    <a:pt x="4067" y="2690"/>
                  </a:lnTo>
                  <a:lnTo>
                    <a:pt x="4005" y="2162"/>
                  </a:lnTo>
                  <a:lnTo>
                    <a:pt x="3948" y="1643"/>
                  </a:lnTo>
                  <a:lnTo>
                    <a:pt x="3891" y="1125"/>
                  </a:lnTo>
                  <a:lnTo>
                    <a:pt x="3787" y="79"/>
                  </a:lnTo>
                  <a:lnTo>
                    <a:pt x="3592" y="177"/>
                  </a:lnTo>
                  <a:lnTo>
                    <a:pt x="3393" y="255"/>
                  </a:lnTo>
                  <a:lnTo>
                    <a:pt x="3188" y="313"/>
                  </a:lnTo>
                  <a:lnTo>
                    <a:pt x="2984" y="362"/>
                  </a:lnTo>
                  <a:lnTo>
                    <a:pt x="2775" y="401"/>
                  </a:lnTo>
                  <a:lnTo>
                    <a:pt x="2566" y="421"/>
                  </a:lnTo>
                  <a:lnTo>
                    <a:pt x="2357" y="431"/>
                  </a:lnTo>
                  <a:lnTo>
                    <a:pt x="2143" y="431"/>
                  </a:lnTo>
                  <a:lnTo>
                    <a:pt x="1934" y="411"/>
                  </a:lnTo>
                  <a:lnTo>
                    <a:pt x="1725" y="382"/>
                  </a:lnTo>
                  <a:lnTo>
                    <a:pt x="1516" y="343"/>
                  </a:lnTo>
                  <a:lnTo>
                    <a:pt x="1307" y="294"/>
                  </a:lnTo>
                  <a:lnTo>
                    <a:pt x="1103" y="235"/>
                  </a:lnTo>
                  <a:lnTo>
                    <a:pt x="898" y="167"/>
                  </a:lnTo>
                  <a:lnTo>
                    <a:pt x="699" y="88"/>
                  </a:lnTo>
                  <a:lnTo>
                    <a:pt x="50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14;p66">
              <a:extLst>
                <a:ext uri="{FF2B5EF4-FFF2-40B4-BE49-F238E27FC236}">
                  <a16:creationId xmlns:a16="http://schemas.microsoft.com/office/drawing/2014/main" id="{4DD9544A-2B48-4A5D-8494-6D4586640BF4}"/>
                </a:ext>
              </a:extLst>
            </p:cNvPr>
            <p:cNvSpPr/>
            <p:nvPr/>
          </p:nvSpPr>
          <p:spPr>
            <a:xfrm>
              <a:off x="2851825" y="-5553625"/>
              <a:ext cx="139700" cy="287025"/>
            </a:xfrm>
            <a:custGeom>
              <a:avLst/>
              <a:gdLst/>
              <a:ahLst/>
              <a:cxnLst/>
              <a:rect l="l" t="t" r="r" b="b"/>
              <a:pathLst>
                <a:path w="5588" h="11481" extrusionOk="0">
                  <a:moveTo>
                    <a:pt x="1573" y="0"/>
                  </a:moveTo>
                  <a:lnTo>
                    <a:pt x="1340" y="1213"/>
                  </a:lnTo>
                  <a:lnTo>
                    <a:pt x="1117" y="2425"/>
                  </a:lnTo>
                  <a:lnTo>
                    <a:pt x="903" y="3658"/>
                  </a:lnTo>
                  <a:lnTo>
                    <a:pt x="704" y="4890"/>
                  </a:lnTo>
                  <a:lnTo>
                    <a:pt x="509" y="6122"/>
                  </a:lnTo>
                  <a:lnTo>
                    <a:pt x="328" y="7364"/>
                  </a:lnTo>
                  <a:lnTo>
                    <a:pt x="157" y="8615"/>
                  </a:lnTo>
                  <a:lnTo>
                    <a:pt x="1" y="9867"/>
                  </a:lnTo>
                  <a:lnTo>
                    <a:pt x="1" y="9867"/>
                  </a:lnTo>
                  <a:lnTo>
                    <a:pt x="138" y="9848"/>
                  </a:lnTo>
                  <a:lnTo>
                    <a:pt x="276" y="9838"/>
                  </a:lnTo>
                  <a:lnTo>
                    <a:pt x="557" y="9818"/>
                  </a:lnTo>
                  <a:lnTo>
                    <a:pt x="837" y="9828"/>
                  </a:lnTo>
                  <a:lnTo>
                    <a:pt x="1117" y="9867"/>
                  </a:lnTo>
                  <a:lnTo>
                    <a:pt x="1402" y="9916"/>
                  </a:lnTo>
                  <a:lnTo>
                    <a:pt x="1682" y="9985"/>
                  </a:lnTo>
                  <a:lnTo>
                    <a:pt x="1968" y="10073"/>
                  </a:lnTo>
                  <a:lnTo>
                    <a:pt x="2248" y="10170"/>
                  </a:lnTo>
                  <a:lnTo>
                    <a:pt x="2528" y="10288"/>
                  </a:lnTo>
                  <a:lnTo>
                    <a:pt x="2808" y="10425"/>
                  </a:lnTo>
                  <a:lnTo>
                    <a:pt x="3084" y="10571"/>
                  </a:lnTo>
                  <a:lnTo>
                    <a:pt x="3355" y="10728"/>
                  </a:lnTo>
                  <a:lnTo>
                    <a:pt x="3626" y="10904"/>
                  </a:lnTo>
                  <a:lnTo>
                    <a:pt x="3892" y="11080"/>
                  </a:lnTo>
                  <a:lnTo>
                    <a:pt x="4153" y="11275"/>
                  </a:lnTo>
                  <a:lnTo>
                    <a:pt x="4410" y="11481"/>
                  </a:lnTo>
                  <a:lnTo>
                    <a:pt x="4533" y="10141"/>
                  </a:lnTo>
                  <a:lnTo>
                    <a:pt x="4661" y="8811"/>
                  </a:lnTo>
                  <a:lnTo>
                    <a:pt x="4799" y="7501"/>
                  </a:lnTo>
                  <a:lnTo>
                    <a:pt x="4937" y="6190"/>
                  </a:lnTo>
                  <a:lnTo>
                    <a:pt x="5084" y="4890"/>
                  </a:lnTo>
                  <a:lnTo>
                    <a:pt x="5241" y="3609"/>
                  </a:lnTo>
                  <a:lnTo>
                    <a:pt x="5322" y="2963"/>
                  </a:lnTo>
                  <a:lnTo>
                    <a:pt x="5407" y="2328"/>
                  </a:lnTo>
                  <a:lnTo>
                    <a:pt x="5497" y="1692"/>
                  </a:lnTo>
                  <a:lnTo>
                    <a:pt x="5588" y="1066"/>
                  </a:lnTo>
                  <a:lnTo>
                    <a:pt x="5559" y="1125"/>
                  </a:lnTo>
                  <a:lnTo>
                    <a:pt x="5512" y="1193"/>
                  </a:lnTo>
                  <a:lnTo>
                    <a:pt x="5459" y="1252"/>
                  </a:lnTo>
                  <a:lnTo>
                    <a:pt x="5407" y="1311"/>
                  </a:lnTo>
                  <a:lnTo>
                    <a:pt x="5355" y="1350"/>
                  </a:lnTo>
                  <a:lnTo>
                    <a:pt x="5303" y="1399"/>
                  </a:lnTo>
                  <a:lnTo>
                    <a:pt x="5250" y="1428"/>
                  </a:lnTo>
                  <a:lnTo>
                    <a:pt x="5193" y="1457"/>
                  </a:lnTo>
                  <a:lnTo>
                    <a:pt x="5141" y="1477"/>
                  </a:lnTo>
                  <a:lnTo>
                    <a:pt x="5027" y="1506"/>
                  </a:lnTo>
                  <a:lnTo>
                    <a:pt x="4913" y="1506"/>
                  </a:lnTo>
                  <a:lnTo>
                    <a:pt x="4799" y="1497"/>
                  </a:lnTo>
                  <a:lnTo>
                    <a:pt x="4685" y="1467"/>
                  </a:lnTo>
                  <a:lnTo>
                    <a:pt x="4571" y="1428"/>
                  </a:lnTo>
                  <a:lnTo>
                    <a:pt x="4452" y="1379"/>
                  </a:lnTo>
                  <a:lnTo>
                    <a:pt x="4224" y="1262"/>
                  </a:lnTo>
                  <a:lnTo>
                    <a:pt x="3996" y="1144"/>
                  </a:lnTo>
                  <a:lnTo>
                    <a:pt x="3882" y="1086"/>
                  </a:lnTo>
                  <a:lnTo>
                    <a:pt x="3773" y="1037"/>
                  </a:lnTo>
                  <a:lnTo>
                    <a:pt x="3217" y="812"/>
                  </a:lnTo>
                  <a:lnTo>
                    <a:pt x="2671" y="558"/>
                  </a:lnTo>
                  <a:lnTo>
                    <a:pt x="2395" y="431"/>
                  </a:lnTo>
                  <a:lnTo>
                    <a:pt x="2120" y="294"/>
                  </a:lnTo>
                  <a:lnTo>
                    <a:pt x="1849" y="157"/>
                  </a:lnTo>
                  <a:lnTo>
                    <a:pt x="157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15;p66">
              <a:extLst>
                <a:ext uri="{FF2B5EF4-FFF2-40B4-BE49-F238E27FC236}">
                  <a16:creationId xmlns:a16="http://schemas.microsoft.com/office/drawing/2014/main" id="{6A2AB4D9-F3B3-4340-9BF6-C9AFD582CA8A}"/>
                </a:ext>
              </a:extLst>
            </p:cNvPr>
            <p:cNvSpPr/>
            <p:nvPr/>
          </p:nvSpPr>
          <p:spPr>
            <a:xfrm>
              <a:off x="2847800" y="16625"/>
              <a:ext cx="699475" cy="155250"/>
            </a:xfrm>
            <a:custGeom>
              <a:avLst/>
              <a:gdLst/>
              <a:ahLst/>
              <a:cxnLst/>
              <a:rect l="l" t="t" r="r" b="b"/>
              <a:pathLst>
                <a:path w="27979" h="6210" extrusionOk="0">
                  <a:moveTo>
                    <a:pt x="466" y="0"/>
                  </a:moveTo>
                  <a:lnTo>
                    <a:pt x="328" y="1125"/>
                  </a:lnTo>
                  <a:lnTo>
                    <a:pt x="266" y="1702"/>
                  </a:lnTo>
                  <a:lnTo>
                    <a:pt x="204" y="2269"/>
                  </a:lnTo>
                  <a:lnTo>
                    <a:pt x="147" y="2846"/>
                  </a:lnTo>
                  <a:lnTo>
                    <a:pt x="90" y="3423"/>
                  </a:lnTo>
                  <a:lnTo>
                    <a:pt x="43" y="4000"/>
                  </a:lnTo>
                  <a:lnTo>
                    <a:pt x="0" y="4577"/>
                  </a:lnTo>
                  <a:lnTo>
                    <a:pt x="1748" y="4587"/>
                  </a:lnTo>
                  <a:lnTo>
                    <a:pt x="3497" y="4596"/>
                  </a:lnTo>
                  <a:lnTo>
                    <a:pt x="5250" y="4616"/>
                  </a:lnTo>
                  <a:lnTo>
                    <a:pt x="6998" y="4655"/>
                  </a:lnTo>
                  <a:lnTo>
                    <a:pt x="8747" y="4704"/>
                  </a:lnTo>
                  <a:lnTo>
                    <a:pt x="10500" y="4753"/>
                  </a:lnTo>
                  <a:lnTo>
                    <a:pt x="12248" y="4831"/>
                  </a:lnTo>
                  <a:lnTo>
                    <a:pt x="14001" y="4919"/>
                  </a:lnTo>
                  <a:lnTo>
                    <a:pt x="15749" y="5017"/>
                  </a:lnTo>
                  <a:lnTo>
                    <a:pt x="17498" y="5134"/>
                  </a:lnTo>
                  <a:lnTo>
                    <a:pt x="19246" y="5271"/>
                  </a:lnTo>
                  <a:lnTo>
                    <a:pt x="20995" y="5418"/>
                  </a:lnTo>
                  <a:lnTo>
                    <a:pt x="22743" y="5584"/>
                  </a:lnTo>
                  <a:lnTo>
                    <a:pt x="24486" y="5780"/>
                  </a:lnTo>
                  <a:lnTo>
                    <a:pt x="26235" y="5985"/>
                  </a:lnTo>
                  <a:lnTo>
                    <a:pt x="27978" y="6210"/>
                  </a:lnTo>
                  <a:lnTo>
                    <a:pt x="27974" y="5486"/>
                  </a:lnTo>
                  <a:lnTo>
                    <a:pt x="27964" y="4772"/>
                  </a:lnTo>
                  <a:lnTo>
                    <a:pt x="27945" y="4059"/>
                  </a:lnTo>
                  <a:lnTo>
                    <a:pt x="27921" y="3345"/>
                  </a:lnTo>
                  <a:lnTo>
                    <a:pt x="27888" y="2641"/>
                  </a:lnTo>
                  <a:lnTo>
                    <a:pt x="27855" y="1927"/>
                  </a:lnTo>
                  <a:lnTo>
                    <a:pt x="27812" y="1223"/>
                  </a:lnTo>
                  <a:lnTo>
                    <a:pt x="27765" y="519"/>
                  </a:lnTo>
                  <a:lnTo>
                    <a:pt x="26088" y="646"/>
                  </a:lnTo>
                  <a:lnTo>
                    <a:pt x="24410" y="763"/>
                  </a:lnTo>
                  <a:lnTo>
                    <a:pt x="22729" y="841"/>
                  </a:lnTo>
                  <a:lnTo>
                    <a:pt x="21047" y="910"/>
                  </a:lnTo>
                  <a:lnTo>
                    <a:pt x="19365" y="959"/>
                  </a:lnTo>
                  <a:lnTo>
                    <a:pt x="17683" y="988"/>
                  </a:lnTo>
                  <a:lnTo>
                    <a:pt x="15997" y="988"/>
                  </a:lnTo>
                  <a:lnTo>
                    <a:pt x="14315" y="978"/>
                  </a:lnTo>
                  <a:lnTo>
                    <a:pt x="12633" y="949"/>
                  </a:lnTo>
                  <a:lnTo>
                    <a:pt x="10946" y="910"/>
                  </a:lnTo>
                  <a:lnTo>
                    <a:pt x="9264" y="841"/>
                  </a:lnTo>
                  <a:lnTo>
                    <a:pt x="7583" y="763"/>
                  </a:lnTo>
                  <a:lnTo>
                    <a:pt x="5906" y="665"/>
                  </a:lnTo>
                  <a:lnTo>
                    <a:pt x="4224" y="558"/>
                  </a:lnTo>
                  <a:lnTo>
                    <a:pt x="2551" y="440"/>
                  </a:lnTo>
                  <a:lnTo>
                    <a:pt x="874" y="304"/>
                  </a:lnTo>
                  <a:lnTo>
                    <a:pt x="813" y="284"/>
                  </a:lnTo>
                  <a:lnTo>
                    <a:pt x="756" y="264"/>
                  </a:lnTo>
                  <a:lnTo>
                    <a:pt x="699" y="235"/>
                  </a:lnTo>
                  <a:lnTo>
                    <a:pt x="646" y="196"/>
                  </a:lnTo>
                  <a:lnTo>
                    <a:pt x="594" y="157"/>
                  </a:lnTo>
                  <a:lnTo>
                    <a:pt x="551" y="108"/>
                  </a:lnTo>
                  <a:lnTo>
                    <a:pt x="504" y="59"/>
                  </a:lnTo>
                  <a:lnTo>
                    <a:pt x="466"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16;p66">
              <a:extLst>
                <a:ext uri="{FF2B5EF4-FFF2-40B4-BE49-F238E27FC236}">
                  <a16:creationId xmlns:a16="http://schemas.microsoft.com/office/drawing/2014/main" id="{E51C80FA-82AF-4958-B7E6-ED8454901662}"/>
                </a:ext>
              </a:extLst>
            </p:cNvPr>
            <p:cNvSpPr/>
            <p:nvPr/>
          </p:nvSpPr>
          <p:spPr>
            <a:xfrm>
              <a:off x="2851600" y="-4243025"/>
              <a:ext cx="335800" cy="536400"/>
            </a:xfrm>
            <a:custGeom>
              <a:avLst/>
              <a:gdLst/>
              <a:ahLst/>
              <a:cxnLst/>
              <a:rect l="l" t="t" r="r" b="b"/>
              <a:pathLst>
                <a:path w="13432" h="21456" extrusionOk="0">
                  <a:moveTo>
                    <a:pt x="6975" y="1"/>
                  </a:moveTo>
                  <a:lnTo>
                    <a:pt x="6775" y="10"/>
                  </a:lnTo>
                  <a:lnTo>
                    <a:pt x="6571" y="30"/>
                  </a:lnTo>
                  <a:lnTo>
                    <a:pt x="6366" y="59"/>
                  </a:lnTo>
                  <a:lnTo>
                    <a:pt x="6162" y="108"/>
                  </a:lnTo>
                  <a:lnTo>
                    <a:pt x="5953" y="167"/>
                  </a:lnTo>
                  <a:lnTo>
                    <a:pt x="5744" y="235"/>
                  </a:lnTo>
                  <a:lnTo>
                    <a:pt x="5530" y="323"/>
                  </a:lnTo>
                  <a:lnTo>
                    <a:pt x="5316" y="421"/>
                  </a:lnTo>
                  <a:lnTo>
                    <a:pt x="5098" y="538"/>
                  </a:lnTo>
                  <a:lnTo>
                    <a:pt x="4884" y="656"/>
                  </a:lnTo>
                  <a:lnTo>
                    <a:pt x="4675" y="793"/>
                  </a:lnTo>
                  <a:lnTo>
                    <a:pt x="4471" y="939"/>
                  </a:lnTo>
                  <a:lnTo>
                    <a:pt x="4267" y="1106"/>
                  </a:lnTo>
                  <a:lnTo>
                    <a:pt x="4072" y="1272"/>
                  </a:lnTo>
                  <a:lnTo>
                    <a:pt x="3882" y="1448"/>
                  </a:lnTo>
                  <a:lnTo>
                    <a:pt x="3696" y="1634"/>
                  </a:lnTo>
                  <a:lnTo>
                    <a:pt x="3511" y="1839"/>
                  </a:lnTo>
                  <a:lnTo>
                    <a:pt x="3335" y="2044"/>
                  </a:lnTo>
                  <a:lnTo>
                    <a:pt x="3164" y="2259"/>
                  </a:lnTo>
                  <a:lnTo>
                    <a:pt x="2993" y="2484"/>
                  </a:lnTo>
                  <a:lnTo>
                    <a:pt x="2832" y="2719"/>
                  </a:lnTo>
                  <a:lnTo>
                    <a:pt x="2675" y="2964"/>
                  </a:lnTo>
                  <a:lnTo>
                    <a:pt x="2518" y="3218"/>
                  </a:lnTo>
                  <a:lnTo>
                    <a:pt x="2371" y="3482"/>
                  </a:lnTo>
                  <a:lnTo>
                    <a:pt x="2224" y="3746"/>
                  </a:lnTo>
                  <a:lnTo>
                    <a:pt x="2086" y="4020"/>
                  </a:lnTo>
                  <a:lnTo>
                    <a:pt x="1948" y="4303"/>
                  </a:lnTo>
                  <a:lnTo>
                    <a:pt x="1820" y="4597"/>
                  </a:lnTo>
                  <a:lnTo>
                    <a:pt x="1691" y="4900"/>
                  </a:lnTo>
                  <a:lnTo>
                    <a:pt x="1568" y="5203"/>
                  </a:lnTo>
                  <a:lnTo>
                    <a:pt x="1454" y="5516"/>
                  </a:lnTo>
                  <a:lnTo>
                    <a:pt x="1340" y="5829"/>
                  </a:lnTo>
                  <a:lnTo>
                    <a:pt x="1231" y="6151"/>
                  </a:lnTo>
                  <a:lnTo>
                    <a:pt x="1131" y="6484"/>
                  </a:lnTo>
                  <a:lnTo>
                    <a:pt x="1031" y="6826"/>
                  </a:lnTo>
                  <a:lnTo>
                    <a:pt x="936" y="7168"/>
                  </a:lnTo>
                  <a:lnTo>
                    <a:pt x="846" y="7511"/>
                  </a:lnTo>
                  <a:lnTo>
                    <a:pt x="760" y="7863"/>
                  </a:lnTo>
                  <a:lnTo>
                    <a:pt x="680" y="8224"/>
                  </a:lnTo>
                  <a:lnTo>
                    <a:pt x="604" y="8586"/>
                  </a:lnTo>
                  <a:lnTo>
                    <a:pt x="532" y="8958"/>
                  </a:lnTo>
                  <a:lnTo>
                    <a:pt x="466" y="9330"/>
                  </a:lnTo>
                  <a:lnTo>
                    <a:pt x="404" y="9701"/>
                  </a:lnTo>
                  <a:lnTo>
                    <a:pt x="347" y="10082"/>
                  </a:lnTo>
                  <a:lnTo>
                    <a:pt x="290" y="10464"/>
                  </a:lnTo>
                  <a:lnTo>
                    <a:pt x="242" y="10855"/>
                  </a:lnTo>
                  <a:lnTo>
                    <a:pt x="200" y="11246"/>
                  </a:lnTo>
                  <a:lnTo>
                    <a:pt x="157" y="11637"/>
                  </a:lnTo>
                  <a:lnTo>
                    <a:pt x="124" y="12038"/>
                  </a:lnTo>
                  <a:lnTo>
                    <a:pt x="90" y="12439"/>
                  </a:lnTo>
                  <a:lnTo>
                    <a:pt x="67" y="12840"/>
                  </a:lnTo>
                  <a:lnTo>
                    <a:pt x="43" y="13241"/>
                  </a:lnTo>
                  <a:lnTo>
                    <a:pt x="24" y="13652"/>
                  </a:lnTo>
                  <a:lnTo>
                    <a:pt x="14" y="14053"/>
                  </a:lnTo>
                  <a:lnTo>
                    <a:pt x="5" y="14463"/>
                  </a:lnTo>
                  <a:lnTo>
                    <a:pt x="0" y="14874"/>
                  </a:lnTo>
                  <a:lnTo>
                    <a:pt x="0" y="15285"/>
                  </a:lnTo>
                  <a:lnTo>
                    <a:pt x="5" y="15696"/>
                  </a:lnTo>
                  <a:lnTo>
                    <a:pt x="14" y="16116"/>
                  </a:lnTo>
                  <a:lnTo>
                    <a:pt x="29" y="16527"/>
                  </a:lnTo>
                  <a:lnTo>
                    <a:pt x="48" y="16937"/>
                  </a:lnTo>
                  <a:lnTo>
                    <a:pt x="67" y="17358"/>
                  </a:lnTo>
                  <a:lnTo>
                    <a:pt x="95" y="17769"/>
                  </a:lnTo>
                  <a:lnTo>
                    <a:pt x="128" y="18179"/>
                  </a:lnTo>
                  <a:lnTo>
                    <a:pt x="162" y="18600"/>
                  </a:lnTo>
                  <a:lnTo>
                    <a:pt x="204" y="19011"/>
                  </a:lnTo>
                  <a:lnTo>
                    <a:pt x="247" y="19421"/>
                  </a:lnTo>
                  <a:lnTo>
                    <a:pt x="299" y="19832"/>
                  </a:lnTo>
                  <a:lnTo>
                    <a:pt x="352" y="20243"/>
                  </a:lnTo>
                  <a:lnTo>
                    <a:pt x="409" y="20653"/>
                  </a:lnTo>
                  <a:lnTo>
                    <a:pt x="471" y="21054"/>
                  </a:lnTo>
                  <a:lnTo>
                    <a:pt x="537" y="21455"/>
                  </a:lnTo>
                  <a:lnTo>
                    <a:pt x="908" y="21123"/>
                  </a:lnTo>
                  <a:lnTo>
                    <a:pt x="1288" y="20800"/>
                  </a:lnTo>
                  <a:lnTo>
                    <a:pt x="1668" y="20487"/>
                  </a:lnTo>
                  <a:lnTo>
                    <a:pt x="2053" y="20184"/>
                  </a:lnTo>
                  <a:lnTo>
                    <a:pt x="2442" y="19891"/>
                  </a:lnTo>
                  <a:lnTo>
                    <a:pt x="2832" y="19607"/>
                  </a:lnTo>
                  <a:lnTo>
                    <a:pt x="3226" y="19333"/>
                  </a:lnTo>
                  <a:lnTo>
                    <a:pt x="3625" y="19059"/>
                  </a:lnTo>
                  <a:lnTo>
                    <a:pt x="4024" y="18805"/>
                  </a:lnTo>
                  <a:lnTo>
                    <a:pt x="4428" y="18551"/>
                  </a:lnTo>
                  <a:lnTo>
                    <a:pt x="4837" y="18306"/>
                  </a:lnTo>
                  <a:lnTo>
                    <a:pt x="5240" y="18062"/>
                  </a:lnTo>
                  <a:lnTo>
                    <a:pt x="5649" y="17827"/>
                  </a:lnTo>
                  <a:lnTo>
                    <a:pt x="6062" y="17602"/>
                  </a:lnTo>
                  <a:lnTo>
                    <a:pt x="6471" y="17377"/>
                  </a:lnTo>
                  <a:lnTo>
                    <a:pt x="6884" y="17162"/>
                  </a:lnTo>
                  <a:lnTo>
                    <a:pt x="7716" y="16742"/>
                  </a:lnTo>
                  <a:lnTo>
                    <a:pt x="8542" y="16341"/>
                  </a:lnTo>
                  <a:lnTo>
                    <a:pt x="9374" y="15960"/>
                  </a:lnTo>
                  <a:lnTo>
                    <a:pt x="10196" y="15578"/>
                  </a:lnTo>
                  <a:lnTo>
                    <a:pt x="11830" y="14864"/>
                  </a:lnTo>
                  <a:lnTo>
                    <a:pt x="13431" y="14150"/>
                  </a:lnTo>
                  <a:lnTo>
                    <a:pt x="13426" y="13750"/>
                  </a:lnTo>
                  <a:lnTo>
                    <a:pt x="13412" y="13339"/>
                  </a:lnTo>
                  <a:lnTo>
                    <a:pt x="13393" y="12938"/>
                  </a:lnTo>
                  <a:lnTo>
                    <a:pt x="13369" y="12547"/>
                  </a:lnTo>
                  <a:lnTo>
                    <a:pt x="13341" y="12146"/>
                  </a:lnTo>
                  <a:lnTo>
                    <a:pt x="13308" y="11755"/>
                  </a:lnTo>
                  <a:lnTo>
                    <a:pt x="13270" y="11363"/>
                  </a:lnTo>
                  <a:lnTo>
                    <a:pt x="13232" y="10972"/>
                  </a:lnTo>
                  <a:lnTo>
                    <a:pt x="13184" y="10591"/>
                  </a:lnTo>
                  <a:lnTo>
                    <a:pt x="13137" y="10210"/>
                  </a:lnTo>
                  <a:lnTo>
                    <a:pt x="13079" y="9838"/>
                  </a:lnTo>
                  <a:lnTo>
                    <a:pt x="13022" y="9466"/>
                  </a:lnTo>
                  <a:lnTo>
                    <a:pt x="12961" y="9095"/>
                  </a:lnTo>
                  <a:lnTo>
                    <a:pt x="12894" y="8733"/>
                  </a:lnTo>
                  <a:lnTo>
                    <a:pt x="12823" y="8381"/>
                  </a:lnTo>
                  <a:lnTo>
                    <a:pt x="12747" y="8019"/>
                  </a:lnTo>
                  <a:lnTo>
                    <a:pt x="12671" y="7677"/>
                  </a:lnTo>
                  <a:lnTo>
                    <a:pt x="12585" y="7335"/>
                  </a:lnTo>
                  <a:lnTo>
                    <a:pt x="12500" y="6992"/>
                  </a:lnTo>
                  <a:lnTo>
                    <a:pt x="12410" y="6660"/>
                  </a:lnTo>
                  <a:lnTo>
                    <a:pt x="12315" y="6337"/>
                  </a:lnTo>
                  <a:lnTo>
                    <a:pt x="12215" y="6014"/>
                  </a:lnTo>
                  <a:lnTo>
                    <a:pt x="12115" y="5702"/>
                  </a:lnTo>
                  <a:lnTo>
                    <a:pt x="12011" y="5389"/>
                  </a:lnTo>
                  <a:lnTo>
                    <a:pt x="11901" y="5095"/>
                  </a:lnTo>
                  <a:lnTo>
                    <a:pt x="11787" y="4792"/>
                  </a:lnTo>
                  <a:lnTo>
                    <a:pt x="11673" y="4509"/>
                  </a:lnTo>
                  <a:lnTo>
                    <a:pt x="11550" y="4225"/>
                  </a:lnTo>
                  <a:lnTo>
                    <a:pt x="11426" y="3951"/>
                  </a:lnTo>
                  <a:lnTo>
                    <a:pt x="11303" y="3687"/>
                  </a:lnTo>
                  <a:lnTo>
                    <a:pt x="11170" y="3433"/>
                  </a:lnTo>
                  <a:lnTo>
                    <a:pt x="11037" y="3179"/>
                  </a:lnTo>
                  <a:lnTo>
                    <a:pt x="10904" y="2934"/>
                  </a:lnTo>
                  <a:lnTo>
                    <a:pt x="10761" y="2699"/>
                  </a:lnTo>
                  <a:lnTo>
                    <a:pt x="10619" y="2475"/>
                  </a:lnTo>
                  <a:lnTo>
                    <a:pt x="10476" y="2259"/>
                  </a:lnTo>
                  <a:lnTo>
                    <a:pt x="10324" y="2054"/>
                  </a:lnTo>
                  <a:lnTo>
                    <a:pt x="10172" y="1849"/>
                  </a:lnTo>
                  <a:lnTo>
                    <a:pt x="10020" y="1663"/>
                  </a:lnTo>
                  <a:lnTo>
                    <a:pt x="9858" y="1477"/>
                  </a:lnTo>
                  <a:lnTo>
                    <a:pt x="9697" y="1311"/>
                  </a:lnTo>
                  <a:lnTo>
                    <a:pt x="9535" y="1145"/>
                  </a:lnTo>
                  <a:lnTo>
                    <a:pt x="9369" y="998"/>
                  </a:lnTo>
                  <a:lnTo>
                    <a:pt x="9198" y="851"/>
                  </a:lnTo>
                  <a:lnTo>
                    <a:pt x="9027" y="724"/>
                  </a:lnTo>
                  <a:lnTo>
                    <a:pt x="8856" y="597"/>
                  </a:lnTo>
                  <a:lnTo>
                    <a:pt x="8675" y="489"/>
                  </a:lnTo>
                  <a:lnTo>
                    <a:pt x="8500" y="392"/>
                  </a:lnTo>
                  <a:lnTo>
                    <a:pt x="8314" y="304"/>
                  </a:lnTo>
                  <a:lnTo>
                    <a:pt x="8129" y="225"/>
                  </a:lnTo>
                  <a:lnTo>
                    <a:pt x="7944" y="157"/>
                  </a:lnTo>
                  <a:lnTo>
                    <a:pt x="7754" y="98"/>
                  </a:lnTo>
                  <a:lnTo>
                    <a:pt x="7564" y="59"/>
                  </a:lnTo>
                  <a:lnTo>
                    <a:pt x="7369" y="30"/>
                  </a:lnTo>
                  <a:lnTo>
                    <a:pt x="7174" y="10"/>
                  </a:lnTo>
                  <a:lnTo>
                    <a:pt x="6975"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17;p66">
              <a:extLst>
                <a:ext uri="{FF2B5EF4-FFF2-40B4-BE49-F238E27FC236}">
                  <a16:creationId xmlns:a16="http://schemas.microsoft.com/office/drawing/2014/main" id="{CDB59E0F-D21D-42FB-8409-61F7AA26EF55}"/>
                </a:ext>
              </a:extLst>
            </p:cNvPr>
            <p:cNvSpPr/>
            <p:nvPr/>
          </p:nvSpPr>
          <p:spPr>
            <a:xfrm>
              <a:off x="2872250" y="-3650675"/>
              <a:ext cx="74850" cy="163100"/>
            </a:xfrm>
            <a:custGeom>
              <a:avLst/>
              <a:gdLst/>
              <a:ahLst/>
              <a:cxnLst/>
              <a:rect l="l" t="t" r="r" b="b"/>
              <a:pathLst>
                <a:path w="2994" h="6524" extrusionOk="0">
                  <a:moveTo>
                    <a:pt x="1792" y="1"/>
                  </a:moveTo>
                  <a:lnTo>
                    <a:pt x="1345" y="196"/>
                  </a:lnTo>
                  <a:lnTo>
                    <a:pt x="899" y="372"/>
                  </a:lnTo>
                  <a:lnTo>
                    <a:pt x="452" y="529"/>
                  </a:lnTo>
                  <a:lnTo>
                    <a:pt x="1" y="675"/>
                  </a:lnTo>
                  <a:lnTo>
                    <a:pt x="91" y="773"/>
                  </a:lnTo>
                  <a:lnTo>
                    <a:pt x="134" y="822"/>
                  </a:lnTo>
                  <a:lnTo>
                    <a:pt x="172" y="881"/>
                  </a:lnTo>
                  <a:lnTo>
                    <a:pt x="210" y="939"/>
                  </a:lnTo>
                  <a:lnTo>
                    <a:pt x="248" y="1008"/>
                  </a:lnTo>
                  <a:lnTo>
                    <a:pt x="281" y="1086"/>
                  </a:lnTo>
                  <a:lnTo>
                    <a:pt x="314" y="1164"/>
                  </a:lnTo>
                  <a:lnTo>
                    <a:pt x="343" y="1252"/>
                  </a:lnTo>
                  <a:lnTo>
                    <a:pt x="367" y="1340"/>
                  </a:lnTo>
                  <a:lnTo>
                    <a:pt x="390" y="1438"/>
                  </a:lnTo>
                  <a:lnTo>
                    <a:pt x="409" y="1536"/>
                  </a:lnTo>
                  <a:lnTo>
                    <a:pt x="428" y="1643"/>
                  </a:lnTo>
                  <a:lnTo>
                    <a:pt x="438" y="1761"/>
                  </a:lnTo>
                  <a:lnTo>
                    <a:pt x="447" y="1888"/>
                  </a:lnTo>
                  <a:lnTo>
                    <a:pt x="452" y="2015"/>
                  </a:lnTo>
                  <a:lnTo>
                    <a:pt x="462" y="2308"/>
                  </a:lnTo>
                  <a:lnTo>
                    <a:pt x="481" y="2612"/>
                  </a:lnTo>
                  <a:lnTo>
                    <a:pt x="504" y="2905"/>
                  </a:lnTo>
                  <a:lnTo>
                    <a:pt x="533" y="3208"/>
                  </a:lnTo>
                  <a:lnTo>
                    <a:pt x="571" y="3511"/>
                  </a:lnTo>
                  <a:lnTo>
                    <a:pt x="618" y="3805"/>
                  </a:lnTo>
                  <a:lnTo>
                    <a:pt x="671" y="4098"/>
                  </a:lnTo>
                  <a:lnTo>
                    <a:pt x="728" y="4381"/>
                  </a:lnTo>
                  <a:lnTo>
                    <a:pt x="799" y="4665"/>
                  </a:lnTo>
                  <a:lnTo>
                    <a:pt x="875" y="4929"/>
                  </a:lnTo>
                  <a:lnTo>
                    <a:pt x="956" y="5183"/>
                  </a:lnTo>
                  <a:lnTo>
                    <a:pt x="1003" y="5301"/>
                  </a:lnTo>
                  <a:lnTo>
                    <a:pt x="1051" y="5418"/>
                  </a:lnTo>
                  <a:lnTo>
                    <a:pt x="1098" y="5535"/>
                  </a:lnTo>
                  <a:lnTo>
                    <a:pt x="1151" y="5643"/>
                  </a:lnTo>
                  <a:lnTo>
                    <a:pt x="1208" y="5741"/>
                  </a:lnTo>
                  <a:lnTo>
                    <a:pt x="1265" y="5839"/>
                  </a:lnTo>
                  <a:lnTo>
                    <a:pt x="1322" y="5936"/>
                  </a:lnTo>
                  <a:lnTo>
                    <a:pt x="1383" y="6024"/>
                  </a:lnTo>
                  <a:lnTo>
                    <a:pt x="1445" y="6103"/>
                  </a:lnTo>
                  <a:lnTo>
                    <a:pt x="1512" y="6181"/>
                  </a:lnTo>
                  <a:lnTo>
                    <a:pt x="1607" y="6279"/>
                  </a:lnTo>
                  <a:lnTo>
                    <a:pt x="1702" y="6357"/>
                  </a:lnTo>
                  <a:lnTo>
                    <a:pt x="1797" y="6425"/>
                  </a:lnTo>
                  <a:lnTo>
                    <a:pt x="1896" y="6464"/>
                  </a:lnTo>
                  <a:lnTo>
                    <a:pt x="1991" y="6503"/>
                  </a:lnTo>
                  <a:lnTo>
                    <a:pt x="2086" y="6523"/>
                  </a:lnTo>
                  <a:lnTo>
                    <a:pt x="2277" y="6523"/>
                  </a:lnTo>
                  <a:lnTo>
                    <a:pt x="2372" y="6494"/>
                  </a:lnTo>
                  <a:lnTo>
                    <a:pt x="2467" y="6464"/>
                  </a:lnTo>
                  <a:lnTo>
                    <a:pt x="2557" y="6415"/>
                  </a:lnTo>
                  <a:lnTo>
                    <a:pt x="2652" y="6357"/>
                  </a:lnTo>
                  <a:lnTo>
                    <a:pt x="2737" y="6279"/>
                  </a:lnTo>
                  <a:lnTo>
                    <a:pt x="2828" y="6200"/>
                  </a:lnTo>
                  <a:lnTo>
                    <a:pt x="2913" y="6103"/>
                  </a:lnTo>
                  <a:lnTo>
                    <a:pt x="2994" y="5995"/>
                  </a:lnTo>
                  <a:lnTo>
                    <a:pt x="2809" y="5301"/>
                  </a:lnTo>
                  <a:lnTo>
                    <a:pt x="2633" y="4597"/>
                  </a:lnTo>
                  <a:lnTo>
                    <a:pt x="2467" y="3883"/>
                  </a:lnTo>
                  <a:lnTo>
                    <a:pt x="2310" y="3169"/>
                  </a:lnTo>
                  <a:lnTo>
                    <a:pt x="2234" y="2807"/>
                  </a:lnTo>
                  <a:lnTo>
                    <a:pt x="2162" y="2445"/>
                  </a:lnTo>
                  <a:lnTo>
                    <a:pt x="2091" y="2074"/>
                  </a:lnTo>
                  <a:lnTo>
                    <a:pt x="2025" y="1712"/>
                  </a:lnTo>
                  <a:lnTo>
                    <a:pt x="1963" y="1340"/>
                  </a:lnTo>
                  <a:lnTo>
                    <a:pt x="1901" y="969"/>
                  </a:lnTo>
                  <a:lnTo>
                    <a:pt x="1844" y="597"/>
                  </a:lnTo>
                  <a:lnTo>
                    <a:pt x="1792" y="216"/>
                  </a:lnTo>
                  <a:lnTo>
                    <a:pt x="1792"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18;p66">
              <a:extLst>
                <a:ext uri="{FF2B5EF4-FFF2-40B4-BE49-F238E27FC236}">
                  <a16:creationId xmlns:a16="http://schemas.microsoft.com/office/drawing/2014/main" id="{9B8D5F5E-652A-448B-BDD0-46D1B00E663D}"/>
                </a:ext>
              </a:extLst>
            </p:cNvPr>
            <p:cNvSpPr/>
            <p:nvPr/>
          </p:nvSpPr>
          <p:spPr>
            <a:xfrm>
              <a:off x="2905750" y="-5779025"/>
              <a:ext cx="123425" cy="233000"/>
            </a:xfrm>
            <a:custGeom>
              <a:avLst/>
              <a:gdLst/>
              <a:ahLst/>
              <a:cxnLst/>
              <a:rect l="l" t="t" r="r" b="b"/>
              <a:pathLst>
                <a:path w="4937" h="9320" extrusionOk="0">
                  <a:moveTo>
                    <a:pt x="1535" y="0"/>
                  </a:moveTo>
                  <a:lnTo>
                    <a:pt x="1331" y="763"/>
                  </a:lnTo>
                  <a:lnTo>
                    <a:pt x="1127" y="1536"/>
                  </a:lnTo>
                  <a:lnTo>
                    <a:pt x="922" y="2298"/>
                  </a:lnTo>
                  <a:lnTo>
                    <a:pt x="727" y="3071"/>
                  </a:lnTo>
                  <a:lnTo>
                    <a:pt x="537" y="3843"/>
                  </a:lnTo>
                  <a:lnTo>
                    <a:pt x="352" y="4626"/>
                  </a:lnTo>
                  <a:lnTo>
                    <a:pt x="172" y="5398"/>
                  </a:lnTo>
                  <a:lnTo>
                    <a:pt x="1" y="6190"/>
                  </a:lnTo>
                  <a:lnTo>
                    <a:pt x="248" y="6308"/>
                  </a:lnTo>
                  <a:lnTo>
                    <a:pt x="495" y="6445"/>
                  </a:lnTo>
                  <a:lnTo>
                    <a:pt x="994" y="6728"/>
                  </a:lnTo>
                  <a:lnTo>
                    <a:pt x="1483" y="7021"/>
                  </a:lnTo>
                  <a:lnTo>
                    <a:pt x="1972" y="7334"/>
                  </a:lnTo>
                  <a:lnTo>
                    <a:pt x="2081" y="7403"/>
                  </a:lnTo>
                  <a:lnTo>
                    <a:pt x="2191" y="7462"/>
                  </a:lnTo>
                  <a:lnTo>
                    <a:pt x="2419" y="7589"/>
                  </a:lnTo>
                  <a:lnTo>
                    <a:pt x="2647" y="7716"/>
                  </a:lnTo>
                  <a:lnTo>
                    <a:pt x="2761" y="7784"/>
                  </a:lnTo>
                  <a:lnTo>
                    <a:pt x="2870" y="7872"/>
                  </a:lnTo>
                  <a:lnTo>
                    <a:pt x="2975" y="7960"/>
                  </a:lnTo>
                  <a:lnTo>
                    <a:pt x="3079" y="8058"/>
                  </a:lnTo>
                  <a:lnTo>
                    <a:pt x="3174" y="8175"/>
                  </a:lnTo>
                  <a:lnTo>
                    <a:pt x="3264" y="8302"/>
                  </a:lnTo>
                  <a:lnTo>
                    <a:pt x="3307" y="8371"/>
                  </a:lnTo>
                  <a:lnTo>
                    <a:pt x="3350" y="8449"/>
                  </a:lnTo>
                  <a:lnTo>
                    <a:pt x="3388" y="8527"/>
                  </a:lnTo>
                  <a:lnTo>
                    <a:pt x="3426" y="8615"/>
                  </a:lnTo>
                  <a:lnTo>
                    <a:pt x="3459" y="8713"/>
                  </a:lnTo>
                  <a:lnTo>
                    <a:pt x="3493" y="8811"/>
                  </a:lnTo>
                  <a:lnTo>
                    <a:pt x="3521" y="8909"/>
                  </a:lnTo>
                  <a:lnTo>
                    <a:pt x="3550" y="9016"/>
                  </a:lnTo>
                  <a:lnTo>
                    <a:pt x="3554" y="9095"/>
                  </a:lnTo>
                  <a:lnTo>
                    <a:pt x="3554" y="9173"/>
                  </a:lnTo>
                  <a:lnTo>
                    <a:pt x="3554" y="9241"/>
                  </a:lnTo>
                  <a:lnTo>
                    <a:pt x="3564" y="9319"/>
                  </a:lnTo>
                  <a:lnTo>
                    <a:pt x="3706" y="8439"/>
                  </a:lnTo>
                  <a:lnTo>
                    <a:pt x="3854" y="7559"/>
                  </a:lnTo>
                  <a:lnTo>
                    <a:pt x="4015" y="6699"/>
                  </a:lnTo>
                  <a:lnTo>
                    <a:pt x="4181" y="5838"/>
                  </a:lnTo>
                  <a:lnTo>
                    <a:pt x="4357" y="4997"/>
                  </a:lnTo>
                  <a:lnTo>
                    <a:pt x="4542" y="4156"/>
                  </a:lnTo>
                  <a:lnTo>
                    <a:pt x="4737" y="3325"/>
                  </a:lnTo>
                  <a:lnTo>
                    <a:pt x="4937" y="2504"/>
                  </a:lnTo>
                  <a:lnTo>
                    <a:pt x="4504" y="2240"/>
                  </a:lnTo>
                  <a:lnTo>
                    <a:pt x="4072" y="1966"/>
                  </a:lnTo>
                  <a:lnTo>
                    <a:pt x="3640" y="1672"/>
                  </a:lnTo>
                  <a:lnTo>
                    <a:pt x="3212" y="1379"/>
                  </a:lnTo>
                  <a:lnTo>
                    <a:pt x="2785" y="1056"/>
                  </a:lnTo>
                  <a:lnTo>
                    <a:pt x="2362" y="724"/>
                  </a:lnTo>
                  <a:lnTo>
                    <a:pt x="2153" y="558"/>
                  </a:lnTo>
                  <a:lnTo>
                    <a:pt x="1948" y="372"/>
                  </a:lnTo>
                  <a:lnTo>
                    <a:pt x="1739" y="186"/>
                  </a:lnTo>
                  <a:lnTo>
                    <a:pt x="1535"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419;p66">
              <a:extLst>
                <a:ext uri="{FF2B5EF4-FFF2-40B4-BE49-F238E27FC236}">
                  <a16:creationId xmlns:a16="http://schemas.microsoft.com/office/drawing/2014/main" id="{973FDCEB-28C9-46AF-845B-8ECDAC89F764}"/>
                </a:ext>
              </a:extLst>
            </p:cNvPr>
            <p:cNvSpPr/>
            <p:nvPr/>
          </p:nvSpPr>
          <p:spPr>
            <a:xfrm>
              <a:off x="2981875" y="-1550425"/>
              <a:ext cx="541650" cy="1121400"/>
            </a:xfrm>
            <a:custGeom>
              <a:avLst/>
              <a:gdLst/>
              <a:ahLst/>
              <a:cxnLst/>
              <a:rect l="l" t="t" r="r" b="b"/>
              <a:pathLst>
                <a:path w="21666" h="44856" extrusionOk="0">
                  <a:moveTo>
                    <a:pt x="10795" y="0"/>
                  </a:moveTo>
                  <a:lnTo>
                    <a:pt x="10567" y="20"/>
                  </a:lnTo>
                  <a:lnTo>
                    <a:pt x="10339" y="30"/>
                  </a:lnTo>
                  <a:lnTo>
                    <a:pt x="10111" y="59"/>
                  </a:lnTo>
                  <a:lnTo>
                    <a:pt x="9883" y="88"/>
                  </a:lnTo>
                  <a:lnTo>
                    <a:pt x="9655" y="127"/>
                  </a:lnTo>
                  <a:lnTo>
                    <a:pt x="9427" y="176"/>
                  </a:lnTo>
                  <a:lnTo>
                    <a:pt x="9204" y="225"/>
                  </a:lnTo>
                  <a:lnTo>
                    <a:pt x="8975" y="284"/>
                  </a:lnTo>
                  <a:lnTo>
                    <a:pt x="8752" y="352"/>
                  </a:lnTo>
                  <a:lnTo>
                    <a:pt x="8529" y="431"/>
                  </a:lnTo>
                  <a:lnTo>
                    <a:pt x="8310" y="509"/>
                  </a:lnTo>
                  <a:lnTo>
                    <a:pt x="8087" y="607"/>
                  </a:lnTo>
                  <a:lnTo>
                    <a:pt x="7868" y="704"/>
                  </a:lnTo>
                  <a:lnTo>
                    <a:pt x="7650" y="812"/>
                  </a:lnTo>
                  <a:lnTo>
                    <a:pt x="7431" y="919"/>
                  </a:lnTo>
                  <a:lnTo>
                    <a:pt x="7218" y="1047"/>
                  </a:lnTo>
                  <a:lnTo>
                    <a:pt x="7004" y="1174"/>
                  </a:lnTo>
                  <a:lnTo>
                    <a:pt x="6795" y="1311"/>
                  </a:lnTo>
                  <a:lnTo>
                    <a:pt x="6581" y="1457"/>
                  </a:lnTo>
                  <a:lnTo>
                    <a:pt x="6372" y="1604"/>
                  </a:lnTo>
                  <a:lnTo>
                    <a:pt x="6168" y="1770"/>
                  </a:lnTo>
                  <a:lnTo>
                    <a:pt x="5963" y="1936"/>
                  </a:lnTo>
                  <a:lnTo>
                    <a:pt x="5759" y="2112"/>
                  </a:lnTo>
                  <a:lnTo>
                    <a:pt x="5560" y="2298"/>
                  </a:lnTo>
                  <a:lnTo>
                    <a:pt x="5360" y="2494"/>
                  </a:lnTo>
                  <a:lnTo>
                    <a:pt x="5165" y="2699"/>
                  </a:lnTo>
                  <a:lnTo>
                    <a:pt x="4970" y="2914"/>
                  </a:lnTo>
                  <a:lnTo>
                    <a:pt x="4780" y="3129"/>
                  </a:lnTo>
                  <a:lnTo>
                    <a:pt x="4590" y="3354"/>
                  </a:lnTo>
                  <a:lnTo>
                    <a:pt x="4405" y="3599"/>
                  </a:lnTo>
                  <a:lnTo>
                    <a:pt x="4220" y="3843"/>
                  </a:lnTo>
                  <a:lnTo>
                    <a:pt x="4039" y="4098"/>
                  </a:lnTo>
                  <a:lnTo>
                    <a:pt x="3863" y="4362"/>
                  </a:lnTo>
                  <a:lnTo>
                    <a:pt x="3688" y="4635"/>
                  </a:lnTo>
                  <a:lnTo>
                    <a:pt x="3517" y="4919"/>
                  </a:lnTo>
                  <a:lnTo>
                    <a:pt x="3346" y="5203"/>
                  </a:lnTo>
                  <a:lnTo>
                    <a:pt x="3179" y="5506"/>
                  </a:lnTo>
                  <a:lnTo>
                    <a:pt x="3018" y="5809"/>
                  </a:lnTo>
                  <a:lnTo>
                    <a:pt x="2856" y="6132"/>
                  </a:lnTo>
                  <a:lnTo>
                    <a:pt x="2704" y="6454"/>
                  </a:lnTo>
                  <a:lnTo>
                    <a:pt x="2547" y="6797"/>
                  </a:lnTo>
                  <a:lnTo>
                    <a:pt x="2400" y="7139"/>
                  </a:lnTo>
                  <a:lnTo>
                    <a:pt x="2258" y="7501"/>
                  </a:lnTo>
                  <a:lnTo>
                    <a:pt x="2115" y="7862"/>
                  </a:lnTo>
                  <a:lnTo>
                    <a:pt x="1977" y="8234"/>
                  </a:lnTo>
                  <a:lnTo>
                    <a:pt x="1844" y="8625"/>
                  </a:lnTo>
                  <a:lnTo>
                    <a:pt x="1711" y="9016"/>
                  </a:lnTo>
                  <a:lnTo>
                    <a:pt x="1588" y="9417"/>
                  </a:lnTo>
                  <a:lnTo>
                    <a:pt x="1464" y="9828"/>
                  </a:lnTo>
                  <a:lnTo>
                    <a:pt x="1345" y="10258"/>
                  </a:lnTo>
                  <a:lnTo>
                    <a:pt x="1231" y="10689"/>
                  </a:lnTo>
                  <a:lnTo>
                    <a:pt x="1122" y="11129"/>
                  </a:lnTo>
                  <a:lnTo>
                    <a:pt x="1018" y="11588"/>
                  </a:lnTo>
                  <a:lnTo>
                    <a:pt x="932" y="11979"/>
                  </a:lnTo>
                  <a:lnTo>
                    <a:pt x="851" y="12370"/>
                  </a:lnTo>
                  <a:lnTo>
                    <a:pt x="775" y="12771"/>
                  </a:lnTo>
                  <a:lnTo>
                    <a:pt x="699" y="13172"/>
                  </a:lnTo>
                  <a:lnTo>
                    <a:pt x="633" y="13563"/>
                  </a:lnTo>
                  <a:lnTo>
                    <a:pt x="566" y="13964"/>
                  </a:lnTo>
                  <a:lnTo>
                    <a:pt x="505" y="14365"/>
                  </a:lnTo>
                  <a:lnTo>
                    <a:pt x="448" y="14766"/>
                  </a:lnTo>
                  <a:lnTo>
                    <a:pt x="395" y="15167"/>
                  </a:lnTo>
                  <a:lnTo>
                    <a:pt x="343" y="15568"/>
                  </a:lnTo>
                  <a:lnTo>
                    <a:pt x="295" y="15969"/>
                  </a:lnTo>
                  <a:lnTo>
                    <a:pt x="253" y="16380"/>
                  </a:lnTo>
                  <a:lnTo>
                    <a:pt x="215" y="16781"/>
                  </a:lnTo>
                  <a:lnTo>
                    <a:pt x="177" y="17191"/>
                  </a:lnTo>
                  <a:lnTo>
                    <a:pt x="148" y="17592"/>
                  </a:lnTo>
                  <a:lnTo>
                    <a:pt x="115" y="18003"/>
                  </a:lnTo>
                  <a:lnTo>
                    <a:pt x="91" y="18404"/>
                  </a:lnTo>
                  <a:lnTo>
                    <a:pt x="67" y="18815"/>
                  </a:lnTo>
                  <a:lnTo>
                    <a:pt x="48" y="19225"/>
                  </a:lnTo>
                  <a:lnTo>
                    <a:pt x="34" y="19636"/>
                  </a:lnTo>
                  <a:lnTo>
                    <a:pt x="20" y="20037"/>
                  </a:lnTo>
                  <a:lnTo>
                    <a:pt x="10" y="20448"/>
                  </a:lnTo>
                  <a:lnTo>
                    <a:pt x="6" y="20858"/>
                  </a:lnTo>
                  <a:lnTo>
                    <a:pt x="1" y="21269"/>
                  </a:lnTo>
                  <a:lnTo>
                    <a:pt x="1" y="22091"/>
                  </a:lnTo>
                  <a:lnTo>
                    <a:pt x="10" y="22912"/>
                  </a:lnTo>
                  <a:lnTo>
                    <a:pt x="34" y="23733"/>
                  </a:lnTo>
                  <a:lnTo>
                    <a:pt x="63" y="24555"/>
                  </a:lnTo>
                  <a:lnTo>
                    <a:pt x="105" y="25376"/>
                  </a:lnTo>
                  <a:lnTo>
                    <a:pt x="158" y="26198"/>
                  </a:lnTo>
                  <a:lnTo>
                    <a:pt x="215" y="27019"/>
                  </a:lnTo>
                  <a:lnTo>
                    <a:pt x="281" y="27841"/>
                  </a:lnTo>
                  <a:lnTo>
                    <a:pt x="353" y="28662"/>
                  </a:lnTo>
                  <a:lnTo>
                    <a:pt x="433" y="29483"/>
                  </a:lnTo>
                  <a:lnTo>
                    <a:pt x="524" y="30295"/>
                  </a:lnTo>
                  <a:lnTo>
                    <a:pt x="614" y="31116"/>
                  </a:lnTo>
                  <a:lnTo>
                    <a:pt x="714" y="31928"/>
                  </a:lnTo>
                  <a:lnTo>
                    <a:pt x="818" y="32740"/>
                  </a:lnTo>
                  <a:lnTo>
                    <a:pt x="927" y="33542"/>
                  </a:lnTo>
                  <a:lnTo>
                    <a:pt x="1041" y="34353"/>
                  </a:lnTo>
                  <a:lnTo>
                    <a:pt x="1155" y="35145"/>
                  </a:lnTo>
                  <a:lnTo>
                    <a:pt x="1274" y="35947"/>
                  </a:lnTo>
                  <a:lnTo>
                    <a:pt x="1521" y="37531"/>
                  </a:lnTo>
                  <a:lnTo>
                    <a:pt x="1545" y="37678"/>
                  </a:lnTo>
                  <a:lnTo>
                    <a:pt x="1554" y="37834"/>
                  </a:lnTo>
                  <a:lnTo>
                    <a:pt x="1559" y="37971"/>
                  </a:lnTo>
                  <a:lnTo>
                    <a:pt x="1559" y="38118"/>
                  </a:lnTo>
                  <a:lnTo>
                    <a:pt x="1550" y="38255"/>
                  </a:lnTo>
                  <a:lnTo>
                    <a:pt x="1535" y="38392"/>
                  </a:lnTo>
                  <a:lnTo>
                    <a:pt x="1521" y="38519"/>
                  </a:lnTo>
                  <a:lnTo>
                    <a:pt x="1497" y="38646"/>
                  </a:lnTo>
                  <a:lnTo>
                    <a:pt x="1754" y="38353"/>
                  </a:lnTo>
                  <a:lnTo>
                    <a:pt x="2015" y="38079"/>
                  </a:lnTo>
                  <a:lnTo>
                    <a:pt x="2277" y="37805"/>
                  </a:lnTo>
                  <a:lnTo>
                    <a:pt x="2543" y="37551"/>
                  </a:lnTo>
                  <a:lnTo>
                    <a:pt x="2809" y="37297"/>
                  </a:lnTo>
                  <a:lnTo>
                    <a:pt x="3080" y="37052"/>
                  </a:lnTo>
                  <a:lnTo>
                    <a:pt x="3350" y="36827"/>
                  </a:lnTo>
                  <a:lnTo>
                    <a:pt x="3626" y="36602"/>
                  </a:lnTo>
                  <a:lnTo>
                    <a:pt x="3901" y="36387"/>
                  </a:lnTo>
                  <a:lnTo>
                    <a:pt x="4182" y="36192"/>
                  </a:lnTo>
                  <a:lnTo>
                    <a:pt x="4462" y="35996"/>
                  </a:lnTo>
                  <a:lnTo>
                    <a:pt x="4747" y="35820"/>
                  </a:lnTo>
                  <a:lnTo>
                    <a:pt x="5032" y="35654"/>
                  </a:lnTo>
                  <a:lnTo>
                    <a:pt x="5322" y="35497"/>
                  </a:lnTo>
                  <a:lnTo>
                    <a:pt x="5612" y="35341"/>
                  </a:lnTo>
                  <a:lnTo>
                    <a:pt x="5902" y="35214"/>
                  </a:lnTo>
                  <a:lnTo>
                    <a:pt x="6196" y="35087"/>
                  </a:lnTo>
                  <a:lnTo>
                    <a:pt x="6491" y="34969"/>
                  </a:lnTo>
                  <a:lnTo>
                    <a:pt x="6790" y="34871"/>
                  </a:lnTo>
                  <a:lnTo>
                    <a:pt x="7089" y="34774"/>
                  </a:lnTo>
                  <a:lnTo>
                    <a:pt x="7389" y="34695"/>
                  </a:lnTo>
                  <a:lnTo>
                    <a:pt x="7693" y="34627"/>
                  </a:lnTo>
                  <a:lnTo>
                    <a:pt x="7997" y="34568"/>
                  </a:lnTo>
                  <a:lnTo>
                    <a:pt x="8306" y="34529"/>
                  </a:lnTo>
                  <a:lnTo>
                    <a:pt x="8610" y="34490"/>
                  </a:lnTo>
                  <a:lnTo>
                    <a:pt x="8918" y="34471"/>
                  </a:lnTo>
                  <a:lnTo>
                    <a:pt x="9541" y="34471"/>
                  </a:lnTo>
                  <a:lnTo>
                    <a:pt x="9854" y="34490"/>
                  </a:lnTo>
                  <a:lnTo>
                    <a:pt x="10173" y="34519"/>
                  </a:lnTo>
                  <a:lnTo>
                    <a:pt x="10486" y="34559"/>
                  </a:lnTo>
                  <a:lnTo>
                    <a:pt x="10805" y="34617"/>
                  </a:lnTo>
                  <a:lnTo>
                    <a:pt x="11161" y="34695"/>
                  </a:lnTo>
                  <a:lnTo>
                    <a:pt x="11512" y="34793"/>
                  </a:lnTo>
                  <a:lnTo>
                    <a:pt x="11864" y="34911"/>
                  </a:lnTo>
                  <a:lnTo>
                    <a:pt x="12216" y="35038"/>
                  </a:lnTo>
                  <a:lnTo>
                    <a:pt x="12558" y="35194"/>
                  </a:lnTo>
                  <a:lnTo>
                    <a:pt x="12900" y="35360"/>
                  </a:lnTo>
                  <a:lnTo>
                    <a:pt x="13242" y="35546"/>
                  </a:lnTo>
                  <a:lnTo>
                    <a:pt x="13579" y="35742"/>
                  </a:lnTo>
                  <a:lnTo>
                    <a:pt x="13912" y="35967"/>
                  </a:lnTo>
                  <a:lnTo>
                    <a:pt x="14240" y="36201"/>
                  </a:lnTo>
                  <a:lnTo>
                    <a:pt x="14567" y="36446"/>
                  </a:lnTo>
                  <a:lnTo>
                    <a:pt x="14890" y="36710"/>
                  </a:lnTo>
                  <a:lnTo>
                    <a:pt x="15209" y="36993"/>
                  </a:lnTo>
                  <a:lnTo>
                    <a:pt x="15522" y="37287"/>
                  </a:lnTo>
                  <a:lnTo>
                    <a:pt x="15831" y="37590"/>
                  </a:lnTo>
                  <a:lnTo>
                    <a:pt x="16140" y="37913"/>
                  </a:lnTo>
                  <a:lnTo>
                    <a:pt x="16444" y="38255"/>
                  </a:lnTo>
                  <a:lnTo>
                    <a:pt x="16739" y="38607"/>
                  </a:lnTo>
                  <a:lnTo>
                    <a:pt x="17033" y="38969"/>
                  </a:lnTo>
                  <a:lnTo>
                    <a:pt x="17323" y="39350"/>
                  </a:lnTo>
                  <a:lnTo>
                    <a:pt x="17608" y="39741"/>
                  </a:lnTo>
                  <a:lnTo>
                    <a:pt x="17888" y="40152"/>
                  </a:lnTo>
                  <a:lnTo>
                    <a:pt x="18164" y="40563"/>
                  </a:lnTo>
                  <a:lnTo>
                    <a:pt x="18435" y="40993"/>
                  </a:lnTo>
                  <a:lnTo>
                    <a:pt x="18701" y="41443"/>
                  </a:lnTo>
                  <a:lnTo>
                    <a:pt x="18957" y="41893"/>
                  </a:lnTo>
                  <a:lnTo>
                    <a:pt x="19214" y="42362"/>
                  </a:lnTo>
                  <a:lnTo>
                    <a:pt x="19461" y="42841"/>
                  </a:lnTo>
                  <a:lnTo>
                    <a:pt x="19708" y="43330"/>
                  </a:lnTo>
                  <a:lnTo>
                    <a:pt x="19945" y="43829"/>
                  </a:lnTo>
                  <a:lnTo>
                    <a:pt x="20178" y="44337"/>
                  </a:lnTo>
                  <a:lnTo>
                    <a:pt x="20401" y="44856"/>
                  </a:lnTo>
                  <a:lnTo>
                    <a:pt x="20577" y="43350"/>
                  </a:lnTo>
                  <a:lnTo>
                    <a:pt x="20658" y="42577"/>
                  </a:lnTo>
                  <a:lnTo>
                    <a:pt x="20744" y="41795"/>
                  </a:lnTo>
                  <a:lnTo>
                    <a:pt x="20824" y="41003"/>
                  </a:lnTo>
                  <a:lnTo>
                    <a:pt x="20900" y="40191"/>
                  </a:lnTo>
                  <a:lnTo>
                    <a:pt x="20976" y="39370"/>
                  </a:lnTo>
                  <a:lnTo>
                    <a:pt x="21052" y="38539"/>
                  </a:lnTo>
                  <a:lnTo>
                    <a:pt x="21124" y="37707"/>
                  </a:lnTo>
                  <a:lnTo>
                    <a:pt x="21190" y="36866"/>
                  </a:lnTo>
                  <a:lnTo>
                    <a:pt x="21252" y="36006"/>
                  </a:lnTo>
                  <a:lnTo>
                    <a:pt x="21314" y="35155"/>
                  </a:lnTo>
                  <a:lnTo>
                    <a:pt x="21371" y="34285"/>
                  </a:lnTo>
                  <a:lnTo>
                    <a:pt x="21423" y="33414"/>
                  </a:lnTo>
                  <a:lnTo>
                    <a:pt x="21470" y="32544"/>
                  </a:lnTo>
                  <a:lnTo>
                    <a:pt x="21513" y="31664"/>
                  </a:lnTo>
                  <a:lnTo>
                    <a:pt x="21551" y="30784"/>
                  </a:lnTo>
                  <a:lnTo>
                    <a:pt x="21584" y="29904"/>
                  </a:lnTo>
                  <a:lnTo>
                    <a:pt x="21613" y="29024"/>
                  </a:lnTo>
                  <a:lnTo>
                    <a:pt x="21637" y="28144"/>
                  </a:lnTo>
                  <a:lnTo>
                    <a:pt x="21651" y="27254"/>
                  </a:lnTo>
                  <a:lnTo>
                    <a:pt x="21660" y="26374"/>
                  </a:lnTo>
                  <a:lnTo>
                    <a:pt x="21665" y="25494"/>
                  </a:lnTo>
                  <a:lnTo>
                    <a:pt x="21665" y="24614"/>
                  </a:lnTo>
                  <a:lnTo>
                    <a:pt x="21656" y="23743"/>
                  </a:lnTo>
                  <a:lnTo>
                    <a:pt x="21637" y="22873"/>
                  </a:lnTo>
                  <a:lnTo>
                    <a:pt x="21613" y="22012"/>
                  </a:lnTo>
                  <a:lnTo>
                    <a:pt x="21580" y="21152"/>
                  </a:lnTo>
                  <a:lnTo>
                    <a:pt x="21542" y="20291"/>
                  </a:lnTo>
                  <a:lnTo>
                    <a:pt x="21494" y="19450"/>
                  </a:lnTo>
                  <a:lnTo>
                    <a:pt x="21437" y="18609"/>
                  </a:lnTo>
                  <a:lnTo>
                    <a:pt x="21375" y="17778"/>
                  </a:lnTo>
                  <a:lnTo>
                    <a:pt x="21299" y="16966"/>
                  </a:lnTo>
                  <a:lnTo>
                    <a:pt x="21219" y="16155"/>
                  </a:lnTo>
                  <a:lnTo>
                    <a:pt x="21128" y="15353"/>
                  </a:lnTo>
                  <a:lnTo>
                    <a:pt x="21024" y="14561"/>
                  </a:lnTo>
                  <a:lnTo>
                    <a:pt x="20915" y="13788"/>
                  </a:lnTo>
                  <a:lnTo>
                    <a:pt x="20858" y="13407"/>
                  </a:lnTo>
                  <a:lnTo>
                    <a:pt x="20796" y="13026"/>
                  </a:lnTo>
                  <a:lnTo>
                    <a:pt x="20729" y="12654"/>
                  </a:lnTo>
                  <a:lnTo>
                    <a:pt x="20663" y="12282"/>
                  </a:lnTo>
                  <a:lnTo>
                    <a:pt x="20592" y="11911"/>
                  </a:lnTo>
                  <a:lnTo>
                    <a:pt x="20520" y="11549"/>
                  </a:lnTo>
                  <a:lnTo>
                    <a:pt x="20444" y="11187"/>
                  </a:lnTo>
                  <a:lnTo>
                    <a:pt x="20368" y="10835"/>
                  </a:lnTo>
                  <a:lnTo>
                    <a:pt x="20287" y="10473"/>
                  </a:lnTo>
                  <a:lnTo>
                    <a:pt x="20207" y="10131"/>
                  </a:lnTo>
                  <a:lnTo>
                    <a:pt x="20121" y="9789"/>
                  </a:lnTo>
                  <a:lnTo>
                    <a:pt x="20031" y="9447"/>
                  </a:lnTo>
                  <a:lnTo>
                    <a:pt x="19941" y="9104"/>
                  </a:lnTo>
                  <a:lnTo>
                    <a:pt x="19846" y="8782"/>
                  </a:lnTo>
                  <a:lnTo>
                    <a:pt x="19746" y="8449"/>
                  </a:lnTo>
                  <a:lnTo>
                    <a:pt x="19646" y="8126"/>
                  </a:lnTo>
                  <a:lnTo>
                    <a:pt x="19542" y="7814"/>
                  </a:lnTo>
                  <a:lnTo>
                    <a:pt x="19437" y="7501"/>
                  </a:lnTo>
                  <a:lnTo>
                    <a:pt x="19328" y="7197"/>
                  </a:lnTo>
                  <a:lnTo>
                    <a:pt x="19214" y="6894"/>
                  </a:lnTo>
                  <a:lnTo>
                    <a:pt x="19100" y="6591"/>
                  </a:lnTo>
                  <a:lnTo>
                    <a:pt x="18976" y="6308"/>
                  </a:lnTo>
                  <a:lnTo>
                    <a:pt x="18857" y="6014"/>
                  </a:lnTo>
                  <a:lnTo>
                    <a:pt x="18729" y="5740"/>
                  </a:lnTo>
                  <a:lnTo>
                    <a:pt x="18601" y="5467"/>
                  </a:lnTo>
                  <a:lnTo>
                    <a:pt x="18473" y="5193"/>
                  </a:lnTo>
                  <a:lnTo>
                    <a:pt x="18335" y="4929"/>
                  </a:lnTo>
                  <a:lnTo>
                    <a:pt x="18197" y="4675"/>
                  </a:lnTo>
                  <a:lnTo>
                    <a:pt x="18055" y="4420"/>
                  </a:lnTo>
                  <a:lnTo>
                    <a:pt x="17907" y="4176"/>
                  </a:lnTo>
                  <a:lnTo>
                    <a:pt x="17760" y="3931"/>
                  </a:lnTo>
                  <a:lnTo>
                    <a:pt x="17608" y="3697"/>
                  </a:lnTo>
                  <a:lnTo>
                    <a:pt x="17451" y="3472"/>
                  </a:lnTo>
                  <a:lnTo>
                    <a:pt x="17294" y="3257"/>
                  </a:lnTo>
                  <a:lnTo>
                    <a:pt x="17128" y="3041"/>
                  </a:lnTo>
                  <a:lnTo>
                    <a:pt x="16962" y="2826"/>
                  </a:lnTo>
                  <a:lnTo>
                    <a:pt x="16796" y="2631"/>
                  </a:lnTo>
                  <a:lnTo>
                    <a:pt x="16620" y="2435"/>
                  </a:lnTo>
                  <a:lnTo>
                    <a:pt x="16444" y="2249"/>
                  </a:lnTo>
                  <a:lnTo>
                    <a:pt x="16263" y="2064"/>
                  </a:lnTo>
                  <a:lnTo>
                    <a:pt x="16078" y="1897"/>
                  </a:lnTo>
                  <a:lnTo>
                    <a:pt x="15888" y="1731"/>
                  </a:lnTo>
                  <a:lnTo>
                    <a:pt x="15693" y="1575"/>
                  </a:lnTo>
                  <a:lnTo>
                    <a:pt x="15499" y="1418"/>
                  </a:lnTo>
                  <a:lnTo>
                    <a:pt x="15299" y="1272"/>
                  </a:lnTo>
                  <a:lnTo>
                    <a:pt x="15095" y="1135"/>
                  </a:lnTo>
                  <a:lnTo>
                    <a:pt x="14886" y="1007"/>
                  </a:lnTo>
                  <a:lnTo>
                    <a:pt x="14677" y="890"/>
                  </a:lnTo>
                  <a:lnTo>
                    <a:pt x="14458" y="773"/>
                  </a:lnTo>
                  <a:lnTo>
                    <a:pt x="14240" y="675"/>
                  </a:lnTo>
                  <a:lnTo>
                    <a:pt x="14016" y="577"/>
                  </a:lnTo>
                  <a:lnTo>
                    <a:pt x="13788" y="489"/>
                  </a:lnTo>
                  <a:lnTo>
                    <a:pt x="13555" y="401"/>
                  </a:lnTo>
                  <a:lnTo>
                    <a:pt x="13318" y="333"/>
                  </a:lnTo>
                  <a:lnTo>
                    <a:pt x="13090" y="264"/>
                  </a:lnTo>
                  <a:lnTo>
                    <a:pt x="12862" y="215"/>
                  </a:lnTo>
                  <a:lnTo>
                    <a:pt x="12634" y="167"/>
                  </a:lnTo>
                  <a:lnTo>
                    <a:pt x="12406" y="118"/>
                  </a:lnTo>
                  <a:lnTo>
                    <a:pt x="12173" y="88"/>
                  </a:lnTo>
                  <a:lnTo>
                    <a:pt x="11945" y="59"/>
                  </a:lnTo>
                  <a:lnTo>
                    <a:pt x="11717" y="30"/>
                  </a:lnTo>
                  <a:lnTo>
                    <a:pt x="11484" y="10"/>
                  </a:lnTo>
                  <a:lnTo>
                    <a:pt x="11256"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420;p66">
              <a:extLst>
                <a:ext uri="{FF2B5EF4-FFF2-40B4-BE49-F238E27FC236}">
                  <a16:creationId xmlns:a16="http://schemas.microsoft.com/office/drawing/2014/main" id="{4EFAEFD4-1B3A-42E5-9C2A-9A0828CF7EFF}"/>
                </a:ext>
              </a:extLst>
            </p:cNvPr>
            <p:cNvSpPr/>
            <p:nvPr/>
          </p:nvSpPr>
          <p:spPr>
            <a:xfrm>
              <a:off x="2991500" y="-3724250"/>
              <a:ext cx="78775" cy="145225"/>
            </a:xfrm>
            <a:custGeom>
              <a:avLst/>
              <a:gdLst/>
              <a:ahLst/>
              <a:cxnLst/>
              <a:rect l="l" t="t" r="r" b="b"/>
              <a:pathLst>
                <a:path w="3151" h="5809" extrusionOk="0">
                  <a:moveTo>
                    <a:pt x="2091" y="0"/>
                  </a:moveTo>
                  <a:lnTo>
                    <a:pt x="1573" y="362"/>
                  </a:lnTo>
                  <a:lnTo>
                    <a:pt x="1051" y="714"/>
                  </a:lnTo>
                  <a:lnTo>
                    <a:pt x="523" y="1046"/>
                  </a:lnTo>
                  <a:lnTo>
                    <a:pt x="1" y="1359"/>
                  </a:lnTo>
                  <a:lnTo>
                    <a:pt x="129" y="1868"/>
                  </a:lnTo>
                  <a:lnTo>
                    <a:pt x="262" y="2376"/>
                  </a:lnTo>
                  <a:lnTo>
                    <a:pt x="405" y="2875"/>
                  </a:lnTo>
                  <a:lnTo>
                    <a:pt x="476" y="3110"/>
                  </a:lnTo>
                  <a:lnTo>
                    <a:pt x="552" y="3354"/>
                  </a:lnTo>
                  <a:lnTo>
                    <a:pt x="633" y="3579"/>
                  </a:lnTo>
                  <a:lnTo>
                    <a:pt x="713" y="3814"/>
                  </a:lnTo>
                  <a:lnTo>
                    <a:pt x="799" y="4029"/>
                  </a:lnTo>
                  <a:lnTo>
                    <a:pt x="889" y="4244"/>
                  </a:lnTo>
                  <a:lnTo>
                    <a:pt x="984" y="4450"/>
                  </a:lnTo>
                  <a:lnTo>
                    <a:pt x="1084" y="4645"/>
                  </a:lnTo>
                  <a:lnTo>
                    <a:pt x="1189" y="4831"/>
                  </a:lnTo>
                  <a:lnTo>
                    <a:pt x="1298" y="5017"/>
                  </a:lnTo>
                  <a:lnTo>
                    <a:pt x="1393" y="5154"/>
                  </a:lnTo>
                  <a:lnTo>
                    <a:pt x="1497" y="5290"/>
                  </a:lnTo>
                  <a:lnTo>
                    <a:pt x="1611" y="5408"/>
                  </a:lnTo>
                  <a:lnTo>
                    <a:pt x="1725" y="5515"/>
                  </a:lnTo>
                  <a:lnTo>
                    <a:pt x="1844" y="5603"/>
                  </a:lnTo>
                  <a:lnTo>
                    <a:pt x="1963" y="5682"/>
                  </a:lnTo>
                  <a:lnTo>
                    <a:pt x="2086" y="5740"/>
                  </a:lnTo>
                  <a:lnTo>
                    <a:pt x="2215" y="5789"/>
                  </a:lnTo>
                  <a:lnTo>
                    <a:pt x="2338" y="5809"/>
                  </a:lnTo>
                  <a:lnTo>
                    <a:pt x="2462" y="5809"/>
                  </a:lnTo>
                  <a:lnTo>
                    <a:pt x="2585" y="5789"/>
                  </a:lnTo>
                  <a:lnTo>
                    <a:pt x="2647" y="5770"/>
                  </a:lnTo>
                  <a:lnTo>
                    <a:pt x="2709" y="5740"/>
                  </a:lnTo>
                  <a:lnTo>
                    <a:pt x="2766" y="5711"/>
                  </a:lnTo>
                  <a:lnTo>
                    <a:pt x="2828" y="5672"/>
                  </a:lnTo>
                  <a:lnTo>
                    <a:pt x="2885" y="5633"/>
                  </a:lnTo>
                  <a:lnTo>
                    <a:pt x="2942" y="5584"/>
                  </a:lnTo>
                  <a:lnTo>
                    <a:pt x="2994" y="5525"/>
                  </a:lnTo>
                  <a:lnTo>
                    <a:pt x="3046" y="5457"/>
                  </a:lnTo>
                  <a:lnTo>
                    <a:pt x="3098" y="5388"/>
                  </a:lnTo>
                  <a:lnTo>
                    <a:pt x="3151" y="5310"/>
                  </a:lnTo>
                  <a:lnTo>
                    <a:pt x="3022" y="4635"/>
                  </a:lnTo>
                  <a:lnTo>
                    <a:pt x="2894" y="3970"/>
                  </a:lnTo>
                  <a:lnTo>
                    <a:pt x="2628" y="2640"/>
                  </a:lnTo>
                  <a:lnTo>
                    <a:pt x="2357" y="1320"/>
                  </a:lnTo>
                  <a:lnTo>
                    <a:pt x="2224" y="665"/>
                  </a:lnTo>
                  <a:lnTo>
                    <a:pt x="2091"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21;p66">
              <a:extLst>
                <a:ext uri="{FF2B5EF4-FFF2-40B4-BE49-F238E27FC236}">
                  <a16:creationId xmlns:a16="http://schemas.microsoft.com/office/drawing/2014/main" id="{3008FE5B-BE1E-4F21-A761-E06A560E4B6C}"/>
                </a:ext>
              </a:extLst>
            </p:cNvPr>
            <p:cNvSpPr/>
            <p:nvPr/>
          </p:nvSpPr>
          <p:spPr>
            <a:xfrm>
              <a:off x="2962300" y="-6082900"/>
              <a:ext cx="124850" cy="317575"/>
            </a:xfrm>
            <a:custGeom>
              <a:avLst/>
              <a:gdLst/>
              <a:ahLst/>
              <a:cxnLst/>
              <a:rect l="l" t="t" r="r" b="b"/>
              <a:pathLst>
                <a:path w="4994" h="12703" extrusionOk="0">
                  <a:moveTo>
                    <a:pt x="3297" y="0"/>
                  </a:moveTo>
                  <a:lnTo>
                    <a:pt x="3069" y="577"/>
                  </a:lnTo>
                  <a:lnTo>
                    <a:pt x="2841" y="1164"/>
                  </a:lnTo>
                  <a:lnTo>
                    <a:pt x="2623" y="1751"/>
                  </a:lnTo>
                  <a:lnTo>
                    <a:pt x="2399" y="2337"/>
                  </a:lnTo>
                  <a:lnTo>
                    <a:pt x="2185" y="2924"/>
                  </a:lnTo>
                  <a:lnTo>
                    <a:pt x="1972" y="3521"/>
                  </a:lnTo>
                  <a:lnTo>
                    <a:pt x="1758" y="4117"/>
                  </a:lnTo>
                  <a:lnTo>
                    <a:pt x="1554" y="4714"/>
                  </a:lnTo>
                  <a:lnTo>
                    <a:pt x="1345" y="5310"/>
                  </a:lnTo>
                  <a:lnTo>
                    <a:pt x="1145" y="5916"/>
                  </a:lnTo>
                  <a:lnTo>
                    <a:pt x="945" y="6523"/>
                  </a:lnTo>
                  <a:lnTo>
                    <a:pt x="751" y="7129"/>
                  </a:lnTo>
                  <a:lnTo>
                    <a:pt x="561" y="7735"/>
                  </a:lnTo>
                  <a:lnTo>
                    <a:pt x="371" y="8342"/>
                  </a:lnTo>
                  <a:lnTo>
                    <a:pt x="185" y="8958"/>
                  </a:lnTo>
                  <a:lnTo>
                    <a:pt x="0" y="9564"/>
                  </a:lnTo>
                  <a:lnTo>
                    <a:pt x="418" y="9906"/>
                  </a:lnTo>
                  <a:lnTo>
                    <a:pt x="831" y="10258"/>
                  </a:lnTo>
                  <a:lnTo>
                    <a:pt x="1240" y="10640"/>
                  </a:lnTo>
                  <a:lnTo>
                    <a:pt x="1649" y="11031"/>
                  </a:lnTo>
                  <a:lnTo>
                    <a:pt x="2057" y="11432"/>
                  </a:lnTo>
                  <a:lnTo>
                    <a:pt x="2461" y="11852"/>
                  </a:lnTo>
                  <a:lnTo>
                    <a:pt x="2860" y="12273"/>
                  </a:lnTo>
                  <a:lnTo>
                    <a:pt x="3259" y="12703"/>
                  </a:lnTo>
                  <a:lnTo>
                    <a:pt x="3449" y="12087"/>
                  </a:lnTo>
                  <a:lnTo>
                    <a:pt x="3644" y="11481"/>
                  </a:lnTo>
                  <a:lnTo>
                    <a:pt x="3848" y="10884"/>
                  </a:lnTo>
                  <a:lnTo>
                    <a:pt x="4057" y="10288"/>
                  </a:lnTo>
                  <a:lnTo>
                    <a:pt x="4276" y="9701"/>
                  </a:lnTo>
                  <a:lnTo>
                    <a:pt x="4504" y="9124"/>
                  </a:lnTo>
                  <a:lnTo>
                    <a:pt x="4741" y="8547"/>
                  </a:lnTo>
                  <a:lnTo>
                    <a:pt x="4865" y="8263"/>
                  </a:lnTo>
                  <a:lnTo>
                    <a:pt x="4993" y="7990"/>
                  </a:lnTo>
                  <a:lnTo>
                    <a:pt x="4817" y="7579"/>
                  </a:lnTo>
                  <a:lnTo>
                    <a:pt x="4646" y="7149"/>
                  </a:lnTo>
                  <a:lnTo>
                    <a:pt x="4490" y="6718"/>
                  </a:lnTo>
                  <a:lnTo>
                    <a:pt x="4338" y="6268"/>
                  </a:lnTo>
                  <a:lnTo>
                    <a:pt x="4195" y="5809"/>
                  </a:lnTo>
                  <a:lnTo>
                    <a:pt x="4062" y="5339"/>
                  </a:lnTo>
                  <a:lnTo>
                    <a:pt x="3939" y="4860"/>
                  </a:lnTo>
                  <a:lnTo>
                    <a:pt x="3877" y="4606"/>
                  </a:lnTo>
                  <a:lnTo>
                    <a:pt x="3825" y="4362"/>
                  </a:lnTo>
                  <a:lnTo>
                    <a:pt x="3772" y="4107"/>
                  </a:lnTo>
                  <a:lnTo>
                    <a:pt x="3720" y="3853"/>
                  </a:lnTo>
                  <a:lnTo>
                    <a:pt x="3673" y="3599"/>
                  </a:lnTo>
                  <a:lnTo>
                    <a:pt x="3625" y="3335"/>
                  </a:lnTo>
                  <a:lnTo>
                    <a:pt x="3582" y="3071"/>
                  </a:lnTo>
                  <a:lnTo>
                    <a:pt x="3544" y="2807"/>
                  </a:lnTo>
                  <a:lnTo>
                    <a:pt x="3506" y="2543"/>
                  </a:lnTo>
                  <a:lnTo>
                    <a:pt x="3473" y="2269"/>
                  </a:lnTo>
                  <a:lnTo>
                    <a:pt x="3440" y="1995"/>
                  </a:lnTo>
                  <a:lnTo>
                    <a:pt x="3411" y="1712"/>
                  </a:lnTo>
                  <a:lnTo>
                    <a:pt x="3387" y="1438"/>
                  </a:lnTo>
                  <a:lnTo>
                    <a:pt x="3364" y="1154"/>
                  </a:lnTo>
                  <a:lnTo>
                    <a:pt x="3340" y="871"/>
                  </a:lnTo>
                  <a:lnTo>
                    <a:pt x="3326" y="587"/>
                  </a:lnTo>
                  <a:lnTo>
                    <a:pt x="3311" y="294"/>
                  </a:lnTo>
                  <a:lnTo>
                    <a:pt x="329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422;p66">
              <a:extLst>
                <a:ext uri="{FF2B5EF4-FFF2-40B4-BE49-F238E27FC236}">
                  <a16:creationId xmlns:a16="http://schemas.microsoft.com/office/drawing/2014/main" id="{D0FBA829-F3C9-4D6F-A340-A69C724F4E54}"/>
                </a:ext>
              </a:extLst>
            </p:cNvPr>
            <p:cNvSpPr/>
            <p:nvPr/>
          </p:nvSpPr>
          <p:spPr>
            <a:xfrm>
              <a:off x="3087600" y="-6427375"/>
              <a:ext cx="232225" cy="599975"/>
            </a:xfrm>
            <a:custGeom>
              <a:avLst/>
              <a:gdLst/>
              <a:ahLst/>
              <a:cxnLst/>
              <a:rect l="l" t="t" r="r" b="b"/>
              <a:pathLst>
                <a:path w="9289" h="23999" extrusionOk="0">
                  <a:moveTo>
                    <a:pt x="7839" y="1"/>
                  </a:moveTo>
                  <a:lnTo>
                    <a:pt x="7654" y="11"/>
                  </a:lnTo>
                  <a:lnTo>
                    <a:pt x="7469" y="20"/>
                  </a:lnTo>
                  <a:lnTo>
                    <a:pt x="7283" y="40"/>
                  </a:lnTo>
                  <a:lnTo>
                    <a:pt x="7098" y="69"/>
                  </a:lnTo>
                  <a:lnTo>
                    <a:pt x="6908" y="99"/>
                  </a:lnTo>
                  <a:lnTo>
                    <a:pt x="6723" y="148"/>
                  </a:lnTo>
                  <a:lnTo>
                    <a:pt x="6538" y="187"/>
                  </a:lnTo>
                  <a:lnTo>
                    <a:pt x="6352" y="245"/>
                  </a:lnTo>
                  <a:lnTo>
                    <a:pt x="6167" y="304"/>
                  </a:lnTo>
                  <a:lnTo>
                    <a:pt x="5982" y="372"/>
                  </a:lnTo>
                  <a:lnTo>
                    <a:pt x="5796" y="451"/>
                  </a:lnTo>
                  <a:lnTo>
                    <a:pt x="5611" y="529"/>
                  </a:lnTo>
                  <a:lnTo>
                    <a:pt x="5426" y="617"/>
                  </a:lnTo>
                  <a:lnTo>
                    <a:pt x="5245" y="715"/>
                  </a:lnTo>
                  <a:lnTo>
                    <a:pt x="5065" y="813"/>
                  </a:lnTo>
                  <a:lnTo>
                    <a:pt x="4884" y="930"/>
                  </a:lnTo>
                  <a:lnTo>
                    <a:pt x="4708" y="1047"/>
                  </a:lnTo>
                  <a:lnTo>
                    <a:pt x="4528" y="1165"/>
                  </a:lnTo>
                  <a:lnTo>
                    <a:pt x="4352" y="1301"/>
                  </a:lnTo>
                  <a:lnTo>
                    <a:pt x="4181" y="1438"/>
                  </a:lnTo>
                  <a:lnTo>
                    <a:pt x="4010" y="1575"/>
                  </a:lnTo>
                  <a:lnTo>
                    <a:pt x="3839" y="1732"/>
                  </a:lnTo>
                  <a:lnTo>
                    <a:pt x="3673" y="1888"/>
                  </a:lnTo>
                  <a:lnTo>
                    <a:pt x="3506" y="2054"/>
                  </a:lnTo>
                  <a:lnTo>
                    <a:pt x="3340" y="2230"/>
                  </a:lnTo>
                  <a:lnTo>
                    <a:pt x="3179" y="2416"/>
                  </a:lnTo>
                  <a:lnTo>
                    <a:pt x="3022" y="2602"/>
                  </a:lnTo>
                  <a:lnTo>
                    <a:pt x="2865" y="2798"/>
                  </a:lnTo>
                  <a:lnTo>
                    <a:pt x="2713" y="3003"/>
                  </a:lnTo>
                  <a:lnTo>
                    <a:pt x="2561" y="3208"/>
                  </a:lnTo>
                  <a:lnTo>
                    <a:pt x="2414" y="3423"/>
                  </a:lnTo>
                  <a:lnTo>
                    <a:pt x="2271" y="3658"/>
                  </a:lnTo>
                  <a:lnTo>
                    <a:pt x="2133" y="3883"/>
                  </a:lnTo>
                  <a:lnTo>
                    <a:pt x="1996" y="4128"/>
                  </a:lnTo>
                  <a:lnTo>
                    <a:pt x="1858" y="4372"/>
                  </a:lnTo>
                  <a:lnTo>
                    <a:pt x="1730" y="4626"/>
                  </a:lnTo>
                  <a:lnTo>
                    <a:pt x="1601" y="4890"/>
                  </a:lnTo>
                  <a:lnTo>
                    <a:pt x="1483" y="5164"/>
                  </a:lnTo>
                  <a:lnTo>
                    <a:pt x="1364" y="5438"/>
                  </a:lnTo>
                  <a:lnTo>
                    <a:pt x="1250" y="5722"/>
                  </a:lnTo>
                  <a:lnTo>
                    <a:pt x="1136" y="6015"/>
                  </a:lnTo>
                  <a:lnTo>
                    <a:pt x="1031" y="6318"/>
                  </a:lnTo>
                  <a:lnTo>
                    <a:pt x="931" y="6631"/>
                  </a:lnTo>
                  <a:lnTo>
                    <a:pt x="832" y="6944"/>
                  </a:lnTo>
                  <a:lnTo>
                    <a:pt x="741" y="7267"/>
                  </a:lnTo>
                  <a:lnTo>
                    <a:pt x="656" y="7599"/>
                  </a:lnTo>
                  <a:lnTo>
                    <a:pt x="570" y="7941"/>
                  </a:lnTo>
                  <a:lnTo>
                    <a:pt x="494" y="8293"/>
                  </a:lnTo>
                  <a:lnTo>
                    <a:pt x="423" y="8645"/>
                  </a:lnTo>
                  <a:lnTo>
                    <a:pt x="357" y="9007"/>
                  </a:lnTo>
                  <a:lnTo>
                    <a:pt x="295" y="9379"/>
                  </a:lnTo>
                  <a:lnTo>
                    <a:pt x="238" y="9760"/>
                  </a:lnTo>
                  <a:lnTo>
                    <a:pt x="190" y="10142"/>
                  </a:lnTo>
                  <a:lnTo>
                    <a:pt x="143" y="10542"/>
                  </a:lnTo>
                  <a:lnTo>
                    <a:pt x="105" y="10943"/>
                  </a:lnTo>
                  <a:lnTo>
                    <a:pt x="76" y="11354"/>
                  </a:lnTo>
                  <a:lnTo>
                    <a:pt x="43" y="11863"/>
                  </a:lnTo>
                  <a:lnTo>
                    <a:pt x="19" y="12352"/>
                  </a:lnTo>
                  <a:lnTo>
                    <a:pt x="5" y="12831"/>
                  </a:lnTo>
                  <a:lnTo>
                    <a:pt x="0" y="13300"/>
                  </a:lnTo>
                  <a:lnTo>
                    <a:pt x="5" y="13750"/>
                  </a:lnTo>
                  <a:lnTo>
                    <a:pt x="19" y="14190"/>
                  </a:lnTo>
                  <a:lnTo>
                    <a:pt x="43" y="14620"/>
                  </a:lnTo>
                  <a:lnTo>
                    <a:pt x="72" y="15031"/>
                  </a:lnTo>
                  <a:lnTo>
                    <a:pt x="110" y="15442"/>
                  </a:lnTo>
                  <a:lnTo>
                    <a:pt x="152" y="15833"/>
                  </a:lnTo>
                  <a:lnTo>
                    <a:pt x="209" y="16214"/>
                  </a:lnTo>
                  <a:lnTo>
                    <a:pt x="266" y="16576"/>
                  </a:lnTo>
                  <a:lnTo>
                    <a:pt x="338" y="16938"/>
                  </a:lnTo>
                  <a:lnTo>
                    <a:pt x="409" y="17280"/>
                  </a:lnTo>
                  <a:lnTo>
                    <a:pt x="494" y="17613"/>
                  </a:lnTo>
                  <a:lnTo>
                    <a:pt x="580" y="17935"/>
                  </a:lnTo>
                  <a:lnTo>
                    <a:pt x="675" y="18248"/>
                  </a:lnTo>
                  <a:lnTo>
                    <a:pt x="775" y="18551"/>
                  </a:lnTo>
                  <a:lnTo>
                    <a:pt x="884" y="18845"/>
                  </a:lnTo>
                  <a:lnTo>
                    <a:pt x="998" y="19128"/>
                  </a:lnTo>
                  <a:lnTo>
                    <a:pt x="1117" y="19402"/>
                  </a:lnTo>
                  <a:lnTo>
                    <a:pt x="1240" y="19666"/>
                  </a:lnTo>
                  <a:lnTo>
                    <a:pt x="1369" y="19911"/>
                  </a:lnTo>
                  <a:lnTo>
                    <a:pt x="1506" y="20155"/>
                  </a:lnTo>
                  <a:lnTo>
                    <a:pt x="1644" y="20390"/>
                  </a:lnTo>
                  <a:lnTo>
                    <a:pt x="1791" y="20615"/>
                  </a:lnTo>
                  <a:lnTo>
                    <a:pt x="1939" y="20830"/>
                  </a:lnTo>
                  <a:lnTo>
                    <a:pt x="2091" y="21035"/>
                  </a:lnTo>
                  <a:lnTo>
                    <a:pt x="2247" y="21231"/>
                  </a:lnTo>
                  <a:lnTo>
                    <a:pt x="2409" y="21416"/>
                  </a:lnTo>
                  <a:lnTo>
                    <a:pt x="2575" y="21602"/>
                  </a:lnTo>
                  <a:lnTo>
                    <a:pt x="2746" y="21778"/>
                  </a:lnTo>
                  <a:lnTo>
                    <a:pt x="2917" y="21935"/>
                  </a:lnTo>
                  <a:lnTo>
                    <a:pt x="3093" y="22091"/>
                  </a:lnTo>
                  <a:lnTo>
                    <a:pt x="3274" y="22248"/>
                  </a:lnTo>
                  <a:lnTo>
                    <a:pt x="3454" y="22385"/>
                  </a:lnTo>
                  <a:lnTo>
                    <a:pt x="3639" y="22521"/>
                  </a:lnTo>
                  <a:lnTo>
                    <a:pt x="3825" y="22649"/>
                  </a:lnTo>
                  <a:lnTo>
                    <a:pt x="4010" y="22766"/>
                  </a:lnTo>
                  <a:lnTo>
                    <a:pt x="4205" y="22883"/>
                  </a:lnTo>
                  <a:lnTo>
                    <a:pt x="4395" y="22981"/>
                  </a:lnTo>
                  <a:lnTo>
                    <a:pt x="4590" y="23089"/>
                  </a:lnTo>
                  <a:lnTo>
                    <a:pt x="4784" y="23177"/>
                  </a:lnTo>
                  <a:lnTo>
                    <a:pt x="4984" y="23265"/>
                  </a:lnTo>
                  <a:lnTo>
                    <a:pt x="5179" y="23353"/>
                  </a:lnTo>
                  <a:lnTo>
                    <a:pt x="5378" y="23421"/>
                  </a:lnTo>
                  <a:lnTo>
                    <a:pt x="5777" y="23558"/>
                  </a:lnTo>
                  <a:lnTo>
                    <a:pt x="6181" y="23675"/>
                  </a:lnTo>
                  <a:lnTo>
                    <a:pt x="6580" y="23763"/>
                  </a:lnTo>
                  <a:lnTo>
                    <a:pt x="6979" y="23842"/>
                  </a:lnTo>
                  <a:lnTo>
                    <a:pt x="7374" y="23900"/>
                  </a:lnTo>
                  <a:lnTo>
                    <a:pt x="7763" y="23949"/>
                  </a:lnTo>
                  <a:lnTo>
                    <a:pt x="8148" y="23979"/>
                  </a:lnTo>
                  <a:lnTo>
                    <a:pt x="8523" y="23988"/>
                  </a:lnTo>
                  <a:lnTo>
                    <a:pt x="8894" y="23998"/>
                  </a:lnTo>
                  <a:lnTo>
                    <a:pt x="8923" y="21016"/>
                  </a:lnTo>
                  <a:lnTo>
                    <a:pt x="8956" y="18033"/>
                  </a:lnTo>
                  <a:lnTo>
                    <a:pt x="8999" y="15060"/>
                  </a:lnTo>
                  <a:lnTo>
                    <a:pt x="9046" y="12078"/>
                  </a:lnTo>
                  <a:lnTo>
                    <a:pt x="9098" y="9105"/>
                  </a:lnTo>
                  <a:lnTo>
                    <a:pt x="9160" y="6132"/>
                  </a:lnTo>
                  <a:lnTo>
                    <a:pt x="9222" y="3159"/>
                  </a:lnTo>
                  <a:lnTo>
                    <a:pt x="9288" y="177"/>
                  </a:lnTo>
                  <a:lnTo>
                    <a:pt x="9113" y="138"/>
                  </a:lnTo>
                  <a:lnTo>
                    <a:pt x="8932" y="99"/>
                  </a:lnTo>
                  <a:lnTo>
                    <a:pt x="8756" y="60"/>
                  </a:lnTo>
                  <a:lnTo>
                    <a:pt x="8571" y="40"/>
                  </a:lnTo>
                  <a:lnTo>
                    <a:pt x="8390" y="20"/>
                  </a:lnTo>
                  <a:lnTo>
                    <a:pt x="8210" y="11"/>
                  </a:lnTo>
                  <a:lnTo>
                    <a:pt x="8025"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423;p66">
              <a:extLst>
                <a:ext uri="{FF2B5EF4-FFF2-40B4-BE49-F238E27FC236}">
                  <a16:creationId xmlns:a16="http://schemas.microsoft.com/office/drawing/2014/main" id="{8160F69E-60E7-4B1A-96E0-C0A237828CB3}"/>
                </a:ext>
              </a:extLst>
            </p:cNvPr>
            <p:cNvSpPr/>
            <p:nvPr/>
          </p:nvSpPr>
          <p:spPr>
            <a:xfrm>
              <a:off x="3126200" y="-3821075"/>
              <a:ext cx="63925" cy="132300"/>
            </a:xfrm>
            <a:custGeom>
              <a:avLst/>
              <a:gdLst/>
              <a:ahLst/>
              <a:cxnLst/>
              <a:rect l="l" t="t" r="r" b="b"/>
              <a:pathLst>
                <a:path w="2557" h="5292" extrusionOk="0">
                  <a:moveTo>
                    <a:pt x="1905" y="1"/>
                  </a:moveTo>
                  <a:lnTo>
                    <a:pt x="965" y="734"/>
                  </a:lnTo>
                  <a:lnTo>
                    <a:pt x="0" y="1477"/>
                  </a:lnTo>
                  <a:lnTo>
                    <a:pt x="110" y="1947"/>
                  </a:lnTo>
                  <a:lnTo>
                    <a:pt x="209" y="2416"/>
                  </a:lnTo>
                  <a:lnTo>
                    <a:pt x="414" y="3374"/>
                  </a:lnTo>
                  <a:lnTo>
                    <a:pt x="604" y="4333"/>
                  </a:lnTo>
                  <a:lnTo>
                    <a:pt x="794" y="5291"/>
                  </a:lnTo>
                  <a:lnTo>
                    <a:pt x="1012" y="5203"/>
                  </a:lnTo>
                  <a:lnTo>
                    <a:pt x="1231" y="5125"/>
                  </a:lnTo>
                  <a:lnTo>
                    <a:pt x="1449" y="5066"/>
                  </a:lnTo>
                  <a:lnTo>
                    <a:pt x="1668" y="5017"/>
                  </a:lnTo>
                  <a:lnTo>
                    <a:pt x="1891" y="4978"/>
                  </a:lnTo>
                  <a:lnTo>
                    <a:pt x="2110" y="4939"/>
                  </a:lnTo>
                  <a:lnTo>
                    <a:pt x="2333" y="4919"/>
                  </a:lnTo>
                  <a:lnTo>
                    <a:pt x="2556" y="4910"/>
                  </a:lnTo>
                  <a:lnTo>
                    <a:pt x="2376" y="3697"/>
                  </a:lnTo>
                  <a:lnTo>
                    <a:pt x="2205" y="2475"/>
                  </a:lnTo>
                  <a:lnTo>
                    <a:pt x="2124" y="1859"/>
                  </a:lnTo>
                  <a:lnTo>
                    <a:pt x="2048" y="1243"/>
                  </a:lnTo>
                  <a:lnTo>
                    <a:pt x="1972" y="627"/>
                  </a:lnTo>
                  <a:lnTo>
                    <a:pt x="1905"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424;p66">
              <a:extLst>
                <a:ext uri="{FF2B5EF4-FFF2-40B4-BE49-F238E27FC236}">
                  <a16:creationId xmlns:a16="http://schemas.microsoft.com/office/drawing/2014/main" id="{08B96646-3E7A-4B84-9503-C41BCDC0D6FE}"/>
                </a:ext>
              </a:extLst>
            </p:cNvPr>
            <p:cNvSpPr/>
            <p:nvPr/>
          </p:nvSpPr>
          <p:spPr>
            <a:xfrm>
              <a:off x="3167650" y="-2214650"/>
              <a:ext cx="130325" cy="274550"/>
            </a:xfrm>
            <a:custGeom>
              <a:avLst/>
              <a:gdLst/>
              <a:ahLst/>
              <a:cxnLst/>
              <a:rect l="l" t="t" r="r" b="b"/>
              <a:pathLst>
                <a:path w="5213" h="10982" extrusionOk="0">
                  <a:moveTo>
                    <a:pt x="4566" y="0"/>
                  </a:moveTo>
                  <a:lnTo>
                    <a:pt x="3830" y="98"/>
                  </a:lnTo>
                  <a:lnTo>
                    <a:pt x="3089" y="186"/>
                  </a:lnTo>
                  <a:lnTo>
                    <a:pt x="2347" y="264"/>
                  </a:lnTo>
                  <a:lnTo>
                    <a:pt x="1611" y="333"/>
                  </a:lnTo>
                  <a:lnTo>
                    <a:pt x="1212" y="382"/>
                  </a:lnTo>
                  <a:lnTo>
                    <a:pt x="813" y="440"/>
                  </a:lnTo>
                  <a:lnTo>
                    <a:pt x="609" y="470"/>
                  </a:lnTo>
                  <a:lnTo>
                    <a:pt x="409" y="489"/>
                  </a:lnTo>
                  <a:lnTo>
                    <a:pt x="209" y="499"/>
                  </a:lnTo>
                  <a:lnTo>
                    <a:pt x="10" y="489"/>
                  </a:lnTo>
                  <a:lnTo>
                    <a:pt x="0" y="1760"/>
                  </a:lnTo>
                  <a:lnTo>
                    <a:pt x="0" y="3032"/>
                  </a:lnTo>
                  <a:lnTo>
                    <a:pt x="0" y="4303"/>
                  </a:lnTo>
                  <a:lnTo>
                    <a:pt x="10" y="5584"/>
                  </a:lnTo>
                  <a:lnTo>
                    <a:pt x="19" y="6865"/>
                  </a:lnTo>
                  <a:lnTo>
                    <a:pt x="34" y="8146"/>
                  </a:lnTo>
                  <a:lnTo>
                    <a:pt x="53" y="9427"/>
                  </a:lnTo>
                  <a:lnTo>
                    <a:pt x="76" y="10708"/>
                  </a:lnTo>
                  <a:lnTo>
                    <a:pt x="395" y="10679"/>
                  </a:lnTo>
                  <a:lnTo>
                    <a:pt x="713" y="10649"/>
                  </a:lnTo>
                  <a:lnTo>
                    <a:pt x="1031" y="10640"/>
                  </a:lnTo>
                  <a:lnTo>
                    <a:pt x="1673" y="10640"/>
                  </a:lnTo>
                  <a:lnTo>
                    <a:pt x="1996" y="10649"/>
                  </a:lnTo>
                  <a:lnTo>
                    <a:pt x="2319" y="10669"/>
                  </a:lnTo>
                  <a:lnTo>
                    <a:pt x="2642" y="10698"/>
                  </a:lnTo>
                  <a:lnTo>
                    <a:pt x="3283" y="10757"/>
                  </a:lnTo>
                  <a:lnTo>
                    <a:pt x="3929" y="10835"/>
                  </a:lnTo>
                  <a:lnTo>
                    <a:pt x="5212" y="10982"/>
                  </a:lnTo>
                  <a:lnTo>
                    <a:pt x="5103" y="9642"/>
                  </a:lnTo>
                  <a:lnTo>
                    <a:pt x="5003" y="8293"/>
                  </a:lnTo>
                  <a:lnTo>
                    <a:pt x="4908" y="6924"/>
                  </a:lnTo>
                  <a:lnTo>
                    <a:pt x="4823" y="5555"/>
                  </a:lnTo>
                  <a:lnTo>
                    <a:pt x="4747" y="4176"/>
                  </a:lnTo>
                  <a:lnTo>
                    <a:pt x="4680" y="2787"/>
                  </a:lnTo>
                  <a:lnTo>
                    <a:pt x="4618" y="1399"/>
                  </a:lnTo>
                  <a:lnTo>
                    <a:pt x="4566"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425;p66">
              <a:extLst>
                <a:ext uri="{FF2B5EF4-FFF2-40B4-BE49-F238E27FC236}">
                  <a16:creationId xmlns:a16="http://schemas.microsoft.com/office/drawing/2014/main" id="{8A29EE93-0105-4990-866E-852E68E44B2A}"/>
                </a:ext>
              </a:extLst>
            </p:cNvPr>
            <p:cNvSpPr/>
            <p:nvPr/>
          </p:nvSpPr>
          <p:spPr>
            <a:xfrm>
              <a:off x="3168825" y="-2645175"/>
              <a:ext cx="116325" cy="383600"/>
            </a:xfrm>
            <a:custGeom>
              <a:avLst/>
              <a:gdLst/>
              <a:ahLst/>
              <a:cxnLst/>
              <a:rect l="l" t="t" r="r" b="b"/>
              <a:pathLst>
                <a:path w="4653" h="15344" extrusionOk="0">
                  <a:moveTo>
                    <a:pt x="638" y="1"/>
                  </a:moveTo>
                  <a:lnTo>
                    <a:pt x="576" y="920"/>
                  </a:lnTo>
                  <a:lnTo>
                    <a:pt x="514" y="1829"/>
                  </a:lnTo>
                  <a:lnTo>
                    <a:pt x="457" y="2758"/>
                  </a:lnTo>
                  <a:lnTo>
                    <a:pt x="405" y="3678"/>
                  </a:lnTo>
                  <a:lnTo>
                    <a:pt x="352" y="4597"/>
                  </a:lnTo>
                  <a:lnTo>
                    <a:pt x="305" y="5526"/>
                  </a:lnTo>
                  <a:lnTo>
                    <a:pt x="262" y="6455"/>
                  </a:lnTo>
                  <a:lnTo>
                    <a:pt x="219" y="7384"/>
                  </a:lnTo>
                  <a:lnTo>
                    <a:pt x="181" y="8313"/>
                  </a:lnTo>
                  <a:lnTo>
                    <a:pt x="148" y="9242"/>
                  </a:lnTo>
                  <a:lnTo>
                    <a:pt x="115" y="10181"/>
                  </a:lnTo>
                  <a:lnTo>
                    <a:pt x="86" y="11119"/>
                  </a:lnTo>
                  <a:lnTo>
                    <a:pt x="63" y="12058"/>
                  </a:lnTo>
                  <a:lnTo>
                    <a:pt x="39" y="12997"/>
                  </a:lnTo>
                  <a:lnTo>
                    <a:pt x="20" y="13936"/>
                  </a:lnTo>
                  <a:lnTo>
                    <a:pt x="1" y="14884"/>
                  </a:lnTo>
                  <a:lnTo>
                    <a:pt x="196" y="14874"/>
                  </a:lnTo>
                  <a:lnTo>
                    <a:pt x="390" y="14884"/>
                  </a:lnTo>
                  <a:lnTo>
                    <a:pt x="590" y="14904"/>
                  </a:lnTo>
                  <a:lnTo>
                    <a:pt x="785" y="14923"/>
                  </a:lnTo>
                  <a:lnTo>
                    <a:pt x="1174" y="14982"/>
                  </a:lnTo>
                  <a:lnTo>
                    <a:pt x="1369" y="15001"/>
                  </a:lnTo>
                  <a:lnTo>
                    <a:pt x="1564" y="15021"/>
                  </a:lnTo>
                  <a:lnTo>
                    <a:pt x="3013" y="15168"/>
                  </a:lnTo>
                  <a:lnTo>
                    <a:pt x="3740" y="15246"/>
                  </a:lnTo>
                  <a:lnTo>
                    <a:pt x="4467" y="15344"/>
                  </a:lnTo>
                  <a:lnTo>
                    <a:pt x="4443" y="14425"/>
                  </a:lnTo>
                  <a:lnTo>
                    <a:pt x="4429" y="13496"/>
                  </a:lnTo>
                  <a:lnTo>
                    <a:pt x="4419" y="12576"/>
                  </a:lnTo>
                  <a:lnTo>
                    <a:pt x="4410" y="11647"/>
                  </a:lnTo>
                  <a:lnTo>
                    <a:pt x="4405" y="10718"/>
                  </a:lnTo>
                  <a:lnTo>
                    <a:pt x="4410" y="9789"/>
                  </a:lnTo>
                  <a:lnTo>
                    <a:pt x="4415" y="8860"/>
                  </a:lnTo>
                  <a:lnTo>
                    <a:pt x="4424" y="7931"/>
                  </a:lnTo>
                  <a:lnTo>
                    <a:pt x="4438" y="6993"/>
                  </a:lnTo>
                  <a:lnTo>
                    <a:pt x="4457" y="6064"/>
                  </a:lnTo>
                  <a:lnTo>
                    <a:pt x="4476" y="5135"/>
                  </a:lnTo>
                  <a:lnTo>
                    <a:pt x="4505" y="4206"/>
                  </a:lnTo>
                  <a:lnTo>
                    <a:pt x="4533" y="3277"/>
                  </a:lnTo>
                  <a:lnTo>
                    <a:pt x="4567" y="2348"/>
                  </a:lnTo>
                  <a:lnTo>
                    <a:pt x="4609" y="1419"/>
                  </a:lnTo>
                  <a:lnTo>
                    <a:pt x="4652" y="490"/>
                  </a:lnTo>
                  <a:lnTo>
                    <a:pt x="4153" y="490"/>
                  </a:lnTo>
                  <a:lnTo>
                    <a:pt x="3650" y="470"/>
                  </a:lnTo>
                  <a:lnTo>
                    <a:pt x="3146" y="441"/>
                  </a:lnTo>
                  <a:lnTo>
                    <a:pt x="2638" y="392"/>
                  </a:lnTo>
                  <a:lnTo>
                    <a:pt x="2134" y="323"/>
                  </a:lnTo>
                  <a:lnTo>
                    <a:pt x="1630" y="235"/>
                  </a:lnTo>
                  <a:lnTo>
                    <a:pt x="1383" y="187"/>
                  </a:lnTo>
                  <a:lnTo>
                    <a:pt x="1132" y="128"/>
                  </a:lnTo>
                  <a:lnTo>
                    <a:pt x="885" y="69"/>
                  </a:lnTo>
                  <a:lnTo>
                    <a:pt x="638"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426;p66">
              <a:extLst>
                <a:ext uri="{FF2B5EF4-FFF2-40B4-BE49-F238E27FC236}">
                  <a16:creationId xmlns:a16="http://schemas.microsoft.com/office/drawing/2014/main" id="{77C01DAB-C549-454C-92A0-7D5F78425044}"/>
                </a:ext>
              </a:extLst>
            </p:cNvPr>
            <p:cNvSpPr/>
            <p:nvPr/>
          </p:nvSpPr>
          <p:spPr>
            <a:xfrm>
              <a:off x="3170850" y="-1888300"/>
              <a:ext cx="163925" cy="269200"/>
            </a:xfrm>
            <a:custGeom>
              <a:avLst/>
              <a:gdLst/>
              <a:ahLst/>
              <a:cxnLst/>
              <a:rect l="l" t="t" r="r" b="b"/>
              <a:pathLst>
                <a:path w="6557" h="10768" extrusionOk="0">
                  <a:moveTo>
                    <a:pt x="5255" y="1"/>
                  </a:moveTo>
                  <a:lnTo>
                    <a:pt x="4600" y="69"/>
                  </a:lnTo>
                  <a:lnTo>
                    <a:pt x="3944" y="138"/>
                  </a:lnTo>
                  <a:lnTo>
                    <a:pt x="3284" y="206"/>
                  </a:lnTo>
                  <a:lnTo>
                    <a:pt x="2623" y="275"/>
                  </a:lnTo>
                  <a:lnTo>
                    <a:pt x="1968" y="314"/>
                  </a:lnTo>
                  <a:lnTo>
                    <a:pt x="1635" y="333"/>
                  </a:lnTo>
                  <a:lnTo>
                    <a:pt x="979" y="333"/>
                  </a:lnTo>
                  <a:lnTo>
                    <a:pt x="652" y="324"/>
                  </a:lnTo>
                  <a:lnTo>
                    <a:pt x="329" y="304"/>
                  </a:lnTo>
                  <a:lnTo>
                    <a:pt x="1" y="275"/>
                  </a:lnTo>
                  <a:lnTo>
                    <a:pt x="77" y="2895"/>
                  </a:lnTo>
                  <a:lnTo>
                    <a:pt x="119" y="4196"/>
                  </a:lnTo>
                  <a:lnTo>
                    <a:pt x="162" y="5506"/>
                  </a:lnTo>
                  <a:lnTo>
                    <a:pt x="210" y="6827"/>
                  </a:lnTo>
                  <a:lnTo>
                    <a:pt x="262" y="8137"/>
                  </a:lnTo>
                  <a:lnTo>
                    <a:pt x="314" y="9447"/>
                  </a:lnTo>
                  <a:lnTo>
                    <a:pt x="371" y="10767"/>
                  </a:lnTo>
                  <a:lnTo>
                    <a:pt x="637" y="10650"/>
                  </a:lnTo>
                  <a:lnTo>
                    <a:pt x="903" y="10543"/>
                  </a:lnTo>
                  <a:lnTo>
                    <a:pt x="1179" y="10445"/>
                  </a:lnTo>
                  <a:lnTo>
                    <a:pt x="1454" y="10357"/>
                  </a:lnTo>
                  <a:lnTo>
                    <a:pt x="1730" y="10278"/>
                  </a:lnTo>
                  <a:lnTo>
                    <a:pt x="2015" y="10200"/>
                  </a:lnTo>
                  <a:lnTo>
                    <a:pt x="2300" y="10142"/>
                  </a:lnTo>
                  <a:lnTo>
                    <a:pt x="2590" y="10083"/>
                  </a:lnTo>
                  <a:lnTo>
                    <a:pt x="2885" y="10034"/>
                  </a:lnTo>
                  <a:lnTo>
                    <a:pt x="3179" y="10005"/>
                  </a:lnTo>
                  <a:lnTo>
                    <a:pt x="3483" y="9975"/>
                  </a:lnTo>
                  <a:lnTo>
                    <a:pt x="3787" y="9956"/>
                  </a:lnTo>
                  <a:lnTo>
                    <a:pt x="4096" y="9946"/>
                  </a:lnTo>
                  <a:lnTo>
                    <a:pt x="4410" y="9946"/>
                  </a:lnTo>
                  <a:lnTo>
                    <a:pt x="4723" y="9956"/>
                  </a:lnTo>
                  <a:lnTo>
                    <a:pt x="5046" y="9975"/>
                  </a:lnTo>
                  <a:lnTo>
                    <a:pt x="5241" y="10005"/>
                  </a:lnTo>
                  <a:lnTo>
                    <a:pt x="5436" y="10034"/>
                  </a:lnTo>
                  <a:lnTo>
                    <a:pt x="5821" y="10112"/>
                  </a:lnTo>
                  <a:lnTo>
                    <a:pt x="6191" y="10200"/>
                  </a:lnTo>
                  <a:lnTo>
                    <a:pt x="6557" y="10308"/>
                  </a:lnTo>
                  <a:lnTo>
                    <a:pt x="6367" y="9066"/>
                  </a:lnTo>
                  <a:lnTo>
                    <a:pt x="6182" y="7814"/>
                  </a:lnTo>
                  <a:lnTo>
                    <a:pt x="6011" y="6553"/>
                  </a:lnTo>
                  <a:lnTo>
                    <a:pt x="5840" y="5262"/>
                  </a:lnTo>
                  <a:lnTo>
                    <a:pt x="5683" y="3971"/>
                  </a:lnTo>
                  <a:lnTo>
                    <a:pt x="5531" y="2661"/>
                  </a:lnTo>
                  <a:lnTo>
                    <a:pt x="5393" y="1331"/>
                  </a:lnTo>
                  <a:lnTo>
                    <a:pt x="525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427;p66">
              <a:extLst>
                <a:ext uri="{FF2B5EF4-FFF2-40B4-BE49-F238E27FC236}">
                  <a16:creationId xmlns:a16="http://schemas.microsoft.com/office/drawing/2014/main" id="{FA9E4430-2611-4339-8B34-3D4093339E99}"/>
                </a:ext>
              </a:extLst>
            </p:cNvPr>
            <p:cNvSpPr/>
            <p:nvPr/>
          </p:nvSpPr>
          <p:spPr>
            <a:xfrm>
              <a:off x="2870725" y="-589425"/>
              <a:ext cx="666925" cy="569900"/>
            </a:xfrm>
            <a:custGeom>
              <a:avLst/>
              <a:gdLst/>
              <a:ahLst/>
              <a:cxnLst/>
              <a:rect l="l" t="t" r="r" b="b"/>
              <a:pathLst>
                <a:path w="26677" h="22796" extrusionOk="0">
                  <a:moveTo>
                    <a:pt x="13417" y="1"/>
                  </a:moveTo>
                  <a:lnTo>
                    <a:pt x="13084" y="20"/>
                  </a:lnTo>
                  <a:lnTo>
                    <a:pt x="12756" y="59"/>
                  </a:lnTo>
                  <a:lnTo>
                    <a:pt x="12429" y="108"/>
                  </a:lnTo>
                  <a:lnTo>
                    <a:pt x="12110" y="167"/>
                  </a:lnTo>
                  <a:lnTo>
                    <a:pt x="11787" y="245"/>
                  </a:lnTo>
                  <a:lnTo>
                    <a:pt x="11474" y="343"/>
                  </a:lnTo>
                  <a:lnTo>
                    <a:pt x="11160" y="451"/>
                  </a:lnTo>
                  <a:lnTo>
                    <a:pt x="10851" y="568"/>
                  </a:lnTo>
                  <a:lnTo>
                    <a:pt x="10542" y="695"/>
                  </a:lnTo>
                  <a:lnTo>
                    <a:pt x="10238" y="842"/>
                  </a:lnTo>
                  <a:lnTo>
                    <a:pt x="9939" y="1008"/>
                  </a:lnTo>
                  <a:lnTo>
                    <a:pt x="9644" y="1174"/>
                  </a:lnTo>
                  <a:lnTo>
                    <a:pt x="9350" y="1360"/>
                  </a:lnTo>
                  <a:lnTo>
                    <a:pt x="9060" y="1565"/>
                  </a:lnTo>
                  <a:lnTo>
                    <a:pt x="8775" y="1771"/>
                  </a:lnTo>
                  <a:lnTo>
                    <a:pt x="8490" y="1996"/>
                  </a:lnTo>
                  <a:lnTo>
                    <a:pt x="8210" y="2230"/>
                  </a:lnTo>
                  <a:lnTo>
                    <a:pt x="7934" y="2475"/>
                  </a:lnTo>
                  <a:lnTo>
                    <a:pt x="7663" y="2739"/>
                  </a:lnTo>
                  <a:lnTo>
                    <a:pt x="7393" y="3013"/>
                  </a:lnTo>
                  <a:lnTo>
                    <a:pt x="7126" y="3296"/>
                  </a:lnTo>
                  <a:lnTo>
                    <a:pt x="6865" y="3590"/>
                  </a:lnTo>
                  <a:lnTo>
                    <a:pt x="6609" y="3893"/>
                  </a:lnTo>
                  <a:lnTo>
                    <a:pt x="6352" y="4206"/>
                  </a:lnTo>
                  <a:lnTo>
                    <a:pt x="6100" y="4538"/>
                  </a:lnTo>
                  <a:lnTo>
                    <a:pt x="5853" y="4880"/>
                  </a:lnTo>
                  <a:lnTo>
                    <a:pt x="5611" y="5223"/>
                  </a:lnTo>
                  <a:lnTo>
                    <a:pt x="5373" y="5584"/>
                  </a:lnTo>
                  <a:lnTo>
                    <a:pt x="5136" y="5956"/>
                  </a:lnTo>
                  <a:lnTo>
                    <a:pt x="4903" y="6337"/>
                  </a:lnTo>
                  <a:lnTo>
                    <a:pt x="4675" y="6729"/>
                  </a:lnTo>
                  <a:lnTo>
                    <a:pt x="4452" y="7129"/>
                  </a:lnTo>
                  <a:lnTo>
                    <a:pt x="4233" y="7540"/>
                  </a:lnTo>
                  <a:lnTo>
                    <a:pt x="4015" y="7961"/>
                  </a:lnTo>
                  <a:lnTo>
                    <a:pt x="3806" y="8391"/>
                  </a:lnTo>
                  <a:lnTo>
                    <a:pt x="3597" y="8831"/>
                  </a:lnTo>
                  <a:lnTo>
                    <a:pt x="3392" y="9281"/>
                  </a:lnTo>
                  <a:lnTo>
                    <a:pt x="3193" y="9740"/>
                  </a:lnTo>
                  <a:lnTo>
                    <a:pt x="2998" y="10210"/>
                  </a:lnTo>
                  <a:lnTo>
                    <a:pt x="2803" y="10679"/>
                  </a:lnTo>
                  <a:lnTo>
                    <a:pt x="2618" y="11168"/>
                  </a:lnTo>
                  <a:lnTo>
                    <a:pt x="2433" y="11657"/>
                  </a:lnTo>
                  <a:lnTo>
                    <a:pt x="2257" y="12156"/>
                  </a:lnTo>
                  <a:lnTo>
                    <a:pt x="2081" y="12664"/>
                  </a:lnTo>
                  <a:lnTo>
                    <a:pt x="1910" y="13183"/>
                  </a:lnTo>
                  <a:lnTo>
                    <a:pt x="1744" y="13711"/>
                  </a:lnTo>
                  <a:lnTo>
                    <a:pt x="1582" y="14239"/>
                  </a:lnTo>
                  <a:lnTo>
                    <a:pt x="1425" y="14777"/>
                  </a:lnTo>
                  <a:lnTo>
                    <a:pt x="1273" y="15324"/>
                  </a:lnTo>
                  <a:lnTo>
                    <a:pt x="1126" y="15882"/>
                  </a:lnTo>
                  <a:lnTo>
                    <a:pt x="984" y="16439"/>
                  </a:lnTo>
                  <a:lnTo>
                    <a:pt x="841" y="17006"/>
                  </a:lnTo>
                  <a:lnTo>
                    <a:pt x="708" y="17583"/>
                  </a:lnTo>
                  <a:lnTo>
                    <a:pt x="580" y="18160"/>
                  </a:lnTo>
                  <a:lnTo>
                    <a:pt x="451" y="18747"/>
                  </a:lnTo>
                  <a:lnTo>
                    <a:pt x="333" y="19343"/>
                  </a:lnTo>
                  <a:lnTo>
                    <a:pt x="214" y="19950"/>
                  </a:lnTo>
                  <a:lnTo>
                    <a:pt x="105" y="20546"/>
                  </a:lnTo>
                  <a:lnTo>
                    <a:pt x="0" y="21162"/>
                  </a:lnTo>
                  <a:lnTo>
                    <a:pt x="1663" y="21191"/>
                  </a:lnTo>
                  <a:lnTo>
                    <a:pt x="3326" y="21231"/>
                  </a:lnTo>
                  <a:lnTo>
                    <a:pt x="4993" y="21270"/>
                  </a:lnTo>
                  <a:lnTo>
                    <a:pt x="6661" y="21319"/>
                  </a:lnTo>
                  <a:lnTo>
                    <a:pt x="8328" y="21387"/>
                  </a:lnTo>
                  <a:lnTo>
                    <a:pt x="9996" y="21455"/>
                  </a:lnTo>
                  <a:lnTo>
                    <a:pt x="11668" y="21534"/>
                  </a:lnTo>
                  <a:lnTo>
                    <a:pt x="13336" y="21622"/>
                  </a:lnTo>
                  <a:lnTo>
                    <a:pt x="15008" y="21719"/>
                  </a:lnTo>
                  <a:lnTo>
                    <a:pt x="16676" y="21837"/>
                  </a:lnTo>
                  <a:lnTo>
                    <a:pt x="18343" y="21964"/>
                  </a:lnTo>
                  <a:lnTo>
                    <a:pt x="20011" y="22101"/>
                  </a:lnTo>
                  <a:lnTo>
                    <a:pt x="21679" y="22257"/>
                  </a:lnTo>
                  <a:lnTo>
                    <a:pt x="23346" y="22424"/>
                  </a:lnTo>
                  <a:lnTo>
                    <a:pt x="25014" y="22600"/>
                  </a:lnTo>
                  <a:lnTo>
                    <a:pt x="26677" y="22795"/>
                  </a:lnTo>
                  <a:lnTo>
                    <a:pt x="26620" y="22248"/>
                  </a:lnTo>
                  <a:lnTo>
                    <a:pt x="26558" y="21700"/>
                  </a:lnTo>
                  <a:lnTo>
                    <a:pt x="26491" y="21152"/>
                  </a:lnTo>
                  <a:lnTo>
                    <a:pt x="26420" y="20614"/>
                  </a:lnTo>
                  <a:lnTo>
                    <a:pt x="26344" y="20077"/>
                  </a:lnTo>
                  <a:lnTo>
                    <a:pt x="26268" y="19549"/>
                  </a:lnTo>
                  <a:lnTo>
                    <a:pt x="26187" y="19021"/>
                  </a:lnTo>
                  <a:lnTo>
                    <a:pt x="26102" y="18492"/>
                  </a:lnTo>
                  <a:lnTo>
                    <a:pt x="26011" y="17964"/>
                  </a:lnTo>
                  <a:lnTo>
                    <a:pt x="25916" y="17456"/>
                  </a:lnTo>
                  <a:lnTo>
                    <a:pt x="25817" y="16938"/>
                  </a:lnTo>
                  <a:lnTo>
                    <a:pt x="25717" y="16429"/>
                  </a:lnTo>
                  <a:lnTo>
                    <a:pt x="25612" y="15930"/>
                  </a:lnTo>
                  <a:lnTo>
                    <a:pt x="25503" y="15432"/>
                  </a:lnTo>
                  <a:lnTo>
                    <a:pt x="25389" y="14933"/>
                  </a:lnTo>
                  <a:lnTo>
                    <a:pt x="25270" y="14454"/>
                  </a:lnTo>
                  <a:lnTo>
                    <a:pt x="25147" y="13965"/>
                  </a:lnTo>
                  <a:lnTo>
                    <a:pt x="25023" y="13486"/>
                  </a:lnTo>
                  <a:lnTo>
                    <a:pt x="24895" y="13016"/>
                  </a:lnTo>
                  <a:lnTo>
                    <a:pt x="24762" y="12557"/>
                  </a:lnTo>
                  <a:lnTo>
                    <a:pt x="24624" y="12097"/>
                  </a:lnTo>
                  <a:lnTo>
                    <a:pt x="24482" y="11638"/>
                  </a:lnTo>
                  <a:lnTo>
                    <a:pt x="24339" y="11197"/>
                  </a:lnTo>
                  <a:lnTo>
                    <a:pt x="24187" y="10748"/>
                  </a:lnTo>
                  <a:lnTo>
                    <a:pt x="24035" y="10317"/>
                  </a:lnTo>
                  <a:lnTo>
                    <a:pt x="23878" y="9887"/>
                  </a:lnTo>
                  <a:lnTo>
                    <a:pt x="23717" y="9467"/>
                  </a:lnTo>
                  <a:lnTo>
                    <a:pt x="23555" y="9056"/>
                  </a:lnTo>
                  <a:lnTo>
                    <a:pt x="23384" y="8645"/>
                  </a:lnTo>
                  <a:lnTo>
                    <a:pt x="23213" y="8254"/>
                  </a:lnTo>
                  <a:lnTo>
                    <a:pt x="23037" y="7863"/>
                  </a:lnTo>
                  <a:lnTo>
                    <a:pt x="22857" y="7472"/>
                  </a:lnTo>
                  <a:lnTo>
                    <a:pt x="22676" y="7100"/>
                  </a:lnTo>
                  <a:lnTo>
                    <a:pt x="22486" y="6729"/>
                  </a:lnTo>
                  <a:lnTo>
                    <a:pt x="22296" y="6367"/>
                  </a:lnTo>
                  <a:lnTo>
                    <a:pt x="22101" y="6015"/>
                  </a:lnTo>
                  <a:lnTo>
                    <a:pt x="21902" y="5672"/>
                  </a:lnTo>
                  <a:lnTo>
                    <a:pt x="21698" y="5340"/>
                  </a:lnTo>
                  <a:lnTo>
                    <a:pt x="21493" y="5017"/>
                  </a:lnTo>
                  <a:lnTo>
                    <a:pt x="21284" y="4695"/>
                  </a:lnTo>
                  <a:lnTo>
                    <a:pt x="21070" y="4391"/>
                  </a:lnTo>
                  <a:lnTo>
                    <a:pt x="20852" y="4088"/>
                  </a:lnTo>
                  <a:lnTo>
                    <a:pt x="20629" y="3795"/>
                  </a:lnTo>
                  <a:lnTo>
                    <a:pt x="20405" y="3521"/>
                  </a:lnTo>
                  <a:lnTo>
                    <a:pt x="20173" y="3247"/>
                  </a:lnTo>
                  <a:lnTo>
                    <a:pt x="19940" y="2983"/>
                  </a:lnTo>
                  <a:lnTo>
                    <a:pt x="19707" y="2739"/>
                  </a:lnTo>
                  <a:lnTo>
                    <a:pt x="19465" y="2494"/>
                  </a:lnTo>
                  <a:lnTo>
                    <a:pt x="19222" y="2260"/>
                  </a:lnTo>
                  <a:lnTo>
                    <a:pt x="18975" y="2045"/>
                  </a:lnTo>
                  <a:lnTo>
                    <a:pt x="18724" y="1829"/>
                  </a:lnTo>
                  <a:lnTo>
                    <a:pt x="18467" y="1634"/>
                  </a:lnTo>
                  <a:lnTo>
                    <a:pt x="18206" y="1448"/>
                  </a:lnTo>
                  <a:lnTo>
                    <a:pt x="17944" y="1262"/>
                  </a:lnTo>
                  <a:lnTo>
                    <a:pt x="17678" y="1096"/>
                  </a:lnTo>
                  <a:lnTo>
                    <a:pt x="17408" y="949"/>
                  </a:lnTo>
                  <a:lnTo>
                    <a:pt x="17137" y="803"/>
                  </a:lnTo>
                  <a:lnTo>
                    <a:pt x="16856" y="666"/>
                  </a:lnTo>
                  <a:lnTo>
                    <a:pt x="16576" y="548"/>
                  </a:lnTo>
                  <a:lnTo>
                    <a:pt x="16291" y="441"/>
                  </a:lnTo>
                  <a:lnTo>
                    <a:pt x="16006" y="343"/>
                  </a:lnTo>
                  <a:lnTo>
                    <a:pt x="15711" y="255"/>
                  </a:lnTo>
                  <a:lnTo>
                    <a:pt x="15417" y="187"/>
                  </a:lnTo>
                  <a:lnTo>
                    <a:pt x="15118" y="128"/>
                  </a:lnTo>
                  <a:lnTo>
                    <a:pt x="14771" y="69"/>
                  </a:lnTo>
                  <a:lnTo>
                    <a:pt x="14429" y="30"/>
                  </a:lnTo>
                  <a:lnTo>
                    <a:pt x="14087" y="11"/>
                  </a:lnTo>
                  <a:lnTo>
                    <a:pt x="13749"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428;p66">
              <a:extLst>
                <a:ext uri="{FF2B5EF4-FFF2-40B4-BE49-F238E27FC236}">
                  <a16:creationId xmlns:a16="http://schemas.microsoft.com/office/drawing/2014/main" id="{19684C02-477C-4B90-B59E-D126B8254AD4}"/>
                </a:ext>
              </a:extLst>
            </p:cNvPr>
            <p:cNvSpPr/>
            <p:nvPr/>
          </p:nvSpPr>
          <p:spPr>
            <a:xfrm>
              <a:off x="3189750" y="-3018475"/>
              <a:ext cx="125075" cy="326400"/>
            </a:xfrm>
            <a:custGeom>
              <a:avLst/>
              <a:gdLst/>
              <a:ahLst/>
              <a:cxnLst/>
              <a:rect l="l" t="t" r="r" b="b"/>
              <a:pathLst>
                <a:path w="5003" h="13056" extrusionOk="0">
                  <a:moveTo>
                    <a:pt x="1402" y="1"/>
                  </a:moveTo>
                  <a:lnTo>
                    <a:pt x="1292" y="754"/>
                  </a:lnTo>
                  <a:lnTo>
                    <a:pt x="1188" y="1506"/>
                  </a:lnTo>
                  <a:lnTo>
                    <a:pt x="1083" y="2259"/>
                  </a:lnTo>
                  <a:lnTo>
                    <a:pt x="979" y="3022"/>
                  </a:lnTo>
                  <a:lnTo>
                    <a:pt x="884" y="3775"/>
                  </a:lnTo>
                  <a:lnTo>
                    <a:pt x="789" y="4538"/>
                  </a:lnTo>
                  <a:lnTo>
                    <a:pt x="698" y="5301"/>
                  </a:lnTo>
                  <a:lnTo>
                    <a:pt x="608" y="6063"/>
                  </a:lnTo>
                  <a:lnTo>
                    <a:pt x="523" y="6836"/>
                  </a:lnTo>
                  <a:lnTo>
                    <a:pt x="437" y="7599"/>
                  </a:lnTo>
                  <a:lnTo>
                    <a:pt x="356" y="8371"/>
                  </a:lnTo>
                  <a:lnTo>
                    <a:pt x="280" y="9144"/>
                  </a:lnTo>
                  <a:lnTo>
                    <a:pt x="204" y="9906"/>
                  </a:lnTo>
                  <a:lnTo>
                    <a:pt x="133" y="10689"/>
                  </a:lnTo>
                  <a:lnTo>
                    <a:pt x="67" y="11461"/>
                  </a:lnTo>
                  <a:lnTo>
                    <a:pt x="0" y="12234"/>
                  </a:lnTo>
                  <a:lnTo>
                    <a:pt x="242" y="12253"/>
                  </a:lnTo>
                  <a:lnTo>
                    <a:pt x="489" y="12273"/>
                  </a:lnTo>
                  <a:lnTo>
                    <a:pt x="736" y="12293"/>
                  </a:lnTo>
                  <a:lnTo>
                    <a:pt x="979" y="12332"/>
                  </a:lnTo>
                  <a:lnTo>
                    <a:pt x="1478" y="12410"/>
                  </a:lnTo>
                  <a:lnTo>
                    <a:pt x="1972" y="12508"/>
                  </a:lnTo>
                  <a:lnTo>
                    <a:pt x="2466" y="12625"/>
                  </a:lnTo>
                  <a:lnTo>
                    <a:pt x="2960" y="12762"/>
                  </a:lnTo>
                  <a:lnTo>
                    <a:pt x="3449" y="12899"/>
                  </a:lnTo>
                  <a:lnTo>
                    <a:pt x="3934" y="13055"/>
                  </a:lnTo>
                  <a:lnTo>
                    <a:pt x="3977" y="12332"/>
                  </a:lnTo>
                  <a:lnTo>
                    <a:pt x="4029" y="11608"/>
                  </a:lnTo>
                  <a:lnTo>
                    <a:pt x="4076" y="10884"/>
                  </a:lnTo>
                  <a:lnTo>
                    <a:pt x="4133" y="10161"/>
                  </a:lnTo>
                  <a:lnTo>
                    <a:pt x="4190" y="9437"/>
                  </a:lnTo>
                  <a:lnTo>
                    <a:pt x="4252" y="8723"/>
                  </a:lnTo>
                  <a:lnTo>
                    <a:pt x="4314" y="8009"/>
                  </a:lnTo>
                  <a:lnTo>
                    <a:pt x="4380" y="7296"/>
                  </a:lnTo>
                  <a:lnTo>
                    <a:pt x="4447" y="6582"/>
                  </a:lnTo>
                  <a:lnTo>
                    <a:pt x="4518" y="5868"/>
                  </a:lnTo>
                  <a:lnTo>
                    <a:pt x="4594" y="5154"/>
                  </a:lnTo>
                  <a:lnTo>
                    <a:pt x="4670" y="4450"/>
                  </a:lnTo>
                  <a:lnTo>
                    <a:pt x="4751" y="3746"/>
                  </a:lnTo>
                  <a:lnTo>
                    <a:pt x="4832" y="3042"/>
                  </a:lnTo>
                  <a:lnTo>
                    <a:pt x="4917" y="2338"/>
                  </a:lnTo>
                  <a:lnTo>
                    <a:pt x="5003" y="1634"/>
                  </a:lnTo>
                  <a:lnTo>
                    <a:pt x="4770" y="1624"/>
                  </a:lnTo>
                  <a:lnTo>
                    <a:pt x="4537" y="1594"/>
                  </a:lnTo>
                  <a:lnTo>
                    <a:pt x="4304" y="1555"/>
                  </a:lnTo>
                  <a:lnTo>
                    <a:pt x="4072" y="1516"/>
                  </a:lnTo>
                  <a:lnTo>
                    <a:pt x="3844" y="1458"/>
                  </a:lnTo>
                  <a:lnTo>
                    <a:pt x="3611" y="1389"/>
                  </a:lnTo>
                  <a:lnTo>
                    <a:pt x="3383" y="1311"/>
                  </a:lnTo>
                  <a:lnTo>
                    <a:pt x="3155" y="1213"/>
                  </a:lnTo>
                  <a:lnTo>
                    <a:pt x="2927" y="1115"/>
                  </a:lnTo>
                  <a:lnTo>
                    <a:pt x="2703" y="998"/>
                  </a:lnTo>
                  <a:lnTo>
                    <a:pt x="2480" y="861"/>
                  </a:lnTo>
                  <a:lnTo>
                    <a:pt x="2262" y="714"/>
                  </a:lnTo>
                  <a:lnTo>
                    <a:pt x="2043" y="558"/>
                  </a:lnTo>
                  <a:lnTo>
                    <a:pt x="1824" y="392"/>
                  </a:lnTo>
                  <a:lnTo>
                    <a:pt x="1615" y="206"/>
                  </a:lnTo>
                  <a:lnTo>
                    <a:pt x="140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429;p66">
              <a:extLst>
                <a:ext uri="{FF2B5EF4-FFF2-40B4-BE49-F238E27FC236}">
                  <a16:creationId xmlns:a16="http://schemas.microsoft.com/office/drawing/2014/main" id="{682A4095-A7ED-4489-AF6E-39372E1FC250}"/>
                </a:ext>
              </a:extLst>
            </p:cNvPr>
            <p:cNvSpPr/>
            <p:nvPr/>
          </p:nvSpPr>
          <p:spPr>
            <a:xfrm>
              <a:off x="3232250" y="-9180100"/>
              <a:ext cx="1254175" cy="1609850"/>
            </a:xfrm>
            <a:custGeom>
              <a:avLst/>
              <a:gdLst/>
              <a:ahLst/>
              <a:cxnLst/>
              <a:rect l="l" t="t" r="r" b="b"/>
              <a:pathLst>
                <a:path w="50167" h="64394" extrusionOk="0">
                  <a:moveTo>
                    <a:pt x="42769" y="43194"/>
                  </a:moveTo>
                  <a:lnTo>
                    <a:pt x="42854" y="43203"/>
                  </a:lnTo>
                  <a:lnTo>
                    <a:pt x="42935" y="43223"/>
                  </a:lnTo>
                  <a:lnTo>
                    <a:pt x="43021" y="43252"/>
                  </a:lnTo>
                  <a:lnTo>
                    <a:pt x="43106" y="43282"/>
                  </a:lnTo>
                  <a:lnTo>
                    <a:pt x="43192" y="43330"/>
                  </a:lnTo>
                  <a:lnTo>
                    <a:pt x="43277" y="43389"/>
                  </a:lnTo>
                  <a:lnTo>
                    <a:pt x="43391" y="43487"/>
                  </a:lnTo>
                  <a:lnTo>
                    <a:pt x="43505" y="43604"/>
                  </a:lnTo>
                  <a:lnTo>
                    <a:pt x="43615" y="43731"/>
                  </a:lnTo>
                  <a:lnTo>
                    <a:pt x="43714" y="43868"/>
                  </a:lnTo>
                  <a:lnTo>
                    <a:pt x="43809" y="44015"/>
                  </a:lnTo>
                  <a:lnTo>
                    <a:pt x="43900" y="44181"/>
                  </a:lnTo>
                  <a:lnTo>
                    <a:pt x="43985" y="44357"/>
                  </a:lnTo>
                  <a:lnTo>
                    <a:pt x="44056" y="44533"/>
                  </a:lnTo>
                  <a:lnTo>
                    <a:pt x="44132" y="44641"/>
                  </a:lnTo>
                  <a:lnTo>
                    <a:pt x="44199" y="44758"/>
                  </a:lnTo>
                  <a:lnTo>
                    <a:pt x="44265" y="44885"/>
                  </a:lnTo>
                  <a:lnTo>
                    <a:pt x="44327" y="45022"/>
                  </a:lnTo>
                  <a:lnTo>
                    <a:pt x="44379" y="45159"/>
                  </a:lnTo>
                  <a:lnTo>
                    <a:pt x="44432" y="45316"/>
                  </a:lnTo>
                  <a:lnTo>
                    <a:pt x="44479" y="45462"/>
                  </a:lnTo>
                  <a:lnTo>
                    <a:pt x="44517" y="45628"/>
                  </a:lnTo>
                  <a:lnTo>
                    <a:pt x="44555" y="45795"/>
                  </a:lnTo>
                  <a:lnTo>
                    <a:pt x="44589" y="45961"/>
                  </a:lnTo>
                  <a:lnTo>
                    <a:pt x="44617" y="46137"/>
                  </a:lnTo>
                  <a:lnTo>
                    <a:pt x="44636" y="46313"/>
                  </a:lnTo>
                  <a:lnTo>
                    <a:pt x="44655" y="46499"/>
                  </a:lnTo>
                  <a:lnTo>
                    <a:pt x="44669" y="46685"/>
                  </a:lnTo>
                  <a:lnTo>
                    <a:pt x="44679" y="46870"/>
                  </a:lnTo>
                  <a:lnTo>
                    <a:pt x="44679" y="47056"/>
                  </a:lnTo>
                  <a:lnTo>
                    <a:pt x="44679" y="47242"/>
                  </a:lnTo>
                  <a:lnTo>
                    <a:pt x="44674" y="47428"/>
                  </a:lnTo>
                  <a:lnTo>
                    <a:pt x="44665" y="47623"/>
                  </a:lnTo>
                  <a:lnTo>
                    <a:pt x="44650" y="47809"/>
                  </a:lnTo>
                  <a:lnTo>
                    <a:pt x="44631" y="47995"/>
                  </a:lnTo>
                  <a:lnTo>
                    <a:pt x="44608" y="48181"/>
                  </a:lnTo>
                  <a:lnTo>
                    <a:pt x="44579" y="48357"/>
                  </a:lnTo>
                  <a:lnTo>
                    <a:pt x="44546" y="48543"/>
                  </a:lnTo>
                  <a:lnTo>
                    <a:pt x="44508" y="48719"/>
                  </a:lnTo>
                  <a:lnTo>
                    <a:pt x="44465" y="48895"/>
                  </a:lnTo>
                  <a:lnTo>
                    <a:pt x="44422" y="49061"/>
                  </a:lnTo>
                  <a:lnTo>
                    <a:pt x="44370" y="49227"/>
                  </a:lnTo>
                  <a:lnTo>
                    <a:pt x="44313" y="49384"/>
                  </a:lnTo>
                  <a:lnTo>
                    <a:pt x="44256" y="49530"/>
                  </a:lnTo>
                  <a:lnTo>
                    <a:pt x="44189" y="49677"/>
                  </a:lnTo>
                  <a:lnTo>
                    <a:pt x="44123" y="49824"/>
                  </a:lnTo>
                  <a:lnTo>
                    <a:pt x="44061" y="49931"/>
                  </a:lnTo>
                  <a:lnTo>
                    <a:pt x="43999" y="50039"/>
                  </a:lnTo>
                  <a:lnTo>
                    <a:pt x="43938" y="50137"/>
                  </a:lnTo>
                  <a:lnTo>
                    <a:pt x="43876" y="50225"/>
                  </a:lnTo>
                  <a:lnTo>
                    <a:pt x="43814" y="50313"/>
                  </a:lnTo>
                  <a:lnTo>
                    <a:pt x="43748" y="50381"/>
                  </a:lnTo>
                  <a:lnTo>
                    <a:pt x="43686" y="50449"/>
                  </a:lnTo>
                  <a:lnTo>
                    <a:pt x="43619" y="50518"/>
                  </a:lnTo>
                  <a:lnTo>
                    <a:pt x="43553" y="50567"/>
                  </a:lnTo>
                  <a:lnTo>
                    <a:pt x="43486" y="50616"/>
                  </a:lnTo>
                  <a:lnTo>
                    <a:pt x="43425" y="50665"/>
                  </a:lnTo>
                  <a:lnTo>
                    <a:pt x="43358" y="50704"/>
                  </a:lnTo>
                  <a:lnTo>
                    <a:pt x="43292" y="50733"/>
                  </a:lnTo>
                  <a:lnTo>
                    <a:pt x="43225" y="50753"/>
                  </a:lnTo>
                  <a:lnTo>
                    <a:pt x="43154" y="50772"/>
                  </a:lnTo>
                  <a:lnTo>
                    <a:pt x="43087" y="50782"/>
                  </a:lnTo>
                  <a:lnTo>
                    <a:pt x="42954" y="50792"/>
                  </a:lnTo>
                  <a:lnTo>
                    <a:pt x="42821" y="50772"/>
                  </a:lnTo>
                  <a:lnTo>
                    <a:pt x="42688" y="50743"/>
                  </a:lnTo>
                  <a:lnTo>
                    <a:pt x="42555" y="50684"/>
                  </a:lnTo>
                  <a:lnTo>
                    <a:pt x="42422" y="50606"/>
                  </a:lnTo>
                  <a:lnTo>
                    <a:pt x="42294" y="50508"/>
                  </a:lnTo>
                  <a:lnTo>
                    <a:pt x="42166" y="50401"/>
                  </a:lnTo>
                  <a:lnTo>
                    <a:pt x="42037" y="50273"/>
                  </a:lnTo>
                  <a:lnTo>
                    <a:pt x="41918" y="50127"/>
                  </a:lnTo>
                  <a:lnTo>
                    <a:pt x="41795" y="49970"/>
                  </a:lnTo>
                  <a:lnTo>
                    <a:pt x="41681" y="49794"/>
                  </a:lnTo>
                  <a:lnTo>
                    <a:pt x="41567" y="49618"/>
                  </a:lnTo>
                  <a:lnTo>
                    <a:pt x="41458" y="49413"/>
                  </a:lnTo>
                  <a:lnTo>
                    <a:pt x="41353" y="49208"/>
                  </a:lnTo>
                  <a:lnTo>
                    <a:pt x="41253" y="48992"/>
                  </a:lnTo>
                  <a:lnTo>
                    <a:pt x="41158" y="48767"/>
                  </a:lnTo>
                  <a:lnTo>
                    <a:pt x="41073" y="48533"/>
                  </a:lnTo>
                  <a:lnTo>
                    <a:pt x="40987" y="48288"/>
                  </a:lnTo>
                  <a:lnTo>
                    <a:pt x="40911" y="48044"/>
                  </a:lnTo>
                  <a:lnTo>
                    <a:pt x="40845" y="47790"/>
                  </a:lnTo>
                  <a:lnTo>
                    <a:pt x="40783" y="47526"/>
                  </a:lnTo>
                  <a:lnTo>
                    <a:pt x="40726" y="47271"/>
                  </a:lnTo>
                  <a:lnTo>
                    <a:pt x="40678" y="47007"/>
                  </a:lnTo>
                  <a:lnTo>
                    <a:pt x="40640" y="46743"/>
                  </a:lnTo>
                  <a:lnTo>
                    <a:pt x="40626" y="46636"/>
                  </a:lnTo>
                  <a:lnTo>
                    <a:pt x="40617" y="46518"/>
                  </a:lnTo>
                  <a:lnTo>
                    <a:pt x="40612" y="46401"/>
                  </a:lnTo>
                  <a:lnTo>
                    <a:pt x="40607" y="46284"/>
                  </a:lnTo>
                  <a:lnTo>
                    <a:pt x="40607" y="46166"/>
                  </a:lnTo>
                  <a:lnTo>
                    <a:pt x="40612" y="46049"/>
                  </a:lnTo>
                  <a:lnTo>
                    <a:pt x="40621" y="45932"/>
                  </a:lnTo>
                  <a:lnTo>
                    <a:pt x="40631" y="45824"/>
                  </a:lnTo>
                  <a:lnTo>
                    <a:pt x="40645" y="45707"/>
                  </a:lnTo>
                  <a:lnTo>
                    <a:pt x="40664" y="45599"/>
                  </a:lnTo>
                  <a:lnTo>
                    <a:pt x="40688" y="45492"/>
                  </a:lnTo>
                  <a:lnTo>
                    <a:pt x="40712" y="45384"/>
                  </a:lnTo>
                  <a:lnTo>
                    <a:pt x="40740" y="45286"/>
                  </a:lnTo>
                  <a:lnTo>
                    <a:pt x="40774" y="45188"/>
                  </a:lnTo>
                  <a:lnTo>
                    <a:pt x="40812" y="45100"/>
                  </a:lnTo>
                  <a:lnTo>
                    <a:pt x="40854" y="45022"/>
                  </a:lnTo>
                  <a:lnTo>
                    <a:pt x="40983" y="44807"/>
                  </a:lnTo>
                  <a:lnTo>
                    <a:pt x="41111" y="44592"/>
                  </a:lnTo>
                  <a:lnTo>
                    <a:pt x="41249" y="44377"/>
                  </a:lnTo>
                  <a:lnTo>
                    <a:pt x="41386" y="44181"/>
                  </a:lnTo>
                  <a:lnTo>
                    <a:pt x="41529" y="43995"/>
                  </a:lnTo>
                  <a:lnTo>
                    <a:pt x="41676" y="43819"/>
                  </a:lnTo>
                  <a:lnTo>
                    <a:pt x="41823" y="43663"/>
                  </a:lnTo>
                  <a:lnTo>
                    <a:pt x="41975" y="43516"/>
                  </a:lnTo>
                  <a:lnTo>
                    <a:pt x="42052" y="43458"/>
                  </a:lnTo>
                  <a:lnTo>
                    <a:pt x="42128" y="43399"/>
                  </a:lnTo>
                  <a:lnTo>
                    <a:pt x="42208" y="43350"/>
                  </a:lnTo>
                  <a:lnTo>
                    <a:pt x="42284" y="43311"/>
                  </a:lnTo>
                  <a:lnTo>
                    <a:pt x="42365" y="43272"/>
                  </a:lnTo>
                  <a:lnTo>
                    <a:pt x="42446" y="43242"/>
                  </a:lnTo>
                  <a:lnTo>
                    <a:pt x="42527" y="43223"/>
                  </a:lnTo>
                  <a:lnTo>
                    <a:pt x="42607" y="43203"/>
                  </a:lnTo>
                  <a:lnTo>
                    <a:pt x="42688" y="43194"/>
                  </a:lnTo>
                  <a:close/>
                  <a:moveTo>
                    <a:pt x="6762" y="44279"/>
                  </a:moveTo>
                  <a:lnTo>
                    <a:pt x="6866" y="44299"/>
                  </a:lnTo>
                  <a:lnTo>
                    <a:pt x="6966" y="44318"/>
                  </a:lnTo>
                  <a:lnTo>
                    <a:pt x="7066" y="44347"/>
                  </a:lnTo>
                  <a:lnTo>
                    <a:pt x="7165" y="44396"/>
                  </a:lnTo>
                  <a:lnTo>
                    <a:pt x="7265" y="44455"/>
                  </a:lnTo>
                  <a:lnTo>
                    <a:pt x="7360" y="44514"/>
                  </a:lnTo>
                  <a:lnTo>
                    <a:pt x="7455" y="44592"/>
                  </a:lnTo>
                  <a:lnTo>
                    <a:pt x="7550" y="44670"/>
                  </a:lnTo>
                  <a:lnTo>
                    <a:pt x="7640" y="44768"/>
                  </a:lnTo>
                  <a:lnTo>
                    <a:pt x="7731" y="44866"/>
                  </a:lnTo>
                  <a:lnTo>
                    <a:pt x="7816" y="44973"/>
                  </a:lnTo>
                  <a:lnTo>
                    <a:pt x="7902" y="45091"/>
                  </a:lnTo>
                  <a:lnTo>
                    <a:pt x="7983" y="45218"/>
                  </a:lnTo>
                  <a:lnTo>
                    <a:pt x="8059" y="45355"/>
                  </a:lnTo>
                  <a:lnTo>
                    <a:pt x="8135" y="45501"/>
                  </a:lnTo>
                  <a:lnTo>
                    <a:pt x="8201" y="45648"/>
                  </a:lnTo>
                  <a:lnTo>
                    <a:pt x="8268" y="45804"/>
                  </a:lnTo>
                  <a:lnTo>
                    <a:pt x="8329" y="45961"/>
                  </a:lnTo>
                  <a:lnTo>
                    <a:pt x="8386" y="46137"/>
                  </a:lnTo>
                  <a:lnTo>
                    <a:pt x="8439" y="46313"/>
                  </a:lnTo>
                  <a:lnTo>
                    <a:pt x="8486" y="46489"/>
                  </a:lnTo>
                  <a:lnTo>
                    <a:pt x="8529" y="46675"/>
                  </a:lnTo>
                  <a:lnTo>
                    <a:pt x="8562" y="46870"/>
                  </a:lnTo>
                  <a:lnTo>
                    <a:pt x="8595" y="47066"/>
                  </a:lnTo>
                  <a:lnTo>
                    <a:pt x="8619" y="47271"/>
                  </a:lnTo>
                  <a:lnTo>
                    <a:pt x="8638" y="47477"/>
                  </a:lnTo>
                  <a:lnTo>
                    <a:pt x="8648" y="47692"/>
                  </a:lnTo>
                  <a:lnTo>
                    <a:pt x="8657" y="47907"/>
                  </a:lnTo>
                  <a:lnTo>
                    <a:pt x="8652" y="48132"/>
                  </a:lnTo>
                  <a:lnTo>
                    <a:pt x="8638" y="48367"/>
                  </a:lnTo>
                  <a:lnTo>
                    <a:pt x="8629" y="48474"/>
                  </a:lnTo>
                  <a:lnTo>
                    <a:pt x="8614" y="48582"/>
                  </a:lnTo>
                  <a:lnTo>
                    <a:pt x="8595" y="48679"/>
                  </a:lnTo>
                  <a:lnTo>
                    <a:pt x="8581" y="48777"/>
                  </a:lnTo>
                  <a:lnTo>
                    <a:pt x="8557" y="48865"/>
                  </a:lnTo>
                  <a:lnTo>
                    <a:pt x="8534" y="48943"/>
                  </a:lnTo>
                  <a:lnTo>
                    <a:pt x="8515" y="49120"/>
                  </a:lnTo>
                  <a:lnTo>
                    <a:pt x="8486" y="49296"/>
                  </a:lnTo>
                  <a:lnTo>
                    <a:pt x="8458" y="49462"/>
                  </a:lnTo>
                  <a:lnTo>
                    <a:pt x="8424" y="49628"/>
                  </a:lnTo>
                  <a:lnTo>
                    <a:pt x="8391" y="49794"/>
                  </a:lnTo>
                  <a:lnTo>
                    <a:pt x="8348" y="49951"/>
                  </a:lnTo>
                  <a:lnTo>
                    <a:pt x="8306" y="50107"/>
                  </a:lnTo>
                  <a:lnTo>
                    <a:pt x="8263" y="50264"/>
                  </a:lnTo>
                  <a:lnTo>
                    <a:pt x="8211" y="50410"/>
                  </a:lnTo>
                  <a:lnTo>
                    <a:pt x="8158" y="50557"/>
                  </a:lnTo>
                  <a:lnTo>
                    <a:pt x="8101" y="50694"/>
                  </a:lnTo>
                  <a:lnTo>
                    <a:pt x="8044" y="50821"/>
                  </a:lnTo>
                  <a:lnTo>
                    <a:pt x="7983" y="50948"/>
                  </a:lnTo>
                  <a:lnTo>
                    <a:pt x="7916" y="51075"/>
                  </a:lnTo>
                  <a:lnTo>
                    <a:pt x="7849" y="51183"/>
                  </a:lnTo>
                  <a:lnTo>
                    <a:pt x="7778" y="51290"/>
                  </a:lnTo>
                  <a:lnTo>
                    <a:pt x="7688" y="51418"/>
                  </a:lnTo>
                  <a:lnTo>
                    <a:pt x="7593" y="51535"/>
                  </a:lnTo>
                  <a:lnTo>
                    <a:pt x="7493" y="51633"/>
                  </a:lnTo>
                  <a:lnTo>
                    <a:pt x="7398" y="51711"/>
                  </a:lnTo>
                  <a:lnTo>
                    <a:pt x="7298" y="51779"/>
                  </a:lnTo>
                  <a:lnTo>
                    <a:pt x="7199" y="51838"/>
                  </a:lnTo>
                  <a:lnTo>
                    <a:pt x="7104" y="51887"/>
                  </a:lnTo>
                  <a:lnTo>
                    <a:pt x="7004" y="51916"/>
                  </a:lnTo>
                  <a:lnTo>
                    <a:pt x="6904" y="51926"/>
                  </a:lnTo>
                  <a:lnTo>
                    <a:pt x="6804" y="51936"/>
                  </a:lnTo>
                  <a:lnTo>
                    <a:pt x="6705" y="51926"/>
                  </a:lnTo>
                  <a:lnTo>
                    <a:pt x="6609" y="51906"/>
                  </a:lnTo>
                  <a:lnTo>
                    <a:pt x="6510" y="51867"/>
                  </a:lnTo>
                  <a:lnTo>
                    <a:pt x="6415" y="51828"/>
                  </a:lnTo>
                  <a:lnTo>
                    <a:pt x="6320" y="51770"/>
                  </a:lnTo>
                  <a:lnTo>
                    <a:pt x="6229" y="51711"/>
                  </a:lnTo>
                  <a:lnTo>
                    <a:pt x="6139" y="51633"/>
                  </a:lnTo>
                  <a:lnTo>
                    <a:pt x="6049" y="51545"/>
                  </a:lnTo>
                  <a:lnTo>
                    <a:pt x="5959" y="51447"/>
                  </a:lnTo>
                  <a:lnTo>
                    <a:pt x="5878" y="51339"/>
                  </a:lnTo>
                  <a:lnTo>
                    <a:pt x="5792" y="51222"/>
                  </a:lnTo>
                  <a:lnTo>
                    <a:pt x="5712" y="51095"/>
                  </a:lnTo>
                  <a:lnTo>
                    <a:pt x="5636" y="50958"/>
                  </a:lnTo>
                  <a:lnTo>
                    <a:pt x="5564" y="50811"/>
                  </a:lnTo>
                  <a:lnTo>
                    <a:pt x="5493" y="50665"/>
                  </a:lnTo>
                  <a:lnTo>
                    <a:pt x="5427" y="50498"/>
                  </a:lnTo>
                  <a:lnTo>
                    <a:pt x="5360" y="50332"/>
                  </a:lnTo>
                  <a:lnTo>
                    <a:pt x="5303" y="50156"/>
                  </a:lnTo>
                  <a:lnTo>
                    <a:pt x="5246" y="49970"/>
                  </a:lnTo>
                  <a:lnTo>
                    <a:pt x="5194" y="49784"/>
                  </a:lnTo>
                  <a:lnTo>
                    <a:pt x="5146" y="49589"/>
                  </a:lnTo>
                  <a:lnTo>
                    <a:pt x="5103" y="49384"/>
                  </a:lnTo>
                  <a:lnTo>
                    <a:pt x="5070" y="49178"/>
                  </a:lnTo>
                  <a:lnTo>
                    <a:pt x="5037" y="48963"/>
                  </a:lnTo>
                  <a:lnTo>
                    <a:pt x="5013" y="48758"/>
                  </a:lnTo>
                  <a:lnTo>
                    <a:pt x="4994" y="48543"/>
                  </a:lnTo>
                  <a:lnTo>
                    <a:pt x="4980" y="48337"/>
                  </a:lnTo>
                  <a:lnTo>
                    <a:pt x="4970" y="48122"/>
                  </a:lnTo>
                  <a:lnTo>
                    <a:pt x="4966" y="47917"/>
                  </a:lnTo>
                  <a:lnTo>
                    <a:pt x="4970" y="47702"/>
                  </a:lnTo>
                  <a:lnTo>
                    <a:pt x="4980" y="47496"/>
                  </a:lnTo>
                  <a:lnTo>
                    <a:pt x="4989" y="47291"/>
                  </a:lnTo>
                  <a:lnTo>
                    <a:pt x="5008" y="47095"/>
                  </a:lnTo>
                  <a:lnTo>
                    <a:pt x="5032" y="46900"/>
                  </a:lnTo>
                  <a:lnTo>
                    <a:pt x="5061" y="46704"/>
                  </a:lnTo>
                  <a:lnTo>
                    <a:pt x="5094" y="46509"/>
                  </a:lnTo>
                  <a:lnTo>
                    <a:pt x="5132" y="46323"/>
                  </a:lnTo>
                  <a:lnTo>
                    <a:pt x="5175" y="46147"/>
                  </a:lnTo>
                  <a:lnTo>
                    <a:pt x="5222" y="45971"/>
                  </a:lnTo>
                  <a:lnTo>
                    <a:pt x="5274" y="45795"/>
                  </a:lnTo>
                  <a:lnTo>
                    <a:pt x="5331" y="45638"/>
                  </a:lnTo>
                  <a:lnTo>
                    <a:pt x="5393" y="45482"/>
                  </a:lnTo>
                  <a:lnTo>
                    <a:pt x="5460" y="45335"/>
                  </a:lnTo>
                  <a:lnTo>
                    <a:pt x="5531" y="45188"/>
                  </a:lnTo>
                  <a:lnTo>
                    <a:pt x="5602" y="45061"/>
                  </a:lnTo>
                  <a:lnTo>
                    <a:pt x="5683" y="44934"/>
                  </a:lnTo>
                  <a:lnTo>
                    <a:pt x="5764" y="44817"/>
                  </a:lnTo>
                  <a:lnTo>
                    <a:pt x="5854" y="44719"/>
                  </a:lnTo>
                  <a:lnTo>
                    <a:pt x="5944" y="44621"/>
                  </a:lnTo>
                  <a:lnTo>
                    <a:pt x="6039" y="44533"/>
                  </a:lnTo>
                  <a:lnTo>
                    <a:pt x="6139" y="44465"/>
                  </a:lnTo>
                  <a:lnTo>
                    <a:pt x="6239" y="44396"/>
                  </a:lnTo>
                  <a:lnTo>
                    <a:pt x="6343" y="44347"/>
                  </a:lnTo>
                  <a:lnTo>
                    <a:pt x="6457" y="44318"/>
                  </a:lnTo>
                  <a:lnTo>
                    <a:pt x="6557" y="44289"/>
                  </a:lnTo>
                  <a:lnTo>
                    <a:pt x="6662" y="44279"/>
                  </a:lnTo>
                  <a:close/>
                  <a:moveTo>
                    <a:pt x="20159" y="44670"/>
                  </a:moveTo>
                  <a:lnTo>
                    <a:pt x="20221" y="44690"/>
                  </a:lnTo>
                  <a:lnTo>
                    <a:pt x="20283" y="44719"/>
                  </a:lnTo>
                  <a:lnTo>
                    <a:pt x="20344" y="44758"/>
                  </a:lnTo>
                  <a:lnTo>
                    <a:pt x="20401" y="44807"/>
                  </a:lnTo>
                  <a:lnTo>
                    <a:pt x="20458" y="44866"/>
                  </a:lnTo>
                  <a:lnTo>
                    <a:pt x="20511" y="44934"/>
                  </a:lnTo>
                  <a:lnTo>
                    <a:pt x="20558" y="45012"/>
                  </a:lnTo>
                  <a:lnTo>
                    <a:pt x="20606" y="45100"/>
                  </a:lnTo>
                  <a:lnTo>
                    <a:pt x="20649" y="45198"/>
                  </a:lnTo>
                  <a:lnTo>
                    <a:pt x="20687" y="45306"/>
                  </a:lnTo>
                  <a:lnTo>
                    <a:pt x="20720" y="45433"/>
                  </a:lnTo>
                  <a:lnTo>
                    <a:pt x="20748" y="45560"/>
                  </a:lnTo>
                  <a:lnTo>
                    <a:pt x="20767" y="45707"/>
                  </a:lnTo>
                  <a:lnTo>
                    <a:pt x="20810" y="46039"/>
                  </a:lnTo>
                  <a:lnTo>
                    <a:pt x="20862" y="46362"/>
                  </a:lnTo>
                  <a:lnTo>
                    <a:pt x="20915" y="46694"/>
                  </a:lnTo>
                  <a:lnTo>
                    <a:pt x="20972" y="47017"/>
                  </a:lnTo>
                  <a:lnTo>
                    <a:pt x="21033" y="47330"/>
                  </a:lnTo>
                  <a:lnTo>
                    <a:pt x="21100" y="47643"/>
                  </a:lnTo>
                  <a:lnTo>
                    <a:pt x="21171" y="47956"/>
                  </a:lnTo>
                  <a:lnTo>
                    <a:pt x="21247" y="48259"/>
                  </a:lnTo>
                  <a:lnTo>
                    <a:pt x="21328" y="48552"/>
                  </a:lnTo>
                  <a:lnTo>
                    <a:pt x="21409" y="48846"/>
                  </a:lnTo>
                  <a:lnTo>
                    <a:pt x="21499" y="49139"/>
                  </a:lnTo>
                  <a:lnTo>
                    <a:pt x="21589" y="49413"/>
                  </a:lnTo>
                  <a:lnTo>
                    <a:pt x="21689" y="49687"/>
                  </a:lnTo>
                  <a:lnTo>
                    <a:pt x="21789" y="49941"/>
                  </a:lnTo>
                  <a:lnTo>
                    <a:pt x="21893" y="50195"/>
                  </a:lnTo>
                  <a:lnTo>
                    <a:pt x="22003" y="50440"/>
                  </a:lnTo>
                  <a:lnTo>
                    <a:pt x="22117" y="50674"/>
                  </a:lnTo>
                  <a:lnTo>
                    <a:pt x="22235" y="50899"/>
                  </a:lnTo>
                  <a:lnTo>
                    <a:pt x="22359" y="51114"/>
                  </a:lnTo>
                  <a:lnTo>
                    <a:pt x="22487" y="51320"/>
                  </a:lnTo>
                  <a:lnTo>
                    <a:pt x="22620" y="51506"/>
                  </a:lnTo>
                  <a:lnTo>
                    <a:pt x="22753" y="51691"/>
                  </a:lnTo>
                  <a:lnTo>
                    <a:pt x="22891" y="51858"/>
                  </a:lnTo>
                  <a:lnTo>
                    <a:pt x="23038" y="52004"/>
                  </a:lnTo>
                  <a:lnTo>
                    <a:pt x="23186" y="52151"/>
                  </a:lnTo>
                  <a:lnTo>
                    <a:pt x="23338" y="52278"/>
                  </a:lnTo>
                  <a:lnTo>
                    <a:pt x="23494" y="52386"/>
                  </a:lnTo>
                  <a:lnTo>
                    <a:pt x="23656" y="52483"/>
                  </a:lnTo>
                  <a:lnTo>
                    <a:pt x="23822" y="52562"/>
                  </a:lnTo>
                  <a:lnTo>
                    <a:pt x="23993" y="52630"/>
                  </a:lnTo>
                  <a:lnTo>
                    <a:pt x="24164" y="52679"/>
                  </a:lnTo>
                  <a:lnTo>
                    <a:pt x="24345" y="52708"/>
                  </a:lnTo>
                  <a:lnTo>
                    <a:pt x="24521" y="52718"/>
                  </a:lnTo>
                  <a:lnTo>
                    <a:pt x="24696" y="52718"/>
                  </a:lnTo>
                  <a:lnTo>
                    <a:pt x="24867" y="52699"/>
                  </a:lnTo>
                  <a:lnTo>
                    <a:pt x="25034" y="52659"/>
                  </a:lnTo>
                  <a:lnTo>
                    <a:pt x="25200" y="52611"/>
                  </a:lnTo>
                  <a:lnTo>
                    <a:pt x="25366" y="52542"/>
                  </a:lnTo>
                  <a:lnTo>
                    <a:pt x="25528" y="52464"/>
                  </a:lnTo>
                  <a:lnTo>
                    <a:pt x="25685" y="52366"/>
                  </a:lnTo>
                  <a:lnTo>
                    <a:pt x="25837" y="52259"/>
                  </a:lnTo>
                  <a:lnTo>
                    <a:pt x="25989" y="52131"/>
                  </a:lnTo>
                  <a:lnTo>
                    <a:pt x="26141" y="52004"/>
                  </a:lnTo>
                  <a:lnTo>
                    <a:pt x="26288" y="51858"/>
                  </a:lnTo>
                  <a:lnTo>
                    <a:pt x="26430" y="51701"/>
                  </a:lnTo>
                  <a:lnTo>
                    <a:pt x="26568" y="51525"/>
                  </a:lnTo>
                  <a:lnTo>
                    <a:pt x="26706" y="51349"/>
                  </a:lnTo>
                  <a:lnTo>
                    <a:pt x="26839" y="51154"/>
                  </a:lnTo>
                  <a:lnTo>
                    <a:pt x="26972" y="50948"/>
                  </a:lnTo>
                  <a:lnTo>
                    <a:pt x="27100" y="50743"/>
                  </a:lnTo>
                  <a:lnTo>
                    <a:pt x="27224" y="50518"/>
                  </a:lnTo>
                  <a:lnTo>
                    <a:pt x="27347" y="50293"/>
                  </a:lnTo>
                  <a:lnTo>
                    <a:pt x="27461" y="50048"/>
                  </a:lnTo>
                  <a:lnTo>
                    <a:pt x="27580" y="49804"/>
                  </a:lnTo>
                  <a:lnTo>
                    <a:pt x="27689" y="49550"/>
                  </a:lnTo>
                  <a:lnTo>
                    <a:pt x="27799" y="49286"/>
                  </a:lnTo>
                  <a:lnTo>
                    <a:pt x="27908" y="49022"/>
                  </a:lnTo>
                  <a:lnTo>
                    <a:pt x="28008" y="48748"/>
                  </a:lnTo>
                  <a:lnTo>
                    <a:pt x="28107" y="48464"/>
                  </a:lnTo>
                  <a:lnTo>
                    <a:pt x="28203" y="48181"/>
                  </a:lnTo>
                  <a:lnTo>
                    <a:pt x="28298" y="47887"/>
                  </a:lnTo>
                  <a:lnTo>
                    <a:pt x="28383" y="47594"/>
                  </a:lnTo>
                  <a:lnTo>
                    <a:pt x="28469" y="47291"/>
                  </a:lnTo>
                  <a:lnTo>
                    <a:pt x="28554" y="46988"/>
                  </a:lnTo>
                  <a:lnTo>
                    <a:pt x="28578" y="46900"/>
                  </a:lnTo>
                  <a:lnTo>
                    <a:pt x="28606" y="46821"/>
                  </a:lnTo>
                  <a:lnTo>
                    <a:pt x="28635" y="46753"/>
                  </a:lnTo>
                  <a:lnTo>
                    <a:pt x="28668" y="46694"/>
                  </a:lnTo>
                  <a:lnTo>
                    <a:pt x="28701" y="46645"/>
                  </a:lnTo>
                  <a:lnTo>
                    <a:pt x="28735" y="46606"/>
                  </a:lnTo>
                  <a:lnTo>
                    <a:pt x="28768" y="46577"/>
                  </a:lnTo>
                  <a:lnTo>
                    <a:pt x="28801" y="46548"/>
                  </a:lnTo>
                  <a:lnTo>
                    <a:pt x="28839" y="46528"/>
                  </a:lnTo>
                  <a:lnTo>
                    <a:pt x="28872" y="46518"/>
                  </a:lnTo>
                  <a:lnTo>
                    <a:pt x="28910" y="46518"/>
                  </a:lnTo>
                  <a:lnTo>
                    <a:pt x="28948" y="46528"/>
                  </a:lnTo>
                  <a:lnTo>
                    <a:pt x="28982" y="46538"/>
                  </a:lnTo>
                  <a:lnTo>
                    <a:pt x="29020" y="46557"/>
                  </a:lnTo>
                  <a:lnTo>
                    <a:pt x="29053" y="46587"/>
                  </a:lnTo>
                  <a:lnTo>
                    <a:pt x="29086" y="46616"/>
                  </a:lnTo>
                  <a:lnTo>
                    <a:pt x="29119" y="46655"/>
                  </a:lnTo>
                  <a:lnTo>
                    <a:pt x="29153" y="46694"/>
                  </a:lnTo>
                  <a:lnTo>
                    <a:pt x="29214" y="46792"/>
                  </a:lnTo>
                  <a:lnTo>
                    <a:pt x="29267" y="46910"/>
                  </a:lnTo>
                  <a:lnTo>
                    <a:pt x="29290" y="46978"/>
                  </a:lnTo>
                  <a:lnTo>
                    <a:pt x="29309" y="47046"/>
                  </a:lnTo>
                  <a:lnTo>
                    <a:pt x="29328" y="47115"/>
                  </a:lnTo>
                  <a:lnTo>
                    <a:pt x="29347" y="47193"/>
                  </a:lnTo>
                  <a:lnTo>
                    <a:pt x="29357" y="47271"/>
                  </a:lnTo>
                  <a:lnTo>
                    <a:pt x="29366" y="47350"/>
                  </a:lnTo>
                  <a:lnTo>
                    <a:pt x="29376" y="47428"/>
                  </a:lnTo>
                  <a:lnTo>
                    <a:pt x="29376" y="47516"/>
                  </a:lnTo>
                  <a:lnTo>
                    <a:pt x="29376" y="47604"/>
                  </a:lnTo>
                  <a:lnTo>
                    <a:pt x="29376" y="47692"/>
                  </a:lnTo>
                  <a:lnTo>
                    <a:pt x="29357" y="47936"/>
                  </a:lnTo>
                  <a:lnTo>
                    <a:pt x="29333" y="48181"/>
                  </a:lnTo>
                  <a:lnTo>
                    <a:pt x="29309" y="48415"/>
                  </a:lnTo>
                  <a:lnTo>
                    <a:pt x="29286" y="48650"/>
                  </a:lnTo>
                  <a:lnTo>
                    <a:pt x="29252" y="48885"/>
                  </a:lnTo>
                  <a:lnTo>
                    <a:pt x="29219" y="49120"/>
                  </a:lnTo>
                  <a:lnTo>
                    <a:pt x="29186" y="49344"/>
                  </a:lnTo>
                  <a:lnTo>
                    <a:pt x="29148" y="49569"/>
                  </a:lnTo>
                  <a:lnTo>
                    <a:pt x="29105" y="49794"/>
                  </a:lnTo>
                  <a:lnTo>
                    <a:pt x="29058" y="50019"/>
                  </a:lnTo>
                  <a:lnTo>
                    <a:pt x="29015" y="50234"/>
                  </a:lnTo>
                  <a:lnTo>
                    <a:pt x="28963" y="50449"/>
                  </a:lnTo>
                  <a:lnTo>
                    <a:pt x="28910" y="50655"/>
                  </a:lnTo>
                  <a:lnTo>
                    <a:pt x="28858" y="50860"/>
                  </a:lnTo>
                  <a:lnTo>
                    <a:pt x="28796" y="51065"/>
                  </a:lnTo>
                  <a:lnTo>
                    <a:pt x="28739" y="51271"/>
                  </a:lnTo>
                  <a:lnTo>
                    <a:pt x="28678" y="51466"/>
                  </a:lnTo>
                  <a:lnTo>
                    <a:pt x="28611" y="51662"/>
                  </a:lnTo>
                  <a:lnTo>
                    <a:pt x="28478" y="52034"/>
                  </a:lnTo>
                  <a:lnTo>
                    <a:pt x="28331" y="52405"/>
                  </a:lnTo>
                  <a:lnTo>
                    <a:pt x="28179" y="52747"/>
                  </a:lnTo>
                  <a:lnTo>
                    <a:pt x="28017" y="53080"/>
                  </a:lnTo>
                  <a:lnTo>
                    <a:pt x="27846" y="53403"/>
                  </a:lnTo>
                  <a:lnTo>
                    <a:pt x="27670" y="53706"/>
                  </a:lnTo>
                  <a:lnTo>
                    <a:pt x="27490" y="53989"/>
                  </a:lnTo>
                  <a:lnTo>
                    <a:pt x="27300" y="54253"/>
                  </a:lnTo>
                  <a:lnTo>
                    <a:pt x="27105" y="54508"/>
                  </a:lnTo>
                  <a:lnTo>
                    <a:pt x="26906" y="54742"/>
                  </a:lnTo>
                  <a:lnTo>
                    <a:pt x="26701" y="54957"/>
                  </a:lnTo>
                  <a:lnTo>
                    <a:pt x="26492" y="55153"/>
                  </a:lnTo>
                  <a:lnTo>
                    <a:pt x="26278" y="55329"/>
                  </a:lnTo>
                  <a:lnTo>
                    <a:pt x="26060" y="55486"/>
                  </a:lnTo>
                  <a:lnTo>
                    <a:pt x="25841" y="55622"/>
                  </a:lnTo>
                  <a:lnTo>
                    <a:pt x="25618" y="55740"/>
                  </a:lnTo>
                  <a:lnTo>
                    <a:pt x="25390" y="55838"/>
                  </a:lnTo>
                  <a:lnTo>
                    <a:pt x="25162" y="55916"/>
                  </a:lnTo>
                  <a:lnTo>
                    <a:pt x="24929" y="55965"/>
                  </a:lnTo>
                  <a:lnTo>
                    <a:pt x="24696" y="55994"/>
                  </a:lnTo>
                  <a:lnTo>
                    <a:pt x="24464" y="56004"/>
                  </a:lnTo>
                  <a:lnTo>
                    <a:pt x="24350" y="56004"/>
                  </a:lnTo>
                  <a:lnTo>
                    <a:pt x="24231" y="55994"/>
                  </a:lnTo>
                  <a:lnTo>
                    <a:pt x="24117" y="55974"/>
                  </a:lnTo>
                  <a:lnTo>
                    <a:pt x="23998" y="55955"/>
                  </a:lnTo>
                  <a:lnTo>
                    <a:pt x="23770" y="55886"/>
                  </a:lnTo>
                  <a:lnTo>
                    <a:pt x="23542" y="55808"/>
                  </a:lnTo>
                  <a:lnTo>
                    <a:pt x="23319" y="55710"/>
                  </a:lnTo>
                  <a:lnTo>
                    <a:pt x="23095" y="55583"/>
                  </a:lnTo>
                  <a:lnTo>
                    <a:pt x="22881" y="55446"/>
                  </a:lnTo>
                  <a:lnTo>
                    <a:pt x="22668" y="55280"/>
                  </a:lnTo>
                  <a:lnTo>
                    <a:pt x="22459" y="55094"/>
                  </a:lnTo>
                  <a:lnTo>
                    <a:pt x="22259" y="54899"/>
                  </a:lnTo>
                  <a:lnTo>
                    <a:pt x="22060" y="54684"/>
                  </a:lnTo>
                  <a:lnTo>
                    <a:pt x="21865" y="54449"/>
                  </a:lnTo>
                  <a:lnTo>
                    <a:pt x="21679" y="54195"/>
                  </a:lnTo>
                  <a:lnTo>
                    <a:pt x="21494" y="53931"/>
                  </a:lnTo>
                  <a:lnTo>
                    <a:pt x="21318" y="53647"/>
                  </a:lnTo>
                  <a:lnTo>
                    <a:pt x="21147" y="53354"/>
                  </a:lnTo>
                  <a:lnTo>
                    <a:pt x="20986" y="53041"/>
                  </a:lnTo>
                  <a:lnTo>
                    <a:pt x="20829" y="52718"/>
                  </a:lnTo>
                  <a:lnTo>
                    <a:pt x="20677" y="52376"/>
                  </a:lnTo>
                  <a:lnTo>
                    <a:pt x="20530" y="52024"/>
                  </a:lnTo>
                  <a:lnTo>
                    <a:pt x="20397" y="51662"/>
                  </a:lnTo>
                  <a:lnTo>
                    <a:pt x="20264" y="51290"/>
                  </a:lnTo>
                  <a:lnTo>
                    <a:pt x="20145" y="50899"/>
                  </a:lnTo>
                  <a:lnTo>
                    <a:pt x="20026" y="50508"/>
                  </a:lnTo>
                  <a:lnTo>
                    <a:pt x="19922" y="50097"/>
                  </a:lnTo>
                  <a:lnTo>
                    <a:pt x="19822" y="49677"/>
                  </a:lnTo>
                  <a:lnTo>
                    <a:pt x="19736" y="49256"/>
                  </a:lnTo>
                  <a:lnTo>
                    <a:pt x="19656" y="48826"/>
                  </a:lnTo>
                  <a:lnTo>
                    <a:pt x="19580" y="48386"/>
                  </a:lnTo>
                  <a:lnTo>
                    <a:pt x="19518" y="47936"/>
                  </a:lnTo>
                  <a:lnTo>
                    <a:pt x="19466" y="47486"/>
                  </a:lnTo>
                  <a:lnTo>
                    <a:pt x="19423" y="47017"/>
                  </a:lnTo>
                  <a:lnTo>
                    <a:pt x="19390" y="46557"/>
                  </a:lnTo>
                  <a:lnTo>
                    <a:pt x="19366" y="46088"/>
                  </a:lnTo>
                  <a:lnTo>
                    <a:pt x="19361" y="45932"/>
                  </a:lnTo>
                  <a:lnTo>
                    <a:pt x="19371" y="45795"/>
                  </a:lnTo>
                  <a:lnTo>
                    <a:pt x="19380" y="45658"/>
                  </a:lnTo>
                  <a:lnTo>
                    <a:pt x="19399" y="45531"/>
                  </a:lnTo>
                  <a:lnTo>
                    <a:pt x="19428" y="45413"/>
                  </a:lnTo>
                  <a:lnTo>
                    <a:pt x="19456" y="45296"/>
                  </a:lnTo>
                  <a:lnTo>
                    <a:pt x="19494" y="45198"/>
                  </a:lnTo>
                  <a:lnTo>
                    <a:pt x="19532" y="45100"/>
                  </a:lnTo>
                  <a:lnTo>
                    <a:pt x="19580" y="45022"/>
                  </a:lnTo>
                  <a:lnTo>
                    <a:pt x="19627" y="44944"/>
                  </a:lnTo>
                  <a:lnTo>
                    <a:pt x="19679" y="44876"/>
                  </a:lnTo>
                  <a:lnTo>
                    <a:pt x="19732" y="44817"/>
                  </a:lnTo>
                  <a:lnTo>
                    <a:pt x="19789" y="44768"/>
                  </a:lnTo>
                  <a:lnTo>
                    <a:pt x="19850" y="44729"/>
                  </a:lnTo>
                  <a:lnTo>
                    <a:pt x="19912" y="44699"/>
                  </a:lnTo>
                  <a:lnTo>
                    <a:pt x="19974" y="44680"/>
                  </a:lnTo>
                  <a:lnTo>
                    <a:pt x="20036" y="44670"/>
                  </a:lnTo>
                  <a:close/>
                  <a:moveTo>
                    <a:pt x="34526" y="1"/>
                  </a:moveTo>
                  <a:lnTo>
                    <a:pt x="34051" y="10"/>
                  </a:lnTo>
                  <a:lnTo>
                    <a:pt x="33105" y="49"/>
                  </a:lnTo>
                  <a:lnTo>
                    <a:pt x="32165" y="98"/>
                  </a:lnTo>
                  <a:lnTo>
                    <a:pt x="31234" y="167"/>
                  </a:lnTo>
                  <a:lnTo>
                    <a:pt x="30312" y="235"/>
                  </a:lnTo>
                  <a:lnTo>
                    <a:pt x="29405" y="294"/>
                  </a:lnTo>
                  <a:lnTo>
                    <a:pt x="28511" y="353"/>
                  </a:lnTo>
                  <a:lnTo>
                    <a:pt x="27642" y="392"/>
                  </a:lnTo>
                  <a:lnTo>
                    <a:pt x="27214" y="411"/>
                  </a:lnTo>
                  <a:lnTo>
                    <a:pt x="26791" y="411"/>
                  </a:lnTo>
                  <a:lnTo>
                    <a:pt x="25338" y="421"/>
                  </a:lnTo>
                  <a:lnTo>
                    <a:pt x="23884" y="441"/>
                  </a:lnTo>
                  <a:lnTo>
                    <a:pt x="22430" y="470"/>
                  </a:lnTo>
                  <a:lnTo>
                    <a:pt x="20981" y="509"/>
                  </a:lnTo>
                  <a:lnTo>
                    <a:pt x="19527" y="548"/>
                  </a:lnTo>
                  <a:lnTo>
                    <a:pt x="18074" y="597"/>
                  </a:lnTo>
                  <a:lnTo>
                    <a:pt x="16620" y="666"/>
                  </a:lnTo>
                  <a:lnTo>
                    <a:pt x="15166" y="744"/>
                  </a:lnTo>
                  <a:lnTo>
                    <a:pt x="13921" y="793"/>
                  </a:lnTo>
                  <a:lnTo>
                    <a:pt x="12672" y="842"/>
                  </a:lnTo>
                  <a:lnTo>
                    <a:pt x="12045" y="871"/>
                  </a:lnTo>
                  <a:lnTo>
                    <a:pt x="11417" y="910"/>
                  </a:lnTo>
                  <a:lnTo>
                    <a:pt x="10790" y="969"/>
                  </a:lnTo>
                  <a:lnTo>
                    <a:pt x="10163" y="1037"/>
                  </a:lnTo>
                  <a:lnTo>
                    <a:pt x="9379" y="1145"/>
                  </a:lnTo>
                  <a:lnTo>
                    <a:pt x="8648" y="1242"/>
                  </a:lnTo>
                  <a:lnTo>
                    <a:pt x="7959" y="1340"/>
                  </a:lnTo>
                  <a:lnTo>
                    <a:pt x="7636" y="1399"/>
                  </a:lnTo>
                  <a:lnTo>
                    <a:pt x="7317" y="1458"/>
                  </a:lnTo>
                  <a:lnTo>
                    <a:pt x="7009" y="1526"/>
                  </a:lnTo>
                  <a:lnTo>
                    <a:pt x="6714" y="1604"/>
                  </a:lnTo>
                  <a:lnTo>
                    <a:pt x="6424" y="1692"/>
                  </a:lnTo>
                  <a:lnTo>
                    <a:pt x="6149" y="1800"/>
                  </a:lnTo>
                  <a:lnTo>
                    <a:pt x="5878" y="1927"/>
                  </a:lnTo>
                  <a:lnTo>
                    <a:pt x="5617" y="2064"/>
                  </a:lnTo>
                  <a:lnTo>
                    <a:pt x="5488" y="2132"/>
                  </a:lnTo>
                  <a:lnTo>
                    <a:pt x="5360" y="2220"/>
                  </a:lnTo>
                  <a:lnTo>
                    <a:pt x="5236" y="2308"/>
                  </a:lnTo>
                  <a:lnTo>
                    <a:pt x="5113" y="2396"/>
                  </a:lnTo>
                  <a:lnTo>
                    <a:pt x="4989" y="2494"/>
                  </a:lnTo>
                  <a:lnTo>
                    <a:pt x="4871" y="2592"/>
                  </a:lnTo>
                  <a:lnTo>
                    <a:pt x="4752" y="2709"/>
                  </a:lnTo>
                  <a:lnTo>
                    <a:pt x="4638" y="2817"/>
                  </a:lnTo>
                  <a:lnTo>
                    <a:pt x="4519" y="2944"/>
                  </a:lnTo>
                  <a:lnTo>
                    <a:pt x="4405" y="3071"/>
                  </a:lnTo>
                  <a:lnTo>
                    <a:pt x="4296" y="3208"/>
                  </a:lnTo>
                  <a:lnTo>
                    <a:pt x="4182" y="3355"/>
                  </a:lnTo>
                  <a:lnTo>
                    <a:pt x="4072" y="3501"/>
                  </a:lnTo>
                  <a:lnTo>
                    <a:pt x="3963" y="3668"/>
                  </a:lnTo>
                  <a:lnTo>
                    <a:pt x="3854" y="3834"/>
                  </a:lnTo>
                  <a:lnTo>
                    <a:pt x="3749" y="4010"/>
                  </a:lnTo>
                  <a:lnTo>
                    <a:pt x="3645" y="4186"/>
                  </a:lnTo>
                  <a:lnTo>
                    <a:pt x="3540" y="4381"/>
                  </a:lnTo>
                  <a:lnTo>
                    <a:pt x="3436" y="4587"/>
                  </a:lnTo>
                  <a:lnTo>
                    <a:pt x="3331" y="4792"/>
                  </a:lnTo>
                  <a:lnTo>
                    <a:pt x="3232" y="5017"/>
                  </a:lnTo>
                  <a:lnTo>
                    <a:pt x="3132" y="5242"/>
                  </a:lnTo>
                  <a:lnTo>
                    <a:pt x="3032" y="5486"/>
                  </a:lnTo>
                  <a:lnTo>
                    <a:pt x="2932" y="5731"/>
                  </a:lnTo>
                  <a:lnTo>
                    <a:pt x="2832" y="5995"/>
                  </a:lnTo>
                  <a:lnTo>
                    <a:pt x="2733" y="6259"/>
                  </a:lnTo>
                  <a:lnTo>
                    <a:pt x="2633" y="6543"/>
                  </a:lnTo>
                  <a:lnTo>
                    <a:pt x="2538" y="6836"/>
                  </a:lnTo>
                  <a:lnTo>
                    <a:pt x="2443" y="7139"/>
                  </a:lnTo>
                  <a:lnTo>
                    <a:pt x="2343" y="7452"/>
                  </a:lnTo>
                  <a:lnTo>
                    <a:pt x="2248" y="7785"/>
                  </a:lnTo>
                  <a:lnTo>
                    <a:pt x="2153" y="8117"/>
                  </a:lnTo>
                  <a:lnTo>
                    <a:pt x="2053" y="8469"/>
                  </a:lnTo>
                  <a:lnTo>
                    <a:pt x="1958" y="8831"/>
                  </a:lnTo>
                  <a:lnTo>
                    <a:pt x="1863" y="9212"/>
                  </a:lnTo>
                  <a:lnTo>
                    <a:pt x="1768" y="9594"/>
                  </a:lnTo>
                  <a:lnTo>
                    <a:pt x="1592" y="10347"/>
                  </a:lnTo>
                  <a:lnTo>
                    <a:pt x="1426" y="11100"/>
                  </a:lnTo>
                  <a:lnTo>
                    <a:pt x="1274" y="11862"/>
                  </a:lnTo>
                  <a:lnTo>
                    <a:pt x="1127" y="12635"/>
                  </a:lnTo>
                  <a:lnTo>
                    <a:pt x="989" y="13407"/>
                  </a:lnTo>
                  <a:lnTo>
                    <a:pt x="866" y="14180"/>
                  </a:lnTo>
                  <a:lnTo>
                    <a:pt x="747" y="14962"/>
                  </a:lnTo>
                  <a:lnTo>
                    <a:pt x="642" y="15754"/>
                  </a:lnTo>
                  <a:lnTo>
                    <a:pt x="543" y="16546"/>
                  </a:lnTo>
                  <a:lnTo>
                    <a:pt x="452" y="17348"/>
                  </a:lnTo>
                  <a:lnTo>
                    <a:pt x="371" y="18150"/>
                  </a:lnTo>
                  <a:lnTo>
                    <a:pt x="300" y="18962"/>
                  </a:lnTo>
                  <a:lnTo>
                    <a:pt x="238" y="19773"/>
                  </a:lnTo>
                  <a:lnTo>
                    <a:pt x="181" y="20585"/>
                  </a:lnTo>
                  <a:lnTo>
                    <a:pt x="134" y="21406"/>
                  </a:lnTo>
                  <a:lnTo>
                    <a:pt x="91" y="22228"/>
                  </a:lnTo>
                  <a:lnTo>
                    <a:pt x="63" y="23059"/>
                  </a:lnTo>
                  <a:lnTo>
                    <a:pt x="34" y="23890"/>
                  </a:lnTo>
                  <a:lnTo>
                    <a:pt x="15" y="24721"/>
                  </a:lnTo>
                  <a:lnTo>
                    <a:pt x="6" y="25553"/>
                  </a:lnTo>
                  <a:lnTo>
                    <a:pt x="1" y="26394"/>
                  </a:lnTo>
                  <a:lnTo>
                    <a:pt x="1" y="27235"/>
                  </a:lnTo>
                  <a:lnTo>
                    <a:pt x="10" y="28076"/>
                  </a:lnTo>
                  <a:lnTo>
                    <a:pt x="25" y="28916"/>
                  </a:lnTo>
                  <a:lnTo>
                    <a:pt x="44" y="29767"/>
                  </a:lnTo>
                  <a:lnTo>
                    <a:pt x="67" y="30618"/>
                  </a:lnTo>
                  <a:lnTo>
                    <a:pt x="101" y="31469"/>
                  </a:lnTo>
                  <a:lnTo>
                    <a:pt x="139" y="32320"/>
                  </a:lnTo>
                  <a:lnTo>
                    <a:pt x="177" y="33170"/>
                  </a:lnTo>
                  <a:lnTo>
                    <a:pt x="224" y="34021"/>
                  </a:lnTo>
                  <a:lnTo>
                    <a:pt x="276" y="34872"/>
                  </a:lnTo>
                  <a:lnTo>
                    <a:pt x="333" y="35732"/>
                  </a:lnTo>
                  <a:lnTo>
                    <a:pt x="391" y="36583"/>
                  </a:lnTo>
                  <a:lnTo>
                    <a:pt x="457" y="37444"/>
                  </a:lnTo>
                  <a:lnTo>
                    <a:pt x="524" y="38294"/>
                  </a:lnTo>
                  <a:lnTo>
                    <a:pt x="595" y="39145"/>
                  </a:lnTo>
                  <a:lnTo>
                    <a:pt x="671" y="40006"/>
                  </a:lnTo>
                  <a:lnTo>
                    <a:pt x="752" y="40856"/>
                  </a:lnTo>
                  <a:lnTo>
                    <a:pt x="832" y="41707"/>
                  </a:lnTo>
                  <a:lnTo>
                    <a:pt x="918" y="42558"/>
                  </a:lnTo>
                  <a:lnTo>
                    <a:pt x="1098" y="44259"/>
                  </a:lnTo>
                  <a:lnTo>
                    <a:pt x="1284" y="45951"/>
                  </a:lnTo>
                  <a:lnTo>
                    <a:pt x="1478" y="47633"/>
                  </a:lnTo>
                  <a:lnTo>
                    <a:pt x="1683" y="49315"/>
                  </a:lnTo>
                  <a:lnTo>
                    <a:pt x="1892" y="50977"/>
                  </a:lnTo>
                  <a:lnTo>
                    <a:pt x="2101" y="52630"/>
                  </a:lnTo>
                  <a:lnTo>
                    <a:pt x="2524" y="55886"/>
                  </a:lnTo>
                  <a:lnTo>
                    <a:pt x="2942" y="59084"/>
                  </a:lnTo>
                  <a:lnTo>
                    <a:pt x="3146" y="60649"/>
                  </a:lnTo>
                  <a:lnTo>
                    <a:pt x="3346" y="62194"/>
                  </a:lnTo>
                  <a:lnTo>
                    <a:pt x="3360" y="62340"/>
                  </a:lnTo>
                  <a:lnTo>
                    <a:pt x="3369" y="62487"/>
                  </a:lnTo>
                  <a:lnTo>
                    <a:pt x="3374" y="62624"/>
                  </a:lnTo>
                  <a:lnTo>
                    <a:pt x="3369" y="62761"/>
                  </a:lnTo>
                  <a:lnTo>
                    <a:pt x="3365" y="62898"/>
                  </a:lnTo>
                  <a:lnTo>
                    <a:pt x="3350" y="63015"/>
                  </a:lnTo>
                  <a:lnTo>
                    <a:pt x="3336" y="63142"/>
                  </a:lnTo>
                  <a:lnTo>
                    <a:pt x="3317" y="63250"/>
                  </a:lnTo>
                  <a:lnTo>
                    <a:pt x="6087" y="63299"/>
                  </a:lnTo>
                  <a:lnTo>
                    <a:pt x="8857" y="63338"/>
                  </a:lnTo>
                  <a:lnTo>
                    <a:pt x="14392" y="63406"/>
                  </a:lnTo>
                  <a:lnTo>
                    <a:pt x="19936" y="63475"/>
                  </a:lnTo>
                  <a:lnTo>
                    <a:pt x="22706" y="63504"/>
                  </a:lnTo>
                  <a:lnTo>
                    <a:pt x="25475" y="63553"/>
                  </a:lnTo>
                  <a:lnTo>
                    <a:pt x="28245" y="63602"/>
                  </a:lnTo>
                  <a:lnTo>
                    <a:pt x="31015" y="63661"/>
                  </a:lnTo>
                  <a:lnTo>
                    <a:pt x="33785" y="63739"/>
                  </a:lnTo>
                  <a:lnTo>
                    <a:pt x="36555" y="63837"/>
                  </a:lnTo>
                  <a:lnTo>
                    <a:pt x="39324" y="63944"/>
                  </a:lnTo>
                  <a:lnTo>
                    <a:pt x="42094" y="64071"/>
                  </a:lnTo>
                  <a:lnTo>
                    <a:pt x="43477" y="64140"/>
                  </a:lnTo>
                  <a:lnTo>
                    <a:pt x="44864" y="64218"/>
                  </a:lnTo>
                  <a:lnTo>
                    <a:pt x="46247" y="64306"/>
                  </a:lnTo>
                  <a:lnTo>
                    <a:pt x="47629" y="64394"/>
                  </a:lnTo>
                  <a:lnTo>
                    <a:pt x="47705" y="63064"/>
                  </a:lnTo>
                  <a:lnTo>
                    <a:pt x="47786" y="61734"/>
                  </a:lnTo>
                  <a:lnTo>
                    <a:pt x="47871" y="60394"/>
                  </a:lnTo>
                  <a:lnTo>
                    <a:pt x="47966" y="59045"/>
                  </a:lnTo>
                  <a:lnTo>
                    <a:pt x="48071" y="57696"/>
                  </a:lnTo>
                  <a:lnTo>
                    <a:pt x="48175" y="56346"/>
                  </a:lnTo>
                  <a:lnTo>
                    <a:pt x="48285" y="54987"/>
                  </a:lnTo>
                  <a:lnTo>
                    <a:pt x="48399" y="53628"/>
                  </a:lnTo>
                  <a:lnTo>
                    <a:pt x="48632" y="50909"/>
                  </a:lnTo>
                  <a:lnTo>
                    <a:pt x="48869" y="48171"/>
                  </a:lnTo>
                  <a:lnTo>
                    <a:pt x="49107" y="45433"/>
                  </a:lnTo>
                  <a:lnTo>
                    <a:pt x="49221" y="44064"/>
                  </a:lnTo>
                  <a:lnTo>
                    <a:pt x="49335" y="42695"/>
                  </a:lnTo>
                  <a:lnTo>
                    <a:pt x="49439" y="41326"/>
                  </a:lnTo>
                  <a:lnTo>
                    <a:pt x="49544" y="39957"/>
                  </a:lnTo>
                  <a:lnTo>
                    <a:pt x="49644" y="38578"/>
                  </a:lnTo>
                  <a:lnTo>
                    <a:pt x="49739" y="37219"/>
                  </a:lnTo>
                  <a:lnTo>
                    <a:pt x="49824" y="35850"/>
                  </a:lnTo>
                  <a:lnTo>
                    <a:pt x="49900" y="34481"/>
                  </a:lnTo>
                  <a:lnTo>
                    <a:pt x="49971" y="33121"/>
                  </a:lnTo>
                  <a:lnTo>
                    <a:pt x="50028" y="31752"/>
                  </a:lnTo>
                  <a:lnTo>
                    <a:pt x="50081" y="30393"/>
                  </a:lnTo>
                  <a:lnTo>
                    <a:pt x="50119" y="29044"/>
                  </a:lnTo>
                  <a:lnTo>
                    <a:pt x="50133" y="28369"/>
                  </a:lnTo>
                  <a:lnTo>
                    <a:pt x="50147" y="27684"/>
                  </a:lnTo>
                  <a:lnTo>
                    <a:pt x="50157" y="27010"/>
                  </a:lnTo>
                  <a:lnTo>
                    <a:pt x="50161" y="26345"/>
                  </a:lnTo>
                  <a:lnTo>
                    <a:pt x="50166" y="25670"/>
                  </a:lnTo>
                  <a:lnTo>
                    <a:pt x="50161" y="24995"/>
                  </a:lnTo>
                  <a:lnTo>
                    <a:pt x="50157" y="24320"/>
                  </a:lnTo>
                  <a:lnTo>
                    <a:pt x="50152" y="23656"/>
                  </a:lnTo>
                  <a:lnTo>
                    <a:pt x="50138" y="22991"/>
                  </a:lnTo>
                  <a:lnTo>
                    <a:pt x="50123" y="22316"/>
                  </a:lnTo>
                  <a:lnTo>
                    <a:pt x="50104" y="21651"/>
                  </a:lnTo>
                  <a:lnTo>
                    <a:pt x="50081" y="20986"/>
                  </a:lnTo>
                  <a:lnTo>
                    <a:pt x="50057" y="20399"/>
                  </a:lnTo>
                  <a:lnTo>
                    <a:pt x="50024" y="19812"/>
                  </a:lnTo>
                  <a:lnTo>
                    <a:pt x="49990" y="19245"/>
                  </a:lnTo>
                  <a:lnTo>
                    <a:pt x="49952" y="18678"/>
                  </a:lnTo>
                  <a:lnTo>
                    <a:pt x="49910" y="18130"/>
                  </a:lnTo>
                  <a:lnTo>
                    <a:pt x="49862" y="17593"/>
                  </a:lnTo>
                  <a:lnTo>
                    <a:pt x="49810" y="17065"/>
                  </a:lnTo>
                  <a:lnTo>
                    <a:pt x="49758" y="16546"/>
                  </a:lnTo>
                  <a:lnTo>
                    <a:pt x="49696" y="16038"/>
                  </a:lnTo>
                  <a:lnTo>
                    <a:pt x="49634" y="15539"/>
                  </a:lnTo>
                  <a:lnTo>
                    <a:pt x="49563" y="15060"/>
                  </a:lnTo>
                  <a:lnTo>
                    <a:pt x="49491" y="14581"/>
                  </a:lnTo>
                  <a:lnTo>
                    <a:pt x="49415" y="14111"/>
                  </a:lnTo>
                  <a:lnTo>
                    <a:pt x="49335" y="13652"/>
                  </a:lnTo>
                  <a:lnTo>
                    <a:pt x="49254" y="13212"/>
                  </a:lnTo>
                  <a:lnTo>
                    <a:pt x="49164" y="12772"/>
                  </a:lnTo>
                  <a:lnTo>
                    <a:pt x="49073" y="12341"/>
                  </a:lnTo>
                  <a:lnTo>
                    <a:pt x="48978" y="11921"/>
                  </a:lnTo>
                  <a:lnTo>
                    <a:pt x="48879" y="11510"/>
                  </a:lnTo>
                  <a:lnTo>
                    <a:pt x="48774" y="11109"/>
                  </a:lnTo>
                  <a:lnTo>
                    <a:pt x="48670" y="10718"/>
                  </a:lnTo>
                  <a:lnTo>
                    <a:pt x="48560" y="10337"/>
                  </a:lnTo>
                  <a:lnTo>
                    <a:pt x="48446" y="9965"/>
                  </a:lnTo>
                  <a:lnTo>
                    <a:pt x="48332" y="9603"/>
                  </a:lnTo>
                  <a:lnTo>
                    <a:pt x="48213" y="9251"/>
                  </a:lnTo>
                  <a:lnTo>
                    <a:pt x="48090" y="8899"/>
                  </a:lnTo>
                  <a:lnTo>
                    <a:pt x="47962" y="8557"/>
                  </a:lnTo>
                  <a:lnTo>
                    <a:pt x="47833" y="8234"/>
                  </a:lnTo>
                  <a:lnTo>
                    <a:pt x="47700" y="7912"/>
                  </a:lnTo>
                  <a:lnTo>
                    <a:pt x="47563" y="7599"/>
                  </a:lnTo>
                  <a:lnTo>
                    <a:pt x="47425" y="7286"/>
                  </a:lnTo>
                  <a:lnTo>
                    <a:pt x="47282" y="6992"/>
                  </a:lnTo>
                  <a:lnTo>
                    <a:pt x="47135" y="6699"/>
                  </a:lnTo>
                  <a:lnTo>
                    <a:pt x="46988" y="6425"/>
                  </a:lnTo>
                  <a:lnTo>
                    <a:pt x="46836" y="6151"/>
                  </a:lnTo>
                  <a:lnTo>
                    <a:pt x="46684" y="5878"/>
                  </a:lnTo>
                  <a:lnTo>
                    <a:pt x="46527" y="5623"/>
                  </a:lnTo>
                  <a:lnTo>
                    <a:pt x="46365" y="5369"/>
                  </a:lnTo>
                  <a:lnTo>
                    <a:pt x="46204" y="5125"/>
                  </a:lnTo>
                  <a:lnTo>
                    <a:pt x="46038" y="4890"/>
                  </a:lnTo>
                  <a:lnTo>
                    <a:pt x="45871" y="4655"/>
                  </a:lnTo>
                  <a:lnTo>
                    <a:pt x="45700" y="4440"/>
                  </a:lnTo>
                  <a:lnTo>
                    <a:pt x="45529" y="4225"/>
                  </a:lnTo>
                  <a:lnTo>
                    <a:pt x="45353" y="4010"/>
                  </a:lnTo>
                  <a:lnTo>
                    <a:pt x="45178" y="3814"/>
                  </a:lnTo>
                  <a:lnTo>
                    <a:pt x="44997" y="3619"/>
                  </a:lnTo>
                  <a:lnTo>
                    <a:pt x="44817" y="3423"/>
                  </a:lnTo>
                  <a:lnTo>
                    <a:pt x="44631" y="3237"/>
                  </a:lnTo>
                  <a:lnTo>
                    <a:pt x="44446" y="3061"/>
                  </a:lnTo>
                  <a:lnTo>
                    <a:pt x="44256" y="2895"/>
                  </a:lnTo>
                  <a:lnTo>
                    <a:pt x="44066" y="2729"/>
                  </a:lnTo>
                  <a:lnTo>
                    <a:pt x="43871" y="2572"/>
                  </a:lnTo>
                  <a:lnTo>
                    <a:pt x="43676" y="2416"/>
                  </a:lnTo>
                  <a:lnTo>
                    <a:pt x="43482" y="2269"/>
                  </a:lnTo>
                  <a:lnTo>
                    <a:pt x="43282" y="2132"/>
                  </a:lnTo>
                  <a:lnTo>
                    <a:pt x="43078" y="1995"/>
                  </a:lnTo>
                  <a:lnTo>
                    <a:pt x="42878" y="1868"/>
                  </a:lnTo>
                  <a:lnTo>
                    <a:pt x="42674" y="1741"/>
                  </a:lnTo>
                  <a:lnTo>
                    <a:pt x="42465" y="1624"/>
                  </a:lnTo>
                  <a:lnTo>
                    <a:pt x="42256" y="1507"/>
                  </a:lnTo>
                  <a:lnTo>
                    <a:pt x="41838" y="1301"/>
                  </a:lnTo>
                  <a:lnTo>
                    <a:pt x="41410" y="1106"/>
                  </a:lnTo>
                  <a:lnTo>
                    <a:pt x="40978" y="930"/>
                  </a:lnTo>
                  <a:lnTo>
                    <a:pt x="40541" y="773"/>
                  </a:lnTo>
                  <a:lnTo>
                    <a:pt x="40094" y="636"/>
                  </a:lnTo>
                  <a:lnTo>
                    <a:pt x="39648" y="509"/>
                  </a:lnTo>
                  <a:lnTo>
                    <a:pt x="39196" y="402"/>
                  </a:lnTo>
                  <a:lnTo>
                    <a:pt x="38740" y="313"/>
                  </a:lnTo>
                  <a:lnTo>
                    <a:pt x="38279" y="235"/>
                  </a:lnTo>
                  <a:lnTo>
                    <a:pt x="37818" y="167"/>
                  </a:lnTo>
                  <a:lnTo>
                    <a:pt x="37353" y="108"/>
                  </a:lnTo>
                  <a:lnTo>
                    <a:pt x="36887" y="69"/>
                  </a:lnTo>
                  <a:lnTo>
                    <a:pt x="36417" y="40"/>
                  </a:lnTo>
                  <a:lnTo>
                    <a:pt x="35947" y="20"/>
                  </a:lnTo>
                  <a:lnTo>
                    <a:pt x="3547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430;p66">
              <a:extLst>
                <a:ext uri="{FF2B5EF4-FFF2-40B4-BE49-F238E27FC236}">
                  <a16:creationId xmlns:a16="http://schemas.microsoft.com/office/drawing/2014/main" id="{7931A600-C2E0-429D-86AB-F9D168FC6F22}"/>
                </a:ext>
              </a:extLst>
            </p:cNvPr>
            <p:cNvSpPr/>
            <p:nvPr/>
          </p:nvSpPr>
          <p:spPr>
            <a:xfrm>
              <a:off x="3235700" y="-3370750"/>
              <a:ext cx="148025" cy="333975"/>
            </a:xfrm>
            <a:custGeom>
              <a:avLst/>
              <a:gdLst/>
              <a:ahLst/>
              <a:cxnLst/>
              <a:rect l="l" t="t" r="r" b="b"/>
              <a:pathLst>
                <a:path w="5921" h="13359" extrusionOk="0">
                  <a:moveTo>
                    <a:pt x="2400" y="0"/>
                  </a:moveTo>
                  <a:lnTo>
                    <a:pt x="2224" y="704"/>
                  </a:lnTo>
                  <a:lnTo>
                    <a:pt x="2048" y="1408"/>
                  </a:lnTo>
                  <a:lnTo>
                    <a:pt x="1877" y="2113"/>
                  </a:lnTo>
                  <a:lnTo>
                    <a:pt x="1711" y="2826"/>
                  </a:lnTo>
                  <a:lnTo>
                    <a:pt x="1550" y="3540"/>
                  </a:lnTo>
                  <a:lnTo>
                    <a:pt x="1393" y="4254"/>
                  </a:lnTo>
                  <a:lnTo>
                    <a:pt x="1236" y="4978"/>
                  </a:lnTo>
                  <a:lnTo>
                    <a:pt x="1084" y="5692"/>
                  </a:lnTo>
                  <a:lnTo>
                    <a:pt x="937" y="6415"/>
                  </a:lnTo>
                  <a:lnTo>
                    <a:pt x="794" y="7139"/>
                  </a:lnTo>
                  <a:lnTo>
                    <a:pt x="652" y="7872"/>
                  </a:lnTo>
                  <a:lnTo>
                    <a:pt x="519" y="8596"/>
                  </a:lnTo>
                  <a:lnTo>
                    <a:pt x="381" y="9329"/>
                  </a:lnTo>
                  <a:lnTo>
                    <a:pt x="253" y="10063"/>
                  </a:lnTo>
                  <a:lnTo>
                    <a:pt x="124" y="10796"/>
                  </a:lnTo>
                  <a:lnTo>
                    <a:pt x="1" y="11530"/>
                  </a:lnTo>
                  <a:lnTo>
                    <a:pt x="447" y="11764"/>
                  </a:lnTo>
                  <a:lnTo>
                    <a:pt x="889" y="12009"/>
                  </a:lnTo>
                  <a:lnTo>
                    <a:pt x="1763" y="12507"/>
                  </a:lnTo>
                  <a:lnTo>
                    <a:pt x="2200" y="12742"/>
                  </a:lnTo>
                  <a:lnTo>
                    <a:pt x="2637" y="12957"/>
                  </a:lnTo>
                  <a:lnTo>
                    <a:pt x="3079" y="13172"/>
                  </a:lnTo>
                  <a:lnTo>
                    <a:pt x="3303" y="13260"/>
                  </a:lnTo>
                  <a:lnTo>
                    <a:pt x="3526" y="13358"/>
                  </a:lnTo>
                  <a:lnTo>
                    <a:pt x="3645" y="12556"/>
                  </a:lnTo>
                  <a:lnTo>
                    <a:pt x="3763" y="11774"/>
                  </a:lnTo>
                  <a:lnTo>
                    <a:pt x="3892" y="10982"/>
                  </a:lnTo>
                  <a:lnTo>
                    <a:pt x="4025" y="10200"/>
                  </a:lnTo>
                  <a:lnTo>
                    <a:pt x="4158" y="9427"/>
                  </a:lnTo>
                  <a:lnTo>
                    <a:pt x="4296" y="8655"/>
                  </a:lnTo>
                  <a:lnTo>
                    <a:pt x="4443" y="7892"/>
                  </a:lnTo>
                  <a:lnTo>
                    <a:pt x="4590" y="7129"/>
                  </a:lnTo>
                  <a:lnTo>
                    <a:pt x="4742" y="6376"/>
                  </a:lnTo>
                  <a:lnTo>
                    <a:pt x="4894" y="5623"/>
                  </a:lnTo>
                  <a:lnTo>
                    <a:pt x="5056" y="4870"/>
                  </a:lnTo>
                  <a:lnTo>
                    <a:pt x="5222" y="4137"/>
                  </a:lnTo>
                  <a:lnTo>
                    <a:pt x="5388" y="3403"/>
                  </a:lnTo>
                  <a:lnTo>
                    <a:pt x="5559" y="2670"/>
                  </a:lnTo>
                  <a:lnTo>
                    <a:pt x="5740" y="1946"/>
                  </a:lnTo>
                  <a:lnTo>
                    <a:pt x="5920" y="1232"/>
                  </a:lnTo>
                  <a:lnTo>
                    <a:pt x="5574" y="1125"/>
                  </a:lnTo>
                  <a:lnTo>
                    <a:pt x="5231" y="1008"/>
                  </a:lnTo>
                  <a:lnTo>
                    <a:pt x="4889" y="900"/>
                  </a:lnTo>
                  <a:lnTo>
                    <a:pt x="4543" y="792"/>
                  </a:lnTo>
                  <a:lnTo>
                    <a:pt x="4272" y="714"/>
                  </a:lnTo>
                  <a:lnTo>
                    <a:pt x="4001" y="646"/>
                  </a:lnTo>
                  <a:lnTo>
                    <a:pt x="3730" y="577"/>
                  </a:lnTo>
                  <a:lnTo>
                    <a:pt x="3455" y="499"/>
                  </a:lnTo>
                  <a:lnTo>
                    <a:pt x="3184" y="411"/>
                  </a:lnTo>
                  <a:lnTo>
                    <a:pt x="3051" y="362"/>
                  </a:lnTo>
                  <a:lnTo>
                    <a:pt x="2918" y="303"/>
                  </a:lnTo>
                  <a:lnTo>
                    <a:pt x="2785" y="235"/>
                  </a:lnTo>
                  <a:lnTo>
                    <a:pt x="2656" y="167"/>
                  </a:lnTo>
                  <a:lnTo>
                    <a:pt x="2528" y="88"/>
                  </a:lnTo>
                  <a:lnTo>
                    <a:pt x="240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431;p66">
              <a:extLst>
                <a:ext uri="{FF2B5EF4-FFF2-40B4-BE49-F238E27FC236}">
                  <a16:creationId xmlns:a16="http://schemas.microsoft.com/office/drawing/2014/main" id="{51C88B63-1476-4013-9A50-69337FBA37CB}"/>
                </a:ext>
              </a:extLst>
            </p:cNvPr>
            <p:cNvSpPr/>
            <p:nvPr/>
          </p:nvSpPr>
          <p:spPr>
            <a:xfrm>
              <a:off x="3312550" y="-3622075"/>
              <a:ext cx="144700" cy="229575"/>
            </a:xfrm>
            <a:custGeom>
              <a:avLst/>
              <a:gdLst/>
              <a:ahLst/>
              <a:cxnLst/>
              <a:rect l="l" t="t" r="r" b="b"/>
              <a:pathLst>
                <a:path w="5788" h="9183" extrusionOk="0">
                  <a:moveTo>
                    <a:pt x="2395" y="1"/>
                  </a:moveTo>
                  <a:lnTo>
                    <a:pt x="2072" y="920"/>
                  </a:lnTo>
                  <a:lnTo>
                    <a:pt x="1754" y="1849"/>
                  </a:lnTo>
                  <a:lnTo>
                    <a:pt x="1445" y="2778"/>
                  </a:lnTo>
                  <a:lnTo>
                    <a:pt x="1141" y="3726"/>
                  </a:lnTo>
                  <a:lnTo>
                    <a:pt x="841" y="4665"/>
                  </a:lnTo>
                  <a:lnTo>
                    <a:pt x="552" y="5623"/>
                  </a:lnTo>
                  <a:lnTo>
                    <a:pt x="271" y="6582"/>
                  </a:lnTo>
                  <a:lnTo>
                    <a:pt x="1" y="7550"/>
                  </a:lnTo>
                  <a:lnTo>
                    <a:pt x="205" y="7618"/>
                  </a:lnTo>
                  <a:lnTo>
                    <a:pt x="404" y="7697"/>
                  </a:lnTo>
                  <a:lnTo>
                    <a:pt x="609" y="7794"/>
                  </a:lnTo>
                  <a:lnTo>
                    <a:pt x="813" y="7902"/>
                  </a:lnTo>
                  <a:lnTo>
                    <a:pt x="1212" y="8107"/>
                  </a:lnTo>
                  <a:lnTo>
                    <a:pt x="1407" y="8215"/>
                  </a:lnTo>
                  <a:lnTo>
                    <a:pt x="1602" y="8313"/>
                  </a:lnTo>
                  <a:lnTo>
                    <a:pt x="2058" y="8518"/>
                  </a:lnTo>
                  <a:lnTo>
                    <a:pt x="2514" y="8733"/>
                  </a:lnTo>
                  <a:lnTo>
                    <a:pt x="3416" y="9183"/>
                  </a:lnTo>
                  <a:lnTo>
                    <a:pt x="3683" y="8254"/>
                  </a:lnTo>
                  <a:lnTo>
                    <a:pt x="3958" y="7345"/>
                  </a:lnTo>
                  <a:lnTo>
                    <a:pt x="4238" y="6445"/>
                  </a:lnTo>
                  <a:lnTo>
                    <a:pt x="4533" y="5545"/>
                  </a:lnTo>
                  <a:lnTo>
                    <a:pt x="4832" y="4665"/>
                  </a:lnTo>
                  <a:lnTo>
                    <a:pt x="5141" y="3795"/>
                  </a:lnTo>
                  <a:lnTo>
                    <a:pt x="5459" y="2944"/>
                  </a:lnTo>
                  <a:lnTo>
                    <a:pt x="5621" y="2514"/>
                  </a:lnTo>
                  <a:lnTo>
                    <a:pt x="5787" y="2093"/>
                  </a:lnTo>
                  <a:lnTo>
                    <a:pt x="5588" y="1966"/>
                  </a:lnTo>
                  <a:lnTo>
                    <a:pt x="5393" y="1839"/>
                  </a:lnTo>
                  <a:lnTo>
                    <a:pt x="4999" y="1595"/>
                  </a:lnTo>
                  <a:lnTo>
                    <a:pt x="4604" y="1370"/>
                  </a:lnTo>
                  <a:lnTo>
                    <a:pt x="4210" y="1155"/>
                  </a:lnTo>
                  <a:lnTo>
                    <a:pt x="3416" y="715"/>
                  </a:lnTo>
                  <a:lnTo>
                    <a:pt x="3017" y="490"/>
                  </a:lnTo>
                  <a:lnTo>
                    <a:pt x="2623" y="245"/>
                  </a:lnTo>
                  <a:lnTo>
                    <a:pt x="2561" y="196"/>
                  </a:lnTo>
                  <a:lnTo>
                    <a:pt x="2504" y="138"/>
                  </a:lnTo>
                  <a:lnTo>
                    <a:pt x="2447" y="79"/>
                  </a:lnTo>
                  <a:lnTo>
                    <a:pt x="239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432;p66">
              <a:extLst>
                <a:ext uri="{FF2B5EF4-FFF2-40B4-BE49-F238E27FC236}">
                  <a16:creationId xmlns:a16="http://schemas.microsoft.com/office/drawing/2014/main" id="{DA913A11-FF92-4CB2-88EF-744879CB4080}"/>
                </a:ext>
              </a:extLst>
            </p:cNvPr>
            <p:cNvSpPr/>
            <p:nvPr/>
          </p:nvSpPr>
          <p:spPr>
            <a:xfrm>
              <a:off x="3356375" y="-8073125"/>
              <a:ext cx="92325" cy="191425"/>
            </a:xfrm>
            <a:custGeom>
              <a:avLst/>
              <a:gdLst/>
              <a:ahLst/>
              <a:cxnLst/>
              <a:rect l="l" t="t" r="r" b="b"/>
              <a:pathLst>
                <a:path w="3693" h="7657" extrusionOk="0">
                  <a:moveTo>
                    <a:pt x="1697" y="0"/>
                  </a:moveTo>
                  <a:lnTo>
                    <a:pt x="1592" y="10"/>
                  </a:lnTo>
                  <a:lnTo>
                    <a:pt x="1492" y="39"/>
                  </a:lnTo>
                  <a:lnTo>
                    <a:pt x="1378" y="68"/>
                  </a:lnTo>
                  <a:lnTo>
                    <a:pt x="1274" y="117"/>
                  </a:lnTo>
                  <a:lnTo>
                    <a:pt x="1174" y="186"/>
                  </a:lnTo>
                  <a:lnTo>
                    <a:pt x="1074" y="254"/>
                  </a:lnTo>
                  <a:lnTo>
                    <a:pt x="979" y="342"/>
                  </a:lnTo>
                  <a:lnTo>
                    <a:pt x="889" y="440"/>
                  </a:lnTo>
                  <a:lnTo>
                    <a:pt x="799" y="538"/>
                  </a:lnTo>
                  <a:lnTo>
                    <a:pt x="718" y="655"/>
                  </a:lnTo>
                  <a:lnTo>
                    <a:pt x="637" y="782"/>
                  </a:lnTo>
                  <a:lnTo>
                    <a:pt x="566" y="909"/>
                  </a:lnTo>
                  <a:lnTo>
                    <a:pt x="495" y="1056"/>
                  </a:lnTo>
                  <a:lnTo>
                    <a:pt x="428" y="1203"/>
                  </a:lnTo>
                  <a:lnTo>
                    <a:pt x="366" y="1359"/>
                  </a:lnTo>
                  <a:lnTo>
                    <a:pt x="309" y="1516"/>
                  </a:lnTo>
                  <a:lnTo>
                    <a:pt x="257" y="1692"/>
                  </a:lnTo>
                  <a:lnTo>
                    <a:pt x="210" y="1868"/>
                  </a:lnTo>
                  <a:lnTo>
                    <a:pt x="167" y="2044"/>
                  </a:lnTo>
                  <a:lnTo>
                    <a:pt x="129" y="2230"/>
                  </a:lnTo>
                  <a:lnTo>
                    <a:pt x="96" y="2425"/>
                  </a:lnTo>
                  <a:lnTo>
                    <a:pt x="67" y="2621"/>
                  </a:lnTo>
                  <a:lnTo>
                    <a:pt x="43" y="2816"/>
                  </a:lnTo>
                  <a:lnTo>
                    <a:pt x="24" y="3012"/>
                  </a:lnTo>
                  <a:lnTo>
                    <a:pt x="15" y="3217"/>
                  </a:lnTo>
                  <a:lnTo>
                    <a:pt x="5" y="3423"/>
                  </a:lnTo>
                  <a:lnTo>
                    <a:pt x="1" y="3638"/>
                  </a:lnTo>
                  <a:lnTo>
                    <a:pt x="5" y="3843"/>
                  </a:lnTo>
                  <a:lnTo>
                    <a:pt x="15" y="4058"/>
                  </a:lnTo>
                  <a:lnTo>
                    <a:pt x="29" y="4264"/>
                  </a:lnTo>
                  <a:lnTo>
                    <a:pt x="48" y="4479"/>
                  </a:lnTo>
                  <a:lnTo>
                    <a:pt x="72" y="4684"/>
                  </a:lnTo>
                  <a:lnTo>
                    <a:pt x="105" y="4899"/>
                  </a:lnTo>
                  <a:lnTo>
                    <a:pt x="138" y="5105"/>
                  </a:lnTo>
                  <a:lnTo>
                    <a:pt x="181" y="5310"/>
                  </a:lnTo>
                  <a:lnTo>
                    <a:pt x="229" y="5505"/>
                  </a:lnTo>
                  <a:lnTo>
                    <a:pt x="281" y="5691"/>
                  </a:lnTo>
                  <a:lnTo>
                    <a:pt x="338" y="5877"/>
                  </a:lnTo>
                  <a:lnTo>
                    <a:pt x="395" y="6053"/>
                  </a:lnTo>
                  <a:lnTo>
                    <a:pt x="462" y="6219"/>
                  </a:lnTo>
                  <a:lnTo>
                    <a:pt x="528" y="6386"/>
                  </a:lnTo>
                  <a:lnTo>
                    <a:pt x="599" y="6532"/>
                  </a:lnTo>
                  <a:lnTo>
                    <a:pt x="671" y="6679"/>
                  </a:lnTo>
                  <a:lnTo>
                    <a:pt x="747" y="6816"/>
                  </a:lnTo>
                  <a:lnTo>
                    <a:pt x="827" y="6943"/>
                  </a:lnTo>
                  <a:lnTo>
                    <a:pt x="913" y="7060"/>
                  </a:lnTo>
                  <a:lnTo>
                    <a:pt x="994" y="7168"/>
                  </a:lnTo>
                  <a:lnTo>
                    <a:pt x="1084" y="7266"/>
                  </a:lnTo>
                  <a:lnTo>
                    <a:pt x="1174" y="7354"/>
                  </a:lnTo>
                  <a:lnTo>
                    <a:pt x="1264" y="7432"/>
                  </a:lnTo>
                  <a:lnTo>
                    <a:pt x="1355" y="7491"/>
                  </a:lnTo>
                  <a:lnTo>
                    <a:pt x="1450" y="7549"/>
                  </a:lnTo>
                  <a:lnTo>
                    <a:pt x="1545" y="7588"/>
                  </a:lnTo>
                  <a:lnTo>
                    <a:pt x="1644" y="7627"/>
                  </a:lnTo>
                  <a:lnTo>
                    <a:pt x="1740" y="7647"/>
                  </a:lnTo>
                  <a:lnTo>
                    <a:pt x="1839" y="7657"/>
                  </a:lnTo>
                  <a:lnTo>
                    <a:pt x="1939" y="7647"/>
                  </a:lnTo>
                  <a:lnTo>
                    <a:pt x="2039" y="7637"/>
                  </a:lnTo>
                  <a:lnTo>
                    <a:pt x="2139" y="7608"/>
                  </a:lnTo>
                  <a:lnTo>
                    <a:pt x="2234" y="7559"/>
                  </a:lnTo>
                  <a:lnTo>
                    <a:pt x="2333" y="7500"/>
                  </a:lnTo>
                  <a:lnTo>
                    <a:pt x="2433" y="7432"/>
                  </a:lnTo>
                  <a:lnTo>
                    <a:pt x="2528" y="7354"/>
                  </a:lnTo>
                  <a:lnTo>
                    <a:pt x="2628" y="7256"/>
                  </a:lnTo>
                  <a:lnTo>
                    <a:pt x="2723" y="7139"/>
                  </a:lnTo>
                  <a:lnTo>
                    <a:pt x="2813" y="7011"/>
                  </a:lnTo>
                  <a:lnTo>
                    <a:pt x="2884" y="6904"/>
                  </a:lnTo>
                  <a:lnTo>
                    <a:pt x="2951" y="6796"/>
                  </a:lnTo>
                  <a:lnTo>
                    <a:pt x="3018" y="6669"/>
                  </a:lnTo>
                  <a:lnTo>
                    <a:pt x="3079" y="6542"/>
                  </a:lnTo>
                  <a:lnTo>
                    <a:pt x="3136" y="6415"/>
                  </a:lnTo>
                  <a:lnTo>
                    <a:pt x="3193" y="6278"/>
                  </a:lnTo>
                  <a:lnTo>
                    <a:pt x="3246" y="6131"/>
                  </a:lnTo>
                  <a:lnTo>
                    <a:pt x="3298" y="5985"/>
                  </a:lnTo>
                  <a:lnTo>
                    <a:pt x="3341" y="5828"/>
                  </a:lnTo>
                  <a:lnTo>
                    <a:pt x="3383" y="5672"/>
                  </a:lnTo>
                  <a:lnTo>
                    <a:pt x="3426" y="5515"/>
                  </a:lnTo>
                  <a:lnTo>
                    <a:pt x="3459" y="5349"/>
                  </a:lnTo>
                  <a:lnTo>
                    <a:pt x="3493" y="5183"/>
                  </a:lnTo>
                  <a:lnTo>
                    <a:pt x="3521" y="5017"/>
                  </a:lnTo>
                  <a:lnTo>
                    <a:pt x="3550" y="4841"/>
                  </a:lnTo>
                  <a:lnTo>
                    <a:pt x="3569" y="4664"/>
                  </a:lnTo>
                  <a:lnTo>
                    <a:pt x="3592" y="4586"/>
                  </a:lnTo>
                  <a:lnTo>
                    <a:pt x="3616" y="4498"/>
                  </a:lnTo>
                  <a:lnTo>
                    <a:pt x="3630" y="4400"/>
                  </a:lnTo>
                  <a:lnTo>
                    <a:pt x="3649" y="4303"/>
                  </a:lnTo>
                  <a:lnTo>
                    <a:pt x="3664" y="4195"/>
                  </a:lnTo>
                  <a:lnTo>
                    <a:pt x="3673" y="4088"/>
                  </a:lnTo>
                  <a:lnTo>
                    <a:pt x="3687" y="3853"/>
                  </a:lnTo>
                  <a:lnTo>
                    <a:pt x="3692" y="3628"/>
                  </a:lnTo>
                  <a:lnTo>
                    <a:pt x="3683" y="3413"/>
                  </a:lnTo>
                  <a:lnTo>
                    <a:pt x="3673" y="3198"/>
                  </a:lnTo>
                  <a:lnTo>
                    <a:pt x="3654" y="2992"/>
                  </a:lnTo>
                  <a:lnTo>
                    <a:pt x="3630" y="2787"/>
                  </a:lnTo>
                  <a:lnTo>
                    <a:pt x="3597" y="2591"/>
                  </a:lnTo>
                  <a:lnTo>
                    <a:pt x="3564" y="2396"/>
                  </a:lnTo>
                  <a:lnTo>
                    <a:pt x="3521" y="2210"/>
                  </a:lnTo>
                  <a:lnTo>
                    <a:pt x="3474" y="2034"/>
                  </a:lnTo>
                  <a:lnTo>
                    <a:pt x="3421" y="1858"/>
                  </a:lnTo>
                  <a:lnTo>
                    <a:pt x="3364" y="1682"/>
                  </a:lnTo>
                  <a:lnTo>
                    <a:pt x="3303" y="1525"/>
                  </a:lnTo>
                  <a:lnTo>
                    <a:pt x="3236" y="1369"/>
                  </a:lnTo>
                  <a:lnTo>
                    <a:pt x="3170" y="1222"/>
                  </a:lnTo>
                  <a:lnTo>
                    <a:pt x="3094" y="1076"/>
                  </a:lnTo>
                  <a:lnTo>
                    <a:pt x="3018" y="939"/>
                  </a:lnTo>
                  <a:lnTo>
                    <a:pt x="2937" y="812"/>
                  </a:lnTo>
                  <a:lnTo>
                    <a:pt x="2851" y="694"/>
                  </a:lnTo>
                  <a:lnTo>
                    <a:pt x="2766" y="587"/>
                  </a:lnTo>
                  <a:lnTo>
                    <a:pt x="2675" y="489"/>
                  </a:lnTo>
                  <a:lnTo>
                    <a:pt x="2585" y="391"/>
                  </a:lnTo>
                  <a:lnTo>
                    <a:pt x="2490" y="313"/>
                  </a:lnTo>
                  <a:lnTo>
                    <a:pt x="2395" y="235"/>
                  </a:lnTo>
                  <a:lnTo>
                    <a:pt x="2300" y="176"/>
                  </a:lnTo>
                  <a:lnTo>
                    <a:pt x="2200" y="117"/>
                  </a:lnTo>
                  <a:lnTo>
                    <a:pt x="2101" y="68"/>
                  </a:lnTo>
                  <a:lnTo>
                    <a:pt x="2001" y="39"/>
                  </a:lnTo>
                  <a:lnTo>
                    <a:pt x="1901" y="20"/>
                  </a:lnTo>
                  <a:lnTo>
                    <a:pt x="1797"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433;p66">
              <a:extLst>
                <a:ext uri="{FF2B5EF4-FFF2-40B4-BE49-F238E27FC236}">
                  <a16:creationId xmlns:a16="http://schemas.microsoft.com/office/drawing/2014/main" id="{D7C0B026-EED2-412E-9B28-6471EE8C315E}"/>
                </a:ext>
              </a:extLst>
            </p:cNvPr>
            <p:cNvSpPr/>
            <p:nvPr/>
          </p:nvSpPr>
          <p:spPr>
            <a:xfrm>
              <a:off x="3354825" y="-6561100"/>
              <a:ext cx="1042025" cy="2898725"/>
            </a:xfrm>
            <a:custGeom>
              <a:avLst/>
              <a:gdLst/>
              <a:ahLst/>
              <a:cxnLst/>
              <a:rect l="l" t="t" r="r" b="b"/>
              <a:pathLst>
                <a:path w="41681" h="115949" extrusionOk="0">
                  <a:moveTo>
                    <a:pt x="21052" y="10816"/>
                  </a:moveTo>
                  <a:lnTo>
                    <a:pt x="22041" y="10826"/>
                  </a:lnTo>
                  <a:lnTo>
                    <a:pt x="23033" y="10846"/>
                  </a:lnTo>
                  <a:lnTo>
                    <a:pt x="24022" y="10875"/>
                  </a:lnTo>
                  <a:lnTo>
                    <a:pt x="25015" y="10904"/>
                  </a:lnTo>
                  <a:lnTo>
                    <a:pt x="26003" y="10953"/>
                  </a:lnTo>
                  <a:lnTo>
                    <a:pt x="26991" y="11002"/>
                  </a:lnTo>
                  <a:lnTo>
                    <a:pt x="27984" y="11071"/>
                  </a:lnTo>
                  <a:lnTo>
                    <a:pt x="28972" y="11139"/>
                  </a:lnTo>
                  <a:lnTo>
                    <a:pt x="29956" y="11227"/>
                  </a:lnTo>
                  <a:lnTo>
                    <a:pt x="30944" y="11315"/>
                  </a:lnTo>
                  <a:lnTo>
                    <a:pt x="31927" y="11423"/>
                  </a:lnTo>
                  <a:lnTo>
                    <a:pt x="32911" y="11550"/>
                  </a:lnTo>
                  <a:lnTo>
                    <a:pt x="33894" y="11677"/>
                  </a:lnTo>
                  <a:lnTo>
                    <a:pt x="34878" y="11823"/>
                  </a:lnTo>
                  <a:lnTo>
                    <a:pt x="34920" y="11833"/>
                  </a:lnTo>
                  <a:lnTo>
                    <a:pt x="34963" y="11843"/>
                  </a:lnTo>
                  <a:lnTo>
                    <a:pt x="35001" y="11863"/>
                  </a:lnTo>
                  <a:lnTo>
                    <a:pt x="35039" y="11892"/>
                  </a:lnTo>
                  <a:lnTo>
                    <a:pt x="35072" y="11921"/>
                  </a:lnTo>
                  <a:lnTo>
                    <a:pt x="35106" y="11951"/>
                  </a:lnTo>
                  <a:lnTo>
                    <a:pt x="35167" y="12029"/>
                  </a:lnTo>
                  <a:lnTo>
                    <a:pt x="35220" y="12127"/>
                  </a:lnTo>
                  <a:lnTo>
                    <a:pt x="35262" y="12234"/>
                  </a:lnTo>
                  <a:lnTo>
                    <a:pt x="35300" y="12352"/>
                  </a:lnTo>
                  <a:lnTo>
                    <a:pt x="35329" y="12479"/>
                  </a:lnTo>
                  <a:lnTo>
                    <a:pt x="35424" y="12440"/>
                  </a:lnTo>
                  <a:lnTo>
                    <a:pt x="35524" y="12420"/>
                  </a:lnTo>
                  <a:lnTo>
                    <a:pt x="35623" y="12410"/>
                  </a:lnTo>
                  <a:lnTo>
                    <a:pt x="35723" y="12430"/>
                  </a:lnTo>
                  <a:lnTo>
                    <a:pt x="35823" y="12469"/>
                  </a:lnTo>
                  <a:lnTo>
                    <a:pt x="35918" y="12518"/>
                  </a:lnTo>
                  <a:lnTo>
                    <a:pt x="36008" y="12596"/>
                  </a:lnTo>
                  <a:lnTo>
                    <a:pt x="36094" y="12694"/>
                  </a:lnTo>
                  <a:lnTo>
                    <a:pt x="36137" y="12752"/>
                  </a:lnTo>
                  <a:lnTo>
                    <a:pt x="36175" y="12811"/>
                  </a:lnTo>
                  <a:lnTo>
                    <a:pt x="36213" y="12880"/>
                  </a:lnTo>
                  <a:lnTo>
                    <a:pt x="36246" y="12948"/>
                  </a:lnTo>
                  <a:lnTo>
                    <a:pt x="36279" y="13026"/>
                  </a:lnTo>
                  <a:lnTo>
                    <a:pt x="36312" y="13104"/>
                  </a:lnTo>
                  <a:lnTo>
                    <a:pt x="36341" y="13193"/>
                  </a:lnTo>
                  <a:lnTo>
                    <a:pt x="36365" y="13281"/>
                  </a:lnTo>
                  <a:lnTo>
                    <a:pt x="36388" y="13378"/>
                  </a:lnTo>
                  <a:lnTo>
                    <a:pt x="36412" y="13476"/>
                  </a:lnTo>
                  <a:lnTo>
                    <a:pt x="36426" y="13584"/>
                  </a:lnTo>
                  <a:lnTo>
                    <a:pt x="36441" y="13701"/>
                  </a:lnTo>
                  <a:lnTo>
                    <a:pt x="36455" y="13809"/>
                  </a:lnTo>
                  <a:lnTo>
                    <a:pt x="36460" y="13936"/>
                  </a:lnTo>
                  <a:lnTo>
                    <a:pt x="36464" y="14063"/>
                  </a:lnTo>
                  <a:lnTo>
                    <a:pt x="36464" y="14200"/>
                  </a:lnTo>
                  <a:lnTo>
                    <a:pt x="36455" y="15989"/>
                  </a:lnTo>
                  <a:lnTo>
                    <a:pt x="36450" y="17779"/>
                  </a:lnTo>
                  <a:lnTo>
                    <a:pt x="36450" y="19568"/>
                  </a:lnTo>
                  <a:lnTo>
                    <a:pt x="36450" y="21358"/>
                  </a:lnTo>
                  <a:lnTo>
                    <a:pt x="36460" y="23147"/>
                  </a:lnTo>
                  <a:lnTo>
                    <a:pt x="36469" y="24937"/>
                  </a:lnTo>
                  <a:lnTo>
                    <a:pt x="36483" y="26726"/>
                  </a:lnTo>
                  <a:lnTo>
                    <a:pt x="36507" y="28516"/>
                  </a:lnTo>
                  <a:lnTo>
                    <a:pt x="36531" y="30296"/>
                  </a:lnTo>
                  <a:lnTo>
                    <a:pt x="36559" y="32085"/>
                  </a:lnTo>
                  <a:lnTo>
                    <a:pt x="36593" y="33875"/>
                  </a:lnTo>
                  <a:lnTo>
                    <a:pt x="36631" y="35664"/>
                  </a:lnTo>
                  <a:lnTo>
                    <a:pt x="36673" y="37444"/>
                  </a:lnTo>
                  <a:lnTo>
                    <a:pt x="36716" y="39233"/>
                  </a:lnTo>
                  <a:lnTo>
                    <a:pt x="36768" y="41023"/>
                  </a:lnTo>
                  <a:lnTo>
                    <a:pt x="36825" y="42813"/>
                  </a:lnTo>
                  <a:lnTo>
                    <a:pt x="36825" y="42910"/>
                  </a:lnTo>
                  <a:lnTo>
                    <a:pt x="36821" y="43018"/>
                  </a:lnTo>
                  <a:lnTo>
                    <a:pt x="36816" y="43116"/>
                  </a:lnTo>
                  <a:lnTo>
                    <a:pt x="36811" y="43213"/>
                  </a:lnTo>
                  <a:lnTo>
                    <a:pt x="36787" y="43399"/>
                  </a:lnTo>
                  <a:lnTo>
                    <a:pt x="36754" y="43575"/>
                  </a:lnTo>
                  <a:lnTo>
                    <a:pt x="36711" y="43751"/>
                  </a:lnTo>
                  <a:lnTo>
                    <a:pt x="36664" y="43908"/>
                  </a:lnTo>
                  <a:lnTo>
                    <a:pt x="36607" y="44054"/>
                  </a:lnTo>
                  <a:lnTo>
                    <a:pt x="36540" y="44191"/>
                  </a:lnTo>
                  <a:lnTo>
                    <a:pt x="36469" y="44309"/>
                  </a:lnTo>
                  <a:lnTo>
                    <a:pt x="36393" y="44426"/>
                  </a:lnTo>
                  <a:lnTo>
                    <a:pt x="36312" y="44514"/>
                  </a:lnTo>
                  <a:lnTo>
                    <a:pt x="36232" y="44602"/>
                  </a:lnTo>
                  <a:lnTo>
                    <a:pt x="36141" y="44670"/>
                  </a:lnTo>
                  <a:lnTo>
                    <a:pt x="36051" y="44719"/>
                  </a:lnTo>
                  <a:lnTo>
                    <a:pt x="35961" y="44749"/>
                  </a:lnTo>
                  <a:lnTo>
                    <a:pt x="35871" y="44768"/>
                  </a:lnTo>
                  <a:lnTo>
                    <a:pt x="35167" y="44866"/>
                  </a:lnTo>
                  <a:lnTo>
                    <a:pt x="34464" y="44954"/>
                  </a:lnTo>
                  <a:lnTo>
                    <a:pt x="33761" y="45032"/>
                  </a:lnTo>
                  <a:lnTo>
                    <a:pt x="33058" y="45101"/>
                  </a:lnTo>
                  <a:lnTo>
                    <a:pt x="32360" y="45159"/>
                  </a:lnTo>
                  <a:lnTo>
                    <a:pt x="31656" y="45199"/>
                  </a:lnTo>
                  <a:lnTo>
                    <a:pt x="30958" y="45238"/>
                  </a:lnTo>
                  <a:lnTo>
                    <a:pt x="30255" y="45267"/>
                  </a:lnTo>
                  <a:lnTo>
                    <a:pt x="29661" y="45277"/>
                  </a:lnTo>
                  <a:lnTo>
                    <a:pt x="29067" y="45287"/>
                  </a:lnTo>
                  <a:lnTo>
                    <a:pt x="28469" y="45296"/>
                  </a:lnTo>
                  <a:lnTo>
                    <a:pt x="27875" y="45287"/>
                  </a:lnTo>
                  <a:lnTo>
                    <a:pt x="27281" y="45277"/>
                  </a:lnTo>
                  <a:lnTo>
                    <a:pt x="26687" y="45267"/>
                  </a:lnTo>
                  <a:lnTo>
                    <a:pt x="26093" y="45238"/>
                  </a:lnTo>
                  <a:lnTo>
                    <a:pt x="25494" y="45218"/>
                  </a:lnTo>
                  <a:lnTo>
                    <a:pt x="24307" y="45140"/>
                  </a:lnTo>
                  <a:lnTo>
                    <a:pt x="23119" y="45052"/>
                  </a:lnTo>
                  <a:lnTo>
                    <a:pt x="21926" y="44935"/>
                  </a:lnTo>
                  <a:lnTo>
                    <a:pt x="20739" y="44798"/>
                  </a:lnTo>
                  <a:lnTo>
                    <a:pt x="20378" y="44758"/>
                  </a:lnTo>
                  <a:lnTo>
                    <a:pt x="20012" y="44729"/>
                  </a:lnTo>
                  <a:lnTo>
                    <a:pt x="19242" y="44680"/>
                  </a:lnTo>
                  <a:lnTo>
                    <a:pt x="18435" y="44651"/>
                  </a:lnTo>
                  <a:lnTo>
                    <a:pt x="17598" y="44622"/>
                  </a:lnTo>
                  <a:lnTo>
                    <a:pt x="16734" y="44602"/>
                  </a:lnTo>
                  <a:lnTo>
                    <a:pt x="15860" y="44563"/>
                  </a:lnTo>
                  <a:lnTo>
                    <a:pt x="14966" y="44524"/>
                  </a:lnTo>
                  <a:lnTo>
                    <a:pt x="14520" y="44494"/>
                  </a:lnTo>
                  <a:lnTo>
                    <a:pt x="14073" y="44455"/>
                  </a:lnTo>
                  <a:lnTo>
                    <a:pt x="13627" y="44416"/>
                  </a:lnTo>
                  <a:lnTo>
                    <a:pt x="13185" y="44358"/>
                  </a:lnTo>
                  <a:lnTo>
                    <a:pt x="12738" y="44299"/>
                  </a:lnTo>
                  <a:lnTo>
                    <a:pt x="12301" y="44240"/>
                  </a:lnTo>
                  <a:lnTo>
                    <a:pt x="11864" y="44162"/>
                  </a:lnTo>
                  <a:lnTo>
                    <a:pt x="11432" y="44064"/>
                  </a:lnTo>
                  <a:lnTo>
                    <a:pt x="11004" y="43966"/>
                  </a:lnTo>
                  <a:lnTo>
                    <a:pt x="10586" y="43849"/>
                  </a:lnTo>
                  <a:lnTo>
                    <a:pt x="10173" y="43722"/>
                  </a:lnTo>
                  <a:lnTo>
                    <a:pt x="9769" y="43585"/>
                  </a:lnTo>
                  <a:lnTo>
                    <a:pt x="9375" y="43429"/>
                  </a:lnTo>
                  <a:lnTo>
                    <a:pt x="8985" y="43253"/>
                  </a:lnTo>
                  <a:lnTo>
                    <a:pt x="8610" y="43057"/>
                  </a:lnTo>
                  <a:lnTo>
                    <a:pt x="8424" y="42959"/>
                  </a:lnTo>
                  <a:lnTo>
                    <a:pt x="8244" y="42852"/>
                  </a:lnTo>
                  <a:lnTo>
                    <a:pt x="8068" y="42734"/>
                  </a:lnTo>
                  <a:lnTo>
                    <a:pt x="7892" y="42617"/>
                  </a:lnTo>
                  <a:lnTo>
                    <a:pt x="7721" y="42500"/>
                  </a:lnTo>
                  <a:lnTo>
                    <a:pt x="7550" y="42372"/>
                  </a:lnTo>
                  <a:lnTo>
                    <a:pt x="7303" y="42177"/>
                  </a:lnTo>
                  <a:lnTo>
                    <a:pt x="7089" y="41991"/>
                  </a:lnTo>
                  <a:lnTo>
                    <a:pt x="6904" y="41825"/>
                  </a:lnTo>
                  <a:lnTo>
                    <a:pt x="6742" y="41668"/>
                  </a:lnTo>
                  <a:lnTo>
                    <a:pt x="6605" y="41512"/>
                  </a:lnTo>
                  <a:lnTo>
                    <a:pt x="6543" y="41434"/>
                  </a:lnTo>
                  <a:lnTo>
                    <a:pt x="6486" y="41355"/>
                  </a:lnTo>
                  <a:lnTo>
                    <a:pt x="6429" y="41267"/>
                  </a:lnTo>
                  <a:lnTo>
                    <a:pt x="6377" y="41179"/>
                  </a:lnTo>
                  <a:lnTo>
                    <a:pt x="6329" y="41091"/>
                  </a:lnTo>
                  <a:lnTo>
                    <a:pt x="6286" y="41003"/>
                  </a:lnTo>
                  <a:lnTo>
                    <a:pt x="6244" y="40906"/>
                  </a:lnTo>
                  <a:lnTo>
                    <a:pt x="6201" y="40798"/>
                  </a:lnTo>
                  <a:lnTo>
                    <a:pt x="6125" y="40573"/>
                  </a:lnTo>
                  <a:lnTo>
                    <a:pt x="6044" y="40319"/>
                  </a:lnTo>
                  <a:lnTo>
                    <a:pt x="5968" y="40035"/>
                  </a:lnTo>
                  <a:lnTo>
                    <a:pt x="5887" y="39703"/>
                  </a:lnTo>
                  <a:lnTo>
                    <a:pt x="5797" y="39331"/>
                  </a:lnTo>
                  <a:lnTo>
                    <a:pt x="5579" y="38422"/>
                  </a:lnTo>
                  <a:lnTo>
                    <a:pt x="5550" y="38285"/>
                  </a:lnTo>
                  <a:lnTo>
                    <a:pt x="5526" y="38128"/>
                  </a:lnTo>
                  <a:lnTo>
                    <a:pt x="5502" y="37943"/>
                  </a:lnTo>
                  <a:lnTo>
                    <a:pt x="5483" y="37737"/>
                  </a:lnTo>
                  <a:lnTo>
                    <a:pt x="5469" y="37503"/>
                  </a:lnTo>
                  <a:lnTo>
                    <a:pt x="5460" y="37258"/>
                  </a:lnTo>
                  <a:lnTo>
                    <a:pt x="5450" y="36984"/>
                  </a:lnTo>
                  <a:lnTo>
                    <a:pt x="5441" y="36701"/>
                  </a:lnTo>
                  <a:lnTo>
                    <a:pt x="5436" y="36094"/>
                  </a:lnTo>
                  <a:lnTo>
                    <a:pt x="5436" y="35449"/>
                  </a:lnTo>
                  <a:lnTo>
                    <a:pt x="5441" y="34765"/>
                  </a:lnTo>
                  <a:lnTo>
                    <a:pt x="5455" y="34070"/>
                  </a:lnTo>
                  <a:lnTo>
                    <a:pt x="5469" y="33366"/>
                  </a:lnTo>
                  <a:lnTo>
                    <a:pt x="5488" y="32682"/>
                  </a:lnTo>
                  <a:lnTo>
                    <a:pt x="5526" y="31401"/>
                  </a:lnTo>
                  <a:lnTo>
                    <a:pt x="5560" y="30335"/>
                  </a:lnTo>
                  <a:lnTo>
                    <a:pt x="5574" y="29914"/>
                  </a:lnTo>
                  <a:lnTo>
                    <a:pt x="5579" y="29592"/>
                  </a:lnTo>
                  <a:lnTo>
                    <a:pt x="5602" y="21221"/>
                  </a:lnTo>
                  <a:lnTo>
                    <a:pt x="5612" y="17036"/>
                  </a:lnTo>
                  <a:lnTo>
                    <a:pt x="5617" y="12860"/>
                  </a:lnTo>
                  <a:lnTo>
                    <a:pt x="5621" y="12684"/>
                  </a:lnTo>
                  <a:lnTo>
                    <a:pt x="5636" y="12518"/>
                  </a:lnTo>
                  <a:lnTo>
                    <a:pt x="5655" y="12352"/>
                  </a:lnTo>
                  <a:lnTo>
                    <a:pt x="5683" y="12195"/>
                  </a:lnTo>
                  <a:lnTo>
                    <a:pt x="5721" y="12048"/>
                  </a:lnTo>
                  <a:lnTo>
                    <a:pt x="5764" y="11902"/>
                  </a:lnTo>
                  <a:lnTo>
                    <a:pt x="5811" y="11775"/>
                  </a:lnTo>
                  <a:lnTo>
                    <a:pt x="5864" y="11657"/>
                  </a:lnTo>
                  <a:lnTo>
                    <a:pt x="5921" y="11550"/>
                  </a:lnTo>
                  <a:lnTo>
                    <a:pt x="5987" y="11452"/>
                  </a:lnTo>
                  <a:lnTo>
                    <a:pt x="6054" y="11364"/>
                  </a:lnTo>
                  <a:lnTo>
                    <a:pt x="6125" y="11286"/>
                  </a:lnTo>
                  <a:lnTo>
                    <a:pt x="6201" y="11227"/>
                  </a:lnTo>
                  <a:lnTo>
                    <a:pt x="6277" y="11188"/>
                  </a:lnTo>
                  <a:lnTo>
                    <a:pt x="6358" y="11159"/>
                  </a:lnTo>
                  <a:lnTo>
                    <a:pt x="6438" y="11139"/>
                  </a:lnTo>
                  <a:lnTo>
                    <a:pt x="9584" y="11031"/>
                  </a:lnTo>
                  <a:lnTo>
                    <a:pt x="12743" y="10934"/>
                  </a:lnTo>
                  <a:lnTo>
                    <a:pt x="14325" y="10885"/>
                  </a:lnTo>
                  <a:lnTo>
                    <a:pt x="15907" y="10855"/>
                  </a:lnTo>
                  <a:lnTo>
                    <a:pt x="17489" y="10836"/>
                  </a:lnTo>
                  <a:lnTo>
                    <a:pt x="19071" y="10816"/>
                  </a:lnTo>
                  <a:close/>
                  <a:moveTo>
                    <a:pt x="34545" y="52044"/>
                  </a:moveTo>
                  <a:lnTo>
                    <a:pt x="34602" y="52053"/>
                  </a:lnTo>
                  <a:lnTo>
                    <a:pt x="34659" y="52073"/>
                  </a:lnTo>
                  <a:lnTo>
                    <a:pt x="34707" y="52093"/>
                  </a:lnTo>
                  <a:lnTo>
                    <a:pt x="34754" y="52132"/>
                  </a:lnTo>
                  <a:lnTo>
                    <a:pt x="34797" y="52171"/>
                  </a:lnTo>
                  <a:lnTo>
                    <a:pt x="34835" y="52220"/>
                  </a:lnTo>
                  <a:lnTo>
                    <a:pt x="34873" y="52278"/>
                  </a:lnTo>
                  <a:lnTo>
                    <a:pt x="34901" y="52347"/>
                  </a:lnTo>
                  <a:lnTo>
                    <a:pt x="34930" y="52415"/>
                  </a:lnTo>
                  <a:lnTo>
                    <a:pt x="34954" y="52494"/>
                  </a:lnTo>
                  <a:lnTo>
                    <a:pt x="34973" y="52572"/>
                  </a:lnTo>
                  <a:lnTo>
                    <a:pt x="34992" y="52660"/>
                  </a:lnTo>
                  <a:lnTo>
                    <a:pt x="35001" y="52748"/>
                  </a:lnTo>
                  <a:lnTo>
                    <a:pt x="35011" y="52836"/>
                  </a:lnTo>
                  <a:lnTo>
                    <a:pt x="35015" y="52924"/>
                  </a:lnTo>
                  <a:lnTo>
                    <a:pt x="35020" y="53012"/>
                  </a:lnTo>
                  <a:lnTo>
                    <a:pt x="35015" y="53110"/>
                  </a:lnTo>
                  <a:lnTo>
                    <a:pt x="35011" y="53198"/>
                  </a:lnTo>
                  <a:lnTo>
                    <a:pt x="35001" y="53286"/>
                  </a:lnTo>
                  <a:lnTo>
                    <a:pt x="34987" y="53374"/>
                  </a:lnTo>
                  <a:lnTo>
                    <a:pt x="34973" y="53462"/>
                  </a:lnTo>
                  <a:lnTo>
                    <a:pt x="34949" y="53550"/>
                  </a:lnTo>
                  <a:lnTo>
                    <a:pt x="34925" y="53628"/>
                  </a:lnTo>
                  <a:lnTo>
                    <a:pt x="34897" y="53706"/>
                  </a:lnTo>
                  <a:lnTo>
                    <a:pt x="34868" y="53775"/>
                  </a:lnTo>
                  <a:lnTo>
                    <a:pt x="34830" y="53833"/>
                  </a:lnTo>
                  <a:lnTo>
                    <a:pt x="34792" y="53892"/>
                  </a:lnTo>
                  <a:lnTo>
                    <a:pt x="34749" y="53951"/>
                  </a:lnTo>
                  <a:lnTo>
                    <a:pt x="34707" y="53990"/>
                  </a:lnTo>
                  <a:lnTo>
                    <a:pt x="34654" y="54019"/>
                  </a:lnTo>
                  <a:lnTo>
                    <a:pt x="34602" y="54048"/>
                  </a:lnTo>
                  <a:lnTo>
                    <a:pt x="34545" y="54068"/>
                  </a:lnTo>
                  <a:lnTo>
                    <a:pt x="33224" y="54263"/>
                  </a:lnTo>
                  <a:lnTo>
                    <a:pt x="31903" y="54449"/>
                  </a:lnTo>
                  <a:lnTo>
                    <a:pt x="30583" y="54635"/>
                  </a:lnTo>
                  <a:lnTo>
                    <a:pt x="29257" y="54801"/>
                  </a:lnTo>
                  <a:lnTo>
                    <a:pt x="27936" y="54958"/>
                  </a:lnTo>
                  <a:lnTo>
                    <a:pt x="26611" y="55104"/>
                  </a:lnTo>
                  <a:lnTo>
                    <a:pt x="25290" y="55251"/>
                  </a:lnTo>
                  <a:lnTo>
                    <a:pt x="23965" y="55378"/>
                  </a:lnTo>
                  <a:lnTo>
                    <a:pt x="22644" y="55505"/>
                  </a:lnTo>
                  <a:lnTo>
                    <a:pt x="21318" y="55623"/>
                  </a:lnTo>
                  <a:lnTo>
                    <a:pt x="19993" y="55740"/>
                  </a:lnTo>
                  <a:lnTo>
                    <a:pt x="18672" y="55838"/>
                  </a:lnTo>
                  <a:lnTo>
                    <a:pt x="17347" y="55936"/>
                  </a:lnTo>
                  <a:lnTo>
                    <a:pt x="16021" y="56024"/>
                  </a:lnTo>
                  <a:lnTo>
                    <a:pt x="13375" y="56190"/>
                  </a:lnTo>
                  <a:lnTo>
                    <a:pt x="13289" y="56190"/>
                  </a:lnTo>
                  <a:lnTo>
                    <a:pt x="13209" y="56170"/>
                  </a:lnTo>
                  <a:lnTo>
                    <a:pt x="13133" y="56131"/>
                  </a:lnTo>
                  <a:lnTo>
                    <a:pt x="13061" y="56082"/>
                  </a:lnTo>
                  <a:lnTo>
                    <a:pt x="12999" y="56014"/>
                  </a:lnTo>
                  <a:lnTo>
                    <a:pt x="12938" y="55936"/>
                  </a:lnTo>
                  <a:lnTo>
                    <a:pt x="12885" y="55848"/>
                  </a:lnTo>
                  <a:lnTo>
                    <a:pt x="12838" y="55750"/>
                  </a:lnTo>
                  <a:lnTo>
                    <a:pt x="12800" y="55652"/>
                  </a:lnTo>
                  <a:lnTo>
                    <a:pt x="12762" y="55535"/>
                  </a:lnTo>
                  <a:lnTo>
                    <a:pt x="12729" y="55408"/>
                  </a:lnTo>
                  <a:lnTo>
                    <a:pt x="12705" y="55290"/>
                  </a:lnTo>
                  <a:lnTo>
                    <a:pt x="12686" y="55153"/>
                  </a:lnTo>
                  <a:lnTo>
                    <a:pt x="12672" y="55016"/>
                  </a:lnTo>
                  <a:lnTo>
                    <a:pt x="12662" y="54880"/>
                  </a:lnTo>
                  <a:lnTo>
                    <a:pt x="12662" y="54743"/>
                  </a:lnTo>
                  <a:lnTo>
                    <a:pt x="12662" y="54606"/>
                  </a:lnTo>
                  <a:lnTo>
                    <a:pt x="12672" y="54459"/>
                  </a:lnTo>
                  <a:lnTo>
                    <a:pt x="12686" y="54322"/>
                  </a:lnTo>
                  <a:lnTo>
                    <a:pt x="12705" y="54185"/>
                  </a:lnTo>
                  <a:lnTo>
                    <a:pt x="12729" y="54048"/>
                  </a:lnTo>
                  <a:lnTo>
                    <a:pt x="12762" y="53921"/>
                  </a:lnTo>
                  <a:lnTo>
                    <a:pt x="12800" y="53804"/>
                  </a:lnTo>
                  <a:lnTo>
                    <a:pt x="12838" y="53687"/>
                  </a:lnTo>
                  <a:lnTo>
                    <a:pt x="12885" y="53589"/>
                  </a:lnTo>
                  <a:lnTo>
                    <a:pt x="12938" y="53491"/>
                  </a:lnTo>
                  <a:lnTo>
                    <a:pt x="12999" y="53403"/>
                  </a:lnTo>
                  <a:lnTo>
                    <a:pt x="13061" y="53325"/>
                  </a:lnTo>
                  <a:lnTo>
                    <a:pt x="13133" y="53266"/>
                  </a:lnTo>
                  <a:lnTo>
                    <a:pt x="13209" y="53217"/>
                  </a:lnTo>
                  <a:lnTo>
                    <a:pt x="13289" y="53188"/>
                  </a:lnTo>
                  <a:lnTo>
                    <a:pt x="13375" y="53168"/>
                  </a:lnTo>
                  <a:lnTo>
                    <a:pt x="15484" y="52963"/>
                  </a:lnTo>
                  <a:lnTo>
                    <a:pt x="17598" y="52787"/>
                  </a:lnTo>
                  <a:lnTo>
                    <a:pt x="19713" y="52621"/>
                  </a:lnTo>
                  <a:lnTo>
                    <a:pt x="21827" y="52474"/>
                  </a:lnTo>
                  <a:lnTo>
                    <a:pt x="23936" y="52347"/>
                  </a:lnTo>
                  <a:lnTo>
                    <a:pt x="24996" y="52288"/>
                  </a:lnTo>
                  <a:lnTo>
                    <a:pt x="26055" y="52239"/>
                  </a:lnTo>
                  <a:lnTo>
                    <a:pt x="27110" y="52190"/>
                  </a:lnTo>
                  <a:lnTo>
                    <a:pt x="28169" y="52161"/>
                  </a:lnTo>
                  <a:lnTo>
                    <a:pt x="29224" y="52122"/>
                  </a:lnTo>
                  <a:lnTo>
                    <a:pt x="30283" y="52102"/>
                  </a:lnTo>
                  <a:lnTo>
                    <a:pt x="31352" y="52073"/>
                  </a:lnTo>
                  <a:lnTo>
                    <a:pt x="32421" y="52053"/>
                  </a:lnTo>
                  <a:lnTo>
                    <a:pt x="33486" y="52053"/>
                  </a:lnTo>
                  <a:lnTo>
                    <a:pt x="34545" y="52044"/>
                  </a:lnTo>
                  <a:close/>
                  <a:moveTo>
                    <a:pt x="6738" y="51212"/>
                  </a:moveTo>
                  <a:lnTo>
                    <a:pt x="6861" y="51232"/>
                  </a:lnTo>
                  <a:lnTo>
                    <a:pt x="6990" y="51261"/>
                  </a:lnTo>
                  <a:lnTo>
                    <a:pt x="7113" y="51291"/>
                  </a:lnTo>
                  <a:lnTo>
                    <a:pt x="7237" y="51340"/>
                  </a:lnTo>
                  <a:lnTo>
                    <a:pt x="7360" y="51398"/>
                  </a:lnTo>
                  <a:lnTo>
                    <a:pt x="7479" y="51467"/>
                  </a:lnTo>
                  <a:lnTo>
                    <a:pt x="7593" y="51545"/>
                  </a:lnTo>
                  <a:lnTo>
                    <a:pt x="7707" y="51633"/>
                  </a:lnTo>
                  <a:lnTo>
                    <a:pt x="7821" y="51731"/>
                  </a:lnTo>
                  <a:lnTo>
                    <a:pt x="7925" y="51838"/>
                  </a:lnTo>
                  <a:lnTo>
                    <a:pt x="8025" y="51965"/>
                  </a:lnTo>
                  <a:lnTo>
                    <a:pt x="8125" y="52102"/>
                  </a:lnTo>
                  <a:lnTo>
                    <a:pt x="8215" y="52249"/>
                  </a:lnTo>
                  <a:lnTo>
                    <a:pt x="8301" y="52406"/>
                  </a:lnTo>
                  <a:lnTo>
                    <a:pt x="8377" y="52572"/>
                  </a:lnTo>
                  <a:lnTo>
                    <a:pt x="8448" y="52758"/>
                  </a:lnTo>
                  <a:lnTo>
                    <a:pt x="8510" y="52943"/>
                  </a:lnTo>
                  <a:lnTo>
                    <a:pt x="8567" y="53149"/>
                  </a:lnTo>
                  <a:lnTo>
                    <a:pt x="8610" y="53374"/>
                  </a:lnTo>
                  <a:lnTo>
                    <a:pt x="8648" y="53599"/>
                  </a:lnTo>
                  <a:lnTo>
                    <a:pt x="8676" y="53843"/>
                  </a:lnTo>
                  <a:lnTo>
                    <a:pt x="8728" y="54117"/>
                  </a:lnTo>
                  <a:lnTo>
                    <a:pt x="8776" y="54381"/>
                  </a:lnTo>
                  <a:lnTo>
                    <a:pt x="8819" y="54645"/>
                  </a:lnTo>
                  <a:lnTo>
                    <a:pt x="8861" y="54909"/>
                  </a:lnTo>
                  <a:lnTo>
                    <a:pt x="8880" y="55114"/>
                  </a:lnTo>
                  <a:lnTo>
                    <a:pt x="8895" y="55320"/>
                  </a:lnTo>
                  <a:lnTo>
                    <a:pt x="8904" y="55525"/>
                  </a:lnTo>
                  <a:lnTo>
                    <a:pt x="8914" y="55730"/>
                  </a:lnTo>
                  <a:lnTo>
                    <a:pt x="8918" y="55945"/>
                  </a:lnTo>
                  <a:lnTo>
                    <a:pt x="8918" y="56151"/>
                  </a:lnTo>
                  <a:lnTo>
                    <a:pt x="8914" y="56356"/>
                  </a:lnTo>
                  <a:lnTo>
                    <a:pt x="8904" y="56562"/>
                  </a:lnTo>
                  <a:lnTo>
                    <a:pt x="8895" y="56767"/>
                  </a:lnTo>
                  <a:lnTo>
                    <a:pt x="8880" y="56972"/>
                  </a:lnTo>
                  <a:lnTo>
                    <a:pt x="8861" y="57178"/>
                  </a:lnTo>
                  <a:lnTo>
                    <a:pt x="8838" y="57383"/>
                  </a:lnTo>
                  <a:lnTo>
                    <a:pt x="8809" y="57588"/>
                  </a:lnTo>
                  <a:lnTo>
                    <a:pt x="8776" y="57784"/>
                  </a:lnTo>
                  <a:lnTo>
                    <a:pt x="8743" y="57979"/>
                  </a:lnTo>
                  <a:lnTo>
                    <a:pt x="8700" y="58175"/>
                  </a:lnTo>
                  <a:lnTo>
                    <a:pt x="8667" y="58341"/>
                  </a:lnTo>
                  <a:lnTo>
                    <a:pt x="8624" y="58498"/>
                  </a:lnTo>
                  <a:lnTo>
                    <a:pt x="8586" y="58654"/>
                  </a:lnTo>
                  <a:lnTo>
                    <a:pt x="8538" y="58801"/>
                  </a:lnTo>
                  <a:lnTo>
                    <a:pt x="8496" y="58938"/>
                  </a:lnTo>
                  <a:lnTo>
                    <a:pt x="8448" y="59075"/>
                  </a:lnTo>
                  <a:lnTo>
                    <a:pt x="8396" y="59202"/>
                  </a:lnTo>
                  <a:lnTo>
                    <a:pt x="8344" y="59329"/>
                  </a:lnTo>
                  <a:lnTo>
                    <a:pt x="8291" y="59446"/>
                  </a:lnTo>
                  <a:lnTo>
                    <a:pt x="8239" y="59554"/>
                  </a:lnTo>
                  <a:lnTo>
                    <a:pt x="8182" y="59661"/>
                  </a:lnTo>
                  <a:lnTo>
                    <a:pt x="8125" y="59769"/>
                  </a:lnTo>
                  <a:lnTo>
                    <a:pt x="8063" y="59867"/>
                  </a:lnTo>
                  <a:lnTo>
                    <a:pt x="8001" y="59955"/>
                  </a:lnTo>
                  <a:lnTo>
                    <a:pt x="7940" y="60043"/>
                  </a:lnTo>
                  <a:lnTo>
                    <a:pt x="7878" y="60121"/>
                  </a:lnTo>
                  <a:lnTo>
                    <a:pt x="7745" y="60268"/>
                  </a:lnTo>
                  <a:lnTo>
                    <a:pt x="7612" y="60395"/>
                  </a:lnTo>
                  <a:lnTo>
                    <a:pt x="7474" y="60493"/>
                  </a:lnTo>
                  <a:lnTo>
                    <a:pt x="7332" y="60581"/>
                  </a:lnTo>
                  <a:lnTo>
                    <a:pt x="7184" y="60639"/>
                  </a:lnTo>
                  <a:lnTo>
                    <a:pt x="7037" y="60688"/>
                  </a:lnTo>
                  <a:lnTo>
                    <a:pt x="6890" y="60708"/>
                  </a:lnTo>
                  <a:lnTo>
                    <a:pt x="6742" y="60717"/>
                  </a:lnTo>
                  <a:lnTo>
                    <a:pt x="6624" y="60708"/>
                  </a:lnTo>
                  <a:lnTo>
                    <a:pt x="6510" y="60678"/>
                  </a:lnTo>
                  <a:lnTo>
                    <a:pt x="6396" y="60649"/>
                  </a:lnTo>
                  <a:lnTo>
                    <a:pt x="6277" y="60600"/>
                  </a:lnTo>
                  <a:lnTo>
                    <a:pt x="6163" y="60541"/>
                  </a:lnTo>
                  <a:lnTo>
                    <a:pt x="6049" y="60483"/>
                  </a:lnTo>
                  <a:lnTo>
                    <a:pt x="5940" y="60405"/>
                  </a:lnTo>
                  <a:lnTo>
                    <a:pt x="5826" y="60317"/>
                  </a:lnTo>
                  <a:lnTo>
                    <a:pt x="5716" y="60209"/>
                  </a:lnTo>
                  <a:lnTo>
                    <a:pt x="5612" y="60101"/>
                  </a:lnTo>
                  <a:lnTo>
                    <a:pt x="5507" y="59984"/>
                  </a:lnTo>
                  <a:lnTo>
                    <a:pt x="5403" y="59847"/>
                  </a:lnTo>
                  <a:lnTo>
                    <a:pt x="5303" y="59701"/>
                  </a:lnTo>
                  <a:lnTo>
                    <a:pt x="5208" y="59554"/>
                  </a:lnTo>
                  <a:lnTo>
                    <a:pt x="5113" y="59388"/>
                  </a:lnTo>
                  <a:lnTo>
                    <a:pt x="5023" y="59212"/>
                  </a:lnTo>
                  <a:lnTo>
                    <a:pt x="4918" y="58996"/>
                  </a:lnTo>
                  <a:lnTo>
                    <a:pt x="4823" y="58781"/>
                  </a:lnTo>
                  <a:lnTo>
                    <a:pt x="4733" y="58547"/>
                  </a:lnTo>
                  <a:lnTo>
                    <a:pt x="4652" y="58312"/>
                  </a:lnTo>
                  <a:lnTo>
                    <a:pt x="4581" y="58067"/>
                  </a:lnTo>
                  <a:lnTo>
                    <a:pt x="4514" y="57813"/>
                  </a:lnTo>
                  <a:lnTo>
                    <a:pt x="4457" y="57559"/>
                  </a:lnTo>
                  <a:lnTo>
                    <a:pt x="4405" y="57295"/>
                  </a:lnTo>
                  <a:lnTo>
                    <a:pt x="4362" y="57031"/>
                  </a:lnTo>
                  <a:lnTo>
                    <a:pt x="4324" y="56767"/>
                  </a:lnTo>
                  <a:lnTo>
                    <a:pt x="4296" y="56493"/>
                  </a:lnTo>
                  <a:lnTo>
                    <a:pt x="4277" y="56229"/>
                  </a:lnTo>
                  <a:lnTo>
                    <a:pt x="4262" y="55955"/>
                  </a:lnTo>
                  <a:lnTo>
                    <a:pt x="4258" y="55681"/>
                  </a:lnTo>
                  <a:lnTo>
                    <a:pt x="4262" y="55417"/>
                  </a:lnTo>
                  <a:lnTo>
                    <a:pt x="4272" y="55144"/>
                  </a:lnTo>
                  <a:lnTo>
                    <a:pt x="4286" y="54880"/>
                  </a:lnTo>
                  <a:lnTo>
                    <a:pt x="4315" y="54616"/>
                  </a:lnTo>
                  <a:lnTo>
                    <a:pt x="4348" y="54351"/>
                  </a:lnTo>
                  <a:lnTo>
                    <a:pt x="4386" y="54097"/>
                  </a:lnTo>
                  <a:lnTo>
                    <a:pt x="4434" y="53853"/>
                  </a:lnTo>
                  <a:lnTo>
                    <a:pt x="4491" y="53608"/>
                  </a:lnTo>
                  <a:lnTo>
                    <a:pt x="4557" y="53374"/>
                  </a:lnTo>
                  <a:lnTo>
                    <a:pt x="4628" y="53139"/>
                  </a:lnTo>
                  <a:lnTo>
                    <a:pt x="4704" y="52924"/>
                  </a:lnTo>
                  <a:lnTo>
                    <a:pt x="4795" y="52709"/>
                  </a:lnTo>
                  <a:lnTo>
                    <a:pt x="4890" y="52503"/>
                  </a:lnTo>
                  <a:lnTo>
                    <a:pt x="4994" y="52318"/>
                  </a:lnTo>
                  <a:lnTo>
                    <a:pt x="5103" y="52132"/>
                  </a:lnTo>
                  <a:lnTo>
                    <a:pt x="5222" y="51965"/>
                  </a:lnTo>
                  <a:lnTo>
                    <a:pt x="5350" y="51809"/>
                  </a:lnTo>
                  <a:lnTo>
                    <a:pt x="5483" y="51662"/>
                  </a:lnTo>
                  <a:lnTo>
                    <a:pt x="5579" y="51584"/>
                  </a:lnTo>
                  <a:lnTo>
                    <a:pt x="5678" y="51506"/>
                  </a:lnTo>
                  <a:lnTo>
                    <a:pt x="5783" y="51437"/>
                  </a:lnTo>
                  <a:lnTo>
                    <a:pt x="5892" y="51379"/>
                  </a:lnTo>
                  <a:lnTo>
                    <a:pt x="6006" y="51330"/>
                  </a:lnTo>
                  <a:lnTo>
                    <a:pt x="6125" y="51281"/>
                  </a:lnTo>
                  <a:lnTo>
                    <a:pt x="6244" y="51252"/>
                  </a:lnTo>
                  <a:lnTo>
                    <a:pt x="6362" y="51232"/>
                  </a:lnTo>
                  <a:lnTo>
                    <a:pt x="6486" y="51212"/>
                  </a:lnTo>
                  <a:close/>
                  <a:moveTo>
                    <a:pt x="19760" y="65157"/>
                  </a:moveTo>
                  <a:lnTo>
                    <a:pt x="21105" y="65177"/>
                  </a:lnTo>
                  <a:lnTo>
                    <a:pt x="22449" y="65196"/>
                  </a:lnTo>
                  <a:lnTo>
                    <a:pt x="23794" y="65226"/>
                  </a:lnTo>
                  <a:lnTo>
                    <a:pt x="25138" y="65265"/>
                  </a:lnTo>
                  <a:lnTo>
                    <a:pt x="26483" y="65304"/>
                  </a:lnTo>
                  <a:lnTo>
                    <a:pt x="27827" y="65362"/>
                  </a:lnTo>
                  <a:lnTo>
                    <a:pt x="29172" y="65421"/>
                  </a:lnTo>
                  <a:lnTo>
                    <a:pt x="30516" y="65480"/>
                  </a:lnTo>
                  <a:lnTo>
                    <a:pt x="31861" y="65558"/>
                  </a:lnTo>
                  <a:lnTo>
                    <a:pt x="33205" y="65636"/>
                  </a:lnTo>
                  <a:lnTo>
                    <a:pt x="34545" y="65724"/>
                  </a:lnTo>
                  <a:lnTo>
                    <a:pt x="34597" y="65734"/>
                  </a:lnTo>
                  <a:lnTo>
                    <a:pt x="34650" y="65754"/>
                  </a:lnTo>
                  <a:lnTo>
                    <a:pt x="34692" y="65783"/>
                  </a:lnTo>
                  <a:lnTo>
                    <a:pt x="34735" y="65812"/>
                  </a:lnTo>
                  <a:lnTo>
                    <a:pt x="34778" y="65851"/>
                  </a:lnTo>
                  <a:lnTo>
                    <a:pt x="34811" y="65900"/>
                  </a:lnTo>
                  <a:lnTo>
                    <a:pt x="34844" y="65959"/>
                  </a:lnTo>
                  <a:lnTo>
                    <a:pt x="34873" y="66018"/>
                  </a:lnTo>
                  <a:lnTo>
                    <a:pt x="34901" y="66086"/>
                  </a:lnTo>
                  <a:lnTo>
                    <a:pt x="34920" y="66155"/>
                  </a:lnTo>
                  <a:lnTo>
                    <a:pt x="34939" y="66233"/>
                  </a:lnTo>
                  <a:lnTo>
                    <a:pt x="34954" y="66311"/>
                  </a:lnTo>
                  <a:lnTo>
                    <a:pt x="34968" y="66389"/>
                  </a:lnTo>
                  <a:lnTo>
                    <a:pt x="34977" y="66477"/>
                  </a:lnTo>
                  <a:lnTo>
                    <a:pt x="34982" y="66555"/>
                  </a:lnTo>
                  <a:lnTo>
                    <a:pt x="34982" y="66643"/>
                  </a:lnTo>
                  <a:lnTo>
                    <a:pt x="34982" y="66731"/>
                  </a:lnTo>
                  <a:lnTo>
                    <a:pt x="34977" y="66810"/>
                  </a:lnTo>
                  <a:lnTo>
                    <a:pt x="34968" y="66898"/>
                  </a:lnTo>
                  <a:lnTo>
                    <a:pt x="34954" y="66976"/>
                  </a:lnTo>
                  <a:lnTo>
                    <a:pt x="34939" y="67054"/>
                  </a:lnTo>
                  <a:lnTo>
                    <a:pt x="34920" y="67132"/>
                  </a:lnTo>
                  <a:lnTo>
                    <a:pt x="34901" y="67201"/>
                  </a:lnTo>
                  <a:lnTo>
                    <a:pt x="34873" y="67269"/>
                  </a:lnTo>
                  <a:lnTo>
                    <a:pt x="34844" y="67338"/>
                  </a:lnTo>
                  <a:lnTo>
                    <a:pt x="34811" y="67396"/>
                  </a:lnTo>
                  <a:lnTo>
                    <a:pt x="34778" y="67445"/>
                  </a:lnTo>
                  <a:lnTo>
                    <a:pt x="34735" y="67484"/>
                  </a:lnTo>
                  <a:lnTo>
                    <a:pt x="34692" y="67524"/>
                  </a:lnTo>
                  <a:lnTo>
                    <a:pt x="34650" y="67553"/>
                  </a:lnTo>
                  <a:lnTo>
                    <a:pt x="34597" y="67572"/>
                  </a:lnTo>
                  <a:lnTo>
                    <a:pt x="34545" y="67582"/>
                  </a:lnTo>
                  <a:lnTo>
                    <a:pt x="33205" y="67670"/>
                  </a:lnTo>
                  <a:lnTo>
                    <a:pt x="31861" y="67748"/>
                  </a:lnTo>
                  <a:lnTo>
                    <a:pt x="30516" y="67827"/>
                  </a:lnTo>
                  <a:lnTo>
                    <a:pt x="29172" y="67895"/>
                  </a:lnTo>
                  <a:lnTo>
                    <a:pt x="27827" y="67954"/>
                  </a:lnTo>
                  <a:lnTo>
                    <a:pt x="26483" y="68003"/>
                  </a:lnTo>
                  <a:lnTo>
                    <a:pt x="25138" y="68052"/>
                  </a:lnTo>
                  <a:lnTo>
                    <a:pt x="23794" y="68081"/>
                  </a:lnTo>
                  <a:lnTo>
                    <a:pt x="22449" y="68110"/>
                  </a:lnTo>
                  <a:lnTo>
                    <a:pt x="21105" y="68140"/>
                  </a:lnTo>
                  <a:lnTo>
                    <a:pt x="19760" y="68149"/>
                  </a:lnTo>
                  <a:lnTo>
                    <a:pt x="18416" y="68159"/>
                  </a:lnTo>
                  <a:lnTo>
                    <a:pt x="17066" y="68149"/>
                  </a:lnTo>
                  <a:lnTo>
                    <a:pt x="15722" y="68140"/>
                  </a:lnTo>
                  <a:lnTo>
                    <a:pt x="14377" y="68130"/>
                  </a:lnTo>
                  <a:lnTo>
                    <a:pt x="13033" y="68100"/>
                  </a:lnTo>
                  <a:lnTo>
                    <a:pt x="12952" y="68091"/>
                  </a:lnTo>
                  <a:lnTo>
                    <a:pt x="12876" y="68061"/>
                  </a:lnTo>
                  <a:lnTo>
                    <a:pt x="12805" y="68022"/>
                  </a:lnTo>
                  <a:lnTo>
                    <a:pt x="12738" y="67964"/>
                  </a:lnTo>
                  <a:lnTo>
                    <a:pt x="12681" y="67905"/>
                  </a:lnTo>
                  <a:lnTo>
                    <a:pt x="12624" y="67827"/>
                  </a:lnTo>
                  <a:lnTo>
                    <a:pt x="12577" y="67739"/>
                  </a:lnTo>
                  <a:lnTo>
                    <a:pt x="12529" y="67641"/>
                  </a:lnTo>
                  <a:lnTo>
                    <a:pt x="12491" y="67533"/>
                  </a:lnTo>
                  <a:lnTo>
                    <a:pt x="12458" y="67426"/>
                  </a:lnTo>
                  <a:lnTo>
                    <a:pt x="12429" y="67308"/>
                  </a:lnTo>
                  <a:lnTo>
                    <a:pt x="12406" y="67181"/>
                  </a:lnTo>
                  <a:lnTo>
                    <a:pt x="12387" y="67054"/>
                  </a:lnTo>
                  <a:lnTo>
                    <a:pt x="12372" y="66917"/>
                  </a:lnTo>
                  <a:lnTo>
                    <a:pt x="12363" y="66790"/>
                  </a:lnTo>
                  <a:lnTo>
                    <a:pt x="12363" y="66653"/>
                  </a:lnTo>
                  <a:lnTo>
                    <a:pt x="12363" y="66516"/>
                  </a:lnTo>
                  <a:lnTo>
                    <a:pt x="12372" y="66389"/>
                  </a:lnTo>
                  <a:lnTo>
                    <a:pt x="12382" y="66252"/>
                  </a:lnTo>
                  <a:lnTo>
                    <a:pt x="12401" y="66125"/>
                  </a:lnTo>
                  <a:lnTo>
                    <a:pt x="12425" y="66008"/>
                  </a:lnTo>
                  <a:lnTo>
                    <a:pt x="12453" y="65890"/>
                  </a:lnTo>
                  <a:lnTo>
                    <a:pt x="12486" y="65773"/>
                  </a:lnTo>
                  <a:lnTo>
                    <a:pt x="12529" y="65666"/>
                  </a:lnTo>
                  <a:lnTo>
                    <a:pt x="12572" y="65568"/>
                  </a:lnTo>
                  <a:lnTo>
                    <a:pt x="12619" y="65480"/>
                  </a:lnTo>
                  <a:lnTo>
                    <a:pt x="12676" y="65411"/>
                  </a:lnTo>
                  <a:lnTo>
                    <a:pt x="12738" y="65343"/>
                  </a:lnTo>
                  <a:lnTo>
                    <a:pt x="12805" y="65284"/>
                  </a:lnTo>
                  <a:lnTo>
                    <a:pt x="12871" y="65245"/>
                  </a:lnTo>
                  <a:lnTo>
                    <a:pt x="12952" y="65226"/>
                  </a:lnTo>
                  <a:lnTo>
                    <a:pt x="13033" y="65206"/>
                  </a:lnTo>
                  <a:lnTo>
                    <a:pt x="14377" y="65186"/>
                  </a:lnTo>
                  <a:lnTo>
                    <a:pt x="15722" y="65167"/>
                  </a:lnTo>
                  <a:lnTo>
                    <a:pt x="17066" y="65157"/>
                  </a:lnTo>
                  <a:close/>
                  <a:moveTo>
                    <a:pt x="6624" y="63025"/>
                  </a:moveTo>
                  <a:lnTo>
                    <a:pt x="6733" y="63035"/>
                  </a:lnTo>
                  <a:lnTo>
                    <a:pt x="6838" y="63055"/>
                  </a:lnTo>
                  <a:lnTo>
                    <a:pt x="6947" y="63084"/>
                  </a:lnTo>
                  <a:lnTo>
                    <a:pt x="7051" y="63133"/>
                  </a:lnTo>
                  <a:lnTo>
                    <a:pt x="7156" y="63192"/>
                  </a:lnTo>
                  <a:lnTo>
                    <a:pt x="7260" y="63260"/>
                  </a:lnTo>
                  <a:lnTo>
                    <a:pt x="7365" y="63338"/>
                  </a:lnTo>
                  <a:lnTo>
                    <a:pt x="7469" y="63436"/>
                  </a:lnTo>
                  <a:lnTo>
                    <a:pt x="7517" y="63485"/>
                  </a:lnTo>
                  <a:lnTo>
                    <a:pt x="7560" y="63544"/>
                  </a:lnTo>
                  <a:lnTo>
                    <a:pt x="7598" y="63602"/>
                  </a:lnTo>
                  <a:lnTo>
                    <a:pt x="7631" y="63661"/>
                  </a:lnTo>
                  <a:lnTo>
                    <a:pt x="7659" y="63729"/>
                  </a:lnTo>
                  <a:lnTo>
                    <a:pt x="7683" y="63798"/>
                  </a:lnTo>
                  <a:lnTo>
                    <a:pt x="7702" y="63876"/>
                  </a:lnTo>
                  <a:lnTo>
                    <a:pt x="7721" y="63954"/>
                  </a:lnTo>
                  <a:lnTo>
                    <a:pt x="7735" y="64033"/>
                  </a:lnTo>
                  <a:lnTo>
                    <a:pt x="7740" y="64111"/>
                  </a:lnTo>
                  <a:lnTo>
                    <a:pt x="7745" y="64199"/>
                  </a:lnTo>
                  <a:lnTo>
                    <a:pt x="7750" y="64277"/>
                  </a:lnTo>
                  <a:lnTo>
                    <a:pt x="7745" y="64365"/>
                  </a:lnTo>
                  <a:lnTo>
                    <a:pt x="7740" y="64443"/>
                  </a:lnTo>
                  <a:lnTo>
                    <a:pt x="7735" y="64531"/>
                  </a:lnTo>
                  <a:lnTo>
                    <a:pt x="7721" y="64609"/>
                  </a:lnTo>
                  <a:lnTo>
                    <a:pt x="7849" y="64756"/>
                  </a:lnTo>
                  <a:lnTo>
                    <a:pt x="7973" y="64913"/>
                  </a:lnTo>
                  <a:lnTo>
                    <a:pt x="8092" y="65089"/>
                  </a:lnTo>
                  <a:lnTo>
                    <a:pt x="8206" y="65284"/>
                  </a:lnTo>
                  <a:lnTo>
                    <a:pt x="8315" y="65490"/>
                  </a:lnTo>
                  <a:lnTo>
                    <a:pt x="8415" y="65705"/>
                  </a:lnTo>
                  <a:lnTo>
                    <a:pt x="8515" y="65939"/>
                  </a:lnTo>
                  <a:lnTo>
                    <a:pt x="8605" y="66184"/>
                  </a:lnTo>
                  <a:lnTo>
                    <a:pt x="8690" y="66438"/>
                  </a:lnTo>
                  <a:lnTo>
                    <a:pt x="8766" y="66702"/>
                  </a:lnTo>
                  <a:lnTo>
                    <a:pt x="8838" y="66976"/>
                  </a:lnTo>
                  <a:lnTo>
                    <a:pt x="8899" y="67260"/>
                  </a:lnTo>
                  <a:lnTo>
                    <a:pt x="8952" y="67553"/>
                  </a:lnTo>
                  <a:lnTo>
                    <a:pt x="8994" y="67846"/>
                  </a:lnTo>
                  <a:lnTo>
                    <a:pt x="9032" y="68149"/>
                  </a:lnTo>
                  <a:lnTo>
                    <a:pt x="9061" y="68453"/>
                  </a:lnTo>
                  <a:lnTo>
                    <a:pt x="9075" y="68746"/>
                  </a:lnTo>
                  <a:lnTo>
                    <a:pt x="9085" y="69029"/>
                  </a:lnTo>
                  <a:lnTo>
                    <a:pt x="9085" y="69313"/>
                  </a:lnTo>
                  <a:lnTo>
                    <a:pt x="9075" y="69587"/>
                  </a:lnTo>
                  <a:lnTo>
                    <a:pt x="9061" y="69851"/>
                  </a:lnTo>
                  <a:lnTo>
                    <a:pt x="9032" y="70115"/>
                  </a:lnTo>
                  <a:lnTo>
                    <a:pt x="9004" y="70369"/>
                  </a:lnTo>
                  <a:lnTo>
                    <a:pt x="8966" y="70614"/>
                  </a:lnTo>
                  <a:lnTo>
                    <a:pt x="8918" y="70858"/>
                  </a:lnTo>
                  <a:lnTo>
                    <a:pt x="8866" y="71093"/>
                  </a:lnTo>
                  <a:lnTo>
                    <a:pt x="8809" y="71318"/>
                  </a:lnTo>
                  <a:lnTo>
                    <a:pt x="8743" y="71533"/>
                  </a:lnTo>
                  <a:lnTo>
                    <a:pt x="8671" y="71738"/>
                  </a:lnTo>
                  <a:lnTo>
                    <a:pt x="8595" y="71934"/>
                  </a:lnTo>
                  <a:lnTo>
                    <a:pt x="8515" y="72129"/>
                  </a:lnTo>
                  <a:lnTo>
                    <a:pt x="8429" y="72305"/>
                  </a:lnTo>
                  <a:lnTo>
                    <a:pt x="8334" y="72481"/>
                  </a:lnTo>
                  <a:lnTo>
                    <a:pt x="8239" y="72638"/>
                  </a:lnTo>
                  <a:lnTo>
                    <a:pt x="8139" y="72794"/>
                  </a:lnTo>
                  <a:lnTo>
                    <a:pt x="8035" y="72931"/>
                  </a:lnTo>
                  <a:lnTo>
                    <a:pt x="7925" y="73068"/>
                  </a:lnTo>
                  <a:lnTo>
                    <a:pt x="7811" y="73185"/>
                  </a:lnTo>
                  <a:lnTo>
                    <a:pt x="7697" y="73293"/>
                  </a:lnTo>
                  <a:lnTo>
                    <a:pt x="7579" y="73391"/>
                  </a:lnTo>
                  <a:lnTo>
                    <a:pt x="7455" y="73469"/>
                  </a:lnTo>
                  <a:lnTo>
                    <a:pt x="7332" y="73547"/>
                  </a:lnTo>
                  <a:lnTo>
                    <a:pt x="7203" y="73606"/>
                  </a:lnTo>
                  <a:lnTo>
                    <a:pt x="7075" y="73655"/>
                  </a:lnTo>
                  <a:lnTo>
                    <a:pt x="6947" y="73684"/>
                  </a:lnTo>
                  <a:lnTo>
                    <a:pt x="6814" y="73714"/>
                  </a:lnTo>
                  <a:lnTo>
                    <a:pt x="6681" y="73723"/>
                  </a:lnTo>
                  <a:lnTo>
                    <a:pt x="6543" y="73714"/>
                  </a:lnTo>
                  <a:lnTo>
                    <a:pt x="6415" y="73694"/>
                  </a:lnTo>
                  <a:lnTo>
                    <a:pt x="6291" y="73665"/>
                  </a:lnTo>
                  <a:lnTo>
                    <a:pt x="6168" y="73626"/>
                  </a:lnTo>
                  <a:lnTo>
                    <a:pt x="6044" y="73577"/>
                  </a:lnTo>
                  <a:lnTo>
                    <a:pt x="5921" y="73518"/>
                  </a:lnTo>
                  <a:lnTo>
                    <a:pt x="5802" y="73440"/>
                  </a:lnTo>
                  <a:lnTo>
                    <a:pt x="5688" y="73361"/>
                  </a:lnTo>
                  <a:lnTo>
                    <a:pt x="5574" y="73273"/>
                  </a:lnTo>
                  <a:lnTo>
                    <a:pt x="5460" y="73166"/>
                  </a:lnTo>
                  <a:lnTo>
                    <a:pt x="5350" y="73058"/>
                  </a:lnTo>
                  <a:lnTo>
                    <a:pt x="5246" y="72941"/>
                  </a:lnTo>
                  <a:lnTo>
                    <a:pt x="5141" y="72814"/>
                  </a:lnTo>
                  <a:lnTo>
                    <a:pt x="5042" y="72677"/>
                  </a:lnTo>
                  <a:lnTo>
                    <a:pt x="4942" y="72530"/>
                  </a:lnTo>
                  <a:lnTo>
                    <a:pt x="4852" y="72384"/>
                  </a:lnTo>
                  <a:lnTo>
                    <a:pt x="4761" y="72217"/>
                  </a:lnTo>
                  <a:lnTo>
                    <a:pt x="4676" y="72051"/>
                  </a:lnTo>
                  <a:lnTo>
                    <a:pt x="4595" y="71875"/>
                  </a:lnTo>
                  <a:lnTo>
                    <a:pt x="4519" y="71689"/>
                  </a:lnTo>
                  <a:lnTo>
                    <a:pt x="4448" y="71504"/>
                  </a:lnTo>
                  <a:lnTo>
                    <a:pt x="4381" y="71308"/>
                  </a:lnTo>
                  <a:lnTo>
                    <a:pt x="4315" y="71103"/>
                  </a:lnTo>
                  <a:lnTo>
                    <a:pt x="4258" y="70887"/>
                  </a:lnTo>
                  <a:lnTo>
                    <a:pt x="4205" y="70672"/>
                  </a:lnTo>
                  <a:lnTo>
                    <a:pt x="4163" y="70447"/>
                  </a:lnTo>
                  <a:lnTo>
                    <a:pt x="4120" y="70213"/>
                  </a:lnTo>
                  <a:lnTo>
                    <a:pt x="4087" y="69978"/>
                  </a:lnTo>
                  <a:lnTo>
                    <a:pt x="4053" y="69743"/>
                  </a:lnTo>
                  <a:lnTo>
                    <a:pt x="4034" y="69489"/>
                  </a:lnTo>
                  <a:lnTo>
                    <a:pt x="4015" y="69245"/>
                  </a:lnTo>
                  <a:lnTo>
                    <a:pt x="4006" y="68990"/>
                  </a:lnTo>
                  <a:lnTo>
                    <a:pt x="4001" y="68726"/>
                  </a:lnTo>
                  <a:lnTo>
                    <a:pt x="4006" y="68560"/>
                  </a:lnTo>
                  <a:lnTo>
                    <a:pt x="4011" y="68394"/>
                  </a:lnTo>
                  <a:lnTo>
                    <a:pt x="4030" y="68042"/>
                  </a:lnTo>
                  <a:lnTo>
                    <a:pt x="4049" y="67807"/>
                  </a:lnTo>
                  <a:lnTo>
                    <a:pt x="4072" y="67572"/>
                  </a:lnTo>
                  <a:lnTo>
                    <a:pt x="4101" y="67338"/>
                  </a:lnTo>
                  <a:lnTo>
                    <a:pt x="4134" y="67113"/>
                  </a:lnTo>
                  <a:lnTo>
                    <a:pt x="4177" y="66878"/>
                  </a:lnTo>
                  <a:lnTo>
                    <a:pt x="4220" y="66653"/>
                  </a:lnTo>
                  <a:lnTo>
                    <a:pt x="4272" y="66428"/>
                  </a:lnTo>
                  <a:lnTo>
                    <a:pt x="4324" y="66203"/>
                  </a:lnTo>
                  <a:lnTo>
                    <a:pt x="4386" y="65988"/>
                  </a:lnTo>
                  <a:lnTo>
                    <a:pt x="4448" y="65773"/>
                  </a:lnTo>
                  <a:lnTo>
                    <a:pt x="4519" y="65558"/>
                  </a:lnTo>
                  <a:lnTo>
                    <a:pt x="4590" y="65353"/>
                  </a:lnTo>
                  <a:lnTo>
                    <a:pt x="4666" y="65157"/>
                  </a:lnTo>
                  <a:lnTo>
                    <a:pt x="4747" y="64961"/>
                  </a:lnTo>
                  <a:lnTo>
                    <a:pt x="4833" y="64776"/>
                  </a:lnTo>
                  <a:lnTo>
                    <a:pt x="4918" y="64600"/>
                  </a:lnTo>
                  <a:lnTo>
                    <a:pt x="5008" y="64424"/>
                  </a:lnTo>
                  <a:lnTo>
                    <a:pt x="5103" y="64257"/>
                  </a:lnTo>
                  <a:lnTo>
                    <a:pt x="5198" y="64101"/>
                  </a:lnTo>
                  <a:lnTo>
                    <a:pt x="5298" y="63954"/>
                  </a:lnTo>
                  <a:lnTo>
                    <a:pt x="5398" y="63817"/>
                  </a:lnTo>
                  <a:lnTo>
                    <a:pt x="5502" y="63690"/>
                  </a:lnTo>
                  <a:lnTo>
                    <a:pt x="5607" y="63573"/>
                  </a:lnTo>
                  <a:lnTo>
                    <a:pt x="5716" y="63465"/>
                  </a:lnTo>
                  <a:lnTo>
                    <a:pt x="5826" y="63368"/>
                  </a:lnTo>
                  <a:lnTo>
                    <a:pt x="5935" y="63280"/>
                  </a:lnTo>
                  <a:lnTo>
                    <a:pt x="6049" y="63201"/>
                  </a:lnTo>
                  <a:lnTo>
                    <a:pt x="6163" y="63143"/>
                  </a:lnTo>
                  <a:lnTo>
                    <a:pt x="6277" y="63094"/>
                  </a:lnTo>
                  <a:lnTo>
                    <a:pt x="6391" y="63055"/>
                  </a:lnTo>
                  <a:lnTo>
                    <a:pt x="6505" y="63035"/>
                  </a:lnTo>
                  <a:lnTo>
                    <a:pt x="6624" y="63025"/>
                  </a:lnTo>
                  <a:close/>
                  <a:moveTo>
                    <a:pt x="11303" y="79209"/>
                  </a:moveTo>
                  <a:lnTo>
                    <a:pt x="11389" y="79219"/>
                  </a:lnTo>
                  <a:lnTo>
                    <a:pt x="12092" y="79307"/>
                  </a:lnTo>
                  <a:lnTo>
                    <a:pt x="12795" y="79385"/>
                  </a:lnTo>
                  <a:lnTo>
                    <a:pt x="13503" y="79454"/>
                  </a:lnTo>
                  <a:lnTo>
                    <a:pt x="14206" y="79512"/>
                  </a:lnTo>
                  <a:lnTo>
                    <a:pt x="14909" y="79571"/>
                  </a:lnTo>
                  <a:lnTo>
                    <a:pt x="15612" y="79620"/>
                  </a:lnTo>
                  <a:lnTo>
                    <a:pt x="17019" y="79708"/>
                  </a:lnTo>
                  <a:lnTo>
                    <a:pt x="18425" y="79776"/>
                  </a:lnTo>
                  <a:lnTo>
                    <a:pt x="19831" y="79835"/>
                  </a:lnTo>
                  <a:lnTo>
                    <a:pt x="21238" y="79874"/>
                  </a:lnTo>
                  <a:lnTo>
                    <a:pt x="22644" y="79913"/>
                  </a:lnTo>
                  <a:lnTo>
                    <a:pt x="25456" y="79972"/>
                  </a:lnTo>
                  <a:lnTo>
                    <a:pt x="26863" y="80011"/>
                  </a:lnTo>
                  <a:lnTo>
                    <a:pt x="28269" y="80050"/>
                  </a:lnTo>
                  <a:lnTo>
                    <a:pt x="29675" y="80109"/>
                  </a:lnTo>
                  <a:lnTo>
                    <a:pt x="31082" y="80168"/>
                  </a:lnTo>
                  <a:lnTo>
                    <a:pt x="32488" y="80256"/>
                  </a:lnTo>
                  <a:lnTo>
                    <a:pt x="33196" y="80304"/>
                  </a:lnTo>
                  <a:lnTo>
                    <a:pt x="33899" y="80363"/>
                  </a:lnTo>
                  <a:lnTo>
                    <a:pt x="33951" y="80373"/>
                  </a:lnTo>
                  <a:lnTo>
                    <a:pt x="33999" y="80392"/>
                  </a:lnTo>
                  <a:lnTo>
                    <a:pt x="34041" y="80412"/>
                  </a:lnTo>
                  <a:lnTo>
                    <a:pt x="34084" y="80451"/>
                  </a:lnTo>
                  <a:lnTo>
                    <a:pt x="34122" y="80490"/>
                  </a:lnTo>
                  <a:lnTo>
                    <a:pt x="34155" y="80529"/>
                  </a:lnTo>
                  <a:lnTo>
                    <a:pt x="34184" y="80588"/>
                  </a:lnTo>
                  <a:lnTo>
                    <a:pt x="34212" y="80647"/>
                  </a:lnTo>
                  <a:lnTo>
                    <a:pt x="34236" y="80705"/>
                  </a:lnTo>
                  <a:lnTo>
                    <a:pt x="34255" y="80774"/>
                  </a:lnTo>
                  <a:lnTo>
                    <a:pt x="34274" y="80842"/>
                  </a:lnTo>
                  <a:lnTo>
                    <a:pt x="34288" y="80911"/>
                  </a:lnTo>
                  <a:lnTo>
                    <a:pt x="34298" y="80989"/>
                  </a:lnTo>
                  <a:lnTo>
                    <a:pt x="34303" y="81057"/>
                  </a:lnTo>
                  <a:lnTo>
                    <a:pt x="34307" y="81136"/>
                  </a:lnTo>
                  <a:lnTo>
                    <a:pt x="34307" y="81214"/>
                  </a:lnTo>
                  <a:lnTo>
                    <a:pt x="34307" y="81292"/>
                  </a:lnTo>
                  <a:lnTo>
                    <a:pt x="34303" y="81370"/>
                  </a:lnTo>
                  <a:lnTo>
                    <a:pt x="34293" y="81449"/>
                  </a:lnTo>
                  <a:lnTo>
                    <a:pt x="34279" y="81527"/>
                  </a:lnTo>
                  <a:lnTo>
                    <a:pt x="34265" y="81605"/>
                  </a:lnTo>
                  <a:lnTo>
                    <a:pt x="34246" y="81673"/>
                  </a:lnTo>
                  <a:lnTo>
                    <a:pt x="34227" y="81742"/>
                  </a:lnTo>
                  <a:lnTo>
                    <a:pt x="34203" y="81810"/>
                  </a:lnTo>
                  <a:lnTo>
                    <a:pt x="34174" y="81869"/>
                  </a:lnTo>
                  <a:lnTo>
                    <a:pt x="34141" y="81928"/>
                  </a:lnTo>
                  <a:lnTo>
                    <a:pt x="34108" y="81977"/>
                  </a:lnTo>
                  <a:lnTo>
                    <a:pt x="34075" y="82016"/>
                  </a:lnTo>
                  <a:lnTo>
                    <a:pt x="34032" y="82055"/>
                  </a:lnTo>
                  <a:lnTo>
                    <a:pt x="33989" y="82094"/>
                  </a:lnTo>
                  <a:lnTo>
                    <a:pt x="33946" y="82114"/>
                  </a:lnTo>
                  <a:lnTo>
                    <a:pt x="33899" y="82133"/>
                  </a:lnTo>
                  <a:lnTo>
                    <a:pt x="33200" y="82309"/>
                  </a:lnTo>
                  <a:lnTo>
                    <a:pt x="32502" y="82456"/>
                  </a:lnTo>
                  <a:lnTo>
                    <a:pt x="31804" y="82602"/>
                  </a:lnTo>
                  <a:lnTo>
                    <a:pt x="31105" y="82730"/>
                  </a:lnTo>
                  <a:lnTo>
                    <a:pt x="30407" y="82837"/>
                  </a:lnTo>
                  <a:lnTo>
                    <a:pt x="29704" y="82935"/>
                  </a:lnTo>
                  <a:lnTo>
                    <a:pt x="29001" y="83023"/>
                  </a:lnTo>
                  <a:lnTo>
                    <a:pt x="28298" y="83091"/>
                  </a:lnTo>
                  <a:lnTo>
                    <a:pt x="27594" y="83160"/>
                  </a:lnTo>
                  <a:lnTo>
                    <a:pt x="26886" y="83209"/>
                  </a:lnTo>
                  <a:lnTo>
                    <a:pt x="26183" y="83238"/>
                  </a:lnTo>
                  <a:lnTo>
                    <a:pt x="25475" y="83267"/>
                  </a:lnTo>
                  <a:lnTo>
                    <a:pt x="24768" y="83287"/>
                  </a:lnTo>
                  <a:lnTo>
                    <a:pt x="23357" y="83287"/>
                  </a:lnTo>
                  <a:lnTo>
                    <a:pt x="22649" y="83267"/>
                  </a:lnTo>
                  <a:lnTo>
                    <a:pt x="21941" y="83248"/>
                  </a:lnTo>
                  <a:lnTo>
                    <a:pt x="21233" y="83219"/>
                  </a:lnTo>
                  <a:lnTo>
                    <a:pt x="20525" y="83179"/>
                  </a:lnTo>
                  <a:lnTo>
                    <a:pt x="19822" y="83131"/>
                  </a:lnTo>
                  <a:lnTo>
                    <a:pt x="19114" y="83082"/>
                  </a:lnTo>
                  <a:lnTo>
                    <a:pt x="18406" y="83023"/>
                  </a:lnTo>
                  <a:lnTo>
                    <a:pt x="17703" y="82954"/>
                  </a:lnTo>
                  <a:lnTo>
                    <a:pt x="17000" y="82886"/>
                  </a:lnTo>
                  <a:lnTo>
                    <a:pt x="15589" y="82730"/>
                  </a:lnTo>
                  <a:lnTo>
                    <a:pt x="14187" y="82554"/>
                  </a:lnTo>
                  <a:lnTo>
                    <a:pt x="12786" y="82358"/>
                  </a:lnTo>
                  <a:lnTo>
                    <a:pt x="11389" y="82162"/>
                  </a:lnTo>
                  <a:lnTo>
                    <a:pt x="11308" y="82143"/>
                  </a:lnTo>
                  <a:lnTo>
                    <a:pt x="11227" y="82104"/>
                  </a:lnTo>
                  <a:lnTo>
                    <a:pt x="11156" y="82055"/>
                  </a:lnTo>
                  <a:lnTo>
                    <a:pt x="11090" y="81986"/>
                  </a:lnTo>
                  <a:lnTo>
                    <a:pt x="11028" y="81918"/>
                  </a:lnTo>
                  <a:lnTo>
                    <a:pt x="10971" y="81830"/>
                  </a:lnTo>
                  <a:lnTo>
                    <a:pt x="10919" y="81732"/>
                  </a:lnTo>
                  <a:lnTo>
                    <a:pt x="10876" y="81625"/>
                  </a:lnTo>
                  <a:lnTo>
                    <a:pt x="10833" y="81507"/>
                  </a:lnTo>
                  <a:lnTo>
                    <a:pt x="10800" y="81390"/>
                  </a:lnTo>
                  <a:lnTo>
                    <a:pt x="10767" y="81263"/>
                  </a:lnTo>
                  <a:lnTo>
                    <a:pt x="10743" y="81136"/>
                  </a:lnTo>
                  <a:lnTo>
                    <a:pt x="10724" y="80999"/>
                  </a:lnTo>
                  <a:lnTo>
                    <a:pt x="10710" y="80862"/>
                  </a:lnTo>
                  <a:lnTo>
                    <a:pt x="10705" y="80725"/>
                  </a:lnTo>
                  <a:lnTo>
                    <a:pt x="10700" y="80588"/>
                  </a:lnTo>
                  <a:lnTo>
                    <a:pt x="10700" y="80451"/>
                  </a:lnTo>
                  <a:lnTo>
                    <a:pt x="10710" y="80314"/>
                  </a:lnTo>
                  <a:lnTo>
                    <a:pt x="10724" y="80177"/>
                  </a:lnTo>
                  <a:lnTo>
                    <a:pt x="10743" y="80050"/>
                  </a:lnTo>
                  <a:lnTo>
                    <a:pt x="10767" y="79933"/>
                  </a:lnTo>
                  <a:lnTo>
                    <a:pt x="10795" y="79816"/>
                  </a:lnTo>
                  <a:lnTo>
                    <a:pt x="10828" y="79698"/>
                  </a:lnTo>
                  <a:lnTo>
                    <a:pt x="10871" y="79600"/>
                  </a:lnTo>
                  <a:lnTo>
                    <a:pt x="10914" y="79512"/>
                  </a:lnTo>
                  <a:lnTo>
                    <a:pt x="10966" y="79424"/>
                  </a:lnTo>
                  <a:lnTo>
                    <a:pt x="11023" y="79356"/>
                  </a:lnTo>
                  <a:lnTo>
                    <a:pt x="11085" y="79297"/>
                  </a:lnTo>
                  <a:lnTo>
                    <a:pt x="11156" y="79258"/>
                  </a:lnTo>
                  <a:lnTo>
                    <a:pt x="11227" y="79229"/>
                  </a:lnTo>
                  <a:lnTo>
                    <a:pt x="11303" y="79209"/>
                  </a:lnTo>
                  <a:close/>
                  <a:moveTo>
                    <a:pt x="6956" y="77860"/>
                  </a:moveTo>
                  <a:lnTo>
                    <a:pt x="7094" y="77889"/>
                  </a:lnTo>
                  <a:lnTo>
                    <a:pt x="7237" y="77918"/>
                  </a:lnTo>
                  <a:lnTo>
                    <a:pt x="7374" y="77977"/>
                  </a:lnTo>
                  <a:lnTo>
                    <a:pt x="7512" y="78046"/>
                  </a:lnTo>
                  <a:lnTo>
                    <a:pt x="7645" y="78134"/>
                  </a:lnTo>
                  <a:lnTo>
                    <a:pt x="7778" y="78231"/>
                  </a:lnTo>
                  <a:lnTo>
                    <a:pt x="7911" y="78339"/>
                  </a:lnTo>
                  <a:lnTo>
                    <a:pt x="8035" y="78466"/>
                  </a:lnTo>
                  <a:lnTo>
                    <a:pt x="8158" y="78603"/>
                  </a:lnTo>
                  <a:lnTo>
                    <a:pt x="8277" y="78759"/>
                  </a:lnTo>
                  <a:lnTo>
                    <a:pt x="8396" y="78926"/>
                  </a:lnTo>
                  <a:lnTo>
                    <a:pt x="8505" y="79102"/>
                  </a:lnTo>
                  <a:lnTo>
                    <a:pt x="8614" y="79287"/>
                  </a:lnTo>
                  <a:lnTo>
                    <a:pt x="8714" y="79493"/>
                  </a:lnTo>
                  <a:lnTo>
                    <a:pt x="8809" y="79698"/>
                  </a:lnTo>
                  <a:lnTo>
                    <a:pt x="8904" y="79923"/>
                  </a:lnTo>
                  <a:lnTo>
                    <a:pt x="8990" y="80148"/>
                  </a:lnTo>
                  <a:lnTo>
                    <a:pt x="9066" y="80392"/>
                  </a:lnTo>
                  <a:lnTo>
                    <a:pt x="9142" y="80637"/>
                  </a:lnTo>
                  <a:lnTo>
                    <a:pt x="9208" y="80901"/>
                  </a:lnTo>
                  <a:lnTo>
                    <a:pt x="9265" y="81165"/>
                  </a:lnTo>
                  <a:lnTo>
                    <a:pt x="9317" y="81439"/>
                  </a:lnTo>
                  <a:lnTo>
                    <a:pt x="9360" y="81713"/>
                  </a:lnTo>
                  <a:lnTo>
                    <a:pt x="9398" y="81996"/>
                  </a:lnTo>
                  <a:lnTo>
                    <a:pt x="9427" y="82290"/>
                  </a:lnTo>
                  <a:lnTo>
                    <a:pt x="9446" y="82593"/>
                  </a:lnTo>
                  <a:lnTo>
                    <a:pt x="9455" y="82896"/>
                  </a:lnTo>
                  <a:lnTo>
                    <a:pt x="9460" y="83189"/>
                  </a:lnTo>
                  <a:lnTo>
                    <a:pt x="9451" y="83473"/>
                  </a:lnTo>
                  <a:lnTo>
                    <a:pt x="9436" y="83747"/>
                  </a:lnTo>
                  <a:lnTo>
                    <a:pt x="9413" y="84020"/>
                  </a:lnTo>
                  <a:lnTo>
                    <a:pt x="9384" y="84284"/>
                  </a:lnTo>
                  <a:lnTo>
                    <a:pt x="9346" y="84539"/>
                  </a:lnTo>
                  <a:lnTo>
                    <a:pt x="9303" y="84783"/>
                  </a:lnTo>
                  <a:lnTo>
                    <a:pt x="9251" y="85028"/>
                  </a:lnTo>
                  <a:lnTo>
                    <a:pt x="9189" y="85253"/>
                  </a:lnTo>
                  <a:lnTo>
                    <a:pt x="9127" y="85477"/>
                  </a:lnTo>
                  <a:lnTo>
                    <a:pt x="9056" y="85693"/>
                  </a:lnTo>
                  <a:lnTo>
                    <a:pt x="8980" y="85898"/>
                  </a:lnTo>
                  <a:lnTo>
                    <a:pt x="8899" y="86093"/>
                  </a:lnTo>
                  <a:lnTo>
                    <a:pt x="8809" y="86289"/>
                  </a:lnTo>
                  <a:lnTo>
                    <a:pt x="8719" y="86465"/>
                  </a:lnTo>
                  <a:lnTo>
                    <a:pt x="8624" y="86631"/>
                  </a:lnTo>
                  <a:lnTo>
                    <a:pt x="8524" y="86788"/>
                  </a:lnTo>
                  <a:lnTo>
                    <a:pt x="8415" y="86944"/>
                  </a:lnTo>
                  <a:lnTo>
                    <a:pt x="8310" y="87081"/>
                  </a:lnTo>
                  <a:lnTo>
                    <a:pt x="8196" y="87208"/>
                  </a:lnTo>
                  <a:lnTo>
                    <a:pt x="8082" y="87326"/>
                  </a:lnTo>
                  <a:lnTo>
                    <a:pt x="7963" y="87433"/>
                  </a:lnTo>
                  <a:lnTo>
                    <a:pt x="7840" y="87531"/>
                  </a:lnTo>
                  <a:lnTo>
                    <a:pt x="7716" y="87609"/>
                  </a:lnTo>
                  <a:lnTo>
                    <a:pt x="7593" y="87687"/>
                  </a:lnTo>
                  <a:lnTo>
                    <a:pt x="7465" y="87746"/>
                  </a:lnTo>
                  <a:lnTo>
                    <a:pt x="7336" y="87795"/>
                  </a:lnTo>
                  <a:lnTo>
                    <a:pt x="7203" y="87834"/>
                  </a:lnTo>
                  <a:lnTo>
                    <a:pt x="7075" y="87854"/>
                  </a:lnTo>
                  <a:lnTo>
                    <a:pt x="6942" y="87873"/>
                  </a:lnTo>
                  <a:lnTo>
                    <a:pt x="6809" y="87873"/>
                  </a:lnTo>
                  <a:lnTo>
                    <a:pt x="6676" y="87854"/>
                  </a:lnTo>
                  <a:lnTo>
                    <a:pt x="6543" y="87824"/>
                  </a:lnTo>
                  <a:lnTo>
                    <a:pt x="6405" y="87785"/>
                  </a:lnTo>
                  <a:lnTo>
                    <a:pt x="6277" y="87727"/>
                  </a:lnTo>
                  <a:lnTo>
                    <a:pt x="6149" y="87658"/>
                  </a:lnTo>
                  <a:lnTo>
                    <a:pt x="6020" y="87570"/>
                  </a:lnTo>
                  <a:lnTo>
                    <a:pt x="5897" y="87482"/>
                  </a:lnTo>
                  <a:lnTo>
                    <a:pt x="5778" y="87375"/>
                  </a:lnTo>
                  <a:lnTo>
                    <a:pt x="5664" y="87257"/>
                  </a:lnTo>
                  <a:lnTo>
                    <a:pt x="5550" y="87120"/>
                  </a:lnTo>
                  <a:lnTo>
                    <a:pt x="5441" y="86983"/>
                  </a:lnTo>
                  <a:lnTo>
                    <a:pt x="5336" y="86837"/>
                  </a:lnTo>
                  <a:lnTo>
                    <a:pt x="5236" y="86670"/>
                  </a:lnTo>
                  <a:lnTo>
                    <a:pt x="5141" y="86504"/>
                  </a:lnTo>
                  <a:lnTo>
                    <a:pt x="5051" y="86328"/>
                  </a:lnTo>
                  <a:lnTo>
                    <a:pt x="4966" y="86133"/>
                  </a:lnTo>
                  <a:lnTo>
                    <a:pt x="4885" y="85937"/>
                  </a:lnTo>
                  <a:lnTo>
                    <a:pt x="4809" y="85732"/>
                  </a:lnTo>
                  <a:lnTo>
                    <a:pt x="4742" y="85517"/>
                  </a:lnTo>
                  <a:lnTo>
                    <a:pt x="4681" y="85301"/>
                  </a:lnTo>
                  <a:lnTo>
                    <a:pt x="4624" y="85067"/>
                  </a:lnTo>
                  <a:lnTo>
                    <a:pt x="4571" y="84842"/>
                  </a:lnTo>
                  <a:lnTo>
                    <a:pt x="4529" y="84597"/>
                  </a:lnTo>
                  <a:lnTo>
                    <a:pt x="4495" y="84353"/>
                  </a:lnTo>
                  <a:lnTo>
                    <a:pt x="4467" y="84099"/>
                  </a:lnTo>
                  <a:lnTo>
                    <a:pt x="4448" y="83835"/>
                  </a:lnTo>
                  <a:lnTo>
                    <a:pt x="4434" y="83580"/>
                  </a:lnTo>
                  <a:lnTo>
                    <a:pt x="4429" y="83307"/>
                  </a:lnTo>
                  <a:lnTo>
                    <a:pt x="4429" y="83033"/>
                  </a:lnTo>
                  <a:lnTo>
                    <a:pt x="4443" y="82759"/>
                  </a:lnTo>
                  <a:lnTo>
                    <a:pt x="4462" y="82485"/>
                  </a:lnTo>
                  <a:lnTo>
                    <a:pt x="4491" y="82202"/>
                  </a:lnTo>
                  <a:lnTo>
                    <a:pt x="4533" y="81918"/>
                  </a:lnTo>
                  <a:lnTo>
                    <a:pt x="4571" y="81673"/>
                  </a:lnTo>
                  <a:lnTo>
                    <a:pt x="4624" y="81429"/>
                  </a:lnTo>
                  <a:lnTo>
                    <a:pt x="4685" y="81194"/>
                  </a:lnTo>
                  <a:lnTo>
                    <a:pt x="4752" y="80950"/>
                  </a:lnTo>
                  <a:lnTo>
                    <a:pt x="4823" y="80715"/>
                  </a:lnTo>
                  <a:lnTo>
                    <a:pt x="4909" y="80480"/>
                  </a:lnTo>
                  <a:lnTo>
                    <a:pt x="4994" y="80246"/>
                  </a:lnTo>
                  <a:lnTo>
                    <a:pt x="5089" y="80021"/>
                  </a:lnTo>
                  <a:lnTo>
                    <a:pt x="5189" y="79806"/>
                  </a:lnTo>
                  <a:lnTo>
                    <a:pt x="5293" y="79591"/>
                  </a:lnTo>
                  <a:lnTo>
                    <a:pt x="5407" y="79385"/>
                  </a:lnTo>
                  <a:lnTo>
                    <a:pt x="5521" y="79190"/>
                  </a:lnTo>
                  <a:lnTo>
                    <a:pt x="5640" y="79014"/>
                  </a:lnTo>
                  <a:lnTo>
                    <a:pt x="5759" y="78838"/>
                  </a:lnTo>
                  <a:lnTo>
                    <a:pt x="5887" y="78681"/>
                  </a:lnTo>
                  <a:lnTo>
                    <a:pt x="6016" y="78534"/>
                  </a:lnTo>
                  <a:lnTo>
                    <a:pt x="6025" y="78446"/>
                  </a:lnTo>
                  <a:lnTo>
                    <a:pt x="6044" y="78358"/>
                  </a:lnTo>
                  <a:lnTo>
                    <a:pt x="6063" y="78280"/>
                  </a:lnTo>
                  <a:lnTo>
                    <a:pt x="6087" y="78202"/>
                  </a:lnTo>
                  <a:lnTo>
                    <a:pt x="6115" y="78143"/>
                  </a:lnTo>
                  <a:lnTo>
                    <a:pt x="6153" y="78085"/>
                  </a:lnTo>
                  <a:lnTo>
                    <a:pt x="6191" y="78046"/>
                  </a:lnTo>
                  <a:lnTo>
                    <a:pt x="6239" y="78016"/>
                  </a:lnTo>
                  <a:lnTo>
                    <a:pt x="6381" y="77948"/>
                  </a:lnTo>
                  <a:lnTo>
                    <a:pt x="6524" y="77899"/>
                  </a:lnTo>
                  <a:lnTo>
                    <a:pt x="6671" y="77870"/>
                  </a:lnTo>
                  <a:lnTo>
                    <a:pt x="6814" y="77860"/>
                  </a:lnTo>
                  <a:close/>
                  <a:moveTo>
                    <a:pt x="41681" y="1"/>
                  </a:moveTo>
                  <a:lnTo>
                    <a:pt x="40997" y="196"/>
                  </a:lnTo>
                  <a:lnTo>
                    <a:pt x="40308" y="402"/>
                  </a:lnTo>
                  <a:lnTo>
                    <a:pt x="39619" y="588"/>
                  </a:lnTo>
                  <a:lnTo>
                    <a:pt x="38925" y="773"/>
                  </a:lnTo>
                  <a:lnTo>
                    <a:pt x="38232" y="949"/>
                  </a:lnTo>
                  <a:lnTo>
                    <a:pt x="37538" y="1116"/>
                  </a:lnTo>
                  <a:lnTo>
                    <a:pt x="36840" y="1282"/>
                  </a:lnTo>
                  <a:lnTo>
                    <a:pt x="36141" y="1438"/>
                  </a:lnTo>
                  <a:lnTo>
                    <a:pt x="35438" y="1585"/>
                  </a:lnTo>
                  <a:lnTo>
                    <a:pt x="34735" y="1732"/>
                  </a:lnTo>
                  <a:lnTo>
                    <a:pt x="34032" y="1869"/>
                  </a:lnTo>
                  <a:lnTo>
                    <a:pt x="33329" y="1996"/>
                  </a:lnTo>
                  <a:lnTo>
                    <a:pt x="32621" y="2113"/>
                  </a:lnTo>
                  <a:lnTo>
                    <a:pt x="31918" y="2230"/>
                  </a:lnTo>
                  <a:lnTo>
                    <a:pt x="31210" y="2348"/>
                  </a:lnTo>
                  <a:lnTo>
                    <a:pt x="30497" y="2446"/>
                  </a:lnTo>
                  <a:lnTo>
                    <a:pt x="29789" y="2543"/>
                  </a:lnTo>
                  <a:lnTo>
                    <a:pt x="29077" y="2631"/>
                  </a:lnTo>
                  <a:lnTo>
                    <a:pt x="28364" y="2719"/>
                  </a:lnTo>
                  <a:lnTo>
                    <a:pt x="27651" y="2798"/>
                  </a:lnTo>
                  <a:lnTo>
                    <a:pt x="26939" y="2866"/>
                  </a:lnTo>
                  <a:lnTo>
                    <a:pt x="26221" y="2935"/>
                  </a:lnTo>
                  <a:lnTo>
                    <a:pt x="25509" y="2993"/>
                  </a:lnTo>
                  <a:lnTo>
                    <a:pt x="24791" y="3042"/>
                  </a:lnTo>
                  <a:lnTo>
                    <a:pt x="24074" y="3091"/>
                  </a:lnTo>
                  <a:lnTo>
                    <a:pt x="23361" y="3130"/>
                  </a:lnTo>
                  <a:lnTo>
                    <a:pt x="22644" y="3169"/>
                  </a:lnTo>
                  <a:lnTo>
                    <a:pt x="21926" y="3189"/>
                  </a:lnTo>
                  <a:lnTo>
                    <a:pt x="21209" y="3218"/>
                  </a:lnTo>
                  <a:lnTo>
                    <a:pt x="20492" y="3228"/>
                  </a:lnTo>
                  <a:lnTo>
                    <a:pt x="19774" y="3238"/>
                  </a:lnTo>
                  <a:lnTo>
                    <a:pt x="19057" y="3238"/>
                  </a:lnTo>
                  <a:lnTo>
                    <a:pt x="17883" y="3228"/>
                  </a:lnTo>
                  <a:lnTo>
                    <a:pt x="16710" y="3208"/>
                  </a:lnTo>
                  <a:lnTo>
                    <a:pt x="15536" y="3169"/>
                  </a:lnTo>
                  <a:lnTo>
                    <a:pt x="14368" y="3111"/>
                  </a:lnTo>
                  <a:lnTo>
                    <a:pt x="13199" y="3042"/>
                  </a:lnTo>
                  <a:lnTo>
                    <a:pt x="12035" y="2954"/>
                  </a:lnTo>
                  <a:lnTo>
                    <a:pt x="10871" y="2856"/>
                  </a:lnTo>
                  <a:lnTo>
                    <a:pt x="9707" y="2739"/>
                  </a:lnTo>
                  <a:lnTo>
                    <a:pt x="8553" y="2612"/>
                  </a:lnTo>
                  <a:lnTo>
                    <a:pt x="7398" y="2465"/>
                  </a:lnTo>
                  <a:lnTo>
                    <a:pt x="6244" y="2299"/>
                  </a:lnTo>
                  <a:lnTo>
                    <a:pt x="5099" y="2123"/>
                  </a:lnTo>
                  <a:lnTo>
                    <a:pt x="3958" y="1937"/>
                  </a:lnTo>
                  <a:lnTo>
                    <a:pt x="2818" y="1732"/>
                  </a:lnTo>
                  <a:lnTo>
                    <a:pt x="1687" y="1517"/>
                  </a:lnTo>
                  <a:lnTo>
                    <a:pt x="562" y="1282"/>
                  </a:lnTo>
                  <a:lnTo>
                    <a:pt x="452" y="5506"/>
                  </a:lnTo>
                  <a:lnTo>
                    <a:pt x="400" y="7628"/>
                  </a:lnTo>
                  <a:lnTo>
                    <a:pt x="352" y="9741"/>
                  </a:lnTo>
                  <a:lnTo>
                    <a:pt x="310" y="11853"/>
                  </a:lnTo>
                  <a:lnTo>
                    <a:pt x="267" y="13975"/>
                  </a:lnTo>
                  <a:lnTo>
                    <a:pt x="229" y="16087"/>
                  </a:lnTo>
                  <a:lnTo>
                    <a:pt x="196" y="18199"/>
                  </a:lnTo>
                  <a:lnTo>
                    <a:pt x="162" y="20321"/>
                  </a:lnTo>
                  <a:lnTo>
                    <a:pt x="129" y="22433"/>
                  </a:lnTo>
                  <a:lnTo>
                    <a:pt x="105" y="24546"/>
                  </a:lnTo>
                  <a:lnTo>
                    <a:pt x="82" y="26668"/>
                  </a:lnTo>
                  <a:lnTo>
                    <a:pt x="63" y="28780"/>
                  </a:lnTo>
                  <a:lnTo>
                    <a:pt x="44" y="30892"/>
                  </a:lnTo>
                  <a:lnTo>
                    <a:pt x="29" y="33014"/>
                  </a:lnTo>
                  <a:lnTo>
                    <a:pt x="15" y="35126"/>
                  </a:lnTo>
                  <a:lnTo>
                    <a:pt x="10" y="37248"/>
                  </a:lnTo>
                  <a:lnTo>
                    <a:pt x="1" y="39361"/>
                  </a:lnTo>
                  <a:lnTo>
                    <a:pt x="1" y="41473"/>
                  </a:lnTo>
                  <a:lnTo>
                    <a:pt x="1" y="43595"/>
                  </a:lnTo>
                  <a:lnTo>
                    <a:pt x="6" y="45707"/>
                  </a:lnTo>
                  <a:lnTo>
                    <a:pt x="15" y="47829"/>
                  </a:lnTo>
                  <a:lnTo>
                    <a:pt x="25" y="49941"/>
                  </a:lnTo>
                  <a:lnTo>
                    <a:pt x="39" y="52063"/>
                  </a:lnTo>
                  <a:lnTo>
                    <a:pt x="53" y="54175"/>
                  </a:lnTo>
                  <a:lnTo>
                    <a:pt x="77" y="56297"/>
                  </a:lnTo>
                  <a:lnTo>
                    <a:pt x="101" y="58410"/>
                  </a:lnTo>
                  <a:lnTo>
                    <a:pt x="124" y="60532"/>
                  </a:lnTo>
                  <a:lnTo>
                    <a:pt x="158" y="62644"/>
                  </a:lnTo>
                  <a:lnTo>
                    <a:pt x="191" y="64766"/>
                  </a:lnTo>
                  <a:lnTo>
                    <a:pt x="229" y="66878"/>
                  </a:lnTo>
                  <a:lnTo>
                    <a:pt x="267" y="69000"/>
                  </a:lnTo>
                  <a:lnTo>
                    <a:pt x="272" y="69186"/>
                  </a:lnTo>
                  <a:lnTo>
                    <a:pt x="276" y="69362"/>
                  </a:lnTo>
                  <a:lnTo>
                    <a:pt x="281" y="69548"/>
                  </a:lnTo>
                  <a:lnTo>
                    <a:pt x="281" y="69734"/>
                  </a:lnTo>
                  <a:lnTo>
                    <a:pt x="310" y="71151"/>
                  </a:lnTo>
                  <a:lnTo>
                    <a:pt x="333" y="72589"/>
                  </a:lnTo>
                  <a:lnTo>
                    <a:pt x="386" y="75474"/>
                  </a:lnTo>
                  <a:lnTo>
                    <a:pt x="414" y="76931"/>
                  </a:lnTo>
                  <a:lnTo>
                    <a:pt x="447" y="78388"/>
                  </a:lnTo>
                  <a:lnTo>
                    <a:pt x="485" y="79845"/>
                  </a:lnTo>
                  <a:lnTo>
                    <a:pt x="528" y="81302"/>
                  </a:lnTo>
                  <a:lnTo>
                    <a:pt x="581" y="82749"/>
                  </a:lnTo>
                  <a:lnTo>
                    <a:pt x="642" y="84196"/>
                  </a:lnTo>
                  <a:lnTo>
                    <a:pt x="680" y="84920"/>
                  </a:lnTo>
                  <a:lnTo>
                    <a:pt x="718" y="85644"/>
                  </a:lnTo>
                  <a:lnTo>
                    <a:pt x="761" y="86358"/>
                  </a:lnTo>
                  <a:lnTo>
                    <a:pt x="809" y="87071"/>
                  </a:lnTo>
                  <a:lnTo>
                    <a:pt x="856" y="87785"/>
                  </a:lnTo>
                  <a:lnTo>
                    <a:pt x="908" y="88489"/>
                  </a:lnTo>
                  <a:lnTo>
                    <a:pt x="965" y="89193"/>
                  </a:lnTo>
                  <a:lnTo>
                    <a:pt x="1027" y="89897"/>
                  </a:lnTo>
                  <a:lnTo>
                    <a:pt x="1094" y="90592"/>
                  </a:lnTo>
                  <a:lnTo>
                    <a:pt x="1165" y="91286"/>
                  </a:lnTo>
                  <a:lnTo>
                    <a:pt x="1241" y="91971"/>
                  </a:lnTo>
                  <a:lnTo>
                    <a:pt x="1322" y="92655"/>
                  </a:lnTo>
                  <a:lnTo>
                    <a:pt x="1407" y="93330"/>
                  </a:lnTo>
                  <a:lnTo>
                    <a:pt x="1502" y="94005"/>
                  </a:lnTo>
                  <a:lnTo>
                    <a:pt x="1597" y="94670"/>
                  </a:lnTo>
                  <a:lnTo>
                    <a:pt x="1702" y="95325"/>
                  </a:lnTo>
                  <a:lnTo>
                    <a:pt x="1811" y="95980"/>
                  </a:lnTo>
                  <a:lnTo>
                    <a:pt x="1925" y="96635"/>
                  </a:lnTo>
                  <a:lnTo>
                    <a:pt x="2044" y="97271"/>
                  </a:lnTo>
                  <a:lnTo>
                    <a:pt x="2172" y="97906"/>
                  </a:lnTo>
                  <a:lnTo>
                    <a:pt x="2310" y="98532"/>
                  </a:lnTo>
                  <a:lnTo>
                    <a:pt x="2452" y="99158"/>
                  </a:lnTo>
                  <a:lnTo>
                    <a:pt x="2600" y="99764"/>
                  </a:lnTo>
                  <a:lnTo>
                    <a:pt x="2756" y="100371"/>
                  </a:lnTo>
                  <a:lnTo>
                    <a:pt x="2918" y="100967"/>
                  </a:lnTo>
                  <a:lnTo>
                    <a:pt x="3094" y="101554"/>
                  </a:lnTo>
                  <a:lnTo>
                    <a:pt x="3270" y="102131"/>
                  </a:lnTo>
                  <a:lnTo>
                    <a:pt x="3460" y="102698"/>
                  </a:lnTo>
                  <a:lnTo>
                    <a:pt x="3654" y="103255"/>
                  </a:lnTo>
                  <a:lnTo>
                    <a:pt x="3859" y="103803"/>
                  </a:lnTo>
                  <a:lnTo>
                    <a:pt x="4072" y="104351"/>
                  </a:lnTo>
                  <a:lnTo>
                    <a:pt x="4296" y="104879"/>
                  </a:lnTo>
                  <a:lnTo>
                    <a:pt x="4529" y="105397"/>
                  </a:lnTo>
                  <a:lnTo>
                    <a:pt x="4771" y="105905"/>
                  </a:lnTo>
                  <a:lnTo>
                    <a:pt x="5023" y="106404"/>
                  </a:lnTo>
                  <a:lnTo>
                    <a:pt x="5279" y="106883"/>
                  </a:lnTo>
                  <a:lnTo>
                    <a:pt x="5550" y="107362"/>
                  </a:lnTo>
                  <a:lnTo>
                    <a:pt x="5830" y="107822"/>
                  </a:lnTo>
                  <a:lnTo>
                    <a:pt x="6120" y="108272"/>
                  </a:lnTo>
                  <a:lnTo>
                    <a:pt x="6424" y="108712"/>
                  </a:lnTo>
                  <a:lnTo>
                    <a:pt x="6733" y="109142"/>
                  </a:lnTo>
                  <a:lnTo>
                    <a:pt x="7056" y="109553"/>
                  </a:lnTo>
                  <a:lnTo>
                    <a:pt x="7389" y="109954"/>
                  </a:lnTo>
                  <a:lnTo>
                    <a:pt x="7735" y="110335"/>
                  </a:lnTo>
                  <a:lnTo>
                    <a:pt x="7940" y="110550"/>
                  </a:lnTo>
                  <a:lnTo>
                    <a:pt x="8144" y="110765"/>
                  </a:lnTo>
                  <a:lnTo>
                    <a:pt x="8353" y="110971"/>
                  </a:lnTo>
                  <a:lnTo>
                    <a:pt x="8562" y="111166"/>
                  </a:lnTo>
                  <a:lnTo>
                    <a:pt x="8776" y="111362"/>
                  </a:lnTo>
                  <a:lnTo>
                    <a:pt x="8985" y="111548"/>
                  </a:lnTo>
                  <a:lnTo>
                    <a:pt x="9199" y="111734"/>
                  </a:lnTo>
                  <a:lnTo>
                    <a:pt x="9417" y="111910"/>
                  </a:lnTo>
                  <a:lnTo>
                    <a:pt x="9631" y="112086"/>
                  </a:lnTo>
                  <a:lnTo>
                    <a:pt x="9850" y="112252"/>
                  </a:lnTo>
                  <a:lnTo>
                    <a:pt x="10291" y="112565"/>
                  </a:lnTo>
                  <a:lnTo>
                    <a:pt x="10738" y="112868"/>
                  </a:lnTo>
                  <a:lnTo>
                    <a:pt x="11185" y="113142"/>
                  </a:lnTo>
                  <a:lnTo>
                    <a:pt x="11641" y="113406"/>
                  </a:lnTo>
                  <a:lnTo>
                    <a:pt x="12097" y="113650"/>
                  </a:lnTo>
                  <a:lnTo>
                    <a:pt x="12558" y="113875"/>
                  </a:lnTo>
                  <a:lnTo>
                    <a:pt x="13023" y="114090"/>
                  </a:lnTo>
                  <a:lnTo>
                    <a:pt x="13494" y="114276"/>
                  </a:lnTo>
                  <a:lnTo>
                    <a:pt x="13964" y="114462"/>
                  </a:lnTo>
                  <a:lnTo>
                    <a:pt x="14434" y="114628"/>
                  </a:lnTo>
                  <a:lnTo>
                    <a:pt x="14909" y="114775"/>
                  </a:lnTo>
                  <a:lnTo>
                    <a:pt x="15384" y="114912"/>
                  </a:lnTo>
                  <a:lnTo>
                    <a:pt x="15860" y="115039"/>
                  </a:lnTo>
                  <a:lnTo>
                    <a:pt x="16339" y="115156"/>
                  </a:lnTo>
                  <a:lnTo>
                    <a:pt x="16814" y="115264"/>
                  </a:lnTo>
                  <a:lnTo>
                    <a:pt x="17294" y="115352"/>
                  </a:lnTo>
                  <a:lnTo>
                    <a:pt x="17769" y="115440"/>
                  </a:lnTo>
                  <a:lnTo>
                    <a:pt x="18249" y="115518"/>
                  </a:lnTo>
                  <a:lnTo>
                    <a:pt x="18724" y="115586"/>
                  </a:lnTo>
                  <a:lnTo>
                    <a:pt x="19199" y="115645"/>
                  </a:lnTo>
                  <a:lnTo>
                    <a:pt x="19675" y="115704"/>
                  </a:lnTo>
                  <a:lnTo>
                    <a:pt x="20610" y="115792"/>
                  </a:lnTo>
                  <a:lnTo>
                    <a:pt x="21542" y="115860"/>
                  </a:lnTo>
                  <a:lnTo>
                    <a:pt x="22459" y="115929"/>
                  </a:lnTo>
                  <a:lnTo>
                    <a:pt x="22815" y="115938"/>
                  </a:lnTo>
                  <a:lnTo>
                    <a:pt x="23171" y="115948"/>
                  </a:lnTo>
                  <a:lnTo>
                    <a:pt x="23518" y="115948"/>
                  </a:lnTo>
                  <a:lnTo>
                    <a:pt x="23865" y="115938"/>
                  </a:lnTo>
                  <a:lnTo>
                    <a:pt x="24207" y="115919"/>
                  </a:lnTo>
                  <a:lnTo>
                    <a:pt x="24540" y="115890"/>
                  </a:lnTo>
                  <a:lnTo>
                    <a:pt x="24872" y="115850"/>
                  </a:lnTo>
                  <a:lnTo>
                    <a:pt x="25200" y="115802"/>
                  </a:lnTo>
                  <a:lnTo>
                    <a:pt x="25523" y="115743"/>
                  </a:lnTo>
                  <a:lnTo>
                    <a:pt x="25846" y="115684"/>
                  </a:lnTo>
                  <a:lnTo>
                    <a:pt x="26160" y="115606"/>
                  </a:lnTo>
                  <a:lnTo>
                    <a:pt x="26473" y="115528"/>
                  </a:lnTo>
                  <a:lnTo>
                    <a:pt x="26777" y="115430"/>
                  </a:lnTo>
                  <a:lnTo>
                    <a:pt x="27081" y="115332"/>
                  </a:lnTo>
                  <a:lnTo>
                    <a:pt x="27381" y="115225"/>
                  </a:lnTo>
                  <a:lnTo>
                    <a:pt x="27675" y="115107"/>
                  </a:lnTo>
                  <a:lnTo>
                    <a:pt x="27965" y="114980"/>
                  </a:lnTo>
                  <a:lnTo>
                    <a:pt x="28255" y="114853"/>
                  </a:lnTo>
                  <a:lnTo>
                    <a:pt x="28535" y="114706"/>
                  </a:lnTo>
                  <a:lnTo>
                    <a:pt x="28815" y="114560"/>
                  </a:lnTo>
                  <a:lnTo>
                    <a:pt x="29091" y="114403"/>
                  </a:lnTo>
                  <a:lnTo>
                    <a:pt x="29362" y="114237"/>
                  </a:lnTo>
                  <a:lnTo>
                    <a:pt x="29633" y="114061"/>
                  </a:lnTo>
                  <a:lnTo>
                    <a:pt x="29894" y="113885"/>
                  </a:lnTo>
                  <a:lnTo>
                    <a:pt x="30155" y="113689"/>
                  </a:lnTo>
                  <a:lnTo>
                    <a:pt x="30412" y="113494"/>
                  </a:lnTo>
                  <a:lnTo>
                    <a:pt x="30663" y="113288"/>
                  </a:lnTo>
                  <a:lnTo>
                    <a:pt x="30911" y="113073"/>
                  </a:lnTo>
                  <a:lnTo>
                    <a:pt x="31158" y="112858"/>
                  </a:lnTo>
                  <a:lnTo>
                    <a:pt x="31400" y="112633"/>
                  </a:lnTo>
                  <a:lnTo>
                    <a:pt x="31637" y="112398"/>
                  </a:lnTo>
                  <a:lnTo>
                    <a:pt x="31870" y="112154"/>
                  </a:lnTo>
                  <a:lnTo>
                    <a:pt x="32103" y="111900"/>
                  </a:lnTo>
                  <a:lnTo>
                    <a:pt x="32326" y="111646"/>
                  </a:lnTo>
                  <a:lnTo>
                    <a:pt x="32550" y="111381"/>
                  </a:lnTo>
                  <a:lnTo>
                    <a:pt x="32773" y="111117"/>
                  </a:lnTo>
                  <a:lnTo>
                    <a:pt x="32987" y="110834"/>
                  </a:lnTo>
                  <a:lnTo>
                    <a:pt x="33200" y="110550"/>
                  </a:lnTo>
                  <a:lnTo>
                    <a:pt x="33410" y="110257"/>
                  </a:lnTo>
                  <a:lnTo>
                    <a:pt x="33619" y="109964"/>
                  </a:lnTo>
                  <a:lnTo>
                    <a:pt x="33818" y="109660"/>
                  </a:lnTo>
                  <a:lnTo>
                    <a:pt x="34018" y="109347"/>
                  </a:lnTo>
                  <a:lnTo>
                    <a:pt x="34217" y="109025"/>
                  </a:lnTo>
                  <a:lnTo>
                    <a:pt x="34407" y="108702"/>
                  </a:lnTo>
                  <a:lnTo>
                    <a:pt x="34597" y="108370"/>
                  </a:lnTo>
                  <a:lnTo>
                    <a:pt x="34783" y="108037"/>
                  </a:lnTo>
                  <a:lnTo>
                    <a:pt x="34968" y="107695"/>
                  </a:lnTo>
                  <a:lnTo>
                    <a:pt x="35148" y="107343"/>
                  </a:lnTo>
                  <a:lnTo>
                    <a:pt x="35324" y="106981"/>
                  </a:lnTo>
                  <a:lnTo>
                    <a:pt x="35500" y="106619"/>
                  </a:lnTo>
                  <a:lnTo>
                    <a:pt x="35671" y="106257"/>
                  </a:lnTo>
                  <a:lnTo>
                    <a:pt x="35837" y="105886"/>
                  </a:lnTo>
                  <a:lnTo>
                    <a:pt x="35999" y="105504"/>
                  </a:lnTo>
                  <a:lnTo>
                    <a:pt x="36160" y="105113"/>
                  </a:lnTo>
                  <a:lnTo>
                    <a:pt x="36322" y="104722"/>
                  </a:lnTo>
                  <a:lnTo>
                    <a:pt x="36474" y="104331"/>
                  </a:lnTo>
                  <a:lnTo>
                    <a:pt x="36626" y="103930"/>
                  </a:lnTo>
                  <a:lnTo>
                    <a:pt x="36778" y="103519"/>
                  </a:lnTo>
                  <a:lnTo>
                    <a:pt x="36925" y="103109"/>
                  </a:lnTo>
                  <a:lnTo>
                    <a:pt x="37068" y="102688"/>
                  </a:lnTo>
                  <a:lnTo>
                    <a:pt x="37206" y="102258"/>
                  </a:lnTo>
                  <a:lnTo>
                    <a:pt x="37343" y="101828"/>
                  </a:lnTo>
                  <a:lnTo>
                    <a:pt x="37481" y="101397"/>
                  </a:lnTo>
                  <a:lnTo>
                    <a:pt x="37614" y="100957"/>
                  </a:lnTo>
                  <a:lnTo>
                    <a:pt x="37742" y="100507"/>
                  </a:lnTo>
                  <a:lnTo>
                    <a:pt x="37871" y="100058"/>
                  </a:lnTo>
                  <a:lnTo>
                    <a:pt x="37994" y="99608"/>
                  </a:lnTo>
                  <a:lnTo>
                    <a:pt x="38113" y="99148"/>
                  </a:lnTo>
                  <a:lnTo>
                    <a:pt x="38232" y="98689"/>
                  </a:lnTo>
                  <a:lnTo>
                    <a:pt x="38350" y="98219"/>
                  </a:lnTo>
                  <a:lnTo>
                    <a:pt x="38465" y="97740"/>
                  </a:lnTo>
                  <a:lnTo>
                    <a:pt x="38574" y="97261"/>
                  </a:lnTo>
                  <a:lnTo>
                    <a:pt x="38683" y="96782"/>
                  </a:lnTo>
                  <a:lnTo>
                    <a:pt x="38788" y="96293"/>
                  </a:lnTo>
                  <a:lnTo>
                    <a:pt x="38892" y="95804"/>
                  </a:lnTo>
                  <a:lnTo>
                    <a:pt x="38992" y="95305"/>
                  </a:lnTo>
                  <a:lnTo>
                    <a:pt x="39092" y="94806"/>
                  </a:lnTo>
                  <a:lnTo>
                    <a:pt x="39187" y="94298"/>
                  </a:lnTo>
                  <a:lnTo>
                    <a:pt x="39282" y="93799"/>
                  </a:lnTo>
                  <a:lnTo>
                    <a:pt x="39372" y="93281"/>
                  </a:lnTo>
                  <a:lnTo>
                    <a:pt x="39548" y="92244"/>
                  </a:lnTo>
                  <a:lnTo>
                    <a:pt x="39714" y="91198"/>
                  </a:lnTo>
                  <a:lnTo>
                    <a:pt x="39871" y="90132"/>
                  </a:lnTo>
                  <a:lnTo>
                    <a:pt x="40018" y="89047"/>
                  </a:lnTo>
                  <a:lnTo>
                    <a:pt x="40156" y="87951"/>
                  </a:lnTo>
                  <a:lnTo>
                    <a:pt x="40289" y="86846"/>
                  </a:lnTo>
                  <a:lnTo>
                    <a:pt x="40412" y="85732"/>
                  </a:lnTo>
                  <a:lnTo>
                    <a:pt x="40526" y="84597"/>
                  </a:lnTo>
                  <a:lnTo>
                    <a:pt x="40636" y="83463"/>
                  </a:lnTo>
                  <a:lnTo>
                    <a:pt x="40735" y="82309"/>
                  </a:lnTo>
                  <a:lnTo>
                    <a:pt x="40826" y="81145"/>
                  </a:lnTo>
                  <a:lnTo>
                    <a:pt x="40911" y="79972"/>
                  </a:lnTo>
                  <a:lnTo>
                    <a:pt x="40992" y="78789"/>
                  </a:lnTo>
                  <a:lnTo>
                    <a:pt x="41063" y="77596"/>
                  </a:lnTo>
                  <a:lnTo>
                    <a:pt x="41130" y="76403"/>
                  </a:lnTo>
                  <a:lnTo>
                    <a:pt x="41187" y="75190"/>
                  </a:lnTo>
                  <a:lnTo>
                    <a:pt x="41239" y="73978"/>
                  </a:lnTo>
                  <a:lnTo>
                    <a:pt x="41287" y="72765"/>
                  </a:lnTo>
                  <a:lnTo>
                    <a:pt x="41329" y="71543"/>
                  </a:lnTo>
                  <a:lnTo>
                    <a:pt x="41363" y="70311"/>
                  </a:lnTo>
                  <a:lnTo>
                    <a:pt x="41396" y="69069"/>
                  </a:lnTo>
                  <a:lnTo>
                    <a:pt x="41420" y="67836"/>
                  </a:lnTo>
                  <a:lnTo>
                    <a:pt x="41443" y="66595"/>
                  </a:lnTo>
                  <a:lnTo>
                    <a:pt x="41458" y="65343"/>
                  </a:lnTo>
                  <a:lnTo>
                    <a:pt x="41477" y="63309"/>
                  </a:lnTo>
                  <a:lnTo>
                    <a:pt x="41491" y="61265"/>
                  </a:lnTo>
                  <a:lnTo>
                    <a:pt x="41505" y="59221"/>
                  </a:lnTo>
                  <a:lnTo>
                    <a:pt x="41510" y="57178"/>
                  </a:lnTo>
                  <a:lnTo>
                    <a:pt x="41519" y="53090"/>
                  </a:lnTo>
                  <a:lnTo>
                    <a:pt x="41515" y="49012"/>
                  </a:lnTo>
                  <a:lnTo>
                    <a:pt x="41510" y="44925"/>
                  </a:lnTo>
                  <a:lnTo>
                    <a:pt x="41496" y="40837"/>
                  </a:lnTo>
                  <a:lnTo>
                    <a:pt x="41467" y="32662"/>
                  </a:lnTo>
                  <a:lnTo>
                    <a:pt x="41453" y="28575"/>
                  </a:lnTo>
                  <a:lnTo>
                    <a:pt x="41448" y="24487"/>
                  </a:lnTo>
                  <a:lnTo>
                    <a:pt x="41453" y="20409"/>
                  </a:lnTo>
                  <a:lnTo>
                    <a:pt x="41458" y="18365"/>
                  </a:lnTo>
                  <a:lnTo>
                    <a:pt x="41467" y="16322"/>
                  </a:lnTo>
                  <a:lnTo>
                    <a:pt x="41477" y="14278"/>
                  </a:lnTo>
                  <a:lnTo>
                    <a:pt x="41496" y="12234"/>
                  </a:lnTo>
                  <a:lnTo>
                    <a:pt x="41515" y="10200"/>
                  </a:lnTo>
                  <a:lnTo>
                    <a:pt x="41538" y="8156"/>
                  </a:lnTo>
                  <a:lnTo>
                    <a:pt x="41567" y="6113"/>
                  </a:lnTo>
                  <a:lnTo>
                    <a:pt x="41600" y="4079"/>
                  </a:lnTo>
                  <a:lnTo>
                    <a:pt x="41638" y="2035"/>
                  </a:lnTo>
                  <a:lnTo>
                    <a:pt x="4168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34;p66">
              <a:extLst>
                <a:ext uri="{FF2B5EF4-FFF2-40B4-BE49-F238E27FC236}">
                  <a16:creationId xmlns:a16="http://schemas.microsoft.com/office/drawing/2014/main" id="{BBAE9A01-18FC-4E50-BC76-468A8F1F54F2}"/>
                </a:ext>
              </a:extLst>
            </p:cNvPr>
            <p:cNvSpPr/>
            <p:nvPr/>
          </p:nvSpPr>
          <p:spPr>
            <a:xfrm>
              <a:off x="3395575" y="-3823750"/>
              <a:ext cx="134475" cy="207075"/>
            </a:xfrm>
            <a:custGeom>
              <a:avLst/>
              <a:gdLst/>
              <a:ahLst/>
              <a:cxnLst/>
              <a:rect l="l" t="t" r="r" b="b"/>
              <a:pathLst>
                <a:path w="5379" h="8283" extrusionOk="0">
                  <a:moveTo>
                    <a:pt x="2414" y="0"/>
                  </a:moveTo>
                  <a:lnTo>
                    <a:pt x="2086" y="685"/>
                  </a:lnTo>
                  <a:lnTo>
                    <a:pt x="1773" y="1379"/>
                  </a:lnTo>
                  <a:lnTo>
                    <a:pt x="1464" y="2073"/>
                  </a:lnTo>
                  <a:lnTo>
                    <a:pt x="1164" y="2777"/>
                  </a:lnTo>
                  <a:lnTo>
                    <a:pt x="865" y="3491"/>
                  </a:lnTo>
                  <a:lnTo>
                    <a:pt x="575" y="4195"/>
                  </a:lnTo>
                  <a:lnTo>
                    <a:pt x="286" y="4919"/>
                  </a:lnTo>
                  <a:lnTo>
                    <a:pt x="0" y="5643"/>
                  </a:lnTo>
                  <a:lnTo>
                    <a:pt x="219" y="5721"/>
                  </a:lnTo>
                  <a:lnTo>
                    <a:pt x="433" y="5809"/>
                  </a:lnTo>
                  <a:lnTo>
                    <a:pt x="647" y="5916"/>
                  </a:lnTo>
                  <a:lnTo>
                    <a:pt x="860" y="6043"/>
                  </a:lnTo>
                  <a:lnTo>
                    <a:pt x="1074" y="6180"/>
                  </a:lnTo>
                  <a:lnTo>
                    <a:pt x="1283" y="6317"/>
                  </a:lnTo>
                  <a:lnTo>
                    <a:pt x="1492" y="6474"/>
                  </a:lnTo>
                  <a:lnTo>
                    <a:pt x="1701" y="6650"/>
                  </a:lnTo>
                  <a:lnTo>
                    <a:pt x="1906" y="6826"/>
                  </a:lnTo>
                  <a:lnTo>
                    <a:pt x="2110" y="7012"/>
                  </a:lnTo>
                  <a:lnTo>
                    <a:pt x="2309" y="7207"/>
                  </a:lnTo>
                  <a:lnTo>
                    <a:pt x="2509" y="7403"/>
                  </a:lnTo>
                  <a:lnTo>
                    <a:pt x="2704" y="7618"/>
                  </a:lnTo>
                  <a:lnTo>
                    <a:pt x="2899" y="7833"/>
                  </a:lnTo>
                  <a:lnTo>
                    <a:pt x="3089" y="8058"/>
                  </a:lnTo>
                  <a:lnTo>
                    <a:pt x="3274" y="8283"/>
                  </a:lnTo>
                  <a:lnTo>
                    <a:pt x="3521" y="7725"/>
                  </a:lnTo>
                  <a:lnTo>
                    <a:pt x="3773" y="7168"/>
                  </a:lnTo>
                  <a:lnTo>
                    <a:pt x="4029" y="6611"/>
                  </a:lnTo>
                  <a:lnTo>
                    <a:pt x="4291" y="6073"/>
                  </a:lnTo>
                  <a:lnTo>
                    <a:pt x="4557" y="5535"/>
                  </a:lnTo>
                  <a:lnTo>
                    <a:pt x="4823" y="5007"/>
                  </a:lnTo>
                  <a:lnTo>
                    <a:pt x="5098" y="4489"/>
                  </a:lnTo>
                  <a:lnTo>
                    <a:pt x="5379" y="3980"/>
                  </a:lnTo>
                  <a:lnTo>
                    <a:pt x="5179" y="3775"/>
                  </a:lnTo>
                  <a:lnTo>
                    <a:pt x="4979" y="3560"/>
                  </a:lnTo>
                  <a:lnTo>
                    <a:pt x="4785" y="3335"/>
                  </a:lnTo>
                  <a:lnTo>
                    <a:pt x="4590" y="3120"/>
                  </a:lnTo>
                  <a:lnTo>
                    <a:pt x="4395" y="2885"/>
                  </a:lnTo>
                  <a:lnTo>
                    <a:pt x="4205" y="2650"/>
                  </a:lnTo>
                  <a:lnTo>
                    <a:pt x="4015" y="2406"/>
                  </a:lnTo>
                  <a:lnTo>
                    <a:pt x="3830" y="2161"/>
                  </a:lnTo>
                  <a:lnTo>
                    <a:pt x="3644" y="1907"/>
                  </a:lnTo>
                  <a:lnTo>
                    <a:pt x="3464" y="1653"/>
                  </a:lnTo>
                  <a:lnTo>
                    <a:pt x="3283" y="1389"/>
                  </a:lnTo>
                  <a:lnTo>
                    <a:pt x="3103" y="1125"/>
                  </a:lnTo>
                  <a:lnTo>
                    <a:pt x="2927" y="851"/>
                  </a:lnTo>
                  <a:lnTo>
                    <a:pt x="2751" y="567"/>
                  </a:lnTo>
                  <a:lnTo>
                    <a:pt x="2580" y="284"/>
                  </a:lnTo>
                  <a:lnTo>
                    <a:pt x="241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35;p66">
              <a:extLst>
                <a:ext uri="{FF2B5EF4-FFF2-40B4-BE49-F238E27FC236}">
                  <a16:creationId xmlns:a16="http://schemas.microsoft.com/office/drawing/2014/main" id="{5A46CD40-A534-475A-BDD1-E6DFFCD9C875}"/>
                </a:ext>
              </a:extLst>
            </p:cNvPr>
            <p:cNvSpPr/>
            <p:nvPr/>
          </p:nvSpPr>
          <p:spPr>
            <a:xfrm>
              <a:off x="3454850" y="-4985475"/>
              <a:ext cx="127100" cy="267225"/>
            </a:xfrm>
            <a:custGeom>
              <a:avLst/>
              <a:gdLst/>
              <a:ahLst/>
              <a:cxnLst/>
              <a:rect l="l" t="t" r="r" b="b"/>
              <a:pathLst>
                <a:path w="5084" h="10689" extrusionOk="0">
                  <a:moveTo>
                    <a:pt x="2475" y="2836"/>
                  </a:moveTo>
                  <a:lnTo>
                    <a:pt x="2604" y="2905"/>
                  </a:lnTo>
                  <a:lnTo>
                    <a:pt x="2727" y="2993"/>
                  </a:lnTo>
                  <a:lnTo>
                    <a:pt x="2846" y="3100"/>
                  </a:lnTo>
                  <a:lnTo>
                    <a:pt x="2960" y="3227"/>
                  </a:lnTo>
                  <a:lnTo>
                    <a:pt x="3074" y="3374"/>
                  </a:lnTo>
                  <a:lnTo>
                    <a:pt x="3179" y="3530"/>
                  </a:lnTo>
                  <a:lnTo>
                    <a:pt x="3278" y="3706"/>
                  </a:lnTo>
                  <a:lnTo>
                    <a:pt x="3373" y="3892"/>
                  </a:lnTo>
                  <a:lnTo>
                    <a:pt x="3459" y="4098"/>
                  </a:lnTo>
                  <a:lnTo>
                    <a:pt x="3540" y="4303"/>
                  </a:lnTo>
                  <a:lnTo>
                    <a:pt x="3611" y="4528"/>
                  </a:lnTo>
                  <a:lnTo>
                    <a:pt x="3673" y="4763"/>
                  </a:lnTo>
                  <a:lnTo>
                    <a:pt x="3725" y="5007"/>
                  </a:lnTo>
                  <a:lnTo>
                    <a:pt x="3763" y="5261"/>
                  </a:lnTo>
                  <a:lnTo>
                    <a:pt x="3782" y="5388"/>
                  </a:lnTo>
                  <a:lnTo>
                    <a:pt x="3796" y="5516"/>
                  </a:lnTo>
                  <a:lnTo>
                    <a:pt x="3806" y="5652"/>
                  </a:lnTo>
                  <a:lnTo>
                    <a:pt x="3815" y="5780"/>
                  </a:lnTo>
                  <a:lnTo>
                    <a:pt x="3820" y="5926"/>
                  </a:lnTo>
                  <a:lnTo>
                    <a:pt x="3820" y="6063"/>
                  </a:lnTo>
                  <a:lnTo>
                    <a:pt x="3815" y="6190"/>
                  </a:lnTo>
                  <a:lnTo>
                    <a:pt x="3806" y="6317"/>
                  </a:lnTo>
                  <a:lnTo>
                    <a:pt x="3791" y="6445"/>
                  </a:lnTo>
                  <a:lnTo>
                    <a:pt x="3777" y="6562"/>
                  </a:lnTo>
                  <a:lnTo>
                    <a:pt x="3758" y="6679"/>
                  </a:lnTo>
                  <a:lnTo>
                    <a:pt x="3734" y="6787"/>
                  </a:lnTo>
                  <a:lnTo>
                    <a:pt x="3711" y="6894"/>
                  </a:lnTo>
                  <a:lnTo>
                    <a:pt x="3677" y="6992"/>
                  </a:lnTo>
                  <a:lnTo>
                    <a:pt x="3649" y="7090"/>
                  </a:lnTo>
                  <a:lnTo>
                    <a:pt x="3611" y="7178"/>
                  </a:lnTo>
                  <a:lnTo>
                    <a:pt x="3573" y="7266"/>
                  </a:lnTo>
                  <a:lnTo>
                    <a:pt x="3535" y="7354"/>
                  </a:lnTo>
                  <a:lnTo>
                    <a:pt x="3492" y="7422"/>
                  </a:lnTo>
                  <a:lnTo>
                    <a:pt x="3445" y="7501"/>
                  </a:lnTo>
                  <a:lnTo>
                    <a:pt x="3402" y="7569"/>
                  </a:lnTo>
                  <a:lnTo>
                    <a:pt x="3350" y="7628"/>
                  </a:lnTo>
                  <a:lnTo>
                    <a:pt x="3302" y="7686"/>
                  </a:lnTo>
                  <a:lnTo>
                    <a:pt x="3250" y="7745"/>
                  </a:lnTo>
                  <a:lnTo>
                    <a:pt x="3141" y="7833"/>
                  </a:lnTo>
                  <a:lnTo>
                    <a:pt x="3027" y="7902"/>
                  </a:lnTo>
                  <a:lnTo>
                    <a:pt x="2908" y="7960"/>
                  </a:lnTo>
                  <a:lnTo>
                    <a:pt x="2789" y="7990"/>
                  </a:lnTo>
                  <a:lnTo>
                    <a:pt x="2665" y="7999"/>
                  </a:lnTo>
                  <a:lnTo>
                    <a:pt x="2542" y="7990"/>
                  </a:lnTo>
                  <a:lnTo>
                    <a:pt x="2418" y="7950"/>
                  </a:lnTo>
                  <a:lnTo>
                    <a:pt x="2295" y="7902"/>
                  </a:lnTo>
                  <a:lnTo>
                    <a:pt x="2171" y="7833"/>
                  </a:lnTo>
                  <a:lnTo>
                    <a:pt x="2053" y="7735"/>
                  </a:lnTo>
                  <a:lnTo>
                    <a:pt x="1943" y="7628"/>
                  </a:lnTo>
                  <a:lnTo>
                    <a:pt x="1839" y="7510"/>
                  </a:lnTo>
                  <a:lnTo>
                    <a:pt x="1739" y="7364"/>
                  </a:lnTo>
                  <a:lnTo>
                    <a:pt x="1692" y="7286"/>
                  </a:lnTo>
                  <a:lnTo>
                    <a:pt x="1644" y="7207"/>
                  </a:lnTo>
                  <a:lnTo>
                    <a:pt x="1606" y="7119"/>
                  </a:lnTo>
                  <a:lnTo>
                    <a:pt x="1563" y="7031"/>
                  </a:lnTo>
                  <a:lnTo>
                    <a:pt x="1525" y="6943"/>
                  </a:lnTo>
                  <a:lnTo>
                    <a:pt x="1492" y="6845"/>
                  </a:lnTo>
                  <a:lnTo>
                    <a:pt x="1459" y="6738"/>
                  </a:lnTo>
                  <a:lnTo>
                    <a:pt x="1430" y="6640"/>
                  </a:lnTo>
                  <a:lnTo>
                    <a:pt x="1406" y="6533"/>
                  </a:lnTo>
                  <a:lnTo>
                    <a:pt x="1383" y="6415"/>
                  </a:lnTo>
                  <a:lnTo>
                    <a:pt x="1364" y="6308"/>
                  </a:lnTo>
                  <a:lnTo>
                    <a:pt x="1345" y="6180"/>
                  </a:lnTo>
                  <a:lnTo>
                    <a:pt x="1330" y="6063"/>
                  </a:lnTo>
                  <a:lnTo>
                    <a:pt x="1321" y="5936"/>
                  </a:lnTo>
                  <a:lnTo>
                    <a:pt x="1316" y="5809"/>
                  </a:lnTo>
                  <a:lnTo>
                    <a:pt x="1316" y="5672"/>
                  </a:lnTo>
                  <a:lnTo>
                    <a:pt x="1316" y="5535"/>
                  </a:lnTo>
                  <a:lnTo>
                    <a:pt x="1326" y="5398"/>
                  </a:lnTo>
                  <a:lnTo>
                    <a:pt x="1345" y="5144"/>
                  </a:lnTo>
                  <a:lnTo>
                    <a:pt x="1378" y="4899"/>
                  </a:lnTo>
                  <a:lnTo>
                    <a:pt x="1416" y="4675"/>
                  </a:lnTo>
                  <a:lnTo>
                    <a:pt x="1463" y="4459"/>
                  </a:lnTo>
                  <a:lnTo>
                    <a:pt x="1520" y="4254"/>
                  </a:lnTo>
                  <a:lnTo>
                    <a:pt x="1582" y="4068"/>
                  </a:lnTo>
                  <a:lnTo>
                    <a:pt x="1649" y="3892"/>
                  </a:lnTo>
                  <a:lnTo>
                    <a:pt x="1720" y="3736"/>
                  </a:lnTo>
                  <a:lnTo>
                    <a:pt x="1801" y="3579"/>
                  </a:lnTo>
                  <a:lnTo>
                    <a:pt x="1886" y="3442"/>
                  </a:lnTo>
                  <a:lnTo>
                    <a:pt x="1977" y="3315"/>
                  </a:lnTo>
                  <a:lnTo>
                    <a:pt x="2072" y="3198"/>
                  </a:lnTo>
                  <a:lnTo>
                    <a:pt x="2167" y="3100"/>
                  </a:lnTo>
                  <a:lnTo>
                    <a:pt x="2266" y="3002"/>
                  </a:lnTo>
                  <a:lnTo>
                    <a:pt x="2371" y="2914"/>
                  </a:lnTo>
                  <a:lnTo>
                    <a:pt x="2475" y="2836"/>
                  </a:lnTo>
                  <a:close/>
                  <a:moveTo>
                    <a:pt x="2623" y="0"/>
                  </a:moveTo>
                  <a:lnTo>
                    <a:pt x="2504" y="10"/>
                  </a:lnTo>
                  <a:lnTo>
                    <a:pt x="2390" y="30"/>
                  </a:lnTo>
                  <a:lnTo>
                    <a:pt x="2276" y="69"/>
                  </a:lnTo>
                  <a:lnTo>
                    <a:pt x="2162" y="118"/>
                  </a:lnTo>
                  <a:lnTo>
                    <a:pt x="2048" y="176"/>
                  </a:lnTo>
                  <a:lnTo>
                    <a:pt x="1934" y="255"/>
                  </a:lnTo>
                  <a:lnTo>
                    <a:pt x="1825" y="343"/>
                  </a:lnTo>
                  <a:lnTo>
                    <a:pt x="1715" y="440"/>
                  </a:lnTo>
                  <a:lnTo>
                    <a:pt x="1606" y="548"/>
                  </a:lnTo>
                  <a:lnTo>
                    <a:pt x="1501" y="665"/>
                  </a:lnTo>
                  <a:lnTo>
                    <a:pt x="1397" y="792"/>
                  </a:lnTo>
                  <a:lnTo>
                    <a:pt x="1297" y="929"/>
                  </a:lnTo>
                  <a:lnTo>
                    <a:pt x="1197" y="1076"/>
                  </a:lnTo>
                  <a:lnTo>
                    <a:pt x="1102" y="1232"/>
                  </a:lnTo>
                  <a:lnTo>
                    <a:pt x="1007" y="1399"/>
                  </a:lnTo>
                  <a:lnTo>
                    <a:pt x="917" y="1575"/>
                  </a:lnTo>
                  <a:lnTo>
                    <a:pt x="832" y="1751"/>
                  </a:lnTo>
                  <a:lnTo>
                    <a:pt x="746" y="1936"/>
                  </a:lnTo>
                  <a:lnTo>
                    <a:pt x="665" y="2132"/>
                  </a:lnTo>
                  <a:lnTo>
                    <a:pt x="589" y="2328"/>
                  </a:lnTo>
                  <a:lnTo>
                    <a:pt x="518" y="2533"/>
                  </a:lnTo>
                  <a:lnTo>
                    <a:pt x="447" y="2748"/>
                  </a:lnTo>
                  <a:lnTo>
                    <a:pt x="385" y="2963"/>
                  </a:lnTo>
                  <a:lnTo>
                    <a:pt x="323" y="3178"/>
                  </a:lnTo>
                  <a:lnTo>
                    <a:pt x="271" y="3403"/>
                  </a:lnTo>
                  <a:lnTo>
                    <a:pt x="219" y="3628"/>
                  </a:lnTo>
                  <a:lnTo>
                    <a:pt x="176" y="3853"/>
                  </a:lnTo>
                  <a:lnTo>
                    <a:pt x="133" y="4088"/>
                  </a:lnTo>
                  <a:lnTo>
                    <a:pt x="100" y="4313"/>
                  </a:lnTo>
                  <a:lnTo>
                    <a:pt x="71" y="4547"/>
                  </a:lnTo>
                  <a:lnTo>
                    <a:pt x="48" y="4782"/>
                  </a:lnTo>
                  <a:lnTo>
                    <a:pt x="29" y="5017"/>
                  </a:lnTo>
                  <a:lnTo>
                    <a:pt x="10" y="5369"/>
                  </a:lnTo>
                  <a:lnTo>
                    <a:pt x="5" y="5535"/>
                  </a:lnTo>
                  <a:lnTo>
                    <a:pt x="0" y="5701"/>
                  </a:lnTo>
                  <a:lnTo>
                    <a:pt x="5" y="5965"/>
                  </a:lnTo>
                  <a:lnTo>
                    <a:pt x="14" y="6220"/>
                  </a:lnTo>
                  <a:lnTo>
                    <a:pt x="33" y="6474"/>
                  </a:lnTo>
                  <a:lnTo>
                    <a:pt x="52" y="6718"/>
                  </a:lnTo>
                  <a:lnTo>
                    <a:pt x="86" y="6953"/>
                  </a:lnTo>
                  <a:lnTo>
                    <a:pt x="119" y="7188"/>
                  </a:lnTo>
                  <a:lnTo>
                    <a:pt x="162" y="7422"/>
                  </a:lnTo>
                  <a:lnTo>
                    <a:pt x="204" y="7647"/>
                  </a:lnTo>
                  <a:lnTo>
                    <a:pt x="257" y="7862"/>
                  </a:lnTo>
                  <a:lnTo>
                    <a:pt x="314" y="8078"/>
                  </a:lnTo>
                  <a:lnTo>
                    <a:pt x="380" y="8283"/>
                  </a:lnTo>
                  <a:lnTo>
                    <a:pt x="447" y="8479"/>
                  </a:lnTo>
                  <a:lnTo>
                    <a:pt x="518" y="8664"/>
                  </a:lnTo>
                  <a:lnTo>
                    <a:pt x="594" y="8850"/>
                  </a:lnTo>
                  <a:lnTo>
                    <a:pt x="675" y="9026"/>
                  </a:lnTo>
                  <a:lnTo>
                    <a:pt x="760" y="9192"/>
                  </a:lnTo>
                  <a:lnTo>
                    <a:pt x="851" y="9359"/>
                  </a:lnTo>
                  <a:lnTo>
                    <a:pt x="941" y="9505"/>
                  </a:lnTo>
                  <a:lnTo>
                    <a:pt x="1041" y="9652"/>
                  </a:lnTo>
                  <a:lnTo>
                    <a:pt x="1140" y="9789"/>
                  </a:lnTo>
                  <a:lnTo>
                    <a:pt x="1245" y="9916"/>
                  </a:lnTo>
                  <a:lnTo>
                    <a:pt x="1349" y="10033"/>
                  </a:lnTo>
                  <a:lnTo>
                    <a:pt x="1459" y="10141"/>
                  </a:lnTo>
                  <a:lnTo>
                    <a:pt x="1573" y="10248"/>
                  </a:lnTo>
                  <a:lnTo>
                    <a:pt x="1687" y="10336"/>
                  </a:lnTo>
                  <a:lnTo>
                    <a:pt x="1801" y="10415"/>
                  </a:lnTo>
                  <a:lnTo>
                    <a:pt x="1920" y="10493"/>
                  </a:lnTo>
                  <a:lnTo>
                    <a:pt x="2043" y="10552"/>
                  </a:lnTo>
                  <a:lnTo>
                    <a:pt x="2167" y="10601"/>
                  </a:lnTo>
                  <a:lnTo>
                    <a:pt x="2290" y="10640"/>
                  </a:lnTo>
                  <a:lnTo>
                    <a:pt x="2414" y="10669"/>
                  </a:lnTo>
                  <a:lnTo>
                    <a:pt x="2542" y="10689"/>
                  </a:lnTo>
                  <a:lnTo>
                    <a:pt x="2813" y="10689"/>
                  </a:lnTo>
                  <a:lnTo>
                    <a:pt x="2946" y="10659"/>
                  </a:lnTo>
                  <a:lnTo>
                    <a:pt x="3074" y="10630"/>
                  </a:lnTo>
                  <a:lnTo>
                    <a:pt x="3202" y="10581"/>
                  </a:lnTo>
                  <a:lnTo>
                    <a:pt x="3331" y="10522"/>
                  </a:lnTo>
                  <a:lnTo>
                    <a:pt x="3454" y="10444"/>
                  </a:lnTo>
                  <a:lnTo>
                    <a:pt x="3578" y="10366"/>
                  </a:lnTo>
                  <a:lnTo>
                    <a:pt x="3696" y="10268"/>
                  </a:lnTo>
                  <a:lnTo>
                    <a:pt x="3810" y="10160"/>
                  </a:lnTo>
                  <a:lnTo>
                    <a:pt x="3924" y="10043"/>
                  </a:lnTo>
                  <a:lnTo>
                    <a:pt x="4034" y="9906"/>
                  </a:lnTo>
                  <a:lnTo>
                    <a:pt x="4138" y="9769"/>
                  </a:lnTo>
                  <a:lnTo>
                    <a:pt x="4238" y="9613"/>
                  </a:lnTo>
                  <a:lnTo>
                    <a:pt x="4333" y="9456"/>
                  </a:lnTo>
                  <a:lnTo>
                    <a:pt x="4428" y="9280"/>
                  </a:lnTo>
                  <a:lnTo>
                    <a:pt x="4514" y="9104"/>
                  </a:lnTo>
                  <a:lnTo>
                    <a:pt x="4594" y="8909"/>
                  </a:lnTo>
                  <a:lnTo>
                    <a:pt x="4670" y="8713"/>
                  </a:lnTo>
                  <a:lnTo>
                    <a:pt x="4742" y="8508"/>
                  </a:lnTo>
                  <a:lnTo>
                    <a:pt x="4808" y="8293"/>
                  </a:lnTo>
                  <a:lnTo>
                    <a:pt x="4865" y="8068"/>
                  </a:lnTo>
                  <a:lnTo>
                    <a:pt x="4917" y="7833"/>
                  </a:lnTo>
                  <a:lnTo>
                    <a:pt x="4965" y="7589"/>
                  </a:lnTo>
                  <a:lnTo>
                    <a:pt x="5003" y="7344"/>
                  </a:lnTo>
                  <a:lnTo>
                    <a:pt x="5031" y="7090"/>
                  </a:lnTo>
                  <a:lnTo>
                    <a:pt x="5060" y="6826"/>
                  </a:lnTo>
                  <a:lnTo>
                    <a:pt x="5074" y="6562"/>
                  </a:lnTo>
                  <a:lnTo>
                    <a:pt x="5084" y="6288"/>
                  </a:lnTo>
                  <a:lnTo>
                    <a:pt x="5084" y="6004"/>
                  </a:lnTo>
                  <a:lnTo>
                    <a:pt x="5074" y="5721"/>
                  </a:lnTo>
                  <a:lnTo>
                    <a:pt x="5060" y="5428"/>
                  </a:lnTo>
                  <a:lnTo>
                    <a:pt x="5031" y="5124"/>
                  </a:lnTo>
                  <a:lnTo>
                    <a:pt x="4993" y="4821"/>
                  </a:lnTo>
                  <a:lnTo>
                    <a:pt x="4951" y="4528"/>
                  </a:lnTo>
                  <a:lnTo>
                    <a:pt x="4898" y="4235"/>
                  </a:lnTo>
                  <a:lnTo>
                    <a:pt x="4837" y="3951"/>
                  </a:lnTo>
                  <a:lnTo>
                    <a:pt x="4765" y="3677"/>
                  </a:lnTo>
                  <a:lnTo>
                    <a:pt x="4689" y="3413"/>
                  </a:lnTo>
                  <a:lnTo>
                    <a:pt x="4604" y="3159"/>
                  </a:lnTo>
                  <a:lnTo>
                    <a:pt x="4514" y="2914"/>
                  </a:lnTo>
                  <a:lnTo>
                    <a:pt x="4414" y="2680"/>
                  </a:lnTo>
                  <a:lnTo>
                    <a:pt x="4314" y="2465"/>
                  </a:lnTo>
                  <a:lnTo>
                    <a:pt x="4205" y="2259"/>
                  </a:lnTo>
                  <a:lnTo>
                    <a:pt x="4091" y="2064"/>
                  </a:lnTo>
                  <a:lnTo>
                    <a:pt x="3972" y="1888"/>
                  </a:lnTo>
                  <a:lnTo>
                    <a:pt x="3848" y="1731"/>
                  </a:lnTo>
                  <a:lnTo>
                    <a:pt x="3720" y="1584"/>
                  </a:lnTo>
                  <a:lnTo>
                    <a:pt x="3734" y="1506"/>
                  </a:lnTo>
                  <a:lnTo>
                    <a:pt x="3739" y="1418"/>
                  </a:lnTo>
                  <a:lnTo>
                    <a:pt x="3744" y="1340"/>
                  </a:lnTo>
                  <a:lnTo>
                    <a:pt x="3749" y="1252"/>
                  </a:lnTo>
                  <a:lnTo>
                    <a:pt x="3744" y="1174"/>
                  </a:lnTo>
                  <a:lnTo>
                    <a:pt x="3739" y="1086"/>
                  </a:lnTo>
                  <a:lnTo>
                    <a:pt x="3734" y="1008"/>
                  </a:lnTo>
                  <a:lnTo>
                    <a:pt x="3720" y="929"/>
                  </a:lnTo>
                  <a:lnTo>
                    <a:pt x="3701" y="851"/>
                  </a:lnTo>
                  <a:lnTo>
                    <a:pt x="3682" y="773"/>
                  </a:lnTo>
                  <a:lnTo>
                    <a:pt x="3658" y="704"/>
                  </a:lnTo>
                  <a:lnTo>
                    <a:pt x="3630" y="636"/>
                  </a:lnTo>
                  <a:lnTo>
                    <a:pt x="3597" y="577"/>
                  </a:lnTo>
                  <a:lnTo>
                    <a:pt x="3559" y="519"/>
                  </a:lnTo>
                  <a:lnTo>
                    <a:pt x="3516" y="460"/>
                  </a:lnTo>
                  <a:lnTo>
                    <a:pt x="3468" y="411"/>
                  </a:lnTo>
                  <a:lnTo>
                    <a:pt x="3364" y="313"/>
                  </a:lnTo>
                  <a:lnTo>
                    <a:pt x="3259" y="235"/>
                  </a:lnTo>
                  <a:lnTo>
                    <a:pt x="3155" y="167"/>
                  </a:lnTo>
                  <a:lnTo>
                    <a:pt x="3050" y="108"/>
                  </a:lnTo>
                  <a:lnTo>
                    <a:pt x="2946" y="59"/>
                  </a:lnTo>
                  <a:lnTo>
                    <a:pt x="2837" y="30"/>
                  </a:lnTo>
                  <a:lnTo>
                    <a:pt x="2732" y="10"/>
                  </a:lnTo>
                  <a:lnTo>
                    <a:pt x="2623"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36;p66">
              <a:extLst>
                <a:ext uri="{FF2B5EF4-FFF2-40B4-BE49-F238E27FC236}">
                  <a16:creationId xmlns:a16="http://schemas.microsoft.com/office/drawing/2014/main" id="{B8CEED1E-77BA-4296-9064-01838B954611}"/>
                </a:ext>
              </a:extLst>
            </p:cNvPr>
            <p:cNvSpPr/>
            <p:nvPr/>
          </p:nvSpPr>
          <p:spPr>
            <a:xfrm>
              <a:off x="3465525" y="-4614625"/>
              <a:ext cx="125825" cy="250375"/>
            </a:xfrm>
            <a:custGeom>
              <a:avLst/>
              <a:gdLst/>
              <a:ahLst/>
              <a:cxnLst/>
              <a:rect l="l" t="t" r="r" b="b"/>
              <a:pathLst>
                <a:path w="5033" h="10015" extrusionOk="0">
                  <a:moveTo>
                    <a:pt x="3388" y="3071"/>
                  </a:moveTo>
                  <a:lnTo>
                    <a:pt x="3459" y="3296"/>
                  </a:lnTo>
                  <a:lnTo>
                    <a:pt x="3521" y="3521"/>
                  </a:lnTo>
                  <a:lnTo>
                    <a:pt x="3578" y="3756"/>
                  </a:lnTo>
                  <a:lnTo>
                    <a:pt x="3626" y="4000"/>
                  </a:lnTo>
                  <a:lnTo>
                    <a:pt x="3664" y="4255"/>
                  </a:lnTo>
                  <a:lnTo>
                    <a:pt x="3678" y="4382"/>
                  </a:lnTo>
                  <a:lnTo>
                    <a:pt x="3688" y="4509"/>
                  </a:lnTo>
                  <a:lnTo>
                    <a:pt x="3697" y="4646"/>
                  </a:lnTo>
                  <a:lnTo>
                    <a:pt x="3702" y="4773"/>
                  </a:lnTo>
                  <a:lnTo>
                    <a:pt x="3707" y="4900"/>
                  </a:lnTo>
                  <a:lnTo>
                    <a:pt x="3707" y="5037"/>
                  </a:lnTo>
                  <a:lnTo>
                    <a:pt x="3702" y="5174"/>
                  </a:lnTo>
                  <a:lnTo>
                    <a:pt x="3697" y="5301"/>
                  </a:lnTo>
                  <a:lnTo>
                    <a:pt x="3683" y="5428"/>
                  </a:lnTo>
                  <a:lnTo>
                    <a:pt x="3669" y="5545"/>
                  </a:lnTo>
                  <a:lnTo>
                    <a:pt x="3654" y="5663"/>
                  </a:lnTo>
                  <a:lnTo>
                    <a:pt x="3630" y="5780"/>
                  </a:lnTo>
                  <a:lnTo>
                    <a:pt x="3607" y="5888"/>
                  </a:lnTo>
                  <a:lnTo>
                    <a:pt x="3583" y="5985"/>
                  </a:lnTo>
                  <a:lnTo>
                    <a:pt x="3554" y="6093"/>
                  </a:lnTo>
                  <a:lnTo>
                    <a:pt x="3521" y="6191"/>
                  </a:lnTo>
                  <a:lnTo>
                    <a:pt x="3483" y="6279"/>
                  </a:lnTo>
                  <a:lnTo>
                    <a:pt x="3450" y="6367"/>
                  </a:lnTo>
                  <a:lnTo>
                    <a:pt x="3407" y="6445"/>
                  </a:lnTo>
                  <a:lnTo>
                    <a:pt x="3369" y="6523"/>
                  </a:lnTo>
                  <a:lnTo>
                    <a:pt x="3322" y="6601"/>
                  </a:lnTo>
                  <a:lnTo>
                    <a:pt x="3279" y="6670"/>
                  </a:lnTo>
                  <a:lnTo>
                    <a:pt x="3179" y="6797"/>
                  </a:lnTo>
                  <a:lnTo>
                    <a:pt x="3079" y="6905"/>
                  </a:lnTo>
                  <a:lnTo>
                    <a:pt x="2970" y="6993"/>
                  </a:lnTo>
                  <a:lnTo>
                    <a:pt x="2861" y="7071"/>
                  </a:lnTo>
                  <a:lnTo>
                    <a:pt x="2747" y="7120"/>
                  </a:lnTo>
                  <a:lnTo>
                    <a:pt x="2628" y="7159"/>
                  </a:lnTo>
                  <a:lnTo>
                    <a:pt x="2509" y="7169"/>
                  </a:lnTo>
                  <a:lnTo>
                    <a:pt x="2395" y="7159"/>
                  </a:lnTo>
                  <a:lnTo>
                    <a:pt x="2276" y="7139"/>
                  </a:lnTo>
                  <a:lnTo>
                    <a:pt x="2162" y="7100"/>
                  </a:lnTo>
                  <a:lnTo>
                    <a:pt x="2053" y="7041"/>
                  </a:lnTo>
                  <a:lnTo>
                    <a:pt x="1949" y="6963"/>
                  </a:lnTo>
                  <a:lnTo>
                    <a:pt x="1844" y="6865"/>
                  </a:lnTo>
                  <a:lnTo>
                    <a:pt x="1754" y="6758"/>
                  </a:lnTo>
                  <a:lnTo>
                    <a:pt x="1706" y="6689"/>
                  </a:lnTo>
                  <a:lnTo>
                    <a:pt x="1664" y="6621"/>
                  </a:lnTo>
                  <a:lnTo>
                    <a:pt x="1626" y="6553"/>
                  </a:lnTo>
                  <a:lnTo>
                    <a:pt x="1588" y="6474"/>
                  </a:lnTo>
                  <a:lnTo>
                    <a:pt x="1554" y="6396"/>
                  </a:lnTo>
                  <a:lnTo>
                    <a:pt x="1521" y="6318"/>
                  </a:lnTo>
                  <a:lnTo>
                    <a:pt x="1493" y="6230"/>
                  </a:lnTo>
                  <a:lnTo>
                    <a:pt x="1464" y="6142"/>
                  </a:lnTo>
                  <a:lnTo>
                    <a:pt x="1440" y="6044"/>
                  </a:lnTo>
                  <a:lnTo>
                    <a:pt x="1421" y="5946"/>
                  </a:lnTo>
                  <a:lnTo>
                    <a:pt x="1402" y="5848"/>
                  </a:lnTo>
                  <a:lnTo>
                    <a:pt x="1393" y="5741"/>
                  </a:lnTo>
                  <a:lnTo>
                    <a:pt x="1379" y="5633"/>
                  </a:lnTo>
                  <a:lnTo>
                    <a:pt x="1374" y="5526"/>
                  </a:lnTo>
                  <a:lnTo>
                    <a:pt x="1374" y="5408"/>
                  </a:lnTo>
                  <a:lnTo>
                    <a:pt x="1374" y="5291"/>
                  </a:lnTo>
                  <a:lnTo>
                    <a:pt x="1383" y="5174"/>
                  </a:lnTo>
                  <a:lnTo>
                    <a:pt x="1393" y="5047"/>
                  </a:lnTo>
                  <a:lnTo>
                    <a:pt x="1407" y="4919"/>
                  </a:lnTo>
                  <a:lnTo>
                    <a:pt x="1426" y="4792"/>
                  </a:lnTo>
                  <a:lnTo>
                    <a:pt x="1459" y="4626"/>
                  </a:lnTo>
                  <a:lnTo>
                    <a:pt x="1493" y="4479"/>
                  </a:lnTo>
                  <a:lnTo>
                    <a:pt x="1526" y="4333"/>
                  </a:lnTo>
                  <a:lnTo>
                    <a:pt x="1564" y="4196"/>
                  </a:lnTo>
                  <a:lnTo>
                    <a:pt x="1607" y="4079"/>
                  </a:lnTo>
                  <a:lnTo>
                    <a:pt x="1649" y="3961"/>
                  </a:lnTo>
                  <a:lnTo>
                    <a:pt x="1692" y="3854"/>
                  </a:lnTo>
                  <a:lnTo>
                    <a:pt x="1740" y="3756"/>
                  </a:lnTo>
                  <a:lnTo>
                    <a:pt x="1787" y="3668"/>
                  </a:lnTo>
                  <a:lnTo>
                    <a:pt x="1839" y="3580"/>
                  </a:lnTo>
                  <a:lnTo>
                    <a:pt x="1892" y="3511"/>
                  </a:lnTo>
                  <a:lnTo>
                    <a:pt x="1944" y="3443"/>
                  </a:lnTo>
                  <a:lnTo>
                    <a:pt x="1996" y="3374"/>
                  </a:lnTo>
                  <a:lnTo>
                    <a:pt x="2053" y="3326"/>
                  </a:lnTo>
                  <a:lnTo>
                    <a:pt x="2115" y="3277"/>
                  </a:lnTo>
                  <a:lnTo>
                    <a:pt x="2172" y="3238"/>
                  </a:lnTo>
                  <a:lnTo>
                    <a:pt x="2234" y="3198"/>
                  </a:lnTo>
                  <a:lnTo>
                    <a:pt x="2295" y="3169"/>
                  </a:lnTo>
                  <a:lnTo>
                    <a:pt x="2424" y="3120"/>
                  </a:lnTo>
                  <a:lnTo>
                    <a:pt x="2557" y="3091"/>
                  </a:lnTo>
                  <a:lnTo>
                    <a:pt x="2690" y="3081"/>
                  </a:lnTo>
                  <a:lnTo>
                    <a:pt x="2828" y="3081"/>
                  </a:lnTo>
                  <a:lnTo>
                    <a:pt x="2970" y="3091"/>
                  </a:lnTo>
                  <a:lnTo>
                    <a:pt x="3113" y="3110"/>
                  </a:lnTo>
                  <a:lnTo>
                    <a:pt x="3255" y="3130"/>
                  </a:lnTo>
                  <a:lnTo>
                    <a:pt x="3274" y="3140"/>
                  </a:lnTo>
                  <a:lnTo>
                    <a:pt x="3288" y="3140"/>
                  </a:lnTo>
                  <a:lnTo>
                    <a:pt x="3322" y="3120"/>
                  </a:lnTo>
                  <a:lnTo>
                    <a:pt x="3350" y="3101"/>
                  </a:lnTo>
                  <a:lnTo>
                    <a:pt x="3388" y="3071"/>
                  </a:lnTo>
                  <a:close/>
                  <a:moveTo>
                    <a:pt x="2386" y="1"/>
                  </a:moveTo>
                  <a:lnTo>
                    <a:pt x="2243" y="11"/>
                  </a:lnTo>
                  <a:lnTo>
                    <a:pt x="2096" y="40"/>
                  </a:lnTo>
                  <a:lnTo>
                    <a:pt x="1953" y="89"/>
                  </a:lnTo>
                  <a:lnTo>
                    <a:pt x="1811" y="157"/>
                  </a:lnTo>
                  <a:lnTo>
                    <a:pt x="1763" y="187"/>
                  </a:lnTo>
                  <a:lnTo>
                    <a:pt x="1725" y="226"/>
                  </a:lnTo>
                  <a:lnTo>
                    <a:pt x="1687" y="284"/>
                  </a:lnTo>
                  <a:lnTo>
                    <a:pt x="1659" y="343"/>
                  </a:lnTo>
                  <a:lnTo>
                    <a:pt x="1635" y="421"/>
                  </a:lnTo>
                  <a:lnTo>
                    <a:pt x="1616" y="499"/>
                  </a:lnTo>
                  <a:lnTo>
                    <a:pt x="1597" y="587"/>
                  </a:lnTo>
                  <a:lnTo>
                    <a:pt x="1588" y="675"/>
                  </a:lnTo>
                  <a:lnTo>
                    <a:pt x="1459" y="822"/>
                  </a:lnTo>
                  <a:lnTo>
                    <a:pt x="1331" y="979"/>
                  </a:lnTo>
                  <a:lnTo>
                    <a:pt x="1212" y="1155"/>
                  </a:lnTo>
                  <a:lnTo>
                    <a:pt x="1093" y="1331"/>
                  </a:lnTo>
                  <a:lnTo>
                    <a:pt x="979" y="1526"/>
                  </a:lnTo>
                  <a:lnTo>
                    <a:pt x="865" y="1732"/>
                  </a:lnTo>
                  <a:lnTo>
                    <a:pt x="761" y="1947"/>
                  </a:lnTo>
                  <a:lnTo>
                    <a:pt x="661" y="2162"/>
                  </a:lnTo>
                  <a:lnTo>
                    <a:pt x="566" y="2387"/>
                  </a:lnTo>
                  <a:lnTo>
                    <a:pt x="481" y="2621"/>
                  </a:lnTo>
                  <a:lnTo>
                    <a:pt x="395" y="2856"/>
                  </a:lnTo>
                  <a:lnTo>
                    <a:pt x="324" y="3091"/>
                  </a:lnTo>
                  <a:lnTo>
                    <a:pt x="257" y="3335"/>
                  </a:lnTo>
                  <a:lnTo>
                    <a:pt x="196" y="3570"/>
                  </a:lnTo>
                  <a:lnTo>
                    <a:pt x="143" y="3814"/>
                  </a:lnTo>
                  <a:lnTo>
                    <a:pt x="105" y="4059"/>
                  </a:lnTo>
                  <a:lnTo>
                    <a:pt x="63" y="4343"/>
                  </a:lnTo>
                  <a:lnTo>
                    <a:pt x="34" y="4626"/>
                  </a:lnTo>
                  <a:lnTo>
                    <a:pt x="15" y="4900"/>
                  </a:lnTo>
                  <a:lnTo>
                    <a:pt x="1" y="5174"/>
                  </a:lnTo>
                  <a:lnTo>
                    <a:pt x="1" y="5448"/>
                  </a:lnTo>
                  <a:lnTo>
                    <a:pt x="6" y="5721"/>
                  </a:lnTo>
                  <a:lnTo>
                    <a:pt x="20" y="5976"/>
                  </a:lnTo>
                  <a:lnTo>
                    <a:pt x="39" y="6240"/>
                  </a:lnTo>
                  <a:lnTo>
                    <a:pt x="67" y="6494"/>
                  </a:lnTo>
                  <a:lnTo>
                    <a:pt x="101" y="6738"/>
                  </a:lnTo>
                  <a:lnTo>
                    <a:pt x="143" y="6983"/>
                  </a:lnTo>
                  <a:lnTo>
                    <a:pt x="196" y="7208"/>
                  </a:lnTo>
                  <a:lnTo>
                    <a:pt x="253" y="7442"/>
                  </a:lnTo>
                  <a:lnTo>
                    <a:pt x="314" y="7658"/>
                  </a:lnTo>
                  <a:lnTo>
                    <a:pt x="381" y="7873"/>
                  </a:lnTo>
                  <a:lnTo>
                    <a:pt x="457" y="8078"/>
                  </a:lnTo>
                  <a:lnTo>
                    <a:pt x="538" y="8274"/>
                  </a:lnTo>
                  <a:lnTo>
                    <a:pt x="623" y="8469"/>
                  </a:lnTo>
                  <a:lnTo>
                    <a:pt x="713" y="8645"/>
                  </a:lnTo>
                  <a:lnTo>
                    <a:pt x="808" y="8811"/>
                  </a:lnTo>
                  <a:lnTo>
                    <a:pt x="908" y="8978"/>
                  </a:lnTo>
                  <a:lnTo>
                    <a:pt x="1013" y="9124"/>
                  </a:lnTo>
                  <a:lnTo>
                    <a:pt x="1122" y="9261"/>
                  </a:lnTo>
                  <a:lnTo>
                    <a:pt x="1236" y="9398"/>
                  </a:lnTo>
                  <a:lnTo>
                    <a:pt x="1350" y="9516"/>
                  </a:lnTo>
                  <a:lnTo>
                    <a:pt x="1469" y="9623"/>
                  </a:lnTo>
                  <a:lnTo>
                    <a:pt x="1592" y="9711"/>
                  </a:lnTo>
                  <a:lnTo>
                    <a:pt x="1721" y="9799"/>
                  </a:lnTo>
                  <a:lnTo>
                    <a:pt x="1849" y="9868"/>
                  </a:lnTo>
                  <a:lnTo>
                    <a:pt x="1977" y="9926"/>
                  </a:lnTo>
                  <a:lnTo>
                    <a:pt x="2115" y="9965"/>
                  </a:lnTo>
                  <a:lnTo>
                    <a:pt x="2248" y="9995"/>
                  </a:lnTo>
                  <a:lnTo>
                    <a:pt x="2381" y="10014"/>
                  </a:lnTo>
                  <a:lnTo>
                    <a:pt x="2514" y="10014"/>
                  </a:lnTo>
                  <a:lnTo>
                    <a:pt x="2647" y="9995"/>
                  </a:lnTo>
                  <a:lnTo>
                    <a:pt x="2775" y="9975"/>
                  </a:lnTo>
                  <a:lnTo>
                    <a:pt x="2908" y="9936"/>
                  </a:lnTo>
                  <a:lnTo>
                    <a:pt x="3037" y="9887"/>
                  </a:lnTo>
                  <a:lnTo>
                    <a:pt x="3165" y="9828"/>
                  </a:lnTo>
                  <a:lnTo>
                    <a:pt x="3288" y="9750"/>
                  </a:lnTo>
                  <a:lnTo>
                    <a:pt x="3412" y="9672"/>
                  </a:lnTo>
                  <a:lnTo>
                    <a:pt x="3535" y="9574"/>
                  </a:lnTo>
                  <a:lnTo>
                    <a:pt x="3654" y="9467"/>
                  </a:lnTo>
                  <a:lnTo>
                    <a:pt x="3768" y="9349"/>
                  </a:lnTo>
                  <a:lnTo>
                    <a:pt x="3882" y="9222"/>
                  </a:lnTo>
                  <a:lnTo>
                    <a:pt x="3987" y="9085"/>
                  </a:lnTo>
                  <a:lnTo>
                    <a:pt x="4096" y="8929"/>
                  </a:lnTo>
                  <a:lnTo>
                    <a:pt x="4196" y="8772"/>
                  </a:lnTo>
                  <a:lnTo>
                    <a:pt x="4291" y="8606"/>
                  </a:lnTo>
                  <a:lnTo>
                    <a:pt x="4381" y="8430"/>
                  </a:lnTo>
                  <a:lnTo>
                    <a:pt x="4471" y="8234"/>
                  </a:lnTo>
                  <a:lnTo>
                    <a:pt x="4552" y="8039"/>
                  </a:lnTo>
                  <a:lnTo>
                    <a:pt x="4628" y="7834"/>
                  </a:lnTo>
                  <a:lnTo>
                    <a:pt x="4699" y="7618"/>
                  </a:lnTo>
                  <a:lnTo>
                    <a:pt x="4761" y="7394"/>
                  </a:lnTo>
                  <a:lnTo>
                    <a:pt x="4823" y="7169"/>
                  </a:lnTo>
                  <a:lnTo>
                    <a:pt x="4875" y="6924"/>
                  </a:lnTo>
                  <a:lnTo>
                    <a:pt x="4918" y="6680"/>
                  </a:lnTo>
                  <a:lnTo>
                    <a:pt x="4956" y="6425"/>
                  </a:lnTo>
                  <a:lnTo>
                    <a:pt x="4985" y="6161"/>
                  </a:lnTo>
                  <a:lnTo>
                    <a:pt x="5008" y="5888"/>
                  </a:lnTo>
                  <a:lnTo>
                    <a:pt x="5023" y="5614"/>
                  </a:lnTo>
                  <a:lnTo>
                    <a:pt x="5032" y="5330"/>
                  </a:lnTo>
                  <a:lnTo>
                    <a:pt x="5027" y="5037"/>
                  </a:lnTo>
                  <a:lnTo>
                    <a:pt x="5018" y="4734"/>
                  </a:lnTo>
                  <a:lnTo>
                    <a:pt x="4999" y="4431"/>
                  </a:lnTo>
                  <a:lnTo>
                    <a:pt x="4970" y="4137"/>
                  </a:lnTo>
                  <a:lnTo>
                    <a:pt x="4932" y="3854"/>
                  </a:lnTo>
                  <a:lnTo>
                    <a:pt x="4889" y="3580"/>
                  </a:lnTo>
                  <a:lnTo>
                    <a:pt x="4837" y="3306"/>
                  </a:lnTo>
                  <a:lnTo>
                    <a:pt x="4780" y="3042"/>
                  </a:lnTo>
                  <a:lnTo>
                    <a:pt x="4714" y="2778"/>
                  </a:lnTo>
                  <a:lnTo>
                    <a:pt x="4638" y="2533"/>
                  </a:lnTo>
                  <a:lnTo>
                    <a:pt x="4562" y="2289"/>
                  </a:lnTo>
                  <a:lnTo>
                    <a:pt x="4476" y="2064"/>
                  </a:lnTo>
                  <a:lnTo>
                    <a:pt x="4381" y="1839"/>
                  </a:lnTo>
                  <a:lnTo>
                    <a:pt x="4286" y="1634"/>
                  </a:lnTo>
                  <a:lnTo>
                    <a:pt x="4186" y="1428"/>
                  </a:lnTo>
                  <a:lnTo>
                    <a:pt x="4077" y="1243"/>
                  </a:lnTo>
                  <a:lnTo>
                    <a:pt x="3968" y="1067"/>
                  </a:lnTo>
                  <a:lnTo>
                    <a:pt x="3849" y="900"/>
                  </a:lnTo>
                  <a:lnTo>
                    <a:pt x="3730" y="744"/>
                  </a:lnTo>
                  <a:lnTo>
                    <a:pt x="3607" y="607"/>
                  </a:lnTo>
                  <a:lnTo>
                    <a:pt x="3483" y="480"/>
                  </a:lnTo>
                  <a:lnTo>
                    <a:pt x="3350" y="372"/>
                  </a:lnTo>
                  <a:lnTo>
                    <a:pt x="3217" y="275"/>
                  </a:lnTo>
                  <a:lnTo>
                    <a:pt x="3084" y="187"/>
                  </a:lnTo>
                  <a:lnTo>
                    <a:pt x="2946" y="118"/>
                  </a:lnTo>
                  <a:lnTo>
                    <a:pt x="2809" y="59"/>
                  </a:lnTo>
                  <a:lnTo>
                    <a:pt x="2666" y="30"/>
                  </a:lnTo>
                  <a:lnTo>
                    <a:pt x="252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37;p66">
              <a:extLst>
                <a:ext uri="{FF2B5EF4-FFF2-40B4-BE49-F238E27FC236}">
                  <a16:creationId xmlns:a16="http://schemas.microsoft.com/office/drawing/2014/main" id="{3F42EB2E-9FB5-405F-B1C8-825FBE02D79D}"/>
                </a:ext>
              </a:extLst>
            </p:cNvPr>
            <p:cNvSpPr/>
            <p:nvPr/>
          </p:nvSpPr>
          <p:spPr>
            <a:xfrm>
              <a:off x="3461250" y="-5280800"/>
              <a:ext cx="116550" cy="237650"/>
            </a:xfrm>
            <a:custGeom>
              <a:avLst/>
              <a:gdLst/>
              <a:ahLst/>
              <a:cxnLst/>
              <a:rect l="l" t="t" r="r" b="b"/>
              <a:pathLst>
                <a:path w="4662" h="9506" extrusionOk="0">
                  <a:moveTo>
                    <a:pt x="2447" y="2690"/>
                  </a:moveTo>
                  <a:lnTo>
                    <a:pt x="2547" y="2709"/>
                  </a:lnTo>
                  <a:lnTo>
                    <a:pt x="2642" y="2739"/>
                  </a:lnTo>
                  <a:lnTo>
                    <a:pt x="2733" y="2797"/>
                  </a:lnTo>
                  <a:lnTo>
                    <a:pt x="2818" y="2866"/>
                  </a:lnTo>
                  <a:lnTo>
                    <a:pt x="2904" y="2944"/>
                  </a:lnTo>
                  <a:lnTo>
                    <a:pt x="2989" y="3042"/>
                  </a:lnTo>
                  <a:lnTo>
                    <a:pt x="3070" y="3139"/>
                  </a:lnTo>
                  <a:lnTo>
                    <a:pt x="3151" y="3257"/>
                  </a:lnTo>
                  <a:lnTo>
                    <a:pt x="3312" y="3511"/>
                  </a:lnTo>
                  <a:lnTo>
                    <a:pt x="3478" y="3775"/>
                  </a:lnTo>
                  <a:lnTo>
                    <a:pt x="3488" y="4020"/>
                  </a:lnTo>
                  <a:lnTo>
                    <a:pt x="3497" y="4254"/>
                  </a:lnTo>
                  <a:lnTo>
                    <a:pt x="3493" y="4499"/>
                  </a:lnTo>
                  <a:lnTo>
                    <a:pt x="3483" y="4743"/>
                  </a:lnTo>
                  <a:lnTo>
                    <a:pt x="3464" y="4978"/>
                  </a:lnTo>
                  <a:lnTo>
                    <a:pt x="3436" y="5213"/>
                  </a:lnTo>
                  <a:lnTo>
                    <a:pt x="3398" y="5438"/>
                  </a:lnTo>
                  <a:lnTo>
                    <a:pt x="3374" y="5555"/>
                  </a:lnTo>
                  <a:lnTo>
                    <a:pt x="3345" y="5662"/>
                  </a:lnTo>
                  <a:lnTo>
                    <a:pt x="3312" y="5790"/>
                  </a:lnTo>
                  <a:lnTo>
                    <a:pt x="3274" y="5917"/>
                  </a:lnTo>
                  <a:lnTo>
                    <a:pt x="3236" y="6034"/>
                  </a:lnTo>
                  <a:lnTo>
                    <a:pt x="3198" y="6132"/>
                  </a:lnTo>
                  <a:lnTo>
                    <a:pt x="3151" y="6230"/>
                  </a:lnTo>
                  <a:lnTo>
                    <a:pt x="3108" y="6318"/>
                  </a:lnTo>
                  <a:lnTo>
                    <a:pt x="3060" y="6396"/>
                  </a:lnTo>
                  <a:lnTo>
                    <a:pt x="3013" y="6464"/>
                  </a:lnTo>
                  <a:lnTo>
                    <a:pt x="2961" y="6533"/>
                  </a:lnTo>
                  <a:lnTo>
                    <a:pt x="2908" y="6582"/>
                  </a:lnTo>
                  <a:lnTo>
                    <a:pt x="2856" y="6621"/>
                  </a:lnTo>
                  <a:lnTo>
                    <a:pt x="2799" y="6660"/>
                  </a:lnTo>
                  <a:lnTo>
                    <a:pt x="2742" y="6689"/>
                  </a:lnTo>
                  <a:lnTo>
                    <a:pt x="2685" y="6709"/>
                  </a:lnTo>
                  <a:lnTo>
                    <a:pt x="2628" y="6719"/>
                  </a:lnTo>
                  <a:lnTo>
                    <a:pt x="2571" y="6728"/>
                  </a:lnTo>
                  <a:lnTo>
                    <a:pt x="2514" y="6719"/>
                  </a:lnTo>
                  <a:lnTo>
                    <a:pt x="2452" y="6709"/>
                  </a:lnTo>
                  <a:lnTo>
                    <a:pt x="2395" y="6689"/>
                  </a:lnTo>
                  <a:lnTo>
                    <a:pt x="2338" y="6670"/>
                  </a:lnTo>
                  <a:lnTo>
                    <a:pt x="2276" y="6640"/>
                  </a:lnTo>
                  <a:lnTo>
                    <a:pt x="2219" y="6601"/>
                  </a:lnTo>
                  <a:lnTo>
                    <a:pt x="2162" y="6552"/>
                  </a:lnTo>
                  <a:lnTo>
                    <a:pt x="2101" y="6503"/>
                  </a:lnTo>
                  <a:lnTo>
                    <a:pt x="2044" y="6435"/>
                  </a:lnTo>
                  <a:lnTo>
                    <a:pt x="1991" y="6376"/>
                  </a:lnTo>
                  <a:lnTo>
                    <a:pt x="1934" y="6298"/>
                  </a:lnTo>
                  <a:lnTo>
                    <a:pt x="1882" y="6220"/>
                  </a:lnTo>
                  <a:lnTo>
                    <a:pt x="1825" y="6142"/>
                  </a:lnTo>
                  <a:lnTo>
                    <a:pt x="1778" y="6044"/>
                  </a:lnTo>
                  <a:lnTo>
                    <a:pt x="1725" y="5956"/>
                  </a:lnTo>
                  <a:lnTo>
                    <a:pt x="1678" y="5848"/>
                  </a:lnTo>
                  <a:lnTo>
                    <a:pt x="1635" y="5750"/>
                  </a:lnTo>
                  <a:lnTo>
                    <a:pt x="1597" y="5643"/>
                  </a:lnTo>
                  <a:lnTo>
                    <a:pt x="1559" y="5535"/>
                  </a:lnTo>
                  <a:lnTo>
                    <a:pt x="1526" y="5428"/>
                  </a:lnTo>
                  <a:lnTo>
                    <a:pt x="1497" y="5320"/>
                  </a:lnTo>
                  <a:lnTo>
                    <a:pt x="1469" y="5203"/>
                  </a:lnTo>
                  <a:lnTo>
                    <a:pt x="1450" y="5095"/>
                  </a:lnTo>
                  <a:lnTo>
                    <a:pt x="1426" y="4978"/>
                  </a:lnTo>
                  <a:lnTo>
                    <a:pt x="1412" y="4870"/>
                  </a:lnTo>
                  <a:lnTo>
                    <a:pt x="1398" y="4763"/>
                  </a:lnTo>
                  <a:lnTo>
                    <a:pt x="1393" y="4645"/>
                  </a:lnTo>
                  <a:lnTo>
                    <a:pt x="1383" y="4538"/>
                  </a:lnTo>
                  <a:lnTo>
                    <a:pt x="1383" y="4430"/>
                  </a:lnTo>
                  <a:lnTo>
                    <a:pt x="1383" y="4313"/>
                  </a:lnTo>
                  <a:lnTo>
                    <a:pt x="1388" y="4205"/>
                  </a:lnTo>
                  <a:lnTo>
                    <a:pt x="1398" y="4098"/>
                  </a:lnTo>
                  <a:lnTo>
                    <a:pt x="1407" y="4000"/>
                  </a:lnTo>
                  <a:lnTo>
                    <a:pt x="1421" y="3892"/>
                  </a:lnTo>
                  <a:lnTo>
                    <a:pt x="1440" y="3795"/>
                  </a:lnTo>
                  <a:lnTo>
                    <a:pt x="1464" y="3697"/>
                  </a:lnTo>
                  <a:lnTo>
                    <a:pt x="1488" y="3599"/>
                  </a:lnTo>
                  <a:lnTo>
                    <a:pt x="1521" y="3511"/>
                  </a:lnTo>
                  <a:lnTo>
                    <a:pt x="1554" y="3423"/>
                  </a:lnTo>
                  <a:lnTo>
                    <a:pt x="1588" y="3345"/>
                  </a:lnTo>
                  <a:lnTo>
                    <a:pt x="1630" y="3257"/>
                  </a:lnTo>
                  <a:lnTo>
                    <a:pt x="1673" y="3179"/>
                  </a:lnTo>
                  <a:lnTo>
                    <a:pt x="1721" y="3110"/>
                  </a:lnTo>
                  <a:lnTo>
                    <a:pt x="1768" y="3042"/>
                  </a:lnTo>
                  <a:lnTo>
                    <a:pt x="1825" y="2983"/>
                  </a:lnTo>
                  <a:lnTo>
                    <a:pt x="1882" y="2924"/>
                  </a:lnTo>
                  <a:lnTo>
                    <a:pt x="1944" y="2875"/>
                  </a:lnTo>
                  <a:lnTo>
                    <a:pt x="2010" y="2827"/>
                  </a:lnTo>
                  <a:lnTo>
                    <a:pt x="2129" y="2758"/>
                  </a:lnTo>
                  <a:lnTo>
                    <a:pt x="2238" y="2709"/>
                  </a:lnTo>
                  <a:lnTo>
                    <a:pt x="2348" y="2690"/>
                  </a:lnTo>
                  <a:close/>
                  <a:moveTo>
                    <a:pt x="2229" y="0"/>
                  </a:moveTo>
                  <a:lnTo>
                    <a:pt x="2105" y="20"/>
                  </a:lnTo>
                  <a:lnTo>
                    <a:pt x="1987" y="40"/>
                  </a:lnTo>
                  <a:lnTo>
                    <a:pt x="1868" y="69"/>
                  </a:lnTo>
                  <a:lnTo>
                    <a:pt x="1749" y="118"/>
                  </a:lnTo>
                  <a:lnTo>
                    <a:pt x="1635" y="167"/>
                  </a:lnTo>
                  <a:lnTo>
                    <a:pt x="1526" y="225"/>
                  </a:lnTo>
                  <a:lnTo>
                    <a:pt x="1421" y="294"/>
                  </a:lnTo>
                  <a:lnTo>
                    <a:pt x="1322" y="372"/>
                  </a:lnTo>
                  <a:lnTo>
                    <a:pt x="1226" y="450"/>
                  </a:lnTo>
                  <a:lnTo>
                    <a:pt x="1093" y="597"/>
                  </a:lnTo>
                  <a:lnTo>
                    <a:pt x="965" y="753"/>
                  </a:lnTo>
                  <a:lnTo>
                    <a:pt x="846" y="920"/>
                  </a:lnTo>
                  <a:lnTo>
                    <a:pt x="737" y="1106"/>
                  </a:lnTo>
                  <a:lnTo>
                    <a:pt x="633" y="1291"/>
                  </a:lnTo>
                  <a:lnTo>
                    <a:pt x="538" y="1497"/>
                  </a:lnTo>
                  <a:lnTo>
                    <a:pt x="447" y="1712"/>
                  </a:lnTo>
                  <a:lnTo>
                    <a:pt x="371" y="1927"/>
                  </a:lnTo>
                  <a:lnTo>
                    <a:pt x="300" y="2162"/>
                  </a:lnTo>
                  <a:lnTo>
                    <a:pt x="234" y="2396"/>
                  </a:lnTo>
                  <a:lnTo>
                    <a:pt x="177" y="2641"/>
                  </a:lnTo>
                  <a:lnTo>
                    <a:pt x="129" y="2885"/>
                  </a:lnTo>
                  <a:lnTo>
                    <a:pt x="91" y="3139"/>
                  </a:lnTo>
                  <a:lnTo>
                    <a:pt x="58" y="3404"/>
                  </a:lnTo>
                  <a:lnTo>
                    <a:pt x="29" y="3668"/>
                  </a:lnTo>
                  <a:lnTo>
                    <a:pt x="15" y="3932"/>
                  </a:lnTo>
                  <a:lnTo>
                    <a:pt x="5" y="4205"/>
                  </a:lnTo>
                  <a:lnTo>
                    <a:pt x="1" y="4469"/>
                  </a:lnTo>
                  <a:lnTo>
                    <a:pt x="5" y="4743"/>
                  </a:lnTo>
                  <a:lnTo>
                    <a:pt x="20" y="5017"/>
                  </a:lnTo>
                  <a:lnTo>
                    <a:pt x="39" y="5281"/>
                  </a:lnTo>
                  <a:lnTo>
                    <a:pt x="67" y="5555"/>
                  </a:lnTo>
                  <a:lnTo>
                    <a:pt x="105" y="5819"/>
                  </a:lnTo>
                  <a:lnTo>
                    <a:pt x="148" y="6083"/>
                  </a:lnTo>
                  <a:lnTo>
                    <a:pt x="200" y="6347"/>
                  </a:lnTo>
                  <a:lnTo>
                    <a:pt x="257" y="6601"/>
                  </a:lnTo>
                  <a:lnTo>
                    <a:pt x="324" y="6855"/>
                  </a:lnTo>
                  <a:lnTo>
                    <a:pt x="395" y="7100"/>
                  </a:lnTo>
                  <a:lnTo>
                    <a:pt x="476" y="7335"/>
                  </a:lnTo>
                  <a:lnTo>
                    <a:pt x="566" y="7569"/>
                  </a:lnTo>
                  <a:lnTo>
                    <a:pt x="661" y="7784"/>
                  </a:lnTo>
                  <a:lnTo>
                    <a:pt x="766" y="8000"/>
                  </a:lnTo>
                  <a:lnTo>
                    <a:pt x="856" y="8176"/>
                  </a:lnTo>
                  <a:lnTo>
                    <a:pt x="951" y="8342"/>
                  </a:lnTo>
                  <a:lnTo>
                    <a:pt x="1046" y="8489"/>
                  </a:lnTo>
                  <a:lnTo>
                    <a:pt x="1146" y="8635"/>
                  </a:lnTo>
                  <a:lnTo>
                    <a:pt x="1250" y="8772"/>
                  </a:lnTo>
                  <a:lnTo>
                    <a:pt x="1355" y="8889"/>
                  </a:lnTo>
                  <a:lnTo>
                    <a:pt x="1459" y="8997"/>
                  </a:lnTo>
                  <a:lnTo>
                    <a:pt x="1569" y="9105"/>
                  </a:lnTo>
                  <a:lnTo>
                    <a:pt x="1683" y="9193"/>
                  </a:lnTo>
                  <a:lnTo>
                    <a:pt x="1792" y="9271"/>
                  </a:lnTo>
                  <a:lnTo>
                    <a:pt x="1906" y="9329"/>
                  </a:lnTo>
                  <a:lnTo>
                    <a:pt x="2020" y="9388"/>
                  </a:lnTo>
                  <a:lnTo>
                    <a:pt x="2139" y="9437"/>
                  </a:lnTo>
                  <a:lnTo>
                    <a:pt x="2253" y="9466"/>
                  </a:lnTo>
                  <a:lnTo>
                    <a:pt x="2367" y="9496"/>
                  </a:lnTo>
                  <a:lnTo>
                    <a:pt x="2485" y="9505"/>
                  </a:lnTo>
                  <a:lnTo>
                    <a:pt x="2633" y="9496"/>
                  </a:lnTo>
                  <a:lnTo>
                    <a:pt x="2780" y="9476"/>
                  </a:lnTo>
                  <a:lnTo>
                    <a:pt x="2927" y="9427"/>
                  </a:lnTo>
                  <a:lnTo>
                    <a:pt x="3075" y="9369"/>
                  </a:lnTo>
                  <a:lnTo>
                    <a:pt x="3217" y="9281"/>
                  </a:lnTo>
                  <a:lnTo>
                    <a:pt x="3355" y="9183"/>
                  </a:lnTo>
                  <a:lnTo>
                    <a:pt x="3488" y="9056"/>
                  </a:lnTo>
                  <a:lnTo>
                    <a:pt x="3621" y="8909"/>
                  </a:lnTo>
                  <a:lnTo>
                    <a:pt x="3683" y="8831"/>
                  </a:lnTo>
                  <a:lnTo>
                    <a:pt x="3744" y="8743"/>
                  </a:lnTo>
                  <a:lnTo>
                    <a:pt x="3806" y="8655"/>
                  </a:lnTo>
                  <a:lnTo>
                    <a:pt x="3868" y="8557"/>
                  </a:lnTo>
                  <a:lnTo>
                    <a:pt x="3925" y="8449"/>
                  </a:lnTo>
                  <a:lnTo>
                    <a:pt x="3982" y="8342"/>
                  </a:lnTo>
                  <a:lnTo>
                    <a:pt x="4034" y="8234"/>
                  </a:lnTo>
                  <a:lnTo>
                    <a:pt x="4087" y="8117"/>
                  </a:lnTo>
                  <a:lnTo>
                    <a:pt x="4139" y="7990"/>
                  </a:lnTo>
                  <a:lnTo>
                    <a:pt x="4191" y="7863"/>
                  </a:lnTo>
                  <a:lnTo>
                    <a:pt x="4239" y="7726"/>
                  </a:lnTo>
                  <a:lnTo>
                    <a:pt x="4281" y="7589"/>
                  </a:lnTo>
                  <a:lnTo>
                    <a:pt x="4329" y="7442"/>
                  </a:lnTo>
                  <a:lnTo>
                    <a:pt x="4367" y="7286"/>
                  </a:lnTo>
                  <a:lnTo>
                    <a:pt x="4410" y="7129"/>
                  </a:lnTo>
                  <a:lnTo>
                    <a:pt x="4443" y="6963"/>
                  </a:lnTo>
                  <a:lnTo>
                    <a:pt x="4486" y="6767"/>
                  </a:lnTo>
                  <a:lnTo>
                    <a:pt x="4519" y="6572"/>
                  </a:lnTo>
                  <a:lnTo>
                    <a:pt x="4552" y="6376"/>
                  </a:lnTo>
                  <a:lnTo>
                    <a:pt x="4581" y="6171"/>
                  </a:lnTo>
                  <a:lnTo>
                    <a:pt x="4604" y="5966"/>
                  </a:lnTo>
                  <a:lnTo>
                    <a:pt x="4623" y="5760"/>
                  </a:lnTo>
                  <a:lnTo>
                    <a:pt x="4638" y="5555"/>
                  </a:lnTo>
                  <a:lnTo>
                    <a:pt x="4647" y="5350"/>
                  </a:lnTo>
                  <a:lnTo>
                    <a:pt x="4657" y="5144"/>
                  </a:lnTo>
                  <a:lnTo>
                    <a:pt x="4661" y="4939"/>
                  </a:lnTo>
                  <a:lnTo>
                    <a:pt x="4661" y="4733"/>
                  </a:lnTo>
                  <a:lnTo>
                    <a:pt x="4657" y="4518"/>
                  </a:lnTo>
                  <a:lnTo>
                    <a:pt x="4647" y="4313"/>
                  </a:lnTo>
                  <a:lnTo>
                    <a:pt x="4638" y="4108"/>
                  </a:lnTo>
                  <a:lnTo>
                    <a:pt x="4623" y="3902"/>
                  </a:lnTo>
                  <a:lnTo>
                    <a:pt x="4604" y="3697"/>
                  </a:lnTo>
                  <a:lnTo>
                    <a:pt x="4562" y="3433"/>
                  </a:lnTo>
                  <a:lnTo>
                    <a:pt x="4519" y="3169"/>
                  </a:lnTo>
                  <a:lnTo>
                    <a:pt x="4471" y="2905"/>
                  </a:lnTo>
                  <a:lnTo>
                    <a:pt x="4419" y="2631"/>
                  </a:lnTo>
                  <a:lnTo>
                    <a:pt x="4391" y="2387"/>
                  </a:lnTo>
                  <a:lnTo>
                    <a:pt x="4353" y="2162"/>
                  </a:lnTo>
                  <a:lnTo>
                    <a:pt x="4310" y="1937"/>
                  </a:lnTo>
                  <a:lnTo>
                    <a:pt x="4253" y="1731"/>
                  </a:lnTo>
                  <a:lnTo>
                    <a:pt x="4191" y="1546"/>
                  </a:lnTo>
                  <a:lnTo>
                    <a:pt x="4120" y="1360"/>
                  </a:lnTo>
                  <a:lnTo>
                    <a:pt x="4044" y="1194"/>
                  </a:lnTo>
                  <a:lnTo>
                    <a:pt x="3958" y="1037"/>
                  </a:lnTo>
                  <a:lnTo>
                    <a:pt x="3868" y="890"/>
                  </a:lnTo>
                  <a:lnTo>
                    <a:pt x="3768" y="753"/>
                  </a:lnTo>
                  <a:lnTo>
                    <a:pt x="3668" y="626"/>
                  </a:lnTo>
                  <a:lnTo>
                    <a:pt x="3564" y="519"/>
                  </a:lnTo>
                  <a:lnTo>
                    <a:pt x="3450" y="421"/>
                  </a:lnTo>
                  <a:lnTo>
                    <a:pt x="3336" y="333"/>
                  </a:lnTo>
                  <a:lnTo>
                    <a:pt x="3222" y="255"/>
                  </a:lnTo>
                  <a:lnTo>
                    <a:pt x="3103" y="186"/>
                  </a:lnTo>
                  <a:lnTo>
                    <a:pt x="2980" y="128"/>
                  </a:lnTo>
                  <a:lnTo>
                    <a:pt x="2856" y="79"/>
                  </a:lnTo>
                  <a:lnTo>
                    <a:pt x="2733" y="49"/>
                  </a:lnTo>
                  <a:lnTo>
                    <a:pt x="2604" y="20"/>
                  </a:lnTo>
                  <a:lnTo>
                    <a:pt x="2481"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38;p66">
              <a:extLst>
                <a:ext uri="{FF2B5EF4-FFF2-40B4-BE49-F238E27FC236}">
                  <a16:creationId xmlns:a16="http://schemas.microsoft.com/office/drawing/2014/main" id="{AF3DCF21-A84E-4A4A-BA91-49250C4E3EBD}"/>
                </a:ext>
              </a:extLst>
            </p:cNvPr>
            <p:cNvSpPr/>
            <p:nvPr/>
          </p:nvSpPr>
          <p:spPr>
            <a:xfrm>
              <a:off x="3487750" y="-4914575"/>
              <a:ext cx="62600" cy="129100"/>
            </a:xfrm>
            <a:custGeom>
              <a:avLst/>
              <a:gdLst/>
              <a:ahLst/>
              <a:cxnLst/>
              <a:rect l="l" t="t" r="r" b="b"/>
              <a:pathLst>
                <a:path w="2504" h="5164" extrusionOk="0">
                  <a:moveTo>
                    <a:pt x="1159" y="0"/>
                  </a:moveTo>
                  <a:lnTo>
                    <a:pt x="1055" y="78"/>
                  </a:lnTo>
                  <a:lnTo>
                    <a:pt x="950" y="166"/>
                  </a:lnTo>
                  <a:lnTo>
                    <a:pt x="851" y="264"/>
                  </a:lnTo>
                  <a:lnTo>
                    <a:pt x="756" y="362"/>
                  </a:lnTo>
                  <a:lnTo>
                    <a:pt x="661" y="479"/>
                  </a:lnTo>
                  <a:lnTo>
                    <a:pt x="570" y="606"/>
                  </a:lnTo>
                  <a:lnTo>
                    <a:pt x="485" y="743"/>
                  </a:lnTo>
                  <a:lnTo>
                    <a:pt x="404" y="900"/>
                  </a:lnTo>
                  <a:lnTo>
                    <a:pt x="333" y="1056"/>
                  </a:lnTo>
                  <a:lnTo>
                    <a:pt x="266" y="1232"/>
                  </a:lnTo>
                  <a:lnTo>
                    <a:pt x="204" y="1418"/>
                  </a:lnTo>
                  <a:lnTo>
                    <a:pt x="147" y="1623"/>
                  </a:lnTo>
                  <a:lnTo>
                    <a:pt x="100" y="1839"/>
                  </a:lnTo>
                  <a:lnTo>
                    <a:pt x="62" y="2063"/>
                  </a:lnTo>
                  <a:lnTo>
                    <a:pt x="29" y="2308"/>
                  </a:lnTo>
                  <a:lnTo>
                    <a:pt x="10" y="2562"/>
                  </a:lnTo>
                  <a:lnTo>
                    <a:pt x="0" y="2699"/>
                  </a:lnTo>
                  <a:lnTo>
                    <a:pt x="0" y="2836"/>
                  </a:lnTo>
                  <a:lnTo>
                    <a:pt x="0" y="2973"/>
                  </a:lnTo>
                  <a:lnTo>
                    <a:pt x="5" y="3100"/>
                  </a:lnTo>
                  <a:lnTo>
                    <a:pt x="14" y="3227"/>
                  </a:lnTo>
                  <a:lnTo>
                    <a:pt x="29" y="3344"/>
                  </a:lnTo>
                  <a:lnTo>
                    <a:pt x="48" y="3472"/>
                  </a:lnTo>
                  <a:lnTo>
                    <a:pt x="67" y="3579"/>
                  </a:lnTo>
                  <a:lnTo>
                    <a:pt x="90" y="3697"/>
                  </a:lnTo>
                  <a:lnTo>
                    <a:pt x="114" y="3804"/>
                  </a:lnTo>
                  <a:lnTo>
                    <a:pt x="143" y="3902"/>
                  </a:lnTo>
                  <a:lnTo>
                    <a:pt x="176" y="4009"/>
                  </a:lnTo>
                  <a:lnTo>
                    <a:pt x="209" y="4107"/>
                  </a:lnTo>
                  <a:lnTo>
                    <a:pt x="247" y="4195"/>
                  </a:lnTo>
                  <a:lnTo>
                    <a:pt x="290" y="4283"/>
                  </a:lnTo>
                  <a:lnTo>
                    <a:pt x="328" y="4371"/>
                  </a:lnTo>
                  <a:lnTo>
                    <a:pt x="376" y="4450"/>
                  </a:lnTo>
                  <a:lnTo>
                    <a:pt x="423" y="4528"/>
                  </a:lnTo>
                  <a:lnTo>
                    <a:pt x="523" y="4674"/>
                  </a:lnTo>
                  <a:lnTo>
                    <a:pt x="627" y="4792"/>
                  </a:lnTo>
                  <a:lnTo>
                    <a:pt x="737" y="4899"/>
                  </a:lnTo>
                  <a:lnTo>
                    <a:pt x="855" y="4997"/>
                  </a:lnTo>
                  <a:lnTo>
                    <a:pt x="979" y="5066"/>
                  </a:lnTo>
                  <a:lnTo>
                    <a:pt x="1102" y="5114"/>
                  </a:lnTo>
                  <a:lnTo>
                    <a:pt x="1226" y="5154"/>
                  </a:lnTo>
                  <a:lnTo>
                    <a:pt x="1349" y="5163"/>
                  </a:lnTo>
                  <a:lnTo>
                    <a:pt x="1473" y="5154"/>
                  </a:lnTo>
                  <a:lnTo>
                    <a:pt x="1592" y="5124"/>
                  </a:lnTo>
                  <a:lnTo>
                    <a:pt x="1711" y="5066"/>
                  </a:lnTo>
                  <a:lnTo>
                    <a:pt x="1825" y="4997"/>
                  </a:lnTo>
                  <a:lnTo>
                    <a:pt x="1934" y="4909"/>
                  </a:lnTo>
                  <a:lnTo>
                    <a:pt x="1986" y="4850"/>
                  </a:lnTo>
                  <a:lnTo>
                    <a:pt x="2034" y="4792"/>
                  </a:lnTo>
                  <a:lnTo>
                    <a:pt x="2086" y="4733"/>
                  </a:lnTo>
                  <a:lnTo>
                    <a:pt x="2129" y="4665"/>
                  </a:lnTo>
                  <a:lnTo>
                    <a:pt x="2176" y="4586"/>
                  </a:lnTo>
                  <a:lnTo>
                    <a:pt x="2219" y="4518"/>
                  </a:lnTo>
                  <a:lnTo>
                    <a:pt x="2257" y="4430"/>
                  </a:lnTo>
                  <a:lnTo>
                    <a:pt x="2295" y="4342"/>
                  </a:lnTo>
                  <a:lnTo>
                    <a:pt x="2333" y="4254"/>
                  </a:lnTo>
                  <a:lnTo>
                    <a:pt x="2361" y="4156"/>
                  </a:lnTo>
                  <a:lnTo>
                    <a:pt x="2395" y="4058"/>
                  </a:lnTo>
                  <a:lnTo>
                    <a:pt x="2418" y="3951"/>
                  </a:lnTo>
                  <a:lnTo>
                    <a:pt x="2442" y="3843"/>
                  </a:lnTo>
                  <a:lnTo>
                    <a:pt x="2461" y="3726"/>
                  </a:lnTo>
                  <a:lnTo>
                    <a:pt x="2475" y="3609"/>
                  </a:lnTo>
                  <a:lnTo>
                    <a:pt x="2490" y="3481"/>
                  </a:lnTo>
                  <a:lnTo>
                    <a:pt x="2499" y="3354"/>
                  </a:lnTo>
                  <a:lnTo>
                    <a:pt x="2504" y="3227"/>
                  </a:lnTo>
                  <a:lnTo>
                    <a:pt x="2504" y="3090"/>
                  </a:lnTo>
                  <a:lnTo>
                    <a:pt x="2499" y="2944"/>
                  </a:lnTo>
                  <a:lnTo>
                    <a:pt x="2490" y="2816"/>
                  </a:lnTo>
                  <a:lnTo>
                    <a:pt x="2480" y="2680"/>
                  </a:lnTo>
                  <a:lnTo>
                    <a:pt x="2466" y="2552"/>
                  </a:lnTo>
                  <a:lnTo>
                    <a:pt x="2447" y="2425"/>
                  </a:lnTo>
                  <a:lnTo>
                    <a:pt x="2409" y="2171"/>
                  </a:lnTo>
                  <a:lnTo>
                    <a:pt x="2357" y="1927"/>
                  </a:lnTo>
                  <a:lnTo>
                    <a:pt x="2295" y="1692"/>
                  </a:lnTo>
                  <a:lnTo>
                    <a:pt x="2224" y="1467"/>
                  </a:lnTo>
                  <a:lnTo>
                    <a:pt x="2143" y="1262"/>
                  </a:lnTo>
                  <a:lnTo>
                    <a:pt x="2057" y="1056"/>
                  </a:lnTo>
                  <a:lnTo>
                    <a:pt x="1962" y="870"/>
                  </a:lnTo>
                  <a:lnTo>
                    <a:pt x="1863" y="694"/>
                  </a:lnTo>
                  <a:lnTo>
                    <a:pt x="1758" y="538"/>
                  </a:lnTo>
                  <a:lnTo>
                    <a:pt x="1644" y="391"/>
                  </a:lnTo>
                  <a:lnTo>
                    <a:pt x="1530" y="264"/>
                  </a:lnTo>
                  <a:lnTo>
                    <a:pt x="1411" y="157"/>
                  </a:lnTo>
                  <a:lnTo>
                    <a:pt x="1288" y="69"/>
                  </a:lnTo>
                  <a:lnTo>
                    <a:pt x="1159"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39;p66">
              <a:extLst>
                <a:ext uri="{FF2B5EF4-FFF2-40B4-BE49-F238E27FC236}">
                  <a16:creationId xmlns:a16="http://schemas.microsoft.com/office/drawing/2014/main" id="{75FE9C6C-4AFB-4E17-8A0F-F56142E88E67}"/>
                </a:ext>
              </a:extLst>
            </p:cNvPr>
            <p:cNvSpPr/>
            <p:nvPr/>
          </p:nvSpPr>
          <p:spPr>
            <a:xfrm>
              <a:off x="3490700" y="-6290700"/>
              <a:ext cx="784775" cy="862025"/>
            </a:xfrm>
            <a:custGeom>
              <a:avLst/>
              <a:gdLst/>
              <a:ahLst/>
              <a:cxnLst/>
              <a:rect l="l" t="t" r="r" b="b"/>
              <a:pathLst>
                <a:path w="31391" h="34481" extrusionOk="0">
                  <a:moveTo>
                    <a:pt x="29257" y="3022"/>
                  </a:moveTo>
                  <a:lnTo>
                    <a:pt x="29243" y="3120"/>
                  </a:lnTo>
                  <a:lnTo>
                    <a:pt x="29234" y="3198"/>
                  </a:lnTo>
                  <a:lnTo>
                    <a:pt x="29219" y="3286"/>
                  </a:lnTo>
                  <a:lnTo>
                    <a:pt x="29219" y="3384"/>
                  </a:lnTo>
                  <a:lnTo>
                    <a:pt x="29191" y="6366"/>
                  </a:lnTo>
                  <a:lnTo>
                    <a:pt x="29172" y="9349"/>
                  </a:lnTo>
                  <a:lnTo>
                    <a:pt x="29162" y="10835"/>
                  </a:lnTo>
                  <a:lnTo>
                    <a:pt x="29162" y="12331"/>
                  </a:lnTo>
                  <a:lnTo>
                    <a:pt x="29162" y="13827"/>
                  </a:lnTo>
                  <a:lnTo>
                    <a:pt x="29162" y="15314"/>
                  </a:lnTo>
                  <a:lnTo>
                    <a:pt x="29167" y="15568"/>
                  </a:lnTo>
                  <a:lnTo>
                    <a:pt x="29172" y="15852"/>
                  </a:lnTo>
                  <a:lnTo>
                    <a:pt x="29196" y="16487"/>
                  </a:lnTo>
                  <a:lnTo>
                    <a:pt x="29229" y="17201"/>
                  </a:lnTo>
                  <a:lnTo>
                    <a:pt x="29267" y="17993"/>
                  </a:lnTo>
                  <a:lnTo>
                    <a:pt x="29352" y="19705"/>
                  </a:lnTo>
                  <a:lnTo>
                    <a:pt x="29400" y="20604"/>
                  </a:lnTo>
                  <a:lnTo>
                    <a:pt x="29443" y="21514"/>
                  </a:lnTo>
                  <a:lnTo>
                    <a:pt x="29476" y="22413"/>
                  </a:lnTo>
                  <a:lnTo>
                    <a:pt x="29504" y="23293"/>
                  </a:lnTo>
                  <a:lnTo>
                    <a:pt x="29514" y="23724"/>
                  </a:lnTo>
                  <a:lnTo>
                    <a:pt x="29519" y="24134"/>
                  </a:lnTo>
                  <a:lnTo>
                    <a:pt x="29523" y="24535"/>
                  </a:lnTo>
                  <a:lnTo>
                    <a:pt x="29523" y="24917"/>
                  </a:lnTo>
                  <a:lnTo>
                    <a:pt x="29519" y="25288"/>
                  </a:lnTo>
                  <a:lnTo>
                    <a:pt x="29509" y="25640"/>
                  </a:lnTo>
                  <a:lnTo>
                    <a:pt x="29500" y="25963"/>
                  </a:lnTo>
                  <a:lnTo>
                    <a:pt x="29481" y="26266"/>
                  </a:lnTo>
                  <a:lnTo>
                    <a:pt x="29457" y="26550"/>
                  </a:lnTo>
                  <a:lnTo>
                    <a:pt x="29428" y="26804"/>
                  </a:lnTo>
                  <a:lnTo>
                    <a:pt x="29390" y="27029"/>
                  </a:lnTo>
                  <a:lnTo>
                    <a:pt x="29371" y="27127"/>
                  </a:lnTo>
                  <a:lnTo>
                    <a:pt x="29348" y="27224"/>
                  </a:lnTo>
                  <a:lnTo>
                    <a:pt x="29286" y="27459"/>
                  </a:lnTo>
                  <a:lnTo>
                    <a:pt x="29224" y="27684"/>
                  </a:lnTo>
                  <a:lnTo>
                    <a:pt x="29153" y="27899"/>
                  </a:lnTo>
                  <a:lnTo>
                    <a:pt x="29081" y="28105"/>
                  </a:lnTo>
                  <a:lnTo>
                    <a:pt x="29005" y="28300"/>
                  </a:lnTo>
                  <a:lnTo>
                    <a:pt x="28929" y="28486"/>
                  </a:lnTo>
                  <a:lnTo>
                    <a:pt x="28844" y="28662"/>
                  </a:lnTo>
                  <a:lnTo>
                    <a:pt x="28758" y="28828"/>
                  </a:lnTo>
                  <a:lnTo>
                    <a:pt x="28673" y="28994"/>
                  </a:lnTo>
                  <a:lnTo>
                    <a:pt x="28583" y="29151"/>
                  </a:lnTo>
                  <a:lnTo>
                    <a:pt x="28488" y="29288"/>
                  </a:lnTo>
                  <a:lnTo>
                    <a:pt x="28393" y="29425"/>
                  </a:lnTo>
                  <a:lnTo>
                    <a:pt x="28293" y="29562"/>
                  </a:lnTo>
                  <a:lnTo>
                    <a:pt x="28188" y="29679"/>
                  </a:lnTo>
                  <a:lnTo>
                    <a:pt x="28084" y="29796"/>
                  </a:lnTo>
                  <a:lnTo>
                    <a:pt x="27979" y="29904"/>
                  </a:lnTo>
                  <a:lnTo>
                    <a:pt x="27870" y="30002"/>
                  </a:lnTo>
                  <a:lnTo>
                    <a:pt x="27756" y="30099"/>
                  </a:lnTo>
                  <a:lnTo>
                    <a:pt x="27647" y="30187"/>
                  </a:lnTo>
                  <a:lnTo>
                    <a:pt x="27528" y="30266"/>
                  </a:lnTo>
                  <a:lnTo>
                    <a:pt x="27409" y="30344"/>
                  </a:lnTo>
                  <a:lnTo>
                    <a:pt x="27290" y="30412"/>
                  </a:lnTo>
                  <a:lnTo>
                    <a:pt x="27172" y="30471"/>
                  </a:lnTo>
                  <a:lnTo>
                    <a:pt x="27048" y="30530"/>
                  </a:lnTo>
                  <a:lnTo>
                    <a:pt x="26796" y="30627"/>
                  </a:lnTo>
                  <a:lnTo>
                    <a:pt x="26544" y="30715"/>
                  </a:lnTo>
                  <a:lnTo>
                    <a:pt x="26283" y="30774"/>
                  </a:lnTo>
                  <a:lnTo>
                    <a:pt x="26017" y="30823"/>
                  </a:lnTo>
                  <a:lnTo>
                    <a:pt x="25746" y="30852"/>
                  </a:lnTo>
                  <a:lnTo>
                    <a:pt x="25476" y="30862"/>
                  </a:lnTo>
                  <a:lnTo>
                    <a:pt x="25205" y="30872"/>
                  </a:lnTo>
                  <a:lnTo>
                    <a:pt x="24929" y="30862"/>
                  </a:lnTo>
                  <a:lnTo>
                    <a:pt x="24654" y="30852"/>
                  </a:lnTo>
                  <a:lnTo>
                    <a:pt x="24378" y="30833"/>
                  </a:lnTo>
                  <a:lnTo>
                    <a:pt x="23832" y="30774"/>
                  </a:lnTo>
                  <a:lnTo>
                    <a:pt x="22767" y="30627"/>
                  </a:lnTo>
                  <a:lnTo>
                    <a:pt x="22269" y="30579"/>
                  </a:lnTo>
                  <a:lnTo>
                    <a:pt x="22026" y="30559"/>
                  </a:lnTo>
                  <a:lnTo>
                    <a:pt x="21789" y="30549"/>
                  </a:lnTo>
                  <a:lnTo>
                    <a:pt x="21337" y="30549"/>
                  </a:lnTo>
                  <a:lnTo>
                    <a:pt x="20858" y="30559"/>
                  </a:lnTo>
                  <a:lnTo>
                    <a:pt x="20340" y="30579"/>
                  </a:lnTo>
                  <a:lnTo>
                    <a:pt x="19798" y="30598"/>
                  </a:lnTo>
                  <a:lnTo>
                    <a:pt x="18644" y="30667"/>
                  </a:lnTo>
                  <a:lnTo>
                    <a:pt x="17399" y="30735"/>
                  </a:lnTo>
                  <a:lnTo>
                    <a:pt x="16753" y="30764"/>
                  </a:lnTo>
                  <a:lnTo>
                    <a:pt x="16097" y="30784"/>
                  </a:lnTo>
                  <a:lnTo>
                    <a:pt x="15427" y="30803"/>
                  </a:lnTo>
                  <a:lnTo>
                    <a:pt x="14748" y="30813"/>
                  </a:lnTo>
                  <a:lnTo>
                    <a:pt x="14064" y="30803"/>
                  </a:lnTo>
                  <a:lnTo>
                    <a:pt x="13375" y="30784"/>
                  </a:lnTo>
                  <a:lnTo>
                    <a:pt x="12686" y="30755"/>
                  </a:lnTo>
                  <a:lnTo>
                    <a:pt x="11997" y="30696"/>
                  </a:lnTo>
                  <a:lnTo>
                    <a:pt x="11313" y="30627"/>
                  </a:lnTo>
                  <a:lnTo>
                    <a:pt x="10971" y="30579"/>
                  </a:lnTo>
                  <a:lnTo>
                    <a:pt x="10634" y="30530"/>
                  </a:lnTo>
                  <a:lnTo>
                    <a:pt x="10296" y="30471"/>
                  </a:lnTo>
                  <a:lnTo>
                    <a:pt x="9964" y="30412"/>
                  </a:lnTo>
                  <a:lnTo>
                    <a:pt x="9636" y="30344"/>
                  </a:lnTo>
                  <a:lnTo>
                    <a:pt x="9308" y="30266"/>
                  </a:lnTo>
                  <a:lnTo>
                    <a:pt x="8980" y="30178"/>
                  </a:lnTo>
                  <a:lnTo>
                    <a:pt x="8662" y="30090"/>
                  </a:lnTo>
                  <a:lnTo>
                    <a:pt x="8344" y="29992"/>
                  </a:lnTo>
                  <a:lnTo>
                    <a:pt x="8030" y="29884"/>
                  </a:lnTo>
                  <a:lnTo>
                    <a:pt x="7721" y="29777"/>
                  </a:lnTo>
                  <a:lnTo>
                    <a:pt x="7422" y="29650"/>
                  </a:lnTo>
                  <a:lnTo>
                    <a:pt x="7123" y="29513"/>
                  </a:lnTo>
                  <a:lnTo>
                    <a:pt x="6828" y="29376"/>
                  </a:lnTo>
                  <a:lnTo>
                    <a:pt x="6543" y="29229"/>
                  </a:lnTo>
                  <a:lnTo>
                    <a:pt x="6263" y="29063"/>
                  </a:lnTo>
                  <a:lnTo>
                    <a:pt x="5987" y="28897"/>
                  </a:lnTo>
                  <a:lnTo>
                    <a:pt x="5721" y="28721"/>
                  </a:lnTo>
                  <a:lnTo>
                    <a:pt x="5460" y="28535"/>
                  </a:lnTo>
                  <a:lnTo>
                    <a:pt x="5208" y="28329"/>
                  </a:lnTo>
                  <a:lnTo>
                    <a:pt x="4961" y="28124"/>
                  </a:lnTo>
                  <a:lnTo>
                    <a:pt x="4723" y="27899"/>
                  </a:lnTo>
                  <a:lnTo>
                    <a:pt x="4495" y="27664"/>
                  </a:lnTo>
                  <a:lnTo>
                    <a:pt x="4277" y="27420"/>
                  </a:lnTo>
                  <a:lnTo>
                    <a:pt x="4063" y="27166"/>
                  </a:lnTo>
                  <a:lnTo>
                    <a:pt x="3859" y="26902"/>
                  </a:lnTo>
                  <a:lnTo>
                    <a:pt x="3669" y="26618"/>
                  </a:lnTo>
                  <a:lnTo>
                    <a:pt x="3483" y="26325"/>
                  </a:lnTo>
                  <a:lnTo>
                    <a:pt x="3398" y="26168"/>
                  </a:lnTo>
                  <a:lnTo>
                    <a:pt x="3312" y="26022"/>
                  </a:lnTo>
                  <a:lnTo>
                    <a:pt x="3227" y="25855"/>
                  </a:lnTo>
                  <a:lnTo>
                    <a:pt x="3146" y="25699"/>
                  </a:lnTo>
                  <a:lnTo>
                    <a:pt x="2989" y="25357"/>
                  </a:lnTo>
                  <a:lnTo>
                    <a:pt x="2847" y="25034"/>
                  </a:lnTo>
                  <a:lnTo>
                    <a:pt x="2709" y="24702"/>
                  </a:lnTo>
                  <a:lnTo>
                    <a:pt x="2590" y="24379"/>
                  </a:lnTo>
                  <a:lnTo>
                    <a:pt x="2476" y="24056"/>
                  </a:lnTo>
                  <a:lnTo>
                    <a:pt x="2376" y="23733"/>
                  </a:lnTo>
                  <a:lnTo>
                    <a:pt x="2286" y="23420"/>
                  </a:lnTo>
                  <a:lnTo>
                    <a:pt x="2201" y="23108"/>
                  </a:lnTo>
                  <a:lnTo>
                    <a:pt x="2129" y="22795"/>
                  </a:lnTo>
                  <a:lnTo>
                    <a:pt x="2063" y="22482"/>
                  </a:lnTo>
                  <a:lnTo>
                    <a:pt x="2006" y="22169"/>
                  </a:lnTo>
                  <a:lnTo>
                    <a:pt x="1958" y="21856"/>
                  </a:lnTo>
                  <a:lnTo>
                    <a:pt x="1916" y="21533"/>
                  </a:lnTo>
                  <a:lnTo>
                    <a:pt x="1878" y="21220"/>
                  </a:lnTo>
                  <a:lnTo>
                    <a:pt x="1849" y="20898"/>
                  </a:lnTo>
                  <a:lnTo>
                    <a:pt x="1825" y="20575"/>
                  </a:lnTo>
                  <a:lnTo>
                    <a:pt x="1806" y="20252"/>
                  </a:lnTo>
                  <a:lnTo>
                    <a:pt x="1792" y="19920"/>
                  </a:lnTo>
                  <a:lnTo>
                    <a:pt x="1778" y="19587"/>
                  </a:lnTo>
                  <a:lnTo>
                    <a:pt x="1773" y="19255"/>
                  </a:lnTo>
                  <a:lnTo>
                    <a:pt x="1768" y="18903"/>
                  </a:lnTo>
                  <a:lnTo>
                    <a:pt x="1768" y="18551"/>
                  </a:lnTo>
                  <a:lnTo>
                    <a:pt x="1773" y="17827"/>
                  </a:lnTo>
                  <a:lnTo>
                    <a:pt x="1797" y="16282"/>
                  </a:lnTo>
                  <a:lnTo>
                    <a:pt x="1806" y="15451"/>
                  </a:lnTo>
                  <a:lnTo>
                    <a:pt x="1811" y="14580"/>
                  </a:lnTo>
                  <a:lnTo>
                    <a:pt x="1806" y="14219"/>
                  </a:lnTo>
                  <a:lnTo>
                    <a:pt x="1792" y="13779"/>
                  </a:lnTo>
                  <a:lnTo>
                    <a:pt x="1749" y="12742"/>
                  </a:lnTo>
                  <a:lnTo>
                    <a:pt x="1702" y="11549"/>
                  </a:lnTo>
                  <a:lnTo>
                    <a:pt x="1673" y="10923"/>
                  </a:lnTo>
                  <a:lnTo>
                    <a:pt x="1654" y="10288"/>
                  </a:lnTo>
                  <a:lnTo>
                    <a:pt x="1635" y="9652"/>
                  </a:lnTo>
                  <a:lnTo>
                    <a:pt x="1626" y="9036"/>
                  </a:lnTo>
                  <a:lnTo>
                    <a:pt x="1626" y="8439"/>
                  </a:lnTo>
                  <a:lnTo>
                    <a:pt x="1631" y="8156"/>
                  </a:lnTo>
                  <a:lnTo>
                    <a:pt x="1635" y="7882"/>
                  </a:lnTo>
                  <a:lnTo>
                    <a:pt x="1650" y="7618"/>
                  </a:lnTo>
                  <a:lnTo>
                    <a:pt x="1659" y="7373"/>
                  </a:lnTo>
                  <a:lnTo>
                    <a:pt x="1678" y="7139"/>
                  </a:lnTo>
                  <a:lnTo>
                    <a:pt x="1697" y="6914"/>
                  </a:lnTo>
                  <a:lnTo>
                    <a:pt x="1721" y="6709"/>
                  </a:lnTo>
                  <a:lnTo>
                    <a:pt x="1754" y="6523"/>
                  </a:lnTo>
                  <a:lnTo>
                    <a:pt x="1787" y="6356"/>
                  </a:lnTo>
                  <a:lnTo>
                    <a:pt x="1825" y="6210"/>
                  </a:lnTo>
                  <a:lnTo>
                    <a:pt x="1892" y="6004"/>
                  </a:lnTo>
                  <a:lnTo>
                    <a:pt x="1963" y="5809"/>
                  </a:lnTo>
                  <a:lnTo>
                    <a:pt x="2044" y="5613"/>
                  </a:lnTo>
                  <a:lnTo>
                    <a:pt x="2129" y="5437"/>
                  </a:lnTo>
                  <a:lnTo>
                    <a:pt x="2220" y="5261"/>
                  </a:lnTo>
                  <a:lnTo>
                    <a:pt x="2315" y="5095"/>
                  </a:lnTo>
                  <a:lnTo>
                    <a:pt x="2414" y="4939"/>
                  </a:lnTo>
                  <a:lnTo>
                    <a:pt x="2519" y="4792"/>
                  </a:lnTo>
                  <a:lnTo>
                    <a:pt x="2628" y="4655"/>
                  </a:lnTo>
                  <a:lnTo>
                    <a:pt x="2742" y="4528"/>
                  </a:lnTo>
                  <a:lnTo>
                    <a:pt x="2861" y="4410"/>
                  </a:lnTo>
                  <a:lnTo>
                    <a:pt x="2985" y="4293"/>
                  </a:lnTo>
                  <a:lnTo>
                    <a:pt x="3113" y="4186"/>
                  </a:lnTo>
                  <a:lnTo>
                    <a:pt x="3241" y="4088"/>
                  </a:lnTo>
                  <a:lnTo>
                    <a:pt x="3374" y="3990"/>
                  </a:lnTo>
                  <a:lnTo>
                    <a:pt x="3512" y="3912"/>
                  </a:lnTo>
                  <a:lnTo>
                    <a:pt x="3654" y="3824"/>
                  </a:lnTo>
                  <a:lnTo>
                    <a:pt x="3797" y="3755"/>
                  </a:lnTo>
                  <a:lnTo>
                    <a:pt x="3944" y="3687"/>
                  </a:lnTo>
                  <a:lnTo>
                    <a:pt x="4096" y="3628"/>
                  </a:lnTo>
                  <a:lnTo>
                    <a:pt x="4248" y="3570"/>
                  </a:lnTo>
                  <a:lnTo>
                    <a:pt x="4405" y="3521"/>
                  </a:lnTo>
                  <a:lnTo>
                    <a:pt x="4719" y="3442"/>
                  </a:lnTo>
                  <a:lnTo>
                    <a:pt x="5046" y="3384"/>
                  </a:lnTo>
                  <a:lnTo>
                    <a:pt x="5374" y="3335"/>
                  </a:lnTo>
                  <a:lnTo>
                    <a:pt x="5712" y="3305"/>
                  </a:lnTo>
                  <a:lnTo>
                    <a:pt x="6049" y="3296"/>
                  </a:lnTo>
                  <a:lnTo>
                    <a:pt x="6391" y="3296"/>
                  </a:lnTo>
                  <a:lnTo>
                    <a:pt x="6733" y="3315"/>
                  </a:lnTo>
                  <a:lnTo>
                    <a:pt x="7075" y="3335"/>
                  </a:lnTo>
                  <a:lnTo>
                    <a:pt x="7417" y="3364"/>
                  </a:lnTo>
                  <a:lnTo>
                    <a:pt x="7755" y="3403"/>
                  </a:lnTo>
                  <a:lnTo>
                    <a:pt x="8087" y="3452"/>
                  </a:lnTo>
                  <a:lnTo>
                    <a:pt x="8733" y="3550"/>
                  </a:lnTo>
                  <a:lnTo>
                    <a:pt x="9341" y="3648"/>
                  </a:lnTo>
                  <a:lnTo>
                    <a:pt x="9907" y="3736"/>
                  </a:lnTo>
                  <a:lnTo>
                    <a:pt x="10168" y="3765"/>
                  </a:lnTo>
                  <a:lnTo>
                    <a:pt x="10415" y="3794"/>
                  </a:lnTo>
                  <a:lnTo>
                    <a:pt x="10643" y="3814"/>
                  </a:lnTo>
                  <a:lnTo>
                    <a:pt x="15456" y="3814"/>
                  </a:lnTo>
                  <a:lnTo>
                    <a:pt x="17755" y="3804"/>
                  </a:lnTo>
                  <a:lnTo>
                    <a:pt x="18910" y="3794"/>
                  </a:lnTo>
                  <a:lnTo>
                    <a:pt x="20059" y="3765"/>
                  </a:lnTo>
                  <a:lnTo>
                    <a:pt x="21209" y="3736"/>
                  </a:lnTo>
                  <a:lnTo>
                    <a:pt x="22364" y="3687"/>
                  </a:lnTo>
                  <a:lnTo>
                    <a:pt x="23513" y="3628"/>
                  </a:lnTo>
                  <a:lnTo>
                    <a:pt x="24663" y="3550"/>
                  </a:lnTo>
                  <a:lnTo>
                    <a:pt x="25813" y="3452"/>
                  </a:lnTo>
                  <a:lnTo>
                    <a:pt x="26963" y="3335"/>
                  </a:lnTo>
                  <a:lnTo>
                    <a:pt x="27537" y="3266"/>
                  </a:lnTo>
                  <a:lnTo>
                    <a:pt x="28108" y="3188"/>
                  </a:lnTo>
                  <a:lnTo>
                    <a:pt x="28682" y="3110"/>
                  </a:lnTo>
                  <a:lnTo>
                    <a:pt x="29257" y="3022"/>
                  </a:lnTo>
                  <a:close/>
                  <a:moveTo>
                    <a:pt x="13636" y="0"/>
                  </a:moveTo>
                  <a:lnTo>
                    <a:pt x="12054" y="20"/>
                  </a:lnTo>
                  <a:lnTo>
                    <a:pt x="10472" y="39"/>
                  </a:lnTo>
                  <a:lnTo>
                    <a:pt x="8890" y="69"/>
                  </a:lnTo>
                  <a:lnTo>
                    <a:pt x="7308" y="118"/>
                  </a:lnTo>
                  <a:lnTo>
                    <a:pt x="4149" y="215"/>
                  </a:lnTo>
                  <a:lnTo>
                    <a:pt x="1003" y="323"/>
                  </a:lnTo>
                  <a:lnTo>
                    <a:pt x="923" y="343"/>
                  </a:lnTo>
                  <a:lnTo>
                    <a:pt x="842" y="372"/>
                  </a:lnTo>
                  <a:lnTo>
                    <a:pt x="766" y="411"/>
                  </a:lnTo>
                  <a:lnTo>
                    <a:pt x="690" y="470"/>
                  </a:lnTo>
                  <a:lnTo>
                    <a:pt x="619" y="548"/>
                  </a:lnTo>
                  <a:lnTo>
                    <a:pt x="552" y="636"/>
                  </a:lnTo>
                  <a:lnTo>
                    <a:pt x="486" y="734"/>
                  </a:lnTo>
                  <a:lnTo>
                    <a:pt x="429" y="841"/>
                  </a:lnTo>
                  <a:lnTo>
                    <a:pt x="376" y="959"/>
                  </a:lnTo>
                  <a:lnTo>
                    <a:pt x="329" y="1086"/>
                  </a:lnTo>
                  <a:lnTo>
                    <a:pt x="286" y="1232"/>
                  </a:lnTo>
                  <a:lnTo>
                    <a:pt x="248" y="1379"/>
                  </a:lnTo>
                  <a:lnTo>
                    <a:pt x="220" y="1536"/>
                  </a:lnTo>
                  <a:lnTo>
                    <a:pt x="201" y="1702"/>
                  </a:lnTo>
                  <a:lnTo>
                    <a:pt x="186" y="1868"/>
                  </a:lnTo>
                  <a:lnTo>
                    <a:pt x="182" y="2044"/>
                  </a:lnTo>
                  <a:lnTo>
                    <a:pt x="177" y="6220"/>
                  </a:lnTo>
                  <a:lnTo>
                    <a:pt x="167" y="10405"/>
                  </a:lnTo>
                  <a:lnTo>
                    <a:pt x="144" y="18776"/>
                  </a:lnTo>
                  <a:lnTo>
                    <a:pt x="139" y="19098"/>
                  </a:lnTo>
                  <a:lnTo>
                    <a:pt x="125" y="19519"/>
                  </a:lnTo>
                  <a:lnTo>
                    <a:pt x="91" y="20585"/>
                  </a:lnTo>
                  <a:lnTo>
                    <a:pt x="53" y="21866"/>
                  </a:lnTo>
                  <a:lnTo>
                    <a:pt x="34" y="22550"/>
                  </a:lnTo>
                  <a:lnTo>
                    <a:pt x="20" y="23254"/>
                  </a:lnTo>
                  <a:lnTo>
                    <a:pt x="6" y="23949"/>
                  </a:lnTo>
                  <a:lnTo>
                    <a:pt x="1" y="24633"/>
                  </a:lnTo>
                  <a:lnTo>
                    <a:pt x="1" y="25278"/>
                  </a:lnTo>
                  <a:lnTo>
                    <a:pt x="6" y="25885"/>
                  </a:lnTo>
                  <a:lnTo>
                    <a:pt x="15" y="26168"/>
                  </a:lnTo>
                  <a:lnTo>
                    <a:pt x="25" y="26442"/>
                  </a:lnTo>
                  <a:lnTo>
                    <a:pt x="34" y="26687"/>
                  </a:lnTo>
                  <a:lnTo>
                    <a:pt x="48" y="26921"/>
                  </a:lnTo>
                  <a:lnTo>
                    <a:pt x="67" y="27127"/>
                  </a:lnTo>
                  <a:lnTo>
                    <a:pt x="91" y="27312"/>
                  </a:lnTo>
                  <a:lnTo>
                    <a:pt x="115" y="27469"/>
                  </a:lnTo>
                  <a:lnTo>
                    <a:pt x="144" y="27606"/>
                  </a:lnTo>
                  <a:lnTo>
                    <a:pt x="362" y="28515"/>
                  </a:lnTo>
                  <a:lnTo>
                    <a:pt x="452" y="28887"/>
                  </a:lnTo>
                  <a:lnTo>
                    <a:pt x="533" y="29219"/>
                  </a:lnTo>
                  <a:lnTo>
                    <a:pt x="609" y="29503"/>
                  </a:lnTo>
                  <a:lnTo>
                    <a:pt x="690" y="29757"/>
                  </a:lnTo>
                  <a:lnTo>
                    <a:pt x="766" y="29982"/>
                  </a:lnTo>
                  <a:lnTo>
                    <a:pt x="809" y="30090"/>
                  </a:lnTo>
                  <a:lnTo>
                    <a:pt x="851" y="30187"/>
                  </a:lnTo>
                  <a:lnTo>
                    <a:pt x="894" y="30275"/>
                  </a:lnTo>
                  <a:lnTo>
                    <a:pt x="942" y="30363"/>
                  </a:lnTo>
                  <a:lnTo>
                    <a:pt x="994" y="30451"/>
                  </a:lnTo>
                  <a:lnTo>
                    <a:pt x="1051" y="30539"/>
                  </a:lnTo>
                  <a:lnTo>
                    <a:pt x="1108" y="30618"/>
                  </a:lnTo>
                  <a:lnTo>
                    <a:pt x="1170" y="30696"/>
                  </a:lnTo>
                  <a:lnTo>
                    <a:pt x="1307" y="30852"/>
                  </a:lnTo>
                  <a:lnTo>
                    <a:pt x="1469" y="31009"/>
                  </a:lnTo>
                  <a:lnTo>
                    <a:pt x="1654" y="31175"/>
                  </a:lnTo>
                  <a:lnTo>
                    <a:pt x="1868" y="31361"/>
                  </a:lnTo>
                  <a:lnTo>
                    <a:pt x="2115" y="31556"/>
                  </a:lnTo>
                  <a:lnTo>
                    <a:pt x="2286" y="31684"/>
                  </a:lnTo>
                  <a:lnTo>
                    <a:pt x="2457" y="31801"/>
                  </a:lnTo>
                  <a:lnTo>
                    <a:pt x="2633" y="31918"/>
                  </a:lnTo>
                  <a:lnTo>
                    <a:pt x="2809" y="32036"/>
                  </a:lnTo>
                  <a:lnTo>
                    <a:pt x="2989" y="32143"/>
                  </a:lnTo>
                  <a:lnTo>
                    <a:pt x="3175" y="32241"/>
                  </a:lnTo>
                  <a:lnTo>
                    <a:pt x="3550" y="32437"/>
                  </a:lnTo>
                  <a:lnTo>
                    <a:pt x="3940" y="32613"/>
                  </a:lnTo>
                  <a:lnTo>
                    <a:pt x="4334" y="32769"/>
                  </a:lnTo>
                  <a:lnTo>
                    <a:pt x="4738" y="32906"/>
                  </a:lnTo>
                  <a:lnTo>
                    <a:pt x="5151" y="33033"/>
                  </a:lnTo>
                  <a:lnTo>
                    <a:pt x="5569" y="33150"/>
                  </a:lnTo>
                  <a:lnTo>
                    <a:pt x="5997" y="33248"/>
                  </a:lnTo>
                  <a:lnTo>
                    <a:pt x="6429" y="33346"/>
                  </a:lnTo>
                  <a:lnTo>
                    <a:pt x="6866" y="33424"/>
                  </a:lnTo>
                  <a:lnTo>
                    <a:pt x="7303" y="33483"/>
                  </a:lnTo>
                  <a:lnTo>
                    <a:pt x="7750" y="33542"/>
                  </a:lnTo>
                  <a:lnTo>
                    <a:pt x="8192" y="33600"/>
                  </a:lnTo>
                  <a:lnTo>
                    <a:pt x="8638" y="33639"/>
                  </a:lnTo>
                  <a:lnTo>
                    <a:pt x="9085" y="33678"/>
                  </a:lnTo>
                  <a:lnTo>
                    <a:pt x="9531" y="33708"/>
                  </a:lnTo>
                  <a:lnTo>
                    <a:pt x="10425" y="33747"/>
                  </a:lnTo>
                  <a:lnTo>
                    <a:pt x="11299" y="33786"/>
                  </a:lnTo>
                  <a:lnTo>
                    <a:pt x="12163" y="33806"/>
                  </a:lnTo>
                  <a:lnTo>
                    <a:pt x="13000" y="33835"/>
                  </a:lnTo>
                  <a:lnTo>
                    <a:pt x="13807" y="33864"/>
                  </a:lnTo>
                  <a:lnTo>
                    <a:pt x="14577" y="33913"/>
                  </a:lnTo>
                  <a:lnTo>
                    <a:pt x="14943" y="33942"/>
                  </a:lnTo>
                  <a:lnTo>
                    <a:pt x="15304" y="33982"/>
                  </a:lnTo>
                  <a:lnTo>
                    <a:pt x="16491" y="34119"/>
                  </a:lnTo>
                  <a:lnTo>
                    <a:pt x="17684" y="34236"/>
                  </a:lnTo>
                  <a:lnTo>
                    <a:pt x="18872" y="34324"/>
                  </a:lnTo>
                  <a:lnTo>
                    <a:pt x="20059" y="34402"/>
                  </a:lnTo>
                  <a:lnTo>
                    <a:pt x="20658" y="34422"/>
                  </a:lnTo>
                  <a:lnTo>
                    <a:pt x="21252" y="34451"/>
                  </a:lnTo>
                  <a:lnTo>
                    <a:pt x="21846" y="34461"/>
                  </a:lnTo>
                  <a:lnTo>
                    <a:pt x="22440" y="34471"/>
                  </a:lnTo>
                  <a:lnTo>
                    <a:pt x="23034" y="34480"/>
                  </a:lnTo>
                  <a:lnTo>
                    <a:pt x="23632" y="34471"/>
                  </a:lnTo>
                  <a:lnTo>
                    <a:pt x="24226" y="34461"/>
                  </a:lnTo>
                  <a:lnTo>
                    <a:pt x="24820" y="34451"/>
                  </a:lnTo>
                  <a:lnTo>
                    <a:pt x="25523" y="34422"/>
                  </a:lnTo>
                  <a:lnTo>
                    <a:pt x="26221" y="34383"/>
                  </a:lnTo>
                  <a:lnTo>
                    <a:pt x="26925" y="34343"/>
                  </a:lnTo>
                  <a:lnTo>
                    <a:pt x="27623" y="34285"/>
                  </a:lnTo>
                  <a:lnTo>
                    <a:pt x="28326" y="34216"/>
                  </a:lnTo>
                  <a:lnTo>
                    <a:pt x="29029" y="34138"/>
                  </a:lnTo>
                  <a:lnTo>
                    <a:pt x="29732" y="34050"/>
                  </a:lnTo>
                  <a:lnTo>
                    <a:pt x="30436" y="33952"/>
                  </a:lnTo>
                  <a:lnTo>
                    <a:pt x="30526" y="33933"/>
                  </a:lnTo>
                  <a:lnTo>
                    <a:pt x="30616" y="33903"/>
                  </a:lnTo>
                  <a:lnTo>
                    <a:pt x="30706" y="33854"/>
                  </a:lnTo>
                  <a:lnTo>
                    <a:pt x="30797" y="33786"/>
                  </a:lnTo>
                  <a:lnTo>
                    <a:pt x="30877" y="33698"/>
                  </a:lnTo>
                  <a:lnTo>
                    <a:pt x="30958" y="33610"/>
                  </a:lnTo>
                  <a:lnTo>
                    <a:pt x="31034" y="33493"/>
                  </a:lnTo>
                  <a:lnTo>
                    <a:pt x="31105" y="33375"/>
                  </a:lnTo>
                  <a:lnTo>
                    <a:pt x="31172" y="33238"/>
                  </a:lnTo>
                  <a:lnTo>
                    <a:pt x="31229" y="33092"/>
                  </a:lnTo>
                  <a:lnTo>
                    <a:pt x="31276" y="32935"/>
                  </a:lnTo>
                  <a:lnTo>
                    <a:pt x="31319" y="32759"/>
                  </a:lnTo>
                  <a:lnTo>
                    <a:pt x="31352" y="32583"/>
                  </a:lnTo>
                  <a:lnTo>
                    <a:pt x="31376" y="32397"/>
                  </a:lnTo>
                  <a:lnTo>
                    <a:pt x="31381" y="32300"/>
                  </a:lnTo>
                  <a:lnTo>
                    <a:pt x="31386" y="32202"/>
                  </a:lnTo>
                  <a:lnTo>
                    <a:pt x="31390" y="32094"/>
                  </a:lnTo>
                  <a:lnTo>
                    <a:pt x="31390" y="31997"/>
                  </a:lnTo>
                  <a:lnTo>
                    <a:pt x="31333" y="30207"/>
                  </a:lnTo>
                  <a:lnTo>
                    <a:pt x="31281" y="28417"/>
                  </a:lnTo>
                  <a:lnTo>
                    <a:pt x="31238" y="26628"/>
                  </a:lnTo>
                  <a:lnTo>
                    <a:pt x="31196" y="24848"/>
                  </a:lnTo>
                  <a:lnTo>
                    <a:pt x="31158" y="23059"/>
                  </a:lnTo>
                  <a:lnTo>
                    <a:pt x="31124" y="21269"/>
                  </a:lnTo>
                  <a:lnTo>
                    <a:pt x="31096" y="19480"/>
                  </a:lnTo>
                  <a:lnTo>
                    <a:pt x="31072" y="17700"/>
                  </a:lnTo>
                  <a:lnTo>
                    <a:pt x="31048" y="15910"/>
                  </a:lnTo>
                  <a:lnTo>
                    <a:pt x="31034" y="14121"/>
                  </a:lnTo>
                  <a:lnTo>
                    <a:pt x="31025" y="12331"/>
                  </a:lnTo>
                  <a:lnTo>
                    <a:pt x="31015" y="10542"/>
                  </a:lnTo>
                  <a:lnTo>
                    <a:pt x="31015" y="8752"/>
                  </a:lnTo>
                  <a:lnTo>
                    <a:pt x="31015" y="6963"/>
                  </a:lnTo>
                  <a:lnTo>
                    <a:pt x="31020" y="5173"/>
                  </a:lnTo>
                  <a:lnTo>
                    <a:pt x="31029" y="3384"/>
                  </a:lnTo>
                  <a:lnTo>
                    <a:pt x="31029" y="3247"/>
                  </a:lnTo>
                  <a:lnTo>
                    <a:pt x="31025" y="3120"/>
                  </a:lnTo>
                  <a:lnTo>
                    <a:pt x="31020" y="2993"/>
                  </a:lnTo>
                  <a:lnTo>
                    <a:pt x="31006" y="2885"/>
                  </a:lnTo>
                  <a:lnTo>
                    <a:pt x="30991" y="2768"/>
                  </a:lnTo>
                  <a:lnTo>
                    <a:pt x="30977" y="2660"/>
                  </a:lnTo>
                  <a:lnTo>
                    <a:pt x="30953" y="2562"/>
                  </a:lnTo>
                  <a:lnTo>
                    <a:pt x="30930" y="2465"/>
                  </a:lnTo>
                  <a:lnTo>
                    <a:pt x="30906" y="2377"/>
                  </a:lnTo>
                  <a:lnTo>
                    <a:pt x="30877" y="2288"/>
                  </a:lnTo>
                  <a:lnTo>
                    <a:pt x="30844" y="2210"/>
                  </a:lnTo>
                  <a:lnTo>
                    <a:pt x="30811" y="2132"/>
                  </a:lnTo>
                  <a:lnTo>
                    <a:pt x="30778" y="2064"/>
                  </a:lnTo>
                  <a:lnTo>
                    <a:pt x="30740" y="1995"/>
                  </a:lnTo>
                  <a:lnTo>
                    <a:pt x="30702" y="1936"/>
                  </a:lnTo>
                  <a:lnTo>
                    <a:pt x="30659" y="1878"/>
                  </a:lnTo>
                  <a:lnTo>
                    <a:pt x="30573" y="1780"/>
                  </a:lnTo>
                  <a:lnTo>
                    <a:pt x="30483" y="1702"/>
                  </a:lnTo>
                  <a:lnTo>
                    <a:pt x="30388" y="1653"/>
                  </a:lnTo>
                  <a:lnTo>
                    <a:pt x="30288" y="1614"/>
                  </a:lnTo>
                  <a:lnTo>
                    <a:pt x="30188" y="1594"/>
                  </a:lnTo>
                  <a:lnTo>
                    <a:pt x="30089" y="1604"/>
                  </a:lnTo>
                  <a:lnTo>
                    <a:pt x="29989" y="1624"/>
                  </a:lnTo>
                  <a:lnTo>
                    <a:pt x="29894" y="1663"/>
                  </a:lnTo>
                  <a:lnTo>
                    <a:pt x="29865" y="1536"/>
                  </a:lnTo>
                  <a:lnTo>
                    <a:pt x="29827" y="1418"/>
                  </a:lnTo>
                  <a:lnTo>
                    <a:pt x="29785" y="1311"/>
                  </a:lnTo>
                  <a:lnTo>
                    <a:pt x="29732" y="1213"/>
                  </a:lnTo>
                  <a:lnTo>
                    <a:pt x="29671" y="1135"/>
                  </a:lnTo>
                  <a:lnTo>
                    <a:pt x="29637" y="1105"/>
                  </a:lnTo>
                  <a:lnTo>
                    <a:pt x="29604" y="1076"/>
                  </a:lnTo>
                  <a:lnTo>
                    <a:pt x="29566" y="1047"/>
                  </a:lnTo>
                  <a:lnTo>
                    <a:pt x="29528" y="1027"/>
                  </a:lnTo>
                  <a:lnTo>
                    <a:pt x="29485" y="1017"/>
                  </a:lnTo>
                  <a:lnTo>
                    <a:pt x="29443" y="1007"/>
                  </a:lnTo>
                  <a:lnTo>
                    <a:pt x="28459" y="861"/>
                  </a:lnTo>
                  <a:lnTo>
                    <a:pt x="27476" y="734"/>
                  </a:lnTo>
                  <a:lnTo>
                    <a:pt x="26492" y="607"/>
                  </a:lnTo>
                  <a:lnTo>
                    <a:pt x="25509" y="499"/>
                  </a:lnTo>
                  <a:lnTo>
                    <a:pt x="24521" y="411"/>
                  </a:lnTo>
                  <a:lnTo>
                    <a:pt x="23537" y="323"/>
                  </a:lnTo>
                  <a:lnTo>
                    <a:pt x="22549" y="255"/>
                  </a:lnTo>
                  <a:lnTo>
                    <a:pt x="21556" y="186"/>
                  </a:lnTo>
                  <a:lnTo>
                    <a:pt x="20568" y="137"/>
                  </a:lnTo>
                  <a:lnTo>
                    <a:pt x="19580" y="88"/>
                  </a:lnTo>
                  <a:lnTo>
                    <a:pt x="18587" y="59"/>
                  </a:lnTo>
                  <a:lnTo>
                    <a:pt x="17598" y="30"/>
                  </a:lnTo>
                  <a:lnTo>
                    <a:pt x="16606" y="10"/>
                  </a:lnTo>
                  <a:lnTo>
                    <a:pt x="15617"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40;p66">
              <a:extLst>
                <a:ext uri="{FF2B5EF4-FFF2-40B4-BE49-F238E27FC236}">
                  <a16:creationId xmlns:a16="http://schemas.microsoft.com/office/drawing/2014/main" id="{E6C153A7-CFF9-484D-8DDF-CDACFD8C26D7}"/>
                </a:ext>
              </a:extLst>
            </p:cNvPr>
            <p:cNvSpPr/>
            <p:nvPr/>
          </p:nvSpPr>
          <p:spPr>
            <a:xfrm>
              <a:off x="3495825" y="-5213575"/>
              <a:ext cx="52875" cy="101000"/>
            </a:xfrm>
            <a:custGeom>
              <a:avLst/>
              <a:gdLst/>
              <a:ahLst/>
              <a:cxnLst/>
              <a:rect l="l" t="t" r="r" b="b"/>
              <a:pathLst>
                <a:path w="2115" h="4040" extrusionOk="0">
                  <a:moveTo>
                    <a:pt x="965" y="1"/>
                  </a:moveTo>
                  <a:lnTo>
                    <a:pt x="855" y="20"/>
                  </a:lnTo>
                  <a:lnTo>
                    <a:pt x="746" y="69"/>
                  </a:lnTo>
                  <a:lnTo>
                    <a:pt x="627" y="138"/>
                  </a:lnTo>
                  <a:lnTo>
                    <a:pt x="561" y="186"/>
                  </a:lnTo>
                  <a:lnTo>
                    <a:pt x="499" y="235"/>
                  </a:lnTo>
                  <a:lnTo>
                    <a:pt x="442" y="294"/>
                  </a:lnTo>
                  <a:lnTo>
                    <a:pt x="385" y="353"/>
                  </a:lnTo>
                  <a:lnTo>
                    <a:pt x="338" y="421"/>
                  </a:lnTo>
                  <a:lnTo>
                    <a:pt x="290" y="490"/>
                  </a:lnTo>
                  <a:lnTo>
                    <a:pt x="247" y="568"/>
                  </a:lnTo>
                  <a:lnTo>
                    <a:pt x="205" y="656"/>
                  </a:lnTo>
                  <a:lnTo>
                    <a:pt x="171" y="734"/>
                  </a:lnTo>
                  <a:lnTo>
                    <a:pt x="138" y="822"/>
                  </a:lnTo>
                  <a:lnTo>
                    <a:pt x="105" y="910"/>
                  </a:lnTo>
                  <a:lnTo>
                    <a:pt x="81" y="1008"/>
                  </a:lnTo>
                  <a:lnTo>
                    <a:pt x="57" y="1106"/>
                  </a:lnTo>
                  <a:lnTo>
                    <a:pt x="38" y="1203"/>
                  </a:lnTo>
                  <a:lnTo>
                    <a:pt x="24" y="1311"/>
                  </a:lnTo>
                  <a:lnTo>
                    <a:pt x="15" y="1409"/>
                  </a:lnTo>
                  <a:lnTo>
                    <a:pt x="5" y="1516"/>
                  </a:lnTo>
                  <a:lnTo>
                    <a:pt x="0" y="1624"/>
                  </a:lnTo>
                  <a:lnTo>
                    <a:pt x="0" y="1741"/>
                  </a:lnTo>
                  <a:lnTo>
                    <a:pt x="0" y="1849"/>
                  </a:lnTo>
                  <a:lnTo>
                    <a:pt x="10" y="1956"/>
                  </a:lnTo>
                  <a:lnTo>
                    <a:pt x="15" y="2074"/>
                  </a:lnTo>
                  <a:lnTo>
                    <a:pt x="29" y="2181"/>
                  </a:lnTo>
                  <a:lnTo>
                    <a:pt x="43" y="2289"/>
                  </a:lnTo>
                  <a:lnTo>
                    <a:pt x="67" y="2406"/>
                  </a:lnTo>
                  <a:lnTo>
                    <a:pt x="86" y="2514"/>
                  </a:lnTo>
                  <a:lnTo>
                    <a:pt x="114" y="2631"/>
                  </a:lnTo>
                  <a:lnTo>
                    <a:pt x="143" y="2739"/>
                  </a:lnTo>
                  <a:lnTo>
                    <a:pt x="176" y="2846"/>
                  </a:lnTo>
                  <a:lnTo>
                    <a:pt x="214" y="2954"/>
                  </a:lnTo>
                  <a:lnTo>
                    <a:pt x="252" y="3061"/>
                  </a:lnTo>
                  <a:lnTo>
                    <a:pt x="295" y="3159"/>
                  </a:lnTo>
                  <a:lnTo>
                    <a:pt x="342" y="3267"/>
                  </a:lnTo>
                  <a:lnTo>
                    <a:pt x="395" y="3355"/>
                  </a:lnTo>
                  <a:lnTo>
                    <a:pt x="442" y="3453"/>
                  </a:lnTo>
                  <a:lnTo>
                    <a:pt x="499" y="3531"/>
                  </a:lnTo>
                  <a:lnTo>
                    <a:pt x="551" y="3609"/>
                  </a:lnTo>
                  <a:lnTo>
                    <a:pt x="608" y="3687"/>
                  </a:lnTo>
                  <a:lnTo>
                    <a:pt x="661" y="3746"/>
                  </a:lnTo>
                  <a:lnTo>
                    <a:pt x="718" y="3814"/>
                  </a:lnTo>
                  <a:lnTo>
                    <a:pt x="779" y="3863"/>
                  </a:lnTo>
                  <a:lnTo>
                    <a:pt x="836" y="3912"/>
                  </a:lnTo>
                  <a:lnTo>
                    <a:pt x="893" y="3951"/>
                  </a:lnTo>
                  <a:lnTo>
                    <a:pt x="955" y="3981"/>
                  </a:lnTo>
                  <a:lnTo>
                    <a:pt x="1012" y="4000"/>
                  </a:lnTo>
                  <a:lnTo>
                    <a:pt x="1069" y="4020"/>
                  </a:lnTo>
                  <a:lnTo>
                    <a:pt x="1131" y="4030"/>
                  </a:lnTo>
                  <a:lnTo>
                    <a:pt x="1188" y="4039"/>
                  </a:lnTo>
                  <a:lnTo>
                    <a:pt x="1245" y="4030"/>
                  </a:lnTo>
                  <a:lnTo>
                    <a:pt x="1302" y="4020"/>
                  </a:lnTo>
                  <a:lnTo>
                    <a:pt x="1359" y="4000"/>
                  </a:lnTo>
                  <a:lnTo>
                    <a:pt x="1416" y="3971"/>
                  </a:lnTo>
                  <a:lnTo>
                    <a:pt x="1473" y="3932"/>
                  </a:lnTo>
                  <a:lnTo>
                    <a:pt x="1525" y="3893"/>
                  </a:lnTo>
                  <a:lnTo>
                    <a:pt x="1578" y="3844"/>
                  </a:lnTo>
                  <a:lnTo>
                    <a:pt x="1630" y="3775"/>
                  </a:lnTo>
                  <a:lnTo>
                    <a:pt x="1677" y="3707"/>
                  </a:lnTo>
                  <a:lnTo>
                    <a:pt x="1725" y="3629"/>
                  </a:lnTo>
                  <a:lnTo>
                    <a:pt x="1768" y="3541"/>
                  </a:lnTo>
                  <a:lnTo>
                    <a:pt x="1815" y="3443"/>
                  </a:lnTo>
                  <a:lnTo>
                    <a:pt x="1853" y="3345"/>
                  </a:lnTo>
                  <a:lnTo>
                    <a:pt x="1891" y="3228"/>
                  </a:lnTo>
                  <a:lnTo>
                    <a:pt x="1929" y="3101"/>
                  </a:lnTo>
                  <a:lnTo>
                    <a:pt x="1962" y="2973"/>
                  </a:lnTo>
                  <a:lnTo>
                    <a:pt x="1991" y="2866"/>
                  </a:lnTo>
                  <a:lnTo>
                    <a:pt x="2015" y="2749"/>
                  </a:lnTo>
                  <a:lnTo>
                    <a:pt x="2053" y="2524"/>
                  </a:lnTo>
                  <a:lnTo>
                    <a:pt x="2081" y="2289"/>
                  </a:lnTo>
                  <a:lnTo>
                    <a:pt x="2100" y="2054"/>
                  </a:lnTo>
                  <a:lnTo>
                    <a:pt x="2110" y="1810"/>
                  </a:lnTo>
                  <a:lnTo>
                    <a:pt x="2114" y="1565"/>
                  </a:lnTo>
                  <a:lnTo>
                    <a:pt x="2105" y="1331"/>
                  </a:lnTo>
                  <a:lnTo>
                    <a:pt x="2095" y="1086"/>
                  </a:lnTo>
                  <a:lnTo>
                    <a:pt x="1929" y="822"/>
                  </a:lnTo>
                  <a:lnTo>
                    <a:pt x="1768" y="568"/>
                  </a:lnTo>
                  <a:lnTo>
                    <a:pt x="1687" y="450"/>
                  </a:lnTo>
                  <a:lnTo>
                    <a:pt x="1606" y="353"/>
                  </a:lnTo>
                  <a:lnTo>
                    <a:pt x="1521" y="255"/>
                  </a:lnTo>
                  <a:lnTo>
                    <a:pt x="1435" y="177"/>
                  </a:lnTo>
                  <a:lnTo>
                    <a:pt x="1350" y="108"/>
                  </a:lnTo>
                  <a:lnTo>
                    <a:pt x="1259" y="50"/>
                  </a:lnTo>
                  <a:lnTo>
                    <a:pt x="1164" y="20"/>
                  </a:lnTo>
                  <a:lnTo>
                    <a:pt x="1064"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441;p66">
              <a:extLst>
                <a:ext uri="{FF2B5EF4-FFF2-40B4-BE49-F238E27FC236}">
                  <a16:creationId xmlns:a16="http://schemas.microsoft.com/office/drawing/2014/main" id="{BB03106B-9C27-4A71-9D44-9C894C57DCB7}"/>
                </a:ext>
              </a:extLst>
            </p:cNvPr>
            <p:cNvSpPr/>
            <p:nvPr/>
          </p:nvSpPr>
          <p:spPr>
            <a:xfrm>
              <a:off x="3499850" y="-4537850"/>
              <a:ext cx="58350" cy="102450"/>
            </a:xfrm>
            <a:custGeom>
              <a:avLst/>
              <a:gdLst/>
              <a:ahLst/>
              <a:cxnLst/>
              <a:rect l="l" t="t" r="r" b="b"/>
              <a:pathLst>
                <a:path w="2334" h="4098" extrusionOk="0">
                  <a:moveTo>
                    <a:pt x="2015" y="0"/>
                  </a:moveTo>
                  <a:lnTo>
                    <a:pt x="1977" y="30"/>
                  </a:lnTo>
                  <a:lnTo>
                    <a:pt x="1949" y="49"/>
                  </a:lnTo>
                  <a:lnTo>
                    <a:pt x="1915" y="69"/>
                  </a:lnTo>
                  <a:lnTo>
                    <a:pt x="1901" y="69"/>
                  </a:lnTo>
                  <a:lnTo>
                    <a:pt x="1882" y="59"/>
                  </a:lnTo>
                  <a:lnTo>
                    <a:pt x="1740" y="39"/>
                  </a:lnTo>
                  <a:lnTo>
                    <a:pt x="1597" y="20"/>
                  </a:lnTo>
                  <a:lnTo>
                    <a:pt x="1455" y="10"/>
                  </a:lnTo>
                  <a:lnTo>
                    <a:pt x="1317" y="10"/>
                  </a:lnTo>
                  <a:lnTo>
                    <a:pt x="1184" y="20"/>
                  </a:lnTo>
                  <a:lnTo>
                    <a:pt x="1051" y="49"/>
                  </a:lnTo>
                  <a:lnTo>
                    <a:pt x="922" y="98"/>
                  </a:lnTo>
                  <a:lnTo>
                    <a:pt x="861" y="127"/>
                  </a:lnTo>
                  <a:lnTo>
                    <a:pt x="799" y="167"/>
                  </a:lnTo>
                  <a:lnTo>
                    <a:pt x="742" y="206"/>
                  </a:lnTo>
                  <a:lnTo>
                    <a:pt x="680" y="255"/>
                  </a:lnTo>
                  <a:lnTo>
                    <a:pt x="623" y="303"/>
                  </a:lnTo>
                  <a:lnTo>
                    <a:pt x="571" y="372"/>
                  </a:lnTo>
                  <a:lnTo>
                    <a:pt x="519" y="440"/>
                  </a:lnTo>
                  <a:lnTo>
                    <a:pt x="466" y="509"/>
                  </a:lnTo>
                  <a:lnTo>
                    <a:pt x="414" y="597"/>
                  </a:lnTo>
                  <a:lnTo>
                    <a:pt x="367" y="685"/>
                  </a:lnTo>
                  <a:lnTo>
                    <a:pt x="319" y="783"/>
                  </a:lnTo>
                  <a:lnTo>
                    <a:pt x="276" y="890"/>
                  </a:lnTo>
                  <a:lnTo>
                    <a:pt x="234" y="1008"/>
                  </a:lnTo>
                  <a:lnTo>
                    <a:pt x="191" y="1125"/>
                  </a:lnTo>
                  <a:lnTo>
                    <a:pt x="153" y="1262"/>
                  </a:lnTo>
                  <a:lnTo>
                    <a:pt x="120" y="1408"/>
                  </a:lnTo>
                  <a:lnTo>
                    <a:pt x="86" y="1555"/>
                  </a:lnTo>
                  <a:lnTo>
                    <a:pt x="53" y="1721"/>
                  </a:lnTo>
                  <a:lnTo>
                    <a:pt x="34" y="1848"/>
                  </a:lnTo>
                  <a:lnTo>
                    <a:pt x="20" y="1976"/>
                  </a:lnTo>
                  <a:lnTo>
                    <a:pt x="10" y="2103"/>
                  </a:lnTo>
                  <a:lnTo>
                    <a:pt x="1" y="2220"/>
                  </a:lnTo>
                  <a:lnTo>
                    <a:pt x="1" y="2337"/>
                  </a:lnTo>
                  <a:lnTo>
                    <a:pt x="1" y="2455"/>
                  </a:lnTo>
                  <a:lnTo>
                    <a:pt x="6" y="2562"/>
                  </a:lnTo>
                  <a:lnTo>
                    <a:pt x="20" y="2670"/>
                  </a:lnTo>
                  <a:lnTo>
                    <a:pt x="29" y="2777"/>
                  </a:lnTo>
                  <a:lnTo>
                    <a:pt x="48" y="2875"/>
                  </a:lnTo>
                  <a:lnTo>
                    <a:pt x="67" y="2973"/>
                  </a:lnTo>
                  <a:lnTo>
                    <a:pt x="91" y="3071"/>
                  </a:lnTo>
                  <a:lnTo>
                    <a:pt x="120" y="3159"/>
                  </a:lnTo>
                  <a:lnTo>
                    <a:pt x="148" y="3247"/>
                  </a:lnTo>
                  <a:lnTo>
                    <a:pt x="181" y="3325"/>
                  </a:lnTo>
                  <a:lnTo>
                    <a:pt x="215" y="3403"/>
                  </a:lnTo>
                  <a:lnTo>
                    <a:pt x="253" y="3482"/>
                  </a:lnTo>
                  <a:lnTo>
                    <a:pt x="291" y="3550"/>
                  </a:lnTo>
                  <a:lnTo>
                    <a:pt x="333" y="3618"/>
                  </a:lnTo>
                  <a:lnTo>
                    <a:pt x="381" y="3687"/>
                  </a:lnTo>
                  <a:lnTo>
                    <a:pt x="471" y="3794"/>
                  </a:lnTo>
                  <a:lnTo>
                    <a:pt x="576" y="3892"/>
                  </a:lnTo>
                  <a:lnTo>
                    <a:pt x="680" y="3970"/>
                  </a:lnTo>
                  <a:lnTo>
                    <a:pt x="789" y="4029"/>
                  </a:lnTo>
                  <a:lnTo>
                    <a:pt x="903" y="4068"/>
                  </a:lnTo>
                  <a:lnTo>
                    <a:pt x="1022" y="4088"/>
                  </a:lnTo>
                  <a:lnTo>
                    <a:pt x="1136" y="4098"/>
                  </a:lnTo>
                  <a:lnTo>
                    <a:pt x="1255" y="4088"/>
                  </a:lnTo>
                  <a:lnTo>
                    <a:pt x="1374" y="4049"/>
                  </a:lnTo>
                  <a:lnTo>
                    <a:pt x="1488" y="4000"/>
                  </a:lnTo>
                  <a:lnTo>
                    <a:pt x="1597" y="3922"/>
                  </a:lnTo>
                  <a:lnTo>
                    <a:pt x="1706" y="3834"/>
                  </a:lnTo>
                  <a:lnTo>
                    <a:pt x="1806" y="3726"/>
                  </a:lnTo>
                  <a:lnTo>
                    <a:pt x="1906" y="3599"/>
                  </a:lnTo>
                  <a:lnTo>
                    <a:pt x="1949" y="3530"/>
                  </a:lnTo>
                  <a:lnTo>
                    <a:pt x="1996" y="3452"/>
                  </a:lnTo>
                  <a:lnTo>
                    <a:pt x="2034" y="3374"/>
                  </a:lnTo>
                  <a:lnTo>
                    <a:pt x="2077" y="3296"/>
                  </a:lnTo>
                  <a:lnTo>
                    <a:pt x="2110" y="3208"/>
                  </a:lnTo>
                  <a:lnTo>
                    <a:pt x="2148" y="3120"/>
                  </a:lnTo>
                  <a:lnTo>
                    <a:pt x="2181" y="3022"/>
                  </a:lnTo>
                  <a:lnTo>
                    <a:pt x="2210" y="2914"/>
                  </a:lnTo>
                  <a:lnTo>
                    <a:pt x="2234" y="2817"/>
                  </a:lnTo>
                  <a:lnTo>
                    <a:pt x="2257" y="2709"/>
                  </a:lnTo>
                  <a:lnTo>
                    <a:pt x="2281" y="2592"/>
                  </a:lnTo>
                  <a:lnTo>
                    <a:pt x="2296" y="2474"/>
                  </a:lnTo>
                  <a:lnTo>
                    <a:pt x="2310" y="2357"/>
                  </a:lnTo>
                  <a:lnTo>
                    <a:pt x="2324" y="2230"/>
                  </a:lnTo>
                  <a:lnTo>
                    <a:pt x="2329" y="2103"/>
                  </a:lnTo>
                  <a:lnTo>
                    <a:pt x="2334" y="1966"/>
                  </a:lnTo>
                  <a:lnTo>
                    <a:pt x="2334" y="1829"/>
                  </a:lnTo>
                  <a:lnTo>
                    <a:pt x="2329" y="1702"/>
                  </a:lnTo>
                  <a:lnTo>
                    <a:pt x="2324" y="1575"/>
                  </a:lnTo>
                  <a:lnTo>
                    <a:pt x="2315" y="1438"/>
                  </a:lnTo>
                  <a:lnTo>
                    <a:pt x="2305" y="1311"/>
                  </a:lnTo>
                  <a:lnTo>
                    <a:pt x="2291" y="1184"/>
                  </a:lnTo>
                  <a:lnTo>
                    <a:pt x="2253" y="929"/>
                  </a:lnTo>
                  <a:lnTo>
                    <a:pt x="2205" y="685"/>
                  </a:lnTo>
                  <a:lnTo>
                    <a:pt x="2148" y="450"/>
                  </a:lnTo>
                  <a:lnTo>
                    <a:pt x="2086" y="225"/>
                  </a:lnTo>
                  <a:lnTo>
                    <a:pt x="2015"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442;p66">
              <a:extLst>
                <a:ext uri="{FF2B5EF4-FFF2-40B4-BE49-F238E27FC236}">
                  <a16:creationId xmlns:a16="http://schemas.microsoft.com/office/drawing/2014/main" id="{7EE1EF26-E3FC-421F-B820-7F0037471D87}"/>
                </a:ext>
              </a:extLst>
            </p:cNvPr>
            <p:cNvSpPr/>
            <p:nvPr/>
          </p:nvSpPr>
          <p:spPr>
            <a:xfrm>
              <a:off x="3531325" y="-6215175"/>
              <a:ext cx="697475" cy="696275"/>
            </a:xfrm>
            <a:custGeom>
              <a:avLst/>
              <a:gdLst/>
              <a:ahLst/>
              <a:cxnLst/>
              <a:rect l="l" t="t" r="r" b="b"/>
              <a:pathLst>
                <a:path w="27899" h="27851" extrusionOk="0">
                  <a:moveTo>
                    <a:pt x="27632" y="1"/>
                  </a:moveTo>
                  <a:lnTo>
                    <a:pt x="27057" y="89"/>
                  </a:lnTo>
                  <a:lnTo>
                    <a:pt x="26483" y="167"/>
                  </a:lnTo>
                  <a:lnTo>
                    <a:pt x="25912" y="245"/>
                  </a:lnTo>
                  <a:lnTo>
                    <a:pt x="25338" y="314"/>
                  </a:lnTo>
                  <a:lnTo>
                    <a:pt x="24188" y="431"/>
                  </a:lnTo>
                  <a:lnTo>
                    <a:pt x="23038" y="529"/>
                  </a:lnTo>
                  <a:lnTo>
                    <a:pt x="21888" y="607"/>
                  </a:lnTo>
                  <a:lnTo>
                    <a:pt x="20739" y="666"/>
                  </a:lnTo>
                  <a:lnTo>
                    <a:pt x="19584" y="715"/>
                  </a:lnTo>
                  <a:lnTo>
                    <a:pt x="18434" y="744"/>
                  </a:lnTo>
                  <a:lnTo>
                    <a:pt x="17285" y="773"/>
                  </a:lnTo>
                  <a:lnTo>
                    <a:pt x="16130" y="783"/>
                  </a:lnTo>
                  <a:lnTo>
                    <a:pt x="13831" y="793"/>
                  </a:lnTo>
                  <a:lnTo>
                    <a:pt x="9018" y="793"/>
                  </a:lnTo>
                  <a:lnTo>
                    <a:pt x="8790" y="773"/>
                  </a:lnTo>
                  <a:lnTo>
                    <a:pt x="8543" y="744"/>
                  </a:lnTo>
                  <a:lnTo>
                    <a:pt x="8282" y="715"/>
                  </a:lnTo>
                  <a:lnTo>
                    <a:pt x="7716" y="627"/>
                  </a:lnTo>
                  <a:lnTo>
                    <a:pt x="7108" y="529"/>
                  </a:lnTo>
                  <a:lnTo>
                    <a:pt x="6462" y="431"/>
                  </a:lnTo>
                  <a:lnTo>
                    <a:pt x="6130" y="382"/>
                  </a:lnTo>
                  <a:lnTo>
                    <a:pt x="5792" y="343"/>
                  </a:lnTo>
                  <a:lnTo>
                    <a:pt x="5450" y="314"/>
                  </a:lnTo>
                  <a:lnTo>
                    <a:pt x="5108" y="294"/>
                  </a:lnTo>
                  <a:lnTo>
                    <a:pt x="4766" y="275"/>
                  </a:lnTo>
                  <a:lnTo>
                    <a:pt x="4424" y="275"/>
                  </a:lnTo>
                  <a:lnTo>
                    <a:pt x="4087" y="284"/>
                  </a:lnTo>
                  <a:lnTo>
                    <a:pt x="3749" y="314"/>
                  </a:lnTo>
                  <a:lnTo>
                    <a:pt x="3421" y="363"/>
                  </a:lnTo>
                  <a:lnTo>
                    <a:pt x="3094" y="421"/>
                  </a:lnTo>
                  <a:lnTo>
                    <a:pt x="2780" y="500"/>
                  </a:lnTo>
                  <a:lnTo>
                    <a:pt x="2623" y="549"/>
                  </a:lnTo>
                  <a:lnTo>
                    <a:pt x="2471" y="607"/>
                  </a:lnTo>
                  <a:lnTo>
                    <a:pt x="2319" y="666"/>
                  </a:lnTo>
                  <a:lnTo>
                    <a:pt x="2172" y="734"/>
                  </a:lnTo>
                  <a:lnTo>
                    <a:pt x="2029" y="803"/>
                  </a:lnTo>
                  <a:lnTo>
                    <a:pt x="1887" y="891"/>
                  </a:lnTo>
                  <a:lnTo>
                    <a:pt x="1749" y="969"/>
                  </a:lnTo>
                  <a:lnTo>
                    <a:pt x="1616" y="1067"/>
                  </a:lnTo>
                  <a:lnTo>
                    <a:pt x="1488" y="1165"/>
                  </a:lnTo>
                  <a:lnTo>
                    <a:pt x="1360" y="1272"/>
                  </a:lnTo>
                  <a:lnTo>
                    <a:pt x="1236" y="1389"/>
                  </a:lnTo>
                  <a:lnTo>
                    <a:pt x="1117" y="1507"/>
                  </a:lnTo>
                  <a:lnTo>
                    <a:pt x="1003" y="1634"/>
                  </a:lnTo>
                  <a:lnTo>
                    <a:pt x="894" y="1771"/>
                  </a:lnTo>
                  <a:lnTo>
                    <a:pt x="789" y="1918"/>
                  </a:lnTo>
                  <a:lnTo>
                    <a:pt x="690" y="2074"/>
                  </a:lnTo>
                  <a:lnTo>
                    <a:pt x="595" y="2240"/>
                  </a:lnTo>
                  <a:lnTo>
                    <a:pt x="504" y="2416"/>
                  </a:lnTo>
                  <a:lnTo>
                    <a:pt x="419" y="2592"/>
                  </a:lnTo>
                  <a:lnTo>
                    <a:pt x="338" y="2788"/>
                  </a:lnTo>
                  <a:lnTo>
                    <a:pt x="267" y="2983"/>
                  </a:lnTo>
                  <a:lnTo>
                    <a:pt x="200" y="3189"/>
                  </a:lnTo>
                  <a:lnTo>
                    <a:pt x="162" y="3335"/>
                  </a:lnTo>
                  <a:lnTo>
                    <a:pt x="129" y="3502"/>
                  </a:lnTo>
                  <a:lnTo>
                    <a:pt x="96" y="3688"/>
                  </a:lnTo>
                  <a:lnTo>
                    <a:pt x="72" y="3893"/>
                  </a:lnTo>
                  <a:lnTo>
                    <a:pt x="53" y="4118"/>
                  </a:lnTo>
                  <a:lnTo>
                    <a:pt x="34" y="4352"/>
                  </a:lnTo>
                  <a:lnTo>
                    <a:pt x="25" y="4597"/>
                  </a:lnTo>
                  <a:lnTo>
                    <a:pt x="10" y="4861"/>
                  </a:lnTo>
                  <a:lnTo>
                    <a:pt x="6" y="5135"/>
                  </a:lnTo>
                  <a:lnTo>
                    <a:pt x="1" y="5418"/>
                  </a:lnTo>
                  <a:lnTo>
                    <a:pt x="1" y="6015"/>
                  </a:lnTo>
                  <a:lnTo>
                    <a:pt x="10" y="6631"/>
                  </a:lnTo>
                  <a:lnTo>
                    <a:pt x="29" y="7267"/>
                  </a:lnTo>
                  <a:lnTo>
                    <a:pt x="48" y="7902"/>
                  </a:lnTo>
                  <a:lnTo>
                    <a:pt x="77" y="8528"/>
                  </a:lnTo>
                  <a:lnTo>
                    <a:pt x="124" y="9721"/>
                  </a:lnTo>
                  <a:lnTo>
                    <a:pt x="167" y="10758"/>
                  </a:lnTo>
                  <a:lnTo>
                    <a:pt x="181" y="11198"/>
                  </a:lnTo>
                  <a:lnTo>
                    <a:pt x="186" y="11559"/>
                  </a:lnTo>
                  <a:lnTo>
                    <a:pt x="181" y="12430"/>
                  </a:lnTo>
                  <a:lnTo>
                    <a:pt x="172" y="13261"/>
                  </a:lnTo>
                  <a:lnTo>
                    <a:pt x="148" y="14806"/>
                  </a:lnTo>
                  <a:lnTo>
                    <a:pt x="143" y="15530"/>
                  </a:lnTo>
                  <a:lnTo>
                    <a:pt x="143" y="15882"/>
                  </a:lnTo>
                  <a:lnTo>
                    <a:pt x="148" y="16234"/>
                  </a:lnTo>
                  <a:lnTo>
                    <a:pt x="153" y="16566"/>
                  </a:lnTo>
                  <a:lnTo>
                    <a:pt x="167" y="16899"/>
                  </a:lnTo>
                  <a:lnTo>
                    <a:pt x="181" y="17231"/>
                  </a:lnTo>
                  <a:lnTo>
                    <a:pt x="200" y="17554"/>
                  </a:lnTo>
                  <a:lnTo>
                    <a:pt x="224" y="17877"/>
                  </a:lnTo>
                  <a:lnTo>
                    <a:pt x="253" y="18199"/>
                  </a:lnTo>
                  <a:lnTo>
                    <a:pt x="291" y="18512"/>
                  </a:lnTo>
                  <a:lnTo>
                    <a:pt x="333" y="18835"/>
                  </a:lnTo>
                  <a:lnTo>
                    <a:pt x="381" y="19148"/>
                  </a:lnTo>
                  <a:lnTo>
                    <a:pt x="438" y="19461"/>
                  </a:lnTo>
                  <a:lnTo>
                    <a:pt x="504" y="19774"/>
                  </a:lnTo>
                  <a:lnTo>
                    <a:pt x="576" y="20087"/>
                  </a:lnTo>
                  <a:lnTo>
                    <a:pt x="661" y="20399"/>
                  </a:lnTo>
                  <a:lnTo>
                    <a:pt x="751" y="20712"/>
                  </a:lnTo>
                  <a:lnTo>
                    <a:pt x="851" y="21035"/>
                  </a:lnTo>
                  <a:lnTo>
                    <a:pt x="965" y="21358"/>
                  </a:lnTo>
                  <a:lnTo>
                    <a:pt x="1084" y="21681"/>
                  </a:lnTo>
                  <a:lnTo>
                    <a:pt x="1222" y="22013"/>
                  </a:lnTo>
                  <a:lnTo>
                    <a:pt x="1364" y="22336"/>
                  </a:lnTo>
                  <a:lnTo>
                    <a:pt x="1521" y="22678"/>
                  </a:lnTo>
                  <a:lnTo>
                    <a:pt x="1602" y="22834"/>
                  </a:lnTo>
                  <a:lnTo>
                    <a:pt x="1687" y="23001"/>
                  </a:lnTo>
                  <a:lnTo>
                    <a:pt x="1773" y="23147"/>
                  </a:lnTo>
                  <a:lnTo>
                    <a:pt x="1858" y="23304"/>
                  </a:lnTo>
                  <a:lnTo>
                    <a:pt x="2044" y="23597"/>
                  </a:lnTo>
                  <a:lnTo>
                    <a:pt x="2234" y="23881"/>
                  </a:lnTo>
                  <a:lnTo>
                    <a:pt x="2438" y="24145"/>
                  </a:lnTo>
                  <a:lnTo>
                    <a:pt x="2652" y="24399"/>
                  </a:lnTo>
                  <a:lnTo>
                    <a:pt x="2870" y="24643"/>
                  </a:lnTo>
                  <a:lnTo>
                    <a:pt x="3098" y="24878"/>
                  </a:lnTo>
                  <a:lnTo>
                    <a:pt x="3336" y="25103"/>
                  </a:lnTo>
                  <a:lnTo>
                    <a:pt x="3583" y="25308"/>
                  </a:lnTo>
                  <a:lnTo>
                    <a:pt x="3835" y="25514"/>
                  </a:lnTo>
                  <a:lnTo>
                    <a:pt x="4096" y="25700"/>
                  </a:lnTo>
                  <a:lnTo>
                    <a:pt x="4362" y="25876"/>
                  </a:lnTo>
                  <a:lnTo>
                    <a:pt x="4638" y="26042"/>
                  </a:lnTo>
                  <a:lnTo>
                    <a:pt x="4918" y="26208"/>
                  </a:lnTo>
                  <a:lnTo>
                    <a:pt x="5203" y="26355"/>
                  </a:lnTo>
                  <a:lnTo>
                    <a:pt x="5498" y="26492"/>
                  </a:lnTo>
                  <a:lnTo>
                    <a:pt x="5797" y="26629"/>
                  </a:lnTo>
                  <a:lnTo>
                    <a:pt x="6096" y="26756"/>
                  </a:lnTo>
                  <a:lnTo>
                    <a:pt x="6405" y="26863"/>
                  </a:lnTo>
                  <a:lnTo>
                    <a:pt x="6719" y="26971"/>
                  </a:lnTo>
                  <a:lnTo>
                    <a:pt x="7037" y="27069"/>
                  </a:lnTo>
                  <a:lnTo>
                    <a:pt x="7355" y="27157"/>
                  </a:lnTo>
                  <a:lnTo>
                    <a:pt x="7683" y="27245"/>
                  </a:lnTo>
                  <a:lnTo>
                    <a:pt x="8011" y="27323"/>
                  </a:lnTo>
                  <a:lnTo>
                    <a:pt x="8339" y="27391"/>
                  </a:lnTo>
                  <a:lnTo>
                    <a:pt x="8671" y="27450"/>
                  </a:lnTo>
                  <a:lnTo>
                    <a:pt x="9009" y="27509"/>
                  </a:lnTo>
                  <a:lnTo>
                    <a:pt x="9346" y="27558"/>
                  </a:lnTo>
                  <a:lnTo>
                    <a:pt x="9688" y="27606"/>
                  </a:lnTo>
                  <a:lnTo>
                    <a:pt x="10372" y="27675"/>
                  </a:lnTo>
                  <a:lnTo>
                    <a:pt x="11061" y="27734"/>
                  </a:lnTo>
                  <a:lnTo>
                    <a:pt x="11750" y="27763"/>
                  </a:lnTo>
                  <a:lnTo>
                    <a:pt x="12439" y="27782"/>
                  </a:lnTo>
                  <a:lnTo>
                    <a:pt x="13123" y="27792"/>
                  </a:lnTo>
                  <a:lnTo>
                    <a:pt x="13802" y="27782"/>
                  </a:lnTo>
                  <a:lnTo>
                    <a:pt x="14472" y="27763"/>
                  </a:lnTo>
                  <a:lnTo>
                    <a:pt x="15128" y="27743"/>
                  </a:lnTo>
                  <a:lnTo>
                    <a:pt x="15774" y="27714"/>
                  </a:lnTo>
                  <a:lnTo>
                    <a:pt x="17019" y="27646"/>
                  </a:lnTo>
                  <a:lnTo>
                    <a:pt x="18173" y="27577"/>
                  </a:lnTo>
                  <a:lnTo>
                    <a:pt x="18715" y="27558"/>
                  </a:lnTo>
                  <a:lnTo>
                    <a:pt x="19233" y="27538"/>
                  </a:lnTo>
                  <a:lnTo>
                    <a:pt x="19712" y="27528"/>
                  </a:lnTo>
                  <a:lnTo>
                    <a:pt x="20164" y="27528"/>
                  </a:lnTo>
                  <a:lnTo>
                    <a:pt x="20401" y="27538"/>
                  </a:lnTo>
                  <a:lnTo>
                    <a:pt x="20644" y="27558"/>
                  </a:lnTo>
                  <a:lnTo>
                    <a:pt x="21142" y="27606"/>
                  </a:lnTo>
                  <a:lnTo>
                    <a:pt x="22207" y="27753"/>
                  </a:lnTo>
                  <a:lnTo>
                    <a:pt x="22753" y="27812"/>
                  </a:lnTo>
                  <a:lnTo>
                    <a:pt x="23029" y="27831"/>
                  </a:lnTo>
                  <a:lnTo>
                    <a:pt x="23304" y="27841"/>
                  </a:lnTo>
                  <a:lnTo>
                    <a:pt x="23580" y="27851"/>
                  </a:lnTo>
                  <a:lnTo>
                    <a:pt x="23851" y="27841"/>
                  </a:lnTo>
                  <a:lnTo>
                    <a:pt x="24121" y="27831"/>
                  </a:lnTo>
                  <a:lnTo>
                    <a:pt x="24392" y="27802"/>
                  </a:lnTo>
                  <a:lnTo>
                    <a:pt x="24658" y="27753"/>
                  </a:lnTo>
                  <a:lnTo>
                    <a:pt x="24919" y="27694"/>
                  </a:lnTo>
                  <a:lnTo>
                    <a:pt x="25171" y="27606"/>
                  </a:lnTo>
                  <a:lnTo>
                    <a:pt x="25423" y="27509"/>
                  </a:lnTo>
                  <a:lnTo>
                    <a:pt x="25547" y="27450"/>
                  </a:lnTo>
                  <a:lnTo>
                    <a:pt x="25665" y="27391"/>
                  </a:lnTo>
                  <a:lnTo>
                    <a:pt x="25784" y="27323"/>
                  </a:lnTo>
                  <a:lnTo>
                    <a:pt x="25903" y="27245"/>
                  </a:lnTo>
                  <a:lnTo>
                    <a:pt x="26022" y="27166"/>
                  </a:lnTo>
                  <a:lnTo>
                    <a:pt x="26131" y="27078"/>
                  </a:lnTo>
                  <a:lnTo>
                    <a:pt x="26245" y="26981"/>
                  </a:lnTo>
                  <a:lnTo>
                    <a:pt x="26354" y="26883"/>
                  </a:lnTo>
                  <a:lnTo>
                    <a:pt x="26459" y="26775"/>
                  </a:lnTo>
                  <a:lnTo>
                    <a:pt x="26563" y="26658"/>
                  </a:lnTo>
                  <a:lnTo>
                    <a:pt x="26668" y="26541"/>
                  </a:lnTo>
                  <a:lnTo>
                    <a:pt x="26768" y="26404"/>
                  </a:lnTo>
                  <a:lnTo>
                    <a:pt x="26863" y="26267"/>
                  </a:lnTo>
                  <a:lnTo>
                    <a:pt x="26958" y="26130"/>
                  </a:lnTo>
                  <a:lnTo>
                    <a:pt x="27048" y="25973"/>
                  </a:lnTo>
                  <a:lnTo>
                    <a:pt x="27133" y="25807"/>
                  </a:lnTo>
                  <a:lnTo>
                    <a:pt x="27219" y="25641"/>
                  </a:lnTo>
                  <a:lnTo>
                    <a:pt x="27304" y="25465"/>
                  </a:lnTo>
                  <a:lnTo>
                    <a:pt x="27380" y="25279"/>
                  </a:lnTo>
                  <a:lnTo>
                    <a:pt x="27456" y="25084"/>
                  </a:lnTo>
                  <a:lnTo>
                    <a:pt x="27528" y="24878"/>
                  </a:lnTo>
                  <a:lnTo>
                    <a:pt x="27599" y="24663"/>
                  </a:lnTo>
                  <a:lnTo>
                    <a:pt x="27661" y="24438"/>
                  </a:lnTo>
                  <a:lnTo>
                    <a:pt x="27723" y="24203"/>
                  </a:lnTo>
                  <a:lnTo>
                    <a:pt x="27746" y="24106"/>
                  </a:lnTo>
                  <a:lnTo>
                    <a:pt x="27765" y="24008"/>
                  </a:lnTo>
                  <a:lnTo>
                    <a:pt x="27803" y="23783"/>
                  </a:lnTo>
                  <a:lnTo>
                    <a:pt x="27832" y="23529"/>
                  </a:lnTo>
                  <a:lnTo>
                    <a:pt x="27856" y="23245"/>
                  </a:lnTo>
                  <a:lnTo>
                    <a:pt x="27875" y="22942"/>
                  </a:lnTo>
                  <a:lnTo>
                    <a:pt x="27884" y="22619"/>
                  </a:lnTo>
                  <a:lnTo>
                    <a:pt x="27894" y="22267"/>
                  </a:lnTo>
                  <a:lnTo>
                    <a:pt x="27898" y="21896"/>
                  </a:lnTo>
                  <a:lnTo>
                    <a:pt x="27898" y="21514"/>
                  </a:lnTo>
                  <a:lnTo>
                    <a:pt x="27894" y="21113"/>
                  </a:lnTo>
                  <a:lnTo>
                    <a:pt x="27889" y="20703"/>
                  </a:lnTo>
                  <a:lnTo>
                    <a:pt x="27879" y="20272"/>
                  </a:lnTo>
                  <a:lnTo>
                    <a:pt x="27851" y="19392"/>
                  </a:lnTo>
                  <a:lnTo>
                    <a:pt x="27818" y="18493"/>
                  </a:lnTo>
                  <a:lnTo>
                    <a:pt x="27775" y="17583"/>
                  </a:lnTo>
                  <a:lnTo>
                    <a:pt x="27727" y="16684"/>
                  </a:lnTo>
                  <a:lnTo>
                    <a:pt x="27642" y="14972"/>
                  </a:lnTo>
                  <a:lnTo>
                    <a:pt x="27604" y="14180"/>
                  </a:lnTo>
                  <a:lnTo>
                    <a:pt x="27571" y="13466"/>
                  </a:lnTo>
                  <a:lnTo>
                    <a:pt x="27547" y="12831"/>
                  </a:lnTo>
                  <a:lnTo>
                    <a:pt x="27542" y="12547"/>
                  </a:lnTo>
                  <a:lnTo>
                    <a:pt x="27537" y="12293"/>
                  </a:lnTo>
                  <a:lnTo>
                    <a:pt x="27537" y="10806"/>
                  </a:lnTo>
                  <a:lnTo>
                    <a:pt x="27537" y="9310"/>
                  </a:lnTo>
                  <a:lnTo>
                    <a:pt x="27537" y="7814"/>
                  </a:lnTo>
                  <a:lnTo>
                    <a:pt x="27547" y="6328"/>
                  </a:lnTo>
                  <a:lnTo>
                    <a:pt x="27566" y="3345"/>
                  </a:lnTo>
                  <a:lnTo>
                    <a:pt x="27594" y="363"/>
                  </a:lnTo>
                  <a:lnTo>
                    <a:pt x="27594" y="265"/>
                  </a:lnTo>
                  <a:lnTo>
                    <a:pt x="27609" y="177"/>
                  </a:lnTo>
                  <a:lnTo>
                    <a:pt x="27618" y="99"/>
                  </a:lnTo>
                  <a:lnTo>
                    <a:pt x="2763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443;p66">
              <a:extLst>
                <a:ext uri="{FF2B5EF4-FFF2-40B4-BE49-F238E27FC236}">
                  <a16:creationId xmlns:a16="http://schemas.microsoft.com/office/drawing/2014/main" id="{BDB68EC6-2D1A-4AF9-BE3E-D4CA921ED6D7}"/>
                </a:ext>
              </a:extLst>
            </p:cNvPr>
            <p:cNvSpPr/>
            <p:nvPr/>
          </p:nvSpPr>
          <p:spPr>
            <a:xfrm>
              <a:off x="3557475" y="-9482500"/>
              <a:ext cx="586150" cy="215400"/>
            </a:xfrm>
            <a:custGeom>
              <a:avLst/>
              <a:gdLst/>
              <a:ahLst/>
              <a:cxnLst/>
              <a:rect l="l" t="t" r="r" b="b"/>
              <a:pathLst>
                <a:path w="23446" h="8616" extrusionOk="0">
                  <a:moveTo>
                    <a:pt x="23446" y="0"/>
                  </a:moveTo>
                  <a:lnTo>
                    <a:pt x="22002" y="274"/>
                  </a:lnTo>
                  <a:lnTo>
                    <a:pt x="20553" y="538"/>
                  </a:lnTo>
                  <a:lnTo>
                    <a:pt x="19094" y="782"/>
                  </a:lnTo>
                  <a:lnTo>
                    <a:pt x="18362" y="890"/>
                  </a:lnTo>
                  <a:lnTo>
                    <a:pt x="17626" y="998"/>
                  </a:lnTo>
                  <a:lnTo>
                    <a:pt x="16894" y="1095"/>
                  </a:lnTo>
                  <a:lnTo>
                    <a:pt x="16158" y="1193"/>
                  </a:lnTo>
                  <a:lnTo>
                    <a:pt x="15422" y="1281"/>
                  </a:lnTo>
                  <a:lnTo>
                    <a:pt x="14685" y="1359"/>
                  </a:lnTo>
                  <a:lnTo>
                    <a:pt x="13949" y="1428"/>
                  </a:lnTo>
                  <a:lnTo>
                    <a:pt x="13212" y="1496"/>
                  </a:lnTo>
                  <a:lnTo>
                    <a:pt x="12471" y="1555"/>
                  </a:lnTo>
                  <a:lnTo>
                    <a:pt x="11735" y="1604"/>
                  </a:lnTo>
                  <a:lnTo>
                    <a:pt x="10994" y="1643"/>
                  </a:lnTo>
                  <a:lnTo>
                    <a:pt x="10257" y="1682"/>
                  </a:lnTo>
                  <a:lnTo>
                    <a:pt x="9521" y="1702"/>
                  </a:lnTo>
                  <a:lnTo>
                    <a:pt x="8780" y="1711"/>
                  </a:lnTo>
                  <a:lnTo>
                    <a:pt x="8043" y="1721"/>
                  </a:lnTo>
                  <a:lnTo>
                    <a:pt x="7307" y="1711"/>
                  </a:lnTo>
                  <a:lnTo>
                    <a:pt x="6571" y="1702"/>
                  </a:lnTo>
                  <a:lnTo>
                    <a:pt x="5834" y="1672"/>
                  </a:lnTo>
                  <a:lnTo>
                    <a:pt x="5103" y="1643"/>
                  </a:lnTo>
                  <a:lnTo>
                    <a:pt x="4366" y="1594"/>
                  </a:lnTo>
                  <a:lnTo>
                    <a:pt x="3634" y="1535"/>
                  </a:lnTo>
                  <a:lnTo>
                    <a:pt x="2903" y="1467"/>
                  </a:lnTo>
                  <a:lnTo>
                    <a:pt x="2176" y="1379"/>
                  </a:lnTo>
                  <a:lnTo>
                    <a:pt x="1449" y="1291"/>
                  </a:lnTo>
                  <a:lnTo>
                    <a:pt x="722" y="1183"/>
                  </a:lnTo>
                  <a:lnTo>
                    <a:pt x="0" y="1066"/>
                  </a:lnTo>
                  <a:lnTo>
                    <a:pt x="62" y="1516"/>
                  </a:lnTo>
                  <a:lnTo>
                    <a:pt x="119" y="1966"/>
                  </a:lnTo>
                  <a:lnTo>
                    <a:pt x="162" y="2435"/>
                  </a:lnTo>
                  <a:lnTo>
                    <a:pt x="200" y="2904"/>
                  </a:lnTo>
                  <a:lnTo>
                    <a:pt x="233" y="3384"/>
                  </a:lnTo>
                  <a:lnTo>
                    <a:pt x="257" y="3863"/>
                  </a:lnTo>
                  <a:lnTo>
                    <a:pt x="271" y="4342"/>
                  </a:lnTo>
                  <a:lnTo>
                    <a:pt x="280" y="4831"/>
                  </a:lnTo>
                  <a:lnTo>
                    <a:pt x="285" y="5310"/>
                  </a:lnTo>
                  <a:lnTo>
                    <a:pt x="280" y="5799"/>
                  </a:lnTo>
                  <a:lnTo>
                    <a:pt x="271" y="6278"/>
                  </a:lnTo>
                  <a:lnTo>
                    <a:pt x="257" y="6757"/>
                  </a:lnTo>
                  <a:lnTo>
                    <a:pt x="238" y="7227"/>
                  </a:lnTo>
                  <a:lnTo>
                    <a:pt x="209" y="7696"/>
                  </a:lnTo>
                  <a:lnTo>
                    <a:pt x="181" y="8156"/>
                  </a:lnTo>
                  <a:lnTo>
                    <a:pt x="147" y="8615"/>
                  </a:lnTo>
                  <a:lnTo>
                    <a:pt x="998" y="8547"/>
                  </a:lnTo>
                  <a:lnTo>
                    <a:pt x="1853" y="8498"/>
                  </a:lnTo>
                  <a:lnTo>
                    <a:pt x="2703" y="8459"/>
                  </a:lnTo>
                  <a:lnTo>
                    <a:pt x="3558" y="8430"/>
                  </a:lnTo>
                  <a:lnTo>
                    <a:pt x="4414" y="8400"/>
                  </a:lnTo>
                  <a:lnTo>
                    <a:pt x="5269" y="8390"/>
                  </a:lnTo>
                  <a:lnTo>
                    <a:pt x="6979" y="8381"/>
                  </a:lnTo>
                  <a:lnTo>
                    <a:pt x="8689" y="8390"/>
                  </a:lnTo>
                  <a:lnTo>
                    <a:pt x="10390" y="8410"/>
                  </a:lnTo>
                  <a:lnTo>
                    <a:pt x="12091" y="8420"/>
                  </a:lnTo>
                  <a:lnTo>
                    <a:pt x="13782" y="8420"/>
                  </a:lnTo>
                  <a:lnTo>
                    <a:pt x="14262" y="8410"/>
                  </a:lnTo>
                  <a:lnTo>
                    <a:pt x="14761" y="8400"/>
                  </a:lnTo>
                  <a:lnTo>
                    <a:pt x="15274" y="8361"/>
                  </a:lnTo>
                  <a:lnTo>
                    <a:pt x="15811" y="8332"/>
                  </a:lnTo>
                  <a:lnTo>
                    <a:pt x="16923" y="8234"/>
                  </a:lnTo>
                  <a:lnTo>
                    <a:pt x="18087" y="8117"/>
                  </a:lnTo>
                  <a:lnTo>
                    <a:pt x="19294" y="8009"/>
                  </a:lnTo>
                  <a:lnTo>
                    <a:pt x="19916" y="7950"/>
                  </a:lnTo>
                  <a:lnTo>
                    <a:pt x="20543" y="7901"/>
                  </a:lnTo>
                  <a:lnTo>
                    <a:pt x="21175" y="7862"/>
                  </a:lnTo>
                  <a:lnTo>
                    <a:pt x="21812" y="7833"/>
                  </a:lnTo>
                  <a:lnTo>
                    <a:pt x="22458" y="7804"/>
                  </a:lnTo>
                  <a:lnTo>
                    <a:pt x="23104" y="7794"/>
                  </a:lnTo>
                  <a:lnTo>
                    <a:pt x="23137" y="6748"/>
                  </a:lnTo>
                  <a:lnTo>
                    <a:pt x="23170" y="5711"/>
                  </a:lnTo>
                  <a:lnTo>
                    <a:pt x="23251" y="3648"/>
                  </a:lnTo>
                  <a:lnTo>
                    <a:pt x="23265" y="3198"/>
                  </a:lnTo>
                  <a:lnTo>
                    <a:pt x="23284" y="2738"/>
                  </a:lnTo>
                  <a:lnTo>
                    <a:pt x="23313" y="1819"/>
                  </a:lnTo>
                  <a:lnTo>
                    <a:pt x="23337" y="1359"/>
                  </a:lnTo>
                  <a:lnTo>
                    <a:pt x="23365" y="900"/>
                  </a:lnTo>
                  <a:lnTo>
                    <a:pt x="23398" y="440"/>
                  </a:lnTo>
                  <a:lnTo>
                    <a:pt x="23422" y="225"/>
                  </a:lnTo>
                  <a:lnTo>
                    <a:pt x="23446"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444;p66">
              <a:extLst>
                <a:ext uri="{FF2B5EF4-FFF2-40B4-BE49-F238E27FC236}">
                  <a16:creationId xmlns:a16="http://schemas.microsoft.com/office/drawing/2014/main" id="{C9275C50-15A4-4A8C-8C42-6A9CF6324CD8}"/>
                </a:ext>
              </a:extLst>
            </p:cNvPr>
            <p:cNvSpPr/>
            <p:nvPr/>
          </p:nvSpPr>
          <p:spPr>
            <a:xfrm>
              <a:off x="3603200" y="-7493250"/>
              <a:ext cx="456450" cy="100250"/>
            </a:xfrm>
            <a:custGeom>
              <a:avLst/>
              <a:gdLst/>
              <a:ahLst/>
              <a:cxnLst/>
              <a:rect l="l" t="t" r="r" b="b"/>
              <a:pathLst>
                <a:path w="18258" h="4010" extrusionOk="0">
                  <a:moveTo>
                    <a:pt x="0" y="0"/>
                  </a:moveTo>
                  <a:lnTo>
                    <a:pt x="14" y="704"/>
                  </a:lnTo>
                  <a:lnTo>
                    <a:pt x="33" y="1408"/>
                  </a:lnTo>
                  <a:lnTo>
                    <a:pt x="48" y="2122"/>
                  </a:lnTo>
                  <a:lnTo>
                    <a:pt x="67" y="2836"/>
                  </a:lnTo>
                  <a:lnTo>
                    <a:pt x="1202" y="2905"/>
                  </a:lnTo>
                  <a:lnTo>
                    <a:pt x="2338" y="2983"/>
                  </a:lnTo>
                  <a:lnTo>
                    <a:pt x="4609" y="3159"/>
                  </a:lnTo>
                  <a:lnTo>
                    <a:pt x="9155" y="3521"/>
                  </a:lnTo>
                  <a:lnTo>
                    <a:pt x="11426" y="3687"/>
                  </a:lnTo>
                  <a:lnTo>
                    <a:pt x="12566" y="3765"/>
                  </a:lnTo>
                  <a:lnTo>
                    <a:pt x="13702" y="3834"/>
                  </a:lnTo>
                  <a:lnTo>
                    <a:pt x="14842" y="3892"/>
                  </a:lnTo>
                  <a:lnTo>
                    <a:pt x="15978" y="3941"/>
                  </a:lnTo>
                  <a:lnTo>
                    <a:pt x="17118" y="3980"/>
                  </a:lnTo>
                  <a:lnTo>
                    <a:pt x="18258" y="4010"/>
                  </a:lnTo>
                  <a:lnTo>
                    <a:pt x="18258" y="470"/>
                  </a:lnTo>
                  <a:lnTo>
                    <a:pt x="13692" y="372"/>
                  </a:lnTo>
                  <a:lnTo>
                    <a:pt x="9127" y="264"/>
                  </a:lnTo>
                  <a:lnTo>
                    <a:pt x="4566" y="137"/>
                  </a:lnTo>
                  <a:lnTo>
                    <a:pt x="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445;p66">
              <a:extLst>
                <a:ext uri="{FF2B5EF4-FFF2-40B4-BE49-F238E27FC236}">
                  <a16:creationId xmlns:a16="http://schemas.microsoft.com/office/drawing/2014/main" id="{085230B2-E479-416E-8EEA-B6F863DA20BF}"/>
                </a:ext>
              </a:extLst>
            </p:cNvPr>
            <p:cNvSpPr/>
            <p:nvPr/>
          </p:nvSpPr>
          <p:spPr>
            <a:xfrm>
              <a:off x="3606525" y="-7350000"/>
              <a:ext cx="453725" cy="189975"/>
            </a:xfrm>
            <a:custGeom>
              <a:avLst/>
              <a:gdLst/>
              <a:ahLst/>
              <a:cxnLst/>
              <a:rect l="l" t="t" r="r" b="b"/>
              <a:pathLst>
                <a:path w="18149" h="7599" extrusionOk="0">
                  <a:moveTo>
                    <a:pt x="18125" y="1"/>
                  </a:moveTo>
                  <a:lnTo>
                    <a:pt x="17004" y="206"/>
                  </a:lnTo>
                  <a:lnTo>
                    <a:pt x="15878" y="392"/>
                  </a:lnTo>
                  <a:lnTo>
                    <a:pt x="14752" y="558"/>
                  </a:lnTo>
                  <a:lnTo>
                    <a:pt x="13616" y="695"/>
                  </a:lnTo>
                  <a:lnTo>
                    <a:pt x="13051" y="763"/>
                  </a:lnTo>
                  <a:lnTo>
                    <a:pt x="12481" y="822"/>
                  </a:lnTo>
                  <a:lnTo>
                    <a:pt x="11916" y="871"/>
                  </a:lnTo>
                  <a:lnTo>
                    <a:pt x="11345" y="910"/>
                  </a:lnTo>
                  <a:lnTo>
                    <a:pt x="10775" y="949"/>
                  </a:lnTo>
                  <a:lnTo>
                    <a:pt x="10205" y="979"/>
                  </a:lnTo>
                  <a:lnTo>
                    <a:pt x="9635" y="1008"/>
                  </a:lnTo>
                  <a:lnTo>
                    <a:pt x="9065" y="1027"/>
                  </a:lnTo>
                  <a:lnTo>
                    <a:pt x="8495" y="1037"/>
                  </a:lnTo>
                  <a:lnTo>
                    <a:pt x="7355" y="1037"/>
                  </a:lnTo>
                  <a:lnTo>
                    <a:pt x="6784" y="1018"/>
                  </a:lnTo>
                  <a:lnTo>
                    <a:pt x="6214" y="998"/>
                  </a:lnTo>
                  <a:lnTo>
                    <a:pt x="5649" y="979"/>
                  </a:lnTo>
                  <a:lnTo>
                    <a:pt x="5079" y="939"/>
                  </a:lnTo>
                  <a:lnTo>
                    <a:pt x="4509" y="891"/>
                  </a:lnTo>
                  <a:lnTo>
                    <a:pt x="3943" y="842"/>
                  </a:lnTo>
                  <a:lnTo>
                    <a:pt x="3378" y="783"/>
                  </a:lnTo>
                  <a:lnTo>
                    <a:pt x="2813" y="705"/>
                  </a:lnTo>
                  <a:lnTo>
                    <a:pt x="2247" y="627"/>
                  </a:lnTo>
                  <a:lnTo>
                    <a:pt x="1682" y="539"/>
                  </a:lnTo>
                  <a:lnTo>
                    <a:pt x="1121" y="441"/>
                  </a:lnTo>
                  <a:lnTo>
                    <a:pt x="556" y="333"/>
                  </a:lnTo>
                  <a:lnTo>
                    <a:pt x="0" y="216"/>
                  </a:lnTo>
                  <a:lnTo>
                    <a:pt x="157" y="6895"/>
                  </a:lnTo>
                  <a:lnTo>
                    <a:pt x="238" y="6836"/>
                  </a:lnTo>
                  <a:lnTo>
                    <a:pt x="276" y="6817"/>
                  </a:lnTo>
                  <a:lnTo>
                    <a:pt x="314" y="6807"/>
                  </a:lnTo>
                  <a:lnTo>
                    <a:pt x="1416" y="6729"/>
                  </a:lnTo>
                  <a:lnTo>
                    <a:pt x="2518" y="6660"/>
                  </a:lnTo>
                  <a:lnTo>
                    <a:pt x="3630" y="6592"/>
                  </a:lnTo>
                  <a:lnTo>
                    <a:pt x="4746" y="6533"/>
                  </a:lnTo>
                  <a:lnTo>
                    <a:pt x="5868" y="6494"/>
                  </a:lnTo>
                  <a:lnTo>
                    <a:pt x="6989" y="6464"/>
                  </a:lnTo>
                  <a:lnTo>
                    <a:pt x="8115" y="6455"/>
                  </a:lnTo>
                  <a:lnTo>
                    <a:pt x="9236" y="6464"/>
                  </a:lnTo>
                  <a:lnTo>
                    <a:pt x="9801" y="6484"/>
                  </a:lnTo>
                  <a:lnTo>
                    <a:pt x="10362" y="6504"/>
                  </a:lnTo>
                  <a:lnTo>
                    <a:pt x="10923" y="6533"/>
                  </a:lnTo>
                  <a:lnTo>
                    <a:pt x="11488" y="6562"/>
                  </a:lnTo>
                  <a:lnTo>
                    <a:pt x="12049" y="6601"/>
                  </a:lnTo>
                  <a:lnTo>
                    <a:pt x="12609" y="6650"/>
                  </a:lnTo>
                  <a:lnTo>
                    <a:pt x="13170" y="6709"/>
                  </a:lnTo>
                  <a:lnTo>
                    <a:pt x="13726" y="6768"/>
                  </a:lnTo>
                  <a:lnTo>
                    <a:pt x="14286" y="6846"/>
                  </a:lnTo>
                  <a:lnTo>
                    <a:pt x="14842" y="6924"/>
                  </a:lnTo>
                  <a:lnTo>
                    <a:pt x="15398" y="7012"/>
                  </a:lnTo>
                  <a:lnTo>
                    <a:pt x="15949" y="7110"/>
                  </a:lnTo>
                  <a:lnTo>
                    <a:pt x="16505" y="7217"/>
                  </a:lnTo>
                  <a:lnTo>
                    <a:pt x="17051" y="7335"/>
                  </a:lnTo>
                  <a:lnTo>
                    <a:pt x="17602" y="7462"/>
                  </a:lnTo>
                  <a:lnTo>
                    <a:pt x="18149" y="7599"/>
                  </a:lnTo>
                  <a:lnTo>
                    <a:pt x="18130" y="3795"/>
                  </a:lnTo>
                  <a:lnTo>
                    <a:pt x="18125" y="1898"/>
                  </a:lnTo>
                  <a:lnTo>
                    <a:pt x="1812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446;p66">
              <a:extLst>
                <a:ext uri="{FF2B5EF4-FFF2-40B4-BE49-F238E27FC236}">
                  <a16:creationId xmlns:a16="http://schemas.microsoft.com/office/drawing/2014/main" id="{8A131E3A-07D1-41D1-91B3-78187E8FA1D4}"/>
                </a:ext>
              </a:extLst>
            </p:cNvPr>
            <p:cNvSpPr/>
            <p:nvPr/>
          </p:nvSpPr>
          <p:spPr>
            <a:xfrm>
              <a:off x="3611375" y="-7117750"/>
              <a:ext cx="449225" cy="131550"/>
            </a:xfrm>
            <a:custGeom>
              <a:avLst/>
              <a:gdLst/>
              <a:ahLst/>
              <a:cxnLst/>
              <a:rect l="l" t="t" r="r" b="b"/>
              <a:pathLst>
                <a:path w="17969" h="5262" extrusionOk="0">
                  <a:moveTo>
                    <a:pt x="17955" y="1"/>
                  </a:moveTo>
                  <a:lnTo>
                    <a:pt x="17404" y="98"/>
                  </a:lnTo>
                  <a:lnTo>
                    <a:pt x="16853" y="186"/>
                  </a:lnTo>
                  <a:lnTo>
                    <a:pt x="16301" y="265"/>
                  </a:lnTo>
                  <a:lnTo>
                    <a:pt x="15746" y="333"/>
                  </a:lnTo>
                  <a:lnTo>
                    <a:pt x="15190" y="392"/>
                  </a:lnTo>
                  <a:lnTo>
                    <a:pt x="14634" y="450"/>
                  </a:lnTo>
                  <a:lnTo>
                    <a:pt x="14078" y="499"/>
                  </a:lnTo>
                  <a:lnTo>
                    <a:pt x="13522" y="548"/>
                  </a:lnTo>
                  <a:lnTo>
                    <a:pt x="12406" y="617"/>
                  </a:lnTo>
                  <a:lnTo>
                    <a:pt x="11284" y="666"/>
                  </a:lnTo>
                  <a:lnTo>
                    <a:pt x="10163" y="695"/>
                  </a:lnTo>
                  <a:lnTo>
                    <a:pt x="9042" y="705"/>
                  </a:lnTo>
                  <a:lnTo>
                    <a:pt x="7921" y="705"/>
                  </a:lnTo>
                  <a:lnTo>
                    <a:pt x="6800" y="695"/>
                  </a:lnTo>
                  <a:lnTo>
                    <a:pt x="4562" y="656"/>
                  </a:lnTo>
                  <a:lnTo>
                    <a:pt x="2334" y="607"/>
                  </a:lnTo>
                  <a:lnTo>
                    <a:pt x="1227" y="587"/>
                  </a:lnTo>
                  <a:lnTo>
                    <a:pt x="120" y="568"/>
                  </a:lnTo>
                  <a:lnTo>
                    <a:pt x="96" y="568"/>
                  </a:lnTo>
                  <a:lnTo>
                    <a:pt x="67" y="548"/>
                  </a:lnTo>
                  <a:lnTo>
                    <a:pt x="39" y="529"/>
                  </a:lnTo>
                  <a:lnTo>
                    <a:pt x="1" y="519"/>
                  </a:lnTo>
                  <a:lnTo>
                    <a:pt x="25" y="1643"/>
                  </a:lnTo>
                  <a:lnTo>
                    <a:pt x="48" y="2778"/>
                  </a:lnTo>
                  <a:lnTo>
                    <a:pt x="72" y="3912"/>
                  </a:lnTo>
                  <a:lnTo>
                    <a:pt x="96" y="5037"/>
                  </a:lnTo>
                  <a:lnTo>
                    <a:pt x="1208" y="5017"/>
                  </a:lnTo>
                  <a:lnTo>
                    <a:pt x="2324" y="4998"/>
                  </a:lnTo>
                  <a:lnTo>
                    <a:pt x="3441" y="4998"/>
                  </a:lnTo>
                  <a:lnTo>
                    <a:pt x="4557" y="5017"/>
                  </a:lnTo>
                  <a:lnTo>
                    <a:pt x="5674" y="5037"/>
                  </a:lnTo>
                  <a:lnTo>
                    <a:pt x="6790" y="5056"/>
                  </a:lnTo>
                  <a:lnTo>
                    <a:pt x="9028" y="5125"/>
                  </a:lnTo>
                  <a:lnTo>
                    <a:pt x="11261" y="5193"/>
                  </a:lnTo>
                  <a:lnTo>
                    <a:pt x="12382" y="5222"/>
                  </a:lnTo>
                  <a:lnTo>
                    <a:pt x="13498" y="5242"/>
                  </a:lnTo>
                  <a:lnTo>
                    <a:pt x="14615" y="5262"/>
                  </a:lnTo>
                  <a:lnTo>
                    <a:pt x="15736" y="5262"/>
                  </a:lnTo>
                  <a:lnTo>
                    <a:pt x="16853" y="5252"/>
                  </a:lnTo>
                  <a:lnTo>
                    <a:pt x="17969" y="5232"/>
                  </a:lnTo>
                  <a:lnTo>
                    <a:pt x="17964" y="3922"/>
                  </a:lnTo>
                  <a:lnTo>
                    <a:pt x="17964" y="2612"/>
                  </a:lnTo>
                  <a:lnTo>
                    <a:pt x="17959" y="1311"/>
                  </a:lnTo>
                  <a:lnTo>
                    <a:pt x="1795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447;p66">
              <a:extLst>
                <a:ext uri="{FF2B5EF4-FFF2-40B4-BE49-F238E27FC236}">
                  <a16:creationId xmlns:a16="http://schemas.microsoft.com/office/drawing/2014/main" id="{1B50BE3F-33F3-4C14-9B34-A0CE8889724F}"/>
                </a:ext>
              </a:extLst>
            </p:cNvPr>
            <p:cNvSpPr/>
            <p:nvPr/>
          </p:nvSpPr>
          <p:spPr>
            <a:xfrm>
              <a:off x="3612700" y="-6746400"/>
              <a:ext cx="453250" cy="122500"/>
            </a:xfrm>
            <a:custGeom>
              <a:avLst/>
              <a:gdLst/>
              <a:ahLst/>
              <a:cxnLst/>
              <a:rect l="l" t="t" r="r" b="b"/>
              <a:pathLst>
                <a:path w="18130" h="4900" extrusionOk="0">
                  <a:moveTo>
                    <a:pt x="18035" y="1"/>
                  </a:moveTo>
                  <a:lnTo>
                    <a:pt x="15792" y="196"/>
                  </a:lnTo>
                  <a:lnTo>
                    <a:pt x="14671" y="284"/>
                  </a:lnTo>
                  <a:lnTo>
                    <a:pt x="13545" y="362"/>
                  </a:lnTo>
                  <a:lnTo>
                    <a:pt x="12424" y="441"/>
                  </a:lnTo>
                  <a:lnTo>
                    <a:pt x="11298" y="509"/>
                  </a:lnTo>
                  <a:lnTo>
                    <a:pt x="10172" y="558"/>
                  </a:lnTo>
                  <a:lnTo>
                    <a:pt x="9046" y="607"/>
                  </a:lnTo>
                  <a:lnTo>
                    <a:pt x="7920" y="636"/>
                  </a:lnTo>
                  <a:lnTo>
                    <a:pt x="6794" y="666"/>
                  </a:lnTo>
                  <a:lnTo>
                    <a:pt x="5668" y="666"/>
                  </a:lnTo>
                  <a:lnTo>
                    <a:pt x="4542" y="656"/>
                  </a:lnTo>
                  <a:lnTo>
                    <a:pt x="3421" y="636"/>
                  </a:lnTo>
                  <a:lnTo>
                    <a:pt x="2300" y="597"/>
                  </a:lnTo>
                  <a:lnTo>
                    <a:pt x="1174" y="538"/>
                  </a:lnTo>
                  <a:lnTo>
                    <a:pt x="57" y="460"/>
                  </a:lnTo>
                  <a:lnTo>
                    <a:pt x="38" y="2680"/>
                  </a:lnTo>
                  <a:lnTo>
                    <a:pt x="24" y="3795"/>
                  </a:lnTo>
                  <a:lnTo>
                    <a:pt x="14" y="4352"/>
                  </a:lnTo>
                  <a:lnTo>
                    <a:pt x="0" y="4900"/>
                  </a:lnTo>
                  <a:lnTo>
                    <a:pt x="9070" y="4773"/>
                  </a:lnTo>
                  <a:lnTo>
                    <a:pt x="13597" y="4704"/>
                  </a:lnTo>
                  <a:lnTo>
                    <a:pt x="18130" y="4655"/>
                  </a:lnTo>
                  <a:lnTo>
                    <a:pt x="18101" y="3492"/>
                  </a:lnTo>
                  <a:lnTo>
                    <a:pt x="18078" y="2328"/>
                  </a:lnTo>
                  <a:lnTo>
                    <a:pt x="1803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448;p66">
              <a:extLst>
                <a:ext uri="{FF2B5EF4-FFF2-40B4-BE49-F238E27FC236}">
                  <a16:creationId xmlns:a16="http://schemas.microsoft.com/office/drawing/2014/main" id="{49FC30C3-D13B-4E4A-8CF8-FDDB9A7473AB}"/>
                </a:ext>
              </a:extLst>
            </p:cNvPr>
            <p:cNvSpPr/>
            <p:nvPr/>
          </p:nvSpPr>
          <p:spPr>
            <a:xfrm>
              <a:off x="3614125" y="-6945400"/>
              <a:ext cx="448500" cy="154775"/>
            </a:xfrm>
            <a:custGeom>
              <a:avLst/>
              <a:gdLst/>
              <a:ahLst/>
              <a:cxnLst/>
              <a:rect l="l" t="t" r="r" b="b"/>
              <a:pathLst>
                <a:path w="17940" h="6191" extrusionOk="0">
                  <a:moveTo>
                    <a:pt x="17873" y="1"/>
                  </a:moveTo>
                  <a:lnTo>
                    <a:pt x="16762" y="177"/>
                  </a:lnTo>
                  <a:lnTo>
                    <a:pt x="15650" y="343"/>
                  </a:lnTo>
                  <a:lnTo>
                    <a:pt x="14533" y="499"/>
                  </a:lnTo>
                  <a:lnTo>
                    <a:pt x="13417" y="646"/>
                  </a:lnTo>
                  <a:lnTo>
                    <a:pt x="12300" y="783"/>
                  </a:lnTo>
                  <a:lnTo>
                    <a:pt x="11179" y="910"/>
                  </a:lnTo>
                  <a:lnTo>
                    <a:pt x="10058" y="1018"/>
                  </a:lnTo>
                  <a:lnTo>
                    <a:pt x="8941" y="1106"/>
                  </a:lnTo>
                  <a:lnTo>
                    <a:pt x="7820" y="1174"/>
                  </a:lnTo>
                  <a:lnTo>
                    <a:pt x="7260" y="1194"/>
                  </a:lnTo>
                  <a:lnTo>
                    <a:pt x="6699" y="1223"/>
                  </a:lnTo>
                  <a:lnTo>
                    <a:pt x="6138" y="1233"/>
                  </a:lnTo>
                  <a:lnTo>
                    <a:pt x="5578" y="1243"/>
                  </a:lnTo>
                  <a:lnTo>
                    <a:pt x="5022" y="1243"/>
                  </a:lnTo>
                  <a:lnTo>
                    <a:pt x="4461" y="1233"/>
                  </a:lnTo>
                  <a:lnTo>
                    <a:pt x="3901" y="1223"/>
                  </a:lnTo>
                  <a:lnTo>
                    <a:pt x="3345" y="1203"/>
                  </a:lnTo>
                  <a:lnTo>
                    <a:pt x="2784" y="1174"/>
                  </a:lnTo>
                  <a:lnTo>
                    <a:pt x="2228" y="1135"/>
                  </a:lnTo>
                  <a:lnTo>
                    <a:pt x="1668" y="1086"/>
                  </a:lnTo>
                  <a:lnTo>
                    <a:pt x="1112" y="1037"/>
                  </a:lnTo>
                  <a:lnTo>
                    <a:pt x="556" y="969"/>
                  </a:lnTo>
                  <a:lnTo>
                    <a:pt x="0" y="900"/>
                  </a:lnTo>
                  <a:lnTo>
                    <a:pt x="14" y="3316"/>
                  </a:lnTo>
                  <a:lnTo>
                    <a:pt x="24" y="4518"/>
                  </a:lnTo>
                  <a:lnTo>
                    <a:pt x="24" y="5721"/>
                  </a:lnTo>
                  <a:lnTo>
                    <a:pt x="1140" y="5643"/>
                  </a:lnTo>
                  <a:lnTo>
                    <a:pt x="2257" y="5584"/>
                  </a:lnTo>
                  <a:lnTo>
                    <a:pt x="3378" y="5545"/>
                  </a:lnTo>
                  <a:lnTo>
                    <a:pt x="4495" y="5526"/>
                  </a:lnTo>
                  <a:lnTo>
                    <a:pt x="5616" y="5516"/>
                  </a:lnTo>
                  <a:lnTo>
                    <a:pt x="6737" y="5526"/>
                  </a:lnTo>
                  <a:lnTo>
                    <a:pt x="7858" y="5545"/>
                  </a:lnTo>
                  <a:lnTo>
                    <a:pt x="8979" y="5575"/>
                  </a:lnTo>
                  <a:lnTo>
                    <a:pt x="10105" y="5623"/>
                  </a:lnTo>
                  <a:lnTo>
                    <a:pt x="11227" y="5682"/>
                  </a:lnTo>
                  <a:lnTo>
                    <a:pt x="12348" y="5741"/>
                  </a:lnTo>
                  <a:lnTo>
                    <a:pt x="13469" y="5819"/>
                  </a:lnTo>
                  <a:lnTo>
                    <a:pt x="14586" y="5897"/>
                  </a:lnTo>
                  <a:lnTo>
                    <a:pt x="15707" y="5995"/>
                  </a:lnTo>
                  <a:lnTo>
                    <a:pt x="17940" y="6191"/>
                  </a:lnTo>
                  <a:lnTo>
                    <a:pt x="17940" y="6191"/>
                  </a:lnTo>
                  <a:lnTo>
                    <a:pt x="17926" y="5418"/>
                  </a:lnTo>
                  <a:lnTo>
                    <a:pt x="17916" y="4646"/>
                  </a:lnTo>
                  <a:lnTo>
                    <a:pt x="17902" y="3101"/>
                  </a:lnTo>
                  <a:lnTo>
                    <a:pt x="17887" y="1555"/>
                  </a:lnTo>
                  <a:lnTo>
                    <a:pt x="1787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449;p66">
              <a:extLst>
                <a:ext uri="{FF2B5EF4-FFF2-40B4-BE49-F238E27FC236}">
                  <a16:creationId xmlns:a16="http://schemas.microsoft.com/office/drawing/2014/main" id="{CE43733D-1C00-47F9-A2C9-95332E1222F7}"/>
                </a:ext>
              </a:extLst>
            </p:cNvPr>
            <p:cNvSpPr/>
            <p:nvPr/>
          </p:nvSpPr>
          <p:spPr>
            <a:xfrm>
              <a:off x="3622325" y="-4580875"/>
              <a:ext cx="590200" cy="101950"/>
            </a:xfrm>
            <a:custGeom>
              <a:avLst/>
              <a:gdLst/>
              <a:ahLst/>
              <a:cxnLst/>
              <a:rect l="l" t="t" r="r" b="b"/>
              <a:pathLst>
                <a:path w="23608" h="4078" extrusionOk="0">
                  <a:moveTo>
                    <a:pt x="603" y="0"/>
                  </a:moveTo>
                  <a:lnTo>
                    <a:pt x="527" y="20"/>
                  </a:lnTo>
                  <a:lnTo>
                    <a:pt x="456" y="49"/>
                  </a:lnTo>
                  <a:lnTo>
                    <a:pt x="385" y="88"/>
                  </a:lnTo>
                  <a:lnTo>
                    <a:pt x="323" y="147"/>
                  </a:lnTo>
                  <a:lnTo>
                    <a:pt x="266" y="215"/>
                  </a:lnTo>
                  <a:lnTo>
                    <a:pt x="214" y="303"/>
                  </a:lnTo>
                  <a:lnTo>
                    <a:pt x="171" y="391"/>
                  </a:lnTo>
                  <a:lnTo>
                    <a:pt x="128" y="489"/>
                  </a:lnTo>
                  <a:lnTo>
                    <a:pt x="95" y="607"/>
                  </a:lnTo>
                  <a:lnTo>
                    <a:pt x="67" y="724"/>
                  </a:lnTo>
                  <a:lnTo>
                    <a:pt x="43" y="841"/>
                  </a:lnTo>
                  <a:lnTo>
                    <a:pt x="24" y="968"/>
                  </a:lnTo>
                  <a:lnTo>
                    <a:pt x="10" y="1105"/>
                  </a:lnTo>
                  <a:lnTo>
                    <a:pt x="0" y="1242"/>
                  </a:lnTo>
                  <a:lnTo>
                    <a:pt x="0" y="1379"/>
                  </a:lnTo>
                  <a:lnTo>
                    <a:pt x="5" y="1516"/>
                  </a:lnTo>
                  <a:lnTo>
                    <a:pt x="10" y="1653"/>
                  </a:lnTo>
                  <a:lnTo>
                    <a:pt x="24" y="1790"/>
                  </a:lnTo>
                  <a:lnTo>
                    <a:pt x="43" y="1927"/>
                  </a:lnTo>
                  <a:lnTo>
                    <a:pt x="67" y="2054"/>
                  </a:lnTo>
                  <a:lnTo>
                    <a:pt x="100" y="2181"/>
                  </a:lnTo>
                  <a:lnTo>
                    <a:pt x="133" y="2298"/>
                  </a:lnTo>
                  <a:lnTo>
                    <a:pt x="176" y="2416"/>
                  </a:lnTo>
                  <a:lnTo>
                    <a:pt x="219" y="2523"/>
                  </a:lnTo>
                  <a:lnTo>
                    <a:pt x="271" y="2621"/>
                  </a:lnTo>
                  <a:lnTo>
                    <a:pt x="328" y="2709"/>
                  </a:lnTo>
                  <a:lnTo>
                    <a:pt x="390" y="2777"/>
                  </a:lnTo>
                  <a:lnTo>
                    <a:pt x="456" y="2846"/>
                  </a:lnTo>
                  <a:lnTo>
                    <a:pt x="527" y="2895"/>
                  </a:lnTo>
                  <a:lnTo>
                    <a:pt x="608" y="2934"/>
                  </a:lnTo>
                  <a:lnTo>
                    <a:pt x="689" y="2953"/>
                  </a:lnTo>
                  <a:lnTo>
                    <a:pt x="2086" y="3149"/>
                  </a:lnTo>
                  <a:lnTo>
                    <a:pt x="3487" y="3345"/>
                  </a:lnTo>
                  <a:lnTo>
                    <a:pt x="4889" y="3521"/>
                  </a:lnTo>
                  <a:lnTo>
                    <a:pt x="6300" y="3677"/>
                  </a:lnTo>
                  <a:lnTo>
                    <a:pt x="7003" y="3745"/>
                  </a:lnTo>
                  <a:lnTo>
                    <a:pt x="7706" y="3814"/>
                  </a:lnTo>
                  <a:lnTo>
                    <a:pt x="8414" y="3873"/>
                  </a:lnTo>
                  <a:lnTo>
                    <a:pt x="9122" y="3922"/>
                  </a:lnTo>
                  <a:lnTo>
                    <a:pt x="9825" y="3970"/>
                  </a:lnTo>
                  <a:lnTo>
                    <a:pt x="10533" y="4010"/>
                  </a:lnTo>
                  <a:lnTo>
                    <a:pt x="11241" y="4039"/>
                  </a:lnTo>
                  <a:lnTo>
                    <a:pt x="11949" y="4058"/>
                  </a:lnTo>
                  <a:lnTo>
                    <a:pt x="12657" y="4078"/>
                  </a:lnTo>
                  <a:lnTo>
                    <a:pt x="14068" y="4078"/>
                  </a:lnTo>
                  <a:lnTo>
                    <a:pt x="14775" y="4058"/>
                  </a:lnTo>
                  <a:lnTo>
                    <a:pt x="15483" y="4029"/>
                  </a:lnTo>
                  <a:lnTo>
                    <a:pt x="16186" y="4000"/>
                  </a:lnTo>
                  <a:lnTo>
                    <a:pt x="16894" y="3951"/>
                  </a:lnTo>
                  <a:lnTo>
                    <a:pt x="17598" y="3882"/>
                  </a:lnTo>
                  <a:lnTo>
                    <a:pt x="18301" y="3814"/>
                  </a:lnTo>
                  <a:lnTo>
                    <a:pt x="19004" y="3726"/>
                  </a:lnTo>
                  <a:lnTo>
                    <a:pt x="19707" y="3628"/>
                  </a:lnTo>
                  <a:lnTo>
                    <a:pt x="20405" y="3521"/>
                  </a:lnTo>
                  <a:lnTo>
                    <a:pt x="21104" y="3393"/>
                  </a:lnTo>
                  <a:lnTo>
                    <a:pt x="21802" y="3247"/>
                  </a:lnTo>
                  <a:lnTo>
                    <a:pt x="22500" y="3090"/>
                  </a:lnTo>
                  <a:lnTo>
                    <a:pt x="23199" y="2924"/>
                  </a:lnTo>
                  <a:lnTo>
                    <a:pt x="23246" y="2905"/>
                  </a:lnTo>
                  <a:lnTo>
                    <a:pt x="23289" y="2885"/>
                  </a:lnTo>
                  <a:lnTo>
                    <a:pt x="23332" y="2846"/>
                  </a:lnTo>
                  <a:lnTo>
                    <a:pt x="23375" y="2807"/>
                  </a:lnTo>
                  <a:lnTo>
                    <a:pt x="23408" y="2768"/>
                  </a:lnTo>
                  <a:lnTo>
                    <a:pt x="23441" y="2719"/>
                  </a:lnTo>
                  <a:lnTo>
                    <a:pt x="23474" y="2660"/>
                  </a:lnTo>
                  <a:lnTo>
                    <a:pt x="23503" y="2601"/>
                  </a:lnTo>
                  <a:lnTo>
                    <a:pt x="23527" y="2533"/>
                  </a:lnTo>
                  <a:lnTo>
                    <a:pt x="23546" y="2464"/>
                  </a:lnTo>
                  <a:lnTo>
                    <a:pt x="23565" y="2396"/>
                  </a:lnTo>
                  <a:lnTo>
                    <a:pt x="23579" y="2318"/>
                  </a:lnTo>
                  <a:lnTo>
                    <a:pt x="23593" y="2240"/>
                  </a:lnTo>
                  <a:lnTo>
                    <a:pt x="23603" y="2161"/>
                  </a:lnTo>
                  <a:lnTo>
                    <a:pt x="23607" y="2083"/>
                  </a:lnTo>
                  <a:lnTo>
                    <a:pt x="23607" y="2005"/>
                  </a:lnTo>
                  <a:lnTo>
                    <a:pt x="23607" y="1927"/>
                  </a:lnTo>
                  <a:lnTo>
                    <a:pt x="23603" y="1848"/>
                  </a:lnTo>
                  <a:lnTo>
                    <a:pt x="23598" y="1780"/>
                  </a:lnTo>
                  <a:lnTo>
                    <a:pt x="23588" y="1702"/>
                  </a:lnTo>
                  <a:lnTo>
                    <a:pt x="23574" y="1633"/>
                  </a:lnTo>
                  <a:lnTo>
                    <a:pt x="23555" y="1565"/>
                  </a:lnTo>
                  <a:lnTo>
                    <a:pt x="23536" y="1496"/>
                  </a:lnTo>
                  <a:lnTo>
                    <a:pt x="23512" y="1438"/>
                  </a:lnTo>
                  <a:lnTo>
                    <a:pt x="23484" y="1379"/>
                  </a:lnTo>
                  <a:lnTo>
                    <a:pt x="23455" y="1320"/>
                  </a:lnTo>
                  <a:lnTo>
                    <a:pt x="23422" y="1281"/>
                  </a:lnTo>
                  <a:lnTo>
                    <a:pt x="23384" y="1242"/>
                  </a:lnTo>
                  <a:lnTo>
                    <a:pt x="23341" y="1203"/>
                  </a:lnTo>
                  <a:lnTo>
                    <a:pt x="23299" y="1183"/>
                  </a:lnTo>
                  <a:lnTo>
                    <a:pt x="23251" y="1164"/>
                  </a:lnTo>
                  <a:lnTo>
                    <a:pt x="23199" y="1154"/>
                  </a:lnTo>
                  <a:lnTo>
                    <a:pt x="22496" y="1095"/>
                  </a:lnTo>
                  <a:lnTo>
                    <a:pt x="21788" y="1047"/>
                  </a:lnTo>
                  <a:lnTo>
                    <a:pt x="20382" y="959"/>
                  </a:lnTo>
                  <a:lnTo>
                    <a:pt x="18975" y="900"/>
                  </a:lnTo>
                  <a:lnTo>
                    <a:pt x="17569" y="841"/>
                  </a:lnTo>
                  <a:lnTo>
                    <a:pt x="16163" y="802"/>
                  </a:lnTo>
                  <a:lnTo>
                    <a:pt x="14756" y="763"/>
                  </a:lnTo>
                  <a:lnTo>
                    <a:pt x="11944" y="704"/>
                  </a:lnTo>
                  <a:lnTo>
                    <a:pt x="10538" y="665"/>
                  </a:lnTo>
                  <a:lnTo>
                    <a:pt x="9131" y="626"/>
                  </a:lnTo>
                  <a:lnTo>
                    <a:pt x="7725" y="567"/>
                  </a:lnTo>
                  <a:lnTo>
                    <a:pt x="6319" y="499"/>
                  </a:lnTo>
                  <a:lnTo>
                    <a:pt x="4912" y="411"/>
                  </a:lnTo>
                  <a:lnTo>
                    <a:pt x="4209" y="362"/>
                  </a:lnTo>
                  <a:lnTo>
                    <a:pt x="3506" y="303"/>
                  </a:lnTo>
                  <a:lnTo>
                    <a:pt x="2803" y="245"/>
                  </a:lnTo>
                  <a:lnTo>
                    <a:pt x="2095" y="176"/>
                  </a:lnTo>
                  <a:lnTo>
                    <a:pt x="1392" y="98"/>
                  </a:lnTo>
                  <a:lnTo>
                    <a:pt x="689" y="10"/>
                  </a:lnTo>
                  <a:lnTo>
                    <a:pt x="603"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450;p66">
              <a:extLst>
                <a:ext uri="{FF2B5EF4-FFF2-40B4-BE49-F238E27FC236}">
                  <a16:creationId xmlns:a16="http://schemas.microsoft.com/office/drawing/2014/main" id="{8D852C53-F9FC-4EF1-80B0-C98EE1945D9F}"/>
                </a:ext>
              </a:extLst>
            </p:cNvPr>
            <p:cNvSpPr/>
            <p:nvPr/>
          </p:nvSpPr>
          <p:spPr>
            <a:xfrm>
              <a:off x="3663875" y="-4932175"/>
              <a:ext cx="565525" cy="75075"/>
            </a:xfrm>
            <a:custGeom>
              <a:avLst/>
              <a:gdLst/>
              <a:ahLst/>
              <a:cxnLst/>
              <a:rect l="l" t="t" r="r" b="b"/>
              <a:pathLst>
                <a:path w="22621" h="3003" extrusionOk="0">
                  <a:moveTo>
                    <a:pt x="4704" y="0"/>
                  </a:moveTo>
                  <a:lnTo>
                    <a:pt x="3360" y="10"/>
                  </a:lnTo>
                  <a:lnTo>
                    <a:pt x="2015" y="29"/>
                  </a:lnTo>
                  <a:lnTo>
                    <a:pt x="671" y="49"/>
                  </a:lnTo>
                  <a:lnTo>
                    <a:pt x="590" y="69"/>
                  </a:lnTo>
                  <a:lnTo>
                    <a:pt x="509" y="88"/>
                  </a:lnTo>
                  <a:lnTo>
                    <a:pt x="443" y="127"/>
                  </a:lnTo>
                  <a:lnTo>
                    <a:pt x="376" y="186"/>
                  </a:lnTo>
                  <a:lnTo>
                    <a:pt x="314" y="254"/>
                  </a:lnTo>
                  <a:lnTo>
                    <a:pt x="257" y="323"/>
                  </a:lnTo>
                  <a:lnTo>
                    <a:pt x="210" y="411"/>
                  </a:lnTo>
                  <a:lnTo>
                    <a:pt x="167" y="509"/>
                  </a:lnTo>
                  <a:lnTo>
                    <a:pt x="124" y="616"/>
                  </a:lnTo>
                  <a:lnTo>
                    <a:pt x="91" y="733"/>
                  </a:lnTo>
                  <a:lnTo>
                    <a:pt x="63" y="851"/>
                  </a:lnTo>
                  <a:lnTo>
                    <a:pt x="39" y="968"/>
                  </a:lnTo>
                  <a:lnTo>
                    <a:pt x="20" y="1095"/>
                  </a:lnTo>
                  <a:lnTo>
                    <a:pt x="10" y="1232"/>
                  </a:lnTo>
                  <a:lnTo>
                    <a:pt x="1" y="1359"/>
                  </a:lnTo>
                  <a:lnTo>
                    <a:pt x="1" y="1496"/>
                  </a:lnTo>
                  <a:lnTo>
                    <a:pt x="1" y="1633"/>
                  </a:lnTo>
                  <a:lnTo>
                    <a:pt x="10" y="1760"/>
                  </a:lnTo>
                  <a:lnTo>
                    <a:pt x="25" y="1897"/>
                  </a:lnTo>
                  <a:lnTo>
                    <a:pt x="44" y="2024"/>
                  </a:lnTo>
                  <a:lnTo>
                    <a:pt x="67" y="2151"/>
                  </a:lnTo>
                  <a:lnTo>
                    <a:pt x="96" y="2269"/>
                  </a:lnTo>
                  <a:lnTo>
                    <a:pt x="129" y="2376"/>
                  </a:lnTo>
                  <a:lnTo>
                    <a:pt x="167" y="2484"/>
                  </a:lnTo>
                  <a:lnTo>
                    <a:pt x="215" y="2582"/>
                  </a:lnTo>
                  <a:lnTo>
                    <a:pt x="262" y="2670"/>
                  </a:lnTo>
                  <a:lnTo>
                    <a:pt x="319" y="2748"/>
                  </a:lnTo>
                  <a:lnTo>
                    <a:pt x="376" y="2807"/>
                  </a:lnTo>
                  <a:lnTo>
                    <a:pt x="443" y="2865"/>
                  </a:lnTo>
                  <a:lnTo>
                    <a:pt x="514" y="2904"/>
                  </a:lnTo>
                  <a:lnTo>
                    <a:pt x="590" y="2934"/>
                  </a:lnTo>
                  <a:lnTo>
                    <a:pt x="671" y="2943"/>
                  </a:lnTo>
                  <a:lnTo>
                    <a:pt x="2015" y="2973"/>
                  </a:lnTo>
                  <a:lnTo>
                    <a:pt x="3360" y="2983"/>
                  </a:lnTo>
                  <a:lnTo>
                    <a:pt x="4704" y="2992"/>
                  </a:lnTo>
                  <a:lnTo>
                    <a:pt x="6054" y="3002"/>
                  </a:lnTo>
                  <a:lnTo>
                    <a:pt x="7398" y="2992"/>
                  </a:lnTo>
                  <a:lnTo>
                    <a:pt x="8743" y="2983"/>
                  </a:lnTo>
                  <a:lnTo>
                    <a:pt x="10087" y="2953"/>
                  </a:lnTo>
                  <a:lnTo>
                    <a:pt x="11432" y="2924"/>
                  </a:lnTo>
                  <a:lnTo>
                    <a:pt x="12776" y="2895"/>
                  </a:lnTo>
                  <a:lnTo>
                    <a:pt x="14121" y="2846"/>
                  </a:lnTo>
                  <a:lnTo>
                    <a:pt x="15465" y="2797"/>
                  </a:lnTo>
                  <a:lnTo>
                    <a:pt x="16810" y="2738"/>
                  </a:lnTo>
                  <a:lnTo>
                    <a:pt x="18154" y="2670"/>
                  </a:lnTo>
                  <a:lnTo>
                    <a:pt x="19499" y="2591"/>
                  </a:lnTo>
                  <a:lnTo>
                    <a:pt x="20843" y="2513"/>
                  </a:lnTo>
                  <a:lnTo>
                    <a:pt x="22183" y="2425"/>
                  </a:lnTo>
                  <a:lnTo>
                    <a:pt x="22235" y="2415"/>
                  </a:lnTo>
                  <a:lnTo>
                    <a:pt x="22288" y="2396"/>
                  </a:lnTo>
                  <a:lnTo>
                    <a:pt x="22330" y="2367"/>
                  </a:lnTo>
                  <a:lnTo>
                    <a:pt x="22373" y="2327"/>
                  </a:lnTo>
                  <a:lnTo>
                    <a:pt x="22416" y="2288"/>
                  </a:lnTo>
                  <a:lnTo>
                    <a:pt x="22449" y="2239"/>
                  </a:lnTo>
                  <a:lnTo>
                    <a:pt x="22482" y="2181"/>
                  </a:lnTo>
                  <a:lnTo>
                    <a:pt x="22511" y="2112"/>
                  </a:lnTo>
                  <a:lnTo>
                    <a:pt x="22539" y="2044"/>
                  </a:lnTo>
                  <a:lnTo>
                    <a:pt x="22558" y="1975"/>
                  </a:lnTo>
                  <a:lnTo>
                    <a:pt x="22577" y="1897"/>
                  </a:lnTo>
                  <a:lnTo>
                    <a:pt x="22592" y="1819"/>
                  </a:lnTo>
                  <a:lnTo>
                    <a:pt x="22606" y="1741"/>
                  </a:lnTo>
                  <a:lnTo>
                    <a:pt x="22615" y="1653"/>
                  </a:lnTo>
                  <a:lnTo>
                    <a:pt x="22620" y="1574"/>
                  </a:lnTo>
                  <a:lnTo>
                    <a:pt x="22620" y="1486"/>
                  </a:lnTo>
                  <a:lnTo>
                    <a:pt x="22620" y="1398"/>
                  </a:lnTo>
                  <a:lnTo>
                    <a:pt x="22615" y="1320"/>
                  </a:lnTo>
                  <a:lnTo>
                    <a:pt x="22606" y="1232"/>
                  </a:lnTo>
                  <a:lnTo>
                    <a:pt x="22592" y="1154"/>
                  </a:lnTo>
                  <a:lnTo>
                    <a:pt x="22577" y="1076"/>
                  </a:lnTo>
                  <a:lnTo>
                    <a:pt x="22558" y="998"/>
                  </a:lnTo>
                  <a:lnTo>
                    <a:pt x="22539" y="929"/>
                  </a:lnTo>
                  <a:lnTo>
                    <a:pt x="22511" y="861"/>
                  </a:lnTo>
                  <a:lnTo>
                    <a:pt x="22482" y="802"/>
                  </a:lnTo>
                  <a:lnTo>
                    <a:pt x="22449" y="743"/>
                  </a:lnTo>
                  <a:lnTo>
                    <a:pt x="22416" y="694"/>
                  </a:lnTo>
                  <a:lnTo>
                    <a:pt x="22373" y="655"/>
                  </a:lnTo>
                  <a:lnTo>
                    <a:pt x="22330" y="626"/>
                  </a:lnTo>
                  <a:lnTo>
                    <a:pt x="22288" y="597"/>
                  </a:lnTo>
                  <a:lnTo>
                    <a:pt x="22235" y="577"/>
                  </a:lnTo>
                  <a:lnTo>
                    <a:pt x="22183" y="567"/>
                  </a:lnTo>
                  <a:lnTo>
                    <a:pt x="20843" y="479"/>
                  </a:lnTo>
                  <a:lnTo>
                    <a:pt x="19499" y="401"/>
                  </a:lnTo>
                  <a:lnTo>
                    <a:pt x="18154" y="323"/>
                  </a:lnTo>
                  <a:lnTo>
                    <a:pt x="16810" y="264"/>
                  </a:lnTo>
                  <a:lnTo>
                    <a:pt x="15465" y="205"/>
                  </a:lnTo>
                  <a:lnTo>
                    <a:pt x="14121" y="147"/>
                  </a:lnTo>
                  <a:lnTo>
                    <a:pt x="12776" y="108"/>
                  </a:lnTo>
                  <a:lnTo>
                    <a:pt x="11432" y="69"/>
                  </a:lnTo>
                  <a:lnTo>
                    <a:pt x="10087" y="39"/>
                  </a:lnTo>
                  <a:lnTo>
                    <a:pt x="8743" y="20"/>
                  </a:lnTo>
                  <a:lnTo>
                    <a:pt x="7398"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451;p66">
              <a:extLst>
                <a:ext uri="{FF2B5EF4-FFF2-40B4-BE49-F238E27FC236}">
                  <a16:creationId xmlns:a16="http://schemas.microsoft.com/office/drawing/2014/main" id="{2E9075E0-5064-4843-8387-9D0A2275C362}"/>
                </a:ext>
              </a:extLst>
            </p:cNvPr>
            <p:cNvSpPr/>
            <p:nvPr/>
          </p:nvSpPr>
          <p:spPr>
            <a:xfrm>
              <a:off x="3671375" y="-5260025"/>
              <a:ext cx="558975" cy="103675"/>
            </a:xfrm>
            <a:custGeom>
              <a:avLst/>
              <a:gdLst/>
              <a:ahLst/>
              <a:cxnLst/>
              <a:rect l="l" t="t" r="r" b="b"/>
              <a:pathLst>
                <a:path w="22359" h="4147" extrusionOk="0">
                  <a:moveTo>
                    <a:pt x="20824" y="1"/>
                  </a:moveTo>
                  <a:lnTo>
                    <a:pt x="19759" y="10"/>
                  </a:lnTo>
                  <a:lnTo>
                    <a:pt x="18690" y="30"/>
                  </a:lnTo>
                  <a:lnTo>
                    <a:pt x="17621" y="59"/>
                  </a:lnTo>
                  <a:lnTo>
                    <a:pt x="16562" y="79"/>
                  </a:lnTo>
                  <a:lnTo>
                    <a:pt x="15507" y="118"/>
                  </a:lnTo>
                  <a:lnTo>
                    <a:pt x="14448" y="147"/>
                  </a:lnTo>
                  <a:lnTo>
                    <a:pt x="13393" y="196"/>
                  </a:lnTo>
                  <a:lnTo>
                    <a:pt x="12334" y="245"/>
                  </a:lnTo>
                  <a:lnTo>
                    <a:pt x="11274" y="304"/>
                  </a:lnTo>
                  <a:lnTo>
                    <a:pt x="9165" y="431"/>
                  </a:lnTo>
                  <a:lnTo>
                    <a:pt x="7051" y="578"/>
                  </a:lnTo>
                  <a:lnTo>
                    <a:pt x="4936" y="744"/>
                  </a:lnTo>
                  <a:lnTo>
                    <a:pt x="2822" y="920"/>
                  </a:lnTo>
                  <a:lnTo>
                    <a:pt x="713" y="1125"/>
                  </a:lnTo>
                  <a:lnTo>
                    <a:pt x="627" y="1145"/>
                  </a:lnTo>
                  <a:lnTo>
                    <a:pt x="547" y="1174"/>
                  </a:lnTo>
                  <a:lnTo>
                    <a:pt x="471" y="1223"/>
                  </a:lnTo>
                  <a:lnTo>
                    <a:pt x="399" y="1282"/>
                  </a:lnTo>
                  <a:lnTo>
                    <a:pt x="337" y="1360"/>
                  </a:lnTo>
                  <a:lnTo>
                    <a:pt x="276" y="1448"/>
                  </a:lnTo>
                  <a:lnTo>
                    <a:pt x="223" y="1546"/>
                  </a:lnTo>
                  <a:lnTo>
                    <a:pt x="176" y="1644"/>
                  </a:lnTo>
                  <a:lnTo>
                    <a:pt x="138" y="1761"/>
                  </a:lnTo>
                  <a:lnTo>
                    <a:pt x="100" y="1878"/>
                  </a:lnTo>
                  <a:lnTo>
                    <a:pt x="67" y="2005"/>
                  </a:lnTo>
                  <a:lnTo>
                    <a:pt x="43" y="2142"/>
                  </a:lnTo>
                  <a:lnTo>
                    <a:pt x="24" y="2279"/>
                  </a:lnTo>
                  <a:lnTo>
                    <a:pt x="10" y="2416"/>
                  </a:lnTo>
                  <a:lnTo>
                    <a:pt x="0" y="2563"/>
                  </a:lnTo>
                  <a:lnTo>
                    <a:pt x="0" y="2700"/>
                  </a:lnTo>
                  <a:lnTo>
                    <a:pt x="0" y="2837"/>
                  </a:lnTo>
                  <a:lnTo>
                    <a:pt x="10" y="2973"/>
                  </a:lnTo>
                  <a:lnTo>
                    <a:pt x="24" y="3110"/>
                  </a:lnTo>
                  <a:lnTo>
                    <a:pt x="43" y="3247"/>
                  </a:lnTo>
                  <a:lnTo>
                    <a:pt x="67" y="3365"/>
                  </a:lnTo>
                  <a:lnTo>
                    <a:pt x="100" y="3492"/>
                  </a:lnTo>
                  <a:lnTo>
                    <a:pt x="138" y="3609"/>
                  </a:lnTo>
                  <a:lnTo>
                    <a:pt x="176" y="3707"/>
                  </a:lnTo>
                  <a:lnTo>
                    <a:pt x="223" y="3805"/>
                  </a:lnTo>
                  <a:lnTo>
                    <a:pt x="276" y="3893"/>
                  </a:lnTo>
                  <a:lnTo>
                    <a:pt x="337" y="3971"/>
                  </a:lnTo>
                  <a:lnTo>
                    <a:pt x="399" y="4039"/>
                  </a:lnTo>
                  <a:lnTo>
                    <a:pt x="471" y="4088"/>
                  </a:lnTo>
                  <a:lnTo>
                    <a:pt x="547" y="4127"/>
                  </a:lnTo>
                  <a:lnTo>
                    <a:pt x="627" y="4147"/>
                  </a:lnTo>
                  <a:lnTo>
                    <a:pt x="713" y="4147"/>
                  </a:lnTo>
                  <a:lnTo>
                    <a:pt x="3359" y="3981"/>
                  </a:lnTo>
                  <a:lnTo>
                    <a:pt x="4685" y="3893"/>
                  </a:lnTo>
                  <a:lnTo>
                    <a:pt x="6010" y="3795"/>
                  </a:lnTo>
                  <a:lnTo>
                    <a:pt x="7331" y="3697"/>
                  </a:lnTo>
                  <a:lnTo>
                    <a:pt x="8656" y="3580"/>
                  </a:lnTo>
                  <a:lnTo>
                    <a:pt x="9982" y="3462"/>
                  </a:lnTo>
                  <a:lnTo>
                    <a:pt x="11303" y="3335"/>
                  </a:lnTo>
                  <a:lnTo>
                    <a:pt x="12628" y="3208"/>
                  </a:lnTo>
                  <a:lnTo>
                    <a:pt x="13949" y="3061"/>
                  </a:lnTo>
                  <a:lnTo>
                    <a:pt x="15274" y="2915"/>
                  </a:lnTo>
                  <a:lnTo>
                    <a:pt x="16595" y="2758"/>
                  </a:lnTo>
                  <a:lnTo>
                    <a:pt x="17921" y="2592"/>
                  </a:lnTo>
                  <a:lnTo>
                    <a:pt x="19241" y="2406"/>
                  </a:lnTo>
                  <a:lnTo>
                    <a:pt x="20562" y="2220"/>
                  </a:lnTo>
                  <a:lnTo>
                    <a:pt x="21883" y="2025"/>
                  </a:lnTo>
                  <a:lnTo>
                    <a:pt x="21940" y="2005"/>
                  </a:lnTo>
                  <a:lnTo>
                    <a:pt x="21992" y="1976"/>
                  </a:lnTo>
                  <a:lnTo>
                    <a:pt x="22045" y="1947"/>
                  </a:lnTo>
                  <a:lnTo>
                    <a:pt x="22087" y="1908"/>
                  </a:lnTo>
                  <a:lnTo>
                    <a:pt x="22130" y="1849"/>
                  </a:lnTo>
                  <a:lnTo>
                    <a:pt x="22168" y="1790"/>
                  </a:lnTo>
                  <a:lnTo>
                    <a:pt x="22206" y="1732"/>
                  </a:lnTo>
                  <a:lnTo>
                    <a:pt x="22235" y="1663"/>
                  </a:lnTo>
                  <a:lnTo>
                    <a:pt x="22263" y="1585"/>
                  </a:lnTo>
                  <a:lnTo>
                    <a:pt x="22287" y="1507"/>
                  </a:lnTo>
                  <a:lnTo>
                    <a:pt x="22311" y="1419"/>
                  </a:lnTo>
                  <a:lnTo>
                    <a:pt x="22325" y="1331"/>
                  </a:lnTo>
                  <a:lnTo>
                    <a:pt x="22339" y="1243"/>
                  </a:lnTo>
                  <a:lnTo>
                    <a:pt x="22349" y="1155"/>
                  </a:lnTo>
                  <a:lnTo>
                    <a:pt x="22353" y="1067"/>
                  </a:lnTo>
                  <a:lnTo>
                    <a:pt x="22358" y="969"/>
                  </a:lnTo>
                  <a:lnTo>
                    <a:pt x="22353" y="881"/>
                  </a:lnTo>
                  <a:lnTo>
                    <a:pt x="22349" y="793"/>
                  </a:lnTo>
                  <a:lnTo>
                    <a:pt x="22339" y="705"/>
                  </a:lnTo>
                  <a:lnTo>
                    <a:pt x="22330" y="617"/>
                  </a:lnTo>
                  <a:lnTo>
                    <a:pt x="22311" y="529"/>
                  </a:lnTo>
                  <a:lnTo>
                    <a:pt x="22292" y="451"/>
                  </a:lnTo>
                  <a:lnTo>
                    <a:pt x="22268" y="372"/>
                  </a:lnTo>
                  <a:lnTo>
                    <a:pt x="22239" y="304"/>
                  </a:lnTo>
                  <a:lnTo>
                    <a:pt x="22211" y="235"/>
                  </a:lnTo>
                  <a:lnTo>
                    <a:pt x="22173" y="177"/>
                  </a:lnTo>
                  <a:lnTo>
                    <a:pt x="22135" y="128"/>
                  </a:lnTo>
                  <a:lnTo>
                    <a:pt x="22092" y="89"/>
                  </a:lnTo>
                  <a:lnTo>
                    <a:pt x="22045" y="50"/>
                  </a:lnTo>
                  <a:lnTo>
                    <a:pt x="21997" y="30"/>
                  </a:lnTo>
                  <a:lnTo>
                    <a:pt x="21940" y="10"/>
                  </a:lnTo>
                  <a:lnTo>
                    <a:pt x="2188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452;p66">
              <a:extLst>
                <a:ext uri="{FF2B5EF4-FFF2-40B4-BE49-F238E27FC236}">
                  <a16:creationId xmlns:a16="http://schemas.microsoft.com/office/drawing/2014/main" id="{5555549F-B7D1-42B7-9108-5BA58DCBAA5B}"/>
                </a:ext>
              </a:extLst>
            </p:cNvPr>
            <p:cNvSpPr/>
            <p:nvPr/>
          </p:nvSpPr>
          <p:spPr>
            <a:xfrm>
              <a:off x="3716275" y="-8063350"/>
              <a:ext cx="250375" cy="283350"/>
            </a:xfrm>
            <a:custGeom>
              <a:avLst/>
              <a:gdLst/>
              <a:ahLst/>
              <a:cxnLst/>
              <a:rect l="l" t="t" r="r" b="b"/>
              <a:pathLst>
                <a:path w="10015" h="11334" extrusionOk="0">
                  <a:moveTo>
                    <a:pt x="675" y="0"/>
                  </a:moveTo>
                  <a:lnTo>
                    <a:pt x="613" y="10"/>
                  </a:lnTo>
                  <a:lnTo>
                    <a:pt x="551" y="29"/>
                  </a:lnTo>
                  <a:lnTo>
                    <a:pt x="489" y="59"/>
                  </a:lnTo>
                  <a:lnTo>
                    <a:pt x="428" y="98"/>
                  </a:lnTo>
                  <a:lnTo>
                    <a:pt x="371" y="147"/>
                  </a:lnTo>
                  <a:lnTo>
                    <a:pt x="318" y="206"/>
                  </a:lnTo>
                  <a:lnTo>
                    <a:pt x="266" y="274"/>
                  </a:lnTo>
                  <a:lnTo>
                    <a:pt x="219" y="352"/>
                  </a:lnTo>
                  <a:lnTo>
                    <a:pt x="171" y="430"/>
                  </a:lnTo>
                  <a:lnTo>
                    <a:pt x="133" y="528"/>
                  </a:lnTo>
                  <a:lnTo>
                    <a:pt x="95" y="626"/>
                  </a:lnTo>
                  <a:lnTo>
                    <a:pt x="67" y="743"/>
                  </a:lnTo>
                  <a:lnTo>
                    <a:pt x="38" y="861"/>
                  </a:lnTo>
                  <a:lnTo>
                    <a:pt x="19" y="988"/>
                  </a:lnTo>
                  <a:lnTo>
                    <a:pt x="10" y="1125"/>
                  </a:lnTo>
                  <a:lnTo>
                    <a:pt x="0" y="1262"/>
                  </a:lnTo>
                  <a:lnTo>
                    <a:pt x="5" y="1418"/>
                  </a:lnTo>
                  <a:lnTo>
                    <a:pt x="29" y="1887"/>
                  </a:lnTo>
                  <a:lnTo>
                    <a:pt x="62" y="2347"/>
                  </a:lnTo>
                  <a:lnTo>
                    <a:pt x="105" y="2816"/>
                  </a:lnTo>
                  <a:lnTo>
                    <a:pt x="157" y="3266"/>
                  </a:lnTo>
                  <a:lnTo>
                    <a:pt x="219" y="3716"/>
                  </a:lnTo>
                  <a:lnTo>
                    <a:pt x="295" y="4156"/>
                  </a:lnTo>
                  <a:lnTo>
                    <a:pt x="375" y="4586"/>
                  </a:lnTo>
                  <a:lnTo>
                    <a:pt x="461" y="5007"/>
                  </a:lnTo>
                  <a:lnTo>
                    <a:pt x="561" y="5427"/>
                  </a:lnTo>
                  <a:lnTo>
                    <a:pt x="665" y="5838"/>
                  </a:lnTo>
                  <a:lnTo>
                    <a:pt x="784" y="6229"/>
                  </a:lnTo>
                  <a:lnTo>
                    <a:pt x="903" y="6620"/>
                  </a:lnTo>
                  <a:lnTo>
                    <a:pt x="1036" y="6992"/>
                  </a:lnTo>
                  <a:lnTo>
                    <a:pt x="1169" y="7354"/>
                  </a:lnTo>
                  <a:lnTo>
                    <a:pt x="1316" y="7706"/>
                  </a:lnTo>
                  <a:lnTo>
                    <a:pt x="1468" y="8048"/>
                  </a:lnTo>
                  <a:lnTo>
                    <a:pt x="1625" y="8371"/>
                  </a:lnTo>
                  <a:lnTo>
                    <a:pt x="1786" y="8684"/>
                  </a:lnTo>
                  <a:lnTo>
                    <a:pt x="1957" y="8977"/>
                  </a:lnTo>
                  <a:lnTo>
                    <a:pt x="2133" y="9261"/>
                  </a:lnTo>
                  <a:lnTo>
                    <a:pt x="2318" y="9525"/>
                  </a:lnTo>
                  <a:lnTo>
                    <a:pt x="2504" y="9779"/>
                  </a:lnTo>
                  <a:lnTo>
                    <a:pt x="2699" y="10014"/>
                  </a:lnTo>
                  <a:lnTo>
                    <a:pt x="2898" y="10229"/>
                  </a:lnTo>
                  <a:lnTo>
                    <a:pt x="3098" y="10424"/>
                  </a:lnTo>
                  <a:lnTo>
                    <a:pt x="3307" y="10610"/>
                  </a:lnTo>
                  <a:lnTo>
                    <a:pt x="3520" y="10776"/>
                  </a:lnTo>
                  <a:lnTo>
                    <a:pt x="3734" y="10913"/>
                  </a:lnTo>
                  <a:lnTo>
                    <a:pt x="3958" y="11040"/>
                  </a:lnTo>
                  <a:lnTo>
                    <a:pt x="4181" y="11138"/>
                  </a:lnTo>
                  <a:lnTo>
                    <a:pt x="4409" y="11216"/>
                  </a:lnTo>
                  <a:lnTo>
                    <a:pt x="4637" y="11285"/>
                  </a:lnTo>
                  <a:lnTo>
                    <a:pt x="4756" y="11304"/>
                  </a:lnTo>
                  <a:lnTo>
                    <a:pt x="4870" y="11324"/>
                  </a:lnTo>
                  <a:lnTo>
                    <a:pt x="4989" y="11334"/>
                  </a:lnTo>
                  <a:lnTo>
                    <a:pt x="5103" y="11334"/>
                  </a:lnTo>
                  <a:lnTo>
                    <a:pt x="5335" y="11324"/>
                  </a:lnTo>
                  <a:lnTo>
                    <a:pt x="5568" y="11295"/>
                  </a:lnTo>
                  <a:lnTo>
                    <a:pt x="5801" y="11246"/>
                  </a:lnTo>
                  <a:lnTo>
                    <a:pt x="6029" y="11168"/>
                  </a:lnTo>
                  <a:lnTo>
                    <a:pt x="6257" y="11070"/>
                  </a:lnTo>
                  <a:lnTo>
                    <a:pt x="6480" y="10952"/>
                  </a:lnTo>
                  <a:lnTo>
                    <a:pt x="6699" y="10816"/>
                  </a:lnTo>
                  <a:lnTo>
                    <a:pt x="6917" y="10659"/>
                  </a:lnTo>
                  <a:lnTo>
                    <a:pt x="7131" y="10483"/>
                  </a:lnTo>
                  <a:lnTo>
                    <a:pt x="7340" y="10287"/>
                  </a:lnTo>
                  <a:lnTo>
                    <a:pt x="7545" y="10072"/>
                  </a:lnTo>
                  <a:lnTo>
                    <a:pt x="7744" y="9838"/>
                  </a:lnTo>
                  <a:lnTo>
                    <a:pt x="7939" y="9583"/>
                  </a:lnTo>
                  <a:lnTo>
                    <a:pt x="8129" y="9319"/>
                  </a:lnTo>
                  <a:lnTo>
                    <a:pt x="8309" y="9036"/>
                  </a:lnTo>
                  <a:lnTo>
                    <a:pt x="8485" y="8733"/>
                  </a:lnTo>
                  <a:lnTo>
                    <a:pt x="8656" y="8410"/>
                  </a:lnTo>
                  <a:lnTo>
                    <a:pt x="8818" y="8077"/>
                  </a:lnTo>
                  <a:lnTo>
                    <a:pt x="8970" y="7735"/>
                  </a:lnTo>
                  <a:lnTo>
                    <a:pt x="9117" y="7364"/>
                  </a:lnTo>
                  <a:lnTo>
                    <a:pt x="9250" y="6992"/>
                  </a:lnTo>
                  <a:lnTo>
                    <a:pt x="9317" y="6796"/>
                  </a:lnTo>
                  <a:lnTo>
                    <a:pt x="9378" y="6601"/>
                  </a:lnTo>
                  <a:lnTo>
                    <a:pt x="9435" y="6395"/>
                  </a:lnTo>
                  <a:lnTo>
                    <a:pt x="9497" y="6190"/>
                  </a:lnTo>
                  <a:lnTo>
                    <a:pt x="9549" y="5985"/>
                  </a:lnTo>
                  <a:lnTo>
                    <a:pt x="9602" y="5779"/>
                  </a:lnTo>
                  <a:lnTo>
                    <a:pt x="9654" y="5564"/>
                  </a:lnTo>
                  <a:lnTo>
                    <a:pt x="9697" y="5349"/>
                  </a:lnTo>
                  <a:lnTo>
                    <a:pt x="9744" y="5124"/>
                  </a:lnTo>
                  <a:lnTo>
                    <a:pt x="9787" y="4899"/>
                  </a:lnTo>
                  <a:lnTo>
                    <a:pt x="9825" y="4674"/>
                  </a:lnTo>
                  <a:lnTo>
                    <a:pt x="9858" y="4450"/>
                  </a:lnTo>
                  <a:lnTo>
                    <a:pt x="9891" y="4215"/>
                  </a:lnTo>
                  <a:lnTo>
                    <a:pt x="9925" y="3980"/>
                  </a:lnTo>
                  <a:lnTo>
                    <a:pt x="9948" y="3745"/>
                  </a:lnTo>
                  <a:lnTo>
                    <a:pt x="9972" y="3511"/>
                  </a:lnTo>
                  <a:lnTo>
                    <a:pt x="9996" y="3266"/>
                  </a:lnTo>
                  <a:lnTo>
                    <a:pt x="10015" y="3022"/>
                  </a:lnTo>
                  <a:lnTo>
                    <a:pt x="10015" y="2934"/>
                  </a:lnTo>
                  <a:lnTo>
                    <a:pt x="10015" y="2846"/>
                  </a:lnTo>
                  <a:lnTo>
                    <a:pt x="10015" y="2758"/>
                  </a:lnTo>
                  <a:lnTo>
                    <a:pt x="10005" y="2680"/>
                  </a:lnTo>
                  <a:lnTo>
                    <a:pt x="9996" y="2601"/>
                  </a:lnTo>
                  <a:lnTo>
                    <a:pt x="9986" y="2523"/>
                  </a:lnTo>
                  <a:lnTo>
                    <a:pt x="9967" y="2445"/>
                  </a:lnTo>
                  <a:lnTo>
                    <a:pt x="9948" y="2376"/>
                  </a:lnTo>
                  <a:lnTo>
                    <a:pt x="9929" y="2308"/>
                  </a:lnTo>
                  <a:lnTo>
                    <a:pt x="9906" y="2240"/>
                  </a:lnTo>
                  <a:lnTo>
                    <a:pt x="9853" y="2122"/>
                  </a:lnTo>
                  <a:lnTo>
                    <a:pt x="9792" y="2024"/>
                  </a:lnTo>
                  <a:lnTo>
                    <a:pt x="9758" y="1985"/>
                  </a:lnTo>
                  <a:lnTo>
                    <a:pt x="9725" y="1946"/>
                  </a:lnTo>
                  <a:lnTo>
                    <a:pt x="9692" y="1917"/>
                  </a:lnTo>
                  <a:lnTo>
                    <a:pt x="9659" y="1887"/>
                  </a:lnTo>
                  <a:lnTo>
                    <a:pt x="9621" y="1868"/>
                  </a:lnTo>
                  <a:lnTo>
                    <a:pt x="9587" y="1858"/>
                  </a:lnTo>
                  <a:lnTo>
                    <a:pt x="9549" y="1848"/>
                  </a:lnTo>
                  <a:lnTo>
                    <a:pt x="9511" y="1848"/>
                  </a:lnTo>
                  <a:lnTo>
                    <a:pt x="9478" y="1858"/>
                  </a:lnTo>
                  <a:lnTo>
                    <a:pt x="9440" y="1878"/>
                  </a:lnTo>
                  <a:lnTo>
                    <a:pt x="9407" y="1907"/>
                  </a:lnTo>
                  <a:lnTo>
                    <a:pt x="9374" y="1936"/>
                  </a:lnTo>
                  <a:lnTo>
                    <a:pt x="9340" y="1975"/>
                  </a:lnTo>
                  <a:lnTo>
                    <a:pt x="9307" y="2024"/>
                  </a:lnTo>
                  <a:lnTo>
                    <a:pt x="9274" y="2083"/>
                  </a:lnTo>
                  <a:lnTo>
                    <a:pt x="9245" y="2151"/>
                  </a:lnTo>
                  <a:lnTo>
                    <a:pt x="9217" y="2230"/>
                  </a:lnTo>
                  <a:lnTo>
                    <a:pt x="9193" y="2318"/>
                  </a:lnTo>
                  <a:lnTo>
                    <a:pt x="9108" y="2621"/>
                  </a:lnTo>
                  <a:lnTo>
                    <a:pt x="9022" y="2924"/>
                  </a:lnTo>
                  <a:lnTo>
                    <a:pt x="8937" y="3217"/>
                  </a:lnTo>
                  <a:lnTo>
                    <a:pt x="8842" y="3511"/>
                  </a:lnTo>
                  <a:lnTo>
                    <a:pt x="8746" y="3794"/>
                  </a:lnTo>
                  <a:lnTo>
                    <a:pt x="8647" y="4078"/>
                  </a:lnTo>
                  <a:lnTo>
                    <a:pt x="8547" y="4352"/>
                  </a:lnTo>
                  <a:lnTo>
                    <a:pt x="8438" y="4616"/>
                  </a:lnTo>
                  <a:lnTo>
                    <a:pt x="8328" y="4880"/>
                  </a:lnTo>
                  <a:lnTo>
                    <a:pt x="8219" y="5134"/>
                  </a:lnTo>
                  <a:lnTo>
                    <a:pt x="8100" y="5378"/>
                  </a:lnTo>
                  <a:lnTo>
                    <a:pt x="7986" y="5623"/>
                  </a:lnTo>
                  <a:lnTo>
                    <a:pt x="7863" y="5848"/>
                  </a:lnTo>
                  <a:lnTo>
                    <a:pt x="7739" y="6073"/>
                  </a:lnTo>
                  <a:lnTo>
                    <a:pt x="7611" y="6278"/>
                  </a:lnTo>
                  <a:lnTo>
                    <a:pt x="7478" y="6484"/>
                  </a:lnTo>
                  <a:lnTo>
                    <a:pt x="7345" y="6679"/>
                  </a:lnTo>
                  <a:lnTo>
                    <a:pt x="7207" y="6855"/>
                  </a:lnTo>
                  <a:lnTo>
                    <a:pt x="7069" y="7031"/>
                  </a:lnTo>
                  <a:lnTo>
                    <a:pt x="6927" y="7188"/>
                  </a:lnTo>
                  <a:lnTo>
                    <a:pt x="6780" y="7334"/>
                  </a:lnTo>
                  <a:lnTo>
                    <a:pt x="6628" y="7461"/>
                  </a:lnTo>
                  <a:lnTo>
                    <a:pt x="6476" y="7589"/>
                  </a:lnTo>
                  <a:lnTo>
                    <a:pt x="6324" y="7696"/>
                  </a:lnTo>
                  <a:lnTo>
                    <a:pt x="6167" y="7794"/>
                  </a:lnTo>
                  <a:lnTo>
                    <a:pt x="6005" y="7872"/>
                  </a:lnTo>
                  <a:lnTo>
                    <a:pt x="5839" y="7941"/>
                  </a:lnTo>
                  <a:lnTo>
                    <a:pt x="5673" y="7989"/>
                  </a:lnTo>
                  <a:lnTo>
                    <a:pt x="5506" y="8029"/>
                  </a:lnTo>
                  <a:lnTo>
                    <a:pt x="5335" y="8048"/>
                  </a:lnTo>
                  <a:lnTo>
                    <a:pt x="5160" y="8048"/>
                  </a:lnTo>
                  <a:lnTo>
                    <a:pt x="4984" y="8038"/>
                  </a:lnTo>
                  <a:lnTo>
                    <a:pt x="4803" y="8009"/>
                  </a:lnTo>
                  <a:lnTo>
                    <a:pt x="4632" y="7960"/>
                  </a:lnTo>
                  <a:lnTo>
                    <a:pt x="4461" y="7892"/>
                  </a:lnTo>
                  <a:lnTo>
                    <a:pt x="4295" y="7813"/>
                  </a:lnTo>
                  <a:lnTo>
                    <a:pt x="4133" y="7716"/>
                  </a:lnTo>
                  <a:lnTo>
                    <a:pt x="3977" y="7608"/>
                  </a:lnTo>
                  <a:lnTo>
                    <a:pt x="3825" y="7481"/>
                  </a:lnTo>
                  <a:lnTo>
                    <a:pt x="3677" y="7334"/>
                  </a:lnTo>
                  <a:lnTo>
                    <a:pt x="3530" y="7188"/>
                  </a:lnTo>
                  <a:lnTo>
                    <a:pt x="3392" y="7021"/>
                  </a:lnTo>
                  <a:lnTo>
                    <a:pt x="3259" y="6836"/>
                  </a:lnTo>
                  <a:lnTo>
                    <a:pt x="3126" y="6650"/>
                  </a:lnTo>
                  <a:lnTo>
                    <a:pt x="2998" y="6444"/>
                  </a:lnTo>
                  <a:lnTo>
                    <a:pt x="2874" y="6229"/>
                  </a:lnTo>
                  <a:lnTo>
                    <a:pt x="2756" y="6004"/>
                  </a:lnTo>
                  <a:lnTo>
                    <a:pt x="2642" y="5770"/>
                  </a:lnTo>
                  <a:lnTo>
                    <a:pt x="2532" y="5525"/>
                  </a:lnTo>
                  <a:lnTo>
                    <a:pt x="2428" y="5271"/>
                  </a:lnTo>
                  <a:lnTo>
                    <a:pt x="2328" y="5017"/>
                  </a:lnTo>
                  <a:lnTo>
                    <a:pt x="2228" y="4743"/>
                  </a:lnTo>
                  <a:lnTo>
                    <a:pt x="2138" y="4469"/>
                  </a:lnTo>
                  <a:lnTo>
                    <a:pt x="2048" y="4176"/>
                  </a:lnTo>
                  <a:lnTo>
                    <a:pt x="1967" y="3882"/>
                  </a:lnTo>
                  <a:lnTo>
                    <a:pt x="1886" y="3589"/>
                  </a:lnTo>
                  <a:lnTo>
                    <a:pt x="1810" y="3286"/>
                  </a:lnTo>
                  <a:lnTo>
                    <a:pt x="1739" y="2973"/>
                  </a:lnTo>
                  <a:lnTo>
                    <a:pt x="1672" y="2660"/>
                  </a:lnTo>
                  <a:lnTo>
                    <a:pt x="1611" y="2347"/>
                  </a:lnTo>
                  <a:lnTo>
                    <a:pt x="1554" y="2024"/>
                  </a:lnTo>
                  <a:lnTo>
                    <a:pt x="1501" y="1692"/>
                  </a:lnTo>
                  <a:lnTo>
                    <a:pt x="1449" y="1369"/>
                  </a:lnTo>
                  <a:lnTo>
                    <a:pt x="1406" y="1037"/>
                  </a:lnTo>
                  <a:lnTo>
                    <a:pt x="1387" y="890"/>
                  </a:lnTo>
                  <a:lnTo>
                    <a:pt x="1359" y="763"/>
                  </a:lnTo>
                  <a:lnTo>
                    <a:pt x="1326" y="636"/>
                  </a:lnTo>
                  <a:lnTo>
                    <a:pt x="1288" y="528"/>
                  </a:lnTo>
                  <a:lnTo>
                    <a:pt x="1245" y="430"/>
                  </a:lnTo>
                  <a:lnTo>
                    <a:pt x="1197" y="342"/>
                  </a:lnTo>
                  <a:lnTo>
                    <a:pt x="1150" y="264"/>
                  </a:lnTo>
                  <a:lnTo>
                    <a:pt x="1097" y="196"/>
                  </a:lnTo>
                  <a:lnTo>
                    <a:pt x="1040" y="137"/>
                  </a:lnTo>
                  <a:lnTo>
                    <a:pt x="983" y="88"/>
                  </a:lnTo>
                  <a:lnTo>
                    <a:pt x="922" y="49"/>
                  </a:lnTo>
                  <a:lnTo>
                    <a:pt x="860" y="20"/>
                  </a:lnTo>
                  <a:lnTo>
                    <a:pt x="798"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453;p66">
              <a:extLst>
                <a:ext uri="{FF2B5EF4-FFF2-40B4-BE49-F238E27FC236}">
                  <a16:creationId xmlns:a16="http://schemas.microsoft.com/office/drawing/2014/main" id="{1779AA88-CB95-463D-A4FD-E3EBDFDABB75}"/>
                </a:ext>
              </a:extLst>
            </p:cNvPr>
            <p:cNvSpPr/>
            <p:nvPr/>
          </p:nvSpPr>
          <p:spPr>
            <a:xfrm>
              <a:off x="3591900" y="-10456475"/>
              <a:ext cx="479750" cy="920950"/>
            </a:xfrm>
            <a:custGeom>
              <a:avLst/>
              <a:gdLst/>
              <a:ahLst/>
              <a:cxnLst/>
              <a:rect l="l" t="t" r="r" b="b"/>
              <a:pathLst>
                <a:path w="19190" h="36838" extrusionOk="0">
                  <a:moveTo>
                    <a:pt x="10106" y="0"/>
                  </a:moveTo>
                  <a:lnTo>
                    <a:pt x="9897" y="10"/>
                  </a:lnTo>
                  <a:lnTo>
                    <a:pt x="9683" y="30"/>
                  </a:lnTo>
                  <a:lnTo>
                    <a:pt x="9465" y="59"/>
                  </a:lnTo>
                  <a:lnTo>
                    <a:pt x="9241" y="98"/>
                  </a:lnTo>
                  <a:lnTo>
                    <a:pt x="9018" y="147"/>
                  </a:lnTo>
                  <a:lnTo>
                    <a:pt x="8790" y="206"/>
                  </a:lnTo>
                  <a:lnTo>
                    <a:pt x="8595" y="264"/>
                  </a:lnTo>
                  <a:lnTo>
                    <a:pt x="8400" y="333"/>
                  </a:lnTo>
                  <a:lnTo>
                    <a:pt x="8210" y="401"/>
                  </a:lnTo>
                  <a:lnTo>
                    <a:pt x="8025" y="489"/>
                  </a:lnTo>
                  <a:lnTo>
                    <a:pt x="7835" y="568"/>
                  </a:lnTo>
                  <a:lnTo>
                    <a:pt x="7655" y="665"/>
                  </a:lnTo>
                  <a:lnTo>
                    <a:pt x="7474" y="763"/>
                  </a:lnTo>
                  <a:lnTo>
                    <a:pt x="7298" y="861"/>
                  </a:lnTo>
                  <a:lnTo>
                    <a:pt x="7122" y="969"/>
                  </a:lnTo>
                  <a:lnTo>
                    <a:pt x="6951" y="1086"/>
                  </a:lnTo>
                  <a:lnTo>
                    <a:pt x="6780" y="1213"/>
                  </a:lnTo>
                  <a:lnTo>
                    <a:pt x="6614" y="1340"/>
                  </a:lnTo>
                  <a:lnTo>
                    <a:pt x="6448" y="1467"/>
                  </a:lnTo>
                  <a:lnTo>
                    <a:pt x="6286" y="1614"/>
                  </a:lnTo>
                  <a:lnTo>
                    <a:pt x="6129" y="1751"/>
                  </a:lnTo>
                  <a:lnTo>
                    <a:pt x="5973" y="1907"/>
                  </a:lnTo>
                  <a:lnTo>
                    <a:pt x="5816" y="2064"/>
                  </a:lnTo>
                  <a:lnTo>
                    <a:pt x="5664" y="2220"/>
                  </a:lnTo>
                  <a:lnTo>
                    <a:pt x="5517" y="2386"/>
                  </a:lnTo>
                  <a:lnTo>
                    <a:pt x="5369" y="2562"/>
                  </a:lnTo>
                  <a:lnTo>
                    <a:pt x="5227" y="2739"/>
                  </a:lnTo>
                  <a:lnTo>
                    <a:pt x="5084" y="2915"/>
                  </a:lnTo>
                  <a:lnTo>
                    <a:pt x="4942" y="3100"/>
                  </a:lnTo>
                  <a:lnTo>
                    <a:pt x="4804" y="3296"/>
                  </a:lnTo>
                  <a:lnTo>
                    <a:pt x="4671" y="3491"/>
                  </a:lnTo>
                  <a:lnTo>
                    <a:pt x="4538" y="3697"/>
                  </a:lnTo>
                  <a:lnTo>
                    <a:pt x="4410" y="3902"/>
                  </a:lnTo>
                  <a:lnTo>
                    <a:pt x="4281" y="4117"/>
                  </a:lnTo>
                  <a:lnTo>
                    <a:pt x="4153" y="4332"/>
                  </a:lnTo>
                  <a:lnTo>
                    <a:pt x="4030" y="4548"/>
                  </a:lnTo>
                  <a:lnTo>
                    <a:pt x="3911" y="4772"/>
                  </a:lnTo>
                  <a:lnTo>
                    <a:pt x="3792" y="5007"/>
                  </a:lnTo>
                  <a:lnTo>
                    <a:pt x="3673" y="5242"/>
                  </a:lnTo>
                  <a:lnTo>
                    <a:pt x="3559" y="5477"/>
                  </a:lnTo>
                  <a:lnTo>
                    <a:pt x="3445" y="5721"/>
                  </a:lnTo>
                  <a:lnTo>
                    <a:pt x="3336" y="5966"/>
                  </a:lnTo>
                  <a:lnTo>
                    <a:pt x="3227" y="6210"/>
                  </a:lnTo>
                  <a:lnTo>
                    <a:pt x="3122" y="6464"/>
                  </a:lnTo>
                  <a:lnTo>
                    <a:pt x="2918" y="6992"/>
                  </a:lnTo>
                  <a:lnTo>
                    <a:pt x="2718" y="7520"/>
                  </a:lnTo>
                  <a:lnTo>
                    <a:pt x="2533" y="8078"/>
                  </a:lnTo>
                  <a:lnTo>
                    <a:pt x="2352" y="8635"/>
                  </a:lnTo>
                  <a:lnTo>
                    <a:pt x="2177" y="9212"/>
                  </a:lnTo>
                  <a:lnTo>
                    <a:pt x="2015" y="9809"/>
                  </a:lnTo>
                  <a:lnTo>
                    <a:pt x="1854" y="10405"/>
                  </a:lnTo>
                  <a:lnTo>
                    <a:pt x="1706" y="11021"/>
                  </a:lnTo>
                  <a:lnTo>
                    <a:pt x="1564" y="11647"/>
                  </a:lnTo>
                  <a:lnTo>
                    <a:pt x="1426" y="12283"/>
                  </a:lnTo>
                  <a:lnTo>
                    <a:pt x="1298" y="12928"/>
                  </a:lnTo>
                  <a:lnTo>
                    <a:pt x="1179" y="13583"/>
                  </a:lnTo>
                  <a:lnTo>
                    <a:pt x="1065" y="14248"/>
                  </a:lnTo>
                  <a:lnTo>
                    <a:pt x="956" y="14923"/>
                  </a:lnTo>
                  <a:lnTo>
                    <a:pt x="856" y="15607"/>
                  </a:lnTo>
                  <a:lnTo>
                    <a:pt x="761" y="16292"/>
                  </a:lnTo>
                  <a:lnTo>
                    <a:pt x="671" y="16986"/>
                  </a:lnTo>
                  <a:lnTo>
                    <a:pt x="590" y="17690"/>
                  </a:lnTo>
                  <a:lnTo>
                    <a:pt x="514" y="18394"/>
                  </a:lnTo>
                  <a:lnTo>
                    <a:pt x="443" y="19098"/>
                  </a:lnTo>
                  <a:lnTo>
                    <a:pt x="381" y="19822"/>
                  </a:lnTo>
                  <a:lnTo>
                    <a:pt x="319" y="20536"/>
                  </a:lnTo>
                  <a:lnTo>
                    <a:pt x="267" y="21260"/>
                  </a:lnTo>
                  <a:lnTo>
                    <a:pt x="219" y="21983"/>
                  </a:lnTo>
                  <a:lnTo>
                    <a:pt x="177" y="22717"/>
                  </a:lnTo>
                  <a:lnTo>
                    <a:pt x="139" y="23440"/>
                  </a:lnTo>
                  <a:lnTo>
                    <a:pt x="105" y="24174"/>
                  </a:lnTo>
                  <a:lnTo>
                    <a:pt x="77" y="24897"/>
                  </a:lnTo>
                  <a:lnTo>
                    <a:pt x="53" y="25631"/>
                  </a:lnTo>
                  <a:lnTo>
                    <a:pt x="34" y="26364"/>
                  </a:lnTo>
                  <a:lnTo>
                    <a:pt x="20" y="27088"/>
                  </a:lnTo>
                  <a:lnTo>
                    <a:pt x="10" y="27811"/>
                  </a:lnTo>
                  <a:lnTo>
                    <a:pt x="6" y="28535"/>
                  </a:lnTo>
                  <a:lnTo>
                    <a:pt x="1" y="29259"/>
                  </a:lnTo>
                  <a:lnTo>
                    <a:pt x="1" y="29982"/>
                  </a:lnTo>
                  <a:lnTo>
                    <a:pt x="10" y="30686"/>
                  </a:lnTo>
                  <a:lnTo>
                    <a:pt x="15" y="31400"/>
                  </a:lnTo>
                  <a:lnTo>
                    <a:pt x="29" y="32104"/>
                  </a:lnTo>
                  <a:lnTo>
                    <a:pt x="44" y="32799"/>
                  </a:lnTo>
                  <a:lnTo>
                    <a:pt x="63" y="33493"/>
                  </a:lnTo>
                  <a:lnTo>
                    <a:pt x="86" y="34177"/>
                  </a:lnTo>
                  <a:lnTo>
                    <a:pt x="110" y="34852"/>
                  </a:lnTo>
                  <a:lnTo>
                    <a:pt x="139" y="35527"/>
                  </a:lnTo>
                  <a:lnTo>
                    <a:pt x="167" y="36182"/>
                  </a:lnTo>
                  <a:lnTo>
                    <a:pt x="200" y="36837"/>
                  </a:lnTo>
                  <a:lnTo>
                    <a:pt x="1759" y="36720"/>
                  </a:lnTo>
                  <a:lnTo>
                    <a:pt x="3317" y="36632"/>
                  </a:lnTo>
                  <a:lnTo>
                    <a:pt x="4880" y="36554"/>
                  </a:lnTo>
                  <a:lnTo>
                    <a:pt x="6448" y="36505"/>
                  </a:lnTo>
                  <a:lnTo>
                    <a:pt x="6438" y="36436"/>
                  </a:lnTo>
                  <a:lnTo>
                    <a:pt x="6424" y="36368"/>
                  </a:lnTo>
                  <a:lnTo>
                    <a:pt x="6419" y="36309"/>
                  </a:lnTo>
                  <a:lnTo>
                    <a:pt x="6419" y="36270"/>
                  </a:lnTo>
                  <a:lnTo>
                    <a:pt x="6419" y="36231"/>
                  </a:lnTo>
                  <a:lnTo>
                    <a:pt x="6453" y="35771"/>
                  </a:lnTo>
                  <a:lnTo>
                    <a:pt x="6476" y="35312"/>
                  </a:lnTo>
                  <a:lnTo>
                    <a:pt x="6495" y="34862"/>
                  </a:lnTo>
                  <a:lnTo>
                    <a:pt x="6514" y="34412"/>
                  </a:lnTo>
                  <a:lnTo>
                    <a:pt x="6524" y="33962"/>
                  </a:lnTo>
                  <a:lnTo>
                    <a:pt x="6533" y="33522"/>
                  </a:lnTo>
                  <a:lnTo>
                    <a:pt x="6538" y="33082"/>
                  </a:lnTo>
                  <a:lnTo>
                    <a:pt x="6538" y="32652"/>
                  </a:lnTo>
                  <a:lnTo>
                    <a:pt x="6533" y="32222"/>
                  </a:lnTo>
                  <a:lnTo>
                    <a:pt x="6529" y="31791"/>
                  </a:lnTo>
                  <a:lnTo>
                    <a:pt x="6519" y="31371"/>
                  </a:lnTo>
                  <a:lnTo>
                    <a:pt x="6505" y="30950"/>
                  </a:lnTo>
                  <a:lnTo>
                    <a:pt x="6486" y="30530"/>
                  </a:lnTo>
                  <a:lnTo>
                    <a:pt x="6467" y="30109"/>
                  </a:lnTo>
                  <a:lnTo>
                    <a:pt x="6443" y="29699"/>
                  </a:lnTo>
                  <a:lnTo>
                    <a:pt x="6415" y="29288"/>
                  </a:lnTo>
                  <a:lnTo>
                    <a:pt x="6386" y="28877"/>
                  </a:lnTo>
                  <a:lnTo>
                    <a:pt x="6348" y="28476"/>
                  </a:lnTo>
                  <a:lnTo>
                    <a:pt x="6315" y="28066"/>
                  </a:lnTo>
                  <a:lnTo>
                    <a:pt x="6272" y="27665"/>
                  </a:lnTo>
                  <a:lnTo>
                    <a:pt x="6229" y="27264"/>
                  </a:lnTo>
                  <a:lnTo>
                    <a:pt x="6182" y="26873"/>
                  </a:lnTo>
                  <a:lnTo>
                    <a:pt x="6134" y="26472"/>
                  </a:lnTo>
                  <a:lnTo>
                    <a:pt x="6082" y="26071"/>
                  </a:lnTo>
                  <a:lnTo>
                    <a:pt x="5973" y="25288"/>
                  </a:lnTo>
                  <a:lnTo>
                    <a:pt x="5849" y="24496"/>
                  </a:lnTo>
                  <a:lnTo>
                    <a:pt x="5716" y="23714"/>
                  </a:lnTo>
                  <a:lnTo>
                    <a:pt x="5574" y="22932"/>
                  </a:lnTo>
                  <a:lnTo>
                    <a:pt x="5422" y="22990"/>
                  </a:lnTo>
                  <a:lnTo>
                    <a:pt x="5270" y="23039"/>
                  </a:lnTo>
                  <a:lnTo>
                    <a:pt x="5118" y="23078"/>
                  </a:lnTo>
                  <a:lnTo>
                    <a:pt x="4966" y="23118"/>
                  </a:lnTo>
                  <a:lnTo>
                    <a:pt x="4813" y="23137"/>
                  </a:lnTo>
                  <a:lnTo>
                    <a:pt x="4657" y="23147"/>
                  </a:lnTo>
                  <a:lnTo>
                    <a:pt x="4500" y="23147"/>
                  </a:lnTo>
                  <a:lnTo>
                    <a:pt x="4348" y="23127"/>
                  </a:lnTo>
                  <a:lnTo>
                    <a:pt x="4191" y="23108"/>
                  </a:lnTo>
                  <a:lnTo>
                    <a:pt x="4030" y="23069"/>
                  </a:lnTo>
                  <a:lnTo>
                    <a:pt x="3873" y="23010"/>
                  </a:lnTo>
                  <a:lnTo>
                    <a:pt x="3711" y="22951"/>
                  </a:lnTo>
                  <a:lnTo>
                    <a:pt x="3550" y="22863"/>
                  </a:lnTo>
                  <a:lnTo>
                    <a:pt x="3388" y="22765"/>
                  </a:lnTo>
                  <a:lnTo>
                    <a:pt x="3222" y="22658"/>
                  </a:lnTo>
                  <a:lnTo>
                    <a:pt x="3060" y="22531"/>
                  </a:lnTo>
                  <a:lnTo>
                    <a:pt x="3003" y="22472"/>
                  </a:lnTo>
                  <a:lnTo>
                    <a:pt x="2951" y="22413"/>
                  </a:lnTo>
                  <a:lnTo>
                    <a:pt x="2904" y="22345"/>
                  </a:lnTo>
                  <a:lnTo>
                    <a:pt x="2861" y="22277"/>
                  </a:lnTo>
                  <a:lnTo>
                    <a:pt x="2823" y="22198"/>
                  </a:lnTo>
                  <a:lnTo>
                    <a:pt x="2794" y="22110"/>
                  </a:lnTo>
                  <a:lnTo>
                    <a:pt x="2766" y="22013"/>
                  </a:lnTo>
                  <a:lnTo>
                    <a:pt x="2742" y="21915"/>
                  </a:lnTo>
                  <a:lnTo>
                    <a:pt x="2723" y="21817"/>
                  </a:lnTo>
                  <a:lnTo>
                    <a:pt x="2709" y="21719"/>
                  </a:lnTo>
                  <a:lnTo>
                    <a:pt x="2699" y="21612"/>
                  </a:lnTo>
                  <a:lnTo>
                    <a:pt x="2695" y="21514"/>
                  </a:lnTo>
                  <a:lnTo>
                    <a:pt x="2695" y="21406"/>
                  </a:lnTo>
                  <a:lnTo>
                    <a:pt x="2699" y="21299"/>
                  </a:lnTo>
                  <a:lnTo>
                    <a:pt x="2704" y="21201"/>
                  </a:lnTo>
                  <a:lnTo>
                    <a:pt x="2718" y="21103"/>
                  </a:lnTo>
                  <a:lnTo>
                    <a:pt x="2733" y="21005"/>
                  </a:lnTo>
                  <a:lnTo>
                    <a:pt x="2747" y="20908"/>
                  </a:lnTo>
                  <a:lnTo>
                    <a:pt x="2771" y="20820"/>
                  </a:lnTo>
                  <a:lnTo>
                    <a:pt x="2794" y="20732"/>
                  </a:lnTo>
                  <a:lnTo>
                    <a:pt x="2823" y="20653"/>
                  </a:lnTo>
                  <a:lnTo>
                    <a:pt x="2856" y="20585"/>
                  </a:lnTo>
                  <a:lnTo>
                    <a:pt x="2894" y="20526"/>
                  </a:lnTo>
                  <a:lnTo>
                    <a:pt x="2932" y="20467"/>
                  </a:lnTo>
                  <a:lnTo>
                    <a:pt x="2970" y="20419"/>
                  </a:lnTo>
                  <a:lnTo>
                    <a:pt x="3018" y="20389"/>
                  </a:lnTo>
                  <a:lnTo>
                    <a:pt x="3060" y="20360"/>
                  </a:lnTo>
                  <a:lnTo>
                    <a:pt x="3113" y="20350"/>
                  </a:lnTo>
                  <a:lnTo>
                    <a:pt x="3165" y="20350"/>
                  </a:lnTo>
                  <a:lnTo>
                    <a:pt x="3222" y="20360"/>
                  </a:lnTo>
                  <a:lnTo>
                    <a:pt x="3279" y="20389"/>
                  </a:lnTo>
                  <a:lnTo>
                    <a:pt x="3336" y="20428"/>
                  </a:lnTo>
                  <a:lnTo>
                    <a:pt x="3450" y="20507"/>
                  </a:lnTo>
                  <a:lnTo>
                    <a:pt x="3564" y="20585"/>
                  </a:lnTo>
                  <a:lnTo>
                    <a:pt x="3678" y="20653"/>
                  </a:lnTo>
                  <a:lnTo>
                    <a:pt x="3792" y="20712"/>
                  </a:lnTo>
                  <a:lnTo>
                    <a:pt x="3906" y="20761"/>
                  </a:lnTo>
                  <a:lnTo>
                    <a:pt x="4020" y="20800"/>
                  </a:lnTo>
                  <a:lnTo>
                    <a:pt x="4134" y="20829"/>
                  </a:lnTo>
                  <a:lnTo>
                    <a:pt x="4248" y="20859"/>
                  </a:lnTo>
                  <a:lnTo>
                    <a:pt x="4362" y="20878"/>
                  </a:lnTo>
                  <a:lnTo>
                    <a:pt x="4476" y="20898"/>
                  </a:lnTo>
                  <a:lnTo>
                    <a:pt x="4590" y="20908"/>
                  </a:lnTo>
                  <a:lnTo>
                    <a:pt x="4699" y="20908"/>
                  </a:lnTo>
                  <a:lnTo>
                    <a:pt x="4928" y="20898"/>
                  </a:lnTo>
                  <a:lnTo>
                    <a:pt x="5151" y="20868"/>
                  </a:lnTo>
                  <a:lnTo>
                    <a:pt x="4947" y="19920"/>
                  </a:lnTo>
                  <a:lnTo>
                    <a:pt x="4733" y="18962"/>
                  </a:lnTo>
                  <a:lnTo>
                    <a:pt x="4505" y="17993"/>
                  </a:lnTo>
                  <a:lnTo>
                    <a:pt x="4262" y="17025"/>
                  </a:lnTo>
                  <a:lnTo>
                    <a:pt x="4243" y="16928"/>
                  </a:lnTo>
                  <a:lnTo>
                    <a:pt x="4229" y="16830"/>
                  </a:lnTo>
                  <a:lnTo>
                    <a:pt x="4220" y="16732"/>
                  </a:lnTo>
                  <a:lnTo>
                    <a:pt x="4215" y="16634"/>
                  </a:lnTo>
                  <a:lnTo>
                    <a:pt x="4210" y="16546"/>
                  </a:lnTo>
                  <a:lnTo>
                    <a:pt x="4215" y="16448"/>
                  </a:lnTo>
                  <a:lnTo>
                    <a:pt x="4224" y="16351"/>
                  </a:lnTo>
                  <a:lnTo>
                    <a:pt x="4234" y="16263"/>
                  </a:lnTo>
                  <a:lnTo>
                    <a:pt x="4248" y="16175"/>
                  </a:lnTo>
                  <a:lnTo>
                    <a:pt x="4267" y="16087"/>
                  </a:lnTo>
                  <a:lnTo>
                    <a:pt x="4286" y="15999"/>
                  </a:lnTo>
                  <a:lnTo>
                    <a:pt x="4310" y="15920"/>
                  </a:lnTo>
                  <a:lnTo>
                    <a:pt x="4334" y="15842"/>
                  </a:lnTo>
                  <a:lnTo>
                    <a:pt x="4362" y="15774"/>
                  </a:lnTo>
                  <a:lnTo>
                    <a:pt x="4395" y="15705"/>
                  </a:lnTo>
                  <a:lnTo>
                    <a:pt x="4429" y="15647"/>
                  </a:lnTo>
                  <a:lnTo>
                    <a:pt x="4462" y="15588"/>
                  </a:lnTo>
                  <a:lnTo>
                    <a:pt x="4500" y="15539"/>
                  </a:lnTo>
                  <a:lnTo>
                    <a:pt x="4538" y="15500"/>
                  </a:lnTo>
                  <a:lnTo>
                    <a:pt x="4576" y="15461"/>
                  </a:lnTo>
                  <a:lnTo>
                    <a:pt x="4614" y="15431"/>
                  </a:lnTo>
                  <a:lnTo>
                    <a:pt x="4657" y="15412"/>
                  </a:lnTo>
                  <a:lnTo>
                    <a:pt x="4695" y="15402"/>
                  </a:lnTo>
                  <a:lnTo>
                    <a:pt x="4780" y="15402"/>
                  </a:lnTo>
                  <a:lnTo>
                    <a:pt x="4823" y="15422"/>
                  </a:lnTo>
                  <a:lnTo>
                    <a:pt x="4861" y="15441"/>
                  </a:lnTo>
                  <a:lnTo>
                    <a:pt x="4904" y="15480"/>
                  </a:lnTo>
                  <a:lnTo>
                    <a:pt x="4942" y="15529"/>
                  </a:lnTo>
                  <a:lnTo>
                    <a:pt x="4985" y="15588"/>
                  </a:lnTo>
                  <a:lnTo>
                    <a:pt x="5023" y="15656"/>
                  </a:lnTo>
                  <a:lnTo>
                    <a:pt x="5056" y="15744"/>
                  </a:lnTo>
                  <a:lnTo>
                    <a:pt x="5165" y="16008"/>
                  </a:lnTo>
                  <a:lnTo>
                    <a:pt x="5265" y="16282"/>
                  </a:lnTo>
                  <a:lnTo>
                    <a:pt x="5365" y="16556"/>
                  </a:lnTo>
                  <a:lnTo>
                    <a:pt x="5464" y="16830"/>
                  </a:lnTo>
                  <a:lnTo>
                    <a:pt x="5559" y="17113"/>
                  </a:lnTo>
                  <a:lnTo>
                    <a:pt x="5654" y="17397"/>
                  </a:lnTo>
                  <a:lnTo>
                    <a:pt x="5745" y="17681"/>
                  </a:lnTo>
                  <a:lnTo>
                    <a:pt x="5830" y="17974"/>
                  </a:lnTo>
                  <a:lnTo>
                    <a:pt x="5916" y="18257"/>
                  </a:lnTo>
                  <a:lnTo>
                    <a:pt x="5996" y="18561"/>
                  </a:lnTo>
                  <a:lnTo>
                    <a:pt x="6077" y="18854"/>
                  </a:lnTo>
                  <a:lnTo>
                    <a:pt x="6153" y="19157"/>
                  </a:lnTo>
                  <a:lnTo>
                    <a:pt x="6229" y="19470"/>
                  </a:lnTo>
                  <a:lnTo>
                    <a:pt x="6301" y="19773"/>
                  </a:lnTo>
                  <a:lnTo>
                    <a:pt x="6367" y="20086"/>
                  </a:lnTo>
                  <a:lnTo>
                    <a:pt x="6434" y="20399"/>
                  </a:lnTo>
                  <a:lnTo>
                    <a:pt x="6761" y="20213"/>
                  </a:lnTo>
                  <a:lnTo>
                    <a:pt x="7084" y="20008"/>
                  </a:lnTo>
                  <a:lnTo>
                    <a:pt x="7412" y="19793"/>
                  </a:lnTo>
                  <a:lnTo>
                    <a:pt x="7740" y="19568"/>
                  </a:lnTo>
                  <a:lnTo>
                    <a:pt x="8396" y="19128"/>
                  </a:lnTo>
                  <a:lnTo>
                    <a:pt x="8724" y="18913"/>
                  </a:lnTo>
                  <a:lnTo>
                    <a:pt x="9056" y="18717"/>
                  </a:lnTo>
                  <a:lnTo>
                    <a:pt x="9389" y="18531"/>
                  </a:lnTo>
                  <a:lnTo>
                    <a:pt x="9555" y="18453"/>
                  </a:lnTo>
                  <a:lnTo>
                    <a:pt x="9721" y="18375"/>
                  </a:lnTo>
                  <a:lnTo>
                    <a:pt x="9887" y="18306"/>
                  </a:lnTo>
                  <a:lnTo>
                    <a:pt x="10059" y="18248"/>
                  </a:lnTo>
                  <a:lnTo>
                    <a:pt x="10225" y="18199"/>
                  </a:lnTo>
                  <a:lnTo>
                    <a:pt x="10391" y="18150"/>
                  </a:lnTo>
                  <a:lnTo>
                    <a:pt x="10562" y="18121"/>
                  </a:lnTo>
                  <a:lnTo>
                    <a:pt x="10733" y="18091"/>
                  </a:lnTo>
                  <a:lnTo>
                    <a:pt x="10899" y="18081"/>
                  </a:lnTo>
                  <a:lnTo>
                    <a:pt x="11070" y="18081"/>
                  </a:lnTo>
                  <a:lnTo>
                    <a:pt x="11242" y="18091"/>
                  </a:lnTo>
                  <a:lnTo>
                    <a:pt x="11413" y="18111"/>
                  </a:lnTo>
                  <a:lnTo>
                    <a:pt x="11584" y="18140"/>
                  </a:lnTo>
                  <a:lnTo>
                    <a:pt x="11759" y="18199"/>
                  </a:lnTo>
                  <a:lnTo>
                    <a:pt x="11940" y="18267"/>
                  </a:lnTo>
                  <a:lnTo>
                    <a:pt x="12125" y="18345"/>
                  </a:lnTo>
                  <a:lnTo>
                    <a:pt x="12306" y="18433"/>
                  </a:lnTo>
                  <a:lnTo>
                    <a:pt x="12486" y="18531"/>
                  </a:lnTo>
                  <a:lnTo>
                    <a:pt x="12662" y="18639"/>
                  </a:lnTo>
                  <a:lnTo>
                    <a:pt x="12833" y="18756"/>
                  </a:lnTo>
                  <a:lnTo>
                    <a:pt x="13004" y="18883"/>
                  </a:lnTo>
                  <a:lnTo>
                    <a:pt x="13175" y="19020"/>
                  </a:lnTo>
                  <a:lnTo>
                    <a:pt x="13341" y="19167"/>
                  </a:lnTo>
                  <a:lnTo>
                    <a:pt x="13503" y="19314"/>
                  </a:lnTo>
                  <a:lnTo>
                    <a:pt x="13664" y="19480"/>
                  </a:lnTo>
                  <a:lnTo>
                    <a:pt x="13826" y="19646"/>
                  </a:lnTo>
                  <a:lnTo>
                    <a:pt x="13978" y="19822"/>
                  </a:lnTo>
                  <a:lnTo>
                    <a:pt x="14135" y="20008"/>
                  </a:lnTo>
                  <a:lnTo>
                    <a:pt x="14282" y="20203"/>
                  </a:lnTo>
                  <a:lnTo>
                    <a:pt x="14429" y="20399"/>
                  </a:lnTo>
                  <a:lnTo>
                    <a:pt x="14515" y="20135"/>
                  </a:lnTo>
                  <a:lnTo>
                    <a:pt x="14600" y="19871"/>
                  </a:lnTo>
                  <a:lnTo>
                    <a:pt x="14686" y="19617"/>
                  </a:lnTo>
                  <a:lnTo>
                    <a:pt x="14776" y="19362"/>
                  </a:lnTo>
                  <a:lnTo>
                    <a:pt x="14809" y="19284"/>
                  </a:lnTo>
                  <a:lnTo>
                    <a:pt x="14843" y="19216"/>
                  </a:lnTo>
                  <a:lnTo>
                    <a:pt x="14881" y="19157"/>
                  </a:lnTo>
                  <a:lnTo>
                    <a:pt x="14919" y="19108"/>
                  </a:lnTo>
                  <a:lnTo>
                    <a:pt x="14957" y="19069"/>
                  </a:lnTo>
                  <a:lnTo>
                    <a:pt x="14995" y="19040"/>
                  </a:lnTo>
                  <a:lnTo>
                    <a:pt x="15033" y="19010"/>
                  </a:lnTo>
                  <a:lnTo>
                    <a:pt x="15076" y="19001"/>
                  </a:lnTo>
                  <a:lnTo>
                    <a:pt x="15156" y="19001"/>
                  </a:lnTo>
                  <a:lnTo>
                    <a:pt x="15194" y="19020"/>
                  </a:lnTo>
                  <a:lnTo>
                    <a:pt x="15237" y="19040"/>
                  </a:lnTo>
                  <a:lnTo>
                    <a:pt x="15275" y="19059"/>
                  </a:lnTo>
                  <a:lnTo>
                    <a:pt x="15313" y="19098"/>
                  </a:lnTo>
                  <a:lnTo>
                    <a:pt x="15351" y="19138"/>
                  </a:lnTo>
                  <a:lnTo>
                    <a:pt x="15389" y="19186"/>
                  </a:lnTo>
                  <a:lnTo>
                    <a:pt x="15422" y="19235"/>
                  </a:lnTo>
                  <a:lnTo>
                    <a:pt x="15456" y="19294"/>
                  </a:lnTo>
                  <a:lnTo>
                    <a:pt x="15489" y="19353"/>
                  </a:lnTo>
                  <a:lnTo>
                    <a:pt x="15517" y="19421"/>
                  </a:lnTo>
                  <a:lnTo>
                    <a:pt x="15546" y="19490"/>
                  </a:lnTo>
                  <a:lnTo>
                    <a:pt x="15574" y="19558"/>
                  </a:lnTo>
                  <a:lnTo>
                    <a:pt x="15598" y="19636"/>
                  </a:lnTo>
                  <a:lnTo>
                    <a:pt x="15617" y="19715"/>
                  </a:lnTo>
                  <a:lnTo>
                    <a:pt x="15636" y="19803"/>
                  </a:lnTo>
                  <a:lnTo>
                    <a:pt x="15650" y="19891"/>
                  </a:lnTo>
                  <a:lnTo>
                    <a:pt x="15660" y="19979"/>
                  </a:lnTo>
                  <a:lnTo>
                    <a:pt x="15669" y="20067"/>
                  </a:lnTo>
                  <a:lnTo>
                    <a:pt x="15674" y="20155"/>
                  </a:lnTo>
                  <a:lnTo>
                    <a:pt x="15674" y="20243"/>
                  </a:lnTo>
                  <a:lnTo>
                    <a:pt x="15669" y="20340"/>
                  </a:lnTo>
                  <a:lnTo>
                    <a:pt x="15665" y="20428"/>
                  </a:lnTo>
                  <a:lnTo>
                    <a:pt x="15608" y="20839"/>
                  </a:lnTo>
                  <a:lnTo>
                    <a:pt x="15546" y="21260"/>
                  </a:lnTo>
                  <a:lnTo>
                    <a:pt x="15479" y="21680"/>
                  </a:lnTo>
                  <a:lnTo>
                    <a:pt x="15413" y="22091"/>
                  </a:lnTo>
                  <a:lnTo>
                    <a:pt x="15593" y="22472"/>
                  </a:lnTo>
                  <a:lnTo>
                    <a:pt x="15769" y="22873"/>
                  </a:lnTo>
                  <a:lnTo>
                    <a:pt x="15940" y="23284"/>
                  </a:lnTo>
                  <a:lnTo>
                    <a:pt x="16102" y="23704"/>
                  </a:lnTo>
                  <a:lnTo>
                    <a:pt x="16259" y="24144"/>
                  </a:lnTo>
                  <a:lnTo>
                    <a:pt x="16406" y="24594"/>
                  </a:lnTo>
                  <a:lnTo>
                    <a:pt x="16548" y="25054"/>
                  </a:lnTo>
                  <a:lnTo>
                    <a:pt x="16681" y="25523"/>
                  </a:lnTo>
                  <a:lnTo>
                    <a:pt x="16700" y="25592"/>
                  </a:lnTo>
                  <a:lnTo>
                    <a:pt x="16710" y="25670"/>
                  </a:lnTo>
                  <a:lnTo>
                    <a:pt x="16719" y="25738"/>
                  </a:lnTo>
                  <a:lnTo>
                    <a:pt x="16724" y="25797"/>
                  </a:lnTo>
                  <a:lnTo>
                    <a:pt x="16729" y="25865"/>
                  </a:lnTo>
                  <a:lnTo>
                    <a:pt x="16724" y="25934"/>
                  </a:lnTo>
                  <a:lnTo>
                    <a:pt x="16719" y="25992"/>
                  </a:lnTo>
                  <a:lnTo>
                    <a:pt x="16715" y="26051"/>
                  </a:lnTo>
                  <a:lnTo>
                    <a:pt x="16700" y="26100"/>
                  </a:lnTo>
                  <a:lnTo>
                    <a:pt x="16691" y="26159"/>
                  </a:lnTo>
                  <a:lnTo>
                    <a:pt x="16658" y="26257"/>
                  </a:lnTo>
                  <a:lnTo>
                    <a:pt x="16615" y="26335"/>
                  </a:lnTo>
                  <a:lnTo>
                    <a:pt x="16572" y="26403"/>
                  </a:lnTo>
                  <a:lnTo>
                    <a:pt x="16520" y="26462"/>
                  </a:lnTo>
                  <a:lnTo>
                    <a:pt x="16463" y="26491"/>
                  </a:lnTo>
                  <a:lnTo>
                    <a:pt x="16406" y="26501"/>
                  </a:lnTo>
                  <a:lnTo>
                    <a:pt x="16349" y="26491"/>
                  </a:lnTo>
                  <a:lnTo>
                    <a:pt x="16320" y="26481"/>
                  </a:lnTo>
                  <a:lnTo>
                    <a:pt x="16292" y="26462"/>
                  </a:lnTo>
                  <a:lnTo>
                    <a:pt x="16263" y="26433"/>
                  </a:lnTo>
                  <a:lnTo>
                    <a:pt x="16235" y="26403"/>
                  </a:lnTo>
                  <a:lnTo>
                    <a:pt x="16211" y="26364"/>
                  </a:lnTo>
                  <a:lnTo>
                    <a:pt x="16187" y="26315"/>
                  </a:lnTo>
                  <a:lnTo>
                    <a:pt x="16163" y="26266"/>
                  </a:lnTo>
                  <a:lnTo>
                    <a:pt x="16140" y="26208"/>
                  </a:lnTo>
                  <a:lnTo>
                    <a:pt x="16026" y="25865"/>
                  </a:lnTo>
                  <a:lnTo>
                    <a:pt x="15902" y="25543"/>
                  </a:lnTo>
                  <a:lnTo>
                    <a:pt x="15779" y="25230"/>
                  </a:lnTo>
                  <a:lnTo>
                    <a:pt x="15655" y="24927"/>
                  </a:lnTo>
                  <a:lnTo>
                    <a:pt x="15527" y="24633"/>
                  </a:lnTo>
                  <a:lnTo>
                    <a:pt x="15394" y="24350"/>
                  </a:lnTo>
                  <a:lnTo>
                    <a:pt x="15256" y="24076"/>
                  </a:lnTo>
                  <a:lnTo>
                    <a:pt x="15118" y="23812"/>
                  </a:lnTo>
                  <a:lnTo>
                    <a:pt x="14857" y="25200"/>
                  </a:lnTo>
                  <a:lnTo>
                    <a:pt x="14724" y="25895"/>
                  </a:lnTo>
                  <a:lnTo>
                    <a:pt x="14596" y="26599"/>
                  </a:lnTo>
                  <a:lnTo>
                    <a:pt x="14472" y="27293"/>
                  </a:lnTo>
                  <a:lnTo>
                    <a:pt x="14353" y="27997"/>
                  </a:lnTo>
                  <a:lnTo>
                    <a:pt x="14239" y="28711"/>
                  </a:lnTo>
                  <a:lnTo>
                    <a:pt x="14187" y="29063"/>
                  </a:lnTo>
                  <a:lnTo>
                    <a:pt x="14140" y="29425"/>
                  </a:lnTo>
                  <a:lnTo>
                    <a:pt x="14083" y="29855"/>
                  </a:lnTo>
                  <a:lnTo>
                    <a:pt x="14026" y="30295"/>
                  </a:lnTo>
                  <a:lnTo>
                    <a:pt x="13926" y="31165"/>
                  </a:lnTo>
                  <a:lnTo>
                    <a:pt x="13831" y="32036"/>
                  </a:lnTo>
                  <a:lnTo>
                    <a:pt x="13750" y="32916"/>
                  </a:lnTo>
                  <a:lnTo>
                    <a:pt x="13669" y="33786"/>
                  </a:lnTo>
                  <a:lnTo>
                    <a:pt x="13598" y="34666"/>
                  </a:lnTo>
                  <a:lnTo>
                    <a:pt x="13531" y="35546"/>
                  </a:lnTo>
                  <a:lnTo>
                    <a:pt x="13465" y="36426"/>
                  </a:lnTo>
                  <a:lnTo>
                    <a:pt x="14895" y="36426"/>
                  </a:lnTo>
                  <a:lnTo>
                    <a:pt x="16330" y="36436"/>
                  </a:lnTo>
                  <a:lnTo>
                    <a:pt x="17760" y="36446"/>
                  </a:lnTo>
                  <a:lnTo>
                    <a:pt x="19185" y="36456"/>
                  </a:lnTo>
                  <a:lnTo>
                    <a:pt x="19190" y="35126"/>
                  </a:lnTo>
                  <a:lnTo>
                    <a:pt x="19190" y="33737"/>
                  </a:lnTo>
                  <a:lnTo>
                    <a:pt x="19180" y="32300"/>
                  </a:lnTo>
                  <a:lnTo>
                    <a:pt x="19161" y="30813"/>
                  </a:lnTo>
                  <a:lnTo>
                    <a:pt x="19133" y="29298"/>
                  </a:lnTo>
                  <a:lnTo>
                    <a:pt x="19114" y="28525"/>
                  </a:lnTo>
                  <a:lnTo>
                    <a:pt x="19095" y="27743"/>
                  </a:lnTo>
                  <a:lnTo>
                    <a:pt x="19066" y="26961"/>
                  </a:lnTo>
                  <a:lnTo>
                    <a:pt x="19038" y="26169"/>
                  </a:lnTo>
                  <a:lnTo>
                    <a:pt x="19005" y="25367"/>
                  </a:lnTo>
                  <a:lnTo>
                    <a:pt x="18971" y="24575"/>
                  </a:lnTo>
                  <a:lnTo>
                    <a:pt x="18929" y="23773"/>
                  </a:lnTo>
                  <a:lnTo>
                    <a:pt x="18886" y="22971"/>
                  </a:lnTo>
                  <a:lnTo>
                    <a:pt x="18834" y="22169"/>
                  </a:lnTo>
                  <a:lnTo>
                    <a:pt x="18781" y="21367"/>
                  </a:lnTo>
                  <a:lnTo>
                    <a:pt x="18719" y="20565"/>
                  </a:lnTo>
                  <a:lnTo>
                    <a:pt x="18658" y="19773"/>
                  </a:lnTo>
                  <a:lnTo>
                    <a:pt x="18586" y="18981"/>
                  </a:lnTo>
                  <a:lnTo>
                    <a:pt x="18510" y="18189"/>
                  </a:lnTo>
                  <a:lnTo>
                    <a:pt x="18430" y="17397"/>
                  </a:lnTo>
                  <a:lnTo>
                    <a:pt x="18344" y="16624"/>
                  </a:lnTo>
                  <a:lnTo>
                    <a:pt x="18249" y="15852"/>
                  </a:lnTo>
                  <a:lnTo>
                    <a:pt x="18149" y="15079"/>
                  </a:lnTo>
                  <a:lnTo>
                    <a:pt x="18045" y="14326"/>
                  </a:lnTo>
                  <a:lnTo>
                    <a:pt x="17931" y="13583"/>
                  </a:lnTo>
                  <a:lnTo>
                    <a:pt x="17812" y="12840"/>
                  </a:lnTo>
                  <a:lnTo>
                    <a:pt x="17689" y="12116"/>
                  </a:lnTo>
                  <a:lnTo>
                    <a:pt x="17556" y="11403"/>
                  </a:lnTo>
                  <a:lnTo>
                    <a:pt x="17413" y="10698"/>
                  </a:lnTo>
                  <a:lnTo>
                    <a:pt x="17266" y="10014"/>
                  </a:lnTo>
                  <a:lnTo>
                    <a:pt x="17109" y="9349"/>
                  </a:lnTo>
                  <a:lnTo>
                    <a:pt x="16943" y="8684"/>
                  </a:lnTo>
                  <a:lnTo>
                    <a:pt x="16772" y="8048"/>
                  </a:lnTo>
                  <a:lnTo>
                    <a:pt x="16681" y="7735"/>
                  </a:lnTo>
                  <a:lnTo>
                    <a:pt x="16591" y="7423"/>
                  </a:lnTo>
                  <a:lnTo>
                    <a:pt x="16496" y="7119"/>
                  </a:lnTo>
                  <a:lnTo>
                    <a:pt x="16401" y="6826"/>
                  </a:lnTo>
                  <a:lnTo>
                    <a:pt x="16301" y="6533"/>
                  </a:lnTo>
                  <a:lnTo>
                    <a:pt x="16201" y="6239"/>
                  </a:lnTo>
                  <a:lnTo>
                    <a:pt x="16102" y="5956"/>
                  </a:lnTo>
                  <a:lnTo>
                    <a:pt x="15997" y="5672"/>
                  </a:lnTo>
                  <a:lnTo>
                    <a:pt x="15888" y="5398"/>
                  </a:lnTo>
                  <a:lnTo>
                    <a:pt x="15779" y="5134"/>
                  </a:lnTo>
                  <a:lnTo>
                    <a:pt x="15669" y="4870"/>
                  </a:lnTo>
                  <a:lnTo>
                    <a:pt x="15555" y="4616"/>
                  </a:lnTo>
                  <a:lnTo>
                    <a:pt x="15437" y="4362"/>
                  </a:lnTo>
                  <a:lnTo>
                    <a:pt x="15318" y="4117"/>
                  </a:lnTo>
                  <a:lnTo>
                    <a:pt x="15199" y="3873"/>
                  </a:lnTo>
                  <a:lnTo>
                    <a:pt x="15076" y="3638"/>
                  </a:lnTo>
                  <a:lnTo>
                    <a:pt x="14947" y="3413"/>
                  </a:lnTo>
                  <a:lnTo>
                    <a:pt x="14819" y="3188"/>
                  </a:lnTo>
                  <a:lnTo>
                    <a:pt x="14686" y="2973"/>
                  </a:lnTo>
                  <a:lnTo>
                    <a:pt x="14553" y="2768"/>
                  </a:lnTo>
                  <a:lnTo>
                    <a:pt x="14420" y="2562"/>
                  </a:lnTo>
                  <a:lnTo>
                    <a:pt x="14277" y="2367"/>
                  </a:lnTo>
                  <a:lnTo>
                    <a:pt x="14140" y="2181"/>
                  </a:lnTo>
                  <a:lnTo>
                    <a:pt x="13992" y="2005"/>
                  </a:lnTo>
                  <a:lnTo>
                    <a:pt x="13845" y="1829"/>
                  </a:lnTo>
                  <a:lnTo>
                    <a:pt x="13698" y="1663"/>
                  </a:lnTo>
                  <a:lnTo>
                    <a:pt x="13546" y="1497"/>
                  </a:lnTo>
                  <a:lnTo>
                    <a:pt x="13389" y="1350"/>
                  </a:lnTo>
                  <a:lnTo>
                    <a:pt x="13232" y="1203"/>
                  </a:lnTo>
                  <a:lnTo>
                    <a:pt x="13071" y="1066"/>
                  </a:lnTo>
                  <a:lnTo>
                    <a:pt x="12909" y="939"/>
                  </a:lnTo>
                  <a:lnTo>
                    <a:pt x="12743" y="812"/>
                  </a:lnTo>
                  <a:lnTo>
                    <a:pt x="12577" y="705"/>
                  </a:lnTo>
                  <a:lnTo>
                    <a:pt x="12401" y="597"/>
                  </a:lnTo>
                  <a:lnTo>
                    <a:pt x="12230" y="499"/>
                  </a:lnTo>
                  <a:lnTo>
                    <a:pt x="12049" y="411"/>
                  </a:lnTo>
                  <a:lnTo>
                    <a:pt x="11869" y="323"/>
                  </a:lnTo>
                  <a:lnTo>
                    <a:pt x="11688" y="255"/>
                  </a:lnTo>
                  <a:lnTo>
                    <a:pt x="11498" y="196"/>
                  </a:lnTo>
                  <a:lnTo>
                    <a:pt x="11308" y="137"/>
                  </a:lnTo>
                  <a:lnTo>
                    <a:pt x="11118" y="88"/>
                  </a:lnTo>
                  <a:lnTo>
                    <a:pt x="10923" y="59"/>
                  </a:lnTo>
                  <a:lnTo>
                    <a:pt x="10724" y="30"/>
                  </a:lnTo>
                  <a:lnTo>
                    <a:pt x="10519" y="10"/>
                  </a:lnTo>
                  <a:lnTo>
                    <a:pt x="10315"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454;p66">
              <a:extLst>
                <a:ext uri="{FF2B5EF4-FFF2-40B4-BE49-F238E27FC236}">
                  <a16:creationId xmlns:a16="http://schemas.microsoft.com/office/drawing/2014/main" id="{EBF27DC7-5A03-46F7-A202-2C845ACBCD5C}"/>
                </a:ext>
              </a:extLst>
            </p:cNvPr>
            <p:cNvSpPr/>
            <p:nvPr/>
          </p:nvSpPr>
          <p:spPr>
            <a:xfrm>
              <a:off x="3761050" y="-9950900"/>
              <a:ext cx="180075" cy="406325"/>
            </a:xfrm>
            <a:custGeom>
              <a:avLst/>
              <a:gdLst/>
              <a:ahLst/>
              <a:cxnLst/>
              <a:rect l="l" t="t" r="r" b="b"/>
              <a:pathLst>
                <a:path w="7203" h="16253" extrusionOk="0">
                  <a:moveTo>
                    <a:pt x="3886" y="0"/>
                  </a:moveTo>
                  <a:lnTo>
                    <a:pt x="3701" y="10"/>
                  </a:lnTo>
                  <a:lnTo>
                    <a:pt x="3511" y="29"/>
                  </a:lnTo>
                  <a:lnTo>
                    <a:pt x="3321" y="59"/>
                  </a:lnTo>
                  <a:lnTo>
                    <a:pt x="3131" y="98"/>
                  </a:lnTo>
                  <a:lnTo>
                    <a:pt x="2941" y="156"/>
                  </a:lnTo>
                  <a:lnTo>
                    <a:pt x="2751" y="215"/>
                  </a:lnTo>
                  <a:lnTo>
                    <a:pt x="2561" y="293"/>
                  </a:lnTo>
                  <a:lnTo>
                    <a:pt x="2366" y="381"/>
                  </a:lnTo>
                  <a:lnTo>
                    <a:pt x="2176" y="469"/>
                  </a:lnTo>
                  <a:lnTo>
                    <a:pt x="1981" y="577"/>
                  </a:lnTo>
                  <a:lnTo>
                    <a:pt x="1791" y="704"/>
                  </a:lnTo>
                  <a:lnTo>
                    <a:pt x="1596" y="831"/>
                  </a:lnTo>
                  <a:lnTo>
                    <a:pt x="1402" y="968"/>
                  </a:lnTo>
                  <a:lnTo>
                    <a:pt x="1041" y="1242"/>
                  </a:lnTo>
                  <a:lnTo>
                    <a:pt x="684" y="1506"/>
                  </a:lnTo>
                  <a:lnTo>
                    <a:pt x="342" y="1780"/>
                  </a:lnTo>
                  <a:lnTo>
                    <a:pt x="0" y="2034"/>
                  </a:lnTo>
                  <a:lnTo>
                    <a:pt x="67" y="2464"/>
                  </a:lnTo>
                  <a:lnTo>
                    <a:pt x="128" y="2895"/>
                  </a:lnTo>
                  <a:lnTo>
                    <a:pt x="185" y="3325"/>
                  </a:lnTo>
                  <a:lnTo>
                    <a:pt x="242" y="3765"/>
                  </a:lnTo>
                  <a:lnTo>
                    <a:pt x="295" y="4205"/>
                  </a:lnTo>
                  <a:lnTo>
                    <a:pt x="337" y="4645"/>
                  </a:lnTo>
                  <a:lnTo>
                    <a:pt x="385" y="5085"/>
                  </a:lnTo>
                  <a:lnTo>
                    <a:pt x="423" y="5535"/>
                  </a:lnTo>
                  <a:lnTo>
                    <a:pt x="461" y="5985"/>
                  </a:lnTo>
                  <a:lnTo>
                    <a:pt x="489" y="6434"/>
                  </a:lnTo>
                  <a:lnTo>
                    <a:pt x="518" y="6884"/>
                  </a:lnTo>
                  <a:lnTo>
                    <a:pt x="546" y="7334"/>
                  </a:lnTo>
                  <a:lnTo>
                    <a:pt x="565" y="7784"/>
                  </a:lnTo>
                  <a:lnTo>
                    <a:pt x="584" y="8234"/>
                  </a:lnTo>
                  <a:lnTo>
                    <a:pt x="599" y="8693"/>
                  </a:lnTo>
                  <a:lnTo>
                    <a:pt x="613" y="9143"/>
                  </a:lnTo>
                  <a:lnTo>
                    <a:pt x="622" y="9593"/>
                  </a:lnTo>
                  <a:lnTo>
                    <a:pt x="627" y="10053"/>
                  </a:lnTo>
                  <a:lnTo>
                    <a:pt x="627" y="10502"/>
                  </a:lnTo>
                  <a:lnTo>
                    <a:pt x="627" y="10952"/>
                  </a:lnTo>
                  <a:lnTo>
                    <a:pt x="622" y="11412"/>
                  </a:lnTo>
                  <a:lnTo>
                    <a:pt x="613" y="11862"/>
                  </a:lnTo>
                  <a:lnTo>
                    <a:pt x="603" y="12302"/>
                  </a:lnTo>
                  <a:lnTo>
                    <a:pt x="589" y="12752"/>
                  </a:lnTo>
                  <a:lnTo>
                    <a:pt x="570" y="13201"/>
                  </a:lnTo>
                  <a:lnTo>
                    <a:pt x="551" y="13641"/>
                  </a:lnTo>
                  <a:lnTo>
                    <a:pt x="527" y="14081"/>
                  </a:lnTo>
                  <a:lnTo>
                    <a:pt x="504" y="14522"/>
                  </a:lnTo>
                  <a:lnTo>
                    <a:pt x="475" y="14962"/>
                  </a:lnTo>
                  <a:lnTo>
                    <a:pt x="442" y="15402"/>
                  </a:lnTo>
                  <a:lnTo>
                    <a:pt x="409" y="15832"/>
                  </a:lnTo>
                  <a:lnTo>
                    <a:pt x="371" y="16252"/>
                  </a:lnTo>
                  <a:lnTo>
                    <a:pt x="2965" y="16223"/>
                  </a:lnTo>
                  <a:lnTo>
                    <a:pt x="4262" y="16203"/>
                  </a:lnTo>
                  <a:lnTo>
                    <a:pt x="5559" y="16203"/>
                  </a:lnTo>
                  <a:lnTo>
                    <a:pt x="5578" y="15304"/>
                  </a:lnTo>
                  <a:lnTo>
                    <a:pt x="5611" y="14394"/>
                  </a:lnTo>
                  <a:lnTo>
                    <a:pt x="5649" y="13475"/>
                  </a:lnTo>
                  <a:lnTo>
                    <a:pt x="5696" y="12546"/>
                  </a:lnTo>
                  <a:lnTo>
                    <a:pt x="5758" y="11617"/>
                  </a:lnTo>
                  <a:lnTo>
                    <a:pt x="5830" y="10678"/>
                  </a:lnTo>
                  <a:lnTo>
                    <a:pt x="5910" y="9740"/>
                  </a:lnTo>
                  <a:lnTo>
                    <a:pt x="5958" y="9280"/>
                  </a:lnTo>
                  <a:lnTo>
                    <a:pt x="6005" y="8811"/>
                  </a:lnTo>
                  <a:lnTo>
                    <a:pt x="6053" y="8341"/>
                  </a:lnTo>
                  <a:lnTo>
                    <a:pt x="6110" y="7882"/>
                  </a:lnTo>
                  <a:lnTo>
                    <a:pt x="6167" y="7422"/>
                  </a:lnTo>
                  <a:lnTo>
                    <a:pt x="6229" y="6963"/>
                  </a:lnTo>
                  <a:lnTo>
                    <a:pt x="6290" y="6513"/>
                  </a:lnTo>
                  <a:lnTo>
                    <a:pt x="6357" y="6063"/>
                  </a:lnTo>
                  <a:lnTo>
                    <a:pt x="6428" y="5613"/>
                  </a:lnTo>
                  <a:lnTo>
                    <a:pt x="6499" y="5163"/>
                  </a:lnTo>
                  <a:lnTo>
                    <a:pt x="6575" y="4723"/>
                  </a:lnTo>
                  <a:lnTo>
                    <a:pt x="6656" y="4293"/>
                  </a:lnTo>
                  <a:lnTo>
                    <a:pt x="6737" y="3853"/>
                  </a:lnTo>
                  <a:lnTo>
                    <a:pt x="6822" y="3432"/>
                  </a:lnTo>
                  <a:lnTo>
                    <a:pt x="6913" y="3012"/>
                  </a:lnTo>
                  <a:lnTo>
                    <a:pt x="7008" y="2601"/>
                  </a:lnTo>
                  <a:lnTo>
                    <a:pt x="7103" y="2190"/>
                  </a:lnTo>
                  <a:lnTo>
                    <a:pt x="7203" y="1790"/>
                  </a:lnTo>
                  <a:lnTo>
                    <a:pt x="7041" y="1604"/>
                  </a:lnTo>
                  <a:lnTo>
                    <a:pt x="6879" y="1428"/>
                  </a:lnTo>
                  <a:lnTo>
                    <a:pt x="6718" y="1261"/>
                  </a:lnTo>
                  <a:lnTo>
                    <a:pt x="6552" y="1105"/>
                  </a:lnTo>
                  <a:lnTo>
                    <a:pt x="6385" y="958"/>
                  </a:lnTo>
                  <a:lnTo>
                    <a:pt x="6214" y="821"/>
                  </a:lnTo>
                  <a:lnTo>
                    <a:pt x="6043" y="694"/>
                  </a:lnTo>
                  <a:lnTo>
                    <a:pt x="5872" y="577"/>
                  </a:lnTo>
                  <a:lnTo>
                    <a:pt x="5696" y="469"/>
                  </a:lnTo>
                  <a:lnTo>
                    <a:pt x="5521" y="381"/>
                  </a:lnTo>
                  <a:lnTo>
                    <a:pt x="5345" y="293"/>
                  </a:lnTo>
                  <a:lnTo>
                    <a:pt x="5169" y="215"/>
                  </a:lnTo>
                  <a:lnTo>
                    <a:pt x="4989" y="156"/>
                  </a:lnTo>
                  <a:lnTo>
                    <a:pt x="4808" y="108"/>
                  </a:lnTo>
                  <a:lnTo>
                    <a:pt x="4623" y="59"/>
                  </a:lnTo>
                  <a:lnTo>
                    <a:pt x="4442" y="29"/>
                  </a:lnTo>
                  <a:lnTo>
                    <a:pt x="4257" y="10"/>
                  </a:lnTo>
                  <a:lnTo>
                    <a:pt x="4072"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455;p66">
              <a:extLst>
                <a:ext uri="{FF2B5EF4-FFF2-40B4-BE49-F238E27FC236}">
                  <a16:creationId xmlns:a16="http://schemas.microsoft.com/office/drawing/2014/main" id="{FEDB14A5-EDAB-4F15-8FBA-B530EA6BC9F3}"/>
                </a:ext>
              </a:extLst>
            </p:cNvPr>
            <p:cNvSpPr/>
            <p:nvPr/>
          </p:nvSpPr>
          <p:spPr>
            <a:xfrm>
              <a:off x="4099900" y="-686950"/>
              <a:ext cx="699125" cy="657875"/>
            </a:xfrm>
            <a:custGeom>
              <a:avLst/>
              <a:gdLst/>
              <a:ahLst/>
              <a:cxnLst/>
              <a:rect l="l" t="t" r="r" b="b"/>
              <a:pathLst>
                <a:path w="27965" h="26315" extrusionOk="0">
                  <a:moveTo>
                    <a:pt x="12215" y="0"/>
                  </a:moveTo>
                  <a:lnTo>
                    <a:pt x="11906" y="10"/>
                  </a:lnTo>
                  <a:lnTo>
                    <a:pt x="11593" y="20"/>
                  </a:lnTo>
                  <a:lnTo>
                    <a:pt x="11275" y="39"/>
                  </a:lnTo>
                  <a:lnTo>
                    <a:pt x="10951" y="68"/>
                  </a:lnTo>
                  <a:lnTo>
                    <a:pt x="10628" y="108"/>
                  </a:lnTo>
                  <a:lnTo>
                    <a:pt x="10305" y="156"/>
                  </a:lnTo>
                  <a:lnTo>
                    <a:pt x="9978" y="215"/>
                  </a:lnTo>
                  <a:lnTo>
                    <a:pt x="9654" y="274"/>
                  </a:lnTo>
                  <a:lnTo>
                    <a:pt x="9327" y="352"/>
                  </a:lnTo>
                  <a:lnTo>
                    <a:pt x="8999" y="440"/>
                  </a:lnTo>
                  <a:lnTo>
                    <a:pt x="8676" y="538"/>
                  </a:lnTo>
                  <a:lnTo>
                    <a:pt x="8348" y="645"/>
                  </a:lnTo>
                  <a:lnTo>
                    <a:pt x="8025" y="763"/>
                  </a:lnTo>
                  <a:lnTo>
                    <a:pt x="7702" y="890"/>
                  </a:lnTo>
                  <a:lnTo>
                    <a:pt x="7384" y="1037"/>
                  </a:lnTo>
                  <a:lnTo>
                    <a:pt x="7070" y="1193"/>
                  </a:lnTo>
                  <a:lnTo>
                    <a:pt x="6756" y="1359"/>
                  </a:lnTo>
                  <a:lnTo>
                    <a:pt x="6448" y="1535"/>
                  </a:lnTo>
                  <a:lnTo>
                    <a:pt x="6144" y="1731"/>
                  </a:lnTo>
                  <a:lnTo>
                    <a:pt x="5839" y="1936"/>
                  </a:lnTo>
                  <a:lnTo>
                    <a:pt x="5545" y="2151"/>
                  </a:lnTo>
                  <a:lnTo>
                    <a:pt x="5255" y="2386"/>
                  </a:lnTo>
                  <a:lnTo>
                    <a:pt x="4975" y="2640"/>
                  </a:lnTo>
                  <a:lnTo>
                    <a:pt x="4694" y="2904"/>
                  </a:lnTo>
                  <a:lnTo>
                    <a:pt x="4428" y="3178"/>
                  </a:lnTo>
                  <a:lnTo>
                    <a:pt x="4162" y="3471"/>
                  </a:lnTo>
                  <a:lnTo>
                    <a:pt x="3911" y="3784"/>
                  </a:lnTo>
                  <a:lnTo>
                    <a:pt x="3735" y="4009"/>
                  </a:lnTo>
                  <a:lnTo>
                    <a:pt x="3564" y="4234"/>
                  </a:lnTo>
                  <a:lnTo>
                    <a:pt x="3402" y="4479"/>
                  </a:lnTo>
                  <a:lnTo>
                    <a:pt x="3241" y="4723"/>
                  </a:lnTo>
                  <a:lnTo>
                    <a:pt x="3084" y="4968"/>
                  </a:lnTo>
                  <a:lnTo>
                    <a:pt x="2937" y="5222"/>
                  </a:lnTo>
                  <a:lnTo>
                    <a:pt x="2789" y="5476"/>
                  </a:lnTo>
                  <a:lnTo>
                    <a:pt x="2647" y="5740"/>
                  </a:lnTo>
                  <a:lnTo>
                    <a:pt x="2514" y="6014"/>
                  </a:lnTo>
                  <a:lnTo>
                    <a:pt x="2381" y="6288"/>
                  </a:lnTo>
                  <a:lnTo>
                    <a:pt x="2253" y="6562"/>
                  </a:lnTo>
                  <a:lnTo>
                    <a:pt x="2129" y="6845"/>
                  </a:lnTo>
                  <a:lnTo>
                    <a:pt x="2010" y="7129"/>
                  </a:lnTo>
                  <a:lnTo>
                    <a:pt x="1891" y="7422"/>
                  </a:lnTo>
                  <a:lnTo>
                    <a:pt x="1782" y="7715"/>
                  </a:lnTo>
                  <a:lnTo>
                    <a:pt x="1673" y="8019"/>
                  </a:lnTo>
                  <a:lnTo>
                    <a:pt x="1573" y="8322"/>
                  </a:lnTo>
                  <a:lnTo>
                    <a:pt x="1473" y="8635"/>
                  </a:lnTo>
                  <a:lnTo>
                    <a:pt x="1378" y="8938"/>
                  </a:lnTo>
                  <a:lnTo>
                    <a:pt x="1288" y="9261"/>
                  </a:lnTo>
                  <a:lnTo>
                    <a:pt x="1198" y="9573"/>
                  </a:lnTo>
                  <a:lnTo>
                    <a:pt x="1112" y="9896"/>
                  </a:lnTo>
                  <a:lnTo>
                    <a:pt x="1036" y="10229"/>
                  </a:lnTo>
                  <a:lnTo>
                    <a:pt x="955" y="10551"/>
                  </a:lnTo>
                  <a:lnTo>
                    <a:pt x="884" y="10884"/>
                  </a:lnTo>
                  <a:lnTo>
                    <a:pt x="813" y="11226"/>
                  </a:lnTo>
                  <a:lnTo>
                    <a:pt x="746" y="11559"/>
                  </a:lnTo>
                  <a:lnTo>
                    <a:pt x="685" y="11901"/>
                  </a:lnTo>
                  <a:lnTo>
                    <a:pt x="623" y="12253"/>
                  </a:lnTo>
                  <a:lnTo>
                    <a:pt x="566" y="12595"/>
                  </a:lnTo>
                  <a:lnTo>
                    <a:pt x="514" y="12947"/>
                  </a:lnTo>
                  <a:lnTo>
                    <a:pt x="461" y="13299"/>
                  </a:lnTo>
                  <a:lnTo>
                    <a:pt x="414" y="13661"/>
                  </a:lnTo>
                  <a:lnTo>
                    <a:pt x="371" y="14013"/>
                  </a:lnTo>
                  <a:lnTo>
                    <a:pt x="328" y="14375"/>
                  </a:lnTo>
                  <a:lnTo>
                    <a:pt x="290" y="14737"/>
                  </a:lnTo>
                  <a:lnTo>
                    <a:pt x="252" y="15098"/>
                  </a:lnTo>
                  <a:lnTo>
                    <a:pt x="219" y="15470"/>
                  </a:lnTo>
                  <a:lnTo>
                    <a:pt x="162" y="16203"/>
                  </a:lnTo>
                  <a:lnTo>
                    <a:pt x="115" y="16947"/>
                  </a:lnTo>
                  <a:lnTo>
                    <a:pt x="72" y="17700"/>
                  </a:lnTo>
                  <a:lnTo>
                    <a:pt x="43" y="18453"/>
                  </a:lnTo>
                  <a:lnTo>
                    <a:pt x="20" y="19215"/>
                  </a:lnTo>
                  <a:lnTo>
                    <a:pt x="10" y="19978"/>
                  </a:lnTo>
                  <a:lnTo>
                    <a:pt x="1" y="20741"/>
                  </a:lnTo>
                  <a:lnTo>
                    <a:pt x="1" y="21504"/>
                  </a:lnTo>
                  <a:lnTo>
                    <a:pt x="10" y="22276"/>
                  </a:lnTo>
                  <a:lnTo>
                    <a:pt x="24" y="23039"/>
                  </a:lnTo>
                  <a:lnTo>
                    <a:pt x="43" y="23811"/>
                  </a:lnTo>
                  <a:lnTo>
                    <a:pt x="67" y="24574"/>
                  </a:lnTo>
                  <a:lnTo>
                    <a:pt x="96" y="25337"/>
                  </a:lnTo>
                  <a:lnTo>
                    <a:pt x="1830" y="25376"/>
                  </a:lnTo>
                  <a:lnTo>
                    <a:pt x="3564" y="25396"/>
                  </a:lnTo>
                  <a:lnTo>
                    <a:pt x="7046" y="25396"/>
                  </a:lnTo>
                  <a:lnTo>
                    <a:pt x="10538" y="25366"/>
                  </a:lnTo>
                  <a:lnTo>
                    <a:pt x="14035" y="25366"/>
                  </a:lnTo>
                  <a:lnTo>
                    <a:pt x="15783" y="25386"/>
                  </a:lnTo>
                  <a:lnTo>
                    <a:pt x="17532" y="25415"/>
                  </a:lnTo>
                  <a:lnTo>
                    <a:pt x="18406" y="25444"/>
                  </a:lnTo>
                  <a:lnTo>
                    <a:pt x="19275" y="25484"/>
                  </a:lnTo>
                  <a:lnTo>
                    <a:pt x="20149" y="25523"/>
                  </a:lnTo>
                  <a:lnTo>
                    <a:pt x="21023" y="25572"/>
                  </a:lnTo>
                  <a:lnTo>
                    <a:pt x="21893" y="25630"/>
                  </a:lnTo>
                  <a:lnTo>
                    <a:pt x="22762" y="25689"/>
                  </a:lnTo>
                  <a:lnTo>
                    <a:pt x="23632" y="25767"/>
                  </a:lnTo>
                  <a:lnTo>
                    <a:pt x="24501" y="25855"/>
                  </a:lnTo>
                  <a:lnTo>
                    <a:pt x="25371" y="25953"/>
                  </a:lnTo>
                  <a:lnTo>
                    <a:pt x="26235" y="26061"/>
                  </a:lnTo>
                  <a:lnTo>
                    <a:pt x="27100" y="26188"/>
                  </a:lnTo>
                  <a:lnTo>
                    <a:pt x="27965" y="26315"/>
                  </a:lnTo>
                  <a:lnTo>
                    <a:pt x="27941" y="25620"/>
                  </a:lnTo>
                  <a:lnTo>
                    <a:pt x="27908" y="24926"/>
                  </a:lnTo>
                  <a:lnTo>
                    <a:pt x="27865" y="24242"/>
                  </a:lnTo>
                  <a:lnTo>
                    <a:pt x="27813" y="23567"/>
                  </a:lnTo>
                  <a:lnTo>
                    <a:pt x="27751" y="22892"/>
                  </a:lnTo>
                  <a:lnTo>
                    <a:pt x="27684" y="22237"/>
                  </a:lnTo>
                  <a:lnTo>
                    <a:pt x="27613" y="21582"/>
                  </a:lnTo>
                  <a:lnTo>
                    <a:pt x="27528" y="20927"/>
                  </a:lnTo>
                  <a:lnTo>
                    <a:pt x="27437" y="20291"/>
                  </a:lnTo>
                  <a:lnTo>
                    <a:pt x="27342" y="19655"/>
                  </a:lnTo>
                  <a:lnTo>
                    <a:pt x="27233" y="19030"/>
                  </a:lnTo>
                  <a:lnTo>
                    <a:pt x="27124" y="18413"/>
                  </a:lnTo>
                  <a:lnTo>
                    <a:pt x="27000" y="17807"/>
                  </a:lnTo>
                  <a:lnTo>
                    <a:pt x="26877" y="17201"/>
                  </a:lnTo>
                  <a:lnTo>
                    <a:pt x="26739" y="16614"/>
                  </a:lnTo>
                  <a:lnTo>
                    <a:pt x="26601" y="16027"/>
                  </a:lnTo>
                  <a:lnTo>
                    <a:pt x="26454" y="15451"/>
                  </a:lnTo>
                  <a:lnTo>
                    <a:pt x="26297" y="14883"/>
                  </a:lnTo>
                  <a:lnTo>
                    <a:pt x="26135" y="14326"/>
                  </a:lnTo>
                  <a:lnTo>
                    <a:pt x="25969" y="13778"/>
                  </a:lnTo>
                  <a:lnTo>
                    <a:pt x="25793" y="13241"/>
                  </a:lnTo>
                  <a:lnTo>
                    <a:pt x="25613" y="12703"/>
                  </a:lnTo>
                  <a:lnTo>
                    <a:pt x="25428" y="12184"/>
                  </a:lnTo>
                  <a:lnTo>
                    <a:pt x="25233" y="11666"/>
                  </a:lnTo>
                  <a:lnTo>
                    <a:pt x="25033" y="11167"/>
                  </a:lnTo>
                  <a:lnTo>
                    <a:pt x="24829" y="10669"/>
                  </a:lnTo>
                  <a:lnTo>
                    <a:pt x="24620" y="10190"/>
                  </a:lnTo>
                  <a:lnTo>
                    <a:pt x="24401" y="9710"/>
                  </a:lnTo>
                  <a:lnTo>
                    <a:pt x="24183" y="9251"/>
                  </a:lnTo>
                  <a:lnTo>
                    <a:pt x="23955" y="8791"/>
                  </a:lnTo>
                  <a:lnTo>
                    <a:pt x="23722" y="8351"/>
                  </a:lnTo>
                  <a:lnTo>
                    <a:pt x="23484" y="7911"/>
                  </a:lnTo>
                  <a:lnTo>
                    <a:pt x="23237" y="7491"/>
                  </a:lnTo>
                  <a:lnTo>
                    <a:pt x="22990" y="7070"/>
                  </a:lnTo>
                  <a:lnTo>
                    <a:pt x="22739" y="6669"/>
                  </a:lnTo>
                  <a:lnTo>
                    <a:pt x="22477" y="6278"/>
                  </a:lnTo>
                  <a:lnTo>
                    <a:pt x="22216" y="5897"/>
                  </a:lnTo>
                  <a:lnTo>
                    <a:pt x="21950" y="5525"/>
                  </a:lnTo>
                  <a:lnTo>
                    <a:pt x="21679" y="5163"/>
                  </a:lnTo>
                  <a:lnTo>
                    <a:pt x="21399" y="4811"/>
                  </a:lnTo>
                  <a:lnTo>
                    <a:pt x="21118" y="4479"/>
                  </a:lnTo>
                  <a:lnTo>
                    <a:pt x="20833" y="4156"/>
                  </a:lnTo>
                  <a:lnTo>
                    <a:pt x="20544" y="3833"/>
                  </a:lnTo>
                  <a:lnTo>
                    <a:pt x="20254" y="3530"/>
                  </a:lnTo>
                  <a:lnTo>
                    <a:pt x="19955" y="3247"/>
                  </a:lnTo>
                  <a:lnTo>
                    <a:pt x="19655" y="2963"/>
                  </a:lnTo>
                  <a:lnTo>
                    <a:pt x="19351" y="2699"/>
                  </a:lnTo>
                  <a:lnTo>
                    <a:pt x="19042" y="2435"/>
                  </a:lnTo>
                  <a:lnTo>
                    <a:pt x="18729" y="2190"/>
                  </a:lnTo>
                  <a:lnTo>
                    <a:pt x="18415" y="1966"/>
                  </a:lnTo>
                  <a:lnTo>
                    <a:pt x="18097" y="1741"/>
                  </a:lnTo>
                  <a:lnTo>
                    <a:pt x="17774" y="1535"/>
                  </a:lnTo>
                  <a:lnTo>
                    <a:pt x="17451" y="1340"/>
                  </a:lnTo>
                  <a:lnTo>
                    <a:pt x="17123" y="1164"/>
                  </a:lnTo>
                  <a:lnTo>
                    <a:pt x="16790" y="997"/>
                  </a:lnTo>
                  <a:lnTo>
                    <a:pt x="16458" y="841"/>
                  </a:lnTo>
                  <a:lnTo>
                    <a:pt x="16125" y="694"/>
                  </a:lnTo>
                  <a:lnTo>
                    <a:pt x="15783" y="567"/>
                  </a:lnTo>
                  <a:lnTo>
                    <a:pt x="15446" y="450"/>
                  </a:lnTo>
                  <a:lnTo>
                    <a:pt x="15099" y="352"/>
                  </a:lnTo>
                  <a:lnTo>
                    <a:pt x="14757" y="254"/>
                  </a:lnTo>
                  <a:lnTo>
                    <a:pt x="14405" y="186"/>
                  </a:lnTo>
                  <a:lnTo>
                    <a:pt x="14059" y="117"/>
                  </a:lnTo>
                  <a:lnTo>
                    <a:pt x="13707" y="78"/>
                  </a:lnTo>
                  <a:lnTo>
                    <a:pt x="13417" y="49"/>
                  </a:lnTo>
                  <a:lnTo>
                    <a:pt x="13127" y="29"/>
                  </a:lnTo>
                  <a:lnTo>
                    <a:pt x="12828" y="10"/>
                  </a:lnTo>
                  <a:lnTo>
                    <a:pt x="12524"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456;p66">
              <a:extLst>
                <a:ext uri="{FF2B5EF4-FFF2-40B4-BE49-F238E27FC236}">
                  <a16:creationId xmlns:a16="http://schemas.microsoft.com/office/drawing/2014/main" id="{30CDF0A7-CBC1-48BC-ADC3-668C22894732}"/>
                </a:ext>
              </a:extLst>
            </p:cNvPr>
            <p:cNvSpPr/>
            <p:nvPr/>
          </p:nvSpPr>
          <p:spPr>
            <a:xfrm>
              <a:off x="4106325" y="13200"/>
              <a:ext cx="693050" cy="109800"/>
            </a:xfrm>
            <a:custGeom>
              <a:avLst/>
              <a:gdLst/>
              <a:ahLst/>
              <a:cxnLst/>
              <a:rect l="l" t="t" r="r" b="b"/>
              <a:pathLst>
                <a:path w="27722" h="4392" extrusionOk="0">
                  <a:moveTo>
                    <a:pt x="27722" y="0"/>
                  </a:moveTo>
                  <a:lnTo>
                    <a:pt x="26867" y="177"/>
                  </a:lnTo>
                  <a:lnTo>
                    <a:pt x="26007" y="333"/>
                  </a:lnTo>
                  <a:lnTo>
                    <a:pt x="25147" y="470"/>
                  </a:lnTo>
                  <a:lnTo>
                    <a:pt x="24287" y="597"/>
                  </a:lnTo>
                  <a:lnTo>
                    <a:pt x="23427" y="714"/>
                  </a:lnTo>
                  <a:lnTo>
                    <a:pt x="22562" y="812"/>
                  </a:lnTo>
                  <a:lnTo>
                    <a:pt x="21698" y="900"/>
                  </a:lnTo>
                  <a:lnTo>
                    <a:pt x="20828" y="969"/>
                  </a:lnTo>
                  <a:lnTo>
                    <a:pt x="19964" y="1037"/>
                  </a:lnTo>
                  <a:lnTo>
                    <a:pt x="19094" y="1086"/>
                  </a:lnTo>
                  <a:lnTo>
                    <a:pt x="18225" y="1125"/>
                  </a:lnTo>
                  <a:lnTo>
                    <a:pt x="17355" y="1154"/>
                  </a:lnTo>
                  <a:lnTo>
                    <a:pt x="16486" y="1174"/>
                  </a:lnTo>
                  <a:lnTo>
                    <a:pt x="15616" y="1194"/>
                  </a:lnTo>
                  <a:lnTo>
                    <a:pt x="13873" y="1194"/>
                  </a:lnTo>
                  <a:lnTo>
                    <a:pt x="13003" y="1184"/>
                  </a:lnTo>
                  <a:lnTo>
                    <a:pt x="12134" y="1164"/>
                  </a:lnTo>
                  <a:lnTo>
                    <a:pt x="10390" y="1115"/>
                  </a:lnTo>
                  <a:lnTo>
                    <a:pt x="8652" y="1047"/>
                  </a:lnTo>
                  <a:lnTo>
                    <a:pt x="6913" y="959"/>
                  </a:lnTo>
                  <a:lnTo>
                    <a:pt x="3445" y="783"/>
                  </a:lnTo>
                  <a:lnTo>
                    <a:pt x="1720" y="685"/>
                  </a:lnTo>
                  <a:lnTo>
                    <a:pt x="0" y="597"/>
                  </a:lnTo>
                  <a:lnTo>
                    <a:pt x="52" y="1536"/>
                  </a:lnTo>
                  <a:lnTo>
                    <a:pt x="114" y="2455"/>
                  </a:lnTo>
                  <a:lnTo>
                    <a:pt x="238" y="4254"/>
                  </a:lnTo>
                  <a:lnTo>
                    <a:pt x="1915" y="4117"/>
                  </a:lnTo>
                  <a:lnTo>
                    <a:pt x="3606" y="3980"/>
                  </a:lnTo>
                  <a:lnTo>
                    <a:pt x="7022" y="3687"/>
                  </a:lnTo>
                  <a:lnTo>
                    <a:pt x="8737" y="3540"/>
                  </a:lnTo>
                  <a:lnTo>
                    <a:pt x="10466" y="3423"/>
                  </a:lnTo>
                  <a:lnTo>
                    <a:pt x="11326" y="3364"/>
                  </a:lnTo>
                  <a:lnTo>
                    <a:pt x="12191" y="3316"/>
                  </a:lnTo>
                  <a:lnTo>
                    <a:pt x="13056" y="3267"/>
                  </a:lnTo>
                  <a:lnTo>
                    <a:pt x="13925" y="3237"/>
                  </a:lnTo>
                  <a:lnTo>
                    <a:pt x="14790" y="3208"/>
                  </a:lnTo>
                  <a:lnTo>
                    <a:pt x="15654" y="3198"/>
                  </a:lnTo>
                  <a:lnTo>
                    <a:pt x="16519" y="3188"/>
                  </a:lnTo>
                  <a:lnTo>
                    <a:pt x="17379" y="3188"/>
                  </a:lnTo>
                  <a:lnTo>
                    <a:pt x="18244" y="3208"/>
                  </a:lnTo>
                  <a:lnTo>
                    <a:pt x="19104" y="3237"/>
                  </a:lnTo>
                  <a:lnTo>
                    <a:pt x="19964" y="3276"/>
                  </a:lnTo>
                  <a:lnTo>
                    <a:pt x="20819" y="3335"/>
                  </a:lnTo>
                  <a:lnTo>
                    <a:pt x="21679" y="3404"/>
                  </a:lnTo>
                  <a:lnTo>
                    <a:pt x="22529" y="3492"/>
                  </a:lnTo>
                  <a:lnTo>
                    <a:pt x="23379" y="3589"/>
                  </a:lnTo>
                  <a:lnTo>
                    <a:pt x="24230" y="3716"/>
                  </a:lnTo>
                  <a:lnTo>
                    <a:pt x="25076" y="3853"/>
                  </a:lnTo>
                  <a:lnTo>
                    <a:pt x="25916" y="4010"/>
                  </a:lnTo>
                  <a:lnTo>
                    <a:pt x="26753" y="4186"/>
                  </a:lnTo>
                  <a:lnTo>
                    <a:pt x="27589" y="4391"/>
                  </a:lnTo>
                  <a:lnTo>
                    <a:pt x="27627" y="3824"/>
                  </a:lnTo>
                  <a:lnTo>
                    <a:pt x="27655" y="3276"/>
                  </a:lnTo>
                  <a:lnTo>
                    <a:pt x="27679" y="2719"/>
                  </a:lnTo>
                  <a:lnTo>
                    <a:pt x="27693" y="2171"/>
                  </a:lnTo>
                  <a:lnTo>
                    <a:pt x="27708" y="1624"/>
                  </a:lnTo>
                  <a:lnTo>
                    <a:pt x="27717" y="1086"/>
                  </a:lnTo>
                  <a:lnTo>
                    <a:pt x="27722" y="538"/>
                  </a:lnTo>
                  <a:lnTo>
                    <a:pt x="27722"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457;p66">
              <a:extLst>
                <a:ext uri="{FF2B5EF4-FFF2-40B4-BE49-F238E27FC236}">
                  <a16:creationId xmlns:a16="http://schemas.microsoft.com/office/drawing/2014/main" id="{B54EDC4E-ABD0-4872-9631-76B60B44D332}"/>
                </a:ext>
              </a:extLst>
            </p:cNvPr>
            <p:cNvSpPr/>
            <p:nvPr/>
          </p:nvSpPr>
          <p:spPr>
            <a:xfrm>
              <a:off x="4096825" y="-1688550"/>
              <a:ext cx="560500" cy="1095500"/>
            </a:xfrm>
            <a:custGeom>
              <a:avLst/>
              <a:gdLst/>
              <a:ahLst/>
              <a:cxnLst/>
              <a:rect l="l" t="t" r="r" b="b"/>
              <a:pathLst>
                <a:path w="22420" h="43820" extrusionOk="0">
                  <a:moveTo>
                    <a:pt x="11668" y="0"/>
                  </a:moveTo>
                  <a:lnTo>
                    <a:pt x="11426" y="10"/>
                  </a:lnTo>
                  <a:lnTo>
                    <a:pt x="11179" y="30"/>
                  </a:lnTo>
                  <a:lnTo>
                    <a:pt x="10937" y="49"/>
                  </a:lnTo>
                  <a:lnTo>
                    <a:pt x="10690" y="88"/>
                  </a:lnTo>
                  <a:lnTo>
                    <a:pt x="10447" y="127"/>
                  </a:lnTo>
                  <a:lnTo>
                    <a:pt x="10200" y="176"/>
                  </a:lnTo>
                  <a:lnTo>
                    <a:pt x="9953" y="225"/>
                  </a:lnTo>
                  <a:lnTo>
                    <a:pt x="9706" y="294"/>
                  </a:lnTo>
                  <a:lnTo>
                    <a:pt x="9459" y="362"/>
                  </a:lnTo>
                  <a:lnTo>
                    <a:pt x="9212" y="440"/>
                  </a:lnTo>
                  <a:lnTo>
                    <a:pt x="8970" y="519"/>
                  </a:lnTo>
                  <a:lnTo>
                    <a:pt x="8723" y="616"/>
                  </a:lnTo>
                  <a:lnTo>
                    <a:pt x="8476" y="714"/>
                  </a:lnTo>
                  <a:lnTo>
                    <a:pt x="8229" y="812"/>
                  </a:lnTo>
                  <a:lnTo>
                    <a:pt x="7996" y="919"/>
                  </a:lnTo>
                  <a:lnTo>
                    <a:pt x="7773" y="1027"/>
                  </a:lnTo>
                  <a:lnTo>
                    <a:pt x="7549" y="1144"/>
                  </a:lnTo>
                  <a:lnTo>
                    <a:pt x="7331" y="1271"/>
                  </a:lnTo>
                  <a:lnTo>
                    <a:pt x="7112" y="1408"/>
                  </a:lnTo>
                  <a:lnTo>
                    <a:pt x="6903" y="1545"/>
                  </a:lnTo>
                  <a:lnTo>
                    <a:pt x="6694" y="1682"/>
                  </a:lnTo>
                  <a:lnTo>
                    <a:pt x="6490" y="1839"/>
                  </a:lnTo>
                  <a:lnTo>
                    <a:pt x="6290" y="1995"/>
                  </a:lnTo>
                  <a:lnTo>
                    <a:pt x="6095" y="2152"/>
                  </a:lnTo>
                  <a:lnTo>
                    <a:pt x="5901" y="2318"/>
                  </a:lnTo>
                  <a:lnTo>
                    <a:pt x="5715" y="2494"/>
                  </a:lnTo>
                  <a:lnTo>
                    <a:pt x="5530" y="2670"/>
                  </a:lnTo>
                  <a:lnTo>
                    <a:pt x="5350" y="2856"/>
                  </a:lnTo>
                  <a:lnTo>
                    <a:pt x="5169" y="3051"/>
                  </a:lnTo>
                  <a:lnTo>
                    <a:pt x="4993" y="3247"/>
                  </a:lnTo>
                  <a:lnTo>
                    <a:pt x="4827" y="3452"/>
                  </a:lnTo>
                  <a:lnTo>
                    <a:pt x="4656" y="3658"/>
                  </a:lnTo>
                  <a:lnTo>
                    <a:pt x="4494" y="3873"/>
                  </a:lnTo>
                  <a:lnTo>
                    <a:pt x="4333" y="4088"/>
                  </a:lnTo>
                  <a:lnTo>
                    <a:pt x="4176" y="4313"/>
                  </a:lnTo>
                  <a:lnTo>
                    <a:pt x="4024" y="4538"/>
                  </a:lnTo>
                  <a:lnTo>
                    <a:pt x="3872" y="4772"/>
                  </a:lnTo>
                  <a:lnTo>
                    <a:pt x="3730" y="5017"/>
                  </a:lnTo>
                  <a:lnTo>
                    <a:pt x="3582" y="5251"/>
                  </a:lnTo>
                  <a:lnTo>
                    <a:pt x="3444" y="5506"/>
                  </a:lnTo>
                  <a:lnTo>
                    <a:pt x="3307" y="5760"/>
                  </a:lnTo>
                  <a:lnTo>
                    <a:pt x="3174" y="6014"/>
                  </a:lnTo>
                  <a:lnTo>
                    <a:pt x="3045" y="6278"/>
                  </a:lnTo>
                  <a:lnTo>
                    <a:pt x="2917" y="6552"/>
                  </a:lnTo>
                  <a:lnTo>
                    <a:pt x="2794" y="6816"/>
                  </a:lnTo>
                  <a:lnTo>
                    <a:pt x="2675" y="7100"/>
                  </a:lnTo>
                  <a:lnTo>
                    <a:pt x="2556" y="7373"/>
                  </a:lnTo>
                  <a:lnTo>
                    <a:pt x="2442" y="7667"/>
                  </a:lnTo>
                  <a:lnTo>
                    <a:pt x="2328" y="7950"/>
                  </a:lnTo>
                  <a:lnTo>
                    <a:pt x="2223" y="8244"/>
                  </a:lnTo>
                  <a:lnTo>
                    <a:pt x="2114" y="8547"/>
                  </a:lnTo>
                  <a:lnTo>
                    <a:pt x="2014" y="8850"/>
                  </a:lnTo>
                  <a:lnTo>
                    <a:pt x="1915" y="9153"/>
                  </a:lnTo>
                  <a:lnTo>
                    <a:pt x="1820" y="9466"/>
                  </a:lnTo>
                  <a:lnTo>
                    <a:pt x="1725" y="9779"/>
                  </a:lnTo>
                  <a:lnTo>
                    <a:pt x="1634" y="10092"/>
                  </a:lnTo>
                  <a:lnTo>
                    <a:pt x="1544" y="10415"/>
                  </a:lnTo>
                  <a:lnTo>
                    <a:pt x="1459" y="10747"/>
                  </a:lnTo>
                  <a:lnTo>
                    <a:pt x="1378" y="11070"/>
                  </a:lnTo>
                  <a:lnTo>
                    <a:pt x="1297" y="11402"/>
                  </a:lnTo>
                  <a:lnTo>
                    <a:pt x="1221" y="11735"/>
                  </a:lnTo>
                  <a:lnTo>
                    <a:pt x="1145" y="12077"/>
                  </a:lnTo>
                  <a:lnTo>
                    <a:pt x="1074" y="12419"/>
                  </a:lnTo>
                  <a:lnTo>
                    <a:pt x="1002" y="12762"/>
                  </a:lnTo>
                  <a:lnTo>
                    <a:pt x="936" y="13114"/>
                  </a:lnTo>
                  <a:lnTo>
                    <a:pt x="874" y="13466"/>
                  </a:lnTo>
                  <a:lnTo>
                    <a:pt x="755" y="14180"/>
                  </a:lnTo>
                  <a:lnTo>
                    <a:pt x="641" y="14903"/>
                  </a:lnTo>
                  <a:lnTo>
                    <a:pt x="542" y="15637"/>
                  </a:lnTo>
                  <a:lnTo>
                    <a:pt x="451" y="16380"/>
                  </a:lnTo>
                  <a:lnTo>
                    <a:pt x="371" y="17133"/>
                  </a:lnTo>
                  <a:lnTo>
                    <a:pt x="295" y="17905"/>
                  </a:lnTo>
                  <a:lnTo>
                    <a:pt x="233" y="18678"/>
                  </a:lnTo>
                  <a:lnTo>
                    <a:pt x="176" y="19450"/>
                  </a:lnTo>
                  <a:lnTo>
                    <a:pt x="128" y="20242"/>
                  </a:lnTo>
                  <a:lnTo>
                    <a:pt x="86" y="21034"/>
                  </a:lnTo>
                  <a:lnTo>
                    <a:pt x="57" y="21836"/>
                  </a:lnTo>
                  <a:lnTo>
                    <a:pt x="33" y="22648"/>
                  </a:lnTo>
                  <a:lnTo>
                    <a:pt x="14" y="23460"/>
                  </a:lnTo>
                  <a:lnTo>
                    <a:pt x="5" y="24271"/>
                  </a:lnTo>
                  <a:lnTo>
                    <a:pt x="0" y="25093"/>
                  </a:lnTo>
                  <a:lnTo>
                    <a:pt x="5" y="25924"/>
                  </a:lnTo>
                  <a:lnTo>
                    <a:pt x="14" y="26745"/>
                  </a:lnTo>
                  <a:lnTo>
                    <a:pt x="33" y="27576"/>
                  </a:lnTo>
                  <a:lnTo>
                    <a:pt x="57" y="28408"/>
                  </a:lnTo>
                  <a:lnTo>
                    <a:pt x="81" y="29249"/>
                  </a:lnTo>
                  <a:lnTo>
                    <a:pt x="119" y="30080"/>
                  </a:lnTo>
                  <a:lnTo>
                    <a:pt x="157" y="30911"/>
                  </a:lnTo>
                  <a:lnTo>
                    <a:pt x="200" y="31742"/>
                  </a:lnTo>
                  <a:lnTo>
                    <a:pt x="247" y="32583"/>
                  </a:lnTo>
                  <a:lnTo>
                    <a:pt x="304" y="33414"/>
                  </a:lnTo>
                  <a:lnTo>
                    <a:pt x="361" y="34236"/>
                  </a:lnTo>
                  <a:lnTo>
                    <a:pt x="423" y="35067"/>
                  </a:lnTo>
                  <a:lnTo>
                    <a:pt x="489" y="35888"/>
                  </a:lnTo>
                  <a:lnTo>
                    <a:pt x="561" y="36710"/>
                  </a:lnTo>
                  <a:lnTo>
                    <a:pt x="632" y="37522"/>
                  </a:lnTo>
                  <a:lnTo>
                    <a:pt x="708" y="38333"/>
                  </a:lnTo>
                  <a:lnTo>
                    <a:pt x="789" y="39135"/>
                  </a:lnTo>
                  <a:lnTo>
                    <a:pt x="869" y="39937"/>
                  </a:lnTo>
                  <a:lnTo>
                    <a:pt x="955" y="40729"/>
                  </a:lnTo>
                  <a:lnTo>
                    <a:pt x="1045" y="41511"/>
                  </a:lnTo>
                  <a:lnTo>
                    <a:pt x="1136" y="42294"/>
                  </a:lnTo>
                  <a:lnTo>
                    <a:pt x="1316" y="43819"/>
                  </a:lnTo>
                  <a:lnTo>
                    <a:pt x="1463" y="43516"/>
                  </a:lnTo>
                  <a:lnTo>
                    <a:pt x="1611" y="43223"/>
                  </a:lnTo>
                  <a:lnTo>
                    <a:pt x="1763" y="42939"/>
                  </a:lnTo>
                  <a:lnTo>
                    <a:pt x="1919" y="42665"/>
                  </a:lnTo>
                  <a:lnTo>
                    <a:pt x="2076" y="42391"/>
                  </a:lnTo>
                  <a:lnTo>
                    <a:pt x="2238" y="42137"/>
                  </a:lnTo>
                  <a:lnTo>
                    <a:pt x="2399" y="41883"/>
                  </a:lnTo>
                  <a:lnTo>
                    <a:pt x="2566" y="41629"/>
                  </a:lnTo>
                  <a:lnTo>
                    <a:pt x="2737" y="41384"/>
                  </a:lnTo>
                  <a:lnTo>
                    <a:pt x="2908" y="41149"/>
                  </a:lnTo>
                  <a:lnTo>
                    <a:pt x="3079" y="40925"/>
                  </a:lnTo>
                  <a:lnTo>
                    <a:pt x="3254" y="40709"/>
                  </a:lnTo>
                  <a:lnTo>
                    <a:pt x="3435" y="40494"/>
                  </a:lnTo>
                  <a:lnTo>
                    <a:pt x="3615" y="40279"/>
                  </a:lnTo>
                  <a:lnTo>
                    <a:pt x="3796" y="40084"/>
                  </a:lnTo>
                  <a:lnTo>
                    <a:pt x="3981" y="39888"/>
                  </a:lnTo>
                  <a:lnTo>
                    <a:pt x="4167" y="39692"/>
                  </a:lnTo>
                  <a:lnTo>
                    <a:pt x="4357" y="39516"/>
                  </a:lnTo>
                  <a:lnTo>
                    <a:pt x="4547" y="39340"/>
                  </a:lnTo>
                  <a:lnTo>
                    <a:pt x="4737" y="39164"/>
                  </a:lnTo>
                  <a:lnTo>
                    <a:pt x="4932" y="38998"/>
                  </a:lnTo>
                  <a:lnTo>
                    <a:pt x="5126" y="38842"/>
                  </a:lnTo>
                  <a:lnTo>
                    <a:pt x="5326" y="38685"/>
                  </a:lnTo>
                  <a:lnTo>
                    <a:pt x="5525" y="38539"/>
                  </a:lnTo>
                  <a:lnTo>
                    <a:pt x="5725" y="38402"/>
                  </a:lnTo>
                  <a:lnTo>
                    <a:pt x="5924" y="38265"/>
                  </a:lnTo>
                  <a:lnTo>
                    <a:pt x="6129" y="38138"/>
                  </a:lnTo>
                  <a:lnTo>
                    <a:pt x="6333" y="38010"/>
                  </a:lnTo>
                  <a:lnTo>
                    <a:pt x="6742" y="37776"/>
                  </a:lnTo>
                  <a:lnTo>
                    <a:pt x="7155" y="37561"/>
                  </a:lnTo>
                  <a:lnTo>
                    <a:pt x="7573" y="37365"/>
                  </a:lnTo>
                  <a:lnTo>
                    <a:pt x="7996" y="37199"/>
                  </a:lnTo>
                  <a:lnTo>
                    <a:pt x="8419" y="37042"/>
                  </a:lnTo>
                  <a:lnTo>
                    <a:pt x="8842" y="36905"/>
                  </a:lnTo>
                  <a:lnTo>
                    <a:pt x="9269" y="36788"/>
                  </a:lnTo>
                  <a:lnTo>
                    <a:pt x="9692" y="36681"/>
                  </a:lnTo>
                  <a:lnTo>
                    <a:pt x="10120" y="36602"/>
                  </a:lnTo>
                  <a:lnTo>
                    <a:pt x="10542" y="36524"/>
                  </a:lnTo>
                  <a:lnTo>
                    <a:pt x="10965" y="36475"/>
                  </a:lnTo>
                  <a:lnTo>
                    <a:pt x="11383" y="36436"/>
                  </a:lnTo>
                  <a:lnTo>
                    <a:pt x="11801" y="36407"/>
                  </a:lnTo>
                  <a:lnTo>
                    <a:pt x="12215" y="36397"/>
                  </a:lnTo>
                  <a:lnTo>
                    <a:pt x="12628" y="36397"/>
                  </a:lnTo>
                  <a:lnTo>
                    <a:pt x="13032" y="36407"/>
                  </a:lnTo>
                  <a:lnTo>
                    <a:pt x="13436" y="36426"/>
                  </a:lnTo>
                  <a:lnTo>
                    <a:pt x="13830" y="36456"/>
                  </a:lnTo>
                  <a:lnTo>
                    <a:pt x="14053" y="36485"/>
                  </a:lnTo>
                  <a:lnTo>
                    <a:pt x="14277" y="36514"/>
                  </a:lnTo>
                  <a:lnTo>
                    <a:pt x="14505" y="36553"/>
                  </a:lnTo>
                  <a:lnTo>
                    <a:pt x="14728" y="36602"/>
                  </a:lnTo>
                  <a:lnTo>
                    <a:pt x="14951" y="36651"/>
                  </a:lnTo>
                  <a:lnTo>
                    <a:pt x="15175" y="36700"/>
                  </a:lnTo>
                  <a:lnTo>
                    <a:pt x="15621" y="36837"/>
                  </a:lnTo>
                  <a:lnTo>
                    <a:pt x="16068" y="36984"/>
                  </a:lnTo>
                  <a:lnTo>
                    <a:pt x="16510" y="37160"/>
                  </a:lnTo>
                  <a:lnTo>
                    <a:pt x="16951" y="37355"/>
                  </a:lnTo>
                  <a:lnTo>
                    <a:pt x="17388" y="37570"/>
                  </a:lnTo>
                  <a:lnTo>
                    <a:pt x="17826" y="37815"/>
                  </a:lnTo>
                  <a:lnTo>
                    <a:pt x="18258" y="38069"/>
                  </a:lnTo>
                  <a:lnTo>
                    <a:pt x="18690" y="38353"/>
                  </a:lnTo>
                  <a:lnTo>
                    <a:pt x="19113" y="38656"/>
                  </a:lnTo>
                  <a:lnTo>
                    <a:pt x="19536" y="38979"/>
                  </a:lnTo>
                  <a:lnTo>
                    <a:pt x="19959" y="39321"/>
                  </a:lnTo>
                  <a:lnTo>
                    <a:pt x="20372" y="39673"/>
                  </a:lnTo>
                  <a:lnTo>
                    <a:pt x="20781" y="40054"/>
                  </a:lnTo>
                  <a:lnTo>
                    <a:pt x="20762" y="40005"/>
                  </a:lnTo>
                  <a:lnTo>
                    <a:pt x="20747" y="39947"/>
                  </a:lnTo>
                  <a:lnTo>
                    <a:pt x="20733" y="39888"/>
                  </a:lnTo>
                  <a:lnTo>
                    <a:pt x="20724" y="39829"/>
                  </a:lnTo>
                  <a:lnTo>
                    <a:pt x="20719" y="39761"/>
                  </a:lnTo>
                  <a:lnTo>
                    <a:pt x="20714" y="39702"/>
                  </a:lnTo>
                  <a:lnTo>
                    <a:pt x="20714" y="39644"/>
                  </a:lnTo>
                  <a:lnTo>
                    <a:pt x="20714" y="39575"/>
                  </a:lnTo>
                  <a:lnTo>
                    <a:pt x="20724" y="39516"/>
                  </a:lnTo>
                  <a:lnTo>
                    <a:pt x="20733" y="39458"/>
                  </a:lnTo>
                  <a:lnTo>
                    <a:pt x="20743" y="39399"/>
                  </a:lnTo>
                  <a:lnTo>
                    <a:pt x="20762" y="39340"/>
                  </a:lnTo>
                  <a:lnTo>
                    <a:pt x="20781" y="39291"/>
                  </a:lnTo>
                  <a:lnTo>
                    <a:pt x="20804" y="39243"/>
                  </a:lnTo>
                  <a:lnTo>
                    <a:pt x="20828" y="39194"/>
                  </a:lnTo>
                  <a:lnTo>
                    <a:pt x="20861" y="39155"/>
                  </a:lnTo>
                  <a:lnTo>
                    <a:pt x="20923" y="39076"/>
                  </a:lnTo>
                  <a:lnTo>
                    <a:pt x="20985" y="38988"/>
                  </a:lnTo>
                  <a:lnTo>
                    <a:pt x="21047" y="38900"/>
                  </a:lnTo>
                  <a:lnTo>
                    <a:pt x="21104" y="38803"/>
                  </a:lnTo>
                  <a:lnTo>
                    <a:pt x="21161" y="38705"/>
                  </a:lnTo>
                  <a:lnTo>
                    <a:pt x="21218" y="38587"/>
                  </a:lnTo>
                  <a:lnTo>
                    <a:pt x="21275" y="38480"/>
                  </a:lnTo>
                  <a:lnTo>
                    <a:pt x="21327" y="38362"/>
                  </a:lnTo>
                  <a:lnTo>
                    <a:pt x="21427" y="38098"/>
                  </a:lnTo>
                  <a:lnTo>
                    <a:pt x="21527" y="37825"/>
                  </a:lnTo>
                  <a:lnTo>
                    <a:pt x="21617" y="37531"/>
                  </a:lnTo>
                  <a:lnTo>
                    <a:pt x="21702" y="37218"/>
                  </a:lnTo>
                  <a:lnTo>
                    <a:pt x="21778" y="36886"/>
                  </a:lnTo>
                  <a:lnTo>
                    <a:pt x="21854" y="36534"/>
                  </a:lnTo>
                  <a:lnTo>
                    <a:pt x="21921" y="36172"/>
                  </a:lnTo>
                  <a:lnTo>
                    <a:pt x="21987" y="35781"/>
                  </a:lnTo>
                  <a:lnTo>
                    <a:pt x="22044" y="35390"/>
                  </a:lnTo>
                  <a:lnTo>
                    <a:pt x="22101" y="34969"/>
                  </a:lnTo>
                  <a:lnTo>
                    <a:pt x="22149" y="34549"/>
                  </a:lnTo>
                  <a:lnTo>
                    <a:pt x="22196" y="34109"/>
                  </a:lnTo>
                  <a:lnTo>
                    <a:pt x="22234" y="33649"/>
                  </a:lnTo>
                  <a:lnTo>
                    <a:pt x="22272" y="33190"/>
                  </a:lnTo>
                  <a:lnTo>
                    <a:pt x="22301" y="32710"/>
                  </a:lnTo>
                  <a:lnTo>
                    <a:pt x="22329" y="32221"/>
                  </a:lnTo>
                  <a:lnTo>
                    <a:pt x="22353" y="31732"/>
                  </a:lnTo>
                  <a:lnTo>
                    <a:pt x="22372" y="31224"/>
                  </a:lnTo>
                  <a:lnTo>
                    <a:pt x="22391" y="30715"/>
                  </a:lnTo>
                  <a:lnTo>
                    <a:pt x="22401" y="30197"/>
                  </a:lnTo>
                  <a:lnTo>
                    <a:pt x="22410" y="29669"/>
                  </a:lnTo>
                  <a:lnTo>
                    <a:pt x="22415" y="29131"/>
                  </a:lnTo>
                  <a:lnTo>
                    <a:pt x="22420" y="28603"/>
                  </a:lnTo>
                  <a:lnTo>
                    <a:pt x="22415" y="28056"/>
                  </a:lnTo>
                  <a:lnTo>
                    <a:pt x="22415" y="27508"/>
                  </a:lnTo>
                  <a:lnTo>
                    <a:pt x="22405" y="26960"/>
                  </a:lnTo>
                  <a:lnTo>
                    <a:pt x="22382" y="25865"/>
                  </a:lnTo>
                  <a:lnTo>
                    <a:pt x="22348" y="24760"/>
                  </a:lnTo>
                  <a:lnTo>
                    <a:pt x="22306" y="23655"/>
                  </a:lnTo>
                  <a:lnTo>
                    <a:pt x="22253" y="22560"/>
                  </a:lnTo>
                  <a:lnTo>
                    <a:pt x="22192" y="21484"/>
                  </a:lnTo>
                  <a:lnTo>
                    <a:pt x="22125" y="20428"/>
                  </a:lnTo>
                  <a:lnTo>
                    <a:pt x="22054" y="19401"/>
                  </a:lnTo>
                  <a:lnTo>
                    <a:pt x="21978" y="18404"/>
                  </a:lnTo>
                  <a:lnTo>
                    <a:pt x="21897" y="17436"/>
                  </a:lnTo>
                  <a:lnTo>
                    <a:pt x="21812" y="16526"/>
                  </a:lnTo>
                  <a:lnTo>
                    <a:pt x="21721" y="15656"/>
                  </a:lnTo>
                  <a:lnTo>
                    <a:pt x="21636" y="14854"/>
                  </a:lnTo>
                  <a:lnTo>
                    <a:pt x="21546" y="14101"/>
                  </a:lnTo>
                  <a:lnTo>
                    <a:pt x="21455" y="13427"/>
                  </a:lnTo>
                  <a:lnTo>
                    <a:pt x="21370" y="12820"/>
                  </a:lnTo>
                  <a:lnTo>
                    <a:pt x="21284" y="12292"/>
                  </a:lnTo>
                  <a:lnTo>
                    <a:pt x="21246" y="12058"/>
                  </a:lnTo>
                  <a:lnTo>
                    <a:pt x="21203" y="11852"/>
                  </a:lnTo>
                  <a:lnTo>
                    <a:pt x="21094" y="11334"/>
                  </a:lnTo>
                  <a:lnTo>
                    <a:pt x="20985" y="10835"/>
                  </a:lnTo>
                  <a:lnTo>
                    <a:pt x="20866" y="10346"/>
                  </a:lnTo>
                  <a:lnTo>
                    <a:pt x="20743" y="9867"/>
                  </a:lnTo>
                  <a:lnTo>
                    <a:pt x="20619" y="9398"/>
                  </a:lnTo>
                  <a:lnTo>
                    <a:pt x="20491" y="8948"/>
                  </a:lnTo>
                  <a:lnTo>
                    <a:pt x="20353" y="8508"/>
                  </a:lnTo>
                  <a:lnTo>
                    <a:pt x="20215" y="8087"/>
                  </a:lnTo>
                  <a:lnTo>
                    <a:pt x="20073" y="7667"/>
                  </a:lnTo>
                  <a:lnTo>
                    <a:pt x="19925" y="7266"/>
                  </a:lnTo>
                  <a:lnTo>
                    <a:pt x="19773" y="6875"/>
                  </a:lnTo>
                  <a:lnTo>
                    <a:pt x="19621" y="6493"/>
                  </a:lnTo>
                  <a:lnTo>
                    <a:pt x="19460" y="6132"/>
                  </a:lnTo>
                  <a:lnTo>
                    <a:pt x="19298" y="5780"/>
                  </a:lnTo>
                  <a:lnTo>
                    <a:pt x="19132" y="5437"/>
                  </a:lnTo>
                  <a:lnTo>
                    <a:pt x="18966" y="5105"/>
                  </a:lnTo>
                  <a:lnTo>
                    <a:pt x="18790" y="4782"/>
                  </a:lnTo>
                  <a:lnTo>
                    <a:pt x="18614" y="4479"/>
                  </a:lnTo>
                  <a:lnTo>
                    <a:pt x="18438" y="4176"/>
                  </a:lnTo>
                  <a:lnTo>
                    <a:pt x="18253" y="3892"/>
                  </a:lnTo>
                  <a:lnTo>
                    <a:pt x="18068" y="3618"/>
                  </a:lnTo>
                  <a:lnTo>
                    <a:pt x="17878" y="3354"/>
                  </a:lnTo>
                  <a:lnTo>
                    <a:pt x="17688" y="3100"/>
                  </a:lnTo>
                  <a:lnTo>
                    <a:pt x="17493" y="2856"/>
                  </a:lnTo>
                  <a:lnTo>
                    <a:pt x="17293" y="2631"/>
                  </a:lnTo>
                  <a:lnTo>
                    <a:pt x="17094" y="2406"/>
                  </a:lnTo>
                  <a:lnTo>
                    <a:pt x="16890" y="2191"/>
                  </a:lnTo>
                  <a:lnTo>
                    <a:pt x="16685" y="1995"/>
                  </a:lnTo>
                  <a:lnTo>
                    <a:pt x="16476" y="1800"/>
                  </a:lnTo>
                  <a:lnTo>
                    <a:pt x="16267" y="1624"/>
                  </a:lnTo>
                  <a:lnTo>
                    <a:pt x="16053" y="1457"/>
                  </a:lnTo>
                  <a:lnTo>
                    <a:pt x="15840" y="1291"/>
                  </a:lnTo>
                  <a:lnTo>
                    <a:pt x="15621" y="1144"/>
                  </a:lnTo>
                  <a:lnTo>
                    <a:pt x="15403" y="1007"/>
                  </a:lnTo>
                  <a:lnTo>
                    <a:pt x="15179" y="871"/>
                  </a:lnTo>
                  <a:lnTo>
                    <a:pt x="14956" y="753"/>
                  </a:lnTo>
                  <a:lnTo>
                    <a:pt x="14733" y="646"/>
                  </a:lnTo>
                  <a:lnTo>
                    <a:pt x="14505" y="538"/>
                  </a:lnTo>
                  <a:lnTo>
                    <a:pt x="14277" y="450"/>
                  </a:lnTo>
                  <a:lnTo>
                    <a:pt x="14044" y="362"/>
                  </a:lnTo>
                  <a:lnTo>
                    <a:pt x="13811" y="284"/>
                  </a:lnTo>
                  <a:lnTo>
                    <a:pt x="13578" y="225"/>
                  </a:lnTo>
                  <a:lnTo>
                    <a:pt x="13345" y="166"/>
                  </a:lnTo>
                  <a:lnTo>
                    <a:pt x="13108" y="118"/>
                  </a:lnTo>
                  <a:lnTo>
                    <a:pt x="12870" y="78"/>
                  </a:lnTo>
                  <a:lnTo>
                    <a:pt x="12633" y="39"/>
                  </a:lnTo>
                  <a:lnTo>
                    <a:pt x="12390" y="20"/>
                  </a:lnTo>
                  <a:lnTo>
                    <a:pt x="12153" y="10"/>
                  </a:lnTo>
                  <a:lnTo>
                    <a:pt x="11911"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458;p66">
              <a:extLst>
                <a:ext uri="{FF2B5EF4-FFF2-40B4-BE49-F238E27FC236}">
                  <a16:creationId xmlns:a16="http://schemas.microsoft.com/office/drawing/2014/main" id="{01DFC985-CF2D-4E2E-A683-FBDC2C739FEE}"/>
                </a:ext>
              </a:extLst>
            </p:cNvPr>
            <p:cNvSpPr/>
            <p:nvPr/>
          </p:nvSpPr>
          <p:spPr>
            <a:xfrm>
              <a:off x="4073775" y="-3688075"/>
              <a:ext cx="189350" cy="303650"/>
            </a:xfrm>
            <a:custGeom>
              <a:avLst/>
              <a:gdLst/>
              <a:ahLst/>
              <a:cxnLst/>
              <a:rect l="l" t="t" r="r" b="b"/>
              <a:pathLst>
                <a:path w="7574" h="12146" extrusionOk="0">
                  <a:moveTo>
                    <a:pt x="4466" y="0"/>
                  </a:moveTo>
                  <a:lnTo>
                    <a:pt x="4205" y="274"/>
                  </a:lnTo>
                  <a:lnTo>
                    <a:pt x="3948" y="538"/>
                  </a:lnTo>
                  <a:lnTo>
                    <a:pt x="3682" y="802"/>
                  </a:lnTo>
                  <a:lnTo>
                    <a:pt x="3416" y="1047"/>
                  </a:lnTo>
                  <a:lnTo>
                    <a:pt x="3145" y="1291"/>
                  </a:lnTo>
                  <a:lnTo>
                    <a:pt x="2875" y="1526"/>
                  </a:lnTo>
                  <a:lnTo>
                    <a:pt x="2599" y="1741"/>
                  </a:lnTo>
                  <a:lnTo>
                    <a:pt x="2324" y="1956"/>
                  </a:lnTo>
                  <a:lnTo>
                    <a:pt x="2043" y="2171"/>
                  </a:lnTo>
                  <a:lnTo>
                    <a:pt x="1758" y="2367"/>
                  </a:lnTo>
                  <a:lnTo>
                    <a:pt x="1473" y="2553"/>
                  </a:lnTo>
                  <a:lnTo>
                    <a:pt x="1183" y="2738"/>
                  </a:lnTo>
                  <a:lnTo>
                    <a:pt x="894" y="2905"/>
                  </a:lnTo>
                  <a:lnTo>
                    <a:pt x="599" y="3071"/>
                  </a:lnTo>
                  <a:lnTo>
                    <a:pt x="300" y="3227"/>
                  </a:lnTo>
                  <a:lnTo>
                    <a:pt x="0" y="3374"/>
                  </a:lnTo>
                  <a:lnTo>
                    <a:pt x="195" y="3902"/>
                  </a:lnTo>
                  <a:lnTo>
                    <a:pt x="380" y="4430"/>
                  </a:lnTo>
                  <a:lnTo>
                    <a:pt x="566" y="4968"/>
                  </a:lnTo>
                  <a:lnTo>
                    <a:pt x="746" y="5506"/>
                  </a:lnTo>
                  <a:lnTo>
                    <a:pt x="927" y="6044"/>
                  </a:lnTo>
                  <a:lnTo>
                    <a:pt x="1103" y="6591"/>
                  </a:lnTo>
                  <a:lnTo>
                    <a:pt x="1274" y="7129"/>
                  </a:lnTo>
                  <a:lnTo>
                    <a:pt x="1445" y="7677"/>
                  </a:lnTo>
                  <a:lnTo>
                    <a:pt x="1777" y="8782"/>
                  </a:lnTo>
                  <a:lnTo>
                    <a:pt x="2096" y="9897"/>
                  </a:lnTo>
                  <a:lnTo>
                    <a:pt x="2409" y="11021"/>
                  </a:lnTo>
                  <a:lnTo>
                    <a:pt x="2718" y="12146"/>
                  </a:lnTo>
                  <a:lnTo>
                    <a:pt x="2875" y="11989"/>
                  </a:lnTo>
                  <a:lnTo>
                    <a:pt x="3031" y="11843"/>
                  </a:lnTo>
                  <a:lnTo>
                    <a:pt x="3198" y="11715"/>
                  </a:lnTo>
                  <a:lnTo>
                    <a:pt x="3364" y="11588"/>
                  </a:lnTo>
                  <a:lnTo>
                    <a:pt x="3530" y="11471"/>
                  </a:lnTo>
                  <a:lnTo>
                    <a:pt x="3701" y="11373"/>
                  </a:lnTo>
                  <a:lnTo>
                    <a:pt x="3872" y="11275"/>
                  </a:lnTo>
                  <a:lnTo>
                    <a:pt x="4048" y="11178"/>
                  </a:lnTo>
                  <a:lnTo>
                    <a:pt x="4395" y="11021"/>
                  </a:lnTo>
                  <a:lnTo>
                    <a:pt x="4742" y="10874"/>
                  </a:lnTo>
                  <a:lnTo>
                    <a:pt x="5416" y="10620"/>
                  </a:lnTo>
                  <a:lnTo>
                    <a:pt x="5687" y="10522"/>
                  </a:lnTo>
                  <a:lnTo>
                    <a:pt x="5953" y="10434"/>
                  </a:lnTo>
                  <a:lnTo>
                    <a:pt x="6224" y="10366"/>
                  </a:lnTo>
                  <a:lnTo>
                    <a:pt x="6490" y="10297"/>
                  </a:lnTo>
                  <a:lnTo>
                    <a:pt x="6761" y="10229"/>
                  </a:lnTo>
                  <a:lnTo>
                    <a:pt x="7032" y="10180"/>
                  </a:lnTo>
                  <a:lnTo>
                    <a:pt x="7303" y="10141"/>
                  </a:lnTo>
                  <a:lnTo>
                    <a:pt x="7573" y="10102"/>
                  </a:lnTo>
                  <a:lnTo>
                    <a:pt x="7417" y="9466"/>
                  </a:lnTo>
                  <a:lnTo>
                    <a:pt x="7250" y="8821"/>
                  </a:lnTo>
                  <a:lnTo>
                    <a:pt x="7079" y="8185"/>
                  </a:lnTo>
                  <a:lnTo>
                    <a:pt x="6908" y="7550"/>
                  </a:lnTo>
                  <a:lnTo>
                    <a:pt x="6728" y="6904"/>
                  </a:lnTo>
                  <a:lnTo>
                    <a:pt x="6547" y="6278"/>
                  </a:lnTo>
                  <a:lnTo>
                    <a:pt x="6362" y="5643"/>
                  </a:lnTo>
                  <a:lnTo>
                    <a:pt x="6167" y="5007"/>
                  </a:lnTo>
                  <a:lnTo>
                    <a:pt x="5972" y="4381"/>
                  </a:lnTo>
                  <a:lnTo>
                    <a:pt x="5773" y="3746"/>
                  </a:lnTo>
                  <a:lnTo>
                    <a:pt x="5568" y="3120"/>
                  </a:lnTo>
                  <a:lnTo>
                    <a:pt x="5355" y="2494"/>
                  </a:lnTo>
                  <a:lnTo>
                    <a:pt x="5141" y="1868"/>
                  </a:lnTo>
                  <a:lnTo>
                    <a:pt x="4922" y="1242"/>
                  </a:lnTo>
                  <a:lnTo>
                    <a:pt x="4694" y="616"/>
                  </a:lnTo>
                  <a:lnTo>
                    <a:pt x="4466"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459;p66">
              <a:extLst>
                <a:ext uri="{FF2B5EF4-FFF2-40B4-BE49-F238E27FC236}">
                  <a16:creationId xmlns:a16="http://schemas.microsoft.com/office/drawing/2014/main" id="{8B1C9450-28E3-4FB6-A9D4-122D367ECC2E}"/>
                </a:ext>
              </a:extLst>
            </p:cNvPr>
            <p:cNvSpPr/>
            <p:nvPr/>
          </p:nvSpPr>
          <p:spPr>
            <a:xfrm>
              <a:off x="4157500" y="-3387125"/>
              <a:ext cx="174150" cy="362575"/>
            </a:xfrm>
            <a:custGeom>
              <a:avLst/>
              <a:gdLst/>
              <a:ahLst/>
              <a:cxnLst/>
              <a:rect l="l" t="t" r="r" b="b"/>
              <a:pathLst>
                <a:path w="6966" h="14503" extrusionOk="0">
                  <a:moveTo>
                    <a:pt x="4704" y="0"/>
                  </a:moveTo>
                  <a:lnTo>
                    <a:pt x="4058" y="205"/>
                  </a:lnTo>
                  <a:lnTo>
                    <a:pt x="3740" y="323"/>
                  </a:lnTo>
                  <a:lnTo>
                    <a:pt x="3421" y="430"/>
                  </a:lnTo>
                  <a:lnTo>
                    <a:pt x="3103" y="558"/>
                  </a:lnTo>
                  <a:lnTo>
                    <a:pt x="2785" y="694"/>
                  </a:lnTo>
                  <a:lnTo>
                    <a:pt x="2467" y="841"/>
                  </a:lnTo>
                  <a:lnTo>
                    <a:pt x="2148" y="1007"/>
                  </a:lnTo>
                  <a:lnTo>
                    <a:pt x="2010" y="1086"/>
                  </a:lnTo>
                  <a:lnTo>
                    <a:pt x="1877" y="1164"/>
                  </a:lnTo>
                  <a:lnTo>
                    <a:pt x="1607" y="1340"/>
                  </a:lnTo>
                  <a:lnTo>
                    <a:pt x="1336" y="1526"/>
                  </a:lnTo>
                  <a:lnTo>
                    <a:pt x="1070" y="1721"/>
                  </a:lnTo>
                  <a:lnTo>
                    <a:pt x="804" y="1917"/>
                  </a:lnTo>
                  <a:lnTo>
                    <a:pt x="538" y="2112"/>
                  </a:lnTo>
                  <a:lnTo>
                    <a:pt x="272" y="2288"/>
                  </a:lnTo>
                  <a:lnTo>
                    <a:pt x="1" y="2455"/>
                  </a:lnTo>
                  <a:lnTo>
                    <a:pt x="181" y="3188"/>
                  </a:lnTo>
                  <a:lnTo>
                    <a:pt x="352" y="3921"/>
                  </a:lnTo>
                  <a:lnTo>
                    <a:pt x="519" y="4655"/>
                  </a:lnTo>
                  <a:lnTo>
                    <a:pt x="685" y="5398"/>
                  </a:lnTo>
                  <a:lnTo>
                    <a:pt x="842" y="6141"/>
                  </a:lnTo>
                  <a:lnTo>
                    <a:pt x="998" y="6884"/>
                  </a:lnTo>
                  <a:lnTo>
                    <a:pt x="1150" y="7637"/>
                  </a:lnTo>
                  <a:lnTo>
                    <a:pt x="1298" y="8390"/>
                  </a:lnTo>
                  <a:lnTo>
                    <a:pt x="1445" y="9143"/>
                  </a:lnTo>
                  <a:lnTo>
                    <a:pt x="1583" y="9896"/>
                  </a:lnTo>
                  <a:lnTo>
                    <a:pt x="1721" y="10659"/>
                  </a:lnTo>
                  <a:lnTo>
                    <a:pt x="1854" y="11422"/>
                  </a:lnTo>
                  <a:lnTo>
                    <a:pt x="1982" y="12185"/>
                  </a:lnTo>
                  <a:lnTo>
                    <a:pt x="2105" y="12957"/>
                  </a:lnTo>
                  <a:lnTo>
                    <a:pt x="2229" y="13730"/>
                  </a:lnTo>
                  <a:lnTo>
                    <a:pt x="2348" y="14502"/>
                  </a:lnTo>
                  <a:lnTo>
                    <a:pt x="2509" y="14424"/>
                  </a:lnTo>
                  <a:lnTo>
                    <a:pt x="2676" y="14355"/>
                  </a:lnTo>
                  <a:lnTo>
                    <a:pt x="3008" y="14248"/>
                  </a:lnTo>
                  <a:lnTo>
                    <a:pt x="3341" y="14140"/>
                  </a:lnTo>
                  <a:lnTo>
                    <a:pt x="3678" y="14062"/>
                  </a:lnTo>
                  <a:lnTo>
                    <a:pt x="4348" y="13906"/>
                  </a:lnTo>
                  <a:lnTo>
                    <a:pt x="4680" y="13827"/>
                  </a:lnTo>
                  <a:lnTo>
                    <a:pt x="5008" y="13739"/>
                  </a:lnTo>
                  <a:lnTo>
                    <a:pt x="5502" y="13583"/>
                  </a:lnTo>
                  <a:lnTo>
                    <a:pt x="5992" y="13436"/>
                  </a:lnTo>
                  <a:lnTo>
                    <a:pt x="6966" y="13162"/>
                  </a:lnTo>
                  <a:lnTo>
                    <a:pt x="6861" y="12331"/>
                  </a:lnTo>
                  <a:lnTo>
                    <a:pt x="6752" y="11490"/>
                  </a:lnTo>
                  <a:lnTo>
                    <a:pt x="6643" y="10659"/>
                  </a:lnTo>
                  <a:lnTo>
                    <a:pt x="6524" y="9828"/>
                  </a:lnTo>
                  <a:lnTo>
                    <a:pt x="6400" y="8997"/>
                  </a:lnTo>
                  <a:lnTo>
                    <a:pt x="6272" y="8175"/>
                  </a:lnTo>
                  <a:lnTo>
                    <a:pt x="6139" y="7344"/>
                  </a:lnTo>
                  <a:lnTo>
                    <a:pt x="6001" y="6523"/>
                  </a:lnTo>
                  <a:lnTo>
                    <a:pt x="5854" y="5701"/>
                  </a:lnTo>
                  <a:lnTo>
                    <a:pt x="5707" y="4880"/>
                  </a:lnTo>
                  <a:lnTo>
                    <a:pt x="5555" y="4058"/>
                  </a:lnTo>
                  <a:lnTo>
                    <a:pt x="5393" y="3247"/>
                  </a:lnTo>
                  <a:lnTo>
                    <a:pt x="5232" y="2435"/>
                  </a:lnTo>
                  <a:lnTo>
                    <a:pt x="5061" y="1623"/>
                  </a:lnTo>
                  <a:lnTo>
                    <a:pt x="4885" y="812"/>
                  </a:lnTo>
                  <a:lnTo>
                    <a:pt x="470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460;p66">
              <a:extLst>
                <a:ext uri="{FF2B5EF4-FFF2-40B4-BE49-F238E27FC236}">
                  <a16:creationId xmlns:a16="http://schemas.microsoft.com/office/drawing/2014/main" id="{7B92677B-5C38-455A-80AD-C2FF06FC581F}"/>
                </a:ext>
              </a:extLst>
            </p:cNvPr>
            <p:cNvSpPr/>
            <p:nvPr/>
          </p:nvSpPr>
          <p:spPr>
            <a:xfrm>
              <a:off x="4225450" y="-3005525"/>
              <a:ext cx="135650" cy="326900"/>
            </a:xfrm>
            <a:custGeom>
              <a:avLst/>
              <a:gdLst/>
              <a:ahLst/>
              <a:cxnLst/>
              <a:rect l="l" t="t" r="r" b="b"/>
              <a:pathLst>
                <a:path w="5426" h="13076" extrusionOk="0">
                  <a:moveTo>
                    <a:pt x="4485" y="1"/>
                  </a:moveTo>
                  <a:lnTo>
                    <a:pt x="3939" y="294"/>
                  </a:lnTo>
                  <a:lnTo>
                    <a:pt x="3383" y="597"/>
                  </a:lnTo>
                  <a:lnTo>
                    <a:pt x="2822" y="881"/>
                  </a:lnTo>
                  <a:lnTo>
                    <a:pt x="2257" y="1155"/>
                  </a:lnTo>
                  <a:lnTo>
                    <a:pt x="1977" y="1292"/>
                  </a:lnTo>
                  <a:lnTo>
                    <a:pt x="1692" y="1409"/>
                  </a:lnTo>
                  <a:lnTo>
                    <a:pt x="1411" y="1526"/>
                  </a:lnTo>
                  <a:lnTo>
                    <a:pt x="1126" y="1644"/>
                  </a:lnTo>
                  <a:lnTo>
                    <a:pt x="846" y="1741"/>
                  </a:lnTo>
                  <a:lnTo>
                    <a:pt x="561" y="1829"/>
                  </a:lnTo>
                  <a:lnTo>
                    <a:pt x="281" y="1917"/>
                  </a:lnTo>
                  <a:lnTo>
                    <a:pt x="0" y="1986"/>
                  </a:lnTo>
                  <a:lnTo>
                    <a:pt x="171" y="3365"/>
                  </a:lnTo>
                  <a:lnTo>
                    <a:pt x="338" y="4734"/>
                  </a:lnTo>
                  <a:lnTo>
                    <a:pt x="490" y="6122"/>
                  </a:lnTo>
                  <a:lnTo>
                    <a:pt x="632" y="7501"/>
                  </a:lnTo>
                  <a:lnTo>
                    <a:pt x="765" y="8890"/>
                  </a:lnTo>
                  <a:lnTo>
                    <a:pt x="889" y="10288"/>
                  </a:lnTo>
                  <a:lnTo>
                    <a:pt x="998" y="11677"/>
                  </a:lnTo>
                  <a:lnTo>
                    <a:pt x="1098" y="13075"/>
                  </a:lnTo>
                  <a:lnTo>
                    <a:pt x="1364" y="12997"/>
                  </a:lnTo>
                  <a:lnTo>
                    <a:pt x="1630" y="12919"/>
                  </a:lnTo>
                  <a:lnTo>
                    <a:pt x="2171" y="12782"/>
                  </a:lnTo>
                  <a:lnTo>
                    <a:pt x="2708" y="12655"/>
                  </a:lnTo>
                  <a:lnTo>
                    <a:pt x="3255" y="12547"/>
                  </a:lnTo>
                  <a:lnTo>
                    <a:pt x="3796" y="12449"/>
                  </a:lnTo>
                  <a:lnTo>
                    <a:pt x="4343" y="12361"/>
                  </a:lnTo>
                  <a:lnTo>
                    <a:pt x="5426" y="12185"/>
                  </a:lnTo>
                  <a:lnTo>
                    <a:pt x="5350" y="10640"/>
                  </a:lnTo>
                  <a:lnTo>
                    <a:pt x="5260" y="9105"/>
                  </a:lnTo>
                  <a:lnTo>
                    <a:pt x="5160" y="7570"/>
                  </a:lnTo>
                  <a:lnTo>
                    <a:pt x="5046" y="6044"/>
                  </a:lnTo>
                  <a:lnTo>
                    <a:pt x="4989" y="5291"/>
                  </a:lnTo>
                  <a:lnTo>
                    <a:pt x="4922" y="4528"/>
                  </a:lnTo>
                  <a:lnTo>
                    <a:pt x="4861" y="3775"/>
                  </a:lnTo>
                  <a:lnTo>
                    <a:pt x="4789" y="3013"/>
                  </a:lnTo>
                  <a:lnTo>
                    <a:pt x="4718" y="2260"/>
                  </a:lnTo>
                  <a:lnTo>
                    <a:pt x="4647" y="1507"/>
                  </a:lnTo>
                  <a:lnTo>
                    <a:pt x="4566" y="754"/>
                  </a:lnTo>
                  <a:lnTo>
                    <a:pt x="448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461;p66">
              <a:extLst>
                <a:ext uri="{FF2B5EF4-FFF2-40B4-BE49-F238E27FC236}">
                  <a16:creationId xmlns:a16="http://schemas.microsoft.com/office/drawing/2014/main" id="{2892BE61-7680-4CE7-B681-708CBAD0557D}"/>
                </a:ext>
              </a:extLst>
            </p:cNvPr>
            <p:cNvSpPr/>
            <p:nvPr/>
          </p:nvSpPr>
          <p:spPr>
            <a:xfrm>
              <a:off x="4247425" y="-8100275"/>
              <a:ext cx="101800" cy="189975"/>
            </a:xfrm>
            <a:custGeom>
              <a:avLst/>
              <a:gdLst/>
              <a:ahLst/>
              <a:cxnLst/>
              <a:rect l="l" t="t" r="r" b="b"/>
              <a:pathLst>
                <a:path w="4072" h="7599" extrusionOk="0">
                  <a:moveTo>
                    <a:pt x="2081" y="1"/>
                  </a:moveTo>
                  <a:lnTo>
                    <a:pt x="2000" y="10"/>
                  </a:lnTo>
                  <a:lnTo>
                    <a:pt x="1920" y="30"/>
                  </a:lnTo>
                  <a:lnTo>
                    <a:pt x="1839" y="49"/>
                  </a:lnTo>
                  <a:lnTo>
                    <a:pt x="1758" y="79"/>
                  </a:lnTo>
                  <a:lnTo>
                    <a:pt x="1677" y="118"/>
                  </a:lnTo>
                  <a:lnTo>
                    <a:pt x="1601" y="157"/>
                  </a:lnTo>
                  <a:lnTo>
                    <a:pt x="1521" y="206"/>
                  </a:lnTo>
                  <a:lnTo>
                    <a:pt x="1445" y="265"/>
                  </a:lnTo>
                  <a:lnTo>
                    <a:pt x="1368" y="323"/>
                  </a:lnTo>
                  <a:lnTo>
                    <a:pt x="1216" y="470"/>
                  </a:lnTo>
                  <a:lnTo>
                    <a:pt x="1069" y="626"/>
                  </a:lnTo>
                  <a:lnTo>
                    <a:pt x="922" y="802"/>
                  </a:lnTo>
                  <a:lnTo>
                    <a:pt x="779" y="988"/>
                  </a:lnTo>
                  <a:lnTo>
                    <a:pt x="642" y="1184"/>
                  </a:lnTo>
                  <a:lnTo>
                    <a:pt x="504" y="1399"/>
                  </a:lnTo>
                  <a:lnTo>
                    <a:pt x="376" y="1614"/>
                  </a:lnTo>
                  <a:lnTo>
                    <a:pt x="247" y="1829"/>
                  </a:lnTo>
                  <a:lnTo>
                    <a:pt x="205" y="1907"/>
                  </a:lnTo>
                  <a:lnTo>
                    <a:pt x="167" y="1995"/>
                  </a:lnTo>
                  <a:lnTo>
                    <a:pt x="133" y="2093"/>
                  </a:lnTo>
                  <a:lnTo>
                    <a:pt x="105" y="2191"/>
                  </a:lnTo>
                  <a:lnTo>
                    <a:pt x="81" y="2299"/>
                  </a:lnTo>
                  <a:lnTo>
                    <a:pt x="57" y="2406"/>
                  </a:lnTo>
                  <a:lnTo>
                    <a:pt x="38" y="2514"/>
                  </a:lnTo>
                  <a:lnTo>
                    <a:pt x="24" y="2631"/>
                  </a:lnTo>
                  <a:lnTo>
                    <a:pt x="14" y="2739"/>
                  </a:lnTo>
                  <a:lnTo>
                    <a:pt x="5" y="2856"/>
                  </a:lnTo>
                  <a:lnTo>
                    <a:pt x="0" y="2973"/>
                  </a:lnTo>
                  <a:lnTo>
                    <a:pt x="0" y="3091"/>
                  </a:lnTo>
                  <a:lnTo>
                    <a:pt x="5" y="3208"/>
                  </a:lnTo>
                  <a:lnTo>
                    <a:pt x="10" y="3325"/>
                  </a:lnTo>
                  <a:lnTo>
                    <a:pt x="19" y="3443"/>
                  </a:lnTo>
                  <a:lnTo>
                    <a:pt x="33" y="3550"/>
                  </a:lnTo>
                  <a:lnTo>
                    <a:pt x="71" y="3814"/>
                  </a:lnTo>
                  <a:lnTo>
                    <a:pt x="119" y="4078"/>
                  </a:lnTo>
                  <a:lnTo>
                    <a:pt x="176" y="4333"/>
                  </a:lnTo>
                  <a:lnTo>
                    <a:pt x="238" y="4597"/>
                  </a:lnTo>
                  <a:lnTo>
                    <a:pt x="304" y="4851"/>
                  </a:lnTo>
                  <a:lnTo>
                    <a:pt x="380" y="5095"/>
                  </a:lnTo>
                  <a:lnTo>
                    <a:pt x="466" y="5340"/>
                  </a:lnTo>
                  <a:lnTo>
                    <a:pt x="551" y="5574"/>
                  </a:lnTo>
                  <a:lnTo>
                    <a:pt x="646" y="5799"/>
                  </a:lnTo>
                  <a:lnTo>
                    <a:pt x="746" y="6015"/>
                  </a:lnTo>
                  <a:lnTo>
                    <a:pt x="851" y="6220"/>
                  </a:lnTo>
                  <a:lnTo>
                    <a:pt x="960" y="6425"/>
                  </a:lnTo>
                  <a:lnTo>
                    <a:pt x="1074" y="6601"/>
                  </a:lnTo>
                  <a:lnTo>
                    <a:pt x="1188" y="6777"/>
                  </a:lnTo>
                  <a:lnTo>
                    <a:pt x="1311" y="6934"/>
                  </a:lnTo>
                  <a:lnTo>
                    <a:pt x="1430" y="7080"/>
                  </a:lnTo>
                  <a:lnTo>
                    <a:pt x="1559" y="7208"/>
                  </a:lnTo>
                  <a:lnTo>
                    <a:pt x="1687" y="7315"/>
                  </a:lnTo>
                  <a:lnTo>
                    <a:pt x="1815" y="7413"/>
                  </a:lnTo>
                  <a:lnTo>
                    <a:pt x="1948" y="7491"/>
                  </a:lnTo>
                  <a:lnTo>
                    <a:pt x="2081" y="7550"/>
                  </a:lnTo>
                  <a:lnTo>
                    <a:pt x="2214" y="7579"/>
                  </a:lnTo>
                  <a:lnTo>
                    <a:pt x="2347" y="7599"/>
                  </a:lnTo>
                  <a:lnTo>
                    <a:pt x="2480" y="7589"/>
                  </a:lnTo>
                  <a:lnTo>
                    <a:pt x="2547" y="7579"/>
                  </a:lnTo>
                  <a:lnTo>
                    <a:pt x="2618" y="7560"/>
                  </a:lnTo>
                  <a:lnTo>
                    <a:pt x="2685" y="7540"/>
                  </a:lnTo>
                  <a:lnTo>
                    <a:pt x="2751" y="7511"/>
                  </a:lnTo>
                  <a:lnTo>
                    <a:pt x="2818" y="7472"/>
                  </a:lnTo>
                  <a:lnTo>
                    <a:pt x="2879" y="7423"/>
                  </a:lnTo>
                  <a:lnTo>
                    <a:pt x="2946" y="7374"/>
                  </a:lnTo>
                  <a:lnTo>
                    <a:pt x="3012" y="7325"/>
                  </a:lnTo>
                  <a:lnTo>
                    <a:pt x="3079" y="7256"/>
                  </a:lnTo>
                  <a:lnTo>
                    <a:pt x="3141" y="7188"/>
                  </a:lnTo>
                  <a:lnTo>
                    <a:pt x="3207" y="7120"/>
                  </a:lnTo>
                  <a:lnTo>
                    <a:pt x="3269" y="7032"/>
                  </a:lnTo>
                  <a:lnTo>
                    <a:pt x="3331" y="6944"/>
                  </a:lnTo>
                  <a:lnTo>
                    <a:pt x="3392" y="6846"/>
                  </a:lnTo>
                  <a:lnTo>
                    <a:pt x="3454" y="6738"/>
                  </a:lnTo>
                  <a:lnTo>
                    <a:pt x="3516" y="6631"/>
                  </a:lnTo>
                  <a:lnTo>
                    <a:pt x="3582" y="6484"/>
                  </a:lnTo>
                  <a:lnTo>
                    <a:pt x="3649" y="6337"/>
                  </a:lnTo>
                  <a:lnTo>
                    <a:pt x="3706" y="6191"/>
                  </a:lnTo>
                  <a:lnTo>
                    <a:pt x="3763" y="6034"/>
                  </a:lnTo>
                  <a:lnTo>
                    <a:pt x="3815" y="5868"/>
                  </a:lnTo>
                  <a:lnTo>
                    <a:pt x="3858" y="5702"/>
                  </a:lnTo>
                  <a:lnTo>
                    <a:pt x="3901" y="5526"/>
                  </a:lnTo>
                  <a:lnTo>
                    <a:pt x="3939" y="5350"/>
                  </a:lnTo>
                  <a:lnTo>
                    <a:pt x="3972" y="5164"/>
                  </a:lnTo>
                  <a:lnTo>
                    <a:pt x="4001" y="4988"/>
                  </a:lnTo>
                  <a:lnTo>
                    <a:pt x="4024" y="4802"/>
                  </a:lnTo>
                  <a:lnTo>
                    <a:pt x="4043" y="4616"/>
                  </a:lnTo>
                  <a:lnTo>
                    <a:pt x="4058" y="4430"/>
                  </a:lnTo>
                  <a:lnTo>
                    <a:pt x="4067" y="4235"/>
                  </a:lnTo>
                  <a:lnTo>
                    <a:pt x="4072" y="4049"/>
                  </a:lnTo>
                  <a:lnTo>
                    <a:pt x="4072" y="3863"/>
                  </a:lnTo>
                  <a:lnTo>
                    <a:pt x="4072" y="3677"/>
                  </a:lnTo>
                  <a:lnTo>
                    <a:pt x="4062" y="3492"/>
                  </a:lnTo>
                  <a:lnTo>
                    <a:pt x="4048" y="3306"/>
                  </a:lnTo>
                  <a:lnTo>
                    <a:pt x="4029" y="3120"/>
                  </a:lnTo>
                  <a:lnTo>
                    <a:pt x="4010" y="2944"/>
                  </a:lnTo>
                  <a:lnTo>
                    <a:pt x="3982" y="2768"/>
                  </a:lnTo>
                  <a:lnTo>
                    <a:pt x="3948" y="2602"/>
                  </a:lnTo>
                  <a:lnTo>
                    <a:pt x="3910" y="2435"/>
                  </a:lnTo>
                  <a:lnTo>
                    <a:pt x="3872" y="2269"/>
                  </a:lnTo>
                  <a:lnTo>
                    <a:pt x="3825" y="2123"/>
                  </a:lnTo>
                  <a:lnTo>
                    <a:pt x="3772" y="1966"/>
                  </a:lnTo>
                  <a:lnTo>
                    <a:pt x="3720" y="1829"/>
                  </a:lnTo>
                  <a:lnTo>
                    <a:pt x="3658" y="1692"/>
                  </a:lnTo>
                  <a:lnTo>
                    <a:pt x="3592" y="1565"/>
                  </a:lnTo>
                  <a:lnTo>
                    <a:pt x="3525" y="1448"/>
                  </a:lnTo>
                  <a:lnTo>
                    <a:pt x="3449" y="1340"/>
                  </a:lnTo>
                  <a:lnTo>
                    <a:pt x="3378" y="1164"/>
                  </a:lnTo>
                  <a:lnTo>
                    <a:pt x="3293" y="988"/>
                  </a:lnTo>
                  <a:lnTo>
                    <a:pt x="3202" y="822"/>
                  </a:lnTo>
                  <a:lnTo>
                    <a:pt x="3107" y="675"/>
                  </a:lnTo>
                  <a:lnTo>
                    <a:pt x="3008" y="538"/>
                  </a:lnTo>
                  <a:lnTo>
                    <a:pt x="2898" y="411"/>
                  </a:lnTo>
                  <a:lnTo>
                    <a:pt x="2784" y="294"/>
                  </a:lnTo>
                  <a:lnTo>
                    <a:pt x="2670" y="196"/>
                  </a:lnTo>
                  <a:lnTo>
                    <a:pt x="2585" y="137"/>
                  </a:lnTo>
                  <a:lnTo>
                    <a:pt x="2499" y="89"/>
                  </a:lnTo>
                  <a:lnTo>
                    <a:pt x="2414" y="59"/>
                  </a:lnTo>
                  <a:lnTo>
                    <a:pt x="2328" y="30"/>
                  </a:lnTo>
                  <a:lnTo>
                    <a:pt x="2247" y="10"/>
                  </a:lnTo>
                  <a:lnTo>
                    <a:pt x="2162"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462;p66">
              <a:extLst>
                <a:ext uri="{FF2B5EF4-FFF2-40B4-BE49-F238E27FC236}">
                  <a16:creationId xmlns:a16="http://schemas.microsoft.com/office/drawing/2014/main" id="{6A526C15-2E13-4FD3-A2DA-91AFDB756A96}"/>
                </a:ext>
              </a:extLst>
            </p:cNvPr>
            <p:cNvSpPr/>
            <p:nvPr/>
          </p:nvSpPr>
          <p:spPr>
            <a:xfrm>
              <a:off x="4232700" y="-2011500"/>
              <a:ext cx="141350" cy="295600"/>
            </a:xfrm>
            <a:custGeom>
              <a:avLst/>
              <a:gdLst/>
              <a:ahLst/>
              <a:cxnLst/>
              <a:rect l="l" t="t" r="r" b="b"/>
              <a:pathLst>
                <a:path w="5654" h="11824" extrusionOk="0">
                  <a:moveTo>
                    <a:pt x="5587" y="0"/>
                  </a:moveTo>
                  <a:lnTo>
                    <a:pt x="5297" y="157"/>
                  </a:lnTo>
                  <a:lnTo>
                    <a:pt x="5003" y="304"/>
                  </a:lnTo>
                  <a:lnTo>
                    <a:pt x="4713" y="431"/>
                  </a:lnTo>
                  <a:lnTo>
                    <a:pt x="4418" y="548"/>
                  </a:lnTo>
                  <a:lnTo>
                    <a:pt x="4119" y="656"/>
                  </a:lnTo>
                  <a:lnTo>
                    <a:pt x="3825" y="744"/>
                  </a:lnTo>
                  <a:lnTo>
                    <a:pt x="3530" y="832"/>
                  </a:lnTo>
                  <a:lnTo>
                    <a:pt x="3231" y="890"/>
                  </a:lnTo>
                  <a:lnTo>
                    <a:pt x="2931" y="949"/>
                  </a:lnTo>
                  <a:lnTo>
                    <a:pt x="2632" y="988"/>
                  </a:lnTo>
                  <a:lnTo>
                    <a:pt x="2333" y="1017"/>
                  </a:lnTo>
                  <a:lnTo>
                    <a:pt x="2034" y="1027"/>
                  </a:lnTo>
                  <a:lnTo>
                    <a:pt x="1734" y="1027"/>
                  </a:lnTo>
                  <a:lnTo>
                    <a:pt x="1435" y="1017"/>
                  </a:lnTo>
                  <a:lnTo>
                    <a:pt x="1136" y="988"/>
                  </a:lnTo>
                  <a:lnTo>
                    <a:pt x="836" y="949"/>
                  </a:lnTo>
                  <a:lnTo>
                    <a:pt x="751" y="2318"/>
                  </a:lnTo>
                  <a:lnTo>
                    <a:pt x="665" y="3687"/>
                  </a:lnTo>
                  <a:lnTo>
                    <a:pt x="570" y="5046"/>
                  </a:lnTo>
                  <a:lnTo>
                    <a:pt x="470" y="6406"/>
                  </a:lnTo>
                  <a:lnTo>
                    <a:pt x="366" y="7765"/>
                  </a:lnTo>
                  <a:lnTo>
                    <a:pt x="252" y="9124"/>
                  </a:lnTo>
                  <a:lnTo>
                    <a:pt x="128" y="10474"/>
                  </a:lnTo>
                  <a:lnTo>
                    <a:pt x="0" y="11823"/>
                  </a:lnTo>
                  <a:lnTo>
                    <a:pt x="342" y="11579"/>
                  </a:lnTo>
                  <a:lnTo>
                    <a:pt x="684" y="11354"/>
                  </a:lnTo>
                  <a:lnTo>
                    <a:pt x="1026" y="11139"/>
                  </a:lnTo>
                  <a:lnTo>
                    <a:pt x="1378" y="10943"/>
                  </a:lnTo>
                  <a:lnTo>
                    <a:pt x="1729" y="10757"/>
                  </a:lnTo>
                  <a:lnTo>
                    <a:pt x="2081" y="10591"/>
                  </a:lnTo>
                  <a:lnTo>
                    <a:pt x="2437" y="10434"/>
                  </a:lnTo>
                  <a:lnTo>
                    <a:pt x="2794" y="10288"/>
                  </a:lnTo>
                  <a:lnTo>
                    <a:pt x="3150" y="10161"/>
                  </a:lnTo>
                  <a:lnTo>
                    <a:pt x="3506" y="10043"/>
                  </a:lnTo>
                  <a:lnTo>
                    <a:pt x="3867" y="9936"/>
                  </a:lnTo>
                  <a:lnTo>
                    <a:pt x="4224" y="9848"/>
                  </a:lnTo>
                  <a:lnTo>
                    <a:pt x="4585" y="9760"/>
                  </a:lnTo>
                  <a:lnTo>
                    <a:pt x="4941" y="9691"/>
                  </a:lnTo>
                  <a:lnTo>
                    <a:pt x="5297" y="9633"/>
                  </a:lnTo>
                  <a:lnTo>
                    <a:pt x="5654" y="9593"/>
                  </a:lnTo>
                  <a:lnTo>
                    <a:pt x="5630" y="7188"/>
                  </a:lnTo>
                  <a:lnTo>
                    <a:pt x="5611" y="4782"/>
                  </a:lnTo>
                  <a:lnTo>
                    <a:pt x="5597" y="2386"/>
                  </a:lnTo>
                  <a:lnTo>
                    <a:pt x="558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463;p66">
              <a:extLst>
                <a:ext uri="{FF2B5EF4-FFF2-40B4-BE49-F238E27FC236}">
                  <a16:creationId xmlns:a16="http://schemas.microsoft.com/office/drawing/2014/main" id="{14361785-BB13-4EA4-B2D6-482CDAF5CD01}"/>
                </a:ext>
              </a:extLst>
            </p:cNvPr>
            <p:cNvSpPr/>
            <p:nvPr/>
          </p:nvSpPr>
          <p:spPr>
            <a:xfrm>
              <a:off x="4256575" y="-2301200"/>
              <a:ext cx="115450" cy="257950"/>
            </a:xfrm>
            <a:custGeom>
              <a:avLst/>
              <a:gdLst/>
              <a:ahLst/>
              <a:cxnLst/>
              <a:rect l="l" t="t" r="r" b="b"/>
              <a:pathLst>
                <a:path w="4618" h="10318" extrusionOk="0">
                  <a:moveTo>
                    <a:pt x="4580" y="1"/>
                  </a:moveTo>
                  <a:lnTo>
                    <a:pt x="4043" y="89"/>
                  </a:lnTo>
                  <a:lnTo>
                    <a:pt x="3501" y="157"/>
                  </a:lnTo>
                  <a:lnTo>
                    <a:pt x="2960" y="225"/>
                  </a:lnTo>
                  <a:lnTo>
                    <a:pt x="2418" y="274"/>
                  </a:lnTo>
                  <a:lnTo>
                    <a:pt x="2147" y="284"/>
                  </a:lnTo>
                  <a:lnTo>
                    <a:pt x="1877" y="294"/>
                  </a:lnTo>
                  <a:lnTo>
                    <a:pt x="1606" y="294"/>
                  </a:lnTo>
                  <a:lnTo>
                    <a:pt x="1335" y="284"/>
                  </a:lnTo>
                  <a:lnTo>
                    <a:pt x="1064" y="274"/>
                  </a:lnTo>
                  <a:lnTo>
                    <a:pt x="798" y="245"/>
                  </a:lnTo>
                  <a:lnTo>
                    <a:pt x="527" y="216"/>
                  </a:lnTo>
                  <a:lnTo>
                    <a:pt x="261" y="167"/>
                  </a:lnTo>
                  <a:lnTo>
                    <a:pt x="257" y="1428"/>
                  </a:lnTo>
                  <a:lnTo>
                    <a:pt x="238" y="2680"/>
                  </a:lnTo>
                  <a:lnTo>
                    <a:pt x="214" y="3941"/>
                  </a:lnTo>
                  <a:lnTo>
                    <a:pt x="185" y="5193"/>
                  </a:lnTo>
                  <a:lnTo>
                    <a:pt x="147" y="6445"/>
                  </a:lnTo>
                  <a:lnTo>
                    <a:pt x="105" y="7696"/>
                  </a:lnTo>
                  <a:lnTo>
                    <a:pt x="57" y="8948"/>
                  </a:lnTo>
                  <a:lnTo>
                    <a:pt x="0" y="10200"/>
                  </a:lnTo>
                  <a:lnTo>
                    <a:pt x="290" y="10229"/>
                  </a:lnTo>
                  <a:lnTo>
                    <a:pt x="580" y="10268"/>
                  </a:lnTo>
                  <a:lnTo>
                    <a:pt x="869" y="10288"/>
                  </a:lnTo>
                  <a:lnTo>
                    <a:pt x="1155" y="10307"/>
                  </a:lnTo>
                  <a:lnTo>
                    <a:pt x="1444" y="10317"/>
                  </a:lnTo>
                  <a:lnTo>
                    <a:pt x="2019" y="10317"/>
                  </a:lnTo>
                  <a:lnTo>
                    <a:pt x="2309" y="10307"/>
                  </a:lnTo>
                  <a:lnTo>
                    <a:pt x="2599" y="10288"/>
                  </a:lnTo>
                  <a:lnTo>
                    <a:pt x="2884" y="10268"/>
                  </a:lnTo>
                  <a:lnTo>
                    <a:pt x="3174" y="10239"/>
                  </a:lnTo>
                  <a:lnTo>
                    <a:pt x="3463" y="10200"/>
                  </a:lnTo>
                  <a:lnTo>
                    <a:pt x="3749" y="10161"/>
                  </a:lnTo>
                  <a:lnTo>
                    <a:pt x="4038" y="10112"/>
                  </a:lnTo>
                  <a:lnTo>
                    <a:pt x="4618" y="10004"/>
                  </a:lnTo>
                  <a:lnTo>
                    <a:pt x="4618" y="7491"/>
                  </a:lnTo>
                  <a:lnTo>
                    <a:pt x="4608" y="4998"/>
                  </a:lnTo>
                  <a:lnTo>
                    <a:pt x="4599" y="2494"/>
                  </a:lnTo>
                  <a:lnTo>
                    <a:pt x="458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464;p66">
              <a:extLst>
                <a:ext uri="{FF2B5EF4-FFF2-40B4-BE49-F238E27FC236}">
                  <a16:creationId xmlns:a16="http://schemas.microsoft.com/office/drawing/2014/main" id="{7E7C77DC-F0B9-43B9-97D3-8BFE6FDEF1B2}"/>
                </a:ext>
              </a:extLst>
            </p:cNvPr>
            <p:cNvSpPr/>
            <p:nvPr/>
          </p:nvSpPr>
          <p:spPr>
            <a:xfrm>
              <a:off x="4256200" y="-2654700"/>
              <a:ext cx="114525" cy="309275"/>
            </a:xfrm>
            <a:custGeom>
              <a:avLst/>
              <a:gdLst/>
              <a:ahLst/>
              <a:cxnLst/>
              <a:rect l="l" t="t" r="r" b="b"/>
              <a:pathLst>
                <a:path w="4581" h="12371" extrusionOk="0">
                  <a:moveTo>
                    <a:pt x="4277" y="0"/>
                  </a:moveTo>
                  <a:lnTo>
                    <a:pt x="3212" y="431"/>
                  </a:lnTo>
                  <a:lnTo>
                    <a:pt x="2680" y="636"/>
                  </a:lnTo>
                  <a:lnTo>
                    <a:pt x="2143" y="841"/>
                  </a:lnTo>
                  <a:lnTo>
                    <a:pt x="1607" y="1037"/>
                  </a:lnTo>
                  <a:lnTo>
                    <a:pt x="1075" y="1203"/>
                  </a:lnTo>
                  <a:lnTo>
                    <a:pt x="538" y="1369"/>
                  </a:lnTo>
                  <a:lnTo>
                    <a:pt x="267" y="1438"/>
                  </a:lnTo>
                  <a:lnTo>
                    <a:pt x="1" y="1497"/>
                  </a:lnTo>
                  <a:lnTo>
                    <a:pt x="67" y="2826"/>
                  </a:lnTo>
                  <a:lnTo>
                    <a:pt x="124" y="4166"/>
                  </a:lnTo>
                  <a:lnTo>
                    <a:pt x="172" y="5496"/>
                  </a:lnTo>
                  <a:lnTo>
                    <a:pt x="215" y="6836"/>
                  </a:lnTo>
                  <a:lnTo>
                    <a:pt x="248" y="8175"/>
                  </a:lnTo>
                  <a:lnTo>
                    <a:pt x="272" y="9515"/>
                  </a:lnTo>
                  <a:lnTo>
                    <a:pt x="286" y="10865"/>
                  </a:lnTo>
                  <a:lnTo>
                    <a:pt x="291" y="12204"/>
                  </a:lnTo>
                  <a:lnTo>
                    <a:pt x="557" y="12165"/>
                  </a:lnTo>
                  <a:lnTo>
                    <a:pt x="823" y="12136"/>
                  </a:lnTo>
                  <a:lnTo>
                    <a:pt x="1084" y="12116"/>
                  </a:lnTo>
                  <a:lnTo>
                    <a:pt x="1355" y="12107"/>
                  </a:lnTo>
                  <a:lnTo>
                    <a:pt x="1621" y="12097"/>
                  </a:lnTo>
                  <a:lnTo>
                    <a:pt x="1887" y="12107"/>
                  </a:lnTo>
                  <a:lnTo>
                    <a:pt x="2158" y="12116"/>
                  </a:lnTo>
                  <a:lnTo>
                    <a:pt x="2429" y="12126"/>
                  </a:lnTo>
                  <a:lnTo>
                    <a:pt x="2965" y="12175"/>
                  </a:lnTo>
                  <a:lnTo>
                    <a:pt x="3507" y="12234"/>
                  </a:lnTo>
                  <a:lnTo>
                    <a:pt x="4581" y="12371"/>
                  </a:lnTo>
                  <a:lnTo>
                    <a:pt x="4562" y="10816"/>
                  </a:lnTo>
                  <a:lnTo>
                    <a:pt x="4538" y="9251"/>
                  </a:lnTo>
                  <a:lnTo>
                    <a:pt x="4509" y="7706"/>
                  </a:lnTo>
                  <a:lnTo>
                    <a:pt x="4476" y="6151"/>
                  </a:lnTo>
                  <a:lnTo>
                    <a:pt x="4433" y="4616"/>
                  </a:lnTo>
                  <a:lnTo>
                    <a:pt x="4391" y="3071"/>
                  </a:lnTo>
                  <a:lnTo>
                    <a:pt x="4338" y="1536"/>
                  </a:lnTo>
                  <a:lnTo>
                    <a:pt x="427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465;p66">
              <a:extLst>
                <a:ext uri="{FF2B5EF4-FFF2-40B4-BE49-F238E27FC236}">
                  <a16:creationId xmlns:a16="http://schemas.microsoft.com/office/drawing/2014/main" id="{6B13FF7F-B182-4533-A03D-0FF777744A77}"/>
                </a:ext>
              </a:extLst>
            </p:cNvPr>
            <p:cNvSpPr/>
            <p:nvPr/>
          </p:nvSpPr>
          <p:spPr>
            <a:xfrm>
              <a:off x="4416075" y="-3803475"/>
              <a:ext cx="395900" cy="477725"/>
            </a:xfrm>
            <a:custGeom>
              <a:avLst/>
              <a:gdLst/>
              <a:ahLst/>
              <a:cxnLst/>
              <a:rect l="l" t="t" r="r" b="b"/>
              <a:pathLst>
                <a:path w="15836" h="19109" extrusionOk="0">
                  <a:moveTo>
                    <a:pt x="8338" y="1"/>
                  </a:moveTo>
                  <a:lnTo>
                    <a:pt x="8139" y="11"/>
                  </a:lnTo>
                  <a:lnTo>
                    <a:pt x="7944" y="30"/>
                  </a:lnTo>
                  <a:lnTo>
                    <a:pt x="7745" y="69"/>
                  </a:lnTo>
                  <a:lnTo>
                    <a:pt x="7550" y="108"/>
                  </a:lnTo>
                  <a:lnTo>
                    <a:pt x="7360" y="167"/>
                  </a:lnTo>
                  <a:lnTo>
                    <a:pt x="7165" y="236"/>
                  </a:lnTo>
                  <a:lnTo>
                    <a:pt x="6975" y="304"/>
                  </a:lnTo>
                  <a:lnTo>
                    <a:pt x="6785" y="392"/>
                  </a:lnTo>
                  <a:lnTo>
                    <a:pt x="6600" y="490"/>
                  </a:lnTo>
                  <a:lnTo>
                    <a:pt x="6410" y="597"/>
                  </a:lnTo>
                  <a:lnTo>
                    <a:pt x="6229" y="715"/>
                  </a:lnTo>
                  <a:lnTo>
                    <a:pt x="6044" y="832"/>
                  </a:lnTo>
                  <a:lnTo>
                    <a:pt x="5863" y="969"/>
                  </a:lnTo>
                  <a:lnTo>
                    <a:pt x="5683" y="1116"/>
                  </a:lnTo>
                  <a:lnTo>
                    <a:pt x="5502" y="1262"/>
                  </a:lnTo>
                  <a:lnTo>
                    <a:pt x="5326" y="1429"/>
                  </a:lnTo>
                  <a:lnTo>
                    <a:pt x="5151" y="1595"/>
                  </a:lnTo>
                  <a:lnTo>
                    <a:pt x="4980" y="1771"/>
                  </a:lnTo>
                  <a:lnTo>
                    <a:pt x="4809" y="1957"/>
                  </a:lnTo>
                  <a:lnTo>
                    <a:pt x="4642" y="2152"/>
                  </a:lnTo>
                  <a:lnTo>
                    <a:pt x="4471" y="2358"/>
                  </a:lnTo>
                  <a:lnTo>
                    <a:pt x="4310" y="2563"/>
                  </a:lnTo>
                  <a:lnTo>
                    <a:pt x="4143" y="2788"/>
                  </a:lnTo>
                  <a:lnTo>
                    <a:pt x="3987" y="3013"/>
                  </a:lnTo>
                  <a:lnTo>
                    <a:pt x="3825" y="3247"/>
                  </a:lnTo>
                  <a:lnTo>
                    <a:pt x="3668" y="3482"/>
                  </a:lnTo>
                  <a:lnTo>
                    <a:pt x="3516" y="3736"/>
                  </a:lnTo>
                  <a:lnTo>
                    <a:pt x="3364" y="3991"/>
                  </a:lnTo>
                  <a:lnTo>
                    <a:pt x="3212" y="4255"/>
                  </a:lnTo>
                  <a:lnTo>
                    <a:pt x="3065" y="4519"/>
                  </a:lnTo>
                  <a:lnTo>
                    <a:pt x="2922" y="4792"/>
                  </a:lnTo>
                  <a:lnTo>
                    <a:pt x="2775" y="5076"/>
                  </a:lnTo>
                  <a:lnTo>
                    <a:pt x="2637" y="5360"/>
                  </a:lnTo>
                  <a:lnTo>
                    <a:pt x="2500" y="5653"/>
                  </a:lnTo>
                  <a:lnTo>
                    <a:pt x="2362" y="5956"/>
                  </a:lnTo>
                  <a:lnTo>
                    <a:pt x="2234" y="6259"/>
                  </a:lnTo>
                  <a:lnTo>
                    <a:pt x="2100" y="6572"/>
                  </a:lnTo>
                  <a:lnTo>
                    <a:pt x="1972" y="6885"/>
                  </a:lnTo>
                  <a:lnTo>
                    <a:pt x="1849" y="7208"/>
                  </a:lnTo>
                  <a:lnTo>
                    <a:pt x="1725" y="7530"/>
                  </a:lnTo>
                  <a:lnTo>
                    <a:pt x="1606" y="7863"/>
                  </a:lnTo>
                  <a:lnTo>
                    <a:pt x="1492" y="8195"/>
                  </a:lnTo>
                  <a:lnTo>
                    <a:pt x="1378" y="8538"/>
                  </a:lnTo>
                  <a:lnTo>
                    <a:pt x="1269" y="8880"/>
                  </a:lnTo>
                  <a:lnTo>
                    <a:pt x="1160" y="9232"/>
                  </a:lnTo>
                  <a:lnTo>
                    <a:pt x="1055" y="9584"/>
                  </a:lnTo>
                  <a:lnTo>
                    <a:pt x="956" y="9946"/>
                  </a:lnTo>
                  <a:lnTo>
                    <a:pt x="856" y="10308"/>
                  </a:lnTo>
                  <a:lnTo>
                    <a:pt x="761" y="10669"/>
                  </a:lnTo>
                  <a:lnTo>
                    <a:pt x="666" y="11041"/>
                  </a:lnTo>
                  <a:lnTo>
                    <a:pt x="580" y="11413"/>
                  </a:lnTo>
                  <a:lnTo>
                    <a:pt x="495" y="11784"/>
                  </a:lnTo>
                  <a:lnTo>
                    <a:pt x="409" y="12166"/>
                  </a:lnTo>
                  <a:lnTo>
                    <a:pt x="333" y="12537"/>
                  </a:lnTo>
                  <a:lnTo>
                    <a:pt x="305" y="12674"/>
                  </a:lnTo>
                  <a:lnTo>
                    <a:pt x="271" y="12791"/>
                  </a:lnTo>
                  <a:lnTo>
                    <a:pt x="233" y="12899"/>
                  </a:lnTo>
                  <a:lnTo>
                    <a:pt x="191" y="12997"/>
                  </a:lnTo>
                  <a:lnTo>
                    <a:pt x="148" y="13095"/>
                  </a:lnTo>
                  <a:lnTo>
                    <a:pt x="100" y="13173"/>
                  </a:lnTo>
                  <a:lnTo>
                    <a:pt x="48" y="13261"/>
                  </a:lnTo>
                  <a:lnTo>
                    <a:pt x="1" y="13329"/>
                  </a:lnTo>
                  <a:lnTo>
                    <a:pt x="490" y="13398"/>
                  </a:lnTo>
                  <a:lnTo>
                    <a:pt x="984" y="13486"/>
                  </a:lnTo>
                  <a:lnTo>
                    <a:pt x="1478" y="13574"/>
                  </a:lnTo>
                  <a:lnTo>
                    <a:pt x="1972" y="13672"/>
                  </a:lnTo>
                  <a:lnTo>
                    <a:pt x="2466" y="13789"/>
                  </a:lnTo>
                  <a:lnTo>
                    <a:pt x="2965" y="13906"/>
                  </a:lnTo>
                  <a:lnTo>
                    <a:pt x="3459" y="14033"/>
                  </a:lnTo>
                  <a:lnTo>
                    <a:pt x="3958" y="14170"/>
                  </a:lnTo>
                  <a:lnTo>
                    <a:pt x="4457" y="14317"/>
                  </a:lnTo>
                  <a:lnTo>
                    <a:pt x="4956" y="14473"/>
                  </a:lnTo>
                  <a:lnTo>
                    <a:pt x="5455" y="14640"/>
                  </a:lnTo>
                  <a:lnTo>
                    <a:pt x="5953" y="14806"/>
                  </a:lnTo>
                  <a:lnTo>
                    <a:pt x="6452" y="14982"/>
                  </a:lnTo>
                  <a:lnTo>
                    <a:pt x="6951" y="15168"/>
                  </a:lnTo>
                  <a:lnTo>
                    <a:pt x="7949" y="15549"/>
                  </a:lnTo>
                  <a:lnTo>
                    <a:pt x="8947" y="15950"/>
                  </a:lnTo>
                  <a:lnTo>
                    <a:pt x="9940" y="16371"/>
                  </a:lnTo>
                  <a:lnTo>
                    <a:pt x="10928" y="16811"/>
                  </a:lnTo>
                  <a:lnTo>
                    <a:pt x="11911" y="17260"/>
                  </a:lnTo>
                  <a:lnTo>
                    <a:pt x="12890" y="17710"/>
                  </a:lnTo>
                  <a:lnTo>
                    <a:pt x="13864" y="18180"/>
                  </a:lnTo>
                  <a:lnTo>
                    <a:pt x="15783" y="19109"/>
                  </a:lnTo>
                  <a:lnTo>
                    <a:pt x="15812" y="18336"/>
                  </a:lnTo>
                  <a:lnTo>
                    <a:pt x="15831" y="17554"/>
                  </a:lnTo>
                  <a:lnTo>
                    <a:pt x="15835" y="16791"/>
                  </a:lnTo>
                  <a:lnTo>
                    <a:pt x="15831" y="16018"/>
                  </a:lnTo>
                  <a:lnTo>
                    <a:pt x="15816" y="15266"/>
                  </a:lnTo>
                  <a:lnTo>
                    <a:pt x="15807" y="14884"/>
                  </a:lnTo>
                  <a:lnTo>
                    <a:pt x="15793" y="14513"/>
                  </a:lnTo>
                  <a:lnTo>
                    <a:pt x="15774" y="14141"/>
                  </a:lnTo>
                  <a:lnTo>
                    <a:pt x="15755" y="13769"/>
                  </a:lnTo>
                  <a:lnTo>
                    <a:pt x="15731" y="13398"/>
                  </a:lnTo>
                  <a:lnTo>
                    <a:pt x="15707" y="13036"/>
                  </a:lnTo>
                  <a:lnTo>
                    <a:pt x="15674" y="12664"/>
                  </a:lnTo>
                  <a:lnTo>
                    <a:pt x="15645" y="12303"/>
                  </a:lnTo>
                  <a:lnTo>
                    <a:pt x="15607" y="11951"/>
                  </a:lnTo>
                  <a:lnTo>
                    <a:pt x="15569" y="11589"/>
                  </a:lnTo>
                  <a:lnTo>
                    <a:pt x="15527" y="11237"/>
                  </a:lnTo>
                  <a:lnTo>
                    <a:pt x="15484" y="10894"/>
                  </a:lnTo>
                  <a:lnTo>
                    <a:pt x="15436" y="10542"/>
                  </a:lnTo>
                  <a:lnTo>
                    <a:pt x="15384" y="10200"/>
                  </a:lnTo>
                  <a:lnTo>
                    <a:pt x="15332" y="9858"/>
                  </a:lnTo>
                  <a:lnTo>
                    <a:pt x="15275" y="9525"/>
                  </a:lnTo>
                  <a:lnTo>
                    <a:pt x="15213" y="9193"/>
                  </a:lnTo>
                  <a:lnTo>
                    <a:pt x="15147" y="8860"/>
                  </a:lnTo>
                  <a:lnTo>
                    <a:pt x="15080" y="8538"/>
                  </a:lnTo>
                  <a:lnTo>
                    <a:pt x="15009" y="8215"/>
                  </a:lnTo>
                  <a:lnTo>
                    <a:pt x="14938" y="7902"/>
                  </a:lnTo>
                  <a:lnTo>
                    <a:pt x="14857" y="7589"/>
                  </a:lnTo>
                  <a:lnTo>
                    <a:pt x="14776" y="7276"/>
                  </a:lnTo>
                  <a:lnTo>
                    <a:pt x="14690" y="6973"/>
                  </a:lnTo>
                  <a:lnTo>
                    <a:pt x="14605" y="6680"/>
                  </a:lnTo>
                  <a:lnTo>
                    <a:pt x="14515" y="6386"/>
                  </a:lnTo>
                  <a:lnTo>
                    <a:pt x="14420" y="6093"/>
                  </a:lnTo>
                  <a:lnTo>
                    <a:pt x="14320" y="5809"/>
                  </a:lnTo>
                  <a:lnTo>
                    <a:pt x="14215" y="5526"/>
                  </a:lnTo>
                  <a:lnTo>
                    <a:pt x="14111" y="5252"/>
                  </a:lnTo>
                  <a:lnTo>
                    <a:pt x="14002" y="4988"/>
                  </a:lnTo>
                  <a:lnTo>
                    <a:pt x="13888" y="4724"/>
                  </a:lnTo>
                  <a:lnTo>
                    <a:pt x="13769" y="4460"/>
                  </a:lnTo>
                  <a:lnTo>
                    <a:pt x="13645" y="4215"/>
                  </a:lnTo>
                  <a:lnTo>
                    <a:pt x="13522" y="3961"/>
                  </a:lnTo>
                  <a:lnTo>
                    <a:pt x="13393" y="3727"/>
                  </a:lnTo>
                  <a:lnTo>
                    <a:pt x="13260" y="3492"/>
                  </a:lnTo>
                  <a:lnTo>
                    <a:pt x="13123" y="3257"/>
                  </a:lnTo>
                  <a:lnTo>
                    <a:pt x="12985" y="3032"/>
                  </a:lnTo>
                  <a:lnTo>
                    <a:pt x="12838" y="2817"/>
                  </a:lnTo>
                  <a:lnTo>
                    <a:pt x="12690" y="2612"/>
                  </a:lnTo>
                  <a:lnTo>
                    <a:pt x="12538" y="2406"/>
                  </a:lnTo>
                  <a:lnTo>
                    <a:pt x="12382" y="2211"/>
                  </a:lnTo>
                  <a:lnTo>
                    <a:pt x="12220" y="2025"/>
                  </a:lnTo>
                  <a:lnTo>
                    <a:pt x="12054" y="1839"/>
                  </a:lnTo>
                  <a:lnTo>
                    <a:pt x="11887" y="1663"/>
                  </a:lnTo>
                  <a:lnTo>
                    <a:pt x="11712" y="1497"/>
                  </a:lnTo>
                  <a:lnTo>
                    <a:pt x="11536" y="1331"/>
                  </a:lnTo>
                  <a:lnTo>
                    <a:pt x="11355" y="1174"/>
                  </a:lnTo>
                  <a:lnTo>
                    <a:pt x="11165" y="1028"/>
                  </a:lnTo>
                  <a:lnTo>
                    <a:pt x="10975" y="891"/>
                  </a:lnTo>
                  <a:lnTo>
                    <a:pt x="10780" y="764"/>
                  </a:lnTo>
                  <a:lnTo>
                    <a:pt x="10586" y="636"/>
                  </a:lnTo>
                  <a:lnTo>
                    <a:pt x="10381" y="519"/>
                  </a:lnTo>
                  <a:lnTo>
                    <a:pt x="10172" y="412"/>
                  </a:lnTo>
                  <a:lnTo>
                    <a:pt x="9963" y="324"/>
                  </a:lnTo>
                  <a:lnTo>
                    <a:pt x="9759" y="236"/>
                  </a:lnTo>
                  <a:lnTo>
                    <a:pt x="9555" y="167"/>
                  </a:lnTo>
                  <a:lnTo>
                    <a:pt x="9346" y="108"/>
                  </a:lnTo>
                  <a:lnTo>
                    <a:pt x="9146" y="69"/>
                  </a:lnTo>
                  <a:lnTo>
                    <a:pt x="8942" y="30"/>
                  </a:lnTo>
                  <a:lnTo>
                    <a:pt x="8738" y="11"/>
                  </a:lnTo>
                  <a:lnTo>
                    <a:pt x="8538"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466;p66">
              <a:extLst>
                <a:ext uri="{FF2B5EF4-FFF2-40B4-BE49-F238E27FC236}">
                  <a16:creationId xmlns:a16="http://schemas.microsoft.com/office/drawing/2014/main" id="{264AC33A-0DBD-4BE3-8F9E-085E503D01C7}"/>
                </a:ext>
              </a:extLst>
            </p:cNvPr>
            <p:cNvSpPr/>
            <p:nvPr/>
          </p:nvSpPr>
          <p:spPr>
            <a:xfrm>
              <a:off x="4412750" y="-3387875"/>
              <a:ext cx="67600" cy="172625"/>
            </a:xfrm>
            <a:custGeom>
              <a:avLst/>
              <a:gdLst/>
              <a:ahLst/>
              <a:cxnLst/>
              <a:rect l="l" t="t" r="r" b="b"/>
              <a:pathLst>
                <a:path w="2704" h="6905" extrusionOk="0">
                  <a:moveTo>
                    <a:pt x="623" y="1"/>
                  </a:moveTo>
                  <a:lnTo>
                    <a:pt x="623" y="30"/>
                  </a:lnTo>
                  <a:lnTo>
                    <a:pt x="547" y="363"/>
                  </a:lnTo>
                  <a:lnTo>
                    <a:pt x="461" y="783"/>
                  </a:lnTo>
                  <a:lnTo>
                    <a:pt x="371" y="1252"/>
                  </a:lnTo>
                  <a:lnTo>
                    <a:pt x="276" y="1781"/>
                  </a:lnTo>
                  <a:lnTo>
                    <a:pt x="233" y="2064"/>
                  </a:lnTo>
                  <a:lnTo>
                    <a:pt x="191" y="2348"/>
                  </a:lnTo>
                  <a:lnTo>
                    <a:pt x="153" y="2641"/>
                  </a:lnTo>
                  <a:lnTo>
                    <a:pt x="115" y="2934"/>
                  </a:lnTo>
                  <a:lnTo>
                    <a:pt x="81" y="3228"/>
                  </a:lnTo>
                  <a:lnTo>
                    <a:pt x="53" y="3521"/>
                  </a:lnTo>
                  <a:lnTo>
                    <a:pt x="34" y="3815"/>
                  </a:lnTo>
                  <a:lnTo>
                    <a:pt x="15" y="4108"/>
                  </a:lnTo>
                  <a:lnTo>
                    <a:pt x="5" y="4401"/>
                  </a:lnTo>
                  <a:lnTo>
                    <a:pt x="1" y="4675"/>
                  </a:lnTo>
                  <a:lnTo>
                    <a:pt x="1" y="4949"/>
                  </a:lnTo>
                  <a:lnTo>
                    <a:pt x="15" y="5213"/>
                  </a:lnTo>
                  <a:lnTo>
                    <a:pt x="34" y="5457"/>
                  </a:lnTo>
                  <a:lnTo>
                    <a:pt x="48" y="5575"/>
                  </a:lnTo>
                  <a:lnTo>
                    <a:pt x="67" y="5692"/>
                  </a:lnTo>
                  <a:lnTo>
                    <a:pt x="86" y="5800"/>
                  </a:lnTo>
                  <a:lnTo>
                    <a:pt x="105" y="5907"/>
                  </a:lnTo>
                  <a:lnTo>
                    <a:pt x="129" y="6015"/>
                  </a:lnTo>
                  <a:lnTo>
                    <a:pt x="157" y="6113"/>
                  </a:lnTo>
                  <a:lnTo>
                    <a:pt x="186" y="6210"/>
                  </a:lnTo>
                  <a:lnTo>
                    <a:pt x="219" y="6298"/>
                  </a:lnTo>
                  <a:lnTo>
                    <a:pt x="257" y="6386"/>
                  </a:lnTo>
                  <a:lnTo>
                    <a:pt x="295" y="6465"/>
                  </a:lnTo>
                  <a:lnTo>
                    <a:pt x="338" y="6533"/>
                  </a:lnTo>
                  <a:lnTo>
                    <a:pt x="381" y="6601"/>
                  </a:lnTo>
                  <a:lnTo>
                    <a:pt x="433" y="6660"/>
                  </a:lnTo>
                  <a:lnTo>
                    <a:pt x="485" y="6719"/>
                  </a:lnTo>
                  <a:lnTo>
                    <a:pt x="537" y="6768"/>
                  </a:lnTo>
                  <a:lnTo>
                    <a:pt x="599" y="6807"/>
                  </a:lnTo>
                  <a:lnTo>
                    <a:pt x="661" y="6836"/>
                  </a:lnTo>
                  <a:lnTo>
                    <a:pt x="727" y="6865"/>
                  </a:lnTo>
                  <a:lnTo>
                    <a:pt x="799" y="6885"/>
                  </a:lnTo>
                  <a:lnTo>
                    <a:pt x="875" y="6895"/>
                  </a:lnTo>
                  <a:lnTo>
                    <a:pt x="951" y="6905"/>
                  </a:lnTo>
                  <a:lnTo>
                    <a:pt x="1031" y="6905"/>
                  </a:lnTo>
                  <a:lnTo>
                    <a:pt x="1160" y="6875"/>
                  </a:lnTo>
                  <a:lnTo>
                    <a:pt x="1279" y="6836"/>
                  </a:lnTo>
                  <a:lnTo>
                    <a:pt x="1388" y="6777"/>
                  </a:lnTo>
                  <a:lnTo>
                    <a:pt x="1492" y="6709"/>
                  </a:lnTo>
                  <a:lnTo>
                    <a:pt x="1597" y="6621"/>
                  </a:lnTo>
                  <a:lnTo>
                    <a:pt x="1687" y="6513"/>
                  </a:lnTo>
                  <a:lnTo>
                    <a:pt x="1777" y="6396"/>
                  </a:lnTo>
                  <a:lnTo>
                    <a:pt x="1863" y="6269"/>
                  </a:lnTo>
                  <a:lnTo>
                    <a:pt x="1939" y="6122"/>
                  </a:lnTo>
                  <a:lnTo>
                    <a:pt x="2015" y="5966"/>
                  </a:lnTo>
                  <a:lnTo>
                    <a:pt x="2081" y="5800"/>
                  </a:lnTo>
                  <a:lnTo>
                    <a:pt x="2148" y="5624"/>
                  </a:lnTo>
                  <a:lnTo>
                    <a:pt x="2205" y="5438"/>
                  </a:lnTo>
                  <a:lnTo>
                    <a:pt x="2262" y="5242"/>
                  </a:lnTo>
                  <a:lnTo>
                    <a:pt x="2314" y="5037"/>
                  </a:lnTo>
                  <a:lnTo>
                    <a:pt x="2357" y="4822"/>
                  </a:lnTo>
                  <a:lnTo>
                    <a:pt x="2405" y="4607"/>
                  </a:lnTo>
                  <a:lnTo>
                    <a:pt x="2443" y="4382"/>
                  </a:lnTo>
                  <a:lnTo>
                    <a:pt x="2476" y="4157"/>
                  </a:lnTo>
                  <a:lnTo>
                    <a:pt x="2509" y="3922"/>
                  </a:lnTo>
                  <a:lnTo>
                    <a:pt x="2538" y="3678"/>
                  </a:lnTo>
                  <a:lnTo>
                    <a:pt x="2566" y="3443"/>
                  </a:lnTo>
                  <a:lnTo>
                    <a:pt x="2609" y="2944"/>
                  </a:lnTo>
                  <a:lnTo>
                    <a:pt x="2647" y="2455"/>
                  </a:lnTo>
                  <a:lnTo>
                    <a:pt x="2671" y="1966"/>
                  </a:lnTo>
                  <a:lnTo>
                    <a:pt x="2690" y="1487"/>
                  </a:lnTo>
                  <a:lnTo>
                    <a:pt x="2704" y="1018"/>
                  </a:lnTo>
                  <a:lnTo>
                    <a:pt x="2176" y="783"/>
                  </a:lnTo>
                  <a:lnTo>
                    <a:pt x="1659" y="539"/>
                  </a:lnTo>
                  <a:lnTo>
                    <a:pt x="1141" y="284"/>
                  </a:lnTo>
                  <a:lnTo>
                    <a:pt x="623"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467;p66">
              <a:extLst>
                <a:ext uri="{FF2B5EF4-FFF2-40B4-BE49-F238E27FC236}">
                  <a16:creationId xmlns:a16="http://schemas.microsoft.com/office/drawing/2014/main" id="{6DD703C7-672F-4448-8708-2D996CB3A645}"/>
                </a:ext>
              </a:extLst>
            </p:cNvPr>
            <p:cNvSpPr/>
            <p:nvPr/>
          </p:nvSpPr>
          <p:spPr>
            <a:xfrm>
              <a:off x="4430925" y="-6472600"/>
              <a:ext cx="184350" cy="630025"/>
            </a:xfrm>
            <a:custGeom>
              <a:avLst/>
              <a:gdLst/>
              <a:ahLst/>
              <a:cxnLst/>
              <a:rect l="l" t="t" r="r" b="b"/>
              <a:pathLst>
                <a:path w="7374" h="25201" extrusionOk="0">
                  <a:moveTo>
                    <a:pt x="789" y="1"/>
                  </a:moveTo>
                  <a:lnTo>
                    <a:pt x="632" y="11"/>
                  </a:lnTo>
                  <a:lnTo>
                    <a:pt x="476" y="30"/>
                  </a:lnTo>
                  <a:lnTo>
                    <a:pt x="319" y="69"/>
                  </a:lnTo>
                  <a:lnTo>
                    <a:pt x="162" y="108"/>
                  </a:lnTo>
                  <a:lnTo>
                    <a:pt x="0" y="167"/>
                  </a:lnTo>
                  <a:lnTo>
                    <a:pt x="53" y="3247"/>
                  </a:lnTo>
                  <a:lnTo>
                    <a:pt x="91" y="6337"/>
                  </a:lnTo>
                  <a:lnTo>
                    <a:pt x="124" y="9437"/>
                  </a:lnTo>
                  <a:lnTo>
                    <a:pt x="148" y="12527"/>
                  </a:lnTo>
                  <a:lnTo>
                    <a:pt x="167" y="15627"/>
                  </a:lnTo>
                  <a:lnTo>
                    <a:pt x="181" y="18727"/>
                  </a:lnTo>
                  <a:lnTo>
                    <a:pt x="186" y="21827"/>
                  </a:lnTo>
                  <a:lnTo>
                    <a:pt x="186" y="24937"/>
                  </a:lnTo>
                  <a:lnTo>
                    <a:pt x="371" y="25005"/>
                  </a:lnTo>
                  <a:lnTo>
                    <a:pt x="556" y="25064"/>
                  </a:lnTo>
                  <a:lnTo>
                    <a:pt x="737" y="25113"/>
                  </a:lnTo>
                  <a:lnTo>
                    <a:pt x="922" y="25152"/>
                  </a:lnTo>
                  <a:lnTo>
                    <a:pt x="1107" y="25171"/>
                  </a:lnTo>
                  <a:lnTo>
                    <a:pt x="1288" y="25191"/>
                  </a:lnTo>
                  <a:lnTo>
                    <a:pt x="1473" y="25201"/>
                  </a:lnTo>
                  <a:lnTo>
                    <a:pt x="1654" y="25191"/>
                  </a:lnTo>
                  <a:lnTo>
                    <a:pt x="1834" y="25181"/>
                  </a:lnTo>
                  <a:lnTo>
                    <a:pt x="2015" y="25162"/>
                  </a:lnTo>
                  <a:lnTo>
                    <a:pt x="2195" y="25123"/>
                  </a:lnTo>
                  <a:lnTo>
                    <a:pt x="2371" y="25083"/>
                  </a:lnTo>
                  <a:lnTo>
                    <a:pt x="2547" y="25035"/>
                  </a:lnTo>
                  <a:lnTo>
                    <a:pt x="2723" y="24966"/>
                  </a:lnTo>
                  <a:lnTo>
                    <a:pt x="2899" y="24898"/>
                  </a:lnTo>
                  <a:lnTo>
                    <a:pt x="3070" y="24819"/>
                  </a:lnTo>
                  <a:lnTo>
                    <a:pt x="3241" y="24731"/>
                  </a:lnTo>
                  <a:lnTo>
                    <a:pt x="3412" y="24634"/>
                  </a:lnTo>
                  <a:lnTo>
                    <a:pt x="3578" y="24526"/>
                  </a:lnTo>
                  <a:lnTo>
                    <a:pt x="3744" y="24409"/>
                  </a:lnTo>
                  <a:lnTo>
                    <a:pt x="3906" y="24282"/>
                  </a:lnTo>
                  <a:lnTo>
                    <a:pt x="4067" y="24145"/>
                  </a:lnTo>
                  <a:lnTo>
                    <a:pt x="4229" y="24008"/>
                  </a:lnTo>
                  <a:lnTo>
                    <a:pt x="4386" y="23851"/>
                  </a:lnTo>
                  <a:lnTo>
                    <a:pt x="4538" y="23695"/>
                  </a:lnTo>
                  <a:lnTo>
                    <a:pt x="4690" y="23529"/>
                  </a:lnTo>
                  <a:lnTo>
                    <a:pt x="4837" y="23353"/>
                  </a:lnTo>
                  <a:lnTo>
                    <a:pt x="4979" y="23167"/>
                  </a:lnTo>
                  <a:lnTo>
                    <a:pt x="5122" y="22971"/>
                  </a:lnTo>
                  <a:lnTo>
                    <a:pt x="5260" y="22776"/>
                  </a:lnTo>
                  <a:lnTo>
                    <a:pt x="5397" y="22561"/>
                  </a:lnTo>
                  <a:lnTo>
                    <a:pt x="5526" y="22345"/>
                  </a:lnTo>
                  <a:lnTo>
                    <a:pt x="5659" y="22120"/>
                  </a:lnTo>
                  <a:lnTo>
                    <a:pt x="5782" y="21886"/>
                  </a:lnTo>
                  <a:lnTo>
                    <a:pt x="5901" y="21651"/>
                  </a:lnTo>
                  <a:lnTo>
                    <a:pt x="6020" y="21407"/>
                  </a:lnTo>
                  <a:lnTo>
                    <a:pt x="6134" y="21152"/>
                  </a:lnTo>
                  <a:lnTo>
                    <a:pt x="6243" y="20888"/>
                  </a:lnTo>
                  <a:lnTo>
                    <a:pt x="6348" y="20624"/>
                  </a:lnTo>
                  <a:lnTo>
                    <a:pt x="6447" y="20341"/>
                  </a:lnTo>
                  <a:lnTo>
                    <a:pt x="6542" y="20057"/>
                  </a:lnTo>
                  <a:lnTo>
                    <a:pt x="6633" y="19774"/>
                  </a:lnTo>
                  <a:lnTo>
                    <a:pt x="6718" y="19470"/>
                  </a:lnTo>
                  <a:lnTo>
                    <a:pt x="6804" y="19167"/>
                  </a:lnTo>
                  <a:lnTo>
                    <a:pt x="6880" y="18864"/>
                  </a:lnTo>
                  <a:lnTo>
                    <a:pt x="6951" y="18541"/>
                  </a:lnTo>
                  <a:lnTo>
                    <a:pt x="7018" y="18219"/>
                  </a:lnTo>
                  <a:lnTo>
                    <a:pt x="7079" y="17896"/>
                  </a:lnTo>
                  <a:lnTo>
                    <a:pt x="7136" y="17554"/>
                  </a:lnTo>
                  <a:lnTo>
                    <a:pt x="7184" y="17212"/>
                  </a:lnTo>
                  <a:lnTo>
                    <a:pt x="7231" y="16869"/>
                  </a:lnTo>
                  <a:lnTo>
                    <a:pt x="7269" y="16507"/>
                  </a:lnTo>
                  <a:lnTo>
                    <a:pt x="7303" y="16155"/>
                  </a:lnTo>
                  <a:lnTo>
                    <a:pt x="7326" y="15784"/>
                  </a:lnTo>
                  <a:lnTo>
                    <a:pt x="7350" y="15412"/>
                  </a:lnTo>
                  <a:lnTo>
                    <a:pt x="7364" y="15041"/>
                  </a:lnTo>
                  <a:lnTo>
                    <a:pt x="7374" y="14659"/>
                  </a:lnTo>
                  <a:lnTo>
                    <a:pt x="7374" y="14268"/>
                  </a:lnTo>
                  <a:lnTo>
                    <a:pt x="7369" y="13877"/>
                  </a:lnTo>
                  <a:lnTo>
                    <a:pt x="7360" y="13476"/>
                  </a:lnTo>
                  <a:lnTo>
                    <a:pt x="7341" y="13065"/>
                  </a:lnTo>
                  <a:lnTo>
                    <a:pt x="7317" y="12664"/>
                  </a:lnTo>
                  <a:lnTo>
                    <a:pt x="7284" y="12244"/>
                  </a:lnTo>
                  <a:lnTo>
                    <a:pt x="7246" y="11823"/>
                  </a:lnTo>
                  <a:lnTo>
                    <a:pt x="7212" y="11520"/>
                  </a:lnTo>
                  <a:lnTo>
                    <a:pt x="7174" y="11207"/>
                  </a:lnTo>
                  <a:lnTo>
                    <a:pt x="7136" y="10894"/>
                  </a:lnTo>
                  <a:lnTo>
                    <a:pt x="7089" y="10591"/>
                  </a:lnTo>
                  <a:lnTo>
                    <a:pt x="7041" y="10288"/>
                  </a:lnTo>
                  <a:lnTo>
                    <a:pt x="6994" y="9975"/>
                  </a:lnTo>
                  <a:lnTo>
                    <a:pt x="6937" y="9672"/>
                  </a:lnTo>
                  <a:lnTo>
                    <a:pt x="6880" y="9369"/>
                  </a:lnTo>
                  <a:lnTo>
                    <a:pt x="6823" y="9076"/>
                  </a:lnTo>
                  <a:lnTo>
                    <a:pt x="6756" y="8772"/>
                  </a:lnTo>
                  <a:lnTo>
                    <a:pt x="6690" y="8479"/>
                  </a:lnTo>
                  <a:lnTo>
                    <a:pt x="6618" y="8186"/>
                  </a:lnTo>
                  <a:lnTo>
                    <a:pt x="6547" y="7892"/>
                  </a:lnTo>
                  <a:lnTo>
                    <a:pt x="6471" y="7599"/>
                  </a:lnTo>
                  <a:lnTo>
                    <a:pt x="6390" y="7315"/>
                  </a:lnTo>
                  <a:lnTo>
                    <a:pt x="6310" y="7032"/>
                  </a:lnTo>
                  <a:lnTo>
                    <a:pt x="6224" y="6748"/>
                  </a:lnTo>
                  <a:lnTo>
                    <a:pt x="6134" y="6474"/>
                  </a:lnTo>
                  <a:lnTo>
                    <a:pt x="6044" y="6201"/>
                  </a:lnTo>
                  <a:lnTo>
                    <a:pt x="5953" y="5927"/>
                  </a:lnTo>
                  <a:lnTo>
                    <a:pt x="5854" y="5663"/>
                  </a:lnTo>
                  <a:lnTo>
                    <a:pt x="5759" y="5399"/>
                  </a:lnTo>
                  <a:lnTo>
                    <a:pt x="5654" y="5144"/>
                  </a:lnTo>
                  <a:lnTo>
                    <a:pt x="5554" y="4890"/>
                  </a:lnTo>
                  <a:lnTo>
                    <a:pt x="5445" y="4636"/>
                  </a:lnTo>
                  <a:lnTo>
                    <a:pt x="5336" y="4392"/>
                  </a:lnTo>
                  <a:lnTo>
                    <a:pt x="5226" y="4157"/>
                  </a:lnTo>
                  <a:lnTo>
                    <a:pt x="5112" y="3922"/>
                  </a:lnTo>
                  <a:lnTo>
                    <a:pt x="4998" y="3687"/>
                  </a:lnTo>
                  <a:lnTo>
                    <a:pt x="4880" y="3463"/>
                  </a:lnTo>
                  <a:lnTo>
                    <a:pt x="4761" y="3247"/>
                  </a:lnTo>
                  <a:lnTo>
                    <a:pt x="4642" y="3032"/>
                  </a:lnTo>
                  <a:lnTo>
                    <a:pt x="4519" y="2827"/>
                  </a:lnTo>
                  <a:lnTo>
                    <a:pt x="4390" y="2622"/>
                  </a:lnTo>
                  <a:lnTo>
                    <a:pt x="4267" y="2426"/>
                  </a:lnTo>
                  <a:lnTo>
                    <a:pt x="4134" y="2240"/>
                  </a:lnTo>
                  <a:lnTo>
                    <a:pt x="4005" y="2054"/>
                  </a:lnTo>
                  <a:lnTo>
                    <a:pt x="3872" y="1878"/>
                  </a:lnTo>
                  <a:lnTo>
                    <a:pt x="3739" y="1712"/>
                  </a:lnTo>
                  <a:lnTo>
                    <a:pt x="3602" y="1546"/>
                  </a:lnTo>
                  <a:lnTo>
                    <a:pt x="3464" y="1389"/>
                  </a:lnTo>
                  <a:lnTo>
                    <a:pt x="3326" y="1243"/>
                  </a:lnTo>
                  <a:lnTo>
                    <a:pt x="3188" y="1106"/>
                  </a:lnTo>
                  <a:lnTo>
                    <a:pt x="3046" y="969"/>
                  </a:lnTo>
                  <a:lnTo>
                    <a:pt x="2903" y="842"/>
                  </a:lnTo>
                  <a:lnTo>
                    <a:pt x="2756" y="724"/>
                  </a:lnTo>
                  <a:lnTo>
                    <a:pt x="2613" y="617"/>
                  </a:lnTo>
                  <a:lnTo>
                    <a:pt x="2466" y="519"/>
                  </a:lnTo>
                  <a:lnTo>
                    <a:pt x="2319" y="421"/>
                  </a:lnTo>
                  <a:lnTo>
                    <a:pt x="2167" y="343"/>
                  </a:lnTo>
                  <a:lnTo>
                    <a:pt x="2020" y="265"/>
                  </a:lnTo>
                  <a:lnTo>
                    <a:pt x="1868" y="196"/>
                  </a:lnTo>
                  <a:lnTo>
                    <a:pt x="1716" y="138"/>
                  </a:lnTo>
                  <a:lnTo>
                    <a:pt x="1563" y="89"/>
                  </a:lnTo>
                  <a:lnTo>
                    <a:pt x="1411" y="50"/>
                  </a:lnTo>
                  <a:lnTo>
                    <a:pt x="1255" y="30"/>
                  </a:lnTo>
                  <a:lnTo>
                    <a:pt x="1103" y="11"/>
                  </a:lnTo>
                  <a:lnTo>
                    <a:pt x="946"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468;p66">
              <a:extLst>
                <a:ext uri="{FF2B5EF4-FFF2-40B4-BE49-F238E27FC236}">
                  <a16:creationId xmlns:a16="http://schemas.microsoft.com/office/drawing/2014/main" id="{8FADE6D4-3EC5-4CA7-9065-56A787307EBB}"/>
                </a:ext>
              </a:extLst>
            </p:cNvPr>
            <p:cNvSpPr/>
            <p:nvPr/>
          </p:nvSpPr>
          <p:spPr>
            <a:xfrm>
              <a:off x="4514425" y="-5962375"/>
              <a:ext cx="180075" cy="371375"/>
            </a:xfrm>
            <a:custGeom>
              <a:avLst/>
              <a:gdLst/>
              <a:ahLst/>
              <a:cxnLst/>
              <a:rect l="l" t="t" r="r" b="b"/>
              <a:pathLst>
                <a:path w="7203" h="14855" extrusionOk="0">
                  <a:moveTo>
                    <a:pt x="5003" y="0"/>
                  </a:moveTo>
                  <a:lnTo>
                    <a:pt x="4908" y="382"/>
                  </a:lnTo>
                  <a:lnTo>
                    <a:pt x="4813" y="753"/>
                  </a:lnTo>
                  <a:lnTo>
                    <a:pt x="4709" y="1125"/>
                  </a:lnTo>
                  <a:lnTo>
                    <a:pt x="4599" y="1477"/>
                  </a:lnTo>
                  <a:lnTo>
                    <a:pt x="4485" y="1829"/>
                  </a:lnTo>
                  <a:lnTo>
                    <a:pt x="4366" y="2171"/>
                  </a:lnTo>
                  <a:lnTo>
                    <a:pt x="4243" y="2513"/>
                  </a:lnTo>
                  <a:lnTo>
                    <a:pt x="4115" y="2836"/>
                  </a:lnTo>
                  <a:lnTo>
                    <a:pt x="3986" y="3159"/>
                  </a:lnTo>
                  <a:lnTo>
                    <a:pt x="3849" y="3472"/>
                  </a:lnTo>
                  <a:lnTo>
                    <a:pt x="3706" y="3775"/>
                  </a:lnTo>
                  <a:lnTo>
                    <a:pt x="3564" y="4078"/>
                  </a:lnTo>
                  <a:lnTo>
                    <a:pt x="3416" y="4362"/>
                  </a:lnTo>
                  <a:lnTo>
                    <a:pt x="3264" y="4635"/>
                  </a:lnTo>
                  <a:lnTo>
                    <a:pt x="3107" y="4909"/>
                  </a:lnTo>
                  <a:lnTo>
                    <a:pt x="2946" y="5173"/>
                  </a:lnTo>
                  <a:lnTo>
                    <a:pt x="2784" y="5418"/>
                  </a:lnTo>
                  <a:lnTo>
                    <a:pt x="2618" y="5662"/>
                  </a:lnTo>
                  <a:lnTo>
                    <a:pt x="2447" y="5897"/>
                  </a:lnTo>
                  <a:lnTo>
                    <a:pt x="2276" y="6122"/>
                  </a:lnTo>
                  <a:lnTo>
                    <a:pt x="2100" y="6337"/>
                  </a:lnTo>
                  <a:lnTo>
                    <a:pt x="1920" y="6532"/>
                  </a:lnTo>
                  <a:lnTo>
                    <a:pt x="1739" y="6728"/>
                  </a:lnTo>
                  <a:lnTo>
                    <a:pt x="1554" y="6914"/>
                  </a:lnTo>
                  <a:lnTo>
                    <a:pt x="1369" y="7080"/>
                  </a:lnTo>
                  <a:lnTo>
                    <a:pt x="1179" y="7246"/>
                  </a:lnTo>
                  <a:lnTo>
                    <a:pt x="989" y="7403"/>
                  </a:lnTo>
                  <a:lnTo>
                    <a:pt x="794" y="7540"/>
                  </a:lnTo>
                  <a:lnTo>
                    <a:pt x="599" y="7667"/>
                  </a:lnTo>
                  <a:lnTo>
                    <a:pt x="399" y="7784"/>
                  </a:lnTo>
                  <a:lnTo>
                    <a:pt x="200" y="7892"/>
                  </a:lnTo>
                  <a:lnTo>
                    <a:pt x="0" y="7989"/>
                  </a:lnTo>
                  <a:lnTo>
                    <a:pt x="233" y="8821"/>
                  </a:lnTo>
                  <a:lnTo>
                    <a:pt x="466" y="9662"/>
                  </a:lnTo>
                  <a:lnTo>
                    <a:pt x="694" y="10512"/>
                  </a:lnTo>
                  <a:lnTo>
                    <a:pt x="913" y="11373"/>
                  </a:lnTo>
                  <a:lnTo>
                    <a:pt x="1131" y="12233"/>
                  </a:lnTo>
                  <a:lnTo>
                    <a:pt x="1345" y="13104"/>
                  </a:lnTo>
                  <a:lnTo>
                    <a:pt x="1554" y="13974"/>
                  </a:lnTo>
                  <a:lnTo>
                    <a:pt x="1758" y="14854"/>
                  </a:lnTo>
                  <a:lnTo>
                    <a:pt x="1806" y="14698"/>
                  </a:lnTo>
                  <a:lnTo>
                    <a:pt x="1863" y="14551"/>
                  </a:lnTo>
                  <a:lnTo>
                    <a:pt x="1896" y="14473"/>
                  </a:lnTo>
                  <a:lnTo>
                    <a:pt x="1929" y="14414"/>
                  </a:lnTo>
                  <a:lnTo>
                    <a:pt x="1967" y="14346"/>
                  </a:lnTo>
                  <a:lnTo>
                    <a:pt x="2005" y="14287"/>
                  </a:lnTo>
                  <a:lnTo>
                    <a:pt x="2043" y="14238"/>
                  </a:lnTo>
                  <a:lnTo>
                    <a:pt x="2091" y="14189"/>
                  </a:lnTo>
                  <a:lnTo>
                    <a:pt x="2134" y="14140"/>
                  </a:lnTo>
                  <a:lnTo>
                    <a:pt x="2186" y="14101"/>
                  </a:lnTo>
                  <a:lnTo>
                    <a:pt x="2233" y="14072"/>
                  </a:lnTo>
                  <a:lnTo>
                    <a:pt x="2290" y="14043"/>
                  </a:lnTo>
                  <a:lnTo>
                    <a:pt x="2347" y="14023"/>
                  </a:lnTo>
                  <a:lnTo>
                    <a:pt x="2409" y="14013"/>
                  </a:lnTo>
                  <a:lnTo>
                    <a:pt x="3008" y="13876"/>
                  </a:lnTo>
                  <a:lnTo>
                    <a:pt x="3606" y="13730"/>
                  </a:lnTo>
                  <a:lnTo>
                    <a:pt x="4804" y="13426"/>
                  </a:lnTo>
                  <a:lnTo>
                    <a:pt x="5402" y="13290"/>
                  </a:lnTo>
                  <a:lnTo>
                    <a:pt x="6001" y="13153"/>
                  </a:lnTo>
                  <a:lnTo>
                    <a:pt x="6599" y="13045"/>
                  </a:lnTo>
                  <a:lnTo>
                    <a:pt x="6899" y="12986"/>
                  </a:lnTo>
                  <a:lnTo>
                    <a:pt x="7203" y="12947"/>
                  </a:lnTo>
                  <a:lnTo>
                    <a:pt x="6652" y="9720"/>
                  </a:lnTo>
                  <a:lnTo>
                    <a:pt x="6096" y="6493"/>
                  </a:lnTo>
                  <a:lnTo>
                    <a:pt x="5545" y="3257"/>
                  </a:lnTo>
                  <a:lnTo>
                    <a:pt x="5274" y="1633"/>
                  </a:lnTo>
                  <a:lnTo>
                    <a:pt x="500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469;p66">
              <a:extLst>
                <a:ext uri="{FF2B5EF4-FFF2-40B4-BE49-F238E27FC236}">
                  <a16:creationId xmlns:a16="http://schemas.microsoft.com/office/drawing/2014/main" id="{94695BA3-6409-4133-BFEA-27B552815839}"/>
                </a:ext>
              </a:extLst>
            </p:cNvPr>
            <p:cNvSpPr/>
            <p:nvPr/>
          </p:nvSpPr>
          <p:spPr>
            <a:xfrm>
              <a:off x="4546500" y="-3331875"/>
              <a:ext cx="76500" cy="209775"/>
            </a:xfrm>
            <a:custGeom>
              <a:avLst/>
              <a:gdLst/>
              <a:ahLst/>
              <a:cxnLst/>
              <a:rect l="l" t="t" r="r" b="b"/>
              <a:pathLst>
                <a:path w="3060" h="8391" extrusionOk="0">
                  <a:moveTo>
                    <a:pt x="518" y="0"/>
                  </a:moveTo>
                  <a:lnTo>
                    <a:pt x="451" y="714"/>
                  </a:lnTo>
                  <a:lnTo>
                    <a:pt x="385" y="1438"/>
                  </a:lnTo>
                  <a:lnTo>
                    <a:pt x="242" y="2875"/>
                  </a:lnTo>
                  <a:lnTo>
                    <a:pt x="176" y="3599"/>
                  </a:lnTo>
                  <a:lnTo>
                    <a:pt x="114" y="4322"/>
                  </a:lnTo>
                  <a:lnTo>
                    <a:pt x="86" y="4684"/>
                  </a:lnTo>
                  <a:lnTo>
                    <a:pt x="62" y="5056"/>
                  </a:lnTo>
                  <a:lnTo>
                    <a:pt x="43" y="5418"/>
                  </a:lnTo>
                  <a:lnTo>
                    <a:pt x="24" y="5779"/>
                  </a:lnTo>
                  <a:lnTo>
                    <a:pt x="14" y="6053"/>
                  </a:lnTo>
                  <a:lnTo>
                    <a:pt x="5" y="6317"/>
                  </a:lnTo>
                  <a:lnTo>
                    <a:pt x="0" y="6562"/>
                  </a:lnTo>
                  <a:lnTo>
                    <a:pt x="5" y="6679"/>
                  </a:lnTo>
                  <a:lnTo>
                    <a:pt x="10" y="6787"/>
                  </a:lnTo>
                  <a:lnTo>
                    <a:pt x="19" y="6894"/>
                  </a:lnTo>
                  <a:lnTo>
                    <a:pt x="33" y="7002"/>
                  </a:lnTo>
                  <a:lnTo>
                    <a:pt x="52" y="7109"/>
                  </a:lnTo>
                  <a:lnTo>
                    <a:pt x="76" y="7207"/>
                  </a:lnTo>
                  <a:lnTo>
                    <a:pt x="105" y="7305"/>
                  </a:lnTo>
                  <a:lnTo>
                    <a:pt x="138" y="7393"/>
                  </a:lnTo>
                  <a:lnTo>
                    <a:pt x="181" y="7491"/>
                  </a:lnTo>
                  <a:lnTo>
                    <a:pt x="223" y="7579"/>
                  </a:lnTo>
                  <a:lnTo>
                    <a:pt x="257" y="7618"/>
                  </a:lnTo>
                  <a:lnTo>
                    <a:pt x="290" y="7657"/>
                  </a:lnTo>
                  <a:lnTo>
                    <a:pt x="328" y="7696"/>
                  </a:lnTo>
                  <a:lnTo>
                    <a:pt x="366" y="7725"/>
                  </a:lnTo>
                  <a:lnTo>
                    <a:pt x="456" y="7784"/>
                  </a:lnTo>
                  <a:lnTo>
                    <a:pt x="556" y="7833"/>
                  </a:lnTo>
                  <a:lnTo>
                    <a:pt x="746" y="7911"/>
                  </a:lnTo>
                  <a:lnTo>
                    <a:pt x="836" y="7950"/>
                  </a:lnTo>
                  <a:lnTo>
                    <a:pt x="912" y="7980"/>
                  </a:lnTo>
                  <a:lnTo>
                    <a:pt x="1074" y="8058"/>
                  </a:lnTo>
                  <a:lnTo>
                    <a:pt x="1231" y="8126"/>
                  </a:lnTo>
                  <a:lnTo>
                    <a:pt x="1392" y="8185"/>
                  </a:lnTo>
                  <a:lnTo>
                    <a:pt x="1549" y="8244"/>
                  </a:lnTo>
                  <a:lnTo>
                    <a:pt x="1867" y="8322"/>
                  </a:lnTo>
                  <a:lnTo>
                    <a:pt x="2186" y="8390"/>
                  </a:lnTo>
                  <a:lnTo>
                    <a:pt x="2195" y="7892"/>
                  </a:lnTo>
                  <a:lnTo>
                    <a:pt x="2214" y="7403"/>
                  </a:lnTo>
                  <a:lnTo>
                    <a:pt x="2238" y="6904"/>
                  </a:lnTo>
                  <a:lnTo>
                    <a:pt x="2266" y="6415"/>
                  </a:lnTo>
                  <a:lnTo>
                    <a:pt x="2300" y="5926"/>
                  </a:lnTo>
                  <a:lnTo>
                    <a:pt x="2342" y="5447"/>
                  </a:lnTo>
                  <a:lnTo>
                    <a:pt x="2385" y="4968"/>
                  </a:lnTo>
                  <a:lnTo>
                    <a:pt x="2437" y="4489"/>
                  </a:lnTo>
                  <a:lnTo>
                    <a:pt x="2494" y="4009"/>
                  </a:lnTo>
                  <a:lnTo>
                    <a:pt x="2556" y="3540"/>
                  </a:lnTo>
                  <a:lnTo>
                    <a:pt x="2627" y="3071"/>
                  </a:lnTo>
                  <a:lnTo>
                    <a:pt x="2699" y="2601"/>
                  </a:lnTo>
                  <a:lnTo>
                    <a:pt x="2779" y="2142"/>
                  </a:lnTo>
                  <a:lnTo>
                    <a:pt x="2865" y="1682"/>
                  </a:lnTo>
                  <a:lnTo>
                    <a:pt x="2960" y="1222"/>
                  </a:lnTo>
                  <a:lnTo>
                    <a:pt x="3060" y="763"/>
                  </a:lnTo>
                  <a:lnTo>
                    <a:pt x="1786" y="391"/>
                  </a:lnTo>
                  <a:lnTo>
                    <a:pt x="1150" y="196"/>
                  </a:lnTo>
                  <a:lnTo>
                    <a:pt x="518"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470;p66">
              <a:extLst>
                <a:ext uri="{FF2B5EF4-FFF2-40B4-BE49-F238E27FC236}">
                  <a16:creationId xmlns:a16="http://schemas.microsoft.com/office/drawing/2014/main" id="{0FCCDCE6-119D-4FA6-95A2-8FD2C1E2EB75}"/>
                </a:ext>
              </a:extLst>
            </p:cNvPr>
            <p:cNvSpPr/>
            <p:nvPr/>
          </p:nvSpPr>
          <p:spPr>
            <a:xfrm>
              <a:off x="4571675" y="-5584925"/>
              <a:ext cx="179000" cy="342775"/>
            </a:xfrm>
            <a:custGeom>
              <a:avLst/>
              <a:gdLst/>
              <a:ahLst/>
              <a:cxnLst/>
              <a:rect l="l" t="t" r="r" b="b"/>
              <a:pathLst>
                <a:path w="7160" h="13711" extrusionOk="0">
                  <a:moveTo>
                    <a:pt x="5269" y="1"/>
                  </a:moveTo>
                  <a:lnTo>
                    <a:pt x="4960" y="147"/>
                  </a:lnTo>
                  <a:lnTo>
                    <a:pt x="4656" y="294"/>
                  </a:lnTo>
                  <a:lnTo>
                    <a:pt x="4039" y="568"/>
                  </a:lnTo>
                  <a:lnTo>
                    <a:pt x="3421" y="832"/>
                  </a:lnTo>
                  <a:lnTo>
                    <a:pt x="2803" y="1076"/>
                  </a:lnTo>
                  <a:lnTo>
                    <a:pt x="1563" y="1555"/>
                  </a:lnTo>
                  <a:lnTo>
                    <a:pt x="946" y="1800"/>
                  </a:lnTo>
                  <a:lnTo>
                    <a:pt x="328" y="2044"/>
                  </a:lnTo>
                  <a:lnTo>
                    <a:pt x="285" y="2064"/>
                  </a:lnTo>
                  <a:lnTo>
                    <a:pt x="243" y="2074"/>
                  </a:lnTo>
                  <a:lnTo>
                    <a:pt x="152" y="2074"/>
                  </a:lnTo>
                  <a:lnTo>
                    <a:pt x="72" y="2064"/>
                  </a:lnTo>
                  <a:lnTo>
                    <a:pt x="0" y="2044"/>
                  </a:lnTo>
                  <a:lnTo>
                    <a:pt x="0" y="2044"/>
                  </a:lnTo>
                  <a:lnTo>
                    <a:pt x="295" y="3472"/>
                  </a:lnTo>
                  <a:lnTo>
                    <a:pt x="442" y="4186"/>
                  </a:lnTo>
                  <a:lnTo>
                    <a:pt x="585" y="4900"/>
                  </a:lnTo>
                  <a:lnTo>
                    <a:pt x="722" y="5623"/>
                  </a:lnTo>
                  <a:lnTo>
                    <a:pt x="860" y="6347"/>
                  </a:lnTo>
                  <a:lnTo>
                    <a:pt x="993" y="7071"/>
                  </a:lnTo>
                  <a:lnTo>
                    <a:pt x="1126" y="7794"/>
                  </a:lnTo>
                  <a:lnTo>
                    <a:pt x="1250" y="8528"/>
                  </a:lnTo>
                  <a:lnTo>
                    <a:pt x="1378" y="9261"/>
                  </a:lnTo>
                  <a:lnTo>
                    <a:pt x="1497" y="9995"/>
                  </a:lnTo>
                  <a:lnTo>
                    <a:pt x="1616" y="10728"/>
                  </a:lnTo>
                  <a:lnTo>
                    <a:pt x="1730" y="11471"/>
                  </a:lnTo>
                  <a:lnTo>
                    <a:pt x="1839" y="12214"/>
                  </a:lnTo>
                  <a:lnTo>
                    <a:pt x="1948" y="12958"/>
                  </a:lnTo>
                  <a:lnTo>
                    <a:pt x="2053" y="13711"/>
                  </a:lnTo>
                  <a:lnTo>
                    <a:pt x="2224" y="13632"/>
                  </a:lnTo>
                  <a:lnTo>
                    <a:pt x="2395" y="13574"/>
                  </a:lnTo>
                  <a:lnTo>
                    <a:pt x="2566" y="13515"/>
                  </a:lnTo>
                  <a:lnTo>
                    <a:pt x="2742" y="13456"/>
                  </a:lnTo>
                  <a:lnTo>
                    <a:pt x="3088" y="13368"/>
                  </a:lnTo>
                  <a:lnTo>
                    <a:pt x="3435" y="13290"/>
                  </a:lnTo>
                  <a:lnTo>
                    <a:pt x="4134" y="13153"/>
                  </a:lnTo>
                  <a:lnTo>
                    <a:pt x="4485" y="13085"/>
                  </a:lnTo>
                  <a:lnTo>
                    <a:pt x="4832" y="12997"/>
                  </a:lnTo>
                  <a:lnTo>
                    <a:pt x="5416" y="12850"/>
                  </a:lnTo>
                  <a:lnTo>
                    <a:pt x="5996" y="12703"/>
                  </a:lnTo>
                  <a:lnTo>
                    <a:pt x="6576" y="12547"/>
                  </a:lnTo>
                  <a:lnTo>
                    <a:pt x="7160" y="12400"/>
                  </a:lnTo>
                  <a:lnTo>
                    <a:pt x="6951" y="10836"/>
                  </a:lnTo>
                  <a:lnTo>
                    <a:pt x="6728" y="9271"/>
                  </a:lnTo>
                  <a:lnTo>
                    <a:pt x="6500" y="7716"/>
                  </a:lnTo>
                  <a:lnTo>
                    <a:pt x="6267" y="6161"/>
                  </a:lnTo>
                  <a:lnTo>
                    <a:pt x="6024" y="4616"/>
                  </a:lnTo>
                  <a:lnTo>
                    <a:pt x="5777" y="3071"/>
                  </a:lnTo>
                  <a:lnTo>
                    <a:pt x="5526" y="1536"/>
                  </a:lnTo>
                  <a:lnTo>
                    <a:pt x="526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471;p66">
              <a:extLst>
                <a:ext uri="{FF2B5EF4-FFF2-40B4-BE49-F238E27FC236}">
                  <a16:creationId xmlns:a16="http://schemas.microsoft.com/office/drawing/2014/main" id="{A8054235-80F0-4792-BDAC-360E332D901A}"/>
                </a:ext>
              </a:extLst>
            </p:cNvPr>
            <p:cNvSpPr/>
            <p:nvPr/>
          </p:nvSpPr>
          <p:spPr>
            <a:xfrm>
              <a:off x="4575225" y="-4135225"/>
              <a:ext cx="219875" cy="361850"/>
            </a:xfrm>
            <a:custGeom>
              <a:avLst/>
              <a:gdLst/>
              <a:ahLst/>
              <a:cxnLst/>
              <a:rect l="l" t="t" r="r" b="b"/>
              <a:pathLst>
                <a:path w="8795" h="14474" extrusionOk="0">
                  <a:moveTo>
                    <a:pt x="2015" y="1"/>
                  </a:moveTo>
                  <a:lnTo>
                    <a:pt x="1915" y="676"/>
                  </a:lnTo>
                  <a:lnTo>
                    <a:pt x="1811" y="1341"/>
                  </a:lnTo>
                  <a:lnTo>
                    <a:pt x="1702" y="2006"/>
                  </a:lnTo>
                  <a:lnTo>
                    <a:pt x="1592" y="2671"/>
                  </a:lnTo>
                  <a:lnTo>
                    <a:pt x="1478" y="3326"/>
                  </a:lnTo>
                  <a:lnTo>
                    <a:pt x="1364" y="3981"/>
                  </a:lnTo>
                  <a:lnTo>
                    <a:pt x="1241" y="4636"/>
                  </a:lnTo>
                  <a:lnTo>
                    <a:pt x="1117" y="5291"/>
                  </a:lnTo>
                  <a:lnTo>
                    <a:pt x="989" y="5937"/>
                  </a:lnTo>
                  <a:lnTo>
                    <a:pt x="861" y="6592"/>
                  </a:lnTo>
                  <a:lnTo>
                    <a:pt x="728" y="7237"/>
                  </a:lnTo>
                  <a:lnTo>
                    <a:pt x="590" y="7873"/>
                  </a:lnTo>
                  <a:lnTo>
                    <a:pt x="447" y="8518"/>
                  </a:lnTo>
                  <a:lnTo>
                    <a:pt x="305" y="9154"/>
                  </a:lnTo>
                  <a:lnTo>
                    <a:pt x="153" y="9780"/>
                  </a:lnTo>
                  <a:lnTo>
                    <a:pt x="1" y="10415"/>
                  </a:lnTo>
                  <a:lnTo>
                    <a:pt x="1" y="10415"/>
                  </a:lnTo>
                  <a:lnTo>
                    <a:pt x="267" y="10298"/>
                  </a:lnTo>
                  <a:lnTo>
                    <a:pt x="533" y="10190"/>
                  </a:lnTo>
                  <a:lnTo>
                    <a:pt x="804" y="10102"/>
                  </a:lnTo>
                  <a:lnTo>
                    <a:pt x="1075" y="10024"/>
                  </a:lnTo>
                  <a:lnTo>
                    <a:pt x="1345" y="9966"/>
                  </a:lnTo>
                  <a:lnTo>
                    <a:pt x="1621" y="9926"/>
                  </a:lnTo>
                  <a:lnTo>
                    <a:pt x="1896" y="9907"/>
                  </a:lnTo>
                  <a:lnTo>
                    <a:pt x="2177" y="9897"/>
                  </a:lnTo>
                  <a:lnTo>
                    <a:pt x="2457" y="9917"/>
                  </a:lnTo>
                  <a:lnTo>
                    <a:pt x="2737" y="9946"/>
                  </a:lnTo>
                  <a:lnTo>
                    <a:pt x="3022" y="9995"/>
                  </a:lnTo>
                  <a:lnTo>
                    <a:pt x="3307" y="10063"/>
                  </a:lnTo>
                  <a:lnTo>
                    <a:pt x="3593" y="10151"/>
                  </a:lnTo>
                  <a:lnTo>
                    <a:pt x="3878" y="10269"/>
                  </a:lnTo>
                  <a:lnTo>
                    <a:pt x="4163" y="10396"/>
                  </a:lnTo>
                  <a:lnTo>
                    <a:pt x="4452" y="10552"/>
                  </a:lnTo>
                  <a:lnTo>
                    <a:pt x="4700" y="10699"/>
                  </a:lnTo>
                  <a:lnTo>
                    <a:pt x="4947" y="10855"/>
                  </a:lnTo>
                  <a:lnTo>
                    <a:pt x="5189" y="11031"/>
                  </a:lnTo>
                  <a:lnTo>
                    <a:pt x="5431" y="11217"/>
                  </a:lnTo>
                  <a:lnTo>
                    <a:pt x="5669" y="11423"/>
                  </a:lnTo>
                  <a:lnTo>
                    <a:pt x="5901" y="11638"/>
                  </a:lnTo>
                  <a:lnTo>
                    <a:pt x="6130" y="11872"/>
                  </a:lnTo>
                  <a:lnTo>
                    <a:pt x="6358" y="12117"/>
                  </a:lnTo>
                  <a:lnTo>
                    <a:pt x="6581" y="12371"/>
                  </a:lnTo>
                  <a:lnTo>
                    <a:pt x="6799" y="12635"/>
                  </a:lnTo>
                  <a:lnTo>
                    <a:pt x="7013" y="12919"/>
                  </a:lnTo>
                  <a:lnTo>
                    <a:pt x="7227" y="13202"/>
                  </a:lnTo>
                  <a:lnTo>
                    <a:pt x="7431" y="13506"/>
                  </a:lnTo>
                  <a:lnTo>
                    <a:pt x="7636" y="13818"/>
                  </a:lnTo>
                  <a:lnTo>
                    <a:pt x="7830" y="14141"/>
                  </a:lnTo>
                  <a:lnTo>
                    <a:pt x="8025" y="14474"/>
                  </a:lnTo>
                  <a:lnTo>
                    <a:pt x="8144" y="12938"/>
                  </a:lnTo>
                  <a:lnTo>
                    <a:pt x="8253" y="11413"/>
                  </a:lnTo>
                  <a:lnTo>
                    <a:pt x="8358" y="9878"/>
                  </a:lnTo>
                  <a:lnTo>
                    <a:pt x="8457" y="8342"/>
                  </a:lnTo>
                  <a:lnTo>
                    <a:pt x="8553" y="6807"/>
                  </a:lnTo>
                  <a:lnTo>
                    <a:pt x="8638" y="5282"/>
                  </a:lnTo>
                  <a:lnTo>
                    <a:pt x="8719" y="3746"/>
                  </a:lnTo>
                  <a:lnTo>
                    <a:pt x="8795" y="2211"/>
                  </a:lnTo>
                  <a:lnTo>
                    <a:pt x="7968" y="2025"/>
                  </a:lnTo>
                  <a:lnTo>
                    <a:pt x="7137" y="1849"/>
                  </a:lnTo>
                  <a:lnTo>
                    <a:pt x="6301" y="1673"/>
                  </a:lnTo>
                  <a:lnTo>
                    <a:pt x="5878" y="1575"/>
                  </a:lnTo>
                  <a:lnTo>
                    <a:pt x="5460" y="1478"/>
                  </a:lnTo>
                  <a:lnTo>
                    <a:pt x="5042" y="1360"/>
                  </a:lnTo>
                  <a:lnTo>
                    <a:pt x="4628" y="1243"/>
                  </a:lnTo>
                  <a:lnTo>
                    <a:pt x="4210" y="1116"/>
                  </a:lnTo>
                  <a:lnTo>
                    <a:pt x="3802" y="969"/>
                  </a:lnTo>
                  <a:lnTo>
                    <a:pt x="3393" y="803"/>
                  </a:lnTo>
                  <a:lnTo>
                    <a:pt x="2984" y="627"/>
                  </a:lnTo>
                  <a:lnTo>
                    <a:pt x="2585" y="441"/>
                  </a:lnTo>
                  <a:lnTo>
                    <a:pt x="2186" y="226"/>
                  </a:lnTo>
                  <a:lnTo>
                    <a:pt x="2139" y="177"/>
                  </a:lnTo>
                  <a:lnTo>
                    <a:pt x="2096" y="138"/>
                  </a:lnTo>
                  <a:lnTo>
                    <a:pt x="2053" y="79"/>
                  </a:lnTo>
                  <a:lnTo>
                    <a:pt x="201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472;p66">
              <a:extLst>
                <a:ext uri="{FF2B5EF4-FFF2-40B4-BE49-F238E27FC236}">
                  <a16:creationId xmlns:a16="http://schemas.microsoft.com/office/drawing/2014/main" id="{1821A517-4B36-4145-B10E-4121A35FA9FE}"/>
                </a:ext>
              </a:extLst>
            </p:cNvPr>
            <p:cNvSpPr/>
            <p:nvPr/>
          </p:nvSpPr>
          <p:spPr>
            <a:xfrm>
              <a:off x="4631175" y="-4418550"/>
              <a:ext cx="171525" cy="306575"/>
            </a:xfrm>
            <a:custGeom>
              <a:avLst/>
              <a:gdLst/>
              <a:ahLst/>
              <a:cxnLst/>
              <a:rect l="l" t="t" r="r" b="b"/>
              <a:pathLst>
                <a:path w="6861" h="12263" extrusionOk="0">
                  <a:moveTo>
                    <a:pt x="970" y="0"/>
                  </a:moveTo>
                  <a:lnTo>
                    <a:pt x="884" y="1223"/>
                  </a:lnTo>
                  <a:lnTo>
                    <a:pt x="789" y="2445"/>
                  </a:lnTo>
                  <a:lnTo>
                    <a:pt x="685" y="3667"/>
                  </a:lnTo>
                  <a:lnTo>
                    <a:pt x="571" y="4890"/>
                  </a:lnTo>
                  <a:lnTo>
                    <a:pt x="442" y="6102"/>
                  </a:lnTo>
                  <a:lnTo>
                    <a:pt x="309" y="7315"/>
                  </a:lnTo>
                  <a:lnTo>
                    <a:pt x="162" y="8527"/>
                  </a:lnTo>
                  <a:lnTo>
                    <a:pt x="1" y="9730"/>
                  </a:lnTo>
                  <a:lnTo>
                    <a:pt x="1" y="9730"/>
                  </a:lnTo>
                  <a:lnTo>
                    <a:pt x="34" y="9711"/>
                  </a:lnTo>
                  <a:lnTo>
                    <a:pt x="67" y="9701"/>
                  </a:lnTo>
                  <a:lnTo>
                    <a:pt x="480" y="9769"/>
                  </a:lnTo>
                  <a:lnTo>
                    <a:pt x="889" y="9857"/>
                  </a:lnTo>
                  <a:lnTo>
                    <a:pt x="1298" y="9965"/>
                  </a:lnTo>
                  <a:lnTo>
                    <a:pt x="1706" y="10092"/>
                  </a:lnTo>
                  <a:lnTo>
                    <a:pt x="2119" y="10229"/>
                  </a:lnTo>
                  <a:lnTo>
                    <a:pt x="2528" y="10385"/>
                  </a:lnTo>
                  <a:lnTo>
                    <a:pt x="2937" y="10552"/>
                  </a:lnTo>
                  <a:lnTo>
                    <a:pt x="3345" y="10728"/>
                  </a:lnTo>
                  <a:lnTo>
                    <a:pt x="3754" y="10913"/>
                  </a:lnTo>
                  <a:lnTo>
                    <a:pt x="4162" y="11099"/>
                  </a:lnTo>
                  <a:lnTo>
                    <a:pt x="4980" y="11490"/>
                  </a:lnTo>
                  <a:lnTo>
                    <a:pt x="5787" y="11882"/>
                  </a:lnTo>
                  <a:lnTo>
                    <a:pt x="6595" y="12263"/>
                  </a:lnTo>
                  <a:lnTo>
                    <a:pt x="6652" y="10806"/>
                  </a:lnTo>
                  <a:lnTo>
                    <a:pt x="6704" y="9339"/>
                  </a:lnTo>
                  <a:lnTo>
                    <a:pt x="6747" y="7872"/>
                  </a:lnTo>
                  <a:lnTo>
                    <a:pt x="6785" y="6405"/>
                  </a:lnTo>
                  <a:lnTo>
                    <a:pt x="6813" y="4939"/>
                  </a:lnTo>
                  <a:lnTo>
                    <a:pt x="6837" y="3472"/>
                  </a:lnTo>
                  <a:lnTo>
                    <a:pt x="6851" y="2005"/>
                  </a:lnTo>
                  <a:lnTo>
                    <a:pt x="6861" y="548"/>
                  </a:lnTo>
                  <a:lnTo>
                    <a:pt x="6695" y="577"/>
                  </a:lnTo>
                  <a:lnTo>
                    <a:pt x="6528" y="597"/>
                  </a:lnTo>
                  <a:lnTo>
                    <a:pt x="6362" y="616"/>
                  </a:lnTo>
                  <a:lnTo>
                    <a:pt x="6191" y="626"/>
                  </a:lnTo>
                  <a:lnTo>
                    <a:pt x="5858" y="626"/>
                  </a:lnTo>
                  <a:lnTo>
                    <a:pt x="5521" y="607"/>
                  </a:lnTo>
                  <a:lnTo>
                    <a:pt x="5189" y="577"/>
                  </a:lnTo>
                  <a:lnTo>
                    <a:pt x="4851" y="538"/>
                  </a:lnTo>
                  <a:lnTo>
                    <a:pt x="4519" y="499"/>
                  </a:lnTo>
                  <a:lnTo>
                    <a:pt x="4186" y="460"/>
                  </a:lnTo>
                  <a:lnTo>
                    <a:pt x="3782" y="421"/>
                  </a:lnTo>
                  <a:lnTo>
                    <a:pt x="3378" y="372"/>
                  </a:lnTo>
                  <a:lnTo>
                    <a:pt x="2571" y="294"/>
                  </a:lnTo>
                  <a:lnTo>
                    <a:pt x="2167" y="245"/>
                  </a:lnTo>
                  <a:lnTo>
                    <a:pt x="1768" y="176"/>
                  </a:lnTo>
                  <a:lnTo>
                    <a:pt x="1369" y="98"/>
                  </a:lnTo>
                  <a:lnTo>
                    <a:pt x="1169" y="59"/>
                  </a:lnTo>
                  <a:lnTo>
                    <a:pt x="97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473;p66">
              <a:extLst>
                <a:ext uri="{FF2B5EF4-FFF2-40B4-BE49-F238E27FC236}">
                  <a16:creationId xmlns:a16="http://schemas.microsoft.com/office/drawing/2014/main" id="{A11DED07-2949-4A5A-8294-6CBE4CA2FA34}"/>
                </a:ext>
              </a:extLst>
            </p:cNvPr>
            <p:cNvSpPr/>
            <p:nvPr/>
          </p:nvSpPr>
          <p:spPr>
            <a:xfrm>
              <a:off x="4631900" y="-5225800"/>
              <a:ext cx="158925" cy="368450"/>
            </a:xfrm>
            <a:custGeom>
              <a:avLst/>
              <a:gdLst/>
              <a:ahLst/>
              <a:cxnLst/>
              <a:rect l="l" t="t" r="r" b="b"/>
              <a:pathLst>
                <a:path w="6357" h="14738" extrusionOk="0">
                  <a:moveTo>
                    <a:pt x="5003" y="1"/>
                  </a:moveTo>
                  <a:lnTo>
                    <a:pt x="4390" y="314"/>
                  </a:lnTo>
                  <a:lnTo>
                    <a:pt x="3768" y="627"/>
                  </a:lnTo>
                  <a:lnTo>
                    <a:pt x="3136" y="930"/>
                  </a:lnTo>
                  <a:lnTo>
                    <a:pt x="2509" y="1213"/>
                  </a:lnTo>
                  <a:lnTo>
                    <a:pt x="2190" y="1350"/>
                  </a:lnTo>
                  <a:lnTo>
                    <a:pt x="1877" y="1477"/>
                  </a:lnTo>
                  <a:lnTo>
                    <a:pt x="1558" y="1604"/>
                  </a:lnTo>
                  <a:lnTo>
                    <a:pt x="1245" y="1712"/>
                  </a:lnTo>
                  <a:lnTo>
                    <a:pt x="931" y="1820"/>
                  </a:lnTo>
                  <a:lnTo>
                    <a:pt x="618" y="1917"/>
                  </a:lnTo>
                  <a:lnTo>
                    <a:pt x="309" y="1996"/>
                  </a:lnTo>
                  <a:lnTo>
                    <a:pt x="0" y="2074"/>
                  </a:lnTo>
                  <a:lnTo>
                    <a:pt x="90" y="2837"/>
                  </a:lnTo>
                  <a:lnTo>
                    <a:pt x="176" y="3609"/>
                  </a:lnTo>
                  <a:lnTo>
                    <a:pt x="261" y="4372"/>
                  </a:lnTo>
                  <a:lnTo>
                    <a:pt x="342" y="5144"/>
                  </a:lnTo>
                  <a:lnTo>
                    <a:pt x="423" y="5917"/>
                  </a:lnTo>
                  <a:lnTo>
                    <a:pt x="499" y="6689"/>
                  </a:lnTo>
                  <a:lnTo>
                    <a:pt x="570" y="7462"/>
                  </a:lnTo>
                  <a:lnTo>
                    <a:pt x="637" y="8234"/>
                  </a:lnTo>
                  <a:lnTo>
                    <a:pt x="703" y="9017"/>
                  </a:lnTo>
                  <a:lnTo>
                    <a:pt x="765" y="9789"/>
                  </a:lnTo>
                  <a:lnTo>
                    <a:pt x="822" y="10572"/>
                  </a:lnTo>
                  <a:lnTo>
                    <a:pt x="879" y="11344"/>
                  </a:lnTo>
                  <a:lnTo>
                    <a:pt x="931" y="12126"/>
                  </a:lnTo>
                  <a:lnTo>
                    <a:pt x="979" y="12909"/>
                  </a:lnTo>
                  <a:lnTo>
                    <a:pt x="1021" y="13691"/>
                  </a:lnTo>
                  <a:lnTo>
                    <a:pt x="1059" y="14473"/>
                  </a:lnTo>
                  <a:lnTo>
                    <a:pt x="1696" y="14473"/>
                  </a:lnTo>
                  <a:lnTo>
                    <a:pt x="2352" y="14454"/>
                  </a:lnTo>
                  <a:lnTo>
                    <a:pt x="3017" y="14444"/>
                  </a:lnTo>
                  <a:lnTo>
                    <a:pt x="4024" y="14444"/>
                  </a:lnTo>
                  <a:lnTo>
                    <a:pt x="4361" y="14454"/>
                  </a:lnTo>
                  <a:lnTo>
                    <a:pt x="4699" y="14483"/>
                  </a:lnTo>
                  <a:lnTo>
                    <a:pt x="5031" y="14503"/>
                  </a:lnTo>
                  <a:lnTo>
                    <a:pt x="5364" y="14542"/>
                  </a:lnTo>
                  <a:lnTo>
                    <a:pt x="5696" y="14600"/>
                  </a:lnTo>
                  <a:lnTo>
                    <a:pt x="6029" y="14659"/>
                  </a:lnTo>
                  <a:lnTo>
                    <a:pt x="6357" y="14737"/>
                  </a:lnTo>
                  <a:lnTo>
                    <a:pt x="6262" y="13241"/>
                  </a:lnTo>
                  <a:lnTo>
                    <a:pt x="6157" y="11745"/>
                  </a:lnTo>
                  <a:lnTo>
                    <a:pt x="6048" y="10239"/>
                  </a:lnTo>
                  <a:lnTo>
                    <a:pt x="5929" y="8743"/>
                  </a:lnTo>
                  <a:lnTo>
                    <a:pt x="5834" y="7638"/>
                  </a:lnTo>
                  <a:lnTo>
                    <a:pt x="5730" y="6533"/>
                  </a:lnTo>
                  <a:lnTo>
                    <a:pt x="5620" y="5428"/>
                  </a:lnTo>
                  <a:lnTo>
                    <a:pt x="5506" y="4333"/>
                  </a:lnTo>
                  <a:lnTo>
                    <a:pt x="5388" y="3238"/>
                  </a:lnTo>
                  <a:lnTo>
                    <a:pt x="5264" y="2152"/>
                  </a:lnTo>
                  <a:lnTo>
                    <a:pt x="5136" y="1076"/>
                  </a:lnTo>
                  <a:lnTo>
                    <a:pt x="500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474;p66">
              <a:extLst>
                <a:ext uri="{FF2B5EF4-FFF2-40B4-BE49-F238E27FC236}">
                  <a16:creationId xmlns:a16="http://schemas.microsoft.com/office/drawing/2014/main" id="{405D7081-CDE9-49B0-911B-021EE9D6157D}"/>
                </a:ext>
              </a:extLst>
            </p:cNvPr>
            <p:cNvSpPr/>
            <p:nvPr/>
          </p:nvSpPr>
          <p:spPr>
            <a:xfrm>
              <a:off x="4658975" y="-4797250"/>
              <a:ext cx="143725" cy="343275"/>
            </a:xfrm>
            <a:custGeom>
              <a:avLst/>
              <a:gdLst/>
              <a:ahLst/>
              <a:cxnLst/>
              <a:rect l="l" t="t" r="r" b="b"/>
              <a:pathLst>
                <a:path w="5749" h="13731" extrusionOk="0">
                  <a:moveTo>
                    <a:pt x="5393" y="1"/>
                  </a:moveTo>
                  <a:lnTo>
                    <a:pt x="5065" y="79"/>
                  </a:lnTo>
                  <a:lnTo>
                    <a:pt x="4737" y="148"/>
                  </a:lnTo>
                  <a:lnTo>
                    <a:pt x="4409" y="206"/>
                  </a:lnTo>
                  <a:lnTo>
                    <a:pt x="4077" y="255"/>
                  </a:lnTo>
                  <a:lnTo>
                    <a:pt x="3739" y="285"/>
                  </a:lnTo>
                  <a:lnTo>
                    <a:pt x="3407" y="304"/>
                  </a:lnTo>
                  <a:lnTo>
                    <a:pt x="3069" y="324"/>
                  </a:lnTo>
                  <a:lnTo>
                    <a:pt x="2732" y="333"/>
                  </a:lnTo>
                  <a:lnTo>
                    <a:pt x="2062" y="333"/>
                  </a:lnTo>
                  <a:lnTo>
                    <a:pt x="1397" y="324"/>
                  </a:lnTo>
                  <a:lnTo>
                    <a:pt x="737" y="304"/>
                  </a:lnTo>
                  <a:lnTo>
                    <a:pt x="95" y="294"/>
                  </a:lnTo>
                  <a:lnTo>
                    <a:pt x="95" y="294"/>
                  </a:lnTo>
                  <a:lnTo>
                    <a:pt x="114" y="1067"/>
                  </a:lnTo>
                  <a:lnTo>
                    <a:pt x="133" y="1839"/>
                  </a:lnTo>
                  <a:lnTo>
                    <a:pt x="148" y="2612"/>
                  </a:lnTo>
                  <a:lnTo>
                    <a:pt x="157" y="3384"/>
                  </a:lnTo>
                  <a:lnTo>
                    <a:pt x="167" y="4157"/>
                  </a:lnTo>
                  <a:lnTo>
                    <a:pt x="171" y="4920"/>
                  </a:lnTo>
                  <a:lnTo>
                    <a:pt x="171" y="5692"/>
                  </a:lnTo>
                  <a:lnTo>
                    <a:pt x="167" y="6465"/>
                  </a:lnTo>
                  <a:lnTo>
                    <a:pt x="162" y="7228"/>
                  </a:lnTo>
                  <a:lnTo>
                    <a:pt x="152" y="8000"/>
                  </a:lnTo>
                  <a:lnTo>
                    <a:pt x="138" y="8763"/>
                  </a:lnTo>
                  <a:lnTo>
                    <a:pt x="119" y="9535"/>
                  </a:lnTo>
                  <a:lnTo>
                    <a:pt x="95" y="10298"/>
                  </a:lnTo>
                  <a:lnTo>
                    <a:pt x="67" y="11061"/>
                  </a:lnTo>
                  <a:lnTo>
                    <a:pt x="38" y="11824"/>
                  </a:lnTo>
                  <a:lnTo>
                    <a:pt x="0" y="12586"/>
                  </a:lnTo>
                  <a:lnTo>
                    <a:pt x="209" y="12596"/>
                  </a:lnTo>
                  <a:lnTo>
                    <a:pt x="418" y="12606"/>
                  </a:lnTo>
                  <a:lnTo>
                    <a:pt x="836" y="12645"/>
                  </a:lnTo>
                  <a:lnTo>
                    <a:pt x="1254" y="12704"/>
                  </a:lnTo>
                  <a:lnTo>
                    <a:pt x="1668" y="12772"/>
                  </a:lnTo>
                  <a:lnTo>
                    <a:pt x="2499" y="12948"/>
                  </a:lnTo>
                  <a:lnTo>
                    <a:pt x="2913" y="13026"/>
                  </a:lnTo>
                  <a:lnTo>
                    <a:pt x="3326" y="13105"/>
                  </a:lnTo>
                  <a:lnTo>
                    <a:pt x="3625" y="13163"/>
                  </a:lnTo>
                  <a:lnTo>
                    <a:pt x="3929" y="13212"/>
                  </a:lnTo>
                  <a:lnTo>
                    <a:pt x="4233" y="13271"/>
                  </a:lnTo>
                  <a:lnTo>
                    <a:pt x="4542" y="13329"/>
                  </a:lnTo>
                  <a:lnTo>
                    <a:pt x="4846" y="13398"/>
                  </a:lnTo>
                  <a:lnTo>
                    <a:pt x="5150" y="13486"/>
                  </a:lnTo>
                  <a:lnTo>
                    <a:pt x="5302" y="13535"/>
                  </a:lnTo>
                  <a:lnTo>
                    <a:pt x="5454" y="13594"/>
                  </a:lnTo>
                  <a:lnTo>
                    <a:pt x="5602" y="13662"/>
                  </a:lnTo>
                  <a:lnTo>
                    <a:pt x="5749" y="13730"/>
                  </a:lnTo>
                  <a:lnTo>
                    <a:pt x="5749" y="12870"/>
                  </a:lnTo>
                  <a:lnTo>
                    <a:pt x="5744" y="12019"/>
                  </a:lnTo>
                  <a:lnTo>
                    <a:pt x="5735" y="11159"/>
                  </a:lnTo>
                  <a:lnTo>
                    <a:pt x="5725" y="10298"/>
                  </a:lnTo>
                  <a:lnTo>
                    <a:pt x="5697" y="8577"/>
                  </a:lnTo>
                  <a:lnTo>
                    <a:pt x="5654" y="6866"/>
                  </a:lnTo>
                  <a:lnTo>
                    <a:pt x="5602" y="5145"/>
                  </a:lnTo>
                  <a:lnTo>
                    <a:pt x="5540" y="3433"/>
                  </a:lnTo>
                  <a:lnTo>
                    <a:pt x="5469" y="1712"/>
                  </a:lnTo>
                  <a:lnTo>
                    <a:pt x="539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475;p66">
              <a:extLst>
                <a:ext uri="{FF2B5EF4-FFF2-40B4-BE49-F238E27FC236}">
                  <a16:creationId xmlns:a16="http://schemas.microsoft.com/office/drawing/2014/main" id="{DF660E4D-ABD2-4289-ACBE-583CBA305048}"/>
                </a:ext>
              </a:extLst>
            </p:cNvPr>
            <p:cNvSpPr/>
            <p:nvPr/>
          </p:nvSpPr>
          <p:spPr>
            <a:xfrm>
              <a:off x="4693775" y="-3292275"/>
              <a:ext cx="77100" cy="153050"/>
            </a:xfrm>
            <a:custGeom>
              <a:avLst/>
              <a:gdLst/>
              <a:ahLst/>
              <a:cxnLst/>
              <a:rect l="l" t="t" r="r" b="b"/>
              <a:pathLst>
                <a:path w="3084" h="6122" extrusionOk="0">
                  <a:moveTo>
                    <a:pt x="504" y="0"/>
                  </a:moveTo>
                  <a:lnTo>
                    <a:pt x="485" y="362"/>
                  </a:lnTo>
                  <a:lnTo>
                    <a:pt x="461" y="734"/>
                  </a:lnTo>
                  <a:lnTo>
                    <a:pt x="433" y="1096"/>
                  </a:lnTo>
                  <a:lnTo>
                    <a:pt x="399" y="1457"/>
                  </a:lnTo>
                  <a:lnTo>
                    <a:pt x="328" y="2181"/>
                  </a:lnTo>
                  <a:lnTo>
                    <a:pt x="266" y="2885"/>
                  </a:lnTo>
                  <a:lnTo>
                    <a:pt x="129" y="4440"/>
                  </a:lnTo>
                  <a:lnTo>
                    <a:pt x="62" y="5212"/>
                  </a:lnTo>
                  <a:lnTo>
                    <a:pt x="0" y="5995"/>
                  </a:lnTo>
                  <a:lnTo>
                    <a:pt x="290" y="6034"/>
                  </a:lnTo>
                  <a:lnTo>
                    <a:pt x="580" y="6073"/>
                  </a:lnTo>
                  <a:lnTo>
                    <a:pt x="870" y="6102"/>
                  </a:lnTo>
                  <a:lnTo>
                    <a:pt x="1159" y="6112"/>
                  </a:lnTo>
                  <a:lnTo>
                    <a:pt x="1454" y="6122"/>
                  </a:lnTo>
                  <a:lnTo>
                    <a:pt x="1744" y="6112"/>
                  </a:lnTo>
                  <a:lnTo>
                    <a:pt x="2038" y="6102"/>
                  </a:lnTo>
                  <a:lnTo>
                    <a:pt x="2333" y="6073"/>
                  </a:lnTo>
                  <a:lnTo>
                    <a:pt x="2504" y="4684"/>
                  </a:lnTo>
                  <a:lnTo>
                    <a:pt x="2689" y="3296"/>
                  </a:lnTo>
                  <a:lnTo>
                    <a:pt x="2884" y="1917"/>
                  </a:lnTo>
                  <a:lnTo>
                    <a:pt x="3084" y="538"/>
                  </a:lnTo>
                  <a:lnTo>
                    <a:pt x="1806" y="294"/>
                  </a:lnTo>
                  <a:lnTo>
                    <a:pt x="1155" y="147"/>
                  </a:lnTo>
                  <a:lnTo>
                    <a:pt x="504"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764468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91"/>
        <p:cNvGrpSpPr/>
        <p:nvPr/>
      </p:nvGrpSpPr>
      <p:grpSpPr>
        <a:xfrm>
          <a:off x="0" y="0"/>
          <a:ext cx="0" cy="0"/>
          <a:chOff x="0" y="0"/>
          <a:chExt cx="0" cy="0"/>
        </a:xfrm>
      </p:grpSpPr>
      <p:sp>
        <p:nvSpPr>
          <p:cNvPr id="1294" name="Google Shape;1294;p47"/>
          <p:cNvSpPr txBox="1">
            <a:spLocks noGrp="1"/>
          </p:cNvSpPr>
          <p:nvPr>
            <p:ph type="title"/>
          </p:nvPr>
        </p:nvSpPr>
        <p:spPr>
          <a:xfrm>
            <a:off x="138031" y="239753"/>
            <a:ext cx="7704000" cy="537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200" dirty="0"/>
              <a:t>Writing The Logic</a:t>
            </a:r>
            <a:endParaRPr sz="4200" dirty="0"/>
          </a:p>
        </p:txBody>
      </p:sp>
      <p:grpSp>
        <p:nvGrpSpPr>
          <p:cNvPr id="1299" name="Google Shape;1299;p47"/>
          <p:cNvGrpSpPr/>
          <p:nvPr/>
        </p:nvGrpSpPr>
        <p:grpSpPr>
          <a:xfrm>
            <a:off x="6345081" y="395633"/>
            <a:ext cx="582397" cy="581799"/>
            <a:chOff x="2497275" y="2744159"/>
            <a:chExt cx="370930" cy="370549"/>
          </a:xfrm>
        </p:grpSpPr>
        <p:sp>
          <p:nvSpPr>
            <p:cNvPr id="1300" name="Google Shape;1300;p4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p:cNvSpPr>
            <a:spLocks noGrp="1"/>
          </p:cNvSpPr>
          <p:nvPr>
            <p:ph type="subTitle" idx="3"/>
          </p:nvPr>
        </p:nvSpPr>
        <p:spPr>
          <a:xfrm>
            <a:off x="384305" y="977432"/>
            <a:ext cx="7211453" cy="3893819"/>
          </a:xfrm>
        </p:spPr>
        <p:txBody>
          <a:bodyPr/>
          <a:lstStyle/>
          <a:p>
            <a:pPr algn="just"/>
            <a:r>
              <a:rPr lang="en-US" b="1" dirty="0">
                <a:latin typeface="Do Hyeon" panose="020B0604020202020204" charset="-127"/>
                <a:ea typeface="Do Hyeon" panose="020B0604020202020204" charset="-127"/>
              </a:rPr>
              <a:t>Let’s first Define all the pins connected to Arduino</a:t>
            </a:r>
          </a:p>
          <a:p>
            <a:pPr algn="just"/>
            <a:endParaRPr lang="en-US" dirty="0">
              <a:latin typeface="Do Hyeon" panose="020B0604020202020204" charset="-127"/>
              <a:ea typeface="Do Hyeon" panose="020B0604020202020204" charset="-127"/>
            </a:endParaRPr>
          </a:p>
          <a:p>
            <a:pPr algn="just"/>
            <a:r>
              <a:rPr lang="en-IN"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#define LEFT 6</a:t>
            </a:r>
          </a:p>
          <a:p>
            <a:pPr algn="just"/>
            <a:r>
              <a:rPr lang="en-IN"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#define FORWARD 7</a:t>
            </a:r>
          </a:p>
          <a:p>
            <a:pPr algn="just"/>
            <a:r>
              <a:rPr lang="en-IN"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#define RIGHT 8</a:t>
            </a:r>
          </a:p>
          <a:p>
            <a:pPr algn="just"/>
            <a:r>
              <a:rPr lang="en-IN"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#define LEFTLED 9</a:t>
            </a:r>
          </a:p>
          <a:p>
            <a:pPr algn="just"/>
            <a:r>
              <a:rPr lang="en-IN"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#define RIGHTLED 12</a:t>
            </a:r>
          </a:p>
          <a:p>
            <a:pPr algn="just"/>
            <a:r>
              <a:rPr lang="en-IN"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#define FORWARDLED 13</a:t>
            </a:r>
          </a:p>
          <a:p>
            <a:pPr algn="just"/>
            <a:r>
              <a:rPr lang="en-IN"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#define MOTORLEFTPOS 2</a:t>
            </a:r>
          </a:p>
          <a:p>
            <a:pPr algn="just"/>
            <a:r>
              <a:rPr lang="en-IN"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#define MOTORLEFTNEG 3</a:t>
            </a:r>
          </a:p>
          <a:p>
            <a:pPr algn="just"/>
            <a:r>
              <a:rPr lang="en-IN"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#define MOTORRIGHTPOS 4</a:t>
            </a:r>
          </a:p>
          <a:p>
            <a:pPr algn="just"/>
            <a:r>
              <a:rPr lang="en-IN"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#define MOTORRIGHTNEG 5</a:t>
            </a:r>
          </a:p>
          <a:p>
            <a:pPr algn="just"/>
            <a:endParaRPr lang="en-IN" dirty="0">
              <a:solidFill>
                <a:schemeClr val="bg1"/>
              </a:solidFill>
              <a:highlight>
                <a:srgbClr val="000000"/>
              </a:highlight>
              <a:latin typeface="Do Hyeon" panose="020B0604020202020204" charset="-127"/>
              <a:ea typeface="Do Hyeon" panose="020B0604020202020204" charset="-127"/>
            </a:endParaRPr>
          </a:p>
          <a:p>
            <a:pPr algn="just"/>
            <a:r>
              <a:rPr lang="en-IN" b="1" dirty="0">
                <a:solidFill>
                  <a:schemeClr val="tx1"/>
                </a:solidFill>
                <a:latin typeface="Do Hyeon" panose="020B0604020202020204" charset="-127"/>
                <a:ea typeface="Do Hyeon" panose="020B0604020202020204" charset="-127"/>
              </a:rPr>
              <a:t>Every Components Connected to Arduino digital pins are defined above.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8" name="Rectangle 7">
            <a:extLst>
              <a:ext uri="{FF2B5EF4-FFF2-40B4-BE49-F238E27FC236}">
                <a16:creationId xmlns:a16="http://schemas.microsoft.com/office/drawing/2014/main" id="{A98B67B6-413A-48EC-ABBD-AB0AF87AC04A}"/>
              </a:ext>
            </a:extLst>
          </p:cNvPr>
          <p:cNvSpPr/>
          <p:nvPr/>
        </p:nvSpPr>
        <p:spPr>
          <a:xfrm>
            <a:off x="577702" y="449525"/>
            <a:ext cx="6879265" cy="584775"/>
          </a:xfrm>
          <a:prstGeom prst="rect">
            <a:avLst/>
          </a:prstGeom>
        </p:spPr>
        <p:txBody>
          <a:bodyPr wrap="square">
            <a:spAutoFit/>
          </a:bodyPr>
          <a:lstStyle/>
          <a:p>
            <a:pPr algn="just"/>
            <a:r>
              <a:rPr lang="en-US" sz="1600" dirty="0">
                <a:latin typeface="Do Hyeon" panose="020B0604020202020204" charset="-127"/>
                <a:ea typeface="Do Hyeon" panose="020B0604020202020204" charset="-127"/>
              </a:rPr>
              <a:t>Now Let’s define nature of each digital pins, whether the pin is input or output. This part is called void setup.</a:t>
            </a:r>
          </a:p>
        </p:txBody>
      </p:sp>
      <p:sp>
        <p:nvSpPr>
          <p:cNvPr id="9" name="Rectangle 8">
            <a:extLst>
              <a:ext uri="{FF2B5EF4-FFF2-40B4-BE49-F238E27FC236}">
                <a16:creationId xmlns:a16="http://schemas.microsoft.com/office/drawing/2014/main" id="{A73FF28E-593B-4202-9A02-72C6FD8DEAD6}"/>
              </a:ext>
            </a:extLst>
          </p:cNvPr>
          <p:cNvSpPr/>
          <p:nvPr/>
        </p:nvSpPr>
        <p:spPr>
          <a:xfrm>
            <a:off x="577702" y="1181285"/>
            <a:ext cx="4572000" cy="3908762"/>
          </a:xfrm>
          <a:prstGeom prst="rect">
            <a:avLst/>
          </a:prstGeom>
        </p:spPr>
        <p:txBody>
          <a:bodyPr>
            <a:spAutoFit/>
          </a:bodyPr>
          <a:lstStyle/>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void setup()</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(10, OUTPUT);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(11, OUTPUT);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(LEFT, INPUT);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(FORWARD, INPUT);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(RIGHT, INPUT);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(LEFTLED, OUTPUT);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(RIGHTLED, OUTPUT);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(LEFTLED, OUTPUT);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(MOTORLEFTPOS, OUTPUT);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(MOTORLEFTNEG, OUTPUT);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(MOTORRIGHTPOS, OUTPUT);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pinMode</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(MOTORRIGHTNEG, OUTPUT);</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Serial.begin</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(9600);</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a:t>
            </a:r>
          </a:p>
        </p:txBody>
      </p:sp>
    </p:spTree>
    <p:extLst>
      <p:ext uri="{BB962C8B-B14F-4D97-AF65-F5344CB8AC3E}">
        <p14:creationId xmlns:p14="http://schemas.microsoft.com/office/powerpoint/2010/main" val="24876413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91"/>
        <p:cNvGrpSpPr/>
        <p:nvPr/>
      </p:nvGrpSpPr>
      <p:grpSpPr>
        <a:xfrm>
          <a:off x="0" y="0"/>
          <a:ext cx="0" cy="0"/>
          <a:chOff x="0" y="0"/>
          <a:chExt cx="0" cy="0"/>
        </a:xfrm>
      </p:grpSpPr>
      <p:sp>
        <p:nvSpPr>
          <p:cNvPr id="3" name="Subtitle 2"/>
          <p:cNvSpPr>
            <a:spLocks noGrp="1"/>
          </p:cNvSpPr>
          <p:nvPr>
            <p:ph type="subTitle" idx="3"/>
          </p:nvPr>
        </p:nvSpPr>
        <p:spPr>
          <a:xfrm>
            <a:off x="265814" y="0"/>
            <a:ext cx="8612372" cy="489097"/>
          </a:xfrm>
        </p:spPr>
        <p:txBody>
          <a:bodyPr/>
          <a:lstStyle/>
          <a:p>
            <a:r>
              <a:rPr lang="en-US" sz="2200" b="1" dirty="0">
                <a:latin typeface="Do Hyeon" panose="020B0604020202020204" charset="-127"/>
                <a:ea typeface="Do Hyeon" panose="020B0604020202020204" charset="-127"/>
              </a:rPr>
              <a:t>Now lets define condition for motor movements.</a:t>
            </a:r>
          </a:p>
          <a:p>
            <a:pPr algn="just"/>
            <a:endParaRPr lang="en-US" sz="2200" dirty="0">
              <a:latin typeface="Calibri" panose="020F0502020204030204" pitchFamily="34" charset="0"/>
              <a:ea typeface="Do Hyeon" panose="020B0604020202020204" charset="-127"/>
              <a:cs typeface="Calibri" panose="020F0502020204030204" pitchFamily="34" charset="0"/>
            </a:endParaRPr>
          </a:p>
          <a:p>
            <a:pPr algn="just"/>
            <a:endParaRPr lang="en-IN" sz="22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endParaRPr>
          </a:p>
          <a:p>
            <a:pPr algn="just"/>
            <a:endParaRPr lang="en-IN" sz="22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endParaRPr>
          </a:p>
          <a:p>
            <a:pPr algn="just"/>
            <a:endParaRPr lang="en-IN" sz="22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endParaRPr>
          </a:p>
          <a:p>
            <a:pPr algn="just"/>
            <a:endParaRPr lang="en-IN" sz="22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endParaRPr>
          </a:p>
          <a:p>
            <a:pPr algn="just"/>
            <a:endParaRPr lang="en-IN" sz="22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endParaRPr>
          </a:p>
        </p:txBody>
      </p:sp>
      <p:sp>
        <p:nvSpPr>
          <p:cNvPr id="6" name="TextBox 5"/>
          <p:cNvSpPr txBox="1"/>
          <p:nvPr/>
        </p:nvSpPr>
        <p:spPr>
          <a:xfrm>
            <a:off x="4400109" y="2894886"/>
            <a:ext cx="3560137" cy="2739211"/>
          </a:xfrm>
          <a:prstGeom prst="rect">
            <a:avLst/>
          </a:prstGeom>
          <a:noFill/>
        </p:spPr>
        <p:txBody>
          <a:bodyPr wrap="square" rtlCol="0">
            <a:spAutoFit/>
          </a:bodyPr>
          <a:lstStyle/>
          <a:p>
            <a:pPr marL="457200" indent="-342265" algn="just"/>
            <a:endParaRPr lang="en-IN"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endParaRPr>
          </a:p>
          <a:p>
            <a:pPr algn="just"/>
            <a:endParaRPr lang="en-IN"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endParaRPr>
          </a:p>
          <a:p>
            <a:pPr algn="just"/>
            <a:endParaRPr lang="en-IN"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endParaRPr>
          </a:p>
          <a:p>
            <a:pPr algn="just"/>
            <a:r>
              <a:rPr lang="en-IN"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void softRight() {</a:t>
            </a:r>
          </a:p>
          <a:p>
            <a:pPr algn="just"/>
            <a:r>
              <a:rPr lang="en-IN"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digitalWrite(MOTORLEFTPOS, HIGH);</a:t>
            </a:r>
          </a:p>
          <a:p>
            <a:pPr algn="just"/>
            <a:r>
              <a:rPr lang="en-IN"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digitalWrite(MOTORLEFTNEG, LOW);</a:t>
            </a:r>
          </a:p>
          <a:p>
            <a:pPr algn="just"/>
            <a:r>
              <a:rPr lang="en-IN"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digitalWrite(MOTORRIGHTNEG, LOW);</a:t>
            </a:r>
          </a:p>
          <a:p>
            <a:pPr algn="just"/>
            <a:r>
              <a:rPr lang="en-IN"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digitalWrite(MOTORRIGHTPOS, LOW);</a:t>
            </a:r>
          </a:p>
          <a:p>
            <a:pPr algn="just"/>
            <a:r>
              <a:rPr lang="en-IN"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a:t>
            </a:r>
          </a:p>
          <a:p>
            <a:pPr algn="just"/>
            <a:endParaRPr lang="en-IN"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endParaRPr>
          </a:p>
          <a:p>
            <a:endParaRPr lang="en-IN" dirty="0">
              <a:latin typeface="Calibri" panose="020F0502020204030204" pitchFamily="34" charset="0"/>
              <a:ea typeface="Do Hyeon" panose="020B0604020202020204" charset="-127"/>
              <a:cs typeface="Calibri" panose="020F0502020204030204" pitchFamily="34" charset="0"/>
            </a:endParaRPr>
          </a:p>
        </p:txBody>
      </p:sp>
      <p:sp>
        <p:nvSpPr>
          <p:cNvPr id="2" name="TextBox 1">
            <a:extLst>
              <a:ext uri="{FF2B5EF4-FFF2-40B4-BE49-F238E27FC236}">
                <a16:creationId xmlns:a16="http://schemas.microsoft.com/office/drawing/2014/main" id="{4389AD1B-F49B-469D-8C00-785DA7AD94DF}"/>
              </a:ext>
            </a:extLst>
          </p:cNvPr>
          <p:cNvSpPr txBox="1"/>
          <p:nvPr/>
        </p:nvSpPr>
        <p:spPr>
          <a:xfrm>
            <a:off x="375683" y="642483"/>
            <a:ext cx="3870252" cy="1762021"/>
          </a:xfrm>
          <a:prstGeom prst="rect">
            <a:avLst/>
          </a:prstGeom>
          <a:noFill/>
        </p:spPr>
        <p:txBody>
          <a:bodyPr wrap="square" rtlCol="0">
            <a:spAutoFit/>
          </a:bodyPr>
          <a:lstStyle/>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void stop(){</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digitalWrite(MOTORLEFTPOS,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digitalWrite(MOTORLEFTNEG,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digitalWrite(MOTORRIGHTNEG,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digitalWrite(MOTORRIGHTPOS,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a:t>
            </a:r>
          </a:p>
          <a:p>
            <a:endParaRPr lang="en-IN" sz="1550" dirty="0"/>
          </a:p>
        </p:txBody>
      </p:sp>
      <p:sp>
        <p:nvSpPr>
          <p:cNvPr id="4" name="TextBox 3">
            <a:extLst>
              <a:ext uri="{FF2B5EF4-FFF2-40B4-BE49-F238E27FC236}">
                <a16:creationId xmlns:a16="http://schemas.microsoft.com/office/drawing/2014/main" id="{29B3CA20-6BAA-4DEC-A8E8-2BA3C511D45B}"/>
              </a:ext>
            </a:extLst>
          </p:cNvPr>
          <p:cNvSpPr txBox="1"/>
          <p:nvPr/>
        </p:nvSpPr>
        <p:spPr>
          <a:xfrm>
            <a:off x="375683" y="3666280"/>
            <a:ext cx="4412511" cy="1523494"/>
          </a:xfrm>
          <a:prstGeom prst="rect">
            <a:avLst/>
          </a:prstGeom>
          <a:noFill/>
        </p:spPr>
        <p:txBody>
          <a:bodyPr wrap="square" rtlCol="0">
            <a:spAutoFit/>
          </a:bodyPr>
          <a:lstStyle/>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void </a:t>
            </a:r>
            <a:r>
              <a:rPr lang="en-IN" sz="155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turnLeft</a:t>
            </a:r>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digitalWrite(MOTORLEFTPOS,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digitalWrite(MOTORLEFTNEG, HIGH);</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digitalWrite(MOTORRIGHTNEG, HIGH);</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digitalWrite(MOTORRIGHTPOS,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a:t>
            </a:r>
            <a:endParaRPr lang="en-IN" sz="1550" dirty="0">
              <a:solidFill>
                <a:schemeClr val="bg1"/>
              </a:solidFill>
              <a:highlight>
                <a:srgbClr val="000000"/>
              </a:highlight>
              <a:latin typeface="Do Hyeon" panose="020B0604020202020204" charset="-127"/>
              <a:ea typeface="Do Hyeon" panose="020B0604020202020204" charset="-127"/>
            </a:endParaRPr>
          </a:p>
        </p:txBody>
      </p:sp>
      <p:sp>
        <p:nvSpPr>
          <p:cNvPr id="5" name="TextBox 4">
            <a:extLst>
              <a:ext uri="{FF2B5EF4-FFF2-40B4-BE49-F238E27FC236}">
                <a16:creationId xmlns:a16="http://schemas.microsoft.com/office/drawing/2014/main" id="{8D0F0BF0-3CAB-4B65-8CE3-0A2A36FD414A}"/>
              </a:ext>
            </a:extLst>
          </p:cNvPr>
          <p:cNvSpPr txBox="1"/>
          <p:nvPr/>
        </p:nvSpPr>
        <p:spPr>
          <a:xfrm>
            <a:off x="375683" y="2142786"/>
            <a:ext cx="3756838" cy="1738938"/>
          </a:xfrm>
          <a:prstGeom prst="rect">
            <a:avLst/>
          </a:prstGeom>
          <a:noFill/>
        </p:spPr>
        <p:txBody>
          <a:bodyPr wrap="square" rtlCol="0">
            <a:spAutoFit/>
          </a:bodyPr>
          <a:lstStyle/>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void forward() {</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digitalWrite(MOTORLEFTPOS, HIGH);</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digitalWrite(MOTORLEFTNEG,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digitalWrite(MOTORRIGHTNEG, HIGH);</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digitalWrite(MOTORRIGHTPOS,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a:t>
            </a:r>
          </a:p>
          <a:p>
            <a:endParaRPr lang="en-IN" dirty="0"/>
          </a:p>
        </p:txBody>
      </p:sp>
      <p:sp>
        <p:nvSpPr>
          <p:cNvPr id="7" name="TextBox 6">
            <a:extLst>
              <a:ext uri="{FF2B5EF4-FFF2-40B4-BE49-F238E27FC236}">
                <a16:creationId xmlns:a16="http://schemas.microsoft.com/office/drawing/2014/main" id="{8842B707-0C57-4B53-8A3A-4563C832CC6B}"/>
              </a:ext>
            </a:extLst>
          </p:cNvPr>
          <p:cNvSpPr txBox="1"/>
          <p:nvPr/>
        </p:nvSpPr>
        <p:spPr>
          <a:xfrm>
            <a:off x="4405428" y="609645"/>
            <a:ext cx="4019107" cy="1523494"/>
          </a:xfrm>
          <a:prstGeom prst="rect">
            <a:avLst/>
          </a:prstGeom>
          <a:noFill/>
        </p:spPr>
        <p:txBody>
          <a:bodyPr wrap="square" rtlCol="0">
            <a:spAutoFit/>
          </a:bodyPr>
          <a:lstStyle/>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void turnRight() {</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digitalWrite(MOTORLEFTPOS, HIGH);</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digitalWrite(MOTORLEFTNEG,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digitalWrite(MOTORRIGHTNEG,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digitalWrite(MOTORRIGHTPOS, HIGH);</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a:t>
            </a:r>
          </a:p>
        </p:txBody>
      </p:sp>
      <p:sp>
        <p:nvSpPr>
          <p:cNvPr id="8" name="TextBox 7">
            <a:extLst>
              <a:ext uri="{FF2B5EF4-FFF2-40B4-BE49-F238E27FC236}">
                <a16:creationId xmlns:a16="http://schemas.microsoft.com/office/drawing/2014/main" id="{8FC6E110-EEE1-431F-BBBB-E01DE6E11E8F}"/>
              </a:ext>
            </a:extLst>
          </p:cNvPr>
          <p:cNvSpPr txBox="1"/>
          <p:nvPr/>
        </p:nvSpPr>
        <p:spPr>
          <a:xfrm>
            <a:off x="4400109" y="2133139"/>
            <a:ext cx="4024426" cy="1523494"/>
          </a:xfrm>
          <a:prstGeom prst="rect">
            <a:avLst/>
          </a:prstGeom>
          <a:noFill/>
        </p:spPr>
        <p:txBody>
          <a:bodyPr wrap="square" rtlCol="0">
            <a:spAutoFit/>
          </a:bodyPr>
          <a:lstStyle/>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void softLeft() {</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digitalWrite(MOTORLEFTPOS,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digitalWrite(MOTORLEFTNEG,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digitalWrite(MOTORRIGHTNEG, HIGH);</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digitalWrite(MOTORRIGHTPOS, LOW);</a:t>
            </a:r>
          </a:p>
          <a:p>
            <a:pPr algn="just"/>
            <a:r>
              <a:rPr lang="en-IN" sz="155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35"/>
          <p:cNvSpPr txBox="1">
            <a:spLocks noGrp="1"/>
          </p:cNvSpPr>
          <p:nvPr>
            <p:ph type="title"/>
          </p:nvPr>
        </p:nvSpPr>
        <p:spPr>
          <a:xfrm>
            <a:off x="1860319" y="1916718"/>
            <a:ext cx="3713400" cy="841800"/>
          </a:xfrm>
        </p:spPr>
        <p:txBody>
          <a:bodyPr/>
          <a:lstStyle/>
          <a:p>
            <a:pPr lvl="0"/>
            <a:r>
              <a:rPr lang="en-IN" dirty="0">
                <a:solidFill>
                  <a:schemeClr val="tx1"/>
                </a:solidFill>
              </a:rPr>
              <a:t>Introduction</a:t>
            </a:r>
          </a:p>
        </p:txBody>
      </p:sp>
      <p:grpSp>
        <p:nvGrpSpPr>
          <p:cNvPr id="66" name="Google Shape;606;p33"/>
          <p:cNvGrpSpPr/>
          <p:nvPr/>
        </p:nvGrpSpPr>
        <p:grpSpPr>
          <a:xfrm flipH="1">
            <a:off x="5491968" y="2337618"/>
            <a:ext cx="2418617" cy="2257700"/>
            <a:chOff x="-6306150" y="-5458150"/>
            <a:chExt cx="7286150" cy="5696275"/>
          </a:xfrm>
        </p:grpSpPr>
        <p:sp>
          <p:nvSpPr>
            <p:cNvPr id="67" name="Google Shape;607;p33"/>
            <p:cNvSpPr/>
            <p:nvPr/>
          </p:nvSpPr>
          <p:spPr>
            <a:xfrm>
              <a:off x="-113800" y="-4778375"/>
              <a:ext cx="1012425" cy="586500"/>
            </a:xfrm>
            <a:custGeom>
              <a:avLst/>
              <a:gdLst/>
              <a:ahLst/>
              <a:cxnLst/>
              <a:rect l="l" t="t" r="r" b="b"/>
              <a:pathLst>
                <a:path w="40497" h="23460" extrusionOk="0">
                  <a:moveTo>
                    <a:pt x="4694" y="0"/>
                  </a:moveTo>
                  <a:lnTo>
                    <a:pt x="4433" y="200"/>
                  </a:lnTo>
                  <a:lnTo>
                    <a:pt x="4172" y="401"/>
                  </a:lnTo>
                  <a:lnTo>
                    <a:pt x="3928" y="601"/>
                  </a:lnTo>
                  <a:lnTo>
                    <a:pt x="3683" y="808"/>
                  </a:lnTo>
                  <a:lnTo>
                    <a:pt x="3453" y="1008"/>
                  </a:lnTo>
                  <a:lnTo>
                    <a:pt x="3232" y="1215"/>
                  </a:lnTo>
                  <a:lnTo>
                    <a:pt x="3011" y="1422"/>
                  </a:lnTo>
                  <a:lnTo>
                    <a:pt x="2805" y="1629"/>
                  </a:lnTo>
                  <a:lnTo>
                    <a:pt x="2608" y="1842"/>
                  </a:lnTo>
                  <a:lnTo>
                    <a:pt x="2418" y="2049"/>
                  </a:lnTo>
                  <a:lnTo>
                    <a:pt x="2229" y="2256"/>
                  </a:lnTo>
                  <a:lnTo>
                    <a:pt x="2055" y="2470"/>
                  </a:lnTo>
                  <a:lnTo>
                    <a:pt x="1889" y="2683"/>
                  </a:lnTo>
                  <a:lnTo>
                    <a:pt x="1723" y="2897"/>
                  </a:lnTo>
                  <a:lnTo>
                    <a:pt x="1573" y="3110"/>
                  </a:lnTo>
                  <a:lnTo>
                    <a:pt x="1431" y="3324"/>
                  </a:lnTo>
                  <a:lnTo>
                    <a:pt x="1288" y="3537"/>
                  </a:lnTo>
                  <a:lnTo>
                    <a:pt x="1162" y="3751"/>
                  </a:lnTo>
                  <a:lnTo>
                    <a:pt x="1036" y="3965"/>
                  </a:lnTo>
                  <a:lnTo>
                    <a:pt x="925" y="4185"/>
                  </a:lnTo>
                  <a:lnTo>
                    <a:pt x="814" y="4398"/>
                  </a:lnTo>
                  <a:lnTo>
                    <a:pt x="712" y="4619"/>
                  </a:lnTo>
                  <a:lnTo>
                    <a:pt x="617" y="4832"/>
                  </a:lnTo>
                  <a:lnTo>
                    <a:pt x="530" y="5052"/>
                  </a:lnTo>
                  <a:lnTo>
                    <a:pt x="451" y="5273"/>
                  </a:lnTo>
                  <a:lnTo>
                    <a:pt x="372" y="5486"/>
                  </a:lnTo>
                  <a:lnTo>
                    <a:pt x="309" y="5706"/>
                  </a:lnTo>
                  <a:lnTo>
                    <a:pt x="245" y="5927"/>
                  </a:lnTo>
                  <a:lnTo>
                    <a:pt x="198" y="6147"/>
                  </a:lnTo>
                  <a:lnTo>
                    <a:pt x="151" y="6367"/>
                  </a:lnTo>
                  <a:lnTo>
                    <a:pt x="111" y="6587"/>
                  </a:lnTo>
                  <a:lnTo>
                    <a:pt x="72" y="6801"/>
                  </a:lnTo>
                  <a:lnTo>
                    <a:pt x="48" y="7021"/>
                  </a:lnTo>
                  <a:lnTo>
                    <a:pt x="24" y="7242"/>
                  </a:lnTo>
                  <a:lnTo>
                    <a:pt x="8" y="7462"/>
                  </a:lnTo>
                  <a:lnTo>
                    <a:pt x="0" y="7682"/>
                  </a:lnTo>
                  <a:lnTo>
                    <a:pt x="0" y="7902"/>
                  </a:lnTo>
                  <a:lnTo>
                    <a:pt x="0" y="8123"/>
                  </a:lnTo>
                  <a:lnTo>
                    <a:pt x="16" y="8336"/>
                  </a:lnTo>
                  <a:lnTo>
                    <a:pt x="24" y="8556"/>
                  </a:lnTo>
                  <a:lnTo>
                    <a:pt x="48" y="8777"/>
                  </a:lnTo>
                  <a:lnTo>
                    <a:pt x="79" y="8997"/>
                  </a:lnTo>
                  <a:lnTo>
                    <a:pt x="111" y="9210"/>
                  </a:lnTo>
                  <a:lnTo>
                    <a:pt x="151" y="9431"/>
                  </a:lnTo>
                  <a:lnTo>
                    <a:pt x="190" y="9651"/>
                  </a:lnTo>
                  <a:lnTo>
                    <a:pt x="245" y="9865"/>
                  </a:lnTo>
                  <a:lnTo>
                    <a:pt x="301" y="10078"/>
                  </a:lnTo>
                  <a:lnTo>
                    <a:pt x="356" y="10298"/>
                  </a:lnTo>
                  <a:lnTo>
                    <a:pt x="427" y="10512"/>
                  </a:lnTo>
                  <a:lnTo>
                    <a:pt x="498" y="10725"/>
                  </a:lnTo>
                  <a:lnTo>
                    <a:pt x="569" y="10939"/>
                  </a:lnTo>
                  <a:lnTo>
                    <a:pt x="656" y="11153"/>
                  </a:lnTo>
                  <a:lnTo>
                    <a:pt x="743" y="11366"/>
                  </a:lnTo>
                  <a:lnTo>
                    <a:pt x="830" y="11580"/>
                  </a:lnTo>
                  <a:lnTo>
                    <a:pt x="925" y="11793"/>
                  </a:lnTo>
                  <a:lnTo>
                    <a:pt x="1028" y="12000"/>
                  </a:lnTo>
                  <a:lnTo>
                    <a:pt x="1138" y="12214"/>
                  </a:lnTo>
                  <a:lnTo>
                    <a:pt x="1249" y="12421"/>
                  </a:lnTo>
                  <a:lnTo>
                    <a:pt x="1478" y="12835"/>
                  </a:lnTo>
                  <a:lnTo>
                    <a:pt x="1739" y="13248"/>
                  </a:lnTo>
                  <a:lnTo>
                    <a:pt x="2007" y="13655"/>
                  </a:lnTo>
                  <a:lnTo>
                    <a:pt x="2292" y="14056"/>
                  </a:lnTo>
                  <a:lnTo>
                    <a:pt x="2600" y="14456"/>
                  </a:lnTo>
                  <a:lnTo>
                    <a:pt x="2924" y="14850"/>
                  </a:lnTo>
                  <a:lnTo>
                    <a:pt x="3256" y="15237"/>
                  </a:lnTo>
                  <a:lnTo>
                    <a:pt x="3611" y="15618"/>
                  </a:lnTo>
                  <a:lnTo>
                    <a:pt x="3975" y="15991"/>
                  </a:lnTo>
                  <a:lnTo>
                    <a:pt x="4354" y="16365"/>
                  </a:lnTo>
                  <a:lnTo>
                    <a:pt x="4749" y="16726"/>
                  </a:lnTo>
                  <a:lnTo>
                    <a:pt x="5152" y="17086"/>
                  </a:lnTo>
                  <a:lnTo>
                    <a:pt x="5571" y="17433"/>
                  </a:lnTo>
                  <a:lnTo>
                    <a:pt x="5998" y="17780"/>
                  </a:lnTo>
                  <a:lnTo>
                    <a:pt x="6440" y="18114"/>
                  </a:lnTo>
                  <a:lnTo>
                    <a:pt x="6891" y="18441"/>
                  </a:lnTo>
                  <a:lnTo>
                    <a:pt x="7357" y="18761"/>
                  </a:lnTo>
                  <a:lnTo>
                    <a:pt x="7823" y="19068"/>
                  </a:lnTo>
                  <a:lnTo>
                    <a:pt x="8305" y="19369"/>
                  </a:lnTo>
                  <a:lnTo>
                    <a:pt x="8795" y="19662"/>
                  </a:lnTo>
                  <a:lnTo>
                    <a:pt x="9293" y="19949"/>
                  </a:lnTo>
                  <a:lnTo>
                    <a:pt x="9791" y="20223"/>
                  </a:lnTo>
                  <a:lnTo>
                    <a:pt x="10304" y="20483"/>
                  </a:lnTo>
                  <a:lnTo>
                    <a:pt x="10826" y="20743"/>
                  </a:lnTo>
                  <a:lnTo>
                    <a:pt x="11347" y="20984"/>
                  </a:lnTo>
                  <a:lnTo>
                    <a:pt x="11877" y="21217"/>
                  </a:lnTo>
                  <a:lnTo>
                    <a:pt x="12406" y="21438"/>
                  </a:lnTo>
                  <a:lnTo>
                    <a:pt x="12943" y="21651"/>
                  </a:lnTo>
                  <a:lnTo>
                    <a:pt x="13489" y="21845"/>
                  </a:lnTo>
                  <a:lnTo>
                    <a:pt x="14026" y="22032"/>
                  </a:lnTo>
                  <a:lnTo>
                    <a:pt x="14579" y="22212"/>
                  </a:lnTo>
                  <a:lnTo>
                    <a:pt x="15124" y="22372"/>
                  </a:lnTo>
                  <a:lnTo>
                    <a:pt x="15677" y="22519"/>
                  </a:lnTo>
                  <a:lnTo>
                    <a:pt x="16223" y="22659"/>
                  </a:lnTo>
                  <a:lnTo>
                    <a:pt x="16776" y="22779"/>
                  </a:lnTo>
                  <a:lnTo>
                    <a:pt x="17345" y="22899"/>
                  </a:lnTo>
                  <a:lnTo>
                    <a:pt x="17906" y="22999"/>
                  </a:lnTo>
                  <a:lnTo>
                    <a:pt x="18451" y="23099"/>
                  </a:lnTo>
                  <a:lnTo>
                    <a:pt x="18996" y="23180"/>
                  </a:lnTo>
                  <a:lnTo>
                    <a:pt x="19518" y="23253"/>
                  </a:lnTo>
                  <a:lnTo>
                    <a:pt x="20039" y="23313"/>
                  </a:lnTo>
                  <a:lnTo>
                    <a:pt x="20545" y="23360"/>
                  </a:lnTo>
                  <a:lnTo>
                    <a:pt x="21050" y="23400"/>
                  </a:lnTo>
                  <a:lnTo>
                    <a:pt x="21540" y="23433"/>
                  </a:lnTo>
                  <a:lnTo>
                    <a:pt x="22022" y="23453"/>
                  </a:lnTo>
                  <a:lnTo>
                    <a:pt x="22496" y="23460"/>
                  </a:lnTo>
                  <a:lnTo>
                    <a:pt x="22963" y="23460"/>
                  </a:lnTo>
                  <a:lnTo>
                    <a:pt x="23413" y="23453"/>
                  </a:lnTo>
                  <a:lnTo>
                    <a:pt x="23863" y="23433"/>
                  </a:lnTo>
                  <a:lnTo>
                    <a:pt x="24306" y="23400"/>
                  </a:lnTo>
                  <a:lnTo>
                    <a:pt x="24741" y="23360"/>
                  </a:lnTo>
                  <a:lnTo>
                    <a:pt x="25159" y="23313"/>
                  </a:lnTo>
                  <a:lnTo>
                    <a:pt x="25578" y="23260"/>
                  </a:lnTo>
                  <a:lnTo>
                    <a:pt x="25989" y="23193"/>
                  </a:lnTo>
                  <a:lnTo>
                    <a:pt x="26400" y="23113"/>
                  </a:lnTo>
                  <a:lnTo>
                    <a:pt x="26795" y="23033"/>
                  </a:lnTo>
                  <a:lnTo>
                    <a:pt x="27182" y="22939"/>
                  </a:lnTo>
                  <a:lnTo>
                    <a:pt x="27569" y="22833"/>
                  </a:lnTo>
                  <a:lnTo>
                    <a:pt x="27949" y="22726"/>
                  </a:lnTo>
                  <a:lnTo>
                    <a:pt x="28320" y="22606"/>
                  </a:lnTo>
                  <a:lnTo>
                    <a:pt x="28691" y="22479"/>
                  </a:lnTo>
                  <a:lnTo>
                    <a:pt x="29055" y="22345"/>
                  </a:lnTo>
                  <a:lnTo>
                    <a:pt x="29410" y="22205"/>
                  </a:lnTo>
                  <a:lnTo>
                    <a:pt x="29758" y="22052"/>
                  </a:lnTo>
                  <a:lnTo>
                    <a:pt x="30106" y="21898"/>
                  </a:lnTo>
                  <a:lnTo>
                    <a:pt x="30446" y="21731"/>
                  </a:lnTo>
                  <a:lnTo>
                    <a:pt x="30785" y="21558"/>
                  </a:lnTo>
                  <a:lnTo>
                    <a:pt x="31117" y="21378"/>
                  </a:lnTo>
                  <a:lnTo>
                    <a:pt x="31449" y="21191"/>
                  </a:lnTo>
                  <a:lnTo>
                    <a:pt x="31773" y="20997"/>
                  </a:lnTo>
                  <a:lnTo>
                    <a:pt x="32097" y="20797"/>
                  </a:lnTo>
                  <a:lnTo>
                    <a:pt x="32421" y="20583"/>
                  </a:lnTo>
                  <a:lnTo>
                    <a:pt x="32737" y="20370"/>
                  </a:lnTo>
                  <a:lnTo>
                    <a:pt x="33045" y="20149"/>
                  </a:lnTo>
                  <a:lnTo>
                    <a:pt x="33353" y="19923"/>
                  </a:lnTo>
                  <a:lnTo>
                    <a:pt x="33662" y="19689"/>
                  </a:lnTo>
                  <a:lnTo>
                    <a:pt x="33970" y="19449"/>
                  </a:lnTo>
                  <a:lnTo>
                    <a:pt x="34270" y="19202"/>
                  </a:lnTo>
                  <a:lnTo>
                    <a:pt x="34570" y="18948"/>
                  </a:lnTo>
                  <a:lnTo>
                    <a:pt x="34871" y="18694"/>
                  </a:lnTo>
                  <a:lnTo>
                    <a:pt x="35171" y="18428"/>
                  </a:lnTo>
                  <a:lnTo>
                    <a:pt x="35463" y="18161"/>
                  </a:lnTo>
                  <a:lnTo>
                    <a:pt x="35763" y="17887"/>
                  </a:lnTo>
                  <a:lnTo>
                    <a:pt x="36348" y="17326"/>
                  </a:lnTo>
                  <a:lnTo>
                    <a:pt x="36933" y="16739"/>
                  </a:lnTo>
                  <a:lnTo>
                    <a:pt x="37518" y="16138"/>
                  </a:lnTo>
                  <a:lnTo>
                    <a:pt x="38110" y="15518"/>
                  </a:lnTo>
                  <a:lnTo>
                    <a:pt x="38695" y="14877"/>
                  </a:lnTo>
                  <a:lnTo>
                    <a:pt x="39288" y="14223"/>
                  </a:lnTo>
                  <a:lnTo>
                    <a:pt x="40497" y="12875"/>
                  </a:lnTo>
                  <a:lnTo>
                    <a:pt x="40449" y="12828"/>
                  </a:lnTo>
                  <a:lnTo>
                    <a:pt x="40410" y="12781"/>
                  </a:lnTo>
                  <a:lnTo>
                    <a:pt x="40212" y="12801"/>
                  </a:lnTo>
                  <a:lnTo>
                    <a:pt x="39991" y="12815"/>
                  </a:lnTo>
                  <a:lnTo>
                    <a:pt x="39738" y="12828"/>
                  </a:lnTo>
                  <a:lnTo>
                    <a:pt x="39469" y="12835"/>
                  </a:lnTo>
                  <a:lnTo>
                    <a:pt x="38900" y="12841"/>
                  </a:lnTo>
                  <a:lnTo>
                    <a:pt x="38324" y="12841"/>
                  </a:lnTo>
                  <a:lnTo>
                    <a:pt x="37778" y="12828"/>
                  </a:lnTo>
                  <a:lnTo>
                    <a:pt x="37320" y="12815"/>
                  </a:lnTo>
                  <a:lnTo>
                    <a:pt x="36972" y="12794"/>
                  </a:lnTo>
                  <a:lnTo>
                    <a:pt x="36806" y="12781"/>
                  </a:lnTo>
                  <a:lnTo>
                    <a:pt x="36309" y="12734"/>
                  </a:lnTo>
                  <a:lnTo>
                    <a:pt x="35819" y="12681"/>
                  </a:lnTo>
                  <a:lnTo>
                    <a:pt x="35329" y="12614"/>
                  </a:lnTo>
                  <a:lnTo>
                    <a:pt x="34839" y="12548"/>
                  </a:lnTo>
                  <a:lnTo>
                    <a:pt x="34357" y="12467"/>
                  </a:lnTo>
                  <a:lnTo>
                    <a:pt x="33875" y="12381"/>
                  </a:lnTo>
                  <a:lnTo>
                    <a:pt x="33393" y="12287"/>
                  </a:lnTo>
                  <a:lnTo>
                    <a:pt x="32911" y="12187"/>
                  </a:lnTo>
                  <a:lnTo>
                    <a:pt x="32468" y="12087"/>
                  </a:lnTo>
                  <a:lnTo>
                    <a:pt x="32034" y="11994"/>
                  </a:lnTo>
                  <a:lnTo>
                    <a:pt x="31599" y="11887"/>
                  </a:lnTo>
                  <a:lnTo>
                    <a:pt x="31165" y="11773"/>
                  </a:lnTo>
                  <a:lnTo>
                    <a:pt x="30738" y="11660"/>
                  </a:lnTo>
                  <a:lnTo>
                    <a:pt x="30311" y="11533"/>
                  </a:lnTo>
                  <a:lnTo>
                    <a:pt x="29885" y="11406"/>
                  </a:lnTo>
                  <a:lnTo>
                    <a:pt x="29466" y="11273"/>
                  </a:lnTo>
                  <a:lnTo>
                    <a:pt x="29039" y="11139"/>
                  </a:lnTo>
                  <a:lnTo>
                    <a:pt x="28628" y="10992"/>
                  </a:lnTo>
                  <a:lnTo>
                    <a:pt x="28209" y="10846"/>
                  </a:lnTo>
                  <a:lnTo>
                    <a:pt x="27799" y="10685"/>
                  </a:lnTo>
                  <a:lnTo>
                    <a:pt x="27388" y="10525"/>
                  </a:lnTo>
                  <a:lnTo>
                    <a:pt x="26985" y="10365"/>
                  </a:lnTo>
                  <a:lnTo>
                    <a:pt x="26582" y="10192"/>
                  </a:lnTo>
                  <a:lnTo>
                    <a:pt x="26179" y="10018"/>
                  </a:lnTo>
                  <a:lnTo>
                    <a:pt x="26068" y="10212"/>
                  </a:lnTo>
                  <a:lnTo>
                    <a:pt x="25950" y="10398"/>
                  </a:lnTo>
                  <a:lnTo>
                    <a:pt x="25823" y="10592"/>
                  </a:lnTo>
                  <a:lnTo>
                    <a:pt x="25689" y="10772"/>
                  </a:lnTo>
                  <a:lnTo>
                    <a:pt x="25547" y="10959"/>
                  </a:lnTo>
                  <a:lnTo>
                    <a:pt x="25396" y="11139"/>
                  </a:lnTo>
                  <a:lnTo>
                    <a:pt x="25238" y="11319"/>
                  </a:lnTo>
                  <a:lnTo>
                    <a:pt x="25080" y="11493"/>
                  </a:lnTo>
                  <a:lnTo>
                    <a:pt x="24914" y="11667"/>
                  </a:lnTo>
                  <a:lnTo>
                    <a:pt x="24741" y="11833"/>
                  </a:lnTo>
                  <a:lnTo>
                    <a:pt x="24567" y="12000"/>
                  </a:lnTo>
                  <a:lnTo>
                    <a:pt x="24385" y="12160"/>
                  </a:lnTo>
                  <a:lnTo>
                    <a:pt x="24195" y="12321"/>
                  </a:lnTo>
                  <a:lnTo>
                    <a:pt x="23998" y="12481"/>
                  </a:lnTo>
                  <a:lnTo>
                    <a:pt x="23800" y="12634"/>
                  </a:lnTo>
                  <a:lnTo>
                    <a:pt x="23603" y="12781"/>
                  </a:lnTo>
                  <a:lnTo>
                    <a:pt x="23389" y="12928"/>
                  </a:lnTo>
                  <a:lnTo>
                    <a:pt x="23176" y="13068"/>
                  </a:lnTo>
                  <a:lnTo>
                    <a:pt x="22963" y="13208"/>
                  </a:lnTo>
                  <a:lnTo>
                    <a:pt x="22741" y="13342"/>
                  </a:lnTo>
                  <a:lnTo>
                    <a:pt x="22520" y="13475"/>
                  </a:lnTo>
                  <a:lnTo>
                    <a:pt x="22291" y="13602"/>
                  </a:lnTo>
                  <a:lnTo>
                    <a:pt x="22062" y="13722"/>
                  </a:lnTo>
                  <a:lnTo>
                    <a:pt x="21825" y="13842"/>
                  </a:lnTo>
                  <a:lnTo>
                    <a:pt x="21588" y="13962"/>
                  </a:lnTo>
                  <a:lnTo>
                    <a:pt x="21343" y="14069"/>
                  </a:lnTo>
                  <a:lnTo>
                    <a:pt x="21098" y="14176"/>
                  </a:lnTo>
                  <a:lnTo>
                    <a:pt x="20853" y="14276"/>
                  </a:lnTo>
                  <a:lnTo>
                    <a:pt x="20600" y="14376"/>
                  </a:lnTo>
                  <a:lnTo>
                    <a:pt x="20355" y="14470"/>
                  </a:lnTo>
                  <a:lnTo>
                    <a:pt x="20094" y="14556"/>
                  </a:lnTo>
                  <a:lnTo>
                    <a:pt x="19842" y="14643"/>
                  </a:lnTo>
                  <a:lnTo>
                    <a:pt x="19581" y="14723"/>
                  </a:lnTo>
                  <a:lnTo>
                    <a:pt x="19328" y="14797"/>
                  </a:lnTo>
                  <a:lnTo>
                    <a:pt x="19067" y="14864"/>
                  </a:lnTo>
                  <a:lnTo>
                    <a:pt x="18806" y="14930"/>
                  </a:lnTo>
                  <a:lnTo>
                    <a:pt x="18538" y="14990"/>
                  </a:lnTo>
                  <a:lnTo>
                    <a:pt x="18277" y="15044"/>
                  </a:lnTo>
                  <a:lnTo>
                    <a:pt x="18008" y="15090"/>
                  </a:lnTo>
                  <a:lnTo>
                    <a:pt x="17748" y="15137"/>
                  </a:lnTo>
                  <a:lnTo>
                    <a:pt x="17479" y="15171"/>
                  </a:lnTo>
                  <a:lnTo>
                    <a:pt x="17210" y="15204"/>
                  </a:lnTo>
                  <a:lnTo>
                    <a:pt x="16949" y="15231"/>
                  </a:lnTo>
                  <a:lnTo>
                    <a:pt x="16681" y="15257"/>
                  </a:lnTo>
                  <a:lnTo>
                    <a:pt x="16412" y="15271"/>
                  </a:lnTo>
                  <a:lnTo>
                    <a:pt x="16151" y="15277"/>
                  </a:lnTo>
                  <a:lnTo>
                    <a:pt x="15883" y="15284"/>
                  </a:lnTo>
                  <a:lnTo>
                    <a:pt x="15622" y="15284"/>
                  </a:lnTo>
                  <a:lnTo>
                    <a:pt x="15361" y="15277"/>
                  </a:lnTo>
                  <a:lnTo>
                    <a:pt x="15093" y="15264"/>
                  </a:lnTo>
                  <a:lnTo>
                    <a:pt x="14832" y="15244"/>
                  </a:lnTo>
                  <a:lnTo>
                    <a:pt x="14579" y="15217"/>
                  </a:lnTo>
                  <a:lnTo>
                    <a:pt x="14318" y="15184"/>
                  </a:lnTo>
                  <a:lnTo>
                    <a:pt x="14065" y="15144"/>
                  </a:lnTo>
                  <a:lnTo>
                    <a:pt x="13813" y="15097"/>
                  </a:lnTo>
                  <a:lnTo>
                    <a:pt x="13560" y="15050"/>
                  </a:lnTo>
                  <a:lnTo>
                    <a:pt x="13307" y="14990"/>
                  </a:lnTo>
                  <a:lnTo>
                    <a:pt x="13062" y="14924"/>
                  </a:lnTo>
                  <a:lnTo>
                    <a:pt x="12817" y="14850"/>
                  </a:lnTo>
                  <a:lnTo>
                    <a:pt x="12580" y="14777"/>
                  </a:lnTo>
                  <a:lnTo>
                    <a:pt x="12335" y="14690"/>
                  </a:lnTo>
                  <a:lnTo>
                    <a:pt x="12106" y="14597"/>
                  </a:lnTo>
                  <a:lnTo>
                    <a:pt x="11869" y="14496"/>
                  </a:lnTo>
                  <a:lnTo>
                    <a:pt x="11647" y="14390"/>
                  </a:lnTo>
                  <a:lnTo>
                    <a:pt x="11410" y="14276"/>
                  </a:lnTo>
                  <a:lnTo>
                    <a:pt x="11197" y="14149"/>
                  </a:lnTo>
                  <a:lnTo>
                    <a:pt x="10984" y="14023"/>
                  </a:lnTo>
                  <a:lnTo>
                    <a:pt x="10786" y="13889"/>
                  </a:lnTo>
                  <a:lnTo>
                    <a:pt x="10589" y="13749"/>
                  </a:lnTo>
                  <a:lnTo>
                    <a:pt x="10407" y="13602"/>
                  </a:lnTo>
                  <a:lnTo>
                    <a:pt x="10241" y="13449"/>
                  </a:lnTo>
                  <a:lnTo>
                    <a:pt x="10075" y="13295"/>
                  </a:lnTo>
                  <a:lnTo>
                    <a:pt x="9925" y="13135"/>
                  </a:lnTo>
                  <a:lnTo>
                    <a:pt x="9783" y="12968"/>
                  </a:lnTo>
                  <a:lnTo>
                    <a:pt x="9648" y="12794"/>
                  </a:lnTo>
                  <a:lnTo>
                    <a:pt x="9522" y="12621"/>
                  </a:lnTo>
                  <a:lnTo>
                    <a:pt x="9411" y="12441"/>
                  </a:lnTo>
                  <a:lnTo>
                    <a:pt x="9309" y="12261"/>
                  </a:lnTo>
                  <a:lnTo>
                    <a:pt x="9214" y="12074"/>
                  </a:lnTo>
                  <a:lnTo>
                    <a:pt x="9127" y="11880"/>
                  </a:lnTo>
                  <a:lnTo>
                    <a:pt x="9056" y="11687"/>
                  </a:lnTo>
                  <a:lnTo>
                    <a:pt x="8993" y="11493"/>
                  </a:lnTo>
                  <a:lnTo>
                    <a:pt x="8937" y="11293"/>
                  </a:lnTo>
                  <a:lnTo>
                    <a:pt x="8890" y="11093"/>
                  </a:lnTo>
                  <a:lnTo>
                    <a:pt x="8858" y="10886"/>
                  </a:lnTo>
                  <a:lnTo>
                    <a:pt x="8827" y="10679"/>
                  </a:lnTo>
                  <a:lnTo>
                    <a:pt x="8811" y="10472"/>
                  </a:lnTo>
                  <a:lnTo>
                    <a:pt x="8811" y="10265"/>
                  </a:lnTo>
                  <a:lnTo>
                    <a:pt x="8811" y="10051"/>
                  </a:lnTo>
                  <a:lnTo>
                    <a:pt x="8827" y="9838"/>
                  </a:lnTo>
                  <a:lnTo>
                    <a:pt x="8850" y="9631"/>
                  </a:lnTo>
                  <a:lnTo>
                    <a:pt x="8882" y="9417"/>
                  </a:lnTo>
                  <a:lnTo>
                    <a:pt x="8929" y="9197"/>
                  </a:lnTo>
                  <a:lnTo>
                    <a:pt x="8985" y="8984"/>
                  </a:lnTo>
                  <a:lnTo>
                    <a:pt x="9048" y="8770"/>
                  </a:lnTo>
                  <a:lnTo>
                    <a:pt x="9119" y="8556"/>
                  </a:lnTo>
                  <a:lnTo>
                    <a:pt x="9198" y="8370"/>
                  </a:lnTo>
                  <a:lnTo>
                    <a:pt x="9277" y="8189"/>
                  </a:lnTo>
                  <a:lnTo>
                    <a:pt x="9364" y="8016"/>
                  </a:lnTo>
                  <a:lnTo>
                    <a:pt x="9451" y="7842"/>
                  </a:lnTo>
                  <a:lnTo>
                    <a:pt x="9554" y="7669"/>
                  </a:lnTo>
                  <a:lnTo>
                    <a:pt x="9656" y="7502"/>
                  </a:lnTo>
                  <a:lnTo>
                    <a:pt x="9767" y="7342"/>
                  </a:lnTo>
                  <a:lnTo>
                    <a:pt x="9885" y="7181"/>
                  </a:lnTo>
                  <a:lnTo>
                    <a:pt x="10004" y="7021"/>
                  </a:lnTo>
                  <a:lnTo>
                    <a:pt x="10130" y="6868"/>
                  </a:lnTo>
                  <a:lnTo>
                    <a:pt x="10257" y="6721"/>
                  </a:lnTo>
                  <a:lnTo>
                    <a:pt x="10391" y="6574"/>
                  </a:lnTo>
                  <a:lnTo>
                    <a:pt x="10533" y="6434"/>
                  </a:lnTo>
                  <a:lnTo>
                    <a:pt x="10676" y="6294"/>
                  </a:lnTo>
                  <a:lnTo>
                    <a:pt x="10826" y="6154"/>
                  </a:lnTo>
                  <a:lnTo>
                    <a:pt x="10984" y="6020"/>
                  </a:lnTo>
                  <a:lnTo>
                    <a:pt x="11134" y="5893"/>
                  </a:lnTo>
                  <a:lnTo>
                    <a:pt x="11300" y="5760"/>
                  </a:lnTo>
                  <a:lnTo>
                    <a:pt x="11458" y="5640"/>
                  </a:lnTo>
                  <a:lnTo>
                    <a:pt x="11624" y="5513"/>
                  </a:lnTo>
                  <a:lnTo>
                    <a:pt x="11971" y="5279"/>
                  </a:lnTo>
                  <a:lnTo>
                    <a:pt x="12327" y="5052"/>
                  </a:lnTo>
                  <a:lnTo>
                    <a:pt x="12690" y="4839"/>
                  </a:lnTo>
                  <a:lnTo>
                    <a:pt x="13062" y="4625"/>
                  </a:lnTo>
                  <a:lnTo>
                    <a:pt x="13449" y="4432"/>
                  </a:lnTo>
                  <a:lnTo>
                    <a:pt x="13836" y="4238"/>
                  </a:lnTo>
                  <a:lnTo>
                    <a:pt x="11624" y="3237"/>
                  </a:lnTo>
                  <a:lnTo>
                    <a:pt x="9419" y="2236"/>
                  </a:lnTo>
                  <a:lnTo>
                    <a:pt x="7215" y="1235"/>
                  </a:lnTo>
                  <a:lnTo>
                    <a:pt x="5002" y="220"/>
                  </a:lnTo>
                  <a:lnTo>
                    <a:pt x="4915" y="174"/>
                  </a:lnTo>
                  <a:lnTo>
                    <a:pt x="4836" y="127"/>
                  </a:lnTo>
                  <a:lnTo>
                    <a:pt x="4765" y="67"/>
                  </a:lnTo>
                  <a:lnTo>
                    <a:pt x="469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08;p33"/>
            <p:cNvSpPr/>
            <p:nvPr/>
          </p:nvSpPr>
          <p:spPr>
            <a:xfrm>
              <a:off x="-202700" y="-4337900"/>
              <a:ext cx="354025" cy="300050"/>
            </a:xfrm>
            <a:custGeom>
              <a:avLst/>
              <a:gdLst/>
              <a:ahLst/>
              <a:cxnLst/>
              <a:rect l="l" t="t" r="r" b="b"/>
              <a:pathLst>
                <a:path w="14161" h="12002" extrusionOk="0">
                  <a:moveTo>
                    <a:pt x="4734" y="1"/>
                  </a:moveTo>
                  <a:lnTo>
                    <a:pt x="4647" y="255"/>
                  </a:lnTo>
                  <a:lnTo>
                    <a:pt x="4552" y="502"/>
                  </a:lnTo>
                  <a:lnTo>
                    <a:pt x="4457" y="755"/>
                  </a:lnTo>
                  <a:lnTo>
                    <a:pt x="4354" y="995"/>
                  </a:lnTo>
                  <a:lnTo>
                    <a:pt x="4252" y="1242"/>
                  </a:lnTo>
                  <a:lnTo>
                    <a:pt x="4141" y="1483"/>
                  </a:lnTo>
                  <a:lnTo>
                    <a:pt x="3912" y="1963"/>
                  </a:lnTo>
                  <a:lnTo>
                    <a:pt x="3667" y="2437"/>
                  </a:lnTo>
                  <a:lnTo>
                    <a:pt x="3398" y="2898"/>
                  </a:lnTo>
                  <a:lnTo>
                    <a:pt x="3122" y="3358"/>
                  </a:lnTo>
                  <a:lnTo>
                    <a:pt x="2829" y="3805"/>
                  </a:lnTo>
                  <a:lnTo>
                    <a:pt x="2521" y="4252"/>
                  </a:lnTo>
                  <a:lnTo>
                    <a:pt x="2197" y="4686"/>
                  </a:lnTo>
                  <a:lnTo>
                    <a:pt x="1865" y="5113"/>
                  </a:lnTo>
                  <a:lnTo>
                    <a:pt x="1518" y="5541"/>
                  </a:lnTo>
                  <a:lnTo>
                    <a:pt x="1154" y="5954"/>
                  </a:lnTo>
                  <a:lnTo>
                    <a:pt x="783" y="6361"/>
                  </a:lnTo>
                  <a:lnTo>
                    <a:pt x="396" y="6769"/>
                  </a:lnTo>
                  <a:lnTo>
                    <a:pt x="1" y="7162"/>
                  </a:lnTo>
                  <a:lnTo>
                    <a:pt x="1178" y="7783"/>
                  </a:lnTo>
                  <a:lnTo>
                    <a:pt x="2355" y="8410"/>
                  </a:lnTo>
                  <a:lnTo>
                    <a:pt x="3525" y="9044"/>
                  </a:lnTo>
                  <a:lnTo>
                    <a:pt x="4686" y="9685"/>
                  </a:lnTo>
                  <a:lnTo>
                    <a:pt x="5216" y="9972"/>
                  </a:lnTo>
                  <a:lnTo>
                    <a:pt x="5753" y="10253"/>
                  </a:lnTo>
                  <a:lnTo>
                    <a:pt x="6836" y="10827"/>
                  </a:lnTo>
                  <a:lnTo>
                    <a:pt x="7381" y="11113"/>
                  </a:lnTo>
                  <a:lnTo>
                    <a:pt x="7918" y="11400"/>
                  </a:lnTo>
                  <a:lnTo>
                    <a:pt x="8455" y="11701"/>
                  </a:lnTo>
                  <a:lnTo>
                    <a:pt x="8985" y="12001"/>
                  </a:lnTo>
                  <a:lnTo>
                    <a:pt x="9340" y="11681"/>
                  </a:lnTo>
                  <a:lnTo>
                    <a:pt x="9696" y="11354"/>
                  </a:lnTo>
                  <a:lnTo>
                    <a:pt x="10044" y="11020"/>
                  </a:lnTo>
                  <a:lnTo>
                    <a:pt x="10391" y="10686"/>
                  </a:lnTo>
                  <a:lnTo>
                    <a:pt x="10739" y="10353"/>
                  </a:lnTo>
                  <a:lnTo>
                    <a:pt x="11079" y="10012"/>
                  </a:lnTo>
                  <a:lnTo>
                    <a:pt x="11411" y="9672"/>
                  </a:lnTo>
                  <a:lnTo>
                    <a:pt x="11735" y="9331"/>
                  </a:lnTo>
                  <a:lnTo>
                    <a:pt x="12059" y="8978"/>
                  </a:lnTo>
                  <a:lnTo>
                    <a:pt x="12375" y="8631"/>
                  </a:lnTo>
                  <a:lnTo>
                    <a:pt x="12691" y="8277"/>
                  </a:lnTo>
                  <a:lnTo>
                    <a:pt x="12999" y="7923"/>
                  </a:lnTo>
                  <a:lnTo>
                    <a:pt x="13299" y="7563"/>
                  </a:lnTo>
                  <a:lnTo>
                    <a:pt x="13592" y="7202"/>
                  </a:lnTo>
                  <a:lnTo>
                    <a:pt x="13876" y="6835"/>
                  </a:lnTo>
                  <a:lnTo>
                    <a:pt x="14160" y="6468"/>
                  </a:lnTo>
                  <a:lnTo>
                    <a:pt x="13884" y="6361"/>
                  </a:lnTo>
                  <a:lnTo>
                    <a:pt x="13607" y="6268"/>
                  </a:lnTo>
                  <a:lnTo>
                    <a:pt x="13339" y="6168"/>
                  </a:lnTo>
                  <a:lnTo>
                    <a:pt x="13078" y="6061"/>
                  </a:lnTo>
                  <a:lnTo>
                    <a:pt x="12770" y="5934"/>
                  </a:lnTo>
                  <a:lnTo>
                    <a:pt x="12469" y="5801"/>
                  </a:lnTo>
                  <a:lnTo>
                    <a:pt x="12177" y="5667"/>
                  </a:lnTo>
                  <a:lnTo>
                    <a:pt x="11877" y="5521"/>
                  </a:lnTo>
                  <a:lnTo>
                    <a:pt x="11584" y="5380"/>
                  </a:lnTo>
                  <a:lnTo>
                    <a:pt x="11292" y="5227"/>
                  </a:lnTo>
                  <a:lnTo>
                    <a:pt x="11008" y="5073"/>
                  </a:lnTo>
                  <a:lnTo>
                    <a:pt x="10715" y="4913"/>
                  </a:lnTo>
                  <a:lnTo>
                    <a:pt x="10431" y="4753"/>
                  </a:lnTo>
                  <a:lnTo>
                    <a:pt x="10146" y="4586"/>
                  </a:lnTo>
                  <a:lnTo>
                    <a:pt x="9870" y="4413"/>
                  </a:lnTo>
                  <a:lnTo>
                    <a:pt x="9593" y="4232"/>
                  </a:lnTo>
                  <a:lnTo>
                    <a:pt x="9317" y="4059"/>
                  </a:lnTo>
                  <a:lnTo>
                    <a:pt x="9048" y="3872"/>
                  </a:lnTo>
                  <a:lnTo>
                    <a:pt x="8779" y="3685"/>
                  </a:lnTo>
                  <a:lnTo>
                    <a:pt x="8511" y="3492"/>
                  </a:lnTo>
                  <a:lnTo>
                    <a:pt x="8250" y="3298"/>
                  </a:lnTo>
                  <a:lnTo>
                    <a:pt x="7989" y="3104"/>
                  </a:lnTo>
                  <a:lnTo>
                    <a:pt x="7736" y="2898"/>
                  </a:lnTo>
                  <a:lnTo>
                    <a:pt x="7484" y="2697"/>
                  </a:lnTo>
                  <a:lnTo>
                    <a:pt x="7231" y="2490"/>
                  </a:lnTo>
                  <a:lnTo>
                    <a:pt x="6986" y="2277"/>
                  </a:lnTo>
                  <a:lnTo>
                    <a:pt x="6749" y="2063"/>
                  </a:lnTo>
                  <a:lnTo>
                    <a:pt x="6504" y="1843"/>
                  </a:lnTo>
                  <a:lnTo>
                    <a:pt x="6275" y="1623"/>
                  </a:lnTo>
                  <a:lnTo>
                    <a:pt x="6038" y="1403"/>
                  </a:lnTo>
                  <a:lnTo>
                    <a:pt x="5808" y="1176"/>
                  </a:lnTo>
                  <a:lnTo>
                    <a:pt x="5587" y="942"/>
                  </a:lnTo>
                  <a:lnTo>
                    <a:pt x="5366" y="715"/>
                  </a:lnTo>
                  <a:lnTo>
                    <a:pt x="5153" y="481"/>
                  </a:lnTo>
                  <a:lnTo>
                    <a:pt x="4939" y="241"/>
                  </a:lnTo>
                  <a:lnTo>
                    <a:pt x="473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09;p33"/>
            <p:cNvSpPr/>
            <p:nvPr/>
          </p:nvSpPr>
          <p:spPr>
            <a:xfrm>
              <a:off x="-481625" y="-4125650"/>
              <a:ext cx="447050" cy="300875"/>
            </a:xfrm>
            <a:custGeom>
              <a:avLst/>
              <a:gdLst/>
              <a:ahLst/>
              <a:cxnLst/>
              <a:rect l="l" t="t" r="r" b="b"/>
              <a:pathLst>
                <a:path w="17882" h="12035" extrusionOk="0">
                  <a:moveTo>
                    <a:pt x="9696" y="1"/>
                  </a:moveTo>
                  <a:lnTo>
                    <a:pt x="9174" y="414"/>
                  </a:lnTo>
                  <a:lnTo>
                    <a:pt x="8645" y="821"/>
                  </a:lnTo>
                  <a:lnTo>
                    <a:pt x="8100" y="1222"/>
                  </a:lnTo>
                  <a:lnTo>
                    <a:pt x="7547" y="1609"/>
                  </a:lnTo>
                  <a:lnTo>
                    <a:pt x="6978" y="1989"/>
                  </a:lnTo>
                  <a:lnTo>
                    <a:pt x="6393" y="2363"/>
                  </a:lnTo>
                  <a:lnTo>
                    <a:pt x="5800" y="2730"/>
                  </a:lnTo>
                  <a:lnTo>
                    <a:pt x="5200" y="3084"/>
                  </a:lnTo>
                  <a:lnTo>
                    <a:pt x="4583" y="3431"/>
                  </a:lnTo>
                  <a:lnTo>
                    <a:pt x="3959" y="3765"/>
                  </a:lnTo>
                  <a:lnTo>
                    <a:pt x="3319" y="4098"/>
                  </a:lnTo>
                  <a:lnTo>
                    <a:pt x="2671" y="4412"/>
                  </a:lnTo>
                  <a:lnTo>
                    <a:pt x="2023" y="4726"/>
                  </a:lnTo>
                  <a:lnTo>
                    <a:pt x="1352" y="5026"/>
                  </a:lnTo>
                  <a:lnTo>
                    <a:pt x="680" y="5320"/>
                  </a:lnTo>
                  <a:lnTo>
                    <a:pt x="0" y="5607"/>
                  </a:lnTo>
                  <a:lnTo>
                    <a:pt x="403" y="5907"/>
                  </a:lnTo>
                  <a:lnTo>
                    <a:pt x="806" y="6208"/>
                  </a:lnTo>
                  <a:lnTo>
                    <a:pt x="1194" y="6515"/>
                  </a:lnTo>
                  <a:lnTo>
                    <a:pt x="1581" y="6828"/>
                  </a:lnTo>
                  <a:lnTo>
                    <a:pt x="1960" y="7149"/>
                  </a:lnTo>
                  <a:lnTo>
                    <a:pt x="2339" y="7469"/>
                  </a:lnTo>
                  <a:lnTo>
                    <a:pt x="3082" y="8110"/>
                  </a:lnTo>
                  <a:lnTo>
                    <a:pt x="4109" y="8997"/>
                  </a:lnTo>
                  <a:lnTo>
                    <a:pt x="4647" y="9471"/>
                  </a:lnTo>
                  <a:lnTo>
                    <a:pt x="4907" y="9712"/>
                  </a:lnTo>
                  <a:lnTo>
                    <a:pt x="5168" y="9952"/>
                  </a:lnTo>
                  <a:lnTo>
                    <a:pt x="5429" y="10205"/>
                  </a:lnTo>
                  <a:lnTo>
                    <a:pt x="5682" y="10452"/>
                  </a:lnTo>
                  <a:lnTo>
                    <a:pt x="5927" y="10713"/>
                  </a:lnTo>
                  <a:lnTo>
                    <a:pt x="6156" y="10966"/>
                  </a:lnTo>
                  <a:lnTo>
                    <a:pt x="6377" y="11233"/>
                  </a:lnTo>
                  <a:lnTo>
                    <a:pt x="6583" y="11494"/>
                  </a:lnTo>
                  <a:lnTo>
                    <a:pt x="6772" y="11767"/>
                  </a:lnTo>
                  <a:lnTo>
                    <a:pt x="6954" y="12034"/>
                  </a:lnTo>
                  <a:lnTo>
                    <a:pt x="7697" y="11680"/>
                  </a:lnTo>
                  <a:lnTo>
                    <a:pt x="8432" y="11313"/>
                  </a:lnTo>
                  <a:lnTo>
                    <a:pt x="9159" y="10940"/>
                  </a:lnTo>
                  <a:lnTo>
                    <a:pt x="9878" y="10559"/>
                  </a:lnTo>
                  <a:lnTo>
                    <a:pt x="10597" y="10165"/>
                  </a:lnTo>
                  <a:lnTo>
                    <a:pt x="11300" y="9772"/>
                  </a:lnTo>
                  <a:lnTo>
                    <a:pt x="12003" y="9364"/>
                  </a:lnTo>
                  <a:lnTo>
                    <a:pt x="12691" y="8957"/>
                  </a:lnTo>
                  <a:lnTo>
                    <a:pt x="13370" y="8537"/>
                  </a:lnTo>
                  <a:lnTo>
                    <a:pt x="14042" y="8110"/>
                  </a:lnTo>
                  <a:lnTo>
                    <a:pt x="14705" y="7669"/>
                  </a:lnTo>
                  <a:lnTo>
                    <a:pt x="15361" y="7229"/>
                  </a:lnTo>
                  <a:lnTo>
                    <a:pt x="16009" y="6782"/>
                  </a:lnTo>
                  <a:lnTo>
                    <a:pt x="16641" y="6321"/>
                  </a:lnTo>
                  <a:lnTo>
                    <a:pt x="17266" y="5854"/>
                  </a:lnTo>
                  <a:lnTo>
                    <a:pt x="17882" y="5380"/>
                  </a:lnTo>
                  <a:lnTo>
                    <a:pt x="17353" y="5060"/>
                  </a:lnTo>
                  <a:lnTo>
                    <a:pt x="16831" y="4726"/>
                  </a:lnTo>
                  <a:lnTo>
                    <a:pt x="16310" y="4379"/>
                  </a:lnTo>
                  <a:lnTo>
                    <a:pt x="15796" y="4032"/>
                  </a:lnTo>
                  <a:lnTo>
                    <a:pt x="14777" y="3338"/>
                  </a:lnTo>
                  <a:lnTo>
                    <a:pt x="14271" y="3004"/>
                  </a:lnTo>
                  <a:lnTo>
                    <a:pt x="13765" y="2670"/>
                  </a:lnTo>
                  <a:lnTo>
                    <a:pt x="12738" y="2009"/>
                  </a:lnTo>
                  <a:lnTo>
                    <a:pt x="11719" y="1349"/>
                  </a:lnTo>
                  <a:lnTo>
                    <a:pt x="10707" y="681"/>
                  </a:lnTo>
                  <a:lnTo>
                    <a:pt x="9696"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610;p33"/>
            <p:cNvSpPr/>
            <p:nvPr/>
          </p:nvSpPr>
          <p:spPr>
            <a:xfrm>
              <a:off x="-883225" y="-3963475"/>
              <a:ext cx="511850" cy="284025"/>
            </a:xfrm>
            <a:custGeom>
              <a:avLst/>
              <a:gdLst/>
              <a:ahLst/>
              <a:cxnLst/>
              <a:rect l="l" t="t" r="r" b="b"/>
              <a:pathLst>
                <a:path w="20474" h="11361" extrusionOk="0">
                  <a:moveTo>
                    <a:pt x="13789" y="1"/>
                  </a:moveTo>
                  <a:lnTo>
                    <a:pt x="12951" y="288"/>
                  </a:lnTo>
                  <a:lnTo>
                    <a:pt x="12114" y="561"/>
                  </a:lnTo>
                  <a:lnTo>
                    <a:pt x="11268" y="828"/>
                  </a:lnTo>
                  <a:lnTo>
                    <a:pt x="10415" y="1082"/>
                  </a:lnTo>
                  <a:lnTo>
                    <a:pt x="9561" y="1322"/>
                  </a:lnTo>
                  <a:lnTo>
                    <a:pt x="8700" y="1549"/>
                  </a:lnTo>
                  <a:lnTo>
                    <a:pt x="7839" y="1770"/>
                  </a:lnTo>
                  <a:lnTo>
                    <a:pt x="6970" y="1976"/>
                  </a:lnTo>
                  <a:lnTo>
                    <a:pt x="6100" y="2170"/>
                  </a:lnTo>
                  <a:lnTo>
                    <a:pt x="5231" y="2350"/>
                  </a:lnTo>
                  <a:lnTo>
                    <a:pt x="4354" y="2524"/>
                  </a:lnTo>
                  <a:lnTo>
                    <a:pt x="3485" y="2677"/>
                  </a:lnTo>
                  <a:lnTo>
                    <a:pt x="2616" y="2824"/>
                  </a:lnTo>
                  <a:lnTo>
                    <a:pt x="1739" y="2958"/>
                  </a:lnTo>
                  <a:lnTo>
                    <a:pt x="870" y="3084"/>
                  </a:lnTo>
                  <a:lnTo>
                    <a:pt x="0" y="3191"/>
                  </a:lnTo>
                  <a:lnTo>
                    <a:pt x="609" y="4192"/>
                  </a:lnTo>
                  <a:lnTo>
                    <a:pt x="1209" y="5193"/>
                  </a:lnTo>
                  <a:lnTo>
                    <a:pt x="1810" y="6201"/>
                  </a:lnTo>
                  <a:lnTo>
                    <a:pt x="2395" y="7216"/>
                  </a:lnTo>
                  <a:lnTo>
                    <a:pt x="2687" y="7716"/>
                  </a:lnTo>
                  <a:lnTo>
                    <a:pt x="2995" y="8230"/>
                  </a:lnTo>
                  <a:lnTo>
                    <a:pt x="3604" y="9258"/>
                  </a:lnTo>
                  <a:lnTo>
                    <a:pt x="3904" y="9779"/>
                  </a:lnTo>
                  <a:lnTo>
                    <a:pt x="4196" y="10306"/>
                  </a:lnTo>
                  <a:lnTo>
                    <a:pt x="4481" y="10833"/>
                  </a:lnTo>
                  <a:lnTo>
                    <a:pt x="4607" y="11093"/>
                  </a:lnTo>
                  <a:lnTo>
                    <a:pt x="4733" y="11360"/>
                  </a:lnTo>
                  <a:lnTo>
                    <a:pt x="5745" y="11167"/>
                  </a:lnTo>
                  <a:lnTo>
                    <a:pt x="6756" y="10953"/>
                  </a:lnTo>
                  <a:lnTo>
                    <a:pt x="7768" y="10733"/>
                  </a:lnTo>
                  <a:lnTo>
                    <a:pt x="8771" y="10499"/>
                  </a:lnTo>
                  <a:lnTo>
                    <a:pt x="9775" y="10246"/>
                  </a:lnTo>
                  <a:lnTo>
                    <a:pt x="10778" y="9985"/>
                  </a:lnTo>
                  <a:lnTo>
                    <a:pt x="11774" y="9712"/>
                  </a:lnTo>
                  <a:lnTo>
                    <a:pt x="12762" y="9425"/>
                  </a:lnTo>
                  <a:lnTo>
                    <a:pt x="13749" y="9125"/>
                  </a:lnTo>
                  <a:lnTo>
                    <a:pt x="14729" y="8811"/>
                  </a:lnTo>
                  <a:lnTo>
                    <a:pt x="15701" y="8484"/>
                  </a:lnTo>
                  <a:lnTo>
                    <a:pt x="16673" y="8143"/>
                  </a:lnTo>
                  <a:lnTo>
                    <a:pt x="17629" y="7796"/>
                  </a:lnTo>
                  <a:lnTo>
                    <a:pt x="18585" y="7429"/>
                  </a:lnTo>
                  <a:lnTo>
                    <a:pt x="19533" y="7055"/>
                  </a:lnTo>
                  <a:lnTo>
                    <a:pt x="20474" y="6668"/>
                  </a:lnTo>
                  <a:lnTo>
                    <a:pt x="20252" y="6468"/>
                  </a:lnTo>
                  <a:lnTo>
                    <a:pt x="20039" y="6268"/>
                  </a:lnTo>
                  <a:lnTo>
                    <a:pt x="19834" y="6054"/>
                  </a:lnTo>
                  <a:lnTo>
                    <a:pt x="19628" y="5841"/>
                  </a:lnTo>
                  <a:lnTo>
                    <a:pt x="19225" y="5400"/>
                  </a:lnTo>
                  <a:lnTo>
                    <a:pt x="18830" y="4953"/>
                  </a:lnTo>
                  <a:lnTo>
                    <a:pt x="18443" y="4506"/>
                  </a:lnTo>
                  <a:lnTo>
                    <a:pt x="18056" y="4065"/>
                  </a:lnTo>
                  <a:lnTo>
                    <a:pt x="17661" y="3632"/>
                  </a:lnTo>
                  <a:lnTo>
                    <a:pt x="17463" y="3418"/>
                  </a:lnTo>
                  <a:lnTo>
                    <a:pt x="17258" y="3211"/>
                  </a:lnTo>
                  <a:lnTo>
                    <a:pt x="16831" y="2804"/>
                  </a:lnTo>
                  <a:lnTo>
                    <a:pt x="16404" y="2397"/>
                  </a:lnTo>
                  <a:lnTo>
                    <a:pt x="15527" y="1596"/>
                  </a:lnTo>
                  <a:lnTo>
                    <a:pt x="14650" y="802"/>
                  </a:lnTo>
                  <a:lnTo>
                    <a:pt x="14215" y="401"/>
                  </a:lnTo>
                  <a:lnTo>
                    <a:pt x="13789"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611;p33"/>
            <p:cNvSpPr/>
            <p:nvPr/>
          </p:nvSpPr>
          <p:spPr>
            <a:xfrm>
              <a:off x="-1222025" y="-3882200"/>
              <a:ext cx="382475" cy="236450"/>
            </a:xfrm>
            <a:custGeom>
              <a:avLst/>
              <a:gdLst/>
              <a:ahLst/>
              <a:cxnLst/>
              <a:rect l="l" t="t" r="r" b="b"/>
              <a:pathLst>
                <a:path w="15299" h="9458" extrusionOk="0">
                  <a:moveTo>
                    <a:pt x="167" y="0"/>
                  </a:moveTo>
                  <a:lnTo>
                    <a:pt x="127" y="1108"/>
                  </a:lnTo>
                  <a:lnTo>
                    <a:pt x="88" y="2216"/>
                  </a:lnTo>
                  <a:lnTo>
                    <a:pt x="48" y="3324"/>
                  </a:lnTo>
                  <a:lnTo>
                    <a:pt x="9" y="4432"/>
                  </a:lnTo>
                  <a:lnTo>
                    <a:pt x="1" y="5006"/>
                  </a:lnTo>
                  <a:lnTo>
                    <a:pt x="1" y="5593"/>
                  </a:lnTo>
                  <a:lnTo>
                    <a:pt x="1" y="6187"/>
                  </a:lnTo>
                  <a:lnTo>
                    <a:pt x="17" y="6795"/>
                  </a:lnTo>
                  <a:lnTo>
                    <a:pt x="48" y="8043"/>
                  </a:lnTo>
                  <a:lnTo>
                    <a:pt x="104" y="9304"/>
                  </a:lnTo>
                  <a:lnTo>
                    <a:pt x="1020" y="9364"/>
                  </a:lnTo>
                  <a:lnTo>
                    <a:pt x="1945" y="9404"/>
                  </a:lnTo>
                  <a:lnTo>
                    <a:pt x="2877" y="9438"/>
                  </a:lnTo>
                  <a:lnTo>
                    <a:pt x="3810" y="9451"/>
                  </a:lnTo>
                  <a:lnTo>
                    <a:pt x="4758" y="9458"/>
                  </a:lnTo>
                  <a:lnTo>
                    <a:pt x="5698" y="9444"/>
                  </a:lnTo>
                  <a:lnTo>
                    <a:pt x="6646" y="9418"/>
                  </a:lnTo>
                  <a:lnTo>
                    <a:pt x="7602" y="9384"/>
                  </a:lnTo>
                  <a:lnTo>
                    <a:pt x="8558" y="9337"/>
                  </a:lnTo>
                  <a:lnTo>
                    <a:pt x="9515" y="9271"/>
                  </a:lnTo>
                  <a:lnTo>
                    <a:pt x="10479" y="9197"/>
                  </a:lnTo>
                  <a:lnTo>
                    <a:pt x="11443" y="9110"/>
                  </a:lnTo>
                  <a:lnTo>
                    <a:pt x="12407" y="9010"/>
                  </a:lnTo>
                  <a:lnTo>
                    <a:pt x="13371" y="8897"/>
                  </a:lnTo>
                  <a:lnTo>
                    <a:pt x="14335" y="8770"/>
                  </a:lnTo>
                  <a:lnTo>
                    <a:pt x="15299" y="8637"/>
                  </a:lnTo>
                  <a:lnTo>
                    <a:pt x="15046" y="8169"/>
                  </a:lnTo>
                  <a:lnTo>
                    <a:pt x="14809" y="7696"/>
                  </a:lnTo>
                  <a:lnTo>
                    <a:pt x="14572" y="7222"/>
                  </a:lnTo>
                  <a:lnTo>
                    <a:pt x="14335" y="6748"/>
                  </a:lnTo>
                  <a:lnTo>
                    <a:pt x="13876" y="5793"/>
                  </a:lnTo>
                  <a:lnTo>
                    <a:pt x="13655" y="5326"/>
                  </a:lnTo>
                  <a:lnTo>
                    <a:pt x="13418" y="4859"/>
                  </a:lnTo>
                  <a:lnTo>
                    <a:pt x="12288" y="2530"/>
                  </a:lnTo>
                  <a:lnTo>
                    <a:pt x="11727" y="1362"/>
                  </a:lnTo>
                  <a:lnTo>
                    <a:pt x="11450" y="774"/>
                  </a:lnTo>
                  <a:lnTo>
                    <a:pt x="11190" y="187"/>
                  </a:lnTo>
                  <a:lnTo>
                    <a:pt x="10494" y="240"/>
                  </a:lnTo>
                  <a:lnTo>
                    <a:pt x="9799" y="287"/>
                  </a:lnTo>
                  <a:lnTo>
                    <a:pt x="9112" y="334"/>
                  </a:lnTo>
                  <a:lnTo>
                    <a:pt x="8432" y="367"/>
                  </a:lnTo>
                  <a:lnTo>
                    <a:pt x="7760" y="394"/>
                  </a:lnTo>
                  <a:lnTo>
                    <a:pt x="7089" y="407"/>
                  </a:lnTo>
                  <a:lnTo>
                    <a:pt x="6425" y="421"/>
                  </a:lnTo>
                  <a:lnTo>
                    <a:pt x="5769" y="427"/>
                  </a:lnTo>
                  <a:lnTo>
                    <a:pt x="5121" y="421"/>
                  </a:lnTo>
                  <a:lnTo>
                    <a:pt x="4473" y="407"/>
                  </a:lnTo>
                  <a:lnTo>
                    <a:pt x="3841" y="394"/>
                  </a:lnTo>
                  <a:lnTo>
                    <a:pt x="3217" y="367"/>
                  </a:lnTo>
                  <a:lnTo>
                    <a:pt x="2593" y="334"/>
                  </a:lnTo>
                  <a:lnTo>
                    <a:pt x="1984" y="287"/>
                  </a:lnTo>
                  <a:lnTo>
                    <a:pt x="1376" y="240"/>
                  </a:lnTo>
                  <a:lnTo>
                    <a:pt x="783" y="187"/>
                  </a:lnTo>
                  <a:lnTo>
                    <a:pt x="617" y="154"/>
                  </a:lnTo>
                  <a:lnTo>
                    <a:pt x="459" y="114"/>
                  </a:lnTo>
                  <a:lnTo>
                    <a:pt x="309" y="60"/>
                  </a:lnTo>
                  <a:lnTo>
                    <a:pt x="238" y="34"/>
                  </a:lnTo>
                  <a:lnTo>
                    <a:pt x="167"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612;p33"/>
            <p:cNvSpPr/>
            <p:nvPr/>
          </p:nvSpPr>
          <p:spPr>
            <a:xfrm>
              <a:off x="-1420950" y="-4301350"/>
              <a:ext cx="145025" cy="932250"/>
            </a:xfrm>
            <a:custGeom>
              <a:avLst/>
              <a:gdLst/>
              <a:ahLst/>
              <a:cxnLst/>
              <a:rect l="l" t="t" r="r" b="b"/>
              <a:pathLst>
                <a:path w="5801" h="37290" extrusionOk="0">
                  <a:moveTo>
                    <a:pt x="5801" y="1"/>
                  </a:moveTo>
                  <a:lnTo>
                    <a:pt x="5184" y="47"/>
                  </a:lnTo>
                  <a:lnTo>
                    <a:pt x="4560" y="87"/>
                  </a:lnTo>
                  <a:lnTo>
                    <a:pt x="3936" y="114"/>
                  </a:lnTo>
                  <a:lnTo>
                    <a:pt x="3320" y="134"/>
                  </a:lnTo>
                  <a:lnTo>
                    <a:pt x="2695" y="147"/>
                  </a:lnTo>
                  <a:lnTo>
                    <a:pt x="2079" y="147"/>
                  </a:lnTo>
                  <a:lnTo>
                    <a:pt x="1471" y="141"/>
                  </a:lnTo>
                  <a:lnTo>
                    <a:pt x="862" y="127"/>
                  </a:lnTo>
                  <a:lnTo>
                    <a:pt x="886" y="474"/>
                  </a:lnTo>
                  <a:lnTo>
                    <a:pt x="910" y="815"/>
                  </a:lnTo>
                  <a:lnTo>
                    <a:pt x="933" y="1509"/>
                  </a:lnTo>
                  <a:lnTo>
                    <a:pt x="941" y="2210"/>
                  </a:lnTo>
                  <a:lnTo>
                    <a:pt x="933" y="2911"/>
                  </a:lnTo>
                  <a:lnTo>
                    <a:pt x="918" y="3618"/>
                  </a:lnTo>
                  <a:lnTo>
                    <a:pt x="886" y="4332"/>
                  </a:lnTo>
                  <a:lnTo>
                    <a:pt x="846" y="5046"/>
                  </a:lnTo>
                  <a:lnTo>
                    <a:pt x="799" y="5754"/>
                  </a:lnTo>
                  <a:lnTo>
                    <a:pt x="696" y="7175"/>
                  </a:lnTo>
                  <a:lnTo>
                    <a:pt x="601" y="8570"/>
                  </a:lnTo>
                  <a:lnTo>
                    <a:pt x="554" y="9264"/>
                  </a:lnTo>
                  <a:lnTo>
                    <a:pt x="515" y="9945"/>
                  </a:lnTo>
                  <a:lnTo>
                    <a:pt x="483" y="10613"/>
                  </a:lnTo>
                  <a:lnTo>
                    <a:pt x="467" y="11273"/>
                  </a:lnTo>
                  <a:lnTo>
                    <a:pt x="341" y="17774"/>
                  </a:lnTo>
                  <a:lnTo>
                    <a:pt x="230" y="24281"/>
                  </a:lnTo>
                  <a:lnTo>
                    <a:pt x="1" y="37289"/>
                  </a:lnTo>
                  <a:lnTo>
                    <a:pt x="175" y="37263"/>
                  </a:lnTo>
                  <a:lnTo>
                    <a:pt x="341" y="37236"/>
                  </a:lnTo>
                  <a:lnTo>
                    <a:pt x="499" y="37203"/>
                  </a:lnTo>
                  <a:lnTo>
                    <a:pt x="665" y="37169"/>
                  </a:lnTo>
                  <a:lnTo>
                    <a:pt x="815" y="37129"/>
                  </a:lnTo>
                  <a:lnTo>
                    <a:pt x="973" y="37089"/>
                  </a:lnTo>
                  <a:lnTo>
                    <a:pt x="1115" y="37042"/>
                  </a:lnTo>
                  <a:lnTo>
                    <a:pt x="1265" y="36989"/>
                  </a:lnTo>
                  <a:lnTo>
                    <a:pt x="1407" y="36936"/>
                  </a:lnTo>
                  <a:lnTo>
                    <a:pt x="1550" y="36882"/>
                  </a:lnTo>
                  <a:lnTo>
                    <a:pt x="1684" y="36822"/>
                  </a:lnTo>
                  <a:lnTo>
                    <a:pt x="1818" y="36755"/>
                  </a:lnTo>
                  <a:lnTo>
                    <a:pt x="1945" y="36689"/>
                  </a:lnTo>
                  <a:lnTo>
                    <a:pt x="2071" y="36622"/>
                  </a:lnTo>
                  <a:lnTo>
                    <a:pt x="2198" y="36549"/>
                  </a:lnTo>
                  <a:lnTo>
                    <a:pt x="2316" y="36468"/>
                  </a:lnTo>
                  <a:lnTo>
                    <a:pt x="2553" y="36308"/>
                  </a:lnTo>
                  <a:lnTo>
                    <a:pt x="2774" y="36135"/>
                  </a:lnTo>
                  <a:lnTo>
                    <a:pt x="2980" y="35948"/>
                  </a:lnTo>
                  <a:lnTo>
                    <a:pt x="3177" y="35754"/>
                  </a:lnTo>
                  <a:lnTo>
                    <a:pt x="3367" y="35541"/>
                  </a:lnTo>
                  <a:lnTo>
                    <a:pt x="3549" y="35327"/>
                  </a:lnTo>
                  <a:lnTo>
                    <a:pt x="3715" y="35094"/>
                  </a:lnTo>
                  <a:lnTo>
                    <a:pt x="3873" y="34860"/>
                  </a:lnTo>
                  <a:lnTo>
                    <a:pt x="4015" y="34613"/>
                  </a:lnTo>
                  <a:lnTo>
                    <a:pt x="4157" y="34353"/>
                  </a:lnTo>
                  <a:lnTo>
                    <a:pt x="4284" y="34086"/>
                  </a:lnTo>
                  <a:lnTo>
                    <a:pt x="4402" y="33812"/>
                  </a:lnTo>
                  <a:lnTo>
                    <a:pt x="4513" y="33532"/>
                  </a:lnTo>
                  <a:lnTo>
                    <a:pt x="4616" y="33245"/>
                  </a:lnTo>
                  <a:lnTo>
                    <a:pt x="4710" y="32951"/>
                  </a:lnTo>
                  <a:lnTo>
                    <a:pt x="4797" y="32651"/>
                  </a:lnTo>
                  <a:lnTo>
                    <a:pt x="4876" y="32344"/>
                  </a:lnTo>
                  <a:lnTo>
                    <a:pt x="4947" y="32030"/>
                  </a:lnTo>
                  <a:lnTo>
                    <a:pt x="5011" y="31710"/>
                  </a:lnTo>
                  <a:lnTo>
                    <a:pt x="5074" y="31383"/>
                  </a:lnTo>
                  <a:lnTo>
                    <a:pt x="5129" y="31056"/>
                  </a:lnTo>
                  <a:lnTo>
                    <a:pt x="5169" y="30722"/>
                  </a:lnTo>
                  <a:lnTo>
                    <a:pt x="5208" y="30388"/>
                  </a:lnTo>
                  <a:lnTo>
                    <a:pt x="5248" y="30048"/>
                  </a:lnTo>
                  <a:lnTo>
                    <a:pt x="5279" y="29707"/>
                  </a:lnTo>
                  <a:lnTo>
                    <a:pt x="5303" y="29360"/>
                  </a:lnTo>
                  <a:lnTo>
                    <a:pt x="5335" y="28660"/>
                  </a:lnTo>
                  <a:lnTo>
                    <a:pt x="5358" y="27959"/>
                  </a:lnTo>
                  <a:lnTo>
                    <a:pt x="5358" y="27251"/>
                  </a:lnTo>
                  <a:lnTo>
                    <a:pt x="5350" y="26551"/>
                  </a:lnTo>
                  <a:lnTo>
                    <a:pt x="5335" y="25850"/>
                  </a:lnTo>
                  <a:lnTo>
                    <a:pt x="5311" y="25156"/>
                  </a:lnTo>
                  <a:lnTo>
                    <a:pt x="5279" y="24468"/>
                  </a:lnTo>
                  <a:lnTo>
                    <a:pt x="5216" y="23147"/>
                  </a:lnTo>
                  <a:lnTo>
                    <a:pt x="5153" y="21899"/>
                  </a:lnTo>
                  <a:lnTo>
                    <a:pt x="5129" y="21311"/>
                  </a:lnTo>
                  <a:lnTo>
                    <a:pt x="5113" y="20751"/>
                  </a:lnTo>
                  <a:lnTo>
                    <a:pt x="5105" y="20230"/>
                  </a:lnTo>
                  <a:lnTo>
                    <a:pt x="5113" y="19736"/>
                  </a:lnTo>
                  <a:lnTo>
                    <a:pt x="5271" y="14804"/>
                  </a:lnTo>
                  <a:lnTo>
                    <a:pt x="5429" y="9872"/>
                  </a:lnTo>
                  <a:lnTo>
                    <a:pt x="5516" y="7402"/>
                  </a:lnTo>
                  <a:lnTo>
                    <a:pt x="5603" y="4933"/>
                  </a:lnTo>
                  <a:lnTo>
                    <a:pt x="5698" y="2470"/>
                  </a:lnTo>
                  <a:lnTo>
                    <a:pt x="580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613;p33"/>
            <p:cNvSpPr/>
            <p:nvPr/>
          </p:nvSpPr>
          <p:spPr>
            <a:xfrm>
              <a:off x="-4844725" y="-4509250"/>
              <a:ext cx="3343225" cy="2465975"/>
            </a:xfrm>
            <a:custGeom>
              <a:avLst/>
              <a:gdLst/>
              <a:ahLst/>
              <a:cxnLst/>
              <a:rect l="l" t="t" r="r" b="b"/>
              <a:pathLst>
                <a:path w="133729" h="98639" extrusionOk="0">
                  <a:moveTo>
                    <a:pt x="25491" y="16880"/>
                  </a:moveTo>
                  <a:lnTo>
                    <a:pt x="25744" y="16886"/>
                  </a:lnTo>
                  <a:lnTo>
                    <a:pt x="25997" y="16900"/>
                  </a:lnTo>
                  <a:lnTo>
                    <a:pt x="26249" y="16926"/>
                  </a:lnTo>
                  <a:lnTo>
                    <a:pt x="26502" y="16960"/>
                  </a:lnTo>
                  <a:lnTo>
                    <a:pt x="26747" y="17006"/>
                  </a:lnTo>
                  <a:lnTo>
                    <a:pt x="26992" y="17060"/>
                  </a:lnTo>
                  <a:lnTo>
                    <a:pt x="27237" y="17120"/>
                  </a:lnTo>
                  <a:lnTo>
                    <a:pt x="27474" y="17193"/>
                  </a:lnTo>
                  <a:lnTo>
                    <a:pt x="27711" y="17273"/>
                  </a:lnTo>
                  <a:lnTo>
                    <a:pt x="27940" y="17367"/>
                  </a:lnTo>
                  <a:lnTo>
                    <a:pt x="28170" y="17467"/>
                  </a:lnTo>
                  <a:lnTo>
                    <a:pt x="28383" y="17574"/>
                  </a:lnTo>
                  <a:lnTo>
                    <a:pt x="28596" y="17694"/>
                  </a:lnTo>
                  <a:lnTo>
                    <a:pt x="28802" y="17821"/>
                  </a:lnTo>
                  <a:lnTo>
                    <a:pt x="28999" y="17961"/>
                  </a:lnTo>
                  <a:lnTo>
                    <a:pt x="29189" y="18108"/>
                  </a:lnTo>
                  <a:lnTo>
                    <a:pt x="29371" y="18261"/>
                  </a:lnTo>
                  <a:lnTo>
                    <a:pt x="29536" y="18421"/>
                  </a:lnTo>
                  <a:lnTo>
                    <a:pt x="29702" y="18595"/>
                  </a:lnTo>
                  <a:lnTo>
                    <a:pt x="29797" y="18715"/>
                  </a:lnTo>
                  <a:lnTo>
                    <a:pt x="29892" y="18828"/>
                  </a:lnTo>
                  <a:lnTo>
                    <a:pt x="29987" y="18949"/>
                  </a:lnTo>
                  <a:lnTo>
                    <a:pt x="30074" y="19069"/>
                  </a:lnTo>
                  <a:lnTo>
                    <a:pt x="30153" y="19196"/>
                  </a:lnTo>
                  <a:lnTo>
                    <a:pt x="30224" y="19316"/>
                  </a:lnTo>
                  <a:lnTo>
                    <a:pt x="30295" y="19442"/>
                  </a:lnTo>
                  <a:lnTo>
                    <a:pt x="30366" y="19569"/>
                  </a:lnTo>
                  <a:lnTo>
                    <a:pt x="30421" y="19696"/>
                  </a:lnTo>
                  <a:lnTo>
                    <a:pt x="30477" y="19823"/>
                  </a:lnTo>
                  <a:lnTo>
                    <a:pt x="30532" y="19950"/>
                  </a:lnTo>
                  <a:lnTo>
                    <a:pt x="30580" y="20077"/>
                  </a:lnTo>
                  <a:lnTo>
                    <a:pt x="30659" y="20337"/>
                  </a:lnTo>
                  <a:lnTo>
                    <a:pt x="30722" y="20604"/>
                  </a:lnTo>
                  <a:lnTo>
                    <a:pt x="30769" y="20864"/>
                  </a:lnTo>
                  <a:lnTo>
                    <a:pt x="30793" y="21131"/>
                  </a:lnTo>
                  <a:lnTo>
                    <a:pt x="30801" y="21398"/>
                  </a:lnTo>
                  <a:lnTo>
                    <a:pt x="30793" y="21665"/>
                  </a:lnTo>
                  <a:lnTo>
                    <a:pt x="30769" y="21925"/>
                  </a:lnTo>
                  <a:lnTo>
                    <a:pt x="30722" y="22192"/>
                  </a:lnTo>
                  <a:lnTo>
                    <a:pt x="30666" y="22453"/>
                  </a:lnTo>
                  <a:lnTo>
                    <a:pt x="30595" y="22713"/>
                  </a:lnTo>
                  <a:lnTo>
                    <a:pt x="30500" y="22966"/>
                  </a:lnTo>
                  <a:lnTo>
                    <a:pt x="30398" y="23213"/>
                  </a:lnTo>
                  <a:lnTo>
                    <a:pt x="30271" y="23460"/>
                  </a:lnTo>
                  <a:lnTo>
                    <a:pt x="30137" y="23701"/>
                  </a:lnTo>
                  <a:lnTo>
                    <a:pt x="29987" y="23934"/>
                  </a:lnTo>
                  <a:lnTo>
                    <a:pt x="29821" y="24161"/>
                  </a:lnTo>
                  <a:lnTo>
                    <a:pt x="29639" y="24381"/>
                  </a:lnTo>
                  <a:lnTo>
                    <a:pt x="29450" y="24595"/>
                  </a:lnTo>
                  <a:lnTo>
                    <a:pt x="29236" y="24802"/>
                  </a:lnTo>
                  <a:lnTo>
                    <a:pt x="29015" y="24995"/>
                  </a:lnTo>
                  <a:lnTo>
                    <a:pt x="28786" y="25182"/>
                  </a:lnTo>
                  <a:lnTo>
                    <a:pt x="28533" y="25356"/>
                  </a:lnTo>
                  <a:lnTo>
                    <a:pt x="28272" y="25523"/>
                  </a:lnTo>
                  <a:lnTo>
                    <a:pt x="28004" y="25676"/>
                  </a:lnTo>
                  <a:lnTo>
                    <a:pt x="27861" y="25743"/>
                  </a:lnTo>
                  <a:lnTo>
                    <a:pt x="27719" y="25816"/>
                  </a:lnTo>
                  <a:lnTo>
                    <a:pt x="27569" y="25876"/>
                  </a:lnTo>
                  <a:lnTo>
                    <a:pt x="27419" y="25943"/>
                  </a:lnTo>
                  <a:lnTo>
                    <a:pt x="27111" y="26057"/>
                  </a:lnTo>
                  <a:lnTo>
                    <a:pt x="26803" y="26150"/>
                  </a:lnTo>
                  <a:lnTo>
                    <a:pt x="26486" y="26237"/>
                  </a:lnTo>
                  <a:lnTo>
                    <a:pt x="26162" y="26304"/>
                  </a:lnTo>
                  <a:lnTo>
                    <a:pt x="25846" y="26364"/>
                  </a:lnTo>
                  <a:lnTo>
                    <a:pt x="25522" y="26404"/>
                  </a:lnTo>
                  <a:lnTo>
                    <a:pt x="25198" y="26430"/>
                  </a:lnTo>
                  <a:lnTo>
                    <a:pt x="24875" y="26444"/>
                  </a:lnTo>
                  <a:lnTo>
                    <a:pt x="24551" y="26444"/>
                  </a:lnTo>
                  <a:lnTo>
                    <a:pt x="24227" y="26430"/>
                  </a:lnTo>
                  <a:lnTo>
                    <a:pt x="23903" y="26404"/>
                  </a:lnTo>
                  <a:lnTo>
                    <a:pt x="23587" y="26357"/>
                  </a:lnTo>
                  <a:lnTo>
                    <a:pt x="23270" y="26304"/>
                  </a:lnTo>
                  <a:lnTo>
                    <a:pt x="22954" y="26237"/>
                  </a:lnTo>
                  <a:lnTo>
                    <a:pt x="22646" y="26163"/>
                  </a:lnTo>
                  <a:lnTo>
                    <a:pt x="22346" y="26070"/>
                  </a:lnTo>
                  <a:lnTo>
                    <a:pt x="22046" y="25963"/>
                  </a:lnTo>
                  <a:lnTo>
                    <a:pt x="21753" y="25850"/>
                  </a:lnTo>
                  <a:lnTo>
                    <a:pt x="21469" y="25723"/>
                  </a:lnTo>
                  <a:lnTo>
                    <a:pt x="21200" y="25583"/>
                  </a:lnTo>
                  <a:lnTo>
                    <a:pt x="20932" y="25429"/>
                  </a:lnTo>
                  <a:lnTo>
                    <a:pt x="20671" y="25269"/>
                  </a:lnTo>
                  <a:lnTo>
                    <a:pt x="20426" y="25096"/>
                  </a:lnTo>
                  <a:lnTo>
                    <a:pt x="20189" y="24909"/>
                  </a:lnTo>
                  <a:lnTo>
                    <a:pt x="19960" y="24708"/>
                  </a:lnTo>
                  <a:lnTo>
                    <a:pt x="19746" y="24502"/>
                  </a:lnTo>
                  <a:lnTo>
                    <a:pt x="19541" y="24288"/>
                  </a:lnTo>
                  <a:lnTo>
                    <a:pt x="19351" y="24061"/>
                  </a:lnTo>
                  <a:lnTo>
                    <a:pt x="19177" y="23821"/>
                  </a:lnTo>
                  <a:lnTo>
                    <a:pt x="19019" y="23574"/>
                  </a:lnTo>
                  <a:lnTo>
                    <a:pt x="18948" y="23440"/>
                  </a:lnTo>
                  <a:lnTo>
                    <a:pt x="18877" y="23314"/>
                  </a:lnTo>
                  <a:lnTo>
                    <a:pt x="18806" y="23180"/>
                  </a:lnTo>
                  <a:lnTo>
                    <a:pt x="18743" y="23047"/>
                  </a:lnTo>
                  <a:lnTo>
                    <a:pt x="18656" y="22826"/>
                  </a:lnTo>
                  <a:lnTo>
                    <a:pt x="18585" y="22599"/>
                  </a:lnTo>
                  <a:lnTo>
                    <a:pt x="18529" y="22372"/>
                  </a:lnTo>
                  <a:lnTo>
                    <a:pt x="18490" y="22146"/>
                  </a:lnTo>
                  <a:lnTo>
                    <a:pt x="18466" y="21919"/>
                  </a:lnTo>
                  <a:lnTo>
                    <a:pt x="18458" y="21692"/>
                  </a:lnTo>
                  <a:lnTo>
                    <a:pt x="18466" y="21465"/>
                  </a:lnTo>
                  <a:lnTo>
                    <a:pt x="18482" y="21238"/>
                  </a:lnTo>
                  <a:lnTo>
                    <a:pt x="18514" y="21011"/>
                  </a:lnTo>
                  <a:lnTo>
                    <a:pt x="18561" y="20791"/>
                  </a:lnTo>
                  <a:lnTo>
                    <a:pt x="18624" y="20570"/>
                  </a:lnTo>
                  <a:lnTo>
                    <a:pt x="18695" y="20357"/>
                  </a:lnTo>
                  <a:lnTo>
                    <a:pt x="18782" y="20143"/>
                  </a:lnTo>
                  <a:lnTo>
                    <a:pt x="18885" y="19936"/>
                  </a:lnTo>
                  <a:lnTo>
                    <a:pt x="18988" y="19736"/>
                  </a:lnTo>
                  <a:lnTo>
                    <a:pt x="19114" y="19536"/>
                  </a:lnTo>
                  <a:lnTo>
                    <a:pt x="19249" y="19349"/>
                  </a:lnTo>
                  <a:lnTo>
                    <a:pt x="19391" y="19162"/>
                  </a:lnTo>
                  <a:lnTo>
                    <a:pt x="19549" y="18989"/>
                  </a:lnTo>
                  <a:lnTo>
                    <a:pt x="19715" y="18822"/>
                  </a:lnTo>
                  <a:lnTo>
                    <a:pt x="19889" y="18668"/>
                  </a:lnTo>
                  <a:lnTo>
                    <a:pt x="20078" y="18515"/>
                  </a:lnTo>
                  <a:lnTo>
                    <a:pt x="20276" y="18381"/>
                  </a:lnTo>
                  <a:lnTo>
                    <a:pt x="20481" y="18254"/>
                  </a:lnTo>
                  <a:lnTo>
                    <a:pt x="20695" y="18134"/>
                  </a:lnTo>
                  <a:lnTo>
                    <a:pt x="20916" y="18034"/>
                  </a:lnTo>
                  <a:lnTo>
                    <a:pt x="21145" y="17941"/>
                  </a:lnTo>
                  <a:lnTo>
                    <a:pt x="21390" y="17867"/>
                  </a:lnTo>
                  <a:lnTo>
                    <a:pt x="21635" y="17801"/>
                  </a:lnTo>
                  <a:lnTo>
                    <a:pt x="21888" y="17754"/>
                  </a:lnTo>
                  <a:lnTo>
                    <a:pt x="22022" y="17734"/>
                  </a:lnTo>
                  <a:lnTo>
                    <a:pt x="22148" y="17714"/>
                  </a:lnTo>
                  <a:lnTo>
                    <a:pt x="22283" y="17707"/>
                  </a:lnTo>
                  <a:lnTo>
                    <a:pt x="22417" y="17701"/>
                  </a:lnTo>
                  <a:lnTo>
                    <a:pt x="22623" y="17574"/>
                  </a:lnTo>
                  <a:lnTo>
                    <a:pt x="22844" y="17460"/>
                  </a:lnTo>
                  <a:lnTo>
                    <a:pt x="23057" y="17360"/>
                  </a:lnTo>
                  <a:lnTo>
                    <a:pt x="23286" y="17267"/>
                  </a:lnTo>
                  <a:lnTo>
                    <a:pt x="23515" y="17187"/>
                  </a:lnTo>
                  <a:lnTo>
                    <a:pt x="23752" y="17113"/>
                  </a:lnTo>
                  <a:lnTo>
                    <a:pt x="23997" y="17053"/>
                  </a:lnTo>
                  <a:lnTo>
                    <a:pt x="24234" y="17000"/>
                  </a:lnTo>
                  <a:lnTo>
                    <a:pt x="24487" y="16953"/>
                  </a:lnTo>
                  <a:lnTo>
                    <a:pt x="24732" y="16920"/>
                  </a:lnTo>
                  <a:lnTo>
                    <a:pt x="24985" y="16900"/>
                  </a:lnTo>
                  <a:lnTo>
                    <a:pt x="25238" y="16886"/>
                  </a:lnTo>
                  <a:lnTo>
                    <a:pt x="25491" y="16880"/>
                  </a:lnTo>
                  <a:close/>
                  <a:moveTo>
                    <a:pt x="114875" y="18121"/>
                  </a:moveTo>
                  <a:lnTo>
                    <a:pt x="115041" y="18128"/>
                  </a:lnTo>
                  <a:lnTo>
                    <a:pt x="115207" y="18141"/>
                  </a:lnTo>
                  <a:lnTo>
                    <a:pt x="115372" y="18161"/>
                  </a:lnTo>
                  <a:lnTo>
                    <a:pt x="115538" y="18181"/>
                  </a:lnTo>
                  <a:lnTo>
                    <a:pt x="115704" y="18208"/>
                  </a:lnTo>
                  <a:lnTo>
                    <a:pt x="115870" y="18241"/>
                  </a:lnTo>
                  <a:lnTo>
                    <a:pt x="116028" y="18281"/>
                  </a:lnTo>
                  <a:lnTo>
                    <a:pt x="116194" y="18321"/>
                  </a:lnTo>
                  <a:lnTo>
                    <a:pt x="116352" y="18375"/>
                  </a:lnTo>
                  <a:lnTo>
                    <a:pt x="116518" y="18428"/>
                  </a:lnTo>
                  <a:lnTo>
                    <a:pt x="116676" y="18488"/>
                  </a:lnTo>
                  <a:lnTo>
                    <a:pt x="116826" y="18548"/>
                  </a:lnTo>
                  <a:lnTo>
                    <a:pt x="116984" y="18615"/>
                  </a:lnTo>
                  <a:lnTo>
                    <a:pt x="117127" y="18688"/>
                  </a:lnTo>
                  <a:lnTo>
                    <a:pt x="117277" y="18762"/>
                  </a:lnTo>
                  <a:lnTo>
                    <a:pt x="117411" y="18842"/>
                  </a:lnTo>
                  <a:lnTo>
                    <a:pt x="117553" y="18922"/>
                  </a:lnTo>
                  <a:lnTo>
                    <a:pt x="117688" y="19009"/>
                  </a:lnTo>
                  <a:lnTo>
                    <a:pt x="117814" y="19102"/>
                  </a:lnTo>
                  <a:lnTo>
                    <a:pt x="117941" y="19196"/>
                  </a:lnTo>
                  <a:lnTo>
                    <a:pt x="118059" y="19289"/>
                  </a:lnTo>
                  <a:lnTo>
                    <a:pt x="118178" y="19389"/>
                  </a:lnTo>
                  <a:lnTo>
                    <a:pt x="118288" y="19489"/>
                  </a:lnTo>
                  <a:lnTo>
                    <a:pt x="118399" y="19596"/>
                  </a:lnTo>
                  <a:lnTo>
                    <a:pt x="118502" y="19703"/>
                  </a:lnTo>
                  <a:lnTo>
                    <a:pt x="118604" y="19816"/>
                  </a:lnTo>
                  <a:lnTo>
                    <a:pt x="118699" y="19930"/>
                  </a:lnTo>
                  <a:lnTo>
                    <a:pt x="118794" y="20043"/>
                  </a:lnTo>
                  <a:lnTo>
                    <a:pt x="118881" y="20163"/>
                  </a:lnTo>
                  <a:lnTo>
                    <a:pt x="118968" y="20283"/>
                  </a:lnTo>
                  <a:lnTo>
                    <a:pt x="119047" y="20404"/>
                  </a:lnTo>
                  <a:lnTo>
                    <a:pt x="119118" y="20524"/>
                  </a:lnTo>
                  <a:lnTo>
                    <a:pt x="119197" y="20651"/>
                  </a:lnTo>
                  <a:lnTo>
                    <a:pt x="119323" y="20911"/>
                  </a:lnTo>
                  <a:lnTo>
                    <a:pt x="119442" y="21171"/>
                  </a:lnTo>
                  <a:lnTo>
                    <a:pt x="119537" y="21438"/>
                  </a:lnTo>
                  <a:lnTo>
                    <a:pt x="119616" y="21712"/>
                  </a:lnTo>
                  <a:lnTo>
                    <a:pt x="119671" y="21985"/>
                  </a:lnTo>
                  <a:lnTo>
                    <a:pt x="119718" y="22266"/>
                  </a:lnTo>
                  <a:lnTo>
                    <a:pt x="119742" y="22546"/>
                  </a:lnTo>
                  <a:lnTo>
                    <a:pt x="119750" y="22826"/>
                  </a:lnTo>
                  <a:lnTo>
                    <a:pt x="119742" y="23107"/>
                  </a:lnTo>
                  <a:lnTo>
                    <a:pt x="119710" y="23387"/>
                  </a:lnTo>
                  <a:lnTo>
                    <a:pt x="119687" y="23527"/>
                  </a:lnTo>
                  <a:lnTo>
                    <a:pt x="119663" y="23661"/>
                  </a:lnTo>
                  <a:lnTo>
                    <a:pt x="119631" y="23801"/>
                  </a:lnTo>
                  <a:lnTo>
                    <a:pt x="119592" y="23941"/>
                  </a:lnTo>
                  <a:lnTo>
                    <a:pt x="119552" y="24074"/>
                  </a:lnTo>
                  <a:lnTo>
                    <a:pt x="119505" y="24208"/>
                  </a:lnTo>
                  <a:lnTo>
                    <a:pt x="119458" y="24341"/>
                  </a:lnTo>
                  <a:lnTo>
                    <a:pt x="119394" y="24475"/>
                  </a:lnTo>
                  <a:lnTo>
                    <a:pt x="119339" y="24608"/>
                  </a:lnTo>
                  <a:lnTo>
                    <a:pt x="119276" y="24735"/>
                  </a:lnTo>
                  <a:lnTo>
                    <a:pt x="119205" y="24862"/>
                  </a:lnTo>
                  <a:lnTo>
                    <a:pt x="119126" y="24989"/>
                  </a:lnTo>
                  <a:lnTo>
                    <a:pt x="119047" y="25116"/>
                  </a:lnTo>
                  <a:lnTo>
                    <a:pt x="118960" y="25236"/>
                  </a:lnTo>
                  <a:lnTo>
                    <a:pt x="118873" y="25356"/>
                  </a:lnTo>
                  <a:lnTo>
                    <a:pt x="118778" y="25476"/>
                  </a:lnTo>
                  <a:lnTo>
                    <a:pt x="118675" y="25589"/>
                  </a:lnTo>
                  <a:lnTo>
                    <a:pt x="118573" y="25703"/>
                  </a:lnTo>
                  <a:lnTo>
                    <a:pt x="118462" y="25816"/>
                  </a:lnTo>
                  <a:lnTo>
                    <a:pt x="118343" y="25923"/>
                  </a:lnTo>
                  <a:lnTo>
                    <a:pt x="118209" y="26037"/>
                  </a:lnTo>
                  <a:lnTo>
                    <a:pt x="118075" y="26143"/>
                  </a:lnTo>
                  <a:lnTo>
                    <a:pt x="117941" y="26250"/>
                  </a:lnTo>
                  <a:lnTo>
                    <a:pt x="117798" y="26350"/>
                  </a:lnTo>
                  <a:lnTo>
                    <a:pt x="117656" y="26450"/>
                  </a:lnTo>
                  <a:lnTo>
                    <a:pt x="117514" y="26544"/>
                  </a:lnTo>
                  <a:lnTo>
                    <a:pt x="117364" y="26631"/>
                  </a:lnTo>
                  <a:lnTo>
                    <a:pt x="117214" y="26717"/>
                  </a:lnTo>
                  <a:lnTo>
                    <a:pt x="117056" y="26797"/>
                  </a:lnTo>
                  <a:lnTo>
                    <a:pt x="116897" y="26871"/>
                  </a:lnTo>
                  <a:lnTo>
                    <a:pt x="116739" y="26944"/>
                  </a:lnTo>
                  <a:lnTo>
                    <a:pt x="116581" y="27011"/>
                  </a:lnTo>
                  <a:lnTo>
                    <a:pt x="116423" y="27078"/>
                  </a:lnTo>
                  <a:lnTo>
                    <a:pt x="116257" y="27138"/>
                  </a:lnTo>
                  <a:lnTo>
                    <a:pt x="116092" y="27191"/>
                  </a:lnTo>
                  <a:lnTo>
                    <a:pt x="115926" y="27245"/>
                  </a:lnTo>
                  <a:lnTo>
                    <a:pt x="115760" y="27291"/>
                  </a:lnTo>
                  <a:lnTo>
                    <a:pt x="115586" y="27331"/>
                  </a:lnTo>
                  <a:lnTo>
                    <a:pt x="115420" y="27371"/>
                  </a:lnTo>
                  <a:lnTo>
                    <a:pt x="115246" y="27411"/>
                  </a:lnTo>
                  <a:lnTo>
                    <a:pt x="115072" y="27438"/>
                  </a:lnTo>
                  <a:lnTo>
                    <a:pt x="114898" y="27472"/>
                  </a:lnTo>
                  <a:lnTo>
                    <a:pt x="114725" y="27492"/>
                  </a:lnTo>
                  <a:lnTo>
                    <a:pt x="114551" y="27512"/>
                  </a:lnTo>
                  <a:lnTo>
                    <a:pt x="114377" y="27525"/>
                  </a:lnTo>
                  <a:lnTo>
                    <a:pt x="114203" y="27538"/>
                  </a:lnTo>
                  <a:lnTo>
                    <a:pt x="114021" y="27545"/>
                  </a:lnTo>
                  <a:lnTo>
                    <a:pt x="113500" y="27545"/>
                  </a:lnTo>
                  <a:lnTo>
                    <a:pt x="113326" y="27532"/>
                  </a:lnTo>
                  <a:lnTo>
                    <a:pt x="113152" y="27518"/>
                  </a:lnTo>
                  <a:lnTo>
                    <a:pt x="112978" y="27505"/>
                  </a:lnTo>
                  <a:lnTo>
                    <a:pt x="112804" y="27485"/>
                  </a:lnTo>
                  <a:lnTo>
                    <a:pt x="112631" y="27458"/>
                  </a:lnTo>
                  <a:lnTo>
                    <a:pt x="112457" y="27432"/>
                  </a:lnTo>
                  <a:lnTo>
                    <a:pt x="112291" y="27398"/>
                  </a:lnTo>
                  <a:lnTo>
                    <a:pt x="112117" y="27358"/>
                  </a:lnTo>
                  <a:lnTo>
                    <a:pt x="111951" y="27318"/>
                  </a:lnTo>
                  <a:lnTo>
                    <a:pt x="111785" y="27271"/>
                  </a:lnTo>
                  <a:lnTo>
                    <a:pt x="111619" y="27225"/>
                  </a:lnTo>
                  <a:lnTo>
                    <a:pt x="111453" y="27171"/>
                  </a:lnTo>
                  <a:lnTo>
                    <a:pt x="111295" y="27118"/>
                  </a:lnTo>
                  <a:lnTo>
                    <a:pt x="111129" y="27058"/>
                  </a:lnTo>
                  <a:lnTo>
                    <a:pt x="110971" y="26991"/>
                  </a:lnTo>
                  <a:lnTo>
                    <a:pt x="110821" y="26924"/>
                  </a:lnTo>
                  <a:lnTo>
                    <a:pt x="110663" y="26851"/>
                  </a:lnTo>
                  <a:lnTo>
                    <a:pt x="110513" y="26771"/>
                  </a:lnTo>
                  <a:lnTo>
                    <a:pt x="110363" y="26691"/>
                  </a:lnTo>
                  <a:lnTo>
                    <a:pt x="110221" y="26611"/>
                  </a:lnTo>
                  <a:lnTo>
                    <a:pt x="110078" y="26524"/>
                  </a:lnTo>
                  <a:lnTo>
                    <a:pt x="109936" y="26430"/>
                  </a:lnTo>
                  <a:lnTo>
                    <a:pt x="109802" y="26337"/>
                  </a:lnTo>
                  <a:lnTo>
                    <a:pt x="109667" y="26237"/>
                  </a:lnTo>
                  <a:lnTo>
                    <a:pt x="109533" y="26130"/>
                  </a:lnTo>
                  <a:lnTo>
                    <a:pt x="109407" y="26023"/>
                  </a:lnTo>
                  <a:lnTo>
                    <a:pt x="109280" y="25910"/>
                  </a:lnTo>
                  <a:lnTo>
                    <a:pt x="109162" y="25796"/>
                  </a:lnTo>
                  <a:lnTo>
                    <a:pt x="109043" y="25676"/>
                  </a:lnTo>
                  <a:lnTo>
                    <a:pt x="108933" y="25556"/>
                  </a:lnTo>
                  <a:lnTo>
                    <a:pt x="108822" y="25429"/>
                  </a:lnTo>
                  <a:lnTo>
                    <a:pt x="108719" y="25296"/>
                  </a:lnTo>
                  <a:lnTo>
                    <a:pt x="108617" y="25162"/>
                  </a:lnTo>
                  <a:lnTo>
                    <a:pt x="108522" y="25022"/>
                  </a:lnTo>
                  <a:lnTo>
                    <a:pt x="108395" y="24829"/>
                  </a:lnTo>
                  <a:lnTo>
                    <a:pt x="108293" y="24628"/>
                  </a:lnTo>
                  <a:lnTo>
                    <a:pt x="108198" y="24428"/>
                  </a:lnTo>
                  <a:lnTo>
                    <a:pt x="108119" y="24221"/>
                  </a:lnTo>
                  <a:lnTo>
                    <a:pt x="108063" y="24014"/>
                  </a:lnTo>
                  <a:lnTo>
                    <a:pt x="108016" y="23801"/>
                  </a:lnTo>
                  <a:lnTo>
                    <a:pt x="107984" y="23587"/>
                  </a:lnTo>
                  <a:lnTo>
                    <a:pt x="107961" y="23374"/>
                  </a:lnTo>
                  <a:lnTo>
                    <a:pt x="107961" y="23160"/>
                  </a:lnTo>
                  <a:lnTo>
                    <a:pt x="107969" y="22946"/>
                  </a:lnTo>
                  <a:lnTo>
                    <a:pt x="107992" y="22740"/>
                  </a:lnTo>
                  <a:lnTo>
                    <a:pt x="108024" y="22526"/>
                  </a:lnTo>
                  <a:lnTo>
                    <a:pt x="108071" y="22319"/>
                  </a:lnTo>
                  <a:lnTo>
                    <a:pt x="108135" y="22112"/>
                  </a:lnTo>
                  <a:lnTo>
                    <a:pt x="108206" y="21912"/>
                  </a:lnTo>
                  <a:lnTo>
                    <a:pt x="108285" y="21712"/>
                  </a:lnTo>
                  <a:lnTo>
                    <a:pt x="108379" y="21518"/>
                  </a:lnTo>
                  <a:lnTo>
                    <a:pt x="108482" y="21325"/>
                  </a:lnTo>
                  <a:lnTo>
                    <a:pt x="108593" y="21144"/>
                  </a:lnTo>
                  <a:lnTo>
                    <a:pt x="108719" y="20964"/>
                  </a:lnTo>
                  <a:lnTo>
                    <a:pt x="108854" y="20797"/>
                  </a:lnTo>
                  <a:lnTo>
                    <a:pt x="108996" y="20631"/>
                  </a:lnTo>
                  <a:lnTo>
                    <a:pt x="109154" y="20477"/>
                  </a:lnTo>
                  <a:lnTo>
                    <a:pt x="109312" y="20330"/>
                  </a:lnTo>
                  <a:lnTo>
                    <a:pt x="109486" y="20190"/>
                  </a:lnTo>
                  <a:lnTo>
                    <a:pt x="109660" y="20063"/>
                  </a:lnTo>
                  <a:lnTo>
                    <a:pt x="109849" y="19943"/>
                  </a:lnTo>
                  <a:lnTo>
                    <a:pt x="110039" y="19836"/>
                  </a:lnTo>
                  <a:lnTo>
                    <a:pt x="110244" y="19743"/>
                  </a:lnTo>
                  <a:lnTo>
                    <a:pt x="110450" y="19656"/>
                  </a:lnTo>
                  <a:lnTo>
                    <a:pt x="110663" y="19589"/>
                  </a:lnTo>
                  <a:lnTo>
                    <a:pt x="110884" y="19529"/>
                  </a:lnTo>
                  <a:lnTo>
                    <a:pt x="111098" y="19356"/>
                  </a:lnTo>
                  <a:lnTo>
                    <a:pt x="111200" y="19269"/>
                  </a:lnTo>
                  <a:lnTo>
                    <a:pt x="111303" y="19196"/>
                  </a:lnTo>
                  <a:lnTo>
                    <a:pt x="111437" y="19102"/>
                  </a:lnTo>
                  <a:lnTo>
                    <a:pt x="111572" y="19015"/>
                  </a:lnTo>
                  <a:lnTo>
                    <a:pt x="111714" y="18929"/>
                  </a:lnTo>
                  <a:lnTo>
                    <a:pt x="111856" y="18848"/>
                  </a:lnTo>
                  <a:lnTo>
                    <a:pt x="111998" y="18768"/>
                  </a:lnTo>
                  <a:lnTo>
                    <a:pt x="112141" y="18695"/>
                  </a:lnTo>
                  <a:lnTo>
                    <a:pt x="112291" y="18628"/>
                  </a:lnTo>
                  <a:lnTo>
                    <a:pt x="112441" y="18562"/>
                  </a:lnTo>
                  <a:lnTo>
                    <a:pt x="112599" y="18501"/>
                  </a:lnTo>
                  <a:lnTo>
                    <a:pt x="112749" y="18448"/>
                  </a:lnTo>
                  <a:lnTo>
                    <a:pt x="112907" y="18395"/>
                  </a:lnTo>
                  <a:lnTo>
                    <a:pt x="113065" y="18348"/>
                  </a:lnTo>
                  <a:lnTo>
                    <a:pt x="113223" y="18301"/>
                  </a:lnTo>
                  <a:lnTo>
                    <a:pt x="113389" y="18268"/>
                  </a:lnTo>
                  <a:lnTo>
                    <a:pt x="113547" y="18228"/>
                  </a:lnTo>
                  <a:lnTo>
                    <a:pt x="113713" y="18201"/>
                  </a:lnTo>
                  <a:lnTo>
                    <a:pt x="113879" y="18174"/>
                  </a:lnTo>
                  <a:lnTo>
                    <a:pt x="114045" y="18154"/>
                  </a:lnTo>
                  <a:lnTo>
                    <a:pt x="114211" y="18141"/>
                  </a:lnTo>
                  <a:lnTo>
                    <a:pt x="114377" y="18128"/>
                  </a:lnTo>
                  <a:lnTo>
                    <a:pt x="114543" y="18121"/>
                  </a:lnTo>
                  <a:close/>
                  <a:moveTo>
                    <a:pt x="47489" y="33725"/>
                  </a:moveTo>
                  <a:lnTo>
                    <a:pt x="50286" y="33739"/>
                  </a:lnTo>
                  <a:lnTo>
                    <a:pt x="53091" y="33752"/>
                  </a:lnTo>
                  <a:lnTo>
                    <a:pt x="55897" y="33779"/>
                  </a:lnTo>
                  <a:lnTo>
                    <a:pt x="58694" y="33799"/>
                  </a:lnTo>
                  <a:lnTo>
                    <a:pt x="61499" y="33832"/>
                  </a:lnTo>
                  <a:lnTo>
                    <a:pt x="64304" y="33865"/>
                  </a:lnTo>
                  <a:lnTo>
                    <a:pt x="67109" y="33905"/>
                  </a:lnTo>
                  <a:lnTo>
                    <a:pt x="69914" y="33952"/>
                  </a:lnTo>
                  <a:lnTo>
                    <a:pt x="72711" y="33999"/>
                  </a:lnTo>
                  <a:lnTo>
                    <a:pt x="78321" y="34106"/>
                  </a:lnTo>
                  <a:lnTo>
                    <a:pt x="83924" y="34233"/>
                  </a:lnTo>
                  <a:lnTo>
                    <a:pt x="89526" y="34366"/>
                  </a:lnTo>
                  <a:lnTo>
                    <a:pt x="95128" y="34513"/>
                  </a:lnTo>
                  <a:lnTo>
                    <a:pt x="100723" y="34666"/>
                  </a:lnTo>
                  <a:lnTo>
                    <a:pt x="106317" y="34833"/>
                  </a:lnTo>
                  <a:lnTo>
                    <a:pt x="111904" y="35007"/>
                  </a:lnTo>
                  <a:lnTo>
                    <a:pt x="112062" y="35013"/>
                  </a:lnTo>
                  <a:lnTo>
                    <a:pt x="112204" y="35033"/>
                  </a:lnTo>
                  <a:lnTo>
                    <a:pt x="112338" y="35067"/>
                  </a:lnTo>
                  <a:lnTo>
                    <a:pt x="112473" y="35100"/>
                  </a:lnTo>
                  <a:lnTo>
                    <a:pt x="112591" y="35147"/>
                  </a:lnTo>
                  <a:lnTo>
                    <a:pt x="112702" y="35200"/>
                  </a:lnTo>
                  <a:lnTo>
                    <a:pt x="112812" y="35260"/>
                  </a:lnTo>
                  <a:lnTo>
                    <a:pt x="112907" y="35320"/>
                  </a:lnTo>
                  <a:lnTo>
                    <a:pt x="112994" y="35394"/>
                  </a:lnTo>
                  <a:lnTo>
                    <a:pt x="113073" y="35474"/>
                  </a:lnTo>
                  <a:lnTo>
                    <a:pt x="113144" y="35554"/>
                  </a:lnTo>
                  <a:lnTo>
                    <a:pt x="113215" y="35641"/>
                  </a:lnTo>
                  <a:lnTo>
                    <a:pt x="113271" y="35728"/>
                  </a:lnTo>
                  <a:lnTo>
                    <a:pt x="113318" y="35821"/>
                  </a:lnTo>
                  <a:lnTo>
                    <a:pt x="113358" y="35914"/>
                  </a:lnTo>
                  <a:lnTo>
                    <a:pt x="113389" y="36015"/>
                  </a:lnTo>
                  <a:lnTo>
                    <a:pt x="113413" y="36115"/>
                  </a:lnTo>
                  <a:lnTo>
                    <a:pt x="113429" y="36215"/>
                  </a:lnTo>
                  <a:lnTo>
                    <a:pt x="113437" y="36315"/>
                  </a:lnTo>
                  <a:lnTo>
                    <a:pt x="113437" y="36422"/>
                  </a:lnTo>
                  <a:lnTo>
                    <a:pt x="113437" y="36522"/>
                  </a:lnTo>
                  <a:lnTo>
                    <a:pt x="113421" y="36622"/>
                  </a:lnTo>
                  <a:lnTo>
                    <a:pt x="113397" y="36722"/>
                  </a:lnTo>
                  <a:lnTo>
                    <a:pt x="113365" y="36822"/>
                  </a:lnTo>
                  <a:lnTo>
                    <a:pt x="113326" y="36916"/>
                  </a:lnTo>
                  <a:lnTo>
                    <a:pt x="113279" y="37009"/>
                  </a:lnTo>
                  <a:lnTo>
                    <a:pt x="113223" y="37096"/>
                  </a:lnTo>
                  <a:lnTo>
                    <a:pt x="113160" y="37183"/>
                  </a:lnTo>
                  <a:lnTo>
                    <a:pt x="113089" y="37263"/>
                  </a:lnTo>
                  <a:lnTo>
                    <a:pt x="113010" y="37336"/>
                  </a:lnTo>
                  <a:lnTo>
                    <a:pt x="112931" y="37409"/>
                  </a:lnTo>
                  <a:lnTo>
                    <a:pt x="112836" y="37476"/>
                  </a:lnTo>
                  <a:lnTo>
                    <a:pt x="112923" y="37650"/>
                  </a:lnTo>
                  <a:lnTo>
                    <a:pt x="113002" y="37830"/>
                  </a:lnTo>
                  <a:lnTo>
                    <a:pt x="113073" y="38017"/>
                  </a:lnTo>
                  <a:lnTo>
                    <a:pt x="113136" y="38204"/>
                  </a:lnTo>
                  <a:lnTo>
                    <a:pt x="113192" y="38397"/>
                  </a:lnTo>
                  <a:lnTo>
                    <a:pt x="113247" y="38591"/>
                  </a:lnTo>
                  <a:lnTo>
                    <a:pt x="113294" y="38791"/>
                  </a:lnTo>
                  <a:lnTo>
                    <a:pt x="113334" y="38998"/>
                  </a:lnTo>
                  <a:lnTo>
                    <a:pt x="113365" y="39198"/>
                  </a:lnTo>
                  <a:lnTo>
                    <a:pt x="113397" y="39405"/>
                  </a:lnTo>
                  <a:lnTo>
                    <a:pt x="113444" y="39826"/>
                  </a:lnTo>
                  <a:lnTo>
                    <a:pt x="113476" y="40253"/>
                  </a:lnTo>
                  <a:lnTo>
                    <a:pt x="113492" y="40680"/>
                  </a:lnTo>
                  <a:lnTo>
                    <a:pt x="113500" y="41107"/>
                  </a:lnTo>
                  <a:lnTo>
                    <a:pt x="113492" y="41534"/>
                  </a:lnTo>
                  <a:lnTo>
                    <a:pt x="113484" y="42368"/>
                  </a:lnTo>
                  <a:lnTo>
                    <a:pt x="113476" y="42776"/>
                  </a:lnTo>
                  <a:lnTo>
                    <a:pt x="113476" y="43163"/>
                  </a:lnTo>
                  <a:lnTo>
                    <a:pt x="113484" y="43543"/>
                  </a:lnTo>
                  <a:lnTo>
                    <a:pt x="113500" y="43903"/>
                  </a:lnTo>
                  <a:lnTo>
                    <a:pt x="113618" y="45966"/>
                  </a:lnTo>
                  <a:lnTo>
                    <a:pt x="113729" y="48041"/>
                  </a:lnTo>
                  <a:lnTo>
                    <a:pt x="113784" y="49076"/>
                  </a:lnTo>
                  <a:lnTo>
                    <a:pt x="113832" y="50117"/>
                  </a:lnTo>
                  <a:lnTo>
                    <a:pt x="113871" y="51152"/>
                  </a:lnTo>
                  <a:lnTo>
                    <a:pt x="113903" y="52193"/>
                  </a:lnTo>
                  <a:lnTo>
                    <a:pt x="113926" y="53234"/>
                  </a:lnTo>
                  <a:lnTo>
                    <a:pt x="113934" y="54268"/>
                  </a:lnTo>
                  <a:lnTo>
                    <a:pt x="113934" y="55310"/>
                  </a:lnTo>
                  <a:lnTo>
                    <a:pt x="113919" y="56344"/>
                  </a:lnTo>
                  <a:lnTo>
                    <a:pt x="113879" y="57379"/>
                  </a:lnTo>
                  <a:lnTo>
                    <a:pt x="113832" y="58413"/>
                  </a:lnTo>
                  <a:lnTo>
                    <a:pt x="113800" y="58934"/>
                  </a:lnTo>
                  <a:lnTo>
                    <a:pt x="113761" y="59448"/>
                  </a:lnTo>
                  <a:lnTo>
                    <a:pt x="113721" y="59968"/>
                  </a:lnTo>
                  <a:lnTo>
                    <a:pt x="113674" y="60482"/>
                  </a:lnTo>
                  <a:lnTo>
                    <a:pt x="113658" y="60596"/>
                  </a:lnTo>
                  <a:lnTo>
                    <a:pt x="113634" y="60702"/>
                  </a:lnTo>
                  <a:lnTo>
                    <a:pt x="113595" y="60803"/>
                  </a:lnTo>
                  <a:lnTo>
                    <a:pt x="113555" y="60889"/>
                  </a:lnTo>
                  <a:lnTo>
                    <a:pt x="113500" y="60969"/>
                  </a:lnTo>
                  <a:lnTo>
                    <a:pt x="113437" y="61043"/>
                  </a:lnTo>
                  <a:lnTo>
                    <a:pt x="113373" y="61110"/>
                  </a:lnTo>
                  <a:lnTo>
                    <a:pt x="113302" y="61170"/>
                  </a:lnTo>
                  <a:lnTo>
                    <a:pt x="113334" y="61303"/>
                  </a:lnTo>
                  <a:lnTo>
                    <a:pt x="113350" y="61437"/>
                  </a:lnTo>
                  <a:lnTo>
                    <a:pt x="113350" y="61570"/>
                  </a:lnTo>
                  <a:lnTo>
                    <a:pt x="113334" y="61710"/>
                  </a:lnTo>
                  <a:lnTo>
                    <a:pt x="113302" y="61844"/>
                  </a:lnTo>
                  <a:lnTo>
                    <a:pt x="113255" y="61971"/>
                  </a:lnTo>
                  <a:lnTo>
                    <a:pt x="113192" y="62097"/>
                  </a:lnTo>
                  <a:lnTo>
                    <a:pt x="113113" y="62217"/>
                  </a:lnTo>
                  <a:lnTo>
                    <a:pt x="113018" y="62331"/>
                  </a:lnTo>
                  <a:lnTo>
                    <a:pt x="112970" y="62384"/>
                  </a:lnTo>
                  <a:lnTo>
                    <a:pt x="112907" y="62438"/>
                  </a:lnTo>
                  <a:lnTo>
                    <a:pt x="112852" y="62484"/>
                  </a:lnTo>
                  <a:lnTo>
                    <a:pt x="112781" y="62531"/>
                  </a:lnTo>
                  <a:lnTo>
                    <a:pt x="112710" y="62578"/>
                  </a:lnTo>
                  <a:lnTo>
                    <a:pt x="112638" y="62618"/>
                  </a:lnTo>
                  <a:lnTo>
                    <a:pt x="112559" y="62658"/>
                  </a:lnTo>
                  <a:lnTo>
                    <a:pt x="112480" y="62691"/>
                  </a:lnTo>
                  <a:lnTo>
                    <a:pt x="112394" y="62718"/>
                  </a:lnTo>
                  <a:lnTo>
                    <a:pt x="112307" y="62745"/>
                  </a:lnTo>
                  <a:lnTo>
                    <a:pt x="112212" y="62771"/>
                  </a:lnTo>
                  <a:lnTo>
                    <a:pt x="112109" y="62791"/>
                  </a:lnTo>
                  <a:lnTo>
                    <a:pt x="112014" y="62805"/>
                  </a:lnTo>
                  <a:lnTo>
                    <a:pt x="111904" y="62818"/>
                  </a:lnTo>
                  <a:lnTo>
                    <a:pt x="110521" y="62925"/>
                  </a:lnTo>
                  <a:lnTo>
                    <a:pt x="109130" y="63032"/>
                  </a:lnTo>
                  <a:lnTo>
                    <a:pt x="107747" y="63132"/>
                  </a:lnTo>
                  <a:lnTo>
                    <a:pt x="106349" y="63232"/>
                  </a:lnTo>
                  <a:lnTo>
                    <a:pt x="104958" y="63319"/>
                  </a:lnTo>
                  <a:lnTo>
                    <a:pt x="103567" y="63405"/>
                  </a:lnTo>
                  <a:lnTo>
                    <a:pt x="102169" y="63492"/>
                  </a:lnTo>
                  <a:lnTo>
                    <a:pt x="100770" y="63572"/>
                  </a:lnTo>
                  <a:lnTo>
                    <a:pt x="99372" y="63646"/>
                  </a:lnTo>
                  <a:lnTo>
                    <a:pt x="97965" y="63719"/>
                  </a:lnTo>
                  <a:lnTo>
                    <a:pt x="95160" y="63846"/>
                  </a:lnTo>
                  <a:lnTo>
                    <a:pt x="92347" y="63959"/>
                  </a:lnTo>
                  <a:lnTo>
                    <a:pt x="89526" y="64060"/>
                  </a:lnTo>
                  <a:lnTo>
                    <a:pt x="86697" y="64146"/>
                  </a:lnTo>
                  <a:lnTo>
                    <a:pt x="83876" y="64220"/>
                  </a:lnTo>
                  <a:lnTo>
                    <a:pt x="81040" y="64280"/>
                  </a:lnTo>
                  <a:lnTo>
                    <a:pt x="78203" y="64333"/>
                  </a:lnTo>
                  <a:lnTo>
                    <a:pt x="75366" y="64367"/>
                  </a:lnTo>
                  <a:lnTo>
                    <a:pt x="72530" y="64393"/>
                  </a:lnTo>
                  <a:lnTo>
                    <a:pt x="69685" y="64413"/>
                  </a:lnTo>
                  <a:lnTo>
                    <a:pt x="66848" y="64420"/>
                  </a:lnTo>
                  <a:lnTo>
                    <a:pt x="64004" y="64413"/>
                  </a:lnTo>
                  <a:lnTo>
                    <a:pt x="61159" y="64407"/>
                  </a:lnTo>
                  <a:lnTo>
                    <a:pt x="58322" y="64387"/>
                  </a:lnTo>
                  <a:lnTo>
                    <a:pt x="55478" y="64360"/>
                  </a:lnTo>
                  <a:lnTo>
                    <a:pt x="52641" y="64327"/>
                  </a:lnTo>
                  <a:lnTo>
                    <a:pt x="49804" y="64293"/>
                  </a:lnTo>
                  <a:lnTo>
                    <a:pt x="46976" y="64246"/>
                  </a:lnTo>
                  <a:lnTo>
                    <a:pt x="44147" y="64200"/>
                  </a:lnTo>
                  <a:lnTo>
                    <a:pt x="38497" y="64100"/>
                  </a:lnTo>
                  <a:lnTo>
                    <a:pt x="32871" y="63979"/>
                  </a:lnTo>
                  <a:lnTo>
                    <a:pt x="21690" y="63733"/>
                  </a:lnTo>
                  <a:lnTo>
                    <a:pt x="21619" y="63773"/>
                  </a:lnTo>
                  <a:lnTo>
                    <a:pt x="21540" y="63806"/>
                  </a:lnTo>
                  <a:lnTo>
                    <a:pt x="21461" y="63839"/>
                  </a:lnTo>
                  <a:lnTo>
                    <a:pt x="21382" y="63853"/>
                  </a:lnTo>
                  <a:lnTo>
                    <a:pt x="21295" y="63866"/>
                  </a:lnTo>
                  <a:lnTo>
                    <a:pt x="21200" y="63873"/>
                  </a:lnTo>
                  <a:lnTo>
                    <a:pt x="21113" y="63866"/>
                  </a:lnTo>
                  <a:lnTo>
                    <a:pt x="21026" y="63859"/>
                  </a:lnTo>
                  <a:lnTo>
                    <a:pt x="20939" y="63839"/>
                  </a:lnTo>
                  <a:lnTo>
                    <a:pt x="20860" y="63813"/>
                  </a:lnTo>
                  <a:lnTo>
                    <a:pt x="20789" y="63779"/>
                  </a:lnTo>
                  <a:lnTo>
                    <a:pt x="20718" y="63733"/>
                  </a:lnTo>
                  <a:lnTo>
                    <a:pt x="20655" y="63686"/>
                  </a:lnTo>
                  <a:lnTo>
                    <a:pt x="20600" y="63626"/>
                  </a:lnTo>
                  <a:lnTo>
                    <a:pt x="20552" y="63566"/>
                  </a:lnTo>
                  <a:lnTo>
                    <a:pt x="20513" y="63492"/>
                  </a:lnTo>
                  <a:lnTo>
                    <a:pt x="20465" y="63446"/>
                  </a:lnTo>
                  <a:lnTo>
                    <a:pt x="20418" y="63392"/>
                  </a:lnTo>
                  <a:lnTo>
                    <a:pt x="20378" y="63339"/>
                  </a:lnTo>
                  <a:lnTo>
                    <a:pt x="20347" y="63285"/>
                  </a:lnTo>
                  <a:lnTo>
                    <a:pt x="20315" y="63232"/>
                  </a:lnTo>
                  <a:lnTo>
                    <a:pt x="20292" y="63172"/>
                  </a:lnTo>
                  <a:lnTo>
                    <a:pt x="20276" y="63112"/>
                  </a:lnTo>
                  <a:lnTo>
                    <a:pt x="20260" y="63052"/>
                  </a:lnTo>
                  <a:lnTo>
                    <a:pt x="20252" y="62992"/>
                  </a:lnTo>
                  <a:lnTo>
                    <a:pt x="20252" y="62925"/>
                  </a:lnTo>
                  <a:lnTo>
                    <a:pt x="20252" y="62865"/>
                  </a:lnTo>
                  <a:lnTo>
                    <a:pt x="20260" y="62798"/>
                  </a:lnTo>
                  <a:lnTo>
                    <a:pt x="20276" y="62738"/>
                  </a:lnTo>
                  <a:lnTo>
                    <a:pt x="20292" y="62678"/>
                  </a:lnTo>
                  <a:lnTo>
                    <a:pt x="20315" y="62618"/>
                  </a:lnTo>
                  <a:lnTo>
                    <a:pt x="20339" y="62558"/>
                  </a:lnTo>
                  <a:lnTo>
                    <a:pt x="20189" y="61730"/>
                  </a:lnTo>
                  <a:lnTo>
                    <a:pt x="20054" y="60896"/>
                  </a:lnTo>
                  <a:lnTo>
                    <a:pt x="19928" y="60055"/>
                  </a:lnTo>
                  <a:lnTo>
                    <a:pt x="19817" y="59207"/>
                  </a:lnTo>
                  <a:lnTo>
                    <a:pt x="19715" y="58353"/>
                  </a:lnTo>
                  <a:lnTo>
                    <a:pt x="19620" y="57499"/>
                  </a:lnTo>
                  <a:lnTo>
                    <a:pt x="19541" y="56631"/>
                  </a:lnTo>
                  <a:lnTo>
                    <a:pt x="19470" y="55764"/>
                  </a:lnTo>
                  <a:lnTo>
                    <a:pt x="19414" y="54889"/>
                  </a:lnTo>
                  <a:lnTo>
                    <a:pt x="19367" y="54015"/>
                  </a:lnTo>
                  <a:lnTo>
                    <a:pt x="19328" y="53134"/>
                  </a:lnTo>
                  <a:lnTo>
                    <a:pt x="19296" y="52253"/>
                  </a:lnTo>
                  <a:lnTo>
                    <a:pt x="19280" y="51372"/>
                  </a:lnTo>
                  <a:lnTo>
                    <a:pt x="19264" y="50491"/>
                  </a:lnTo>
                  <a:lnTo>
                    <a:pt x="19264" y="49603"/>
                  </a:lnTo>
                  <a:lnTo>
                    <a:pt x="19280" y="48716"/>
                  </a:lnTo>
                  <a:lnTo>
                    <a:pt x="19296" y="47835"/>
                  </a:lnTo>
                  <a:lnTo>
                    <a:pt x="19328" y="46947"/>
                  </a:lnTo>
                  <a:lnTo>
                    <a:pt x="19359" y="46066"/>
                  </a:lnTo>
                  <a:lnTo>
                    <a:pt x="19407" y="45185"/>
                  </a:lnTo>
                  <a:lnTo>
                    <a:pt x="19462" y="44304"/>
                  </a:lnTo>
                  <a:lnTo>
                    <a:pt x="19525" y="43430"/>
                  </a:lnTo>
                  <a:lnTo>
                    <a:pt x="19596" y="42555"/>
                  </a:lnTo>
                  <a:lnTo>
                    <a:pt x="19683" y="41688"/>
                  </a:lnTo>
                  <a:lnTo>
                    <a:pt x="19770" y="40827"/>
                  </a:lnTo>
                  <a:lnTo>
                    <a:pt x="19865" y="39966"/>
                  </a:lnTo>
                  <a:lnTo>
                    <a:pt x="19968" y="39111"/>
                  </a:lnTo>
                  <a:lnTo>
                    <a:pt x="20078" y="38264"/>
                  </a:lnTo>
                  <a:lnTo>
                    <a:pt x="20205" y="37423"/>
                  </a:lnTo>
                  <a:lnTo>
                    <a:pt x="20331" y="36595"/>
                  </a:lnTo>
                  <a:lnTo>
                    <a:pt x="20465" y="35768"/>
                  </a:lnTo>
                  <a:lnTo>
                    <a:pt x="20608" y="34947"/>
                  </a:lnTo>
                  <a:lnTo>
                    <a:pt x="20623" y="34860"/>
                  </a:lnTo>
                  <a:lnTo>
                    <a:pt x="20655" y="34773"/>
                  </a:lnTo>
                  <a:lnTo>
                    <a:pt x="20687" y="34693"/>
                  </a:lnTo>
                  <a:lnTo>
                    <a:pt x="20726" y="34620"/>
                  </a:lnTo>
                  <a:lnTo>
                    <a:pt x="20774" y="34553"/>
                  </a:lnTo>
                  <a:lnTo>
                    <a:pt x="20821" y="34493"/>
                  </a:lnTo>
                  <a:lnTo>
                    <a:pt x="20876" y="34439"/>
                  </a:lnTo>
                  <a:lnTo>
                    <a:pt x="20939" y="34386"/>
                  </a:lnTo>
                  <a:lnTo>
                    <a:pt x="21003" y="34346"/>
                  </a:lnTo>
                  <a:lnTo>
                    <a:pt x="21074" y="34306"/>
                  </a:lnTo>
                  <a:lnTo>
                    <a:pt x="21145" y="34273"/>
                  </a:lnTo>
                  <a:lnTo>
                    <a:pt x="21224" y="34239"/>
                  </a:lnTo>
                  <a:lnTo>
                    <a:pt x="21303" y="34213"/>
                  </a:lnTo>
                  <a:lnTo>
                    <a:pt x="21382" y="34192"/>
                  </a:lnTo>
                  <a:lnTo>
                    <a:pt x="21469" y="34179"/>
                  </a:lnTo>
                  <a:lnTo>
                    <a:pt x="21556" y="34166"/>
                  </a:lnTo>
                  <a:lnTo>
                    <a:pt x="21619" y="34112"/>
                  </a:lnTo>
                  <a:lnTo>
                    <a:pt x="21690" y="34059"/>
                  </a:lnTo>
                  <a:lnTo>
                    <a:pt x="21777" y="34019"/>
                  </a:lnTo>
                  <a:lnTo>
                    <a:pt x="21864" y="33979"/>
                  </a:lnTo>
                  <a:lnTo>
                    <a:pt x="21967" y="33946"/>
                  </a:lnTo>
                  <a:lnTo>
                    <a:pt x="22069" y="33926"/>
                  </a:lnTo>
                  <a:lnTo>
                    <a:pt x="22188" y="33905"/>
                  </a:lnTo>
                  <a:lnTo>
                    <a:pt x="22306" y="33905"/>
                  </a:lnTo>
                  <a:lnTo>
                    <a:pt x="25104" y="33859"/>
                  </a:lnTo>
                  <a:lnTo>
                    <a:pt x="27893" y="33819"/>
                  </a:lnTo>
                  <a:lnTo>
                    <a:pt x="30690" y="33785"/>
                  </a:lnTo>
                  <a:lnTo>
                    <a:pt x="33487" y="33759"/>
                  </a:lnTo>
                  <a:lnTo>
                    <a:pt x="36285" y="33745"/>
                  </a:lnTo>
                  <a:lnTo>
                    <a:pt x="39082" y="33732"/>
                  </a:lnTo>
                  <a:lnTo>
                    <a:pt x="41887" y="33725"/>
                  </a:lnTo>
                  <a:close/>
                  <a:moveTo>
                    <a:pt x="62044" y="1"/>
                  </a:moveTo>
                  <a:lnTo>
                    <a:pt x="58796" y="14"/>
                  </a:lnTo>
                  <a:lnTo>
                    <a:pt x="55280" y="34"/>
                  </a:lnTo>
                  <a:lnTo>
                    <a:pt x="51764" y="67"/>
                  </a:lnTo>
                  <a:lnTo>
                    <a:pt x="48240" y="107"/>
                  </a:lnTo>
                  <a:lnTo>
                    <a:pt x="44724" y="154"/>
                  </a:lnTo>
                  <a:lnTo>
                    <a:pt x="41215" y="207"/>
                  </a:lnTo>
                  <a:lnTo>
                    <a:pt x="37699" y="274"/>
                  </a:lnTo>
                  <a:lnTo>
                    <a:pt x="34183" y="348"/>
                  </a:lnTo>
                  <a:lnTo>
                    <a:pt x="30674" y="428"/>
                  </a:lnTo>
                  <a:lnTo>
                    <a:pt x="29845" y="441"/>
                  </a:lnTo>
                  <a:lnTo>
                    <a:pt x="28975" y="441"/>
                  </a:lnTo>
                  <a:lnTo>
                    <a:pt x="28067" y="434"/>
                  </a:lnTo>
                  <a:lnTo>
                    <a:pt x="27126" y="421"/>
                  </a:lnTo>
                  <a:lnTo>
                    <a:pt x="25159" y="381"/>
                  </a:lnTo>
                  <a:lnTo>
                    <a:pt x="23112" y="341"/>
                  </a:lnTo>
                  <a:lnTo>
                    <a:pt x="22062" y="328"/>
                  </a:lnTo>
                  <a:lnTo>
                    <a:pt x="20995" y="321"/>
                  </a:lnTo>
                  <a:lnTo>
                    <a:pt x="19928" y="328"/>
                  </a:lnTo>
                  <a:lnTo>
                    <a:pt x="18853" y="348"/>
                  </a:lnTo>
                  <a:lnTo>
                    <a:pt x="18316" y="361"/>
                  </a:lnTo>
                  <a:lnTo>
                    <a:pt x="17779" y="374"/>
                  </a:lnTo>
                  <a:lnTo>
                    <a:pt x="17241" y="401"/>
                  </a:lnTo>
                  <a:lnTo>
                    <a:pt x="16704" y="428"/>
                  </a:lnTo>
                  <a:lnTo>
                    <a:pt x="16167" y="461"/>
                  </a:lnTo>
                  <a:lnTo>
                    <a:pt x="15637" y="494"/>
                  </a:lnTo>
                  <a:lnTo>
                    <a:pt x="15108" y="534"/>
                  </a:lnTo>
                  <a:lnTo>
                    <a:pt x="14579" y="588"/>
                  </a:lnTo>
                  <a:lnTo>
                    <a:pt x="14057" y="641"/>
                  </a:lnTo>
                  <a:lnTo>
                    <a:pt x="13536" y="701"/>
                  </a:lnTo>
                  <a:lnTo>
                    <a:pt x="13014" y="768"/>
                  </a:lnTo>
                  <a:lnTo>
                    <a:pt x="12508" y="841"/>
                  </a:lnTo>
                  <a:lnTo>
                    <a:pt x="12003" y="922"/>
                  </a:lnTo>
                  <a:lnTo>
                    <a:pt x="11497" y="1008"/>
                  </a:lnTo>
                  <a:lnTo>
                    <a:pt x="11007" y="1108"/>
                  </a:lnTo>
                  <a:lnTo>
                    <a:pt x="10517" y="1215"/>
                  </a:lnTo>
                  <a:lnTo>
                    <a:pt x="10035" y="1329"/>
                  </a:lnTo>
                  <a:lnTo>
                    <a:pt x="9561" y="1449"/>
                  </a:lnTo>
                  <a:lnTo>
                    <a:pt x="9095" y="1582"/>
                  </a:lnTo>
                  <a:lnTo>
                    <a:pt x="8637" y="1722"/>
                  </a:lnTo>
                  <a:lnTo>
                    <a:pt x="8186" y="1869"/>
                  </a:lnTo>
                  <a:lnTo>
                    <a:pt x="7752" y="2029"/>
                  </a:lnTo>
                  <a:lnTo>
                    <a:pt x="7317" y="2203"/>
                  </a:lnTo>
                  <a:lnTo>
                    <a:pt x="6898" y="2383"/>
                  </a:lnTo>
                  <a:lnTo>
                    <a:pt x="6487" y="2570"/>
                  </a:lnTo>
                  <a:lnTo>
                    <a:pt x="6084" y="2777"/>
                  </a:lnTo>
                  <a:lnTo>
                    <a:pt x="5697" y="2991"/>
                  </a:lnTo>
                  <a:lnTo>
                    <a:pt x="5326" y="3218"/>
                  </a:lnTo>
                  <a:lnTo>
                    <a:pt x="5136" y="3331"/>
                  </a:lnTo>
                  <a:lnTo>
                    <a:pt x="4954" y="3451"/>
                  </a:lnTo>
                  <a:lnTo>
                    <a:pt x="4781" y="3578"/>
                  </a:lnTo>
                  <a:lnTo>
                    <a:pt x="4607" y="3705"/>
                  </a:lnTo>
                  <a:lnTo>
                    <a:pt x="4433" y="3832"/>
                  </a:lnTo>
                  <a:lnTo>
                    <a:pt x="4267" y="3965"/>
                  </a:lnTo>
                  <a:lnTo>
                    <a:pt x="4101" y="4105"/>
                  </a:lnTo>
                  <a:lnTo>
                    <a:pt x="3943" y="4245"/>
                  </a:lnTo>
                  <a:lnTo>
                    <a:pt x="3785" y="4385"/>
                  </a:lnTo>
                  <a:lnTo>
                    <a:pt x="3635" y="4532"/>
                  </a:lnTo>
                  <a:lnTo>
                    <a:pt x="3485" y="4679"/>
                  </a:lnTo>
                  <a:lnTo>
                    <a:pt x="3335" y="4833"/>
                  </a:lnTo>
                  <a:lnTo>
                    <a:pt x="3192" y="4993"/>
                  </a:lnTo>
                  <a:lnTo>
                    <a:pt x="3050" y="5153"/>
                  </a:lnTo>
                  <a:lnTo>
                    <a:pt x="2916" y="5313"/>
                  </a:lnTo>
                  <a:lnTo>
                    <a:pt x="2789" y="5480"/>
                  </a:lnTo>
                  <a:lnTo>
                    <a:pt x="2663" y="5654"/>
                  </a:lnTo>
                  <a:lnTo>
                    <a:pt x="2536" y="5827"/>
                  </a:lnTo>
                  <a:lnTo>
                    <a:pt x="2418" y="6007"/>
                  </a:lnTo>
                  <a:lnTo>
                    <a:pt x="2299" y="6188"/>
                  </a:lnTo>
                  <a:lnTo>
                    <a:pt x="2189" y="6374"/>
                  </a:lnTo>
                  <a:lnTo>
                    <a:pt x="2086" y="6561"/>
                  </a:lnTo>
                  <a:lnTo>
                    <a:pt x="1983" y="6755"/>
                  </a:lnTo>
                  <a:lnTo>
                    <a:pt x="1889" y="6948"/>
                  </a:lnTo>
                  <a:lnTo>
                    <a:pt x="1881" y="6968"/>
                  </a:lnTo>
                  <a:lnTo>
                    <a:pt x="1873" y="6975"/>
                  </a:lnTo>
                  <a:lnTo>
                    <a:pt x="1865" y="6988"/>
                  </a:lnTo>
                  <a:lnTo>
                    <a:pt x="1920" y="7055"/>
                  </a:lnTo>
                  <a:lnTo>
                    <a:pt x="1975" y="7129"/>
                  </a:lnTo>
                  <a:lnTo>
                    <a:pt x="2023" y="7202"/>
                  </a:lnTo>
                  <a:lnTo>
                    <a:pt x="2062" y="7275"/>
                  </a:lnTo>
                  <a:lnTo>
                    <a:pt x="2102" y="7349"/>
                  </a:lnTo>
                  <a:lnTo>
                    <a:pt x="2133" y="7429"/>
                  </a:lnTo>
                  <a:lnTo>
                    <a:pt x="2157" y="7509"/>
                  </a:lnTo>
                  <a:lnTo>
                    <a:pt x="2181" y="7589"/>
                  </a:lnTo>
                  <a:lnTo>
                    <a:pt x="2197" y="7669"/>
                  </a:lnTo>
                  <a:lnTo>
                    <a:pt x="2205" y="7749"/>
                  </a:lnTo>
                  <a:lnTo>
                    <a:pt x="2212" y="7829"/>
                  </a:lnTo>
                  <a:lnTo>
                    <a:pt x="2212" y="7909"/>
                  </a:lnTo>
                  <a:lnTo>
                    <a:pt x="2205" y="7990"/>
                  </a:lnTo>
                  <a:lnTo>
                    <a:pt x="2197" y="8070"/>
                  </a:lnTo>
                  <a:lnTo>
                    <a:pt x="2181" y="8150"/>
                  </a:lnTo>
                  <a:lnTo>
                    <a:pt x="2165" y="8223"/>
                  </a:lnTo>
                  <a:lnTo>
                    <a:pt x="2141" y="8303"/>
                  </a:lnTo>
                  <a:lnTo>
                    <a:pt x="2110" y="8377"/>
                  </a:lnTo>
                  <a:lnTo>
                    <a:pt x="2070" y="8450"/>
                  </a:lnTo>
                  <a:lnTo>
                    <a:pt x="2031" y="8517"/>
                  </a:lnTo>
                  <a:lnTo>
                    <a:pt x="1991" y="8584"/>
                  </a:lnTo>
                  <a:lnTo>
                    <a:pt x="1936" y="8650"/>
                  </a:lnTo>
                  <a:lnTo>
                    <a:pt x="1881" y="8710"/>
                  </a:lnTo>
                  <a:lnTo>
                    <a:pt x="1825" y="8770"/>
                  </a:lnTo>
                  <a:lnTo>
                    <a:pt x="1754" y="8824"/>
                  </a:lnTo>
                  <a:lnTo>
                    <a:pt x="1683" y="8871"/>
                  </a:lnTo>
                  <a:lnTo>
                    <a:pt x="1612" y="8917"/>
                  </a:lnTo>
                  <a:lnTo>
                    <a:pt x="1525" y="8964"/>
                  </a:lnTo>
                  <a:lnTo>
                    <a:pt x="1446" y="8997"/>
                  </a:lnTo>
                  <a:lnTo>
                    <a:pt x="1351" y="9031"/>
                  </a:lnTo>
                  <a:lnTo>
                    <a:pt x="1256" y="9057"/>
                  </a:lnTo>
                  <a:lnTo>
                    <a:pt x="1154" y="9084"/>
                  </a:lnTo>
                  <a:lnTo>
                    <a:pt x="1098" y="9344"/>
                  </a:lnTo>
                  <a:lnTo>
                    <a:pt x="1043" y="9611"/>
                  </a:lnTo>
                  <a:lnTo>
                    <a:pt x="940" y="10159"/>
                  </a:lnTo>
                  <a:lnTo>
                    <a:pt x="861" y="10719"/>
                  </a:lnTo>
                  <a:lnTo>
                    <a:pt x="790" y="11293"/>
                  </a:lnTo>
                  <a:lnTo>
                    <a:pt x="735" y="11881"/>
                  </a:lnTo>
                  <a:lnTo>
                    <a:pt x="695" y="12481"/>
                  </a:lnTo>
                  <a:lnTo>
                    <a:pt x="672" y="13095"/>
                  </a:lnTo>
                  <a:lnTo>
                    <a:pt x="648" y="13716"/>
                  </a:lnTo>
                  <a:lnTo>
                    <a:pt x="640" y="14343"/>
                  </a:lnTo>
                  <a:lnTo>
                    <a:pt x="640" y="14977"/>
                  </a:lnTo>
                  <a:lnTo>
                    <a:pt x="656" y="15625"/>
                  </a:lnTo>
                  <a:lnTo>
                    <a:pt x="672" y="16266"/>
                  </a:lnTo>
                  <a:lnTo>
                    <a:pt x="695" y="16920"/>
                  </a:lnTo>
                  <a:lnTo>
                    <a:pt x="727" y="17567"/>
                  </a:lnTo>
                  <a:lnTo>
                    <a:pt x="806" y="18875"/>
                  </a:lnTo>
                  <a:lnTo>
                    <a:pt x="893" y="20170"/>
                  </a:lnTo>
                  <a:lnTo>
                    <a:pt x="988" y="21451"/>
                  </a:lnTo>
                  <a:lnTo>
                    <a:pt x="1083" y="22706"/>
                  </a:lnTo>
                  <a:lnTo>
                    <a:pt x="1177" y="23928"/>
                  </a:lnTo>
                  <a:lnTo>
                    <a:pt x="1256" y="25102"/>
                  </a:lnTo>
                  <a:lnTo>
                    <a:pt x="1280" y="25670"/>
                  </a:lnTo>
                  <a:lnTo>
                    <a:pt x="1312" y="26223"/>
                  </a:lnTo>
                  <a:lnTo>
                    <a:pt x="1327" y="26757"/>
                  </a:lnTo>
                  <a:lnTo>
                    <a:pt x="1335" y="27278"/>
                  </a:lnTo>
                  <a:lnTo>
                    <a:pt x="1335" y="27779"/>
                  </a:lnTo>
                  <a:lnTo>
                    <a:pt x="1327" y="28259"/>
                  </a:lnTo>
                  <a:lnTo>
                    <a:pt x="1193" y="33585"/>
                  </a:lnTo>
                  <a:lnTo>
                    <a:pt x="1043" y="38904"/>
                  </a:lnTo>
                  <a:lnTo>
                    <a:pt x="893" y="44224"/>
                  </a:lnTo>
                  <a:lnTo>
                    <a:pt x="759" y="49550"/>
                  </a:lnTo>
                  <a:lnTo>
                    <a:pt x="680" y="52099"/>
                  </a:lnTo>
                  <a:lnTo>
                    <a:pt x="585" y="54656"/>
                  </a:lnTo>
                  <a:lnTo>
                    <a:pt x="371" y="59781"/>
                  </a:lnTo>
                  <a:lnTo>
                    <a:pt x="269" y="62351"/>
                  </a:lnTo>
                  <a:lnTo>
                    <a:pt x="174" y="64927"/>
                  </a:lnTo>
                  <a:lnTo>
                    <a:pt x="95" y="67497"/>
                  </a:lnTo>
                  <a:lnTo>
                    <a:pt x="63" y="68785"/>
                  </a:lnTo>
                  <a:lnTo>
                    <a:pt x="40" y="70073"/>
                  </a:lnTo>
                  <a:lnTo>
                    <a:pt x="16" y="71361"/>
                  </a:lnTo>
                  <a:lnTo>
                    <a:pt x="8" y="72643"/>
                  </a:lnTo>
                  <a:lnTo>
                    <a:pt x="0" y="73931"/>
                  </a:lnTo>
                  <a:lnTo>
                    <a:pt x="8" y="75212"/>
                  </a:lnTo>
                  <a:lnTo>
                    <a:pt x="24" y="76500"/>
                  </a:lnTo>
                  <a:lnTo>
                    <a:pt x="47" y="77782"/>
                  </a:lnTo>
                  <a:lnTo>
                    <a:pt x="79" y="79070"/>
                  </a:lnTo>
                  <a:lnTo>
                    <a:pt x="126" y="80351"/>
                  </a:lnTo>
                  <a:lnTo>
                    <a:pt x="182" y="81626"/>
                  </a:lnTo>
                  <a:lnTo>
                    <a:pt x="253" y="82908"/>
                  </a:lnTo>
                  <a:lnTo>
                    <a:pt x="340" y="84189"/>
                  </a:lnTo>
                  <a:lnTo>
                    <a:pt x="442" y="85464"/>
                  </a:lnTo>
                  <a:lnTo>
                    <a:pt x="553" y="86738"/>
                  </a:lnTo>
                  <a:lnTo>
                    <a:pt x="687" y="88013"/>
                  </a:lnTo>
                  <a:lnTo>
                    <a:pt x="838" y="89281"/>
                  </a:lnTo>
                  <a:lnTo>
                    <a:pt x="996" y="90556"/>
                  </a:lnTo>
                  <a:lnTo>
                    <a:pt x="1075" y="91090"/>
                  </a:lnTo>
                  <a:lnTo>
                    <a:pt x="1162" y="91604"/>
                  </a:lnTo>
                  <a:lnTo>
                    <a:pt x="1256" y="92085"/>
                  </a:lnTo>
                  <a:lnTo>
                    <a:pt x="1367" y="92538"/>
                  </a:lnTo>
                  <a:lnTo>
                    <a:pt x="1478" y="92966"/>
                  </a:lnTo>
                  <a:lnTo>
                    <a:pt x="1604" y="93373"/>
                  </a:lnTo>
                  <a:lnTo>
                    <a:pt x="1675" y="93566"/>
                  </a:lnTo>
                  <a:lnTo>
                    <a:pt x="1746" y="93753"/>
                  </a:lnTo>
                  <a:lnTo>
                    <a:pt x="1817" y="93933"/>
                  </a:lnTo>
                  <a:lnTo>
                    <a:pt x="1889" y="94107"/>
                  </a:lnTo>
                  <a:lnTo>
                    <a:pt x="1968" y="94280"/>
                  </a:lnTo>
                  <a:lnTo>
                    <a:pt x="2054" y="94441"/>
                  </a:lnTo>
                  <a:lnTo>
                    <a:pt x="2141" y="94601"/>
                  </a:lnTo>
                  <a:lnTo>
                    <a:pt x="2228" y="94754"/>
                  </a:lnTo>
                  <a:lnTo>
                    <a:pt x="2323" y="94901"/>
                  </a:lnTo>
                  <a:lnTo>
                    <a:pt x="2418" y="95048"/>
                  </a:lnTo>
                  <a:lnTo>
                    <a:pt x="2513" y="95188"/>
                  </a:lnTo>
                  <a:lnTo>
                    <a:pt x="2615" y="95322"/>
                  </a:lnTo>
                  <a:lnTo>
                    <a:pt x="2726" y="95455"/>
                  </a:lnTo>
                  <a:lnTo>
                    <a:pt x="2837" y="95575"/>
                  </a:lnTo>
                  <a:lnTo>
                    <a:pt x="2955" y="95702"/>
                  </a:lnTo>
                  <a:lnTo>
                    <a:pt x="3074" y="95815"/>
                  </a:lnTo>
                  <a:lnTo>
                    <a:pt x="3192" y="95929"/>
                  </a:lnTo>
                  <a:lnTo>
                    <a:pt x="3319" y="96036"/>
                  </a:lnTo>
                  <a:lnTo>
                    <a:pt x="3453" y="96142"/>
                  </a:lnTo>
                  <a:lnTo>
                    <a:pt x="3587" y="96243"/>
                  </a:lnTo>
                  <a:lnTo>
                    <a:pt x="3730" y="96343"/>
                  </a:lnTo>
                  <a:lnTo>
                    <a:pt x="3872" y="96436"/>
                  </a:lnTo>
                  <a:lnTo>
                    <a:pt x="4022" y="96530"/>
                  </a:lnTo>
                  <a:lnTo>
                    <a:pt x="4180" y="96616"/>
                  </a:lnTo>
                  <a:lnTo>
                    <a:pt x="4338" y="96703"/>
                  </a:lnTo>
                  <a:lnTo>
                    <a:pt x="4496" y="96783"/>
                  </a:lnTo>
                  <a:lnTo>
                    <a:pt x="4670" y="96863"/>
                  </a:lnTo>
                  <a:lnTo>
                    <a:pt x="4844" y="96943"/>
                  </a:lnTo>
                  <a:lnTo>
                    <a:pt x="5018" y="97017"/>
                  </a:lnTo>
                  <a:lnTo>
                    <a:pt x="5199" y="97084"/>
                  </a:lnTo>
                  <a:lnTo>
                    <a:pt x="5586" y="97224"/>
                  </a:lnTo>
                  <a:lnTo>
                    <a:pt x="5989" y="97350"/>
                  </a:lnTo>
                  <a:lnTo>
                    <a:pt x="6416" y="97471"/>
                  </a:lnTo>
                  <a:lnTo>
                    <a:pt x="6859" y="97584"/>
                  </a:lnTo>
                  <a:lnTo>
                    <a:pt x="7333" y="97698"/>
                  </a:lnTo>
                  <a:lnTo>
                    <a:pt x="7831" y="97798"/>
                  </a:lnTo>
                  <a:lnTo>
                    <a:pt x="8352" y="97898"/>
                  </a:lnTo>
                  <a:lnTo>
                    <a:pt x="8897" y="97998"/>
                  </a:lnTo>
                  <a:lnTo>
                    <a:pt x="9466" y="98098"/>
                  </a:lnTo>
                  <a:lnTo>
                    <a:pt x="10691" y="98292"/>
                  </a:lnTo>
                  <a:lnTo>
                    <a:pt x="11070" y="98345"/>
                  </a:lnTo>
                  <a:lnTo>
                    <a:pt x="11450" y="98398"/>
                  </a:lnTo>
                  <a:lnTo>
                    <a:pt x="11837" y="98438"/>
                  </a:lnTo>
                  <a:lnTo>
                    <a:pt x="12224" y="98478"/>
                  </a:lnTo>
                  <a:lnTo>
                    <a:pt x="12611" y="98512"/>
                  </a:lnTo>
                  <a:lnTo>
                    <a:pt x="13006" y="98538"/>
                  </a:lnTo>
                  <a:lnTo>
                    <a:pt x="13401" y="98565"/>
                  </a:lnTo>
                  <a:lnTo>
                    <a:pt x="13796" y="98585"/>
                  </a:lnTo>
                  <a:lnTo>
                    <a:pt x="14602" y="98619"/>
                  </a:lnTo>
                  <a:lnTo>
                    <a:pt x="15408" y="98632"/>
                  </a:lnTo>
                  <a:lnTo>
                    <a:pt x="16222" y="98639"/>
                  </a:lnTo>
                  <a:lnTo>
                    <a:pt x="17036" y="98639"/>
                  </a:lnTo>
                  <a:lnTo>
                    <a:pt x="17850" y="98625"/>
                  </a:lnTo>
                  <a:lnTo>
                    <a:pt x="18664" y="98612"/>
                  </a:lnTo>
                  <a:lnTo>
                    <a:pt x="20284" y="98579"/>
                  </a:lnTo>
                  <a:lnTo>
                    <a:pt x="21872" y="98545"/>
                  </a:lnTo>
                  <a:lnTo>
                    <a:pt x="22646" y="98538"/>
                  </a:lnTo>
                  <a:lnTo>
                    <a:pt x="23413" y="98532"/>
                  </a:lnTo>
                  <a:lnTo>
                    <a:pt x="24977" y="98538"/>
                  </a:lnTo>
                  <a:lnTo>
                    <a:pt x="26534" y="98525"/>
                  </a:lnTo>
                  <a:lnTo>
                    <a:pt x="28098" y="98512"/>
                  </a:lnTo>
                  <a:lnTo>
                    <a:pt x="29655" y="98485"/>
                  </a:lnTo>
                  <a:lnTo>
                    <a:pt x="32784" y="98425"/>
                  </a:lnTo>
                  <a:lnTo>
                    <a:pt x="35905" y="98358"/>
                  </a:lnTo>
                  <a:lnTo>
                    <a:pt x="37470" y="98332"/>
                  </a:lnTo>
                  <a:lnTo>
                    <a:pt x="39026" y="98298"/>
                  </a:lnTo>
                  <a:lnTo>
                    <a:pt x="40591" y="98278"/>
                  </a:lnTo>
                  <a:lnTo>
                    <a:pt x="42155" y="98265"/>
                  </a:lnTo>
                  <a:lnTo>
                    <a:pt x="43712" y="98258"/>
                  </a:lnTo>
                  <a:lnTo>
                    <a:pt x="45277" y="98265"/>
                  </a:lnTo>
                  <a:lnTo>
                    <a:pt x="46833" y="98278"/>
                  </a:lnTo>
                  <a:lnTo>
                    <a:pt x="48398" y="98312"/>
                  </a:lnTo>
                  <a:lnTo>
                    <a:pt x="48785" y="98071"/>
                  </a:lnTo>
                  <a:lnTo>
                    <a:pt x="49180" y="97844"/>
                  </a:lnTo>
                  <a:lnTo>
                    <a:pt x="49575" y="97617"/>
                  </a:lnTo>
                  <a:lnTo>
                    <a:pt x="49978" y="97397"/>
                  </a:lnTo>
                  <a:lnTo>
                    <a:pt x="50381" y="97177"/>
                  </a:lnTo>
                  <a:lnTo>
                    <a:pt x="50792" y="96970"/>
                  </a:lnTo>
                  <a:lnTo>
                    <a:pt x="51203" y="96763"/>
                  </a:lnTo>
                  <a:lnTo>
                    <a:pt x="51622" y="96563"/>
                  </a:lnTo>
                  <a:lnTo>
                    <a:pt x="52040" y="96363"/>
                  </a:lnTo>
                  <a:lnTo>
                    <a:pt x="52467" y="96176"/>
                  </a:lnTo>
                  <a:lnTo>
                    <a:pt x="52894" y="95989"/>
                  </a:lnTo>
                  <a:lnTo>
                    <a:pt x="53328" y="95809"/>
                  </a:lnTo>
                  <a:lnTo>
                    <a:pt x="53763" y="95629"/>
                  </a:lnTo>
                  <a:lnTo>
                    <a:pt x="54206" y="95462"/>
                  </a:lnTo>
                  <a:lnTo>
                    <a:pt x="54648" y="95302"/>
                  </a:lnTo>
                  <a:lnTo>
                    <a:pt x="55098" y="95141"/>
                  </a:lnTo>
                  <a:lnTo>
                    <a:pt x="55549" y="94988"/>
                  </a:lnTo>
                  <a:lnTo>
                    <a:pt x="56007" y="94841"/>
                  </a:lnTo>
                  <a:lnTo>
                    <a:pt x="56473" y="94701"/>
                  </a:lnTo>
                  <a:lnTo>
                    <a:pt x="56932" y="94561"/>
                  </a:lnTo>
                  <a:lnTo>
                    <a:pt x="57406" y="94434"/>
                  </a:lnTo>
                  <a:lnTo>
                    <a:pt x="57880" y="94314"/>
                  </a:lnTo>
                  <a:lnTo>
                    <a:pt x="58354" y="94194"/>
                  </a:lnTo>
                  <a:lnTo>
                    <a:pt x="58836" y="94080"/>
                  </a:lnTo>
                  <a:lnTo>
                    <a:pt x="59326" y="93973"/>
                  </a:lnTo>
                  <a:lnTo>
                    <a:pt x="59816" y="93880"/>
                  </a:lnTo>
                  <a:lnTo>
                    <a:pt x="60306" y="93786"/>
                  </a:lnTo>
                  <a:lnTo>
                    <a:pt x="60811" y="93700"/>
                  </a:lnTo>
                  <a:lnTo>
                    <a:pt x="61309" y="93620"/>
                  </a:lnTo>
                  <a:lnTo>
                    <a:pt x="61815" y="93540"/>
                  </a:lnTo>
                  <a:lnTo>
                    <a:pt x="62328" y="93473"/>
                  </a:lnTo>
                  <a:lnTo>
                    <a:pt x="62850" y="93413"/>
                  </a:lnTo>
                  <a:lnTo>
                    <a:pt x="63593" y="93339"/>
                  </a:lnTo>
                  <a:lnTo>
                    <a:pt x="64320" y="93273"/>
                  </a:lnTo>
                  <a:lnTo>
                    <a:pt x="65047" y="93226"/>
                  </a:lnTo>
                  <a:lnTo>
                    <a:pt x="65758" y="93192"/>
                  </a:lnTo>
                  <a:lnTo>
                    <a:pt x="66469" y="93172"/>
                  </a:lnTo>
                  <a:lnTo>
                    <a:pt x="67164" y="93166"/>
                  </a:lnTo>
                  <a:lnTo>
                    <a:pt x="67852" y="93172"/>
                  </a:lnTo>
                  <a:lnTo>
                    <a:pt x="68531" y="93192"/>
                  </a:lnTo>
                  <a:lnTo>
                    <a:pt x="69195" y="93226"/>
                  </a:lnTo>
                  <a:lnTo>
                    <a:pt x="69859" y="93266"/>
                  </a:lnTo>
                  <a:lnTo>
                    <a:pt x="70515" y="93326"/>
                  </a:lnTo>
                  <a:lnTo>
                    <a:pt x="71155" y="93399"/>
                  </a:lnTo>
                  <a:lnTo>
                    <a:pt x="71787" y="93486"/>
                  </a:lnTo>
                  <a:lnTo>
                    <a:pt x="72419" y="93580"/>
                  </a:lnTo>
                  <a:lnTo>
                    <a:pt x="73035" y="93686"/>
                  </a:lnTo>
                  <a:lnTo>
                    <a:pt x="73644" y="93813"/>
                  </a:lnTo>
                  <a:lnTo>
                    <a:pt x="74244" y="93947"/>
                  </a:lnTo>
                  <a:lnTo>
                    <a:pt x="74837" y="94087"/>
                  </a:lnTo>
                  <a:lnTo>
                    <a:pt x="75429" y="94247"/>
                  </a:lnTo>
                  <a:lnTo>
                    <a:pt x="76006" y="94414"/>
                  </a:lnTo>
                  <a:lnTo>
                    <a:pt x="76575" y="94594"/>
                  </a:lnTo>
                  <a:lnTo>
                    <a:pt x="77136" y="94781"/>
                  </a:lnTo>
                  <a:lnTo>
                    <a:pt x="77689" y="94981"/>
                  </a:lnTo>
                  <a:lnTo>
                    <a:pt x="78235" y="95195"/>
                  </a:lnTo>
                  <a:lnTo>
                    <a:pt x="78772" y="95422"/>
                  </a:lnTo>
                  <a:lnTo>
                    <a:pt x="79301" y="95649"/>
                  </a:lnTo>
                  <a:lnTo>
                    <a:pt x="79823" y="95896"/>
                  </a:lnTo>
                  <a:lnTo>
                    <a:pt x="80336" y="96149"/>
                  </a:lnTo>
                  <a:lnTo>
                    <a:pt x="80842" y="96416"/>
                  </a:lnTo>
                  <a:lnTo>
                    <a:pt x="81340" y="96690"/>
                  </a:lnTo>
                  <a:lnTo>
                    <a:pt x="81838" y="96970"/>
                  </a:lnTo>
                  <a:lnTo>
                    <a:pt x="82320" y="97264"/>
                  </a:lnTo>
                  <a:lnTo>
                    <a:pt x="85686" y="97350"/>
                  </a:lnTo>
                  <a:lnTo>
                    <a:pt x="89060" y="97451"/>
                  </a:lnTo>
                  <a:lnTo>
                    <a:pt x="95792" y="97644"/>
                  </a:lnTo>
                  <a:lnTo>
                    <a:pt x="99166" y="97731"/>
                  </a:lnTo>
                  <a:lnTo>
                    <a:pt x="102532" y="97818"/>
                  </a:lnTo>
                  <a:lnTo>
                    <a:pt x="105898" y="97884"/>
                  </a:lnTo>
                  <a:lnTo>
                    <a:pt x="107589" y="97911"/>
                  </a:lnTo>
                  <a:lnTo>
                    <a:pt x="109272" y="97938"/>
                  </a:lnTo>
                  <a:lnTo>
                    <a:pt x="110339" y="97944"/>
                  </a:lnTo>
                  <a:lnTo>
                    <a:pt x="111406" y="97951"/>
                  </a:lnTo>
                  <a:lnTo>
                    <a:pt x="112473" y="97951"/>
                  </a:lnTo>
                  <a:lnTo>
                    <a:pt x="113523" y="97944"/>
                  </a:lnTo>
                  <a:lnTo>
                    <a:pt x="114053" y="97931"/>
                  </a:lnTo>
                  <a:lnTo>
                    <a:pt x="114582" y="97911"/>
                  </a:lnTo>
                  <a:lnTo>
                    <a:pt x="115104" y="97891"/>
                  </a:lnTo>
                  <a:lnTo>
                    <a:pt x="115625" y="97864"/>
                  </a:lnTo>
                  <a:lnTo>
                    <a:pt x="116147" y="97831"/>
                  </a:lnTo>
                  <a:lnTo>
                    <a:pt x="116660" y="97791"/>
                  </a:lnTo>
                  <a:lnTo>
                    <a:pt x="117174" y="97738"/>
                  </a:lnTo>
                  <a:lnTo>
                    <a:pt x="117688" y="97684"/>
                  </a:lnTo>
                  <a:lnTo>
                    <a:pt x="118201" y="97617"/>
                  </a:lnTo>
                  <a:lnTo>
                    <a:pt x="118707" y="97544"/>
                  </a:lnTo>
                  <a:lnTo>
                    <a:pt x="119221" y="97464"/>
                  </a:lnTo>
                  <a:lnTo>
                    <a:pt x="119718" y="97371"/>
                  </a:lnTo>
                  <a:lnTo>
                    <a:pt x="120224" y="97264"/>
                  </a:lnTo>
                  <a:lnTo>
                    <a:pt x="120722" y="97150"/>
                  </a:lnTo>
                  <a:lnTo>
                    <a:pt x="121212" y="97023"/>
                  </a:lnTo>
                  <a:lnTo>
                    <a:pt x="121710" y="96883"/>
                  </a:lnTo>
                  <a:lnTo>
                    <a:pt x="122192" y="96730"/>
                  </a:lnTo>
                  <a:lnTo>
                    <a:pt x="122682" y="96563"/>
                  </a:lnTo>
                  <a:lnTo>
                    <a:pt x="123164" y="96383"/>
                  </a:lnTo>
                  <a:lnTo>
                    <a:pt x="123638" y="96182"/>
                  </a:lnTo>
                  <a:lnTo>
                    <a:pt x="124112" y="95976"/>
                  </a:lnTo>
                  <a:lnTo>
                    <a:pt x="124586" y="95749"/>
                  </a:lnTo>
                  <a:lnTo>
                    <a:pt x="125052" y="95502"/>
                  </a:lnTo>
                  <a:lnTo>
                    <a:pt x="125281" y="95375"/>
                  </a:lnTo>
                  <a:lnTo>
                    <a:pt x="125510" y="95248"/>
                  </a:lnTo>
                  <a:lnTo>
                    <a:pt x="125818" y="95061"/>
                  </a:lnTo>
                  <a:lnTo>
                    <a:pt x="126119" y="94874"/>
                  </a:lnTo>
                  <a:lnTo>
                    <a:pt x="126411" y="94687"/>
                  </a:lnTo>
                  <a:lnTo>
                    <a:pt x="126696" y="94494"/>
                  </a:lnTo>
                  <a:lnTo>
                    <a:pt x="126964" y="94300"/>
                  </a:lnTo>
                  <a:lnTo>
                    <a:pt x="127225" y="94100"/>
                  </a:lnTo>
                  <a:lnTo>
                    <a:pt x="127478" y="93900"/>
                  </a:lnTo>
                  <a:lnTo>
                    <a:pt x="127731" y="93693"/>
                  </a:lnTo>
                  <a:lnTo>
                    <a:pt x="127968" y="93493"/>
                  </a:lnTo>
                  <a:lnTo>
                    <a:pt x="128197" y="93279"/>
                  </a:lnTo>
                  <a:lnTo>
                    <a:pt x="128418" y="93072"/>
                  </a:lnTo>
                  <a:lnTo>
                    <a:pt x="128631" y="92859"/>
                  </a:lnTo>
                  <a:lnTo>
                    <a:pt x="128837" y="92638"/>
                  </a:lnTo>
                  <a:lnTo>
                    <a:pt x="129034" y="92418"/>
                  </a:lnTo>
                  <a:lnTo>
                    <a:pt x="129224" y="92198"/>
                  </a:lnTo>
                  <a:lnTo>
                    <a:pt x="129406" y="91978"/>
                  </a:lnTo>
                  <a:lnTo>
                    <a:pt x="129588" y="91751"/>
                  </a:lnTo>
                  <a:lnTo>
                    <a:pt x="129754" y="91517"/>
                  </a:lnTo>
                  <a:lnTo>
                    <a:pt x="129919" y="91290"/>
                  </a:lnTo>
                  <a:lnTo>
                    <a:pt x="130077" y="91057"/>
                  </a:lnTo>
                  <a:lnTo>
                    <a:pt x="130220" y="90816"/>
                  </a:lnTo>
                  <a:lnTo>
                    <a:pt x="130370" y="90583"/>
                  </a:lnTo>
                  <a:lnTo>
                    <a:pt x="130504" y="90343"/>
                  </a:lnTo>
                  <a:lnTo>
                    <a:pt x="130631" y="90102"/>
                  </a:lnTo>
                  <a:lnTo>
                    <a:pt x="130757" y="89855"/>
                  </a:lnTo>
                  <a:lnTo>
                    <a:pt x="130876" y="89608"/>
                  </a:lnTo>
                  <a:lnTo>
                    <a:pt x="130986" y="89361"/>
                  </a:lnTo>
                  <a:lnTo>
                    <a:pt x="131097" y="89108"/>
                  </a:lnTo>
                  <a:lnTo>
                    <a:pt x="131200" y="88861"/>
                  </a:lnTo>
                  <a:lnTo>
                    <a:pt x="131294" y="88601"/>
                  </a:lnTo>
                  <a:lnTo>
                    <a:pt x="131389" y="88347"/>
                  </a:lnTo>
                  <a:lnTo>
                    <a:pt x="131476" y="88087"/>
                  </a:lnTo>
                  <a:lnTo>
                    <a:pt x="131555" y="87826"/>
                  </a:lnTo>
                  <a:lnTo>
                    <a:pt x="131634" y="87566"/>
                  </a:lnTo>
                  <a:lnTo>
                    <a:pt x="131705" y="87306"/>
                  </a:lnTo>
                  <a:lnTo>
                    <a:pt x="131776" y="87039"/>
                  </a:lnTo>
                  <a:lnTo>
                    <a:pt x="131895" y="86505"/>
                  </a:lnTo>
                  <a:lnTo>
                    <a:pt x="132006" y="85958"/>
                  </a:lnTo>
                  <a:lnTo>
                    <a:pt x="132100" y="85410"/>
                  </a:lnTo>
                  <a:lnTo>
                    <a:pt x="132179" y="84856"/>
                  </a:lnTo>
                  <a:lnTo>
                    <a:pt x="132250" y="84296"/>
                  </a:lnTo>
                  <a:lnTo>
                    <a:pt x="132306" y="83728"/>
                  </a:lnTo>
                  <a:lnTo>
                    <a:pt x="132353" y="83161"/>
                  </a:lnTo>
                  <a:lnTo>
                    <a:pt x="132393" y="82580"/>
                  </a:lnTo>
                  <a:lnTo>
                    <a:pt x="132424" y="82000"/>
                  </a:lnTo>
                  <a:lnTo>
                    <a:pt x="132448" y="81419"/>
                  </a:lnTo>
                  <a:lnTo>
                    <a:pt x="132480" y="80238"/>
                  </a:lnTo>
                  <a:lnTo>
                    <a:pt x="132503" y="79043"/>
                  </a:lnTo>
                  <a:lnTo>
                    <a:pt x="132598" y="73637"/>
                  </a:lnTo>
                  <a:lnTo>
                    <a:pt x="132701" y="68231"/>
                  </a:lnTo>
                  <a:lnTo>
                    <a:pt x="132906" y="57425"/>
                  </a:lnTo>
                  <a:lnTo>
                    <a:pt x="133120" y="46620"/>
                  </a:lnTo>
                  <a:lnTo>
                    <a:pt x="133325" y="35808"/>
                  </a:lnTo>
                  <a:lnTo>
                    <a:pt x="133720" y="14183"/>
                  </a:lnTo>
                  <a:lnTo>
                    <a:pt x="133728" y="13563"/>
                  </a:lnTo>
                  <a:lnTo>
                    <a:pt x="133712" y="12962"/>
                  </a:lnTo>
                  <a:lnTo>
                    <a:pt x="133681" y="12388"/>
                  </a:lnTo>
                  <a:lnTo>
                    <a:pt x="133633" y="11827"/>
                  </a:lnTo>
                  <a:lnTo>
                    <a:pt x="133570" y="11280"/>
                  </a:lnTo>
                  <a:lnTo>
                    <a:pt x="133491" y="10759"/>
                  </a:lnTo>
                  <a:lnTo>
                    <a:pt x="133396" y="10252"/>
                  </a:lnTo>
                  <a:lnTo>
                    <a:pt x="133286" y="9765"/>
                  </a:lnTo>
                  <a:lnTo>
                    <a:pt x="133230" y="9531"/>
                  </a:lnTo>
                  <a:lnTo>
                    <a:pt x="133167" y="9298"/>
                  </a:lnTo>
                  <a:lnTo>
                    <a:pt x="133096" y="9071"/>
                  </a:lnTo>
                  <a:lnTo>
                    <a:pt x="133025" y="8851"/>
                  </a:lnTo>
                  <a:lnTo>
                    <a:pt x="132954" y="8630"/>
                  </a:lnTo>
                  <a:lnTo>
                    <a:pt x="132875" y="8410"/>
                  </a:lnTo>
                  <a:lnTo>
                    <a:pt x="132788" y="8203"/>
                  </a:lnTo>
                  <a:lnTo>
                    <a:pt x="132701" y="7996"/>
                  </a:lnTo>
                  <a:lnTo>
                    <a:pt x="132614" y="7789"/>
                  </a:lnTo>
                  <a:lnTo>
                    <a:pt x="132519" y="7596"/>
                  </a:lnTo>
                  <a:lnTo>
                    <a:pt x="132424" y="7396"/>
                  </a:lnTo>
                  <a:lnTo>
                    <a:pt x="132329" y="7209"/>
                  </a:lnTo>
                  <a:lnTo>
                    <a:pt x="132227" y="7022"/>
                  </a:lnTo>
                  <a:lnTo>
                    <a:pt x="132116" y="6835"/>
                  </a:lnTo>
                  <a:lnTo>
                    <a:pt x="132006" y="6655"/>
                  </a:lnTo>
                  <a:lnTo>
                    <a:pt x="131895" y="6481"/>
                  </a:lnTo>
                  <a:lnTo>
                    <a:pt x="131776" y="6308"/>
                  </a:lnTo>
                  <a:lnTo>
                    <a:pt x="131658" y="6141"/>
                  </a:lnTo>
                  <a:lnTo>
                    <a:pt x="131539" y="5981"/>
                  </a:lnTo>
                  <a:lnTo>
                    <a:pt x="131413" y="5814"/>
                  </a:lnTo>
                  <a:lnTo>
                    <a:pt x="131279" y="5660"/>
                  </a:lnTo>
                  <a:lnTo>
                    <a:pt x="131152" y="5507"/>
                  </a:lnTo>
                  <a:lnTo>
                    <a:pt x="131018" y="5353"/>
                  </a:lnTo>
                  <a:lnTo>
                    <a:pt x="130876" y="5206"/>
                  </a:lnTo>
                  <a:lnTo>
                    <a:pt x="130733" y="5066"/>
                  </a:lnTo>
                  <a:lnTo>
                    <a:pt x="130591" y="4926"/>
                  </a:lnTo>
                  <a:lnTo>
                    <a:pt x="130449" y="4786"/>
                  </a:lnTo>
                  <a:lnTo>
                    <a:pt x="130299" y="4652"/>
                  </a:lnTo>
                  <a:lnTo>
                    <a:pt x="129991" y="4399"/>
                  </a:lnTo>
                  <a:lnTo>
                    <a:pt x="129667" y="4152"/>
                  </a:lnTo>
                  <a:lnTo>
                    <a:pt x="129343" y="3918"/>
                  </a:lnTo>
                  <a:lnTo>
                    <a:pt x="129003" y="3698"/>
                  </a:lnTo>
                  <a:lnTo>
                    <a:pt x="128647" y="3491"/>
                  </a:lnTo>
                  <a:lnTo>
                    <a:pt x="128284" y="3291"/>
                  </a:lnTo>
                  <a:lnTo>
                    <a:pt x="127912" y="3104"/>
                  </a:lnTo>
                  <a:lnTo>
                    <a:pt x="127533" y="2931"/>
                  </a:lnTo>
                  <a:lnTo>
                    <a:pt x="127146" y="2764"/>
                  </a:lnTo>
                  <a:lnTo>
                    <a:pt x="126743" y="2610"/>
                  </a:lnTo>
                  <a:lnTo>
                    <a:pt x="126340" y="2463"/>
                  </a:lnTo>
                  <a:lnTo>
                    <a:pt x="125921" y="2323"/>
                  </a:lnTo>
                  <a:lnTo>
                    <a:pt x="125495" y="2196"/>
                  </a:lnTo>
                  <a:lnTo>
                    <a:pt x="125068" y="2076"/>
                  </a:lnTo>
                  <a:lnTo>
                    <a:pt x="124625" y="1963"/>
                  </a:lnTo>
                  <a:lnTo>
                    <a:pt x="124175" y="1863"/>
                  </a:lnTo>
                  <a:lnTo>
                    <a:pt x="123717" y="1763"/>
                  </a:lnTo>
                  <a:lnTo>
                    <a:pt x="123258" y="1676"/>
                  </a:lnTo>
                  <a:lnTo>
                    <a:pt x="122784" y="1589"/>
                  </a:lnTo>
                  <a:lnTo>
                    <a:pt x="122310" y="1516"/>
                  </a:lnTo>
                  <a:lnTo>
                    <a:pt x="121828" y="1449"/>
                  </a:lnTo>
                  <a:lnTo>
                    <a:pt x="121338" y="1382"/>
                  </a:lnTo>
                  <a:lnTo>
                    <a:pt x="120848" y="1322"/>
                  </a:lnTo>
                  <a:lnTo>
                    <a:pt x="120351" y="1269"/>
                  </a:lnTo>
                  <a:lnTo>
                    <a:pt x="119845" y="1222"/>
                  </a:lnTo>
                  <a:lnTo>
                    <a:pt x="119331" y="1175"/>
                  </a:lnTo>
                  <a:lnTo>
                    <a:pt x="118818" y="1135"/>
                  </a:lnTo>
                  <a:lnTo>
                    <a:pt x="118304" y="1102"/>
                  </a:lnTo>
                  <a:lnTo>
                    <a:pt x="117253" y="1042"/>
                  </a:lnTo>
                  <a:lnTo>
                    <a:pt x="116186" y="988"/>
                  </a:lnTo>
                  <a:lnTo>
                    <a:pt x="115104" y="942"/>
                  </a:lnTo>
                  <a:lnTo>
                    <a:pt x="114021" y="908"/>
                  </a:lnTo>
                  <a:lnTo>
                    <a:pt x="112923" y="875"/>
                  </a:lnTo>
                  <a:lnTo>
                    <a:pt x="110710" y="801"/>
                  </a:lnTo>
                  <a:lnTo>
                    <a:pt x="107463" y="688"/>
                  </a:lnTo>
                  <a:lnTo>
                    <a:pt x="104223" y="588"/>
                  </a:lnTo>
                  <a:lnTo>
                    <a:pt x="100976" y="494"/>
                  </a:lnTo>
                  <a:lnTo>
                    <a:pt x="97728" y="408"/>
                  </a:lnTo>
                  <a:lnTo>
                    <a:pt x="94488" y="328"/>
                  </a:lnTo>
                  <a:lnTo>
                    <a:pt x="91241" y="261"/>
                  </a:lnTo>
                  <a:lnTo>
                    <a:pt x="88001" y="194"/>
                  </a:lnTo>
                  <a:lnTo>
                    <a:pt x="84753" y="141"/>
                  </a:lnTo>
                  <a:lnTo>
                    <a:pt x="81506" y="101"/>
                  </a:lnTo>
                  <a:lnTo>
                    <a:pt x="78266" y="61"/>
                  </a:lnTo>
                  <a:lnTo>
                    <a:pt x="75019" y="34"/>
                  </a:lnTo>
                  <a:lnTo>
                    <a:pt x="71779" y="14"/>
                  </a:lnTo>
                  <a:lnTo>
                    <a:pt x="68531"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614;p33"/>
            <p:cNvSpPr/>
            <p:nvPr/>
          </p:nvSpPr>
          <p:spPr>
            <a:xfrm>
              <a:off x="-2145725" y="-4056225"/>
              <a:ext cx="294750" cy="235600"/>
            </a:xfrm>
            <a:custGeom>
              <a:avLst/>
              <a:gdLst/>
              <a:ahLst/>
              <a:cxnLst/>
              <a:rect l="l" t="t" r="r" b="b"/>
              <a:pathLst>
                <a:path w="11790" h="9424" extrusionOk="0">
                  <a:moveTo>
                    <a:pt x="6591" y="2429"/>
                  </a:moveTo>
                  <a:lnTo>
                    <a:pt x="6780" y="2436"/>
                  </a:lnTo>
                  <a:lnTo>
                    <a:pt x="6938" y="2449"/>
                  </a:lnTo>
                  <a:lnTo>
                    <a:pt x="7096" y="2476"/>
                  </a:lnTo>
                  <a:lnTo>
                    <a:pt x="7247" y="2510"/>
                  </a:lnTo>
                  <a:lnTo>
                    <a:pt x="7389" y="2556"/>
                  </a:lnTo>
                  <a:lnTo>
                    <a:pt x="7523" y="2610"/>
                  </a:lnTo>
                  <a:lnTo>
                    <a:pt x="7657" y="2670"/>
                  </a:lnTo>
                  <a:lnTo>
                    <a:pt x="7784" y="2743"/>
                  </a:lnTo>
                  <a:lnTo>
                    <a:pt x="7902" y="2817"/>
                  </a:lnTo>
                  <a:lnTo>
                    <a:pt x="8013" y="2903"/>
                  </a:lnTo>
                  <a:lnTo>
                    <a:pt x="8116" y="2997"/>
                  </a:lnTo>
                  <a:lnTo>
                    <a:pt x="8218" y="3090"/>
                  </a:lnTo>
                  <a:lnTo>
                    <a:pt x="8305" y="3197"/>
                  </a:lnTo>
                  <a:lnTo>
                    <a:pt x="8392" y="3304"/>
                  </a:lnTo>
                  <a:lnTo>
                    <a:pt x="8471" y="3417"/>
                  </a:lnTo>
                  <a:lnTo>
                    <a:pt x="8542" y="3531"/>
                  </a:lnTo>
                  <a:lnTo>
                    <a:pt x="8606" y="3657"/>
                  </a:lnTo>
                  <a:lnTo>
                    <a:pt x="8661" y="3778"/>
                  </a:lnTo>
                  <a:lnTo>
                    <a:pt x="8708" y="3904"/>
                  </a:lnTo>
                  <a:lnTo>
                    <a:pt x="8748" y="4031"/>
                  </a:lnTo>
                  <a:lnTo>
                    <a:pt x="8779" y="4165"/>
                  </a:lnTo>
                  <a:lnTo>
                    <a:pt x="8811" y="4292"/>
                  </a:lnTo>
                  <a:lnTo>
                    <a:pt x="8827" y="4425"/>
                  </a:lnTo>
                  <a:lnTo>
                    <a:pt x="8835" y="4558"/>
                  </a:lnTo>
                  <a:lnTo>
                    <a:pt x="8835" y="4692"/>
                  </a:lnTo>
                  <a:lnTo>
                    <a:pt x="8827" y="4819"/>
                  </a:lnTo>
                  <a:lnTo>
                    <a:pt x="8811" y="4952"/>
                  </a:lnTo>
                  <a:lnTo>
                    <a:pt x="8787" y="5079"/>
                  </a:lnTo>
                  <a:lnTo>
                    <a:pt x="8748" y="5206"/>
                  </a:lnTo>
                  <a:lnTo>
                    <a:pt x="8708" y="5326"/>
                  </a:lnTo>
                  <a:lnTo>
                    <a:pt x="8653" y="5446"/>
                  </a:lnTo>
                  <a:lnTo>
                    <a:pt x="8598" y="5560"/>
                  </a:lnTo>
                  <a:lnTo>
                    <a:pt x="8527" y="5673"/>
                  </a:lnTo>
                  <a:lnTo>
                    <a:pt x="8440" y="5787"/>
                  </a:lnTo>
                  <a:lnTo>
                    <a:pt x="8345" y="5900"/>
                  </a:lnTo>
                  <a:lnTo>
                    <a:pt x="8250" y="6000"/>
                  </a:lnTo>
                  <a:lnTo>
                    <a:pt x="8139" y="6100"/>
                  </a:lnTo>
                  <a:lnTo>
                    <a:pt x="8029" y="6194"/>
                  </a:lnTo>
                  <a:lnTo>
                    <a:pt x="7902" y="6280"/>
                  </a:lnTo>
                  <a:lnTo>
                    <a:pt x="7776" y="6367"/>
                  </a:lnTo>
                  <a:lnTo>
                    <a:pt x="7650" y="6441"/>
                  </a:lnTo>
                  <a:lnTo>
                    <a:pt x="7515" y="6514"/>
                  </a:lnTo>
                  <a:lnTo>
                    <a:pt x="7373" y="6574"/>
                  </a:lnTo>
                  <a:lnTo>
                    <a:pt x="7223" y="6634"/>
                  </a:lnTo>
                  <a:lnTo>
                    <a:pt x="7081" y="6688"/>
                  </a:lnTo>
                  <a:lnTo>
                    <a:pt x="6923" y="6734"/>
                  </a:lnTo>
                  <a:lnTo>
                    <a:pt x="6772" y="6774"/>
                  </a:lnTo>
                  <a:lnTo>
                    <a:pt x="6614" y="6808"/>
                  </a:lnTo>
                  <a:lnTo>
                    <a:pt x="6456" y="6841"/>
                  </a:lnTo>
                  <a:lnTo>
                    <a:pt x="6298" y="6861"/>
                  </a:lnTo>
                  <a:lnTo>
                    <a:pt x="6132" y="6874"/>
                  </a:lnTo>
                  <a:lnTo>
                    <a:pt x="5974" y="6888"/>
                  </a:lnTo>
                  <a:lnTo>
                    <a:pt x="5650" y="6888"/>
                  </a:lnTo>
                  <a:lnTo>
                    <a:pt x="5484" y="6881"/>
                  </a:lnTo>
                  <a:lnTo>
                    <a:pt x="5326" y="6861"/>
                  </a:lnTo>
                  <a:lnTo>
                    <a:pt x="5160" y="6841"/>
                  </a:lnTo>
                  <a:lnTo>
                    <a:pt x="5010" y="6814"/>
                  </a:lnTo>
                  <a:lnTo>
                    <a:pt x="4852" y="6781"/>
                  </a:lnTo>
                  <a:lnTo>
                    <a:pt x="4694" y="6741"/>
                  </a:lnTo>
                  <a:lnTo>
                    <a:pt x="4552" y="6694"/>
                  </a:lnTo>
                  <a:lnTo>
                    <a:pt x="4402" y="6641"/>
                  </a:lnTo>
                  <a:lnTo>
                    <a:pt x="4260" y="6581"/>
                  </a:lnTo>
                  <a:lnTo>
                    <a:pt x="4125" y="6507"/>
                  </a:lnTo>
                  <a:lnTo>
                    <a:pt x="3991" y="6434"/>
                  </a:lnTo>
                  <a:lnTo>
                    <a:pt x="3896" y="6381"/>
                  </a:lnTo>
                  <a:lnTo>
                    <a:pt x="3809" y="6327"/>
                  </a:lnTo>
                  <a:lnTo>
                    <a:pt x="3722" y="6267"/>
                  </a:lnTo>
                  <a:lnTo>
                    <a:pt x="3643" y="6207"/>
                  </a:lnTo>
                  <a:lnTo>
                    <a:pt x="3564" y="6140"/>
                  </a:lnTo>
                  <a:lnTo>
                    <a:pt x="3493" y="6080"/>
                  </a:lnTo>
                  <a:lnTo>
                    <a:pt x="3367" y="5940"/>
                  </a:lnTo>
                  <a:lnTo>
                    <a:pt x="3248" y="5800"/>
                  </a:lnTo>
                  <a:lnTo>
                    <a:pt x="3153" y="5646"/>
                  </a:lnTo>
                  <a:lnTo>
                    <a:pt x="3067" y="5493"/>
                  </a:lnTo>
                  <a:lnTo>
                    <a:pt x="2995" y="5333"/>
                  </a:lnTo>
                  <a:lnTo>
                    <a:pt x="3090" y="5333"/>
                  </a:lnTo>
                  <a:lnTo>
                    <a:pt x="3193" y="5319"/>
                  </a:lnTo>
                  <a:lnTo>
                    <a:pt x="3288" y="5299"/>
                  </a:lnTo>
                  <a:lnTo>
                    <a:pt x="3383" y="5273"/>
                  </a:lnTo>
                  <a:lnTo>
                    <a:pt x="3477" y="5239"/>
                  </a:lnTo>
                  <a:lnTo>
                    <a:pt x="3564" y="5199"/>
                  </a:lnTo>
                  <a:lnTo>
                    <a:pt x="3643" y="5152"/>
                  </a:lnTo>
                  <a:lnTo>
                    <a:pt x="3722" y="5092"/>
                  </a:lnTo>
                  <a:lnTo>
                    <a:pt x="3857" y="4959"/>
                  </a:lnTo>
                  <a:lnTo>
                    <a:pt x="3983" y="4819"/>
                  </a:lnTo>
                  <a:lnTo>
                    <a:pt x="4094" y="4679"/>
                  </a:lnTo>
                  <a:lnTo>
                    <a:pt x="4196" y="4525"/>
                  </a:lnTo>
                  <a:lnTo>
                    <a:pt x="4291" y="4372"/>
                  </a:lnTo>
                  <a:lnTo>
                    <a:pt x="4378" y="4211"/>
                  </a:lnTo>
                  <a:lnTo>
                    <a:pt x="4552" y="3891"/>
                  </a:lnTo>
                  <a:lnTo>
                    <a:pt x="4734" y="3577"/>
                  </a:lnTo>
                  <a:lnTo>
                    <a:pt x="4821" y="3424"/>
                  </a:lnTo>
                  <a:lnTo>
                    <a:pt x="4923" y="3277"/>
                  </a:lnTo>
                  <a:lnTo>
                    <a:pt x="5026" y="3137"/>
                  </a:lnTo>
                  <a:lnTo>
                    <a:pt x="5145" y="3003"/>
                  </a:lnTo>
                  <a:lnTo>
                    <a:pt x="5263" y="2883"/>
                  </a:lnTo>
                  <a:lnTo>
                    <a:pt x="5334" y="2830"/>
                  </a:lnTo>
                  <a:lnTo>
                    <a:pt x="5405" y="2776"/>
                  </a:lnTo>
                  <a:lnTo>
                    <a:pt x="5508" y="2716"/>
                  </a:lnTo>
                  <a:lnTo>
                    <a:pt x="5556" y="2683"/>
                  </a:lnTo>
                  <a:lnTo>
                    <a:pt x="5603" y="2643"/>
                  </a:lnTo>
                  <a:lnTo>
                    <a:pt x="5714" y="2590"/>
                  </a:lnTo>
                  <a:lnTo>
                    <a:pt x="5840" y="2543"/>
                  </a:lnTo>
                  <a:lnTo>
                    <a:pt x="5966" y="2503"/>
                  </a:lnTo>
                  <a:lnTo>
                    <a:pt x="6109" y="2469"/>
                  </a:lnTo>
                  <a:lnTo>
                    <a:pt x="6259" y="2449"/>
                  </a:lnTo>
                  <a:lnTo>
                    <a:pt x="6417" y="2429"/>
                  </a:lnTo>
                  <a:close/>
                  <a:moveTo>
                    <a:pt x="6583" y="0"/>
                  </a:moveTo>
                  <a:lnTo>
                    <a:pt x="6417" y="7"/>
                  </a:lnTo>
                  <a:lnTo>
                    <a:pt x="6251" y="20"/>
                  </a:lnTo>
                  <a:lnTo>
                    <a:pt x="6085" y="33"/>
                  </a:lnTo>
                  <a:lnTo>
                    <a:pt x="5919" y="53"/>
                  </a:lnTo>
                  <a:lnTo>
                    <a:pt x="5753" y="80"/>
                  </a:lnTo>
                  <a:lnTo>
                    <a:pt x="5587" y="107"/>
                  </a:lnTo>
                  <a:lnTo>
                    <a:pt x="5429" y="147"/>
                  </a:lnTo>
                  <a:lnTo>
                    <a:pt x="5263" y="180"/>
                  </a:lnTo>
                  <a:lnTo>
                    <a:pt x="5105" y="227"/>
                  </a:lnTo>
                  <a:lnTo>
                    <a:pt x="4947" y="274"/>
                  </a:lnTo>
                  <a:lnTo>
                    <a:pt x="4789" y="327"/>
                  </a:lnTo>
                  <a:lnTo>
                    <a:pt x="4639" y="380"/>
                  </a:lnTo>
                  <a:lnTo>
                    <a:pt x="4481" y="441"/>
                  </a:lnTo>
                  <a:lnTo>
                    <a:pt x="4331" y="507"/>
                  </a:lnTo>
                  <a:lnTo>
                    <a:pt x="4181" y="574"/>
                  </a:lnTo>
                  <a:lnTo>
                    <a:pt x="4038" y="647"/>
                  </a:lnTo>
                  <a:lnTo>
                    <a:pt x="3896" y="727"/>
                  </a:lnTo>
                  <a:lnTo>
                    <a:pt x="3754" y="808"/>
                  </a:lnTo>
                  <a:lnTo>
                    <a:pt x="3612" y="894"/>
                  </a:lnTo>
                  <a:lnTo>
                    <a:pt x="3477" y="981"/>
                  </a:lnTo>
                  <a:lnTo>
                    <a:pt x="3343" y="1075"/>
                  </a:lnTo>
                  <a:lnTo>
                    <a:pt x="3240" y="1148"/>
                  </a:lnTo>
                  <a:lnTo>
                    <a:pt x="3138" y="1235"/>
                  </a:lnTo>
                  <a:lnTo>
                    <a:pt x="2924" y="1408"/>
                  </a:lnTo>
                  <a:lnTo>
                    <a:pt x="2703" y="1468"/>
                  </a:lnTo>
                  <a:lnTo>
                    <a:pt x="2490" y="1535"/>
                  </a:lnTo>
                  <a:lnTo>
                    <a:pt x="2284" y="1622"/>
                  </a:lnTo>
                  <a:lnTo>
                    <a:pt x="2079" y="1715"/>
                  </a:lnTo>
                  <a:lnTo>
                    <a:pt x="1889" y="1822"/>
                  </a:lnTo>
                  <a:lnTo>
                    <a:pt x="1700" y="1942"/>
                  </a:lnTo>
                  <a:lnTo>
                    <a:pt x="1526" y="2069"/>
                  </a:lnTo>
                  <a:lnTo>
                    <a:pt x="1352" y="2209"/>
                  </a:lnTo>
                  <a:lnTo>
                    <a:pt x="1194" y="2356"/>
                  </a:lnTo>
                  <a:lnTo>
                    <a:pt x="1036" y="2510"/>
                  </a:lnTo>
                  <a:lnTo>
                    <a:pt x="894" y="2676"/>
                  </a:lnTo>
                  <a:lnTo>
                    <a:pt x="759" y="2843"/>
                  </a:lnTo>
                  <a:lnTo>
                    <a:pt x="633" y="3023"/>
                  </a:lnTo>
                  <a:lnTo>
                    <a:pt x="522" y="3204"/>
                  </a:lnTo>
                  <a:lnTo>
                    <a:pt x="419" y="3397"/>
                  </a:lnTo>
                  <a:lnTo>
                    <a:pt x="325" y="3591"/>
                  </a:lnTo>
                  <a:lnTo>
                    <a:pt x="246" y="3791"/>
                  </a:lnTo>
                  <a:lnTo>
                    <a:pt x="175" y="3991"/>
                  </a:lnTo>
                  <a:lnTo>
                    <a:pt x="111" y="4198"/>
                  </a:lnTo>
                  <a:lnTo>
                    <a:pt x="64" y="4405"/>
                  </a:lnTo>
                  <a:lnTo>
                    <a:pt x="32" y="4619"/>
                  </a:lnTo>
                  <a:lnTo>
                    <a:pt x="9" y="4825"/>
                  </a:lnTo>
                  <a:lnTo>
                    <a:pt x="1" y="5039"/>
                  </a:lnTo>
                  <a:lnTo>
                    <a:pt x="1" y="5253"/>
                  </a:lnTo>
                  <a:lnTo>
                    <a:pt x="24" y="5466"/>
                  </a:lnTo>
                  <a:lnTo>
                    <a:pt x="56" y="5680"/>
                  </a:lnTo>
                  <a:lnTo>
                    <a:pt x="103" y="5893"/>
                  </a:lnTo>
                  <a:lnTo>
                    <a:pt x="159" y="6100"/>
                  </a:lnTo>
                  <a:lnTo>
                    <a:pt x="238" y="6307"/>
                  </a:lnTo>
                  <a:lnTo>
                    <a:pt x="333" y="6507"/>
                  </a:lnTo>
                  <a:lnTo>
                    <a:pt x="435" y="6708"/>
                  </a:lnTo>
                  <a:lnTo>
                    <a:pt x="562" y="6901"/>
                  </a:lnTo>
                  <a:lnTo>
                    <a:pt x="657" y="7041"/>
                  </a:lnTo>
                  <a:lnTo>
                    <a:pt x="759" y="7175"/>
                  </a:lnTo>
                  <a:lnTo>
                    <a:pt x="862" y="7308"/>
                  </a:lnTo>
                  <a:lnTo>
                    <a:pt x="973" y="7435"/>
                  </a:lnTo>
                  <a:lnTo>
                    <a:pt x="1083" y="7555"/>
                  </a:lnTo>
                  <a:lnTo>
                    <a:pt x="1202" y="7675"/>
                  </a:lnTo>
                  <a:lnTo>
                    <a:pt x="1320" y="7789"/>
                  </a:lnTo>
                  <a:lnTo>
                    <a:pt x="1447" y="7902"/>
                  </a:lnTo>
                  <a:lnTo>
                    <a:pt x="1573" y="8009"/>
                  </a:lnTo>
                  <a:lnTo>
                    <a:pt x="1707" y="8116"/>
                  </a:lnTo>
                  <a:lnTo>
                    <a:pt x="1842" y="8216"/>
                  </a:lnTo>
                  <a:lnTo>
                    <a:pt x="1976" y="8309"/>
                  </a:lnTo>
                  <a:lnTo>
                    <a:pt x="2118" y="8403"/>
                  </a:lnTo>
                  <a:lnTo>
                    <a:pt x="2261" y="8490"/>
                  </a:lnTo>
                  <a:lnTo>
                    <a:pt x="2403" y="8570"/>
                  </a:lnTo>
                  <a:lnTo>
                    <a:pt x="2553" y="8650"/>
                  </a:lnTo>
                  <a:lnTo>
                    <a:pt x="2703" y="8730"/>
                  </a:lnTo>
                  <a:lnTo>
                    <a:pt x="2861" y="8803"/>
                  </a:lnTo>
                  <a:lnTo>
                    <a:pt x="3011" y="8870"/>
                  </a:lnTo>
                  <a:lnTo>
                    <a:pt x="3169" y="8937"/>
                  </a:lnTo>
                  <a:lnTo>
                    <a:pt x="3335" y="8997"/>
                  </a:lnTo>
                  <a:lnTo>
                    <a:pt x="3493" y="9050"/>
                  </a:lnTo>
                  <a:lnTo>
                    <a:pt x="3659" y="9104"/>
                  </a:lnTo>
                  <a:lnTo>
                    <a:pt x="3825" y="9150"/>
                  </a:lnTo>
                  <a:lnTo>
                    <a:pt x="3991" y="9197"/>
                  </a:lnTo>
                  <a:lnTo>
                    <a:pt x="4157" y="9237"/>
                  </a:lnTo>
                  <a:lnTo>
                    <a:pt x="4331" y="9277"/>
                  </a:lnTo>
                  <a:lnTo>
                    <a:pt x="4497" y="9311"/>
                  </a:lnTo>
                  <a:lnTo>
                    <a:pt x="4671" y="9337"/>
                  </a:lnTo>
                  <a:lnTo>
                    <a:pt x="4844" y="9364"/>
                  </a:lnTo>
                  <a:lnTo>
                    <a:pt x="5018" y="9384"/>
                  </a:lnTo>
                  <a:lnTo>
                    <a:pt x="5192" y="9397"/>
                  </a:lnTo>
                  <a:lnTo>
                    <a:pt x="5366" y="9411"/>
                  </a:lnTo>
                  <a:lnTo>
                    <a:pt x="5540" y="9424"/>
                  </a:lnTo>
                  <a:lnTo>
                    <a:pt x="6061" y="9424"/>
                  </a:lnTo>
                  <a:lnTo>
                    <a:pt x="6243" y="9417"/>
                  </a:lnTo>
                  <a:lnTo>
                    <a:pt x="6417" y="9404"/>
                  </a:lnTo>
                  <a:lnTo>
                    <a:pt x="6591" y="9391"/>
                  </a:lnTo>
                  <a:lnTo>
                    <a:pt x="6765" y="9371"/>
                  </a:lnTo>
                  <a:lnTo>
                    <a:pt x="6938" y="9351"/>
                  </a:lnTo>
                  <a:lnTo>
                    <a:pt x="7112" y="9317"/>
                  </a:lnTo>
                  <a:lnTo>
                    <a:pt x="7286" y="9290"/>
                  </a:lnTo>
                  <a:lnTo>
                    <a:pt x="7460" y="9250"/>
                  </a:lnTo>
                  <a:lnTo>
                    <a:pt x="7626" y="9210"/>
                  </a:lnTo>
                  <a:lnTo>
                    <a:pt x="7800" y="9170"/>
                  </a:lnTo>
                  <a:lnTo>
                    <a:pt x="7966" y="9124"/>
                  </a:lnTo>
                  <a:lnTo>
                    <a:pt x="8132" y="9070"/>
                  </a:lnTo>
                  <a:lnTo>
                    <a:pt x="8297" y="9017"/>
                  </a:lnTo>
                  <a:lnTo>
                    <a:pt x="8463" y="8957"/>
                  </a:lnTo>
                  <a:lnTo>
                    <a:pt x="8621" y="8890"/>
                  </a:lnTo>
                  <a:lnTo>
                    <a:pt x="8779" y="8823"/>
                  </a:lnTo>
                  <a:lnTo>
                    <a:pt x="8937" y="8750"/>
                  </a:lnTo>
                  <a:lnTo>
                    <a:pt x="9096" y="8676"/>
                  </a:lnTo>
                  <a:lnTo>
                    <a:pt x="9254" y="8596"/>
                  </a:lnTo>
                  <a:lnTo>
                    <a:pt x="9404" y="8510"/>
                  </a:lnTo>
                  <a:lnTo>
                    <a:pt x="9554" y="8423"/>
                  </a:lnTo>
                  <a:lnTo>
                    <a:pt x="9696" y="8329"/>
                  </a:lnTo>
                  <a:lnTo>
                    <a:pt x="9838" y="8229"/>
                  </a:lnTo>
                  <a:lnTo>
                    <a:pt x="9981" y="8129"/>
                  </a:lnTo>
                  <a:lnTo>
                    <a:pt x="10115" y="8022"/>
                  </a:lnTo>
                  <a:lnTo>
                    <a:pt x="10249" y="7916"/>
                  </a:lnTo>
                  <a:lnTo>
                    <a:pt x="10383" y="7802"/>
                  </a:lnTo>
                  <a:lnTo>
                    <a:pt x="10502" y="7695"/>
                  </a:lnTo>
                  <a:lnTo>
                    <a:pt x="10613" y="7582"/>
                  </a:lnTo>
                  <a:lnTo>
                    <a:pt x="10715" y="7468"/>
                  </a:lnTo>
                  <a:lnTo>
                    <a:pt x="10818" y="7355"/>
                  </a:lnTo>
                  <a:lnTo>
                    <a:pt x="10913" y="7235"/>
                  </a:lnTo>
                  <a:lnTo>
                    <a:pt x="11000" y="7115"/>
                  </a:lnTo>
                  <a:lnTo>
                    <a:pt x="11087" y="6995"/>
                  </a:lnTo>
                  <a:lnTo>
                    <a:pt x="11166" y="6868"/>
                  </a:lnTo>
                  <a:lnTo>
                    <a:pt x="11245" y="6741"/>
                  </a:lnTo>
                  <a:lnTo>
                    <a:pt x="11316" y="6614"/>
                  </a:lnTo>
                  <a:lnTo>
                    <a:pt x="11379" y="6487"/>
                  </a:lnTo>
                  <a:lnTo>
                    <a:pt x="11434" y="6354"/>
                  </a:lnTo>
                  <a:lnTo>
                    <a:pt x="11498" y="6220"/>
                  </a:lnTo>
                  <a:lnTo>
                    <a:pt x="11545" y="6087"/>
                  </a:lnTo>
                  <a:lnTo>
                    <a:pt x="11592" y="5953"/>
                  </a:lnTo>
                  <a:lnTo>
                    <a:pt x="11632" y="5820"/>
                  </a:lnTo>
                  <a:lnTo>
                    <a:pt x="11671" y="5680"/>
                  </a:lnTo>
                  <a:lnTo>
                    <a:pt x="11703" y="5540"/>
                  </a:lnTo>
                  <a:lnTo>
                    <a:pt x="11727" y="5406"/>
                  </a:lnTo>
                  <a:lnTo>
                    <a:pt x="11750" y="5266"/>
                  </a:lnTo>
                  <a:lnTo>
                    <a:pt x="11782" y="4986"/>
                  </a:lnTo>
                  <a:lnTo>
                    <a:pt x="11790" y="4705"/>
                  </a:lnTo>
                  <a:lnTo>
                    <a:pt x="11782" y="4425"/>
                  </a:lnTo>
                  <a:lnTo>
                    <a:pt x="11758" y="4145"/>
                  </a:lnTo>
                  <a:lnTo>
                    <a:pt x="11711" y="3864"/>
                  </a:lnTo>
                  <a:lnTo>
                    <a:pt x="11656" y="3591"/>
                  </a:lnTo>
                  <a:lnTo>
                    <a:pt x="11577" y="3317"/>
                  </a:lnTo>
                  <a:lnTo>
                    <a:pt x="11482" y="3050"/>
                  </a:lnTo>
                  <a:lnTo>
                    <a:pt x="11363" y="2790"/>
                  </a:lnTo>
                  <a:lnTo>
                    <a:pt x="11237" y="2530"/>
                  </a:lnTo>
                  <a:lnTo>
                    <a:pt x="11158" y="2403"/>
                  </a:lnTo>
                  <a:lnTo>
                    <a:pt x="11087" y="2283"/>
                  </a:lnTo>
                  <a:lnTo>
                    <a:pt x="11008" y="2162"/>
                  </a:lnTo>
                  <a:lnTo>
                    <a:pt x="10921" y="2042"/>
                  </a:lnTo>
                  <a:lnTo>
                    <a:pt x="10834" y="1922"/>
                  </a:lnTo>
                  <a:lnTo>
                    <a:pt x="10739" y="1809"/>
                  </a:lnTo>
                  <a:lnTo>
                    <a:pt x="10644" y="1695"/>
                  </a:lnTo>
                  <a:lnTo>
                    <a:pt x="10542" y="1582"/>
                  </a:lnTo>
                  <a:lnTo>
                    <a:pt x="10439" y="1475"/>
                  </a:lnTo>
                  <a:lnTo>
                    <a:pt x="10328" y="1368"/>
                  </a:lnTo>
                  <a:lnTo>
                    <a:pt x="10218" y="1268"/>
                  </a:lnTo>
                  <a:lnTo>
                    <a:pt x="10099" y="1168"/>
                  </a:lnTo>
                  <a:lnTo>
                    <a:pt x="9981" y="1075"/>
                  </a:lnTo>
                  <a:lnTo>
                    <a:pt x="9854" y="981"/>
                  </a:lnTo>
                  <a:lnTo>
                    <a:pt x="9728" y="888"/>
                  </a:lnTo>
                  <a:lnTo>
                    <a:pt x="9593" y="801"/>
                  </a:lnTo>
                  <a:lnTo>
                    <a:pt x="9451" y="721"/>
                  </a:lnTo>
                  <a:lnTo>
                    <a:pt x="9317" y="641"/>
                  </a:lnTo>
                  <a:lnTo>
                    <a:pt x="9167" y="567"/>
                  </a:lnTo>
                  <a:lnTo>
                    <a:pt x="9024" y="494"/>
                  </a:lnTo>
                  <a:lnTo>
                    <a:pt x="8866" y="427"/>
                  </a:lnTo>
                  <a:lnTo>
                    <a:pt x="8716" y="367"/>
                  </a:lnTo>
                  <a:lnTo>
                    <a:pt x="8558" y="307"/>
                  </a:lnTo>
                  <a:lnTo>
                    <a:pt x="8392" y="254"/>
                  </a:lnTo>
                  <a:lnTo>
                    <a:pt x="8234" y="200"/>
                  </a:lnTo>
                  <a:lnTo>
                    <a:pt x="8068" y="160"/>
                  </a:lnTo>
                  <a:lnTo>
                    <a:pt x="7910" y="120"/>
                  </a:lnTo>
                  <a:lnTo>
                    <a:pt x="7744" y="87"/>
                  </a:lnTo>
                  <a:lnTo>
                    <a:pt x="7578" y="60"/>
                  </a:lnTo>
                  <a:lnTo>
                    <a:pt x="7412" y="40"/>
                  </a:lnTo>
                  <a:lnTo>
                    <a:pt x="7247" y="20"/>
                  </a:lnTo>
                  <a:lnTo>
                    <a:pt x="7081" y="7"/>
                  </a:lnTo>
                  <a:lnTo>
                    <a:pt x="691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615;p33"/>
            <p:cNvSpPr/>
            <p:nvPr/>
          </p:nvSpPr>
          <p:spPr>
            <a:xfrm>
              <a:off x="-2070850" y="-3995500"/>
              <a:ext cx="146000" cy="111475"/>
            </a:xfrm>
            <a:custGeom>
              <a:avLst/>
              <a:gdLst/>
              <a:ahLst/>
              <a:cxnLst/>
              <a:rect l="l" t="t" r="r" b="b"/>
              <a:pathLst>
                <a:path w="5840" h="4459" extrusionOk="0">
                  <a:moveTo>
                    <a:pt x="3422" y="0"/>
                  </a:moveTo>
                  <a:lnTo>
                    <a:pt x="3264" y="20"/>
                  </a:lnTo>
                  <a:lnTo>
                    <a:pt x="3114" y="40"/>
                  </a:lnTo>
                  <a:lnTo>
                    <a:pt x="2971" y="74"/>
                  </a:lnTo>
                  <a:lnTo>
                    <a:pt x="2845" y="114"/>
                  </a:lnTo>
                  <a:lnTo>
                    <a:pt x="2719" y="161"/>
                  </a:lnTo>
                  <a:lnTo>
                    <a:pt x="2608" y="214"/>
                  </a:lnTo>
                  <a:lnTo>
                    <a:pt x="2561" y="254"/>
                  </a:lnTo>
                  <a:lnTo>
                    <a:pt x="2513" y="287"/>
                  </a:lnTo>
                  <a:lnTo>
                    <a:pt x="2410" y="347"/>
                  </a:lnTo>
                  <a:lnTo>
                    <a:pt x="2339" y="401"/>
                  </a:lnTo>
                  <a:lnTo>
                    <a:pt x="2268" y="454"/>
                  </a:lnTo>
                  <a:lnTo>
                    <a:pt x="2150" y="574"/>
                  </a:lnTo>
                  <a:lnTo>
                    <a:pt x="2031" y="708"/>
                  </a:lnTo>
                  <a:lnTo>
                    <a:pt x="1928" y="848"/>
                  </a:lnTo>
                  <a:lnTo>
                    <a:pt x="1826" y="995"/>
                  </a:lnTo>
                  <a:lnTo>
                    <a:pt x="1739" y="1148"/>
                  </a:lnTo>
                  <a:lnTo>
                    <a:pt x="1557" y="1462"/>
                  </a:lnTo>
                  <a:lnTo>
                    <a:pt x="1383" y="1782"/>
                  </a:lnTo>
                  <a:lnTo>
                    <a:pt x="1296" y="1943"/>
                  </a:lnTo>
                  <a:lnTo>
                    <a:pt x="1201" y="2096"/>
                  </a:lnTo>
                  <a:lnTo>
                    <a:pt x="1099" y="2250"/>
                  </a:lnTo>
                  <a:lnTo>
                    <a:pt x="988" y="2390"/>
                  </a:lnTo>
                  <a:lnTo>
                    <a:pt x="862" y="2530"/>
                  </a:lnTo>
                  <a:lnTo>
                    <a:pt x="727" y="2663"/>
                  </a:lnTo>
                  <a:lnTo>
                    <a:pt x="648" y="2723"/>
                  </a:lnTo>
                  <a:lnTo>
                    <a:pt x="569" y="2770"/>
                  </a:lnTo>
                  <a:lnTo>
                    <a:pt x="482" y="2810"/>
                  </a:lnTo>
                  <a:lnTo>
                    <a:pt x="388" y="2844"/>
                  </a:lnTo>
                  <a:lnTo>
                    <a:pt x="293" y="2870"/>
                  </a:lnTo>
                  <a:lnTo>
                    <a:pt x="198" y="2890"/>
                  </a:lnTo>
                  <a:lnTo>
                    <a:pt x="95" y="2904"/>
                  </a:lnTo>
                  <a:lnTo>
                    <a:pt x="0" y="2904"/>
                  </a:lnTo>
                  <a:lnTo>
                    <a:pt x="72" y="3064"/>
                  </a:lnTo>
                  <a:lnTo>
                    <a:pt x="158" y="3217"/>
                  </a:lnTo>
                  <a:lnTo>
                    <a:pt x="253" y="3371"/>
                  </a:lnTo>
                  <a:lnTo>
                    <a:pt x="372" y="3511"/>
                  </a:lnTo>
                  <a:lnTo>
                    <a:pt x="498" y="3651"/>
                  </a:lnTo>
                  <a:lnTo>
                    <a:pt x="569" y="3711"/>
                  </a:lnTo>
                  <a:lnTo>
                    <a:pt x="648" y="3778"/>
                  </a:lnTo>
                  <a:lnTo>
                    <a:pt x="727" y="3838"/>
                  </a:lnTo>
                  <a:lnTo>
                    <a:pt x="814" y="3898"/>
                  </a:lnTo>
                  <a:lnTo>
                    <a:pt x="901" y="3952"/>
                  </a:lnTo>
                  <a:lnTo>
                    <a:pt x="996" y="4005"/>
                  </a:lnTo>
                  <a:lnTo>
                    <a:pt x="1130" y="4078"/>
                  </a:lnTo>
                  <a:lnTo>
                    <a:pt x="1265" y="4152"/>
                  </a:lnTo>
                  <a:lnTo>
                    <a:pt x="1407" y="4212"/>
                  </a:lnTo>
                  <a:lnTo>
                    <a:pt x="1557" y="4265"/>
                  </a:lnTo>
                  <a:lnTo>
                    <a:pt x="1699" y="4312"/>
                  </a:lnTo>
                  <a:lnTo>
                    <a:pt x="1857" y="4352"/>
                  </a:lnTo>
                  <a:lnTo>
                    <a:pt x="2015" y="4385"/>
                  </a:lnTo>
                  <a:lnTo>
                    <a:pt x="2165" y="4412"/>
                  </a:lnTo>
                  <a:lnTo>
                    <a:pt x="2331" y="4432"/>
                  </a:lnTo>
                  <a:lnTo>
                    <a:pt x="2489" y="4452"/>
                  </a:lnTo>
                  <a:lnTo>
                    <a:pt x="2655" y="4459"/>
                  </a:lnTo>
                  <a:lnTo>
                    <a:pt x="2979" y="4459"/>
                  </a:lnTo>
                  <a:lnTo>
                    <a:pt x="3137" y="4445"/>
                  </a:lnTo>
                  <a:lnTo>
                    <a:pt x="3303" y="4432"/>
                  </a:lnTo>
                  <a:lnTo>
                    <a:pt x="3461" y="4412"/>
                  </a:lnTo>
                  <a:lnTo>
                    <a:pt x="3619" y="4379"/>
                  </a:lnTo>
                  <a:lnTo>
                    <a:pt x="3777" y="4345"/>
                  </a:lnTo>
                  <a:lnTo>
                    <a:pt x="3928" y="4305"/>
                  </a:lnTo>
                  <a:lnTo>
                    <a:pt x="4086" y="4259"/>
                  </a:lnTo>
                  <a:lnTo>
                    <a:pt x="4228" y="4205"/>
                  </a:lnTo>
                  <a:lnTo>
                    <a:pt x="4378" y="4145"/>
                  </a:lnTo>
                  <a:lnTo>
                    <a:pt x="4520" y="4085"/>
                  </a:lnTo>
                  <a:lnTo>
                    <a:pt x="4655" y="4012"/>
                  </a:lnTo>
                  <a:lnTo>
                    <a:pt x="4781" y="3938"/>
                  </a:lnTo>
                  <a:lnTo>
                    <a:pt x="4907" y="3851"/>
                  </a:lnTo>
                  <a:lnTo>
                    <a:pt x="5034" y="3765"/>
                  </a:lnTo>
                  <a:lnTo>
                    <a:pt x="5144" y="3671"/>
                  </a:lnTo>
                  <a:lnTo>
                    <a:pt x="5255" y="3571"/>
                  </a:lnTo>
                  <a:lnTo>
                    <a:pt x="5350" y="3471"/>
                  </a:lnTo>
                  <a:lnTo>
                    <a:pt x="5445" y="3358"/>
                  </a:lnTo>
                  <a:lnTo>
                    <a:pt x="5532" y="3244"/>
                  </a:lnTo>
                  <a:lnTo>
                    <a:pt x="5603" y="3131"/>
                  </a:lnTo>
                  <a:lnTo>
                    <a:pt x="5658" y="3017"/>
                  </a:lnTo>
                  <a:lnTo>
                    <a:pt x="5713" y="2897"/>
                  </a:lnTo>
                  <a:lnTo>
                    <a:pt x="5753" y="2777"/>
                  </a:lnTo>
                  <a:lnTo>
                    <a:pt x="5792" y="2650"/>
                  </a:lnTo>
                  <a:lnTo>
                    <a:pt x="5816" y="2523"/>
                  </a:lnTo>
                  <a:lnTo>
                    <a:pt x="5832" y="2390"/>
                  </a:lnTo>
                  <a:lnTo>
                    <a:pt x="5840" y="2263"/>
                  </a:lnTo>
                  <a:lnTo>
                    <a:pt x="5840" y="2129"/>
                  </a:lnTo>
                  <a:lnTo>
                    <a:pt x="5832" y="1996"/>
                  </a:lnTo>
                  <a:lnTo>
                    <a:pt x="5816" y="1863"/>
                  </a:lnTo>
                  <a:lnTo>
                    <a:pt x="5784" y="1736"/>
                  </a:lnTo>
                  <a:lnTo>
                    <a:pt x="5753" y="1602"/>
                  </a:lnTo>
                  <a:lnTo>
                    <a:pt x="5713" y="1475"/>
                  </a:lnTo>
                  <a:lnTo>
                    <a:pt x="5666" y="1349"/>
                  </a:lnTo>
                  <a:lnTo>
                    <a:pt x="5611" y="1228"/>
                  </a:lnTo>
                  <a:lnTo>
                    <a:pt x="5547" y="1102"/>
                  </a:lnTo>
                  <a:lnTo>
                    <a:pt x="5476" y="988"/>
                  </a:lnTo>
                  <a:lnTo>
                    <a:pt x="5397" y="875"/>
                  </a:lnTo>
                  <a:lnTo>
                    <a:pt x="5310" y="768"/>
                  </a:lnTo>
                  <a:lnTo>
                    <a:pt x="5223" y="661"/>
                  </a:lnTo>
                  <a:lnTo>
                    <a:pt x="5121" y="568"/>
                  </a:lnTo>
                  <a:lnTo>
                    <a:pt x="5018" y="474"/>
                  </a:lnTo>
                  <a:lnTo>
                    <a:pt x="4907" y="388"/>
                  </a:lnTo>
                  <a:lnTo>
                    <a:pt x="4789" y="314"/>
                  </a:lnTo>
                  <a:lnTo>
                    <a:pt x="4662" y="241"/>
                  </a:lnTo>
                  <a:lnTo>
                    <a:pt x="4528" y="181"/>
                  </a:lnTo>
                  <a:lnTo>
                    <a:pt x="4394" y="127"/>
                  </a:lnTo>
                  <a:lnTo>
                    <a:pt x="4252" y="81"/>
                  </a:lnTo>
                  <a:lnTo>
                    <a:pt x="4101" y="47"/>
                  </a:lnTo>
                  <a:lnTo>
                    <a:pt x="3943" y="20"/>
                  </a:lnTo>
                  <a:lnTo>
                    <a:pt x="3785" y="7"/>
                  </a:lnTo>
                  <a:lnTo>
                    <a:pt x="35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616;p33"/>
            <p:cNvSpPr/>
            <p:nvPr/>
          </p:nvSpPr>
          <p:spPr>
            <a:xfrm>
              <a:off x="-4363125" y="-3666125"/>
              <a:ext cx="2366775" cy="767375"/>
            </a:xfrm>
            <a:custGeom>
              <a:avLst/>
              <a:gdLst/>
              <a:ahLst/>
              <a:cxnLst/>
              <a:rect l="l" t="t" r="r" b="b"/>
              <a:pathLst>
                <a:path w="94671" h="30695" extrusionOk="0">
                  <a:moveTo>
                    <a:pt x="3927" y="1956"/>
                  </a:moveTo>
                  <a:lnTo>
                    <a:pt x="6140" y="2069"/>
                  </a:lnTo>
                  <a:lnTo>
                    <a:pt x="8344" y="2176"/>
                  </a:lnTo>
                  <a:lnTo>
                    <a:pt x="10557" y="2283"/>
                  </a:lnTo>
                  <a:lnTo>
                    <a:pt x="12769" y="2383"/>
                  </a:lnTo>
                  <a:lnTo>
                    <a:pt x="14982" y="2476"/>
                  </a:lnTo>
                  <a:lnTo>
                    <a:pt x="17194" y="2570"/>
                  </a:lnTo>
                  <a:lnTo>
                    <a:pt x="21627" y="2743"/>
                  </a:lnTo>
                  <a:lnTo>
                    <a:pt x="26060" y="2904"/>
                  </a:lnTo>
                  <a:lnTo>
                    <a:pt x="30501" y="3050"/>
                  </a:lnTo>
                  <a:lnTo>
                    <a:pt x="34942" y="3184"/>
                  </a:lnTo>
                  <a:lnTo>
                    <a:pt x="39382" y="3297"/>
                  </a:lnTo>
                  <a:lnTo>
                    <a:pt x="43412" y="3397"/>
                  </a:lnTo>
                  <a:lnTo>
                    <a:pt x="47450" y="3491"/>
                  </a:lnTo>
                  <a:lnTo>
                    <a:pt x="51488" y="3571"/>
                  </a:lnTo>
                  <a:lnTo>
                    <a:pt x="55533" y="3644"/>
                  </a:lnTo>
                  <a:lnTo>
                    <a:pt x="59571" y="3704"/>
                  </a:lnTo>
                  <a:lnTo>
                    <a:pt x="63609" y="3765"/>
                  </a:lnTo>
                  <a:lnTo>
                    <a:pt x="67655" y="3818"/>
                  </a:lnTo>
                  <a:lnTo>
                    <a:pt x="71684" y="3858"/>
                  </a:lnTo>
                  <a:lnTo>
                    <a:pt x="76331" y="3898"/>
                  </a:lnTo>
                  <a:lnTo>
                    <a:pt x="80969" y="3931"/>
                  </a:lnTo>
                  <a:lnTo>
                    <a:pt x="90230" y="3991"/>
                  </a:lnTo>
                  <a:lnTo>
                    <a:pt x="90309" y="4105"/>
                  </a:lnTo>
                  <a:lnTo>
                    <a:pt x="90380" y="4232"/>
                  </a:lnTo>
                  <a:lnTo>
                    <a:pt x="90443" y="4372"/>
                  </a:lnTo>
                  <a:lnTo>
                    <a:pt x="90506" y="4525"/>
                  </a:lnTo>
                  <a:lnTo>
                    <a:pt x="90561" y="4692"/>
                  </a:lnTo>
                  <a:lnTo>
                    <a:pt x="90609" y="4866"/>
                  </a:lnTo>
                  <a:lnTo>
                    <a:pt x="90656" y="5059"/>
                  </a:lnTo>
                  <a:lnTo>
                    <a:pt x="90704" y="5253"/>
                  </a:lnTo>
                  <a:lnTo>
                    <a:pt x="90735" y="5460"/>
                  </a:lnTo>
                  <a:lnTo>
                    <a:pt x="90775" y="5673"/>
                  </a:lnTo>
                  <a:lnTo>
                    <a:pt x="90830" y="6121"/>
                  </a:lnTo>
                  <a:lnTo>
                    <a:pt x="90870" y="6581"/>
                  </a:lnTo>
                  <a:lnTo>
                    <a:pt x="90901" y="7048"/>
                  </a:lnTo>
                  <a:lnTo>
                    <a:pt x="90925" y="7522"/>
                  </a:lnTo>
                  <a:lnTo>
                    <a:pt x="90941" y="7983"/>
                  </a:lnTo>
                  <a:lnTo>
                    <a:pt x="90957" y="8864"/>
                  </a:lnTo>
                  <a:lnTo>
                    <a:pt x="90964" y="9611"/>
                  </a:lnTo>
                  <a:lnTo>
                    <a:pt x="90972" y="9925"/>
                  </a:lnTo>
                  <a:lnTo>
                    <a:pt x="90980" y="10178"/>
                  </a:lnTo>
                  <a:lnTo>
                    <a:pt x="91051" y="11553"/>
                  </a:lnTo>
                  <a:lnTo>
                    <a:pt x="91130" y="12935"/>
                  </a:lnTo>
                  <a:lnTo>
                    <a:pt x="91288" y="15691"/>
                  </a:lnTo>
                  <a:lnTo>
                    <a:pt x="91360" y="17113"/>
                  </a:lnTo>
                  <a:lnTo>
                    <a:pt x="90878" y="17066"/>
                  </a:lnTo>
                  <a:lnTo>
                    <a:pt x="90403" y="17026"/>
                  </a:lnTo>
                  <a:lnTo>
                    <a:pt x="89921" y="16993"/>
                  </a:lnTo>
                  <a:lnTo>
                    <a:pt x="89439" y="16966"/>
                  </a:lnTo>
                  <a:lnTo>
                    <a:pt x="88950" y="16939"/>
                  </a:lnTo>
                  <a:lnTo>
                    <a:pt x="88468" y="16919"/>
                  </a:lnTo>
                  <a:lnTo>
                    <a:pt x="87986" y="16906"/>
                  </a:lnTo>
                  <a:lnTo>
                    <a:pt x="87496" y="16899"/>
                  </a:lnTo>
                  <a:lnTo>
                    <a:pt x="86524" y="16899"/>
                  </a:lnTo>
                  <a:lnTo>
                    <a:pt x="86034" y="16906"/>
                  </a:lnTo>
                  <a:lnTo>
                    <a:pt x="85544" y="16919"/>
                  </a:lnTo>
                  <a:lnTo>
                    <a:pt x="85054" y="16933"/>
                  </a:lnTo>
                  <a:lnTo>
                    <a:pt x="84564" y="16953"/>
                  </a:lnTo>
                  <a:lnTo>
                    <a:pt x="84082" y="16979"/>
                  </a:lnTo>
                  <a:lnTo>
                    <a:pt x="83592" y="17006"/>
                  </a:lnTo>
                  <a:lnTo>
                    <a:pt x="83102" y="17046"/>
                  </a:lnTo>
                  <a:lnTo>
                    <a:pt x="82612" y="17080"/>
                  </a:lnTo>
                  <a:lnTo>
                    <a:pt x="82122" y="17126"/>
                  </a:lnTo>
                  <a:lnTo>
                    <a:pt x="81640" y="17173"/>
                  </a:lnTo>
                  <a:lnTo>
                    <a:pt x="81151" y="17226"/>
                  </a:lnTo>
                  <a:lnTo>
                    <a:pt x="80669" y="17286"/>
                  </a:lnTo>
                  <a:lnTo>
                    <a:pt x="80187" y="17347"/>
                  </a:lnTo>
                  <a:lnTo>
                    <a:pt x="79697" y="17413"/>
                  </a:lnTo>
                  <a:lnTo>
                    <a:pt x="79215" y="17480"/>
                  </a:lnTo>
                  <a:lnTo>
                    <a:pt x="78741" y="17553"/>
                  </a:lnTo>
                  <a:lnTo>
                    <a:pt x="78259" y="17634"/>
                  </a:lnTo>
                  <a:lnTo>
                    <a:pt x="77784" y="17714"/>
                  </a:lnTo>
                  <a:lnTo>
                    <a:pt x="77302" y="17800"/>
                  </a:lnTo>
                  <a:lnTo>
                    <a:pt x="76828" y="17894"/>
                  </a:lnTo>
                  <a:lnTo>
                    <a:pt x="76362" y="17987"/>
                  </a:lnTo>
                  <a:lnTo>
                    <a:pt x="75888" y="18081"/>
                  </a:lnTo>
                  <a:lnTo>
                    <a:pt x="75817" y="17433"/>
                  </a:lnTo>
                  <a:lnTo>
                    <a:pt x="75730" y="16786"/>
                  </a:lnTo>
                  <a:lnTo>
                    <a:pt x="75635" y="16139"/>
                  </a:lnTo>
                  <a:lnTo>
                    <a:pt x="75532" y="15498"/>
                  </a:lnTo>
                  <a:lnTo>
                    <a:pt x="75406" y="14864"/>
                  </a:lnTo>
                  <a:lnTo>
                    <a:pt x="75280" y="14230"/>
                  </a:lnTo>
                  <a:lnTo>
                    <a:pt x="75129" y="13596"/>
                  </a:lnTo>
                  <a:lnTo>
                    <a:pt x="74971" y="12968"/>
                  </a:lnTo>
                  <a:lnTo>
                    <a:pt x="74798" y="12341"/>
                  </a:lnTo>
                  <a:lnTo>
                    <a:pt x="74616" y="11714"/>
                  </a:lnTo>
                  <a:lnTo>
                    <a:pt x="74410" y="11093"/>
                  </a:lnTo>
                  <a:lnTo>
                    <a:pt x="74197" y="10465"/>
                  </a:lnTo>
                  <a:lnTo>
                    <a:pt x="73968" y="9838"/>
                  </a:lnTo>
                  <a:lnTo>
                    <a:pt x="73723" y="9211"/>
                  </a:lnTo>
                  <a:lnTo>
                    <a:pt x="73462" y="8583"/>
                  </a:lnTo>
                  <a:lnTo>
                    <a:pt x="73194" y="7956"/>
                  </a:lnTo>
                  <a:lnTo>
                    <a:pt x="73138" y="7856"/>
                  </a:lnTo>
                  <a:lnTo>
                    <a:pt x="73075" y="7762"/>
                  </a:lnTo>
                  <a:lnTo>
                    <a:pt x="73012" y="7669"/>
                  </a:lnTo>
                  <a:lnTo>
                    <a:pt x="72933" y="7589"/>
                  </a:lnTo>
                  <a:lnTo>
                    <a:pt x="72846" y="7509"/>
                  </a:lnTo>
                  <a:lnTo>
                    <a:pt x="72759" y="7435"/>
                  </a:lnTo>
                  <a:lnTo>
                    <a:pt x="72656" y="7369"/>
                  </a:lnTo>
                  <a:lnTo>
                    <a:pt x="72554" y="7309"/>
                  </a:lnTo>
                  <a:lnTo>
                    <a:pt x="72451" y="7255"/>
                  </a:lnTo>
                  <a:lnTo>
                    <a:pt x="72340" y="7208"/>
                  </a:lnTo>
                  <a:lnTo>
                    <a:pt x="72230" y="7168"/>
                  </a:lnTo>
                  <a:lnTo>
                    <a:pt x="72111" y="7135"/>
                  </a:lnTo>
                  <a:lnTo>
                    <a:pt x="71993" y="7108"/>
                  </a:lnTo>
                  <a:lnTo>
                    <a:pt x="71874" y="7088"/>
                  </a:lnTo>
                  <a:lnTo>
                    <a:pt x="71755" y="7082"/>
                  </a:lnTo>
                  <a:lnTo>
                    <a:pt x="71645" y="7075"/>
                  </a:lnTo>
                  <a:lnTo>
                    <a:pt x="71534" y="7075"/>
                  </a:lnTo>
                  <a:lnTo>
                    <a:pt x="71432" y="7088"/>
                  </a:lnTo>
                  <a:lnTo>
                    <a:pt x="71329" y="7102"/>
                  </a:lnTo>
                  <a:lnTo>
                    <a:pt x="71226" y="7128"/>
                  </a:lnTo>
                  <a:lnTo>
                    <a:pt x="71131" y="7155"/>
                  </a:lnTo>
                  <a:lnTo>
                    <a:pt x="71036" y="7188"/>
                  </a:lnTo>
                  <a:lnTo>
                    <a:pt x="70950" y="7235"/>
                  </a:lnTo>
                  <a:lnTo>
                    <a:pt x="70863" y="7282"/>
                  </a:lnTo>
                  <a:lnTo>
                    <a:pt x="70784" y="7342"/>
                  </a:lnTo>
                  <a:lnTo>
                    <a:pt x="70712" y="7402"/>
                  </a:lnTo>
                  <a:lnTo>
                    <a:pt x="70641" y="7475"/>
                  </a:lnTo>
                  <a:lnTo>
                    <a:pt x="70578" y="7555"/>
                  </a:lnTo>
                  <a:lnTo>
                    <a:pt x="70523" y="7642"/>
                  </a:lnTo>
                  <a:lnTo>
                    <a:pt x="70475" y="7736"/>
                  </a:lnTo>
                  <a:lnTo>
                    <a:pt x="70436" y="7842"/>
                  </a:lnTo>
                  <a:lnTo>
                    <a:pt x="70404" y="7956"/>
                  </a:lnTo>
                  <a:lnTo>
                    <a:pt x="68611" y="15358"/>
                  </a:lnTo>
                  <a:lnTo>
                    <a:pt x="68571" y="15538"/>
                  </a:lnTo>
                  <a:lnTo>
                    <a:pt x="68532" y="15738"/>
                  </a:lnTo>
                  <a:lnTo>
                    <a:pt x="68453" y="16172"/>
                  </a:lnTo>
                  <a:lnTo>
                    <a:pt x="68302" y="17153"/>
                  </a:lnTo>
                  <a:lnTo>
                    <a:pt x="68216" y="17687"/>
                  </a:lnTo>
                  <a:lnTo>
                    <a:pt x="68121" y="18241"/>
                  </a:lnTo>
                  <a:lnTo>
                    <a:pt x="68010" y="18788"/>
                  </a:lnTo>
                  <a:lnTo>
                    <a:pt x="67947" y="19062"/>
                  </a:lnTo>
                  <a:lnTo>
                    <a:pt x="67876" y="19335"/>
                  </a:lnTo>
                  <a:lnTo>
                    <a:pt x="66090" y="8984"/>
                  </a:lnTo>
                  <a:lnTo>
                    <a:pt x="66066" y="8897"/>
                  </a:lnTo>
                  <a:lnTo>
                    <a:pt x="66043" y="8817"/>
                  </a:lnTo>
                  <a:lnTo>
                    <a:pt x="66003" y="8737"/>
                  </a:lnTo>
                  <a:lnTo>
                    <a:pt x="65964" y="8663"/>
                  </a:lnTo>
                  <a:lnTo>
                    <a:pt x="65908" y="8597"/>
                  </a:lnTo>
                  <a:lnTo>
                    <a:pt x="65853" y="8530"/>
                  </a:lnTo>
                  <a:lnTo>
                    <a:pt x="65790" y="8463"/>
                  </a:lnTo>
                  <a:lnTo>
                    <a:pt x="65719" y="8403"/>
                  </a:lnTo>
                  <a:lnTo>
                    <a:pt x="65640" y="8350"/>
                  </a:lnTo>
                  <a:lnTo>
                    <a:pt x="65561" y="8296"/>
                  </a:lnTo>
                  <a:lnTo>
                    <a:pt x="65474" y="8250"/>
                  </a:lnTo>
                  <a:lnTo>
                    <a:pt x="65387" y="8210"/>
                  </a:lnTo>
                  <a:lnTo>
                    <a:pt x="65300" y="8170"/>
                  </a:lnTo>
                  <a:lnTo>
                    <a:pt x="65205" y="8136"/>
                  </a:lnTo>
                  <a:lnTo>
                    <a:pt x="65102" y="8109"/>
                  </a:lnTo>
                  <a:lnTo>
                    <a:pt x="65007" y="8083"/>
                  </a:lnTo>
                  <a:lnTo>
                    <a:pt x="64905" y="8063"/>
                  </a:lnTo>
                  <a:lnTo>
                    <a:pt x="64802" y="8049"/>
                  </a:lnTo>
                  <a:lnTo>
                    <a:pt x="64699" y="8036"/>
                  </a:lnTo>
                  <a:lnTo>
                    <a:pt x="64597" y="8029"/>
                  </a:lnTo>
                  <a:lnTo>
                    <a:pt x="64494" y="8029"/>
                  </a:lnTo>
                  <a:lnTo>
                    <a:pt x="64399" y="8036"/>
                  </a:lnTo>
                  <a:lnTo>
                    <a:pt x="64296" y="8049"/>
                  </a:lnTo>
                  <a:lnTo>
                    <a:pt x="64201" y="8063"/>
                  </a:lnTo>
                  <a:lnTo>
                    <a:pt x="64107" y="8083"/>
                  </a:lnTo>
                  <a:lnTo>
                    <a:pt x="64012" y="8116"/>
                  </a:lnTo>
                  <a:lnTo>
                    <a:pt x="63925" y="8149"/>
                  </a:lnTo>
                  <a:lnTo>
                    <a:pt x="63838" y="8183"/>
                  </a:lnTo>
                  <a:lnTo>
                    <a:pt x="63751" y="8230"/>
                  </a:lnTo>
                  <a:lnTo>
                    <a:pt x="63680" y="8283"/>
                  </a:lnTo>
                  <a:lnTo>
                    <a:pt x="63609" y="8336"/>
                  </a:lnTo>
                  <a:lnTo>
                    <a:pt x="63546" y="8403"/>
                  </a:lnTo>
                  <a:lnTo>
                    <a:pt x="63048" y="8930"/>
                  </a:lnTo>
                  <a:lnTo>
                    <a:pt x="62574" y="9464"/>
                  </a:lnTo>
                  <a:lnTo>
                    <a:pt x="62345" y="9731"/>
                  </a:lnTo>
                  <a:lnTo>
                    <a:pt x="62115" y="9998"/>
                  </a:lnTo>
                  <a:lnTo>
                    <a:pt x="61894" y="10272"/>
                  </a:lnTo>
                  <a:lnTo>
                    <a:pt x="61673" y="10546"/>
                  </a:lnTo>
                  <a:lnTo>
                    <a:pt x="61460" y="10819"/>
                  </a:lnTo>
                  <a:lnTo>
                    <a:pt x="61254" y="11099"/>
                  </a:lnTo>
                  <a:lnTo>
                    <a:pt x="61049" y="11380"/>
                  </a:lnTo>
                  <a:lnTo>
                    <a:pt x="60851" y="11667"/>
                  </a:lnTo>
                  <a:lnTo>
                    <a:pt x="60662" y="11960"/>
                  </a:lnTo>
                  <a:lnTo>
                    <a:pt x="60480" y="12261"/>
                  </a:lnTo>
                  <a:lnTo>
                    <a:pt x="60306" y="12561"/>
                  </a:lnTo>
                  <a:lnTo>
                    <a:pt x="60132" y="12868"/>
                  </a:lnTo>
                  <a:lnTo>
                    <a:pt x="60069" y="13008"/>
                  </a:lnTo>
                  <a:lnTo>
                    <a:pt x="59998" y="13189"/>
                  </a:lnTo>
                  <a:lnTo>
                    <a:pt x="59919" y="13395"/>
                  </a:lnTo>
                  <a:lnTo>
                    <a:pt x="59840" y="13629"/>
                  </a:lnTo>
                  <a:lnTo>
                    <a:pt x="59500" y="14690"/>
                  </a:lnTo>
                  <a:lnTo>
                    <a:pt x="59413" y="14964"/>
                  </a:lnTo>
                  <a:lnTo>
                    <a:pt x="59318" y="15231"/>
                  </a:lnTo>
                  <a:lnTo>
                    <a:pt x="59231" y="15478"/>
                  </a:lnTo>
                  <a:lnTo>
                    <a:pt x="59136" y="15711"/>
                  </a:lnTo>
                  <a:lnTo>
                    <a:pt x="59034" y="15918"/>
                  </a:lnTo>
                  <a:lnTo>
                    <a:pt x="58939" y="16098"/>
                  </a:lnTo>
                  <a:lnTo>
                    <a:pt x="58892" y="16179"/>
                  </a:lnTo>
                  <a:lnTo>
                    <a:pt x="58836" y="16245"/>
                  </a:lnTo>
                  <a:lnTo>
                    <a:pt x="58789" y="16299"/>
                  </a:lnTo>
                  <a:lnTo>
                    <a:pt x="58741" y="16345"/>
                  </a:lnTo>
                  <a:lnTo>
                    <a:pt x="58607" y="16446"/>
                  </a:lnTo>
                  <a:lnTo>
                    <a:pt x="58465" y="16546"/>
                  </a:lnTo>
                  <a:lnTo>
                    <a:pt x="58315" y="16632"/>
                  </a:lnTo>
                  <a:lnTo>
                    <a:pt x="58157" y="16719"/>
                  </a:lnTo>
                  <a:lnTo>
                    <a:pt x="57991" y="16806"/>
                  </a:lnTo>
                  <a:lnTo>
                    <a:pt x="57817" y="16886"/>
                  </a:lnTo>
                  <a:lnTo>
                    <a:pt x="57635" y="16959"/>
                  </a:lnTo>
                  <a:lnTo>
                    <a:pt x="57446" y="17026"/>
                  </a:lnTo>
                  <a:lnTo>
                    <a:pt x="57256" y="17093"/>
                  </a:lnTo>
                  <a:lnTo>
                    <a:pt x="57058" y="17160"/>
                  </a:lnTo>
                  <a:lnTo>
                    <a:pt x="56853" y="17213"/>
                  </a:lnTo>
                  <a:lnTo>
                    <a:pt x="56640" y="17273"/>
                  </a:lnTo>
                  <a:lnTo>
                    <a:pt x="56418" y="17320"/>
                  </a:lnTo>
                  <a:lnTo>
                    <a:pt x="56197" y="17373"/>
                  </a:lnTo>
                  <a:lnTo>
                    <a:pt x="55976" y="17413"/>
                  </a:lnTo>
                  <a:lnTo>
                    <a:pt x="55739" y="17460"/>
                  </a:lnTo>
                  <a:lnTo>
                    <a:pt x="55265" y="17533"/>
                  </a:lnTo>
                  <a:lnTo>
                    <a:pt x="54767" y="17593"/>
                  </a:lnTo>
                  <a:lnTo>
                    <a:pt x="54261" y="17640"/>
                  </a:lnTo>
                  <a:lnTo>
                    <a:pt x="53740" y="17680"/>
                  </a:lnTo>
                  <a:lnTo>
                    <a:pt x="53202" y="17714"/>
                  </a:lnTo>
                  <a:lnTo>
                    <a:pt x="52657" y="17734"/>
                  </a:lnTo>
                  <a:lnTo>
                    <a:pt x="52112" y="17747"/>
                  </a:lnTo>
                  <a:lnTo>
                    <a:pt x="51551" y="17754"/>
                  </a:lnTo>
                  <a:lnTo>
                    <a:pt x="50437" y="17754"/>
                  </a:lnTo>
                  <a:lnTo>
                    <a:pt x="49868" y="17740"/>
                  </a:lnTo>
                  <a:lnTo>
                    <a:pt x="49315" y="17727"/>
                  </a:lnTo>
                  <a:lnTo>
                    <a:pt x="48208" y="17694"/>
                  </a:lnTo>
                  <a:lnTo>
                    <a:pt x="47126" y="17647"/>
                  </a:lnTo>
                  <a:lnTo>
                    <a:pt x="46091" y="17607"/>
                  </a:lnTo>
                  <a:lnTo>
                    <a:pt x="45119" y="17567"/>
                  </a:lnTo>
                  <a:lnTo>
                    <a:pt x="44218" y="17547"/>
                  </a:lnTo>
                  <a:lnTo>
                    <a:pt x="43799" y="17540"/>
                  </a:lnTo>
                  <a:lnTo>
                    <a:pt x="43404" y="17540"/>
                  </a:lnTo>
                  <a:lnTo>
                    <a:pt x="43136" y="16886"/>
                  </a:lnTo>
                  <a:lnTo>
                    <a:pt x="42883" y="16232"/>
                  </a:lnTo>
                  <a:lnTo>
                    <a:pt x="42638" y="15578"/>
                  </a:lnTo>
                  <a:lnTo>
                    <a:pt x="42401" y="14924"/>
                  </a:lnTo>
                  <a:lnTo>
                    <a:pt x="42179" y="14263"/>
                  </a:lnTo>
                  <a:lnTo>
                    <a:pt x="41974" y="13609"/>
                  </a:lnTo>
                  <a:lnTo>
                    <a:pt x="41777" y="12948"/>
                  </a:lnTo>
                  <a:lnTo>
                    <a:pt x="41595" y="12288"/>
                  </a:lnTo>
                  <a:lnTo>
                    <a:pt x="41429" y="11620"/>
                  </a:lnTo>
                  <a:lnTo>
                    <a:pt x="41279" y="10953"/>
                  </a:lnTo>
                  <a:lnTo>
                    <a:pt x="41136" y="10285"/>
                  </a:lnTo>
                  <a:lnTo>
                    <a:pt x="41018" y="9604"/>
                  </a:lnTo>
                  <a:lnTo>
                    <a:pt x="40907" y="8924"/>
                  </a:lnTo>
                  <a:lnTo>
                    <a:pt x="40820" y="8243"/>
                  </a:lnTo>
                  <a:lnTo>
                    <a:pt x="40741" y="7549"/>
                  </a:lnTo>
                  <a:lnTo>
                    <a:pt x="40686" y="6848"/>
                  </a:lnTo>
                  <a:lnTo>
                    <a:pt x="40670" y="6741"/>
                  </a:lnTo>
                  <a:lnTo>
                    <a:pt x="40639" y="6634"/>
                  </a:lnTo>
                  <a:lnTo>
                    <a:pt x="40599" y="6534"/>
                  </a:lnTo>
                  <a:lnTo>
                    <a:pt x="40544" y="6434"/>
                  </a:lnTo>
                  <a:lnTo>
                    <a:pt x="40473" y="6341"/>
                  </a:lnTo>
                  <a:lnTo>
                    <a:pt x="40402" y="6247"/>
                  </a:lnTo>
                  <a:lnTo>
                    <a:pt x="40315" y="6161"/>
                  </a:lnTo>
                  <a:lnTo>
                    <a:pt x="40220" y="6080"/>
                  </a:lnTo>
                  <a:lnTo>
                    <a:pt x="40117" y="6007"/>
                  </a:lnTo>
                  <a:lnTo>
                    <a:pt x="40014" y="5947"/>
                  </a:lnTo>
                  <a:lnTo>
                    <a:pt x="39896" y="5887"/>
                  </a:lnTo>
                  <a:lnTo>
                    <a:pt x="39785" y="5840"/>
                  </a:lnTo>
                  <a:lnTo>
                    <a:pt x="39659" y="5800"/>
                  </a:lnTo>
                  <a:lnTo>
                    <a:pt x="39540" y="5773"/>
                  </a:lnTo>
                  <a:lnTo>
                    <a:pt x="39414" y="5753"/>
                  </a:lnTo>
                  <a:lnTo>
                    <a:pt x="39287" y="5747"/>
                  </a:lnTo>
                  <a:lnTo>
                    <a:pt x="39185" y="5753"/>
                  </a:lnTo>
                  <a:lnTo>
                    <a:pt x="39074" y="5767"/>
                  </a:lnTo>
                  <a:lnTo>
                    <a:pt x="38971" y="5794"/>
                  </a:lnTo>
                  <a:lnTo>
                    <a:pt x="38869" y="5827"/>
                  </a:lnTo>
                  <a:lnTo>
                    <a:pt x="38766" y="5874"/>
                  </a:lnTo>
                  <a:lnTo>
                    <a:pt x="38671" y="5927"/>
                  </a:lnTo>
                  <a:lnTo>
                    <a:pt x="38576" y="6000"/>
                  </a:lnTo>
                  <a:lnTo>
                    <a:pt x="38497" y="6087"/>
                  </a:lnTo>
                  <a:lnTo>
                    <a:pt x="38316" y="6281"/>
                  </a:lnTo>
                  <a:lnTo>
                    <a:pt x="38142" y="6481"/>
                  </a:lnTo>
                  <a:lnTo>
                    <a:pt x="37968" y="6681"/>
                  </a:lnTo>
                  <a:lnTo>
                    <a:pt x="37810" y="6888"/>
                  </a:lnTo>
                  <a:lnTo>
                    <a:pt x="37652" y="7095"/>
                  </a:lnTo>
                  <a:lnTo>
                    <a:pt x="37502" y="7302"/>
                  </a:lnTo>
                  <a:lnTo>
                    <a:pt x="37352" y="7509"/>
                  </a:lnTo>
                  <a:lnTo>
                    <a:pt x="37209" y="7716"/>
                  </a:lnTo>
                  <a:lnTo>
                    <a:pt x="37075" y="7929"/>
                  </a:lnTo>
                  <a:lnTo>
                    <a:pt x="36941" y="8143"/>
                  </a:lnTo>
                  <a:lnTo>
                    <a:pt x="36814" y="8356"/>
                  </a:lnTo>
                  <a:lnTo>
                    <a:pt x="36696" y="8570"/>
                  </a:lnTo>
                  <a:lnTo>
                    <a:pt x="36459" y="9004"/>
                  </a:lnTo>
                  <a:lnTo>
                    <a:pt x="36245" y="9444"/>
                  </a:lnTo>
                  <a:lnTo>
                    <a:pt x="36040" y="9891"/>
                  </a:lnTo>
                  <a:lnTo>
                    <a:pt x="35858" y="10339"/>
                  </a:lnTo>
                  <a:lnTo>
                    <a:pt x="35676" y="10792"/>
                  </a:lnTo>
                  <a:lnTo>
                    <a:pt x="35510" y="11246"/>
                  </a:lnTo>
                  <a:lnTo>
                    <a:pt x="35360" y="11707"/>
                  </a:lnTo>
                  <a:lnTo>
                    <a:pt x="35210" y="12167"/>
                  </a:lnTo>
                  <a:lnTo>
                    <a:pt x="35068" y="12628"/>
                  </a:lnTo>
                  <a:lnTo>
                    <a:pt x="34934" y="13088"/>
                  </a:lnTo>
                  <a:lnTo>
                    <a:pt x="34673" y="14023"/>
                  </a:lnTo>
                  <a:lnTo>
                    <a:pt x="34412" y="14957"/>
                  </a:lnTo>
                  <a:lnTo>
                    <a:pt x="34159" y="15885"/>
                  </a:lnTo>
                  <a:lnTo>
                    <a:pt x="34025" y="16352"/>
                  </a:lnTo>
                  <a:lnTo>
                    <a:pt x="33883" y="16813"/>
                  </a:lnTo>
                  <a:lnTo>
                    <a:pt x="33733" y="17280"/>
                  </a:lnTo>
                  <a:lnTo>
                    <a:pt x="33582" y="17734"/>
                  </a:lnTo>
                  <a:lnTo>
                    <a:pt x="33424" y="18194"/>
                  </a:lnTo>
                  <a:lnTo>
                    <a:pt x="33251" y="18648"/>
                  </a:lnTo>
                  <a:lnTo>
                    <a:pt x="33061" y="19095"/>
                  </a:lnTo>
                  <a:lnTo>
                    <a:pt x="32871" y="19542"/>
                  </a:lnTo>
                  <a:lnTo>
                    <a:pt x="32658" y="19983"/>
                  </a:lnTo>
                  <a:lnTo>
                    <a:pt x="32429" y="20417"/>
                  </a:lnTo>
                  <a:lnTo>
                    <a:pt x="32136" y="19582"/>
                  </a:lnTo>
                  <a:lnTo>
                    <a:pt x="31860" y="18741"/>
                  </a:lnTo>
                  <a:lnTo>
                    <a:pt x="31599" y="17901"/>
                  </a:lnTo>
                  <a:lnTo>
                    <a:pt x="31354" y="17053"/>
                  </a:lnTo>
                  <a:lnTo>
                    <a:pt x="31125" y="16205"/>
                  </a:lnTo>
                  <a:lnTo>
                    <a:pt x="30920" y="15358"/>
                  </a:lnTo>
                  <a:lnTo>
                    <a:pt x="30730" y="14503"/>
                  </a:lnTo>
                  <a:lnTo>
                    <a:pt x="30556" y="13649"/>
                  </a:lnTo>
                  <a:lnTo>
                    <a:pt x="30406" y="12795"/>
                  </a:lnTo>
                  <a:lnTo>
                    <a:pt x="30335" y="12368"/>
                  </a:lnTo>
                  <a:lnTo>
                    <a:pt x="30272" y="11934"/>
                  </a:lnTo>
                  <a:lnTo>
                    <a:pt x="30208" y="11500"/>
                  </a:lnTo>
                  <a:lnTo>
                    <a:pt x="30153" y="11073"/>
                  </a:lnTo>
                  <a:lnTo>
                    <a:pt x="30106" y="10639"/>
                  </a:lnTo>
                  <a:lnTo>
                    <a:pt x="30058" y="10205"/>
                  </a:lnTo>
                  <a:lnTo>
                    <a:pt x="30019" y="9771"/>
                  </a:lnTo>
                  <a:lnTo>
                    <a:pt x="29979" y="9331"/>
                  </a:lnTo>
                  <a:lnTo>
                    <a:pt x="29948" y="8897"/>
                  </a:lnTo>
                  <a:lnTo>
                    <a:pt x="29924" y="8457"/>
                  </a:lnTo>
                  <a:lnTo>
                    <a:pt x="29900" y="8023"/>
                  </a:lnTo>
                  <a:lnTo>
                    <a:pt x="29884" y="7582"/>
                  </a:lnTo>
                  <a:lnTo>
                    <a:pt x="29869" y="7142"/>
                  </a:lnTo>
                  <a:lnTo>
                    <a:pt x="29861" y="6701"/>
                  </a:lnTo>
                  <a:lnTo>
                    <a:pt x="29861" y="6588"/>
                  </a:lnTo>
                  <a:lnTo>
                    <a:pt x="29845" y="6488"/>
                  </a:lnTo>
                  <a:lnTo>
                    <a:pt x="29813" y="6388"/>
                  </a:lnTo>
                  <a:lnTo>
                    <a:pt x="29782" y="6301"/>
                  </a:lnTo>
                  <a:lnTo>
                    <a:pt x="29742" y="6214"/>
                  </a:lnTo>
                  <a:lnTo>
                    <a:pt x="29687" y="6134"/>
                  </a:lnTo>
                  <a:lnTo>
                    <a:pt x="29632" y="6067"/>
                  </a:lnTo>
                  <a:lnTo>
                    <a:pt x="29560" y="6000"/>
                  </a:lnTo>
                  <a:lnTo>
                    <a:pt x="29489" y="5940"/>
                  </a:lnTo>
                  <a:lnTo>
                    <a:pt x="29410" y="5894"/>
                  </a:lnTo>
                  <a:lnTo>
                    <a:pt x="29331" y="5847"/>
                  </a:lnTo>
                  <a:lnTo>
                    <a:pt x="29244" y="5807"/>
                  </a:lnTo>
                  <a:lnTo>
                    <a:pt x="29150" y="5773"/>
                  </a:lnTo>
                  <a:lnTo>
                    <a:pt x="29055" y="5753"/>
                  </a:lnTo>
                  <a:lnTo>
                    <a:pt x="28960" y="5733"/>
                  </a:lnTo>
                  <a:lnTo>
                    <a:pt x="28865" y="5720"/>
                  </a:lnTo>
                  <a:lnTo>
                    <a:pt x="28762" y="5713"/>
                  </a:lnTo>
                  <a:lnTo>
                    <a:pt x="28660" y="5713"/>
                  </a:lnTo>
                  <a:lnTo>
                    <a:pt x="28557" y="5720"/>
                  </a:lnTo>
                  <a:lnTo>
                    <a:pt x="28462" y="5740"/>
                  </a:lnTo>
                  <a:lnTo>
                    <a:pt x="28359" y="5760"/>
                  </a:lnTo>
                  <a:lnTo>
                    <a:pt x="28265" y="5787"/>
                  </a:lnTo>
                  <a:lnTo>
                    <a:pt x="28162" y="5820"/>
                  </a:lnTo>
                  <a:lnTo>
                    <a:pt x="28075" y="5860"/>
                  </a:lnTo>
                  <a:lnTo>
                    <a:pt x="27980" y="5907"/>
                  </a:lnTo>
                  <a:lnTo>
                    <a:pt x="27893" y="5960"/>
                  </a:lnTo>
                  <a:lnTo>
                    <a:pt x="27814" y="6020"/>
                  </a:lnTo>
                  <a:lnTo>
                    <a:pt x="27735" y="6087"/>
                  </a:lnTo>
                  <a:lnTo>
                    <a:pt x="27664" y="6161"/>
                  </a:lnTo>
                  <a:lnTo>
                    <a:pt x="27601" y="6241"/>
                  </a:lnTo>
                  <a:lnTo>
                    <a:pt x="27546" y="6327"/>
                  </a:lnTo>
                  <a:lnTo>
                    <a:pt x="27498" y="6421"/>
                  </a:lnTo>
                  <a:lnTo>
                    <a:pt x="26510" y="8550"/>
                  </a:lnTo>
                  <a:lnTo>
                    <a:pt x="25531" y="10686"/>
                  </a:lnTo>
                  <a:lnTo>
                    <a:pt x="25049" y="11754"/>
                  </a:lnTo>
                  <a:lnTo>
                    <a:pt x="24567" y="12828"/>
                  </a:lnTo>
                  <a:lnTo>
                    <a:pt x="24100" y="13903"/>
                  </a:lnTo>
                  <a:lnTo>
                    <a:pt x="23642" y="14984"/>
                  </a:lnTo>
                  <a:lnTo>
                    <a:pt x="23579" y="14930"/>
                  </a:lnTo>
                  <a:lnTo>
                    <a:pt x="23508" y="14890"/>
                  </a:lnTo>
                  <a:lnTo>
                    <a:pt x="23429" y="14844"/>
                  </a:lnTo>
                  <a:lnTo>
                    <a:pt x="23342" y="14810"/>
                  </a:lnTo>
                  <a:lnTo>
                    <a:pt x="23255" y="14777"/>
                  </a:lnTo>
                  <a:lnTo>
                    <a:pt x="23160" y="14750"/>
                  </a:lnTo>
                  <a:lnTo>
                    <a:pt x="23065" y="14730"/>
                  </a:lnTo>
                  <a:lnTo>
                    <a:pt x="22963" y="14717"/>
                  </a:lnTo>
                  <a:lnTo>
                    <a:pt x="22378" y="14670"/>
                  </a:lnTo>
                  <a:lnTo>
                    <a:pt x="21785" y="14617"/>
                  </a:lnTo>
                  <a:lnTo>
                    <a:pt x="21201" y="14577"/>
                  </a:lnTo>
                  <a:lnTo>
                    <a:pt x="20608" y="14537"/>
                  </a:lnTo>
                  <a:lnTo>
                    <a:pt x="20023" y="14503"/>
                  </a:lnTo>
                  <a:lnTo>
                    <a:pt x="19431" y="14477"/>
                  </a:lnTo>
                  <a:lnTo>
                    <a:pt x="18838" y="14450"/>
                  </a:lnTo>
                  <a:lnTo>
                    <a:pt x="18245" y="14430"/>
                  </a:lnTo>
                  <a:lnTo>
                    <a:pt x="17653" y="14417"/>
                  </a:lnTo>
                  <a:lnTo>
                    <a:pt x="17060" y="14403"/>
                  </a:lnTo>
                  <a:lnTo>
                    <a:pt x="16460" y="14397"/>
                  </a:lnTo>
                  <a:lnTo>
                    <a:pt x="14682" y="14397"/>
                  </a:lnTo>
                  <a:lnTo>
                    <a:pt x="14081" y="14410"/>
                  </a:lnTo>
                  <a:lnTo>
                    <a:pt x="13488" y="14423"/>
                  </a:lnTo>
                  <a:lnTo>
                    <a:pt x="12295" y="14463"/>
                  </a:lnTo>
                  <a:lnTo>
                    <a:pt x="11102" y="14517"/>
                  </a:lnTo>
                  <a:lnTo>
                    <a:pt x="9909" y="14583"/>
                  </a:lnTo>
                  <a:lnTo>
                    <a:pt x="8724" y="14670"/>
                  </a:lnTo>
                  <a:lnTo>
                    <a:pt x="7539" y="14770"/>
                  </a:lnTo>
                  <a:lnTo>
                    <a:pt x="6353" y="14884"/>
                  </a:lnTo>
                  <a:lnTo>
                    <a:pt x="5176" y="15011"/>
                  </a:lnTo>
                  <a:lnTo>
                    <a:pt x="3999" y="15151"/>
                  </a:lnTo>
                  <a:lnTo>
                    <a:pt x="4030" y="14310"/>
                  </a:lnTo>
                  <a:lnTo>
                    <a:pt x="4054" y="13476"/>
                  </a:lnTo>
                  <a:lnTo>
                    <a:pt x="4070" y="12635"/>
                  </a:lnTo>
                  <a:lnTo>
                    <a:pt x="4085" y="11800"/>
                  </a:lnTo>
                  <a:lnTo>
                    <a:pt x="4109" y="10132"/>
                  </a:lnTo>
                  <a:lnTo>
                    <a:pt x="4101" y="8477"/>
                  </a:lnTo>
                  <a:lnTo>
                    <a:pt x="4085" y="6821"/>
                  </a:lnTo>
                  <a:lnTo>
                    <a:pt x="4046" y="5186"/>
                  </a:lnTo>
                  <a:lnTo>
                    <a:pt x="3999" y="3558"/>
                  </a:lnTo>
                  <a:lnTo>
                    <a:pt x="3927" y="1956"/>
                  </a:lnTo>
                  <a:close/>
                  <a:moveTo>
                    <a:pt x="38513" y="10178"/>
                  </a:moveTo>
                  <a:lnTo>
                    <a:pt x="38616" y="10746"/>
                  </a:lnTo>
                  <a:lnTo>
                    <a:pt x="38726" y="11313"/>
                  </a:lnTo>
                  <a:lnTo>
                    <a:pt x="38845" y="11880"/>
                  </a:lnTo>
                  <a:lnTo>
                    <a:pt x="38971" y="12441"/>
                  </a:lnTo>
                  <a:lnTo>
                    <a:pt x="39114" y="13002"/>
                  </a:lnTo>
                  <a:lnTo>
                    <a:pt x="39264" y="13562"/>
                  </a:lnTo>
                  <a:lnTo>
                    <a:pt x="39422" y="14116"/>
                  </a:lnTo>
                  <a:lnTo>
                    <a:pt x="39596" y="14670"/>
                  </a:lnTo>
                  <a:lnTo>
                    <a:pt x="39777" y="15217"/>
                  </a:lnTo>
                  <a:lnTo>
                    <a:pt x="39975" y="15765"/>
                  </a:lnTo>
                  <a:lnTo>
                    <a:pt x="40180" y="16312"/>
                  </a:lnTo>
                  <a:lnTo>
                    <a:pt x="40402" y="16859"/>
                  </a:lnTo>
                  <a:lnTo>
                    <a:pt x="40631" y="17400"/>
                  </a:lnTo>
                  <a:lnTo>
                    <a:pt x="40868" y="17941"/>
                  </a:lnTo>
                  <a:lnTo>
                    <a:pt x="41129" y="18481"/>
                  </a:lnTo>
                  <a:lnTo>
                    <a:pt x="41389" y="19015"/>
                  </a:lnTo>
                  <a:lnTo>
                    <a:pt x="41429" y="19082"/>
                  </a:lnTo>
                  <a:lnTo>
                    <a:pt x="41468" y="19142"/>
                  </a:lnTo>
                  <a:lnTo>
                    <a:pt x="41508" y="19195"/>
                  </a:lnTo>
                  <a:lnTo>
                    <a:pt x="41555" y="19249"/>
                  </a:lnTo>
                  <a:lnTo>
                    <a:pt x="41603" y="19295"/>
                  </a:lnTo>
                  <a:lnTo>
                    <a:pt x="41658" y="19335"/>
                  </a:lnTo>
                  <a:lnTo>
                    <a:pt x="41713" y="19376"/>
                  </a:lnTo>
                  <a:lnTo>
                    <a:pt x="41769" y="19409"/>
                  </a:lnTo>
                  <a:lnTo>
                    <a:pt x="41832" y="19436"/>
                  </a:lnTo>
                  <a:lnTo>
                    <a:pt x="41895" y="19462"/>
                  </a:lnTo>
                  <a:lnTo>
                    <a:pt x="41958" y="19482"/>
                  </a:lnTo>
                  <a:lnTo>
                    <a:pt x="42029" y="19502"/>
                  </a:lnTo>
                  <a:lnTo>
                    <a:pt x="42164" y="19522"/>
                  </a:lnTo>
                  <a:lnTo>
                    <a:pt x="42306" y="19536"/>
                  </a:lnTo>
                  <a:lnTo>
                    <a:pt x="42448" y="19529"/>
                  </a:lnTo>
                  <a:lnTo>
                    <a:pt x="42590" y="19516"/>
                  </a:lnTo>
                  <a:lnTo>
                    <a:pt x="42741" y="19482"/>
                  </a:lnTo>
                  <a:lnTo>
                    <a:pt x="42883" y="19442"/>
                  </a:lnTo>
                  <a:lnTo>
                    <a:pt x="43017" y="19389"/>
                  </a:lnTo>
                  <a:lnTo>
                    <a:pt x="43151" y="19322"/>
                  </a:lnTo>
                  <a:lnTo>
                    <a:pt x="43270" y="19249"/>
                  </a:lnTo>
                  <a:lnTo>
                    <a:pt x="43381" y="19169"/>
                  </a:lnTo>
                  <a:lnTo>
                    <a:pt x="45443" y="19235"/>
                  </a:lnTo>
                  <a:lnTo>
                    <a:pt x="47497" y="19295"/>
                  </a:lnTo>
                  <a:lnTo>
                    <a:pt x="49560" y="19355"/>
                  </a:lnTo>
                  <a:lnTo>
                    <a:pt x="51614" y="19409"/>
                  </a:lnTo>
                  <a:lnTo>
                    <a:pt x="53676" y="19456"/>
                  </a:lnTo>
                  <a:lnTo>
                    <a:pt x="55731" y="19502"/>
                  </a:lnTo>
                  <a:lnTo>
                    <a:pt x="59848" y="19576"/>
                  </a:lnTo>
                  <a:lnTo>
                    <a:pt x="59958" y="19576"/>
                  </a:lnTo>
                  <a:lnTo>
                    <a:pt x="60077" y="19569"/>
                  </a:lnTo>
                  <a:lnTo>
                    <a:pt x="60195" y="19549"/>
                  </a:lnTo>
                  <a:lnTo>
                    <a:pt x="60306" y="19516"/>
                  </a:lnTo>
                  <a:lnTo>
                    <a:pt x="60424" y="19482"/>
                  </a:lnTo>
                  <a:lnTo>
                    <a:pt x="60535" y="19436"/>
                  </a:lnTo>
                  <a:lnTo>
                    <a:pt x="60646" y="19382"/>
                  </a:lnTo>
                  <a:lnTo>
                    <a:pt x="60748" y="19322"/>
                  </a:lnTo>
                  <a:lnTo>
                    <a:pt x="60851" y="19262"/>
                  </a:lnTo>
                  <a:lnTo>
                    <a:pt x="60938" y="19189"/>
                  </a:lnTo>
                  <a:lnTo>
                    <a:pt x="61025" y="19109"/>
                  </a:lnTo>
                  <a:lnTo>
                    <a:pt x="61096" y="19028"/>
                  </a:lnTo>
                  <a:lnTo>
                    <a:pt x="61159" y="18942"/>
                  </a:lnTo>
                  <a:lnTo>
                    <a:pt x="61215" y="18855"/>
                  </a:lnTo>
                  <a:lnTo>
                    <a:pt x="61254" y="18761"/>
                  </a:lnTo>
                  <a:lnTo>
                    <a:pt x="61286" y="18661"/>
                  </a:lnTo>
                  <a:lnTo>
                    <a:pt x="61381" y="18261"/>
                  </a:lnTo>
                  <a:lnTo>
                    <a:pt x="61483" y="17867"/>
                  </a:lnTo>
                  <a:lnTo>
                    <a:pt x="61594" y="17480"/>
                  </a:lnTo>
                  <a:lnTo>
                    <a:pt x="61705" y="17093"/>
                  </a:lnTo>
                  <a:lnTo>
                    <a:pt x="61831" y="16713"/>
                  </a:lnTo>
                  <a:lnTo>
                    <a:pt x="61957" y="16339"/>
                  </a:lnTo>
                  <a:lnTo>
                    <a:pt x="62100" y="15972"/>
                  </a:lnTo>
                  <a:lnTo>
                    <a:pt x="62242" y="15605"/>
                  </a:lnTo>
                  <a:lnTo>
                    <a:pt x="62400" y="15244"/>
                  </a:lnTo>
                  <a:lnTo>
                    <a:pt x="62566" y="14884"/>
                  </a:lnTo>
                  <a:lnTo>
                    <a:pt x="62732" y="14530"/>
                  </a:lnTo>
                  <a:lnTo>
                    <a:pt x="62913" y="14183"/>
                  </a:lnTo>
                  <a:lnTo>
                    <a:pt x="63103" y="13836"/>
                  </a:lnTo>
                  <a:lnTo>
                    <a:pt x="63301" y="13489"/>
                  </a:lnTo>
                  <a:lnTo>
                    <a:pt x="63506" y="13148"/>
                  </a:lnTo>
                  <a:lnTo>
                    <a:pt x="63719" y="12815"/>
                  </a:lnTo>
                  <a:lnTo>
                    <a:pt x="64676" y="18101"/>
                  </a:lnTo>
                  <a:lnTo>
                    <a:pt x="65158" y="20744"/>
                  </a:lnTo>
                  <a:lnTo>
                    <a:pt x="65624" y="23393"/>
                  </a:lnTo>
                  <a:lnTo>
                    <a:pt x="65647" y="23493"/>
                  </a:lnTo>
                  <a:lnTo>
                    <a:pt x="65687" y="23594"/>
                  </a:lnTo>
                  <a:lnTo>
                    <a:pt x="65742" y="23687"/>
                  </a:lnTo>
                  <a:lnTo>
                    <a:pt x="65806" y="23774"/>
                  </a:lnTo>
                  <a:lnTo>
                    <a:pt x="65885" y="23854"/>
                  </a:lnTo>
                  <a:lnTo>
                    <a:pt x="65964" y="23927"/>
                  </a:lnTo>
                  <a:lnTo>
                    <a:pt x="66058" y="23994"/>
                  </a:lnTo>
                  <a:lnTo>
                    <a:pt x="66153" y="24061"/>
                  </a:lnTo>
                  <a:lnTo>
                    <a:pt x="66256" y="24114"/>
                  </a:lnTo>
                  <a:lnTo>
                    <a:pt x="66367" y="24168"/>
                  </a:lnTo>
                  <a:lnTo>
                    <a:pt x="66485" y="24208"/>
                  </a:lnTo>
                  <a:lnTo>
                    <a:pt x="66596" y="24241"/>
                  </a:lnTo>
                  <a:lnTo>
                    <a:pt x="66722" y="24268"/>
                  </a:lnTo>
                  <a:lnTo>
                    <a:pt x="66841" y="24294"/>
                  </a:lnTo>
                  <a:lnTo>
                    <a:pt x="66959" y="24301"/>
                  </a:lnTo>
                  <a:lnTo>
                    <a:pt x="67086" y="24308"/>
                  </a:lnTo>
                  <a:lnTo>
                    <a:pt x="67180" y="24308"/>
                  </a:lnTo>
                  <a:lnTo>
                    <a:pt x="67275" y="24294"/>
                  </a:lnTo>
                  <a:lnTo>
                    <a:pt x="67370" y="24281"/>
                  </a:lnTo>
                  <a:lnTo>
                    <a:pt x="67465" y="24268"/>
                  </a:lnTo>
                  <a:lnTo>
                    <a:pt x="67552" y="24241"/>
                  </a:lnTo>
                  <a:lnTo>
                    <a:pt x="67631" y="24214"/>
                  </a:lnTo>
                  <a:lnTo>
                    <a:pt x="67718" y="24181"/>
                  </a:lnTo>
                  <a:lnTo>
                    <a:pt x="67789" y="24141"/>
                  </a:lnTo>
                  <a:lnTo>
                    <a:pt x="67986" y="24027"/>
                  </a:lnTo>
                  <a:lnTo>
                    <a:pt x="68168" y="23914"/>
                  </a:lnTo>
                  <a:lnTo>
                    <a:pt x="68342" y="23807"/>
                  </a:lnTo>
                  <a:lnTo>
                    <a:pt x="68500" y="23694"/>
                  </a:lnTo>
                  <a:lnTo>
                    <a:pt x="68650" y="23587"/>
                  </a:lnTo>
                  <a:lnTo>
                    <a:pt x="68792" y="23473"/>
                  </a:lnTo>
                  <a:lnTo>
                    <a:pt x="68919" y="23367"/>
                  </a:lnTo>
                  <a:lnTo>
                    <a:pt x="69045" y="23253"/>
                  </a:lnTo>
                  <a:lnTo>
                    <a:pt x="69156" y="23140"/>
                  </a:lnTo>
                  <a:lnTo>
                    <a:pt x="69259" y="23026"/>
                  </a:lnTo>
                  <a:lnTo>
                    <a:pt x="69361" y="22913"/>
                  </a:lnTo>
                  <a:lnTo>
                    <a:pt x="69448" y="22793"/>
                  </a:lnTo>
                  <a:lnTo>
                    <a:pt x="69535" y="22673"/>
                  </a:lnTo>
                  <a:lnTo>
                    <a:pt x="69614" y="22552"/>
                  </a:lnTo>
                  <a:lnTo>
                    <a:pt x="69685" y="22432"/>
                  </a:lnTo>
                  <a:lnTo>
                    <a:pt x="69748" y="22305"/>
                  </a:lnTo>
                  <a:lnTo>
                    <a:pt x="69812" y="22172"/>
                  </a:lnTo>
                  <a:lnTo>
                    <a:pt x="69875" y="22039"/>
                  </a:lnTo>
                  <a:lnTo>
                    <a:pt x="69978" y="21765"/>
                  </a:lnTo>
                  <a:lnTo>
                    <a:pt x="70072" y="21471"/>
                  </a:lnTo>
                  <a:lnTo>
                    <a:pt x="70167" y="21164"/>
                  </a:lnTo>
                  <a:lnTo>
                    <a:pt x="70254" y="20837"/>
                  </a:lnTo>
                  <a:lnTo>
                    <a:pt x="70341" y="20483"/>
                  </a:lnTo>
                  <a:lnTo>
                    <a:pt x="70539" y="19709"/>
                  </a:lnTo>
                  <a:lnTo>
                    <a:pt x="70744" y="18908"/>
                  </a:lnTo>
                  <a:lnTo>
                    <a:pt x="70957" y="18107"/>
                  </a:lnTo>
                  <a:lnTo>
                    <a:pt x="71155" y="17300"/>
                  </a:lnTo>
                  <a:lnTo>
                    <a:pt x="71352" y="16492"/>
                  </a:lnTo>
                  <a:lnTo>
                    <a:pt x="71740" y="14877"/>
                  </a:lnTo>
                  <a:lnTo>
                    <a:pt x="72103" y="13262"/>
                  </a:lnTo>
                  <a:lnTo>
                    <a:pt x="72309" y="13996"/>
                  </a:lnTo>
                  <a:lnTo>
                    <a:pt x="72490" y="14737"/>
                  </a:lnTo>
                  <a:lnTo>
                    <a:pt x="72648" y="15478"/>
                  </a:lnTo>
                  <a:lnTo>
                    <a:pt x="72727" y="15852"/>
                  </a:lnTo>
                  <a:lnTo>
                    <a:pt x="72799" y="16225"/>
                  </a:lnTo>
                  <a:lnTo>
                    <a:pt x="72862" y="16606"/>
                  </a:lnTo>
                  <a:lnTo>
                    <a:pt x="72925" y="16979"/>
                  </a:lnTo>
                  <a:lnTo>
                    <a:pt x="72980" y="17360"/>
                  </a:lnTo>
                  <a:lnTo>
                    <a:pt x="73036" y="17740"/>
                  </a:lnTo>
                  <a:lnTo>
                    <a:pt x="73083" y="18121"/>
                  </a:lnTo>
                  <a:lnTo>
                    <a:pt x="73122" y="18508"/>
                  </a:lnTo>
                  <a:lnTo>
                    <a:pt x="73162" y="18895"/>
                  </a:lnTo>
                  <a:lnTo>
                    <a:pt x="73194" y="19282"/>
                  </a:lnTo>
                  <a:lnTo>
                    <a:pt x="73201" y="19389"/>
                  </a:lnTo>
                  <a:lnTo>
                    <a:pt x="73225" y="19489"/>
                  </a:lnTo>
                  <a:lnTo>
                    <a:pt x="73257" y="19589"/>
                  </a:lnTo>
                  <a:lnTo>
                    <a:pt x="73288" y="19676"/>
                  </a:lnTo>
                  <a:lnTo>
                    <a:pt x="73336" y="19763"/>
                  </a:lnTo>
                  <a:lnTo>
                    <a:pt x="73391" y="19843"/>
                  </a:lnTo>
                  <a:lnTo>
                    <a:pt x="73446" y="19923"/>
                  </a:lnTo>
                  <a:lnTo>
                    <a:pt x="73510" y="19990"/>
                  </a:lnTo>
                  <a:lnTo>
                    <a:pt x="73581" y="20056"/>
                  </a:lnTo>
                  <a:lnTo>
                    <a:pt x="73660" y="20116"/>
                  </a:lnTo>
                  <a:lnTo>
                    <a:pt x="73739" y="20170"/>
                  </a:lnTo>
                  <a:lnTo>
                    <a:pt x="73818" y="20223"/>
                  </a:lnTo>
                  <a:lnTo>
                    <a:pt x="73913" y="20263"/>
                  </a:lnTo>
                  <a:lnTo>
                    <a:pt x="74000" y="20303"/>
                  </a:lnTo>
                  <a:lnTo>
                    <a:pt x="74094" y="20337"/>
                  </a:lnTo>
                  <a:lnTo>
                    <a:pt x="74189" y="20363"/>
                  </a:lnTo>
                  <a:lnTo>
                    <a:pt x="74292" y="20383"/>
                  </a:lnTo>
                  <a:lnTo>
                    <a:pt x="74387" y="20403"/>
                  </a:lnTo>
                  <a:lnTo>
                    <a:pt x="74489" y="20417"/>
                  </a:lnTo>
                  <a:lnTo>
                    <a:pt x="74592" y="20423"/>
                  </a:lnTo>
                  <a:lnTo>
                    <a:pt x="74798" y="20423"/>
                  </a:lnTo>
                  <a:lnTo>
                    <a:pt x="74892" y="20410"/>
                  </a:lnTo>
                  <a:lnTo>
                    <a:pt x="74995" y="20397"/>
                  </a:lnTo>
                  <a:lnTo>
                    <a:pt x="75090" y="20383"/>
                  </a:lnTo>
                  <a:lnTo>
                    <a:pt x="75185" y="20357"/>
                  </a:lnTo>
                  <a:lnTo>
                    <a:pt x="75280" y="20330"/>
                  </a:lnTo>
                  <a:lnTo>
                    <a:pt x="75374" y="20290"/>
                  </a:lnTo>
                  <a:lnTo>
                    <a:pt x="75453" y="20250"/>
                  </a:lnTo>
                  <a:lnTo>
                    <a:pt x="75540" y="20210"/>
                  </a:lnTo>
                  <a:lnTo>
                    <a:pt x="75619" y="20156"/>
                  </a:lnTo>
                  <a:lnTo>
                    <a:pt x="75691" y="20103"/>
                  </a:lnTo>
                  <a:lnTo>
                    <a:pt x="76678" y="20016"/>
                  </a:lnTo>
                  <a:lnTo>
                    <a:pt x="77666" y="19936"/>
                  </a:lnTo>
                  <a:lnTo>
                    <a:pt x="78654" y="19869"/>
                  </a:lnTo>
                  <a:lnTo>
                    <a:pt x="79633" y="19809"/>
                  </a:lnTo>
                  <a:lnTo>
                    <a:pt x="80621" y="19763"/>
                  </a:lnTo>
                  <a:lnTo>
                    <a:pt x="81601" y="19716"/>
                  </a:lnTo>
                  <a:lnTo>
                    <a:pt x="82581" y="19683"/>
                  </a:lnTo>
                  <a:lnTo>
                    <a:pt x="83568" y="19656"/>
                  </a:lnTo>
                  <a:lnTo>
                    <a:pt x="84548" y="19629"/>
                  </a:lnTo>
                  <a:lnTo>
                    <a:pt x="85528" y="19616"/>
                  </a:lnTo>
                  <a:lnTo>
                    <a:pt x="86516" y="19609"/>
                  </a:lnTo>
                  <a:lnTo>
                    <a:pt x="88499" y="19609"/>
                  </a:lnTo>
                  <a:lnTo>
                    <a:pt x="89487" y="19622"/>
                  </a:lnTo>
                  <a:lnTo>
                    <a:pt x="90490" y="19636"/>
                  </a:lnTo>
                  <a:lnTo>
                    <a:pt x="91486" y="19656"/>
                  </a:lnTo>
                  <a:lnTo>
                    <a:pt x="91597" y="21378"/>
                  </a:lnTo>
                  <a:lnTo>
                    <a:pt x="91660" y="22239"/>
                  </a:lnTo>
                  <a:lnTo>
                    <a:pt x="91723" y="23100"/>
                  </a:lnTo>
                  <a:lnTo>
                    <a:pt x="91802" y="23961"/>
                  </a:lnTo>
                  <a:lnTo>
                    <a:pt x="91889" y="24815"/>
                  </a:lnTo>
                  <a:lnTo>
                    <a:pt x="91992" y="25676"/>
                  </a:lnTo>
                  <a:lnTo>
                    <a:pt x="92110" y="26530"/>
                  </a:lnTo>
                  <a:lnTo>
                    <a:pt x="90561" y="26457"/>
                  </a:lnTo>
                  <a:lnTo>
                    <a:pt x="89013" y="26390"/>
                  </a:lnTo>
                  <a:lnTo>
                    <a:pt x="87456" y="26323"/>
                  </a:lnTo>
                  <a:lnTo>
                    <a:pt x="85899" y="26270"/>
                  </a:lnTo>
                  <a:lnTo>
                    <a:pt x="84343" y="26217"/>
                  </a:lnTo>
                  <a:lnTo>
                    <a:pt x="82786" y="26170"/>
                  </a:lnTo>
                  <a:lnTo>
                    <a:pt x="81230" y="26130"/>
                  </a:lnTo>
                  <a:lnTo>
                    <a:pt x="79665" y="26090"/>
                  </a:lnTo>
                  <a:lnTo>
                    <a:pt x="78101" y="26056"/>
                  </a:lnTo>
                  <a:lnTo>
                    <a:pt x="76536" y="26030"/>
                  </a:lnTo>
                  <a:lnTo>
                    <a:pt x="74971" y="26010"/>
                  </a:lnTo>
                  <a:lnTo>
                    <a:pt x="73399" y="25990"/>
                  </a:lnTo>
                  <a:lnTo>
                    <a:pt x="71827" y="25983"/>
                  </a:lnTo>
                  <a:lnTo>
                    <a:pt x="70254" y="25970"/>
                  </a:lnTo>
                  <a:lnTo>
                    <a:pt x="67101" y="25970"/>
                  </a:lnTo>
                  <a:lnTo>
                    <a:pt x="64936" y="25976"/>
                  </a:lnTo>
                  <a:lnTo>
                    <a:pt x="62763" y="25996"/>
                  </a:lnTo>
                  <a:lnTo>
                    <a:pt x="60583" y="26016"/>
                  </a:lnTo>
                  <a:lnTo>
                    <a:pt x="58410" y="26043"/>
                  </a:lnTo>
                  <a:lnTo>
                    <a:pt x="56229" y="26083"/>
                  </a:lnTo>
                  <a:lnTo>
                    <a:pt x="54048" y="26123"/>
                  </a:lnTo>
                  <a:lnTo>
                    <a:pt x="51867" y="26170"/>
                  </a:lnTo>
                  <a:lnTo>
                    <a:pt x="49686" y="26230"/>
                  </a:lnTo>
                  <a:lnTo>
                    <a:pt x="47505" y="26290"/>
                  </a:lnTo>
                  <a:lnTo>
                    <a:pt x="45324" y="26357"/>
                  </a:lnTo>
                  <a:lnTo>
                    <a:pt x="43143" y="26423"/>
                  </a:lnTo>
                  <a:lnTo>
                    <a:pt x="40963" y="26504"/>
                  </a:lnTo>
                  <a:lnTo>
                    <a:pt x="38782" y="26584"/>
                  </a:lnTo>
                  <a:lnTo>
                    <a:pt x="36609" y="26670"/>
                  </a:lnTo>
                  <a:lnTo>
                    <a:pt x="32255" y="26851"/>
                  </a:lnTo>
                  <a:lnTo>
                    <a:pt x="28549" y="27011"/>
                  </a:lnTo>
                  <a:lnTo>
                    <a:pt x="24843" y="27178"/>
                  </a:lnTo>
                  <a:lnTo>
                    <a:pt x="21153" y="27351"/>
                  </a:lnTo>
                  <a:lnTo>
                    <a:pt x="17463" y="27531"/>
                  </a:lnTo>
                  <a:lnTo>
                    <a:pt x="10122" y="27912"/>
                  </a:lnTo>
                  <a:lnTo>
                    <a:pt x="2821" y="28286"/>
                  </a:lnTo>
                  <a:lnTo>
                    <a:pt x="2924" y="27585"/>
                  </a:lnTo>
                  <a:lnTo>
                    <a:pt x="3019" y="26877"/>
                  </a:lnTo>
                  <a:lnTo>
                    <a:pt x="3114" y="26170"/>
                  </a:lnTo>
                  <a:lnTo>
                    <a:pt x="3200" y="25456"/>
                  </a:lnTo>
                  <a:lnTo>
                    <a:pt x="3280" y="24735"/>
                  </a:lnTo>
                  <a:lnTo>
                    <a:pt x="3359" y="24014"/>
                  </a:lnTo>
                  <a:lnTo>
                    <a:pt x="3501" y="22566"/>
                  </a:lnTo>
                  <a:lnTo>
                    <a:pt x="3619" y="21104"/>
                  </a:lnTo>
                  <a:lnTo>
                    <a:pt x="3730" y="19642"/>
                  </a:lnTo>
                  <a:lnTo>
                    <a:pt x="3825" y="18174"/>
                  </a:lnTo>
                  <a:lnTo>
                    <a:pt x="3904" y="16699"/>
                  </a:lnTo>
                  <a:lnTo>
                    <a:pt x="5105" y="16672"/>
                  </a:lnTo>
                  <a:lnTo>
                    <a:pt x="6298" y="16646"/>
                  </a:lnTo>
                  <a:lnTo>
                    <a:pt x="7483" y="16626"/>
                  </a:lnTo>
                  <a:lnTo>
                    <a:pt x="8676" y="16612"/>
                  </a:lnTo>
                  <a:lnTo>
                    <a:pt x="9870" y="16606"/>
                  </a:lnTo>
                  <a:lnTo>
                    <a:pt x="11055" y="16599"/>
                  </a:lnTo>
                  <a:lnTo>
                    <a:pt x="12248" y="16599"/>
                  </a:lnTo>
                  <a:lnTo>
                    <a:pt x="13433" y="16606"/>
                  </a:lnTo>
                  <a:lnTo>
                    <a:pt x="14626" y="16612"/>
                  </a:lnTo>
                  <a:lnTo>
                    <a:pt x="15812" y="16626"/>
                  </a:lnTo>
                  <a:lnTo>
                    <a:pt x="18190" y="16659"/>
                  </a:lnTo>
                  <a:lnTo>
                    <a:pt x="20576" y="16713"/>
                  </a:lnTo>
                  <a:lnTo>
                    <a:pt x="22963" y="16773"/>
                  </a:lnTo>
                  <a:lnTo>
                    <a:pt x="23073" y="16773"/>
                  </a:lnTo>
                  <a:lnTo>
                    <a:pt x="23176" y="16759"/>
                  </a:lnTo>
                  <a:lnTo>
                    <a:pt x="23271" y="16746"/>
                  </a:lnTo>
                  <a:lnTo>
                    <a:pt x="23366" y="16726"/>
                  </a:lnTo>
                  <a:lnTo>
                    <a:pt x="23452" y="16699"/>
                  </a:lnTo>
                  <a:lnTo>
                    <a:pt x="23532" y="16666"/>
                  </a:lnTo>
                  <a:lnTo>
                    <a:pt x="23611" y="16626"/>
                  </a:lnTo>
                  <a:lnTo>
                    <a:pt x="23690" y="16586"/>
                  </a:lnTo>
                  <a:lnTo>
                    <a:pt x="23761" y="16619"/>
                  </a:lnTo>
                  <a:lnTo>
                    <a:pt x="23832" y="16639"/>
                  </a:lnTo>
                  <a:lnTo>
                    <a:pt x="23903" y="16659"/>
                  </a:lnTo>
                  <a:lnTo>
                    <a:pt x="23974" y="16672"/>
                  </a:lnTo>
                  <a:lnTo>
                    <a:pt x="24045" y="16679"/>
                  </a:lnTo>
                  <a:lnTo>
                    <a:pt x="24124" y="16686"/>
                  </a:lnTo>
                  <a:lnTo>
                    <a:pt x="24195" y="16679"/>
                  </a:lnTo>
                  <a:lnTo>
                    <a:pt x="24274" y="16672"/>
                  </a:lnTo>
                  <a:lnTo>
                    <a:pt x="24345" y="16652"/>
                  </a:lnTo>
                  <a:lnTo>
                    <a:pt x="24409" y="16632"/>
                  </a:lnTo>
                  <a:lnTo>
                    <a:pt x="24480" y="16599"/>
                  </a:lnTo>
                  <a:lnTo>
                    <a:pt x="24543" y="16566"/>
                  </a:lnTo>
                  <a:lnTo>
                    <a:pt x="24606" y="16519"/>
                  </a:lnTo>
                  <a:lnTo>
                    <a:pt x="24654" y="16472"/>
                  </a:lnTo>
                  <a:lnTo>
                    <a:pt x="24709" y="16412"/>
                  </a:lnTo>
                  <a:lnTo>
                    <a:pt x="24748" y="16345"/>
                  </a:lnTo>
                  <a:lnTo>
                    <a:pt x="25136" y="15685"/>
                  </a:lnTo>
                  <a:lnTo>
                    <a:pt x="25523" y="15024"/>
                  </a:lnTo>
                  <a:lnTo>
                    <a:pt x="25894" y="14357"/>
                  </a:lnTo>
                  <a:lnTo>
                    <a:pt x="26265" y="13689"/>
                  </a:lnTo>
                  <a:lnTo>
                    <a:pt x="27000" y="12348"/>
                  </a:lnTo>
                  <a:lnTo>
                    <a:pt x="27719" y="10999"/>
                  </a:lnTo>
                  <a:lnTo>
                    <a:pt x="27806" y="11787"/>
                  </a:lnTo>
                  <a:lnTo>
                    <a:pt x="27909" y="12568"/>
                  </a:lnTo>
                  <a:lnTo>
                    <a:pt x="28035" y="13342"/>
                  </a:lnTo>
                  <a:lnTo>
                    <a:pt x="28162" y="14123"/>
                  </a:lnTo>
                  <a:lnTo>
                    <a:pt x="28312" y="14897"/>
                  </a:lnTo>
                  <a:lnTo>
                    <a:pt x="28478" y="15671"/>
                  </a:lnTo>
                  <a:lnTo>
                    <a:pt x="28652" y="16439"/>
                  </a:lnTo>
                  <a:lnTo>
                    <a:pt x="28849" y="17213"/>
                  </a:lnTo>
                  <a:lnTo>
                    <a:pt x="29055" y="17974"/>
                  </a:lnTo>
                  <a:lnTo>
                    <a:pt x="29276" y="18741"/>
                  </a:lnTo>
                  <a:lnTo>
                    <a:pt x="29513" y="19502"/>
                  </a:lnTo>
                  <a:lnTo>
                    <a:pt x="29766" y="20263"/>
                  </a:lnTo>
                  <a:lnTo>
                    <a:pt x="30035" y="21017"/>
                  </a:lnTo>
                  <a:lnTo>
                    <a:pt x="30319" y="21778"/>
                  </a:lnTo>
                  <a:lnTo>
                    <a:pt x="30611" y="22526"/>
                  </a:lnTo>
                  <a:lnTo>
                    <a:pt x="30927" y="23280"/>
                  </a:lnTo>
                  <a:lnTo>
                    <a:pt x="30967" y="23367"/>
                  </a:lnTo>
                  <a:lnTo>
                    <a:pt x="31014" y="23453"/>
                  </a:lnTo>
                  <a:lnTo>
                    <a:pt x="31062" y="23527"/>
                  </a:lnTo>
                  <a:lnTo>
                    <a:pt x="31125" y="23600"/>
                  </a:lnTo>
                  <a:lnTo>
                    <a:pt x="31180" y="23667"/>
                  </a:lnTo>
                  <a:lnTo>
                    <a:pt x="31251" y="23727"/>
                  </a:lnTo>
                  <a:lnTo>
                    <a:pt x="31323" y="23787"/>
                  </a:lnTo>
                  <a:lnTo>
                    <a:pt x="31394" y="23834"/>
                  </a:lnTo>
                  <a:lnTo>
                    <a:pt x="31473" y="23881"/>
                  </a:lnTo>
                  <a:lnTo>
                    <a:pt x="31552" y="23921"/>
                  </a:lnTo>
                  <a:lnTo>
                    <a:pt x="31631" y="23954"/>
                  </a:lnTo>
                  <a:lnTo>
                    <a:pt x="31718" y="23981"/>
                  </a:lnTo>
                  <a:lnTo>
                    <a:pt x="31805" y="24001"/>
                  </a:lnTo>
                  <a:lnTo>
                    <a:pt x="31891" y="24014"/>
                  </a:lnTo>
                  <a:lnTo>
                    <a:pt x="31986" y="24021"/>
                  </a:lnTo>
                  <a:lnTo>
                    <a:pt x="32073" y="24027"/>
                  </a:lnTo>
                  <a:lnTo>
                    <a:pt x="32223" y="24021"/>
                  </a:lnTo>
                  <a:lnTo>
                    <a:pt x="32373" y="23994"/>
                  </a:lnTo>
                  <a:lnTo>
                    <a:pt x="32524" y="23954"/>
                  </a:lnTo>
                  <a:lnTo>
                    <a:pt x="32595" y="23927"/>
                  </a:lnTo>
                  <a:lnTo>
                    <a:pt x="32666" y="23901"/>
                  </a:lnTo>
                  <a:lnTo>
                    <a:pt x="32737" y="23867"/>
                  </a:lnTo>
                  <a:lnTo>
                    <a:pt x="32808" y="23827"/>
                  </a:lnTo>
                  <a:lnTo>
                    <a:pt x="32871" y="23787"/>
                  </a:lnTo>
                  <a:lnTo>
                    <a:pt x="32935" y="23740"/>
                  </a:lnTo>
                  <a:lnTo>
                    <a:pt x="32998" y="23694"/>
                  </a:lnTo>
                  <a:lnTo>
                    <a:pt x="33053" y="23640"/>
                  </a:lnTo>
                  <a:lnTo>
                    <a:pt x="33108" y="23580"/>
                  </a:lnTo>
                  <a:lnTo>
                    <a:pt x="33164" y="23520"/>
                  </a:lnTo>
                  <a:lnTo>
                    <a:pt x="33314" y="23340"/>
                  </a:lnTo>
                  <a:lnTo>
                    <a:pt x="33456" y="23146"/>
                  </a:lnTo>
                  <a:lnTo>
                    <a:pt x="33598" y="22960"/>
                  </a:lnTo>
                  <a:lnTo>
                    <a:pt x="33740" y="22773"/>
                  </a:lnTo>
                  <a:lnTo>
                    <a:pt x="33875" y="22579"/>
                  </a:lnTo>
                  <a:lnTo>
                    <a:pt x="34001" y="22386"/>
                  </a:lnTo>
                  <a:lnTo>
                    <a:pt x="34246" y="21992"/>
                  </a:lnTo>
                  <a:lnTo>
                    <a:pt x="34475" y="21591"/>
                  </a:lnTo>
                  <a:lnTo>
                    <a:pt x="34689" y="21191"/>
                  </a:lnTo>
                  <a:lnTo>
                    <a:pt x="34886" y="20784"/>
                  </a:lnTo>
                  <a:lnTo>
                    <a:pt x="35076" y="20370"/>
                  </a:lnTo>
                  <a:lnTo>
                    <a:pt x="35250" y="19956"/>
                  </a:lnTo>
                  <a:lnTo>
                    <a:pt x="35416" y="19536"/>
                  </a:lnTo>
                  <a:lnTo>
                    <a:pt x="35566" y="19115"/>
                  </a:lnTo>
                  <a:lnTo>
                    <a:pt x="35716" y="18688"/>
                  </a:lnTo>
                  <a:lnTo>
                    <a:pt x="35850" y="18261"/>
                  </a:lnTo>
                  <a:lnTo>
                    <a:pt x="35985" y="17834"/>
                  </a:lnTo>
                  <a:lnTo>
                    <a:pt x="36111" y="17400"/>
                  </a:lnTo>
                  <a:lnTo>
                    <a:pt x="36237" y="16966"/>
                  </a:lnTo>
                  <a:lnTo>
                    <a:pt x="36474" y="16098"/>
                  </a:lnTo>
                  <a:lnTo>
                    <a:pt x="36712" y="15231"/>
                  </a:lnTo>
                  <a:lnTo>
                    <a:pt x="36949" y="14370"/>
                  </a:lnTo>
                  <a:lnTo>
                    <a:pt x="37075" y="13936"/>
                  </a:lnTo>
                  <a:lnTo>
                    <a:pt x="37201" y="13509"/>
                  </a:lnTo>
                  <a:lnTo>
                    <a:pt x="37336" y="13082"/>
                  </a:lnTo>
                  <a:lnTo>
                    <a:pt x="37478" y="12655"/>
                  </a:lnTo>
                  <a:lnTo>
                    <a:pt x="37620" y="12234"/>
                  </a:lnTo>
                  <a:lnTo>
                    <a:pt x="37778" y="11814"/>
                  </a:lnTo>
                  <a:lnTo>
                    <a:pt x="37944" y="11400"/>
                  </a:lnTo>
                  <a:lnTo>
                    <a:pt x="38126" y="10986"/>
                  </a:lnTo>
                  <a:lnTo>
                    <a:pt x="38316" y="10579"/>
                  </a:lnTo>
                  <a:lnTo>
                    <a:pt x="38513" y="10178"/>
                  </a:lnTo>
                  <a:close/>
                  <a:moveTo>
                    <a:pt x="22623" y="0"/>
                  </a:moveTo>
                  <a:lnTo>
                    <a:pt x="19818" y="7"/>
                  </a:lnTo>
                  <a:lnTo>
                    <a:pt x="17021" y="20"/>
                  </a:lnTo>
                  <a:lnTo>
                    <a:pt x="14223" y="34"/>
                  </a:lnTo>
                  <a:lnTo>
                    <a:pt x="11426" y="60"/>
                  </a:lnTo>
                  <a:lnTo>
                    <a:pt x="8629" y="94"/>
                  </a:lnTo>
                  <a:lnTo>
                    <a:pt x="5840" y="134"/>
                  </a:lnTo>
                  <a:lnTo>
                    <a:pt x="3042" y="180"/>
                  </a:lnTo>
                  <a:lnTo>
                    <a:pt x="2924" y="180"/>
                  </a:lnTo>
                  <a:lnTo>
                    <a:pt x="2805" y="201"/>
                  </a:lnTo>
                  <a:lnTo>
                    <a:pt x="2703" y="221"/>
                  </a:lnTo>
                  <a:lnTo>
                    <a:pt x="2600" y="254"/>
                  </a:lnTo>
                  <a:lnTo>
                    <a:pt x="2513" y="294"/>
                  </a:lnTo>
                  <a:lnTo>
                    <a:pt x="2426" y="334"/>
                  </a:lnTo>
                  <a:lnTo>
                    <a:pt x="2355" y="387"/>
                  </a:lnTo>
                  <a:lnTo>
                    <a:pt x="2292" y="441"/>
                  </a:lnTo>
                  <a:lnTo>
                    <a:pt x="2205" y="454"/>
                  </a:lnTo>
                  <a:lnTo>
                    <a:pt x="2118" y="467"/>
                  </a:lnTo>
                  <a:lnTo>
                    <a:pt x="2039" y="488"/>
                  </a:lnTo>
                  <a:lnTo>
                    <a:pt x="1960" y="514"/>
                  </a:lnTo>
                  <a:lnTo>
                    <a:pt x="1881" y="548"/>
                  </a:lnTo>
                  <a:lnTo>
                    <a:pt x="1810" y="581"/>
                  </a:lnTo>
                  <a:lnTo>
                    <a:pt x="1739" y="621"/>
                  </a:lnTo>
                  <a:lnTo>
                    <a:pt x="1675" y="661"/>
                  </a:lnTo>
                  <a:lnTo>
                    <a:pt x="1612" y="714"/>
                  </a:lnTo>
                  <a:lnTo>
                    <a:pt x="1557" y="768"/>
                  </a:lnTo>
                  <a:lnTo>
                    <a:pt x="1510" y="828"/>
                  </a:lnTo>
                  <a:lnTo>
                    <a:pt x="1462" y="895"/>
                  </a:lnTo>
                  <a:lnTo>
                    <a:pt x="1423" y="968"/>
                  </a:lnTo>
                  <a:lnTo>
                    <a:pt x="1391" y="1048"/>
                  </a:lnTo>
                  <a:lnTo>
                    <a:pt x="1359" y="1135"/>
                  </a:lnTo>
                  <a:lnTo>
                    <a:pt x="1344" y="1222"/>
                  </a:lnTo>
                  <a:lnTo>
                    <a:pt x="1201" y="2043"/>
                  </a:lnTo>
                  <a:lnTo>
                    <a:pt x="1067" y="2870"/>
                  </a:lnTo>
                  <a:lnTo>
                    <a:pt x="941" y="3698"/>
                  </a:lnTo>
                  <a:lnTo>
                    <a:pt x="814" y="4539"/>
                  </a:lnTo>
                  <a:lnTo>
                    <a:pt x="704" y="5386"/>
                  </a:lnTo>
                  <a:lnTo>
                    <a:pt x="601" y="6241"/>
                  </a:lnTo>
                  <a:lnTo>
                    <a:pt x="506" y="7102"/>
                  </a:lnTo>
                  <a:lnTo>
                    <a:pt x="419" y="7963"/>
                  </a:lnTo>
                  <a:lnTo>
                    <a:pt x="332" y="8830"/>
                  </a:lnTo>
                  <a:lnTo>
                    <a:pt x="261" y="9705"/>
                  </a:lnTo>
                  <a:lnTo>
                    <a:pt x="198" y="10579"/>
                  </a:lnTo>
                  <a:lnTo>
                    <a:pt x="143" y="11460"/>
                  </a:lnTo>
                  <a:lnTo>
                    <a:pt x="95" y="12341"/>
                  </a:lnTo>
                  <a:lnTo>
                    <a:pt x="64" y="13222"/>
                  </a:lnTo>
                  <a:lnTo>
                    <a:pt x="32" y="14110"/>
                  </a:lnTo>
                  <a:lnTo>
                    <a:pt x="16" y="14991"/>
                  </a:lnTo>
                  <a:lnTo>
                    <a:pt x="0" y="15878"/>
                  </a:lnTo>
                  <a:lnTo>
                    <a:pt x="0" y="16766"/>
                  </a:lnTo>
                  <a:lnTo>
                    <a:pt x="16" y="17647"/>
                  </a:lnTo>
                  <a:lnTo>
                    <a:pt x="32" y="18528"/>
                  </a:lnTo>
                  <a:lnTo>
                    <a:pt x="64" y="19409"/>
                  </a:lnTo>
                  <a:lnTo>
                    <a:pt x="103" y="20290"/>
                  </a:lnTo>
                  <a:lnTo>
                    <a:pt x="150" y="21164"/>
                  </a:lnTo>
                  <a:lnTo>
                    <a:pt x="206" y="22039"/>
                  </a:lnTo>
                  <a:lnTo>
                    <a:pt x="277" y="22906"/>
                  </a:lnTo>
                  <a:lnTo>
                    <a:pt x="356" y="23774"/>
                  </a:lnTo>
                  <a:lnTo>
                    <a:pt x="451" y="24628"/>
                  </a:lnTo>
                  <a:lnTo>
                    <a:pt x="553" y="25482"/>
                  </a:lnTo>
                  <a:lnTo>
                    <a:pt x="664" y="26330"/>
                  </a:lnTo>
                  <a:lnTo>
                    <a:pt x="790" y="27171"/>
                  </a:lnTo>
                  <a:lnTo>
                    <a:pt x="925" y="28005"/>
                  </a:lnTo>
                  <a:lnTo>
                    <a:pt x="1075" y="28833"/>
                  </a:lnTo>
                  <a:lnTo>
                    <a:pt x="1051" y="28893"/>
                  </a:lnTo>
                  <a:lnTo>
                    <a:pt x="1028" y="28953"/>
                  </a:lnTo>
                  <a:lnTo>
                    <a:pt x="1012" y="29013"/>
                  </a:lnTo>
                  <a:lnTo>
                    <a:pt x="996" y="29073"/>
                  </a:lnTo>
                  <a:lnTo>
                    <a:pt x="988" y="29140"/>
                  </a:lnTo>
                  <a:lnTo>
                    <a:pt x="988" y="29200"/>
                  </a:lnTo>
                  <a:lnTo>
                    <a:pt x="988" y="29267"/>
                  </a:lnTo>
                  <a:lnTo>
                    <a:pt x="996" y="29327"/>
                  </a:lnTo>
                  <a:lnTo>
                    <a:pt x="1012" y="29387"/>
                  </a:lnTo>
                  <a:lnTo>
                    <a:pt x="1028" y="29447"/>
                  </a:lnTo>
                  <a:lnTo>
                    <a:pt x="1051" y="29507"/>
                  </a:lnTo>
                  <a:lnTo>
                    <a:pt x="1083" y="29560"/>
                  </a:lnTo>
                  <a:lnTo>
                    <a:pt x="1114" y="29614"/>
                  </a:lnTo>
                  <a:lnTo>
                    <a:pt x="1154" y="29667"/>
                  </a:lnTo>
                  <a:lnTo>
                    <a:pt x="1201" y="29721"/>
                  </a:lnTo>
                  <a:lnTo>
                    <a:pt x="1249" y="29767"/>
                  </a:lnTo>
                  <a:lnTo>
                    <a:pt x="1288" y="29841"/>
                  </a:lnTo>
                  <a:lnTo>
                    <a:pt x="1336" y="29901"/>
                  </a:lnTo>
                  <a:lnTo>
                    <a:pt x="1391" y="29961"/>
                  </a:lnTo>
                  <a:lnTo>
                    <a:pt x="1454" y="30008"/>
                  </a:lnTo>
                  <a:lnTo>
                    <a:pt x="1525" y="30054"/>
                  </a:lnTo>
                  <a:lnTo>
                    <a:pt x="1596" y="30088"/>
                  </a:lnTo>
                  <a:lnTo>
                    <a:pt x="1675" y="30114"/>
                  </a:lnTo>
                  <a:lnTo>
                    <a:pt x="1762" y="30134"/>
                  </a:lnTo>
                  <a:lnTo>
                    <a:pt x="1849" y="30141"/>
                  </a:lnTo>
                  <a:lnTo>
                    <a:pt x="1936" y="30148"/>
                  </a:lnTo>
                  <a:lnTo>
                    <a:pt x="2031" y="30141"/>
                  </a:lnTo>
                  <a:lnTo>
                    <a:pt x="2118" y="30128"/>
                  </a:lnTo>
                  <a:lnTo>
                    <a:pt x="2197" y="30114"/>
                  </a:lnTo>
                  <a:lnTo>
                    <a:pt x="2276" y="30081"/>
                  </a:lnTo>
                  <a:lnTo>
                    <a:pt x="2355" y="30048"/>
                  </a:lnTo>
                  <a:lnTo>
                    <a:pt x="2426" y="30008"/>
                  </a:lnTo>
                  <a:lnTo>
                    <a:pt x="13607" y="30254"/>
                  </a:lnTo>
                  <a:lnTo>
                    <a:pt x="19233" y="30375"/>
                  </a:lnTo>
                  <a:lnTo>
                    <a:pt x="24883" y="30475"/>
                  </a:lnTo>
                  <a:lnTo>
                    <a:pt x="27712" y="30521"/>
                  </a:lnTo>
                  <a:lnTo>
                    <a:pt x="30540" y="30568"/>
                  </a:lnTo>
                  <a:lnTo>
                    <a:pt x="33377" y="30602"/>
                  </a:lnTo>
                  <a:lnTo>
                    <a:pt x="36214" y="30635"/>
                  </a:lnTo>
                  <a:lnTo>
                    <a:pt x="39058" y="30662"/>
                  </a:lnTo>
                  <a:lnTo>
                    <a:pt x="41895" y="30682"/>
                  </a:lnTo>
                  <a:lnTo>
                    <a:pt x="44740" y="30688"/>
                  </a:lnTo>
                  <a:lnTo>
                    <a:pt x="47584" y="30695"/>
                  </a:lnTo>
                  <a:lnTo>
                    <a:pt x="50421" y="30688"/>
                  </a:lnTo>
                  <a:lnTo>
                    <a:pt x="53266" y="30668"/>
                  </a:lnTo>
                  <a:lnTo>
                    <a:pt x="56102" y="30642"/>
                  </a:lnTo>
                  <a:lnTo>
                    <a:pt x="58939" y="30608"/>
                  </a:lnTo>
                  <a:lnTo>
                    <a:pt x="61776" y="30555"/>
                  </a:lnTo>
                  <a:lnTo>
                    <a:pt x="64612" y="30495"/>
                  </a:lnTo>
                  <a:lnTo>
                    <a:pt x="67433" y="30421"/>
                  </a:lnTo>
                  <a:lnTo>
                    <a:pt x="70262" y="30335"/>
                  </a:lnTo>
                  <a:lnTo>
                    <a:pt x="73083" y="30234"/>
                  </a:lnTo>
                  <a:lnTo>
                    <a:pt x="75896" y="30121"/>
                  </a:lnTo>
                  <a:lnTo>
                    <a:pt x="78701" y="29994"/>
                  </a:lnTo>
                  <a:lnTo>
                    <a:pt x="80108" y="29921"/>
                  </a:lnTo>
                  <a:lnTo>
                    <a:pt x="81506" y="29847"/>
                  </a:lnTo>
                  <a:lnTo>
                    <a:pt x="82905" y="29767"/>
                  </a:lnTo>
                  <a:lnTo>
                    <a:pt x="84303" y="29680"/>
                  </a:lnTo>
                  <a:lnTo>
                    <a:pt x="85694" y="29594"/>
                  </a:lnTo>
                  <a:lnTo>
                    <a:pt x="87085" y="29507"/>
                  </a:lnTo>
                  <a:lnTo>
                    <a:pt x="88483" y="29407"/>
                  </a:lnTo>
                  <a:lnTo>
                    <a:pt x="89866" y="29307"/>
                  </a:lnTo>
                  <a:lnTo>
                    <a:pt x="91257" y="29200"/>
                  </a:lnTo>
                  <a:lnTo>
                    <a:pt x="92640" y="29093"/>
                  </a:lnTo>
                  <a:lnTo>
                    <a:pt x="92750" y="29080"/>
                  </a:lnTo>
                  <a:lnTo>
                    <a:pt x="92845" y="29066"/>
                  </a:lnTo>
                  <a:lnTo>
                    <a:pt x="92948" y="29046"/>
                  </a:lnTo>
                  <a:lnTo>
                    <a:pt x="93043" y="29020"/>
                  </a:lnTo>
                  <a:lnTo>
                    <a:pt x="93130" y="28993"/>
                  </a:lnTo>
                  <a:lnTo>
                    <a:pt x="93216" y="28966"/>
                  </a:lnTo>
                  <a:lnTo>
                    <a:pt x="93295" y="28933"/>
                  </a:lnTo>
                  <a:lnTo>
                    <a:pt x="93374" y="28893"/>
                  </a:lnTo>
                  <a:lnTo>
                    <a:pt x="93446" y="28853"/>
                  </a:lnTo>
                  <a:lnTo>
                    <a:pt x="93517" y="28806"/>
                  </a:lnTo>
                  <a:lnTo>
                    <a:pt x="93588" y="28759"/>
                  </a:lnTo>
                  <a:lnTo>
                    <a:pt x="93643" y="28713"/>
                  </a:lnTo>
                  <a:lnTo>
                    <a:pt x="93706" y="28659"/>
                  </a:lnTo>
                  <a:lnTo>
                    <a:pt x="93754" y="28606"/>
                  </a:lnTo>
                  <a:lnTo>
                    <a:pt x="93849" y="28492"/>
                  </a:lnTo>
                  <a:lnTo>
                    <a:pt x="93928" y="28372"/>
                  </a:lnTo>
                  <a:lnTo>
                    <a:pt x="93991" y="28246"/>
                  </a:lnTo>
                  <a:lnTo>
                    <a:pt x="94038" y="28119"/>
                  </a:lnTo>
                  <a:lnTo>
                    <a:pt x="94070" y="27985"/>
                  </a:lnTo>
                  <a:lnTo>
                    <a:pt x="94086" y="27845"/>
                  </a:lnTo>
                  <a:lnTo>
                    <a:pt x="94086" y="27712"/>
                  </a:lnTo>
                  <a:lnTo>
                    <a:pt x="94070" y="27578"/>
                  </a:lnTo>
                  <a:lnTo>
                    <a:pt x="94038" y="27445"/>
                  </a:lnTo>
                  <a:lnTo>
                    <a:pt x="94109" y="27385"/>
                  </a:lnTo>
                  <a:lnTo>
                    <a:pt x="94173" y="27318"/>
                  </a:lnTo>
                  <a:lnTo>
                    <a:pt x="94236" y="27244"/>
                  </a:lnTo>
                  <a:lnTo>
                    <a:pt x="94291" y="27164"/>
                  </a:lnTo>
                  <a:lnTo>
                    <a:pt x="94331" y="27078"/>
                  </a:lnTo>
                  <a:lnTo>
                    <a:pt x="94370" y="26977"/>
                  </a:lnTo>
                  <a:lnTo>
                    <a:pt x="94394" y="26871"/>
                  </a:lnTo>
                  <a:lnTo>
                    <a:pt x="94410" y="26757"/>
                  </a:lnTo>
                  <a:lnTo>
                    <a:pt x="94457" y="26243"/>
                  </a:lnTo>
                  <a:lnTo>
                    <a:pt x="94497" y="25723"/>
                  </a:lnTo>
                  <a:lnTo>
                    <a:pt x="94536" y="25209"/>
                  </a:lnTo>
                  <a:lnTo>
                    <a:pt x="94568" y="24688"/>
                  </a:lnTo>
                  <a:lnTo>
                    <a:pt x="94615" y="23654"/>
                  </a:lnTo>
                  <a:lnTo>
                    <a:pt x="94655" y="22619"/>
                  </a:lnTo>
                  <a:lnTo>
                    <a:pt x="94670" y="21585"/>
                  </a:lnTo>
                  <a:lnTo>
                    <a:pt x="94670" y="20543"/>
                  </a:lnTo>
                  <a:lnTo>
                    <a:pt x="94662" y="19509"/>
                  </a:lnTo>
                  <a:lnTo>
                    <a:pt x="94639" y="18468"/>
                  </a:lnTo>
                  <a:lnTo>
                    <a:pt x="94607" y="17427"/>
                  </a:lnTo>
                  <a:lnTo>
                    <a:pt x="94568" y="16392"/>
                  </a:lnTo>
                  <a:lnTo>
                    <a:pt x="94520" y="15351"/>
                  </a:lnTo>
                  <a:lnTo>
                    <a:pt x="94465" y="14316"/>
                  </a:lnTo>
                  <a:lnTo>
                    <a:pt x="94354" y="12241"/>
                  </a:lnTo>
                  <a:lnTo>
                    <a:pt x="94236" y="10178"/>
                  </a:lnTo>
                  <a:lnTo>
                    <a:pt x="94220" y="9818"/>
                  </a:lnTo>
                  <a:lnTo>
                    <a:pt x="94212" y="9438"/>
                  </a:lnTo>
                  <a:lnTo>
                    <a:pt x="94212" y="9051"/>
                  </a:lnTo>
                  <a:lnTo>
                    <a:pt x="94220" y="8643"/>
                  </a:lnTo>
                  <a:lnTo>
                    <a:pt x="94228" y="7809"/>
                  </a:lnTo>
                  <a:lnTo>
                    <a:pt x="94236" y="7382"/>
                  </a:lnTo>
                  <a:lnTo>
                    <a:pt x="94228" y="6955"/>
                  </a:lnTo>
                  <a:lnTo>
                    <a:pt x="94212" y="6528"/>
                  </a:lnTo>
                  <a:lnTo>
                    <a:pt x="94180" y="6101"/>
                  </a:lnTo>
                  <a:lnTo>
                    <a:pt x="94133" y="5680"/>
                  </a:lnTo>
                  <a:lnTo>
                    <a:pt x="94101" y="5473"/>
                  </a:lnTo>
                  <a:lnTo>
                    <a:pt x="94070" y="5273"/>
                  </a:lnTo>
                  <a:lnTo>
                    <a:pt x="94030" y="5066"/>
                  </a:lnTo>
                  <a:lnTo>
                    <a:pt x="93983" y="4866"/>
                  </a:lnTo>
                  <a:lnTo>
                    <a:pt x="93928" y="4672"/>
                  </a:lnTo>
                  <a:lnTo>
                    <a:pt x="93872" y="4479"/>
                  </a:lnTo>
                  <a:lnTo>
                    <a:pt x="93809" y="4292"/>
                  </a:lnTo>
                  <a:lnTo>
                    <a:pt x="93738" y="4105"/>
                  </a:lnTo>
                  <a:lnTo>
                    <a:pt x="93659" y="3925"/>
                  </a:lnTo>
                  <a:lnTo>
                    <a:pt x="93572" y="3751"/>
                  </a:lnTo>
                  <a:lnTo>
                    <a:pt x="93667" y="3684"/>
                  </a:lnTo>
                  <a:lnTo>
                    <a:pt x="93746" y="3611"/>
                  </a:lnTo>
                  <a:lnTo>
                    <a:pt x="93825" y="3538"/>
                  </a:lnTo>
                  <a:lnTo>
                    <a:pt x="93896" y="3458"/>
                  </a:lnTo>
                  <a:lnTo>
                    <a:pt x="93959" y="3371"/>
                  </a:lnTo>
                  <a:lnTo>
                    <a:pt x="94015" y="3284"/>
                  </a:lnTo>
                  <a:lnTo>
                    <a:pt x="94062" y="3191"/>
                  </a:lnTo>
                  <a:lnTo>
                    <a:pt x="94101" y="3097"/>
                  </a:lnTo>
                  <a:lnTo>
                    <a:pt x="94133" y="2997"/>
                  </a:lnTo>
                  <a:lnTo>
                    <a:pt x="94157" y="2897"/>
                  </a:lnTo>
                  <a:lnTo>
                    <a:pt x="94173" y="2797"/>
                  </a:lnTo>
                  <a:lnTo>
                    <a:pt x="94173" y="2697"/>
                  </a:lnTo>
                  <a:lnTo>
                    <a:pt x="94173" y="2590"/>
                  </a:lnTo>
                  <a:lnTo>
                    <a:pt x="94165" y="2490"/>
                  </a:lnTo>
                  <a:lnTo>
                    <a:pt x="94149" y="2390"/>
                  </a:lnTo>
                  <a:lnTo>
                    <a:pt x="94125" y="2290"/>
                  </a:lnTo>
                  <a:lnTo>
                    <a:pt x="94094" y="2189"/>
                  </a:lnTo>
                  <a:lnTo>
                    <a:pt x="94054" y="2096"/>
                  </a:lnTo>
                  <a:lnTo>
                    <a:pt x="94007" y="2003"/>
                  </a:lnTo>
                  <a:lnTo>
                    <a:pt x="93951" y="1916"/>
                  </a:lnTo>
                  <a:lnTo>
                    <a:pt x="93880" y="1829"/>
                  </a:lnTo>
                  <a:lnTo>
                    <a:pt x="93809" y="1749"/>
                  </a:lnTo>
                  <a:lnTo>
                    <a:pt x="93730" y="1669"/>
                  </a:lnTo>
                  <a:lnTo>
                    <a:pt x="93643" y="1595"/>
                  </a:lnTo>
                  <a:lnTo>
                    <a:pt x="93548" y="1535"/>
                  </a:lnTo>
                  <a:lnTo>
                    <a:pt x="93438" y="1475"/>
                  </a:lnTo>
                  <a:lnTo>
                    <a:pt x="93327" y="1422"/>
                  </a:lnTo>
                  <a:lnTo>
                    <a:pt x="93209" y="1375"/>
                  </a:lnTo>
                  <a:lnTo>
                    <a:pt x="93074" y="1342"/>
                  </a:lnTo>
                  <a:lnTo>
                    <a:pt x="92940" y="1308"/>
                  </a:lnTo>
                  <a:lnTo>
                    <a:pt x="92798" y="1288"/>
                  </a:lnTo>
                  <a:lnTo>
                    <a:pt x="92640" y="1282"/>
                  </a:lnTo>
                  <a:lnTo>
                    <a:pt x="87053" y="1108"/>
                  </a:lnTo>
                  <a:lnTo>
                    <a:pt x="81459" y="941"/>
                  </a:lnTo>
                  <a:lnTo>
                    <a:pt x="75864" y="788"/>
                  </a:lnTo>
                  <a:lnTo>
                    <a:pt x="70262" y="641"/>
                  </a:lnTo>
                  <a:lnTo>
                    <a:pt x="64660" y="508"/>
                  </a:lnTo>
                  <a:lnTo>
                    <a:pt x="59057" y="381"/>
                  </a:lnTo>
                  <a:lnTo>
                    <a:pt x="53447" y="274"/>
                  </a:lnTo>
                  <a:lnTo>
                    <a:pt x="50650" y="227"/>
                  </a:lnTo>
                  <a:lnTo>
                    <a:pt x="47845" y="180"/>
                  </a:lnTo>
                  <a:lnTo>
                    <a:pt x="45040" y="140"/>
                  </a:lnTo>
                  <a:lnTo>
                    <a:pt x="42235" y="107"/>
                  </a:lnTo>
                  <a:lnTo>
                    <a:pt x="39430" y="74"/>
                  </a:lnTo>
                  <a:lnTo>
                    <a:pt x="36633" y="54"/>
                  </a:lnTo>
                  <a:lnTo>
                    <a:pt x="33827" y="27"/>
                  </a:lnTo>
                  <a:lnTo>
                    <a:pt x="31022" y="14"/>
                  </a:lnTo>
                  <a:lnTo>
                    <a:pt x="2822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617;p33"/>
            <p:cNvSpPr/>
            <p:nvPr/>
          </p:nvSpPr>
          <p:spPr>
            <a:xfrm>
              <a:off x="-3737700" y="-634375"/>
              <a:ext cx="1148525" cy="797750"/>
            </a:xfrm>
            <a:custGeom>
              <a:avLst/>
              <a:gdLst/>
              <a:ahLst/>
              <a:cxnLst/>
              <a:rect l="l" t="t" r="r" b="b"/>
              <a:pathLst>
                <a:path w="45941" h="31910" extrusionOk="0">
                  <a:moveTo>
                    <a:pt x="0" y="1"/>
                  </a:moveTo>
                  <a:lnTo>
                    <a:pt x="8" y="1335"/>
                  </a:lnTo>
                  <a:lnTo>
                    <a:pt x="24" y="2684"/>
                  </a:lnTo>
                  <a:lnTo>
                    <a:pt x="55" y="4045"/>
                  </a:lnTo>
                  <a:lnTo>
                    <a:pt x="103" y="5420"/>
                  </a:lnTo>
                  <a:lnTo>
                    <a:pt x="126" y="6107"/>
                  </a:lnTo>
                  <a:lnTo>
                    <a:pt x="166" y="6802"/>
                  </a:lnTo>
                  <a:lnTo>
                    <a:pt x="205" y="7496"/>
                  </a:lnTo>
                  <a:lnTo>
                    <a:pt x="253" y="8183"/>
                  </a:lnTo>
                  <a:lnTo>
                    <a:pt x="300" y="8877"/>
                  </a:lnTo>
                  <a:lnTo>
                    <a:pt x="364" y="9571"/>
                  </a:lnTo>
                  <a:lnTo>
                    <a:pt x="435" y="10259"/>
                  </a:lnTo>
                  <a:lnTo>
                    <a:pt x="506" y="10953"/>
                  </a:lnTo>
                  <a:lnTo>
                    <a:pt x="593" y="11634"/>
                  </a:lnTo>
                  <a:lnTo>
                    <a:pt x="687" y="12321"/>
                  </a:lnTo>
                  <a:lnTo>
                    <a:pt x="790" y="13002"/>
                  </a:lnTo>
                  <a:lnTo>
                    <a:pt x="909" y="13676"/>
                  </a:lnTo>
                  <a:lnTo>
                    <a:pt x="1035" y="14350"/>
                  </a:lnTo>
                  <a:lnTo>
                    <a:pt x="1169" y="15018"/>
                  </a:lnTo>
                  <a:lnTo>
                    <a:pt x="1312" y="15678"/>
                  </a:lnTo>
                  <a:lnTo>
                    <a:pt x="1478" y="16332"/>
                  </a:lnTo>
                  <a:lnTo>
                    <a:pt x="1644" y="16986"/>
                  </a:lnTo>
                  <a:lnTo>
                    <a:pt x="1833" y="17627"/>
                  </a:lnTo>
                  <a:lnTo>
                    <a:pt x="2031" y="18261"/>
                  </a:lnTo>
                  <a:lnTo>
                    <a:pt x="2244" y="18889"/>
                  </a:lnTo>
                  <a:lnTo>
                    <a:pt x="2465" y="19509"/>
                  </a:lnTo>
                  <a:lnTo>
                    <a:pt x="2710" y="20117"/>
                  </a:lnTo>
                  <a:lnTo>
                    <a:pt x="2963" y="20717"/>
                  </a:lnTo>
                  <a:lnTo>
                    <a:pt x="3097" y="21018"/>
                  </a:lnTo>
                  <a:lnTo>
                    <a:pt x="3240" y="21311"/>
                  </a:lnTo>
                  <a:lnTo>
                    <a:pt x="3382" y="21605"/>
                  </a:lnTo>
                  <a:lnTo>
                    <a:pt x="3532" y="21892"/>
                  </a:lnTo>
                  <a:lnTo>
                    <a:pt x="3682" y="22179"/>
                  </a:lnTo>
                  <a:lnTo>
                    <a:pt x="3832" y="22459"/>
                  </a:lnTo>
                  <a:lnTo>
                    <a:pt x="3990" y="22740"/>
                  </a:lnTo>
                  <a:lnTo>
                    <a:pt x="4156" y="23020"/>
                  </a:lnTo>
                  <a:lnTo>
                    <a:pt x="4322" y="23294"/>
                  </a:lnTo>
                  <a:lnTo>
                    <a:pt x="4496" y="23567"/>
                  </a:lnTo>
                  <a:lnTo>
                    <a:pt x="4678" y="23834"/>
                  </a:lnTo>
                  <a:lnTo>
                    <a:pt x="4860" y="24094"/>
                  </a:lnTo>
                  <a:lnTo>
                    <a:pt x="5041" y="24361"/>
                  </a:lnTo>
                  <a:lnTo>
                    <a:pt x="5239" y="24615"/>
                  </a:lnTo>
                  <a:lnTo>
                    <a:pt x="5428" y="24875"/>
                  </a:lnTo>
                  <a:lnTo>
                    <a:pt x="5634" y="25122"/>
                  </a:lnTo>
                  <a:lnTo>
                    <a:pt x="5839" y="25376"/>
                  </a:lnTo>
                  <a:lnTo>
                    <a:pt x="6053" y="25616"/>
                  </a:lnTo>
                  <a:lnTo>
                    <a:pt x="6266" y="25856"/>
                  </a:lnTo>
                  <a:lnTo>
                    <a:pt x="6487" y="26097"/>
                  </a:lnTo>
                  <a:lnTo>
                    <a:pt x="6709" y="26330"/>
                  </a:lnTo>
                  <a:lnTo>
                    <a:pt x="6946" y="26557"/>
                  </a:lnTo>
                  <a:lnTo>
                    <a:pt x="7183" y="26784"/>
                  </a:lnTo>
                  <a:lnTo>
                    <a:pt x="7420" y="27004"/>
                  </a:lnTo>
                  <a:lnTo>
                    <a:pt x="7673" y="27225"/>
                  </a:lnTo>
                  <a:lnTo>
                    <a:pt x="7925" y="27438"/>
                  </a:lnTo>
                  <a:lnTo>
                    <a:pt x="8178" y="27645"/>
                  </a:lnTo>
                  <a:lnTo>
                    <a:pt x="8447" y="27852"/>
                  </a:lnTo>
                  <a:lnTo>
                    <a:pt x="8716" y="28052"/>
                  </a:lnTo>
                  <a:lnTo>
                    <a:pt x="8992" y="28252"/>
                  </a:lnTo>
                  <a:lnTo>
                    <a:pt x="9269" y="28446"/>
                  </a:lnTo>
                  <a:lnTo>
                    <a:pt x="9553" y="28633"/>
                  </a:lnTo>
                  <a:lnTo>
                    <a:pt x="9846" y="28813"/>
                  </a:lnTo>
                  <a:lnTo>
                    <a:pt x="10146" y="28993"/>
                  </a:lnTo>
                  <a:lnTo>
                    <a:pt x="10454" y="29167"/>
                  </a:lnTo>
                  <a:lnTo>
                    <a:pt x="10762" y="29340"/>
                  </a:lnTo>
                  <a:lnTo>
                    <a:pt x="11078" y="29501"/>
                  </a:lnTo>
                  <a:lnTo>
                    <a:pt x="11402" y="29661"/>
                  </a:lnTo>
                  <a:lnTo>
                    <a:pt x="11734" y="29814"/>
                  </a:lnTo>
                  <a:lnTo>
                    <a:pt x="12066" y="29968"/>
                  </a:lnTo>
                  <a:lnTo>
                    <a:pt x="12406" y="30115"/>
                  </a:lnTo>
                  <a:lnTo>
                    <a:pt x="12753" y="30255"/>
                  </a:lnTo>
                  <a:lnTo>
                    <a:pt x="13109" y="30388"/>
                  </a:lnTo>
                  <a:lnTo>
                    <a:pt x="13472" y="30515"/>
                  </a:lnTo>
                  <a:lnTo>
                    <a:pt x="13844" y="30642"/>
                  </a:lnTo>
                  <a:lnTo>
                    <a:pt x="14215" y="30755"/>
                  </a:lnTo>
                  <a:lnTo>
                    <a:pt x="14594" y="30869"/>
                  </a:lnTo>
                  <a:lnTo>
                    <a:pt x="14982" y="30982"/>
                  </a:lnTo>
                  <a:lnTo>
                    <a:pt x="15377" y="31082"/>
                  </a:lnTo>
                  <a:lnTo>
                    <a:pt x="15780" y="31176"/>
                  </a:lnTo>
                  <a:lnTo>
                    <a:pt x="16191" y="31269"/>
                  </a:lnTo>
                  <a:lnTo>
                    <a:pt x="16601" y="31356"/>
                  </a:lnTo>
                  <a:lnTo>
                    <a:pt x="17028" y="31436"/>
                  </a:lnTo>
                  <a:lnTo>
                    <a:pt x="17455" y="31510"/>
                  </a:lnTo>
                  <a:lnTo>
                    <a:pt x="17897" y="31576"/>
                  </a:lnTo>
                  <a:lnTo>
                    <a:pt x="18340" y="31636"/>
                  </a:lnTo>
                  <a:lnTo>
                    <a:pt x="18790" y="31690"/>
                  </a:lnTo>
                  <a:lnTo>
                    <a:pt x="19249" y="31743"/>
                  </a:lnTo>
                  <a:lnTo>
                    <a:pt x="19715" y="31783"/>
                  </a:lnTo>
                  <a:lnTo>
                    <a:pt x="20189" y="31823"/>
                  </a:lnTo>
                  <a:lnTo>
                    <a:pt x="20671" y="31850"/>
                  </a:lnTo>
                  <a:lnTo>
                    <a:pt x="21161" y="31877"/>
                  </a:lnTo>
                  <a:lnTo>
                    <a:pt x="21651" y="31897"/>
                  </a:lnTo>
                  <a:lnTo>
                    <a:pt x="22156" y="31903"/>
                  </a:lnTo>
                  <a:lnTo>
                    <a:pt x="22670" y="31910"/>
                  </a:lnTo>
                  <a:lnTo>
                    <a:pt x="23191" y="31910"/>
                  </a:lnTo>
                  <a:lnTo>
                    <a:pt x="23713" y="31903"/>
                  </a:lnTo>
                  <a:lnTo>
                    <a:pt x="24227" y="31883"/>
                  </a:lnTo>
                  <a:lnTo>
                    <a:pt x="24732" y="31863"/>
                  </a:lnTo>
                  <a:lnTo>
                    <a:pt x="25230" y="31837"/>
                  </a:lnTo>
                  <a:lnTo>
                    <a:pt x="25720" y="31796"/>
                  </a:lnTo>
                  <a:lnTo>
                    <a:pt x="26210" y="31756"/>
                  </a:lnTo>
                  <a:lnTo>
                    <a:pt x="26684" y="31710"/>
                  </a:lnTo>
                  <a:lnTo>
                    <a:pt x="27158" y="31650"/>
                  </a:lnTo>
                  <a:lnTo>
                    <a:pt x="27624" y="31590"/>
                  </a:lnTo>
                  <a:lnTo>
                    <a:pt x="28083" y="31516"/>
                  </a:lnTo>
                  <a:lnTo>
                    <a:pt x="28533" y="31443"/>
                  </a:lnTo>
                  <a:lnTo>
                    <a:pt x="28975" y="31356"/>
                  </a:lnTo>
                  <a:lnTo>
                    <a:pt x="29410" y="31269"/>
                  </a:lnTo>
                  <a:lnTo>
                    <a:pt x="29845" y="31169"/>
                  </a:lnTo>
                  <a:lnTo>
                    <a:pt x="30263" y="31069"/>
                  </a:lnTo>
                  <a:lnTo>
                    <a:pt x="30682" y="30956"/>
                  </a:lnTo>
                  <a:lnTo>
                    <a:pt x="31093" y="30842"/>
                  </a:lnTo>
                  <a:lnTo>
                    <a:pt x="31496" y="30715"/>
                  </a:lnTo>
                  <a:lnTo>
                    <a:pt x="31899" y="30588"/>
                  </a:lnTo>
                  <a:lnTo>
                    <a:pt x="32286" y="30448"/>
                  </a:lnTo>
                  <a:lnTo>
                    <a:pt x="32673" y="30301"/>
                  </a:lnTo>
                  <a:lnTo>
                    <a:pt x="33053" y="30155"/>
                  </a:lnTo>
                  <a:lnTo>
                    <a:pt x="33424" y="29994"/>
                  </a:lnTo>
                  <a:lnTo>
                    <a:pt x="33788" y="29834"/>
                  </a:lnTo>
                  <a:lnTo>
                    <a:pt x="34143" y="29661"/>
                  </a:lnTo>
                  <a:lnTo>
                    <a:pt x="34499" y="29487"/>
                  </a:lnTo>
                  <a:lnTo>
                    <a:pt x="34846" y="29307"/>
                  </a:lnTo>
                  <a:lnTo>
                    <a:pt x="35186" y="29113"/>
                  </a:lnTo>
                  <a:lnTo>
                    <a:pt x="35518" y="28920"/>
                  </a:lnTo>
                  <a:lnTo>
                    <a:pt x="35842" y="28713"/>
                  </a:lnTo>
                  <a:lnTo>
                    <a:pt x="36166" y="28506"/>
                  </a:lnTo>
                  <a:lnTo>
                    <a:pt x="36482" y="28293"/>
                  </a:lnTo>
                  <a:lnTo>
                    <a:pt x="36790" y="28072"/>
                  </a:lnTo>
                  <a:lnTo>
                    <a:pt x="37091" y="27839"/>
                  </a:lnTo>
                  <a:lnTo>
                    <a:pt x="37391" y="27605"/>
                  </a:lnTo>
                  <a:lnTo>
                    <a:pt x="37683" y="27365"/>
                  </a:lnTo>
                  <a:lnTo>
                    <a:pt x="37968" y="27118"/>
                  </a:lnTo>
                  <a:lnTo>
                    <a:pt x="38244" y="26864"/>
                  </a:lnTo>
                  <a:lnTo>
                    <a:pt x="38513" y="26604"/>
                  </a:lnTo>
                  <a:lnTo>
                    <a:pt x="38781" y="26337"/>
                  </a:lnTo>
                  <a:lnTo>
                    <a:pt x="39042" y="26070"/>
                  </a:lnTo>
                  <a:lnTo>
                    <a:pt x="39295" y="25790"/>
                  </a:lnTo>
                  <a:lnTo>
                    <a:pt x="39548" y="25503"/>
                  </a:lnTo>
                  <a:lnTo>
                    <a:pt x="39793" y="25216"/>
                  </a:lnTo>
                  <a:lnTo>
                    <a:pt x="40030" y="24915"/>
                  </a:lnTo>
                  <a:lnTo>
                    <a:pt x="40259" y="24608"/>
                  </a:lnTo>
                  <a:lnTo>
                    <a:pt x="40488" y="24301"/>
                  </a:lnTo>
                  <a:lnTo>
                    <a:pt x="40709" y="23988"/>
                  </a:lnTo>
                  <a:lnTo>
                    <a:pt x="40923" y="23667"/>
                  </a:lnTo>
                  <a:lnTo>
                    <a:pt x="41128" y="23334"/>
                  </a:lnTo>
                  <a:lnTo>
                    <a:pt x="41334" y="23000"/>
                  </a:lnTo>
                  <a:lnTo>
                    <a:pt x="41531" y="22660"/>
                  </a:lnTo>
                  <a:lnTo>
                    <a:pt x="41721" y="22319"/>
                  </a:lnTo>
                  <a:lnTo>
                    <a:pt x="41911" y="21965"/>
                  </a:lnTo>
                  <a:lnTo>
                    <a:pt x="42092" y="21605"/>
                  </a:lnTo>
                  <a:lnTo>
                    <a:pt x="42266" y="21245"/>
                  </a:lnTo>
                  <a:lnTo>
                    <a:pt x="42440" y="20871"/>
                  </a:lnTo>
                  <a:lnTo>
                    <a:pt x="42606" y="20497"/>
                  </a:lnTo>
                  <a:lnTo>
                    <a:pt x="42764" y="20117"/>
                  </a:lnTo>
                  <a:lnTo>
                    <a:pt x="42914" y="19723"/>
                  </a:lnTo>
                  <a:lnTo>
                    <a:pt x="43064" y="19329"/>
                  </a:lnTo>
                  <a:lnTo>
                    <a:pt x="43206" y="18929"/>
                  </a:lnTo>
                  <a:lnTo>
                    <a:pt x="43349" y="18528"/>
                  </a:lnTo>
                  <a:lnTo>
                    <a:pt x="43483" y="18114"/>
                  </a:lnTo>
                  <a:lnTo>
                    <a:pt x="43823" y="17020"/>
                  </a:lnTo>
                  <a:lnTo>
                    <a:pt x="43989" y="16473"/>
                  </a:lnTo>
                  <a:lnTo>
                    <a:pt x="44147" y="15919"/>
                  </a:lnTo>
                  <a:lnTo>
                    <a:pt x="44297" y="15371"/>
                  </a:lnTo>
                  <a:lnTo>
                    <a:pt x="44447" y="14817"/>
                  </a:lnTo>
                  <a:lnTo>
                    <a:pt x="44589" y="14270"/>
                  </a:lnTo>
                  <a:lnTo>
                    <a:pt x="44724" y="13716"/>
                  </a:lnTo>
                  <a:lnTo>
                    <a:pt x="44858" y="13162"/>
                  </a:lnTo>
                  <a:lnTo>
                    <a:pt x="44984" y="12608"/>
                  </a:lnTo>
                  <a:lnTo>
                    <a:pt x="45103" y="12054"/>
                  </a:lnTo>
                  <a:lnTo>
                    <a:pt x="45213" y="11500"/>
                  </a:lnTo>
                  <a:lnTo>
                    <a:pt x="45316" y="10940"/>
                  </a:lnTo>
                  <a:lnTo>
                    <a:pt x="45411" y="10386"/>
                  </a:lnTo>
                  <a:lnTo>
                    <a:pt x="45506" y="9825"/>
                  </a:lnTo>
                  <a:lnTo>
                    <a:pt x="45585" y="9271"/>
                  </a:lnTo>
                  <a:lnTo>
                    <a:pt x="45664" y="8710"/>
                  </a:lnTo>
                  <a:lnTo>
                    <a:pt x="45727" y="8150"/>
                  </a:lnTo>
                  <a:lnTo>
                    <a:pt x="45782" y="7596"/>
                  </a:lnTo>
                  <a:lnTo>
                    <a:pt x="45830" y="7035"/>
                  </a:lnTo>
                  <a:lnTo>
                    <a:pt x="45877" y="6475"/>
                  </a:lnTo>
                  <a:lnTo>
                    <a:pt x="45901" y="5914"/>
                  </a:lnTo>
                  <a:lnTo>
                    <a:pt x="45925" y="5353"/>
                  </a:lnTo>
                  <a:lnTo>
                    <a:pt x="45940" y="4786"/>
                  </a:lnTo>
                  <a:lnTo>
                    <a:pt x="45940" y="4225"/>
                  </a:lnTo>
                  <a:lnTo>
                    <a:pt x="45933" y="3665"/>
                  </a:lnTo>
                  <a:lnTo>
                    <a:pt x="45909" y="3104"/>
                  </a:lnTo>
                  <a:lnTo>
                    <a:pt x="45885" y="2537"/>
                  </a:lnTo>
                  <a:lnTo>
                    <a:pt x="45838" y="1976"/>
                  </a:lnTo>
                  <a:lnTo>
                    <a:pt x="45790" y="1409"/>
                  </a:lnTo>
                  <a:lnTo>
                    <a:pt x="45727" y="848"/>
                  </a:lnTo>
                  <a:lnTo>
                    <a:pt x="45648" y="281"/>
                  </a:lnTo>
                  <a:lnTo>
                    <a:pt x="45656" y="254"/>
                  </a:lnTo>
                  <a:lnTo>
                    <a:pt x="45664" y="228"/>
                  </a:lnTo>
                  <a:lnTo>
                    <a:pt x="45672" y="194"/>
                  </a:lnTo>
                  <a:lnTo>
                    <a:pt x="45672" y="154"/>
                  </a:lnTo>
                  <a:lnTo>
                    <a:pt x="42827" y="241"/>
                  </a:lnTo>
                  <a:lnTo>
                    <a:pt x="39975" y="321"/>
                  </a:lnTo>
                  <a:lnTo>
                    <a:pt x="37114" y="394"/>
                  </a:lnTo>
                  <a:lnTo>
                    <a:pt x="34262" y="461"/>
                  </a:lnTo>
                  <a:lnTo>
                    <a:pt x="31401" y="508"/>
                  </a:lnTo>
                  <a:lnTo>
                    <a:pt x="28541" y="548"/>
                  </a:lnTo>
                  <a:lnTo>
                    <a:pt x="25680" y="575"/>
                  </a:lnTo>
                  <a:lnTo>
                    <a:pt x="22820" y="588"/>
                  </a:lnTo>
                  <a:lnTo>
                    <a:pt x="19960" y="588"/>
                  </a:lnTo>
                  <a:lnTo>
                    <a:pt x="18529" y="575"/>
                  </a:lnTo>
                  <a:lnTo>
                    <a:pt x="17099" y="568"/>
                  </a:lnTo>
                  <a:lnTo>
                    <a:pt x="15669" y="548"/>
                  </a:lnTo>
                  <a:lnTo>
                    <a:pt x="14239" y="528"/>
                  </a:lnTo>
                  <a:lnTo>
                    <a:pt x="12817" y="501"/>
                  </a:lnTo>
                  <a:lnTo>
                    <a:pt x="11386" y="468"/>
                  </a:lnTo>
                  <a:lnTo>
                    <a:pt x="9964" y="428"/>
                  </a:lnTo>
                  <a:lnTo>
                    <a:pt x="8534" y="388"/>
                  </a:lnTo>
                  <a:lnTo>
                    <a:pt x="7112" y="334"/>
                  </a:lnTo>
                  <a:lnTo>
                    <a:pt x="5689" y="281"/>
                  </a:lnTo>
                  <a:lnTo>
                    <a:pt x="4259" y="221"/>
                  </a:lnTo>
                  <a:lnTo>
                    <a:pt x="2845" y="154"/>
                  </a:lnTo>
                  <a:lnTo>
                    <a:pt x="1422" y="81"/>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618;p33"/>
            <p:cNvSpPr/>
            <p:nvPr/>
          </p:nvSpPr>
          <p:spPr>
            <a:xfrm>
              <a:off x="-4060700" y="-2105375"/>
              <a:ext cx="1730900" cy="1398275"/>
            </a:xfrm>
            <a:custGeom>
              <a:avLst/>
              <a:gdLst/>
              <a:ahLst/>
              <a:cxnLst/>
              <a:rect l="l" t="t" r="r" b="b"/>
              <a:pathLst>
                <a:path w="69236" h="55931" extrusionOk="0">
                  <a:moveTo>
                    <a:pt x="35353" y="1"/>
                  </a:moveTo>
                  <a:lnTo>
                    <a:pt x="34650" y="7"/>
                  </a:lnTo>
                  <a:lnTo>
                    <a:pt x="33939" y="27"/>
                  </a:lnTo>
                  <a:lnTo>
                    <a:pt x="33212" y="68"/>
                  </a:lnTo>
                  <a:lnTo>
                    <a:pt x="32477" y="121"/>
                  </a:lnTo>
                  <a:lnTo>
                    <a:pt x="31726" y="194"/>
                  </a:lnTo>
                  <a:lnTo>
                    <a:pt x="31054" y="268"/>
                  </a:lnTo>
                  <a:lnTo>
                    <a:pt x="30391" y="355"/>
                  </a:lnTo>
                  <a:lnTo>
                    <a:pt x="29735" y="455"/>
                  </a:lnTo>
                  <a:lnTo>
                    <a:pt x="29087" y="561"/>
                  </a:lnTo>
                  <a:lnTo>
                    <a:pt x="28447" y="682"/>
                  </a:lnTo>
                  <a:lnTo>
                    <a:pt x="27815" y="815"/>
                  </a:lnTo>
                  <a:lnTo>
                    <a:pt x="27198" y="955"/>
                  </a:lnTo>
                  <a:lnTo>
                    <a:pt x="26582" y="1102"/>
                  </a:lnTo>
                  <a:lnTo>
                    <a:pt x="25982" y="1269"/>
                  </a:lnTo>
                  <a:lnTo>
                    <a:pt x="25389" y="1436"/>
                  </a:lnTo>
                  <a:lnTo>
                    <a:pt x="24796" y="1616"/>
                  </a:lnTo>
                  <a:lnTo>
                    <a:pt x="24219" y="1810"/>
                  </a:lnTo>
                  <a:lnTo>
                    <a:pt x="23651" y="2010"/>
                  </a:lnTo>
                  <a:lnTo>
                    <a:pt x="23089" y="2217"/>
                  </a:lnTo>
                  <a:lnTo>
                    <a:pt x="22544" y="2437"/>
                  </a:lnTo>
                  <a:lnTo>
                    <a:pt x="21999" y="2670"/>
                  </a:lnTo>
                  <a:lnTo>
                    <a:pt x="21462" y="2904"/>
                  </a:lnTo>
                  <a:lnTo>
                    <a:pt x="20932" y="3151"/>
                  </a:lnTo>
                  <a:lnTo>
                    <a:pt x="20411" y="3411"/>
                  </a:lnTo>
                  <a:lnTo>
                    <a:pt x="19905" y="3672"/>
                  </a:lnTo>
                  <a:lnTo>
                    <a:pt x="19399" y="3945"/>
                  </a:lnTo>
                  <a:lnTo>
                    <a:pt x="18910" y="4226"/>
                  </a:lnTo>
                  <a:lnTo>
                    <a:pt x="18420" y="4519"/>
                  </a:lnTo>
                  <a:lnTo>
                    <a:pt x="17938" y="4820"/>
                  </a:lnTo>
                  <a:lnTo>
                    <a:pt x="17471" y="5120"/>
                  </a:lnTo>
                  <a:lnTo>
                    <a:pt x="17005" y="5440"/>
                  </a:lnTo>
                  <a:lnTo>
                    <a:pt x="16547" y="5761"/>
                  </a:lnTo>
                  <a:lnTo>
                    <a:pt x="16104" y="6088"/>
                  </a:lnTo>
                  <a:lnTo>
                    <a:pt x="15662" y="6428"/>
                  </a:lnTo>
                  <a:lnTo>
                    <a:pt x="15227" y="6768"/>
                  </a:lnTo>
                  <a:lnTo>
                    <a:pt x="14801" y="7122"/>
                  </a:lnTo>
                  <a:lnTo>
                    <a:pt x="14382" y="7483"/>
                  </a:lnTo>
                  <a:lnTo>
                    <a:pt x="13971" y="7850"/>
                  </a:lnTo>
                  <a:lnTo>
                    <a:pt x="13568" y="8223"/>
                  </a:lnTo>
                  <a:lnTo>
                    <a:pt x="13173" y="8604"/>
                  </a:lnTo>
                  <a:lnTo>
                    <a:pt x="12786" y="8991"/>
                  </a:lnTo>
                  <a:lnTo>
                    <a:pt x="12406" y="9385"/>
                  </a:lnTo>
                  <a:lnTo>
                    <a:pt x="12027" y="9785"/>
                  </a:lnTo>
                  <a:lnTo>
                    <a:pt x="11664" y="10192"/>
                  </a:lnTo>
                  <a:lnTo>
                    <a:pt x="11300" y="10606"/>
                  </a:lnTo>
                  <a:lnTo>
                    <a:pt x="10945" y="11020"/>
                  </a:lnTo>
                  <a:lnTo>
                    <a:pt x="10597" y="11447"/>
                  </a:lnTo>
                  <a:lnTo>
                    <a:pt x="10257" y="11874"/>
                  </a:lnTo>
                  <a:lnTo>
                    <a:pt x="9925" y="12315"/>
                  </a:lnTo>
                  <a:lnTo>
                    <a:pt x="9601" y="12755"/>
                  </a:lnTo>
                  <a:lnTo>
                    <a:pt x="9277" y="13202"/>
                  </a:lnTo>
                  <a:lnTo>
                    <a:pt x="8969" y="13650"/>
                  </a:lnTo>
                  <a:lnTo>
                    <a:pt x="8661" y="14110"/>
                  </a:lnTo>
                  <a:lnTo>
                    <a:pt x="8361" y="14571"/>
                  </a:lnTo>
                  <a:lnTo>
                    <a:pt x="8068" y="15038"/>
                  </a:lnTo>
                  <a:lnTo>
                    <a:pt x="7776" y="15512"/>
                  </a:lnTo>
                  <a:lnTo>
                    <a:pt x="7499" y="15986"/>
                  </a:lnTo>
                  <a:lnTo>
                    <a:pt x="7223" y="16466"/>
                  </a:lnTo>
                  <a:lnTo>
                    <a:pt x="6954" y="16953"/>
                  </a:lnTo>
                  <a:lnTo>
                    <a:pt x="6694" y="17440"/>
                  </a:lnTo>
                  <a:lnTo>
                    <a:pt x="6433" y="17934"/>
                  </a:lnTo>
                  <a:lnTo>
                    <a:pt x="6180" y="18435"/>
                  </a:lnTo>
                  <a:lnTo>
                    <a:pt x="5935" y="18936"/>
                  </a:lnTo>
                  <a:lnTo>
                    <a:pt x="5698" y="19436"/>
                  </a:lnTo>
                  <a:lnTo>
                    <a:pt x="5469" y="19943"/>
                  </a:lnTo>
                  <a:lnTo>
                    <a:pt x="5240" y="20457"/>
                  </a:lnTo>
                  <a:lnTo>
                    <a:pt x="5018" y="20971"/>
                  </a:lnTo>
                  <a:lnTo>
                    <a:pt x="4805" y="21492"/>
                  </a:lnTo>
                  <a:lnTo>
                    <a:pt x="4592" y="22012"/>
                  </a:lnTo>
                  <a:lnTo>
                    <a:pt x="4386" y="22540"/>
                  </a:lnTo>
                  <a:lnTo>
                    <a:pt x="4189" y="23067"/>
                  </a:lnTo>
                  <a:lnTo>
                    <a:pt x="3991" y="23594"/>
                  </a:lnTo>
                  <a:lnTo>
                    <a:pt x="3809" y="24128"/>
                  </a:lnTo>
                  <a:lnTo>
                    <a:pt x="3628" y="24662"/>
                  </a:lnTo>
                  <a:lnTo>
                    <a:pt x="3446" y="25203"/>
                  </a:lnTo>
                  <a:lnTo>
                    <a:pt x="3272" y="25737"/>
                  </a:lnTo>
                  <a:lnTo>
                    <a:pt x="3106" y="26284"/>
                  </a:lnTo>
                  <a:lnTo>
                    <a:pt x="2948" y="26824"/>
                  </a:lnTo>
                  <a:lnTo>
                    <a:pt x="2790" y="27372"/>
                  </a:lnTo>
                  <a:lnTo>
                    <a:pt x="2632" y="27919"/>
                  </a:lnTo>
                  <a:lnTo>
                    <a:pt x="2490" y="28466"/>
                  </a:lnTo>
                  <a:lnTo>
                    <a:pt x="2348" y="29014"/>
                  </a:lnTo>
                  <a:lnTo>
                    <a:pt x="2205" y="29568"/>
                  </a:lnTo>
                  <a:lnTo>
                    <a:pt x="2079" y="30115"/>
                  </a:lnTo>
                  <a:lnTo>
                    <a:pt x="1945" y="30669"/>
                  </a:lnTo>
                  <a:lnTo>
                    <a:pt x="1708" y="31777"/>
                  </a:lnTo>
                  <a:lnTo>
                    <a:pt x="1486" y="32891"/>
                  </a:lnTo>
                  <a:lnTo>
                    <a:pt x="1273" y="33999"/>
                  </a:lnTo>
                  <a:lnTo>
                    <a:pt x="1091" y="35114"/>
                  </a:lnTo>
                  <a:lnTo>
                    <a:pt x="917" y="36222"/>
                  </a:lnTo>
                  <a:lnTo>
                    <a:pt x="759" y="37336"/>
                  </a:lnTo>
                  <a:lnTo>
                    <a:pt x="617" y="38444"/>
                  </a:lnTo>
                  <a:lnTo>
                    <a:pt x="499" y="39545"/>
                  </a:lnTo>
                  <a:lnTo>
                    <a:pt x="388" y="40640"/>
                  </a:lnTo>
                  <a:lnTo>
                    <a:pt x="293" y="41735"/>
                  </a:lnTo>
                  <a:lnTo>
                    <a:pt x="214" y="42822"/>
                  </a:lnTo>
                  <a:lnTo>
                    <a:pt x="143" y="43897"/>
                  </a:lnTo>
                  <a:lnTo>
                    <a:pt x="96" y="44965"/>
                  </a:lnTo>
                  <a:lnTo>
                    <a:pt x="48" y="46026"/>
                  </a:lnTo>
                  <a:lnTo>
                    <a:pt x="24" y="47074"/>
                  </a:lnTo>
                  <a:lnTo>
                    <a:pt x="9" y="48108"/>
                  </a:lnTo>
                  <a:lnTo>
                    <a:pt x="1" y="49130"/>
                  </a:lnTo>
                  <a:lnTo>
                    <a:pt x="9" y="50137"/>
                  </a:lnTo>
                  <a:lnTo>
                    <a:pt x="24" y="51132"/>
                  </a:lnTo>
                  <a:lnTo>
                    <a:pt x="48" y="52113"/>
                  </a:lnTo>
                  <a:lnTo>
                    <a:pt x="80" y="53067"/>
                  </a:lnTo>
                  <a:lnTo>
                    <a:pt x="127" y="54008"/>
                  </a:lnTo>
                  <a:lnTo>
                    <a:pt x="183" y="54936"/>
                  </a:lnTo>
                  <a:lnTo>
                    <a:pt x="238" y="55837"/>
                  </a:lnTo>
                  <a:lnTo>
                    <a:pt x="2395" y="55790"/>
                  </a:lnTo>
                  <a:lnTo>
                    <a:pt x="4552" y="55757"/>
                  </a:lnTo>
                  <a:lnTo>
                    <a:pt x="6709" y="55737"/>
                  </a:lnTo>
                  <a:lnTo>
                    <a:pt x="8866" y="55717"/>
                  </a:lnTo>
                  <a:lnTo>
                    <a:pt x="11016" y="55704"/>
                  </a:lnTo>
                  <a:lnTo>
                    <a:pt x="17487" y="55704"/>
                  </a:lnTo>
                  <a:lnTo>
                    <a:pt x="21794" y="55724"/>
                  </a:lnTo>
                  <a:lnTo>
                    <a:pt x="26108" y="55757"/>
                  </a:lnTo>
                  <a:lnTo>
                    <a:pt x="34729" y="55844"/>
                  </a:lnTo>
                  <a:lnTo>
                    <a:pt x="39043" y="55877"/>
                  </a:lnTo>
                  <a:lnTo>
                    <a:pt x="43357" y="55911"/>
                  </a:lnTo>
                  <a:lnTo>
                    <a:pt x="47664" y="55931"/>
                  </a:lnTo>
                  <a:lnTo>
                    <a:pt x="51978" y="55931"/>
                  </a:lnTo>
                  <a:lnTo>
                    <a:pt x="54135" y="55924"/>
                  </a:lnTo>
                  <a:lnTo>
                    <a:pt x="56292" y="55911"/>
                  </a:lnTo>
                  <a:lnTo>
                    <a:pt x="58450" y="55891"/>
                  </a:lnTo>
                  <a:lnTo>
                    <a:pt x="60607" y="55864"/>
                  </a:lnTo>
                  <a:lnTo>
                    <a:pt x="62764" y="55824"/>
                  </a:lnTo>
                  <a:lnTo>
                    <a:pt x="64921" y="55784"/>
                  </a:lnTo>
                  <a:lnTo>
                    <a:pt x="67078" y="55730"/>
                  </a:lnTo>
                  <a:lnTo>
                    <a:pt x="69235" y="55664"/>
                  </a:lnTo>
                  <a:lnTo>
                    <a:pt x="69054" y="53822"/>
                  </a:lnTo>
                  <a:lnTo>
                    <a:pt x="68856" y="51866"/>
                  </a:lnTo>
                  <a:lnTo>
                    <a:pt x="68643" y="49810"/>
                  </a:lnTo>
                  <a:lnTo>
                    <a:pt x="68524" y="48756"/>
                  </a:lnTo>
                  <a:lnTo>
                    <a:pt x="68398" y="47675"/>
                  </a:lnTo>
                  <a:lnTo>
                    <a:pt x="68263" y="46573"/>
                  </a:lnTo>
                  <a:lnTo>
                    <a:pt x="68129" y="45459"/>
                  </a:lnTo>
                  <a:lnTo>
                    <a:pt x="67979" y="44331"/>
                  </a:lnTo>
                  <a:lnTo>
                    <a:pt x="67821" y="43183"/>
                  </a:lnTo>
                  <a:lnTo>
                    <a:pt x="67655" y="42028"/>
                  </a:lnTo>
                  <a:lnTo>
                    <a:pt x="67473" y="40860"/>
                  </a:lnTo>
                  <a:lnTo>
                    <a:pt x="67292" y="39679"/>
                  </a:lnTo>
                  <a:lnTo>
                    <a:pt x="67086" y="38491"/>
                  </a:lnTo>
                  <a:lnTo>
                    <a:pt x="66873" y="37296"/>
                  </a:lnTo>
                  <a:lnTo>
                    <a:pt x="66651" y="36095"/>
                  </a:lnTo>
                  <a:lnTo>
                    <a:pt x="66414" y="34894"/>
                  </a:lnTo>
                  <a:lnTo>
                    <a:pt x="66154" y="33686"/>
                  </a:lnTo>
                  <a:lnTo>
                    <a:pt x="65893" y="32477"/>
                  </a:lnTo>
                  <a:lnTo>
                    <a:pt x="65608" y="31269"/>
                  </a:lnTo>
                  <a:lnTo>
                    <a:pt x="65308" y="30068"/>
                  </a:lnTo>
                  <a:lnTo>
                    <a:pt x="64992" y="28867"/>
                  </a:lnTo>
                  <a:lnTo>
                    <a:pt x="64660" y="27665"/>
                  </a:lnTo>
                  <a:lnTo>
                    <a:pt x="64486" y="27071"/>
                  </a:lnTo>
                  <a:lnTo>
                    <a:pt x="64305" y="26477"/>
                  </a:lnTo>
                  <a:lnTo>
                    <a:pt x="64123" y="25883"/>
                  </a:lnTo>
                  <a:lnTo>
                    <a:pt x="63933" y="25289"/>
                  </a:lnTo>
                  <a:lnTo>
                    <a:pt x="63744" y="24702"/>
                  </a:lnTo>
                  <a:lnTo>
                    <a:pt x="63546" y="24115"/>
                  </a:lnTo>
                  <a:lnTo>
                    <a:pt x="63349" y="23534"/>
                  </a:lnTo>
                  <a:lnTo>
                    <a:pt x="63143" y="22953"/>
                  </a:lnTo>
                  <a:lnTo>
                    <a:pt x="62930" y="22373"/>
                  </a:lnTo>
                  <a:lnTo>
                    <a:pt x="62716" y="21799"/>
                  </a:lnTo>
                  <a:lnTo>
                    <a:pt x="62487" y="21231"/>
                  </a:lnTo>
                  <a:lnTo>
                    <a:pt x="62266" y="20664"/>
                  </a:lnTo>
                  <a:lnTo>
                    <a:pt x="62029" y="20097"/>
                  </a:lnTo>
                  <a:lnTo>
                    <a:pt x="61792" y="19543"/>
                  </a:lnTo>
                  <a:lnTo>
                    <a:pt x="61547" y="18982"/>
                  </a:lnTo>
                  <a:lnTo>
                    <a:pt x="61302" y="18435"/>
                  </a:lnTo>
                  <a:lnTo>
                    <a:pt x="61049" y="17888"/>
                  </a:lnTo>
                  <a:lnTo>
                    <a:pt x="60788" y="17340"/>
                  </a:lnTo>
                  <a:lnTo>
                    <a:pt x="60520" y="16806"/>
                  </a:lnTo>
                  <a:lnTo>
                    <a:pt x="60243" y="16273"/>
                  </a:lnTo>
                  <a:lnTo>
                    <a:pt x="59967" y="15745"/>
                  </a:lnTo>
                  <a:lnTo>
                    <a:pt x="59682" y="15225"/>
                  </a:lnTo>
                  <a:lnTo>
                    <a:pt x="59390" y="14711"/>
                  </a:lnTo>
                  <a:lnTo>
                    <a:pt x="59097" y="14197"/>
                  </a:lnTo>
                  <a:lnTo>
                    <a:pt x="58797" y="13690"/>
                  </a:lnTo>
                  <a:lnTo>
                    <a:pt x="58481" y="13196"/>
                  </a:lnTo>
                  <a:lnTo>
                    <a:pt x="58165" y="12702"/>
                  </a:lnTo>
                  <a:lnTo>
                    <a:pt x="57849" y="12215"/>
                  </a:lnTo>
                  <a:lnTo>
                    <a:pt x="57517" y="11734"/>
                  </a:lnTo>
                  <a:lnTo>
                    <a:pt x="57185" y="11267"/>
                  </a:lnTo>
                  <a:lnTo>
                    <a:pt x="56838" y="10800"/>
                  </a:lnTo>
                  <a:lnTo>
                    <a:pt x="56490" y="10339"/>
                  </a:lnTo>
                  <a:lnTo>
                    <a:pt x="56134" y="9892"/>
                  </a:lnTo>
                  <a:lnTo>
                    <a:pt x="55771" y="9445"/>
                  </a:lnTo>
                  <a:lnTo>
                    <a:pt x="55399" y="9011"/>
                  </a:lnTo>
                  <a:lnTo>
                    <a:pt x="55020" y="8584"/>
                  </a:lnTo>
                  <a:lnTo>
                    <a:pt x="54641" y="8163"/>
                  </a:lnTo>
                  <a:lnTo>
                    <a:pt x="54246" y="7756"/>
                  </a:lnTo>
                  <a:lnTo>
                    <a:pt x="53851" y="7349"/>
                  </a:lnTo>
                  <a:lnTo>
                    <a:pt x="53440" y="6955"/>
                  </a:lnTo>
                  <a:lnTo>
                    <a:pt x="53029" y="6568"/>
                  </a:lnTo>
                  <a:lnTo>
                    <a:pt x="52610" y="6194"/>
                  </a:lnTo>
                  <a:lnTo>
                    <a:pt x="52176" y="5827"/>
                  </a:lnTo>
                  <a:lnTo>
                    <a:pt x="51741" y="5474"/>
                  </a:lnTo>
                  <a:lnTo>
                    <a:pt x="51298" y="5120"/>
                  </a:lnTo>
                  <a:lnTo>
                    <a:pt x="50840" y="4786"/>
                  </a:lnTo>
                  <a:lnTo>
                    <a:pt x="50382" y="4452"/>
                  </a:lnTo>
                  <a:lnTo>
                    <a:pt x="49916" y="4139"/>
                  </a:lnTo>
                  <a:lnTo>
                    <a:pt x="49434" y="3832"/>
                  </a:lnTo>
                  <a:lnTo>
                    <a:pt x="48952" y="3531"/>
                  </a:lnTo>
                  <a:lnTo>
                    <a:pt x="48462" y="3244"/>
                  </a:lnTo>
                  <a:lnTo>
                    <a:pt x="47956" y="2971"/>
                  </a:lnTo>
                  <a:lnTo>
                    <a:pt x="47442" y="2704"/>
                  </a:lnTo>
                  <a:lnTo>
                    <a:pt x="46929" y="2450"/>
                  </a:lnTo>
                  <a:lnTo>
                    <a:pt x="46399" y="2210"/>
                  </a:lnTo>
                  <a:lnTo>
                    <a:pt x="45862" y="1976"/>
                  </a:lnTo>
                  <a:lnTo>
                    <a:pt x="45317" y="1756"/>
                  </a:lnTo>
                  <a:lnTo>
                    <a:pt x="44764" y="1549"/>
                  </a:lnTo>
                  <a:lnTo>
                    <a:pt x="44203" y="1356"/>
                  </a:lnTo>
                  <a:lnTo>
                    <a:pt x="43634" y="1175"/>
                  </a:lnTo>
                  <a:lnTo>
                    <a:pt x="43049" y="1002"/>
                  </a:lnTo>
                  <a:lnTo>
                    <a:pt x="42464" y="842"/>
                  </a:lnTo>
                  <a:lnTo>
                    <a:pt x="41864" y="702"/>
                  </a:lnTo>
                  <a:lnTo>
                    <a:pt x="41255" y="568"/>
                  </a:lnTo>
                  <a:lnTo>
                    <a:pt x="40639" y="448"/>
                  </a:lnTo>
                  <a:lnTo>
                    <a:pt x="40015" y="341"/>
                  </a:lnTo>
                  <a:lnTo>
                    <a:pt x="39375" y="254"/>
                  </a:lnTo>
                  <a:lnTo>
                    <a:pt x="38727" y="174"/>
                  </a:lnTo>
                  <a:lnTo>
                    <a:pt x="38079" y="114"/>
                  </a:lnTo>
                  <a:lnTo>
                    <a:pt x="37407" y="61"/>
                  </a:lnTo>
                  <a:lnTo>
                    <a:pt x="36736" y="27"/>
                  </a:lnTo>
                  <a:lnTo>
                    <a:pt x="36048" y="7"/>
                  </a:lnTo>
                  <a:lnTo>
                    <a:pt x="3535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619;p33"/>
            <p:cNvSpPr/>
            <p:nvPr/>
          </p:nvSpPr>
          <p:spPr>
            <a:xfrm>
              <a:off x="-3647050" y="-4715150"/>
              <a:ext cx="953975" cy="133000"/>
            </a:xfrm>
            <a:custGeom>
              <a:avLst/>
              <a:gdLst/>
              <a:ahLst/>
              <a:cxnLst/>
              <a:rect l="l" t="t" r="r" b="b"/>
              <a:pathLst>
                <a:path w="38159" h="5320" extrusionOk="0">
                  <a:moveTo>
                    <a:pt x="10613" y="1"/>
                  </a:moveTo>
                  <a:lnTo>
                    <a:pt x="9744" y="7"/>
                  </a:lnTo>
                  <a:lnTo>
                    <a:pt x="8874" y="21"/>
                  </a:lnTo>
                  <a:lnTo>
                    <a:pt x="8013" y="54"/>
                  </a:lnTo>
                  <a:lnTo>
                    <a:pt x="7160" y="101"/>
                  </a:lnTo>
                  <a:lnTo>
                    <a:pt x="6733" y="127"/>
                  </a:lnTo>
                  <a:lnTo>
                    <a:pt x="6306" y="161"/>
                  </a:lnTo>
                  <a:lnTo>
                    <a:pt x="5848" y="201"/>
                  </a:lnTo>
                  <a:lnTo>
                    <a:pt x="5414" y="241"/>
                  </a:lnTo>
                  <a:lnTo>
                    <a:pt x="5003" y="288"/>
                  </a:lnTo>
                  <a:lnTo>
                    <a:pt x="4615" y="334"/>
                  </a:lnTo>
                  <a:lnTo>
                    <a:pt x="4244" y="388"/>
                  </a:lnTo>
                  <a:lnTo>
                    <a:pt x="3896" y="448"/>
                  </a:lnTo>
                  <a:lnTo>
                    <a:pt x="3572" y="508"/>
                  </a:lnTo>
                  <a:lnTo>
                    <a:pt x="3264" y="581"/>
                  </a:lnTo>
                  <a:lnTo>
                    <a:pt x="2972" y="655"/>
                  </a:lnTo>
                  <a:lnTo>
                    <a:pt x="2703" y="741"/>
                  </a:lnTo>
                  <a:lnTo>
                    <a:pt x="2450" y="828"/>
                  </a:lnTo>
                  <a:lnTo>
                    <a:pt x="2213" y="928"/>
                  </a:lnTo>
                  <a:lnTo>
                    <a:pt x="1992" y="1035"/>
                  </a:lnTo>
                  <a:lnTo>
                    <a:pt x="1787" y="1155"/>
                  </a:lnTo>
                  <a:lnTo>
                    <a:pt x="1597" y="1282"/>
                  </a:lnTo>
                  <a:lnTo>
                    <a:pt x="1423" y="1416"/>
                  </a:lnTo>
                  <a:lnTo>
                    <a:pt x="1257" y="1562"/>
                  </a:lnTo>
                  <a:lnTo>
                    <a:pt x="1115" y="1716"/>
                  </a:lnTo>
                  <a:lnTo>
                    <a:pt x="973" y="1883"/>
                  </a:lnTo>
                  <a:lnTo>
                    <a:pt x="846" y="2063"/>
                  </a:lnTo>
                  <a:lnTo>
                    <a:pt x="736" y="2256"/>
                  </a:lnTo>
                  <a:lnTo>
                    <a:pt x="633" y="2463"/>
                  </a:lnTo>
                  <a:lnTo>
                    <a:pt x="538" y="2684"/>
                  </a:lnTo>
                  <a:lnTo>
                    <a:pt x="451" y="2911"/>
                  </a:lnTo>
                  <a:lnTo>
                    <a:pt x="372" y="3157"/>
                  </a:lnTo>
                  <a:lnTo>
                    <a:pt x="301" y="3418"/>
                  </a:lnTo>
                  <a:lnTo>
                    <a:pt x="238" y="3698"/>
                  </a:lnTo>
                  <a:lnTo>
                    <a:pt x="183" y="3985"/>
                  </a:lnTo>
                  <a:lnTo>
                    <a:pt x="135" y="4292"/>
                  </a:lnTo>
                  <a:lnTo>
                    <a:pt x="88" y="4619"/>
                  </a:lnTo>
                  <a:lnTo>
                    <a:pt x="40" y="4960"/>
                  </a:lnTo>
                  <a:lnTo>
                    <a:pt x="1" y="5320"/>
                  </a:lnTo>
                  <a:lnTo>
                    <a:pt x="2988" y="5287"/>
                  </a:lnTo>
                  <a:lnTo>
                    <a:pt x="5975" y="5260"/>
                  </a:lnTo>
                  <a:lnTo>
                    <a:pt x="8961" y="5233"/>
                  </a:lnTo>
                  <a:lnTo>
                    <a:pt x="11948" y="5213"/>
                  </a:lnTo>
                  <a:lnTo>
                    <a:pt x="14927" y="5200"/>
                  </a:lnTo>
                  <a:lnTo>
                    <a:pt x="17906" y="5193"/>
                  </a:lnTo>
                  <a:lnTo>
                    <a:pt x="20885" y="5200"/>
                  </a:lnTo>
                  <a:lnTo>
                    <a:pt x="23856" y="5206"/>
                  </a:lnTo>
                  <a:lnTo>
                    <a:pt x="25626" y="5206"/>
                  </a:lnTo>
                  <a:lnTo>
                    <a:pt x="27396" y="5213"/>
                  </a:lnTo>
                  <a:lnTo>
                    <a:pt x="30928" y="5240"/>
                  </a:lnTo>
                  <a:lnTo>
                    <a:pt x="34460" y="5280"/>
                  </a:lnTo>
                  <a:lnTo>
                    <a:pt x="38000" y="5320"/>
                  </a:lnTo>
                  <a:lnTo>
                    <a:pt x="38071" y="4539"/>
                  </a:lnTo>
                  <a:lnTo>
                    <a:pt x="38127" y="3838"/>
                  </a:lnTo>
                  <a:lnTo>
                    <a:pt x="38150" y="3518"/>
                  </a:lnTo>
                  <a:lnTo>
                    <a:pt x="38158" y="3218"/>
                  </a:lnTo>
                  <a:lnTo>
                    <a:pt x="38158" y="2937"/>
                  </a:lnTo>
                  <a:lnTo>
                    <a:pt x="38150" y="2670"/>
                  </a:lnTo>
                  <a:lnTo>
                    <a:pt x="38134" y="2417"/>
                  </a:lnTo>
                  <a:lnTo>
                    <a:pt x="38103" y="2183"/>
                  </a:lnTo>
                  <a:lnTo>
                    <a:pt x="38063" y="1969"/>
                  </a:lnTo>
                  <a:lnTo>
                    <a:pt x="38008" y="1763"/>
                  </a:lnTo>
                  <a:lnTo>
                    <a:pt x="37968" y="1669"/>
                  </a:lnTo>
                  <a:lnTo>
                    <a:pt x="37937" y="1576"/>
                  </a:lnTo>
                  <a:lnTo>
                    <a:pt x="37897" y="1489"/>
                  </a:lnTo>
                  <a:lnTo>
                    <a:pt x="37850" y="1402"/>
                  </a:lnTo>
                  <a:lnTo>
                    <a:pt x="37803" y="1322"/>
                  </a:lnTo>
                  <a:lnTo>
                    <a:pt x="37747" y="1242"/>
                  </a:lnTo>
                  <a:lnTo>
                    <a:pt x="37684" y="1169"/>
                  </a:lnTo>
                  <a:lnTo>
                    <a:pt x="37621" y="1102"/>
                  </a:lnTo>
                  <a:lnTo>
                    <a:pt x="37558" y="1028"/>
                  </a:lnTo>
                  <a:lnTo>
                    <a:pt x="37486" y="968"/>
                  </a:lnTo>
                  <a:lnTo>
                    <a:pt x="37407" y="902"/>
                  </a:lnTo>
                  <a:lnTo>
                    <a:pt x="37328" y="848"/>
                  </a:lnTo>
                  <a:lnTo>
                    <a:pt x="37242" y="788"/>
                  </a:lnTo>
                  <a:lnTo>
                    <a:pt x="37147" y="735"/>
                  </a:lnTo>
                  <a:lnTo>
                    <a:pt x="37044" y="688"/>
                  </a:lnTo>
                  <a:lnTo>
                    <a:pt x="36941" y="641"/>
                  </a:lnTo>
                  <a:lnTo>
                    <a:pt x="36839" y="595"/>
                  </a:lnTo>
                  <a:lnTo>
                    <a:pt x="36720" y="555"/>
                  </a:lnTo>
                  <a:lnTo>
                    <a:pt x="36601" y="514"/>
                  </a:lnTo>
                  <a:lnTo>
                    <a:pt x="36475" y="474"/>
                  </a:lnTo>
                  <a:lnTo>
                    <a:pt x="36199" y="408"/>
                  </a:lnTo>
                  <a:lnTo>
                    <a:pt x="35906" y="354"/>
                  </a:lnTo>
                  <a:lnTo>
                    <a:pt x="35582" y="301"/>
                  </a:lnTo>
                  <a:lnTo>
                    <a:pt x="35227" y="261"/>
                  </a:lnTo>
                  <a:lnTo>
                    <a:pt x="34847" y="227"/>
                  </a:lnTo>
                  <a:lnTo>
                    <a:pt x="34436" y="201"/>
                  </a:lnTo>
                  <a:lnTo>
                    <a:pt x="34002" y="181"/>
                  </a:lnTo>
                  <a:lnTo>
                    <a:pt x="33528" y="167"/>
                  </a:lnTo>
                  <a:lnTo>
                    <a:pt x="33022" y="161"/>
                  </a:lnTo>
                  <a:lnTo>
                    <a:pt x="19313" y="161"/>
                  </a:lnTo>
                  <a:lnTo>
                    <a:pt x="18459" y="147"/>
                  </a:lnTo>
                  <a:lnTo>
                    <a:pt x="17598" y="134"/>
                  </a:lnTo>
                  <a:lnTo>
                    <a:pt x="16729" y="114"/>
                  </a:lnTo>
                  <a:lnTo>
                    <a:pt x="14982" y="67"/>
                  </a:lnTo>
                  <a:lnTo>
                    <a:pt x="13236" y="27"/>
                  </a:lnTo>
                  <a:lnTo>
                    <a:pt x="12359" y="14"/>
                  </a:lnTo>
                  <a:lnTo>
                    <a:pt x="1149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620;p33"/>
            <p:cNvSpPr/>
            <p:nvPr/>
          </p:nvSpPr>
          <p:spPr>
            <a:xfrm>
              <a:off x="-3566050" y="-5390400"/>
              <a:ext cx="816875" cy="617050"/>
            </a:xfrm>
            <a:custGeom>
              <a:avLst/>
              <a:gdLst/>
              <a:ahLst/>
              <a:cxnLst/>
              <a:rect l="l" t="t" r="r" b="b"/>
              <a:pathLst>
                <a:path w="32675" h="24682" extrusionOk="0">
                  <a:moveTo>
                    <a:pt x="17598" y="0"/>
                  </a:moveTo>
                  <a:lnTo>
                    <a:pt x="17084" y="7"/>
                  </a:lnTo>
                  <a:lnTo>
                    <a:pt x="16563" y="33"/>
                  </a:lnTo>
                  <a:lnTo>
                    <a:pt x="16025" y="67"/>
                  </a:lnTo>
                  <a:lnTo>
                    <a:pt x="15472" y="114"/>
                  </a:lnTo>
                  <a:lnTo>
                    <a:pt x="14911" y="180"/>
                  </a:lnTo>
                  <a:lnTo>
                    <a:pt x="14579" y="227"/>
                  </a:lnTo>
                  <a:lnTo>
                    <a:pt x="14263" y="274"/>
                  </a:lnTo>
                  <a:lnTo>
                    <a:pt x="13939" y="320"/>
                  </a:lnTo>
                  <a:lnTo>
                    <a:pt x="13631" y="380"/>
                  </a:lnTo>
                  <a:lnTo>
                    <a:pt x="13323" y="434"/>
                  </a:lnTo>
                  <a:lnTo>
                    <a:pt x="13015" y="501"/>
                  </a:lnTo>
                  <a:lnTo>
                    <a:pt x="12714" y="567"/>
                  </a:lnTo>
                  <a:lnTo>
                    <a:pt x="12422" y="634"/>
                  </a:lnTo>
                  <a:lnTo>
                    <a:pt x="12130" y="708"/>
                  </a:lnTo>
                  <a:lnTo>
                    <a:pt x="11845" y="788"/>
                  </a:lnTo>
                  <a:lnTo>
                    <a:pt x="11561" y="868"/>
                  </a:lnTo>
                  <a:lnTo>
                    <a:pt x="11284" y="954"/>
                  </a:lnTo>
                  <a:lnTo>
                    <a:pt x="11008" y="1041"/>
                  </a:lnTo>
                  <a:lnTo>
                    <a:pt x="10739" y="1128"/>
                  </a:lnTo>
                  <a:lnTo>
                    <a:pt x="10478" y="1228"/>
                  </a:lnTo>
                  <a:lnTo>
                    <a:pt x="10217" y="1322"/>
                  </a:lnTo>
                  <a:lnTo>
                    <a:pt x="9957" y="1428"/>
                  </a:lnTo>
                  <a:lnTo>
                    <a:pt x="9704" y="1528"/>
                  </a:lnTo>
                  <a:lnTo>
                    <a:pt x="9459" y="1642"/>
                  </a:lnTo>
                  <a:lnTo>
                    <a:pt x="9214" y="1749"/>
                  </a:lnTo>
                  <a:lnTo>
                    <a:pt x="8969" y="1862"/>
                  </a:lnTo>
                  <a:lnTo>
                    <a:pt x="8732" y="1982"/>
                  </a:lnTo>
                  <a:lnTo>
                    <a:pt x="8503" y="2102"/>
                  </a:lnTo>
                  <a:lnTo>
                    <a:pt x="8274" y="2229"/>
                  </a:lnTo>
                  <a:lnTo>
                    <a:pt x="8045" y="2356"/>
                  </a:lnTo>
                  <a:lnTo>
                    <a:pt x="7823" y="2483"/>
                  </a:lnTo>
                  <a:lnTo>
                    <a:pt x="7610" y="2616"/>
                  </a:lnTo>
                  <a:lnTo>
                    <a:pt x="7397" y="2757"/>
                  </a:lnTo>
                  <a:lnTo>
                    <a:pt x="7183" y="2890"/>
                  </a:lnTo>
                  <a:lnTo>
                    <a:pt x="6978" y="3037"/>
                  </a:lnTo>
                  <a:lnTo>
                    <a:pt x="6772" y="3177"/>
                  </a:lnTo>
                  <a:lnTo>
                    <a:pt x="6575" y="3324"/>
                  </a:lnTo>
                  <a:lnTo>
                    <a:pt x="6377" y="3477"/>
                  </a:lnTo>
                  <a:lnTo>
                    <a:pt x="6188" y="3631"/>
                  </a:lnTo>
                  <a:lnTo>
                    <a:pt x="5816" y="3945"/>
                  </a:lnTo>
                  <a:lnTo>
                    <a:pt x="5461" y="4265"/>
                  </a:lnTo>
                  <a:lnTo>
                    <a:pt x="5113" y="4599"/>
                  </a:lnTo>
                  <a:lnTo>
                    <a:pt x="4781" y="4939"/>
                  </a:lnTo>
                  <a:lnTo>
                    <a:pt x="4465" y="5293"/>
                  </a:lnTo>
                  <a:lnTo>
                    <a:pt x="4165" y="5653"/>
                  </a:lnTo>
                  <a:lnTo>
                    <a:pt x="3872" y="6020"/>
                  </a:lnTo>
                  <a:lnTo>
                    <a:pt x="3596" y="6401"/>
                  </a:lnTo>
                  <a:lnTo>
                    <a:pt x="3327" y="6788"/>
                  </a:lnTo>
                  <a:lnTo>
                    <a:pt x="3074" y="7182"/>
                  </a:lnTo>
                  <a:lnTo>
                    <a:pt x="2829" y="7582"/>
                  </a:lnTo>
                  <a:lnTo>
                    <a:pt x="2600" y="7989"/>
                  </a:lnTo>
                  <a:lnTo>
                    <a:pt x="2379" y="8403"/>
                  </a:lnTo>
                  <a:lnTo>
                    <a:pt x="2174" y="8823"/>
                  </a:lnTo>
                  <a:lnTo>
                    <a:pt x="1984" y="9251"/>
                  </a:lnTo>
                  <a:lnTo>
                    <a:pt x="1794" y="9678"/>
                  </a:lnTo>
                  <a:lnTo>
                    <a:pt x="1620" y="10118"/>
                  </a:lnTo>
                  <a:lnTo>
                    <a:pt x="1455" y="10559"/>
                  </a:lnTo>
                  <a:lnTo>
                    <a:pt x="1304" y="11006"/>
                  </a:lnTo>
                  <a:lnTo>
                    <a:pt x="1162" y="11460"/>
                  </a:lnTo>
                  <a:lnTo>
                    <a:pt x="1028" y="11914"/>
                  </a:lnTo>
                  <a:lnTo>
                    <a:pt x="901" y="12374"/>
                  </a:lnTo>
                  <a:lnTo>
                    <a:pt x="783" y="12841"/>
                  </a:lnTo>
                  <a:lnTo>
                    <a:pt x="680" y="13308"/>
                  </a:lnTo>
                  <a:lnTo>
                    <a:pt x="577" y="13776"/>
                  </a:lnTo>
                  <a:lnTo>
                    <a:pt x="490" y="14249"/>
                  </a:lnTo>
                  <a:lnTo>
                    <a:pt x="411" y="14723"/>
                  </a:lnTo>
                  <a:lnTo>
                    <a:pt x="340" y="15197"/>
                  </a:lnTo>
                  <a:lnTo>
                    <a:pt x="269" y="15671"/>
                  </a:lnTo>
                  <a:lnTo>
                    <a:pt x="214" y="16152"/>
                  </a:lnTo>
                  <a:lnTo>
                    <a:pt x="167" y="16632"/>
                  </a:lnTo>
                  <a:lnTo>
                    <a:pt x="119" y="17113"/>
                  </a:lnTo>
                  <a:lnTo>
                    <a:pt x="88" y="17593"/>
                  </a:lnTo>
                  <a:lnTo>
                    <a:pt x="56" y="18074"/>
                  </a:lnTo>
                  <a:lnTo>
                    <a:pt x="32" y="18554"/>
                  </a:lnTo>
                  <a:lnTo>
                    <a:pt x="16" y="19028"/>
                  </a:lnTo>
                  <a:lnTo>
                    <a:pt x="8" y="19509"/>
                  </a:lnTo>
                  <a:lnTo>
                    <a:pt x="1" y="19983"/>
                  </a:lnTo>
                  <a:lnTo>
                    <a:pt x="1" y="20463"/>
                  </a:lnTo>
                  <a:lnTo>
                    <a:pt x="8" y="20930"/>
                  </a:lnTo>
                  <a:lnTo>
                    <a:pt x="16" y="21404"/>
                  </a:lnTo>
                  <a:lnTo>
                    <a:pt x="48" y="22339"/>
                  </a:lnTo>
                  <a:lnTo>
                    <a:pt x="103" y="23260"/>
                  </a:lnTo>
                  <a:lnTo>
                    <a:pt x="174" y="24161"/>
                  </a:lnTo>
                  <a:lnTo>
                    <a:pt x="167" y="24247"/>
                  </a:lnTo>
                  <a:lnTo>
                    <a:pt x="151" y="24328"/>
                  </a:lnTo>
                  <a:lnTo>
                    <a:pt x="135" y="24401"/>
                  </a:lnTo>
                  <a:lnTo>
                    <a:pt x="103" y="24461"/>
                  </a:lnTo>
                  <a:lnTo>
                    <a:pt x="641" y="24434"/>
                  </a:lnTo>
                  <a:lnTo>
                    <a:pt x="1186" y="24414"/>
                  </a:lnTo>
                  <a:lnTo>
                    <a:pt x="1731" y="24394"/>
                  </a:lnTo>
                  <a:lnTo>
                    <a:pt x="2276" y="24388"/>
                  </a:lnTo>
                  <a:lnTo>
                    <a:pt x="3383" y="24388"/>
                  </a:lnTo>
                  <a:lnTo>
                    <a:pt x="3936" y="24394"/>
                  </a:lnTo>
                  <a:lnTo>
                    <a:pt x="4497" y="24408"/>
                  </a:lnTo>
                  <a:lnTo>
                    <a:pt x="5611" y="24441"/>
                  </a:lnTo>
                  <a:lnTo>
                    <a:pt x="6725" y="24481"/>
                  </a:lnTo>
                  <a:lnTo>
                    <a:pt x="7831" y="24534"/>
                  </a:lnTo>
                  <a:lnTo>
                    <a:pt x="8937" y="24588"/>
                  </a:lnTo>
                  <a:lnTo>
                    <a:pt x="8898" y="24094"/>
                  </a:lnTo>
                  <a:lnTo>
                    <a:pt x="8858" y="23600"/>
                  </a:lnTo>
                  <a:lnTo>
                    <a:pt x="8819" y="23113"/>
                  </a:lnTo>
                  <a:lnTo>
                    <a:pt x="8764" y="22632"/>
                  </a:lnTo>
                  <a:lnTo>
                    <a:pt x="8700" y="22145"/>
                  </a:lnTo>
                  <a:lnTo>
                    <a:pt x="8637" y="21665"/>
                  </a:lnTo>
                  <a:lnTo>
                    <a:pt x="8566" y="21191"/>
                  </a:lnTo>
                  <a:lnTo>
                    <a:pt x="8495" y="20710"/>
                  </a:lnTo>
                  <a:lnTo>
                    <a:pt x="8408" y="20236"/>
                  </a:lnTo>
                  <a:lnTo>
                    <a:pt x="8321" y="19769"/>
                  </a:lnTo>
                  <a:lnTo>
                    <a:pt x="8139" y="18821"/>
                  </a:lnTo>
                  <a:lnTo>
                    <a:pt x="7934" y="17887"/>
                  </a:lnTo>
                  <a:lnTo>
                    <a:pt x="7721" y="16946"/>
                  </a:lnTo>
                  <a:lnTo>
                    <a:pt x="7642" y="17026"/>
                  </a:lnTo>
                  <a:lnTo>
                    <a:pt x="7578" y="17106"/>
                  </a:lnTo>
                  <a:lnTo>
                    <a:pt x="7515" y="17193"/>
                  </a:lnTo>
                  <a:lnTo>
                    <a:pt x="7468" y="17280"/>
                  </a:lnTo>
                  <a:lnTo>
                    <a:pt x="7428" y="17373"/>
                  </a:lnTo>
                  <a:lnTo>
                    <a:pt x="7397" y="17466"/>
                  </a:lnTo>
                  <a:lnTo>
                    <a:pt x="7389" y="17560"/>
                  </a:lnTo>
                  <a:lnTo>
                    <a:pt x="7389" y="17660"/>
                  </a:lnTo>
                  <a:lnTo>
                    <a:pt x="7389" y="17727"/>
                  </a:lnTo>
                  <a:lnTo>
                    <a:pt x="7381" y="17787"/>
                  </a:lnTo>
                  <a:lnTo>
                    <a:pt x="7373" y="17847"/>
                  </a:lnTo>
                  <a:lnTo>
                    <a:pt x="7349" y="17900"/>
                  </a:lnTo>
                  <a:lnTo>
                    <a:pt x="7325" y="17954"/>
                  </a:lnTo>
                  <a:lnTo>
                    <a:pt x="7294" y="18007"/>
                  </a:lnTo>
                  <a:lnTo>
                    <a:pt x="7254" y="18054"/>
                  </a:lnTo>
                  <a:lnTo>
                    <a:pt x="7207" y="18094"/>
                  </a:lnTo>
                  <a:lnTo>
                    <a:pt x="7160" y="18134"/>
                  </a:lnTo>
                  <a:lnTo>
                    <a:pt x="7104" y="18167"/>
                  </a:lnTo>
                  <a:lnTo>
                    <a:pt x="7049" y="18194"/>
                  </a:lnTo>
                  <a:lnTo>
                    <a:pt x="6994" y="18221"/>
                  </a:lnTo>
                  <a:lnTo>
                    <a:pt x="6930" y="18247"/>
                  </a:lnTo>
                  <a:lnTo>
                    <a:pt x="6859" y="18267"/>
                  </a:lnTo>
                  <a:lnTo>
                    <a:pt x="6796" y="18281"/>
                  </a:lnTo>
                  <a:lnTo>
                    <a:pt x="6725" y="18287"/>
                  </a:lnTo>
                  <a:lnTo>
                    <a:pt x="6662" y="18294"/>
                  </a:lnTo>
                  <a:lnTo>
                    <a:pt x="6591" y="18301"/>
                  </a:lnTo>
                  <a:lnTo>
                    <a:pt x="6519" y="18294"/>
                  </a:lnTo>
                  <a:lnTo>
                    <a:pt x="6456" y="18287"/>
                  </a:lnTo>
                  <a:lnTo>
                    <a:pt x="6385" y="18281"/>
                  </a:lnTo>
                  <a:lnTo>
                    <a:pt x="6322" y="18261"/>
                  </a:lnTo>
                  <a:lnTo>
                    <a:pt x="6259" y="18241"/>
                  </a:lnTo>
                  <a:lnTo>
                    <a:pt x="6203" y="18214"/>
                  </a:lnTo>
                  <a:lnTo>
                    <a:pt x="6148" y="18187"/>
                  </a:lnTo>
                  <a:lnTo>
                    <a:pt x="6093" y="18154"/>
                  </a:lnTo>
                  <a:lnTo>
                    <a:pt x="6053" y="18114"/>
                  </a:lnTo>
                  <a:lnTo>
                    <a:pt x="6006" y="18067"/>
                  </a:lnTo>
                  <a:lnTo>
                    <a:pt x="5974" y="18020"/>
                  </a:lnTo>
                  <a:lnTo>
                    <a:pt x="5943" y="17967"/>
                  </a:lnTo>
                  <a:lnTo>
                    <a:pt x="5919" y="17907"/>
                  </a:lnTo>
                  <a:lnTo>
                    <a:pt x="5903" y="17847"/>
                  </a:lnTo>
                  <a:lnTo>
                    <a:pt x="5856" y="17580"/>
                  </a:lnTo>
                  <a:lnTo>
                    <a:pt x="5832" y="17333"/>
                  </a:lnTo>
                  <a:lnTo>
                    <a:pt x="5832" y="17086"/>
                  </a:lnTo>
                  <a:lnTo>
                    <a:pt x="5840" y="16852"/>
                  </a:lnTo>
                  <a:lnTo>
                    <a:pt x="5872" y="16632"/>
                  </a:lnTo>
                  <a:lnTo>
                    <a:pt x="5919" y="16412"/>
                  </a:lnTo>
                  <a:lnTo>
                    <a:pt x="5982" y="16205"/>
                  </a:lnTo>
                  <a:lnTo>
                    <a:pt x="6069" y="16005"/>
                  </a:lnTo>
                  <a:lnTo>
                    <a:pt x="6164" y="15818"/>
                  </a:lnTo>
                  <a:lnTo>
                    <a:pt x="6275" y="15638"/>
                  </a:lnTo>
                  <a:lnTo>
                    <a:pt x="6393" y="15458"/>
                  </a:lnTo>
                  <a:lnTo>
                    <a:pt x="6535" y="15297"/>
                  </a:lnTo>
                  <a:lnTo>
                    <a:pt x="6685" y="15137"/>
                  </a:lnTo>
                  <a:lnTo>
                    <a:pt x="6851" y="14984"/>
                  </a:lnTo>
                  <a:lnTo>
                    <a:pt x="7025" y="14843"/>
                  </a:lnTo>
                  <a:lnTo>
                    <a:pt x="7207" y="14703"/>
                  </a:lnTo>
                  <a:lnTo>
                    <a:pt x="6843" y="13302"/>
                  </a:lnTo>
                  <a:lnTo>
                    <a:pt x="6670" y="12594"/>
                  </a:lnTo>
                  <a:lnTo>
                    <a:pt x="6504" y="11880"/>
                  </a:lnTo>
                  <a:lnTo>
                    <a:pt x="6480" y="11787"/>
                  </a:lnTo>
                  <a:lnTo>
                    <a:pt x="6472" y="11693"/>
                  </a:lnTo>
                  <a:lnTo>
                    <a:pt x="6480" y="11607"/>
                  </a:lnTo>
                  <a:lnTo>
                    <a:pt x="6488" y="11520"/>
                  </a:lnTo>
                  <a:lnTo>
                    <a:pt x="6512" y="11433"/>
                  </a:lnTo>
                  <a:lnTo>
                    <a:pt x="6543" y="11353"/>
                  </a:lnTo>
                  <a:lnTo>
                    <a:pt x="6583" y="11273"/>
                  </a:lnTo>
                  <a:lnTo>
                    <a:pt x="6630" y="11193"/>
                  </a:lnTo>
                  <a:lnTo>
                    <a:pt x="6685" y="11119"/>
                  </a:lnTo>
                  <a:lnTo>
                    <a:pt x="6749" y="11053"/>
                  </a:lnTo>
                  <a:lnTo>
                    <a:pt x="6820" y="10992"/>
                  </a:lnTo>
                  <a:lnTo>
                    <a:pt x="6891" y="10932"/>
                  </a:lnTo>
                  <a:lnTo>
                    <a:pt x="6970" y="10879"/>
                  </a:lnTo>
                  <a:lnTo>
                    <a:pt x="7049" y="10826"/>
                  </a:lnTo>
                  <a:lnTo>
                    <a:pt x="7136" y="10786"/>
                  </a:lnTo>
                  <a:lnTo>
                    <a:pt x="7223" y="10746"/>
                  </a:lnTo>
                  <a:lnTo>
                    <a:pt x="7318" y="10712"/>
                  </a:lnTo>
                  <a:lnTo>
                    <a:pt x="7412" y="10685"/>
                  </a:lnTo>
                  <a:lnTo>
                    <a:pt x="7507" y="10672"/>
                  </a:lnTo>
                  <a:lnTo>
                    <a:pt x="7602" y="10659"/>
                  </a:lnTo>
                  <a:lnTo>
                    <a:pt x="7697" y="10652"/>
                  </a:lnTo>
                  <a:lnTo>
                    <a:pt x="7792" y="10652"/>
                  </a:lnTo>
                  <a:lnTo>
                    <a:pt x="7886" y="10665"/>
                  </a:lnTo>
                  <a:lnTo>
                    <a:pt x="7973" y="10685"/>
                  </a:lnTo>
                  <a:lnTo>
                    <a:pt x="8068" y="10712"/>
                  </a:lnTo>
                  <a:lnTo>
                    <a:pt x="8155" y="10746"/>
                  </a:lnTo>
                  <a:lnTo>
                    <a:pt x="8234" y="10786"/>
                  </a:lnTo>
                  <a:lnTo>
                    <a:pt x="8313" y="10839"/>
                  </a:lnTo>
                  <a:lnTo>
                    <a:pt x="8392" y="10906"/>
                  </a:lnTo>
                  <a:lnTo>
                    <a:pt x="8455" y="10979"/>
                  </a:lnTo>
                  <a:lnTo>
                    <a:pt x="8519" y="11059"/>
                  </a:lnTo>
                  <a:lnTo>
                    <a:pt x="8582" y="11153"/>
                  </a:lnTo>
                  <a:lnTo>
                    <a:pt x="8740" y="11446"/>
                  </a:lnTo>
                  <a:lnTo>
                    <a:pt x="8898" y="11753"/>
                  </a:lnTo>
                  <a:lnTo>
                    <a:pt x="9040" y="12060"/>
                  </a:lnTo>
                  <a:lnTo>
                    <a:pt x="9182" y="12367"/>
                  </a:lnTo>
                  <a:lnTo>
                    <a:pt x="9317" y="12688"/>
                  </a:lnTo>
                  <a:lnTo>
                    <a:pt x="9443" y="13008"/>
                  </a:lnTo>
                  <a:lnTo>
                    <a:pt x="9570" y="13328"/>
                  </a:lnTo>
                  <a:lnTo>
                    <a:pt x="9688" y="13655"/>
                  </a:lnTo>
                  <a:lnTo>
                    <a:pt x="9988" y="13575"/>
                  </a:lnTo>
                  <a:lnTo>
                    <a:pt x="10296" y="13502"/>
                  </a:lnTo>
                  <a:lnTo>
                    <a:pt x="10613" y="13442"/>
                  </a:lnTo>
                  <a:lnTo>
                    <a:pt x="10929" y="13395"/>
                  </a:lnTo>
                  <a:lnTo>
                    <a:pt x="11379" y="13335"/>
                  </a:lnTo>
                  <a:lnTo>
                    <a:pt x="11829" y="13282"/>
                  </a:lnTo>
                  <a:lnTo>
                    <a:pt x="12296" y="13242"/>
                  </a:lnTo>
                  <a:lnTo>
                    <a:pt x="12754" y="13215"/>
                  </a:lnTo>
                  <a:lnTo>
                    <a:pt x="13220" y="13202"/>
                  </a:lnTo>
                  <a:lnTo>
                    <a:pt x="13686" y="13202"/>
                  </a:lnTo>
                  <a:lnTo>
                    <a:pt x="14153" y="13215"/>
                  </a:lnTo>
                  <a:lnTo>
                    <a:pt x="14627" y="13235"/>
                  </a:lnTo>
                  <a:lnTo>
                    <a:pt x="15093" y="13268"/>
                  </a:lnTo>
                  <a:lnTo>
                    <a:pt x="15559" y="13308"/>
                  </a:lnTo>
                  <a:lnTo>
                    <a:pt x="16017" y="13362"/>
                  </a:lnTo>
                  <a:lnTo>
                    <a:pt x="16483" y="13429"/>
                  </a:lnTo>
                  <a:lnTo>
                    <a:pt x="16934" y="13502"/>
                  </a:lnTo>
                  <a:lnTo>
                    <a:pt x="17384" y="13589"/>
                  </a:lnTo>
                  <a:lnTo>
                    <a:pt x="17835" y="13682"/>
                  </a:lnTo>
                  <a:lnTo>
                    <a:pt x="18269" y="13789"/>
                  </a:lnTo>
                  <a:lnTo>
                    <a:pt x="18617" y="13876"/>
                  </a:lnTo>
                  <a:lnTo>
                    <a:pt x="18949" y="13969"/>
                  </a:lnTo>
                  <a:lnTo>
                    <a:pt x="19281" y="14069"/>
                  </a:lnTo>
                  <a:lnTo>
                    <a:pt x="19597" y="14183"/>
                  </a:lnTo>
                  <a:lnTo>
                    <a:pt x="19715" y="13816"/>
                  </a:lnTo>
                  <a:lnTo>
                    <a:pt x="19842" y="13449"/>
                  </a:lnTo>
                  <a:lnTo>
                    <a:pt x="19976" y="13088"/>
                  </a:lnTo>
                  <a:lnTo>
                    <a:pt x="20118" y="12721"/>
                  </a:lnTo>
                  <a:lnTo>
                    <a:pt x="20261" y="12367"/>
                  </a:lnTo>
                  <a:lnTo>
                    <a:pt x="20419" y="12007"/>
                  </a:lnTo>
                  <a:lnTo>
                    <a:pt x="20577" y="11653"/>
                  </a:lnTo>
                  <a:lnTo>
                    <a:pt x="20743" y="11299"/>
                  </a:lnTo>
                  <a:lnTo>
                    <a:pt x="20916" y="10952"/>
                  </a:lnTo>
                  <a:lnTo>
                    <a:pt x="21090" y="10605"/>
                  </a:lnTo>
                  <a:lnTo>
                    <a:pt x="21280" y="10265"/>
                  </a:lnTo>
                  <a:lnTo>
                    <a:pt x="21469" y="9925"/>
                  </a:lnTo>
                  <a:lnTo>
                    <a:pt x="21667" y="9584"/>
                  </a:lnTo>
                  <a:lnTo>
                    <a:pt x="21872" y="9251"/>
                  </a:lnTo>
                  <a:lnTo>
                    <a:pt x="22086" y="8917"/>
                  </a:lnTo>
                  <a:lnTo>
                    <a:pt x="22299" y="8590"/>
                  </a:lnTo>
                  <a:lnTo>
                    <a:pt x="22386" y="8476"/>
                  </a:lnTo>
                  <a:lnTo>
                    <a:pt x="22481" y="8370"/>
                  </a:lnTo>
                  <a:lnTo>
                    <a:pt x="22584" y="8283"/>
                  </a:lnTo>
                  <a:lnTo>
                    <a:pt x="22694" y="8209"/>
                  </a:lnTo>
                  <a:lnTo>
                    <a:pt x="22805" y="8143"/>
                  </a:lnTo>
                  <a:lnTo>
                    <a:pt x="22915" y="8096"/>
                  </a:lnTo>
                  <a:lnTo>
                    <a:pt x="23034" y="8056"/>
                  </a:lnTo>
                  <a:lnTo>
                    <a:pt x="23153" y="8029"/>
                  </a:lnTo>
                  <a:lnTo>
                    <a:pt x="23279" y="8016"/>
                  </a:lnTo>
                  <a:lnTo>
                    <a:pt x="23397" y="8009"/>
                  </a:lnTo>
                  <a:lnTo>
                    <a:pt x="23516" y="8016"/>
                  </a:lnTo>
                  <a:lnTo>
                    <a:pt x="23642" y="8029"/>
                  </a:lnTo>
                  <a:lnTo>
                    <a:pt x="23761" y="8056"/>
                  </a:lnTo>
                  <a:lnTo>
                    <a:pt x="23879" y="8089"/>
                  </a:lnTo>
                  <a:lnTo>
                    <a:pt x="23990" y="8136"/>
                  </a:lnTo>
                  <a:lnTo>
                    <a:pt x="24101" y="8183"/>
                  </a:lnTo>
                  <a:lnTo>
                    <a:pt x="24203" y="8243"/>
                  </a:lnTo>
                  <a:lnTo>
                    <a:pt x="24306" y="8309"/>
                  </a:lnTo>
                  <a:lnTo>
                    <a:pt x="24401" y="8383"/>
                  </a:lnTo>
                  <a:lnTo>
                    <a:pt x="24480" y="8463"/>
                  </a:lnTo>
                  <a:lnTo>
                    <a:pt x="24559" y="8550"/>
                  </a:lnTo>
                  <a:lnTo>
                    <a:pt x="24630" y="8643"/>
                  </a:lnTo>
                  <a:lnTo>
                    <a:pt x="24693" y="8737"/>
                  </a:lnTo>
                  <a:lnTo>
                    <a:pt x="24741" y="8837"/>
                  </a:lnTo>
                  <a:lnTo>
                    <a:pt x="24780" y="8944"/>
                  </a:lnTo>
                  <a:lnTo>
                    <a:pt x="24812" y="9057"/>
                  </a:lnTo>
                  <a:lnTo>
                    <a:pt x="24828" y="9170"/>
                  </a:lnTo>
                  <a:lnTo>
                    <a:pt x="24828" y="9284"/>
                  </a:lnTo>
                  <a:lnTo>
                    <a:pt x="24812" y="9404"/>
                  </a:lnTo>
                  <a:lnTo>
                    <a:pt x="24788" y="9524"/>
                  </a:lnTo>
                  <a:lnTo>
                    <a:pt x="24749" y="9644"/>
                  </a:lnTo>
                  <a:lnTo>
                    <a:pt x="24685" y="9771"/>
                  </a:lnTo>
                  <a:lnTo>
                    <a:pt x="24338" y="10452"/>
                  </a:lnTo>
                  <a:lnTo>
                    <a:pt x="24006" y="11133"/>
                  </a:lnTo>
                  <a:lnTo>
                    <a:pt x="23698" y="11813"/>
                  </a:lnTo>
                  <a:lnTo>
                    <a:pt x="23397" y="12488"/>
                  </a:lnTo>
                  <a:lnTo>
                    <a:pt x="23121" y="13155"/>
                  </a:lnTo>
                  <a:lnTo>
                    <a:pt x="22852" y="13829"/>
                  </a:lnTo>
                  <a:lnTo>
                    <a:pt x="22615" y="14496"/>
                  </a:lnTo>
                  <a:lnTo>
                    <a:pt x="22386" y="15171"/>
                  </a:lnTo>
                  <a:lnTo>
                    <a:pt x="22686" y="15264"/>
                  </a:lnTo>
                  <a:lnTo>
                    <a:pt x="22987" y="15344"/>
                  </a:lnTo>
                  <a:lnTo>
                    <a:pt x="23287" y="15417"/>
                  </a:lnTo>
                  <a:lnTo>
                    <a:pt x="23595" y="15478"/>
                  </a:lnTo>
                  <a:lnTo>
                    <a:pt x="23895" y="15531"/>
                  </a:lnTo>
                  <a:lnTo>
                    <a:pt x="24203" y="15571"/>
                  </a:lnTo>
                  <a:lnTo>
                    <a:pt x="24512" y="15591"/>
                  </a:lnTo>
                  <a:lnTo>
                    <a:pt x="24670" y="15598"/>
                  </a:lnTo>
                  <a:lnTo>
                    <a:pt x="24986" y="15598"/>
                  </a:lnTo>
                  <a:lnTo>
                    <a:pt x="25152" y="15591"/>
                  </a:lnTo>
                  <a:lnTo>
                    <a:pt x="25310" y="15578"/>
                  </a:lnTo>
                  <a:lnTo>
                    <a:pt x="25468" y="15564"/>
                  </a:lnTo>
                  <a:lnTo>
                    <a:pt x="25634" y="15538"/>
                  </a:lnTo>
                  <a:lnTo>
                    <a:pt x="25800" y="15518"/>
                  </a:lnTo>
                  <a:lnTo>
                    <a:pt x="25966" y="15484"/>
                  </a:lnTo>
                  <a:lnTo>
                    <a:pt x="26131" y="15444"/>
                  </a:lnTo>
                  <a:lnTo>
                    <a:pt x="26297" y="15404"/>
                  </a:lnTo>
                  <a:lnTo>
                    <a:pt x="26471" y="15357"/>
                  </a:lnTo>
                  <a:lnTo>
                    <a:pt x="26637" y="15304"/>
                  </a:lnTo>
                  <a:lnTo>
                    <a:pt x="26811" y="15244"/>
                  </a:lnTo>
                  <a:lnTo>
                    <a:pt x="26985" y="15177"/>
                  </a:lnTo>
                  <a:lnTo>
                    <a:pt x="27167" y="15110"/>
                  </a:lnTo>
                  <a:lnTo>
                    <a:pt x="27340" y="15030"/>
                  </a:lnTo>
                  <a:lnTo>
                    <a:pt x="27522" y="14944"/>
                  </a:lnTo>
                  <a:lnTo>
                    <a:pt x="27609" y="14910"/>
                  </a:lnTo>
                  <a:lnTo>
                    <a:pt x="27688" y="14877"/>
                  </a:lnTo>
                  <a:lnTo>
                    <a:pt x="27775" y="14850"/>
                  </a:lnTo>
                  <a:lnTo>
                    <a:pt x="27854" y="14830"/>
                  </a:lnTo>
                  <a:lnTo>
                    <a:pt x="27933" y="14810"/>
                  </a:lnTo>
                  <a:lnTo>
                    <a:pt x="28012" y="14797"/>
                  </a:lnTo>
                  <a:lnTo>
                    <a:pt x="28083" y="14790"/>
                  </a:lnTo>
                  <a:lnTo>
                    <a:pt x="28233" y="14790"/>
                  </a:lnTo>
                  <a:lnTo>
                    <a:pt x="28304" y="14797"/>
                  </a:lnTo>
                  <a:lnTo>
                    <a:pt x="28376" y="14803"/>
                  </a:lnTo>
                  <a:lnTo>
                    <a:pt x="28447" y="14817"/>
                  </a:lnTo>
                  <a:lnTo>
                    <a:pt x="28573" y="14850"/>
                  </a:lnTo>
                  <a:lnTo>
                    <a:pt x="28700" y="14904"/>
                  </a:lnTo>
                  <a:lnTo>
                    <a:pt x="28810" y="14970"/>
                  </a:lnTo>
                  <a:lnTo>
                    <a:pt x="28913" y="15044"/>
                  </a:lnTo>
                  <a:lnTo>
                    <a:pt x="29008" y="15130"/>
                  </a:lnTo>
                  <a:lnTo>
                    <a:pt x="29087" y="15224"/>
                  </a:lnTo>
                  <a:lnTo>
                    <a:pt x="29158" y="15331"/>
                  </a:lnTo>
                  <a:lnTo>
                    <a:pt x="29213" y="15438"/>
                  </a:lnTo>
                  <a:lnTo>
                    <a:pt x="29261" y="15558"/>
                  </a:lnTo>
                  <a:lnTo>
                    <a:pt x="29292" y="15678"/>
                  </a:lnTo>
                  <a:lnTo>
                    <a:pt x="29308" y="15791"/>
                  </a:lnTo>
                  <a:lnTo>
                    <a:pt x="29316" y="15905"/>
                  </a:lnTo>
                  <a:lnTo>
                    <a:pt x="29308" y="16025"/>
                  </a:lnTo>
                  <a:lnTo>
                    <a:pt x="29284" y="16145"/>
                  </a:lnTo>
                  <a:lnTo>
                    <a:pt x="29245" y="16265"/>
                  </a:lnTo>
                  <a:lnTo>
                    <a:pt x="29189" y="16379"/>
                  </a:lnTo>
                  <a:lnTo>
                    <a:pt x="29118" y="16499"/>
                  </a:lnTo>
                  <a:lnTo>
                    <a:pt x="29023" y="16612"/>
                  </a:lnTo>
                  <a:lnTo>
                    <a:pt x="28865" y="16779"/>
                  </a:lnTo>
                  <a:lnTo>
                    <a:pt x="28700" y="16933"/>
                  </a:lnTo>
                  <a:lnTo>
                    <a:pt x="28526" y="17086"/>
                  </a:lnTo>
                  <a:lnTo>
                    <a:pt x="28344" y="17220"/>
                  </a:lnTo>
                  <a:lnTo>
                    <a:pt x="28162" y="17346"/>
                  </a:lnTo>
                  <a:lnTo>
                    <a:pt x="27973" y="17466"/>
                  </a:lnTo>
                  <a:lnTo>
                    <a:pt x="27783" y="17573"/>
                  </a:lnTo>
                  <a:lnTo>
                    <a:pt x="27585" y="17667"/>
                  </a:lnTo>
                  <a:lnTo>
                    <a:pt x="27388" y="17760"/>
                  </a:lnTo>
                  <a:lnTo>
                    <a:pt x="27182" y="17840"/>
                  </a:lnTo>
                  <a:lnTo>
                    <a:pt x="26977" y="17907"/>
                  </a:lnTo>
                  <a:lnTo>
                    <a:pt x="26764" y="17974"/>
                  </a:lnTo>
                  <a:lnTo>
                    <a:pt x="26550" y="18027"/>
                  </a:lnTo>
                  <a:lnTo>
                    <a:pt x="26337" y="18074"/>
                  </a:lnTo>
                  <a:lnTo>
                    <a:pt x="26116" y="18107"/>
                  </a:lnTo>
                  <a:lnTo>
                    <a:pt x="25894" y="18141"/>
                  </a:lnTo>
                  <a:lnTo>
                    <a:pt x="25665" y="18161"/>
                  </a:lnTo>
                  <a:lnTo>
                    <a:pt x="25444" y="18181"/>
                  </a:lnTo>
                  <a:lnTo>
                    <a:pt x="25215" y="18187"/>
                  </a:lnTo>
                  <a:lnTo>
                    <a:pt x="24749" y="18187"/>
                  </a:lnTo>
                  <a:lnTo>
                    <a:pt x="24512" y="18174"/>
                  </a:lnTo>
                  <a:lnTo>
                    <a:pt x="24282" y="18154"/>
                  </a:lnTo>
                  <a:lnTo>
                    <a:pt x="24045" y="18134"/>
                  </a:lnTo>
                  <a:lnTo>
                    <a:pt x="23808" y="18101"/>
                  </a:lnTo>
                  <a:lnTo>
                    <a:pt x="23571" y="18067"/>
                  </a:lnTo>
                  <a:lnTo>
                    <a:pt x="23334" y="18027"/>
                  </a:lnTo>
                  <a:lnTo>
                    <a:pt x="23097" y="17980"/>
                  </a:lnTo>
                  <a:lnTo>
                    <a:pt x="22860" y="17934"/>
                  </a:lnTo>
                  <a:lnTo>
                    <a:pt x="22615" y="17874"/>
                  </a:lnTo>
                  <a:lnTo>
                    <a:pt x="22378" y="17814"/>
                  </a:lnTo>
                  <a:lnTo>
                    <a:pt x="22141" y="17753"/>
                  </a:lnTo>
                  <a:lnTo>
                    <a:pt x="22030" y="17720"/>
                  </a:lnTo>
                  <a:lnTo>
                    <a:pt x="21920" y="17680"/>
                  </a:lnTo>
                  <a:lnTo>
                    <a:pt x="21699" y="17600"/>
                  </a:lnTo>
                  <a:lnTo>
                    <a:pt x="21604" y="18027"/>
                  </a:lnTo>
                  <a:lnTo>
                    <a:pt x="21517" y="18461"/>
                  </a:lnTo>
                  <a:lnTo>
                    <a:pt x="21430" y="18888"/>
                  </a:lnTo>
                  <a:lnTo>
                    <a:pt x="21351" y="19322"/>
                  </a:lnTo>
                  <a:lnTo>
                    <a:pt x="21272" y="19756"/>
                  </a:lnTo>
                  <a:lnTo>
                    <a:pt x="21209" y="20190"/>
                  </a:lnTo>
                  <a:lnTo>
                    <a:pt x="21145" y="20623"/>
                  </a:lnTo>
                  <a:lnTo>
                    <a:pt x="21090" y="21064"/>
                  </a:lnTo>
                  <a:lnTo>
                    <a:pt x="21043" y="21504"/>
                  </a:lnTo>
                  <a:lnTo>
                    <a:pt x="20995" y="21952"/>
                  </a:lnTo>
                  <a:lnTo>
                    <a:pt x="20956" y="22399"/>
                  </a:lnTo>
                  <a:lnTo>
                    <a:pt x="20924" y="22853"/>
                  </a:lnTo>
                  <a:lnTo>
                    <a:pt x="20901" y="23300"/>
                  </a:lnTo>
                  <a:lnTo>
                    <a:pt x="20885" y="23760"/>
                  </a:lnTo>
                  <a:lnTo>
                    <a:pt x="20869" y="24221"/>
                  </a:lnTo>
                  <a:lnTo>
                    <a:pt x="20861" y="24681"/>
                  </a:lnTo>
                  <a:lnTo>
                    <a:pt x="32674" y="24628"/>
                  </a:lnTo>
                  <a:lnTo>
                    <a:pt x="32563" y="24548"/>
                  </a:lnTo>
                  <a:lnTo>
                    <a:pt x="32461" y="24454"/>
                  </a:lnTo>
                  <a:lnTo>
                    <a:pt x="32374" y="24361"/>
                  </a:lnTo>
                  <a:lnTo>
                    <a:pt x="32287" y="24254"/>
                  </a:lnTo>
                  <a:lnTo>
                    <a:pt x="32224" y="24141"/>
                  </a:lnTo>
                  <a:lnTo>
                    <a:pt x="32168" y="24014"/>
                  </a:lnTo>
                  <a:lnTo>
                    <a:pt x="32129" y="23887"/>
                  </a:lnTo>
                  <a:lnTo>
                    <a:pt x="32105" y="23747"/>
                  </a:lnTo>
                  <a:lnTo>
                    <a:pt x="32026" y="22833"/>
                  </a:lnTo>
                  <a:lnTo>
                    <a:pt x="31963" y="21865"/>
                  </a:lnTo>
                  <a:lnTo>
                    <a:pt x="31813" y="19836"/>
                  </a:lnTo>
                  <a:lnTo>
                    <a:pt x="31726" y="18781"/>
                  </a:lnTo>
                  <a:lnTo>
                    <a:pt x="31623" y="17707"/>
                  </a:lnTo>
                  <a:lnTo>
                    <a:pt x="31512" y="16612"/>
                  </a:lnTo>
                  <a:lnTo>
                    <a:pt x="31441" y="16058"/>
                  </a:lnTo>
                  <a:lnTo>
                    <a:pt x="31370" y="15504"/>
                  </a:lnTo>
                  <a:lnTo>
                    <a:pt x="31260" y="14730"/>
                  </a:lnTo>
                  <a:lnTo>
                    <a:pt x="31141" y="13956"/>
                  </a:lnTo>
                  <a:lnTo>
                    <a:pt x="30999" y="13182"/>
                  </a:lnTo>
                  <a:lnTo>
                    <a:pt x="30849" y="12414"/>
                  </a:lnTo>
                  <a:lnTo>
                    <a:pt x="30762" y="12034"/>
                  </a:lnTo>
                  <a:lnTo>
                    <a:pt x="30675" y="11653"/>
                  </a:lnTo>
                  <a:lnTo>
                    <a:pt x="30580" y="11273"/>
                  </a:lnTo>
                  <a:lnTo>
                    <a:pt x="30485" y="10892"/>
                  </a:lnTo>
                  <a:lnTo>
                    <a:pt x="30383" y="10519"/>
                  </a:lnTo>
                  <a:lnTo>
                    <a:pt x="30272" y="10145"/>
                  </a:lnTo>
                  <a:lnTo>
                    <a:pt x="30161" y="9778"/>
                  </a:lnTo>
                  <a:lnTo>
                    <a:pt x="30043" y="9411"/>
                  </a:lnTo>
                  <a:lnTo>
                    <a:pt x="29916" y="9050"/>
                  </a:lnTo>
                  <a:lnTo>
                    <a:pt x="29790" y="8690"/>
                  </a:lnTo>
                  <a:lnTo>
                    <a:pt x="29656" y="8336"/>
                  </a:lnTo>
                  <a:lnTo>
                    <a:pt x="29513" y="7982"/>
                  </a:lnTo>
                  <a:lnTo>
                    <a:pt x="29363" y="7635"/>
                  </a:lnTo>
                  <a:lnTo>
                    <a:pt x="29213" y="7295"/>
                  </a:lnTo>
                  <a:lnTo>
                    <a:pt x="29055" y="6955"/>
                  </a:lnTo>
                  <a:lnTo>
                    <a:pt x="28889" y="6621"/>
                  </a:lnTo>
                  <a:lnTo>
                    <a:pt x="28715" y="6294"/>
                  </a:lnTo>
                  <a:lnTo>
                    <a:pt x="28534" y="5973"/>
                  </a:lnTo>
                  <a:lnTo>
                    <a:pt x="28344" y="5660"/>
                  </a:lnTo>
                  <a:lnTo>
                    <a:pt x="28146" y="5346"/>
                  </a:lnTo>
                  <a:lnTo>
                    <a:pt x="27941" y="5046"/>
                  </a:lnTo>
                  <a:lnTo>
                    <a:pt x="27735" y="4745"/>
                  </a:lnTo>
                  <a:lnTo>
                    <a:pt x="27514" y="4458"/>
                  </a:lnTo>
                  <a:lnTo>
                    <a:pt x="27285" y="4171"/>
                  </a:lnTo>
                  <a:lnTo>
                    <a:pt x="27056" y="3898"/>
                  </a:lnTo>
                  <a:lnTo>
                    <a:pt x="26811" y="3624"/>
                  </a:lnTo>
                  <a:lnTo>
                    <a:pt x="26558" y="3364"/>
                  </a:lnTo>
                  <a:lnTo>
                    <a:pt x="26305" y="3110"/>
                  </a:lnTo>
                  <a:lnTo>
                    <a:pt x="26037" y="2863"/>
                  </a:lnTo>
                  <a:lnTo>
                    <a:pt x="25752" y="2630"/>
                  </a:lnTo>
                  <a:lnTo>
                    <a:pt x="25468" y="2396"/>
                  </a:lnTo>
                  <a:lnTo>
                    <a:pt x="25175" y="2176"/>
                  </a:lnTo>
                  <a:lnTo>
                    <a:pt x="24867" y="1969"/>
                  </a:lnTo>
                  <a:lnTo>
                    <a:pt x="24551" y="1769"/>
                  </a:lnTo>
                  <a:lnTo>
                    <a:pt x="24227" y="1575"/>
                  </a:lnTo>
                  <a:lnTo>
                    <a:pt x="23895" y="1395"/>
                  </a:lnTo>
                  <a:lnTo>
                    <a:pt x="23556" y="1221"/>
                  </a:lnTo>
                  <a:lnTo>
                    <a:pt x="23200" y="1061"/>
                  </a:lnTo>
                  <a:lnTo>
                    <a:pt x="22836" y="908"/>
                  </a:lnTo>
                  <a:lnTo>
                    <a:pt x="22457" y="768"/>
                  </a:lnTo>
                  <a:lnTo>
                    <a:pt x="22078" y="641"/>
                  </a:lnTo>
                  <a:lnTo>
                    <a:pt x="21675" y="521"/>
                  </a:lnTo>
                  <a:lnTo>
                    <a:pt x="21272" y="414"/>
                  </a:lnTo>
                  <a:lnTo>
                    <a:pt x="20853" y="320"/>
                  </a:lnTo>
                  <a:lnTo>
                    <a:pt x="20426" y="234"/>
                  </a:lnTo>
                  <a:lnTo>
                    <a:pt x="19984" y="167"/>
                  </a:lnTo>
                  <a:lnTo>
                    <a:pt x="19526" y="107"/>
                  </a:lnTo>
                  <a:lnTo>
                    <a:pt x="19067" y="60"/>
                  </a:lnTo>
                  <a:lnTo>
                    <a:pt x="18585" y="27"/>
                  </a:lnTo>
                  <a:lnTo>
                    <a:pt x="18103" y="7"/>
                  </a:lnTo>
                  <a:lnTo>
                    <a:pt x="1759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621;p33"/>
            <p:cNvSpPr/>
            <p:nvPr/>
          </p:nvSpPr>
          <p:spPr>
            <a:xfrm>
              <a:off x="-3307850" y="-5004650"/>
              <a:ext cx="216925" cy="232800"/>
            </a:xfrm>
            <a:custGeom>
              <a:avLst/>
              <a:gdLst/>
              <a:ahLst/>
              <a:cxnLst/>
              <a:rect l="l" t="t" r="r" b="b"/>
              <a:pathLst>
                <a:path w="8677" h="9312" extrusionOk="0">
                  <a:moveTo>
                    <a:pt x="2149" y="1"/>
                  </a:moveTo>
                  <a:lnTo>
                    <a:pt x="1960" y="8"/>
                  </a:lnTo>
                  <a:lnTo>
                    <a:pt x="1746" y="21"/>
                  </a:lnTo>
                  <a:lnTo>
                    <a:pt x="1501" y="48"/>
                  </a:lnTo>
                  <a:lnTo>
                    <a:pt x="1233" y="88"/>
                  </a:lnTo>
                  <a:lnTo>
                    <a:pt x="940" y="128"/>
                  </a:lnTo>
                  <a:lnTo>
                    <a:pt x="640" y="181"/>
                  </a:lnTo>
                  <a:lnTo>
                    <a:pt x="324" y="248"/>
                  </a:lnTo>
                  <a:lnTo>
                    <a:pt x="0" y="321"/>
                  </a:lnTo>
                  <a:lnTo>
                    <a:pt x="127" y="875"/>
                  </a:lnTo>
                  <a:lnTo>
                    <a:pt x="237" y="1429"/>
                  </a:lnTo>
                  <a:lnTo>
                    <a:pt x="340" y="1990"/>
                  </a:lnTo>
                  <a:lnTo>
                    <a:pt x="419" y="2550"/>
                  </a:lnTo>
                  <a:lnTo>
                    <a:pt x="498" y="3111"/>
                  </a:lnTo>
                  <a:lnTo>
                    <a:pt x="553" y="3678"/>
                  </a:lnTo>
                  <a:lnTo>
                    <a:pt x="601" y="4239"/>
                  </a:lnTo>
                  <a:lnTo>
                    <a:pt x="632" y="4806"/>
                  </a:lnTo>
                  <a:lnTo>
                    <a:pt x="656" y="5367"/>
                  </a:lnTo>
                  <a:lnTo>
                    <a:pt x="672" y="5934"/>
                  </a:lnTo>
                  <a:lnTo>
                    <a:pt x="672" y="6495"/>
                  </a:lnTo>
                  <a:lnTo>
                    <a:pt x="656" y="7049"/>
                  </a:lnTo>
                  <a:lnTo>
                    <a:pt x="640" y="7603"/>
                  </a:lnTo>
                  <a:lnTo>
                    <a:pt x="609" y="8150"/>
                  </a:lnTo>
                  <a:lnTo>
                    <a:pt x="561" y="8697"/>
                  </a:lnTo>
                  <a:lnTo>
                    <a:pt x="506" y="9238"/>
                  </a:lnTo>
                  <a:lnTo>
                    <a:pt x="1280" y="9265"/>
                  </a:lnTo>
                  <a:lnTo>
                    <a:pt x="2047" y="9285"/>
                  </a:lnTo>
                  <a:lnTo>
                    <a:pt x="2789" y="9305"/>
                  </a:lnTo>
                  <a:lnTo>
                    <a:pt x="3516" y="9311"/>
                  </a:lnTo>
                  <a:lnTo>
                    <a:pt x="4796" y="9298"/>
                  </a:lnTo>
                  <a:lnTo>
                    <a:pt x="6076" y="9291"/>
                  </a:lnTo>
                  <a:lnTo>
                    <a:pt x="7349" y="9285"/>
                  </a:lnTo>
                  <a:lnTo>
                    <a:pt x="8629" y="9271"/>
                  </a:lnTo>
                  <a:lnTo>
                    <a:pt x="8542" y="8777"/>
                  </a:lnTo>
                  <a:lnTo>
                    <a:pt x="8463" y="8277"/>
                  </a:lnTo>
                  <a:lnTo>
                    <a:pt x="8400" y="7770"/>
                  </a:lnTo>
                  <a:lnTo>
                    <a:pt x="8344" y="7269"/>
                  </a:lnTo>
                  <a:lnTo>
                    <a:pt x="8305" y="6762"/>
                  </a:lnTo>
                  <a:lnTo>
                    <a:pt x="8281" y="6255"/>
                  </a:lnTo>
                  <a:lnTo>
                    <a:pt x="8265" y="5747"/>
                  </a:lnTo>
                  <a:lnTo>
                    <a:pt x="8265" y="5240"/>
                  </a:lnTo>
                  <a:lnTo>
                    <a:pt x="8273" y="4733"/>
                  </a:lnTo>
                  <a:lnTo>
                    <a:pt x="8289" y="4226"/>
                  </a:lnTo>
                  <a:lnTo>
                    <a:pt x="8328" y="3718"/>
                  </a:lnTo>
                  <a:lnTo>
                    <a:pt x="8368" y="3204"/>
                  </a:lnTo>
                  <a:lnTo>
                    <a:pt x="8431" y="2697"/>
                  </a:lnTo>
                  <a:lnTo>
                    <a:pt x="8502" y="2190"/>
                  </a:lnTo>
                  <a:lnTo>
                    <a:pt x="8581" y="1683"/>
                  </a:lnTo>
                  <a:lnTo>
                    <a:pt x="8676" y="1182"/>
                  </a:lnTo>
                  <a:lnTo>
                    <a:pt x="8147" y="975"/>
                  </a:lnTo>
                  <a:lnTo>
                    <a:pt x="7886" y="882"/>
                  </a:lnTo>
                  <a:lnTo>
                    <a:pt x="7617" y="788"/>
                  </a:lnTo>
                  <a:lnTo>
                    <a:pt x="7349" y="702"/>
                  </a:lnTo>
                  <a:lnTo>
                    <a:pt x="7080" y="622"/>
                  </a:lnTo>
                  <a:lnTo>
                    <a:pt x="6803" y="541"/>
                  </a:lnTo>
                  <a:lnTo>
                    <a:pt x="6527" y="468"/>
                  </a:lnTo>
                  <a:lnTo>
                    <a:pt x="6258" y="408"/>
                  </a:lnTo>
                  <a:lnTo>
                    <a:pt x="5990" y="355"/>
                  </a:lnTo>
                  <a:lnTo>
                    <a:pt x="5721" y="301"/>
                  </a:lnTo>
                  <a:lnTo>
                    <a:pt x="5452" y="254"/>
                  </a:lnTo>
                  <a:lnTo>
                    <a:pt x="5176" y="208"/>
                  </a:lnTo>
                  <a:lnTo>
                    <a:pt x="4907" y="168"/>
                  </a:lnTo>
                  <a:lnTo>
                    <a:pt x="4630" y="134"/>
                  </a:lnTo>
                  <a:lnTo>
                    <a:pt x="4354" y="101"/>
                  </a:lnTo>
                  <a:lnTo>
                    <a:pt x="4077" y="74"/>
                  </a:lnTo>
                  <a:lnTo>
                    <a:pt x="3801" y="54"/>
                  </a:lnTo>
                  <a:lnTo>
                    <a:pt x="3524" y="34"/>
                  </a:lnTo>
                  <a:lnTo>
                    <a:pt x="3248" y="21"/>
                  </a:lnTo>
                  <a:lnTo>
                    <a:pt x="2971" y="8"/>
                  </a:lnTo>
                  <a:lnTo>
                    <a:pt x="269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622;p33"/>
            <p:cNvSpPr/>
            <p:nvPr/>
          </p:nvSpPr>
          <p:spPr>
            <a:xfrm>
              <a:off x="-4292600" y="-3411675"/>
              <a:ext cx="2232250" cy="452700"/>
            </a:xfrm>
            <a:custGeom>
              <a:avLst/>
              <a:gdLst/>
              <a:ahLst/>
              <a:cxnLst/>
              <a:rect l="l" t="t" r="r" b="b"/>
              <a:pathLst>
                <a:path w="89290" h="18108" extrusionOk="0">
                  <a:moveTo>
                    <a:pt x="35692" y="0"/>
                  </a:moveTo>
                  <a:lnTo>
                    <a:pt x="35495" y="401"/>
                  </a:lnTo>
                  <a:lnTo>
                    <a:pt x="35305" y="808"/>
                  </a:lnTo>
                  <a:lnTo>
                    <a:pt x="35123" y="1222"/>
                  </a:lnTo>
                  <a:lnTo>
                    <a:pt x="34957" y="1636"/>
                  </a:lnTo>
                  <a:lnTo>
                    <a:pt x="34799" y="2056"/>
                  </a:lnTo>
                  <a:lnTo>
                    <a:pt x="34657" y="2477"/>
                  </a:lnTo>
                  <a:lnTo>
                    <a:pt x="34515" y="2904"/>
                  </a:lnTo>
                  <a:lnTo>
                    <a:pt x="34380" y="3331"/>
                  </a:lnTo>
                  <a:lnTo>
                    <a:pt x="34254" y="3758"/>
                  </a:lnTo>
                  <a:lnTo>
                    <a:pt x="34128" y="4192"/>
                  </a:lnTo>
                  <a:lnTo>
                    <a:pt x="33891" y="5053"/>
                  </a:lnTo>
                  <a:lnTo>
                    <a:pt x="33653" y="5920"/>
                  </a:lnTo>
                  <a:lnTo>
                    <a:pt x="33416" y="6788"/>
                  </a:lnTo>
                  <a:lnTo>
                    <a:pt x="33290" y="7222"/>
                  </a:lnTo>
                  <a:lnTo>
                    <a:pt x="33164" y="7656"/>
                  </a:lnTo>
                  <a:lnTo>
                    <a:pt x="33029" y="8083"/>
                  </a:lnTo>
                  <a:lnTo>
                    <a:pt x="32895" y="8510"/>
                  </a:lnTo>
                  <a:lnTo>
                    <a:pt x="32745" y="8937"/>
                  </a:lnTo>
                  <a:lnTo>
                    <a:pt x="32595" y="9358"/>
                  </a:lnTo>
                  <a:lnTo>
                    <a:pt x="32429" y="9778"/>
                  </a:lnTo>
                  <a:lnTo>
                    <a:pt x="32255" y="10192"/>
                  </a:lnTo>
                  <a:lnTo>
                    <a:pt x="32065" y="10606"/>
                  </a:lnTo>
                  <a:lnTo>
                    <a:pt x="31868" y="11013"/>
                  </a:lnTo>
                  <a:lnTo>
                    <a:pt x="31654" y="11413"/>
                  </a:lnTo>
                  <a:lnTo>
                    <a:pt x="31425" y="11814"/>
                  </a:lnTo>
                  <a:lnTo>
                    <a:pt x="31180" y="12208"/>
                  </a:lnTo>
                  <a:lnTo>
                    <a:pt x="31054" y="12401"/>
                  </a:lnTo>
                  <a:lnTo>
                    <a:pt x="30919" y="12595"/>
                  </a:lnTo>
                  <a:lnTo>
                    <a:pt x="30777" y="12782"/>
                  </a:lnTo>
                  <a:lnTo>
                    <a:pt x="30635" y="12968"/>
                  </a:lnTo>
                  <a:lnTo>
                    <a:pt x="30493" y="13162"/>
                  </a:lnTo>
                  <a:lnTo>
                    <a:pt x="30343" y="13342"/>
                  </a:lnTo>
                  <a:lnTo>
                    <a:pt x="30287" y="13402"/>
                  </a:lnTo>
                  <a:lnTo>
                    <a:pt x="30232" y="13462"/>
                  </a:lnTo>
                  <a:lnTo>
                    <a:pt x="30177" y="13516"/>
                  </a:lnTo>
                  <a:lnTo>
                    <a:pt x="30114" y="13562"/>
                  </a:lnTo>
                  <a:lnTo>
                    <a:pt x="30050" y="13609"/>
                  </a:lnTo>
                  <a:lnTo>
                    <a:pt x="29987" y="13649"/>
                  </a:lnTo>
                  <a:lnTo>
                    <a:pt x="29916" y="13689"/>
                  </a:lnTo>
                  <a:lnTo>
                    <a:pt x="29845" y="13723"/>
                  </a:lnTo>
                  <a:lnTo>
                    <a:pt x="29774" y="13749"/>
                  </a:lnTo>
                  <a:lnTo>
                    <a:pt x="29703" y="13776"/>
                  </a:lnTo>
                  <a:lnTo>
                    <a:pt x="29552" y="13816"/>
                  </a:lnTo>
                  <a:lnTo>
                    <a:pt x="29402" y="13843"/>
                  </a:lnTo>
                  <a:lnTo>
                    <a:pt x="29252" y="13849"/>
                  </a:lnTo>
                  <a:lnTo>
                    <a:pt x="29165" y="13843"/>
                  </a:lnTo>
                  <a:lnTo>
                    <a:pt x="29070" y="13836"/>
                  </a:lnTo>
                  <a:lnTo>
                    <a:pt x="28984" y="13823"/>
                  </a:lnTo>
                  <a:lnTo>
                    <a:pt x="28897" y="13803"/>
                  </a:lnTo>
                  <a:lnTo>
                    <a:pt x="28810" y="13776"/>
                  </a:lnTo>
                  <a:lnTo>
                    <a:pt x="28731" y="13743"/>
                  </a:lnTo>
                  <a:lnTo>
                    <a:pt x="28652" y="13703"/>
                  </a:lnTo>
                  <a:lnTo>
                    <a:pt x="28573" y="13656"/>
                  </a:lnTo>
                  <a:lnTo>
                    <a:pt x="28502" y="13609"/>
                  </a:lnTo>
                  <a:lnTo>
                    <a:pt x="28430" y="13549"/>
                  </a:lnTo>
                  <a:lnTo>
                    <a:pt x="28359" y="13489"/>
                  </a:lnTo>
                  <a:lnTo>
                    <a:pt x="28304" y="13422"/>
                  </a:lnTo>
                  <a:lnTo>
                    <a:pt x="28241" y="13349"/>
                  </a:lnTo>
                  <a:lnTo>
                    <a:pt x="28193" y="13275"/>
                  </a:lnTo>
                  <a:lnTo>
                    <a:pt x="28146" y="13189"/>
                  </a:lnTo>
                  <a:lnTo>
                    <a:pt x="28106" y="13102"/>
                  </a:lnTo>
                  <a:lnTo>
                    <a:pt x="27790" y="12348"/>
                  </a:lnTo>
                  <a:lnTo>
                    <a:pt x="27498" y="11600"/>
                  </a:lnTo>
                  <a:lnTo>
                    <a:pt x="27214" y="10839"/>
                  </a:lnTo>
                  <a:lnTo>
                    <a:pt x="26945" y="10085"/>
                  </a:lnTo>
                  <a:lnTo>
                    <a:pt x="26692" y="9324"/>
                  </a:lnTo>
                  <a:lnTo>
                    <a:pt x="26455" y="8563"/>
                  </a:lnTo>
                  <a:lnTo>
                    <a:pt x="26234" y="7796"/>
                  </a:lnTo>
                  <a:lnTo>
                    <a:pt x="26028" y="7035"/>
                  </a:lnTo>
                  <a:lnTo>
                    <a:pt x="25831" y="6261"/>
                  </a:lnTo>
                  <a:lnTo>
                    <a:pt x="25657" y="5493"/>
                  </a:lnTo>
                  <a:lnTo>
                    <a:pt x="25491" y="4719"/>
                  </a:lnTo>
                  <a:lnTo>
                    <a:pt x="25341" y="3945"/>
                  </a:lnTo>
                  <a:lnTo>
                    <a:pt x="25214" y="3164"/>
                  </a:lnTo>
                  <a:lnTo>
                    <a:pt x="25088" y="2390"/>
                  </a:lnTo>
                  <a:lnTo>
                    <a:pt x="24985" y="1609"/>
                  </a:lnTo>
                  <a:lnTo>
                    <a:pt x="24898" y="821"/>
                  </a:lnTo>
                  <a:lnTo>
                    <a:pt x="24179" y="2170"/>
                  </a:lnTo>
                  <a:lnTo>
                    <a:pt x="23444" y="3511"/>
                  </a:lnTo>
                  <a:lnTo>
                    <a:pt x="23073" y="4179"/>
                  </a:lnTo>
                  <a:lnTo>
                    <a:pt x="22702" y="4846"/>
                  </a:lnTo>
                  <a:lnTo>
                    <a:pt x="22315" y="5507"/>
                  </a:lnTo>
                  <a:lnTo>
                    <a:pt x="21927" y="6167"/>
                  </a:lnTo>
                  <a:lnTo>
                    <a:pt x="21888" y="6234"/>
                  </a:lnTo>
                  <a:lnTo>
                    <a:pt x="21833" y="6294"/>
                  </a:lnTo>
                  <a:lnTo>
                    <a:pt x="21785" y="6341"/>
                  </a:lnTo>
                  <a:lnTo>
                    <a:pt x="21722" y="6388"/>
                  </a:lnTo>
                  <a:lnTo>
                    <a:pt x="21659" y="6421"/>
                  </a:lnTo>
                  <a:lnTo>
                    <a:pt x="21588" y="6454"/>
                  </a:lnTo>
                  <a:lnTo>
                    <a:pt x="21524" y="6474"/>
                  </a:lnTo>
                  <a:lnTo>
                    <a:pt x="21453" y="6494"/>
                  </a:lnTo>
                  <a:lnTo>
                    <a:pt x="21374" y="6501"/>
                  </a:lnTo>
                  <a:lnTo>
                    <a:pt x="21303" y="6508"/>
                  </a:lnTo>
                  <a:lnTo>
                    <a:pt x="21224" y="6501"/>
                  </a:lnTo>
                  <a:lnTo>
                    <a:pt x="21153" y="6494"/>
                  </a:lnTo>
                  <a:lnTo>
                    <a:pt x="21082" y="6481"/>
                  </a:lnTo>
                  <a:lnTo>
                    <a:pt x="21011" y="6461"/>
                  </a:lnTo>
                  <a:lnTo>
                    <a:pt x="20940" y="6441"/>
                  </a:lnTo>
                  <a:lnTo>
                    <a:pt x="20869" y="6408"/>
                  </a:lnTo>
                  <a:lnTo>
                    <a:pt x="20790" y="6448"/>
                  </a:lnTo>
                  <a:lnTo>
                    <a:pt x="20711" y="6488"/>
                  </a:lnTo>
                  <a:lnTo>
                    <a:pt x="20631" y="6521"/>
                  </a:lnTo>
                  <a:lnTo>
                    <a:pt x="20545" y="6548"/>
                  </a:lnTo>
                  <a:lnTo>
                    <a:pt x="20450" y="6568"/>
                  </a:lnTo>
                  <a:lnTo>
                    <a:pt x="20355" y="6581"/>
                  </a:lnTo>
                  <a:lnTo>
                    <a:pt x="20252" y="6595"/>
                  </a:lnTo>
                  <a:lnTo>
                    <a:pt x="20142" y="6595"/>
                  </a:lnTo>
                  <a:lnTo>
                    <a:pt x="17755" y="6535"/>
                  </a:lnTo>
                  <a:lnTo>
                    <a:pt x="15369" y="6481"/>
                  </a:lnTo>
                  <a:lnTo>
                    <a:pt x="12991" y="6448"/>
                  </a:lnTo>
                  <a:lnTo>
                    <a:pt x="11805" y="6434"/>
                  </a:lnTo>
                  <a:lnTo>
                    <a:pt x="10612" y="6428"/>
                  </a:lnTo>
                  <a:lnTo>
                    <a:pt x="9427" y="6421"/>
                  </a:lnTo>
                  <a:lnTo>
                    <a:pt x="8234" y="6421"/>
                  </a:lnTo>
                  <a:lnTo>
                    <a:pt x="7049" y="6428"/>
                  </a:lnTo>
                  <a:lnTo>
                    <a:pt x="5855" y="6434"/>
                  </a:lnTo>
                  <a:lnTo>
                    <a:pt x="4662" y="6448"/>
                  </a:lnTo>
                  <a:lnTo>
                    <a:pt x="3477" y="6468"/>
                  </a:lnTo>
                  <a:lnTo>
                    <a:pt x="2284" y="6494"/>
                  </a:lnTo>
                  <a:lnTo>
                    <a:pt x="1083" y="6521"/>
                  </a:lnTo>
                  <a:lnTo>
                    <a:pt x="1004" y="7996"/>
                  </a:lnTo>
                  <a:lnTo>
                    <a:pt x="909" y="9464"/>
                  </a:lnTo>
                  <a:lnTo>
                    <a:pt x="798" y="10926"/>
                  </a:lnTo>
                  <a:lnTo>
                    <a:pt x="680" y="12388"/>
                  </a:lnTo>
                  <a:lnTo>
                    <a:pt x="538" y="13836"/>
                  </a:lnTo>
                  <a:lnTo>
                    <a:pt x="459" y="14557"/>
                  </a:lnTo>
                  <a:lnTo>
                    <a:pt x="379" y="15278"/>
                  </a:lnTo>
                  <a:lnTo>
                    <a:pt x="293" y="15992"/>
                  </a:lnTo>
                  <a:lnTo>
                    <a:pt x="198" y="16699"/>
                  </a:lnTo>
                  <a:lnTo>
                    <a:pt x="103" y="17407"/>
                  </a:lnTo>
                  <a:lnTo>
                    <a:pt x="0" y="18108"/>
                  </a:lnTo>
                  <a:lnTo>
                    <a:pt x="7301" y="17734"/>
                  </a:lnTo>
                  <a:lnTo>
                    <a:pt x="14642" y="17353"/>
                  </a:lnTo>
                  <a:lnTo>
                    <a:pt x="18332" y="17173"/>
                  </a:lnTo>
                  <a:lnTo>
                    <a:pt x="22022" y="17000"/>
                  </a:lnTo>
                  <a:lnTo>
                    <a:pt x="25728" y="16833"/>
                  </a:lnTo>
                  <a:lnTo>
                    <a:pt x="29434" y="16673"/>
                  </a:lnTo>
                  <a:lnTo>
                    <a:pt x="33788" y="16492"/>
                  </a:lnTo>
                  <a:lnTo>
                    <a:pt x="35961" y="16406"/>
                  </a:lnTo>
                  <a:lnTo>
                    <a:pt x="38142" y="16326"/>
                  </a:lnTo>
                  <a:lnTo>
                    <a:pt x="40322" y="16245"/>
                  </a:lnTo>
                  <a:lnTo>
                    <a:pt x="42503" y="16179"/>
                  </a:lnTo>
                  <a:lnTo>
                    <a:pt x="44684" y="16112"/>
                  </a:lnTo>
                  <a:lnTo>
                    <a:pt x="46865" y="16052"/>
                  </a:lnTo>
                  <a:lnTo>
                    <a:pt x="49046" y="15992"/>
                  </a:lnTo>
                  <a:lnTo>
                    <a:pt x="51227" y="15945"/>
                  </a:lnTo>
                  <a:lnTo>
                    <a:pt x="53408" y="15905"/>
                  </a:lnTo>
                  <a:lnTo>
                    <a:pt x="55589" y="15865"/>
                  </a:lnTo>
                  <a:lnTo>
                    <a:pt x="57762" y="15838"/>
                  </a:lnTo>
                  <a:lnTo>
                    <a:pt x="59942" y="15818"/>
                  </a:lnTo>
                  <a:lnTo>
                    <a:pt x="62115" y="15798"/>
                  </a:lnTo>
                  <a:lnTo>
                    <a:pt x="64280" y="15792"/>
                  </a:lnTo>
                  <a:lnTo>
                    <a:pt x="67433" y="15792"/>
                  </a:lnTo>
                  <a:lnTo>
                    <a:pt x="69006" y="15805"/>
                  </a:lnTo>
                  <a:lnTo>
                    <a:pt x="70578" y="15812"/>
                  </a:lnTo>
                  <a:lnTo>
                    <a:pt x="72150" y="15832"/>
                  </a:lnTo>
                  <a:lnTo>
                    <a:pt x="73715" y="15852"/>
                  </a:lnTo>
                  <a:lnTo>
                    <a:pt x="75280" y="15878"/>
                  </a:lnTo>
                  <a:lnTo>
                    <a:pt x="76844" y="15912"/>
                  </a:lnTo>
                  <a:lnTo>
                    <a:pt x="78409" y="15952"/>
                  </a:lnTo>
                  <a:lnTo>
                    <a:pt x="79965" y="15992"/>
                  </a:lnTo>
                  <a:lnTo>
                    <a:pt x="81522" y="16039"/>
                  </a:lnTo>
                  <a:lnTo>
                    <a:pt x="83078" y="16092"/>
                  </a:lnTo>
                  <a:lnTo>
                    <a:pt x="84635" y="16145"/>
                  </a:lnTo>
                  <a:lnTo>
                    <a:pt x="86192" y="16212"/>
                  </a:lnTo>
                  <a:lnTo>
                    <a:pt x="87740" y="16279"/>
                  </a:lnTo>
                  <a:lnTo>
                    <a:pt x="89289" y="16352"/>
                  </a:lnTo>
                  <a:lnTo>
                    <a:pt x="89171" y="15498"/>
                  </a:lnTo>
                  <a:lnTo>
                    <a:pt x="89068" y="14637"/>
                  </a:lnTo>
                  <a:lnTo>
                    <a:pt x="88981" y="13783"/>
                  </a:lnTo>
                  <a:lnTo>
                    <a:pt x="88902" y="12922"/>
                  </a:lnTo>
                  <a:lnTo>
                    <a:pt x="88839" y="12061"/>
                  </a:lnTo>
                  <a:lnTo>
                    <a:pt x="88776" y="11200"/>
                  </a:lnTo>
                  <a:lnTo>
                    <a:pt x="88665" y="9478"/>
                  </a:lnTo>
                  <a:lnTo>
                    <a:pt x="87669" y="9458"/>
                  </a:lnTo>
                  <a:lnTo>
                    <a:pt x="86666" y="9444"/>
                  </a:lnTo>
                  <a:lnTo>
                    <a:pt x="85678" y="9431"/>
                  </a:lnTo>
                  <a:lnTo>
                    <a:pt x="83695" y="9431"/>
                  </a:lnTo>
                  <a:lnTo>
                    <a:pt x="82707" y="9438"/>
                  </a:lnTo>
                  <a:lnTo>
                    <a:pt x="81727" y="9451"/>
                  </a:lnTo>
                  <a:lnTo>
                    <a:pt x="80747" y="9478"/>
                  </a:lnTo>
                  <a:lnTo>
                    <a:pt x="79760" y="9505"/>
                  </a:lnTo>
                  <a:lnTo>
                    <a:pt x="78780" y="9538"/>
                  </a:lnTo>
                  <a:lnTo>
                    <a:pt x="77800" y="9585"/>
                  </a:lnTo>
                  <a:lnTo>
                    <a:pt x="76812" y="9631"/>
                  </a:lnTo>
                  <a:lnTo>
                    <a:pt x="75833" y="9691"/>
                  </a:lnTo>
                  <a:lnTo>
                    <a:pt x="74845" y="9758"/>
                  </a:lnTo>
                  <a:lnTo>
                    <a:pt x="73857" y="9838"/>
                  </a:lnTo>
                  <a:lnTo>
                    <a:pt x="72870" y="9925"/>
                  </a:lnTo>
                  <a:lnTo>
                    <a:pt x="72798" y="9978"/>
                  </a:lnTo>
                  <a:lnTo>
                    <a:pt x="72719" y="10032"/>
                  </a:lnTo>
                  <a:lnTo>
                    <a:pt x="72632" y="10072"/>
                  </a:lnTo>
                  <a:lnTo>
                    <a:pt x="72553" y="10112"/>
                  </a:lnTo>
                  <a:lnTo>
                    <a:pt x="72459" y="10152"/>
                  </a:lnTo>
                  <a:lnTo>
                    <a:pt x="72364" y="10179"/>
                  </a:lnTo>
                  <a:lnTo>
                    <a:pt x="72269" y="10205"/>
                  </a:lnTo>
                  <a:lnTo>
                    <a:pt x="72174" y="10219"/>
                  </a:lnTo>
                  <a:lnTo>
                    <a:pt x="72071" y="10232"/>
                  </a:lnTo>
                  <a:lnTo>
                    <a:pt x="71977" y="10245"/>
                  </a:lnTo>
                  <a:lnTo>
                    <a:pt x="71771" y="10245"/>
                  </a:lnTo>
                  <a:lnTo>
                    <a:pt x="71668" y="10239"/>
                  </a:lnTo>
                  <a:lnTo>
                    <a:pt x="71566" y="10225"/>
                  </a:lnTo>
                  <a:lnTo>
                    <a:pt x="71471" y="10205"/>
                  </a:lnTo>
                  <a:lnTo>
                    <a:pt x="71368" y="10185"/>
                  </a:lnTo>
                  <a:lnTo>
                    <a:pt x="71273" y="10159"/>
                  </a:lnTo>
                  <a:lnTo>
                    <a:pt x="71179" y="10125"/>
                  </a:lnTo>
                  <a:lnTo>
                    <a:pt x="71092" y="10085"/>
                  </a:lnTo>
                  <a:lnTo>
                    <a:pt x="70997" y="10045"/>
                  </a:lnTo>
                  <a:lnTo>
                    <a:pt x="70918" y="9992"/>
                  </a:lnTo>
                  <a:lnTo>
                    <a:pt x="70839" y="9938"/>
                  </a:lnTo>
                  <a:lnTo>
                    <a:pt x="70760" y="9878"/>
                  </a:lnTo>
                  <a:lnTo>
                    <a:pt x="70689" y="9812"/>
                  </a:lnTo>
                  <a:lnTo>
                    <a:pt x="70625" y="9745"/>
                  </a:lnTo>
                  <a:lnTo>
                    <a:pt x="70570" y="9665"/>
                  </a:lnTo>
                  <a:lnTo>
                    <a:pt x="70515" y="9585"/>
                  </a:lnTo>
                  <a:lnTo>
                    <a:pt x="70467" y="9498"/>
                  </a:lnTo>
                  <a:lnTo>
                    <a:pt x="70436" y="9411"/>
                  </a:lnTo>
                  <a:lnTo>
                    <a:pt x="70404" y="9311"/>
                  </a:lnTo>
                  <a:lnTo>
                    <a:pt x="70380" y="9211"/>
                  </a:lnTo>
                  <a:lnTo>
                    <a:pt x="70373" y="9104"/>
                  </a:lnTo>
                  <a:lnTo>
                    <a:pt x="70341" y="8717"/>
                  </a:lnTo>
                  <a:lnTo>
                    <a:pt x="70301" y="8330"/>
                  </a:lnTo>
                  <a:lnTo>
                    <a:pt x="70262" y="7943"/>
                  </a:lnTo>
                  <a:lnTo>
                    <a:pt x="70215" y="7562"/>
                  </a:lnTo>
                  <a:lnTo>
                    <a:pt x="70159" y="7182"/>
                  </a:lnTo>
                  <a:lnTo>
                    <a:pt x="70104" y="6801"/>
                  </a:lnTo>
                  <a:lnTo>
                    <a:pt x="70041" y="6428"/>
                  </a:lnTo>
                  <a:lnTo>
                    <a:pt x="69978" y="6047"/>
                  </a:lnTo>
                  <a:lnTo>
                    <a:pt x="69906" y="5674"/>
                  </a:lnTo>
                  <a:lnTo>
                    <a:pt x="69827" y="5300"/>
                  </a:lnTo>
                  <a:lnTo>
                    <a:pt x="69669" y="4559"/>
                  </a:lnTo>
                  <a:lnTo>
                    <a:pt x="69488" y="3818"/>
                  </a:lnTo>
                  <a:lnTo>
                    <a:pt x="69282" y="3084"/>
                  </a:lnTo>
                  <a:lnTo>
                    <a:pt x="68919" y="4699"/>
                  </a:lnTo>
                  <a:lnTo>
                    <a:pt x="68531" y="6314"/>
                  </a:lnTo>
                  <a:lnTo>
                    <a:pt x="68334" y="7122"/>
                  </a:lnTo>
                  <a:lnTo>
                    <a:pt x="68136" y="7929"/>
                  </a:lnTo>
                  <a:lnTo>
                    <a:pt x="67923" y="8730"/>
                  </a:lnTo>
                  <a:lnTo>
                    <a:pt x="67718" y="9531"/>
                  </a:lnTo>
                  <a:lnTo>
                    <a:pt x="67520" y="10305"/>
                  </a:lnTo>
                  <a:lnTo>
                    <a:pt x="67433" y="10659"/>
                  </a:lnTo>
                  <a:lnTo>
                    <a:pt x="67346" y="10986"/>
                  </a:lnTo>
                  <a:lnTo>
                    <a:pt x="67251" y="11293"/>
                  </a:lnTo>
                  <a:lnTo>
                    <a:pt x="67157" y="11587"/>
                  </a:lnTo>
                  <a:lnTo>
                    <a:pt x="67054" y="11861"/>
                  </a:lnTo>
                  <a:lnTo>
                    <a:pt x="66991" y="11994"/>
                  </a:lnTo>
                  <a:lnTo>
                    <a:pt x="66927" y="12127"/>
                  </a:lnTo>
                  <a:lnTo>
                    <a:pt x="66864" y="12254"/>
                  </a:lnTo>
                  <a:lnTo>
                    <a:pt x="66793" y="12374"/>
                  </a:lnTo>
                  <a:lnTo>
                    <a:pt x="66714" y="12495"/>
                  </a:lnTo>
                  <a:lnTo>
                    <a:pt x="66627" y="12615"/>
                  </a:lnTo>
                  <a:lnTo>
                    <a:pt x="66540" y="12735"/>
                  </a:lnTo>
                  <a:lnTo>
                    <a:pt x="66438" y="12848"/>
                  </a:lnTo>
                  <a:lnTo>
                    <a:pt x="66335" y="12962"/>
                  </a:lnTo>
                  <a:lnTo>
                    <a:pt x="66224" y="13075"/>
                  </a:lnTo>
                  <a:lnTo>
                    <a:pt x="66098" y="13189"/>
                  </a:lnTo>
                  <a:lnTo>
                    <a:pt x="65971" y="13295"/>
                  </a:lnTo>
                  <a:lnTo>
                    <a:pt x="65829" y="13409"/>
                  </a:lnTo>
                  <a:lnTo>
                    <a:pt x="65679" y="13516"/>
                  </a:lnTo>
                  <a:lnTo>
                    <a:pt x="65521" y="13629"/>
                  </a:lnTo>
                  <a:lnTo>
                    <a:pt x="65347" y="13736"/>
                  </a:lnTo>
                  <a:lnTo>
                    <a:pt x="65165" y="13849"/>
                  </a:lnTo>
                  <a:lnTo>
                    <a:pt x="64968" y="13963"/>
                  </a:lnTo>
                  <a:lnTo>
                    <a:pt x="64897" y="14003"/>
                  </a:lnTo>
                  <a:lnTo>
                    <a:pt x="64810" y="14036"/>
                  </a:lnTo>
                  <a:lnTo>
                    <a:pt x="64731" y="14063"/>
                  </a:lnTo>
                  <a:lnTo>
                    <a:pt x="64644" y="14090"/>
                  </a:lnTo>
                  <a:lnTo>
                    <a:pt x="64549" y="14103"/>
                  </a:lnTo>
                  <a:lnTo>
                    <a:pt x="64454" y="14116"/>
                  </a:lnTo>
                  <a:lnTo>
                    <a:pt x="64359" y="14130"/>
                  </a:lnTo>
                  <a:lnTo>
                    <a:pt x="64265" y="14130"/>
                  </a:lnTo>
                  <a:lnTo>
                    <a:pt x="64138" y="14123"/>
                  </a:lnTo>
                  <a:lnTo>
                    <a:pt x="64020" y="14116"/>
                  </a:lnTo>
                  <a:lnTo>
                    <a:pt x="63901" y="14090"/>
                  </a:lnTo>
                  <a:lnTo>
                    <a:pt x="63775" y="14063"/>
                  </a:lnTo>
                  <a:lnTo>
                    <a:pt x="63664" y="14030"/>
                  </a:lnTo>
                  <a:lnTo>
                    <a:pt x="63546" y="13990"/>
                  </a:lnTo>
                  <a:lnTo>
                    <a:pt x="63435" y="13936"/>
                  </a:lnTo>
                  <a:lnTo>
                    <a:pt x="63332" y="13883"/>
                  </a:lnTo>
                  <a:lnTo>
                    <a:pt x="63237" y="13816"/>
                  </a:lnTo>
                  <a:lnTo>
                    <a:pt x="63143" y="13749"/>
                  </a:lnTo>
                  <a:lnTo>
                    <a:pt x="63064" y="13676"/>
                  </a:lnTo>
                  <a:lnTo>
                    <a:pt x="62985" y="13596"/>
                  </a:lnTo>
                  <a:lnTo>
                    <a:pt x="62921" y="13509"/>
                  </a:lnTo>
                  <a:lnTo>
                    <a:pt x="62866" y="13416"/>
                  </a:lnTo>
                  <a:lnTo>
                    <a:pt x="62826" y="13315"/>
                  </a:lnTo>
                  <a:lnTo>
                    <a:pt x="62803" y="13215"/>
                  </a:lnTo>
                  <a:lnTo>
                    <a:pt x="62337" y="10566"/>
                  </a:lnTo>
                  <a:lnTo>
                    <a:pt x="61855" y="7923"/>
                  </a:lnTo>
                  <a:lnTo>
                    <a:pt x="60898" y="2637"/>
                  </a:lnTo>
                  <a:lnTo>
                    <a:pt x="60685" y="2970"/>
                  </a:lnTo>
                  <a:lnTo>
                    <a:pt x="60480" y="3311"/>
                  </a:lnTo>
                  <a:lnTo>
                    <a:pt x="60282" y="3658"/>
                  </a:lnTo>
                  <a:lnTo>
                    <a:pt x="60092" y="4005"/>
                  </a:lnTo>
                  <a:lnTo>
                    <a:pt x="59911" y="4352"/>
                  </a:lnTo>
                  <a:lnTo>
                    <a:pt x="59745" y="4706"/>
                  </a:lnTo>
                  <a:lnTo>
                    <a:pt x="59579" y="5066"/>
                  </a:lnTo>
                  <a:lnTo>
                    <a:pt x="59421" y="5427"/>
                  </a:lnTo>
                  <a:lnTo>
                    <a:pt x="59279" y="5794"/>
                  </a:lnTo>
                  <a:lnTo>
                    <a:pt x="59136" y="6161"/>
                  </a:lnTo>
                  <a:lnTo>
                    <a:pt x="59010" y="6535"/>
                  </a:lnTo>
                  <a:lnTo>
                    <a:pt x="58884" y="6915"/>
                  </a:lnTo>
                  <a:lnTo>
                    <a:pt x="58773" y="7302"/>
                  </a:lnTo>
                  <a:lnTo>
                    <a:pt x="58662" y="7689"/>
                  </a:lnTo>
                  <a:lnTo>
                    <a:pt x="58560" y="8083"/>
                  </a:lnTo>
                  <a:lnTo>
                    <a:pt x="58465" y="8483"/>
                  </a:lnTo>
                  <a:lnTo>
                    <a:pt x="58433" y="8583"/>
                  </a:lnTo>
                  <a:lnTo>
                    <a:pt x="58394" y="8677"/>
                  </a:lnTo>
                  <a:lnTo>
                    <a:pt x="58338" y="8764"/>
                  </a:lnTo>
                  <a:lnTo>
                    <a:pt x="58275" y="8850"/>
                  </a:lnTo>
                  <a:lnTo>
                    <a:pt x="58204" y="8931"/>
                  </a:lnTo>
                  <a:lnTo>
                    <a:pt x="58117" y="9011"/>
                  </a:lnTo>
                  <a:lnTo>
                    <a:pt x="58030" y="9084"/>
                  </a:lnTo>
                  <a:lnTo>
                    <a:pt x="57927" y="9144"/>
                  </a:lnTo>
                  <a:lnTo>
                    <a:pt x="57825" y="9204"/>
                  </a:lnTo>
                  <a:lnTo>
                    <a:pt x="57714" y="9258"/>
                  </a:lnTo>
                  <a:lnTo>
                    <a:pt x="57603" y="9304"/>
                  </a:lnTo>
                  <a:lnTo>
                    <a:pt x="57485" y="9338"/>
                  </a:lnTo>
                  <a:lnTo>
                    <a:pt x="57374" y="9371"/>
                  </a:lnTo>
                  <a:lnTo>
                    <a:pt x="57256" y="9391"/>
                  </a:lnTo>
                  <a:lnTo>
                    <a:pt x="57137" y="9398"/>
                  </a:lnTo>
                  <a:lnTo>
                    <a:pt x="57027" y="9398"/>
                  </a:lnTo>
                  <a:lnTo>
                    <a:pt x="52910" y="9324"/>
                  </a:lnTo>
                  <a:lnTo>
                    <a:pt x="50855" y="9278"/>
                  </a:lnTo>
                  <a:lnTo>
                    <a:pt x="48793" y="9231"/>
                  </a:lnTo>
                  <a:lnTo>
                    <a:pt x="46739" y="9177"/>
                  </a:lnTo>
                  <a:lnTo>
                    <a:pt x="44676" y="9117"/>
                  </a:lnTo>
                  <a:lnTo>
                    <a:pt x="42622" y="9057"/>
                  </a:lnTo>
                  <a:lnTo>
                    <a:pt x="40560" y="8991"/>
                  </a:lnTo>
                  <a:lnTo>
                    <a:pt x="40449" y="9071"/>
                  </a:lnTo>
                  <a:lnTo>
                    <a:pt x="40330" y="9144"/>
                  </a:lnTo>
                  <a:lnTo>
                    <a:pt x="40196" y="9211"/>
                  </a:lnTo>
                  <a:lnTo>
                    <a:pt x="40062" y="9264"/>
                  </a:lnTo>
                  <a:lnTo>
                    <a:pt x="39920" y="9304"/>
                  </a:lnTo>
                  <a:lnTo>
                    <a:pt x="39769" y="9338"/>
                  </a:lnTo>
                  <a:lnTo>
                    <a:pt x="39627" y="9351"/>
                  </a:lnTo>
                  <a:lnTo>
                    <a:pt x="39485" y="9358"/>
                  </a:lnTo>
                  <a:lnTo>
                    <a:pt x="39343" y="9344"/>
                  </a:lnTo>
                  <a:lnTo>
                    <a:pt x="39208" y="9324"/>
                  </a:lnTo>
                  <a:lnTo>
                    <a:pt x="39137" y="9304"/>
                  </a:lnTo>
                  <a:lnTo>
                    <a:pt x="39074" y="9284"/>
                  </a:lnTo>
                  <a:lnTo>
                    <a:pt x="39011" y="9258"/>
                  </a:lnTo>
                  <a:lnTo>
                    <a:pt x="38948" y="9231"/>
                  </a:lnTo>
                  <a:lnTo>
                    <a:pt x="38892" y="9198"/>
                  </a:lnTo>
                  <a:lnTo>
                    <a:pt x="38837" y="9157"/>
                  </a:lnTo>
                  <a:lnTo>
                    <a:pt x="38782" y="9117"/>
                  </a:lnTo>
                  <a:lnTo>
                    <a:pt x="38734" y="9071"/>
                  </a:lnTo>
                  <a:lnTo>
                    <a:pt x="38687" y="9017"/>
                  </a:lnTo>
                  <a:lnTo>
                    <a:pt x="38647" y="8964"/>
                  </a:lnTo>
                  <a:lnTo>
                    <a:pt x="38608" y="8904"/>
                  </a:lnTo>
                  <a:lnTo>
                    <a:pt x="38568" y="8837"/>
                  </a:lnTo>
                  <a:lnTo>
                    <a:pt x="38308" y="8303"/>
                  </a:lnTo>
                  <a:lnTo>
                    <a:pt x="38047" y="7763"/>
                  </a:lnTo>
                  <a:lnTo>
                    <a:pt x="37810" y="7222"/>
                  </a:lnTo>
                  <a:lnTo>
                    <a:pt x="37581" y="6681"/>
                  </a:lnTo>
                  <a:lnTo>
                    <a:pt x="37359" y="6134"/>
                  </a:lnTo>
                  <a:lnTo>
                    <a:pt x="37154" y="5587"/>
                  </a:lnTo>
                  <a:lnTo>
                    <a:pt x="36956" y="5039"/>
                  </a:lnTo>
                  <a:lnTo>
                    <a:pt x="36775" y="4492"/>
                  </a:lnTo>
                  <a:lnTo>
                    <a:pt x="36601" y="3938"/>
                  </a:lnTo>
                  <a:lnTo>
                    <a:pt x="36443" y="3384"/>
                  </a:lnTo>
                  <a:lnTo>
                    <a:pt x="36293" y="2824"/>
                  </a:lnTo>
                  <a:lnTo>
                    <a:pt x="36150" y="2263"/>
                  </a:lnTo>
                  <a:lnTo>
                    <a:pt x="36024" y="1702"/>
                  </a:lnTo>
                  <a:lnTo>
                    <a:pt x="35905" y="1135"/>
                  </a:lnTo>
                  <a:lnTo>
                    <a:pt x="35795" y="568"/>
                  </a:lnTo>
                  <a:lnTo>
                    <a:pt x="35692"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623;p33"/>
            <p:cNvSpPr/>
            <p:nvPr/>
          </p:nvSpPr>
          <p:spPr>
            <a:xfrm>
              <a:off x="-4264950" y="-3617250"/>
              <a:ext cx="2185825" cy="461550"/>
            </a:xfrm>
            <a:custGeom>
              <a:avLst/>
              <a:gdLst/>
              <a:ahLst/>
              <a:cxnLst/>
              <a:rect l="l" t="t" r="r" b="b"/>
              <a:pathLst>
                <a:path w="87433" h="18462" extrusionOk="0">
                  <a:moveTo>
                    <a:pt x="0" y="1"/>
                  </a:moveTo>
                  <a:lnTo>
                    <a:pt x="72" y="1603"/>
                  </a:lnTo>
                  <a:lnTo>
                    <a:pt x="119" y="3231"/>
                  </a:lnTo>
                  <a:lnTo>
                    <a:pt x="158" y="4866"/>
                  </a:lnTo>
                  <a:lnTo>
                    <a:pt x="174" y="6522"/>
                  </a:lnTo>
                  <a:lnTo>
                    <a:pt x="182" y="8177"/>
                  </a:lnTo>
                  <a:lnTo>
                    <a:pt x="158" y="9845"/>
                  </a:lnTo>
                  <a:lnTo>
                    <a:pt x="143" y="10680"/>
                  </a:lnTo>
                  <a:lnTo>
                    <a:pt x="127" y="11521"/>
                  </a:lnTo>
                  <a:lnTo>
                    <a:pt x="103" y="12355"/>
                  </a:lnTo>
                  <a:lnTo>
                    <a:pt x="72" y="13196"/>
                  </a:lnTo>
                  <a:lnTo>
                    <a:pt x="1249" y="13056"/>
                  </a:lnTo>
                  <a:lnTo>
                    <a:pt x="2426" y="12929"/>
                  </a:lnTo>
                  <a:lnTo>
                    <a:pt x="3612" y="12815"/>
                  </a:lnTo>
                  <a:lnTo>
                    <a:pt x="4797" y="12715"/>
                  </a:lnTo>
                  <a:lnTo>
                    <a:pt x="5982" y="12628"/>
                  </a:lnTo>
                  <a:lnTo>
                    <a:pt x="7175" y="12562"/>
                  </a:lnTo>
                  <a:lnTo>
                    <a:pt x="8368" y="12508"/>
                  </a:lnTo>
                  <a:lnTo>
                    <a:pt x="9561" y="12468"/>
                  </a:lnTo>
                  <a:lnTo>
                    <a:pt x="10154" y="12455"/>
                  </a:lnTo>
                  <a:lnTo>
                    <a:pt x="10755" y="12442"/>
                  </a:lnTo>
                  <a:lnTo>
                    <a:pt x="12533" y="12442"/>
                  </a:lnTo>
                  <a:lnTo>
                    <a:pt x="13133" y="12448"/>
                  </a:lnTo>
                  <a:lnTo>
                    <a:pt x="13726" y="12462"/>
                  </a:lnTo>
                  <a:lnTo>
                    <a:pt x="14318" y="12475"/>
                  </a:lnTo>
                  <a:lnTo>
                    <a:pt x="14911" y="12495"/>
                  </a:lnTo>
                  <a:lnTo>
                    <a:pt x="15504" y="12522"/>
                  </a:lnTo>
                  <a:lnTo>
                    <a:pt x="16096" y="12548"/>
                  </a:lnTo>
                  <a:lnTo>
                    <a:pt x="16681" y="12582"/>
                  </a:lnTo>
                  <a:lnTo>
                    <a:pt x="17274" y="12622"/>
                  </a:lnTo>
                  <a:lnTo>
                    <a:pt x="17858" y="12662"/>
                  </a:lnTo>
                  <a:lnTo>
                    <a:pt x="18451" y="12715"/>
                  </a:lnTo>
                  <a:lnTo>
                    <a:pt x="19036" y="12762"/>
                  </a:lnTo>
                  <a:lnTo>
                    <a:pt x="19138" y="12775"/>
                  </a:lnTo>
                  <a:lnTo>
                    <a:pt x="19233" y="12795"/>
                  </a:lnTo>
                  <a:lnTo>
                    <a:pt x="19328" y="12822"/>
                  </a:lnTo>
                  <a:lnTo>
                    <a:pt x="19415" y="12855"/>
                  </a:lnTo>
                  <a:lnTo>
                    <a:pt x="19502" y="12889"/>
                  </a:lnTo>
                  <a:lnTo>
                    <a:pt x="19581" y="12935"/>
                  </a:lnTo>
                  <a:lnTo>
                    <a:pt x="19652" y="12975"/>
                  </a:lnTo>
                  <a:lnTo>
                    <a:pt x="19715" y="13029"/>
                  </a:lnTo>
                  <a:lnTo>
                    <a:pt x="20173" y="11948"/>
                  </a:lnTo>
                  <a:lnTo>
                    <a:pt x="20640" y="10873"/>
                  </a:lnTo>
                  <a:lnTo>
                    <a:pt x="21122" y="9799"/>
                  </a:lnTo>
                  <a:lnTo>
                    <a:pt x="21604" y="8731"/>
                  </a:lnTo>
                  <a:lnTo>
                    <a:pt x="22583" y="6595"/>
                  </a:lnTo>
                  <a:lnTo>
                    <a:pt x="23571" y="4466"/>
                  </a:lnTo>
                  <a:lnTo>
                    <a:pt x="23619" y="4372"/>
                  </a:lnTo>
                  <a:lnTo>
                    <a:pt x="23674" y="4286"/>
                  </a:lnTo>
                  <a:lnTo>
                    <a:pt x="23737" y="4206"/>
                  </a:lnTo>
                  <a:lnTo>
                    <a:pt x="23808" y="4132"/>
                  </a:lnTo>
                  <a:lnTo>
                    <a:pt x="23887" y="4065"/>
                  </a:lnTo>
                  <a:lnTo>
                    <a:pt x="23966" y="4005"/>
                  </a:lnTo>
                  <a:lnTo>
                    <a:pt x="24053" y="3952"/>
                  </a:lnTo>
                  <a:lnTo>
                    <a:pt x="24148" y="3905"/>
                  </a:lnTo>
                  <a:lnTo>
                    <a:pt x="24235" y="3865"/>
                  </a:lnTo>
                  <a:lnTo>
                    <a:pt x="24338" y="3832"/>
                  </a:lnTo>
                  <a:lnTo>
                    <a:pt x="24432" y="3805"/>
                  </a:lnTo>
                  <a:lnTo>
                    <a:pt x="24535" y="3785"/>
                  </a:lnTo>
                  <a:lnTo>
                    <a:pt x="24630" y="3765"/>
                  </a:lnTo>
                  <a:lnTo>
                    <a:pt x="24733" y="3758"/>
                  </a:lnTo>
                  <a:lnTo>
                    <a:pt x="24835" y="3758"/>
                  </a:lnTo>
                  <a:lnTo>
                    <a:pt x="24938" y="3765"/>
                  </a:lnTo>
                  <a:lnTo>
                    <a:pt x="25033" y="3778"/>
                  </a:lnTo>
                  <a:lnTo>
                    <a:pt x="25128" y="3798"/>
                  </a:lnTo>
                  <a:lnTo>
                    <a:pt x="25223" y="3818"/>
                  </a:lnTo>
                  <a:lnTo>
                    <a:pt x="25317" y="3852"/>
                  </a:lnTo>
                  <a:lnTo>
                    <a:pt x="25404" y="3892"/>
                  </a:lnTo>
                  <a:lnTo>
                    <a:pt x="25483" y="3939"/>
                  </a:lnTo>
                  <a:lnTo>
                    <a:pt x="25562" y="3985"/>
                  </a:lnTo>
                  <a:lnTo>
                    <a:pt x="25633" y="4045"/>
                  </a:lnTo>
                  <a:lnTo>
                    <a:pt x="25705" y="4112"/>
                  </a:lnTo>
                  <a:lnTo>
                    <a:pt x="25760" y="4179"/>
                  </a:lnTo>
                  <a:lnTo>
                    <a:pt x="25815" y="4259"/>
                  </a:lnTo>
                  <a:lnTo>
                    <a:pt x="25855" y="4346"/>
                  </a:lnTo>
                  <a:lnTo>
                    <a:pt x="25886" y="4433"/>
                  </a:lnTo>
                  <a:lnTo>
                    <a:pt x="25918" y="4533"/>
                  </a:lnTo>
                  <a:lnTo>
                    <a:pt x="25934" y="4633"/>
                  </a:lnTo>
                  <a:lnTo>
                    <a:pt x="25934" y="4746"/>
                  </a:lnTo>
                  <a:lnTo>
                    <a:pt x="25942" y="5187"/>
                  </a:lnTo>
                  <a:lnTo>
                    <a:pt x="25957" y="5627"/>
                  </a:lnTo>
                  <a:lnTo>
                    <a:pt x="25973" y="6068"/>
                  </a:lnTo>
                  <a:lnTo>
                    <a:pt x="25997" y="6502"/>
                  </a:lnTo>
                  <a:lnTo>
                    <a:pt x="26021" y="6942"/>
                  </a:lnTo>
                  <a:lnTo>
                    <a:pt x="26052" y="7376"/>
                  </a:lnTo>
                  <a:lnTo>
                    <a:pt x="26092" y="7816"/>
                  </a:lnTo>
                  <a:lnTo>
                    <a:pt x="26131" y="8250"/>
                  </a:lnTo>
                  <a:lnTo>
                    <a:pt x="26179" y="8684"/>
                  </a:lnTo>
                  <a:lnTo>
                    <a:pt x="26226" y="9118"/>
                  </a:lnTo>
                  <a:lnTo>
                    <a:pt x="26281" y="9545"/>
                  </a:lnTo>
                  <a:lnTo>
                    <a:pt x="26345" y="9979"/>
                  </a:lnTo>
                  <a:lnTo>
                    <a:pt x="26408" y="10413"/>
                  </a:lnTo>
                  <a:lnTo>
                    <a:pt x="26479" y="10840"/>
                  </a:lnTo>
                  <a:lnTo>
                    <a:pt x="26629" y="11694"/>
                  </a:lnTo>
                  <a:lnTo>
                    <a:pt x="26803" y="12548"/>
                  </a:lnTo>
                  <a:lnTo>
                    <a:pt x="26993" y="13403"/>
                  </a:lnTo>
                  <a:lnTo>
                    <a:pt x="27198" y="14250"/>
                  </a:lnTo>
                  <a:lnTo>
                    <a:pt x="27427" y="15098"/>
                  </a:lnTo>
                  <a:lnTo>
                    <a:pt x="27672" y="15946"/>
                  </a:lnTo>
                  <a:lnTo>
                    <a:pt x="27933" y="16786"/>
                  </a:lnTo>
                  <a:lnTo>
                    <a:pt x="28209" y="17627"/>
                  </a:lnTo>
                  <a:lnTo>
                    <a:pt x="28502" y="18462"/>
                  </a:lnTo>
                  <a:lnTo>
                    <a:pt x="28731" y="18028"/>
                  </a:lnTo>
                  <a:lnTo>
                    <a:pt x="28944" y="17587"/>
                  </a:lnTo>
                  <a:lnTo>
                    <a:pt x="29134" y="17140"/>
                  </a:lnTo>
                  <a:lnTo>
                    <a:pt x="29324" y="16693"/>
                  </a:lnTo>
                  <a:lnTo>
                    <a:pt x="29497" y="16239"/>
                  </a:lnTo>
                  <a:lnTo>
                    <a:pt x="29655" y="15779"/>
                  </a:lnTo>
                  <a:lnTo>
                    <a:pt x="29806" y="15325"/>
                  </a:lnTo>
                  <a:lnTo>
                    <a:pt x="29956" y="14858"/>
                  </a:lnTo>
                  <a:lnTo>
                    <a:pt x="30098" y="14397"/>
                  </a:lnTo>
                  <a:lnTo>
                    <a:pt x="30232" y="13930"/>
                  </a:lnTo>
                  <a:lnTo>
                    <a:pt x="30485" y="13002"/>
                  </a:lnTo>
                  <a:lnTo>
                    <a:pt x="30746" y="12068"/>
                  </a:lnTo>
                  <a:lnTo>
                    <a:pt x="31007" y="11133"/>
                  </a:lnTo>
                  <a:lnTo>
                    <a:pt x="31141" y="10673"/>
                  </a:lnTo>
                  <a:lnTo>
                    <a:pt x="31283" y="10212"/>
                  </a:lnTo>
                  <a:lnTo>
                    <a:pt x="31433" y="9752"/>
                  </a:lnTo>
                  <a:lnTo>
                    <a:pt x="31583" y="9291"/>
                  </a:lnTo>
                  <a:lnTo>
                    <a:pt x="31749" y="8837"/>
                  </a:lnTo>
                  <a:lnTo>
                    <a:pt x="31931" y="8384"/>
                  </a:lnTo>
                  <a:lnTo>
                    <a:pt x="32113" y="7936"/>
                  </a:lnTo>
                  <a:lnTo>
                    <a:pt x="32318" y="7489"/>
                  </a:lnTo>
                  <a:lnTo>
                    <a:pt x="32532" y="7049"/>
                  </a:lnTo>
                  <a:lnTo>
                    <a:pt x="32769" y="6615"/>
                  </a:lnTo>
                  <a:lnTo>
                    <a:pt x="32887" y="6401"/>
                  </a:lnTo>
                  <a:lnTo>
                    <a:pt x="33014" y="6188"/>
                  </a:lnTo>
                  <a:lnTo>
                    <a:pt x="33148" y="5974"/>
                  </a:lnTo>
                  <a:lnTo>
                    <a:pt x="33282" y="5761"/>
                  </a:lnTo>
                  <a:lnTo>
                    <a:pt x="33425" y="5554"/>
                  </a:lnTo>
                  <a:lnTo>
                    <a:pt x="33575" y="5347"/>
                  </a:lnTo>
                  <a:lnTo>
                    <a:pt x="33725" y="5140"/>
                  </a:lnTo>
                  <a:lnTo>
                    <a:pt x="33883" y="4933"/>
                  </a:lnTo>
                  <a:lnTo>
                    <a:pt x="34041" y="4726"/>
                  </a:lnTo>
                  <a:lnTo>
                    <a:pt x="34215" y="4526"/>
                  </a:lnTo>
                  <a:lnTo>
                    <a:pt x="34389" y="4326"/>
                  </a:lnTo>
                  <a:lnTo>
                    <a:pt x="34570" y="4132"/>
                  </a:lnTo>
                  <a:lnTo>
                    <a:pt x="34649" y="4045"/>
                  </a:lnTo>
                  <a:lnTo>
                    <a:pt x="34744" y="3972"/>
                  </a:lnTo>
                  <a:lnTo>
                    <a:pt x="34839" y="3919"/>
                  </a:lnTo>
                  <a:lnTo>
                    <a:pt x="34942" y="3872"/>
                  </a:lnTo>
                  <a:lnTo>
                    <a:pt x="35044" y="3839"/>
                  </a:lnTo>
                  <a:lnTo>
                    <a:pt x="35147" y="3812"/>
                  </a:lnTo>
                  <a:lnTo>
                    <a:pt x="35258" y="3798"/>
                  </a:lnTo>
                  <a:lnTo>
                    <a:pt x="35360" y="3792"/>
                  </a:lnTo>
                  <a:lnTo>
                    <a:pt x="35487" y="3798"/>
                  </a:lnTo>
                  <a:lnTo>
                    <a:pt x="35613" y="3818"/>
                  </a:lnTo>
                  <a:lnTo>
                    <a:pt x="35732" y="3845"/>
                  </a:lnTo>
                  <a:lnTo>
                    <a:pt x="35858" y="3885"/>
                  </a:lnTo>
                  <a:lnTo>
                    <a:pt x="35969" y="3932"/>
                  </a:lnTo>
                  <a:lnTo>
                    <a:pt x="36087" y="3992"/>
                  </a:lnTo>
                  <a:lnTo>
                    <a:pt x="36190" y="4052"/>
                  </a:lnTo>
                  <a:lnTo>
                    <a:pt x="36293" y="4125"/>
                  </a:lnTo>
                  <a:lnTo>
                    <a:pt x="36388" y="4206"/>
                  </a:lnTo>
                  <a:lnTo>
                    <a:pt x="36475" y="4292"/>
                  </a:lnTo>
                  <a:lnTo>
                    <a:pt x="36546" y="4386"/>
                  </a:lnTo>
                  <a:lnTo>
                    <a:pt x="36617" y="4479"/>
                  </a:lnTo>
                  <a:lnTo>
                    <a:pt x="36672" y="4579"/>
                  </a:lnTo>
                  <a:lnTo>
                    <a:pt x="36712" y="4679"/>
                  </a:lnTo>
                  <a:lnTo>
                    <a:pt x="36743" y="4786"/>
                  </a:lnTo>
                  <a:lnTo>
                    <a:pt x="36759" y="4893"/>
                  </a:lnTo>
                  <a:lnTo>
                    <a:pt x="36814" y="5594"/>
                  </a:lnTo>
                  <a:lnTo>
                    <a:pt x="36893" y="6288"/>
                  </a:lnTo>
                  <a:lnTo>
                    <a:pt x="36980" y="6969"/>
                  </a:lnTo>
                  <a:lnTo>
                    <a:pt x="37091" y="7649"/>
                  </a:lnTo>
                  <a:lnTo>
                    <a:pt x="37209" y="8330"/>
                  </a:lnTo>
                  <a:lnTo>
                    <a:pt x="37352" y="8998"/>
                  </a:lnTo>
                  <a:lnTo>
                    <a:pt x="37502" y="9665"/>
                  </a:lnTo>
                  <a:lnTo>
                    <a:pt x="37668" y="10333"/>
                  </a:lnTo>
                  <a:lnTo>
                    <a:pt x="37850" y="10993"/>
                  </a:lnTo>
                  <a:lnTo>
                    <a:pt x="38047" y="11654"/>
                  </a:lnTo>
                  <a:lnTo>
                    <a:pt x="38252" y="12308"/>
                  </a:lnTo>
                  <a:lnTo>
                    <a:pt x="38474" y="12969"/>
                  </a:lnTo>
                  <a:lnTo>
                    <a:pt x="38711" y="13623"/>
                  </a:lnTo>
                  <a:lnTo>
                    <a:pt x="38956" y="14277"/>
                  </a:lnTo>
                  <a:lnTo>
                    <a:pt x="39209" y="14931"/>
                  </a:lnTo>
                  <a:lnTo>
                    <a:pt x="39477" y="15585"/>
                  </a:lnTo>
                  <a:lnTo>
                    <a:pt x="39872" y="15585"/>
                  </a:lnTo>
                  <a:lnTo>
                    <a:pt x="40291" y="15592"/>
                  </a:lnTo>
                  <a:lnTo>
                    <a:pt x="41192" y="15612"/>
                  </a:lnTo>
                  <a:lnTo>
                    <a:pt x="42164" y="15652"/>
                  </a:lnTo>
                  <a:lnTo>
                    <a:pt x="43199" y="15692"/>
                  </a:lnTo>
                  <a:lnTo>
                    <a:pt x="44281" y="15739"/>
                  </a:lnTo>
                  <a:lnTo>
                    <a:pt x="45388" y="15772"/>
                  </a:lnTo>
                  <a:lnTo>
                    <a:pt x="45941" y="15785"/>
                  </a:lnTo>
                  <a:lnTo>
                    <a:pt x="46510" y="15799"/>
                  </a:lnTo>
                  <a:lnTo>
                    <a:pt x="47624" y="15799"/>
                  </a:lnTo>
                  <a:lnTo>
                    <a:pt x="48185" y="15792"/>
                  </a:lnTo>
                  <a:lnTo>
                    <a:pt x="48730" y="15779"/>
                  </a:lnTo>
                  <a:lnTo>
                    <a:pt x="49275" y="15759"/>
                  </a:lnTo>
                  <a:lnTo>
                    <a:pt x="49813" y="15725"/>
                  </a:lnTo>
                  <a:lnTo>
                    <a:pt x="50334" y="15685"/>
                  </a:lnTo>
                  <a:lnTo>
                    <a:pt x="50840" y="15638"/>
                  </a:lnTo>
                  <a:lnTo>
                    <a:pt x="51338" y="15578"/>
                  </a:lnTo>
                  <a:lnTo>
                    <a:pt x="51812" y="15505"/>
                  </a:lnTo>
                  <a:lnTo>
                    <a:pt x="52049" y="15458"/>
                  </a:lnTo>
                  <a:lnTo>
                    <a:pt x="52270" y="15418"/>
                  </a:lnTo>
                  <a:lnTo>
                    <a:pt x="52491" y="15365"/>
                  </a:lnTo>
                  <a:lnTo>
                    <a:pt x="52713" y="15318"/>
                  </a:lnTo>
                  <a:lnTo>
                    <a:pt x="52926" y="15258"/>
                  </a:lnTo>
                  <a:lnTo>
                    <a:pt x="53131" y="15205"/>
                  </a:lnTo>
                  <a:lnTo>
                    <a:pt x="53329" y="15138"/>
                  </a:lnTo>
                  <a:lnTo>
                    <a:pt x="53519" y="15071"/>
                  </a:lnTo>
                  <a:lnTo>
                    <a:pt x="53708" y="15004"/>
                  </a:lnTo>
                  <a:lnTo>
                    <a:pt x="53890" y="14931"/>
                  </a:lnTo>
                  <a:lnTo>
                    <a:pt x="54064" y="14851"/>
                  </a:lnTo>
                  <a:lnTo>
                    <a:pt x="54230" y="14764"/>
                  </a:lnTo>
                  <a:lnTo>
                    <a:pt x="54388" y="14677"/>
                  </a:lnTo>
                  <a:lnTo>
                    <a:pt x="54538" y="14591"/>
                  </a:lnTo>
                  <a:lnTo>
                    <a:pt x="54680" y="14491"/>
                  </a:lnTo>
                  <a:lnTo>
                    <a:pt x="54814" y="14390"/>
                  </a:lnTo>
                  <a:lnTo>
                    <a:pt x="54862" y="14344"/>
                  </a:lnTo>
                  <a:lnTo>
                    <a:pt x="54909" y="14290"/>
                  </a:lnTo>
                  <a:lnTo>
                    <a:pt x="54965" y="14224"/>
                  </a:lnTo>
                  <a:lnTo>
                    <a:pt x="55012" y="14143"/>
                  </a:lnTo>
                  <a:lnTo>
                    <a:pt x="55107" y="13963"/>
                  </a:lnTo>
                  <a:lnTo>
                    <a:pt x="55209" y="13756"/>
                  </a:lnTo>
                  <a:lnTo>
                    <a:pt x="55304" y="13523"/>
                  </a:lnTo>
                  <a:lnTo>
                    <a:pt x="55391" y="13276"/>
                  </a:lnTo>
                  <a:lnTo>
                    <a:pt x="55486" y="13009"/>
                  </a:lnTo>
                  <a:lnTo>
                    <a:pt x="55573" y="12735"/>
                  </a:lnTo>
                  <a:lnTo>
                    <a:pt x="55913" y="11674"/>
                  </a:lnTo>
                  <a:lnTo>
                    <a:pt x="55992" y="11440"/>
                  </a:lnTo>
                  <a:lnTo>
                    <a:pt x="56071" y="11234"/>
                  </a:lnTo>
                  <a:lnTo>
                    <a:pt x="56142" y="11053"/>
                  </a:lnTo>
                  <a:lnTo>
                    <a:pt x="56205" y="10913"/>
                  </a:lnTo>
                  <a:lnTo>
                    <a:pt x="56379" y="10606"/>
                  </a:lnTo>
                  <a:lnTo>
                    <a:pt x="56553" y="10306"/>
                  </a:lnTo>
                  <a:lnTo>
                    <a:pt x="56735" y="10005"/>
                  </a:lnTo>
                  <a:lnTo>
                    <a:pt x="56924" y="9712"/>
                  </a:lnTo>
                  <a:lnTo>
                    <a:pt x="57122" y="9425"/>
                  </a:lnTo>
                  <a:lnTo>
                    <a:pt x="57327" y="9144"/>
                  </a:lnTo>
                  <a:lnTo>
                    <a:pt x="57533" y="8864"/>
                  </a:lnTo>
                  <a:lnTo>
                    <a:pt x="57746" y="8591"/>
                  </a:lnTo>
                  <a:lnTo>
                    <a:pt x="57967" y="8317"/>
                  </a:lnTo>
                  <a:lnTo>
                    <a:pt x="58188" y="8043"/>
                  </a:lnTo>
                  <a:lnTo>
                    <a:pt x="58418" y="7776"/>
                  </a:lnTo>
                  <a:lnTo>
                    <a:pt x="58647" y="7509"/>
                  </a:lnTo>
                  <a:lnTo>
                    <a:pt x="59121" y="6975"/>
                  </a:lnTo>
                  <a:lnTo>
                    <a:pt x="59619" y="6448"/>
                  </a:lnTo>
                  <a:lnTo>
                    <a:pt x="59682" y="6381"/>
                  </a:lnTo>
                  <a:lnTo>
                    <a:pt x="59753" y="6328"/>
                  </a:lnTo>
                  <a:lnTo>
                    <a:pt x="59824" y="6275"/>
                  </a:lnTo>
                  <a:lnTo>
                    <a:pt x="59911" y="6228"/>
                  </a:lnTo>
                  <a:lnTo>
                    <a:pt x="59998" y="6194"/>
                  </a:lnTo>
                  <a:lnTo>
                    <a:pt x="60085" y="6161"/>
                  </a:lnTo>
                  <a:lnTo>
                    <a:pt x="60180" y="6128"/>
                  </a:lnTo>
                  <a:lnTo>
                    <a:pt x="60274" y="6108"/>
                  </a:lnTo>
                  <a:lnTo>
                    <a:pt x="60369" y="6094"/>
                  </a:lnTo>
                  <a:lnTo>
                    <a:pt x="60472" y="6081"/>
                  </a:lnTo>
                  <a:lnTo>
                    <a:pt x="60567" y="6074"/>
                  </a:lnTo>
                  <a:lnTo>
                    <a:pt x="60670" y="6074"/>
                  </a:lnTo>
                  <a:lnTo>
                    <a:pt x="60772" y="6081"/>
                  </a:lnTo>
                  <a:lnTo>
                    <a:pt x="60875" y="6094"/>
                  </a:lnTo>
                  <a:lnTo>
                    <a:pt x="60978" y="6108"/>
                  </a:lnTo>
                  <a:lnTo>
                    <a:pt x="61080" y="6128"/>
                  </a:lnTo>
                  <a:lnTo>
                    <a:pt x="61175" y="6154"/>
                  </a:lnTo>
                  <a:lnTo>
                    <a:pt x="61278" y="6181"/>
                  </a:lnTo>
                  <a:lnTo>
                    <a:pt x="61373" y="6215"/>
                  </a:lnTo>
                  <a:lnTo>
                    <a:pt x="61460" y="6255"/>
                  </a:lnTo>
                  <a:lnTo>
                    <a:pt x="61547" y="6295"/>
                  </a:lnTo>
                  <a:lnTo>
                    <a:pt x="61634" y="6341"/>
                  </a:lnTo>
                  <a:lnTo>
                    <a:pt x="61713" y="6395"/>
                  </a:lnTo>
                  <a:lnTo>
                    <a:pt x="61792" y="6448"/>
                  </a:lnTo>
                  <a:lnTo>
                    <a:pt x="61863" y="6508"/>
                  </a:lnTo>
                  <a:lnTo>
                    <a:pt x="61926" y="6575"/>
                  </a:lnTo>
                  <a:lnTo>
                    <a:pt x="61981" y="6642"/>
                  </a:lnTo>
                  <a:lnTo>
                    <a:pt x="62037" y="6708"/>
                  </a:lnTo>
                  <a:lnTo>
                    <a:pt x="62076" y="6782"/>
                  </a:lnTo>
                  <a:lnTo>
                    <a:pt x="62116" y="6862"/>
                  </a:lnTo>
                  <a:lnTo>
                    <a:pt x="62139" y="6942"/>
                  </a:lnTo>
                  <a:lnTo>
                    <a:pt x="62163" y="7029"/>
                  </a:lnTo>
                  <a:lnTo>
                    <a:pt x="63949" y="17380"/>
                  </a:lnTo>
                  <a:lnTo>
                    <a:pt x="64020" y="17107"/>
                  </a:lnTo>
                  <a:lnTo>
                    <a:pt x="64083" y="16833"/>
                  </a:lnTo>
                  <a:lnTo>
                    <a:pt x="64194" y="16286"/>
                  </a:lnTo>
                  <a:lnTo>
                    <a:pt x="64289" y="15732"/>
                  </a:lnTo>
                  <a:lnTo>
                    <a:pt x="64375" y="15198"/>
                  </a:lnTo>
                  <a:lnTo>
                    <a:pt x="64526" y="14217"/>
                  </a:lnTo>
                  <a:lnTo>
                    <a:pt x="64605" y="13783"/>
                  </a:lnTo>
                  <a:lnTo>
                    <a:pt x="64644" y="13583"/>
                  </a:lnTo>
                  <a:lnTo>
                    <a:pt x="64684" y="13403"/>
                  </a:lnTo>
                  <a:lnTo>
                    <a:pt x="66477" y="6001"/>
                  </a:lnTo>
                  <a:lnTo>
                    <a:pt x="66509" y="5887"/>
                  </a:lnTo>
                  <a:lnTo>
                    <a:pt x="66548" y="5781"/>
                  </a:lnTo>
                  <a:lnTo>
                    <a:pt x="66596" y="5687"/>
                  </a:lnTo>
                  <a:lnTo>
                    <a:pt x="66651" y="5600"/>
                  </a:lnTo>
                  <a:lnTo>
                    <a:pt x="66714" y="5520"/>
                  </a:lnTo>
                  <a:lnTo>
                    <a:pt x="66785" y="5447"/>
                  </a:lnTo>
                  <a:lnTo>
                    <a:pt x="66857" y="5387"/>
                  </a:lnTo>
                  <a:lnTo>
                    <a:pt x="66936" y="5327"/>
                  </a:lnTo>
                  <a:lnTo>
                    <a:pt x="67023" y="5280"/>
                  </a:lnTo>
                  <a:lnTo>
                    <a:pt x="67109" y="5233"/>
                  </a:lnTo>
                  <a:lnTo>
                    <a:pt x="67204" y="5200"/>
                  </a:lnTo>
                  <a:lnTo>
                    <a:pt x="67299" y="5173"/>
                  </a:lnTo>
                  <a:lnTo>
                    <a:pt x="67402" y="5147"/>
                  </a:lnTo>
                  <a:lnTo>
                    <a:pt x="67505" y="5133"/>
                  </a:lnTo>
                  <a:lnTo>
                    <a:pt x="67607" y="5120"/>
                  </a:lnTo>
                  <a:lnTo>
                    <a:pt x="67718" y="5120"/>
                  </a:lnTo>
                  <a:lnTo>
                    <a:pt x="67828" y="5127"/>
                  </a:lnTo>
                  <a:lnTo>
                    <a:pt x="67947" y="5133"/>
                  </a:lnTo>
                  <a:lnTo>
                    <a:pt x="68066" y="5153"/>
                  </a:lnTo>
                  <a:lnTo>
                    <a:pt x="68184" y="5180"/>
                  </a:lnTo>
                  <a:lnTo>
                    <a:pt x="68303" y="5213"/>
                  </a:lnTo>
                  <a:lnTo>
                    <a:pt x="68413" y="5253"/>
                  </a:lnTo>
                  <a:lnTo>
                    <a:pt x="68524" y="5300"/>
                  </a:lnTo>
                  <a:lnTo>
                    <a:pt x="68627" y="5354"/>
                  </a:lnTo>
                  <a:lnTo>
                    <a:pt x="68729" y="5414"/>
                  </a:lnTo>
                  <a:lnTo>
                    <a:pt x="68832" y="5480"/>
                  </a:lnTo>
                  <a:lnTo>
                    <a:pt x="68919" y="5554"/>
                  </a:lnTo>
                  <a:lnTo>
                    <a:pt x="69006" y="5634"/>
                  </a:lnTo>
                  <a:lnTo>
                    <a:pt x="69085" y="5714"/>
                  </a:lnTo>
                  <a:lnTo>
                    <a:pt x="69148" y="5807"/>
                  </a:lnTo>
                  <a:lnTo>
                    <a:pt x="69211" y="5901"/>
                  </a:lnTo>
                  <a:lnTo>
                    <a:pt x="69267" y="6001"/>
                  </a:lnTo>
                  <a:lnTo>
                    <a:pt x="69535" y="6628"/>
                  </a:lnTo>
                  <a:lnTo>
                    <a:pt x="69796" y="7256"/>
                  </a:lnTo>
                  <a:lnTo>
                    <a:pt x="70041" y="7883"/>
                  </a:lnTo>
                  <a:lnTo>
                    <a:pt x="70270" y="8510"/>
                  </a:lnTo>
                  <a:lnTo>
                    <a:pt x="70483" y="9138"/>
                  </a:lnTo>
                  <a:lnTo>
                    <a:pt x="70689" y="9759"/>
                  </a:lnTo>
                  <a:lnTo>
                    <a:pt x="70871" y="10386"/>
                  </a:lnTo>
                  <a:lnTo>
                    <a:pt x="71044" y="11013"/>
                  </a:lnTo>
                  <a:lnTo>
                    <a:pt x="71202" y="11641"/>
                  </a:lnTo>
                  <a:lnTo>
                    <a:pt x="71353" y="12275"/>
                  </a:lnTo>
                  <a:lnTo>
                    <a:pt x="71479" y="12909"/>
                  </a:lnTo>
                  <a:lnTo>
                    <a:pt x="71605" y="13543"/>
                  </a:lnTo>
                  <a:lnTo>
                    <a:pt x="71708" y="14184"/>
                  </a:lnTo>
                  <a:lnTo>
                    <a:pt x="71803" y="14831"/>
                  </a:lnTo>
                  <a:lnTo>
                    <a:pt x="71890" y="15478"/>
                  </a:lnTo>
                  <a:lnTo>
                    <a:pt x="71961" y="16126"/>
                  </a:lnTo>
                  <a:lnTo>
                    <a:pt x="72435" y="16032"/>
                  </a:lnTo>
                  <a:lnTo>
                    <a:pt x="72901" y="15939"/>
                  </a:lnTo>
                  <a:lnTo>
                    <a:pt x="73375" y="15845"/>
                  </a:lnTo>
                  <a:lnTo>
                    <a:pt x="73857" y="15759"/>
                  </a:lnTo>
                  <a:lnTo>
                    <a:pt x="74332" y="15679"/>
                  </a:lnTo>
                  <a:lnTo>
                    <a:pt x="74814" y="15598"/>
                  </a:lnTo>
                  <a:lnTo>
                    <a:pt x="75288" y="15525"/>
                  </a:lnTo>
                  <a:lnTo>
                    <a:pt x="75770" y="15458"/>
                  </a:lnTo>
                  <a:lnTo>
                    <a:pt x="76260" y="15392"/>
                  </a:lnTo>
                  <a:lnTo>
                    <a:pt x="76742" y="15331"/>
                  </a:lnTo>
                  <a:lnTo>
                    <a:pt x="77224" y="15271"/>
                  </a:lnTo>
                  <a:lnTo>
                    <a:pt x="77713" y="15218"/>
                  </a:lnTo>
                  <a:lnTo>
                    <a:pt x="78195" y="15171"/>
                  </a:lnTo>
                  <a:lnTo>
                    <a:pt x="78685" y="15125"/>
                  </a:lnTo>
                  <a:lnTo>
                    <a:pt x="79175" y="15091"/>
                  </a:lnTo>
                  <a:lnTo>
                    <a:pt x="79665" y="15051"/>
                  </a:lnTo>
                  <a:lnTo>
                    <a:pt x="80155" y="15024"/>
                  </a:lnTo>
                  <a:lnTo>
                    <a:pt x="80637" y="14998"/>
                  </a:lnTo>
                  <a:lnTo>
                    <a:pt x="81127" y="14978"/>
                  </a:lnTo>
                  <a:lnTo>
                    <a:pt x="81617" y="14964"/>
                  </a:lnTo>
                  <a:lnTo>
                    <a:pt x="82107" y="14951"/>
                  </a:lnTo>
                  <a:lnTo>
                    <a:pt x="82597" y="14944"/>
                  </a:lnTo>
                  <a:lnTo>
                    <a:pt x="83569" y="14944"/>
                  </a:lnTo>
                  <a:lnTo>
                    <a:pt x="84059" y="14951"/>
                  </a:lnTo>
                  <a:lnTo>
                    <a:pt x="84541" y="14964"/>
                  </a:lnTo>
                  <a:lnTo>
                    <a:pt x="85023" y="14984"/>
                  </a:lnTo>
                  <a:lnTo>
                    <a:pt x="85512" y="15011"/>
                  </a:lnTo>
                  <a:lnTo>
                    <a:pt x="85994" y="15038"/>
                  </a:lnTo>
                  <a:lnTo>
                    <a:pt x="86476" y="15071"/>
                  </a:lnTo>
                  <a:lnTo>
                    <a:pt x="86951" y="15111"/>
                  </a:lnTo>
                  <a:lnTo>
                    <a:pt x="87433" y="15158"/>
                  </a:lnTo>
                  <a:lnTo>
                    <a:pt x="87361" y="13736"/>
                  </a:lnTo>
                  <a:lnTo>
                    <a:pt x="87203" y="10980"/>
                  </a:lnTo>
                  <a:lnTo>
                    <a:pt x="87124" y="9598"/>
                  </a:lnTo>
                  <a:lnTo>
                    <a:pt x="87053" y="8223"/>
                  </a:lnTo>
                  <a:lnTo>
                    <a:pt x="87045" y="7970"/>
                  </a:lnTo>
                  <a:lnTo>
                    <a:pt x="87037" y="7656"/>
                  </a:lnTo>
                  <a:lnTo>
                    <a:pt x="87030" y="6909"/>
                  </a:lnTo>
                  <a:lnTo>
                    <a:pt x="87014" y="6028"/>
                  </a:lnTo>
                  <a:lnTo>
                    <a:pt x="86998" y="5567"/>
                  </a:lnTo>
                  <a:lnTo>
                    <a:pt x="86974" y="5093"/>
                  </a:lnTo>
                  <a:lnTo>
                    <a:pt x="86943" y="4626"/>
                  </a:lnTo>
                  <a:lnTo>
                    <a:pt x="86903" y="4166"/>
                  </a:lnTo>
                  <a:lnTo>
                    <a:pt x="86848" y="3718"/>
                  </a:lnTo>
                  <a:lnTo>
                    <a:pt x="86808" y="3505"/>
                  </a:lnTo>
                  <a:lnTo>
                    <a:pt x="86777" y="3298"/>
                  </a:lnTo>
                  <a:lnTo>
                    <a:pt x="86729" y="3104"/>
                  </a:lnTo>
                  <a:lnTo>
                    <a:pt x="86682" y="2911"/>
                  </a:lnTo>
                  <a:lnTo>
                    <a:pt x="86634" y="2737"/>
                  </a:lnTo>
                  <a:lnTo>
                    <a:pt x="86579" y="2570"/>
                  </a:lnTo>
                  <a:lnTo>
                    <a:pt x="86516" y="2417"/>
                  </a:lnTo>
                  <a:lnTo>
                    <a:pt x="86453" y="2277"/>
                  </a:lnTo>
                  <a:lnTo>
                    <a:pt x="86382" y="2150"/>
                  </a:lnTo>
                  <a:lnTo>
                    <a:pt x="86303" y="2036"/>
                  </a:lnTo>
                  <a:lnTo>
                    <a:pt x="77042" y="1976"/>
                  </a:lnTo>
                  <a:lnTo>
                    <a:pt x="72404" y="1943"/>
                  </a:lnTo>
                  <a:lnTo>
                    <a:pt x="67757" y="1903"/>
                  </a:lnTo>
                  <a:lnTo>
                    <a:pt x="63728" y="1863"/>
                  </a:lnTo>
                  <a:lnTo>
                    <a:pt x="59682" y="1810"/>
                  </a:lnTo>
                  <a:lnTo>
                    <a:pt x="55644" y="1749"/>
                  </a:lnTo>
                  <a:lnTo>
                    <a:pt x="51606" y="1689"/>
                  </a:lnTo>
                  <a:lnTo>
                    <a:pt x="47561" y="1616"/>
                  </a:lnTo>
                  <a:lnTo>
                    <a:pt x="43523" y="1536"/>
                  </a:lnTo>
                  <a:lnTo>
                    <a:pt x="39485" y="1442"/>
                  </a:lnTo>
                  <a:lnTo>
                    <a:pt x="35455" y="1342"/>
                  </a:lnTo>
                  <a:lnTo>
                    <a:pt x="31015" y="1229"/>
                  </a:lnTo>
                  <a:lnTo>
                    <a:pt x="26574" y="1095"/>
                  </a:lnTo>
                  <a:lnTo>
                    <a:pt x="22133" y="949"/>
                  </a:lnTo>
                  <a:lnTo>
                    <a:pt x="17700" y="788"/>
                  </a:lnTo>
                  <a:lnTo>
                    <a:pt x="13267" y="615"/>
                  </a:lnTo>
                  <a:lnTo>
                    <a:pt x="11055" y="521"/>
                  </a:lnTo>
                  <a:lnTo>
                    <a:pt x="8842" y="428"/>
                  </a:lnTo>
                  <a:lnTo>
                    <a:pt x="6630" y="328"/>
                  </a:lnTo>
                  <a:lnTo>
                    <a:pt x="4417" y="221"/>
                  </a:lnTo>
                  <a:lnTo>
                    <a:pt x="2213" y="114"/>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624;p33"/>
            <p:cNvSpPr/>
            <p:nvPr/>
          </p:nvSpPr>
          <p:spPr>
            <a:xfrm>
              <a:off x="-4383275" y="-4087275"/>
              <a:ext cx="308575" cy="239125"/>
            </a:xfrm>
            <a:custGeom>
              <a:avLst/>
              <a:gdLst/>
              <a:ahLst/>
              <a:cxnLst/>
              <a:rect l="l" t="t" r="r" b="b"/>
              <a:pathLst>
                <a:path w="12343" h="9565" extrusionOk="0">
                  <a:moveTo>
                    <a:pt x="7128" y="2784"/>
                  </a:moveTo>
                  <a:lnTo>
                    <a:pt x="7246" y="2790"/>
                  </a:lnTo>
                  <a:lnTo>
                    <a:pt x="7365" y="2797"/>
                  </a:lnTo>
                  <a:lnTo>
                    <a:pt x="7475" y="2810"/>
                  </a:lnTo>
                  <a:lnTo>
                    <a:pt x="7594" y="2830"/>
                  </a:lnTo>
                  <a:lnTo>
                    <a:pt x="7704" y="2857"/>
                  </a:lnTo>
                  <a:lnTo>
                    <a:pt x="7815" y="2891"/>
                  </a:lnTo>
                  <a:lnTo>
                    <a:pt x="7926" y="2937"/>
                  </a:lnTo>
                  <a:lnTo>
                    <a:pt x="8036" y="2984"/>
                  </a:lnTo>
                  <a:lnTo>
                    <a:pt x="8139" y="3037"/>
                  </a:lnTo>
                  <a:lnTo>
                    <a:pt x="8234" y="3104"/>
                  </a:lnTo>
                  <a:lnTo>
                    <a:pt x="8337" y="3171"/>
                  </a:lnTo>
                  <a:lnTo>
                    <a:pt x="8431" y="3251"/>
                  </a:lnTo>
                  <a:lnTo>
                    <a:pt x="8518" y="3338"/>
                  </a:lnTo>
                  <a:lnTo>
                    <a:pt x="8605" y="3438"/>
                  </a:lnTo>
                  <a:lnTo>
                    <a:pt x="8692" y="3538"/>
                  </a:lnTo>
                  <a:lnTo>
                    <a:pt x="8763" y="3645"/>
                  </a:lnTo>
                  <a:lnTo>
                    <a:pt x="8827" y="3752"/>
                  </a:lnTo>
                  <a:lnTo>
                    <a:pt x="8874" y="3858"/>
                  </a:lnTo>
                  <a:lnTo>
                    <a:pt x="8921" y="3965"/>
                  </a:lnTo>
                  <a:lnTo>
                    <a:pt x="8961" y="4079"/>
                  </a:lnTo>
                  <a:lnTo>
                    <a:pt x="8992" y="4192"/>
                  </a:lnTo>
                  <a:lnTo>
                    <a:pt x="9008" y="4305"/>
                  </a:lnTo>
                  <a:lnTo>
                    <a:pt x="9024" y="4426"/>
                  </a:lnTo>
                  <a:lnTo>
                    <a:pt x="9032" y="4539"/>
                  </a:lnTo>
                  <a:lnTo>
                    <a:pt x="9032" y="4659"/>
                  </a:lnTo>
                  <a:lnTo>
                    <a:pt x="9016" y="4773"/>
                  </a:lnTo>
                  <a:lnTo>
                    <a:pt x="9000" y="4886"/>
                  </a:lnTo>
                  <a:lnTo>
                    <a:pt x="8977" y="5006"/>
                  </a:lnTo>
                  <a:lnTo>
                    <a:pt x="8953" y="5120"/>
                  </a:lnTo>
                  <a:lnTo>
                    <a:pt x="8913" y="5233"/>
                  </a:lnTo>
                  <a:lnTo>
                    <a:pt x="8866" y="5340"/>
                  </a:lnTo>
                  <a:lnTo>
                    <a:pt x="8819" y="5453"/>
                  </a:lnTo>
                  <a:lnTo>
                    <a:pt x="8763" y="5560"/>
                  </a:lnTo>
                  <a:lnTo>
                    <a:pt x="8700" y="5660"/>
                  </a:lnTo>
                  <a:lnTo>
                    <a:pt x="8629" y="5767"/>
                  </a:lnTo>
                  <a:lnTo>
                    <a:pt x="8558" y="5867"/>
                  </a:lnTo>
                  <a:lnTo>
                    <a:pt x="8479" y="5961"/>
                  </a:lnTo>
                  <a:lnTo>
                    <a:pt x="8392" y="6054"/>
                  </a:lnTo>
                  <a:lnTo>
                    <a:pt x="8297" y="6141"/>
                  </a:lnTo>
                  <a:lnTo>
                    <a:pt x="8202" y="6228"/>
                  </a:lnTo>
                  <a:lnTo>
                    <a:pt x="8100" y="6308"/>
                  </a:lnTo>
                  <a:lnTo>
                    <a:pt x="7997" y="6381"/>
                  </a:lnTo>
                  <a:lnTo>
                    <a:pt x="7886" y="6455"/>
                  </a:lnTo>
                  <a:lnTo>
                    <a:pt x="7768" y="6521"/>
                  </a:lnTo>
                  <a:lnTo>
                    <a:pt x="7649" y="6581"/>
                  </a:lnTo>
                  <a:lnTo>
                    <a:pt x="7523" y="6635"/>
                  </a:lnTo>
                  <a:lnTo>
                    <a:pt x="7388" y="6681"/>
                  </a:lnTo>
                  <a:lnTo>
                    <a:pt x="7254" y="6728"/>
                  </a:lnTo>
                  <a:lnTo>
                    <a:pt x="7120" y="6768"/>
                  </a:lnTo>
                  <a:lnTo>
                    <a:pt x="6978" y="6808"/>
                  </a:lnTo>
                  <a:lnTo>
                    <a:pt x="6835" y="6835"/>
                  </a:lnTo>
                  <a:lnTo>
                    <a:pt x="6693" y="6862"/>
                  </a:lnTo>
                  <a:lnTo>
                    <a:pt x="6551" y="6882"/>
                  </a:lnTo>
                  <a:lnTo>
                    <a:pt x="6409" y="6895"/>
                  </a:lnTo>
                  <a:lnTo>
                    <a:pt x="6266" y="6902"/>
                  </a:lnTo>
                  <a:lnTo>
                    <a:pt x="6124" y="6908"/>
                  </a:lnTo>
                  <a:lnTo>
                    <a:pt x="5982" y="6908"/>
                  </a:lnTo>
                  <a:lnTo>
                    <a:pt x="5840" y="6902"/>
                  </a:lnTo>
                  <a:lnTo>
                    <a:pt x="5690" y="6888"/>
                  </a:lnTo>
                  <a:lnTo>
                    <a:pt x="5547" y="6875"/>
                  </a:lnTo>
                  <a:lnTo>
                    <a:pt x="5413" y="6855"/>
                  </a:lnTo>
                  <a:lnTo>
                    <a:pt x="5271" y="6828"/>
                  </a:lnTo>
                  <a:lnTo>
                    <a:pt x="5129" y="6795"/>
                  </a:lnTo>
                  <a:lnTo>
                    <a:pt x="4994" y="6762"/>
                  </a:lnTo>
                  <a:lnTo>
                    <a:pt x="4860" y="6722"/>
                  </a:lnTo>
                  <a:lnTo>
                    <a:pt x="4726" y="6681"/>
                  </a:lnTo>
                  <a:lnTo>
                    <a:pt x="4591" y="6628"/>
                  </a:lnTo>
                  <a:lnTo>
                    <a:pt x="4465" y="6575"/>
                  </a:lnTo>
                  <a:lnTo>
                    <a:pt x="4338" y="6515"/>
                  </a:lnTo>
                  <a:lnTo>
                    <a:pt x="4220" y="6455"/>
                  </a:lnTo>
                  <a:lnTo>
                    <a:pt x="4093" y="6388"/>
                  </a:lnTo>
                  <a:lnTo>
                    <a:pt x="3983" y="6314"/>
                  </a:lnTo>
                  <a:lnTo>
                    <a:pt x="3864" y="6234"/>
                  </a:lnTo>
                  <a:lnTo>
                    <a:pt x="3762" y="6154"/>
                  </a:lnTo>
                  <a:lnTo>
                    <a:pt x="3651" y="6074"/>
                  </a:lnTo>
                  <a:lnTo>
                    <a:pt x="3548" y="5981"/>
                  </a:lnTo>
                  <a:lnTo>
                    <a:pt x="3453" y="5887"/>
                  </a:lnTo>
                  <a:lnTo>
                    <a:pt x="3366" y="5794"/>
                  </a:lnTo>
                  <a:lnTo>
                    <a:pt x="3248" y="5647"/>
                  </a:lnTo>
                  <a:lnTo>
                    <a:pt x="3145" y="5500"/>
                  </a:lnTo>
                  <a:lnTo>
                    <a:pt x="3050" y="5353"/>
                  </a:lnTo>
                  <a:lnTo>
                    <a:pt x="2979" y="5206"/>
                  </a:lnTo>
                  <a:lnTo>
                    <a:pt x="2908" y="5060"/>
                  </a:lnTo>
                  <a:lnTo>
                    <a:pt x="2861" y="4906"/>
                  </a:lnTo>
                  <a:lnTo>
                    <a:pt x="2821" y="4759"/>
                  </a:lnTo>
                  <a:lnTo>
                    <a:pt x="2798" y="4612"/>
                  </a:lnTo>
                  <a:lnTo>
                    <a:pt x="2782" y="4466"/>
                  </a:lnTo>
                  <a:lnTo>
                    <a:pt x="2782" y="4319"/>
                  </a:lnTo>
                  <a:lnTo>
                    <a:pt x="2790" y="4179"/>
                  </a:lnTo>
                  <a:lnTo>
                    <a:pt x="2813" y="4038"/>
                  </a:lnTo>
                  <a:lnTo>
                    <a:pt x="2845" y="3898"/>
                  </a:lnTo>
                  <a:lnTo>
                    <a:pt x="2892" y="3758"/>
                  </a:lnTo>
                  <a:lnTo>
                    <a:pt x="2948" y="3625"/>
                  </a:lnTo>
                  <a:lnTo>
                    <a:pt x="3011" y="3491"/>
                  </a:lnTo>
                  <a:lnTo>
                    <a:pt x="3121" y="3578"/>
                  </a:lnTo>
                  <a:lnTo>
                    <a:pt x="3232" y="3651"/>
                  </a:lnTo>
                  <a:lnTo>
                    <a:pt x="3359" y="3718"/>
                  </a:lnTo>
                  <a:lnTo>
                    <a:pt x="3485" y="3778"/>
                  </a:lnTo>
                  <a:lnTo>
                    <a:pt x="3611" y="3832"/>
                  </a:lnTo>
                  <a:lnTo>
                    <a:pt x="3754" y="3865"/>
                  </a:lnTo>
                  <a:lnTo>
                    <a:pt x="3896" y="3898"/>
                  </a:lnTo>
                  <a:lnTo>
                    <a:pt x="4038" y="3912"/>
                  </a:lnTo>
                  <a:lnTo>
                    <a:pt x="4180" y="3918"/>
                  </a:lnTo>
                  <a:lnTo>
                    <a:pt x="4330" y="3912"/>
                  </a:lnTo>
                  <a:lnTo>
                    <a:pt x="4473" y="3885"/>
                  </a:lnTo>
                  <a:lnTo>
                    <a:pt x="4615" y="3852"/>
                  </a:lnTo>
                  <a:lnTo>
                    <a:pt x="4765" y="3798"/>
                  </a:lnTo>
                  <a:lnTo>
                    <a:pt x="4907" y="3731"/>
                  </a:lnTo>
                  <a:lnTo>
                    <a:pt x="5042" y="3651"/>
                  </a:lnTo>
                  <a:lnTo>
                    <a:pt x="5176" y="3551"/>
                  </a:lnTo>
                  <a:lnTo>
                    <a:pt x="5263" y="3478"/>
                  </a:lnTo>
                  <a:lnTo>
                    <a:pt x="5358" y="3404"/>
                  </a:lnTo>
                  <a:lnTo>
                    <a:pt x="5452" y="3338"/>
                  </a:lnTo>
                  <a:lnTo>
                    <a:pt x="5547" y="3278"/>
                  </a:lnTo>
                  <a:lnTo>
                    <a:pt x="5650" y="3211"/>
                  </a:lnTo>
                  <a:lnTo>
                    <a:pt x="5753" y="3158"/>
                  </a:lnTo>
                  <a:lnTo>
                    <a:pt x="5863" y="3097"/>
                  </a:lnTo>
                  <a:lnTo>
                    <a:pt x="5966" y="3051"/>
                  </a:lnTo>
                  <a:lnTo>
                    <a:pt x="6077" y="3004"/>
                  </a:lnTo>
                  <a:lnTo>
                    <a:pt x="6195" y="2957"/>
                  </a:lnTo>
                  <a:lnTo>
                    <a:pt x="6306" y="2924"/>
                  </a:lnTo>
                  <a:lnTo>
                    <a:pt x="6424" y="2884"/>
                  </a:lnTo>
                  <a:lnTo>
                    <a:pt x="6543" y="2857"/>
                  </a:lnTo>
                  <a:lnTo>
                    <a:pt x="6654" y="2830"/>
                  </a:lnTo>
                  <a:lnTo>
                    <a:pt x="6772" y="2810"/>
                  </a:lnTo>
                  <a:lnTo>
                    <a:pt x="6891" y="2797"/>
                  </a:lnTo>
                  <a:lnTo>
                    <a:pt x="7009" y="2790"/>
                  </a:lnTo>
                  <a:lnTo>
                    <a:pt x="7128" y="2784"/>
                  </a:lnTo>
                  <a:close/>
                  <a:moveTo>
                    <a:pt x="7033" y="1"/>
                  </a:moveTo>
                  <a:lnTo>
                    <a:pt x="6780" y="7"/>
                  </a:lnTo>
                  <a:lnTo>
                    <a:pt x="6527" y="21"/>
                  </a:lnTo>
                  <a:lnTo>
                    <a:pt x="6274" y="41"/>
                  </a:lnTo>
                  <a:lnTo>
                    <a:pt x="6029" y="74"/>
                  </a:lnTo>
                  <a:lnTo>
                    <a:pt x="5776" y="121"/>
                  </a:lnTo>
                  <a:lnTo>
                    <a:pt x="5539" y="174"/>
                  </a:lnTo>
                  <a:lnTo>
                    <a:pt x="5294" y="234"/>
                  </a:lnTo>
                  <a:lnTo>
                    <a:pt x="5057" y="308"/>
                  </a:lnTo>
                  <a:lnTo>
                    <a:pt x="4828" y="388"/>
                  </a:lnTo>
                  <a:lnTo>
                    <a:pt x="4599" y="481"/>
                  </a:lnTo>
                  <a:lnTo>
                    <a:pt x="4386" y="581"/>
                  </a:lnTo>
                  <a:lnTo>
                    <a:pt x="4165" y="695"/>
                  </a:lnTo>
                  <a:lnTo>
                    <a:pt x="3959" y="822"/>
                  </a:lnTo>
                  <a:lnTo>
                    <a:pt x="3825" y="828"/>
                  </a:lnTo>
                  <a:lnTo>
                    <a:pt x="3690" y="835"/>
                  </a:lnTo>
                  <a:lnTo>
                    <a:pt x="3564" y="855"/>
                  </a:lnTo>
                  <a:lnTo>
                    <a:pt x="3430" y="875"/>
                  </a:lnTo>
                  <a:lnTo>
                    <a:pt x="3177" y="922"/>
                  </a:lnTo>
                  <a:lnTo>
                    <a:pt x="2932" y="988"/>
                  </a:lnTo>
                  <a:lnTo>
                    <a:pt x="2687" y="1062"/>
                  </a:lnTo>
                  <a:lnTo>
                    <a:pt x="2458" y="1155"/>
                  </a:lnTo>
                  <a:lnTo>
                    <a:pt x="2237" y="1255"/>
                  </a:lnTo>
                  <a:lnTo>
                    <a:pt x="2023" y="1375"/>
                  </a:lnTo>
                  <a:lnTo>
                    <a:pt x="1818" y="1502"/>
                  </a:lnTo>
                  <a:lnTo>
                    <a:pt x="1620" y="1636"/>
                  </a:lnTo>
                  <a:lnTo>
                    <a:pt x="1431" y="1789"/>
                  </a:lnTo>
                  <a:lnTo>
                    <a:pt x="1257" y="1943"/>
                  </a:lnTo>
                  <a:lnTo>
                    <a:pt x="1091" y="2110"/>
                  </a:lnTo>
                  <a:lnTo>
                    <a:pt x="933" y="2283"/>
                  </a:lnTo>
                  <a:lnTo>
                    <a:pt x="791" y="2470"/>
                  </a:lnTo>
                  <a:lnTo>
                    <a:pt x="656" y="2657"/>
                  </a:lnTo>
                  <a:lnTo>
                    <a:pt x="530" y="2857"/>
                  </a:lnTo>
                  <a:lnTo>
                    <a:pt x="427" y="3057"/>
                  </a:lnTo>
                  <a:lnTo>
                    <a:pt x="324" y="3264"/>
                  </a:lnTo>
                  <a:lnTo>
                    <a:pt x="237" y="3478"/>
                  </a:lnTo>
                  <a:lnTo>
                    <a:pt x="166" y="3691"/>
                  </a:lnTo>
                  <a:lnTo>
                    <a:pt x="103" y="3912"/>
                  </a:lnTo>
                  <a:lnTo>
                    <a:pt x="56" y="4132"/>
                  </a:lnTo>
                  <a:lnTo>
                    <a:pt x="24" y="4359"/>
                  </a:lnTo>
                  <a:lnTo>
                    <a:pt x="8" y="4586"/>
                  </a:lnTo>
                  <a:lnTo>
                    <a:pt x="0" y="4813"/>
                  </a:lnTo>
                  <a:lnTo>
                    <a:pt x="8" y="5040"/>
                  </a:lnTo>
                  <a:lnTo>
                    <a:pt x="32" y="5267"/>
                  </a:lnTo>
                  <a:lnTo>
                    <a:pt x="71" y="5493"/>
                  </a:lnTo>
                  <a:lnTo>
                    <a:pt x="127" y="5720"/>
                  </a:lnTo>
                  <a:lnTo>
                    <a:pt x="198" y="5947"/>
                  </a:lnTo>
                  <a:lnTo>
                    <a:pt x="285" y="6168"/>
                  </a:lnTo>
                  <a:lnTo>
                    <a:pt x="348" y="6301"/>
                  </a:lnTo>
                  <a:lnTo>
                    <a:pt x="419" y="6435"/>
                  </a:lnTo>
                  <a:lnTo>
                    <a:pt x="490" y="6561"/>
                  </a:lnTo>
                  <a:lnTo>
                    <a:pt x="561" y="6695"/>
                  </a:lnTo>
                  <a:lnTo>
                    <a:pt x="719" y="6942"/>
                  </a:lnTo>
                  <a:lnTo>
                    <a:pt x="893" y="7182"/>
                  </a:lnTo>
                  <a:lnTo>
                    <a:pt x="1083" y="7409"/>
                  </a:lnTo>
                  <a:lnTo>
                    <a:pt x="1288" y="7623"/>
                  </a:lnTo>
                  <a:lnTo>
                    <a:pt x="1502" y="7829"/>
                  </a:lnTo>
                  <a:lnTo>
                    <a:pt x="1731" y="8030"/>
                  </a:lnTo>
                  <a:lnTo>
                    <a:pt x="1968" y="8217"/>
                  </a:lnTo>
                  <a:lnTo>
                    <a:pt x="2213" y="8390"/>
                  </a:lnTo>
                  <a:lnTo>
                    <a:pt x="2474" y="8550"/>
                  </a:lnTo>
                  <a:lnTo>
                    <a:pt x="2742" y="8704"/>
                  </a:lnTo>
                  <a:lnTo>
                    <a:pt x="3011" y="8844"/>
                  </a:lnTo>
                  <a:lnTo>
                    <a:pt x="3295" y="8971"/>
                  </a:lnTo>
                  <a:lnTo>
                    <a:pt x="3588" y="9084"/>
                  </a:lnTo>
                  <a:lnTo>
                    <a:pt x="3888" y="9191"/>
                  </a:lnTo>
                  <a:lnTo>
                    <a:pt x="4188" y="9284"/>
                  </a:lnTo>
                  <a:lnTo>
                    <a:pt x="4496" y="9358"/>
                  </a:lnTo>
                  <a:lnTo>
                    <a:pt x="4812" y="9425"/>
                  </a:lnTo>
                  <a:lnTo>
                    <a:pt x="5129" y="9478"/>
                  </a:lnTo>
                  <a:lnTo>
                    <a:pt x="5445" y="9525"/>
                  </a:lnTo>
                  <a:lnTo>
                    <a:pt x="5769" y="9551"/>
                  </a:lnTo>
                  <a:lnTo>
                    <a:pt x="6093" y="9565"/>
                  </a:lnTo>
                  <a:lnTo>
                    <a:pt x="6417" y="9565"/>
                  </a:lnTo>
                  <a:lnTo>
                    <a:pt x="6740" y="9551"/>
                  </a:lnTo>
                  <a:lnTo>
                    <a:pt x="7064" y="9525"/>
                  </a:lnTo>
                  <a:lnTo>
                    <a:pt x="7388" y="9485"/>
                  </a:lnTo>
                  <a:lnTo>
                    <a:pt x="7704" y="9425"/>
                  </a:lnTo>
                  <a:lnTo>
                    <a:pt x="8028" y="9358"/>
                  </a:lnTo>
                  <a:lnTo>
                    <a:pt x="8345" y="9271"/>
                  </a:lnTo>
                  <a:lnTo>
                    <a:pt x="8653" y="9178"/>
                  </a:lnTo>
                  <a:lnTo>
                    <a:pt x="8961" y="9064"/>
                  </a:lnTo>
                  <a:lnTo>
                    <a:pt x="9111" y="8997"/>
                  </a:lnTo>
                  <a:lnTo>
                    <a:pt x="9261" y="8937"/>
                  </a:lnTo>
                  <a:lnTo>
                    <a:pt x="9403" y="8864"/>
                  </a:lnTo>
                  <a:lnTo>
                    <a:pt x="9546" y="8797"/>
                  </a:lnTo>
                  <a:lnTo>
                    <a:pt x="9814" y="8644"/>
                  </a:lnTo>
                  <a:lnTo>
                    <a:pt x="10075" y="8477"/>
                  </a:lnTo>
                  <a:lnTo>
                    <a:pt x="10328" y="8303"/>
                  </a:lnTo>
                  <a:lnTo>
                    <a:pt x="10557" y="8116"/>
                  </a:lnTo>
                  <a:lnTo>
                    <a:pt x="10778" y="7923"/>
                  </a:lnTo>
                  <a:lnTo>
                    <a:pt x="10992" y="7716"/>
                  </a:lnTo>
                  <a:lnTo>
                    <a:pt x="11181" y="7502"/>
                  </a:lnTo>
                  <a:lnTo>
                    <a:pt x="11363" y="7282"/>
                  </a:lnTo>
                  <a:lnTo>
                    <a:pt x="11529" y="7055"/>
                  </a:lnTo>
                  <a:lnTo>
                    <a:pt x="11679" y="6822"/>
                  </a:lnTo>
                  <a:lnTo>
                    <a:pt x="11813" y="6581"/>
                  </a:lnTo>
                  <a:lnTo>
                    <a:pt x="11940" y="6334"/>
                  </a:lnTo>
                  <a:lnTo>
                    <a:pt x="12042" y="6087"/>
                  </a:lnTo>
                  <a:lnTo>
                    <a:pt x="12137" y="5834"/>
                  </a:lnTo>
                  <a:lnTo>
                    <a:pt x="12208" y="5574"/>
                  </a:lnTo>
                  <a:lnTo>
                    <a:pt x="12264" y="5313"/>
                  </a:lnTo>
                  <a:lnTo>
                    <a:pt x="12311" y="5046"/>
                  </a:lnTo>
                  <a:lnTo>
                    <a:pt x="12335" y="4786"/>
                  </a:lnTo>
                  <a:lnTo>
                    <a:pt x="12343" y="4519"/>
                  </a:lnTo>
                  <a:lnTo>
                    <a:pt x="12335" y="4252"/>
                  </a:lnTo>
                  <a:lnTo>
                    <a:pt x="12311" y="3985"/>
                  </a:lnTo>
                  <a:lnTo>
                    <a:pt x="12264" y="3725"/>
                  </a:lnTo>
                  <a:lnTo>
                    <a:pt x="12201" y="3458"/>
                  </a:lnTo>
                  <a:lnTo>
                    <a:pt x="12122" y="3198"/>
                  </a:lnTo>
                  <a:lnTo>
                    <a:pt x="12074" y="3071"/>
                  </a:lnTo>
                  <a:lnTo>
                    <a:pt x="12019" y="2944"/>
                  </a:lnTo>
                  <a:lnTo>
                    <a:pt x="11963" y="2817"/>
                  </a:lnTo>
                  <a:lnTo>
                    <a:pt x="11908" y="2690"/>
                  </a:lnTo>
                  <a:lnTo>
                    <a:pt x="11837" y="2563"/>
                  </a:lnTo>
                  <a:lnTo>
                    <a:pt x="11766" y="2437"/>
                  </a:lnTo>
                  <a:lnTo>
                    <a:pt x="11695" y="2317"/>
                  </a:lnTo>
                  <a:lnTo>
                    <a:pt x="11616" y="2190"/>
                  </a:lnTo>
                  <a:lnTo>
                    <a:pt x="11529" y="2070"/>
                  </a:lnTo>
                  <a:lnTo>
                    <a:pt x="11434" y="1949"/>
                  </a:lnTo>
                  <a:lnTo>
                    <a:pt x="11339" y="1836"/>
                  </a:lnTo>
                  <a:lnTo>
                    <a:pt x="11244" y="1716"/>
                  </a:lnTo>
                  <a:lnTo>
                    <a:pt x="11078" y="1542"/>
                  </a:lnTo>
                  <a:lnTo>
                    <a:pt x="10913" y="1382"/>
                  </a:lnTo>
                  <a:lnTo>
                    <a:pt x="10731" y="1229"/>
                  </a:lnTo>
                  <a:lnTo>
                    <a:pt x="10541" y="1082"/>
                  </a:lnTo>
                  <a:lnTo>
                    <a:pt x="10344" y="942"/>
                  </a:lnTo>
                  <a:lnTo>
                    <a:pt x="10138" y="815"/>
                  </a:lnTo>
                  <a:lnTo>
                    <a:pt x="9925" y="695"/>
                  </a:lnTo>
                  <a:lnTo>
                    <a:pt x="9712" y="588"/>
                  </a:lnTo>
                  <a:lnTo>
                    <a:pt x="9482" y="488"/>
                  </a:lnTo>
                  <a:lnTo>
                    <a:pt x="9253" y="394"/>
                  </a:lnTo>
                  <a:lnTo>
                    <a:pt x="9016" y="314"/>
                  </a:lnTo>
                  <a:lnTo>
                    <a:pt x="8779" y="241"/>
                  </a:lnTo>
                  <a:lnTo>
                    <a:pt x="8534" y="181"/>
                  </a:lnTo>
                  <a:lnTo>
                    <a:pt x="8289" y="127"/>
                  </a:lnTo>
                  <a:lnTo>
                    <a:pt x="8044" y="81"/>
                  </a:lnTo>
                  <a:lnTo>
                    <a:pt x="7791" y="47"/>
                  </a:lnTo>
                  <a:lnTo>
                    <a:pt x="7539" y="21"/>
                  </a:lnTo>
                  <a:lnTo>
                    <a:pt x="7286" y="7"/>
                  </a:lnTo>
                  <a:lnTo>
                    <a:pt x="703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625;p33"/>
            <p:cNvSpPr/>
            <p:nvPr/>
          </p:nvSpPr>
          <p:spPr>
            <a:xfrm>
              <a:off x="-4313750" y="-4017700"/>
              <a:ext cx="156275" cy="103150"/>
            </a:xfrm>
            <a:custGeom>
              <a:avLst/>
              <a:gdLst/>
              <a:ahLst/>
              <a:cxnLst/>
              <a:rect l="l" t="t" r="r" b="b"/>
              <a:pathLst>
                <a:path w="6251" h="4126" extrusionOk="0">
                  <a:moveTo>
                    <a:pt x="4347" y="1"/>
                  </a:moveTo>
                  <a:lnTo>
                    <a:pt x="4228" y="7"/>
                  </a:lnTo>
                  <a:lnTo>
                    <a:pt x="4110" y="14"/>
                  </a:lnTo>
                  <a:lnTo>
                    <a:pt x="3991" y="27"/>
                  </a:lnTo>
                  <a:lnTo>
                    <a:pt x="3873" y="47"/>
                  </a:lnTo>
                  <a:lnTo>
                    <a:pt x="3762" y="74"/>
                  </a:lnTo>
                  <a:lnTo>
                    <a:pt x="3643" y="101"/>
                  </a:lnTo>
                  <a:lnTo>
                    <a:pt x="3525" y="141"/>
                  </a:lnTo>
                  <a:lnTo>
                    <a:pt x="3414" y="174"/>
                  </a:lnTo>
                  <a:lnTo>
                    <a:pt x="3296" y="221"/>
                  </a:lnTo>
                  <a:lnTo>
                    <a:pt x="3185" y="268"/>
                  </a:lnTo>
                  <a:lnTo>
                    <a:pt x="3082" y="314"/>
                  </a:lnTo>
                  <a:lnTo>
                    <a:pt x="2972" y="375"/>
                  </a:lnTo>
                  <a:lnTo>
                    <a:pt x="2869" y="428"/>
                  </a:lnTo>
                  <a:lnTo>
                    <a:pt x="2766" y="495"/>
                  </a:lnTo>
                  <a:lnTo>
                    <a:pt x="2671" y="555"/>
                  </a:lnTo>
                  <a:lnTo>
                    <a:pt x="2577" y="621"/>
                  </a:lnTo>
                  <a:lnTo>
                    <a:pt x="2482" y="695"/>
                  </a:lnTo>
                  <a:lnTo>
                    <a:pt x="2395" y="768"/>
                  </a:lnTo>
                  <a:lnTo>
                    <a:pt x="2261" y="868"/>
                  </a:lnTo>
                  <a:lnTo>
                    <a:pt x="2126" y="948"/>
                  </a:lnTo>
                  <a:lnTo>
                    <a:pt x="1984" y="1015"/>
                  </a:lnTo>
                  <a:lnTo>
                    <a:pt x="1834" y="1069"/>
                  </a:lnTo>
                  <a:lnTo>
                    <a:pt x="1692" y="1102"/>
                  </a:lnTo>
                  <a:lnTo>
                    <a:pt x="1549" y="1129"/>
                  </a:lnTo>
                  <a:lnTo>
                    <a:pt x="1399" y="1135"/>
                  </a:lnTo>
                  <a:lnTo>
                    <a:pt x="1257" y="1129"/>
                  </a:lnTo>
                  <a:lnTo>
                    <a:pt x="1115" y="1115"/>
                  </a:lnTo>
                  <a:lnTo>
                    <a:pt x="973" y="1082"/>
                  </a:lnTo>
                  <a:lnTo>
                    <a:pt x="830" y="1049"/>
                  </a:lnTo>
                  <a:lnTo>
                    <a:pt x="704" y="995"/>
                  </a:lnTo>
                  <a:lnTo>
                    <a:pt x="578" y="935"/>
                  </a:lnTo>
                  <a:lnTo>
                    <a:pt x="451" y="868"/>
                  </a:lnTo>
                  <a:lnTo>
                    <a:pt x="340" y="795"/>
                  </a:lnTo>
                  <a:lnTo>
                    <a:pt x="230" y="708"/>
                  </a:lnTo>
                  <a:lnTo>
                    <a:pt x="167" y="842"/>
                  </a:lnTo>
                  <a:lnTo>
                    <a:pt x="111" y="975"/>
                  </a:lnTo>
                  <a:lnTo>
                    <a:pt x="64" y="1115"/>
                  </a:lnTo>
                  <a:lnTo>
                    <a:pt x="32" y="1255"/>
                  </a:lnTo>
                  <a:lnTo>
                    <a:pt x="9" y="1396"/>
                  </a:lnTo>
                  <a:lnTo>
                    <a:pt x="1" y="1536"/>
                  </a:lnTo>
                  <a:lnTo>
                    <a:pt x="1" y="1683"/>
                  </a:lnTo>
                  <a:lnTo>
                    <a:pt x="17" y="1829"/>
                  </a:lnTo>
                  <a:lnTo>
                    <a:pt x="40" y="1976"/>
                  </a:lnTo>
                  <a:lnTo>
                    <a:pt x="80" y="2123"/>
                  </a:lnTo>
                  <a:lnTo>
                    <a:pt x="127" y="2277"/>
                  </a:lnTo>
                  <a:lnTo>
                    <a:pt x="198" y="2423"/>
                  </a:lnTo>
                  <a:lnTo>
                    <a:pt x="269" y="2570"/>
                  </a:lnTo>
                  <a:lnTo>
                    <a:pt x="364" y="2717"/>
                  </a:lnTo>
                  <a:lnTo>
                    <a:pt x="467" y="2864"/>
                  </a:lnTo>
                  <a:lnTo>
                    <a:pt x="585" y="3011"/>
                  </a:lnTo>
                  <a:lnTo>
                    <a:pt x="672" y="3104"/>
                  </a:lnTo>
                  <a:lnTo>
                    <a:pt x="767" y="3198"/>
                  </a:lnTo>
                  <a:lnTo>
                    <a:pt x="870" y="3291"/>
                  </a:lnTo>
                  <a:lnTo>
                    <a:pt x="981" y="3371"/>
                  </a:lnTo>
                  <a:lnTo>
                    <a:pt x="1083" y="3451"/>
                  </a:lnTo>
                  <a:lnTo>
                    <a:pt x="1202" y="3531"/>
                  </a:lnTo>
                  <a:lnTo>
                    <a:pt x="1312" y="3605"/>
                  </a:lnTo>
                  <a:lnTo>
                    <a:pt x="1439" y="3672"/>
                  </a:lnTo>
                  <a:lnTo>
                    <a:pt x="1557" y="3732"/>
                  </a:lnTo>
                  <a:lnTo>
                    <a:pt x="1684" y="3792"/>
                  </a:lnTo>
                  <a:lnTo>
                    <a:pt x="1810" y="3845"/>
                  </a:lnTo>
                  <a:lnTo>
                    <a:pt x="1945" y="3898"/>
                  </a:lnTo>
                  <a:lnTo>
                    <a:pt x="2079" y="3939"/>
                  </a:lnTo>
                  <a:lnTo>
                    <a:pt x="2213" y="3979"/>
                  </a:lnTo>
                  <a:lnTo>
                    <a:pt x="2348" y="4012"/>
                  </a:lnTo>
                  <a:lnTo>
                    <a:pt x="2490" y="4045"/>
                  </a:lnTo>
                  <a:lnTo>
                    <a:pt x="2632" y="4072"/>
                  </a:lnTo>
                  <a:lnTo>
                    <a:pt x="2766" y="4092"/>
                  </a:lnTo>
                  <a:lnTo>
                    <a:pt x="2909" y="4105"/>
                  </a:lnTo>
                  <a:lnTo>
                    <a:pt x="3059" y="4119"/>
                  </a:lnTo>
                  <a:lnTo>
                    <a:pt x="3201" y="4125"/>
                  </a:lnTo>
                  <a:lnTo>
                    <a:pt x="3343" y="4125"/>
                  </a:lnTo>
                  <a:lnTo>
                    <a:pt x="3485" y="4119"/>
                  </a:lnTo>
                  <a:lnTo>
                    <a:pt x="3628" y="4112"/>
                  </a:lnTo>
                  <a:lnTo>
                    <a:pt x="3770" y="4099"/>
                  </a:lnTo>
                  <a:lnTo>
                    <a:pt x="3912" y="4079"/>
                  </a:lnTo>
                  <a:lnTo>
                    <a:pt x="4054" y="4052"/>
                  </a:lnTo>
                  <a:lnTo>
                    <a:pt x="4197" y="4025"/>
                  </a:lnTo>
                  <a:lnTo>
                    <a:pt x="4339" y="3985"/>
                  </a:lnTo>
                  <a:lnTo>
                    <a:pt x="4473" y="3945"/>
                  </a:lnTo>
                  <a:lnTo>
                    <a:pt x="4607" y="3898"/>
                  </a:lnTo>
                  <a:lnTo>
                    <a:pt x="4742" y="3852"/>
                  </a:lnTo>
                  <a:lnTo>
                    <a:pt x="4868" y="3798"/>
                  </a:lnTo>
                  <a:lnTo>
                    <a:pt x="4987" y="3738"/>
                  </a:lnTo>
                  <a:lnTo>
                    <a:pt x="5105" y="3672"/>
                  </a:lnTo>
                  <a:lnTo>
                    <a:pt x="5216" y="3598"/>
                  </a:lnTo>
                  <a:lnTo>
                    <a:pt x="5319" y="3525"/>
                  </a:lnTo>
                  <a:lnTo>
                    <a:pt x="5421" y="3445"/>
                  </a:lnTo>
                  <a:lnTo>
                    <a:pt x="5516" y="3358"/>
                  </a:lnTo>
                  <a:lnTo>
                    <a:pt x="5611" y="3271"/>
                  </a:lnTo>
                  <a:lnTo>
                    <a:pt x="5698" y="3178"/>
                  </a:lnTo>
                  <a:lnTo>
                    <a:pt x="5777" y="3084"/>
                  </a:lnTo>
                  <a:lnTo>
                    <a:pt x="5848" y="2984"/>
                  </a:lnTo>
                  <a:lnTo>
                    <a:pt x="5919" y="2877"/>
                  </a:lnTo>
                  <a:lnTo>
                    <a:pt x="5982" y="2777"/>
                  </a:lnTo>
                  <a:lnTo>
                    <a:pt x="6038" y="2670"/>
                  </a:lnTo>
                  <a:lnTo>
                    <a:pt x="6085" y="2557"/>
                  </a:lnTo>
                  <a:lnTo>
                    <a:pt x="6132" y="2450"/>
                  </a:lnTo>
                  <a:lnTo>
                    <a:pt x="6172" y="2337"/>
                  </a:lnTo>
                  <a:lnTo>
                    <a:pt x="6196" y="2223"/>
                  </a:lnTo>
                  <a:lnTo>
                    <a:pt x="6219" y="2103"/>
                  </a:lnTo>
                  <a:lnTo>
                    <a:pt x="6235" y="1990"/>
                  </a:lnTo>
                  <a:lnTo>
                    <a:pt x="6251" y="1876"/>
                  </a:lnTo>
                  <a:lnTo>
                    <a:pt x="6251" y="1756"/>
                  </a:lnTo>
                  <a:lnTo>
                    <a:pt x="6243" y="1643"/>
                  </a:lnTo>
                  <a:lnTo>
                    <a:pt x="6227" y="1522"/>
                  </a:lnTo>
                  <a:lnTo>
                    <a:pt x="6211" y="1409"/>
                  </a:lnTo>
                  <a:lnTo>
                    <a:pt x="6180" y="1296"/>
                  </a:lnTo>
                  <a:lnTo>
                    <a:pt x="6140" y="1182"/>
                  </a:lnTo>
                  <a:lnTo>
                    <a:pt x="6093" y="1075"/>
                  </a:lnTo>
                  <a:lnTo>
                    <a:pt x="6046" y="969"/>
                  </a:lnTo>
                  <a:lnTo>
                    <a:pt x="5982" y="862"/>
                  </a:lnTo>
                  <a:lnTo>
                    <a:pt x="5911" y="755"/>
                  </a:lnTo>
                  <a:lnTo>
                    <a:pt x="5824" y="655"/>
                  </a:lnTo>
                  <a:lnTo>
                    <a:pt x="5737" y="555"/>
                  </a:lnTo>
                  <a:lnTo>
                    <a:pt x="5650" y="468"/>
                  </a:lnTo>
                  <a:lnTo>
                    <a:pt x="5556" y="388"/>
                  </a:lnTo>
                  <a:lnTo>
                    <a:pt x="5453" y="321"/>
                  </a:lnTo>
                  <a:lnTo>
                    <a:pt x="5358" y="254"/>
                  </a:lnTo>
                  <a:lnTo>
                    <a:pt x="5255" y="201"/>
                  </a:lnTo>
                  <a:lnTo>
                    <a:pt x="5145" y="154"/>
                  </a:lnTo>
                  <a:lnTo>
                    <a:pt x="5034" y="108"/>
                  </a:lnTo>
                  <a:lnTo>
                    <a:pt x="4923" y="74"/>
                  </a:lnTo>
                  <a:lnTo>
                    <a:pt x="4813" y="47"/>
                  </a:lnTo>
                  <a:lnTo>
                    <a:pt x="4694" y="27"/>
                  </a:lnTo>
                  <a:lnTo>
                    <a:pt x="4584" y="14"/>
                  </a:lnTo>
                  <a:lnTo>
                    <a:pt x="4465" y="7"/>
                  </a:lnTo>
                  <a:lnTo>
                    <a:pt x="43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626;p33"/>
            <p:cNvSpPr/>
            <p:nvPr/>
          </p:nvSpPr>
          <p:spPr>
            <a:xfrm>
              <a:off x="-5070325" y="-4291500"/>
              <a:ext cx="195775" cy="845650"/>
            </a:xfrm>
            <a:custGeom>
              <a:avLst/>
              <a:gdLst/>
              <a:ahLst/>
              <a:cxnLst/>
              <a:rect l="l" t="t" r="r" b="b"/>
              <a:pathLst>
                <a:path w="7831" h="33826" extrusionOk="0">
                  <a:moveTo>
                    <a:pt x="4678" y="0"/>
                  </a:moveTo>
                  <a:lnTo>
                    <a:pt x="4441" y="7"/>
                  </a:lnTo>
                  <a:lnTo>
                    <a:pt x="4212" y="14"/>
                  </a:lnTo>
                  <a:lnTo>
                    <a:pt x="3983" y="27"/>
                  </a:lnTo>
                  <a:lnTo>
                    <a:pt x="3754" y="40"/>
                  </a:lnTo>
                  <a:lnTo>
                    <a:pt x="3532" y="67"/>
                  </a:lnTo>
                  <a:lnTo>
                    <a:pt x="3311" y="100"/>
                  </a:lnTo>
                  <a:lnTo>
                    <a:pt x="3090" y="134"/>
                  </a:lnTo>
                  <a:lnTo>
                    <a:pt x="2876" y="181"/>
                  </a:lnTo>
                  <a:lnTo>
                    <a:pt x="2663" y="234"/>
                  </a:lnTo>
                  <a:lnTo>
                    <a:pt x="2458" y="301"/>
                  </a:lnTo>
                  <a:lnTo>
                    <a:pt x="2260" y="367"/>
                  </a:lnTo>
                  <a:lnTo>
                    <a:pt x="2055" y="448"/>
                  </a:lnTo>
                  <a:lnTo>
                    <a:pt x="1865" y="534"/>
                  </a:lnTo>
                  <a:lnTo>
                    <a:pt x="1675" y="634"/>
                  </a:lnTo>
                  <a:lnTo>
                    <a:pt x="1486" y="741"/>
                  </a:lnTo>
                  <a:lnTo>
                    <a:pt x="1304" y="861"/>
                  </a:lnTo>
                  <a:lnTo>
                    <a:pt x="1130" y="995"/>
                  </a:lnTo>
                  <a:lnTo>
                    <a:pt x="964" y="1135"/>
                  </a:lnTo>
                  <a:lnTo>
                    <a:pt x="798" y="1288"/>
                  </a:lnTo>
                  <a:lnTo>
                    <a:pt x="727" y="1362"/>
                  </a:lnTo>
                  <a:lnTo>
                    <a:pt x="664" y="1442"/>
                  </a:lnTo>
                  <a:lnTo>
                    <a:pt x="601" y="1529"/>
                  </a:lnTo>
                  <a:lnTo>
                    <a:pt x="545" y="1629"/>
                  </a:lnTo>
                  <a:lnTo>
                    <a:pt x="490" y="1736"/>
                  </a:lnTo>
                  <a:lnTo>
                    <a:pt x="443" y="1849"/>
                  </a:lnTo>
                  <a:lnTo>
                    <a:pt x="395" y="1969"/>
                  </a:lnTo>
                  <a:lnTo>
                    <a:pt x="348" y="2096"/>
                  </a:lnTo>
                  <a:lnTo>
                    <a:pt x="269" y="2370"/>
                  </a:lnTo>
                  <a:lnTo>
                    <a:pt x="206" y="2663"/>
                  </a:lnTo>
                  <a:lnTo>
                    <a:pt x="150" y="2984"/>
                  </a:lnTo>
                  <a:lnTo>
                    <a:pt x="103" y="3324"/>
                  </a:lnTo>
                  <a:lnTo>
                    <a:pt x="63" y="3685"/>
                  </a:lnTo>
                  <a:lnTo>
                    <a:pt x="40" y="4065"/>
                  </a:lnTo>
                  <a:lnTo>
                    <a:pt x="16" y="4452"/>
                  </a:lnTo>
                  <a:lnTo>
                    <a:pt x="0" y="4853"/>
                  </a:lnTo>
                  <a:lnTo>
                    <a:pt x="0" y="5266"/>
                  </a:lnTo>
                  <a:lnTo>
                    <a:pt x="0" y="5687"/>
                  </a:lnTo>
                  <a:lnTo>
                    <a:pt x="8" y="6114"/>
                  </a:lnTo>
                  <a:lnTo>
                    <a:pt x="16" y="6541"/>
                  </a:lnTo>
                  <a:lnTo>
                    <a:pt x="48" y="7402"/>
                  </a:lnTo>
                  <a:lnTo>
                    <a:pt x="95" y="8256"/>
                  </a:lnTo>
                  <a:lnTo>
                    <a:pt x="150" y="9077"/>
                  </a:lnTo>
                  <a:lnTo>
                    <a:pt x="206" y="9858"/>
                  </a:lnTo>
                  <a:lnTo>
                    <a:pt x="253" y="10579"/>
                  </a:lnTo>
                  <a:lnTo>
                    <a:pt x="301" y="11220"/>
                  </a:lnTo>
                  <a:lnTo>
                    <a:pt x="324" y="11767"/>
                  </a:lnTo>
                  <a:lnTo>
                    <a:pt x="332" y="12001"/>
                  </a:lnTo>
                  <a:lnTo>
                    <a:pt x="332" y="12201"/>
                  </a:lnTo>
                  <a:lnTo>
                    <a:pt x="308" y="13516"/>
                  </a:lnTo>
                  <a:lnTo>
                    <a:pt x="301" y="14824"/>
                  </a:lnTo>
                  <a:lnTo>
                    <a:pt x="301" y="16139"/>
                  </a:lnTo>
                  <a:lnTo>
                    <a:pt x="301" y="17447"/>
                  </a:lnTo>
                  <a:lnTo>
                    <a:pt x="316" y="18762"/>
                  </a:lnTo>
                  <a:lnTo>
                    <a:pt x="324" y="20076"/>
                  </a:lnTo>
                  <a:lnTo>
                    <a:pt x="364" y="22699"/>
                  </a:lnTo>
                  <a:lnTo>
                    <a:pt x="411" y="25322"/>
                  </a:lnTo>
                  <a:lnTo>
                    <a:pt x="451" y="27945"/>
                  </a:lnTo>
                  <a:lnTo>
                    <a:pt x="466" y="29260"/>
                  </a:lnTo>
                  <a:lnTo>
                    <a:pt x="482" y="30568"/>
                  </a:lnTo>
                  <a:lnTo>
                    <a:pt x="490" y="31883"/>
                  </a:lnTo>
                  <a:lnTo>
                    <a:pt x="490" y="33191"/>
                  </a:lnTo>
                  <a:lnTo>
                    <a:pt x="664" y="33191"/>
                  </a:lnTo>
                  <a:lnTo>
                    <a:pt x="846" y="33198"/>
                  </a:lnTo>
                  <a:lnTo>
                    <a:pt x="1028" y="33211"/>
                  </a:lnTo>
                  <a:lnTo>
                    <a:pt x="1201" y="33231"/>
                  </a:lnTo>
                  <a:lnTo>
                    <a:pt x="1383" y="33251"/>
                  </a:lnTo>
                  <a:lnTo>
                    <a:pt x="1557" y="33278"/>
                  </a:lnTo>
                  <a:lnTo>
                    <a:pt x="1905" y="33345"/>
                  </a:lnTo>
                  <a:lnTo>
                    <a:pt x="2624" y="33485"/>
                  </a:lnTo>
                  <a:lnTo>
                    <a:pt x="2987" y="33545"/>
                  </a:lnTo>
                  <a:lnTo>
                    <a:pt x="3366" y="33605"/>
                  </a:lnTo>
                  <a:lnTo>
                    <a:pt x="3785" y="33652"/>
                  </a:lnTo>
                  <a:lnTo>
                    <a:pt x="4212" y="33685"/>
                  </a:lnTo>
                  <a:lnTo>
                    <a:pt x="4639" y="33718"/>
                  </a:lnTo>
                  <a:lnTo>
                    <a:pt x="5073" y="33745"/>
                  </a:lnTo>
                  <a:lnTo>
                    <a:pt x="5927" y="33785"/>
                  </a:lnTo>
                  <a:lnTo>
                    <a:pt x="6796" y="33825"/>
                  </a:lnTo>
                  <a:lnTo>
                    <a:pt x="7230" y="19589"/>
                  </a:lnTo>
                  <a:lnTo>
                    <a:pt x="7452" y="12468"/>
                  </a:lnTo>
                  <a:lnTo>
                    <a:pt x="7657" y="5346"/>
                  </a:lnTo>
                  <a:lnTo>
                    <a:pt x="7689" y="3978"/>
                  </a:lnTo>
                  <a:lnTo>
                    <a:pt x="7728" y="2677"/>
                  </a:lnTo>
                  <a:lnTo>
                    <a:pt x="7776" y="1435"/>
                  </a:lnTo>
                  <a:lnTo>
                    <a:pt x="7831" y="261"/>
                  </a:lnTo>
                  <a:lnTo>
                    <a:pt x="6851" y="147"/>
                  </a:lnTo>
                  <a:lnTo>
                    <a:pt x="6361" y="100"/>
                  </a:lnTo>
                  <a:lnTo>
                    <a:pt x="5871" y="54"/>
                  </a:lnTo>
                  <a:lnTo>
                    <a:pt x="5389" y="20"/>
                  </a:lnTo>
                  <a:lnTo>
                    <a:pt x="4915" y="7"/>
                  </a:lnTo>
                  <a:lnTo>
                    <a:pt x="467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627;p33"/>
            <p:cNvSpPr/>
            <p:nvPr/>
          </p:nvSpPr>
          <p:spPr>
            <a:xfrm>
              <a:off x="-5538300" y="-4015850"/>
              <a:ext cx="408725" cy="215925"/>
            </a:xfrm>
            <a:custGeom>
              <a:avLst/>
              <a:gdLst/>
              <a:ahLst/>
              <a:cxnLst/>
              <a:rect l="l" t="t" r="r" b="b"/>
              <a:pathLst>
                <a:path w="16349" h="8637" extrusionOk="0">
                  <a:moveTo>
                    <a:pt x="16349" y="0"/>
                  </a:moveTo>
                  <a:lnTo>
                    <a:pt x="15796" y="87"/>
                  </a:lnTo>
                  <a:lnTo>
                    <a:pt x="15235" y="180"/>
                  </a:lnTo>
                  <a:lnTo>
                    <a:pt x="14682" y="274"/>
                  </a:lnTo>
                  <a:lnTo>
                    <a:pt x="14136" y="381"/>
                  </a:lnTo>
                  <a:lnTo>
                    <a:pt x="13583" y="487"/>
                  </a:lnTo>
                  <a:lnTo>
                    <a:pt x="13046" y="601"/>
                  </a:lnTo>
                  <a:lnTo>
                    <a:pt x="12501" y="721"/>
                  </a:lnTo>
                  <a:lnTo>
                    <a:pt x="11963" y="848"/>
                  </a:lnTo>
                  <a:lnTo>
                    <a:pt x="11426" y="975"/>
                  </a:lnTo>
                  <a:lnTo>
                    <a:pt x="10897" y="1108"/>
                  </a:lnTo>
                  <a:lnTo>
                    <a:pt x="10367" y="1248"/>
                  </a:lnTo>
                  <a:lnTo>
                    <a:pt x="9838" y="1395"/>
                  </a:lnTo>
                  <a:lnTo>
                    <a:pt x="9316" y="1549"/>
                  </a:lnTo>
                  <a:lnTo>
                    <a:pt x="8795" y="1702"/>
                  </a:lnTo>
                  <a:lnTo>
                    <a:pt x="8281" y="1862"/>
                  </a:lnTo>
                  <a:lnTo>
                    <a:pt x="7768" y="2029"/>
                  </a:lnTo>
                  <a:lnTo>
                    <a:pt x="7254" y="2196"/>
                  </a:lnTo>
                  <a:lnTo>
                    <a:pt x="6748" y="2376"/>
                  </a:lnTo>
                  <a:lnTo>
                    <a:pt x="6250" y="2556"/>
                  </a:lnTo>
                  <a:lnTo>
                    <a:pt x="5745" y="2743"/>
                  </a:lnTo>
                  <a:lnTo>
                    <a:pt x="5247" y="2930"/>
                  </a:lnTo>
                  <a:lnTo>
                    <a:pt x="4757" y="3124"/>
                  </a:lnTo>
                  <a:lnTo>
                    <a:pt x="4267" y="3324"/>
                  </a:lnTo>
                  <a:lnTo>
                    <a:pt x="3777" y="3531"/>
                  </a:lnTo>
                  <a:lnTo>
                    <a:pt x="3295" y="3744"/>
                  </a:lnTo>
                  <a:lnTo>
                    <a:pt x="2813" y="3958"/>
                  </a:lnTo>
                  <a:lnTo>
                    <a:pt x="2331" y="4178"/>
                  </a:lnTo>
                  <a:lnTo>
                    <a:pt x="1857" y="4398"/>
                  </a:lnTo>
                  <a:lnTo>
                    <a:pt x="1391" y="4632"/>
                  </a:lnTo>
                  <a:lnTo>
                    <a:pt x="925" y="4866"/>
                  </a:lnTo>
                  <a:lnTo>
                    <a:pt x="458" y="5099"/>
                  </a:lnTo>
                  <a:lnTo>
                    <a:pt x="0" y="5346"/>
                  </a:lnTo>
                  <a:lnTo>
                    <a:pt x="2789" y="6968"/>
                  </a:lnTo>
                  <a:lnTo>
                    <a:pt x="3129" y="7175"/>
                  </a:lnTo>
                  <a:lnTo>
                    <a:pt x="3485" y="7375"/>
                  </a:lnTo>
                  <a:lnTo>
                    <a:pt x="4212" y="7776"/>
                  </a:lnTo>
                  <a:lnTo>
                    <a:pt x="4567" y="7983"/>
                  </a:lnTo>
                  <a:lnTo>
                    <a:pt x="4923" y="8189"/>
                  </a:lnTo>
                  <a:lnTo>
                    <a:pt x="5263" y="8410"/>
                  </a:lnTo>
                  <a:lnTo>
                    <a:pt x="5595" y="8637"/>
                  </a:lnTo>
                  <a:lnTo>
                    <a:pt x="6108" y="8303"/>
                  </a:lnTo>
                  <a:lnTo>
                    <a:pt x="6630" y="7983"/>
                  </a:lnTo>
                  <a:lnTo>
                    <a:pt x="7151" y="7662"/>
                  </a:lnTo>
                  <a:lnTo>
                    <a:pt x="7673" y="7348"/>
                  </a:lnTo>
                  <a:lnTo>
                    <a:pt x="8210" y="7035"/>
                  </a:lnTo>
                  <a:lnTo>
                    <a:pt x="8739" y="6734"/>
                  </a:lnTo>
                  <a:lnTo>
                    <a:pt x="9285" y="6434"/>
                  </a:lnTo>
                  <a:lnTo>
                    <a:pt x="9830" y="6140"/>
                  </a:lnTo>
                  <a:lnTo>
                    <a:pt x="10375" y="5853"/>
                  </a:lnTo>
                  <a:lnTo>
                    <a:pt x="10936" y="5573"/>
                  </a:lnTo>
                  <a:lnTo>
                    <a:pt x="11489" y="5299"/>
                  </a:lnTo>
                  <a:lnTo>
                    <a:pt x="12058" y="5026"/>
                  </a:lnTo>
                  <a:lnTo>
                    <a:pt x="12627" y="4759"/>
                  </a:lnTo>
                  <a:lnTo>
                    <a:pt x="13196" y="4499"/>
                  </a:lnTo>
                  <a:lnTo>
                    <a:pt x="13773" y="4245"/>
                  </a:lnTo>
                  <a:lnTo>
                    <a:pt x="14358" y="3998"/>
                  </a:lnTo>
                  <a:lnTo>
                    <a:pt x="14516" y="3945"/>
                  </a:lnTo>
                  <a:lnTo>
                    <a:pt x="14674" y="3905"/>
                  </a:lnTo>
                  <a:lnTo>
                    <a:pt x="14824" y="3878"/>
                  </a:lnTo>
                  <a:lnTo>
                    <a:pt x="14974" y="3865"/>
                  </a:lnTo>
                  <a:lnTo>
                    <a:pt x="15116" y="3865"/>
                  </a:lnTo>
                  <a:lnTo>
                    <a:pt x="15258" y="3878"/>
                  </a:lnTo>
                  <a:lnTo>
                    <a:pt x="15393" y="3905"/>
                  </a:lnTo>
                  <a:lnTo>
                    <a:pt x="15527" y="3938"/>
                  </a:lnTo>
                  <a:lnTo>
                    <a:pt x="15653" y="3985"/>
                  </a:lnTo>
                  <a:lnTo>
                    <a:pt x="15772" y="4038"/>
                  </a:lnTo>
                  <a:lnTo>
                    <a:pt x="15883" y="4105"/>
                  </a:lnTo>
                  <a:lnTo>
                    <a:pt x="15993" y="4172"/>
                  </a:lnTo>
                  <a:lnTo>
                    <a:pt x="16088" y="4252"/>
                  </a:lnTo>
                  <a:lnTo>
                    <a:pt x="16175" y="4338"/>
                  </a:lnTo>
                  <a:lnTo>
                    <a:pt x="16254" y="4425"/>
                  </a:lnTo>
                  <a:lnTo>
                    <a:pt x="16325" y="4525"/>
                  </a:lnTo>
                  <a:lnTo>
                    <a:pt x="16333" y="2263"/>
                  </a:lnTo>
                  <a:lnTo>
                    <a:pt x="16341" y="1135"/>
                  </a:lnTo>
                  <a:lnTo>
                    <a:pt x="16349"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628;p33"/>
            <p:cNvSpPr/>
            <p:nvPr/>
          </p:nvSpPr>
          <p:spPr>
            <a:xfrm>
              <a:off x="-6223975" y="-2203975"/>
              <a:ext cx="966200" cy="698300"/>
            </a:xfrm>
            <a:custGeom>
              <a:avLst/>
              <a:gdLst/>
              <a:ahLst/>
              <a:cxnLst/>
              <a:rect l="l" t="t" r="r" b="b"/>
              <a:pathLst>
                <a:path w="38648" h="27932" extrusionOk="0">
                  <a:moveTo>
                    <a:pt x="18024" y="0"/>
                  </a:moveTo>
                  <a:lnTo>
                    <a:pt x="17455" y="7"/>
                  </a:lnTo>
                  <a:lnTo>
                    <a:pt x="16886" y="20"/>
                  </a:lnTo>
                  <a:lnTo>
                    <a:pt x="16317" y="54"/>
                  </a:lnTo>
                  <a:lnTo>
                    <a:pt x="15741" y="94"/>
                  </a:lnTo>
                  <a:lnTo>
                    <a:pt x="15172" y="141"/>
                  </a:lnTo>
                  <a:lnTo>
                    <a:pt x="14603" y="207"/>
                  </a:lnTo>
                  <a:lnTo>
                    <a:pt x="14034" y="281"/>
                  </a:lnTo>
                  <a:lnTo>
                    <a:pt x="13473" y="361"/>
                  </a:lnTo>
                  <a:lnTo>
                    <a:pt x="12904" y="461"/>
                  </a:lnTo>
                  <a:lnTo>
                    <a:pt x="12343" y="568"/>
                  </a:lnTo>
                  <a:lnTo>
                    <a:pt x="11782" y="688"/>
                  </a:lnTo>
                  <a:lnTo>
                    <a:pt x="11221" y="815"/>
                  </a:lnTo>
                  <a:lnTo>
                    <a:pt x="10668" y="961"/>
                  </a:lnTo>
                  <a:lnTo>
                    <a:pt x="10115" y="1115"/>
                  </a:lnTo>
                  <a:lnTo>
                    <a:pt x="9569" y="1275"/>
                  </a:lnTo>
                  <a:lnTo>
                    <a:pt x="9222" y="1389"/>
                  </a:lnTo>
                  <a:lnTo>
                    <a:pt x="8874" y="1502"/>
                  </a:lnTo>
                  <a:lnTo>
                    <a:pt x="8542" y="1622"/>
                  </a:lnTo>
                  <a:lnTo>
                    <a:pt x="8218" y="1742"/>
                  </a:lnTo>
                  <a:lnTo>
                    <a:pt x="7894" y="1869"/>
                  </a:lnTo>
                  <a:lnTo>
                    <a:pt x="7586" y="1996"/>
                  </a:lnTo>
                  <a:lnTo>
                    <a:pt x="7278" y="2123"/>
                  </a:lnTo>
                  <a:lnTo>
                    <a:pt x="6978" y="2256"/>
                  </a:lnTo>
                  <a:lnTo>
                    <a:pt x="6693" y="2396"/>
                  </a:lnTo>
                  <a:lnTo>
                    <a:pt x="6409" y="2530"/>
                  </a:lnTo>
                  <a:lnTo>
                    <a:pt x="6132" y="2677"/>
                  </a:lnTo>
                  <a:lnTo>
                    <a:pt x="5864" y="2817"/>
                  </a:lnTo>
                  <a:lnTo>
                    <a:pt x="5603" y="2964"/>
                  </a:lnTo>
                  <a:lnTo>
                    <a:pt x="5342" y="3111"/>
                  </a:lnTo>
                  <a:lnTo>
                    <a:pt x="5097" y="3264"/>
                  </a:lnTo>
                  <a:lnTo>
                    <a:pt x="4852" y="3418"/>
                  </a:lnTo>
                  <a:lnTo>
                    <a:pt x="4623" y="3578"/>
                  </a:lnTo>
                  <a:lnTo>
                    <a:pt x="4394" y="3731"/>
                  </a:lnTo>
                  <a:lnTo>
                    <a:pt x="4173" y="3898"/>
                  </a:lnTo>
                  <a:lnTo>
                    <a:pt x="3951" y="4058"/>
                  </a:lnTo>
                  <a:lnTo>
                    <a:pt x="3746" y="4225"/>
                  </a:lnTo>
                  <a:lnTo>
                    <a:pt x="3540" y="4392"/>
                  </a:lnTo>
                  <a:lnTo>
                    <a:pt x="3351" y="4566"/>
                  </a:lnTo>
                  <a:lnTo>
                    <a:pt x="3161" y="4739"/>
                  </a:lnTo>
                  <a:lnTo>
                    <a:pt x="2971" y="4913"/>
                  </a:lnTo>
                  <a:lnTo>
                    <a:pt x="2798" y="5086"/>
                  </a:lnTo>
                  <a:lnTo>
                    <a:pt x="2624" y="5266"/>
                  </a:lnTo>
                  <a:lnTo>
                    <a:pt x="2458" y="5453"/>
                  </a:lnTo>
                  <a:lnTo>
                    <a:pt x="2300" y="5633"/>
                  </a:lnTo>
                  <a:lnTo>
                    <a:pt x="2150" y="5820"/>
                  </a:lnTo>
                  <a:lnTo>
                    <a:pt x="2000" y="6007"/>
                  </a:lnTo>
                  <a:lnTo>
                    <a:pt x="1857" y="6194"/>
                  </a:lnTo>
                  <a:lnTo>
                    <a:pt x="1723" y="6388"/>
                  </a:lnTo>
                  <a:lnTo>
                    <a:pt x="1597" y="6581"/>
                  </a:lnTo>
                  <a:lnTo>
                    <a:pt x="1470" y="6775"/>
                  </a:lnTo>
                  <a:lnTo>
                    <a:pt x="1352" y="6975"/>
                  </a:lnTo>
                  <a:lnTo>
                    <a:pt x="1241" y="7168"/>
                  </a:lnTo>
                  <a:lnTo>
                    <a:pt x="1130" y="7369"/>
                  </a:lnTo>
                  <a:lnTo>
                    <a:pt x="1028" y="7576"/>
                  </a:lnTo>
                  <a:lnTo>
                    <a:pt x="933" y="7776"/>
                  </a:lnTo>
                  <a:lnTo>
                    <a:pt x="838" y="7983"/>
                  </a:lnTo>
                  <a:lnTo>
                    <a:pt x="751" y="8190"/>
                  </a:lnTo>
                  <a:lnTo>
                    <a:pt x="672" y="8396"/>
                  </a:lnTo>
                  <a:lnTo>
                    <a:pt x="593" y="8610"/>
                  </a:lnTo>
                  <a:lnTo>
                    <a:pt x="522" y="8817"/>
                  </a:lnTo>
                  <a:lnTo>
                    <a:pt x="451" y="9031"/>
                  </a:lnTo>
                  <a:lnTo>
                    <a:pt x="388" y="9244"/>
                  </a:lnTo>
                  <a:lnTo>
                    <a:pt x="332" y="9464"/>
                  </a:lnTo>
                  <a:lnTo>
                    <a:pt x="285" y="9678"/>
                  </a:lnTo>
                  <a:lnTo>
                    <a:pt x="238" y="9898"/>
                  </a:lnTo>
                  <a:lnTo>
                    <a:pt x="190" y="10118"/>
                  </a:lnTo>
                  <a:lnTo>
                    <a:pt x="151" y="10339"/>
                  </a:lnTo>
                  <a:lnTo>
                    <a:pt x="87" y="10786"/>
                  </a:lnTo>
                  <a:lnTo>
                    <a:pt x="40" y="11233"/>
                  </a:lnTo>
                  <a:lnTo>
                    <a:pt x="8" y="11687"/>
                  </a:lnTo>
                  <a:lnTo>
                    <a:pt x="0" y="12141"/>
                  </a:lnTo>
                  <a:lnTo>
                    <a:pt x="0" y="12601"/>
                  </a:lnTo>
                  <a:lnTo>
                    <a:pt x="16" y="13068"/>
                  </a:lnTo>
                  <a:lnTo>
                    <a:pt x="56" y="13536"/>
                  </a:lnTo>
                  <a:lnTo>
                    <a:pt x="103" y="14003"/>
                  </a:lnTo>
                  <a:lnTo>
                    <a:pt x="166" y="14477"/>
                  </a:lnTo>
                  <a:lnTo>
                    <a:pt x="238" y="14951"/>
                  </a:lnTo>
                  <a:lnTo>
                    <a:pt x="324" y="15431"/>
                  </a:lnTo>
                  <a:lnTo>
                    <a:pt x="427" y="15905"/>
                  </a:lnTo>
                  <a:lnTo>
                    <a:pt x="538" y="16386"/>
                  </a:lnTo>
                  <a:lnTo>
                    <a:pt x="664" y="16866"/>
                  </a:lnTo>
                  <a:lnTo>
                    <a:pt x="799" y="17347"/>
                  </a:lnTo>
                  <a:lnTo>
                    <a:pt x="949" y="17827"/>
                  </a:lnTo>
                  <a:lnTo>
                    <a:pt x="1099" y="18308"/>
                  </a:lnTo>
                  <a:lnTo>
                    <a:pt x="1265" y="18788"/>
                  </a:lnTo>
                  <a:lnTo>
                    <a:pt x="1439" y="19275"/>
                  </a:lnTo>
                  <a:lnTo>
                    <a:pt x="1620" y="19749"/>
                  </a:lnTo>
                  <a:lnTo>
                    <a:pt x="1818" y="20230"/>
                  </a:lnTo>
                  <a:lnTo>
                    <a:pt x="2015" y="20710"/>
                  </a:lnTo>
                  <a:lnTo>
                    <a:pt x="2221" y="21184"/>
                  </a:lnTo>
                  <a:lnTo>
                    <a:pt x="2426" y="21658"/>
                  </a:lnTo>
                  <a:lnTo>
                    <a:pt x="2648" y="22132"/>
                  </a:lnTo>
                  <a:lnTo>
                    <a:pt x="2869" y="22599"/>
                  </a:lnTo>
                  <a:lnTo>
                    <a:pt x="3098" y="23066"/>
                  </a:lnTo>
                  <a:lnTo>
                    <a:pt x="3335" y="23527"/>
                  </a:lnTo>
                  <a:lnTo>
                    <a:pt x="3572" y="23987"/>
                  </a:lnTo>
                  <a:lnTo>
                    <a:pt x="3809" y="24448"/>
                  </a:lnTo>
                  <a:lnTo>
                    <a:pt x="4299" y="25349"/>
                  </a:lnTo>
                  <a:lnTo>
                    <a:pt x="4797" y="26230"/>
                  </a:lnTo>
                  <a:lnTo>
                    <a:pt x="5302" y="27091"/>
                  </a:lnTo>
                  <a:lnTo>
                    <a:pt x="5808" y="27932"/>
                  </a:lnTo>
                  <a:lnTo>
                    <a:pt x="5871" y="27825"/>
                  </a:lnTo>
                  <a:lnTo>
                    <a:pt x="5950" y="27725"/>
                  </a:lnTo>
                  <a:lnTo>
                    <a:pt x="6037" y="27632"/>
                  </a:lnTo>
                  <a:lnTo>
                    <a:pt x="6132" y="27538"/>
                  </a:lnTo>
                  <a:lnTo>
                    <a:pt x="6227" y="27451"/>
                  </a:lnTo>
                  <a:lnTo>
                    <a:pt x="6338" y="27371"/>
                  </a:lnTo>
                  <a:lnTo>
                    <a:pt x="6448" y="27284"/>
                  </a:lnTo>
                  <a:lnTo>
                    <a:pt x="6567" y="27211"/>
                  </a:lnTo>
                  <a:lnTo>
                    <a:pt x="6685" y="27131"/>
                  </a:lnTo>
                  <a:lnTo>
                    <a:pt x="6820" y="27064"/>
                  </a:lnTo>
                  <a:lnTo>
                    <a:pt x="7088" y="26924"/>
                  </a:lnTo>
                  <a:lnTo>
                    <a:pt x="7365" y="26797"/>
                  </a:lnTo>
                  <a:lnTo>
                    <a:pt x="7657" y="26677"/>
                  </a:lnTo>
                  <a:lnTo>
                    <a:pt x="7957" y="26564"/>
                  </a:lnTo>
                  <a:lnTo>
                    <a:pt x="8258" y="26457"/>
                  </a:lnTo>
                  <a:lnTo>
                    <a:pt x="8858" y="26257"/>
                  </a:lnTo>
                  <a:lnTo>
                    <a:pt x="9435" y="26070"/>
                  </a:lnTo>
                  <a:lnTo>
                    <a:pt x="9696" y="25970"/>
                  </a:lnTo>
                  <a:lnTo>
                    <a:pt x="9941" y="25876"/>
                  </a:lnTo>
                  <a:lnTo>
                    <a:pt x="10399" y="25683"/>
                  </a:lnTo>
                  <a:lnTo>
                    <a:pt x="10849" y="25482"/>
                  </a:lnTo>
                  <a:lnTo>
                    <a:pt x="11292" y="25282"/>
                  </a:lnTo>
                  <a:lnTo>
                    <a:pt x="11734" y="25075"/>
                  </a:lnTo>
                  <a:lnTo>
                    <a:pt x="12177" y="24868"/>
                  </a:lnTo>
                  <a:lnTo>
                    <a:pt x="12612" y="24655"/>
                  </a:lnTo>
                  <a:lnTo>
                    <a:pt x="13473" y="24214"/>
                  </a:lnTo>
                  <a:lnTo>
                    <a:pt x="14326" y="23767"/>
                  </a:lnTo>
                  <a:lnTo>
                    <a:pt x="15180" y="23313"/>
                  </a:lnTo>
                  <a:lnTo>
                    <a:pt x="16025" y="22846"/>
                  </a:lnTo>
                  <a:lnTo>
                    <a:pt x="16871" y="22379"/>
                  </a:lnTo>
                  <a:lnTo>
                    <a:pt x="16705" y="22199"/>
                  </a:lnTo>
                  <a:lnTo>
                    <a:pt x="16539" y="22019"/>
                  </a:lnTo>
                  <a:lnTo>
                    <a:pt x="16373" y="21832"/>
                  </a:lnTo>
                  <a:lnTo>
                    <a:pt x="16207" y="21631"/>
                  </a:lnTo>
                  <a:lnTo>
                    <a:pt x="16041" y="21431"/>
                  </a:lnTo>
                  <a:lnTo>
                    <a:pt x="15875" y="21224"/>
                  </a:lnTo>
                  <a:lnTo>
                    <a:pt x="15551" y="20790"/>
                  </a:lnTo>
                  <a:lnTo>
                    <a:pt x="15243" y="20337"/>
                  </a:lnTo>
                  <a:lnTo>
                    <a:pt x="14935" y="19869"/>
                  </a:lnTo>
                  <a:lnTo>
                    <a:pt x="14642" y="19382"/>
                  </a:lnTo>
                  <a:lnTo>
                    <a:pt x="14500" y="19135"/>
                  </a:lnTo>
                  <a:lnTo>
                    <a:pt x="14358" y="18888"/>
                  </a:lnTo>
                  <a:lnTo>
                    <a:pt x="14223" y="18635"/>
                  </a:lnTo>
                  <a:lnTo>
                    <a:pt x="14089" y="18374"/>
                  </a:lnTo>
                  <a:lnTo>
                    <a:pt x="13963" y="18114"/>
                  </a:lnTo>
                  <a:lnTo>
                    <a:pt x="13836" y="17854"/>
                  </a:lnTo>
                  <a:lnTo>
                    <a:pt x="13718" y="17594"/>
                  </a:lnTo>
                  <a:lnTo>
                    <a:pt x="13607" y="17327"/>
                  </a:lnTo>
                  <a:lnTo>
                    <a:pt x="13497" y="17060"/>
                  </a:lnTo>
                  <a:lnTo>
                    <a:pt x="13394" y="16793"/>
                  </a:lnTo>
                  <a:lnTo>
                    <a:pt x="13299" y="16526"/>
                  </a:lnTo>
                  <a:lnTo>
                    <a:pt x="13204" y="16259"/>
                  </a:lnTo>
                  <a:lnTo>
                    <a:pt x="13117" y="15985"/>
                  </a:lnTo>
                  <a:lnTo>
                    <a:pt x="13038" y="15718"/>
                  </a:lnTo>
                  <a:lnTo>
                    <a:pt x="12967" y="15444"/>
                  </a:lnTo>
                  <a:lnTo>
                    <a:pt x="12896" y="15177"/>
                  </a:lnTo>
                  <a:lnTo>
                    <a:pt x="12833" y="14911"/>
                  </a:lnTo>
                  <a:lnTo>
                    <a:pt x="12785" y="14644"/>
                  </a:lnTo>
                  <a:lnTo>
                    <a:pt x="12738" y="14377"/>
                  </a:lnTo>
                  <a:lnTo>
                    <a:pt x="12698" y="14110"/>
                  </a:lnTo>
                  <a:lnTo>
                    <a:pt x="12667" y="13843"/>
                  </a:lnTo>
                  <a:lnTo>
                    <a:pt x="12643" y="13582"/>
                  </a:lnTo>
                  <a:lnTo>
                    <a:pt x="12627" y="13322"/>
                  </a:lnTo>
                  <a:lnTo>
                    <a:pt x="12619" y="13062"/>
                  </a:lnTo>
                  <a:lnTo>
                    <a:pt x="12627" y="12808"/>
                  </a:lnTo>
                  <a:lnTo>
                    <a:pt x="12635" y="12555"/>
                  </a:lnTo>
                  <a:lnTo>
                    <a:pt x="12659" y="12308"/>
                  </a:lnTo>
                  <a:lnTo>
                    <a:pt x="12691" y="12061"/>
                  </a:lnTo>
                  <a:lnTo>
                    <a:pt x="12722" y="11814"/>
                  </a:lnTo>
                  <a:lnTo>
                    <a:pt x="12777" y="11573"/>
                  </a:lnTo>
                  <a:lnTo>
                    <a:pt x="12833" y="11340"/>
                  </a:lnTo>
                  <a:lnTo>
                    <a:pt x="12904" y="11113"/>
                  </a:lnTo>
                  <a:lnTo>
                    <a:pt x="12983" y="10886"/>
                  </a:lnTo>
                  <a:lnTo>
                    <a:pt x="13078" y="10659"/>
                  </a:lnTo>
                  <a:lnTo>
                    <a:pt x="13173" y="10445"/>
                  </a:lnTo>
                  <a:lnTo>
                    <a:pt x="13291" y="10232"/>
                  </a:lnTo>
                  <a:lnTo>
                    <a:pt x="13410" y="10025"/>
                  </a:lnTo>
                  <a:lnTo>
                    <a:pt x="13544" y="9825"/>
                  </a:lnTo>
                  <a:lnTo>
                    <a:pt x="13694" y="9631"/>
                  </a:lnTo>
                  <a:lnTo>
                    <a:pt x="13852" y="9444"/>
                  </a:lnTo>
                  <a:lnTo>
                    <a:pt x="14026" y="9264"/>
                  </a:lnTo>
                  <a:lnTo>
                    <a:pt x="14208" y="9091"/>
                  </a:lnTo>
                  <a:lnTo>
                    <a:pt x="14405" y="8924"/>
                  </a:lnTo>
                  <a:lnTo>
                    <a:pt x="14619" y="8764"/>
                  </a:lnTo>
                  <a:lnTo>
                    <a:pt x="14840" y="8610"/>
                  </a:lnTo>
                  <a:lnTo>
                    <a:pt x="15077" y="8463"/>
                  </a:lnTo>
                  <a:lnTo>
                    <a:pt x="15330" y="8330"/>
                  </a:lnTo>
                  <a:lnTo>
                    <a:pt x="15590" y="8203"/>
                  </a:lnTo>
                  <a:lnTo>
                    <a:pt x="15867" y="8083"/>
                  </a:lnTo>
                  <a:lnTo>
                    <a:pt x="16159" y="7969"/>
                  </a:lnTo>
                  <a:lnTo>
                    <a:pt x="16468" y="7869"/>
                  </a:lnTo>
                  <a:lnTo>
                    <a:pt x="16768" y="7776"/>
                  </a:lnTo>
                  <a:lnTo>
                    <a:pt x="17076" y="7696"/>
                  </a:lnTo>
                  <a:lnTo>
                    <a:pt x="17376" y="7622"/>
                  </a:lnTo>
                  <a:lnTo>
                    <a:pt x="17684" y="7562"/>
                  </a:lnTo>
                  <a:lnTo>
                    <a:pt x="17993" y="7509"/>
                  </a:lnTo>
                  <a:lnTo>
                    <a:pt x="18293" y="7469"/>
                  </a:lnTo>
                  <a:lnTo>
                    <a:pt x="18601" y="7435"/>
                  </a:lnTo>
                  <a:lnTo>
                    <a:pt x="18909" y="7415"/>
                  </a:lnTo>
                  <a:lnTo>
                    <a:pt x="19209" y="7402"/>
                  </a:lnTo>
                  <a:lnTo>
                    <a:pt x="19518" y="7395"/>
                  </a:lnTo>
                  <a:lnTo>
                    <a:pt x="19826" y="7402"/>
                  </a:lnTo>
                  <a:lnTo>
                    <a:pt x="20126" y="7415"/>
                  </a:lnTo>
                  <a:lnTo>
                    <a:pt x="20426" y="7442"/>
                  </a:lnTo>
                  <a:lnTo>
                    <a:pt x="20734" y="7469"/>
                  </a:lnTo>
                  <a:lnTo>
                    <a:pt x="21035" y="7509"/>
                  </a:lnTo>
                  <a:lnTo>
                    <a:pt x="21335" y="7556"/>
                  </a:lnTo>
                  <a:lnTo>
                    <a:pt x="21635" y="7609"/>
                  </a:lnTo>
                  <a:lnTo>
                    <a:pt x="21928" y="7676"/>
                  </a:lnTo>
                  <a:lnTo>
                    <a:pt x="22228" y="7742"/>
                  </a:lnTo>
                  <a:lnTo>
                    <a:pt x="22520" y="7823"/>
                  </a:lnTo>
                  <a:lnTo>
                    <a:pt x="22813" y="7903"/>
                  </a:lnTo>
                  <a:lnTo>
                    <a:pt x="23105" y="7996"/>
                  </a:lnTo>
                  <a:lnTo>
                    <a:pt x="23397" y="8096"/>
                  </a:lnTo>
                  <a:lnTo>
                    <a:pt x="23682" y="8196"/>
                  </a:lnTo>
                  <a:lnTo>
                    <a:pt x="23966" y="8310"/>
                  </a:lnTo>
                  <a:lnTo>
                    <a:pt x="24251" y="8430"/>
                  </a:lnTo>
                  <a:lnTo>
                    <a:pt x="24527" y="8550"/>
                  </a:lnTo>
                  <a:lnTo>
                    <a:pt x="24804" y="8677"/>
                  </a:lnTo>
                  <a:lnTo>
                    <a:pt x="25080" y="8817"/>
                  </a:lnTo>
                  <a:lnTo>
                    <a:pt x="25349" y="8957"/>
                  </a:lnTo>
                  <a:lnTo>
                    <a:pt x="25626" y="9104"/>
                  </a:lnTo>
                  <a:lnTo>
                    <a:pt x="25886" y="9251"/>
                  </a:lnTo>
                  <a:lnTo>
                    <a:pt x="26147" y="9411"/>
                  </a:lnTo>
                  <a:lnTo>
                    <a:pt x="26408" y="9571"/>
                  </a:lnTo>
                  <a:lnTo>
                    <a:pt x="26669" y="9738"/>
                  </a:lnTo>
                  <a:lnTo>
                    <a:pt x="26921" y="9905"/>
                  </a:lnTo>
                  <a:lnTo>
                    <a:pt x="27166" y="10078"/>
                  </a:lnTo>
                  <a:lnTo>
                    <a:pt x="27411" y="10259"/>
                  </a:lnTo>
                  <a:lnTo>
                    <a:pt x="27656" y="10445"/>
                  </a:lnTo>
                  <a:lnTo>
                    <a:pt x="27893" y="10632"/>
                  </a:lnTo>
                  <a:lnTo>
                    <a:pt x="28123" y="10819"/>
                  </a:lnTo>
                  <a:lnTo>
                    <a:pt x="28352" y="11013"/>
                  </a:lnTo>
                  <a:lnTo>
                    <a:pt x="28581" y="11213"/>
                  </a:lnTo>
                  <a:lnTo>
                    <a:pt x="28802" y="11413"/>
                  </a:lnTo>
                  <a:lnTo>
                    <a:pt x="29015" y="11613"/>
                  </a:lnTo>
                  <a:lnTo>
                    <a:pt x="29221" y="11820"/>
                  </a:lnTo>
                  <a:lnTo>
                    <a:pt x="29434" y="12027"/>
                  </a:lnTo>
                  <a:lnTo>
                    <a:pt x="29632" y="12241"/>
                  </a:lnTo>
                  <a:lnTo>
                    <a:pt x="29829" y="12454"/>
                  </a:lnTo>
                  <a:lnTo>
                    <a:pt x="30019" y="12668"/>
                  </a:lnTo>
                  <a:lnTo>
                    <a:pt x="30201" y="12888"/>
                  </a:lnTo>
                  <a:lnTo>
                    <a:pt x="30382" y="13102"/>
                  </a:lnTo>
                  <a:lnTo>
                    <a:pt x="30556" y="13322"/>
                  </a:lnTo>
                  <a:lnTo>
                    <a:pt x="30722" y="13549"/>
                  </a:lnTo>
                  <a:lnTo>
                    <a:pt x="30888" y="13769"/>
                  </a:lnTo>
                  <a:lnTo>
                    <a:pt x="31046" y="13996"/>
                  </a:lnTo>
                  <a:lnTo>
                    <a:pt x="31196" y="14216"/>
                  </a:lnTo>
                  <a:lnTo>
                    <a:pt x="31339" y="14443"/>
                  </a:lnTo>
                  <a:lnTo>
                    <a:pt x="31473" y="14670"/>
                  </a:lnTo>
                  <a:lnTo>
                    <a:pt x="31607" y="14897"/>
                  </a:lnTo>
                  <a:lnTo>
                    <a:pt x="31734" y="15124"/>
                  </a:lnTo>
                  <a:lnTo>
                    <a:pt x="31852" y="15351"/>
                  </a:lnTo>
                  <a:lnTo>
                    <a:pt x="31963" y="15578"/>
                  </a:lnTo>
                  <a:lnTo>
                    <a:pt x="32729" y="15151"/>
                  </a:lnTo>
                  <a:lnTo>
                    <a:pt x="33109" y="14937"/>
                  </a:lnTo>
                  <a:lnTo>
                    <a:pt x="33496" y="14737"/>
                  </a:lnTo>
                  <a:lnTo>
                    <a:pt x="33883" y="14530"/>
                  </a:lnTo>
                  <a:lnTo>
                    <a:pt x="34278" y="14337"/>
                  </a:lnTo>
                  <a:lnTo>
                    <a:pt x="34681" y="14143"/>
                  </a:lnTo>
                  <a:lnTo>
                    <a:pt x="35084" y="13949"/>
                  </a:lnTo>
                  <a:lnTo>
                    <a:pt x="35479" y="13756"/>
                  </a:lnTo>
                  <a:lnTo>
                    <a:pt x="35890" y="13556"/>
                  </a:lnTo>
                  <a:lnTo>
                    <a:pt x="36324" y="13342"/>
                  </a:lnTo>
                  <a:lnTo>
                    <a:pt x="36775" y="13129"/>
                  </a:lnTo>
                  <a:lnTo>
                    <a:pt x="37233" y="12928"/>
                  </a:lnTo>
                  <a:lnTo>
                    <a:pt x="37462" y="12828"/>
                  </a:lnTo>
                  <a:lnTo>
                    <a:pt x="37699" y="12735"/>
                  </a:lnTo>
                  <a:lnTo>
                    <a:pt x="37936" y="12655"/>
                  </a:lnTo>
                  <a:lnTo>
                    <a:pt x="38173" y="12575"/>
                  </a:lnTo>
                  <a:lnTo>
                    <a:pt x="38411" y="12501"/>
                  </a:lnTo>
                  <a:lnTo>
                    <a:pt x="38648" y="12434"/>
                  </a:lnTo>
                  <a:lnTo>
                    <a:pt x="38490" y="11947"/>
                  </a:lnTo>
                  <a:lnTo>
                    <a:pt x="38316" y="11467"/>
                  </a:lnTo>
                  <a:lnTo>
                    <a:pt x="38134" y="10999"/>
                  </a:lnTo>
                  <a:lnTo>
                    <a:pt x="37929" y="10539"/>
                  </a:lnTo>
                  <a:lnTo>
                    <a:pt x="37715" y="10085"/>
                  </a:lnTo>
                  <a:lnTo>
                    <a:pt x="37486" y="9645"/>
                  </a:lnTo>
                  <a:lnTo>
                    <a:pt x="37241" y="9211"/>
                  </a:lnTo>
                  <a:lnTo>
                    <a:pt x="36980" y="8784"/>
                  </a:lnTo>
                  <a:lnTo>
                    <a:pt x="36704" y="8370"/>
                  </a:lnTo>
                  <a:lnTo>
                    <a:pt x="36419" y="7969"/>
                  </a:lnTo>
                  <a:lnTo>
                    <a:pt x="36119" y="7569"/>
                  </a:lnTo>
                  <a:lnTo>
                    <a:pt x="35803" y="7188"/>
                  </a:lnTo>
                  <a:lnTo>
                    <a:pt x="35479" y="6808"/>
                  </a:lnTo>
                  <a:lnTo>
                    <a:pt x="35139" y="6441"/>
                  </a:lnTo>
                  <a:lnTo>
                    <a:pt x="34784" y="6087"/>
                  </a:lnTo>
                  <a:lnTo>
                    <a:pt x="34428" y="5740"/>
                  </a:lnTo>
                  <a:lnTo>
                    <a:pt x="34049" y="5400"/>
                  </a:lnTo>
                  <a:lnTo>
                    <a:pt x="33670" y="5073"/>
                  </a:lnTo>
                  <a:lnTo>
                    <a:pt x="33274" y="4759"/>
                  </a:lnTo>
                  <a:lnTo>
                    <a:pt x="32864" y="4452"/>
                  </a:lnTo>
                  <a:lnTo>
                    <a:pt x="32453" y="4152"/>
                  </a:lnTo>
                  <a:lnTo>
                    <a:pt x="32026" y="3865"/>
                  </a:lnTo>
                  <a:lnTo>
                    <a:pt x="31591" y="3584"/>
                  </a:lnTo>
                  <a:lnTo>
                    <a:pt x="31149" y="3317"/>
                  </a:lnTo>
                  <a:lnTo>
                    <a:pt x="30698" y="3064"/>
                  </a:lnTo>
                  <a:lnTo>
                    <a:pt x="30232" y="2817"/>
                  </a:lnTo>
                  <a:lnTo>
                    <a:pt x="29766" y="2577"/>
                  </a:lnTo>
                  <a:lnTo>
                    <a:pt x="29292" y="2350"/>
                  </a:lnTo>
                  <a:lnTo>
                    <a:pt x="28802" y="2136"/>
                  </a:lnTo>
                  <a:lnTo>
                    <a:pt x="28312" y="1929"/>
                  </a:lnTo>
                  <a:lnTo>
                    <a:pt x="27814" y="1729"/>
                  </a:lnTo>
                  <a:lnTo>
                    <a:pt x="27309" y="1542"/>
                  </a:lnTo>
                  <a:lnTo>
                    <a:pt x="26795" y="1369"/>
                  </a:lnTo>
                  <a:lnTo>
                    <a:pt x="26281" y="1202"/>
                  </a:lnTo>
                  <a:lnTo>
                    <a:pt x="25760" y="1048"/>
                  </a:lnTo>
                  <a:lnTo>
                    <a:pt x="25231" y="901"/>
                  </a:lnTo>
                  <a:lnTo>
                    <a:pt x="24693" y="768"/>
                  </a:lnTo>
                  <a:lnTo>
                    <a:pt x="24156" y="648"/>
                  </a:lnTo>
                  <a:lnTo>
                    <a:pt x="23619" y="534"/>
                  </a:lnTo>
                  <a:lnTo>
                    <a:pt x="23073" y="434"/>
                  </a:lnTo>
                  <a:lnTo>
                    <a:pt x="22520" y="341"/>
                  </a:lnTo>
                  <a:lnTo>
                    <a:pt x="21967" y="261"/>
                  </a:lnTo>
                  <a:lnTo>
                    <a:pt x="21406" y="187"/>
                  </a:lnTo>
                  <a:lnTo>
                    <a:pt x="20853" y="134"/>
                  </a:lnTo>
                  <a:lnTo>
                    <a:pt x="20292" y="80"/>
                  </a:lnTo>
                  <a:lnTo>
                    <a:pt x="19723" y="47"/>
                  </a:lnTo>
                  <a:lnTo>
                    <a:pt x="19162" y="20"/>
                  </a:lnTo>
                  <a:lnTo>
                    <a:pt x="1859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629;p33"/>
            <p:cNvSpPr/>
            <p:nvPr/>
          </p:nvSpPr>
          <p:spPr>
            <a:xfrm>
              <a:off x="-5915625" y="-3856500"/>
              <a:ext cx="462475" cy="349900"/>
            </a:xfrm>
            <a:custGeom>
              <a:avLst/>
              <a:gdLst/>
              <a:ahLst/>
              <a:cxnLst/>
              <a:rect l="l" t="t" r="r" b="b"/>
              <a:pathLst>
                <a:path w="18499" h="13996" extrusionOk="0">
                  <a:moveTo>
                    <a:pt x="13252" y="0"/>
                  </a:moveTo>
                  <a:lnTo>
                    <a:pt x="12770" y="294"/>
                  </a:lnTo>
                  <a:lnTo>
                    <a:pt x="12288" y="587"/>
                  </a:lnTo>
                  <a:lnTo>
                    <a:pt x="11806" y="888"/>
                  </a:lnTo>
                  <a:lnTo>
                    <a:pt x="11332" y="1195"/>
                  </a:lnTo>
                  <a:lnTo>
                    <a:pt x="10858" y="1508"/>
                  </a:lnTo>
                  <a:lnTo>
                    <a:pt x="10400" y="1829"/>
                  </a:lnTo>
                  <a:lnTo>
                    <a:pt x="9933" y="2149"/>
                  </a:lnTo>
                  <a:lnTo>
                    <a:pt x="9475" y="2476"/>
                  </a:lnTo>
                  <a:lnTo>
                    <a:pt x="9025" y="2810"/>
                  </a:lnTo>
                  <a:lnTo>
                    <a:pt x="8582" y="3144"/>
                  </a:lnTo>
                  <a:lnTo>
                    <a:pt x="8140" y="3491"/>
                  </a:lnTo>
                  <a:lnTo>
                    <a:pt x="7697" y="3838"/>
                  </a:lnTo>
                  <a:lnTo>
                    <a:pt x="7271" y="4185"/>
                  </a:lnTo>
                  <a:lnTo>
                    <a:pt x="6836" y="4545"/>
                  </a:lnTo>
                  <a:lnTo>
                    <a:pt x="6417" y="4906"/>
                  </a:lnTo>
                  <a:lnTo>
                    <a:pt x="5998" y="5273"/>
                  </a:lnTo>
                  <a:lnTo>
                    <a:pt x="5580" y="5640"/>
                  </a:lnTo>
                  <a:lnTo>
                    <a:pt x="5177" y="6020"/>
                  </a:lnTo>
                  <a:lnTo>
                    <a:pt x="4774" y="6401"/>
                  </a:lnTo>
                  <a:lnTo>
                    <a:pt x="4371" y="6781"/>
                  </a:lnTo>
                  <a:lnTo>
                    <a:pt x="3983" y="7175"/>
                  </a:lnTo>
                  <a:lnTo>
                    <a:pt x="3588" y="7562"/>
                  </a:lnTo>
                  <a:lnTo>
                    <a:pt x="3209" y="7962"/>
                  </a:lnTo>
                  <a:lnTo>
                    <a:pt x="2830" y="8363"/>
                  </a:lnTo>
                  <a:lnTo>
                    <a:pt x="2458" y="8770"/>
                  </a:lnTo>
                  <a:lnTo>
                    <a:pt x="2087" y="9184"/>
                  </a:lnTo>
                  <a:lnTo>
                    <a:pt x="1731" y="9598"/>
                  </a:lnTo>
                  <a:lnTo>
                    <a:pt x="1368" y="10018"/>
                  </a:lnTo>
                  <a:lnTo>
                    <a:pt x="1020" y="10438"/>
                  </a:lnTo>
                  <a:lnTo>
                    <a:pt x="673" y="10866"/>
                  </a:lnTo>
                  <a:lnTo>
                    <a:pt x="333" y="11299"/>
                  </a:lnTo>
                  <a:lnTo>
                    <a:pt x="1" y="11740"/>
                  </a:lnTo>
                  <a:lnTo>
                    <a:pt x="973" y="12007"/>
                  </a:lnTo>
                  <a:lnTo>
                    <a:pt x="1945" y="12281"/>
                  </a:lnTo>
                  <a:lnTo>
                    <a:pt x="3873" y="12841"/>
                  </a:lnTo>
                  <a:lnTo>
                    <a:pt x="4363" y="12975"/>
                  </a:lnTo>
                  <a:lnTo>
                    <a:pt x="4868" y="13108"/>
                  </a:lnTo>
                  <a:lnTo>
                    <a:pt x="5880" y="13368"/>
                  </a:lnTo>
                  <a:lnTo>
                    <a:pt x="6378" y="13509"/>
                  </a:lnTo>
                  <a:lnTo>
                    <a:pt x="6875" y="13655"/>
                  </a:lnTo>
                  <a:lnTo>
                    <a:pt x="7120" y="13736"/>
                  </a:lnTo>
                  <a:lnTo>
                    <a:pt x="7357" y="13816"/>
                  </a:lnTo>
                  <a:lnTo>
                    <a:pt x="7602" y="13909"/>
                  </a:lnTo>
                  <a:lnTo>
                    <a:pt x="7832" y="13996"/>
                  </a:lnTo>
                  <a:lnTo>
                    <a:pt x="8400" y="13288"/>
                  </a:lnTo>
                  <a:lnTo>
                    <a:pt x="8977" y="12588"/>
                  </a:lnTo>
                  <a:lnTo>
                    <a:pt x="9570" y="11893"/>
                  </a:lnTo>
                  <a:lnTo>
                    <a:pt x="10170" y="11206"/>
                  </a:lnTo>
                  <a:lnTo>
                    <a:pt x="10795" y="10532"/>
                  </a:lnTo>
                  <a:lnTo>
                    <a:pt x="11427" y="9865"/>
                  </a:lnTo>
                  <a:lnTo>
                    <a:pt x="12075" y="9210"/>
                  </a:lnTo>
                  <a:lnTo>
                    <a:pt x="12738" y="8563"/>
                  </a:lnTo>
                  <a:lnTo>
                    <a:pt x="13410" y="7922"/>
                  </a:lnTo>
                  <a:lnTo>
                    <a:pt x="14098" y="7295"/>
                  </a:lnTo>
                  <a:lnTo>
                    <a:pt x="14801" y="6681"/>
                  </a:lnTo>
                  <a:lnTo>
                    <a:pt x="15512" y="6074"/>
                  </a:lnTo>
                  <a:lnTo>
                    <a:pt x="16239" y="5480"/>
                  </a:lnTo>
                  <a:lnTo>
                    <a:pt x="16982" y="4892"/>
                  </a:lnTo>
                  <a:lnTo>
                    <a:pt x="17732" y="4318"/>
                  </a:lnTo>
                  <a:lnTo>
                    <a:pt x="18499" y="3758"/>
                  </a:lnTo>
                  <a:lnTo>
                    <a:pt x="18230" y="3571"/>
                  </a:lnTo>
                  <a:lnTo>
                    <a:pt x="17962" y="3377"/>
                  </a:lnTo>
                  <a:lnTo>
                    <a:pt x="17432" y="2990"/>
                  </a:lnTo>
                  <a:lnTo>
                    <a:pt x="16911" y="2596"/>
                  </a:lnTo>
                  <a:lnTo>
                    <a:pt x="16658" y="2409"/>
                  </a:lnTo>
                  <a:lnTo>
                    <a:pt x="16397" y="2223"/>
                  </a:lnTo>
                  <a:lnTo>
                    <a:pt x="15607" y="1675"/>
                  </a:lnTo>
                  <a:lnTo>
                    <a:pt x="14817" y="1121"/>
                  </a:lnTo>
                  <a:lnTo>
                    <a:pt x="13252"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630;p33"/>
            <p:cNvSpPr/>
            <p:nvPr/>
          </p:nvSpPr>
          <p:spPr>
            <a:xfrm>
              <a:off x="-6116525" y="-2496300"/>
              <a:ext cx="346925" cy="273825"/>
            </a:xfrm>
            <a:custGeom>
              <a:avLst/>
              <a:gdLst/>
              <a:ahLst/>
              <a:cxnLst/>
              <a:rect l="l" t="t" r="r" b="b"/>
              <a:pathLst>
                <a:path w="13877" h="10953" extrusionOk="0">
                  <a:moveTo>
                    <a:pt x="8851" y="0"/>
                  </a:moveTo>
                  <a:lnTo>
                    <a:pt x="8796" y="27"/>
                  </a:lnTo>
                  <a:lnTo>
                    <a:pt x="8740" y="54"/>
                  </a:lnTo>
                  <a:lnTo>
                    <a:pt x="8487" y="100"/>
                  </a:lnTo>
                  <a:lnTo>
                    <a:pt x="8235" y="140"/>
                  </a:lnTo>
                  <a:lnTo>
                    <a:pt x="7974" y="180"/>
                  </a:lnTo>
                  <a:lnTo>
                    <a:pt x="7713" y="214"/>
                  </a:lnTo>
                  <a:lnTo>
                    <a:pt x="7184" y="267"/>
                  </a:lnTo>
                  <a:lnTo>
                    <a:pt x="6654" y="307"/>
                  </a:lnTo>
                  <a:lnTo>
                    <a:pt x="6109" y="334"/>
                  </a:lnTo>
                  <a:lnTo>
                    <a:pt x="5564" y="347"/>
                  </a:lnTo>
                  <a:lnTo>
                    <a:pt x="5011" y="354"/>
                  </a:lnTo>
                  <a:lnTo>
                    <a:pt x="4458" y="354"/>
                  </a:lnTo>
                  <a:lnTo>
                    <a:pt x="3897" y="341"/>
                  </a:lnTo>
                  <a:lnTo>
                    <a:pt x="3343" y="321"/>
                  </a:lnTo>
                  <a:lnTo>
                    <a:pt x="2782" y="294"/>
                  </a:lnTo>
                  <a:lnTo>
                    <a:pt x="2221" y="267"/>
                  </a:lnTo>
                  <a:lnTo>
                    <a:pt x="1107" y="200"/>
                  </a:lnTo>
                  <a:lnTo>
                    <a:pt x="1" y="127"/>
                  </a:lnTo>
                  <a:lnTo>
                    <a:pt x="1" y="127"/>
                  </a:lnTo>
                  <a:lnTo>
                    <a:pt x="238" y="1495"/>
                  </a:lnTo>
                  <a:lnTo>
                    <a:pt x="483" y="2857"/>
                  </a:lnTo>
                  <a:lnTo>
                    <a:pt x="736" y="4212"/>
                  </a:lnTo>
                  <a:lnTo>
                    <a:pt x="1004" y="5566"/>
                  </a:lnTo>
                  <a:lnTo>
                    <a:pt x="1289" y="6921"/>
                  </a:lnTo>
                  <a:lnTo>
                    <a:pt x="1581" y="8269"/>
                  </a:lnTo>
                  <a:lnTo>
                    <a:pt x="1882" y="9611"/>
                  </a:lnTo>
                  <a:lnTo>
                    <a:pt x="2198" y="10953"/>
                  </a:lnTo>
                  <a:lnTo>
                    <a:pt x="2561" y="10792"/>
                  </a:lnTo>
                  <a:lnTo>
                    <a:pt x="2932" y="10632"/>
                  </a:lnTo>
                  <a:lnTo>
                    <a:pt x="3114" y="10552"/>
                  </a:lnTo>
                  <a:lnTo>
                    <a:pt x="3312" y="10472"/>
                  </a:lnTo>
                  <a:lnTo>
                    <a:pt x="3501" y="10399"/>
                  </a:lnTo>
                  <a:lnTo>
                    <a:pt x="3699" y="10332"/>
                  </a:lnTo>
                  <a:lnTo>
                    <a:pt x="4315" y="10138"/>
                  </a:lnTo>
                  <a:lnTo>
                    <a:pt x="4940" y="9958"/>
                  </a:lnTo>
                  <a:lnTo>
                    <a:pt x="5564" y="9785"/>
                  </a:lnTo>
                  <a:lnTo>
                    <a:pt x="6188" y="9631"/>
                  </a:lnTo>
                  <a:lnTo>
                    <a:pt x="6820" y="9491"/>
                  </a:lnTo>
                  <a:lnTo>
                    <a:pt x="7452" y="9364"/>
                  </a:lnTo>
                  <a:lnTo>
                    <a:pt x="8092" y="9251"/>
                  </a:lnTo>
                  <a:lnTo>
                    <a:pt x="8732" y="9150"/>
                  </a:lnTo>
                  <a:lnTo>
                    <a:pt x="9372" y="9057"/>
                  </a:lnTo>
                  <a:lnTo>
                    <a:pt x="10012" y="8984"/>
                  </a:lnTo>
                  <a:lnTo>
                    <a:pt x="10660" y="8924"/>
                  </a:lnTo>
                  <a:lnTo>
                    <a:pt x="11300" y="8877"/>
                  </a:lnTo>
                  <a:lnTo>
                    <a:pt x="11948" y="8837"/>
                  </a:lnTo>
                  <a:lnTo>
                    <a:pt x="12588" y="8810"/>
                  </a:lnTo>
                  <a:lnTo>
                    <a:pt x="13236" y="8803"/>
                  </a:lnTo>
                  <a:lnTo>
                    <a:pt x="13876" y="8803"/>
                  </a:lnTo>
                  <a:lnTo>
                    <a:pt x="13481" y="8269"/>
                  </a:lnTo>
                  <a:lnTo>
                    <a:pt x="13102" y="7736"/>
                  </a:lnTo>
                  <a:lnTo>
                    <a:pt x="12731" y="7202"/>
                  </a:lnTo>
                  <a:lnTo>
                    <a:pt x="12367" y="6668"/>
                  </a:lnTo>
                  <a:lnTo>
                    <a:pt x="12019" y="6120"/>
                  </a:lnTo>
                  <a:lnTo>
                    <a:pt x="11680" y="5580"/>
                  </a:lnTo>
                  <a:lnTo>
                    <a:pt x="11348" y="5032"/>
                  </a:lnTo>
                  <a:lnTo>
                    <a:pt x="11024" y="4485"/>
                  </a:lnTo>
                  <a:lnTo>
                    <a:pt x="10716" y="3931"/>
                  </a:lnTo>
                  <a:lnTo>
                    <a:pt x="10415" y="3377"/>
                  </a:lnTo>
                  <a:lnTo>
                    <a:pt x="10131" y="2823"/>
                  </a:lnTo>
                  <a:lnTo>
                    <a:pt x="9854" y="2263"/>
                  </a:lnTo>
                  <a:lnTo>
                    <a:pt x="9586" y="1702"/>
                  </a:lnTo>
                  <a:lnTo>
                    <a:pt x="9333" y="1135"/>
                  </a:lnTo>
                  <a:lnTo>
                    <a:pt x="9088" y="567"/>
                  </a:lnTo>
                  <a:lnTo>
                    <a:pt x="885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631;p33"/>
            <p:cNvSpPr/>
            <p:nvPr/>
          </p:nvSpPr>
          <p:spPr>
            <a:xfrm>
              <a:off x="-6113750" y="-3522475"/>
              <a:ext cx="355800" cy="401825"/>
            </a:xfrm>
            <a:custGeom>
              <a:avLst/>
              <a:gdLst/>
              <a:ahLst/>
              <a:cxnLst/>
              <a:rect l="l" t="t" r="r" b="b"/>
              <a:pathLst>
                <a:path w="14232" h="16073" extrusionOk="0">
                  <a:moveTo>
                    <a:pt x="6733" y="1"/>
                  </a:moveTo>
                  <a:lnTo>
                    <a:pt x="6409" y="475"/>
                  </a:lnTo>
                  <a:lnTo>
                    <a:pt x="6093" y="942"/>
                  </a:lnTo>
                  <a:lnTo>
                    <a:pt x="5777" y="1422"/>
                  </a:lnTo>
                  <a:lnTo>
                    <a:pt x="5476" y="1896"/>
                  </a:lnTo>
                  <a:lnTo>
                    <a:pt x="5176" y="2383"/>
                  </a:lnTo>
                  <a:lnTo>
                    <a:pt x="4884" y="2864"/>
                  </a:lnTo>
                  <a:lnTo>
                    <a:pt x="4599" y="3358"/>
                  </a:lnTo>
                  <a:lnTo>
                    <a:pt x="4315" y="3852"/>
                  </a:lnTo>
                  <a:lnTo>
                    <a:pt x="3944" y="4546"/>
                  </a:lnTo>
                  <a:lnTo>
                    <a:pt x="3588" y="5240"/>
                  </a:lnTo>
                  <a:lnTo>
                    <a:pt x="3240" y="5934"/>
                  </a:lnTo>
                  <a:lnTo>
                    <a:pt x="2908" y="6628"/>
                  </a:lnTo>
                  <a:lnTo>
                    <a:pt x="2592" y="7329"/>
                  </a:lnTo>
                  <a:lnTo>
                    <a:pt x="2292" y="8030"/>
                  </a:lnTo>
                  <a:lnTo>
                    <a:pt x="2000" y="8737"/>
                  </a:lnTo>
                  <a:lnTo>
                    <a:pt x="1731" y="9445"/>
                  </a:lnTo>
                  <a:lnTo>
                    <a:pt x="1470" y="10152"/>
                  </a:lnTo>
                  <a:lnTo>
                    <a:pt x="1217" y="10860"/>
                  </a:lnTo>
                  <a:lnTo>
                    <a:pt x="988" y="11574"/>
                  </a:lnTo>
                  <a:lnTo>
                    <a:pt x="767" y="12288"/>
                  </a:lnTo>
                  <a:lnTo>
                    <a:pt x="554" y="13002"/>
                  </a:lnTo>
                  <a:lnTo>
                    <a:pt x="356" y="13716"/>
                  </a:lnTo>
                  <a:lnTo>
                    <a:pt x="174" y="14437"/>
                  </a:lnTo>
                  <a:lnTo>
                    <a:pt x="1" y="15158"/>
                  </a:lnTo>
                  <a:lnTo>
                    <a:pt x="980" y="15231"/>
                  </a:lnTo>
                  <a:lnTo>
                    <a:pt x="1960" y="15311"/>
                  </a:lnTo>
                  <a:lnTo>
                    <a:pt x="2948" y="15391"/>
                  </a:lnTo>
                  <a:lnTo>
                    <a:pt x="3928" y="15492"/>
                  </a:lnTo>
                  <a:lnTo>
                    <a:pt x="4418" y="15545"/>
                  </a:lnTo>
                  <a:lnTo>
                    <a:pt x="4908" y="15605"/>
                  </a:lnTo>
                  <a:lnTo>
                    <a:pt x="5390" y="15672"/>
                  </a:lnTo>
                  <a:lnTo>
                    <a:pt x="5872" y="15739"/>
                  </a:lnTo>
                  <a:lnTo>
                    <a:pt x="6354" y="15812"/>
                  </a:lnTo>
                  <a:lnTo>
                    <a:pt x="6828" y="15892"/>
                  </a:lnTo>
                  <a:lnTo>
                    <a:pt x="7302" y="15979"/>
                  </a:lnTo>
                  <a:lnTo>
                    <a:pt x="7768" y="16072"/>
                  </a:lnTo>
                  <a:lnTo>
                    <a:pt x="7902" y="15638"/>
                  </a:lnTo>
                  <a:lnTo>
                    <a:pt x="8037" y="15198"/>
                  </a:lnTo>
                  <a:lnTo>
                    <a:pt x="8179" y="14764"/>
                  </a:lnTo>
                  <a:lnTo>
                    <a:pt x="8321" y="14330"/>
                  </a:lnTo>
                  <a:lnTo>
                    <a:pt x="8471" y="13896"/>
                  </a:lnTo>
                  <a:lnTo>
                    <a:pt x="8629" y="13463"/>
                  </a:lnTo>
                  <a:lnTo>
                    <a:pt x="8787" y="13036"/>
                  </a:lnTo>
                  <a:lnTo>
                    <a:pt x="8953" y="12602"/>
                  </a:lnTo>
                  <a:lnTo>
                    <a:pt x="9119" y="12175"/>
                  </a:lnTo>
                  <a:lnTo>
                    <a:pt x="9293" y="11747"/>
                  </a:lnTo>
                  <a:lnTo>
                    <a:pt x="9467" y="11320"/>
                  </a:lnTo>
                  <a:lnTo>
                    <a:pt x="9656" y="10893"/>
                  </a:lnTo>
                  <a:lnTo>
                    <a:pt x="9838" y="10466"/>
                  </a:lnTo>
                  <a:lnTo>
                    <a:pt x="10028" y="10045"/>
                  </a:lnTo>
                  <a:lnTo>
                    <a:pt x="10225" y="9625"/>
                  </a:lnTo>
                  <a:lnTo>
                    <a:pt x="10431" y="9205"/>
                  </a:lnTo>
                  <a:lnTo>
                    <a:pt x="10636" y="8784"/>
                  </a:lnTo>
                  <a:lnTo>
                    <a:pt x="10842" y="8370"/>
                  </a:lnTo>
                  <a:lnTo>
                    <a:pt x="11055" y="7956"/>
                  </a:lnTo>
                  <a:lnTo>
                    <a:pt x="11276" y="7543"/>
                  </a:lnTo>
                  <a:lnTo>
                    <a:pt x="11498" y="7129"/>
                  </a:lnTo>
                  <a:lnTo>
                    <a:pt x="11727" y="6715"/>
                  </a:lnTo>
                  <a:lnTo>
                    <a:pt x="11956" y="6308"/>
                  </a:lnTo>
                  <a:lnTo>
                    <a:pt x="12193" y="5901"/>
                  </a:lnTo>
                  <a:lnTo>
                    <a:pt x="12430" y="5494"/>
                  </a:lnTo>
                  <a:lnTo>
                    <a:pt x="12675" y="5093"/>
                  </a:lnTo>
                  <a:lnTo>
                    <a:pt x="12928" y="4693"/>
                  </a:lnTo>
                  <a:lnTo>
                    <a:pt x="13181" y="4292"/>
                  </a:lnTo>
                  <a:lnTo>
                    <a:pt x="13433" y="3892"/>
                  </a:lnTo>
                  <a:lnTo>
                    <a:pt x="13694" y="3498"/>
                  </a:lnTo>
                  <a:lnTo>
                    <a:pt x="13963" y="3104"/>
                  </a:lnTo>
                  <a:lnTo>
                    <a:pt x="14232" y="2711"/>
                  </a:lnTo>
                  <a:lnTo>
                    <a:pt x="13987" y="2637"/>
                  </a:lnTo>
                  <a:lnTo>
                    <a:pt x="13742" y="2564"/>
                  </a:lnTo>
                  <a:lnTo>
                    <a:pt x="13260" y="2397"/>
                  </a:lnTo>
                  <a:lnTo>
                    <a:pt x="12778" y="2223"/>
                  </a:lnTo>
                  <a:lnTo>
                    <a:pt x="12304" y="2043"/>
                  </a:lnTo>
                  <a:lnTo>
                    <a:pt x="11363" y="1676"/>
                  </a:lnTo>
                  <a:lnTo>
                    <a:pt x="10889" y="1496"/>
                  </a:lnTo>
                  <a:lnTo>
                    <a:pt x="10423" y="1329"/>
                  </a:lnTo>
                  <a:lnTo>
                    <a:pt x="9498" y="1009"/>
                  </a:lnTo>
                  <a:lnTo>
                    <a:pt x="8566" y="682"/>
                  </a:lnTo>
                  <a:lnTo>
                    <a:pt x="7649" y="348"/>
                  </a:lnTo>
                  <a:lnTo>
                    <a:pt x="6733"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632;p33"/>
            <p:cNvSpPr/>
            <p:nvPr/>
          </p:nvSpPr>
          <p:spPr>
            <a:xfrm>
              <a:off x="-6147325" y="-3100500"/>
              <a:ext cx="234500" cy="557000"/>
            </a:xfrm>
            <a:custGeom>
              <a:avLst/>
              <a:gdLst/>
              <a:ahLst/>
              <a:cxnLst/>
              <a:rect l="l" t="t" r="r" b="b"/>
              <a:pathLst>
                <a:path w="9380" h="22280" extrusionOk="0">
                  <a:moveTo>
                    <a:pt x="972" y="1"/>
                  </a:moveTo>
                  <a:lnTo>
                    <a:pt x="838" y="688"/>
                  </a:lnTo>
                  <a:lnTo>
                    <a:pt x="719" y="1376"/>
                  </a:lnTo>
                  <a:lnTo>
                    <a:pt x="609" y="2063"/>
                  </a:lnTo>
                  <a:lnTo>
                    <a:pt x="514" y="2757"/>
                  </a:lnTo>
                  <a:lnTo>
                    <a:pt x="419" y="3445"/>
                  </a:lnTo>
                  <a:lnTo>
                    <a:pt x="340" y="4139"/>
                  </a:lnTo>
                  <a:lnTo>
                    <a:pt x="269" y="4833"/>
                  </a:lnTo>
                  <a:lnTo>
                    <a:pt x="206" y="5527"/>
                  </a:lnTo>
                  <a:lnTo>
                    <a:pt x="150" y="6221"/>
                  </a:lnTo>
                  <a:lnTo>
                    <a:pt x="103" y="6915"/>
                  </a:lnTo>
                  <a:lnTo>
                    <a:pt x="64" y="7609"/>
                  </a:lnTo>
                  <a:lnTo>
                    <a:pt x="40" y="8310"/>
                  </a:lnTo>
                  <a:lnTo>
                    <a:pt x="16" y="9004"/>
                  </a:lnTo>
                  <a:lnTo>
                    <a:pt x="8" y="9705"/>
                  </a:lnTo>
                  <a:lnTo>
                    <a:pt x="0" y="10399"/>
                  </a:lnTo>
                  <a:lnTo>
                    <a:pt x="0" y="11100"/>
                  </a:lnTo>
                  <a:lnTo>
                    <a:pt x="8" y="11794"/>
                  </a:lnTo>
                  <a:lnTo>
                    <a:pt x="32" y="12495"/>
                  </a:lnTo>
                  <a:lnTo>
                    <a:pt x="56" y="13196"/>
                  </a:lnTo>
                  <a:lnTo>
                    <a:pt x="87" y="13890"/>
                  </a:lnTo>
                  <a:lnTo>
                    <a:pt x="119" y="14591"/>
                  </a:lnTo>
                  <a:lnTo>
                    <a:pt x="166" y="15291"/>
                  </a:lnTo>
                  <a:lnTo>
                    <a:pt x="214" y="15992"/>
                  </a:lnTo>
                  <a:lnTo>
                    <a:pt x="277" y="16693"/>
                  </a:lnTo>
                  <a:lnTo>
                    <a:pt x="332" y="17387"/>
                  </a:lnTo>
                  <a:lnTo>
                    <a:pt x="403" y="18088"/>
                  </a:lnTo>
                  <a:lnTo>
                    <a:pt x="474" y="18789"/>
                  </a:lnTo>
                  <a:lnTo>
                    <a:pt x="561" y="19490"/>
                  </a:lnTo>
                  <a:lnTo>
                    <a:pt x="640" y="20184"/>
                  </a:lnTo>
                  <a:lnTo>
                    <a:pt x="735" y="20884"/>
                  </a:lnTo>
                  <a:lnTo>
                    <a:pt x="830" y="21579"/>
                  </a:lnTo>
                  <a:lnTo>
                    <a:pt x="925" y="22279"/>
                  </a:lnTo>
                  <a:lnTo>
                    <a:pt x="1992" y="22213"/>
                  </a:lnTo>
                  <a:lnTo>
                    <a:pt x="3058" y="22153"/>
                  </a:lnTo>
                  <a:lnTo>
                    <a:pt x="4141" y="22099"/>
                  </a:lnTo>
                  <a:lnTo>
                    <a:pt x="4678" y="22072"/>
                  </a:lnTo>
                  <a:lnTo>
                    <a:pt x="5215" y="22059"/>
                  </a:lnTo>
                  <a:lnTo>
                    <a:pt x="5753" y="22052"/>
                  </a:lnTo>
                  <a:lnTo>
                    <a:pt x="6290" y="22052"/>
                  </a:lnTo>
                  <a:lnTo>
                    <a:pt x="6819" y="22059"/>
                  </a:lnTo>
                  <a:lnTo>
                    <a:pt x="7341" y="22072"/>
                  </a:lnTo>
                  <a:lnTo>
                    <a:pt x="7862" y="22099"/>
                  </a:lnTo>
                  <a:lnTo>
                    <a:pt x="8376" y="22139"/>
                  </a:lnTo>
                  <a:lnTo>
                    <a:pt x="8882" y="22193"/>
                  </a:lnTo>
                  <a:lnTo>
                    <a:pt x="9380" y="22259"/>
                  </a:lnTo>
                  <a:lnTo>
                    <a:pt x="9380" y="22259"/>
                  </a:lnTo>
                  <a:lnTo>
                    <a:pt x="9166" y="21625"/>
                  </a:lnTo>
                  <a:lnTo>
                    <a:pt x="8969" y="20985"/>
                  </a:lnTo>
                  <a:lnTo>
                    <a:pt x="8787" y="20344"/>
                  </a:lnTo>
                  <a:lnTo>
                    <a:pt x="8613" y="19703"/>
                  </a:lnTo>
                  <a:lnTo>
                    <a:pt x="8455" y="19056"/>
                  </a:lnTo>
                  <a:lnTo>
                    <a:pt x="8305" y="18408"/>
                  </a:lnTo>
                  <a:lnTo>
                    <a:pt x="8171" y="17761"/>
                  </a:lnTo>
                  <a:lnTo>
                    <a:pt x="8052" y="17114"/>
                  </a:lnTo>
                  <a:lnTo>
                    <a:pt x="7934" y="16466"/>
                  </a:lnTo>
                  <a:lnTo>
                    <a:pt x="7839" y="15812"/>
                  </a:lnTo>
                  <a:lnTo>
                    <a:pt x="7752" y="15165"/>
                  </a:lnTo>
                  <a:lnTo>
                    <a:pt x="7673" y="14511"/>
                  </a:lnTo>
                  <a:lnTo>
                    <a:pt x="7610" y="13856"/>
                  </a:lnTo>
                  <a:lnTo>
                    <a:pt x="7554" y="13202"/>
                  </a:lnTo>
                  <a:lnTo>
                    <a:pt x="7515" y="12548"/>
                  </a:lnTo>
                  <a:lnTo>
                    <a:pt x="7483" y="11894"/>
                  </a:lnTo>
                  <a:lnTo>
                    <a:pt x="7467" y="11234"/>
                  </a:lnTo>
                  <a:lnTo>
                    <a:pt x="7460" y="10579"/>
                  </a:lnTo>
                  <a:lnTo>
                    <a:pt x="7467" y="9925"/>
                  </a:lnTo>
                  <a:lnTo>
                    <a:pt x="7483" y="9271"/>
                  </a:lnTo>
                  <a:lnTo>
                    <a:pt x="7507" y="8611"/>
                  </a:lnTo>
                  <a:lnTo>
                    <a:pt x="7546" y="7956"/>
                  </a:lnTo>
                  <a:lnTo>
                    <a:pt x="7594" y="7302"/>
                  </a:lnTo>
                  <a:lnTo>
                    <a:pt x="7657" y="6648"/>
                  </a:lnTo>
                  <a:lnTo>
                    <a:pt x="7728" y="5994"/>
                  </a:lnTo>
                  <a:lnTo>
                    <a:pt x="7807" y="5340"/>
                  </a:lnTo>
                  <a:lnTo>
                    <a:pt x="7902" y="4686"/>
                  </a:lnTo>
                  <a:lnTo>
                    <a:pt x="8005" y="4039"/>
                  </a:lnTo>
                  <a:lnTo>
                    <a:pt x="8115" y="3385"/>
                  </a:lnTo>
                  <a:lnTo>
                    <a:pt x="8234" y="2737"/>
                  </a:lnTo>
                  <a:lnTo>
                    <a:pt x="8368" y="2090"/>
                  </a:lnTo>
                  <a:lnTo>
                    <a:pt x="8518" y="1442"/>
                  </a:lnTo>
                  <a:lnTo>
                    <a:pt x="8044" y="1382"/>
                  </a:lnTo>
                  <a:lnTo>
                    <a:pt x="7570" y="1322"/>
                  </a:lnTo>
                  <a:lnTo>
                    <a:pt x="7096" y="1249"/>
                  </a:lnTo>
                  <a:lnTo>
                    <a:pt x="6622" y="1176"/>
                  </a:lnTo>
                  <a:lnTo>
                    <a:pt x="6148" y="1095"/>
                  </a:lnTo>
                  <a:lnTo>
                    <a:pt x="5674" y="1015"/>
                  </a:lnTo>
                  <a:lnTo>
                    <a:pt x="5200" y="922"/>
                  </a:lnTo>
                  <a:lnTo>
                    <a:pt x="4726" y="835"/>
                  </a:lnTo>
                  <a:lnTo>
                    <a:pt x="3785" y="635"/>
                  </a:lnTo>
                  <a:lnTo>
                    <a:pt x="2837" y="428"/>
                  </a:lnTo>
                  <a:lnTo>
                    <a:pt x="1905" y="214"/>
                  </a:lnTo>
                  <a:lnTo>
                    <a:pt x="97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633;p33"/>
            <p:cNvSpPr/>
            <p:nvPr/>
          </p:nvSpPr>
          <p:spPr>
            <a:xfrm>
              <a:off x="-6306150" y="-5458150"/>
              <a:ext cx="7286150" cy="5696275"/>
            </a:xfrm>
            <a:custGeom>
              <a:avLst/>
              <a:gdLst/>
              <a:ahLst/>
              <a:cxnLst/>
              <a:rect l="l" t="t" r="r" b="b"/>
              <a:pathLst>
                <a:path w="291446" h="227851" extrusionOk="0">
                  <a:moveTo>
                    <a:pt x="127202" y="2710"/>
                  </a:moveTo>
                  <a:lnTo>
                    <a:pt x="127707" y="2717"/>
                  </a:lnTo>
                  <a:lnTo>
                    <a:pt x="128189" y="2737"/>
                  </a:lnTo>
                  <a:lnTo>
                    <a:pt x="128671" y="2770"/>
                  </a:lnTo>
                  <a:lnTo>
                    <a:pt x="129130" y="2817"/>
                  </a:lnTo>
                  <a:lnTo>
                    <a:pt x="129588" y="2877"/>
                  </a:lnTo>
                  <a:lnTo>
                    <a:pt x="130030" y="2944"/>
                  </a:lnTo>
                  <a:lnTo>
                    <a:pt x="130457" y="3030"/>
                  </a:lnTo>
                  <a:lnTo>
                    <a:pt x="130876" y="3124"/>
                  </a:lnTo>
                  <a:lnTo>
                    <a:pt x="131279" y="3231"/>
                  </a:lnTo>
                  <a:lnTo>
                    <a:pt x="131682" y="3351"/>
                  </a:lnTo>
                  <a:lnTo>
                    <a:pt x="132061" y="3478"/>
                  </a:lnTo>
                  <a:lnTo>
                    <a:pt x="132440" y="3618"/>
                  </a:lnTo>
                  <a:lnTo>
                    <a:pt x="132804" y="3771"/>
                  </a:lnTo>
                  <a:lnTo>
                    <a:pt x="133160" y="3931"/>
                  </a:lnTo>
                  <a:lnTo>
                    <a:pt x="133499" y="4105"/>
                  </a:lnTo>
                  <a:lnTo>
                    <a:pt x="133831" y="4285"/>
                  </a:lnTo>
                  <a:lnTo>
                    <a:pt x="134155" y="4479"/>
                  </a:lnTo>
                  <a:lnTo>
                    <a:pt x="134471" y="4679"/>
                  </a:lnTo>
                  <a:lnTo>
                    <a:pt x="134779" y="4886"/>
                  </a:lnTo>
                  <a:lnTo>
                    <a:pt x="135072" y="5106"/>
                  </a:lnTo>
                  <a:lnTo>
                    <a:pt x="135356" y="5340"/>
                  </a:lnTo>
                  <a:lnTo>
                    <a:pt x="135641" y="5573"/>
                  </a:lnTo>
                  <a:lnTo>
                    <a:pt x="135909" y="5820"/>
                  </a:lnTo>
                  <a:lnTo>
                    <a:pt x="136162" y="6074"/>
                  </a:lnTo>
                  <a:lnTo>
                    <a:pt x="136415" y="6334"/>
                  </a:lnTo>
                  <a:lnTo>
                    <a:pt x="136660" y="6608"/>
                  </a:lnTo>
                  <a:lnTo>
                    <a:pt x="136889" y="6881"/>
                  </a:lnTo>
                  <a:lnTo>
                    <a:pt x="137118" y="7168"/>
                  </a:lnTo>
                  <a:lnTo>
                    <a:pt x="137340" y="7455"/>
                  </a:lnTo>
                  <a:lnTo>
                    <a:pt x="137545" y="7756"/>
                  </a:lnTo>
                  <a:lnTo>
                    <a:pt x="137750" y="8056"/>
                  </a:lnTo>
                  <a:lnTo>
                    <a:pt x="137948" y="8370"/>
                  </a:lnTo>
                  <a:lnTo>
                    <a:pt x="138138" y="8683"/>
                  </a:lnTo>
                  <a:lnTo>
                    <a:pt x="138319" y="9004"/>
                  </a:lnTo>
                  <a:lnTo>
                    <a:pt x="138493" y="9331"/>
                  </a:lnTo>
                  <a:lnTo>
                    <a:pt x="138659" y="9665"/>
                  </a:lnTo>
                  <a:lnTo>
                    <a:pt x="138817" y="10005"/>
                  </a:lnTo>
                  <a:lnTo>
                    <a:pt x="138967" y="10345"/>
                  </a:lnTo>
                  <a:lnTo>
                    <a:pt x="139117" y="10692"/>
                  </a:lnTo>
                  <a:lnTo>
                    <a:pt x="139260" y="11046"/>
                  </a:lnTo>
                  <a:lnTo>
                    <a:pt x="139394" y="11400"/>
                  </a:lnTo>
                  <a:lnTo>
                    <a:pt x="139520" y="11760"/>
                  </a:lnTo>
                  <a:lnTo>
                    <a:pt x="139647" y="12121"/>
                  </a:lnTo>
                  <a:lnTo>
                    <a:pt x="139765" y="12488"/>
                  </a:lnTo>
                  <a:lnTo>
                    <a:pt x="139876" y="12855"/>
                  </a:lnTo>
                  <a:lnTo>
                    <a:pt x="139987" y="13229"/>
                  </a:lnTo>
                  <a:lnTo>
                    <a:pt x="140089" y="13602"/>
                  </a:lnTo>
                  <a:lnTo>
                    <a:pt x="140184" y="13983"/>
                  </a:lnTo>
                  <a:lnTo>
                    <a:pt x="140279" y="14363"/>
                  </a:lnTo>
                  <a:lnTo>
                    <a:pt x="140366" y="14744"/>
                  </a:lnTo>
                  <a:lnTo>
                    <a:pt x="140453" y="15124"/>
                  </a:lnTo>
                  <a:lnTo>
                    <a:pt x="140603" y="15892"/>
                  </a:lnTo>
                  <a:lnTo>
                    <a:pt x="140745" y="16666"/>
                  </a:lnTo>
                  <a:lnTo>
                    <a:pt x="140864" y="17440"/>
                  </a:lnTo>
                  <a:lnTo>
                    <a:pt x="140974" y="18214"/>
                  </a:lnTo>
                  <a:lnTo>
                    <a:pt x="141045" y="18768"/>
                  </a:lnTo>
                  <a:lnTo>
                    <a:pt x="141117" y="19322"/>
                  </a:lnTo>
                  <a:lnTo>
                    <a:pt x="141227" y="20417"/>
                  </a:lnTo>
                  <a:lnTo>
                    <a:pt x="141330" y="21491"/>
                  </a:lnTo>
                  <a:lnTo>
                    <a:pt x="141417" y="22546"/>
                  </a:lnTo>
                  <a:lnTo>
                    <a:pt x="141567" y="24575"/>
                  </a:lnTo>
                  <a:lnTo>
                    <a:pt x="141630" y="25543"/>
                  </a:lnTo>
                  <a:lnTo>
                    <a:pt x="141709" y="26457"/>
                  </a:lnTo>
                  <a:lnTo>
                    <a:pt x="141733" y="26597"/>
                  </a:lnTo>
                  <a:lnTo>
                    <a:pt x="141772" y="26724"/>
                  </a:lnTo>
                  <a:lnTo>
                    <a:pt x="141828" y="26851"/>
                  </a:lnTo>
                  <a:lnTo>
                    <a:pt x="141891" y="26964"/>
                  </a:lnTo>
                  <a:lnTo>
                    <a:pt x="141978" y="27071"/>
                  </a:lnTo>
                  <a:lnTo>
                    <a:pt x="142065" y="27164"/>
                  </a:lnTo>
                  <a:lnTo>
                    <a:pt x="142167" y="27258"/>
                  </a:lnTo>
                  <a:lnTo>
                    <a:pt x="142278" y="27338"/>
                  </a:lnTo>
                  <a:lnTo>
                    <a:pt x="130465" y="27391"/>
                  </a:lnTo>
                  <a:lnTo>
                    <a:pt x="130473" y="26931"/>
                  </a:lnTo>
                  <a:lnTo>
                    <a:pt x="130489" y="26470"/>
                  </a:lnTo>
                  <a:lnTo>
                    <a:pt x="130505" y="26010"/>
                  </a:lnTo>
                  <a:lnTo>
                    <a:pt x="130528" y="25563"/>
                  </a:lnTo>
                  <a:lnTo>
                    <a:pt x="130560" y="25109"/>
                  </a:lnTo>
                  <a:lnTo>
                    <a:pt x="130599" y="24662"/>
                  </a:lnTo>
                  <a:lnTo>
                    <a:pt x="130647" y="24214"/>
                  </a:lnTo>
                  <a:lnTo>
                    <a:pt x="130694" y="23774"/>
                  </a:lnTo>
                  <a:lnTo>
                    <a:pt x="130749" y="23333"/>
                  </a:lnTo>
                  <a:lnTo>
                    <a:pt x="130813" y="22900"/>
                  </a:lnTo>
                  <a:lnTo>
                    <a:pt x="130876" y="22466"/>
                  </a:lnTo>
                  <a:lnTo>
                    <a:pt x="130955" y="22032"/>
                  </a:lnTo>
                  <a:lnTo>
                    <a:pt x="131034" y="21598"/>
                  </a:lnTo>
                  <a:lnTo>
                    <a:pt x="131121" y="21171"/>
                  </a:lnTo>
                  <a:lnTo>
                    <a:pt x="131208" y="20737"/>
                  </a:lnTo>
                  <a:lnTo>
                    <a:pt x="131303" y="20310"/>
                  </a:lnTo>
                  <a:lnTo>
                    <a:pt x="131524" y="20390"/>
                  </a:lnTo>
                  <a:lnTo>
                    <a:pt x="131634" y="20430"/>
                  </a:lnTo>
                  <a:lnTo>
                    <a:pt x="131745" y="20463"/>
                  </a:lnTo>
                  <a:lnTo>
                    <a:pt x="131982" y="20524"/>
                  </a:lnTo>
                  <a:lnTo>
                    <a:pt x="132219" y="20584"/>
                  </a:lnTo>
                  <a:lnTo>
                    <a:pt x="132464" y="20644"/>
                  </a:lnTo>
                  <a:lnTo>
                    <a:pt x="132701" y="20690"/>
                  </a:lnTo>
                  <a:lnTo>
                    <a:pt x="132938" y="20737"/>
                  </a:lnTo>
                  <a:lnTo>
                    <a:pt x="133175" y="20777"/>
                  </a:lnTo>
                  <a:lnTo>
                    <a:pt x="133412" y="20811"/>
                  </a:lnTo>
                  <a:lnTo>
                    <a:pt x="133649" y="20844"/>
                  </a:lnTo>
                  <a:lnTo>
                    <a:pt x="133886" y="20864"/>
                  </a:lnTo>
                  <a:lnTo>
                    <a:pt x="134116" y="20884"/>
                  </a:lnTo>
                  <a:lnTo>
                    <a:pt x="134353" y="20897"/>
                  </a:lnTo>
                  <a:lnTo>
                    <a:pt x="134819" y="20897"/>
                  </a:lnTo>
                  <a:lnTo>
                    <a:pt x="135048" y="20891"/>
                  </a:lnTo>
                  <a:lnTo>
                    <a:pt x="135269" y="20871"/>
                  </a:lnTo>
                  <a:lnTo>
                    <a:pt x="135498" y="20851"/>
                  </a:lnTo>
                  <a:lnTo>
                    <a:pt x="135720" y="20817"/>
                  </a:lnTo>
                  <a:lnTo>
                    <a:pt x="135941" y="20784"/>
                  </a:lnTo>
                  <a:lnTo>
                    <a:pt x="136154" y="20737"/>
                  </a:lnTo>
                  <a:lnTo>
                    <a:pt x="136368" y="20684"/>
                  </a:lnTo>
                  <a:lnTo>
                    <a:pt x="136581" y="20617"/>
                  </a:lnTo>
                  <a:lnTo>
                    <a:pt x="136786" y="20550"/>
                  </a:lnTo>
                  <a:lnTo>
                    <a:pt x="136992" y="20470"/>
                  </a:lnTo>
                  <a:lnTo>
                    <a:pt x="137189" y="20377"/>
                  </a:lnTo>
                  <a:lnTo>
                    <a:pt x="137387" y="20283"/>
                  </a:lnTo>
                  <a:lnTo>
                    <a:pt x="137577" y="20176"/>
                  </a:lnTo>
                  <a:lnTo>
                    <a:pt x="137766" y="20056"/>
                  </a:lnTo>
                  <a:lnTo>
                    <a:pt x="137948" y="19930"/>
                  </a:lnTo>
                  <a:lnTo>
                    <a:pt x="138130" y="19796"/>
                  </a:lnTo>
                  <a:lnTo>
                    <a:pt x="138304" y="19643"/>
                  </a:lnTo>
                  <a:lnTo>
                    <a:pt x="138469" y="19489"/>
                  </a:lnTo>
                  <a:lnTo>
                    <a:pt x="138627" y="19322"/>
                  </a:lnTo>
                  <a:lnTo>
                    <a:pt x="138722" y="19209"/>
                  </a:lnTo>
                  <a:lnTo>
                    <a:pt x="138793" y="19089"/>
                  </a:lnTo>
                  <a:lnTo>
                    <a:pt x="138849" y="18975"/>
                  </a:lnTo>
                  <a:lnTo>
                    <a:pt x="138888" y="18855"/>
                  </a:lnTo>
                  <a:lnTo>
                    <a:pt x="138912" y="18735"/>
                  </a:lnTo>
                  <a:lnTo>
                    <a:pt x="138920" y="18615"/>
                  </a:lnTo>
                  <a:lnTo>
                    <a:pt x="138912" y="18501"/>
                  </a:lnTo>
                  <a:lnTo>
                    <a:pt x="138896" y="18388"/>
                  </a:lnTo>
                  <a:lnTo>
                    <a:pt x="138865" y="18268"/>
                  </a:lnTo>
                  <a:lnTo>
                    <a:pt x="138817" y="18148"/>
                  </a:lnTo>
                  <a:lnTo>
                    <a:pt x="138762" y="18041"/>
                  </a:lnTo>
                  <a:lnTo>
                    <a:pt x="138691" y="17934"/>
                  </a:lnTo>
                  <a:lnTo>
                    <a:pt x="138612" y="17840"/>
                  </a:lnTo>
                  <a:lnTo>
                    <a:pt x="138517" y="17754"/>
                  </a:lnTo>
                  <a:lnTo>
                    <a:pt x="138414" y="17680"/>
                  </a:lnTo>
                  <a:lnTo>
                    <a:pt x="138304" y="17614"/>
                  </a:lnTo>
                  <a:lnTo>
                    <a:pt x="138177" y="17560"/>
                  </a:lnTo>
                  <a:lnTo>
                    <a:pt x="138114" y="17540"/>
                  </a:lnTo>
                  <a:lnTo>
                    <a:pt x="138051" y="17527"/>
                  </a:lnTo>
                  <a:lnTo>
                    <a:pt x="137980" y="17513"/>
                  </a:lnTo>
                  <a:lnTo>
                    <a:pt x="137908" y="17507"/>
                  </a:lnTo>
                  <a:lnTo>
                    <a:pt x="137837" y="17500"/>
                  </a:lnTo>
                  <a:lnTo>
                    <a:pt x="137687" y="17500"/>
                  </a:lnTo>
                  <a:lnTo>
                    <a:pt x="137616" y="17507"/>
                  </a:lnTo>
                  <a:lnTo>
                    <a:pt x="137537" y="17520"/>
                  </a:lnTo>
                  <a:lnTo>
                    <a:pt x="137458" y="17540"/>
                  </a:lnTo>
                  <a:lnTo>
                    <a:pt x="137379" y="17560"/>
                  </a:lnTo>
                  <a:lnTo>
                    <a:pt x="137292" y="17587"/>
                  </a:lnTo>
                  <a:lnTo>
                    <a:pt x="137213" y="17620"/>
                  </a:lnTo>
                  <a:lnTo>
                    <a:pt x="137126" y="17654"/>
                  </a:lnTo>
                  <a:lnTo>
                    <a:pt x="136944" y="17740"/>
                  </a:lnTo>
                  <a:lnTo>
                    <a:pt x="136771" y="17820"/>
                  </a:lnTo>
                  <a:lnTo>
                    <a:pt x="136589" y="17887"/>
                  </a:lnTo>
                  <a:lnTo>
                    <a:pt x="136415" y="17954"/>
                  </a:lnTo>
                  <a:lnTo>
                    <a:pt x="136241" y="18014"/>
                  </a:lnTo>
                  <a:lnTo>
                    <a:pt x="136075" y="18067"/>
                  </a:lnTo>
                  <a:lnTo>
                    <a:pt x="135901" y="18114"/>
                  </a:lnTo>
                  <a:lnTo>
                    <a:pt x="135735" y="18154"/>
                  </a:lnTo>
                  <a:lnTo>
                    <a:pt x="135570" y="18194"/>
                  </a:lnTo>
                  <a:lnTo>
                    <a:pt x="135404" y="18228"/>
                  </a:lnTo>
                  <a:lnTo>
                    <a:pt x="135238" y="18248"/>
                  </a:lnTo>
                  <a:lnTo>
                    <a:pt x="135072" y="18274"/>
                  </a:lnTo>
                  <a:lnTo>
                    <a:pt x="134914" y="18288"/>
                  </a:lnTo>
                  <a:lnTo>
                    <a:pt x="134756" y="18301"/>
                  </a:lnTo>
                  <a:lnTo>
                    <a:pt x="134590" y="18308"/>
                  </a:lnTo>
                  <a:lnTo>
                    <a:pt x="134274" y="18308"/>
                  </a:lnTo>
                  <a:lnTo>
                    <a:pt x="134116" y="18301"/>
                  </a:lnTo>
                  <a:lnTo>
                    <a:pt x="133807" y="18281"/>
                  </a:lnTo>
                  <a:lnTo>
                    <a:pt x="133499" y="18241"/>
                  </a:lnTo>
                  <a:lnTo>
                    <a:pt x="133199" y="18188"/>
                  </a:lnTo>
                  <a:lnTo>
                    <a:pt x="132891" y="18127"/>
                  </a:lnTo>
                  <a:lnTo>
                    <a:pt x="132591" y="18054"/>
                  </a:lnTo>
                  <a:lnTo>
                    <a:pt x="132290" y="17974"/>
                  </a:lnTo>
                  <a:lnTo>
                    <a:pt x="131990" y="17881"/>
                  </a:lnTo>
                  <a:lnTo>
                    <a:pt x="132219" y="17206"/>
                  </a:lnTo>
                  <a:lnTo>
                    <a:pt x="132456" y="16539"/>
                  </a:lnTo>
                  <a:lnTo>
                    <a:pt x="132725" y="15865"/>
                  </a:lnTo>
                  <a:lnTo>
                    <a:pt x="133001" y="15198"/>
                  </a:lnTo>
                  <a:lnTo>
                    <a:pt x="133302" y="14523"/>
                  </a:lnTo>
                  <a:lnTo>
                    <a:pt x="133610" y="13843"/>
                  </a:lnTo>
                  <a:lnTo>
                    <a:pt x="133942" y="13162"/>
                  </a:lnTo>
                  <a:lnTo>
                    <a:pt x="134289" y="12481"/>
                  </a:lnTo>
                  <a:lnTo>
                    <a:pt x="134353" y="12354"/>
                  </a:lnTo>
                  <a:lnTo>
                    <a:pt x="134392" y="12234"/>
                  </a:lnTo>
                  <a:lnTo>
                    <a:pt x="134416" y="12114"/>
                  </a:lnTo>
                  <a:lnTo>
                    <a:pt x="134432" y="11994"/>
                  </a:lnTo>
                  <a:lnTo>
                    <a:pt x="134432" y="11880"/>
                  </a:lnTo>
                  <a:lnTo>
                    <a:pt x="134416" y="11767"/>
                  </a:lnTo>
                  <a:lnTo>
                    <a:pt x="134384" y="11654"/>
                  </a:lnTo>
                  <a:lnTo>
                    <a:pt x="134345" y="11547"/>
                  </a:lnTo>
                  <a:lnTo>
                    <a:pt x="134297" y="11447"/>
                  </a:lnTo>
                  <a:lnTo>
                    <a:pt x="134234" y="11353"/>
                  </a:lnTo>
                  <a:lnTo>
                    <a:pt x="134163" y="11260"/>
                  </a:lnTo>
                  <a:lnTo>
                    <a:pt x="134084" y="11173"/>
                  </a:lnTo>
                  <a:lnTo>
                    <a:pt x="134005" y="11093"/>
                  </a:lnTo>
                  <a:lnTo>
                    <a:pt x="133910" y="11019"/>
                  </a:lnTo>
                  <a:lnTo>
                    <a:pt x="133807" y="10953"/>
                  </a:lnTo>
                  <a:lnTo>
                    <a:pt x="133705" y="10893"/>
                  </a:lnTo>
                  <a:lnTo>
                    <a:pt x="133594" y="10846"/>
                  </a:lnTo>
                  <a:lnTo>
                    <a:pt x="133483" y="10799"/>
                  </a:lnTo>
                  <a:lnTo>
                    <a:pt x="133365" y="10766"/>
                  </a:lnTo>
                  <a:lnTo>
                    <a:pt x="133246" y="10739"/>
                  </a:lnTo>
                  <a:lnTo>
                    <a:pt x="133120" y="10726"/>
                  </a:lnTo>
                  <a:lnTo>
                    <a:pt x="133001" y="10719"/>
                  </a:lnTo>
                  <a:lnTo>
                    <a:pt x="132883" y="10726"/>
                  </a:lnTo>
                  <a:lnTo>
                    <a:pt x="132757" y="10739"/>
                  </a:lnTo>
                  <a:lnTo>
                    <a:pt x="132638" y="10766"/>
                  </a:lnTo>
                  <a:lnTo>
                    <a:pt x="132519" y="10806"/>
                  </a:lnTo>
                  <a:lnTo>
                    <a:pt x="132409" y="10853"/>
                  </a:lnTo>
                  <a:lnTo>
                    <a:pt x="132298" y="10919"/>
                  </a:lnTo>
                  <a:lnTo>
                    <a:pt x="132188" y="10993"/>
                  </a:lnTo>
                  <a:lnTo>
                    <a:pt x="132085" y="11080"/>
                  </a:lnTo>
                  <a:lnTo>
                    <a:pt x="131990" y="11186"/>
                  </a:lnTo>
                  <a:lnTo>
                    <a:pt x="131903" y="11300"/>
                  </a:lnTo>
                  <a:lnTo>
                    <a:pt x="131690" y="11627"/>
                  </a:lnTo>
                  <a:lnTo>
                    <a:pt x="131476" y="11961"/>
                  </a:lnTo>
                  <a:lnTo>
                    <a:pt x="131271" y="12294"/>
                  </a:lnTo>
                  <a:lnTo>
                    <a:pt x="131073" y="12635"/>
                  </a:lnTo>
                  <a:lnTo>
                    <a:pt x="130884" y="12975"/>
                  </a:lnTo>
                  <a:lnTo>
                    <a:pt x="130694" y="13315"/>
                  </a:lnTo>
                  <a:lnTo>
                    <a:pt x="130520" y="13662"/>
                  </a:lnTo>
                  <a:lnTo>
                    <a:pt x="130347" y="14009"/>
                  </a:lnTo>
                  <a:lnTo>
                    <a:pt x="130181" y="14363"/>
                  </a:lnTo>
                  <a:lnTo>
                    <a:pt x="130023" y="14717"/>
                  </a:lnTo>
                  <a:lnTo>
                    <a:pt x="129865" y="15077"/>
                  </a:lnTo>
                  <a:lnTo>
                    <a:pt x="129722" y="15431"/>
                  </a:lnTo>
                  <a:lnTo>
                    <a:pt x="129580" y="15798"/>
                  </a:lnTo>
                  <a:lnTo>
                    <a:pt x="129446" y="16159"/>
                  </a:lnTo>
                  <a:lnTo>
                    <a:pt x="129319" y="16526"/>
                  </a:lnTo>
                  <a:lnTo>
                    <a:pt x="129201" y="16893"/>
                  </a:lnTo>
                  <a:lnTo>
                    <a:pt x="128885" y="16779"/>
                  </a:lnTo>
                  <a:lnTo>
                    <a:pt x="128553" y="16679"/>
                  </a:lnTo>
                  <a:lnTo>
                    <a:pt x="128221" y="16586"/>
                  </a:lnTo>
                  <a:lnTo>
                    <a:pt x="127873" y="16499"/>
                  </a:lnTo>
                  <a:lnTo>
                    <a:pt x="127439" y="16392"/>
                  </a:lnTo>
                  <a:lnTo>
                    <a:pt x="126988" y="16299"/>
                  </a:lnTo>
                  <a:lnTo>
                    <a:pt x="126538" y="16212"/>
                  </a:lnTo>
                  <a:lnTo>
                    <a:pt x="126087" y="16139"/>
                  </a:lnTo>
                  <a:lnTo>
                    <a:pt x="125621" y="16072"/>
                  </a:lnTo>
                  <a:lnTo>
                    <a:pt x="125163" y="16018"/>
                  </a:lnTo>
                  <a:lnTo>
                    <a:pt x="124697" y="15978"/>
                  </a:lnTo>
                  <a:lnTo>
                    <a:pt x="124231" y="15945"/>
                  </a:lnTo>
                  <a:lnTo>
                    <a:pt x="123757" y="15925"/>
                  </a:lnTo>
                  <a:lnTo>
                    <a:pt x="123290" y="15912"/>
                  </a:lnTo>
                  <a:lnTo>
                    <a:pt x="122824" y="15912"/>
                  </a:lnTo>
                  <a:lnTo>
                    <a:pt x="122358" y="15925"/>
                  </a:lnTo>
                  <a:lnTo>
                    <a:pt x="121900" y="15952"/>
                  </a:lnTo>
                  <a:lnTo>
                    <a:pt x="121433" y="15992"/>
                  </a:lnTo>
                  <a:lnTo>
                    <a:pt x="120983" y="16045"/>
                  </a:lnTo>
                  <a:lnTo>
                    <a:pt x="120533" y="16105"/>
                  </a:lnTo>
                  <a:lnTo>
                    <a:pt x="120217" y="16152"/>
                  </a:lnTo>
                  <a:lnTo>
                    <a:pt x="119900" y="16212"/>
                  </a:lnTo>
                  <a:lnTo>
                    <a:pt x="119592" y="16285"/>
                  </a:lnTo>
                  <a:lnTo>
                    <a:pt x="119292" y="16365"/>
                  </a:lnTo>
                  <a:lnTo>
                    <a:pt x="119174" y="16038"/>
                  </a:lnTo>
                  <a:lnTo>
                    <a:pt x="119047" y="15718"/>
                  </a:lnTo>
                  <a:lnTo>
                    <a:pt x="118921" y="15398"/>
                  </a:lnTo>
                  <a:lnTo>
                    <a:pt x="118786" y="15077"/>
                  </a:lnTo>
                  <a:lnTo>
                    <a:pt x="118644" y="14770"/>
                  </a:lnTo>
                  <a:lnTo>
                    <a:pt x="118502" y="14463"/>
                  </a:lnTo>
                  <a:lnTo>
                    <a:pt x="118344" y="14156"/>
                  </a:lnTo>
                  <a:lnTo>
                    <a:pt x="118186" y="13863"/>
                  </a:lnTo>
                  <a:lnTo>
                    <a:pt x="118123" y="13769"/>
                  </a:lnTo>
                  <a:lnTo>
                    <a:pt x="118059" y="13689"/>
                  </a:lnTo>
                  <a:lnTo>
                    <a:pt x="117996" y="13616"/>
                  </a:lnTo>
                  <a:lnTo>
                    <a:pt x="117917" y="13549"/>
                  </a:lnTo>
                  <a:lnTo>
                    <a:pt x="117838" y="13496"/>
                  </a:lnTo>
                  <a:lnTo>
                    <a:pt x="117759" y="13456"/>
                  </a:lnTo>
                  <a:lnTo>
                    <a:pt x="117672" y="13422"/>
                  </a:lnTo>
                  <a:lnTo>
                    <a:pt x="117577" y="13395"/>
                  </a:lnTo>
                  <a:lnTo>
                    <a:pt x="117490" y="13375"/>
                  </a:lnTo>
                  <a:lnTo>
                    <a:pt x="117396" y="13362"/>
                  </a:lnTo>
                  <a:lnTo>
                    <a:pt x="117301" y="13362"/>
                  </a:lnTo>
                  <a:lnTo>
                    <a:pt x="117206" y="13369"/>
                  </a:lnTo>
                  <a:lnTo>
                    <a:pt x="117111" y="13382"/>
                  </a:lnTo>
                  <a:lnTo>
                    <a:pt x="117016" y="13395"/>
                  </a:lnTo>
                  <a:lnTo>
                    <a:pt x="116922" y="13422"/>
                  </a:lnTo>
                  <a:lnTo>
                    <a:pt x="116827" y="13456"/>
                  </a:lnTo>
                  <a:lnTo>
                    <a:pt x="116740" y="13496"/>
                  </a:lnTo>
                  <a:lnTo>
                    <a:pt x="116653" y="13536"/>
                  </a:lnTo>
                  <a:lnTo>
                    <a:pt x="116574" y="13589"/>
                  </a:lnTo>
                  <a:lnTo>
                    <a:pt x="116495" y="13642"/>
                  </a:lnTo>
                  <a:lnTo>
                    <a:pt x="116424" y="13702"/>
                  </a:lnTo>
                  <a:lnTo>
                    <a:pt x="116353" y="13763"/>
                  </a:lnTo>
                  <a:lnTo>
                    <a:pt x="116289" y="13829"/>
                  </a:lnTo>
                  <a:lnTo>
                    <a:pt x="116234" y="13903"/>
                  </a:lnTo>
                  <a:lnTo>
                    <a:pt x="116187" y="13983"/>
                  </a:lnTo>
                  <a:lnTo>
                    <a:pt x="116147" y="14063"/>
                  </a:lnTo>
                  <a:lnTo>
                    <a:pt x="116116" y="14143"/>
                  </a:lnTo>
                  <a:lnTo>
                    <a:pt x="116092" y="14230"/>
                  </a:lnTo>
                  <a:lnTo>
                    <a:pt x="116084" y="14317"/>
                  </a:lnTo>
                  <a:lnTo>
                    <a:pt x="116076" y="14403"/>
                  </a:lnTo>
                  <a:lnTo>
                    <a:pt x="116084" y="14497"/>
                  </a:lnTo>
                  <a:lnTo>
                    <a:pt x="116108" y="14590"/>
                  </a:lnTo>
                  <a:lnTo>
                    <a:pt x="116274" y="15304"/>
                  </a:lnTo>
                  <a:lnTo>
                    <a:pt x="116447" y="16012"/>
                  </a:lnTo>
                  <a:lnTo>
                    <a:pt x="116811" y="17413"/>
                  </a:lnTo>
                  <a:lnTo>
                    <a:pt x="116629" y="17553"/>
                  </a:lnTo>
                  <a:lnTo>
                    <a:pt x="116455" y="17694"/>
                  </a:lnTo>
                  <a:lnTo>
                    <a:pt x="116289" y="17847"/>
                  </a:lnTo>
                  <a:lnTo>
                    <a:pt x="116139" y="18007"/>
                  </a:lnTo>
                  <a:lnTo>
                    <a:pt x="115997" y="18168"/>
                  </a:lnTo>
                  <a:lnTo>
                    <a:pt x="115879" y="18348"/>
                  </a:lnTo>
                  <a:lnTo>
                    <a:pt x="115768" y="18528"/>
                  </a:lnTo>
                  <a:lnTo>
                    <a:pt x="115673" y="18715"/>
                  </a:lnTo>
                  <a:lnTo>
                    <a:pt x="115586" y="18915"/>
                  </a:lnTo>
                  <a:lnTo>
                    <a:pt x="115523" y="19122"/>
                  </a:lnTo>
                  <a:lnTo>
                    <a:pt x="115476" y="19342"/>
                  </a:lnTo>
                  <a:lnTo>
                    <a:pt x="115444" y="19562"/>
                  </a:lnTo>
                  <a:lnTo>
                    <a:pt x="115436" y="19796"/>
                  </a:lnTo>
                  <a:lnTo>
                    <a:pt x="115436" y="20043"/>
                  </a:lnTo>
                  <a:lnTo>
                    <a:pt x="115460" y="20290"/>
                  </a:lnTo>
                  <a:lnTo>
                    <a:pt x="115507" y="20557"/>
                  </a:lnTo>
                  <a:lnTo>
                    <a:pt x="115523" y="20617"/>
                  </a:lnTo>
                  <a:lnTo>
                    <a:pt x="115547" y="20677"/>
                  </a:lnTo>
                  <a:lnTo>
                    <a:pt x="115578" y="20730"/>
                  </a:lnTo>
                  <a:lnTo>
                    <a:pt x="115610" y="20777"/>
                  </a:lnTo>
                  <a:lnTo>
                    <a:pt x="115657" y="20824"/>
                  </a:lnTo>
                  <a:lnTo>
                    <a:pt x="115697" y="20864"/>
                  </a:lnTo>
                  <a:lnTo>
                    <a:pt x="115752" y="20897"/>
                  </a:lnTo>
                  <a:lnTo>
                    <a:pt x="115807" y="20924"/>
                  </a:lnTo>
                  <a:lnTo>
                    <a:pt x="115863" y="20951"/>
                  </a:lnTo>
                  <a:lnTo>
                    <a:pt x="115926" y="20971"/>
                  </a:lnTo>
                  <a:lnTo>
                    <a:pt x="115989" y="20991"/>
                  </a:lnTo>
                  <a:lnTo>
                    <a:pt x="116060" y="20997"/>
                  </a:lnTo>
                  <a:lnTo>
                    <a:pt x="116123" y="21004"/>
                  </a:lnTo>
                  <a:lnTo>
                    <a:pt x="116195" y="21011"/>
                  </a:lnTo>
                  <a:lnTo>
                    <a:pt x="116266" y="21004"/>
                  </a:lnTo>
                  <a:lnTo>
                    <a:pt x="116329" y="20997"/>
                  </a:lnTo>
                  <a:lnTo>
                    <a:pt x="116400" y="20991"/>
                  </a:lnTo>
                  <a:lnTo>
                    <a:pt x="116463" y="20977"/>
                  </a:lnTo>
                  <a:lnTo>
                    <a:pt x="116534" y="20957"/>
                  </a:lnTo>
                  <a:lnTo>
                    <a:pt x="116598" y="20931"/>
                  </a:lnTo>
                  <a:lnTo>
                    <a:pt x="116653" y="20904"/>
                  </a:lnTo>
                  <a:lnTo>
                    <a:pt x="116708" y="20877"/>
                  </a:lnTo>
                  <a:lnTo>
                    <a:pt x="116764" y="20844"/>
                  </a:lnTo>
                  <a:lnTo>
                    <a:pt x="116811" y="20804"/>
                  </a:lnTo>
                  <a:lnTo>
                    <a:pt x="116858" y="20764"/>
                  </a:lnTo>
                  <a:lnTo>
                    <a:pt x="116898" y="20717"/>
                  </a:lnTo>
                  <a:lnTo>
                    <a:pt x="116929" y="20664"/>
                  </a:lnTo>
                  <a:lnTo>
                    <a:pt x="116953" y="20610"/>
                  </a:lnTo>
                  <a:lnTo>
                    <a:pt x="116977" y="20557"/>
                  </a:lnTo>
                  <a:lnTo>
                    <a:pt x="116985" y="20497"/>
                  </a:lnTo>
                  <a:lnTo>
                    <a:pt x="116993" y="20437"/>
                  </a:lnTo>
                  <a:lnTo>
                    <a:pt x="116993" y="20370"/>
                  </a:lnTo>
                  <a:lnTo>
                    <a:pt x="116993" y="20270"/>
                  </a:lnTo>
                  <a:lnTo>
                    <a:pt x="117001" y="20176"/>
                  </a:lnTo>
                  <a:lnTo>
                    <a:pt x="117032" y="20083"/>
                  </a:lnTo>
                  <a:lnTo>
                    <a:pt x="117072" y="19990"/>
                  </a:lnTo>
                  <a:lnTo>
                    <a:pt x="117119" y="19903"/>
                  </a:lnTo>
                  <a:lnTo>
                    <a:pt x="117182" y="19816"/>
                  </a:lnTo>
                  <a:lnTo>
                    <a:pt x="117246" y="19736"/>
                  </a:lnTo>
                  <a:lnTo>
                    <a:pt x="117325" y="19656"/>
                  </a:lnTo>
                  <a:lnTo>
                    <a:pt x="117538" y="20597"/>
                  </a:lnTo>
                  <a:lnTo>
                    <a:pt x="117743" y="21531"/>
                  </a:lnTo>
                  <a:lnTo>
                    <a:pt x="117925" y="22479"/>
                  </a:lnTo>
                  <a:lnTo>
                    <a:pt x="118012" y="22946"/>
                  </a:lnTo>
                  <a:lnTo>
                    <a:pt x="118099" y="23420"/>
                  </a:lnTo>
                  <a:lnTo>
                    <a:pt x="118170" y="23901"/>
                  </a:lnTo>
                  <a:lnTo>
                    <a:pt x="118241" y="24375"/>
                  </a:lnTo>
                  <a:lnTo>
                    <a:pt x="118304" y="24855"/>
                  </a:lnTo>
                  <a:lnTo>
                    <a:pt x="118368" y="25342"/>
                  </a:lnTo>
                  <a:lnTo>
                    <a:pt x="118423" y="25823"/>
                  </a:lnTo>
                  <a:lnTo>
                    <a:pt x="118462" y="26310"/>
                  </a:lnTo>
                  <a:lnTo>
                    <a:pt x="118502" y="26804"/>
                  </a:lnTo>
                  <a:lnTo>
                    <a:pt x="118541" y="27298"/>
                  </a:lnTo>
                  <a:lnTo>
                    <a:pt x="117435" y="27244"/>
                  </a:lnTo>
                  <a:lnTo>
                    <a:pt x="116329" y="27191"/>
                  </a:lnTo>
                  <a:lnTo>
                    <a:pt x="115215" y="27151"/>
                  </a:lnTo>
                  <a:lnTo>
                    <a:pt x="114101" y="27118"/>
                  </a:lnTo>
                  <a:lnTo>
                    <a:pt x="113540" y="27104"/>
                  </a:lnTo>
                  <a:lnTo>
                    <a:pt x="112987" y="27098"/>
                  </a:lnTo>
                  <a:lnTo>
                    <a:pt x="111880" y="27098"/>
                  </a:lnTo>
                  <a:lnTo>
                    <a:pt x="111335" y="27104"/>
                  </a:lnTo>
                  <a:lnTo>
                    <a:pt x="110790" y="27124"/>
                  </a:lnTo>
                  <a:lnTo>
                    <a:pt x="110245" y="27144"/>
                  </a:lnTo>
                  <a:lnTo>
                    <a:pt x="109707" y="27171"/>
                  </a:lnTo>
                  <a:lnTo>
                    <a:pt x="109739" y="27111"/>
                  </a:lnTo>
                  <a:lnTo>
                    <a:pt x="109755" y="27038"/>
                  </a:lnTo>
                  <a:lnTo>
                    <a:pt x="109771" y="26957"/>
                  </a:lnTo>
                  <a:lnTo>
                    <a:pt x="109778" y="26871"/>
                  </a:lnTo>
                  <a:lnTo>
                    <a:pt x="109707" y="25970"/>
                  </a:lnTo>
                  <a:lnTo>
                    <a:pt x="109652" y="25049"/>
                  </a:lnTo>
                  <a:lnTo>
                    <a:pt x="109620" y="24114"/>
                  </a:lnTo>
                  <a:lnTo>
                    <a:pt x="109612" y="23640"/>
                  </a:lnTo>
                  <a:lnTo>
                    <a:pt x="109605" y="23173"/>
                  </a:lnTo>
                  <a:lnTo>
                    <a:pt x="109605" y="22693"/>
                  </a:lnTo>
                  <a:lnTo>
                    <a:pt x="109612" y="22219"/>
                  </a:lnTo>
                  <a:lnTo>
                    <a:pt x="109620" y="21738"/>
                  </a:lnTo>
                  <a:lnTo>
                    <a:pt x="109636" y="21264"/>
                  </a:lnTo>
                  <a:lnTo>
                    <a:pt x="109660" y="20784"/>
                  </a:lnTo>
                  <a:lnTo>
                    <a:pt x="109692" y="20303"/>
                  </a:lnTo>
                  <a:lnTo>
                    <a:pt x="109723" y="19823"/>
                  </a:lnTo>
                  <a:lnTo>
                    <a:pt x="109771" y="19342"/>
                  </a:lnTo>
                  <a:lnTo>
                    <a:pt x="109818" y="18862"/>
                  </a:lnTo>
                  <a:lnTo>
                    <a:pt x="109873" y="18381"/>
                  </a:lnTo>
                  <a:lnTo>
                    <a:pt x="109944" y="17907"/>
                  </a:lnTo>
                  <a:lnTo>
                    <a:pt x="110015" y="17433"/>
                  </a:lnTo>
                  <a:lnTo>
                    <a:pt x="110094" y="16959"/>
                  </a:lnTo>
                  <a:lnTo>
                    <a:pt x="110181" y="16486"/>
                  </a:lnTo>
                  <a:lnTo>
                    <a:pt x="110284" y="16018"/>
                  </a:lnTo>
                  <a:lnTo>
                    <a:pt x="110387" y="15551"/>
                  </a:lnTo>
                  <a:lnTo>
                    <a:pt x="110505" y="15084"/>
                  </a:lnTo>
                  <a:lnTo>
                    <a:pt x="110632" y="14624"/>
                  </a:lnTo>
                  <a:lnTo>
                    <a:pt x="110766" y="14170"/>
                  </a:lnTo>
                  <a:lnTo>
                    <a:pt x="110908" y="13716"/>
                  </a:lnTo>
                  <a:lnTo>
                    <a:pt x="111059" y="13269"/>
                  </a:lnTo>
                  <a:lnTo>
                    <a:pt x="111224" y="12828"/>
                  </a:lnTo>
                  <a:lnTo>
                    <a:pt x="111398" y="12388"/>
                  </a:lnTo>
                  <a:lnTo>
                    <a:pt x="111588" y="11961"/>
                  </a:lnTo>
                  <a:lnTo>
                    <a:pt x="111778" y="11533"/>
                  </a:lnTo>
                  <a:lnTo>
                    <a:pt x="111983" y="11113"/>
                  </a:lnTo>
                  <a:lnTo>
                    <a:pt x="112204" y="10699"/>
                  </a:lnTo>
                  <a:lnTo>
                    <a:pt x="112433" y="10292"/>
                  </a:lnTo>
                  <a:lnTo>
                    <a:pt x="112678" y="9892"/>
                  </a:lnTo>
                  <a:lnTo>
                    <a:pt x="112931" y="9498"/>
                  </a:lnTo>
                  <a:lnTo>
                    <a:pt x="113200" y="9111"/>
                  </a:lnTo>
                  <a:lnTo>
                    <a:pt x="113476" y="8730"/>
                  </a:lnTo>
                  <a:lnTo>
                    <a:pt x="113769" y="8363"/>
                  </a:lnTo>
                  <a:lnTo>
                    <a:pt x="114069" y="8003"/>
                  </a:lnTo>
                  <a:lnTo>
                    <a:pt x="114385" y="7649"/>
                  </a:lnTo>
                  <a:lnTo>
                    <a:pt x="114717" y="7309"/>
                  </a:lnTo>
                  <a:lnTo>
                    <a:pt x="115065" y="6975"/>
                  </a:lnTo>
                  <a:lnTo>
                    <a:pt x="115420" y="6655"/>
                  </a:lnTo>
                  <a:lnTo>
                    <a:pt x="115792" y="6341"/>
                  </a:lnTo>
                  <a:lnTo>
                    <a:pt x="115981" y="6187"/>
                  </a:lnTo>
                  <a:lnTo>
                    <a:pt x="116179" y="6034"/>
                  </a:lnTo>
                  <a:lnTo>
                    <a:pt x="116376" y="5887"/>
                  </a:lnTo>
                  <a:lnTo>
                    <a:pt x="116582" y="5747"/>
                  </a:lnTo>
                  <a:lnTo>
                    <a:pt x="116787" y="5600"/>
                  </a:lnTo>
                  <a:lnTo>
                    <a:pt x="117001" y="5467"/>
                  </a:lnTo>
                  <a:lnTo>
                    <a:pt x="117214" y="5326"/>
                  </a:lnTo>
                  <a:lnTo>
                    <a:pt x="117427" y="5193"/>
                  </a:lnTo>
                  <a:lnTo>
                    <a:pt x="117649" y="5066"/>
                  </a:lnTo>
                  <a:lnTo>
                    <a:pt x="117878" y="4939"/>
                  </a:lnTo>
                  <a:lnTo>
                    <a:pt x="118107" y="4812"/>
                  </a:lnTo>
                  <a:lnTo>
                    <a:pt x="118336" y="4692"/>
                  </a:lnTo>
                  <a:lnTo>
                    <a:pt x="118573" y="4572"/>
                  </a:lnTo>
                  <a:lnTo>
                    <a:pt x="118818" y="4459"/>
                  </a:lnTo>
                  <a:lnTo>
                    <a:pt x="119063" y="4352"/>
                  </a:lnTo>
                  <a:lnTo>
                    <a:pt x="119308" y="4238"/>
                  </a:lnTo>
                  <a:lnTo>
                    <a:pt x="119561" y="4138"/>
                  </a:lnTo>
                  <a:lnTo>
                    <a:pt x="119821" y="4032"/>
                  </a:lnTo>
                  <a:lnTo>
                    <a:pt x="120082" y="3938"/>
                  </a:lnTo>
                  <a:lnTo>
                    <a:pt x="120343" y="3838"/>
                  </a:lnTo>
                  <a:lnTo>
                    <a:pt x="120612" y="3751"/>
                  </a:lnTo>
                  <a:lnTo>
                    <a:pt x="120888" y="3664"/>
                  </a:lnTo>
                  <a:lnTo>
                    <a:pt x="121165" y="3578"/>
                  </a:lnTo>
                  <a:lnTo>
                    <a:pt x="121449" y="3498"/>
                  </a:lnTo>
                  <a:lnTo>
                    <a:pt x="121734" y="3418"/>
                  </a:lnTo>
                  <a:lnTo>
                    <a:pt x="122026" y="3344"/>
                  </a:lnTo>
                  <a:lnTo>
                    <a:pt x="122318" y="3277"/>
                  </a:lnTo>
                  <a:lnTo>
                    <a:pt x="122619" y="3211"/>
                  </a:lnTo>
                  <a:lnTo>
                    <a:pt x="122927" y="3144"/>
                  </a:lnTo>
                  <a:lnTo>
                    <a:pt x="123235" y="3090"/>
                  </a:lnTo>
                  <a:lnTo>
                    <a:pt x="123543" y="3030"/>
                  </a:lnTo>
                  <a:lnTo>
                    <a:pt x="123867" y="2984"/>
                  </a:lnTo>
                  <a:lnTo>
                    <a:pt x="124183" y="2937"/>
                  </a:lnTo>
                  <a:lnTo>
                    <a:pt x="124515" y="2890"/>
                  </a:lnTo>
                  <a:lnTo>
                    <a:pt x="125076" y="2824"/>
                  </a:lnTo>
                  <a:lnTo>
                    <a:pt x="125629" y="2777"/>
                  </a:lnTo>
                  <a:lnTo>
                    <a:pt x="126167" y="2743"/>
                  </a:lnTo>
                  <a:lnTo>
                    <a:pt x="126688" y="2717"/>
                  </a:lnTo>
                  <a:lnTo>
                    <a:pt x="127202" y="2710"/>
                  </a:lnTo>
                  <a:close/>
                  <a:moveTo>
                    <a:pt x="122627" y="18141"/>
                  </a:moveTo>
                  <a:lnTo>
                    <a:pt x="122903" y="18148"/>
                  </a:lnTo>
                  <a:lnTo>
                    <a:pt x="123180" y="18161"/>
                  </a:lnTo>
                  <a:lnTo>
                    <a:pt x="123456" y="18174"/>
                  </a:lnTo>
                  <a:lnTo>
                    <a:pt x="123733" y="18194"/>
                  </a:lnTo>
                  <a:lnTo>
                    <a:pt x="124009" y="18214"/>
                  </a:lnTo>
                  <a:lnTo>
                    <a:pt x="124286" y="18241"/>
                  </a:lnTo>
                  <a:lnTo>
                    <a:pt x="124562" y="18274"/>
                  </a:lnTo>
                  <a:lnTo>
                    <a:pt x="124839" y="18308"/>
                  </a:lnTo>
                  <a:lnTo>
                    <a:pt x="125108" y="18348"/>
                  </a:lnTo>
                  <a:lnTo>
                    <a:pt x="125384" y="18394"/>
                  </a:lnTo>
                  <a:lnTo>
                    <a:pt x="125653" y="18441"/>
                  </a:lnTo>
                  <a:lnTo>
                    <a:pt x="125922" y="18495"/>
                  </a:lnTo>
                  <a:lnTo>
                    <a:pt x="126190" y="18548"/>
                  </a:lnTo>
                  <a:lnTo>
                    <a:pt x="126459" y="18608"/>
                  </a:lnTo>
                  <a:lnTo>
                    <a:pt x="126735" y="18681"/>
                  </a:lnTo>
                  <a:lnTo>
                    <a:pt x="127012" y="18762"/>
                  </a:lnTo>
                  <a:lnTo>
                    <a:pt x="127281" y="18842"/>
                  </a:lnTo>
                  <a:lnTo>
                    <a:pt x="127549" y="18928"/>
                  </a:lnTo>
                  <a:lnTo>
                    <a:pt x="127818" y="19022"/>
                  </a:lnTo>
                  <a:lnTo>
                    <a:pt x="128079" y="19115"/>
                  </a:lnTo>
                  <a:lnTo>
                    <a:pt x="128608" y="19322"/>
                  </a:lnTo>
                  <a:lnTo>
                    <a:pt x="128513" y="19823"/>
                  </a:lnTo>
                  <a:lnTo>
                    <a:pt x="128434" y="20330"/>
                  </a:lnTo>
                  <a:lnTo>
                    <a:pt x="128363" y="20837"/>
                  </a:lnTo>
                  <a:lnTo>
                    <a:pt x="128300" y="21344"/>
                  </a:lnTo>
                  <a:lnTo>
                    <a:pt x="128260" y="21858"/>
                  </a:lnTo>
                  <a:lnTo>
                    <a:pt x="128221" y="22366"/>
                  </a:lnTo>
                  <a:lnTo>
                    <a:pt x="128205" y="22873"/>
                  </a:lnTo>
                  <a:lnTo>
                    <a:pt x="128197" y="23380"/>
                  </a:lnTo>
                  <a:lnTo>
                    <a:pt x="128197" y="23887"/>
                  </a:lnTo>
                  <a:lnTo>
                    <a:pt x="128213" y="24395"/>
                  </a:lnTo>
                  <a:lnTo>
                    <a:pt x="128237" y="24902"/>
                  </a:lnTo>
                  <a:lnTo>
                    <a:pt x="128276" y="25409"/>
                  </a:lnTo>
                  <a:lnTo>
                    <a:pt x="128332" y="25910"/>
                  </a:lnTo>
                  <a:lnTo>
                    <a:pt x="128395" y="26417"/>
                  </a:lnTo>
                  <a:lnTo>
                    <a:pt x="128474" y="26917"/>
                  </a:lnTo>
                  <a:lnTo>
                    <a:pt x="128561" y="27411"/>
                  </a:lnTo>
                  <a:lnTo>
                    <a:pt x="127281" y="27425"/>
                  </a:lnTo>
                  <a:lnTo>
                    <a:pt x="126008" y="27431"/>
                  </a:lnTo>
                  <a:lnTo>
                    <a:pt x="124728" y="27438"/>
                  </a:lnTo>
                  <a:lnTo>
                    <a:pt x="123448" y="27451"/>
                  </a:lnTo>
                  <a:lnTo>
                    <a:pt x="122721" y="27445"/>
                  </a:lnTo>
                  <a:lnTo>
                    <a:pt x="121979" y="27425"/>
                  </a:lnTo>
                  <a:lnTo>
                    <a:pt x="121212" y="27405"/>
                  </a:lnTo>
                  <a:lnTo>
                    <a:pt x="120438" y="27378"/>
                  </a:lnTo>
                  <a:lnTo>
                    <a:pt x="120493" y="26837"/>
                  </a:lnTo>
                  <a:lnTo>
                    <a:pt x="120541" y="26290"/>
                  </a:lnTo>
                  <a:lnTo>
                    <a:pt x="120572" y="25743"/>
                  </a:lnTo>
                  <a:lnTo>
                    <a:pt x="120588" y="25189"/>
                  </a:lnTo>
                  <a:lnTo>
                    <a:pt x="120604" y="24635"/>
                  </a:lnTo>
                  <a:lnTo>
                    <a:pt x="120604" y="24074"/>
                  </a:lnTo>
                  <a:lnTo>
                    <a:pt x="120588" y="23507"/>
                  </a:lnTo>
                  <a:lnTo>
                    <a:pt x="120564" y="22946"/>
                  </a:lnTo>
                  <a:lnTo>
                    <a:pt x="120533" y="22379"/>
                  </a:lnTo>
                  <a:lnTo>
                    <a:pt x="120485" y="21818"/>
                  </a:lnTo>
                  <a:lnTo>
                    <a:pt x="120430" y="21251"/>
                  </a:lnTo>
                  <a:lnTo>
                    <a:pt x="120351" y="20690"/>
                  </a:lnTo>
                  <a:lnTo>
                    <a:pt x="120272" y="20130"/>
                  </a:lnTo>
                  <a:lnTo>
                    <a:pt x="120169" y="19569"/>
                  </a:lnTo>
                  <a:lnTo>
                    <a:pt x="120059" y="19015"/>
                  </a:lnTo>
                  <a:lnTo>
                    <a:pt x="119932" y="18461"/>
                  </a:lnTo>
                  <a:lnTo>
                    <a:pt x="120256" y="18388"/>
                  </a:lnTo>
                  <a:lnTo>
                    <a:pt x="120572" y="18321"/>
                  </a:lnTo>
                  <a:lnTo>
                    <a:pt x="120872" y="18268"/>
                  </a:lnTo>
                  <a:lnTo>
                    <a:pt x="121165" y="18228"/>
                  </a:lnTo>
                  <a:lnTo>
                    <a:pt x="121433" y="18188"/>
                  </a:lnTo>
                  <a:lnTo>
                    <a:pt x="121678" y="18161"/>
                  </a:lnTo>
                  <a:lnTo>
                    <a:pt x="121892" y="18148"/>
                  </a:lnTo>
                  <a:lnTo>
                    <a:pt x="122081" y="18141"/>
                  </a:lnTo>
                  <a:close/>
                  <a:moveTo>
                    <a:pt x="117854" y="29721"/>
                  </a:moveTo>
                  <a:lnTo>
                    <a:pt x="118723" y="29734"/>
                  </a:lnTo>
                  <a:lnTo>
                    <a:pt x="119600" y="29747"/>
                  </a:lnTo>
                  <a:lnTo>
                    <a:pt x="121346" y="29787"/>
                  </a:lnTo>
                  <a:lnTo>
                    <a:pt x="123093" y="29834"/>
                  </a:lnTo>
                  <a:lnTo>
                    <a:pt x="123962" y="29854"/>
                  </a:lnTo>
                  <a:lnTo>
                    <a:pt x="124823" y="29867"/>
                  </a:lnTo>
                  <a:lnTo>
                    <a:pt x="125677" y="29881"/>
                  </a:lnTo>
                  <a:lnTo>
                    <a:pt x="139386" y="29881"/>
                  </a:lnTo>
                  <a:lnTo>
                    <a:pt x="139892" y="29887"/>
                  </a:lnTo>
                  <a:lnTo>
                    <a:pt x="140366" y="29901"/>
                  </a:lnTo>
                  <a:lnTo>
                    <a:pt x="140800" y="29921"/>
                  </a:lnTo>
                  <a:lnTo>
                    <a:pt x="141211" y="29947"/>
                  </a:lnTo>
                  <a:lnTo>
                    <a:pt x="141591" y="29981"/>
                  </a:lnTo>
                  <a:lnTo>
                    <a:pt x="141946" y="30021"/>
                  </a:lnTo>
                  <a:lnTo>
                    <a:pt x="142270" y="30074"/>
                  </a:lnTo>
                  <a:lnTo>
                    <a:pt x="142563" y="30128"/>
                  </a:lnTo>
                  <a:lnTo>
                    <a:pt x="142839" y="30194"/>
                  </a:lnTo>
                  <a:lnTo>
                    <a:pt x="142966" y="30234"/>
                  </a:lnTo>
                  <a:lnTo>
                    <a:pt x="143084" y="30275"/>
                  </a:lnTo>
                  <a:lnTo>
                    <a:pt x="143203" y="30315"/>
                  </a:lnTo>
                  <a:lnTo>
                    <a:pt x="143305" y="30361"/>
                  </a:lnTo>
                  <a:lnTo>
                    <a:pt x="143408" y="30408"/>
                  </a:lnTo>
                  <a:lnTo>
                    <a:pt x="143511" y="30455"/>
                  </a:lnTo>
                  <a:lnTo>
                    <a:pt x="143606" y="30508"/>
                  </a:lnTo>
                  <a:lnTo>
                    <a:pt x="143692" y="30568"/>
                  </a:lnTo>
                  <a:lnTo>
                    <a:pt x="143771" y="30622"/>
                  </a:lnTo>
                  <a:lnTo>
                    <a:pt x="143850" y="30688"/>
                  </a:lnTo>
                  <a:lnTo>
                    <a:pt x="143922" y="30748"/>
                  </a:lnTo>
                  <a:lnTo>
                    <a:pt x="143985" y="30822"/>
                  </a:lnTo>
                  <a:lnTo>
                    <a:pt x="144048" y="30889"/>
                  </a:lnTo>
                  <a:lnTo>
                    <a:pt x="144111" y="30962"/>
                  </a:lnTo>
                  <a:lnTo>
                    <a:pt x="144167" y="31042"/>
                  </a:lnTo>
                  <a:lnTo>
                    <a:pt x="144214" y="31122"/>
                  </a:lnTo>
                  <a:lnTo>
                    <a:pt x="144261" y="31209"/>
                  </a:lnTo>
                  <a:lnTo>
                    <a:pt x="144301" y="31296"/>
                  </a:lnTo>
                  <a:lnTo>
                    <a:pt x="144332" y="31389"/>
                  </a:lnTo>
                  <a:lnTo>
                    <a:pt x="144372" y="31483"/>
                  </a:lnTo>
                  <a:lnTo>
                    <a:pt x="144427" y="31689"/>
                  </a:lnTo>
                  <a:lnTo>
                    <a:pt x="144467" y="31903"/>
                  </a:lnTo>
                  <a:lnTo>
                    <a:pt x="144498" y="32137"/>
                  </a:lnTo>
                  <a:lnTo>
                    <a:pt x="144514" y="32390"/>
                  </a:lnTo>
                  <a:lnTo>
                    <a:pt x="144522" y="32657"/>
                  </a:lnTo>
                  <a:lnTo>
                    <a:pt x="144522" y="32938"/>
                  </a:lnTo>
                  <a:lnTo>
                    <a:pt x="144514" y="33238"/>
                  </a:lnTo>
                  <a:lnTo>
                    <a:pt x="144491" y="33558"/>
                  </a:lnTo>
                  <a:lnTo>
                    <a:pt x="144435" y="34259"/>
                  </a:lnTo>
                  <a:lnTo>
                    <a:pt x="144364" y="35040"/>
                  </a:lnTo>
                  <a:lnTo>
                    <a:pt x="140824" y="35000"/>
                  </a:lnTo>
                  <a:lnTo>
                    <a:pt x="137292" y="34960"/>
                  </a:lnTo>
                  <a:lnTo>
                    <a:pt x="133760" y="34933"/>
                  </a:lnTo>
                  <a:lnTo>
                    <a:pt x="131990" y="34926"/>
                  </a:lnTo>
                  <a:lnTo>
                    <a:pt x="130220" y="34926"/>
                  </a:lnTo>
                  <a:lnTo>
                    <a:pt x="127249" y="34920"/>
                  </a:lnTo>
                  <a:lnTo>
                    <a:pt x="124270" y="34913"/>
                  </a:lnTo>
                  <a:lnTo>
                    <a:pt x="121291" y="34920"/>
                  </a:lnTo>
                  <a:lnTo>
                    <a:pt x="118312" y="34933"/>
                  </a:lnTo>
                  <a:lnTo>
                    <a:pt x="115325" y="34953"/>
                  </a:lnTo>
                  <a:lnTo>
                    <a:pt x="112339" y="34980"/>
                  </a:lnTo>
                  <a:lnTo>
                    <a:pt x="109352" y="35007"/>
                  </a:lnTo>
                  <a:lnTo>
                    <a:pt x="106365" y="35040"/>
                  </a:lnTo>
                  <a:lnTo>
                    <a:pt x="106404" y="34680"/>
                  </a:lnTo>
                  <a:lnTo>
                    <a:pt x="106452" y="34339"/>
                  </a:lnTo>
                  <a:lnTo>
                    <a:pt x="106499" y="34012"/>
                  </a:lnTo>
                  <a:lnTo>
                    <a:pt x="106547" y="33705"/>
                  </a:lnTo>
                  <a:lnTo>
                    <a:pt x="106602" y="33418"/>
                  </a:lnTo>
                  <a:lnTo>
                    <a:pt x="106665" y="33138"/>
                  </a:lnTo>
                  <a:lnTo>
                    <a:pt x="106736" y="32877"/>
                  </a:lnTo>
                  <a:lnTo>
                    <a:pt x="106815" y="32631"/>
                  </a:lnTo>
                  <a:lnTo>
                    <a:pt x="106902" y="32404"/>
                  </a:lnTo>
                  <a:lnTo>
                    <a:pt x="106997" y="32183"/>
                  </a:lnTo>
                  <a:lnTo>
                    <a:pt x="107100" y="31976"/>
                  </a:lnTo>
                  <a:lnTo>
                    <a:pt x="107210" y="31783"/>
                  </a:lnTo>
                  <a:lnTo>
                    <a:pt x="107337" y="31603"/>
                  </a:lnTo>
                  <a:lnTo>
                    <a:pt x="107479" y="31436"/>
                  </a:lnTo>
                  <a:lnTo>
                    <a:pt x="107621" y="31282"/>
                  </a:lnTo>
                  <a:lnTo>
                    <a:pt x="107787" y="31136"/>
                  </a:lnTo>
                  <a:lnTo>
                    <a:pt x="107961" y="31002"/>
                  </a:lnTo>
                  <a:lnTo>
                    <a:pt x="108151" y="30875"/>
                  </a:lnTo>
                  <a:lnTo>
                    <a:pt x="108356" y="30755"/>
                  </a:lnTo>
                  <a:lnTo>
                    <a:pt x="108577" y="30648"/>
                  </a:lnTo>
                  <a:lnTo>
                    <a:pt x="108814" y="30548"/>
                  </a:lnTo>
                  <a:lnTo>
                    <a:pt x="109067" y="30461"/>
                  </a:lnTo>
                  <a:lnTo>
                    <a:pt x="109336" y="30375"/>
                  </a:lnTo>
                  <a:lnTo>
                    <a:pt x="109628" y="30301"/>
                  </a:lnTo>
                  <a:lnTo>
                    <a:pt x="109936" y="30228"/>
                  </a:lnTo>
                  <a:lnTo>
                    <a:pt x="110260" y="30168"/>
                  </a:lnTo>
                  <a:lnTo>
                    <a:pt x="110608" y="30108"/>
                  </a:lnTo>
                  <a:lnTo>
                    <a:pt x="110979" y="30054"/>
                  </a:lnTo>
                  <a:lnTo>
                    <a:pt x="111367" y="30008"/>
                  </a:lnTo>
                  <a:lnTo>
                    <a:pt x="111778" y="29961"/>
                  </a:lnTo>
                  <a:lnTo>
                    <a:pt x="112212" y="29921"/>
                  </a:lnTo>
                  <a:lnTo>
                    <a:pt x="112670" y="29881"/>
                  </a:lnTo>
                  <a:lnTo>
                    <a:pt x="113097" y="29847"/>
                  </a:lnTo>
                  <a:lnTo>
                    <a:pt x="113524" y="29821"/>
                  </a:lnTo>
                  <a:lnTo>
                    <a:pt x="114377" y="29774"/>
                  </a:lnTo>
                  <a:lnTo>
                    <a:pt x="115238" y="29741"/>
                  </a:lnTo>
                  <a:lnTo>
                    <a:pt x="116108" y="29727"/>
                  </a:lnTo>
                  <a:lnTo>
                    <a:pt x="116977" y="29721"/>
                  </a:lnTo>
                  <a:close/>
                  <a:moveTo>
                    <a:pt x="252388" y="27191"/>
                  </a:moveTo>
                  <a:lnTo>
                    <a:pt x="252459" y="27258"/>
                  </a:lnTo>
                  <a:lnTo>
                    <a:pt x="252530" y="27318"/>
                  </a:lnTo>
                  <a:lnTo>
                    <a:pt x="252609" y="27365"/>
                  </a:lnTo>
                  <a:lnTo>
                    <a:pt x="252696" y="27411"/>
                  </a:lnTo>
                  <a:lnTo>
                    <a:pt x="254909" y="28426"/>
                  </a:lnTo>
                  <a:lnTo>
                    <a:pt x="257113" y="29427"/>
                  </a:lnTo>
                  <a:lnTo>
                    <a:pt x="259318" y="30428"/>
                  </a:lnTo>
                  <a:lnTo>
                    <a:pt x="261530" y="31429"/>
                  </a:lnTo>
                  <a:lnTo>
                    <a:pt x="261143" y="31623"/>
                  </a:lnTo>
                  <a:lnTo>
                    <a:pt x="260756" y="31816"/>
                  </a:lnTo>
                  <a:lnTo>
                    <a:pt x="260384" y="32030"/>
                  </a:lnTo>
                  <a:lnTo>
                    <a:pt x="260021" y="32243"/>
                  </a:lnTo>
                  <a:lnTo>
                    <a:pt x="259665" y="32470"/>
                  </a:lnTo>
                  <a:lnTo>
                    <a:pt x="259318" y="32704"/>
                  </a:lnTo>
                  <a:lnTo>
                    <a:pt x="259152" y="32831"/>
                  </a:lnTo>
                  <a:lnTo>
                    <a:pt x="258994" y="32951"/>
                  </a:lnTo>
                  <a:lnTo>
                    <a:pt x="258828" y="33084"/>
                  </a:lnTo>
                  <a:lnTo>
                    <a:pt x="258678" y="33211"/>
                  </a:lnTo>
                  <a:lnTo>
                    <a:pt x="258520" y="33345"/>
                  </a:lnTo>
                  <a:lnTo>
                    <a:pt x="258370" y="33485"/>
                  </a:lnTo>
                  <a:lnTo>
                    <a:pt x="258227" y="33625"/>
                  </a:lnTo>
                  <a:lnTo>
                    <a:pt x="258085" y="33765"/>
                  </a:lnTo>
                  <a:lnTo>
                    <a:pt x="257951" y="33912"/>
                  </a:lnTo>
                  <a:lnTo>
                    <a:pt x="257824" y="34059"/>
                  </a:lnTo>
                  <a:lnTo>
                    <a:pt x="257698" y="34212"/>
                  </a:lnTo>
                  <a:lnTo>
                    <a:pt x="257579" y="34372"/>
                  </a:lnTo>
                  <a:lnTo>
                    <a:pt x="257461" y="34533"/>
                  </a:lnTo>
                  <a:lnTo>
                    <a:pt x="257350" y="34693"/>
                  </a:lnTo>
                  <a:lnTo>
                    <a:pt x="257248" y="34860"/>
                  </a:lnTo>
                  <a:lnTo>
                    <a:pt x="257145" y="35033"/>
                  </a:lnTo>
                  <a:lnTo>
                    <a:pt x="257058" y="35207"/>
                  </a:lnTo>
                  <a:lnTo>
                    <a:pt x="256971" y="35380"/>
                  </a:lnTo>
                  <a:lnTo>
                    <a:pt x="256892" y="35561"/>
                  </a:lnTo>
                  <a:lnTo>
                    <a:pt x="256813" y="35747"/>
                  </a:lnTo>
                  <a:lnTo>
                    <a:pt x="256742" y="35961"/>
                  </a:lnTo>
                  <a:lnTo>
                    <a:pt x="256679" y="36175"/>
                  </a:lnTo>
                  <a:lnTo>
                    <a:pt x="256623" y="36388"/>
                  </a:lnTo>
                  <a:lnTo>
                    <a:pt x="256576" y="36608"/>
                  </a:lnTo>
                  <a:lnTo>
                    <a:pt x="256544" y="36822"/>
                  </a:lnTo>
                  <a:lnTo>
                    <a:pt x="256521" y="37029"/>
                  </a:lnTo>
                  <a:lnTo>
                    <a:pt x="256505" y="37242"/>
                  </a:lnTo>
                  <a:lnTo>
                    <a:pt x="256505" y="37456"/>
                  </a:lnTo>
                  <a:lnTo>
                    <a:pt x="256505" y="37663"/>
                  </a:lnTo>
                  <a:lnTo>
                    <a:pt x="256521" y="37870"/>
                  </a:lnTo>
                  <a:lnTo>
                    <a:pt x="256552" y="38077"/>
                  </a:lnTo>
                  <a:lnTo>
                    <a:pt x="256584" y="38284"/>
                  </a:lnTo>
                  <a:lnTo>
                    <a:pt x="256631" y="38484"/>
                  </a:lnTo>
                  <a:lnTo>
                    <a:pt x="256687" y="38684"/>
                  </a:lnTo>
                  <a:lnTo>
                    <a:pt x="256750" y="38878"/>
                  </a:lnTo>
                  <a:lnTo>
                    <a:pt x="256821" y="39071"/>
                  </a:lnTo>
                  <a:lnTo>
                    <a:pt x="256908" y="39265"/>
                  </a:lnTo>
                  <a:lnTo>
                    <a:pt x="257003" y="39452"/>
                  </a:lnTo>
                  <a:lnTo>
                    <a:pt x="257105" y="39632"/>
                  </a:lnTo>
                  <a:lnTo>
                    <a:pt x="257216" y="39812"/>
                  </a:lnTo>
                  <a:lnTo>
                    <a:pt x="257342" y="39985"/>
                  </a:lnTo>
                  <a:lnTo>
                    <a:pt x="257477" y="40159"/>
                  </a:lnTo>
                  <a:lnTo>
                    <a:pt x="257619" y="40326"/>
                  </a:lnTo>
                  <a:lnTo>
                    <a:pt x="257769" y="40486"/>
                  </a:lnTo>
                  <a:lnTo>
                    <a:pt x="257935" y="40640"/>
                  </a:lnTo>
                  <a:lnTo>
                    <a:pt x="258101" y="40793"/>
                  </a:lnTo>
                  <a:lnTo>
                    <a:pt x="258283" y="40940"/>
                  </a:lnTo>
                  <a:lnTo>
                    <a:pt x="258480" y="41080"/>
                  </a:lnTo>
                  <a:lnTo>
                    <a:pt x="258678" y="41214"/>
                  </a:lnTo>
                  <a:lnTo>
                    <a:pt x="258891" y="41340"/>
                  </a:lnTo>
                  <a:lnTo>
                    <a:pt x="259104" y="41467"/>
                  </a:lnTo>
                  <a:lnTo>
                    <a:pt x="259341" y="41581"/>
                  </a:lnTo>
                  <a:lnTo>
                    <a:pt x="259563" y="41687"/>
                  </a:lnTo>
                  <a:lnTo>
                    <a:pt x="259800" y="41788"/>
                  </a:lnTo>
                  <a:lnTo>
                    <a:pt x="260029" y="41881"/>
                  </a:lnTo>
                  <a:lnTo>
                    <a:pt x="260274" y="41968"/>
                  </a:lnTo>
                  <a:lnTo>
                    <a:pt x="260511" y="42041"/>
                  </a:lnTo>
                  <a:lnTo>
                    <a:pt x="260756" y="42115"/>
                  </a:lnTo>
                  <a:lnTo>
                    <a:pt x="261001" y="42181"/>
                  </a:lnTo>
                  <a:lnTo>
                    <a:pt x="261254" y="42241"/>
                  </a:lnTo>
                  <a:lnTo>
                    <a:pt x="261507" y="42288"/>
                  </a:lnTo>
                  <a:lnTo>
                    <a:pt x="261759" y="42335"/>
                  </a:lnTo>
                  <a:lnTo>
                    <a:pt x="262012" y="42375"/>
                  </a:lnTo>
                  <a:lnTo>
                    <a:pt x="262273" y="42408"/>
                  </a:lnTo>
                  <a:lnTo>
                    <a:pt x="262526" y="42435"/>
                  </a:lnTo>
                  <a:lnTo>
                    <a:pt x="262787" y="42455"/>
                  </a:lnTo>
                  <a:lnTo>
                    <a:pt x="263055" y="42468"/>
                  </a:lnTo>
                  <a:lnTo>
                    <a:pt x="263316" y="42475"/>
                  </a:lnTo>
                  <a:lnTo>
                    <a:pt x="263577" y="42475"/>
                  </a:lnTo>
                  <a:lnTo>
                    <a:pt x="263845" y="42468"/>
                  </a:lnTo>
                  <a:lnTo>
                    <a:pt x="264106" y="42462"/>
                  </a:lnTo>
                  <a:lnTo>
                    <a:pt x="264375" y="42448"/>
                  </a:lnTo>
                  <a:lnTo>
                    <a:pt x="264644" y="42422"/>
                  </a:lnTo>
                  <a:lnTo>
                    <a:pt x="264904" y="42395"/>
                  </a:lnTo>
                  <a:lnTo>
                    <a:pt x="265173" y="42362"/>
                  </a:lnTo>
                  <a:lnTo>
                    <a:pt x="265442" y="42328"/>
                  </a:lnTo>
                  <a:lnTo>
                    <a:pt x="265702" y="42281"/>
                  </a:lnTo>
                  <a:lnTo>
                    <a:pt x="265971" y="42235"/>
                  </a:lnTo>
                  <a:lnTo>
                    <a:pt x="266232" y="42181"/>
                  </a:lnTo>
                  <a:lnTo>
                    <a:pt x="266500" y="42121"/>
                  </a:lnTo>
                  <a:lnTo>
                    <a:pt x="266761" y="42055"/>
                  </a:lnTo>
                  <a:lnTo>
                    <a:pt x="267022" y="41988"/>
                  </a:lnTo>
                  <a:lnTo>
                    <a:pt x="267275" y="41914"/>
                  </a:lnTo>
                  <a:lnTo>
                    <a:pt x="267536" y="41834"/>
                  </a:lnTo>
                  <a:lnTo>
                    <a:pt x="267788" y="41747"/>
                  </a:lnTo>
                  <a:lnTo>
                    <a:pt x="268049" y="41661"/>
                  </a:lnTo>
                  <a:lnTo>
                    <a:pt x="268294" y="41567"/>
                  </a:lnTo>
                  <a:lnTo>
                    <a:pt x="268547" y="41467"/>
                  </a:lnTo>
                  <a:lnTo>
                    <a:pt x="268792" y="41367"/>
                  </a:lnTo>
                  <a:lnTo>
                    <a:pt x="269037" y="41260"/>
                  </a:lnTo>
                  <a:lnTo>
                    <a:pt x="269282" y="41153"/>
                  </a:lnTo>
                  <a:lnTo>
                    <a:pt x="269519" y="41033"/>
                  </a:lnTo>
                  <a:lnTo>
                    <a:pt x="269756" y="40913"/>
                  </a:lnTo>
                  <a:lnTo>
                    <a:pt x="269985" y="40793"/>
                  </a:lnTo>
                  <a:lnTo>
                    <a:pt x="270214" y="40666"/>
                  </a:lnTo>
                  <a:lnTo>
                    <a:pt x="270435" y="40533"/>
                  </a:lnTo>
                  <a:lnTo>
                    <a:pt x="270657" y="40399"/>
                  </a:lnTo>
                  <a:lnTo>
                    <a:pt x="270870" y="40259"/>
                  </a:lnTo>
                  <a:lnTo>
                    <a:pt x="271083" y="40119"/>
                  </a:lnTo>
                  <a:lnTo>
                    <a:pt x="271297" y="39972"/>
                  </a:lnTo>
                  <a:lnTo>
                    <a:pt x="271494" y="39825"/>
                  </a:lnTo>
                  <a:lnTo>
                    <a:pt x="271692" y="39672"/>
                  </a:lnTo>
                  <a:lnTo>
                    <a:pt x="271889" y="39512"/>
                  </a:lnTo>
                  <a:lnTo>
                    <a:pt x="272079" y="39351"/>
                  </a:lnTo>
                  <a:lnTo>
                    <a:pt x="272261" y="39191"/>
                  </a:lnTo>
                  <a:lnTo>
                    <a:pt x="272435" y="39024"/>
                  </a:lnTo>
                  <a:lnTo>
                    <a:pt x="272608" y="38858"/>
                  </a:lnTo>
                  <a:lnTo>
                    <a:pt x="272774" y="38684"/>
                  </a:lnTo>
                  <a:lnTo>
                    <a:pt x="272932" y="38510"/>
                  </a:lnTo>
                  <a:lnTo>
                    <a:pt x="273090" y="38330"/>
                  </a:lnTo>
                  <a:lnTo>
                    <a:pt x="273241" y="38150"/>
                  </a:lnTo>
                  <a:lnTo>
                    <a:pt x="273383" y="37963"/>
                  </a:lnTo>
                  <a:lnTo>
                    <a:pt x="273517" y="37783"/>
                  </a:lnTo>
                  <a:lnTo>
                    <a:pt x="273644" y="37589"/>
                  </a:lnTo>
                  <a:lnTo>
                    <a:pt x="273762" y="37403"/>
                  </a:lnTo>
                  <a:lnTo>
                    <a:pt x="273873" y="37209"/>
                  </a:lnTo>
                  <a:lnTo>
                    <a:pt x="274276" y="37383"/>
                  </a:lnTo>
                  <a:lnTo>
                    <a:pt x="274679" y="37556"/>
                  </a:lnTo>
                  <a:lnTo>
                    <a:pt x="275082" y="37716"/>
                  </a:lnTo>
                  <a:lnTo>
                    <a:pt x="275493" y="37876"/>
                  </a:lnTo>
                  <a:lnTo>
                    <a:pt x="275903" y="38037"/>
                  </a:lnTo>
                  <a:lnTo>
                    <a:pt x="276322" y="38183"/>
                  </a:lnTo>
                  <a:lnTo>
                    <a:pt x="276733" y="38330"/>
                  </a:lnTo>
                  <a:lnTo>
                    <a:pt x="277160" y="38464"/>
                  </a:lnTo>
                  <a:lnTo>
                    <a:pt x="277579" y="38597"/>
                  </a:lnTo>
                  <a:lnTo>
                    <a:pt x="278005" y="38724"/>
                  </a:lnTo>
                  <a:lnTo>
                    <a:pt x="278432" y="38851"/>
                  </a:lnTo>
                  <a:lnTo>
                    <a:pt x="278859" y="38964"/>
                  </a:lnTo>
                  <a:lnTo>
                    <a:pt x="279293" y="39078"/>
                  </a:lnTo>
                  <a:lnTo>
                    <a:pt x="279728" y="39185"/>
                  </a:lnTo>
                  <a:lnTo>
                    <a:pt x="280162" y="39278"/>
                  </a:lnTo>
                  <a:lnTo>
                    <a:pt x="280605" y="39378"/>
                  </a:lnTo>
                  <a:lnTo>
                    <a:pt x="281087" y="39478"/>
                  </a:lnTo>
                  <a:lnTo>
                    <a:pt x="281569" y="39572"/>
                  </a:lnTo>
                  <a:lnTo>
                    <a:pt x="282051" y="39658"/>
                  </a:lnTo>
                  <a:lnTo>
                    <a:pt x="282533" y="39739"/>
                  </a:lnTo>
                  <a:lnTo>
                    <a:pt x="283023" y="39805"/>
                  </a:lnTo>
                  <a:lnTo>
                    <a:pt x="283513" y="39872"/>
                  </a:lnTo>
                  <a:lnTo>
                    <a:pt x="284003" y="39925"/>
                  </a:lnTo>
                  <a:lnTo>
                    <a:pt x="284500" y="39972"/>
                  </a:lnTo>
                  <a:lnTo>
                    <a:pt x="284666" y="39985"/>
                  </a:lnTo>
                  <a:lnTo>
                    <a:pt x="285014" y="40006"/>
                  </a:lnTo>
                  <a:lnTo>
                    <a:pt x="285472" y="40019"/>
                  </a:lnTo>
                  <a:lnTo>
                    <a:pt x="286018" y="40032"/>
                  </a:lnTo>
                  <a:lnTo>
                    <a:pt x="286594" y="40032"/>
                  </a:lnTo>
                  <a:lnTo>
                    <a:pt x="287163" y="40026"/>
                  </a:lnTo>
                  <a:lnTo>
                    <a:pt x="287432" y="40019"/>
                  </a:lnTo>
                  <a:lnTo>
                    <a:pt x="287685" y="40006"/>
                  </a:lnTo>
                  <a:lnTo>
                    <a:pt x="287906" y="39992"/>
                  </a:lnTo>
                  <a:lnTo>
                    <a:pt x="288104" y="39972"/>
                  </a:lnTo>
                  <a:lnTo>
                    <a:pt x="288143" y="40019"/>
                  </a:lnTo>
                  <a:lnTo>
                    <a:pt x="288191" y="40066"/>
                  </a:lnTo>
                  <a:lnTo>
                    <a:pt x="286982" y="41414"/>
                  </a:lnTo>
                  <a:lnTo>
                    <a:pt x="286389" y="42068"/>
                  </a:lnTo>
                  <a:lnTo>
                    <a:pt x="285804" y="42709"/>
                  </a:lnTo>
                  <a:lnTo>
                    <a:pt x="285212" y="43329"/>
                  </a:lnTo>
                  <a:lnTo>
                    <a:pt x="284627" y="43930"/>
                  </a:lnTo>
                  <a:lnTo>
                    <a:pt x="284042" y="44517"/>
                  </a:lnTo>
                  <a:lnTo>
                    <a:pt x="283457" y="45078"/>
                  </a:lnTo>
                  <a:lnTo>
                    <a:pt x="283157" y="45352"/>
                  </a:lnTo>
                  <a:lnTo>
                    <a:pt x="282865" y="45619"/>
                  </a:lnTo>
                  <a:lnTo>
                    <a:pt x="282565" y="45885"/>
                  </a:lnTo>
                  <a:lnTo>
                    <a:pt x="282264" y="46139"/>
                  </a:lnTo>
                  <a:lnTo>
                    <a:pt x="281964" y="46393"/>
                  </a:lnTo>
                  <a:lnTo>
                    <a:pt x="281664" y="46640"/>
                  </a:lnTo>
                  <a:lnTo>
                    <a:pt x="281356" y="46880"/>
                  </a:lnTo>
                  <a:lnTo>
                    <a:pt x="281047" y="47114"/>
                  </a:lnTo>
                  <a:lnTo>
                    <a:pt x="280739" y="47340"/>
                  </a:lnTo>
                  <a:lnTo>
                    <a:pt x="280431" y="47561"/>
                  </a:lnTo>
                  <a:lnTo>
                    <a:pt x="280115" y="47774"/>
                  </a:lnTo>
                  <a:lnTo>
                    <a:pt x="279791" y="47988"/>
                  </a:lnTo>
                  <a:lnTo>
                    <a:pt x="279467" y="48188"/>
                  </a:lnTo>
                  <a:lnTo>
                    <a:pt x="279143" y="48382"/>
                  </a:lnTo>
                  <a:lnTo>
                    <a:pt x="278811" y="48569"/>
                  </a:lnTo>
                  <a:lnTo>
                    <a:pt x="278479" y="48749"/>
                  </a:lnTo>
                  <a:lnTo>
                    <a:pt x="278140" y="48922"/>
                  </a:lnTo>
                  <a:lnTo>
                    <a:pt x="277800" y="49089"/>
                  </a:lnTo>
                  <a:lnTo>
                    <a:pt x="277452" y="49243"/>
                  </a:lnTo>
                  <a:lnTo>
                    <a:pt x="277104" y="49396"/>
                  </a:lnTo>
                  <a:lnTo>
                    <a:pt x="276749" y="49536"/>
                  </a:lnTo>
                  <a:lnTo>
                    <a:pt x="276385" y="49670"/>
                  </a:lnTo>
                  <a:lnTo>
                    <a:pt x="276014" y="49797"/>
                  </a:lnTo>
                  <a:lnTo>
                    <a:pt x="275643" y="49917"/>
                  </a:lnTo>
                  <a:lnTo>
                    <a:pt x="275263" y="50024"/>
                  </a:lnTo>
                  <a:lnTo>
                    <a:pt x="274876" y="50130"/>
                  </a:lnTo>
                  <a:lnTo>
                    <a:pt x="274489" y="50224"/>
                  </a:lnTo>
                  <a:lnTo>
                    <a:pt x="274094" y="50304"/>
                  </a:lnTo>
                  <a:lnTo>
                    <a:pt x="273683" y="50384"/>
                  </a:lnTo>
                  <a:lnTo>
                    <a:pt x="273272" y="50451"/>
                  </a:lnTo>
                  <a:lnTo>
                    <a:pt x="272853" y="50504"/>
                  </a:lnTo>
                  <a:lnTo>
                    <a:pt x="272435" y="50551"/>
                  </a:lnTo>
                  <a:lnTo>
                    <a:pt x="272000" y="50591"/>
                  </a:lnTo>
                  <a:lnTo>
                    <a:pt x="271557" y="50624"/>
                  </a:lnTo>
                  <a:lnTo>
                    <a:pt x="271107" y="50644"/>
                  </a:lnTo>
                  <a:lnTo>
                    <a:pt x="270657" y="50651"/>
                  </a:lnTo>
                  <a:lnTo>
                    <a:pt x="270190" y="50651"/>
                  </a:lnTo>
                  <a:lnTo>
                    <a:pt x="269716" y="50644"/>
                  </a:lnTo>
                  <a:lnTo>
                    <a:pt x="269234" y="50624"/>
                  </a:lnTo>
                  <a:lnTo>
                    <a:pt x="268744" y="50591"/>
                  </a:lnTo>
                  <a:lnTo>
                    <a:pt x="268239" y="50551"/>
                  </a:lnTo>
                  <a:lnTo>
                    <a:pt x="267733" y="50504"/>
                  </a:lnTo>
                  <a:lnTo>
                    <a:pt x="267212" y="50444"/>
                  </a:lnTo>
                  <a:lnTo>
                    <a:pt x="266690" y="50371"/>
                  </a:lnTo>
                  <a:lnTo>
                    <a:pt x="266145" y="50290"/>
                  </a:lnTo>
                  <a:lnTo>
                    <a:pt x="265600" y="50190"/>
                  </a:lnTo>
                  <a:lnTo>
                    <a:pt x="265039" y="50090"/>
                  </a:lnTo>
                  <a:lnTo>
                    <a:pt x="264470" y="49970"/>
                  </a:lnTo>
                  <a:lnTo>
                    <a:pt x="263917" y="49850"/>
                  </a:lnTo>
                  <a:lnTo>
                    <a:pt x="263371" y="49710"/>
                  </a:lnTo>
                  <a:lnTo>
                    <a:pt x="262818" y="49563"/>
                  </a:lnTo>
                  <a:lnTo>
                    <a:pt x="262273" y="49403"/>
                  </a:lnTo>
                  <a:lnTo>
                    <a:pt x="261720" y="49223"/>
                  </a:lnTo>
                  <a:lnTo>
                    <a:pt x="261183" y="49036"/>
                  </a:lnTo>
                  <a:lnTo>
                    <a:pt x="260637" y="48842"/>
                  </a:lnTo>
                  <a:lnTo>
                    <a:pt x="260100" y="48629"/>
                  </a:lnTo>
                  <a:lnTo>
                    <a:pt x="259571" y="48408"/>
                  </a:lnTo>
                  <a:lnTo>
                    <a:pt x="259041" y="48175"/>
                  </a:lnTo>
                  <a:lnTo>
                    <a:pt x="258520" y="47934"/>
                  </a:lnTo>
                  <a:lnTo>
                    <a:pt x="257998" y="47674"/>
                  </a:lnTo>
                  <a:lnTo>
                    <a:pt x="257485" y="47414"/>
                  </a:lnTo>
                  <a:lnTo>
                    <a:pt x="256987" y="47140"/>
                  </a:lnTo>
                  <a:lnTo>
                    <a:pt x="256489" y="46853"/>
                  </a:lnTo>
                  <a:lnTo>
                    <a:pt x="255999" y="46560"/>
                  </a:lnTo>
                  <a:lnTo>
                    <a:pt x="255517" y="46259"/>
                  </a:lnTo>
                  <a:lnTo>
                    <a:pt x="255051" y="45952"/>
                  </a:lnTo>
                  <a:lnTo>
                    <a:pt x="254585" y="45632"/>
                  </a:lnTo>
                  <a:lnTo>
                    <a:pt x="254134" y="45305"/>
                  </a:lnTo>
                  <a:lnTo>
                    <a:pt x="253692" y="44971"/>
                  </a:lnTo>
                  <a:lnTo>
                    <a:pt x="253265" y="44624"/>
                  </a:lnTo>
                  <a:lnTo>
                    <a:pt x="252846" y="44277"/>
                  </a:lnTo>
                  <a:lnTo>
                    <a:pt x="252443" y="43917"/>
                  </a:lnTo>
                  <a:lnTo>
                    <a:pt x="252048" y="43556"/>
                  </a:lnTo>
                  <a:lnTo>
                    <a:pt x="251669" y="43182"/>
                  </a:lnTo>
                  <a:lnTo>
                    <a:pt x="251305" y="42809"/>
                  </a:lnTo>
                  <a:lnTo>
                    <a:pt x="250950" y="42428"/>
                  </a:lnTo>
                  <a:lnTo>
                    <a:pt x="250618" y="42041"/>
                  </a:lnTo>
                  <a:lnTo>
                    <a:pt x="250294" y="41647"/>
                  </a:lnTo>
                  <a:lnTo>
                    <a:pt x="249986" y="41247"/>
                  </a:lnTo>
                  <a:lnTo>
                    <a:pt x="249701" y="40846"/>
                  </a:lnTo>
                  <a:lnTo>
                    <a:pt x="249433" y="40439"/>
                  </a:lnTo>
                  <a:lnTo>
                    <a:pt x="249172" y="40026"/>
                  </a:lnTo>
                  <a:lnTo>
                    <a:pt x="248943" y="39612"/>
                  </a:lnTo>
                  <a:lnTo>
                    <a:pt x="248832" y="39405"/>
                  </a:lnTo>
                  <a:lnTo>
                    <a:pt x="248722" y="39191"/>
                  </a:lnTo>
                  <a:lnTo>
                    <a:pt x="248619" y="38984"/>
                  </a:lnTo>
                  <a:lnTo>
                    <a:pt x="248524" y="38771"/>
                  </a:lnTo>
                  <a:lnTo>
                    <a:pt x="248437" y="38557"/>
                  </a:lnTo>
                  <a:lnTo>
                    <a:pt x="248350" y="38344"/>
                  </a:lnTo>
                  <a:lnTo>
                    <a:pt x="248263" y="38130"/>
                  </a:lnTo>
                  <a:lnTo>
                    <a:pt x="248192" y="37916"/>
                  </a:lnTo>
                  <a:lnTo>
                    <a:pt x="248121" y="37703"/>
                  </a:lnTo>
                  <a:lnTo>
                    <a:pt x="248050" y="37489"/>
                  </a:lnTo>
                  <a:lnTo>
                    <a:pt x="247995" y="37269"/>
                  </a:lnTo>
                  <a:lnTo>
                    <a:pt x="247939" y="37056"/>
                  </a:lnTo>
                  <a:lnTo>
                    <a:pt x="247884" y="36842"/>
                  </a:lnTo>
                  <a:lnTo>
                    <a:pt x="247845" y="36622"/>
                  </a:lnTo>
                  <a:lnTo>
                    <a:pt x="247805" y="36401"/>
                  </a:lnTo>
                  <a:lnTo>
                    <a:pt x="247773" y="36188"/>
                  </a:lnTo>
                  <a:lnTo>
                    <a:pt x="247742" y="35968"/>
                  </a:lnTo>
                  <a:lnTo>
                    <a:pt x="247718" y="35747"/>
                  </a:lnTo>
                  <a:lnTo>
                    <a:pt x="247710" y="35527"/>
                  </a:lnTo>
                  <a:lnTo>
                    <a:pt x="247694" y="35314"/>
                  </a:lnTo>
                  <a:lnTo>
                    <a:pt x="247694" y="35093"/>
                  </a:lnTo>
                  <a:lnTo>
                    <a:pt x="247694" y="34873"/>
                  </a:lnTo>
                  <a:lnTo>
                    <a:pt x="247702" y="34653"/>
                  </a:lnTo>
                  <a:lnTo>
                    <a:pt x="247718" y="34433"/>
                  </a:lnTo>
                  <a:lnTo>
                    <a:pt x="247742" y="34212"/>
                  </a:lnTo>
                  <a:lnTo>
                    <a:pt x="247766" y="33992"/>
                  </a:lnTo>
                  <a:lnTo>
                    <a:pt x="247805" y="33778"/>
                  </a:lnTo>
                  <a:lnTo>
                    <a:pt x="247845" y="33558"/>
                  </a:lnTo>
                  <a:lnTo>
                    <a:pt x="247892" y="33338"/>
                  </a:lnTo>
                  <a:lnTo>
                    <a:pt x="247939" y="33118"/>
                  </a:lnTo>
                  <a:lnTo>
                    <a:pt x="248003" y="32897"/>
                  </a:lnTo>
                  <a:lnTo>
                    <a:pt x="248066" y="32677"/>
                  </a:lnTo>
                  <a:lnTo>
                    <a:pt x="248145" y="32464"/>
                  </a:lnTo>
                  <a:lnTo>
                    <a:pt x="248224" y="32243"/>
                  </a:lnTo>
                  <a:lnTo>
                    <a:pt x="248311" y="32023"/>
                  </a:lnTo>
                  <a:lnTo>
                    <a:pt x="248406" y="31810"/>
                  </a:lnTo>
                  <a:lnTo>
                    <a:pt x="248508" y="31589"/>
                  </a:lnTo>
                  <a:lnTo>
                    <a:pt x="248619" y="31376"/>
                  </a:lnTo>
                  <a:lnTo>
                    <a:pt x="248730" y="31156"/>
                  </a:lnTo>
                  <a:lnTo>
                    <a:pt x="248856" y="30942"/>
                  </a:lnTo>
                  <a:lnTo>
                    <a:pt x="248982" y="30728"/>
                  </a:lnTo>
                  <a:lnTo>
                    <a:pt x="249125" y="30515"/>
                  </a:lnTo>
                  <a:lnTo>
                    <a:pt x="249267" y="30301"/>
                  </a:lnTo>
                  <a:lnTo>
                    <a:pt x="249417" y="30088"/>
                  </a:lnTo>
                  <a:lnTo>
                    <a:pt x="249583" y="29874"/>
                  </a:lnTo>
                  <a:lnTo>
                    <a:pt x="249749" y="29661"/>
                  </a:lnTo>
                  <a:lnTo>
                    <a:pt x="249923" y="29447"/>
                  </a:lnTo>
                  <a:lnTo>
                    <a:pt x="250112" y="29240"/>
                  </a:lnTo>
                  <a:lnTo>
                    <a:pt x="250302" y="29033"/>
                  </a:lnTo>
                  <a:lnTo>
                    <a:pt x="250499" y="28820"/>
                  </a:lnTo>
                  <a:lnTo>
                    <a:pt x="250705" y="28613"/>
                  </a:lnTo>
                  <a:lnTo>
                    <a:pt x="250926" y="28406"/>
                  </a:lnTo>
                  <a:lnTo>
                    <a:pt x="251147" y="28199"/>
                  </a:lnTo>
                  <a:lnTo>
                    <a:pt x="251377" y="27999"/>
                  </a:lnTo>
                  <a:lnTo>
                    <a:pt x="251622" y="27792"/>
                  </a:lnTo>
                  <a:lnTo>
                    <a:pt x="251866" y="27592"/>
                  </a:lnTo>
                  <a:lnTo>
                    <a:pt x="252127" y="27391"/>
                  </a:lnTo>
                  <a:lnTo>
                    <a:pt x="252388" y="27191"/>
                  </a:lnTo>
                  <a:close/>
                  <a:moveTo>
                    <a:pt x="248872" y="44811"/>
                  </a:moveTo>
                  <a:lnTo>
                    <a:pt x="249077" y="45051"/>
                  </a:lnTo>
                  <a:lnTo>
                    <a:pt x="249291" y="45291"/>
                  </a:lnTo>
                  <a:lnTo>
                    <a:pt x="249504" y="45525"/>
                  </a:lnTo>
                  <a:lnTo>
                    <a:pt x="249725" y="45752"/>
                  </a:lnTo>
                  <a:lnTo>
                    <a:pt x="249946" y="45986"/>
                  </a:lnTo>
                  <a:lnTo>
                    <a:pt x="250176" y="46213"/>
                  </a:lnTo>
                  <a:lnTo>
                    <a:pt x="250413" y="46433"/>
                  </a:lnTo>
                  <a:lnTo>
                    <a:pt x="250642" y="46653"/>
                  </a:lnTo>
                  <a:lnTo>
                    <a:pt x="250887" y="46873"/>
                  </a:lnTo>
                  <a:lnTo>
                    <a:pt x="251124" y="47087"/>
                  </a:lnTo>
                  <a:lnTo>
                    <a:pt x="251369" y="47300"/>
                  </a:lnTo>
                  <a:lnTo>
                    <a:pt x="251622" y="47507"/>
                  </a:lnTo>
                  <a:lnTo>
                    <a:pt x="251874" y="47708"/>
                  </a:lnTo>
                  <a:lnTo>
                    <a:pt x="252127" y="47914"/>
                  </a:lnTo>
                  <a:lnTo>
                    <a:pt x="252388" y="48108"/>
                  </a:lnTo>
                  <a:lnTo>
                    <a:pt x="252649" y="48302"/>
                  </a:lnTo>
                  <a:lnTo>
                    <a:pt x="252917" y="48495"/>
                  </a:lnTo>
                  <a:lnTo>
                    <a:pt x="253186" y="48682"/>
                  </a:lnTo>
                  <a:lnTo>
                    <a:pt x="253455" y="48869"/>
                  </a:lnTo>
                  <a:lnTo>
                    <a:pt x="253731" y="49042"/>
                  </a:lnTo>
                  <a:lnTo>
                    <a:pt x="254008" y="49223"/>
                  </a:lnTo>
                  <a:lnTo>
                    <a:pt x="254284" y="49396"/>
                  </a:lnTo>
                  <a:lnTo>
                    <a:pt x="254569" y="49563"/>
                  </a:lnTo>
                  <a:lnTo>
                    <a:pt x="254853" y="49723"/>
                  </a:lnTo>
                  <a:lnTo>
                    <a:pt x="255146" y="49883"/>
                  </a:lnTo>
                  <a:lnTo>
                    <a:pt x="255430" y="50037"/>
                  </a:lnTo>
                  <a:lnTo>
                    <a:pt x="255723" y="50190"/>
                  </a:lnTo>
                  <a:lnTo>
                    <a:pt x="256015" y="50331"/>
                  </a:lnTo>
                  <a:lnTo>
                    <a:pt x="256315" y="50477"/>
                  </a:lnTo>
                  <a:lnTo>
                    <a:pt x="256607" y="50611"/>
                  </a:lnTo>
                  <a:lnTo>
                    <a:pt x="256908" y="50744"/>
                  </a:lnTo>
                  <a:lnTo>
                    <a:pt x="257216" y="50871"/>
                  </a:lnTo>
                  <a:lnTo>
                    <a:pt x="257477" y="50978"/>
                  </a:lnTo>
                  <a:lnTo>
                    <a:pt x="257745" y="51078"/>
                  </a:lnTo>
                  <a:lnTo>
                    <a:pt x="258022" y="51171"/>
                  </a:lnTo>
                  <a:lnTo>
                    <a:pt x="258298" y="51278"/>
                  </a:lnTo>
                  <a:lnTo>
                    <a:pt x="258014" y="51645"/>
                  </a:lnTo>
                  <a:lnTo>
                    <a:pt x="257730" y="52012"/>
                  </a:lnTo>
                  <a:lnTo>
                    <a:pt x="257437" y="52373"/>
                  </a:lnTo>
                  <a:lnTo>
                    <a:pt x="257137" y="52733"/>
                  </a:lnTo>
                  <a:lnTo>
                    <a:pt x="256829" y="53087"/>
                  </a:lnTo>
                  <a:lnTo>
                    <a:pt x="256513" y="53441"/>
                  </a:lnTo>
                  <a:lnTo>
                    <a:pt x="256197" y="53788"/>
                  </a:lnTo>
                  <a:lnTo>
                    <a:pt x="255873" y="54141"/>
                  </a:lnTo>
                  <a:lnTo>
                    <a:pt x="255549" y="54482"/>
                  </a:lnTo>
                  <a:lnTo>
                    <a:pt x="255217" y="54822"/>
                  </a:lnTo>
                  <a:lnTo>
                    <a:pt x="254877" y="55163"/>
                  </a:lnTo>
                  <a:lnTo>
                    <a:pt x="254529" y="55496"/>
                  </a:lnTo>
                  <a:lnTo>
                    <a:pt x="254182" y="55830"/>
                  </a:lnTo>
                  <a:lnTo>
                    <a:pt x="253834" y="56164"/>
                  </a:lnTo>
                  <a:lnTo>
                    <a:pt x="253478" y="56491"/>
                  </a:lnTo>
                  <a:lnTo>
                    <a:pt x="253123" y="56811"/>
                  </a:lnTo>
                  <a:lnTo>
                    <a:pt x="252593" y="56511"/>
                  </a:lnTo>
                  <a:lnTo>
                    <a:pt x="252056" y="56210"/>
                  </a:lnTo>
                  <a:lnTo>
                    <a:pt x="251519" y="55923"/>
                  </a:lnTo>
                  <a:lnTo>
                    <a:pt x="250974" y="55637"/>
                  </a:lnTo>
                  <a:lnTo>
                    <a:pt x="249891" y="55063"/>
                  </a:lnTo>
                  <a:lnTo>
                    <a:pt x="249354" y="54782"/>
                  </a:lnTo>
                  <a:lnTo>
                    <a:pt x="248824" y="54495"/>
                  </a:lnTo>
                  <a:lnTo>
                    <a:pt x="247663" y="53854"/>
                  </a:lnTo>
                  <a:lnTo>
                    <a:pt x="246493" y="53220"/>
                  </a:lnTo>
                  <a:lnTo>
                    <a:pt x="245316" y="52593"/>
                  </a:lnTo>
                  <a:lnTo>
                    <a:pt x="244139" y="51972"/>
                  </a:lnTo>
                  <a:lnTo>
                    <a:pt x="244534" y="51579"/>
                  </a:lnTo>
                  <a:lnTo>
                    <a:pt x="244921" y="51171"/>
                  </a:lnTo>
                  <a:lnTo>
                    <a:pt x="245292" y="50764"/>
                  </a:lnTo>
                  <a:lnTo>
                    <a:pt x="245656" y="50351"/>
                  </a:lnTo>
                  <a:lnTo>
                    <a:pt x="246003" y="49923"/>
                  </a:lnTo>
                  <a:lnTo>
                    <a:pt x="246335" y="49496"/>
                  </a:lnTo>
                  <a:lnTo>
                    <a:pt x="246659" y="49062"/>
                  </a:lnTo>
                  <a:lnTo>
                    <a:pt x="246967" y="48615"/>
                  </a:lnTo>
                  <a:lnTo>
                    <a:pt x="247260" y="48168"/>
                  </a:lnTo>
                  <a:lnTo>
                    <a:pt x="247536" y="47708"/>
                  </a:lnTo>
                  <a:lnTo>
                    <a:pt x="247805" y="47247"/>
                  </a:lnTo>
                  <a:lnTo>
                    <a:pt x="248050" y="46773"/>
                  </a:lnTo>
                  <a:lnTo>
                    <a:pt x="248279" y="46293"/>
                  </a:lnTo>
                  <a:lnTo>
                    <a:pt x="248390" y="46052"/>
                  </a:lnTo>
                  <a:lnTo>
                    <a:pt x="248492" y="45805"/>
                  </a:lnTo>
                  <a:lnTo>
                    <a:pt x="248595" y="45565"/>
                  </a:lnTo>
                  <a:lnTo>
                    <a:pt x="248690" y="45312"/>
                  </a:lnTo>
                  <a:lnTo>
                    <a:pt x="248785" y="45065"/>
                  </a:lnTo>
                  <a:lnTo>
                    <a:pt x="248872" y="44811"/>
                  </a:lnTo>
                  <a:close/>
                  <a:moveTo>
                    <a:pt x="242677" y="53301"/>
                  </a:moveTo>
                  <a:lnTo>
                    <a:pt x="243688" y="53981"/>
                  </a:lnTo>
                  <a:lnTo>
                    <a:pt x="244700" y="54649"/>
                  </a:lnTo>
                  <a:lnTo>
                    <a:pt x="245719" y="55309"/>
                  </a:lnTo>
                  <a:lnTo>
                    <a:pt x="246746" y="55970"/>
                  </a:lnTo>
                  <a:lnTo>
                    <a:pt x="247252" y="56304"/>
                  </a:lnTo>
                  <a:lnTo>
                    <a:pt x="247758" y="56638"/>
                  </a:lnTo>
                  <a:lnTo>
                    <a:pt x="248777" y="57332"/>
                  </a:lnTo>
                  <a:lnTo>
                    <a:pt x="249291" y="57679"/>
                  </a:lnTo>
                  <a:lnTo>
                    <a:pt x="249812" y="58026"/>
                  </a:lnTo>
                  <a:lnTo>
                    <a:pt x="250334" y="58360"/>
                  </a:lnTo>
                  <a:lnTo>
                    <a:pt x="250863" y="58680"/>
                  </a:lnTo>
                  <a:lnTo>
                    <a:pt x="250247" y="59154"/>
                  </a:lnTo>
                  <a:lnTo>
                    <a:pt x="249622" y="59621"/>
                  </a:lnTo>
                  <a:lnTo>
                    <a:pt x="248990" y="60082"/>
                  </a:lnTo>
                  <a:lnTo>
                    <a:pt x="248342" y="60529"/>
                  </a:lnTo>
                  <a:lnTo>
                    <a:pt x="247686" y="60969"/>
                  </a:lnTo>
                  <a:lnTo>
                    <a:pt x="247023" y="61410"/>
                  </a:lnTo>
                  <a:lnTo>
                    <a:pt x="246351" y="61837"/>
                  </a:lnTo>
                  <a:lnTo>
                    <a:pt x="245672" y="62257"/>
                  </a:lnTo>
                  <a:lnTo>
                    <a:pt x="244984" y="62664"/>
                  </a:lnTo>
                  <a:lnTo>
                    <a:pt x="244281" y="63072"/>
                  </a:lnTo>
                  <a:lnTo>
                    <a:pt x="243578" y="63465"/>
                  </a:lnTo>
                  <a:lnTo>
                    <a:pt x="242859" y="63859"/>
                  </a:lnTo>
                  <a:lnTo>
                    <a:pt x="242140" y="64240"/>
                  </a:lnTo>
                  <a:lnTo>
                    <a:pt x="241413" y="64613"/>
                  </a:lnTo>
                  <a:lnTo>
                    <a:pt x="240678" y="64980"/>
                  </a:lnTo>
                  <a:lnTo>
                    <a:pt x="239935" y="65334"/>
                  </a:lnTo>
                  <a:lnTo>
                    <a:pt x="239753" y="65067"/>
                  </a:lnTo>
                  <a:lnTo>
                    <a:pt x="239564" y="64794"/>
                  </a:lnTo>
                  <a:lnTo>
                    <a:pt x="239358" y="64533"/>
                  </a:lnTo>
                  <a:lnTo>
                    <a:pt x="239137" y="64266"/>
                  </a:lnTo>
                  <a:lnTo>
                    <a:pt x="238908" y="64013"/>
                  </a:lnTo>
                  <a:lnTo>
                    <a:pt x="238663" y="63752"/>
                  </a:lnTo>
                  <a:lnTo>
                    <a:pt x="238410" y="63505"/>
                  </a:lnTo>
                  <a:lnTo>
                    <a:pt x="238149" y="63252"/>
                  </a:lnTo>
                  <a:lnTo>
                    <a:pt x="237888" y="63012"/>
                  </a:lnTo>
                  <a:lnTo>
                    <a:pt x="237628" y="62771"/>
                  </a:lnTo>
                  <a:lnTo>
                    <a:pt x="237090" y="62297"/>
                  </a:lnTo>
                  <a:lnTo>
                    <a:pt x="236063" y="61410"/>
                  </a:lnTo>
                  <a:lnTo>
                    <a:pt x="235320" y="60769"/>
                  </a:lnTo>
                  <a:lnTo>
                    <a:pt x="234941" y="60449"/>
                  </a:lnTo>
                  <a:lnTo>
                    <a:pt x="234562" y="60128"/>
                  </a:lnTo>
                  <a:lnTo>
                    <a:pt x="234175" y="59815"/>
                  </a:lnTo>
                  <a:lnTo>
                    <a:pt x="233787" y="59508"/>
                  </a:lnTo>
                  <a:lnTo>
                    <a:pt x="233384" y="59207"/>
                  </a:lnTo>
                  <a:lnTo>
                    <a:pt x="232981" y="58907"/>
                  </a:lnTo>
                  <a:lnTo>
                    <a:pt x="233661" y="58620"/>
                  </a:lnTo>
                  <a:lnTo>
                    <a:pt x="234333" y="58326"/>
                  </a:lnTo>
                  <a:lnTo>
                    <a:pt x="235004" y="58026"/>
                  </a:lnTo>
                  <a:lnTo>
                    <a:pt x="235652" y="57712"/>
                  </a:lnTo>
                  <a:lnTo>
                    <a:pt x="236300" y="57398"/>
                  </a:lnTo>
                  <a:lnTo>
                    <a:pt x="236940" y="57065"/>
                  </a:lnTo>
                  <a:lnTo>
                    <a:pt x="237564" y="56731"/>
                  </a:lnTo>
                  <a:lnTo>
                    <a:pt x="238181" y="56384"/>
                  </a:lnTo>
                  <a:lnTo>
                    <a:pt x="238781" y="56030"/>
                  </a:lnTo>
                  <a:lnTo>
                    <a:pt x="239374" y="55663"/>
                  </a:lnTo>
                  <a:lnTo>
                    <a:pt x="239959" y="55289"/>
                  </a:lnTo>
                  <a:lnTo>
                    <a:pt x="240528" y="54909"/>
                  </a:lnTo>
                  <a:lnTo>
                    <a:pt x="241081" y="54522"/>
                  </a:lnTo>
                  <a:lnTo>
                    <a:pt x="241626" y="54121"/>
                  </a:lnTo>
                  <a:lnTo>
                    <a:pt x="242155" y="53714"/>
                  </a:lnTo>
                  <a:lnTo>
                    <a:pt x="242677" y="53301"/>
                  </a:lnTo>
                  <a:close/>
                  <a:moveTo>
                    <a:pt x="47063" y="57692"/>
                  </a:moveTo>
                  <a:lnTo>
                    <a:pt x="47055" y="58827"/>
                  </a:lnTo>
                  <a:lnTo>
                    <a:pt x="47047" y="59955"/>
                  </a:lnTo>
                  <a:lnTo>
                    <a:pt x="47039" y="62217"/>
                  </a:lnTo>
                  <a:lnTo>
                    <a:pt x="46968" y="62117"/>
                  </a:lnTo>
                  <a:lnTo>
                    <a:pt x="46889" y="62030"/>
                  </a:lnTo>
                  <a:lnTo>
                    <a:pt x="46802" y="61944"/>
                  </a:lnTo>
                  <a:lnTo>
                    <a:pt x="46707" y="61864"/>
                  </a:lnTo>
                  <a:lnTo>
                    <a:pt x="46597" y="61797"/>
                  </a:lnTo>
                  <a:lnTo>
                    <a:pt x="46486" y="61730"/>
                  </a:lnTo>
                  <a:lnTo>
                    <a:pt x="46367" y="61677"/>
                  </a:lnTo>
                  <a:lnTo>
                    <a:pt x="46241" y="61630"/>
                  </a:lnTo>
                  <a:lnTo>
                    <a:pt x="46107" y="61597"/>
                  </a:lnTo>
                  <a:lnTo>
                    <a:pt x="45972" y="61570"/>
                  </a:lnTo>
                  <a:lnTo>
                    <a:pt x="45830" y="61557"/>
                  </a:lnTo>
                  <a:lnTo>
                    <a:pt x="45688" y="61557"/>
                  </a:lnTo>
                  <a:lnTo>
                    <a:pt x="45538" y="61570"/>
                  </a:lnTo>
                  <a:lnTo>
                    <a:pt x="45388" y="61597"/>
                  </a:lnTo>
                  <a:lnTo>
                    <a:pt x="45230" y="61637"/>
                  </a:lnTo>
                  <a:lnTo>
                    <a:pt x="45072" y="61690"/>
                  </a:lnTo>
                  <a:lnTo>
                    <a:pt x="44487" y="61937"/>
                  </a:lnTo>
                  <a:lnTo>
                    <a:pt x="43910" y="62191"/>
                  </a:lnTo>
                  <a:lnTo>
                    <a:pt x="43341" y="62451"/>
                  </a:lnTo>
                  <a:lnTo>
                    <a:pt x="42772" y="62718"/>
                  </a:lnTo>
                  <a:lnTo>
                    <a:pt x="42203" y="62991"/>
                  </a:lnTo>
                  <a:lnTo>
                    <a:pt x="41650" y="63265"/>
                  </a:lnTo>
                  <a:lnTo>
                    <a:pt x="41089" y="63545"/>
                  </a:lnTo>
                  <a:lnTo>
                    <a:pt x="40544" y="63832"/>
                  </a:lnTo>
                  <a:lnTo>
                    <a:pt x="39999" y="64126"/>
                  </a:lnTo>
                  <a:lnTo>
                    <a:pt x="39453" y="64426"/>
                  </a:lnTo>
                  <a:lnTo>
                    <a:pt x="38924" y="64727"/>
                  </a:lnTo>
                  <a:lnTo>
                    <a:pt x="38387" y="65040"/>
                  </a:lnTo>
                  <a:lnTo>
                    <a:pt x="37865" y="65354"/>
                  </a:lnTo>
                  <a:lnTo>
                    <a:pt x="37344" y="65675"/>
                  </a:lnTo>
                  <a:lnTo>
                    <a:pt x="36822" y="65995"/>
                  </a:lnTo>
                  <a:lnTo>
                    <a:pt x="36309" y="66329"/>
                  </a:lnTo>
                  <a:lnTo>
                    <a:pt x="35977" y="66102"/>
                  </a:lnTo>
                  <a:lnTo>
                    <a:pt x="35637" y="65881"/>
                  </a:lnTo>
                  <a:lnTo>
                    <a:pt x="35281" y="65675"/>
                  </a:lnTo>
                  <a:lnTo>
                    <a:pt x="34926" y="65468"/>
                  </a:lnTo>
                  <a:lnTo>
                    <a:pt x="34199" y="65067"/>
                  </a:lnTo>
                  <a:lnTo>
                    <a:pt x="33843" y="64867"/>
                  </a:lnTo>
                  <a:lnTo>
                    <a:pt x="33503" y="64660"/>
                  </a:lnTo>
                  <a:lnTo>
                    <a:pt x="30714" y="63038"/>
                  </a:lnTo>
                  <a:lnTo>
                    <a:pt x="31172" y="62791"/>
                  </a:lnTo>
                  <a:lnTo>
                    <a:pt x="31639" y="62558"/>
                  </a:lnTo>
                  <a:lnTo>
                    <a:pt x="32105" y="62324"/>
                  </a:lnTo>
                  <a:lnTo>
                    <a:pt x="32571" y="62090"/>
                  </a:lnTo>
                  <a:lnTo>
                    <a:pt x="33045" y="61870"/>
                  </a:lnTo>
                  <a:lnTo>
                    <a:pt x="33527" y="61650"/>
                  </a:lnTo>
                  <a:lnTo>
                    <a:pt x="34009" y="61436"/>
                  </a:lnTo>
                  <a:lnTo>
                    <a:pt x="34491" y="61223"/>
                  </a:lnTo>
                  <a:lnTo>
                    <a:pt x="34981" y="61016"/>
                  </a:lnTo>
                  <a:lnTo>
                    <a:pt x="35471" y="60816"/>
                  </a:lnTo>
                  <a:lnTo>
                    <a:pt x="35961" y="60622"/>
                  </a:lnTo>
                  <a:lnTo>
                    <a:pt x="36459" y="60435"/>
                  </a:lnTo>
                  <a:lnTo>
                    <a:pt x="36964" y="60248"/>
                  </a:lnTo>
                  <a:lnTo>
                    <a:pt x="37462" y="60068"/>
                  </a:lnTo>
                  <a:lnTo>
                    <a:pt x="37968" y="59888"/>
                  </a:lnTo>
                  <a:lnTo>
                    <a:pt x="38482" y="59721"/>
                  </a:lnTo>
                  <a:lnTo>
                    <a:pt x="38995" y="59554"/>
                  </a:lnTo>
                  <a:lnTo>
                    <a:pt x="39509" y="59394"/>
                  </a:lnTo>
                  <a:lnTo>
                    <a:pt x="40030" y="59241"/>
                  </a:lnTo>
                  <a:lnTo>
                    <a:pt x="40552" y="59087"/>
                  </a:lnTo>
                  <a:lnTo>
                    <a:pt x="41081" y="58940"/>
                  </a:lnTo>
                  <a:lnTo>
                    <a:pt x="41611" y="58800"/>
                  </a:lnTo>
                  <a:lnTo>
                    <a:pt x="42140" y="58667"/>
                  </a:lnTo>
                  <a:lnTo>
                    <a:pt x="42677" y="58540"/>
                  </a:lnTo>
                  <a:lnTo>
                    <a:pt x="43215" y="58413"/>
                  </a:lnTo>
                  <a:lnTo>
                    <a:pt x="43760" y="58293"/>
                  </a:lnTo>
                  <a:lnTo>
                    <a:pt x="44297" y="58179"/>
                  </a:lnTo>
                  <a:lnTo>
                    <a:pt x="44850" y="58073"/>
                  </a:lnTo>
                  <a:lnTo>
                    <a:pt x="45396" y="57966"/>
                  </a:lnTo>
                  <a:lnTo>
                    <a:pt x="45949" y="57872"/>
                  </a:lnTo>
                  <a:lnTo>
                    <a:pt x="46510" y="57779"/>
                  </a:lnTo>
                  <a:lnTo>
                    <a:pt x="47063" y="57692"/>
                  </a:lnTo>
                  <a:close/>
                  <a:moveTo>
                    <a:pt x="230706" y="59788"/>
                  </a:moveTo>
                  <a:lnTo>
                    <a:pt x="231132" y="60188"/>
                  </a:lnTo>
                  <a:lnTo>
                    <a:pt x="231567" y="60589"/>
                  </a:lnTo>
                  <a:lnTo>
                    <a:pt x="232444" y="61383"/>
                  </a:lnTo>
                  <a:lnTo>
                    <a:pt x="233321" y="62184"/>
                  </a:lnTo>
                  <a:lnTo>
                    <a:pt x="233748" y="62591"/>
                  </a:lnTo>
                  <a:lnTo>
                    <a:pt x="234175" y="62998"/>
                  </a:lnTo>
                  <a:lnTo>
                    <a:pt x="234380" y="63205"/>
                  </a:lnTo>
                  <a:lnTo>
                    <a:pt x="234578" y="63419"/>
                  </a:lnTo>
                  <a:lnTo>
                    <a:pt x="234973" y="63852"/>
                  </a:lnTo>
                  <a:lnTo>
                    <a:pt x="235360" y="64293"/>
                  </a:lnTo>
                  <a:lnTo>
                    <a:pt x="235747" y="64740"/>
                  </a:lnTo>
                  <a:lnTo>
                    <a:pt x="236142" y="65187"/>
                  </a:lnTo>
                  <a:lnTo>
                    <a:pt x="236545" y="65628"/>
                  </a:lnTo>
                  <a:lnTo>
                    <a:pt x="236751" y="65841"/>
                  </a:lnTo>
                  <a:lnTo>
                    <a:pt x="236956" y="66055"/>
                  </a:lnTo>
                  <a:lnTo>
                    <a:pt x="237169" y="66255"/>
                  </a:lnTo>
                  <a:lnTo>
                    <a:pt x="237391" y="66455"/>
                  </a:lnTo>
                  <a:lnTo>
                    <a:pt x="236450" y="66842"/>
                  </a:lnTo>
                  <a:lnTo>
                    <a:pt x="235502" y="67216"/>
                  </a:lnTo>
                  <a:lnTo>
                    <a:pt x="234546" y="67583"/>
                  </a:lnTo>
                  <a:lnTo>
                    <a:pt x="233590" y="67930"/>
                  </a:lnTo>
                  <a:lnTo>
                    <a:pt x="232618" y="68271"/>
                  </a:lnTo>
                  <a:lnTo>
                    <a:pt x="231646" y="68598"/>
                  </a:lnTo>
                  <a:lnTo>
                    <a:pt x="230666" y="68912"/>
                  </a:lnTo>
                  <a:lnTo>
                    <a:pt x="229679" y="69212"/>
                  </a:lnTo>
                  <a:lnTo>
                    <a:pt x="228691" y="69499"/>
                  </a:lnTo>
                  <a:lnTo>
                    <a:pt x="227695" y="69772"/>
                  </a:lnTo>
                  <a:lnTo>
                    <a:pt x="226692" y="70033"/>
                  </a:lnTo>
                  <a:lnTo>
                    <a:pt x="225688" y="70286"/>
                  </a:lnTo>
                  <a:lnTo>
                    <a:pt x="224685" y="70520"/>
                  </a:lnTo>
                  <a:lnTo>
                    <a:pt x="223673" y="70740"/>
                  </a:lnTo>
                  <a:lnTo>
                    <a:pt x="222662" y="70954"/>
                  </a:lnTo>
                  <a:lnTo>
                    <a:pt x="221650" y="71147"/>
                  </a:lnTo>
                  <a:lnTo>
                    <a:pt x="221524" y="70880"/>
                  </a:lnTo>
                  <a:lnTo>
                    <a:pt x="221398" y="70620"/>
                  </a:lnTo>
                  <a:lnTo>
                    <a:pt x="221113" y="70093"/>
                  </a:lnTo>
                  <a:lnTo>
                    <a:pt x="220821" y="69566"/>
                  </a:lnTo>
                  <a:lnTo>
                    <a:pt x="220521" y="69045"/>
                  </a:lnTo>
                  <a:lnTo>
                    <a:pt x="219912" y="68017"/>
                  </a:lnTo>
                  <a:lnTo>
                    <a:pt x="219604" y="67503"/>
                  </a:lnTo>
                  <a:lnTo>
                    <a:pt x="219312" y="67003"/>
                  </a:lnTo>
                  <a:lnTo>
                    <a:pt x="218727" y="65988"/>
                  </a:lnTo>
                  <a:lnTo>
                    <a:pt x="218126" y="64980"/>
                  </a:lnTo>
                  <a:lnTo>
                    <a:pt x="217526" y="63979"/>
                  </a:lnTo>
                  <a:lnTo>
                    <a:pt x="216917" y="62978"/>
                  </a:lnTo>
                  <a:lnTo>
                    <a:pt x="217787" y="62871"/>
                  </a:lnTo>
                  <a:lnTo>
                    <a:pt x="218656" y="62745"/>
                  </a:lnTo>
                  <a:lnTo>
                    <a:pt x="219533" y="62611"/>
                  </a:lnTo>
                  <a:lnTo>
                    <a:pt x="220402" y="62464"/>
                  </a:lnTo>
                  <a:lnTo>
                    <a:pt x="221271" y="62311"/>
                  </a:lnTo>
                  <a:lnTo>
                    <a:pt x="222148" y="62137"/>
                  </a:lnTo>
                  <a:lnTo>
                    <a:pt x="223017" y="61957"/>
                  </a:lnTo>
                  <a:lnTo>
                    <a:pt x="223887" y="61763"/>
                  </a:lnTo>
                  <a:lnTo>
                    <a:pt x="224756" y="61557"/>
                  </a:lnTo>
                  <a:lnTo>
                    <a:pt x="225617" y="61336"/>
                  </a:lnTo>
                  <a:lnTo>
                    <a:pt x="226478" y="61109"/>
                  </a:lnTo>
                  <a:lnTo>
                    <a:pt x="227332" y="60869"/>
                  </a:lnTo>
                  <a:lnTo>
                    <a:pt x="228185" y="60615"/>
                  </a:lnTo>
                  <a:lnTo>
                    <a:pt x="229031" y="60348"/>
                  </a:lnTo>
                  <a:lnTo>
                    <a:pt x="229868" y="60075"/>
                  </a:lnTo>
                  <a:lnTo>
                    <a:pt x="230706" y="59788"/>
                  </a:lnTo>
                  <a:close/>
                  <a:moveTo>
                    <a:pt x="203532" y="63038"/>
                  </a:moveTo>
                  <a:lnTo>
                    <a:pt x="203603" y="63072"/>
                  </a:lnTo>
                  <a:lnTo>
                    <a:pt x="203674" y="63098"/>
                  </a:lnTo>
                  <a:lnTo>
                    <a:pt x="203824" y="63152"/>
                  </a:lnTo>
                  <a:lnTo>
                    <a:pt x="203982" y="63192"/>
                  </a:lnTo>
                  <a:lnTo>
                    <a:pt x="204148" y="63225"/>
                  </a:lnTo>
                  <a:lnTo>
                    <a:pt x="204741" y="63278"/>
                  </a:lnTo>
                  <a:lnTo>
                    <a:pt x="205349" y="63325"/>
                  </a:lnTo>
                  <a:lnTo>
                    <a:pt x="205958" y="63372"/>
                  </a:lnTo>
                  <a:lnTo>
                    <a:pt x="206582" y="63405"/>
                  </a:lnTo>
                  <a:lnTo>
                    <a:pt x="207206" y="63432"/>
                  </a:lnTo>
                  <a:lnTo>
                    <a:pt x="207838" y="63445"/>
                  </a:lnTo>
                  <a:lnTo>
                    <a:pt x="208486" y="63459"/>
                  </a:lnTo>
                  <a:lnTo>
                    <a:pt x="209134" y="63465"/>
                  </a:lnTo>
                  <a:lnTo>
                    <a:pt x="209790" y="63459"/>
                  </a:lnTo>
                  <a:lnTo>
                    <a:pt x="210454" y="63445"/>
                  </a:lnTo>
                  <a:lnTo>
                    <a:pt x="211125" y="63432"/>
                  </a:lnTo>
                  <a:lnTo>
                    <a:pt x="211797" y="63405"/>
                  </a:lnTo>
                  <a:lnTo>
                    <a:pt x="212477" y="63372"/>
                  </a:lnTo>
                  <a:lnTo>
                    <a:pt x="213164" y="63325"/>
                  </a:lnTo>
                  <a:lnTo>
                    <a:pt x="213859" y="63278"/>
                  </a:lnTo>
                  <a:lnTo>
                    <a:pt x="214555" y="63225"/>
                  </a:lnTo>
                  <a:lnTo>
                    <a:pt x="214815" y="63812"/>
                  </a:lnTo>
                  <a:lnTo>
                    <a:pt x="215092" y="64400"/>
                  </a:lnTo>
                  <a:lnTo>
                    <a:pt x="215653" y="65568"/>
                  </a:lnTo>
                  <a:lnTo>
                    <a:pt x="216783" y="67897"/>
                  </a:lnTo>
                  <a:lnTo>
                    <a:pt x="217020" y="68364"/>
                  </a:lnTo>
                  <a:lnTo>
                    <a:pt x="217241" y="68831"/>
                  </a:lnTo>
                  <a:lnTo>
                    <a:pt x="217700" y="69786"/>
                  </a:lnTo>
                  <a:lnTo>
                    <a:pt x="217937" y="70260"/>
                  </a:lnTo>
                  <a:lnTo>
                    <a:pt x="218174" y="70734"/>
                  </a:lnTo>
                  <a:lnTo>
                    <a:pt x="218411" y="71207"/>
                  </a:lnTo>
                  <a:lnTo>
                    <a:pt x="218664" y="71675"/>
                  </a:lnTo>
                  <a:lnTo>
                    <a:pt x="217700" y="71808"/>
                  </a:lnTo>
                  <a:lnTo>
                    <a:pt x="216736" y="71935"/>
                  </a:lnTo>
                  <a:lnTo>
                    <a:pt x="215772" y="72048"/>
                  </a:lnTo>
                  <a:lnTo>
                    <a:pt x="214808" y="72148"/>
                  </a:lnTo>
                  <a:lnTo>
                    <a:pt x="213844" y="72235"/>
                  </a:lnTo>
                  <a:lnTo>
                    <a:pt x="212880" y="72309"/>
                  </a:lnTo>
                  <a:lnTo>
                    <a:pt x="211923" y="72375"/>
                  </a:lnTo>
                  <a:lnTo>
                    <a:pt x="210967" y="72422"/>
                  </a:lnTo>
                  <a:lnTo>
                    <a:pt x="210011" y="72456"/>
                  </a:lnTo>
                  <a:lnTo>
                    <a:pt x="209063" y="72482"/>
                  </a:lnTo>
                  <a:lnTo>
                    <a:pt x="208123" y="72496"/>
                  </a:lnTo>
                  <a:lnTo>
                    <a:pt x="207175" y="72489"/>
                  </a:lnTo>
                  <a:lnTo>
                    <a:pt x="206242" y="72476"/>
                  </a:lnTo>
                  <a:lnTo>
                    <a:pt x="205310" y="72442"/>
                  </a:lnTo>
                  <a:lnTo>
                    <a:pt x="204385" y="72402"/>
                  </a:lnTo>
                  <a:lnTo>
                    <a:pt x="203469" y="72342"/>
                  </a:lnTo>
                  <a:lnTo>
                    <a:pt x="203413" y="71081"/>
                  </a:lnTo>
                  <a:lnTo>
                    <a:pt x="203382" y="69833"/>
                  </a:lnTo>
                  <a:lnTo>
                    <a:pt x="203366" y="69225"/>
                  </a:lnTo>
                  <a:lnTo>
                    <a:pt x="203366" y="68631"/>
                  </a:lnTo>
                  <a:lnTo>
                    <a:pt x="203366" y="68044"/>
                  </a:lnTo>
                  <a:lnTo>
                    <a:pt x="203374" y="67470"/>
                  </a:lnTo>
                  <a:lnTo>
                    <a:pt x="203413" y="66362"/>
                  </a:lnTo>
                  <a:lnTo>
                    <a:pt x="203453" y="65254"/>
                  </a:lnTo>
                  <a:lnTo>
                    <a:pt x="203492" y="64146"/>
                  </a:lnTo>
                  <a:lnTo>
                    <a:pt x="203532" y="63038"/>
                  </a:lnTo>
                  <a:close/>
                  <a:moveTo>
                    <a:pt x="28873" y="64066"/>
                  </a:moveTo>
                  <a:lnTo>
                    <a:pt x="30438" y="65187"/>
                  </a:lnTo>
                  <a:lnTo>
                    <a:pt x="31228" y="65741"/>
                  </a:lnTo>
                  <a:lnTo>
                    <a:pt x="32018" y="66289"/>
                  </a:lnTo>
                  <a:lnTo>
                    <a:pt x="32279" y="66475"/>
                  </a:lnTo>
                  <a:lnTo>
                    <a:pt x="32532" y="66662"/>
                  </a:lnTo>
                  <a:lnTo>
                    <a:pt x="33053" y="67056"/>
                  </a:lnTo>
                  <a:lnTo>
                    <a:pt x="33583" y="67443"/>
                  </a:lnTo>
                  <a:lnTo>
                    <a:pt x="33851" y="67637"/>
                  </a:lnTo>
                  <a:lnTo>
                    <a:pt x="34120" y="67824"/>
                  </a:lnTo>
                  <a:lnTo>
                    <a:pt x="33353" y="68384"/>
                  </a:lnTo>
                  <a:lnTo>
                    <a:pt x="32603" y="68958"/>
                  </a:lnTo>
                  <a:lnTo>
                    <a:pt x="31860" y="69546"/>
                  </a:lnTo>
                  <a:lnTo>
                    <a:pt x="31133" y="70140"/>
                  </a:lnTo>
                  <a:lnTo>
                    <a:pt x="30422" y="70747"/>
                  </a:lnTo>
                  <a:lnTo>
                    <a:pt x="29719" y="71361"/>
                  </a:lnTo>
                  <a:lnTo>
                    <a:pt x="29031" y="71988"/>
                  </a:lnTo>
                  <a:lnTo>
                    <a:pt x="28359" y="72629"/>
                  </a:lnTo>
                  <a:lnTo>
                    <a:pt x="27696" y="73276"/>
                  </a:lnTo>
                  <a:lnTo>
                    <a:pt x="27048" y="73931"/>
                  </a:lnTo>
                  <a:lnTo>
                    <a:pt x="26416" y="74598"/>
                  </a:lnTo>
                  <a:lnTo>
                    <a:pt x="25791" y="75272"/>
                  </a:lnTo>
                  <a:lnTo>
                    <a:pt x="25191" y="75959"/>
                  </a:lnTo>
                  <a:lnTo>
                    <a:pt x="24598" y="76654"/>
                  </a:lnTo>
                  <a:lnTo>
                    <a:pt x="24021" y="77354"/>
                  </a:lnTo>
                  <a:lnTo>
                    <a:pt x="23453" y="78062"/>
                  </a:lnTo>
                  <a:lnTo>
                    <a:pt x="23223" y="77975"/>
                  </a:lnTo>
                  <a:lnTo>
                    <a:pt x="22978" y="77882"/>
                  </a:lnTo>
                  <a:lnTo>
                    <a:pt x="22741" y="77802"/>
                  </a:lnTo>
                  <a:lnTo>
                    <a:pt x="22496" y="77721"/>
                  </a:lnTo>
                  <a:lnTo>
                    <a:pt x="21999" y="77575"/>
                  </a:lnTo>
                  <a:lnTo>
                    <a:pt x="21501" y="77434"/>
                  </a:lnTo>
                  <a:lnTo>
                    <a:pt x="20489" y="77174"/>
                  </a:lnTo>
                  <a:lnTo>
                    <a:pt x="19984" y="77041"/>
                  </a:lnTo>
                  <a:lnTo>
                    <a:pt x="19494" y="76907"/>
                  </a:lnTo>
                  <a:lnTo>
                    <a:pt x="17566" y="76347"/>
                  </a:lnTo>
                  <a:lnTo>
                    <a:pt x="16594" y="76073"/>
                  </a:lnTo>
                  <a:lnTo>
                    <a:pt x="15622" y="75806"/>
                  </a:lnTo>
                  <a:lnTo>
                    <a:pt x="15954" y="75365"/>
                  </a:lnTo>
                  <a:lnTo>
                    <a:pt x="16294" y="74932"/>
                  </a:lnTo>
                  <a:lnTo>
                    <a:pt x="16641" y="74504"/>
                  </a:lnTo>
                  <a:lnTo>
                    <a:pt x="16989" y="74084"/>
                  </a:lnTo>
                  <a:lnTo>
                    <a:pt x="17352" y="73664"/>
                  </a:lnTo>
                  <a:lnTo>
                    <a:pt x="17708" y="73250"/>
                  </a:lnTo>
                  <a:lnTo>
                    <a:pt x="18079" y="72836"/>
                  </a:lnTo>
                  <a:lnTo>
                    <a:pt x="18451" y="72429"/>
                  </a:lnTo>
                  <a:lnTo>
                    <a:pt x="18830" y="72028"/>
                  </a:lnTo>
                  <a:lnTo>
                    <a:pt x="19209" y="71628"/>
                  </a:lnTo>
                  <a:lnTo>
                    <a:pt x="19604" y="71241"/>
                  </a:lnTo>
                  <a:lnTo>
                    <a:pt x="19992" y="70847"/>
                  </a:lnTo>
                  <a:lnTo>
                    <a:pt x="20395" y="70467"/>
                  </a:lnTo>
                  <a:lnTo>
                    <a:pt x="20798" y="70086"/>
                  </a:lnTo>
                  <a:lnTo>
                    <a:pt x="21201" y="69706"/>
                  </a:lnTo>
                  <a:lnTo>
                    <a:pt x="21619" y="69339"/>
                  </a:lnTo>
                  <a:lnTo>
                    <a:pt x="22038" y="68972"/>
                  </a:lnTo>
                  <a:lnTo>
                    <a:pt x="22457" y="68611"/>
                  </a:lnTo>
                  <a:lnTo>
                    <a:pt x="22892" y="68251"/>
                  </a:lnTo>
                  <a:lnTo>
                    <a:pt x="23318" y="67904"/>
                  </a:lnTo>
                  <a:lnTo>
                    <a:pt x="23761" y="67557"/>
                  </a:lnTo>
                  <a:lnTo>
                    <a:pt x="24203" y="67210"/>
                  </a:lnTo>
                  <a:lnTo>
                    <a:pt x="24646" y="66876"/>
                  </a:lnTo>
                  <a:lnTo>
                    <a:pt x="25096" y="66542"/>
                  </a:lnTo>
                  <a:lnTo>
                    <a:pt x="25554" y="66215"/>
                  </a:lnTo>
                  <a:lnTo>
                    <a:pt x="26021" y="65895"/>
                  </a:lnTo>
                  <a:lnTo>
                    <a:pt x="26479" y="65574"/>
                  </a:lnTo>
                  <a:lnTo>
                    <a:pt x="26953" y="65261"/>
                  </a:lnTo>
                  <a:lnTo>
                    <a:pt x="27427" y="64954"/>
                  </a:lnTo>
                  <a:lnTo>
                    <a:pt x="27909" y="64653"/>
                  </a:lnTo>
                  <a:lnTo>
                    <a:pt x="28391" y="64360"/>
                  </a:lnTo>
                  <a:lnTo>
                    <a:pt x="28873" y="64066"/>
                  </a:lnTo>
                  <a:close/>
                  <a:moveTo>
                    <a:pt x="54111" y="46666"/>
                  </a:moveTo>
                  <a:lnTo>
                    <a:pt x="54348" y="46673"/>
                  </a:lnTo>
                  <a:lnTo>
                    <a:pt x="54822" y="46686"/>
                  </a:lnTo>
                  <a:lnTo>
                    <a:pt x="55304" y="46720"/>
                  </a:lnTo>
                  <a:lnTo>
                    <a:pt x="55794" y="46766"/>
                  </a:lnTo>
                  <a:lnTo>
                    <a:pt x="56284" y="46813"/>
                  </a:lnTo>
                  <a:lnTo>
                    <a:pt x="57264" y="46927"/>
                  </a:lnTo>
                  <a:lnTo>
                    <a:pt x="57209" y="48101"/>
                  </a:lnTo>
                  <a:lnTo>
                    <a:pt x="57161" y="49343"/>
                  </a:lnTo>
                  <a:lnTo>
                    <a:pt x="57122" y="50644"/>
                  </a:lnTo>
                  <a:lnTo>
                    <a:pt x="57090" y="52012"/>
                  </a:lnTo>
                  <a:lnTo>
                    <a:pt x="56885" y="59134"/>
                  </a:lnTo>
                  <a:lnTo>
                    <a:pt x="56663" y="66255"/>
                  </a:lnTo>
                  <a:lnTo>
                    <a:pt x="56229" y="80491"/>
                  </a:lnTo>
                  <a:lnTo>
                    <a:pt x="55360" y="80451"/>
                  </a:lnTo>
                  <a:lnTo>
                    <a:pt x="54506" y="80411"/>
                  </a:lnTo>
                  <a:lnTo>
                    <a:pt x="54072" y="80384"/>
                  </a:lnTo>
                  <a:lnTo>
                    <a:pt x="53645" y="80351"/>
                  </a:lnTo>
                  <a:lnTo>
                    <a:pt x="53218" y="80318"/>
                  </a:lnTo>
                  <a:lnTo>
                    <a:pt x="52799" y="80271"/>
                  </a:lnTo>
                  <a:lnTo>
                    <a:pt x="52420" y="80211"/>
                  </a:lnTo>
                  <a:lnTo>
                    <a:pt x="52057" y="80151"/>
                  </a:lnTo>
                  <a:lnTo>
                    <a:pt x="51338" y="80011"/>
                  </a:lnTo>
                  <a:lnTo>
                    <a:pt x="50990" y="79944"/>
                  </a:lnTo>
                  <a:lnTo>
                    <a:pt x="50816" y="79917"/>
                  </a:lnTo>
                  <a:lnTo>
                    <a:pt x="50634" y="79897"/>
                  </a:lnTo>
                  <a:lnTo>
                    <a:pt x="50461" y="79877"/>
                  </a:lnTo>
                  <a:lnTo>
                    <a:pt x="50279" y="79864"/>
                  </a:lnTo>
                  <a:lnTo>
                    <a:pt x="50097" y="79857"/>
                  </a:lnTo>
                  <a:lnTo>
                    <a:pt x="49923" y="79857"/>
                  </a:lnTo>
                  <a:lnTo>
                    <a:pt x="49923" y="78549"/>
                  </a:lnTo>
                  <a:lnTo>
                    <a:pt x="49915" y="77234"/>
                  </a:lnTo>
                  <a:lnTo>
                    <a:pt x="49899" y="75926"/>
                  </a:lnTo>
                  <a:lnTo>
                    <a:pt x="49884" y="74611"/>
                  </a:lnTo>
                  <a:lnTo>
                    <a:pt x="49844" y="71988"/>
                  </a:lnTo>
                  <a:lnTo>
                    <a:pt x="49797" y="69365"/>
                  </a:lnTo>
                  <a:lnTo>
                    <a:pt x="49757" y="66742"/>
                  </a:lnTo>
                  <a:lnTo>
                    <a:pt x="49749" y="65428"/>
                  </a:lnTo>
                  <a:lnTo>
                    <a:pt x="49734" y="64113"/>
                  </a:lnTo>
                  <a:lnTo>
                    <a:pt x="49734" y="62805"/>
                  </a:lnTo>
                  <a:lnTo>
                    <a:pt x="49734" y="61490"/>
                  </a:lnTo>
                  <a:lnTo>
                    <a:pt x="49741" y="60182"/>
                  </a:lnTo>
                  <a:lnTo>
                    <a:pt x="49765" y="58867"/>
                  </a:lnTo>
                  <a:lnTo>
                    <a:pt x="49765" y="58667"/>
                  </a:lnTo>
                  <a:lnTo>
                    <a:pt x="49757" y="58433"/>
                  </a:lnTo>
                  <a:lnTo>
                    <a:pt x="49734" y="57886"/>
                  </a:lnTo>
                  <a:lnTo>
                    <a:pt x="49686" y="57245"/>
                  </a:lnTo>
                  <a:lnTo>
                    <a:pt x="49639" y="56524"/>
                  </a:lnTo>
                  <a:lnTo>
                    <a:pt x="49583" y="55743"/>
                  </a:lnTo>
                  <a:lnTo>
                    <a:pt x="49528" y="54922"/>
                  </a:lnTo>
                  <a:lnTo>
                    <a:pt x="49481" y="54068"/>
                  </a:lnTo>
                  <a:lnTo>
                    <a:pt x="49449" y="53207"/>
                  </a:lnTo>
                  <a:lnTo>
                    <a:pt x="49441" y="52780"/>
                  </a:lnTo>
                  <a:lnTo>
                    <a:pt x="49433" y="52353"/>
                  </a:lnTo>
                  <a:lnTo>
                    <a:pt x="49433" y="51932"/>
                  </a:lnTo>
                  <a:lnTo>
                    <a:pt x="49433" y="51519"/>
                  </a:lnTo>
                  <a:lnTo>
                    <a:pt x="49449" y="51118"/>
                  </a:lnTo>
                  <a:lnTo>
                    <a:pt x="49473" y="50731"/>
                  </a:lnTo>
                  <a:lnTo>
                    <a:pt x="49496" y="50351"/>
                  </a:lnTo>
                  <a:lnTo>
                    <a:pt x="49536" y="49990"/>
                  </a:lnTo>
                  <a:lnTo>
                    <a:pt x="49583" y="49650"/>
                  </a:lnTo>
                  <a:lnTo>
                    <a:pt x="49639" y="49329"/>
                  </a:lnTo>
                  <a:lnTo>
                    <a:pt x="49702" y="49036"/>
                  </a:lnTo>
                  <a:lnTo>
                    <a:pt x="49781" y="48762"/>
                  </a:lnTo>
                  <a:lnTo>
                    <a:pt x="49828" y="48635"/>
                  </a:lnTo>
                  <a:lnTo>
                    <a:pt x="49876" y="48515"/>
                  </a:lnTo>
                  <a:lnTo>
                    <a:pt x="49923" y="48402"/>
                  </a:lnTo>
                  <a:lnTo>
                    <a:pt x="49978" y="48295"/>
                  </a:lnTo>
                  <a:lnTo>
                    <a:pt x="50034" y="48195"/>
                  </a:lnTo>
                  <a:lnTo>
                    <a:pt x="50097" y="48108"/>
                  </a:lnTo>
                  <a:lnTo>
                    <a:pt x="50160" y="48028"/>
                  </a:lnTo>
                  <a:lnTo>
                    <a:pt x="50231" y="47954"/>
                  </a:lnTo>
                  <a:lnTo>
                    <a:pt x="50397" y="47801"/>
                  </a:lnTo>
                  <a:lnTo>
                    <a:pt x="50563" y="47661"/>
                  </a:lnTo>
                  <a:lnTo>
                    <a:pt x="50737" y="47527"/>
                  </a:lnTo>
                  <a:lnTo>
                    <a:pt x="50919" y="47407"/>
                  </a:lnTo>
                  <a:lnTo>
                    <a:pt x="51108" y="47300"/>
                  </a:lnTo>
                  <a:lnTo>
                    <a:pt x="51298" y="47200"/>
                  </a:lnTo>
                  <a:lnTo>
                    <a:pt x="51488" y="47114"/>
                  </a:lnTo>
                  <a:lnTo>
                    <a:pt x="51693" y="47033"/>
                  </a:lnTo>
                  <a:lnTo>
                    <a:pt x="51891" y="46967"/>
                  </a:lnTo>
                  <a:lnTo>
                    <a:pt x="52096" y="46900"/>
                  </a:lnTo>
                  <a:lnTo>
                    <a:pt x="52309" y="46847"/>
                  </a:lnTo>
                  <a:lnTo>
                    <a:pt x="52523" y="46800"/>
                  </a:lnTo>
                  <a:lnTo>
                    <a:pt x="52744" y="46766"/>
                  </a:lnTo>
                  <a:lnTo>
                    <a:pt x="52965" y="46733"/>
                  </a:lnTo>
                  <a:lnTo>
                    <a:pt x="53187" y="46706"/>
                  </a:lnTo>
                  <a:lnTo>
                    <a:pt x="53416" y="46693"/>
                  </a:lnTo>
                  <a:lnTo>
                    <a:pt x="53645" y="46680"/>
                  </a:lnTo>
                  <a:lnTo>
                    <a:pt x="53874" y="46673"/>
                  </a:lnTo>
                  <a:lnTo>
                    <a:pt x="54111" y="46666"/>
                  </a:lnTo>
                  <a:close/>
                  <a:moveTo>
                    <a:pt x="201209" y="46273"/>
                  </a:moveTo>
                  <a:lnTo>
                    <a:pt x="201106" y="48742"/>
                  </a:lnTo>
                  <a:lnTo>
                    <a:pt x="201011" y="51205"/>
                  </a:lnTo>
                  <a:lnTo>
                    <a:pt x="200924" y="53674"/>
                  </a:lnTo>
                  <a:lnTo>
                    <a:pt x="200837" y="56144"/>
                  </a:lnTo>
                  <a:lnTo>
                    <a:pt x="200679" y="61076"/>
                  </a:lnTo>
                  <a:lnTo>
                    <a:pt x="200521" y="66008"/>
                  </a:lnTo>
                  <a:lnTo>
                    <a:pt x="200513" y="66502"/>
                  </a:lnTo>
                  <a:lnTo>
                    <a:pt x="200521" y="67023"/>
                  </a:lnTo>
                  <a:lnTo>
                    <a:pt x="200537" y="67583"/>
                  </a:lnTo>
                  <a:lnTo>
                    <a:pt x="200561" y="68171"/>
                  </a:lnTo>
                  <a:lnTo>
                    <a:pt x="200624" y="69419"/>
                  </a:lnTo>
                  <a:lnTo>
                    <a:pt x="200687" y="70740"/>
                  </a:lnTo>
                  <a:lnTo>
                    <a:pt x="200719" y="71428"/>
                  </a:lnTo>
                  <a:lnTo>
                    <a:pt x="200743" y="72122"/>
                  </a:lnTo>
                  <a:lnTo>
                    <a:pt x="200758" y="72823"/>
                  </a:lnTo>
                  <a:lnTo>
                    <a:pt x="200766" y="73523"/>
                  </a:lnTo>
                  <a:lnTo>
                    <a:pt x="200766" y="74231"/>
                  </a:lnTo>
                  <a:lnTo>
                    <a:pt x="200743" y="74932"/>
                  </a:lnTo>
                  <a:lnTo>
                    <a:pt x="200711" y="75632"/>
                  </a:lnTo>
                  <a:lnTo>
                    <a:pt x="200687" y="75979"/>
                  </a:lnTo>
                  <a:lnTo>
                    <a:pt x="200656" y="76320"/>
                  </a:lnTo>
                  <a:lnTo>
                    <a:pt x="200616" y="76660"/>
                  </a:lnTo>
                  <a:lnTo>
                    <a:pt x="200577" y="76994"/>
                  </a:lnTo>
                  <a:lnTo>
                    <a:pt x="200537" y="77328"/>
                  </a:lnTo>
                  <a:lnTo>
                    <a:pt x="200482" y="77655"/>
                  </a:lnTo>
                  <a:lnTo>
                    <a:pt x="200419" y="77982"/>
                  </a:lnTo>
                  <a:lnTo>
                    <a:pt x="200355" y="78302"/>
                  </a:lnTo>
                  <a:lnTo>
                    <a:pt x="200284" y="78616"/>
                  </a:lnTo>
                  <a:lnTo>
                    <a:pt x="200205" y="78923"/>
                  </a:lnTo>
                  <a:lnTo>
                    <a:pt x="200118" y="79223"/>
                  </a:lnTo>
                  <a:lnTo>
                    <a:pt x="200024" y="79517"/>
                  </a:lnTo>
                  <a:lnTo>
                    <a:pt x="199921" y="79804"/>
                  </a:lnTo>
                  <a:lnTo>
                    <a:pt x="199810" y="80084"/>
                  </a:lnTo>
                  <a:lnTo>
                    <a:pt x="199692" y="80358"/>
                  </a:lnTo>
                  <a:lnTo>
                    <a:pt x="199565" y="80625"/>
                  </a:lnTo>
                  <a:lnTo>
                    <a:pt x="199423" y="80885"/>
                  </a:lnTo>
                  <a:lnTo>
                    <a:pt x="199281" y="81132"/>
                  </a:lnTo>
                  <a:lnTo>
                    <a:pt x="199123" y="81366"/>
                  </a:lnTo>
                  <a:lnTo>
                    <a:pt x="198957" y="81599"/>
                  </a:lnTo>
                  <a:lnTo>
                    <a:pt x="198775" y="81813"/>
                  </a:lnTo>
                  <a:lnTo>
                    <a:pt x="198585" y="82026"/>
                  </a:lnTo>
                  <a:lnTo>
                    <a:pt x="198388" y="82220"/>
                  </a:lnTo>
                  <a:lnTo>
                    <a:pt x="198182" y="82407"/>
                  </a:lnTo>
                  <a:lnTo>
                    <a:pt x="197961" y="82580"/>
                  </a:lnTo>
                  <a:lnTo>
                    <a:pt x="197724" y="82740"/>
                  </a:lnTo>
                  <a:lnTo>
                    <a:pt x="197606" y="82821"/>
                  </a:lnTo>
                  <a:lnTo>
                    <a:pt x="197479" y="82894"/>
                  </a:lnTo>
                  <a:lnTo>
                    <a:pt x="197353" y="82961"/>
                  </a:lnTo>
                  <a:lnTo>
                    <a:pt x="197226" y="83027"/>
                  </a:lnTo>
                  <a:lnTo>
                    <a:pt x="197092" y="83094"/>
                  </a:lnTo>
                  <a:lnTo>
                    <a:pt x="196958" y="83154"/>
                  </a:lnTo>
                  <a:lnTo>
                    <a:pt x="196815" y="83208"/>
                  </a:lnTo>
                  <a:lnTo>
                    <a:pt x="196673" y="83261"/>
                  </a:lnTo>
                  <a:lnTo>
                    <a:pt x="196523" y="83314"/>
                  </a:lnTo>
                  <a:lnTo>
                    <a:pt x="196381" y="83361"/>
                  </a:lnTo>
                  <a:lnTo>
                    <a:pt x="196223" y="83401"/>
                  </a:lnTo>
                  <a:lnTo>
                    <a:pt x="196073" y="83441"/>
                  </a:lnTo>
                  <a:lnTo>
                    <a:pt x="195907" y="83475"/>
                  </a:lnTo>
                  <a:lnTo>
                    <a:pt x="195749" y="83508"/>
                  </a:lnTo>
                  <a:lnTo>
                    <a:pt x="195583" y="83535"/>
                  </a:lnTo>
                  <a:lnTo>
                    <a:pt x="195409" y="83561"/>
                  </a:lnTo>
                  <a:lnTo>
                    <a:pt x="195638" y="70553"/>
                  </a:lnTo>
                  <a:lnTo>
                    <a:pt x="195749" y="64046"/>
                  </a:lnTo>
                  <a:lnTo>
                    <a:pt x="195875" y="57545"/>
                  </a:lnTo>
                  <a:lnTo>
                    <a:pt x="195891" y="56885"/>
                  </a:lnTo>
                  <a:lnTo>
                    <a:pt x="195923" y="56217"/>
                  </a:lnTo>
                  <a:lnTo>
                    <a:pt x="195962" y="55536"/>
                  </a:lnTo>
                  <a:lnTo>
                    <a:pt x="196009" y="54842"/>
                  </a:lnTo>
                  <a:lnTo>
                    <a:pt x="196104" y="53447"/>
                  </a:lnTo>
                  <a:lnTo>
                    <a:pt x="196207" y="52026"/>
                  </a:lnTo>
                  <a:lnTo>
                    <a:pt x="196254" y="51318"/>
                  </a:lnTo>
                  <a:lnTo>
                    <a:pt x="196294" y="50604"/>
                  </a:lnTo>
                  <a:lnTo>
                    <a:pt x="196326" y="49890"/>
                  </a:lnTo>
                  <a:lnTo>
                    <a:pt x="196341" y="49183"/>
                  </a:lnTo>
                  <a:lnTo>
                    <a:pt x="196349" y="48482"/>
                  </a:lnTo>
                  <a:lnTo>
                    <a:pt x="196341" y="47781"/>
                  </a:lnTo>
                  <a:lnTo>
                    <a:pt x="196318" y="47087"/>
                  </a:lnTo>
                  <a:lnTo>
                    <a:pt x="196294" y="46746"/>
                  </a:lnTo>
                  <a:lnTo>
                    <a:pt x="196270" y="46399"/>
                  </a:lnTo>
                  <a:lnTo>
                    <a:pt x="196879" y="46413"/>
                  </a:lnTo>
                  <a:lnTo>
                    <a:pt x="197487" y="46419"/>
                  </a:lnTo>
                  <a:lnTo>
                    <a:pt x="198103" y="46419"/>
                  </a:lnTo>
                  <a:lnTo>
                    <a:pt x="198728" y="46406"/>
                  </a:lnTo>
                  <a:lnTo>
                    <a:pt x="199344" y="46386"/>
                  </a:lnTo>
                  <a:lnTo>
                    <a:pt x="199968" y="46359"/>
                  </a:lnTo>
                  <a:lnTo>
                    <a:pt x="200592" y="46319"/>
                  </a:lnTo>
                  <a:lnTo>
                    <a:pt x="201209" y="46273"/>
                  </a:lnTo>
                  <a:close/>
                  <a:moveTo>
                    <a:pt x="14429" y="77428"/>
                  </a:moveTo>
                  <a:lnTo>
                    <a:pt x="15345" y="77775"/>
                  </a:lnTo>
                  <a:lnTo>
                    <a:pt x="16262" y="78109"/>
                  </a:lnTo>
                  <a:lnTo>
                    <a:pt x="17194" y="78436"/>
                  </a:lnTo>
                  <a:lnTo>
                    <a:pt x="18119" y="78756"/>
                  </a:lnTo>
                  <a:lnTo>
                    <a:pt x="18585" y="78923"/>
                  </a:lnTo>
                  <a:lnTo>
                    <a:pt x="19059" y="79103"/>
                  </a:lnTo>
                  <a:lnTo>
                    <a:pt x="20000" y="79470"/>
                  </a:lnTo>
                  <a:lnTo>
                    <a:pt x="20474" y="79650"/>
                  </a:lnTo>
                  <a:lnTo>
                    <a:pt x="20956" y="79824"/>
                  </a:lnTo>
                  <a:lnTo>
                    <a:pt x="21438" y="79991"/>
                  </a:lnTo>
                  <a:lnTo>
                    <a:pt x="21683" y="80064"/>
                  </a:lnTo>
                  <a:lnTo>
                    <a:pt x="21928" y="80138"/>
                  </a:lnTo>
                  <a:lnTo>
                    <a:pt x="21659" y="80531"/>
                  </a:lnTo>
                  <a:lnTo>
                    <a:pt x="21390" y="80925"/>
                  </a:lnTo>
                  <a:lnTo>
                    <a:pt x="21129" y="81319"/>
                  </a:lnTo>
                  <a:lnTo>
                    <a:pt x="20877" y="81719"/>
                  </a:lnTo>
                  <a:lnTo>
                    <a:pt x="20624" y="82120"/>
                  </a:lnTo>
                  <a:lnTo>
                    <a:pt x="20371" y="82520"/>
                  </a:lnTo>
                  <a:lnTo>
                    <a:pt x="20126" y="82921"/>
                  </a:lnTo>
                  <a:lnTo>
                    <a:pt x="19889" y="83328"/>
                  </a:lnTo>
                  <a:lnTo>
                    <a:pt x="19652" y="83735"/>
                  </a:lnTo>
                  <a:lnTo>
                    <a:pt x="19423" y="84142"/>
                  </a:lnTo>
                  <a:lnTo>
                    <a:pt x="19194" y="84556"/>
                  </a:lnTo>
                  <a:lnTo>
                    <a:pt x="18972" y="84970"/>
                  </a:lnTo>
                  <a:lnTo>
                    <a:pt x="18751" y="85383"/>
                  </a:lnTo>
                  <a:lnTo>
                    <a:pt x="18538" y="85797"/>
                  </a:lnTo>
                  <a:lnTo>
                    <a:pt x="18332" y="86211"/>
                  </a:lnTo>
                  <a:lnTo>
                    <a:pt x="18127" y="86632"/>
                  </a:lnTo>
                  <a:lnTo>
                    <a:pt x="17921" y="87052"/>
                  </a:lnTo>
                  <a:lnTo>
                    <a:pt x="17724" y="87472"/>
                  </a:lnTo>
                  <a:lnTo>
                    <a:pt x="17534" y="87893"/>
                  </a:lnTo>
                  <a:lnTo>
                    <a:pt x="17352" y="88320"/>
                  </a:lnTo>
                  <a:lnTo>
                    <a:pt x="17163" y="88747"/>
                  </a:lnTo>
                  <a:lnTo>
                    <a:pt x="16989" y="89174"/>
                  </a:lnTo>
                  <a:lnTo>
                    <a:pt x="16815" y="89602"/>
                  </a:lnTo>
                  <a:lnTo>
                    <a:pt x="16649" y="90029"/>
                  </a:lnTo>
                  <a:lnTo>
                    <a:pt x="16483" y="90463"/>
                  </a:lnTo>
                  <a:lnTo>
                    <a:pt x="16325" y="90890"/>
                  </a:lnTo>
                  <a:lnTo>
                    <a:pt x="16167" y="91323"/>
                  </a:lnTo>
                  <a:lnTo>
                    <a:pt x="16017" y="91757"/>
                  </a:lnTo>
                  <a:lnTo>
                    <a:pt x="15875" y="92191"/>
                  </a:lnTo>
                  <a:lnTo>
                    <a:pt x="15733" y="92625"/>
                  </a:lnTo>
                  <a:lnTo>
                    <a:pt x="15598" y="93065"/>
                  </a:lnTo>
                  <a:lnTo>
                    <a:pt x="15464" y="93499"/>
                  </a:lnTo>
                  <a:lnTo>
                    <a:pt x="14998" y="93406"/>
                  </a:lnTo>
                  <a:lnTo>
                    <a:pt x="14524" y="93319"/>
                  </a:lnTo>
                  <a:lnTo>
                    <a:pt x="14050" y="93239"/>
                  </a:lnTo>
                  <a:lnTo>
                    <a:pt x="13568" y="93166"/>
                  </a:lnTo>
                  <a:lnTo>
                    <a:pt x="13086" y="93099"/>
                  </a:lnTo>
                  <a:lnTo>
                    <a:pt x="12604" y="93032"/>
                  </a:lnTo>
                  <a:lnTo>
                    <a:pt x="12114" y="92972"/>
                  </a:lnTo>
                  <a:lnTo>
                    <a:pt x="11624" y="92919"/>
                  </a:lnTo>
                  <a:lnTo>
                    <a:pt x="10644" y="92818"/>
                  </a:lnTo>
                  <a:lnTo>
                    <a:pt x="9656" y="92738"/>
                  </a:lnTo>
                  <a:lnTo>
                    <a:pt x="8676" y="92658"/>
                  </a:lnTo>
                  <a:lnTo>
                    <a:pt x="7697" y="92585"/>
                  </a:lnTo>
                  <a:lnTo>
                    <a:pt x="7870" y="91864"/>
                  </a:lnTo>
                  <a:lnTo>
                    <a:pt x="8052" y="91143"/>
                  </a:lnTo>
                  <a:lnTo>
                    <a:pt x="8250" y="90429"/>
                  </a:lnTo>
                  <a:lnTo>
                    <a:pt x="8463" y="89715"/>
                  </a:lnTo>
                  <a:lnTo>
                    <a:pt x="8684" y="89001"/>
                  </a:lnTo>
                  <a:lnTo>
                    <a:pt x="8913" y="88287"/>
                  </a:lnTo>
                  <a:lnTo>
                    <a:pt x="9166" y="87579"/>
                  </a:lnTo>
                  <a:lnTo>
                    <a:pt x="9427" y="86872"/>
                  </a:lnTo>
                  <a:lnTo>
                    <a:pt x="9696" y="86164"/>
                  </a:lnTo>
                  <a:lnTo>
                    <a:pt x="9988" y="85457"/>
                  </a:lnTo>
                  <a:lnTo>
                    <a:pt x="10288" y="84756"/>
                  </a:lnTo>
                  <a:lnTo>
                    <a:pt x="10604" y="84055"/>
                  </a:lnTo>
                  <a:lnTo>
                    <a:pt x="10936" y="83361"/>
                  </a:lnTo>
                  <a:lnTo>
                    <a:pt x="11284" y="82667"/>
                  </a:lnTo>
                  <a:lnTo>
                    <a:pt x="11640" y="81973"/>
                  </a:lnTo>
                  <a:lnTo>
                    <a:pt x="12011" y="81279"/>
                  </a:lnTo>
                  <a:lnTo>
                    <a:pt x="12295" y="80785"/>
                  </a:lnTo>
                  <a:lnTo>
                    <a:pt x="12580" y="80291"/>
                  </a:lnTo>
                  <a:lnTo>
                    <a:pt x="12872" y="79810"/>
                  </a:lnTo>
                  <a:lnTo>
                    <a:pt x="13172" y="79323"/>
                  </a:lnTo>
                  <a:lnTo>
                    <a:pt x="13473" y="78849"/>
                  </a:lnTo>
                  <a:lnTo>
                    <a:pt x="13789" y="78369"/>
                  </a:lnTo>
                  <a:lnTo>
                    <a:pt x="14105" y="77902"/>
                  </a:lnTo>
                  <a:lnTo>
                    <a:pt x="14429" y="77428"/>
                  </a:lnTo>
                  <a:close/>
                  <a:moveTo>
                    <a:pt x="7325" y="94307"/>
                  </a:moveTo>
                  <a:lnTo>
                    <a:pt x="8258" y="94520"/>
                  </a:lnTo>
                  <a:lnTo>
                    <a:pt x="9190" y="94734"/>
                  </a:lnTo>
                  <a:lnTo>
                    <a:pt x="10138" y="94941"/>
                  </a:lnTo>
                  <a:lnTo>
                    <a:pt x="11079" y="95141"/>
                  </a:lnTo>
                  <a:lnTo>
                    <a:pt x="11553" y="95228"/>
                  </a:lnTo>
                  <a:lnTo>
                    <a:pt x="12027" y="95321"/>
                  </a:lnTo>
                  <a:lnTo>
                    <a:pt x="12501" y="95401"/>
                  </a:lnTo>
                  <a:lnTo>
                    <a:pt x="12975" y="95482"/>
                  </a:lnTo>
                  <a:lnTo>
                    <a:pt x="13449" y="95555"/>
                  </a:lnTo>
                  <a:lnTo>
                    <a:pt x="13923" y="95628"/>
                  </a:lnTo>
                  <a:lnTo>
                    <a:pt x="14397" y="95688"/>
                  </a:lnTo>
                  <a:lnTo>
                    <a:pt x="14871" y="95748"/>
                  </a:lnTo>
                  <a:lnTo>
                    <a:pt x="14721" y="96396"/>
                  </a:lnTo>
                  <a:lnTo>
                    <a:pt x="14587" y="97043"/>
                  </a:lnTo>
                  <a:lnTo>
                    <a:pt x="14468" y="97691"/>
                  </a:lnTo>
                  <a:lnTo>
                    <a:pt x="14358" y="98345"/>
                  </a:lnTo>
                  <a:lnTo>
                    <a:pt x="14255" y="98992"/>
                  </a:lnTo>
                  <a:lnTo>
                    <a:pt x="14160" y="99646"/>
                  </a:lnTo>
                  <a:lnTo>
                    <a:pt x="14081" y="100300"/>
                  </a:lnTo>
                  <a:lnTo>
                    <a:pt x="14010" y="100954"/>
                  </a:lnTo>
                  <a:lnTo>
                    <a:pt x="13947" y="101608"/>
                  </a:lnTo>
                  <a:lnTo>
                    <a:pt x="13899" y="102262"/>
                  </a:lnTo>
                  <a:lnTo>
                    <a:pt x="13860" y="102917"/>
                  </a:lnTo>
                  <a:lnTo>
                    <a:pt x="13836" y="103577"/>
                  </a:lnTo>
                  <a:lnTo>
                    <a:pt x="13820" y="104231"/>
                  </a:lnTo>
                  <a:lnTo>
                    <a:pt x="13813" y="104885"/>
                  </a:lnTo>
                  <a:lnTo>
                    <a:pt x="13820" y="105540"/>
                  </a:lnTo>
                  <a:lnTo>
                    <a:pt x="13836" y="106200"/>
                  </a:lnTo>
                  <a:lnTo>
                    <a:pt x="13868" y="106854"/>
                  </a:lnTo>
                  <a:lnTo>
                    <a:pt x="13907" y="107508"/>
                  </a:lnTo>
                  <a:lnTo>
                    <a:pt x="13963" y="108162"/>
                  </a:lnTo>
                  <a:lnTo>
                    <a:pt x="14026" y="108817"/>
                  </a:lnTo>
                  <a:lnTo>
                    <a:pt x="14105" y="109471"/>
                  </a:lnTo>
                  <a:lnTo>
                    <a:pt x="14192" y="110118"/>
                  </a:lnTo>
                  <a:lnTo>
                    <a:pt x="14287" y="110772"/>
                  </a:lnTo>
                  <a:lnTo>
                    <a:pt x="14405" y="111420"/>
                  </a:lnTo>
                  <a:lnTo>
                    <a:pt x="14524" y="112067"/>
                  </a:lnTo>
                  <a:lnTo>
                    <a:pt x="14658" y="112714"/>
                  </a:lnTo>
                  <a:lnTo>
                    <a:pt x="14808" y="113362"/>
                  </a:lnTo>
                  <a:lnTo>
                    <a:pt x="14966" y="114009"/>
                  </a:lnTo>
                  <a:lnTo>
                    <a:pt x="15140" y="114650"/>
                  </a:lnTo>
                  <a:lnTo>
                    <a:pt x="15322" y="115291"/>
                  </a:lnTo>
                  <a:lnTo>
                    <a:pt x="15519" y="115931"/>
                  </a:lnTo>
                  <a:lnTo>
                    <a:pt x="15733" y="116565"/>
                  </a:lnTo>
                  <a:lnTo>
                    <a:pt x="15733" y="116565"/>
                  </a:lnTo>
                  <a:lnTo>
                    <a:pt x="15235" y="116499"/>
                  </a:lnTo>
                  <a:lnTo>
                    <a:pt x="14729" y="116445"/>
                  </a:lnTo>
                  <a:lnTo>
                    <a:pt x="14215" y="116405"/>
                  </a:lnTo>
                  <a:lnTo>
                    <a:pt x="13694" y="116378"/>
                  </a:lnTo>
                  <a:lnTo>
                    <a:pt x="13172" y="116365"/>
                  </a:lnTo>
                  <a:lnTo>
                    <a:pt x="12643" y="116358"/>
                  </a:lnTo>
                  <a:lnTo>
                    <a:pt x="12106" y="116358"/>
                  </a:lnTo>
                  <a:lnTo>
                    <a:pt x="11568" y="116365"/>
                  </a:lnTo>
                  <a:lnTo>
                    <a:pt x="11031" y="116378"/>
                  </a:lnTo>
                  <a:lnTo>
                    <a:pt x="10494" y="116405"/>
                  </a:lnTo>
                  <a:lnTo>
                    <a:pt x="9411" y="116459"/>
                  </a:lnTo>
                  <a:lnTo>
                    <a:pt x="8345" y="116519"/>
                  </a:lnTo>
                  <a:lnTo>
                    <a:pt x="7278" y="116585"/>
                  </a:lnTo>
                  <a:lnTo>
                    <a:pt x="7183" y="115885"/>
                  </a:lnTo>
                  <a:lnTo>
                    <a:pt x="7088" y="115190"/>
                  </a:lnTo>
                  <a:lnTo>
                    <a:pt x="6993" y="114490"/>
                  </a:lnTo>
                  <a:lnTo>
                    <a:pt x="6914" y="113796"/>
                  </a:lnTo>
                  <a:lnTo>
                    <a:pt x="6827" y="113095"/>
                  </a:lnTo>
                  <a:lnTo>
                    <a:pt x="6756" y="112394"/>
                  </a:lnTo>
                  <a:lnTo>
                    <a:pt x="6685" y="111693"/>
                  </a:lnTo>
                  <a:lnTo>
                    <a:pt x="6630" y="110999"/>
                  </a:lnTo>
                  <a:lnTo>
                    <a:pt x="6567" y="110298"/>
                  </a:lnTo>
                  <a:lnTo>
                    <a:pt x="6519" y="109597"/>
                  </a:lnTo>
                  <a:lnTo>
                    <a:pt x="6472" y="108897"/>
                  </a:lnTo>
                  <a:lnTo>
                    <a:pt x="6440" y="108196"/>
                  </a:lnTo>
                  <a:lnTo>
                    <a:pt x="6409" y="107502"/>
                  </a:lnTo>
                  <a:lnTo>
                    <a:pt x="6385" y="106801"/>
                  </a:lnTo>
                  <a:lnTo>
                    <a:pt x="6361" y="106100"/>
                  </a:lnTo>
                  <a:lnTo>
                    <a:pt x="6353" y="105406"/>
                  </a:lnTo>
                  <a:lnTo>
                    <a:pt x="6353" y="104705"/>
                  </a:lnTo>
                  <a:lnTo>
                    <a:pt x="6361" y="104011"/>
                  </a:lnTo>
                  <a:lnTo>
                    <a:pt x="6369" y="103310"/>
                  </a:lnTo>
                  <a:lnTo>
                    <a:pt x="6393" y="102616"/>
                  </a:lnTo>
                  <a:lnTo>
                    <a:pt x="6417" y="101915"/>
                  </a:lnTo>
                  <a:lnTo>
                    <a:pt x="6456" y="101221"/>
                  </a:lnTo>
                  <a:lnTo>
                    <a:pt x="6503" y="100527"/>
                  </a:lnTo>
                  <a:lnTo>
                    <a:pt x="6559" y="99833"/>
                  </a:lnTo>
                  <a:lnTo>
                    <a:pt x="6622" y="99139"/>
                  </a:lnTo>
                  <a:lnTo>
                    <a:pt x="6693" y="98445"/>
                  </a:lnTo>
                  <a:lnTo>
                    <a:pt x="6772" y="97751"/>
                  </a:lnTo>
                  <a:lnTo>
                    <a:pt x="6867" y="97063"/>
                  </a:lnTo>
                  <a:lnTo>
                    <a:pt x="6962" y="96369"/>
                  </a:lnTo>
                  <a:lnTo>
                    <a:pt x="7072" y="95682"/>
                  </a:lnTo>
                  <a:lnTo>
                    <a:pt x="7191" y="94994"/>
                  </a:lnTo>
                  <a:lnTo>
                    <a:pt x="7325" y="94307"/>
                  </a:lnTo>
                  <a:close/>
                  <a:moveTo>
                    <a:pt x="16436" y="118474"/>
                  </a:moveTo>
                  <a:lnTo>
                    <a:pt x="16673" y="119041"/>
                  </a:lnTo>
                  <a:lnTo>
                    <a:pt x="16918" y="119609"/>
                  </a:lnTo>
                  <a:lnTo>
                    <a:pt x="17171" y="120176"/>
                  </a:lnTo>
                  <a:lnTo>
                    <a:pt x="17439" y="120737"/>
                  </a:lnTo>
                  <a:lnTo>
                    <a:pt x="17716" y="121297"/>
                  </a:lnTo>
                  <a:lnTo>
                    <a:pt x="18000" y="121851"/>
                  </a:lnTo>
                  <a:lnTo>
                    <a:pt x="18301" y="122405"/>
                  </a:lnTo>
                  <a:lnTo>
                    <a:pt x="18609" y="122959"/>
                  </a:lnTo>
                  <a:lnTo>
                    <a:pt x="18933" y="123506"/>
                  </a:lnTo>
                  <a:lnTo>
                    <a:pt x="19265" y="124054"/>
                  </a:lnTo>
                  <a:lnTo>
                    <a:pt x="19604" y="124594"/>
                  </a:lnTo>
                  <a:lnTo>
                    <a:pt x="19952" y="125142"/>
                  </a:lnTo>
                  <a:lnTo>
                    <a:pt x="20316" y="125676"/>
                  </a:lnTo>
                  <a:lnTo>
                    <a:pt x="20687" y="126210"/>
                  </a:lnTo>
                  <a:lnTo>
                    <a:pt x="21066" y="126743"/>
                  </a:lnTo>
                  <a:lnTo>
                    <a:pt x="21461" y="127277"/>
                  </a:lnTo>
                  <a:lnTo>
                    <a:pt x="20821" y="127277"/>
                  </a:lnTo>
                  <a:lnTo>
                    <a:pt x="20173" y="127284"/>
                  </a:lnTo>
                  <a:lnTo>
                    <a:pt x="19533" y="127311"/>
                  </a:lnTo>
                  <a:lnTo>
                    <a:pt x="18885" y="127351"/>
                  </a:lnTo>
                  <a:lnTo>
                    <a:pt x="18245" y="127398"/>
                  </a:lnTo>
                  <a:lnTo>
                    <a:pt x="17597" y="127458"/>
                  </a:lnTo>
                  <a:lnTo>
                    <a:pt x="16957" y="127531"/>
                  </a:lnTo>
                  <a:lnTo>
                    <a:pt x="16317" y="127624"/>
                  </a:lnTo>
                  <a:lnTo>
                    <a:pt x="15677" y="127725"/>
                  </a:lnTo>
                  <a:lnTo>
                    <a:pt x="15037" y="127838"/>
                  </a:lnTo>
                  <a:lnTo>
                    <a:pt x="14405" y="127965"/>
                  </a:lnTo>
                  <a:lnTo>
                    <a:pt x="13773" y="128105"/>
                  </a:lnTo>
                  <a:lnTo>
                    <a:pt x="13149" y="128259"/>
                  </a:lnTo>
                  <a:lnTo>
                    <a:pt x="12525" y="128432"/>
                  </a:lnTo>
                  <a:lnTo>
                    <a:pt x="11900" y="128612"/>
                  </a:lnTo>
                  <a:lnTo>
                    <a:pt x="11284" y="128806"/>
                  </a:lnTo>
                  <a:lnTo>
                    <a:pt x="11086" y="128873"/>
                  </a:lnTo>
                  <a:lnTo>
                    <a:pt x="10897" y="128946"/>
                  </a:lnTo>
                  <a:lnTo>
                    <a:pt x="10699" y="129026"/>
                  </a:lnTo>
                  <a:lnTo>
                    <a:pt x="10517" y="129106"/>
                  </a:lnTo>
                  <a:lnTo>
                    <a:pt x="10146" y="129266"/>
                  </a:lnTo>
                  <a:lnTo>
                    <a:pt x="9783" y="129427"/>
                  </a:lnTo>
                  <a:lnTo>
                    <a:pt x="9467" y="128085"/>
                  </a:lnTo>
                  <a:lnTo>
                    <a:pt x="9166" y="126743"/>
                  </a:lnTo>
                  <a:lnTo>
                    <a:pt x="8874" y="125395"/>
                  </a:lnTo>
                  <a:lnTo>
                    <a:pt x="8589" y="124040"/>
                  </a:lnTo>
                  <a:lnTo>
                    <a:pt x="8321" y="122686"/>
                  </a:lnTo>
                  <a:lnTo>
                    <a:pt x="8068" y="121331"/>
                  </a:lnTo>
                  <a:lnTo>
                    <a:pt x="7823" y="119969"/>
                  </a:lnTo>
                  <a:lnTo>
                    <a:pt x="7586" y="118601"/>
                  </a:lnTo>
                  <a:lnTo>
                    <a:pt x="7586" y="118601"/>
                  </a:lnTo>
                  <a:lnTo>
                    <a:pt x="8692" y="118674"/>
                  </a:lnTo>
                  <a:lnTo>
                    <a:pt x="9806" y="118741"/>
                  </a:lnTo>
                  <a:lnTo>
                    <a:pt x="10367" y="118768"/>
                  </a:lnTo>
                  <a:lnTo>
                    <a:pt x="10928" y="118795"/>
                  </a:lnTo>
                  <a:lnTo>
                    <a:pt x="11482" y="118815"/>
                  </a:lnTo>
                  <a:lnTo>
                    <a:pt x="12043" y="118828"/>
                  </a:lnTo>
                  <a:lnTo>
                    <a:pt x="12596" y="118828"/>
                  </a:lnTo>
                  <a:lnTo>
                    <a:pt x="13149" y="118821"/>
                  </a:lnTo>
                  <a:lnTo>
                    <a:pt x="13694" y="118808"/>
                  </a:lnTo>
                  <a:lnTo>
                    <a:pt x="14239" y="118781"/>
                  </a:lnTo>
                  <a:lnTo>
                    <a:pt x="14769" y="118741"/>
                  </a:lnTo>
                  <a:lnTo>
                    <a:pt x="15298" y="118688"/>
                  </a:lnTo>
                  <a:lnTo>
                    <a:pt x="15559" y="118654"/>
                  </a:lnTo>
                  <a:lnTo>
                    <a:pt x="15820" y="118614"/>
                  </a:lnTo>
                  <a:lnTo>
                    <a:pt x="16072" y="118574"/>
                  </a:lnTo>
                  <a:lnTo>
                    <a:pt x="16325" y="118528"/>
                  </a:lnTo>
                  <a:lnTo>
                    <a:pt x="16381" y="118501"/>
                  </a:lnTo>
                  <a:lnTo>
                    <a:pt x="16436" y="118474"/>
                  </a:lnTo>
                  <a:close/>
                  <a:moveTo>
                    <a:pt x="126988" y="37957"/>
                  </a:moveTo>
                  <a:lnTo>
                    <a:pt x="130236" y="37970"/>
                  </a:lnTo>
                  <a:lnTo>
                    <a:pt x="133476" y="37990"/>
                  </a:lnTo>
                  <a:lnTo>
                    <a:pt x="136723" y="38017"/>
                  </a:lnTo>
                  <a:lnTo>
                    <a:pt x="139963" y="38057"/>
                  </a:lnTo>
                  <a:lnTo>
                    <a:pt x="143210" y="38097"/>
                  </a:lnTo>
                  <a:lnTo>
                    <a:pt x="146458" y="38150"/>
                  </a:lnTo>
                  <a:lnTo>
                    <a:pt x="149698" y="38217"/>
                  </a:lnTo>
                  <a:lnTo>
                    <a:pt x="152945" y="38284"/>
                  </a:lnTo>
                  <a:lnTo>
                    <a:pt x="156185" y="38364"/>
                  </a:lnTo>
                  <a:lnTo>
                    <a:pt x="159433" y="38450"/>
                  </a:lnTo>
                  <a:lnTo>
                    <a:pt x="162680" y="38544"/>
                  </a:lnTo>
                  <a:lnTo>
                    <a:pt x="165920" y="38644"/>
                  </a:lnTo>
                  <a:lnTo>
                    <a:pt x="169167" y="38757"/>
                  </a:lnTo>
                  <a:lnTo>
                    <a:pt x="171380" y="38831"/>
                  </a:lnTo>
                  <a:lnTo>
                    <a:pt x="172478" y="38864"/>
                  </a:lnTo>
                  <a:lnTo>
                    <a:pt x="173561" y="38898"/>
                  </a:lnTo>
                  <a:lnTo>
                    <a:pt x="174643" y="38944"/>
                  </a:lnTo>
                  <a:lnTo>
                    <a:pt x="175710" y="38998"/>
                  </a:lnTo>
                  <a:lnTo>
                    <a:pt x="176761" y="39058"/>
                  </a:lnTo>
                  <a:lnTo>
                    <a:pt x="177275" y="39091"/>
                  </a:lnTo>
                  <a:lnTo>
                    <a:pt x="177788" y="39131"/>
                  </a:lnTo>
                  <a:lnTo>
                    <a:pt x="178302" y="39178"/>
                  </a:lnTo>
                  <a:lnTo>
                    <a:pt x="178808" y="39225"/>
                  </a:lnTo>
                  <a:lnTo>
                    <a:pt x="179305" y="39278"/>
                  </a:lnTo>
                  <a:lnTo>
                    <a:pt x="179795" y="39338"/>
                  </a:lnTo>
                  <a:lnTo>
                    <a:pt x="180285" y="39405"/>
                  </a:lnTo>
                  <a:lnTo>
                    <a:pt x="180767" y="39472"/>
                  </a:lnTo>
                  <a:lnTo>
                    <a:pt x="181241" y="39545"/>
                  </a:lnTo>
                  <a:lnTo>
                    <a:pt x="181715" y="39632"/>
                  </a:lnTo>
                  <a:lnTo>
                    <a:pt x="182174" y="39719"/>
                  </a:lnTo>
                  <a:lnTo>
                    <a:pt x="182632" y="39819"/>
                  </a:lnTo>
                  <a:lnTo>
                    <a:pt x="183082" y="39919"/>
                  </a:lnTo>
                  <a:lnTo>
                    <a:pt x="183525" y="40032"/>
                  </a:lnTo>
                  <a:lnTo>
                    <a:pt x="183952" y="40152"/>
                  </a:lnTo>
                  <a:lnTo>
                    <a:pt x="184378" y="40279"/>
                  </a:lnTo>
                  <a:lnTo>
                    <a:pt x="184797" y="40419"/>
                  </a:lnTo>
                  <a:lnTo>
                    <a:pt x="185200" y="40566"/>
                  </a:lnTo>
                  <a:lnTo>
                    <a:pt x="185603" y="40720"/>
                  </a:lnTo>
                  <a:lnTo>
                    <a:pt x="185990" y="40887"/>
                  </a:lnTo>
                  <a:lnTo>
                    <a:pt x="186369" y="41060"/>
                  </a:lnTo>
                  <a:lnTo>
                    <a:pt x="186741" y="41247"/>
                  </a:lnTo>
                  <a:lnTo>
                    <a:pt x="187104" y="41447"/>
                  </a:lnTo>
                  <a:lnTo>
                    <a:pt x="187460" y="41654"/>
                  </a:lnTo>
                  <a:lnTo>
                    <a:pt x="187800" y="41874"/>
                  </a:lnTo>
                  <a:lnTo>
                    <a:pt x="188124" y="42108"/>
                  </a:lnTo>
                  <a:lnTo>
                    <a:pt x="188448" y="42355"/>
                  </a:lnTo>
                  <a:lnTo>
                    <a:pt x="188756" y="42608"/>
                  </a:lnTo>
                  <a:lnTo>
                    <a:pt x="188906" y="42742"/>
                  </a:lnTo>
                  <a:lnTo>
                    <a:pt x="189048" y="42882"/>
                  </a:lnTo>
                  <a:lnTo>
                    <a:pt x="189190" y="43022"/>
                  </a:lnTo>
                  <a:lnTo>
                    <a:pt x="189333" y="43162"/>
                  </a:lnTo>
                  <a:lnTo>
                    <a:pt x="189475" y="43309"/>
                  </a:lnTo>
                  <a:lnTo>
                    <a:pt x="189609" y="43463"/>
                  </a:lnTo>
                  <a:lnTo>
                    <a:pt x="189736" y="43616"/>
                  </a:lnTo>
                  <a:lnTo>
                    <a:pt x="189870" y="43770"/>
                  </a:lnTo>
                  <a:lnTo>
                    <a:pt x="189996" y="43937"/>
                  </a:lnTo>
                  <a:lnTo>
                    <a:pt x="190115" y="44097"/>
                  </a:lnTo>
                  <a:lnTo>
                    <a:pt x="190233" y="44264"/>
                  </a:lnTo>
                  <a:lnTo>
                    <a:pt x="190352" y="44437"/>
                  </a:lnTo>
                  <a:lnTo>
                    <a:pt x="190463" y="44611"/>
                  </a:lnTo>
                  <a:lnTo>
                    <a:pt x="190573" y="44791"/>
                  </a:lnTo>
                  <a:lnTo>
                    <a:pt x="190684" y="44978"/>
                  </a:lnTo>
                  <a:lnTo>
                    <a:pt x="190786" y="45165"/>
                  </a:lnTo>
                  <a:lnTo>
                    <a:pt x="190881" y="45352"/>
                  </a:lnTo>
                  <a:lnTo>
                    <a:pt x="190976" y="45552"/>
                  </a:lnTo>
                  <a:lnTo>
                    <a:pt x="191071" y="45745"/>
                  </a:lnTo>
                  <a:lnTo>
                    <a:pt x="191158" y="45952"/>
                  </a:lnTo>
                  <a:lnTo>
                    <a:pt x="191245" y="46159"/>
                  </a:lnTo>
                  <a:lnTo>
                    <a:pt x="191332" y="46366"/>
                  </a:lnTo>
                  <a:lnTo>
                    <a:pt x="191411" y="46586"/>
                  </a:lnTo>
                  <a:lnTo>
                    <a:pt x="191482" y="46807"/>
                  </a:lnTo>
                  <a:lnTo>
                    <a:pt x="191553" y="47027"/>
                  </a:lnTo>
                  <a:lnTo>
                    <a:pt x="191624" y="47254"/>
                  </a:lnTo>
                  <a:lnTo>
                    <a:pt x="191687" y="47487"/>
                  </a:lnTo>
                  <a:lnTo>
                    <a:pt x="191743" y="47721"/>
                  </a:lnTo>
                  <a:lnTo>
                    <a:pt x="191853" y="48208"/>
                  </a:lnTo>
                  <a:lnTo>
                    <a:pt x="191948" y="48715"/>
                  </a:lnTo>
                  <a:lnTo>
                    <a:pt x="192027" y="49236"/>
                  </a:lnTo>
                  <a:lnTo>
                    <a:pt x="192090" y="49783"/>
                  </a:lnTo>
                  <a:lnTo>
                    <a:pt x="192138" y="50344"/>
                  </a:lnTo>
                  <a:lnTo>
                    <a:pt x="192169" y="50918"/>
                  </a:lnTo>
                  <a:lnTo>
                    <a:pt x="192185" y="51519"/>
                  </a:lnTo>
                  <a:lnTo>
                    <a:pt x="192177" y="52139"/>
                  </a:lnTo>
                  <a:lnTo>
                    <a:pt x="191782" y="73764"/>
                  </a:lnTo>
                  <a:lnTo>
                    <a:pt x="191577" y="84576"/>
                  </a:lnTo>
                  <a:lnTo>
                    <a:pt x="191363" y="95381"/>
                  </a:lnTo>
                  <a:lnTo>
                    <a:pt x="191158" y="106187"/>
                  </a:lnTo>
                  <a:lnTo>
                    <a:pt x="191055" y="111593"/>
                  </a:lnTo>
                  <a:lnTo>
                    <a:pt x="190960" y="116999"/>
                  </a:lnTo>
                  <a:lnTo>
                    <a:pt x="190937" y="118194"/>
                  </a:lnTo>
                  <a:lnTo>
                    <a:pt x="190905" y="119375"/>
                  </a:lnTo>
                  <a:lnTo>
                    <a:pt x="190881" y="119956"/>
                  </a:lnTo>
                  <a:lnTo>
                    <a:pt x="190850" y="120536"/>
                  </a:lnTo>
                  <a:lnTo>
                    <a:pt x="190810" y="121117"/>
                  </a:lnTo>
                  <a:lnTo>
                    <a:pt x="190763" y="121684"/>
                  </a:lnTo>
                  <a:lnTo>
                    <a:pt x="190707" y="122252"/>
                  </a:lnTo>
                  <a:lnTo>
                    <a:pt x="190636" y="122812"/>
                  </a:lnTo>
                  <a:lnTo>
                    <a:pt x="190557" y="123366"/>
                  </a:lnTo>
                  <a:lnTo>
                    <a:pt x="190463" y="123914"/>
                  </a:lnTo>
                  <a:lnTo>
                    <a:pt x="190352" y="124461"/>
                  </a:lnTo>
                  <a:lnTo>
                    <a:pt x="190233" y="124995"/>
                  </a:lnTo>
                  <a:lnTo>
                    <a:pt x="190162" y="125262"/>
                  </a:lnTo>
                  <a:lnTo>
                    <a:pt x="190091" y="125522"/>
                  </a:lnTo>
                  <a:lnTo>
                    <a:pt x="190012" y="125782"/>
                  </a:lnTo>
                  <a:lnTo>
                    <a:pt x="189933" y="126043"/>
                  </a:lnTo>
                  <a:lnTo>
                    <a:pt x="189846" y="126303"/>
                  </a:lnTo>
                  <a:lnTo>
                    <a:pt x="189751" y="126557"/>
                  </a:lnTo>
                  <a:lnTo>
                    <a:pt x="189657" y="126817"/>
                  </a:lnTo>
                  <a:lnTo>
                    <a:pt x="189554" y="127064"/>
                  </a:lnTo>
                  <a:lnTo>
                    <a:pt x="189443" y="127317"/>
                  </a:lnTo>
                  <a:lnTo>
                    <a:pt x="189333" y="127564"/>
                  </a:lnTo>
                  <a:lnTo>
                    <a:pt x="189214" y="127811"/>
                  </a:lnTo>
                  <a:lnTo>
                    <a:pt x="189088" y="128058"/>
                  </a:lnTo>
                  <a:lnTo>
                    <a:pt x="188961" y="128299"/>
                  </a:lnTo>
                  <a:lnTo>
                    <a:pt x="188827" y="128539"/>
                  </a:lnTo>
                  <a:lnTo>
                    <a:pt x="188677" y="128772"/>
                  </a:lnTo>
                  <a:lnTo>
                    <a:pt x="188535" y="129013"/>
                  </a:lnTo>
                  <a:lnTo>
                    <a:pt x="188376" y="129246"/>
                  </a:lnTo>
                  <a:lnTo>
                    <a:pt x="188211" y="129473"/>
                  </a:lnTo>
                  <a:lnTo>
                    <a:pt x="188045" y="129707"/>
                  </a:lnTo>
                  <a:lnTo>
                    <a:pt x="187863" y="129934"/>
                  </a:lnTo>
                  <a:lnTo>
                    <a:pt x="187681" y="130154"/>
                  </a:lnTo>
                  <a:lnTo>
                    <a:pt x="187491" y="130374"/>
                  </a:lnTo>
                  <a:lnTo>
                    <a:pt x="187294" y="130594"/>
                  </a:lnTo>
                  <a:lnTo>
                    <a:pt x="187088" y="130815"/>
                  </a:lnTo>
                  <a:lnTo>
                    <a:pt x="186875" y="131028"/>
                  </a:lnTo>
                  <a:lnTo>
                    <a:pt x="186654" y="131235"/>
                  </a:lnTo>
                  <a:lnTo>
                    <a:pt x="186425" y="131449"/>
                  </a:lnTo>
                  <a:lnTo>
                    <a:pt x="186188" y="131649"/>
                  </a:lnTo>
                  <a:lnTo>
                    <a:pt x="185935" y="131856"/>
                  </a:lnTo>
                  <a:lnTo>
                    <a:pt x="185682" y="132056"/>
                  </a:lnTo>
                  <a:lnTo>
                    <a:pt x="185421" y="132256"/>
                  </a:lnTo>
                  <a:lnTo>
                    <a:pt x="185153" y="132450"/>
                  </a:lnTo>
                  <a:lnTo>
                    <a:pt x="184868" y="132643"/>
                  </a:lnTo>
                  <a:lnTo>
                    <a:pt x="184576" y="132830"/>
                  </a:lnTo>
                  <a:lnTo>
                    <a:pt x="184275" y="133017"/>
                  </a:lnTo>
                  <a:lnTo>
                    <a:pt x="183967" y="133204"/>
                  </a:lnTo>
                  <a:lnTo>
                    <a:pt x="183738" y="133331"/>
                  </a:lnTo>
                  <a:lnTo>
                    <a:pt x="183509" y="133458"/>
                  </a:lnTo>
                  <a:lnTo>
                    <a:pt x="183043" y="133705"/>
                  </a:lnTo>
                  <a:lnTo>
                    <a:pt x="182569" y="133932"/>
                  </a:lnTo>
                  <a:lnTo>
                    <a:pt x="182095" y="134139"/>
                  </a:lnTo>
                  <a:lnTo>
                    <a:pt x="181621" y="134339"/>
                  </a:lnTo>
                  <a:lnTo>
                    <a:pt x="181139" y="134519"/>
                  </a:lnTo>
                  <a:lnTo>
                    <a:pt x="180649" y="134686"/>
                  </a:lnTo>
                  <a:lnTo>
                    <a:pt x="180167" y="134839"/>
                  </a:lnTo>
                  <a:lnTo>
                    <a:pt x="179669" y="134979"/>
                  </a:lnTo>
                  <a:lnTo>
                    <a:pt x="179179" y="135106"/>
                  </a:lnTo>
                  <a:lnTo>
                    <a:pt x="178681" y="135220"/>
                  </a:lnTo>
                  <a:lnTo>
                    <a:pt x="178175" y="135327"/>
                  </a:lnTo>
                  <a:lnTo>
                    <a:pt x="177678" y="135420"/>
                  </a:lnTo>
                  <a:lnTo>
                    <a:pt x="177164" y="135500"/>
                  </a:lnTo>
                  <a:lnTo>
                    <a:pt x="176658" y="135573"/>
                  </a:lnTo>
                  <a:lnTo>
                    <a:pt x="176145" y="135640"/>
                  </a:lnTo>
                  <a:lnTo>
                    <a:pt x="175631" y="135694"/>
                  </a:lnTo>
                  <a:lnTo>
                    <a:pt x="175117" y="135747"/>
                  </a:lnTo>
                  <a:lnTo>
                    <a:pt x="174604" y="135787"/>
                  </a:lnTo>
                  <a:lnTo>
                    <a:pt x="174082" y="135820"/>
                  </a:lnTo>
                  <a:lnTo>
                    <a:pt x="173561" y="135847"/>
                  </a:lnTo>
                  <a:lnTo>
                    <a:pt x="173039" y="135867"/>
                  </a:lnTo>
                  <a:lnTo>
                    <a:pt x="172510" y="135887"/>
                  </a:lnTo>
                  <a:lnTo>
                    <a:pt x="171980" y="135900"/>
                  </a:lnTo>
                  <a:lnTo>
                    <a:pt x="170930" y="135907"/>
                  </a:lnTo>
                  <a:lnTo>
                    <a:pt x="169863" y="135907"/>
                  </a:lnTo>
                  <a:lnTo>
                    <a:pt x="168796" y="135900"/>
                  </a:lnTo>
                  <a:lnTo>
                    <a:pt x="167729" y="135894"/>
                  </a:lnTo>
                  <a:lnTo>
                    <a:pt x="166046" y="135867"/>
                  </a:lnTo>
                  <a:lnTo>
                    <a:pt x="164355" y="135840"/>
                  </a:lnTo>
                  <a:lnTo>
                    <a:pt x="160989" y="135774"/>
                  </a:lnTo>
                  <a:lnTo>
                    <a:pt x="157623" y="135687"/>
                  </a:lnTo>
                  <a:lnTo>
                    <a:pt x="154249" y="135600"/>
                  </a:lnTo>
                  <a:lnTo>
                    <a:pt x="147517" y="135407"/>
                  </a:lnTo>
                  <a:lnTo>
                    <a:pt x="144143" y="135306"/>
                  </a:lnTo>
                  <a:lnTo>
                    <a:pt x="140777" y="135220"/>
                  </a:lnTo>
                  <a:lnTo>
                    <a:pt x="140295" y="134926"/>
                  </a:lnTo>
                  <a:lnTo>
                    <a:pt x="139797" y="134646"/>
                  </a:lnTo>
                  <a:lnTo>
                    <a:pt x="139299" y="134372"/>
                  </a:lnTo>
                  <a:lnTo>
                    <a:pt x="138793" y="134105"/>
                  </a:lnTo>
                  <a:lnTo>
                    <a:pt x="138280" y="133852"/>
                  </a:lnTo>
                  <a:lnTo>
                    <a:pt x="137758" y="133605"/>
                  </a:lnTo>
                  <a:lnTo>
                    <a:pt x="137229" y="133378"/>
                  </a:lnTo>
                  <a:lnTo>
                    <a:pt x="136692" y="133151"/>
                  </a:lnTo>
                  <a:lnTo>
                    <a:pt x="136146" y="132937"/>
                  </a:lnTo>
                  <a:lnTo>
                    <a:pt x="135593" y="132737"/>
                  </a:lnTo>
                  <a:lnTo>
                    <a:pt x="135032" y="132550"/>
                  </a:lnTo>
                  <a:lnTo>
                    <a:pt x="134463" y="132370"/>
                  </a:lnTo>
                  <a:lnTo>
                    <a:pt x="133886" y="132203"/>
                  </a:lnTo>
                  <a:lnTo>
                    <a:pt x="133294" y="132043"/>
                  </a:lnTo>
                  <a:lnTo>
                    <a:pt x="132701" y="131903"/>
                  </a:lnTo>
                  <a:lnTo>
                    <a:pt x="132101" y="131769"/>
                  </a:lnTo>
                  <a:lnTo>
                    <a:pt x="131492" y="131642"/>
                  </a:lnTo>
                  <a:lnTo>
                    <a:pt x="130876" y="131536"/>
                  </a:lnTo>
                  <a:lnTo>
                    <a:pt x="130244" y="131442"/>
                  </a:lnTo>
                  <a:lnTo>
                    <a:pt x="129612" y="131355"/>
                  </a:lnTo>
                  <a:lnTo>
                    <a:pt x="128972" y="131282"/>
                  </a:lnTo>
                  <a:lnTo>
                    <a:pt x="128316" y="131222"/>
                  </a:lnTo>
                  <a:lnTo>
                    <a:pt x="127652" y="131182"/>
                  </a:lnTo>
                  <a:lnTo>
                    <a:pt x="126988" y="131148"/>
                  </a:lnTo>
                  <a:lnTo>
                    <a:pt x="126309" y="131128"/>
                  </a:lnTo>
                  <a:lnTo>
                    <a:pt x="125621" y="131122"/>
                  </a:lnTo>
                  <a:lnTo>
                    <a:pt x="124926" y="131128"/>
                  </a:lnTo>
                  <a:lnTo>
                    <a:pt x="124215" y="131148"/>
                  </a:lnTo>
                  <a:lnTo>
                    <a:pt x="123504" y="131182"/>
                  </a:lnTo>
                  <a:lnTo>
                    <a:pt x="122777" y="131229"/>
                  </a:lnTo>
                  <a:lnTo>
                    <a:pt x="122050" y="131295"/>
                  </a:lnTo>
                  <a:lnTo>
                    <a:pt x="121307" y="131369"/>
                  </a:lnTo>
                  <a:lnTo>
                    <a:pt x="120785" y="131429"/>
                  </a:lnTo>
                  <a:lnTo>
                    <a:pt x="120272" y="131496"/>
                  </a:lnTo>
                  <a:lnTo>
                    <a:pt x="119766" y="131576"/>
                  </a:lnTo>
                  <a:lnTo>
                    <a:pt x="119268" y="131656"/>
                  </a:lnTo>
                  <a:lnTo>
                    <a:pt x="118763" y="131742"/>
                  </a:lnTo>
                  <a:lnTo>
                    <a:pt x="118273" y="131836"/>
                  </a:lnTo>
                  <a:lnTo>
                    <a:pt x="117783" y="131929"/>
                  </a:lnTo>
                  <a:lnTo>
                    <a:pt x="117293" y="132036"/>
                  </a:lnTo>
                  <a:lnTo>
                    <a:pt x="116811" y="132150"/>
                  </a:lnTo>
                  <a:lnTo>
                    <a:pt x="116337" y="132270"/>
                  </a:lnTo>
                  <a:lnTo>
                    <a:pt x="115863" y="132390"/>
                  </a:lnTo>
                  <a:lnTo>
                    <a:pt x="115389" y="132517"/>
                  </a:lnTo>
                  <a:lnTo>
                    <a:pt x="114930" y="132657"/>
                  </a:lnTo>
                  <a:lnTo>
                    <a:pt x="114464" y="132797"/>
                  </a:lnTo>
                  <a:lnTo>
                    <a:pt x="114006" y="132944"/>
                  </a:lnTo>
                  <a:lnTo>
                    <a:pt x="113555" y="133097"/>
                  </a:lnTo>
                  <a:lnTo>
                    <a:pt x="113105" y="133258"/>
                  </a:lnTo>
                  <a:lnTo>
                    <a:pt x="112663" y="133418"/>
                  </a:lnTo>
                  <a:lnTo>
                    <a:pt x="112220" y="133585"/>
                  </a:lnTo>
                  <a:lnTo>
                    <a:pt x="111785" y="133765"/>
                  </a:lnTo>
                  <a:lnTo>
                    <a:pt x="111351" y="133945"/>
                  </a:lnTo>
                  <a:lnTo>
                    <a:pt x="110924" y="134132"/>
                  </a:lnTo>
                  <a:lnTo>
                    <a:pt x="110497" y="134319"/>
                  </a:lnTo>
                  <a:lnTo>
                    <a:pt x="110079" y="134519"/>
                  </a:lnTo>
                  <a:lnTo>
                    <a:pt x="109660" y="134719"/>
                  </a:lnTo>
                  <a:lnTo>
                    <a:pt x="109249" y="134926"/>
                  </a:lnTo>
                  <a:lnTo>
                    <a:pt x="108838" y="135133"/>
                  </a:lnTo>
                  <a:lnTo>
                    <a:pt x="108435" y="135353"/>
                  </a:lnTo>
                  <a:lnTo>
                    <a:pt x="108032" y="135573"/>
                  </a:lnTo>
                  <a:lnTo>
                    <a:pt x="107637" y="135800"/>
                  </a:lnTo>
                  <a:lnTo>
                    <a:pt x="107242" y="136027"/>
                  </a:lnTo>
                  <a:lnTo>
                    <a:pt x="106855" y="136268"/>
                  </a:lnTo>
                  <a:lnTo>
                    <a:pt x="105290" y="136234"/>
                  </a:lnTo>
                  <a:lnTo>
                    <a:pt x="103734" y="136221"/>
                  </a:lnTo>
                  <a:lnTo>
                    <a:pt x="102169" y="136214"/>
                  </a:lnTo>
                  <a:lnTo>
                    <a:pt x="100612" y="136221"/>
                  </a:lnTo>
                  <a:lnTo>
                    <a:pt x="99048" y="136234"/>
                  </a:lnTo>
                  <a:lnTo>
                    <a:pt x="97483" y="136254"/>
                  </a:lnTo>
                  <a:lnTo>
                    <a:pt x="95927" y="136288"/>
                  </a:lnTo>
                  <a:lnTo>
                    <a:pt x="94362" y="136314"/>
                  </a:lnTo>
                  <a:lnTo>
                    <a:pt x="91241" y="136381"/>
                  </a:lnTo>
                  <a:lnTo>
                    <a:pt x="88112" y="136441"/>
                  </a:lnTo>
                  <a:lnTo>
                    <a:pt x="86555" y="136468"/>
                  </a:lnTo>
                  <a:lnTo>
                    <a:pt x="84991" y="136481"/>
                  </a:lnTo>
                  <a:lnTo>
                    <a:pt x="83434" y="136494"/>
                  </a:lnTo>
                  <a:lnTo>
                    <a:pt x="81870" y="136488"/>
                  </a:lnTo>
                  <a:lnTo>
                    <a:pt x="81103" y="136494"/>
                  </a:lnTo>
                  <a:lnTo>
                    <a:pt x="80329" y="136501"/>
                  </a:lnTo>
                  <a:lnTo>
                    <a:pt x="78741" y="136535"/>
                  </a:lnTo>
                  <a:lnTo>
                    <a:pt x="77121" y="136568"/>
                  </a:lnTo>
                  <a:lnTo>
                    <a:pt x="76307" y="136581"/>
                  </a:lnTo>
                  <a:lnTo>
                    <a:pt x="75493" y="136595"/>
                  </a:lnTo>
                  <a:lnTo>
                    <a:pt x="74679" y="136595"/>
                  </a:lnTo>
                  <a:lnTo>
                    <a:pt x="73865" y="136588"/>
                  </a:lnTo>
                  <a:lnTo>
                    <a:pt x="73059" y="136575"/>
                  </a:lnTo>
                  <a:lnTo>
                    <a:pt x="72253" y="136541"/>
                  </a:lnTo>
                  <a:lnTo>
                    <a:pt x="71858" y="136521"/>
                  </a:lnTo>
                  <a:lnTo>
                    <a:pt x="71463" y="136494"/>
                  </a:lnTo>
                  <a:lnTo>
                    <a:pt x="71068" y="136468"/>
                  </a:lnTo>
                  <a:lnTo>
                    <a:pt x="70681" y="136434"/>
                  </a:lnTo>
                  <a:lnTo>
                    <a:pt x="70294" y="136394"/>
                  </a:lnTo>
                  <a:lnTo>
                    <a:pt x="69907" y="136354"/>
                  </a:lnTo>
                  <a:lnTo>
                    <a:pt x="69527" y="136301"/>
                  </a:lnTo>
                  <a:lnTo>
                    <a:pt x="69148" y="136248"/>
                  </a:lnTo>
                  <a:lnTo>
                    <a:pt x="67923" y="136054"/>
                  </a:lnTo>
                  <a:lnTo>
                    <a:pt x="67354" y="135954"/>
                  </a:lnTo>
                  <a:lnTo>
                    <a:pt x="66809" y="135854"/>
                  </a:lnTo>
                  <a:lnTo>
                    <a:pt x="66288" y="135754"/>
                  </a:lnTo>
                  <a:lnTo>
                    <a:pt x="65790" y="135654"/>
                  </a:lnTo>
                  <a:lnTo>
                    <a:pt x="65316" y="135540"/>
                  </a:lnTo>
                  <a:lnTo>
                    <a:pt x="64873" y="135427"/>
                  </a:lnTo>
                  <a:lnTo>
                    <a:pt x="64446" y="135306"/>
                  </a:lnTo>
                  <a:lnTo>
                    <a:pt x="64043" y="135180"/>
                  </a:lnTo>
                  <a:lnTo>
                    <a:pt x="63656" y="135040"/>
                  </a:lnTo>
                  <a:lnTo>
                    <a:pt x="63475" y="134973"/>
                  </a:lnTo>
                  <a:lnTo>
                    <a:pt x="63301" y="134899"/>
                  </a:lnTo>
                  <a:lnTo>
                    <a:pt x="63127" y="134819"/>
                  </a:lnTo>
                  <a:lnTo>
                    <a:pt x="62953" y="134739"/>
                  </a:lnTo>
                  <a:lnTo>
                    <a:pt x="62795" y="134659"/>
                  </a:lnTo>
                  <a:lnTo>
                    <a:pt x="62637" y="134572"/>
                  </a:lnTo>
                  <a:lnTo>
                    <a:pt x="62479" y="134486"/>
                  </a:lnTo>
                  <a:lnTo>
                    <a:pt x="62329" y="134392"/>
                  </a:lnTo>
                  <a:lnTo>
                    <a:pt x="62187" y="134299"/>
                  </a:lnTo>
                  <a:lnTo>
                    <a:pt x="62044" y="134199"/>
                  </a:lnTo>
                  <a:lnTo>
                    <a:pt x="61910" y="134098"/>
                  </a:lnTo>
                  <a:lnTo>
                    <a:pt x="61776" y="133992"/>
                  </a:lnTo>
                  <a:lnTo>
                    <a:pt x="61649" y="133885"/>
                  </a:lnTo>
                  <a:lnTo>
                    <a:pt x="61531" y="133771"/>
                  </a:lnTo>
                  <a:lnTo>
                    <a:pt x="61412" y="133658"/>
                  </a:lnTo>
                  <a:lnTo>
                    <a:pt x="61294" y="133531"/>
                  </a:lnTo>
                  <a:lnTo>
                    <a:pt x="61183" y="133411"/>
                  </a:lnTo>
                  <a:lnTo>
                    <a:pt x="61072" y="133278"/>
                  </a:lnTo>
                  <a:lnTo>
                    <a:pt x="60970" y="133144"/>
                  </a:lnTo>
                  <a:lnTo>
                    <a:pt x="60875" y="133004"/>
                  </a:lnTo>
                  <a:lnTo>
                    <a:pt x="60780" y="132857"/>
                  </a:lnTo>
                  <a:lnTo>
                    <a:pt x="60685" y="132710"/>
                  </a:lnTo>
                  <a:lnTo>
                    <a:pt x="60598" y="132557"/>
                  </a:lnTo>
                  <a:lnTo>
                    <a:pt x="60511" y="132397"/>
                  </a:lnTo>
                  <a:lnTo>
                    <a:pt x="60425" y="132236"/>
                  </a:lnTo>
                  <a:lnTo>
                    <a:pt x="60346" y="132063"/>
                  </a:lnTo>
                  <a:lnTo>
                    <a:pt x="60274" y="131889"/>
                  </a:lnTo>
                  <a:lnTo>
                    <a:pt x="60203" y="131709"/>
                  </a:lnTo>
                  <a:lnTo>
                    <a:pt x="60132" y="131522"/>
                  </a:lnTo>
                  <a:lnTo>
                    <a:pt x="60061" y="131329"/>
                  </a:lnTo>
                  <a:lnTo>
                    <a:pt x="59935" y="130922"/>
                  </a:lnTo>
                  <a:lnTo>
                    <a:pt x="59824" y="130494"/>
                  </a:lnTo>
                  <a:lnTo>
                    <a:pt x="59713" y="130041"/>
                  </a:lnTo>
                  <a:lnTo>
                    <a:pt x="59619" y="129560"/>
                  </a:lnTo>
                  <a:lnTo>
                    <a:pt x="59532" y="129046"/>
                  </a:lnTo>
                  <a:lnTo>
                    <a:pt x="59453" y="128512"/>
                  </a:lnTo>
                  <a:lnTo>
                    <a:pt x="59295" y="127237"/>
                  </a:lnTo>
                  <a:lnTo>
                    <a:pt x="59144" y="125969"/>
                  </a:lnTo>
                  <a:lnTo>
                    <a:pt x="59010" y="124694"/>
                  </a:lnTo>
                  <a:lnTo>
                    <a:pt x="58899" y="123420"/>
                  </a:lnTo>
                  <a:lnTo>
                    <a:pt x="58797" y="122145"/>
                  </a:lnTo>
                  <a:lnTo>
                    <a:pt x="58710" y="120864"/>
                  </a:lnTo>
                  <a:lnTo>
                    <a:pt x="58639" y="119582"/>
                  </a:lnTo>
                  <a:lnTo>
                    <a:pt x="58583" y="118307"/>
                  </a:lnTo>
                  <a:lnTo>
                    <a:pt x="58536" y="117026"/>
                  </a:lnTo>
                  <a:lnTo>
                    <a:pt x="58504" y="115738"/>
                  </a:lnTo>
                  <a:lnTo>
                    <a:pt x="58481" y="114456"/>
                  </a:lnTo>
                  <a:lnTo>
                    <a:pt x="58465" y="113168"/>
                  </a:lnTo>
                  <a:lnTo>
                    <a:pt x="58457" y="111887"/>
                  </a:lnTo>
                  <a:lnTo>
                    <a:pt x="58465" y="110599"/>
                  </a:lnTo>
                  <a:lnTo>
                    <a:pt x="58473" y="109317"/>
                  </a:lnTo>
                  <a:lnTo>
                    <a:pt x="58497" y="108029"/>
                  </a:lnTo>
                  <a:lnTo>
                    <a:pt x="58520" y="106741"/>
                  </a:lnTo>
                  <a:lnTo>
                    <a:pt x="58552" y="105453"/>
                  </a:lnTo>
                  <a:lnTo>
                    <a:pt x="58631" y="102883"/>
                  </a:lnTo>
                  <a:lnTo>
                    <a:pt x="58726" y="100307"/>
                  </a:lnTo>
                  <a:lnTo>
                    <a:pt x="58828" y="97737"/>
                  </a:lnTo>
                  <a:lnTo>
                    <a:pt x="59042" y="92612"/>
                  </a:lnTo>
                  <a:lnTo>
                    <a:pt x="59137" y="90055"/>
                  </a:lnTo>
                  <a:lnTo>
                    <a:pt x="59216" y="87506"/>
                  </a:lnTo>
                  <a:lnTo>
                    <a:pt x="59350" y="82180"/>
                  </a:lnTo>
                  <a:lnTo>
                    <a:pt x="59500" y="76860"/>
                  </a:lnTo>
                  <a:lnTo>
                    <a:pt x="59650" y="71541"/>
                  </a:lnTo>
                  <a:lnTo>
                    <a:pt x="59784" y="66215"/>
                  </a:lnTo>
                  <a:lnTo>
                    <a:pt x="59792" y="65735"/>
                  </a:lnTo>
                  <a:lnTo>
                    <a:pt x="59792" y="65234"/>
                  </a:lnTo>
                  <a:lnTo>
                    <a:pt x="59784" y="64713"/>
                  </a:lnTo>
                  <a:lnTo>
                    <a:pt x="59769" y="64179"/>
                  </a:lnTo>
                  <a:lnTo>
                    <a:pt x="59737" y="63626"/>
                  </a:lnTo>
                  <a:lnTo>
                    <a:pt x="59713" y="63058"/>
                  </a:lnTo>
                  <a:lnTo>
                    <a:pt x="59634" y="61884"/>
                  </a:lnTo>
                  <a:lnTo>
                    <a:pt x="59540" y="60662"/>
                  </a:lnTo>
                  <a:lnTo>
                    <a:pt x="59445" y="59407"/>
                  </a:lnTo>
                  <a:lnTo>
                    <a:pt x="59350" y="58126"/>
                  </a:lnTo>
                  <a:lnTo>
                    <a:pt x="59263" y="56831"/>
                  </a:lnTo>
                  <a:lnTo>
                    <a:pt x="59184" y="55523"/>
                  </a:lnTo>
                  <a:lnTo>
                    <a:pt x="59152" y="54876"/>
                  </a:lnTo>
                  <a:lnTo>
                    <a:pt x="59129" y="54222"/>
                  </a:lnTo>
                  <a:lnTo>
                    <a:pt x="59113" y="53581"/>
                  </a:lnTo>
                  <a:lnTo>
                    <a:pt x="59097" y="52933"/>
                  </a:lnTo>
                  <a:lnTo>
                    <a:pt x="59097" y="52299"/>
                  </a:lnTo>
                  <a:lnTo>
                    <a:pt x="59105" y="51672"/>
                  </a:lnTo>
                  <a:lnTo>
                    <a:pt x="59129" y="51051"/>
                  </a:lnTo>
                  <a:lnTo>
                    <a:pt x="59152" y="50437"/>
                  </a:lnTo>
                  <a:lnTo>
                    <a:pt x="59192" y="49837"/>
                  </a:lnTo>
                  <a:lnTo>
                    <a:pt x="59247" y="49249"/>
                  </a:lnTo>
                  <a:lnTo>
                    <a:pt x="59318" y="48675"/>
                  </a:lnTo>
                  <a:lnTo>
                    <a:pt x="59397" y="48115"/>
                  </a:lnTo>
                  <a:lnTo>
                    <a:pt x="59500" y="47567"/>
                  </a:lnTo>
                  <a:lnTo>
                    <a:pt x="59555" y="47300"/>
                  </a:lnTo>
                  <a:lnTo>
                    <a:pt x="59611" y="47040"/>
                  </a:lnTo>
                  <a:lnTo>
                    <a:pt x="59713" y="47013"/>
                  </a:lnTo>
                  <a:lnTo>
                    <a:pt x="59808" y="46987"/>
                  </a:lnTo>
                  <a:lnTo>
                    <a:pt x="59903" y="46953"/>
                  </a:lnTo>
                  <a:lnTo>
                    <a:pt x="59982" y="46920"/>
                  </a:lnTo>
                  <a:lnTo>
                    <a:pt x="60069" y="46873"/>
                  </a:lnTo>
                  <a:lnTo>
                    <a:pt x="60140" y="46827"/>
                  </a:lnTo>
                  <a:lnTo>
                    <a:pt x="60211" y="46780"/>
                  </a:lnTo>
                  <a:lnTo>
                    <a:pt x="60282" y="46726"/>
                  </a:lnTo>
                  <a:lnTo>
                    <a:pt x="60338" y="46666"/>
                  </a:lnTo>
                  <a:lnTo>
                    <a:pt x="60393" y="46606"/>
                  </a:lnTo>
                  <a:lnTo>
                    <a:pt x="60448" y="46540"/>
                  </a:lnTo>
                  <a:lnTo>
                    <a:pt x="60488" y="46473"/>
                  </a:lnTo>
                  <a:lnTo>
                    <a:pt x="60527" y="46406"/>
                  </a:lnTo>
                  <a:lnTo>
                    <a:pt x="60567" y="46333"/>
                  </a:lnTo>
                  <a:lnTo>
                    <a:pt x="60598" y="46259"/>
                  </a:lnTo>
                  <a:lnTo>
                    <a:pt x="60622" y="46179"/>
                  </a:lnTo>
                  <a:lnTo>
                    <a:pt x="60638" y="46106"/>
                  </a:lnTo>
                  <a:lnTo>
                    <a:pt x="60654" y="46026"/>
                  </a:lnTo>
                  <a:lnTo>
                    <a:pt x="60662" y="45946"/>
                  </a:lnTo>
                  <a:lnTo>
                    <a:pt x="60669" y="45865"/>
                  </a:lnTo>
                  <a:lnTo>
                    <a:pt x="60669" y="45785"/>
                  </a:lnTo>
                  <a:lnTo>
                    <a:pt x="60662" y="45705"/>
                  </a:lnTo>
                  <a:lnTo>
                    <a:pt x="60654" y="45625"/>
                  </a:lnTo>
                  <a:lnTo>
                    <a:pt x="60638" y="45545"/>
                  </a:lnTo>
                  <a:lnTo>
                    <a:pt x="60614" y="45465"/>
                  </a:lnTo>
                  <a:lnTo>
                    <a:pt x="60590" y="45385"/>
                  </a:lnTo>
                  <a:lnTo>
                    <a:pt x="60559" y="45305"/>
                  </a:lnTo>
                  <a:lnTo>
                    <a:pt x="60519" y="45231"/>
                  </a:lnTo>
                  <a:lnTo>
                    <a:pt x="60480" y="45158"/>
                  </a:lnTo>
                  <a:lnTo>
                    <a:pt x="60432" y="45085"/>
                  </a:lnTo>
                  <a:lnTo>
                    <a:pt x="60377" y="45011"/>
                  </a:lnTo>
                  <a:lnTo>
                    <a:pt x="60322" y="44944"/>
                  </a:lnTo>
                  <a:lnTo>
                    <a:pt x="60330" y="44931"/>
                  </a:lnTo>
                  <a:lnTo>
                    <a:pt x="60338" y="44924"/>
                  </a:lnTo>
                  <a:lnTo>
                    <a:pt x="60346" y="44904"/>
                  </a:lnTo>
                  <a:lnTo>
                    <a:pt x="60440" y="44711"/>
                  </a:lnTo>
                  <a:lnTo>
                    <a:pt x="60543" y="44517"/>
                  </a:lnTo>
                  <a:lnTo>
                    <a:pt x="60646" y="44330"/>
                  </a:lnTo>
                  <a:lnTo>
                    <a:pt x="60756" y="44144"/>
                  </a:lnTo>
                  <a:lnTo>
                    <a:pt x="60875" y="43963"/>
                  </a:lnTo>
                  <a:lnTo>
                    <a:pt x="60993" y="43783"/>
                  </a:lnTo>
                  <a:lnTo>
                    <a:pt x="61120" y="43610"/>
                  </a:lnTo>
                  <a:lnTo>
                    <a:pt x="61246" y="43436"/>
                  </a:lnTo>
                  <a:lnTo>
                    <a:pt x="61373" y="43269"/>
                  </a:lnTo>
                  <a:lnTo>
                    <a:pt x="61507" y="43109"/>
                  </a:lnTo>
                  <a:lnTo>
                    <a:pt x="61649" y="42949"/>
                  </a:lnTo>
                  <a:lnTo>
                    <a:pt x="61792" y="42789"/>
                  </a:lnTo>
                  <a:lnTo>
                    <a:pt x="61942" y="42635"/>
                  </a:lnTo>
                  <a:lnTo>
                    <a:pt x="62092" y="42488"/>
                  </a:lnTo>
                  <a:lnTo>
                    <a:pt x="62242" y="42341"/>
                  </a:lnTo>
                  <a:lnTo>
                    <a:pt x="62400" y="42201"/>
                  </a:lnTo>
                  <a:lnTo>
                    <a:pt x="62558" y="42061"/>
                  </a:lnTo>
                  <a:lnTo>
                    <a:pt x="62724" y="41921"/>
                  </a:lnTo>
                  <a:lnTo>
                    <a:pt x="62890" y="41788"/>
                  </a:lnTo>
                  <a:lnTo>
                    <a:pt x="63064" y="41661"/>
                  </a:lnTo>
                  <a:lnTo>
                    <a:pt x="63238" y="41534"/>
                  </a:lnTo>
                  <a:lnTo>
                    <a:pt x="63411" y="41407"/>
                  </a:lnTo>
                  <a:lnTo>
                    <a:pt x="63593" y="41287"/>
                  </a:lnTo>
                  <a:lnTo>
                    <a:pt x="63783" y="41174"/>
                  </a:lnTo>
                  <a:lnTo>
                    <a:pt x="64154" y="40947"/>
                  </a:lnTo>
                  <a:lnTo>
                    <a:pt x="64541" y="40733"/>
                  </a:lnTo>
                  <a:lnTo>
                    <a:pt x="64944" y="40526"/>
                  </a:lnTo>
                  <a:lnTo>
                    <a:pt x="65355" y="40339"/>
                  </a:lnTo>
                  <a:lnTo>
                    <a:pt x="65774" y="40159"/>
                  </a:lnTo>
                  <a:lnTo>
                    <a:pt x="66209" y="39985"/>
                  </a:lnTo>
                  <a:lnTo>
                    <a:pt x="66643" y="39825"/>
                  </a:lnTo>
                  <a:lnTo>
                    <a:pt x="67094" y="39678"/>
                  </a:lnTo>
                  <a:lnTo>
                    <a:pt x="67552" y="39538"/>
                  </a:lnTo>
                  <a:lnTo>
                    <a:pt x="68018" y="39405"/>
                  </a:lnTo>
                  <a:lnTo>
                    <a:pt x="68492" y="39285"/>
                  </a:lnTo>
                  <a:lnTo>
                    <a:pt x="68974" y="39171"/>
                  </a:lnTo>
                  <a:lnTo>
                    <a:pt x="69464" y="39064"/>
                  </a:lnTo>
                  <a:lnTo>
                    <a:pt x="69954" y="38964"/>
                  </a:lnTo>
                  <a:lnTo>
                    <a:pt x="70460" y="38878"/>
                  </a:lnTo>
                  <a:lnTo>
                    <a:pt x="70965" y="38797"/>
                  </a:lnTo>
                  <a:lnTo>
                    <a:pt x="71471" y="38724"/>
                  </a:lnTo>
                  <a:lnTo>
                    <a:pt x="71993" y="38657"/>
                  </a:lnTo>
                  <a:lnTo>
                    <a:pt x="72514" y="38597"/>
                  </a:lnTo>
                  <a:lnTo>
                    <a:pt x="73036" y="38544"/>
                  </a:lnTo>
                  <a:lnTo>
                    <a:pt x="73565" y="38490"/>
                  </a:lnTo>
                  <a:lnTo>
                    <a:pt x="74094" y="38450"/>
                  </a:lnTo>
                  <a:lnTo>
                    <a:pt x="74624" y="38417"/>
                  </a:lnTo>
                  <a:lnTo>
                    <a:pt x="75161" y="38384"/>
                  </a:lnTo>
                  <a:lnTo>
                    <a:pt x="75698" y="38357"/>
                  </a:lnTo>
                  <a:lnTo>
                    <a:pt x="76236" y="38330"/>
                  </a:lnTo>
                  <a:lnTo>
                    <a:pt x="76773" y="38317"/>
                  </a:lnTo>
                  <a:lnTo>
                    <a:pt x="77310" y="38304"/>
                  </a:lnTo>
                  <a:lnTo>
                    <a:pt x="78385" y="38284"/>
                  </a:lnTo>
                  <a:lnTo>
                    <a:pt x="79452" y="38277"/>
                  </a:lnTo>
                  <a:lnTo>
                    <a:pt x="80519" y="38284"/>
                  </a:lnTo>
                  <a:lnTo>
                    <a:pt x="81569" y="38297"/>
                  </a:lnTo>
                  <a:lnTo>
                    <a:pt x="83616" y="38337"/>
                  </a:lnTo>
                  <a:lnTo>
                    <a:pt x="85583" y="38377"/>
                  </a:lnTo>
                  <a:lnTo>
                    <a:pt x="86524" y="38390"/>
                  </a:lnTo>
                  <a:lnTo>
                    <a:pt x="87432" y="38397"/>
                  </a:lnTo>
                  <a:lnTo>
                    <a:pt x="88302" y="38397"/>
                  </a:lnTo>
                  <a:lnTo>
                    <a:pt x="89131" y="38384"/>
                  </a:lnTo>
                  <a:lnTo>
                    <a:pt x="92640" y="38304"/>
                  </a:lnTo>
                  <a:lnTo>
                    <a:pt x="96156" y="38230"/>
                  </a:lnTo>
                  <a:lnTo>
                    <a:pt x="99672" y="38163"/>
                  </a:lnTo>
                  <a:lnTo>
                    <a:pt x="103181" y="38110"/>
                  </a:lnTo>
                  <a:lnTo>
                    <a:pt x="106697" y="38063"/>
                  </a:lnTo>
                  <a:lnTo>
                    <a:pt x="110221" y="38023"/>
                  </a:lnTo>
                  <a:lnTo>
                    <a:pt x="113737" y="37990"/>
                  </a:lnTo>
                  <a:lnTo>
                    <a:pt x="117253" y="37970"/>
                  </a:lnTo>
                  <a:lnTo>
                    <a:pt x="120501" y="37957"/>
                  </a:lnTo>
                  <a:close/>
                  <a:moveTo>
                    <a:pt x="21880" y="130167"/>
                  </a:moveTo>
                  <a:lnTo>
                    <a:pt x="22449" y="130187"/>
                  </a:lnTo>
                  <a:lnTo>
                    <a:pt x="23010" y="130214"/>
                  </a:lnTo>
                  <a:lnTo>
                    <a:pt x="23579" y="130247"/>
                  </a:lnTo>
                  <a:lnTo>
                    <a:pt x="24140" y="130301"/>
                  </a:lnTo>
                  <a:lnTo>
                    <a:pt x="24693" y="130354"/>
                  </a:lnTo>
                  <a:lnTo>
                    <a:pt x="25254" y="130428"/>
                  </a:lnTo>
                  <a:lnTo>
                    <a:pt x="25807" y="130508"/>
                  </a:lnTo>
                  <a:lnTo>
                    <a:pt x="26360" y="130601"/>
                  </a:lnTo>
                  <a:lnTo>
                    <a:pt x="26906" y="130701"/>
                  </a:lnTo>
                  <a:lnTo>
                    <a:pt x="27443" y="130815"/>
                  </a:lnTo>
                  <a:lnTo>
                    <a:pt x="27980" y="130935"/>
                  </a:lnTo>
                  <a:lnTo>
                    <a:pt x="28518" y="131068"/>
                  </a:lnTo>
                  <a:lnTo>
                    <a:pt x="29047" y="131215"/>
                  </a:lnTo>
                  <a:lnTo>
                    <a:pt x="29568" y="131369"/>
                  </a:lnTo>
                  <a:lnTo>
                    <a:pt x="30082" y="131536"/>
                  </a:lnTo>
                  <a:lnTo>
                    <a:pt x="30596" y="131709"/>
                  </a:lnTo>
                  <a:lnTo>
                    <a:pt x="31101" y="131896"/>
                  </a:lnTo>
                  <a:lnTo>
                    <a:pt x="31599" y="132096"/>
                  </a:lnTo>
                  <a:lnTo>
                    <a:pt x="32089" y="132303"/>
                  </a:lnTo>
                  <a:lnTo>
                    <a:pt x="32579" y="132517"/>
                  </a:lnTo>
                  <a:lnTo>
                    <a:pt x="33053" y="132744"/>
                  </a:lnTo>
                  <a:lnTo>
                    <a:pt x="33519" y="132984"/>
                  </a:lnTo>
                  <a:lnTo>
                    <a:pt x="33985" y="133231"/>
                  </a:lnTo>
                  <a:lnTo>
                    <a:pt x="34436" y="133484"/>
                  </a:lnTo>
                  <a:lnTo>
                    <a:pt x="34878" y="133751"/>
                  </a:lnTo>
                  <a:lnTo>
                    <a:pt x="35313" y="134032"/>
                  </a:lnTo>
                  <a:lnTo>
                    <a:pt x="35740" y="134319"/>
                  </a:lnTo>
                  <a:lnTo>
                    <a:pt x="36151" y="134619"/>
                  </a:lnTo>
                  <a:lnTo>
                    <a:pt x="36561" y="134926"/>
                  </a:lnTo>
                  <a:lnTo>
                    <a:pt x="36957" y="135240"/>
                  </a:lnTo>
                  <a:lnTo>
                    <a:pt x="37336" y="135567"/>
                  </a:lnTo>
                  <a:lnTo>
                    <a:pt x="37715" y="135907"/>
                  </a:lnTo>
                  <a:lnTo>
                    <a:pt x="38071" y="136254"/>
                  </a:lnTo>
                  <a:lnTo>
                    <a:pt x="38426" y="136608"/>
                  </a:lnTo>
                  <a:lnTo>
                    <a:pt x="38766" y="136975"/>
                  </a:lnTo>
                  <a:lnTo>
                    <a:pt x="39090" y="137355"/>
                  </a:lnTo>
                  <a:lnTo>
                    <a:pt x="39406" y="137736"/>
                  </a:lnTo>
                  <a:lnTo>
                    <a:pt x="39706" y="138136"/>
                  </a:lnTo>
                  <a:lnTo>
                    <a:pt x="39991" y="138537"/>
                  </a:lnTo>
                  <a:lnTo>
                    <a:pt x="40267" y="138951"/>
                  </a:lnTo>
                  <a:lnTo>
                    <a:pt x="40528" y="139378"/>
                  </a:lnTo>
                  <a:lnTo>
                    <a:pt x="40773" y="139812"/>
                  </a:lnTo>
                  <a:lnTo>
                    <a:pt x="41002" y="140252"/>
                  </a:lnTo>
                  <a:lnTo>
                    <a:pt x="41216" y="140706"/>
                  </a:lnTo>
                  <a:lnTo>
                    <a:pt x="41421" y="141166"/>
                  </a:lnTo>
                  <a:lnTo>
                    <a:pt x="41603" y="141634"/>
                  </a:lnTo>
                  <a:lnTo>
                    <a:pt x="41777" y="142114"/>
                  </a:lnTo>
                  <a:lnTo>
                    <a:pt x="41935" y="142601"/>
                  </a:lnTo>
                  <a:lnTo>
                    <a:pt x="41698" y="142668"/>
                  </a:lnTo>
                  <a:lnTo>
                    <a:pt x="41460" y="142742"/>
                  </a:lnTo>
                  <a:lnTo>
                    <a:pt x="41223" y="142822"/>
                  </a:lnTo>
                  <a:lnTo>
                    <a:pt x="40986" y="142902"/>
                  </a:lnTo>
                  <a:lnTo>
                    <a:pt x="40749" y="142995"/>
                  </a:lnTo>
                  <a:lnTo>
                    <a:pt x="40520" y="143095"/>
                  </a:lnTo>
                  <a:lnTo>
                    <a:pt x="40062" y="143296"/>
                  </a:lnTo>
                  <a:lnTo>
                    <a:pt x="39611" y="143509"/>
                  </a:lnTo>
                  <a:lnTo>
                    <a:pt x="39177" y="143723"/>
                  </a:lnTo>
                  <a:lnTo>
                    <a:pt x="38766" y="143923"/>
                  </a:lnTo>
                  <a:lnTo>
                    <a:pt x="38371" y="144116"/>
                  </a:lnTo>
                  <a:lnTo>
                    <a:pt x="37968" y="144310"/>
                  </a:lnTo>
                  <a:lnTo>
                    <a:pt x="37565" y="144504"/>
                  </a:lnTo>
                  <a:lnTo>
                    <a:pt x="37170" y="144697"/>
                  </a:lnTo>
                  <a:lnTo>
                    <a:pt x="36783" y="144904"/>
                  </a:lnTo>
                  <a:lnTo>
                    <a:pt x="36396" y="145104"/>
                  </a:lnTo>
                  <a:lnTo>
                    <a:pt x="36016" y="145318"/>
                  </a:lnTo>
                  <a:lnTo>
                    <a:pt x="35250" y="145745"/>
                  </a:lnTo>
                  <a:lnTo>
                    <a:pt x="35139" y="145518"/>
                  </a:lnTo>
                  <a:lnTo>
                    <a:pt x="35021" y="145291"/>
                  </a:lnTo>
                  <a:lnTo>
                    <a:pt x="34894" y="145064"/>
                  </a:lnTo>
                  <a:lnTo>
                    <a:pt x="34760" y="144837"/>
                  </a:lnTo>
                  <a:lnTo>
                    <a:pt x="34626" y="144610"/>
                  </a:lnTo>
                  <a:lnTo>
                    <a:pt x="34483" y="144383"/>
                  </a:lnTo>
                  <a:lnTo>
                    <a:pt x="34333" y="144163"/>
                  </a:lnTo>
                  <a:lnTo>
                    <a:pt x="34175" y="143936"/>
                  </a:lnTo>
                  <a:lnTo>
                    <a:pt x="34009" y="143716"/>
                  </a:lnTo>
                  <a:lnTo>
                    <a:pt x="33843" y="143489"/>
                  </a:lnTo>
                  <a:lnTo>
                    <a:pt x="33669" y="143269"/>
                  </a:lnTo>
                  <a:lnTo>
                    <a:pt x="33488" y="143055"/>
                  </a:lnTo>
                  <a:lnTo>
                    <a:pt x="33306" y="142835"/>
                  </a:lnTo>
                  <a:lnTo>
                    <a:pt x="33116" y="142621"/>
                  </a:lnTo>
                  <a:lnTo>
                    <a:pt x="32919" y="142408"/>
                  </a:lnTo>
                  <a:lnTo>
                    <a:pt x="32721" y="142194"/>
                  </a:lnTo>
                  <a:lnTo>
                    <a:pt x="32508" y="141987"/>
                  </a:lnTo>
                  <a:lnTo>
                    <a:pt x="32302" y="141780"/>
                  </a:lnTo>
                  <a:lnTo>
                    <a:pt x="32089" y="141580"/>
                  </a:lnTo>
                  <a:lnTo>
                    <a:pt x="31868" y="141380"/>
                  </a:lnTo>
                  <a:lnTo>
                    <a:pt x="31639" y="141180"/>
                  </a:lnTo>
                  <a:lnTo>
                    <a:pt x="31410" y="140986"/>
                  </a:lnTo>
                  <a:lnTo>
                    <a:pt x="31180" y="140799"/>
                  </a:lnTo>
                  <a:lnTo>
                    <a:pt x="30943" y="140612"/>
                  </a:lnTo>
                  <a:lnTo>
                    <a:pt x="30698" y="140426"/>
                  </a:lnTo>
                  <a:lnTo>
                    <a:pt x="30453" y="140245"/>
                  </a:lnTo>
                  <a:lnTo>
                    <a:pt x="30208" y="140072"/>
                  </a:lnTo>
                  <a:lnTo>
                    <a:pt x="29956" y="139905"/>
                  </a:lnTo>
                  <a:lnTo>
                    <a:pt x="29695" y="139738"/>
                  </a:lnTo>
                  <a:lnTo>
                    <a:pt x="29434" y="139578"/>
                  </a:lnTo>
                  <a:lnTo>
                    <a:pt x="29173" y="139418"/>
                  </a:lnTo>
                  <a:lnTo>
                    <a:pt x="28913" y="139271"/>
                  </a:lnTo>
                  <a:lnTo>
                    <a:pt x="28636" y="139124"/>
                  </a:lnTo>
                  <a:lnTo>
                    <a:pt x="28367" y="138984"/>
                  </a:lnTo>
                  <a:lnTo>
                    <a:pt x="28091" y="138844"/>
                  </a:lnTo>
                  <a:lnTo>
                    <a:pt x="27814" y="138717"/>
                  </a:lnTo>
                  <a:lnTo>
                    <a:pt x="27538" y="138597"/>
                  </a:lnTo>
                  <a:lnTo>
                    <a:pt x="27253" y="138477"/>
                  </a:lnTo>
                  <a:lnTo>
                    <a:pt x="26969" y="138363"/>
                  </a:lnTo>
                  <a:lnTo>
                    <a:pt x="26684" y="138263"/>
                  </a:lnTo>
                  <a:lnTo>
                    <a:pt x="26392" y="138163"/>
                  </a:lnTo>
                  <a:lnTo>
                    <a:pt x="26100" y="138070"/>
                  </a:lnTo>
                  <a:lnTo>
                    <a:pt x="25807" y="137990"/>
                  </a:lnTo>
                  <a:lnTo>
                    <a:pt x="25515" y="137909"/>
                  </a:lnTo>
                  <a:lnTo>
                    <a:pt x="25215" y="137843"/>
                  </a:lnTo>
                  <a:lnTo>
                    <a:pt x="24922" y="137776"/>
                  </a:lnTo>
                  <a:lnTo>
                    <a:pt x="24622" y="137723"/>
                  </a:lnTo>
                  <a:lnTo>
                    <a:pt x="24322" y="137676"/>
                  </a:lnTo>
                  <a:lnTo>
                    <a:pt x="24021" y="137636"/>
                  </a:lnTo>
                  <a:lnTo>
                    <a:pt x="23713" y="137609"/>
                  </a:lnTo>
                  <a:lnTo>
                    <a:pt x="23413" y="137582"/>
                  </a:lnTo>
                  <a:lnTo>
                    <a:pt x="23113" y="137569"/>
                  </a:lnTo>
                  <a:lnTo>
                    <a:pt x="22805" y="137562"/>
                  </a:lnTo>
                  <a:lnTo>
                    <a:pt x="22496" y="137569"/>
                  </a:lnTo>
                  <a:lnTo>
                    <a:pt x="22196" y="137582"/>
                  </a:lnTo>
                  <a:lnTo>
                    <a:pt x="21888" y="137602"/>
                  </a:lnTo>
                  <a:lnTo>
                    <a:pt x="21580" y="137636"/>
                  </a:lnTo>
                  <a:lnTo>
                    <a:pt x="21280" y="137676"/>
                  </a:lnTo>
                  <a:lnTo>
                    <a:pt x="20971" y="137729"/>
                  </a:lnTo>
                  <a:lnTo>
                    <a:pt x="20663" y="137789"/>
                  </a:lnTo>
                  <a:lnTo>
                    <a:pt x="20363" y="137863"/>
                  </a:lnTo>
                  <a:lnTo>
                    <a:pt x="20055" y="137943"/>
                  </a:lnTo>
                  <a:lnTo>
                    <a:pt x="19755" y="138036"/>
                  </a:lnTo>
                  <a:lnTo>
                    <a:pt x="19446" y="138136"/>
                  </a:lnTo>
                  <a:lnTo>
                    <a:pt x="19154" y="138250"/>
                  </a:lnTo>
                  <a:lnTo>
                    <a:pt x="18877" y="138370"/>
                  </a:lnTo>
                  <a:lnTo>
                    <a:pt x="18617" y="138497"/>
                  </a:lnTo>
                  <a:lnTo>
                    <a:pt x="18364" y="138630"/>
                  </a:lnTo>
                  <a:lnTo>
                    <a:pt x="18127" y="138777"/>
                  </a:lnTo>
                  <a:lnTo>
                    <a:pt x="17906" y="138931"/>
                  </a:lnTo>
                  <a:lnTo>
                    <a:pt x="17692" y="139091"/>
                  </a:lnTo>
                  <a:lnTo>
                    <a:pt x="17495" y="139258"/>
                  </a:lnTo>
                  <a:lnTo>
                    <a:pt x="17313" y="139431"/>
                  </a:lnTo>
                  <a:lnTo>
                    <a:pt x="17139" y="139611"/>
                  </a:lnTo>
                  <a:lnTo>
                    <a:pt x="16981" y="139798"/>
                  </a:lnTo>
                  <a:lnTo>
                    <a:pt x="16831" y="139992"/>
                  </a:lnTo>
                  <a:lnTo>
                    <a:pt x="16697" y="140192"/>
                  </a:lnTo>
                  <a:lnTo>
                    <a:pt x="16578" y="140399"/>
                  </a:lnTo>
                  <a:lnTo>
                    <a:pt x="16460" y="140612"/>
                  </a:lnTo>
                  <a:lnTo>
                    <a:pt x="16365" y="140826"/>
                  </a:lnTo>
                  <a:lnTo>
                    <a:pt x="16270" y="141053"/>
                  </a:lnTo>
                  <a:lnTo>
                    <a:pt x="16191" y="141280"/>
                  </a:lnTo>
                  <a:lnTo>
                    <a:pt x="16120" y="141507"/>
                  </a:lnTo>
                  <a:lnTo>
                    <a:pt x="16064" y="141740"/>
                  </a:lnTo>
                  <a:lnTo>
                    <a:pt x="16009" y="141981"/>
                  </a:lnTo>
                  <a:lnTo>
                    <a:pt x="15978" y="142228"/>
                  </a:lnTo>
                  <a:lnTo>
                    <a:pt x="15946" y="142475"/>
                  </a:lnTo>
                  <a:lnTo>
                    <a:pt x="15922" y="142722"/>
                  </a:lnTo>
                  <a:lnTo>
                    <a:pt x="15914" y="142975"/>
                  </a:lnTo>
                  <a:lnTo>
                    <a:pt x="15906" y="143229"/>
                  </a:lnTo>
                  <a:lnTo>
                    <a:pt x="15914" y="143489"/>
                  </a:lnTo>
                  <a:lnTo>
                    <a:pt x="15930" y="143749"/>
                  </a:lnTo>
                  <a:lnTo>
                    <a:pt x="15954" y="144010"/>
                  </a:lnTo>
                  <a:lnTo>
                    <a:pt x="15985" y="144277"/>
                  </a:lnTo>
                  <a:lnTo>
                    <a:pt x="16025" y="144544"/>
                  </a:lnTo>
                  <a:lnTo>
                    <a:pt x="16072" y="144811"/>
                  </a:lnTo>
                  <a:lnTo>
                    <a:pt x="16120" y="145078"/>
                  </a:lnTo>
                  <a:lnTo>
                    <a:pt x="16183" y="145344"/>
                  </a:lnTo>
                  <a:lnTo>
                    <a:pt x="16254" y="145611"/>
                  </a:lnTo>
                  <a:lnTo>
                    <a:pt x="16325" y="145885"/>
                  </a:lnTo>
                  <a:lnTo>
                    <a:pt x="16404" y="146152"/>
                  </a:lnTo>
                  <a:lnTo>
                    <a:pt x="16491" y="146426"/>
                  </a:lnTo>
                  <a:lnTo>
                    <a:pt x="16586" y="146693"/>
                  </a:lnTo>
                  <a:lnTo>
                    <a:pt x="16681" y="146960"/>
                  </a:lnTo>
                  <a:lnTo>
                    <a:pt x="16784" y="147227"/>
                  </a:lnTo>
                  <a:lnTo>
                    <a:pt x="16894" y="147494"/>
                  </a:lnTo>
                  <a:lnTo>
                    <a:pt x="17005" y="147761"/>
                  </a:lnTo>
                  <a:lnTo>
                    <a:pt x="17123" y="148021"/>
                  </a:lnTo>
                  <a:lnTo>
                    <a:pt x="17250" y="148281"/>
                  </a:lnTo>
                  <a:lnTo>
                    <a:pt x="17376" y="148541"/>
                  </a:lnTo>
                  <a:lnTo>
                    <a:pt x="17510" y="148802"/>
                  </a:lnTo>
                  <a:lnTo>
                    <a:pt x="17645" y="149055"/>
                  </a:lnTo>
                  <a:lnTo>
                    <a:pt x="17787" y="149302"/>
                  </a:lnTo>
                  <a:lnTo>
                    <a:pt x="17929" y="149549"/>
                  </a:lnTo>
                  <a:lnTo>
                    <a:pt x="18222" y="150036"/>
                  </a:lnTo>
                  <a:lnTo>
                    <a:pt x="18530" y="150504"/>
                  </a:lnTo>
                  <a:lnTo>
                    <a:pt x="18838" y="150958"/>
                  </a:lnTo>
                  <a:lnTo>
                    <a:pt x="19162" y="151391"/>
                  </a:lnTo>
                  <a:lnTo>
                    <a:pt x="19328" y="151598"/>
                  </a:lnTo>
                  <a:lnTo>
                    <a:pt x="19494" y="151798"/>
                  </a:lnTo>
                  <a:lnTo>
                    <a:pt x="19660" y="151999"/>
                  </a:lnTo>
                  <a:lnTo>
                    <a:pt x="19826" y="152186"/>
                  </a:lnTo>
                  <a:lnTo>
                    <a:pt x="19992" y="152366"/>
                  </a:lnTo>
                  <a:lnTo>
                    <a:pt x="20158" y="152546"/>
                  </a:lnTo>
                  <a:lnTo>
                    <a:pt x="19312" y="153013"/>
                  </a:lnTo>
                  <a:lnTo>
                    <a:pt x="18467" y="153480"/>
                  </a:lnTo>
                  <a:lnTo>
                    <a:pt x="17613" y="153934"/>
                  </a:lnTo>
                  <a:lnTo>
                    <a:pt x="16760" y="154381"/>
                  </a:lnTo>
                  <a:lnTo>
                    <a:pt x="15899" y="154822"/>
                  </a:lnTo>
                  <a:lnTo>
                    <a:pt x="15464" y="155035"/>
                  </a:lnTo>
                  <a:lnTo>
                    <a:pt x="15021" y="155242"/>
                  </a:lnTo>
                  <a:lnTo>
                    <a:pt x="14579" y="155449"/>
                  </a:lnTo>
                  <a:lnTo>
                    <a:pt x="14136" y="155649"/>
                  </a:lnTo>
                  <a:lnTo>
                    <a:pt x="13686" y="155850"/>
                  </a:lnTo>
                  <a:lnTo>
                    <a:pt x="13228" y="156043"/>
                  </a:lnTo>
                  <a:lnTo>
                    <a:pt x="12983" y="156137"/>
                  </a:lnTo>
                  <a:lnTo>
                    <a:pt x="12722" y="156237"/>
                  </a:lnTo>
                  <a:lnTo>
                    <a:pt x="12145" y="156424"/>
                  </a:lnTo>
                  <a:lnTo>
                    <a:pt x="11545" y="156624"/>
                  </a:lnTo>
                  <a:lnTo>
                    <a:pt x="11244" y="156731"/>
                  </a:lnTo>
                  <a:lnTo>
                    <a:pt x="10944" y="156844"/>
                  </a:lnTo>
                  <a:lnTo>
                    <a:pt x="10652" y="156964"/>
                  </a:lnTo>
                  <a:lnTo>
                    <a:pt x="10375" y="157091"/>
                  </a:lnTo>
                  <a:lnTo>
                    <a:pt x="10107" y="157231"/>
                  </a:lnTo>
                  <a:lnTo>
                    <a:pt x="9972" y="157298"/>
                  </a:lnTo>
                  <a:lnTo>
                    <a:pt x="9854" y="157378"/>
                  </a:lnTo>
                  <a:lnTo>
                    <a:pt x="9735" y="157452"/>
                  </a:lnTo>
                  <a:lnTo>
                    <a:pt x="9625" y="157538"/>
                  </a:lnTo>
                  <a:lnTo>
                    <a:pt x="9514" y="157618"/>
                  </a:lnTo>
                  <a:lnTo>
                    <a:pt x="9419" y="157705"/>
                  </a:lnTo>
                  <a:lnTo>
                    <a:pt x="9324" y="157799"/>
                  </a:lnTo>
                  <a:lnTo>
                    <a:pt x="9237" y="157892"/>
                  </a:lnTo>
                  <a:lnTo>
                    <a:pt x="9158" y="157992"/>
                  </a:lnTo>
                  <a:lnTo>
                    <a:pt x="9095" y="158099"/>
                  </a:lnTo>
                  <a:lnTo>
                    <a:pt x="8589" y="157258"/>
                  </a:lnTo>
                  <a:lnTo>
                    <a:pt x="8084" y="156397"/>
                  </a:lnTo>
                  <a:lnTo>
                    <a:pt x="7586" y="155516"/>
                  </a:lnTo>
                  <a:lnTo>
                    <a:pt x="7096" y="154615"/>
                  </a:lnTo>
                  <a:lnTo>
                    <a:pt x="6859" y="154154"/>
                  </a:lnTo>
                  <a:lnTo>
                    <a:pt x="6622" y="153694"/>
                  </a:lnTo>
                  <a:lnTo>
                    <a:pt x="6385" y="153233"/>
                  </a:lnTo>
                  <a:lnTo>
                    <a:pt x="6156" y="152766"/>
                  </a:lnTo>
                  <a:lnTo>
                    <a:pt x="5935" y="152299"/>
                  </a:lnTo>
                  <a:lnTo>
                    <a:pt x="5713" y="151825"/>
                  </a:lnTo>
                  <a:lnTo>
                    <a:pt x="5508" y="151351"/>
                  </a:lnTo>
                  <a:lnTo>
                    <a:pt x="5302" y="150877"/>
                  </a:lnTo>
                  <a:lnTo>
                    <a:pt x="5105" y="150397"/>
                  </a:lnTo>
                  <a:lnTo>
                    <a:pt x="4907" y="149916"/>
                  </a:lnTo>
                  <a:lnTo>
                    <a:pt x="4726" y="149442"/>
                  </a:lnTo>
                  <a:lnTo>
                    <a:pt x="4552" y="148955"/>
                  </a:lnTo>
                  <a:lnTo>
                    <a:pt x="4386" y="148475"/>
                  </a:lnTo>
                  <a:lnTo>
                    <a:pt x="4236" y="147994"/>
                  </a:lnTo>
                  <a:lnTo>
                    <a:pt x="4086" y="147514"/>
                  </a:lnTo>
                  <a:lnTo>
                    <a:pt x="3951" y="147033"/>
                  </a:lnTo>
                  <a:lnTo>
                    <a:pt x="3825" y="146553"/>
                  </a:lnTo>
                  <a:lnTo>
                    <a:pt x="3714" y="146072"/>
                  </a:lnTo>
                  <a:lnTo>
                    <a:pt x="3611" y="145598"/>
                  </a:lnTo>
                  <a:lnTo>
                    <a:pt x="3525" y="145118"/>
                  </a:lnTo>
                  <a:lnTo>
                    <a:pt x="3453" y="144644"/>
                  </a:lnTo>
                  <a:lnTo>
                    <a:pt x="3390" y="144170"/>
                  </a:lnTo>
                  <a:lnTo>
                    <a:pt x="3343" y="143703"/>
                  </a:lnTo>
                  <a:lnTo>
                    <a:pt x="3303" y="143235"/>
                  </a:lnTo>
                  <a:lnTo>
                    <a:pt x="3287" y="142768"/>
                  </a:lnTo>
                  <a:lnTo>
                    <a:pt x="3287" y="142308"/>
                  </a:lnTo>
                  <a:lnTo>
                    <a:pt x="3295" y="141854"/>
                  </a:lnTo>
                  <a:lnTo>
                    <a:pt x="3327" y="141400"/>
                  </a:lnTo>
                  <a:lnTo>
                    <a:pt x="3374" y="140953"/>
                  </a:lnTo>
                  <a:lnTo>
                    <a:pt x="3438" y="140506"/>
                  </a:lnTo>
                  <a:lnTo>
                    <a:pt x="3477" y="140285"/>
                  </a:lnTo>
                  <a:lnTo>
                    <a:pt x="3525" y="140065"/>
                  </a:lnTo>
                  <a:lnTo>
                    <a:pt x="3572" y="139845"/>
                  </a:lnTo>
                  <a:lnTo>
                    <a:pt x="3619" y="139631"/>
                  </a:lnTo>
                  <a:lnTo>
                    <a:pt x="3675" y="139411"/>
                  </a:lnTo>
                  <a:lnTo>
                    <a:pt x="3738" y="139198"/>
                  </a:lnTo>
                  <a:lnTo>
                    <a:pt x="3809" y="138984"/>
                  </a:lnTo>
                  <a:lnTo>
                    <a:pt x="3880" y="138777"/>
                  </a:lnTo>
                  <a:lnTo>
                    <a:pt x="3959" y="138564"/>
                  </a:lnTo>
                  <a:lnTo>
                    <a:pt x="4038" y="138357"/>
                  </a:lnTo>
                  <a:lnTo>
                    <a:pt x="4125" y="138150"/>
                  </a:lnTo>
                  <a:lnTo>
                    <a:pt x="4220" y="137943"/>
                  </a:lnTo>
                  <a:lnTo>
                    <a:pt x="4315" y="137743"/>
                  </a:lnTo>
                  <a:lnTo>
                    <a:pt x="4417" y="137536"/>
                  </a:lnTo>
                  <a:lnTo>
                    <a:pt x="4528" y="137335"/>
                  </a:lnTo>
                  <a:lnTo>
                    <a:pt x="4639" y="137142"/>
                  </a:lnTo>
                  <a:lnTo>
                    <a:pt x="4757" y="136942"/>
                  </a:lnTo>
                  <a:lnTo>
                    <a:pt x="4884" y="136748"/>
                  </a:lnTo>
                  <a:lnTo>
                    <a:pt x="5010" y="136555"/>
                  </a:lnTo>
                  <a:lnTo>
                    <a:pt x="5144" y="136361"/>
                  </a:lnTo>
                  <a:lnTo>
                    <a:pt x="5287" y="136174"/>
                  </a:lnTo>
                  <a:lnTo>
                    <a:pt x="5437" y="135987"/>
                  </a:lnTo>
                  <a:lnTo>
                    <a:pt x="5587" y="135800"/>
                  </a:lnTo>
                  <a:lnTo>
                    <a:pt x="5745" y="135620"/>
                  </a:lnTo>
                  <a:lnTo>
                    <a:pt x="5911" y="135433"/>
                  </a:lnTo>
                  <a:lnTo>
                    <a:pt x="6085" y="135253"/>
                  </a:lnTo>
                  <a:lnTo>
                    <a:pt x="6258" y="135080"/>
                  </a:lnTo>
                  <a:lnTo>
                    <a:pt x="6448" y="134906"/>
                  </a:lnTo>
                  <a:lnTo>
                    <a:pt x="6638" y="134733"/>
                  </a:lnTo>
                  <a:lnTo>
                    <a:pt x="6827" y="134559"/>
                  </a:lnTo>
                  <a:lnTo>
                    <a:pt x="7033" y="134392"/>
                  </a:lnTo>
                  <a:lnTo>
                    <a:pt x="7238" y="134225"/>
                  </a:lnTo>
                  <a:lnTo>
                    <a:pt x="7460" y="134065"/>
                  </a:lnTo>
                  <a:lnTo>
                    <a:pt x="7681" y="133898"/>
                  </a:lnTo>
                  <a:lnTo>
                    <a:pt x="7910" y="133745"/>
                  </a:lnTo>
                  <a:lnTo>
                    <a:pt x="8139" y="133585"/>
                  </a:lnTo>
                  <a:lnTo>
                    <a:pt x="8384" y="133431"/>
                  </a:lnTo>
                  <a:lnTo>
                    <a:pt x="8629" y="133278"/>
                  </a:lnTo>
                  <a:lnTo>
                    <a:pt x="8890" y="133131"/>
                  </a:lnTo>
                  <a:lnTo>
                    <a:pt x="9151" y="132984"/>
                  </a:lnTo>
                  <a:lnTo>
                    <a:pt x="9419" y="132844"/>
                  </a:lnTo>
                  <a:lnTo>
                    <a:pt x="9696" y="132697"/>
                  </a:lnTo>
                  <a:lnTo>
                    <a:pt x="9980" y="132563"/>
                  </a:lnTo>
                  <a:lnTo>
                    <a:pt x="10265" y="132423"/>
                  </a:lnTo>
                  <a:lnTo>
                    <a:pt x="10565" y="132290"/>
                  </a:lnTo>
                  <a:lnTo>
                    <a:pt x="10873" y="132163"/>
                  </a:lnTo>
                  <a:lnTo>
                    <a:pt x="11181" y="132036"/>
                  </a:lnTo>
                  <a:lnTo>
                    <a:pt x="11505" y="131909"/>
                  </a:lnTo>
                  <a:lnTo>
                    <a:pt x="11829" y="131789"/>
                  </a:lnTo>
                  <a:lnTo>
                    <a:pt x="12161" y="131669"/>
                  </a:lnTo>
                  <a:lnTo>
                    <a:pt x="12509" y="131556"/>
                  </a:lnTo>
                  <a:lnTo>
                    <a:pt x="12856" y="131442"/>
                  </a:lnTo>
                  <a:lnTo>
                    <a:pt x="13402" y="131282"/>
                  </a:lnTo>
                  <a:lnTo>
                    <a:pt x="13955" y="131128"/>
                  </a:lnTo>
                  <a:lnTo>
                    <a:pt x="14508" y="130982"/>
                  </a:lnTo>
                  <a:lnTo>
                    <a:pt x="15069" y="130855"/>
                  </a:lnTo>
                  <a:lnTo>
                    <a:pt x="15630" y="130735"/>
                  </a:lnTo>
                  <a:lnTo>
                    <a:pt x="16191" y="130628"/>
                  </a:lnTo>
                  <a:lnTo>
                    <a:pt x="16760" y="130528"/>
                  </a:lnTo>
                  <a:lnTo>
                    <a:pt x="17321" y="130448"/>
                  </a:lnTo>
                  <a:lnTo>
                    <a:pt x="17890" y="130374"/>
                  </a:lnTo>
                  <a:lnTo>
                    <a:pt x="18459" y="130308"/>
                  </a:lnTo>
                  <a:lnTo>
                    <a:pt x="19028" y="130261"/>
                  </a:lnTo>
                  <a:lnTo>
                    <a:pt x="19604" y="130221"/>
                  </a:lnTo>
                  <a:lnTo>
                    <a:pt x="20173" y="130187"/>
                  </a:lnTo>
                  <a:lnTo>
                    <a:pt x="20742" y="130174"/>
                  </a:lnTo>
                  <a:lnTo>
                    <a:pt x="21311" y="130167"/>
                  </a:lnTo>
                  <a:close/>
                  <a:moveTo>
                    <a:pt x="125171" y="134112"/>
                  </a:moveTo>
                  <a:lnTo>
                    <a:pt x="125866" y="134118"/>
                  </a:lnTo>
                  <a:lnTo>
                    <a:pt x="126554" y="134139"/>
                  </a:lnTo>
                  <a:lnTo>
                    <a:pt x="127225" y="134172"/>
                  </a:lnTo>
                  <a:lnTo>
                    <a:pt x="127897" y="134225"/>
                  </a:lnTo>
                  <a:lnTo>
                    <a:pt x="128545" y="134285"/>
                  </a:lnTo>
                  <a:lnTo>
                    <a:pt x="129193" y="134365"/>
                  </a:lnTo>
                  <a:lnTo>
                    <a:pt x="129833" y="134452"/>
                  </a:lnTo>
                  <a:lnTo>
                    <a:pt x="130457" y="134559"/>
                  </a:lnTo>
                  <a:lnTo>
                    <a:pt x="131073" y="134679"/>
                  </a:lnTo>
                  <a:lnTo>
                    <a:pt x="131682" y="134813"/>
                  </a:lnTo>
                  <a:lnTo>
                    <a:pt x="132282" y="134953"/>
                  </a:lnTo>
                  <a:lnTo>
                    <a:pt x="132867" y="135113"/>
                  </a:lnTo>
                  <a:lnTo>
                    <a:pt x="133452" y="135286"/>
                  </a:lnTo>
                  <a:lnTo>
                    <a:pt x="134021" y="135467"/>
                  </a:lnTo>
                  <a:lnTo>
                    <a:pt x="134582" y="135660"/>
                  </a:lnTo>
                  <a:lnTo>
                    <a:pt x="135135" y="135867"/>
                  </a:lnTo>
                  <a:lnTo>
                    <a:pt x="135680" y="136087"/>
                  </a:lnTo>
                  <a:lnTo>
                    <a:pt x="136217" y="136321"/>
                  </a:lnTo>
                  <a:lnTo>
                    <a:pt x="136747" y="136561"/>
                  </a:lnTo>
                  <a:lnTo>
                    <a:pt x="137260" y="136815"/>
                  </a:lnTo>
                  <a:lnTo>
                    <a:pt x="137774" y="137082"/>
                  </a:lnTo>
                  <a:lnTo>
                    <a:pt x="138280" y="137355"/>
                  </a:lnTo>
                  <a:lnTo>
                    <a:pt x="138770" y="137642"/>
                  </a:lnTo>
                  <a:lnTo>
                    <a:pt x="139252" y="137943"/>
                  </a:lnTo>
                  <a:lnTo>
                    <a:pt x="139734" y="138250"/>
                  </a:lnTo>
                  <a:lnTo>
                    <a:pt x="140200" y="138564"/>
                  </a:lnTo>
                  <a:lnTo>
                    <a:pt x="140658" y="138897"/>
                  </a:lnTo>
                  <a:lnTo>
                    <a:pt x="141117" y="139231"/>
                  </a:lnTo>
                  <a:lnTo>
                    <a:pt x="141559" y="139585"/>
                  </a:lnTo>
                  <a:lnTo>
                    <a:pt x="141994" y="139938"/>
                  </a:lnTo>
                  <a:lnTo>
                    <a:pt x="142428" y="140305"/>
                  </a:lnTo>
                  <a:lnTo>
                    <a:pt x="142847" y="140679"/>
                  </a:lnTo>
                  <a:lnTo>
                    <a:pt x="143258" y="141066"/>
                  </a:lnTo>
                  <a:lnTo>
                    <a:pt x="143669" y="141460"/>
                  </a:lnTo>
                  <a:lnTo>
                    <a:pt x="144064" y="141867"/>
                  </a:lnTo>
                  <a:lnTo>
                    <a:pt x="144459" y="142274"/>
                  </a:lnTo>
                  <a:lnTo>
                    <a:pt x="144838" y="142695"/>
                  </a:lnTo>
                  <a:lnTo>
                    <a:pt x="145217" y="143122"/>
                  </a:lnTo>
                  <a:lnTo>
                    <a:pt x="145589" y="143556"/>
                  </a:lnTo>
                  <a:lnTo>
                    <a:pt x="145952" y="144003"/>
                  </a:lnTo>
                  <a:lnTo>
                    <a:pt x="146308" y="144450"/>
                  </a:lnTo>
                  <a:lnTo>
                    <a:pt x="146656" y="144911"/>
                  </a:lnTo>
                  <a:lnTo>
                    <a:pt x="147003" y="145378"/>
                  </a:lnTo>
                  <a:lnTo>
                    <a:pt x="147335" y="145845"/>
                  </a:lnTo>
                  <a:lnTo>
                    <a:pt x="147667" y="146326"/>
                  </a:lnTo>
                  <a:lnTo>
                    <a:pt x="147983" y="146813"/>
                  </a:lnTo>
                  <a:lnTo>
                    <a:pt x="148299" y="147307"/>
                  </a:lnTo>
                  <a:lnTo>
                    <a:pt x="148615" y="147801"/>
                  </a:lnTo>
                  <a:lnTo>
                    <a:pt x="148915" y="148308"/>
                  </a:lnTo>
                  <a:lnTo>
                    <a:pt x="149208" y="148822"/>
                  </a:lnTo>
                  <a:lnTo>
                    <a:pt x="149500" y="149336"/>
                  </a:lnTo>
                  <a:lnTo>
                    <a:pt x="149785" y="149856"/>
                  </a:lnTo>
                  <a:lnTo>
                    <a:pt x="150061" y="150384"/>
                  </a:lnTo>
                  <a:lnTo>
                    <a:pt x="150338" y="150917"/>
                  </a:lnTo>
                  <a:lnTo>
                    <a:pt x="150606" y="151451"/>
                  </a:lnTo>
                  <a:lnTo>
                    <a:pt x="150867" y="151999"/>
                  </a:lnTo>
                  <a:lnTo>
                    <a:pt x="151120" y="152546"/>
                  </a:lnTo>
                  <a:lnTo>
                    <a:pt x="151365" y="153093"/>
                  </a:lnTo>
                  <a:lnTo>
                    <a:pt x="151610" y="153654"/>
                  </a:lnTo>
                  <a:lnTo>
                    <a:pt x="151847" y="154208"/>
                  </a:lnTo>
                  <a:lnTo>
                    <a:pt x="152084" y="154775"/>
                  </a:lnTo>
                  <a:lnTo>
                    <a:pt x="152305" y="155342"/>
                  </a:lnTo>
                  <a:lnTo>
                    <a:pt x="152534" y="155910"/>
                  </a:lnTo>
                  <a:lnTo>
                    <a:pt x="152748" y="156484"/>
                  </a:lnTo>
                  <a:lnTo>
                    <a:pt x="152961" y="157064"/>
                  </a:lnTo>
                  <a:lnTo>
                    <a:pt x="153167" y="157645"/>
                  </a:lnTo>
                  <a:lnTo>
                    <a:pt x="153364" y="158226"/>
                  </a:lnTo>
                  <a:lnTo>
                    <a:pt x="153562" y="158813"/>
                  </a:lnTo>
                  <a:lnTo>
                    <a:pt x="153751" y="159400"/>
                  </a:lnTo>
                  <a:lnTo>
                    <a:pt x="153941" y="159994"/>
                  </a:lnTo>
                  <a:lnTo>
                    <a:pt x="154123" y="160588"/>
                  </a:lnTo>
                  <a:lnTo>
                    <a:pt x="154304" y="161182"/>
                  </a:lnTo>
                  <a:lnTo>
                    <a:pt x="154478" y="161776"/>
                  </a:lnTo>
                  <a:lnTo>
                    <a:pt x="154810" y="162978"/>
                  </a:lnTo>
                  <a:lnTo>
                    <a:pt x="155126" y="164179"/>
                  </a:lnTo>
                  <a:lnTo>
                    <a:pt x="155426" y="165380"/>
                  </a:lnTo>
                  <a:lnTo>
                    <a:pt x="155711" y="166588"/>
                  </a:lnTo>
                  <a:lnTo>
                    <a:pt x="155972" y="167797"/>
                  </a:lnTo>
                  <a:lnTo>
                    <a:pt x="156232" y="169005"/>
                  </a:lnTo>
                  <a:lnTo>
                    <a:pt x="156469" y="170206"/>
                  </a:lnTo>
                  <a:lnTo>
                    <a:pt x="156691" y="171407"/>
                  </a:lnTo>
                  <a:lnTo>
                    <a:pt x="156904" y="172602"/>
                  </a:lnTo>
                  <a:lnTo>
                    <a:pt x="157110" y="173790"/>
                  </a:lnTo>
                  <a:lnTo>
                    <a:pt x="157291" y="174971"/>
                  </a:lnTo>
                  <a:lnTo>
                    <a:pt x="157473" y="176139"/>
                  </a:lnTo>
                  <a:lnTo>
                    <a:pt x="157639" y="177294"/>
                  </a:lnTo>
                  <a:lnTo>
                    <a:pt x="157797" y="178442"/>
                  </a:lnTo>
                  <a:lnTo>
                    <a:pt x="157947" y="179570"/>
                  </a:lnTo>
                  <a:lnTo>
                    <a:pt x="158081" y="180684"/>
                  </a:lnTo>
                  <a:lnTo>
                    <a:pt x="158216" y="181786"/>
                  </a:lnTo>
                  <a:lnTo>
                    <a:pt x="158342" y="182867"/>
                  </a:lnTo>
                  <a:lnTo>
                    <a:pt x="158461" y="183921"/>
                  </a:lnTo>
                  <a:lnTo>
                    <a:pt x="158674" y="185977"/>
                  </a:lnTo>
                  <a:lnTo>
                    <a:pt x="158872" y="187933"/>
                  </a:lnTo>
                  <a:lnTo>
                    <a:pt x="159053" y="189775"/>
                  </a:lnTo>
                  <a:lnTo>
                    <a:pt x="156896" y="189841"/>
                  </a:lnTo>
                  <a:lnTo>
                    <a:pt x="154739" y="189895"/>
                  </a:lnTo>
                  <a:lnTo>
                    <a:pt x="152582" y="189935"/>
                  </a:lnTo>
                  <a:lnTo>
                    <a:pt x="150425" y="189975"/>
                  </a:lnTo>
                  <a:lnTo>
                    <a:pt x="148268" y="190002"/>
                  </a:lnTo>
                  <a:lnTo>
                    <a:pt x="146110" y="190022"/>
                  </a:lnTo>
                  <a:lnTo>
                    <a:pt x="143953" y="190035"/>
                  </a:lnTo>
                  <a:lnTo>
                    <a:pt x="141796" y="190042"/>
                  </a:lnTo>
                  <a:lnTo>
                    <a:pt x="137482" y="190042"/>
                  </a:lnTo>
                  <a:lnTo>
                    <a:pt x="133175" y="190022"/>
                  </a:lnTo>
                  <a:lnTo>
                    <a:pt x="128861" y="189988"/>
                  </a:lnTo>
                  <a:lnTo>
                    <a:pt x="124547" y="189955"/>
                  </a:lnTo>
                  <a:lnTo>
                    <a:pt x="115926" y="189868"/>
                  </a:lnTo>
                  <a:lnTo>
                    <a:pt x="111612" y="189835"/>
                  </a:lnTo>
                  <a:lnTo>
                    <a:pt x="107305" y="189815"/>
                  </a:lnTo>
                  <a:lnTo>
                    <a:pt x="100834" y="189815"/>
                  </a:lnTo>
                  <a:lnTo>
                    <a:pt x="98684" y="189828"/>
                  </a:lnTo>
                  <a:lnTo>
                    <a:pt x="96527" y="189848"/>
                  </a:lnTo>
                  <a:lnTo>
                    <a:pt x="94370" y="189868"/>
                  </a:lnTo>
                  <a:lnTo>
                    <a:pt x="92213" y="189901"/>
                  </a:lnTo>
                  <a:lnTo>
                    <a:pt x="90056" y="189948"/>
                  </a:lnTo>
                  <a:lnTo>
                    <a:pt x="90001" y="189047"/>
                  </a:lnTo>
                  <a:lnTo>
                    <a:pt x="89945" y="188119"/>
                  </a:lnTo>
                  <a:lnTo>
                    <a:pt x="89898" y="187178"/>
                  </a:lnTo>
                  <a:lnTo>
                    <a:pt x="89866" y="186224"/>
                  </a:lnTo>
                  <a:lnTo>
                    <a:pt x="89842" y="185243"/>
                  </a:lnTo>
                  <a:lnTo>
                    <a:pt x="89827" y="184248"/>
                  </a:lnTo>
                  <a:lnTo>
                    <a:pt x="89819" y="183241"/>
                  </a:lnTo>
                  <a:lnTo>
                    <a:pt x="89827" y="182219"/>
                  </a:lnTo>
                  <a:lnTo>
                    <a:pt x="89842" y="181185"/>
                  </a:lnTo>
                  <a:lnTo>
                    <a:pt x="89866" y="180137"/>
                  </a:lnTo>
                  <a:lnTo>
                    <a:pt x="89914" y="179076"/>
                  </a:lnTo>
                  <a:lnTo>
                    <a:pt x="89961" y="178008"/>
                  </a:lnTo>
                  <a:lnTo>
                    <a:pt x="90032" y="176934"/>
                  </a:lnTo>
                  <a:lnTo>
                    <a:pt x="90111" y="175846"/>
                  </a:lnTo>
                  <a:lnTo>
                    <a:pt x="90206" y="174751"/>
                  </a:lnTo>
                  <a:lnTo>
                    <a:pt x="90317" y="173656"/>
                  </a:lnTo>
                  <a:lnTo>
                    <a:pt x="90435" y="172555"/>
                  </a:lnTo>
                  <a:lnTo>
                    <a:pt x="90577" y="171447"/>
                  </a:lnTo>
                  <a:lnTo>
                    <a:pt x="90735" y="170333"/>
                  </a:lnTo>
                  <a:lnTo>
                    <a:pt x="90909" y="169225"/>
                  </a:lnTo>
                  <a:lnTo>
                    <a:pt x="91091" y="168110"/>
                  </a:lnTo>
                  <a:lnTo>
                    <a:pt x="91304" y="167002"/>
                  </a:lnTo>
                  <a:lnTo>
                    <a:pt x="91526" y="165888"/>
                  </a:lnTo>
                  <a:lnTo>
                    <a:pt x="91763" y="164780"/>
                  </a:lnTo>
                  <a:lnTo>
                    <a:pt x="91897" y="164226"/>
                  </a:lnTo>
                  <a:lnTo>
                    <a:pt x="92023" y="163679"/>
                  </a:lnTo>
                  <a:lnTo>
                    <a:pt x="92166" y="163125"/>
                  </a:lnTo>
                  <a:lnTo>
                    <a:pt x="92308" y="162577"/>
                  </a:lnTo>
                  <a:lnTo>
                    <a:pt x="92450" y="162030"/>
                  </a:lnTo>
                  <a:lnTo>
                    <a:pt x="92608" y="161483"/>
                  </a:lnTo>
                  <a:lnTo>
                    <a:pt x="92766" y="160935"/>
                  </a:lnTo>
                  <a:lnTo>
                    <a:pt x="92924" y="160395"/>
                  </a:lnTo>
                  <a:lnTo>
                    <a:pt x="93090" y="159848"/>
                  </a:lnTo>
                  <a:lnTo>
                    <a:pt x="93264" y="159314"/>
                  </a:lnTo>
                  <a:lnTo>
                    <a:pt x="93446" y="158773"/>
                  </a:lnTo>
                  <a:lnTo>
                    <a:pt x="93627" y="158239"/>
                  </a:lnTo>
                  <a:lnTo>
                    <a:pt x="93809" y="157705"/>
                  </a:lnTo>
                  <a:lnTo>
                    <a:pt x="94007" y="157178"/>
                  </a:lnTo>
                  <a:lnTo>
                    <a:pt x="94204" y="156651"/>
                  </a:lnTo>
                  <a:lnTo>
                    <a:pt x="94410" y="156123"/>
                  </a:lnTo>
                  <a:lnTo>
                    <a:pt x="94623" y="155603"/>
                  </a:lnTo>
                  <a:lnTo>
                    <a:pt x="94836" y="155082"/>
                  </a:lnTo>
                  <a:lnTo>
                    <a:pt x="95058" y="154568"/>
                  </a:lnTo>
                  <a:lnTo>
                    <a:pt x="95287" y="154054"/>
                  </a:lnTo>
                  <a:lnTo>
                    <a:pt x="95516" y="153547"/>
                  </a:lnTo>
                  <a:lnTo>
                    <a:pt x="95753" y="153047"/>
                  </a:lnTo>
                  <a:lnTo>
                    <a:pt x="95998" y="152546"/>
                  </a:lnTo>
                  <a:lnTo>
                    <a:pt x="96251" y="152045"/>
                  </a:lnTo>
                  <a:lnTo>
                    <a:pt x="96512" y="151552"/>
                  </a:lnTo>
                  <a:lnTo>
                    <a:pt x="96772" y="151064"/>
                  </a:lnTo>
                  <a:lnTo>
                    <a:pt x="97041" y="150577"/>
                  </a:lnTo>
                  <a:lnTo>
                    <a:pt x="97317" y="150097"/>
                  </a:lnTo>
                  <a:lnTo>
                    <a:pt x="97594" y="149623"/>
                  </a:lnTo>
                  <a:lnTo>
                    <a:pt x="97886" y="149149"/>
                  </a:lnTo>
                  <a:lnTo>
                    <a:pt x="98179" y="148682"/>
                  </a:lnTo>
                  <a:lnTo>
                    <a:pt x="98479" y="148221"/>
                  </a:lnTo>
                  <a:lnTo>
                    <a:pt x="98787" y="147761"/>
                  </a:lnTo>
                  <a:lnTo>
                    <a:pt x="99095" y="147313"/>
                  </a:lnTo>
                  <a:lnTo>
                    <a:pt x="99419" y="146866"/>
                  </a:lnTo>
                  <a:lnTo>
                    <a:pt x="99743" y="146426"/>
                  </a:lnTo>
                  <a:lnTo>
                    <a:pt x="100075" y="145985"/>
                  </a:lnTo>
                  <a:lnTo>
                    <a:pt x="100415" y="145558"/>
                  </a:lnTo>
                  <a:lnTo>
                    <a:pt x="100763" y="145131"/>
                  </a:lnTo>
                  <a:lnTo>
                    <a:pt x="101118" y="144717"/>
                  </a:lnTo>
                  <a:lnTo>
                    <a:pt x="101482" y="144303"/>
                  </a:lnTo>
                  <a:lnTo>
                    <a:pt x="101845" y="143896"/>
                  </a:lnTo>
                  <a:lnTo>
                    <a:pt x="102224" y="143496"/>
                  </a:lnTo>
                  <a:lnTo>
                    <a:pt x="102604" y="143102"/>
                  </a:lnTo>
                  <a:lnTo>
                    <a:pt x="102991" y="142715"/>
                  </a:lnTo>
                  <a:lnTo>
                    <a:pt x="103386" y="142334"/>
                  </a:lnTo>
                  <a:lnTo>
                    <a:pt x="103789" y="141961"/>
                  </a:lnTo>
                  <a:lnTo>
                    <a:pt x="104200" y="141594"/>
                  </a:lnTo>
                  <a:lnTo>
                    <a:pt x="104619" y="141233"/>
                  </a:lnTo>
                  <a:lnTo>
                    <a:pt x="105045" y="140879"/>
                  </a:lnTo>
                  <a:lnTo>
                    <a:pt x="105480" y="140539"/>
                  </a:lnTo>
                  <a:lnTo>
                    <a:pt x="105922" y="140199"/>
                  </a:lnTo>
                  <a:lnTo>
                    <a:pt x="106365" y="139872"/>
                  </a:lnTo>
                  <a:lnTo>
                    <a:pt x="106823" y="139551"/>
                  </a:lnTo>
                  <a:lnTo>
                    <a:pt x="107289" y="139231"/>
                  </a:lnTo>
                  <a:lnTo>
                    <a:pt x="107756" y="138931"/>
                  </a:lnTo>
                  <a:lnTo>
                    <a:pt x="108238" y="138630"/>
                  </a:lnTo>
                  <a:lnTo>
                    <a:pt x="108728" y="138337"/>
                  </a:lnTo>
                  <a:lnTo>
                    <a:pt x="109217" y="138056"/>
                  </a:lnTo>
                  <a:lnTo>
                    <a:pt x="109723" y="137783"/>
                  </a:lnTo>
                  <a:lnTo>
                    <a:pt x="110229" y="137522"/>
                  </a:lnTo>
                  <a:lnTo>
                    <a:pt x="110750" y="137262"/>
                  </a:lnTo>
                  <a:lnTo>
                    <a:pt x="111280" y="137015"/>
                  </a:lnTo>
                  <a:lnTo>
                    <a:pt x="111817" y="136781"/>
                  </a:lnTo>
                  <a:lnTo>
                    <a:pt x="112362" y="136548"/>
                  </a:lnTo>
                  <a:lnTo>
                    <a:pt x="112907" y="136328"/>
                  </a:lnTo>
                  <a:lnTo>
                    <a:pt x="113469" y="136121"/>
                  </a:lnTo>
                  <a:lnTo>
                    <a:pt x="114037" y="135921"/>
                  </a:lnTo>
                  <a:lnTo>
                    <a:pt x="114614" y="135727"/>
                  </a:lnTo>
                  <a:lnTo>
                    <a:pt x="115207" y="135547"/>
                  </a:lnTo>
                  <a:lnTo>
                    <a:pt x="115800" y="135380"/>
                  </a:lnTo>
                  <a:lnTo>
                    <a:pt x="116400" y="135213"/>
                  </a:lnTo>
                  <a:lnTo>
                    <a:pt x="117016" y="135066"/>
                  </a:lnTo>
                  <a:lnTo>
                    <a:pt x="117633" y="134926"/>
                  </a:lnTo>
                  <a:lnTo>
                    <a:pt x="118265" y="134793"/>
                  </a:lnTo>
                  <a:lnTo>
                    <a:pt x="118905" y="134672"/>
                  </a:lnTo>
                  <a:lnTo>
                    <a:pt x="119553" y="134566"/>
                  </a:lnTo>
                  <a:lnTo>
                    <a:pt x="120209" y="134466"/>
                  </a:lnTo>
                  <a:lnTo>
                    <a:pt x="120872" y="134379"/>
                  </a:lnTo>
                  <a:lnTo>
                    <a:pt x="121544" y="134305"/>
                  </a:lnTo>
                  <a:lnTo>
                    <a:pt x="122295" y="134232"/>
                  </a:lnTo>
                  <a:lnTo>
                    <a:pt x="123030" y="134179"/>
                  </a:lnTo>
                  <a:lnTo>
                    <a:pt x="123757" y="134139"/>
                  </a:lnTo>
                  <a:lnTo>
                    <a:pt x="124468" y="134118"/>
                  </a:lnTo>
                  <a:lnTo>
                    <a:pt x="125171" y="134112"/>
                  </a:lnTo>
                  <a:close/>
                  <a:moveTo>
                    <a:pt x="102738" y="192952"/>
                  </a:moveTo>
                  <a:lnTo>
                    <a:pt x="104160" y="193032"/>
                  </a:lnTo>
                  <a:lnTo>
                    <a:pt x="105583" y="193105"/>
                  </a:lnTo>
                  <a:lnTo>
                    <a:pt x="106997" y="193172"/>
                  </a:lnTo>
                  <a:lnTo>
                    <a:pt x="108427" y="193232"/>
                  </a:lnTo>
                  <a:lnTo>
                    <a:pt x="109850" y="193285"/>
                  </a:lnTo>
                  <a:lnTo>
                    <a:pt x="111272" y="193339"/>
                  </a:lnTo>
                  <a:lnTo>
                    <a:pt x="112702" y="193379"/>
                  </a:lnTo>
                  <a:lnTo>
                    <a:pt x="114124" y="193419"/>
                  </a:lnTo>
                  <a:lnTo>
                    <a:pt x="115555" y="193452"/>
                  </a:lnTo>
                  <a:lnTo>
                    <a:pt x="116977" y="193479"/>
                  </a:lnTo>
                  <a:lnTo>
                    <a:pt x="118407" y="193499"/>
                  </a:lnTo>
                  <a:lnTo>
                    <a:pt x="119837" y="193519"/>
                  </a:lnTo>
                  <a:lnTo>
                    <a:pt x="121267" y="193526"/>
                  </a:lnTo>
                  <a:lnTo>
                    <a:pt x="122698" y="193539"/>
                  </a:lnTo>
                  <a:lnTo>
                    <a:pt x="125558" y="193539"/>
                  </a:lnTo>
                  <a:lnTo>
                    <a:pt x="128418" y="193526"/>
                  </a:lnTo>
                  <a:lnTo>
                    <a:pt x="131279" y="193499"/>
                  </a:lnTo>
                  <a:lnTo>
                    <a:pt x="134139" y="193459"/>
                  </a:lnTo>
                  <a:lnTo>
                    <a:pt x="137000" y="193412"/>
                  </a:lnTo>
                  <a:lnTo>
                    <a:pt x="139852" y="193345"/>
                  </a:lnTo>
                  <a:lnTo>
                    <a:pt x="142713" y="193272"/>
                  </a:lnTo>
                  <a:lnTo>
                    <a:pt x="145565" y="193192"/>
                  </a:lnTo>
                  <a:lnTo>
                    <a:pt x="148410" y="193105"/>
                  </a:lnTo>
                  <a:lnTo>
                    <a:pt x="148410" y="193145"/>
                  </a:lnTo>
                  <a:lnTo>
                    <a:pt x="148402" y="193179"/>
                  </a:lnTo>
                  <a:lnTo>
                    <a:pt x="148394" y="193205"/>
                  </a:lnTo>
                  <a:lnTo>
                    <a:pt x="148386" y="193232"/>
                  </a:lnTo>
                  <a:lnTo>
                    <a:pt x="148465" y="193799"/>
                  </a:lnTo>
                  <a:lnTo>
                    <a:pt x="148528" y="194360"/>
                  </a:lnTo>
                  <a:lnTo>
                    <a:pt x="148576" y="194927"/>
                  </a:lnTo>
                  <a:lnTo>
                    <a:pt x="148623" y="195488"/>
                  </a:lnTo>
                  <a:lnTo>
                    <a:pt x="148647" y="196055"/>
                  </a:lnTo>
                  <a:lnTo>
                    <a:pt x="148671" y="196616"/>
                  </a:lnTo>
                  <a:lnTo>
                    <a:pt x="148678" y="197176"/>
                  </a:lnTo>
                  <a:lnTo>
                    <a:pt x="148678" y="197737"/>
                  </a:lnTo>
                  <a:lnTo>
                    <a:pt x="148663" y="198304"/>
                  </a:lnTo>
                  <a:lnTo>
                    <a:pt x="148639" y="198865"/>
                  </a:lnTo>
                  <a:lnTo>
                    <a:pt x="148615" y="199426"/>
                  </a:lnTo>
                  <a:lnTo>
                    <a:pt x="148568" y="199986"/>
                  </a:lnTo>
                  <a:lnTo>
                    <a:pt x="148520" y="200547"/>
                  </a:lnTo>
                  <a:lnTo>
                    <a:pt x="148465" y="201101"/>
                  </a:lnTo>
                  <a:lnTo>
                    <a:pt x="148402" y="201661"/>
                  </a:lnTo>
                  <a:lnTo>
                    <a:pt x="148323" y="202222"/>
                  </a:lnTo>
                  <a:lnTo>
                    <a:pt x="148244" y="202776"/>
                  </a:lnTo>
                  <a:lnTo>
                    <a:pt x="148149" y="203337"/>
                  </a:lnTo>
                  <a:lnTo>
                    <a:pt x="148054" y="203891"/>
                  </a:lnTo>
                  <a:lnTo>
                    <a:pt x="147951" y="204451"/>
                  </a:lnTo>
                  <a:lnTo>
                    <a:pt x="147841" y="205005"/>
                  </a:lnTo>
                  <a:lnTo>
                    <a:pt x="147722" y="205559"/>
                  </a:lnTo>
                  <a:lnTo>
                    <a:pt x="147596" y="206113"/>
                  </a:lnTo>
                  <a:lnTo>
                    <a:pt x="147462" y="206667"/>
                  </a:lnTo>
                  <a:lnTo>
                    <a:pt x="147327" y="207221"/>
                  </a:lnTo>
                  <a:lnTo>
                    <a:pt x="147185" y="207768"/>
                  </a:lnTo>
                  <a:lnTo>
                    <a:pt x="147035" y="208322"/>
                  </a:lnTo>
                  <a:lnTo>
                    <a:pt x="146885" y="208870"/>
                  </a:lnTo>
                  <a:lnTo>
                    <a:pt x="146727" y="209424"/>
                  </a:lnTo>
                  <a:lnTo>
                    <a:pt x="146561" y="209971"/>
                  </a:lnTo>
                  <a:lnTo>
                    <a:pt x="146221" y="211065"/>
                  </a:lnTo>
                  <a:lnTo>
                    <a:pt x="146087" y="211479"/>
                  </a:lnTo>
                  <a:lnTo>
                    <a:pt x="145944" y="211880"/>
                  </a:lnTo>
                  <a:lnTo>
                    <a:pt x="145802" y="212280"/>
                  </a:lnTo>
                  <a:lnTo>
                    <a:pt x="145652" y="212674"/>
                  </a:lnTo>
                  <a:lnTo>
                    <a:pt x="145502" y="213068"/>
                  </a:lnTo>
                  <a:lnTo>
                    <a:pt x="145344" y="213448"/>
                  </a:lnTo>
                  <a:lnTo>
                    <a:pt x="145178" y="213822"/>
                  </a:lnTo>
                  <a:lnTo>
                    <a:pt x="145004" y="214196"/>
                  </a:lnTo>
                  <a:lnTo>
                    <a:pt x="144830" y="214556"/>
                  </a:lnTo>
                  <a:lnTo>
                    <a:pt x="144649" y="214916"/>
                  </a:lnTo>
                  <a:lnTo>
                    <a:pt x="144459" y="215270"/>
                  </a:lnTo>
                  <a:lnTo>
                    <a:pt x="144269" y="215611"/>
                  </a:lnTo>
                  <a:lnTo>
                    <a:pt x="144072" y="215951"/>
                  </a:lnTo>
                  <a:lnTo>
                    <a:pt x="143866" y="216285"/>
                  </a:lnTo>
                  <a:lnTo>
                    <a:pt x="143661" y="216618"/>
                  </a:lnTo>
                  <a:lnTo>
                    <a:pt x="143448" y="216939"/>
                  </a:lnTo>
                  <a:lnTo>
                    <a:pt x="143226" y="217252"/>
                  </a:lnTo>
                  <a:lnTo>
                    <a:pt x="142997" y="217559"/>
                  </a:lnTo>
                  <a:lnTo>
                    <a:pt x="142768" y="217866"/>
                  </a:lnTo>
                  <a:lnTo>
                    <a:pt x="142531" y="218167"/>
                  </a:lnTo>
                  <a:lnTo>
                    <a:pt x="142286" y="218454"/>
                  </a:lnTo>
                  <a:lnTo>
                    <a:pt x="142033" y="218741"/>
                  </a:lnTo>
                  <a:lnTo>
                    <a:pt x="141780" y="219021"/>
                  </a:lnTo>
                  <a:lnTo>
                    <a:pt x="141519" y="219288"/>
                  </a:lnTo>
                  <a:lnTo>
                    <a:pt x="141251" y="219555"/>
                  </a:lnTo>
                  <a:lnTo>
                    <a:pt x="140982" y="219815"/>
                  </a:lnTo>
                  <a:lnTo>
                    <a:pt x="140706" y="220069"/>
                  </a:lnTo>
                  <a:lnTo>
                    <a:pt x="140421" y="220316"/>
                  </a:lnTo>
                  <a:lnTo>
                    <a:pt x="140129" y="220556"/>
                  </a:lnTo>
                  <a:lnTo>
                    <a:pt x="139829" y="220790"/>
                  </a:lnTo>
                  <a:lnTo>
                    <a:pt x="139528" y="221023"/>
                  </a:lnTo>
                  <a:lnTo>
                    <a:pt x="139220" y="221244"/>
                  </a:lnTo>
                  <a:lnTo>
                    <a:pt x="138904" y="221457"/>
                  </a:lnTo>
                  <a:lnTo>
                    <a:pt x="138580" y="221664"/>
                  </a:lnTo>
                  <a:lnTo>
                    <a:pt x="138256" y="221871"/>
                  </a:lnTo>
                  <a:lnTo>
                    <a:pt x="137924" y="222064"/>
                  </a:lnTo>
                  <a:lnTo>
                    <a:pt x="137584" y="222258"/>
                  </a:lnTo>
                  <a:lnTo>
                    <a:pt x="137237" y="222438"/>
                  </a:lnTo>
                  <a:lnTo>
                    <a:pt x="136881" y="222612"/>
                  </a:lnTo>
                  <a:lnTo>
                    <a:pt x="136526" y="222785"/>
                  </a:lnTo>
                  <a:lnTo>
                    <a:pt x="136162" y="222945"/>
                  </a:lnTo>
                  <a:lnTo>
                    <a:pt x="135791" y="223106"/>
                  </a:lnTo>
                  <a:lnTo>
                    <a:pt x="135411" y="223252"/>
                  </a:lnTo>
                  <a:lnTo>
                    <a:pt x="135024" y="223399"/>
                  </a:lnTo>
                  <a:lnTo>
                    <a:pt x="134637" y="223539"/>
                  </a:lnTo>
                  <a:lnTo>
                    <a:pt x="134234" y="223666"/>
                  </a:lnTo>
                  <a:lnTo>
                    <a:pt x="133831" y="223793"/>
                  </a:lnTo>
                  <a:lnTo>
                    <a:pt x="133420" y="223907"/>
                  </a:lnTo>
                  <a:lnTo>
                    <a:pt x="133001" y="224020"/>
                  </a:lnTo>
                  <a:lnTo>
                    <a:pt x="132583" y="224120"/>
                  </a:lnTo>
                  <a:lnTo>
                    <a:pt x="132148" y="224220"/>
                  </a:lnTo>
                  <a:lnTo>
                    <a:pt x="131714" y="224307"/>
                  </a:lnTo>
                  <a:lnTo>
                    <a:pt x="131271" y="224394"/>
                  </a:lnTo>
                  <a:lnTo>
                    <a:pt x="130821" y="224467"/>
                  </a:lnTo>
                  <a:lnTo>
                    <a:pt x="130362" y="224541"/>
                  </a:lnTo>
                  <a:lnTo>
                    <a:pt x="129896" y="224601"/>
                  </a:lnTo>
                  <a:lnTo>
                    <a:pt x="129422" y="224661"/>
                  </a:lnTo>
                  <a:lnTo>
                    <a:pt x="128948" y="224707"/>
                  </a:lnTo>
                  <a:lnTo>
                    <a:pt x="128458" y="224748"/>
                  </a:lnTo>
                  <a:lnTo>
                    <a:pt x="127968" y="224788"/>
                  </a:lnTo>
                  <a:lnTo>
                    <a:pt x="127470" y="224814"/>
                  </a:lnTo>
                  <a:lnTo>
                    <a:pt x="126965" y="224834"/>
                  </a:lnTo>
                  <a:lnTo>
                    <a:pt x="126451" y="224854"/>
                  </a:lnTo>
                  <a:lnTo>
                    <a:pt x="125929" y="224861"/>
                  </a:lnTo>
                  <a:lnTo>
                    <a:pt x="125408" y="224861"/>
                  </a:lnTo>
                  <a:lnTo>
                    <a:pt x="124894" y="224854"/>
                  </a:lnTo>
                  <a:lnTo>
                    <a:pt x="124389" y="224848"/>
                  </a:lnTo>
                  <a:lnTo>
                    <a:pt x="123899" y="224828"/>
                  </a:lnTo>
                  <a:lnTo>
                    <a:pt x="123409" y="224801"/>
                  </a:lnTo>
                  <a:lnTo>
                    <a:pt x="122927" y="224774"/>
                  </a:lnTo>
                  <a:lnTo>
                    <a:pt x="122453" y="224734"/>
                  </a:lnTo>
                  <a:lnTo>
                    <a:pt x="121987" y="224694"/>
                  </a:lnTo>
                  <a:lnTo>
                    <a:pt x="121528" y="224641"/>
                  </a:lnTo>
                  <a:lnTo>
                    <a:pt x="121078" y="224587"/>
                  </a:lnTo>
                  <a:lnTo>
                    <a:pt x="120635" y="224527"/>
                  </a:lnTo>
                  <a:lnTo>
                    <a:pt x="120193" y="224461"/>
                  </a:lnTo>
                  <a:lnTo>
                    <a:pt x="119766" y="224387"/>
                  </a:lnTo>
                  <a:lnTo>
                    <a:pt x="119339" y="224307"/>
                  </a:lnTo>
                  <a:lnTo>
                    <a:pt x="118929" y="224220"/>
                  </a:lnTo>
                  <a:lnTo>
                    <a:pt x="118518" y="224127"/>
                  </a:lnTo>
                  <a:lnTo>
                    <a:pt x="118115" y="224033"/>
                  </a:lnTo>
                  <a:lnTo>
                    <a:pt x="117720" y="223933"/>
                  </a:lnTo>
                  <a:lnTo>
                    <a:pt x="117332" y="223820"/>
                  </a:lnTo>
                  <a:lnTo>
                    <a:pt x="116953" y="223706"/>
                  </a:lnTo>
                  <a:lnTo>
                    <a:pt x="116582" y="223593"/>
                  </a:lnTo>
                  <a:lnTo>
                    <a:pt x="116210" y="223466"/>
                  </a:lnTo>
                  <a:lnTo>
                    <a:pt x="115847" y="223339"/>
                  </a:lnTo>
                  <a:lnTo>
                    <a:pt x="115491" y="223206"/>
                  </a:lnTo>
                  <a:lnTo>
                    <a:pt x="115144" y="223066"/>
                  </a:lnTo>
                  <a:lnTo>
                    <a:pt x="114804" y="222919"/>
                  </a:lnTo>
                  <a:lnTo>
                    <a:pt x="114472" y="222765"/>
                  </a:lnTo>
                  <a:lnTo>
                    <a:pt x="114140" y="222612"/>
                  </a:lnTo>
                  <a:lnTo>
                    <a:pt x="113816" y="222452"/>
                  </a:lnTo>
                  <a:lnTo>
                    <a:pt x="113500" y="222291"/>
                  </a:lnTo>
                  <a:lnTo>
                    <a:pt x="113192" y="222118"/>
                  </a:lnTo>
                  <a:lnTo>
                    <a:pt x="112884" y="221944"/>
                  </a:lnTo>
                  <a:lnTo>
                    <a:pt x="112584" y="221764"/>
                  </a:lnTo>
                  <a:lnTo>
                    <a:pt x="112291" y="221584"/>
                  </a:lnTo>
                  <a:lnTo>
                    <a:pt x="112007" y="221397"/>
                  </a:lnTo>
                  <a:lnTo>
                    <a:pt x="111730" y="221204"/>
                  </a:lnTo>
                  <a:lnTo>
                    <a:pt x="111454" y="221003"/>
                  </a:lnTo>
                  <a:lnTo>
                    <a:pt x="111185" y="220803"/>
                  </a:lnTo>
                  <a:lnTo>
                    <a:pt x="110916" y="220596"/>
                  </a:lnTo>
                  <a:lnTo>
                    <a:pt x="110663" y="220389"/>
                  </a:lnTo>
                  <a:lnTo>
                    <a:pt x="110411" y="220176"/>
                  </a:lnTo>
                  <a:lnTo>
                    <a:pt x="110158" y="219955"/>
                  </a:lnTo>
                  <a:lnTo>
                    <a:pt x="109921" y="219735"/>
                  </a:lnTo>
                  <a:lnTo>
                    <a:pt x="109684" y="219508"/>
                  </a:lnTo>
                  <a:lnTo>
                    <a:pt x="109447" y="219281"/>
                  </a:lnTo>
                  <a:lnTo>
                    <a:pt x="109225" y="219048"/>
                  </a:lnTo>
                  <a:lnTo>
                    <a:pt x="109004" y="218807"/>
                  </a:lnTo>
                  <a:lnTo>
                    <a:pt x="108791" y="218567"/>
                  </a:lnTo>
                  <a:lnTo>
                    <a:pt x="108577" y="218327"/>
                  </a:lnTo>
                  <a:lnTo>
                    <a:pt x="108372" y="218073"/>
                  </a:lnTo>
                  <a:lnTo>
                    <a:pt x="108166" y="217826"/>
                  </a:lnTo>
                  <a:lnTo>
                    <a:pt x="107977" y="217566"/>
                  </a:lnTo>
                  <a:lnTo>
                    <a:pt x="107779" y="217312"/>
                  </a:lnTo>
                  <a:lnTo>
                    <a:pt x="107598" y="217045"/>
                  </a:lnTo>
                  <a:lnTo>
                    <a:pt x="107416" y="216785"/>
                  </a:lnTo>
                  <a:lnTo>
                    <a:pt x="107234" y="216518"/>
                  </a:lnTo>
                  <a:lnTo>
                    <a:pt x="107060" y="216245"/>
                  </a:lnTo>
                  <a:lnTo>
                    <a:pt x="106894" y="215971"/>
                  </a:lnTo>
                  <a:lnTo>
                    <a:pt x="106728" y="215691"/>
                  </a:lnTo>
                  <a:lnTo>
                    <a:pt x="106570" y="215410"/>
                  </a:lnTo>
                  <a:lnTo>
                    <a:pt x="106420" y="215130"/>
                  </a:lnTo>
                  <a:lnTo>
                    <a:pt x="106270" y="214843"/>
                  </a:lnTo>
                  <a:lnTo>
                    <a:pt x="106120" y="214556"/>
                  </a:lnTo>
                  <a:lnTo>
                    <a:pt x="105978" y="214262"/>
                  </a:lnTo>
                  <a:lnTo>
                    <a:pt x="105835" y="213969"/>
                  </a:lnTo>
                  <a:lnTo>
                    <a:pt x="105701" y="213668"/>
                  </a:lnTo>
                  <a:lnTo>
                    <a:pt x="105448" y="213068"/>
                  </a:lnTo>
                  <a:lnTo>
                    <a:pt x="105203" y="212460"/>
                  </a:lnTo>
                  <a:lnTo>
                    <a:pt x="104982" y="211840"/>
                  </a:lnTo>
                  <a:lnTo>
                    <a:pt x="104769" y="211212"/>
                  </a:lnTo>
                  <a:lnTo>
                    <a:pt x="104571" y="210578"/>
                  </a:lnTo>
                  <a:lnTo>
                    <a:pt x="104382" y="209937"/>
                  </a:lnTo>
                  <a:lnTo>
                    <a:pt x="104216" y="209283"/>
                  </a:lnTo>
                  <a:lnTo>
                    <a:pt x="104050" y="208629"/>
                  </a:lnTo>
                  <a:lnTo>
                    <a:pt x="103907" y="207969"/>
                  </a:lnTo>
                  <a:lnTo>
                    <a:pt x="103773" y="207301"/>
                  </a:lnTo>
                  <a:lnTo>
                    <a:pt x="103647" y="206627"/>
                  </a:lnTo>
                  <a:lnTo>
                    <a:pt x="103528" y="205953"/>
                  </a:lnTo>
                  <a:lnTo>
                    <a:pt x="103425" y="205272"/>
                  </a:lnTo>
                  <a:lnTo>
                    <a:pt x="103331" y="204585"/>
                  </a:lnTo>
                  <a:lnTo>
                    <a:pt x="103244" y="203904"/>
                  </a:lnTo>
                  <a:lnTo>
                    <a:pt x="103173" y="203210"/>
                  </a:lnTo>
                  <a:lnTo>
                    <a:pt x="103102" y="202522"/>
                  </a:lnTo>
                  <a:lnTo>
                    <a:pt x="103038" y="201828"/>
                  </a:lnTo>
                  <a:lnTo>
                    <a:pt x="102991" y="201134"/>
                  </a:lnTo>
                  <a:lnTo>
                    <a:pt x="102943" y="200447"/>
                  </a:lnTo>
                  <a:lnTo>
                    <a:pt x="102904" y="199753"/>
                  </a:lnTo>
                  <a:lnTo>
                    <a:pt x="102864" y="199058"/>
                  </a:lnTo>
                  <a:lnTo>
                    <a:pt x="102841" y="198371"/>
                  </a:lnTo>
                  <a:lnTo>
                    <a:pt x="102793" y="196996"/>
                  </a:lnTo>
                  <a:lnTo>
                    <a:pt x="102762" y="195635"/>
                  </a:lnTo>
                  <a:lnTo>
                    <a:pt x="102746" y="194286"/>
                  </a:lnTo>
                  <a:lnTo>
                    <a:pt x="102738" y="192952"/>
                  </a:lnTo>
                  <a:close/>
                  <a:moveTo>
                    <a:pt x="126743" y="0"/>
                  </a:moveTo>
                  <a:lnTo>
                    <a:pt x="126372" y="7"/>
                  </a:lnTo>
                  <a:lnTo>
                    <a:pt x="125993" y="20"/>
                  </a:lnTo>
                  <a:lnTo>
                    <a:pt x="125605" y="40"/>
                  </a:lnTo>
                  <a:lnTo>
                    <a:pt x="125218" y="67"/>
                  </a:lnTo>
                  <a:lnTo>
                    <a:pt x="124863" y="100"/>
                  </a:lnTo>
                  <a:lnTo>
                    <a:pt x="124507" y="134"/>
                  </a:lnTo>
                  <a:lnTo>
                    <a:pt x="124152" y="174"/>
                  </a:lnTo>
                  <a:lnTo>
                    <a:pt x="123804" y="214"/>
                  </a:lnTo>
                  <a:lnTo>
                    <a:pt x="123456" y="267"/>
                  </a:lnTo>
                  <a:lnTo>
                    <a:pt x="123109" y="321"/>
                  </a:lnTo>
                  <a:lnTo>
                    <a:pt x="122777" y="381"/>
                  </a:lnTo>
                  <a:lnTo>
                    <a:pt x="122437" y="441"/>
                  </a:lnTo>
                  <a:lnTo>
                    <a:pt x="122105" y="508"/>
                  </a:lnTo>
                  <a:lnTo>
                    <a:pt x="121773" y="581"/>
                  </a:lnTo>
                  <a:lnTo>
                    <a:pt x="121449" y="661"/>
                  </a:lnTo>
                  <a:lnTo>
                    <a:pt x="121133" y="741"/>
                  </a:lnTo>
                  <a:lnTo>
                    <a:pt x="120809" y="828"/>
                  </a:lnTo>
                  <a:lnTo>
                    <a:pt x="120501" y="915"/>
                  </a:lnTo>
                  <a:lnTo>
                    <a:pt x="120185" y="1008"/>
                  </a:lnTo>
                  <a:lnTo>
                    <a:pt x="119877" y="1108"/>
                  </a:lnTo>
                  <a:lnTo>
                    <a:pt x="119577" y="1208"/>
                  </a:lnTo>
                  <a:lnTo>
                    <a:pt x="119276" y="1315"/>
                  </a:lnTo>
                  <a:lnTo>
                    <a:pt x="118976" y="1429"/>
                  </a:lnTo>
                  <a:lnTo>
                    <a:pt x="118684" y="1542"/>
                  </a:lnTo>
                  <a:lnTo>
                    <a:pt x="118399" y="1662"/>
                  </a:lnTo>
                  <a:lnTo>
                    <a:pt x="118107" y="1789"/>
                  </a:lnTo>
                  <a:lnTo>
                    <a:pt x="117830" y="1916"/>
                  </a:lnTo>
                  <a:lnTo>
                    <a:pt x="117546" y="2043"/>
                  </a:lnTo>
                  <a:lnTo>
                    <a:pt x="117269" y="2176"/>
                  </a:lnTo>
                  <a:lnTo>
                    <a:pt x="117001" y="2316"/>
                  </a:lnTo>
                  <a:lnTo>
                    <a:pt x="116732" y="2456"/>
                  </a:lnTo>
                  <a:lnTo>
                    <a:pt x="116463" y="2603"/>
                  </a:lnTo>
                  <a:lnTo>
                    <a:pt x="116202" y="2750"/>
                  </a:lnTo>
                  <a:lnTo>
                    <a:pt x="115950" y="2904"/>
                  </a:lnTo>
                  <a:lnTo>
                    <a:pt x="115689" y="3064"/>
                  </a:lnTo>
                  <a:lnTo>
                    <a:pt x="115444" y="3224"/>
                  </a:lnTo>
                  <a:lnTo>
                    <a:pt x="115191" y="3384"/>
                  </a:lnTo>
                  <a:lnTo>
                    <a:pt x="114954" y="3551"/>
                  </a:lnTo>
                  <a:lnTo>
                    <a:pt x="114709" y="3725"/>
                  </a:lnTo>
                  <a:lnTo>
                    <a:pt x="114472" y="3891"/>
                  </a:lnTo>
                  <a:lnTo>
                    <a:pt x="114243" y="4072"/>
                  </a:lnTo>
                  <a:lnTo>
                    <a:pt x="114014" y="4252"/>
                  </a:lnTo>
                  <a:lnTo>
                    <a:pt x="113785" y="4432"/>
                  </a:lnTo>
                  <a:lnTo>
                    <a:pt x="113563" y="4619"/>
                  </a:lnTo>
                  <a:lnTo>
                    <a:pt x="113342" y="4806"/>
                  </a:lnTo>
                  <a:lnTo>
                    <a:pt x="113129" y="4999"/>
                  </a:lnTo>
                  <a:lnTo>
                    <a:pt x="112915" y="5193"/>
                  </a:lnTo>
                  <a:lnTo>
                    <a:pt x="112710" y="5386"/>
                  </a:lnTo>
                  <a:lnTo>
                    <a:pt x="112505" y="5587"/>
                  </a:lnTo>
                  <a:lnTo>
                    <a:pt x="112299" y="5794"/>
                  </a:lnTo>
                  <a:lnTo>
                    <a:pt x="112102" y="6000"/>
                  </a:lnTo>
                  <a:lnTo>
                    <a:pt x="111912" y="6207"/>
                  </a:lnTo>
                  <a:lnTo>
                    <a:pt x="111533" y="6628"/>
                  </a:lnTo>
                  <a:lnTo>
                    <a:pt x="111169" y="7062"/>
                  </a:lnTo>
                  <a:lnTo>
                    <a:pt x="110821" y="7509"/>
                  </a:lnTo>
                  <a:lnTo>
                    <a:pt x="110482" y="7963"/>
                  </a:lnTo>
                  <a:lnTo>
                    <a:pt x="110166" y="8423"/>
                  </a:lnTo>
                  <a:lnTo>
                    <a:pt x="109857" y="8897"/>
                  </a:lnTo>
                  <a:lnTo>
                    <a:pt x="109565" y="9371"/>
                  </a:lnTo>
                  <a:lnTo>
                    <a:pt x="109289" y="9858"/>
                  </a:lnTo>
                  <a:lnTo>
                    <a:pt x="109028" y="10352"/>
                  </a:lnTo>
                  <a:lnTo>
                    <a:pt x="108775" y="10853"/>
                  </a:lnTo>
                  <a:lnTo>
                    <a:pt x="108538" y="11360"/>
                  </a:lnTo>
                  <a:lnTo>
                    <a:pt x="108317" y="11874"/>
                  </a:lnTo>
                  <a:lnTo>
                    <a:pt x="108111" y="12388"/>
                  </a:lnTo>
                  <a:lnTo>
                    <a:pt x="107922" y="12915"/>
                  </a:lnTo>
                  <a:lnTo>
                    <a:pt x="107740" y="13442"/>
                  </a:lnTo>
                  <a:lnTo>
                    <a:pt x="107582" y="13976"/>
                  </a:lnTo>
                  <a:lnTo>
                    <a:pt x="107432" y="14510"/>
                  </a:lnTo>
                  <a:lnTo>
                    <a:pt x="107297" y="15051"/>
                  </a:lnTo>
                  <a:lnTo>
                    <a:pt x="107171" y="15598"/>
                  </a:lnTo>
                  <a:lnTo>
                    <a:pt x="107068" y="16145"/>
                  </a:lnTo>
                  <a:lnTo>
                    <a:pt x="106973" y="16693"/>
                  </a:lnTo>
                  <a:lnTo>
                    <a:pt x="106902" y="17246"/>
                  </a:lnTo>
                  <a:lnTo>
                    <a:pt x="106839" y="17800"/>
                  </a:lnTo>
                  <a:lnTo>
                    <a:pt x="106784" y="18354"/>
                  </a:lnTo>
                  <a:lnTo>
                    <a:pt x="106752" y="18908"/>
                  </a:lnTo>
                  <a:lnTo>
                    <a:pt x="106728" y="19462"/>
                  </a:lnTo>
                  <a:lnTo>
                    <a:pt x="106728" y="20016"/>
                  </a:lnTo>
                  <a:lnTo>
                    <a:pt x="106736" y="20577"/>
                  </a:lnTo>
                  <a:lnTo>
                    <a:pt x="106760" y="21131"/>
                  </a:lnTo>
                  <a:lnTo>
                    <a:pt x="106792" y="21685"/>
                  </a:lnTo>
                  <a:lnTo>
                    <a:pt x="106847" y="22239"/>
                  </a:lnTo>
                  <a:lnTo>
                    <a:pt x="106910" y="22786"/>
                  </a:lnTo>
                  <a:lnTo>
                    <a:pt x="106997" y="23333"/>
                  </a:lnTo>
                  <a:lnTo>
                    <a:pt x="107092" y="23881"/>
                  </a:lnTo>
                  <a:lnTo>
                    <a:pt x="107195" y="24421"/>
                  </a:lnTo>
                  <a:lnTo>
                    <a:pt x="107321" y="24962"/>
                  </a:lnTo>
                  <a:lnTo>
                    <a:pt x="107463" y="25496"/>
                  </a:lnTo>
                  <a:lnTo>
                    <a:pt x="107613" y="26030"/>
                  </a:lnTo>
                  <a:lnTo>
                    <a:pt x="107779" y="26557"/>
                  </a:lnTo>
                  <a:lnTo>
                    <a:pt x="107961" y="27078"/>
                  </a:lnTo>
                  <a:lnTo>
                    <a:pt x="108001" y="27144"/>
                  </a:lnTo>
                  <a:lnTo>
                    <a:pt x="108040" y="27218"/>
                  </a:lnTo>
                  <a:lnTo>
                    <a:pt x="108095" y="27278"/>
                  </a:lnTo>
                  <a:lnTo>
                    <a:pt x="108159" y="27338"/>
                  </a:lnTo>
                  <a:lnTo>
                    <a:pt x="107455" y="27425"/>
                  </a:lnTo>
                  <a:lnTo>
                    <a:pt x="107108" y="27478"/>
                  </a:lnTo>
                  <a:lnTo>
                    <a:pt x="106768" y="27531"/>
                  </a:lnTo>
                  <a:lnTo>
                    <a:pt x="106436" y="27592"/>
                  </a:lnTo>
                  <a:lnTo>
                    <a:pt x="106104" y="27652"/>
                  </a:lnTo>
                  <a:lnTo>
                    <a:pt x="105780" y="27725"/>
                  </a:lnTo>
                  <a:lnTo>
                    <a:pt x="105464" y="27805"/>
                  </a:lnTo>
                  <a:lnTo>
                    <a:pt x="105306" y="27858"/>
                  </a:lnTo>
                  <a:lnTo>
                    <a:pt x="105156" y="27919"/>
                  </a:lnTo>
                  <a:lnTo>
                    <a:pt x="105014" y="27999"/>
                  </a:lnTo>
                  <a:lnTo>
                    <a:pt x="104951" y="28045"/>
                  </a:lnTo>
                  <a:lnTo>
                    <a:pt x="104879" y="28092"/>
                  </a:lnTo>
                  <a:lnTo>
                    <a:pt x="104824" y="28139"/>
                  </a:lnTo>
                  <a:lnTo>
                    <a:pt x="104761" y="28192"/>
                  </a:lnTo>
                  <a:lnTo>
                    <a:pt x="104713" y="28252"/>
                  </a:lnTo>
                  <a:lnTo>
                    <a:pt x="104666" y="28312"/>
                  </a:lnTo>
                  <a:lnTo>
                    <a:pt x="104627" y="28372"/>
                  </a:lnTo>
                  <a:lnTo>
                    <a:pt x="104595" y="28439"/>
                  </a:lnTo>
                  <a:lnTo>
                    <a:pt x="104571" y="28506"/>
                  </a:lnTo>
                  <a:lnTo>
                    <a:pt x="104555" y="28573"/>
                  </a:lnTo>
                  <a:lnTo>
                    <a:pt x="104524" y="28766"/>
                  </a:lnTo>
                  <a:lnTo>
                    <a:pt x="104492" y="28966"/>
                  </a:lnTo>
                  <a:lnTo>
                    <a:pt x="104453" y="29367"/>
                  </a:lnTo>
                  <a:lnTo>
                    <a:pt x="104429" y="29767"/>
                  </a:lnTo>
                  <a:lnTo>
                    <a:pt x="104421" y="30174"/>
                  </a:lnTo>
                  <a:lnTo>
                    <a:pt x="104429" y="30582"/>
                  </a:lnTo>
                  <a:lnTo>
                    <a:pt x="104445" y="30989"/>
                  </a:lnTo>
                  <a:lnTo>
                    <a:pt x="104476" y="31396"/>
                  </a:lnTo>
                  <a:lnTo>
                    <a:pt x="104508" y="31810"/>
                  </a:lnTo>
                  <a:lnTo>
                    <a:pt x="104555" y="32217"/>
                  </a:lnTo>
                  <a:lnTo>
                    <a:pt x="104611" y="32631"/>
                  </a:lnTo>
                  <a:lnTo>
                    <a:pt x="104721" y="33445"/>
                  </a:lnTo>
                  <a:lnTo>
                    <a:pt x="104840" y="34259"/>
                  </a:lnTo>
                  <a:lnTo>
                    <a:pt x="104951" y="35060"/>
                  </a:lnTo>
                  <a:lnTo>
                    <a:pt x="102746" y="35087"/>
                  </a:lnTo>
                  <a:lnTo>
                    <a:pt x="100533" y="35120"/>
                  </a:lnTo>
                  <a:lnTo>
                    <a:pt x="98329" y="35160"/>
                  </a:lnTo>
                  <a:lnTo>
                    <a:pt x="96124" y="35207"/>
                  </a:lnTo>
                  <a:lnTo>
                    <a:pt x="93920" y="35260"/>
                  </a:lnTo>
                  <a:lnTo>
                    <a:pt x="91707" y="35314"/>
                  </a:lnTo>
                  <a:lnTo>
                    <a:pt x="89503" y="35374"/>
                  </a:lnTo>
                  <a:lnTo>
                    <a:pt x="87298" y="35440"/>
                  </a:lnTo>
                  <a:lnTo>
                    <a:pt x="85094" y="35520"/>
                  </a:lnTo>
                  <a:lnTo>
                    <a:pt x="82889" y="35601"/>
                  </a:lnTo>
                  <a:lnTo>
                    <a:pt x="80684" y="35687"/>
                  </a:lnTo>
                  <a:lnTo>
                    <a:pt x="78480" y="35781"/>
                  </a:lnTo>
                  <a:lnTo>
                    <a:pt x="76283" y="35881"/>
                  </a:lnTo>
                  <a:lnTo>
                    <a:pt x="74079" y="35994"/>
                  </a:lnTo>
                  <a:lnTo>
                    <a:pt x="71882" y="36108"/>
                  </a:lnTo>
                  <a:lnTo>
                    <a:pt x="69677" y="36235"/>
                  </a:lnTo>
                  <a:lnTo>
                    <a:pt x="68864" y="36288"/>
                  </a:lnTo>
                  <a:lnTo>
                    <a:pt x="68081" y="36361"/>
                  </a:lnTo>
                  <a:lnTo>
                    <a:pt x="67702" y="36395"/>
                  </a:lnTo>
                  <a:lnTo>
                    <a:pt x="67338" y="36441"/>
                  </a:lnTo>
                  <a:lnTo>
                    <a:pt x="66983" y="36482"/>
                  </a:lnTo>
                  <a:lnTo>
                    <a:pt x="66627" y="36535"/>
                  </a:lnTo>
                  <a:lnTo>
                    <a:pt x="66288" y="36582"/>
                  </a:lnTo>
                  <a:lnTo>
                    <a:pt x="65956" y="36635"/>
                  </a:lnTo>
                  <a:lnTo>
                    <a:pt x="65632" y="36695"/>
                  </a:lnTo>
                  <a:lnTo>
                    <a:pt x="65316" y="36755"/>
                  </a:lnTo>
                  <a:lnTo>
                    <a:pt x="65007" y="36822"/>
                  </a:lnTo>
                  <a:lnTo>
                    <a:pt x="64707" y="36889"/>
                  </a:lnTo>
                  <a:lnTo>
                    <a:pt x="64415" y="36955"/>
                  </a:lnTo>
                  <a:lnTo>
                    <a:pt x="64130" y="37029"/>
                  </a:lnTo>
                  <a:lnTo>
                    <a:pt x="63854" y="37109"/>
                  </a:lnTo>
                  <a:lnTo>
                    <a:pt x="63585" y="37189"/>
                  </a:lnTo>
                  <a:lnTo>
                    <a:pt x="63324" y="37269"/>
                  </a:lnTo>
                  <a:lnTo>
                    <a:pt x="63064" y="37356"/>
                  </a:lnTo>
                  <a:lnTo>
                    <a:pt x="62819" y="37449"/>
                  </a:lnTo>
                  <a:lnTo>
                    <a:pt x="62582" y="37543"/>
                  </a:lnTo>
                  <a:lnTo>
                    <a:pt x="62345" y="37636"/>
                  </a:lnTo>
                  <a:lnTo>
                    <a:pt x="62123" y="37736"/>
                  </a:lnTo>
                  <a:lnTo>
                    <a:pt x="61902" y="37836"/>
                  </a:lnTo>
                  <a:lnTo>
                    <a:pt x="61689" y="37943"/>
                  </a:lnTo>
                  <a:lnTo>
                    <a:pt x="61483" y="38050"/>
                  </a:lnTo>
                  <a:lnTo>
                    <a:pt x="61286" y="38163"/>
                  </a:lnTo>
                  <a:lnTo>
                    <a:pt x="61096" y="38277"/>
                  </a:lnTo>
                  <a:lnTo>
                    <a:pt x="60907" y="38397"/>
                  </a:lnTo>
                  <a:lnTo>
                    <a:pt x="60725" y="38517"/>
                  </a:lnTo>
                  <a:lnTo>
                    <a:pt x="60551" y="38644"/>
                  </a:lnTo>
                  <a:lnTo>
                    <a:pt x="60385" y="38771"/>
                  </a:lnTo>
                  <a:lnTo>
                    <a:pt x="60219" y="38904"/>
                  </a:lnTo>
                  <a:lnTo>
                    <a:pt x="60061" y="39038"/>
                  </a:lnTo>
                  <a:lnTo>
                    <a:pt x="59911" y="39178"/>
                  </a:lnTo>
                  <a:lnTo>
                    <a:pt x="59769" y="39318"/>
                  </a:lnTo>
                  <a:lnTo>
                    <a:pt x="59626" y="39458"/>
                  </a:lnTo>
                  <a:lnTo>
                    <a:pt x="59492" y="39605"/>
                  </a:lnTo>
                  <a:lnTo>
                    <a:pt x="59366" y="39759"/>
                  </a:lnTo>
                  <a:lnTo>
                    <a:pt x="59239" y="39912"/>
                  </a:lnTo>
                  <a:lnTo>
                    <a:pt x="59121" y="40066"/>
                  </a:lnTo>
                  <a:lnTo>
                    <a:pt x="59002" y="40226"/>
                  </a:lnTo>
                  <a:lnTo>
                    <a:pt x="58899" y="40393"/>
                  </a:lnTo>
                  <a:lnTo>
                    <a:pt x="58789" y="40559"/>
                  </a:lnTo>
                  <a:lnTo>
                    <a:pt x="58694" y="40726"/>
                  </a:lnTo>
                  <a:lnTo>
                    <a:pt x="58591" y="40900"/>
                  </a:lnTo>
                  <a:lnTo>
                    <a:pt x="58504" y="41080"/>
                  </a:lnTo>
                  <a:lnTo>
                    <a:pt x="58417" y="41260"/>
                  </a:lnTo>
                  <a:lnTo>
                    <a:pt x="58331" y="41440"/>
                  </a:lnTo>
                  <a:lnTo>
                    <a:pt x="58252" y="41627"/>
                  </a:lnTo>
                  <a:lnTo>
                    <a:pt x="58173" y="41821"/>
                  </a:lnTo>
                  <a:lnTo>
                    <a:pt x="58038" y="42208"/>
                  </a:lnTo>
                  <a:lnTo>
                    <a:pt x="57912" y="42608"/>
                  </a:lnTo>
                  <a:lnTo>
                    <a:pt x="57801" y="43022"/>
                  </a:lnTo>
                  <a:lnTo>
                    <a:pt x="57698" y="43449"/>
                  </a:lnTo>
                  <a:lnTo>
                    <a:pt x="57612" y="43890"/>
                  </a:lnTo>
                  <a:lnTo>
                    <a:pt x="57533" y="44344"/>
                  </a:lnTo>
                  <a:lnTo>
                    <a:pt x="55407" y="44237"/>
                  </a:lnTo>
                  <a:lnTo>
                    <a:pt x="53274" y="44130"/>
                  </a:lnTo>
                  <a:lnTo>
                    <a:pt x="51140" y="44023"/>
                  </a:lnTo>
                  <a:lnTo>
                    <a:pt x="49014" y="43937"/>
                  </a:lnTo>
                  <a:lnTo>
                    <a:pt x="48856" y="43937"/>
                  </a:lnTo>
                  <a:lnTo>
                    <a:pt x="48698" y="43950"/>
                  </a:lnTo>
                  <a:lnTo>
                    <a:pt x="48548" y="43983"/>
                  </a:lnTo>
                  <a:lnTo>
                    <a:pt x="48406" y="44023"/>
                  </a:lnTo>
                  <a:lnTo>
                    <a:pt x="48272" y="44083"/>
                  </a:lnTo>
                  <a:lnTo>
                    <a:pt x="48145" y="44150"/>
                  </a:lnTo>
                  <a:lnTo>
                    <a:pt x="48035" y="44230"/>
                  </a:lnTo>
                  <a:lnTo>
                    <a:pt x="47924" y="44317"/>
                  </a:lnTo>
                  <a:lnTo>
                    <a:pt x="47821" y="44410"/>
                  </a:lnTo>
                  <a:lnTo>
                    <a:pt x="47734" y="44511"/>
                  </a:lnTo>
                  <a:lnTo>
                    <a:pt x="47655" y="44617"/>
                  </a:lnTo>
                  <a:lnTo>
                    <a:pt x="47592" y="44738"/>
                  </a:lnTo>
                  <a:lnTo>
                    <a:pt x="47537" y="44851"/>
                  </a:lnTo>
                  <a:lnTo>
                    <a:pt x="47497" y="44978"/>
                  </a:lnTo>
                  <a:lnTo>
                    <a:pt x="47474" y="45098"/>
                  </a:lnTo>
                  <a:lnTo>
                    <a:pt x="47466" y="45225"/>
                  </a:lnTo>
                  <a:lnTo>
                    <a:pt x="47292" y="50177"/>
                  </a:lnTo>
                  <a:lnTo>
                    <a:pt x="47205" y="52646"/>
                  </a:lnTo>
                  <a:lnTo>
                    <a:pt x="47134" y="55109"/>
                  </a:lnTo>
                  <a:lnTo>
                    <a:pt x="46549" y="55183"/>
                  </a:lnTo>
                  <a:lnTo>
                    <a:pt x="45972" y="55256"/>
                  </a:lnTo>
                  <a:lnTo>
                    <a:pt x="45396" y="55336"/>
                  </a:lnTo>
                  <a:lnTo>
                    <a:pt x="44827" y="55423"/>
                  </a:lnTo>
                  <a:lnTo>
                    <a:pt x="44266" y="55510"/>
                  </a:lnTo>
                  <a:lnTo>
                    <a:pt x="43705" y="55603"/>
                  </a:lnTo>
                  <a:lnTo>
                    <a:pt x="43144" y="55703"/>
                  </a:lnTo>
                  <a:lnTo>
                    <a:pt x="42598" y="55803"/>
                  </a:lnTo>
                  <a:lnTo>
                    <a:pt x="42045" y="55917"/>
                  </a:lnTo>
                  <a:lnTo>
                    <a:pt x="41508" y="56024"/>
                  </a:lnTo>
                  <a:lnTo>
                    <a:pt x="40963" y="56144"/>
                  </a:lnTo>
                  <a:lnTo>
                    <a:pt x="40433" y="56264"/>
                  </a:lnTo>
                  <a:lnTo>
                    <a:pt x="39904" y="56391"/>
                  </a:lnTo>
                  <a:lnTo>
                    <a:pt x="39374" y="56518"/>
                  </a:lnTo>
                  <a:lnTo>
                    <a:pt x="38861" y="56651"/>
                  </a:lnTo>
                  <a:lnTo>
                    <a:pt x="38339" y="56791"/>
                  </a:lnTo>
                  <a:lnTo>
                    <a:pt x="37826" y="56931"/>
                  </a:lnTo>
                  <a:lnTo>
                    <a:pt x="37320" y="57078"/>
                  </a:lnTo>
                  <a:lnTo>
                    <a:pt x="36814" y="57232"/>
                  </a:lnTo>
                  <a:lnTo>
                    <a:pt x="36316" y="57385"/>
                  </a:lnTo>
                  <a:lnTo>
                    <a:pt x="35827" y="57545"/>
                  </a:lnTo>
                  <a:lnTo>
                    <a:pt x="35329" y="57712"/>
                  </a:lnTo>
                  <a:lnTo>
                    <a:pt x="34847" y="57879"/>
                  </a:lnTo>
                  <a:lnTo>
                    <a:pt x="34365" y="58053"/>
                  </a:lnTo>
                  <a:lnTo>
                    <a:pt x="33883" y="58226"/>
                  </a:lnTo>
                  <a:lnTo>
                    <a:pt x="33409" y="58406"/>
                  </a:lnTo>
                  <a:lnTo>
                    <a:pt x="32942" y="58593"/>
                  </a:lnTo>
                  <a:lnTo>
                    <a:pt x="32476" y="58780"/>
                  </a:lnTo>
                  <a:lnTo>
                    <a:pt x="32018" y="58974"/>
                  </a:lnTo>
                  <a:lnTo>
                    <a:pt x="31560" y="59167"/>
                  </a:lnTo>
                  <a:lnTo>
                    <a:pt x="31109" y="59367"/>
                  </a:lnTo>
                  <a:lnTo>
                    <a:pt x="30659" y="59568"/>
                  </a:lnTo>
                  <a:lnTo>
                    <a:pt x="30216" y="59775"/>
                  </a:lnTo>
                  <a:lnTo>
                    <a:pt x="29774" y="59988"/>
                  </a:lnTo>
                  <a:lnTo>
                    <a:pt x="29339" y="60202"/>
                  </a:lnTo>
                  <a:lnTo>
                    <a:pt x="28905" y="60422"/>
                  </a:lnTo>
                  <a:lnTo>
                    <a:pt x="28478" y="60642"/>
                  </a:lnTo>
                  <a:lnTo>
                    <a:pt x="28059" y="60869"/>
                  </a:lnTo>
                  <a:lnTo>
                    <a:pt x="27640" y="61103"/>
                  </a:lnTo>
                  <a:lnTo>
                    <a:pt x="27222" y="61336"/>
                  </a:lnTo>
                  <a:lnTo>
                    <a:pt x="26811" y="61570"/>
                  </a:lnTo>
                  <a:lnTo>
                    <a:pt x="26400" y="61810"/>
                  </a:lnTo>
                  <a:lnTo>
                    <a:pt x="25997" y="62057"/>
                  </a:lnTo>
                  <a:lnTo>
                    <a:pt x="25602" y="62304"/>
                  </a:lnTo>
                  <a:lnTo>
                    <a:pt x="25207" y="62551"/>
                  </a:lnTo>
                  <a:lnTo>
                    <a:pt x="24812" y="62805"/>
                  </a:lnTo>
                  <a:lnTo>
                    <a:pt x="24424" y="63065"/>
                  </a:lnTo>
                  <a:lnTo>
                    <a:pt x="24045" y="63325"/>
                  </a:lnTo>
                  <a:lnTo>
                    <a:pt x="23666" y="63592"/>
                  </a:lnTo>
                  <a:lnTo>
                    <a:pt x="23287" y="63859"/>
                  </a:lnTo>
                  <a:lnTo>
                    <a:pt x="22915" y="64126"/>
                  </a:lnTo>
                  <a:lnTo>
                    <a:pt x="22552" y="64400"/>
                  </a:lnTo>
                  <a:lnTo>
                    <a:pt x="22188" y="64680"/>
                  </a:lnTo>
                  <a:lnTo>
                    <a:pt x="21833" y="64960"/>
                  </a:lnTo>
                  <a:lnTo>
                    <a:pt x="21477" y="65241"/>
                  </a:lnTo>
                  <a:lnTo>
                    <a:pt x="21122" y="65528"/>
                  </a:lnTo>
                  <a:lnTo>
                    <a:pt x="20774" y="65821"/>
                  </a:lnTo>
                  <a:lnTo>
                    <a:pt x="20434" y="66115"/>
                  </a:lnTo>
                  <a:lnTo>
                    <a:pt x="20094" y="66409"/>
                  </a:lnTo>
                  <a:lnTo>
                    <a:pt x="19755" y="66709"/>
                  </a:lnTo>
                  <a:lnTo>
                    <a:pt x="19423" y="67009"/>
                  </a:lnTo>
                  <a:lnTo>
                    <a:pt x="19099" y="67316"/>
                  </a:lnTo>
                  <a:lnTo>
                    <a:pt x="18775" y="67623"/>
                  </a:lnTo>
                  <a:lnTo>
                    <a:pt x="18451" y="67937"/>
                  </a:lnTo>
                  <a:lnTo>
                    <a:pt x="18135" y="68251"/>
                  </a:lnTo>
                  <a:lnTo>
                    <a:pt x="17819" y="68564"/>
                  </a:lnTo>
                  <a:lnTo>
                    <a:pt x="17510" y="68885"/>
                  </a:lnTo>
                  <a:lnTo>
                    <a:pt x="17210" y="69205"/>
                  </a:lnTo>
                  <a:lnTo>
                    <a:pt x="16902" y="69532"/>
                  </a:lnTo>
                  <a:lnTo>
                    <a:pt x="16610" y="69859"/>
                  </a:lnTo>
                  <a:lnTo>
                    <a:pt x="16317" y="70186"/>
                  </a:lnTo>
                  <a:lnTo>
                    <a:pt x="16025" y="70520"/>
                  </a:lnTo>
                  <a:lnTo>
                    <a:pt x="15741" y="70854"/>
                  </a:lnTo>
                  <a:lnTo>
                    <a:pt x="15456" y="71194"/>
                  </a:lnTo>
                  <a:lnTo>
                    <a:pt x="14903" y="71875"/>
                  </a:lnTo>
                  <a:lnTo>
                    <a:pt x="14358" y="72569"/>
                  </a:lnTo>
                  <a:lnTo>
                    <a:pt x="13836" y="73270"/>
                  </a:lnTo>
                  <a:lnTo>
                    <a:pt x="13323" y="73984"/>
                  </a:lnTo>
                  <a:lnTo>
                    <a:pt x="12833" y="74705"/>
                  </a:lnTo>
                  <a:lnTo>
                    <a:pt x="12351" y="75439"/>
                  </a:lnTo>
                  <a:lnTo>
                    <a:pt x="11884" y="76173"/>
                  </a:lnTo>
                  <a:lnTo>
                    <a:pt x="11426" y="76921"/>
                  </a:lnTo>
                  <a:lnTo>
                    <a:pt x="10992" y="77681"/>
                  </a:lnTo>
                  <a:lnTo>
                    <a:pt x="10565" y="78442"/>
                  </a:lnTo>
                  <a:lnTo>
                    <a:pt x="10154" y="79216"/>
                  </a:lnTo>
                  <a:lnTo>
                    <a:pt x="9759" y="79991"/>
                  </a:lnTo>
                  <a:lnTo>
                    <a:pt x="9372" y="80778"/>
                  </a:lnTo>
                  <a:lnTo>
                    <a:pt x="9008" y="81572"/>
                  </a:lnTo>
                  <a:lnTo>
                    <a:pt x="8653" y="82373"/>
                  </a:lnTo>
                  <a:lnTo>
                    <a:pt x="8305" y="83181"/>
                  </a:lnTo>
                  <a:lnTo>
                    <a:pt x="7981" y="83995"/>
                  </a:lnTo>
                  <a:lnTo>
                    <a:pt x="7665" y="84816"/>
                  </a:lnTo>
                  <a:lnTo>
                    <a:pt x="7365" y="85637"/>
                  </a:lnTo>
                  <a:lnTo>
                    <a:pt x="7072" y="86471"/>
                  </a:lnTo>
                  <a:lnTo>
                    <a:pt x="6804" y="87306"/>
                  </a:lnTo>
                  <a:lnTo>
                    <a:pt x="6535" y="88147"/>
                  </a:lnTo>
                  <a:lnTo>
                    <a:pt x="6290" y="88994"/>
                  </a:lnTo>
                  <a:lnTo>
                    <a:pt x="6053" y="89842"/>
                  </a:lnTo>
                  <a:lnTo>
                    <a:pt x="5832" y="90696"/>
                  </a:lnTo>
                  <a:lnTo>
                    <a:pt x="5618" y="91557"/>
                  </a:lnTo>
                  <a:lnTo>
                    <a:pt x="5421" y="92418"/>
                  </a:lnTo>
                  <a:lnTo>
                    <a:pt x="5350" y="92425"/>
                  </a:lnTo>
                  <a:lnTo>
                    <a:pt x="5279" y="92431"/>
                  </a:lnTo>
                  <a:lnTo>
                    <a:pt x="5215" y="92451"/>
                  </a:lnTo>
                  <a:lnTo>
                    <a:pt x="5152" y="92471"/>
                  </a:lnTo>
                  <a:lnTo>
                    <a:pt x="5097" y="92491"/>
                  </a:lnTo>
                  <a:lnTo>
                    <a:pt x="5042" y="92525"/>
                  </a:lnTo>
                  <a:lnTo>
                    <a:pt x="4986" y="92558"/>
                  </a:lnTo>
                  <a:lnTo>
                    <a:pt x="4939" y="92598"/>
                  </a:lnTo>
                  <a:lnTo>
                    <a:pt x="4899" y="92638"/>
                  </a:lnTo>
                  <a:lnTo>
                    <a:pt x="4860" y="92678"/>
                  </a:lnTo>
                  <a:lnTo>
                    <a:pt x="4828" y="92725"/>
                  </a:lnTo>
                  <a:lnTo>
                    <a:pt x="4797" y="92772"/>
                  </a:lnTo>
                  <a:lnTo>
                    <a:pt x="4749" y="92879"/>
                  </a:lnTo>
                  <a:lnTo>
                    <a:pt x="4718" y="92985"/>
                  </a:lnTo>
                  <a:lnTo>
                    <a:pt x="4710" y="93099"/>
                  </a:lnTo>
                  <a:lnTo>
                    <a:pt x="4710" y="93219"/>
                  </a:lnTo>
                  <a:lnTo>
                    <a:pt x="4733" y="93332"/>
                  </a:lnTo>
                  <a:lnTo>
                    <a:pt x="4749" y="93386"/>
                  </a:lnTo>
                  <a:lnTo>
                    <a:pt x="4773" y="93439"/>
                  </a:lnTo>
                  <a:lnTo>
                    <a:pt x="4805" y="93493"/>
                  </a:lnTo>
                  <a:lnTo>
                    <a:pt x="4836" y="93539"/>
                  </a:lnTo>
                  <a:lnTo>
                    <a:pt x="4876" y="93586"/>
                  </a:lnTo>
                  <a:lnTo>
                    <a:pt x="4915" y="93633"/>
                  </a:lnTo>
                  <a:lnTo>
                    <a:pt x="4963" y="93679"/>
                  </a:lnTo>
                  <a:lnTo>
                    <a:pt x="5010" y="93713"/>
                  </a:lnTo>
                  <a:lnTo>
                    <a:pt x="5073" y="93753"/>
                  </a:lnTo>
                  <a:lnTo>
                    <a:pt x="5129" y="93786"/>
                  </a:lnTo>
                  <a:lnTo>
                    <a:pt x="4994" y="94487"/>
                  </a:lnTo>
                  <a:lnTo>
                    <a:pt x="4868" y="95201"/>
                  </a:lnTo>
                  <a:lnTo>
                    <a:pt x="4749" y="95909"/>
                  </a:lnTo>
                  <a:lnTo>
                    <a:pt x="4639" y="96623"/>
                  </a:lnTo>
                  <a:lnTo>
                    <a:pt x="4536" y="97337"/>
                  </a:lnTo>
                  <a:lnTo>
                    <a:pt x="4441" y="98058"/>
                  </a:lnTo>
                  <a:lnTo>
                    <a:pt x="4354" y="98772"/>
                  </a:lnTo>
                  <a:lnTo>
                    <a:pt x="4275" y="99493"/>
                  </a:lnTo>
                  <a:lnTo>
                    <a:pt x="4204" y="100214"/>
                  </a:lnTo>
                  <a:lnTo>
                    <a:pt x="4141" y="100934"/>
                  </a:lnTo>
                  <a:lnTo>
                    <a:pt x="4086" y="101655"/>
                  </a:lnTo>
                  <a:lnTo>
                    <a:pt x="4038" y="102376"/>
                  </a:lnTo>
                  <a:lnTo>
                    <a:pt x="3999" y="103097"/>
                  </a:lnTo>
                  <a:lnTo>
                    <a:pt x="3967" y="103824"/>
                  </a:lnTo>
                  <a:lnTo>
                    <a:pt x="3943" y="104545"/>
                  </a:lnTo>
                  <a:lnTo>
                    <a:pt x="3927" y="105273"/>
                  </a:lnTo>
                  <a:lnTo>
                    <a:pt x="3912" y="105993"/>
                  </a:lnTo>
                  <a:lnTo>
                    <a:pt x="3912" y="106721"/>
                  </a:lnTo>
                  <a:lnTo>
                    <a:pt x="3912" y="107442"/>
                  </a:lnTo>
                  <a:lnTo>
                    <a:pt x="3927" y="108169"/>
                  </a:lnTo>
                  <a:lnTo>
                    <a:pt x="3943" y="108890"/>
                  </a:lnTo>
                  <a:lnTo>
                    <a:pt x="3975" y="109611"/>
                  </a:lnTo>
                  <a:lnTo>
                    <a:pt x="4007" y="110332"/>
                  </a:lnTo>
                  <a:lnTo>
                    <a:pt x="4046" y="111052"/>
                  </a:lnTo>
                  <a:lnTo>
                    <a:pt x="4093" y="111773"/>
                  </a:lnTo>
                  <a:lnTo>
                    <a:pt x="4149" y="112494"/>
                  </a:lnTo>
                  <a:lnTo>
                    <a:pt x="4212" y="113208"/>
                  </a:lnTo>
                  <a:lnTo>
                    <a:pt x="4283" y="113922"/>
                  </a:lnTo>
                  <a:lnTo>
                    <a:pt x="4354" y="114636"/>
                  </a:lnTo>
                  <a:lnTo>
                    <a:pt x="4441" y="115351"/>
                  </a:lnTo>
                  <a:lnTo>
                    <a:pt x="4528" y="116065"/>
                  </a:lnTo>
                  <a:lnTo>
                    <a:pt x="4623" y="116772"/>
                  </a:lnTo>
                  <a:lnTo>
                    <a:pt x="4536" y="116799"/>
                  </a:lnTo>
                  <a:lnTo>
                    <a:pt x="4457" y="116839"/>
                  </a:lnTo>
                  <a:lnTo>
                    <a:pt x="4378" y="116879"/>
                  </a:lnTo>
                  <a:lnTo>
                    <a:pt x="4307" y="116919"/>
                  </a:lnTo>
                  <a:lnTo>
                    <a:pt x="4244" y="116972"/>
                  </a:lnTo>
                  <a:lnTo>
                    <a:pt x="4188" y="117026"/>
                  </a:lnTo>
                  <a:lnTo>
                    <a:pt x="4141" y="117079"/>
                  </a:lnTo>
                  <a:lnTo>
                    <a:pt x="4093" y="117139"/>
                  </a:lnTo>
                  <a:lnTo>
                    <a:pt x="4054" y="117206"/>
                  </a:lnTo>
                  <a:lnTo>
                    <a:pt x="4022" y="117266"/>
                  </a:lnTo>
                  <a:lnTo>
                    <a:pt x="3999" y="117333"/>
                  </a:lnTo>
                  <a:lnTo>
                    <a:pt x="3975" y="117406"/>
                  </a:lnTo>
                  <a:lnTo>
                    <a:pt x="3959" y="117473"/>
                  </a:lnTo>
                  <a:lnTo>
                    <a:pt x="3959" y="117540"/>
                  </a:lnTo>
                  <a:lnTo>
                    <a:pt x="3951" y="117613"/>
                  </a:lnTo>
                  <a:lnTo>
                    <a:pt x="3959" y="117687"/>
                  </a:lnTo>
                  <a:lnTo>
                    <a:pt x="3975" y="117753"/>
                  </a:lnTo>
                  <a:lnTo>
                    <a:pt x="3991" y="117820"/>
                  </a:lnTo>
                  <a:lnTo>
                    <a:pt x="4014" y="117887"/>
                  </a:lnTo>
                  <a:lnTo>
                    <a:pt x="4046" y="117954"/>
                  </a:lnTo>
                  <a:lnTo>
                    <a:pt x="4078" y="118020"/>
                  </a:lnTo>
                  <a:lnTo>
                    <a:pt x="4125" y="118080"/>
                  </a:lnTo>
                  <a:lnTo>
                    <a:pt x="4172" y="118140"/>
                  </a:lnTo>
                  <a:lnTo>
                    <a:pt x="4228" y="118194"/>
                  </a:lnTo>
                  <a:lnTo>
                    <a:pt x="4283" y="118241"/>
                  </a:lnTo>
                  <a:lnTo>
                    <a:pt x="4354" y="118287"/>
                  </a:lnTo>
                  <a:lnTo>
                    <a:pt x="4425" y="118327"/>
                  </a:lnTo>
                  <a:lnTo>
                    <a:pt x="4504" y="118367"/>
                  </a:lnTo>
                  <a:lnTo>
                    <a:pt x="4591" y="118401"/>
                  </a:lnTo>
                  <a:lnTo>
                    <a:pt x="4686" y="118421"/>
                  </a:lnTo>
                  <a:lnTo>
                    <a:pt x="4781" y="118441"/>
                  </a:lnTo>
                  <a:lnTo>
                    <a:pt x="4892" y="118454"/>
                  </a:lnTo>
                  <a:lnTo>
                    <a:pt x="5018" y="119222"/>
                  </a:lnTo>
                  <a:lnTo>
                    <a:pt x="5152" y="119989"/>
                  </a:lnTo>
                  <a:lnTo>
                    <a:pt x="5302" y="120750"/>
                  </a:lnTo>
                  <a:lnTo>
                    <a:pt x="5453" y="121511"/>
                  </a:lnTo>
                  <a:lnTo>
                    <a:pt x="5611" y="122265"/>
                  </a:lnTo>
                  <a:lnTo>
                    <a:pt x="5784" y="123019"/>
                  </a:lnTo>
                  <a:lnTo>
                    <a:pt x="5958" y="123767"/>
                  </a:lnTo>
                  <a:lnTo>
                    <a:pt x="6140" y="124514"/>
                  </a:lnTo>
                  <a:lnTo>
                    <a:pt x="6338" y="125255"/>
                  </a:lnTo>
                  <a:lnTo>
                    <a:pt x="6535" y="125989"/>
                  </a:lnTo>
                  <a:lnTo>
                    <a:pt x="6740" y="126717"/>
                  </a:lnTo>
                  <a:lnTo>
                    <a:pt x="6954" y="127444"/>
                  </a:lnTo>
                  <a:lnTo>
                    <a:pt x="7175" y="128165"/>
                  </a:lnTo>
                  <a:lnTo>
                    <a:pt x="7404" y="128886"/>
                  </a:lnTo>
                  <a:lnTo>
                    <a:pt x="7633" y="129600"/>
                  </a:lnTo>
                  <a:lnTo>
                    <a:pt x="7878" y="130301"/>
                  </a:lnTo>
                  <a:lnTo>
                    <a:pt x="7594" y="130461"/>
                  </a:lnTo>
                  <a:lnTo>
                    <a:pt x="7317" y="130615"/>
                  </a:lnTo>
                  <a:lnTo>
                    <a:pt x="7049" y="130781"/>
                  </a:lnTo>
                  <a:lnTo>
                    <a:pt x="6788" y="130942"/>
                  </a:lnTo>
                  <a:lnTo>
                    <a:pt x="6527" y="131108"/>
                  </a:lnTo>
                  <a:lnTo>
                    <a:pt x="6274" y="131282"/>
                  </a:lnTo>
                  <a:lnTo>
                    <a:pt x="6021" y="131455"/>
                  </a:lnTo>
                  <a:lnTo>
                    <a:pt x="5776" y="131636"/>
                  </a:lnTo>
                  <a:lnTo>
                    <a:pt x="5539" y="131816"/>
                  </a:lnTo>
                  <a:lnTo>
                    <a:pt x="5310" y="131996"/>
                  </a:lnTo>
                  <a:lnTo>
                    <a:pt x="5081" y="132183"/>
                  </a:lnTo>
                  <a:lnTo>
                    <a:pt x="4860" y="132370"/>
                  </a:lnTo>
                  <a:lnTo>
                    <a:pt x="4647" y="132563"/>
                  </a:lnTo>
                  <a:lnTo>
                    <a:pt x="4433" y="132757"/>
                  </a:lnTo>
                  <a:lnTo>
                    <a:pt x="4228" y="132950"/>
                  </a:lnTo>
                  <a:lnTo>
                    <a:pt x="4030" y="133151"/>
                  </a:lnTo>
                  <a:lnTo>
                    <a:pt x="3833" y="133351"/>
                  </a:lnTo>
                  <a:lnTo>
                    <a:pt x="3643" y="133558"/>
                  </a:lnTo>
                  <a:lnTo>
                    <a:pt x="3461" y="133765"/>
                  </a:lnTo>
                  <a:lnTo>
                    <a:pt x="3280" y="133972"/>
                  </a:lnTo>
                  <a:lnTo>
                    <a:pt x="3106" y="134185"/>
                  </a:lnTo>
                  <a:lnTo>
                    <a:pt x="2932" y="134399"/>
                  </a:lnTo>
                  <a:lnTo>
                    <a:pt x="2774" y="134612"/>
                  </a:lnTo>
                  <a:lnTo>
                    <a:pt x="2608" y="134833"/>
                  </a:lnTo>
                  <a:lnTo>
                    <a:pt x="2458" y="135053"/>
                  </a:lnTo>
                  <a:lnTo>
                    <a:pt x="2308" y="135280"/>
                  </a:lnTo>
                  <a:lnTo>
                    <a:pt x="2165" y="135500"/>
                  </a:lnTo>
                  <a:lnTo>
                    <a:pt x="2023" y="135727"/>
                  </a:lnTo>
                  <a:lnTo>
                    <a:pt x="1889" y="135954"/>
                  </a:lnTo>
                  <a:lnTo>
                    <a:pt x="1755" y="136187"/>
                  </a:lnTo>
                  <a:lnTo>
                    <a:pt x="1636" y="136421"/>
                  </a:lnTo>
                  <a:lnTo>
                    <a:pt x="1510" y="136655"/>
                  </a:lnTo>
                  <a:lnTo>
                    <a:pt x="1399" y="136888"/>
                  </a:lnTo>
                  <a:lnTo>
                    <a:pt x="1288" y="137129"/>
                  </a:lnTo>
                  <a:lnTo>
                    <a:pt x="1178" y="137369"/>
                  </a:lnTo>
                  <a:lnTo>
                    <a:pt x="1083" y="137609"/>
                  </a:lnTo>
                  <a:lnTo>
                    <a:pt x="980" y="137849"/>
                  </a:lnTo>
                  <a:lnTo>
                    <a:pt x="893" y="138096"/>
                  </a:lnTo>
                  <a:lnTo>
                    <a:pt x="806" y="138343"/>
                  </a:lnTo>
                  <a:lnTo>
                    <a:pt x="719" y="138590"/>
                  </a:lnTo>
                  <a:lnTo>
                    <a:pt x="648" y="138837"/>
                  </a:lnTo>
                  <a:lnTo>
                    <a:pt x="569" y="139091"/>
                  </a:lnTo>
                  <a:lnTo>
                    <a:pt x="506" y="139338"/>
                  </a:lnTo>
                  <a:lnTo>
                    <a:pt x="435" y="139591"/>
                  </a:lnTo>
                  <a:lnTo>
                    <a:pt x="324" y="140099"/>
                  </a:lnTo>
                  <a:lnTo>
                    <a:pt x="230" y="140612"/>
                  </a:lnTo>
                  <a:lnTo>
                    <a:pt x="150" y="141133"/>
                  </a:lnTo>
                  <a:lnTo>
                    <a:pt x="87" y="141654"/>
                  </a:lnTo>
                  <a:lnTo>
                    <a:pt x="40" y="142174"/>
                  </a:lnTo>
                  <a:lnTo>
                    <a:pt x="16" y="142702"/>
                  </a:lnTo>
                  <a:lnTo>
                    <a:pt x="0" y="143229"/>
                  </a:lnTo>
                  <a:lnTo>
                    <a:pt x="8" y="143763"/>
                  </a:lnTo>
                  <a:lnTo>
                    <a:pt x="32" y="144297"/>
                  </a:lnTo>
                  <a:lnTo>
                    <a:pt x="71" y="144831"/>
                  </a:lnTo>
                  <a:lnTo>
                    <a:pt x="119" y="145365"/>
                  </a:lnTo>
                  <a:lnTo>
                    <a:pt x="190" y="145898"/>
                  </a:lnTo>
                  <a:lnTo>
                    <a:pt x="277" y="146432"/>
                  </a:lnTo>
                  <a:lnTo>
                    <a:pt x="380" y="146973"/>
                  </a:lnTo>
                  <a:lnTo>
                    <a:pt x="498" y="147507"/>
                  </a:lnTo>
                  <a:lnTo>
                    <a:pt x="625" y="148041"/>
                  </a:lnTo>
                  <a:lnTo>
                    <a:pt x="775" y="148568"/>
                  </a:lnTo>
                  <a:lnTo>
                    <a:pt x="933" y="149102"/>
                  </a:lnTo>
                  <a:lnTo>
                    <a:pt x="1114" y="149629"/>
                  </a:lnTo>
                  <a:lnTo>
                    <a:pt x="1304" y="150157"/>
                  </a:lnTo>
                  <a:lnTo>
                    <a:pt x="1502" y="150677"/>
                  </a:lnTo>
                  <a:lnTo>
                    <a:pt x="1723" y="151198"/>
                  </a:lnTo>
                  <a:lnTo>
                    <a:pt x="1952" y="151712"/>
                  </a:lnTo>
                  <a:lnTo>
                    <a:pt x="2197" y="152226"/>
                  </a:lnTo>
                  <a:lnTo>
                    <a:pt x="2458" y="152733"/>
                  </a:lnTo>
                  <a:lnTo>
                    <a:pt x="2726" y="153233"/>
                  </a:lnTo>
                  <a:lnTo>
                    <a:pt x="3011" y="153727"/>
                  </a:lnTo>
                  <a:lnTo>
                    <a:pt x="3303" y="154221"/>
                  </a:lnTo>
                  <a:lnTo>
                    <a:pt x="3619" y="154702"/>
                  </a:lnTo>
                  <a:lnTo>
                    <a:pt x="3935" y="155182"/>
                  </a:lnTo>
                  <a:lnTo>
                    <a:pt x="4267" y="155649"/>
                  </a:lnTo>
                  <a:lnTo>
                    <a:pt x="4615" y="156117"/>
                  </a:lnTo>
                  <a:lnTo>
                    <a:pt x="4971" y="156571"/>
                  </a:lnTo>
                  <a:lnTo>
                    <a:pt x="5342" y="157018"/>
                  </a:lnTo>
                  <a:lnTo>
                    <a:pt x="5721" y="157458"/>
                  </a:lnTo>
                  <a:lnTo>
                    <a:pt x="6108" y="157892"/>
                  </a:lnTo>
                  <a:lnTo>
                    <a:pt x="6511" y="158312"/>
                  </a:lnTo>
                  <a:lnTo>
                    <a:pt x="6922" y="158720"/>
                  </a:lnTo>
                  <a:lnTo>
                    <a:pt x="7349" y="159127"/>
                  </a:lnTo>
                  <a:lnTo>
                    <a:pt x="7776" y="159514"/>
                  </a:lnTo>
                  <a:lnTo>
                    <a:pt x="8218" y="159894"/>
                  </a:lnTo>
                  <a:lnTo>
                    <a:pt x="8676" y="160268"/>
                  </a:lnTo>
                  <a:lnTo>
                    <a:pt x="8732" y="160308"/>
                  </a:lnTo>
                  <a:lnTo>
                    <a:pt x="8787" y="160341"/>
                  </a:lnTo>
                  <a:lnTo>
                    <a:pt x="8850" y="160375"/>
                  </a:lnTo>
                  <a:lnTo>
                    <a:pt x="8906" y="160395"/>
                  </a:lnTo>
                  <a:lnTo>
                    <a:pt x="8969" y="160415"/>
                  </a:lnTo>
                  <a:lnTo>
                    <a:pt x="9032" y="160435"/>
                  </a:lnTo>
                  <a:lnTo>
                    <a:pt x="9087" y="160442"/>
                  </a:lnTo>
                  <a:lnTo>
                    <a:pt x="9151" y="160448"/>
                  </a:lnTo>
                  <a:lnTo>
                    <a:pt x="9214" y="160455"/>
                  </a:lnTo>
                  <a:lnTo>
                    <a:pt x="9269" y="160448"/>
                  </a:lnTo>
                  <a:lnTo>
                    <a:pt x="9332" y="160442"/>
                  </a:lnTo>
                  <a:lnTo>
                    <a:pt x="9388" y="160435"/>
                  </a:lnTo>
                  <a:lnTo>
                    <a:pt x="9506" y="160401"/>
                  </a:lnTo>
                  <a:lnTo>
                    <a:pt x="9609" y="160355"/>
                  </a:lnTo>
                  <a:lnTo>
                    <a:pt x="9712" y="160301"/>
                  </a:lnTo>
                  <a:lnTo>
                    <a:pt x="9798" y="160228"/>
                  </a:lnTo>
                  <a:lnTo>
                    <a:pt x="9870" y="160148"/>
                  </a:lnTo>
                  <a:lnTo>
                    <a:pt x="9933" y="160061"/>
                  </a:lnTo>
                  <a:lnTo>
                    <a:pt x="9980" y="159968"/>
                  </a:lnTo>
                  <a:lnTo>
                    <a:pt x="9996" y="159914"/>
                  </a:lnTo>
                  <a:lnTo>
                    <a:pt x="10004" y="159868"/>
                  </a:lnTo>
                  <a:lnTo>
                    <a:pt x="10012" y="159814"/>
                  </a:lnTo>
                  <a:lnTo>
                    <a:pt x="10012" y="159761"/>
                  </a:lnTo>
                  <a:lnTo>
                    <a:pt x="10012" y="159701"/>
                  </a:lnTo>
                  <a:lnTo>
                    <a:pt x="10004" y="159647"/>
                  </a:lnTo>
                  <a:lnTo>
                    <a:pt x="10162" y="159627"/>
                  </a:lnTo>
                  <a:lnTo>
                    <a:pt x="10241" y="159607"/>
                  </a:lnTo>
                  <a:lnTo>
                    <a:pt x="10273" y="159594"/>
                  </a:lnTo>
                  <a:lnTo>
                    <a:pt x="10312" y="159574"/>
                  </a:lnTo>
                  <a:lnTo>
                    <a:pt x="10391" y="159521"/>
                  </a:lnTo>
                  <a:lnTo>
                    <a:pt x="10478" y="159487"/>
                  </a:lnTo>
                  <a:lnTo>
                    <a:pt x="10557" y="159454"/>
                  </a:lnTo>
                  <a:lnTo>
                    <a:pt x="10644" y="159427"/>
                  </a:lnTo>
                  <a:lnTo>
                    <a:pt x="10715" y="159380"/>
                  </a:lnTo>
                  <a:lnTo>
                    <a:pt x="10778" y="159327"/>
                  </a:lnTo>
                  <a:lnTo>
                    <a:pt x="10834" y="159267"/>
                  </a:lnTo>
                  <a:lnTo>
                    <a:pt x="10889" y="159200"/>
                  </a:lnTo>
                  <a:lnTo>
                    <a:pt x="11000" y="159160"/>
                  </a:lnTo>
                  <a:lnTo>
                    <a:pt x="11134" y="159120"/>
                  </a:lnTo>
                  <a:lnTo>
                    <a:pt x="11442" y="159040"/>
                  </a:lnTo>
                  <a:lnTo>
                    <a:pt x="11790" y="158960"/>
                  </a:lnTo>
                  <a:lnTo>
                    <a:pt x="12145" y="158886"/>
                  </a:lnTo>
                  <a:lnTo>
                    <a:pt x="12801" y="158753"/>
                  </a:lnTo>
                  <a:lnTo>
                    <a:pt x="13046" y="158700"/>
                  </a:lnTo>
                  <a:lnTo>
                    <a:pt x="13212" y="158660"/>
                  </a:lnTo>
                  <a:lnTo>
                    <a:pt x="13591" y="158533"/>
                  </a:lnTo>
                  <a:lnTo>
                    <a:pt x="13971" y="158406"/>
                  </a:lnTo>
                  <a:lnTo>
                    <a:pt x="14342" y="158272"/>
                  </a:lnTo>
                  <a:lnTo>
                    <a:pt x="14721" y="158132"/>
                  </a:lnTo>
                  <a:lnTo>
                    <a:pt x="15464" y="157845"/>
                  </a:lnTo>
                  <a:lnTo>
                    <a:pt x="16199" y="157552"/>
                  </a:lnTo>
                  <a:lnTo>
                    <a:pt x="16981" y="157231"/>
                  </a:lnTo>
                  <a:lnTo>
                    <a:pt x="17763" y="156898"/>
                  </a:lnTo>
                  <a:lnTo>
                    <a:pt x="18151" y="156724"/>
                  </a:lnTo>
                  <a:lnTo>
                    <a:pt x="18538" y="156550"/>
                  </a:lnTo>
                  <a:lnTo>
                    <a:pt x="18917" y="156370"/>
                  </a:lnTo>
                  <a:lnTo>
                    <a:pt x="19296" y="156183"/>
                  </a:lnTo>
                  <a:lnTo>
                    <a:pt x="19676" y="155997"/>
                  </a:lnTo>
                  <a:lnTo>
                    <a:pt x="20047" y="155803"/>
                  </a:lnTo>
                  <a:lnTo>
                    <a:pt x="20418" y="155609"/>
                  </a:lnTo>
                  <a:lnTo>
                    <a:pt x="20790" y="155409"/>
                  </a:lnTo>
                  <a:lnTo>
                    <a:pt x="21153" y="155202"/>
                  </a:lnTo>
                  <a:lnTo>
                    <a:pt x="21509" y="154995"/>
                  </a:lnTo>
                  <a:lnTo>
                    <a:pt x="21864" y="154782"/>
                  </a:lnTo>
                  <a:lnTo>
                    <a:pt x="22212" y="154562"/>
                  </a:lnTo>
                  <a:lnTo>
                    <a:pt x="22354" y="154461"/>
                  </a:lnTo>
                  <a:lnTo>
                    <a:pt x="22481" y="154355"/>
                  </a:lnTo>
                  <a:lnTo>
                    <a:pt x="22583" y="154241"/>
                  </a:lnTo>
                  <a:lnTo>
                    <a:pt x="22670" y="154128"/>
                  </a:lnTo>
                  <a:lnTo>
                    <a:pt x="22741" y="154001"/>
                  </a:lnTo>
                  <a:lnTo>
                    <a:pt x="22797" y="153881"/>
                  </a:lnTo>
                  <a:lnTo>
                    <a:pt x="22836" y="153754"/>
                  </a:lnTo>
                  <a:lnTo>
                    <a:pt x="22860" y="153627"/>
                  </a:lnTo>
                  <a:lnTo>
                    <a:pt x="22876" y="153500"/>
                  </a:lnTo>
                  <a:lnTo>
                    <a:pt x="22876" y="153367"/>
                  </a:lnTo>
                  <a:lnTo>
                    <a:pt x="22860" y="153240"/>
                  </a:lnTo>
                  <a:lnTo>
                    <a:pt x="22828" y="153120"/>
                  </a:lnTo>
                  <a:lnTo>
                    <a:pt x="22797" y="153000"/>
                  </a:lnTo>
                  <a:lnTo>
                    <a:pt x="22741" y="152880"/>
                  </a:lnTo>
                  <a:lnTo>
                    <a:pt x="22686" y="152766"/>
                  </a:lnTo>
                  <a:lnTo>
                    <a:pt x="22615" y="152659"/>
                  </a:lnTo>
                  <a:lnTo>
                    <a:pt x="22591" y="152573"/>
                  </a:lnTo>
                  <a:lnTo>
                    <a:pt x="22575" y="152533"/>
                  </a:lnTo>
                  <a:lnTo>
                    <a:pt x="22544" y="152493"/>
                  </a:lnTo>
                  <a:lnTo>
                    <a:pt x="22362" y="152232"/>
                  </a:lnTo>
                  <a:lnTo>
                    <a:pt x="22157" y="151945"/>
                  </a:lnTo>
                  <a:lnTo>
                    <a:pt x="21943" y="151625"/>
                  </a:lnTo>
                  <a:lnTo>
                    <a:pt x="21714" y="151278"/>
                  </a:lnTo>
                  <a:lnTo>
                    <a:pt x="21477" y="150904"/>
                  </a:lnTo>
                  <a:lnTo>
                    <a:pt x="21240" y="150510"/>
                  </a:lnTo>
                  <a:lnTo>
                    <a:pt x="20995" y="150090"/>
                  </a:lnTo>
                  <a:lnTo>
                    <a:pt x="20750" y="149663"/>
                  </a:lnTo>
                  <a:lnTo>
                    <a:pt x="20513" y="149209"/>
                  </a:lnTo>
                  <a:lnTo>
                    <a:pt x="20276" y="148748"/>
                  </a:lnTo>
                  <a:lnTo>
                    <a:pt x="20047" y="148274"/>
                  </a:lnTo>
                  <a:lnTo>
                    <a:pt x="19834" y="147794"/>
                  </a:lnTo>
                  <a:lnTo>
                    <a:pt x="19628" y="147313"/>
                  </a:lnTo>
                  <a:lnTo>
                    <a:pt x="19438" y="146819"/>
                  </a:lnTo>
                  <a:lnTo>
                    <a:pt x="19352" y="146579"/>
                  </a:lnTo>
                  <a:lnTo>
                    <a:pt x="19265" y="146332"/>
                  </a:lnTo>
                  <a:lnTo>
                    <a:pt x="19186" y="146085"/>
                  </a:lnTo>
                  <a:lnTo>
                    <a:pt x="19115" y="145845"/>
                  </a:lnTo>
                  <a:lnTo>
                    <a:pt x="19051" y="145598"/>
                  </a:lnTo>
                  <a:lnTo>
                    <a:pt x="18988" y="145358"/>
                  </a:lnTo>
                  <a:lnTo>
                    <a:pt x="18941" y="145118"/>
                  </a:lnTo>
                  <a:lnTo>
                    <a:pt x="18893" y="144884"/>
                  </a:lnTo>
                  <a:lnTo>
                    <a:pt x="18854" y="144644"/>
                  </a:lnTo>
                  <a:lnTo>
                    <a:pt x="18822" y="144410"/>
                  </a:lnTo>
                  <a:lnTo>
                    <a:pt x="18798" y="144183"/>
                  </a:lnTo>
                  <a:lnTo>
                    <a:pt x="18783" y="143956"/>
                  </a:lnTo>
                  <a:lnTo>
                    <a:pt x="18775" y="143729"/>
                  </a:lnTo>
                  <a:lnTo>
                    <a:pt x="18775" y="143509"/>
                  </a:lnTo>
                  <a:lnTo>
                    <a:pt x="18791" y="143296"/>
                  </a:lnTo>
                  <a:lnTo>
                    <a:pt x="18806" y="143082"/>
                  </a:lnTo>
                  <a:lnTo>
                    <a:pt x="18838" y="142875"/>
                  </a:lnTo>
                  <a:lnTo>
                    <a:pt x="18877" y="142675"/>
                  </a:lnTo>
                  <a:lnTo>
                    <a:pt x="18933" y="142481"/>
                  </a:lnTo>
                  <a:lnTo>
                    <a:pt x="18996" y="142288"/>
                  </a:lnTo>
                  <a:lnTo>
                    <a:pt x="19067" y="142108"/>
                  </a:lnTo>
                  <a:lnTo>
                    <a:pt x="19154" y="141927"/>
                  </a:lnTo>
                  <a:lnTo>
                    <a:pt x="19249" y="141754"/>
                  </a:lnTo>
                  <a:lnTo>
                    <a:pt x="19359" y="141587"/>
                  </a:lnTo>
                  <a:lnTo>
                    <a:pt x="19478" y="141427"/>
                  </a:lnTo>
                  <a:lnTo>
                    <a:pt x="19612" y="141280"/>
                  </a:lnTo>
                  <a:lnTo>
                    <a:pt x="19762" y="141133"/>
                  </a:lnTo>
                  <a:lnTo>
                    <a:pt x="19921" y="141000"/>
                  </a:lnTo>
                  <a:lnTo>
                    <a:pt x="20094" y="140873"/>
                  </a:lnTo>
                  <a:lnTo>
                    <a:pt x="20284" y="140759"/>
                  </a:lnTo>
                  <a:lnTo>
                    <a:pt x="20482" y="140646"/>
                  </a:lnTo>
                  <a:lnTo>
                    <a:pt x="20703" y="140546"/>
                  </a:lnTo>
                  <a:lnTo>
                    <a:pt x="20932" y="140459"/>
                  </a:lnTo>
                  <a:lnTo>
                    <a:pt x="21185" y="140379"/>
                  </a:lnTo>
                  <a:lnTo>
                    <a:pt x="21446" y="140305"/>
                  </a:lnTo>
                  <a:lnTo>
                    <a:pt x="21730" y="140245"/>
                  </a:lnTo>
                  <a:lnTo>
                    <a:pt x="21951" y="140212"/>
                  </a:lnTo>
                  <a:lnTo>
                    <a:pt x="22180" y="140179"/>
                  </a:lnTo>
                  <a:lnTo>
                    <a:pt x="22402" y="140152"/>
                  </a:lnTo>
                  <a:lnTo>
                    <a:pt x="22631" y="140139"/>
                  </a:lnTo>
                  <a:lnTo>
                    <a:pt x="22852" y="140125"/>
                  </a:lnTo>
                  <a:lnTo>
                    <a:pt x="23302" y="140125"/>
                  </a:lnTo>
                  <a:lnTo>
                    <a:pt x="23524" y="140139"/>
                  </a:lnTo>
                  <a:lnTo>
                    <a:pt x="23745" y="140152"/>
                  </a:lnTo>
                  <a:lnTo>
                    <a:pt x="23966" y="140172"/>
                  </a:lnTo>
                  <a:lnTo>
                    <a:pt x="24187" y="140205"/>
                  </a:lnTo>
                  <a:lnTo>
                    <a:pt x="24409" y="140239"/>
                  </a:lnTo>
                  <a:lnTo>
                    <a:pt x="24630" y="140279"/>
                  </a:lnTo>
                  <a:lnTo>
                    <a:pt x="24843" y="140325"/>
                  </a:lnTo>
                  <a:lnTo>
                    <a:pt x="25064" y="140372"/>
                  </a:lnTo>
                  <a:lnTo>
                    <a:pt x="25278" y="140432"/>
                  </a:lnTo>
                  <a:lnTo>
                    <a:pt x="25499" y="140492"/>
                  </a:lnTo>
                  <a:lnTo>
                    <a:pt x="25712" y="140559"/>
                  </a:lnTo>
                  <a:lnTo>
                    <a:pt x="25918" y="140633"/>
                  </a:lnTo>
                  <a:lnTo>
                    <a:pt x="26131" y="140706"/>
                  </a:lnTo>
                  <a:lnTo>
                    <a:pt x="26345" y="140793"/>
                  </a:lnTo>
                  <a:lnTo>
                    <a:pt x="26550" y="140879"/>
                  </a:lnTo>
                  <a:lnTo>
                    <a:pt x="26755" y="140966"/>
                  </a:lnTo>
                  <a:lnTo>
                    <a:pt x="26961" y="141060"/>
                  </a:lnTo>
                  <a:lnTo>
                    <a:pt x="27166" y="141160"/>
                  </a:lnTo>
                  <a:lnTo>
                    <a:pt x="27364" y="141267"/>
                  </a:lnTo>
                  <a:lnTo>
                    <a:pt x="27561" y="141373"/>
                  </a:lnTo>
                  <a:lnTo>
                    <a:pt x="27759" y="141487"/>
                  </a:lnTo>
                  <a:lnTo>
                    <a:pt x="27949" y="141600"/>
                  </a:lnTo>
                  <a:lnTo>
                    <a:pt x="28146" y="141720"/>
                  </a:lnTo>
                  <a:lnTo>
                    <a:pt x="28525" y="141967"/>
                  </a:lnTo>
                  <a:lnTo>
                    <a:pt x="28889" y="142228"/>
                  </a:lnTo>
                  <a:lnTo>
                    <a:pt x="29244" y="142495"/>
                  </a:lnTo>
                  <a:lnTo>
                    <a:pt x="29592" y="142775"/>
                  </a:lnTo>
                  <a:lnTo>
                    <a:pt x="29924" y="143069"/>
                  </a:lnTo>
                  <a:lnTo>
                    <a:pt x="30248" y="143369"/>
                  </a:lnTo>
                  <a:lnTo>
                    <a:pt x="30556" y="143676"/>
                  </a:lnTo>
                  <a:lnTo>
                    <a:pt x="30849" y="143990"/>
                  </a:lnTo>
                  <a:lnTo>
                    <a:pt x="31133" y="144310"/>
                  </a:lnTo>
                  <a:lnTo>
                    <a:pt x="31402" y="144630"/>
                  </a:lnTo>
                  <a:lnTo>
                    <a:pt x="31647" y="144957"/>
                  </a:lnTo>
                  <a:lnTo>
                    <a:pt x="31884" y="145284"/>
                  </a:lnTo>
                  <a:lnTo>
                    <a:pt x="32097" y="145611"/>
                  </a:lnTo>
                  <a:lnTo>
                    <a:pt x="32302" y="145945"/>
                  </a:lnTo>
                  <a:lnTo>
                    <a:pt x="32484" y="146272"/>
                  </a:lnTo>
                  <a:lnTo>
                    <a:pt x="32650" y="146599"/>
                  </a:lnTo>
                  <a:lnTo>
                    <a:pt x="32792" y="146920"/>
                  </a:lnTo>
                  <a:lnTo>
                    <a:pt x="32848" y="147040"/>
                  </a:lnTo>
                  <a:lnTo>
                    <a:pt x="32911" y="147147"/>
                  </a:lnTo>
                  <a:lnTo>
                    <a:pt x="32990" y="147240"/>
                  </a:lnTo>
                  <a:lnTo>
                    <a:pt x="33077" y="147333"/>
                  </a:lnTo>
                  <a:lnTo>
                    <a:pt x="33069" y="147400"/>
                  </a:lnTo>
                  <a:lnTo>
                    <a:pt x="33061" y="147474"/>
                  </a:lnTo>
                  <a:lnTo>
                    <a:pt x="33061" y="147540"/>
                  </a:lnTo>
                  <a:lnTo>
                    <a:pt x="33069" y="147614"/>
                  </a:lnTo>
                  <a:lnTo>
                    <a:pt x="33085" y="147680"/>
                  </a:lnTo>
                  <a:lnTo>
                    <a:pt x="33108" y="147754"/>
                  </a:lnTo>
                  <a:lnTo>
                    <a:pt x="33132" y="147821"/>
                  </a:lnTo>
                  <a:lnTo>
                    <a:pt x="33164" y="147887"/>
                  </a:lnTo>
                  <a:lnTo>
                    <a:pt x="33203" y="147947"/>
                  </a:lnTo>
                  <a:lnTo>
                    <a:pt x="33243" y="148014"/>
                  </a:lnTo>
                  <a:lnTo>
                    <a:pt x="33290" y="148074"/>
                  </a:lnTo>
                  <a:lnTo>
                    <a:pt x="33345" y="148134"/>
                  </a:lnTo>
                  <a:lnTo>
                    <a:pt x="33401" y="148188"/>
                  </a:lnTo>
                  <a:lnTo>
                    <a:pt x="33464" y="148241"/>
                  </a:lnTo>
                  <a:lnTo>
                    <a:pt x="33527" y="148294"/>
                  </a:lnTo>
                  <a:lnTo>
                    <a:pt x="33598" y="148341"/>
                  </a:lnTo>
                  <a:lnTo>
                    <a:pt x="33669" y="148388"/>
                  </a:lnTo>
                  <a:lnTo>
                    <a:pt x="33741" y="148428"/>
                  </a:lnTo>
                  <a:lnTo>
                    <a:pt x="33820" y="148461"/>
                  </a:lnTo>
                  <a:lnTo>
                    <a:pt x="33899" y="148495"/>
                  </a:lnTo>
                  <a:lnTo>
                    <a:pt x="33985" y="148521"/>
                  </a:lnTo>
                  <a:lnTo>
                    <a:pt x="34065" y="148548"/>
                  </a:lnTo>
                  <a:lnTo>
                    <a:pt x="34151" y="148568"/>
                  </a:lnTo>
                  <a:lnTo>
                    <a:pt x="34238" y="148581"/>
                  </a:lnTo>
                  <a:lnTo>
                    <a:pt x="34333" y="148588"/>
                  </a:lnTo>
                  <a:lnTo>
                    <a:pt x="34507" y="148588"/>
                  </a:lnTo>
                  <a:lnTo>
                    <a:pt x="34602" y="148575"/>
                  </a:lnTo>
                  <a:lnTo>
                    <a:pt x="34689" y="148561"/>
                  </a:lnTo>
                  <a:lnTo>
                    <a:pt x="34784" y="148535"/>
                  </a:lnTo>
                  <a:lnTo>
                    <a:pt x="34870" y="148508"/>
                  </a:lnTo>
                  <a:lnTo>
                    <a:pt x="34957" y="148468"/>
                  </a:lnTo>
                  <a:lnTo>
                    <a:pt x="35574" y="148194"/>
                  </a:lnTo>
                  <a:lnTo>
                    <a:pt x="36182" y="147914"/>
                  </a:lnTo>
                  <a:lnTo>
                    <a:pt x="37399" y="147360"/>
                  </a:lnTo>
                  <a:lnTo>
                    <a:pt x="38007" y="147080"/>
                  </a:lnTo>
                  <a:lnTo>
                    <a:pt x="38616" y="146806"/>
                  </a:lnTo>
                  <a:lnTo>
                    <a:pt x="39232" y="146539"/>
                  </a:lnTo>
                  <a:lnTo>
                    <a:pt x="39849" y="146286"/>
                  </a:lnTo>
                  <a:lnTo>
                    <a:pt x="40070" y="146192"/>
                  </a:lnTo>
                  <a:lnTo>
                    <a:pt x="40299" y="146105"/>
                  </a:lnTo>
                  <a:lnTo>
                    <a:pt x="40781" y="145932"/>
                  </a:lnTo>
                  <a:lnTo>
                    <a:pt x="41279" y="145758"/>
                  </a:lnTo>
                  <a:lnTo>
                    <a:pt x="41777" y="145578"/>
                  </a:lnTo>
                  <a:lnTo>
                    <a:pt x="42282" y="145391"/>
                  </a:lnTo>
                  <a:lnTo>
                    <a:pt x="42527" y="145291"/>
                  </a:lnTo>
                  <a:lnTo>
                    <a:pt x="42764" y="145191"/>
                  </a:lnTo>
                  <a:lnTo>
                    <a:pt x="43001" y="145084"/>
                  </a:lnTo>
                  <a:lnTo>
                    <a:pt x="43230" y="144971"/>
                  </a:lnTo>
                  <a:lnTo>
                    <a:pt x="43452" y="144857"/>
                  </a:lnTo>
                  <a:lnTo>
                    <a:pt x="43657" y="144730"/>
                  </a:lnTo>
                  <a:lnTo>
                    <a:pt x="43847" y="144724"/>
                  </a:lnTo>
                  <a:lnTo>
                    <a:pt x="44036" y="144704"/>
                  </a:lnTo>
                  <a:lnTo>
                    <a:pt x="44218" y="144664"/>
                  </a:lnTo>
                  <a:lnTo>
                    <a:pt x="44408" y="144610"/>
                  </a:lnTo>
                  <a:lnTo>
                    <a:pt x="44582" y="144537"/>
                  </a:lnTo>
                  <a:lnTo>
                    <a:pt x="44755" y="144457"/>
                  </a:lnTo>
                  <a:lnTo>
                    <a:pt x="44835" y="144410"/>
                  </a:lnTo>
                  <a:lnTo>
                    <a:pt x="44914" y="144357"/>
                  </a:lnTo>
                  <a:lnTo>
                    <a:pt x="44993" y="144303"/>
                  </a:lnTo>
                  <a:lnTo>
                    <a:pt x="45064" y="144250"/>
                  </a:lnTo>
                  <a:lnTo>
                    <a:pt x="45135" y="144190"/>
                  </a:lnTo>
                  <a:lnTo>
                    <a:pt x="45198" y="144130"/>
                  </a:lnTo>
                  <a:lnTo>
                    <a:pt x="45253" y="144063"/>
                  </a:lnTo>
                  <a:lnTo>
                    <a:pt x="45309" y="143990"/>
                  </a:lnTo>
                  <a:lnTo>
                    <a:pt x="45364" y="143916"/>
                  </a:lnTo>
                  <a:lnTo>
                    <a:pt x="45411" y="143843"/>
                  </a:lnTo>
                  <a:lnTo>
                    <a:pt x="45451" y="143763"/>
                  </a:lnTo>
                  <a:lnTo>
                    <a:pt x="45490" y="143683"/>
                  </a:lnTo>
                  <a:lnTo>
                    <a:pt x="45514" y="143603"/>
                  </a:lnTo>
                  <a:lnTo>
                    <a:pt x="45538" y="143516"/>
                  </a:lnTo>
                  <a:lnTo>
                    <a:pt x="45554" y="143422"/>
                  </a:lnTo>
                  <a:lnTo>
                    <a:pt x="45569" y="143336"/>
                  </a:lnTo>
                  <a:lnTo>
                    <a:pt x="45569" y="143235"/>
                  </a:lnTo>
                  <a:lnTo>
                    <a:pt x="45569" y="143142"/>
                  </a:lnTo>
                  <a:lnTo>
                    <a:pt x="45554" y="143042"/>
                  </a:lnTo>
                  <a:lnTo>
                    <a:pt x="45538" y="142942"/>
                  </a:lnTo>
                  <a:lnTo>
                    <a:pt x="45435" y="142501"/>
                  </a:lnTo>
                  <a:lnTo>
                    <a:pt x="45332" y="142067"/>
                  </a:lnTo>
                  <a:lnTo>
                    <a:pt x="45206" y="141647"/>
                  </a:lnTo>
                  <a:lnTo>
                    <a:pt x="45079" y="141227"/>
                  </a:lnTo>
                  <a:lnTo>
                    <a:pt x="44937" y="140813"/>
                  </a:lnTo>
                  <a:lnTo>
                    <a:pt x="44779" y="140406"/>
                  </a:lnTo>
                  <a:lnTo>
                    <a:pt x="44613" y="139998"/>
                  </a:lnTo>
                  <a:lnTo>
                    <a:pt x="44447" y="139605"/>
                  </a:lnTo>
                  <a:lnTo>
                    <a:pt x="44258" y="139211"/>
                  </a:lnTo>
                  <a:lnTo>
                    <a:pt x="44068" y="138824"/>
                  </a:lnTo>
                  <a:lnTo>
                    <a:pt x="43863" y="138450"/>
                  </a:lnTo>
                  <a:lnTo>
                    <a:pt x="43649" y="138076"/>
                  </a:lnTo>
                  <a:lnTo>
                    <a:pt x="43428" y="137709"/>
                  </a:lnTo>
                  <a:lnTo>
                    <a:pt x="43199" y="137342"/>
                  </a:lnTo>
                  <a:lnTo>
                    <a:pt x="42962" y="136988"/>
                  </a:lnTo>
                  <a:lnTo>
                    <a:pt x="42709" y="136641"/>
                  </a:lnTo>
                  <a:lnTo>
                    <a:pt x="42448" y="136294"/>
                  </a:lnTo>
                  <a:lnTo>
                    <a:pt x="42187" y="135961"/>
                  </a:lnTo>
                  <a:lnTo>
                    <a:pt x="41911" y="135627"/>
                  </a:lnTo>
                  <a:lnTo>
                    <a:pt x="41626" y="135300"/>
                  </a:lnTo>
                  <a:lnTo>
                    <a:pt x="41334" y="134979"/>
                  </a:lnTo>
                  <a:lnTo>
                    <a:pt x="41034" y="134666"/>
                  </a:lnTo>
                  <a:lnTo>
                    <a:pt x="40734" y="134359"/>
                  </a:lnTo>
                  <a:lnTo>
                    <a:pt x="40417" y="134058"/>
                  </a:lnTo>
                  <a:lnTo>
                    <a:pt x="40093" y="133765"/>
                  </a:lnTo>
                  <a:lnTo>
                    <a:pt x="39762" y="133478"/>
                  </a:lnTo>
                  <a:lnTo>
                    <a:pt x="39430" y="133197"/>
                  </a:lnTo>
                  <a:lnTo>
                    <a:pt x="39082" y="132917"/>
                  </a:lnTo>
                  <a:lnTo>
                    <a:pt x="38734" y="132650"/>
                  </a:lnTo>
                  <a:lnTo>
                    <a:pt x="38379" y="132383"/>
                  </a:lnTo>
                  <a:lnTo>
                    <a:pt x="38015" y="132130"/>
                  </a:lnTo>
                  <a:lnTo>
                    <a:pt x="37644" y="131876"/>
                  </a:lnTo>
                  <a:lnTo>
                    <a:pt x="37265" y="131636"/>
                  </a:lnTo>
                  <a:lnTo>
                    <a:pt x="36885" y="131395"/>
                  </a:lnTo>
                  <a:lnTo>
                    <a:pt x="36498" y="131162"/>
                  </a:lnTo>
                  <a:lnTo>
                    <a:pt x="36103" y="130942"/>
                  </a:lnTo>
                  <a:lnTo>
                    <a:pt x="35708" y="130721"/>
                  </a:lnTo>
                  <a:lnTo>
                    <a:pt x="35297" y="130508"/>
                  </a:lnTo>
                  <a:lnTo>
                    <a:pt x="34894" y="130301"/>
                  </a:lnTo>
                  <a:lnTo>
                    <a:pt x="34475" y="130107"/>
                  </a:lnTo>
                  <a:lnTo>
                    <a:pt x="34057" y="129914"/>
                  </a:lnTo>
                  <a:lnTo>
                    <a:pt x="33630" y="129727"/>
                  </a:lnTo>
                  <a:lnTo>
                    <a:pt x="33203" y="129547"/>
                  </a:lnTo>
                  <a:lnTo>
                    <a:pt x="32769" y="129373"/>
                  </a:lnTo>
                  <a:lnTo>
                    <a:pt x="32334" y="129206"/>
                  </a:lnTo>
                  <a:lnTo>
                    <a:pt x="31892" y="129053"/>
                  </a:lnTo>
                  <a:lnTo>
                    <a:pt x="31441" y="128899"/>
                  </a:lnTo>
                  <a:lnTo>
                    <a:pt x="30991" y="128752"/>
                  </a:lnTo>
                  <a:lnTo>
                    <a:pt x="30540" y="128612"/>
                  </a:lnTo>
                  <a:lnTo>
                    <a:pt x="30082" y="128479"/>
                  </a:lnTo>
                  <a:lnTo>
                    <a:pt x="29624" y="128352"/>
                  </a:lnTo>
                  <a:lnTo>
                    <a:pt x="29158" y="128239"/>
                  </a:lnTo>
                  <a:lnTo>
                    <a:pt x="28691" y="128125"/>
                  </a:lnTo>
                  <a:lnTo>
                    <a:pt x="28225" y="128018"/>
                  </a:lnTo>
                  <a:lnTo>
                    <a:pt x="27751" y="127918"/>
                  </a:lnTo>
                  <a:lnTo>
                    <a:pt x="27277" y="127831"/>
                  </a:lnTo>
                  <a:lnTo>
                    <a:pt x="26803" y="127745"/>
                  </a:lnTo>
                  <a:lnTo>
                    <a:pt x="26321" y="127665"/>
                  </a:lnTo>
                  <a:lnTo>
                    <a:pt x="25839" y="127598"/>
                  </a:lnTo>
                  <a:lnTo>
                    <a:pt x="25357" y="127531"/>
                  </a:lnTo>
                  <a:lnTo>
                    <a:pt x="24875" y="127478"/>
                  </a:lnTo>
                  <a:lnTo>
                    <a:pt x="24385" y="127431"/>
                  </a:lnTo>
                  <a:lnTo>
                    <a:pt x="23903" y="127384"/>
                  </a:lnTo>
                  <a:lnTo>
                    <a:pt x="23413" y="127351"/>
                  </a:lnTo>
                  <a:lnTo>
                    <a:pt x="23129" y="126770"/>
                  </a:lnTo>
                  <a:lnTo>
                    <a:pt x="22852" y="126190"/>
                  </a:lnTo>
                  <a:lnTo>
                    <a:pt x="22583" y="125609"/>
                  </a:lnTo>
                  <a:lnTo>
                    <a:pt x="22331" y="125028"/>
                  </a:lnTo>
                  <a:lnTo>
                    <a:pt x="22070" y="124448"/>
                  </a:lnTo>
                  <a:lnTo>
                    <a:pt x="21825" y="123867"/>
                  </a:lnTo>
                  <a:lnTo>
                    <a:pt x="21588" y="123286"/>
                  </a:lnTo>
                  <a:lnTo>
                    <a:pt x="21359" y="122706"/>
                  </a:lnTo>
                  <a:lnTo>
                    <a:pt x="21129" y="122125"/>
                  </a:lnTo>
                  <a:lnTo>
                    <a:pt x="20908" y="121544"/>
                  </a:lnTo>
                  <a:lnTo>
                    <a:pt x="20703" y="120964"/>
                  </a:lnTo>
                  <a:lnTo>
                    <a:pt x="20497" y="120383"/>
                  </a:lnTo>
                  <a:lnTo>
                    <a:pt x="20300" y="119809"/>
                  </a:lnTo>
                  <a:lnTo>
                    <a:pt x="20110" y="119228"/>
                  </a:lnTo>
                  <a:lnTo>
                    <a:pt x="19928" y="118648"/>
                  </a:lnTo>
                  <a:lnTo>
                    <a:pt x="19747" y="118074"/>
                  </a:lnTo>
                  <a:lnTo>
                    <a:pt x="19581" y="117493"/>
                  </a:lnTo>
                  <a:lnTo>
                    <a:pt x="19415" y="116919"/>
                  </a:lnTo>
                  <a:lnTo>
                    <a:pt x="19265" y="116345"/>
                  </a:lnTo>
                  <a:lnTo>
                    <a:pt x="19115" y="115764"/>
                  </a:lnTo>
                  <a:lnTo>
                    <a:pt x="18972" y="115190"/>
                  </a:lnTo>
                  <a:lnTo>
                    <a:pt x="18846" y="114616"/>
                  </a:lnTo>
                  <a:lnTo>
                    <a:pt x="18719" y="114042"/>
                  </a:lnTo>
                  <a:lnTo>
                    <a:pt x="18593" y="113475"/>
                  </a:lnTo>
                  <a:lnTo>
                    <a:pt x="18482" y="112901"/>
                  </a:lnTo>
                  <a:lnTo>
                    <a:pt x="18380" y="112327"/>
                  </a:lnTo>
                  <a:lnTo>
                    <a:pt x="18285" y="111760"/>
                  </a:lnTo>
                  <a:lnTo>
                    <a:pt x="18190" y="111193"/>
                  </a:lnTo>
                  <a:lnTo>
                    <a:pt x="18111" y="110625"/>
                  </a:lnTo>
                  <a:lnTo>
                    <a:pt x="18032" y="110051"/>
                  </a:lnTo>
                  <a:lnTo>
                    <a:pt x="17961" y="109491"/>
                  </a:lnTo>
                  <a:lnTo>
                    <a:pt x="17898" y="108923"/>
                  </a:lnTo>
                  <a:lnTo>
                    <a:pt x="17842" y="108356"/>
                  </a:lnTo>
                  <a:lnTo>
                    <a:pt x="17795" y="107795"/>
                  </a:lnTo>
                  <a:lnTo>
                    <a:pt x="17755" y="107228"/>
                  </a:lnTo>
                  <a:lnTo>
                    <a:pt x="17724" y="106667"/>
                  </a:lnTo>
                  <a:lnTo>
                    <a:pt x="17700" y="106107"/>
                  </a:lnTo>
                  <a:lnTo>
                    <a:pt x="17676" y="105553"/>
                  </a:lnTo>
                  <a:lnTo>
                    <a:pt x="17669" y="104992"/>
                  </a:lnTo>
                  <a:lnTo>
                    <a:pt x="17661" y="104432"/>
                  </a:lnTo>
                  <a:lnTo>
                    <a:pt x="17669" y="103878"/>
                  </a:lnTo>
                  <a:lnTo>
                    <a:pt x="17676" y="103324"/>
                  </a:lnTo>
                  <a:lnTo>
                    <a:pt x="17692" y="102770"/>
                  </a:lnTo>
                  <a:lnTo>
                    <a:pt x="17716" y="102222"/>
                  </a:lnTo>
                  <a:lnTo>
                    <a:pt x="17748" y="101668"/>
                  </a:lnTo>
                  <a:lnTo>
                    <a:pt x="17787" y="101121"/>
                  </a:lnTo>
                  <a:lnTo>
                    <a:pt x="17834" y="100574"/>
                  </a:lnTo>
                  <a:lnTo>
                    <a:pt x="17890" y="100027"/>
                  </a:lnTo>
                  <a:lnTo>
                    <a:pt x="17953" y="99479"/>
                  </a:lnTo>
                  <a:lnTo>
                    <a:pt x="18024" y="98939"/>
                  </a:lnTo>
                  <a:lnTo>
                    <a:pt x="18095" y="98398"/>
                  </a:lnTo>
                  <a:lnTo>
                    <a:pt x="18182" y="97858"/>
                  </a:lnTo>
                  <a:lnTo>
                    <a:pt x="18269" y="97317"/>
                  </a:lnTo>
                  <a:lnTo>
                    <a:pt x="18372" y="96783"/>
                  </a:lnTo>
                  <a:lnTo>
                    <a:pt x="18474" y="96249"/>
                  </a:lnTo>
                  <a:lnTo>
                    <a:pt x="18585" y="95715"/>
                  </a:lnTo>
                  <a:lnTo>
                    <a:pt x="18704" y="95181"/>
                  </a:lnTo>
                  <a:lnTo>
                    <a:pt x="18830" y="94654"/>
                  </a:lnTo>
                  <a:lnTo>
                    <a:pt x="18972" y="94127"/>
                  </a:lnTo>
                  <a:lnTo>
                    <a:pt x="19115" y="93599"/>
                  </a:lnTo>
                  <a:lnTo>
                    <a:pt x="19257" y="93079"/>
                  </a:lnTo>
                  <a:lnTo>
                    <a:pt x="19415" y="92552"/>
                  </a:lnTo>
                  <a:lnTo>
                    <a:pt x="19581" y="92031"/>
                  </a:lnTo>
                  <a:lnTo>
                    <a:pt x="19755" y="91517"/>
                  </a:lnTo>
                  <a:lnTo>
                    <a:pt x="19936" y="90996"/>
                  </a:lnTo>
                  <a:lnTo>
                    <a:pt x="20118" y="90483"/>
                  </a:lnTo>
                  <a:lnTo>
                    <a:pt x="20316" y="89969"/>
                  </a:lnTo>
                  <a:lnTo>
                    <a:pt x="20513" y="89461"/>
                  </a:lnTo>
                  <a:lnTo>
                    <a:pt x="20726" y="88954"/>
                  </a:lnTo>
                  <a:lnTo>
                    <a:pt x="20940" y="88447"/>
                  </a:lnTo>
                  <a:lnTo>
                    <a:pt x="21161" y="87940"/>
                  </a:lnTo>
                  <a:lnTo>
                    <a:pt x="21398" y="87439"/>
                  </a:lnTo>
                  <a:lnTo>
                    <a:pt x="21635" y="86939"/>
                  </a:lnTo>
                  <a:lnTo>
                    <a:pt x="21880" y="86445"/>
                  </a:lnTo>
                  <a:lnTo>
                    <a:pt x="22133" y="85951"/>
                  </a:lnTo>
                  <a:lnTo>
                    <a:pt x="22394" y="85457"/>
                  </a:lnTo>
                  <a:lnTo>
                    <a:pt x="22662" y="84970"/>
                  </a:lnTo>
                  <a:lnTo>
                    <a:pt x="22939" y="84476"/>
                  </a:lnTo>
                  <a:lnTo>
                    <a:pt x="23223" y="83995"/>
                  </a:lnTo>
                  <a:lnTo>
                    <a:pt x="23516" y="83508"/>
                  </a:lnTo>
                  <a:lnTo>
                    <a:pt x="23816" y="83027"/>
                  </a:lnTo>
                  <a:lnTo>
                    <a:pt x="24124" y="82554"/>
                  </a:lnTo>
                  <a:lnTo>
                    <a:pt x="24440" y="82080"/>
                  </a:lnTo>
                  <a:lnTo>
                    <a:pt x="24764" y="81606"/>
                  </a:lnTo>
                  <a:lnTo>
                    <a:pt x="25088" y="81132"/>
                  </a:lnTo>
                  <a:lnTo>
                    <a:pt x="25428" y="80665"/>
                  </a:lnTo>
                  <a:lnTo>
                    <a:pt x="25776" y="80204"/>
                  </a:lnTo>
                  <a:lnTo>
                    <a:pt x="26123" y="79737"/>
                  </a:lnTo>
                  <a:lnTo>
                    <a:pt x="26487" y="79283"/>
                  </a:lnTo>
                  <a:lnTo>
                    <a:pt x="26850" y="78823"/>
                  </a:lnTo>
                  <a:lnTo>
                    <a:pt x="27230" y="78369"/>
                  </a:lnTo>
                  <a:lnTo>
                    <a:pt x="27609" y="77922"/>
                  </a:lnTo>
                  <a:lnTo>
                    <a:pt x="27996" y="77468"/>
                  </a:lnTo>
                  <a:lnTo>
                    <a:pt x="28399" y="77027"/>
                  </a:lnTo>
                  <a:lnTo>
                    <a:pt x="28802" y="76580"/>
                  </a:lnTo>
                  <a:lnTo>
                    <a:pt x="29213" y="76140"/>
                  </a:lnTo>
                  <a:lnTo>
                    <a:pt x="29640" y="75706"/>
                  </a:lnTo>
                  <a:lnTo>
                    <a:pt x="30066" y="75272"/>
                  </a:lnTo>
                  <a:lnTo>
                    <a:pt x="30501" y="74845"/>
                  </a:lnTo>
                  <a:lnTo>
                    <a:pt x="30943" y="74418"/>
                  </a:lnTo>
                  <a:lnTo>
                    <a:pt x="31402" y="73991"/>
                  </a:lnTo>
                  <a:lnTo>
                    <a:pt x="31860" y="73570"/>
                  </a:lnTo>
                  <a:lnTo>
                    <a:pt x="32326" y="73150"/>
                  </a:lnTo>
                  <a:lnTo>
                    <a:pt x="32800" y="72736"/>
                  </a:lnTo>
                  <a:lnTo>
                    <a:pt x="33282" y="72329"/>
                  </a:lnTo>
                  <a:lnTo>
                    <a:pt x="33772" y="71915"/>
                  </a:lnTo>
                  <a:lnTo>
                    <a:pt x="34270" y="71514"/>
                  </a:lnTo>
                  <a:lnTo>
                    <a:pt x="34776" y="71107"/>
                  </a:lnTo>
                  <a:lnTo>
                    <a:pt x="35289" y="70714"/>
                  </a:lnTo>
                  <a:lnTo>
                    <a:pt x="35811" y="70320"/>
                  </a:lnTo>
                  <a:lnTo>
                    <a:pt x="36340" y="69926"/>
                  </a:lnTo>
                  <a:lnTo>
                    <a:pt x="36878" y="69539"/>
                  </a:lnTo>
                  <a:lnTo>
                    <a:pt x="37423" y="69152"/>
                  </a:lnTo>
                  <a:lnTo>
                    <a:pt x="37976" y="68771"/>
                  </a:lnTo>
                  <a:lnTo>
                    <a:pt x="38537" y="68398"/>
                  </a:lnTo>
                  <a:lnTo>
                    <a:pt x="39106" y="68024"/>
                  </a:lnTo>
                  <a:lnTo>
                    <a:pt x="39683" y="67650"/>
                  </a:lnTo>
                  <a:lnTo>
                    <a:pt x="40267" y="67283"/>
                  </a:lnTo>
                  <a:lnTo>
                    <a:pt x="40852" y="66923"/>
                  </a:lnTo>
                  <a:lnTo>
                    <a:pt x="41453" y="66562"/>
                  </a:lnTo>
                  <a:lnTo>
                    <a:pt x="42061" y="66208"/>
                  </a:lnTo>
                  <a:lnTo>
                    <a:pt x="42677" y="65855"/>
                  </a:lnTo>
                  <a:lnTo>
                    <a:pt x="43302" y="65508"/>
                  </a:lnTo>
                  <a:lnTo>
                    <a:pt x="43934" y="65161"/>
                  </a:lnTo>
                  <a:lnTo>
                    <a:pt x="44574" y="64820"/>
                  </a:lnTo>
                  <a:lnTo>
                    <a:pt x="45214" y="64487"/>
                  </a:lnTo>
                  <a:lnTo>
                    <a:pt x="45870" y="64153"/>
                  </a:lnTo>
                  <a:lnTo>
                    <a:pt x="46533" y="63819"/>
                  </a:lnTo>
                  <a:lnTo>
                    <a:pt x="46620" y="63779"/>
                  </a:lnTo>
                  <a:lnTo>
                    <a:pt x="46699" y="63732"/>
                  </a:lnTo>
                  <a:lnTo>
                    <a:pt x="46770" y="63679"/>
                  </a:lnTo>
                  <a:lnTo>
                    <a:pt x="46842" y="63632"/>
                  </a:lnTo>
                  <a:lnTo>
                    <a:pt x="46897" y="63579"/>
                  </a:lnTo>
                  <a:lnTo>
                    <a:pt x="46952" y="63525"/>
                  </a:lnTo>
                  <a:lnTo>
                    <a:pt x="47039" y="63412"/>
                  </a:lnTo>
                  <a:lnTo>
                    <a:pt x="47055" y="64500"/>
                  </a:lnTo>
                  <a:lnTo>
                    <a:pt x="47071" y="65588"/>
                  </a:lnTo>
                  <a:lnTo>
                    <a:pt x="47102" y="66682"/>
                  </a:lnTo>
                  <a:lnTo>
                    <a:pt x="47142" y="67770"/>
                  </a:lnTo>
                  <a:lnTo>
                    <a:pt x="47189" y="68858"/>
                  </a:lnTo>
                  <a:lnTo>
                    <a:pt x="47245" y="69953"/>
                  </a:lnTo>
                  <a:lnTo>
                    <a:pt x="47308" y="71041"/>
                  </a:lnTo>
                  <a:lnTo>
                    <a:pt x="47387" y="72128"/>
                  </a:lnTo>
                  <a:lnTo>
                    <a:pt x="47474" y="73223"/>
                  </a:lnTo>
                  <a:lnTo>
                    <a:pt x="47576" y="74311"/>
                  </a:lnTo>
                  <a:lnTo>
                    <a:pt x="47687" y="75399"/>
                  </a:lnTo>
                  <a:lnTo>
                    <a:pt x="47813" y="76487"/>
                  </a:lnTo>
                  <a:lnTo>
                    <a:pt x="47956" y="77581"/>
                  </a:lnTo>
                  <a:lnTo>
                    <a:pt x="48106" y="78669"/>
                  </a:lnTo>
                  <a:lnTo>
                    <a:pt x="48272" y="79757"/>
                  </a:lnTo>
                  <a:lnTo>
                    <a:pt x="48461" y="80852"/>
                  </a:lnTo>
                  <a:lnTo>
                    <a:pt x="48469" y="80878"/>
                  </a:lnTo>
                  <a:lnTo>
                    <a:pt x="48485" y="80898"/>
                  </a:lnTo>
                  <a:lnTo>
                    <a:pt x="48525" y="80945"/>
                  </a:lnTo>
                  <a:lnTo>
                    <a:pt x="48572" y="80985"/>
                  </a:lnTo>
                  <a:lnTo>
                    <a:pt x="48612" y="81039"/>
                  </a:lnTo>
                  <a:lnTo>
                    <a:pt x="48635" y="81139"/>
                  </a:lnTo>
                  <a:lnTo>
                    <a:pt x="48667" y="81245"/>
                  </a:lnTo>
                  <a:lnTo>
                    <a:pt x="48714" y="81346"/>
                  </a:lnTo>
                  <a:lnTo>
                    <a:pt x="48770" y="81439"/>
                  </a:lnTo>
                  <a:lnTo>
                    <a:pt x="48841" y="81532"/>
                  </a:lnTo>
                  <a:lnTo>
                    <a:pt x="48920" y="81613"/>
                  </a:lnTo>
                  <a:lnTo>
                    <a:pt x="49014" y="81686"/>
                  </a:lnTo>
                  <a:lnTo>
                    <a:pt x="49070" y="81719"/>
                  </a:lnTo>
                  <a:lnTo>
                    <a:pt x="49125" y="81746"/>
                  </a:lnTo>
                  <a:lnTo>
                    <a:pt x="49228" y="81799"/>
                  </a:lnTo>
                  <a:lnTo>
                    <a:pt x="49338" y="81846"/>
                  </a:lnTo>
                  <a:lnTo>
                    <a:pt x="49449" y="81893"/>
                  </a:lnTo>
                  <a:lnTo>
                    <a:pt x="49560" y="81926"/>
                  </a:lnTo>
                  <a:lnTo>
                    <a:pt x="49789" y="82000"/>
                  </a:lnTo>
                  <a:lnTo>
                    <a:pt x="50026" y="82053"/>
                  </a:lnTo>
                  <a:lnTo>
                    <a:pt x="50271" y="82093"/>
                  </a:lnTo>
                  <a:lnTo>
                    <a:pt x="50516" y="82126"/>
                  </a:lnTo>
                  <a:lnTo>
                    <a:pt x="50761" y="82146"/>
                  </a:lnTo>
                  <a:lnTo>
                    <a:pt x="51014" y="82160"/>
                  </a:lnTo>
                  <a:lnTo>
                    <a:pt x="51527" y="82160"/>
                  </a:lnTo>
                  <a:lnTo>
                    <a:pt x="52033" y="82153"/>
                  </a:lnTo>
                  <a:lnTo>
                    <a:pt x="52539" y="82133"/>
                  </a:lnTo>
                  <a:lnTo>
                    <a:pt x="53036" y="82120"/>
                  </a:lnTo>
                  <a:lnTo>
                    <a:pt x="53439" y="82106"/>
                  </a:lnTo>
                  <a:lnTo>
                    <a:pt x="53835" y="82080"/>
                  </a:lnTo>
                  <a:lnTo>
                    <a:pt x="54230" y="82053"/>
                  </a:lnTo>
                  <a:lnTo>
                    <a:pt x="54625" y="82020"/>
                  </a:lnTo>
                  <a:lnTo>
                    <a:pt x="55020" y="81973"/>
                  </a:lnTo>
                  <a:lnTo>
                    <a:pt x="55407" y="81926"/>
                  </a:lnTo>
                  <a:lnTo>
                    <a:pt x="55794" y="81866"/>
                  </a:lnTo>
                  <a:lnTo>
                    <a:pt x="56181" y="81799"/>
                  </a:lnTo>
                  <a:lnTo>
                    <a:pt x="55581" y="101709"/>
                  </a:lnTo>
                  <a:lnTo>
                    <a:pt x="55494" y="104845"/>
                  </a:lnTo>
                  <a:lnTo>
                    <a:pt x="55454" y="106421"/>
                  </a:lnTo>
                  <a:lnTo>
                    <a:pt x="55415" y="107989"/>
                  </a:lnTo>
                  <a:lnTo>
                    <a:pt x="55383" y="109564"/>
                  </a:lnTo>
                  <a:lnTo>
                    <a:pt x="55360" y="111133"/>
                  </a:lnTo>
                  <a:lnTo>
                    <a:pt x="55352" y="112708"/>
                  </a:lnTo>
                  <a:lnTo>
                    <a:pt x="55344" y="114276"/>
                  </a:lnTo>
                  <a:lnTo>
                    <a:pt x="55360" y="115851"/>
                  </a:lnTo>
                  <a:lnTo>
                    <a:pt x="55383" y="117420"/>
                  </a:lnTo>
                  <a:lnTo>
                    <a:pt x="55423" y="118995"/>
                  </a:lnTo>
                  <a:lnTo>
                    <a:pt x="55454" y="119776"/>
                  </a:lnTo>
                  <a:lnTo>
                    <a:pt x="55486" y="120563"/>
                  </a:lnTo>
                  <a:lnTo>
                    <a:pt x="55525" y="121351"/>
                  </a:lnTo>
                  <a:lnTo>
                    <a:pt x="55565" y="122132"/>
                  </a:lnTo>
                  <a:lnTo>
                    <a:pt x="55612" y="122919"/>
                  </a:lnTo>
                  <a:lnTo>
                    <a:pt x="55668" y="123707"/>
                  </a:lnTo>
                  <a:lnTo>
                    <a:pt x="55723" y="124494"/>
                  </a:lnTo>
                  <a:lnTo>
                    <a:pt x="55786" y="125275"/>
                  </a:lnTo>
                  <a:lnTo>
                    <a:pt x="55857" y="126063"/>
                  </a:lnTo>
                  <a:lnTo>
                    <a:pt x="55936" y="126844"/>
                  </a:lnTo>
                  <a:lnTo>
                    <a:pt x="56000" y="127504"/>
                  </a:lnTo>
                  <a:lnTo>
                    <a:pt x="56055" y="128198"/>
                  </a:lnTo>
                  <a:lnTo>
                    <a:pt x="56102" y="128926"/>
                  </a:lnTo>
                  <a:lnTo>
                    <a:pt x="56166" y="129667"/>
                  </a:lnTo>
                  <a:lnTo>
                    <a:pt x="56237" y="130421"/>
                  </a:lnTo>
                  <a:lnTo>
                    <a:pt x="56284" y="130808"/>
                  </a:lnTo>
                  <a:lnTo>
                    <a:pt x="56331" y="131189"/>
                  </a:lnTo>
                  <a:lnTo>
                    <a:pt x="56387" y="131569"/>
                  </a:lnTo>
                  <a:lnTo>
                    <a:pt x="56450" y="131956"/>
                  </a:lnTo>
                  <a:lnTo>
                    <a:pt x="56521" y="132336"/>
                  </a:lnTo>
                  <a:lnTo>
                    <a:pt x="56600" y="132710"/>
                  </a:lnTo>
                  <a:lnTo>
                    <a:pt x="56687" y="133091"/>
                  </a:lnTo>
                  <a:lnTo>
                    <a:pt x="56790" y="133458"/>
                  </a:lnTo>
                  <a:lnTo>
                    <a:pt x="56900" y="133825"/>
                  </a:lnTo>
                  <a:lnTo>
                    <a:pt x="57027" y="134185"/>
                  </a:lnTo>
                  <a:lnTo>
                    <a:pt x="57161" y="134546"/>
                  </a:lnTo>
                  <a:lnTo>
                    <a:pt x="57311" y="134893"/>
                  </a:lnTo>
                  <a:lnTo>
                    <a:pt x="57477" y="135226"/>
                  </a:lnTo>
                  <a:lnTo>
                    <a:pt x="57564" y="135393"/>
                  </a:lnTo>
                  <a:lnTo>
                    <a:pt x="57659" y="135560"/>
                  </a:lnTo>
                  <a:lnTo>
                    <a:pt x="57754" y="135720"/>
                  </a:lnTo>
                  <a:lnTo>
                    <a:pt x="57856" y="135880"/>
                  </a:lnTo>
                  <a:lnTo>
                    <a:pt x="57959" y="136034"/>
                  </a:lnTo>
                  <a:lnTo>
                    <a:pt x="58070" y="136187"/>
                  </a:lnTo>
                  <a:lnTo>
                    <a:pt x="58188" y="136341"/>
                  </a:lnTo>
                  <a:lnTo>
                    <a:pt x="58307" y="136488"/>
                  </a:lnTo>
                  <a:lnTo>
                    <a:pt x="58425" y="136635"/>
                  </a:lnTo>
                  <a:lnTo>
                    <a:pt x="58552" y="136775"/>
                  </a:lnTo>
                  <a:lnTo>
                    <a:pt x="58686" y="136915"/>
                  </a:lnTo>
                  <a:lnTo>
                    <a:pt x="58828" y="137048"/>
                  </a:lnTo>
                  <a:lnTo>
                    <a:pt x="58971" y="137182"/>
                  </a:lnTo>
                  <a:lnTo>
                    <a:pt x="59121" y="137309"/>
                  </a:lnTo>
                  <a:lnTo>
                    <a:pt x="59271" y="137429"/>
                  </a:lnTo>
                  <a:lnTo>
                    <a:pt x="59429" y="137549"/>
                  </a:lnTo>
                  <a:lnTo>
                    <a:pt x="59595" y="137669"/>
                  </a:lnTo>
                  <a:lnTo>
                    <a:pt x="59769" y="137783"/>
                  </a:lnTo>
                  <a:lnTo>
                    <a:pt x="59966" y="137903"/>
                  </a:lnTo>
                  <a:lnTo>
                    <a:pt x="60180" y="138023"/>
                  </a:lnTo>
                  <a:lnTo>
                    <a:pt x="60393" y="138136"/>
                  </a:lnTo>
                  <a:lnTo>
                    <a:pt x="60614" y="138243"/>
                  </a:lnTo>
                  <a:lnTo>
                    <a:pt x="60835" y="138343"/>
                  </a:lnTo>
                  <a:lnTo>
                    <a:pt x="61072" y="138437"/>
                  </a:lnTo>
                  <a:lnTo>
                    <a:pt x="61310" y="138530"/>
                  </a:lnTo>
                  <a:lnTo>
                    <a:pt x="61554" y="138617"/>
                  </a:lnTo>
                  <a:lnTo>
                    <a:pt x="61799" y="138697"/>
                  </a:lnTo>
                  <a:lnTo>
                    <a:pt x="62052" y="138777"/>
                  </a:lnTo>
                  <a:lnTo>
                    <a:pt x="62313" y="138844"/>
                  </a:lnTo>
                  <a:lnTo>
                    <a:pt x="62582" y="138917"/>
                  </a:lnTo>
                  <a:lnTo>
                    <a:pt x="62842" y="138977"/>
                  </a:lnTo>
                  <a:lnTo>
                    <a:pt x="63119" y="139037"/>
                  </a:lnTo>
                  <a:lnTo>
                    <a:pt x="63396" y="139091"/>
                  </a:lnTo>
                  <a:lnTo>
                    <a:pt x="63672" y="139144"/>
                  </a:lnTo>
                  <a:lnTo>
                    <a:pt x="63957" y="139191"/>
                  </a:lnTo>
                  <a:lnTo>
                    <a:pt x="64241" y="139238"/>
                  </a:lnTo>
                  <a:lnTo>
                    <a:pt x="64826" y="139311"/>
                  </a:lnTo>
                  <a:lnTo>
                    <a:pt x="65418" y="139378"/>
                  </a:lnTo>
                  <a:lnTo>
                    <a:pt x="66027" y="139424"/>
                  </a:lnTo>
                  <a:lnTo>
                    <a:pt x="66635" y="139465"/>
                  </a:lnTo>
                  <a:lnTo>
                    <a:pt x="67252" y="139498"/>
                  </a:lnTo>
                  <a:lnTo>
                    <a:pt x="67876" y="139518"/>
                  </a:lnTo>
                  <a:lnTo>
                    <a:pt x="68500" y="139525"/>
                  </a:lnTo>
                  <a:lnTo>
                    <a:pt x="69132" y="139531"/>
                  </a:lnTo>
                  <a:lnTo>
                    <a:pt x="69756" y="139525"/>
                  </a:lnTo>
                  <a:lnTo>
                    <a:pt x="70381" y="139518"/>
                  </a:lnTo>
                  <a:lnTo>
                    <a:pt x="71005" y="139498"/>
                  </a:lnTo>
                  <a:lnTo>
                    <a:pt x="72238" y="139458"/>
                  </a:lnTo>
                  <a:lnTo>
                    <a:pt x="73431" y="139411"/>
                  </a:lnTo>
                  <a:lnTo>
                    <a:pt x="74576" y="139364"/>
                  </a:lnTo>
                  <a:lnTo>
                    <a:pt x="75667" y="139324"/>
                  </a:lnTo>
                  <a:lnTo>
                    <a:pt x="76188" y="139311"/>
                  </a:lnTo>
                  <a:lnTo>
                    <a:pt x="76686" y="139298"/>
                  </a:lnTo>
                  <a:lnTo>
                    <a:pt x="77168" y="139291"/>
                  </a:lnTo>
                  <a:lnTo>
                    <a:pt x="77626" y="139291"/>
                  </a:lnTo>
                  <a:lnTo>
                    <a:pt x="80827" y="139331"/>
                  </a:lnTo>
                  <a:lnTo>
                    <a:pt x="82431" y="139351"/>
                  </a:lnTo>
                  <a:lnTo>
                    <a:pt x="84043" y="139364"/>
                  </a:lnTo>
                  <a:lnTo>
                    <a:pt x="85647" y="139371"/>
                  </a:lnTo>
                  <a:lnTo>
                    <a:pt x="87251" y="139371"/>
                  </a:lnTo>
                  <a:lnTo>
                    <a:pt x="88863" y="139364"/>
                  </a:lnTo>
                  <a:lnTo>
                    <a:pt x="90467" y="139351"/>
                  </a:lnTo>
                  <a:lnTo>
                    <a:pt x="92071" y="139324"/>
                  </a:lnTo>
                  <a:lnTo>
                    <a:pt x="93675" y="139291"/>
                  </a:lnTo>
                  <a:lnTo>
                    <a:pt x="95287" y="139244"/>
                  </a:lnTo>
                  <a:lnTo>
                    <a:pt x="96891" y="139184"/>
                  </a:lnTo>
                  <a:lnTo>
                    <a:pt x="98495" y="139111"/>
                  </a:lnTo>
                  <a:lnTo>
                    <a:pt x="99293" y="139064"/>
                  </a:lnTo>
                  <a:lnTo>
                    <a:pt x="100091" y="139017"/>
                  </a:lnTo>
                  <a:lnTo>
                    <a:pt x="100897" y="138971"/>
                  </a:lnTo>
                  <a:lnTo>
                    <a:pt x="101695" y="138911"/>
                  </a:lnTo>
                  <a:lnTo>
                    <a:pt x="102493" y="138857"/>
                  </a:lnTo>
                  <a:lnTo>
                    <a:pt x="103291" y="138790"/>
                  </a:lnTo>
                  <a:lnTo>
                    <a:pt x="103291" y="138790"/>
                  </a:lnTo>
                  <a:lnTo>
                    <a:pt x="102936" y="139077"/>
                  </a:lnTo>
                  <a:lnTo>
                    <a:pt x="102588" y="139371"/>
                  </a:lnTo>
                  <a:lnTo>
                    <a:pt x="102240" y="139671"/>
                  </a:lnTo>
                  <a:lnTo>
                    <a:pt x="101893" y="139978"/>
                  </a:lnTo>
                  <a:lnTo>
                    <a:pt x="101553" y="140279"/>
                  </a:lnTo>
                  <a:lnTo>
                    <a:pt x="101221" y="140592"/>
                  </a:lnTo>
                  <a:lnTo>
                    <a:pt x="100889" y="140906"/>
                  </a:lnTo>
                  <a:lnTo>
                    <a:pt x="100565" y="141227"/>
                  </a:lnTo>
                  <a:lnTo>
                    <a:pt x="100241" y="141547"/>
                  </a:lnTo>
                  <a:lnTo>
                    <a:pt x="99917" y="141874"/>
                  </a:lnTo>
                  <a:lnTo>
                    <a:pt x="99601" y="142208"/>
                  </a:lnTo>
                  <a:lnTo>
                    <a:pt x="99293" y="142541"/>
                  </a:lnTo>
                  <a:lnTo>
                    <a:pt x="98985" y="142882"/>
                  </a:lnTo>
                  <a:lnTo>
                    <a:pt x="98684" y="143222"/>
                  </a:lnTo>
                  <a:lnTo>
                    <a:pt x="98384" y="143562"/>
                  </a:lnTo>
                  <a:lnTo>
                    <a:pt x="98084" y="143916"/>
                  </a:lnTo>
                  <a:lnTo>
                    <a:pt x="97792" y="144263"/>
                  </a:lnTo>
                  <a:lnTo>
                    <a:pt x="97507" y="144624"/>
                  </a:lnTo>
                  <a:lnTo>
                    <a:pt x="97223" y="144977"/>
                  </a:lnTo>
                  <a:lnTo>
                    <a:pt x="96938" y="145344"/>
                  </a:lnTo>
                  <a:lnTo>
                    <a:pt x="96662" y="145705"/>
                  </a:lnTo>
                  <a:lnTo>
                    <a:pt x="96393" y="146072"/>
                  </a:lnTo>
                  <a:lnTo>
                    <a:pt x="96124" y="146446"/>
                  </a:lnTo>
                  <a:lnTo>
                    <a:pt x="95856" y="146819"/>
                  </a:lnTo>
                  <a:lnTo>
                    <a:pt x="95595" y="147200"/>
                  </a:lnTo>
                  <a:lnTo>
                    <a:pt x="95342" y="147574"/>
                  </a:lnTo>
                  <a:lnTo>
                    <a:pt x="95089" y="147961"/>
                  </a:lnTo>
                  <a:lnTo>
                    <a:pt x="94836" y="148348"/>
                  </a:lnTo>
                  <a:lnTo>
                    <a:pt x="94591" y="148735"/>
                  </a:lnTo>
                  <a:lnTo>
                    <a:pt x="94346" y="149122"/>
                  </a:lnTo>
                  <a:lnTo>
                    <a:pt x="94109" y="149516"/>
                  </a:lnTo>
                  <a:lnTo>
                    <a:pt x="93880" y="149916"/>
                  </a:lnTo>
                  <a:lnTo>
                    <a:pt x="93422" y="150711"/>
                  </a:lnTo>
                  <a:lnTo>
                    <a:pt x="92979" y="151525"/>
                  </a:lnTo>
                  <a:lnTo>
                    <a:pt x="92553" y="152339"/>
                  </a:lnTo>
                  <a:lnTo>
                    <a:pt x="92134" y="153167"/>
                  </a:lnTo>
                  <a:lnTo>
                    <a:pt x="91739" y="154001"/>
                  </a:lnTo>
                  <a:lnTo>
                    <a:pt x="91360" y="154842"/>
                  </a:lnTo>
                  <a:lnTo>
                    <a:pt x="90988" y="155690"/>
                  </a:lnTo>
                  <a:lnTo>
                    <a:pt x="90633" y="156550"/>
                  </a:lnTo>
                  <a:lnTo>
                    <a:pt x="90293" y="157411"/>
                  </a:lnTo>
                  <a:lnTo>
                    <a:pt x="89969" y="158279"/>
                  </a:lnTo>
                  <a:lnTo>
                    <a:pt x="89661" y="159147"/>
                  </a:lnTo>
                  <a:lnTo>
                    <a:pt x="89360" y="160028"/>
                  </a:lnTo>
                  <a:lnTo>
                    <a:pt x="89084" y="160909"/>
                  </a:lnTo>
                  <a:lnTo>
                    <a:pt x="88815" y="161790"/>
                  </a:lnTo>
                  <a:lnTo>
                    <a:pt x="88562" y="162677"/>
                  </a:lnTo>
                  <a:lnTo>
                    <a:pt x="88317" y="163572"/>
                  </a:lnTo>
                  <a:lnTo>
                    <a:pt x="88096" y="164466"/>
                  </a:lnTo>
                  <a:lnTo>
                    <a:pt x="87883" y="165360"/>
                  </a:lnTo>
                  <a:lnTo>
                    <a:pt x="87685" y="166255"/>
                  </a:lnTo>
                  <a:lnTo>
                    <a:pt x="87504" y="167156"/>
                  </a:lnTo>
                  <a:lnTo>
                    <a:pt x="87330" y="168050"/>
                  </a:lnTo>
                  <a:lnTo>
                    <a:pt x="87172" y="168944"/>
                  </a:lnTo>
                  <a:lnTo>
                    <a:pt x="87029" y="169845"/>
                  </a:lnTo>
                  <a:lnTo>
                    <a:pt x="86903" y="170740"/>
                  </a:lnTo>
                  <a:lnTo>
                    <a:pt x="86785" y="171634"/>
                  </a:lnTo>
                  <a:lnTo>
                    <a:pt x="86682" y="172529"/>
                  </a:lnTo>
                  <a:lnTo>
                    <a:pt x="86595" y="173416"/>
                  </a:lnTo>
                  <a:lnTo>
                    <a:pt x="86516" y="174304"/>
                  </a:lnTo>
                  <a:lnTo>
                    <a:pt x="86453" y="175185"/>
                  </a:lnTo>
                  <a:lnTo>
                    <a:pt x="86405" y="176066"/>
                  </a:lnTo>
                  <a:lnTo>
                    <a:pt x="86366" y="176940"/>
                  </a:lnTo>
                  <a:lnTo>
                    <a:pt x="86342" y="177814"/>
                  </a:lnTo>
                  <a:lnTo>
                    <a:pt x="86334" y="178675"/>
                  </a:lnTo>
                  <a:lnTo>
                    <a:pt x="86334" y="179536"/>
                  </a:lnTo>
                  <a:lnTo>
                    <a:pt x="86350" y="180391"/>
                  </a:lnTo>
                  <a:lnTo>
                    <a:pt x="86374" y="181238"/>
                  </a:lnTo>
                  <a:lnTo>
                    <a:pt x="86413" y="182073"/>
                  </a:lnTo>
                  <a:lnTo>
                    <a:pt x="86468" y="182907"/>
                  </a:lnTo>
                  <a:lnTo>
                    <a:pt x="86532" y="183728"/>
                  </a:lnTo>
                  <a:lnTo>
                    <a:pt x="86611" y="184542"/>
                  </a:lnTo>
                  <a:lnTo>
                    <a:pt x="86698" y="185350"/>
                  </a:lnTo>
                  <a:lnTo>
                    <a:pt x="86800" y="186144"/>
                  </a:lnTo>
                  <a:lnTo>
                    <a:pt x="86919" y="186931"/>
                  </a:lnTo>
                  <a:lnTo>
                    <a:pt x="87045" y="187706"/>
                  </a:lnTo>
                  <a:lnTo>
                    <a:pt x="87180" y="188473"/>
                  </a:lnTo>
                  <a:lnTo>
                    <a:pt x="87330" y="189221"/>
                  </a:lnTo>
                  <a:lnTo>
                    <a:pt x="87496" y="189962"/>
                  </a:lnTo>
                  <a:lnTo>
                    <a:pt x="87670" y="190696"/>
                  </a:lnTo>
                  <a:lnTo>
                    <a:pt x="87701" y="190776"/>
                  </a:lnTo>
                  <a:lnTo>
                    <a:pt x="87733" y="190849"/>
                  </a:lnTo>
                  <a:lnTo>
                    <a:pt x="87772" y="190923"/>
                  </a:lnTo>
                  <a:lnTo>
                    <a:pt x="87820" y="190989"/>
                  </a:lnTo>
                  <a:lnTo>
                    <a:pt x="87875" y="191049"/>
                  </a:lnTo>
                  <a:lnTo>
                    <a:pt x="87930" y="191103"/>
                  </a:lnTo>
                  <a:lnTo>
                    <a:pt x="87993" y="191156"/>
                  </a:lnTo>
                  <a:lnTo>
                    <a:pt x="88065" y="191196"/>
                  </a:lnTo>
                  <a:lnTo>
                    <a:pt x="88096" y="191256"/>
                  </a:lnTo>
                  <a:lnTo>
                    <a:pt x="88128" y="191316"/>
                  </a:lnTo>
                  <a:lnTo>
                    <a:pt x="88167" y="191370"/>
                  </a:lnTo>
                  <a:lnTo>
                    <a:pt x="88207" y="191423"/>
                  </a:lnTo>
                  <a:lnTo>
                    <a:pt x="88246" y="191477"/>
                  </a:lnTo>
                  <a:lnTo>
                    <a:pt x="88302" y="191530"/>
                  </a:lnTo>
                  <a:lnTo>
                    <a:pt x="88357" y="191577"/>
                  </a:lnTo>
                  <a:lnTo>
                    <a:pt x="88412" y="191623"/>
                  </a:lnTo>
                  <a:lnTo>
                    <a:pt x="88475" y="191663"/>
                  </a:lnTo>
                  <a:lnTo>
                    <a:pt x="88547" y="191704"/>
                  </a:lnTo>
                  <a:lnTo>
                    <a:pt x="88618" y="191737"/>
                  </a:lnTo>
                  <a:lnTo>
                    <a:pt x="88697" y="191770"/>
                  </a:lnTo>
                  <a:lnTo>
                    <a:pt x="88776" y="191797"/>
                  </a:lnTo>
                  <a:lnTo>
                    <a:pt x="88863" y="191824"/>
                  </a:lnTo>
                  <a:lnTo>
                    <a:pt x="88950" y="191837"/>
                  </a:lnTo>
                  <a:lnTo>
                    <a:pt x="89044" y="191850"/>
                  </a:lnTo>
                  <a:lnTo>
                    <a:pt x="90459" y="192004"/>
                  </a:lnTo>
                  <a:lnTo>
                    <a:pt x="91889" y="192137"/>
                  </a:lnTo>
                  <a:lnTo>
                    <a:pt x="93311" y="192271"/>
                  </a:lnTo>
                  <a:lnTo>
                    <a:pt x="94742" y="192391"/>
                  </a:lnTo>
                  <a:lnTo>
                    <a:pt x="96180" y="192511"/>
                  </a:lnTo>
                  <a:lnTo>
                    <a:pt x="97610" y="192618"/>
                  </a:lnTo>
                  <a:lnTo>
                    <a:pt x="99048" y="192725"/>
                  </a:lnTo>
                  <a:lnTo>
                    <a:pt x="100478" y="192825"/>
                  </a:lnTo>
                  <a:lnTo>
                    <a:pt x="100360" y="193579"/>
                  </a:lnTo>
                  <a:lnTo>
                    <a:pt x="100257" y="194333"/>
                  </a:lnTo>
                  <a:lnTo>
                    <a:pt x="100162" y="195094"/>
                  </a:lnTo>
                  <a:lnTo>
                    <a:pt x="100075" y="195862"/>
                  </a:lnTo>
                  <a:lnTo>
                    <a:pt x="100004" y="196629"/>
                  </a:lnTo>
                  <a:lnTo>
                    <a:pt x="99941" y="197397"/>
                  </a:lnTo>
                  <a:lnTo>
                    <a:pt x="99893" y="198171"/>
                  </a:lnTo>
                  <a:lnTo>
                    <a:pt x="99862" y="198938"/>
                  </a:lnTo>
                  <a:lnTo>
                    <a:pt x="99838" y="199713"/>
                  </a:lnTo>
                  <a:lnTo>
                    <a:pt x="99822" y="200487"/>
                  </a:lnTo>
                  <a:lnTo>
                    <a:pt x="99830" y="201254"/>
                  </a:lnTo>
                  <a:lnTo>
                    <a:pt x="99846" y="202029"/>
                  </a:lnTo>
                  <a:lnTo>
                    <a:pt x="99878" y="202796"/>
                  </a:lnTo>
                  <a:lnTo>
                    <a:pt x="99917" y="203564"/>
                  </a:lnTo>
                  <a:lnTo>
                    <a:pt x="99980" y="204324"/>
                  </a:lnTo>
                  <a:lnTo>
                    <a:pt x="100051" y="205085"/>
                  </a:lnTo>
                  <a:lnTo>
                    <a:pt x="100138" y="205846"/>
                  </a:lnTo>
                  <a:lnTo>
                    <a:pt x="100241" y="206600"/>
                  </a:lnTo>
                  <a:lnTo>
                    <a:pt x="100360" y="207348"/>
                  </a:lnTo>
                  <a:lnTo>
                    <a:pt x="100494" y="208089"/>
                  </a:lnTo>
                  <a:lnTo>
                    <a:pt x="100644" y="208830"/>
                  </a:lnTo>
                  <a:lnTo>
                    <a:pt x="100818" y="209564"/>
                  </a:lnTo>
                  <a:lnTo>
                    <a:pt x="101000" y="210285"/>
                  </a:lnTo>
                  <a:lnTo>
                    <a:pt x="101197" y="211005"/>
                  </a:lnTo>
                  <a:lnTo>
                    <a:pt x="101300" y="211359"/>
                  </a:lnTo>
                  <a:lnTo>
                    <a:pt x="101411" y="211713"/>
                  </a:lnTo>
                  <a:lnTo>
                    <a:pt x="101529" y="212067"/>
                  </a:lnTo>
                  <a:lnTo>
                    <a:pt x="101648" y="212414"/>
                  </a:lnTo>
                  <a:lnTo>
                    <a:pt x="101774" y="212761"/>
                  </a:lnTo>
                  <a:lnTo>
                    <a:pt x="101900" y="213108"/>
                  </a:lnTo>
                  <a:lnTo>
                    <a:pt x="102035" y="213448"/>
                  </a:lnTo>
                  <a:lnTo>
                    <a:pt x="102169" y="213788"/>
                  </a:lnTo>
                  <a:lnTo>
                    <a:pt x="102311" y="214129"/>
                  </a:lnTo>
                  <a:lnTo>
                    <a:pt x="102454" y="214463"/>
                  </a:lnTo>
                  <a:lnTo>
                    <a:pt x="102604" y="214796"/>
                  </a:lnTo>
                  <a:lnTo>
                    <a:pt x="102762" y="215130"/>
                  </a:lnTo>
                  <a:lnTo>
                    <a:pt x="102920" y="215457"/>
                  </a:lnTo>
                  <a:lnTo>
                    <a:pt x="103086" y="215777"/>
                  </a:lnTo>
                  <a:lnTo>
                    <a:pt x="103260" y="216104"/>
                  </a:lnTo>
                  <a:lnTo>
                    <a:pt x="103433" y="216418"/>
                  </a:lnTo>
                  <a:lnTo>
                    <a:pt x="103607" y="216738"/>
                  </a:lnTo>
                  <a:lnTo>
                    <a:pt x="103789" y="217052"/>
                  </a:lnTo>
                  <a:lnTo>
                    <a:pt x="103979" y="217359"/>
                  </a:lnTo>
                  <a:lnTo>
                    <a:pt x="104176" y="217666"/>
                  </a:lnTo>
                  <a:lnTo>
                    <a:pt x="104374" y="217973"/>
                  </a:lnTo>
                  <a:lnTo>
                    <a:pt x="104579" y="218274"/>
                  </a:lnTo>
                  <a:lnTo>
                    <a:pt x="104785" y="218567"/>
                  </a:lnTo>
                  <a:lnTo>
                    <a:pt x="104998" y="218861"/>
                  </a:lnTo>
                  <a:lnTo>
                    <a:pt x="105211" y="219148"/>
                  </a:lnTo>
                  <a:lnTo>
                    <a:pt x="105440" y="219435"/>
                  </a:lnTo>
                  <a:lnTo>
                    <a:pt x="105670" y="219722"/>
                  </a:lnTo>
                  <a:lnTo>
                    <a:pt x="105899" y="220002"/>
                  </a:lnTo>
                  <a:lnTo>
                    <a:pt x="106136" y="220276"/>
                  </a:lnTo>
                  <a:lnTo>
                    <a:pt x="106381" y="220549"/>
                  </a:lnTo>
                  <a:lnTo>
                    <a:pt x="106634" y="220816"/>
                  </a:lnTo>
                  <a:lnTo>
                    <a:pt x="106886" y="221077"/>
                  </a:lnTo>
                  <a:lnTo>
                    <a:pt x="107147" y="221337"/>
                  </a:lnTo>
                  <a:lnTo>
                    <a:pt x="107408" y="221591"/>
                  </a:lnTo>
                  <a:lnTo>
                    <a:pt x="107677" y="221844"/>
                  </a:lnTo>
                  <a:lnTo>
                    <a:pt x="107953" y="222091"/>
                  </a:lnTo>
                  <a:lnTo>
                    <a:pt x="108238" y="222338"/>
                  </a:lnTo>
                  <a:lnTo>
                    <a:pt x="108522" y="222572"/>
                  </a:lnTo>
                  <a:lnTo>
                    <a:pt x="108814" y="222812"/>
                  </a:lnTo>
                  <a:lnTo>
                    <a:pt x="109115" y="223039"/>
                  </a:lnTo>
                  <a:lnTo>
                    <a:pt x="109415" y="223266"/>
                  </a:lnTo>
                  <a:lnTo>
                    <a:pt x="109723" y="223486"/>
                  </a:lnTo>
                  <a:lnTo>
                    <a:pt x="110039" y="223700"/>
                  </a:lnTo>
                  <a:lnTo>
                    <a:pt x="110355" y="223913"/>
                  </a:lnTo>
                  <a:lnTo>
                    <a:pt x="110687" y="224120"/>
                  </a:lnTo>
                  <a:lnTo>
                    <a:pt x="111019" y="224320"/>
                  </a:lnTo>
                  <a:lnTo>
                    <a:pt x="111351" y="224521"/>
                  </a:lnTo>
                  <a:lnTo>
                    <a:pt x="111699" y="224714"/>
                  </a:lnTo>
                  <a:lnTo>
                    <a:pt x="112046" y="224901"/>
                  </a:lnTo>
                  <a:lnTo>
                    <a:pt x="112402" y="225081"/>
                  </a:lnTo>
                  <a:lnTo>
                    <a:pt x="112757" y="225255"/>
                  </a:lnTo>
                  <a:lnTo>
                    <a:pt x="113129" y="225428"/>
                  </a:lnTo>
                  <a:lnTo>
                    <a:pt x="113500" y="225595"/>
                  </a:lnTo>
                  <a:lnTo>
                    <a:pt x="113879" y="225755"/>
                  </a:lnTo>
                  <a:lnTo>
                    <a:pt x="114259" y="225909"/>
                  </a:lnTo>
                  <a:lnTo>
                    <a:pt x="114654" y="226062"/>
                  </a:lnTo>
                  <a:lnTo>
                    <a:pt x="115049" y="226202"/>
                  </a:lnTo>
                  <a:lnTo>
                    <a:pt x="115452" y="226343"/>
                  </a:lnTo>
                  <a:lnTo>
                    <a:pt x="115863" y="226476"/>
                  </a:lnTo>
                  <a:lnTo>
                    <a:pt x="116274" y="226603"/>
                  </a:lnTo>
                  <a:lnTo>
                    <a:pt x="116700" y="226730"/>
                  </a:lnTo>
                  <a:lnTo>
                    <a:pt x="117127" y="226843"/>
                  </a:lnTo>
                  <a:lnTo>
                    <a:pt x="117562" y="226950"/>
                  </a:lnTo>
                  <a:lnTo>
                    <a:pt x="117996" y="227057"/>
                  </a:lnTo>
                  <a:lnTo>
                    <a:pt x="118447" y="227157"/>
                  </a:lnTo>
                  <a:lnTo>
                    <a:pt x="118897" y="227244"/>
                  </a:lnTo>
                  <a:lnTo>
                    <a:pt x="119355" y="227330"/>
                  </a:lnTo>
                  <a:lnTo>
                    <a:pt x="119821" y="227411"/>
                  </a:lnTo>
                  <a:lnTo>
                    <a:pt x="120296" y="227484"/>
                  </a:lnTo>
                  <a:lnTo>
                    <a:pt x="120778" y="227551"/>
                  </a:lnTo>
                  <a:lnTo>
                    <a:pt x="121260" y="227611"/>
                  </a:lnTo>
                  <a:lnTo>
                    <a:pt x="121749" y="227664"/>
                  </a:lnTo>
                  <a:lnTo>
                    <a:pt x="122247" y="227711"/>
                  </a:lnTo>
                  <a:lnTo>
                    <a:pt x="122753" y="227751"/>
                  </a:lnTo>
                  <a:lnTo>
                    <a:pt x="123267" y="227784"/>
                  </a:lnTo>
                  <a:lnTo>
                    <a:pt x="123788" y="227811"/>
                  </a:lnTo>
                  <a:lnTo>
                    <a:pt x="124310" y="227831"/>
                  </a:lnTo>
                  <a:lnTo>
                    <a:pt x="124847" y="227844"/>
                  </a:lnTo>
                  <a:lnTo>
                    <a:pt x="125384" y="227851"/>
                  </a:lnTo>
                  <a:lnTo>
                    <a:pt x="125929" y="227851"/>
                  </a:lnTo>
                  <a:lnTo>
                    <a:pt x="126743" y="227838"/>
                  </a:lnTo>
                  <a:lnTo>
                    <a:pt x="127557" y="227811"/>
                  </a:lnTo>
                  <a:lnTo>
                    <a:pt x="128363" y="227771"/>
                  </a:lnTo>
                  <a:lnTo>
                    <a:pt x="129161" y="227724"/>
                  </a:lnTo>
                  <a:lnTo>
                    <a:pt x="129959" y="227657"/>
                  </a:lnTo>
                  <a:lnTo>
                    <a:pt x="130742" y="227577"/>
                  </a:lnTo>
                  <a:lnTo>
                    <a:pt x="131137" y="227531"/>
                  </a:lnTo>
                  <a:lnTo>
                    <a:pt x="131524" y="227484"/>
                  </a:lnTo>
                  <a:lnTo>
                    <a:pt x="131911" y="227431"/>
                  </a:lnTo>
                  <a:lnTo>
                    <a:pt x="132290" y="227370"/>
                  </a:lnTo>
                  <a:lnTo>
                    <a:pt x="132670" y="227310"/>
                  </a:lnTo>
                  <a:lnTo>
                    <a:pt x="133049" y="227244"/>
                  </a:lnTo>
                  <a:lnTo>
                    <a:pt x="133428" y="227177"/>
                  </a:lnTo>
                  <a:lnTo>
                    <a:pt x="133807" y="227103"/>
                  </a:lnTo>
                  <a:lnTo>
                    <a:pt x="134179" y="227023"/>
                  </a:lnTo>
                  <a:lnTo>
                    <a:pt x="134542" y="226943"/>
                  </a:lnTo>
                  <a:lnTo>
                    <a:pt x="134914" y="226857"/>
                  </a:lnTo>
                  <a:lnTo>
                    <a:pt x="135277" y="226763"/>
                  </a:lnTo>
                  <a:lnTo>
                    <a:pt x="135641" y="226670"/>
                  </a:lnTo>
                  <a:lnTo>
                    <a:pt x="135996" y="226570"/>
                  </a:lnTo>
                  <a:lnTo>
                    <a:pt x="136352" y="226469"/>
                  </a:lnTo>
                  <a:lnTo>
                    <a:pt x="136707" y="226356"/>
                  </a:lnTo>
                  <a:lnTo>
                    <a:pt x="137055" y="226243"/>
                  </a:lnTo>
                  <a:lnTo>
                    <a:pt x="137403" y="226122"/>
                  </a:lnTo>
                  <a:lnTo>
                    <a:pt x="137742" y="226002"/>
                  </a:lnTo>
                  <a:lnTo>
                    <a:pt x="138082" y="225875"/>
                  </a:lnTo>
                  <a:lnTo>
                    <a:pt x="138422" y="225742"/>
                  </a:lnTo>
                  <a:lnTo>
                    <a:pt x="138754" y="225602"/>
                  </a:lnTo>
                  <a:lnTo>
                    <a:pt x="139078" y="225455"/>
                  </a:lnTo>
                  <a:lnTo>
                    <a:pt x="139410" y="225308"/>
                  </a:lnTo>
                  <a:lnTo>
                    <a:pt x="139734" y="225155"/>
                  </a:lnTo>
                  <a:lnTo>
                    <a:pt x="140050" y="224994"/>
                  </a:lnTo>
                  <a:lnTo>
                    <a:pt x="140366" y="224828"/>
                  </a:lnTo>
                  <a:lnTo>
                    <a:pt x="140674" y="224661"/>
                  </a:lnTo>
                  <a:lnTo>
                    <a:pt x="140982" y="224481"/>
                  </a:lnTo>
                  <a:lnTo>
                    <a:pt x="141282" y="224300"/>
                  </a:lnTo>
                  <a:lnTo>
                    <a:pt x="141583" y="224113"/>
                  </a:lnTo>
                  <a:lnTo>
                    <a:pt x="141883" y="223920"/>
                  </a:lnTo>
                  <a:lnTo>
                    <a:pt x="142167" y="223726"/>
                  </a:lnTo>
                  <a:lnTo>
                    <a:pt x="142460" y="223519"/>
                  </a:lnTo>
                  <a:lnTo>
                    <a:pt x="142736" y="223306"/>
                  </a:lnTo>
                  <a:lnTo>
                    <a:pt x="143021" y="223092"/>
                  </a:lnTo>
                  <a:lnTo>
                    <a:pt x="143289" y="222872"/>
                  </a:lnTo>
                  <a:lnTo>
                    <a:pt x="143558" y="222638"/>
                  </a:lnTo>
                  <a:lnTo>
                    <a:pt x="143827" y="222405"/>
                  </a:lnTo>
                  <a:lnTo>
                    <a:pt x="144088" y="222165"/>
                  </a:lnTo>
                  <a:lnTo>
                    <a:pt x="144340" y="221918"/>
                  </a:lnTo>
                  <a:lnTo>
                    <a:pt x="144593" y="221664"/>
                  </a:lnTo>
                  <a:lnTo>
                    <a:pt x="144838" y="221404"/>
                  </a:lnTo>
                  <a:lnTo>
                    <a:pt x="145075" y="221137"/>
                  </a:lnTo>
                  <a:lnTo>
                    <a:pt x="145312" y="220863"/>
                  </a:lnTo>
                  <a:lnTo>
                    <a:pt x="145541" y="220589"/>
                  </a:lnTo>
                  <a:lnTo>
                    <a:pt x="145771" y="220302"/>
                  </a:lnTo>
                  <a:lnTo>
                    <a:pt x="145992" y="220009"/>
                  </a:lnTo>
                  <a:lnTo>
                    <a:pt x="146205" y="219708"/>
                  </a:lnTo>
                  <a:lnTo>
                    <a:pt x="146411" y="219401"/>
                  </a:lnTo>
                  <a:lnTo>
                    <a:pt x="146616" y="219088"/>
                  </a:lnTo>
                  <a:lnTo>
                    <a:pt x="146814" y="218767"/>
                  </a:lnTo>
                  <a:lnTo>
                    <a:pt x="147027" y="218414"/>
                  </a:lnTo>
                  <a:lnTo>
                    <a:pt x="147232" y="218060"/>
                  </a:lnTo>
                  <a:lnTo>
                    <a:pt x="147430" y="217706"/>
                  </a:lnTo>
                  <a:lnTo>
                    <a:pt x="147627" y="217339"/>
                  </a:lnTo>
                  <a:lnTo>
                    <a:pt x="147825" y="216979"/>
                  </a:lnTo>
                  <a:lnTo>
                    <a:pt x="148007" y="216605"/>
                  </a:lnTo>
                  <a:lnTo>
                    <a:pt x="148196" y="216238"/>
                  </a:lnTo>
                  <a:lnTo>
                    <a:pt x="148378" y="215864"/>
                  </a:lnTo>
                  <a:lnTo>
                    <a:pt x="148552" y="215484"/>
                  </a:lnTo>
                  <a:lnTo>
                    <a:pt x="148726" y="215103"/>
                  </a:lnTo>
                  <a:lnTo>
                    <a:pt x="148892" y="214716"/>
                  </a:lnTo>
                  <a:lnTo>
                    <a:pt x="149058" y="214329"/>
                  </a:lnTo>
                  <a:lnTo>
                    <a:pt x="149224" y="213942"/>
                  </a:lnTo>
                  <a:lnTo>
                    <a:pt x="149382" y="213548"/>
                  </a:lnTo>
                  <a:lnTo>
                    <a:pt x="149682" y="212761"/>
                  </a:lnTo>
                  <a:lnTo>
                    <a:pt x="149966" y="211960"/>
                  </a:lnTo>
                  <a:lnTo>
                    <a:pt x="150235" y="211152"/>
                  </a:lnTo>
                  <a:lnTo>
                    <a:pt x="150488" y="210338"/>
                  </a:lnTo>
                  <a:lnTo>
                    <a:pt x="150725" y="209517"/>
                  </a:lnTo>
                  <a:lnTo>
                    <a:pt x="150938" y="208689"/>
                  </a:lnTo>
                  <a:lnTo>
                    <a:pt x="151144" y="207855"/>
                  </a:lnTo>
                  <a:lnTo>
                    <a:pt x="151325" y="207021"/>
                  </a:lnTo>
                  <a:lnTo>
                    <a:pt x="151499" y="206180"/>
                  </a:lnTo>
                  <a:lnTo>
                    <a:pt x="151649" y="205339"/>
                  </a:lnTo>
                  <a:lnTo>
                    <a:pt x="151784" y="204498"/>
                  </a:lnTo>
                  <a:lnTo>
                    <a:pt x="151902" y="203657"/>
                  </a:lnTo>
                  <a:lnTo>
                    <a:pt x="151997" y="202809"/>
                  </a:lnTo>
                  <a:lnTo>
                    <a:pt x="152084" y="201968"/>
                  </a:lnTo>
                  <a:lnTo>
                    <a:pt x="152147" y="201127"/>
                  </a:lnTo>
                  <a:lnTo>
                    <a:pt x="152187" y="200293"/>
                  </a:lnTo>
                  <a:lnTo>
                    <a:pt x="152218" y="199459"/>
                  </a:lnTo>
                  <a:lnTo>
                    <a:pt x="152226" y="198631"/>
                  </a:lnTo>
                  <a:lnTo>
                    <a:pt x="152226" y="197804"/>
                  </a:lnTo>
                  <a:lnTo>
                    <a:pt x="152195" y="196983"/>
                  </a:lnTo>
                  <a:lnTo>
                    <a:pt x="152155" y="196175"/>
                  </a:lnTo>
                  <a:lnTo>
                    <a:pt x="152092" y="195368"/>
                  </a:lnTo>
                  <a:lnTo>
                    <a:pt x="152052" y="194967"/>
                  </a:lnTo>
                  <a:lnTo>
                    <a:pt x="152013" y="194573"/>
                  </a:lnTo>
                  <a:lnTo>
                    <a:pt x="151966" y="194180"/>
                  </a:lnTo>
                  <a:lnTo>
                    <a:pt x="151910" y="193786"/>
                  </a:lnTo>
                  <a:lnTo>
                    <a:pt x="151855" y="193399"/>
                  </a:lnTo>
                  <a:lnTo>
                    <a:pt x="151800" y="193012"/>
                  </a:lnTo>
                  <a:lnTo>
                    <a:pt x="153957" y="192938"/>
                  </a:lnTo>
                  <a:lnTo>
                    <a:pt x="156106" y="192858"/>
                  </a:lnTo>
                  <a:lnTo>
                    <a:pt x="158263" y="192785"/>
                  </a:lnTo>
                  <a:lnTo>
                    <a:pt x="160405" y="192711"/>
                  </a:lnTo>
                  <a:lnTo>
                    <a:pt x="160555" y="192698"/>
                  </a:lnTo>
                  <a:lnTo>
                    <a:pt x="160705" y="192678"/>
                  </a:lnTo>
                  <a:lnTo>
                    <a:pt x="160839" y="192645"/>
                  </a:lnTo>
                  <a:lnTo>
                    <a:pt x="160973" y="192605"/>
                  </a:lnTo>
                  <a:lnTo>
                    <a:pt x="161092" y="192558"/>
                  </a:lnTo>
                  <a:lnTo>
                    <a:pt x="161210" y="192504"/>
                  </a:lnTo>
                  <a:lnTo>
                    <a:pt x="161321" y="192444"/>
                  </a:lnTo>
                  <a:lnTo>
                    <a:pt x="161424" y="192378"/>
                  </a:lnTo>
                  <a:lnTo>
                    <a:pt x="161550" y="192351"/>
                  </a:lnTo>
                  <a:lnTo>
                    <a:pt x="161685" y="192318"/>
                  </a:lnTo>
                  <a:lnTo>
                    <a:pt x="161803" y="192277"/>
                  </a:lnTo>
                  <a:lnTo>
                    <a:pt x="161930" y="192231"/>
                  </a:lnTo>
                  <a:lnTo>
                    <a:pt x="162040" y="192171"/>
                  </a:lnTo>
                  <a:lnTo>
                    <a:pt x="162151" y="192104"/>
                  </a:lnTo>
                  <a:lnTo>
                    <a:pt x="162246" y="192031"/>
                  </a:lnTo>
                  <a:lnTo>
                    <a:pt x="162340" y="191950"/>
                  </a:lnTo>
                  <a:lnTo>
                    <a:pt x="162419" y="191864"/>
                  </a:lnTo>
                  <a:lnTo>
                    <a:pt x="162491" y="191764"/>
                  </a:lnTo>
                  <a:lnTo>
                    <a:pt x="162554" y="191663"/>
                  </a:lnTo>
                  <a:lnTo>
                    <a:pt x="162601" y="191550"/>
                  </a:lnTo>
                  <a:lnTo>
                    <a:pt x="162641" y="191423"/>
                  </a:lnTo>
                  <a:lnTo>
                    <a:pt x="162664" y="191296"/>
                  </a:lnTo>
                  <a:lnTo>
                    <a:pt x="162672" y="191156"/>
                  </a:lnTo>
                  <a:lnTo>
                    <a:pt x="162664" y="191009"/>
                  </a:lnTo>
                  <a:lnTo>
                    <a:pt x="162412" y="188280"/>
                  </a:lnTo>
                  <a:lnTo>
                    <a:pt x="162269" y="186818"/>
                  </a:lnTo>
                  <a:lnTo>
                    <a:pt x="162111" y="185303"/>
                  </a:lnTo>
                  <a:lnTo>
                    <a:pt x="161945" y="183741"/>
                  </a:lnTo>
                  <a:lnTo>
                    <a:pt x="161764" y="182126"/>
                  </a:lnTo>
                  <a:lnTo>
                    <a:pt x="161558" y="180464"/>
                  </a:lnTo>
                  <a:lnTo>
                    <a:pt x="161329" y="178769"/>
                  </a:lnTo>
                  <a:lnTo>
                    <a:pt x="161084" y="177047"/>
                  </a:lnTo>
                  <a:lnTo>
                    <a:pt x="160950" y="176166"/>
                  </a:lnTo>
                  <a:lnTo>
                    <a:pt x="160815" y="175285"/>
                  </a:lnTo>
                  <a:lnTo>
                    <a:pt x="160665" y="174397"/>
                  </a:lnTo>
                  <a:lnTo>
                    <a:pt x="160515" y="173503"/>
                  </a:lnTo>
                  <a:lnTo>
                    <a:pt x="160357" y="172609"/>
                  </a:lnTo>
                  <a:lnTo>
                    <a:pt x="160191" y="171701"/>
                  </a:lnTo>
                  <a:lnTo>
                    <a:pt x="160017" y="170800"/>
                  </a:lnTo>
                  <a:lnTo>
                    <a:pt x="159843" y="169886"/>
                  </a:lnTo>
                  <a:lnTo>
                    <a:pt x="159654" y="168978"/>
                  </a:lnTo>
                  <a:lnTo>
                    <a:pt x="159456" y="168063"/>
                  </a:lnTo>
                  <a:lnTo>
                    <a:pt x="159251" y="167149"/>
                  </a:lnTo>
                  <a:lnTo>
                    <a:pt x="159038" y="166228"/>
                  </a:lnTo>
                  <a:lnTo>
                    <a:pt x="158816" y="165314"/>
                  </a:lnTo>
                  <a:lnTo>
                    <a:pt x="158587" y="164393"/>
                  </a:lnTo>
                  <a:lnTo>
                    <a:pt x="158350" y="163478"/>
                  </a:lnTo>
                  <a:lnTo>
                    <a:pt x="158105" y="162564"/>
                  </a:lnTo>
                  <a:lnTo>
                    <a:pt x="157844" y="161650"/>
                  </a:lnTo>
                  <a:lnTo>
                    <a:pt x="157576" y="160742"/>
                  </a:lnTo>
                  <a:lnTo>
                    <a:pt x="157299" y="159834"/>
                  </a:lnTo>
                  <a:lnTo>
                    <a:pt x="157015" y="158933"/>
                  </a:lnTo>
                  <a:lnTo>
                    <a:pt x="156714" y="158032"/>
                  </a:lnTo>
                  <a:lnTo>
                    <a:pt x="156406" y="157138"/>
                  </a:lnTo>
                  <a:lnTo>
                    <a:pt x="156082" y="156250"/>
                  </a:lnTo>
                  <a:lnTo>
                    <a:pt x="155750" y="155369"/>
                  </a:lnTo>
                  <a:lnTo>
                    <a:pt x="155411" y="154495"/>
                  </a:lnTo>
                  <a:lnTo>
                    <a:pt x="155055" y="153621"/>
                  </a:lnTo>
                  <a:lnTo>
                    <a:pt x="154692" y="152760"/>
                  </a:lnTo>
                  <a:lnTo>
                    <a:pt x="154320" y="151905"/>
                  </a:lnTo>
                  <a:lnTo>
                    <a:pt x="153925" y="151064"/>
                  </a:lnTo>
                  <a:lnTo>
                    <a:pt x="153522" y="150230"/>
                  </a:lnTo>
                  <a:lnTo>
                    <a:pt x="153111" y="149402"/>
                  </a:lnTo>
                  <a:lnTo>
                    <a:pt x="152685" y="148588"/>
                  </a:lnTo>
                  <a:lnTo>
                    <a:pt x="152242" y="147787"/>
                  </a:lnTo>
                  <a:lnTo>
                    <a:pt x="151792" y="146993"/>
                  </a:lnTo>
                  <a:lnTo>
                    <a:pt x="151555" y="146606"/>
                  </a:lnTo>
                  <a:lnTo>
                    <a:pt x="151318" y="146219"/>
                  </a:lnTo>
                  <a:lnTo>
                    <a:pt x="151081" y="145832"/>
                  </a:lnTo>
                  <a:lnTo>
                    <a:pt x="150843" y="145451"/>
                  </a:lnTo>
                  <a:lnTo>
                    <a:pt x="150599" y="145071"/>
                  </a:lnTo>
                  <a:lnTo>
                    <a:pt x="150346" y="144697"/>
                  </a:lnTo>
                  <a:lnTo>
                    <a:pt x="150093" y="144323"/>
                  </a:lnTo>
                  <a:lnTo>
                    <a:pt x="149840" y="143956"/>
                  </a:lnTo>
                  <a:lnTo>
                    <a:pt x="149579" y="143596"/>
                  </a:lnTo>
                  <a:lnTo>
                    <a:pt x="149311" y="143235"/>
                  </a:lnTo>
                  <a:lnTo>
                    <a:pt x="149042" y="142875"/>
                  </a:lnTo>
                  <a:lnTo>
                    <a:pt x="148773" y="142528"/>
                  </a:lnTo>
                  <a:lnTo>
                    <a:pt x="148497" y="142174"/>
                  </a:lnTo>
                  <a:lnTo>
                    <a:pt x="148220" y="141834"/>
                  </a:lnTo>
                  <a:lnTo>
                    <a:pt x="147936" y="141493"/>
                  </a:lnTo>
                  <a:lnTo>
                    <a:pt x="147651" y="141153"/>
                  </a:lnTo>
                  <a:lnTo>
                    <a:pt x="147367" y="140826"/>
                  </a:lnTo>
                  <a:lnTo>
                    <a:pt x="147066" y="140492"/>
                  </a:lnTo>
                  <a:lnTo>
                    <a:pt x="146774" y="140172"/>
                  </a:lnTo>
                  <a:lnTo>
                    <a:pt x="146474" y="139852"/>
                  </a:lnTo>
                  <a:lnTo>
                    <a:pt x="146166" y="139538"/>
                  </a:lnTo>
                  <a:lnTo>
                    <a:pt x="145858" y="139224"/>
                  </a:lnTo>
                  <a:lnTo>
                    <a:pt x="145541" y="138924"/>
                  </a:lnTo>
                  <a:lnTo>
                    <a:pt x="145225" y="138624"/>
                  </a:lnTo>
                  <a:lnTo>
                    <a:pt x="146498" y="138710"/>
                  </a:lnTo>
                  <a:lnTo>
                    <a:pt x="147793" y="138804"/>
                  </a:lnTo>
                  <a:lnTo>
                    <a:pt x="150456" y="139004"/>
                  </a:lnTo>
                  <a:lnTo>
                    <a:pt x="153190" y="139218"/>
                  </a:lnTo>
                  <a:lnTo>
                    <a:pt x="154573" y="139318"/>
                  </a:lnTo>
                  <a:lnTo>
                    <a:pt x="155972" y="139418"/>
                  </a:lnTo>
                  <a:lnTo>
                    <a:pt x="157386" y="139511"/>
                  </a:lnTo>
                  <a:lnTo>
                    <a:pt x="158800" y="139591"/>
                  </a:lnTo>
                  <a:lnTo>
                    <a:pt x="160215" y="139665"/>
                  </a:lnTo>
                  <a:lnTo>
                    <a:pt x="161637" y="139731"/>
                  </a:lnTo>
                  <a:lnTo>
                    <a:pt x="163067" y="139778"/>
                  </a:lnTo>
                  <a:lnTo>
                    <a:pt x="163779" y="139798"/>
                  </a:lnTo>
                  <a:lnTo>
                    <a:pt x="164490" y="139812"/>
                  </a:lnTo>
                  <a:lnTo>
                    <a:pt x="165201" y="139825"/>
                  </a:lnTo>
                  <a:lnTo>
                    <a:pt x="165904" y="139832"/>
                  </a:lnTo>
                  <a:lnTo>
                    <a:pt x="167318" y="139832"/>
                  </a:lnTo>
                  <a:lnTo>
                    <a:pt x="168022" y="139818"/>
                  </a:lnTo>
                  <a:lnTo>
                    <a:pt x="168725" y="139805"/>
                  </a:lnTo>
                  <a:lnTo>
                    <a:pt x="169420" y="139785"/>
                  </a:lnTo>
                  <a:lnTo>
                    <a:pt x="170124" y="139758"/>
                  </a:lnTo>
                  <a:lnTo>
                    <a:pt x="170811" y="139725"/>
                  </a:lnTo>
                  <a:lnTo>
                    <a:pt x="171506" y="139685"/>
                  </a:lnTo>
                  <a:lnTo>
                    <a:pt x="172186" y="139645"/>
                  </a:lnTo>
                  <a:lnTo>
                    <a:pt x="172873" y="139591"/>
                  </a:lnTo>
                  <a:lnTo>
                    <a:pt x="173553" y="139531"/>
                  </a:lnTo>
                  <a:lnTo>
                    <a:pt x="174225" y="139458"/>
                  </a:lnTo>
                  <a:lnTo>
                    <a:pt x="174896" y="139384"/>
                  </a:lnTo>
                  <a:lnTo>
                    <a:pt x="175560" y="139304"/>
                  </a:lnTo>
                  <a:lnTo>
                    <a:pt x="176216" y="139211"/>
                  </a:lnTo>
                  <a:lnTo>
                    <a:pt x="176872" y="139111"/>
                  </a:lnTo>
                  <a:lnTo>
                    <a:pt x="177520" y="139004"/>
                  </a:lnTo>
                  <a:lnTo>
                    <a:pt x="178167" y="138884"/>
                  </a:lnTo>
                  <a:lnTo>
                    <a:pt x="178800" y="138764"/>
                  </a:lnTo>
                  <a:lnTo>
                    <a:pt x="179432" y="138624"/>
                  </a:lnTo>
                  <a:lnTo>
                    <a:pt x="180056" y="138477"/>
                  </a:lnTo>
                  <a:lnTo>
                    <a:pt x="180672" y="138323"/>
                  </a:lnTo>
                  <a:lnTo>
                    <a:pt x="181281" y="138163"/>
                  </a:lnTo>
                  <a:lnTo>
                    <a:pt x="181881" y="137983"/>
                  </a:lnTo>
                  <a:lnTo>
                    <a:pt x="182474" y="137796"/>
                  </a:lnTo>
                  <a:lnTo>
                    <a:pt x="183059" y="137602"/>
                  </a:lnTo>
                  <a:lnTo>
                    <a:pt x="183635" y="137396"/>
                  </a:lnTo>
                  <a:lnTo>
                    <a:pt x="184204" y="137175"/>
                  </a:lnTo>
                  <a:lnTo>
                    <a:pt x="184765" y="136948"/>
                  </a:lnTo>
                  <a:lnTo>
                    <a:pt x="185319" y="136701"/>
                  </a:lnTo>
                  <a:lnTo>
                    <a:pt x="185856" y="136448"/>
                  </a:lnTo>
                  <a:lnTo>
                    <a:pt x="186385" y="136181"/>
                  </a:lnTo>
                  <a:lnTo>
                    <a:pt x="186907" y="135900"/>
                  </a:lnTo>
                  <a:lnTo>
                    <a:pt x="187420" y="135614"/>
                  </a:lnTo>
                  <a:lnTo>
                    <a:pt x="187673" y="135467"/>
                  </a:lnTo>
                  <a:lnTo>
                    <a:pt x="187910" y="135313"/>
                  </a:lnTo>
                  <a:lnTo>
                    <a:pt x="188147" y="135160"/>
                  </a:lnTo>
                  <a:lnTo>
                    <a:pt x="188384" y="134999"/>
                  </a:lnTo>
                  <a:lnTo>
                    <a:pt x="188614" y="134846"/>
                  </a:lnTo>
                  <a:lnTo>
                    <a:pt x="188835" y="134679"/>
                  </a:lnTo>
                  <a:lnTo>
                    <a:pt x="189056" y="134519"/>
                  </a:lnTo>
                  <a:lnTo>
                    <a:pt x="189269" y="134352"/>
                  </a:lnTo>
                  <a:lnTo>
                    <a:pt x="189475" y="134179"/>
                  </a:lnTo>
                  <a:lnTo>
                    <a:pt x="189680" y="134012"/>
                  </a:lnTo>
                  <a:lnTo>
                    <a:pt x="189878" y="133838"/>
                  </a:lnTo>
                  <a:lnTo>
                    <a:pt x="190075" y="133658"/>
                  </a:lnTo>
                  <a:lnTo>
                    <a:pt x="190265" y="133478"/>
                  </a:lnTo>
                  <a:lnTo>
                    <a:pt x="190447" y="133298"/>
                  </a:lnTo>
                  <a:lnTo>
                    <a:pt x="190628" y="133117"/>
                  </a:lnTo>
                  <a:lnTo>
                    <a:pt x="190810" y="132930"/>
                  </a:lnTo>
                  <a:lnTo>
                    <a:pt x="190984" y="132744"/>
                  </a:lnTo>
                  <a:lnTo>
                    <a:pt x="191150" y="132550"/>
                  </a:lnTo>
                  <a:lnTo>
                    <a:pt x="191316" y="132363"/>
                  </a:lnTo>
                  <a:lnTo>
                    <a:pt x="191474" y="132170"/>
                  </a:lnTo>
                  <a:lnTo>
                    <a:pt x="191782" y="131776"/>
                  </a:lnTo>
                  <a:lnTo>
                    <a:pt x="192074" y="131369"/>
                  </a:lnTo>
                  <a:lnTo>
                    <a:pt x="192351" y="130962"/>
                  </a:lnTo>
                  <a:lnTo>
                    <a:pt x="192612" y="130541"/>
                  </a:lnTo>
                  <a:lnTo>
                    <a:pt x="192857" y="130121"/>
                  </a:lnTo>
                  <a:lnTo>
                    <a:pt x="193086" y="129687"/>
                  </a:lnTo>
                  <a:lnTo>
                    <a:pt x="193307" y="129253"/>
                  </a:lnTo>
                  <a:lnTo>
                    <a:pt x="193513" y="128806"/>
                  </a:lnTo>
                  <a:lnTo>
                    <a:pt x="193702" y="128359"/>
                  </a:lnTo>
                  <a:lnTo>
                    <a:pt x="193876" y="127898"/>
                  </a:lnTo>
                  <a:lnTo>
                    <a:pt x="194042" y="127438"/>
                  </a:lnTo>
                  <a:lnTo>
                    <a:pt x="194192" y="126970"/>
                  </a:lnTo>
                  <a:lnTo>
                    <a:pt x="194334" y="126497"/>
                  </a:lnTo>
                  <a:lnTo>
                    <a:pt x="194469" y="126023"/>
                  </a:lnTo>
                  <a:lnTo>
                    <a:pt x="194587" y="125542"/>
                  </a:lnTo>
                  <a:lnTo>
                    <a:pt x="194698" y="125055"/>
                  </a:lnTo>
                  <a:lnTo>
                    <a:pt x="194793" y="124568"/>
                  </a:lnTo>
                  <a:lnTo>
                    <a:pt x="194880" y="124074"/>
                  </a:lnTo>
                  <a:lnTo>
                    <a:pt x="194959" y="123580"/>
                  </a:lnTo>
                  <a:lnTo>
                    <a:pt x="195030" y="123079"/>
                  </a:lnTo>
                  <a:lnTo>
                    <a:pt x="195093" y="122579"/>
                  </a:lnTo>
                  <a:lnTo>
                    <a:pt x="195148" y="122072"/>
                  </a:lnTo>
                  <a:lnTo>
                    <a:pt x="195196" y="121564"/>
                  </a:lnTo>
                  <a:lnTo>
                    <a:pt x="195235" y="121057"/>
                  </a:lnTo>
                  <a:lnTo>
                    <a:pt x="195267" y="120550"/>
                  </a:lnTo>
                  <a:lnTo>
                    <a:pt x="195290" y="120036"/>
                  </a:lnTo>
                  <a:lnTo>
                    <a:pt x="195306" y="119522"/>
                  </a:lnTo>
                  <a:lnTo>
                    <a:pt x="195322" y="119008"/>
                  </a:lnTo>
                  <a:lnTo>
                    <a:pt x="195330" y="118494"/>
                  </a:lnTo>
                  <a:lnTo>
                    <a:pt x="195338" y="117980"/>
                  </a:lnTo>
                  <a:lnTo>
                    <a:pt x="195330" y="116946"/>
                  </a:lnTo>
                  <a:lnTo>
                    <a:pt x="195306" y="115918"/>
                  </a:lnTo>
                  <a:lnTo>
                    <a:pt x="195275" y="114890"/>
                  </a:lnTo>
                  <a:lnTo>
                    <a:pt x="195235" y="113876"/>
                  </a:lnTo>
                  <a:lnTo>
                    <a:pt x="195140" y="111860"/>
                  </a:lnTo>
                  <a:lnTo>
                    <a:pt x="195053" y="109898"/>
                  </a:lnTo>
                  <a:lnTo>
                    <a:pt x="195014" y="108943"/>
                  </a:lnTo>
                  <a:lnTo>
                    <a:pt x="194990" y="108002"/>
                  </a:lnTo>
                  <a:lnTo>
                    <a:pt x="194982" y="107088"/>
                  </a:lnTo>
                  <a:lnTo>
                    <a:pt x="194982" y="106634"/>
                  </a:lnTo>
                  <a:lnTo>
                    <a:pt x="194990" y="106194"/>
                  </a:lnTo>
                  <a:lnTo>
                    <a:pt x="195188" y="95635"/>
                  </a:lnTo>
                  <a:lnTo>
                    <a:pt x="195283" y="90356"/>
                  </a:lnTo>
                  <a:lnTo>
                    <a:pt x="195369" y="85076"/>
                  </a:lnTo>
                  <a:lnTo>
                    <a:pt x="196073" y="85210"/>
                  </a:lnTo>
                  <a:lnTo>
                    <a:pt x="196768" y="85343"/>
                  </a:lnTo>
                  <a:lnTo>
                    <a:pt x="197124" y="85403"/>
                  </a:lnTo>
                  <a:lnTo>
                    <a:pt x="197471" y="85457"/>
                  </a:lnTo>
                  <a:lnTo>
                    <a:pt x="197819" y="85510"/>
                  </a:lnTo>
                  <a:lnTo>
                    <a:pt x="198175" y="85557"/>
                  </a:lnTo>
                  <a:lnTo>
                    <a:pt x="198522" y="85590"/>
                  </a:lnTo>
                  <a:lnTo>
                    <a:pt x="198878" y="85624"/>
                  </a:lnTo>
                  <a:lnTo>
                    <a:pt x="199233" y="85650"/>
                  </a:lnTo>
                  <a:lnTo>
                    <a:pt x="199589" y="85664"/>
                  </a:lnTo>
                  <a:lnTo>
                    <a:pt x="200308" y="85664"/>
                  </a:lnTo>
                  <a:lnTo>
                    <a:pt x="200664" y="85644"/>
                  </a:lnTo>
                  <a:lnTo>
                    <a:pt x="201027" y="85617"/>
                  </a:lnTo>
                  <a:lnTo>
                    <a:pt x="201146" y="85604"/>
                  </a:lnTo>
                  <a:lnTo>
                    <a:pt x="201256" y="85584"/>
                  </a:lnTo>
                  <a:lnTo>
                    <a:pt x="201359" y="85564"/>
                  </a:lnTo>
                  <a:lnTo>
                    <a:pt x="201462" y="85537"/>
                  </a:lnTo>
                  <a:lnTo>
                    <a:pt x="201556" y="85504"/>
                  </a:lnTo>
                  <a:lnTo>
                    <a:pt x="201651" y="85470"/>
                  </a:lnTo>
                  <a:lnTo>
                    <a:pt x="201738" y="85430"/>
                  </a:lnTo>
                  <a:lnTo>
                    <a:pt x="201817" y="85383"/>
                  </a:lnTo>
                  <a:lnTo>
                    <a:pt x="201896" y="85330"/>
                  </a:lnTo>
                  <a:lnTo>
                    <a:pt x="201967" y="85270"/>
                  </a:lnTo>
                  <a:lnTo>
                    <a:pt x="202038" y="85210"/>
                  </a:lnTo>
                  <a:lnTo>
                    <a:pt x="202102" y="85143"/>
                  </a:lnTo>
                  <a:lnTo>
                    <a:pt x="202157" y="85070"/>
                  </a:lnTo>
                  <a:lnTo>
                    <a:pt x="202204" y="84990"/>
                  </a:lnTo>
                  <a:lnTo>
                    <a:pt x="202252" y="84903"/>
                  </a:lnTo>
                  <a:lnTo>
                    <a:pt x="202291" y="84809"/>
                  </a:lnTo>
                  <a:lnTo>
                    <a:pt x="202410" y="84516"/>
                  </a:lnTo>
                  <a:lnTo>
                    <a:pt x="202520" y="84215"/>
                  </a:lnTo>
                  <a:lnTo>
                    <a:pt x="202623" y="83915"/>
                  </a:lnTo>
                  <a:lnTo>
                    <a:pt x="202726" y="83608"/>
                  </a:lnTo>
                  <a:lnTo>
                    <a:pt x="202813" y="83294"/>
                  </a:lnTo>
                  <a:lnTo>
                    <a:pt x="202900" y="82981"/>
                  </a:lnTo>
                  <a:lnTo>
                    <a:pt x="202979" y="82667"/>
                  </a:lnTo>
                  <a:lnTo>
                    <a:pt x="203050" y="82347"/>
                  </a:lnTo>
                  <a:lnTo>
                    <a:pt x="203121" y="82020"/>
                  </a:lnTo>
                  <a:lnTo>
                    <a:pt x="203176" y="81693"/>
                  </a:lnTo>
                  <a:lnTo>
                    <a:pt x="203240" y="81366"/>
                  </a:lnTo>
                  <a:lnTo>
                    <a:pt x="203287" y="81032"/>
                  </a:lnTo>
                  <a:lnTo>
                    <a:pt x="203334" y="80698"/>
                  </a:lnTo>
                  <a:lnTo>
                    <a:pt x="203374" y="80358"/>
                  </a:lnTo>
                  <a:lnTo>
                    <a:pt x="203445" y="79677"/>
                  </a:lnTo>
                  <a:lnTo>
                    <a:pt x="203492" y="78990"/>
                  </a:lnTo>
                  <a:lnTo>
                    <a:pt x="203532" y="78295"/>
                  </a:lnTo>
                  <a:lnTo>
                    <a:pt x="203556" y="77595"/>
                  </a:lnTo>
                  <a:lnTo>
                    <a:pt x="203571" y="76887"/>
                  </a:lnTo>
                  <a:lnTo>
                    <a:pt x="203571" y="76186"/>
                  </a:lnTo>
                  <a:lnTo>
                    <a:pt x="203563" y="75479"/>
                  </a:lnTo>
                  <a:lnTo>
                    <a:pt x="203548" y="74771"/>
                  </a:lnTo>
                  <a:lnTo>
                    <a:pt x="203532" y="74064"/>
                  </a:lnTo>
                  <a:lnTo>
                    <a:pt x="204038" y="74137"/>
                  </a:lnTo>
                  <a:lnTo>
                    <a:pt x="204551" y="74204"/>
                  </a:lnTo>
                  <a:lnTo>
                    <a:pt x="205057" y="74271"/>
                  </a:lnTo>
                  <a:lnTo>
                    <a:pt x="205571" y="74324"/>
                  </a:lnTo>
                  <a:lnTo>
                    <a:pt x="206084" y="74378"/>
                  </a:lnTo>
                  <a:lnTo>
                    <a:pt x="206606" y="74424"/>
                  </a:lnTo>
                  <a:lnTo>
                    <a:pt x="207119" y="74471"/>
                  </a:lnTo>
                  <a:lnTo>
                    <a:pt x="207641" y="74511"/>
                  </a:lnTo>
                  <a:lnTo>
                    <a:pt x="208162" y="74545"/>
                  </a:lnTo>
                  <a:lnTo>
                    <a:pt x="208684" y="74571"/>
                  </a:lnTo>
                  <a:lnTo>
                    <a:pt x="209213" y="74598"/>
                  </a:lnTo>
                  <a:lnTo>
                    <a:pt x="209735" y="74618"/>
                  </a:lnTo>
                  <a:lnTo>
                    <a:pt x="210264" y="74631"/>
                  </a:lnTo>
                  <a:lnTo>
                    <a:pt x="210794" y="74638"/>
                  </a:lnTo>
                  <a:lnTo>
                    <a:pt x="211323" y="74645"/>
                  </a:lnTo>
                  <a:lnTo>
                    <a:pt x="212382" y="74645"/>
                  </a:lnTo>
                  <a:lnTo>
                    <a:pt x="212919" y="74631"/>
                  </a:lnTo>
                  <a:lnTo>
                    <a:pt x="213449" y="74625"/>
                  </a:lnTo>
                  <a:lnTo>
                    <a:pt x="213986" y="74605"/>
                  </a:lnTo>
                  <a:lnTo>
                    <a:pt x="214515" y="74585"/>
                  </a:lnTo>
                  <a:lnTo>
                    <a:pt x="215053" y="74558"/>
                  </a:lnTo>
                  <a:lnTo>
                    <a:pt x="215590" y="74525"/>
                  </a:lnTo>
                  <a:lnTo>
                    <a:pt x="216127" y="74491"/>
                  </a:lnTo>
                  <a:lnTo>
                    <a:pt x="216664" y="74451"/>
                  </a:lnTo>
                  <a:lnTo>
                    <a:pt x="217202" y="74411"/>
                  </a:lnTo>
                  <a:lnTo>
                    <a:pt x="217739" y="74364"/>
                  </a:lnTo>
                  <a:lnTo>
                    <a:pt x="218276" y="74311"/>
                  </a:lnTo>
                  <a:lnTo>
                    <a:pt x="218822" y="74258"/>
                  </a:lnTo>
                  <a:lnTo>
                    <a:pt x="219359" y="74197"/>
                  </a:lnTo>
                  <a:lnTo>
                    <a:pt x="219896" y="74131"/>
                  </a:lnTo>
                  <a:lnTo>
                    <a:pt x="220434" y="74064"/>
                  </a:lnTo>
                  <a:lnTo>
                    <a:pt x="220552" y="74124"/>
                  </a:lnTo>
                  <a:lnTo>
                    <a:pt x="220671" y="74171"/>
                  </a:lnTo>
                  <a:lnTo>
                    <a:pt x="220789" y="74204"/>
                  </a:lnTo>
                  <a:lnTo>
                    <a:pt x="220916" y="74231"/>
                  </a:lnTo>
                  <a:lnTo>
                    <a:pt x="221034" y="74244"/>
                  </a:lnTo>
                  <a:lnTo>
                    <a:pt x="221161" y="74251"/>
                  </a:lnTo>
                  <a:lnTo>
                    <a:pt x="221279" y="74244"/>
                  </a:lnTo>
                  <a:lnTo>
                    <a:pt x="221405" y="74231"/>
                  </a:lnTo>
                  <a:lnTo>
                    <a:pt x="221516" y="74204"/>
                  </a:lnTo>
                  <a:lnTo>
                    <a:pt x="221635" y="74171"/>
                  </a:lnTo>
                  <a:lnTo>
                    <a:pt x="221745" y="74131"/>
                  </a:lnTo>
                  <a:lnTo>
                    <a:pt x="221848" y="74077"/>
                  </a:lnTo>
                  <a:lnTo>
                    <a:pt x="221943" y="74024"/>
                  </a:lnTo>
                  <a:lnTo>
                    <a:pt x="222030" y="73957"/>
                  </a:lnTo>
                  <a:lnTo>
                    <a:pt x="222117" y="73884"/>
                  </a:lnTo>
                  <a:lnTo>
                    <a:pt x="222188" y="73804"/>
                  </a:lnTo>
                  <a:lnTo>
                    <a:pt x="222757" y="73710"/>
                  </a:lnTo>
                  <a:lnTo>
                    <a:pt x="223326" y="73617"/>
                  </a:lnTo>
                  <a:lnTo>
                    <a:pt x="223895" y="73517"/>
                  </a:lnTo>
                  <a:lnTo>
                    <a:pt x="224463" y="73410"/>
                  </a:lnTo>
                  <a:lnTo>
                    <a:pt x="225032" y="73303"/>
                  </a:lnTo>
                  <a:lnTo>
                    <a:pt x="225601" y="73190"/>
                  </a:lnTo>
                  <a:lnTo>
                    <a:pt x="226170" y="73070"/>
                  </a:lnTo>
                  <a:lnTo>
                    <a:pt x="226731" y="72949"/>
                  </a:lnTo>
                  <a:lnTo>
                    <a:pt x="227300" y="72823"/>
                  </a:lnTo>
                  <a:lnTo>
                    <a:pt x="227861" y="72689"/>
                  </a:lnTo>
                  <a:lnTo>
                    <a:pt x="228430" y="72556"/>
                  </a:lnTo>
                  <a:lnTo>
                    <a:pt x="228991" y="72415"/>
                  </a:lnTo>
                  <a:lnTo>
                    <a:pt x="229552" y="72269"/>
                  </a:lnTo>
                  <a:lnTo>
                    <a:pt x="230113" y="72122"/>
                  </a:lnTo>
                  <a:lnTo>
                    <a:pt x="230666" y="71968"/>
                  </a:lnTo>
                  <a:lnTo>
                    <a:pt x="231227" y="71808"/>
                  </a:lnTo>
                  <a:lnTo>
                    <a:pt x="231780" y="71648"/>
                  </a:lnTo>
                  <a:lnTo>
                    <a:pt x="232334" y="71481"/>
                  </a:lnTo>
                  <a:lnTo>
                    <a:pt x="232887" y="71314"/>
                  </a:lnTo>
                  <a:lnTo>
                    <a:pt x="233440" y="71141"/>
                  </a:lnTo>
                  <a:lnTo>
                    <a:pt x="233985" y="70960"/>
                  </a:lnTo>
                  <a:lnTo>
                    <a:pt x="234538" y="70774"/>
                  </a:lnTo>
                  <a:lnTo>
                    <a:pt x="235083" y="70587"/>
                  </a:lnTo>
                  <a:lnTo>
                    <a:pt x="235621" y="70400"/>
                  </a:lnTo>
                  <a:lnTo>
                    <a:pt x="236166" y="70200"/>
                  </a:lnTo>
                  <a:lnTo>
                    <a:pt x="236703" y="70006"/>
                  </a:lnTo>
                  <a:lnTo>
                    <a:pt x="237240" y="69799"/>
                  </a:lnTo>
                  <a:lnTo>
                    <a:pt x="237770" y="69592"/>
                  </a:lnTo>
                  <a:lnTo>
                    <a:pt x="238299" y="69379"/>
                  </a:lnTo>
                  <a:lnTo>
                    <a:pt x="238829" y="69165"/>
                  </a:lnTo>
                  <a:lnTo>
                    <a:pt x="239358" y="68945"/>
                  </a:lnTo>
                  <a:lnTo>
                    <a:pt x="239880" y="68725"/>
                  </a:lnTo>
                  <a:lnTo>
                    <a:pt x="240401" y="68498"/>
                  </a:lnTo>
                  <a:lnTo>
                    <a:pt x="240923" y="68264"/>
                  </a:lnTo>
                  <a:lnTo>
                    <a:pt x="241436" y="68031"/>
                  </a:lnTo>
                  <a:lnTo>
                    <a:pt x="241950" y="67790"/>
                  </a:lnTo>
                  <a:lnTo>
                    <a:pt x="242456" y="67550"/>
                  </a:lnTo>
                  <a:lnTo>
                    <a:pt x="242961" y="67303"/>
                  </a:lnTo>
                  <a:lnTo>
                    <a:pt x="243467" y="67056"/>
                  </a:lnTo>
                  <a:lnTo>
                    <a:pt x="243965" y="66796"/>
                  </a:lnTo>
                  <a:lnTo>
                    <a:pt x="244463" y="66542"/>
                  </a:lnTo>
                  <a:lnTo>
                    <a:pt x="244953" y="66282"/>
                  </a:lnTo>
                  <a:lnTo>
                    <a:pt x="245442" y="66015"/>
                  </a:lnTo>
                  <a:lnTo>
                    <a:pt x="245924" y="65748"/>
                  </a:lnTo>
                  <a:lnTo>
                    <a:pt x="246406" y="65474"/>
                  </a:lnTo>
                  <a:lnTo>
                    <a:pt x="246888" y="65201"/>
                  </a:lnTo>
                  <a:lnTo>
                    <a:pt x="247363" y="64920"/>
                  </a:lnTo>
                  <a:lnTo>
                    <a:pt x="247829" y="64633"/>
                  </a:lnTo>
                  <a:lnTo>
                    <a:pt x="248295" y="64346"/>
                  </a:lnTo>
                  <a:lnTo>
                    <a:pt x="248761" y="64059"/>
                  </a:lnTo>
                  <a:lnTo>
                    <a:pt x="249219" y="63766"/>
                  </a:lnTo>
                  <a:lnTo>
                    <a:pt x="249670" y="63465"/>
                  </a:lnTo>
                  <a:lnTo>
                    <a:pt x="250120" y="63165"/>
                  </a:lnTo>
                  <a:lnTo>
                    <a:pt x="250563" y="62865"/>
                  </a:lnTo>
                  <a:lnTo>
                    <a:pt x="251005" y="62558"/>
                  </a:lnTo>
                  <a:lnTo>
                    <a:pt x="251440" y="62244"/>
                  </a:lnTo>
                  <a:lnTo>
                    <a:pt x="251874" y="61930"/>
                  </a:lnTo>
                  <a:lnTo>
                    <a:pt x="252301" y="61610"/>
                  </a:lnTo>
                  <a:lnTo>
                    <a:pt x="252720" y="61290"/>
                  </a:lnTo>
                  <a:lnTo>
                    <a:pt x="253139" y="60969"/>
                  </a:lnTo>
                  <a:lnTo>
                    <a:pt x="253550" y="60635"/>
                  </a:lnTo>
                  <a:lnTo>
                    <a:pt x="253960" y="60308"/>
                  </a:lnTo>
                  <a:lnTo>
                    <a:pt x="254363" y="59975"/>
                  </a:lnTo>
                  <a:lnTo>
                    <a:pt x="254758" y="59634"/>
                  </a:lnTo>
                  <a:lnTo>
                    <a:pt x="254822" y="59594"/>
                  </a:lnTo>
                  <a:lnTo>
                    <a:pt x="254877" y="59548"/>
                  </a:lnTo>
                  <a:lnTo>
                    <a:pt x="254917" y="59501"/>
                  </a:lnTo>
                  <a:lnTo>
                    <a:pt x="254956" y="59447"/>
                  </a:lnTo>
                  <a:lnTo>
                    <a:pt x="255422" y="59034"/>
                  </a:lnTo>
                  <a:lnTo>
                    <a:pt x="255888" y="58620"/>
                  </a:lnTo>
                  <a:lnTo>
                    <a:pt x="256339" y="58199"/>
                  </a:lnTo>
                  <a:lnTo>
                    <a:pt x="256789" y="57772"/>
                  </a:lnTo>
                  <a:lnTo>
                    <a:pt x="257224" y="57345"/>
                  </a:lnTo>
                  <a:lnTo>
                    <a:pt x="257658" y="56911"/>
                  </a:lnTo>
                  <a:lnTo>
                    <a:pt x="258077" y="56471"/>
                  </a:lnTo>
                  <a:lnTo>
                    <a:pt x="258488" y="56030"/>
                  </a:lnTo>
                  <a:lnTo>
                    <a:pt x="258899" y="55583"/>
                  </a:lnTo>
                  <a:lnTo>
                    <a:pt x="259294" y="55129"/>
                  </a:lnTo>
                  <a:lnTo>
                    <a:pt x="259673" y="54675"/>
                  </a:lnTo>
                  <a:lnTo>
                    <a:pt x="260053" y="54215"/>
                  </a:lnTo>
                  <a:lnTo>
                    <a:pt x="260424" y="53748"/>
                  </a:lnTo>
                  <a:lnTo>
                    <a:pt x="260780" y="53281"/>
                  </a:lnTo>
                  <a:lnTo>
                    <a:pt x="261127" y="52807"/>
                  </a:lnTo>
                  <a:lnTo>
                    <a:pt x="261459" y="52326"/>
                  </a:lnTo>
                  <a:lnTo>
                    <a:pt x="262052" y="52486"/>
                  </a:lnTo>
                  <a:lnTo>
                    <a:pt x="262636" y="52640"/>
                  </a:lnTo>
                  <a:lnTo>
                    <a:pt x="263221" y="52780"/>
                  </a:lnTo>
                  <a:lnTo>
                    <a:pt x="263806" y="52907"/>
                  </a:lnTo>
                  <a:lnTo>
                    <a:pt x="264383" y="53027"/>
                  </a:lnTo>
                  <a:lnTo>
                    <a:pt x="264967" y="53134"/>
                  </a:lnTo>
                  <a:lnTo>
                    <a:pt x="265544" y="53234"/>
                  </a:lnTo>
                  <a:lnTo>
                    <a:pt x="266121" y="53321"/>
                  </a:lnTo>
                  <a:lnTo>
                    <a:pt x="266690" y="53394"/>
                  </a:lnTo>
                  <a:lnTo>
                    <a:pt x="267267" y="53454"/>
                  </a:lnTo>
                  <a:lnTo>
                    <a:pt x="267836" y="53507"/>
                  </a:lnTo>
                  <a:lnTo>
                    <a:pt x="268397" y="53554"/>
                  </a:lnTo>
                  <a:lnTo>
                    <a:pt x="268966" y="53581"/>
                  </a:lnTo>
                  <a:lnTo>
                    <a:pt x="269527" y="53601"/>
                  </a:lnTo>
                  <a:lnTo>
                    <a:pt x="270080" y="53614"/>
                  </a:lnTo>
                  <a:lnTo>
                    <a:pt x="270633" y="53608"/>
                  </a:lnTo>
                  <a:lnTo>
                    <a:pt x="271186" y="53601"/>
                  </a:lnTo>
                  <a:lnTo>
                    <a:pt x="271739" y="53574"/>
                  </a:lnTo>
                  <a:lnTo>
                    <a:pt x="272284" y="53541"/>
                  </a:lnTo>
                  <a:lnTo>
                    <a:pt x="272822" y="53494"/>
                  </a:lnTo>
                  <a:lnTo>
                    <a:pt x="273359" y="53441"/>
                  </a:lnTo>
                  <a:lnTo>
                    <a:pt x="273888" y="53374"/>
                  </a:lnTo>
                  <a:lnTo>
                    <a:pt x="274418" y="53294"/>
                  </a:lnTo>
                  <a:lnTo>
                    <a:pt x="274947" y="53207"/>
                  </a:lnTo>
                  <a:lnTo>
                    <a:pt x="275469" y="53107"/>
                  </a:lnTo>
                  <a:lnTo>
                    <a:pt x="275982" y="52994"/>
                  </a:lnTo>
                  <a:lnTo>
                    <a:pt x="276496" y="52873"/>
                  </a:lnTo>
                  <a:lnTo>
                    <a:pt x="277002" y="52740"/>
                  </a:lnTo>
                  <a:lnTo>
                    <a:pt x="277507" y="52600"/>
                  </a:lnTo>
                  <a:lnTo>
                    <a:pt x="278005" y="52446"/>
                  </a:lnTo>
                  <a:lnTo>
                    <a:pt x="278495" y="52279"/>
                  </a:lnTo>
                  <a:lnTo>
                    <a:pt x="278985" y="52106"/>
                  </a:lnTo>
                  <a:lnTo>
                    <a:pt x="279467" y="51919"/>
                  </a:lnTo>
                  <a:lnTo>
                    <a:pt x="279941" y="51719"/>
                  </a:lnTo>
                  <a:lnTo>
                    <a:pt x="280407" y="51512"/>
                  </a:lnTo>
                  <a:lnTo>
                    <a:pt x="280874" y="51292"/>
                  </a:lnTo>
                  <a:lnTo>
                    <a:pt x="281332" y="51065"/>
                  </a:lnTo>
                  <a:lnTo>
                    <a:pt x="281790" y="50824"/>
                  </a:lnTo>
                  <a:lnTo>
                    <a:pt x="282233" y="50571"/>
                  </a:lnTo>
                  <a:lnTo>
                    <a:pt x="282675" y="50310"/>
                  </a:lnTo>
                  <a:lnTo>
                    <a:pt x="283110" y="50037"/>
                  </a:lnTo>
                  <a:lnTo>
                    <a:pt x="283536" y="49750"/>
                  </a:lnTo>
                  <a:lnTo>
                    <a:pt x="283955" y="49456"/>
                  </a:lnTo>
                  <a:lnTo>
                    <a:pt x="284374" y="49149"/>
                  </a:lnTo>
                  <a:lnTo>
                    <a:pt x="284777" y="48829"/>
                  </a:lnTo>
                  <a:lnTo>
                    <a:pt x="285180" y="48502"/>
                  </a:lnTo>
                  <a:lnTo>
                    <a:pt x="285575" y="48161"/>
                  </a:lnTo>
                  <a:lnTo>
                    <a:pt x="285954" y="47814"/>
                  </a:lnTo>
                  <a:lnTo>
                    <a:pt x="286334" y="47454"/>
                  </a:lnTo>
                  <a:lnTo>
                    <a:pt x="286705" y="47080"/>
                  </a:lnTo>
                  <a:lnTo>
                    <a:pt x="287068" y="46700"/>
                  </a:lnTo>
                  <a:lnTo>
                    <a:pt x="287424" y="46306"/>
                  </a:lnTo>
                  <a:lnTo>
                    <a:pt x="287772" y="45906"/>
                  </a:lnTo>
                  <a:lnTo>
                    <a:pt x="288112" y="45485"/>
                  </a:lnTo>
                  <a:lnTo>
                    <a:pt x="288443" y="45065"/>
                  </a:lnTo>
                  <a:lnTo>
                    <a:pt x="288767" y="44624"/>
                  </a:lnTo>
                  <a:lnTo>
                    <a:pt x="289076" y="44177"/>
                  </a:lnTo>
                  <a:lnTo>
                    <a:pt x="289384" y="43716"/>
                  </a:lnTo>
                  <a:lnTo>
                    <a:pt x="289676" y="43249"/>
                  </a:lnTo>
                  <a:lnTo>
                    <a:pt x="289968" y="42769"/>
                  </a:lnTo>
                  <a:lnTo>
                    <a:pt x="290245" y="42275"/>
                  </a:lnTo>
                  <a:lnTo>
                    <a:pt x="290514" y="41774"/>
                  </a:lnTo>
                  <a:lnTo>
                    <a:pt x="290774" y="41260"/>
                  </a:lnTo>
                  <a:lnTo>
                    <a:pt x="291027" y="40740"/>
                  </a:lnTo>
                  <a:lnTo>
                    <a:pt x="291067" y="40633"/>
                  </a:lnTo>
                  <a:lnTo>
                    <a:pt x="291098" y="40539"/>
                  </a:lnTo>
                  <a:lnTo>
                    <a:pt x="291114" y="40439"/>
                  </a:lnTo>
                  <a:lnTo>
                    <a:pt x="291122" y="40346"/>
                  </a:lnTo>
                  <a:lnTo>
                    <a:pt x="291122" y="40259"/>
                  </a:lnTo>
                  <a:lnTo>
                    <a:pt x="291106" y="40172"/>
                  </a:lnTo>
                  <a:lnTo>
                    <a:pt x="291090" y="40092"/>
                  </a:lnTo>
                  <a:lnTo>
                    <a:pt x="291067" y="40012"/>
                  </a:lnTo>
                  <a:lnTo>
                    <a:pt x="291130" y="39952"/>
                  </a:lnTo>
                  <a:lnTo>
                    <a:pt x="291185" y="39885"/>
                  </a:lnTo>
                  <a:lnTo>
                    <a:pt x="291233" y="39819"/>
                  </a:lnTo>
                  <a:lnTo>
                    <a:pt x="291280" y="39745"/>
                  </a:lnTo>
                  <a:lnTo>
                    <a:pt x="291320" y="39672"/>
                  </a:lnTo>
                  <a:lnTo>
                    <a:pt x="291351" y="39592"/>
                  </a:lnTo>
                  <a:lnTo>
                    <a:pt x="291383" y="39512"/>
                  </a:lnTo>
                  <a:lnTo>
                    <a:pt x="291407" y="39432"/>
                  </a:lnTo>
                  <a:lnTo>
                    <a:pt x="291422" y="39351"/>
                  </a:lnTo>
                  <a:lnTo>
                    <a:pt x="291438" y="39265"/>
                  </a:lnTo>
                  <a:lnTo>
                    <a:pt x="291446" y="39185"/>
                  </a:lnTo>
                  <a:lnTo>
                    <a:pt x="291446" y="39098"/>
                  </a:lnTo>
                  <a:lnTo>
                    <a:pt x="291438" y="39018"/>
                  </a:lnTo>
                  <a:lnTo>
                    <a:pt x="291422" y="38944"/>
                  </a:lnTo>
                  <a:lnTo>
                    <a:pt x="291407" y="38871"/>
                  </a:lnTo>
                  <a:lnTo>
                    <a:pt x="291383" y="38797"/>
                  </a:lnTo>
                  <a:lnTo>
                    <a:pt x="291288" y="38611"/>
                  </a:lnTo>
                  <a:lnTo>
                    <a:pt x="291193" y="38444"/>
                  </a:lnTo>
                  <a:lnTo>
                    <a:pt x="291083" y="38284"/>
                  </a:lnTo>
                  <a:lnTo>
                    <a:pt x="290964" y="38143"/>
                  </a:lnTo>
                  <a:lnTo>
                    <a:pt x="290838" y="38017"/>
                  </a:lnTo>
                  <a:lnTo>
                    <a:pt x="290703" y="37903"/>
                  </a:lnTo>
                  <a:lnTo>
                    <a:pt x="290561" y="37803"/>
                  </a:lnTo>
                  <a:lnTo>
                    <a:pt x="290411" y="37710"/>
                  </a:lnTo>
                  <a:lnTo>
                    <a:pt x="290253" y="37630"/>
                  </a:lnTo>
                  <a:lnTo>
                    <a:pt x="290087" y="37563"/>
                  </a:lnTo>
                  <a:lnTo>
                    <a:pt x="289921" y="37503"/>
                  </a:lnTo>
                  <a:lnTo>
                    <a:pt x="289747" y="37449"/>
                  </a:lnTo>
                  <a:lnTo>
                    <a:pt x="289565" y="37403"/>
                  </a:lnTo>
                  <a:lnTo>
                    <a:pt x="289376" y="37369"/>
                  </a:lnTo>
                  <a:lnTo>
                    <a:pt x="289186" y="37343"/>
                  </a:lnTo>
                  <a:lnTo>
                    <a:pt x="288989" y="37316"/>
                  </a:lnTo>
                  <a:lnTo>
                    <a:pt x="288791" y="37302"/>
                  </a:lnTo>
                  <a:lnTo>
                    <a:pt x="288586" y="37289"/>
                  </a:lnTo>
                  <a:lnTo>
                    <a:pt x="288380" y="37282"/>
                  </a:lnTo>
                  <a:lnTo>
                    <a:pt x="287756" y="37282"/>
                  </a:lnTo>
                  <a:lnTo>
                    <a:pt x="287337" y="37289"/>
                  </a:lnTo>
                  <a:lnTo>
                    <a:pt x="286910" y="37302"/>
                  </a:lnTo>
                  <a:lnTo>
                    <a:pt x="286492" y="37316"/>
                  </a:lnTo>
                  <a:lnTo>
                    <a:pt x="286073" y="37316"/>
                  </a:lnTo>
                  <a:lnTo>
                    <a:pt x="285867" y="37309"/>
                  </a:lnTo>
                  <a:lnTo>
                    <a:pt x="285670" y="37302"/>
                  </a:lnTo>
                  <a:lnTo>
                    <a:pt x="284919" y="37256"/>
                  </a:lnTo>
                  <a:lnTo>
                    <a:pt x="284176" y="37196"/>
                  </a:lnTo>
                  <a:lnTo>
                    <a:pt x="283434" y="37122"/>
                  </a:lnTo>
                  <a:lnTo>
                    <a:pt x="282699" y="37029"/>
                  </a:lnTo>
                  <a:lnTo>
                    <a:pt x="281972" y="36929"/>
                  </a:lnTo>
                  <a:lnTo>
                    <a:pt x="281253" y="36815"/>
                  </a:lnTo>
                  <a:lnTo>
                    <a:pt x="280534" y="36695"/>
                  </a:lnTo>
                  <a:lnTo>
                    <a:pt x="279823" y="36555"/>
                  </a:lnTo>
                  <a:lnTo>
                    <a:pt x="279111" y="36408"/>
                  </a:lnTo>
                  <a:lnTo>
                    <a:pt x="278400" y="36248"/>
                  </a:lnTo>
                  <a:lnTo>
                    <a:pt x="277697" y="36081"/>
                  </a:lnTo>
                  <a:lnTo>
                    <a:pt x="276994" y="35901"/>
                  </a:lnTo>
                  <a:lnTo>
                    <a:pt x="276291" y="35714"/>
                  </a:lnTo>
                  <a:lnTo>
                    <a:pt x="275587" y="35514"/>
                  </a:lnTo>
                  <a:lnTo>
                    <a:pt x="274884" y="35307"/>
                  </a:lnTo>
                  <a:lnTo>
                    <a:pt x="274189" y="35093"/>
                  </a:lnTo>
                  <a:lnTo>
                    <a:pt x="274133" y="35047"/>
                  </a:lnTo>
                  <a:lnTo>
                    <a:pt x="274086" y="35000"/>
                  </a:lnTo>
                  <a:lnTo>
                    <a:pt x="274023" y="34953"/>
                  </a:lnTo>
                  <a:lnTo>
                    <a:pt x="273967" y="34913"/>
                  </a:lnTo>
                  <a:lnTo>
                    <a:pt x="273841" y="34840"/>
                  </a:lnTo>
                  <a:lnTo>
                    <a:pt x="273699" y="34786"/>
                  </a:lnTo>
                  <a:lnTo>
                    <a:pt x="273557" y="34740"/>
                  </a:lnTo>
                  <a:lnTo>
                    <a:pt x="273406" y="34706"/>
                  </a:lnTo>
                  <a:lnTo>
                    <a:pt x="273248" y="34686"/>
                  </a:lnTo>
                  <a:lnTo>
                    <a:pt x="273090" y="34680"/>
                  </a:lnTo>
                  <a:lnTo>
                    <a:pt x="272924" y="34686"/>
                  </a:lnTo>
                  <a:lnTo>
                    <a:pt x="272766" y="34713"/>
                  </a:lnTo>
                  <a:lnTo>
                    <a:pt x="272608" y="34753"/>
                  </a:lnTo>
                  <a:lnTo>
                    <a:pt x="272529" y="34780"/>
                  </a:lnTo>
                  <a:lnTo>
                    <a:pt x="272450" y="34806"/>
                  </a:lnTo>
                  <a:lnTo>
                    <a:pt x="272379" y="34840"/>
                  </a:lnTo>
                  <a:lnTo>
                    <a:pt x="272300" y="34880"/>
                  </a:lnTo>
                  <a:lnTo>
                    <a:pt x="272229" y="34920"/>
                  </a:lnTo>
                  <a:lnTo>
                    <a:pt x="272158" y="34966"/>
                  </a:lnTo>
                  <a:lnTo>
                    <a:pt x="272095" y="35013"/>
                  </a:lnTo>
                  <a:lnTo>
                    <a:pt x="272032" y="35067"/>
                  </a:lnTo>
                  <a:lnTo>
                    <a:pt x="271968" y="35127"/>
                  </a:lnTo>
                  <a:lnTo>
                    <a:pt x="271905" y="35187"/>
                  </a:lnTo>
                  <a:lnTo>
                    <a:pt x="271502" y="35627"/>
                  </a:lnTo>
                  <a:lnTo>
                    <a:pt x="271099" y="36054"/>
                  </a:lnTo>
                  <a:lnTo>
                    <a:pt x="270696" y="36468"/>
                  </a:lnTo>
                  <a:lnTo>
                    <a:pt x="270285" y="36869"/>
                  </a:lnTo>
                  <a:lnTo>
                    <a:pt x="270080" y="37062"/>
                  </a:lnTo>
                  <a:lnTo>
                    <a:pt x="269867" y="37256"/>
                  </a:lnTo>
                  <a:lnTo>
                    <a:pt x="269653" y="37443"/>
                  </a:lnTo>
                  <a:lnTo>
                    <a:pt x="269440" y="37623"/>
                  </a:lnTo>
                  <a:lnTo>
                    <a:pt x="269219" y="37796"/>
                  </a:lnTo>
                  <a:lnTo>
                    <a:pt x="268997" y="37970"/>
                  </a:lnTo>
                  <a:lnTo>
                    <a:pt x="268768" y="38130"/>
                  </a:lnTo>
                  <a:lnTo>
                    <a:pt x="268531" y="38290"/>
                  </a:lnTo>
                  <a:lnTo>
                    <a:pt x="268294" y="38437"/>
                  </a:lnTo>
                  <a:lnTo>
                    <a:pt x="268049" y="38584"/>
                  </a:lnTo>
                  <a:lnTo>
                    <a:pt x="267804" y="38724"/>
                  </a:lnTo>
                  <a:lnTo>
                    <a:pt x="267543" y="38851"/>
                  </a:lnTo>
                  <a:lnTo>
                    <a:pt x="267283" y="38978"/>
                  </a:lnTo>
                  <a:lnTo>
                    <a:pt x="267014" y="39091"/>
                  </a:lnTo>
                  <a:lnTo>
                    <a:pt x="266745" y="39198"/>
                  </a:lnTo>
                  <a:lnTo>
                    <a:pt x="266461" y="39298"/>
                  </a:lnTo>
                  <a:lnTo>
                    <a:pt x="266169" y="39385"/>
                  </a:lnTo>
                  <a:lnTo>
                    <a:pt x="265876" y="39465"/>
                  </a:lnTo>
                  <a:lnTo>
                    <a:pt x="265568" y="39538"/>
                  </a:lnTo>
                  <a:lnTo>
                    <a:pt x="265252" y="39598"/>
                  </a:lnTo>
                  <a:lnTo>
                    <a:pt x="264928" y="39652"/>
                  </a:lnTo>
                  <a:lnTo>
                    <a:pt x="264596" y="39699"/>
                  </a:lnTo>
                  <a:lnTo>
                    <a:pt x="264248" y="39725"/>
                  </a:lnTo>
                  <a:lnTo>
                    <a:pt x="263893" y="39752"/>
                  </a:lnTo>
                  <a:lnTo>
                    <a:pt x="263774" y="39752"/>
                  </a:lnTo>
                  <a:lnTo>
                    <a:pt x="263648" y="39745"/>
                  </a:lnTo>
                  <a:lnTo>
                    <a:pt x="263521" y="39739"/>
                  </a:lnTo>
                  <a:lnTo>
                    <a:pt x="263403" y="39725"/>
                  </a:lnTo>
                  <a:lnTo>
                    <a:pt x="263284" y="39705"/>
                  </a:lnTo>
                  <a:lnTo>
                    <a:pt x="263166" y="39685"/>
                  </a:lnTo>
                  <a:lnTo>
                    <a:pt x="263047" y="39658"/>
                  </a:lnTo>
                  <a:lnTo>
                    <a:pt x="262929" y="39625"/>
                  </a:lnTo>
                  <a:lnTo>
                    <a:pt x="262818" y="39592"/>
                  </a:lnTo>
                  <a:lnTo>
                    <a:pt x="262708" y="39552"/>
                  </a:lnTo>
                  <a:lnTo>
                    <a:pt x="262597" y="39505"/>
                  </a:lnTo>
                  <a:lnTo>
                    <a:pt x="262486" y="39458"/>
                  </a:lnTo>
                  <a:lnTo>
                    <a:pt x="262273" y="39351"/>
                  </a:lnTo>
                  <a:lnTo>
                    <a:pt x="262068" y="39231"/>
                  </a:lnTo>
                  <a:lnTo>
                    <a:pt x="261870" y="39098"/>
                  </a:lnTo>
                  <a:lnTo>
                    <a:pt x="261688" y="38951"/>
                  </a:lnTo>
                  <a:lnTo>
                    <a:pt x="261514" y="38797"/>
                  </a:lnTo>
                  <a:lnTo>
                    <a:pt x="261349" y="38631"/>
                  </a:lnTo>
                  <a:lnTo>
                    <a:pt x="261198" y="38450"/>
                  </a:lnTo>
                  <a:lnTo>
                    <a:pt x="261056" y="38270"/>
                  </a:lnTo>
                  <a:lnTo>
                    <a:pt x="260922" y="38077"/>
                  </a:lnTo>
                  <a:lnTo>
                    <a:pt x="260811" y="37883"/>
                  </a:lnTo>
                  <a:lnTo>
                    <a:pt x="260708" y="37683"/>
                  </a:lnTo>
                  <a:lnTo>
                    <a:pt x="260622" y="37476"/>
                  </a:lnTo>
                  <a:lnTo>
                    <a:pt x="260550" y="37269"/>
                  </a:lnTo>
                  <a:lnTo>
                    <a:pt x="260487" y="37056"/>
                  </a:lnTo>
                  <a:lnTo>
                    <a:pt x="260448" y="36842"/>
                  </a:lnTo>
                  <a:lnTo>
                    <a:pt x="260424" y="36635"/>
                  </a:lnTo>
                  <a:lnTo>
                    <a:pt x="260416" y="36421"/>
                  </a:lnTo>
                  <a:lnTo>
                    <a:pt x="260432" y="36215"/>
                  </a:lnTo>
                  <a:lnTo>
                    <a:pt x="260440" y="36108"/>
                  </a:lnTo>
                  <a:lnTo>
                    <a:pt x="260456" y="36008"/>
                  </a:lnTo>
                  <a:lnTo>
                    <a:pt x="260479" y="35908"/>
                  </a:lnTo>
                  <a:lnTo>
                    <a:pt x="260511" y="35807"/>
                  </a:lnTo>
                  <a:lnTo>
                    <a:pt x="260543" y="35707"/>
                  </a:lnTo>
                  <a:lnTo>
                    <a:pt x="260574" y="35614"/>
                  </a:lnTo>
                  <a:lnTo>
                    <a:pt x="260622" y="35514"/>
                  </a:lnTo>
                  <a:lnTo>
                    <a:pt x="260669" y="35420"/>
                  </a:lnTo>
                  <a:lnTo>
                    <a:pt x="260716" y="35327"/>
                  </a:lnTo>
                  <a:lnTo>
                    <a:pt x="260780" y="35240"/>
                  </a:lnTo>
                  <a:lnTo>
                    <a:pt x="260843" y="35147"/>
                  </a:lnTo>
                  <a:lnTo>
                    <a:pt x="260906" y="35060"/>
                  </a:lnTo>
                  <a:lnTo>
                    <a:pt x="260985" y="34980"/>
                  </a:lnTo>
                  <a:lnTo>
                    <a:pt x="261064" y="34893"/>
                  </a:lnTo>
                  <a:lnTo>
                    <a:pt x="261151" y="34820"/>
                  </a:lnTo>
                  <a:lnTo>
                    <a:pt x="261238" y="34740"/>
                  </a:lnTo>
                  <a:lnTo>
                    <a:pt x="261475" y="34559"/>
                  </a:lnTo>
                  <a:lnTo>
                    <a:pt x="261720" y="34393"/>
                  </a:lnTo>
                  <a:lnTo>
                    <a:pt x="261965" y="34232"/>
                  </a:lnTo>
                  <a:lnTo>
                    <a:pt x="262226" y="34079"/>
                  </a:lnTo>
                  <a:lnTo>
                    <a:pt x="262494" y="33932"/>
                  </a:lnTo>
                  <a:lnTo>
                    <a:pt x="262763" y="33799"/>
                  </a:lnTo>
                  <a:lnTo>
                    <a:pt x="263039" y="33658"/>
                  </a:lnTo>
                  <a:lnTo>
                    <a:pt x="263324" y="33532"/>
                  </a:lnTo>
                  <a:lnTo>
                    <a:pt x="263600" y="33405"/>
                  </a:lnTo>
                  <a:lnTo>
                    <a:pt x="263893" y="33285"/>
                  </a:lnTo>
                  <a:lnTo>
                    <a:pt x="264462" y="33051"/>
                  </a:lnTo>
                  <a:lnTo>
                    <a:pt x="265039" y="32817"/>
                  </a:lnTo>
                  <a:lnTo>
                    <a:pt x="265600" y="32590"/>
                  </a:lnTo>
                  <a:lnTo>
                    <a:pt x="265687" y="32550"/>
                  </a:lnTo>
                  <a:lnTo>
                    <a:pt x="265766" y="32504"/>
                  </a:lnTo>
                  <a:lnTo>
                    <a:pt x="265845" y="32450"/>
                  </a:lnTo>
                  <a:lnTo>
                    <a:pt x="265916" y="32390"/>
                  </a:lnTo>
                  <a:lnTo>
                    <a:pt x="265979" y="32330"/>
                  </a:lnTo>
                  <a:lnTo>
                    <a:pt x="266042" y="32263"/>
                  </a:lnTo>
                  <a:lnTo>
                    <a:pt x="266097" y="32197"/>
                  </a:lnTo>
                  <a:lnTo>
                    <a:pt x="266145" y="32123"/>
                  </a:lnTo>
                  <a:lnTo>
                    <a:pt x="266184" y="32050"/>
                  </a:lnTo>
                  <a:lnTo>
                    <a:pt x="266224" y="31970"/>
                  </a:lnTo>
                  <a:lnTo>
                    <a:pt x="266255" y="31890"/>
                  </a:lnTo>
                  <a:lnTo>
                    <a:pt x="266287" y="31810"/>
                  </a:lnTo>
                  <a:lnTo>
                    <a:pt x="266311" y="31730"/>
                  </a:lnTo>
                  <a:lnTo>
                    <a:pt x="266327" y="31643"/>
                  </a:lnTo>
                  <a:lnTo>
                    <a:pt x="266334" y="31556"/>
                  </a:lnTo>
                  <a:lnTo>
                    <a:pt x="266334" y="31476"/>
                  </a:lnTo>
                  <a:lnTo>
                    <a:pt x="266334" y="31389"/>
                  </a:lnTo>
                  <a:lnTo>
                    <a:pt x="266327" y="31302"/>
                  </a:lnTo>
                  <a:lnTo>
                    <a:pt x="266319" y="31222"/>
                  </a:lnTo>
                  <a:lnTo>
                    <a:pt x="266295" y="31136"/>
                  </a:lnTo>
                  <a:lnTo>
                    <a:pt x="266271" y="31055"/>
                  </a:lnTo>
                  <a:lnTo>
                    <a:pt x="266240" y="30982"/>
                  </a:lnTo>
                  <a:lnTo>
                    <a:pt x="266208" y="30902"/>
                  </a:lnTo>
                  <a:lnTo>
                    <a:pt x="266161" y="30828"/>
                  </a:lnTo>
                  <a:lnTo>
                    <a:pt x="266113" y="30762"/>
                  </a:lnTo>
                  <a:lnTo>
                    <a:pt x="266058" y="30695"/>
                  </a:lnTo>
                  <a:lnTo>
                    <a:pt x="265995" y="30628"/>
                  </a:lnTo>
                  <a:lnTo>
                    <a:pt x="265931" y="30568"/>
                  </a:lnTo>
                  <a:lnTo>
                    <a:pt x="265860" y="30515"/>
                  </a:lnTo>
                  <a:lnTo>
                    <a:pt x="265781" y="30468"/>
                  </a:lnTo>
                  <a:lnTo>
                    <a:pt x="265694" y="30421"/>
                  </a:lnTo>
                  <a:lnTo>
                    <a:pt x="265600" y="30388"/>
                  </a:lnTo>
                  <a:lnTo>
                    <a:pt x="264162" y="29847"/>
                  </a:lnTo>
                  <a:lnTo>
                    <a:pt x="262723" y="29300"/>
                  </a:lnTo>
                  <a:lnTo>
                    <a:pt x="261301" y="28746"/>
                  </a:lnTo>
                  <a:lnTo>
                    <a:pt x="259871" y="28186"/>
                  </a:lnTo>
                  <a:lnTo>
                    <a:pt x="257018" y="27071"/>
                  </a:lnTo>
                  <a:lnTo>
                    <a:pt x="255596" y="26517"/>
                  </a:lnTo>
                  <a:lnTo>
                    <a:pt x="254158" y="25976"/>
                  </a:lnTo>
                  <a:lnTo>
                    <a:pt x="254213" y="25916"/>
                  </a:lnTo>
                  <a:lnTo>
                    <a:pt x="254261" y="25856"/>
                  </a:lnTo>
                  <a:lnTo>
                    <a:pt x="254308" y="25789"/>
                  </a:lnTo>
                  <a:lnTo>
                    <a:pt x="254340" y="25729"/>
                  </a:lnTo>
                  <a:lnTo>
                    <a:pt x="254363" y="25663"/>
                  </a:lnTo>
                  <a:lnTo>
                    <a:pt x="254379" y="25603"/>
                  </a:lnTo>
                  <a:lnTo>
                    <a:pt x="254395" y="25536"/>
                  </a:lnTo>
                  <a:lnTo>
                    <a:pt x="254395" y="25469"/>
                  </a:lnTo>
                  <a:lnTo>
                    <a:pt x="254395" y="25409"/>
                  </a:lnTo>
                  <a:lnTo>
                    <a:pt x="254387" y="25342"/>
                  </a:lnTo>
                  <a:lnTo>
                    <a:pt x="254371" y="25282"/>
                  </a:lnTo>
                  <a:lnTo>
                    <a:pt x="254356" y="25222"/>
                  </a:lnTo>
                  <a:lnTo>
                    <a:pt x="254332" y="25162"/>
                  </a:lnTo>
                  <a:lnTo>
                    <a:pt x="254300" y="25102"/>
                  </a:lnTo>
                  <a:lnTo>
                    <a:pt x="254261" y="25049"/>
                  </a:lnTo>
                  <a:lnTo>
                    <a:pt x="254221" y="24995"/>
                  </a:lnTo>
                  <a:lnTo>
                    <a:pt x="254174" y="24949"/>
                  </a:lnTo>
                  <a:lnTo>
                    <a:pt x="254126" y="24902"/>
                  </a:lnTo>
                  <a:lnTo>
                    <a:pt x="254071" y="24862"/>
                  </a:lnTo>
                  <a:lnTo>
                    <a:pt x="254008" y="24822"/>
                  </a:lnTo>
                  <a:lnTo>
                    <a:pt x="253945" y="24788"/>
                  </a:lnTo>
                  <a:lnTo>
                    <a:pt x="253881" y="24755"/>
                  </a:lnTo>
                  <a:lnTo>
                    <a:pt x="253810" y="24735"/>
                  </a:lnTo>
                  <a:lnTo>
                    <a:pt x="253739" y="24715"/>
                  </a:lnTo>
                  <a:lnTo>
                    <a:pt x="253660" y="24695"/>
                  </a:lnTo>
                  <a:lnTo>
                    <a:pt x="253581" y="24688"/>
                  </a:lnTo>
                  <a:lnTo>
                    <a:pt x="253415" y="24688"/>
                  </a:lnTo>
                  <a:lnTo>
                    <a:pt x="253328" y="24702"/>
                  </a:lnTo>
                  <a:lnTo>
                    <a:pt x="253233" y="24722"/>
                  </a:lnTo>
                  <a:lnTo>
                    <a:pt x="253147" y="24742"/>
                  </a:lnTo>
                  <a:lnTo>
                    <a:pt x="253052" y="24775"/>
                  </a:lnTo>
                  <a:lnTo>
                    <a:pt x="252609" y="24955"/>
                  </a:lnTo>
                  <a:lnTo>
                    <a:pt x="252175" y="25135"/>
                  </a:lnTo>
                  <a:lnTo>
                    <a:pt x="251756" y="25329"/>
                  </a:lnTo>
                  <a:lnTo>
                    <a:pt x="251353" y="25522"/>
                  </a:lnTo>
                  <a:lnTo>
                    <a:pt x="250958" y="25723"/>
                  </a:lnTo>
                  <a:lnTo>
                    <a:pt x="250586" y="25930"/>
                  </a:lnTo>
                  <a:lnTo>
                    <a:pt x="250215" y="26137"/>
                  </a:lnTo>
                  <a:lnTo>
                    <a:pt x="249867" y="26350"/>
                  </a:lnTo>
                  <a:lnTo>
                    <a:pt x="249528" y="26570"/>
                  </a:lnTo>
                  <a:lnTo>
                    <a:pt x="249196" y="26797"/>
                  </a:lnTo>
                  <a:lnTo>
                    <a:pt x="248880" y="27031"/>
                  </a:lnTo>
                  <a:lnTo>
                    <a:pt x="248579" y="27264"/>
                  </a:lnTo>
                  <a:lnTo>
                    <a:pt x="248295" y="27505"/>
                  </a:lnTo>
                  <a:lnTo>
                    <a:pt x="248010" y="27745"/>
                  </a:lnTo>
                  <a:lnTo>
                    <a:pt x="247750" y="27992"/>
                  </a:lnTo>
                  <a:lnTo>
                    <a:pt x="247497" y="28246"/>
                  </a:lnTo>
                  <a:lnTo>
                    <a:pt x="247252" y="28499"/>
                  </a:lnTo>
                  <a:lnTo>
                    <a:pt x="247023" y="28759"/>
                  </a:lnTo>
                  <a:lnTo>
                    <a:pt x="246809" y="29026"/>
                  </a:lnTo>
                  <a:lnTo>
                    <a:pt x="246596" y="29293"/>
                  </a:lnTo>
                  <a:lnTo>
                    <a:pt x="246406" y="29560"/>
                  </a:lnTo>
                  <a:lnTo>
                    <a:pt x="246225" y="29834"/>
                  </a:lnTo>
                  <a:lnTo>
                    <a:pt x="246051" y="30108"/>
                  </a:lnTo>
                  <a:lnTo>
                    <a:pt x="245885" y="30388"/>
                  </a:lnTo>
                  <a:lnTo>
                    <a:pt x="245735" y="30675"/>
                  </a:lnTo>
                  <a:lnTo>
                    <a:pt x="245600" y="30955"/>
                  </a:lnTo>
                  <a:lnTo>
                    <a:pt x="245466" y="31249"/>
                  </a:lnTo>
                  <a:lnTo>
                    <a:pt x="245348" y="31536"/>
                  </a:lnTo>
                  <a:lnTo>
                    <a:pt x="245245" y="31830"/>
                  </a:lnTo>
                  <a:lnTo>
                    <a:pt x="245142" y="32123"/>
                  </a:lnTo>
                  <a:lnTo>
                    <a:pt x="245055" y="32424"/>
                  </a:lnTo>
                  <a:lnTo>
                    <a:pt x="244984" y="32724"/>
                  </a:lnTo>
                  <a:lnTo>
                    <a:pt x="244913" y="33024"/>
                  </a:lnTo>
                  <a:lnTo>
                    <a:pt x="244858" y="33331"/>
                  </a:lnTo>
                  <a:lnTo>
                    <a:pt x="244810" y="33632"/>
                  </a:lnTo>
                  <a:lnTo>
                    <a:pt x="244779" y="33939"/>
                  </a:lnTo>
                  <a:lnTo>
                    <a:pt x="244747" y="34246"/>
                  </a:lnTo>
                  <a:lnTo>
                    <a:pt x="244731" y="34559"/>
                  </a:lnTo>
                  <a:lnTo>
                    <a:pt x="244723" y="34866"/>
                  </a:lnTo>
                  <a:lnTo>
                    <a:pt x="244723" y="35180"/>
                  </a:lnTo>
                  <a:lnTo>
                    <a:pt x="244731" y="35494"/>
                  </a:lnTo>
                  <a:lnTo>
                    <a:pt x="244755" y="35807"/>
                  </a:lnTo>
                  <a:lnTo>
                    <a:pt x="244779" y="36121"/>
                  </a:lnTo>
                  <a:lnTo>
                    <a:pt x="244818" y="36435"/>
                  </a:lnTo>
                  <a:lnTo>
                    <a:pt x="244866" y="36749"/>
                  </a:lnTo>
                  <a:lnTo>
                    <a:pt x="244913" y="37062"/>
                  </a:lnTo>
                  <a:lnTo>
                    <a:pt x="244976" y="37383"/>
                  </a:lnTo>
                  <a:lnTo>
                    <a:pt x="245047" y="37696"/>
                  </a:lnTo>
                  <a:lnTo>
                    <a:pt x="245126" y="38010"/>
                  </a:lnTo>
                  <a:lnTo>
                    <a:pt x="245213" y="38324"/>
                  </a:lnTo>
                  <a:lnTo>
                    <a:pt x="245316" y="38644"/>
                  </a:lnTo>
                  <a:lnTo>
                    <a:pt x="245419" y="38958"/>
                  </a:lnTo>
                  <a:lnTo>
                    <a:pt x="245529" y="39271"/>
                  </a:lnTo>
                  <a:lnTo>
                    <a:pt x="245648" y="39585"/>
                  </a:lnTo>
                  <a:lnTo>
                    <a:pt x="245774" y="39892"/>
                  </a:lnTo>
                  <a:lnTo>
                    <a:pt x="245909" y="40206"/>
                  </a:lnTo>
                  <a:lnTo>
                    <a:pt x="246051" y="40519"/>
                  </a:lnTo>
                  <a:lnTo>
                    <a:pt x="246193" y="40826"/>
                  </a:lnTo>
                  <a:lnTo>
                    <a:pt x="246351" y="41133"/>
                  </a:lnTo>
                  <a:lnTo>
                    <a:pt x="246517" y="41440"/>
                  </a:lnTo>
                  <a:lnTo>
                    <a:pt x="246683" y="41741"/>
                  </a:lnTo>
                  <a:lnTo>
                    <a:pt x="246865" y="42048"/>
                  </a:lnTo>
                  <a:lnTo>
                    <a:pt x="247046" y="42348"/>
                  </a:lnTo>
                  <a:lnTo>
                    <a:pt x="247236" y="42649"/>
                  </a:lnTo>
                  <a:lnTo>
                    <a:pt x="247086" y="42962"/>
                  </a:lnTo>
                  <a:lnTo>
                    <a:pt x="246928" y="43276"/>
                  </a:lnTo>
                  <a:lnTo>
                    <a:pt x="246762" y="43590"/>
                  </a:lnTo>
                  <a:lnTo>
                    <a:pt x="246596" y="43897"/>
                  </a:lnTo>
                  <a:lnTo>
                    <a:pt x="246422" y="44204"/>
                  </a:lnTo>
                  <a:lnTo>
                    <a:pt x="246248" y="44504"/>
                  </a:lnTo>
                  <a:lnTo>
                    <a:pt x="246067" y="44804"/>
                  </a:lnTo>
                  <a:lnTo>
                    <a:pt x="245877" y="45105"/>
                  </a:lnTo>
                  <a:lnTo>
                    <a:pt x="245687" y="45398"/>
                  </a:lnTo>
                  <a:lnTo>
                    <a:pt x="245490" y="45685"/>
                  </a:lnTo>
                  <a:lnTo>
                    <a:pt x="245292" y="45972"/>
                  </a:lnTo>
                  <a:lnTo>
                    <a:pt x="245079" y="46259"/>
                  </a:lnTo>
                  <a:lnTo>
                    <a:pt x="244873" y="46540"/>
                  </a:lnTo>
                  <a:lnTo>
                    <a:pt x="244652" y="46820"/>
                  </a:lnTo>
                  <a:lnTo>
                    <a:pt x="244431" y="47094"/>
                  </a:lnTo>
                  <a:lnTo>
                    <a:pt x="244210" y="47367"/>
                  </a:lnTo>
                  <a:lnTo>
                    <a:pt x="243981" y="47634"/>
                  </a:lnTo>
                  <a:lnTo>
                    <a:pt x="243744" y="47901"/>
                  </a:lnTo>
                  <a:lnTo>
                    <a:pt x="243507" y="48168"/>
                  </a:lnTo>
                  <a:lnTo>
                    <a:pt x="243269" y="48428"/>
                  </a:lnTo>
                  <a:lnTo>
                    <a:pt x="243017" y="48682"/>
                  </a:lnTo>
                  <a:lnTo>
                    <a:pt x="242772" y="48942"/>
                  </a:lnTo>
                  <a:lnTo>
                    <a:pt x="242511" y="49189"/>
                  </a:lnTo>
                  <a:lnTo>
                    <a:pt x="242250" y="49443"/>
                  </a:lnTo>
                  <a:lnTo>
                    <a:pt x="241989" y="49690"/>
                  </a:lnTo>
                  <a:lnTo>
                    <a:pt x="241721" y="49930"/>
                  </a:lnTo>
                  <a:lnTo>
                    <a:pt x="241452" y="50170"/>
                  </a:lnTo>
                  <a:lnTo>
                    <a:pt x="241176" y="50404"/>
                  </a:lnTo>
                  <a:lnTo>
                    <a:pt x="240899" y="50638"/>
                  </a:lnTo>
                  <a:lnTo>
                    <a:pt x="240614" y="50871"/>
                  </a:lnTo>
                  <a:lnTo>
                    <a:pt x="240330" y="51098"/>
                  </a:lnTo>
                  <a:lnTo>
                    <a:pt x="240038" y="51325"/>
                  </a:lnTo>
                  <a:lnTo>
                    <a:pt x="239745" y="51545"/>
                  </a:lnTo>
                  <a:lnTo>
                    <a:pt x="239453" y="51765"/>
                  </a:lnTo>
                  <a:lnTo>
                    <a:pt x="239153" y="51986"/>
                  </a:lnTo>
                  <a:lnTo>
                    <a:pt x="238845" y="52199"/>
                  </a:lnTo>
                  <a:lnTo>
                    <a:pt x="238228" y="52620"/>
                  </a:lnTo>
                  <a:lnTo>
                    <a:pt x="237604" y="53027"/>
                  </a:lnTo>
                  <a:lnTo>
                    <a:pt x="236956" y="53421"/>
                  </a:lnTo>
                  <a:lnTo>
                    <a:pt x="236308" y="53808"/>
                  </a:lnTo>
                  <a:lnTo>
                    <a:pt x="235636" y="54182"/>
                  </a:lnTo>
                  <a:lnTo>
                    <a:pt x="234965" y="54542"/>
                  </a:lnTo>
                  <a:lnTo>
                    <a:pt x="234277" y="54896"/>
                  </a:lnTo>
                  <a:lnTo>
                    <a:pt x="233582" y="55236"/>
                  </a:lnTo>
                  <a:lnTo>
                    <a:pt x="232871" y="55563"/>
                  </a:lnTo>
                  <a:lnTo>
                    <a:pt x="232160" y="55877"/>
                  </a:lnTo>
                  <a:lnTo>
                    <a:pt x="231433" y="56184"/>
                  </a:lnTo>
                  <a:lnTo>
                    <a:pt x="230698" y="56477"/>
                  </a:lnTo>
                  <a:lnTo>
                    <a:pt x="229955" y="56764"/>
                  </a:lnTo>
                  <a:lnTo>
                    <a:pt x="229212" y="57038"/>
                  </a:lnTo>
                  <a:lnTo>
                    <a:pt x="228454" y="57298"/>
                  </a:lnTo>
                  <a:lnTo>
                    <a:pt x="227695" y="57552"/>
                  </a:lnTo>
                  <a:lnTo>
                    <a:pt x="226929" y="57792"/>
                  </a:lnTo>
                  <a:lnTo>
                    <a:pt x="226154" y="58019"/>
                  </a:lnTo>
                  <a:lnTo>
                    <a:pt x="225380" y="58239"/>
                  </a:lnTo>
                  <a:lnTo>
                    <a:pt x="224598" y="58446"/>
                  </a:lnTo>
                  <a:lnTo>
                    <a:pt x="223808" y="58647"/>
                  </a:lnTo>
                  <a:lnTo>
                    <a:pt x="223017" y="58833"/>
                  </a:lnTo>
                  <a:lnTo>
                    <a:pt x="222227" y="59007"/>
                  </a:lnTo>
                  <a:lnTo>
                    <a:pt x="221429" y="59174"/>
                  </a:lnTo>
                  <a:lnTo>
                    <a:pt x="220631" y="59327"/>
                  </a:lnTo>
                  <a:lnTo>
                    <a:pt x="219833" y="59474"/>
                  </a:lnTo>
                  <a:lnTo>
                    <a:pt x="219027" y="59608"/>
                  </a:lnTo>
                  <a:lnTo>
                    <a:pt x="218229" y="59728"/>
                  </a:lnTo>
                  <a:lnTo>
                    <a:pt x="217423" y="59841"/>
                  </a:lnTo>
                  <a:lnTo>
                    <a:pt x="216617" y="59948"/>
                  </a:lnTo>
                  <a:lnTo>
                    <a:pt x="215819" y="60035"/>
                  </a:lnTo>
                  <a:lnTo>
                    <a:pt x="215013" y="60122"/>
                  </a:lnTo>
                  <a:lnTo>
                    <a:pt x="214215" y="60195"/>
                  </a:lnTo>
                  <a:lnTo>
                    <a:pt x="213417" y="60255"/>
                  </a:lnTo>
                  <a:lnTo>
                    <a:pt x="212619" y="60308"/>
                  </a:lnTo>
                  <a:lnTo>
                    <a:pt x="211829" y="60348"/>
                  </a:lnTo>
                  <a:lnTo>
                    <a:pt x="211038" y="60375"/>
                  </a:lnTo>
                  <a:lnTo>
                    <a:pt x="210256" y="60402"/>
                  </a:lnTo>
                  <a:lnTo>
                    <a:pt x="209474" y="60409"/>
                  </a:lnTo>
                  <a:lnTo>
                    <a:pt x="208692" y="60415"/>
                  </a:lnTo>
                  <a:lnTo>
                    <a:pt x="207917" y="60402"/>
                  </a:lnTo>
                  <a:lnTo>
                    <a:pt x="207151" y="60389"/>
                  </a:lnTo>
                  <a:lnTo>
                    <a:pt x="206392" y="60355"/>
                  </a:lnTo>
                  <a:lnTo>
                    <a:pt x="205642" y="60322"/>
                  </a:lnTo>
                  <a:lnTo>
                    <a:pt x="204891" y="60275"/>
                  </a:lnTo>
                  <a:lnTo>
                    <a:pt x="204148" y="60215"/>
                  </a:lnTo>
                  <a:lnTo>
                    <a:pt x="204077" y="60208"/>
                  </a:lnTo>
                  <a:lnTo>
                    <a:pt x="204006" y="60208"/>
                  </a:lnTo>
                  <a:lnTo>
                    <a:pt x="203880" y="60222"/>
                  </a:lnTo>
                  <a:lnTo>
                    <a:pt x="203753" y="60242"/>
                  </a:lnTo>
                  <a:lnTo>
                    <a:pt x="203619" y="60268"/>
                  </a:lnTo>
                  <a:lnTo>
                    <a:pt x="203619" y="60268"/>
                  </a:lnTo>
                  <a:lnTo>
                    <a:pt x="203737" y="56611"/>
                  </a:lnTo>
                  <a:lnTo>
                    <a:pt x="203856" y="52953"/>
                  </a:lnTo>
                  <a:lnTo>
                    <a:pt x="203911" y="51125"/>
                  </a:lnTo>
                  <a:lnTo>
                    <a:pt x="203959" y="49296"/>
                  </a:lnTo>
                  <a:lnTo>
                    <a:pt x="204006" y="47467"/>
                  </a:lnTo>
                  <a:lnTo>
                    <a:pt x="204038" y="45639"/>
                  </a:lnTo>
                  <a:lnTo>
                    <a:pt x="204038" y="45545"/>
                  </a:lnTo>
                  <a:lnTo>
                    <a:pt x="204030" y="45458"/>
                  </a:lnTo>
                  <a:lnTo>
                    <a:pt x="204014" y="45372"/>
                  </a:lnTo>
                  <a:lnTo>
                    <a:pt x="203990" y="45298"/>
                  </a:lnTo>
                  <a:lnTo>
                    <a:pt x="203959" y="45218"/>
                  </a:lnTo>
                  <a:lnTo>
                    <a:pt x="203927" y="45151"/>
                  </a:lnTo>
                  <a:lnTo>
                    <a:pt x="203895" y="45085"/>
                  </a:lnTo>
                  <a:lnTo>
                    <a:pt x="203848" y="45025"/>
                  </a:lnTo>
                  <a:lnTo>
                    <a:pt x="203801" y="44964"/>
                  </a:lnTo>
                  <a:lnTo>
                    <a:pt x="203753" y="44911"/>
                  </a:lnTo>
                  <a:lnTo>
                    <a:pt x="203698" y="44858"/>
                  </a:lnTo>
                  <a:lnTo>
                    <a:pt x="203643" y="44811"/>
                  </a:lnTo>
                  <a:lnTo>
                    <a:pt x="203579" y="44764"/>
                  </a:lnTo>
                  <a:lnTo>
                    <a:pt x="203516" y="44724"/>
                  </a:lnTo>
                  <a:lnTo>
                    <a:pt x="203374" y="44644"/>
                  </a:lnTo>
                  <a:lnTo>
                    <a:pt x="203326" y="44577"/>
                  </a:lnTo>
                  <a:lnTo>
                    <a:pt x="203263" y="44511"/>
                  </a:lnTo>
                  <a:lnTo>
                    <a:pt x="203200" y="44457"/>
                  </a:lnTo>
                  <a:lnTo>
                    <a:pt x="203121" y="44404"/>
                  </a:lnTo>
                  <a:lnTo>
                    <a:pt x="203042" y="44357"/>
                  </a:lnTo>
                  <a:lnTo>
                    <a:pt x="202947" y="44317"/>
                  </a:lnTo>
                  <a:lnTo>
                    <a:pt x="202844" y="44290"/>
                  </a:lnTo>
                  <a:lnTo>
                    <a:pt x="202734" y="44270"/>
                  </a:lnTo>
                  <a:lnTo>
                    <a:pt x="202331" y="44204"/>
                  </a:lnTo>
                  <a:lnTo>
                    <a:pt x="201912" y="44150"/>
                  </a:lnTo>
                  <a:lnTo>
                    <a:pt x="201493" y="44097"/>
                  </a:lnTo>
                  <a:lnTo>
                    <a:pt x="201067" y="44050"/>
                  </a:lnTo>
                  <a:lnTo>
                    <a:pt x="200640" y="44010"/>
                  </a:lnTo>
                  <a:lnTo>
                    <a:pt x="200205" y="43983"/>
                  </a:lnTo>
                  <a:lnTo>
                    <a:pt x="199771" y="43957"/>
                  </a:lnTo>
                  <a:lnTo>
                    <a:pt x="199336" y="43937"/>
                  </a:lnTo>
                  <a:lnTo>
                    <a:pt x="198894" y="43923"/>
                  </a:lnTo>
                  <a:lnTo>
                    <a:pt x="198459" y="43910"/>
                  </a:lnTo>
                  <a:lnTo>
                    <a:pt x="198024" y="43903"/>
                  </a:lnTo>
                  <a:lnTo>
                    <a:pt x="197590" y="43903"/>
                  </a:lnTo>
                  <a:lnTo>
                    <a:pt x="196729" y="43910"/>
                  </a:lnTo>
                  <a:lnTo>
                    <a:pt x="195899" y="43937"/>
                  </a:lnTo>
                  <a:lnTo>
                    <a:pt x="195812" y="43596"/>
                  </a:lnTo>
                  <a:lnTo>
                    <a:pt x="195717" y="43263"/>
                  </a:lnTo>
                  <a:lnTo>
                    <a:pt x="195614" y="42929"/>
                  </a:lnTo>
                  <a:lnTo>
                    <a:pt x="195504" y="42608"/>
                  </a:lnTo>
                  <a:lnTo>
                    <a:pt x="195385" y="42288"/>
                  </a:lnTo>
                  <a:lnTo>
                    <a:pt x="195251" y="41968"/>
                  </a:lnTo>
                  <a:lnTo>
                    <a:pt x="195109" y="41661"/>
                  </a:lnTo>
                  <a:lnTo>
                    <a:pt x="194959" y="41360"/>
                  </a:lnTo>
                  <a:lnTo>
                    <a:pt x="194793" y="41060"/>
                  </a:lnTo>
                  <a:lnTo>
                    <a:pt x="194619" y="40766"/>
                  </a:lnTo>
                  <a:lnTo>
                    <a:pt x="194429" y="40486"/>
                  </a:lnTo>
                  <a:lnTo>
                    <a:pt x="194232" y="40206"/>
                  </a:lnTo>
                  <a:lnTo>
                    <a:pt x="194018" y="39939"/>
                  </a:lnTo>
                  <a:lnTo>
                    <a:pt x="193797" y="39672"/>
                  </a:lnTo>
                  <a:lnTo>
                    <a:pt x="193560" y="39418"/>
                  </a:lnTo>
                  <a:lnTo>
                    <a:pt x="193307" y="39165"/>
                  </a:lnTo>
                  <a:lnTo>
                    <a:pt x="193038" y="38924"/>
                  </a:lnTo>
                  <a:lnTo>
                    <a:pt x="192762" y="38691"/>
                  </a:lnTo>
                  <a:lnTo>
                    <a:pt x="192470" y="38470"/>
                  </a:lnTo>
                  <a:lnTo>
                    <a:pt x="192161" y="38250"/>
                  </a:lnTo>
                  <a:lnTo>
                    <a:pt x="191837" y="38043"/>
                  </a:lnTo>
                  <a:lnTo>
                    <a:pt x="191498" y="37850"/>
                  </a:lnTo>
                  <a:lnTo>
                    <a:pt x="191142" y="37656"/>
                  </a:lnTo>
                  <a:lnTo>
                    <a:pt x="190771" y="37476"/>
                  </a:lnTo>
                  <a:lnTo>
                    <a:pt x="190383" y="37309"/>
                  </a:lnTo>
                  <a:lnTo>
                    <a:pt x="189981" y="37149"/>
                  </a:lnTo>
                  <a:lnTo>
                    <a:pt x="189562" y="36995"/>
                  </a:lnTo>
                  <a:lnTo>
                    <a:pt x="189119" y="36855"/>
                  </a:lnTo>
                  <a:lnTo>
                    <a:pt x="188661" y="36728"/>
                  </a:lnTo>
                  <a:lnTo>
                    <a:pt x="188187" y="36608"/>
                  </a:lnTo>
                  <a:lnTo>
                    <a:pt x="187689" y="36502"/>
                  </a:lnTo>
                  <a:lnTo>
                    <a:pt x="187175" y="36401"/>
                  </a:lnTo>
                  <a:lnTo>
                    <a:pt x="186385" y="36268"/>
                  </a:lnTo>
                  <a:lnTo>
                    <a:pt x="185587" y="36148"/>
                  </a:lnTo>
                  <a:lnTo>
                    <a:pt x="184781" y="36034"/>
                  </a:lnTo>
                  <a:lnTo>
                    <a:pt x="183967" y="35941"/>
                  </a:lnTo>
                  <a:lnTo>
                    <a:pt x="183146" y="35847"/>
                  </a:lnTo>
                  <a:lnTo>
                    <a:pt x="182324" y="35767"/>
                  </a:lnTo>
                  <a:lnTo>
                    <a:pt x="181494" y="35701"/>
                  </a:lnTo>
                  <a:lnTo>
                    <a:pt x="180664" y="35641"/>
                  </a:lnTo>
                  <a:lnTo>
                    <a:pt x="179835" y="35587"/>
                  </a:lnTo>
                  <a:lnTo>
                    <a:pt x="178989" y="35540"/>
                  </a:lnTo>
                  <a:lnTo>
                    <a:pt x="178152" y="35507"/>
                  </a:lnTo>
                  <a:lnTo>
                    <a:pt x="177306" y="35474"/>
                  </a:lnTo>
                  <a:lnTo>
                    <a:pt x="176461" y="35447"/>
                  </a:lnTo>
                  <a:lnTo>
                    <a:pt x="175615" y="35427"/>
                  </a:lnTo>
                  <a:lnTo>
                    <a:pt x="174762" y="35414"/>
                  </a:lnTo>
                  <a:lnTo>
                    <a:pt x="173916" y="35400"/>
                  </a:lnTo>
                  <a:lnTo>
                    <a:pt x="172210" y="35394"/>
                  </a:lnTo>
                  <a:lnTo>
                    <a:pt x="170511" y="35394"/>
                  </a:lnTo>
                  <a:lnTo>
                    <a:pt x="167129" y="35407"/>
                  </a:lnTo>
                  <a:lnTo>
                    <a:pt x="163786" y="35407"/>
                  </a:lnTo>
                  <a:lnTo>
                    <a:pt x="162143" y="35387"/>
                  </a:lnTo>
                  <a:lnTo>
                    <a:pt x="161321" y="35374"/>
                  </a:lnTo>
                  <a:lnTo>
                    <a:pt x="160515" y="35354"/>
                  </a:lnTo>
                  <a:lnTo>
                    <a:pt x="157275" y="35280"/>
                  </a:lnTo>
                  <a:lnTo>
                    <a:pt x="154044" y="35213"/>
                  </a:lnTo>
                  <a:lnTo>
                    <a:pt x="150804" y="35153"/>
                  </a:lnTo>
                  <a:lnTo>
                    <a:pt x="147572" y="35093"/>
                  </a:lnTo>
                  <a:lnTo>
                    <a:pt x="147699" y="33471"/>
                  </a:lnTo>
                  <a:lnTo>
                    <a:pt x="147825" y="31843"/>
                  </a:lnTo>
                  <a:lnTo>
                    <a:pt x="147951" y="30214"/>
                  </a:lnTo>
                  <a:lnTo>
                    <a:pt x="148078" y="28593"/>
                  </a:lnTo>
                  <a:lnTo>
                    <a:pt x="148086" y="28526"/>
                  </a:lnTo>
                  <a:lnTo>
                    <a:pt x="148078" y="28459"/>
                  </a:lnTo>
                  <a:lnTo>
                    <a:pt x="148062" y="28339"/>
                  </a:lnTo>
                  <a:lnTo>
                    <a:pt x="148030" y="28212"/>
                  </a:lnTo>
                  <a:lnTo>
                    <a:pt x="147983" y="28099"/>
                  </a:lnTo>
                  <a:lnTo>
                    <a:pt x="147912" y="27985"/>
                  </a:lnTo>
                  <a:lnTo>
                    <a:pt x="147833" y="27878"/>
                  </a:lnTo>
                  <a:lnTo>
                    <a:pt x="147746" y="27778"/>
                  </a:lnTo>
                  <a:lnTo>
                    <a:pt x="147643" y="27692"/>
                  </a:lnTo>
                  <a:lnTo>
                    <a:pt x="147533" y="27605"/>
                  </a:lnTo>
                  <a:lnTo>
                    <a:pt x="147406" y="27531"/>
                  </a:lnTo>
                  <a:lnTo>
                    <a:pt x="147280" y="27465"/>
                  </a:lnTo>
                  <a:lnTo>
                    <a:pt x="147145" y="27411"/>
                  </a:lnTo>
                  <a:lnTo>
                    <a:pt x="147003" y="27371"/>
                  </a:lnTo>
                  <a:lnTo>
                    <a:pt x="146861" y="27338"/>
                  </a:lnTo>
                  <a:lnTo>
                    <a:pt x="146719" y="27325"/>
                  </a:lnTo>
                  <a:lnTo>
                    <a:pt x="146577" y="27318"/>
                  </a:lnTo>
                  <a:lnTo>
                    <a:pt x="144253" y="27318"/>
                  </a:lnTo>
                  <a:lnTo>
                    <a:pt x="144348" y="27211"/>
                  </a:lnTo>
                  <a:lnTo>
                    <a:pt x="144396" y="27158"/>
                  </a:lnTo>
                  <a:lnTo>
                    <a:pt x="144435" y="27091"/>
                  </a:lnTo>
                  <a:lnTo>
                    <a:pt x="144475" y="27024"/>
                  </a:lnTo>
                  <a:lnTo>
                    <a:pt x="144514" y="26957"/>
                  </a:lnTo>
                  <a:lnTo>
                    <a:pt x="144538" y="26877"/>
                  </a:lnTo>
                  <a:lnTo>
                    <a:pt x="144562" y="26797"/>
                  </a:lnTo>
                  <a:lnTo>
                    <a:pt x="144656" y="26290"/>
                  </a:lnTo>
                  <a:lnTo>
                    <a:pt x="144743" y="25769"/>
                  </a:lnTo>
                  <a:lnTo>
                    <a:pt x="144822" y="25242"/>
                  </a:lnTo>
                  <a:lnTo>
                    <a:pt x="144886" y="24708"/>
                  </a:lnTo>
                  <a:lnTo>
                    <a:pt x="144941" y="24168"/>
                  </a:lnTo>
                  <a:lnTo>
                    <a:pt x="144988" y="23620"/>
                  </a:lnTo>
                  <a:lnTo>
                    <a:pt x="145020" y="23066"/>
                  </a:lnTo>
                  <a:lnTo>
                    <a:pt x="145044" y="22506"/>
                  </a:lnTo>
                  <a:lnTo>
                    <a:pt x="145052" y="21938"/>
                  </a:lnTo>
                  <a:lnTo>
                    <a:pt x="145052" y="21371"/>
                  </a:lnTo>
                  <a:lnTo>
                    <a:pt x="145036" y="20797"/>
                  </a:lnTo>
                  <a:lnTo>
                    <a:pt x="145012" y="20223"/>
                  </a:lnTo>
                  <a:lnTo>
                    <a:pt x="144980" y="19643"/>
                  </a:lnTo>
                  <a:lnTo>
                    <a:pt x="144933" y="19062"/>
                  </a:lnTo>
                  <a:lnTo>
                    <a:pt x="144870" y="18481"/>
                  </a:lnTo>
                  <a:lnTo>
                    <a:pt x="144807" y="17901"/>
                  </a:lnTo>
                  <a:lnTo>
                    <a:pt x="144720" y="17320"/>
                  </a:lnTo>
                  <a:lnTo>
                    <a:pt x="144625" y="16733"/>
                  </a:lnTo>
                  <a:lnTo>
                    <a:pt x="144514" y="16152"/>
                  </a:lnTo>
                  <a:lnTo>
                    <a:pt x="144396" y="15571"/>
                  </a:lnTo>
                  <a:lnTo>
                    <a:pt x="144261" y="14991"/>
                  </a:lnTo>
                  <a:lnTo>
                    <a:pt x="144119" y="14417"/>
                  </a:lnTo>
                  <a:lnTo>
                    <a:pt x="143961" y="13843"/>
                  </a:lnTo>
                  <a:lnTo>
                    <a:pt x="143795" y="13275"/>
                  </a:lnTo>
                  <a:lnTo>
                    <a:pt x="143606" y="12708"/>
                  </a:lnTo>
                  <a:lnTo>
                    <a:pt x="143408" y="12147"/>
                  </a:lnTo>
                  <a:lnTo>
                    <a:pt x="143203" y="11593"/>
                  </a:lnTo>
                  <a:lnTo>
                    <a:pt x="142981" y="11046"/>
                  </a:lnTo>
                  <a:lnTo>
                    <a:pt x="142744" y="10499"/>
                  </a:lnTo>
                  <a:lnTo>
                    <a:pt x="142491" y="9965"/>
                  </a:lnTo>
                  <a:lnTo>
                    <a:pt x="142231" y="9438"/>
                  </a:lnTo>
                  <a:lnTo>
                    <a:pt x="141954" y="8917"/>
                  </a:lnTo>
                  <a:lnTo>
                    <a:pt x="141662" y="8410"/>
                  </a:lnTo>
                  <a:lnTo>
                    <a:pt x="141354" y="7909"/>
                  </a:lnTo>
                  <a:lnTo>
                    <a:pt x="141037" y="7415"/>
                  </a:lnTo>
                  <a:lnTo>
                    <a:pt x="140706" y="6935"/>
                  </a:lnTo>
                  <a:lnTo>
                    <a:pt x="140532" y="6701"/>
                  </a:lnTo>
                  <a:lnTo>
                    <a:pt x="140358" y="6468"/>
                  </a:lnTo>
                  <a:lnTo>
                    <a:pt x="140176" y="6234"/>
                  </a:lnTo>
                  <a:lnTo>
                    <a:pt x="139994" y="6007"/>
                  </a:lnTo>
                  <a:lnTo>
                    <a:pt x="139813" y="5780"/>
                  </a:lnTo>
                  <a:lnTo>
                    <a:pt x="139623" y="5560"/>
                  </a:lnTo>
                  <a:lnTo>
                    <a:pt x="139426" y="5346"/>
                  </a:lnTo>
                  <a:lnTo>
                    <a:pt x="139228" y="5126"/>
                  </a:lnTo>
                  <a:lnTo>
                    <a:pt x="139030" y="4919"/>
                  </a:lnTo>
                  <a:lnTo>
                    <a:pt x="138825" y="4712"/>
                  </a:lnTo>
                  <a:lnTo>
                    <a:pt x="138620" y="4505"/>
                  </a:lnTo>
                  <a:lnTo>
                    <a:pt x="138406" y="4305"/>
                  </a:lnTo>
                  <a:lnTo>
                    <a:pt x="138193" y="4105"/>
                  </a:lnTo>
                  <a:lnTo>
                    <a:pt x="137972" y="3911"/>
                  </a:lnTo>
                  <a:lnTo>
                    <a:pt x="137750" y="3725"/>
                  </a:lnTo>
                  <a:lnTo>
                    <a:pt x="137521" y="3538"/>
                  </a:lnTo>
                  <a:lnTo>
                    <a:pt x="137292" y="3357"/>
                  </a:lnTo>
                  <a:lnTo>
                    <a:pt x="137055" y="3177"/>
                  </a:lnTo>
                  <a:lnTo>
                    <a:pt x="136818" y="3004"/>
                  </a:lnTo>
                  <a:lnTo>
                    <a:pt x="136573" y="2830"/>
                  </a:lnTo>
                  <a:lnTo>
                    <a:pt x="136328" y="2663"/>
                  </a:lnTo>
                  <a:lnTo>
                    <a:pt x="136083" y="2503"/>
                  </a:lnTo>
                  <a:lnTo>
                    <a:pt x="135830" y="2350"/>
                  </a:lnTo>
                  <a:lnTo>
                    <a:pt x="135570" y="2196"/>
                  </a:lnTo>
                  <a:lnTo>
                    <a:pt x="135309" y="2049"/>
                  </a:lnTo>
                  <a:lnTo>
                    <a:pt x="135048" y="1902"/>
                  </a:lnTo>
                  <a:lnTo>
                    <a:pt x="134779" y="1762"/>
                  </a:lnTo>
                  <a:lnTo>
                    <a:pt x="134503" y="1629"/>
                  </a:lnTo>
                  <a:lnTo>
                    <a:pt x="134226" y="1502"/>
                  </a:lnTo>
                  <a:lnTo>
                    <a:pt x="133942" y="1375"/>
                  </a:lnTo>
                  <a:lnTo>
                    <a:pt x="133657" y="1255"/>
                  </a:lnTo>
                  <a:lnTo>
                    <a:pt x="133373" y="1142"/>
                  </a:lnTo>
                  <a:lnTo>
                    <a:pt x="133080" y="1028"/>
                  </a:lnTo>
                  <a:lnTo>
                    <a:pt x="132780" y="928"/>
                  </a:lnTo>
                  <a:lnTo>
                    <a:pt x="132480" y="828"/>
                  </a:lnTo>
                  <a:lnTo>
                    <a:pt x="132180" y="735"/>
                  </a:lnTo>
                  <a:lnTo>
                    <a:pt x="131872" y="648"/>
                  </a:lnTo>
                  <a:lnTo>
                    <a:pt x="131555" y="561"/>
                  </a:lnTo>
                  <a:lnTo>
                    <a:pt x="131239" y="481"/>
                  </a:lnTo>
                  <a:lnTo>
                    <a:pt x="130915" y="414"/>
                  </a:lnTo>
                  <a:lnTo>
                    <a:pt x="130591" y="347"/>
                  </a:lnTo>
                  <a:lnTo>
                    <a:pt x="130267" y="281"/>
                  </a:lnTo>
                  <a:lnTo>
                    <a:pt x="129936" y="227"/>
                  </a:lnTo>
                  <a:lnTo>
                    <a:pt x="129596" y="181"/>
                  </a:lnTo>
                  <a:lnTo>
                    <a:pt x="129256" y="134"/>
                  </a:lnTo>
                  <a:lnTo>
                    <a:pt x="128908" y="100"/>
                  </a:lnTo>
                  <a:lnTo>
                    <a:pt x="128561" y="67"/>
                  </a:lnTo>
                  <a:lnTo>
                    <a:pt x="128205" y="40"/>
                  </a:lnTo>
                  <a:lnTo>
                    <a:pt x="127850" y="20"/>
                  </a:lnTo>
                  <a:lnTo>
                    <a:pt x="127486" y="7"/>
                  </a:lnTo>
                  <a:lnTo>
                    <a:pt x="12711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TextBox 1">
            <a:extLst>
              <a:ext uri="{FF2B5EF4-FFF2-40B4-BE49-F238E27FC236}">
                <a16:creationId xmlns:a16="http://schemas.microsoft.com/office/drawing/2014/main" id="{29B6D6C4-5EB1-4FB2-AA72-0B4B23309945}"/>
              </a:ext>
            </a:extLst>
          </p:cNvPr>
          <p:cNvSpPr txBox="1"/>
          <p:nvPr/>
        </p:nvSpPr>
        <p:spPr>
          <a:xfrm>
            <a:off x="2976049" y="653142"/>
            <a:ext cx="1595951" cy="1446550"/>
          </a:xfrm>
          <a:prstGeom prst="rect">
            <a:avLst/>
          </a:prstGeom>
          <a:noFill/>
        </p:spPr>
        <p:txBody>
          <a:bodyPr wrap="square" rtlCol="0">
            <a:spAutoFit/>
          </a:bodyPr>
          <a:lstStyle/>
          <a:p>
            <a:r>
              <a:rPr lang="en-US" sz="8800" dirty="0">
                <a:solidFill>
                  <a:schemeClr val="bg1"/>
                </a:solidFill>
                <a:latin typeface="Do Hyeon" panose="020B0604020202020204" charset="-127"/>
                <a:ea typeface="Do Hyeon" panose="020B0604020202020204" charset="-127"/>
              </a:rPr>
              <a:t>01.</a:t>
            </a:r>
            <a:endParaRPr lang="en-IN" sz="8800" dirty="0">
              <a:solidFill>
                <a:schemeClr val="bg1"/>
              </a:solidFill>
              <a:latin typeface="Do Hyeon" panose="020B0604020202020204" charset="-127"/>
              <a:ea typeface="Do Hyeon" panose="020B0604020202020204" charset="-127"/>
            </a:endParaRPr>
          </a:p>
        </p:txBody>
      </p:sp>
    </p:spTree>
    <p:extLst>
      <p:ext uri="{BB962C8B-B14F-4D97-AF65-F5344CB8AC3E}">
        <p14:creationId xmlns:p14="http://schemas.microsoft.com/office/powerpoint/2010/main" val="29129536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Shape 644"/>
        <p:cNvGrpSpPr/>
        <p:nvPr/>
      </p:nvGrpSpPr>
      <p:grpSpPr>
        <a:xfrm>
          <a:off x="0" y="0"/>
          <a:ext cx="0" cy="0"/>
          <a:chOff x="0" y="0"/>
          <a:chExt cx="0" cy="0"/>
        </a:xfrm>
      </p:grpSpPr>
      <p:sp>
        <p:nvSpPr>
          <p:cNvPr id="3" name="Rectangle 2">
            <a:extLst>
              <a:ext uri="{FF2B5EF4-FFF2-40B4-BE49-F238E27FC236}">
                <a16:creationId xmlns:a16="http://schemas.microsoft.com/office/drawing/2014/main" id="{E974F65F-A900-414F-ABEB-F9D9D0198984}"/>
              </a:ext>
            </a:extLst>
          </p:cNvPr>
          <p:cNvSpPr/>
          <p:nvPr/>
        </p:nvSpPr>
        <p:spPr>
          <a:xfrm>
            <a:off x="217327" y="128400"/>
            <a:ext cx="8227336" cy="5232202"/>
          </a:xfrm>
          <a:prstGeom prst="rect">
            <a:avLst/>
          </a:prstGeom>
        </p:spPr>
        <p:txBody>
          <a:bodyPr wrap="square">
            <a:spAutoFit/>
          </a:bodyPr>
          <a:lstStyle/>
          <a:p>
            <a:r>
              <a:rPr lang="en-US" sz="1600" b="1" dirty="0">
                <a:latin typeface="Do Hyeon" panose="020B0604020202020204" charset="-127"/>
                <a:ea typeface="Do Hyeon" panose="020B0604020202020204" charset="-127"/>
              </a:rPr>
              <a:t>Now Code the important part of the code that is loop function.</a:t>
            </a:r>
          </a:p>
          <a:p>
            <a:r>
              <a:rPr lang="en-US" sz="1600" b="1" dirty="0">
                <a:latin typeface="Do Hyeon" panose="020B0604020202020204" charset="-127"/>
                <a:ea typeface="Do Hyeon" panose="020B0604020202020204" charset="-127"/>
              </a:rPr>
              <a:t>firstly lets switch the left and right part of the IC. We can use digital</a:t>
            </a:r>
          </a:p>
          <a:p>
            <a:r>
              <a:rPr lang="en-US" sz="1600" b="1" dirty="0">
                <a:latin typeface="Do Hyeon" panose="020B0604020202020204" charset="-127"/>
                <a:ea typeface="Do Hyeon" panose="020B0604020202020204" charset="-127"/>
              </a:rPr>
              <a:t>write to set D10 and D11 to high voltage.</a:t>
            </a:r>
            <a:endParaRPr lang="en-US" sz="1600" dirty="0">
              <a:latin typeface="Do Hyeon" panose="020B0604020202020204" charset="-127"/>
              <a:ea typeface="Do Hyeon" panose="020B0604020202020204" charset="-127"/>
            </a:endParaRPr>
          </a:p>
          <a:p>
            <a:pPr algn="just"/>
            <a:r>
              <a:rPr lang="en-US" sz="160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digitalWrite</a:t>
            </a:r>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(10, HIGH);</a:t>
            </a:r>
          </a:p>
          <a:p>
            <a:pPr algn="just"/>
            <a:r>
              <a:rPr lang="en-US" sz="160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digitalWrite</a:t>
            </a:r>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(11, HIGH);</a:t>
            </a:r>
          </a:p>
          <a:p>
            <a:pPr algn="just"/>
            <a:endParaRPr lang="en-US" sz="1600" b="1" dirty="0">
              <a:solidFill>
                <a:schemeClr val="tx1"/>
              </a:solidFill>
              <a:latin typeface="Do Hyeon" panose="020B0604020202020204" charset="-127"/>
              <a:ea typeface="Do Hyeon" panose="020B0604020202020204" charset="-127"/>
            </a:endParaRPr>
          </a:p>
          <a:p>
            <a:pPr algn="just"/>
            <a:r>
              <a:rPr lang="en-US" sz="1600" b="1" dirty="0">
                <a:solidFill>
                  <a:schemeClr val="tx1"/>
                </a:solidFill>
                <a:latin typeface="Do Hyeon" panose="020B0604020202020204" charset="-127"/>
                <a:ea typeface="Do Hyeon" panose="020B0604020202020204" charset="-127"/>
              </a:rPr>
              <a:t>Now Take the reading of the IR sensor module using digital read .</a:t>
            </a:r>
          </a:p>
          <a:p>
            <a:pPr algn="just"/>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bool a = </a:t>
            </a:r>
            <a:r>
              <a:rPr lang="en-US" sz="160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digitalRead</a:t>
            </a:r>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(LEFT);</a:t>
            </a:r>
          </a:p>
          <a:p>
            <a:pPr algn="just"/>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bool b = </a:t>
            </a:r>
            <a:r>
              <a:rPr lang="en-US" sz="160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digitalRead</a:t>
            </a:r>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(RIGHT);</a:t>
            </a:r>
          </a:p>
          <a:p>
            <a:pPr algn="just"/>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 bool c = </a:t>
            </a:r>
            <a:r>
              <a:rPr lang="en-US" sz="160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digitalRead</a:t>
            </a:r>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(FORWARD);</a:t>
            </a:r>
          </a:p>
          <a:p>
            <a:pPr algn="just"/>
            <a:endParaRPr lang="en-US" sz="1600" b="1" dirty="0">
              <a:solidFill>
                <a:schemeClr val="tx1"/>
              </a:solidFill>
              <a:latin typeface="Do Hyeon" panose="020B0604020202020204" charset="-127"/>
              <a:ea typeface="Do Hyeon" panose="020B0604020202020204" charset="-127"/>
            </a:endParaRPr>
          </a:p>
          <a:p>
            <a:r>
              <a:rPr lang="en-US" sz="1600" b="1" dirty="0">
                <a:solidFill>
                  <a:schemeClr val="tx1"/>
                </a:solidFill>
                <a:latin typeface="Do Hyeon" panose="020B0604020202020204" charset="-127"/>
                <a:ea typeface="Do Hyeon" panose="020B0604020202020204" charset="-127"/>
              </a:rPr>
              <a:t>Now switch on the Led based on above result. Like if obstacle is in left side </a:t>
            </a:r>
          </a:p>
          <a:p>
            <a:r>
              <a:rPr lang="en-US" sz="1600" b="1" dirty="0">
                <a:solidFill>
                  <a:schemeClr val="tx1"/>
                </a:solidFill>
                <a:latin typeface="Do Hyeon" panose="020B0604020202020204" charset="-127"/>
                <a:ea typeface="Do Hyeon" panose="020B0604020202020204" charset="-127"/>
              </a:rPr>
              <a:t>then Left IR sensor will have high value. So we can provide high value at left </a:t>
            </a:r>
          </a:p>
          <a:p>
            <a:r>
              <a:rPr lang="en-US" sz="1600" b="1" dirty="0">
                <a:solidFill>
                  <a:schemeClr val="tx1"/>
                </a:solidFill>
                <a:latin typeface="Do Hyeon" panose="020B0604020202020204" charset="-127"/>
                <a:ea typeface="Do Hyeon" panose="020B0604020202020204" charset="-127"/>
              </a:rPr>
              <a:t>led or pin D9 and then delay the robot for 30 sec so that it can sanitize </a:t>
            </a:r>
          </a:p>
          <a:p>
            <a:r>
              <a:rPr lang="en-US" sz="1600" b="1" dirty="0">
                <a:solidFill>
                  <a:schemeClr val="tx1"/>
                </a:solidFill>
                <a:latin typeface="Do Hyeon" panose="020B0604020202020204" charset="-127"/>
                <a:ea typeface="Do Hyeon" panose="020B0604020202020204" charset="-127"/>
              </a:rPr>
              <a:t>that area.</a:t>
            </a:r>
          </a:p>
          <a:p>
            <a:pPr algn="just"/>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if(a==0){</a:t>
            </a:r>
            <a:r>
              <a:rPr lang="en-US" sz="160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digitalWrite</a:t>
            </a:r>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(LEFTLED,HIGH);stop();}</a:t>
            </a:r>
          </a:p>
          <a:p>
            <a:pPr algn="just"/>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if(b==0){</a:t>
            </a:r>
            <a:r>
              <a:rPr lang="en-US" sz="160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digitalWrite</a:t>
            </a:r>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(RIGHTLED,HIGH);stop();}</a:t>
            </a:r>
          </a:p>
          <a:p>
            <a:pPr algn="just"/>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if(c==0){</a:t>
            </a:r>
            <a:r>
              <a:rPr lang="en-US" sz="1600" dirty="0" err="1">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digitalWrite</a:t>
            </a:r>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(FORWARDLED,HIGH);stop();}</a:t>
            </a:r>
          </a:p>
          <a:p>
            <a:pPr algn="just"/>
            <a:r>
              <a:rPr lang="en-US" sz="16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rPr>
              <a:t>if(a==0||b==0||c==1)delay(30000);</a:t>
            </a:r>
          </a:p>
          <a:p>
            <a:endParaRPr lang="en-US" sz="1600" b="1" dirty="0">
              <a:solidFill>
                <a:schemeClr val="tx1"/>
              </a:solidFill>
              <a:latin typeface="Do Hyeon" panose="020B0604020202020204" charset="-127"/>
              <a:ea typeface="Do Hyeon" panose="020B0604020202020204" charset="-127"/>
            </a:endParaRPr>
          </a:p>
          <a:p>
            <a:endParaRPr lang="en-US" sz="1600" b="1" dirty="0">
              <a:solidFill>
                <a:schemeClr val="tx1"/>
              </a:solidFill>
              <a:latin typeface="Do Hyeon" panose="020B0604020202020204" charset="-127"/>
              <a:ea typeface="Do Hyeon" panose="020B0604020202020204" charset="-127"/>
            </a:endParaRPr>
          </a:p>
        </p:txBody>
      </p:sp>
    </p:spTree>
    <p:extLst>
      <p:ext uri="{BB962C8B-B14F-4D97-AF65-F5344CB8AC3E}">
        <p14:creationId xmlns:p14="http://schemas.microsoft.com/office/powerpoint/2010/main" val="24801278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3" name="Google Shape;1213;p43"/>
          <p:cNvSpPr txBox="1"/>
          <p:nvPr/>
        </p:nvSpPr>
        <p:spPr>
          <a:xfrm>
            <a:off x="276447" y="255180"/>
            <a:ext cx="8612371" cy="3977003"/>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1600" b="1" dirty="0">
                <a:latin typeface="Do Hyeon" panose="020B0604020202020204" charset="-127"/>
                <a:ea typeface="Do Hyeon" panose="020B0604020202020204" charset="-127"/>
                <a:cs typeface="Calibri" panose="020F0502020204030204" pitchFamily="34" charset="0"/>
                <a:sym typeface="Didact Gothic" panose="00000500000000000000"/>
              </a:rPr>
              <a:t>Now after our motor has sanitized the area we have to ensure that our robot doesn’t collide with the obstacle.</a:t>
            </a:r>
          </a:p>
          <a:p>
            <a:pPr marL="0" lvl="0" indent="0" rtl="0">
              <a:spcBef>
                <a:spcPts val="0"/>
              </a:spcBef>
              <a:spcAft>
                <a:spcPts val="0"/>
              </a:spcAft>
              <a:buNone/>
            </a:pPr>
            <a:r>
              <a:rPr lang="en-US" sz="1600" b="1" dirty="0">
                <a:latin typeface="Do Hyeon" panose="020B0604020202020204" charset="-127"/>
                <a:ea typeface="Do Hyeon" panose="020B0604020202020204" charset="-127"/>
                <a:cs typeface="Calibri" panose="020F0502020204030204" pitchFamily="34" charset="0"/>
                <a:sym typeface="Didact Gothic" panose="00000500000000000000"/>
              </a:rPr>
              <a:t>If obstacle is in left, left led switches on and after 30 sec we will call turnRight function to turn our robot to right. Using Permutation and Combination we have total 8 cases of the IR Sensor output.</a:t>
            </a:r>
          </a:p>
          <a:p>
            <a:pPr marL="0" lvl="0" indent="0" rtl="0">
              <a:spcBef>
                <a:spcPts val="0"/>
              </a:spcBef>
              <a:spcAft>
                <a:spcPts val="0"/>
              </a:spcAft>
              <a:buNone/>
            </a:pPr>
            <a:endParaRPr lang="en-US" sz="1600" b="1" dirty="0">
              <a:latin typeface="Do Hyeon" panose="020B0604020202020204" charset="-127"/>
              <a:ea typeface="Do Hyeon" panose="020B0604020202020204" charset="-127"/>
              <a:cs typeface="Calibri" panose="020F0502020204030204" pitchFamily="34" charset="0"/>
              <a:sym typeface="Didact Gothic" panose="00000500000000000000"/>
            </a:endParaRPr>
          </a:p>
          <a:p>
            <a:pPr marL="0" lvl="0" indent="0" rtl="0">
              <a:spcBef>
                <a:spcPts val="0"/>
              </a:spcBef>
              <a:spcAft>
                <a:spcPts val="0"/>
              </a:spcAft>
              <a:buNone/>
            </a:pPr>
            <a:endParaRPr lang="en-US" sz="1800" dirty="0">
              <a:solidFill>
                <a:schemeClr val="bg1"/>
              </a:solidFill>
              <a:highlight>
                <a:srgbClr val="000000"/>
              </a:highlight>
              <a:latin typeface="Calibri" panose="020F0502020204030204" pitchFamily="34" charset="0"/>
              <a:ea typeface="Do Hyeon" panose="020B0604020202020204" charset="-127"/>
              <a:cs typeface="Calibri" panose="020F0502020204030204" pitchFamily="34" charset="0"/>
              <a:sym typeface="Didact Gothic" panose="00000500000000000000"/>
            </a:endParaRPr>
          </a:p>
          <a:p>
            <a:pPr marL="0" lvl="0" indent="0" rtl="0">
              <a:spcBef>
                <a:spcPts val="0"/>
              </a:spcBef>
              <a:spcAft>
                <a:spcPts val="0"/>
              </a:spcAft>
              <a:buNone/>
            </a:pPr>
            <a:r>
              <a:rPr lang="en-US" sz="1200" dirty="0">
                <a:latin typeface="Calibri" panose="020F0502020204030204" pitchFamily="34" charset="0"/>
                <a:ea typeface="Do Hyeon" panose="020B0604020202020204" charset="-127"/>
                <a:cs typeface="Calibri" panose="020F0502020204030204" pitchFamily="34" charset="0"/>
                <a:sym typeface="Didact Gothic" panose="00000500000000000000"/>
              </a:rPr>
              <a:t> </a:t>
            </a:r>
          </a:p>
          <a:p>
            <a:pPr marL="0" lvl="0" indent="0" rtl="0">
              <a:spcBef>
                <a:spcPts val="0"/>
              </a:spcBef>
              <a:spcAft>
                <a:spcPts val="0"/>
              </a:spcAft>
              <a:buNone/>
            </a:pPr>
            <a:endParaRPr sz="1200" dirty="0">
              <a:latin typeface="Calibri" panose="020F0502020204030204" pitchFamily="34" charset="0"/>
              <a:ea typeface="Do Hyeon" panose="020B0604020202020204" charset="-127"/>
              <a:cs typeface="Calibri" panose="020F0502020204030204" pitchFamily="34" charset="0"/>
              <a:sym typeface="Didact Gothic" panose="00000500000000000000"/>
            </a:endParaRPr>
          </a:p>
        </p:txBody>
      </p:sp>
      <p:sp>
        <p:nvSpPr>
          <p:cNvPr id="2" name="TextBox 1">
            <a:extLst>
              <a:ext uri="{FF2B5EF4-FFF2-40B4-BE49-F238E27FC236}">
                <a16:creationId xmlns:a16="http://schemas.microsoft.com/office/drawing/2014/main" id="{E8C11313-394B-4549-A34C-77F475B8E763}"/>
              </a:ext>
            </a:extLst>
          </p:cNvPr>
          <p:cNvSpPr txBox="1"/>
          <p:nvPr/>
        </p:nvSpPr>
        <p:spPr>
          <a:xfrm>
            <a:off x="276447" y="1712711"/>
            <a:ext cx="8321748" cy="2062103"/>
          </a:xfrm>
          <a:prstGeom prst="rect">
            <a:avLst/>
          </a:prstGeom>
          <a:noFill/>
        </p:spPr>
        <p:txBody>
          <a:bodyPr wrap="square" rtlCol="0">
            <a:spAutoFit/>
          </a:bodyPr>
          <a:lstStyle/>
          <a:p>
            <a:pPr marL="0" lvl="0" indent="0" rtl="0">
              <a:spcBef>
                <a:spcPts val="0"/>
              </a:spcBef>
              <a:spcAft>
                <a:spcPts val="0"/>
              </a:spcAft>
              <a:buNone/>
            </a:pPr>
            <a:r>
              <a:rPr lang="en-US" sz="1600" dirty="0">
                <a:solidFill>
                  <a:schemeClr val="bg1"/>
                </a:solidFill>
                <a:highlight>
                  <a:srgbClr val="000000"/>
                </a:highlight>
                <a:latin typeface="Calibri" panose="020F0502020204030204" pitchFamily="34" charset="0"/>
                <a:ea typeface="Didact Gothic"/>
                <a:cs typeface="Calibri" panose="020F0502020204030204" pitchFamily="34" charset="0"/>
                <a:sym typeface="Didact Gothic"/>
              </a:rPr>
              <a:t>if ((a==0)&amp;&amp;(c==1)&amp;&amp;(b==0)){forward(); Serial.println("Robo Moving Forward"); }</a:t>
            </a:r>
          </a:p>
          <a:p>
            <a:pPr marL="0" lvl="0" indent="0" rtl="0">
              <a:spcBef>
                <a:spcPts val="0"/>
              </a:spcBef>
              <a:spcAft>
                <a:spcPts val="0"/>
              </a:spcAft>
              <a:buNone/>
            </a:pPr>
            <a:r>
              <a:rPr lang="en-US" sz="1600" dirty="0">
                <a:solidFill>
                  <a:schemeClr val="bg1"/>
                </a:solidFill>
                <a:highlight>
                  <a:srgbClr val="000000"/>
                </a:highlight>
                <a:latin typeface="Calibri" panose="020F0502020204030204" pitchFamily="34" charset="0"/>
                <a:ea typeface="Didact Gothic"/>
                <a:cs typeface="Calibri" panose="020F0502020204030204" pitchFamily="34" charset="0"/>
                <a:sym typeface="Didact Gothic"/>
              </a:rPr>
              <a:t>if ((a==1)&amp;&amp;(c==1)&amp;&amp;(b==1)){forward(); Serial.println("Robo Moving Forward");}</a:t>
            </a:r>
          </a:p>
          <a:p>
            <a:pPr marL="0" lvl="0" indent="0" rtl="0">
              <a:spcBef>
                <a:spcPts val="0"/>
              </a:spcBef>
              <a:spcAft>
                <a:spcPts val="0"/>
              </a:spcAft>
              <a:buNone/>
            </a:pPr>
            <a:r>
              <a:rPr lang="en-US" sz="1600" dirty="0">
                <a:solidFill>
                  <a:schemeClr val="bg1"/>
                </a:solidFill>
                <a:highlight>
                  <a:srgbClr val="000000"/>
                </a:highlight>
                <a:latin typeface="Calibri" panose="020F0502020204030204" pitchFamily="34" charset="0"/>
                <a:ea typeface="Didact Gothic"/>
                <a:cs typeface="Calibri" panose="020F0502020204030204" pitchFamily="34" charset="0"/>
                <a:sym typeface="Didact Gothic"/>
              </a:rPr>
              <a:t>if ((a==0)&amp;&amp;(c==1)&amp;&amp;(b==1)){softRight();Serial.println("Robo Moving softRight"); }</a:t>
            </a:r>
          </a:p>
          <a:p>
            <a:pPr marL="0" lvl="0" indent="0" rtl="0">
              <a:spcBef>
                <a:spcPts val="0"/>
              </a:spcBef>
              <a:spcAft>
                <a:spcPts val="0"/>
              </a:spcAft>
              <a:buNone/>
            </a:pPr>
            <a:r>
              <a:rPr lang="en-US" sz="1600" dirty="0">
                <a:solidFill>
                  <a:schemeClr val="bg1"/>
                </a:solidFill>
                <a:highlight>
                  <a:srgbClr val="000000"/>
                </a:highlight>
                <a:latin typeface="Calibri" panose="020F0502020204030204" pitchFamily="34" charset="0"/>
                <a:ea typeface="Didact Gothic"/>
                <a:cs typeface="Calibri" panose="020F0502020204030204" pitchFamily="34" charset="0"/>
                <a:sym typeface="Didact Gothic"/>
              </a:rPr>
              <a:t>if ((a==0)&amp;&amp;(c==0)&amp;&amp;(b==1)){turnRight(); Serial.println("Robo Moving Right"); }</a:t>
            </a:r>
          </a:p>
          <a:p>
            <a:pPr marL="0" lvl="0" indent="0" rtl="0">
              <a:spcBef>
                <a:spcPts val="0"/>
              </a:spcBef>
              <a:spcAft>
                <a:spcPts val="0"/>
              </a:spcAft>
              <a:buNone/>
            </a:pPr>
            <a:r>
              <a:rPr lang="en-US" sz="1600" dirty="0">
                <a:solidFill>
                  <a:schemeClr val="bg1"/>
                </a:solidFill>
                <a:highlight>
                  <a:srgbClr val="000000"/>
                </a:highlight>
                <a:latin typeface="Calibri" panose="020F0502020204030204" pitchFamily="34" charset="0"/>
                <a:ea typeface="Didact Gothic"/>
                <a:cs typeface="Calibri" panose="020F0502020204030204" pitchFamily="34" charset="0"/>
                <a:sym typeface="Didact Gothic"/>
              </a:rPr>
              <a:t>if ((a==1)&amp;&amp;(c==1)&amp;&amp;(b==0)){softLeft(); Serial.println("Robo Moving softLeft");}</a:t>
            </a:r>
          </a:p>
          <a:p>
            <a:pPr marL="0" lvl="0" indent="0" rtl="0">
              <a:spcBef>
                <a:spcPts val="0"/>
              </a:spcBef>
              <a:spcAft>
                <a:spcPts val="0"/>
              </a:spcAft>
              <a:buNone/>
            </a:pPr>
            <a:r>
              <a:rPr lang="en-US" sz="1600" dirty="0">
                <a:solidFill>
                  <a:schemeClr val="bg1"/>
                </a:solidFill>
                <a:highlight>
                  <a:srgbClr val="000000"/>
                </a:highlight>
                <a:latin typeface="Calibri" panose="020F0502020204030204" pitchFamily="34" charset="0"/>
                <a:ea typeface="Didact Gothic"/>
                <a:cs typeface="Calibri" panose="020F0502020204030204" pitchFamily="34" charset="0"/>
                <a:sym typeface="Didact Gothic"/>
              </a:rPr>
              <a:t>if ((a==1)&amp;&amp;(c==0)&amp;&amp;(b==0)){turnLeft(); Serial.println("Robo Moving Left"); }</a:t>
            </a:r>
          </a:p>
          <a:p>
            <a:pPr marL="0" lvl="0" indent="0" rtl="0">
              <a:spcBef>
                <a:spcPts val="0"/>
              </a:spcBef>
              <a:spcAft>
                <a:spcPts val="0"/>
              </a:spcAft>
              <a:buNone/>
            </a:pPr>
            <a:r>
              <a:rPr lang="en-US" sz="1600" dirty="0">
                <a:solidFill>
                  <a:schemeClr val="bg1"/>
                </a:solidFill>
                <a:highlight>
                  <a:srgbClr val="000000"/>
                </a:highlight>
                <a:latin typeface="Calibri" panose="020F0502020204030204" pitchFamily="34" charset="0"/>
                <a:ea typeface="Didact Gothic"/>
                <a:cs typeface="Calibri" panose="020F0502020204030204" pitchFamily="34" charset="0"/>
                <a:sym typeface="Didact Gothic"/>
              </a:rPr>
              <a:t>if ((a==1)&amp;&amp;(c==0)&amp;&amp;(b==1)){turnLeft(); Serial.println("Robo Moving Left"); }</a:t>
            </a:r>
          </a:p>
          <a:p>
            <a:pPr marL="0" lvl="0" indent="0" rtl="0">
              <a:spcBef>
                <a:spcPts val="0"/>
              </a:spcBef>
              <a:spcAft>
                <a:spcPts val="0"/>
              </a:spcAft>
              <a:buNone/>
            </a:pPr>
            <a:r>
              <a:rPr lang="en-US" sz="1600" dirty="0">
                <a:solidFill>
                  <a:schemeClr val="bg1"/>
                </a:solidFill>
                <a:highlight>
                  <a:srgbClr val="000000"/>
                </a:highlight>
                <a:latin typeface="Calibri" panose="020F0502020204030204" pitchFamily="34" charset="0"/>
                <a:ea typeface="Didact Gothic"/>
                <a:cs typeface="Calibri" panose="020F0502020204030204" pitchFamily="34" charset="0"/>
                <a:sym typeface="Didact Gothic"/>
              </a:rPr>
              <a:t>if ((a==0)&amp;&amp;(c==0)&amp;&amp;(b==0)){turnLeft(); Serial.println("Robo Moving Left");}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grpSp>
        <p:nvGrpSpPr>
          <p:cNvPr id="66" name="Google Shape;606;p33"/>
          <p:cNvGrpSpPr/>
          <p:nvPr/>
        </p:nvGrpSpPr>
        <p:grpSpPr>
          <a:xfrm flipH="1">
            <a:off x="6093357" y="2477407"/>
            <a:ext cx="2535386" cy="2504443"/>
            <a:chOff x="-6306150" y="-5458150"/>
            <a:chExt cx="7286150" cy="5696275"/>
          </a:xfrm>
        </p:grpSpPr>
        <p:sp>
          <p:nvSpPr>
            <p:cNvPr id="67" name="Google Shape;607;p33"/>
            <p:cNvSpPr/>
            <p:nvPr/>
          </p:nvSpPr>
          <p:spPr>
            <a:xfrm>
              <a:off x="-113800" y="-4778375"/>
              <a:ext cx="1012425" cy="586500"/>
            </a:xfrm>
            <a:custGeom>
              <a:avLst/>
              <a:gdLst/>
              <a:ahLst/>
              <a:cxnLst/>
              <a:rect l="l" t="t" r="r" b="b"/>
              <a:pathLst>
                <a:path w="40497" h="23460" extrusionOk="0">
                  <a:moveTo>
                    <a:pt x="4694" y="0"/>
                  </a:moveTo>
                  <a:lnTo>
                    <a:pt x="4433" y="200"/>
                  </a:lnTo>
                  <a:lnTo>
                    <a:pt x="4172" y="401"/>
                  </a:lnTo>
                  <a:lnTo>
                    <a:pt x="3928" y="601"/>
                  </a:lnTo>
                  <a:lnTo>
                    <a:pt x="3683" y="808"/>
                  </a:lnTo>
                  <a:lnTo>
                    <a:pt x="3453" y="1008"/>
                  </a:lnTo>
                  <a:lnTo>
                    <a:pt x="3232" y="1215"/>
                  </a:lnTo>
                  <a:lnTo>
                    <a:pt x="3011" y="1422"/>
                  </a:lnTo>
                  <a:lnTo>
                    <a:pt x="2805" y="1629"/>
                  </a:lnTo>
                  <a:lnTo>
                    <a:pt x="2608" y="1842"/>
                  </a:lnTo>
                  <a:lnTo>
                    <a:pt x="2418" y="2049"/>
                  </a:lnTo>
                  <a:lnTo>
                    <a:pt x="2229" y="2256"/>
                  </a:lnTo>
                  <a:lnTo>
                    <a:pt x="2055" y="2470"/>
                  </a:lnTo>
                  <a:lnTo>
                    <a:pt x="1889" y="2683"/>
                  </a:lnTo>
                  <a:lnTo>
                    <a:pt x="1723" y="2897"/>
                  </a:lnTo>
                  <a:lnTo>
                    <a:pt x="1573" y="3110"/>
                  </a:lnTo>
                  <a:lnTo>
                    <a:pt x="1431" y="3324"/>
                  </a:lnTo>
                  <a:lnTo>
                    <a:pt x="1288" y="3537"/>
                  </a:lnTo>
                  <a:lnTo>
                    <a:pt x="1162" y="3751"/>
                  </a:lnTo>
                  <a:lnTo>
                    <a:pt x="1036" y="3965"/>
                  </a:lnTo>
                  <a:lnTo>
                    <a:pt x="925" y="4185"/>
                  </a:lnTo>
                  <a:lnTo>
                    <a:pt x="814" y="4398"/>
                  </a:lnTo>
                  <a:lnTo>
                    <a:pt x="712" y="4619"/>
                  </a:lnTo>
                  <a:lnTo>
                    <a:pt x="617" y="4832"/>
                  </a:lnTo>
                  <a:lnTo>
                    <a:pt x="530" y="5052"/>
                  </a:lnTo>
                  <a:lnTo>
                    <a:pt x="451" y="5273"/>
                  </a:lnTo>
                  <a:lnTo>
                    <a:pt x="372" y="5486"/>
                  </a:lnTo>
                  <a:lnTo>
                    <a:pt x="309" y="5706"/>
                  </a:lnTo>
                  <a:lnTo>
                    <a:pt x="245" y="5927"/>
                  </a:lnTo>
                  <a:lnTo>
                    <a:pt x="198" y="6147"/>
                  </a:lnTo>
                  <a:lnTo>
                    <a:pt x="151" y="6367"/>
                  </a:lnTo>
                  <a:lnTo>
                    <a:pt x="111" y="6587"/>
                  </a:lnTo>
                  <a:lnTo>
                    <a:pt x="72" y="6801"/>
                  </a:lnTo>
                  <a:lnTo>
                    <a:pt x="48" y="7021"/>
                  </a:lnTo>
                  <a:lnTo>
                    <a:pt x="24" y="7242"/>
                  </a:lnTo>
                  <a:lnTo>
                    <a:pt x="8" y="7462"/>
                  </a:lnTo>
                  <a:lnTo>
                    <a:pt x="0" y="7682"/>
                  </a:lnTo>
                  <a:lnTo>
                    <a:pt x="0" y="7902"/>
                  </a:lnTo>
                  <a:lnTo>
                    <a:pt x="0" y="8123"/>
                  </a:lnTo>
                  <a:lnTo>
                    <a:pt x="16" y="8336"/>
                  </a:lnTo>
                  <a:lnTo>
                    <a:pt x="24" y="8556"/>
                  </a:lnTo>
                  <a:lnTo>
                    <a:pt x="48" y="8777"/>
                  </a:lnTo>
                  <a:lnTo>
                    <a:pt x="79" y="8997"/>
                  </a:lnTo>
                  <a:lnTo>
                    <a:pt x="111" y="9210"/>
                  </a:lnTo>
                  <a:lnTo>
                    <a:pt x="151" y="9431"/>
                  </a:lnTo>
                  <a:lnTo>
                    <a:pt x="190" y="9651"/>
                  </a:lnTo>
                  <a:lnTo>
                    <a:pt x="245" y="9865"/>
                  </a:lnTo>
                  <a:lnTo>
                    <a:pt x="301" y="10078"/>
                  </a:lnTo>
                  <a:lnTo>
                    <a:pt x="356" y="10298"/>
                  </a:lnTo>
                  <a:lnTo>
                    <a:pt x="427" y="10512"/>
                  </a:lnTo>
                  <a:lnTo>
                    <a:pt x="498" y="10725"/>
                  </a:lnTo>
                  <a:lnTo>
                    <a:pt x="569" y="10939"/>
                  </a:lnTo>
                  <a:lnTo>
                    <a:pt x="656" y="11153"/>
                  </a:lnTo>
                  <a:lnTo>
                    <a:pt x="743" y="11366"/>
                  </a:lnTo>
                  <a:lnTo>
                    <a:pt x="830" y="11580"/>
                  </a:lnTo>
                  <a:lnTo>
                    <a:pt x="925" y="11793"/>
                  </a:lnTo>
                  <a:lnTo>
                    <a:pt x="1028" y="12000"/>
                  </a:lnTo>
                  <a:lnTo>
                    <a:pt x="1138" y="12214"/>
                  </a:lnTo>
                  <a:lnTo>
                    <a:pt x="1249" y="12421"/>
                  </a:lnTo>
                  <a:lnTo>
                    <a:pt x="1478" y="12835"/>
                  </a:lnTo>
                  <a:lnTo>
                    <a:pt x="1739" y="13248"/>
                  </a:lnTo>
                  <a:lnTo>
                    <a:pt x="2007" y="13655"/>
                  </a:lnTo>
                  <a:lnTo>
                    <a:pt x="2292" y="14056"/>
                  </a:lnTo>
                  <a:lnTo>
                    <a:pt x="2600" y="14456"/>
                  </a:lnTo>
                  <a:lnTo>
                    <a:pt x="2924" y="14850"/>
                  </a:lnTo>
                  <a:lnTo>
                    <a:pt x="3256" y="15237"/>
                  </a:lnTo>
                  <a:lnTo>
                    <a:pt x="3611" y="15618"/>
                  </a:lnTo>
                  <a:lnTo>
                    <a:pt x="3975" y="15991"/>
                  </a:lnTo>
                  <a:lnTo>
                    <a:pt x="4354" y="16365"/>
                  </a:lnTo>
                  <a:lnTo>
                    <a:pt x="4749" y="16726"/>
                  </a:lnTo>
                  <a:lnTo>
                    <a:pt x="5152" y="17086"/>
                  </a:lnTo>
                  <a:lnTo>
                    <a:pt x="5571" y="17433"/>
                  </a:lnTo>
                  <a:lnTo>
                    <a:pt x="5998" y="17780"/>
                  </a:lnTo>
                  <a:lnTo>
                    <a:pt x="6440" y="18114"/>
                  </a:lnTo>
                  <a:lnTo>
                    <a:pt x="6891" y="18441"/>
                  </a:lnTo>
                  <a:lnTo>
                    <a:pt x="7357" y="18761"/>
                  </a:lnTo>
                  <a:lnTo>
                    <a:pt x="7823" y="19068"/>
                  </a:lnTo>
                  <a:lnTo>
                    <a:pt x="8305" y="19369"/>
                  </a:lnTo>
                  <a:lnTo>
                    <a:pt x="8795" y="19662"/>
                  </a:lnTo>
                  <a:lnTo>
                    <a:pt x="9293" y="19949"/>
                  </a:lnTo>
                  <a:lnTo>
                    <a:pt x="9791" y="20223"/>
                  </a:lnTo>
                  <a:lnTo>
                    <a:pt x="10304" y="20483"/>
                  </a:lnTo>
                  <a:lnTo>
                    <a:pt x="10826" y="20743"/>
                  </a:lnTo>
                  <a:lnTo>
                    <a:pt x="11347" y="20984"/>
                  </a:lnTo>
                  <a:lnTo>
                    <a:pt x="11877" y="21217"/>
                  </a:lnTo>
                  <a:lnTo>
                    <a:pt x="12406" y="21438"/>
                  </a:lnTo>
                  <a:lnTo>
                    <a:pt x="12943" y="21651"/>
                  </a:lnTo>
                  <a:lnTo>
                    <a:pt x="13489" y="21845"/>
                  </a:lnTo>
                  <a:lnTo>
                    <a:pt x="14026" y="22032"/>
                  </a:lnTo>
                  <a:lnTo>
                    <a:pt x="14579" y="22212"/>
                  </a:lnTo>
                  <a:lnTo>
                    <a:pt x="15124" y="22372"/>
                  </a:lnTo>
                  <a:lnTo>
                    <a:pt x="15677" y="22519"/>
                  </a:lnTo>
                  <a:lnTo>
                    <a:pt x="16223" y="22659"/>
                  </a:lnTo>
                  <a:lnTo>
                    <a:pt x="16776" y="22779"/>
                  </a:lnTo>
                  <a:lnTo>
                    <a:pt x="17345" y="22899"/>
                  </a:lnTo>
                  <a:lnTo>
                    <a:pt x="17906" y="22999"/>
                  </a:lnTo>
                  <a:lnTo>
                    <a:pt x="18451" y="23099"/>
                  </a:lnTo>
                  <a:lnTo>
                    <a:pt x="18996" y="23180"/>
                  </a:lnTo>
                  <a:lnTo>
                    <a:pt x="19518" y="23253"/>
                  </a:lnTo>
                  <a:lnTo>
                    <a:pt x="20039" y="23313"/>
                  </a:lnTo>
                  <a:lnTo>
                    <a:pt x="20545" y="23360"/>
                  </a:lnTo>
                  <a:lnTo>
                    <a:pt x="21050" y="23400"/>
                  </a:lnTo>
                  <a:lnTo>
                    <a:pt x="21540" y="23433"/>
                  </a:lnTo>
                  <a:lnTo>
                    <a:pt x="22022" y="23453"/>
                  </a:lnTo>
                  <a:lnTo>
                    <a:pt x="22496" y="23460"/>
                  </a:lnTo>
                  <a:lnTo>
                    <a:pt x="22963" y="23460"/>
                  </a:lnTo>
                  <a:lnTo>
                    <a:pt x="23413" y="23453"/>
                  </a:lnTo>
                  <a:lnTo>
                    <a:pt x="23863" y="23433"/>
                  </a:lnTo>
                  <a:lnTo>
                    <a:pt x="24306" y="23400"/>
                  </a:lnTo>
                  <a:lnTo>
                    <a:pt x="24741" y="23360"/>
                  </a:lnTo>
                  <a:lnTo>
                    <a:pt x="25159" y="23313"/>
                  </a:lnTo>
                  <a:lnTo>
                    <a:pt x="25578" y="23260"/>
                  </a:lnTo>
                  <a:lnTo>
                    <a:pt x="25989" y="23193"/>
                  </a:lnTo>
                  <a:lnTo>
                    <a:pt x="26400" y="23113"/>
                  </a:lnTo>
                  <a:lnTo>
                    <a:pt x="26795" y="23033"/>
                  </a:lnTo>
                  <a:lnTo>
                    <a:pt x="27182" y="22939"/>
                  </a:lnTo>
                  <a:lnTo>
                    <a:pt x="27569" y="22833"/>
                  </a:lnTo>
                  <a:lnTo>
                    <a:pt x="27949" y="22726"/>
                  </a:lnTo>
                  <a:lnTo>
                    <a:pt x="28320" y="22606"/>
                  </a:lnTo>
                  <a:lnTo>
                    <a:pt x="28691" y="22479"/>
                  </a:lnTo>
                  <a:lnTo>
                    <a:pt x="29055" y="22345"/>
                  </a:lnTo>
                  <a:lnTo>
                    <a:pt x="29410" y="22205"/>
                  </a:lnTo>
                  <a:lnTo>
                    <a:pt x="29758" y="22052"/>
                  </a:lnTo>
                  <a:lnTo>
                    <a:pt x="30106" y="21898"/>
                  </a:lnTo>
                  <a:lnTo>
                    <a:pt x="30446" y="21731"/>
                  </a:lnTo>
                  <a:lnTo>
                    <a:pt x="30785" y="21558"/>
                  </a:lnTo>
                  <a:lnTo>
                    <a:pt x="31117" y="21378"/>
                  </a:lnTo>
                  <a:lnTo>
                    <a:pt x="31449" y="21191"/>
                  </a:lnTo>
                  <a:lnTo>
                    <a:pt x="31773" y="20997"/>
                  </a:lnTo>
                  <a:lnTo>
                    <a:pt x="32097" y="20797"/>
                  </a:lnTo>
                  <a:lnTo>
                    <a:pt x="32421" y="20583"/>
                  </a:lnTo>
                  <a:lnTo>
                    <a:pt x="32737" y="20370"/>
                  </a:lnTo>
                  <a:lnTo>
                    <a:pt x="33045" y="20149"/>
                  </a:lnTo>
                  <a:lnTo>
                    <a:pt x="33353" y="19923"/>
                  </a:lnTo>
                  <a:lnTo>
                    <a:pt x="33662" y="19689"/>
                  </a:lnTo>
                  <a:lnTo>
                    <a:pt x="33970" y="19449"/>
                  </a:lnTo>
                  <a:lnTo>
                    <a:pt x="34270" y="19202"/>
                  </a:lnTo>
                  <a:lnTo>
                    <a:pt x="34570" y="18948"/>
                  </a:lnTo>
                  <a:lnTo>
                    <a:pt x="34871" y="18694"/>
                  </a:lnTo>
                  <a:lnTo>
                    <a:pt x="35171" y="18428"/>
                  </a:lnTo>
                  <a:lnTo>
                    <a:pt x="35463" y="18161"/>
                  </a:lnTo>
                  <a:lnTo>
                    <a:pt x="35763" y="17887"/>
                  </a:lnTo>
                  <a:lnTo>
                    <a:pt x="36348" y="17326"/>
                  </a:lnTo>
                  <a:lnTo>
                    <a:pt x="36933" y="16739"/>
                  </a:lnTo>
                  <a:lnTo>
                    <a:pt x="37518" y="16138"/>
                  </a:lnTo>
                  <a:lnTo>
                    <a:pt x="38110" y="15518"/>
                  </a:lnTo>
                  <a:lnTo>
                    <a:pt x="38695" y="14877"/>
                  </a:lnTo>
                  <a:lnTo>
                    <a:pt x="39288" y="14223"/>
                  </a:lnTo>
                  <a:lnTo>
                    <a:pt x="40497" y="12875"/>
                  </a:lnTo>
                  <a:lnTo>
                    <a:pt x="40449" y="12828"/>
                  </a:lnTo>
                  <a:lnTo>
                    <a:pt x="40410" y="12781"/>
                  </a:lnTo>
                  <a:lnTo>
                    <a:pt x="40212" y="12801"/>
                  </a:lnTo>
                  <a:lnTo>
                    <a:pt x="39991" y="12815"/>
                  </a:lnTo>
                  <a:lnTo>
                    <a:pt x="39738" y="12828"/>
                  </a:lnTo>
                  <a:lnTo>
                    <a:pt x="39469" y="12835"/>
                  </a:lnTo>
                  <a:lnTo>
                    <a:pt x="38900" y="12841"/>
                  </a:lnTo>
                  <a:lnTo>
                    <a:pt x="38324" y="12841"/>
                  </a:lnTo>
                  <a:lnTo>
                    <a:pt x="37778" y="12828"/>
                  </a:lnTo>
                  <a:lnTo>
                    <a:pt x="37320" y="12815"/>
                  </a:lnTo>
                  <a:lnTo>
                    <a:pt x="36972" y="12794"/>
                  </a:lnTo>
                  <a:lnTo>
                    <a:pt x="36806" y="12781"/>
                  </a:lnTo>
                  <a:lnTo>
                    <a:pt x="36309" y="12734"/>
                  </a:lnTo>
                  <a:lnTo>
                    <a:pt x="35819" y="12681"/>
                  </a:lnTo>
                  <a:lnTo>
                    <a:pt x="35329" y="12614"/>
                  </a:lnTo>
                  <a:lnTo>
                    <a:pt x="34839" y="12548"/>
                  </a:lnTo>
                  <a:lnTo>
                    <a:pt x="34357" y="12467"/>
                  </a:lnTo>
                  <a:lnTo>
                    <a:pt x="33875" y="12381"/>
                  </a:lnTo>
                  <a:lnTo>
                    <a:pt x="33393" y="12287"/>
                  </a:lnTo>
                  <a:lnTo>
                    <a:pt x="32911" y="12187"/>
                  </a:lnTo>
                  <a:lnTo>
                    <a:pt x="32468" y="12087"/>
                  </a:lnTo>
                  <a:lnTo>
                    <a:pt x="32034" y="11994"/>
                  </a:lnTo>
                  <a:lnTo>
                    <a:pt x="31599" y="11887"/>
                  </a:lnTo>
                  <a:lnTo>
                    <a:pt x="31165" y="11773"/>
                  </a:lnTo>
                  <a:lnTo>
                    <a:pt x="30738" y="11660"/>
                  </a:lnTo>
                  <a:lnTo>
                    <a:pt x="30311" y="11533"/>
                  </a:lnTo>
                  <a:lnTo>
                    <a:pt x="29885" y="11406"/>
                  </a:lnTo>
                  <a:lnTo>
                    <a:pt x="29466" y="11273"/>
                  </a:lnTo>
                  <a:lnTo>
                    <a:pt x="29039" y="11139"/>
                  </a:lnTo>
                  <a:lnTo>
                    <a:pt x="28628" y="10992"/>
                  </a:lnTo>
                  <a:lnTo>
                    <a:pt x="28209" y="10846"/>
                  </a:lnTo>
                  <a:lnTo>
                    <a:pt x="27799" y="10685"/>
                  </a:lnTo>
                  <a:lnTo>
                    <a:pt x="27388" y="10525"/>
                  </a:lnTo>
                  <a:lnTo>
                    <a:pt x="26985" y="10365"/>
                  </a:lnTo>
                  <a:lnTo>
                    <a:pt x="26582" y="10192"/>
                  </a:lnTo>
                  <a:lnTo>
                    <a:pt x="26179" y="10018"/>
                  </a:lnTo>
                  <a:lnTo>
                    <a:pt x="26068" y="10212"/>
                  </a:lnTo>
                  <a:lnTo>
                    <a:pt x="25950" y="10398"/>
                  </a:lnTo>
                  <a:lnTo>
                    <a:pt x="25823" y="10592"/>
                  </a:lnTo>
                  <a:lnTo>
                    <a:pt x="25689" y="10772"/>
                  </a:lnTo>
                  <a:lnTo>
                    <a:pt x="25547" y="10959"/>
                  </a:lnTo>
                  <a:lnTo>
                    <a:pt x="25396" y="11139"/>
                  </a:lnTo>
                  <a:lnTo>
                    <a:pt x="25238" y="11319"/>
                  </a:lnTo>
                  <a:lnTo>
                    <a:pt x="25080" y="11493"/>
                  </a:lnTo>
                  <a:lnTo>
                    <a:pt x="24914" y="11667"/>
                  </a:lnTo>
                  <a:lnTo>
                    <a:pt x="24741" y="11833"/>
                  </a:lnTo>
                  <a:lnTo>
                    <a:pt x="24567" y="12000"/>
                  </a:lnTo>
                  <a:lnTo>
                    <a:pt x="24385" y="12160"/>
                  </a:lnTo>
                  <a:lnTo>
                    <a:pt x="24195" y="12321"/>
                  </a:lnTo>
                  <a:lnTo>
                    <a:pt x="23998" y="12481"/>
                  </a:lnTo>
                  <a:lnTo>
                    <a:pt x="23800" y="12634"/>
                  </a:lnTo>
                  <a:lnTo>
                    <a:pt x="23603" y="12781"/>
                  </a:lnTo>
                  <a:lnTo>
                    <a:pt x="23389" y="12928"/>
                  </a:lnTo>
                  <a:lnTo>
                    <a:pt x="23176" y="13068"/>
                  </a:lnTo>
                  <a:lnTo>
                    <a:pt x="22963" y="13208"/>
                  </a:lnTo>
                  <a:lnTo>
                    <a:pt x="22741" y="13342"/>
                  </a:lnTo>
                  <a:lnTo>
                    <a:pt x="22520" y="13475"/>
                  </a:lnTo>
                  <a:lnTo>
                    <a:pt x="22291" y="13602"/>
                  </a:lnTo>
                  <a:lnTo>
                    <a:pt x="22062" y="13722"/>
                  </a:lnTo>
                  <a:lnTo>
                    <a:pt x="21825" y="13842"/>
                  </a:lnTo>
                  <a:lnTo>
                    <a:pt x="21588" y="13962"/>
                  </a:lnTo>
                  <a:lnTo>
                    <a:pt x="21343" y="14069"/>
                  </a:lnTo>
                  <a:lnTo>
                    <a:pt x="21098" y="14176"/>
                  </a:lnTo>
                  <a:lnTo>
                    <a:pt x="20853" y="14276"/>
                  </a:lnTo>
                  <a:lnTo>
                    <a:pt x="20600" y="14376"/>
                  </a:lnTo>
                  <a:lnTo>
                    <a:pt x="20355" y="14470"/>
                  </a:lnTo>
                  <a:lnTo>
                    <a:pt x="20094" y="14556"/>
                  </a:lnTo>
                  <a:lnTo>
                    <a:pt x="19842" y="14643"/>
                  </a:lnTo>
                  <a:lnTo>
                    <a:pt x="19581" y="14723"/>
                  </a:lnTo>
                  <a:lnTo>
                    <a:pt x="19328" y="14797"/>
                  </a:lnTo>
                  <a:lnTo>
                    <a:pt x="19067" y="14864"/>
                  </a:lnTo>
                  <a:lnTo>
                    <a:pt x="18806" y="14930"/>
                  </a:lnTo>
                  <a:lnTo>
                    <a:pt x="18538" y="14990"/>
                  </a:lnTo>
                  <a:lnTo>
                    <a:pt x="18277" y="15044"/>
                  </a:lnTo>
                  <a:lnTo>
                    <a:pt x="18008" y="15090"/>
                  </a:lnTo>
                  <a:lnTo>
                    <a:pt x="17748" y="15137"/>
                  </a:lnTo>
                  <a:lnTo>
                    <a:pt x="17479" y="15171"/>
                  </a:lnTo>
                  <a:lnTo>
                    <a:pt x="17210" y="15204"/>
                  </a:lnTo>
                  <a:lnTo>
                    <a:pt x="16949" y="15231"/>
                  </a:lnTo>
                  <a:lnTo>
                    <a:pt x="16681" y="15257"/>
                  </a:lnTo>
                  <a:lnTo>
                    <a:pt x="16412" y="15271"/>
                  </a:lnTo>
                  <a:lnTo>
                    <a:pt x="16151" y="15277"/>
                  </a:lnTo>
                  <a:lnTo>
                    <a:pt x="15883" y="15284"/>
                  </a:lnTo>
                  <a:lnTo>
                    <a:pt x="15622" y="15284"/>
                  </a:lnTo>
                  <a:lnTo>
                    <a:pt x="15361" y="15277"/>
                  </a:lnTo>
                  <a:lnTo>
                    <a:pt x="15093" y="15264"/>
                  </a:lnTo>
                  <a:lnTo>
                    <a:pt x="14832" y="15244"/>
                  </a:lnTo>
                  <a:lnTo>
                    <a:pt x="14579" y="15217"/>
                  </a:lnTo>
                  <a:lnTo>
                    <a:pt x="14318" y="15184"/>
                  </a:lnTo>
                  <a:lnTo>
                    <a:pt x="14065" y="15144"/>
                  </a:lnTo>
                  <a:lnTo>
                    <a:pt x="13813" y="15097"/>
                  </a:lnTo>
                  <a:lnTo>
                    <a:pt x="13560" y="15050"/>
                  </a:lnTo>
                  <a:lnTo>
                    <a:pt x="13307" y="14990"/>
                  </a:lnTo>
                  <a:lnTo>
                    <a:pt x="13062" y="14924"/>
                  </a:lnTo>
                  <a:lnTo>
                    <a:pt x="12817" y="14850"/>
                  </a:lnTo>
                  <a:lnTo>
                    <a:pt x="12580" y="14777"/>
                  </a:lnTo>
                  <a:lnTo>
                    <a:pt x="12335" y="14690"/>
                  </a:lnTo>
                  <a:lnTo>
                    <a:pt x="12106" y="14597"/>
                  </a:lnTo>
                  <a:lnTo>
                    <a:pt x="11869" y="14496"/>
                  </a:lnTo>
                  <a:lnTo>
                    <a:pt x="11647" y="14390"/>
                  </a:lnTo>
                  <a:lnTo>
                    <a:pt x="11410" y="14276"/>
                  </a:lnTo>
                  <a:lnTo>
                    <a:pt x="11197" y="14149"/>
                  </a:lnTo>
                  <a:lnTo>
                    <a:pt x="10984" y="14023"/>
                  </a:lnTo>
                  <a:lnTo>
                    <a:pt x="10786" y="13889"/>
                  </a:lnTo>
                  <a:lnTo>
                    <a:pt x="10589" y="13749"/>
                  </a:lnTo>
                  <a:lnTo>
                    <a:pt x="10407" y="13602"/>
                  </a:lnTo>
                  <a:lnTo>
                    <a:pt x="10241" y="13449"/>
                  </a:lnTo>
                  <a:lnTo>
                    <a:pt x="10075" y="13295"/>
                  </a:lnTo>
                  <a:lnTo>
                    <a:pt x="9925" y="13135"/>
                  </a:lnTo>
                  <a:lnTo>
                    <a:pt x="9783" y="12968"/>
                  </a:lnTo>
                  <a:lnTo>
                    <a:pt x="9648" y="12794"/>
                  </a:lnTo>
                  <a:lnTo>
                    <a:pt x="9522" y="12621"/>
                  </a:lnTo>
                  <a:lnTo>
                    <a:pt x="9411" y="12441"/>
                  </a:lnTo>
                  <a:lnTo>
                    <a:pt x="9309" y="12261"/>
                  </a:lnTo>
                  <a:lnTo>
                    <a:pt x="9214" y="12074"/>
                  </a:lnTo>
                  <a:lnTo>
                    <a:pt x="9127" y="11880"/>
                  </a:lnTo>
                  <a:lnTo>
                    <a:pt x="9056" y="11687"/>
                  </a:lnTo>
                  <a:lnTo>
                    <a:pt x="8993" y="11493"/>
                  </a:lnTo>
                  <a:lnTo>
                    <a:pt x="8937" y="11293"/>
                  </a:lnTo>
                  <a:lnTo>
                    <a:pt x="8890" y="11093"/>
                  </a:lnTo>
                  <a:lnTo>
                    <a:pt x="8858" y="10886"/>
                  </a:lnTo>
                  <a:lnTo>
                    <a:pt x="8827" y="10679"/>
                  </a:lnTo>
                  <a:lnTo>
                    <a:pt x="8811" y="10472"/>
                  </a:lnTo>
                  <a:lnTo>
                    <a:pt x="8811" y="10265"/>
                  </a:lnTo>
                  <a:lnTo>
                    <a:pt x="8811" y="10051"/>
                  </a:lnTo>
                  <a:lnTo>
                    <a:pt x="8827" y="9838"/>
                  </a:lnTo>
                  <a:lnTo>
                    <a:pt x="8850" y="9631"/>
                  </a:lnTo>
                  <a:lnTo>
                    <a:pt x="8882" y="9417"/>
                  </a:lnTo>
                  <a:lnTo>
                    <a:pt x="8929" y="9197"/>
                  </a:lnTo>
                  <a:lnTo>
                    <a:pt x="8985" y="8984"/>
                  </a:lnTo>
                  <a:lnTo>
                    <a:pt x="9048" y="8770"/>
                  </a:lnTo>
                  <a:lnTo>
                    <a:pt x="9119" y="8556"/>
                  </a:lnTo>
                  <a:lnTo>
                    <a:pt x="9198" y="8370"/>
                  </a:lnTo>
                  <a:lnTo>
                    <a:pt x="9277" y="8189"/>
                  </a:lnTo>
                  <a:lnTo>
                    <a:pt x="9364" y="8016"/>
                  </a:lnTo>
                  <a:lnTo>
                    <a:pt x="9451" y="7842"/>
                  </a:lnTo>
                  <a:lnTo>
                    <a:pt x="9554" y="7669"/>
                  </a:lnTo>
                  <a:lnTo>
                    <a:pt x="9656" y="7502"/>
                  </a:lnTo>
                  <a:lnTo>
                    <a:pt x="9767" y="7342"/>
                  </a:lnTo>
                  <a:lnTo>
                    <a:pt x="9885" y="7181"/>
                  </a:lnTo>
                  <a:lnTo>
                    <a:pt x="10004" y="7021"/>
                  </a:lnTo>
                  <a:lnTo>
                    <a:pt x="10130" y="6868"/>
                  </a:lnTo>
                  <a:lnTo>
                    <a:pt x="10257" y="6721"/>
                  </a:lnTo>
                  <a:lnTo>
                    <a:pt x="10391" y="6574"/>
                  </a:lnTo>
                  <a:lnTo>
                    <a:pt x="10533" y="6434"/>
                  </a:lnTo>
                  <a:lnTo>
                    <a:pt x="10676" y="6294"/>
                  </a:lnTo>
                  <a:lnTo>
                    <a:pt x="10826" y="6154"/>
                  </a:lnTo>
                  <a:lnTo>
                    <a:pt x="10984" y="6020"/>
                  </a:lnTo>
                  <a:lnTo>
                    <a:pt x="11134" y="5893"/>
                  </a:lnTo>
                  <a:lnTo>
                    <a:pt x="11300" y="5760"/>
                  </a:lnTo>
                  <a:lnTo>
                    <a:pt x="11458" y="5640"/>
                  </a:lnTo>
                  <a:lnTo>
                    <a:pt x="11624" y="5513"/>
                  </a:lnTo>
                  <a:lnTo>
                    <a:pt x="11971" y="5279"/>
                  </a:lnTo>
                  <a:lnTo>
                    <a:pt x="12327" y="5052"/>
                  </a:lnTo>
                  <a:lnTo>
                    <a:pt x="12690" y="4839"/>
                  </a:lnTo>
                  <a:lnTo>
                    <a:pt x="13062" y="4625"/>
                  </a:lnTo>
                  <a:lnTo>
                    <a:pt x="13449" y="4432"/>
                  </a:lnTo>
                  <a:lnTo>
                    <a:pt x="13836" y="4238"/>
                  </a:lnTo>
                  <a:lnTo>
                    <a:pt x="11624" y="3237"/>
                  </a:lnTo>
                  <a:lnTo>
                    <a:pt x="9419" y="2236"/>
                  </a:lnTo>
                  <a:lnTo>
                    <a:pt x="7215" y="1235"/>
                  </a:lnTo>
                  <a:lnTo>
                    <a:pt x="5002" y="220"/>
                  </a:lnTo>
                  <a:lnTo>
                    <a:pt x="4915" y="174"/>
                  </a:lnTo>
                  <a:lnTo>
                    <a:pt x="4836" y="127"/>
                  </a:lnTo>
                  <a:lnTo>
                    <a:pt x="4765" y="67"/>
                  </a:lnTo>
                  <a:lnTo>
                    <a:pt x="469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08;p33"/>
            <p:cNvSpPr/>
            <p:nvPr/>
          </p:nvSpPr>
          <p:spPr>
            <a:xfrm>
              <a:off x="-202700" y="-4337900"/>
              <a:ext cx="354025" cy="300050"/>
            </a:xfrm>
            <a:custGeom>
              <a:avLst/>
              <a:gdLst/>
              <a:ahLst/>
              <a:cxnLst/>
              <a:rect l="l" t="t" r="r" b="b"/>
              <a:pathLst>
                <a:path w="14161" h="12002" extrusionOk="0">
                  <a:moveTo>
                    <a:pt x="4734" y="1"/>
                  </a:moveTo>
                  <a:lnTo>
                    <a:pt x="4647" y="255"/>
                  </a:lnTo>
                  <a:lnTo>
                    <a:pt x="4552" y="502"/>
                  </a:lnTo>
                  <a:lnTo>
                    <a:pt x="4457" y="755"/>
                  </a:lnTo>
                  <a:lnTo>
                    <a:pt x="4354" y="995"/>
                  </a:lnTo>
                  <a:lnTo>
                    <a:pt x="4252" y="1242"/>
                  </a:lnTo>
                  <a:lnTo>
                    <a:pt x="4141" y="1483"/>
                  </a:lnTo>
                  <a:lnTo>
                    <a:pt x="3912" y="1963"/>
                  </a:lnTo>
                  <a:lnTo>
                    <a:pt x="3667" y="2437"/>
                  </a:lnTo>
                  <a:lnTo>
                    <a:pt x="3398" y="2898"/>
                  </a:lnTo>
                  <a:lnTo>
                    <a:pt x="3122" y="3358"/>
                  </a:lnTo>
                  <a:lnTo>
                    <a:pt x="2829" y="3805"/>
                  </a:lnTo>
                  <a:lnTo>
                    <a:pt x="2521" y="4252"/>
                  </a:lnTo>
                  <a:lnTo>
                    <a:pt x="2197" y="4686"/>
                  </a:lnTo>
                  <a:lnTo>
                    <a:pt x="1865" y="5113"/>
                  </a:lnTo>
                  <a:lnTo>
                    <a:pt x="1518" y="5541"/>
                  </a:lnTo>
                  <a:lnTo>
                    <a:pt x="1154" y="5954"/>
                  </a:lnTo>
                  <a:lnTo>
                    <a:pt x="783" y="6361"/>
                  </a:lnTo>
                  <a:lnTo>
                    <a:pt x="396" y="6769"/>
                  </a:lnTo>
                  <a:lnTo>
                    <a:pt x="1" y="7162"/>
                  </a:lnTo>
                  <a:lnTo>
                    <a:pt x="1178" y="7783"/>
                  </a:lnTo>
                  <a:lnTo>
                    <a:pt x="2355" y="8410"/>
                  </a:lnTo>
                  <a:lnTo>
                    <a:pt x="3525" y="9044"/>
                  </a:lnTo>
                  <a:lnTo>
                    <a:pt x="4686" y="9685"/>
                  </a:lnTo>
                  <a:lnTo>
                    <a:pt x="5216" y="9972"/>
                  </a:lnTo>
                  <a:lnTo>
                    <a:pt x="5753" y="10253"/>
                  </a:lnTo>
                  <a:lnTo>
                    <a:pt x="6836" y="10827"/>
                  </a:lnTo>
                  <a:lnTo>
                    <a:pt x="7381" y="11113"/>
                  </a:lnTo>
                  <a:lnTo>
                    <a:pt x="7918" y="11400"/>
                  </a:lnTo>
                  <a:lnTo>
                    <a:pt x="8455" y="11701"/>
                  </a:lnTo>
                  <a:lnTo>
                    <a:pt x="8985" y="12001"/>
                  </a:lnTo>
                  <a:lnTo>
                    <a:pt x="9340" y="11681"/>
                  </a:lnTo>
                  <a:lnTo>
                    <a:pt x="9696" y="11354"/>
                  </a:lnTo>
                  <a:lnTo>
                    <a:pt x="10044" y="11020"/>
                  </a:lnTo>
                  <a:lnTo>
                    <a:pt x="10391" y="10686"/>
                  </a:lnTo>
                  <a:lnTo>
                    <a:pt x="10739" y="10353"/>
                  </a:lnTo>
                  <a:lnTo>
                    <a:pt x="11079" y="10012"/>
                  </a:lnTo>
                  <a:lnTo>
                    <a:pt x="11411" y="9672"/>
                  </a:lnTo>
                  <a:lnTo>
                    <a:pt x="11735" y="9331"/>
                  </a:lnTo>
                  <a:lnTo>
                    <a:pt x="12059" y="8978"/>
                  </a:lnTo>
                  <a:lnTo>
                    <a:pt x="12375" y="8631"/>
                  </a:lnTo>
                  <a:lnTo>
                    <a:pt x="12691" y="8277"/>
                  </a:lnTo>
                  <a:lnTo>
                    <a:pt x="12999" y="7923"/>
                  </a:lnTo>
                  <a:lnTo>
                    <a:pt x="13299" y="7563"/>
                  </a:lnTo>
                  <a:lnTo>
                    <a:pt x="13592" y="7202"/>
                  </a:lnTo>
                  <a:lnTo>
                    <a:pt x="13876" y="6835"/>
                  </a:lnTo>
                  <a:lnTo>
                    <a:pt x="14160" y="6468"/>
                  </a:lnTo>
                  <a:lnTo>
                    <a:pt x="13884" y="6361"/>
                  </a:lnTo>
                  <a:lnTo>
                    <a:pt x="13607" y="6268"/>
                  </a:lnTo>
                  <a:lnTo>
                    <a:pt x="13339" y="6168"/>
                  </a:lnTo>
                  <a:lnTo>
                    <a:pt x="13078" y="6061"/>
                  </a:lnTo>
                  <a:lnTo>
                    <a:pt x="12770" y="5934"/>
                  </a:lnTo>
                  <a:lnTo>
                    <a:pt x="12469" y="5801"/>
                  </a:lnTo>
                  <a:lnTo>
                    <a:pt x="12177" y="5667"/>
                  </a:lnTo>
                  <a:lnTo>
                    <a:pt x="11877" y="5521"/>
                  </a:lnTo>
                  <a:lnTo>
                    <a:pt x="11584" y="5380"/>
                  </a:lnTo>
                  <a:lnTo>
                    <a:pt x="11292" y="5227"/>
                  </a:lnTo>
                  <a:lnTo>
                    <a:pt x="11008" y="5073"/>
                  </a:lnTo>
                  <a:lnTo>
                    <a:pt x="10715" y="4913"/>
                  </a:lnTo>
                  <a:lnTo>
                    <a:pt x="10431" y="4753"/>
                  </a:lnTo>
                  <a:lnTo>
                    <a:pt x="10146" y="4586"/>
                  </a:lnTo>
                  <a:lnTo>
                    <a:pt x="9870" y="4413"/>
                  </a:lnTo>
                  <a:lnTo>
                    <a:pt x="9593" y="4232"/>
                  </a:lnTo>
                  <a:lnTo>
                    <a:pt x="9317" y="4059"/>
                  </a:lnTo>
                  <a:lnTo>
                    <a:pt x="9048" y="3872"/>
                  </a:lnTo>
                  <a:lnTo>
                    <a:pt x="8779" y="3685"/>
                  </a:lnTo>
                  <a:lnTo>
                    <a:pt x="8511" y="3492"/>
                  </a:lnTo>
                  <a:lnTo>
                    <a:pt x="8250" y="3298"/>
                  </a:lnTo>
                  <a:lnTo>
                    <a:pt x="7989" y="3104"/>
                  </a:lnTo>
                  <a:lnTo>
                    <a:pt x="7736" y="2898"/>
                  </a:lnTo>
                  <a:lnTo>
                    <a:pt x="7484" y="2697"/>
                  </a:lnTo>
                  <a:lnTo>
                    <a:pt x="7231" y="2490"/>
                  </a:lnTo>
                  <a:lnTo>
                    <a:pt x="6986" y="2277"/>
                  </a:lnTo>
                  <a:lnTo>
                    <a:pt x="6749" y="2063"/>
                  </a:lnTo>
                  <a:lnTo>
                    <a:pt x="6504" y="1843"/>
                  </a:lnTo>
                  <a:lnTo>
                    <a:pt x="6275" y="1623"/>
                  </a:lnTo>
                  <a:lnTo>
                    <a:pt x="6038" y="1403"/>
                  </a:lnTo>
                  <a:lnTo>
                    <a:pt x="5808" y="1176"/>
                  </a:lnTo>
                  <a:lnTo>
                    <a:pt x="5587" y="942"/>
                  </a:lnTo>
                  <a:lnTo>
                    <a:pt x="5366" y="715"/>
                  </a:lnTo>
                  <a:lnTo>
                    <a:pt x="5153" y="481"/>
                  </a:lnTo>
                  <a:lnTo>
                    <a:pt x="4939" y="241"/>
                  </a:lnTo>
                  <a:lnTo>
                    <a:pt x="473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09;p33"/>
            <p:cNvSpPr/>
            <p:nvPr/>
          </p:nvSpPr>
          <p:spPr>
            <a:xfrm>
              <a:off x="-481625" y="-4125650"/>
              <a:ext cx="447050" cy="300875"/>
            </a:xfrm>
            <a:custGeom>
              <a:avLst/>
              <a:gdLst/>
              <a:ahLst/>
              <a:cxnLst/>
              <a:rect l="l" t="t" r="r" b="b"/>
              <a:pathLst>
                <a:path w="17882" h="12035" extrusionOk="0">
                  <a:moveTo>
                    <a:pt x="9696" y="1"/>
                  </a:moveTo>
                  <a:lnTo>
                    <a:pt x="9174" y="414"/>
                  </a:lnTo>
                  <a:lnTo>
                    <a:pt x="8645" y="821"/>
                  </a:lnTo>
                  <a:lnTo>
                    <a:pt x="8100" y="1222"/>
                  </a:lnTo>
                  <a:lnTo>
                    <a:pt x="7547" y="1609"/>
                  </a:lnTo>
                  <a:lnTo>
                    <a:pt x="6978" y="1989"/>
                  </a:lnTo>
                  <a:lnTo>
                    <a:pt x="6393" y="2363"/>
                  </a:lnTo>
                  <a:lnTo>
                    <a:pt x="5800" y="2730"/>
                  </a:lnTo>
                  <a:lnTo>
                    <a:pt x="5200" y="3084"/>
                  </a:lnTo>
                  <a:lnTo>
                    <a:pt x="4583" y="3431"/>
                  </a:lnTo>
                  <a:lnTo>
                    <a:pt x="3959" y="3765"/>
                  </a:lnTo>
                  <a:lnTo>
                    <a:pt x="3319" y="4098"/>
                  </a:lnTo>
                  <a:lnTo>
                    <a:pt x="2671" y="4412"/>
                  </a:lnTo>
                  <a:lnTo>
                    <a:pt x="2023" y="4726"/>
                  </a:lnTo>
                  <a:lnTo>
                    <a:pt x="1352" y="5026"/>
                  </a:lnTo>
                  <a:lnTo>
                    <a:pt x="680" y="5320"/>
                  </a:lnTo>
                  <a:lnTo>
                    <a:pt x="0" y="5607"/>
                  </a:lnTo>
                  <a:lnTo>
                    <a:pt x="403" y="5907"/>
                  </a:lnTo>
                  <a:lnTo>
                    <a:pt x="806" y="6208"/>
                  </a:lnTo>
                  <a:lnTo>
                    <a:pt x="1194" y="6515"/>
                  </a:lnTo>
                  <a:lnTo>
                    <a:pt x="1581" y="6828"/>
                  </a:lnTo>
                  <a:lnTo>
                    <a:pt x="1960" y="7149"/>
                  </a:lnTo>
                  <a:lnTo>
                    <a:pt x="2339" y="7469"/>
                  </a:lnTo>
                  <a:lnTo>
                    <a:pt x="3082" y="8110"/>
                  </a:lnTo>
                  <a:lnTo>
                    <a:pt x="4109" y="8997"/>
                  </a:lnTo>
                  <a:lnTo>
                    <a:pt x="4647" y="9471"/>
                  </a:lnTo>
                  <a:lnTo>
                    <a:pt x="4907" y="9712"/>
                  </a:lnTo>
                  <a:lnTo>
                    <a:pt x="5168" y="9952"/>
                  </a:lnTo>
                  <a:lnTo>
                    <a:pt x="5429" y="10205"/>
                  </a:lnTo>
                  <a:lnTo>
                    <a:pt x="5682" y="10452"/>
                  </a:lnTo>
                  <a:lnTo>
                    <a:pt x="5927" y="10713"/>
                  </a:lnTo>
                  <a:lnTo>
                    <a:pt x="6156" y="10966"/>
                  </a:lnTo>
                  <a:lnTo>
                    <a:pt x="6377" y="11233"/>
                  </a:lnTo>
                  <a:lnTo>
                    <a:pt x="6583" y="11494"/>
                  </a:lnTo>
                  <a:lnTo>
                    <a:pt x="6772" y="11767"/>
                  </a:lnTo>
                  <a:lnTo>
                    <a:pt x="6954" y="12034"/>
                  </a:lnTo>
                  <a:lnTo>
                    <a:pt x="7697" y="11680"/>
                  </a:lnTo>
                  <a:lnTo>
                    <a:pt x="8432" y="11313"/>
                  </a:lnTo>
                  <a:lnTo>
                    <a:pt x="9159" y="10940"/>
                  </a:lnTo>
                  <a:lnTo>
                    <a:pt x="9878" y="10559"/>
                  </a:lnTo>
                  <a:lnTo>
                    <a:pt x="10597" y="10165"/>
                  </a:lnTo>
                  <a:lnTo>
                    <a:pt x="11300" y="9772"/>
                  </a:lnTo>
                  <a:lnTo>
                    <a:pt x="12003" y="9364"/>
                  </a:lnTo>
                  <a:lnTo>
                    <a:pt x="12691" y="8957"/>
                  </a:lnTo>
                  <a:lnTo>
                    <a:pt x="13370" y="8537"/>
                  </a:lnTo>
                  <a:lnTo>
                    <a:pt x="14042" y="8110"/>
                  </a:lnTo>
                  <a:lnTo>
                    <a:pt x="14705" y="7669"/>
                  </a:lnTo>
                  <a:lnTo>
                    <a:pt x="15361" y="7229"/>
                  </a:lnTo>
                  <a:lnTo>
                    <a:pt x="16009" y="6782"/>
                  </a:lnTo>
                  <a:lnTo>
                    <a:pt x="16641" y="6321"/>
                  </a:lnTo>
                  <a:lnTo>
                    <a:pt x="17266" y="5854"/>
                  </a:lnTo>
                  <a:lnTo>
                    <a:pt x="17882" y="5380"/>
                  </a:lnTo>
                  <a:lnTo>
                    <a:pt x="17353" y="5060"/>
                  </a:lnTo>
                  <a:lnTo>
                    <a:pt x="16831" y="4726"/>
                  </a:lnTo>
                  <a:lnTo>
                    <a:pt x="16310" y="4379"/>
                  </a:lnTo>
                  <a:lnTo>
                    <a:pt x="15796" y="4032"/>
                  </a:lnTo>
                  <a:lnTo>
                    <a:pt x="14777" y="3338"/>
                  </a:lnTo>
                  <a:lnTo>
                    <a:pt x="14271" y="3004"/>
                  </a:lnTo>
                  <a:lnTo>
                    <a:pt x="13765" y="2670"/>
                  </a:lnTo>
                  <a:lnTo>
                    <a:pt x="12738" y="2009"/>
                  </a:lnTo>
                  <a:lnTo>
                    <a:pt x="11719" y="1349"/>
                  </a:lnTo>
                  <a:lnTo>
                    <a:pt x="10707" y="681"/>
                  </a:lnTo>
                  <a:lnTo>
                    <a:pt x="9696"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610;p33"/>
            <p:cNvSpPr/>
            <p:nvPr/>
          </p:nvSpPr>
          <p:spPr>
            <a:xfrm>
              <a:off x="-883225" y="-3963475"/>
              <a:ext cx="511850" cy="284025"/>
            </a:xfrm>
            <a:custGeom>
              <a:avLst/>
              <a:gdLst/>
              <a:ahLst/>
              <a:cxnLst/>
              <a:rect l="l" t="t" r="r" b="b"/>
              <a:pathLst>
                <a:path w="20474" h="11361" extrusionOk="0">
                  <a:moveTo>
                    <a:pt x="13789" y="1"/>
                  </a:moveTo>
                  <a:lnTo>
                    <a:pt x="12951" y="288"/>
                  </a:lnTo>
                  <a:lnTo>
                    <a:pt x="12114" y="561"/>
                  </a:lnTo>
                  <a:lnTo>
                    <a:pt x="11268" y="828"/>
                  </a:lnTo>
                  <a:lnTo>
                    <a:pt x="10415" y="1082"/>
                  </a:lnTo>
                  <a:lnTo>
                    <a:pt x="9561" y="1322"/>
                  </a:lnTo>
                  <a:lnTo>
                    <a:pt x="8700" y="1549"/>
                  </a:lnTo>
                  <a:lnTo>
                    <a:pt x="7839" y="1770"/>
                  </a:lnTo>
                  <a:lnTo>
                    <a:pt x="6970" y="1976"/>
                  </a:lnTo>
                  <a:lnTo>
                    <a:pt x="6100" y="2170"/>
                  </a:lnTo>
                  <a:lnTo>
                    <a:pt x="5231" y="2350"/>
                  </a:lnTo>
                  <a:lnTo>
                    <a:pt x="4354" y="2524"/>
                  </a:lnTo>
                  <a:lnTo>
                    <a:pt x="3485" y="2677"/>
                  </a:lnTo>
                  <a:lnTo>
                    <a:pt x="2616" y="2824"/>
                  </a:lnTo>
                  <a:lnTo>
                    <a:pt x="1739" y="2958"/>
                  </a:lnTo>
                  <a:lnTo>
                    <a:pt x="870" y="3084"/>
                  </a:lnTo>
                  <a:lnTo>
                    <a:pt x="0" y="3191"/>
                  </a:lnTo>
                  <a:lnTo>
                    <a:pt x="609" y="4192"/>
                  </a:lnTo>
                  <a:lnTo>
                    <a:pt x="1209" y="5193"/>
                  </a:lnTo>
                  <a:lnTo>
                    <a:pt x="1810" y="6201"/>
                  </a:lnTo>
                  <a:lnTo>
                    <a:pt x="2395" y="7216"/>
                  </a:lnTo>
                  <a:lnTo>
                    <a:pt x="2687" y="7716"/>
                  </a:lnTo>
                  <a:lnTo>
                    <a:pt x="2995" y="8230"/>
                  </a:lnTo>
                  <a:lnTo>
                    <a:pt x="3604" y="9258"/>
                  </a:lnTo>
                  <a:lnTo>
                    <a:pt x="3904" y="9779"/>
                  </a:lnTo>
                  <a:lnTo>
                    <a:pt x="4196" y="10306"/>
                  </a:lnTo>
                  <a:lnTo>
                    <a:pt x="4481" y="10833"/>
                  </a:lnTo>
                  <a:lnTo>
                    <a:pt x="4607" y="11093"/>
                  </a:lnTo>
                  <a:lnTo>
                    <a:pt x="4733" y="11360"/>
                  </a:lnTo>
                  <a:lnTo>
                    <a:pt x="5745" y="11167"/>
                  </a:lnTo>
                  <a:lnTo>
                    <a:pt x="6756" y="10953"/>
                  </a:lnTo>
                  <a:lnTo>
                    <a:pt x="7768" y="10733"/>
                  </a:lnTo>
                  <a:lnTo>
                    <a:pt x="8771" y="10499"/>
                  </a:lnTo>
                  <a:lnTo>
                    <a:pt x="9775" y="10246"/>
                  </a:lnTo>
                  <a:lnTo>
                    <a:pt x="10778" y="9985"/>
                  </a:lnTo>
                  <a:lnTo>
                    <a:pt x="11774" y="9712"/>
                  </a:lnTo>
                  <a:lnTo>
                    <a:pt x="12762" y="9425"/>
                  </a:lnTo>
                  <a:lnTo>
                    <a:pt x="13749" y="9125"/>
                  </a:lnTo>
                  <a:lnTo>
                    <a:pt x="14729" y="8811"/>
                  </a:lnTo>
                  <a:lnTo>
                    <a:pt x="15701" y="8484"/>
                  </a:lnTo>
                  <a:lnTo>
                    <a:pt x="16673" y="8143"/>
                  </a:lnTo>
                  <a:lnTo>
                    <a:pt x="17629" y="7796"/>
                  </a:lnTo>
                  <a:lnTo>
                    <a:pt x="18585" y="7429"/>
                  </a:lnTo>
                  <a:lnTo>
                    <a:pt x="19533" y="7055"/>
                  </a:lnTo>
                  <a:lnTo>
                    <a:pt x="20474" y="6668"/>
                  </a:lnTo>
                  <a:lnTo>
                    <a:pt x="20252" y="6468"/>
                  </a:lnTo>
                  <a:lnTo>
                    <a:pt x="20039" y="6268"/>
                  </a:lnTo>
                  <a:lnTo>
                    <a:pt x="19834" y="6054"/>
                  </a:lnTo>
                  <a:lnTo>
                    <a:pt x="19628" y="5841"/>
                  </a:lnTo>
                  <a:lnTo>
                    <a:pt x="19225" y="5400"/>
                  </a:lnTo>
                  <a:lnTo>
                    <a:pt x="18830" y="4953"/>
                  </a:lnTo>
                  <a:lnTo>
                    <a:pt x="18443" y="4506"/>
                  </a:lnTo>
                  <a:lnTo>
                    <a:pt x="18056" y="4065"/>
                  </a:lnTo>
                  <a:lnTo>
                    <a:pt x="17661" y="3632"/>
                  </a:lnTo>
                  <a:lnTo>
                    <a:pt x="17463" y="3418"/>
                  </a:lnTo>
                  <a:lnTo>
                    <a:pt x="17258" y="3211"/>
                  </a:lnTo>
                  <a:lnTo>
                    <a:pt x="16831" y="2804"/>
                  </a:lnTo>
                  <a:lnTo>
                    <a:pt x="16404" y="2397"/>
                  </a:lnTo>
                  <a:lnTo>
                    <a:pt x="15527" y="1596"/>
                  </a:lnTo>
                  <a:lnTo>
                    <a:pt x="14650" y="802"/>
                  </a:lnTo>
                  <a:lnTo>
                    <a:pt x="14215" y="401"/>
                  </a:lnTo>
                  <a:lnTo>
                    <a:pt x="13789"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611;p33"/>
            <p:cNvSpPr/>
            <p:nvPr/>
          </p:nvSpPr>
          <p:spPr>
            <a:xfrm>
              <a:off x="-1222025" y="-3882200"/>
              <a:ext cx="382475" cy="236450"/>
            </a:xfrm>
            <a:custGeom>
              <a:avLst/>
              <a:gdLst/>
              <a:ahLst/>
              <a:cxnLst/>
              <a:rect l="l" t="t" r="r" b="b"/>
              <a:pathLst>
                <a:path w="15299" h="9458" extrusionOk="0">
                  <a:moveTo>
                    <a:pt x="167" y="0"/>
                  </a:moveTo>
                  <a:lnTo>
                    <a:pt x="127" y="1108"/>
                  </a:lnTo>
                  <a:lnTo>
                    <a:pt x="88" y="2216"/>
                  </a:lnTo>
                  <a:lnTo>
                    <a:pt x="48" y="3324"/>
                  </a:lnTo>
                  <a:lnTo>
                    <a:pt x="9" y="4432"/>
                  </a:lnTo>
                  <a:lnTo>
                    <a:pt x="1" y="5006"/>
                  </a:lnTo>
                  <a:lnTo>
                    <a:pt x="1" y="5593"/>
                  </a:lnTo>
                  <a:lnTo>
                    <a:pt x="1" y="6187"/>
                  </a:lnTo>
                  <a:lnTo>
                    <a:pt x="17" y="6795"/>
                  </a:lnTo>
                  <a:lnTo>
                    <a:pt x="48" y="8043"/>
                  </a:lnTo>
                  <a:lnTo>
                    <a:pt x="104" y="9304"/>
                  </a:lnTo>
                  <a:lnTo>
                    <a:pt x="1020" y="9364"/>
                  </a:lnTo>
                  <a:lnTo>
                    <a:pt x="1945" y="9404"/>
                  </a:lnTo>
                  <a:lnTo>
                    <a:pt x="2877" y="9438"/>
                  </a:lnTo>
                  <a:lnTo>
                    <a:pt x="3810" y="9451"/>
                  </a:lnTo>
                  <a:lnTo>
                    <a:pt x="4758" y="9458"/>
                  </a:lnTo>
                  <a:lnTo>
                    <a:pt x="5698" y="9444"/>
                  </a:lnTo>
                  <a:lnTo>
                    <a:pt x="6646" y="9418"/>
                  </a:lnTo>
                  <a:lnTo>
                    <a:pt x="7602" y="9384"/>
                  </a:lnTo>
                  <a:lnTo>
                    <a:pt x="8558" y="9337"/>
                  </a:lnTo>
                  <a:lnTo>
                    <a:pt x="9515" y="9271"/>
                  </a:lnTo>
                  <a:lnTo>
                    <a:pt x="10479" y="9197"/>
                  </a:lnTo>
                  <a:lnTo>
                    <a:pt x="11443" y="9110"/>
                  </a:lnTo>
                  <a:lnTo>
                    <a:pt x="12407" y="9010"/>
                  </a:lnTo>
                  <a:lnTo>
                    <a:pt x="13371" y="8897"/>
                  </a:lnTo>
                  <a:lnTo>
                    <a:pt x="14335" y="8770"/>
                  </a:lnTo>
                  <a:lnTo>
                    <a:pt x="15299" y="8637"/>
                  </a:lnTo>
                  <a:lnTo>
                    <a:pt x="15046" y="8169"/>
                  </a:lnTo>
                  <a:lnTo>
                    <a:pt x="14809" y="7696"/>
                  </a:lnTo>
                  <a:lnTo>
                    <a:pt x="14572" y="7222"/>
                  </a:lnTo>
                  <a:lnTo>
                    <a:pt x="14335" y="6748"/>
                  </a:lnTo>
                  <a:lnTo>
                    <a:pt x="13876" y="5793"/>
                  </a:lnTo>
                  <a:lnTo>
                    <a:pt x="13655" y="5326"/>
                  </a:lnTo>
                  <a:lnTo>
                    <a:pt x="13418" y="4859"/>
                  </a:lnTo>
                  <a:lnTo>
                    <a:pt x="12288" y="2530"/>
                  </a:lnTo>
                  <a:lnTo>
                    <a:pt x="11727" y="1362"/>
                  </a:lnTo>
                  <a:lnTo>
                    <a:pt x="11450" y="774"/>
                  </a:lnTo>
                  <a:lnTo>
                    <a:pt x="11190" y="187"/>
                  </a:lnTo>
                  <a:lnTo>
                    <a:pt x="10494" y="240"/>
                  </a:lnTo>
                  <a:lnTo>
                    <a:pt x="9799" y="287"/>
                  </a:lnTo>
                  <a:lnTo>
                    <a:pt x="9112" y="334"/>
                  </a:lnTo>
                  <a:lnTo>
                    <a:pt x="8432" y="367"/>
                  </a:lnTo>
                  <a:lnTo>
                    <a:pt x="7760" y="394"/>
                  </a:lnTo>
                  <a:lnTo>
                    <a:pt x="7089" y="407"/>
                  </a:lnTo>
                  <a:lnTo>
                    <a:pt x="6425" y="421"/>
                  </a:lnTo>
                  <a:lnTo>
                    <a:pt x="5769" y="427"/>
                  </a:lnTo>
                  <a:lnTo>
                    <a:pt x="5121" y="421"/>
                  </a:lnTo>
                  <a:lnTo>
                    <a:pt x="4473" y="407"/>
                  </a:lnTo>
                  <a:lnTo>
                    <a:pt x="3841" y="394"/>
                  </a:lnTo>
                  <a:lnTo>
                    <a:pt x="3217" y="367"/>
                  </a:lnTo>
                  <a:lnTo>
                    <a:pt x="2593" y="334"/>
                  </a:lnTo>
                  <a:lnTo>
                    <a:pt x="1984" y="287"/>
                  </a:lnTo>
                  <a:lnTo>
                    <a:pt x="1376" y="240"/>
                  </a:lnTo>
                  <a:lnTo>
                    <a:pt x="783" y="187"/>
                  </a:lnTo>
                  <a:lnTo>
                    <a:pt x="617" y="154"/>
                  </a:lnTo>
                  <a:lnTo>
                    <a:pt x="459" y="114"/>
                  </a:lnTo>
                  <a:lnTo>
                    <a:pt x="309" y="60"/>
                  </a:lnTo>
                  <a:lnTo>
                    <a:pt x="238" y="34"/>
                  </a:lnTo>
                  <a:lnTo>
                    <a:pt x="167"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12;p33"/>
            <p:cNvSpPr/>
            <p:nvPr/>
          </p:nvSpPr>
          <p:spPr>
            <a:xfrm>
              <a:off x="-1420950" y="-4301350"/>
              <a:ext cx="145025" cy="932250"/>
            </a:xfrm>
            <a:custGeom>
              <a:avLst/>
              <a:gdLst/>
              <a:ahLst/>
              <a:cxnLst/>
              <a:rect l="l" t="t" r="r" b="b"/>
              <a:pathLst>
                <a:path w="5801" h="37290" extrusionOk="0">
                  <a:moveTo>
                    <a:pt x="5801" y="1"/>
                  </a:moveTo>
                  <a:lnTo>
                    <a:pt x="5184" y="47"/>
                  </a:lnTo>
                  <a:lnTo>
                    <a:pt x="4560" y="87"/>
                  </a:lnTo>
                  <a:lnTo>
                    <a:pt x="3936" y="114"/>
                  </a:lnTo>
                  <a:lnTo>
                    <a:pt x="3320" y="134"/>
                  </a:lnTo>
                  <a:lnTo>
                    <a:pt x="2695" y="147"/>
                  </a:lnTo>
                  <a:lnTo>
                    <a:pt x="2079" y="147"/>
                  </a:lnTo>
                  <a:lnTo>
                    <a:pt x="1471" y="141"/>
                  </a:lnTo>
                  <a:lnTo>
                    <a:pt x="862" y="127"/>
                  </a:lnTo>
                  <a:lnTo>
                    <a:pt x="886" y="474"/>
                  </a:lnTo>
                  <a:lnTo>
                    <a:pt x="910" y="815"/>
                  </a:lnTo>
                  <a:lnTo>
                    <a:pt x="933" y="1509"/>
                  </a:lnTo>
                  <a:lnTo>
                    <a:pt x="941" y="2210"/>
                  </a:lnTo>
                  <a:lnTo>
                    <a:pt x="933" y="2911"/>
                  </a:lnTo>
                  <a:lnTo>
                    <a:pt x="918" y="3618"/>
                  </a:lnTo>
                  <a:lnTo>
                    <a:pt x="886" y="4332"/>
                  </a:lnTo>
                  <a:lnTo>
                    <a:pt x="846" y="5046"/>
                  </a:lnTo>
                  <a:lnTo>
                    <a:pt x="799" y="5754"/>
                  </a:lnTo>
                  <a:lnTo>
                    <a:pt x="696" y="7175"/>
                  </a:lnTo>
                  <a:lnTo>
                    <a:pt x="601" y="8570"/>
                  </a:lnTo>
                  <a:lnTo>
                    <a:pt x="554" y="9264"/>
                  </a:lnTo>
                  <a:lnTo>
                    <a:pt x="515" y="9945"/>
                  </a:lnTo>
                  <a:lnTo>
                    <a:pt x="483" y="10613"/>
                  </a:lnTo>
                  <a:lnTo>
                    <a:pt x="467" y="11273"/>
                  </a:lnTo>
                  <a:lnTo>
                    <a:pt x="341" y="17774"/>
                  </a:lnTo>
                  <a:lnTo>
                    <a:pt x="230" y="24281"/>
                  </a:lnTo>
                  <a:lnTo>
                    <a:pt x="1" y="37289"/>
                  </a:lnTo>
                  <a:lnTo>
                    <a:pt x="175" y="37263"/>
                  </a:lnTo>
                  <a:lnTo>
                    <a:pt x="341" y="37236"/>
                  </a:lnTo>
                  <a:lnTo>
                    <a:pt x="499" y="37203"/>
                  </a:lnTo>
                  <a:lnTo>
                    <a:pt x="665" y="37169"/>
                  </a:lnTo>
                  <a:lnTo>
                    <a:pt x="815" y="37129"/>
                  </a:lnTo>
                  <a:lnTo>
                    <a:pt x="973" y="37089"/>
                  </a:lnTo>
                  <a:lnTo>
                    <a:pt x="1115" y="37042"/>
                  </a:lnTo>
                  <a:lnTo>
                    <a:pt x="1265" y="36989"/>
                  </a:lnTo>
                  <a:lnTo>
                    <a:pt x="1407" y="36936"/>
                  </a:lnTo>
                  <a:lnTo>
                    <a:pt x="1550" y="36882"/>
                  </a:lnTo>
                  <a:lnTo>
                    <a:pt x="1684" y="36822"/>
                  </a:lnTo>
                  <a:lnTo>
                    <a:pt x="1818" y="36755"/>
                  </a:lnTo>
                  <a:lnTo>
                    <a:pt x="1945" y="36689"/>
                  </a:lnTo>
                  <a:lnTo>
                    <a:pt x="2071" y="36622"/>
                  </a:lnTo>
                  <a:lnTo>
                    <a:pt x="2198" y="36549"/>
                  </a:lnTo>
                  <a:lnTo>
                    <a:pt x="2316" y="36468"/>
                  </a:lnTo>
                  <a:lnTo>
                    <a:pt x="2553" y="36308"/>
                  </a:lnTo>
                  <a:lnTo>
                    <a:pt x="2774" y="36135"/>
                  </a:lnTo>
                  <a:lnTo>
                    <a:pt x="2980" y="35948"/>
                  </a:lnTo>
                  <a:lnTo>
                    <a:pt x="3177" y="35754"/>
                  </a:lnTo>
                  <a:lnTo>
                    <a:pt x="3367" y="35541"/>
                  </a:lnTo>
                  <a:lnTo>
                    <a:pt x="3549" y="35327"/>
                  </a:lnTo>
                  <a:lnTo>
                    <a:pt x="3715" y="35094"/>
                  </a:lnTo>
                  <a:lnTo>
                    <a:pt x="3873" y="34860"/>
                  </a:lnTo>
                  <a:lnTo>
                    <a:pt x="4015" y="34613"/>
                  </a:lnTo>
                  <a:lnTo>
                    <a:pt x="4157" y="34353"/>
                  </a:lnTo>
                  <a:lnTo>
                    <a:pt x="4284" y="34086"/>
                  </a:lnTo>
                  <a:lnTo>
                    <a:pt x="4402" y="33812"/>
                  </a:lnTo>
                  <a:lnTo>
                    <a:pt x="4513" y="33532"/>
                  </a:lnTo>
                  <a:lnTo>
                    <a:pt x="4616" y="33245"/>
                  </a:lnTo>
                  <a:lnTo>
                    <a:pt x="4710" y="32951"/>
                  </a:lnTo>
                  <a:lnTo>
                    <a:pt x="4797" y="32651"/>
                  </a:lnTo>
                  <a:lnTo>
                    <a:pt x="4876" y="32344"/>
                  </a:lnTo>
                  <a:lnTo>
                    <a:pt x="4947" y="32030"/>
                  </a:lnTo>
                  <a:lnTo>
                    <a:pt x="5011" y="31710"/>
                  </a:lnTo>
                  <a:lnTo>
                    <a:pt x="5074" y="31383"/>
                  </a:lnTo>
                  <a:lnTo>
                    <a:pt x="5129" y="31056"/>
                  </a:lnTo>
                  <a:lnTo>
                    <a:pt x="5169" y="30722"/>
                  </a:lnTo>
                  <a:lnTo>
                    <a:pt x="5208" y="30388"/>
                  </a:lnTo>
                  <a:lnTo>
                    <a:pt x="5248" y="30048"/>
                  </a:lnTo>
                  <a:lnTo>
                    <a:pt x="5279" y="29707"/>
                  </a:lnTo>
                  <a:lnTo>
                    <a:pt x="5303" y="29360"/>
                  </a:lnTo>
                  <a:lnTo>
                    <a:pt x="5335" y="28660"/>
                  </a:lnTo>
                  <a:lnTo>
                    <a:pt x="5358" y="27959"/>
                  </a:lnTo>
                  <a:lnTo>
                    <a:pt x="5358" y="27251"/>
                  </a:lnTo>
                  <a:lnTo>
                    <a:pt x="5350" y="26551"/>
                  </a:lnTo>
                  <a:lnTo>
                    <a:pt x="5335" y="25850"/>
                  </a:lnTo>
                  <a:lnTo>
                    <a:pt x="5311" y="25156"/>
                  </a:lnTo>
                  <a:lnTo>
                    <a:pt x="5279" y="24468"/>
                  </a:lnTo>
                  <a:lnTo>
                    <a:pt x="5216" y="23147"/>
                  </a:lnTo>
                  <a:lnTo>
                    <a:pt x="5153" y="21899"/>
                  </a:lnTo>
                  <a:lnTo>
                    <a:pt x="5129" y="21311"/>
                  </a:lnTo>
                  <a:lnTo>
                    <a:pt x="5113" y="20751"/>
                  </a:lnTo>
                  <a:lnTo>
                    <a:pt x="5105" y="20230"/>
                  </a:lnTo>
                  <a:lnTo>
                    <a:pt x="5113" y="19736"/>
                  </a:lnTo>
                  <a:lnTo>
                    <a:pt x="5271" y="14804"/>
                  </a:lnTo>
                  <a:lnTo>
                    <a:pt x="5429" y="9872"/>
                  </a:lnTo>
                  <a:lnTo>
                    <a:pt x="5516" y="7402"/>
                  </a:lnTo>
                  <a:lnTo>
                    <a:pt x="5603" y="4933"/>
                  </a:lnTo>
                  <a:lnTo>
                    <a:pt x="5698" y="2470"/>
                  </a:lnTo>
                  <a:lnTo>
                    <a:pt x="580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613;p33"/>
            <p:cNvSpPr/>
            <p:nvPr/>
          </p:nvSpPr>
          <p:spPr>
            <a:xfrm>
              <a:off x="-4844725" y="-4509250"/>
              <a:ext cx="3343225" cy="2465975"/>
            </a:xfrm>
            <a:custGeom>
              <a:avLst/>
              <a:gdLst/>
              <a:ahLst/>
              <a:cxnLst/>
              <a:rect l="l" t="t" r="r" b="b"/>
              <a:pathLst>
                <a:path w="133729" h="98639" extrusionOk="0">
                  <a:moveTo>
                    <a:pt x="25491" y="16880"/>
                  </a:moveTo>
                  <a:lnTo>
                    <a:pt x="25744" y="16886"/>
                  </a:lnTo>
                  <a:lnTo>
                    <a:pt x="25997" y="16900"/>
                  </a:lnTo>
                  <a:lnTo>
                    <a:pt x="26249" y="16926"/>
                  </a:lnTo>
                  <a:lnTo>
                    <a:pt x="26502" y="16960"/>
                  </a:lnTo>
                  <a:lnTo>
                    <a:pt x="26747" y="17006"/>
                  </a:lnTo>
                  <a:lnTo>
                    <a:pt x="26992" y="17060"/>
                  </a:lnTo>
                  <a:lnTo>
                    <a:pt x="27237" y="17120"/>
                  </a:lnTo>
                  <a:lnTo>
                    <a:pt x="27474" y="17193"/>
                  </a:lnTo>
                  <a:lnTo>
                    <a:pt x="27711" y="17273"/>
                  </a:lnTo>
                  <a:lnTo>
                    <a:pt x="27940" y="17367"/>
                  </a:lnTo>
                  <a:lnTo>
                    <a:pt x="28170" y="17467"/>
                  </a:lnTo>
                  <a:lnTo>
                    <a:pt x="28383" y="17574"/>
                  </a:lnTo>
                  <a:lnTo>
                    <a:pt x="28596" y="17694"/>
                  </a:lnTo>
                  <a:lnTo>
                    <a:pt x="28802" y="17821"/>
                  </a:lnTo>
                  <a:lnTo>
                    <a:pt x="28999" y="17961"/>
                  </a:lnTo>
                  <a:lnTo>
                    <a:pt x="29189" y="18108"/>
                  </a:lnTo>
                  <a:lnTo>
                    <a:pt x="29371" y="18261"/>
                  </a:lnTo>
                  <a:lnTo>
                    <a:pt x="29536" y="18421"/>
                  </a:lnTo>
                  <a:lnTo>
                    <a:pt x="29702" y="18595"/>
                  </a:lnTo>
                  <a:lnTo>
                    <a:pt x="29797" y="18715"/>
                  </a:lnTo>
                  <a:lnTo>
                    <a:pt x="29892" y="18828"/>
                  </a:lnTo>
                  <a:lnTo>
                    <a:pt x="29987" y="18949"/>
                  </a:lnTo>
                  <a:lnTo>
                    <a:pt x="30074" y="19069"/>
                  </a:lnTo>
                  <a:lnTo>
                    <a:pt x="30153" y="19196"/>
                  </a:lnTo>
                  <a:lnTo>
                    <a:pt x="30224" y="19316"/>
                  </a:lnTo>
                  <a:lnTo>
                    <a:pt x="30295" y="19442"/>
                  </a:lnTo>
                  <a:lnTo>
                    <a:pt x="30366" y="19569"/>
                  </a:lnTo>
                  <a:lnTo>
                    <a:pt x="30421" y="19696"/>
                  </a:lnTo>
                  <a:lnTo>
                    <a:pt x="30477" y="19823"/>
                  </a:lnTo>
                  <a:lnTo>
                    <a:pt x="30532" y="19950"/>
                  </a:lnTo>
                  <a:lnTo>
                    <a:pt x="30580" y="20077"/>
                  </a:lnTo>
                  <a:lnTo>
                    <a:pt x="30659" y="20337"/>
                  </a:lnTo>
                  <a:lnTo>
                    <a:pt x="30722" y="20604"/>
                  </a:lnTo>
                  <a:lnTo>
                    <a:pt x="30769" y="20864"/>
                  </a:lnTo>
                  <a:lnTo>
                    <a:pt x="30793" y="21131"/>
                  </a:lnTo>
                  <a:lnTo>
                    <a:pt x="30801" y="21398"/>
                  </a:lnTo>
                  <a:lnTo>
                    <a:pt x="30793" y="21665"/>
                  </a:lnTo>
                  <a:lnTo>
                    <a:pt x="30769" y="21925"/>
                  </a:lnTo>
                  <a:lnTo>
                    <a:pt x="30722" y="22192"/>
                  </a:lnTo>
                  <a:lnTo>
                    <a:pt x="30666" y="22453"/>
                  </a:lnTo>
                  <a:lnTo>
                    <a:pt x="30595" y="22713"/>
                  </a:lnTo>
                  <a:lnTo>
                    <a:pt x="30500" y="22966"/>
                  </a:lnTo>
                  <a:lnTo>
                    <a:pt x="30398" y="23213"/>
                  </a:lnTo>
                  <a:lnTo>
                    <a:pt x="30271" y="23460"/>
                  </a:lnTo>
                  <a:lnTo>
                    <a:pt x="30137" y="23701"/>
                  </a:lnTo>
                  <a:lnTo>
                    <a:pt x="29987" y="23934"/>
                  </a:lnTo>
                  <a:lnTo>
                    <a:pt x="29821" y="24161"/>
                  </a:lnTo>
                  <a:lnTo>
                    <a:pt x="29639" y="24381"/>
                  </a:lnTo>
                  <a:lnTo>
                    <a:pt x="29450" y="24595"/>
                  </a:lnTo>
                  <a:lnTo>
                    <a:pt x="29236" y="24802"/>
                  </a:lnTo>
                  <a:lnTo>
                    <a:pt x="29015" y="24995"/>
                  </a:lnTo>
                  <a:lnTo>
                    <a:pt x="28786" y="25182"/>
                  </a:lnTo>
                  <a:lnTo>
                    <a:pt x="28533" y="25356"/>
                  </a:lnTo>
                  <a:lnTo>
                    <a:pt x="28272" y="25523"/>
                  </a:lnTo>
                  <a:lnTo>
                    <a:pt x="28004" y="25676"/>
                  </a:lnTo>
                  <a:lnTo>
                    <a:pt x="27861" y="25743"/>
                  </a:lnTo>
                  <a:lnTo>
                    <a:pt x="27719" y="25816"/>
                  </a:lnTo>
                  <a:lnTo>
                    <a:pt x="27569" y="25876"/>
                  </a:lnTo>
                  <a:lnTo>
                    <a:pt x="27419" y="25943"/>
                  </a:lnTo>
                  <a:lnTo>
                    <a:pt x="27111" y="26057"/>
                  </a:lnTo>
                  <a:lnTo>
                    <a:pt x="26803" y="26150"/>
                  </a:lnTo>
                  <a:lnTo>
                    <a:pt x="26486" y="26237"/>
                  </a:lnTo>
                  <a:lnTo>
                    <a:pt x="26162" y="26304"/>
                  </a:lnTo>
                  <a:lnTo>
                    <a:pt x="25846" y="26364"/>
                  </a:lnTo>
                  <a:lnTo>
                    <a:pt x="25522" y="26404"/>
                  </a:lnTo>
                  <a:lnTo>
                    <a:pt x="25198" y="26430"/>
                  </a:lnTo>
                  <a:lnTo>
                    <a:pt x="24875" y="26444"/>
                  </a:lnTo>
                  <a:lnTo>
                    <a:pt x="24551" y="26444"/>
                  </a:lnTo>
                  <a:lnTo>
                    <a:pt x="24227" y="26430"/>
                  </a:lnTo>
                  <a:lnTo>
                    <a:pt x="23903" y="26404"/>
                  </a:lnTo>
                  <a:lnTo>
                    <a:pt x="23587" y="26357"/>
                  </a:lnTo>
                  <a:lnTo>
                    <a:pt x="23270" y="26304"/>
                  </a:lnTo>
                  <a:lnTo>
                    <a:pt x="22954" y="26237"/>
                  </a:lnTo>
                  <a:lnTo>
                    <a:pt x="22646" y="26163"/>
                  </a:lnTo>
                  <a:lnTo>
                    <a:pt x="22346" y="26070"/>
                  </a:lnTo>
                  <a:lnTo>
                    <a:pt x="22046" y="25963"/>
                  </a:lnTo>
                  <a:lnTo>
                    <a:pt x="21753" y="25850"/>
                  </a:lnTo>
                  <a:lnTo>
                    <a:pt x="21469" y="25723"/>
                  </a:lnTo>
                  <a:lnTo>
                    <a:pt x="21200" y="25583"/>
                  </a:lnTo>
                  <a:lnTo>
                    <a:pt x="20932" y="25429"/>
                  </a:lnTo>
                  <a:lnTo>
                    <a:pt x="20671" y="25269"/>
                  </a:lnTo>
                  <a:lnTo>
                    <a:pt x="20426" y="25096"/>
                  </a:lnTo>
                  <a:lnTo>
                    <a:pt x="20189" y="24909"/>
                  </a:lnTo>
                  <a:lnTo>
                    <a:pt x="19960" y="24708"/>
                  </a:lnTo>
                  <a:lnTo>
                    <a:pt x="19746" y="24502"/>
                  </a:lnTo>
                  <a:lnTo>
                    <a:pt x="19541" y="24288"/>
                  </a:lnTo>
                  <a:lnTo>
                    <a:pt x="19351" y="24061"/>
                  </a:lnTo>
                  <a:lnTo>
                    <a:pt x="19177" y="23821"/>
                  </a:lnTo>
                  <a:lnTo>
                    <a:pt x="19019" y="23574"/>
                  </a:lnTo>
                  <a:lnTo>
                    <a:pt x="18948" y="23440"/>
                  </a:lnTo>
                  <a:lnTo>
                    <a:pt x="18877" y="23314"/>
                  </a:lnTo>
                  <a:lnTo>
                    <a:pt x="18806" y="23180"/>
                  </a:lnTo>
                  <a:lnTo>
                    <a:pt x="18743" y="23047"/>
                  </a:lnTo>
                  <a:lnTo>
                    <a:pt x="18656" y="22826"/>
                  </a:lnTo>
                  <a:lnTo>
                    <a:pt x="18585" y="22599"/>
                  </a:lnTo>
                  <a:lnTo>
                    <a:pt x="18529" y="22372"/>
                  </a:lnTo>
                  <a:lnTo>
                    <a:pt x="18490" y="22146"/>
                  </a:lnTo>
                  <a:lnTo>
                    <a:pt x="18466" y="21919"/>
                  </a:lnTo>
                  <a:lnTo>
                    <a:pt x="18458" y="21692"/>
                  </a:lnTo>
                  <a:lnTo>
                    <a:pt x="18466" y="21465"/>
                  </a:lnTo>
                  <a:lnTo>
                    <a:pt x="18482" y="21238"/>
                  </a:lnTo>
                  <a:lnTo>
                    <a:pt x="18514" y="21011"/>
                  </a:lnTo>
                  <a:lnTo>
                    <a:pt x="18561" y="20791"/>
                  </a:lnTo>
                  <a:lnTo>
                    <a:pt x="18624" y="20570"/>
                  </a:lnTo>
                  <a:lnTo>
                    <a:pt x="18695" y="20357"/>
                  </a:lnTo>
                  <a:lnTo>
                    <a:pt x="18782" y="20143"/>
                  </a:lnTo>
                  <a:lnTo>
                    <a:pt x="18885" y="19936"/>
                  </a:lnTo>
                  <a:lnTo>
                    <a:pt x="18988" y="19736"/>
                  </a:lnTo>
                  <a:lnTo>
                    <a:pt x="19114" y="19536"/>
                  </a:lnTo>
                  <a:lnTo>
                    <a:pt x="19249" y="19349"/>
                  </a:lnTo>
                  <a:lnTo>
                    <a:pt x="19391" y="19162"/>
                  </a:lnTo>
                  <a:lnTo>
                    <a:pt x="19549" y="18989"/>
                  </a:lnTo>
                  <a:lnTo>
                    <a:pt x="19715" y="18822"/>
                  </a:lnTo>
                  <a:lnTo>
                    <a:pt x="19889" y="18668"/>
                  </a:lnTo>
                  <a:lnTo>
                    <a:pt x="20078" y="18515"/>
                  </a:lnTo>
                  <a:lnTo>
                    <a:pt x="20276" y="18381"/>
                  </a:lnTo>
                  <a:lnTo>
                    <a:pt x="20481" y="18254"/>
                  </a:lnTo>
                  <a:lnTo>
                    <a:pt x="20695" y="18134"/>
                  </a:lnTo>
                  <a:lnTo>
                    <a:pt x="20916" y="18034"/>
                  </a:lnTo>
                  <a:lnTo>
                    <a:pt x="21145" y="17941"/>
                  </a:lnTo>
                  <a:lnTo>
                    <a:pt x="21390" y="17867"/>
                  </a:lnTo>
                  <a:lnTo>
                    <a:pt x="21635" y="17801"/>
                  </a:lnTo>
                  <a:lnTo>
                    <a:pt x="21888" y="17754"/>
                  </a:lnTo>
                  <a:lnTo>
                    <a:pt x="22022" y="17734"/>
                  </a:lnTo>
                  <a:lnTo>
                    <a:pt x="22148" y="17714"/>
                  </a:lnTo>
                  <a:lnTo>
                    <a:pt x="22283" y="17707"/>
                  </a:lnTo>
                  <a:lnTo>
                    <a:pt x="22417" y="17701"/>
                  </a:lnTo>
                  <a:lnTo>
                    <a:pt x="22623" y="17574"/>
                  </a:lnTo>
                  <a:lnTo>
                    <a:pt x="22844" y="17460"/>
                  </a:lnTo>
                  <a:lnTo>
                    <a:pt x="23057" y="17360"/>
                  </a:lnTo>
                  <a:lnTo>
                    <a:pt x="23286" y="17267"/>
                  </a:lnTo>
                  <a:lnTo>
                    <a:pt x="23515" y="17187"/>
                  </a:lnTo>
                  <a:lnTo>
                    <a:pt x="23752" y="17113"/>
                  </a:lnTo>
                  <a:lnTo>
                    <a:pt x="23997" y="17053"/>
                  </a:lnTo>
                  <a:lnTo>
                    <a:pt x="24234" y="17000"/>
                  </a:lnTo>
                  <a:lnTo>
                    <a:pt x="24487" y="16953"/>
                  </a:lnTo>
                  <a:lnTo>
                    <a:pt x="24732" y="16920"/>
                  </a:lnTo>
                  <a:lnTo>
                    <a:pt x="24985" y="16900"/>
                  </a:lnTo>
                  <a:lnTo>
                    <a:pt x="25238" y="16886"/>
                  </a:lnTo>
                  <a:lnTo>
                    <a:pt x="25491" y="16880"/>
                  </a:lnTo>
                  <a:close/>
                  <a:moveTo>
                    <a:pt x="114875" y="18121"/>
                  </a:moveTo>
                  <a:lnTo>
                    <a:pt x="115041" y="18128"/>
                  </a:lnTo>
                  <a:lnTo>
                    <a:pt x="115207" y="18141"/>
                  </a:lnTo>
                  <a:lnTo>
                    <a:pt x="115372" y="18161"/>
                  </a:lnTo>
                  <a:lnTo>
                    <a:pt x="115538" y="18181"/>
                  </a:lnTo>
                  <a:lnTo>
                    <a:pt x="115704" y="18208"/>
                  </a:lnTo>
                  <a:lnTo>
                    <a:pt x="115870" y="18241"/>
                  </a:lnTo>
                  <a:lnTo>
                    <a:pt x="116028" y="18281"/>
                  </a:lnTo>
                  <a:lnTo>
                    <a:pt x="116194" y="18321"/>
                  </a:lnTo>
                  <a:lnTo>
                    <a:pt x="116352" y="18375"/>
                  </a:lnTo>
                  <a:lnTo>
                    <a:pt x="116518" y="18428"/>
                  </a:lnTo>
                  <a:lnTo>
                    <a:pt x="116676" y="18488"/>
                  </a:lnTo>
                  <a:lnTo>
                    <a:pt x="116826" y="18548"/>
                  </a:lnTo>
                  <a:lnTo>
                    <a:pt x="116984" y="18615"/>
                  </a:lnTo>
                  <a:lnTo>
                    <a:pt x="117127" y="18688"/>
                  </a:lnTo>
                  <a:lnTo>
                    <a:pt x="117277" y="18762"/>
                  </a:lnTo>
                  <a:lnTo>
                    <a:pt x="117411" y="18842"/>
                  </a:lnTo>
                  <a:lnTo>
                    <a:pt x="117553" y="18922"/>
                  </a:lnTo>
                  <a:lnTo>
                    <a:pt x="117688" y="19009"/>
                  </a:lnTo>
                  <a:lnTo>
                    <a:pt x="117814" y="19102"/>
                  </a:lnTo>
                  <a:lnTo>
                    <a:pt x="117941" y="19196"/>
                  </a:lnTo>
                  <a:lnTo>
                    <a:pt x="118059" y="19289"/>
                  </a:lnTo>
                  <a:lnTo>
                    <a:pt x="118178" y="19389"/>
                  </a:lnTo>
                  <a:lnTo>
                    <a:pt x="118288" y="19489"/>
                  </a:lnTo>
                  <a:lnTo>
                    <a:pt x="118399" y="19596"/>
                  </a:lnTo>
                  <a:lnTo>
                    <a:pt x="118502" y="19703"/>
                  </a:lnTo>
                  <a:lnTo>
                    <a:pt x="118604" y="19816"/>
                  </a:lnTo>
                  <a:lnTo>
                    <a:pt x="118699" y="19930"/>
                  </a:lnTo>
                  <a:lnTo>
                    <a:pt x="118794" y="20043"/>
                  </a:lnTo>
                  <a:lnTo>
                    <a:pt x="118881" y="20163"/>
                  </a:lnTo>
                  <a:lnTo>
                    <a:pt x="118968" y="20283"/>
                  </a:lnTo>
                  <a:lnTo>
                    <a:pt x="119047" y="20404"/>
                  </a:lnTo>
                  <a:lnTo>
                    <a:pt x="119118" y="20524"/>
                  </a:lnTo>
                  <a:lnTo>
                    <a:pt x="119197" y="20651"/>
                  </a:lnTo>
                  <a:lnTo>
                    <a:pt x="119323" y="20911"/>
                  </a:lnTo>
                  <a:lnTo>
                    <a:pt x="119442" y="21171"/>
                  </a:lnTo>
                  <a:lnTo>
                    <a:pt x="119537" y="21438"/>
                  </a:lnTo>
                  <a:lnTo>
                    <a:pt x="119616" y="21712"/>
                  </a:lnTo>
                  <a:lnTo>
                    <a:pt x="119671" y="21985"/>
                  </a:lnTo>
                  <a:lnTo>
                    <a:pt x="119718" y="22266"/>
                  </a:lnTo>
                  <a:lnTo>
                    <a:pt x="119742" y="22546"/>
                  </a:lnTo>
                  <a:lnTo>
                    <a:pt x="119750" y="22826"/>
                  </a:lnTo>
                  <a:lnTo>
                    <a:pt x="119742" y="23107"/>
                  </a:lnTo>
                  <a:lnTo>
                    <a:pt x="119710" y="23387"/>
                  </a:lnTo>
                  <a:lnTo>
                    <a:pt x="119687" y="23527"/>
                  </a:lnTo>
                  <a:lnTo>
                    <a:pt x="119663" y="23661"/>
                  </a:lnTo>
                  <a:lnTo>
                    <a:pt x="119631" y="23801"/>
                  </a:lnTo>
                  <a:lnTo>
                    <a:pt x="119592" y="23941"/>
                  </a:lnTo>
                  <a:lnTo>
                    <a:pt x="119552" y="24074"/>
                  </a:lnTo>
                  <a:lnTo>
                    <a:pt x="119505" y="24208"/>
                  </a:lnTo>
                  <a:lnTo>
                    <a:pt x="119458" y="24341"/>
                  </a:lnTo>
                  <a:lnTo>
                    <a:pt x="119394" y="24475"/>
                  </a:lnTo>
                  <a:lnTo>
                    <a:pt x="119339" y="24608"/>
                  </a:lnTo>
                  <a:lnTo>
                    <a:pt x="119276" y="24735"/>
                  </a:lnTo>
                  <a:lnTo>
                    <a:pt x="119205" y="24862"/>
                  </a:lnTo>
                  <a:lnTo>
                    <a:pt x="119126" y="24989"/>
                  </a:lnTo>
                  <a:lnTo>
                    <a:pt x="119047" y="25116"/>
                  </a:lnTo>
                  <a:lnTo>
                    <a:pt x="118960" y="25236"/>
                  </a:lnTo>
                  <a:lnTo>
                    <a:pt x="118873" y="25356"/>
                  </a:lnTo>
                  <a:lnTo>
                    <a:pt x="118778" y="25476"/>
                  </a:lnTo>
                  <a:lnTo>
                    <a:pt x="118675" y="25589"/>
                  </a:lnTo>
                  <a:lnTo>
                    <a:pt x="118573" y="25703"/>
                  </a:lnTo>
                  <a:lnTo>
                    <a:pt x="118462" y="25816"/>
                  </a:lnTo>
                  <a:lnTo>
                    <a:pt x="118343" y="25923"/>
                  </a:lnTo>
                  <a:lnTo>
                    <a:pt x="118209" y="26037"/>
                  </a:lnTo>
                  <a:lnTo>
                    <a:pt x="118075" y="26143"/>
                  </a:lnTo>
                  <a:lnTo>
                    <a:pt x="117941" y="26250"/>
                  </a:lnTo>
                  <a:lnTo>
                    <a:pt x="117798" y="26350"/>
                  </a:lnTo>
                  <a:lnTo>
                    <a:pt x="117656" y="26450"/>
                  </a:lnTo>
                  <a:lnTo>
                    <a:pt x="117514" y="26544"/>
                  </a:lnTo>
                  <a:lnTo>
                    <a:pt x="117364" y="26631"/>
                  </a:lnTo>
                  <a:lnTo>
                    <a:pt x="117214" y="26717"/>
                  </a:lnTo>
                  <a:lnTo>
                    <a:pt x="117056" y="26797"/>
                  </a:lnTo>
                  <a:lnTo>
                    <a:pt x="116897" y="26871"/>
                  </a:lnTo>
                  <a:lnTo>
                    <a:pt x="116739" y="26944"/>
                  </a:lnTo>
                  <a:lnTo>
                    <a:pt x="116581" y="27011"/>
                  </a:lnTo>
                  <a:lnTo>
                    <a:pt x="116423" y="27078"/>
                  </a:lnTo>
                  <a:lnTo>
                    <a:pt x="116257" y="27138"/>
                  </a:lnTo>
                  <a:lnTo>
                    <a:pt x="116092" y="27191"/>
                  </a:lnTo>
                  <a:lnTo>
                    <a:pt x="115926" y="27245"/>
                  </a:lnTo>
                  <a:lnTo>
                    <a:pt x="115760" y="27291"/>
                  </a:lnTo>
                  <a:lnTo>
                    <a:pt x="115586" y="27331"/>
                  </a:lnTo>
                  <a:lnTo>
                    <a:pt x="115420" y="27371"/>
                  </a:lnTo>
                  <a:lnTo>
                    <a:pt x="115246" y="27411"/>
                  </a:lnTo>
                  <a:lnTo>
                    <a:pt x="115072" y="27438"/>
                  </a:lnTo>
                  <a:lnTo>
                    <a:pt x="114898" y="27472"/>
                  </a:lnTo>
                  <a:lnTo>
                    <a:pt x="114725" y="27492"/>
                  </a:lnTo>
                  <a:lnTo>
                    <a:pt x="114551" y="27512"/>
                  </a:lnTo>
                  <a:lnTo>
                    <a:pt x="114377" y="27525"/>
                  </a:lnTo>
                  <a:lnTo>
                    <a:pt x="114203" y="27538"/>
                  </a:lnTo>
                  <a:lnTo>
                    <a:pt x="114021" y="27545"/>
                  </a:lnTo>
                  <a:lnTo>
                    <a:pt x="113500" y="27545"/>
                  </a:lnTo>
                  <a:lnTo>
                    <a:pt x="113326" y="27532"/>
                  </a:lnTo>
                  <a:lnTo>
                    <a:pt x="113152" y="27518"/>
                  </a:lnTo>
                  <a:lnTo>
                    <a:pt x="112978" y="27505"/>
                  </a:lnTo>
                  <a:lnTo>
                    <a:pt x="112804" y="27485"/>
                  </a:lnTo>
                  <a:lnTo>
                    <a:pt x="112631" y="27458"/>
                  </a:lnTo>
                  <a:lnTo>
                    <a:pt x="112457" y="27432"/>
                  </a:lnTo>
                  <a:lnTo>
                    <a:pt x="112291" y="27398"/>
                  </a:lnTo>
                  <a:lnTo>
                    <a:pt x="112117" y="27358"/>
                  </a:lnTo>
                  <a:lnTo>
                    <a:pt x="111951" y="27318"/>
                  </a:lnTo>
                  <a:lnTo>
                    <a:pt x="111785" y="27271"/>
                  </a:lnTo>
                  <a:lnTo>
                    <a:pt x="111619" y="27225"/>
                  </a:lnTo>
                  <a:lnTo>
                    <a:pt x="111453" y="27171"/>
                  </a:lnTo>
                  <a:lnTo>
                    <a:pt x="111295" y="27118"/>
                  </a:lnTo>
                  <a:lnTo>
                    <a:pt x="111129" y="27058"/>
                  </a:lnTo>
                  <a:lnTo>
                    <a:pt x="110971" y="26991"/>
                  </a:lnTo>
                  <a:lnTo>
                    <a:pt x="110821" y="26924"/>
                  </a:lnTo>
                  <a:lnTo>
                    <a:pt x="110663" y="26851"/>
                  </a:lnTo>
                  <a:lnTo>
                    <a:pt x="110513" y="26771"/>
                  </a:lnTo>
                  <a:lnTo>
                    <a:pt x="110363" y="26691"/>
                  </a:lnTo>
                  <a:lnTo>
                    <a:pt x="110221" y="26611"/>
                  </a:lnTo>
                  <a:lnTo>
                    <a:pt x="110078" y="26524"/>
                  </a:lnTo>
                  <a:lnTo>
                    <a:pt x="109936" y="26430"/>
                  </a:lnTo>
                  <a:lnTo>
                    <a:pt x="109802" y="26337"/>
                  </a:lnTo>
                  <a:lnTo>
                    <a:pt x="109667" y="26237"/>
                  </a:lnTo>
                  <a:lnTo>
                    <a:pt x="109533" y="26130"/>
                  </a:lnTo>
                  <a:lnTo>
                    <a:pt x="109407" y="26023"/>
                  </a:lnTo>
                  <a:lnTo>
                    <a:pt x="109280" y="25910"/>
                  </a:lnTo>
                  <a:lnTo>
                    <a:pt x="109162" y="25796"/>
                  </a:lnTo>
                  <a:lnTo>
                    <a:pt x="109043" y="25676"/>
                  </a:lnTo>
                  <a:lnTo>
                    <a:pt x="108933" y="25556"/>
                  </a:lnTo>
                  <a:lnTo>
                    <a:pt x="108822" y="25429"/>
                  </a:lnTo>
                  <a:lnTo>
                    <a:pt x="108719" y="25296"/>
                  </a:lnTo>
                  <a:lnTo>
                    <a:pt x="108617" y="25162"/>
                  </a:lnTo>
                  <a:lnTo>
                    <a:pt x="108522" y="25022"/>
                  </a:lnTo>
                  <a:lnTo>
                    <a:pt x="108395" y="24829"/>
                  </a:lnTo>
                  <a:lnTo>
                    <a:pt x="108293" y="24628"/>
                  </a:lnTo>
                  <a:lnTo>
                    <a:pt x="108198" y="24428"/>
                  </a:lnTo>
                  <a:lnTo>
                    <a:pt x="108119" y="24221"/>
                  </a:lnTo>
                  <a:lnTo>
                    <a:pt x="108063" y="24014"/>
                  </a:lnTo>
                  <a:lnTo>
                    <a:pt x="108016" y="23801"/>
                  </a:lnTo>
                  <a:lnTo>
                    <a:pt x="107984" y="23587"/>
                  </a:lnTo>
                  <a:lnTo>
                    <a:pt x="107961" y="23374"/>
                  </a:lnTo>
                  <a:lnTo>
                    <a:pt x="107961" y="23160"/>
                  </a:lnTo>
                  <a:lnTo>
                    <a:pt x="107969" y="22946"/>
                  </a:lnTo>
                  <a:lnTo>
                    <a:pt x="107992" y="22740"/>
                  </a:lnTo>
                  <a:lnTo>
                    <a:pt x="108024" y="22526"/>
                  </a:lnTo>
                  <a:lnTo>
                    <a:pt x="108071" y="22319"/>
                  </a:lnTo>
                  <a:lnTo>
                    <a:pt x="108135" y="22112"/>
                  </a:lnTo>
                  <a:lnTo>
                    <a:pt x="108206" y="21912"/>
                  </a:lnTo>
                  <a:lnTo>
                    <a:pt x="108285" y="21712"/>
                  </a:lnTo>
                  <a:lnTo>
                    <a:pt x="108379" y="21518"/>
                  </a:lnTo>
                  <a:lnTo>
                    <a:pt x="108482" y="21325"/>
                  </a:lnTo>
                  <a:lnTo>
                    <a:pt x="108593" y="21144"/>
                  </a:lnTo>
                  <a:lnTo>
                    <a:pt x="108719" y="20964"/>
                  </a:lnTo>
                  <a:lnTo>
                    <a:pt x="108854" y="20797"/>
                  </a:lnTo>
                  <a:lnTo>
                    <a:pt x="108996" y="20631"/>
                  </a:lnTo>
                  <a:lnTo>
                    <a:pt x="109154" y="20477"/>
                  </a:lnTo>
                  <a:lnTo>
                    <a:pt x="109312" y="20330"/>
                  </a:lnTo>
                  <a:lnTo>
                    <a:pt x="109486" y="20190"/>
                  </a:lnTo>
                  <a:lnTo>
                    <a:pt x="109660" y="20063"/>
                  </a:lnTo>
                  <a:lnTo>
                    <a:pt x="109849" y="19943"/>
                  </a:lnTo>
                  <a:lnTo>
                    <a:pt x="110039" y="19836"/>
                  </a:lnTo>
                  <a:lnTo>
                    <a:pt x="110244" y="19743"/>
                  </a:lnTo>
                  <a:lnTo>
                    <a:pt x="110450" y="19656"/>
                  </a:lnTo>
                  <a:lnTo>
                    <a:pt x="110663" y="19589"/>
                  </a:lnTo>
                  <a:lnTo>
                    <a:pt x="110884" y="19529"/>
                  </a:lnTo>
                  <a:lnTo>
                    <a:pt x="111098" y="19356"/>
                  </a:lnTo>
                  <a:lnTo>
                    <a:pt x="111200" y="19269"/>
                  </a:lnTo>
                  <a:lnTo>
                    <a:pt x="111303" y="19196"/>
                  </a:lnTo>
                  <a:lnTo>
                    <a:pt x="111437" y="19102"/>
                  </a:lnTo>
                  <a:lnTo>
                    <a:pt x="111572" y="19015"/>
                  </a:lnTo>
                  <a:lnTo>
                    <a:pt x="111714" y="18929"/>
                  </a:lnTo>
                  <a:lnTo>
                    <a:pt x="111856" y="18848"/>
                  </a:lnTo>
                  <a:lnTo>
                    <a:pt x="111998" y="18768"/>
                  </a:lnTo>
                  <a:lnTo>
                    <a:pt x="112141" y="18695"/>
                  </a:lnTo>
                  <a:lnTo>
                    <a:pt x="112291" y="18628"/>
                  </a:lnTo>
                  <a:lnTo>
                    <a:pt x="112441" y="18562"/>
                  </a:lnTo>
                  <a:lnTo>
                    <a:pt x="112599" y="18501"/>
                  </a:lnTo>
                  <a:lnTo>
                    <a:pt x="112749" y="18448"/>
                  </a:lnTo>
                  <a:lnTo>
                    <a:pt x="112907" y="18395"/>
                  </a:lnTo>
                  <a:lnTo>
                    <a:pt x="113065" y="18348"/>
                  </a:lnTo>
                  <a:lnTo>
                    <a:pt x="113223" y="18301"/>
                  </a:lnTo>
                  <a:lnTo>
                    <a:pt x="113389" y="18268"/>
                  </a:lnTo>
                  <a:lnTo>
                    <a:pt x="113547" y="18228"/>
                  </a:lnTo>
                  <a:lnTo>
                    <a:pt x="113713" y="18201"/>
                  </a:lnTo>
                  <a:lnTo>
                    <a:pt x="113879" y="18174"/>
                  </a:lnTo>
                  <a:lnTo>
                    <a:pt x="114045" y="18154"/>
                  </a:lnTo>
                  <a:lnTo>
                    <a:pt x="114211" y="18141"/>
                  </a:lnTo>
                  <a:lnTo>
                    <a:pt x="114377" y="18128"/>
                  </a:lnTo>
                  <a:lnTo>
                    <a:pt x="114543" y="18121"/>
                  </a:lnTo>
                  <a:close/>
                  <a:moveTo>
                    <a:pt x="47489" y="33725"/>
                  </a:moveTo>
                  <a:lnTo>
                    <a:pt x="50286" y="33739"/>
                  </a:lnTo>
                  <a:lnTo>
                    <a:pt x="53091" y="33752"/>
                  </a:lnTo>
                  <a:lnTo>
                    <a:pt x="55897" y="33779"/>
                  </a:lnTo>
                  <a:lnTo>
                    <a:pt x="58694" y="33799"/>
                  </a:lnTo>
                  <a:lnTo>
                    <a:pt x="61499" y="33832"/>
                  </a:lnTo>
                  <a:lnTo>
                    <a:pt x="64304" y="33865"/>
                  </a:lnTo>
                  <a:lnTo>
                    <a:pt x="67109" y="33905"/>
                  </a:lnTo>
                  <a:lnTo>
                    <a:pt x="69914" y="33952"/>
                  </a:lnTo>
                  <a:lnTo>
                    <a:pt x="72711" y="33999"/>
                  </a:lnTo>
                  <a:lnTo>
                    <a:pt x="78321" y="34106"/>
                  </a:lnTo>
                  <a:lnTo>
                    <a:pt x="83924" y="34233"/>
                  </a:lnTo>
                  <a:lnTo>
                    <a:pt x="89526" y="34366"/>
                  </a:lnTo>
                  <a:lnTo>
                    <a:pt x="95128" y="34513"/>
                  </a:lnTo>
                  <a:lnTo>
                    <a:pt x="100723" y="34666"/>
                  </a:lnTo>
                  <a:lnTo>
                    <a:pt x="106317" y="34833"/>
                  </a:lnTo>
                  <a:lnTo>
                    <a:pt x="111904" y="35007"/>
                  </a:lnTo>
                  <a:lnTo>
                    <a:pt x="112062" y="35013"/>
                  </a:lnTo>
                  <a:lnTo>
                    <a:pt x="112204" y="35033"/>
                  </a:lnTo>
                  <a:lnTo>
                    <a:pt x="112338" y="35067"/>
                  </a:lnTo>
                  <a:lnTo>
                    <a:pt x="112473" y="35100"/>
                  </a:lnTo>
                  <a:lnTo>
                    <a:pt x="112591" y="35147"/>
                  </a:lnTo>
                  <a:lnTo>
                    <a:pt x="112702" y="35200"/>
                  </a:lnTo>
                  <a:lnTo>
                    <a:pt x="112812" y="35260"/>
                  </a:lnTo>
                  <a:lnTo>
                    <a:pt x="112907" y="35320"/>
                  </a:lnTo>
                  <a:lnTo>
                    <a:pt x="112994" y="35394"/>
                  </a:lnTo>
                  <a:lnTo>
                    <a:pt x="113073" y="35474"/>
                  </a:lnTo>
                  <a:lnTo>
                    <a:pt x="113144" y="35554"/>
                  </a:lnTo>
                  <a:lnTo>
                    <a:pt x="113215" y="35641"/>
                  </a:lnTo>
                  <a:lnTo>
                    <a:pt x="113271" y="35728"/>
                  </a:lnTo>
                  <a:lnTo>
                    <a:pt x="113318" y="35821"/>
                  </a:lnTo>
                  <a:lnTo>
                    <a:pt x="113358" y="35914"/>
                  </a:lnTo>
                  <a:lnTo>
                    <a:pt x="113389" y="36015"/>
                  </a:lnTo>
                  <a:lnTo>
                    <a:pt x="113413" y="36115"/>
                  </a:lnTo>
                  <a:lnTo>
                    <a:pt x="113429" y="36215"/>
                  </a:lnTo>
                  <a:lnTo>
                    <a:pt x="113437" y="36315"/>
                  </a:lnTo>
                  <a:lnTo>
                    <a:pt x="113437" y="36422"/>
                  </a:lnTo>
                  <a:lnTo>
                    <a:pt x="113437" y="36522"/>
                  </a:lnTo>
                  <a:lnTo>
                    <a:pt x="113421" y="36622"/>
                  </a:lnTo>
                  <a:lnTo>
                    <a:pt x="113397" y="36722"/>
                  </a:lnTo>
                  <a:lnTo>
                    <a:pt x="113365" y="36822"/>
                  </a:lnTo>
                  <a:lnTo>
                    <a:pt x="113326" y="36916"/>
                  </a:lnTo>
                  <a:lnTo>
                    <a:pt x="113279" y="37009"/>
                  </a:lnTo>
                  <a:lnTo>
                    <a:pt x="113223" y="37096"/>
                  </a:lnTo>
                  <a:lnTo>
                    <a:pt x="113160" y="37183"/>
                  </a:lnTo>
                  <a:lnTo>
                    <a:pt x="113089" y="37263"/>
                  </a:lnTo>
                  <a:lnTo>
                    <a:pt x="113010" y="37336"/>
                  </a:lnTo>
                  <a:lnTo>
                    <a:pt x="112931" y="37409"/>
                  </a:lnTo>
                  <a:lnTo>
                    <a:pt x="112836" y="37476"/>
                  </a:lnTo>
                  <a:lnTo>
                    <a:pt x="112923" y="37650"/>
                  </a:lnTo>
                  <a:lnTo>
                    <a:pt x="113002" y="37830"/>
                  </a:lnTo>
                  <a:lnTo>
                    <a:pt x="113073" y="38017"/>
                  </a:lnTo>
                  <a:lnTo>
                    <a:pt x="113136" y="38204"/>
                  </a:lnTo>
                  <a:lnTo>
                    <a:pt x="113192" y="38397"/>
                  </a:lnTo>
                  <a:lnTo>
                    <a:pt x="113247" y="38591"/>
                  </a:lnTo>
                  <a:lnTo>
                    <a:pt x="113294" y="38791"/>
                  </a:lnTo>
                  <a:lnTo>
                    <a:pt x="113334" y="38998"/>
                  </a:lnTo>
                  <a:lnTo>
                    <a:pt x="113365" y="39198"/>
                  </a:lnTo>
                  <a:lnTo>
                    <a:pt x="113397" y="39405"/>
                  </a:lnTo>
                  <a:lnTo>
                    <a:pt x="113444" y="39826"/>
                  </a:lnTo>
                  <a:lnTo>
                    <a:pt x="113476" y="40253"/>
                  </a:lnTo>
                  <a:lnTo>
                    <a:pt x="113492" y="40680"/>
                  </a:lnTo>
                  <a:lnTo>
                    <a:pt x="113500" y="41107"/>
                  </a:lnTo>
                  <a:lnTo>
                    <a:pt x="113492" y="41534"/>
                  </a:lnTo>
                  <a:lnTo>
                    <a:pt x="113484" y="42368"/>
                  </a:lnTo>
                  <a:lnTo>
                    <a:pt x="113476" y="42776"/>
                  </a:lnTo>
                  <a:lnTo>
                    <a:pt x="113476" y="43163"/>
                  </a:lnTo>
                  <a:lnTo>
                    <a:pt x="113484" y="43543"/>
                  </a:lnTo>
                  <a:lnTo>
                    <a:pt x="113500" y="43903"/>
                  </a:lnTo>
                  <a:lnTo>
                    <a:pt x="113618" y="45966"/>
                  </a:lnTo>
                  <a:lnTo>
                    <a:pt x="113729" y="48041"/>
                  </a:lnTo>
                  <a:lnTo>
                    <a:pt x="113784" y="49076"/>
                  </a:lnTo>
                  <a:lnTo>
                    <a:pt x="113832" y="50117"/>
                  </a:lnTo>
                  <a:lnTo>
                    <a:pt x="113871" y="51152"/>
                  </a:lnTo>
                  <a:lnTo>
                    <a:pt x="113903" y="52193"/>
                  </a:lnTo>
                  <a:lnTo>
                    <a:pt x="113926" y="53234"/>
                  </a:lnTo>
                  <a:lnTo>
                    <a:pt x="113934" y="54268"/>
                  </a:lnTo>
                  <a:lnTo>
                    <a:pt x="113934" y="55310"/>
                  </a:lnTo>
                  <a:lnTo>
                    <a:pt x="113919" y="56344"/>
                  </a:lnTo>
                  <a:lnTo>
                    <a:pt x="113879" y="57379"/>
                  </a:lnTo>
                  <a:lnTo>
                    <a:pt x="113832" y="58413"/>
                  </a:lnTo>
                  <a:lnTo>
                    <a:pt x="113800" y="58934"/>
                  </a:lnTo>
                  <a:lnTo>
                    <a:pt x="113761" y="59448"/>
                  </a:lnTo>
                  <a:lnTo>
                    <a:pt x="113721" y="59968"/>
                  </a:lnTo>
                  <a:lnTo>
                    <a:pt x="113674" y="60482"/>
                  </a:lnTo>
                  <a:lnTo>
                    <a:pt x="113658" y="60596"/>
                  </a:lnTo>
                  <a:lnTo>
                    <a:pt x="113634" y="60702"/>
                  </a:lnTo>
                  <a:lnTo>
                    <a:pt x="113595" y="60803"/>
                  </a:lnTo>
                  <a:lnTo>
                    <a:pt x="113555" y="60889"/>
                  </a:lnTo>
                  <a:lnTo>
                    <a:pt x="113500" y="60969"/>
                  </a:lnTo>
                  <a:lnTo>
                    <a:pt x="113437" y="61043"/>
                  </a:lnTo>
                  <a:lnTo>
                    <a:pt x="113373" y="61110"/>
                  </a:lnTo>
                  <a:lnTo>
                    <a:pt x="113302" y="61170"/>
                  </a:lnTo>
                  <a:lnTo>
                    <a:pt x="113334" y="61303"/>
                  </a:lnTo>
                  <a:lnTo>
                    <a:pt x="113350" y="61437"/>
                  </a:lnTo>
                  <a:lnTo>
                    <a:pt x="113350" y="61570"/>
                  </a:lnTo>
                  <a:lnTo>
                    <a:pt x="113334" y="61710"/>
                  </a:lnTo>
                  <a:lnTo>
                    <a:pt x="113302" y="61844"/>
                  </a:lnTo>
                  <a:lnTo>
                    <a:pt x="113255" y="61971"/>
                  </a:lnTo>
                  <a:lnTo>
                    <a:pt x="113192" y="62097"/>
                  </a:lnTo>
                  <a:lnTo>
                    <a:pt x="113113" y="62217"/>
                  </a:lnTo>
                  <a:lnTo>
                    <a:pt x="113018" y="62331"/>
                  </a:lnTo>
                  <a:lnTo>
                    <a:pt x="112970" y="62384"/>
                  </a:lnTo>
                  <a:lnTo>
                    <a:pt x="112907" y="62438"/>
                  </a:lnTo>
                  <a:lnTo>
                    <a:pt x="112852" y="62484"/>
                  </a:lnTo>
                  <a:lnTo>
                    <a:pt x="112781" y="62531"/>
                  </a:lnTo>
                  <a:lnTo>
                    <a:pt x="112710" y="62578"/>
                  </a:lnTo>
                  <a:lnTo>
                    <a:pt x="112638" y="62618"/>
                  </a:lnTo>
                  <a:lnTo>
                    <a:pt x="112559" y="62658"/>
                  </a:lnTo>
                  <a:lnTo>
                    <a:pt x="112480" y="62691"/>
                  </a:lnTo>
                  <a:lnTo>
                    <a:pt x="112394" y="62718"/>
                  </a:lnTo>
                  <a:lnTo>
                    <a:pt x="112307" y="62745"/>
                  </a:lnTo>
                  <a:lnTo>
                    <a:pt x="112212" y="62771"/>
                  </a:lnTo>
                  <a:lnTo>
                    <a:pt x="112109" y="62791"/>
                  </a:lnTo>
                  <a:lnTo>
                    <a:pt x="112014" y="62805"/>
                  </a:lnTo>
                  <a:lnTo>
                    <a:pt x="111904" y="62818"/>
                  </a:lnTo>
                  <a:lnTo>
                    <a:pt x="110521" y="62925"/>
                  </a:lnTo>
                  <a:lnTo>
                    <a:pt x="109130" y="63032"/>
                  </a:lnTo>
                  <a:lnTo>
                    <a:pt x="107747" y="63132"/>
                  </a:lnTo>
                  <a:lnTo>
                    <a:pt x="106349" y="63232"/>
                  </a:lnTo>
                  <a:lnTo>
                    <a:pt x="104958" y="63319"/>
                  </a:lnTo>
                  <a:lnTo>
                    <a:pt x="103567" y="63405"/>
                  </a:lnTo>
                  <a:lnTo>
                    <a:pt x="102169" y="63492"/>
                  </a:lnTo>
                  <a:lnTo>
                    <a:pt x="100770" y="63572"/>
                  </a:lnTo>
                  <a:lnTo>
                    <a:pt x="99372" y="63646"/>
                  </a:lnTo>
                  <a:lnTo>
                    <a:pt x="97965" y="63719"/>
                  </a:lnTo>
                  <a:lnTo>
                    <a:pt x="95160" y="63846"/>
                  </a:lnTo>
                  <a:lnTo>
                    <a:pt x="92347" y="63959"/>
                  </a:lnTo>
                  <a:lnTo>
                    <a:pt x="89526" y="64060"/>
                  </a:lnTo>
                  <a:lnTo>
                    <a:pt x="86697" y="64146"/>
                  </a:lnTo>
                  <a:lnTo>
                    <a:pt x="83876" y="64220"/>
                  </a:lnTo>
                  <a:lnTo>
                    <a:pt x="81040" y="64280"/>
                  </a:lnTo>
                  <a:lnTo>
                    <a:pt x="78203" y="64333"/>
                  </a:lnTo>
                  <a:lnTo>
                    <a:pt x="75366" y="64367"/>
                  </a:lnTo>
                  <a:lnTo>
                    <a:pt x="72530" y="64393"/>
                  </a:lnTo>
                  <a:lnTo>
                    <a:pt x="69685" y="64413"/>
                  </a:lnTo>
                  <a:lnTo>
                    <a:pt x="66848" y="64420"/>
                  </a:lnTo>
                  <a:lnTo>
                    <a:pt x="64004" y="64413"/>
                  </a:lnTo>
                  <a:lnTo>
                    <a:pt x="61159" y="64407"/>
                  </a:lnTo>
                  <a:lnTo>
                    <a:pt x="58322" y="64387"/>
                  </a:lnTo>
                  <a:lnTo>
                    <a:pt x="55478" y="64360"/>
                  </a:lnTo>
                  <a:lnTo>
                    <a:pt x="52641" y="64327"/>
                  </a:lnTo>
                  <a:lnTo>
                    <a:pt x="49804" y="64293"/>
                  </a:lnTo>
                  <a:lnTo>
                    <a:pt x="46976" y="64246"/>
                  </a:lnTo>
                  <a:lnTo>
                    <a:pt x="44147" y="64200"/>
                  </a:lnTo>
                  <a:lnTo>
                    <a:pt x="38497" y="64100"/>
                  </a:lnTo>
                  <a:lnTo>
                    <a:pt x="32871" y="63979"/>
                  </a:lnTo>
                  <a:lnTo>
                    <a:pt x="21690" y="63733"/>
                  </a:lnTo>
                  <a:lnTo>
                    <a:pt x="21619" y="63773"/>
                  </a:lnTo>
                  <a:lnTo>
                    <a:pt x="21540" y="63806"/>
                  </a:lnTo>
                  <a:lnTo>
                    <a:pt x="21461" y="63839"/>
                  </a:lnTo>
                  <a:lnTo>
                    <a:pt x="21382" y="63853"/>
                  </a:lnTo>
                  <a:lnTo>
                    <a:pt x="21295" y="63866"/>
                  </a:lnTo>
                  <a:lnTo>
                    <a:pt x="21200" y="63873"/>
                  </a:lnTo>
                  <a:lnTo>
                    <a:pt x="21113" y="63866"/>
                  </a:lnTo>
                  <a:lnTo>
                    <a:pt x="21026" y="63859"/>
                  </a:lnTo>
                  <a:lnTo>
                    <a:pt x="20939" y="63839"/>
                  </a:lnTo>
                  <a:lnTo>
                    <a:pt x="20860" y="63813"/>
                  </a:lnTo>
                  <a:lnTo>
                    <a:pt x="20789" y="63779"/>
                  </a:lnTo>
                  <a:lnTo>
                    <a:pt x="20718" y="63733"/>
                  </a:lnTo>
                  <a:lnTo>
                    <a:pt x="20655" y="63686"/>
                  </a:lnTo>
                  <a:lnTo>
                    <a:pt x="20600" y="63626"/>
                  </a:lnTo>
                  <a:lnTo>
                    <a:pt x="20552" y="63566"/>
                  </a:lnTo>
                  <a:lnTo>
                    <a:pt x="20513" y="63492"/>
                  </a:lnTo>
                  <a:lnTo>
                    <a:pt x="20465" y="63446"/>
                  </a:lnTo>
                  <a:lnTo>
                    <a:pt x="20418" y="63392"/>
                  </a:lnTo>
                  <a:lnTo>
                    <a:pt x="20378" y="63339"/>
                  </a:lnTo>
                  <a:lnTo>
                    <a:pt x="20347" y="63285"/>
                  </a:lnTo>
                  <a:lnTo>
                    <a:pt x="20315" y="63232"/>
                  </a:lnTo>
                  <a:lnTo>
                    <a:pt x="20292" y="63172"/>
                  </a:lnTo>
                  <a:lnTo>
                    <a:pt x="20276" y="63112"/>
                  </a:lnTo>
                  <a:lnTo>
                    <a:pt x="20260" y="63052"/>
                  </a:lnTo>
                  <a:lnTo>
                    <a:pt x="20252" y="62992"/>
                  </a:lnTo>
                  <a:lnTo>
                    <a:pt x="20252" y="62925"/>
                  </a:lnTo>
                  <a:lnTo>
                    <a:pt x="20252" y="62865"/>
                  </a:lnTo>
                  <a:lnTo>
                    <a:pt x="20260" y="62798"/>
                  </a:lnTo>
                  <a:lnTo>
                    <a:pt x="20276" y="62738"/>
                  </a:lnTo>
                  <a:lnTo>
                    <a:pt x="20292" y="62678"/>
                  </a:lnTo>
                  <a:lnTo>
                    <a:pt x="20315" y="62618"/>
                  </a:lnTo>
                  <a:lnTo>
                    <a:pt x="20339" y="62558"/>
                  </a:lnTo>
                  <a:lnTo>
                    <a:pt x="20189" y="61730"/>
                  </a:lnTo>
                  <a:lnTo>
                    <a:pt x="20054" y="60896"/>
                  </a:lnTo>
                  <a:lnTo>
                    <a:pt x="19928" y="60055"/>
                  </a:lnTo>
                  <a:lnTo>
                    <a:pt x="19817" y="59207"/>
                  </a:lnTo>
                  <a:lnTo>
                    <a:pt x="19715" y="58353"/>
                  </a:lnTo>
                  <a:lnTo>
                    <a:pt x="19620" y="57499"/>
                  </a:lnTo>
                  <a:lnTo>
                    <a:pt x="19541" y="56631"/>
                  </a:lnTo>
                  <a:lnTo>
                    <a:pt x="19470" y="55764"/>
                  </a:lnTo>
                  <a:lnTo>
                    <a:pt x="19414" y="54889"/>
                  </a:lnTo>
                  <a:lnTo>
                    <a:pt x="19367" y="54015"/>
                  </a:lnTo>
                  <a:lnTo>
                    <a:pt x="19328" y="53134"/>
                  </a:lnTo>
                  <a:lnTo>
                    <a:pt x="19296" y="52253"/>
                  </a:lnTo>
                  <a:lnTo>
                    <a:pt x="19280" y="51372"/>
                  </a:lnTo>
                  <a:lnTo>
                    <a:pt x="19264" y="50491"/>
                  </a:lnTo>
                  <a:lnTo>
                    <a:pt x="19264" y="49603"/>
                  </a:lnTo>
                  <a:lnTo>
                    <a:pt x="19280" y="48716"/>
                  </a:lnTo>
                  <a:lnTo>
                    <a:pt x="19296" y="47835"/>
                  </a:lnTo>
                  <a:lnTo>
                    <a:pt x="19328" y="46947"/>
                  </a:lnTo>
                  <a:lnTo>
                    <a:pt x="19359" y="46066"/>
                  </a:lnTo>
                  <a:lnTo>
                    <a:pt x="19407" y="45185"/>
                  </a:lnTo>
                  <a:lnTo>
                    <a:pt x="19462" y="44304"/>
                  </a:lnTo>
                  <a:lnTo>
                    <a:pt x="19525" y="43430"/>
                  </a:lnTo>
                  <a:lnTo>
                    <a:pt x="19596" y="42555"/>
                  </a:lnTo>
                  <a:lnTo>
                    <a:pt x="19683" y="41688"/>
                  </a:lnTo>
                  <a:lnTo>
                    <a:pt x="19770" y="40827"/>
                  </a:lnTo>
                  <a:lnTo>
                    <a:pt x="19865" y="39966"/>
                  </a:lnTo>
                  <a:lnTo>
                    <a:pt x="19968" y="39111"/>
                  </a:lnTo>
                  <a:lnTo>
                    <a:pt x="20078" y="38264"/>
                  </a:lnTo>
                  <a:lnTo>
                    <a:pt x="20205" y="37423"/>
                  </a:lnTo>
                  <a:lnTo>
                    <a:pt x="20331" y="36595"/>
                  </a:lnTo>
                  <a:lnTo>
                    <a:pt x="20465" y="35768"/>
                  </a:lnTo>
                  <a:lnTo>
                    <a:pt x="20608" y="34947"/>
                  </a:lnTo>
                  <a:lnTo>
                    <a:pt x="20623" y="34860"/>
                  </a:lnTo>
                  <a:lnTo>
                    <a:pt x="20655" y="34773"/>
                  </a:lnTo>
                  <a:lnTo>
                    <a:pt x="20687" y="34693"/>
                  </a:lnTo>
                  <a:lnTo>
                    <a:pt x="20726" y="34620"/>
                  </a:lnTo>
                  <a:lnTo>
                    <a:pt x="20774" y="34553"/>
                  </a:lnTo>
                  <a:lnTo>
                    <a:pt x="20821" y="34493"/>
                  </a:lnTo>
                  <a:lnTo>
                    <a:pt x="20876" y="34439"/>
                  </a:lnTo>
                  <a:lnTo>
                    <a:pt x="20939" y="34386"/>
                  </a:lnTo>
                  <a:lnTo>
                    <a:pt x="21003" y="34346"/>
                  </a:lnTo>
                  <a:lnTo>
                    <a:pt x="21074" y="34306"/>
                  </a:lnTo>
                  <a:lnTo>
                    <a:pt x="21145" y="34273"/>
                  </a:lnTo>
                  <a:lnTo>
                    <a:pt x="21224" y="34239"/>
                  </a:lnTo>
                  <a:lnTo>
                    <a:pt x="21303" y="34213"/>
                  </a:lnTo>
                  <a:lnTo>
                    <a:pt x="21382" y="34192"/>
                  </a:lnTo>
                  <a:lnTo>
                    <a:pt x="21469" y="34179"/>
                  </a:lnTo>
                  <a:lnTo>
                    <a:pt x="21556" y="34166"/>
                  </a:lnTo>
                  <a:lnTo>
                    <a:pt x="21619" y="34112"/>
                  </a:lnTo>
                  <a:lnTo>
                    <a:pt x="21690" y="34059"/>
                  </a:lnTo>
                  <a:lnTo>
                    <a:pt x="21777" y="34019"/>
                  </a:lnTo>
                  <a:lnTo>
                    <a:pt x="21864" y="33979"/>
                  </a:lnTo>
                  <a:lnTo>
                    <a:pt x="21967" y="33946"/>
                  </a:lnTo>
                  <a:lnTo>
                    <a:pt x="22069" y="33926"/>
                  </a:lnTo>
                  <a:lnTo>
                    <a:pt x="22188" y="33905"/>
                  </a:lnTo>
                  <a:lnTo>
                    <a:pt x="22306" y="33905"/>
                  </a:lnTo>
                  <a:lnTo>
                    <a:pt x="25104" y="33859"/>
                  </a:lnTo>
                  <a:lnTo>
                    <a:pt x="27893" y="33819"/>
                  </a:lnTo>
                  <a:lnTo>
                    <a:pt x="30690" y="33785"/>
                  </a:lnTo>
                  <a:lnTo>
                    <a:pt x="33487" y="33759"/>
                  </a:lnTo>
                  <a:lnTo>
                    <a:pt x="36285" y="33745"/>
                  </a:lnTo>
                  <a:lnTo>
                    <a:pt x="39082" y="33732"/>
                  </a:lnTo>
                  <a:lnTo>
                    <a:pt x="41887" y="33725"/>
                  </a:lnTo>
                  <a:close/>
                  <a:moveTo>
                    <a:pt x="62044" y="1"/>
                  </a:moveTo>
                  <a:lnTo>
                    <a:pt x="58796" y="14"/>
                  </a:lnTo>
                  <a:lnTo>
                    <a:pt x="55280" y="34"/>
                  </a:lnTo>
                  <a:lnTo>
                    <a:pt x="51764" y="67"/>
                  </a:lnTo>
                  <a:lnTo>
                    <a:pt x="48240" y="107"/>
                  </a:lnTo>
                  <a:lnTo>
                    <a:pt x="44724" y="154"/>
                  </a:lnTo>
                  <a:lnTo>
                    <a:pt x="41215" y="207"/>
                  </a:lnTo>
                  <a:lnTo>
                    <a:pt x="37699" y="274"/>
                  </a:lnTo>
                  <a:lnTo>
                    <a:pt x="34183" y="348"/>
                  </a:lnTo>
                  <a:lnTo>
                    <a:pt x="30674" y="428"/>
                  </a:lnTo>
                  <a:lnTo>
                    <a:pt x="29845" y="441"/>
                  </a:lnTo>
                  <a:lnTo>
                    <a:pt x="28975" y="441"/>
                  </a:lnTo>
                  <a:lnTo>
                    <a:pt x="28067" y="434"/>
                  </a:lnTo>
                  <a:lnTo>
                    <a:pt x="27126" y="421"/>
                  </a:lnTo>
                  <a:lnTo>
                    <a:pt x="25159" y="381"/>
                  </a:lnTo>
                  <a:lnTo>
                    <a:pt x="23112" y="341"/>
                  </a:lnTo>
                  <a:lnTo>
                    <a:pt x="22062" y="328"/>
                  </a:lnTo>
                  <a:lnTo>
                    <a:pt x="20995" y="321"/>
                  </a:lnTo>
                  <a:lnTo>
                    <a:pt x="19928" y="328"/>
                  </a:lnTo>
                  <a:lnTo>
                    <a:pt x="18853" y="348"/>
                  </a:lnTo>
                  <a:lnTo>
                    <a:pt x="18316" y="361"/>
                  </a:lnTo>
                  <a:lnTo>
                    <a:pt x="17779" y="374"/>
                  </a:lnTo>
                  <a:lnTo>
                    <a:pt x="17241" y="401"/>
                  </a:lnTo>
                  <a:lnTo>
                    <a:pt x="16704" y="428"/>
                  </a:lnTo>
                  <a:lnTo>
                    <a:pt x="16167" y="461"/>
                  </a:lnTo>
                  <a:lnTo>
                    <a:pt x="15637" y="494"/>
                  </a:lnTo>
                  <a:lnTo>
                    <a:pt x="15108" y="534"/>
                  </a:lnTo>
                  <a:lnTo>
                    <a:pt x="14579" y="588"/>
                  </a:lnTo>
                  <a:lnTo>
                    <a:pt x="14057" y="641"/>
                  </a:lnTo>
                  <a:lnTo>
                    <a:pt x="13536" y="701"/>
                  </a:lnTo>
                  <a:lnTo>
                    <a:pt x="13014" y="768"/>
                  </a:lnTo>
                  <a:lnTo>
                    <a:pt x="12508" y="841"/>
                  </a:lnTo>
                  <a:lnTo>
                    <a:pt x="12003" y="922"/>
                  </a:lnTo>
                  <a:lnTo>
                    <a:pt x="11497" y="1008"/>
                  </a:lnTo>
                  <a:lnTo>
                    <a:pt x="11007" y="1108"/>
                  </a:lnTo>
                  <a:lnTo>
                    <a:pt x="10517" y="1215"/>
                  </a:lnTo>
                  <a:lnTo>
                    <a:pt x="10035" y="1329"/>
                  </a:lnTo>
                  <a:lnTo>
                    <a:pt x="9561" y="1449"/>
                  </a:lnTo>
                  <a:lnTo>
                    <a:pt x="9095" y="1582"/>
                  </a:lnTo>
                  <a:lnTo>
                    <a:pt x="8637" y="1722"/>
                  </a:lnTo>
                  <a:lnTo>
                    <a:pt x="8186" y="1869"/>
                  </a:lnTo>
                  <a:lnTo>
                    <a:pt x="7752" y="2029"/>
                  </a:lnTo>
                  <a:lnTo>
                    <a:pt x="7317" y="2203"/>
                  </a:lnTo>
                  <a:lnTo>
                    <a:pt x="6898" y="2383"/>
                  </a:lnTo>
                  <a:lnTo>
                    <a:pt x="6487" y="2570"/>
                  </a:lnTo>
                  <a:lnTo>
                    <a:pt x="6084" y="2777"/>
                  </a:lnTo>
                  <a:lnTo>
                    <a:pt x="5697" y="2991"/>
                  </a:lnTo>
                  <a:lnTo>
                    <a:pt x="5326" y="3218"/>
                  </a:lnTo>
                  <a:lnTo>
                    <a:pt x="5136" y="3331"/>
                  </a:lnTo>
                  <a:lnTo>
                    <a:pt x="4954" y="3451"/>
                  </a:lnTo>
                  <a:lnTo>
                    <a:pt x="4781" y="3578"/>
                  </a:lnTo>
                  <a:lnTo>
                    <a:pt x="4607" y="3705"/>
                  </a:lnTo>
                  <a:lnTo>
                    <a:pt x="4433" y="3832"/>
                  </a:lnTo>
                  <a:lnTo>
                    <a:pt x="4267" y="3965"/>
                  </a:lnTo>
                  <a:lnTo>
                    <a:pt x="4101" y="4105"/>
                  </a:lnTo>
                  <a:lnTo>
                    <a:pt x="3943" y="4245"/>
                  </a:lnTo>
                  <a:lnTo>
                    <a:pt x="3785" y="4385"/>
                  </a:lnTo>
                  <a:lnTo>
                    <a:pt x="3635" y="4532"/>
                  </a:lnTo>
                  <a:lnTo>
                    <a:pt x="3485" y="4679"/>
                  </a:lnTo>
                  <a:lnTo>
                    <a:pt x="3335" y="4833"/>
                  </a:lnTo>
                  <a:lnTo>
                    <a:pt x="3192" y="4993"/>
                  </a:lnTo>
                  <a:lnTo>
                    <a:pt x="3050" y="5153"/>
                  </a:lnTo>
                  <a:lnTo>
                    <a:pt x="2916" y="5313"/>
                  </a:lnTo>
                  <a:lnTo>
                    <a:pt x="2789" y="5480"/>
                  </a:lnTo>
                  <a:lnTo>
                    <a:pt x="2663" y="5654"/>
                  </a:lnTo>
                  <a:lnTo>
                    <a:pt x="2536" y="5827"/>
                  </a:lnTo>
                  <a:lnTo>
                    <a:pt x="2418" y="6007"/>
                  </a:lnTo>
                  <a:lnTo>
                    <a:pt x="2299" y="6188"/>
                  </a:lnTo>
                  <a:lnTo>
                    <a:pt x="2189" y="6374"/>
                  </a:lnTo>
                  <a:lnTo>
                    <a:pt x="2086" y="6561"/>
                  </a:lnTo>
                  <a:lnTo>
                    <a:pt x="1983" y="6755"/>
                  </a:lnTo>
                  <a:lnTo>
                    <a:pt x="1889" y="6948"/>
                  </a:lnTo>
                  <a:lnTo>
                    <a:pt x="1881" y="6968"/>
                  </a:lnTo>
                  <a:lnTo>
                    <a:pt x="1873" y="6975"/>
                  </a:lnTo>
                  <a:lnTo>
                    <a:pt x="1865" y="6988"/>
                  </a:lnTo>
                  <a:lnTo>
                    <a:pt x="1920" y="7055"/>
                  </a:lnTo>
                  <a:lnTo>
                    <a:pt x="1975" y="7129"/>
                  </a:lnTo>
                  <a:lnTo>
                    <a:pt x="2023" y="7202"/>
                  </a:lnTo>
                  <a:lnTo>
                    <a:pt x="2062" y="7275"/>
                  </a:lnTo>
                  <a:lnTo>
                    <a:pt x="2102" y="7349"/>
                  </a:lnTo>
                  <a:lnTo>
                    <a:pt x="2133" y="7429"/>
                  </a:lnTo>
                  <a:lnTo>
                    <a:pt x="2157" y="7509"/>
                  </a:lnTo>
                  <a:lnTo>
                    <a:pt x="2181" y="7589"/>
                  </a:lnTo>
                  <a:lnTo>
                    <a:pt x="2197" y="7669"/>
                  </a:lnTo>
                  <a:lnTo>
                    <a:pt x="2205" y="7749"/>
                  </a:lnTo>
                  <a:lnTo>
                    <a:pt x="2212" y="7829"/>
                  </a:lnTo>
                  <a:lnTo>
                    <a:pt x="2212" y="7909"/>
                  </a:lnTo>
                  <a:lnTo>
                    <a:pt x="2205" y="7990"/>
                  </a:lnTo>
                  <a:lnTo>
                    <a:pt x="2197" y="8070"/>
                  </a:lnTo>
                  <a:lnTo>
                    <a:pt x="2181" y="8150"/>
                  </a:lnTo>
                  <a:lnTo>
                    <a:pt x="2165" y="8223"/>
                  </a:lnTo>
                  <a:lnTo>
                    <a:pt x="2141" y="8303"/>
                  </a:lnTo>
                  <a:lnTo>
                    <a:pt x="2110" y="8377"/>
                  </a:lnTo>
                  <a:lnTo>
                    <a:pt x="2070" y="8450"/>
                  </a:lnTo>
                  <a:lnTo>
                    <a:pt x="2031" y="8517"/>
                  </a:lnTo>
                  <a:lnTo>
                    <a:pt x="1991" y="8584"/>
                  </a:lnTo>
                  <a:lnTo>
                    <a:pt x="1936" y="8650"/>
                  </a:lnTo>
                  <a:lnTo>
                    <a:pt x="1881" y="8710"/>
                  </a:lnTo>
                  <a:lnTo>
                    <a:pt x="1825" y="8770"/>
                  </a:lnTo>
                  <a:lnTo>
                    <a:pt x="1754" y="8824"/>
                  </a:lnTo>
                  <a:lnTo>
                    <a:pt x="1683" y="8871"/>
                  </a:lnTo>
                  <a:lnTo>
                    <a:pt x="1612" y="8917"/>
                  </a:lnTo>
                  <a:lnTo>
                    <a:pt x="1525" y="8964"/>
                  </a:lnTo>
                  <a:lnTo>
                    <a:pt x="1446" y="8997"/>
                  </a:lnTo>
                  <a:lnTo>
                    <a:pt x="1351" y="9031"/>
                  </a:lnTo>
                  <a:lnTo>
                    <a:pt x="1256" y="9057"/>
                  </a:lnTo>
                  <a:lnTo>
                    <a:pt x="1154" y="9084"/>
                  </a:lnTo>
                  <a:lnTo>
                    <a:pt x="1098" y="9344"/>
                  </a:lnTo>
                  <a:lnTo>
                    <a:pt x="1043" y="9611"/>
                  </a:lnTo>
                  <a:lnTo>
                    <a:pt x="940" y="10159"/>
                  </a:lnTo>
                  <a:lnTo>
                    <a:pt x="861" y="10719"/>
                  </a:lnTo>
                  <a:lnTo>
                    <a:pt x="790" y="11293"/>
                  </a:lnTo>
                  <a:lnTo>
                    <a:pt x="735" y="11881"/>
                  </a:lnTo>
                  <a:lnTo>
                    <a:pt x="695" y="12481"/>
                  </a:lnTo>
                  <a:lnTo>
                    <a:pt x="672" y="13095"/>
                  </a:lnTo>
                  <a:lnTo>
                    <a:pt x="648" y="13716"/>
                  </a:lnTo>
                  <a:lnTo>
                    <a:pt x="640" y="14343"/>
                  </a:lnTo>
                  <a:lnTo>
                    <a:pt x="640" y="14977"/>
                  </a:lnTo>
                  <a:lnTo>
                    <a:pt x="656" y="15625"/>
                  </a:lnTo>
                  <a:lnTo>
                    <a:pt x="672" y="16266"/>
                  </a:lnTo>
                  <a:lnTo>
                    <a:pt x="695" y="16920"/>
                  </a:lnTo>
                  <a:lnTo>
                    <a:pt x="727" y="17567"/>
                  </a:lnTo>
                  <a:lnTo>
                    <a:pt x="806" y="18875"/>
                  </a:lnTo>
                  <a:lnTo>
                    <a:pt x="893" y="20170"/>
                  </a:lnTo>
                  <a:lnTo>
                    <a:pt x="988" y="21451"/>
                  </a:lnTo>
                  <a:lnTo>
                    <a:pt x="1083" y="22706"/>
                  </a:lnTo>
                  <a:lnTo>
                    <a:pt x="1177" y="23928"/>
                  </a:lnTo>
                  <a:lnTo>
                    <a:pt x="1256" y="25102"/>
                  </a:lnTo>
                  <a:lnTo>
                    <a:pt x="1280" y="25670"/>
                  </a:lnTo>
                  <a:lnTo>
                    <a:pt x="1312" y="26223"/>
                  </a:lnTo>
                  <a:lnTo>
                    <a:pt x="1327" y="26757"/>
                  </a:lnTo>
                  <a:lnTo>
                    <a:pt x="1335" y="27278"/>
                  </a:lnTo>
                  <a:lnTo>
                    <a:pt x="1335" y="27779"/>
                  </a:lnTo>
                  <a:lnTo>
                    <a:pt x="1327" y="28259"/>
                  </a:lnTo>
                  <a:lnTo>
                    <a:pt x="1193" y="33585"/>
                  </a:lnTo>
                  <a:lnTo>
                    <a:pt x="1043" y="38904"/>
                  </a:lnTo>
                  <a:lnTo>
                    <a:pt x="893" y="44224"/>
                  </a:lnTo>
                  <a:lnTo>
                    <a:pt x="759" y="49550"/>
                  </a:lnTo>
                  <a:lnTo>
                    <a:pt x="680" y="52099"/>
                  </a:lnTo>
                  <a:lnTo>
                    <a:pt x="585" y="54656"/>
                  </a:lnTo>
                  <a:lnTo>
                    <a:pt x="371" y="59781"/>
                  </a:lnTo>
                  <a:lnTo>
                    <a:pt x="269" y="62351"/>
                  </a:lnTo>
                  <a:lnTo>
                    <a:pt x="174" y="64927"/>
                  </a:lnTo>
                  <a:lnTo>
                    <a:pt x="95" y="67497"/>
                  </a:lnTo>
                  <a:lnTo>
                    <a:pt x="63" y="68785"/>
                  </a:lnTo>
                  <a:lnTo>
                    <a:pt x="40" y="70073"/>
                  </a:lnTo>
                  <a:lnTo>
                    <a:pt x="16" y="71361"/>
                  </a:lnTo>
                  <a:lnTo>
                    <a:pt x="8" y="72643"/>
                  </a:lnTo>
                  <a:lnTo>
                    <a:pt x="0" y="73931"/>
                  </a:lnTo>
                  <a:lnTo>
                    <a:pt x="8" y="75212"/>
                  </a:lnTo>
                  <a:lnTo>
                    <a:pt x="24" y="76500"/>
                  </a:lnTo>
                  <a:lnTo>
                    <a:pt x="47" y="77782"/>
                  </a:lnTo>
                  <a:lnTo>
                    <a:pt x="79" y="79070"/>
                  </a:lnTo>
                  <a:lnTo>
                    <a:pt x="126" y="80351"/>
                  </a:lnTo>
                  <a:lnTo>
                    <a:pt x="182" y="81626"/>
                  </a:lnTo>
                  <a:lnTo>
                    <a:pt x="253" y="82908"/>
                  </a:lnTo>
                  <a:lnTo>
                    <a:pt x="340" y="84189"/>
                  </a:lnTo>
                  <a:lnTo>
                    <a:pt x="442" y="85464"/>
                  </a:lnTo>
                  <a:lnTo>
                    <a:pt x="553" y="86738"/>
                  </a:lnTo>
                  <a:lnTo>
                    <a:pt x="687" y="88013"/>
                  </a:lnTo>
                  <a:lnTo>
                    <a:pt x="838" y="89281"/>
                  </a:lnTo>
                  <a:lnTo>
                    <a:pt x="996" y="90556"/>
                  </a:lnTo>
                  <a:lnTo>
                    <a:pt x="1075" y="91090"/>
                  </a:lnTo>
                  <a:lnTo>
                    <a:pt x="1162" y="91604"/>
                  </a:lnTo>
                  <a:lnTo>
                    <a:pt x="1256" y="92085"/>
                  </a:lnTo>
                  <a:lnTo>
                    <a:pt x="1367" y="92538"/>
                  </a:lnTo>
                  <a:lnTo>
                    <a:pt x="1478" y="92966"/>
                  </a:lnTo>
                  <a:lnTo>
                    <a:pt x="1604" y="93373"/>
                  </a:lnTo>
                  <a:lnTo>
                    <a:pt x="1675" y="93566"/>
                  </a:lnTo>
                  <a:lnTo>
                    <a:pt x="1746" y="93753"/>
                  </a:lnTo>
                  <a:lnTo>
                    <a:pt x="1817" y="93933"/>
                  </a:lnTo>
                  <a:lnTo>
                    <a:pt x="1889" y="94107"/>
                  </a:lnTo>
                  <a:lnTo>
                    <a:pt x="1968" y="94280"/>
                  </a:lnTo>
                  <a:lnTo>
                    <a:pt x="2054" y="94441"/>
                  </a:lnTo>
                  <a:lnTo>
                    <a:pt x="2141" y="94601"/>
                  </a:lnTo>
                  <a:lnTo>
                    <a:pt x="2228" y="94754"/>
                  </a:lnTo>
                  <a:lnTo>
                    <a:pt x="2323" y="94901"/>
                  </a:lnTo>
                  <a:lnTo>
                    <a:pt x="2418" y="95048"/>
                  </a:lnTo>
                  <a:lnTo>
                    <a:pt x="2513" y="95188"/>
                  </a:lnTo>
                  <a:lnTo>
                    <a:pt x="2615" y="95322"/>
                  </a:lnTo>
                  <a:lnTo>
                    <a:pt x="2726" y="95455"/>
                  </a:lnTo>
                  <a:lnTo>
                    <a:pt x="2837" y="95575"/>
                  </a:lnTo>
                  <a:lnTo>
                    <a:pt x="2955" y="95702"/>
                  </a:lnTo>
                  <a:lnTo>
                    <a:pt x="3074" y="95815"/>
                  </a:lnTo>
                  <a:lnTo>
                    <a:pt x="3192" y="95929"/>
                  </a:lnTo>
                  <a:lnTo>
                    <a:pt x="3319" y="96036"/>
                  </a:lnTo>
                  <a:lnTo>
                    <a:pt x="3453" y="96142"/>
                  </a:lnTo>
                  <a:lnTo>
                    <a:pt x="3587" y="96243"/>
                  </a:lnTo>
                  <a:lnTo>
                    <a:pt x="3730" y="96343"/>
                  </a:lnTo>
                  <a:lnTo>
                    <a:pt x="3872" y="96436"/>
                  </a:lnTo>
                  <a:lnTo>
                    <a:pt x="4022" y="96530"/>
                  </a:lnTo>
                  <a:lnTo>
                    <a:pt x="4180" y="96616"/>
                  </a:lnTo>
                  <a:lnTo>
                    <a:pt x="4338" y="96703"/>
                  </a:lnTo>
                  <a:lnTo>
                    <a:pt x="4496" y="96783"/>
                  </a:lnTo>
                  <a:lnTo>
                    <a:pt x="4670" y="96863"/>
                  </a:lnTo>
                  <a:lnTo>
                    <a:pt x="4844" y="96943"/>
                  </a:lnTo>
                  <a:lnTo>
                    <a:pt x="5018" y="97017"/>
                  </a:lnTo>
                  <a:lnTo>
                    <a:pt x="5199" y="97084"/>
                  </a:lnTo>
                  <a:lnTo>
                    <a:pt x="5586" y="97224"/>
                  </a:lnTo>
                  <a:lnTo>
                    <a:pt x="5989" y="97350"/>
                  </a:lnTo>
                  <a:lnTo>
                    <a:pt x="6416" y="97471"/>
                  </a:lnTo>
                  <a:lnTo>
                    <a:pt x="6859" y="97584"/>
                  </a:lnTo>
                  <a:lnTo>
                    <a:pt x="7333" y="97698"/>
                  </a:lnTo>
                  <a:lnTo>
                    <a:pt x="7831" y="97798"/>
                  </a:lnTo>
                  <a:lnTo>
                    <a:pt x="8352" y="97898"/>
                  </a:lnTo>
                  <a:lnTo>
                    <a:pt x="8897" y="97998"/>
                  </a:lnTo>
                  <a:lnTo>
                    <a:pt x="9466" y="98098"/>
                  </a:lnTo>
                  <a:lnTo>
                    <a:pt x="10691" y="98292"/>
                  </a:lnTo>
                  <a:lnTo>
                    <a:pt x="11070" y="98345"/>
                  </a:lnTo>
                  <a:lnTo>
                    <a:pt x="11450" y="98398"/>
                  </a:lnTo>
                  <a:lnTo>
                    <a:pt x="11837" y="98438"/>
                  </a:lnTo>
                  <a:lnTo>
                    <a:pt x="12224" y="98478"/>
                  </a:lnTo>
                  <a:lnTo>
                    <a:pt x="12611" y="98512"/>
                  </a:lnTo>
                  <a:lnTo>
                    <a:pt x="13006" y="98538"/>
                  </a:lnTo>
                  <a:lnTo>
                    <a:pt x="13401" y="98565"/>
                  </a:lnTo>
                  <a:lnTo>
                    <a:pt x="13796" y="98585"/>
                  </a:lnTo>
                  <a:lnTo>
                    <a:pt x="14602" y="98619"/>
                  </a:lnTo>
                  <a:lnTo>
                    <a:pt x="15408" y="98632"/>
                  </a:lnTo>
                  <a:lnTo>
                    <a:pt x="16222" y="98639"/>
                  </a:lnTo>
                  <a:lnTo>
                    <a:pt x="17036" y="98639"/>
                  </a:lnTo>
                  <a:lnTo>
                    <a:pt x="17850" y="98625"/>
                  </a:lnTo>
                  <a:lnTo>
                    <a:pt x="18664" y="98612"/>
                  </a:lnTo>
                  <a:lnTo>
                    <a:pt x="20284" y="98579"/>
                  </a:lnTo>
                  <a:lnTo>
                    <a:pt x="21872" y="98545"/>
                  </a:lnTo>
                  <a:lnTo>
                    <a:pt x="22646" y="98538"/>
                  </a:lnTo>
                  <a:lnTo>
                    <a:pt x="23413" y="98532"/>
                  </a:lnTo>
                  <a:lnTo>
                    <a:pt x="24977" y="98538"/>
                  </a:lnTo>
                  <a:lnTo>
                    <a:pt x="26534" y="98525"/>
                  </a:lnTo>
                  <a:lnTo>
                    <a:pt x="28098" y="98512"/>
                  </a:lnTo>
                  <a:lnTo>
                    <a:pt x="29655" y="98485"/>
                  </a:lnTo>
                  <a:lnTo>
                    <a:pt x="32784" y="98425"/>
                  </a:lnTo>
                  <a:lnTo>
                    <a:pt x="35905" y="98358"/>
                  </a:lnTo>
                  <a:lnTo>
                    <a:pt x="37470" y="98332"/>
                  </a:lnTo>
                  <a:lnTo>
                    <a:pt x="39026" y="98298"/>
                  </a:lnTo>
                  <a:lnTo>
                    <a:pt x="40591" y="98278"/>
                  </a:lnTo>
                  <a:lnTo>
                    <a:pt x="42155" y="98265"/>
                  </a:lnTo>
                  <a:lnTo>
                    <a:pt x="43712" y="98258"/>
                  </a:lnTo>
                  <a:lnTo>
                    <a:pt x="45277" y="98265"/>
                  </a:lnTo>
                  <a:lnTo>
                    <a:pt x="46833" y="98278"/>
                  </a:lnTo>
                  <a:lnTo>
                    <a:pt x="48398" y="98312"/>
                  </a:lnTo>
                  <a:lnTo>
                    <a:pt x="48785" y="98071"/>
                  </a:lnTo>
                  <a:lnTo>
                    <a:pt x="49180" y="97844"/>
                  </a:lnTo>
                  <a:lnTo>
                    <a:pt x="49575" y="97617"/>
                  </a:lnTo>
                  <a:lnTo>
                    <a:pt x="49978" y="97397"/>
                  </a:lnTo>
                  <a:lnTo>
                    <a:pt x="50381" y="97177"/>
                  </a:lnTo>
                  <a:lnTo>
                    <a:pt x="50792" y="96970"/>
                  </a:lnTo>
                  <a:lnTo>
                    <a:pt x="51203" y="96763"/>
                  </a:lnTo>
                  <a:lnTo>
                    <a:pt x="51622" y="96563"/>
                  </a:lnTo>
                  <a:lnTo>
                    <a:pt x="52040" y="96363"/>
                  </a:lnTo>
                  <a:lnTo>
                    <a:pt x="52467" y="96176"/>
                  </a:lnTo>
                  <a:lnTo>
                    <a:pt x="52894" y="95989"/>
                  </a:lnTo>
                  <a:lnTo>
                    <a:pt x="53328" y="95809"/>
                  </a:lnTo>
                  <a:lnTo>
                    <a:pt x="53763" y="95629"/>
                  </a:lnTo>
                  <a:lnTo>
                    <a:pt x="54206" y="95462"/>
                  </a:lnTo>
                  <a:lnTo>
                    <a:pt x="54648" y="95302"/>
                  </a:lnTo>
                  <a:lnTo>
                    <a:pt x="55098" y="95141"/>
                  </a:lnTo>
                  <a:lnTo>
                    <a:pt x="55549" y="94988"/>
                  </a:lnTo>
                  <a:lnTo>
                    <a:pt x="56007" y="94841"/>
                  </a:lnTo>
                  <a:lnTo>
                    <a:pt x="56473" y="94701"/>
                  </a:lnTo>
                  <a:lnTo>
                    <a:pt x="56932" y="94561"/>
                  </a:lnTo>
                  <a:lnTo>
                    <a:pt x="57406" y="94434"/>
                  </a:lnTo>
                  <a:lnTo>
                    <a:pt x="57880" y="94314"/>
                  </a:lnTo>
                  <a:lnTo>
                    <a:pt x="58354" y="94194"/>
                  </a:lnTo>
                  <a:lnTo>
                    <a:pt x="58836" y="94080"/>
                  </a:lnTo>
                  <a:lnTo>
                    <a:pt x="59326" y="93973"/>
                  </a:lnTo>
                  <a:lnTo>
                    <a:pt x="59816" y="93880"/>
                  </a:lnTo>
                  <a:lnTo>
                    <a:pt x="60306" y="93786"/>
                  </a:lnTo>
                  <a:lnTo>
                    <a:pt x="60811" y="93700"/>
                  </a:lnTo>
                  <a:lnTo>
                    <a:pt x="61309" y="93620"/>
                  </a:lnTo>
                  <a:lnTo>
                    <a:pt x="61815" y="93540"/>
                  </a:lnTo>
                  <a:lnTo>
                    <a:pt x="62328" y="93473"/>
                  </a:lnTo>
                  <a:lnTo>
                    <a:pt x="62850" y="93413"/>
                  </a:lnTo>
                  <a:lnTo>
                    <a:pt x="63593" y="93339"/>
                  </a:lnTo>
                  <a:lnTo>
                    <a:pt x="64320" y="93273"/>
                  </a:lnTo>
                  <a:lnTo>
                    <a:pt x="65047" y="93226"/>
                  </a:lnTo>
                  <a:lnTo>
                    <a:pt x="65758" y="93192"/>
                  </a:lnTo>
                  <a:lnTo>
                    <a:pt x="66469" y="93172"/>
                  </a:lnTo>
                  <a:lnTo>
                    <a:pt x="67164" y="93166"/>
                  </a:lnTo>
                  <a:lnTo>
                    <a:pt x="67852" y="93172"/>
                  </a:lnTo>
                  <a:lnTo>
                    <a:pt x="68531" y="93192"/>
                  </a:lnTo>
                  <a:lnTo>
                    <a:pt x="69195" y="93226"/>
                  </a:lnTo>
                  <a:lnTo>
                    <a:pt x="69859" y="93266"/>
                  </a:lnTo>
                  <a:lnTo>
                    <a:pt x="70515" y="93326"/>
                  </a:lnTo>
                  <a:lnTo>
                    <a:pt x="71155" y="93399"/>
                  </a:lnTo>
                  <a:lnTo>
                    <a:pt x="71787" y="93486"/>
                  </a:lnTo>
                  <a:lnTo>
                    <a:pt x="72419" y="93580"/>
                  </a:lnTo>
                  <a:lnTo>
                    <a:pt x="73035" y="93686"/>
                  </a:lnTo>
                  <a:lnTo>
                    <a:pt x="73644" y="93813"/>
                  </a:lnTo>
                  <a:lnTo>
                    <a:pt x="74244" y="93947"/>
                  </a:lnTo>
                  <a:lnTo>
                    <a:pt x="74837" y="94087"/>
                  </a:lnTo>
                  <a:lnTo>
                    <a:pt x="75429" y="94247"/>
                  </a:lnTo>
                  <a:lnTo>
                    <a:pt x="76006" y="94414"/>
                  </a:lnTo>
                  <a:lnTo>
                    <a:pt x="76575" y="94594"/>
                  </a:lnTo>
                  <a:lnTo>
                    <a:pt x="77136" y="94781"/>
                  </a:lnTo>
                  <a:lnTo>
                    <a:pt x="77689" y="94981"/>
                  </a:lnTo>
                  <a:lnTo>
                    <a:pt x="78235" y="95195"/>
                  </a:lnTo>
                  <a:lnTo>
                    <a:pt x="78772" y="95422"/>
                  </a:lnTo>
                  <a:lnTo>
                    <a:pt x="79301" y="95649"/>
                  </a:lnTo>
                  <a:lnTo>
                    <a:pt x="79823" y="95896"/>
                  </a:lnTo>
                  <a:lnTo>
                    <a:pt x="80336" y="96149"/>
                  </a:lnTo>
                  <a:lnTo>
                    <a:pt x="80842" y="96416"/>
                  </a:lnTo>
                  <a:lnTo>
                    <a:pt x="81340" y="96690"/>
                  </a:lnTo>
                  <a:lnTo>
                    <a:pt x="81838" y="96970"/>
                  </a:lnTo>
                  <a:lnTo>
                    <a:pt x="82320" y="97264"/>
                  </a:lnTo>
                  <a:lnTo>
                    <a:pt x="85686" y="97350"/>
                  </a:lnTo>
                  <a:lnTo>
                    <a:pt x="89060" y="97451"/>
                  </a:lnTo>
                  <a:lnTo>
                    <a:pt x="95792" y="97644"/>
                  </a:lnTo>
                  <a:lnTo>
                    <a:pt x="99166" y="97731"/>
                  </a:lnTo>
                  <a:lnTo>
                    <a:pt x="102532" y="97818"/>
                  </a:lnTo>
                  <a:lnTo>
                    <a:pt x="105898" y="97884"/>
                  </a:lnTo>
                  <a:lnTo>
                    <a:pt x="107589" y="97911"/>
                  </a:lnTo>
                  <a:lnTo>
                    <a:pt x="109272" y="97938"/>
                  </a:lnTo>
                  <a:lnTo>
                    <a:pt x="110339" y="97944"/>
                  </a:lnTo>
                  <a:lnTo>
                    <a:pt x="111406" y="97951"/>
                  </a:lnTo>
                  <a:lnTo>
                    <a:pt x="112473" y="97951"/>
                  </a:lnTo>
                  <a:lnTo>
                    <a:pt x="113523" y="97944"/>
                  </a:lnTo>
                  <a:lnTo>
                    <a:pt x="114053" y="97931"/>
                  </a:lnTo>
                  <a:lnTo>
                    <a:pt x="114582" y="97911"/>
                  </a:lnTo>
                  <a:lnTo>
                    <a:pt x="115104" y="97891"/>
                  </a:lnTo>
                  <a:lnTo>
                    <a:pt x="115625" y="97864"/>
                  </a:lnTo>
                  <a:lnTo>
                    <a:pt x="116147" y="97831"/>
                  </a:lnTo>
                  <a:lnTo>
                    <a:pt x="116660" y="97791"/>
                  </a:lnTo>
                  <a:lnTo>
                    <a:pt x="117174" y="97738"/>
                  </a:lnTo>
                  <a:lnTo>
                    <a:pt x="117688" y="97684"/>
                  </a:lnTo>
                  <a:lnTo>
                    <a:pt x="118201" y="97617"/>
                  </a:lnTo>
                  <a:lnTo>
                    <a:pt x="118707" y="97544"/>
                  </a:lnTo>
                  <a:lnTo>
                    <a:pt x="119221" y="97464"/>
                  </a:lnTo>
                  <a:lnTo>
                    <a:pt x="119718" y="97371"/>
                  </a:lnTo>
                  <a:lnTo>
                    <a:pt x="120224" y="97264"/>
                  </a:lnTo>
                  <a:lnTo>
                    <a:pt x="120722" y="97150"/>
                  </a:lnTo>
                  <a:lnTo>
                    <a:pt x="121212" y="97023"/>
                  </a:lnTo>
                  <a:lnTo>
                    <a:pt x="121710" y="96883"/>
                  </a:lnTo>
                  <a:lnTo>
                    <a:pt x="122192" y="96730"/>
                  </a:lnTo>
                  <a:lnTo>
                    <a:pt x="122682" y="96563"/>
                  </a:lnTo>
                  <a:lnTo>
                    <a:pt x="123164" y="96383"/>
                  </a:lnTo>
                  <a:lnTo>
                    <a:pt x="123638" y="96182"/>
                  </a:lnTo>
                  <a:lnTo>
                    <a:pt x="124112" y="95976"/>
                  </a:lnTo>
                  <a:lnTo>
                    <a:pt x="124586" y="95749"/>
                  </a:lnTo>
                  <a:lnTo>
                    <a:pt x="125052" y="95502"/>
                  </a:lnTo>
                  <a:lnTo>
                    <a:pt x="125281" y="95375"/>
                  </a:lnTo>
                  <a:lnTo>
                    <a:pt x="125510" y="95248"/>
                  </a:lnTo>
                  <a:lnTo>
                    <a:pt x="125818" y="95061"/>
                  </a:lnTo>
                  <a:lnTo>
                    <a:pt x="126119" y="94874"/>
                  </a:lnTo>
                  <a:lnTo>
                    <a:pt x="126411" y="94687"/>
                  </a:lnTo>
                  <a:lnTo>
                    <a:pt x="126696" y="94494"/>
                  </a:lnTo>
                  <a:lnTo>
                    <a:pt x="126964" y="94300"/>
                  </a:lnTo>
                  <a:lnTo>
                    <a:pt x="127225" y="94100"/>
                  </a:lnTo>
                  <a:lnTo>
                    <a:pt x="127478" y="93900"/>
                  </a:lnTo>
                  <a:lnTo>
                    <a:pt x="127731" y="93693"/>
                  </a:lnTo>
                  <a:lnTo>
                    <a:pt x="127968" y="93493"/>
                  </a:lnTo>
                  <a:lnTo>
                    <a:pt x="128197" y="93279"/>
                  </a:lnTo>
                  <a:lnTo>
                    <a:pt x="128418" y="93072"/>
                  </a:lnTo>
                  <a:lnTo>
                    <a:pt x="128631" y="92859"/>
                  </a:lnTo>
                  <a:lnTo>
                    <a:pt x="128837" y="92638"/>
                  </a:lnTo>
                  <a:lnTo>
                    <a:pt x="129034" y="92418"/>
                  </a:lnTo>
                  <a:lnTo>
                    <a:pt x="129224" y="92198"/>
                  </a:lnTo>
                  <a:lnTo>
                    <a:pt x="129406" y="91978"/>
                  </a:lnTo>
                  <a:lnTo>
                    <a:pt x="129588" y="91751"/>
                  </a:lnTo>
                  <a:lnTo>
                    <a:pt x="129754" y="91517"/>
                  </a:lnTo>
                  <a:lnTo>
                    <a:pt x="129919" y="91290"/>
                  </a:lnTo>
                  <a:lnTo>
                    <a:pt x="130077" y="91057"/>
                  </a:lnTo>
                  <a:lnTo>
                    <a:pt x="130220" y="90816"/>
                  </a:lnTo>
                  <a:lnTo>
                    <a:pt x="130370" y="90583"/>
                  </a:lnTo>
                  <a:lnTo>
                    <a:pt x="130504" y="90343"/>
                  </a:lnTo>
                  <a:lnTo>
                    <a:pt x="130631" y="90102"/>
                  </a:lnTo>
                  <a:lnTo>
                    <a:pt x="130757" y="89855"/>
                  </a:lnTo>
                  <a:lnTo>
                    <a:pt x="130876" y="89608"/>
                  </a:lnTo>
                  <a:lnTo>
                    <a:pt x="130986" y="89361"/>
                  </a:lnTo>
                  <a:lnTo>
                    <a:pt x="131097" y="89108"/>
                  </a:lnTo>
                  <a:lnTo>
                    <a:pt x="131200" y="88861"/>
                  </a:lnTo>
                  <a:lnTo>
                    <a:pt x="131294" y="88601"/>
                  </a:lnTo>
                  <a:lnTo>
                    <a:pt x="131389" y="88347"/>
                  </a:lnTo>
                  <a:lnTo>
                    <a:pt x="131476" y="88087"/>
                  </a:lnTo>
                  <a:lnTo>
                    <a:pt x="131555" y="87826"/>
                  </a:lnTo>
                  <a:lnTo>
                    <a:pt x="131634" y="87566"/>
                  </a:lnTo>
                  <a:lnTo>
                    <a:pt x="131705" y="87306"/>
                  </a:lnTo>
                  <a:lnTo>
                    <a:pt x="131776" y="87039"/>
                  </a:lnTo>
                  <a:lnTo>
                    <a:pt x="131895" y="86505"/>
                  </a:lnTo>
                  <a:lnTo>
                    <a:pt x="132006" y="85958"/>
                  </a:lnTo>
                  <a:lnTo>
                    <a:pt x="132100" y="85410"/>
                  </a:lnTo>
                  <a:lnTo>
                    <a:pt x="132179" y="84856"/>
                  </a:lnTo>
                  <a:lnTo>
                    <a:pt x="132250" y="84296"/>
                  </a:lnTo>
                  <a:lnTo>
                    <a:pt x="132306" y="83728"/>
                  </a:lnTo>
                  <a:lnTo>
                    <a:pt x="132353" y="83161"/>
                  </a:lnTo>
                  <a:lnTo>
                    <a:pt x="132393" y="82580"/>
                  </a:lnTo>
                  <a:lnTo>
                    <a:pt x="132424" y="82000"/>
                  </a:lnTo>
                  <a:lnTo>
                    <a:pt x="132448" y="81419"/>
                  </a:lnTo>
                  <a:lnTo>
                    <a:pt x="132480" y="80238"/>
                  </a:lnTo>
                  <a:lnTo>
                    <a:pt x="132503" y="79043"/>
                  </a:lnTo>
                  <a:lnTo>
                    <a:pt x="132598" y="73637"/>
                  </a:lnTo>
                  <a:lnTo>
                    <a:pt x="132701" y="68231"/>
                  </a:lnTo>
                  <a:lnTo>
                    <a:pt x="132906" y="57425"/>
                  </a:lnTo>
                  <a:lnTo>
                    <a:pt x="133120" y="46620"/>
                  </a:lnTo>
                  <a:lnTo>
                    <a:pt x="133325" y="35808"/>
                  </a:lnTo>
                  <a:lnTo>
                    <a:pt x="133720" y="14183"/>
                  </a:lnTo>
                  <a:lnTo>
                    <a:pt x="133728" y="13563"/>
                  </a:lnTo>
                  <a:lnTo>
                    <a:pt x="133712" y="12962"/>
                  </a:lnTo>
                  <a:lnTo>
                    <a:pt x="133681" y="12388"/>
                  </a:lnTo>
                  <a:lnTo>
                    <a:pt x="133633" y="11827"/>
                  </a:lnTo>
                  <a:lnTo>
                    <a:pt x="133570" y="11280"/>
                  </a:lnTo>
                  <a:lnTo>
                    <a:pt x="133491" y="10759"/>
                  </a:lnTo>
                  <a:lnTo>
                    <a:pt x="133396" y="10252"/>
                  </a:lnTo>
                  <a:lnTo>
                    <a:pt x="133286" y="9765"/>
                  </a:lnTo>
                  <a:lnTo>
                    <a:pt x="133230" y="9531"/>
                  </a:lnTo>
                  <a:lnTo>
                    <a:pt x="133167" y="9298"/>
                  </a:lnTo>
                  <a:lnTo>
                    <a:pt x="133096" y="9071"/>
                  </a:lnTo>
                  <a:lnTo>
                    <a:pt x="133025" y="8851"/>
                  </a:lnTo>
                  <a:lnTo>
                    <a:pt x="132954" y="8630"/>
                  </a:lnTo>
                  <a:lnTo>
                    <a:pt x="132875" y="8410"/>
                  </a:lnTo>
                  <a:lnTo>
                    <a:pt x="132788" y="8203"/>
                  </a:lnTo>
                  <a:lnTo>
                    <a:pt x="132701" y="7996"/>
                  </a:lnTo>
                  <a:lnTo>
                    <a:pt x="132614" y="7789"/>
                  </a:lnTo>
                  <a:lnTo>
                    <a:pt x="132519" y="7596"/>
                  </a:lnTo>
                  <a:lnTo>
                    <a:pt x="132424" y="7396"/>
                  </a:lnTo>
                  <a:lnTo>
                    <a:pt x="132329" y="7209"/>
                  </a:lnTo>
                  <a:lnTo>
                    <a:pt x="132227" y="7022"/>
                  </a:lnTo>
                  <a:lnTo>
                    <a:pt x="132116" y="6835"/>
                  </a:lnTo>
                  <a:lnTo>
                    <a:pt x="132006" y="6655"/>
                  </a:lnTo>
                  <a:lnTo>
                    <a:pt x="131895" y="6481"/>
                  </a:lnTo>
                  <a:lnTo>
                    <a:pt x="131776" y="6308"/>
                  </a:lnTo>
                  <a:lnTo>
                    <a:pt x="131658" y="6141"/>
                  </a:lnTo>
                  <a:lnTo>
                    <a:pt x="131539" y="5981"/>
                  </a:lnTo>
                  <a:lnTo>
                    <a:pt x="131413" y="5814"/>
                  </a:lnTo>
                  <a:lnTo>
                    <a:pt x="131279" y="5660"/>
                  </a:lnTo>
                  <a:lnTo>
                    <a:pt x="131152" y="5507"/>
                  </a:lnTo>
                  <a:lnTo>
                    <a:pt x="131018" y="5353"/>
                  </a:lnTo>
                  <a:lnTo>
                    <a:pt x="130876" y="5206"/>
                  </a:lnTo>
                  <a:lnTo>
                    <a:pt x="130733" y="5066"/>
                  </a:lnTo>
                  <a:lnTo>
                    <a:pt x="130591" y="4926"/>
                  </a:lnTo>
                  <a:lnTo>
                    <a:pt x="130449" y="4786"/>
                  </a:lnTo>
                  <a:lnTo>
                    <a:pt x="130299" y="4652"/>
                  </a:lnTo>
                  <a:lnTo>
                    <a:pt x="129991" y="4399"/>
                  </a:lnTo>
                  <a:lnTo>
                    <a:pt x="129667" y="4152"/>
                  </a:lnTo>
                  <a:lnTo>
                    <a:pt x="129343" y="3918"/>
                  </a:lnTo>
                  <a:lnTo>
                    <a:pt x="129003" y="3698"/>
                  </a:lnTo>
                  <a:lnTo>
                    <a:pt x="128647" y="3491"/>
                  </a:lnTo>
                  <a:lnTo>
                    <a:pt x="128284" y="3291"/>
                  </a:lnTo>
                  <a:lnTo>
                    <a:pt x="127912" y="3104"/>
                  </a:lnTo>
                  <a:lnTo>
                    <a:pt x="127533" y="2931"/>
                  </a:lnTo>
                  <a:lnTo>
                    <a:pt x="127146" y="2764"/>
                  </a:lnTo>
                  <a:lnTo>
                    <a:pt x="126743" y="2610"/>
                  </a:lnTo>
                  <a:lnTo>
                    <a:pt x="126340" y="2463"/>
                  </a:lnTo>
                  <a:lnTo>
                    <a:pt x="125921" y="2323"/>
                  </a:lnTo>
                  <a:lnTo>
                    <a:pt x="125495" y="2196"/>
                  </a:lnTo>
                  <a:lnTo>
                    <a:pt x="125068" y="2076"/>
                  </a:lnTo>
                  <a:lnTo>
                    <a:pt x="124625" y="1963"/>
                  </a:lnTo>
                  <a:lnTo>
                    <a:pt x="124175" y="1863"/>
                  </a:lnTo>
                  <a:lnTo>
                    <a:pt x="123717" y="1763"/>
                  </a:lnTo>
                  <a:lnTo>
                    <a:pt x="123258" y="1676"/>
                  </a:lnTo>
                  <a:lnTo>
                    <a:pt x="122784" y="1589"/>
                  </a:lnTo>
                  <a:lnTo>
                    <a:pt x="122310" y="1516"/>
                  </a:lnTo>
                  <a:lnTo>
                    <a:pt x="121828" y="1449"/>
                  </a:lnTo>
                  <a:lnTo>
                    <a:pt x="121338" y="1382"/>
                  </a:lnTo>
                  <a:lnTo>
                    <a:pt x="120848" y="1322"/>
                  </a:lnTo>
                  <a:lnTo>
                    <a:pt x="120351" y="1269"/>
                  </a:lnTo>
                  <a:lnTo>
                    <a:pt x="119845" y="1222"/>
                  </a:lnTo>
                  <a:lnTo>
                    <a:pt x="119331" y="1175"/>
                  </a:lnTo>
                  <a:lnTo>
                    <a:pt x="118818" y="1135"/>
                  </a:lnTo>
                  <a:lnTo>
                    <a:pt x="118304" y="1102"/>
                  </a:lnTo>
                  <a:lnTo>
                    <a:pt x="117253" y="1042"/>
                  </a:lnTo>
                  <a:lnTo>
                    <a:pt x="116186" y="988"/>
                  </a:lnTo>
                  <a:lnTo>
                    <a:pt x="115104" y="942"/>
                  </a:lnTo>
                  <a:lnTo>
                    <a:pt x="114021" y="908"/>
                  </a:lnTo>
                  <a:lnTo>
                    <a:pt x="112923" y="875"/>
                  </a:lnTo>
                  <a:lnTo>
                    <a:pt x="110710" y="801"/>
                  </a:lnTo>
                  <a:lnTo>
                    <a:pt x="107463" y="688"/>
                  </a:lnTo>
                  <a:lnTo>
                    <a:pt x="104223" y="588"/>
                  </a:lnTo>
                  <a:lnTo>
                    <a:pt x="100976" y="494"/>
                  </a:lnTo>
                  <a:lnTo>
                    <a:pt x="97728" y="408"/>
                  </a:lnTo>
                  <a:lnTo>
                    <a:pt x="94488" y="328"/>
                  </a:lnTo>
                  <a:lnTo>
                    <a:pt x="91241" y="261"/>
                  </a:lnTo>
                  <a:lnTo>
                    <a:pt x="88001" y="194"/>
                  </a:lnTo>
                  <a:lnTo>
                    <a:pt x="84753" y="141"/>
                  </a:lnTo>
                  <a:lnTo>
                    <a:pt x="81506" y="101"/>
                  </a:lnTo>
                  <a:lnTo>
                    <a:pt x="78266" y="61"/>
                  </a:lnTo>
                  <a:lnTo>
                    <a:pt x="75019" y="34"/>
                  </a:lnTo>
                  <a:lnTo>
                    <a:pt x="71779" y="14"/>
                  </a:lnTo>
                  <a:lnTo>
                    <a:pt x="68531"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614;p33"/>
            <p:cNvSpPr/>
            <p:nvPr/>
          </p:nvSpPr>
          <p:spPr>
            <a:xfrm>
              <a:off x="-2145725" y="-4056225"/>
              <a:ext cx="294750" cy="235600"/>
            </a:xfrm>
            <a:custGeom>
              <a:avLst/>
              <a:gdLst/>
              <a:ahLst/>
              <a:cxnLst/>
              <a:rect l="l" t="t" r="r" b="b"/>
              <a:pathLst>
                <a:path w="11790" h="9424" extrusionOk="0">
                  <a:moveTo>
                    <a:pt x="6591" y="2429"/>
                  </a:moveTo>
                  <a:lnTo>
                    <a:pt x="6780" y="2436"/>
                  </a:lnTo>
                  <a:lnTo>
                    <a:pt x="6938" y="2449"/>
                  </a:lnTo>
                  <a:lnTo>
                    <a:pt x="7096" y="2476"/>
                  </a:lnTo>
                  <a:lnTo>
                    <a:pt x="7247" y="2510"/>
                  </a:lnTo>
                  <a:lnTo>
                    <a:pt x="7389" y="2556"/>
                  </a:lnTo>
                  <a:lnTo>
                    <a:pt x="7523" y="2610"/>
                  </a:lnTo>
                  <a:lnTo>
                    <a:pt x="7657" y="2670"/>
                  </a:lnTo>
                  <a:lnTo>
                    <a:pt x="7784" y="2743"/>
                  </a:lnTo>
                  <a:lnTo>
                    <a:pt x="7902" y="2817"/>
                  </a:lnTo>
                  <a:lnTo>
                    <a:pt x="8013" y="2903"/>
                  </a:lnTo>
                  <a:lnTo>
                    <a:pt x="8116" y="2997"/>
                  </a:lnTo>
                  <a:lnTo>
                    <a:pt x="8218" y="3090"/>
                  </a:lnTo>
                  <a:lnTo>
                    <a:pt x="8305" y="3197"/>
                  </a:lnTo>
                  <a:lnTo>
                    <a:pt x="8392" y="3304"/>
                  </a:lnTo>
                  <a:lnTo>
                    <a:pt x="8471" y="3417"/>
                  </a:lnTo>
                  <a:lnTo>
                    <a:pt x="8542" y="3531"/>
                  </a:lnTo>
                  <a:lnTo>
                    <a:pt x="8606" y="3657"/>
                  </a:lnTo>
                  <a:lnTo>
                    <a:pt x="8661" y="3778"/>
                  </a:lnTo>
                  <a:lnTo>
                    <a:pt x="8708" y="3904"/>
                  </a:lnTo>
                  <a:lnTo>
                    <a:pt x="8748" y="4031"/>
                  </a:lnTo>
                  <a:lnTo>
                    <a:pt x="8779" y="4165"/>
                  </a:lnTo>
                  <a:lnTo>
                    <a:pt x="8811" y="4292"/>
                  </a:lnTo>
                  <a:lnTo>
                    <a:pt x="8827" y="4425"/>
                  </a:lnTo>
                  <a:lnTo>
                    <a:pt x="8835" y="4558"/>
                  </a:lnTo>
                  <a:lnTo>
                    <a:pt x="8835" y="4692"/>
                  </a:lnTo>
                  <a:lnTo>
                    <a:pt x="8827" y="4819"/>
                  </a:lnTo>
                  <a:lnTo>
                    <a:pt x="8811" y="4952"/>
                  </a:lnTo>
                  <a:lnTo>
                    <a:pt x="8787" y="5079"/>
                  </a:lnTo>
                  <a:lnTo>
                    <a:pt x="8748" y="5206"/>
                  </a:lnTo>
                  <a:lnTo>
                    <a:pt x="8708" y="5326"/>
                  </a:lnTo>
                  <a:lnTo>
                    <a:pt x="8653" y="5446"/>
                  </a:lnTo>
                  <a:lnTo>
                    <a:pt x="8598" y="5560"/>
                  </a:lnTo>
                  <a:lnTo>
                    <a:pt x="8527" y="5673"/>
                  </a:lnTo>
                  <a:lnTo>
                    <a:pt x="8440" y="5787"/>
                  </a:lnTo>
                  <a:lnTo>
                    <a:pt x="8345" y="5900"/>
                  </a:lnTo>
                  <a:lnTo>
                    <a:pt x="8250" y="6000"/>
                  </a:lnTo>
                  <a:lnTo>
                    <a:pt x="8139" y="6100"/>
                  </a:lnTo>
                  <a:lnTo>
                    <a:pt x="8029" y="6194"/>
                  </a:lnTo>
                  <a:lnTo>
                    <a:pt x="7902" y="6280"/>
                  </a:lnTo>
                  <a:lnTo>
                    <a:pt x="7776" y="6367"/>
                  </a:lnTo>
                  <a:lnTo>
                    <a:pt x="7650" y="6441"/>
                  </a:lnTo>
                  <a:lnTo>
                    <a:pt x="7515" y="6514"/>
                  </a:lnTo>
                  <a:lnTo>
                    <a:pt x="7373" y="6574"/>
                  </a:lnTo>
                  <a:lnTo>
                    <a:pt x="7223" y="6634"/>
                  </a:lnTo>
                  <a:lnTo>
                    <a:pt x="7081" y="6688"/>
                  </a:lnTo>
                  <a:lnTo>
                    <a:pt x="6923" y="6734"/>
                  </a:lnTo>
                  <a:lnTo>
                    <a:pt x="6772" y="6774"/>
                  </a:lnTo>
                  <a:lnTo>
                    <a:pt x="6614" y="6808"/>
                  </a:lnTo>
                  <a:lnTo>
                    <a:pt x="6456" y="6841"/>
                  </a:lnTo>
                  <a:lnTo>
                    <a:pt x="6298" y="6861"/>
                  </a:lnTo>
                  <a:lnTo>
                    <a:pt x="6132" y="6874"/>
                  </a:lnTo>
                  <a:lnTo>
                    <a:pt x="5974" y="6888"/>
                  </a:lnTo>
                  <a:lnTo>
                    <a:pt x="5650" y="6888"/>
                  </a:lnTo>
                  <a:lnTo>
                    <a:pt x="5484" y="6881"/>
                  </a:lnTo>
                  <a:lnTo>
                    <a:pt x="5326" y="6861"/>
                  </a:lnTo>
                  <a:lnTo>
                    <a:pt x="5160" y="6841"/>
                  </a:lnTo>
                  <a:lnTo>
                    <a:pt x="5010" y="6814"/>
                  </a:lnTo>
                  <a:lnTo>
                    <a:pt x="4852" y="6781"/>
                  </a:lnTo>
                  <a:lnTo>
                    <a:pt x="4694" y="6741"/>
                  </a:lnTo>
                  <a:lnTo>
                    <a:pt x="4552" y="6694"/>
                  </a:lnTo>
                  <a:lnTo>
                    <a:pt x="4402" y="6641"/>
                  </a:lnTo>
                  <a:lnTo>
                    <a:pt x="4260" y="6581"/>
                  </a:lnTo>
                  <a:lnTo>
                    <a:pt x="4125" y="6507"/>
                  </a:lnTo>
                  <a:lnTo>
                    <a:pt x="3991" y="6434"/>
                  </a:lnTo>
                  <a:lnTo>
                    <a:pt x="3896" y="6381"/>
                  </a:lnTo>
                  <a:lnTo>
                    <a:pt x="3809" y="6327"/>
                  </a:lnTo>
                  <a:lnTo>
                    <a:pt x="3722" y="6267"/>
                  </a:lnTo>
                  <a:lnTo>
                    <a:pt x="3643" y="6207"/>
                  </a:lnTo>
                  <a:lnTo>
                    <a:pt x="3564" y="6140"/>
                  </a:lnTo>
                  <a:lnTo>
                    <a:pt x="3493" y="6080"/>
                  </a:lnTo>
                  <a:lnTo>
                    <a:pt x="3367" y="5940"/>
                  </a:lnTo>
                  <a:lnTo>
                    <a:pt x="3248" y="5800"/>
                  </a:lnTo>
                  <a:lnTo>
                    <a:pt x="3153" y="5646"/>
                  </a:lnTo>
                  <a:lnTo>
                    <a:pt x="3067" y="5493"/>
                  </a:lnTo>
                  <a:lnTo>
                    <a:pt x="2995" y="5333"/>
                  </a:lnTo>
                  <a:lnTo>
                    <a:pt x="3090" y="5333"/>
                  </a:lnTo>
                  <a:lnTo>
                    <a:pt x="3193" y="5319"/>
                  </a:lnTo>
                  <a:lnTo>
                    <a:pt x="3288" y="5299"/>
                  </a:lnTo>
                  <a:lnTo>
                    <a:pt x="3383" y="5273"/>
                  </a:lnTo>
                  <a:lnTo>
                    <a:pt x="3477" y="5239"/>
                  </a:lnTo>
                  <a:lnTo>
                    <a:pt x="3564" y="5199"/>
                  </a:lnTo>
                  <a:lnTo>
                    <a:pt x="3643" y="5152"/>
                  </a:lnTo>
                  <a:lnTo>
                    <a:pt x="3722" y="5092"/>
                  </a:lnTo>
                  <a:lnTo>
                    <a:pt x="3857" y="4959"/>
                  </a:lnTo>
                  <a:lnTo>
                    <a:pt x="3983" y="4819"/>
                  </a:lnTo>
                  <a:lnTo>
                    <a:pt x="4094" y="4679"/>
                  </a:lnTo>
                  <a:lnTo>
                    <a:pt x="4196" y="4525"/>
                  </a:lnTo>
                  <a:lnTo>
                    <a:pt x="4291" y="4372"/>
                  </a:lnTo>
                  <a:lnTo>
                    <a:pt x="4378" y="4211"/>
                  </a:lnTo>
                  <a:lnTo>
                    <a:pt x="4552" y="3891"/>
                  </a:lnTo>
                  <a:lnTo>
                    <a:pt x="4734" y="3577"/>
                  </a:lnTo>
                  <a:lnTo>
                    <a:pt x="4821" y="3424"/>
                  </a:lnTo>
                  <a:lnTo>
                    <a:pt x="4923" y="3277"/>
                  </a:lnTo>
                  <a:lnTo>
                    <a:pt x="5026" y="3137"/>
                  </a:lnTo>
                  <a:lnTo>
                    <a:pt x="5145" y="3003"/>
                  </a:lnTo>
                  <a:lnTo>
                    <a:pt x="5263" y="2883"/>
                  </a:lnTo>
                  <a:lnTo>
                    <a:pt x="5334" y="2830"/>
                  </a:lnTo>
                  <a:lnTo>
                    <a:pt x="5405" y="2776"/>
                  </a:lnTo>
                  <a:lnTo>
                    <a:pt x="5508" y="2716"/>
                  </a:lnTo>
                  <a:lnTo>
                    <a:pt x="5556" y="2683"/>
                  </a:lnTo>
                  <a:lnTo>
                    <a:pt x="5603" y="2643"/>
                  </a:lnTo>
                  <a:lnTo>
                    <a:pt x="5714" y="2590"/>
                  </a:lnTo>
                  <a:lnTo>
                    <a:pt x="5840" y="2543"/>
                  </a:lnTo>
                  <a:lnTo>
                    <a:pt x="5966" y="2503"/>
                  </a:lnTo>
                  <a:lnTo>
                    <a:pt x="6109" y="2469"/>
                  </a:lnTo>
                  <a:lnTo>
                    <a:pt x="6259" y="2449"/>
                  </a:lnTo>
                  <a:lnTo>
                    <a:pt x="6417" y="2429"/>
                  </a:lnTo>
                  <a:close/>
                  <a:moveTo>
                    <a:pt x="6583" y="0"/>
                  </a:moveTo>
                  <a:lnTo>
                    <a:pt x="6417" y="7"/>
                  </a:lnTo>
                  <a:lnTo>
                    <a:pt x="6251" y="20"/>
                  </a:lnTo>
                  <a:lnTo>
                    <a:pt x="6085" y="33"/>
                  </a:lnTo>
                  <a:lnTo>
                    <a:pt x="5919" y="53"/>
                  </a:lnTo>
                  <a:lnTo>
                    <a:pt x="5753" y="80"/>
                  </a:lnTo>
                  <a:lnTo>
                    <a:pt x="5587" y="107"/>
                  </a:lnTo>
                  <a:lnTo>
                    <a:pt x="5429" y="147"/>
                  </a:lnTo>
                  <a:lnTo>
                    <a:pt x="5263" y="180"/>
                  </a:lnTo>
                  <a:lnTo>
                    <a:pt x="5105" y="227"/>
                  </a:lnTo>
                  <a:lnTo>
                    <a:pt x="4947" y="274"/>
                  </a:lnTo>
                  <a:lnTo>
                    <a:pt x="4789" y="327"/>
                  </a:lnTo>
                  <a:lnTo>
                    <a:pt x="4639" y="380"/>
                  </a:lnTo>
                  <a:lnTo>
                    <a:pt x="4481" y="441"/>
                  </a:lnTo>
                  <a:lnTo>
                    <a:pt x="4331" y="507"/>
                  </a:lnTo>
                  <a:lnTo>
                    <a:pt x="4181" y="574"/>
                  </a:lnTo>
                  <a:lnTo>
                    <a:pt x="4038" y="647"/>
                  </a:lnTo>
                  <a:lnTo>
                    <a:pt x="3896" y="727"/>
                  </a:lnTo>
                  <a:lnTo>
                    <a:pt x="3754" y="808"/>
                  </a:lnTo>
                  <a:lnTo>
                    <a:pt x="3612" y="894"/>
                  </a:lnTo>
                  <a:lnTo>
                    <a:pt x="3477" y="981"/>
                  </a:lnTo>
                  <a:lnTo>
                    <a:pt x="3343" y="1075"/>
                  </a:lnTo>
                  <a:lnTo>
                    <a:pt x="3240" y="1148"/>
                  </a:lnTo>
                  <a:lnTo>
                    <a:pt x="3138" y="1235"/>
                  </a:lnTo>
                  <a:lnTo>
                    <a:pt x="2924" y="1408"/>
                  </a:lnTo>
                  <a:lnTo>
                    <a:pt x="2703" y="1468"/>
                  </a:lnTo>
                  <a:lnTo>
                    <a:pt x="2490" y="1535"/>
                  </a:lnTo>
                  <a:lnTo>
                    <a:pt x="2284" y="1622"/>
                  </a:lnTo>
                  <a:lnTo>
                    <a:pt x="2079" y="1715"/>
                  </a:lnTo>
                  <a:lnTo>
                    <a:pt x="1889" y="1822"/>
                  </a:lnTo>
                  <a:lnTo>
                    <a:pt x="1700" y="1942"/>
                  </a:lnTo>
                  <a:lnTo>
                    <a:pt x="1526" y="2069"/>
                  </a:lnTo>
                  <a:lnTo>
                    <a:pt x="1352" y="2209"/>
                  </a:lnTo>
                  <a:lnTo>
                    <a:pt x="1194" y="2356"/>
                  </a:lnTo>
                  <a:lnTo>
                    <a:pt x="1036" y="2510"/>
                  </a:lnTo>
                  <a:lnTo>
                    <a:pt x="894" y="2676"/>
                  </a:lnTo>
                  <a:lnTo>
                    <a:pt x="759" y="2843"/>
                  </a:lnTo>
                  <a:lnTo>
                    <a:pt x="633" y="3023"/>
                  </a:lnTo>
                  <a:lnTo>
                    <a:pt x="522" y="3204"/>
                  </a:lnTo>
                  <a:lnTo>
                    <a:pt x="419" y="3397"/>
                  </a:lnTo>
                  <a:lnTo>
                    <a:pt x="325" y="3591"/>
                  </a:lnTo>
                  <a:lnTo>
                    <a:pt x="246" y="3791"/>
                  </a:lnTo>
                  <a:lnTo>
                    <a:pt x="175" y="3991"/>
                  </a:lnTo>
                  <a:lnTo>
                    <a:pt x="111" y="4198"/>
                  </a:lnTo>
                  <a:lnTo>
                    <a:pt x="64" y="4405"/>
                  </a:lnTo>
                  <a:lnTo>
                    <a:pt x="32" y="4619"/>
                  </a:lnTo>
                  <a:lnTo>
                    <a:pt x="9" y="4825"/>
                  </a:lnTo>
                  <a:lnTo>
                    <a:pt x="1" y="5039"/>
                  </a:lnTo>
                  <a:lnTo>
                    <a:pt x="1" y="5253"/>
                  </a:lnTo>
                  <a:lnTo>
                    <a:pt x="24" y="5466"/>
                  </a:lnTo>
                  <a:lnTo>
                    <a:pt x="56" y="5680"/>
                  </a:lnTo>
                  <a:lnTo>
                    <a:pt x="103" y="5893"/>
                  </a:lnTo>
                  <a:lnTo>
                    <a:pt x="159" y="6100"/>
                  </a:lnTo>
                  <a:lnTo>
                    <a:pt x="238" y="6307"/>
                  </a:lnTo>
                  <a:lnTo>
                    <a:pt x="333" y="6507"/>
                  </a:lnTo>
                  <a:lnTo>
                    <a:pt x="435" y="6708"/>
                  </a:lnTo>
                  <a:lnTo>
                    <a:pt x="562" y="6901"/>
                  </a:lnTo>
                  <a:lnTo>
                    <a:pt x="657" y="7041"/>
                  </a:lnTo>
                  <a:lnTo>
                    <a:pt x="759" y="7175"/>
                  </a:lnTo>
                  <a:lnTo>
                    <a:pt x="862" y="7308"/>
                  </a:lnTo>
                  <a:lnTo>
                    <a:pt x="973" y="7435"/>
                  </a:lnTo>
                  <a:lnTo>
                    <a:pt x="1083" y="7555"/>
                  </a:lnTo>
                  <a:lnTo>
                    <a:pt x="1202" y="7675"/>
                  </a:lnTo>
                  <a:lnTo>
                    <a:pt x="1320" y="7789"/>
                  </a:lnTo>
                  <a:lnTo>
                    <a:pt x="1447" y="7902"/>
                  </a:lnTo>
                  <a:lnTo>
                    <a:pt x="1573" y="8009"/>
                  </a:lnTo>
                  <a:lnTo>
                    <a:pt x="1707" y="8116"/>
                  </a:lnTo>
                  <a:lnTo>
                    <a:pt x="1842" y="8216"/>
                  </a:lnTo>
                  <a:lnTo>
                    <a:pt x="1976" y="8309"/>
                  </a:lnTo>
                  <a:lnTo>
                    <a:pt x="2118" y="8403"/>
                  </a:lnTo>
                  <a:lnTo>
                    <a:pt x="2261" y="8490"/>
                  </a:lnTo>
                  <a:lnTo>
                    <a:pt x="2403" y="8570"/>
                  </a:lnTo>
                  <a:lnTo>
                    <a:pt x="2553" y="8650"/>
                  </a:lnTo>
                  <a:lnTo>
                    <a:pt x="2703" y="8730"/>
                  </a:lnTo>
                  <a:lnTo>
                    <a:pt x="2861" y="8803"/>
                  </a:lnTo>
                  <a:lnTo>
                    <a:pt x="3011" y="8870"/>
                  </a:lnTo>
                  <a:lnTo>
                    <a:pt x="3169" y="8937"/>
                  </a:lnTo>
                  <a:lnTo>
                    <a:pt x="3335" y="8997"/>
                  </a:lnTo>
                  <a:lnTo>
                    <a:pt x="3493" y="9050"/>
                  </a:lnTo>
                  <a:lnTo>
                    <a:pt x="3659" y="9104"/>
                  </a:lnTo>
                  <a:lnTo>
                    <a:pt x="3825" y="9150"/>
                  </a:lnTo>
                  <a:lnTo>
                    <a:pt x="3991" y="9197"/>
                  </a:lnTo>
                  <a:lnTo>
                    <a:pt x="4157" y="9237"/>
                  </a:lnTo>
                  <a:lnTo>
                    <a:pt x="4331" y="9277"/>
                  </a:lnTo>
                  <a:lnTo>
                    <a:pt x="4497" y="9311"/>
                  </a:lnTo>
                  <a:lnTo>
                    <a:pt x="4671" y="9337"/>
                  </a:lnTo>
                  <a:lnTo>
                    <a:pt x="4844" y="9364"/>
                  </a:lnTo>
                  <a:lnTo>
                    <a:pt x="5018" y="9384"/>
                  </a:lnTo>
                  <a:lnTo>
                    <a:pt x="5192" y="9397"/>
                  </a:lnTo>
                  <a:lnTo>
                    <a:pt x="5366" y="9411"/>
                  </a:lnTo>
                  <a:lnTo>
                    <a:pt x="5540" y="9424"/>
                  </a:lnTo>
                  <a:lnTo>
                    <a:pt x="6061" y="9424"/>
                  </a:lnTo>
                  <a:lnTo>
                    <a:pt x="6243" y="9417"/>
                  </a:lnTo>
                  <a:lnTo>
                    <a:pt x="6417" y="9404"/>
                  </a:lnTo>
                  <a:lnTo>
                    <a:pt x="6591" y="9391"/>
                  </a:lnTo>
                  <a:lnTo>
                    <a:pt x="6765" y="9371"/>
                  </a:lnTo>
                  <a:lnTo>
                    <a:pt x="6938" y="9351"/>
                  </a:lnTo>
                  <a:lnTo>
                    <a:pt x="7112" y="9317"/>
                  </a:lnTo>
                  <a:lnTo>
                    <a:pt x="7286" y="9290"/>
                  </a:lnTo>
                  <a:lnTo>
                    <a:pt x="7460" y="9250"/>
                  </a:lnTo>
                  <a:lnTo>
                    <a:pt x="7626" y="9210"/>
                  </a:lnTo>
                  <a:lnTo>
                    <a:pt x="7800" y="9170"/>
                  </a:lnTo>
                  <a:lnTo>
                    <a:pt x="7966" y="9124"/>
                  </a:lnTo>
                  <a:lnTo>
                    <a:pt x="8132" y="9070"/>
                  </a:lnTo>
                  <a:lnTo>
                    <a:pt x="8297" y="9017"/>
                  </a:lnTo>
                  <a:lnTo>
                    <a:pt x="8463" y="8957"/>
                  </a:lnTo>
                  <a:lnTo>
                    <a:pt x="8621" y="8890"/>
                  </a:lnTo>
                  <a:lnTo>
                    <a:pt x="8779" y="8823"/>
                  </a:lnTo>
                  <a:lnTo>
                    <a:pt x="8937" y="8750"/>
                  </a:lnTo>
                  <a:lnTo>
                    <a:pt x="9096" y="8676"/>
                  </a:lnTo>
                  <a:lnTo>
                    <a:pt x="9254" y="8596"/>
                  </a:lnTo>
                  <a:lnTo>
                    <a:pt x="9404" y="8510"/>
                  </a:lnTo>
                  <a:lnTo>
                    <a:pt x="9554" y="8423"/>
                  </a:lnTo>
                  <a:lnTo>
                    <a:pt x="9696" y="8329"/>
                  </a:lnTo>
                  <a:lnTo>
                    <a:pt x="9838" y="8229"/>
                  </a:lnTo>
                  <a:lnTo>
                    <a:pt x="9981" y="8129"/>
                  </a:lnTo>
                  <a:lnTo>
                    <a:pt x="10115" y="8022"/>
                  </a:lnTo>
                  <a:lnTo>
                    <a:pt x="10249" y="7916"/>
                  </a:lnTo>
                  <a:lnTo>
                    <a:pt x="10383" y="7802"/>
                  </a:lnTo>
                  <a:lnTo>
                    <a:pt x="10502" y="7695"/>
                  </a:lnTo>
                  <a:lnTo>
                    <a:pt x="10613" y="7582"/>
                  </a:lnTo>
                  <a:lnTo>
                    <a:pt x="10715" y="7468"/>
                  </a:lnTo>
                  <a:lnTo>
                    <a:pt x="10818" y="7355"/>
                  </a:lnTo>
                  <a:lnTo>
                    <a:pt x="10913" y="7235"/>
                  </a:lnTo>
                  <a:lnTo>
                    <a:pt x="11000" y="7115"/>
                  </a:lnTo>
                  <a:lnTo>
                    <a:pt x="11087" y="6995"/>
                  </a:lnTo>
                  <a:lnTo>
                    <a:pt x="11166" y="6868"/>
                  </a:lnTo>
                  <a:lnTo>
                    <a:pt x="11245" y="6741"/>
                  </a:lnTo>
                  <a:lnTo>
                    <a:pt x="11316" y="6614"/>
                  </a:lnTo>
                  <a:lnTo>
                    <a:pt x="11379" y="6487"/>
                  </a:lnTo>
                  <a:lnTo>
                    <a:pt x="11434" y="6354"/>
                  </a:lnTo>
                  <a:lnTo>
                    <a:pt x="11498" y="6220"/>
                  </a:lnTo>
                  <a:lnTo>
                    <a:pt x="11545" y="6087"/>
                  </a:lnTo>
                  <a:lnTo>
                    <a:pt x="11592" y="5953"/>
                  </a:lnTo>
                  <a:lnTo>
                    <a:pt x="11632" y="5820"/>
                  </a:lnTo>
                  <a:lnTo>
                    <a:pt x="11671" y="5680"/>
                  </a:lnTo>
                  <a:lnTo>
                    <a:pt x="11703" y="5540"/>
                  </a:lnTo>
                  <a:lnTo>
                    <a:pt x="11727" y="5406"/>
                  </a:lnTo>
                  <a:lnTo>
                    <a:pt x="11750" y="5266"/>
                  </a:lnTo>
                  <a:lnTo>
                    <a:pt x="11782" y="4986"/>
                  </a:lnTo>
                  <a:lnTo>
                    <a:pt x="11790" y="4705"/>
                  </a:lnTo>
                  <a:lnTo>
                    <a:pt x="11782" y="4425"/>
                  </a:lnTo>
                  <a:lnTo>
                    <a:pt x="11758" y="4145"/>
                  </a:lnTo>
                  <a:lnTo>
                    <a:pt x="11711" y="3864"/>
                  </a:lnTo>
                  <a:lnTo>
                    <a:pt x="11656" y="3591"/>
                  </a:lnTo>
                  <a:lnTo>
                    <a:pt x="11577" y="3317"/>
                  </a:lnTo>
                  <a:lnTo>
                    <a:pt x="11482" y="3050"/>
                  </a:lnTo>
                  <a:lnTo>
                    <a:pt x="11363" y="2790"/>
                  </a:lnTo>
                  <a:lnTo>
                    <a:pt x="11237" y="2530"/>
                  </a:lnTo>
                  <a:lnTo>
                    <a:pt x="11158" y="2403"/>
                  </a:lnTo>
                  <a:lnTo>
                    <a:pt x="11087" y="2283"/>
                  </a:lnTo>
                  <a:lnTo>
                    <a:pt x="11008" y="2162"/>
                  </a:lnTo>
                  <a:lnTo>
                    <a:pt x="10921" y="2042"/>
                  </a:lnTo>
                  <a:lnTo>
                    <a:pt x="10834" y="1922"/>
                  </a:lnTo>
                  <a:lnTo>
                    <a:pt x="10739" y="1809"/>
                  </a:lnTo>
                  <a:lnTo>
                    <a:pt x="10644" y="1695"/>
                  </a:lnTo>
                  <a:lnTo>
                    <a:pt x="10542" y="1582"/>
                  </a:lnTo>
                  <a:lnTo>
                    <a:pt x="10439" y="1475"/>
                  </a:lnTo>
                  <a:lnTo>
                    <a:pt x="10328" y="1368"/>
                  </a:lnTo>
                  <a:lnTo>
                    <a:pt x="10218" y="1268"/>
                  </a:lnTo>
                  <a:lnTo>
                    <a:pt x="10099" y="1168"/>
                  </a:lnTo>
                  <a:lnTo>
                    <a:pt x="9981" y="1075"/>
                  </a:lnTo>
                  <a:lnTo>
                    <a:pt x="9854" y="981"/>
                  </a:lnTo>
                  <a:lnTo>
                    <a:pt x="9728" y="888"/>
                  </a:lnTo>
                  <a:lnTo>
                    <a:pt x="9593" y="801"/>
                  </a:lnTo>
                  <a:lnTo>
                    <a:pt x="9451" y="721"/>
                  </a:lnTo>
                  <a:lnTo>
                    <a:pt x="9317" y="641"/>
                  </a:lnTo>
                  <a:lnTo>
                    <a:pt x="9167" y="567"/>
                  </a:lnTo>
                  <a:lnTo>
                    <a:pt x="9024" y="494"/>
                  </a:lnTo>
                  <a:lnTo>
                    <a:pt x="8866" y="427"/>
                  </a:lnTo>
                  <a:lnTo>
                    <a:pt x="8716" y="367"/>
                  </a:lnTo>
                  <a:lnTo>
                    <a:pt x="8558" y="307"/>
                  </a:lnTo>
                  <a:lnTo>
                    <a:pt x="8392" y="254"/>
                  </a:lnTo>
                  <a:lnTo>
                    <a:pt x="8234" y="200"/>
                  </a:lnTo>
                  <a:lnTo>
                    <a:pt x="8068" y="160"/>
                  </a:lnTo>
                  <a:lnTo>
                    <a:pt x="7910" y="120"/>
                  </a:lnTo>
                  <a:lnTo>
                    <a:pt x="7744" y="87"/>
                  </a:lnTo>
                  <a:lnTo>
                    <a:pt x="7578" y="60"/>
                  </a:lnTo>
                  <a:lnTo>
                    <a:pt x="7412" y="40"/>
                  </a:lnTo>
                  <a:lnTo>
                    <a:pt x="7247" y="20"/>
                  </a:lnTo>
                  <a:lnTo>
                    <a:pt x="7081" y="7"/>
                  </a:lnTo>
                  <a:lnTo>
                    <a:pt x="691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615;p33"/>
            <p:cNvSpPr/>
            <p:nvPr/>
          </p:nvSpPr>
          <p:spPr>
            <a:xfrm>
              <a:off x="-2070850" y="-3995500"/>
              <a:ext cx="146000" cy="111475"/>
            </a:xfrm>
            <a:custGeom>
              <a:avLst/>
              <a:gdLst/>
              <a:ahLst/>
              <a:cxnLst/>
              <a:rect l="l" t="t" r="r" b="b"/>
              <a:pathLst>
                <a:path w="5840" h="4459" extrusionOk="0">
                  <a:moveTo>
                    <a:pt x="3422" y="0"/>
                  </a:moveTo>
                  <a:lnTo>
                    <a:pt x="3264" y="20"/>
                  </a:lnTo>
                  <a:lnTo>
                    <a:pt x="3114" y="40"/>
                  </a:lnTo>
                  <a:lnTo>
                    <a:pt x="2971" y="74"/>
                  </a:lnTo>
                  <a:lnTo>
                    <a:pt x="2845" y="114"/>
                  </a:lnTo>
                  <a:lnTo>
                    <a:pt x="2719" y="161"/>
                  </a:lnTo>
                  <a:lnTo>
                    <a:pt x="2608" y="214"/>
                  </a:lnTo>
                  <a:lnTo>
                    <a:pt x="2561" y="254"/>
                  </a:lnTo>
                  <a:lnTo>
                    <a:pt x="2513" y="287"/>
                  </a:lnTo>
                  <a:lnTo>
                    <a:pt x="2410" y="347"/>
                  </a:lnTo>
                  <a:lnTo>
                    <a:pt x="2339" y="401"/>
                  </a:lnTo>
                  <a:lnTo>
                    <a:pt x="2268" y="454"/>
                  </a:lnTo>
                  <a:lnTo>
                    <a:pt x="2150" y="574"/>
                  </a:lnTo>
                  <a:lnTo>
                    <a:pt x="2031" y="708"/>
                  </a:lnTo>
                  <a:lnTo>
                    <a:pt x="1928" y="848"/>
                  </a:lnTo>
                  <a:lnTo>
                    <a:pt x="1826" y="995"/>
                  </a:lnTo>
                  <a:lnTo>
                    <a:pt x="1739" y="1148"/>
                  </a:lnTo>
                  <a:lnTo>
                    <a:pt x="1557" y="1462"/>
                  </a:lnTo>
                  <a:lnTo>
                    <a:pt x="1383" y="1782"/>
                  </a:lnTo>
                  <a:lnTo>
                    <a:pt x="1296" y="1943"/>
                  </a:lnTo>
                  <a:lnTo>
                    <a:pt x="1201" y="2096"/>
                  </a:lnTo>
                  <a:lnTo>
                    <a:pt x="1099" y="2250"/>
                  </a:lnTo>
                  <a:lnTo>
                    <a:pt x="988" y="2390"/>
                  </a:lnTo>
                  <a:lnTo>
                    <a:pt x="862" y="2530"/>
                  </a:lnTo>
                  <a:lnTo>
                    <a:pt x="727" y="2663"/>
                  </a:lnTo>
                  <a:lnTo>
                    <a:pt x="648" y="2723"/>
                  </a:lnTo>
                  <a:lnTo>
                    <a:pt x="569" y="2770"/>
                  </a:lnTo>
                  <a:lnTo>
                    <a:pt x="482" y="2810"/>
                  </a:lnTo>
                  <a:lnTo>
                    <a:pt x="388" y="2844"/>
                  </a:lnTo>
                  <a:lnTo>
                    <a:pt x="293" y="2870"/>
                  </a:lnTo>
                  <a:lnTo>
                    <a:pt x="198" y="2890"/>
                  </a:lnTo>
                  <a:lnTo>
                    <a:pt x="95" y="2904"/>
                  </a:lnTo>
                  <a:lnTo>
                    <a:pt x="0" y="2904"/>
                  </a:lnTo>
                  <a:lnTo>
                    <a:pt x="72" y="3064"/>
                  </a:lnTo>
                  <a:lnTo>
                    <a:pt x="158" y="3217"/>
                  </a:lnTo>
                  <a:lnTo>
                    <a:pt x="253" y="3371"/>
                  </a:lnTo>
                  <a:lnTo>
                    <a:pt x="372" y="3511"/>
                  </a:lnTo>
                  <a:lnTo>
                    <a:pt x="498" y="3651"/>
                  </a:lnTo>
                  <a:lnTo>
                    <a:pt x="569" y="3711"/>
                  </a:lnTo>
                  <a:lnTo>
                    <a:pt x="648" y="3778"/>
                  </a:lnTo>
                  <a:lnTo>
                    <a:pt x="727" y="3838"/>
                  </a:lnTo>
                  <a:lnTo>
                    <a:pt x="814" y="3898"/>
                  </a:lnTo>
                  <a:lnTo>
                    <a:pt x="901" y="3952"/>
                  </a:lnTo>
                  <a:lnTo>
                    <a:pt x="996" y="4005"/>
                  </a:lnTo>
                  <a:lnTo>
                    <a:pt x="1130" y="4078"/>
                  </a:lnTo>
                  <a:lnTo>
                    <a:pt x="1265" y="4152"/>
                  </a:lnTo>
                  <a:lnTo>
                    <a:pt x="1407" y="4212"/>
                  </a:lnTo>
                  <a:lnTo>
                    <a:pt x="1557" y="4265"/>
                  </a:lnTo>
                  <a:lnTo>
                    <a:pt x="1699" y="4312"/>
                  </a:lnTo>
                  <a:lnTo>
                    <a:pt x="1857" y="4352"/>
                  </a:lnTo>
                  <a:lnTo>
                    <a:pt x="2015" y="4385"/>
                  </a:lnTo>
                  <a:lnTo>
                    <a:pt x="2165" y="4412"/>
                  </a:lnTo>
                  <a:lnTo>
                    <a:pt x="2331" y="4432"/>
                  </a:lnTo>
                  <a:lnTo>
                    <a:pt x="2489" y="4452"/>
                  </a:lnTo>
                  <a:lnTo>
                    <a:pt x="2655" y="4459"/>
                  </a:lnTo>
                  <a:lnTo>
                    <a:pt x="2979" y="4459"/>
                  </a:lnTo>
                  <a:lnTo>
                    <a:pt x="3137" y="4445"/>
                  </a:lnTo>
                  <a:lnTo>
                    <a:pt x="3303" y="4432"/>
                  </a:lnTo>
                  <a:lnTo>
                    <a:pt x="3461" y="4412"/>
                  </a:lnTo>
                  <a:lnTo>
                    <a:pt x="3619" y="4379"/>
                  </a:lnTo>
                  <a:lnTo>
                    <a:pt x="3777" y="4345"/>
                  </a:lnTo>
                  <a:lnTo>
                    <a:pt x="3928" y="4305"/>
                  </a:lnTo>
                  <a:lnTo>
                    <a:pt x="4086" y="4259"/>
                  </a:lnTo>
                  <a:lnTo>
                    <a:pt x="4228" y="4205"/>
                  </a:lnTo>
                  <a:lnTo>
                    <a:pt x="4378" y="4145"/>
                  </a:lnTo>
                  <a:lnTo>
                    <a:pt x="4520" y="4085"/>
                  </a:lnTo>
                  <a:lnTo>
                    <a:pt x="4655" y="4012"/>
                  </a:lnTo>
                  <a:lnTo>
                    <a:pt x="4781" y="3938"/>
                  </a:lnTo>
                  <a:lnTo>
                    <a:pt x="4907" y="3851"/>
                  </a:lnTo>
                  <a:lnTo>
                    <a:pt x="5034" y="3765"/>
                  </a:lnTo>
                  <a:lnTo>
                    <a:pt x="5144" y="3671"/>
                  </a:lnTo>
                  <a:lnTo>
                    <a:pt x="5255" y="3571"/>
                  </a:lnTo>
                  <a:lnTo>
                    <a:pt x="5350" y="3471"/>
                  </a:lnTo>
                  <a:lnTo>
                    <a:pt x="5445" y="3358"/>
                  </a:lnTo>
                  <a:lnTo>
                    <a:pt x="5532" y="3244"/>
                  </a:lnTo>
                  <a:lnTo>
                    <a:pt x="5603" y="3131"/>
                  </a:lnTo>
                  <a:lnTo>
                    <a:pt x="5658" y="3017"/>
                  </a:lnTo>
                  <a:lnTo>
                    <a:pt x="5713" y="2897"/>
                  </a:lnTo>
                  <a:lnTo>
                    <a:pt x="5753" y="2777"/>
                  </a:lnTo>
                  <a:lnTo>
                    <a:pt x="5792" y="2650"/>
                  </a:lnTo>
                  <a:lnTo>
                    <a:pt x="5816" y="2523"/>
                  </a:lnTo>
                  <a:lnTo>
                    <a:pt x="5832" y="2390"/>
                  </a:lnTo>
                  <a:lnTo>
                    <a:pt x="5840" y="2263"/>
                  </a:lnTo>
                  <a:lnTo>
                    <a:pt x="5840" y="2129"/>
                  </a:lnTo>
                  <a:lnTo>
                    <a:pt x="5832" y="1996"/>
                  </a:lnTo>
                  <a:lnTo>
                    <a:pt x="5816" y="1863"/>
                  </a:lnTo>
                  <a:lnTo>
                    <a:pt x="5784" y="1736"/>
                  </a:lnTo>
                  <a:lnTo>
                    <a:pt x="5753" y="1602"/>
                  </a:lnTo>
                  <a:lnTo>
                    <a:pt x="5713" y="1475"/>
                  </a:lnTo>
                  <a:lnTo>
                    <a:pt x="5666" y="1349"/>
                  </a:lnTo>
                  <a:lnTo>
                    <a:pt x="5611" y="1228"/>
                  </a:lnTo>
                  <a:lnTo>
                    <a:pt x="5547" y="1102"/>
                  </a:lnTo>
                  <a:lnTo>
                    <a:pt x="5476" y="988"/>
                  </a:lnTo>
                  <a:lnTo>
                    <a:pt x="5397" y="875"/>
                  </a:lnTo>
                  <a:lnTo>
                    <a:pt x="5310" y="768"/>
                  </a:lnTo>
                  <a:lnTo>
                    <a:pt x="5223" y="661"/>
                  </a:lnTo>
                  <a:lnTo>
                    <a:pt x="5121" y="568"/>
                  </a:lnTo>
                  <a:lnTo>
                    <a:pt x="5018" y="474"/>
                  </a:lnTo>
                  <a:lnTo>
                    <a:pt x="4907" y="388"/>
                  </a:lnTo>
                  <a:lnTo>
                    <a:pt x="4789" y="314"/>
                  </a:lnTo>
                  <a:lnTo>
                    <a:pt x="4662" y="241"/>
                  </a:lnTo>
                  <a:lnTo>
                    <a:pt x="4528" y="181"/>
                  </a:lnTo>
                  <a:lnTo>
                    <a:pt x="4394" y="127"/>
                  </a:lnTo>
                  <a:lnTo>
                    <a:pt x="4252" y="81"/>
                  </a:lnTo>
                  <a:lnTo>
                    <a:pt x="4101" y="47"/>
                  </a:lnTo>
                  <a:lnTo>
                    <a:pt x="3943" y="20"/>
                  </a:lnTo>
                  <a:lnTo>
                    <a:pt x="3785" y="7"/>
                  </a:lnTo>
                  <a:lnTo>
                    <a:pt x="35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616;p33"/>
            <p:cNvSpPr/>
            <p:nvPr/>
          </p:nvSpPr>
          <p:spPr>
            <a:xfrm>
              <a:off x="-4363125" y="-3666125"/>
              <a:ext cx="2366775" cy="767375"/>
            </a:xfrm>
            <a:custGeom>
              <a:avLst/>
              <a:gdLst/>
              <a:ahLst/>
              <a:cxnLst/>
              <a:rect l="l" t="t" r="r" b="b"/>
              <a:pathLst>
                <a:path w="94671" h="30695" extrusionOk="0">
                  <a:moveTo>
                    <a:pt x="3927" y="1956"/>
                  </a:moveTo>
                  <a:lnTo>
                    <a:pt x="6140" y="2069"/>
                  </a:lnTo>
                  <a:lnTo>
                    <a:pt x="8344" y="2176"/>
                  </a:lnTo>
                  <a:lnTo>
                    <a:pt x="10557" y="2283"/>
                  </a:lnTo>
                  <a:lnTo>
                    <a:pt x="12769" y="2383"/>
                  </a:lnTo>
                  <a:lnTo>
                    <a:pt x="14982" y="2476"/>
                  </a:lnTo>
                  <a:lnTo>
                    <a:pt x="17194" y="2570"/>
                  </a:lnTo>
                  <a:lnTo>
                    <a:pt x="21627" y="2743"/>
                  </a:lnTo>
                  <a:lnTo>
                    <a:pt x="26060" y="2904"/>
                  </a:lnTo>
                  <a:lnTo>
                    <a:pt x="30501" y="3050"/>
                  </a:lnTo>
                  <a:lnTo>
                    <a:pt x="34942" y="3184"/>
                  </a:lnTo>
                  <a:lnTo>
                    <a:pt x="39382" y="3297"/>
                  </a:lnTo>
                  <a:lnTo>
                    <a:pt x="43412" y="3397"/>
                  </a:lnTo>
                  <a:lnTo>
                    <a:pt x="47450" y="3491"/>
                  </a:lnTo>
                  <a:lnTo>
                    <a:pt x="51488" y="3571"/>
                  </a:lnTo>
                  <a:lnTo>
                    <a:pt x="55533" y="3644"/>
                  </a:lnTo>
                  <a:lnTo>
                    <a:pt x="59571" y="3704"/>
                  </a:lnTo>
                  <a:lnTo>
                    <a:pt x="63609" y="3765"/>
                  </a:lnTo>
                  <a:lnTo>
                    <a:pt x="67655" y="3818"/>
                  </a:lnTo>
                  <a:lnTo>
                    <a:pt x="71684" y="3858"/>
                  </a:lnTo>
                  <a:lnTo>
                    <a:pt x="76331" y="3898"/>
                  </a:lnTo>
                  <a:lnTo>
                    <a:pt x="80969" y="3931"/>
                  </a:lnTo>
                  <a:lnTo>
                    <a:pt x="90230" y="3991"/>
                  </a:lnTo>
                  <a:lnTo>
                    <a:pt x="90309" y="4105"/>
                  </a:lnTo>
                  <a:lnTo>
                    <a:pt x="90380" y="4232"/>
                  </a:lnTo>
                  <a:lnTo>
                    <a:pt x="90443" y="4372"/>
                  </a:lnTo>
                  <a:lnTo>
                    <a:pt x="90506" y="4525"/>
                  </a:lnTo>
                  <a:lnTo>
                    <a:pt x="90561" y="4692"/>
                  </a:lnTo>
                  <a:lnTo>
                    <a:pt x="90609" y="4866"/>
                  </a:lnTo>
                  <a:lnTo>
                    <a:pt x="90656" y="5059"/>
                  </a:lnTo>
                  <a:lnTo>
                    <a:pt x="90704" y="5253"/>
                  </a:lnTo>
                  <a:lnTo>
                    <a:pt x="90735" y="5460"/>
                  </a:lnTo>
                  <a:lnTo>
                    <a:pt x="90775" y="5673"/>
                  </a:lnTo>
                  <a:lnTo>
                    <a:pt x="90830" y="6121"/>
                  </a:lnTo>
                  <a:lnTo>
                    <a:pt x="90870" y="6581"/>
                  </a:lnTo>
                  <a:lnTo>
                    <a:pt x="90901" y="7048"/>
                  </a:lnTo>
                  <a:lnTo>
                    <a:pt x="90925" y="7522"/>
                  </a:lnTo>
                  <a:lnTo>
                    <a:pt x="90941" y="7983"/>
                  </a:lnTo>
                  <a:lnTo>
                    <a:pt x="90957" y="8864"/>
                  </a:lnTo>
                  <a:lnTo>
                    <a:pt x="90964" y="9611"/>
                  </a:lnTo>
                  <a:lnTo>
                    <a:pt x="90972" y="9925"/>
                  </a:lnTo>
                  <a:lnTo>
                    <a:pt x="90980" y="10178"/>
                  </a:lnTo>
                  <a:lnTo>
                    <a:pt x="91051" y="11553"/>
                  </a:lnTo>
                  <a:lnTo>
                    <a:pt x="91130" y="12935"/>
                  </a:lnTo>
                  <a:lnTo>
                    <a:pt x="91288" y="15691"/>
                  </a:lnTo>
                  <a:lnTo>
                    <a:pt x="91360" y="17113"/>
                  </a:lnTo>
                  <a:lnTo>
                    <a:pt x="90878" y="17066"/>
                  </a:lnTo>
                  <a:lnTo>
                    <a:pt x="90403" y="17026"/>
                  </a:lnTo>
                  <a:lnTo>
                    <a:pt x="89921" y="16993"/>
                  </a:lnTo>
                  <a:lnTo>
                    <a:pt x="89439" y="16966"/>
                  </a:lnTo>
                  <a:lnTo>
                    <a:pt x="88950" y="16939"/>
                  </a:lnTo>
                  <a:lnTo>
                    <a:pt x="88468" y="16919"/>
                  </a:lnTo>
                  <a:lnTo>
                    <a:pt x="87986" y="16906"/>
                  </a:lnTo>
                  <a:lnTo>
                    <a:pt x="87496" y="16899"/>
                  </a:lnTo>
                  <a:lnTo>
                    <a:pt x="86524" y="16899"/>
                  </a:lnTo>
                  <a:lnTo>
                    <a:pt x="86034" y="16906"/>
                  </a:lnTo>
                  <a:lnTo>
                    <a:pt x="85544" y="16919"/>
                  </a:lnTo>
                  <a:lnTo>
                    <a:pt x="85054" y="16933"/>
                  </a:lnTo>
                  <a:lnTo>
                    <a:pt x="84564" y="16953"/>
                  </a:lnTo>
                  <a:lnTo>
                    <a:pt x="84082" y="16979"/>
                  </a:lnTo>
                  <a:lnTo>
                    <a:pt x="83592" y="17006"/>
                  </a:lnTo>
                  <a:lnTo>
                    <a:pt x="83102" y="17046"/>
                  </a:lnTo>
                  <a:lnTo>
                    <a:pt x="82612" y="17080"/>
                  </a:lnTo>
                  <a:lnTo>
                    <a:pt x="82122" y="17126"/>
                  </a:lnTo>
                  <a:lnTo>
                    <a:pt x="81640" y="17173"/>
                  </a:lnTo>
                  <a:lnTo>
                    <a:pt x="81151" y="17226"/>
                  </a:lnTo>
                  <a:lnTo>
                    <a:pt x="80669" y="17286"/>
                  </a:lnTo>
                  <a:lnTo>
                    <a:pt x="80187" y="17347"/>
                  </a:lnTo>
                  <a:lnTo>
                    <a:pt x="79697" y="17413"/>
                  </a:lnTo>
                  <a:lnTo>
                    <a:pt x="79215" y="17480"/>
                  </a:lnTo>
                  <a:lnTo>
                    <a:pt x="78741" y="17553"/>
                  </a:lnTo>
                  <a:lnTo>
                    <a:pt x="78259" y="17634"/>
                  </a:lnTo>
                  <a:lnTo>
                    <a:pt x="77784" y="17714"/>
                  </a:lnTo>
                  <a:lnTo>
                    <a:pt x="77302" y="17800"/>
                  </a:lnTo>
                  <a:lnTo>
                    <a:pt x="76828" y="17894"/>
                  </a:lnTo>
                  <a:lnTo>
                    <a:pt x="76362" y="17987"/>
                  </a:lnTo>
                  <a:lnTo>
                    <a:pt x="75888" y="18081"/>
                  </a:lnTo>
                  <a:lnTo>
                    <a:pt x="75817" y="17433"/>
                  </a:lnTo>
                  <a:lnTo>
                    <a:pt x="75730" y="16786"/>
                  </a:lnTo>
                  <a:lnTo>
                    <a:pt x="75635" y="16139"/>
                  </a:lnTo>
                  <a:lnTo>
                    <a:pt x="75532" y="15498"/>
                  </a:lnTo>
                  <a:lnTo>
                    <a:pt x="75406" y="14864"/>
                  </a:lnTo>
                  <a:lnTo>
                    <a:pt x="75280" y="14230"/>
                  </a:lnTo>
                  <a:lnTo>
                    <a:pt x="75129" y="13596"/>
                  </a:lnTo>
                  <a:lnTo>
                    <a:pt x="74971" y="12968"/>
                  </a:lnTo>
                  <a:lnTo>
                    <a:pt x="74798" y="12341"/>
                  </a:lnTo>
                  <a:lnTo>
                    <a:pt x="74616" y="11714"/>
                  </a:lnTo>
                  <a:lnTo>
                    <a:pt x="74410" y="11093"/>
                  </a:lnTo>
                  <a:lnTo>
                    <a:pt x="74197" y="10465"/>
                  </a:lnTo>
                  <a:lnTo>
                    <a:pt x="73968" y="9838"/>
                  </a:lnTo>
                  <a:lnTo>
                    <a:pt x="73723" y="9211"/>
                  </a:lnTo>
                  <a:lnTo>
                    <a:pt x="73462" y="8583"/>
                  </a:lnTo>
                  <a:lnTo>
                    <a:pt x="73194" y="7956"/>
                  </a:lnTo>
                  <a:lnTo>
                    <a:pt x="73138" y="7856"/>
                  </a:lnTo>
                  <a:lnTo>
                    <a:pt x="73075" y="7762"/>
                  </a:lnTo>
                  <a:lnTo>
                    <a:pt x="73012" y="7669"/>
                  </a:lnTo>
                  <a:lnTo>
                    <a:pt x="72933" y="7589"/>
                  </a:lnTo>
                  <a:lnTo>
                    <a:pt x="72846" y="7509"/>
                  </a:lnTo>
                  <a:lnTo>
                    <a:pt x="72759" y="7435"/>
                  </a:lnTo>
                  <a:lnTo>
                    <a:pt x="72656" y="7369"/>
                  </a:lnTo>
                  <a:lnTo>
                    <a:pt x="72554" y="7309"/>
                  </a:lnTo>
                  <a:lnTo>
                    <a:pt x="72451" y="7255"/>
                  </a:lnTo>
                  <a:lnTo>
                    <a:pt x="72340" y="7208"/>
                  </a:lnTo>
                  <a:lnTo>
                    <a:pt x="72230" y="7168"/>
                  </a:lnTo>
                  <a:lnTo>
                    <a:pt x="72111" y="7135"/>
                  </a:lnTo>
                  <a:lnTo>
                    <a:pt x="71993" y="7108"/>
                  </a:lnTo>
                  <a:lnTo>
                    <a:pt x="71874" y="7088"/>
                  </a:lnTo>
                  <a:lnTo>
                    <a:pt x="71755" y="7082"/>
                  </a:lnTo>
                  <a:lnTo>
                    <a:pt x="71645" y="7075"/>
                  </a:lnTo>
                  <a:lnTo>
                    <a:pt x="71534" y="7075"/>
                  </a:lnTo>
                  <a:lnTo>
                    <a:pt x="71432" y="7088"/>
                  </a:lnTo>
                  <a:lnTo>
                    <a:pt x="71329" y="7102"/>
                  </a:lnTo>
                  <a:lnTo>
                    <a:pt x="71226" y="7128"/>
                  </a:lnTo>
                  <a:lnTo>
                    <a:pt x="71131" y="7155"/>
                  </a:lnTo>
                  <a:lnTo>
                    <a:pt x="71036" y="7188"/>
                  </a:lnTo>
                  <a:lnTo>
                    <a:pt x="70950" y="7235"/>
                  </a:lnTo>
                  <a:lnTo>
                    <a:pt x="70863" y="7282"/>
                  </a:lnTo>
                  <a:lnTo>
                    <a:pt x="70784" y="7342"/>
                  </a:lnTo>
                  <a:lnTo>
                    <a:pt x="70712" y="7402"/>
                  </a:lnTo>
                  <a:lnTo>
                    <a:pt x="70641" y="7475"/>
                  </a:lnTo>
                  <a:lnTo>
                    <a:pt x="70578" y="7555"/>
                  </a:lnTo>
                  <a:lnTo>
                    <a:pt x="70523" y="7642"/>
                  </a:lnTo>
                  <a:lnTo>
                    <a:pt x="70475" y="7736"/>
                  </a:lnTo>
                  <a:lnTo>
                    <a:pt x="70436" y="7842"/>
                  </a:lnTo>
                  <a:lnTo>
                    <a:pt x="70404" y="7956"/>
                  </a:lnTo>
                  <a:lnTo>
                    <a:pt x="68611" y="15358"/>
                  </a:lnTo>
                  <a:lnTo>
                    <a:pt x="68571" y="15538"/>
                  </a:lnTo>
                  <a:lnTo>
                    <a:pt x="68532" y="15738"/>
                  </a:lnTo>
                  <a:lnTo>
                    <a:pt x="68453" y="16172"/>
                  </a:lnTo>
                  <a:lnTo>
                    <a:pt x="68302" y="17153"/>
                  </a:lnTo>
                  <a:lnTo>
                    <a:pt x="68216" y="17687"/>
                  </a:lnTo>
                  <a:lnTo>
                    <a:pt x="68121" y="18241"/>
                  </a:lnTo>
                  <a:lnTo>
                    <a:pt x="68010" y="18788"/>
                  </a:lnTo>
                  <a:lnTo>
                    <a:pt x="67947" y="19062"/>
                  </a:lnTo>
                  <a:lnTo>
                    <a:pt x="67876" y="19335"/>
                  </a:lnTo>
                  <a:lnTo>
                    <a:pt x="66090" y="8984"/>
                  </a:lnTo>
                  <a:lnTo>
                    <a:pt x="66066" y="8897"/>
                  </a:lnTo>
                  <a:lnTo>
                    <a:pt x="66043" y="8817"/>
                  </a:lnTo>
                  <a:lnTo>
                    <a:pt x="66003" y="8737"/>
                  </a:lnTo>
                  <a:lnTo>
                    <a:pt x="65964" y="8663"/>
                  </a:lnTo>
                  <a:lnTo>
                    <a:pt x="65908" y="8597"/>
                  </a:lnTo>
                  <a:lnTo>
                    <a:pt x="65853" y="8530"/>
                  </a:lnTo>
                  <a:lnTo>
                    <a:pt x="65790" y="8463"/>
                  </a:lnTo>
                  <a:lnTo>
                    <a:pt x="65719" y="8403"/>
                  </a:lnTo>
                  <a:lnTo>
                    <a:pt x="65640" y="8350"/>
                  </a:lnTo>
                  <a:lnTo>
                    <a:pt x="65561" y="8296"/>
                  </a:lnTo>
                  <a:lnTo>
                    <a:pt x="65474" y="8250"/>
                  </a:lnTo>
                  <a:lnTo>
                    <a:pt x="65387" y="8210"/>
                  </a:lnTo>
                  <a:lnTo>
                    <a:pt x="65300" y="8170"/>
                  </a:lnTo>
                  <a:lnTo>
                    <a:pt x="65205" y="8136"/>
                  </a:lnTo>
                  <a:lnTo>
                    <a:pt x="65102" y="8109"/>
                  </a:lnTo>
                  <a:lnTo>
                    <a:pt x="65007" y="8083"/>
                  </a:lnTo>
                  <a:lnTo>
                    <a:pt x="64905" y="8063"/>
                  </a:lnTo>
                  <a:lnTo>
                    <a:pt x="64802" y="8049"/>
                  </a:lnTo>
                  <a:lnTo>
                    <a:pt x="64699" y="8036"/>
                  </a:lnTo>
                  <a:lnTo>
                    <a:pt x="64597" y="8029"/>
                  </a:lnTo>
                  <a:lnTo>
                    <a:pt x="64494" y="8029"/>
                  </a:lnTo>
                  <a:lnTo>
                    <a:pt x="64399" y="8036"/>
                  </a:lnTo>
                  <a:lnTo>
                    <a:pt x="64296" y="8049"/>
                  </a:lnTo>
                  <a:lnTo>
                    <a:pt x="64201" y="8063"/>
                  </a:lnTo>
                  <a:lnTo>
                    <a:pt x="64107" y="8083"/>
                  </a:lnTo>
                  <a:lnTo>
                    <a:pt x="64012" y="8116"/>
                  </a:lnTo>
                  <a:lnTo>
                    <a:pt x="63925" y="8149"/>
                  </a:lnTo>
                  <a:lnTo>
                    <a:pt x="63838" y="8183"/>
                  </a:lnTo>
                  <a:lnTo>
                    <a:pt x="63751" y="8230"/>
                  </a:lnTo>
                  <a:lnTo>
                    <a:pt x="63680" y="8283"/>
                  </a:lnTo>
                  <a:lnTo>
                    <a:pt x="63609" y="8336"/>
                  </a:lnTo>
                  <a:lnTo>
                    <a:pt x="63546" y="8403"/>
                  </a:lnTo>
                  <a:lnTo>
                    <a:pt x="63048" y="8930"/>
                  </a:lnTo>
                  <a:lnTo>
                    <a:pt x="62574" y="9464"/>
                  </a:lnTo>
                  <a:lnTo>
                    <a:pt x="62345" y="9731"/>
                  </a:lnTo>
                  <a:lnTo>
                    <a:pt x="62115" y="9998"/>
                  </a:lnTo>
                  <a:lnTo>
                    <a:pt x="61894" y="10272"/>
                  </a:lnTo>
                  <a:lnTo>
                    <a:pt x="61673" y="10546"/>
                  </a:lnTo>
                  <a:lnTo>
                    <a:pt x="61460" y="10819"/>
                  </a:lnTo>
                  <a:lnTo>
                    <a:pt x="61254" y="11099"/>
                  </a:lnTo>
                  <a:lnTo>
                    <a:pt x="61049" y="11380"/>
                  </a:lnTo>
                  <a:lnTo>
                    <a:pt x="60851" y="11667"/>
                  </a:lnTo>
                  <a:lnTo>
                    <a:pt x="60662" y="11960"/>
                  </a:lnTo>
                  <a:lnTo>
                    <a:pt x="60480" y="12261"/>
                  </a:lnTo>
                  <a:lnTo>
                    <a:pt x="60306" y="12561"/>
                  </a:lnTo>
                  <a:lnTo>
                    <a:pt x="60132" y="12868"/>
                  </a:lnTo>
                  <a:lnTo>
                    <a:pt x="60069" y="13008"/>
                  </a:lnTo>
                  <a:lnTo>
                    <a:pt x="59998" y="13189"/>
                  </a:lnTo>
                  <a:lnTo>
                    <a:pt x="59919" y="13395"/>
                  </a:lnTo>
                  <a:lnTo>
                    <a:pt x="59840" y="13629"/>
                  </a:lnTo>
                  <a:lnTo>
                    <a:pt x="59500" y="14690"/>
                  </a:lnTo>
                  <a:lnTo>
                    <a:pt x="59413" y="14964"/>
                  </a:lnTo>
                  <a:lnTo>
                    <a:pt x="59318" y="15231"/>
                  </a:lnTo>
                  <a:lnTo>
                    <a:pt x="59231" y="15478"/>
                  </a:lnTo>
                  <a:lnTo>
                    <a:pt x="59136" y="15711"/>
                  </a:lnTo>
                  <a:lnTo>
                    <a:pt x="59034" y="15918"/>
                  </a:lnTo>
                  <a:lnTo>
                    <a:pt x="58939" y="16098"/>
                  </a:lnTo>
                  <a:lnTo>
                    <a:pt x="58892" y="16179"/>
                  </a:lnTo>
                  <a:lnTo>
                    <a:pt x="58836" y="16245"/>
                  </a:lnTo>
                  <a:lnTo>
                    <a:pt x="58789" y="16299"/>
                  </a:lnTo>
                  <a:lnTo>
                    <a:pt x="58741" y="16345"/>
                  </a:lnTo>
                  <a:lnTo>
                    <a:pt x="58607" y="16446"/>
                  </a:lnTo>
                  <a:lnTo>
                    <a:pt x="58465" y="16546"/>
                  </a:lnTo>
                  <a:lnTo>
                    <a:pt x="58315" y="16632"/>
                  </a:lnTo>
                  <a:lnTo>
                    <a:pt x="58157" y="16719"/>
                  </a:lnTo>
                  <a:lnTo>
                    <a:pt x="57991" y="16806"/>
                  </a:lnTo>
                  <a:lnTo>
                    <a:pt x="57817" y="16886"/>
                  </a:lnTo>
                  <a:lnTo>
                    <a:pt x="57635" y="16959"/>
                  </a:lnTo>
                  <a:lnTo>
                    <a:pt x="57446" y="17026"/>
                  </a:lnTo>
                  <a:lnTo>
                    <a:pt x="57256" y="17093"/>
                  </a:lnTo>
                  <a:lnTo>
                    <a:pt x="57058" y="17160"/>
                  </a:lnTo>
                  <a:lnTo>
                    <a:pt x="56853" y="17213"/>
                  </a:lnTo>
                  <a:lnTo>
                    <a:pt x="56640" y="17273"/>
                  </a:lnTo>
                  <a:lnTo>
                    <a:pt x="56418" y="17320"/>
                  </a:lnTo>
                  <a:lnTo>
                    <a:pt x="56197" y="17373"/>
                  </a:lnTo>
                  <a:lnTo>
                    <a:pt x="55976" y="17413"/>
                  </a:lnTo>
                  <a:lnTo>
                    <a:pt x="55739" y="17460"/>
                  </a:lnTo>
                  <a:lnTo>
                    <a:pt x="55265" y="17533"/>
                  </a:lnTo>
                  <a:lnTo>
                    <a:pt x="54767" y="17593"/>
                  </a:lnTo>
                  <a:lnTo>
                    <a:pt x="54261" y="17640"/>
                  </a:lnTo>
                  <a:lnTo>
                    <a:pt x="53740" y="17680"/>
                  </a:lnTo>
                  <a:lnTo>
                    <a:pt x="53202" y="17714"/>
                  </a:lnTo>
                  <a:lnTo>
                    <a:pt x="52657" y="17734"/>
                  </a:lnTo>
                  <a:lnTo>
                    <a:pt x="52112" y="17747"/>
                  </a:lnTo>
                  <a:lnTo>
                    <a:pt x="51551" y="17754"/>
                  </a:lnTo>
                  <a:lnTo>
                    <a:pt x="50437" y="17754"/>
                  </a:lnTo>
                  <a:lnTo>
                    <a:pt x="49868" y="17740"/>
                  </a:lnTo>
                  <a:lnTo>
                    <a:pt x="49315" y="17727"/>
                  </a:lnTo>
                  <a:lnTo>
                    <a:pt x="48208" y="17694"/>
                  </a:lnTo>
                  <a:lnTo>
                    <a:pt x="47126" y="17647"/>
                  </a:lnTo>
                  <a:lnTo>
                    <a:pt x="46091" y="17607"/>
                  </a:lnTo>
                  <a:lnTo>
                    <a:pt x="45119" y="17567"/>
                  </a:lnTo>
                  <a:lnTo>
                    <a:pt x="44218" y="17547"/>
                  </a:lnTo>
                  <a:lnTo>
                    <a:pt x="43799" y="17540"/>
                  </a:lnTo>
                  <a:lnTo>
                    <a:pt x="43404" y="17540"/>
                  </a:lnTo>
                  <a:lnTo>
                    <a:pt x="43136" y="16886"/>
                  </a:lnTo>
                  <a:lnTo>
                    <a:pt x="42883" y="16232"/>
                  </a:lnTo>
                  <a:lnTo>
                    <a:pt x="42638" y="15578"/>
                  </a:lnTo>
                  <a:lnTo>
                    <a:pt x="42401" y="14924"/>
                  </a:lnTo>
                  <a:lnTo>
                    <a:pt x="42179" y="14263"/>
                  </a:lnTo>
                  <a:lnTo>
                    <a:pt x="41974" y="13609"/>
                  </a:lnTo>
                  <a:lnTo>
                    <a:pt x="41777" y="12948"/>
                  </a:lnTo>
                  <a:lnTo>
                    <a:pt x="41595" y="12288"/>
                  </a:lnTo>
                  <a:lnTo>
                    <a:pt x="41429" y="11620"/>
                  </a:lnTo>
                  <a:lnTo>
                    <a:pt x="41279" y="10953"/>
                  </a:lnTo>
                  <a:lnTo>
                    <a:pt x="41136" y="10285"/>
                  </a:lnTo>
                  <a:lnTo>
                    <a:pt x="41018" y="9604"/>
                  </a:lnTo>
                  <a:lnTo>
                    <a:pt x="40907" y="8924"/>
                  </a:lnTo>
                  <a:lnTo>
                    <a:pt x="40820" y="8243"/>
                  </a:lnTo>
                  <a:lnTo>
                    <a:pt x="40741" y="7549"/>
                  </a:lnTo>
                  <a:lnTo>
                    <a:pt x="40686" y="6848"/>
                  </a:lnTo>
                  <a:lnTo>
                    <a:pt x="40670" y="6741"/>
                  </a:lnTo>
                  <a:lnTo>
                    <a:pt x="40639" y="6634"/>
                  </a:lnTo>
                  <a:lnTo>
                    <a:pt x="40599" y="6534"/>
                  </a:lnTo>
                  <a:lnTo>
                    <a:pt x="40544" y="6434"/>
                  </a:lnTo>
                  <a:lnTo>
                    <a:pt x="40473" y="6341"/>
                  </a:lnTo>
                  <a:lnTo>
                    <a:pt x="40402" y="6247"/>
                  </a:lnTo>
                  <a:lnTo>
                    <a:pt x="40315" y="6161"/>
                  </a:lnTo>
                  <a:lnTo>
                    <a:pt x="40220" y="6080"/>
                  </a:lnTo>
                  <a:lnTo>
                    <a:pt x="40117" y="6007"/>
                  </a:lnTo>
                  <a:lnTo>
                    <a:pt x="40014" y="5947"/>
                  </a:lnTo>
                  <a:lnTo>
                    <a:pt x="39896" y="5887"/>
                  </a:lnTo>
                  <a:lnTo>
                    <a:pt x="39785" y="5840"/>
                  </a:lnTo>
                  <a:lnTo>
                    <a:pt x="39659" y="5800"/>
                  </a:lnTo>
                  <a:lnTo>
                    <a:pt x="39540" y="5773"/>
                  </a:lnTo>
                  <a:lnTo>
                    <a:pt x="39414" y="5753"/>
                  </a:lnTo>
                  <a:lnTo>
                    <a:pt x="39287" y="5747"/>
                  </a:lnTo>
                  <a:lnTo>
                    <a:pt x="39185" y="5753"/>
                  </a:lnTo>
                  <a:lnTo>
                    <a:pt x="39074" y="5767"/>
                  </a:lnTo>
                  <a:lnTo>
                    <a:pt x="38971" y="5794"/>
                  </a:lnTo>
                  <a:lnTo>
                    <a:pt x="38869" y="5827"/>
                  </a:lnTo>
                  <a:lnTo>
                    <a:pt x="38766" y="5874"/>
                  </a:lnTo>
                  <a:lnTo>
                    <a:pt x="38671" y="5927"/>
                  </a:lnTo>
                  <a:lnTo>
                    <a:pt x="38576" y="6000"/>
                  </a:lnTo>
                  <a:lnTo>
                    <a:pt x="38497" y="6087"/>
                  </a:lnTo>
                  <a:lnTo>
                    <a:pt x="38316" y="6281"/>
                  </a:lnTo>
                  <a:lnTo>
                    <a:pt x="38142" y="6481"/>
                  </a:lnTo>
                  <a:lnTo>
                    <a:pt x="37968" y="6681"/>
                  </a:lnTo>
                  <a:lnTo>
                    <a:pt x="37810" y="6888"/>
                  </a:lnTo>
                  <a:lnTo>
                    <a:pt x="37652" y="7095"/>
                  </a:lnTo>
                  <a:lnTo>
                    <a:pt x="37502" y="7302"/>
                  </a:lnTo>
                  <a:lnTo>
                    <a:pt x="37352" y="7509"/>
                  </a:lnTo>
                  <a:lnTo>
                    <a:pt x="37209" y="7716"/>
                  </a:lnTo>
                  <a:lnTo>
                    <a:pt x="37075" y="7929"/>
                  </a:lnTo>
                  <a:lnTo>
                    <a:pt x="36941" y="8143"/>
                  </a:lnTo>
                  <a:lnTo>
                    <a:pt x="36814" y="8356"/>
                  </a:lnTo>
                  <a:lnTo>
                    <a:pt x="36696" y="8570"/>
                  </a:lnTo>
                  <a:lnTo>
                    <a:pt x="36459" y="9004"/>
                  </a:lnTo>
                  <a:lnTo>
                    <a:pt x="36245" y="9444"/>
                  </a:lnTo>
                  <a:lnTo>
                    <a:pt x="36040" y="9891"/>
                  </a:lnTo>
                  <a:lnTo>
                    <a:pt x="35858" y="10339"/>
                  </a:lnTo>
                  <a:lnTo>
                    <a:pt x="35676" y="10792"/>
                  </a:lnTo>
                  <a:lnTo>
                    <a:pt x="35510" y="11246"/>
                  </a:lnTo>
                  <a:lnTo>
                    <a:pt x="35360" y="11707"/>
                  </a:lnTo>
                  <a:lnTo>
                    <a:pt x="35210" y="12167"/>
                  </a:lnTo>
                  <a:lnTo>
                    <a:pt x="35068" y="12628"/>
                  </a:lnTo>
                  <a:lnTo>
                    <a:pt x="34934" y="13088"/>
                  </a:lnTo>
                  <a:lnTo>
                    <a:pt x="34673" y="14023"/>
                  </a:lnTo>
                  <a:lnTo>
                    <a:pt x="34412" y="14957"/>
                  </a:lnTo>
                  <a:lnTo>
                    <a:pt x="34159" y="15885"/>
                  </a:lnTo>
                  <a:lnTo>
                    <a:pt x="34025" y="16352"/>
                  </a:lnTo>
                  <a:lnTo>
                    <a:pt x="33883" y="16813"/>
                  </a:lnTo>
                  <a:lnTo>
                    <a:pt x="33733" y="17280"/>
                  </a:lnTo>
                  <a:lnTo>
                    <a:pt x="33582" y="17734"/>
                  </a:lnTo>
                  <a:lnTo>
                    <a:pt x="33424" y="18194"/>
                  </a:lnTo>
                  <a:lnTo>
                    <a:pt x="33251" y="18648"/>
                  </a:lnTo>
                  <a:lnTo>
                    <a:pt x="33061" y="19095"/>
                  </a:lnTo>
                  <a:lnTo>
                    <a:pt x="32871" y="19542"/>
                  </a:lnTo>
                  <a:lnTo>
                    <a:pt x="32658" y="19983"/>
                  </a:lnTo>
                  <a:lnTo>
                    <a:pt x="32429" y="20417"/>
                  </a:lnTo>
                  <a:lnTo>
                    <a:pt x="32136" y="19582"/>
                  </a:lnTo>
                  <a:lnTo>
                    <a:pt x="31860" y="18741"/>
                  </a:lnTo>
                  <a:lnTo>
                    <a:pt x="31599" y="17901"/>
                  </a:lnTo>
                  <a:lnTo>
                    <a:pt x="31354" y="17053"/>
                  </a:lnTo>
                  <a:lnTo>
                    <a:pt x="31125" y="16205"/>
                  </a:lnTo>
                  <a:lnTo>
                    <a:pt x="30920" y="15358"/>
                  </a:lnTo>
                  <a:lnTo>
                    <a:pt x="30730" y="14503"/>
                  </a:lnTo>
                  <a:lnTo>
                    <a:pt x="30556" y="13649"/>
                  </a:lnTo>
                  <a:lnTo>
                    <a:pt x="30406" y="12795"/>
                  </a:lnTo>
                  <a:lnTo>
                    <a:pt x="30335" y="12368"/>
                  </a:lnTo>
                  <a:lnTo>
                    <a:pt x="30272" y="11934"/>
                  </a:lnTo>
                  <a:lnTo>
                    <a:pt x="30208" y="11500"/>
                  </a:lnTo>
                  <a:lnTo>
                    <a:pt x="30153" y="11073"/>
                  </a:lnTo>
                  <a:lnTo>
                    <a:pt x="30106" y="10639"/>
                  </a:lnTo>
                  <a:lnTo>
                    <a:pt x="30058" y="10205"/>
                  </a:lnTo>
                  <a:lnTo>
                    <a:pt x="30019" y="9771"/>
                  </a:lnTo>
                  <a:lnTo>
                    <a:pt x="29979" y="9331"/>
                  </a:lnTo>
                  <a:lnTo>
                    <a:pt x="29948" y="8897"/>
                  </a:lnTo>
                  <a:lnTo>
                    <a:pt x="29924" y="8457"/>
                  </a:lnTo>
                  <a:lnTo>
                    <a:pt x="29900" y="8023"/>
                  </a:lnTo>
                  <a:lnTo>
                    <a:pt x="29884" y="7582"/>
                  </a:lnTo>
                  <a:lnTo>
                    <a:pt x="29869" y="7142"/>
                  </a:lnTo>
                  <a:lnTo>
                    <a:pt x="29861" y="6701"/>
                  </a:lnTo>
                  <a:lnTo>
                    <a:pt x="29861" y="6588"/>
                  </a:lnTo>
                  <a:lnTo>
                    <a:pt x="29845" y="6488"/>
                  </a:lnTo>
                  <a:lnTo>
                    <a:pt x="29813" y="6388"/>
                  </a:lnTo>
                  <a:lnTo>
                    <a:pt x="29782" y="6301"/>
                  </a:lnTo>
                  <a:lnTo>
                    <a:pt x="29742" y="6214"/>
                  </a:lnTo>
                  <a:lnTo>
                    <a:pt x="29687" y="6134"/>
                  </a:lnTo>
                  <a:lnTo>
                    <a:pt x="29632" y="6067"/>
                  </a:lnTo>
                  <a:lnTo>
                    <a:pt x="29560" y="6000"/>
                  </a:lnTo>
                  <a:lnTo>
                    <a:pt x="29489" y="5940"/>
                  </a:lnTo>
                  <a:lnTo>
                    <a:pt x="29410" y="5894"/>
                  </a:lnTo>
                  <a:lnTo>
                    <a:pt x="29331" y="5847"/>
                  </a:lnTo>
                  <a:lnTo>
                    <a:pt x="29244" y="5807"/>
                  </a:lnTo>
                  <a:lnTo>
                    <a:pt x="29150" y="5773"/>
                  </a:lnTo>
                  <a:lnTo>
                    <a:pt x="29055" y="5753"/>
                  </a:lnTo>
                  <a:lnTo>
                    <a:pt x="28960" y="5733"/>
                  </a:lnTo>
                  <a:lnTo>
                    <a:pt x="28865" y="5720"/>
                  </a:lnTo>
                  <a:lnTo>
                    <a:pt x="28762" y="5713"/>
                  </a:lnTo>
                  <a:lnTo>
                    <a:pt x="28660" y="5713"/>
                  </a:lnTo>
                  <a:lnTo>
                    <a:pt x="28557" y="5720"/>
                  </a:lnTo>
                  <a:lnTo>
                    <a:pt x="28462" y="5740"/>
                  </a:lnTo>
                  <a:lnTo>
                    <a:pt x="28359" y="5760"/>
                  </a:lnTo>
                  <a:lnTo>
                    <a:pt x="28265" y="5787"/>
                  </a:lnTo>
                  <a:lnTo>
                    <a:pt x="28162" y="5820"/>
                  </a:lnTo>
                  <a:lnTo>
                    <a:pt x="28075" y="5860"/>
                  </a:lnTo>
                  <a:lnTo>
                    <a:pt x="27980" y="5907"/>
                  </a:lnTo>
                  <a:lnTo>
                    <a:pt x="27893" y="5960"/>
                  </a:lnTo>
                  <a:lnTo>
                    <a:pt x="27814" y="6020"/>
                  </a:lnTo>
                  <a:lnTo>
                    <a:pt x="27735" y="6087"/>
                  </a:lnTo>
                  <a:lnTo>
                    <a:pt x="27664" y="6161"/>
                  </a:lnTo>
                  <a:lnTo>
                    <a:pt x="27601" y="6241"/>
                  </a:lnTo>
                  <a:lnTo>
                    <a:pt x="27546" y="6327"/>
                  </a:lnTo>
                  <a:lnTo>
                    <a:pt x="27498" y="6421"/>
                  </a:lnTo>
                  <a:lnTo>
                    <a:pt x="26510" y="8550"/>
                  </a:lnTo>
                  <a:lnTo>
                    <a:pt x="25531" y="10686"/>
                  </a:lnTo>
                  <a:lnTo>
                    <a:pt x="25049" y="11754"/>
                  </a:lnTo>
                  <a:lnTo>
                    <a:pt x="24567" y="12828"/>
                  </a:lnTo>
                  <a:lnTo>
                    <a:pt x="24100" y="13903"/>
                  </a:lnTo>
                  <a:lnTo>
                    <a:pt x="23642" y="14984"/>
                  </a:lnTo>
                  <a:lnTo>
                    <a:pt x="23579" y="14930"/>
                  </a:lnTo>
                  <a:lnTo>
                    <a:pt x="23508" y="14890"/>
                  </a:lnTo>
                  <a:lnTo>
                    <a:pt x="23429" y="14844"/>
                  </a:lnTo>
                  <a:lnTo>
                    <a:pt x="23342" y="14810"/>
                  </a:lnTo>
                  <a:lnTo>
                    <a:pt x="23255" y="14777"/>
                  </a:lnTo>
                  <a:lnTo>
                    <a:pt x="23160" y="14750"/>
                  </a:lnTo>
                  <a:lnTo>
                    <a:pt x="23065" y="14730"/>
                  </a:lnTo>
                  <a:lnTo>
                    <a:pt x="22963" y="14717"/>
                  </a:lnTo>
                  <a:lnTo>
                    <a:pt x="22378" y="14670"/>
                  </a:lnTo>
                  <a:lnTo>
                    <a:pt x="21785" y="14617"/>
                  </a:lnTo>
                  <a:lnTo>
                    <a:pt x="21201" y="14577"/>
                  </a:lnTo>
                  <a:lnTo>
                    <a:pt x="20608" y="14537"/>
                  </a:lnTo>
                  <a:lnTo>
                    <a:pt x="20023" y="14503"/>
                  </a:lnTo>
                  <a:lnTo>
                    <a:pt x="19431" y="14477"/>
                  </a:lnTo>
                  <a:lnTo>
                    <a:pt x="18838" y="14450"/>
                  </a:lnTo>
                  <a:lnTo>
                    <a:pt x="18245" y="14430"/>
                  </a:lnTo>
                  <a:lnTo>
                    <a:pt x="17653" y="14417"/>
                  </a:lnTo>
                  <a:lnTo>
                    <a:pt x="17060" y="14403"/>
                  </a:lnTo>
                  <a:lnTo>
                    <a:pt x="16460" y="14397"/>
                  </a:lnTo>
                  <a:lnTo>
                    <a:pt x="14682" y="14397"/>
                  </a:lnTo>
                  <a:lnTo>
                    <a:pt x="14081" y="14410"/>
                  </a:lnTo>
                  <a:lnTo>
                    <a:pt x="13488" y="14423"/>
                  </a:lnTo>
                  <a:lnTo>
                    <a:pt x="12295" y="14463"/>
                  </a:lnTo>
                  <a:lnTo>
                    <a:pt x="11102" y="14517"/>
                  </a:lnTo>
                  <a:lnTo>
                    <a:pt x="9909" y="14583"/>
                  </a:lnTo>
                  <a:lnTo>
                    <a:pt x="8724" y="14670"/>
                  </a:lnTo>
                  <a:lnTo>
                    <a:pt x="7539" y="14770"/>
                  </a:lnTo>
                  <a:lnTo>
                    <a:pt x="6353" y="14884"/>
                  </a:lnTo>
                  <a:lnTo>
                    <a:pt x="5176" y="15011"/>
                  </a:lnTo>
                  <a:lnTo>
                    <a:pt x="3999" y="15151"/>
                  </a:lnTo>
                  <a:lnTo>
                    <a:pt x="4030" y="14310"/>
                  </a:lnTo>
                  <a:lnTo>
                    <a:pt x="4054" y="13476"/>
                  </a:lnTo>
                  <a:lnTo>
                    <a:pt x="4070" y="12635"/>
                  </a:lnTo>
                  <a:lnTo>
                    <a:pt x="4085" y="11800"/>
                  </a:lnTo>
                  <a:lnTo>
                    <a:pt x="4109" y="10132"/>
                  </a:lnTo>
                  <a:lnTo>
                    <a:pt x="4101" y="8477"/>
                  </a:lnTo>
                  <a:lnTo>
                    <a:pt x="4085" y="6821"/>
                  </a:lnTo>
                  <a:lnTo>
                    <a:pt x="4046" y="5186"/>
                  </a:lnTo>
                  <a:lnTo>
                    <a:pt x="3999" y="3558"/>
                  </a:lnTo>
                  <a:lnTo>
                    <a:pt x="3927" y="1956"/>
                  </a:lnTo>
                  <a:close/>
                  <a:moveTo>
                    <a:pt x="38513" y="10178"/>
                  </a:moveTo>
                  <a:lnTo>
                    <a:pt x="38616" y="10746"/>
                  </a:lnTo>
                  <a:lnTo>
                    <a:pt x="38726" y="11313"/>
                  </a:lnTo>
                  <a:lnTo>
                    <a:pt x="38845" y="11880"/>
                  </a:lnTo>
                  <a:lnTo>
                    <a:pt x="38971" y="12441"/>
                  </a:lnTo>
                  <a:lnTo>
                    <a:pt x="39114" y="13002"/>
                  </a:lnTo>
                  <a:lnTo>
                    <a:pt x="39264" y="13562"/>
                  </a:lnTo>
                  <a:lnTo>
                    <a:pt x="39422" y="14116"/>
                  </a:lnTo>
                  <a:lnTo>
                    <a:pt x="39596" y="14670"/>
                  </a:lnTo>
                  <a:lnTo>
                    <a:pt x="39777" y="15217"/>
                  </a:lnTo>
                  <a:lnTo>
                    <a:pt x="39975" y="15765"/>
                  </a:lnTo>
                  <a:lnTo>
                    <a:pt x="40180" y="16312"/>
                  </a:lnTo>
                  <a:lnTo>
                    <a:pt x="40402" y="16859"/>
                  </a:lnTo>
                  <a:lnTo>
                    <a:pt x="40631" y="17400"/>
                  </a:lnTo>
                  <a:lnTo>
                    <a:pt x="40868" y="17941"/>
                  </a:lnTo>
                  <a:lnTo>
                    <a:pt x="41129" y="18481"/>
                  </a:lnTo>
                  <a:lnTo>
                    <a:pt x="41389" y="19015"/>
                  </a:lnTo>
                  <a:lnTo>
                    <a:pt x="41429" y="19082"/>
                  </a:lnTo>
                  <a:lnTo>
                    <a:pt x="41468" y="19142"/>
                  </a:lnTo>
                  <a:lnTo>
                    <a:pt x="41508" y="19195"/>
                  </a:lnTo>
                  <a:lnTo>
                    <a:pt x="41555" y="19249"/>
                  </a:lnTo>
                  <a:lnTo>
                    <a:pt x="41603" y="19295"/>
                  </a:lnTo>
                  <a:lnTo>
                    <a:pt x="41658" y="19335"/>
                  </a:lnTo>
                  <a:lnTo>
                    <a:pt x="41713" y="19376"/>
                  </a:lnTo>
                  <a:lnTo>
                    <a:pt x="41769" y="19409"/>
                  </a:lnTo>
                  <a:lnTo>
                    <a:pt x="41832" y="19436"/>
                  </a:lnTo>
                  <a:lnTo>
                    <a:pt x="41895" y="19462"/>
                  </a:lnTo>
                  <a:lnTo>
                    <a:pt x="41958" y="19482"/>
                  </a:lnTo>
                  <a:lnTo>
                    <a:pt x="42029" y="19502"/>
                  </a:lnTo>
                  <a:lnTo>
                    <a:pt x="42164" y="19522"/>
                  </a:lnTo>
                  <a:lnTo>
                    <a:pt x="42306" y="19536"/>
                  </a:lnTo>
                  <a:lnTo>
                    <a:pt x="42448" y="19529"/>
                  </a:lnTo>
                  <a:lnTo>
                    <a:pt x="42590" y="19516"/>
                  </a:lnTo>
                  <a:lnTo>
                    <a:pt x="42741" y="19482"/>
                  </a:lnTo>
                  <a:lnTo>
                    <a:pt x="42883" y="19442"/>
                  </a:lnTo>
                  <a:lnTo>
                    <a:pt x="43017" y="19389"/>
                  </a:lnTo>
                  <a:lnTo>
                    <a:pt x="43151" y="19322"/>
                  </a:lnTo>
                  <a:lnTo>
                    <a:pt x="43270" y="19249"/>
                  </a:lnTo>
                  <a:lnTo>
                    <a:pt x="43381" y="19169"/>
                  </a:lnTo>
                  <a:lnTo>
                    <a:pt x="45443" y="19235"/>
                  </a:lnTo>
                  <a:lnTo>
                    <a:pt x="47497" y="19295"/>
                  </a:lnTo>
                  <a:lnTo>
                    <a:pt x="49560" y="19355"/>
                  </a:lnTo>
                  <a:lnTo>
                    <a:pt x="51614" y="19409"/>
                  </a:lnTo>
                  <a:lnTo>
                    <a:pt x="53676" y="19456"/>
                  </a:lnTo>
                  <a:lnTo>
                    <a:pt x="55731" y="19502"/>
                  </a:lnTo>
                  <a:lnTo>
                    <a:pt x="59848" y="19576"/>
                  </a:lnTo>
                  <a:lnTo>
                    <a:pt x="59958" y="19576"/>
                  </a:lnTo>
                  <a:lnTo>
                    <a:pt x="60077" y="19569"/>
                  </a:lnTo>
                  <a:lnTo>
                    <a:pt x="60195" y="19549"/>
                  </a:lnTo>
                  <a:lnTo>
                    <a:pt x="60306" y="19516"/>
                  </a:lnTo>
                  <a:lnTo>
                    <a:pt x="60424" y="19482"/>
                  </a:lnTo>
                  <a:lnTo>
                    <a:pt x="60535" y="19436"/>
                  </a:lnTo>
                  <a:lnTo>
                    <a:pt x="60646" y="19382"/>
                  </a:lnTo>
                  <a:lnTo>
                    <a:pt x="60748" y="19322"/>
                  </a:lnTo>
                  <a:lnTo>
                    <a:pt x="60851" y="19262"/>
                  </a:lnTo>
                  <a:lnTo>
                    <a:pt x="60938" y="19189"/>
                  </a:lnTo>
                  <a:lnTo>
                    <a:pt x="61025" y="19109"/>
                  </a:lnTo>
                  <a:lnTo>
                    <a:pt x="61096" y="19028"/>
                  </a:lnTo>
                  <a:lnTo>
                    <a:pt x="61159" y="18942"/>
                  </a:lnTo>
                  <a:lnTo>
                    <a:pt x="61215" y="18855"/>
                  </a:lnTo>
                  <a:lnTo>
                    <a:pt x="61254" y="18761"/>
                  </a:lnTo>
                  <a:lnTo>
                    <a:pt x="61286" y="18661"/>
                  </a:lnTo>
                  <a:lnTo>
                    <a:pt x="61381" y="18261"/>
                  </a:lnTo>
                  <a:lnTo>
                    <a:pt x="61483" y="17867"/>
                  </a:lnTo>
                  <a:lnTo>
                    <a:pt x="61594" y="17480"/>
                  </a:lnTo>
                  <a:lnTo>
                    <a:pt x="61705" y="17093"/>
                  </a:lnTo>
                  <a:lnTo>
                    <a:pt x="61831" y="16713"/>
                  </a:lnTo>
                  <a:lnTo>
                    <a:pt x="61957" y="16339"/>
                  </a:lnTo>
                  <a:lnTo>
                    <a:pt x="62100" y="15972"/>
                  </a:lnTo>
                  <a:lnTo>
                    <a:pt x="62242" y="15605"/>
                  </a:lnTo>
                  <a:lnTo>
                    <a:pt x="62400" y="15244"/>
                  </a:lnTo>
                  <a:lnTo>
                    <a:pt x="62566" y="14884"/>
                  </a:lnTo>
                  <a:lnTo>
                    <a:pt x="62732" y="14530"/>
                  </a:lnTo>
                  <a:lnTo>
                    <a:pt x="62913" y="14183"/>
                  </a:lnTo>
                  <a:lnTo>
                    <a:pt x="63103" y="13836"/>
                  </a:lnTo>
                  <a:lnTo>
                    <a:pt x="63301" y="13489"/>
                  </a:lnTo>
                  <a:lnTo>
                    <a:pt x="63506" y="13148"/>
                  </a:lnTo>
                  <a:lnTo>
                    <a:pt x="63719" y="12815"/>
                  </a:lnTo>
                  <a:lnTo>
                    <a:pt x="64676" y="18101"/>
                  </a:lnTo>
                  <a:lnTo>
                    <a:pt x="65158" y="20744"/>
                  </a:lnTo>
                  <a:lnTo>
                    <a:pt x="65624" y="23393"/>
                  </a:lnTo>
                  <a:lnTo>
                    <a:pt x="65647" y="23493"/>
                  </a:lnTo>
                  <a:lnTo>
                    <a:pt x="65687" y="23594"/>
                  </a:lnTo>
                  <a:lnTo>
                    <a:pt x="65742" y="23687"/>
                  </a:lnTo>
                  <a:lnTo>
                    <a:pt x="65806" y="23774"/>
                  </a:lnTo>
                  <a:lnTo>
                    <a:pt x="65885" y="23854"/>
                  </a:lnTo>
                  <a:lnTo>
                    <a:pt x="65964" y="23927"/>
                  </a:lnTo>
                  <a:lnTo>
                    <a:pt x="66058" y="23994"/>
                  </a:lnTo>
                  <a:lnTo>
                    <a:pt x="66153" y="24061"/>
                  </a:lnTo>
                  <a:lnTo>
                    <a:pt x="66256" y="24114"/>
                  </a:lnTo>
                  <a:lnTo>
                    <a:pt x="66367" y="24168"/>
                  </a:lnTo>
                  <a:lnTo>
                    <a:pt x="66485" y="24208"/>
                  </a:lnTo>
                  <a:lnTo>
                    <a:pt x="66596" y="24241"/>
                  </a:lnTo>
                  <a:lnTo>
                    <a:pt x="66722" y="24268"/>
                  </a:lnTo>
                  <a:lnTo>
                    <a:pt x="66841" y="24294"/>
                  </a:lnTo>
                  <a:lnTo>
                    <a:pt x="66959" y="24301"/>
                  </a:lnTo>
                  <a:lnTo>
                    <a:pt x="67086" y="24308"/>
                  </a:lnTo>
                  <a:lnTo>
                    <a:pt x="67180" y="24308"/>
                  </a:lnTo>
                  <a:lnTo>
                    <a:pt x="67275" y="24294"/>
                  </a:lnTo>
                  <a:lnTo>
                    <a:pt x="67370" y="24281"/>
                  </a:lnTo>
                  <a:lnTo>
                    <a:pt x="67465" y="24268"/>
                  </a:lnTo>
                  <a:lnTo>
                    <a:pt x="67552" y="24241"/>
                  </a:lnTo>
                  <a:lnTo>
                    <a:pt x="67631" y="24214"/>
                  </a:lnTo>
                  <a:lnTo>
                    <a:pt x="67718" y="24181"/>
                  </a:lnTo>
                  <a:lnTo>
                    <a:pt x="67789" y="24141"/>
                  </a:lnTo>
                  <a:lnTo>
                    <a:pt x="67986" y="24027"/>
                  </a:lnTo>
                  <a:lnTo>
                    <a:pt x="68168" y="23914"/>
                  </a:lnTo>
                  <a:lnTo>
                    <a:pt x="68342" y="23807"/>
                  </a:lnTo>
                  <a:lnTo>
                    <a:pt x="68500" y="23694"/>
                  </a:lnTo>
                  <a:lnTo>
                    <a:pt x="68650" y="23587"/>
                  </a:lnTo>
                  <a:lnTo>
                    <a:pt x="68792" y="23473"/>
                  </a:lnTo>
                  <a:lnTo>
                    <a:pt x="68919" y="23367"/>
                  </a:lnTo>
                  <a:lnTo>
                    <a:pt x="69045" y="23253"/>
                  </a:lnTo>
                  <a:lnTo>
                    <a:pt x="69156" y="23140"/>
                  </a:lnTo>
                  <a:lnTo>
                    <a:pt x="69259" y="23026"/>
                  </a:lnTo>
                  <a:lnTo>
                    <a:pt x="69361" y="22913"/>
                  </a:lnTo>
                  <a:lnTo>
                    <a:pt x="69448" y="22793"/>
                  </a:lnTo>
                  <a:lnTo>
                    <a:pt x="69535" y="22673"/>
                  </a:lnTo>
                  <a:lnTo>
                    <a:pt x="69614" y="22552"/>
                  </a:lnTo>
                  <a:lnTo>
                    <a:pt x="69685" y="22432"/>
                  </a:lnTo>
                  <a:lnTo>
                    <a:pt x="69748" y="22305"/>
                  </a:lnTo>
                  <a:lnTo>
                    <a:pt x="69812" y="22172"/>
                  </a:lnTo>
                  <a:lnTo>
                    <a:pt x="69875" y="22039"/>
                  </a:lnTo>
                  <a:lnTo>
                    <a:pt x="69978" y="21765"/>
                  </a:lnTo>
                  <a:lnTo>
                    <a:pt x="70072" y="21471"/>
                  </a:lnTo>
                  <a:lnTo>
                    <a:pt x="70167" y="21164"/>
                  </a:lnTo>
                  <a:lnTo>
                    <a:pt x="70254" y="20837"/>
                  </a:lnTo>
                  <a:lnTo>
                    <a:pt x="70341" y="20483"/>
                  </a:lnTo>
                  <a:lnTo>
                    <a:pt x="70539" y="19709"/>
                  </a:lnTo>
                  <a:lnTo>
                    <a:pt x="70744" y="18908"/>
                  </a:lnTo>
                  <a:lnTo>
                    <a:pt x="70957" y="18107"/>
                  </a:lnTo>
                  <a:lnTo>
                    <a:pt x="71155" y="17300"/>
                  </a:lnTo>
                  <a:lnTo>
                    <a:pt x="71352" y="16492"/>
                  </a:lnTo>
                  <a:lnTo>
                    <a:pt x="71740" y="14877"/>
                  </a:lnTo>
                  <a:lnTo>
                    <a:pt x="72103" y="13262"/>
                  </a:lnTo>
                  <a:lnTo>
                    <a:pt x="72309" y="13996"/>
                  </a:lnTo>
                  <a:lnTo>
                    <a:pt x="72490" y="14737"/>
                  </a:lnTo>
                  <a:lnTo>
                    <a:pt x="72648" y="15478"/>
                  </a:lnTo>
                  <a:lnTo>
                    <a:pt x="72727" y="15852"/>
                  </a:lnTo>
                  <a:lnTo>
                    <a:pt x="72799" y="16225"/>
                  </a:lnTo>
                  <a:lnTo>
                    <a:pt x="72862" y="16606"/>
                  </a:lnTo>
                  <a:lnTo>
                    <a:pt x="72925" y="16979"/>
                  </a:lnTo>
                  <a:lnTo>
                    <a:pt x="72980" y="17360"/>
                  </a:lnTo>
                  <a:lnTo>
                    <a:pt x="73036" y="17740"/>
                  </a:lnTo>
                  <a:lnTo>
                    <a:pt x="73083" y="18121"/>
                  </a:lnTo>
                  <a:lnTo>
                    <a:pt x="73122" y="18508"/>
                  </a:lnTo>
                  <a:lnTo>
                    <a:pt x="73162" y="18895"/>
                  </a:lnTo>
                  <a:lnTo>
                    <a:pt x="73194" y="19282"/>
                  </a:lnTo>
                  <a:lnTo>
                    <a:pt x="73201" y="19389"/>
                  </a:lnTo>
                  <a:lnTo>
                    <a:pt x="73225" y="19489"/>
                  </a:lnTo>
                  <a:lnTo>
                    <a:pt x="73257" y="19589"/>
                  </a:lnTo>
                  <a:lnTo>
                    <a:pt x="73288" y="19676"/>
                  </a:lnTo>
                  <a:lnTo>
                    <a:pt x="73336" y="19763"/>
                  </a:lnTo>
                  <a:lnTo>
                    <a:pt x="73391" y="19843"/>
                  </a:lnTo>
                  <a:lnTo>
                    <a:pt x="73446" y="19923"/>
                  </a:lnTo>
                  <a:lnTo>
                    <a:pt x="73510" y="19990"/>
                  </a:lnTo>
                  <a:lnTo>
                    <a:pt x="73581" y="20056"/>
                  </a:lnTo>
                  <a:lnTo>
                    <a:pt x="73660" y="20116"/>
                  </a:lnTo>
                  <a:lnTo>
                    <a:pt x="73739" y="20170"/>
                  </a:lnTo>
                  <a:lnTo>
                    <a:pt x="73818" y="20223"/>
                  </a:lnTo>
                  <a:lnTo>
                    <a:pt x="73913" y="20263"/>
                  </a:lnTo>
                  <a:lnTo>
                    <a:pt x="74000" y="20303"/>
                  </a:lnTo>
                  <a:lnTo>
                    <a:pt x="74094" y="20337"/>
                  </a:lnTo>
                  <a:lnTo>
                    <a:pt x="74189" y="20363"/>
                  </a:lnTo>
                  <a:lnTo>
                    <a:pt x="74292" y="20383"/>
                  </a:lnTo>
                  <a:lnTo>
                    <a:pt x="74387" y="20403"/>
                  </a:lnTo>
                  <a:lnTo>
                    <a:pt x="74489" y="20417"/>
                  </a:lnTo>
                  <a:lnTo>
                    <a:pt x="74592" y="20423"/>
                  </a:lnTo>
                  <a:lnTo>
                    <a:pt x="74798" y="20423"/>
                  </a:lnTo>
                  <a:lnTo>
                    <a:pt x="74892" y="20410"/>
                  </a:lnTo>
                  <a:lnTo>
                    <a:pt x="74995" y="20397"/>
                  </a:lnTo>
                  <a:lnTo>
                    <a:pt x="75090" y="20383"/>
                  </a:lnTo>
                  <a:lnTo>
                    <a:pt x="75185" y="20357"/>
                  </a:lnTo>
                  <a:lnTo>
                    <a:pt x="75280" y="20330"/>
                  </a:lnTo>
                  <a:lnTo>
                    <a:pt x="75374" y="20290"/>
                  </a:lnTo>
                  <a:lnTo>
                    <a:pt x="75453" y="20250"/>
                  </a:lnTo>
                  <a:lnTo>
                    <a:pt x="75540" y="20210"/>
                  </a:lnTo>
                  <a:lnTo>
                    <a:pt x="75619" y="20156"/>
                  </a:lnTo>
                  <a:lnTo>
                    <a:pt x="75691" y="20103"/>
                  </a:lnTo>
                  <a:lnTo>
                    <a:pt x="76678" y="20016"/>
                  </a:lnTo>
                  <a:lnTo>
                    <a:pt x="77666" y="19936"/>
                  </a:lnTo>
                  <a:lnTo>
                    <a:pt x="78654" y="19869"/>
                  </a:lnTo>
                  <a:lnTo>
                    <a:pt x="79633" y="19809"/>
                  </a:lnTo>
                  <a:lnTo>
                    <a:pt x="80621" y="19763"/>
                  </a:lnTo>
                  <a:lnTo>
                    <a:pt x="81601" y="19716"/>
                  </a:lnTo>
                  <a:lnTo>
                    <a:pt x="82581" y="19683"/>
                  </a:lnTo>
                  <a:lnTo>
                    <a:pt x="83568" y="19656"/>
                  </a:lnTo>
                  <a:lnTo>
                    <a:pt x="84548" y="19629"/>
                  </a:lnTo>
                  <a:lnTo>
                    <a:pt x="85528" y="19616"/>
                  </a:lnTo>
                  <a:lnTo>
                    <a:pt x="86516" y="19609"/>
                  </a:lnTo>
                  <a:lnTo>
                    <a:pt x="88499" y="19609"/>
                  </a:lnTo>
                  <a:lnTo>
                    <a:pt x="89487" y="19622"/>
                  </a:lnTo>
                  <a:lnTo>
                    <a:pt x="90490" y="19636"/>
                  </a:lnTo>
                  <a:lnTo>
                    <a:pt x="91486" y="19656"/>
                  </a:lnTo>
                  <a:lnTo>
                    <a:pt x="91597" y="21378"/>
                  </a:lnTo>
                  <a:lnTo>
                    <a:pt x="91660" y="22239"/>
                  </a:lnTo>
                  <a:lnTo>
                    <a:pt x="91723" y="23100"/>
                  </a:lnTo>
                  <a:lnTo>
                    <a:pt x="91802" y="23961"/>
                  </a:lnTo>
                  <a:lnTo>
                    <a:pt x="91889" y="24815"/>
                  </a:lnTo>
                  <a:lnTo>
                    <a:pt x="91992" y="25676"/>
                  </a:lnTo>
                  <a:lnTo>
                    <a:pt x="92110" y="26530"/>
                  </a:lnTo>
                  <a:lnTo>
                    <a:pt x="90561" y="26457"/>
                  </a:lnTo>
                  <a:lnTo>
                    <a:pt x="89013" y="26390"/>
                  </a:lnTo>
                  <a:lnTo>
                    <a:pt x="87456" y="26323"/>
                  </a:lnTo>
                  <a:lnTo>
                    <a:pt x="85899" y="26270"/>
                  </a:lnTo>
                  <a:lnTo>
                    <a:pt x="84343" y="26217"/>
                  </a:lnTo>
                  <a:lnTo>
                    <a:pt x="82786" y="26170"/>
                  </a:lnTo>
                  <a:lnTo>
                    <a:pt x="81230" y="26130"/>
                  </a:lnTo>
                  <a:lnTo>
                    <a:pt x="79665" y="26090"/>
                  </a:lnTo>
                  <a:lnTo>
                    <a:pt x="78101" y="26056"/>
                  </a:lnTo>
                  <a:lnTo>
                    <a:pt x="76536" y="26030"/>
                  </a:lnTo>
                  <a:lnTo>
                    <a:pt x="74971" y="26010"/>
                  </a:lnTo>
                  <a:lnTo>
                    <a:pt x="73399" y="25990"/>
                  </a:lnTo>
                  <a:lnTo>
                    <a:pt x="71827" y="25983"/>
                  </a:lnTo>
                  <a:lnTo>
                    <a:pt x="70254" y="25970"/>
                  </a:lnTo>
                  <a:lnTo>
                    <a:pt x="67101" y="25970"/>
                  </a:lnTo>
                  <a:lnTo>
                    <a:pt x="64936" y="25976"/>
                  </a:lnTo>
                  <a:lnTo>
                    <a:pt x="62763" y="25996"/>
                  </a:lnTo>
                  <a:lnTo>
                    <a:pt x="60583" y="26016"/>
                  </a:lnTo>
                  <a:lnTo>
                    <a:pt x="58410" y="26043"/>
                  </a:lnTo>
                  <a:lnTo>
                    <a:pt x="56229" y="26083"/>
                  </a:lnTo>
                  <a:lnTo>
                    <a:pt x="54048" y="26123"/>
                  </a:lnTo>
                  <a:lnTo>
                    <a:pt x="51867" y="26170"/>
                  </a:lnTo>
                  <a:lnTo>
                    <a:pt x="49686" y="26230"/>
                  </a:lnTo>
                  <a:lnTo>
                    <a:pt x="47505" y="26290"/>
                  </a:lnTo>
                  <a:lnTo>
                    <a:pt x="45324" y="26357"/>
                  </a:lnTo>
                  <a:lnTo>
                    <a:pt x="43143" y="26423"/>
                  </a:lnTo>
                  <a:lnTo>
                    <a:pt x="40963" y="26504"/>
                  </a:lnTo>
                  <a:lnTo>
                    <a:pt x="38782" y="26584"/>
                  </a:lnTo>
                  <a:lnTo>
                    <a:pt x="36609" y="26670"/>
                  </a:lnTo>
                  <a:lnTo>
                    <a:pt x="32255" y="26851"/>
                  </a:lnTo>
                  <a:lnTo>
                    <a:pt x="28549" y="27011"/>
                  </a:lnTo>
                  <a:lnTo>
                    <a:pt x="24843" y="27178"/>
                  </a:lnTo>
                  <a:lnTo>
                    <a:pt x="21153" y="27351"/>
                  </a:lnTo>
                  <a:lnTo>
                    <a:pt x="17463" y="27531"/>
                  </a:lnTo>
                  <a:lnTo>
                    <a:pt x="10122" y="27912"/>
                  </a:lnTo>
                  <a:lnTo>
                    <a:pt x="2821" y="28286"/>
                  </a:lnTo>
                  <a:lnTo>
                    <a:pt x="2924" y="27585"/>
                  </a:lnTo>
                  <a:lnTo>
                    <a:pt x="3019" y="26877"/>
                  </a:lnTo>
                  <a:lnTo>
                    <a:pt x="3114" y="26170"/>
                  </a:lnTo>
                  <a:lnTo>
                    <a:pt x="3200" y="25456"/>
                  </a:lnTo>
                  <a:lnTo>
                    <a:pt x="3280" y="24735"/>
                  </a:lnTo>
                  <a:lnTo>
                    <a:pt x="3359" y="24014"/>
                  </a:lnTo>
                  <a:lnTo>
                    <a:pt x="3501" y="22566"/>
                  </a:lnTo>
                  <a:lnTo>
                    <a:pt x="3619" y="21104"/>
                  </a:lnTo>
                  <a:lnTo>
                    <a:pt x="3730" y="19642"/>
                  </a:lnTo>
                  <a:lnTo>
                    <a:pt x="3825" y="18174"/>
                  </a:lnTo>
                  <a:lnTo>
                    <a:pt x="3904" y="16699"/>
                  </a:lnTo>
                  <a:lnTo>
                    <a:pt x="5105" y="16672"/>
                  </a:lnTo>
                  <a:lnTo>
                    <a:pt x="6298" y="16646"/>
                  </a:lnTo>
                  <a:lnTo>
                    <a:pt x="7483" y="16626"/>
                  </a:lnTo>
                  <a:lnTo>
                    <a:pt x="8676" y="16612"/>
                  </a:lnTo>
                  <a:lnTo>
                    <a:pt x="9870" y="16606"/>
                  </a:lnTo>
                  <a:lnTo>
                    <a:pt x="11055" y="16599"/>
                  </a:lnTo>
                  <a:lnTo>
                    <a:pt x="12248" y="16599"/>
                  </a:lnTo>
                  <a:lnTo>
                    <a:pt x="13433" y="16606"/>
                  </a:lnTo>
                  <a:lnTo>
                    <a:pt x="14626" y="16612"/>
                  </a:lnTo>
                  <a:lnTo>
                    <a:pt x="15812" y="16626"/>
                  </a:lnTo>
                  <a:lnTo>
                    <a:pt x="18190" y="16659"/>
                  </a:lnTo>
                  <a:lnTo>
                    <a:pt x="20576" y="16713"/>
                  </a:lnTo>
                  <a:lnTo>
                    <a:pt x="22963" y="16773"/>
                  </a:lnTo>
                  <a:lnTo>
                    <a:pt x="23073" y="16773"/>
                  </a:lnTo>
                  <a:lnTo>
                    <a:pt x="23176" y="16759"/>
                  </a:lnTo>
                  <a:lnTo>
                    <a:pt x="23271" y="16746"/>
                  </a:lnTo>
                  <a:lnTo>
                    <a:pt x="23366" y="16726"/>
                  </a:lnTo>
                  <a:lnTo>
                    <a:pt x="23452" y="16699"/>
                  </a:lnTo>
                  <a:lnTo>
                    <a:pt x="23532" y="16666"/>
                  </a:lnTo>
                  <a:lnTo>
                    <a:pt x="23611" y="16626"/>
                  </a:lnTo>
                  <a:lnTo>
                    <a:pt x="23690" y="16586"/>
                  </a:lnTo>
                  <a:lnTo>
                    <a:pt x="23761" y="16619"/>
                  </a:lnTo>
                  <a:lnTo>
                    <a:pt x="23832" y="16639"/>
                  </a:lnTo>
                  <a:lnTo>
                    <a:pt x="23903" y="16659"/>
                  </a:lnTo>
                  <a:lnTo>
                    <a:pt x="23974" y="16672"/>
                  </a:lnTo>
                  <a:lnTo>
                    <a:pt x="24045" y="16679"/>
                  </a:lnTo>
                  <a:lnTo>
                    <a:pt x="24124" y="16686"/>
                  </a:lnTo>
                  <a:lnTo>
                    <a:pt x="24195" y="16679"/>
                  </a:lnTo>
                  <a:lnTo>
                    <a:pt x="24274" y="16672"/>
                  </a:lnTo>
                  <a:lnTo>
                    <a:pt x="24345" y="16652"/>
                  </a:lnTo>
                  <a:lnTo>
                    <a:pt x="24409" y="16632"/>
                  </a:lnTo>
                  <a:lnTo>
                    <a:pt x="24480" y="16599"/>
                  </a:lnTo>
                  <a:lnTo>
                    <a:pt x="24543" y="16566"/>
                  </a:lnTo>
                  <a:lnTo>
                    <a:pt x="24606" y="16519"/>
                  </a:lnTo>
                  <a:lnTo>
                    <a:pt x="24654" y="16472"/>
                  </a:lnTo>
                  <a:lnTo>
                    <a:pt x="24709" y="16412"/>
                  </a:lnTo>
                  <a:lnTo>
                    <a:pt x="24748" y="16345"/>
                  </a:lnTo>
                  <a:lnTo>
                    <a:pt x="25136" y="15685"/>
                  </a:lnTo>
                  <a:lnTo>
                    <a:pt x="25523" y="15024"/>
                  </a:lnTo>
                  <a:lnTo>
                    <a:pt x="25894" y="14357"/>
                  </a:lnTo>
                  <a:lnTo>
                    <a:pt x="26265" y="13689"/>
                  </a:lnTo>
                  <a:lnTo>
                    <a:pt x="27000" y="12348"/>
                  </a:lnTo>
                  <a:lnTo>
                    <a:pt x="27719" y="10999"/>
                  </a:lnTo>
                  <a:lnTo>
                    <a:pt x="27806" y="11787"/>
                  </a:lnTo>
                  <a:lnTo>
                    <a:pt x="27909" y="12568"/>
                  </a:lnTo>
                  <a:lnTo>
                    <a:pt x="28035" y="13342"/>
                  </a:lnTo>
                  <a:lnTo>
                    <a:pt x="28162" y="14123"/>
                  </a:lnTo>
                  <a:lnTo>
                    <a:pt x="28312" y="14897"/>
                  </a:lnTo>
                  <a:lnTo>
                    <a:pt x="28478" y="15671"/>
                  </a:lnTo>
                  <a:lnTo>
                    <a:pt x="28652" y="16439"/>
                  </a:lnTo>
                  <a:lnTo>
                    <a:pt x="28849" y="17213"/>
                  </a:lnTo>
                  <a:lnTo>
                    <a:pt x="29055" y="17974"/>
                  </a:lnTo>
                  <a:lnTo>
                    <a:pt x="29276" y="18741"/>
                  </a:lnTo>
                  <a:lnTo>
                    <a:pt x="29513" y="19502"/>
                  </a:lnTo>
                  <a:lnTo>
                    <a:pt x="29766" y="20263"/>
                  </a:lnTo>
                  <a:lnTo>
                    <a:pt x="30035" y="21017"/>
                  </a:lnTo>
                  <a:lnTo>
                    <a:pt x="30319" y="21778"/>
                  </a:lnTo>
                  <a:lnTo>
                    <a:pt x="30611" y="22526"/>
                  </a:lnTo>
                  <a:lnTo>
                    <a:pt x="30927" y="23280"/>
                  </a:lnTo>
                  <a:lnTo>
                    <a:pt x="30967" y="23367"/>
                  </a:lnTo>
                  <a:lnTo>
                    <a:pt x="31014" y="23453"/>
                  </a:lnTo>
                  <a:lnTo>
                    <a:pt x="31062" y="23527"/>
                  </a:lnTo>
                  <a:lnTo>
                    <a:pt x="31125" y="23600"/>
                  </a:lnTo>
                  <a:lnTo>
                    <a:pt x="31180" y="23667"/>
                  </a:lnTo>
                  <a:lnTo>
                    <a:pt x="31251" y="23727"/>
                  </a:lnTo>
                  <a:lnTo>
                    <a:pt x="31323" y="23787"/>
                  </a:lnTo>
                  <a:lnTo>
                    <a:pt x="31394" y="23834"/>
                  </a:lnTo>
                  <a:lnTo>
                    <a:pt x="31473" y="23881"/>
                  </a:lnTo>
                  <a:lnTo>
                    <a:pt x="31552" y="23921"/>
                  </a:lnTo>
                  <a:lnTo>
                    <a:pt x="31631" y="23954"/>
                  </a:lnTo>
                  <a:lnTo>
                    <a:pt x="31718" y="23981"/>
                  </a:lnTo>
                  <a:lnTo>
                    <a:pt x="31805" y="24001"/>
                  </a:lnTo>
                  <a:lnTo>
                    <a:pt x="31891" y="24014"/>
                  </a:lnTo>
                  <a:lnTo>
                    <a:pt x="31986" y="24021"/>
                  </a:lnTo>
                  <a:lnTo>
                    <a:pt x="32073" y="24027"/>
                  </a:lnTo>
                  <a:lnTo>
                    <a:pt x="32223" y="24021"/>
                  </a:lnTo>
                  <a:lnTo>
                    <a:pt x="32373" y="23994"/>
                  </a:lnTo>
                  <a:lnTo>
                    <a:pt x="32524" y="23954"/>
                  </a:lnTo>
                  <a:lnTo>
                    <a:pt x="32595" y="23927"/>
                  </a:lnTo>
                  <a:lnTo>
                    <a:pt x="32666" y="23901"/>
                  </a:lnTo>
                  <a:lnTo>
                    <a:pt x="32737" y="23867"/>
                  </a:lnTo>
                  <a:lnTo>
                    <a:pt x="32808" y="23827"/>
                  </a:lnTo>
                  <a:lnTo>
                    <a:pt x="32871" y="23787"/>
                  </a:lnTo>
                  <a:lnTo>
                    <a:pt x="32935" y="23740"/>
                  </a:lnTo>
                  <a:lnTo>
                    <a:pt x="32998" y="23694"/>
                  </a:lnTo>
                  <a:lnTo>
                    <a:pt x="33053" y="23640"/>
                  </a:lnTo>
                  <a:lnTo>
                    <a:pt x="33108" y="23580"/>
                  </a:lnTo>
                  <a:lnTo>
                    <a:pt x="33164" y="23520"/>
                  </a:lnTo>
                  <a:lnTo>
                    <a:pt x="33314" y="23340"/>
                  </a:lnTo>
                  <a:lnTo>
                    <a:pt x="33456" y="23146"/>
                  </a:lnTo>
                  <a:lnTo>
                    <a:pt x="33598" y="22960"/>
                  </a:lnTo>
                  <a:lnTo>
                    <a:pt x="33740" y="22773"/>
                  </a:lnTo>
                  <a:lnTo>
                    <a:pt x="33875" y="22579"/>
                  </a:lnTo>
                  <a:lnTo>
                    <a:pt x="34001" y="22386"/>
                  </a:lnTo>
                  <a:lnTo>
                    <a:pt x="34246" y="21992"/>
                  </a:lnTo>
                  <a:lnTo>
                    <a:pt x="34475" y="21591"/>
                  </a:lnTo>
                  <a:lnTo>
                    <a:pt x="34689" y="21191"/>
                  </a:lnTo>
                  <a:lnTo>
                    <a:pt x="34886" y="20784"/>
                  </a:lnTo>
                  <a:lnTo>
                    <a:pt x="35076" y="20370"/>
                  </a:lnTo>
                  <a:lnTo>
                    <a:pt x="35250" y="19956"/>
                  </a:lnTo>
                  <a:lnTo>
                    <a:pt x="35416" y="19536"/>
                  </a:lnTo>
                  <a:lnTo>
                    <a:pt x="35566" y="19115"/>
                  </a:lnTo>
                  <a:lnTo>
                    <a:pt x="35716" y="18688"/>
                  </a:lnTo>
                  <a:lnTo>
                    <a:pt x="35850" y="18261"/>
                  </a:lnTo>
                  <a:lnTo>
                    <a:pt x="35985" y="17834"/>
                  </a:lnTo>
                  <a:lnTo>
                    <a:pt x="36111" y="17400"/>
                  </a:lnTo>
                  <a:lnTo>
                    <a:pt x="36237" y="16966"/>
                  </a:lnTo>
                  <a:lnTo>
                    <a:pt x="36474" y="16098"/>
                  </a:lnTo>
                  <a:lnTo>
                    <a:pt x="36712" y="15231"/>
                  </a:lnTo>
                  <a:lnTo>
                    <a:pt x="36949" y="14370"/>
                  </a:lnTo>
                  <a:lnTo>
                    <a:pt x="37075" y="13936"/>
                  </a:lnTo>
                  <a:lnTo>
                    <a:pt x="37201" y="13509"/>
                  </a:lnTo>
                  <a:lnTo>
                    <a:pt x="37336" y="13082"/>
                  </a:lnTo>
                  <a:lnTo>
                    <a:pt x="37478" y="12655"/>
                  </a:lnTo>
                  <a:lnTo>
                    <a:pt x="37620" y="12234"/>
                  </a:lnTo>
                  <a:lnTo>
                    <a:pt x="37778" y="11814"/>
                  </a:lnTo>
                  <a:lnTo>
                    <a:pt x="37944" y="11400"/>
                  </a:lnTo>
                  <a:lnTo>
                    <a:pt x="38126" y="10986"/>
                  </a:lnTo>
                  <a:lnTo>
                    <a:pt x="38316" y="10579"/>
                  </a:lnTo>
                  <a:lnTo>
                    <a:pt x="38513" y="10178"/>
                  </a:lnTo>
                  <a:close/>
                  <a:moveTo>
                    <a:pt x="22623" y="0"/>
                  </a:moveTo>
                  <a:lnTo>
                    <a:pt x="19818" y="7"/>
                  </a:lnTo>
                  <a:lnTo>
                    <a:pt x="17021" y="20"/>
                  </a:lnTo>
                  <a:lnTo>
                    <a:pt x="14223" y="34"/>
                  </a:lnTo>
                  <a:lnTo>
                    <a:pt x="11426" y="60"/>
                  </a:lnTo>
                  <a:lnTo>
                    <a:pt x="8629" y="94"/>
                  </a:lnTo>
                  <a:lnTo>
                    <a:pt x="5840" y="134"/>
                  </a:lnTo>
                  <a:lnTo>
                    <a:pt x="3042" y="180"/>
                  </a:lnTo>
                  <a:lnTo>
                    <a:pt x="2924" y="180"/>
                  </a:lnTo>
                  <a:lnTo>
                    <a:pt x="2805" y="201"/>
                  </a:lnTo>
                  <a:lnTo>
                    <a:pt x="2703" y="221"/>
                  </a:lnTo>
                  <a:lnTo>
                    <a:pt x="2600" y="254"/>
                  </a:lnTo>
                  <a:lnTo>
                    <a:pt x="2513" y="294"/>
                  </a:lnTo>
                  <a:lnTo>
                    <a:pt x="2426" y="334"/>
                  </a:lnTo>
                  <a:lnTo>
                    <a:pt x="2355" y="387"/>
                  </a:lnTo>
                  <a:lnTo>
                    <a:pt x="2292" y="441"/>
                  </a:lnTo>
                  <a:lnTo>
                    <a:pt x="2205" y="454"/>
                  </a:lnTo>
                  <a:lnTo>
                    <a:pt x="2118" y="467"/>
                  </a:lnTo>
                  <a:lnTo>
                    <a:pt x="2039" y="488"/>
                  </a:lnTo>
                  <a:lnTo>
                    <a:pt x="1960" y="514"/>
                  </a:lnTo>
                  <a:lnTo>
                    <a:pt x="1881" y="548"/>
                  </a:lnTo>
                  <a:lnTo>
                    <a:pt x="1810" y="581"/>
                  </a:lnTo>
                  <a:lnTo>
                    <a:pt x="1739" y="621"/>
                  </a:lnTo>
                  <a:lnTo>
                    <a:pt x="1675" y="661"/>
                  </a:lnTo>
                  <a:lnTo>
                    <a:pt x="1612" y="714"/>
                  </a:lnTo>
                  <a:lnTo>
                    <a:pt x="1557" y="768"/>
                  </a:lnTo>
                  <a:lnTo>
                    <a:pt x="1510" y="828"/>
                  </a:lnTo>
                  <a:lnTo>
                    <a:pt x="1462" y="895"/>
                  </a:lnTo>
                  <a:lnTo>
                    <a:pt x="1423" y="968"/>
                  </a:lnTo>
                  <a:lnTo>
                    <a:pt x="1391" y="1048"/>
                  </a:lnTo>
                  <a:lnTo>
                    <a:pt x="1359" y="1135"/>
                  </a:lnTo>
                  <a:lnTo>
                    <a:pt x="1344" y="1222"/>
                  </a:lnTo>
                  <a:lnTo>
                    <a:pt x="1201" y="2043"/>
                  </a:lnTo>
                  <a:lnTo>
                    <a:pt x="1067" y="2870"/>
                  </a:lnTo>
                  <a:lnTo>
                    <a:pt x="941" y="3698"/>
                  </a:lnTo>
                  <a:lnTo>
                    <a:pt x="814" y="4539"/>
                  </a:lnTo>
                  <a:lnTo>
                    <a:pt x="704" y="5386"/>
                  </a:lnTo>
                  <a:lnTo>
                    <a:pt x="601" y="6241"/>
                  </a:lnTo>
                  <a:lnTo>
                    <a:pt x="506" y="7102"/>
                  </a:lnTo>
                  <a:lnTo>
                    <a:pt x="419" y="7963"/>
                  </a:lnTo>
                  <a:lnTo>
                    <a:pt x="332" y="8830"/>
                  </a:lnTo>
                  <a:lnTo>
                    <a:pt x="261" y="9705"/>
                  </a:lnTo>
                  <a:lnTo>
                    <a:pt x="198" y="10579"/>
                  </a:lnTo>
                  <a:lnTo>
                    <a:pt x="143" y="11460"/>
                  </a:lnTo>
                  <a:lnTo>
                    <a:pt x="95" y="12341"/>
                  </a:lnTo>
                  <a:lnTo>
                    <a:pt x="64" y="13222"/>
                  </a:lnTo>
                  <a:lnTo>
                    <a:pt x="32" y="14110"/>
                  </a:lnTo>
                  <a:lnTo>
                    <a:pt x="16" y="14991"/>
                  </a:lnTo>
                  <a:lnTo>
                    <a:pt x="0" y="15878"/>
                  </a:lnTo>
                  <a:lnTo>
                    <a:pt x="0" y="16766"/>
                  </a:lnTo>
                  <a:lnTo>
                    <a:pt x="16" y="17647"/>
                  </a:lnTo>
                  <a:lnTo>
                    <a:pt x="32" y="18528"/>
                  </a:lnTo>
                  <a:lnTo>
                    <a:pt x="64" y="19409"/>
                  </a:lnTo>
                  <a:lnTo>
                    <a:pt x="103" y="20290"/>
                  </a:lnTo>
                  <a:lnTo>
                    <a:pt x="150" y="21164"/>
                  </a:lnTo>
                  <a:lnTo>
                    <a:pt x="206" y="22039"/>
                  </a:lnTo>
                  <a:lnTo>
                    <a:pt x="277" y="22906"/>
                  </a:lnTo>
                  <a:lnTo>
                    <a:pt x="356" y="23774"/>
                  </a:lnTo>
                  <a:lnTo>
                    <a:pt x="451" y="24628"/>
                  </a:lnTo>
                  <a:lnTo>
                    <a:pt x="553" y="25482"/>
                  </a:lnTo>
                  <a:lnTo>
                    <a:pt x="664" y="26330"/>
                  </a:lnTo>
                  <a:lnTo>
                    <a:pt x="790" y="27171"/>
                  </a:lnTo>
                  <a:lnTo>
                    <a:pt x="925" y="28005"/>
                  </a:lnTo>
                  <a:lnTo>
                    <a:pt x="1075" y="28833"/>
                  </a:lnTo>
                  <a:lnTo>
                    <a:pt x="1051" y="28893"/>
                  </a:lnTo>
                  <a:lnTo>
                    <a:pt x="1028" y="28953"/>
                  </a:lnTo>
                  <a:lnTo>
                    <a:pt x="1012" y="29013"/>
                  </a:lnTo>
                  <a:lnTo>
                    <a:pt x="996" y="29073"/>
                  </a:lnTo>
                  <a:lnTo>
                    <a:pt x="988" y="29140"/>
                  </a:lnTo>
                  <a:lnTo>
                    <a:pt x="988" y="29200"/>
                  </a:lnTo>
                  <a:lnTo>
                    <a:pt x="988" y="29267"/>
                  </a:lnTo>
                  <a:lnTo>
                    <a:pt x="996" y="29327"/>
                  </a:lnTo>
                  <a:lnTo>
                    <a:pt x="1012" y="29387"/>
                  </a:lnTo>
                  <a:lnTo>
                    <a:pt x="1028" y="29447"/>
                  </a:lnTo>
                  <a:lnTo>
                    <a:pt x="1051" y="29507"/>
                  </a:lnTo>
                  <a:lnTo>
                    <a:pt x="1083" y="29560"/>
                  </a:lnTo>
                  <a:lnTo>
                    <a:pt x="1114" y="29614"/>
                  </a:lnTo>
                  <a:lnTo>
                    <a:pt x="1154" y="29667"/>
                  </a:lnTo>
                  <a:lnTo>
                    <a:pt x="1201" y="29721"/>
                  </a:lnTo>
                  <a:lnTo>
                    <a:pt x="1249" y="29767"/>
                  </a:lnTo>
                  <a:lnTo>
                    <a:pt x="1288" y="29841"/>
                  </a:lnTo>
                  <a:lnTo>
                    <a:pt x="1336" y="29901"/>
                  </a:lnTo>
                  <a:lnTo>
                    <a:pt x="1391" y="29961"/>
                  </a:lnTo>
                  <a:lnTo>
                    <a:pt x="1454" y="30008"/>
                  </a:lnTo>
                  <a:lnTo>
                    <a:pt x="1525" y="30054"/>
                  </a:lnTo>
                  <a:lnTo>
                    <a:pt x="1596" y="30088"/>
                  </a:lnTo>
                  <a:lnTo>
                    <a:pt x="1675" y="30114"/>
                  </a:lnTo>
                  <a:lnTo>
                    <a:pt x="1762" y="30134"/>
                  </a:lnTo>
                  <a:lnTo>
                    <a:pt x="1849" y="30141"/>
                  </a:lnTo>
                  <a:lnTo>
                    <a:pt x="1936" y="30148"/>
                  </a:lnTo>
                  <a:lnTo>
                    <a:pt x="2031" y="30141"/>
                  </a:lnTo>
                  <a:lnTo>
                    <a:pt x="2118" y="30128"/>
                  </a:lnTo>
                  <a:lnTo>
                    <a:pt x="2197" y="30114"/>
                  </a:lnTo>
                  <a:lnTo>
                    <a:pt x="2276" y="30081"/>
                  </a:lnTo>
                  <a:lnTo>
                    <a:pt x="2355" y="30048"/>
                  </a:lnTo>
                  <a:lnTo>
                    <a:pt x="2426" y="30008"/>
                  </a:lnTo>
                  <a:lnTo>
                    <a:pt x="13607" y="30254"/>
                  </a:lnTo>
                  <a:lnTo>
                    <a:pt x="19233" y="30375"/>
                  </a:lnTo>
                  <a:lnTo>
                    <a:pt x="24883" y="30475"/>
                  </a:lnTo>
                  <a:lnTo>
                    <a:pt x="27712" y="30521"/>
                  </a:lnTo>
                  <a:lnTo>
                    <a:pt x="30540" y="30568"/>
                  </a:lnTo>
                  <a:lnTo>
                    <a:pt x="33377" y="30602"/>
                  </a:lnTo>
                  <a:lnTo>
                    <a:pt x="36214" y="30635"/>
                  </a:lnTo>
                  <a:lnTo>
                    <a:pt x="39058" y="30662"/>
                  </a:lnTo>
                  <a:lnTo>
                    <a:pt x="41895" y="30682"/>
                  </a:lnTo>
                  <a:lnTo>
                    <a:pt x="44740" y="30688"/>
                  </a:lnTo>
                  <a:lnTo>
                    <a:pt x="47584" y="30695"/>
                  </a:lnTo>
                  <a:lnTo>
                    <a:pt x="50421" y="30688"/>
                  </a:lnTo>
                  <a:lnTo>
                    <a:pt x="53266" y="30668"/>
                  </a:lnTo>
                  <a:lnTo>
                    <a:pt x="56102" y="30642"/>
                  </a:lnTo>
                  <a:lnTo>
                    <a:pt x="58939" y="30608"/>
                  </a:lnTo>
                  <a:lnTo>
                    <a:pt x="61776" y="30555"/>
                  </a:lnTo>
                  <a:lnTo>
                    <a:pt x="64612" y="30495"/>
                  </a:lnTo>
                  <a:lnTo>
                    <a:pt x="67433" y="30421"/>
                  </a:lnTo>
                  <a:lnTo>
                    <a:pt x="70262" y="30335"/>
                  </a:lnTo>
                  <a:lnTo>
                    <a:pt x="73083" y="30234"/>
                  </a:lnTo>
                  <a:lnTo>
                    <a:pt x="75896" y="30121"/>
                  </a:lnTo>
                  <a:lnTo>
                    <a:pt x="78701" y="29994"/>
                  </a:lnTo>
                  <a:lnTo>
                    <a:pt x="80108" y="29921"/>
                  </a:lnTo>
                  <a:lnTo>
                    <a:pt x="81506" y="29847"/>
                  </a:lnTo>
                  <a:lnTo>
                    <a:pt x="82905" y="29767"/>
                  </a:lnTo>
                  <a:lnTo>
                    <a:pt x="84303" y="29680"/>
                  </a:lnTo>
                  <a:lnTo>
                    <a:pt x="85694" y="29594"/>
                  </a:lnTo>
                  <a:lnTo>
                    <a:pt x="87085" y="29507"/>
                  </a:lnTo>
                  <a:lnTo>
                    <a:pt x="88483" y="29407"/>
                  </a:lnTo>
                  <a:lnTo>
                    <a:pt x="89866" y="29307"/>
                  </a:lnTo>
                  <a:lnTo>
                    <a:pt x="91257" y="29200"/>
                  </a:lnTo>
                  <a:lnTo>
                    <a:pt x="92640" y="29093"/>
                  </a:lnTo>
                  <a:lnTo>
                    <a:pt x="92750" y="29080"/>
                  </a:lnTo>
                  <a:lnTo>
                    <a:pt x="92845" y="29066"/>
                  </a:lnTo>
                  <a:lnTo>
                    <a:pt x="92948" y="29046"/>
                  </a:lnTo>
                  <a:lnTo>
                    <a:pt x="93043" y="29020"/>
                  </a:lnTo>
                  <a:lnTo>
                    <a:pt x="93130" y="28993"/>
                  </a:lnTo>
                  <a:lnTo>
                    <a:pt x="93216" y="28966"/>
                  </a:lnTo>
                  <a:lnTo>
                    <a:pt x="93295" y="28933"/>
                  </a:lnTo>
                  <a:lnTo>
                    <a:pt x="93374" y="28893"/>
                  </a:lnTo>
                  <a:lnTo>
                    <a:pt x="93446" y="28853"/>
                  </a:lnTo>
                  <a:lnTo>
                    <a:pt x="93517" y="28806"/>
                  </a:lnTo>
                  <a:lnTo>
                    <a:pt x="93588" y="28759"/>
                  </a:lnTo>
                  <a:lnTo>
                    <a:pt x="93643" y="28713"/>
                  </a:lnTo>
                  <a:lnTo>
                    <a:pt x="93706" y="28659"/>
                  </a:lnTo>
                  <a:lnTo>
                    <a:pt x="93754" y="28606"/>
                  </a:lnTo>
                  <a:lnTo>
                    <a:pt x="93849" y="28492"/>
                  </a:lnTo>
                  <a:lnTo>
                    <a:pt x="93928" y="28372"/>
                  </a:lnTo>
                  <a:lnTo>
                    <a:pt x="93991" y="28246"/>
                  </a:lnTo>
                  <a:lnTo>
                    <a:pt x="94038" y="28119"/>
                  </a:lnTo>
                  <a:lnTo>
                    <a:pt x="94070" y="27985"/>
                  </a:lnTo>
                  <a:lnTo>
                    <a:pt x="94086" y="27845"/>
                  </a:lnTo>
                  <a:lnTo>
                    <a:pt x="94086" y="27712"/>
                  </a:lnTo>
                  <a:lnTo>
                    <a:pt x="94070" y="27578"/>
                  </a:lnTo>
                  <a:lnTo>
                    <a:pt x="94038" y="27445"/>
                  </a:lnTo>
                  <a:lnTo>
                    <a:pt x="94109" y="27385"/>
                  </a:lnTo>
                  <a:lnTo>
                    <a:pt x="94173" y="27318"/>
                  </a:lnTo>
                  <a:lnTo>
                    <a:pt x="94236" y="27244"/>
                  </a:lnTo>
                  <a:lnTo>
                    <a:pt x="94291" y="27164"/>
                  </a:lnTo>
                  <a:lnTo>
                    <a:pt x="94331" y="27078"/>
                  </a:lnTo>
                  <a:lnTo>
                    <a:pt x="94370" y="26977"/>
                  </a:lnTo>
                  <a:lnTo>
                    <a:pt x="94394" y="26871"/>
                  </a:lnTo>
                  <a:lnTo>
                    <a:pt x="94410" y="26757"/>
                  </a:lnTo>
                  <a:lnTo>
                    <a:pt x="94457" y="26243"/>
                  </a:lnTo>
                  <a:lnTo>
                    <a:pt x="94497" y="25723"/>
                  </a:lnTo>
                  <a:lnTo>
                    <a:pt x="94536" y="25209"/>
                  </a:lnTo>
                  <a:lnTo>
                    <a:pt x="94568" y="24688"/>
                  </a:lnTo>
                  <a:lnTo>
                    <a:pt x="94615" y="23654"/>
                  </a:lnTo>
                  <a:lnTo>
                    <a:pt x="94655" y="22619"/>
                  </a:lnTo>
                  <a:lnTo>
                    <a:pt x="94670" y="21585"/>
                  </a:lnTo>
                  <a:lnTo>
                    <a:pt x="94670" y="20543"/>
                  </a:lnTo>
                  <a:lnTo>
                    <a:pt x="94662" y="19509"/>
                  </a:lnTo>
                  <a:lnTo>
                    <a:pt x="94639" y="18468"/>
                  </a:lnTo>
                  <a:lnTo>
                    <a:pt x="94607" y="17427"/>
                  </a:lnTo>
                  <a:lnTo>
                    <a:pt x="94568" y="16392"/>
                  </a:lnTo>
                  <a:lnTo>
                    <a:pt x="94520" y="15351"/>
                  </a:lnTo>
                  <a:lnTo>
                    <a:pt x="94465" y="14316"/>
                  </a:lnTo>
                  <a:lnTo>
                    <a:pt x="94354" y="12241"/>
                  </a:lnTo>
                  <a:lnTo>
                    <a:pt x="94236" y="10178"/>
                  </a:lnTo>
                  <a:lnTo>
                    <a:pt x="94220" y="9818"/>
                  </a:lnTo>
                  <a:lnTo>
                    <a:pt x="94212" y="9438"/>
                  </a:lnTo>
                  <a:lnTo>
                    <a:pt x="94212" y="9051"/>
                  </a:lnTo>
                  <a:lnTo>
                    <a:pt x="94220" y="8643"/>
                  </a:lnTo>
                  <a:lnTo>
                    <a:pt x="94228" y="7809"/>
                  </a:lnTo>
                  <a:lnTo>
                    <a:pt x="94236" y="7382"/>
                  </a:lnTo>
                  <a:lnTo>
                    <a:pt x="94228" y="6955"/>
                  </a:lnTo>
                  <a:lnTo>
                    <a:pt x="94212" y="6528"/>
                  </a:lnTo>
                  <a:lnTo>
                    <a:pt x="94180" y="6101"/>
                  </a:lnTo>
                  <a:lnTo>
                    <a:pt x="94133" y="5680"/>
                  </a:lnTo>
                  <a:lnTo>
                    <a:pt x="94101" y="5473"/>
                  </a:lnTo>
                  <a:lnTo>
                    <a:pt x="94070" y="5273"/>
                  </a:lnTo>
                  <a:lnTo>
                    <a:pt x="94030" y="5066"/>
                  </a:lnTo>
                  <a:lnTo>
                    <a:pt x="93983" y="4866"/>
                  </a:lnTo>
                  <a:lnTo>
                    <a:pt x="93928" y="4672"/>
                  </a:lnTo>
                  <a:lnTo>
                    <a:pt x="93872" y="4479"/>
                  </a:lnTo>
                  <a:lnTo>
                    <a:pt x="93809" y="4292"/>
                  </a:lnTo>
                  <a:lnTo>
                    <a:pt x="93738" y="4105"/>
                  </a:lnTo>
                  <a:lnTo>
                    <a:pt x="93659" y="3925"/>
                  </a:lnTo>
                  <a:lnTo>
                    <a:pt x="93572" y="3751"/>
                  </a:lnTo>
                  <a:lnTo>
                    <a:pt x="93667" y="3684"/>
                  </a:lnTo>
                  <a:lnTo>
                    <a:pt x="93746" y="3611"/>
                  </a:lnTo>
                  <a:lnTo>
                    <a:pt x="93825" y="3538"/>
                  </a:lnTo>
                  <a:lnTo>
                    <a:pt x="93896" y="3458"/>
                  </a:lnTo>
                  <a:lnTo>
                    <a:pt x="93959" y="3371"/>
                  </a:lnTo>
                  <a:lnTo>
                    <a:pt x="94015" y="3284"/>
                  </a:lnTo>
                  <a:lnTo>
                    <a:pt x="94062" y="3191"/>
                  </a:lnTo>
                  <a:lnTo>
                    <a:pt x="94101" y="3097"/>
                  </a:lnTo>
                  <a:lnTo>
                    <a:pt x="94133" y="2997"/>
                  </a:lnTo>
                  <a:lnTo>
                    <a:pt x="94157" y="2897"/>
                  </a:lnTo>
                  <a:lnTo>
                    <a:pt x="94173" y="2797"/>
                  </a:lnTo>
                  <a:lnTo>
                    <a:pt x="94173" y="2697"/>
                  </a:lnTo>
                  <a:lnTo>
                    <a:pt x="94173" y="2590"/>
                  </a:lnTo>
                  <a:lnTo>
                    <a:pt x="94165" y="2490"/>
                  </a:lnTo>
                  <a:lnTo>
                    <a:pt x="94149" y="2390"/>
                  </a:lnTo>
                  <a:lnTo>
                    <a:pt x="94125" y="2290"/>
                  </a:lnTo>
                  <a:lnTo>
                    <a:pt x="94094" y="2189"/>
                  </a:lnTo>
                  <a:lnTo>
                    <a:pt x="94054" y="2096"/>
                  </a:lnTo>
                  <a:lnTo>
                    <a:pt x="94007" y="2003"/>
                  </a:lnTo>
                  <a:lnTo>
                    <a:pt x="93951" y="1916"/>
                  </a:lnTo>
                  <a:lnTo>
                    <a:pt x="93880" y="1829"/>
                  </a:lnTo>
                  <a:lnTo>
                    <a:pt x="93809" y="1749"/>
                  </a:lnTo>
                  <a:lnTo>
                    <a:pt x="93730" y="1669"/>
                  </a:lnTo>
                  <a:lnTo>
                    <a:pt x="93643" y="1595"/>
                  </a:lnTo>
                  <a:lnTo>
                    <a:pt x="93548" y="1535"/>
                  </a:lnTo>
                  <a:lnTo>
                    <a:pt x="93438" y="1475"/>
                  </a:lnTo>
                  <a:lnTo>
                    <a:pt x="93327" y="1422"/>
                  </a:lnTo>
                  <a:lnTo>
                    <a:pt x="93209" y="1375"/>
                  </a:lnTo>
                  <a:lnTo>
                    <a:pt x="93074" y="1342"/>
                  </a:lnTo>
                  <a:lnTo>
                    <a:pt x="92940" y="1308"/>
                  </a:lnTo>
                  <a:lnTo>
                    <a:pt x="92798" y="1288"/>
                  </a:lnTo>
                  <a:lnTo>
                    <a:pt x="92640" y="1282"/>
                  </a:lnTo>
                  <a:lnTo>
                    <a:pt x="87053" y="1108"/>
                  </a:lnTo>
                  <a:lnTo>
                    <a:pt x="81459" y="941"/>
                  </a:lnTo>
                  <a:lnTo>
                    <a:pt x="75864" y="788"/>
                  </a:lnTo>
                  <a:lnTo>
                    <a:pt x="70262" y="641"/>
                  </a:lnTo>
                  <a:lnTo>
                    <a:pt x="64660" y="508"/>
                  </a:lnTo>
                  <a:lnTo>
                    <a:pt x="59057" y="381"/>
                  </a:lnTo>
                  <a:lnTo>
                    <a:pt x="53447" y="274"/>
                  </a:lnTo>
                  <a:lnTo>
                    <a:pt x="50650" y="227"/>
                  </a:lnTo>
                  <a:lnTo>
                    <a:pt x="47845" y="180"/>
                  </a:lnTo>
                  <a:lnTo>
                    <a:pt x="45040" y="140"/>
                  </a:lnTo>
                  <a:lnTo>
                    <a:pt x="42235" y="107"/>
                  </a:lnTo>
                  <a:lnTo>
                    <a:pt x="39430" y="74"/>
                  </a:lnTo>
                  <a:lnTo>
                    <a:pt x="36633" y="54"/>
                  </a:lnTo>
                  <a:lnTo>
                    <a:pt x="33827" y="27"/>
                  </a:lnTo>
                  <a:lnTo>
                    <a:pt x="31022" y="14"/>
                  </a:lnTo>
                  <a:lnTo>
                    <a:pt x="2822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17;p33"/>
            <p:cNvSpPr/>
            <p:nvPr/>
          </p:nvSpPr>
          <p:spPr>
            <a:xfrm>
              <a:off x="-3737700" y="-634375"/>
              <a:ext cx="1148525" cy="797750"/>
            </a:xfrm>
            <a:custGeom>
              <a:avLst/>
              <a:gdLst/>
              <a:ahLst/>
              <a:cxnLst/>
              <a:rect l="l" t="t" r="r" b="b"/>
              <a:pathLst>
                <a:path w="45941" h="31910" extrusionOk="0">
                  <a:moveTo>
                    <a:pt x="0" y="1"/>
                  </a:moveTo>
                  <a:lnTo>
                    <a:pt x="8" y="1335"/>
                  </a:lnTo>
                  <a:lnTo>
                    <a:pt x="24" y="2684"/>
                  </a:lnTo>
                  <a:lnTo>
                    <a:pt x="55" y="4045"/>
                  </a:lnTo>
                  <a:lnTo>
                    <a:pt x="103" y="5420"/>
                  </a:lnTo>
                  <a:lnTo>
                    <a:pt x="126" y="6107"/>
                  </a:lnTo>
                  <a:lnTo>
                    <a:pt x="166" y="6802"/>
                  </a:lnTo>
                  <a:lnTo>
                    <a:pt x="205" y="7496"/>
                  </a:lnTo>
                  <a:lnTo>
                    <a:pt x="253" y="8183"/>
                  </a:lnTo>
                  <a:lnTo>
                    <a:pt x="300" y="8877"/>
                  </a:lnTo>
                  <a:lnTo>
                    <a:pt x="364" y="9571"/>
                  </a:lnTo>
                  <a:lnTo>
                    <a:pt x="435" y="10259"/>
                  </a:lnTo>
                  <a:lnTo>
                    <a:pt x="506" y="10953"/>
                  </a:lnTo>
                  <a:lnTo>
                    <a:pt x="593" y="11634"/>
                  </a:lnTo>
                  <a:lnTo>
                    <a:pt x="687" y="12321"/>
                  </a:lnTo>
                  <a:lnTo>
                    <a:pt x="790" y="13002"/>
                  </a:lnTo>
                  <a:lnTo>
                    <a:pt x="909" y="13676"/>
                  </a:lnTo>
                  <a:lnTo>
                    <a:pt x="1035" y="14350"/>
                  </a:lnTo>
                  <a:lnTo>
                    <a:pt x="1169" y="15018"/>
                  </a:lnTo>
                  <a:lnTo>
                    <a:pt x="1312" y="15678"/>
                  </a:lnTo>
                  <a:lnTo>
                    <a:pt x="1478" y="16332"/>
                  </a:lnTo>
                  <a:lnTo>
                    <a:pt x="1644" y="16986"/>
                  </a:lnTo>
                  <a:lnTo>
                    <a:pt x="1833" y="17627"/>
                  </a:lnTo>
                  <a:lnTo>
                    <a:pt x="2031" y="18261"/>
                  </a:lnTo>
                  <a:lnTo>
                    <a:pt x="2244" y="18889"/>
                  </a:lnTo>
                  <a:lnTo>
                    <a:pt x="2465" y="19509"/>
                  </a:lnTo>
                  <a:lnTo>
                    <a:pt x="2710" y="20117"/>
                  </a:lnTo>
                  <a:lnTo>
                    <a:pt x="2963" y="20717"/>
                  </a:lnTo>
                  <a:lnTo>
                    <a:pt x="3097" y="21018"/>
                  </a:lnTo>
                  <a:lnTo>
                    <a:pt x="3240" y="21311"/>
                  </a:lnTo>
                  <a:lnTo>
                    <a:pt x="3382" y="21605"/>
                  </a:lnTo>
                  <a:lnTo>
                    <a:pt x="3532" y="21892"/>
                  </a:lnTo>
                  <a:lnTo>
                    <a:pt x="3682" y="22179"/>
                  </a:lnTo>
                  <a:lnTo>
                    <a:pt x="3832" y="22459"/>
                  </a:lnTo>
                  <a:lnTo>
                    <a:pt x="3990" y="22740"/>
                  </a:lnTo>
                  <a:lnTo>
                    <a:pt x="4156" y="23020"/>
                  </a:lnTo>
                  <a:lnTo>
                    <a:pt x="4322" y="23294"/>
                  </a:lnTo>
                  <a:lnTo>
                    <a:pt x="4496" y="23567"/>
                  </a:lnTo>
                  <a:lnTo>
                    <a:pt x="4678" y="23834"/>
                  </a:lnTo>
                  <a:lnTo>
                    <a:pt x="4860" y="24094"/>
                  </a:lnTo>
                  <a:lnTo>
                    <a:pt x="5041" y="24361"/>
                  </a:lnTo>
                  <a:lnTo>
                    <a:pt x="5239" y="24615"/>
                  </a:lnTo>
                  <a:lnTo>
                    <a:pt x="5428" y="24875"/>
                  </a:lnTo>
                  <a:lnTo>
                    <a:pt x="5634" y="25122"/>
                  </a:lnTo>
                  <a:lnTo>
                    <a:pt x="5839" y="25376"/>
                  </a:lnTo>
                  <a:lnTo>
                    <a:pt x="6053" y="25616"/>
                  </a:lnTo>
                  <a:lnTo>
                    <a:pt x="6266" y="25856"/>
                  </a:lnTo>
                  <a:lnTo>
                    <a:pt x="6487" y="26097"/>
                  </a:lnTo>
                  <a:lnTo>
                    <a:pt x="6709" y="26330"/>
                  </a:lnTo>
                  <a:lnTo>
                    <a:pt x="6946" y="26557"/>
                  </a:lnTo>
                  <a:lnTo>
                    <a:pt x="7183" y="26784"/>
                  </a:lnTo>
                  <a:lnTo>
                    <a:pt x="7420" y="27004"/>
                  </a:lnTo>
                  <a:lnTo>
                    <a:pt x="7673" y="27225"/>
                  </a:lnTo>
                  <a:lnTo>
                    <a:pt x="7925" y="27438"/>
                  </a:lnTo>
                  <a:lnTo>
                    <a:pt x="8178" y="27645"/>
                  </a:lnTo>
                  <a:lnTo>
                    <a:pt x="8447" y="27852"/>
                  </a:lnTo>
                  <a:lnTo>
                    <a:pt x="8716" y="28052"/>
                  </a:lnTo>
                  <a:lnTo>
                    <a:pt x="8992" y="28252"/>
                  </a:lnTo>
                  <a:lnTo>
                    <a:pt x="9269" y="28446"/>
                  </a:lnTo>
                  <a:lnTo>
                    <a:pt x="9553" y="28633"/>
                  </a:lnTo>
                  <a:lnTo>
                    <a:pt x="9846" y="28813"/>
                  </a:lnTo>
                  <a:lnTo>
                    <a:pt x="10146" y="28993"/>
                  </a:lnTo>
                  <a:lnTo>
                    <a:pt x="10454" y="29167"/>
                  </a:lnTo>
                  <a:lnTo>
                    <a:pt x="10762" y="29340"/>
                  </a:lnTo>
                  <a:lnTo>
                    <a:pt x="11078" y="29501"/>
                  </a:lnTo>
                  <a:lnTo>
                    <a:pt x="11402" y="29661"/>
                  </a:lnTo>
                  <a:lnTo>
                    <a:pt x="11734" y="29814"/>
                  </a:lnTo>
                  <a:lnTo>
                    <a:pt x="12066" y="29968"/>
                  </a:lnTo>
                  <a:lnTo>
                    <a:pt x="12406" y="30115"/>
                  </a:lnTo>
                  <a:lnTo>
                    <a:pt x="12753" y="30255"/>
                  </a:lnTo>
                  <a:lnTo>
                    <a:pt x="13109" y="30388"/>
                  </a:lnTo>
                  <a:lnTo>
                    <a:pt x="13472" y="30515"/>
                  </a:lnTo>
                  <a:lnTo>
                    <a:pt x="13844" y="30642"/>
                  </a:lnTo>
                  <a:lnTo>
                    <a:pt x="14215" y="30755"/>
                  </a:lnTo>
                  <a:lnTo>
                    <a:pt x="14594" y="30869"/>
                  </a:lnTo>
                  <a:lnTo>
                    <a:pt x="14982" y="30982"/>
                  </a:lnTo>
                  <a:lnTo>
                    <a:pt x="15377" y="31082"/>
                  </a:lnTo>
                  <a:lnTo>
                    <a:pt x="15780" y="31176"/>
                  </a:lnTo>
                  <a:lnTo>
                    <a:pt x="16191" y="31269"/>
                  </a:lnTo>
                  <a:lnTo>
                    <a:pt x="16601" y="31356"/>
                  </a:lnTo>
                  <a:lnTo>
                    <a:pt x="17028" y="31436"/>
                  </a:lnTo>
                  <a:lnTo>
                    <a:pt x="17455" y="31510"/>
                  </a:lnTo>
                  <a:lnTo>
                    <a:pt x="17897" y="31576"/>
                  </a:lnTo>
                  <a:lnTo>
                    <a:pt x="18340" y="31636"/>
                  </a:lnTo>
                  <a:lnTo>
                    <a:pt x="18790" y="31690"/>
                  </a:lnTo>
                  <a:lnTo>
                    <a:pt x="19249" y="31743"/>
                  </a:lnTo>
                  <a:lnTo>
                    <a:pt x="19715" y="31783"/>
                  </a:lnTo>
                  <a:lnTo>
                    <a:pt x="20189" y="31823"/>
                  </a:lnTo>
                  <a:lnTo>
                    <a:pt x="20671" y="31850"/>
                  </a:lnTo>
                  <a:lnTo>
                    <a:pt x="21161" y="31877"/>
                  </a:lnTo>
                  <a:lnTo>
                    <a:pt x="21651" y="31897"/>
                  </a:lnTo>
                  <a:lnTo>
                    <a:pt x="22156" y="31903"/>
                  </a:lnTo>
                  <a:lnTo>
                    <a:pt x="22670" y="31910"/>
                  </a:lnTo>
                  <a:lnTo>
                    <a:pt x="23191" y="31910"/>
                  </a:lnTo>
                  <a:lnTo>
                    <a:pt x="23713" y="31903"/>
                  </a:lnTo>
                  <a:lnTo>
                    <a:pt x="24227" y="31883"/>
                  </a:lnTo>
                  <a:lnTo>
                    <a:pt x="24732" y="31863"/>
                  </a:lnTo>
                  <a:lnTo>
                    <a:pt x="25230" y="31837"/>
                  </a:lnTo>
                  <a:lnTo>
                    <a:pt x="25720" y="31796"/>
                  </a:lnTo>
                  <a:lnTo>
                    <a:pt x="26210" y="31756"/>
                  </a:lnTo>
                  <a:lnTo>
                    <a:pt x="26684" y="31710"/>
                  </a:lnTo>
                  <a:lnTo>
                    <a:pt x="27158" y="31650"/>
                  </a:lnTo>
                  <a:lnTo>
                    <a:pt x="27624" y="31590"/>
                  </a:lnTo>
                  <a:lnTo>
                    <a:pt x="28083" y="31516"/>
                  </a:lnTo>
                  <a:lnTo>
                    <a:pt x="28533" y="31443"/>
                  </a:lnTo>
                  <a:lnTo>
                    <a:pt x="28975" y="31356"/>
                  </a:lnTo>
                  <a:lnTo>
                    <a:pt x="29410" y="31269"/>
                  </a:lnTo>
                  <a:lnTo>
                    <a:pt x="29845" y="31169"/>
                  </a:lnTo>
                  <a:lnTo>
                    <a:pt x="30263" y="31069"/>
                  </a:lnTo>
                  <a:lnTo>
                    <a:pt x="30682" y="30956"/>
                  </a:lnTo>
                  <a:lnTo>
                    <a:pt x="31093" y="30842"/>
                  </a:lnTo>
                  <a:lnTo>
                    <a:pt x="31496" y="30715"/>
                  </a:lnTo>
                  <a:lnTo>
                    <a:pt x="31899" y="30588"/>
                  </a:lnTo>
                  <a:lnTo>
                    <a:pt x="32286" y="30448"/>
                  </a:lnTo>
                  <a:lnTo>
                    <a:pt x="32673" y="30301"/>
                  </a:lnTo>
                  <a:lnTo>
                    <a:pt x="33053" y="30155"/>
                  </a:lnTo>
                  <a:lnTo>
                    <a:pt x="33424" y="29994"/>
                  </a:lnTo>
                  <a:lnTo>
                    <a:pt x="33788" y="29834"/>
                  </a:lnTo>
                  <a:lnTo>
                    <a:pt x="34143" y="29661"/>
                  </a:lnTo>
                  <a:lnTo>
                    <a:pt x="34499" y="29487"/>
                  </a:lnTo>
                  <a:lnTo>
                    <a:pt x="34846" y="29307"/>
                  </a:lnTo>
                  <a:lnTo>
                    <a:pt x="35186" y="29113"/>
                  </a:lnTo>
                  <a:lnTo>
                    <a:pt x="35518" y="28920"/>
                  </a:lnTo>
                  <a:lnTo>
                    <a:pt x="35842" y="28713"/>
                  </a:lnTo>
                  <a:lnTo>
                    <a:pt x="36166" y="28506"/>
                  </a:lnTo>
                  <a:lnTo>
                    <a:pt x="36482" y="28293"/>
                  </a:lnTo>
                  <a:lnTo>
                    <a:pt x="36790" y="28072"/>
                  </a:lnTo>
                  <a:lnTo>
                    <a:pt x="37091" y="27839"/>
                  </a:lnTo>
                  <a:lnTo>
                    <a:pt x="37391" y="27605"/>
                  </a:lnTo>
                  <a:lnTo>
                    <a:pt x="37683" y="27365"/>
                  </a:lnTo>
                  <a:lnTo>
                    <a:pt x="37968" y="27118"/>
                  </a:lnTo>
                  <a:lnTo>
                    <a:pt x="38244" y="26864"/>
                  </a:lnTo>
                  <a:lnTo>
                    <a:pt x="38513" y="26604"/>
                  </a:lnTo>
                  <a:lnTo>
                    <a:pt x="38781" y="26337"/>
                  </a:lnTo>
                  <a:lnTo>
                    <a:pt x="39042" y="26070"/>
                  </a:lnTo>
                  <a:lnTo>
                    <a:pt x="39295" y="25790"/>
                  </a:lnTo>
                  <a:lnTo>
                    <a:pt x="39548" y="25503"/>
                  </a:lnTo>
                  <a:lnTo>
                    <a:pt x="39793" y="25216"/>
                  </a:lnTo>
                  <a:lnTo>
                    <a:pt x="40030" y="24915"/>
                  </a:lnTo>
                  <a:lnTo>
                    <a:pt x="40259" y="24608"/>
                  </a:lnTo>
                  <a:lnTo>
                    <a:pt x="40488" y="24301"/>
                  </a:lnTo>
                  <a:lnTo>
                    <a:pt x="40709" y="23988"/>
                  </a:lnTo>
                  <a:lnTo>
                    <a:pt x="40923" y="23667"/>
                  </a:lnTo>
                  <a:lnTo>
                    <a:pt x="41128" y="23334"/>
                  </a:lnTo>
                  <a:lnTo>
                    <a:pt x="41334" y="23000"/>
                  </a:lnTo>
                  <a:lnTo>
                    <a:pt x="41531" y="22660"/>
                  </a:lnTo>
                  <a:lnTo>
                    <a:pt x="41721" y="22319"/>
                  </a:lnTo>
                  <a:lnTo>
                    <a:pt x="41911" y="21965"/>
                  </a:lnTo>
                  <a:lnTo>
                    <a:pt x="42092" y="21605"/>
                  </a:lnTo>
                  <a:lnTo>
                    <a:pt x="42266" y="21245"/>
                  </a:lnTo>
                  <a:lnTo>
                    <a:pt x="42440" y="20871"/>
                  </a:lnTo>
                  <a:lnTo>
                    <a:pt x="42606" y="20497"/>
                  </a:lnTo>
                  <a:lnTo>
                    <a:pt x="42764" y="20117"/>
                  </a:lnTo>
                  <a:lnTo>
                    <a:pt x="42914" y="19723"/>
                  </a:lnTo>
                  <a:lnTo>
                    <a:pt x="43064" y="19329"/>
                  </a:lnTo>
                  <a:lnTo>
                    <a:pt x="43206" y="18929"/>
                  </a:lnTo>
                  <a:lnTo>
                    <a:pt x="43349" y="18528"/>
                  </a:lnTo>
                  <a:lnTo>
                    <a:pt x="43483" y="18114"/>
                  </a:lnTo>
                  <a:lnTo>
                    <a:pt x="43823" y="17020"/>
                  </a:lnTo>
                  <a:lnTo>
                    <a:pt x="43989" y="16473"/>
                  </a:lnTo>
                  <a:lnTo>
                    <a:pt x="44147" y="15919"/>
                  </a:lnTo>
                  <a:lnTo>
                    <a:pt x="44297" y="15371"/>
                  </a:lnTo>
                  <a:lnTo>
                    <a:pt x="44447" y="14817"/>
                  </a:lnTo>
                  <a:lnTo>
                    <a:pt x="44589" y="14270"/>
                  </a:lnTo>
                  <a:lnTo>
                    <a:pt x="44724" y="13716"/>
                  </a:lnTo>
                  <a:lnTo>
                    <a:pt x="44858" y="13162"/>
                  </a:lnTo>
                  <a:lnTo>
                    <a:pt x="44984" y="12608"/>
                  </a:lnTo>
                  <a:lnTo>
                    <a:pt x="45103" y="12054"/>
                  </a:lnTo>
                  <a:lnTo>
                    <a:pt x="45213" y="11500"/>
                  </a:lnTo>
                  <a:lnTo>
                    <a:pt x="45316" y="10940"/>
                  </a:lnTo>
                  <a:lnTo>
                    <a:pt x="45411" y="10386"/>
                  </a:lnTo>
                  <a:lnTo>
                    <a:pt x="45506" y="9825"/>
                  </a:lnTo>
                  <a:lnTo>
                    <a:pt x="45585" y="9271"/>
                  </a:lnTo>
                  <a:lnTo>
                    <a:pt x="45664" y="8710"/>
                  </a:lnTo>
                  <a:lnTo>
                    <a:pt x="45727" y="8150"/>
                  </a:lnTo>
                  <a:lnTo>
                    <a:pt x="45782" y="7596"/>
                  </a:lnTo>
                  <a:lnTo>
                    <a:pt x="45830" y="7035"/>
                  </a:lnTo>
                  <a:lnTo>
                    <a:pt x="45877" y="6475"/>
                  </a:lnTo>
                  <a:lnTo>
                    <a:pt x="45901" y="5914"/>
                  </a:lnTo>
                  <a:lnTo>
                    <a:pt x="45925" y="5353"/>
                  </a:lnTo>
                  <a:lnTo>
                    <a:pt x="45940" y="4786"/>
                  </a:lnTo>
                  <a:lnTo>
                    <a:pt x="45940" y="4225"/>
                  </a:lnTo>
                  <a:lnTo>
                    <a:pt x="45933" y="3665"/>
                  </a:lnTo>
                  <a:lnTo>
                    <a:pt x="45909" y="3104"/>
                  </a:lnTo>
                  <a:lnTo>
                    <a:pt x="45885" y="2537"/>
                  </a:lnTo>
                  <a:lnTo>
                    <a:pt x="45838" y="1976"/>
                  </a:lnTo>
                  <a:lnTo>
                    <a:pt x="45790" y="1409"/>
                  </a:lnTo>
                  <a:lnTo>
                    <a:pt x="45727" y="848"/>
                  </a:lnTo>
                  <a:lnTo>
                    <a:pt x="45648" y="281"/>
                  </a:lnTo>
                  <a:lnTo>
                    <a:pt x="45656" y="254"/>
                  </a:lnTo>
                  <a:lnTo>
                    <a:pt x="45664" y="228"/>
                  </a:lnTo>
                  <a:lnTo>
                    <a:pt x="45672" y="194"/>
                  </a:lnTo>
                  <a:lnTo>
                    <a:pt x="45672" y="154"/>
                  </a:lnTo>
                  <a:lnTo>
                    <a:pt x="42827" y="241"/>
                  </a:lnTo>
                  <a:lnTo>
                    <a:pt x="39975" y="321"/>
                  </a:lnTo>
                  <a:lnTo>
                    <a:pt x="37114" y="394"/>
                  </a:lnTo>
                  <a:lnTo>
                    <a:pt x="34262" y="461"/>
                  </a:lnTo>
                  <a:lnTo>
                    <a:pt x="31401" y="508"/>
                  </a:lnTo>
                  <a:lnTo>
                    <a:pt x="28541" y="548"/>
                  </a:lnTo>
                  <a:lnTo>
                    <a:pt x="25680" y="575"/>
                  </a:lnTo>
                  <a:lnTo>
                    <a:pt x="22820" y="588"/>
                  </a:lnTo>
                  <a:lnTo>
                    <a:pt x="19960" y="588"/>
                  </a:lnTo>
                  <a:lnTo>
                    <a:pt x="18529" y="575"/>
                  </a:lnTo>
                  <a:lnTo>
                    <a:pt x="17099" y="568"/>
                  </a:lnTo>
                  <a:lnTo>
                    <a:pt x="15669" y="548"/>
                  </a:lnTo>
                  <a:lnTo>
                    <a:pt x="14239" y="528"/>
                  </a:lnTo>
                  <a:lnTo>
                    <a:pt x="12817" y="501"/>
                  </a:lnTo>
                  <a:lnTo>
                    <a:pt x="11386" y="468"/>
                  </a:lnTo>
                  <a:lnTo>
                    <a:pt x="9964" y="428"/>
                  </a:lnTo>
                  <a:lnTo>
                    <a:pt x="8534" y="388"/>
                  </a:lnTo>
                  <a:lnTo>
                    <a:pt x="7112" y="334"/>
                  </a:lnTo>
                  <a:lnTo>
                    <a:pt x="5689" y="281"/>
                  </a:lnTo>
                  <a:lnTo>
                    <a:pt x="4259" y="221"/>
                  </a:lnTo>
                  <a:lnTo>
                    <a:pt x="2845" y="154"/>
                  </a:lnTo>
                  <a:lnTo>
                    <a:pt x="1422" y="81"/>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18;p33"/>
            <p:cNvSpPr/>
            <p:nvPr/>
          </p:nvSpPr>
          <p:spPr>
            <a:xfrm>
              <a:off x="-4060700" y="-2105375"/>
              <a:ext cx="1730900" cy="1398275"/>
            </a:xfrm>
            <a:custGeom>
              <a:avLst/>
              <a:gdLst/>
              <a:ahLst/>
              <a:cxnLst/>
              <a:rect l="l" t="t" r="r" b="b"/>
              <a:pathLst>
                <a:path w="69236" h="55931" extrusionOk="0">
                  <a:moveTo>
                    <a:pt x="35353" y="1"/>
                  </a:moveTo>
                  <a:lnTo>
                    <a:pt x="34650" y="7"/>
                  </a:lnTo>
                  <a:lnTo>
                    <a:pt x="33939" y="27"/>
                  </a:lnTo>
                  <a:lnTo>
                    <a:pt x="33212" y="68"/>
                  </a:lnTo>
                  <a:lnTo>
                    <a:pt x="32477" y="121"/>
                  </a:lnTo>
                  <a:lnTo>
                    <a:pt x="31726" y="194"/>
                  </a:lnTo>
                  <a:lnTo>
                    <a:pt x="31054" y="268"/>
                  </a:lnTo>
                  <a:lnTo>
                    <a:pt x="30391" y="355"/>
                  </a:lnTo>
                  <a:lnTo>
                    <a:pt x="29735" y="455"/>
                  </a:lnTo>
                  <a:lnTo>
                    <a:pt x="29087" y="561"/>
                  </a:lnTo>
                  <a:lnTo>
                    <a:pt x="28447" y="682"/>
                  </a:lnTo>
                  <a:lnTo>
                    <a:pt x="27815" y="815"/>
                  </a:lnTo>
                  <a:lnTo>
                    <a:pt x="27198" y="955"/>
                  </a:lnTo>
                  <a:lnTo>
                    <a:pt x="26582" y="1102"/>
                  </a:lnTo>
                  <a:lnTo>
                    <a:pt x="25982" y="1269"/>
                  </a:lnTo>
                  <a:lnTo>
                    <a:pt x="25389" y="1436"/>
                  </a:lnTo>
                  <a:lnTo>
                    <a:pt x="24796" y="1616"/>
                  </a:lnTo>
                  <a:lnTo>
                    <a:pt x="24219" y="1810"/>
                  </a:lnTo>
                  <a:lnTo>
                    <a:pt x="23651" y="2010"/>
                  </a:lnTo>
                  <a:lnTo>
                    <a:pt x="23089" y="2217"/>
                  </a:lnTo>
                  <a:lnTo>
                    <a:pt x="22544" y="2437"/>
                  </a:lnTo>
                  <a:lnTo>
                    <a:pt x="21999" y="2670"/>
                  </a:lnTo>
                  <a:lnTo>
                    <a:pt x="21462" y="2904"/>
                  </a:lnTo>
                  <a:lnTo>
                    <a:pt x="20932" y="3151"/>
                  </a:lnTo>
                  <a:lnTo>
                    <a:pt x="20411" y="3411"/>
                  </a:lnTo>
                  <a:lnTo>
                    <a:pt x="19905" y="3672"/>
                  </a:lnTo>
                  <a:lnTo>
                    <a:pt x="19399" y="3945"/>
                  </a:lnTo>
                  <a:lnTo>
                    <a:pt x="18910" y="4226"/>
                  </a:lnTo>
                  <a:lnTo>
                    <a:pt x="18420" y="4519"/>
                  </a:lnTo>
                  <a:lnTo>
                    <a:pt x="17938" y="4820"/>
                  </a:lnTo>
                  <a:lnTo>
                    <a:pt x="17471" y="5120"/>
                  </a:lnTo>
                  <a:lnTo>
                    <a:pt x="17005" y="5440"/>
                  </a:lnTo>
                  <a:lnTo>
                    <a:pt x="16547" y="5761"/>
                  </a:lnTo>
                  <a:lnTo>
                    <a:pt x="16104" y="6088"/>
                  </a:lnTo>
                  <a:lnTo>
                    <a:pt x="15662" y="6428"/>
                  </a:lnTo>
                  <a:lnTo>
                    <a:pt x="15227" y="6768"/>
                  </a:lnTo>
                  <a:lnTo>
                    <a:pt x="14801" y="7122"/>
                  </a:lnTo>
                  <a:lnTo>
                    <a:pt x="14382" y="7483"/>
                  </a:lnTo>
                  <a:lnTo>
                    <a:pt x="13971" y="7850"/>
                  </a:lnTo>
                  <a:lnTo>
                    <a:pt x="13568" y="8223"/>
                  </a:lnTo>
                  <a:lnTo>
                    <a:pt x="13173" y="8604"/>
                  </a:lnTo>
                  <a:lnTo>
                    <a:pt x="12786" y="8991"/>
                  </a:lnTo>
                  <a:lnTo>
                    <a:pt x="12406" y="9385"/>
                  </a:lnTo>
                  <a:lnTo>
                    <a:pt x="12027" y="9785"/>
                  </a:lnTo>
                  <a:lnTo>
                    <a:pt x="11664" y="10192"/>
                  </a:lnTo>
                  <a:lnTo>
                    <a:pt x="11300" y="10606"/>
                  </a:lnTo>
                  <a:lnTo>
                    <a:pt x="10945" y="11020"/>
                  </a:lnTo>
                  <a:lnTo>
                    <a:pt x="10597" y="11447"/>
                  </a:lnTo>
                  <a:lnTo>
                    <a:pt x="10257" y="11874"/>
                  </a:lnTo>
                  <a:lnTo>
                    <a:pt x="9925" y="12315"/>
                  </a:lnTo>
                  <a:lnTo>
                    <a:pt x="9601" y="12755"/>
                  </a:lnTo>
                  <a:lnTo>
                    <a:pt x="9277" y="13202"/>
                  </a:lnTo>
                  <a:lnTo>
                    <a:pt x="8969" y="13650"/>
                  </a:lnTo>
                  <a:lnTo>
                    <a:pt x="8661" y="14110"/>
                  </a:lnTo>
                  <a:lnTo>
                    <a:pt x="8361" y="14571"/>
                  </a:lnTo>
                  <a:lnTo>
                    <a:pt x="8068" y="15038"/>
                  </a:lnTo>
                  <a:lnTo>
                    <a:pt x="7776" y="15512"/>
                  </a:lnTo>
                  <a:lnTo>
                    <a:pt x="7499" y="15986"/>
                  </a:lnTo>
                  <a:lnTo>
                    <a:pt x="7223" y="16466"/>
                  </a:lnTo>
                  <a:lnTo>
                    <a:pt x="6954" y="16953"/>
                  </a:lnTo>
                  <a:lnTo>
                    <a:pt x="6694" y="17440"/>
                  </a:lnTo>
                  <a:lnTo>
                    <a:pt x="6433" y="17934"/>
                  </a:lnTo>
                  <a:lnTo>
                    <a:pt x="6180" y="18435"/>
                  </a:lnTo>
                  <a:lnTo>
                    <a:pt x="5935" y="18936"/>
                  </a:lnTo>
                  <a:lnTo>
                    <a:pt x="5698" y="19436"/>
                  </a:lnTo>
                  <a:lnTo>
                    <a:pt x="5469" y="19943"/>
                  </a:lnTo>
                  <a:lnTo>
                    <a:pt x="5240" y="20457"/>
                  </a:lnTo>
                  <a:lnTo>
                    <a:pt x="5018" y="20971"/>
                  </a:lnTo>
                  <a:lnTo>
                    <a:pt x="4805" y="21492"/>
                  </a:lnTo>
                  <a:lnTo>
                    <a:pt x="4592" y="22012"/>
                  </a:lnTo>
                  <a:lnTo>
                    <a:pt x="4386" y="22540"/>
                  </a:lnTo>
                  <a:lnTo>
                    <a:pt x="4189" y="23067"/>
                  </a:lnTo>
                  <a:lnTo>
                    <a:pt x="3991" y="23594"/>
                  </a:lnTo>
                  <a:lnTo>
                    <a:pt x="3809" y="24128"/>
                  </a:lnTo>
                  <a:lnTo>
                    <a:pt x="3628" y="24662"/>
                  </a:lnTo>
                  <a:lnTo>
                    <a:pt x="3446" y="25203"/>
                  </a:lnTo>
                  <a:lnTo>
                    <a:pt x="3272" y="25737"/>
                  </a:lnTo>
                  <a:lnTo>
                    <a:pt x="3106" y="26284"/>
                  </a:lnTo>
                  <a:lnTo>
                    <a:pt x="2948" y="26824"/>
                  </a:lnTo>
                  <a:lnTo>
                    <a:pt x="2790" y="27372"/>
                  </a:lnTo>
                  <a:lnTo>
                    <a:pt x="2632" y="27919"/>
                  </a:lnTo>
                  <a:lnTo>
                    <a:pt x="2490" y="28466"/>
                  </a:lnTo>
                  <a:lnTo>
                    <a:pt x="2348" y="29014"/>
                  </a:lnTo>
                  <a:lnTo>
                    <a:pt x="2205" y="29568"/>
                  </a:lnTo>
                  <a:lnTo>
                    <a:pt x="2079" y="30115"/>
                  </a:lnTo>
                  <a:lnTo>
                    <a:pt x="1945" y="30669"/>
                  </a:lnTo>
                  <a:lnTo>
                    <a:pt x="1708" y="31777"/>
                  </a:lnTo>
                  <a:lnTo>
                    <a:pt x="1486" y="32891"/>
                  </a:lnTo>
                  <a:lnTo>
                    <a:pt x="1273" y="33999"/>
                  </a:lnTo>
                  <a:lnTo>
                    <a:pt x="1091" y="35114"/>
                  </a:lnTo>
                  <a:lnTo>
                    <a:pt x="917" y="36222"/>
                  </a:lnTo>
                  <a:lnTo>
                    <a:pt x="759" y="37336"/>
                  </a:lnTo>
                  <a:lnTo>
                    <a:pt x="617" y="38444"/>
                  </a:lnTo>
                  <a:lnTo>
                    <a:pt x="499" y="39545"/>
                  </a:lnTo>
                  <a:lnTo>
                    <a:pt x="388" y="40640"/>
                  </a:lnTo>
                  <a:lnTo>
                    <a:pt x="293" y="41735"/>
                  </a:lnTo>
                  <a:lnTo>
                    <a:pt x="214" y="42822"/>
                  </a:lnTo>
                  <a:lnTo>
                    <a:pt x="143" y="43897"/>
                  </a:lnTo>
                  <a:lnTo>
                    <a:pt x="96" y="44965"/>
                  </a:lnTo>
                  <a:lnTo>
                    <a:pt x="48" y="46026"/>
                  </a:lnTo>
                  <a:lnTo>
                    <a:pt x="24" y="47074"/>
                  </a:lnTo>
                  <a:lnTo>
                    <a:pt x="9" y="48108"/>
                  </a:lnTo>
                  <a:lnTo>
                    <a:pt x="1" y="49130"/>
                  </a:lnTo>
                  <a:lnTo>
                    <a:pt x="9" y="50137"/>
                  </a:lnTo>
                  <a:lnTo>
                    <a:pt x="24" y="51132"/>
                  </a:lnTo>
                  <a:lnTo>
                    <a:pt x="48" y="52113"/>
                  </a:lnTo>
                  <a:lnTo>
                    <a:pt x="80" y="53067"/>
                  </a:lnTo>
                  <a:lnTo>
                    <a:pt x="127" y="54008"/>
                  </a:lnTo>
                  <a:lnTo>
                    <a:pt x="183" y="54936"/>
                  </a:lnTo>
                  <a:lnTo>
                    <a:pt x="238" y="55837"/>
                  </a:lnTo>
                  <a:lnTo>
                    <a:pt x="2395" y="55790"/>
                  </a:lnTo>
                  <a:lnTo>
                    <a:pt x="4552" y="55757"/>
                  </a:lnTo>
                  <a:lnTo>
                    <a:pt x="6709" y="55737"/>
                  </a:lnTo>
                  <a:lnTo>
                    <a:pt x="8866" y="55717"/>
                  </a:lnTo>
                  <a:lnTo>
                    <a:pt x="11016" y="55704"/>
                  </a:lnTo>
                  <a:lnTo>
                    <a:pt x="17487" y="55704"/>
                  </a:lnTo>
                  <a:lnTo>
                    <a:pt x="21794" y="55724"/>
                  </a:lnTo>
                  <a:lnTo>
                    <a:pt x="26108" y="55757"/>
                  </a:lnTo>
                  <a:lnTo>
                    <a:pt x="34729" y="55844"/>
                  </a:lnTo>
                  <a:lnTo>
                    <a:pt x="39043" y="55877"/>
                  </a:lnTo>
                  <a:lnTo>
                    <a:pt x="43357" y="55911"/>
                  </a:lnTo>
                  <a:lnTo>
                    <a:pt x="47664" y="55931"/>
                  </a:lnTo>
                  <a:lnTo>
                    <a:pt x="51978" y="55931"/>
                  </a:lnTo>
                  <a:lnTo>
                    <a:pt x="54135" y="55924"/>
                  </a:lnTo>
                  <a:lnTo>
                    <a:pt x="56292" y="55911"/>
                  </a:lnTo>
                  <a:lnTo>
                    <a:pt x="58450" y="55891"/>
                  </a:lnTo>
                  <a:lnTo>
                    <a:pt x="60607" y="55864"/>
                  </a:lnTo>
                  <a:lnTo>
                    <a:pt x="62764" y="55824"/>
                  </a:lnTo>
                  <a:lnTo>
                    <a:pt x="64921" y="55784"/>
                  </a:lnTo>
                  <a:lnTo>
                    <a:pt x="67078" y="55730"/>
                  </a:lnTo>
                  <a:lnTo>
                    <a:pt x="69235" y="55664"/>
                  </a:lnTo>
                  <a:lnTo>
                    <a:pt x="69054" y="53822"/>
                  </a:lnTo>
                  <a:lnTo>
                    <a:pt x="68856" y="51866"/>
                  </a:lnTo>
                  <a:lnTo>
                    <a:pt x="68643" y="49810"/>
                  </a:lnTo>
                  <a:lnTo>
                    <a:pt x="68524" y="48756"/>
                  </a:lnTo>
                  <a:lnTo>
                    <a:pt x="68398" y="47675"/>
                  </a:lnTo>
                  <a:lnTo>
                    <a:pt x="68263" y="46573"/>
                  </a:lnTo>
                  <a:lnTo>
                    <a:pt x="68129" y="45459"/>
                  </a:lnTo>
                  <a:lnTo>
                    <a:pt x="67979" y="44331"/>
                  </a:lnTo>
                  <a:lnTo>
                    <a:pt x="67821" y="43183"/>
                  </a:lnTo>
                  <a:lnTo>
                    <a:pt x="67655" y="42028"/>
                  </a:lnTo>
                  <a:lnTo>
                    <a:pt x="67473" y="40860"/>
                  </a:lnTo>
                  <a:lnTo>
                    <a:pt x="67292" y="39679"/>
                  </a:lnTo>
                  <a:lnTo>
                    <a:pt x="67086" y="38491"/>
                  </a:lnTo>
                  <a:lnTo>
                    <a:pt x="66873" y="37296"/>
                  </a:lnTo>
                  <a:lnTo>
                    <a:pt x="66651" y="36095"/>
                  </a:lnTo>
                  <a:lnTo>
                    <a:pt x="66414" y="34894"/>
                  </a:lnTo>
                  <a:lnTo>
                    <a:pt x="66154" y="33686"/>
                  </a:lnTo>
                  <a:lnTo>
                    <a:pt x="65893" y="32477"/>
                  </a:lnTo>
                  <a:lnTo>
                    <a:pt x="65608" y="31269"/>
                  </a:lnTo>
                  <a:lnTo>
                    <a:pt x="65308" y="30068"/>
                  </a:lnTo>
                  <a:lnTo>
                    <a:pt x="64992" y="28867"/>
                  </a:lnTo>
                  <a:lnTo>
                    <a:pt x="64660" y="27665"/>
                  </a:lnTo>
                  <a:lnTo>
                    <a:pt x="64486" y="27071"/>
                  </a:lnTo>
                  <a:lnTo>
                    <a:pt x="64305" y="26477"/>
                  </a:lnTo>
                  <a:lnTo>
                    <a:pt x="64123" y="25883"/>
                  </a:lnTo>
                  <a:lnTo>
                    <a:pt x="63933" y="25289"/>
                  </a:lnTo>
                  <a:lnTo>
                    <a:pt x="63744" y="24702"/>
                  </a:lnTo>
                  <a:lnTo>
                    <a:pt x="63546" y="24115"/>
                  </a:lnTo>
                  <a:lnTo>
                    <a:pt x="63349" y="23534"/>
                  </a:lnTo>
                  <a:lnTo>
                    <a:pt x="63143" y="22953"/>
                  </a:lnTo>
                  <a:lnTo>
                    <a:pt x="62930" y="22373"/>
                  </a:lnTo>
                  <a:lnTo>
                    <a:pt x="62716" y="21799"/>
                  </a:lnTo>
                  <a:lnTo>
                    <a:pt x="62487" y="21231"/>
                  </a:lnTo>
                  <a:lnTo>
                    <a:pt x="62266" y="20664"/>
                  </a:lnTo>
                  <a:lnTo>
                    <a:pt x="62029" y="20097"/>
                  </a:lnTo>
                  <a:lnTo>
                    <a:pt x="61792" y="19543"/>
                  </a:lnTo>
                  <a:lnTo>
                    <a:pt x="61547" y="18982"/>
                  </a:lnTo>
                  <a:lnTo>
                    <a:pt x="61302" y="18435"/>
                  </a:lnTo>
                  <a:lnTo>
                    <a:pt x="61049" y="17888"/>
                  </a:lnTo>
                  <a:lnTo>
                    <a:pt x="60788" y="17340"/>
                  </a:lnTo>
                  <a:lnTo>
                    <a:pt x="60520" y="16806"/>
                  </a:lnTo>
                  <a:lnTo>
                    <a:pt x="60243" y="16273"/>
                  </a:lnTo>
                  <a:lnTo>
                    <a:pt x="59967" y="15745"/>
                  </a:lnTo>
                  <a:lnTo>
                    <a:pt x="59682" y="15225"/>
                  </a:lnTo>
                  <a:lnTo>
                    <a:pt x="59390" y="14711"/>
                  </a:lnTo>
                  <a:lnTo>
                    <a:pt x="59097" y="14197"/>
                  </a:lnTo>
                  <a:lnTo>
                    <a:pt x="58797" y="13690"/>
                  </a:lnTo>
                  <a:lnTo>
                    <a:pt x="58481" y="13196"/>
                  </a:lnTo>
                  <a:lnTo>
                    <a:pt x="58165" y="12702"/>
                  </a:lnTo>
                  <a:lnTo>
                    <a:pt x="57849" y="12215"/>
                  </a:lnTo>
                  <a:lnTo>
                    <a:pt x="57517" y="11734"/>
                  </a:lnTo>
                  <a:lnTo>
                    <a:pt x="57185" y="11267"/>
                  </a:lnTo>
                  <a:lnTo>
                    <a:pt x="56838" y="10800"/>
                  </a:lnTo>
                  <a:lnTo>
                    <a:pt x="56490" y="10339"/>
                  </a:lnTo>
                  <a:lnTo>
                    <a:pt x="56134" y="9892"/>
                  </a:lnTo>
                  <a:lnTo>
                    <a:pt x="55771" y="9445"/>
                  </a:lnTo>
                  <a:lnTo>
                    <a:pt x="55399" y="9011"/>
                  </a:lnTo>
                  <a:lnTo>
                    <a:pt x="55020" y="8584"/>
                  </a:lnTo>
                  <a:lnTo>
                    <a:pt x="54641" y="8163"/>
                  </a:lnTo>
                  <a:lnTo>
                    <a:pt x="54246" y="7756"/>
                  </a:lnTo>
                  <a:lnTo>
                    <a:pt x="53851" y="7349"/>
                  </a:lnTo>
                  <a:lnTo>
                    <a:pt x="53440" y="6955"/>
                  </a:lnTo>
                  <a:lnTo>
                    <a:pt x="53029" y="6568"/>
                  </a:lnTo>
                  <a:lnTo>
                    <a:pt x="52610" y="6194"/>
                  </a:lnTo>
                  <a:lnTo>
                    <a:pt x="52176" y="5827"/>
                  </a:lnTo>
                  <a:lnTo>
                    <a:pt x="51741" y="5474"/>
                  </a:lnTo>
                  <a:lnTo>
                    <a:pt x="51298" y="5120"/>
                  </a:lnTo>
                  <a:lnTo>
                    <a:pt x="50840" y="4786"/>
                  </a:lnTo>
                  <a:lnTo>
                    <a:pt x="50382" y="4452"/>
                  </a:lnTo>
                  <a:lnTo>
                    <a:pt x="49916" y="4139"/>
                  </a:lnTo>
                  <a:lnTo>
                    <a:pt x="49434" y="3832"/>
                  </a:lnTo>
                  <a:lnTo>
                    <a:pt x="48952" y="3531"/>
                  </a:lnTo>
                  <a:lnTo>
                    <a:pt x="48462" y="3244"/>
                  </a:lnTo>
                  <a:lnTo>
                    <a:pt x="47956" y="2971"/>
                  </a:lnTo>
                  <a:lnTo>
                    <a:pt x="47442" y="2704"/>
                  </a:lnTo>
                  <a:lnTo>
                    <a:pt x="46929" y="2450"/>
                  </a:lnTo>
                  <a:lnTo>
                    <a:pt x="46399" y="2210"/>
                  </a:lnTo>
                  <a:lnTo>
                    <a:pt x="45862" y="1976"/>
                  </a:lnTo>
                  <a:lnTo>
                    <a:pt x="45317" y="1756"/>
                  </a:lnTo>
                  <a:lnTo>
                    <a:pt x="44764" y="1549"/>
                  </a:lnTo>
                  <a:lnTo>
                    <a:pt x="44203" y="1356"/>
                  </a:lnTo>
                  <a:lnTo>
                    <a:pt x="43634" y="1175"/>
                  </a:lnTo>
                  <a:lnTo>
                    <a:pt x="43049" y="1002"/>
                  </a:lnTo>
                  <a:lnTo>
                    <a:pt x="42464" y="842"/>
                  </a:lnTo>
                  <a:lnTo>
                    <a:pt x="41864" y="702"/>
                  </a:lnTo>
                  <a:lnTo>
                    <a:pt x="41255" y="568"/>
                  </a:lnTo>
                  <a:lnTo>
                    <a:pt x="40639" y="448"/>
                  </a:lnTo>
                  <a:lnTo>
                    <a:pt x="40015" y="341"/>
                  </a:lnTo>
                  <a:lnTo>
                    <a:pt x="39375" y="254"/>
                  </a:lnTo>
                  <a:lnTo>
                    <a:pt x="38727" y="174"/>
                  </a:lnTo>
                  <a:lnTo>
                    <a:pt x="38079" y="114"/>
                  </a:lnTo>
                  <a:lnTo>
                    <a:pt x="37407" y="61"/>
                  </a:lnTo>
                  <a:lnTo>
                    <a:pt x="36736" y="27"/>
                  </a:lnTo>
                  <a:lnTo>
                    <a:pt x="36048" y="7"/>
                  </a:lnTo>
                  <a:lnTo>
                    <a:pt x="3535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619;p33"/>
            <p:cNvSpPr/>
            <p:nvPr/>
          </p:nvSpPr>
          <p:spPr>
            <a:xfrm>
              <a:off x="-3647050" y="-4715150"/>
              <a:ext cx="953975" cy="133000"/>
            </a:xfrm>
            <a:custGeom>
              <a:avLst/>
              <a:gdLst/>
              <a:ahLst/>
              <a:cxnLst/>
              <a:rect l="l" t="t" r="r" b="b"/>
              <a:pathLst>
                <a:path w="38159" h="5320" extrusionOk="0">
                  <a:moveTo>
                    <a:pt x="10613" y="1"/>
                  </a:moveTo>
                  <a:lnTo>
                    <a:pt x="9744" y="7"/>
                  </a:lnTo>
                  <a:lnTo>
                    <a:pt x="8874" y="21"/>
                  </a:lnTo>
                  <a:lnTo>
                    <a:pt x="8013" y="54"/>
                  </a:lnTo>
                  <a:lnTo>
                    <a:pt x="7160" y="101"/>
                  </a:lnTo>
                  <a:lnTo>
                    <a:pt x="6733" y="127"/>
                  </a:lnTo>
                  <a:lnTo>
                    <a:pt x="6306" y="161"/>
                  </a:lnTo>
                  <a:lnTo>
                    <a:pt x="5848" y="201"/>
                  </a:lnTo>
                  <a:lnTo>
                    <a:pt x="5414" y="241"/>
                  </a:lnTo>
                  <a:lnTo>
                    <a:pt x="5003" y="288"/>
                  </a:lnTo>
                  <a:lnTo>
                    <a:pt x="4615" y="334"/>
                  </a:lnTo>
                  <a:lnTo>
                    <a:pt x="4244" y="388"/>
                  </a:lnTo>
                  <a:lnTo>
                    <a:pt x="3896" y="448"/>
                  </a:lnTo>
                  <a:lnTo>
                    <a:pt x="3572" y="508"/>
                  </a:lnTo>
                  <a:lnTo>
                    <a:pt x="3264" y="581"/>
                  </a:lnTo>
                  <a:lnTo>
                    <a:pt x="2972" y="655"/>
                  </a:lnTo>
                  <a:lnTo>
                    <a:pt x="2703" y="741"/>
                  </a:lnTo>
                  <a:lnTo>
                    <a:pt x="2450" y="828"/>
                  </a:lnTo>
                  <a:lnTo>
                    <a:pt x="2213" y="928"/>
                  </a:lnTo>
                  <a:lnTo>
                    <a:pt x="1992" y="1035"/>
                  </a:lnTo>
                  <a:lnTo>
                    <a:pt x="1787" y="1155"/>
                  </a:lnTo>
                  <a:lnTo>
                    <a:pt x="1597" y="1282"/>
                  </a:lnTo>
                  <a:lnTo>
                    <a:pt x="1423" y="1416"/>
                  </a:lnTo>
                  <a:lnTo>
                    <a:pt x="1257" y="1562"/>
                  </a:lnTo>
                  <a:lnTo>
                    <a:pt x="1115" y="1716"/>
                  </a:lnTo>
                  <a:lnTo>
                    <a:pt x="973" y="1883"/>
                  </a:lnTo>
                  <a:lnTo>
                    <a:pt x="846" y="2063"/>
                  </a:lnTo>
                  <a:lnTo>
                    <a:pt x="736" y="2256"/>
                  </a:lnTo>
                  <a:lnTo>
                    <a:pt x="633" y="2463"/>
                  </a:lnTo>
                  <a:lnTo>
                    <a:pt x="538" y="2684"/>
                  </a:lnTo>
                  <a:lnTo>
                    <a:pt x="451" y="2911"/>
                  </a:lnTo>
                  <a:lnTo>
                    <a:pt x="372" y="3157"/>
                  </a:lnTo>
                  <a:lnTo>
                    <a:pt x="301" y="3418"/>
                  </a:lnTo>
                  <a:lnTo>
                    <a:pt x="238" y="3698"/>
                  </a:lnTo>
                  <a:lnTo>
                    <a:pt x="183" y="3985"/>
                  </a:lnTo>
                  <a:lnTo>
                    <a:pt x="135" y="4292"/>
                  </a:lnTo>
                  <a:lnTo>
                    <a:pt x="88" y="4619"/>
                  </a:lnTo>
                  <a:lnTo>
                    <a:pt x="40" y="4960"/>
                  </a:lnTo>
                  <a:lnTo>
                    <a:pt x="1" y="5320"/>
                  </a:lnTo>
                  <a:lnTo>
                    <a:pt x="2988" y="5287"/>
                  </a:lnTo>
                  <a:lnTo>
                    <a:pt x="5975" y="5260"/>
                  </a:lnTo>
                  <a:lnTo>
                    <a:pt x="8961" y="5233"/>
                  </a:lnTo>
                  <a:lnTo>
                    <a:pt x="11948" y="5213"/>
                  </a:lnTo>
                  <a:lnTo>
                    <a:pt x="14927" y="5200"/>
                  </a:lnTo>
                  <a:lnTo>
                    <a:pt x="17906" y="5193"/>
                  </a:lnTo>
                  <a:lnTo>
                    <a:pt x="20885" y="5200"/>
                  </a:lnTo>
                  <a:lnTo>
                    <a:pt x="23856" y="5206"/>
                  </a:lnTo>
                  <a:lnTo>
                    <a:pt x="25626" y="5206"/>
                  </a:lnTo>
                  <a:lnTo>
                    <a:pt x="27396" y="5213"/>
                  </a:lnTo>
                  <a:lnTo>
                    <a:pt x="30928" y="5240"/>
                  </a:lnTo>
                  <a:lnTo>
                    <a:pt x="34460" y="5280"/>
                  </a:lnTo>
                  <a:lnTo>
                    <a:pt x="38000" y="5320"/>
                  </a:lnTo>
                  <a:lnTo>
                    <a:pt x="38071" y="4539"/>
                  </a:lnTo>
                  <a:lnTo>
                    <a:pt x="38127" y="3838"/>
                  </a:lnTo>
                  <a:lnTo>
                    <a:pt x="38150" y="3518"/>
                  </a:lnTo>
                  <a:lnTo>
                    <a:pt x="38158" y="3218"/>
                  </a:lnTo>
                  <a:lnTo>
                    <a:pt x="38158" y="2937"/>
                  </a:lnTo>
                  <a:lnTo>
                    <a:pt x="38150" y="2670"/>
                  </a:lnTo>
                  <a:lnTo>
                    <a:pt x="38134" y="2417"/>
                  </a:lnTo>
                  <a:lnTo>
                    <a:pt x="38103" y="2183"/>
                  </a:lnTo>
                  <a:lnTo>
                    <a:pt x="38063" y="1969"/>
                  </a:lnTo>
                  <a:lnTo>
                    <a:pt x="38008" y="1763"/>
                  </a:lnTo>
                  <a:lnTo>
                    <a:pt x="37968" y="1669"/>
                  </a:lnTo>
                  <a:lnTo>
                    <a:pt x="37937" y="1576"/>
                  </a:lnTo>
                  <a:lnTo>
                    <a:pt x="37897" y="1489"/>
                  </a:lnTo>
                  <a:lnTo>
                    <a:pt x="37850" y="1402"/>
                  </a:lnTo>
                  <a:lnTo>
                    <a:pt x="37803" y="1322"/>
                  </a:lnTo>
                  <a:lnTo>
                    <a:pt x="37747" y="1242"/>
                  </a:lnTo>
                  <a:lnTo>
                    <a:pt x="37684" y="1169"/>
                  </a:lnTo>
                  <a:lnTo>
                    <a:pt x="37621" y="1102"/>
                  </a:lnTo>
                  <a:lnTo>
                    <a:pt x="37558" y="1028"/>
                  </a:lnTo>
                  <a:lnTo>
                    <a:pt x="37486" y="968"/>
                  </a:lnTo>
                  <a:lnTo>
                    <a:pt x="37407" y="902"/>
                  </a:lnTo>
                  <a:lnTo>
                    <a:pt x="37328" y="848"/>
                  </a:lnTo>
                  <a:lnTo>
                    <a:pt x="37242" y="788"/>
                  </a:lnTo>
                  <a:lnTo>
                    <a:pt x="37147" y="735"/>
                  </a:lnTo>
                  <a:lnTo>
                    <a:pt x="37044" y="688"/>
                  </a:lnTo>
                  <a:lnTo>
                    <a:pt x="36941" y="641"/>
                  </a:lnTo>
                  <a:lnTo>
                    <a:pt x="36839" y="595"/>
                  </a:lnTo>
                  <a:lnTo>
                    <a:pt x="36720" y="555"/>
                  </a:lnTo>
                  <a:lnTo>
                    <a:pt x="36601" y="514"/>
                  </a:lnTo>
                  <a:lnTo>
                    <a:pt x="36475" y="474"/>
                  </a:lnTo>
                  <a:lnTo>
                    <a:pt x="36199" y="408"/>
                  </a:lnTo>
                  <a:lnTo>
                    <a:pt x="35906" y="354"/>
                  </a:lnTo>
                  <a:lnTo>
                    <a:pt x="35582" y="301"/>
                  </a:lnTo>
                  <a:lnTo>
                    <a:pt x="35227" y="261"/>
                  </a:lnTo>
                  <a:lnTo>
                    <a:pt x="34847" y="227"/>
                  </a:lnTo>
                  <a:lnTo>
                    <a:pt x="34436" y="201"/>
                  </a:lnTo>
                  <a:lnTo>
                    <a:pt x="34002" y="181"/>
                  </a:lnTo>
                  <a:lnTo>
                    <a:pt x="33528" y="167"/>
                  </a:lnTo>
                  <a:lnTo>
                    <a:pt x="33022" y="161"/>
                  </a:lnTo>
                  <a:lnTo>
                    <a:pt x="19313" y="161"/>
                  </a:lnTo>
                  <a:lnTo>
                    <a:pt x="18459" y="147"/>
                  </a:lnTo>
                  <a:lnTo>
                    <a:pt x="17598" y="134"/>
                  </a:lnTo>
                  <a:lnTo>
                    <a:pt x="16729" y="114"/>
                  </a:lnTo>
                  <a:lnTo>
                    <a:pt x="14982" y="67"/>
                  </a:lnTo>
                  <a:lnTo>
                    <a:pt x="13236" y="27"/>
                  </a:lnTo>
                  <a:lnTo>
                    <a:pt x="12359" y="14"/>
                  </a:lnTo>
                  <a:lnTo>
                    <a:pt x="1149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20;p33"/>
            <p:cNvSpPr/>
            <p:nvPr/>
          </p:nvSpPr>
          <p:spPr>
            <a:xfrm>
              <a:off x="-3566050" y="-5390400"/>
              <a:ext cx="816875" cy="617050"/>
            </a:xfrm>
            <a:custGeom>
              <a:avLst/>
              <a:gdLst/>
              <a:ahLst/>
              <a:cxnLst/>
              <a:rect l="l" t="t" r="r" b="b"/>
              <a:pathLst>
                <a:path w="32675" h="24682" extrusionOk="0">
                  <a:moveTo>
                    <a:pt x="17598" y="0"/>
                  </a:moveTo>
                  <a:lnTo>
                    <a:pt x="17084" y="7"/>
                  </a:lnTo>
                  <a:lnTo>
                    <a:pt x="16563" y="33"/>
                  </a:lnTo>
                  <a:lnTo>
                    <a:pt x="16025" y="67"/>
                  </a:lnTo>
                  <a:lnTo>
                    <a:pt x="15472" y="114"/>
                  </a:lnTo>
                  <a:lnTo>
                    <a:pt x="14911" y="180"/>
                  </a:lnTo>
                  <a:lnTo>
                    <a:pt x="14579" y="227"/>
                  </a:lnTo>
                  <a:lnTo>
                    <a:pt x="14263" y="274"/>
                  </a:lnTo>
                  <a:lnTo>
                    <a:pt x="13939" y="320"/>
                  </a:lnTo>
                  <a:lnTo>
                    <a:pt x="13631" y="380"/>
                  </a:lnTo>
                  <a:lnTo>
                    <a:pt x="13323" y="434"/>
                  </a:lnTo>
                  <a:lnTo>
                    <a:pt x="13015" y="501"/>
                  </a:lnTo>
                  <a:lnTo>
                    <a:pt x="12714" y="567"/>
                  </a:lnTo>
                  <a:lnTo>
                    <a:pt x="12422" y="634"/>
                  </a:lnTo>
                  <a:lnTo>
                    <a:pt x="12130" y="708"/>
                  </a:lnTo>
                  <a:lnTo>
                    <a:pt x="11845" y="788"/>
                  </a:lnTo>
                  <a:lnTo>
                    <a:pt x="11561" y="868"/>
                  </a:lnTo>
                  <a:lnTo>
                    <a:pt x="11284" y="954"/>
                  </a:lnTo>
                  <a:lnTo>
                    <a:pt x="11008" y="1041"/>
                  </a:lnTo>
                  <a:lnTo>
                    <a:pt x="10739" y="1128"/>
                  </a:lnTo>
                  <a:lnTo>
                    <a:pt x="10478" y="1228"/>
                  </a:lnTo>
                  <a:lnTo>
                    <a:pt x="10217" y="1322"/>
                  </a:lnTo>
                  <a:lnTo>
                    <a:pt x="9957" y="1428"/>
                  </a:lnTo>
                  <a:lnTo>
                    <a:pt x="9704" y="1528"/>
                  </a:lnTo>
                  <a:lnTo>
                    <a:pt x="9459" y="1642"/>
                  </a:lnTo>
                  <a:lnTo>
                    <a:pt x="9214" y="1749"/>
                  </a:lnTo>
                  <a:lnTo>
                    <a:pt x="8969" y="1862"/>
                  </a:lnTo>
                  <a:lnTo>
                    <a:pt x="8732" y="1982"/>
                  </a:lnTo>
                  <a:lnTo>
                    <a:pt x="8503" y="2102"/>
                  </a:lnTo>
                  <a:lnTo>
                    <a:pt x="8274" y="2229"/>
                  </a:lnTo>
                  <a:lnTo>
                    <a:pt x="8045" y="2356"/>
                  </a:lnTo>
                  <a:lnTo>
                    <a:pt x="7823" y="2483"/>
                  </a:lnTo>
                  <a:lnTo>
                    <a:pt x="7610" y="2616"/>
                  </a:lnTo>
                  <a:lnTo>
                    <a:pt x="7397" y="2757"/>
                  </a:lnTo>
                  <a:lnTo>
                    <a:pt x="7183" y="2890"/>
                  </a:lnTo>
                  <a:lnTo>
                    <a:pt x="6978" y="3037"/>
                  </a:lnTo>
                  <a:lnTo>
                    <a:pt x="6772" y="3177"/>
                  </a:lnTo>
                  <a:lnTo>
                    <a:pt x="6575" y="3324"/>
                  </a:lnTo>
                  <a:lnTo>
                    <a:pt x="6377" y="3477"/>
                  </a:lnTo>
                  <a:lnTo>
                    <a:pt x="6188" y="3631"/>
                  </a:lnTo>
                  <a:lnTo>
                    <a:pt x="5816" y="3945"/>
                  </a:lnTo>
                  <a:lnTo>
                    <a:pt x="5461" y="4265"/>
                  </a:lnTo>
                  <a:lnTo>
                    <a:pt x="5113" y="4599"/>
                  </a:lnTo>
                  <a:lnTo>
                    <a:pt x="4781" y="4939"/>
                  </a:lnTo>
                  <a:lnTo>
                    <a:pt x="4465" y="5293"/>
                  </a:lnTo>
                  <a:lnTo>
                    <a:pt x="4165" y="5653"/>
                  </a:lnTo>
                  <a:lnTo>
                    <a:pt x="3872" y="6020"/>
                  </a:lnTo>
                  <a:lnTo>
                    <a:pt x="3596" y="6401"/>
                  </a:lnTo>
                  <a:lnTo>
                    <a:pt x="3327" y="6788"/>
                  </a:lnTo>
                  <a:lnTo>
                    <a:pt x="3074" y="7182"/>
                  </a:lnTo>
                  <a:lnTo>
                    <a:pt x="2829" y="7582"/>
                  </a:lnTo>
                  <a:lnTo>
                    <a:pt x="2600" y="7989"/>
                  </a:lnTo>
                  <a:lnTo>
                    <a:pt x="2379" y="8403"/>
                  </a:lnTo>
                  <a:lnTo>
                    <a:pt x="2174" y="8823"/>
                  </a:lnTo>
                  <a:lnTo>
                    <a:pt x="1984" y="9251"/>
                  </a:lnTo>
                  <a:lnTo>
                    <a:pt x="1794" y="9678"/>
                  </a:lnTo>
                  <a:lnTo>
                    <a:pt x="1620" y="10118"/>
                  </a:lnTo>
                  <a:lnTo>
                    <a:pt x="1455" y="10559"/>
                  </a:lnTo>
                  <a:lnTo>
                    <a:pt x="1304" y="11006"/>
                  </a:lnTo>
                  <a:lnTo>
                    <a:pt x="1162" y="11460"/>
                  </a:lnTo>
                  <a:lnTo>
                    <a:pt x="1028" y="11914"/>
                  </a:lnTo>
                  <a:lnTo>
                    <a:pt x="901" y="12374"/>
                  </a:lnTo>
                  <a:lnTo>
                    <a:pt x="783" y="12841"/>
                  </a:lnTo>
                  <a:lnTo>
                    <a:pt x="680" y="13308"/>
                  </a:lnTo>
                  <a:lnTo>
                    <a:pt x="577" y="13776"/>
                  </a:lnTo>
                  <a:lnTo>
                    <a:pt x="490" y="14249"/>
                  </a:lnTo>
                  <a:lnTo>
                    <a:pt x="411" y="14723"/>
                  </a:lnTo>
                  <a:lnTo>
                    <a:pt x="340" y="15197"/>
                  </a:lnTo>
                  <a:lnTo>
                    <a:pt x="269" y="15671"/>
                  </a:lnTo>
                  <a:lnTo>
                    <a:pt x="214" y="16152"/>
                  </a:lnTo>
                  <a:lnTo>
                    <a:pt x="167" y="16632"/>
                  </a:lnTo>
                  <a:lnTo>
                    <a:pt x="119" y="17113"/>
                  </a:lnTo>
                  <a:lnTo>
                    <a:pt x="88" y="17593"/>
                  </a:lnTo>
                  <a:lnTo>
                    <a:pt x="56" y="18074"/>
                  </a:lnTo>
                  <a:lnTo>
                    <a:pt x="32" y="18554"/>
                  </a:lnTo>
                  <a:lnTo>
                    <a:pt x="16" y="19028"/>
                  </a:lnTo>
                  <a:lnTo>
                    <a:pt x="8" y="19509"/>
                  </a:lnTo>
                  <a:lnTo>
                    <a:pt x="1" y="19983"/>
                  </a:lnTo>
                  <a:lnTo>
                    <a:pt x="1" y="20463"/>
                  </a:lnTo>
                  <a:lnTo>
                    <a:pt x="8" y="20930"/>
                  </a:lnTo>
                  <a:lnTo>
                    <a:pt x="16" y="21404"/>
                  </a:lnTo>
                  <a:lnTo>
                    <a:pt x="48" y="22339"/>
                  </a:lnTo>
                  <a:lnTo>
                    <a:pt x="103" y="23260"/>
                  </a:lnTo>
                  <a:lnTo>
                    <a:pt x="174" y="24161"/>
                  </a:lnTo>
                  <a:lnTo>
                    <a:pt x="167" y="24247"/>
                  </a:lnTo>
                  <a:lnTo>
                    <a:pt x="151" y="24328"/>
                  </a:lnTo>
                  <a:lnTo>
                    <a:pt x="135" y="24401"/>
                  </a:lnTo>
                  <a:lnTo>
                    <a:pt x="103" y="24461"/>
                  </a:lnTo>
                  <a:lnTo>
                    <a:pt x="641" y="24434"/>
                  </a:lnTo>
                  <a:lnTo>
                    <a:pt x="1186" y="24414"/>
                  </a:lnTo>
                  <a:lnTo>
                    <a:pt x="1731" y="24394"/>
                  </a:lnTo>
                  <a:lnTo>
                    <a:pt x="2276" y="24388"/>
                  </a:lnTo>
                  <a:lnTo>
                    <a:pt x="3383" y="24388"/>
                  </a:lnTo>
                  <a:lnTo>
                    <a:pt x="3936" y="24394"/>
                  </a:lnTo>
                  <a:lnTo>
                    <a:pt x="4497" y="24408"/>
                  </a:lnTo>
                  <a:lnTo>
                    <a:pt x="5611" y="24441"/>
                  </a:lnTo>
                  <a:lnTo>
                    <a:pt x="6725" y="24481"/>
                  </a:lnTo>
                  <a:lnTo>
                    <a:pt x="7831" y="24534"/>
                  </a:lnTo>
                  <a:lnTo>
                    <a:pt x="8937" y="24588"/>
                  </a:lnTo>
                  <a:lnTo>
                    <a:pt x="8898" y="24094"/>
                  </a:lnTo>
                  <a:lnTo>
                    <a:pt x="8858" y="23600"/>
                  </a:lnTo>
                  <a:lnTo>
                    <a:pt x="8819" y="23113"/>
                  </a:lnTo>
                  <a:lnTo>
                    <a:pt x="8764" y="22632"/>
                  </a:lnTo>
                  <a:lnTo>
                    <a:pt x="8700" y="22145"/>
                  </a:lnTo>
                  <a:lnTo>
                    <a:pt x="8637" y="21665"/>
                  </a:lnTo>
                  <a:lnTo>
                    <a:pt x="8566" y="21191"/>
                  </a:lnTo>
                  <a:lnTo>
                    <a:pt x="8495" y="20710"/>
                  </a:lnTo>
                  <a:lnTo>
                    <a:pt x="8408" y="20236"/>
                  </a:lnTo>
                  <a:lnTo>
                    <a:pt x="8321" y="19769"/>
                  </a:lnTo>
                  <a:lnTo>
                    <a:pt x="8139" y="18821"/>
                  </a:lnTo>
                  <a:lnTo>
                    <a:pt x="7934" y="17887"/>
                  </a:lnTo>
                  <a:lnTo>
                    <a:pt x="7721" y="16946"/>
                  </a:lnTo>
                  <a:lnTo>
                    <a:pt x="7642" y="17026"/>
                  </a:lnTo>
                  <a:lnTo>
                    <a:pt x="7578" y="17106"/>
                  </a:lnTo>
                  <a:lnTo>
                    <a:pt x="7515" y="17193"/>
                  </a:lnTo>
                  <a:lnTo>
                    <a:pt x="7468" y="17280"/>
                  </a:lnTo>
                  <a:lnTo>
                    <a:pt x="7428" y="17373"/>
                  </a:lnTo>
                  <a:lnTo>
                    <a:pt x="7397" y="17466"/>
                  </a:lnTo>
                  <a:lnTo>
                    <a:pt x="7389" y="17560"/>
                  </a:lnTo>
                  <a:lnTo>
                    <a:pt x="7389" y="17660"/>
                  </a:lnTo>
                  <a:lnTo>
                    <a:pt x="7389" y="17727"/>
                  </a:lnTo>
                  <a:lnTo>
                    <a:pt x="7381" y="17787"/>
                  </a:lnTo>
                  <a:lnTo>
                    <a:pt x="7373" y="17847"/>
                  </a:lnTo>
                  <a:lnTo>
                    <a:pt x="7349" y="17900"/>
                  </a:lnTo>
                  <a:lnTo>
                    <a:pt x="7325" y="17954"/>
                  </a:lnTo>
                  <a:lnTo>
                    <a:pt x="7294" y="18007"/>
                  </a:lnTo>
                  <a:lnTo>
                    <a:pt x="7254" y="18054"/>
                  </a:lnTo>
                  <a:lnTo>
                    <a:pt x="7207" y="18094"/>
                  </a:lnTo>
                  <a:lnTo>
                    <a:pt x="7160" y="18134"/>
                  </a:lnTo>
                  <a:lnTo>
                    <a:pt x="7104" y="18167"/>
                  </a:lnTo>
                  <a:lnTo>
                    <a:pt x="7049" y="18194"/>
                  </a:lnTo>
                  <a:lnTo>
                    <a:pt x="6994" y="18221"/>
                  </a:lnTo>
                  <a:lnTo>
                    <a:pt x="6930" y="18247"/>
                  </a:lnTo>
                  <a:lnTo>
                    <a:pt x="6859" y="18267"/>
                  </a:lnTo>
                  <a:lnTo>
                    <a:pt x="6796" y="18281"/>
                  </a:lnTo>
                  <a:lnTo>
                    <a:pt x="6725" y="18287"/>
                  </a:lnTo>
                  <a:lnTo>
                    <a:pt x="6662" y="18294"/>
                  </a:lnTo>
                  <a:lnTo>
                    <a:pt x="6591" y="18301"/>
                  </a:lnTo>
                  <a:lnTo>
                    <a:pt x="6519" y="18294"/>
                  </a:lnTo>
                  <a:lnTo>
                    <a:pt x="6456" y="18287"/>
                  </a:lnTo>
                  <a:lnTo>
                    <a:pt x="6385" y="18281"/>
                  </a:lnTo>
                  <a:lnTo>
                    <a:pt x="6322" y="18261"/>
                  </a:lnTo>
                  <a:lnTo>
                    <a:pt x="6259" y="18241"/>
                  </a:lnTo>
                  <a:lnTo>
                    <a:pt x="6203" y="18214"/>
                  </a:lnTo>
                  <a:lnTo>
                    <a:pt x="6148" y="18187"/>
                  </a:lnTo>
                  <a:lnTo>
                    <a:pt x="6093" y="18154"/>
                  </a:lnTo>
                  <a:lnTo>
                    <a:pt x="6053" y="18114"/>
                  </a:lnTo>
                  <a:lnTo>
                    <a:pt x="6006" y="18067"/>
                  </a:lnTo>
                  <a:lnTo>
                    <a:pt x="5974" y="18020"/>
                  </a:lnTo>
                  <a:lnTo>
                    <a:pt x="5943" y="17967"/>
                  </a:lnTo>
                  <a:lnTo>
                    <a:pt x="5919" y="17907"/>
                  </a:lnTo>
                  <a:lnTo>
                    <a:pt x="5903" y="17847"/>
                  </a:lnTo>
                  <a:lnTo>
                    <a:pt x="5856" y="17580"/>
                  </a:lnTo>
                  <a:lnTo>
                    <a:pt x="5832" y="17333"/>
                  </a:lnTo>
                  <a:lnTo>
                    <a:pt x="5832" y="17086"/>
                  </a:lnTo>
                  <a:lnTo>
                    <a:pt x="5840" y="16852"/>
                  </a:lnTo>
                  <a:lnTo>
                    <a:pt x="5872" y="16632"/>
                  </a:lnTo>
                  <a:lnTo>
                    <a:pt x="5919" y="16412"/>
                  </a:lnTo>
                  <a:lnTo>
                    <a:pt x="5982" y="16205"/>
                  </a:lnTo>
                  <a:lnTo>
                    <a:pt x="6069" y="16005"/>
                  </a:lnTo>
                  <a:lnTo>
                    <a:pt x="6164" y="15818"/>
                  </a:lnTo>
                  <a:lnTo>
                    <a:pt x="6275" y="15638"/>
                  </a:lnTo>
                  <a:lnTo>
                    <a:pt x="6393" y="15458"/>
                  </a:lnTo>
                  <a:lnTo>
                    <a:pt x="6535" y="15297"/>
                  </a:lnTo>
                  <a:lnTo>
                    <a:pt x="6685" y="15137"/>
                  </a:lnTo>
                  <a:lnTo>
                    <a:pt x="6851" y="14984"/>
                  </a:lnTo>
                  <a:lnTo>
                    <a:pt x="7025" y="14843"/>
                  </a:lnTo>
                  <a:lnTo>
                    <a:pt x="7207" y="14703"/>
                  </a:lnTo>
                  <a:lnTo>
                    <a:pt x="6843" y="13302"/>
                  </a:lnTo>
                  <a:lnTo>
                    <a:pt x="6670" y="12594"/>
                  </a:lnTo>
                  <a:lnTo>
                    <a:pt x="6504" y="11880"/>
                  </a:lnTo>
                  <a:lnTo>
                    <a:pt x="6480" y="11787"/>
                  </a:lnTo>
                  <a:lnTo>
                    <a:pt x="6472" y="11693"/>
                  </a:lnTo>
                  <a:lnTo>
                    <a:pt x="6480" y="11607"/>
                  </a:lnTo>
                  <a:lnTo>
                    <a:pt x="6488" y="11520"/>
                  </a:lnTo>
                  <a:lnTo>
                    <a:pt x="6512" y="11433"/>
                  </a:lnTo>
                  <a:lnTo>
                    <a:pt x="6543" y="11353"/>
                  </a:lnTo>
                  <a:lnTo>
                    <a:pt x="6583" y="11273"/>
                  </a:lnTo>
                  <a:lnTo>
                    <a:pt x="6630" y="11193"/>
                  </a:lnTo>
                  <a:lnTo>
                    <a:pt x="6685" y="11119"/>
                  </a:lnTo>
                  <a:lnTo>
                    <a:pt x="6749" y="11053"/>
                  </a:lnTo>
                  <a:lnTo>
                    <a:pt x="6820" y="10992"/>
                  </a:lnTo>
                  <a:lnTo>
                    <a:pt x="6891" y="10932"/>
                  </a:lnTo>
                  <a:lnTo>
                    <a:pt x="6970" y="10879"/>
                  </a:lnTo>
                  <a:lnTo>
                    <a:pt x="7049" y="10826"/>
                  </a:lnTo>
                  <a:lnTo>
                    <a:pt x="7136" y="10786"/>
                  </a:lnTo>
                  <a:lnTo>
                    <a:pt x="7223" y="10746"/>
                  </a:lnTo>
                  <a:lnTo>
                    <a:pt x="7318" y="10712"/>
                  </a:lnTo>
                  <a:lnTo>
                    <a:pt x="7412" y="10685"/>
                  </a:lnTo>
                  <a:lnTo>
                    <a:pt x="7507" y="10672"/>
                  </a:lnTo>
                  <a:lnTo>
                    <a:pt x="7602" y="10659"/>
                  </a:lnTo>
                  <a:lnTo>
                    <a:pt x="7697" y="10652"/>
                  </a:lnTo>
                  <a:lnTo>
                    <a:pt x="7792" y="10652"/>
                  </a:lnTo>
                  <a:lnTo>
                    <a:pt x="7886" y="10665"/>
                  </a:lnTo>
                  <a:lnTo>
                    <a:pt x="7973" y="10685"/>
                  </a:lnTo>
                  <a:lnTo>
                    <a:pt x="8068" y="10712"/>
                  </a:lnTo>
                  <a:lnTo>
                    <a:pt x="8155" y="10746"/>
                  </a:lnTo>
                  <a:lnTo>
                    <a:pt x="8234" y="10786"/>
                  </a:lnTo>
                  <a:lnTo>
                    <a:pt x="8313" y="10839"/>
                  </a:lnTo>
                  <a:lnTo>
                    <a:pt x="8392" y="10906"/>
                  </a:lnTo>
                  <a:lnTo>
                    <a:pt x="8455" y="10979"/>
                  </a:lnTo>
                  <a:lnTo>
                    <a:pt x="8519" y="11059"/>
                  </a:lnTo>
                  <a:lnTo>
                    <a:pt x="8582" y="11153"/>
                  </a:lnTo>
                  <a:lnTo>
                    <a:pt x="8740" y="11446"/>
                  </a:lnTo>
                  <a:lnTo>
                    <a:pt x="8898" y="11753"/>
                  </a:lnTo>
                  <a:lnTo>
                    <a:pt x="9040" y="12060"/>
                  </a:lnTo>
                  <a:lnTo>
                    <a:pt x="9182" y="12367"/>
                  </a:lnTo>
                  <a:lnTo>
                    <a:pt x="9317" y="12688"/>
                  </a:lnTo>
                  <a:lnTo>
                    <a:pt x="9443" y="13008"/>
                  </a:lnTo>
                  <a:lnTo>
                    <a:pt x="9570" y="13328"/>
                  </a:lnTo>
                  <a:lnTo>
                    <a:pt x="9688" y="13655"/>
                  </a:lnTo>
                  <a:lnTo>
                    <a:pt x="9988" y="13575"/>
                  </a:lnTo>
                  <a:lnTo>
                    <a:pt x="10296" y="13502"/>
                  </a:lnTo>
                  <a:lnTo>
                    <a:pt x="10613" y="13442"/>
                  </a:lnTo>
                  <a:lnTo>
                    <a:pt x="10929" y="13395"/>
                  </a:lnTo>
                  <a:lnTo>
                    <a:pt x="11379" y="13335"/>
                  </a:lnTo>
                  <a:lnTo>
                    <a:pt x="11829" y="13282"/>
                  </a:lnTo>
                  <a:lnTo>
                    <a:pt x="12296" y="13242"/>
                  </a:lnTo>
                  <a:lnTo>
                    <a:pt x="12754" y="13215"/>
                  </a:lnTo>
                  <a:lnTo>
                    <a:pt x="13220" y="13202"/>
                  </a:lnTo>
                  <a:lnTo>
                    <a:pt x="13686" y="13202"/>
                  </a:lnTo>
                  <a:lnTo>
                    <a:pt x="14153" y="13215"/>
                  </a:lnTo>
                  <a:lnTo>
                    <a:pt x="14627" y="13235"/>
                  </a:lnTo>
                  <a:lnTo>
                    <a:pt x="15093" y="13268"/>
                  </a:lnTo>
                  <a:lnTo>
                    <a:pt x="15559" y="13308"/>
                  </a:lnTo>
                  <a:lnTo>
                    <a:pt x="16017" y="13362"/>
                  </a:lnTo>
                  <a:lnTo>
                    <a:pt x="16483" y="13429"/>
                  </a:lnTo>
                  <a:lnTo>
                    <a:pt x="16934" y="13502"/>
                  </a:lnTo>
                  <a:lnTo>
                    <a:pt x="17384" y="13589"/>
                  </a:lnTo>
                  <a:lnTo>
                    <a:pt x="17835" y="13682"/>
                  </a:lnTo>
                  <a:lnTo>
                    <a:pt x="18269" y="13789"/>
                  </a:lnTo>
                  <a:lnTo>
                    <a:pt x="18617" y="13876"/>
                  </a:lnTo>
                  <a:lnTo>
                    <a:pt x="18949" y="13969"/>
                  </a:lnTo>
                  <a:lnTo>
                    <a:pt x="19281" y="14069"/>
                  </a:lnTo>
                  <a:lnTo>
                    <a:pt x="19597" y="14183"/>
                  </a:lnTo>
                  <a:lnTo>
                    <a:pt x="19715" y="13816"/>
                  </a:lnTo>
                  <a:lnTo>
                    <a:pt x="19842" y="13449"/>
                  </a:lnTo>
                  <a:lnTo>
                    <a:pt x="19976" y="13088"/>
                  </a:lnTo>
                  <a:lnTo>
                    <a:pt x="20118" y="12721"/>
                  </a:lnTo>
                  <a:lnTo>
                    <a:pt x="20261" y="12367"/>
                  </a:lnTo>
                  <a:lnTo>
                    <a:pt x="20419" y="12007"/>
                  </a:lnTo>
                  <a:lnTo>
                    <a:pt x="20577" y="11653"/>
                  </a:lnTo>
                  <a:lnTo>
                    <a:pt x="20743" y="11299"/>
                  </a:lnTo>
                  <a:lnTo>
                    <a:pt x="20916" y="10952"/>
                  </a:lnTo>
                  <a:lnTo>
                    <a:pt x="21090" y="10605"/>
                  </a:lnTo>
                  <a:lnTo>
                    <a:pt x="21280" y="10265"/>
                  </a:lnTo>
                  <a:lnTo>
                    <a:pt x="21469" y="9925"/>
                  </a:lnTo>
                  <a:lnTo>
                    <a:pt x="21667" y="9584"/>
                  </a:lnTo>
                  <a:lnTo>
                    <a:pt x="21872" y="9251"/>
                  </a:lnTo>
                  <a:lnTo>
                    <a:pt x="22086" y="8917"/>
                  </a:lnTo>
                  <a:lnTo>
                    <a:pt x="22299" y="8590"/>
                  </a:lnTo>
                  <a:lnTo>
                    <a:pt x="22386" y="8476"/>
                  </a:lnTo>
                  <a:lnTo>
                    <a:pt x="22481" y="8370"/>
                  </a:lnTo>
                  <a:lnTo>
                    <a:pt x="22584" y="8283"/>
                  </a:lnTo>
                  <a:lnTo>
                    <a:pt x="22694" y="8209"/>
                  </a:lnTo>
                  <a:lnTo>
                    <a:pt x="22805" y="8143"/>
                  </a:lnTo>
                  <a:lnTo>
                    <a:pt x="22915" y="8096"/>
                  </a:lnTo>
                  <a:lnTo>
                    <a:pt x="23034" y="8056"/>
                  </a:lnTo>
                  <a:lnTo>
                    <a:pt x="23153" y="8029"/>
                  </a:lnTo>
                  <a:lnTo>
                    <a:pt x="23279" y="8016"/>
                  </a:lnTo>
                  <a:lnTo>
                    <a:pt x="23397" y="8009"/>
                  </a:lnTo>
                  <a:lnTo>
                    <a:pt x="23516" y="8016"/>
                  </a:lnTo>
                  <a:lnTo>
                    <a:pt x="23642" y="8029"/>
                  </a:lnTo>
                  <a:lnTo>
                    <a:pt x="23761" y="8056"/>
                  </a:lnTo>
                  <a:lnTo>
                    <a:pt x="23879" y="8089"/>
                  </a:lnTo>
                  <a:lnTo>
                    <a:pt x="23990" y="8136"/>
                  </a:lnTo>
                  <a:lnTo>
                    <a:pt x="24101" y="8183"/>
                  </a:lnTo>
                  <a:lnTo>
                    <a:pt x="24203" y="8243"/>
                  </a:lnTo>
                  <a:lnTo>
                    <a:pt x="24306" y="8309"/>
                  </a:lnTo>
                  <a:lnTo>
                    <a:pt x="24401" y="8383"/>
                  </a:lnTo>
                  <a:lnTo>
                    <a:pt x="24480" y="8463"/>
                  </a:lnTo>
                  <a:lnTo>
                    <a:pt x="24559" y="8550"/>
                  </a:lnTo>
                  <a:lnTo>
                    <a:pt x="24630" y="8643"/>
                  </a:lnTo>
                  <a:lnTo>
                    <a:pt x="24693" y="8737"/>
                  </a:lnTo>
                  <a:lnTo>
                    <a:pt x="24741" y="8837"/>
                  </a:lnTo>
                  <a:lnTo>
                    <a:pt x="24780" y="8944"/>
                  </a:lnTo>
                  <a:lnTo>
                    <a:pt x="24812" y="9057"/>
                  </a:lnTo>
                  <a:lnTo>
                    <a:pt x="24828" y="9170"/>
                  </a:lnTo>
                  <a:lnTo>
                    <a:pt x="24828" y="9284"/>
                  </a:lnTo>
                  <a:lnTo>
                    <a:pt x="24812" y="9404"/>
                  </a:lnTo>
                  <a:lnTo>
                    <a:pt x="24788" y="9524"/>
                  </a:lnTo>
                  <a:lnTo>
                    <a:pt x="24749" y="9644"/>
                  </a:lnTo>
                  <a:lnTo>
                    <a:pt x="24685" y="9771"/>
                  </a:lnTo>
                  <a:lnTo>
                    <a:pt x="24338" y="10452"/>
                  </a:lnTo>
                  <a:lnTo>
                    <a:pt x="24006" y="11133"/>
                  </a:lnTo>
                  <a:lnTo>
                    <a:pt x="23698" y="11813"/>
                  </a:lnTo>
                  <a:lnTo>
                    <a:pt x="23397" y="12488"/>
                  </a:lnTo>
                  <a:lnTo>
                    <a:pt x="23121" y="13155"/>
                  </a:lnTo>
                  <a:lnTo>
                    <a:pt x="22852" y="13829"/>
                  </a:lnTo>
                  <a:lnTo>
                    <a:pt x="22615" y="14496"/>
                  </a:lnTo>
                  <a:lnTo>
                    <a:pt x="22386" y="15171"/>
                  </a:lnTo>
                  <a:lnTo>
                    <a:pt x="22686" y="15264"/>
                  </a:lnTo>
                  <a:lnTo>
                    <a:pt x="22987" y="15344"/>
                  </a:lnTo>
                  <a:lnTo>
                    <a:pt x="23287" y="15417"/>
                  </a:lnTo>
                  <a:lnTo>
                    <a:pt x="23595" y="15478"/>
                  </a:lnTo>
                  <a:lnTo>
                    <a:pt x="23895" y="15531"/>
                  </a:lnTo>
                  <a:lnTo>
                    <a:pt x="24203" y="15571"/>
                  </a:lnTo>
                  <a:lnTo>
                    <a:pt x="24512" y="15591"/>
                  </a:lnTo>
                  <a:lnTo>
                    <a:pt x="24670" y="15598"/>
                  </a:lnTo>
                  <a:lnTo>
                    <a:pt x="24986" y="15598"/>
                  </a:lnTo>
                  <a:lnTo>
                    <a:pt x="25152" y="15591"/>
                  </a:lnTo>
                  <a:lnTo>
                    <a:pt x="25310" y="15578"/>
                  </a:lnTo>
                  <a:lnTo>
                    <a:pt x="25468" y="15564"/>
                  </a:lnTo>
                  <a:lnTo>
                    <a:pt x="25634" y="15538"/>
                  </a:lnTo>
                  <a:lnTo>
                    <a:pt x="25800" y="15518"/>
                  </a:lnTo>
                  <a:lnTo>
                    <a:pt x="25966" y="15484"/>
                  </a:lnTo>
                  <a:lnTo>
                    <a:pt x="26131" y="15444"/>
                  </a:lnTo>
                  <a:lnTo>
                    <a:pt x="26297" y="15404"/>
                  </a:lnTo>
                  <a:lnTo>
                    <a:pt x="26471" y="15357"/>
                  </a:lnTo>
                  <a:lnTo>
                    <a:pt x="26637" y="15304"/>
                  </a:lnTo>
                  <a:lnTo>
                    <a:pt x="26811" y="15244"/>
                  </a:lnTo>
                  <a:lnTo>
                    <a:pt x="26985" y="15177"/>
                  </a:lnTo>
                  <a:lnTo>
                    <a:pt x="27167" y="15110"/>
                  </a:lnTo>
                  <a:lnTo>
                    <a:pt x="27340" y="15030"/>
                  </a:lnTo>
                  <a:lnTo>
                    <a:pt x="27522" y="14944"/>
                  </a:lnTo>
                  <a:lnTo>
                    <a:pt x="27609" y="14910"/>
                  </a:lnTo>
                  <a:lnTo>
                    <a:pt x="27688" y="14877"/>
                  </a:lnTo>
                  <a:lnTo>
                    <a:pt x="27775" y="14850"/>
                  </a:lnTo>
                  <a:lnTo>
                    <a:pt x="27854" y="14830"/>
                  </a:lnTo>
                  <a:lnTo>
                    <a:pt x="27933" y="14810"/>
                  </a:lnTo>
                  <a:lnTo>
                    <a:pt x="28012" y="14797"/>
                  </a:lnTo>
                  <a:lnTo>
                    <a:pt x="28083" y="14790"/>
                  </a:lnTo>
                  <a:lnTo>
                    <a:pt x="28233" y="14790"/>
                  </a:lnTo>
                  <a:lnTo>
                    <a:pt x="28304" y="14797"/>
                  </a:lnTo>
                  <a:lnTo>
                    <a:pt x="28376" y="14803"/>
                  </a:lnTo>
                  <a:lnTo>
                    <a:pt x="28447" y="14817"/>
                  </a:lnTo>
                  <a:lnTo>
                    <a:pt x="28573" y="14850"/>
                  </a:lnTo>
                  <a:lnTo>
                    <a:pt x="28700" y="14904"/>
                  </a:lnTo>
                  <a:lnTo>
                    <a:pt x="28810" y="14970"/>
                  </a:lnTo>
                  <a:lnTo>
                    <a:pt x="28913" y="15044"/>
                  </a:lnTo>
                  <a:lnTo>
                    <a:pt x="29008" y="15130"/>
                  </a:lnTo>
                  <a:lnTo>
                    <a:pt x="29087" y="15224"/>
                  </a:lnTo>
                  <a:lnTo>
                    <a:pt x="29158" y="15331"/>
                  </a:lnTo>
                  <a:lnTo>
                    <a:pt x="29213" y="15438"/>
                  </a:lnTo>
                  <a:lnTo>
                    <a:pt x="29261" y="15558"/>
                  </a:lnTo>
                  <a:lnTo>
                    <a:pt x="29292" y="15678"/>
                  </a:lnTo>
                  <a:lnTo>
                    <a:pt x="29308" y="15791"/>
                  </a:lnTo>
                  <a:lnTo>
                    <a:pt x="29316" y="15905"/>
                  </a:lnTo>
                  <a:lnTo>
                    <a:pt x="29308" y="16025"/>
                  </a:lnTo>
                  <a:lnTo>
                    <a:pt x="29284" y="16145"/>
                  </a:lnTo>
                  <a:lnTo>
                    <a:pt x="29245" y="16265"/>
                  </a:lnTo>
                  <a:lnTo>
                    <a:pt x="29189" y="16379"/>
                  </a:lnTo>
                  <a:lnTo>
                    <a:pt x="29118" y="16499"/>
                  </a:lnTo>
                  <a:lnTo>
                    <a:pt x="29023" y="16612"/>
                  </a:lnTo>
                  <a:lnTo>
                    <a:pt x="28865" y="16779"/>
                  </a:lnTo>
                  <a:lnTo>
                    <a:pt x="28700" y="16933"/>
                  </a:lnTo>
                  <a:lnTo>
                    <a:pt x="28526" y="17086"/>
                  </a:lnTo>
                  <a:lnTo>
                    <a:pt x="28344" y="17220"/>
                  </a:lnTo>
                  <a:lnTo>
                    <a:pt x="28162" y="17346"/>
                  </a:lnTo>
                  <a:lnTo>
                    <a:pt x="27973" y="17466"/>
                  </a:lnTo>
                  <a:lnTo>
                    <a:pt x="27783" y="17573"/>
                  </a:lnTo>
                  <a:lnTo>
                    <a:pt x="27585" y="17667"/>
                  </a:lnTo>
                  <a:lnTo>
                    <a:pt x="27388" y="17760"/>
                  </a:lnTo>
                  <a:lnTo>
                    <a:pt x="27182" y="17840"/>
                  </a:lnTo>
                  <a:lnTo>
                    <a:pt x="26977" y="17907"/>
                  </a:lnTo>
                  <a:lnTo>
                    <a:pt x="26764" y="17974"/>
                  </a:lnTo>
                  <a:lnTo>
                    <a:pt x="26550" y="18027"/>
                  </a:lnTo>
                  <a:lnTo>
                    <a:pt x="26337" y="18074"/>
                  </a:lnTo>
                  <a:lnTo>
                    <a:pt x="26116" y="18107"/>
                  </a:lnTo>
                  <a:lnTo>
                    <a:pt x="25894" y="18141"/>
                  </a:lnTo>
                  <a:lnTo>
                    <a:pt x="25665" y="18161"/>
                  </a:lnTo>
                  <a:lnTo>
                    <a:pt x="25444" y="18181"/>
                  </a:lnTo>
                  <a:lnTo>
                    <a:pt x="25215" y="18187"/>
                  </a:lnTo>
                  <a:lnTo>
                    <a:pt x="24749" y="18187"/>
                  </a:lnTo>
                  <a:lnTo>
                    <a:pt x="24512" y="18174"/>
                  </a:lnTo>
                  <a:lnTo>
                    <a:pt x="24282" y="18154"/>
                  </a:lnTo>
                  <a:lnTo>
                    <a:pt x="24045" y="18134"/>
                  </a:lnTo>
                  <a:lnTo>
                    <a:pt x="23808" y="18101"/>
                  </a:lnTo>
                  <a:lnTo>
                    <a:pt x="23571" y="18067"/>
                  </a:lnTo>
                  <a:lnTo>
                    <a:pt x="23334" y="18027"/>
                  </a:lnTo>
                  <a:lnTo>
                    <a:pt x="23097" y="17980"/>
                  </a:lnTo>
                  <a:lnTo>
                    <a:pt x="22860" y="17934"/>
                  </a:lnTo>
                  <a:lnTo>
                    <a:pt x="22615" y="17874"/>
                  </a:lnTo>
                  <a:lnTo>
                    <a:pt x="22378" y="17814"/>
                  </a:lnTo>
                  <a:lnTo>
                    <a:pt x="22141" y="17753"/>
                  </a:lnTo>
                  <a:lnTo>
                    <a:pt x="22030" y="17720"/>
                  </a:lnTo>
                  <a:lnTo>
                    <a:pt x="21920" y="17680"/>
                  </a:lnTo>
                  <a:lnTo>
                    <a:pt x="21699" y="17600"/>
                  </a:lnTo>
                  <a:lnTo>
                    <a:pt x="21604" y="18027"/>
                  </a:lnTo>
                  <a:lnTo>
                    <a:pt x="21517" y="18461"/>
                  </a:lnTo>
                  <a:lnTo>
                    <a:pt x="21430" y="18888"/>
                  </a:lnTo>
                  <a:lnTo>
                    <a:pt x="21351" y="19322"/>
                  </a:lnTo>
                  <a:lnTo>
                    <a:pt x="21272" y="19756"/>
                  </a:lnTo>
                  <a:lnTo>
                    <a:pt x="21209" y="20190"/>
                  </a:lnTo>
                  <a:lnTo>
                    <a:pt x="21145" y="20623"/>
                  </a:lnTo>
                  <a:lnTo>
                    <a:pt x="21090" y="21064"/>
                  </a:lnTo>
                  <a:lnTo>
                    <a:pt x="21043" y="21504"/>
                  </a:lnTo>
                  <a:lnTo>
                    <a:pt x="20995" y="21952"/>
                  </a:lnTo>
                  <a:lnTo>
                    <a:pt x="20956" y="22399"/>
                  </a:lnTo>
                  <a:lnTo>
                    <a:pt x="20924" y="22853"/>
                  </a:lnTo>
                  <a:lnTo>
                    <a:pt x="20901" y="23300"/>
                  </a:lnTo>
                  <a:lnTo>
                    <a:pt x="20885" y="23760"/>
                  </a:lnTo>
                  <a:lnTo>
                    <a:pt x="20869" y="24221"/>
                  </a:lnTo>
                  <a:lnTo>
                    <a:pt x="20861" y="24681"/>
                  </a:lnTo>
                  <a:lnTo>
                    <a:pt x="32674" y="24628"/>
                  </a:lnTo>
                  <a:lnTo>
                    <a:pt x="32563" y="24548"/>
                  </a:lnTo>
                  <a:lnTo>
                    <a:pt x="32461" y="24454"/>
                  </a:lnTo>
                  <a:lnTo>
                    <a:pt x="32374" y="24361"/>
                  </a:lnTo>
                  <a:lnTo>
                    <a:pt x="32287" y="24254"/>
                  </a:lnTo>
                  <a:lnTo>
                    <a:pt x="32224" y="24141"/>
                  </a:lnTo>
                  <a:lnTo>
                    <a:pt x="32168" y="24014"/>
                  </a:lnTo>
                  <a:lnTo>
                    <a:pt x="32129" y="23887"/>
                  </a:lnTo>
                  <a:lnTo>
                    <a:pt x="32105" y="23747"/>
                  </a:lnTo>
                  <a:lnTo>
                    <a:pt x="32026" y="22833"/>
                  </a:lnTo>
                  <a:lnTo>
                    <a:pt x="31963" y="21865"/>
                  </a:lnTo>
                  <a:lnTo>
                    <a:pt x="31813" y="19836"/>
                  </a:lnTo>
                  <a:lnTo>
                    <a:pt x="31726" y="18781"/>
                  </a:lnTo>
                  <a:lnTo>
                    <a:pt x="31623" y="17707"/>
                  </a:lnTo>
                  <a:lnTo>
                    <a:pt x="31512" y="16612"/>
                  </a:lnTo>
                  <a:lnTo>
                    <a:pt x="31441" y="16058"/>
                  </a:lnTo>
                  <a:lnTo>
                    <a:pt x="31370" y="15504"/>
                  </a:lnTo>
                  <a:lnTo>
                    <a:pt x="31260" y="14730"/>
                  </a:lnTo>
                  <a:lnTo>
                    <a:pt x="31141" y="13956"/>
                  </a:lnTo>
                  <a:lnTo>
                    <a:pt x="30999" y="13182"/>
                  </a:lnTo>
                  <a:lnTo>
                    <a:pt x="30849" y="12414"/>
                  </a:lnTo>
                  <a:lnTo>
                    <a:pt x="30762" y="12034"/>
                  </a:lnTo>
                  <a:lnTo>
                    <a:pt x="30675" y="11653"/>
                  </a:lnTo>
                  <a:lnTo>
                    <a:pt x="30580" y="11273"/>
                  </a:lnTo>
                  <a:lnTo>
                    <a:pt x="30485" y="10892"/>
                  </a:lnTo>
                  <a:lnTo>
                    <a:pt x="30383" y="10519"/>
                  </a:lnTo>
                  <a:lnTo>
                    <a:pt x="30272" y="10145"/>
                  </a:lnTo>
                  <a:lnTo>
                    <a:pt x="30161" y="9778"/>
                  </a:lnTo>
                  <a:lnTo>
                    <a:pt x="30043" y="9411"/>
                  </a:lnTo>
                  <a:lnTo>
                    <a:pt x="29916" y="9050"/>
                  </a:lnTo>
                  <a:lnTo>
                    <a:pt x="29790" y="8690"/>
                  </a:lnTo>
                  <a:lnTo>
                    <a:pt x="29656" y="8336"/>
                  </a:lnTo>
                  <a:lnTo>
                    <a:pt x="29513" y="7982"/>
                  </a:lnTo>
                  <a:lnTo>
                    <a:pt x="29363" y="7635"/>
                  </a:lnTo>
                  <a:lnTo>
                    <a:pt x="29213" y="7295"/>
                  </a:lnTo>
                  <a:lnTo>
                    <a:pt x="29055" y="6955"/>
                  </a:lnTo>
                  <a:lnTo>
                    <a:pt x="28889" y="6621"/>
                  </a:lnTo>
                  <a:lnTo>
                    <a:pt x="28715" y="6294"/>
                  </a:lnTo>
                  <a:lnTo>
                    <a:pt x="28534" y="5973"/>
                  </a:lnTo>
                  <a:lnTo>
                    <a:pt x="28344" y="5660"/>
                  </a:lnTo>
                  <a:lnTo>
                    <a:pt x="28146" y="5346"/>
                  </a:lnTo>
                  <a:lnTo>
                    <a:pt x="27941" y="5046"/>
                  </a:lnTo>
                  <a:lnTo>
                    <a:pt x="27735" y="4745"/>
                  </a:lnTo>
                  <a:lnTo>
                    <a:pt x="27514" y="4458"/>
                  </a:lnTo>
                  <a:lnTo>
                    <a:pt x="27285" y="4171"/>
                  </a:lnTo>
                  <a:lnTo>
                    <a:pt x="27056" y="3898"/>
                  </a:lnTo>
                  <a:lnTo>
                    <a:pt x="26811" y="3624"/>
                  </a:lnTo>
                  <a:lnTo>
                    <a:pt x="26558" y="3364"/>
                  </a:lnTo>
                  <a:lnTo>
                    <a:pt x="26305" y="3110"/>
                  </a:lnTo>
                  <a:lnTo>
                    <a:pt x="26037" y="2863"/>
                  </a:lnTo>
                  <a:lnTo>
                    <a:pt x="25752" y="2630"/>
                  </a:lnTo>
                  <a:lnTo>
                    <a:pt x="25468" y="2396"/>
                  </a:lnTo>
                  <a:lnTo>
                    <a:pt x="25175" y="2176"/>
                  </a:lnTo>
                  <a:lnTo>
                    <a:pt x="24867" y="1969"/>
                  </a:lnTo>
                  <a:lnTo>
                    <a:pt x="24551" y="1769"/>
                  </a:lnTo>
                  <a:lnTo>
                    <a:pt x="24227" y="1575"/>
                  </a:lnTo>
                  <a:lnTo>
                    <a:pt x="23895" y="1395"/>
                  </a:lnTo>
                  <a:lnTo>
                    <a:pt x="23556" y="1221"/>
                  </a:lnTo>
                  <a:lnTo>
                    <a:pt x="23200" y="1061"/>
                  </a:lnTo>
                  <a:lnTo>
                    <a:pt x="22836" y="908"/>
                  </a:lnTo>
                  <a:lnTo>
                    <a:pt x="22457" y="768"/>
                  </a:lnTo>
                  <a:lnTo>
                    <a:pt x="22078" y="641"/>
                  </a:lnTo>
                  <a:lnTo>
                    <a:pt x="21675" y="521"/>
                  </a:lnTo>
                  <a:lnTo>
                    <a:pt x="21272" y="414"/>
                  </a:lnTo>
                  <a:lnTo>
                    <a:pt x="20853" y="320"/>
                  </a:lnTo>
                  <a:lnTo>
                    <a:pt x="20426" y="234"/>
                  </a:lnTo>
                  <a:lnTo>
                    <a:pt x="19984" y="167"/>
                  </a:lnTo>
                  <a:lnTo>
                    <a:pt x="19526" y="107"/>
                  </a:lnTo>
                  <a:lnTo>
                    <a:pt x="19067" y="60"/>
                  </a:lnTo>
                  <a:lnTo>
                    <a:pt x="18585" y="27"/>
                  </a:lnTo>
                  <a:lnTo>
                    <a:pt x="18103" y="7"/>
                  </a:lnTo>
                  <a:lnTo>
                    <a:pt x="1759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21;p33"/>
            <p:cNvSpPr/>
            <p:nvPr/>
          </p:nvSpPr>
          <p:spPr>
            <a:xfrm>
              <a:off x="-3307850" y="-5004650"/>
              <a:ext cx="216925" cy="232800"/>
            </a:xfrm>
            <a:custGeom>
              <a:avLst/>
              <a:gdLst/>
              <a:ahLst/>
              <a:cxnLst/>
              <a:rect l="l" t="t" r="r" b="b"/>
              <a:pathLst>
                <a:path w="8677" h="9312" extrusionOk="0">
                  <a:moveTo>
                    <a:pt x="2149" y="1"/>
                  </a:moveTo>
                  <a:lnTo>
                    <a:pt x="1960" y="8"/>
                  </a:lnTo>
                  <a:lnTo>
                    <a:pt x="1746" y="21"/>
                  </a:lnTo>
                  <a:lnTo>
                    <a:pt x="1501" y="48"/>
                  </a:lnTo>
                  <a:lnTo>
                    <a:pt x="1233" y="88"/>
                  </a:lnTo>
                  <a:lnTo>
                    <a:pt x="940" y="128"/>
                  </a:lnTo>
                  <a:lnTo>
                    <a:pt x="640" y="181"/>
                  </a:lnTo>
                  <a:lnTo>
                    <a:pt x="324" y="248"/>
                  </a:lnTo>
                  <a:lnTo>
                    <a:pt x="0" y="321"/>
                  </a:lnTo>
                  <a:lnTo>
                    <a:pt x="127" y="875"/>
                  </a:lnTo>
                  <a:lnTo>
                    <a:pt x="237" y="1429"/>
                  </a:lnTo>
                  <a:lnTo>
                    <a:pt x="340" y="1990"/>
                  </a:lnTo>
                  <a:lnTo>
                    <a:pt x="419" y="2550"/>
                  </a:lnTo>
                  <a:lnTo>
                    <a:pt x="498" y="3111"/>
                  </a:lnTo>
                  <a:lnTo>
                    <a:pt x="553" y="3678"/>
                  </a:lnTo>
                  <a:lnTo>
                    <a:pt x="601" y="4239"/>
                  </a:lnTo>
                  <a:lnTo>
                    <a:pt x="632" y="4806"/>
                  </a:lnTo>
                  <a:lnTo>
                    <a:pt x="656" y="5367"/>
                  </a:lnTo>
                  <a:lnTo>
                    <a:pt x="672" y="5934"/>
                  </a:lnTo>
                  <a:lnTo>
                    <a:pt x="672" y="6495"/>
                  </a:lnTo>
                  <a:lnTo>
                    <a:pt x="656" y="7049"/>
                  </a:lnTo>
                  <a:lnTo>
                    <a:pt x="640" y="7603"/>
                  </a:lnTo>
                  <a:lnTo>
                    <a:pt x="609" y="8150"/>
                  </a:lnTo>
                  <a:lnTo>
                    <a:pt x="561" y="8697"/>
                  </a:lnTo>
                  <a:lnTo>
                    <a:pt x="506" y="9238"/>
                  </a:lnTo>
                  <a:lnTo>
                    <a:pt x="1280" y="9265"/>
                  </a:lnTo>
                  <a:lnTo>
                    <a:pt x="2047" y="9285"/>
                  </a:lnTo>
                  <a:lnTo>
                    <a:pt x="2789" y="9305"/>
                  </a:lnTo>
                  <a:lnTo>
                    <a:pt x="3516" y="9311"/>
                  </a:lnTo>
                  <a:lnTo>
                    <a:pt x="4796" y="9298"/>
                  </a:lnTo>
                  <a:lnTo>
                    <a:pt x="6076" y="9291"/>
                  </a:lnTo>
                  <a:lnTo>
                    <a:pt x="7349" y="9285"/>
                  </a:lnTo>
                  <a:lnTo>
                    <a:pt x="8629" y="9271"/>
                  </a:lnTo>
                  <a:lnTo>
                    <a:pt x="8542" y="8777"/>
                  </a:lnTo>
                  <a:lnTo>
                    <a:pt x="8463" y="8277"/>
                  </a:lnTo>
                  <a:lnTo>
                    <a:pt x="8400" y="7770"/>
                  </a:lnTo>
                  <a:lnTo>
                    <a:pt x="8344" y="7269"/>
                  </a:lnTo>
                  <a:lnTo>
                    <a:pt x="8305" y="6762"/>
                  </a:lnTo>
                  <a:lnTo>
                    <a:pt x="8281" y="6255"/>
                  </a:lnTo>
                  <a:lnTo>
                    <a:pt x="8265" y="5747"/>
                  </a:lnTo>
                  <a:lnTo>
                    <a:pt x="8265" y="5240"/>
                  </a:lnTo>
                  <a:lnTo>
                    <a:pt x="8273" y="4733"/>
                  </a:lnTo>
                  <a:lnTo>
                    <a:pt x="8289" y="4226"/>
                  </a:lnTo>
                  <a:lnTo>
                    <a:pt x="8328" y="3718"/>
                  </a:lnTo>
                  <a:lnTo>
                    <a:pt x="8368" y="3204"/>
                  </a:lnTo>
                  <a:lnTo>
                    <a:pt x="8431" y="2697"/>
                  </a:lnTo>
                  <a:lnTo>
                    <a:pt x="8502" y="2190"/>
                  </a:lnTo>
                  <a:lnTo>
                    <a:pt x="8581" y="1683"/>
                  </a:lnTo>
                  <a:lnTo>
                    <a:pt x="8676" y="1182"/>
                  </a:lnTo>
                  <a:lnTo>
                    <a:pt x="8147" y="975"/>
                  </a:lnTo>
                  <a:lnTo>
                    <a:pt x="7886" y="882"/>
                  </a:lnTo>
                  <a:lnTo>
                    <a:pt x="7617" y="788"/>
                  </a:lnTo>
                  <a:lnTo>
                    <a:pt x="7349" y="702"/>
                  </a:lnTo>
                  <a:lnTo>
                    <a:pt x="7080" y="622"/>
                  </a:lnTo>
                  <a:lnTo>
                    <a:pt x="6803" y="541"/>
                  </a:lnTo>
                  <a:lnTo>
                    <a:pt x="6527" y="468"/>
                  </a:lnTo>
                  <a:lnTo>
                    <a:pt x="6258" y="408"/>
                  </a:lnTo>
                  <a:lnTo>
                    <a:pt x="5990" y="355"/>
                  </a:lnTo>
                  <a:lnTo>
                    <a:pt x="5721" y="301"/>
                  </a:lnTo>
                  <a:lnTo>
                    <a:pt x="5452" y="254"/>
                  </a:lnTo>
                  <a:lnTo>
                    <a:pt x="5176" y="208"/>
                  </a:lnTo>
                  <a:lnTo>
                    <a:pt x="4907" y="168"/>
                  </a:lnTo>
                  <a:lnTo>
                    <a:pt x="4630" y="134"/>
                  </a:lnTo>
                  <a:lnTo>
                    <a:pt x="4354" y="101"/>
                  </a:lnTo>
                  <a:lnTo>
                    <a:pt x="4077" y="74"/>
                  </a:lnTo>
                  <a:lnTo>
                    <a:pt x="3801" y="54"/>
                  </a:lnTo>
                  <a:lnTo>
                    <a:pt x="3524" y="34"/>
                  </a:lnTo>
                  <a:lnTo>
                    <a:pt x="3248" y="21"/>
                  </a:lnTo>
                  <a:lnTo>
                    <a:pt x="2971" y="8"/>
                  </a:lnTo>
                  <a:lnTo>
                    <a:pt x="269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22;p33"/>
            <p:cNvSpPr/>
            <p:nvPr/>
          </p:nvSpPr>
          <p:spPr>
            <a:xfrm>
              <a:off x="-4292600" y="-3411675"/>
              <a:ext cx="2232250" cy="452700"/>
            </a:xfrm>
            <a:custGeom>
              <a:avLst/>
              <a:gdLst/>
              <a:ahLst/>
              <a:cxnLst/>
              <a:rect l="l" t="t" r="r" b="b"/>
              <a:pathLst>
                <a:path w="89290" h="18108" extrusionOk="0">
                  <a:moveTo>
                    <a:pt x="35692" y="0"/>
                  </a:moveTo>
                  <a:lnTo>
                    <a:pt x="35495" y="401"/>
                  </a:lnTo>
                  <a:lnTo>
                    <a:pt x="35305" y="808"/>
                  </a:lnTo>
                  <a:lnTo>
                    <a:pt x="35123" y="1222"/>
                  </a:lnTo>
                  <a:lnTo>
                    <a:pt x="34957" y="1636"/>
                  </a:lnTo>
                  <a:lnTo>
                    <a:pt x="34799" y="2056"/>
                  </a:lnTo>
                  <a:lnTo>
                    <a:pt x="34657" y="2477"/>
                  </a:lnTo>
                  <a:lnTo>
                    <a:pt x="34515" y="2904"/>
                  </a:lnTo>
                  <a:lnTo>
                    <a:pt x="34380" y="3331"/>
                  </a:lnTo>
                  <a:lnTo>
                    <a:pt x="34254" y="3758"/>
                  </a:lnTo>
                  <a:lnTo>
                    <a:pt x="34128" y="4192"/>
                  </a:lnTo>
                  <a:lnTo>
                    <a:pt x="33891" y="5053"/>
                  </a:lnTo>
                  <a:lnTo>
                    <a:pt x="33653" y="5920"/>
                  </a:lnTo>
                  <a:lnTo>
                    <a:pt x="33416" y="6788"/>
                  </a:lnTo>
                  <a:lnTo>
                    <a:pt x="33290" y="7222"/>
                  </a:lnTo>
                  <a:lnTo>
                    <a:pt x="33164" y="7656"/>
                  </a:lnTo>
                  <a:lnTo>
                    <a:pt x="33029" y="8083"/>
                  </a:lnTo>
                  <a:lnTo>
                    <a:pt x="32895" y="8510"/>
                  </a:lnTo>
                  <a:lnTo>
                    <a:pt x="32745" y="8937"/>
                  </a:lnTo>
                  <a:lnTo>
                    <a:pt x="32595" y="9358"/>
                  </a:lnTo>
                  <a:lnTo>
                    <a:pt x="32429" y="9778"/>
                  </a:lnTo>
                  <a:lnTo>
                    <a:pt x="32255" y="10192"/>
                  </a:lnTo>
                  <a:lnTo>
                    <a:pt x="32065" y="10606"/>
                  </a:lnTo>
                  <a:lnTo>
                    <a:pt x="31868" y="11013"/>
                  </a:lnTo>
                  <a:lnTo>
                    <a:pt x="31654" y="11413"/>
                  </a:lnTo>
                  <a:lnTo>
                    <a:pt x="31425" y="11814"/>
                  </a:lnTo>
                  <a:lnTo>
                    <a:pt x="31180" y="12208"/>
                  </a:lnTo>
                  <a:lnTo>
                    <a:pt x="31054" y="12401"/>
                  </a:lnTo>
                  <a:lnTo>
                    <a:pt x="30919" y="12595"/>
                  </a:lnTo>
                  <a:lnTo>
                    <a:pt x="30777" y="12782"/>
                  </a:lnTo>
                  <a:lnTo>
                    <a:pt x="30635" y="12968"/>
                  </a:lnTo>
                  <a:lnTo>
                    <a:pt x="30493" y="13162"/>
                  </a:lnTo>
                  <a:lnTo>
                    <a:pt x="30343" y="13342"/>
                  </a:lnTo>
                  <a:lnTo>
                    <a:pt x="30287" y="13402"/>
                  </a:lnTo>
                  <a:lnTo>
                    <a:pt x="30232" y="13462"/>
                  </a:lnTo>
                  <a:lnTo>
                    <a:pt x="30177" y="13516"/>
                  </a:lnTo>
                  <a:lnTo>
                    <a:pt x="30114" y="13562"/>
                  </a:lnTo>
                  <a:lnTo>
                    <a:pt x="30050" y="13609"/>
                  </a:lnTo>
                  <a:lnTo>
                    <a:pt x="29987" y="13649"/>
                  </a:lnTo>
                  <a:lnTo>
                    <a:pt x="29916" y="13689"/>
                  </a:lnTo>
                  <a:lnTo>
                    <a:pt x="29845" y="13723"/>
                  </a:lnTo>
                  <a:lnTo>
                    <a:pt x="29774" y="13749"/>
                  </a:lnTo>
                  <a:lnTo>
                    <a:pt x="29703" y="13776"/>
                  </a:lnTo>
                  <a:lnTo>
                    <a:pt x="29552" y="13816"/>
                  </a:lnTo>
                  <a:lnTo>
                    <a:pt x="29402" y="13843"/>
                  </a:lnTo>
                  <a:lnTo>
                    <a:pt x="29252" y="13849"/>
                  </a:lnTo>
                  <a:lnTo>
                    <a:pt x="29165" y="13843"/>
                  </a:lnTo>
                  <a:lnTo>
                    <a:pt x="29070" y="13836"/>
                  </a:lnTo>
                  <a:lnTo>
                    <a:pt x="28984" y="13823"/>
                  </a:lnTo>
                  <a:lnTo>
                    <a:pt x="28897" y="13803"/>
                  </a:lnTo>
                  <a:lnTo>
                    <a:pt x="28810" y="13776"/>
                  </a:lnTo>
                  <a:lnTo>
                    <a:pt x="28731" y="13743"/>
                  </a:lnTo>
                  <a:lnTo>
                    <a:pt x="28652" y="13703"/>
                  </a:lnTo>
                  <a:lnTo>
                    <a:pt x="28573" y="13656"/>
                  </a:lnTo>
                  <a:lnTo>
                    <a:pt x="28502" y="13609"/>
                  </a:lnTo>
                  <a:lnTo>
                    <a:pt x="28430" y="13549"/>
                  </a:lnTo>
                  <a:lnTo>
                    <a:pt x="28359" y="13489"/>
                  </a:lnTo>
                  <a:lnTo>
                    <a:pt x="28304" y="13422"/>
                  </a:lnTo>
                  <a:lnTo>
                    <a:pt x="28241" y="13349"/>
                  </a:lnTo>
                  <a:lnTo>
                    <a:pt x="28193" y="13275"/>
                  </a:lnTo>
                  <a:lnTo>
                    <a:pt x="28146" y="13189"/>
                  </a:lnTo>
                  <a:lnTo>
                    <a:pt x="28106" y="13102"/>
                  </a:lnTo>
                  <a:lnTo>
                    <a:pt x="27790" y="12348"/>
                  </a:lnTo>
                  <a:lnTo>
                    <a:pt x="27498" y="11600"/>
                  </a:lnTo>
                  <a:lnTo>
                    <a:pt x="27214" y="10839"/>
                  </a:lnTo>
                  <a:lnTo>
                    <a:pt x="26945" y="10085"/>
                  </a:lnTo>
                  <a:lnTo>
                    <a:pt x="26692" y="9324"/>
                  </a:lnTo>
                  <a:lnTo>
                    <a:pt x="26455" y="8563"/>
                  </a:lnTo>
                  <a:lnTo>
                    <a:pt x="26234" y="7796"/>
                  </a:lnTo>
                  <a:lnTo>
                    <a:pt x="26028" y="7035"/>
                  </a:lnTo>
                  <a:lnTo>
                    <a:pt x="25831" y="6261"/>
                  </a:lnTo>
                  <a:lnTo>
                    <a:pt x="25657" y="5493"/>
                  </a:lnTo>
                  <a:lnTo>
                    <a:pt x="25491" y="4719"/>
                  </a:lnTo>
                  <a:lnTo>
                    <a:pt x="25341" y="3945"/>
                  </a:lnTo>
                  <a:lnTo>
                    <a:pt x="25214" y="3164"/>
                  </a:lnTo>
                  <a:lnTo>
                    <a:pt x="25088" y="2390"/>
                  </a:lnTo>
                  <a:lnTo>
                    <a:pt x="24985" y="1609"/>
                  </a:lnTo>
                  <a:lnTo>
                    <a:pt x="24898" y="821"/>
                  </a:lnTo>
                  <a:lnTo>
                    <a:pt x="24179" y="2170"/>
                  </a:lnTo>
                  <a:lnTo>
                    <a:pt x="23444" y="3511"/>
                  </a:lnTo>
                  <a:lnTo>
                    <a:pt x="23073" y="4179"/>
                  </a:lnTo>
                  <a:lnTo>
                    <a:pt x="22702" y="4846"/>
                  </a:lnTo>
                  <a:lnTo>
                    <a:pt x="22315" y="5507"/>
                  </a:lnTo>
                  <a:lnTo>
                    <a:pt x="21927" y="6167"/>
                  </a:lnTo>
                  <a:lnTo>
                    <a:pt x="21888" y="6234"/>
                  </a:lnTo>
                  <a:lnTo>
                    <a:pt x="21833" y="6294"/>
                  </a:lnTo>
                  <a:lnTo>
                    <a:pt x="21785" y="6341"/>
                  </a:lnTo>
                  <a:lnTo>
                    <a:pt x="21722" y="6388"/>
                  </a:lnTo>
                  <a:lnTo>
                    <a:pt x="21659" y="6421"/>
                  </a:lnTo>
                  <a:lnTo>
                    <a:pt x="21588" y="6454"/>
                  </a:lnTo>
                  <a:lnTo>
                    <a:pt x="21524" y="6474"/>
                  </a:lnTo>
                  <a:lnTo>
                    <a:pt x="21453" y="6494"/>
                  </a:lnTo>
                  <a:lnTo>
                    <a:pt x="21374" y="6501"/>
                  </a:lnTo>
                  <a:lnTo>
                    <a:pt x="21303" y="6508"/>
                  </a:lnTo>
                  <a:lnTo>
                    <a:pt x="21224" y="6501"/>
                  </a:lnTo>
                  <a:lnTo>
                    <a:pt x="21153" y="6494"/>
                  </a:lnTo>
                  <a:lnTo>
                    <a:pt x="21082" y="6481"/>
                  </a:lnTo>
                  <a:lnTo>
                    <a:pt x="21011" y="6461"/>
                  </a:lnTo>
                  <a:lnTo>
                    <a:pt x="20940" y="6441"/>
                  </a:lnTo>
                  <a:lnTo>
                    <a:pt x="20869" y="6408"/>
                  </a:lnTo>
                  <a:lnTo>
                    <a:pt x="20790" y="6448"/>
                  </a:lnTo>
                  <a:lnTo>
                    <a:pt x="20711" y="6488"/>
                  </a:lnTo>
                  <a:lnTo>
                    <a:pt x="20631" y="6521"/>
                  </a:lnTo>
                  <a:lnTo>
                    <a:pt x="20545" y="6548"/>
                  </a:lnTo>
                  <a:lnTo>
                    <a:pt x="20450" y="6568"/>
                  </a:lnTo>
                  <a:lnTo>
                    <a:pt x="20355" y="6581"/>
                  </a:lnTo>
                  <a:lnTo>
                    <a:pt x="20252" y="6595"/>
                  </a:lnTo>
                  <a:lnTo>
                    <a:pt x="20142" y="6595"/>
                  </a:lnTo>
                  <a:lnTo>
                    <a:pt x="17755" y="6535"/>
                  </a:lnTo>
                  <a:lnTo>
                    <a:pt x="15369" y="6481"/>
                  </a:lnTo>
                  <a:lnTo>
                    <a:pt x="12991" y="6448"/>
                  </a:lnTo>
                  <a:lnTo>
                    <a:pt x="11805" y="6434"/>
                  </a:lnTo>
                  <a:lnTo>
                    <a:pt x="10612" y="6428"/>
                  </a:lnTo>
                  <a:lnTo>
                    <a:pt x="9427" y="6421"/>
                  </a:lnTo>
                  <a:lnTo>
                    <a:pt x="8234" y="6421"/>
                  </a:lnTo>
                  <a:lnTo>
                    <a:pt x="7049" y="6428"/>
                  </a:lnTo>
                  <a:lnTo>
                    <a:pt x="5855" y="6434"/>
                  </a:lnTo>
                  <a:lnTo>
                    <a:pt x="4662" y="6448"/>
                  </a:lnTo>
                  <a:lnTo>
                    <a:pt x="3477" y="6468"/>
                  </a:lnTo>
                  <a:lnTo>
                    <a:pt x="2284" y="6494"/>
                  </a:lnTo>
                  <a:lnTo>
                    <a:pt x="1083" y="6521"/>
                  </a:lnTo>
                  <a:lnTo>
                    <a:pt x="1004" y="7996"/>
                  </a:lnTo>
                  <a:lnTo>
                    <a:pt x="909" y="9464"/>
                  </a:lnTo>
                  <a:lnTo>
                    <a:pt x="798" y="10926"/>
                  </a:lnTo>
                  <a:lnTo>
                    <a:pt x="680" y="12388"/>
                  </a:lnTo>
                  <a:lnTo>
                    <a:pt x="538" y="13836"/>
                  </a:lnTo>
                  <a:lnTo>
                    <a:pt x="459" y="14557"/>
                  </a:lnTo>
                  <a:lnTo>
                    <a:pt x="379" y="15278"/>
                  </a:lnTo>
                  <a:lnTo>
                    <a:pt x="293" y="15992"/>
                  </a:lnTo>
                  <a:lnTo>
                    <a:pt x="198" y="16699"/>
                  </a:lnTo>
                  <a:lnTo>
                    <a:pt x="103" y="17407"/>
                  </a:lnTo>
                  <a:lnTo>
                    <a:pt x="0" y="18108"/>
                  </a:lnTo>
                  <a:lnTo>
                    <a:pt x="7301" y="17734"/>
                  </a:lnTo>
                  <a:lnTo>
                    <a:pt x="14642" y="17353"/>
                  </a:lnTo>
                  <a:lnTo>
                    <a:pt x="18332" y="17173"/>
                  </a:lnTo>
                  <a:lnTo>
                    <a:pt x="22022" y="17000"/>
                  </a:lnTo>
                  <a:lnTo>
                    <a:pt x="25728" y="16833"/>
                  </a:lnTo>
                  <a:lnTo>
                    <a:pt x="29434" y="16673"/>
                  </a:lnTo>
                  <a:lnTo>
                    <a:pt x="33788" y="16492"/>
                  </a:lnTo>
                  <a:lnTo>
                    <a:pt x="35961" y="16406"/>
                  </a:lnTo>
                  <a:lnTo>
                    <a:pt x="38142" y="16326"/>
                  </a:lnTo>
                  <a:lnTo>
                    <a:pt x="40322" y="16245"/>
                  </a:lnTo>
                  <a:lnTo>
                    <a:pt x="42503" y="16179"/>
                  </a:lnTo>
                  <a:lnTo>
                    <a:pt x="44684" y="16112"/>
                  </a:lnTo>
                  <a:lnTo>
                    <a:pt x="46865" y="16052"/>
                  </a:lnTo>
                  <a:lnTo>
                    <a:pt x="49046" y="15992"/>
                  </a:lnTo>
                  <a:lnTo>
                    <a:pt x="51227" y="15945"/>
                  </a:lnTo>
                  <a:lnTo>
                    <a:pt x="53408" y="15905"/>
                  </a:lnTo>
                  <a:lnTo>
                    <a:pt x="55589" y="15865"/>
                  </a:lnTo>
                  <a:lnTo>
                    <a:pt x="57762" y="15838"/>
                  </a:lnTo>
                  <a:lnTo>
                    <a:pt x="59942" y="15818"/>
                  </a:lnTo>
                  <a:lnTo>
                    <a:pt x="62115" y="15798"/>
                  </a:lnTo>
                  <a:lnTo>
                    <a:pt x="64280" y="15792"/>
                  </a:lnTo>
                  <a:lnTo>
                    <a:pt x="67433" y="15792"/>
                  </a:lnTo>
                  <a:lnTo>
                    <a:pt x="69006" y="15805"/>
                  </a:lnTo>
                  <a:lnTo>
                    <a:pt x="70578" y="15812"/>
                  </a:lnTo>
                  <a:lnTo>
                    <a:pt x="72150" y="15832"/>
                  </a:lnTo>
                  <a:lnTo>
                    <a:pt x="73715" y="15852"/>
                  </a:lnTo>
                  <a:lnTo>
                    <a:pt x="75280" y="15878"/>
                  </a:lnTo>
                  <a:lnTo>
                    <a:pt x="76844" y="15912"/>
                  </a:lnTo>
                  <a:lnTo>
                    <a:pt x="78409" y="15952"/>
                  </a:lnTo>
                  <a:lnTo>
                    <a:pt x="79965" y="15992"/>
                  </a:lnTo>
                  <a:lnTo>
                    <a:pt x="81522" y="16039"/>
                  </a:lnTo>
                  <a:lnTo>
                    <a:pt x="83078" y="16092"/>
                  </a:lnTo>
                  <a:lnTo>
                    <a:pt x="84635" y="16145"/>
                  </a:lnTo>
                  <a:lnTo>
                    <a:pt x="86192" y="16212"/>
                  </a:lnTo>
                  <a:lnTo>
                    <a:pt x="87740" y="16279"/>
                  </a:lnTo>
                  <a:lnTo>
                    <a:pt x="89289" y="16352"/>
                  </a:lnTo>
                  <a:lnTo>
                    <a:pt x="89171" y="15498"/>
                  </a:lnTo>
                  <a:lnTo>
                    <a:pt x="89068" y="14637"/>
                  </a:lnTo>
                  <a:lnTo>
                    <a:pt x="88981" y="13783"/>
                  </a:lnTo>
                  <a:lnTo>
                    <a:pt x="88902" y="12922"/>
                  </a:lnTo>
                  <a:lnTo>
                    <a:pt x="88839" y="12061"/>
                  </a:lnTo>
                  <a:lnTo>
                    <a:pt x="88776" y="11200"/>
                  </a:lnTo>
                  <a:lnTo>
                    <a:pt x="88665" y="9478"/>
                  </a:lnTo>
                  <a:lnTo>
                    <a:pt x="87669" y="9458"/>
                  </a:lnTo>
                  <a:lnTo>
                    <a:pt x="86666" y="9444"/>
                  </a:lnTo>
                  <a:lnTo>
                    <a:pt x="85678" y="9431"/>
                  </a:lnTo>
                  <a:lnTo>
                    <a:pt x="83695" y="9431"/>
                  </a:lnTo>
                  <a:lnTo>
                    <a:pt x="82707" y="9438"/>
                  </a:lnTo>
                  <a:lnTo>
                    <a:pt x="81727" y="9451"/>
                  </a:lnTo>
                  <a:lnTo>
                    <a:pt x="80747" y="9478"/>
                  </a:lnTo>
                  <a:lnTo>
                    <a:pt x="79760" y="9505"/>
                  </a:lnTo>
                  <a:lnTo>
                    <a:pt x="78780" y="9538"/>
                  </a:lnTo>
                  <a:lnTo>
                    <a:pt x="77800" y="9585"/>
                  </a:lnTo>
                  <a:lnTo>
                    <a:pt x="76812" y="9631"/>
                  </a:lnTo>
                  <a:lnTo>
                    <a:pt x="75833" y="9691"/>
                  </a:lnTo>
                  <a:lnTo>
                    <a:pt x="74845" y="9758"/>
                  </a:lnTo>
                  <a:lnTo>
                    <a:pt x="73857" y="9838"/>
                  </a:lnTo>
                  <a:lnTo>
                    <a:pt x="72870" y="9925"/>
                  </a:lnTo>
                  <a:lnTo>
                    <a:pt x="72798" y="9978"/>
                  </a:lnTo>
                  <a:lnTo>
                    <a:pt x="72719" y="10032"/>
                  </a:lnTo>
                  <a:lnTo>
                    <a:pt x="72632" y="10072"/>
                  </a:lnTo>
                  <a:lnTo>
                    <a:pt x="72553" y="10112"/>
                  </a:lnTo>
                  <a:lnTo>
                    <a:pt x="72459" y="10152"/>
                  </a:lnTo>
                  <a:lnTo>
                    <a:pt x="72364" y="10179"/>
                  </a:lnTo>
                  <a:lnTo>
                    <a:pt x="72269" y="10205"/>
                  </a:lnTo>
                  <a:lnTo>
                    <a:pt x="72174" y="10219"/>
                  </a:lnTo>
                  <a:lnTo>
                    <a:pt x="72071" y="10232"/>
                  </a:lnTo>
                  <a:lnTo>
                    <a:pt x="71977" y="10245"/>
                  </a:lnTo>
                  <a:lnTo>
                    <a:pt x="71771" y="10245"/>
                  </a:lnTo>
                  <a:lnTo>
                    <a:pt x="71668" y="10239"/>
                  </a:lnTo>
                  <a:lnTo>
                    <a:pt x="71566" y="10225"/>
                  </a:lnTo>
                  <a:lnTo>
                    <a:pt x="71471" y="10205"/>
                  </a:lnTo>
                  <a:lnTo>
                    <a:pt x="71368" y="10185"/>
                  </a:lnTo>
                  <a:lnTo>
                    <a:pt x="71273" y="10159"/>
                  </a:lnTo>
                  <a:lnTo>
                    <a:pt x="71179" y="10125"/>
                  </a:lnTo>
                  <a:lnTo>
                    <a:pt x="71092" y="10085"/>
                  </a:lnTo>
                  <a:lnTo>
                    <a:pt x="70997" y="10045"/>
                  </a:lnTo>
                  <a:lnTo>
                    <a:pt x="70918" y="9992"/>
                  </a:lnTo>
                  <a:lnTo>
                    <a:pt x="70839" y="9938"/>
                  </a:lnTo>
                  <a:lnTo>
                    <a:pt x="70760" y="9878"/>
                  </a:lnTo>
                  <a:lnTo>
                    <a:pt x="70689" y="9812"/>
                  </a:lnTo>
                  <a:lnTo>
                    <a:pt x="70625" y="9745"/>
                  </a:lnTo>
                  <a:lnTo>
                    <a:pt x="70570" y="9665"/>
                  </a:lnTo>
                  <a:lnTo>
                    <a:pt x="70515" y="9585"/>
                  </a:lnTo>
                  <a:lnTo>
                    <a:pt x="70467" y="9498"/>
                  </a:lnTo>
                  <a:lnTo>
                    <a:pt x="70436" y="9411"/>
                  </a:lnTo>
                  <a:lnTo>
                    <a:pt x="70404" y="9311"/>
                  </a:lnTo>
                  <a:lnTo>
                    <a:pt x="70380" y="9211"/>
                  </a:lnTo>
                  <a:lnTo>
                    <a:pt x="70373" y="9104"/>
                  </a:lnTo>
                  <a:lnTo>
                    <a:pt x="70341" y="8717"/>
                  </a:lnTo>
                  <a:lnTo>
                    <a:pt x="70301" y="8330"/>
                  </a:lnTo>
                  <a:lnTo>
                    <a:pt x="70262" y="7943"/>
                  </a:lnTo>
                  <a:lnTo>
                    <a:pt x="70215" y="7562"/>
                  </a:lnTo>
                  <a:lnTo>
                    <a:pt x="70159" y="7182"/>
                  </a:lnTo>
                  <a:lnTo>
                    <a:pt x="70104" y="6801"/>
                  </a:lnTo>
                  <a:lnTo>
                    <a:pt x="70041" y="6428"/>
                  </a:lnTo>
                  <a:lnTo>
                    <a:pt x="69978" y="6047"/>
                  </a:lnTo>
                  <a:lnTo>
                    <a:pt x="69906" y="5674"/>
                  </a:lnTo>
                  <a:lnTo>
                    <a:pt x="69827" y="5300"/>
                  </a:lnTo>
                  <a:lnTo>
                    <a:pt x="69669" y="4559"/>
                  </a:lnTo>
                  <a:lnTo>
                    <a:pt x="69488" y="3818"/>
                  </a:lnTo>
                  <a:lnTo>
                    <a:pt x="69282" y="3084"/>
                  </a:lnTo>
                  <a:lnTo>
                    <a:pt x="68919" y="4699"/>
                  </a:lnTo>
                  <a:lnTo>
                    <a:pt x="68531" y="6314"/>
                  </a:lnTo>
                  <a:lnTo>
                    <a:pt x="68334" y="7122"/>
                  </a:lnTo>
                  <a:lnTo>
                    <a:pt x="68136" y="7929"/>
                  </a:lnTo>
                  <a:lnTo>
                    <a:pt x="67923" y="8730"/>
                  </a:lnTo>
                  <a:lnTo>
                    <a:pt x="67718" y="9531"/>
                  </a:lnTo>
                  <a:lnTo>
                    <a:pt x="67520" y="10305"/>
                  </a:lnTo>
                  <a:lnTo>
                    <a:pt x="67433" y="10659"/>
                  </a:lnTo>
                  <a:lnTo>
                    <a:pt x="67346" y="10986"/>
                  </a:lnTo>
                  <a:lnTo>
                    <a:pt x="67251" y="11293"/>
                  </a:lnTo>
                  <a:lnTo>
                    <a:pt x="67157" y="11587"/>
                  </a:lnTo>
                  <a:lnTo>
                    <a:pt x="67054" y="11861"/>
                  </a:lnTo>
                  <a:lnTo>
                    <a:pt x="66991" y="11994"/>
                  </a:lnTo>
                  <a:lnTo>
                    <a:pt x="66927" y="12127"/>
                  </a:lnTo>
                  <a:lnTo>
                    <a:pt x="66864" y="12254"/>
                  </a:lnTo>
                  <a:lnTo>
                    <a:pt x="66793" y="12374"/>
                  </a:lnTo>
                  <a:lnTo>
                    <a:pt x="66714" y="12495"/>
                  </a:lnTo>
                  <a:lnTo>
                    <a:pt x="66627" y="12615"/>
                  </a:lnTo>
                  <a:lnTo>
                    <a:pt x="66540" y="12735"/>
                  </a:lnTo>
                  <a:lnTo>
                    <a:pt x="66438" y="12848"/>
                  </a:lnTo>
                  <a:lnTo>
                    <a:pt x="66335" y="12962"/>
                  </a:lnTo>
                  <a:lnTo>
                    <a:pt x="66224" y="13075"/>
                  </a:lnTo>
                  <a:lnTo>
                    <a:pt x="66098" y="13189"/>
                  </a:lnTo>
                  <a:lnTo>
                    <a:pt x="65971" y="13295"/>
                  </a:lnTo>
                  <a:lnTo>
                    <a:pt x="65829" y="13409"/>
                  </a:lnTo>
                  <a:lnTo>
                    <a:pt x="65679" y="13516"/>
                  </a:lnTo>
                  <a:lnTo>
                    <a:pt x="65521" y="13629"/>
                  </a:lnTo>
                  <a:lnTo>
                    <a:pt x="65347" y="13736"/>
                  </a:lnTo>
                  <a:lnTo>
                    <a:pt x="65165" y="13849"/>
                  </a:lnTo>
                  <a:lnTo>
                    <a:pt x="64968" y="13963"/>
                  </a:lnTo>
                  <a:lnTo>
                    <a:pt x="64897" y="14003"/>
                  </a:lnTo>
                  <a:lnTo>
                    <a:pt x="64810" y="14036"/>
                  </a:lnTo>
                  <a:lnTo>
                    <a:pt x="64731" y="14063"/>
                  </a:lnTo>
                  <a:lnTo>
                    <a:pt x="64644" y="14090"/>
                  </a:lnTo>
                  <a:lnTo>
                    <a:pt x="64549" y="14103"/>
                  </a:lnTo>
                  <a:lnTo>
                    <a:pt x="64454" y="14116"/>
                  </a:lnTo>
                  <a:lnTo>
                    <a:pt x="64359" y="14130"/>
                  </a:lnTo>
                  <a:lnTo>
                    <a:pt x="64265" y="14130"/>
                  </a:lnTo>
                  <a:lnTo>
                    <a:pt x="64138" y="14123"/>
                  </a:lnTo>
                  <a:lnTo>
                    <a:pt x="64020" y="14116"/>
                  </a:lnTo>
                  <a:lnTo>
                    <a:pt x="63901" y="14090"/>
                  </a:lnTo>
                  <a:lnTo>
                    <a:pt x="63775" y="14063"/>
                  </a:lnTo>
                  <a:lnTo>
                    <a:pt x="63664" y="14030"/>
                  </a:lnTo>
                  <a:lnTo>
                    <a:pt x="63546" y="13990"/>
                  </a:lnTo>
                  <a:lnTo>
                    <a:pt x="63435" y="13936"/>
                  </a:lnTo>
                  <a:lnTo>
                    <a:pt x="63332" y="13883"/>
                  </a:lnTo>
                  <a:lnTo>
                    <a:pt x="63237" y="13816"/>
                  </a:lnTo>
                  <a:lnTo>
                    <a:pt x="63143" y="13749"/>
                  </a:lnTo>
                  <a:lnTo>
                    <a:pt x="63064" y="13676"/>
                  </a:lnTo>
                  <a:lnTo>
                    <a:pt x="62985" y="13596"/>
                  </a:lnTo>
                  <a:lnTo>
                    <a:pt x="62921" y="13509"/>
                  </a:lnTo>
                  <a:lnTo>
                    <a:pt x="62866" y="13416"/>
                  </a:lnTo>
                  <a:lnTo>
                    <a:pt x="62826" y="13315"/>
                  </a:lnTo>
                  <a:lnTo>
                    <a:pt x="62803" y="13215"/>
                  </a:lnTo>
                  <a:lnTo>
                    <a:pt x="62337" y="10566"/>
                  </a:lnTo>
                  <a:lnTo>
                    <a:pt x="61855" y="7923"/>
                  </a:lnTo>
                  <a:lnTo>
                    <a:pt x="60898" y="2637"/>
                  </a:lnTo>
                  <a:lnTo>
                    <a:pt x="60685" y="2970"/>
                  </a:lnTo>
                  <a:lnTo>
                    <a:pt x="60480" y="3311"/>
                  </a:lnTo>
                  <a:lnTo>
                    <a:pt x="60282" y="3658"/>
                  </a:lnTo>
                  <a:lnTo>
                    <a:pt x="60092" y="4005"/>
                  </a:lnTo>
                  <a:lnTo>
                    <a:pt x="59911" y="4352"/>
                  </a:lnTo>
                  <a:lnTo>
                    <a:pt x="59745" y="4706"/>
                  </a:lnTo>
                  <a:lnTo>
                    <a:pt x="59579" y="5066"/>
                  </a:lnTo>
                  <a:lnTo>
                    <a:pt x="59421" y="5427"/>
                  </a:lnTo>
                  <a:lnTo>
                    <a:pt x="59279" y="5794"/>
                  </a:lnTo>
                  <a:lnTo>
                    <a:pt x="59136" y="6161"/>
                  </a:lnTo>
                  <a:lnTo>
                    <a:pt x="59010" y="6535"/>
                  </a:lnTo>
                  <a:lnTo>
                    <a:pt x="58884" y="6915"/>
                  </a:lnTo>
                  <a:lnTo>
                    <a:pt x="58773" y="7302"/>
                  </a:lnTo>
                  <a:lnTo>
                    <a:pt x="58662" y="7689"/>
                  </a:lnTo>
                  <a:lnTo>
                    <a:pt x="58560" y="8083"/>
                  </a:lnTo>
                  <a:lnTo>
                    <a:pt x="58465" y="8483"/>
                  </a:lnTo>
                  <a:lnTo>
                    <a:pt x="58433" y="8583"/>
                  </a:lnTo>
                  <a:lnTo>
                    <a:pt x="58394" y="8677"/>
                  </a:lnTo>
                  <a:lnTo>
                    <a:pt x="58338" y="8764"/>
                  </a:lnTo>
                  <a:lnTo>
                    <a:pt x="58275" y="8850"/>
                  </a:lnTo>
                  <a:lnTo>
                    <a:pt x="58204" y="8931"/>
                  </a:lnTo>
                  <a:lnTo>
                    <a:pt x="58117" y="9011"/>
                  </a:lnTo>
                  <a:lnTo>
                    <a:pt x="58030" y="9084"/>
                  </a:lnTo>
                  <a:lnTo>
                    <a:pt x="57927" y="9144"/>
                  </a:lnTo>
                  <a:lnTo>
                    <a:pt x="57825" y="9204"/>
                  </a:lnTo>
                  <a:lnTo>
                    <a:pt x="57714" y="9258"/>
                  </a:lnTo>
                  <a:lnTo>
                    <a:pt x="57603" y="9304"/>
                  </a:lnTo>
                  <a:lnTo>
                    <a:pt x="57485" y="9338"/>
                  </a:lnTo>
                  <a:lnTo>
                    <a:pt x="57374" y="9371"/>
                  </a:lnTo>
                  <a:lnTo>
                    <a:pt x="57256" y="9391"/>
                  </a:lnTo>
                  <a:lnTo>
                    <a:pt x="57137" y="9398"/>
                  </a:lnTo>
                  <a:lnTo>
                    <a:pt x="57027" y="9398"/>
                  </a:lnTo>
                  <a:lnTo>
                    <a:pt x="52910" y="9324"/>
                  </a:lnTo>
                  <a:lnTo>
                    <a:pt x="50855" y="9278"/>
                  </a:lnTo>
                  <a:lnTo>
                    <a:pt x="48793" y="9231"/>
                  </a:lnTo>
                  <a:lnTo>
                    <a:pt x="46739" y="9177"/>
                  </a:lnTo>
                  <a:lnTo>
                    <a:pt x="44676" y="9117"/>
                  </a:lnTo>
                  <a:lnTo>
                    <a:pt x="42622" y="9057"/>
                  </a:lnTo>
                  <a:lnTo>
                    <a:pt x="40560" y="8991"/>
                  </a:lnTo>
                  <a:lnTo>
                    <a:pt x="40449" y="9071"/>
                  </a:lnTo>
                  <a:lnTo>
                    <a:pt x="40330" y="9144"/>
                  </a:lnTo>
                  <a:lnTo>
                    <a:pt x="40196" y="9211"/>
                  </a:lnTo>
                  <a:lnTo>
                    <a:pt x="40062" y="9264"/>
                  </a:lnTo>
                  <a:lnTo>
                    <a:pt x="39920" y="9304"/>
                  </a:lnTo>
                  <a:lnTo>
                    <a:pt x="39769" y="9338"/>
                  </a:lnTo>
                  <a:lnTo>
                    <a:pt x="39627" y="9351"/>
                  </a:lnTo>
                  <a:lnTo>
                    <a:pt x="39485" y="9358"/>
                  </a:lnTo>
                  <a:lnTo>
                    <a:pt x="39343" y="9344"/>
                  </a:lnTo>
                  <a:lnTo>
                    <a:pt x="39208" y="9324"/>
                  </a:lnTo>
                  <a:lnTo>
                    <a:pt x="39137" y="9304"/>
                  </a:lnTo>
                  <a:lnTo>
                    <a:pt x="39074" y="9284"/>
                  </a:lnTo>
                  <a:lnTo>
                    <a:pt x="39011" y="9258"/>
                  </a:lnTo>
                  <a:lnTo>
                    <a:pt x="38948" y="9231"/>
                  </a:lnTo>
                  <a:lnTo>
                    <a:pt x="38892" y="9198"/>
                  </a:lnTo>
                  <a:lnTo>
                    <a:pt x="38837" y="9157"/>
                  </a:lnTo>
                  <a:lnTo>
                    <a:pt x="38782" y="9117"/>
                  </a:lnTo>
                  <a:lnTo>
                    <a:pt x="38734" y="9071"/>
                  </a:lnTo>
                  <a:lnTo>
                    <a:pt x="38687" y="9017"/>
                  </a:lnTo>
                  <a:lnTo>
                    <a:pt x="38647" y="8964"/>
                  </a:lnTo>
                  <a:lnTo>
                    <a:pt x="38608" y="8904"/>
                  </a:lnTo>
                  <a:lnTo>
                    <a:pt x="38568" y="8837"/>
                  </a:lnTo>
                  <a:lnTo>
                    <a:pt x="38308" y="8303"/>
                  </a:lnTo>
                  <a:lnTo>
                    <a:pt x="38047" y="7763"/>
                  </a:lnTo>
                  <a:lnTo>
                    <a:pt x="37810" y="7222"/>
                  </a:lnTo>
                  <a:lnTo>
                    <a:pt x="37581" y="6681"/>
                  </a:lnTo>
                  <a:lnTo>
                    <a:pt x="37359" y="6134"/>
                  </a:lnTo>
                  <a:lnTo>
                    <a:pt x="37154" y="5587"/>
                  </a:lnTo>
                  <a:lnTo>
                    <a:pt x="36956" y="5039"/>
                  </a:lnTo>
                  <a:lnTo>
                    <a:pt x="36775" y="4492"/>
                  </a:lnTo>
                  <a:lnTo>
                    <a:pt x="36601" y="3938"/>
                  </a:lnTo>
                  <a:lnTo>
                    <a:pt x="36443" y="3384"/>
                  </a:lnTo>
                  <a:lnTo>
                    <a:pt x="36293" y="2824"/>
                  </a:lnTo>
                  <a:lnTo>
                    <a:pt x="36150" y="2263"/>
                  </a:lnTo>
                  <a:lnTo>
                    <a:pt x="36024" y="1702"/>
                  </a:lnTo>
                  <a:lnTo>
                    <a:pt x="35905" y="1135"/>
                  </a:lnTo>
                  <a:lnTo>
                    <a:pt x="35795" y="568"/>
                  </a:lnTo>
                  <a:lnTo>
                    <a:pt x="35692"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623;p33"/>
            <p:cNvSpPr/>
            <p:nvPr/>
          </p:nvSpPr>
          <p:spPr>
            <a:xfrm>
              <a:off x="-4264950" y="-3617250"/>
              <a:ext cx="2185825" cy="461550"/>
            </a:xfrm>
            <a:custGeom>
              <a:avLst/>
              <a:gdLst/>
              <a:ahLst/>
              <a:cxnLst/>
              <a:rect l="l" t="t" r="r" b="b"/>
              <a:pathLst>
                <a:path w="87433" h="18462" extrusionOk="0">
                  <a:moveTo>
                    <a:pt x="0" y="1"/>
                  </a:moveTo>
                  <a:lnTo>
                    <a:pt x="72" y="1603"/>
                  </a:lnTo>
                  <a:lnTo>
                    <a:pt x="119" y="3231"/>
                  </a:lnTo>
                  <a:lnTo>
                    <a:pt x="158" y="4866"/>
                  </a:lnTo>
                  <a:lnTo>
                    <a:pt x="174" y="6522"/>
                  </a:lnTo>
                  <a:lnTo>
                    <a:pt x="182" y="8177"/>
                  </a:lnTo>
                  <a:lnTo>
                    <a:pt x="158" y="9845"/>
                  </a:lnTo>
                  <a:lnTo>
                    <a:pt x="143" y="10680"/>
                  </a:lnTo>
                  <a:lnTo>
                    <a:pt x="127" y="11521"/>
                  </a:lnTo>
                  <a:lnTo>
                    <a:pt x="103" y="12355"/>
                  </a:lnTo>
                  <a:lnTo>
                    <a:pt x="72" y="13196"/>
                  </a:lnTo>
                  <a:lnTo>
                    <a:pt x="1249" y="13056"/>
                  </a:lnTo>
                  <a:lnTo>
                    <a:pt x="2426" y="12929"/>
                  </a:lnTo>
                  <a:lnTo>
                    <a:pt x="3612" y="12815"/>
                  </a:lnTo>
                  <a:lnTo>
                    <a:pt x="4797" y="12715"/>
                  </a:lnTo>
                  <a:lnTo>
                    <a:pt x="5982" y="12628"/>
                  </a:lnTo>
                  <a:lnTo>
                    <a:pt x="7175" y="12562"/>
                  </a:lnTo>
                  <a:lnTo>
                    <a:pt x="8368" y="12508"/>
                  </a:lnTo>
                  <a:lnTo>
                    <a:pt x="9561" y="12468"/>
                  </a:lnTo>
                  <a:lnTo>
                    <a:pt x="10154" y="12455"/>
                  </a:lnTo>
                  <a:lnTo>
                    <a:pt x="10755" y="12442"/>
                  </a:lnTo>
                  <a:lnTo>
                    <a:pt x="12533" y="12442"/>
                  </a:lnTo>
                  <a:lnTo>
                    <a:pt x="13133" y="12448"/>
                  </a:lnTo>
                  <a:lnTo>
                    <a:pt x="13726" y="12462"/>
                  </a:lnTo>
                  <a:lnTo>
                    <a:pt x="14318" y="12475"/>
                  </a:lnTo>
                  <a:lnTo>
                    <a:pt x="14911" y="12495"/>
                  </a:lnTo>
                  <a:lnTo>
                    <a:pt x="15504" y="12522"/>
                  </a:lnTo>
                  <a:lnTo>
                    <a:pt x="16096" y="12548"/>
                  </a:lnTo>
                  <a:lnTo>
                    <a:pt x="16681" y="12582"/>
                  </a:lnTo>
                  <a:lnTo>
                    <a:pt x="17274" y="12622"/>
                  </a:lnTo>
                  <a:lnTo>
                    <a:pt x="17858" y="12662"/>
                  </a:lnTo>
                  <a:lnTo>
                    <a:pt x="18451" y="12715"/>
                  </a:lnTo>
                  <a:lnTo>
                    <a:pt x="19036" y="12762"/>
                  </a:lnTo>
                  <a:lnTo>
                    <a:pt x="19138" y="12775"/>
                  </a:lnTo>
                  <a:lnTo>
                    <a:pt x="19233" y="12795"/>
                  </a:lnTo>
                  <a:lnTo>
                    <a:pt x="19328" y="12822"/>
                  </a:lnTo>
                  <a:lnTo>
                    <a:pt x="19415" y="12855"/>
                  </a:lnTo>
                  <a:lnTo>
                    <a:pt x="19502" y="12889"/>
                  </a:lnTo>
                  <a:lnTo>
                    <a:pt x="19581" y="12935"/>
                  </a:lnTo>
                  <a:lnTo>
                    <a:pt x="19652" y="12975"/>
                  </a:lnTo>
                  <a:lnTo>
                    <a:pt x="19715" y="13029"/>
                  </a:lnTo>
                  <a:lnTo>
                    <a:pt x="20173" y="11948"/>
                  </a:lnTo>
                  <a:lnTo>
                    <a:pt x="20640" y="10873"/>
                  </a:lnTo>
                  <a:lnTo>
                    <a:pt x="21122" y="9799"/>
                  </a:lnTo>
                  <a:lnTo>
                    <a:pt x="21604" y="8731"/>
                  </a:lnTo>
                  <a:lnTo>
                    <a:pt x="22583" y="6595"/>
                  </a:lnTo>
                  <a:lnTo>
                    <a:pt x="23571" y="4466"/>
                  </a:lnTo>
                  <a:lnTo>
                    <a:pt x="23619" y="4372"/>
                  </a:lnTo>
                  <a:lnTo>
                    <a:pt x="23674" y="4286"/>
                  </a:lnTo>
                  <a:lnTo>
                    <a:pt x="23737" y="4206"/>
                  </a:lnTo>
                  <a:lnTo>
                    <a:pt x="23808" y="4132"/>
                  </a:lnTo>
                  <a:lnTo>
                    <a:pt x="23887" y="4065"/>
                  </a:lnTo>
                  <a:lnTo>
                    <a:pt x="23966" y="4005"/>
                  </a:lnTo>
                  <a:lnTo>
                    <a:pt x="24053" y="3952"/>
                  </a:lnTo>
                  <a:lnTo>
                    <a:pt x="24148" y="3905"/>
                  </a:lnTo>
                  <a:lnTo>
                    <a:pt x="24235" y="3865"/>
                  </a:lnTo>
                  <a:lnTo>
                    <a:pt x="24338" y="3832"/>
                  </a:lnTo>
                  <a:lnTo>
                    <a:pt x="24432" y="3805"/>
                  </a:lnTo>
                  <a:lnTo>
                    <a:pt x="24535" y="3785"/>
                  </a:lnTo>
                  <a:lnTo>
                    <a:pt x="24630" y="3765"/>
                  </a:lnTo>
                  <a:lnTo>
                    <a:pt x="24733" y="3758"/>
                  </a:lnTo>
                  <a:lnTo>
                    <a:pt x="24835" y="3758"/>
                  </a:lnTo>
                  <a:lnTo>
                    <a:pt x="24938" y="3765"/>
                  </a:lnTo>
                  <a:lnTo>
                    <a:pt x="25033" y="3778"/>
                  </a:lnTo>
                  <a:lnTo>
                    <a:pt x="25128" y="3798"/>
                  </a:lnTo>
                  <a:lnTo>
                    <a:pt x="25223" y="3818"/>
                  </a:lnTo>
                  <a:lnTo>
                    <a:pt x="25317" y="3852"/>
                  </a:lnTo>
                  <a:lnTo>
                    <a:pt x="25404" y="3892"/>
                  </a:lnTo>
                  <a:lnTo>
                    <a:pt x="25483" y="3939"/>
                  </a:lnTo>
                  <a:lnTo>
                    <a:pt x="25562" y="3985"/>
                  </a:lnTo>
                  <a:lnTo>
                    <a:pt x="25633" y="4045"/>
                  </a:lnTo>
                  <a:lnTo>
                    <a:pt x="25705" y="4112"/>
                  </a:lnTo>
                  <a:lnTo>
                    <a:pt x="25760" y="4179"/>
                  </a:lnTo>
                  <a:lnTo>
                    <a:pt x="25815" y="4259"/>
                  </a:lnTo>
                  <a:lnTo>
                    <a:pt x="25855" y="4346"/>
                  </a:lnTo>
                  <a:lnTo>
                    <a:pt x="25886" y="4433"/>
                  </a:lnTo>
                  <a:lnTo>
                    <a:pt x="25918" y="4533"/>
                  </a:lnTo>
                  <a:lnTo>
                    <a:pt x="25934" y="4633"/>
                  </a:lnTo>
                  <a:lnTo>
                    <a:pt x="25934" y="4746"/>
                  </a:lnTo>
                  <a:lnTo>
                    <a:pt x="25942" y="5187"/>
                  </a:lnTo>
                  <a:lnTo>
                    <a:pt x="25957" y="5627"/>
                  </a:lnTo>
                  <a:lnTo>
                    <a:pt x="25973" y="6068"/>
                  </a:lnTo>
                  <a:lnTo>
                    <a:pt x="25997" y="6502"/>
                  </a:lnTo>
                  <a:lnTo>
                    <a:pt x="26021" y="6942"/>
                  </a:lnTo>
                  <a:lnTo>
                    <a:pt x="26052" y="7376"/>
                  </a:lnTo>
                  <a:lnTo>
                    <a:pt x="26092" y="7816"/>
                  </a:lnTo>
                  <a:lnTo>
                    <a:pt x="26131" y="8250"/>
                  </a:lnTo>
                  <a:lnTo>
                    <a:pt x="26179" y="8684"/>
                  </a:lnTo>
                  <a:lnTo>
                    <a:pt x="26226" y="9118"/>
                  </a:lnTo>
                  <a:lnTo>
                    <a:pt x="26281" y="9545"/>
                  </a:lnTo>
                  <a:lnTo>
                    <a:pt x="26345" y="9979"/>
                  </a:lnTo>
                  <a:lnTo>
                    <a:pt x="26408" y="10413"/>
                  </a:lnTo>
                  <a:lnTo>
                    <a:pt x="26479" y="10840"/>
                  </a:lnTo>
                  <a:lnTo>
                    <a:pt x="26629" y="11694"/>
                  </a:lnTo>
                  <a:lnTo>
                    <a:pt x="26803" y="12548"/>
                  </a:lnTo>
                  <a:lnTo>
                    <a:pt x="26993" y="13403"/>
                  </a:lnTo>
                  <a:lnTo>
                    <a:pt x="27198" y="14250"/>
                  </a:lnTo>
                  <a:lnTo>
                    <a:pt x="27427" y="15098"/>
                  </a:lnTo>
                  <a:lnTo>
                    <a:pt x="27672" y="15946"/>
                  </a:lnTo>
                  <a:lnTo>
                    <a:pt x="27933" y="16786"/>
                  </a:lnTo>
                  <a:lnTo>
                    <a:pt x="28209" y="17627"/>
                  </a:lnTo>
                  <a:lnTo>
                    <a:pt x="28502" y="18462"/>
                  </a:lnTo>
                  <a:lnTo>
                    <a:pt x="28731" y="18028"/>
                  </a:lnTo>
                  <a:lnTo>
                    <a:pt x="28944" y="17587"/>
                  </a:lnTo>
                  <a:lnTo>
                    <a:pt x="29134" y="17140"/>
                  </a:lnTo>
                  <a:lnTo>
                    <a:pt x="29324" y="16693"/>
                  </a:lnTo>
                  <a:lnTo>
                    <a:pt x="29497" y="16239"/>
                  </a:lnTo>
                  <a:lnTo>
                    <a:pt x="29655" y="15779"/>
                  </a:lnTo>
                  <a:lnTo>
                    <a:pt x="29806" y="15325"/>
                  </a:lnTo>
                  <a:lnTo>
                    <a:pt x="29956" y="14858"/>
                  </a:lnTo>
                  <a:lnTo>
                    <a:pt x="30098" y="14397"/>
                  </a:lnTo>
                  <a:lnTo>
                    <a:pt x="30232" y="13930"/>
                  </a:lnTo>
                  <a:lnTo>
                    <a:pt x="30485" y="13002"/>
                  </a:lnTo>
                  <a:lnTo>
                    <a:pt x="30746" y="12068"/>
                  </a:lnTo>
                  <a:lnTo>
                    <a:pt x="31007" y="11133"/>
                  </a:lnTo>
                  <a:lnTo>
                    <a:pt x="31141" y="10673"/>
                  </a:lnTo>
                  <a:lnTo>
                    <a:pt x="31283" y="10212"/>
                  </a:lnTo>
                  <a:lnTo>
                    <a:pt x="31433" y="9752"/>
                  </a:lnTo>
                  <a:lnTo>
                    <a:pt x="31583" y="9291"/>
                  </a:lnTo>
                  <a:lnTo>
                    <a:pt x="31749" y="8837"/>
                  </a:lnTo>
                  <a:lnTo>
                    <a:pt x="31931" y="8384"/>
                  </a:lnTo>
                  <a:lnTo>
                    <a:pt x="32113" y="7936"/>
                  </a:lnTo>
                  <a:lnTo>
                    <a:pt x="32318" y="7489"/>
                  </a:lnTo>
                  <a:lnTo>
                    <a:pt x="32532" y="7049"/>
                  </a:lnTo>
                  <a:lnTo>
                    <a:pt x="32769" y="6615"/>
                  </a:lnTo>
                  <a:lnTo>
                    <a:pt x="32887" y="6401"/>
                  </a:lnTo>
                  <a:lnTo>
                    <a:pt x="33014" y="6188"/>
                  </a:lnTo>
                  <a:lnTo>
                    <a:pt x="33148" y="5974"/>
                  </a:lnTo>
                  <a:lnTo>
                    <a:pt x="33282" y="5761"/>
                  </a:lnTo>
                  <a:lnTo>
                    <a:pt x="33425" y="5554"/>
                  </a:lnTo>
                  <a:lnTo>
                    <a:pt x="33575" y="5347"/>
                  </a:lnTo>
                  <a:lnTo>
                    <a:pt x="33725" y="5140"/>
                  </a:lnTo>
                  <a:lnTo>
                    <a:pt x="33883" y="4933"/>
                  </a:lnTo>
                  <a:lnTo>
                    <a:pt x="34041" y="4726"/>
                  </a:lnTo>
                  <a:lnTo>
                    <a:pt x="34215" y="4526"/>
                  </a:lnTo>
                  <a:lnTo>
                    <a:pt x="34389" y="4326"/>
                  </a:lnTo>
                  <a:lnTo>
                    <a:pt x="34570" y="4132"/>
                  </a:lnTo>
                  <a:lnTo>
                    <a:pt x="34649" y="4045"/>
                  </a:lnTo>
                  <a:lnTo>
                    <a:pt x="34744" y="3972"/>
                  </a:lnTo>
                  <a:lnTo>
                    <a:pt x="34839" y="3919"/>
                  </a:lnTo>
                  <a:lnTo>
                    <a:pt x="34942" y="3872"/>
                  </a:lnTo>
                  <a:lnTo>
                    <a:pt x="35044" y="3839"/>
                  </a:lnTo>
                  <a:lnTo>
                    <a:pt x="35147" y="3812"/>
                  </a:lnTo>
                  <a:lnTo>
                    <a:pt x="35258" y="3798"/>
                  </a:lnTo>
                  <a:lnTo>
                    <a:pt x="35360" y="3792"/>
                  </a:lnTo>
                  <a:lnTo>
                    <a:pt x="35487" y="3798"/>
                  </a:lnTo>
                  <a:lnTo>
                    <a:pt x="35613" y="3818"/>
                  </a:lnTo>
                  <a:lnTo>
                    <a:pt x="35732" y="3845"/>
                  </a:lnTo>
                  <a:lnTo>
                    <a:pt x="35858" y="3885"/>
                  </a:lnTo>
                  <a:lnTo>
                    <a:pt x="35969" y="3932"/>
                  </a:lnTo>
                  <a:lnTo>
                    <a:pt x="36087" y="3992"/>
                  </a:lnTo>
                  <a:lnTo>
                    <a:pt x="36190" y="4052"/>
                  </a:lnTo>
                  <a:lnTo>
                    <a:pt x="36293" y="4125"/>
                  </a:lnTo>
                  <a:lnTo>
                    <a:pt x="36388" y="4206"/>
                  </a:lnTo>
                  <a:lnTo>
                    <a:pt x="36475" y="4292"/>
                  </a:lnTo>
                  <a:lnTo>
                    <a:pt x="36546" y="4386"/>
                  </a:lnTo>
                  <a:lnTo>
                    <a:pt x="36617" y="4479"/>
                  </a:lnTo>
                  <a:lnTo>
                    <a:pt x="36672" y="4579"/>
                  </a:lnTo>
                  <a:lnTo>
                    <a:pt x="36712" y="4679"/>
                  </a:lnTo>
                  <a:lnTo>
                    <a:pt x="36743" y="4786"/>
                  </a:lnTo>
                  <a:lnTo>
                    <a:pt x="36759" y="4893"/>
                  </a:lnTo>
                  <a:lnTo>
                    <a:pt x="36814" y="5594"/>
                  </a:lnTo>
                  <a:lnTo>
                    <a:pt x="36893" y="6288"/>
                  </a:lnTo>
                  <a:lnTo>
                    <a:pt x="36980" y="6969"/>
                  </a:lnTo>
                  <a:lnTo>
                    <a:pt x="37091" y="7649"/>
                  </a:lnTo>
                  <a:lnTo>
                    <a:pt x="37209" y="8330"/>
                  </a:lnTo>
                  <a:lnTo>
                    <a:pt x="37352" y="8998"/>
                  </a:lnTo>
                  <a:lnTo>
                    <a:pt x="37502" y="9665"/>
                  </a:lnTo>
                  <a:lnTo>
                    <a:pt x="37668" y="10333"/>
                  </a:lnTo>
                  <a:lnTo>
                    <a:pt x="37850" y="10993"/>
                  </a:lnTo>
                  <a:lnTo>
                    <a:pt x="38047" y="11654"/>
                  </a:lnTo>
                  <a:lnTo>
                    <a:pt x="38252" y="12308"/>
                  </a:lnTo>
                  <a:lnTo>
                    <a:pt x="38474" y="12969"/>
                  </a:lnTo>
                  <a:lnTo>
                    <a:pt x="38711" y="13623"/>
                  </a:lnTo>
                  <a:lnTo>
                    <a:pt x="38956" y="14277"/>
                  </a:lnTo>
                  <a:lnTo>
                    <a:pt x="39209" y="14931"/>
                  </a:lnTo>
                  <a:lnTo>
                    <a:pt x="39477" y="15585"/>
                  </a:lnTo>
                  <a:lnTo>
                    <a:pt x="39872" y="15585"/>
                  </a:lnTo>
                  <a:lnTo>
                    <a:pt x="40291" y="15592"/>
                  </a:lnTo>
                  <a:lnTo>
                    <a:pt x="41192" y="15612"/>
                  </a:lnTo>
                  <a:lnTo>
                    <a:pt x="42164" y="15652"/>
                  </a:lnTo>
                  <a:lnTo>
                    <a:pt x="43199" y="15692"/>
                  </a:lnTo>
                  <a:lnTo>
                    <a:pt x="44281" y="15739"/>
                  </a:lnTo>
                  <a:lnTo>
                    <a:pt x="45388" y="15772"/>
                  </a:lnTo>
                  <a:lnTo>
                    <a:pt x="45941" y="15785"/>
                  </a:lnTo>
                  <a:lnTo>
                    <a:pt x="46510" y="15799"/>
                  </a:lnTo>
                  <a:lnTo>
                    <a:pt x="47624" y="15799"/>
                  </a:lnTo>
                  <a:lnTo>
                    <a:pt x="48185" y="15792"/>
                  </a:lnTo>
                  <a:lnTo>
                    <a:pt x="48730" y="15779"/>
                  </a:lnTo>
                  <a:lnTo>
                    <a:pt x="49275" y="15759"/>
                  </a:lnTo>
                  <a:lnTo>
                    <a:pt x="49813" y="15725"/>
                  </a:lnTo>
                  <a:lnTo>
                    <a:pt x="50334" y="15685"/>
                  </a:lnTo>
                  <a:lnTo>
                    <a:pt x="50840" y="15638"/>
                  </a:lnTo>
                  <a:lnTo>
                    <a:pt x="51338" y="15578"/>
                  </a:lnTo>
                  <a:lnTo>
                    <a:pt x="51812" y="15505"/>
                  </a:lnTo>
                  <a:lnTo>
                    <a:pt x="52049" y="15458"/>
                  </a:lnTo>
                  <a:lnTo>
                    <a:pt x="52270" y="15418"/>
                  </a:lnTo>
                  <a:lnTo>
                    <a:pt x="52491" y="15365"/>
                  </a:lnTo>
                  <a:lnTo>
                    <a:pt x="52713" y="15318"/>
                  </a:lnTo>
                  <a:lnTo>
                    <a:pt x="52926" y="15258"/>
                  </a:lnTo>
                  <a:lnTo>
                    <a:pt x="53131" y="15205"/>
                  </a:lnTo>
                  <a:lnTo>
                    <a:pt x="53329" y="15138"/>
                  </a:lnTo>
                  <a:lnTo>
                    <a:pt x="53519" y="15071"/>
                  </a:lnTo>
                  <a:lnTo>
                    <a:pt x="53708" y="15004"/>
                  </a:lnTo>
                  <a:lnTo>
                    <a:pt x="53890" y="14931"/>
                  </a:lnTo>
                  <a:lnTo>
                    <a:pt x="54064" y="14851"/>
                  </a:lnTo>
                  <a:lnTo>
                    <a:pt x="54230" y="14764"/>
                  </a:lnTo>
                  <a:lnTo>
                    <a:pt x="54388" y="14677"/>
                  </a:lnTo>
                  <a:lnTo>
                    <a:pt x="54538" y="14591"/>
                  </a:lnTo>
                  <a:lnTo>
                    <a:pt x="54680" y="14491"/>
                  </a:lnTo>
                  <a:lnTo>
                    <a:pt x="54814" y="14390"/>
                  </a:lnTo>
                  <a:lnTo>
                    <a:pt x="54862" y="14344"/>
                  </a:lnTo>
                  <a:lnTo>
                    <a:pt x="54909" y="14290"/>
                  </a:lnTo>
                  <a:lnTo>
                    <a:pt x="54965" y="14224"/>
                  </a:lnTo>
                  <a:lnTo>
                    <a:pt x="55012" y="14143"/>
                  </a:lnTo>
                  <a:lnTo>
                    <a:pt x="55107" y="13963"/>
                  </a:lnTo>
                  <a:lnTo>
                    <a:pt x="55209" y="13756"/>
                  </a:lnTo>
                  <a:lnTo>
                    <a:pt x="55304" y="13523"/>
                  </a:lnTo>
                  <a:lnTo>
                    <a:pt x="55391" y="13276"/>
                  </a:lnTo>
                  <a:lnTo>
                    <a:pt x="55486" y="13009"/>
                  </a:lnTo>
                  <a:lnTo>
                    <a:pt x="55573" y="12735"/>
                  </a:lnTo>
                  <a:lnTo>
                    <a:pt x="55913" y="11674"/>
                  </a:lnTo>
                  <a:lnTo>
                    <a:pt x="55992" y="11440"/>
                  </a:lnTo>
                  <a:lnTo>
                    <a:pt x="56071" y="11234"/>
                  </a:lnTo>
                  <a:lnTo>
                    <a:pt x="56142" y="11053"/>
                  </a:lnTo>
                  <a:lnTo>
                    <a:pt x="56205" y="10913"/>
                  </a:lnTo>
                  <a:lnTo>
                    <a:pt x="56379" y="10606"/>
                  </a:lnTo>
                  <a:lnTo>
                    <a:pt x="56553" y="10306"/>
                  </a:lnTo>
                  <a:lnTo>
                    <a:pt x="56735" y="10005"/>
                  </a:lnTo>
                  <a:lnTo>
                    <a:pt x="56924" y="9712"/>
                  </a:lnTo>
                  <a:lnTo>
                    <a:pt x="57122" y="9425"/>
                  </a:lnTo>
                  <a:lnTo>
                    <a:pt x="57327" y="9144"/>
                  </a:lnTo>
                  <a:lnTo>
                    <a:pt x="57533" y="8864"/>
                  </a:lnTo>
                  <a:lnTo>
                    <a:pt x="57746" y="8591"/>
                  </a:lnTo>
                  <a:lnTo>
                    <a:pt x="57967" y="8317"/>
                  </a:lnTo>
                  <a:lnTo>
                    <a:pt x="58188" y="8043"/>
                  </a:lnTo>
                  <a:lnTo>
                    <a:pt x="58418" y="7776"/>
                  </a:lnTo>
                  <a:lnTo>
                    <a:pt x="58647" y="7509"/>
                  </a:lnTo>
                  <a:lnTo>
                    <a:pt x="59121" y="6975"/>
                  </a:lnTo>
                  <a:lnTo>
                    <a:pt x="59619" y="6448"/>
                  </a:lnTo>
                  <a:lnTo>
                    <a:pt x="59682" y="6381"/>
                  </a:lnTo>
                  <a:lnTo>
                    <a:pt x="59753" y="6328"/>
                  </a:lnTo>
                  <a:lnTo>
                    <a:pt x="59824" y="6275"/>
                  </a:lnTo>
                  <a:lnTo>
                    <a:pt x="59911" y="6228"/>
                  </a:lnTo>
                  <a:lnTo>
                    <a:pt x="59998" y="6194"/>
                  </a:lnTo>
                  <a:lnTo>
                    <a:pt x="60085" y="6161"/>
                  </a:lnTo>
                  <a:lnTo>
                    <a:pt x="60180" y="6128"/>
                  </a:lnTo>
                  <a:lnTo>
                    <a:pt x="60274" y="6108"/>
                  </a:lnTo>
                  <a:lnTo>
                    <a:pt x="60369" y="6094"/>
                  </a:lnTo>
                  <a:lnTo>
                    <a:pt x="60472" y="6081"/>
                  </a:lnTo>
                  <a:lnTo>
                    <a:pt x="60567" y="6074"/>
                  </a:lnTo>
                  <a:lnTo>
                    <a:pt x="60670" y="6074"/>
                  </a:lnTo>
                  <a:lnTo>
                    <a:pt x="60772" y="6081"/>
                  </a:lnTo>
                  <a:lnTo>
                    <a:pt x="60875" y="6094"/>
                  </a:lnTo>
                  <a:lnTo>
                    <a:pt x="60978" y="6108"/>
                  </a:lnTo>
                  <a:lnTo>
                    <a:pt x="61080" y="6128"/>
                  </a:lnTo>
                  <a:lnTo>
                    <a:pt x="61175" y="6154"/>
                  </a:lnTo>
                  <a:lnTo>
                    <a:pt x="61278" y="6181"/>
                  </a:lnTo>
                  <a:lnTo>
                    <a:pt x="61373" y="6215"/>
                  </a:lnTo>
                  <a:lnTo>
                    <a:pt x="61460" y="6255"/>
                  </a:lnTo>
                  <a:lnTo>
                    <a:pt x="61547" y="6295"/>
                  </a:lnTo>
                  <a:lnTo>
                    <a:pt x="61634" y="6341"/>
                  </a:lnTo>
                  <a:lnTo>
                    <a:pt x="61713" y="6395"/>
                  </a:lnTo>
                  <a:lnTo>
                    <a:pt x="61792" y="6448"/>
                  </a:lnTo>
                  <a:lnTo>
                    <a:pt x="61863" y="6508"/>
                  </a:lnTo>
                  <a:lnTo>
                    <a:pt x="61926" y="6575"/>
                  </a:lnTo>
                  <a:lnTo>
                    <a:pt x="61981" y="6642"/>
                  </a:lnTo>
                  <a:lnTo>
                    <a:pt x="62037" y="6708"/>
                  </a:lnTo>
                  <a:lnTo>
                    <a:pt x="62076" y="6782"/>
                  </a:lnTo>
                  <a:lnTo>
                    <a:pt x="62116" y="6862"/>
                  </a:lnTo>
                  <a:lnTo>
                    <a:pt x="62139" y="6942"/>
                  </a:lnTo>
                  <a:lnTo>
                    <a:pt x="62163" y="7029"/>
                  </a:lnTo>
                  <a:lnTo>
                    <a:pt x="63949" y="17380"/>
                  </a:lnTo>
                  <a:lnTo>
                    <a:pt x="64020" y="17107"/>
                  </a:lnTo>
                  <a:lnTo>
                    <a:pt x="64083" y="16833"/>
                  </a:lnTo>
                  <a:lnTo>
                    <a:pt x="64194" y="16286"/>
                  </a:lnTo>
                  <a:lnTo>
                    <a:pt x="64289" y="15732"/>
                  </a:lnTo>
                  <a:lnTo>
                    <a:pt x="64375" y="15198"/>
                  </a:lnTo>
                  <a:lnTo>
                    <a:pt x="64526" y="14217"/>
                  </a:lnTo>
                  <a:lnTo>
                    <a:pt x="64605" y="13783"/>
                  </a:lnTo>
                  <a:lnTo>
                    <a:pt x="64644" y="13583"/>
                  </a:lnTo>
                  <a:lnTo>
                    <a:pt x="64684" y="13403"/>
                  </a:lnTo>
                  <a:lnTo>
                    <a:pt x="66477" y="6001"/>
                  </a:lnTo>
                  <a:lnTo>
                    <a:pt x="66509" y="5887"/>
                  </a:lnTo>
                  <a:lnTo>
                    <a:pt x="66548" y="5781"/>
                  </a:lnTo>
                  <a:lnTo>
                    <a:pt x="66596" y="5687"/>
                  </a:lnTo>
                  <a:lnTo>
                    <a:pt x="66651" y="5600"/>
                  </a:lnTo>
                  <a:lnTo>
                    <a:pt x="66714" y="5520"/>
                  </a:lnTo>
                  <a:lnTo>
                    <a:pt x="66785" y="5447"/>
                  </a:lnTo>
                  <a:lnTo>
                    <a:pt x="66857" y="5387"/>
                  </a:lnTo>
                  <a:lnTo>
                    <a:pt x="66936" y="5327"/>
                  </a:lnTo>
                  <a:lnTo>
                    <a:pt x="67023" y="5280"/>
                  </a:lnTo>
                  <a:lnTo>
                    <a:pt x="67109" y="5233"/>
                  </a:lnTo>
                  <a:lnTo>
                    <a:pt x="67204" y="5200"/>
                  </a:lnTo>
                  <a:lnTo>
                    <a:pt x="67299" y="5173"/>
                  </a:lnTo>
                  <a:lnTo>
                    <a:pt x="67402" y="5147"/>
                  </a:lnTo>
                  <a:lnTo>
                    <a:pt x="67505" y="5133"/>
                  </a:lnTo>
                  <a:lnTo>
                    <a:pt x="67607" y="5120"/>
                  </a:lnTo>
                  <a:lnTo>
                    <a:pt x="67718" y="5120"/>
                  </a:lnTo>
                  <a:lnTo>
                    <a:pt x="67828" y="5127"/>
                  </a:lnTo>
                  <a:lnTo>
                    <a:pt x="67947" y="5133"/>
                  </a:lnTo>
                  <a:lnTo>
                    <a:pt x="68066" y="5153"/>
                  </a:lnTo>
                  <a:lnTo>
                    <a:pt x="68184" y="5180"/>
                  </a:lnTo>
                  <a:lnTo>
                    <a:pt x="68303" y="5213"/>
                  </a:lnTo>
                  <a:lnTo>
                    <a:pt x="68413" y="5253"/>
                  </a:lnTo>
                  <a:lnTo>
                    <a:pt x="68524" y="5300"/>
                  </a:lnTo>
                  <a:lnTo>
                    <a:pt x="68627" y="5354"/>
                  </a:lnTo>
                  <a:lnTo>
                    <a:pt x="68729" y="5414"/>
                  </a:lnTo>
                  <a:lnTo>
                    <a:pt x="68832" y="5480"/>
                  </a:lnTo>
                  <a:lnTo>
                    <a:pt x="68919" y="5554"/>
                  </a:lnTo>
                  <a:lnTo>
                    <a:pt x="69006" y="5634"/>
                  </a:lnTo>
                  <a:lnTo>
                    <a:pt x="69085" y="5714"/>
                  </a:lnTo>
                  <a:lnTo>
                    <a:pt x="69148" y="5807"/>
                  </a:lnTo>
                  <a:lnTo>
                    <a:pt x="69211" y="5901"/>
                  </a:lnTo>
                  <a:lnTo>
                    <a:pt x="69267" y="6001"/>
                  </a:lnTo>
                  <a:lnTo>
                    <a:pt x="69535" y="6628"/>
                  </a:lnTo>
                  <a:lnTo>
                    <a:pt x="69796" y="7256"/>
                  </a:lnTo>
                  <a:lnTo>
                    <a:pt x="70041" y="7883"/>
                  </a:lnTo>
                  <a:lnTo>
                    <a:pt x="70270" y="8510"/>
                  </a:lnTo>
                  <a:lnTo>
                    <a:pt x="70483" y="9138"/>
                  </a:lnTo>
                  <a:lnTo>
                    <a:pt x="70689" y="9759"/>
                  </a:lnTo>
                  <a:lnTo>
                    <a:pt x="70871" y="10386"/>
                  </a:lnTo>
                  <a:lnTo>
                    <a:pt x="71044" y="11013"/>
                  </a:lnTo>
                  <a:lnTo>
                    <a:pt x="71202" y="11641"/>
                  </a:lnTo>
                  <a:lnTo>
                    <a:pt x="71353" y="12275"/>
                  </a:lnTo>
                  <a:lnTo>
                    <a:pt x="71479" y="12909"/>
                  </a:lnTo>
                  <a:lnTo>
                    <a:pt x="71605" y="13543"/>
                  </a:lnTo>
                  <a:lnTo>
                    <a:pt x="71708" y="14184"/>
                  </a:lnTo>
                  <a:lnTo>
                    <a:pt x="71803" y="14831"/>
                  </a:lnTo>
                  <a:lnTo>
                    <a:pt x="71890" y="15478"/>
                  </a:lnTo>
                  <a:lnTo>
                    <a:pt x="71961" y="16126"/>
                  </a:lnTo>
                  <a:lnTo>
                    <a:pt x="72435" y="16032"/>
                  </a:lnTo>
                  <a:lnTo>
                    <a:pt x="72901" y="15939"/>
                  </a:lnTo>
                  <a:lnTo>
                    <a:pt x="73375" y="15845"/>
                  </a:lnTo>
                  <a:lnTo>
                    <a:pt x="73857" y="15759"/>
                  </a:lnTo>
                  <a:lnTo>
                    <a:pt x="74332" y="15679"/>
                  </a:lnTo>
                  <a:lnTo>
                    <a:pt x="74814" y="15598"/>
                  </a:lnTo>
                  <a:lnTo>
                    <a:pt x="75288" y="15525"/>
                  </a:lnTo>
                  <a:lnTo>
                    <a:pt x="75770" y="15458"/>
                  </a:lnTo>
                  <a:lnTo>
                    <a:pt x="76260" y="15392"/>
                  </a:lnTo>
                  <a:lnTo>
                    <a:pt x="76742" y="15331"/>
                  </a:lnTo>
                  <a:lnTo>
                    <a:pt x="77224" y="15271"/>
                  </a:lnTo>
                  <a:lnTo>
                    <a:pt x="77713" y="15218"/>
                  </a:lnTo>
                  <a:lnTo>
                    <a:pt x="78195" y="15171"/>
                  </a:lnTo>
                  <a:lnTo>
                    <a:pt x="78685" y="15125"/>
                  </a:lnTo>
                  <a:lnTo>
                    <a:pt x="79175" y="15091"/>
                  </a:lnTo>
                  <a:lnTo>
                    <a:pt x="79665" y="15051"/>
                  </a:lnTo>
                  <a:lnTo>
                    <a:pt x="80155" y="15024"/>
                  </a:lnTo>
                  <a:lnTo>
                    <a:pt x="80637" y="14998"/>
                  </a:lnTo>
                  <a:lnTo>
                    <a:pt x="81127" y="14978"/>
                  </a:lnTo>
                  <a:lnTo>
                    <a:pt x="81617" y="14964"/>
                  </a:lnTo>
                  <a:lnTo>
                    <a:pt x="82107" y="14951"/>
                  </a:lnTo>
                  <a:lnTo>
                    <a:pt x="82597" y="14944"/>
                  </a:lnTo>
                  <a:lnTo>
                    <a:pt x="83569" y="14944"/>
                  </a:lnTo>
                  <a:lnTo>
                    <a:pt x="84059" y="14951"/>
                  </a:lnTo>
                  <a:lnTo>
                    <a:pt x="84541" y="14964"/>
                  </a:lnTo>
                  <a:lnTo>
                    <a:pt x="85023" y="14984"/>
                  </a:lnTo>
                  <a:lnTo>
                    <a:pt x="85512" y="15011"/>
                  </a:lnTo>
                  <a:lnTo>
                    <a:pt x="85994" y="15038"/>
                  </a:lnTo>
                  <a:lnTo>
                    <a:pt x="86476" y="15071"/>
                  </a:lnTo>
                  <a:lnTo>
                    <a:pt x="86951" y="15111"/>
                  </a:lnTo>
                  <a:lnTo>
                    <a:pt x="87433" y="15158"/>
                  </a:lnTo>
                  <a:lnTo>
                    <a:pt x="87361" y="13736"/>
                  </a:lnTo>
                  <a:lnTo>
                    <a:pt x="87203" y="10980"/>
                  </a:lnTo>
                  <a:lnTo>
                    <a:pt x="87124" y="9598"/>
                  </a:lnTo>
                  <a:lnTo>
                    <a:pt x="87053" y="8223"/>
                  </a:lnTo>
                  <a:lnTo>
                    <a:pt x="87045" y="7970"/>
                  </a:lnTo>
                  <a:lnTo>
                    <a:pt x="87037" y="7656"/>
                  </a:lnTo>
                  <a:lnTo>
                    <a:pt x="87030" y="6909"/>
                  </a:lnTo>
                  <a:lnTo>
                    <a:pt x="87014" y="6028"/>
                  </a:lnTo>
                  <a:lnTo>
                    <a:pt x="86998" y="5567"/>
                  </a:lnTo>
                  <a:lnTo>
                    <a:pt x="86974" y="5093"/>
                  </a:lnTo>
                  <a:lnTo>
                    <a:pt x="86943" y="4626"/>
                  </a:lnTo>
                  <a:lnTo>
                    <a:pt x="86903" y="4166"/>
                  </a:lnTo>
                  <a:lnTo>
                    <a:pt x="86848" y="3718"/>
                  </a:lnTo>
                  <a:lnTo>
                    <a:pt x="86808" y="3505"/>
                  </a:lnTo>
                  <a:lnTo>
                    <a:pt x="86777" y="3298"/>
                  </a:lnTo>
                  <a:lnTo>
                    <a:pt x="86729" y="3104"/>
                  </a:lnTo>
                  <a:lnTo>
                    <a:pt x="86682" y="2911"/>
                  </a:lnTo>
                  <a:lnTo>
                    <a:pt x="86634" y="2737"/>
                  </a:lnTo>
                  <a:lnTo>
                    <a:pt x="86579" y="2570"/>
                  </a:lnTo>
                  <a:lnTo>
                    <a:pt x="86516" y="2417"/>
                  </a:lnTo>
                  <a:lnTo>
                    <a:pt x="86453" y="2277"/>
                  </a:lnTo>
                  <a:lnTo>
                    <a:pt x="86382" y="2150"/>
                  </a:lnTo>
                  <a:lnTo>
                    <a:pt x="86303" y="2036"/>
                  </a:lnTo>
                  <a:lnTo>
                    <a:pt x="77042" y="1976"/>
                  </a:lnTo>
                  <a:lnTo>
                    <a:pt x="72404" y="1943"/>
                  </a:lnTo>
                  <a:lnTo>
                    <a:pt x="67757" y="1903"/>
                  </a:lnTo>
                  <a:lnTo>
                    <a:pt x="63728" y="1863"/>
                  </a:lnTo>
                  <a:lnTo>
                    <a:pt x="59682" y="1810"/>
                  </a:lnTo>
                  <a:lnTo>
                    <a:pt x="55644" y="1749"/>
                  </a:lnTo>
                  <a:lnTo>
                    <a:pt x="51606" y="1689"/>
                  </a:lnTo>
                  <a:lnTo>
                    <a:pt x="47561" y="1616"/>
                  </a:lnTo>
                  <a:lnTo>
                    <a:pt x="43523" y="1536"/>
                  </a:lnTo>
                  <a:lnTo>
                    <a:pt x="39485" y="1442"/>
                  </a:lnTo>
                  <a:lnTo>
                    <a:pt x="35455" y="1342"/>
                  </a:lnTo>
                  <a:lnTo>
                    <a:pt x="31015" y="1229"/>
                  </a:lnTo>
                  <a:lnTo>
                    <a:pt x="26574" y="1095"/>
                  </a:lnTo>
                  <a:lnTo>
                    <a:pt x="22133" y="949"/>
                  </a:lnTo>
                  <a:lnTo>
                    <a:pt x="17700" y="788"/>
                  </a:lnTo>
                  <a:lnTo>
                    <a:pt x="13267" y="615"/>
                  </a:lnTo>
                  <a:lnTo>
                    <a:pt x="11055" y="521"/>
                  </a:lnTo>
                  <a:lnTo>
                    <a:pt x="8842" y="428"/>
                  </a:lnTo>
                  <a:lnTo>
                    <a:pt x="6630" y="328"/>
                  </a:lnTo>
                  <a:lnTo>
                    <a:pt x="4417" y="221"/>
                  </a:lnTo>
                  <a:lnTo>
                    <a:pt x="2213" y="114"/>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624;p33"/>
            <p:cNvSpPr/>
            <p:nvPr/>
          </p:nvSpPr>
          <p:spPr>
            <a:xfrm>
              <a:off x="-4383275" y="-4087275"/>
              <a:ext cx="308575" cy="239125"/>
            </a:xfrm>
            <a:custGeom>
              <a:avLst/>
              <a:gdLst/>
              <a:ahLst/>
              <a:cxnLst/>
              <a:rect l="l" t="t" r="r" b="b"/>
              <a:pathLst>
                <a:path w="12343" h="9565" extrusionOk="0">
                  <a:moveTo>
                    <a:pt x="7128" y="2784"/>
                  </a:moveTo>
                  <a:lnTo>
                    <a:pt x="7246" y="2790"/>
                  </a:lnTo>
                  <a:lnTo>
                    <a:pt x="7365" y="2797"/>
                  </a:lnTo>
                  <a:lnTo>
                    <a:pt x="7475" y="2810"/>
                  </a:lnTo>
                  <a:lnTo>
                    <a:pt x="7594" y="2830"/>
                  </a:lnTo>
                  <a:lnTo>
                    <a:pt x="7704" y="2857"/>
                  </a:lnTo>
                  <a:lnTo>
                    <a:pt x="7815" y="2891"/>
                  </a:lnTo>
                  <a:lnTo>
                    <a:pt x="7926" y="2937"/>
                  </a:lnTo>
                  <a:lnTo>
                    <a:pt x="8036" y="2984"/>
                  </a:lnTo>
                  <a:lnTo>
                    <a:pt x="8139" y="3037"/>
                  </a:lnTo>
                  <a:lnTo>
                    <a:pt x="8234" y="3104"/>
                  </a:lnTo>
                  <a:lnTo>
                    <a:pt x="8337" y="3171"/>
                  </a:lnTo>
                  <a:lnTo>
                    <a:pt x="8431" y="3251"/>
                  </a:lnTo>
                  <a:lnTo>
                    <a:pt x="8518" y="3338"/>
                  </a:lnTo>
                  <a:lnTo>
                    <a:pt x="8605" y="3438"/>
                  </a:lnTo>
                  <a:lnTo>
                    <a:pt x="8692" y="3538"/>
                  </a:lnTo>
                  <a:lnTo>
                    <a:pt x="8763" y="3645"/>
                  </a:lnTo>
                  <a:lnTo>
                    <a:pt x="8827" y="3752"/>
                  </a:lnTo>
                  <a:lnTo>
                    <a:pt x="8874" y="3858"/>
                  </a:lnTo>
                  <a:lnTo>
                    <a:pt x="8921" y="3965"/>
                  </a:lnTo>
                  <a:lnTo>
                    <a:pt x="8961" y="4079"/>
                  </a:lnTo>
                  <a:lnTo>
                    <a:pt x="8992" y="4192"/>
                  </a:lnTo>
                  <a:lnTo>
                    <a:pt x="9008" y="4305"/>
                  </a:lnTo>
                  <a:lnTo>
                    <a:pt x="9024" y="4426"/>
                  </a:lnTo>
                  <a:lnTo>
                    <a:pt x="9032" y="4539"/>
                  </a:lnTo>
                  <a:lnTo>
                    <a:pt x="9032" y="4659"/>
                  </a:lnTo>
                  <a:lnTo>
                    <a:pt x="9016" y="4773"/>
                  </a:lnTo>
                  <a:lnTo>
                    <a:pt x="9000" y="4886"/>
                  </a:lnTo>
                  <a:lnTo>
                    <a:pt x="8977" y="5006"/>
                  </a:lnTo>
                  <a:lnTo>
                    <a:pt x="8953" y="5120"/>
                  </a:lnTo>
                  <a:lnTo>
                    <a:pt x="8913" y="5233"/>
                  </a:lnTo>
                  <a:lnTo>
                    <a:pt x="8866" y="5340"/>
                  </a:lnTo>
                  <a:lnTo>
                    <a:pt x="8819" y="5453"/>
                  </a:lnTo>
                  <a:lnTo>
                    <a:pt x="8763" y="5560"/>
                  </a:lnTo>
                  <a:lnTo>
                    <a:pt x="8700" y="5660"/>
                  </a:lnTo>
                  <a:lnTo>
                    <a:pt x="8629" y="5767"/>
                  </a:lnTo>
                  <a:lnTo>
                    <a:pt x="8558" y="5867"/>
                  </a:lnTo>
                  <a:lnTo>
                    <a:pt x="8479" y="5961"/>
                  </a:lnTo>
                  <a:lnTo>
                    <a:pt x="8392" y="6054"/>
                  </a:lnTo>
                  <a:lnTo>
                    <a:pt x="8297" y="6141"/>
                  </a:lnTo>
                  <a:lnTo>
                    <a:pt x="8202" y="6228"/>
                  </a:lnTo>
                  <a:lnTo>
                    <a:pt x="8100" y="6308"/>
                  </a:lnTo>
                  <a:lnTo>
                    <a:pt x="7997" y="6381"/>
                  </a:lnTo>
                  <a:lnTo>
                    <a:pt x="7886" y="6455"/>
                  </a:lnTo>
                  <a:lnTo>
                    <a:pt x="7768" y="6521"/>
                  </a:lnTo>
                  <a:lnTo>
                    <a:pt x="7649" y="6581"/>
                  </a:lnTo>
                  <a:lnTo>
                    <a:pt x="7523" y="6635"/>
                  </a:lnTo>
                  <a:lnTo>
                    <a:pt x="7388" y="6681"/>
                  </a:lnTo>
                  <a:lnTo>
                    <a:pt x="7254" y="6728"/>
                  </a:lnTo>
                  <a:lnTo>
                    <a:pt x="7120" y="6768"/>
                  </a:lnTo>
                  <a:lnTo>
                    <a:pt x="6978" y="6808"/>
                  </a:lnTo>
                  <a:lnTo>
                    <a:pt x="6835" y="6835"/>
                  </a:lnTo>
                  <a:lnTo>
                    <a:pt x="6693" y="6862"/>
                  </a:lnTo>
                  <a:lnTo>
                    <a:pt x="6551" y="6882"/>
                  </a:lnTo>
                  <a:lnTo>
                    <a:pt x="6409" y="6895"/>
                  </a:lnTo>
                  <a:lnTo>
                    <a:pt x="6266" y="6902"/>
                  </a:lnTo>
                  <a:lnTo>
                    <a:pt x="6124" y="6908"/>
                  </a:lnTo>
                  <a:lnTo>
                    <a:pt x="5982" y="6908"/>
                  </a:lnTo>
                  <a:lnTo>
                    <a:pt x="5840" y="6902"/>
                  </a:lnTo>
                  <a:lnTo>
                    <a:pt x="5690" y="6888"/>
                  </a:lnTo>
                  <a:lnTo>
                    <a:pt x="5547" y="6875"/>
                  </a:lnTo>
                  <a:lnTo>
                    <a:pt x="5413" y="6855"/>
                  </a:lnTo>
                  <a:lnTo>
                    <a:pt x="5271" y="6828"/>
                  </a:lnTo>
                  <a:lnTo>
                    <a:pt x="5129" y="6795"/>
                  </a:lnTo>
                  <a:lnTo>
                    <a:pt x="4994" y="6762"/>
                  </a:lnTo>
                  <a:lnTo>
                    <a:pt x="4860" y="6722"/>
                  </a:lnTo>
                  <a:lnTo>
                    <a:pt x="4726" y="6681"/>
                  </a:lnTo>
                  <a:lnTo>
                    <a:pt x="4591" y="6628"/>
                  </a:lnTo>
                  <a:lnTo>
                    <a:pt x="4465" y="6575"/>
                  </a:lnTo>
                  <a:lnTo>
                    <a:pt x="4338" y="6515"/>
                  </a:lnTo>
                  <a:lnTo>
                    <a:pt x="4220" y="6455"/>
                  </a:lnTo>
                  <a:lnTo>
                    <a:pt x="4093" y="6388"/>
                  </a:lnTo>
                  <a:lnTo>
                    <a:pt x="3983" y="6314"/>
                  </a:lnTo>
                  <a:lnTo>
                    <a:pt x="3864" y="6234"/>
                  </a:lnTo>
                  <a:lnTo>
                    <a:pt x="3762" y="6154"/>
                  </a:lnTo>
                  <a:lnTo>
                    <a:pt x="3651" y="6074"/>
                  </a:lnTo>
                  <a:lnTo>
                    <a:pt x="3548" y="5981"/>
                  </a:lnTo>
                  <a:lnTo>
                    <a:pt x="3453" y="5887"/>
                  </a:lnTo>
                  <a:lnTo>
                    <a:pt x="3366" y="5794"/>
                  </a:lnTo>
                  <a:lnTo>
                    <a:pt x="3248" y="5647"/>
                  </a:lnTo>
                  <a:lnTo>
                    <a:pt x="3145" y="5500"/>
                  </a:lnTo>
                  <a:lnTo>
                    <a:pt x="3050" y="5353"/>
                  </a:lnTo>
                  <a:lnTo>
                    <a:pt x="2979" y="5206"/>
                  </a:lnTo>
                  <a:lnTo>
                    <a:pt x="2908" y="5060"/>
                  </a:lnTo>
                  <a:lnTo>
                    <a:pt x="2861" y="4906"/>
                  </a:lnTo>
                  <a:lnTo>
                    <a:pt x="2821" y="4759"/>
                  </a:lnTo>
                  <a:lnTo>
                    <a:pt x="2798" y="4612"/>
                  </a:lnTo>
                  <a:lnTo>
                    <a:pt x="2782" y="4466"/>
                  </a:lnTo>
                  <a:lnTo>
                    <a:pt x="2782" y="4319"/>
                  </a:lnTo>
                  <a:lnTo>
                    <a:pt x="2790" y="4179"/>
                  </a:lnTo>
                  <a:lnTo>
                    <a:pt x="2813" y="4038"/>
                  </a:lnTo>
                  <a:lnTo>
                    <a:pt x="2845" y="3898"/>
                  </a:lnTo>
                  <a:lnTo>
                    <a:pt x="2892" y="3758"/>
                  </a:lnTo>
                  <a:lnTo>
                    <a:pt x="2948" y="3625"/>
                  </a:lnTo>
                  <a:lnTo>
                    <a:pt x="3011" y="3491"/>
                  </a:lnTo>
                  <a:lnTo>
                    <a:pt x="3121" y="3578"/>
                  </a:lnTo>
                  <a:lnTo>
                    <a:pt x="3232" y="3651"/>
                  </a:lnTo>
                  <a:lnTo>
                    <a:pt x="3359" y="3718"/>
                  </a:lnTo>
                  <a:lnTo>
                    <a:pt x="3485" y="3778"/>
                  </a:lnTo>
                  <a:lnTo>
                    <a:pt x="3611" y="3832"/>
                  </a:lnTo>
                  <a:lnTo>
                    <a:pt x="3754" y="3865"/>
                  </a:lnTo>
                  <a:lnTo>
                    <a:pt x="3896" y="3898"/>
                  </a:lnTo>
                  <a:lnTo>
                    <a:pt x="4038" y="3912"/>
                  </a:lnTo>
                  <a:lnTo>
                    <a:pt x="4180" y="3918"/>
                  </a:lnTo>
                  <a:lnTo>
                    <a:pt x="4330" y="3912"/>
                  </a:lnTo>
                  <a:lnTo>
                    <a:pt x="4473" y="3885"/>
                  </a:lnTo>
                  <a:lnTo>
                    <a:pt x="4615" y="3852"/>
                  </a:lnTo>
                  <a:lnTo>
                    <a:pt x="4765" y="3798"/>
                  </a:lnTo>
                  <a:lnTo>
                    <a:pt x="4907" y="3731"/>
                  </a:lnTo>
                  <a:lnTo>
                    <a:pt x="5042" y="3651"/>
                  </a:lnTo>
                  <a:lnTo>
                    <a:pt x="5176" y="3551"/>
                  </a:lnTo>
                  <a:lnTo>
                    <a:pt x="5263" y="3478"/>
                  </a:lnTo>
                  <a:lnTo>
                    <a:pt x="5358" y="3404"/>
                  </a:lnTo>
                  <a:lnTo>
                    <a:pt x="5452" y="3338"/>
                  </a:lnTo>
                  <a:lnTo>
                    <a:pt x="5547" y="3278"/>
                  </a:lnTo>
                  <a:lnTo>
                    <a:pt x="5650" y="3211"/>
                  </a:lnTo>
                  <a:lnTo>
                    <a:pt x="5753" y="3158"/>
                  </a:lnTo>
                  <a:lnTo>
                    <a:pt x="5863" y="3097"/>
                  </a:lnTo>
                  <a:lnTo>
                    <a:pt x="5966" y="3051"/>
                  </a:lnTo>
                  <a:lnTo>
                    <a:pt x="6077" y="3004"/>
                  </a:lnTo>
                  <a:lnTo>
                    <a:pt x="6195" y="2957"/>
                  </a:lnTo>
                  <a:lnTo>
                    <a:pt x="6306" y="2924"/>
                  </a:lnTo>
                  <a:lnTo>
                    <a:pt x="6424" y="2884"/>
                  </a:lnTo>
                  <a:lnTo>
                    <a:pt x="6543" y="2857"/>
                  </a:lnTo>
                  <a:lnTo>
                    <a:pt x="6654" y="2830"/>
                  </a:lnTo>
                  <a:lnTo>
                    <a:pt x="6772" y="2810"/>
                  </a:lnTo>
                  <a:lnTo>
                    <a:pt x="6891" y="2797"/>
                  </a:lnTo>
                  <a:lnTo>
                    <a:pt x="7009" y="2790"/>
                  </a:lnTo>
                  <a:lnTo>
                    <a:pt x="7128" y="2784"/>
                  </a:lnTo>
                  <a:close/>
                  <a:moveTo>
                    <a:pt x="7033" y="1"/>
                  </a:moveTo>
                  <a:lnTo>
                    <a:pt x="6780" y="7"/>
                  </a:lnTo>
                  <a:lnTo>
                    <a:pt x="6527" y="21"/>
                  </a:lnTo>
                  <a:lnTo>
                    <a:pt x="6274" y="41"/>
                  </a:lnTo>
                  <a:lnTo>
                    <a:pt x="6029" y="74"/>
                  </a:lnTo>
                  <a:lnTo>
                    <a:pt x="5776" y="121"/>
                  </a:lnTo>
                  <a:lnTo>
                    <a:pt x="5539" y="174"/>
                  </a:lnTo>
                  <a:lnTo>
                    <a:pt x="5294" y="234"/>
                  </a:lnTo>
                  <a:lnTo>
                    <a:pt x="5057" y="308"/>
                  </a:lnTo>
                  <a:lnTo>
                    <a:pt x="4828" y="388"/>
                  </a:lnTo>
                  <a:lnTo>
                    <a:pt x="4599" y="481"/>
                  </a:lnTo>
                  <a:lnTo>
                    <a:pt x="4386" y="581"/>
                  </a:lnTo>
                  <a:lnTo>
                    <a:pt x="4165" y="695"/>
                  </a:lnTo>
                  <a:lnTo>
                    <a:pt x="3959" y="822"/>
                  </a:lnTo>
                  <a:lnTo>
                    <a:pt x="3825" y="828"/>
                  </a:lnTo>
                  <a:lnTo>
                    <a:pt x="3690" y="835"/>
                  </a:lnTo>
                  <a:lnTo>
                    <a:pt x="3564" y="855"/>
                  </a:lnTo>
                  <a:lnTo>
                    <a:pt x="3430" y="875"/>
                  </a:lnTo>
                  <a:lnTo>
                    <a:pt x="3177" y="922"/>
                  </a:lnTo>
                  <a:lnTo>
                    <a:pt x="2932" y="988"/>
                  </a:lnTo>
                  <a:lnTo>
                    <a:pt x="2687" y="1062"/>
                  </a:lnTo>
                  <a:lnTo>
                    <a:pt x="2458" y="1155"/>
                  </a:lnTo>
                  <a:lnTo>
                    <a:pt x="2237" y="1255"/>
                  </a:lnTo>
                  <a:lnTo>
                    <a:pt x="2023" y="1375"/>
                  </a:lnTo>
                  <a:lnTo>
                    <a:pt x="1818" y="1502"/>
                  </a:lnTo>
                  <a:lnTo>
                    <a:pt x="1620" y="1636"/>
                  </a:lnTo>
                  <a:lnTo>
                    <a:pt x="1431" y="1789"/>
                  </a:lnTo>
                  <a:lnTo>
                    <a:pt x="1257" y="1943"/>
                  </a:lnTo>
                  <a:lnTo>
                    <a:pt x="1091" y="2110"/>
                  </a:lnTo>
                  <a:lnTo>
                    <a:pt x="933" y="2283"/>
                  </a:lnTo>
                  <a:lnTo>
                    <a:pt x="791" y="2470"/>
                  </a:lnTo>
                  <a:lnTo>
                    <a:pt x="656" y="2657"/>
                  </a:lnTo>
                  <a:lnTo>
                    <a:pt x="530" y="2857"/>
                  </a:lnTo>
                  <a:lnTo>
                    <a:pt x="427" y="3057"/>
                  </a:lnTo>
                  <a:lnTo>
                    <a:pt x="324" y="3264"/>
                  </a:lnTo>
                  <a:lnTo>
                    <a:pt x="237" y="3478"/>
                  </a:lnTo>
                  <a:lnTo>
                    <a:pt x="166" y="3691"/>
                  </a:lnTo>
                  <a:lnTo>
                    <a:pt x="103" y="3912"/>
                  </a:lnTo>
                  <a:lnTo>
                    <a:pt x="56" y="4132"/>
                  </a:lnTo>
                  <a:lnTo>
                    <a:pt x="24" y="4359"/>
                  </a:lnTo>
                  <a:lnTo>
                    <a:pt x="8" y="4586"/>
                  </a:lnTo>
                  <a:lnTo>
                    <a:pt x="0" y="4813"/>
                  </a:lnTo>
                  <a:lnTo>
                    <a:pt x="8" y="5040"/>
                  </a:lnTo>
                  <a:lnTo>
                    <a:pt x="32" y="5267"/>
                  </a:lnTo>
                  <a:lnTo>
                    <a:pt x="71" y="5493"/>
                  </a:lnTo>
                  <a:lnTo>
                    <a:pt x="127" y="5720"/>
                  </a:lnTo>
                  <a:lnTo>
                    <a:pt x="198" y="5947"/>
                  </a:lnTo>
                  <a:lnTo>
                    <a:pt x="285" y="6168"/>
                  </a:lnTo>
                  <a:lnTo>
                    <a:pt x="348" y="6301"/>
                  </a:lnTo>
                  <a:lnTo>
                    <a:pt x="419" y="6435"/>
                  </a:lnTo>
                  <a:lnTo>
                    <a:pt x="490" y="6561"/>
                  </a:lnTo>
                  <a:lnTo>
                    <a:pt x="561" y="6695"/>
                  </a:lnTo>
                  <a:lnTo>
                    <a:pt x="719" y="6942"/>
                  </a:lnTo>
                  <a:lnTo>
                    <a:pt x="893" y="7182"/>
                  </a:lnTo>
                  <a:lnTo>
                    <a:pt x="1083" y="7409"/>
                  </a:lnTo>
                  <a:lnTo>
                    <a:pt x="1288" y="7623"/>
                  </a:lnTo>
                  <a:lnTo>
                    <a:pt x="1502" y="7829"/>
                  </a:lnTo>
                  <a:lnTo>
                    <a:pt x="1731" y="8030"/>
                  </a:lnTo>
                  <a:lnTo>
                    <a:pt x="1968" y="8217"/>
                  </a:lnTo>
                  <a:lnTo>
                    <a:pt x="2213" y="8390"/>
                  </a:lnTo>
                  <a:lnTo>
                    <a:pt x="2474" y="8550"/>
                  </a:lnTo>
                  <a:lnTo>
                    <a:pt x="2742" y="8704"/>
                  </a:lnTo>
                  <a:lnTo>
                    <a:pt x="3011" y="8844"/>
                  </a:lnTo>
                  <a:lnTo>
                    <a:pt x="3295" y="8971"/>
                  </a:lnTo>
                  <a:lnTo>
                    <a:pt x="3588" y="9084"/>
                  </a:lnTo>
                  <a:lnTo>
                    <a:pt x="3888" y="9191"/>
                  </a:lnTo>
                  <a:lnTo>
                    <a:pt x="4188" y="9284"/>
                  </a:lnTo>
                  <a:lnTo>
                    <a:pt x="4496" y="9358"/>
                  </a:lnTo>
                  <a:lnTo>
                    <a:pt x="4812" y="9425"/>
                  </a:lnTo>
                  <a:lnTo>
                    <a:pt x="5129" y="9478"/>
                  </a:lnTo>
                  <a:lnTo>
                    <a:pt x="5445" y="9525"/>
                  </a:lnTo>
                  <a:lnTo>
                    <a:pt x="5769" y="9551"/>
                  </a:lnTo>
                  <a:lnTo>
                    <a:pt x="6093" y="9565"/>
                  </a:lnTo>
                  <a:lnTo>
                    <a:pt x="6417" y="9565"/>
                  </a:lnTo>
                  <a:lnTo>
                    <a:pt x="6740" y="9551"/>
                  </a:lnTo>
                  <a:lnTo>
                    <a:pt x="7064" y="9525"/>
                  </a:lnTo>
                  <a:lnTo>
                    <a:pt x="7388" y="9485"/>
                  </a:lnTo>
                  <a:lnTo>
                    <a:pt x="7704" y="9425"/>
                  </a:lnTo>
                  <a:lnTo>
                    <a:pt x="8028" y="9358"/>
                  </a:lnTo>
                  <a:lnTo>
                    <a:pt x="8345" y="9271"/>
                  </a:lnTo>
                  <a:lnTo>
                    <a:pt x="8653" y="9178"/>
                  </a:lnTo>
                  <a:lnTo>
                    <a:pt x="8961" y="9064"/>
                  </a:lnTo>
                  <a:lnTo>
                    <a:pt x="9111" y="8997"/>
                  </a:lnTo>
                  <a:lnTo>
                    <a:pt x="9261" y="8937"/>
                  </a:lnTo>
                  <a:lnTo>
                    <a:pt x="9403" y="8864"/>
                  </a:lnTo>
                  <a:lnTo>
                    <a:pt x="9546" y="8797"/>
                  </a:lnTo>
                  <a:lnTo>
                    <a:pt x="9814" y="8644"/>
                  </a:lnTo>
                  <a:lnTo>
                    <a:pt x="10075" y="8477"/>
                  </a:lnTo>
                  <a:lnTo>
                    <a:pt x="10328" y="8303"/>
                  </a:lnTo>
                  <a:lnTo>
                    <a:pt x="10557" y="8116"/>
                  </a:lnTo>
                  <a:lnTo>
                    <a:pt x="10778" y="7923"/>
                  </a:lnTo>
                  <a:lnTo>
                    <a:pt x="10992" y="7716"/>
                  </a:lnTo>
                  <a:lnTo>
                    <a:pt x="11181" y="7502"/>
                  </a:lnTo>
                  <a:lnTo>
                    <a:pt x="11363" y="7282"/>
                  </a:lnTo>
                  <a:lnTo>
                    <a:pt x="11529" y="7055"/>
                  </a:lnTo>
                  <a:lnTo>
                    <a:pt x="11679" y="6822"/>
                  </a:lnTo>
                  <a:lnTo>
                    <a:pt x="11813" y="6581"/>
                  </a:lnTo>
                  <a:lnTo>
                    <a:pt x="11940" y="6334"/>
                  </a:lnTo>
                  <a:lnTo>
                    <a:pt x="12042" y="6087"/>
                  </a:lnTo>
                  <a:lnTo>
                    <a:pt x="12137" y="5834"/>
                  </a:lnTo>
                  <a:lnTo>
                    <a:pt x="12208" y="5574"/>
                  </a:lnTo>
                  <a:lnTo>
                    <a:pt x="12264" y="5313"/>
                  </a:lnTo>
                  <a:lnTo>
                    <a:pt x="12311" y="5046"/>
                  </a:lnTo>
                  <a:lnTo>
                    <a:pt x="12335" y="4786"/>
                  </a:lnTo>
                  <a:lnTo>
                    <a:pt x="12343" y="4519"/>
                  </a:lnTo>
                  <a:lnTo>
                    <a:pt x="12335" y="4252"/>
                  </a:lnTo>
                  <a:lnTo>
                    <a:pt x="12311" y="3985"/>
                  </a:lnTo>
                  <a:lnTo>
                    <a:pt x="12264" y="3725"/>
                  </a:lnTo>
                  <a:lnTo>
                    <a:pt x="12201" y="3458"/>
                  </a:lnTo>
                  <a:lnTo>
                    <a:pt x="12122" y="3198"/>
                  </a:lnTo>
                  <a:lnTo>
                    <a:pt x="12074" y="3071"/>
                  </a:lnTo>
                  <a:lnTo>
                    <a:pt x="12019" y="2944"/>
                  </a:lnTo>
                  <a:lnTo>
                    <a:pt x="11963" y="2817"/>
                  </a:lnTo>
                  <a:lnTo>
                    <a:pt x="11908" y="2690"/>
                  </a:lnTo>
                  <a:lnTo>
                    <a:pt x="11837" y="2563"/>
                  </a:lnTo>
                  <a:lnTo>
                    <a:pt x="11766" y="2437"/>
                  </a:lnTo>
                  <a:lnTo>
                    <a:pt x="11695" y="2317"/>
                  </a:lnTo>
                  <a:lnTo>
                    <a:pt x="11616" y="2190"/>
                  </a:lnTo>
                  <a:lnTo>
                    <a:pt x="11529" y="2070"/>
                  </a:lnTo>
                  <a:lnTo>
                    <a:pt x="11434" y="1949"/>
                  </a:lnTo>
                  <a:lnTo>
                    <a:pt x="11339" y="1836"/>
                  </a:lnTo>
                  <a:lnTo>
                    <a:pt x="11244" y="1716"/>
                  </a:lnTo>
                  <a:lnTo>
                    <a:pt x="11078" y="1542"/>
                  </a:lnTo>
                  <a:lnTo>
                    <a:pt x="10913" y="1382"/>
                  </a:lnTo>
                  <a:lnTo>
                    <a:pt x="10731" y="1229"/>
                  </a:lnTo>
                  <a:lnTo>
                    <a:pt x="10541" y="1082"/>
                  </a:lnTo>
                  <a:lnTo>
                    <a:pt x="10344" y="942"/>
                  </a:lnTo>
                  <a:lnTo>
                    <a:pt x="10138" y="815"/>
                  </a:lnTo>
                  <a:lnTo>
                    <a:pt x="9925" y="695"/>
                  </a:lnTo>
                  <a:lnTo>
                    <a:pt x="9712" y="588"/>
                  </a:lnTo>
                  <a:lnTo>
                    <a:pt x="9482" y="488"/>
                  </a:lnTo>
                  <a:lnTo>
                    <a:pt x="9253" y="394"/>
                  </a:lnTo>
                  <a:lnTo>
                    <a:pt x="9016" y="314"/>
                  </a:lnTo>
                  <a:lnTo>
                    <a:pt x="8779" y="241"/>
                  </a:lnTo>
                  <a:lnTo>
                    <a:pt x="8534" y="181"/>
                  </a:lnTo>
                  <a:lnTo>
                    <a:pt x="8289" y="127"/>
                  </a:lnTo>
                  <a:lnTo>
                    <a:pt x="8044" y="81"/>
                  </a:lnTo>
                  <a:lnTo>
                    <a:pt x="7791" y="47"/>
                  </a:lnTo>
                  <a:lnTo>
                    <a:pt x="7539" y="21"/>
                  </a:lnTo>
                  <a:lnTo>
                    <a:pt x="7286" y="7"/>
                  </a:lnTo>
                  <a:lnTo>
                    <a:pt x="703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625;p33"/>
            <p:cNvSpPr/>
            <p:nvPr/>
          </p:nvSpPr>
          <p:spPr>
            <a:xfrm>
              <a:off x="-4313750" y="-4017700"/>
              <a:ext cx="156275" cy="103150"/>
            </a:xfrm>
            <a:custGeom>
              <a:avLst/>
              <a:gdLst/>
              <a:ahLst/>
              <a:cxnLst/>
              <a:rect l="l" t="t" r="r" b="b"/>
              <a:pathLst>
                <a:path w="6251" h="4126" extrusionOk="0">
                  <a:moveTo>
                    <a:pt x="4347" y="1"/>
                  </a:moveTo>
                  <a:lnTo>
                    <a:pt x="4228" y="7"/>
                  </a:lnTo>
                  <a:lnTo>
                    <a:pt x="4110" y="14"/>
                  </a:lnTo>
                  <a:lnTo>
                    <a:pt x="3991" y="27"/>
                  </a:lnTo>
                  <a:lnTo>
                    <a:pt x="3873" y="47"/>
                  </a:lnTo>
                  <a:lnTo>
                    <a:pt x="3762" y="74"/>
                  </a:lnTo>
                  <a:lnTo>
                    <a:pt x="3643" y="101"/>
                  </a:lnTo>
                  <a:lnTo>
                    <a:pt x="3525" y="141"/>
                  </a:lnTo>
                  <a:lnTo>
                    <a:pt x="3414" y="174"/>
                  </a:lnTo>
                  <a:lnTo>
                    <a:pt x="3296" y="221"/>
                  </a:lnTo>
                  <a:lnTo>
                    <a:pt x="3185" y="268"/>
                  </a:lnTo>
                  <a:lnTo>
                    <a:pt x="3082" y="314"/>
                  </a:lnTo>
                  <a:lnTo>
                    <a:pt x="2972" y="375"/>
                  </a:lnTo>
                  <a:lnTo>
                    <a:pt x="2869" y="428"/>
                  </a:lnTo>
                  <a:lnTo>
                    <a:pt x="2766" y="495"/>
                  </a:lnTo>
                  <a:lnTo>
                    <a:pt x="2671" y="555"/>
                  </a:lnTo>
                  <a:lnTo>
                    <a:pt x="2577" y="621"/>
                  </a:lnTo>
                  <a:lnTo>
                    <a:pt x="2482" y="695"/>
                  </a:lnTo>
                  <a:lnTo>
                    <a:pt x="2395" y="768"/>
                  </a:lnTo>
                  <a:lnTo>
                    <a:pt x="2261" y="868"/>
                  </a:lnTo>
                  <a:lnTo>
                    <a:pt x="2126" y="948"/>
                  </a:lnTo>
                  <a:lnTo>
                    <a:pt x="1984" y="1015"/>
                  </a:lnTo>
                  <a:lnTo>
                    <a:pt x="1834" y="1069"/>
                  </a:lnTo>
                  <a:lnTo>
                    <a:pt x="1692" y="1102"/>
                  </a:lnTo>
                  <a:lnTo>
                    <a:pt x="1549" y="1129"/>
                  </a:lnTo>
                  <a:lnTo>
                    <a:pt x="1399" y="1135"/>
                  </a:lnTo>
                  <a:lnTo>
                    <a:pt x="1257" y="1129"/>
                  </a:lnTo>
                  <a:lnTo>
                    <a:pt x="1115" y="1115"/>
                  </a:lnTo>
                  <a:lnTo>
                    <a:pt x="973" y="1082"/>
                  </a:lnTo>
                  <a:lnTo>
                    <a:pt x="830" y="1049"/>
                  </a:lnTo>
                  <a:lnTo>
                    <a:pt x="704" y="995"/>
                  </a:lnTo>
                  <a:lnTo>
                    <a:pt x="578" y="935"/>
                  </a:lnTo>
                  <a:lnTo>
                    <a:pt x="451" y="868"/>
                  </a:lnTo>
                  <a:lnTo>
                    <a:pt x="340" y="795"/>
                  </a:lnTo>
                  <a:lnTo>
                    <a:pt x="230" y="708"/>
                  </a:lnTo>
                  <a:lnTo>
                    <a:pt x="167" y="842"/>
                  </a:lnTo>
                  <a:lnTo>
                    <a:pt x="111" y="975"/>
                  </a:lnTo>
                  <a:lnTo>
                    <a:pt x="64" y="1115"/>
                  </a:lnTo>
                  <a:lnTo>
                    <a:pt x="32" y="1255"/>
                  </a:lnTo>
                  <a:lnTo>
                    <a:pt x="9" y="1396"/>
                  </a:lnTo>
                  <a:lnTo>
                    <a:pt x="1" y="1536"/>
                  </a:lnTo>
                  <a:lnTo>
                    <a:pt x="1" y="1683"/>
                  </a:lnTo>
                  <a:lnTo>
                    <a:pt x="17" y="1829"/>
                  </a:lnTo>
                  <a:lnTo>
                    <a:pt x="40" y="1976"/>
                  </a:lnTo>
                  <a:lnTo>
                    <a:pt x="80" y="2123"/>
                  </a:lnTo>
                  <a:lnTo>
                    <a:pt x="127" y="2277"/>
                  </a:lnTo>
                  <a:lnTo>
                    <a:pt x="198" y="2423"/>
                  </a:lnTo>
                  <a:lnTo>
                    <a:pt x="269" y="2570"/>
                  </a:lnTo>
                  <a:lnTo>
                    <a:pt x="364" y="2717"/>
                  </a:lnTo>
                  <a:lnTo>
                    <a:pt x="467" y="2864"/>
                  </a:lnTo>
                  <a:lnTo>
                    <a:pt x="585" y="3011"/>
                  </a:lnTo>
                  <a:lnTo>
                    <a:pt x="672" y="3104"/>
                  </a:lnTo>
                  <a:lnTo>
                    <a:pt x="767" y="3198"/>
                  </a:lnTo>
                  <a:lnTo>
                    <a:pt x="870" y="3291"/>
                  </a:lnTo>
                  <a:lnTo>
                    <a:pt x="981" y="3371"/>
                  </a:lnTo>
                  <a:lnTo>
                    <a:pt x="1083" y="3451"/>
                  </a:lnTo>
                  <a:lnTo>
                    <a:pt x="1202" y="3531"/>
                  </a:lnTo>
                  <a:lnTo>
                    <a:pt x="1312" y="3605"/>
                  </a:lnTo>
                  <a:lnTo>
                    <a:pt x="1439" y="3672"/>
                  </a:lnTo>
                  <a:lnTo>
                    <a:pt x="1557" y="3732"/>
                  </a:lnTo>
                  <a:lnTo>
                    <a:pt x="1684" y="3792"/>
                  </a:lnTo>
                  <a:lnTo>
                    <a:pt x="1810" y="3845"/>
                  </a:lnTo>
                  <a:lnTo>
                    <a:pt x="1945" y="3898"/>
                  </a:lnTo>
                  <a:lnTo>
                    <a:pt x="2079" y="3939"/>
                  </a:lnTo>
                  <a:lnTo>
                    <a:pt x="2213" y="3979"/>
                  </a:lnTo>
                  <a:lnTo>
                    <a:pt x="2348" y="4012"/>
                  </a:lnTo>
                  <a:lnTo>
                    <a:pt x="2490" y="4045"/>
                  </a:lnTo>
                  <a:lnTo>
                    <a:pt x="2632" y="4072"/>
                  </a:lnTo>
                  <a:lnTo>
                    <a:pt x="2766" y="4092"/>
                  </a:lnTo>
                  <a:lnTo>
                    <a:pt x="2909" y="4105"/>
                  </a:lnTo>
                  <a:lnTo>
                    <a:pt x="3059" y="4119"/>
                  </a:lnTo>
                  <a:lnTo>
                    <a:pt x="3201" y="4125"/>
                  </a:lnTo>
                  <a:lnTo>
                    <a:pt x="3343" y="4125"/>
                  </a:lnTo>
                  <a:lnTo>
                    <a:pt x="3485" y="4119"/>
                  </a:lnTo>
                  <a:lnTo>
                    <a:pt x="3628" y="4112"/>
                  </a:lnTo>
                  <a:lnTo>
                    <a:pt x="3770" y="4099"/>
                  </a:lnTo>
                  <a:lnTo>
                    <a:pt x="3912" y="4079"/>
                  </a:lnTo>
                  <a:lnTo>
                    <a:pt x="4054" y="4052"/>
                  </a:lnTo>
                  <a:lnTo>
                    <a:pt x="4197" y="4025"/>
                  </a:lnTo>
                  <a:lnTo>
                    <a:pt x="4339" y="3985"/>
                  </a:lnTo>
                  <a:lnTo>
                    <a:pt x="4473" y="3945"/>
                  </a:lnTo>
                  <a:lnTo>
                    <a:pt x="4607" y="3898"/>
                  </a:lnTo>
                  <a:lnTo>
                    <a:pt x="4742" y="3852"/>
                  </a:lnTo>
                  <a:lnTo>
                    <a:pt x="4868" y="3798"/>
                  </a:lnTo>
                  <a:lnTo>
                    <a:pt x="4987" y="3738"/>
                  </a:lnTo>
                  <a:lnTo>
                    <a:pt x="5105" y="3672"/>
                  </a:lnTo>
                  <a:lnTo>
                    <a:pt x="5216" y="3598"/>
                  </a:lnTo>
                  <a:lnTo>
                    <a:pt x="5319" y="3525"/>
                  </a:lnTo>
                  <a:lnTo>
                    <a:pt x="5421" y="3445"/>
                  </a:lnTo>
                  <a:lnTo>
                    <a:pt x="5516" y="3358"/>
                  </a:lnTo>
                  <a:lnTo>
                    <a:pt x="5611" y="3271"/>
                  </a:lnTo>
                  <a:lnTo>
                    <a:pt x="5698" y="3178"/>
                  </a:lnTo>
                  <a:lnTo>
                    <a:pt x="5777" y="3084"/>
                  </a:lnTo>
                  <a:lnTo>
                    <a:pt x="5848" y="2984"/>
                  </a:lnTo>
                  <a:lnTo>
                    <a:pt x="5919" y="2877"/>
                  </a:lnTo>
                  <a:lnTo>
                    <a:pt x="5982" y="2777"/>
                  </a:lnTo>
                  <a:lnTo>
                    <a:pt x="6038" y="2670"/>
                  </a:lnTo>
                  <a:lnTo>
                    <a:pt x="6085" y="2557"/>
                  </a:lnTo>
                  <a:lnTo>
                    <a:pt x="6132" y="2450"/>
                  </a:lnTo>
                  <a:lnTo>
                    <a:pt x="6172" y="2337"/>
                  </a:lnTo>
                  <a:lnTo>
                    <a:pt x="6196" y="2223"/>
                  </a:lnTo>
                  <a:lnTo>
                    <a:pt x="6219" y="2103"/>
                  </a:lnTo>
                  <a:lnTo>
                    <a:pt x="6235" y="1990"/>
                  </a:lnTo>
                  <a:lnTo>
                    <a:pt x="6251" y="1876"/>
                  </a:lnTo>
                  <a:lnTo>
                    <a:pt x="6251" y="1756"/>
                  </a:lnTo>
                  <a:lnTo>
                    <a:pt x="6243" y="1643"/>
                  </a:lnTo>
                  <a:lnTo>
                    <a:pt x="6227" y="1522"/>
                  </a:lnTo>
                  <a:lnTo>
                    <a:pt x="6211" y="1409"/>
                  </a:lnTo>
                  <a:lnTo>
                    <a:pt x="6180" y="1296"/>
                  </a:lnTo>
                  <a:lnTo>
                    <a:pt x="6140" y="1182"/>
                  </a:lnTo>
                  <a:lnTo>
                    <a:pt x="6093" y="1075"/>
                  </a:lnTo>
                  <a:lnTo>
                    <a:pt x="6046" y="969"/>
                  </a:lnTo>
                  <a:lnTo>
                    <a:pt x="5982" y="862"/>
                  </a:lnTo>
                  <a:lnTo>
                    <a:pt x="5911" y="755"/>
                  </a:lnTo>
                  <a:lnTo>
                    <a:pt x="5824" y="655"/>
                  </a:lnTo>
                  <a:lnTo>
                    <a:pt x="5737" y="555"/>
                  </a:lnTo>
                  <a:lnTo>
                    <a:pt x="5650" y="468"/>
                  </a:lnTo>
                  <a:lnTo>
                    <a:pt x="5556" y="388"/>
                  </a:lnTo>
                  <a:lnTo>
                    <a:pt x="5453" y="321"/>
                  </a:lnTo>
                  <a:lnTo>
                    <a:pt x="5358" y="254"/>
                  </a:lnTo>
                  <a:lnTo>
                    <a:pt x="5255" y="201"/>
                  </a:lnTo>
                  <a:lnTo>
                    <a:pt x="5145" y="154"/>
                  </a:lnTo>
                  <a:lnTo>
                    <a:pt x="5034" y="108"/>
                  </a:lnTo>
                  <a:lnTo>
                    <a:pt x="4923" y="74"/>
                  </a:lnTo>
                  <a:lnTo>
                    <a:pt x="4813" y="47"/>
                  </a:lnTo>
                  <a:lnTo>
                    <a:pt x="4694" y="27"/>
                  </a:lnTo>
                  <a:lnTo>
                    <a:pt x="4584" y="14"/>
                  </a:lnTo>
                  <a:lnTo>
                    <a:pt x="4465" y="7"/>
                  </a:lnTo>
                  <a:lnTo>
                    <a:pt x="43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626;p33"/>
            <p:cNvSpPr/>
            <p:nvPr/>
          </p:nvSpPr>
          <p:spPr>
            <a:xfrm>
              <a:off x="-5070325" y="-4291500"/>
              <a:ext cx="195775" cy="845650"/>
            </a:xfrm>
            <a:custGeom>
              <a:avLst/>
              <a:gdLst/>
              <a:ahLst/>
              <a:cxnLst/>
              <a:rect l="l" t="t" r="r" b="b"/>
              <a:pathLst>
                <a:path w="7831" h="33826" extrusionOk="0">
                  <a:moveTo>
                    <a:pt x="4678" y="0"/>
                  </a:moveTo>
                  <a:lnTo>
                    <a:pt x="4441" y="7"/>
                  </a:lnTo>
                  <a:lnTo>
                    <a:pt x="4212" y="14"/>
                  </a:lnTo>
                  <a:lnTo>
                    <a:pt x="3983" y="27"/>
                  </a:lnTo>
                  <a:lnTo>
                    <a:pt x="3754" y="40"/>
                  </a:lnTo>
                  <a:lnTo>
                    <a:pt x="3532" y="67"/>
                  </a:lnTo>
                  <a:lnTo>
                    <a:pt x="3311" y="100"/>
                  </a:lnTo>
                  <a:lnTo>
                    <a:pt x="3090" y="134"/>
                  </a:lnTo>
                  <a:lnTo>
                    <a:pt x="2876" y="181"/>
                  </a:lnTo>
                  <a:lnTo>
                    <a:pt x="2663" y="234"/>
                  </a:lnTo>
                  <a:lnTo>
                    <a:pt x="2458" y="301"/>
                  </a:lnTo>
                  <a:lnTo>
                    <a:pt x="2260" y="367"/>
                  </a:lnTo>
                  <a:lnTo>
                    <a:pt x="2055" y="448"/>
                  </a:lnTo>
                  <a:lnTo>
                    <a:pt x="1865" y="534"/>
                  </a:lnTo>
                  <a:lnTo>
                    <a:pt x="1675" y="634"/>
                  </a:lnTo>
                  <a:lnTo>
                    <a:pt x="1486" y="741"/>
                  </a:lnTo>
                  <a:lnTo>
                    <a:pt x="1304" y="861"/>
                  </a:lnTo>
                  <a:lnTo>
                    <a:pt x="1130" y="995"/>
                  </a:lnTo>
                  <a:lnTo>
                    <a:pt x="964" y="1135"/>
                  </a:lnTo>
                  <a:lnTo>
                    <a:pt x="798" y="1288"/>
                  </a:lnTo>
                  <a:lnTo>
                    <a:pt x="727" y="1362"/>
                  </a:lnTo>
                  <a:lnTo>
                    <a:pt x="664" y="1442"/>
                  </a:lnTo>
                  <a:lnTo>
                    <a:pt x="601" y="1529"/>
                  </a:lnTo>
                  <a:lnTo>
                    <a:pt x="545" y="1629"/>
                  </a:lnTo>
                  <a:lnTo>
                    <a:pt x="490" y="1736"/>
                  </a:lnTo>
                  <a:lnTo>
                    <a:pt x="443" y="1849"/>
                  </a:lnTo>
                  <a:lnTo>
                    <a:pt x="395" y="1969"/>
                  </a:lnTo>
                  <a:lnTo>
                    <a:pt x="348" y="2096"/>
                  </a:lnTo>
                  <a:lnTo>
                    <a:pt x="269" y="2370"/>
                  </a:lnTo>
                  <a:lnTo>
                    <a:pt x="206" y="2663"/>
                  </a:lnTo>
                  <a:lnTo>
                    <a:pt x="150" y="2984"/>
                  </a:lnTo>
                  <a:lnTo>
                    <a:pt x="103" y="3324"/>
                  </a:lnTo>
                  <a:lnTo>
                    <a:pt x="63" y="3685"/>
                  </a:lnTo>
                  <a:lnTo>
                    <a:pt x="40" y="4065"/>
                  </a:lnTo>
                  <a:lnTo>
                    <a:pt x="16" y="4452"/>
                  </a:lnTo>
                  <a:lnTo>
                    <a:pt x="0" y="4853"/>
                  </a:lnTo>
                  <a:lnTo>
                    <a:pt x="0" y="5266"/>
                  </a:lnTo>
                  <a:lnTo>
                    <a:pt x="0" y="5687"/>
                  </a:lnTo>
                  <a:lnTo>
                    <a:pt x="8" y="6114"/>
                  </a:lnTo>
                  <a:lnTo>
                    <a:pt x="16" y="6541"/>
                  </a:lnTo>
                  <a:lnTo>
                    <a:pt x="48" y="7402"/>
                  </a:lnTo>
                  <a:lnTo>
                    <a:pt x="95" y="8256"/>
                  </a:lnTo>
                  <a:lnTo>
                    <a:pt x="150" y="9077"/>
                  </a:lnTo>
                  <a:lnTo>
                    <a:pt x="206" y="9858"/>
                  </a:lnTo>
                  <a:lnTo>
                    <a:pt x="253" y="10579"/>
                  </a:lnTo>
                  <a:lnTo>
                    <a:pt x="301" y="11220"/>
                  </a:lnTo>
                  <a:lnTo>
                    <a:pt x="324" y="11767"/>
                  </a:lnTo>
                  <a:lnTo>
                    <a:pt x="332" y="12001"/>
                  </a:lnTo>
                  <a:lnTo>
                    <a:pt x="332" y="12201"/>
                  </a:lnTo>
                  <a:lnTo>
                    <a:pt x="308" y="13516"/>
                  </a:lnTo>
                  <a:lnTo>
                    <a:pt x="301" y="14824"/>
                  </a:lnTo>
                  <a:lnTo>
                    <a:pt x="301" y="16139"/>
                  </a:lnTo>
                  <a:lnTo>
                    <a:pt x="301" y="17447"/>
                  </a:lnTo>
                  <a:lnTo>
                    <a:pt x="316" y="18762"/>
                  </a:lnTo>
                  <a:lnTo>
                    <a:pt x="324" y="20076"/>
                  </a:lnTo>
                  <a:lnTo>
                    <a:pt x="364" y="22699"/>
                  </a:lnTo>
                  <a:lnTo>
                    <a:pt x="411" y="25322"/>
                  </a:lnTo>
                  <a:lnTo>
                    <a:pt x="451" y="27945"/>
                  </a:lnTo>
                  <a:lnTo>
                    <a:pt x="466" y="29260"/>
                  </a:lnTo>
                  <a:lnTo>
                    <a:pt x="482" y="30568"/>
                  </a:lnTo>
                  <a:lnTo>
                    <a:pt x="490" y="31883"/>
                  </a:lnTo>
                  <a:lnTo>
                    <a:pt x="490" y="33191"/>
                  </a:lnTo>
                  <a:lnTo>
                    <a:pt x="664" y="33191"/>
                  </a:lnTo>
                  <a:lnTo>
                    <a:pt x="846" y="33198"/>
                  </a:lnTo>
                  <a:lnTo>
                    <a:pt x="1028" y="33211"/>
                  </a:lnTo>
                  <a:lnTo>
                    <a:pt x="1201" y="33231"/>
                  </a:lnTo>
                  <a:lnTo>
                    <a:pt x="1383" y="33251"/>
                  </a:lnTo>
                  <a:lnTo>
                    <a:pt x="1557" y="33278"/>
                  </a:lnTo>
                  <a:lnTo>
                    <a:pt x="1905" y="33345"/>
                  </a:lnTo>
                  <a:lnTo>
                    <a:pt x="2624" y="33485"/>
                  </a:lnTo>
                  <a:lnTo>
                    <a:pt x="2987" y="33545"/>
                  </a:lnTo>
                  <a:lnTo>
                    <a:pt x="3366" y="33605"/>
                  </a:lnTo>
                  <a:lnTo>
                    <a:pt x="3785" y="33652"/>
                  </a:lnTo>
                  <a:lnTo>
                    <a:pt x="4212" y="33685"/>
                  </a:lnTo>
                  <a:lnTo>
                    <a:pt x="4639" y="33718"/>
                  </a:lnTo>
                  <a:lnTo>
                    <a:pt x="5073" y="33745"/>
                  </a:lnTo>
                  <a:lnTo>
                    <a:pt x="5927" y="33785"/>
                  </a:lnTo>
                  <a:lnTo>
                    <a:pt x="6796" y="33825"/>
                  </a:lnTo>
                  <a:lnTo>
                    <a:pt x="7230" y="19589"/>
                  </a:lnTo>
                  <a:lnTo>
                    <a:pt x="7452" y="12468"/>
                  </a:lnTo>
                  <a:lnTo>
                    <a:pt x="7657" y="5346"/>
                  </a:lnTo>
                  <a:lnTo>
                    <a:pt x="7689" y="3978"/>
                  </a:lnTo>
                  <a:lnTo>
                    <a:pt x="7728" y="2677"/>
                  </a:lnTo>
                  <a:lnTo>
                    <a:pt x="7776" y="1435"/>
                  </a:lnTo>
                  <a:lnTo>
                    <a:pt x="7831" y="261"/>
                  </a:lnTo>
                  <a:lnTo>
                    <a:pt x="6851" y="147"/>
                  </a:lnTo>
                  <a:lnTo>
                    <a:pt x="6361" y="100"/>
                  </a:lnTo>
                  <a:lnTo>
                    <a:pt x="5871" y="54"/>
                  </a:lnTo>
                  <a:lnTo>
                    <a:pt x="5389" y="20"/>
                  </a:lnTo>
                  <a:lnTo>
                    <a:pt x="4915" y="7"/>
                  </a:lnTo>
                  <a:lnTo>
                    <a:pt x="467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627;p33"/>
            <p:cNvSpPr/>
            <p:nvPr/>
          </p:nvSpPr>
          <p:spPr>
            <a:xfrm>
              <a:off x="-5538300" y="-4015850"/>
              <a:ext cx="408725" cy="215925"/>
            </a:xfrm>
            <a:custGeom>
              <a:avLst/>
              <a:gdLst/>
              <a:ahLst/>
              <a:cxnLst/>
              <a:rect l="l" t="t" r="r" b="b"/>
              <a:pathLst>
                <a:path w="16349" h="8637" extrusionOk="0">
                  <a:moveTo>
                    <a:pt x="16349" y="0"/>
                  </a:moveTo>
                  <a:lnTo>
                    <a:pt x="15796" y="87"/>
                  </a:lnTo>
                  <a:lnTo>
                    <a:pt x="15235" y="180"/>
                  </a:lnTo>
                  <a:lnTo>
                    <a:pt x="14682" y="274"/>
                  </a:lnTo>
                  <a:lnTo>
                    <a:pt x="14136" y="381"/>
                  </a:lnTo>
                  <a:lnTo>
                    <a:pt x="13583" y="487"/>
                  </a:lnTo>
                  <a:lnTo>
                    <a:pt x="13046" y="601"/>
                  </a:lnTo>
                  <a:lnTo>
                    <a:pt x="12501" y="721"/>
                  </a:lnTo>
                  <a:lnTo>
                    <a:pt x="11963" y="848"/>
                  </a:lnTo>
                  <a:lnTo>
                    <a:pt x="11426" y="975"/>
                  </a:lnTo>
                  <a:lnTo>
                    <a:pt x="10897" y="1108"/>
                  </a:lnTo>
                  <a:lnTo>
                    <a:pt x="10367" y="1248"/>
                  </a:lnTo>
                  <a:lnTo>
                    <a:pt x="9838" y="1395"/>
                  </a:lnTo>
                  <a:lnTo>
                    <a:pt x="9316" y="1549"/>
                  </a:lnTo>
                  <a:lnTo>
                    <a:pt x="8795" y="1702"/>
                  </a:lnTo>
                  <a:lnTo>
                    <a:pt x="8281" y="1862"/>
                  </a:lnTo>
                  <a:lnTo>
                    <a:pt x="7768" y="2029"/>
                  </a:lnTo>
                  <a:lnTo>
                    <a:pt x="7254" y="2196"/>
                  </a:lnTo>
                  <a:lnTo>
                    <a:pt x="6748" y="2376"/>
                  </a:lnTo>
                  <a:lnTo>
                    <a:pt x="6250" y="2556"/>
                  </a:lnTo>
                  <a:lnTo>
                    <a:pt x="5745" y="2743"/>
                  </a:lnTo>
                  <a:lnTo>
                    <a:pt x="5247" y="2930"/>
                  </a:lnTo>
                  <a:lnTo>
                    <a:pt x="4757" y="3124"/>
                  </a:lnTo>
                  <a:lnTo>
                    <a:pt x="4267" y="3324"/>
                  </a:lnTo>
                  <a:lnTo>
                    <a:pt x="3777" y="3531"/>
                  </a:lnTo>
                  <a:lnTo>
                    <a:pt x="3295" y="3744"/>
                  </a:lnTo>
                  <a:lnTo>
                    <a:pt x="2813" y="3958"/>
                  </a:lnTo>
                  <a:lnTo>
                    <a:pt x="2331" y="4178"/>
                  </a:lnTo>
                  <a:lnTo>
                    <a:pt x="1857" y="4398"/>
                  </a:lnTo>
                  <a:lnTo>
                    <a:pt x="1391" y="4632"/>
                  </a:lnTo>
                  <a:lnTo>
                    <a:pt x="925" y="4866"/>
                  </a:lnTo>
                  <a:lnTo>
                    <a:pt x="458" y="5099"/>
                  </a:lnTo>
                  <a:lnTo>
                    <a:pt x="0" y="5346"/>
                  </a:lnTo>
                  <a:lnTo>
                    <a:pt x="2789" y="6968"/>
                  </a:lnTo>
                  <a:lnTo>
                    <a:pt x="3129" y="7175"/>
                  </a:lnTo>
                  <a:lnTo>
                    <a:pt x="3485" y="7375"/>
                  </a:lnTo>
                  <a:lnTo>
                    <a:pt x="4212" y="7776"/>
                  </a:lnTo>
                  <a:lnTo>
                    <a:pt x="4567" y="7983"/>
                  </a:lnTo>
                  <a:lnTo>
                    <a:pt x="4923" y="8189"/>
                  </a:lnTo>
                  <a:lnTo>
                    <a:pt x="5263" y="8410"/>
                  </a:lnTo>
                  <a:lnTo>
                    <a:pt x="5595" y="8637"/>
                  </a:lnTo>
                  <a:lnTo>
                    <a:pt x="6108" y="8303"/>
                  </a:lnTo>
                  <a:lnTo>
                    <a:pt x="6630" y="7983"/>
                  </a:lnTo>
                  <a:lnTo>
                    <a:pt x="7151" y="7662"/>
                  </a:lnTo>
                  <a:lnTo>
                    <a:pt x="7673" y="7348"/>
                  </a:lnTo>
                  <a:lnTo>
                    <a:pt x="8210" y="7035"/>
                  </a:lnTo>
                  <a:lnTo>
                    <a:pt x="8739" y="6734"/>
                  </a:lnTo>
                  <a:lnTo>
                    <a:pt x="9285" y="6434"/>
                  </a:lnTo>
                  <a:lnTo>
                    <a:pt x="9830" y="6140"/>
                  </a:lnTo>
                  <a:lnTo>
                    <a:pt x="10375" y="5853"/>
                  </a:lnTo>
                  <a:lnTo>
                    <a:pt x="10936" y="5573"/>
                  </a:lnTo>
                  <a:lnTo>
                    <a:pt x="11489" y="5299"/>
                  </a:lnTo>
                  <a:lnTo>
                    <a:pt x="12058" y="5026"/>
                  </a:lnTo>
                  <a:lnTo>
                    <a:pt x="12627" y="4759"/>
                  </a:lnTo>
                  <a:lnTo>
                    <a:pt x="13196" y="4499"/>
                  </a:lnTo>
                  <a:lnTo>
                    <a:pt x="13773" y="4245"/>
                  </a:lnTo>
                  <a:lnTo>
                    <a:pt x="14358" y="3998"/>
                  </a:lnTo>
                  <a:lnTo>
                    <a:pt x="14516" y="3945"/>
                  </a:lnTo>
                  <a:lnTo>
                    <a:pt x="14674" y="3905"/>
                  </a:lnTo>
                  <a:lnTo>
                    <a:pt x="14824" y="3878"/>
                  </a:lnTo>
                  <a:lnTo>
                    <a:pt x="14974" y="3865"/>
                  </a:lnTo>
                  <a:lnTo>
                    <a:pt x="15116" y="3865"/>
                  </a:lnTo>
                  <a:lnTo>
                    <a:pt x="15258" y="3878"/>
                  </a:lnTo>
                  <a:lnTo>
                    <a:pt x="15393" y="3905"/>
                  </a:lnTo>
                  <a:lnTo>
                    <a:pt x="15527" y="3938"/>
                  </a:lnTo>
                  <a:lnTo>
                    <a:pt x="15653" y="3985"/>
                  </a:lnTo>
                  <a:lnTo>
                    <a:pt x="15772" y="4038"/>
                  </a:lnTo>
                  <a:lnTo>
                    <a:pt x="15883" y="4105"/>
                  </a:lnTo>
                  <a:lnTo>
                    <a:pt x="15993" y="4172"/>
                  </a:lnTo>
                  <a:lnTo>
                    <a:pt x="16088" y="4252"/>
                  </a:lnTo>
                  <a:lnTo>
                    <a:pt x="16175" y="4338"/>
                  </a:lnTo>
                  <a:lnTo>
                    <a:pt x="16254" y="4425"/>
                  </a:lnTo>
                  <a:lnTo>
                    <a:pt x="16325" y="4525"/>
                  </a:lnTo>
                  <a:lnTo>
                    <a:pt x="16333" y="2263"/>
                  </a:lnTo>
                  <a:lnTo>
                    <a:pt x="16341" y="1135"/>
                  </a:lnTo>
                  <a:lnTo>
                    <a:pt x="16349"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628;p33"/>
            <p:cNvSpPr/>
            <p:nvPr/>
          </p:nvSpPr>
          <p:spPr>
            <a:xfrm>
              <a:off x="-6223975" y="-2203975"/>
              <a:ext cx="966200" cy="698300"/>
            </a:xfrm>
            <a:custGeom>
              <a:avLst/>
              <a:gdLst/>
              <a:ahLst/>
              <a:cxnLst/>
              <a:rect l="l" t="t" r="r" b="b"/>
              <a:pathLst>
                <a:path w="38648" h="27932" extrusionOk="0">
                  <a:moveTo>
                    <a:pt x="18024" y="0"/>
                  </a:moveTo>
                  <a:lnTo>
                    <a:pt x="17455" y="7"/>
                  </a:lnTo>
                  <a:lnTo>
                    <a:pt x="16886" y="20"/>
                  </a:lnTo>
                  <a:lnTo>
                    <a:pt x="16317" y="54"/>
                  </a:lnTo>
                  <a:lnTo>
                    <a:pt x="15741" y="94"/>
                  </a:lnTo>
                  <a:lnTo>
                    <a:pt x="15172" y="141"/>
                  </a:lnTo>
                  <a:lnTo>
                    <a:pt x="14603" y="207"/>
                  </a:lnTo>
                  <a:lnTo>
                    <a:pt x="14034" y="281"/>
                  </a:lnTo>
                  <a:lnTo>
                    <a:pt x="13473" y="361"/>
                  </a:lnTo>
                  <a:lnTo>
                    <a:pt x="12904" y="461"/>
                  </a:lnTo>
                  <a:lnTo>
                    <a:pt x="12343" y="568"/>
                  </a:lnTo>
                  <a:lnTo>
                    <a:pt x="11782" y="688"/>
                  </a:lnTo>
                  <a:lnTo>
                    <a:pt x="11221" y="815"/>
                  </a:lnTo>
                  <a:lnTo>
                    <a:pt x="10668" y="961"/>
                  </a:lnTo>
                  <a:lnTo>
                    <a:pt x="10115" y="1115"/>
                  </a:lnTo>
                  <a:lnTo>
                    <a:pt x="9569" y="1275"/>
                  </a:lnTo>
                  <a:lnTo>
                    <a:pt x="9222" y="1389"/>
                  </a:lnTo>
                  <a:lnTo>
                    <a:pt x="8874" y="1502"/>
                  </a:lnTo>
                  <a:lnTo>
                    <a:pt x="8542" y="1622"/>
                  </a:lnTo>
                  <a:lnTo>
                    <a:pt x="8218" y="1742"/>
                  </a:lnTo>
                  <a:lnTo>
                    <a:pt x="7894" y="1869"/>
                  </a:lnTo>
                  <a:lnTo>
                    <a:pt x="7586" y="1996"/>
                  </a:lnTo>
                  <a:lnTo>
                    <a:pt x="7278" y="2123"/>
                  </a:lnTo>
                  <a:lnTo>
                    <a:pt x="6978" y="2256"/>
                  </a:lnTo>
                  <a:lnTo>
                    <a:pt x="6693" y="2396"/>
                  </a:lnTo>
                  <a:lnTo>
                    <a:pt x="6409" y="2530"/>
                  </a:lnTo>
                  <a:lnTo>
                    <a:pt x="6132" y="2677"/>
                  </a:lnTo>
                  <a:lnTo>
                    <a:pt x="5864" y="2817"/>
                  </a:lnTo>
                  <a:lnTo>
                    <a:pt x="5603" y="2964"/>
                  </a:lnTo>
                  <a:lnTo>
                    <a:pt x="5342" y="3111"/>
                  </a:lnTo>
                  <a:lnTo>
                    <a:pt x="5097" y="3264"/>
                  </a:lnTo>
                  <a:lnTo>
                    <a:pt x="4852" y="3418"/>
                  </a:lnTo>
                  <a:lnTo>
                    <a:pt x="4623" y="3578"/>
                  </a:lnTo>
                  <a:lnTo>
                    <a:pt x="4394" y="3731"/>
                  </a:lnTo>
                  <a:lnTo>
                    <a:pt x="4173" y="3898"/>
                  </a:lnTo>
                  <a:lnTo>
                    <a:pt x="3951" y="4058"/>
                  </a:lnTo>
                  <a:lnTo>
                    <a:pt x="3746" y="4225"/>
                  </a:lnTo>
                  <a:lnTo>
                    <a:pt x="3540" y="4392"/>
                  </a:lnTo>
                  <a:lnTo>
                    <a:pt x="3351" y="4566"/>
                  </a:lnTo>
                  <a:lnTo>
                    <a:pt x="3161" y="4739"/>
                  </a:lnTo>
                  <a:lnTo>
                    <a:pt x="2971" y="4913"/>
                  </a:lnTo>
                  <a:lnTo>
                    <a:pt x="2798" y="5086"/>
                  </a:lnTo>
                  <a:lnTo>
                    <a:pt x="2624" y="5266"/>
                  </a:lnTo>
                  <a:lnTo>
                    <a:pt x="2458" y="5453"/>
                  </a:lnTo>
                  <a:lnTo>
                    <a:pt x="2300" y="5633"/>
                  </a:lnTo>
                  <a:lnTo>
                    <a:pt x="2150" y="5820"/>
                  </a:lnTo>
                  <a:lnTo>
                    <a:pt x="2000" y="6007"/>
                  </a:lnTo>
                  <a:lnTo>
                    <a:pt x="1857" y="6194"/>
                  </a:lnTo>
                  <a:lnTo>
                    <a:pt x="1723" y="6388"/>
                  </a:lnTo>
                  <a:lnTo>
                    <a:pt x="1597" y="6581"/>
                  </a:lnTo>
                  <a:lnTo>
                    <a:pt x="1470" y="6775"/>
                  </a:lnTo>
                  <a:lnTo>
                    <a:pt x="1352" y="6975"/>
                  </a:lnTo>
                  <a:lnTo>
                    <a:pt x="1241" y="7168"/>
                  </a:lnTo>
                  <a:lnTo>
                    <a:pt x="1130" y="7369"/>
                  </a:lnTo>
                  <a:lnTo>
                    <a:pt x="1028" y="7576"/>
                  </a:lnTo>
                  <a:lnTo>
                    <a:pt x="933" y="7776"/>
                  </a:lnTo>
                  <a:lnTo>
                    <a:pt x="838" y="7983"/>
                  </a:lnTo>
                  <a:lnTo>
                    <a:pt x="751" y="8190"/>
                  </a:lnTo>
                  <a:lnTo>
                    <a:pt x="672" y="8396"/>
                  </a:lnTo>
                  <a:lnTo>
                    <a:pt x="593" y="8610"/>
                  </a:lnTo>
                  <a:lnTo>
                    <a:pt x="522" y="8817"/>
                  </a:lnTo>
                  <a:lnTo>
                    <a:pt x="451" y="9031"/>
                  </a:lnTo>
                  <a:lnTo>
                    <a:pt x="388" y="9244"/>
                  </a:lnTo>
                  <a:lnTo>
                    <a:pt x="332" y="9464"/>
                  </a:lnTo>
                  <a:lnTo>
                    <a:pt x="285" y="9678"/>
                  </a:lnTo>
                  <a:lnTo>
                    <a:pt x="238" y="9898"/>
                  </a:lnTo>
                  <a:lnTo>
                    <a:pt x="190" y="10118"/>
                  </a:lnTo>
                  <a:lnTo>
                    <a:pt x="151" y="10339"/>
                  </a:lnTo>
                  <a:lnTo>
                    <a:pt x="87" y="10786"/>
                  </a:lnTo>
                  <a:lnTo>
                    <a:pt x="40" y="11233"/>
                  </a:lnTo>
                  <a:lnTo>
                    <a:pt x="8" y="11687"/>
                  </a:lnTo>
                  <a:lnTo>
                    <a:pt x="0" y="12141"/>
                  </a:lnTo>
                  <a:lnTo>
                    <a:pt x="0" y="12601"/>
                  </a:lnTo>
                  <a:lnTo>
                    <a:pt x="16" y="13068"/>
                  </a:lnTo>
                  <a:lnTo>
                    <a:pt x="56" y="13536"/>
                  </a:lnTo>
                  <a:lnTo>
                    <a:pt x="103" y="14003"/>
                  </a:lnTo>
                  <a:lnTo>
                    <a:pt x="166" y="14477"/>
                  </a:lnTo>
                  <a:lnTo>
                    <a:pt x="238" y="14951"/>
                  </a:lnTo>
                  <a:lnTo>
                    <a:pt x="324" y="15431"/>
                  </a:lnTo>
                  <a:lnTo>
                    <a:pt x="427" y="15905"/>
                  </a:lnTo>
                  <a:lnTo>
                    <a:pt x="538" y="16386"/>
                  </a:lnTo>
                  <a:lnTo>
                    <a:pt x="664" y="16866"/>
                  </a:lnTo>
                  <a:lnTo>
                    <a:pt x="799" y="17347"/>
                  </a:lnTo>
                  <a:lnTo>
                    <a:pt x="949" y="17827"/>
                  </a:lnTo>
                  <a:lnTo>
                    <a:pt x="1099" y="18308"/>
                  </a:lnTo>
                  <a:lnTo>
                    <a:pt x="1265" y="18788"/>
                  </a:lnTo>
                  <a:lnTo>
                    <a:pt x="1439" y="19275"/>
                  </a:lnTo>
                  <a:lnTo>
                    <a:pt x="1620" y="19749"/>
                  </a:lnTo>
                  <a:lnTo>
                    <a:pt x="1818" y="20230"/>
                  </a:lnTo>
                  <a:lnTo>
                    <a:pt x="2015" y="20710"/>
                  </a:lnTo>
                  <a:lnTo>
                    <a:pt x="2221" y="21184"/>
                  </a:lnTo>
                  <a:lnTo>
                    <a:pt x="2426" y="21658"/>
                  </a:lnTo>
                  <a:lnTo>
                    <a:pt x="2648" y="22132"/>
                  </a:lnTo>
                  <a:lnTo>
                    <a:pt x="2869" y="22599"/>
                  </a:lnTo>
                  <a:lnTo>
                    <a:pt x="3098" y="23066"/>
                  </a:lnTo>
                  <a:lnTo>
                    <a:pt x="3335" y="23527"/>
                  </a:lnTo>
                  <a:lnTo>
                    <a:pt x="3572" y="23987"/>
                  </a:lnTo>
                  <a:lnTo>
                    <a:pt x="3809" y="24448"/>
                  </a:lnTo>
                  <a:lnTo>
                    <a:pt x="4299" y="25349"/>
                  </a:lnTo>
                  <a:lnTo>
                    <a:pt x="4797" y="26230"/>
                  </a:lnTo>
                  <a:lnTo>
                    <a:pt x="5302" y="27091"/>
                  </a:lnTo>
                  <a:lnTo>
                    <a:pt x="5808" y="27932"/>
                  </a:lnTo>
                  <a:lnTo>
                    <a:pt x="5871" y="27825"/>
                  </a:lnTo>
                  <a:lnTo>
                    <a:pt x="5950" y="27725"/>
                  </a:lnTo>
                  <a:lnTo>
                    <a:pt x="6037" y="27632"/>
                  </a:lnTo>
                  <a:lnTo>
                    <a:pt x="6132" y="27538"/>
                  </a:lnTo>
                  <a:lnTo>
                    <a:pt x="6227" y="27451"/>
                  </a:lnTo>
                  <a:lnTo>
                    <a:pt x="6338" y="27371"/>
                  </a:lnTo>
                  <a:lnTo>
                    <a:pt x="6448" y="27284"/>
                  </a:lnTo>
                  <a:lnTo>
                    <a:pt x="6567" y="27211"/>
                  </a:lnTo>
                  <a:lnTo>
                    <a:pt x="6685" y="27131"/>
                  </a:lnTo>
                  <a:lnTo>
                    <a:pt x="6820" y="27064"/>
                  </a:lnTo>
                  <a:lnTo>
                    <a:pt x="7088" y="26924"/>
                  </a:lnTo>
                  <a:lnTo>
                    <a:pt x="7365" y="26797"/>
                  </a:lnTo>
                  <a:lnTo>
                    <a:pt x="7657" y="26677"/>
                  </a:lnTo>
                  <a:lnTo>
                    <a:pt x="7957" y="26564"/>
                  </a:lnTo>
                  <a:lnTo>
                    <a:pt x="8258" y="26457"/>
                  </a:lnTo>
                  <a:lnTo>
                    <a:pt x="8858" y="26257"/>
                  </a:lnTo>
                  <a:lnTo>
                    <a:pt x="9435" y="26070"/>
                  </a:lnTo>
                  <a:lnTo>
                    <a:pt x="9696" y="25970"/>
                  </a:lnTo>
                  <a:lnTo>
                    <a:pt x="9941" y="25876"/>
                  </a:lnTo>
                  <a:lnTo>
                    <a:pt x="10399" y="25683"/>
                  </a:lnTo>
                  <a:lnTo>
                    <a:pt x="10849" y="25482"/>
                  </a:lnTo>
                  <a:lnTo>
                    <a:pt x="11292" y="25282"/>
                  </a:lnTo>
                  <a:lnTo>
                    <a:pt x="11734" y="25075"/>
                  </a:lnTo>
                  <a:lnTo>
                    <a:pt x="12177" y="24868"/>
                  </a:lnTo>
                  <a:lnTo>
                    <a:pt x="12612" y="24655"/>
                  </a:lnTo>
                  <a:lnTo>
                    <a:pt x="13473" y="24214"/>
                  </a:lnTo>
                  <a:lnTo>
                    <a:pt x="14326" y="23767"/>
                  </a:lnTo>
                  <a:lnTo>
                    <a:pt x="15180" y="23313"/>
                  </a:lnTo>
                  <a:lnTo>
                    <a:pt x="16025" y="22846"/>
                  </a:lnTo>
                  <a:lnTo>
                    <a:pt x="16871" y="22379"/>
                  </a:lnTo>
                  <a:lnTo>
                    <a:pt x="16705" y="22199"/>
                  </a:lnTo>
                  <a:lnTo>
                    <a:pt x="16539" y="22019"/>
                  </a:lnTo>
                  <a:lnTo>
                    <a:pt x="16373" y="21832"/>
                  </a:lnTo>
                  <a:lnTo>
                    <a:pt x="16207" y="21631"/>
                  </a:lnTo>
                  <a:lnTo>
                    <a:pt x="16041" y="21431"/>
                  </a:lnTo>
                  <a:lnTo>
                    <a:pt x="15875" y="21224"/>
                  </a:lnTo>
                  <a:lnTo>
                    <a:pt x="15551" y="20790"/>
                  </a:lnTo>
                  <a:lnTo>
                    <a:pt x="15243" y="20337"/>
                  </a:lnTo>
                  <a:lnTo>
                    <a:pt x="14935" y="19869"/>
                  </a:lnTo>
                  <a:lnTo>
                    <a:pt x="14642" y="19382"/>
                  </a:lnTo>
                  <a:lnTo>
                    <a:pt x="14500" y="19135"/>
                  </a:lnTo>
                  <a:lnTo>
                    <a:pt x="14358" y="18888"/>
                  </a:lnTo>
                  <a:lnTo>
                    <a:pt x="14223" y="18635"/>
                  </a:lnTo>
                  <a:lnTo>
                    <a:pt x="14089" y="18374"/>
                  </a:lnTo>
                  <a:lnTo>
                    <a:pt x="13963" y="18114"/>
                  </a:lnTo>
                  <a:lnTo>
                    <a:pt x="13836" y="17854"/>
                  </a:lnTo>
                  <a:lnTo>
                    <a:pt x="13718" y="17594"/>
                  </a:lnTo>
                  <a:lnTo>
                    <a:pt x="13607" y="17327"/>
                  </a:lnTo>
                  <a:lnTo>
                    <a:pt x="13497" y="17060"/>
                  </a:lnTo>
                  <a:lnTo>
                    <a:pt x="13394" y="16793"/>
                  </a:lnTo>
                  <a:lnTo>
                    <a:pt x="13299" y="16526"/>
                  </a:lnTo>
                  <a:lnTo>
                    <a:pt x="13204" y="16259"/>
                  </a:lnTo>
                  <a:lnTo>
                    <a:pt x="13117" y="15985"/>
                  </a:lnTo>
                  <a:lnTo>
                    <a:pt x="13038" y="15718"/>
                  </a:lnTo>
                  <a:lnTo>
                    <a:pt x="12967" y="15444"/>
                  </a:lnTo>
                  <a:lnTo>
                    <a:pt x="12896" y="15177"/>
                  </a:lnTo>
                  <a:lnTo>
                    <a:pt x="12833" y="14911"/>
                  </a:lnTo>
                  <a:lnTo>
                    <a:pt x="12785" y="14644"/>
                  </a:lnTo>
                  <a:lnTo>
                    <a:pt x="12738" y="14377"/>
                  </a:lnTo>
                  <a:lnTo>
                    <a:pt x="12698" y="14110"/>
                  </a:lnTo>
                  <a:lnTo>
                    <a:pt x="12667" y="13843"/>
                  </a:lnTo>
                  <a:lnTo>
                    <a:pt x="12643" y="13582"/>
                  </a:lnTo>
                  <a:lnTo>
                    <a:pt x="12627" y="13322"/>
                  </a:lnTo>
                  <a:lnTo>
                    <a:pt x="12619" y="13062"/>
                  </a:lnTo>
                  <a:lnTo>
                    <a:pt x="12627" y="12808"/>
                  </a:lnTo>
                  <a:lnTo>
                    <a:pt x="12635" y="12555"/>
                  </a:lnTo>
                  <a:lnTo>
                    <a:pt x="12659" y="12308"/>
                  </a:lnTo>
                  <a:lnTo>
                    <a:pt x="12691" y="12061"/>
                  </a:lnTo>
                  <a:lnTo>
                    <a:pt x="12722" y="11814"/>
                  </a:lnTo>
                  <a:lnTo>
                    <a:pt x="12777" y="11573"/>
                  </a:lnTo>
                  <a:lnTo>
                    <a:pt x="12833" y="11340"/>
                  </a:lnTo>
                  <a:lnTo>
                    <a:pt x="12904" y="11113"/>
                  </a:lnTo>
                  <a:lnTo>
                    <a:pt x="12983" y="10886"/>
                  </a:lnTo>
                  <a:lnTo>
                    <a:pt x="13078" y="10659"/>
                  </a:lnTo>
                  <a:lnTo>
                    <a:pt x="13173" y="10445"/>
                  </a:lnTo>
                  <a:lnTo>
                    <a:pt x="13291" y="10232"/>
                  </a:lnTo>
                  <a:lnTo>
                    <a:pt x="13410" y="10025"/>
                  </a:lnTo>
                  <a:lnTo>
                    <a:pt x="13544" y="9825"/>
                  </a:lnTo>
                  <a:lnTo>
                    <a:pt x="13694" y="9631"/>
                  </a:lnTo>
                  <a:lnTo>
                    <a:pt x="13852" y="9444"/>
                  </a:lnTo>
                  <a:lnTo>
                    <a:pt x="14026" y="9264"/>
                  </a:lnTo>
                  <a:lnTo>
                    <a:pt x="14208" y="9091"/>
                  </a:lnTo>
                  <a:lnTo>
                    <a:pt x="14405" y="8924"/>
                  </a:lnTo>
                  <a:lnTo>
                    <a:pt x="14619" y="8764"/>
                  </a:lnTo>
                  <a:lnTo>
                    <a:pt x="14840" y="8610"/>
                  </a:lnTo>
                  <a:lnTo>
                    <a:pt x="15077" y="8463"/>
                  </a:lnTo>
                  <a:lnTo>
                    <a:pt x="15330" y="8330"/>
                  </a:lnTo>
                  <a:lnTo>
                    <a:pt x="15590" y="8203"/>
                  </a:lnTo>
                  <a:lnTo>
                    <a:pt x="15867" y="8083"/>
                  </a:lnTo>
                  <a:lnTo>
                    <a:pt x="16159" y="7969"/>
                  </a:lnTo>
                  <a:lnTo>
                    <a:pt x="16468" y="7869"/>
                  </a:lnTo>
                  <a:lnTo>
                    <a:pt x="16768" y="7776"/>
                  </a:lnTo>
                  <a:lnTo>
                    <a:pt x="17076" y="7696"/>
                  </a:lnTo>
                  <a:lnTo>
                    <a:pt x="17376" y="7622"/>
                  </a:lnTo>
                  <a:lnTo>
                    <a:pt x="17684" y="7562"/>
                  </a:lnTo>
                  <a:lnTo>
                    <a:pt x="17993" y="7509"/>
                  </a:lnTo>
                  <a:lnTo>
                    <a:pt x="18293" y="7469"/>
                  </a:lnTo>
                  <a:lnTo>
                    <a:pt x="18601" y="7435"/>
                  </a:lnTo>
                  <a:lnTo>
                    <a:pt x="18909" y="7415"/>
                  </a:lnTo>
                  <a:lnTo>
                    <a:pt x="19209" y="7402"/>
                  </a:lnTo>
                  <a:lnTo>
                    <a:pt x="19518" y="7395"/>
                  </a:lnTo>
                  <a:lnTo>
                    <a:pt x="19826" y="7402"/>
                  </a:lnTo>
                  <a:lnTo>
                    <a:pt x="20126" y="7415"/>
                  </a:lnTo>
                  <a:lnTo>
                    <a:pt x="20426" y="7442"/>
                  </a:lnTo>
                  <a:lnTo>
                    <a:pt x="20734" y="7469"/>
                  </a:lnTo>
                  <a:lnTo>
                    <a:pt x="21035" y="7509"/>
                  </a:lnTo>
                  <a:lnTo>
                    <a:pt x="21335" y="7556"/>
                  </a:lnTo>
                  <a:lnTo>
                    <a:pt x="21635" y="7609"/>
                  </a:lnTo>
                  <a:lnTo>
                    <a:pt x="21928" y="7676"/>
                  </a:lnTo>
                  <a:lnTo>
                    <a:pt x="22228" y="7742"/>
                  </a:lnTo>
                  <a:lnTo>
                    <a:pt x="22520" y="7823"/>
                  </a:lnTo>
                  <a:lnTo>
                    <a:pt x="22813" y="7903"/>
                  </a:lnTo>
                  <a:lnTo>
                    <a:pt x="23105" y="7996"/>
                  </a:lnTo>
                  <a:lnTo>
                    <a:pt x="23397" y="8096"/>
                  </a:lnTo>
                  <a:lnTo>
                    <a:pt x="23682" y="8196"/>
                  </a:lnTo>
                  <a:lnTo>
                    <a:pt x="23966" y="8310"/>
                  </a:lnTo>
                  <a:lnTo>
                    <a:pt x="24251" y="8430"/>
                  </a:lnTo>
                  <a:lnTo>
                    <a:pt x="24527" y="8550"/>
                  </a:lnTo>
                  <a:lnTo>
                    <a:pt x="24804" y="8677"/>
                  </a:lnTo>
                  <a:lnTo>
                    <a:pt x="25080" y="8817"/>
                  </a:lnTo>
                  <a:lnTo>
                    <a:pt x="25349" y="8957"/>
                  </a:lnTo>
                  <a:lnTo>
                    <a:pt x="25626" y="9104"/>
                  </a:lnTo>
                  <a:lnTo>
                    <a:pt x="25886" y="9251"/>
                  </a:lnTo>
                  <a:lnTo>
                    <a:pt x="26147" y="9411"/>
                  </a:lnTo>
                  <a:lnTo>
                    <a:pt x="26408" y="9571"/>
                  </a:lnTo>
                  <a:lnTo>
                    <a:pt x="26669" y="9738"/>
                  </a:lnTo>
                  <a:lnTo>
                    <a:pt x="26921" y="9905"/>
                  </a:lnTo>
                  <a:lnTo>
                    <a:pt x="27166" y="10078"/>
                  </a:lnTo>
                  <a:lnTo>
                    <a:pt x="27411" y="10259"/>
                  </a:lnTo>
                  <a:lnTo>
                    <a:pt x="27656" y="10445"/>
                  </a:lnTo>
                  <a:lnTo>
                    <a:pt x="27893" y="10632"/>
                  </a:lnTo>
                  <a:lnTo>
                    <a:pt x="28123" y="10819"/>
                  </a:lnTo>
                  <a:lnTo>
                    <a:pt x="28352" y="11013"/>
                  </a:lnTo>
                  <a:lnTo>
                    <a:pt x="28581" y="11213"/>
                  </a:lnTo>
                  <a:lnTo>
                    <a:pt x="28802" y="11413"/>
                  </a:lnTo>
                  <a:lnTo>
                    <a:pt x="29015" y="11613"/>
                  </a:lnTo>
                  <a:lnTo>
                    <a:pt x="29221" y="11820"/>
                  </a:lnTo>
                  <a:lnTo>
                    <a:pt x="29434" y="12027"/>
                  </a:lnTo>
                  <a:lnTo>
                    <a:pt x="29632" y="12241"/>
                  </a:lnTo>
                  <a:lnTo>
                    <a:pt x="29829" y="12454"/>
                  </a:lnTo>
                  <a:lnTo>
                    <a:pt x="30019" y="12668"/>
                  </a:lnTo>
                  <a:lnTo>
                    <a:pt x="30201" y="12888"/>
                  </a:lnTo>
                  <a:lnTo>
                    <a:pt x="30382" y="13102"/>
                  </a:lnTo>
                  <a:lnTo>
                    <a:pt x="30556" y="13322"/>
                  </a:lnTo>
                  <a:lnTo>
                    <a:pt x="30722" y="13549"/>
                  </a:lnTo>
                  <a:lnTo>
                    <a:pt x="30888" y="13769"/>
                  </a:lnTo>
                  <a:lnTo>
                    <a:pt x="31046" y="13996"/>
                  </a:lnTo>
                  <a:lnTo>
                    <a:pt x="31196" y="14216"/>
                  </a:lnTo>
                  <a:lnTo>
                    <a:pt x="31339" y="14443"/>
                  </a:lnTo>
                  <a:lnTo>
                    <a:pt x="31473" y="14670"/>
                  </a:lnTo>
                  <a:lnTo>
                    <a:pt x="31607" y="14897"/>
                  </a:lnTo>
                  <a:lnTo>
                    <a:pt x="31734" y="15124"/>
                  </a:lnTo>
                  <a:lnTo>
                    <a:pt x="31852" y="15351"/>
                  </a:lnTo>
                  <a:lnTo>
                    <a:pt x="31963" y="15578"/>
                  </a:lnTo>
                  <a:lnTo>
                    <a:pt x="32729" y="15151"/>
                  </a:lnTo>
                  <a:lnTo>
                    <a:pt x="33109" y="14937"/>
                  </a:lnTo>
                  <a:lnTo>
                    <a:pt x="33496" y="14737"/>
                  </a:lnTo>
                  <a:lnTo>
                    <a:pt x="33883" y="14530"/>
                  </a:lnTo>
                  <a:lnTo>
                    <a:pt x="34278" y="14337"/>
                  </a:lnTo>
                  <a:lnTo>
                    <a:pt x="34681" y="14143"/>
                  </a:lnTo>
                  <a:lnTo>
                    <a:pt x="35084" y="13949"/>
                  </a:lnTo>
                  <a:lnTo>
                    <a:pt x="35479" y="13756"/>
                  </a:lnTo>
                  <a:lnTo>
                    <a:pt x="35890" y="13556"/>
                  </a:lnTo>
                  <a:lnTo>
                    <a:pt x="36324" y="13342"/>
                  </a:lnTo>
                  <a:lnTo>
                    <a:pt x="36775" y="13129"/>
                  </a:lnTo>
                  <a:lnTo>
                    <a:pt x="37233" y="12928"/>
                  </a:lnTo>
                  <a:lnTo>
                    <a:pt x="37462" y="12828"/>
                  </a:lnTo>
                  <a:lnTo>
                    <a:pt x="37699" y="12735"/>
                  </a:lnTo>
                  <a:lnTo>
                    <a:pt x="37936" y="12655"/>
                  </a:lnTo>
                  <a:lnTo>
                    <a:pt x="38173" y="12575"/>
                  </a:lnTo>
                  <a:lnTo>
                    <a:pt x="38411" y="12501"/>
                  </a:lnTo>
                  <a:lnTo>
                    <a:pt x="38648" y="12434"/>
                  </a:lnTo>
                  <a:lnTo>
                    <a:pt x="38490" y="11947"/>
                  </a:lnTo>
                  <a:lnTo>
                    <a:pt x="38316" y="11467"/>
                  </a:lnTo>
                  <a:lnTo>
                    <a:pt x="38134" y="10999"/>
                  </a:lnTo>
                  <a:lnTo>
                    <a:pt x="37929" y="10539"/>
                  </a:lnTo>
                  <a:lnTo>
                    <a:pt x="37715" y="10085"/>
                  </a:lnTo>
                  <a:lnTo>
                    <a:pt x="37486" y="9645"/>
                  </a:lnTo>
                  <a:lnTo>
                    <a:pt x="37241" y="9211"/>
                  </a:lnTo>
                  <a:lnTo>
                    <a:pt x="36980" y="8784"/>
                  </a:lnTo>
                  <a:lnTo>
                    <a:pt x="36704" y="8370"/>
                  </a:lnTo>
                  <a:lnTo>
                    <a:pt x="36419" y="7969"/>
                  </a:lnTo>
                  <a:lnTo>
                    <a:pt x="36119" y="7569"/>
                  </a:lnTo>
                  <a:lnTo>
                    <a:pt x="35803" y="7188"/>
                  </a:lnTo>
                  <a:lnTo>
                    <a:pt x="35479" y="6808"/>
                  </a:lnTo>
                  <a:lnTo>
                    <a:pt x="35139" y="6441"/>
                  </a:lnTo>
                  <a:lnTo>
                    <a:pt x="34784" y="6087"/>
                  </a:lnTo>
                  <a:lnTo>
                    <a:pt x="34428" y="5740"/>
                  </a:lnTo>
                  <a:lnTo>
                    <a:pt x="34049" y="5400"/>
                  </a:lnTo>
                  <a:lnTo>
                    <a:pt x="33670" y="5073"/>
                  </a:lnTo>
                  <a:lnTo>
                    <a:pt x="33274" y="4759"/>
                  </a:lnTo>
                  <a:lnTo>
                    <a:pt x="32864" y="4452"/>
                  </a:lnTo>
                  <a:lnTo>
                    <a:pt x="32453" y="4152"/>
                  </a:lnTo>
                  <a:lnTo>
                    <a:pt x="32026" y="3865"/>
                  </a:lnTo>
                  <a:lnTo>
                    <a:pt x="31591" y="3584"/>
                  </a:lnTo>
                  <a:lnTo>
                    <a:pt x="31149" y="3317"/>
                  </a:lnTo>
                  <a:lnTo>
                    <a:pt x="30698" y="3064"/>
                  </a:lnTo>
                  <a:lnTo>
                    <a:pt x="30232" y="2817"/>
                  </a:lnTo>
                  <a:lnTo>
                    <a:pt x="29766" y="2577"/>
                  </a:lnTo>
                  <a:lnTo>
                    <a:pt x="29292" y="2350"/>
                  </a:lnTo>
                  <a:lnTo>
                    <a:pt x="28802" y="2136"/>
                  </a:lnTo>
                  <a:lnTo>
                    <a:pt x="28312" y="1929"/>
                  </a:lnTo>
                  <a:lnTo>
                    <a:pt x="27814" y="1729"/>
                  </a:lnTo>
                  <a:lnTo>
                    <a:pt x="27309" y="1542"/>
                  </a:lnTo>
                  <a:lnTo>
                    <a:pt x="26795" y="1369"/>
                  </a:lnTo>
                  <a:lnTo>
                    <a:pt x="26281" y="1202"/>
                  </a:lnTo>
                  <a:lnTo>
                    <a:pt x="25760" y="1048"/>
                  </a:lnTo>
                  <a:lnTo>
                    <a:pt x="25231" y="901"/>
                  </a:lnTo>
                  <a:lnTo>
                    <a:pt x="24693" y="768"/>
                  </a:lnTo>
                  <a:lnTo>
                    <a:pt x="24156" y="648"/>
                  </a:lnTo>
                  <a:lnTo>
                    <a:pt x="23619" y="534"/>
                  </a:lnTo>
                  <a:lnTo>
                    <a:pt x="23073" y="434"/>
                  </a:lnTo>
                  <a:lnTo>
                    <a:pt x="22520" y="341"/>
                  </a:lnTo>
                  <a:lnTo>
                    <a:pt x="21967" y="261"/>
                  </a:lnTo>
                  <a:lnTo>
                    <a:pt x="21406" y="187"/>
                  </a:lnTo>
                  <a:lnTo>
                    <a:pt x="20853" y="134"/>
                  </a:lnTo>
                  <a:lnTo>
                    <a:pt x="20292" y="80"/>
                  </a:lnTo>
                  <a:lnTo>
                    <a:pt x="19723" y="47"/>
                  </a:lnTo>
                  <a:lnTo>
                    <a:pt x="19162" y="20"/>
                  </a:lnTo>
                  <a:lnTo>
                    <a:pt x="1859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629;p33"/>
            <p:cNvSpPr/>
            <p:nvPr/>
          </p:nvSpPr>
          <p:spPr>
            <a:xfrm>
              <a:off x="-5915625" y="-3856500"/>
              <a:ext cx="462475" cy="349900"/>
            </a:xfrm>
            <a:custGeom>
              <a:avLst/>
              <a:gdLst/>
              <a:ahLst/>
              <a:cxnLst/>
              <a:rect l="l" t="t" r="r" b="b"/>
              <a:pathLst>
                <a:path w="18499" h="13996" extrusionOk="0">
                  <a:moveTo>
                    <a:pt x="13252" y="0"/>
                  </a:moveTo>
                  <a:lnTo>
                    <a:pt x="12770" y="294"/>
                  </a:lnTo>
                  <a:lnTo>
                    <a:pt x="12288" y="587"/>
                  </a:lnTo>
                  <a:lnTo>
                    <a:pt x="11806" y="888"/>
                  </a:lnTo>
                  <a:lnTo>
                    <a:pt x="11332" y="1195"/>
                  </a:lnTo>
                  <a:lnTo>
                    <a:pt x="10858" y="1508"/>
                  </a:lnTo>
                  <a:lnTo>
                    <a:pt x="10400" y="1829"/>
                  </a:lnTo>
                  <a:lnTo>
                    <a:pt x="9933" y="2149"/>
                  </a:lnTo>
                  <a:lnTo>
                    <a:pt x="9475" y="2476"/>
                  </a:lnTo>
                  <a:lnTo>
                    <a:pt x="9025" y="2810"/>
                  </a:lnTo>
                  <a:lnTo>
                    <a:pt x="8582" y="3144"/>
                  </a:lnTo>
                  <a:lnTo>
                    <a:pt x="8140" y="3491"/>
                  </a:lnTo>
                  <a:lnTo>
                    <a:pt x="7697" y="3838"/>
                  </a:lnTo>
                  <a:lnTo>
                    <a:pt x="7271" y="4185"/>
                  </a:lnTo>
                  <a:lnTo>
                    <a:pt x="6836" y="4545"/>
                  </a:lnTo>
                  <a:lnTo>
                    <a:pt x="6417" y="4906"/>
                  </a:lnTo>
                  <a:lnTo>
                    <a:pt x="5998" y="5273"/>
                  </a:lnTo>
                  <a:lnTo>
                    <a:pt x="5580" y="5640"/>
                  </a:lnTo>
                  <a:lnTo>
                    <a:pt x="5177" y="6020"/>
                  </a:lnTo>
                  <a:lnTo>
                    <a:pt x="4774" y="6401"/>
                  </a:lnTo>
                  <a:lnTo>
                    <a:pt x="4371" y="6781"/>
                  </a:lnTo>
                  <a:lnTo>
                    <a:pt x="3983" y="7175"/>
                  </a:lnTo>
                  <a:lnTo>
                    <a:pt x="3588" y="7562"/>
                  </a:lnTo>
                  <a:lnTo>
                    <a:pt x="3209" y="7962"/>
                  </a:lnTo>
                  <a:lnTo>
                    <a:pt x="2830" y="8363"/>
                  </a:lnTo>
                  <a:lnTo>
                    <a:pt x="2458" y="8770"/>
                  </a:lnTo>
                  <a:lnTo>
                    <a:pt x="2087" y="9184"/>
                  </a:lnTo>
                  <a:lnTo>
                    <a:pt x="1731" y="9598"/>
                  </a:lnTo>
                  <a:lnTo>
                    <a:pt x="1368" y="10018"/>
                  </a:lnTo>
                  <a:lnTo>
                    <a:pt x="1020" y="10438"/>
                  </a:lnTo>
                  <a:lnTo>
                    <a:pt x="673" y="10866"/>
                  </a:lnTo>
                  <a:lnTo>
                    <a:pt x="333" y="11299"/>
                  </a:lnTo>
                  <a:lnTo>
                    <a:pt x="1" y="11740"/>
                  </a:lnTo>
                  <a:lnTo>
                    <a:pt x="973" y="12007"/>
                  </a:lnTo>
                  <a:lnTo>
                    <a:pt x="1945" y="12281"/>
                  </a:lnTo>
                  <a:lnTo>
                    <a:pt x="3873" y="12841"/>
                  </a:lnTo>
                  <a:lnTo>
                    <a:pt x="4363" y="12975"/>
                  </a:lnTo>
                  <a:lnTo>
                    <a:pt x="4868" y="13108"/>
                  </a:lnTo>
                  <a:lnTo>
                    <a:pt x="5880" y="13368"/>
                  </a:lnTo>
                  <a:lnTo>
                    <a:pt x="6378" y="13509"/>
                  </a:lnTo>
                  <a:lnTo>
                    <a:pt x="6875" y="13655"/>
                  </a:lnTo>
                  <a:lnTo>
                    <a:pt x="7120" y="13736"/>
                  </a:lnTo>
                  <a:lnTo>
                    <a:pt x="7357" y="13816"/>
                  </a:lnTo>
                  <a:lnTo>
                    <a:pt x="7602" y="13909"/>
                  </a:lnTo>
                  <a:lnTo>
                    <a:pt x="7832" y="13996"/>
                  </a:lnTo>
                  <a:lnTo>
                    <a:pt x="8400" y="13288"/>
                  </a:lnTo>
                  <a:lnTo>
                    <a:pt x="8977" y="12588"/>
                  </a:lnTo>
                  <a:lnTo>
                    <a:pt x="9570" y="11893"/>
                  </a:lnTo>
                  <a:lnTo>
                    <a:pt x="10170" y="11206"/>
                  </a:lnTo>
                  <a:lnTo>
                    <a:pt x="10795" y="10532"/>
                  </a:lnTo>
                  <a:lnTo>
                    <a:pt x="11427" y="9865"/>
                  </a:lnTo>
                  <a:lnTo>
                    <a:pt x="12075" y="9210"/>
                  </a:lnTo>
                  <a:lnTo>
                    <a:pt x="12738" y="8563"/>
                  </a:lnTo>
                  <a:lnTo>
                    <a:pt x="13410" y="7922"/>
                  </a:lnTo>
                  <a:lnTo>
                    <a:pt x="14098" y="7295"/>
                  </a:lnTo>
                  <a:lnTo>
                    <a:pt x="14801" y="6681"/>
                  </a:lnTo>
                  <a:lnTo>
                    <a:pt x="15512" y="6074"/>
                  </a:lnTo>
                  <a:lnTo>
                    <a:pt x="16239" y="5480"/>
                  </a:lnTo>
                  <a:lnTo>
                    <a:pt x="16982" y="4892"/>
                  </a:lnTo>
                  <a:lnTo>
                    <a:pt x="17732" y="4318"/>
                  </a:lnTo>
                  <a:lnTo>
                    <a:pt x="18499" y="3758"/>
                  </a:lnTo>
                  <a:lnTo>
                    <a:pt x="18230" y="3571"/>
                  </a:lnTo>
                  <a:lnTo>
                    <a:pt x="17962" y="3377"/>
                  </a:lnTo>
                  <a:lnTo>
                    <a:pt x="17432" y="2990"/>
                  </a:lnTo>
                  <a:lnTo>
                    <a:pt x="16911" y="2596"/>
                  </a:lnTo>
                  <a:lnTo>
                    <a:pt x="16658" y="2409"/>
                  </a:lnTo>
                  <a:lnTo>
                    <a:pt x="16397" y="2223"/>
                  </a:lnTo>
                  <a:lnTo>
                    <a:pt x="15607" y="1675"/>
                  </a:lnTo>
                  <a:lnTo>
                    <a:pt x="14817" y="1121"/>
                  </a:lnTo>
                  <a:lnTo>
                    <a:pt x="13252"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630;p33"/>
            <p:cNvSpPr/>
            <p:nvPr/>
          </p:nvSpPr>
          <p:spPr>
            <a:xfrm>
              <a:off x="-6116525" y="-2496300"/>
              <a:ext cx="346925" cy="273825"/>
            </a:xfrm>
            <a:custGeom>
              <a:avLst/>
              <a:gdLst/>
              <a:ahLst/>
              <a:cxnLst/>
              <a:rect l="l" t="t" r="r" b="b"/>
              <a:pathLst>
                <a:path w="13877" h="10953" extrusionOk="0">
                  <a:moveTo>
                    <a:pt x="8851" y="0"/>
                  </a:moveTo>
                  <a:lnTo>
                    <a:pt x="8796" y="27"/>
                  </a:lnTo>
                  <a:lnTo>
                    <a:pt x="8740" y="54"/>
                  </a:lnTo>
                  <a:lnTo>
                    <a:pt x="8487" y="100"/>
                  </a:lnTo>
                  <a:lnTo>
                    <a:pt x="8235" y="140"/>
                  </a:lnTo>
                  <a:lnTo>
                    <a:pt x="7974" y="180"/>
                  </a:lnTo>
                  <a:lnTo>
                    <a:pt x="7713" y="214"/>
                  </a:lnTo>
                  <a:lnTo>
                    <a:pt x="7184" y="267"/>
                  </a:lnTo>
                  <a:lnTo>
                    <a:pt x="6654" y="307"/>
                  </a:lnTo>
                  <a:lnTo>
                    <a:pt x="6109" y="334"/>
                  </a:lnTo>
                  <a:lnTo>
                    <a:pt x="5564" y="347"/>
                  </a:lnTo>
                  <a:lnTo>
                    <a:pt x="5011" y="354"/>
                  </a:lnTo>
                  <a:lnTo>
                    <a:pt x="4458" y="354"/>
                  </a:lnTo>
                  <a:lnTo>
                    <a:pt x="3897" y="341"/>
                  </a:lnTo>
                  <a:lnTo>
                    <a:pt x="3343" y="321"/>
                  </a:lnTo>
                  <a:lnTo>
                    <a:pt x="2782" y="294"/>
                  </a:lnTo>
                  <a:lnTo>
                    <a:pt x="2221" y="267"/>
                  </a:lnTo>
                  <a:lnTo>
                    <a:pt x="1107" y="200"/>
                  </a:lnTo>
                  <a:lnTo>
                    <a:pt x="1" y="127"/>
                  </a:lnTo>
                  <a:lnTo>
                    <a:pt x="1" y="127"/>
                  </a:lnTo>
                  <a:lnTo>
                    <a:pt x="238" y="1495"/>
                  </a:lnTo>
                  <a:lnTo>
                    <a:pt x="483" y="2857"/>
                  </a:lnTo>
                  <a:lnTo>
                    <a:pt x="736" y="4212"/>
                  </a:lnTo>
                  <a:lnTo>
                    <a:pt x="1004" y="5566"/>
                  </a:lnTo>
                  <a:lnTo>
                    <a:pt x="1289" y="6921"/>
                  </a:lnTo>
                  <a:lnTo>
                    <a:pt x="1581" y="8269"/>
                  </a:lnTo>
                  <a:lnTo>
                    <a:pt x="1882" y="9611"/>
                  </a:lnTo>
                  <a:lnTo>
                    <a:pt x="2198" y="10953"/>
                  </a:lnTo>
                  <a:lnTo>
                    <a:pt x="2561" y="10792"/>
                  </a:lnTo>
                  <a:lnTo>
                    <a:pt x="2932" y="10632"/>
                  </a:lnTo>
                  <a:lnTo>
                    <a:pt x="3114" y="10552"/>
                  </a:lnTo>
                  <a:lnTo>
                    <a:pt x="3312" y="10472"/>
                  </a:lnTo>
                  <a:lnTo>
                    <a:pt x="3501" y="10399"/>
                  </a:lnTo>
                  <a:lnTo>
                    <a:pt x="3699" y="10332"/>
                  </a:lnTo>
                  <a:lnTo>
                    <a:pt x="4315" y="10138"/>
                  </a:lnTo>
                  <a:lnTo>
                    <a:pt x="4940" y="9958"/>
                  </a:lnTo>
                  <a:lnTo>
                    <a:pt x="5564" y="9785"/>
                  </a:lnTo>
                  <a:lnTo>
                    <a:pt x="6188" y="9631"/>
                  </a:lnTo>
                  <a:lnTo>
                    <a:pt x="6820" y="9491"/>
                  </a:lnTo>
                  <a:lnTo>
                    <a:pt x="7452" y="9364"/>
                  </a:lnTo>
                  <a:lnTo>
                    <a:pt x="8092" y="9251"/>
                  </a:lnTo>
                  <a:lnTo>
                    <a:pt x="8732" y="9150"/>
                  </a:lnTo>
                  <a:lnTo>
                    <a:pt x="9372" y="9057"/>
                  </a:lnTo>
                  <a:lnTo>
                    <a:pt x="10012" y="8984"/>
                  </a:lnTo>
                  <a:lnTo>
                    <a:pt x="10660" y="8924"/>
                  </a:lnTo>
                  <a:lnTo>
                    <a:pt x="11300" y="8877"/>
                  </a:lnTo>
                  <a:lnTo>
                    <a:pt x="11948" y="8837"/>
                  </a:lnTo>
                  <a:lnTo>
                    <a:pt x="12588" y="8810"/>
                  </a:lnTo>
                  <a:lnTo>
                    <a:pt x="13236" y="8803"/>
                  </a:lnTo>
                  <a:lnTo>
                    <a:pt x="13876" y="8803"/>
                  </a:lnTo>
                  <a:lnTo>
                    <a:pt x="13481" y="8269"/>
                  </a:lnTo>
                  <a:lnTo>
                    <a:pt x="13102" y="7736"/>
                  </a:lnTo>
                  <a:lnTo>
                    <a:pt x="12731" y="7202"/>
                  </a:lnTo>
                  <a:lnTo>
                    <a:pt x="12367" y="6668"/>
                  </a:lnTo>
                  <a:lnTo>
                    <a:pt x="12019" y="6120"/>
                  </a:lnTo>
                  <a:lnTo>
                    <a:pt x="11680" y="5580"/>
                  </a:lnTo>
                  <a:lnTo>
                    <a:pt x="11348" y="5032"/>
                  </a:lnTo>
                  <a:lnTo>
                    <a:pt x="11024" y="4485"/>
                  </a:lnTo>
                  <a:lnTo>
                    <a:pt x="10716" y="3931"/>
                  </a:lnTo>
                  <a:lnTo>
                    <a:pt x="10415" y="3377"/>
                  </a:lnTo>
                  <a:lnTo>
                    <a:pt x="10131" y="2823"/>
                  </a:lnTo>
                  <a:lnTo>
                    <a:pt x="9854" y="2263"/>
                  </a:lnTo>
                  <a:lnTo>
                    <a:pt x="9586" y="1702"/>
                  </a:lnTo>
                  <a:lnTo>
                    <a:pt x="9333" y="1135"/>
                  </a:lnTo>
                  <a:lnTo>
                    <a:pt x="9088" y="567"/>
                  </a:lnTo>
                  <a:lnTo>
                    <a:pt x="885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631;p33"/>
            <p:cNvSpPr/>
            <p:nvPr/>
          </p:nvSpPr>
          <p:spPr>
            <a:xfrm>
              <a:off x="-6113750" y="-3522475"/>
              <a:ext cx="355800" cy="401825"/>
            </a:xfrm>
            <a:custGeom>
              <a:avLst/>
              <a:gdLst/>
              <a:ahLst/>
              <a:cxnLst/>
              <a:rect l="l" t="t" r="r" b="b"/>
              <a:pathLst>
                <a:path w="14232" h="16073" extrusionOk="0">
                  <a:moveTo>
                    <a:pt x="6733" y="1"/>
                  </a:moveTo>
                  <a:lnTo>
                    <a:pt x="6409" y="475"/>
                  </a:lnTo>
                  <a:lnTo>
                    <a:pt x="6093" y="942"/>
                  </a:lnTo>
                  <a:lnTo>
                    <a:pt x="5777" y="1422"/>
                  </a:lnTo>
                  <a:lnTo>
                    <a:pt x="5476" y="1896"/>
                  </a:lnTo>
                  <a:lnTo>
                    <a:pt x="5176" y="2383"/>
                  </a:lnTo>
                  <a:lnTo>
                    <a:pt x="4884" y="2864"/>
                  </a:lnTo>
                  <a:lnTo>
                    <a:pt x="4599" y="3358"/>
                  </a:lnTo>
                  <a:lnTo>
                    <a:pt x="4315" y="3852"/>
                  </a:lnTo>
                  <a:lnTo>
                    <a:pt x="3944" y="4546"/>
                  </a:lnTo>
                  <a:lnTo>
                    <a:pt x="3588" y="5240"/>
                  </a:lnTo>
                  <a:lnTo>
                    <a:pt x="3240" y="5934"/>
                  </a:lnTo>
                  <a:lnTo>
                    <a:pt x="2908" y="6628"/>
                  </a:lnTo>
                  <a:lnTo>
                    <a:pt x="2592" y="7329"/>
                  </a:lnTo>
                  <a:lnTo>
                    <a:pt x="2292" y="8030"/>
                  </a:lnTo>
                  <a:lnTo>
                    <a:pt x="2000" y="8737"/>
                  </a:lnTo>
                  <a:lnTo>
                    <a:pt x="1731" y="9445"/>
                  </a:lnTo>
                  <a:lnTo>
                    <a:pt x="1470" y="10152"/>
                  </a:lnTo>
                  <a:lnTo>
                    <a:pt x="1217" y="10860"/>
                  </a:lnTo>
                  <a:lnTo>
                    <a:pt x="988" y="11574"/>
                  </a:lnTo>
                  <a:lnTo>
                    <a:pt x="767" y="12288"/>
                  </a:lnTo>
                  <a:lnTo>
                    <a:pt x="554" y="13002"/>
                  </a:lnTo>
                  <a:lnTo>
                    <a:pt x="356" y="13716"/>
                  </a:lnTo>
                  <a:lnTo>
                    <a:pt x="174" y="14437"/>
                  </a:lnTo>
                  <a:lnTo>
                    <a:pt x="1" y="15158"/>
                  </a:lnTo>
                  <a:lnTo>
                    <a:pt x="980" y="15231"/>
                  </a:lnTo>
                  <a:lnTo>
                    <a:pt x="1960" y="15311"/>
                  </a:lnTo>
                  <a:lnTo>
                    <a:pt x="2948" y="15391"/>
                  </a:lnTo>
                  <a:lnTo>
                    <a:pt x="3928" y="15492"/>
                  </a:lnTo>
                  <a:lnTo>
                    <a:pt x="4418" y="15545"/>
                  </a:lnTo>
                  <a:lnTo>
                    <a:pt x="4908" y="15605"/>
                  </a:lnTo>
                  <a:lnTo>
                    <a:pt x="5390" y="15672"/>
                  </a:lnTo>
                  <a:lnTo>
                    <a:pt x="5872" y="15739"/>
                  </a:lnTo>
                  <a:lnTo>
                    <a:pt x="6354" y="15812"/>
                  </a:lnTo>
                  <a:lnTo>
                    <a:pt x="6828" y="15892"/>
                  </a:lnTo>
                  <a:lnTo>
                    <a:pt x="7302" y="15979"/>
                  </a:lnTo>
                  <a:lnTo>
                    <a:pt x="7768" y="16072"/>
                  </a:lnTo>
                  <a:lnTo>
                    <a:pt x="7902" y="15638"/>
                  </a:lnTo>
                  <a:lnTo>
                    <a:pt x="8037" y="15198"/>
                  </a:lnTo>
                  <a:lnTo>
                    <a:pt x="8179" y="14764"/>
                  </a:lnTo>
                  <a:lnTo>
                    <a:pt x="8321" y="14330"/>
                  </a:lnTo>
                  <a:lnTo>
                    <a:pt x="8471" y="13896"/>
                  </a:lnTo>
                  <a:lnTo>
                    <a:pt x="8629" y="13463"/>
                  </a:lnTo>
                  <a:lnTo>
                    <a:pt x="8787" y="13036"/>
                  </a:lnTo>
                  <a:lnTo>
                    <a:pt x="8953" y="12602"/>
                  </a:lnTo>
                  <a:lnTo>
                    <a:pt x="9119" y="12175"/>
                  </a:lnTo>
                  <a:lnTo>
                    <a:pt x="9293" y="11747"/>
                  </a:lnTo>
                  <a:lnTo>
                    <a:pt x="9467" y="11320"/>
                  </a:lnTo>
                  <a:lnTo>
                    <a:pt x="9656" y="10893"/>
                  </a:lnTo>
                  <a:lnTo>
                    <a:pt x="9838" y="10466"/>
                  </a:lnTo>
                  <a:lnTo>
                    <a:pt x="10028" y="10045"/>
                  </a:lnTo>
                  <a:lnTo>
                    <a:pt x="10225" y="9625"/>
                  </a:lnTo>
                  <a:lnTo>
                    <a:pt x="10431" y="9205"/>
                  </a:lnTo>
                  <a:lnTo>
                    <a:pt x="10636" y="8784"/>
                  </a:lnTo>
                  <a:lnTo>
                    <a:pt x="10842" y="8370"/>
                  </a:lnTo>
                  <a:lnTo>
                    <a:pt x="11055" y="7956"/>
                  </a:lnTo>
                  <a:lnTo>
                    <a:pt x="11276" y="7543"/>
                  </a:lnTo>
                  <a:lnTo>
                    <a:pt x="11498" y="7129"/>
                  </a:lnTo>
                  <a:lnTo>
                    <a:pt x="11727" y="6715"/>
                  </a:lnTo>
                  <a:lnTo>
                    <a:pt x="11956" y="6308"/>
                  </a:lnTo>
                  <a:lnTo>
                    <a:pt x="12193" y="5901"/>
                  </a:lnTo>
                  <a:lnTo>
                    <a:pt x="12430" y="5494"/>
                  </a:lnTo>
                  <a:lnTo>
                    <a:pt x="12675" y="5093"/>
                  </a:lnTo>
                  <a:lnTo>
                    <a:pt x="12928" y="4693"/>
                  </a:lnTo>
                  <a:lnTo>
                    <a:pt x="13181" y="4292"/>
                  </a:lnTo>
                  <a:lnTo>
                    <a:pt x="13433" y="3892"/>
                  </a:lnTo>
                  <a:lnTo>
                    <a:pt x="13694" y="3498"/>
                  </a:lnTo>
                  <a:lnTo>
                    <a:pt x="13963" y="3104"/>
                  </a:lnTo>
                  <a:lnTo>
                    <a:pt x="14232" y="2711"/>
                  </a:lnTo>
                  <a:lnTo>
                    <a:pt x="13987" y="2637"/>
                  </a:lnTo>
                  <a:lnTo>
                    <a:pt x="13742" y="2564"/>
                  </a:lnTo>
                  <a:lnTo>
                    <a:pt x="13260" y="2397"/>
                  </a:lnTo>
                  <a:lnTo>
                    <a:pt x="12778" y="2223"/>
                  </a:lnTo>
                  <a:lnTo>
                    <a:pt x="12304" y="2043"/>
                  </a:lnTo>
                  <a:lnTo>
                    <a:pt x="11363" y="1676"/>
                  </a:lnTo>
                  <a:lnTo>
                    <a:pt x="10889" y="1496"/>
                  </a:lnTo>
                  <a:lnTo>
                    <a:pt x="10423" y="1329"/>
                  </a:lnTo>
                  <a:lnTo>
                    <a:pt x="9498" y="1009"/>
                  </a:lnTo>
                  <a:lnTo>
                    <a:pt x="8566" y="682"/>
                  </a:lnTo>
                  <a:lnTo>
                    <a:pt x="7649" y="348"/>
                  </a:lnTo>
                  <a:lnTo>
                    <a:pt x="6733"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632;p33"/>
            <p:cNvSpPr/>
            <p:nvPr/>
          </p:nvSpPr>
          <p:spPr>
            <a:xfrm>
              <a:off x="-6147325" y="-3100500"/>
              <a:ext cx="234500" cy="557000"/>
            </a:xfrm>
            <a:custGeom>
              <a:avLst/>
              <a:gdLst/>
              <a:ahLst/>
              <a:cxnLst/>
              <a:rect l="l" t="t" r="r" b="b"/>
              <a:pathLst>
                <a:path w="9380" h="22280" extrusionOk="0">
                  <a:moveTo>
                    <a:pt x="972" y="1"/>
                  </a:moveTo>
                  <a:lnTo>
                    <a:pt x="838" y="688"/>
                  </a:lnTo>
                  <a:lnTo>
                    <a:pt x="719" y="1376"/>
                  </a:lnTo>
                  <a:lnTo>
                    <a:pt x="609" y="2063"/>
                  </a:lnTo>
                  <a:lnTo>
                    <a:pt x="514" y="2757"/>
                  </a:lnTo>
                  <a:lnTo>
                    <a:pt x="419" y="3445"/>
                  </a:lnTo>
                  <a:lnTo>
                    <a:pt x="340" y="4139"/>
                  </a:lnTo>
                  <a:lnTo>
                    <a:pt x="269" y="4833"/>
                  </a:lnTo>
                  <a:lnTo>
                    <a:pt x="206" y="5527"/>
                  </a:lnTo>
                  <a:lnTo>
                    <a:pt x="150" y="6221"/>
                  </a:lnTo>
                  <a:lnTo>
                    <a:pt x="103" y="6915"/>
                  </a:lnTo>
                  <a:lnTo>
                    <a:pt x="64" y="7609"/>
                  </a:lnTo>
                  <a:lnTo>
                    <a:pt x="40" y="8310"/>
                  </a:lnTo>
                  <a:lnTo>
                    <a:pt x="16" y="9004"/>
                  </a:lnTo>
                  <a:lnTo>
                    <a:pt x="8" y="9705"/>
                  </a:lnTo>
                  <a:lnTo>
                    <a:pt x="0" y="10399"/>
                  </a:lnTo>
                  <a:lnTo>
                    <a:pt x="0" y="11100"/>
                  </a:lnTo>
                  <a:lnTo>
                    <a:pt x="8" y="11794"/>
                  </a:lnTo>
                  <a:lnTo>
                    <a:pt x="32" y="12495"/>
                  </a:lnTo>
                  <a:lnTo>
                    <a:pt x="56" y="13196"/>
                  </a:lnTo>
                  <a:lnTo>
                    <a:pt x="87" y="13890"/>
                  </a:lnTo>
                  <a:lnTo>
                    <a:pt x="119" y="14591"/>
                  </a:lnTo>
                  <a:lnTo>
                    <a:pt x="166" y="15291"/>
                  </a:lnTo>
                  <a:lnTo>
                    <a:pt x="214" y="15992"/>
                  </a:lnTo>
                  <a:lnTo>
                    <a:pt x="277" y="16693"/>
                  </a:lnTo>
                  <a:lnTo>
                    <a:pt x="332" y="17387"/>
                  </a:lnTo>
                  <a:lnTo>
                    <a:pt x="403" y="18088"/>
                  </a:lnTo>
                  <a:lnTo>
                    <a:pt x="474" y="18789"/>
                  </a:lnTo>
                  <a:lnTo>
                    <a:pt x="561" y="19490"/>
                  </a:lnTo>
                  <a:lnTo>
                    <a:pt x="640" y="20184"/>
                  </a:lnTo>
                  <a:lnTo>
                    <a:pt x="735" y="20884"/>
                  </a:lnTo>
                  <a:lnTo>
                    <a:pt x="830" y="21579"/>
                  </a:lnTo>
                  <a:lnTo>
                    <a:pt x="925" y="22279"/>
                  </a:lnTo>
                  <a:lnTo>
                    <a:pt x="1992" y="22213"/>
                  </a:lnTo>
                  <a:lnTo>
                    <a:pt x="3058" y="22153"/>
                  </a:lnTo>
                  <a:lnTo>
                    <a:pt x="4141" y="22099"/>
                  </a:lnTo>
                  <a:lnTo>
                    <a:pt x="4678" y="22072"/>
                  </a:lnTo>
                  <a:lnTo>
                    <a:pt x="5215" y="22059"/>
                  </a:lnTo>
                  <a:lnTo>
                    <a:pt x="5753" y="22052"/>
                  </a:lnTo>
                  <a:lnTo>
                    <a:pt x="6290" y="22052"/>
                  </a:lnTo>
                  <a:lnTo>
                    <a:pt x="6819" y="22059"/>
                  </a:lnTo>
                  <a:lnTo>
                    <a:pt x="7341" y="22072"/>
                  </a:lnTo>
                  <a:lnTo>
                    <a:pt x="7862" y="22099"/>
                  </a:lnTo>
                  <a:lnTo>
                    <a:pt x="8376" y="22139"/>
                  </a:lnTo>
                  <a:lnTo>
                    <a:pt x="8882" y="22193"/>
                  </a:lnTo>
                  <a:lnTo>
                    <a:pt x="9380" y="22259"/>
                  </a:lnTo>
                  <a:lnTo>
                    <a:pt x="9380" y="22259"/>
                  </a:lnTo>
                  <a:lnTo>
                    <a:pt x="9166" y="21625"/>
                  </a:lnTo>
                  <a:lnTo>
                    <a:pt x="8969" y="20985"/>
                  </a:lnTo>
                  <a:lnTo>
                    <a:pt x="8787" y="20344"/>
                  </a:lnTo>
                  <a:lnTo>
                    <a:pt x="8613" y="19703"/>
                  </a:lnTo>
                  <a:lnTo>
                    <a:pt x="8455" y="19056"/>
                  </a:lnTo>
                  <a:lnTo>
                    <a:pt x="8305" y="18408"/>
                  </a:lnTo>
                  <a:lnTo>
                    <a:pt x="8171" y="17761"/>
                  </a:lnTo>
                  <a:lnTo>
                    <a:pt x="8052" y="17114"/>
                  </a:lnTo>
                  <a:lnTo>
                    <a:pt x="7934" y="16466"/>
                  </a:lnTo>
                  <a:lnTo>
                    <a:pt x="7839" y="15812"/>
                  </a:lnTo>
                  <a:lnTo>
                    <a:pt x="7752" y="15165"/>
                  </a:lnTo>
                  <a:lnTo>
                    <a:pt x="7673" y="14511"/>
                  </a:lnTo>
                  <a:lnTo>
                    <a:pt x="7610" y="13856"/>
                  </a:lnTo>
                  <a:lnTo>
                    <a:pt x="7554" y="13202"/>
                  </a:lnTo>
                  <a:lnTo>
                    <a:pt x="7515" y="12548"/>
                  </a:lnTo>
                  <a:lnTo>
                    <a:pt x="7483" y="11894"/>
                  </a:lnTo>
                  <a:lnTo>
                    <a:pt x="7467" y="11234"/>
                  </a:lnTo>
                  <a:lnTo>
                    <a:pt x="7460" y="10579"/>
                  </a:lnTo>
                  <a:lnTo>
                    <a:pt x="7467" y="9925"/>
                  </a:lnTo>
                  <a:lnTo>
                    <a:pt x="7483" y="9271"/>
                  </a:lnTo>
                  <a:lnTo>
                    <a:pt x="7507" y="8611"/>
                  </a:lnTo>
                  <a:lnTo>
                    <a:pt x="7546" y="7956"/>
                  </a:lnTo>
                  <a:lnTo>
                    <a:pt x="7594" y="7302"/>
                  </a:lnTo>
                  <a:lnTo>
                    <a:pt x="7657" y="6648"/>
                  </a:lnTo>
                  <a:lnTo>
                    <a:pt x="7728" y="5994"/>
                  </a:lnTo>
                  <a:lnTo>
                    <a:pt x="7807" y="5340"/>
                  </a:lnTo>
                  <a:lnTo>
                    <a:pt x="7902" y="4686"/>
                  </a:lnTo>
                  <a:lnTo>
                    <a:pt x="8005" y="4039"/>
                  </a:lnTo>
                  <a:lnTo>
                    <a:pt x="8115" y="3385"/>
                  </a:lnTo>
                  <a:lnTo>
                    <a:pt x="8234" y="2737"/>
                  </a:lnTo>
                  <a:lnTo>
                    <a:pt x="8368" y="2090"/>
                  </a:lnTo>
                  <a:lnTo>
                    <a:pt x="8518" y="1442"/>
                  </a:lnTo>
                  <a:lnTo>
                    <a:pt x="8044" y="1382"/>
                  </a:lnTo>
                  <a:lnTo>
                    <a:pt x="7570" y="1322"/>
                  </a:lnTo>
                  <a:lnTo>
                    <a:pt x="7096" y="1249"/>
                  </a:lnTo>
                  <a:lnTo>
                    <a:pt x="6622" y="1176"/>
                  </a:lnTo>
                  <a:lnTo>
                    <a:pt x="6148" y="1095"/>
                  </a:lnTo>
                  <a:lnTo>
                    <a:pt x="5674" y="1015"/>
                  </a:lnTo>
                  <a:lnTo>
                    <a:pt x="5200" y="922"/>
                  </a:lnTo>
                  <a:lnTo>
                    <a:pt x="4726" y="835"/>
                  </a:lnTo>
                  <a:lnTo>
                    <a:pt x="3785" y="635"/>
                  </a:lnTo>
                  <a:lnTo>
                    <a:pt x="2837" y="428"/>
                  </a:lnTo>
                  <a:lnTo>
                    <a:pt x="1905" y="214"/>
                  </a:lnTo>
                  <a:lnTo>
                    <a:pt x="97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633;p33"/>
            <p:cNvSpPr/>
            <p:nvPr/>
          </p:nvSpPr>
          <p:spPr>
            <a:xfrm>
              <a:off x="-6306150" y="-5458150"/>
              <a:ext cx="7286150" cy="5696275"/>
            </a:xfrm>
            <a:custGeom>
              <a:avLst/>
              <a:gdLst/>
              <a:ahLst/>
              <a:cxnLst/>
              <a:rect l="l" t="t" r="r" b="b"/>
              <a:pathLst>
                <a:path w="291446" h="227851" extrusionOk="0">
                  <a:moveTo>
                    <a:pt x="127202" y="2710"/>
                  </a:moveTo>
                  <a:lnTo>
                    <a:pt x="127707" y="2717"/>
                  </a:lnTo>
                  <a:lnTo>
                    <a:pt x="128189" y="2737"/>
                  </a:lnTo>
                  <a:lnTo>
                    <a:pt x="128671" y="2770"/>
                  </a:lnTo>
                  <a:lnTo>
                    <a:pt x="129130" y="2817"/>
                  </a:lnTo>
                  <a:lnTo>
                    <a:pt x="129588" y="2877"/>
                  </a:lnTo>
                  <a:lnTo>
                    <a:pt x="130030" y="2944"/>
                  </a:lnTo>
                  <a:lnTo>
                    <a:pt x="130457" y="3030"/>
                  </a:lnTo>
                  <a:lnTo>
                    <a:pt x="130876" y="3124"/>
                  </a:lnTo>
                  <a:lnTo>
                    <a:pt x="131279" y="3231"/>
                  </a:lnTo>
                  <a:lnTo>
                    <a:pt x="131682" y="3351"/>
                  </a:lnTo>
                  <a:lnTo>
                    <a:pt x="132061" y="3478"/>
                  </a:lnTo>
                  <a:lnTo>
                    <a:pt x="132440" y="3618"/>
                  </a:lnTo>
                  <a:lnTo>
                    <a:pt x="132804" y="3771"/>
                  </a:lnTo>
                  <a:lnTo>
                    <a:pt x="133160" y="3931"/>
                  </a:lnTo>
                  <a:lnTo>
                    <a:pt x="133499" y="4105"/>
                  </a:lnTo>
                  <a:lnTo>
                    <a:pt x="133831" y="4285"/>
                  </a:lnTo>
                  <a:lnTo>
                    <a:pt x="134155" y="4479"/>
                  </a:lnTo>
                  <a:lnTo>
                    <a:pt x="134471" y="4679"/>
                  </a:lnTo>
                  <a:lnTo>
                    <a:pt x="134779" y="4886"/>
                  </a:lnTo>
                  <a:lnTo>
                    <a:pt x="135072" y="5106"/>
                  </a:lnTo>
                  <a:lnTo>
                    <a:pt x="135356" y="5340"/>
                  </a:lnTo>
                  <a:lnTo>
                    <a:pt x="135641" y="5573"/>
                  </a:lnTo>
                  <a:lnTo>
                    <a:pt x="135909" y="5820"/>
                  </a:lnTo>
                  <a:lnTo>
                    <a:pt x="136162" y="6074"/>
                  </a:lnTo>
                  <a:lnTo>
                    <a:pt x="136415" y="6334"/>
                  </a:lnTo>
                  <a:lnTo>
                    <a:pt x="136660" y="6608"/>
                  </a:lnTo>
                  <a:lnTo>
                    <a:pt x="136889" y="6881"/>
                  </a:lnTo>
                  <a:lnTo>
                    <a:pt x="137118" y="7168"/>
                  </a:lnTo>
                  <a:lnTo>
                    <a:pt x="137340" y="7455"/>
                  </a:lnTo>
                  <a:lnTo>
                    <a:pt x="137545" y="7756"/>
                  </a:lnTo>
                  <a:lnTo>
                    <a:pt x="137750" y="8056"/>
                  </a:lnTo>
                  <a:lnTo>
                    <a:pt x="137948" y="8370"/>
                  </a:lnTo>
                  <a:lnTo>
                    <a:pt x="138138" y="8683"/>
                  </a:lnTo>
                  <a:lnTo>
                    <a:pt x="138319" y="9004"/>
                  </a:lnTo>
                  <a:lnTo>
                    <a:pt x="138493" y="9331"/>
                  </a:lnTo>
                  <a:lnTo>
                    <a:pt x="138659" y="9665"/>
                  </a:lnTo>
                  <a:lnTo>
                    <a:pt x="138817" y="10005"/>
                  </a:lnTo>
                  <a:lnTo>
                    <a:pt x="138967" y="10345"/>
                  </a:lnTo>
                  <a:lnTo>
                    <a:pt x="139117" y="10692"/>
                  </a:lnTo>
                  <a:lnTo>
                    <a:pt x="139260" y="11046"/>
                  </a:lnTo>
                  <a:lnTo>
                    <a:pt x="139394" y="11400"/>
                  </a:lnTo>
                  <a:lnTo>
                    <a:pt x="139520" y="11760"/>
                  </a:lnTo>
                  <a:lnTo>
                    <a:pt x="139647" y="12121"/>
                  </a:lnTo>
                  <a:lnTo>
                    <a:pt x="139765" y="12488"/>
                  </a:lnTo>
                  <a:lnTo>
                    <a:pt x="139876" y="12855"/>
                  </a:lnTo>
                  <a:lnTo>
                    <a:pt x="139987" y="13229"/>
                  </a:lnTo>
                  <a:lnTo>
                    <a:pt x="140089" y="13602"/>
                  </a:lnTo>
                  <a:lnTo>
                    <a:pt x="140184" y="13983"/>
                  </a:lnTo>
                  <a:lnTo>
                    <a:pt x="140279" y="14363"/>
                  </a:lnTo>
                  <a:lnTo>
                    <a:pt x="140366" y="14744"/>
                  </a:lnTo>
                  <a:lnTo>
                    <a:pt x="140453" y="15124"/>
                  </a:lnTo>
                  <a:lnTo>
                    <a:pt x="140603" y="15892"/>
                  </a:lnTo>
                  <a:lnTo>
                    <a:pt x="140745" y="16666"/>
                  </a:lnTo>
                  <a:lnTo>
                    <a:pt x="140864" y="17440"/>
                  </a:lnTo>
                  <a:lnTo>
                    <a:pt x="140974" y="18214"/>
                  </a:lnTo>
                  <a:lnTo>
                    <a:pt x="141045" y="18768"/>
                  </a:lnTo>
                  <a:lnTo>
                    <a:pt x="141117" y="19322"/>
                  </a:lnTo>
                  <a:lnTo>
                    <a:pt x="141227" y="20417"/>
                  </a:lnTo>
                  <a:lnTo>
                    <a:pt x="141330" y="21491"/>
                  </a:lnTo>
                  <a:lnTo>
                    <a:pt x="141417" y="22546"/>
                  </a:lnTo>
                  <a:lnTo>
                    <a:pt x="141567" y="24575"/>
                  </a:lnTo>
                  <a:lnTo>
                    <a:pt x="141630" y="25543"/>
                  </a:lnTo>
                  <a:lnTo>
                    <a:pt x="141709" y="26457"/>
                  </a:lnTo>
                  <a:lnTo>
                    <a:pt x="141733" y="26597"/>
                  </a:lnTo>
                  <a:lnTo>
                    <a:pt x="141772" y="26724"/>
                  </a:lnTo>
                  <a:lnTo>
                    <a:pt x="141828" y="26851"/>
                  </a:lnTo>
                  <a:lnTo>
                    <a:pt x="141891" y="26964"/>
                  </a:lnTo>
                  <a:lnTo>
                    <a:pt x="141978" y="27071"/>
                  </a:lnTo>
                  <a:lnTo>
                    <a:pt x="142065" y="27164"/>
                  </a:lnTo>
                  <a:lnTo>
                    <a:pt x="142167" y="27258"/>
                  </a:lnTo>
                  <a:lnTo>
                    <a:pt x="142278" y="27338"/>
                  </a:lnTo>
                  <a:lnTo>
                    <a:pt x="130465" y="27391"/>
                  </a:lnTo>
                  <a:lnTo>
                    <a:pt x="130473" y="26931"/>
                  </a:lnTo>
                  <a:lnTo>
                    <a:pt x="130489" y="26470"/>
                  </a:lnTo>
                  <a:lnTo>
                    <a:pt x="130505" y="26010"/>
                  </a:lnTo>
                  <a:lnTo>
                    <a:pt x="130528" y="25563"/>
                  </a:lnTo>
                  <a:lnTo>
                    <a:pt x="130560" y="25109"/>
                  </a:lnTo>
                  <a:lnTo>
                    <a:pt x="130599" y="24662"/>
                  </a:lnTo>
                  <a:lnTo>
                    <a:pt x="130647" y="24214"/>
                  </a:lnTo>
                  <a:lnTo>
                    <a:pt x="130694" y="23774"/>
                  </a:lnTo>
                  <a:lnTo>
                    <a:pt x="130749" y="23333"/>
                  </a:lnTo>
                  <a:lnTo>
                    <a:pt x="130813" y="22900"/>
                  </a:lnTo>
                  <a:lnTo>
                    <a:pt x="130876" y="22466"/>
                  </a:lnTo>
                  <a:lnTo>
                    <a:pt x="130955" y="22032"/>
                  </a:lnTo>
                  <a:lnTo>
                    <a:pt x="131034" y="21598"/>
                  </a:lnTo>
                  <a:lnTo>
                    <a:pt x="131121" y="21171"/>
                  </a:lnTo>
                  <a:lnTo>
                    <a:pt x="131208" y="20737"/>
                  </a:lnTo>
                  <a:lnTo>
                    <a:pt x="131303" y="20310"/>
                  </a:lnTo>
                  <a:lnTo>
                    <a:pt x="131524" y="20390"/>
                  </a:lnTo>
                  <a:lnTo>
                    <a:pt x="131634" y="20430"/>
                  </a:lnTo>
                  <a:lnTo>
                    <a:pt x="131745" y="20463"/>
                  </a:lnTo>
                  <a:lnTo>
                    <a:pt x="131982" y="20524"/>
                  </a:lnTo>
                  <a:lnTo>
                    <a:pt x="132219" y="20584"/>
                  </a:lnTo>
                  <a:lnTo>
                    <a:pt x="132464" y="20644"/>
                  </a:lnTo>
                  <a:lnTo>
                    <a:pt x="132701" y="20690"/>
                  </a:lnTo>
                  <a:lnTo>
                    <a:pt x="132938" y="20737"/>
                  </a:lnTo>
                  <a:lnTo>
                    <a:pt x="133175" y="20777"/>
                  </a:lnTo>
                  <a:lnTo>
                    <a:pt x="133412" y="20811"/>
                  </a:lnTo>
                  <a:lnTo>
                    <a:pt x="133649" y="20844"/>
                  </a:lnTo>
                  <a:lnTo>
                    <a:pt x="133886" y="20864"/>
                  </a:lnTo>
                  <a:lnTo>
                    <a:pt x="134116" y="20884"/>
                  </a:lnTo>
                  <a:lnTo>
                    <a:pt x="134353" y="20897"/>
                  </a:lnTo>
                  <a:lnTo>
                    <a:pt x="134819" y="20897"/>
                  </a:lnTo>
                  <a:lnTo>
                    <a:pt x="135048" y="20891"/>
                  </a:lnTo>
                  <a:lnTo>
                    <a:pt x="135269" y="20871"/>
                  </a:lnTo>
                  <a:lnTo>
                    <a:pt x="135498" y="20851"/>
                  </a:lnTo>
                  <a:lnTo>
                    <a:pt x="135720" y="20817"/>
                  </a:lnTo>
                  <a:lnTo>
                    <a:pt x="135941" y="20784"/>
                  </a:lnTo>
                  <a:lnTo>
                    <a:pt x="136154" y="20737"/>
                  </a:lnTo>
                  <a:lnTo>
                    <a:pt x="136368" y="20684"/>
                  </a:lnTo>
                  <a:lnTo>
                    <a:pt x="136581" y="20617"/>
                  </a:lnTo>
                  <a:lnTo>
                    <a:pt x="136786" y="20550"/>
                  </a:lnTo>
                  <a:lnTo>
                    <a:pt x="136992" y="20470"/>
                  </a:lnTo>
                  <a:lnTo>
                    <a:pt x="137189" y="20377"/>
                  </a:lnTo>
                  <a:lnTo>
                    <a:pt x="137387" y="20283"/>
                  </a:lnTo>
                  <a:lnTo>
                    <a:pt x="137577" y="20176"/>
                  </a:lnTo>
                  <a:lnTo>
                    <a:pt x="137766" y="20056"/>
                  </a:lnTo>
                  <a:lnTo>
                    <a:pt x="137948" y="19930"/>
                  </a:lnTo>
                  <a:lnTo>
                    <a:pt x="138130" y="19796"/>
                  </a:lnTo>
                  <a:lnTo>
                    <a:pt x="138304" y="19643"/>
                  </a:lnTo>
                  <a:lnTo>
                    <a:pt x="138469" y="19489"/>
                  </a:lnTo>
                  <a:lnTo>
                    <a:pt x="138627" y="19322"/>
                  </a:lnTo>
                  <a:lnTo>
                    <a:pt x="138722" y="19209"/>
                  </a:lnTo>
                  <a:lnTo>
                    <a:pt x="138793" y="19089"/>
                  </a:lnTo>
                  <a:lnTo>
                    <a:pt x="138849" y="18975"/>
                  </a:lnTo>
                  <a:lnTo>
                    <a:pt x="138888" y="18855"/>
                  </a:lnTo>
                  <a:lnTo>
                    <a:pt x="138912" y="18735"/>
                  </a:lnTo>
                  <a:lnTo>
                    <a:pt x="138920" y="18615"/>
                  </a:lnTo>
                  <a:lnTo>
                    <a:pt x="138912" y="18501"/>
                  </a:lnTo>
                  <a:lnTo>
                    <a:pt x="138896" y="18388"/>
                  </a:lnTo>
                  <a:lnTo>
                    <a:pt x="138865" y="18268"/>
                  </a:lnTo>
                  <a:lnTo>
                    <a:pt x="138817" y="18148"/>
                  </a:lnTo>
                  <a:lnTo>
                    <a:pt x="138762" y="18041"/>
                  </a:lnTo>
                  <a:lnTo>
                    <a:pt x="138691" y="17934"/>
                  </a:lnTo>
                  <a:lnTo>
                    <a:pt x="138612" y="17840"/>
                  </a:lnTo>
                  <a:lnTo>
                    <a:pt x="138517" y="17754"/>
                  </a:lnTo>
                  <a:lnTo>
                    <a:pt x="138414" y="17680"/>
                  </a:lnTo>
                  <a:lnTo>
                    <a:pt x="138304" y="17614"/>
                  </a:lnTo>
                  <a:lnTo>
                    <a:pt x="138177" y="17560"/>
                  </a:lnTo>
                  <a:lnTo>
                    <a:pt x="138114" y="17540"/>
                  </a:lnTo>
                  <a:lnTo>
                    <a:pt x="138051" y="17527"/>
                  </a:lnTo>
                  <a:lnTo>
                    <a:pt x="137980" y="17513"/>
                  </a:lnTo>
                  <a:lnTo>
                    <a:pt x="137908" y="17507"/>
                  </a:lnTo>
                  <a:lnTo>
                    <a:pt x="137837" y="17500"/>
                  </a:lnTo>
                  <a:lnTo>
                    <a:pt x="137687" y="17500"/>
                  </a:lnTo>
                  <a:lnTo>
                    <a:pt x="137616" y="17507"/>
                  </a:lnTo>
                  <a:lnTo>
                    <a:pt x="137537" y="17520"/>
                  </a:lnTo>
                  <a:lnTo>
                    <a:pt x="137458" y="17540"/>
                  </a:lnTo>
                  <a:lnTo>
                    <a:pt x="137379" y="17560"/>
                  </a:lnTo>
                  <a:lnTo>
                    <a:pt x="137292" y="17587"/>
                  </a:lnTo>
                  <a:lnTo>
                    <a:pt x="137213" y="17620"/>
                  </a:lnTo>
                  <a:lnTo>
                    <a:pt x="137126" y="17654"/>
                  </a:lnTo>
                  <a:lnTo>
                    <a:pt x="136944" y="17740"/>
                  </a:lnTo>
                  <a:lnTo>
                    <a:pt x="136771" y="17820"/>
                  </a:lnTo>
                  <a:lnTo>
                    <a:pt x="136589" y="17887"/>
                  </a:lnTo>
                  <a:lnTo>
                    <a:pt x="136415" y="17954"/>
                  </a:lnTo>
                  <a:lnTo>
                    <a:pt x="136241" y="18014"/>
                  </a:lnTo>
                  <a:lnTo>
                    <a:pt x="136075" y="18067"/>
                  </a:lnTo>
                  <a:lnTo>
                    <a:pt x="135901" y="18114"/>
                  </a:lnTo>
                  <a:lnTo>
                    <a:pt x="135735" y="18154"/>
                  </a:lnTo>
                  <a:lnTo>
                    <a:pt x="135570" y="18194"/>
                  </a:lnTo>
                  <a:lnTo>
                    <a:pt x="135404" y="18228"/>
                  </a:lnTo>
                  <a:lnTo>
                    <a:pt x="135238" y="18248"/>
                  </a:lnTo>
                  <a:lnTo>
                    <a:pt x="135072" y="18274"/>
                  </a:lnTo>
                  <a:lnTo>
                    <a:pt x="134914" y="18288"/>
                  </a:lnTo>
                  <a:lnTo>
                    <a:pt x="134756" y="18301"/>
                  </a:lnTo>
                  <a:lnTo>
                    <a:pt x="134590" y="18308"/>
                  </a:lnTo>
                  <a:lnTo>
                    <a:pt x="134274" y="18308"/>
                  </a:lnTo>
                  <a:lnTo>
                    <a:pt x="134116" y="18301"/>
                  </a:lnTo>
                  <a:lnTo>
                    <a:pt x="133807" y="18281"/>
                  </a:lnTo>
                  <a:lnTo>
                    <a:pt x="133499" y="18241"/>
                  </a:lnTo>
                  <a:lnTo>
                    <a:pt x="133199" y="18188"/>
                  </a:lnTo>
                  <a:lnTo>
                    <a:pt x="132891" y="18127"/>
                  </a:lnTo>
                  <a:lnTo>
                    <a:pt x="132591" y="18054"/>
                  </a:lnTo>
                  <a:lnTo>
                    <a:pt x="132290" y="17974"/>
                  </a:lnTo>
                  <a:lnTo>
                    <a:pt x="131990" y="17881"/>
                  </a:lnTo>
                  <a:lnTo>
                    <a:pt x="132219" y="17206"/>
                  </a:lnTo>
                  <a:lnTo>
                    <a:pt x="132456" y="16539"/>
                  </a:lnTo>
                  <a:lnTo>
                    <a:pt x="132725" y="15865"/>
                  </a:lnTo>
                  <a:lnTo>
                    <a:pt x="133001" y="15198"/>
                  </a:lnTo>
                  <a:lnTo>
                    <a:pt x="133302" y="14523"/>
                  </a:lnTo>
                  <a:lnTo>
                    <a:pt x="133610" y="13843"/>
                  </a:lnTo>
                  <a:lnTo>
                    <a:pt x="133942" y="13162"/>
                  </a:lnTo>
                  <a:lnTo>
                    <a:pt x="134289" y="12481"/>
                  </a:lnTo>
                  <a:lnTo>
                    <a:pt x="134353" y="12354"/>
                  </a:lnTo>
                  <a:lnTo>
                    <a:pt x="134392" y="12234"/>
                  </a:lnTo>
                  <a:lnTo>
                    <a:pt x="134416" y="12114"/>
                  </a:lnTo>
                  <a:lnTo>
                    <a:pt x="134432" y="11994"/>
                  </a:lnTo>
                  <a:lnTo>
                    <a:pt x="134432" y="11880"/>
                  </a:lnTo>
                  <a:lnTo>
                    <a:pt x="134416" y="11767"/>
                  </a:lnTo>
                  <a:lnTo>
                    <a:pt x="134384" y="11654"/>
                  </a:lnTo>
                  <a:lnTo>
                    <a:pt x="134345" y="11547"/>
                  </a:lnTo>
                  <a:lnTo>
                    <a:pt x="134297" y="11447"/>
                  </a:lnTo>
                  <a:lnTo>
                    <a:pt x="134234" y="11353"/>
                  </a:lnTo>
                  <a:lnTo>
                    <a:pt x="134163" y="11260"/>
                  </a:lnTo>
                  <a:lnTo>
                    <a:pt x="134084" y="11173"/>
                  </a:lnTo>
                  <a:lnTo>
                    <a:pt x="134005" y="11093"/>
                  </a:lnTo>
                  <a:lnTo>
                    <a:pt x="133910" y="11019"/>
                  </a:lnTo>
                  <a:lnTo>
                    <a:pt x="133807" y="10953"/>
                  </a:lnTo>
                  <a:lnTo>
                    <a:pt x="133705" y="10893"/>
                  </a:lnTo>
                  <a:lnTo>
                    <a:pt x="133594" y="10846"/>
                  </a:lnTo>
                  <a:lnTo>
                    <a:pt x="133483" y="10799"/>
                  </a:lnTo>
                  <a:lnTo>
                    <a:pt x="133365" y="10766"/>
                  </a:lnTo>
                  <a:lnTo>
                    <a:pt x="133246" y="10739"/>
                  </a:lnTo>
                  <a:lnTo>
                    <a:pt x="133120" y="10726"/>
                  </a:lnTo>
                  <a:lnTo>
                    <a:pt x="133001" y="10719"/>
                  </a:lnTo>
                  <a:lnTo>
                    <a:pt x="132883" y="10726"/>
                  </a:lnTo>
                  <a:lnTo>
                    <a:pt x="132757" y="10739"/>
                  </a:lnTo>
                  <a:lnTo>
                    <a:pt x="132638" y="10766"/>
                  </a:lnTo>
                  <a:lnTo>
                    <a:pt x="132519" y="10806"/>
                  </a:lnTo>
                  <a:lnTo>
                    <a:pt x="132409" y="10853"/>
                  </a:lnTo>
                  <a:lnTo>
                    <a:pt x="132298" y="10919"/>
                  </a:lnTo>
                  <a:lnTo>
                    <a:pt x="132188" y="10993"/>
                  </a:lnTo>
                  <a:lnTo>
                    <a:pt x="132085" y="11080"/>
                  </a:lnTo>
                  <a:lnTo>
                    <a:pt x="131990" y="11186"/>
                  </a:lnTo>
                  <a:lnTo>
                    <a:pt x="131903" y="11300"/>
                  </a:lnTo>
                  <a:lnTo>
                    <a:pt x="131690" y="11627"/>
                  </a:lnTo>
                  <a:lnTo>
                    <a:pt x="131476" y="11961"/>
                  </a:lnTo>
                  <a:lnTo>
                    <a:pt x="131271" y="12294"/>
                  </a:lnTo>
                  <a:lnTo>
                    <a:pt x="131073" y="12635"/>
                  </a:lnTo>
                  <a:lnTo>
                    <a:pt x="130884" y="12975"/>
                  </a:lnTo>
                  <a:lnTo>
                    <a:pt x="130694" y="13315"/>
                  </a:lnTo>
                  <a:lnTo>
                    <a:pt x="130520" y="13662"/>
                  </a:lnTo>
                  <a:lnTo>
                    <a:pt x="130347" y="14009"/>
                  </a:lnTo>
                  <a:lnTo>
                    <a:pt x="130181" y="14363"/>
                  </a:lnTo>
                  <a:lnTo>
                    <a:pt x="130023" y="14717"/>
                  </a:lnTo>
                  <a:lnTo>
                    <a:pt x="129865" y="15077"/>
                  </a:lnTo>
                  <a:lnTo>
                    <a:pt x="129722" y="15431"/>
                  </a:lnTo>
                  <a:lnTo>
                    <a:pt x="129580" y="15798"/>
                  </a:lnTo>
                  <a:lnTo>
                    <a:pt x="129446" y="16159"/>
                  </a:lnTo>
                  <a:lnTo>
                    <a:pt x="129319" y="16526"/>
                  </a:lnTo>
                  <a:lnTo>
                    <a:pt x="129201" y="16893"/>
                  </a:lnTo>
                  <a:lnTo>
                    <a:pt x="128885" y="16779"/>
                  </a:lnTo>
                  <a:lnTo>
                    <a:pt x="128553" y="16679"/>
                  </a:lnTo>
                  <a:lnTo>
                    <a:pt x="128221" y="16586"/>
                  </a:lnTo>
                  <a:lnTo>
                    <a:pt x="127873" y="16499"/>
                  </a:lnTo>
                  <a:lnTo>
                    <a:pt x="127439" y="16392"/>
                  </a:lnTo>
                  <a:lnTo>
                    <a:pt x="126988" y="16299"/>
                  </a:lnTo>
                  <a:lnTo>
                    <a:pt x="126538" y="16212"/>
                  </a:lnTo>
                  <a:lnTo>
                    <a:pt x="126087" y="16139"/>
                  </a:lnTo>
                  <a:lnTo>
                    <a:pt x="125621" y="16072"/>
                  </a:lnTo>
                  <a:lnTo>
                    <a:pt x="125163" y="16018"/>
                  </a:lnTo>
                  <a:lnTo>
                    <a:pt x="124697" y="15978"/>
                  </a:lnTo>
                  <a:lnTo>
                    <a:pt x="124231" y="15945"/>
                  </a:lnTo>
                  <a:lnTo>
                    <a:pt x="123757" y="15925"/>
                  </a:lnTo>
                  <a:lnTo>
                    <a:pt x="123290" y="15912"/>
                  </a:lnTo>
                  <a:lnTo>
                    <a:pt x="122824" y="15912"/>
                  </a:lnTo>
                  <a:lnTo>
                    <a:pt x="122358" y="15925"/>
                  </a:lnTo>
                  <a:lnTo>
                    <a:pt x="121900" y="15952"/>
                  </a:lnTo>
                  <a:lnTo>
                    <a:pt x="121433" y="15992"/>
                  </a:lnTo>
                  <a:lnTo>
                    <a:pt x="120983" y="16045"/>
                  </a:lnTo>
                  <a:lnTo>
                    <a:pt x="120533" y="16105"/>
                  </a:lnTo>
                  <a:lnTo>
                    <a:pt x="120217" y="16152"/>
                  </a:lnTo>
                  <a:lnTo>
                    <a:pt x="119900" y="16212"/>
                  </a:lnTo>
                  <a:lnTo>
                    <a:pt x="119592" y="16285"/>
                  </a:lnTo>
                  <a:lnTo>
                    <a:pt x="119292" y="16365"/>
                  </a:lnTo>
                  <a:lnTo>
                    <a:pt x="119174" y="16038"/>
                  </a:lnTo>
                  <a:lnTo>
                    <a:pt x="119047" y="15718"/>
                  </a:lnTo>
                  <a:lnTo>
                    <a:pt x="118921" y="15398"/>
                  </a:lnTo>
                  <a:lnTo>
                    <a:pt x="118786" y="15077"/>
                  </a:lnTo>
                  <a:lnTo>
                    <a:pt x="118644" y="14770"/>
                  </a:lnTo>
                  <a:lnTo>
                    <a:pt x="118502" y="14463"/>
                  </a:lnTo>
                  <a:lnTo>
                    <a:pt x="118344" y="14156"/>
                  </a:lnTo>
                  <a:lnTo>
                    <a:pt x="118186" y="13863"/>
                  </a:lnTo>
                  <a:lnTo>
                    <a:pt x="118123" y="13769"/>
                  </a:lnTo>
                  <a:lnTo>
                    <a:pt x="118059" y="13689"/>
                  </a:lnTo>
                  <a:lnTo>
                    <a:pt x="117996" y="13616"/>
                  </a:lnTo>
                  <a:lnTo>
                    <a:pt x="117917" y="13549"/>
                  </a:lnTo>
                  <a:lnTo>
                    <a:pt x="117838" y="13496"/>
                  </a:lnTo>
                  <a:lnTo>
                    <a:pt x="117759" y="13456"/>
                  </a:lnTo>
                  <a:lnTo>
                    <a:pt x="117672" y="13422"/>
                  </a:lnTo>
                  <a:lnTo>
                    <a:pt x="117577" y="13395"/>
                  </a:lnTo>
                  <a:lnTo>
                    <a:pt x="117490" y="13375"/>
                  </a:lnTo>
                  <a:lnTo>
                    <a:pt x="117396" y="13362"/>
                  </a:lnTo>
                  <a:lnTo>
                    <a:pt x="117301" y="13362"/>
                  </a:lnTo>
                  <a:lnTo>
                    <a:pt x="117206" y="13369"/>
                  </a:lnTo>
                  <a:lnTo>
                    <a:pt x="117111" y="13382"/>
                  </a:lnTo>
                  <a:lnTo>
                    <a:pt x="117016" y="13395"/>
                  </a:lnTo>
                  <a:lnTo>
                    <a:pt x="116922" y="13422"/>
                  </a:lnTo>
                  <a:lnTo>
                    <a:pt x="116827" y="13456"/>
                  </a:lnTo>
                  <a:lnTo>
                    <a:pt x="116740" y="13496"/>
                  </a:lnTo>
                  <a:lnTo>
                    <a:pt x="116653" y="13536"/>
                  </a:lnTo>
                  <a:lnTo>
                    <a:pt x="116574" y="13589"/>
                  </a:lnTo>
                  <a:lnTo>
                    <a:pt x="116495" y="13642"/>
                  </a:lnTo>
                  <a:lnTo>
                    <a:pt x="116424" y="13702"/>
                  </a:lnTo>
                  <a:lnTo>
                    <a:pt x="116353" y="13763"/>
                  </a:lnTo>
                  <a:lnTo>
                    <a:pt x="116289" y="13829"/>
                  </a:lnTo>
                  <a:lnTo>
                    <a:pt x="116234" y="13903"/>
                  </a:lnTo>
                  <a:lnTo>
                    <a:pt x="116187" y="13983"/>
                  </a:lnTo>
                  <a:lnTo>
                    <a:pt x="116147" y="14063"/>
                  </a:lnTo>
                  <a:lnTo>
                    <a:pt x="116116" y="14143"/>
                  </a:lnTo>
                  <a:lnTo>
                    <a:pt x="116092" y="14230"/>
                  </a:lnTo>
                  <a:lnTo>
                    <a:pt x="116084" y="14317"/>
                  </a:lnTo>
                  <a:lnTo>
                    <a:pt x="116076" y="14403"/>
                  </a:lnTo>
                  <a:lnTo>
                    <a:pt x="116084" y="14497"/>
                  </a:lnTo>
                  <a:lnTo>
                    <a:pt x="116108" y="14590"/>
                  </a:lnTo>
                  <a:lnTo>
                    <a:pt x="116274" y="15304"/>
                  </a:lnTo>
                  <a:lnTo>
                    <a:pt x="116447" y="16012"/>
                  </a:lnTo>
                  <a:lnTo>
                    <a:pt x="116811" y="17413"/>
                  </a:lnTo>
                  <a:lnTo>
                    <a:pt x="116629" y="17553"/>
                  </a:lnTo>
                  <a:lnTo>
                    <a:pt x="116455" y="17694"/>
                  </a:lnTo>
                  <a:lnTo>
                    <a:pt x="116289" y="17847"/>
                  </a:lnTo>
                  <a:lnTo>
                    <a:pt x="116139" y="18007"/>
                  </a:lnTo>
                  <a:lnTo>
                    <a:pt x="115997" y="18168"/>
                  </a:lnTo>
                  <a:lnTo>
                    <a:pt x="115879" y="18348"/>
                  </a:lnTo>
                  <a:lnTo>
                    <a:pt x="115768" y="18528"/>
                  </a:lnTo>
                  <a:lnTo>
                    <a:pt x="115673" y="18715"/>
                  </a:lnTo>
                  <a:lnTo>
                    <a:pt x="115586" y="18915"/>
                  </a:lnTo>
                  <a:lnTo>
                    <a:pt x="115523" y="19122"/>
                  </a:lnTo>
                  <a:lnTo>
                    <a:pt x="115476" y="19342"/>
                  </a:lnTo>
                  <a:lnTo>
                    <a:pt x="115444" y="19562"/>
                  </a:lnTo>
                  <a:lnTo>
                    <a:pt x="115436" y="19796"/>
                  </a:lnTo>
                  <a:lnTo>
                    <a:pt x="115436" y="20043"/>
                  </a:lnTo>
                  <a:lnTo>
                    <a:pt x="115460" y="20290"/>
                  </a:lnTo>
                  <a:lnTo>
                    <a:pt x="115507" y="20557"/>
                  </a:lnTo>
                  <a:lnTo>
                    <a:pt x="115523" y="20617"/>
                  </a:lnTo>
                  <a:lnTo>
                    <a:pt x="115547" y="20677"/>
                  </a:lnTo>
                  <a:lnTo>
                    <a:pt x="115578" y="20730"/>
                  </a:lnTo>
                  <a:lnTo>
                    <a:pt x="115610" y="20777"/>
                  </a:lnTo>
                  <a:lnTo>
                    <a:pt x="115657" y="20824"/>
                  </a:lnTo>
                  <a:lnTo>
                    <a:pt x="115697" y="20864"/>
                  </a:lnTo>
                  <a:lnTo>
                    <a:pt x="115752" y="20897"/>
                  </a:lnTo>
                  <a:lnTo>
                    <a:pt x="115807" y="20924"/>
                  </a:lnTo>
                  <a:lnTo>
                    <a:pt x="115863" y="20951"/>
                  </a:lnTo>
                  <a:lnTo>
                    <a:pt x="115926" y="20971"/>
                  </a:lnTo>
                  <a:lnTo>
                    <a:pt x="115989" y="20991"/>
                  </a:lnTo>
                  <a:lnTo>
                    <a:pt x="116060" y="20997"/>
                  </a:lnTo>
                  <a:lnTo>
                    <a:pt x="116123" y="21004"/>
                  </a:lnTo>
                  <a:lnTo>
                    <a:pt x="116195" y="21011"/>
                  </a:lnTo>
                  <a:lnTo>
                    <a:pt x="116266" y="21004"/>
                  </a:lnTo>
                  <a:lnTo>
                    <a:pt x="116329" y="20997"/>
                  </a:lnTo>
                  <a:lnTo>
                    <a:pt x="116400" y="20991"/>
                  </a:lnTo>
                  <a:lnTo>
                    <a:pt x="116463" y="20977"/>
                  </a:lnTo>
                  <a:lnTo>
                    <a:pt x="116534" y="20957"/>
                  </a:lnTo>
                  <a:lnTo>
                    <a:pt x="116598" y="20931"/>
                  </a:lnTo>
                  <a:lnTo>
                    <a:pt x="116653" y="20904"/>
                  </a:lnTo>
                  <a:lnTo>
                    <a:pt x="116708" y="20877"/>
                  </a:lnTo>
                  <a:lnTo>
                    <a:pt x="116764" y="20844"/>
                  </a:lnTo>
                  <a:lnTo>
                    <a:pt x="116811" y="20804"/>
                  </a:lnTo>
                  <a:lnTo>
                    <a:pt x="116858" y="20764"/>
                  </a:lnTo>
                  <a:lnTo>
                    <a:pt x="116898" y="20717"/>
                  </a:lnTo>
                  <a:lnTo>
                    <a:pt x="116929" y="20664"/>
                  </a:lnTo>
                  <a:lnTo>
                    <a:pt x="116953" y="20610"/>
                  </a:lnTo>
                  <a:lnTo>
                    <a:pt x="116977" y="20557"/>
                  </a:lnTo>
                  <a:lnTo>
                    <a:pt x="116985" y="20497"/>
                  </a:lnTo>
                  <a:lnTo>
                    <a:pt x="116993" y="20437"/>
                  </a:lnTo>
                  <a:lnTo>
                    <a:pt x="116993" y="20370"/>
                  </a:lnTo>
                  <a:lnTo>
                    <a:pt x="116993" y="20270"/>
                  </a:lnTo>
                  <a:lnTo>
                    <a:pt x="117001" y="20176"/>
                  </a:lnTo>
                  <a:lnTo>
                    <a:pt x="117032" y="20083"/>
                  </a:lnTo>
                  <a:lnTo>
                    <a:pt x="117072" y="19990"/>
                  </a:lnTo>
                  <a:lnTo>
                    <a:pt x="117119" y="19903"/>
                  </a:lnTo>
                  <a:lnTo>
                    <a:pt x="117182" y="19816"/>
                  </a:lnTo>
                  <a:lnTo>
                    <a:pt x="117246" y="19736"/>
                  </a:lnTo>
                  <a:lnTo>
                    <a:pt x="117325" y="19656"/>
                  </a:lnTo>
                  <a:lnTo>
                    <a:pt x="117538" y="20597"/>
                  </a:lnTo>
                  <a:lnTo>
                    <a:pt x="117743" y="21531"/>
                  </a:lnTo>
                  <a:lnTo>
                    <a:pt x="117925" y="22479"/>
                  </a:lnTo>
                  <a:lnTo>
                    <a:pt x="118012" y="22946"/>
                  </a:lnTo>
                  <a:lnTo>
                    <a:pt x="118099" y="23420"/>
                  </a:lnTo>
                  <a:lnTo>
                    <a:pt x="118170" y="23901"/>
                  </a:lnTo>
                  <a:lnTo>
                    <a:pt x="118241" y="24375"/>
                  </a:lnTo>
                  <a:lnTo>
                    <a:pt x="118304" y="24855"/>
                  </a:lnTo>
                  <a:lnTo>
                    <a:pt x="118368" y="25342"/>
                  </a:lnTo>
                  <a:lnTo>
                    <a:pt x="118423" y="25823"/>
                  </a:lnTo>
                  <a:lnTo>
                    <a:pt x="118462" y="26310"/>
                  </a:lnTo>
                  <a:lnTo>
                    <a:pt x="118502" y="26804"/>
                  </a:lnTo>
                  <a:lnTo>
                    <a:pt x="118541" y="27298"/>
                  </a:lnTo>
                  <a:lnTo>
                    <a:pt x="117435" y="27244"/>
                  </a:lnTo>
                  <a:lnTo>
                    <a:pt x="116329" y="27191"/>
                  </a:lnTo>
                  <a:lnTo>
                    <a:pt x="115215" y="27151"/>
                  </a:lnTo>
                  <a:lnTo>
                    <a:pt x="114101" y="27118"/>
                  </a:lnTo>
                  <a:lnTo>
                    <a:pt x="113540" y="27104"/>
                  </a:lnTo>
                  <a:lnTo>
                    <a:pt x="112987" y="27098"/>
                  </a:lnTo>
                  <a:lnTo>
                    <a:pt x="111880" y="27098"/>
                  </a:lnTo>
                  <a:lnTo>
                    <a:pt x="111335" y="27104"/>
                  </a:lnTo>
                  <a:lnTo>
                    <a:pt x="110790" y="27124"/>
                  </a:lnTo>
                  <a:lnTo>
                    <a:pt x="110245" y="27144"/>
                  </a:lnTo>
                  <a:lnTo>
                    <a:pt x="109707" y="27171"/>
                  </a:lnTo>
                  <a:lnTo>
                    <a:pt x="109739" y="27111"/>
                  </a:lnTo>
                  <a:lnTo>
                    <a:pt x="109755" y="27038"/>
                  </a:lnTo>
                  <a:lnTo>
                    <a:pt x="109771" y="26957"/>
                  </a:lnTo>
                  <a:lnTo>
                    <a:pt x="109778" y="26871"/>
                  </a:lnTo>
                  <a:lnTo>
                    <a:pt x="109707" y="25970"/>
                  </a:lnTo>
                  <a:lnTo>
                    <a:pt x="109652" y="25049"/>
                  </a:lnTo>
                  <a:lnTo>
                    <a:pt x="109620" y="24114"/>
                  </a:lnTo>
                  <a:lnTo>
                    <a:pt x="109612" y="23640"/>
                  </a:lnTo>
                  <a:lnTo>
                    <a:pt x="109605" y="23173"/>
                  </a:lnTo>
                  <a:lnTo>
                    <a:pt x="109605" y="22693"/>
                  </a:lnTo>
                  <a:lnTo>
                    <a:pt x="109612" y="22219"/>
                  </a:lnTo>
                  <a:lnTo>
                    <a:pt x="109620" y="21738"/>
                  </a:lnTo>
                  <a:lnTo>
                    <a:pt x="109636" y="21264"/>
                  </a:lnTo>
                  <a:lnTo>
                    <a:pt x="109660" y="20784"/>
                  </a:lnTo>
                  <a:lnTo>
                    <a:pt x="109692" y="20303"/>
                  </a:lnTo>
                  <a:lnTo>
                    <a:pt x="109723" y="19823"/>
                  </a:lnTo>
                  <a:lnTo>
                    <a:pt x="109771" y="19342"/>
                  </a:lnTo>
                  <a:lnTo>
                    <a:pt x="109818" y="18862"/>
                  </a:lnTo>
                  <a:lnTo>
                    <a:pt x="109873" y="18381"/>
                  </a:lnTo>
                  <a:lnTo>
                    <a:pt x="109944" y="17907"/>
                  </a:lnTo>
                  <a:lnTo>
                    <a:pt x="110015" y="17433"/>
                  </a:lnTo>
                  <a:lnTo>
                    <a:pt x="110094" y="16959"/>
                  </a:lnTo>
                  <a:lnTo>
                    <a:pt x="110181" y="16486"/>
                  </a:lnTo>
                  <a:lnTo>
                    <a:pt x="110284" y="16018"/>
                  </a:lnTo>
                  <a:lnTo>
                    <a:pt x="110387" y="15551"/>
                  </a:lnTo>
                  <a:lnTo>
                    <a:pt x="110505" y="15084"/>
                  </a:lnTo>
                  <a:lnTo>
                    <a:pt x="110632" y="14624"/>
                  </a:lnTo>
                  <a:lnTo>
                    <a:pt x="110766" y="14170"/>
                  </a:lnTo>
                  <a:lnTo>
                    <a:pt x="110908" y="13716"/>
                  </a:lnTo>
                  <a:lnTo>
                    <a:pt x="111059" y="13269"/>
                  </a:lnTo>
                  <a:lnTo>
                    <a:pt x="111224" y="12828"/>
                  </a:lnTo>
                  <a:lnTo>
                    <a:pt x="111398" y="12388"/>
                  </a:lnTo>
                  <a:lnTo>
                    <a:pt x="111588" y="11961"/>
                  </a:lnTo>
                  <a:lnTo>
                    <a:pt x="111778" y="11533"/>
                  </a:lnTo>
                  <a:lnTo>
                    <a:pt x="111983" y="11113"/>
                  </a:lnTo>
                  <a:lnTo>
                    <a:pt x="112204" y="10699"/>
                  </a:lnTo>
                  <a:lnTo>
                    <a:pt x="112433" y="10292"/>
                  </a:lnTo>
                  <a:lnTo>
                    <a:pt x="112678" y="9892"/>
                  </a:lnTo>
                  <a:lnTo>
                    <a:pt x="112931" y="9498"/>
                  </a:lnTo>
                  <a:lnTo>
                    <a:pt x="113200" y="9111"/>
                  </a:lnTo>
                  <a:lnTo>
                    <a:pt x="113476" y="8730"/>
                  </a:lnTo>
                  <a:lnTo>
                    <a:pt x="113769" y="8363"/>
                  </a:lnTo>
                  <a:lnTo>
                    <a:pt x="114069" y="8003"/>
                  </a:lnTo>
                  <a:lnTo>
                    <a:pt x="114385" y="7649"/>
                  </a:lnTo>
                  <a:lnTo>
                    <a:pt x="114717" y="7309"/>
                  </a:lnTo>
                  <a:lnTo>
                    <a:pt x="115065" y="6975"/>
                  </a:lnTo>
                  <a:lnTo>
                    <a:pt x="115420" y="6655"/>
                  </a:lnTo>
                  <a:lnTo>
                    <a:pt x="115792" y="6341"/>
                  </a:lnTo>
                  <a:lnTo>
                    <a:pt x="115981" y="6187"/>
                  </a:lnTo>
                  <a:lnTo>
                    <a:pt x="116179" y="6034"/>
                  </a:lnTo>
                  <a:lnTo>
                    <a:pt x="116376" y="5887"/>
                  </a:lnTo>
                  <a:lnTo>
                    <a:pt x="116582" y="5747"/>
                  </a:lnTo>
                  <a:lnTo>
                    <a:pt x="116787" y="5600"/>
                  </a:lnTo>
                  <a:lnTo>
                    <a:pt x="117001" y="5467"/>
                  </a:lnTo>
                  <a:lnTo>
                    <a:pt x="117214" y="5326"/>
                  </a:lnTo>
                  <a:lnTo>
                    <a:pt x="117427" y="5193"/>
                  </a:lnTo>
                  <a:lnTo>
                    <a:pt x="117649" y="5066"/>
                  </a:lnTo>
                  <a:lnTo>
                    <a:pt x="117878" y="4939"/>
                  </a:lnTo>
                  <a:lnTo>
                    <a:pt x="118107" y="4812"/>
                  </a:lnTo>
                  <a:lnTo>
                    <a:pt x="118336" y="4692"/>
                  </a:lnTo>
                  <a:lnTo>
                    <a:pt x="118573" y="4572"/>
                  </a:lnTo>
                  <a:lnTo>
                    <a:pt x="118818" y="4459"/>
                  </a:lnTo>
                  <a:lnTo>
                    <a:pt x="119063" y="4352"/>
                  </a:lnTo>
                  <a:lnTo>
                    <a:pt x="119308" y="4238"/>
                  </a:lnTo>
                  <a:lnTo>
                    <a:pt x="119561" y="4138"/>
                  </a:lnTo>
                  <a:lnTo>
                    <a:pt x="119821" y="4032"/>
                  </a:lnTo>
                  <a:lnTo>
                    <a:pt x="120082" y="3938"/>
                  </a:lnTo>
                  <a:lnTo>
                    <a:pt x="120343" y="3838"/>
                  </a:lnTo>
                  <a:lnTo>
                    <a:pt x="120612" y="3751"/>
                  </a:lnTo>
                  <a:lnTo>
                    <a:pt x="120888" y="3664"/>
                  </a:lnTo>
                  <a:lnTo>
                    <a:pt x="121165" y="3578"/>
                  </a:lnTo>
                  <a:lnTo>
                    <a:pt x="121449" y="3498"/>
                  </a:lnTo>
                  <a:lnTo>
                    <a:pt x="121734" y="3418"/>
                  </a:lnTo>
                  <a:lnTo>
                    <a:pt x="122026" y="3344"/>
                  </a:lnTo>
                  <a:lnTo>
                    <a:pt x="122318" y="3277"/>
                  </a:lnTo>
                  <a:lnTo>
                    <a:pt x="122619" y="3211"/>
                  </a:lnTo>
                  <a:lnTo>
                    <a:pt x="122927" y="3144"/>
                  </a:lnTo>
                  <a:lnTo>
                    <a:pt x="123235" y="3090"/>
                  </a:lnTo>
                  <a:lnTo>
                    <a:pt x="123543" y="3030"/>
                  </a:lnTo>
                  <a:lnTo>
                    <a:pt x="123867" y="2984"/>
                  </a:lnTo>
                  <a:lnTo>
                    <a:pt x="124183" y="2937"/>
                  </a:lnTo>
                  <a:lnTo>
                    <a:pt x="124515" y="2890"/>
                  </a:lnTo>
                  <a:lnTo>
                    <a:pt x="125076" y="2824"/>
                  </a:lnTo>
                  <a:lnTo>
                    <a:pt x="125629" y="2777"/>
                  </a:lnTo>
                  <a:lnTo>
                    <a:pt x="126167" y="2743"/>
                  </a:lnTo>
                  <a:lnTo>
                    <a:pt x="126688" y="2717"/>
                  </a:lnTo>
                  <a:lnTo>
                    <a:pt x="127202" y="2710"/>
                  </a:lnTo>
                  <a:close/>
                  <a:moveTo>
                    <a:pt x="122627" y="18141"/>
                  </a:moveTo>
                  <a:lnTo>
                    <a:pt x="122903" y="18148"/>
                  </a:lnTo>
                  <a:lnTo>
                    <a:pt x="123180" y="18161"/>
                  </a:lnTo>
                  <a:lnTo>
                    <a:pt x="123456" y="18174"/>
                  </a:lnTo>
                  <a:lnTo>
                    <a:pt x="123733" y="18194"/>
                  </a:lnTo>
                  <a:lnTo>
                    <a:pt x="124009" y="18214"/>
                  </a:lnTo>
                  <a:lnTo>
                    <a:pt x="124286" y="18241"/>
                  </a:lnTo>
                  <a:lnTo>
                    <a:pt x="124562" y="18274"/>
                  </a:lnTo>
                  <a:lnTo>
                    <a:pt x="124839" y="18308"/>
                  </a:lnTo>
                  <a:lnTo>
                    <a:pt x="125108" y="18348"/>
                  </a:lnTo>
                  <a:lnTo>
                    <a:pt x="125384" y="18394"/>
                  </a:lnTo>
                  <a:lnTo>
                    <a:pt x="125653" y="18441"/>
                  </a:lnTo>
                  <a:lnTo>
                    <a:pt x="125922" y="18495"/>
                  </a:lnTo>
                  <a:lnTo>
                    <a:pt x="126190" y="18548"/>
                  </a:lnTo>
                  <a:lnTo>
                    <a:pt x="126459" y="18608"/>
                  </a:lnTo>
                  <a:lnTo>
                    <a:pt x="126735" y="18681"/>
                  </a:lnTo>
                  <a:lnTo>
                    <a:pt x="127012" y="18762"/>
                  </a:lnTo>
                  <a:lnTo>
                    <a:pt x="127281" y="18842"/>
                  </a:lnTo>
                  <a:lnTo>
                    <a:pt x="127549" y="18928"/>
                  </a:lnTo>
                  <a:lnTo>
                    <a:pt x="127818" y="19022"/>
                  </a:lnTo>
                  <a:lnTo>
                    <a:pt x="128079" y="19115"/>
                  </a:lnTo>
                  <a:lnTo>
                    <a:pt x="128608" y="19322"/>
                  </a:lnTo>
                  <a:lnTo>
                    <a:pt x="128513" y="19823"/>
                  </a:lnTo>
                  <a:lnTo>
                    <a:pt x="128434" y="20330"/>
                  </a:lnTo>
                  <a:lnTo>
                    <a:pt x="128363" y="20837"/>
                  </a:lnTo>
                  <a:lnTo>
                    <a:pt x="128300" y="21344"/>
                  </a:lnTo>
                  <a:lnTo>
                    <a:pt x="128260" y="21858"/>
                  </a:lnTo>
                  <a:lnTo>
                    <a:pt x="128221" y="22366"/>
                  </a:lnTo>
                  <a:lnTo>
                    <a:pt x="128205" y="22873"/>
                  </a:lnTo>
                  <a:lnTo>
                    <a:pt x="128197" y="23380"/>
                  </a:lnTo>
                  <a:lnTo>
                    <a:pt x="128197" y="23887"/>
                  </a:lnTo>
                  <a:lnTo>
                    <a:pt x="128213" y="24395"/>
                  </a:lnTo>
                  <a:lnTo>
                    <a:pt x="128237" y="24902"/>
                  </a:lnTo>
                  <a:lnTo>
                    <a:pt x="128276" y="25409"/>
                  </a:lnTo>
                  <a:lnTo>
                    <a:pt x="128332" y="25910"/>
                  </a:lnTo>
                  <a:lnTo>
                    <a:pt x="128395" y="26417"/>
                  </a:lnTo>
                  <a:lnTo>
                    <a:pt x="128474" y="26917"/>
                  </a:lnTo>
                  <a:lnTo>
                    <a:pt x="128561" y="27411"/>
                  </a:lnTo>
                  <a:lnTo>
                    <a:pt x="127281" y="27425"/>
                  </a:lnTo>
                  <a:lnTo>
                    <a:pt x="126008" y="27431"/>
                  </a:lnTo>
                  <a:lnTo>
                    <a:pt x="124728" y="27438"/>
                  </a:lnTo>
                  <a:lnTo>
                    <a:pt x="123448" y="27451"/>
                  </a:lnTo>
                  <a:lnTo>
                    <a:pt x="122721" y="27445"/>
                  </a:lnTo>
                  <a:lnTo>
                    <a:pt x="121979" y="27425"/>
                  </a:lnTo>
                  <a:lnTo>
                    <a:pt x="121212" y="27405"/>
                  </a:lnTo>
                  <a:lnTo>
                    <a:pt x="120438" y="27378"/>
                  </a:lnTo>
                  <a:lnTo>
                    <a:pt x="120493" y="26837"/>
                  </a:lnTo>
                  <a:lnTo>
                    <a:pt x="120541" y="26290"/>
                  </a:lnTo>
                  <a:lnTo>
                    <a:pt x="120572" y="25743"/>
                  </a:lnTo>
                  <a:lnTo>
                    <a:pt x="120588" y="25189"/>
                  </a:lnTo>
                  <a:lnTo>
                    <a:pt x="120604" y="24635"/>
                  </a:lnTo>
                  <a:lnTo>
                    <a:pt x="120604" y="24074"/>
                  </a:lnTo>
                  <a:lnTo>
                    <a:pt x="120588" y="23507"/>
                  </a:lnTo>
                  <a:lnTo>
                    <a:pt x="120564" y="22946"/>
                  </a:lnTo>
                  <a:lnTo>
                    <a:pt x="120533" y="22379"/>
                  </a:lnTo>
                  <a:lnTo>
                    <a:pt x="120485" y="21818"/>
                  </a:lnTo>
                  <a:lnTo>
                    <a:pt x="120430" y="21251"/>
                  </a:lnTo>
                  <a:lnTo>
                    <a:pt x="120351" y="20690"/>
                  </a:lnTo>
                  <a:lnTo>
                    <a:pt x="120272" y="20130"/>
                  </a:lnTo>
                  <a:lnTo>
                    <a:pt x="120169" y="19569"/>
                  </a:lnTo>
                  <a:lnTo>
                    <a:pt x="120059" y="19015"/>
                  </a:lnTo>
                  <a:lnTo>
                    <a:pt x="119932" y="18461"/>
                  </a:lnTo>
                  <a:lnTo>
                    <a:pt x="120256" y="18388"/>
                  </a:lnTo>
                  <a:lnTo>
                    <a:pt x="120572" y="18321"/>
                  </a:lnTo>
                  <a:lnTo>
                    <a:pt x="120872" y="18268"/>
                  </a:lnTo>
                  <a:lnTo>
                    <a:pt x="121165" y="18228"/>
                  </a:lnTo>
                  <a:lnTo>
                    <a:pt x="121433" y="18188"/>
                  </a:lnTo>
                  <a:lnTo>
                    <a:pt x="121678" y="18161"/>
                  </a:lnTo>
                  <a:lnTo>
                    <a:pt x="121892" y="18148"/>
                  </a:lnTo>
                  <a:lnTo>
                    <a:pt x="122081" y="18141"/>
                  </a:lnTo>
                  <a:close/>
                  <a:moveTo>
                    <a:pt x="117854" y="29721"/>
                  </a:moveTo>
                  <a:lnTo>
                    <a:pt x="118723" y="29734"/>
                  </a:lnTo>
                  <a:lnTo>
                    <a:pt x="119600" y="29747"/>
                  </a:lnTo>
                  <a:lnTo>
                    <a:pt x="121346" y="29787"/>
                  </a:lnTo>
                  <a:lnTo>
                    <a:pt x="123093" y="29834"/>
                  </a:lnTo>
                  <a:lnTo>
                    <a:pt x="123962" y="29854"/>
                  </a:lnTo>
                  <a:lnTo>
                    <a:pt x="124823" y="29867"/>
                  </a:lnTo>
                  <a:lnTo>
                    <a:pt x="125677" y="29881"/>
                  </a:lnTo>
                  <a:lnTo>
                    <a:pt x="139386" y="29881"/>
                  </a:lnTo>
                  <a:lnTo>
                    <a:pt x="139892" y="29887"/>
                  </a:lnTo>
                  <a:lnTo>
                    <a:pt x="140366" y="29901"/>
                  </a:lnTo>
                  <a:lnTo>
                    <a:pt x="140800" y="29921"/>
                  </a:lnTo>
                  <a:lnTo>
                    <a:pt x="141211" y="29947"/>
                  </a:lnTo>
                  <a:lnTo>
                    <a:pt x="141591" y="29981"/>
                  </a:lnTo>
                  <a:lnTo>
                    <a:pt x="141946" y="30021"/>
                  </a:lnTo>
                  <a:lnTo>
                    <a:pt x="142270" y="30074"/>
                  </a:lnTo>
                  <a:lnTo>
                    <a:pt x="142563" y="30128"/>
                  </a:lnTo>
                  <a:lnTo>
                    <a:pt x="142839" y="30194"/>
                  </a:lnTo>
                  <a:lnTo>
                    <a:pt x="142966" y="30234"/>
                  </a:lnTo>
                  <a:lnTo>
                    <a:pt x="143084" y="30275"/>
                  </a:lnTo>
                  <a:lnTo>
                    <a:pt x="143203" y="30315"/>
                  </a:lnTo>
                  <a:lnTo>
                    <a:pt x="143305" y="30361"/>
                  </a:lnTo>
                  <a:lnTo>
                    <a:pt x="143408" y="30408"/>
                  </a:lnTo>
                  <a:lnTo>
                    <a:pt x="143511" y="30455"/>
                  </a:lnTo>
                  <a:lnTo>
                    <a:pt x="143606" y="30508"/>
                  </a:lnTo>
                  <a:lnTo>
                    <a:pt x="143692" y="30568"/>
                  </a:lnTo>
                  <a:lnTo>
                    <a:pt x="143771" y="30622"/>
                  </a:lnTo>
                  <a:lnTo>
                    <a:pt x="143850" y="30688"/>
                  </a:lnTo>
                  <a:lnTo>
                    <a:pt x="143922" y="30748"/>
                  </a:lnTo>
                  <a:lnTo>
                    <a:pt x="143985" y="30822"/>
                  </a:lnTo>
                  <a:lnTo>
                    <a:pt x="144048" y="30889"/>
                  </a:lnTo>
                  <a:lnTo>
                    <a:pt x="144111" y="30962"/>
                  </a:lnTo>
                  <a:lnTo>
                    <a:pt x="144167" y="31042"/>
                  </a:lnTo>
                  <a:lnTo>
                    <a:pt x="144214" y="31122"/>
                  </a:lnTo>
                  <a:lnTo>
                    <a:pt x="144261" y="31209"/>
                  </a:lnTo>
                  <a:lnTo>
                    <a:pt x="144301" y="31296"/>
                  </a:lnTo>
                  <a:lnTo>
                    <a:pt x="144332" y="31389"/>
                  </a:lnTo>
                  <a:lnTo>
                    <a:pt x="144372" y="31483"/>
                  </a:lnTo>
                  <a:lnTo>
                    <a:pt x="144427" y="31689"/>
                  </a:lnTo>
                  <a:lnTo>
                    <a:pt x="144467" y="31903"/>
                  </a:lnTo>
                  <a:lnTo>
                    <a:pt x="144498" y="32137"/>
                  </a:lnTo>
                  <a:lnTo>
                    <a:pt x="144514" y="32390"/>
                  </a:lnTo>
                  <a:lnTo>
                    <a:pt x="144522" y="32657"/>
                  </a:lnTo>
                  <a:lnTo>
                    <a:pt x="144522" y="32938"/>
                  </a:lnTo>
                  <a:lnTo>
                    <a:pt x="144514" y="33238"/>
                  </a:lnTo>
                  <a:lnTo>
                    <a:pt x="144491" y="33558"/>
                  </a:lnTo>
                  <a:lnTo>
                    <a:pt x="144435" y="34259"/>
                  </a:lnTo>
                  <a:lnTo>
                    <a:pt x="144364" y="35040"/>
                  </a:lnTo>
                  <a:lnTo>
                    <a:pt x="140824" y="35000"/>
                  </a:lnTo>
                  <a:lnTo>
                    <a:pt x="137292" y="34960"/>
                  </a:lnTo>
                  <a:lnTo>
                    <a:pt x="133760" y="34933"/>
                  </a:lnTo>
                  <a:lnTo>
                    <a:pt x="131990" y="34926"/>
                  </a:lnTo>
                  <a:lnTo>
                    <a:pt x="130220" y="34926"/>
                  </a:lnTo>
                  <a:lnTo>
                    <a:pt x="127249" y="34920"/>
                  </a:lnTo>
                  <a:lnTo>
                    <a:pt x="124270" y="34913"/>
                  </a:lnTo>
                  <a:lnTo>
                    <a:pt x="121291" y="34920"/>
                  </a:lnTo>
                  <a:lnTo>
                    <a:pt x="118312" y="34933"/>
                  </a:lnTo>
                  <a:lnTo>
                    <a:pt x="115325" y="34953"/>
                  </a:lnTo>
                  <a:lnTo>
                    <a:pt x="112339" y="34980"/>
                  </a:lnTo>
                  <a:lnTo>
                    <a:pt x="109352" y="35007"/>
                  </a:lnTo>
                  <a:lnTo>
                    <a:pt x="106365" y="35040"/>
                  </a:lnTo>
                  <a:lnTo>
                    <a:pt x="106404" y="34680"/>
                  </a:lnTo>
                  <a:lnTo>
                    <a:pt x="106452" y="34339"/>
                  </a:lnTo>
                  <a:lnTo>
                    <a:pt x="106499" y="34012"/>
                  </a:lnTo>
                  <a:lnTo>
                    <a:pt x="106547" y="33705"/>
                  </a:lnTo>
                  <a:lnTo>
                    <a:pt x="106602" y="33418"/>
                  </a:lnTo>
                  <a:lnTo>
                    <a:pt x="106665" y="33138"/>
                  </a:lnTo>
                  <a:lnTo>
                    <a:pt x="106736" y="32877"/>
                  </a:lnTo>
                  <a:lnTo>
                    <a:pt x="106815" y="32631"/>
                  </a:lnTo>
                  <a:lnTo>
                    <a:pt x="106902" y="32404"/>
                  </a:lnTo>
                  <a:lnTo>
                    <a:pt x="106997" y="32183"/>
                  </a:lnTo>
                  <a:lnTo>
                    <a:pt x="107100" y="31976"/>
                  </a:lnTo>
                  <a:lnTo>
                    <a:pt x="107210" y="31783"/>
                  </a:lnTo>
                  <a:lnTo>
                    <a:pt x="107337" y="31603"/>
                  </a:lnTo>
                  <a:lnTo>
                    <a:pt x="107479" y="31436"/>
                  </a:lnTo>
                  <a:lnTo>
                    <a:pt x="107621" y="31282"/>
                  </a:lnTo>
                  <a:lnTo>
                    <a:pt x="107787" y="31136"/>
                  </a:lnTo>
                  <a:lnTo>
                    <a:pt x="107961" y="31002"/>
                  </a:lnTo>
                  <a:lnTo>
                    <a:pt x="108151" y="30875"/>
                  </a:lnTo>
                  <a:lnTo>
                    <a:pt x="108356" y="30755"/>
                  </a:lnTo>
                  <a:lnTo>
                    <a:pt x="108577" y="30648"/>
                  </a:lnTo>
                  <a:lnTo>
                    <a:pt x="108814" y="30548"/>
                  </a:lnTo>
                  <a:lnTo>
                    <a:pt x="109067" y="30461"/>
                  </a:lnTo>
                  <a:lnTo>
                    <a:pt x="109336" y="30375"/>
                  </a:lnTo>
                  <a:lnTo>
                    <a:pt x="109628" y="30301"/>
                  </a:lnTo>
                  <a:lnTo>
                    <a:pt x="109936" y="30228"/>
                  </a:lnTo>
                  <a:lnTo>
                    <a:pt x="110260" y="30168"/>
                  </a:lnTo>
                  <a:lnTo>
                    <a:pt x="110608" y="30108"/>
                  </a:lnTo>
                  <a:lnTo>
                    <a:pt x="110979" y="30054"/>
                  </a:lnTo>
                  <a:lnTo>
                    <a:pt x="111367" y="30008"/>
                  </a:lnTo>
                  <a:lnTo>
                    <a:pt x="111778" y="29961"/>
                  </a:lnTo>
                  <a:lnTo>
                    <a:pt x="112212" y="29921"/>
                  </a:lnTo>
                  <a:lnTo>
                    <a:pt x="112670" y="29881"/>
                  </a:lnTo>
                  <a:lnTo>
                    <a:pt x="113097" y="29847"/>
                  </a:lnTo>
                  <a:lnTo>
                    <a:pt x="113524" y="29821"/>
                  </a:lnTo>
                  <a:lnTo>
                    <a:pt x="114377" y="29774"/>
                  </a:lnTo>
                  <a:lnTo>
                    <a:pt x="115238" y="29741"/>
                  </a:lnTo>
                  <a:lnTo>
                    <a:pt x="116108" y="29727"/>
                  </a:lnTo>
                  <a:lnTo>
                    <a:pt x="116977" y="29721"/>
                  </a:lnTo>
                  <a:close/>
                  <a:moveTo>
                    <a:pt x="252388" y="27191"/>
                  </a:moveTo>
                  <a:lnTo>
                    <a:pt x="252459" y="27258"/>
                  </a:lnTo>
                  <a:lnTo>
                    <a:pt x="252530" y="27318"/>
                  </a:lnTo>
                  <a:lnTo>
                    <a:pt x="252609" y="27365"/>
                  </a:lnTo>
                  <a:lnTo>
                    <a:pt x="252696" y="27411"/>
                  </a:lnTo>
                  <a:lnTo>
                    <a:pt x="254909" y="28426"/>
                  </a:lnTo>
                  <a:lnTo>
                    <a:pt x="257113" y="29427"/>
                  </a:lnTo>
                  <a:lnTo>
                    <a:pt x="259318" y="30428"/>
                  </a:lnTo>
                  <a:lnTo>
                    <a:pt x="261530" y="31429"/>
                  </a:lnTo>
                  <a:lnTo>
                    <a:pt x="261143" y="31623"/>
                  </a:lnTo>
                  <a:lnTo>
                    <a:pt x="260756" y="31816"/>
                  </a:lnTo>
                  <a:lnTo>
                    <a:pt x="260384" y="32030"/>
                  </a:lnTo>
                  <a:lnTo>
                    <a:pt x="260021" y="32243"/>
                  </a:lnTo>
                  <a:lnTo>
                    <a:pt x="259665" y="32470"/>
                  </a:lnTo>
                  <a:lnTo>
                    <a:pt x="259318" y="32704"/>
                  </a:lnTo>
                  <a:lnTo>
                    <a:pt x="259152" y="32831"/>
                  </a:lnTo>
                  <a:lnTo>
                    <a:pt x="258994" y="32951"/>
                  </a:lnTo>
                  <a:lnTo>
                    <a:pt x="258828" y="33084"/>
                  </a:lnTo>
                  <a:lnTo>
                    <a:pt x="258678" y="33211"/>
                  </a:lnTo>
                  <a:lnTo>
                    <a:pt x="258520" y="33345"/>
                  </a:lnTo>
                  <a:lnTo>
                    <a:pt x="258370" y="33485"/>
                  </a:lnTo>
                  <a:lnTo>
                    <a:pt x="258227" y="33625"/>
                  </a:lnTo>
                  <a:lnTo>
                    <a:pt x="258085" y="33765"/>
                  </a:lnTo>
                  <a:lnTo>
                    <a:pt x="257951" y="33912"/>
                  </a:lnTo>
                  <a:lnTo>
                    <a:pt x="257824" y="34059"/>
                  </a:lnTo>
                  <a:lnTo>
                    <a:pt x="257698" y="34212"/>
                  </a:lnTo>
                  <a:lnTo>
                    <a:pt x="257579" y="34372"/>
                  </a:lnTo>
                  <a:lnTo>
                    <a:pt x="257461" y="34533"/>
                  </a:lnTo>
                  <a:lnTo>
                    <a:pt x="257350" y="34693"/>
                  </a:lnTo>
                  <a:lnTo>
                    <a:pt x="257248" y="34860"/>
                  </a:lnTo>
                  <a:lnTo>
                    <a:pt x="257145" y="35033"/>
                  </a:lnTo>
                  <a:lnTo>
                    <a:pt x="257058" y="35207"/>
                  </a:lnTo>
                  <a:lnTo>
                    <a:pt x="256971" y="35380"/>
                  </a:lnTo>
                  <a:lnTo>
                    <a:pt x="256892" y="35561"/>
                  </a:lnTo>
                  <a:lnTo>
                    <a:pt x="256813" y="35747"/>
                  </a:lnTo>
                  <a:lnTo>
                    <a:pt x="256742" y="35961"/>
                  </a:lnTo>
                  <a:lnTo>
                    <a:pt x="256679" y="36175"/>
                  </a:lnTo>
                  <a:lnTo>
                    <a:pt x="256623" y="36388"/>
                  </a:lnTo>
                  <a:lnTo>
                    <a:pt x="256576" y="36608"/>
                  </a:lnTo>
                  <a:lnTo>
                    <a:pt x="256544" y="36822"/>
                  </a:lnTo>
                  <a:lnTo>
                    <a:pt x="256521" y="37029"/>
                  </a:lnTo>
                  <a:lnTo>
                    <a:pt x="256505" y="37242"/>
                  </a:lnTo>
                  <a:lnTo>
                    <a:pt x="256505" y="37456"/>
                  </a:lnTo>
                  <a:lnTo>
                    <a:pt x="256505" y="37663"/>
                  </a:lnTo>
                  <a:lnTo>
                    <a:pt x="256521" y="37870"/>
                  </a:lnTo>
                  <a:lnTo>
                    <a:pt x="256552" y="38077"/>
                  </a:lnTo>
                  <a:lnTo>
                    <a:pt x="256584" y="38284"/>
                  </a:lnTo>
                  <a:lnTo>
                    <a:pt x="256631" y="38484"/>
                  </a:lnTo>
                  <a:lnTo>
                    <a:pt x="256687" y="38684"/>
                  </a:lnTo>
                  <a:lnTo>
                    <a:pt x="256750" y="38878"/>
                  </a:lnTo>
                  <a:lnTo>
                    <a:pt x="256821" y="39071"/>
                  </a:lnTo>
                  <a:lnTo>
                    <a:pt x="256908" y="39265"/>
                  </a:lnTo>
                  <a:lnTo>
                    <a:pt x="257003" y="39452"/>
                  </a:lnTo>
                  <a:lnTo>
                    <a:pt x="257105" y="39632"/>
                  </a:lnTo>
                  <a:lnTo>
                    <a:pt x="257216" y="39812"/>
                  </a:lnTo>
                  <a:lnTo>
                    <a:pt x="257342" y="39985"/>
                  </a:lnTo>
                  <a:lnTo>
                    <a:pt x="257477" y="40159"/>
                  </a:lnTo>
                  <a:lnTo>
                    <a:pt x="257619" y="40326"/>
                  </a:lnTo>
                  <a:lnTo>
                    <a:pt x="257769" y="40486"/>
                  </a:lnTo>
                  <a:lnTo>
                    <a:pt x="257935" y="40640"/>
                  </a:lnTo>
                  <a:lnTo>
                    <a:pt x="258101" y="40793"/>
                  </a:lnTo>
                  <a:lnTo>
                    <a:pt x="258283" y="40940"/>
                  </a:lnTo>
                  <a:lnTo>
                    <a:pt x="258480" y="41080"/>
                  </a:lnTo>
                  <a:lnTo>
                    <a:pt x="258678" y="41214"/>
                  </a:lnTo>
                  <a:lnTo>
                    <a:pt x="258891" y="41340"/>
                  </a:lnTo>
                  <a:lnTo>
                    <a:pt x="259104" y="41467"/>
                  </a:lnTo>
                  <a:lnTo>
                    <a:pt x="259341" y="41581"/>
                  </a:lnTo>
                  <a:lnTo>
                    <a:pt x="259563" y="41687"/>
                  </a:lnTo>
                  <a:lnTo>
                    <a:pt x="259800" y="41788"/>
                  </a:lnTo>
                  <a:lnTo>
                    <a:pt x="260029" y="41881"/>
                  </a:lnTo>
                  <a:lnTo>
                    <a:pt x="260274" y="41968"/>
                  </a:lnTo>
                  <a:lnTo>
                    <a:pt x="260511" y="42041"/>
                  </a:lnTo>
                  <a:lnTo>
                    <a:pt x="260756" y="42115"/>
                  </a:lnTo>
                  <a:lnTo>
                    <a:pt x="261001" y="42181"/>
                  </a:lnTo>
                  <a:lnTo>
                    <a:pt x="261254" y="42241"/>
                  </a:lnTo>
                  <a:lnTo>
                    <a:pt x="261507" y="42288"/>
                  </a:lnTo>
                  <a:lnTo>
                    <a:pt x="261759" y="42335"/>
                  </a:lnTo>
                  <a:lnTo>
                    <a:pt x="262012" y="42375"/>
                  </a:lnTo>
                  <a:lnTo>
                    <a:pt x="262273" y="42408"/>
                  </a:lnTo>
                  <a:lnTo>
                    <a:pt x="262526" y="42435"/>
                  </a:lnTo>
                  <a:lnTo>
                    <a:pt x="262787" y="42455"/>
                  </a:lnTo>
                  <a:lnTo>
                    <a:pt x="263055" y="42468"/>
                  </a:lnTo>
                  <a:lnTo>
                    <a:pt x="263316" y="42475"/>
                  </a:lnTo>
                  <a:lnTo>
                    <a:pt x="263577" y="42475"/>
                  </a:lnTo>
                  <a:lnTo>
                    <a:pt x="263845" y="42468"/>
                  </a:lnTo>
                  <a:lnTo>
                    <a:pt x="264106" y="42462"/>
                  </a:lnTo>
                  <a:lnTo>
                    <a:pt x="264375" y="42448"/>
                  </a:lnTo>
                  <a:lnTo>
                    <a:pt x="264644" y="42422"/>
                  </a:lnTo>
                  <a:lnTo>
                    <a:pt x="264904" y="42395"/>
                  </a:lnTo>
                  <a:lnTo>
                    <a:pt x="265173" y="42362"/>
                  </a:lnTo>
                  <a:lnTo>
                    <a:pt x="265442" y="42328"/>
                  </a:lnTo>
                  <a:lnTo>
                    <a:pt x="265702" y="42281"/>
                  </a:lnTo>
                  <a:lnTo>
                    <a:pt x="265971" y="42235"/>
                  </a:lnTo>
                  <a:lnTo>
                    <a:pt x="266232" y="42181"/>
                  </a:lnTo>
                  <a:lnTo>
                    <a:pt x="266500" y="42121"/>
                  </a:lnTo>
                  <a:lnTo>
                    <a:pt x="266761" y="42055"/>
                  </a:lnTo>
                  <a:lnTo>
                    <a:pt x="267022" y="41988"/>
                  </a:lnTo>
                  <a:lnTo>
                    <a:pt x="267275" y="41914"/>
                  </a:lnTo>
                  <a:lnTo>
                    <a:pt x="267536" y="41834"/>
                  </a:lnTo>
                  <a:lnTo>
                    <a:pt x="267788" y="41747"/>
                  </a:lnTo>
                  <a:lnTo>
                    <a:pt x="268049" y="41661"/>
                  </a:lnTo>
                  <a:lnTo>
                    <a:pt x="268294" y="41567"/>
                  </a:lnTo>
                  <a:lnTo>
                    <a:pt x="268547" y="41467"/>
                  </a:lnTo>
                  <a:lnTo>
                    <a:pt x="268792" y="41367"/>
                  </a:lnTo>
                  <a:lnTo>
                    <a:pt x="269037" y="41260"/>
                  </a:lnTo>
                  <a:lnTo>
                    <a:pt x="269282" y="41153"/>
                  </a:lnTo>
                  <a:lnTo>
                    <a:pt x="269519" y="41033"/>
                  </a:lnTo>
                  <a:lnTo>
                    <a:pt x="269756" y="40913"/>
                  </a:lnTo>
                  <a:lnTo>
                    <a:pt x="269985" y="40793"/>
                  </a:lnTo>
                  <a:lnTo>
                    <a:pt x="270214" y="40666"/>
                  </a:lnTo>
                  <a:lnTo>
                    <a:pt x="270435" y="40533"/>
                  </a:lnTo>
                  <a:lnTo>
                    <a:pt x="270657" y="40399"/>
                  </a:lnTo>
                  <a:lnTo>
                    <a:pt x="270870" y="40259"/>
                  </a:lnTo>
                  <a:lnTo>
                    <a:pt x="271083" y="40119"/>
                  </a:lnTo>
                  <a:lnTo>
                    <a:pt x="271297" y="39972"/>
                  </a:lnTo>
                  <a:lnTo>
                    <a:pt x="271494" y="39825"/>
                  </a:lnTo>
                  <a:lnTo>
                    <a:pt x="271692" y="39672"/>
                  </a:lnTo>
                  <a:lnTo>
                    <a:pt x="271889" y="39512"/>
                  </a:lnTo>
                  <a:lnTo>
                    <a:pt x="272079" y="39351"/>
                  </a:lnTo>
                  <a:lnTo>
                    <a:pt x="272261" y="39191"/>
                  </a:lnTo>
                  <a:lnTo>
                    <a:pt x="272435" y="39024"/>
                  </a:lnTo>
                  <a:lnTo>
                    <a:pt x="272608" y="38858"/>
                  </a:lnTo>
                  <a:lnTo>
                    <a:pt x="272774" y="38684"/>
                  </a:lnTo>
                  <a:lnTo>
                    <a:pt x="272932" y="38510"/>
                  </a:lnTo>
                  <a:lnTo>
                    <a:pt x="273090" y="38330"/>
                  </a:lnTo>
                  <a:lnTo>
                    <a:pt x="273241" y="38150"/>
                  </a:lnTo>
                  <a:lnTo>
                    <a:pt x="273383" y="37963"/>
                  </a:lnTo>
                  <a:lnTo>
                    <a:pt x="273517" y="37783"/>
                  </a:lnTo>
                  <a:lnTo>
                    <a:pt x="273644" y="37589"/>
                  </a:lnTo>
                  <a:lnTo>
                    <a:pt x="273762" y="37403"/>
                  </a:lnTo>
                  <a:lnTo>
                    <a:pt x="273873" y="37209"/>
                  </a:lnTo>
                  <a:lnTo>
                    <a:pt x="274276" y="37383"/>
                  </a:lnTo>
                  <a:lnTo>
                    <a:pt x="274679" y="37556"/>
                  </a:lnTo>
                  <a:lnTo>
                    <a:pt x="275082" y="37716"/>
                  </a:lnTo>
                  <a:lnTo>
                    <a:pt x="275493" y="37876"/>
                  </a:lnTo>
                  <a:lnTo>
                    <a:pt x="275903" y="38037"/>
                  </a:lnTo>
                  <a:lnTo>
                    <a:pt x="276322" y="38183"/>
                  </a:lnTo>
                  <a:lnTo>
                    <a:pt x="276733" y="38330"/>
                  </a:lnTo>
                  <a:lnTo>
                    <a:pt x="277160" y="38464"/>
                  </a:lnTo>
                  <a:lnTo>
                    <a:pt x="277579" y="38597"/>
                  </a:lnTo>
                  <a:lnTo>
                    <a:pt x="278005" y="38724"/>
                  </a:lnTo>
                  <a:lnTo>
                    <a:pt x="278432" y="38851"/>
                  </a:lnTo>
                  <a:lnTo>
                    <a:pt x="278859" y="38964"/>
                  </a:lnTo>
                  <a:lnTo>
                    <a:pt x="279293" y="39078"/>
                  </a:lnTo>
                  <a:lnTo>
                    <a:pt x="279728" y="39185"/>
                  </a:lnTo>
                  <a:lnTo>
                    <a:pt x="280162" y="39278"/>
                  </a:lnTo>
                  <a:lnTo>
                    <a:pt x="280605" y="39378"/>
                  </a:lnTo>
                  <a:lnTo>
                    <a:pt x="281087" y="39478"/>
                  </a:lnTo>
                  <a:lnTo>
                    <a:pt x="281569" y="39572"/>
                  </a:lnTo>
                  <a:lnTo>
                    <a:pt x="282051" y="39658"/>
                  </a:lnTo>
                  <a:lnTo>
                    <a:pt x="282533" y="39739"/>
                  </a:lnTo>
                  <a:lnTo>
                    <a:pt x="283023" y="39805"/>
                  </a:lnTo>
                  <a:lnTo>
                    <a:pt x="283513" y="39872"/>
                  </a:lnTo>
                  <a:lnTo>
                    <a:pt x="284003" y="39925"/>
                  </a:lnTo>
                  <a:lnTo>
                    <a:pt x="284500" y="39972"/>
                  </a:lnTo>
                  <a:lnTo>
                    <a:pt x="284666" y="39985"/>
                  </a:lnTo>
                  <a:lnTo>
                    <a:pt x="285014" y="40006"/>
                  </a:lnTo>
                  <a:lnTo>
                    <a:pt x="285472" y="40019"/>
                  </a:lnTo>
                  <a:lnTo>
                    <a:pt x="286018" y="40032"/>
                  </a:lnTo>
                  <a:lnTo>
                    <a:pt x="286594" y="40032"/>
                  </a:lnTo>
                  <a:lnTo>
                    <a:pt x="287163" y="40026"/>
                  </a:lnTo>
                  <a:lnTo>
                    <a:pt x="287432" y="40019"/>
                  </a:lnTo>
                  <a:lnTo>
                    <a:pt x="287685" y="40006"/>
                  </a:lnTo>
                  <a:lnTo>
                    <a:pt x="287906" y="39992"/>
                  </a:lnTo>
                  <a:lnTo>
                    <a:pt x="288104" y="39972"/>
                  </a:lnTo>
                  <a:lnTo>
                    <a:pt x="288143" y="40019"/>
                  </a:lnTo>
                  <a:lnTo>
                    <a:pt x="288191" y="40066"/>
                  </a:lnTo>
                  <a:lnTo>
                    <a:pt x="286982" y="41414"/>
                  </a:lnTo>
                  <a:lnTo>
                    <a:pt x="286389" y="42068"/>
                  </a:lnTo>
                  <a:lnTo>
                    <a:pt x="285804" y="42709"/>
                  </a:lnTo>
                  <a:lnTo>
                    <a:pt x="285212" y="43329"/>
                  </a:lnTo>
                  <a:lnTo>
                    <a:pt x="284627" y="43930"/>
                  </a:lnTo>
                  <a:lnTo>
                    <a:pt x="284042" y="44517"/>
                  </a:lnTo>
                  <a:lnTo>
                    <a:pt x="283457" y="45078"/>
                  </a:lnTo>
                  <a:lnTo>
                    <a:pt x="283157" y="45352"/>
                  </a:lnTo>
                  <a:lnTo>
                    <a:pt x="282865" y="45619"/>
                  </a:lnTo>
                  <a:lnTo>
                    <a:pt x="282565" y="45885"/>
                  </a:lnTo>
                  <a:lnTo>
                    <a:pt x="282264" y="46139"/>
                  </a:lnTo>
                  <a:lnTo>
                    <a:pt x="281964" y="46393"/>
                  </a:lnTo>
                  <a:lnTo>
                    <a:pt x="281664" y="46640"/>
                  </a:lnTo>
                  <a:lnTo>
                    <a:pt x="281356" y="46880"/>
                  </a:lnTo>
                  <a:lnTo>
                    <a:pt x="281047" y="47114"/>
                  </a:lnTo>
                  <a:lnTo>
                    <a:pt x="280739" y="47340"/>
                  </a:lnTo>
                  <a:lnTo>
                    <a:pt x="280431" y="47561"/>
                  </a:lnTo>
                  <a:lnTo>
                    <a:pt x="280115" y="47774"/>
                  </a:lnTo>
                  <a:lnTo>
                    <a:pt x="279791" y="47988"/>
                  </a:lnTo>
                  <a:lnTo>
                    <a:pt x="279467" y="48188"/>
                  </a:lnTo>
                  <a:lnTo>
                    <a:pt x="279143" y="48382"/>
                  </a:lnTo>
                  <a:lnTo>
                    <a:pt x="278811" y="48569"/>
                  </a:lnTo>
                  <a:lnTo>
                    <a:pt x="278479" y="48749"/>
                  </a:lnTo>
                  <a:lnTo>
                    <a:pt x="278140" y="48922"/>
                  </a:lnTo>
                  <a:lnTo>
                    <a:pt x="277800" y="49089"/>
                  </a:lnTo>
                  <a:lnTo>
                    <a:pt x="277452" y="49243"/>
                  </a:lnTo>
                  <a:lnTo>
                    <a:pt x="277104" y="49396"/>
                  </a:lnTo>
                  <a:lnTo>
                    <a:pt x="276749" y="49536"/>
                  </a:lnTo>
                  <a:lnTo>
                    <a:pt x="276385" y="49670"/>
                  </a:lnTo>
                  <a:lnTo>
                    <a:pt x="276014" y="49797"/>
                  </a:lnTo>
                  <a:lnTo>
                    <a:pt x="275643" y="49917"/>
                  </a:lnTo>
                  <a:lnTo>
                    <a:pt x="275263" y="50024"/>
                  </a:lnTo>
                  <a:lnTo>
                    <a:pt x="274876" y="50130"/>
                  </a:lnTo>
                  <a:lnTo>
                    <a:pt x="274489" y="50224"/>
                  </a:lnTo>
                  <a:lnTo>
                    <a:pt x="274094" y="50304"/>
                  </a:lnTo>
                  <a:lnTo>
                    <a:pt x="273683" y="50384"/>
                  </a:lnTo>
                  <a:lnTo>
                    <a:pt x="273272" y="50451"/>
                  </a:lnTo>
                  <a:lnTo>
                    <a:pt x="272853" y="50504"/>
                  </a:lnTo>
                  <a:lnTo>
                    <a:pt x="272435" y="50551"/>
                  </a:lnTo>
                  <a:lnTo>
                    <a:pt x="272000" y="50591"/>
                  </a:lnTo>
                  <a:lnTo>
                    <a:pt x="271557" y="50624"/>
                  </a:lnTo>
                  <a:lnTo>
                    <a:pt x="271107" y="50644"/>
                  </a:lnTo>
                  <a:lnTo>
                    <a:pt x="270657" y="50651"/>
                  </a:lnTo>
                  <a:lnTo>
                    <a:pt x="270190" y="50651"/>
                  </a:lnTo>
                  <a:lnTo>
                    <a:pt x="269716" y="50644"/>
                  </a:lnTo>
                  <a:lnTo>
                    <a:pt x="269234" y="50624"/>
                  </a:lnTo>
                  <a:lnTo>
                    <a:pt x="268744" y="50591"/>
                  </a:lnTo>
                  <a:lnTo>
                    <a:pt x="268239" y="50551"/>
                  </a:lnTo>
                  <a:lnTo>
                    <a:pt x="267733" y="50504"/>
                  </a:lnTo>
                  <a:lnTo>
                    <a:pt x="267212" y="50444"/>
                  </a:lnTo>
                  <a:lnTo>
                    <a:pt x="266690" y="50371"/>
                  </a:lnTo>
                  <a:lnTo>
                    <a:pt x="266145" y="50290"/>
                  </a:lnTo>
                  <a:lnTo>
                    <a:pt x="265600" y="50190"/>
                  </a:lnTo>
                  <a:lnTo>
                    <a:pt x="265039" y="50090"/>
                  </a:lnTo>
                  <a:lnTo>
                    <a:pt x="264470" y="49970"/>
                  </a:lnTo>
                  <a:lnTo>
                    <a:pt x="263917" y="49850"/>
                  </a:lnTo>
                  <a:lnTo>
                    <a:pt x="263371" y="49710"/>
                  </a:lnTo>
                  <a:lnTo>
                    <a:pt x="262818" y="49563"/>
                  </a:lnTo>
                  <a:lnTo>
                    <a:pt x="262273" y="49403"/>
                  </a:lnTo>
                  <a:lnTo>
                    <a:pt x="261720" y="49223"/>
                  </a:lnTo>
                  <a:lnTo>
                    <a:pt x="261183" y="49036"/>
                  </a:lnTo>
                  <a:lnTo>
                    <a:pt x="260637" y="48842"/>
                  </a:lnTo>
                  <a:lnTo>
                    <a:pt x="260100" y="48629"/>
                  </a:lnTo>
                  <a:lnTo>
                    <a:pt x="259571" y="48408"/>
                  </a:lnTo>
                  <a:lnTo>
                    <a:pt x="259041" y="48175"/>
                  </a:lnTo>
                  <a:lnTo>
                    <a:pt x="258520" y="47934"/>
                  </a:lnTo>
                  <a:lnTo>
                    <a:pt x="257998" y="47674"/>
                  </a:lnTo>
                  <a:lnTo>
                    <a:pt x="257485" y="47414"/>
                  </a:lnTo>
                  <a:lnTo>
                    <a:pt x="256987" y="47140"/>
                  </a:lnTo>
                  <a:lnTo>
                    <a:pt x="256489" y="46853"/>
                  </a:lnTo>
                  <a:lnTo>
                    <a:pt x="255999" y="46560"/>
                  </a:lnTo>
                  <a:lnTo>
                    <a:pt x="255517" y="46259"/>
                  </a:lnTo>
                  <a:lnTo>
                    <a:pt x="255051" y="45952"/>
                  </a:lnTo>
                  <a:lnTo>
                    <a:pt x="254585" y="45632"/>
                  </a:lnTo>
                  <a:lnTo>
                    <a:pt x="254134" y="45305"/>
                  </a:lnTo>
                  <a:lnTo>
                    <a:pt x="253692" y="44971"/>
                  </a:lnTo>
                  <a:lnTo>
                    <a:pt x="253265" y="44624"/>
                  </a:lnTo>
                  <a:lnTo>
                    <a:pt x="252846" y="44277"/>
                  </a:lnTo>
                  <a:lnTo>
                    <a:pt x="252443" y="43917"/>
                  </a:lnTo>
                  <a:lnTo>
                    <a:pt x="252048" y="43556"/>
                  </a:lnTo>
                  <a:lnTo>
                    <a:pt x="251669" y="43182"/>
                  </a:lnTo>
                  <a:lnTo>
                    <a:pt x="251305" y="42809"/>
                  </a:lnTo>
                  <a:lnTo>
                    <a:pt x="250950" y="42428"/>
                  </a:lnTo>
                  <a:lnTo>
                    <a:pt x="250618" y="42041"/>
                  </a:lnTo>
                  <a:lnTo>
                    <a:pt x="250294" y="41647"/>
                  </a:lnTo>
                  <a:lnTo>
                    <a:pt x="249986" y="41247"/>
                  </a:lnTo>
                  <a:lnTo>
                    <a:pt x="249701" y="40846"/>
                  </a:lnTo>
                  <a:lnTo>
                    <a:pt x="249433" y="40439"/>
                  </a:lnTo>
                  <a:lnTo>
                    <a:pt x="249172" y="40026"/>
                  </a:lnTo>
                  <a:lnTo>
                    <a:pt x="248943" y="39612"/>
                  </a:lnTo>
                  <a:lnTo>
                    <a:pt x="248832" y="39405"/>
                  </a:lnTo>
                  <a:lnTo>
                    <a:pt x="248722" y="39191"/>
                  </a:lnTo>
                  <a:lnTo>
                    <a:pt x="248619" y="38984"/>
                  </a:lnTo>
                  <a:lnTo>
                    <a:pt x="248524" y="38771"/>
                  </a:lnTo>
                  <a:lnTo>
                    <a:pt x="248437" y="38557"/>
                  </a:lnTo>
                  <a:lnTo>
                    <a:pt x="248350" y="38344"/>
                  </a:lnTo>
                  <a:lnTo>
                    <a:pt x="248263" y="38130"/>
                  </a:lnTo>
                  <a:lnTo>
                    <a:pt x="248192" y="37916"/>
                  </a:lnTo>
                  <a:lnTo>
                    <a:pt x="248121" y="37703"/>
                  </a:lnTo>
                  <a:lnTo>
                    <a:pt x="248050" y="37489"/>
                  </a:lnTo>
                  <a:lnTo>
                    <a:pt x="247995" y="37269"/>
                  </a:lnTo>
                  <a:lnTo>
                    <a:pt x="247939" y="37056"/>
                  </a:lnTo>
                  <a:lnTo>
                    <a:pt x="247884" y="36842"/>
                  </a:lnTo>
                  <a:lnTo>
                    <a:pt x="247845" y="36622"/>
                  </a:lnTo>
                  <a:lnTo>
                    <a:pt x="247805" y="36401"/>
                  </a:lnTo>
                  <a:lnTo>
                    <a:pt x="247773" y="36188"/>
                  </a:lnTo>
                  <a:lnTo>
                    <a:pt x="247742" y="35968"/>
                  </a:lnTo>
                  <a:lnTo>
                    <a:pt x="247718" y="35747"/>
                  </a:lnTo>
                  <a:lnTo>
                    <a:pt x="247710" y="35527"/>
                  </a:lnTo>
                  <a:lnTo>
                    <a:pt x="247694" y="35314"/>
                  </a:lnTo>
                  <a:lnTo>
                    <a:pt x="247694" y="35093"/>
                  </a:lnTo>
                  <a:lnTo>
                    <a:pt x="247694" y="34873"/>
                  </a:lnTo>
                  <a:lnTo>
                    <a:pt x="247702" y="34653"/>
                  </a:lnTo>
                  <a:lnTo>
                    <a:pt x="247718" y="34433"/>
                  </a:lnTo>
                  <a:lnTo>
                    <a:pt x="247742" y="34212"/>
                  </a:lnTo>
                  <a:lnTo>
                    <a:pt x="247766" y="33992"/>
                  </a:lnTo>
                  <a:lnTo>
                    <a:pt x="247805" y="33778"/>
                  </a:lnTo>
                  <a:lnTo>
                    <a:pt x="247845" y="33558"/>
                  </a:lnTo>
                  <a:lnTo>
                    <a:pt x="247892" y="33338"/>
                  </a:lnTo>
                  <a:lnTo>
                    <a:pt x="247939" y="33118"/>
                  </a:lnTo>
                  <a:lnTo>
                    <a:pt x="248003" y="32897"/>
                  </a:lnTo>
                  <a:lnTo>
                    <a:pt x="248066" y="32677"/>
                  </a:lnTo>
                  <a:lnTo>
                    <a:pt x="248145" y="32464"/>
                  </a:lnTo>
                  <a:lnTo>
                    <a:pt x="248224" y="32243"/>
                  </a:lnTo>
                  <a:lnTo>
                    <a:pt x="248311" y="32023"/>
                  </a:lnTo>
                  <a:lnTo>
                    <a:pt x="248406" y="31810"/>
                  </a:lnTo>
                  <a:lnTo>
                    <a:pt x="248508" y="31589"/>
                  </a:lnTo>
                  <a:lnTo>
                    <a:pt x="248619" y="31376"/>
                  </a:lnTo>
                  <a:lnTo>
                    <a:pt x="248730" y="31156"/>
                  </a:lnTo>
                  <a:lnTo>
                    <a:pt x="248856" y="30942"/>
                  </a:lnTo>
                  <a:lnTo>
                    <a:pt x="248982" y="30728"/>
                  </a:lnTo>
                  <a:lnTo>
                    <a:pt x="249125" y="30515"/>
                  </a:lnTo>
                  <a:lnTo>
                    <a:pt x="249267" y="30301"/>
                  </a:lnTo>
                  <a:lnTo>
                    <a:pt x="249417" y="30088"/>
                  </a:lnTo>
                  <a:lnTo>
                    <a:pt x="249583" y="29874"/>
                  </a:lnTo>
                  <a:lnTo>
                    <a:pt x="249749" y="29661"/>
                  </a:lnTo>
                  <a:lnTo>
                    <a:pt x="249923" y="29447"/>
                  </a:lnTo>
                  <a:lnTo>
                    <a:pt x="250112" y="29240"/>
                  </a:lnTo>
                  <a:lnTo>
                    <a:pt x="250302" y="29033"/>
                  </a:lnTo>
                  <a:lnTo>
                    <a:pt x="250499" y="28820"/>
                  </a:lnTo>
                  <a:lnTo>
                    <a:pt x="250705" y="28613"/>
                  </a:lnTo>
                  <a:lnTo>
                    <a:pt x="250926" y="28406"/>
                  </a:lnTo>
                  <a:lnTo>
                    <a:pt x="251147" y="28199"/>
                  </a:lnTo>
                  <a:lnTo>
                    <a:pt x="251377" y="27999"/>
                  </a:lnTo>
                  <a:lnTo>
                    <a:pt x="251622" y="27792"/>
                  </a:lnTo>
                  <a:lnTo>
                    <a:pt x="251866" y="27592"/>
                  </a:lnTo>
                  <a:lnTo>
                    <a:pt x="252127" y="27391"/>
                  </a:lnTo>
                  <a:lnTo>
                    <a:pt x="252388" y="27191"/>
                  </a:lnTo>
                  <a:close/>
                  <a:moveTo>
                    <a:pt x="248872" y="44811"/>
                  </a:moveTo>
                  <a:lnTo>
                    <a:pt x="249077" y="45051"/>
                  </a:lnTo>
                  <a:lnTo>
                    <a:pt x="249291" y="45291"/>
                  </a:lnTo>
                  <a:lnTo>
                    <a:pt x="249504" y="45525"/>
                  </a:lnTo>
                  <a:lnTo>
                    <a:pt x="249725" y="45752"/>
                  </a:lnTo>
                  <a:lnTo>
                    <a:pt x="249946" y="45986"/>
                  </a:lnTo>
                  <a:lnTo>
                    <a:pt x="250176" y="46213"/>
                  </a:lnTo>
                  <a:lnTo>
                    <a:pt x="250413" y="46433"/>
                  </a:lnTo>
                  <a:lnTo>
                    <a:pt x="250642" y="46653"/>
                  </a:lnTo>
                  <a:lnTo>
                    <a:pt x="250887" y="46873"/>
                  </a:lnTo>
                  <a:lnTo>
                    <a:pt x="251124" y="47087"/>
                  </a:lnTo>
                  <a:lnTo>
                    <a:pt x="251369" y="47300"/>
                  </a:lnTo>
                  <a:lnTo>
                    <a:pt x="251622" y="47507"/>
                  </a:lnTo>
                  <a:lnTo>
                    <a:pt x="251874" y="47708"/>
                  </a:lnTo>
                  <a:lnTo>
                    <a:pt x="252127" y="47914"/>
                  </a:lnTo>
                  <a:lnTo>
                    <a:pt x="252388" y="48108"/>
                  </a:lnTo>
                  <a:lnTo>
                    <a:pt x="252649" y="48302"/>
                  </a:lnTo>
                  <a:lnTo>
                    <a:pt x="252917" y="48495"/>
                  </a:lnTo>
                  <a:lnTo>
                    <a:pt x="253186" y="48682"/>
                  </a:lnTo>
                  <a:lnTo>
                    <a:pt x="253455" y="48869"/>
                  </a:lnTo>
                  <a:lnTo>
                    <a:pt x="253731" y="49042"/>
                  </a:lnTo>
                  <a:lnTo>
                    <a:pt x="254008" y="49223"/>
                  </a:lnTo>
                  <a:lnTo>
                    <a:pt x="254284" y="49396"/>
                  </a:lnTo>
                  <a:lnTo>
                    <a:pt x="254569" y="49563"/>
                  </a:lnTo>
                  <a:lnTo>
                    <a:pt x="254853" y="49723"/>
                  </a:lnTo>
                  <a:lnTo>
                    <a:pt x="255146" y="49883"/>
                  </a:lnTo>
                  <a:lnTo>
                    <a:pt x="255430" y="50037"/>
                  </a:lnTo>
                  <a:lnTo>
                    <a:pt x="255723" y="50190"/>
                  </a:lnTo>
                  <a:lnTo>
                    <a:pt x="256015" y="50331"/>
                  </a:lnTo>
                  <a:lnTo>
                    <a:pt x="256315" y="50477"/>
                  </a:lnTo>
                  <a:lnTo>
                    <a:pt x="256607" y="50611"/>
                  </a:lnTo>
                  <a:lnTo>
                    <a:pt x="256908" y="50744"/>
                  </a:lnTo>
                  <a:lnTo>
                    <a:pt x="257216" y="50871"/>
                  </a:lnTo>
                  <a:lnTo>
                    <a:pt x="257477" y="50978"/>
                  </a:lnTo>
                  <a:lnTo>
                    <a:pt x="257745" y="51078"/>
                  </a:lnTo>
                  <a:lnTo>
                    <a:pt x="258022" y="51171"/>
                  </a:lnTo>
                  <a:lnTo>
                    <a:pt x="258298" y="51278"/>
                  </a:lnTo>
                  <a:lnTo>
                    <a:pt x="258014" y="51645"/>
                  </a:lnTo>
                  <a:lnTo>
                    <a:pt x="257730" y="52012"/>
                  </a:lnTo>
                  <a:lnTo>
                    <a:pt x="257437" y="52373"/>
                  </a:lnTo>
                  <a:lnTo>
                    <a:pt x="257137" y="52733"/>
                  </a:lnTo>
                  <a:lnTo>
                    <a:pt x="256829" y="53087"/>
                  </a:lnTo>
                  <a:lnTo>
                    <a:pt x="256513" y="53441"/>
                  </a:lnTo>
                  <a:lnTo>
                    <a:pt x="256197" y="53788"/>
                  </a:lnTo>
                  <a:lnTo>
                    <a:pt x="255873" y="54141"/>
                  </a:lnTo>
                  <a:lnTo>
                    <a:pt x="255549" y="54482"/>
                  </a:lnTo>
                  <a:lnTo>
                    <a:pt x="255217" y="54822"/>
                  </a:lnTo>
                  <a:lnTo>
                    <a:pt x="254877" y="55163"/>
                  </a:lnTo>
                  <a:lnTo>
                    <a:pt x="254529" y="55496"/>
                  </a:lnTo>
                  <a:lnTo>
                    <a:pt x="254182" y="55830"/>
                  </a:lnTo>
                  <a:lnTo>
                    <a:pt x="253834" y="56164"/>
                  </a:lnTo>
                  <a:lnTo>
                    <a:pt x="253478" y="56491"/>
                  </a:lnTo>
                  <a:lnTo>
                    <a:pt x="253123" y="56811"/>
                  </a:lnTo>
                  <a:lnTo>
                    <a:pt x="252593" y="56511"/>
                  </a:lnTo>
                  <a:lnTo>
                    <a:pt x="252056" y="56210"/>
                  </a:lnTo>
                  <a:lnTo>
                    <a:pt x="251519" y="55923"/>
                  </a:lnTo>
                  <a:lnTo>
                    <a:pt x="250974" y="55637"/>
                  </a:lnTo>
                  <a:lnTo>
                    <a:pt x="249891" y="55063"/>
                  </a:lnTo>
                  <a:lnTo>
                    <a:pt x="249354" y="54782"/>
                  </a:lnTo>
                  <a:lnTo>
                    <a:pt x="248824" y="54495"/>
                  </a:lnTo>
                  <a:lnTo>
                    <a:pt x="247663" y="53854"/>
                  </a:lnTo>
                  <a:lnTo>
                    <a:pt x="246493" y="53220"/>
                  </a:lnTo>
                  <a:lnTo>
                    <a:pt x="245316" y="52593"/>
                  </a:lnTo>
                  <a:lnTo>
                    <a:pt x="244139" y="51972"/>
                  </a:lnTo>
                  <a:lnTo>
                    <a:pt x="244534" y="51579"/>
                  </a:lnTo>
                  <a:lnTo>
                    <a:pt x="244921" y="51171"/>
                  </a:lnTo>
                  <a:lnTo>
                    <a:pt x="245292" y="50764"/>
                  </a:lnTo>
                  <a:lnTo>
                    <a:pt x="245656" y="50351"/>
                  </a:lnTo>
                  <a:lnTo>
                    <a:pt x="246003" y="49923"/>
                  </a:lnTo>
                  <a:lnTo>
                    <a:pt x="246335" y="49496"/>
                  </a:lnTo>
                  <a:lnTo>
                    <a:pt x="246659" y="49062"/>
                  </a:lnTo>
                  <a:lnTo>
                    <a:pt x="246967" y="48615"/>
                  </a:lnTo>
                  <a:lnTo>
                    <a:pt x="247260" y="48168"/>
                  </a:lnTo>
                  <a:lnTo>
                    <a:pt x="247536" y="47708"/>
                  </a:lnTo>
                  <a:lnTo>
                    <a:pt x="247805" y="47247"/>
                  </a:lnTo>
                  <a:lnTo>
                    <a:pt x="248050" y="46773"/>
                  </a:lnTo>
                  <a:lnTo>
                    <a:pt x="248279" y="46293"/>
                  </a:lnTo>
                  <a:lnTo>
                    <a:pt x="248390" y="46052"/>
                  </a:lnTo>
                  <a:lnTo>
                    <a:pt x="248492" y="45805"/>
                  </a:lnTo>
                  <a:lnTo>
                    <a:pt x="248595" y="45565"/>
                  </a:lnTo>
                  <a:lnTo>
                    <a:pt x="248690" y="45312"/>
                  </a:lnTo>
                  <a:lnTo>
                    <a:pt x="248785" y="45065"/>
                  </a:lnTo>
                  <a:lnTo>
                    <a:pt x="248872" y="44811"/>
                  </a:lnTo>
                  <a:close/>
                  <a:moveTo>
                    <a:pt x="242677" y="53301"/>
                  </a:moveTo>
                  <a:lnTo>
                    <a:pt x="243688" y="53981"/>
                  </a:lnTo>
                  <a:lnTo>
                    <a:pt x="244700" y="54649"/>
                  </a:lnTo>
                  <a:lnTo>
                    <a:pt x="245719" y="55309"/>
                  </a:lnTo>
                  <a:lnTo>
                    <a:pt x="246746" y="55970"/>
                  </a:lnTo>
                  <a:lnTo>
                    <a:pt x="247252" y="56304"/>
                  </a:lnTo>
                  <a:lnTo>
                    <a:pt x="247758" y="56638"/>
                  </a:lnTo>
                  <a:lnTo>
                    <a:pt x="248777" y="57332"/>
                  </a:lnTo>
                  <a:lnTo>
                    <a:pt x="249291" y="57679"/>
                  </a:lnTo>
                  <a:lnTo>
                    <a:pt x="249812" y="58026"/>
                  </a:lnTo>
                  <a:lnTo>
                    <a:pt x="250334" y="58360"/>
                  </a:lnTo>
                  <a:lnTo>
                    <a:pt x="250863" y="58680"/>
                  </a:lnTo>
                  <a:lnTo>
                    <a:pt x="250247" y="59154"/>
                  </a:lnTo>
                  <a:lnTo>
                    <a:pt x="249622" y="59621"/>
                  </a:lnTo>
                  <a:lnTo>
                    <a:pt x="248990" y="60082"/>
                  </a:lnTo>
                  <a:lnTo>
                    <a:pt x="248342" y="60529"/>
                  </a:lnTo>
                  <a:lnTo>
                    <a:pt x="247686" y="60969"/>
                  </a:lnTo>
                  <a:lnTo>
                    <a:pt x="247023" y="61410"/>
                  </a:lnTo>
                  <a:lnTo>
                    <a:pt x="246351" y="61837"/>
                  </a:lnTo>
                  <a:lnTo>
                    <a:pt x="245672" y="62257"/>
                  </a:lnTo>
                  <a:lnTo>
                    <a:pt x="244984" y="62664"/>
                  </a:lnTo>
                  <a:lnTo>
                    <a:pt x="244281" y="63072"/>
                  </a:lnTo>
                  <a:lnTo>
                    <a:pt x="243578" y="63465"/>
                  </a:lnTo>
                  <a:lnTo>
                    <a:pt x="242859" y="63859"/>
                  </a:lnTo>
                  <a:lnTo>
                    <a:pt x="242140" y="64240"/>
                  </a:lnTo>
                  <a:lnTo>
                    <a:pt x="241413" y="64613"/>
                  </a:lnTo>
                  <a:lnTo>
                    <a:pt x="240678" y="64980"/>
                  </a:lnTo>
                  <a:lnTo>
                    <a:pt x="239935" y="65334"/>
                  </a:lnTo>
                  <a:lnTo>
                    <a:pt x="239753" y="65067"/>
                  </a:lnTo>
                  <a:lnTo>
                    <a:pt x="239564" y="64794"/>
                  </a:lnTo>
                  <a:lnTo>
                    <a:pt x="239358" y="64533"/>
                  </a:lnTo>
                  <a:lnTo>
                    <a:pt x="239137" y="64266"/>
                  </a:lnTo>
                  <a:lnTo>
                    <a:pt x="238908" y="64013"/>
                  </a:lnTo>
                  <a:lnTo>
                    <a:pt x="238663" y="63752"/>
                  </a:lnTo>
                  <a:lnTo>
                    <a:pt x="238410" y="63505"/>
                  </a:lnTo>
                  <a:lnTo>
                    <a:pt x="238149" y="63252"/>
                  </a:lnTo>
                  <a:lnTo>
                    <a:pt x="237888" y="63012"/>
                  </a:lnTo>
                  <a:lnTo>
                    <a:pt x="237628" y="62771"/>
                  </a:lnTo>
                  <a:lnTo>
                    <a:pt x="237090" y="62297"/>
                  </a:lnTo>
                  <a:lnTo>
                    <a:pt x="236063" y="61410"/>
                  </a:lnTo>
                  <a:lnTo>
                    <a:pt x="235320" y="60769"/>
                  </a:lnTo>
                  <a:lnTo>
                    <a:pt x="234941" y="60449"/>
                  </a:lnTo>
                  <a:lnTo>
                    <a:pt x="234562" y="60128"/>
                  </a:lnTo>
                  <a:lnTo>
                    <a:pt x="234175" y="59815"/>
                  </a:lnTo>
                  <a:lnTo>
                    <a:pt x="233787" y="59508"/>
                  </a:lnTo>
                  <a:lnTo>
                    <a:pt x="233384" y="59207"/>
                  </a:lnTo>
                  <a:lnTo>
                    <a:pt x="232981" y="58907"/>
                  </a:lnTo>
                  <a:lnTo>
                    <a:pt x="233661" y="58620"/>
                  </a:lnTo>
                  <a:lnTo>
                    <a:pt x="234333" y="58326"/>
                  </a:lnTo>
                  <a:lnTo>
                    <a:pt x="235004" y="58026"/>
                  </a:lnTo>
                  <a:lnTo>
                    <a:pt x="235652" y="57712"/>
                  </a:lnTo>
                  <a:lnTo>
                    <a:pt x="236300" y="57398"/>
                  </a:lnTo>
                  <a:lnTo>
                    <a:pt x="236940" y="57065"/>
                  </a:lnTo>
                  <a:lnTo>
                    <a:pt x="237564" y="56731"/>
                  </a:lnTo>
                  <a:lnTo>
                    <a:pt x="238181" y="56384"/>
                  </a:lnTo>
                  <a:lnTo>
                    <a:pt x="238781" y="56030"/>
                  </a:lnTo>
                  <a:lnTo>
                    <a:pt x="239374" y="55663"/>
                  </a:lnTo>
                  <a:lnTo>
                    <a:pt x="239959" y="55289"/>
                  </a:lnTo>
                  <a:lnTo>
                    <a:pt x="240528" y="54909"/>
                  </a:lnTo>
                  <a:lnTo>
                    <a:pt x="241081" y="54522"/>
                  </a:lnTo>
                  <a:lnTo>
                    <a:pt x="241626" y="54121"/>
                  </a:lnTo>
                  <a:lnTo>
                    <a:pt x="242155" y="53714"/>
                  </a:lnTo>
                  <a:lnTo>
                    <a:pt x="242677" y="53301"/>
                  </a:lnTo>
                  <a:close/>
                  <a:moveTo>
                    <a:pt x="47063" y="57692"/>
                  </a:moveTo>
                  <a:lnTo>
                    <a:pt x="47055" y="58827"/>
                  </a:lnTo>
                  <a:lnTo>
                    <a:pt x="47047" y="59955"/>
                  </a:lnTo>
                  <a:lnTo>
                    <a:pt x="47039" y="62217"/>
                  </a:lnTo>
                  <a:lnTo>
                    <a:pt x="46968" y="62117"/>
                  </a:lnTo>
                  <a:lnTo>
                    <a:pt x="46889" y="62030"/>
                  </a:lnTo>
                  <a:lnTo>
                    <a:pt x="46802" y="61944"/>
                  </a:lnTo>
                  <a:lnTo>
                    <a:pt x="46707" y="61864"/>
                  </a:lnTo>
                  <a:lnTo>
                    <a:pt x="46597" y="61797"/>
                  </a:lnTo>
                  <a:lnTo>
                    <a:pt x="46486" y="61730"/>
                  </a:lnTo>
                  <a:lnTo>
                    <a:pt x="46367" y="61677"/>
                  </a:lnTo>
                  <a:lnTo>
                    <a:pt x="46241" y="61630"/>
                  </a:lnTo>
                  <a:lnTo>
                    <a:pt x="46107" y="61597"/>
                  </a:lnTo>
                  <a:lnTo>
                    <a:pt x="45972" y="61570"/>
                  </a:lnTo>
                  <a:lnTo>
                    <a:pt x="45830" y="61557"/>
                  </a:lnTo>
                  <a:lnTo>
                    <a:pt x="45688" y="61557"/>
                  </a:lnTo>
                  <a:lnTo>
                    <a:pt x="45538" y="61570"/>
                  </a:lnTo>
                  <a:lnTo>
                    <a:pt x="45388" y="61597"/>
                  </a:lnTo>
                  <a:lnTo>
                    <a:pt x="45230" y="61637"/>
                  </a:lnTo>
                  <a:lnTo>
                    <a:pt x="45072" y="61690"/>
                  </a:lnTo>
                  <a:lnTo>
                    <a:pt x="44487" y="61937"/>
                  </a:lnTo>
                  <a:lnTo>
                    <a:pt x="43910" y="62191"/>
                  </a:lnTo>
                  <a:lnTo>
                    <a:pt x="43341" y="62451"/>
                  </a:lnTo>
                  <a:lnTo>
                    <a:pt x="42772" y="62718"/>
                  </a:lnTo>
                  <a:lnTo>
                    <a:pt x="42203" y="62991"/>
                  </a:lnTo>
                  <a:lnTo>
                    <a:pt x="41650" y="63265"/>
                  </a:lnTo>
                  <a:lnTo>
                    <a:pt x="41089" y="63545"/>
                  </a:lnTo>
                  <a:lnTo>
                    <a:pt x="40544" y="63832"/>
                  </a:lnTo>
                  <a:lnTo>
                    <a:pt x="39999" y="64126"/>
                  </a:lnTo>
                  <a:lnTo>
                    <a:pt x="39453" y="64426"/>
                  </a:lnTo>
                  <a:lnTo>
                    <a:pt x="38924" y="64727"/>
                  </a:lnTo>
                  <a:lnTo>
                    <a:pt x="38387" y="65040"/>
                  </a:lnTo>
                  <a:lnTo>
                    <a:pt x="37865" y="65354"/>
                  </a:lnTo>
                  <a:lnTo>
                    <a:pt x="37344" y="65675"/>
                  </a:lnTo>
                  <a:lnTo>
                    <a:pt x="36822" y="65995"/>
                  </a:lnTo>
                  <a:lnTo>
                    <a:pt x="36309" y="66329"/>
                  </a:lnTo>
                  <a:lnTo>
                    <a:pt x="35977" y="66102"/>
                  </a:lnTo>
                  <a:lnTo>
                    <a:pt x="35637" y="65881"/>
                  </a:lnTo>
                  <a:lnTo>
                    <a:pt x="35281" y="65675"/>
                  </a:lnTo>
                  <a:lnTo>
                    <a:pt x="34926" y="65468"/>
                  </a:lnTo>
                  <a:lnTo>
                    <a:pt x="34199" y="65067"/>
                  </a:lnTo>
                  <a:lnTo>
                    <a:pt x="33843" y="64867"/>
                  </a:lnTo>
                  <a:lnTo>
                    <a:pt x="33503" y="64660"/>
                  </a:lnTo>
                  <a:lnTo>
                    <a:pt x="30714" y="63038"/>
                  </a:lnTo>
                  <a:lnTo>
                    <a:pt x="31172" y="62791"/>
                  </a:lnTo>
                  <a:lnTo>
                    <a:pt x="31639" y="62558"/>
                  </a:lnTo>
                  <a:lnTo>
                    <a:pt x="32105" y="62324"/>
                  </a:lnTo>
                  <a:lnTo>
                    <a:pt x="32571" y="62090"/>
                  </a:lnTo>
                  <a:lnTo>
                    <a:pt x="33045" y="61870"/>
                  </a:lnTo>
                  <a:lnTo>
                    <a:pt x="33527" y="61650"/>
                  </a:lnTo>
                  <a:lnTo>
                    <a:pt x="34009" y="61436"/>
                  </a:lnTo>
                  <a:lnTo>
                    <a:pt x="34491" y="61223"/>
                  </a:lnTo>
                  <a:lnTo>
                    <a:pt x="34981" y="61016"/>
                  </a:lnTo>
                  <a:lnTo>
                    <a:pt x="35471" y="60816"/>
                  </a:lnTo>
                  <a:lnTo>
                    <a:pt x="35961" y="60622"/>
                  </a:lnTo>
                  <a:lnTo>
                    <a:pt x="36459" y="60435"/>
                  </a:lnTo>
                  <a:lnTo>
                    <a:pt x="36964" y="60248"/>
                  </a:lnTo>
                  <a:lnTo>
                    <a:pt x="37462" y="60068"/>
                  </a:lnTo>
                  <a:lnTo>
                    <a:pt x="37968" y="59888"/>
                  </a:lnTo>
                  <a:lnTo>
                    <a:pt x="38482" y="59721"/>
                  </a:lnTo>
                  <a:lnTo>
                    <a:pt x="38995" y="59554"/>
                  </a:lnTo>
                  <a:lnTo>
                    <a:pt x="39509" y="59394"/>
                  </a:lnTo>
                  <a:lnTo>
                    <a:pt x="40030" y="59241"/>
                  </a:lnTo>
                  <a:lnTo>
                    <a:pt x="40552" y="59087"/>
                  </a:lnTo>
                  <a:lnTo>
                    <a:pt x="41081" y="58940"/>
                  </a:lnTo>
                  <a:lnTo>
                    <a:pt x="41611" y="58800"/>
                  </a:lnTo>
                  <a:lnTo>
                    <a:pt x="42140" y="58667"/>
                  </a:lnTo>
                  <a:lnTo>
                    <a:pt x="42677" y="58540"/>
                  </a:lnTo>
                  <a:lnTo>
                    <a:pt x="43215" y="58413"/>
                  </a:lnTo>
                  <a:lnTo>
                    <a:pt x="43760" y="58293"/>
                  </a:lnTo>
                  <a:lnTo>
                    <a:pt x="44297" y="58179"/>
                  </a:lnTo>
                  <a:lnTo>
                    <a:pt x="44850" y="58073"/>
                  </a:lnTo>
                  <a:lnTo>
                    <a:pt x="45396" y="57966"/>
                  </a:lnTo>
                  <a:lnTo>
                    <a:pt x="45949" y="57872"/>
                  </a:lnTo>
                  <a:lnTo>
                    <a:pt x="46510" y="57779"/>
                  </a:lnTo>
                  <a:lnTo>
                    <a:pt x="47063" y="57692"/>
                  </a:lnTo>
                  <a:close/>
                  <a:moveTo>
                    <a:pt x="230706" y="59788"/>
                  </a:moveTo>
                  <a:lnTo>
                    <a:pt x="231132" y="60188"/>
                  </a:lnTo>
                  <a:lnTo>
                    <a:pt x="231567" y="60589"/>
                  </a:lnTo>
                  <a:lnTo>
                    <a:pt x="232444" y="61383"/>
                  </a:lnTo>
                  <a:lnTo>
                    <a:pt x="233321" y="62184"/>
                  </a:lnTo>
                  <a:lnTo>
                    <a:pt x="233748" y="62591"/>
                  </a:lnTo>
                  <a:lnTo>
                    <a:pt x="234175" y="62998"/>
                  </a:lnTo>
                  <a:lnTo>
                    <a:pt x="234380" y="63205"/>
                  </a:lnTo>
                  <a:lnTo>
                    <a:pt x="234578" y="63419"/>
                  </a:lnTo>
                  <a:lnTo>
                    <a:pt x="234973" y="63852"/>
                  </a:lnTo>
                  <a:lnTo>
                    <a:pt x="235360" y="64293"/>
                  </a:lnTo>
                  <a:lnTo>
                    <a:pt x="235747" y="64740"/>
                  </a:lnTo>
                  <a:lnTo>
                    <a:pt x="236142" y="65187"/>
                  </a:lnTo>
                  <a:lnTo>
                    <a:pt x="236545" y="65628"/>
                  </a:lnTo>
                  <a:lnTo>
                    <a:pt x="236751" y="65841"/>
                  </a:lnTo>
                  <a:lnTo>
                    <a:pt x="236956" y="66055"/>
                  </a:lnTo>
                  <a:lnTo>
                    <a:pt x="237169" y="66255"/>
                  </a:lnTo>
                  <a:lnTo>
                    <a:pt x="237391" y="66455"/>
                  </a:lnTo>
                  <a:lnTo>
                    <a:pt x="236450" y="66842"/>
                  </a:lnTo>
                  <a:lnTo>
                    <a:pt x="235502" y="67216"/>
                  </a:lnTo>
                  <a:lnTo>
                    <a:pt x="234546" y="67583"/>
                  </a:lnTo>
                  <a:lnTo>
                    <a:pt x="233590" y="67930"/>
                  </a:lnTo>
                  <a:lnTo>
                    <a:pt x="232618" y="68271"/>
                  </a:lnTo>
                  <a:lnTo>
                    <a:pt x="231646" y="68598"/>
                  </a:lnTo>
                  <a:lnTo>
                    <a:pt x="230666" y="68912"/>
                  </a:lnTo>
                  <a:lnTo>
                    <a:pt x="229679" y="69212"/>
                  </a:lnTo>
                  <a:lnTo>
                    <a:pt x="228691" y="69499"/>
                  </a:lnTo>
                  <a:lnTo>
                    <a:pt x="227695" y="69772"/>
                  </a:lnTo>
                  <a:lnTo>
                    <a:pt x="226692" y="70033"/>
                  </a:lnTo>
                  <a:lnTo>
                    <a:pt x="225688" y="70286"/>
                  </a:lnTo>
                  <a:lnTo>
                    <a:pt x="224685" y="70520"/>
                  </a:lnTo>
                  <a:lnTo>
                    <a:pt x="223673" y="70740"/>
                  </a:lnTo>
                  <a:lnTo>
                    <a:pt x="222662" y="70954"/>
                  </a:lnTo>
                  <a:lnTo>
                    <a:pt x="221650" y="71147"/>
                  </a:lnTo>
                  <a:lnTo>
                    <a:pt x="221524" y="70880"/>
                  </a:lnTo>
                  <a:lnTo>
                    <a:pt x="221398" y="70620"/>
                  </a:lnTo>
                  <a:lnTo>
                    <a:pt x="221113" y="70093"/>
                  </a:lnTo>
                  <a:lnTo>
                    <a:pt x="220821" y="69566"/>
                  </a:lnTo>
                  <a:lnTo>
                    <a:pt x="220521" y="69045"/>
                  </a:lnTo>
                  <a:lnTo>
                    <a:pt x="219912" y="68017"/>
                  </a:lnTo>
                  <a:lnTo>
                    <a:pt x="219604" y="67503"/>
                  </a:lnTo>
                  <a:lnTo>
                    <a:pt x="219312" y="67003"/>
                  </a:lnTo>
                  <a:lnTo>
                    <a:pt x="218727" y="65988"/>
                  </a:lnTo>
                  <a:lnTo>
                    <a:pt x="218126" y="64980"/>
                  </a:lnTo>
                  <a:lnTo>
                    <a:pt x="217526" y="63979"/>
                  </a:lnTo>
                  <a:lnTo>
                    <a:pt x="216917" y="62978"/>
                  </a:lnTo>
                  <a:lnTo>
                    <a:pt x="217787" y="62871"/>
                  </a:lnTo>
                  <a:lnTo>
                    <a:pt x="218656" y="62745"/>
                  </a:lnTo>
                  <a:lnTo>
                    <a:pt x="219533" y="62611"/>
                  </a:lnTo>
                  <a:lnTo>
                    <a:pt x="220402" y="62464"/>
                  </a:lnTo>
                  <a:lnTo>
                    <a:pt x="221271" y="62311"/>
                  </a:lnTo>
                  <a:lnTo>
                    <a:pt x="222148" y="62137"/>
                  </a:lnTo>
                  <a:lnTo>
                    <a:pt x="223017" y="61957"/>
                  </a:lnTo>
                  <a:lnTo>
                    <a:pt x="223887" y="61763"/>
                  </a:lnTo>
                  <a:lnTo>
                    <a:pt x="224756" y="61557"/>
                  </a:lnTo>
                  <a:lnTo>
                    <a:pt x="225617" y="61336"/>
                  </a:lnTo>
                  <a:lnTo>
                    <a:pt x="226478" y="61109"/>
                  </a:lnTo>
                  <a:lnTo>
                    <a:pt x="227332" y="60869"/>
                  </a:lnTo>
                  <a:lnTo>
                    <a:pt x="228185" y="60615"/>
                  </a:lnTo>
                  <a:lnTo>
                    <a:pt x="229031" y="60348"/>
                  </a:lnTo>
                  <a:lnTo>
                    <a:pt x="229868" y="60075"/>
                  </a:lnTo>
                  <a:lnTo>
                    <a:pt x="230706" y="59788"/>
                  </a:lnTo>
                  <a:close/>
                  <a:moveTo>
                    <a:pt x="203532" y="63038"/>
                  </a:moveTo>
                  <a:lnTo>
                    <a:pt x="203603" y="63072"/>
                  </a:lnTo>
                  <a:lnTo>
                    <a:pt x="203674" y="63098"/>
                  </a:lnTo>
                  <a:lnTo>
                    <a:pt x="203824" y="63152"/>
                  </a:lnTo>
                  <a:lnTo>
                    <a:pt x="203982" y="63192"/>
                  </a:lnTo>
                  <a:lnTo>
                    <a:pt x="204148" y="63225"/>
                  </a:lnTo>
                  <a:lnTo>
                    <a:pt x="204741" y="63278"/>
                  </a:lnTo>
                  <a:lnTo>
                    <a:pt x="205349" y="63325"/>
                  </a:lnTo>
                  <a:lnTo>
                    <a:pt x="205958" y="63372"/>
                  </a:lnTo>
                  <a:lnTo>
                    <a:pt x="206582" y="63405"/>
                  </a:lnTo>
                  <a:lnTo>
                    <a:pt x="207206" y="63432"/>
                  </a:lnTo>
                  <a:lnTo>
                    <a:pt x="207838" y="63445"/>
                  </a:lnTo>
                  <a:lnTo>
                    <a:pt x="208486" y="63459"/>
                  </a:lnTo>
                  <a:lnTo>
                    <a:pt x="209134" y="63465"/>
                  </a:lnTo>
                  <a:lnTo>
                    <a:pt x="209790" y="63459"/>
                  </a:lnTo>
                  <a:lnTo>
                    <a:pt x="210454" y="63445"/>
                  </a:lnTo>
                  <a:lnTo>
                    <a:pt x="211125" y="63432"/>
                  </a:lnTo>
                  <a:lnTo>
                    <a:pt x="211797" y="63405"/>
                  </a:lnTo>
                  <a:lnTo>
                    <a:pt x="212477" y="63372"/>
                  </a:lnTo>
                  <a:lnTo>
                    <a:pt x="213164" y="63325"/>
                  </a:lnTo>
                  <a:lnTo>
                    <a:pt x="213859" y="63278"/>
                  </a:lnTo>
                  <a:lnTo>
                    <a:pt x="214555" y="63225"/>
                  </a:lnTo>
                  <a:lnTo>
                    <a:pt x="214815" y="63812"/>
                  </a:lnTo>
                  <a:lnTo>
                    <a:pt x="215092" y="64400"/>
                  </a:lnTo>
                  <a:lnTo>
                    <a:pt x="215653" y="65568"/>
                  </a:lnTo>
                  <a:lnTo>
                    <a:pt x="216783" y="67897"/>
                  </a:lnTo>
                  <a:lnTo>
                    <a:pt x="217020" y="68364"/>
                  </a:lnTo>
                  <a:lnTo>
                    <a:pt x="217241" y="68831"/>
                  </a:lnTo>
                  <a:lnTo>
                    <a:pt x="217700" y="69786"/>
                  </a:lnTo>
                  <a:lnTo>
                    <a:pt x="217937" y="70260"/>
                  </a:lnTo>
                  <a:lnTo>
                    <a:pt x="218174" y="70734"/>
                  </a:lnTo>
                  <a:lnTo>
                    <a:pt x="218411" y="71207"/>
                  </a:lnTo>
                  <a:lnTo>
                    <a:pt x="218664" y="71675"/>
                  </a:lnTo>
                  <a:lnTo>
                    <a:pt x="217700" y="71808"/>
                  </a:lnTo>
                  <a:lnTo>
                    <a:pt x="216736" y="71935"/>
                  </a:lnTo>
                  <a:lnTo>
                    <a:pt x="215772" y="72048"/>
                  </a:lnTo>
                  <a:lnTo>
                    <a:pt x="214808" y="72148"/>
                  </a:lnTo>
                  <a:lnTo>
                    <a:pt x="213844" y="72235"/>
                  </a:lnTo>
                  <a:lnTo>
                    <a:pt x="212880" y="72309"/>
                  </a:lnTo>
                  <a:lnTo>
                    <a:pt x="211923" y="72375"/>
                  </a:lnTo>
                  <a:lnTo>
                    <a:pt x="210967" y="72422"/>
                  </a:lnTo>
                  <a:lnTo>
                    <a:pt x="210011" y="72456"/>
                  </a:lnTo>
                  <a:lnTo>
                    <a:pt x="209063" y="72482"/>
                  </a:lnTo>
                  <a:lnTo>
                    <a:pt x="208123" y="72496"/>
                  </a:lnTo>
                  <a:lnTo>
                    <a:pt x="207175" y="72489"/>
                  </a:lnTo>
                  <a:lnTo>
                    <a:pt x="206242" y="72476"/>
                  </a:lnTo>
                  <a:lnTo>
                    <a:pt x="205310" y="72442"/>
                  </a:lnTo>
                  <a:lnTo>
                    <a:pt x="204385" y="72402"/>
                  </a:lnTo>
                  <a:lnTo>
                    <a:pt x="203469" y="72342"/>
                  </a:lnTo>
                  <a:lnTo>
                    <a:pt x="203413" y="71081"/>
                  </a:lnTo>
                  <a:lnTo>
                    <a:pt x="203382" y="69833"/>
                  </a:lnTo>
                  <a:lnTo>
                    <a:pt x="203366" y="69225"/>
                  </a:lnTo>
                  <a:lnTo>
                    <a:pt x="203366" y="68631"/>
                  </a:lnTo>
                  <a:lnTo>
                    <a:pt x="203366" y="68044"/>
                  </a:lnTo>
                  <a:lnTo>
                    <a:pt x="203374" y="67470"/>
                  </a:lnTo>
                  <a:lnTo>
                    <a:pt x="203413" y="66362"/>
                  </a:lnTo>
                  <a:lnTo>
                    <a:pt x="203453" y="65254"/>
                  </a:lnTo>
                  <a:lnTo>
                    <a:pt x="203492" y="64146"/>
                  </a:lnTo>
                  <a:lnTo>
                    <a:pt x="203532" y="63038"/>
                  </a:lnTo>
                  <a:close/>
                  <a:moveTo>
                    <a:pt x="28873" y="64066"/>
                  </a:moveTo>
                  <a:lnTo>
                    <a:pt x="30438" y="65187"/>
                  </a:lnTo>
                  <a:lnTo>
                    <a:pt x="31228" y="65741"/>
                  </a:lnTo>
                  <a:lnTo>
                    <a:pt x="32018" y="66289"/>
                  </a:lnTo>
                  <a:lnTo>
                    <a:pt x="32279" y="66475"/>
                  </a:lnTo>
                  <a:lnTo>
                    <a:pt x="32532" y="66662"/>
                  </a:lnTo>
                  <a:lnTo>
                    <a:pt x="33053" y="67056"/>
                  </a:lnTo>
                  <a:lnTo>
                    <a:pt x="33583" y="67443"/>
                  </a:lnTo>
                  <a:lnTo>
                    <a:pt x="33851" y="67637"/>
                  </a:lnTo>
                  <a:lnTo>
                    <a:pt x="34120" y="67824"/>
                  </a:lnTo>
                  <a:lnTo>
                    <a:pt x="33353" y="68384"/>
                  </a:lnTo>
                  <a:lnTo>
                    <a:pt x="32603" y="68958"/>
                  </a:lnTo>
                  <a:lnTo>
                    <a:pt x="31860" y="69546"/>
                  </a:lnTo>
                  <a:lnTo>
                    <a:pt x="31133" y="70140"/>
                  </a:lnTo>
                  <a:lnTo>
                    <a:pt x="30422" y="70747"/>
                  </a:lnTo>
                  <a:lnTo>
                    <a:pt x="29719" y="71361"/>
                  </a:lnTo>
                  <a:lnTo>
                    <a:pt x="29031" y="71988"/>
                  </a:lnTo>
                  <a:lnTo>
                    <a:pt x="28359" y="72629"/>
                  </a:lnTo>
                  <a:lnTo>
                    <a:pt x="27696" y="73276"/>
                  </a:lnTo>
                  <a:lnTo>
                    <a:pt x="27048" y="73931"/>
                  </a:lnTo>
                  <a:lnTo>
                    <a:pt x="26416" y="74598"/>
                  </a:lnTo>
                  <a:lnTo>
                    <a:pt x="25791" y="75272"/>
                  </a:lnTo>
                  <a:lnTo>
                    <a:pt x="25191" y="75959"/>
                  </a:lnTo>
                  <a:lnTo>
                    <a:pt x="24598" y="76654"/>
                  </a:lnTo>
                  <a:lnTo>
                    <a:pt x="24021" y="77354"/>
                  </a:lnTo>
                  <a:lnTo>
                    <a:pt x="23453" y="78062"/>
                  </a:lnTo>
                  <a:lnTo>
                    <a:pt x="23223" y="77975"/>
                  </a:lnTo>
                  <a:lnTo>
                    <a:pt x="22978" y="77882"/>
                  </a:lnTo>
                  <a:lnTo>
                    <a:pt x="22741" y="77802"/>
                  </a:lnTo>
                  <a:lnTo>
                    <a:pt x="22496" y="77721"/>
                  </a:lnTo>
                  <a:lnTo>
                    <a:pt x="21999" y="77575"/>
                  </a:lnTo>
                  <a:lnTo>
                    <a:pt x="21501" y="77434"/>
                  </a:lnTo>
                  <a:lnTo>
                    <a:pt x="20489" y="77174"/>
                  </a:lnTo>
                  <a:lnTo>
                    <a:pt x="19984" y="77041"/>
                  </a:lnTo>
                  <a:lnTo>
                    <a:pt x="19494" y="76907"/>
                  </a:lnTo>
                  <a:lnTo>
                    <a:pt x="17566" y="76347"/>
                  </a:lnTo>
                  <a:lnTo>
                    <a:pt x="16594" y="76073"/>
                  </a:lnTo>
                  <a:lnTo>
                    <a:pt x="15622" y="75806"/>
                  </a:lnTo>
                  <a:lnTo>
                    <a:pt x="15954" y="75365"/>
                  </a:lnTo>
                  <a:lnTo>
                    <a:pt x="16294" y="74932"/>
                  </a:lnTo>
                  <a:lnTo>
                    <a:pt x="16641" y="74504"/>
                  </a:lnTo>
                  <a:lnTo>
                    <a:pt x="16989" y="74084"/>
                  </a:lnTo>
                  <a:lnTo>
                    <a:pt x="17352" y="73664"/>
                  </a:lnTo>
                  <a:lnTo>
                    <a:pt x="17708" y="73250"/>
                  </a:lnTo>
                  <a:lnTo>
                    <a:pt x="18079" y="72836"/>
                  </a:lnTo>
                  <a:lnTo>
                    <a:pt x="18451" y="72429"/>
                  </a:lnTo>
                  <a:lnTo>
                    <a:pt x="18830" y="72028"/>
                  </a:lnTo>
                  <a:lnTo>
                    <a:pt x="19209" y="71628"/>
                  </a:lnTo>
                  <a:lnTo>
                    <a:pt x="19604" y="71241"/>
                  </a:lnTo>
                  <a:lnTo>
                    <a:pt x="19992" y="70847"/>
                  </a:lnTo>
                  <a:lnTo>
                    <a:pt x="20395" y="70467"/>
                  </a:lnTo>
                  <a:lnTo>
                    <a:pt x="20798" y="70086"/>
                  </a:lnTo>
                  <a:lnTo>
                    <a:pt x="21201" y="69706"/>
                  </a:lnTo>
                  <a:lnTo>
                    <a:pt x="21619" y="69339"/>
                  </a:lnTo>
                  <a:lnTo>
                    <a:pt x="22038" y="68972"/>
                  </a:lnTo>
                  <a:lnTo>
                    <a:pt x="22457" y="68611"/>
                  </a:lnTo>
                  <a:lnTo>
                    <a:pt x="22892" y="68251"/>
                  </a:lnTo>
                  <a:lnTo>
                    <a:pt x="23318" y="67904"/>
                  </a:lnTo>
                  <a:lnTo>
                    <a:pt x="23761" y="67557"/>
                  </a:lnTo>
                  <a:lnTo>
                    <a:pt x="24203" y="67210"/>
                  </a:lnTo>
                  <a:lnTo>
                    <a:pt x="24646" y="66876"/>
                  </a:lnTo>
                  <a:lnTo>
                    <a:pt x="25096" y="66542"/>
                  </a:lnTo>
                  <a:lnTo>
                    <a:pt x="25554" y="66215"/>
                  </a:lnTo>
                  <a:lnTo>
                    <a:pt x="26021" y="65895"/>
                  </a:lnTo>
                  <a:lnTo>
                    <a:pt x="26479" y="65574"/>
                  </a:lnTo>
                  <a:lnTo>
                    <a:pt x="26953" y="65261"/>
                  </a:lnTo>
                  <a:lnTo>
                    <a:pt x="27427" y="64954"/>
                  </a:lnTo>
                  <a:lnTo>
                    <a:pt x="27909" y="64653"/>
                  </a:lnTo>
                  <a:lnTo>
                    <a:pt x="28391" y="64360"/>
                  </a:lnTo>
                  <a:lnTo>
                    <a:pt x="28873" y="64066"/>
                  </a:lnTo>
                  <a:close/>
                  <a:moveTo>
                    <a:pt x="54111" y="46666"/>
                  </a:moveTo>
                  <a:lnTo>
                    <a:pt x="54348" y="46673"/>
                  </a:lnTo>
                  <a:lnTo>
                    <a:pt x="54822" y="46686"/>
                  </a:lnTo>
                  <a:lnTo>
                    <a:pt x="55304" y="46720"/>
                  </a:lnTo>
                  <a:lnTo>
                    <a:pt x="55794" y="46766"/>
                  </a:lnTo>
                  <a:lnTo>
                    <a:pt x="56284" y="46813"/>
                  </a:lnTo>
                  <a:lnTo>
                    <a:pt x="57264" y="46927"/>
                  </a:lnTo>
                  <a:lnTo>
                    <a:pt x="57209" y="48101"/>
                  </a:lnTo>
                  <a:lnTo>
                    <a:pt x="57161" y="49343"/>
                  </a:lnTo>
                  <a:lnTo>
                    <a:pt x="57122" y="50644"/>
                  </a:lnTo>
                  <a:lnTo>
                    <a:pt x="57090" y="52012"/>
                  </a:lnTo>
                  <a:lnTo>
                    <a:pt x="56885" y="59134"/>
                  </a:lnTo>
                  <a:lnTo>
                    <a:pt x="56663" y="66255"/>
                  </a:lnTo>
                  <a:lnTo>
                    <a:pt x="56229" y="80491"/>
                  </a:lnTo>
                  <a:lnTo>
                    <a:pt x="55360" y="80451"/>
                  </a:lnTo>
                  <a:lnTo>
                    <a:pt x="54506" y="80411"/>
                  </a:lnTo>
                  <a:lnTo>
                    <a:pt x="54072" y="80384"/>
                  </a:lnTo>
                  <a:lnTo>
                    <a:pt x="53645" y="80351"/>
                  </a:lnTo>
                  <a:lnTo>
                    <a:pt x="53218" y="80318"/>
                  </a:lnTo>
                  <a:lnTo>
                    <a:pt x="52799" y="80271"/>
                  </a:lnTo>
                  <a:lnTo>
                    <a:pt x="52420" y="80211"/>
                  </a:lnTo>
                  <a:lnTo>
                    <a:pt x="52057" y="80151"/>
                  </a:lnTo>
                  <a:lnTo>
                    <a:pt x="51338" y="80011"/>
                  </a:lnTo>
                  <a:lnTo>
                    <a:pt x="50990" y="79944"/>
                  </a:lnTo>
                  <a:lnTo>
                    <a:pt x="50816" y="79917"/>
                  </a:lnTo>
                  <a:lnTo>
                    <a:pt x="50634" y="79897"/>
                  </a:lnTo>
                  <a:lnTo>
                    <a:pt x="50461" y="79877"/>
                  </a:lnTo>
                  <a:lnTo>
                    <a:pt x="50279" y="79864"/>
                  </a:lnTo>
                  <a:lnTo>
                    <a:pt x="50097" y="79857"/>
                  </a:lnTo>
                  <a:lnTo>
                    <a:pt x="49923" y="79857"/>
                  </a:lnTo>
                  <a:lnTo>
                    <a:pt x="49923" y="78549"/>
                  </a:lnTo>
                  <a:lnTo>
                    <a:pt x="49915" y="77234"/>
                  </a:lnTo>
                  <a:lnTo>
                    <a:pt x="49899" y="75926"/>
                  </a:lnTo>
                  <a:lnTo>
                    <a:pt x="49884" y="74611"/>
                  </a:lnTo>
                  <a:lnTo>
                    <a:pt x="49844" y="71988"/>
                  </a:lnTo>
                  <a:lnTo>
                    <a:pt x="49797" y="69365"/>
                  </a:lnTo>
                  <a:lnTo>
                    <a:pt x="49757" y="66742"/>
                  </a:lnTo>
                  <a:lnTo>
                    <a:pt x="49749" y="65428"/>
                  </a:lnTo>
                  <a:lnTo>
                    <a:pt x="49734" y="64113"/>
                  </a:lnTo>
                  <a:lnTo>
                    <a:pt x="49734" y="62805"/>
                  </a:lnTo>
                  <a:lnTo>
                    <a:pt x="49734" y="61490"/>
                  </a:lnTo>
                  <a:lnTo>
                    <a:pt x="49741" y="60182"/>
                  </a:lnTo>
                  <a:lnTo>
                    <a:pt x="49765" y="58867"/>
                  </a:lnTo>
                  <a:lnTo>
                    <a:pt x="49765" y="58667"/>
                  </a:lnTo>
                  <a:lnTo>
                    <a:pt x="49757" y="58433"/>
                  </a:lnTo>
                  <a:lnTo>
                    <a:pt x="49734" y="57886"/>
                  </a:lnTo>
                  <a:lnTo>
                    <a:pt x="49686" y="57245"/>
                  </a:lnTo>
                  <a:lnTo>
                    <a:pt x="49639" y="56524"/>
                  </a:lnTo>
                  <a:lnTo>
                    <a:pt x="49583" y="55743"/>
                  </a:lnTo>
                  <a:lnTo>
                    <a:pt x="49528" y="54922"/>
                  </a:lnTo>
                  <a:lnTo>
                    <a:pt x="49481" y="54068"/>
                  </a:lnTo>
                  <a:lnTo>
                    <a:pt x="49449" y="53207"/>
                  </a:lnTo>
                  <a:lnTo>
                    <a:pt x="49441" y="52780"/>
                  </a:lnTo>
                  <a:lnTo>
                    <a:pt x="49433" y="52353"/>
                  </a:lnTo>
                  <a:lnTo>
                    <a:pt x="49433" y="51932"/>
                  </a:lnTo>
                  <a:lnTo>
                    <a:pt x="49433" y="51519"/>
                  </a:lnTo>
                  <a:lnTo>
                    <a:pt x="49449" y="51118"/>
                  </a:lnTo>
                  <a:lnTo>
                    <a:pt x="49473" y="50731"/>
                  </a:lnTo>
                  <a:lnTo>
                    <a:pt x="49496" y="50351"/>
                  </a:lnTo>
                  <a:lnTo>
                    <a:pt x="49536" y="49990"/>
                  </a:lnTo>
                  <a:lnTo>
                    <a:pt x="49583" y="49650"/>
                  </a:lnTo>
                  <a:lnTo>
                    <a:pt x="49639" y="49329"/>
                  </a:lnTo>
                  <a:lnTo>
                    <a:pt x="49702" y="49036"/>
                  </a:lnTo>
                  <a:lnTo>
                    <a:pt x="49781" y="48762"/>
                  </a:lnTo>
                  <a:lnTo>
                    <a:pt x="49828" y="48635"/>
                  </a:lnTo>
                  <a:lnTo>
                    <a:pt x="49876" y="48515"/>
                  </a:lnTo>
                  <a:lnTo>
                    <a:pt x="49923" y="48402"/>
                  </a:lnTo>
                  <a:lnTo>
                    <a:pt x="49978" y="48295"/>
                  </a:lnTo>
                  <a:lnTo>
                    <a:pt x="50034" y="48195"/>
                  </a:lnTo>
                  <a:lnTo>
                    <a:pt x="50097" y="48108"/>
                  </a:lnTo>
                  <a:lnTo>
                    <a:pt x="50160" y="48028"/>
                  </a:lnTo>
                  <a:lnTo>
                    <a:pt x="50231" y="47954"/>
                  </a:lnTo>
                  <a:lnTo>
                    <a:pt x="50397" y="47801"/>
                  </a:lnTo>
                  <a:lnTo>
                    <a:pt x="50563" y="47661"/>
                  </a:lnTo>
                  <a:lnTo>
                    <a:pt x="50737" y="47527"/>
                  </a:lnTo>
                  <a:lnTo>
                    <a:pt x="50919" y="47407"/>
                  </a:lnTo>
                  <a:lnTo>
                    <a:pt x="51108" y="47300"/>
                  </a:lnTo>
                  <a:lnTo>
                    <a:pt x="51298" y="47200"/>
                  </a:lnTo>
                  <a:lnTo>
                    <a:pt x="51488" y="47114"/>
                  </a:lnTo>
                  <a:lnTo>
                    <a:pt x="51693" y="47033"/>
                  </a:lnTo>
                  <a:lnTo>
                    <a:pt x="51891" y="46967"/>
                  </a:lnTo>
                  <a:lnTo>
                    <a:pt x="52096" y="46900"/>
                  </a:lnTo>
                  <a:lnTo>
                    <a:pt x="52309" y="46847"/>
                  </a:lnTo>
                  <a:lnTo>
                    <a:pt x="52523" y="46800"/>
                  </a:lnTo>
                  <a:lnTo>
                    <a:pt x="52744" y="46766"/>
                  </a:lnTo>
                  <a:lnTo>
                    <a:pt x="52965" y="46733"/>
                  </a:lnTo>
                  <a:lnTo>
                    <a:pt x="53187" y="46706"/>
                  </a:lnTo>
                  <a:lnTo>
                    <a:pt x="53416" y="46693"/>
                  </a:lnTo>
                  <a:lnTo>
                    <a:pt x="53645" y="46680"/>
                  </a:lnTo>
                  <a:lnTo>
                    <a:pt x="53874" y="46673"/>
                  </a:lnTo>
                  <a:lnTo>
                    <a:pt x="54111" y="46666"/>
                  </a:lnTo>
                  <a:close/>
                  <a:moveTo>
                    <a:pt x="201209" y="46273"/>
                  </a:moveTo>
                  <a:lnTo>
                    <a:pt x="201106" y="48742"/>
                  </a:lnTo>
                  <a:lnTo>
                    <a:pt x="201011" y="51205"/>
                  </a:lnTo>
                  <a:lnTo>
                    <a:pt x="200924" y="53674"/>
                  </a:lnTo>
                  <a:lnTo>
                    <a:pt x="200837" y="56144"/>
                  </a:lnTo>
                  <a:lnTo>
                    <a:pt x="200679" y="61076"/>
                  </a:lnTo>
                  <a:lnTo>
                    <a:pt x="200521" y="66008"/>
                  </a:lnTo>
                  <a:lnTo>
                    <a:pt x="200513" y="66502"/>
                  </a:lnTo>
                  <a:lnTo>
                    <a:pt x="200521" y="67023"/>
                  </a:lnTo>
                  <a:lnTo>
                    <a:pt x="200537" y="67583"/>
                  </a:lnTo>
                  <a:lnTo>
                    <a:pt x="200561" y="68171"/>
                  </a:lnTo>
                  <a:lnTo>
                    <a:pt x="200624" y="69419"/>
                  </a:lnTo>
                  <a:lnTo>
                    <a:pt x="200687" y="70740"/>
                  </a:lnTo>
                  <a:lnTo>
                    <a:pt x="200719" y="71428"/>
                  </a:lnTo>
                  <a:lnTo>
                    <a:pt x="200743" y="72122"/>
                  </a:lnTo>
                  <a:lnTo>
                    <a:pt x="200758" y="72823"/>
                  </a:lnTo>
                  <a:lnTo>
                    <a:pt x="200766" y="73523"/>
                  </a:lnTo>
                  <a:lnTo>
                    <a:pt x="200766" y="74231"/>
                  </a:lnTo>
                  <a:lnTo>
                    <a:pt x="200743" y="74932"/>
                  </a:lnTo>
                  <a:lnTo>
                    <a:pt x="200711" y="75632"/>
                  </a:lnTo>
                  <a:lnTo>
                    <a:pt x="200687" y="75979"/>
                  </a:lnTo>
                  <a:lnTo>
                    <a:pt x="200656" y="76320"/>
                  </a:lnTo>
                  <a:lnTo>
                    <a:pt x="200616" y="76660"/>
                  </a:lnTo>
                  <a:lnTo>
                    <a:pt x="200577" y="76994"/>
                  </a:lnTo>
                  <a:lnTo>
                    <a:pt x="200537" y="77328"/>
                  </a:lnTo>
                  <a:lnTo>
                    <a:pt x="200482" y="77655"/>
                  </a:lnTo>
                  <a:lnTo>
                    <a:pt x="200419" y="77982"/>
                  </a:lnTo>
                  <a:lnTo>
                    <a:pt x="200355" y="78302"/>
                  </a:lnTo>
                  <a:lnTo>
                    <a:pt x="200284" y="78616"/>
                  </a:lnTo>
                  <a:lnTo>
                    <a:pt x="200205" y="78923"/>
                  </a:lnTo>
                  <a:lnTo>
                    <a:pt x="200118" y="79223"/>
                  </a:lnTo>
                  <a:lnTo>
                    <a:pt x="200024" y="79517"/>
                  </a:lnTo>
                  <a:lnTo>
                    <a:pt x="199921" y="79804"/>
                  </a:lnTo>
                  <a:lnTo>
                    <a:pt x="199810" y="80084"/>
                  </a:lnTo>
                  <a:lnTo>
                    <a:pt x="199692" y="80358"/>
                  </a:lnTo>
                  <a:lnTo>
                    <a:pt x="199565" y="80625"/>
                  </a:lnTo>
                  <a:lnTo>
                    <a:pt x="199423" y="80885"/>
                  </a:lnTo>
                  <a:lnTo>
                    <a:pt x="199281" y="81132"/>
                  </a:lnTo>
                  <a:lnTo>
                    <a:pt x="199123" y="81366"/>
                  </a:lnTo>
                  <a:lnTo>
                    <a:pt x="198957" y="81599"/>
                  </a:lnTo>
                  <a:lnTo>
                    <a:pt x="198775" y="81813"/>
                  </a:lnTo>
                  <a:lnTo>
                    <a:pt x="198585" y="82026"/>
                  </a:lnTo>
                  <a:lnTo>
                    <a:pt x="198388" y="82220"/>
                  </a:lnTo>
                  <a:lnTo>
                    <a:pt x="198182" y="82407"/>
                  </a:lnTo>
                  <a:lnTo>
                    <a:pt x="197961" y="82580"/>
                  </a:lnTo>
                  <a:lnTo>
                    <a:pt x="197724" y="82740"/>
                  </a:lnTo>
                  <a:lnTo>
                    <a:pt x="197606" y="82821"/>
                  </a:lnTo>
                  <a:lnTo>
                    <a:pt x="197479" y="82894"/>
                  </a:lnTo>
                  <a:lnTo>
                    <a:pt x="197353" y="82961"/>
                  </a:lnTo>
                  <a:lnTo>
                    <a:pt x="197226" y="83027"/>
                  </a:lnTo>
                  <a:lnTo>
                    <a:pt x="197092" y="83094"/>
                  </a:lnTo>
                  <a:lnTo>
                    <a:pt x="196958" y="83154"/>
                  </a:lnTo>
                  <a:lnTo>
                    <a:pt x="196815" y="83208"/>
                  </a:lnTo>
                  <a:lnTo>
                    <a:pt x="196673" y="83261"/>
                  </a:lnTo>
                  <a:lnTo>
                    <a:pt x="196523" y="83314"/>
                  </a:lnTo>
                  <a:lnTo>
                    <a:pt x="196381" y="83361"/>
                  </a:lnTo>
                  <a:lnTo>
                    <a:pt x="196223" y="83401"/>
                  </a:lnTo>
                  <a:lnTo>
                    <a:pt x="196073" y="83441"/>
                  </a:lnTo>
                  <a:lnTo>
                    <a:pt x="195907" y="83475"/>
                  </a:lnTo>
                  <a:lnTo>
                    <a:pt x="195749" y="83508"/>
                  </a:lnTo>
                  <a:lnTo>
                    <a:pt x="195583" y="83535"/>
                  </a:lnTo>
                  <a:lnTo>
                    <a:pt x="195409" y="83561"/>
                  </a:lnTo>
                  <a:lnTo>
                    <a:pt x="195638" y="70553"/>
                  </a:lnTo>
                  <a:lnTo>
                    <a:pt x="195749" y="64046"/>
                  </a:lnTo>
                  <a:lnTo>
                    <a:pt x="195875" y="57545"/>
                  </a:lnTo>
                  <a:lnTo>
                    <a:pt x="195891" y="56885"/>
                  </a:lnTo>
                  <a:lnTo>
                    <a:pt x="195923" y="56217"/>
                  </a:lnTo>
                  <a:lnTo>
                    <a:pt x="195962" y="55536"/>
                  </a:lnTo>
                  <a:lnTo>
                    <a:pt x="196009" y="54842"/>
                  </a:lnTo>
                  <a:lnTo>
                    <a:pt x="196104" y="53447"/>
                  </a:lnTo>
                  <a:lnTo>
                    <a:pt x="196207" y="52026"/>
                  </a:lnTo>
                  <a:lnTo>
                    <a:pt x="196254" y="51318"/>
                  </a:lnTo>
                  <a:lnTo>
                    <a:pt x="196294" y="50604"/>
                  </a:lnTo>
                  <a:lnTo>
                    <a:pt x="196326" y="49890"/>
                  </a:lnTo>
                  <a:lnTo>
                    <a:pt x="196341" y="49183"/>
                  </a:lnTo>
                  <a:lnTo>
                    <a:pt x="196349" y="48482"/>
                  </a:lnTo>
                  <a:lnTo>
                    <a:pt x="196341" y="47781"/>
                  </a:lnTo>
                  <a:lnTo>
                    <a:pt x="196318" y="47087"/>
                  </a:lnTo>
                  <a:lnTo>
                    <a:pt x="196294" y="46746"/>
                  </a:lnTo>
                  <a:lnTo>
                    <a:pt x="196270" y="46399"/>
                  </a:lnTo>
                  <a:lnTo>
                    <a:pt x="196879" y="46413"/>
                  </a:lnTo>
                  <a:lnTo>
                    <a:pt x="197487" y="46419"/>
                  </a:lnTo>
                  <a:lnTo>
                    <a:pt x="198103" y="46419"/>
                  </a:lnTo>
                  <a:lnTo>
                    <a:pt x="198728" y="46406"/>
                  </a:lnTo>
                  <a:lnTo>
                    <a:pt x="199344" y="46386"/>
                  </a:lnTo>
                  <a:lnTo>
                    <a:pt x="199968" y="46359"/>
                  </a:lnTo>
                  <a:lnTo>
                    <a:pt x="200592" y="46319"/>
                  </a:lnTo>
                  <a:lnTo>
                    <a:pt x="201209" y="46273"/>
                  </a:lnTo>
                  <a:close/>
                  <a:moveTo>
                    <a:pt x="14429" y="77428"/>
                  </a:moveTo>
                  <a:lnTo>
                    <a:pt x="15345" y="77775"/>
                  </a:lnTo>
                  <a:lnTo>
                    <a:pt x="16262" y="78109"/>
                  </a:lnTo>
                  <a:lnTo>
                    <a:pt x="17194" y="78436"/>
                  </a:lnTo>
                  <a:lnTo>
                    <a:pt x="18119" y="78756"/>
                  </a:lnTo>
                  <a:lnTo>
                    <a:pt x="18585" y="78923"/>
                  </a:lnTo>
                  <a:lnTo>
                    <a:pt x="19059" y="79103"/>
                  </a:lnTo>
                  <a:lnTo>
                    <a:pt x="20000" y="79470"/>
                  </a:lnTo>
                  <a:lnTo>
                    <a:pt x="20474" y="79650"/>
                  </a:lnTo>
                  <a:lnTo>
                    <a:pt x="20956" y="79824"/>
                  </a:lnTo>
                  <a:lnTo>
                    <a:pt x="21438" y="79991"/>
                  </a:lnTo>
                  <a:lnTo>
                    <a:pt x="21683" y="80064"/>
                  </a:lnTo>
                  <a:lnTo>
                    <a:pt x="21928" y="80138"/>
                  </a:lnTo>
                  <a:lnTo>
                    <a:pt x="21659" y="80531"/>
                  </a:lnTo>
                  <a:lnTo>
                    <a:pt x="21390" y="80925"/>
                  </a:lnTo>
                  <a:lnTo>
                    <a:pt x="21129" y="81319"/>
                  </a:lnTo>
                  <a:lnTo>
                    <a:pt x="20877" y="81719"/>
                  </a:lnTo>
                  <a:lnTo>
                    <a:pt x="20624" y="82120"/>
                  </a:lnTo>
                  <a:lnTo>
                    <a:pt x="20371" y="82520"/>
                  </a:lnTo>
                  <a:lnTo>
                    <a:pt x="20126" y="82921"/>
                  </a:lnTo>
                  <a:lnTo>
                    <a:pt x="19889" y="83328"/>
                  </a:lnTo>
                  <a:lnTo>
                    <a:pt x="19652" y="83735"/>
                  </a:lnTo>
                  <a:lnTo>
                    <a:pt x="19423" y="84142"/>
                  </a:lnTo>
                  <a:lnTo>
                    <a:pt x="19194" y="84556"/>
                  </a:lnTo>
                  <a:lnTo>
                    <a:pt x="18972" y="84970"/>
                  </a:lnTo>
                  <a:lnTo>
                    <a:pt x="18751" y="85383"/>
                  </a:lnTo>
                  <a:lnTo>
                    <a:pt x="18538" y="85797"/>
                  </a:lnTo>
                  <a:lnTo>
                    <a:pt x="18332" y="86211"/>
                  </a:lnTo>
                  <a:lnTo>
                    <a:pt x="18127" y="86632"/>
                  </a:lnTo>
                  <a:lnTo>
                    <a:pt x="17921" y="87052"/>
                  </a:lnTo>
                  <a:lnTo>
                    <a:pt x="17724" y="87472"/>
                  </a:lnTo>
                  <a:lnTo>
                    <a:pt x="17534" y="87893"/>
                  </a:lnTo>
                  <a:lnTo>
                    <a:pt x="17352" y="88320"/>
                  </a:lnTo>
                  <a:lnTo>
                    <a:pt x="17163" y="88747"/>
                  </a:lnTo>
                  <a:lnTo>
                    <a:pt x="16989" y="89174"/>
                  </a:lnTo>
                  <a:lnTo>
                    <a:pt x="16815" y="89602"/>
                  </a:lnTo>
                  <a:lnTo>
                    <a:pt x="16649" y="90029"/>
                  </a:lnTo>
                  <a:lnTo>
                    <a:pt x="16483" y="90463"/>
                  </a:lnTo>
                  <a:lnTo>
                    <a:pt x="16325" y="90890"/>
                  </a:lnTo>
                  <a:lnTo>
                    <a:pt x="16167" y="91323"/>
                  </a:lnTo>
                  <a:lnTo>
                    <a:pt x="16017" y="91757"/>
                  </a:lnTo>
                  <a:lnTo>
                    <a:pt x="15875" y="92191"/>
                  </a:lnTo>
                  <a:lnTo>
                    <a:pt x="15733" y="92625"/>
                  </a:lnTo>
                  <a:lnTo>
                    <a:pt x="15598" y="93065"/>
                  </a:lnTo>
                  <a:lnTo>
                    <a:pt x="15464" y="93499"/>
                  </a:lnTo>
                  <a:lnTo>
                    <a:pt x="14998" y="93406"/>
                  </a:lnTo>
                  <a:lnTo>
                    <a:pt x="14524" y="93319"/>
                  </a:lnTo>
                  <a:lnTo>
                    <a:pt x="14050" y="93239"/>
                  </a:lnTo>
                  <a:lnTo>
                    <a:pt x="13568" y="93166"/>
                  </a:lnTo>
                  <a:lnTo>
                    <a:pt x="13086" y="93099"/>
                  </a:lnTo>
                  <a:lnTo>
                    <a:pt x="12604" y="93032"/>
                  </a:lnTo>
                  <a:lnTo>
                    <a:pt x="12114" y="92972"/>
                  </a:lnTo>
                  <a:lnTo>
                    <a:pt x="11624" y="92919"/>
                  </a:lnTo>
                  <a:lnTo>
                    <a:pt x="10644" y="92818"/>
                  </a:lnTo>
                  <a:lnTo>
                    <a:pt x="9656" y="92738"/>
                  </a:lnTo>
                  <a:lnTo>
                    <a:pt x="8676" y="92658"/>
                  </a:lnTo>
                  <a:lnTo>
                    <a:pt x="7697" y="92585"/>
                  </a:lnTo>
                  <a:lnTo>
                    <a:pt x="7870" y="91864"/>
                  </a:lnTo>
                  <a:lnTo>
                    <a:pt x="8052" y="91143"/>
                  </a:lnTo>
                  <a:lnTo>
                    <a:pt x="8250" y="90429"/>
                  </a:lnTo>
                  <a:lnTo>
                    <a:pt x="8463" y="89715"/>
                  </a:lnTo>
                  <a:lnTo>
                    <a:pt x="8684" y="89001"/>
                  </a:lnTo>
                  <a:lnTo>
                    <a:pt x="8913" y="88287"/>
                  </a:lnTo>
                  <a:lnTo>
                    <a:pt x="9166" y="87579"/>
                  </a:lnTo>
                  <a:lnTo>
                    <a:pt x="9427" y="86872"/>
                  </a:lnTo>
                  <a:lnTo>
                    <a:pt x="9696" y="86164"/>
                  </a:lnTo>
                  <a:lnTo>
                    <a:pt x="9988" y="85457"/>
                  </a:lnTo>
                  <a:lnTo>
                    <a:pt x="10288" y="84756"/>
                  </a:lnTo>
                  <a:lnTo>
                    <a:pt x="10604" y="84055"/>
                  </a:lnTo>
                  <a:lnTo>
                    <a:pt x="10936" y="83361"/>
                  </a:lnTo>
                  <a:lnTo>
                    <a:pt x="11284" y="82667"/>
                  </a:lnTo>
                  <a:lnTo>
                    <a:pt x="11640" y="81973"/>
                  </a:lnTo>
                  <a:lnTo>
                    <a:pt x="12011" y="81279"/>
                  </a:lnTo>
                  <a:lnTo>
                    <a:pt x="12295" y="80785"/>
                  </a:lnTo>
                  <a:lnTo>
                    <a:pt x="12580" y="80291"/>
                  </a:lnTo>
                  <a:lnTo>
                    <a:pt x="12872" y="79810"/>
                  </a:lnTo>
                  <a:lnTo>
                    <a:pt x="13172" y="79323"/>
                  </a:lnTo>
                  <a:lnTo>
                    <a:pt x="13473" y="78849"/>
                  </a:lnTo>
                  <a:lnTo>
                    <a:pt x="13789" y="78369"/>
                  </a:lnTo>
                  <a:lnTo>
                    <a:pt x="14105" y="77902"/>
                  </a:lnTo>
                  <a:lnTo>
                    <a:pt x="14429" y="77428"/>
                  </a:lnTo>
                  <a:close/>
                  <a:moveTo>
                    <a:pt x="7325" y="94307"/>
                  </a:moveTo>
                  <a:lnTo>
                    <a:pt x="8258" y="94520"/>
                  </a:lnTo>
                  <a:lnTo>
                    <a:pt x="9190" y="94734"/>
                  </a:lnTo>
                  <a:lnTo>
                    <a:pt x="10138" y="94941"/>
                  </a:lnTo>
                  <a:lnTo>
                    <a:pt x="11079" y="95141"/>
                  </a:lnTo>
                  <a:lnTo>
                    <a:pt x="11553" y="95228"/>
                  </a:lnTo>
                  <a:lnTo>
                    <a:pt x="12027" y="95321"/>
                  </a:lnTo>
                  <a:lnTo>
                    <a:pt x="12501" y="95401"/>
                  </a:lnTo>
                  <a:lnTo>
                    <a:pt x="12975" y="95482"/>
                  </a:lnTo>
                  <a:lnTo>
                    <a:pt x="13449" y="95555"/>
                  </a:lnTo>
                  <a:lnTo>
                    <a:pt x="13923" y="95628"/>
                  </a:lnTo>
                  <a:lnTo>
                    <a:pt x="14397" y="95688"/>
                  </a:lnTo>
                  <a:lnTo>
                    <a:pt x="14871" y="95748"/>
                  </a:lnTo>
                  <a:lnTo>
                    <a:pt x="14721" y="96396"/>
                  </a:lnTo>
                  <a:lnTo>
                    <a:pt x="14587" y="97043"/>
                  </a:lnTo>
                  <a:lnTo>
                    <a:pt x="14468" y="97691"/>
                  </a:lnTo>
                  <a:lnTo>
                    <a:pt x="14358" y="98345"/>
                  </a:lnTo>
                  <a:lnTo>
                    <a:pt x="14255" y="98992"/>
                  </a:lnTo>
                  <a:lnTo>
                    <a:pt x="14160" y="99646"/>
                  </a:lnTo>
                  <a:lnTo>
                    <a:pt x="14081" y="100300"/>
                  </a:lnTo>
                  <a:lnTo>
                    <a:pt x="14010" y="100954"/>
                  </a:lnTo>
                  <a:lnTo>
                    <a:pt x="13947" y="101608"/>
                  </a:lnTo>
                  <a:lnTo>
                    <a:pt x="13899" y="102262"/>
                  </a:lnTo>
                  <a:lnTo>
                    <a:pt x="13860" y="102917"/>
                  </a:lnTo>
                  <a:lnTo>
                    <a:pt x="13836" y="103577"/>
                  </a:lnTo>
                  <a:lnTo>
                    <a:pt x="13820" y="104231"/>
                  </a:lnTo>
                  <a:lnTo>
                    <a:pt x="13813" y="104885"/>
                  </a:lnTo>
                  <a:lnTo>
                    <a:pt x="13820" y="105540"/>
                  </a:lnTo>
                  <a:lnTo>
                    <a:pt x="13836" y="106200"/>
                  </a:lnTo>
                  <a:lnTo>
                    <a:pt x="13868" y="106854"/>
                  </a:lnTo>
                  <a:lnTo>
                    <a:pt x="13907" y="107508"/>
                  </a:lnTo>
                  <a:lnTo>
                    <a:pt x="13963" y="108162"/>
                  </a:lnTo>
                  <a:lnTo>
                    <a:pt x="14026" y="108817"/>
                  </a:lnTo>
                  <a:lnTo>
                    <a:pt x="14105" y="109471"/>
                  </a:lnTo>
                  <a:lnTo>
                    <a:pt x="14192" y="110118"/>
                  </a:lnTo>
                  <a:lnTo>
                    <a:pt x="14287" y="110772"/>
                  </a:lnTo>
                  <a:lnTo>
                    <a:pt x="14405" y="111420"/>
                  </a:lnTo>
                  <a:lnTo>
                    <a:pt x="14524" y="112067"/>
                  </a:lnTo>
                  <a:lnTo>
                    <a:pt x="14658" y="112714"/>
                  </a:lnTo>
                  <a:lnTo>
                    <a:pt x="14808" y="113362"/>
                  </a:lnTo>
                  <a:lnTo>
                    <a:pt x="14966" y="114009"/>
                  </a:lnTo>
                  <a:lnTo>
                    <a:pt x="15140" y="114650"/>
                  </a:lnTo>
                  <a:lnTo>
                    <a:pt x="15322" y="115291"/>
                  </a:lnTo>
                  <a:lnTo>
                    <a:pt x="15519" y="115931"/>
                  </a:lnTo>
                  <a:lnTo>
                    <a:pt x="15733" y="116565"/>
                  </a:lnTo>
                  <a:lnTo>
                    <a:pt x="15733" y="116565"/>
                  </a:lnTo>
                  <a:lnTo>
                    <a:pt x="15235" y="116499"/>
                  </a:lnTo>
                  <a:lnTo>
                    <a:pt x="14729" y="116445"/>
                  </a:lnTo>
                  <a:lnTo>
                    <a:pt x="14215" y="116405"/>
                  </a:lnTo>
                  <a:lnTo>
                    <a:pt x="13694" y="116378"/>
                  </a:lnTo>
                  <a:lnTo>
                    <a:pt x="13172" y="116365"/>
                  </a:lnTo>
                  <a:lnTo>
                    <a:pt x="12643" y="116358"/>
                  </a:lnTo>
                  <a:lnTo>
                    <a:pt x="12106" y="116358"/>
                  </a:lnTo>
                  <a:lnTo>
                    <a:pt x="11568" y="116365"/>
                  </a:lnTo>
                  <a:lnTo>
                    <a:pt x="11031" y="116378"/>
                  </a:lnTo>
                  <a:lnTo>
                    <a:pt x="10494" y="116405"/>
                  </a:lnTo>
                  <a:lnTo>
                    <a:pt x="9411" y="116459"/>
                  </a:lnTo>
                  <a:lnTo>
                    <a:pt x="8345" y="116519"/>
                  </a:lnTo>
                  <a:lnTo>
                    <a:pt x="7278" y="116585"/>
                  </a:lnTo>
                  <a:lnTo>
                    <a:pt x="7183" y="115885"/>
                  </a:lnTo>
                  <a:lnTo>
                    <a:pt x="7088" y="115190"/>
                  </a:lnTo>
                  <a:lnTo>
                    <a:pt x="6993" y="114490"/>
                  </a:lnTo>
                  <a:lnTo>
                    <a:pt x="6914" y="113796"/>
                  </a:lnTo>
                  <a:lnTo>
                    <a:pt x="6827" y="113095"/>
                  </a:lnTo>
                  <a:lnTo>
                    <a:pt x="6756" y="112394"/>
                  </a:lnTo>
                  <a:lnTo>
                    <a:pt x="6685" y="111693"/>
                  </a:lnTo>
                  <a:lnTo>
                    <a:pt x="6630" y="110999"/>
                  </a:lnTo>
                  <a:lnTo>
                    <a:pt x="6567" y="110298"/>
                  </a:lnTo>
                  <a:lnTo>
                    <a:pt x="6519" y="109597"/>
                  </a:lnTo>
                  <a:lnTo>
                    <a:pt x="6472" y="108897"/>
                  </a:lnTo>
                  <a:lnTo>
                    <a:pt x="6440" y="108196"/>
                  </a:lnTo>
                  <a:lnTo>
                    <a:pt x="6409" y="107502"/>
                  </a:lnTo>
                  <a:lnTo>
                    <a:pt x="6385" y="106801"/>
                  </a:lnTo>
                  <a:lnTo>
                    <a:pt x="6361" y="106100"/>
                  </a:lnTo>
                  <a:lnTo>
                    <a:pt x="6353" y="105406"/>
                  </a:lnTo>
                  <a:lnTo>
                    <a:pt x="6353" y="104705"/>
                  </a:lnTo>
                  <a:lnTo>
                    <a:pt x="6361" y="104011"/>
                  </a:lnTo>
                  <a:lnTo>
                    <a:pt x="6369" y="103310"/>
                  </a:lnTo>
                  <a:lnTo>
                    <a:pt x="6393" y="102616"/>
                  </a:lnTo>
                  <a:lnTo>
                    <a:pt x="6417" y="101915"/>
                  </a:lnTo>
                  <a:lnTo>
                    <a:pt x="6456" y="101221"/>
                  </a:lnTo>
                  <a:lnTo>
                    <a:pt x="6503" y="100527"/>
                  </a:lnTo>
                  <a:lnTo>
                    <a:pt x="6559" y="99833"/>
                  </a:lnTo>
                  <a:lnTo>
                    <a:pt x="6622" y="99139"/>
                  </a:lnTo>
                  <a:lnTo>
                    <a:pt x="6693" y="98445"/>
                  </a:lnTo>
                  <a:lnTo>
                    <a:pt x="6772" y="97751"/>
                  </a:lnTo>
                  <a:lnTo>
                    <a:pt x="6867" y="97063"/>
                  </a:lnTo>
                  <a:lnTo>
                    <a:pt x="6962" y="96369"/>
                  </a:lnTo>
                  <a:lnTo>
                    <a:pt x="7072" y="95682"/>
                  </a:lnTo>
                  <a:lnTo>
                    <a:pt x="7191" y="94994"/>
                  </a:lnTo>
                  <a:lnTo>
                    <a:pt x="7325" y="94307"/>
                  </a:lnTo>
                  <a:close/>
                  <a:moveTo>
                    <a:pt x="16436" y="118474"/>
                  </a:moveTo>
                  <a:lnTo>
                    <a:pt x="16673" y="119041"/>
                  </a:lnTo>
                  <a:lnTo>
                    <a:pt x="16918" y="119609"/>
                  </a:lnTo>
                  <a:lnTo>
                    <a:pt x="17171" y="120176"/>
                  </a:lnTo>
                  <a:lnTo>
                    <a:pt x="17439" y="120737"/>
                  </a:lnTo>
                  <a:lnTo>
                    <a:pt x="17716" y="121297"/>
                  </a:lnTo>
                  <a:lnTo>
                    <a:pt x="18000" y="121851"/>
                  </a:lnTo>
                  <a:lnTo>
                    <a:pt x="18301" y="122405"/>
                  </a:lnTo>
                  <a:lnTo>
                    <a:pt x="18609" y="122959"/>
                  </a:lnTo>
                  <a:lnTo>
                    <a:pt x="18933" y="123506"/>
                  </a:lnTo>
                  <a:lnTo>
                    <a:pt x="19265" y="124054"/>
                  </a:lnTo>
                  <a:lnTo>
                    <a:pt x="19604" y="124594"/>
                  </a:lnTo>
                  <a:lnTo>
                    <a:pt x="19952" y="125142"/>
                  </a:lnTo>
                  <a:lnTo>
                    <a:pt x="20316" y="125676"/>
                  </a:lnTo>
                  <a:lnTo>
                    <a:pt x="20687" y="126210"/>
                  </a:lnTo>
                  <a:lnTo>
                    <a:pt x="21066" y="126743"/>
                  </a:lnTo>
                  <a:lnTo>
                    <a:pt x="21461" y="127277"/>
                  </a:lnTo>
                  <a:lnTo>
                    <a:pt x="20821" y="127277"/>
                  </a:lnTo>
                  <a:lnTo>
                    <a:pt x="20173" y="127284"/>
                  </a:lnTo>
                  <a:lnTo>
                    <a:pt x="19533" y="127311"/>
                  </a:lnTo>
                  <a:lnTo>
                    <a:pt x="18885" y="127351"/>
                  </a:lnTo>
                  <a:lnTo>
                    <a:pt x="18245" y="127398"/>
                  </a:lnTo>
                  <a:lnTo>
                    <a:pt x="17597" y="127458"/>
                  </a:lnTo>
                  <a:lnTo>
                    <a:pt x="16957" y="127531"/>
                  </a:lnTo>
                  <a:lnTo>
                    <a:pt x="16317" y="127624"/>
                  </a:lnTo>
                  <a:lnTo>
                    <a:pt x="15677" y="127725"/>
                  </a:lnTo>
                  <a:lnTo>
                    <a:pt x="15037" y="127838"/>
                  </a:lnTo>
                  <a:lnTo>
                    <a:pt x="14405" y="127965"/>
                  </a:lnTo>
                  <a:lnTo>
                    <a:pt x="13773" y="128105"/>
                  </a:lnTo>
                  <a:lnTo>
                    <a:pt x="13149" y="128259"/>
                  </a:lnTo>
                  <a:lnTo>
                    <a:pt x="12525" y="128432"/>
                  </a:lnTo>
                  <a:lnTo>
                    <a:pt x="11900" y="128612"/>
                  </a:lnTo>
                  <a:lnTo>
                    <a:pt x="11284" y="128806"/>
                  </a:lnTo>
                  <a:lnTo>
                    <a:pt x="11086" y="128873"/>
                  </a:lnTo>
                  <a:lnTo>
                    <a:pt x="10897" y="128946"/>
                  </a:lnTo>
                  <a:lnTo>
                    <a:pt x="10699" y="129026"/>
                  </a:lnTo>
                  <a:lnTo>
                    <a:pt x="10517" y="129106"/>
                  </a:lnTo>
                  <a:lnTo>
                    <a:pt x="10146" y="129266"/>
                  </a:lnTo>
                  <a:lnTo>
                    <a:pt x="9783" y="129427"/>
                  </a:lnTo>
                  <a:lnTo>
                    <a:pt x="9467" y="128085"/>
                  </a:lnTo>
                  <a:lnTo>
                    <a:pt x="9166" y="126743"/>
                  </a:lnTo>
                  <a:lnTo>
                    <a:pt x="8874" y="125395"/>
                  </a:lnTo>
                  <a:lnTo>
                    <a:pt x="8589" y="124040"/>
                  </a:lnTo>
                  <a:lnTo>
                    <a:pt x="8321" y="122686"/>
                  </a:lnTo>
                  <a:lnTo>
                    <a:pt x="8068" y="121331"/>
                  </a:lnTo>
                  <a:lnTo>
                    <a:pt x="7823" y="119969"/>
                  </a:lnTo>
                  <a:lnTo>
                    <a:pt x="7586" y="118601"/>
                  </a:lnTo>
                  <a:lnTo>
                    <a:pt x="7586" y="118601"/>
                  </a:lnTo>
                  <a:lnTo>
                    <a:pt x="8692" y="118674"/>
                  </a:lnTo>
                  <a:lnTo>
                    <a:pt x="9806" y="118741"/>
                  </a:lnTo>
                  <a:lnTo>
                    <a:pt x="10367" y="118768"/>
                  </a:lnTo>
                  <a:lnTo>
                    <a:pt x="10928" y="118795"/>
                  </a:lnTo>
                  <a:lnTo>
                    <a:pt x="11482" y="118815"/>
                  </a:lnTo>
                  <a:lnTo>
                    <a:pt x="12043" y="118828"/>
                  </a:lnTo>
                  <a:lnTo>
                    <a:pt x="12596" y="118828"/>
                  </a:lnTo>
                  <a:lnTo>
                    <a:pt x="13149" y="118821"/>
                  </a:lnTo>
                  <a:lnTo>
                    <a:pt x="13694" y="118808"/>
                  </a:lnTo>
                  <a:lnTo>
                    <a:pt x="14239" y="118781"/>
                  </a:lnTo>
                  <a:lnTo>
                    <a:pt x="14769" y="118741"/>
                  </a:lnTo>
                  <a:lnTo>
                    <a:pt x="15298" y="118688"/>
                  </a:lnTo>
                  <a:lnTo>
                    <a:pt x="15559" y="118654"/>
                  </a:lnTo>
                  <a:lnTo>
                    <a:pt x="15820" y="118614"/>
                  </a:lnTo>
                  <a:lnTo>
                    <a:pt x="16072" y="118574"/>
                  </a:lnTo>
                  <a:lnTo>
                    <a:pt x="16325" y="118528"/>
                  </a:lnTo>
                  <a:lnTo>
                    <a:pt x="16381" y="118501"/>
                  </a:lnTo>
                  <a:lnTo>
                    <a:pt x="16436" y="118474"/>
                  </a:lnTo>
                  <a:close/>
                  <a:moveTo>
                    <a:pt x="126988" y="37957"/>
                  </a:moveTo>
                  <a:lnTo>
                    <a:pt x="130236" y="37970"/>
                  </a:lnTo>
                  <a:lnTo>
                    <a:pt x="133476" y="37990"/>
                  </a:lnTo>
                  <a:lnTo>
                    <a:pt x="136723" y="38017"/>
                  </a:lnTo>
                  <a:lnTo>
                    <a:pt x="139963" y="38057"/>
                  </a:lnTo>
                  <a:lnTo>
                    <a:pt x="143210" y="38097"/>
                  </a:lnTo>
                  <a:lnTo>
                    <a:pt x="146458" y="38150"/>
                  </a:lnTo>
                  <a:lnTo>
                    <a:pt x="149698" y="38217"/>
                  </a:lnTo>
                  <a:lnTo>
                    <a:pt x="152945" y="38284"/>
                  </a:lnTo>
                  <a:lnTo>
                    <a:pt x="156185" y="38364"/>
                  </a:lnTo>
                  <a:lnTo>
                    <a:pt x="159433" y="38450"/>
                  </a:lnTo>
                  <a:lnTo>
                    <a:pt x="162680" y="38544"/>
                  </a:lnTo>
                  <a:lnTo>
                    <a:pt x="165920" y="38644"/>
                  </a:lnTo>
                  <a:lnTo>
                    <a:pt x="169167" y="38757"/>
                  </a:lnTo>
                  <a:lnTo>
                    <a:pt x="171380" y="38831"/>
                  </a:lnTo>
                  <a:lnTo>
                    <a:pt x="172478" y="38864"/>
                  </a:lnTo>
                  <a:lnTo>
                    <a:pt x="173561" y="38898"/>
                  </a:lnTo>
                  <a:lnTo>
                    <a:pt x="174643" y="38944"/>
                  </a:lnTo>
                  <a:lnTo>
                    <a:pt x="175710" y="38998"/>
                  </a:lnTo>
                  <a:lnTo>
                    <a:pt x="176761" y="39058"/>
                  </a:lnTo>
                  <a:lnTo>
                    <a:pt x="177275" y="39091"/>
                  </a:lnTo>
                  <a:lnTo>
                    <a:pt x="177788" y="39131"/>
                  </a:lnTo>
                  <a:lnTo>
                    <a:pt x="178302" y="39178"/>
                  </a:lnTo>
                  <a:lnTo>
                    <a:pt x="178808" y="39225"/>
                  </a:lnTo>
                  <a:lnTo>
                    <a:pt x="179305" y="39278"/>
                  </a:lnTo>
                  <a:lnTo>
                    <a:pt x="179795" y="39338"/>
                  </a:lnTo>
                  <a:lnTo>
                    <a:pt x="180285" y="39405"/>
                  </a:lnTo>
                  <a:lnTo>
                    <a:pt x="180767" y="39472"/>
                  </a:lnTo>
                  <a:lnTo>
                    <a:pt x="181241" y="39545"/>
                  </a:lnTo>
                  <a:lnTo>
                    <a:pt x="181715" y="39632"/>
                  </a:lnTo>
                  <a:lnTo>
                    <a:pt x="182174" y="39719"/>
                  </a:lnTo>
                  <a:lnTo>
                    <a:pt x="182632" y="39819"/>
                  </a:lnTo>
                  <a:lnTo>
                    <a:pt x="183082" y="39919"/>
                  </a:lnTo>
                  <a:lnTo>
                    <a:pt x="183525" y="40032"/>
                  </a:lnTo>
                  <a:lnTo>
                    <a:pt x="183952" y="40152"/>
                  </a:lnTo>
                  <a:lnTo>
                    <a:pt x="184378" y="40279"/>
                  </a:lnTo>
                  <a:lnTo>
                    <a:pt x="184797" y="40419"/>
                  </a:lnTo>
                  <a:lnTo>
                    <a:pt x="185200" y="40566"/>
                  </a:lnTo>
                  <a:lnTo>
                    <a:pt x="185603" y="40720"/>
                  </a:lnTo>
                  <a:lnTo>
                    <a:pt x="185990" y="40887"/>
                  </a:lnTo>
                  <a:lnTo>
                    <a:pt x="186369" y="41060"/>
                  </a:lnTo>
                  <a:lnTo>
                    <a:pt x="186741" y="41247"/>
                  </a:lnTo>
                  <a:lnTo>
                    <a:pt x="187104" y="41447"/>
                  </a:lnTo>
                  <a:lnTo>
                    <a:pt x="187460" y="41654"/>
                  </a:lnTo>
                  <a:lnTo>
                    <a:pt x="187800" y="41874"/>
                  </a:lnTo>
                  <a:lnTo>
                    <a:pt x="188124" y="42108"/>
                  </a:lnTo>
                  <a:lnTo>
                    <a:pt x="188448" y="42355"/>
                  </a:lnTo>
                  <a:lnTo>
                    <a:pt x="188756" y="42608"/>
                  </a:lnTo>
                  <a:lnTo>
                    <a:pt x="188906" y="42742"/>
                  </a:lnTo>
                  <a:lnTo>
                    <a:pt x="189048" y="42882"/>
                  </a:lnTo>
                  <a:lnTo>
                    <a:pt x="189190" y="43022"/>
                  </a:lnTo>
                  <a:lnTo>
                    <a:pt x="189333" y="43162"/>
                  </a:lnTo>
                  <a:lnTo>
                    <a:pt x="189475" y="43309"/>
                  </a:lnTo>
                  <a:lnTo>
                    <a:pt x="189609" y="43463"/>
                  </a:lnTo>
                  <a:lnTo>
                    <a:pt x="189736" y="43616"/>
                  </a:lnTo>
                  <a:lnTo>
                    <a:pt x="189870" y="43770"/>
                  </a:lnTo>
                  <a:lnTo>
                    <a:pt x="189996" y="43937"/>
                  </a:lnTo>
                  <a:lnTo>
                    <a:pt x="190115" y="44097"/>
                  </a:lnTo>
                  <a:lnTo>
                    <a:pt x="190233" y="44264"/>
                  </a:lnTo>
                  <a:lnTo>
                    <a:pt x="190352" y="44437"/>
                  </a:lnTo>
                  <a:lnTo>
                    <a:pt x="190463" y="44611"/>
                  </a:lnTo>
                  <a:lnTo>
                    <a:pt x="190573" y="44791"/>
                  </a:lnTo>
                  <a:lnTo>
                    <a:pt x="190684" y="44978"/>
                  </a:lnTo>
                  <a:lnTo>
                    <a:pt x="190786" y="45165"/>
                  </a:lnTo>
                  <a:lnTo>
                    <a:pt x="190881" y="45352"/>
                  </a:lnTo>
                  <a:lnTo>
                    <a:pt x="190976" y="45552"/>
                  </a:lnTo>
                  <a:lnTo>
                    <a:pt x="191071" y="45745"/>
                  </a:lnTo>
                  <a:lnTo>
                    <a:pt x="191158" y="45952"/>
                  </a:lnTo>
                  <a:lnTo>
                    <a:pt x="191245" y="46159"/>
                  </a:lnTo>
                  <a:lnTo>
                    <a:pt x="191332" y="46366"/>
                  </a:lnTo>
                  <a:lnTo>
                    <a:pt x="191411" y="46586"/>
                  </a:lnTo>
                  <a:lnTo>
                    <a:pt x="191482" y="46807"/>
                  </a:lnTo>
                  <a:lnTo>
                    <a:pt x="191553" y="47027"/>
                  </a:lnTo>
                  <a:lnTo>
                    <a:pt x="191624" y="47254"/>
                  </a:lnTo>
                  <a:lnTo>
                    <a:pt x="191687" y="47487"/>
                  </a:lnTo>
                  <a:lnTo>
                    <a:pt x="191743" y="47721"/>
                  </a:lnTo>
                  <a:lnTo>
                    <a:pt x="191853" y="48208"/>
                  </a:lnTo>
                  <a:lnTo>
                    <a:pt x="191948" y="48715"/>
                  </a:lnTo>
                  <a:lnTo>
                    <a:pt x="192027" y="49236"/>
                  </a:lnTo>
                  <a:lnTo>
                    <a:pt x="192090" y="49783"/>
                  </a:lnTo>
                  <a:lnTo>
                    <a:pt x="192138" y="50344"/>
                  </a:lnTo>
                  <a:lnTo>
                    <a:pt x="192169" y="50918"/>
                  </a:lnTo>
                  <a:lnTo>
                    <a:pt x="192185" y="51519"/>
                  </a:lnTo>
                  <a:lnTo>
                    <a:pt x="192177" y="52139"/>
                  </a:lnTo>
                  <a:lnTo>
                    <a:pt x="191782" y="73764"/>
                  </a:lnTo>
                  <a:lnTo>
                    <a:pt x="191577" y="84576"/>
                  </a:lnTo>
                  <a:lnTo>
                    <a:pt x="191363" y="95381"/>
                  </a:lnTo>
                  <a:lnTo>
                    <a:pt x="191158" y="106187"/>
                  </a:lnTo>
                  <a:lnTo>
                    <a:pt x="191055" y="111593"/>
                  </a:lnTo>
                  <a:lnTo>
                    <a:pt x="190960" y="116999"/>
                  </a:lnTo>
                  <a:lnTo>
                    <a:pt x="190937" y="118194"/>
                  </a:lnTo>
                  <a:lnTo>
                    <a:pt x="190905" y="119375"/>
                  </a:lnTo>
                  <a:lnTo>
                    <a:pt x="190881" y="119956"/>
                  </a:lnTo>
                  <a:lnTo>
                    <a:pt x="190850" y="120536"/>
                  </a:lnTo>
                  <a:lnTo>
                    <a:pt x="190810" y="121117"/>
                  </a:lnTo>
                  <a:lnTo>
                    <a:pt x="190763" y="121684"/>
                  </a:lnTo>
                  <a:lnTo>
                    <a:pt x="190707" y="122252"/>
                  </a:lnTo>
                  <a:lnTo>
                    <a:pt x="190636" y="122812"/>
                  </a:lnTo>
                  <a:lnTo>
                    <a:pt x="190557" y="123366"/>
                  </a:lnTo>
                  <a:lnTo>
                    <a:pt x="190463" y="123914"/>
                  </a:lnTo>
                  <a:lnTo>
                    <a:pt x="190352" y="124461"/>
                  </a:lnTo>
                  <a:lnTo>
                    <a:pt x="190233" y="124995"/>
                  </a:lnTo>
                  <a:lnTo>
                    <a:pt x="190162" y="125262"/>
                  </a:lnTo>
                  <a:lnTo>
                    <a:pt x="190091" y="125522"/>
                  </a:lnTo>
                  <a:lnTo>
                    <a:pt x="190012" y="125782"/>
                  </a:lnTo>
                  <a:lnTo>
                    <a:pt x="189933" y="126043"/>
                  </a:lnTo>
                  <a:lnTo>
                    <a:pt x="189846" y="126303"/>
                  </a:lnTo>
                  <a:lnTo>
                    <a:pt x="189751" y="126557"/>
                  </a:lnTo>
                  <a:lnTo>
                    <a:pt x="189657" y="126817"/>
                  </a:lnTo>
                  <a:lnTo>
                    <a:pt x="189554" y="127064"/>
                  </a:lnTo>
                  <a:lnTo>
                    <a:pt x="189443" y="127317"/>
                  </a:lnTo>
                  <a:lnTo>
                    <a:pt x="189333" y="127564"/>
                  </a:lnTo>
                  <a:lnTo>
                    <a:pt x="189214" y="127811"/>
                  </a:lnTo>
                  <a:lnTo>
                    <a:pt x="189088" y="128058"/>
                  </a:lnTo>
                  <a:lnTo>
                    <a:pt x="188961" y="128299"/>
                  </a:lnTo>
                  <a:lnTo>
                    <a:pt x="188827" y="128539"/>
                  </a:lnTo>
                  <a:lnTo>
                    <a:pt x="188677" y="128772"/>
                  </a:lnTo>
                  <a:lnTo>
                    <a:pt x="188535" y="129013"/>
                  </a:lnTo>
                  <a:lnTo>
                    <a:pt x="188376" y="129246"/>
                  </a:lnTo>
                  <a:lnTo>
                    <a:pt x="188211" y="129473"/>
                  </a:lnTo>
                  <a:lnTo>
                    <a:pt x="188045" y="129707"/>
                  </a:lnTo>
                  <a:lnTo>
                    <a:pt x="187863" y="129934"/>
                  </a:lnTo>
                  <a:lnTo>
                    <a:pt x="187681" y="130154"/>
                  </a:lnTo>
                  <a:lnTo>
                    <a:pt x="187491" y="130374"/>
                  </a:lnTo>
                  <a:lnTo>
                    <a:pt x="187294" y="130594"/>
                  </a:lnTo>
                  <a:lnTo>
                    <a:pt x="187088" y="130815"/>
                  </a:lnTo>
                  <a:lnTo>
                    <a:pt x="186875" y="131028"/>
                  </a:lnTo>
                  <a:lnTo>
                    <a:pt x="186654" y="131235"/>
                  </a:lnTo>
                  <a:lnTo>
                    <a:pt x="186425" y="131449"/>
                  </a:lnTo>
                  <a:lnTo>
                    <a:pt x="186188" y="131649"/>
                  </a:lnTo>
                  <a:lnTo>
                    <a:pt x="185935" y="131856"/>
                  </a:lnTo>
                  <a:lnTo>
                    <a:pt x="185682" y="132056"/>
                  </a:lnTo>
                  <a:lnTo>
                    <a:pt x="185421" y="132256"/>
                  </a:lnTo>
                  <a:lnTo>
                    <a:pt x="185153" y="132450"/>
                  </a:lnTo>
                  <a:lnTo>
                    <a:pt x="184868" y="132643"/>
                  </a:lnTo>
                  <a:lnTo>
                    <a:pt x="184576" y="132830"/>
                  </a:lnTo>
                  <a:lnTo>
                    <a:pt x="184275" y="133017"/>
                  </a:lnTo>
                  <a:lnTo>
                    <a:pt x="183967" y="133204"/>
                  </a:lnTo>
                  <a:lnTo>
                    <a:pt x="183738" y="133331"/>
                  </a:lnTo>
                  <a:lnTo>
                    <a:pt x="183509" y="133458"/>
                  </a:lnTo>
                  <a:lnTo>
                    <a:pt x="183043" y="133705"/>
                  </a:lnTo>
                  <a:lnTo>
                    <a:pt x="182569" y="133932"/>
                  </a:lnTo>
                  <a:lnTo>
                    <a:pt x="182095" y="134139"/>
                  </a:lnTo>
                  <a:lnTo>
                    <a:pt x="181621" y="134339"/>
                  </a:lnTo>
                  <a:lnTo>
                    <a:pt x="181139" y="134519"/>
                  </a:lnTo>
                  <a:lnTo>
                    <a:pt x="180649" y="134686"/>
                  </a:lnTo>
                  <a:lnTo>
                    <a:pt x="180167" y="134839"/>
                  </a:lnTo>
                  <a:lnTo>
                    <a:pt x="179669" y="134979"/>
                  </a:lnTo>
                  <a:lnTo>
                    <a:pt x="179179" y="135106"/>
                  </a:lnTo>
                  <a:lnTo>
                    <a:pt x="178681" y="135220"/>
                  </a:lnTo>
                  <a:lnTo>
                    <a:pt x="178175" y="135327"/>
                  </a:lnTo>
                  <a:lnTo>
                    <a:pt x="177678" y="135420"/>
                  </a:lnTo>
                  <a:lnTo>
                    <a:pt x="177164" y="135500"/>
                  </a:lnTo>
                  <a:lnTo>
                    <a:pt x="176658" y="135573"/>
                  </a:lnTo>
                  <a:lnTo>
                    <a:pt x="176145" y="135640"/>
                  </a:lnTo>
                  <a:lnTo>
                    <a:pt x="175631" y="135694"/>
                  </a:lnTo>
                  <a:lnTo>
                    <a:pt x="175117" y="135747"/>
                  </a:lnTo>
                  <a:lnTo>
                    <a:pt x="174604" y="135787"/>
                  </a:lnTo>
                  <a:lnTo>
                    <a:pt x="174082" y="135820"/>
                  </a:lnTo>
                  <a:lnTo>
                    <a:pt x="173561" y="135847"/>
                  </a:lnTo>
                  <a:lnTo>
                    <a:pt x="173039" y="135867"/>
                  </a:lnTo>
                  <a:lnTo>
                    <a:pt x="172510" y="135887"/>
                  </a:lnTo>
                  <a:lnTo>
                    <a:pt x="171980" y="135900"/>
                  </a:lnTo>
                  <a:lnTo>
                    <a:pt x="170930" y="135907"/>
                  </a:lnTo>
                  <a:lnTo>
                    <a:pt x="169863" y="135907"/>
                  </a:lnTo>
                  <a:lnTo>
                    <a:pt x="168796" y="135900"/>
                  </a:lnTo>
                  <a:lnTo>
                    <a:pt x="167729" y="135894"/>
                  </a:lnTo>
                  <a:lnTo>
                    <a:pt x="166046" y="135867"/>
                  </a:lnTo>
                  <a:lnTo>
                    <a:pt x="164355" y="135840"/>
                  </a:lnTo>
                  <a:lnTo>
                    <a:pt x="160989" y="135774"/>
                  </a:lnTo>
                  <a:lnTo>
                    <a:pt x="157623" y="135687"/>
                  </a:lnTo>
                  <a:lnTo>
                    <a:pt x="154249" y="135600"/>
                  </a:lnTo>
                  <a:lnTo>
                    <a:pt x="147517" y="135407"/>
                  </a:lnTo>
                  <a:lnTo>
                    <a:pt x="144143" y="135306"/>
                  </a:lnTo>
                  <a:lnTo>
                    <a:pt x="140777" y="135220"/>
                  </a:lnTo>
                  <a:lnTo>
                    <a:pt x="140295" y="134926"/>
                  </a:lnTo>
                  <a:lnTo>
                    <a:pt x="139797" y="134646"/>
                  </a:lnTo>
                  <a:lnTo>
                    <a:pt x="139299" y="134372"/>
                  </a:lnTo>
                  <a:lnTo>
                    <a:pt x="138793" y="134105"/>
                  </a:lnTo>
                  <a:lnTo>
                    <a:pt x="138280" y="133852"/>
                  </a:lnTo>
                  <a:lnTo>
                    <a:pt x="137758" y="133605"/>
                  </a:lnTo>
                  <a:lnTo>
                    <a:pt x="137229" y="133378"/>
                  </a:lnTo>
                  <a:lnTo>
                    <a:pt x="136692" y="133151"/>
                  </a:lnTo>
                  <a:lnTo>
                    <a:pt x="136146" y="132937"/>
                  </a:lnTo>
                  <a:lnTo>
                    <a:pt x="135593" y="132737"/>
                  </a:lnTo>
                  <a:lnTo>
                    <a:pt x="135032" y="132550"/>
                  </a:lnTo>
                  <a:lnTo>
                    <a:pt x="134463" y="132370"/>
                  </a:lnTo>
                  <a:lnTo>
                    <a:pt x="133886" y="132203"/>
                  </a:lnTo>
                  <a:lnTo>
                    <a:pt x="133294" y="132043"/>
                  </a:lnTo>
                  <a:lnTo>
                    <a:pt x="132701" y="131903"/>
                  </a:lnTo>
                  <a:lnTo>
                    <a:pt x="132101" y="131769"/>
                  </a:lnTo>
                  <a:lnTo>
                    <a:pt x="131492" y="131642"/>
                  </a:lnTo>
                  <a:lnTo>
                    <a:pt x="130876" y="131536"/>
                  </a:lnTo>
                  <a:lnTo>
                    <a:pt x="130244" y="131442"/>
                  </a:lnTo>
                  <a:lnTo>
                    <a:pt x="129612" y="131355"/>
                  </a:lnTo>
                  <a:lnTo>
                    <a:pt x="128972" y="131282"/>
                  </a:lnTo>
                  <a:lnTo>
                    <a:pt x="128316" y="131222"/>
                  </a:lnTo>
                  <a:lnTo>
                    <a:pt x="127652" y="131182"/>
                  </a:lnTo>
                  <a:lnTo>
                    <a:pt x="126988" y="131148"/>
                  </a:lnTo>
                  <a:lnTo>
                    <a:pt x="126309" y="131128"/>
                  </a:lnTo>
                  <a:lnTo>
                    <a:pt x="125621" y="131122"/>
                  </a:lnTo>
                  <a:lnTo>
                    <a:pt x="124926" y="131128"/>
                  </a:lnTo>
                  <a:lnTo>
                    <a:pt x="124215" y="131148"/>
                  </a:lnTo>
                  <a:lnTo>
                    <a:pt x="123504" y="131182"/>
                  </a:lnTo>
                  <a:lnTo>
                    <a:pt x="122777" y="131229"/>
                  </a:lnTo>
                  <a:lnTo>
                    <a:pt x="122050" y="131295"/>
                  </a:lnTo>
                  <a:lnTo>
                    <a:pt x="121307" y="131369"/>
                  </a:lnTo>
                  <a:lnTo>
                    <a:pt x="120785" y="131429"/>
                  </a:lnTo>
                  <a:lnTo>
                    <a:pt x="120272" y="131496"/>
                  </a:lnTo>
                  <a:lnTo>
                    <a:pt x="119766" y="131576"/>
                  </a:lnTo>
                  <a:lnTo>
                    <a:pt x="119268" y="131656"/>
                  </a:lnTo>
                  <a:lnTo>
                    <a:pt x="118763" y="131742"/>
                  </a:lnTo>
                  <a:lnTo>
                    <a:pt x="118273" y="131836"/>
                  </a:lnTo>
                  <a:lnTo>
                    <a:pt x="117783" y="131929"/>
                  </a:lnTo>
                  <a:lnTo>
                    <a:pt x="117293" y="132036"/>
                  </a:lnTo>
                  <a:lnTo>
                    <a:pt x="116811" y="132150"/>
                  </a:lnTo>
                  <a:lnTo>
                    <a:pt x="116337" y="132270"/>
                  </a:lnTo>
                  <a:lnTo>
                    <a:pt x="115863" y="132390"/>
                  </a:lnTo>
                  <a:lnTo>
                    <a:pt x="115389" y="132517"/>
                  </a:lnTo>
                  <a:lnTo>
                    <a:pt x="114930" y="132657"/>
                  </a:lnTo>
                  <a:lnTo>
                    <a:pt x="114464" y="132797"/>
                  </a:lnTo>
                  <a:lnTo>
                    <a:pt x="114006" y="132944"/>
                  </a:lnTo>
                  <a:lnTo>
                    <a:pt x="113555" y="133097"/>
                  </a:lnTo>
                  <a:lnTo>
                    <a:pt x="113105" y="133258"/>
                  </a:lnTo>
                  <a:lnTo>
                    <a:pt x="112663" y="133418"/>
                  </a:lnTo>
                  <a:lnTo>
                    <a:pt x="112220" y="133585"/>
                  </a:lnTo>
                  <a:lnTo>
                    <a:pt x="111785" y="133765"/>
                  </a:lnTo>
                  <a:lnTo>
                    <a:pt x="111351" y="133945"/>
                  </a:lnTo>
                  <a:lnTo>
                    <a:pt x="110924" y="134132"/>
                  </a:lnTo>
                  <a:lnTo>
                    <a:pt x="110497" y="134319"/>
                  </a:lnTo>
                  <a:lnTo>
                    <a:pt x="110079" y="134519"/>
                  </a:lnTo>
                  <a:lnTo>
                    <a:pt x="109660" y="134719"/>
                  </a:lnTo>
                  <a:lnTo>
                    <a:pt x="109249" y="134926"/>
                  </a:lnTo>
                  <a:lnTo>
                    <a:pt x="108838" y="135133"/>
                  </a:lnTo>
                  <a:lnTo>
                    <a:pt x="108435" y="135353"/>
                  </a:lnTo>
                  <a:lnTo>
                    <a:pt x="108032" y="135573"/>
                  </a:lnTo>
                  <a:lnTo>
                    <a:pt x="107637" y="135800"/>
                  </a:lnTo>
                  <a:lnTo>
                    <a:pt x="107242" y="136027"/>
                  </a:lnTo>
                  <a:lnTo>
                    <a:pt x="106855" y="136268"/>
                  </a:lnTo>
                  <a:lnTo>
                    <a:pt x="105290" y="136234"/>
                  </a:lnTo>
                  <a:lnTo>
                    <a:pt x="103734" y="136221"/>
                  </a:lnTo>
                  <a:lnTo>
                    <a:pt x="102169" y="136214"/>
                  </a:lnTo>
                  <a:lnTo>
                    <a:pt x="100612" y="136221"/>
                  </a:lnTo>
                  <a:lnTo>
                    <a:pt x="99048" y="136234"/>
                  </a:lnTo>
                  <a:lnTo>
                    <a:pt x="97483" y="136254"/>
                  </a:lnTo>
                  <a:lnTo>
                    <a:pt x="95927" y="136288"/>
                  </a:lnTo>
                  <a:lnTo>
                    <a:pt x="94362" y="136314"/>
                  </a:lnTo>
                  <a:lnTo>
                    <a:pt x="91241" y="136381"/>
                  </a:lnTo>
                  <a:lnTo>
                    <a:pt x="88112" y="136441"/>
                  </a:lnTo>
                  <a:lnTo>
                    <a:pt x="86555" y="136468"/>
                  </a:lnTo>
                  <a:lnTo>
                    <a:pt x="84991" y="136481"/>
                  </a:lnTo>
                  <a:lnTo>
                    <a:pt x="83434" y="136494"/>
                  </a:lnTo>
                  <a:lnTo>
                    <a:pt x="81870" y="136488"/>
                  </a:lnTo>
                  <a:lnTo>
                    <a:pt x="81103" y="136494"/>
                  </a:lnTo>
                  <a:lnTo>
                    <a:pt x="80329" y="136501"/>
                  </a:lnTo>
                  <a:lnTo>
                    <a:pt x="78741" y="136535"/>
                  </a:lnTo>
                  <a:lnTo>
                    <a:pt x="77121" y="136568"/>
                  </a:lnTo>
                  <a:lnTo>
                    <a:pt x="76307" y="136581"/>
                  </a:lnTo>
                  <a:lnTo>
                    <a:pt x="75493" y="136595"/>
                  </a:lnTo>
                  <a:lnTo>
                    <a:pt x="74679" y="136595"/>
                  </a:lnTo>
                  <a:lnTo>
                    <a:pt x="73865" y="136588"/>
                  </a:lnTo>
                  <a:lnTo>
                    <a:pt x="73059" y="136575"/>
                  </a:lnTo>
                  <a:lnTo>
                    <a:pt x="72253" y="136541"/>
                  </a:lnTo>
                  <a:lnTo>
                    <a:pt x="71858" y="136521"/>
                  </a:lnTo>
                  <a:lnTo>
                    <a:pt x="71463" y="136494"/>
                  </a:lnTo>
                  <a:lnTo>
                    <a:pt x="71068" y="136468"/>
                  </a:lnTo>
                  <a:lnTo>
                    <a:pt x="70681" y="136434"/>
                  </a:lnTo>
                  <a:lnTo>
                    <a:pt x="70294" y="136394"/>
                  </a:lnTo>
                  <a:lnTo>
                    <a:pt x="69907" y="136354"/>
                  </a:lnTo>
                  <a:lnTo>
                    <a:pt x="69527" y="136301"/>
                  </a:lnTo>
                  <a:lnTo>
                    <a:pt x="69148" y="136248"/>
                  </a:lnTo>
                  <a:lnTo>
                    <a:pt x="67923" y="136054"/>
                  </a:lnTo>
                  <a:lnTo>
                    <a:pt x="67354" y="135954"/>
                  </a:lnTo>
                  <a:lnTo>
                    <a:pt x="66809" y="135854"/>
                  </a:lnTo>
                  <a:lnTo>
                    <a:pt x="66288" y="135754"/>
                  </a:lnTo>
                  <a:lnTo>
                    <a:pt x="65790" y="135654"/>
                  </a:lnTo>
                  <a:lnTo>
                    <a:pt x="65316" y="135540"/>
                  </a:lnTo>
                  <a:lnTo>
                    <a:pt x="64873" y="135427"/>
                  </a:lnTo>
                  <a:lnTo>
                    <a:pt x="64446" y="135306"/>
                  </a:lnTo>
                  <a:lnTo>
                    <a:pt x="64043" y="135180"/>
                  </a:lnTo>
                  <a:lnTo>
                    <a:pt x="63656" y="135040"/>
                  </a:lnTo>
                  <a:lnTo>
                    <a:pt x="63475" y="134973"/>
                  </a:lnTo>
                  <a:lnTo>
                    <a:pt x="63301" y="134899"/>
                  </a:lnTo>
                  <a:lnTo>
                    <a:pt x="63127" y="134819"/>
                  </a:lnTo>
                  <a:lnTo>
                    <a:pt x="62953" y="134739"/>
                  </a:lnTo>
                  <a:lnTo>
                    <a:pt x="62795" y="134659"/>
                  </a:lnTo>
                  <a:lnTo>
                    <a:pt x="62637" y="134572"/>
                  </a:lnTo>
                  <a:lnTo>
                    <a:pt x="62479" y="134486"/>
                  </a:lnTo>
                  <a:lnTo>
                    <a:pt x="62329" y="134392"/>
                  </a:lnTo>
                  <a:lnTo>
                    <a:pt x="62187" y="134299"/>
                  </a:lnTo>
                  <a:lnTo>
                    <a:pt x="62044" y="134199"/>
                  </a:lnTo>
                  <a:lnTo>
                    <a:pt x="61910" y="134098"/>
                  </a:lnTo>
                  <a:lnTo>
                    <a:pt x="61776" y="133992"/>
                  </a:lnTo>
                  <a:lnTo>
                    <a:pt x="61649" y="133885"/>
                  </a:lnTo>
                  <a:lnTo>
                    <a:pt x="61531" y="133771"/>
                  </a:lnTo>
                  <a:lnTo>
                    <a:pt x="61412" y="133658"/>
                  </a:lnTo>
                  <a:lnTo>
                    <a:pt x="61294" y="133531"/>
                  </a:lnTo>
                  <a:lnTo>
                    <a:pt x="61183" y="133411"/>
                  </a:lnTo>
                  <a:lnTo>
                    <a:pt x="61072" y="133278"/>
                  </a:lnTo>
                  <a:lnTo>
                    <a:pt x="60970" y="133144"/>
                  </a:lnTo>
                  <a:lnTo>
                    <a:pt x="60875" y="133004"/>
                  </a:lnTo>
                  <a:lnTo>
                    <a:pt x="60780" y="132857"/>
                  </a:lnTo>
                  <a:lnTo>
                    <a:pt x="60685" y="132710"/>
                  </a:lnTo>
                  <a:lnTo>
                    <a:pt x="60598" y="132557"/>
                  </a:lnTo>
                  <a:lnTo>
                    <a:pt x="60511" y="132397"/>
                  </a:lnTo>
                  <a:lnTo>
                    <a:pt x="60425" y="132236"/>
                  </a:lnTo>
                  <a:lnTo>
                    <a:pt x="60346" y="132063"/>
                  </a:lnTo>
                  <a:lnTo>
                    <a:pt x="60274" y="131889"/>
                  </a:lnTo>
                  <a:lnTo>
                    <a:pt x="60203" y="131709"/>
                  </a:lnTo>
                  <a:lnTo>
                    <a:pt x="60132" y="131522"/>
                  </a:lnTo>
                  <a:lnTo>
                    <a:pt x="60061" y="131329"/>
                  </a:lnTo>
                  <a:lnTo>
                    <a:pt x="59935" y="130922"/>
                  </a:lnTo>
                  <a:lnTo>
                    <a:pt x="59824" y="130494"/>
                  </a:lnTo>
                  <a:lnTo>
                    <a:pt x="59713" y="130041"/>
                  </a:lnTo>
                  <a:lnTo>
                    <a:pt x="59619" y="129560"/>
                  </a:lnTo>
                  <a:lnTo>
                    <a:pt x="59532" y="129046"/>
                  </a:lnTo>
                  <a:lnTo>
                    <a:pt x="59453" y="128512"/>
                  </a:lnTo>
                  <a:lnTo>
                    <a:pt x="59295" y="127237"/>
                  </a:lnTo>
                  <a:lnTo>
                    <a:pt x="59144" y="125969"/>
                  </a:lnTo>
                  <a:lnTo>
                    <a:pt x="59010" y="124694"/>
                  </a:lnTo>
                  <a:lnTo>
                    <a:pt x="58899" y="123420"/>
                  </a:lnTo>
                  <a:lnTo>
                    <a:pt x="58797" y="122145"/>
                  </a:lnTo>
                  <a:lnTo>
                    <a:pt x="58710" y="120864"/>
                  </a:lnTo>
                  <a:lnTo>
                    <a:pt x="58639" y="119582"/>
                  </a:lnTo>
                  <a:lnTo>
                    <a:pt x="58583" y="118307"/>
                  </a:lnTo>
                  <a:lnTo>
                    <a:pt x="58536" y="117026"/>
                  </a:lnTo>
                  <a:lnTo>
                    <a:pt x="58504" y="115738"/>
                  </a:lnTo>
                  <a:lnTo>
                    <a:pt x="58481" y="114456"/>
                  </a:lnTo>
                  <a:lnTo>
                    <a:pt x="58465" y="113168"/>
                  </a:lnTo>
                  <a:lnTo>
                    <a:pt x="58457" y="111887"/>
                  </a:lnTo>
                  <a:lnTo>
                    <a:pt x="58465" y="110599"/>
                  </a:lnTo>
                  <a:lnTo>
                    <a:pt x="58473" y="109317"/>
                  </a:lnTo>
                  <a:lnTo>
                    <a:pt x="58497" y="108029"/>
                  </a:lnTo>
                  <a:lnTo>
                    <a:pt x="58520" y="106741"/>
                  </a:lnTo>
                  <a:lnTo>
                    <a:pt x="58552" y="105453"/>
                  </a:lnTo>
                  <a:lnTo>
                    <a:pt x="58631" y="102883"/>
                  </a:lnTo>
                  <a:lnTo>
                    <a:pt x="58726" y="100307"/>
                  </a:lnTo>
                  <a:lnTo>
                    <a:pt x="58828" y="97737"/>
                  </a:lnTo>
                  <a:lnTo>
                    <a:pt x="59042" y="92612"/>
                  </a:lnTo>
                  <a:lnTo>
                    <a:pt x="59137" y="90055"/>
                  </a:lnTo>
                  <a:lnTo>
                    <a:pt x="59216" y="87506"/>
                  </a:lnTo>
                  <a:lnTo>
                    <a:pt x="59350" y="82180"/>
                  </a:lnTo>
                  <a:lnTo>
                    <a:pt x="59500" y="76860"/>
                  </a:lnTo>
                  <a:lnTo>
                    <a:pt x="59650" y="71541"/>
                  </a:lnTo>
                  <a:lnTo>
                    <a:pt x="59784" y="66215"/>
                  </a:lnTo>
                  <a:lnTo>
                    <a:pt x="59792" y="65735"/>
                  </a:lnTo>
                  <a:lnTo>
                    <a:pt x="59792" y="65234"/>
                  </a:lnTo>
                  <a:lnTo>
                    <a:pt x="59784" y="64713"/>
                  </a:lnTo>
                  <a:lnTo>
                    <a:pt x="59769" y="64179"/>
                  </a:lnTo>
                  <a:lnTo>
                    <a:pt x="59737" y="63626"/>
                  </a:lnTo>
                  <a:lnTo>
                    <a:pt x="59713" y="63058"/>
                  </a:lnTo>
                  <a:lnTo>
                    <a:pt x="59634" y="61884"/>
                  </a:lnTo>
                  <a:lnTo>
                    <a:pt x="59540" y="60662"/>
                  </a:lnTo>
                  <a:lnTo>
                    <a:pt x="59445" y="59407"/>
                  </a:lnTo>
                  <a:lnTo>
                    <a:pt x="59350" y="58126"/>
                  </a:lnTo>
                  <a:lnTo>
                    <a:pt x="59263" y="56831"/>
                  </a:lnTo>
                  <a:lnTo>
                    <a:pt x="59184" y="55523"/>
                  </a:lnTo>
                  <a:lnTo>
                    <a:pt x="59152" y="54876"/>
                  </a:lnTo>
                  <a:lnTo>
                    <a:pt x="59129" y="54222"/>
                  </a:lnTo>
                  <a:lnTo>
                    <a:pt x="59113" y="53581"/>
                  </a:lnTo>
                  <a:lnTo>
                    <a:pt x="59097" y="52933"/>
                  </a:lnTo>
                  <a:lnTo>
                    <a:pt x="59097" y="52299"/>
                  </a:lnTo>
                  <a:lnTo>
                    <a:pt x="59105" y="51672"/>
                  </a:lnTo>
                  <a:lnTo>
                    <a:pt x="59129" y="51051"/>
                  </a:lnTo>
                  <a:lnTo>
                    <a:pt x="59152" y="50437"/>
                  </a:lnTo>
                  <a:lnTo>
                    <a:pt x="59192" y="49837"/>
                  </a:lnTo>
                  <a:lnTo>
                    <a:pt x="59247" y="49249"/>
                  </a:lnTo>
                  <a:lnTo>
                    <a:pt x="59318" y="48675"/>
                  </a:lnTo>
                  <a:lnTo>
                    <a:pt x="59397" y="48115"/>
                  </a:lnTo>
                  <a:lnTo>
                    <a:pt x="59500" y="47567"/>
                  </a:lnTo>
                  <a:lnTo>
                    <a:pt x="59555" y="47300"/>
                  </a:lnTo>
                  <a:lnTo>
                    <a:pt x="59611" y="47040"/>
                  </a:lnTo>
                  <a:lnTo>
                    <a:pt x="59713" y="47013"/>
                  </a:lnTo>
                  <a:lnTo>
                    <a:pt x="59808" y="46987"/>
                  </a:lnTo>
                  <a:lnTo>
                    <a:pt x="59903" y="46953"/>
                  </a:lnTo>
                  <a:lnTo>
                    <a:pt x="59982" y="46920"/>
                  </a:lnTo>
                  <a:lnTo>
                    <a:pt x="60069" y="46873"/>
                  </a:lnTo>
                  <a:lnTo>
                    <a:pt x="60140" y="46827"/>
                  </a:lnTo>
                  <a:lnTo>
                    <a:pt x="60211" y="46780"/>
                  </a:lnTo>
                  <a:lnTo>
                    <a:pt x="60282" y="46726"/>
                  </a:lnTo>
                  <a:lnTo>
                    <a:pt x="60338" y="46666"/>
                  </a:lnTo>
                  <a:lnTo>
                    <a:pt x="60393" y="46606"/>
                  </a:lnTo>
                  <a:lnTo>
                    <a:pt x="60448" y="46540"/>
                  </a:lnTo>
                  <a:lnTo>
                    <a:pt x="60488" y="46473"/>
                  </a:lnTo>
                  <a:lnTo>
                    <a:pt x="60527" y="46406"/>
                  </a:lnTo>
                  <a:lnTo>
                    <a:pt x="60567" y="46333"/>
                  </a:lnTo>
                  <a:lnTo>
                    <a:pt x="60598" y="46259"/>
                  </a:lnTo>
                  <a:lnTo>
                    <a:pt x="60622" y="46179"/>
                  </a:lnTo>
                  <a:lnTo>
                    <a:pt x="60638" y="46106"/>
                  </a:lnTo>
                  <a:lnTo>
                    <a:pt x="60654" y="46026"/>
                  </a:lnTo>
                  <a:lnTo>
                    <a:pt x="60662" y="45946"/>
                  </a:lnTo>
                  <a:lnTo>
                    <a:pt x="60669" y="45865"/>
                  </a:lnTo>
                  <a:lnTo>
                    <a:pt x="60669" y="45785"/>
                  </a:lnTo>
                  <a:lnTo>
                    <a:pt x="60662" y="45705"/>
                  </a:lnTo>
                  <a:lnTo>
                    <a:pt x="60654" y="45625"/>
                  </a:lnTo>
                  <a:lnTo>
                    <a:pt x="60638" y="45545"/>
                  </a:lnTo>
                  <a:lnTo>
                    <a:pt x="60614" y="45465"/>
                  </a:lnTo>
                  <a:lnTo>
                    <a:pt x="60590" y="45385"/>
                  </a:lnTo>
                  <a:lnTo>
                    <a:pt x="60559" y="45305"/>
                  </a:lnTo>
                  <a:lnTo>
                    <a:pt x="60519" y="45231"/>
                  </a:lnTo>
                  <a:lnTo>
                    <a:pt x="60480" y="45158"/>
                  </a:lnTo>
                  <a:lnTo>
                    <a:pt x="60432" y="45085"/>
                  </a:lnTo>
                  <a:lnTo>
                    <a:pt x="60377" y="45011"/>
                  </a:lnTo>
                  <a:lnTo>
                    <a:pt x="60322" y="44944"/>
                  </a:lnTo>
                  <a:lnTo>
                    <a:pt x="60330" y="44931"/>
                  </a:lnTo>
                  <a:lnTo>
                    <a:pt x="60338" y="44924"/>
                  </a:lnTo>
                  <a:lnTo>
                    <a:pt x="60346" y="44904"/>
                  </a:lnTo>
                  <a:lnTo>
                    <a:pt x="60440" y="44711"/>
                  </a:lnTo>
                  <a:lnTo>
                    <a:pt x="60543" y="44517"/>
                  </a:lnTo>
                  <a:lnTo>
                    <a:pt x="60646" y="44330"/>
                  </a:lnTo>
                  <a:lnTo>
                    <a:pt x="60756" y="44144"/>
                  </a:lnTo>
                  <a:lnTo>
                    <a:pt x="60875" y="43963"/>
                  </a:lnTo>
                  <a:lnTo>
                    <a:pt x="60993" y="43783"/>
                  </a:lnTo>
                  <a:lnTo>
                    <a:pt x="61120" y="43610"/>
                  </a:lnTo>
                  <a:lnTo>
                    <a:pt x="61246" y="43436"/>
                  </a:lnTo>
                  <a:lnTo>
                    <a:pt x="61373" y="43269"/>
                  </a:lnTo>
                  <a:lnTo>
                    <a:pt x="61507" y="43109"/>
                  </a:lnTo>
                  <a:lnTo>
                    <a:pt x="61649" y="42949"/>
                  </a:lnTo>
                  <a:lnTo>
                    <a:pt x="61792" y="42789"/>
                  </a:lnTo>
                  <a:lnTo>
                    <a:pt x="61942" y="42635"/>
                  </a:lnTo>
                  <a:lnTo>
                    <a:pt x="62092" y="42488"/>
                  </a:lnTo>
                  <a:lnTo>
                    <a:pt x="62242" y="42341"/>
                  </a:lnTo>
                  <a:lnTo>
                    <a:pt x="62400" y="42201"/>
                  </a:lnTo>
                  <a:lnTo>
                    <a:pt x="62558" y="42061"/>
                  </a:lnTo>
                  <a:lnTo>
                    <a:pt x="62724" y="41921"/>
                  </a:lnTo>
                  <a:lnTo>
                    <a:pt x="62890" y="41788"/>
                  </a:lnTo>
                  <a:lnTo>
                    <a:pt x="63064" y="41661"/>
                  </a:lnTo>
                  <a:lnTo>
                    <a:pt x="63238" y="41534"/>
                  </a:lnTo>
                  <a:lnTo>
                    <a:pt x="63411" y="41407"/>
                  </a:lnTo>
                  <a:lnTo>
                    <a:pt x="63593" y="41287"/>
                  </a:lnTo>
                  <a:lnTo>
                    <a:pt x="63783" y="41174"/>
                  </a:lnTo>
                  <a:lnTo>
                    <a:pt x="64154" y="40947"/>
                  </a:lnTo>
                  <a:lnTo>
                    <a:pt x="64541" y="40733"/>
                  </a:lnTo>
                  <a:lnTo>
                    <a:pt x="64944" y="40526"/>
                  </a:lnTo>
                  <a:lnTo>
                    <a:pt x="65355" y="40339"/>
                  </a:lnTo>
                  <a:lnTo>
                    <a:pt x="65774" y="40159"/>
                  </a:lnTo>
                  <a:lnTo>
                    <a:pt x="66209" y="39985"/>
                  </a:lnTo>
                  <a:lnTo>
                    <a:pt x="66643" y="39825"/>
                  </a:lnTo>
                  <a:lnTo>
                    <a:pt x="67094" y="39678"/>
                  </a:lnTo>
                  <a:lnTo>
                    <a:pt x="67552" y="39538"/>
                  </a:lnTo>
                  <a:lnTo>
                    <a:pt x="68018" y="39405"/>
                  </a:lnTo>
                  <a:lnTo>
                    <a:pt x="68492" y="39285"/>
                  </a:lnTo>
                  <a:lnTo>
                    <a:pt x="68974" y="39171"/>
                  </a:lnTo>
                  <a:lnTo>
                    <a:pt x="69464" y="39064"/>
                  </a:lnTo>
                  <a:lnTo>
                    <a:pt x="69954" y="38964"/>
                  </a:lnTo>
                  <a:lnTo>
                    <a:pt x="70460" y="38878"/>
                  </a:lnTo>
                  <a:lnTo>
                    <a:pt x="70965" y="38797"/>
                  </a:lnTo>
                  <a:lnTo>
                    <a:pt x="71471" y="38724"/>
                  </a:lnTo>
                  <a:lnTo>
                    <a:pt x="71993" y="38657"/>
                  </a:lnTo>
                  <a:lnTo>
                    <a:pt x="72514" y="38597"/>
                  </a:lnTo>
                  <a:lnTo>
                    <a:pt x="73036" y="38544"/>
                  </a:lnTo>
                  <a:lnTo>
                    <a:pt x="73565" y="38490"/>
                  </a:lnTo>
                  <a:lnTo>
                    <a:pt x="74094" y="38450"/>
                  </a:lnTo>
                  <a:lnTo>
                    <a:pt x="74624" y="38417"/>
                  </a:lnTo>
                  <a:lnTo>
                    <a:pt x="75161" y="38384"/>
                  </a:lnTo>
                  <a:lnTo>
                    <a:pt x="75698" y="38357"/>
                  </a:lnTo>
                  <a:lnTo>
                    <a:pt x="76236" y="38330"/>
                  </a:lnTo>
                  <a:lnTo>
                    <a:pt x="76773" y="38317"/>
                  </a:lnTo>
                  <a:lnTo>
                    <a:pt x="77310" y="38304"/>
                  </a:lnTo>
                  <a:lnTo>
                    <a:pt x="78385" y="38284"/>
                  </a:lnTo>
                  <a:lnTo>
                    <a:pt x="79452" y="38277"/>
                  </a:lnTo>
                  <a:lnTo>
                    <a:pt x="80519" y="38284"/>
                  </a:lnTo>
                  <a:lnTo>
                    <a:pt x="81569" y="38297"/>
                  </a:lnTo>
                  <a:lnTo>
                    <a:pt x="83616" y="38337"/>
                  </a:lnTo>
                  <a:lnTo>
                    <a:pt x="85583" y="38377"/>
                  </a:lnTo>
                  <a:lnTo>
                    <a:pt x="86524" y="38390"/>
                  </a:lnTo>
                  <a:lnTo>
                    <a:pt x="87432" y="38397"/>
                  </a:lnTo>
                  <a:lnTo>
                    <a:pt x="88302" y="38397"/>
                  </a:lnTo>
                  <a:lnTo>
                    <a:pt x="89131" y="38384"/>
                  </a:lnTo>
                  <a:lnTo>
                    <a:pt x="92640" y="38304"/>
                  </a:lnTo>
                  <a:lnTo>
                    <a:pt x="96156" y="38230"/>
                  </a:lnTo>
                  <a:lnTo>
                    <a:pt x="99672" y="38163"/>
                  </a:lnTo>
                  <a:lnTo>
                    <a:pt x="103181" y="38110"/>
                  </a:lnTo>
                  <a:lnTo>
                    <a:pt x="106697" y="38063"/>
                  </a:lnTo>
                  <a:lnTo>
                    <a:pt x="110221" y="38023"/>
                  </a:lnTo>
                  <a:lnTo>
                    <a:pt x="113737" y="37990"/>
                  </a:lnTo>
                  <a:lnTo>
                    <a:pt x="117253" y="37970"/>
                  </a:lnTo>
                  <a:lnTo>
                    <a:pt x="120501" y="37957"/>
                  </a:lnTo>
                  <a:close/>
                  <a:moveTo>
                    <a:pt x="21880" y="130167"/>
                  </a:moveTo>
                  <a:lnTo>
                    <a:pt x="22449" y="130187"/>
                  </a:lnTo>
                  <a:lnTo>
                    <a:pt x="23010" y="130214"/>
                  </a:lnTo>
                  <a:lnTo>
                    <a:pt x="23579" y="130247"/>
                  </a:lnTo>
                  <a:lnTo>
                    <a:pt x="24140" y="130301"/>
                  </a:lnTo>
                  <a:lnTo>
                    <a:pt x="24693" y="130354"/>
                  </a:lnTo>
                  <a:lnTo>
                    <a:pt x="25254" y="130428"/>
                  </a:lnTo>
                  <a:lnTo>
                    <a:pt x="25807" y="130508"/>
                  </a:lnTo>
                  <a:lnTo>
                    <a:pt x="26360" y="130601"/>
                  </a:lnTo>
                  <a:lnTo>
                    <a:pt x="26906" y="130701"/>
                  </a:lnTo>
                  <a:lnTo>
                    <a:pt x="27443" y="130815"/>
                  </a:lnTo>
                  <a:lnTo>
                    <a:pt x="27980" y="130935"/>
                  </a:lnTo>
                  <a:lnTo>
                    <a:pt x="28518" y="131068"/>
                  </a:lnTo>
                  <a:lnTo>
                    <a:pt x="29047" y="131215"/>
                  </a:lnTo>
                  <a:lnTo>
                    <a:pt x="29568" y="131369"/>
                  </a:lnTo>
                  <a:lnTo>
                    <a:pt x="30082" y="131536"/>
                  </a:lnTo>
                  <a:lnTo>
                    <a:pt x="30596" y="131709"/>
                  </a:lnTo>
                  <a:lnTo>
                    <a:pt x="31101" y="131896"/>
                  </a:lnTo>
                  <a:lnTo>
                    <a:pt x="31599" y="132096"/>
                  </a:lnTo>
                  <a:lnTo>
                    <a:pt x="32089" y="132303"/>
                  </a:lnTo>
                  <a:lnTo>
                    <a:pt x="32579" y="132517"/>
                  </a:lnTo>
                  <a:lnTo>
                    <a:pt x="33053" y="132744"/>
                  </a:lnTo>
                  <a:lnTo>
                    <a:pt x="33519" y="132984"/>
                  </a:lnTo>
                  <a:lnTo>
                    <a:pt x="33985" y="133231"/>
                  </a:lnTo>
                  <a:lnTo>
                    <a:pt x="34436" y="133484"/>
                  </a:lnTo>
                  <a:lnTo>
                    <a:pt x="34878" y="133751"/>
                  </a:lnTo>
                  <a:lnTo>
                    <a:pt x="35313" y="134032"/>
                  </a:lnTo>
                  <a:lnTo>
                    <a:pt x="35740" y="134319"/>
                  </a:lnTo>
                  <a:lnTo>
                    <a:pt x="36151" y="134619"/>
                  </a:lnTo>
                  <a:lnTo>
                    <a:pt x="36561" y="134926"/>
                  </a:lnTo>
                  <a:lnTo>
                    <a:pt x="36957" y="135240"/>
                  </a:lnTo>
                  <a:lnTo>
                    <a:pt x="37336" y="135567"/>
                  </a:lnTo>
                  <a:lnTo>
                    <a:pt x="37715" y="135907"/>
                  </a:lnTo>
                  <a:lnTo>
                    <a:pt x="38071" y="136254"/>
                  </a:lnTo>
                  <a:lnTo>
                    <a:pt x="38426" y="136608"/>
                  </a:lnTo>
                  <a:lnTo>
                    <a:pt x="38766" y="136975"/>
                  </a:lnTo>
                  <a:lnTo>
                    <a:pt x="39090" y="137355"/>
                  </a:lnTo>
                  <a:lnTo>
                    <a:pt x="39406" y="137736"/>
                  </a:lnTo>
                  <a:lnTo>
                    <a:pt x="39706" y="138136"/>
                  </a:lnTo>
                  <a:lnTo>
                    <a:pt x="39991" y="138537"/>
                  </a:lnTo>
                  <a:lnTo>
                    <a:pt x="40267" y="138951"/>
                  </a:lnTo>
                  <a:lnTo>
                    <a:pt x="40528" y="139378"/>
                  </a:lnTo>
                  <a:lnTo>
                    <a:pt x="40773" y="139812"/>
                  </a:lnTo>
                  <a:lnTo>
                    <a:pt x="41002" y="140252"/>
                  </a:lnTo>
                  <a:lnTo>
                    <a:pt x="41216" y="140706"/>
                  </a:lnTo>
                  <a:lnTo>
                    <a:pt x="41421" y="141166"/>
                  </a:lnTo>
                  <a:lnTo>
                    <a:pt x="41603" y="141634"/>
                  </a:lnTo>
                  <a:lnTo>
                    <a:pt x="41777" y="142114"/>
                  </a:lnTo>
                  <a:lnTo>
                    <a:pt x="41935" y="142601"/>
                  </a:lnTo>
                  <a:lnTo>
                    <a:pt x="41698" y="142668"/>
                  </a:lnTo>
                  <a:lnTo>
                    <a:pt x="41460" y="142742"/>
                  </a:lnTo>
                  <a:lnTo>
                    <a:pt x="41223" y="142822"/>
                  </a:lnTo>
                  <a:lnTo>
                    <a:pt x="40986" y="142902"/>
                  </a:lnTo>
                  <a:lnTo>
                    <a:pt x="40749" y="142995"/>
                  </a:lnTo>
                  <a:lnTo>
                    <a:pt x="40520" y="143095"/>
                  </a:lnTo>
                  <a:lnTo>
                    <a:pt x="40062" y="143296"/>
                  </a:lnTo>
                  <a:lnTo>
                    <a:pt x="39611" y="143509"/>
                  </a:lnTo>
                  <a:lnTo>
                    <a:pt x="39177" y="143723"/>
                  </a:lnTo>
                  <a:lnTo>
                    <a:pt x="38766" y="143923"/>
                  </a:lnTo>
                  <a:lnTo>
                    <a:pt x="38371" y="144116"/>
                  </a:lnTo>
                  <a:lnTo>
                    <a:pt x="37968" y="144310"/>
                  </a:lnTo>
                  <a:lnTo>
                    <a:pt x="37565" y="144504"/>
                  </a:lnTo>
                  <a:lnTo>
                    <a:pt x="37170" y="144697"/>
                  </a:lnTo>
                  <a:lnTo>
                    <a:pt x="36783" y="144904"/>
                  </a:lnTo>
                  <a:lnTo>
                    <a:pt x="36396" y="145104"/>
                  </a:lnTo>
                  <a:lnTo>
                    <a:pt x="36016" y="145318"/>
                  </a:lnTo>
                  <a:lnTo>
                    <a:pt x="35250" y="145745"/>
                  </a:lnTo>
                  <a:lnTo>
                    <a:pt x="35139" y="145518"/>
                  </a:lnTo>
                  <a:lnTo>
                    <a:pt x="35021" y="145291"/>
                  </a:lnTo>
                  <a:lnTo>
                    <a:pt x="34894" y="145064"/>
                  </a:lnTo>
                  <a:lnTo>
                    <a:pt x="34760" y="144837"/>
                  </a:lnTo>
                  <a:lnTo>
                    <a:pt x="34626" y="144610"/>
                  </a:lnTo>
                  <a:lnTo>
                    <a:pt x="34483" y="144383"/>
                  </a:lnTo>
                  <a:lnTo>
                    <a:pt x="34333" y="144163"/>
                  </a:lnTo>
                  <a:lnTo>
                    <a:pt x="34175" y="143936"/>
                  </a:lnTo>
                  <a:lnTo>
                    <a:pt x="34009" y="143716"/>
                  </a:lnTo>
                  <a:lnTo>
                    <a:pt x="33843" y="143489"/>
                  </a:lnTo>
                  <a:lnTo>
                    <a:pt x="33669" y="143269"/>
                  </a:lnTo>
                  <a:lnTo>
                    <a:pt x="33488" y="143055"/>
                  </a:lnTo>
                  <a:lnTo>
                    <a:pt x="33306" y="142835"/>
                  </a:lnTo>
                  <a:lnTo>
                    <a:pt x="33116" y="142621"/>
                  </a:lnTo>
                  <a:lnTo>
                    <a:pt x="32919" y="142408"/>
                  </a:lnTo>
                  <a:lnTo>
                    <a:pt x="32721" y="142194"/>
                  </a:lnTo>
                  <a:lnTo>
                    <a:pt x="32508" y="141987"/>
                  </a:lnTo>
                  <a:lnTo>
                    <a:pt x="32302" y="141780"/>
                  </a:lnTo>
                  <a:lnTo>
                    <a:pt x="32089" y="141580"/>
                  </a:lnTo>
                  <a:lnTo>
                    <a:pt x="31868" y="141380"/>
                  </a:lnTo>
                  <a:lnTo>
                    <a:pt x="31639" y="141180"/>
                  </a:lnTo>
                  <a:lnTo>
                    <a:pt x="31410" y="140986"/>
                  </a:lnTo>
                  <a:lnTo>
                    <a:pt x="31180" y="140799"/>
                  </a:lnTo>
                  <a:lnTo>
                    <a:pt x="30943" y="140612"/>
                  </a:lnTo>
                  <a:lnTo>
                    <a:pt x="30698" y="140426"/>
                  </a:lnTo>
                  <a:lnTo>
                    <a:pt x="30453" y="140245"/>
                  </a:lnTo>
                  <a:lnTo>
                    <a:pt x="30208" y="140072"/>
                  </a:lnTo>
                  <a:lnTo>
                    <a:pt x="29956" y="139905"/>
                  </a:lnTo>
                  <a:lnTo>
                    <a:pt x="29695" y="139738"/>
                  </a:lnTo>
                  <a:lnTo>
                    <a:pt x="29434" y="139578"/>
                  </a:lnTo>
                  <a:lnTo>
                    <a:pt x="29173" y="139418"/>
                  </a:lnTo>
                  <a:lnTo>
                    <a:pt x="28913" y="139271"/>
                  </a:lnTo>
                  <a:lnTo>
                    <a:pt x="28636" y="139124"/>
                  </a:lnTo>
                  <a:lnTo>
                    <a:pt x="28367" y="138984"/>
                  </a:lnTo>
                  <a:lnTo>
                    <a:pt x="28091" y="138844"/>
                  </a:lnTo>
                  <a:lnTo>
                    <a:pt x="27814" y="138717"/>
                  </a:lnTo>
                  <a:lnTo>
                    <a:pt x="27538" y="138597"/>
                  </a:lnTo>
                  <a:lnTo>
                    <a:pt x="27253" y="138477"/>
                  </a:lnTo>
                  <a:lnTo>
                    <a:pt x="26969" y="138363"/>
                  </a:lnTo>
                  <a:lnTo>
                    <a:pt x="26684" y="138263"/>
                  </a:lnTo>
                  <a:lnTo>
                    <a:pt x="26392" y="138163"/>
                  </a:lnTo>
                  <a:lnTo>
                    <a:pt x="26100" y="138070"/>
                  </a:lnTo>
                  <a:lnTo>
                    <a:pt x="25807" y="137990"/>
                  </a:lnTo>
                  <a:lnTo>
                    <a:pt x="25515" y="137909"/>
                  </a:lnTo>
                  <a:lnTo>
                    <a:pt x="25215" y="137843"/>
                  </a:lnTo>
                  <a:lnTo>
                    <a:pt x="24922" y="137776"/>
                  </a:lnTo>
                  <a:lnTo>
                    <a:pt x="24622" y="137723"/>
                  </a:lnTo>
                  <a:lnTo>
                    <a:pt x="24322" y="137676"/>
                  </a:lnTo>
                  <a:lnTo>
                    <a:pt x="24021" y="137636"/>
                  </a:lnTo>
                  <a:lnTo>
                    <a:pt x="23713" y="137609"/>
                  </a:lnTo>
                  <a:lnTo>
                    <a:pt x="23413" y="137582"/>
                  </a:lnTo>
                  <a:lnTo>
                    <a:pt x="23113" y="137569"/>
                  </a:lnTo>
                  <a:lnTo>
                    <a:pt x="22805" y="137562"/>
                  </a:lnTo>
                  <a:lnTo>
                    <a:pt x="22496" y="137569"/>
                  </a:lnTo>
                  <a:lnTo>
                    <a:pt x="22196" y="137582"/>
                  </a:lnTo>
                  <a:lnTo>
                    <a:pt x="21888" y="137602"/>
                  </a:lnTo>
                  <a:lnTo>
                    <a:pt x="21580" y="137636"/>
                  </a:lnTo>
                  <a:lnTo>
                    <a:pt x="21280" y="137676"/>
                  </a:lnTo>
                  <a:lnTo>
                    <a:pt x="20971" y="137729"/>
                  </a:lnTo>
                  <a:lnTo>
                    <a:pt x="20663" y="137789"/>
                  </a:lnTo>
                  <a:lnTo>
                    <a:pt x="20363" y="137863"/>
                  </a:lnTo>
                  <a:lnTo>
                    <a:pt x="20055" y="137943"/>
                  </a:lnTo>
                  <a:lnTo>
                    <a:pt x="19755" y="138036"/>
                  </a:lnTo>
                  <a:lnTo>
                    <a:pt x="19446" y="138136"/>
                  </a:lnTo>
                  <a:lnTo>
                    <a:pt x="19154" y="138250"/>
                  </a:lnTo>
                  <a:lnTo>
                    <a:pt x="18877" y="138370"/>
                  </a:lnTo>
                  <a:lnTo>
                    <a:pt x="18617" y="138497"/>
                  </a:lnTo>
                  <a:lnTo>
                    <a:pt x="18364" y="138630"/>
                  </a:lnTo>
                  <a:lnTo>
                    <a:pt x="18127" y="138777"/>
                  </a:lnTo>
                  <a:lnTo>
                    <a:pt x="17906" y="138931"/>
                  </a:lnTo>
                  <a:lnTo>
                    <a:pt x="17692" y="139091"/>
                  </a:lnTo>
                  <a:lnTo>
                    <a:pt x="17495" y="139258"/>
                  </a:lnTo>
                  <a:lnTo>
                    <a:pt x="17313" y="139431"/>
                  </a:lnTo>
                  <a:lnTo>
                    <a:pt x="17139" y="139611"/>
                  </a:lnTo>
                  <a:lnTo>
                    <a:pt x="16981" y="139798"/>
                  </a:lnTo>
                  <a:lnTo>
                    <a:pt x="16831" y="139992"/>
                  </a:lnTo>
                  <a:lnTo>
                    <a:pt x="16697" y="140192"/>
                  </a:lnTo>
                  <a:lnTo>
                    <a:pt x="16578" y="140399"/>
                  </a:lnTo>
                  <a:lnTo>
                    <a:pt x="16460" y="140612"/>
                  </a:lnTo>
                  <a:lnTo>
                    <a:pt x="16365" y="140826"/>
                  </a:lnTo>
                  <a:lnTo>
                    <a:pt x="16270" y="141053"/>
                  </a:lnTo>
                  <a:lnTo>
                    <a:pt x="16191" y="141280"/>
                  </a:lnTo>
                  <a:lnTo>
                    <a:pt x="16120" y="141507"/>
                  </a:lnTo>
                  <a:lnTo>
                    <a:pt x="16064" y="141740"/>
                  </a:lnTo>
                  <a:lnTo>
                    <a:pt x="16009" y="141981"/>
                  </a:lnTo>
                  <a:lnTo>
                    <a:pt x="15978" y="142228"/>
                  </a:lnTo>
                  <a:lnTo>
                    <a:pt x="15946" y="142475"/>
                  </a:lnTo>
                  <a:lnTo>
                    <a:pt x="15922" y="142722"/>
                  </a:lnTo>
                  <a:lnTo>
                    <a:pt x="15914" y="142975"/>
                  </a:lnTo>
                  <a:lnTo>
                    <a:pt x="15906" y="143229"/>
                  </a:lnTo>
                  <a:lnTo>
                    <a:pt x="15914" y="143489"/>
                  </a:lnTo>
                  <a:lnTo>
                    <a:pt x="15930" y="143749"/>
                  </a:lnTo>
                  <a:lnTo>
                    <a:pt x="15954" y="144010"/>
                  </a:lnTo>
                  <a:lnTo>
                    <a:pt x="15985" y="144277"/>
                  </a:lnTo>
                  <a:lnTo>
                    <a:pt x="16025" y="144544"/>
                  </a:lnTo>
                  <a:lnTo>
                    <a:pt x="16072" y="144811"/>
                  </a:lnTo>
                  <a:lnTo>
                    <a:pt x="16120" y="145078"/>
                  </a:lnTo>
                  <a:lnTo>
                    <a:pt x="16183" y="145344"/>
                  </a:lnTo>
                  <a:lnTo>
                    <a:pt x="16254" y="145611"/>
                  </a:lnTo>
                  <a:lnTo>
                    <a:pt x="16325" y="145885"/>
                  </a:lnTo>
                  <a:lnTo>
                    <a:pt x="16404" y="146152"/>
                  </a:lnTo>
                  <a:lnTo>
                    <a:pt x="16491" y="146426"/>
                  </a:lnTo>
                  <a:lnTo>
                    <a:pt x="16586" y="146693"/>
                  </a:lnTo>
                  <a:lnTo>
                    <a:pt x="16681" y="146960"/>
                  </a:lnTo>
                  <a:lnTo>
                    <a:pt x="16784" y="147227"/>
                  </a:lnTo>
                  <a:lnTo>
                    <a:pt x="16894" y="147494"/>
                  </a:lnTo>
                  <a:lnTo>
                    <a:pt x="17005" y="147761"/>
                  </a:lnTo>
                  <a:lnTo>
                    <a:pt x="17123" y="148021"/>
                  </a:lnTo>
                  <a:lnTo>
                    <a:pt x="17250" y="148281"/>
                  </a:lnTo>
                  <a:lnTo>
                    <a:pt x="17376" y="148541"/>
                  </a:lnTo>
                  <a:lnTo>
                    <a:pt x="17510" y="148802"/>
                  </a:lnTo>
                  <a:lnTo>
                    <a:pt x="17645" y="149055"/>
                  </a:lnTo>
                  <a:lnTo>
                    <a:pt x="17787" y="149302"/>
                  </a:lnTo>
                  <a:lnTo>
                    <a:pt x="17929" y="149549"/>
                  </a:lnTo>
                  <a:lnTo>
                    <a:pt x="18222" y="150036"/>
                  </a:lnTo>
                  <a:lnTo>
                    <a:pt x="18530" y="150504"/>
                  </a:lnTo>
                  <a:lnTo>
                    <a:pt x="18838" y="150958"/>
                  </a:lnTo>
                  <a:lnTo>
                    <a:pt x="19162" y="151391"/>
                  </a:lnTo>
                  <a:lnTo>
                    <a:pt x="19328" y="151598"/>
                  </a:lnTo>
                  <a:lnTo>
                    <a:pt x="19494" y="151798"/>
                  </a:lnTo>
                  <a:lnTo>
                    <a:pt x="19660" y="151999"/>
                  </a:lnTo>
                  <a:lnTo>
                    <a:pt x="19826" y="152186"/>
                  </a:lnTo>
                  <a:lnTo>
                    <a:pt x="19992" y="152366"/>
                  </a:lnTo>
                  <a:lnTo>
                    <a:pt x="20158" y="152546"/>
                  </a:lnTo>
                  <a:lnTo>
                    <a:pt x="19312" y="153013"/>
                  </a:lnTo>
                  <a:lnTo>
                    <a:pt x="18467" y="153480"/>
                  </a:lnTo>
                  <a:lnTo>
                    <a:pt x="17613" y="153934"/>
                  </a:lnTo>
                  <a:lnTo>
                    <a:pt x="16760" y="154381"/>
                  </a:lnTo>
                  <a:lnTo>
                    <a:pt x="15899" y="154822"/>
                  </a:lnTo>
                  <a:lnTo>
                    <a:pt x="15464" y="155035"/>
                  </a:lnTo>
                  <a:lnTo>
                    <a:pt x="15021" y="155242"/>
                  </a:lnTo>
                  <a:lnTo>
                    <a:pt x="14579" y="155449"/>
                  </a:lnTo>
                  <a:lnTo>
                    <a:pt x="14136" y="155649"/>
                  </a:lnTo>
                  <a:lnTo>
                    <a:pt x="13686" y="155850"/>
                  </a:lnTo>
                  <a:lnTo>
                    <a:pt x="13228" y="156043"/>
                  </a:lnTo>
                  <a:lnTo>
                    <a:pt x="12983" y="156137"/>
                  </a:lnTo>
                  <a:lnTo>
                    <a:pt x="12722" y="156237"/>
                  </a:lnTo>
                  <a:lnTo>
                    <a:pt x="12145" y="156424"/>
                  </a:lnTo>
                  <a:lnTo>
                    <a:pt x="11545" y="156624"/>
                  </a:lnTo>
                  <a:lnTo>
                    <a:pt x="11244" y="156731"/>
                  </a:lnTo>
                  <a:lnTo>
                    <a:pt x="10944" y="156844"/>
                  </a:lnTo>
                  <a:lnTo>
                    <a:pt x="10652" y="156964"/>
                  </a:lnTo>
                  <a:lnTo>
                    <a:pt x="10375" y="157091"/>
                  </a:lnTo>
                  <a:lnTo>
                    <a:pt x="10107" y="157231"/>
                  </a:lnTo>
                  <a:lnTo>
                    <a:pt x="9972" y="157298"/>
                  </a:lnTo>
                  <a:lnTo>
                    <a:pt x="9854" y="157378"/>
                  </a:lnTo>
                  <a:lnTo>
                    <a:pt x="9735" y="157452"/>
                  </a:lnTo>
                  <a:lnTo>
                    <a:pt x="9625" y="157538"/>
                  </a:lnTo>
                  <a:lnTo>
                    <a:pt x="9514" y="157618"/>
                  </a:lnTo>
                  <a:lnTo>
                    <a:pt x="9419" y="157705"/>
                  </a:lnTo>
                  <a:lnTo>
                    <a:pt x="9324" y="157799"/>
                  </a:lnTo>
                  <a:lnTo>
                    <a:pt x="9237" y="157892"/>
                  </a:lnTo>
                  <a:lnTo>
                    <a:pt x="9158" y="157992"/>
                  </a:lnTo>
                  <a:lnTo>
                    <a:pt x="9095" y="158099"/>
                  </a:lnTo>
                  <a:lnTo>
                    <a:pt x="8589" y="157258"/>
                  </a:lnTo>
                  <a:lnTo>
                    <a:pt x="8084" y="156397"/>
                  </a:lnTo>
                  <a:lnTo>
                    <a:pt x="7586" y="155516"/>
                  </a:lnTo>
                  <a:lnTo>
                    <a:pt x="7096" y="154615"/>
                  </a:lnTo>
                  <a:lnTo>
                    <a:pt x="6859" y="154154"/>
                  </a:lnTo>
                  <a:lnTo>
                    <a:pt x="6622" y="153694"/>
                  </a:lnTo>
                  <a:lnTo>
                    <a:pt x="6385" y="153233"/>
                  </a:lnTo>
                  <a:lnTo>
                    <a:pt x="6156" y="152766"/>
                  </a:lnTo>
                  <a:lnTo>
                    <a:pt x="5935" y="152299"/>
                  </a:lnTo>
                  <a:lnTo>
                    <a:pt x="5713" y="151825"/>
                  </a:lnTo>
                  <a:lnTo>
                    <a:pt x="5508" y="151351"/>
                  </a:lnTo>
                  <a:lnTo>
                    <a:pt x="5302" y="150877"/>
                  </a:lnTo>
                  <a:lnTo>
                    <a:pt x="5105" y="150397"/>
                  </a:lnTo>
                  <a:lnTo>
                    <a:pt x="4907" y="149916"/>
                  </a:lnTo>
                  <a:lnTo>
                    <a:pt x="4726" y="149442"/>
                  </a:lnTo>
                  <a:lnTo>
                    <a:pt x="4552" y="148955"/>
                  </a:lnTo>
                  <a:lnTo>
                    <a:pt x="4386" y="148475"/>
                  </a:lnTo>
                  <a:lnTo>
                    <a:pt x="4236" y="147994"/>
                  </a:lnTo>
                  <a:lnTo>
                    <a:pt x="4086" y="147514"/>
                  </a:lnTo>
                  <a:lnTo>
                    <a:pt x="3951" y="147033"/>
                  </a:lnTo>
                  <a:lnTo>
                    <a:pt x="3825" y="146553"/>
                  </a:lnTo>
                  <a:lnTo>
                    <a:pt x="3714" y="146072"/>
                  </a:lnTo>
                  <a:lnTo>
                    <a:pt x="3611" y="145598"/>
                  </a:lnTo>
                  <a:lnTo>
                    <a:pt x="3525" y="145118"/>
                  </a:lnTo>
                  <a:lnTo>
                    <a:pt x="3453" y="144644"/>
                  </a:lnTo>
                  <a:lnTo>
                    <a:pt x="3390" y="144170"/>
                  </a:lnTo>
                  <a:lnTo>
                    <a:pt x="3343" y="143703"/>
                  </a:lnTo>
                  <a:lnTo>
                    <a:pt x="3303" y="143235"/>
                  </a:lnTo>
                  <a:lnTo>
                    <a:pt x="3287" y="142768"/>
                  </a:lnTo>
                  <a:lnTo>
                    <a:pt x="3287" y="142308"/>
                  </a:lnTo>
                  <a:lnTo>
                    <a:pt x="3295" y="141854"/>
                  </a:lnTo>
                  <a:lnTo>
                    <a:pt x="3327" y="141400"/>
                  </a:lnTo>
                  <a:lnTo>
                    <a:pt x="3374" y="140953"/>
                  </a:lnTo>
                  <a:lnTo>
                    <a:pt x="3438" y="140506"/>
                  </a:lnTo>
                  <a:lnTo>
                    <a:pt x="3477" y="140285"/>
                  </a:lnTo>
                  <a:lnTo>
                    <a:pt x="3525" y="140065"/>
                  </a:lnTo>
                  <a:lnTo>
                    <a:pt x="3572" y="139845"/>
                  </a:lnTo>
                  <a:lnTo>
                    <a:pt x="3619" y="139631"/>
                  </a:lnTo>
                  <a:lnTo>
                    <a:pt x="3675" y="139411"/>
                  </a:lnTo>
                  <a:lnTo>
                    <a:pt x="3738" y="139198"/>
                  </a:lnTo>
                  <a:lnTo>
                    <a:pt x="3809" y="138984"/>
                  </a:lnTo>
                  <a:lnTo>
                    <a:pt x="3880" y="138777"/>
                  </a:lnTo>
                  <a:lnTo>
                    <a:pt x="3959" y="138564"/>
                  </a:lnTo>
                  <a:lnTo>
                    <a:pt x="4038" y="138357"/>
                  </a:lnTo>
                  <a:lnTo>
                    <a:pt x="4125" y="138150"/>
                  </a:lnTo>
                  <a:lnTo>
                    <a:pt x="4220" y="137943"/>
                  </a:lnTo>
                  <a:lnTo>
                    <a:pt x="4315" y="137743"/>
                  </a:lnTo>
                  <a:lnTo>
                    <a:pt x="4417" y="137536"/>
                  </a:lnTo>
                  <a:lnTo>
                    <a:pt x="4528" y="137335"/>
                  </a:lnTo>
                  <a:lnTo>
                    <a:pt x="4639" y="137142"/>
                  </a:lnTo>
                  <a:lnTo>
                    <a:pt x="4757" y="136942"/>
                  </a:lnTo>
                  <a:lnTo>
                    <a:pt x="4884" y="136748"/>
                  </a:lnTo>
                  <a:lnTo>
                    <a:pt x="5010" y="136555"/>
                  </a:lnTo>
                  <a:lnTo>
                    <a:pt x="5144" y="136361"/>
                  </a:lnTo>
                  <a:lnTo>
                    <a:pt x="5287" y="136174"/>
                  </a:lnTo>
                  <a:lnTo>
                    <a:pt x="5437" y="135987"/>
                  </a:lnTo>
                  <a:lnTo>
                    <a:pt x="5587" y="135800"/>
                  </a:lnTo>
                  <a:lnTo>
                    <a:pt x="5745" y="135620"/>
                  </a:lnTo>
                  <a:lnTo>
                    <a:pt x="5911" y="135433"/>
                  </a:lnTo>
                  <a:lnTo>
                    <a:pt x="6085" y="135253"/>
                  </a:lnTo>
                  <a:lnTo>
                    <a:pt x="6258" y="135080"/>
                  </a:lnTo>
                  <a:lnTo>
                    <a:pt x="6448" y="134906"/>
                  </a:lnTo>
                  <a:lnTo>
                    <a:pt x="6638" y="134733"/>
                  </a:lnTo>
                  <a:lnTo>
                    <a:pt x="6827" y="134559"/>
                  </a:lnTo>
                  <a:lnTo>
                    <a:pt x="7033" y="134392"/>
                  </a:lnTo>
                  <a:lnTo>
                    <a:pt x="7238" y="134225"/>
                  </a:lnTo>
                  <a:lnTo>
                    <a:pt x="7460" y="134065"/>
                  </a:lnTo>
                  <a:lnTo>
                    <a:pt x="7681" y="133898"/>
                  </a:lnTo>
                  <a:lnTo>
                    <a:pt x="7910" y="133745"/>
                  </a:lnTo>
                  <a:lnTo>
                    <a:pt x="8139" y="133585"/>
                  </a:lnTo>
                  <a:lnTo>
                    <a:pt x="8384" y="133431"/>
                  </a:lnTo>
                  <a:lnTo>
                    <a:pt x="8629" y="133278"/>
                  </a:lnTo>
                  <a:lnTo>
                    <a:pt x="8890" y="133131"/>
                  </a:lnTo>
                  <a:lnTo>
                    <a:pt x="9151" y="132984"/>
                  </a:lnTo>
                  <a:lnTo>
                    <a:pt x="9419" y="132844"/>
                  </a:lnTo>
                  <a:lnTo>
                    <a:pt x="9696" y="132697"/>
                  </a:lnTo>
                  <a:lnTo>
                    <a:pt x="9980" y="132563"/>
                  </a:lnTo>
                  <a:lnTo>
                    <a:pt x="10265" y="132423"/>
                  </a:lnTo>
                  <a:lnTo>
                    <a:pt x="10565" y="132290"/>
                  </a:lnTo>
                  <a:lnTo>
                    <a:pt x="10873" y="132163"/>
                  </a:lnTo>
                  <a:lnTo>
                    <a:pt x="11181" y="132036"/>
                  </a:lnTo>
                  <a:lnTo>
                    <a:pt x="11505" y="131909"/>
                  </a:lnTo>
                  <a:lnTo>
                    <a:pt x="11829" y="131789"/>
                  </a:lnTo>
                  <a:lnTo>
                    <a:pt x="12161" y="131669"/>
                  </a:lnTo>
                  <a:lnTo>
                    <a:pt x="12509" y="131556"/>
                  </a:lnTo>
                  <a:lnTo>
                    <a:pt x="12856" y="131442"/>
                  </a:lnTo>
                  <a:lnTo>
                    <a:pt x="13402" y="131282"/>
                  </a:lnTo>
                  <a:lnTo>
                    <a:pt x="13955" y="131128"/>
                  </a:lnTo>
                  <a:lnTo>
                    <a:pt x="14508" y="130982"/>
                  </a:lnTo>
                  <a:lnTo>
                    <a:pt x="15069" y="130855"/>
                  </a:lnTo>
                  <a:lnTo>
                    <a:pt x="15630" y="130735"/>
                  </a:lnTo>
                  <a:lnTo>
                    <a:pt x="16191" y="130628"/>
                  </a:lnTo>
                  <a:lnTo>
                    <a:pt x="16760" y="130528"/>
                  </a:lnTo>
                  <a:lnTo>
                    <a:pt x="17321" y="130448"/>
                  </a:lnTo>
                  <a:lnTo>
                    <a:pt x="17890" y="130374"/>
                  </a:lnTo>
                  <a:lnTo>
                    <a:pt x="18459" y="130308"/>
                  </a:lnTo>
                  <a:lnTo>
                    <a:pt x="19028" y="130261"/>
                  </a:lnTo>
                  <a:lnTo>
                    <a:pt x="19604" y="130221"/>
                  </a:lnTo>
                  <a:lnTo>
                    <a:pt x="20173" y="130187"/>
                  </a:lnTo>
                  <a:lnTo>
                    <a:pt x="20742" y="130174"/>
                  </a:lnTo>
                  <a:lnTo>
                    <a:pt x="21311" y="130167"/>
                  </a:lnTo>
                  <a:close/>
                  <a:moveTo>
                    <a:pt x="125171" y="134112"/>
                  </a:moveTo>
                  <a:lnTo>
                    <a:pt x="125866" y="134118"/>
                  </a:lnTo>
                  <a:lnTo>
                    <a:pt x="126554" y="134139"/>
                  </a:lnTo>
                  <a:lnTo>
                    <a:pt x="127225" y="134172"/>
                  </a:lnTo>
                  <a:lnTo>
                    <a:pt x="127897" y="134225"/>
                  </a:lnTo>
                  <a:lnTo>
                    <a:pt x="128545" y="134285"/>
                  </a:lnTo>
                  <a:lnTo>
                    <a:pt x="129193" y="134365"/>
                  </a:lnTo>
                  <a:lnTo>
                    <a:pt x="129833" y="134452"/>
                  </a:lnTo>
                  <a:lnTo>
                    <a:pt x="130457" y="134559"/>
                  </a:lnTo>
                  <a:lnTo>
                    <a:pt x="131073" y="134679"/>
                  </a:lnTo>
                  <a:lnTo>
                    <a:pt x="131682" y="134813"/>
                  </a:lnTo>
                  <a:lnTo>
                    <a:pt x="132282" y="134953"/>
                  </a:lnTo>
                  <a:lnTo>
                    <a:pt x="132867" y="135113"/>
                  </a:lnTo>
                  <a:lnTo>
                    <a:pt x="133452" y="135286"/>
                  </a:lnTo>
                  <a:lnTo>
                    <a:pt x="134021" y="135467"/>
                  </a:lnTo>
                  <a:lnTo>
                    <a:pt x="134582" y="135660"/>
                  </a:lnTo>
                  <a:lnTo>
                    <a:pt x="135135" y="135867"/>
                  </a:lnTo>
                  <a:lnTo>
                    <a:pt x="135680" y="136087"/>
                  </a:lnTo>
                  <a:lnTo>
                    <a:pt x="136217" y="136321"/>
                  </a:lnTo>
                  <a:lnTo>
                    <a:pt x="136747" y="136561"/>
                  </a:lnTo>
                  <a:lnTo>
                    <a:pt x="137260" y="136815"/>
                  </a:lnTo>
                  <a:lnTo>
                    <a:pt x="137774" y="137082"/>
                  </a:lnTo>
                  <a:lnTo>
                    <a:pt x="138280" y="137355"/>
                  </a:lnTo>
                  <a:lnTo>
                    <a:pt x="138770" y="137642"/>
                  </a:lnTo>
                  <a:lnTo>
                    <a:pt x="139252" y="137943"/>
                  </a:lnTo>
                  <a:lnTo>
                    <a:pt x="139734" y="138250"/>
                  </a:lnTo>
                  <a:lnTo>
                    <a:pt x="140200" y="138564"/>
                  </a:lnTo>
                  <a:lnTo>
                    <a:pt x="140658" y="138897"/>
                  </a:lnTo>
                  <a:lnTo>
                    <a:pt x="141117" y="139231"/>
                  </a:lnTo>
                  <a:lnTo>
                    <a:pt x="141559" y="139585"/>
                  </a:lnTo>
                  <a:lnTo>
                    <a:pt x="141994" y="139938"/>
                  </a:lnTo>
                  <a:lnTo>
                    <a:pt x="142428" y="140305"/>
                  </a:lnTo>
                  <a:lnTo>
                    <a:pt x="142847" y="140679"/>
                  </a:lnTo>
                  <a:lnTo>
                    <a:pt x="143258" y="141066"/>
                  </a:lnTo>
                  <a:lnTo>
                    <a:pt x="143669" y="141460"/>
                  </a:lnTo>
                  <a:lnTo>
                    <a:pt x="144064" y="141867"/>
                  </a:lnTo>
                  <a:lnTo>
                    <a:pt x="144459" y="142274"/>
                  </a:lnTo>
                  <a:lnTo>
                    <a:pt x="144838" y="142695"/>
                  </a:lnTo>
                  <a:lnTo>
                    <a:pt x="145217" y="143122"/>
                  </a:lnTo>
                  <a:lnTo>
                    <a:pt x="145589" y="143556"/>
                  </a:lnTo>
                  <a:lnTo>
                    <a:pt x="145952" y="144003"/>
                  </a:lnTo>
                  <a:lnTo>
                    <a:pt x="146308" y="144450"/>
                  </a:lnTo>
                  <a:lnTo>
                    <a:pt x="146656" y="144911"/>
                  </a:lnTo>
                  <a:lnTo>
                    <a:pt x="147003" y="145378"/>
                  </a:lnTo>
                  <a:lnTo>
                    <a:pt x="147335" y="145845"/>
                  </a:lnTo>
                  <a:lnTo>
                    <a:pt x="147667" y="146326"/>
                  </a:lnTo>
                  <a:lnTo>
                    <a:pt x="147983" y="146813"/>
                  </a:lnTo>
                  <a:lnTo>
                    <a:pt x="148299" y="147307"/>
                  </a:lnTo>
                  <a:lnTo>
                    <a:pt x="148615" y="147801"/>
                  </a:lnTo>
                  <a:lnTo>
                    <a:pt x="148915" y="148308"/>
                  </a:lnTo>
                  <a:lnTo>
                    <a:pt x="149208" y="148822"/>
                  </a:lnTo>
                  <a:lnTo>
                    <a:pt x="149500" y="149336"/>
                  </a:lnTo>
                  <a:lnTo>
                    <a:pt x="149785" y="149856"/>
                  </a:lnTo>
                  <a:lnTo>
                    <a:pt x="150061" y="150384"/>
                  </a:lnTo>
                  <a:lnTo>
                    <a:pt x="150338" y="150917"/>
                  </a:lnTo>
                  <a:lnTo>
                    <a:pt x="150606" y="151451"/>
                  </a:lnTo>
                  <a:lnTo>
                    <a:pt x="150867" y="151999"/>
                  </a:lnTo>
                  <a:lnTo>
                    <a:pt x="151120" y="152546"/>
                  </a:lnTo>
                  <a:lnTo>
                    <a:pt x="151365" y="153093"/>
                  </a:lnTo>
                  <a:lnTo>
                    <a:pt x="151610" y="153654"/>
                  </a:lnTo>
                  <a:lnTo>
                    <a:pt x="151847" y="154208"/>
                  </a:lnTo>
                  <a:lnTo>
                    <a:pt x="152084" y="154775"/>
                  </a:lnTo>
                  <a:lnTo>
                    <a:pt x="152305" y="155342"/>
                  </a:lnTo>
                  <a:lnTo>
                    <a:pt x="152534" y="155910"/>
                  </a:lnTo>
                  <a:lnTo>
                    <a:pt x="152748" y="156484"/>
                  </a:lnTo>
                  <a:lnTo>
                    <a:pt x="152961" y="157064"/>
                  </a:lnTo>
                  <a:lnTo>
                    <a:pt x="153167" y="157645"/>
                  </a:lnTo>
                  <a:lnTo>
                    <a:pt x="153364" y="158226"/>
                  </a:lnTo>
                  <a:lnTo>
                    <a:pt x="153562" y="158813"/>
                  </a:lnTo>
                  <a:lnTo>
                    <a:pt x="153751" y="159400"/>
                  </a:lnTo>
                  <a:lnTo>
                    <a:pt x="153941" y="159994"/>
                  </a:lnTo>
                  <a:lnTo>
                    <a:pt x="154123" y="160588"/>
                  </a:lnTo>
                  <a:lnTo>
                    <a:pt x="154304" y="161182"/>
                  </a:lnTo>
                  <a:lnTo>
                    <a:pt x="154478" y="161776"/>
                  </a:lnTo>
                  <a:lnTo>
                    <a:pt x="154810" y="162978"/>
                  </a:lnTo>
                  <a:lnTo>
                    <a:pt x="155126" y="164179"/>
                  </a:lnTo>
                  <a:lnTo>
                    <a:pt x="155426" y="165380"/>
                  </a:lnTo>
                  <a:lnTo>
                    <a:pt x="155711" y="166588"/>
                  </a:lnTo>
                  <a:lnTo>
                    <a:pt x="155972" y="167797"/>
                  </a:lnTo>
                  <a:lnTo>
                    <a:pt x="156232" y="169005"/>
                  </a:lnTo>
                  <a:lnTo>
                    <a:pt x="156469" y="170206"/>
                  </a:lnTo>
                  <a:lnTo>
                    <a:pt x="156691" y="171407"/>
                  </a:lnTo>
                  <a:lnTo>
                    <a:pt x="156904" y="172602"/>
                  </a:lnTo>
                  <a:lnTo>
                    <a:pt x="157110" y="173790"/>
                  </a:lnTo>
                  <a:lnTo>
                    <a:pt x="157291" y="174971"/>
                  </a:lnTo>
                  <a:lnTo>
                    <a:pt x="157473" y="176139"/>
                  </a:lnTo>
                  <a:lnTo>
                    <a:pt x="157639" y="177294"/>
                  </a:lnTo>
                  <a:lnTo>
                    <a:pt x="157797" y="178442"/>
                  </a:lnTo>
                  <a:lnTo>
                    <a:pt x="157947" y="179570"/>
                  </a:lnTo>
                  <a:lnTo>
                    <a:pt x="158081" y="180684"/>
                  </a:lnTo>
                  <a:lnTo>
                    <a:pt x="158216" y="181786"/>
                  </a:lnTo>
                  <a:lnTo>
                    <a:pt x="158342" y="182867"/>
                  </a:lnTo>
                  <a:lnTo>
                    <a:pt x="158461" y="183921"/>
                  </a:lnTo>
                  <a:lnTo>
                    <a:pt x="158674" y="185977"/>
                  </a:lnTo>
                  <a:lnTo>
                    <a:pt x="158872" y="187933"/>
                  </a:lnTo>
                  <a:lnTo>
                    <a:pt x="159053" y="189775"/>
                  </a:lnTo>
                  <a:lnTo>
                    <a:pt x="156896" y="189841"/>
                  </a:lnTo>
                  <a:lnTo>
                    <a:pt x="154739" y="189895"/>
                  </a:lnTo>
                  <a:lnTo>
                    <a:pt x="152582" y="189935"/>
                  </a:lnTo>
                  <a:lnTo>
                    <a:pt x="150425" y="189975"/>
                  </a:lnTo>
                  <a:lnTo>
                    <a:pt x="148268" y="190002"/>
                  </a:lnTo>
                  <a:lnTo>
                    <a:pt x="146110" y="190022"/>
                  </a:lnTo>
                  <a:lnTo>
                    <a:pt x="143953" y="190035"/>
                  </a:lnTo>
                  <a:lnTo>
                    <a:pt x="141796" y="190042"/>
                  </a:lnTo>
                  <a:lnTo>
                    <a:pt x="137482" y="190042"/>
                  </a:lnTo>
                  <a:lnTo>
                    <a:pt x="133175" y="190022"/>
                  </a:lnTo>
                  <a:lnTo>
                    <a:pt x="128861" y="189988"/>
                  </a:lnTo>
                  <a:lnTo>
                    <a:pt x="124547" y="189955"/>
                  </a:lnTo>
                  <a:lnTo>
                    <a:pt x="115926" y="189868"/>
                  </a:lnTo>
                  <a:lnTo>
                    <a:pt x="111612" y="189835"/>
                  </a:lnTo>
                  <a:lnTo>
                    <a:pt x="107305" y="189815"/>
                  </a:lnTo>
                  <a:lnTo>
                    <a:pt x="100834" y="189815"/>
                  </a:lnTo>
                  <a:lnTo>
                    <a:pt x="98684" y="189828"/>
                  </a:lnTo>
                  <a:lnTo>
                    <a:pt x="96527" y="189848"/>
                  </a:lnTo>
                  <a:lnTo>
                    <a:pt x="94370" y="189868"/>
                  </a:lnTo>
                  <a:lnTo>
                    <a:pt x="92213" y="189901"/>
                  </a:lnTo>
                  <a:lnTo>
                    <a:pt x="90056" y="189948"/>
                  </a:lnTo>
                  <a:lnTo>
                    <a:pt x="90001" y="189047"/>
                  </a:lnTo>
                  <a:lnTo>
                    <a:pt x="89945" y="188119"/>
                  </a:lnTo>
                  <a:lnTo>
                    <a:pt x="89898" y="187178"/>
                  </a:lnTo>
                  <a:lnTo>
                    <a:pt x="89866" y="186224"/>
                  </a:lnTo>
                  <a:lnTo>
                    <a:pt x="89842" y="185243"/>
                  </a:lnTo>
                  <a:lnTo>
                    <a:pt x="89827" y="184248"/>
                  </a:lnTo>
                  <a:lnTo>
                    <a:pt x="89819" y="183241"/>
                  </a:lnTo>
                  <a:lnTo>
                    <a:pt x="89827" y="182219"/>
                  </a:lnTo>
                  <a:lnTo>
                    <a:pt x="89842" y="181185"/>
                  </a:lnTo>
                  <a:lnTo>
                    <a:pt x="89866" y="180137"/>
                  </a:lnTo>
                  <a:lnTo>
                    <a:pt x="89914" y="179076"/>
                  </a:lnTo>
                  <a:lnTo>
                    <a:pt x="89961" y="178008"/>
                  </a:lnTo>
                  <a:lnTo>
                    <a:pt x="90032" y="176934"/>
                  </a:lnTo>
                  <a:lnTo>
                    <a:pt x="90111" y="175846"/>
                  </a:lnTo>
                  <a:lnTo>
                    <a:pt x="90206" y="174751"/>
                  </a:lnTo>
                  <a:lnTo>
                    <a:pt x="90317" y="173656"/>
                  </a:lnTo>
                  <a:lnTo>
                    <a:pt x="90435" y="172555"/>
                  </a:lnTo>
                  <a:lnTo>
                    <a:pt x="90577" y="171447"/>
                  </a:lnTo>
                  <a:lnTo>
                    <a:pt x="90735" y="170333"/>
                  </a:lnTo>
                  <a:lnTo>
                    <a:pt x="90909" y="169225"/>
                  </a:lnTo>
                  <a:lnTo>
                    <a:pt x="91091" y="168110"/>
                  </a:lnTo>
                  <a:lnTo>
                    <a:pt x="91304" y="167002"/>
                  </a:lnTo>
                  <a:lnTo>
                    <a:pt x="91526" y="165888"/>
                  </a:lnTo>
                  <a:lnTo>
                    <a:pt x="91763" y="164780"/>
                  </a:lnTo>
                  <a:lnTo>
                    <a:pt x="91897" y="164226"/>
                  </a:lnTo>
                  <a:lnTo>
                    <a:pt x="92023" y="163679"/>
                  </a:lnTo>
                  <a:lnTo>
                    <a:pt x="92166" y="163125"/>
                  </a:lnTo>
                  <a:lnTo>
                    <a:pt x="92308" y="162577"/>
                  </a:lnTo>
                  <a:lnTo>
                    <a:pt x="92450" y="162030"/>
                  </a:lnTo>
                  <a:lnTo>
                    <a:pt x="92608" y="161483"/>
                  </a:lnTo>
                  <a:lnTo>
                    <a:pt x="92766" y="160935"/>
                  </a:lnTo>
                  <a:lnTo>
                    <a:pt x="92924" y="160395"/>
                  </a:lnTo>
                  <a:lnTo>
                    <a:pt x="93090" y="159848"/>
                  </a:lnTo>
                  <a:lnTo>
                    <a:pt x="93264" y="159314"/>
                  </a:lnTo>
                  <a:lnTo>
                    <a:pt x="93446" y="158773"/>
                  </a:lnTo>
                  <a:lnTo>
                    <a:pt x="93627" y="158239"/>
                  </a:lnTo>
                  <a:lnTo>
                    <a:pt x="93809" y="157705"/>
                  </a:lnTo>
                  <a:lnTo>
                    <a:pt x="94007" y="157178"/>
                  </a:lnTo>
                  <a:lnTo>
                    <a:pt x="94204" y="156651"/>
                  </a:lnTo>
                  <a:lnTo>
                    <a:pt x="94410" y="156123"/>
                  </a:lnTo>
                  <a:lnTo>
                    <a:pt x="94623" y="155603"/>
                  </a:lnTo>
                  <a:lnTo>
                    <a:pt x="94836" y="155082"/>
                  </a:lnTo>
                  <a:lnTo>
                    <a:pt x="95058" y="154568"/>
                  </a:lnTo>
                  <a:lnTo>
                    <a:pt x="95287" y="154054"/>
                  </a:lnTo>
                  <a:lnTo>
                    <a:pt x="95516" y="153547"/>
                  </a:lnTo>
                  <a:lnTo>
                    <a:pt x="95753" y="153047"/>
                  </a:lnTo>
                  <a:lnTo>
                    <a:pt x="95998" y="152546"/>
                  </a:lnTo>
                  <a:lnTo>
                    <a:pt x="96251" y="152045"/>
                  </a:lnTo>
                  <a:lnTo>
                    <a:pt x="96512" y="151552"/>
                  </a:lnTo>
                  <a:lnTo>
                    <a:pt x="96772" y="151064"/>
                  </a:lnTo>
                  <a:lnTo>
                    <a:pt x="97041" y="150577"/>
                  </a:lnTo>
                  <a:lnTo>
                    <a:pt x="97317" y="150097"/>
                  </a:lnTo>
                  <a:lnTo>
                    <a:pt x="97594" y="149623"/>
                  </a:lnTo>
                  <a:lnTo>
                    <a:pt x="97886" y="149149"/>
                  </a:lnTo>
                  <a:lnTo>
                    <a:pt x="98179" y="148682"/>
                  </a:lnTo>
                  <a:lnTo>
                    <a:pt x="98479" y="148221"/>
                  </a:lnTo>
                  <a:lnTo>
                    <a:pt x="98787" y="147761"/>
                  </a:lnTo>
                  <a:lnTo>
                    <a:pt x="99095" y="147313"/>
                  </a:lnTo>
                  <a:lnTo>
                    <a:pt x="99419" y="146866"/>
                  </a:lnTo>
                  <a:lnTo>
                    <a:pt x="99743" y="146426"/>
                  </a:lnTo>
                  <a:lnTo>
                    <a:pt x="100075" y="145985"/>
                  </a:lnTo>
                  <a:lnTo>
                    <a:pt x="100415" y="145558"/>
                  </a:lnTo>
                  <a:lnTo>
                    <a:pt x="100763" y="145131"/>
                  </a:lnTo>
                  <a:lnTo>
                    <a:pt x="101118" y="144717"/>
                  </a:lnTo>
                  <a:lnTo>
                    <a:pt x="101482" y="144303"/>
                  </a:lnTo>
                  <a:lnTo>
                    <a:pt x="101845" y="143896"/>
                  </a:lnTo>
                  <a:lnTo>
                    <a:pt x="102224" y="143496"/>
                  </a:lnTo>
                  <a:lnTo>
                    <a:pt x="102604" y="143102"/>
                  </a:lnTo>
                  <a:lnTo>
                    <a:pt x="102991" y="142715"/>
                  </a:lnTo>
                  <a:lnTo>
                    <a:pt x="103386" y="142334"/>
                  </a:lnTo>
                  <a:lnTo>
                    <a:pt x="103789" y="141961"/>
                  </a:lnTo>
                  <a:lnTo>
                    <a:pt x="104200" y="141594"/>
                  </a:lnTo>
                  <a:lnTo>
                    <a:pt x="104619" y="141233"/>
                  </a:lnTo>
                  <a:lnTo>
                    <a:pt x="105045" y="140879"/>
                  </a:lnTo>
                  <a:lnTo>
                    <a:pt x="105480" y="140539"/>
                  </a:lnTo>
                  <a:lnTo>
                    <a:pt x="105922" y="140199"/>
                  </a:lnTo>
                  <a:lnTo>
                    <a:pt x="106365" y="139872"/>
                  </a:lnTo>
                  <a:lnTo>
                    <a:pt x="106823" y="139551"/>
                  </a:lnTo>
                  <a:lnTo>
                    <a:pt x="107289" y="139231"/>
                  </a:lnTo>
                  <a:lnTo>
                    <a:pt x="107756" y="138931"/>
                  </a:lnTo>
                  <a:lnTo>
                    <a:pt x="108238" y="138630"/>
                  </a:lnTo>
                  <a:lnTo>
                    <a:pt x="108728" y="138337"/>
                  </a:lnTo>
                  <a:lnTo>
                    <a:pt x="109217" y="138056"/>
                  </a:lnTo>
                  <a:lnTo>
                    <a:pt x="109723" y="137783"/>
                  </a:lnTo>
                  <a:lnTo>
                    <a:pt x="110229" y="137522"/>
                  </a:lnTo>
                  <a:lnTo>
                    <a:pt x="110750" y="137262"/>
                  </a:lnTo>
                  <a:lnTo>
                    <a:pt x="111280" y="137015"/>
                  </a:lnTo>
                  <a:lnTo>
                    <a:pt x="111817" y="136781"/>
                  </a:lnTo>
                  <a:lnTo>
                    <a:pt x="112362" y="136548"/>
                  </a:lnTo>
                  <a:lnTo>
                    <a:pt x="112907" y="136328"/>
                  </a:lnTo>
                  <a:lnTo>
                    <a:pt x="113469" y="136121"/>
                  </a:lnTo>
                  <a:lnTo>
                    <a:pt x="114037" y="135921"/>
                  </a:lnTo>
                  <a:lnTo>
                    <a:pt x="114614" y="135727"/>
                  </a:lnTo>
                  <a:lnTo>
                    <a:pt x="115207" y="135547"/>
                  </a:lnTo>
                  <a:lnTo>
                    <a:pt x="115800" y="135380"/>
                  </a:lnTo>
                  <a:lnTo>
                    <a:pt x="116400" y="135213"/>
                  </a:lnTo>
                  <a:lnTo>
                    <a:pt x="117016" y="135066"/>
                  </a:lnTo>
                  <a:lnTo>
                    <a:pt x="117633" y="134926"/>
                  </a:lnTo>
                  <a:lnTo>
                    <a:pt x="118265" y="134793"/>
                  </a:lnTo>
                  <a:lnTo>
                    <a:pt x="118905" y="134672"/>
                  </a:lnTo>
                  <a:lnTo>
                    <a:pt x="119553" y="134566"/>
                  </a:lnTo>
                  <a:lnTo>
                    <a:pt x="120209" y="134466"/>
                  </a:lnTo>
                  <a:lnTo>
                    <a:pt x="120872" y="134379"/>
                  </a:lnTo>
                  <a:lnTo>
                    <a:pt x="121544" y="134305"/>
                  </a:lnTo>
                  <a:lnTo>
                    <a:pt x="122295" y="134232"/>
                  </a:lnTo>
                  <a:lnTo>
                    <a:pt x="123030" y="134179"/>
                  </a:lnTo>
                  <a:lnTo>
                    <a:pt x="123757" y="134139"/>
                  </a:lnTo>
                  <a:lnTo>
                    <a:pt x="124468" y="134118"/>
                  </a:lnTo>
                  <a:lnTo>
                    <a:pt x="125171" y="134112"/>
                  </a:lnTo>
                  <a:close/>
                  <a:moveTo>
                    <a:pt x="102738" y="192952"/>
                  </a:moveTo>
                  <a:lnTo>
                    <a:pt x="104160" y="193032"/>
                  </a:lnTo>
                  <a:lnTo>
                    <a:pt x="105583" y="193105"/>
                  </a:lnTo>
                  <a:lnTo>
                    <a:pt x="106997" y="193172"/>
                  </a:lnTo>
                  <a:lnTo>
                    <a:pt x="108427" y="193232"/>
                  </a:lnTo>
                  <a:lnTo>
                    <a:pt x="109850" y="193285"/>
                  </a:lnTo>
                  <a:lnTo>
                    <a:pt x="111272" y="193339"/>
                  </a:lnTo>
                  <a:lnTo>
                    <a:pt x="112702" y="193379"/>
                  </a:lnTo>
                  <a:lnTo>
                    <a:pt x="114124" y="193419"/>
                  </a:lnTo>
                  <a:lnTo>
                    <a:pt x="115555" y="193452"/>
                  </a:lnTo>
                  <a:lnTo>
                    <a:pt x="116977" y="193479"/>
                  </a:lnTo>
                  <a:lnTo>
                    <a:pt x="118407" y="193499"/>
                  </a:lnTo>
                  <a:lnTo>
                    <a:pt x="119837" y="193519"/>
                  </a:lnTo>
                  <a:lnTo>
                    <a:pt x="121267" y="193526"/>
                  </a:lnTo>
                  <a:lnTo>
                    <a:pt x="122698" y="193539"/>
                  </a:lnTo>
                  <a:lnTo>
                    <a:pt x="125558" y="193539"/>
                  </a:lnTo>
                  <a:lnTo>
                    <a:pt x="128418" y="193526"/>
                  </a:lnTo>
                  <a:lnTo>
                    <a:pt x="131279" y="193499"/>
                  </a:lnTo>
                  <a:lnTo>
                    <a:pt x="134139" y="193459"/>
                  </a:lnTo>
                  <a:lnTo>
                    <a:pt x="137000" y="193412"/>
                  </a:lnTo>
                  <a:lnTo>
                    <a:pt x="139852" y="193345"/>
                  </a:lnTo>
                  <a:lnTo>
                    <a:pt x="142713" y="193272"/>
                  </a:lnTo>
                  <a:lnTo>
                    <a:pt x="145565" y="193192"/>
                  </a:lnTo>
                  <a:lnTo>
                    <a:pt x="148410" y="193105"/>
                  </a:lnTo>
                  <a:lnTo>
                    <a:pt x="148410" y="193145"/>
                  </a:lnTo>
                  <a:lnTo>
                    <a:pt x="148402" y="193179"/>
                  </a:lnTo>
                  <a:lnTo>
                    <a:pt x="148394" y="193205"/>
                  </a:lnTo>
                  <a:lnTo>
                    <a:pt x="148386" y="193232"/>
                  </a:lnTo>
                  <a:lnTo>
                    <a:pt x="148465" y="193799"/>
                  </a:lnTo>
                  <a:lnTo>
                    <a:pt x="148528" y="194360"/>
                  </a:lnTo>
                  <a:lnTo>
                    <a:pt x="148576" y="194927"/>
                  </a:lnTo>
                  <a:lnTo>
                    <a:pt x="148623" y="195488"/>
                  </a:lnTo>
                  <a:lnTo>
                    <a:pt x="148647" y="196055"/>
                  </a:lnTo>
                  <a:lnTo>
                    <a:pt x="148671" y="196616"/>
                  </a:lnTo>
                  <a:lnTo>
                    <a:pt x="148678" y="197176"/>
                  </a:lnTo>
                  <a:lnTo>
                    <a:pt x="148678" y="197737"/>
                  </a:lnTo>
                  <a:lnTo>
                    <a:pt x="148663" y="198304"/>
                  </a:lnTo>
                  <a:lnTo>
                    <a:pt x="148639" y="198865"/>
                  </a:lnTo>
                  <a:lnTo>
                    <a:pt x="148615" y="199426"/>
                  </a:lnTo>
                  <a:lnTo>
                    <a:pt x="148568" y="199986"/>
                  </a:lnTo>
                  <a:lnTo>
                    <a:pt x="148520" y="200547"/>
                  </a:lnTo>
                  <a:lnTo>
                    <a:pt x="148465" y="201101"/>
                  </a:lnTo>
                  <a:lnTo>
                    <a:pt x="148402" y="201661"/>
                  </a:lnTo>
                  <a:lnTo>
                    <a:pt x="148323" y="202222"/>
                  </a:lnTo>
                  <a:lnTo>
                    <a:pt x="148244" y="202776"/>
                  </a:lnTo>
                  <a:lnTo>
                    <a:pt x="148149" y="203337"/>
                  </a:lnTo>
                  <a:lnTo>
                    <a:pt x="148054" y="203891"/>
                  </a:lnTo>
                  <a:lnTo>
                    <a:pt x="147951" y="204451"/>
                  </a:lnTo>
                  <a:lnTo>
                    <a:pt x="147841" y="205005"/>
                  </a:lnTo>
                  <a:lnTo>
                    <a:pt x="147722" y="205559"/>
                  </a:lnTo>
                  <a:lnTo>
                    <a:pt x="147596" y="206113"/>
                  </a:lnTo>
                  <a:lnTo>
                    <a:pt x="147462" y="206667"/>
                  </a:lnTo>
                  <a:lnTo>
                    <a:pt x="147327" y="207221"/>
                  </a:lnTo>
                  <a:lnTo>
                    <a:pt x="147185" y="207768"/>
                  </a:lnTo>
                  <a:lnTo>
                    <a:pt x="147035" y="208322"/>
                  </a:lnTo>
                  <a:lnTo>
                    <a:pt x="146885" y="208870"/>
                  </a:lnTo>
                  <a:lnTo>
                    <a:pt x="146727" y="209424"/>
                  </a:lnTo>
                  <a:lnTo>
                    <a:pt x="146561" y="209971"/>
                  </a:lnTo>
                  <a:lnTo>
                    <a:pt x="146221" y="211065"/>
                  </a:lnTo>
                  <a:lnTo>
                    <a:pt x="146087" y="211479"/>
                  </a:lnTo>
                  <a:lnTo>
                    <a:pt x="145944" y="211880"/>
                  </a:lnTo>
                  <a:lnTo>
                    <a:pt x="145802" y="212280"/>
                  </a:lnTo>
                  <a:lnTo>
                    <a:pt x="145652" y="212674"/>
                  </a:lnTo>
                  <a:lnTo>
                    <a:pt x="145502" y="213068"/>
                  </a:lnTo>
                  <a:lnTo>
                    <a:pt x="145344" y="213448"/>
                  </a:lnTo>
                  <a:lnTo>
                    <a:pt x="145178" y="213822"/>
                  </a:lnTo>
                  <a:lnTo>
                    <a:pt x="145004" y="214196"/>
                  </a:lnTo>
                  <a:lnTo>
                    <a:pt x="144830" y="214556"/>
                  </a:lnTo>
                  <a:lnTo>
                    <a:pt x="144649" y="214916"/>
                  </a:lnTo>
                  <a:lnTo>
                    <a:pt x="144459" y="215270"/>
                  </a:lnTo>
                  <a:lnTo>
                    <a:pt x="144269" y="215611"/>
                  </a:lnTo>
                  <a:lnTo>
                    <a:pt x="144072" y="215951"/>
                  </a:lnTo>
                  <a:lnTo>
                    <a:pt x="143866" y="216285"/>
                  </a:lnTo>
                  <a:lnTo>
                    <a:pt x="143661" y="216618"/>
                  </a:lnTo>
                  <a:lnTo>
                    <a:pt x="143448" y="216939"/>
                  </a:lnTo>
                  <a:lnTo>
                    <a:pt x="143226" y="217252"/>
                  </a:lnTo>
                  <a:lnTo>
                    <a:pt x="142997" y="217559"/>
                  </a:lnTo>
                  <a:lnTo>
                    <a:pt x="142768" y="217866"/>
                  </a:lnTo>
                  <a:lnTo>
                    <a:pt x="142531" y="218167"/>
                  </a:lnTo>
                  <a:lnTo>
                    <a:pt x="142286" y="218454"/>
                  </a:lnTo>
                  <a:lnTo>
                    <a:pt x="142033" y="218741"/>
                  </a:lnTo>
                  <a:lnTo>
                    <a:pt x="141780" y="219021"/>
                  </a:lnTo>
                  <a:lnTo>
                    <a:pt x="141519" y="219288"/>
                  </a:lnTo>
                  <a:lnTo>
                    <a:pt x="141251" y="219555"/>
                  </a:lnTo>
                  <a:lnTo>
                    <a:pt x="140982" y="219815"/>
                  </a:lnTo>
                  <a:lnTo>
                    <a:pt x="140706" y="220069"/>
                  </a:lnTo>
                  <a:lnTo>
                    <a:pt x="140421" y="220316"/>
                  </a:lnTo>
                  <a:lnTo>
                    <a:pt x="140129" y="220556"/>
                  </a:lnTo>
                  <a:lnTo>
                    <a:pt x="139829" y="220790"/>
                  </a:lnTo>
                  <a:lnTo>
                    <a:pt x="139528" y="221023"/>
                  </a:lnTo>
                  <a:lnTo>
                    <a:pt x="139220" y="221244"/>
                  </a:lnTo>
                  <a:lnTo>
                    <a:pt x="138904" y="221457"/>
                  </a:lnTo>
                  <a:lnTo>
                    <a:pt x="138580" y="221664"/>
                  </a:lnTo>
                  <a:lnTo>
                    <a:pt x="138256" y="221871"/>
                  </a:lnTo>
                  <a:lnTo>
                    <a:pt x="137924" y="222064"/>
                  </a:lnTo>
                  <a:lnTo>
                    <a:pt x="137584" y="222258"/>
                  </a:lnTo>
                  <a:lnTo>
                    <a:pt x="137237" y="222438"/>
                  </a:lnTo>
                  <a:lnTo>
                    <a:pt x="136881" y="222612"/>
                  </a:lnTo>
                  <a:lnTo>
                    <a:pt x="136526" y="222785"/>
                  </a:lnTo>
                  <a:lnTo>
                    <a:pt x="136162" y="222945"/>
                  </a:lnTo>
                  <a:lnTo>
                    <a:pt x="135791" y="223106"/>
                  </a:lnTo>
                  <a:lnTo>
                    <a:pt x="135411" y="223252"/>
                  </a:lnTo>
                  <a:lnTo>
                    <a:pt x="135024" y="223399"/>
                  </a:lnTo>
                  <a:lnTo>
                    <a:pt x="134637" y="223539"/>
                  </a:lnTo>
                  <a:lnTo>
                    <a:pt x="134234" y="223666"/>
                  </a:lnTo>
                  <a:lnTo>
                    <a:pt x="133831" y="223793"/>
                  </a:lnTo>
                  <a:lnTo>
                    <a:pt x="133420" y="223907"/>
                  </a:lnTo>
                  <a:lnTo>
                    <a:pt x="133001" y="224020"/>
                  </a:lnTo>
                  <a:lnTo>
                    <a:pt x="132583" y="224120"/>
                  </a:lnTo>
                  <a:lnTo>
                    <a:pt x="132148" y="224220"/>
                  </a:lnTo>
                  <a:lnTo>
                    <a:pt x="131714" y="224307"/>
                  </a:lnTo>
                  <a:lnTo>
                    <a:pt x="131271" y="224394"/>
                  </a:lnTo>
                  <a:lnTo>
                    <a:pt x="130821" y="224467"/>
                  </a:lnTo>
                  <a:lnTo>
                    <a:pt x="130362" y="224541"/>
                  </a:lnTo>
                  <a:lnTo>
                    <a:pt x="129896" y="224601"/>
                  </a:lnTo>
                  <a:lnTo>
                    <a:pt x="129422" y="224661"/>
                  </a:lnTo>
                  <a:lnTo>
                    <a:pt x="128948" y="224707"/>
                  </a:lnTo>
                  <a:lnTo>
                    <a:pt x="128458" y="224748"/>
                  </a:lnTo>
                  <a:lnTo>
                    <a:pt x="127968" y="224788"/>
                  </a:lnTo>
                  <a:lnTo>
                    <a:pt x="127470" y="224814"/>
                  </a:lnTo>
                  <a:lnTo>
                    <a:pt x="126965" y="224834"/>
                  </a:lnTo>
                  <a:lnTo>
                    <a:pt x="126451" y="224854"/>
                  </a:lnTo>
                  <a:lnTo>
                    <a:pt x="125929" y="224861"/>
                  </a:lnTo>
                  <a:lnTo>
                    <a:pt x="125408" y="224861"/>
                  </a:lnTo>
                  <a:lnTo>
                    <a:pt x="124894" y="224854"/>
                  </a:lnTo>
                  <a:lnTo>
                    <a:pt x="124389" y="224848"/>
                  </a:lnTo>
                  <a:lnTo>
                    <a:pt x="123899" y="224828"/>
                  </a:lnTo>
                  <a:lnTo>
                    <a:pt x="123409" y="224801"/>
                  </a:lnTo>
                  <a:lnTo>
                    <a:pt x="122927" y="224774"/>
                  </a:lnTo>
                  <a:lnTo>
                    <a:pt x="122453" y="224734"/>
                  </a:lnTo>
                  <a:lnTo>
                    <a:pt x="121987" y="224694"/>
                  </a:lnTo>
                  <a:lnTo>
                    <a:pt x="121528" y="224641"/>
                  </a:lnTo>
                  <a:lnTo>
                    <a:pt x="121078" y="224587"/>
                  </a:lnTo>
                  <a:lnTo>
                    <a:pt x="120635" y="224527"/>
                  </a:lnTo>
                  <a:lnTo>
                    <a:pt x="120193" y="224461"/>
                  </a:lnTo>
                  <a:lnTo>
                    <a:pt x="119766" y="224387"/>
                  </a:lnTo>
                  <a:lnTo>
                    <a:pt x="119339" y="224307"/>
                  </a:lnTo>
                  <a:lnTo>
                    <a:pt x="118929" y="224220"/>
                  </a:lnTo>
                  <a:lnTo>
                    <a:pt x="118518" y="224127"/>
                  </a:lnTo>
                  <a:lnTo>
                    <a:pt x="118115" y="224033"/>
                  </a:lnTo>
                  <a:lnTo>
                    <a:pt x="117720" y="223933"/>
                  </a:lnTo>
                  <a:lnTo>
                    <a:pt x="117332" y="223820"/>
                  </a:lnTo>
                  <a:lnTo>
                    <a:pt x="116953" y="223706"/>
                  </a:lnTo>
                  <a:lnTo>
                    <a:pt x="116582" y="223593"/>
                  </a:lnTo>
                  <a:lnTo>
                    <a:pt x="116210" y="223466"/>
                  </a:lnTo>
                  <a:lnTo>
                    <a:pt x="115847" y="223339"/>
                  </a:lnTo>
                  <a:lnTo>
                    <a:pt x="115491" y="223206"/>
                  </a:lnTo>
                  <a:lnTo>
                    <a:pt x="115144" y="223066"/>
                  </a:lnTo>
                  <a:lnTo>
                    <a:pt x="114804" y="222919"/>
                  </a:lnTo>
                  <a:lnTo>
                    <a:pt x="114472" y="222765"/>
                  </a:lnTo>
                  <a:lnTo>
                    <a:pt x="114140" y="222612"/>
                  </a:lnTo>
                  <a:lnTo>
                    <a:pt x="113816" y="222452"/>
                  </a:lnTo>
                  <a:lnTo>
                    <a:pt x="113500" y="222291"/>
                  </a:lnTo>
                  <a:lnTo>
                    <a:pt x="113192" y="222118"/>
                  </a:lnTo>
                  <a:lnTo>
                    <a:pt x="112884" y="221944"/>
                  </a:lnTo>
                  <a:lnTo>
                    <a:pt x="112584" y="221764"/>
                  </a:lnTo>
                  <a:lnTo>
                    <a:pt x="112291" y="221584"/>
                  </a:lnTo>
                  <a:lnTo>
                    <a:pt x="112007" y="221397"/>
                  </a:lnTo>
                  <a:lnTo>
                    <a:pt x="111730" y="221204"/>
                  </a:lnTo>
                  <a:lnTo>
                    <a:pt x="111454" y="221003"/>
                  </a:lnTo>
                  <a:lnTo>
                    <a:pt x="111185" y="220803"/>
                  </a:lnTo>
                  <a:lnTo>
                    <a:pt x="110916" y="220596"/>
                  </a:lnTo>
                  <a:lnTo>
                    <a:pt x="110663" y="220389"/>
                  </a:lnTo>
                  <a:lnTo>
                    <a:pt x="110411" y="220176"/>
                  </a:lnTo>
                  <a:lnTo>
                    <a:pt x="110158" y="219955"/>
                  </a:lnTo>
                  <a:lnTo>
                    <a:pt x="109921" y="219735"/>
                  </a:lnTo>
                  <a:lnTo>
                    <a:pt x="109684" y="219508"/>
                  </a:lnTo>
                  <a:lnTo>
                    <a:pt x="109447" y="219281"/>
                  </a:lnTo>
                  <a:lnTo>
                    <a:pt x="109225" y="219048"/>
                  </a:lnTo>
                  <a:lnTo>
                    <a:pt x="109004" y="218807"/>
                  </a:lnTo>
                  <a:lnTo>
                    <a:pt x="108791" y="218567"/>
                  </a:lnTo>
                  <a:lnTo>
                    <a:pt x="108577" y="218327"/>
                  </a:lnTo>
                  <a:lnTo>
                    <a:pt x="108372" y="218073"/>
                  </a:lnTo>
                  <a:lnTo>
                    <a:pt x="108166" y="217826"/>
                  </a:lnTo>
                  <a:lnTo>
                    <a:pt x="107977" y="217566"/>
                  </a:lnTo>
                  <a:lnTo>
                    <a:pt x="107779" y="217312"/>
                  </a:lnTo>
                  <a:lnTo>
                    <a:pt x="107598" y="217045"/>
                  </a:lnTo>
                  <a:lnTo>
                    <a:pt x="107416" y="216785"/>
                  </a:lnTo>
                  <a:lnTo>
                    <a:pt x="107234" y="216518"/>
                  </a:lnTo>
                  <a:lnTo>
                    <a:pt x="107060" y="216245"/>
                  </a:lnTo>
                  <a:lnTo>
                    <a:pt x="106894" y="215971"/>
                  </a:lnTo>
                  <a:lnTo>
                    <a:pt x="106728" y="215691"/>
                  </a:lnTo>
                  <a:lnTo>
                    <a:pt x="106570" y="215410"/>
                  </a:lnTo>
                  <a:lnTo>
                    <a:pt x="106420" y="215130"/>
                  </a:lnTo>
                  <a:lnTo>
                    <a:pt x="106270" y="214843"/>
                  </a:lnTo>
                  <a:lnTo>
                    <a:pt x="106120" y="214556"/>
                  </a:lnTo>
                  <a:lnTo>
                    <a:pt x="105978" y="214262"/>
                  </a:lnTo>
                  <a:lnTo>
                    <a:pt x="105835" y="213969"/>
                  </a:lnTo>
                  <a:lnTo>
                    <a:pt x="105701" y="213668"/>
                  </a:lnTo>
                  <a:lnTo>
                    <a:pt x="105448" y="213068"/>
                  </a:lnTo>
                  <a:lnTo>
                    <a:pt x="105203" y="212460"/>
                  </a:lnTo>
                  <a:lnTo>
                    <a:pt x="104982" y="211840"/>
                  </a:lnTo>
                  <a:lnTo>
                    <a:pt x="104769" y="211212"/>
                  </a:lnTo>
                  <a:lnTo>
                    <a:pt x="104571" y="210578"/>
                  </a:lnTo>
                  <a:lnTo>
                    <a:pt x="104382" y="209937"/>
                  </a:lnTo>
                  <a:lnTo>
                    <a:pt x="104216" y="209283"/>
                  </a:lnTo>
                  <a:lnTo>
                    <a:pt x="104050" y="208629"/>
                  </a:lnTo>
                  <a:lnTo>
                    <a:pt x="103907" y="207969"/>
                  </a:lnTo>
                  <a:lnTo>
                    <a:pt x="103773" y="207301"/>
                  </a:lnTo>
                  <a:lnTo>
                    <a:pt x="103647" y="206627"/>
                  </a:lnTo>
                  <a:lnTo>
                    <a:pt x="103528" y="205953"/>
                  </a:lnTo>
                  <a:lnTo>
                    <a:pt x="103425" y="205272"/>
                  </a:lnTo>
                  <a:lnTo>
                    <a:pt x="103331" y="204585"/>
                  </a:lnTo>
                  <a:lnTo>
                    <a:pt x="103244" y="203904"/>
                  </a:lnTo>
                  <a:lnTo>
                    <a:pt x="103173" y="203210"/>
                  </a:lnTo>
                  <a:lnTo>
                    <a:pt x="103102" y="202522"/>
                  </a:lnTo>
                  <a:lnTo>
                    <a:pt x="103038" y="201828"/>
                  </a:lnTo>
                  <a:lnTo>
                    <a:pt x="102991" y="201134"/>
                  </a:lnTo>
                  <a:lnTo>
                    <a:pt x="102943" y="200447"/>
                  </a:lnTo>
                  <a:lnTo>
                    <a:pt x="102904" y="199753"/>
                  </a:lnTo>
                  <a:lnTo>
                    <a:pt x="102864" y="199058"/>
                  </a:lnTo>
                  <a:lnTo>
                    <a:pt x="102841" y="198371"/>
                  </a:lnTo>
                  <a:lnTo>
                    <a:pt x="102793" y="196996"/>
                  </a:lnTo>
                  <a:lnTo>
                    <a:pt x="102762" y="195635"/>
                  </a:lnTo>
                  <a:lnTo>
                    <a:pt x="102746" y="194286"/>
                  </a:lnTo>
                  <a:lnTo>
                    <a:pt x="102738" y="192952"/>
                  </a:lnTo>
                  <a:close/>
                  <a:moveTo>
                    <a:pt x="126743" y="0"/>
                  </a:moveTo>
                  <a:lnTo>
                    <a:pt x="126372" y="7"/>
                  </a:lnTo>
                  <a:lnTo>
                    <a:pt x="125993" y="20"/>
                  </a:lnTo>
                  <a:lnTo>
                    <a:pt x="125605" y="40"/>
                  </a:lnTo>
                  <a:lnTo>
                    <a:pt x="125218" y="67"/>
                  </a:lnTo>
                  <a:lnTo>
                    <a:pt x="124863" y="100"/>
                  </a:lnTo>
                  <a:lnTo>
                    <a:pt x="124507" y="134"/>
                  </a:lnTo>
                  <a:lnTo>
                    <a:pt x="124152" y="174"/>
                  </a:lnTo>
                  <a:lnTo>
                    <a:pt x="123804" y="214"/>
                  </a:lnTo>
                  <a:lnTo>
                    <a:pt x="123456" y="267"/>
                  </a:lnTo>
                  <a:lnTo>
                    <a:pt x="123109" y="321"/>
                  </a:lnTo>
                  <a:lnTo>
                    <a:pt x="122777" y="381"/>
                  </a:lnTo>
                  <a:lnTo>
                    <a:pt x="122437" y="441"/>
                  </a:lnTo>
                  <a:lnTo>
                    <a:pt x="122105" y="508"/>
                  </a:lnTo>
                  <a:lnTo>
                    <a:pt x="121773" y="581"/>
                  </a:lnTo>
                  <a:lnTo>
                    <a:pt x="121449" y="661"/>
                  </a:lnTo>
                  <a:lnTo>
                    <a:pt x="121133" y="741"/>
                  </a:lnTo>
                  <a:lnTo>
                    <a:pt x="120809" y="828"/>
                  </a:lnTo>
                  <a:lnTo>
                    <a:pt x="120501" y="915"/>
                  </a:lnTo>
                  <a:lnTo>
                    <a:pt x="120185" y="1008"/>
                  </a:lnTo>
                  <a:lnTo>
                    <a:pt x="119877" y="1108"/>
                  </a:lnTo>
                  <a:lnTo>
                    <a:pt x="119577" y="1208"/>
                  </a:lnTo>
                  <a:lnTo>
                    <a:pt x="119276" y="1315"/>
                  </a:lnTo>
                  <a:lnTo>
                    <a:pt x="118976" y="1429"/>
                  </a:lnTo>
                  <a:lnTo>
                    <a:pt x="118684" y="1542"/>
                  </a:lnTo>
                  <a:lnTo>
                    <a:pt x="118399" y="1662"/>
                  </a:lnTo>
                  <a:lnTo>
                    <a:pt x="118107" y="1789"/>
                  </a:lnTo>
                  <a:lnTo>
                    <a:pt x="117830" y="1916"/>
                  </a:lnTo>
                  <a:lnTo>
                    <a:pt x="117546" y="2043"/>
                  </a:lnTo>
                  <a:lnTo>
                    <a:pt x="117269" y="2176"/>
                  </a:lnTo>
                  <a:lnTo>
                    <a:pt x="117001" y="2316"/>
                  </a:lnTo>
                  <a:lnTo>
                    <a:pt x="116732" y="2456"/>
                  </a:lnTo>
                  <a:lnTo>
                    <a:pt x="116463" y="2603"/>
                  </a:lnTo>
                  <a:lnTo>
                    <a:pt x="116202" y="2750"/>
                  </a:lnTo>
                  <a:lnTo>
                    <a:pt x="115950" y="2904"/>
                  </a:lnTo>
                  <a:lnTo>
                    <a:pt x="115689" y="3064"/>
                  </a:lnTo>
                  <a:lnTo>
                    <a:pt x="115444" y="3224"/>
                  </a:lnTo>
                  <a:lnTo>
                    <a:pt x="115191" y="3384"/>
                  </a:lnTo>
                  <a:lnTo>
                    <a:pt x="114954" y="3551"/>
                  </a:lnTo>
                  <a:lnTo>
                    <a:pt x="114709" y="3725"/>
                  </a:lnTo>
                  <a:lnTo>
                    <a:pt x="114472" y="3891"/>
                  </a:lnTo>
                  <a:lnTo>
                    <a:pt x="114243" y="4072"/>
                  </a:lnTo>
                  <a:lnTo>
                    <a:pt x="114014" y="4252"/>
                  </a:lnTo>
                  <a:lnTo>
                    <a:pt x="113785" y="4432"/>
                  </a:lnTo>
                  <a:lnTo>
                    <a:pt x="113563" y="4619"/>
                  </a:lnTo>
                  <a:lnTo>
                    <a:pt x="113342" y="4806"/>
                  </a:lnTo>
                  <a:lnTo>
                    <a:pt x="113129" y="4999"/>
                  </a:lnTo>
                  <a:lnTo>
                    <a:pt x="112915" y="5193"/>
                  </a:lnTo>
                  <a:lnTo>
                    <a:pt x="112710" y="5386"/>
                  </a:lnTo>
                  <a:lnTo>
                    <a:pt x="112505" y="5587"/>
                  </a:lnTo>
                  <a:lnTo>
                    <a:pt x="112299" y="5794"/>
                  </a:lnTo>
                  <a:lnTo>
                    <a:pt x="112102" y="6000"/>
                  </a:lnTo>
                  <a:lnTo>
                    <a:pt x="111912" y="6207"/>
                  </a:lnTo>
                  <a:lnTo>
                    <a:pt x="111533" y="6628"/>
                  </a:lnTo>
                  <a:lnTo>
                    <a:pt x="111169" y="7062"/>
                  </a:lnTo>
                  <a:lnTo>
                    <a:pt x="110821" y="7509"/>
                  </a:lnTo>
                  <a:lnTo>
                    <a:pt x="110482" y="7963"/>
                  </a:lnTo>
                  <a:lnTo>
                    <a:pt x="110166" y="8423"/>
                  </a:lnTo>
                  <a:lnTo>
                    <a:pt x="109857" y="8897"/>
                  </a:lnTo>
                  <a:lnTo>
                    <a:pt x="109565" y="9371"/>
                  </a:lnTo>
                  <a:lnTo>
                    <a:pt x="109289" y="9858"/>
                  </a:lnTo>
                  <a:lnTo>
                    <a:pt x="109028" y="10352"/>
                  </a:lnTo>
                  <a:lnTo>
                    <a:pt x="108775" y="10853"/>
                  </a:lnTo>
                  <a:lnTo>
                    <a:pt x="108538" y="11360"/>
                  </a:lnTo>
                  <a:lnTo>
                    <a:pt x="108317" y="11874"/>
                  </a:lnTo>
                  <a:lnTo>
                    <a:pt x="108111" y="12388"/>
                  </a:lnTo>
                  <a:lnTo>
                    <a:pt x="107922" y="12915"/>
                  </a:lnTo>
                  <a:lnTo>
                    <a:pt x="107740" y="13442"/>
                  </a:lnTo>
                  <a:lnTo>
                    <a:pt x="107582" y="13976"/>
                  </a:lnTo>
                  <a:lnTo>
                    <a:pt x="107432" y="14510"/>
                  </a:lnTo>
                  <a:lnTo>
                    <a:pt x="107297" y="15051"/>
                  </a:lnTo>
                  <a:lnTo>
                    <a:pt x="107171" y="15598"/>
                  </a:lnTo>
                  <a:lnTo>
                    <a:pt x="107068" y="16145"/>
                  </a:lnTo>
                  <a:lnTo>
                    <a:pt x="106973" y="16693"/>
                  </a:lnTo>
                  <a:lnTo>
                    <a:pt x="106902" y="17246"/>
                  </a:lnTo>
                  <a:lnTo>
                    <a:pt x="106839" y="17800"/>
                  </a:lnTo>
                  <a:lnTo>
                    <a:pt x="106784" y="18354"/>
                  </a:lnTo>
                  <a:lnTo>
                    <a:pt x="106752" y="18908"/>
                  </a:lnTo>
                  <a:lnTo>
                    <a:pt x="106728" y="19462"/>
                  </a:lnTo>
                  <a:lnTo>
                    <a:pt x="106728" y="20016"/>
                  </a:lnTo>
                  <a:lnTo>
                    <a:pt x="106736" y="20577"/>
                  </a:lnTo>
                  <a:lnTo>
                    <a:pt x="106760" y="21131"/>
                  </a:lnTo>
                  <a:lnTo>
                    <a:pt x="106792" y="21685"/>
                  </a:lnTo>
                  <a:lnTo>
                    <a:pt x="106847" y="22239"/>
                  </a:lnTo>
                  <a:lnTo>
                    <a:pt x="106910" y="22786"/>
                  </a:lnTo>
                  <a:lnTo>
                    <a:pt x="106997" y="23333"/>
                  </a:lnTo>
                  <a:lnTo>
                    <a:pt x="107092" y="23881"/>
                  </a:lnTo>
                  <a:lnTo>
                    <a:pt x="107195" y="24421"/>
                  </a:lnTo>
                  <a:lnTo>
                    <a:pt x="107321" y="24962"/>
                  </a:lnTo>
                  <a:lnTo>
                    <a:pt x="107463" y="25496"/>
                  </a:lnTo>
                  <a:lnTo>
                    <a:pt x="107613" y="26030"/>
                  </a:lnTo>
                  <a:lnTo>
                    <a:pt x="107779" y="26557"/>
                  </a:lnTo>
                  <a:lnTo>
                    <a:pt x="107961" y="27078"/>
                  </a:lnTo>
                  <a:lnTo>
                    <a:pt x="108001" y="27144"/>
                  </a:lnTo>
                  <a:lnTo>
                    <a:pt x="108040" y="27218"/>
                  </a:lnTo>
                  <a:lnTo>
                    <a:pt x="108095" y="27278"/>
                  </a:lnTo>
                  <a:lnTo>
                    <a:pt x="108159" y="27338"/>
                  </a:lnTo>
                  <a:lnTo>
                    <a:pt x="107455" y="27425"/>
                  </a:lnTo>
                  <a:lnTo>
                    <a:pt x="107108" y="27478"/>
                  </a:lnTo>
                  <a:lnTo>
                    <a:pt x="106768" y="27531"/>
                  </a:lnTo>
                  <a:lnTo>
                    <a:pt x="106436" y="27592"/>
                  </a:lnTo>
                  <a:lnTo>
                    <a:pt x="106104" y="27652"/>
                  </a:lnTo>
                  <a:lnTo>
                    <a:pt x="105780" y="27725"/>
                  </a:lnTo>
                  <a:lnTo>
                    <a:pt x="105464" y="27805"/>
                  </a:lnTo>
                  <a:lnTo>
                    <a:pt x="105306" y="27858"/>
                  </a:lnTo>
                  <a:lnTo>
                    <a:pt x="105156" y="27919"/>
                  </a:lnTo>
                  <a:lnTo>
                    <a:pt x="105014" y="27999"/>
                  </a:lnTo>
                  <a:lnTo>
                    <a:pt x="104951" y="28045"/>
                  </a:lnTo>
                  <a:lnTo>
                    <a:pt x="104879" y="28092"/>
                  </a:lnTo>
                  <a:lnTo>
                    <a:pt x="104824" y="28139"/>
                  </a:lnTo>
                  <a:lnTo>
                    <a:pt x="104761" y="28192"/>
                  </a:lnTo>
                  <a:lnTo>
                    <a:pt x="104713" y="28252"/>
                  </a:lnTo>
                  <a:lnTo>
                    <a:pt x="104666" y="28312"/>
                  </a:lnTo>
                  <a:lnTo>
                    <a:pt x="104627" y="28372"/>
                  </a:lnTo>
                  <a:lnTo>
                    <a:pt x="104595" y="28439"/>
                  </a:lnTo>
                  <a:lnTo>
                    <a:pt x="104571" y="28506"/>
                  </a:lnTo>
                  <a:lnTo>
                    <a:pt x="104555" y="28573"/>
                  </a:lnTo>
                  <a:lnTo>
                    <a:pt x="104524" y="28766"/>
                  </a:lnTo>
                  <a:lnTo>
                    <a:pt x="104492" y="28966"/>
                  </a:lnTo>
                  <a:lnTo>
                    <a:pt x="104453" y="29367"/>
                  </a:lnTo>
                  <a:lnTo>
                    <a:pt x="104429" y="29767"/>
                  </a:lnTo>
                  <a:lnTo>
                    <a:pt x="104421" y="30174"/>
                  </a:lnTo>
                  <a:lnTo>
                    <a:pt x="104429" y="30582"/>
                  </a:lnTo>
                  <a:lnTo>
                    <a:pt x="104445" y="30989"/>
                  </a:lnTo>
                  <a:lnTo>
                    <a:pt x="104476" y="31396"/>
                  </a:lnTo>
                  <a:lnTo>
                    <a:pt x="104508" y="31810"/>
                  </a:lnTo>
                  <a:lnTo>
                    <a:pt x="104555" y="32217"/>
                  </a:lnTo>
                  <a:lnTo>
                    <a:pt x="104611" y="32631"/>
                  </a:lnTo>
                  <a:lnTo>
                    <a:pt x="104721" y="33445"/>
                  </a:lnTo>
                  <a:lnTo>
                    <a:pt x="104840" y="34259"/>
                  </a:lnTo>
                  <a:lnTo>
                    <a:pt x="104951" y="35060"/>
                  </a:lnTo>
                  <a:lnTo>
                    <a:pt x="102746" y="35087"/>
                  </a:lnTo>
                  <a:lnTo>
                    <a:pt x="100533" y="35120"/>
                  </a:lnTo>
                  <a:lnTo>
                    <a:pt x="98329" y="35160"/>
                  </a:lnTo>
                  <a:lnTo>
                    <a:pt x="96124" y="35207"/>
                  </a:lnTo>
                  <a:lnTo>
                    <a:pt x="93920" y="35260"/>
                  </a:lnTo>
                  <a:lnTo>
                    <a:pt x="91707" y="35314"/>
                  </a:lnTo>
                  <a:lnTo>
                    <a:pt x="89503" y="35374"/>
                  </a:lnTo>
                  <a:lnTo>
                    <a:pt x="87298" y="35440"/>
                  </a:lnTo>
                  <a:lnTo>
                    <a:pt x="85094" y="35520"/>
                  </a:lnTo>
                  <a:lnTo>
                    <a:pt x="82889" y="35601"/>
                  </a:lnTo>
                  <a:lnTo>
                    <a:pt x="80684" y="35687"/>
                  </a:lnTo>
                  <a:lnTo>
                    <a:pt x="78480" y="35781"/>
                  </a:lnTo>
                  <a:lnTo>
                    <a:pt x="76283" y="35881"/>
                  </a:lnTo>
                  <a:lnTo>
                    <a:pt x="74079" y="35994"/>
                  </a:lnTo>
                  <a:lnTo>
                    <a:pt x="71882" y="36108"/>
                  </a:lnTo>
                  <a:lnTo>
                    <a:pt x="69677" y="36235"/>
                  </a:lnTo>
                  <a:lnTo>
                    <a:pt x="68864" y="36288"/>
                  </a:lnTo>
                  <a:lnTo>
                    <a:pt x="68081" y="36361"/>
                  </a:lnTo>
                  <a:lnTo>
                    <a:pt x="67702" y="36395"/>
                  </a:lnTo>
                  <a:lnTo>
                    <a:pt x="67338" y="36441"/>
                  </a:lnTo>
                  <a:lnTo>
                    <a:pt x="66983" y="36482"/>
                  </a:lnTo>
                  <a:lnTo>
                    <a:pt x="66627" y="36535"/>
                  </a:lnTo>
                  <a:lnTo>
                    <a:pt x="66288" y="36582"/>
                  </a:lnTo>
                  <a:lnTo>
                    <a:pt x="65956" y="36635"/>
                  </a:lnTo>
                  <a:lnTo>
                    <a:pt x="65632" y="36695"/>
                  </a:lnTo>
                  <a:lnTo>
                    <a:pt x="65316" y="36755"/>
                  </a:lnTo>
                  <a:lnTo>
                    <a:pt x="65007" y="36822"/>
                  </a:lnTo>
                  <a:lnTo>
                    <a:pt x="64707" y="36889"/>
                  </a:lnTo>
                  <a:lnTo>
                    <a:pt x="64415" y="36955"/>
                  </a:lnTo>
                  <a:lnTo>
                    <a:pt x="64130" y="37029"/>
                  </a:lnTo>
                  <a:lnTo>
                    <a:pt x="63854" y="37109"/>
                  </a:lnTo>
                  <a:lnTo>
                    <a:pt x="63585" y="37189"/>
                  </a:lnTo>
                  <a:lnTo>
                    <a:pt x="63324" y="37269"/>
                  </a:lnTo>
                  <a:lnTo>
                    <a:pt x="63064" y="37356"/>
                  </a:lnTo>
                  <a:lnTo>
                    <a:pt x="62819" y="37449"/>
                  </a:lnTo>
                  <a:lnTo>
                    <a:pt x="62582" y="37543"/>
                  </a:lnTo>
                  <a:lnTo>
                    <a:pt x="62345" y="37636"/>
                  </a:lnTo>
                  <a:lnTo>
                    <a:pt x="62123" y="37736"/>
                  </a:lnTo>
                  <a:lnTo>
                    <a:pt x="61902" y="37836"/>
                  </a:lnTo>
                  <a:lnTo>
                    <a:pt x="61689" y="37943"/>
                  </a:lnTo>
                  <a:lnTo>
                    <a:pt x="61483" y="38050"/>
                  </a:lnTo>
                  <a:lnTo>
                    <a:pt x="61286" y="38163"/>
                  </a:lnTo>
                  <a:lnTo>
                    <a:pt x="61096" y="38277"/>
                  </a:lnTo>
                  <a:lnTo>
                    <a:pt x="60907" y="38397"/>
                  </a:lnTo>
                  <a:lnTo>
                    <a:pt x="60725" y="38517"/>
                  </a:lnTo>
                  <a:lnTo>
                    <a:pt x="60551" y="38644"/>
                  </a:lnTo>
                  <a:lnTo>
                    <a:pt x="60385" y="38771"/>
                  </a:lnTo>
                  <a:lnTo>
                    <a:pt x="60219" y="38904"/>
                  </a:lnTo>
                  <a:lnTo>
                    <a:pt x="60061" y="39038"/>
                  </a:lnTo>
                  <a:lnTo>
                    <a:pt x="59911" y="39178"/>
                  </a:lnTo>
                  <a:lnTo>
                    <a:pt x="59769" y="39318"/>
                  </a:lnTo>
                  <a:lnTo>
                    <a:pt x="59626" y="39458"/>
                  </a:lnTo>
                  <a:lnTo>
                    <a:pt x="59492" y="39605"/>
                  </a:lnTo>
                  <a:lnTo>
                    <a:pt x="59366" y="39759"/>
                  </a:lnTo>
                  <a:lnTo>
                    <a:pt x="59239" y="39912"/>
                  </a:lnTo>
                  <a:lnTo>
                    <a:pt x="59121" y="40066"/>
                  </a:lnTo>
                  <a:lnTo>
                    <a:pt x="59002" y="40226"/>
                  </a:lnTo>
                  <a:lnTo>
                    <a:pt x="58899" y="40393"/>
                  </a:lnTo>
                  <a:lnTo>
                    <a:pt x="58789" y="40559"/>
                  </a:lnTo>
                  <a:lnTo>
                    <a:pt x="58694" y="40726"/>
                  </a:lnTo>
                  <a:lnTo>
                    <a:pt x="58591" y="40900"/>
                  </a:lnTo>
                  <a:lnTo>
                    <a:pt x="58504" y="41080"/>
                  </a:lnTo>
                  <a:lnTo>
                    <a:pt x="58417" y="41260"/>
                  </a:lnTo>
                  <a:lnTo>
                    <a:pt x="58331" y="41440"/>
                  </a:lnTo>
                  <a:lnTo>
                    <a:pt x="58252" y="41627"/>
                  </a:lnTo>
                  <a:lnTo>
                    <a:pt x="58173" y="41821"/>
                  </a:lnTo>
                  <a:lnTo>
                    <a:pt x="58038" y="42208"/>
                  </a:lnTo>
                  <a:lnTo>
                    <a:pt x="57912" y="42608"/>
                  </a:lnTo>
                  <a:lnTo>
                    <a:pt x="57801" y="43022"/>
                  </a:lnTo>
                  <a:lnTo>
                    <a:pt x="57698" y="43449"/>
                  </a:lnTo>
                  <a:lnTo>
                    <a:pt x="57612" y="43890"/>
                  </a:lnTo>
                  <a:lnTo>
                    <a:pt x="57533" y="44344"/>
                  </a:lnTo>
                  <a:lnTo>
                    <a:pt x="55407" y="44237"/>
                  </a:lnTo>
                  <a:lnTo>
                    <a:pt x="53274" y="44130"/>
                  </a:lnTo>
                  <a:lnTo>
                    <a:pt x="51140" y="44023"/>
                  </a:lnTo>
                  <a:lnTo>
                    <a:pt x="49014" y="43937"/>
                  </a:lnTo>
                  <a:lnTo>
                    <a:pt x="48856" y="43937"/>
                  </a:lnTo>
                  <a:lnTo>
                    <a:pt x="48698" y="43950"/>
                  </a:lnTo>
                  <a:lnTo>
                    <a:pt x="48548" y="43983"/>
                  </a:lnTo>
                  <a:lnTo>
                    <a:pt x="48406" y="44023"/>
                  </a:lnTo>
                  <a:lnTo>
                    <a:pt x="48272" y="44083"/>
                  </a:lnTo>
                  <a:lnTo>
                    <a:pt x="48145" y="44150"/>
                  </a:lnTo>
                  <a:lnTo>
                    <a:pt x="48035" y="44230"/>
                  </a:lnTo>
                  <a:lnTo>
                    <a:pt x="47924" y="44317"/>
                  </a:lnTo>
                  <a:lnTo>
                    <a:pt x="47821" y="44410"/>
                  </a:lnTo>
                  <a:lnTo>
                    <a:pt x="47734" y="44511"/>
                  </a:lnTo>
                  <a:lnTo>
                    <a:pt x="47655" y="44617"/>
                  </a:lnTo>
                  <a:lnTo>
                    <a:pt x="47592" y="44738"/>
                  </a:lnTo>
                  <a:lnTo>
                    <a:pt x="47537" y="44851"/>
                  </a:lnTo>
                  <a:lnTo>
                    <a:pt x="47497" y="44978"/>
                  </a:lnTo>
                  <a:lnTo>
                    <a:pt x="47474" y="45098"/>
                  </a:lnTo>
                  <a:lnTo>
                    <a:pt x="47466" y="45225"/>
                  </a:lnTo>
                  <a:lnTo>
                    <a:pt x="47292" y="50177"/>
                  </a:lnTo>
                  <a:lnTo>
                    <a:pt x="47205" y="52646"/>
                  </a:lnTo>
                  <a:lnTo>
                    <a:pt x="47134" y="55109"/>
                  </a:lnTo>
                  <a:lnTo>
                    <a:pt x="46549" y="55183"/>
                  </a:lnTo>
                  <a:lnTo>
                    <a:pt x="45972" y="55256"/>
                  </a:lnTo>
                  <a:lnTo>
                    <a:pt x="45396" y="55336"/>
                  </a:lnTo>
                  <a:lnTo>
                    <a:pt x="44827" y="55423"/>
                  </a:lnTo>
                  <a:lnTo>
                    <a:pt x="44266" y="55510"/>
                  </a:lnTo>
                  <a:lnTo>
                    <a:pt x="43705" y="55603"/>
                  </a:lnTo>
                  <a:lnTo>
                    <a:pt x="43144" y="55703"/>
                  </a:lnTo>
                  <a:lnTo>
                    <a:pt x="42598" y="55803"/>
                  </a:lnTo>
                  <a:lnTo>
                    <a:pt x="42045" y="55917"/>
                  </a:lnTo>
                  <a:lnTo>
                    <a:pt x="41508" y="56024"/>
                  </a:lnTo>
                  <a:lnTo>
                    <a:pt x="40963" y="56144"/>
                  </a:lnTo>
                  <a:lnTo>
                    <a:pt x="40433" y="56264"/>
                  </a:lnTo>
                  <a:lnTo>
                    <a:pt x="39904" y="56391"/>
                  </a:lnTo>
                  <a:lnTo>
                    <a:pt x="39374" y="56518"/>
                  </a:lnTo>
                  <a:lnTo>
                    <a:pt x="38861" y="56651"/>
                  </a:lnTo>
                  <a:lnTo>
                    <a:pt x="38339" y="56791"/>
                  </a:lnTo>
                  <a:lnTo>
                    <a:pt x="37826" y="56931"/>
                  </a:lnTo>
                  <a:lnTo>
                    <a:pt x="37320" y="57078"/>
                  </a:lnTo>
                  <a:lnTo>
                    <a:pt x="36814" y="57232"/>
                  </a:lnTo>
                  <a:lnTo>
                    <a:pt x="36316" y="57385"/>
                  </a:lnTo>
                  <a:lnTo>
                    <a:pt x="35827" y="57545"/>
                  </a:lnTo>
                  <a:lnTo>
                    <a:pt x="35329" y="57712"/>
                  </a:lnTo>
                  <a:lnTo>
                    <a:pt x="34847" y="57879"/>
                  </a:lnTo>
                  <a:lnTo>
                    <a:pt x="34365" y="58053"/>
                  </a:lnTo>
                  <a:lnTo>
                    <a:pt x="33883" y="58226"/>
                  </a:lnTo>
                  <a:lnTo>
                    <a:pt x="33409" y="58406"/>
                  </a:lnTo>
                  <a:lnTo>
                    <a:pt x="32942" y="58593"/>
                  </a:lnTo>
                  <a:lnTo>
                    <a:pt x="32476" y="58780"/>
                  </a:lnTo>
                  <a:lnTo>
                    <a:pt x="32018" y="58974"/>
                  </a:lnTo>
                  <a:lnTo>
                    <a:pt x="31560" y="59167"/>
                  </a:lnTo>
                  <a:lnTo>
                    <a:pt x="31109" y="59367"/>
                  </a:lnTo>
                  <a:lnTo>
                    <a:pt x="30659" y="59568"/>
                  </a:lnTo>
                  <a:lnTo>
                    <a:pt x="30216" y="59775"/>
                  </a:lnTo>
                  <a:lnTo>
                    <a:pt x="29774" y="59988"/>
                  </a:lnTo>
                  <a:lnTo>
                    <a:pt x="29339" y="60202"/>
                  </a:lnTo>
                  <a:lnTo>
                    <a:pt x="28905" y="60422"/>
                  </a:lnTo>
                  <a:lnTo>
                    <a:pt x="28478" y="60642"/>
                  </a:lnTo>
                  <a:lnTo>
                    <a:pt x="28059" y="60869"/>
                  </a:lnTo>
                  <a:lnTo>
                    <a:pt x="27640" y="61103"/>
                  </a:lnTo>
                  <a:lnTo>
                    <a:pt x="27222" y="61336"/>
                  </a:lnTo>
                  <a:lnTo>
                    <a:pt x="26811" y="61570"/>
                  </a:lnTo>
                  <a:lnTo>
                    <a:pt x="26400" y="61810"/>
                  </a:lnTo>
                  <a:lnTo>
                    <a:pt x="25997" y="62057"/>
                  </a:lnTo>
                  <a:lnTo>
                    <a:pt x="25602" y="62304"/>
                  </a:lnTo>
                  <a:lnTo>
                    <a:pt x="25207" y="62551"/>
                  </a:lnTo>
                  <a:lnTo>
                    <a:pt x="24812" y="62805"/>
                  </a:lnTo>
                  <a:lnTo>
                    <a:pt x="24424" y="63065"/>
                  </a:lnTo>
                  <a:lnTo>
                    <a:pt x="24045" y="63325"/>
                  </a:lnTo>
                  <a:lnTo>
                    <a:pt x="23666" y="63592"/>
                  </a:lnTo>
                  <a:lnTo>
                    <a:pt x="23287" y="63859"/>
                  </a:lnTo>
                  <a:lnTo>
                    <a:pt x="22915" y="64126"/>
                  </a:lnTo>
                  <a:lnTo>
                    <a:pt x="22552" y="64400"/>
                  </a:lnTo>
                  <a:lnTo>
                    <a:pt x="22188" y="64680"/>
                  </a:lnTo>
                  <a:lnTo>
                    <a:pt x="21833" y="64960"/>
                  </a:lnTo>
                  <a:lnTo>
                    <a:pt x="21477" y="65241"/>
                  </a:lnTo>
                  <a:lnTo>
                    <a:pt x="21122" y="65528"/>
                  </a:lnTo>
                  <a:lnTo>
                    <a:pt x="20774" y="65821"/>
                  </a:lnTo>
                  <a:lnTo>
                    <a:pt x="20434" y="66115"/>
                  </a:lnTo>
                  <a:lnTo>
                    <a:pt x="20094" y="66409"/>
                  </a:lnTo>
                  <a:lnTo>
                    <a:pt x="19755" y="66709"/>
                  </a:lnTo>
                  <a:lnTo>
                    <a:pt x="19423" y="67009"/>
                  </a:lnTo>
                  <a:lnTo>
                    <a:pt x="19099" y="67316"/>
                  </a:lnTo>
                  <a:lnTo>
                    <a:pt x="18775" y="67623"/>
                  </a:lnTo>
                  <a:lnTo>
                    <a:pt x="18451" y="67937"/>
                  </a:lnTo>
                  <a:lnTo>
                    <a:pt x="18135" y="68251"/>
                  </a:lnTo>
                  <a:lnTo>
                    <a:pt x="17819" y="68564"/>
                  </a:lnTo>
                  <a:lnTo>
                    <a:pt x="17510" y="68885"/>
                  </a:lnTo>
                  <a:lnTo>
                    <a:pt x="17210" y="69205"/>
                  </a:lnTo>
                  <a:lnTo>
                    <a:pt x="16902" y="69532"/>
                  </a:lnTo>
                  <a:lnTo>
                    <a:pt x="16610" y="69859"/>
                  </a:lnTo>
                  <a:lnTo>
                    <a:pt x="16317" y="70186"/>
                  </a:lnTo>
                  <a:lnTo>
                    <a:pt x="16025" y="70520"/>
                  </a:lnTo>
                  <a:lnTo>
                    <a:pt x="15741" y="70854"/>
                  </a:lnTo>
                  <a:lnTo>
                    <a:pt x="15456" y="71194"/>
                  </a:lnTo>
                  <a:lnTo>
                    <a:pt x="14903" y="71875"/>
                  </a:lnTo>
                  <a:lnTo>
                    <a:pt x="14358" y="72569"/>
                  </a:lnTo>
                  <a:lnTo>
                    <a:pt x="13836" y="73270"/>
                  </a:lnTo>
                  <a:lnTo>
                    <a:pt x="13323" y="73984"/>
                  </a:lnTo>
                  <a:lnTo>
                    <a:pt x="12833" y="74705"/>
                  </a:lnTo>
                  <a:lnTo>
                    <a:pt x="12351" y="75439"/>
                  </a:lnTo>
                  <a:lnTo>
                    <a:pt x="11884" y="76173"/>
                  </a:lnTo>
                  <a:lnTo>
                    <a:pt x="11426" y="76921"/>
                  </a:lnTo>
                  <a:lnTo>
                    <a:pt x="10992" y="77681"/>
                  </a:lnTo>
                  <a:lnTo>
                    <a:pt x="10565" y="78442"/>
                  </a:lnTo>
                  <a:lnTo>
                    <a:pt x="10154" y="79216"/>
                  </a:lnTo>
                  <a:lnTo>
                    <a:pt x="9759" y="79991"/>
                  </a:lnTo>
                  <a:lnTo>
                    <a:pt x="9372" y="80778"/>
                  </a:lnTo>
                  <a:lnTo>
                    <a:pt x="9008" y="81572"/>
                  </a:lnTo>
                  <a:lnTo>
                    <a:pt x="8653" y="82373"/>
                  </a:lnTo>
                  <a:lnTo>
                    <a:pt x="8305" y="83181"/>
                  </a:lnTo>
                  <a:lnTo>
                    <a:pt x="7981" y="83995"/>
                  </a:lnTo>
                  <a:lnTo>
                    <a:pt x="7665" y="84816"/>
                  </a:lnTo>
                  <a:lnTo>
                    <a:pt x="7365" y="85637"/>
                  </a:lnTo>
                  <a:lnTo>
                    <a:pt x="7072" y="86471"/>
                  </a:lnTo>
                  <a:lnTo>
                    <a:pt x="6804" y="87306"/>
                  </a:lnTo>
                  <a:lnTo>
                    <a:pt x="6535" y="88147"/>
                  </a:lnTo>
                  <a:lnTo>
                    <a:pt x="6290" y="88994"/>
                  </a:lnTo>
                  <a:lnTo>
                    <a:pt x="6053" y="89842"/>
                  </a:lnTo>
                  <a:lnTo>
                    <a:pt x="5832" y="90696"/>
                  </a:lnTo>
                  <a:lnTo>
                    <a:pt x="5618" y="91557"/>
                  </a:lnTo>
                  <a:lnTo>
                    <a:pt x="5421" y="92418"/>
                  </a:lnTo>
                  <a:lnTo>
                    <a:pt x="5350" y="92425"/>
                  </a:lnTo>
                  <a:lnTo>
                    <a:pt x="5279" y="92431"/>
                  </a:lnTo>
                  <a:lnTo>
                    <a:pt x="5215" y="92451"/>
                  </a:lnTo>
                  <a:lnTo>
                    <a:pt x="5152" y="92471"/>
                  </a:lnTo>
                  <a:lnTo>
                    <a:pt x="5097" y="92491"/>
                  </a:lnTo>
                  <a:lnTo>
                    <a:pt x="5042" y="92525"/>
                  </a:lnTo>
                  <a:lnTo>
                    <a:pt x="4986" y="92558"/>
                  </a:lnTo>
                  <a:lnTo>
                    <a:pt x="4939" y="92598"/>
                  </a:lnTo>
                  <a:lnTo>
                    <a:pt x="4899" y="92638"/>
                  </a:lnTo>
                  <a:lnTo>
                    <a:pt x="4860" y="92678"/>
                  </a:lnTo>
                  <a:lnTo>
                    <a:pt x="4828" y="92725"/>
                  </a:lnTo>
                  <a:lnTo>
                    <a:pt x="4797" y="92772"/>
                  </a:lnTo>
                  <a:lnTo>
                    <a:pt x="4749" y="92879"/>
                  </a:lnTo>
                  <a:lnTo>
                    <a:pt x="4718" y="92985"/>
                  </a:lnTo>
                  <a:lnTo>
                    <a:pt x="4710" y="93099"/>
                  </a:lnTo>
                  <a:lnTo>
                    <a:pt x="4710" y="93219"/>
                  </a:lnTo>
                  <a:lnTo>
                    <a:pt x="4733" y="93332"/>
                  </a:lnTo>
                  <a:lnTo>
                    <a:pt x="4749" y="93386"/>
                  </a:lnTo>
                  <a:lnTo>
                    <a:pt x="4773" y="93439"/>
                  </a:lnTo>
                  <a:lnTo>
                    <a:pt x="4805" y="93493"/>
                  </a:lnTo>
                  <a:lnTo>
                    <a:pt x="4836" y="93539"/>
                  </a:lnTo>
                  <a:lnTo>
                    <a:pt x="4876" y="93586"/>
                  </a:lnTo>
                  <a:lnTo>
                    <a:pt x="4915" y="93633"/>
                  </a:lnTo>
                  <a:lnTo>
                    <a:pt x="4963" y="93679"/>
                  </a:lnTo>
                  <a:lnTo>
                    <a:pt x="5010" y="93713"/>
                  </a:lnTo>
                  <a:lnTo>
                    <a:pt x="5073" y="93753"/>
                  </a:lnTo>
                  <a:lnTo>
                    <a:pt x="5129" y="93786"/>
                  </a:lnTo>
                  <a:lnTo>
                    <a:pt x="4994" y="94487"/>
                  </a:lnTo>
                  <a:lnTo>
                    <a:pt x="4868" y="95201"/>
                  </a:lnTo>
                  <a:lnTo>
                    <a:pt x="4749" y="95909"/>
                  </a:lnTo>
                  <a:lnTo>
                    <a:pt x="4639" y="96623"/>
                  </a:lnTo>
                  <a:lnTo>
                    <a:pt x="4536" y="97337"/>
                  </a:lnTo>
                  <a:lnTo>
                    <a:pt x="4441" y="98058"/>
                  </a:lnTo>
                  <a:lnTo>
                    <a:pt x="4354" y="98772"/>
                  </a:lnTo>
                  <a:lnTo>
                    <a:pt x="4275" y="99493"/>
                  </a:lnTo>
                  <a:lnTo>
                    <a:pt x="4204" y="100214"/>
                  </a:lnTo>
                  <a:lnTo>
                    <a:pt x="4141" y="100934"/>
                  </a:lnTo>
                  <a:lnTo>
                    <a:pt x="4086" y="101655"/>
                  </a:lnTo>
                  <a:lnTo>
                    <a:pt x="4038" y="102376"/>
                  </a:lnTo>
                  <a:lnTo>
                    <a:pt x="3999" y="103097"/>
                  </a:lnTo>
                  <a:lnTo>
                    <a:pt x="3967" y="103824"/>
                  </a:lnTo>
                  <a:lnTo>
                    <a:pt x="3943" y="104545"/>
                  </a:lnTo>
                  <a:lnTo>
                    <a:pt x="3927" y="105273"/>
                  </a:lnTo>
                  <a:lnTo>
                    <a:pt x="3912" y="105993"/>
                  </a:lnTo>
                  <a:lnTo>
                    <a:pt x="3912" y="106721"/>
                  </a:lnTo>
                  <a:lnTo>
                    <a:pt x="3912" y="107442"/>
                  </a:lnTo>
                  <a:lnTo>
                    <a:pt x="3927" y="108169"/>
                  </a:lnTo>
                  <a:lnTo>
                    <a:pt x="3943" y="108890"/>
                  </a:lnTo>
                  <a:lnTo>
                    <a:pt x="3975" y="109611"/>
                  </a:lnTo>
                  <a:lnTo>
                    <a:pt x="4007" y="110332"/>
                  </a:lnTo>
                  <a:lnTo>
                    <a:pt x="4046" y="111052"/>
                  </a:lnTo>
                  <a:lnTo>
                    <a:pt x="4093" y="111773"/>
                  </a:lnTo>
                  <a:lnTo>
                    <a:pt x="4149" y="112494"/>
                  </a:lnTo>
                  <a:lnTo>
                    <a:pt x="4212" y="113208"/>
                  </a:lnTo>
                  <a:lnTo>
                    <a:pt x="4283" y="113922"/>
                  </a:lnTo>
                  <a:lnTo>
                    <a:pt x="4354" y="114636"/>
                  </a:lnTo>
                  <a:lnTo>
                    <a:pt x="4441" y="115351"/>
                  </a:lnTo>
                  <a:lnTo>
                    <a:pt x="4528" y="116065"/>
                  </a:lnTo>
                  <a:lnTo>
                    <a:pt x="4623" y="116772"/>
                  </a:lnTo>
                  <a:lnTo>
                    <a:pt x="4536" y="116799"/>
                  </a:lnTo>
                  <a:lnTo>
                    <a:pt x="4457" y="116839"/>
                  </a:lnTo>
                  <a:lnTo>
                    <a:pt x="4378" y="116879"/>
                  </a:lnTo>
                  <a:lnTo>
                    <a:pt x="4307" y="116919"/>
                  </a:lnTo>
                  <a:lnTo>
                    <a:pt x="4244" y="116972"/>
                  </a:lnTo>
                  <a:lnTo>
                    <a:pt x="4188" y="117026"/>
                  </a:lnTo>
                  <a:lnTo>
                    <a:pt x="4141" y="117079"/>
                  </a:lnTo>
                  <a:lnTo>
                    <a:pt x="4093" y="117139"/>
                  </a:lnTo>
                  <a:lnTo>
                    <a:pt x="4054" y="117206"/>
                  </a:lnTo>
                  <a:lnTo>
                    <a:pt x="4022" y="117266"/>
                  </a:lnTo>
                  <a:lnTo>
                    <a:pt x="3999" y="117333"/>
                  </a:lnTo>
                  <a:lnTo>
                    <a:pt x="3975" y="117406"/>
                  </a:lnTo>
                  <a:lnTo>
                    <a:pt x="3959" y="117473"/>
                  </a:lnTo>
                  <a:lnTo>
                    <a:pt x="3959" y="117540"/>
                  </a:lnTo>
                  <a:lnTo>
                    <a:pt x="3951" y="117613"/>
                  </a:lnTo>
                  <a:lnTo>
                    <a:pt x="3959" y="117687"/>
                  </a:lnTo>
                  <a:lnTo>
                    <a:pt x="3975" y="117753"/>
                  </a:lnTo>
                  <a:lnTo>
                    <a:pt x="3991" y="117820"/>
                  </a:lnTo>
                  <a:lnTo>
                    <a:pt x="4014" y="117887"/>
                  </a:lnTo>
                  <a:lnTo>
                    <a:pt x="4046" y="117954"/>
                  </a:lnTo>
                  <a:lnTo>
                    <a:pt x="4078" y="118020"/>
                  </a:lnTo>
                  <a:lnTo>
                    <a:pt x="4125" y="118080"/>
                  </a:lnTo>
                  <a:lnTo>
                    <a:pt x="4172" y="118140"/>
                  </a:lnTo>
                  <a:lnTo>
                    <a:pt x="4228" y="118194"/>
                  </a:lnTo>
                  <a:lnTo>
                    <a:pt x="4283" y="118241"/>
                  </a:lnTo>
                  <a:lnTo>
                    <a:pt x="4354" y="118287"/>
                  </a:lnTo>
                  <a:lnTo>
                    <a:pt x="4425" y="118327"/>
                  </a:lnTo>
                  <a:lnTo>
                    <a:pt x="4504" y="118367"/>
                  </a:lnTo>
                  <a:lnTo>
                    <a:pt x="4591" y="118401"/>
                  </a:lnTo>
                  <a:lnTo>
                    <a:pt x="4686" y="118421"/>
                  </a:lnTo>
                  <a:lnTo>
                    <a:pt x="4781" y="118441"/>
                  </a:lnTo>
                  <a:lnTo>
                    <a:pt x="4892" y="118454"/>
                  </a:lnTo>
                  <a:lnTo>
                    <a:pt x="5018" y="119222"/>
                  </a:lnTo>
                  <a:lnTo>
                    <a:pt x="5152" y="119989"/>
                  </a:lnTo>
                  <a:lnTo>
                    <a:pt x="5302" y="120750"/>
                  </a:lnTo>
                  <a:lnTo>
                    <a:pt x="5453" y="121511"/>
                  </a:lnTo>
                  <a:lnTo>
                    <a:pt x="5611" y="122265"/>
                  </a:lnTo>
                  <a:lnTo>
                    <a:pt x="5784" y="123019"/>
                  </a:lnTo>
                  <a:lnTo>
                    <a:pt x="5958" y="123767"/>
                  </a:lnTo>
                  <a:lnTo>
                    <a:pt x="6140" y="124514"/>
                  </a:lnTo>
                  <a:lnTo>
                    <a:pt x="6338" y="125255"/>
                  </a:lnTo>
                  <a:lnTo>
                    <a:pt x="6535" y="125989"/>
                  </a:lnTo>
                  <a:lnTo>
                    <a:pt x="6740" y="126717"/>
                  </a:lnTo>
                  <a:lnTo>
                    <a:pt x="6954" y="127444"/>
                  </a:lnTo>
                  <a:lnTo>
                    <a:pt x="7175" y="128165"/>
                  </a:lnTo>
                  <a:lnTo>
                    <a:pt x="7404" y="128886"/>
                  </a:lnTo>
                  <a:lnTo>
                    <a:pt x="7633" y="129600"/>
                  </a:lnTo>
                  <a:lnTo>
                    <a:pt x="7878" y="130301"/>
                  </a:lnTo>
                  <a:lnTo>
                    <a:pt x="7594" y="130461"/>
                  </a:lnTo>
                  <a:lnTo>
                    <a:pt x="7317" y="130615"/>
                  </a:lnTo>
                  <a:lnTo>
                    <a:pt x="7049" y="130781"/>
                  </a:lnTo>
                  <a:lnTo>
                    <a:pt x="6788" y="130942"/>
                  </a:lnTo>
                  <a:lnTo>
                    <a:pt x="6527" y="131108"/>
                  </a:lnTo>
                  <a:lnTo>
                    <a:pt x="6274" y="131282"/>
                  </a:lnTo>
                  <a:lnTo>
                    <a:pt x="6021" y="131455"/>
                  </a:lnTo>
                  <a:lnTo>
                    <a:pt x="5776" y="131636"/>
                  </a:lnTo>
                  <a:lnTo>
                    <a:pt x="5539" y="131816"/>
                  </a:lnTo>
                  <a:lnTo>
                    <a:pt x="5310" y="131996"/>
                  </a:lnTo>
                  <a:lnTo>
                    <a:pt x="5081" y="132183"/>
                  </a:lnTo>
                  <a:lnTo>
                    <a:pt x="4860" y="132370"/>
                  </a:lnTo>
                  <a:lnTo>
                    <a:pt x="4647" y="132563"/>
                  </a:lnTo>
                  <a:lnTo>
                    <a:pt x="4433" y="132757"/>
                  </a:lnTo>
                  <a:lnTo>
                    <a:pt x="4228" y="132950"/>
                  </a:lnTo>
                  <a:lnTo>
                    <a:pt x="4030" y="133151"/>
                  </a:lnTo>
                  <a:lnTo>
                    <a:pt x="3833" y="133351"/>
                  </a:lnTo>
                  <a:lnTo>
                    <a:pt x="3643" y="133558"/>
                  </a:lnTo>
                  <a:lnTo>
                    <a:pt x="3461" y="133765"/>
                  </a:lnTo>
                  <a:lnTo>
                    <a:pt x="3280" y="133972"/>
                  </a:lnTo>
                  <a:lnTo>
                    <a:pt x="3106" y="134185"/>
                  </a:lnTo>
                  <a:lnTo>
                    <a:pt x="2932" y="134399"/>
                  </a:lnTo>
                  <a:lnTo>
                    <a:pt x="2774" y="134612"/>
                  </a:lnTo>
                  <a:lnTo>
                    <a:pt x="2608" y="134833"/>
                  </a:lnTo>
                  <a:lnTo>
                    <a:pt x="2458" y="135053"/>
                  </a:lnTo>
                  <a:lnTo>
                    <a:pt x="2308" y="135280"/>
                  </a:lnTo>
                  <a:lnTo>
                    <a:pt x="2165" y="135500"/>
                  </a:lnTo>
                  <a:lnTo>
                    <a:pt x="2023" y="135727"/>
                  </a:lnTo>
                  <a:lnTo>
                    <a:pt x="1889" y="135954"/>
                  </a:lnTo>
                  <a:lnTo>
                    <a:pt x="1755" y="136187"/>
                  </a:lnTo>
                  <a:lnTo>
                    <a:pt x="1636" y="136421"/>
                  </a:lnTo>
                  <a:lnTo>
                    <a:pt x="1510" y="136655"/>
                  </a:lnTo>
                  <a:lnTo>
                    <a:pt x="1399" y="136888"/>
                  </a:lnTo>
                  <a:lnTo>
                    <a:pt x="1288" y="137129"/>
                  </a:lnTo>
                  <a:lnTo>
                    <a:pt x="1178" y="137369"/>
                  </a:lnTo>
                  <a:lnTo>
                    <a:pt x="1083" y="137609"/>
                  </a:lnTo>
                  <a:lnTo>
                    <a:pt x="980" y="137849"/>
                  </a:lnTo>
                  <a:lnTo>
                    <a:pt x="893" y="138096"/>
                  </a:lnTo>
                  <a:lnTo>
                    <a:pt x="806" y="138343"/>
                  </a:lnTo>
                  <a:lnTo>
                    <a:pt x="719" y="138590"/>
                  </a:lnTo>
                  <a:lnTo>
                    <a:pt x="648" y="138837"/>
                  </a:lnTo>
                  <a:lnTo>
                    <a:pt x="569" y="139091"/>
                  </a:lnTo>
                  <a:lnTo>
                    <a:pt x="506" y="139338"/>
                  </a:lnTo>
                  <a:lnTo>
                    <a:pt x="435" y="139591"/>
                  </a:lnTo>
                  <a:lnTo>
                    <a:pt x="324" y="140099"/>
                  </a:lnTo>
                  <a:lnTo>
                    <a:pt x="230" y="140612"/>
                  </a:lnTo>
                  <a:lnTo>
                    <a:pt x="150" y="141133"/>
                  </a:lnTo>
                  <a:lnTo>
                    <a:pt x="87" y="141654"/>
                  </a:lnTo>
                  <a:lnTo>
                    <a:pt x="40" y="142174"/>
                  </a:lnTo>
                  <a:lnTo>
                    <a:pt x="16" y="142702"/>
                  </a:lnTo>
                  <a:lnTo>
                    <a:pt x="0" y="143229"/>
                  </a:lnTo>
                  <a:lnTo>
                    <a:pt x="8" y="143763"/>
                  </a:lnTo>
                  <a:lnTo>
                    <a:pt x="32" y="144297"/>
                  </a:lnTo>
                  <a:lnTo>
                    <a:pt x="71" y="144831"/>
                  </a:lnTo>
                  <a:lnTo>
                    <a:pt x="119" y="145365"/>
                  </a:lnTo>
                  <a:lnTo>
                    <a:pt x="190" y="145898"/>
                  </a:lnTo>
                  <a:lnTo>
                    <a:pt x="277" y="146432"/>
                  </a:lnTo>
                  <a:lnTo>
                    <a:pt x="380" y="146973"/>
                  </a:lnTo>
                  <a:lnTo>
                    <a:pt x="498" y="147507"/>
                  </a:lnTo>
                  <a:lnTo>
                    <a:pt x="625" y="148041"/>
                  </a:lnTo>
                  <a:lnTo>
                    <a:pt x="775" y="148568"/>
                  </a:lnTo>
                  <a:lnTo>
                    <a:pt x="933" y="149102"/>
                  </a:lnTo>
                  <a:lnTo>
                    <a:pt x="1114" y="149629"/>
                  </a:lnTo>
                  <a:lnTo>
                    <a:pt x="1304" y="150157"/>
                  </a:lnTo>
                  <a:lnTo>
                    <a:pt x="1502" y="150677"/>
                  </a:lnTo>
                  <a:lnTo>
                    <a:pt x="1723" y="151198"/>
                  </a:lnTo>
                  <a:lnTo>
                    <a:pt x="1952" y="151712"/>
                  </a:lnTo>
                  <a:lnTo>
                    <a:pt x="2197" y="152226"/>
                  </a:lnTo>
                  <a:lnTo>
                    <a:pt x="2458" y="152733"/>
                  </a:lnTo>
                  <a:lnTo>
                    <a:pt x="2726" y="153233"/>
                  </a:lnTo>
                  <a:lnTo>
                    <a:pt x="3011" y="153727"/>
                  </a:lnTo>
                  <a:lnTo>
                    <a:pt x="3303" y="154221"/>
                  </a:lnTo>
                  <a:lnTo>
                    <a:pt x="3619" y="154702"/>
                  </a:lnTo>
                  <a:lnTo>
                    <a:pt x="3935" y="155182"/>
                  </a:lnTo>
                  <a:lnTo>
                    <a:pt x="4267" y="155649"/>
                  </a:lnTo>
                  <a:lnTo>
                    <a:pt x="4615" y="156117"/>
                  </a:lnTo>
                  <a:lnTo>
                    <a:pt x="4971" y="156571"/>
                  </a:lnTo>
                  <a:lnTo>
                    <a:pt x="5342" y="157018"/>
                  </a:lnTo>
                  <a:lnTo>
                    <a:pt x="5721" y="157458"/>
                  </a:lnTo>
                  <a:lnTo>
                    <a:pt x="6108" y="157892"/>
                  </a:lnTo>
                  <a:lnTo>
                    <a:pt x="6511" y="158312"/>
                  </a:lnTo>
                  <a:lnTo>
                    <a:pt x="6922" y="158720"/>
                  </a:lnTo>
                  <a:lnTo>
                    <a:pt x="7349" y="159127"/>
                  </a:lnTo>
                  <a:lnTo>
                    <a:pt x="7776" y="159514"/>
                  </a:lnTo>
                  <a:lnTo>
                    <a:pt x="8218" y="159894"/>
                  </a:lnTo>
                  <a:lnTo>
                    <a:pt x="8676" y="160268"/>
                  </a:lnTo>
                  <a:lnTo>
                    <a:pt x="8732" y="160308"/>
                  </a:lnTo>
                  <a:lnTo>
                    <a:pt x="8787" y="160341"/>
                  </a:lnTo>
                  <a:lnTo>
                    <a:pt x="8850" y="160375"/>
                  </a:lnTo>
                  <a:lnTo>
                    <a:pt x="8906" y="160395"/>
                  </a:lnTo>
                  <a:lnTo>
                    <a:pt x="8969" y="160415"/>
                  </a:lnTo>
                  <a:lnTo>
                    <a:pt x="9032" y="160435"/>
                  </a:lnTo>
                  <a:lnTo>
                    <a:pt x="9087" y="160442"/>
                  </a:lnTo>
                  <a:lnTo>
                    <a:pt x="9151" y="160448"/>
                  </a:lnTo>
                  <a:lnTo>
                    <a:pt x="9214" y="160455"/>
                  </a:lnTo>
                  <a:lnTo>
                    <a:pt x="9269" y="160448"/>
                  </a:lnTo>
                  <a:lnTo>
                    <a:pt x="9332" y="160442"/>
                  </a:lnTo>
                  <a:lnTo>
                    <a:pt x="9388" y="160435"/>
                  </a:lnTo>
                  <a:lnTo>
                    <a:pt x="9506" y="160401"/>
                  </a:lnTo>
                  <a:lnTo>
                    <a:pt x="9609" y="160355"/>
                  </a:lnTo>
                  <a:lnTo>
                    <a:pt x="9712" y="160301"/>
                  </a:lnTo>
                  <a:lnTo>
                    <a:pt x="9798" y="160228"/>
                  </a:lnTo>
                  <a:lnTo>
                    <a:pt x="9870" y="160148"/>
                  </a:lnTo>
                  <a:lnTo>
                    <a:pt x="9933" y="160061"/>
                  </a:lnTo>
                  <a:lnTo>
                    <a:pt x="9980" y="159968"/>
                  </a:lnTo>
                  <a:lnTo>
                    <a:pt x="9996" y="159914"/>
                  </a:lnTo>
                  <a:lnTo>
                    <a:pt x="10004" y="159868"/>
                  </a:lnTo>
                  <a:lnTo>
                    <a:pt x="10012" y="159814"/>
                  </a:lnTo>
                  <a:lnTo>
                    <a:pt x="10012" y="159761"/>
                  </a:lnTo>
                  <a:lnTo>
                    <a:pt x="10012" y="159701"/>
                  </a:lnTo>
                  <a:lnTo>
                    <a:pt x="10004" y="159647"/>
                  </a:lnTo>
                  <a:lnTo>
                    <a:pt x="10162" y="159627"/>
                  </a:lnTo>
                  <a:lnTo>
                    <a:pt x="10241" y="159607"/>
                  </a:lnTo>
                  <a:lnTo>
                    <a:pt x="10273" y="159594"/>
                  </a:lnTo>
                  <a:lnTo>
                    <a:pt x="10312" y="159574"/>
                  </a:lnTo>
                  <a:lnTo>
                    <a:pt x="10391" y="159521"/>
                  </a:lnTo>
                  <a:lnTo>
                    <a:pt x="10478" y="159487"/>
                  </a:lnTo>
                  <a:lnTo>
                    <a:pt x="10557" y="159454"/>
                  </a:lnTo>
                  <a:lnTo>
                    <a:pt x="10644" y="159427"/>
                  </a:lnTo>
                  <a:lnTo>
                    <a:pt x="10715" y="159380"/>
                  </a:lnTo>
                  <a:lnTo>
                    <a:pt x="10778" y="159327"/>
                  </a:lnTo>
                  <a:lnTo>
                    <a:pt x="10834" y="159267"/>
                  </a:lnTo>
                  <a:lnTo>
                    <a:pt x="10889" y="159200"/>
                  </a:lnTo>
                  <a:lnTo>
                    <a:pt x="11000" y="159160"/>
                  </a:lnTo>
                  <a:lnTo>
                    <a:pt x="11134" y="159120"/>
                  </a:lnTo>
                  <a:lnTo>
                    <a:pt x="11442" y="159040"/>
                  </a:lnTo>
                  <a:lnTo>
                    <a:pt x="11790" y="158960"/>
                  </a:lnTo>
                  <a:lnTo>
                    <a:pt x="12145" y="158886"/>
                  </a:lnTo>
                  <a:lnTo>
                    <a:pt x="12801" y="158753"/>
                  </a:lnTo>
                  <a:lnTo>
                    <a:pt x="13046" y="158700"/>
                  </a:lnTo>
                  <a:lnTo>
                    <a:pt x="13212" y="158660"/>
                  </a:lnTo>
                  <a:lnTo>
                    <a:pt x="13591" y="158533"/>
                  </a:lnTo>
                  <a:lnTo>
                    <a:pt x="13971" y="158406"/>
                  </a:lnTo>
                  <a:lnTo>
                    <a:pt x="14342" y="158272"/>
                  </a:lnTo>
                  <a:lnTo>
                    <a:pt x="14721" y="158132"/>
                  </a:lnTo>
                  <a:lnTo>
                    <a:pt x="15464" y="157845"/>
                  </a:lnTo>
                  <a:lnTo>
                    <a:pt x="16199" y="157552"/>
                  </a:lnTo>
                  <a:lnTo>
                    <a:pt x="16981" y="157231"/>
                  </a:lnTo>
                  <a:lnTo>
                    <a:pt x="17763" y="156898"/>
                  </a:lnTo>
                  <a:lnTo>
                    <a:pt x="18151" y="156724"/>
                  </a:lnTo>
                  <a:lnTo>
                    <a:pt x="18538" y="156550"/>
                  </a:lnTo>
                  <a:lnTo>
                    <a:pt x="18917" y="156370"/>
                  </a:lnTo>
                  <a:lnTo>
                    <a:pt x="19296" y="156183"/>
                  </a:lnTo>
                  <a:lnTo>
                    <a:pt x="19676" y="155997"/>
                  </a:lnTo>
                  <a:lnTo>
                    <a:pt x="20047" y="155803"/>
                  </a:lnTo>
                  <a:lnTo>
                    <a:pt x="20418" y="155609"/>
                  </a:lnTo>
                  <a:lnTo>
                    <a:pt x="20790" y="155409"/>
                  </a:lnTo>
                  <a:lnTo>
                    <a:pt x="21153" y="155202"/>
                  </a:lnTo>
                  <a:lnTo>
                    <a:pt x="21509" y="154995"/>
                  </a:lnTo>
                  <a:lnTo>
                    <a:pt x="21864" y="154782"/>
                  </a:lnTo>
                  <a:lnTo>
                    <a:pt x="22212" y="154562"/>
                  </a:lnTo>
                  <a:lnTo>
                    <a:pt x="22354" y="154461"/>
                  </a:lnTo>
                  <a:lnTo>
                    <a:pt x="22481" y="154355"/>
                  </a:lnTo>
                  <a:lnTo>
                    <a:pt x="22583" y="154241"/>
                  </a:lnTo>
                  <a:lnTo>
                    <a:pt x="22670" y="154128"/>
                  </a:lnTo>
                  <a:lnTo>
                    <a:pt x="22741" y="154001"/>
                  </a:lnTo>
                  <a:lnTo>
                    <a:pt x="22797" y="153881"/>
                  </a:lnTo>
                  <a:lnTo>
                    <a:pt x="22836" y="153754"/>
                  </a:lnTo>
                  <a:lnTo>
                    <a:pt x="22860" y="153627"/>
                  </a:lnTo>
                  <a:lnTo>
                    <a:pt x="22876" y="153500"/>
                  </a:lnTo>
                  <a:lnTo>
                    <a:pt x="22876" y="153367"/>
                  </a:lnTo>
                  <a:lnTo>
                    <a:pt x="22860" y="153240"/>
                  </a:lnTo>
                  <a:lnTo>
                    <a:pt x="22828" y="153120"/>
                  </a:lnTo>
                  <a:lnTo>
                    <a:pt x="22797" y="153000"/>
                  </a:lnTo>
                  <a:lnTo>
                    <a:pt x="22741" y="152880"/>
                  </a:lnTo>
                  <a:lnTo>
                    <a:pt x="22686" y="152766"/>
                  </a:lnTo>
                  <a:lnTo>
                    <a:pt x="22615" y="152659"/>
                  </a:lnTo>
                  <a:lnTo>
                    <a:pt x="22591" y="152573"/>
                  </a:lnTo>
                  <a:lnTo>
                    <a:pt x="22575" y="152533"/>
                  </a:lnTo>
                  <a:lnTo>
                    <a:pt x="22544" y="152493"/>
                  </a:lnTo>
                  <a:lnTo>
                    <a:pt x="22362" y="152232"/>
                  </a:lnTo>
                  <a:lnTo>
                    <a:pt x="22157" y="151945"/>
                  </a:lnTo>
                  <a:lnTo>
                    <a:pt x="21943" y="151625"/>
                  </a:lnTo>
                  <a:lnTo>
                    <a:pt x="21714" y="151278"/>
                  </a:lnTo>
                  <a:lnTo>
                    <a:pt x="21477" y="150904"/>
                  </a:lnTo>
                  <a:lnTo>
                    <a:pt x="21240" y="150510"/>
                  </a:lnTo>
                  <a:lnTo>
                    <a:pt x="20995" y="150090"/>
                  </a:lnTo>
                  <a:lnTo>
                    <a:pt x="20750" y="149663"/>
                  </a:lnTo>
                  <a:lnTo>
                    <a:pt x="20513" y="149209"/>
                  </a:lnTo>
                  <a:lnTo>
                    <a:pt x="20276" y="148748"/>
                  </a:lnTo>
                  <a:lnTo>
                    <a:pt x="20047" y="148274"/>
                  </a:lnTo>
                  <a:lnTo>
                    <a:pt x="19834" y="147794"/>
                  </a:lnTo>
                  <a:lnTo>
                    <a:pt x="19628" y="147313"/>
                  </a:lnTo>
                  <a:lnTo>
                    <a:pt x="19438" y="146819"/>
                  </a:lnTo>
                  <a:lnTo>
                    <a:pt x="19352" y="146579"/>
                  </a:lnTo>
                  <a:lnTo>
                    <a:pt x="19265" y="146332"/>
                  </a:lnTo>
                  <a:lnTo>
                    <a:pt x="19186" y="146085"/>
                  </a:lnTo>
                  <a:lnTo>
                    <a:pt x="19115" y="145845"/>
                  </a:lnTo>
                  <a:lnTo>
                    <a:pt x="19051" y="145598"/>
                  </a:lnTo>
                  <a:lnTo>
                    <a:pt x="18988" y="145358"/>
                  </a:lnTo>
                  <a:lnTo>
                    <a:pt x="18941" y="145118"/>
                  </a:lnTo>
                  <a:lnTo>
                    <a:pt x="18893" y="144884"/>
                  </a:lnTo>
                  <a:lnTo>
                    <a:pt x="18854" y="144644"/>
                  </a:lnTo>
                  <a:lnTo>
                    <a:pt x="18822" y="144410"/>
                  </a:lnTo>
                  <a:lnTo>
                    <a:pt x="18798" y="144183"/>
                  </a:lnTo>
                  <a:lnTo>
                    <a:pt x="18783" y="143956"/>
                  </a:lnTo>
                  <a:lnTo>
                    <a:pt x="18775" y="143729"/>
                  </a:lnTo>
                  <a:lnTo>
                    <a:pt x="18775" y="143509"/>
                  </a:lnTo>
                  <a:lnTo>
                    <a:pt x="18791" y="143296"/>
                  </a:lnTo>
                  <a:lnTo>
                    <a:pt x="18806" y="143082"/>
                  </a:lnTo>
                  <a:lnTo>
                    <a:pt x="18838" y="142875"/>
                  </a:lnTo>
                  <a:lnTo>
                    <a:pt x="18877" y="142675"/>
                  </a:lnTo>
                  <a:lnTo>
                    <a:pt x="18933" y="142481"/>
                  </a:lnTo>
                  <a:lnTo>
                    <a:pt x="18996" y="142288"/>
                  </a:lnTo>
                  <a:lnTo>
                    <a:pt x="19067" y="142108"/>
                  </a:lnTo>
                  <a:lnTo>
                    <a:pt x="19154" y="141927"/>
                  </a:lnTo>
                  <a:lnTo>
                    <a:pt x="19249" y="141754"/>
                  </a:lnTo>
                  <a:lnTo>
                    <a:pt x="19359" y="141587"/>
                  </a:lnTo>
                  <a:lnTo>
                    <a:pt x="19478" y="141427"/>
                  </a:lnTo>
                  <a:lnTo>
                    <a:pt x="19612" y="141280"/>
                  </a:lnTo>
                  <a:lnTo>
                    <a:pt x="19762" y="141133"/>
                  </a:lnTo>
                  <a:lnTo>
                    <a:pt x="19921" y="141000"/>
                  </a:lnTo>
                  <a:lnTo>
                    <a:pt x="20094" y="140873"/>
                  </a:lnTo>
                  <a:lnTo>
                    <a:pt x="20284" y="140759"/>
                  </a:lnTo>
                  <a:lnTo>
                    <a:pt x="20482" y="140646"/>
                  </a:lnTo>
                  <a:lnTo>
                    <a:pt x="20703" y="140546"/>
                  </a:lnTo>
                  <a:lnTo>
                    <a:pt x="20932" y="140459"/>
                  </a:lnTo>
                  <a:lnTo>
                    <a:pt x="21185" y="140379"/>
                  </a:lnTo>
                  <a:lnTo>
                    <a:pt x="21446" y="140305"/>
                  </a:lnTo>
                  <a:lnTo>
                    <a:pt x="21730" y="140245"/>
                  </a:lnTo>
                  <a:lnTo>
                    <a:pt x="21951" y="140212"/>
                  </a:lnTo>
                  <a:lnTo>
                    <a:pt x="22180" y="140179"/>
                  </a:lnTo>
                  <a:lnTo>
                    <a:pt x="22402" y="140152"/>
                  </a:lnTo>
                  <a:lnTo>
                    <a:pt x="22631" y="140139"/>
                  </a:lnTo>
                  <a:lnTo>
                    <a:pt x="22852" y="140125"/>
                  </a:lnTo>
                  <a:lnTo>
                    <a:pt x="23302" y="140125"/>
                  </a:lnTo>
                  <a:lnTo>
                    <a:pt x="23524" y="140139"/>
                  </a:lnTo>
                  <a:lnTo>
                    <a:pt x="23745" y="140152"/>
                  </a:lnTo>
                  <a:lnTo>
                    <a:pt x="23966" y="140172"/>
                  </a:lnTo>
                  <a:lnTo>
                    <a:pt x="24187" y="140205"/>
                  </a:lnTo>
                  <a:lnTo>
                    <a:pt x="24409" y="140239"/>
                  </a:lnTo>
                  <a:lnTo>
                    <a:pt x="24630" y="140279"/>
                  </a:lnTo>
                  <a:lnTo>
                    <a:pt x="24843" y="140325"/>
                  </a:lnTo>
                  <a:lnTo>
                    <a:pt x="25064" y="140372"/>
                  </a:lnTo>
                  <a:lnTo>
                    <a:pt x="25278" y="140432"/>
                  </a:lnTo>
                  <a:lnTo>
                    <a:pt x="25499" y="140492"/>
                  </a:lnTo>
                  <a:lnTo>
                    <a:pt x="25712" y="140559"/>
                  </a:lnTo>
                  <a:lnTo>
                    <a:pt x="25918" y="140633"/>
                  </a:lnTo>
                  <a:lnTo>
                    <a:pt x="26131" y="140706"/>
                  </a:lnTo>
                  <a:lnTo>
                    <a:pt x="26345" y="140793"/>
                  </a:lnTo>
                  <a:lnTo>
                    <a:pt x="26550" y="140879"/>
                  </a:lnTo>
                  <a:lnTo>
                    <a:pt x="26755" y="140966"/>
                  </a:lnTo>
                  <a:lnTo>
                    <a:pt x="26961" y="141060"/>
                  </a:lnTo>
                  <a:lnTo>
                    <a:pt x="27166" y="141160"/>
                  </a:lnTo>
                  <a:lnTo>
                    <a:pt x="27364" y="141267"/>
                  </a:lnTo>
                  <a:lnTo>
                    <a:pt x="27561" y="141373"/>
                  </a:lnTo>
                  <a:lnTo>
                    <a:pt x="27759" y="141487"/>
                  </a:lnTo>
                  <a:lnTo>
                    <a:pt x="27949" y="141600"/>
                  </a:lnTo>
                  <a:lnTo>
                    <a:pt x="28146" y="141720"/>
                  </a:lnTo>
                  <a:lnTo>
                    <a:pt x="28525" y="141967"/>
                  </a:lnTo>
                  <a:lnTo>
                    <a:pt x="28889" y="142228"/>
                  </a:lnTo>
                  <a:lnTo>
                    <a:pt x="29244" y="142495"/>
                  </a:lnTo>
                  <a:lnTo>
                    <a:pt x="29592" y="142775"/>
                  </a:lnTo>
                  <a:lnTo>
                    <a:pt x="29924" y="143069"/>
                  </a:lnTo>
                  <a:lnTo>
                    <a:pt x="30248" y="143369"/>
                  </a:lnTo>
                  <a:lnTo>
                    <a:pt x="30556" y="143676"/>
                  </a:lnTo>
                  <a:lnTo>
                    <a:pt x="30849" y="143990"/>
                  </a:lnTo>
                  <a:lnTo>
                    <a:pt x="31133" y="144310"/>
                  </a:lnTo>
                  <a:lnTo>
                    <a:pt x="31402" y="144630"/>
                  </a:lnTo>
                  <a:lnTo>
                    <a:pt x="31647" y="144957"/>
                  </a:lnTo>
                  <a:lnTo>
                    <a:pt x="31884" y="145284"/>
                  </a:lnTo>
                  <a:lnTo>
                    <a:pt x="32097" y="145611"/>
                  </a:lnTo>
                  <a:lnTo>
                    <a:pt x="32302" y="145945"/>
                  </a:lnTo>
                  <a:lnTo>
                    <a:pt x="32484" y="146272"/>
                  </a:lnTo>
                  <a:lnTo>
                    <a:pt x="32650" y="146599"/>
                  </a:lnTo>
                  <a:lnTo>
                    <a:pt x="32792" y="146920"/>
                  </a:lnTo>
                  <a:lnTo>
                    <a:pt x="32848" y="147040"/>
                  </a:lnTo>
                  <a:lnTo>
                    <a:pt x="32911" y="147147"/>
                  </a:lnTo>
                  <a:lnTo>
                    <a:pt x="32990" y="147240"/>
                  </a:lnTo>
                  <a:lnTo>
                    <a:pt x="33077" y="147333"/>
                  </a:lnTo>
                  <a:lnTo>
                    <a:pt x="33069" y="147400"/>
                  </a:lnTo>
                  <a:lnTo>
                    <a:pt x="33061" y="147474"/>
                  </a:lnTo>
                  <a:lnTo>
                    <a:pt x="33061" y="147540"/>
                  </a:lnTo>
                  <a:lnTo>
                    <a:pt x="33069" y="147614"/>
                  </a:lnTo>
                  <a:lnTo>
                    <a:pt x="33085" y="147680"/>
                  </a:lnTo>
                  <a:lnTo>
                    <a:pt x="33108" y="147754"/>
                  </a:lnTo>
                  <a:lnTo>
                    <a:pt x="33132" y="147821"/>
                  </a:lnTo>
                  <a:lnTo>
                    <a:pt x="33164" y="147887"/>
                  </a:lnTo>
                  <a:lnTo>
                    <a:pt x="33203" y="147947"/>
                  </a:lnTo>
                  <a:lnTo>
                    <a:pt x="33243" y="148014"/>
                  </a:lnTo>
                  <a:lnTo>
                    <a:pt x="33290" y="148074"/>
                  </a:lnTo>
                  <a:lnTo>
                    <a:pt x="33345" y="148134"/>
                  </a:lnTo>
                  <a:lnTo>
                    <a:pt x="33401" y="148188"/>
                  </a:lnTo>
                  <a:lnTo>
                    <a:pt x="33464" y="148241"/>
                  </a:lnTo>
                  <a:lnTo>
                    <a:pt x="33527" y="148294"/>
                  </a:lnTo>
                  <a:lnTo>
                    <a:pt x="33598" y="148341"/>
                  </a:lnTo>
                  <a:lnTo>
                    <a:pt x="33669" y="148388"/>
                  </a:lnTo>
                  <a:lnTo>
                    <a:pt x="33741" y="148428"/>
                  </a:lnTo>
                  <a:lnTo>
                    <a:pt x="33820" y="148461"/>
                  </a:lnTo>
                  <a:lnTo>
                    <a:pt x="33899" y="148495"/>
                  </a:lnTo>
                  <a:lnTo>
                    <a:pt x="33985" y="148521"/>
                  </a:lnTo>
                  <a:lnTo>
                    <a:pt x="34065" y="148548"/>
                  </a:lnTo>
                  <a:lnTo>
                    <a:pt x="34151" y="148568"/>
                  </a:lnTo>
                  <a:lnTo>
                    <a:pt x="34238" y="148581"/>
                  </a:lnTo>
                  <a:lnTo>
                    <a:pt x="34333" y="148588"/>
                  </a:lnTo>
                  <a:lnTo>
                    <a:pt x="34507" y="148588"/>
                  </a:lnTo>
                  <a:lnTo>
                    <a:pt x="34602" y="148575"/>
                  </a:lnTo>
                  <a:lnTo>
                    <a:pt x="34689" y="148561"/>
                  </a:lnTo>
                  <a:lnTo>
                    <a:pt x="34784" y="148535"/>
                  </a:lnTo>
                  <a:lnTo>
                    <a:pt x="34870" y="148508"/>
                  </a:lnTo>
                  <a:lnTo>
                    <a:pt x="34957" y="148468"/>
                  </a:lnTo>
                  <a:lnTo>
                    <a:pt x="35574" y="148194"/>
                  </a:lnTo>
                  <a:lnTo>
                    <a:pt x="36182" y="147914"/>
                  </a:lnTo>
                  <a:lnTo>
                    <a:pt x="37399" y="147360"/>
                  </a:lnTo>
                  <a:lnTo>
                    <a:pt x="38007" y="147080"/>
                  </a:lnTo>
                  <a:lnTo>
                    <a:pt x="38616" y="146806"/>
                  </a:lnTo>
                  <a:lnTo>
                    <a:pt x="39232" y="146539"/>
                  </a:lnTo>
                  <a:lnTo>
                    <a:pt x="39849" y="146286"/>
                  </a:lnTo>
                  <a:lnTo>
                    <a:pt x="40070" y="146192"/>
                  </a:lnTo>
                  <a:lnTo>
                    <a:pt x="40299" y="146105"/>
                  </a:lnTo>
                  <a:lnTo>
                    <a:pt x="40781" y="145932"/>
                  </a:lnTo>
                  <a:lnTo>
                    <a:pt x="41279" y="145758"/>
                  </a:lnTo>
                  <a:lnTo>
                    <a:pt x="41777" y="145578"/>
                  </a:lnTo>
                  <a:lnTo>
                    <a:pt x="42282" y="145391"/>
                  </a:lnTo>
                  <a:lnTo>
                    <a:pt x="42527" y="145291"/>
                  </a:lnTo>
                  <a:lnTo>
                    <a:pt x="42764" y="145191"/>
                  </a:lnTo>
                  <a:lnTo>
                    <a:pt x="43001" y="145084"/>
                  </a:lnTo>
                  <a:lnTo>
                    <a:pt x="43230" y="144971"/>
                  </a:lnTo>
                  <a:lnTo>
                    <a:pt x="43452" y="144857"/>
                  </a:lnTo>
                  <a:lnTo>
                    <a:pt x="43657" y="144730"/>
                  </a:lnTo>
                  <a:lnTo>
                    <a:pt x="43847" y="144724"/>
                  </a:lnTo>
                  <a:lnTo>
                    <a:pt x="44036" y="144704"/>
                  </a:lnTo>
                  <a:lnTo>
                    <a:pt x="44218" y="144664"/>
                  </a:lnTo>
                  <a:lnTo>
                    <a:pt x="44408" y="144610"/>
                  </a:lnTo>
                  <a:lnTo>
                    <a:pt x="44582" y="144537"/>
                  </a:lnTo>
                  <a:lnTo>
                    <a:pt x="44755" y="144457"/>
                  </a:lnTo>
                  <a:lnTo>
                    <a:pt x="44835" y="144410"/>
                  </a:lnTo>
                  <a:lnTo>
                    <a:pt x="44914" y="144357"/>
                  </a:lnTo>
                  <a:lnTo>
                    <a:pt x="44993" y="144303"/>
                  </a:lnTo>
                  <a:lnTo>
                    <a:pt x="45064" y="144250"/>
                  </a:lnTo>
                  <a:lnTo>
                    <a:pt x="45135" y="144190"/>
                  </a:lnTo>
                  <a:lnTo>
                    <a:pt x="45198" y="144130"/>
                  </a:lnTo>
                  <a:lnTo>
                    <a:pt x="45253" y="144063"/>
                  </a:lnTo>
                  <a:lnTo>
                    <a:pt x="45309" y="143990"/>
                  </a:lnTo>
                  <a:lnTo>
                    <a:pt x="45364" y="143916"/>
                  </a:lnTo>
                  <a:lnTo>
                    <a:pt x="45411" y="143843"/>
                  </a:lnTo>
                  <a:lnTo>
                    <a:pt x="45451" y="143763"/>
                  </a:lnTo>
                  <a:lnTo>
                    <a:pt x="45490" y="143683"/>
                  </a:lnTo>
                  <a:lnTo>
                    <a:pt x="45514" y="143603"/>
                  </a:lnTo>
                  <a:lnTo>
                    <a:pt x="45538" y="143516"/>
                  </a:lnTo>
                  <a:lnTo>
                    <a:pt x="45554" y="143422"/>
                  </a:lnTo>
                  <a:lnTo>
                    <a:pt x="45569" y="143336"/>
                  </a:lnTo>
                  <a:lnTo>
                    <a:pt x="45569" y="143235"/>
                  </a:lnTo>
                  <a:lnTo>
                    <a:pt x="45569" y="143142"/>
                  </a:lnTo>
                  <a:lnTo>
                    <a:pt x="45554" y="143042"/>
                  </a:lnTo>
                  <a:lnTo>
                    <a:pt x="45538" y="142942"/>
                  </a:lnTo>
                  <a:lnTo>
                    <a:pt x="45435" y="142501"/>
                  </a:lnTo>
                  <a:lnTo>
                    <a:pt x="45332" y="142067"/>
                  </a:lnTo>
                  <a:lnTo>
                    <a:pt x="45206" y="141647"/>
                  </a:lnTo>
                  <a:lnTo>
                    <a:pt x="45079" y="141227"/>
                  </a:lnTo>
                  <a:lnTo>
                    <a:pt x="44937" y="140813"/>
                  </a:lnTo>
                  <a:lnTo>
                    <a:pt x="44779" y="140406"/>
                  </a:lnTo>
                  <a:lnTo>
                    <a:pt x="44613" y="139998"/>
                  </a:lnTo>
                  <a:lnTo>
                    <a:pt x="44447" y="139605"/>
                  </a:lnTo>
                  <a:lnTo>
                    <a:pt x="44258" y="139211"/>
                  </a:lnTo>
                  <a:lnTo>
                    <a:pt x="44068" y="138824"/>
                  </a:lnTo>
                  <a:lnTo>
                    <a:pt x="43863" y="138450"/>
                  </a:lnTo>
                  <a:lnTo>
                    <a:pt x="43649" y="138076"/>
                  </a:lnTo>
                  <a:lnTo>
                    <a:pt x="43428" y="137709"/>
                  </a:lnTo>
                  <a:lnTo>
                    <a:pt x="43199" y="137342"/>
                  </a:lnTo>
                  <a:lnTo>
                    <a:pt x="42962" y="136988"/>
                  </a:lnTo>
                  <a:lnTo>
                    <a:pt x="42709" y="136641"/>
                  </a:lnTo>
                  <a:lnTo>
                    <a:pt x="42448" y="136294"/>
                  </a:lnTo>
                  <a:lnTo>
                    <a:pt x="42187" y="135961"/>
                  </a:lnTo>
                  <a:lnTo>
                    <a:pt x="41911" y="135627"/>
                  </a:lnTo>
                  <a:lnTo>
                    <a:pt x="41626" y="135300"/>
                  </a:lnTo>
                  <a:lnTo>
                    <a:pt x="41334" y="134979"/>
                  </a:lnTo>
                  <a:lnTo>
                    <a:pt x="41034" y="134666"/>
                  </a:lnTo>
                  <a:lnTo>
                    <a:pt x="40734" y="134359"/>
                  </a:lnTo>
                  <a:lnTo>
                    <a:pt x="40417" y="134058"/>
                  </a:lnTo>
                  <a:lnTo>
                    <a:pt x="40093" y="133765"/>
                  </a:lnTo>
                  <a:lnTo>
                    <a:pt x="39762" y="133478"/>
                  </a:lnTo>
                  <a:lnTo>
                    <a:pt x="39430" y="133197"/>
                  </a:lnTo>
                  <a:lnTo>
                    <a:pt x="39082" y="132917"/>
                  </a:lnTo>
                  <a:lnTo>
                    <a:pt x="38734" y="132650"/>
                  </a:lnTo>
                  <a:lnTo>
                    <a:pt x="38379" y="132383"/>
                  </a:lnTo>
                  <a:lnTo>
                    <a:pt x="38015" y="132130"/>
                  </a:lnTo>
                  <a:lnTo>
                    <a:pt x="37644" y="131876"/>
                  </a:lnTo>
                  <a:lnTo>
                    <a:pt x="37265" y="131636"/>
                  </a:lnTo>
                  <a:lnTo>
                    <a:pt x="36885" y="131395"/>
                  </a:lnTo>
                  <a:lnTo>
                    <a:pt x="36498" y="131162"/>
                  </a:lnTo>
                  <a:lnTo>
                    <a:pt x="36103" y="130942"/>
                  </a:lnTo>
                  <a:lnTo>
                    <a:pt x="35708" y="130721"/>
                  </a:lnTo>
                  <a:lnTo>
                    <a:pt x="35297" y="130508"/>
                  </a:lnTo>
                  <a:lnTo>
                    <a:pt x="34894" y="130301"/>
                  </a:lnTo>
                  <a:lnTo>
                    <a:pt x="34475" y="130107"/>
                  </a:lnTo>
                  <a:lnTo>
                    <a:pt x="34057" y="129914"/>
                  </a:lnTo>
                  <a:lnTo>
                    <a:pt x="33630" y="129727"/>
                  </a:lnTo>
                  <a:lnTo>
                    <a:pt x="33203" y="129547"/>
                  </a:lnTo>
                  <a:lnTo>
                    <a:pt x="32769" y="129373"/>
                  </a:lnTo>
                  <a:lnTo>
                    <a:pt x="32334" y="129206"/>
                  </a:lnTo>
                  <a:lnTo>
                    <a:pt x="31892" y="129053"/>
                  </a:lnTo>
                  <a:lnTo>
                    <a:pt x="31441" y="128899"/>
                  </a:lnTo>
                  <a:lnTo>
                    <a:pt x="30991" y="128752"/>
                  </a:lnTo>
                  <a:lnTo>
                    <a:pt x="30540" y="128612"/>
                  </a:lnTo>
                  <a:lnTo>
                    <a:pt x="30082" y="128479"/>
                  </a:lnTo>
                  <a:lnTo>
                    <a:pt x="29624" y="128352"/>
                  </a:lnTo>
                  <a:lnTo>
                    <a:pt x="29158" y="128239"/>
                  </a:lnTo>
                  <a:lnTo>
                    <a:pt x="28691" y="128125"/>
                  </a:lnTo>
                  <a:lnTo>
                    <a:pt x="28225" y="128018"/>
                  </a:lnTo>
                  <a:lnTo>
                    <a:pt x="27751" y="127918"/>
                  </a:lnTo>
                  <a:lnTo>
                    <a:pt x="27277" y="127831"/>
                  </a:lnTo>
                  <a:lnTo>
                    <a:pt x="26803" y="127745"/>
                  </a:lnTo>
                  <a:lnTo>
                    <a:pt x="26321" y="127665"/>
                  </a:lnTo>
                  <a:lnTo>
                    <a:pt x="25839" y="127598"/>
                  </a:lnTo>
                  <a:lnTo>
                    <a:pt x="25357" y="127531"/>
                  </a:lnTo>
                  <a:lnTo>
                    <a:pt x="24875" y="127478"/>
                  </a:lnTo>
                  <a:lnTo>
                    <a:pt x="24385" y="127431"/>
                  </a:lnTo>
                  <a:lnTo>
                    <a:pt x="23903" y="127384"/>
                  </a:lnTo>
                  <a:lnTo>
                    <a:pt x="23413" y="127351"/>
                  </a:lnTo>
                  <a:lnTo>
                    <a:pt x="23129" y="126770"/>
                  </a:lnTo>
                  <a:lnTo>
                    <a:pt x="22852" y="126190"/>
                  </a:lnTo>
                  <a:lnTo>
                    <a:pt x="22583" y="125609"/>
                  </a:lnTo>
                  <a:lnTo>
                    <a:pt x="22331" y="125028"/>
                  </a:lnTo>
                  <a:lnTo>
                    <a:pt x="22070" y="124448"/>
                  </a:lnTo>
                  <a:lnTo>
                    <a:pt x="21825" y="123867"/>
                  </a:lnTo>
                  <a:lnTo>
                    <a:pt x="21588" y="123286"/>
                  </a:lnTo>
                  <a:lnTo>
                    <a:pt x="21359" y="122706"/>
                  </a:lnTo>
                  <a:lnTo>
                    <a:pt x="21129" y="122125"/>
                  </a:lnTo>
                  <a:lnTo>
                    <a:pt x="20908" y="121544"/>
                  </a:lnTo>
                  <a:lnTo>
                    <a:pt x="20703" y="120964"/>
                  </a:lnTo>
                  <a:lnTo>
                    <a:pt x="20497" y="120383"/>
                  </a:lnTo>
                  <a:lnTo>
                    <a:pt x="20300" y="119809"/>
                  </a:lnTo>
                  <a:lnTo>
                    <a:pt x="20110" y="119228"/>
                  </a:lnTo>
                  <a:lnTo>
                    <a:pt x="19928" y="118648"/>
                  </a:lnTo>
                  <a:lnTo>
                    <a:pt x="19747" y="118074"/>
                  </a:lnTo>
                  <a:lnTo>
                    <a:pt x="19581" y="117493"/>
                  </a:lnTo>
                  <a:lnTo>
                    <a:pt x="19415" y="116919"/>
                  </a:lnTo>
                  <a:lnTo>
                    <a:pt x="19265" y="116345"/>
                  </a:lnTo>
                  <a:lnTo>
                    <a:pt x="19115" y="115764"/>
                  </a:lnTo>
                  <a:lnTo>
                    <a:pt x="18972" y="115190"/>
                  </a:lnTo>
                  <a:lnTo>
                    <a:pt x="18846" y="114616"/>
                  </a:lnTo>
                  <a:lnTo>
                    <a:pt x="18719" y="114042"/>
                  </a:lnTo>
                  <a:lnTo>
                    <a:pt x="18593" y="113475"/>
                  </a:lnTo>
                  <a:lnTo>
                    <a:pt x="18482" y="112901"/>
                  </a:lnTo>
                  <a:lnTo>
                    <a:pt x="18380" y="112327"/>
                  </a:lnTo>
                  <a:lnTo>
                    <a:pt x="18285" y="111760"/>
                  </a:lnTo>
                  <a:lnTo>
                    <a:pt x="18190" y="111193"/>
                  </a:lnTo>
                  <a:lnTo>
                    <a:pt x="18111" y="110625"/>
                  </a:lnTo>
                  <a:lnTo>
                    <a:pt x="18032" y="110051"/>
                  </a:lnTo>
                  <a:lnTo>
                    <a:pt x="17961" y="109491"/>
                  </a:lnTo>
                  <a:lnTo>
                    <a:pt x="17898" y="108923"/>
                  </a:lnTo>
                  <a:lnTo>
                    <a:pt x="17842" y="108356"/>
                  </a:lnTo>
                  <a:lnTo>
                    <a:pt x="17795" y="107795"/>
                  </a:lnTo>
                  <a:lnTo>
                    <a:pt x="17755" y="107228"/>
                  </a:lnTo>
                  <a:lnTo>
                    <a:pt x="17724" y="106667"/>
                  </a:lnTo>
                  <a:lnTo>
                    <a:pt x="17700" y="106107"/>
                  </a:lnTo>
                  <a:lnTo>
                    <a:pt x="17676" y="105553"/>
                  </a:lnTo>
                  <a:lnTo>
                    <a:pt x="17669" y="104992"/>
                  </a:lnTo>
                  <a:lnTo>
                    <a:pt x="17661" y="104432"/>
                  </a:lnTo>
                  <a:lnTo>
                    <a:pt x="17669" y="103878"/>
                  </a:lnTo>
                  <a:lnTo>
                    <a:pt x="17676" y="103324"/>
                  </a:lnTo>
                  <a:lnTo>
                    <a:pt x="17692" y="102770"/>
                  </a:lnTo>
                  <a:lnTo>
                    <a:pt x="17716" y="102222"/>
                  </a:lnTo>
                  <a:lnTo>
                    <a:pt x="17748" y="101668"/>
                  </a:lnTo>
                  <a:lnTo>
                    <a:pt x="17787" y="101121"/>
                  </a:lnTo>
                  <a:lnTo>
                    <a:pt x="17834" y="100574"/>
                  </a:lnTo>
                  <a:lnTo>
                    <a:pt x="17890" y="100027"/>
                  </a:lnTo>
                  <a:lnTo>
                    <a:pt x="17953" y="99479"/>
                  </a:lnTo>
                  <a:lnTo>
                    <a:pt x="18024" y="98939"/>
                  </a:lnTo>
                  <a:lnTo>
                    <a:pt x="18095" y="98398"/>
                  </a:lnTo>
                  <a:lnTo>
                    <a:pt x="18182" y="97858"/>
                  </a:lnTo>
                  <a:lnTo>
                    <a:pt x="18269" y="97317"/>
                  </a:lnTo>
                  <a:lnTo>
                    <a:pt x="18372" y="96783"/>
                  </a:lnTo>
                  <a:lnTo>
                    <a:pt x="18474" y="96249"/>
                  </a:lnTo>
                  <a:lnTo>
                    <a:pt x="18585" y="95715"/>
                  </a:lnTo>
                  <a:lnTo>
                    <a:pt x="18704" y="95181"/>
                  </a:lnTo>
                  <a:lnTo>
                    <a:pt x="18830" y="94654"/>
                  </a:lnTo>
                  <a:lnTo>
                    <a:pt x="18972" y="94127"/>
                  </a:lnTo>
                  <a:lnTo>
                    <a:pt x="19115" y="93599"/>
                  </a:lnTo>
                  <a:lnTo>
                    <a:pt x="19257" y="93079"/>
                  </a:lnTo>
                  <a:lnTo>
                    <a:pt x="19415" y="92552"/>
                  </a:lnTo>
                  <a:lnTo>
                    <a:pt x="19581" y="92031"/>
                  </a:lnTo>
                  <a:lnTo>
                    <a:pt x="19755" y="91517"/>
                  </a:lnTo>
                  <a:lnTo>
                    <a:pt x="19936" y="90996"/>
                  </a:lnTo>
                  <a:lnTo>
                    <a:pt x="20118" y="90483"/>
                  </a:lnTo>
                  <a:lnTo>
                    <a:pt x="20316" y="89969"/>
                  </a:lnTo>
                  <a:lnTo>
                    <a:pt x="20513" y="89461"/>
                  </a:lnTo>
                  <a:lnTo>
                    <a:pt x="20726" y="88954"/>
                  </a:lnTo>
                  <a:lnTo>
                    <a:pt x="20940" y="88447"/>
                  </a:lnTo>
                  <a:lnTo>
                    <a:pt x="21161" y="87940"/>
                  </a:lnTo>
                  <a:lnTo>
                    <a:pt x="21398" y="87439"/>
                  </a:lnTo>
                  <a:lnTo>
                    <a:pt x="21635" y="86939"/>
                  </a:lnTo>
                  <a:lnTo>
                    <a:pt x="21880" y="86445"/>
                  </a:lnTo>
                  <a:lnTo>
                    <a:pt x="22133" y="85951"/>
                  </a:lnTo>
                  <a:lnTo>
                    <a:pt x="22394" y="85457"/>
                  </a:lnTo>
                  <a:lnTo>
                    <a:pt x="22662" y="84970"/>
                  </a:lnTo>
                  <a:lnTo>
                    <a:pt x="22939" y="84476"/>
                  </a:lnTo>
                  <a:lnTo>
                    <a:pt x="23223" y="83995"/>
                  </a:lnTo>
                  <a:lnTo>
                    <a:pt x="23516" y="83508"/>
                  </a:lnTo>
                  <a:lnTo>
                    <a:pt x="23816" y="83027"/>
                  </a:lnTo>
                  <a:lnTo>
                    <a:pt x="24124" y="82554"/>
                  </a:lnTo>
                  <a:lnTo>
                    <a:pt x="24440" y="82080"/>
                  </a:lnTo>
                  <a:lnTo>
                    <a:pt x="24764" y="81606"/>
                  </a:lnTo>
                  <a:lnTo>
                    <a:pt x="25088" y="81132"/>
                  </a:lnTo>
                  <a:lnTo>
                    <a:pt x="25428" y="80665"/>
                  </a:lnTo>
                  <a:lnTo>
                    <a:pt x="25776" y="80204"/>
                  </a:lnTo>
                  <a:lnTo>
                    <a:pt x="26123" y="79737"/>
                  </a:lnTo>
                  <a:lnTo>
                    <a:pt x="26487" y="79283"/>
                  </a:lnTo>
                  <a:lnTo>
                    <a:pt x="26850" y="78823"/>
                  </a:lnTo>
                  <a:lnTo>
                    <a:pt x="27230" y="78369"/>
                  </a:lnTo>
                  <a:lnTo>
                    <a:pt x="27609" y="77922"/>
                  </a:lnTo>
                  <a:lnTo>
                    <a:pt x="27996" y="77468"/>
                  </a:lnTo>
                  <a:lnTo>
                    <a:pt x="28399" y="77027"/>
                  </a:lnTo>
                  <a:lnTo>
                    <a:pt x="28802" y="76580"/>
                  </a:lnTo>
                  <a:lnTo>
                    <a:pt x="29213" y="76140"/>
                  </a:lnTo>
                  <a:lnTo>
                    <a:pt x="29640" y="75706"/>
                  </a:lnTo>
                  <a:lnTo>
                    <a:pt x="30066" y="75272"/>
                  </a:lnTo>
                  <a:lnTo>
                    <a:pt x="30501" y="74845"/>
                  </a:lnTo>
                  <a:lnTo>
                    <a:pt x="30943" y="74418"/>
                  </a:lnTo>
                  <a:lnTo>
                    <a:pt x="31402" y="73991"/>
                  </a:lnTo>
                  <a:lnTo>
                    <a:pt x="31860" y="73570"/>
                  </a:lnTo>
                  <a:lnTo>
                    <a:pt x="32326" y="73150"/>
                  </a:lnTo>
                  <a:lnTo>
                    <a:pt x="32800" y="72736"/>
                  </a:lnTo>
                  <a:lnTo>
                    <a:pt x="33282" y="72329"/>
                  </a:lnTo>
                  <a:lnTo>
                    <a:pt x="33772" y="71915"/>
                  </a:lnTo>
                  <a:lnTo>
                    <a:pt x="34270" y="71514"/>
                  </a:lnTo>
                  <a:lnTo>
                    <a:pt x="34776" y="71107"/>
                  </a:lnTo>
                  <a:lnTo>
                    <a:pt x="35289" y="70714"/>
                  </a:lnTo>
                  <a:lnTo>
                    <a:pt x="35811" y="70320"/>
                  </a:lnTo>
                  <a:lnTo>
                    <a:pt x="36340" y="69926"/>
                  </a:lnTo>
                  <a:lnTo>
                    <a:pt x="36878" y="69539"/>
                  </a:lnTo>
                  <a:lnTo>
                    <a:pt x="37423" y="69152"/>
                  </a:lnTo>
                  <a:lnTo>
                    <a:pt x="37976" y="68771"/>
                  </a:lnTo>
                  <a:lnTo>
                    <a:pt x="38537" y="68398"/>
                  </a:lnTo>
                  <a:lnTo>
                    <a:pt x="39106" y="68024"/>
                  </a:lnTo>
                  <a:lnTo>
                    <a:pt x="39683" y="67650"/>
                  </a:lnTo>
                  <a:lnTo>
                    <a:pt x="40267" y="67283"/>
                  </a:lnTo>
                  <a:lnTo>
                    <a:pt x="40852" y="66923"/>
                  </a:lnTo>
                  <a:lnTo>
                    <a:pt x="41453" y="66562"/>
                  </a:lnTo>
                  <a:lnTo>
                    <a:pt x="42061" y="66208"/>
                  </a:lnTo>
                  <a:lnTo>
                    <a:pt x="42677" y="65855"/>
                  </a:lnTo>
                  <a:lnTo>
                    <a:pt x="43302" y="65508"/>
                  </a:lnTo>
                  <a:lnTo>
                    <a:pt x="43934" y="65161"/>
                  </a:lnTo>
                  <a:lnTo>
                    <a:pt x="44574" y="64820"/>
                  </a:lnTo>
                  <a:lnTo>
                    <a:pt x="45214" y="64487"/>
                  </a:lnTo>
                  <a:lnTo>
                    <a:pt x="45870" y="64153"/>
                  </a:lnTo>
                  <a:lnTo>
                    <a:pt x="46533" y="63819"/>
                  </a:lnTo>
                  <a:lnTo>
                    <a:pt x="46620" y="63779"/>
                  </a:lnTo>
                  <a:lnTo>
                    <a:pt x="46699" y="63732"/>
                  </a:lnTo>
                  <a:lnTo>
                    <a:pt x="46770" y="63679"/>
                  </a:lnTo>
                  <a:lnTo>
                    <a:pt x="46842" y="63632"/>
                  </a:lnTo>
                  <a:lnTo>
                    <a:pt x="46897" y="63579"/>
                  </a:lnTo>
                  <a:lnTo>
                    <a:pt x="46952" y="63525"/>
                  </a:lnTo>
                  <a:lnTo>
                    <a:pt x="47039" y="63412"/>
                  </a:lnTo>
                  <a:lnTo>
                    <a:pt x="47055" y="64500"/>
                  </a:lnTo>
                  <a:lnTo>
                    <a:pt x="47071" y="65588"/>
                  </a:lnTo>
                  <a:lnTo>
                    <a:pt x="47102" y="66682"/>
                  </a:lnTo>
                  <a:lnTo>
                    <a:pt x="47142" y="67770"/>
                  </a:lnTo>
                  <a:lnTo>
                    <a:pt x="47189" y="68858"/>
                  </a:lnTo>
                  <a:lnTo>
                    <a:pt x="47245" y="69953"/>
                  </a:lnTo>
                  <a:lnTo>
                    <a:pt x="47308" y="71041"/>
                  </a:lnTo>
                  <a:lnTo>
                    <a:pt x="47387" y="72128"/>
                  </a:lnTo>
                  <a:lnTo>
                    <a:pt x="47474" y="73223"/>
                  </a:lnTo>
                  <a:lnTo>
                    <a:pt x="47576" y="74311"/>
                  </a:lnTo>
                  <a:lnTo>
                    <a:pt x="47687" y="75399"/>
                  </a:lnTo>
                  <a:lnTo>
                    <a:pt x="47813" y="76487"/>
                  </a:lnTo>
                  <a:lnTo>
                    <a:pt x="47956" y="77581"/>
                  </a:lnTo>
                  <a:lnTo>
                    <a:pt x="48106" y="78669"/>
                  </a:lnTo>
                  <a:lnTo>
                    <a:pt x="48272" y="79757"/>
                  </a:lnTo>
                  <a:lnTo>
                    <a:pt x="48461" y="80852"/>
                  </a:lnTo>
                  <a:lnTo>
                    <a:pt x="48469" y="80878"/>
                  </a:lnTo>
                  <a:lnTo>
                    <a:pt x="48485" y="80898"/>
                  </a:lnTo>
                  <a:lnTo>
                    <a:pt x="48525" y="80945"/>
                  </a:lnTo>
                  <a:lnTo>
                    <a:pt x="48572" y="80985"/>
                  </a:lnTo>
                  <a:lnTo>
                    <a:pt x="48612" y="81039"/>
                  </a:lnTo>
                  <a:lnTo>
                    <a:pt x="48635" y="81139"/>
                  </a:lnTo>
                  <a:lnTo>
                    <a:pt x="48667" y="81245"/>
                  </a:lnTo>
                  <a:lnTo>
                    <a:pt x="48714" y="81346"/>
                  </a:lnTo>
                  <a:lnTo>
                    <a:pt x="48770" y="81439"/>
                  </a:lnTo>
                  <a:lnTo>
                    <a:pt x="48841" y="81532"/>
                  </a:lnTo>
                  <a:lnTo>
                    <a:pt x="48920" y="81613"/>
                  </a:lnTo>
                  <a:lnTo>
                    <a:pt x="49014" y="81686"/>
                  </a:lnTo>
                  <a:lnTo>
                    <a:pt x="49070" y="81719"/>
                  </a:lnTo>
                  <a:lnTo>
                    <a:pt x="49125" y="81746"/>
                  </a:lnTo>
                  <a:lnTo>
                    <a:pt x="49228" y="81799"/>
                  </a:lnTo>
                  <a:lnTo>
                    <a:pt x="49338" y="81846"/>
                  </a:lnTo>
                  <a:lnTo>
                    <a:pt x="49449" y="81893"/>
                  </a:lnTo>
                  <a:lnTo>
                    <a:pt x="49560" y="81926"/>
                  </a:lnTo>
                  <a:lnTo>
                    <a:pt x="49789" y="82000"/>
                  </a:lnTo>
                  <a:lnTo>
                    <a:pt x="50026" y="82053"/>
                  </a:lnTo>
                  <a:lnTo>
                    <a:pt x="50271" y="82093"/>
                  </a:lnTo>
                  <a:lnTo>
                    <a:pt x="50516" y="82126"/>
                  </a:lnTo>
                  <a:lnTo>
                    <a:pt x="50761" y="82146"/>
                  </a:lnTo>
                  <a:lnTo>
                    <a:pt x="51014" y="82160"/>
                  </a:lnTo>
                  <a:lnTo>
                    <a:pt x="51527" y="82160"/>
                  </a:lnTo>
                  <a:lnTo>
                    <a:pt x="52033" y="82153"/>
                  </a:lnTo>
                  <a:lnTo>
                    <a:pt x="52539" y="82133"/>
                  </a:lnTo>
                  <a:lnTo>
                    <a:pt x="53036" y="82120"/>
                  </a:lnTo>
                  <a:lnTo>
                    <a:pt x="53439" y="82106"/>
                  </a:lnTo>
                  <a:lnTo>
                    <a:pt x="53835" y="82080"/>
                  </a:lnTo>
                  <a:lnTo>
                    <a:pt x="54230" y="82053"/>
                  </a:lnTo>
                  <a:lnTo>
                    <a:pt x="54625" y="82020"/>
                  </a:lnTo>
                  <a:lnTo>
                    <a:pt x="55020" y="81973"/>
                  </a:lnTo>
                  <a:lnTo>
                    <a:pt x="55407" y="81926"/>
                  </a:lnTo>
                  <a:lnTo>
                    <a:pt x="55794" y="81866"/>
                  </a:lnTo>
                  <a:lnTo>
                    <a:pt x="56181" y="81799"/>
                  </a:lnTo>
                  <a:lnTo>
                    <a:pt x="55581" y="101709"/>
                  </a:lnTo>
                  <a:lnTo>
                    <a:pt x="55494" y="104845"/>
                  </a:lnTo>
                  <a:lnTo>
                    <a:pt x="55454" y="106421"/>
                  </a:lnTo>
                  <a:lnTo>
                    <a:pt x="55415" y="107989"/>
                  </a:lnTo>
                  <a:lnTo>
                    <a:pt x="55383" y="109564"/>
                  </a:lnTo>
                  <a:lnTo>
                    <a:pt x="55360" y="111133"/>
                  </a:lnTo>
                  <a:lnTo>
                    <a:pt x="55352" y="112708"/>
                  </a:lnTo>
                  <a:lnTo>
                    <a:pt x="55344" y="114276"/>
                  </a:lnTo>
                  <a:lnTo>
                    <a:pt x="55360" y="115851"/>
                  </a:lnTo>
                  <a:lnTo>
                    <a:pt x="55383" y="117420"/>
                  </a:lnTo>
                  <a:lnTo>
                    <a:pt x="55423" y="118995"/>
                  </a:lnTo>
                  <a:lnTo>
                    <a:pt x="55454" y="119776"/>
                  </a:lnTo>
                  <a:lnTo>
                    <a:pt x="55486" y="120563"/>
                  </a:lnTo>
                  <a:lnTo>
                    <a:pt x="55525" y="121351"/>
                  </a:lnTo>
                  <a:lnTo>
                    <a:pt x="55565" y="122132"/>
                  </a:lnTo>
                  <a:lnTo>
                    <a:pt x="55612" y="122919"/>
                  </a:lnTo>
                  <a:lnTo>
                    <a:pt x="55668" y="123707"/>
                  </a:lnTo>
                  <a:lnTo>
                    <a:pt x="55723" y="124494"/>
                  </a:lnTo>
                  <a:lnTo>
                    <a:pt x="55786" y="125275"/>
                  </a:lnTo>
                  <a:lnTo>
                    <a:pt x="55857" y="126063"/>
                  </a:lnTo>
                  <a:lnTo>
                    <a:pt x="55936" y="126844"/>
                  </a:lnTo>
                  <a:lnTo>
                    <a:pt x="56000" y="127504"/>
                  </a:lnTo>
                  <a:lnTo>
                    <a:pt x="56055" y="128198"/>
                  </a:lnTo>
                  <a:lnTo>
                    <a:pt x="56102" y="128926"/>
                  </a:lnTo>
                  <a:lnTo>
                    <a:pt x="56166" y="129667"/>
                  </a:lnTo>
                  <a:lnTo>
                    <a:pt x="56237" y="130421"/>
                  </a:lnTo>
                  <a:lnTo>
                    <a:pt x="56284" y="130808"/>
                  </a:lnTo>
                  <a:lnTo>
                    <a:pt x="56331" y="131189"/>
                  </a:lnTo>
                  <a:lnTo>
                    <a:pt x="56387" y="131569"/>
                  </a:lnTo>
                  <a:lnTo>
                    <a:pt x="56450" y="131956"/>
                  </a:lnTo>
                  <a:lnTo>
                    <a:pt x="56521" y="132336"/>
                  </a:lnTo>
                  <a:lnTo>
                    <a:pt x="56600" y="132710"/>
                  </a:lnTo>
                  <a:lnTo>
                    <a:pt x="56687" y="133091"/>
                  </a:lnTo>
                  <a:lnTo>
                    <a:pt x="56790" y="133458"/>
                  </a:lnTo>
                  <a:lnTo>
                    <a:pt x="56900" y="133825"/>
                  </a:lnTo>
                  <a:lnTo>
                    <a:pt x="57027" y="134185"/>
                  </a:lnTo>
                  <a:lnTo>
                    <a:pt x="57161" y="134546"/>
                  </a:lnTo>
                  <a:lnTo>
                    <a:pt x="57311" y="134893"/>
                  </a:lnTo>
                  <a:lnTo>
                    <a:pt x="57477" y="135226"/>
                  </a:lnTo>
                  <a:lnTo>
                    <a:pt x="57564" y="135393"/>
                  </a:lnTo>
                  <a:lnTo>
                    <a:pt x="57659" y="135560"/>
                  </a:lnTo>
                  <a:lnTo>
                    <a:pt x="57754" y="135720"/>
                  </a:lnTo>
                  <a:lnTo>
                    <a:pt x="57856" y="135880"/>
                  </a:lnTo>
                  <a:lnTo>
                    <a:pt x="57959" y="136034"/>
                  </a:lnTo>
                  <a:lnTo>
                    <a:pt x="58070" y="136187"/>
                  </a:lnTo>
                  <a:lnTo>
                    <a:pt x="58188" y="136341"/>
                  </a:lnTo>
                  <a:lnTo>
                    <a:pt x="58307" y="136488"/>
                  </a:lnTo>
                  <a:lnTo>
                    <a:pt x="58425" y="136635"/>
                  </a:lnTo>
                  <a:lnTo>
                    <a:pt x="58552" y="136775"/>
                  </a:lnTo>
                  <a:lnTo>
                    <a:pt x="58686" y="136915"/>
                  </a:lnTo>
                  <a:lnTo>
                    <a:pt x="58828" y="137048"/>
                  </a:lnTo>
                  <a:lnTo>
                    <a:pt x="58971" y="137182"/>
                  </a:lnTo>
                  <a:lnTo>
                    <a:pt x="59121" y="137309"/>
                  </a:lnTo>
                  <a:lnTo>
                    <a:pt x="59271" y="137429"/>
                  </a:lnTo>
                  <a:lnTo>
                    <a:pt x="59429" y="137549"/>
                  </a:lnTo>
                  <a:lnTo>
                    <a:pt x="59595" y="137669"/>
                  </a:lnTo>
                  <a:lnTo>
                    <a:pt x="59769" y="137783"/>
                  </a:lnTo>
                  <a:lnTo>
                    <a:pt x="59966" y="137903"/>
                  </a:lnTo>
                  <a:lnTo>
                    <a:pt x="60180" y="138023"/>
                  </a:lnTo>
                  <a:lnTo>
                    <a:pt x="60393" y="138136"/>
                  </a:lnTo>
                  <a:lnTo>
                    <a:pt x="60614" y="138243"/>
                  </a:lnTo>
                  <a:lnTo>
                    <a:pt x="60835" y="138343"/>
                  </a:lnTo>
                  <a:lnTo>
                    <a:pt x="61072" y="138437"/>
                  </a:lnTo>
                  <a:lnTo>
                    <a:pt x="61310" y="138530"/>
                  </a:lnTo>
                  <a:lnTo>
                    <a:pt x="61554" y="138617"/>
                  </a:lnTo>
                  <a:lnTo>
                    <a:pt x="61799" y="138697"/>
                  </a:lnTo>
                  <a:lnTo>
                    <a:pt x="62052" y="138777"/>
                  </a:lnTo>
                  <a:lnTo>
                    <a:pt x="62313" y="138844"/>
                  </a:lnTo>
                  <a:lnTo>
                    <a:pt x="62582" y="138917"/>
                  </a:lnTo>
                  <a:lnTo>
                    <a:pt x="62842" y="138977"/>
                  </a:lnTo>
                  <a:lnTo>
                    <a:pt x="63119" y="139037"/>
                  </a:lnTo>
                  <a:lnTo>
                    <a:pt x="63396" y="139091"/>
                  </a:lnTo>
                  <a:lnTo>
                    <a:pt x="63672" y="139144"/>
                  </a:lnTo>
                  <a:lnTo>
                    <a:pt x="63957" y="139191"/>
                  </a:lnTo>
                  <a:lnTo>
                    <a:pt x="64241" y="139238"/>
                  </a:lnTo>
                  <a:lnTo>
                    <a:pt x="64826" y="139311"/>
                  </a:lnTo>
                  <a:lnTo>
                    <a:pt x="65418" y="139378"/>
                  </a:lnTo>
                  <a:lnTo>
                    <a:pt x="66027" y="139424"/>
                  </a:lnTo>
                  <a:lnTo>
                    <a:pt x="66635" y="139465"/>
                  </a:lnTo>
                  <a:lnTo>
                    <a:pt x="67252" y="139498"/>
                  </a:lnTo>
                  <a:lnTo>
                    <a:pt x="67876" y="139518"/>
                  </a:lnTo>
                  <a:lnTo>
                    <a:pt x="68500" y="139525"/>
                  </a:lnTo>
                  <a:lnTo>
                    <a:pt x="69132" y="139531"/>
                  </a:lnTo>
                  <a:lnTo>
                    <a:pt x="69756" y="139525"/>
                  </a:lnTo>
                  <a:lnTo>
                    <a:pt x="70381" y="139518"/>
                  </a:lnTo>
                  <a:lnTo>
                    <a:pt x="71005" y="139498"/>
                  </a:lnTo>
                  <a:lnTo>
                    <a:pt x="72238" y="139458"/>
                  </a:lnTo>
                  <a:lnTo>
                    <a:pt x="73431" y="139411"/>
                  </a:lnTo>
                  <a:lnTo>
                    <a:pt x="74576" y="139364"/>
                  </a:lnTo>
                  <a:lnTo>
                    <a:pt x="75667" y="139324"/>
                  </a:lnTo>
                  <a:lnTo>
                    <a:pt x="76188" y="139311"/>
                  </a:lnTo>
                  <a:lnTo>
                    <a:pt x="76686" y="139298"/>
                  </a:lnTo>
                  <a:lnTo>
                    <a:pt x="77168" y="139291"/>
                  </a:lnTo>
                  <a:lnTo>
                    <a:pt x="77626" y="139291"/>
                  </a:lnTo>
                  <a:lnTo>
                    <a:pt x="80827" y="139331"/>
                  </a:lnTo>
                  <a:lnTo>
                    <a:pt x="82431" y="139351"/>
                  </a:lnTo>
                  <a:lnTo>
                    <a:pt x="84043" y="139364"/>
                  </a:lnTo>
                  <a:lnTo>
                    <a:pt x="85647" y="139371"/>
                  </a:lnTo>
                  <a:lnTo>
                    <a:pt x="87251" y="139371"/>
                  </a:lnTo>
                  <a:lnTo>
                    <a:pt x="88863" y="139364"/>
                  </a:lnTo>
                  <a:lnTo>
                    <a:pt x="90467" y="139351"/>
                  </a:lnTo>
                  <a:lnTo>
                    <a:pt x="92071" y="139324"/>
                  </a:lnTo>
                  <a:lnTo>
                    <a:pt x="93675" y="139291"/>
                  </a:lnTo>
                  <a:lnTo>
                    <a:pt x="95287" y="139244"/>
                  </a:lnTo>
                  <a:lnTo>
                    <a:pt x="96891" y="139184"/>
                  </a:lnTo>
                  <a:lnTo>
                    <a:pt x="98495" y="139111"/>
                  </a:lnTo>
                  <a:lnTo>
                    <a:pt x="99293" y="139064"/>
                  </a:lnTo>
                  <a:lnTo>
                    <a:pt x="100091" y="139017"/>
                  </a:lnTo>
                  <a:lnTo>
                    <a:pt x="100897" y="138971"/>
                  </a:lnTo>
                  <a:lnTo>
                    <a:pt x="101695" y="138911"/>
                  </a:lnTo>
                  <a:lnTo>
                    <a:pt x="102493" y="138857"/>
                  </a:lnTo>
                  <a:lnTo>
                    <a:pt x="103291" y="138790"/>
                  </a:lnTo>
                  <a:lnTo>
                    <a:pt x="103291" y="138790"/>
                  </a:lnTo>
                  <a:lnTo>
                    <a:pt x="102936" y="139077"/>
                  </a:lnTo>
                  <a:lnTo>
                    <a:pt x="102588" y="139371"/>
                  </a:lnTo>
                  <a:lnTo>
                    <a:pt x="102240" y="139671"/>
                  </a:lnTo>
                  <a:lnTo>
                    <a:pt x="101893" y="139978"/>
                  </a:lnTo>
                  <a:lnTo>
                    <a:pt x="101553" y="140279"/>
                  </a:lnTo>
                  <a:lnTo>
                    <a:pt x="101221" y="140592"/>
                  </a:lnTo>
                  <a:lnTo>
                    <a:pt x="100889" y="140906"/>
                  </a:lnTo>
                  <a:lnTo>
                    <a:pt x="100565" y="141227"/>
                  </a:lnTo>
                  <a:lnTo>
                    <a:pt x="100241" y="141547"/>
                  </a:lnTo>
                  <a:lnTo>
                    <a:pt x="99917" y="141874"/>
                  </a:lnTo>
                  <a:lnTo>
                    <a:pt x="99601" y="142208"/>
                  </a:lnTo>
                  <a:lnTo>
                    <a:pt x="99293" y="142541"/>
                  </a:lnTo>
                  <a:lnTo>
                    <a:pt x="98985" y="142882"/>
                  </a:lnTo>
                  <a:lnTo>
                    <a:pt x="98684" y="143222"/>
                  </a:lnTo>
                  <a:lnTo>
                    <a:pt x="98384" y="143562"/>
                  </a:lnTo>
                  <a:lnTo>
                    <a:pt x="98084" y="143916"/>
                  </a:lnTo>
                  <a:lnTo>
                    <a:pt x="97792" y="144263"/>
                  </a:lnTo>
                  <a:lnTo>
                    <a:pt x="97507" y="144624"/>
                  </a:lnTo>
                  <a:lnTo>
                    <a:pt x="97223" y="144977"/>
                  </a:lnTo>
                  <a:lnTo>
                    <a:pt x="96938" y="145344"/>
                  </a:lnTo>
                  <a:lnTo>
                    <a:pt x="96662" y="145705"/>
                  </a:lnTo>
                  <a:lnTo>
                    <a:pt x="96393" y="146072"/>
                  </a:lnTo>
                  <a:lnTo>
                    <a:pt x="96124" y="146446"/>
                  </a:lnTo>
                  <a:lnTo>
                    <a:pt x="95856" y="146819"/>
                  </a:lnTo>
                  <a:lnTo>
                    <a:pt x="95595" y="147200"/>
                  </a:lnTo>
                  <a:lnTo>
                    <a:pt x="95342" y="147574"/>
                  </a:lnTo>
                  <a:lnTo>
                    <a:pt x="95089" y="147961"/>
                  </a:lnTo>
                  <a:lnTo>
                    <a:pt x="94836" y="148348"/>
                  </a:lnTo>
                  <a:lnTo>
                    <a:pt x="94591" y="148735"/>
                  </a:lnTo>
                  <a:lnTo>
                    <a:pt x="94346" y="149122"/>
                  </a:lnTo>
                  <a:lnTo>
                    <a:pt x="94109" y="149516"/>
                  </a:lnTo>
                  <a:lnTo>
                    <a:pt x="93880" y="149916"/>
                  </a:lnTo>
                  <a:lnTo>
                    <a:pt x="93422" y="150711"/>
                  </a:lnTo>
                  <a:lnTo>
                    <a:pt x="92979" y="151525"/>
                  </a:lnTo>
                  <a:lnTo>
                    <a:pt x="92553" y="152339"/>
                  </a:lnTo>
                  <a:lnTo>
                    <a:pt x="92134" y="153167"/>
                  </a:lnTo>
                  <a:lnTo>
                    <a:pt x="91739" y="154001"/>
                  </a:lnTo>
                  <a:lnTo>
                    <a:pt x="91360" y="154842"/>
                  </a:lnTo>
                  <a:lnTo>
                    <a:pt x="90988" y="155690"/>
                  </a:lnTo>
                  <a:lnTo>
                    <a:pt x="90633" y="156550"/>
                  </a:lnTo>
                  <a:lnTo>
                    <a:pt x="90293" y="157411"/>
                  </a:lnTo>
                  <a:lnTo>
                    <a:pt x="89969" y="158279"/>
                  </a:lnTo>
                  <a:lnTo>
                    <a:pt x="89661" y="159147"/>
                  </a:lnTo>
                  <a:lnTo>
                    <a:pt x="89360" y="160028"/>
                  </a:lnTo>
                  <a:lnTo>
                    <a:pt x="89084" y="160909"/>
                  </a:lnTo>
                  <a:lnTo>
                    <a:pt x="88815" y="161790"/>
                  </a:lnTo>
                  <a:lnTo>
                    <a:pt x="88562" y="162677"/>
                  </a:lnTo>
                  <a:lnTo>
                    <a:pt x="88317" y="163572"/>
                  </a:lnTo>
                  <a:lnTo>
                    <a:pt x="88096" y="164466"/>
                  </a:lnTo>
                  <a:lnTo>
                    <a:pt x="87883" y="165360"/>
                  </a:lnTo>
                  <a:lnTo>
                    <a:pt x="87685" y="166255"/>
                  </a:lnTo>
                  <a:lnTo>
                    <a:pt x="87504" y="167156"/>
                  </a:lnTo>
                  <a:lnTo>
                    <a:pt x="87330" y="168050"/>
                  </a:lnTo>
                  <a:lnTo>
                    <a:pt x="87172" y="168944"/>
                  </a:lnTo>
                  <a:lnTo>
                    <a:pt x="87029" y="169845"/>
                  </a:lnTo>
                  <a:lnTo>
                    <a:pt x="86903" y="170740"/>
                  </a:lnTo>
                  <a:lnTo>
                    <a:pt x="86785" y="171634"/>
                  </a:lnTo>
                  <a:lnTo>
                    <a:pt x="86682" y="172529"/>
                  </a:lnTo>
                  <a:lnTo>
                    <a:pt x="86595" y="173416"/>
                  </a:lnTo>
                  <a:lnTo>
                    <a:pt x="86516" y="174304"/>
                  </a:lnTo>
                  <a:lnTo>
                    <a:pt x="86453" y="175185"/>
                  </a:lnTo>
                  <a:lnTo>
                    <a:pt x="86405" y="176066"/>
                  </a:lnTo>
                  <a:lnTo>
                    <a:pt x="86366" y="176940"/>
                  </a:lnTo>
                  <a:lnTo>
                    <a:pt x="86342" y="177814"/>
                  </a:lnTo>
                  <a:lnTo>
                    <a:pt x="86334" y="178675"/>
                  </a:lnTo>
                  <a:lnTo>
                    <a:pt x="86334" y="179536"/>
                  </a:lnTo>
                  <a:lnTo>
                    <a:pt x="86350" y="180391"/>
                  </a:lnTo>
                  <a:lnTo>
                    <a:pt x="86374" y="181238"/>
                  </a:lnTo>
                  <a:lnTo>
                    <a:pt x="86413" y="182073"/>
                  </a:lnTo>
                  <a:lnTo>
                    <a:pt x="86468" y="182907"/>
                  </a:lnTo>
                  <a:lnTo>
                    <a:pt x="86532" y="183728"/>
                  </a:lnTo>
                  <a:lnTo>
                    <a:pt x="86611" y="184542"/>
                  </a:lnTo>
                  <a:lnTo>
                    <a:pt x="86698" y="185350"/>
                  </a:lnTo>
                  <a:lnTo>
                    <a:pt x="86800" y="186144"/>
                  </a:lnTo>
                  <a:lnTo>
                    <a:pt x="86919" y="186931"/>
                  </a:lnTo>
                  <a:lnTo>
                    <a:pt x="87045" y="187706"/>
                  </a:lnTo>
                  <a:lnTo>
                    <a:pt x="87180" y="188473"/>
                  </a:lnTo>
                  <a:lnTo>
                    <a:pt x="87330" y="189221"/>
                  </a:lnTo>
                  <a:lnTo>
                    <a:pt x="87496" y="189962"/>
                  </a:lnTo>
                  <a:lnTo>
                    <a:pt x="87670" y="190696"/>
                  </a:lnTo>
                  <a:lnTo>
                    <a:pt x="87701" y="190776"/>
                  </a:lnTo>
                  <a:lnTo>
                    <a:pt x="87733" y="190849"/>
                  </a:lnTo>
                  <a:lnTo>
                    <a:pt x="87772" y="190923"/>
                  </a:lnTo>
                  <a:lnTo>
                    <a:pt x="87820" y="190989"/>
                  </a:lnTo>
                  <a:lnTo>
                    <a:pt x="87875" y="191049"/>
                  </a:lnTo>
                  <a:lnTo>
                    <a:pt x="87930" y="191103"/>
                  </a:lnTo>
                  <a:lnTo>
                    <a:pt x="87993" y="191156"/>
                  </a:lnTo>
                  <a:lnTo>
                    <a:pt x="88065" y="191196"/>
                  </a:lnTo>
                  <a:lnTo>
                    <a:pt x="88096" y="191256"/>
                  </a:lnTo>
                  <a:lnTo>
                    <a:pt x="88128" y="191316"/>
                  </a:lnTo>
                  <a:lnTo>
                    <a:pt x="88167" y="191370"/>
                  </a:lnTo>
                  <a:lnTo>
                    <a:pt x="88207" y="191423"/>
                  </a:lnTo>
                  <a:lnTo>
                    <a:pt x="88246" y="191477"/>
                  </a:lnTo>
                  <a:lnTo>
                    <a:pt x="88302" y="191530"/>
                  </a:lnTo>
                  <a:lnTo>
                    <a:pt x="88357" y="191577"/>
                  </a:lnTo>
                  <a:lnTo>
                    <a:pt x="88412" y="191623"/>
                  </a:lnTo>
                  <a:lnTo>
                    <a:pt x="88475" y="191663"/>
                  </a:lnTo>
                  <a:lnTo>
                    <a:pt x="88547" y="191704"/>
                  </a:lnTo>
                  <a:lnTo>
                    <a:pt x="88618" y="191737"/>
                  </a:lnTo>
                  <a:lnTo>
                    <a:pt x="88697" y="191770"/>
                  </a:lnTo>
                  <a:lnTo>
                    <a:pt x="88776" y="191797"/>
                  </a:lnTo>
                  <a:lnTo>
                    <a:pt x="88863" y="191824"/>
                  </a:lnTo>
                  <a:lnTo>
                    <a:pt x="88950" y="191837"/>
                  </a:lnTo>
                  <a:lnTo>
                    <a:pt x="89044" y="191850"/>
                  </a:lnTo>
                  <a:lnTo>
                    <a:pt x="90459" y="192004"/>
                  </a:lnTo>
                  <a:lnTo>
                    <a:pt x="91889" y="192137"/>
                  </a:lnTo>
                  <a:lnTo>
                    <a:pt x="93311" y="192271"/>
                  </a:lnTo>
                  <a:lnTo>
                    <a:pt x="94742" y="192391"/>
                  </a:lnTo>
                  <a:lnTo>
                    <a:pt x="96180" y="192511"/>
                  </a:lnTo>
                  <a:lnTo>
                    <a:pt x="97610" y="192618"/>
                  </a:lnTo>
                  <a:lnTo>
                    <a:pt x="99048" y="192725"/>
                  </a:lnTo>
                  <a:lnTo>
                    <a:pt x="100478" y="192825"/>
                  </a:lnTo>
                  <a:lnTo>
                    <a:pt x="100360" y="193579"/>
                  </a:lnTo>
                  <a:lnTo>
                    <a:pt x="100257" y="194333"/>
                  </a:lnTo>
                  <a:lnTo>
                    <a:pt x="100162" y="195094"/>
                  </a:lnTo>
                  <a:lnTo>
                    <a:pt x="100075" y="195862"/>
                  </a:lnTo>
                  <a:lnTo>
                    <a:pt x="100004" y="196629"/>
                  </a:lnTo>
                  <a:lnTo>
                    <a:pt x="99941" y="197397"/>
                  </a:lnTo>
                  <a:lnTo>
                    <a:pt x="99893" y="198171"/>
                  </a:lnTo>
                  <a:lnTo>
                    <a:pt x="99862" y="198938"/>
                  </a:lnTo>
                  <a:lnTo>
                    <a:pt x="99838" y="199713"/>
                  </a:lnTo>
                  <a:lnTo>
                    <a:pt x="99822" y="200487"/>
                  </a:lnTo>
                  <a:lnTo>
                    <a:pt x="99830" y="201254"/>
                  </a:lnTo>
                  <a:lnTo>
                    <a:pt x="99846" y="202029"/>
                  </a:lnTo>
                  <a:lnTo>
                    <a:pt x="99878" y="202796"/>
                  </a:lnTo>
                  <a:lnTo>
                    <a:pt x="99917" y="203564"/>
                  </a:lnTo>
                  <a:lnTo>
                    <a:pt x="99980" y="204324"/>
                  </a:lnTo>
                  <a:lnTo>
                    <a:pt x="100051" y="205085"/>
                  </a:lnTo>
                  <a:lnTo>
                    <a:pt x="100138" y="205846"/>
                  </a:lnTo>
                  <a:lnTo>
                    <a:pt x="100241" y="206600"/>
                  </a:lnTo>
                  <a:lnTo>
                    <a:pt x="100360" y="207348"/>
                  </a:lnTo>
                  <a:lnTo>
                    <a:pt x="100494" y="208089"/>
                  </a:lnTo>
                  <a:lnTo>
                    <a:pt x="100644" y="208830"/>
                  </a:lnTo>
                  <a:lnTo>
                    <a:pt x="100818" y="209564"/>
                  </a:lnTo>
                  <a:lnTo>
                    <a:pt x="101000" y="210285"/>
                  </a:lnTo>
                  <a:lnTo>
                    <a:pt x="101197" y="211005"/>
                  </a:lnTo>
                  <a:lnTo>
                    <a:pt x="101300" y="211359"/>
                  </a:lnTo>
                  <a:lnTo>
                    <a:pt x="101411" y="211713"/>
                  </a:lnTo>
                  <a:lnTo>
                    <a:pt x="101529" y="212067"/>
                  </a:lnTo>
                  <a:lnTo>
                    <a:pt x="101648" y="212414"/>
                  </a:lnTo>
                  <a:lnTo>
                    <a:pt x="101774" y="212761"/>
                  </a:lnTo>
                  <a:lnTo>
                    <a:pt x="101900" y="213108"/>
                  </a:lnTo>
                  <a:lnTo>
                    <a:pt x="102035" y="213448"/>
                  </a:lnTo>
                  <a:lnTo>
                    <a:pt x="102169" y="213788"/>
                  </a:lnTo>
                  <a:lnTo>
                    <a:pt x="102311" y="214129"/>
                  </a:lnTo>
                  <a:lnTo>
                    <a:pt x="102454" y="214463"/>
                  </a:lnTo>
                  <a:lnTo>
                    <a:pt x="102604" y="214796"/>
                  </a:lnTo>
                  <a:lnTo>
                    <a:pt x="102762" y="215130"/>
                  </a:lnTo>
                  <a:lnTo>
                    <a:pt x="102920" y="215457"/>
                  </a:lnTo>
                  <a:lnTo>
                    <a:pt x="103086" y="215777"/>
                  </a:lnTo>
                  <a:lnTo>
                    <a:pt x="103260" y="216104"/>
                  </a:lnTo>
                  <a:lnTo>
                    <a:pt x="103433" y="216418"/>
                  </a:lnTo>
                  <a:lnTo>
                    <a:pt x="103607" y="216738"/>
                  </a:lnTo>
                  <a:lnTo>
                    <a:pt x="103789" y="217052"/>
                  </a:lnTo>
                  <a:lnTo>
                    <a:pt x="103979" y="217359"/>
                  </a:lnTo>
                  <a:lnTo>
                    <a:pt x="104176" y="217666"/>
                  </a:lnTo>
                  <a:lnTo>
                    <a:pt x="104374" y="217973"/>
                  </a:lnTo>
                  <a:lnTo>
                    <a:pt x="104579" y="218274"/>
                  </a:lnTo>
                  <a:lnTo>
                    <a:pt x="104785" y="218567"/>
                  </a:lnTo>
                  <a:lnTo>
                    <a:pt x="104998" y="218861"/>
                  </a:lnTo>
                  <a:lnTo>
                    <a:pt x="105211" y="219148"/>
                  </a:lnTo>
                  <a:lnTo>
                    <a:pt x="105440" y="219435"/>
                  </a:lnTo>
                  <a:lnTo>
                    <a:pt x="105670" y="219722"/>
                  </a:lnTo>
                  <a:lnTo>
                    <a:pt x="105899" y="220002"/>
                  </a:lnTo>
                  <a:lnTo>
                    <a:pt x="106136" y="220276"/>
                  </a:lnTo>
                  <a:lnTo>
                    <a:pt x="106381" y="220549"/>
                  </a:lnTo>
                  <a:lnTo>
                    <a:pt x="106634" y="220816"/>
                  </a:lnTo>
                  <a:lnTo>
                    <a:pt x="106886" y="221077"/>
                  </a:lnTo>
                  <a:lnTo>
                    <a:pt x="107147" y="221337"/>
                  </a:lnTo>
                  <a:lnTo>
                    <a:pt x="107408" y="221591"/>
                  </a:lnTo>
                  <a:lnTo>
                    <a:pt x="107677" y="221844"/>
                  </a:lnTo>
                  <a:lnTo>
                    <a:pt x="107953" y="222091"/>
                  </a:lnTo>
                  <a:lnTo>
                    <a:pt x="108238" y="222338"/>
                  </a:lnTo>
                  <a:lnTo>
                    <a:pt x="108522" y="222572"/>
                  </a:lnTo>
                  <a:lnTo>
                    <a:pt x="108814" y="222812"/>
                  </a:lnTo>
                  <a:lnTo>
                    <a:pt x="109115" y="223039"/>
                  </a:lnTo>
                  <a:lnTo>
                    <a:pt x="109415" y="223266"/>
                  </a:lnTo>
                  <a:lnTo>
                    <a:pt x="109723" y="223486"/>
                  </a:lnTo>
                  <a:lnTo>
                    <a:pt x="110039" y="223700"/>
                  </a:lnTo>
                  <a:lnTo>
                    <a:pt x="110355" y="223913"/>
                  </a:lnTo>
                  <a:lnTo>
                    <a:pt x="110687" y="224120"/>
                  </a:lnTo>
                  <a:lnTo>
                    <a:pt x="111019" y="224320"/>
                  </a:lnTo>
                  <a:lnTo>
                    <a:pt x="111351" y="224521"/>
                  </a:lnTo>
                  <a:lnTo>
                    <a:pt x="111699" y="224714"/>
                  </a:lnTo>
                  <a:lnTo>
                    <a:pt x="112046" y="224901"/>
                  </a:lnTo>
                  <a:lnTo>
                    <a:pt x="112402" y="225081"/>
                  </a:lnTo>
                  <a:lnTo>
                    <a:pt x="112757" y="225255"/>
                  </a:lnTo>
                  <a:lnTo>
                    <a:pt x="113129" y="225428"/>
                  </a:lnTo>
                  <a:lnTo>
                    <a:pt x="113500" y="225595"/>
                  </a:lnTo>
                  <a:lnTo>
                    <a:pt x="113879" y="225755"/>
                  </a:lnTo>
                  <a:lnTo>
                    <a:pt x="114259" y="225909"/>
                  </a:lnTo>
                  <a:lnTo>
                    <a:pt x="114654" y="226062"/>
                  </a:lnTo>
                  <a:lnTo>
                    <a:pt x="115049" y="226202"/>
                  </a:lnTo>
                  <a:lnTo>
                    <a:pt x="115452" y="226343"/>
                  </a:lnTo>
                  <a:lnTo>
                    <a:pt x="115863" y="226476"/>
                  </a:lnTo>
                  <a:lnTo>
                    <a:pt x="116274" y="226603"/>
                  </a:lnTo>
                  <a:lnTo>
                    <a:pt x="116700" y="226730"/>
                  </a:lnTo>
                  <a:lnTo>
                    <a:pt x="117127" y="226843"/>
                  </a:lnTo>
                  <a:lnTo>
                    <a:pt x="117562" y="226950"/>
                  </a:lnTo>
                  <a:lnTo>
                    <a:pt x="117996" y="227057"/>
                  </a:lnTo>
                  <a:lnTo>
                    <a:pt x="118447" y="227157"/>
                  </a:lnTo>
                  <a:lnTo>
                    <a:pt x="118897" y="227244"/>
                  </a:lnTo>
                  <a:lnTo>
                    <a:pt x="119355" y="227330"/>
                  </a:lnTo>
                  <a:lnTo>
                    <a:pt x="119821" y="227411"/>
                  </a:lnTo>
                  <a:lnTo>
                    <a:pt x="120296" y="227484"/>
                  </a:lnTo>
                  <a:lnTo>
                    <a:pt x="120778" y="227551"/>
                  </a:lnTo>
                  <a:lnTo>
                    <a:pt x="121260" y="227611"/>
                  </a:lnTo>
                  <a:lnTo>
                    <a:pt x="121749" y="227664"/>
                  </a:lnTo>
                  <a:lnTo>
                    <a:pt x="122247" y="227711"/>
                  </a:lnTo>
                  <a:lnTo>
                    <a:pt x="122753" y="227751"/>
                  </a:lnTo>
                  <a:lnTo>
                    <a:pt x="123267" y="227784"/>
                  </a:lnTo>
                  <a:lnTo>
                    <a:pt x="123788" y="227811"/>
                  </a:lnTo>
                  <a:lnTo>
                    <a:pt x="124310" y="227831"/>
                  </a:lnTo>
                  <a:lnTo>
                    <a:pt x="124847" y="227844"/>
                  </a:lnTo>
                  <a:lnTo>
                    <a:pt x="125384" y="227851"/>
                  </a:lnTo>
                  <a:lnTo>
                    <a:pt x="125929" y="227851"/>
                  </a:lnTo>
                  <a:lnTo>
                    <a:pt x="126743" y="227838"/>
                  </a:lnTo>
                  <a:lnTo>
                    <a:pt x="127557" y="227811"/>
                  </a:lnTo>
                  <a:lnTo>
                    <a:pt x="128363" y="227771"/>
                  </a:lnTo>
                  <a:lnTo>
                    <a:pt x="129161" y="227724"/>
                  </a:lnTo>
                  <a:lnTo>
                    <a:pt x="129959" y="227657"/>
                  </a:lnTo>
                  <a:lnTo>
                    <a:pt x="130742" y="227577"/>
                  </a:lnTo>
                  <a:lnTo>
                    <a:pt x="131137" y="227531"/>
                  </a:lnTo>
                  <a:lnTo>
                    <a:pt x="131524" y="227484"/>
                  </a:lnTo>
                  <a:lnTo>
                    <a:pt x="131911" y="227431"/>
                  </a:lnTo>
                  <a:lnTo>
                    <a:pt x="132290" y="227370"/>
                  </a:lnTo>
                  <a:lnTo>
                    <a:pt x="132670" y="227310"/>
                  </a:lnTo>
                  <a:lnTo>
                    <a:pt x="133049" y="227244"/>
                  </a:lnTo>
                  <a:lnTo>
                    <a:pt x="133428" y="227177"/>
                  </a:lnTo>
                  <a:lnTo>
                    <a:pt x="133807" y="227103"/>
                  </a:lnTo>
                  <a:lnTo>
                    <a:pt x="134179" y="227023"/>
                  </a:lnTo>
                  <a:lnTo>
                    <a:pt x="134542" y="226943"/>
                  </a:lnTo>
                  <a:lnTo>
                    <a:pt x="134914" y="226857"/>
                  </a:lnTo>
                  <a:lnTo>
                    <a:pt x="135277" y="226763"/>
                  </a:lnTo>
                  <a:lnTo>
                    <a:pt x="135641" y="226670"/>
                  </a:lnTo>
                  <a:lnTo>
                    <a:pt x="135996" y="226570"/>
                  </a:lnTo>
                  <a:lnTo>
                    <a:pt x="136352" y="226469"/>
                  </a:lnTo>
                  <a:lnTo>
                    <a:pt x="136707" y="226356"/>
                  </a:lnTo>
                  <a:lnTo>
                    <a:pt x="137055" y="226243"/>
                  </a:lnTo>
                  <a:lnTo>
                    <a:pt x="137403" y="226122"/>
                  </a:lnTo>
                  <a:lnTo>
                    <a:pt x="137742" y="226002"/>
                  </a:lnTo>
                  <a:lnTo>
                    <a:pt x="138082" y="225875"/>
                  </a:lnTo>
                  <a:lnTo>
                    <a:pt x="138422" y="225742"/>
                  </a:lnTo>
                  <a:lnTo>
                    <a:pt x="138754" y="225602"/>
                  </a:lnTo>
                  <a:lnTo>
                    <a:pt x="139078" y="225455"/>
                  </a:lnTo>
                  <a:lnTo>
                    <a:pt x="139410" y="225308"/>
                  </a:lnTo>
                  <a:lnTo>
                    <a:pt x="139734" y="225155"/>
                  </a:lnTo>
                  <a:lnTo>
                    <a:pt x="140050" y="224994"/>
                  </a:lnTo>
                  <a:lnTo>
                    <a:pt x="140366" y="224828"/>
                  </a:lnTo>
                  <a:lnTo>
                    <a:pt x="140674" y="224661"/>
                  </a:lnTo>
                  <a:lnTo>
                    <a:pt x="140982" y="224481"/>
                  </a:lnTo>
                  <a:lnTo>
                    <a:pt x="141282" y="224300"/>
                  </a:lnTo>
                  <a:lnTo>
                    <a:pt x="141583" y="224113"/>
                  </a:lnTo>
                  <a:lnTo>
                    <a:pt x="141883" y="223920"/>
                  </a:lnTo>
                  <a:lnTo>
                    <a:pt x="142167" y="223726"/>
                  </a:lnTo>
                  <a:lnTo>
                    <a:pt x="142460" y="223519"/>
                  </a:lnTo>
                  <a:lnTo>
                    <a:pt x="142736" y="223306"/>
                  </a:lnTo>
                  <a:lnTo>
                    <a:pt x="143021" y="223092"/>
                  </a:lnTo>
                  <a:lnTo>
                    <a:pt x="143289" y="222872"/>
                  </a:lnTo>
                  <a:lnTo>
                    <a:pt x="143558" y="222638"/>
                  </a:lnTo>
                  <a:lnTo>
                    <a:pt x="143827" y="222405"/>
                  </a:lnTo>
                  <a:lnTo>
                    <a:pt x="144088" y="222165"/>
                  </a:lnTo>
                  <a:lnTo>
                    <a:pt x="144340" y="221918"/>
                  </a:lnTo>
                  <a:lnTo>
                    <a:pt x="144593" y="221664"/>
                  </a:lnTo>
                  <a:lnTo>
                    <a:pt x="144838" y="221404"/>
                  </a:lnTo>
                  <a:lnTo>
                    <a:pt x="145075" y="221137"/>
                  </a:lnTo>
                  <a:lnTo>
                    <a:pt x="145312" y="220863"/>
                  </a:lnTo>
                  <a:lnTo>
                    <a:pt x="145541" y="220589"/>
                  </a:lnTo>
                  <a:lnTo>
                    <a:pt x="145771" y="220302"/>
                  </a:lnTo>
                  <a:lnTo>
                    <a:pt x="145992" y="220009"/>
                  </a:lnTo>
                  <a:lnTo>
                    <a:pt x="146205" y="219708"/>
                  </a:lnTo>
                  <a:lnTo>
                    <a:pt x="146411" y="219401"/>
                  </a:lnTo>
                  <a:lnTo>
                    <a:pt x="146616" y="219088"/>
                  </a:lnTo>
                  <a:lnTo>
                    <a:pt x="146814" y="218767"/>
                  </a:lnTo>
                  <a:lnTo>
                    <a:pt x="147027" y="218414"/>
                  </a:lnTo>
                  <a:lnTo>
                    <a:pt x="147232" y="218060"/>
                  </a:lnTo>
                  <a:lnTo>
                    <a:pt x="147430" y="217706"/>
                  </a:lnTo>
                  <a:lnTo>
                    <a:pt x="147627" y="217339"/>
                  </a:lnTo>
                  <a:lnTo>
                    <a:pt x="147825" y="216979"/>
                  </a:lnTo>
                  <a:lnTo>
                    <a:pt x="148007" y="216605"/>
                  </a:lnTo>
                  <a:lnTo>
                    <a:pt x="148196" y="216238"/>
                  </a:lnTo>
                  <a:lnTo>
                    <a:pt x="148378" y="215864"/>
                  </a:lnTo>
                  <a:lnTo>
                    <a:pt x="148552" y="215484"/>
                  </a:lnTo>
                  <a:lnTo>
                    <a:pt x="148726" y="215103"/>
                  </a:lnTo>
                  <a:lnTo>
                    <a:pt x="148892" y="214716"/>
                  </a:lnTo>
                  <a:lnTo>
                    <a:pt x="149058" y="214329"/>
                  </a:lnTo>
                  <a:lnTo>
                    <a:pt x="149224" y="213942"/>
                  </a:lnTo>
                  <a:lnTo>
                    <a:pt x="149382" y="213548"/>
                  </a:lnTo>
                  <a:lnTo>
                    <a:pt x="149682" y="212761"/>
                  </a:lnTo>
                  <a:lnTo>
                    <a:pt x="149966" y="211960"/>
                  </a:lnTo>
                  <a:lnTo>
                    <a:pt x="150235" y="211152"/>
                  </a:lnTo>
                  <a:lnTo>
                    <a:pt x="150488" y="210338"/>
                  </a:lnTo>
                  <a:lnTo>
                    <a:pt x="150725" y="209517"/>
                  </a:lnTo>
                  <a:lnTo>
                    <a:pt x="150938" y="208689"/>
                  </a:lnTo>
                  <a:lnTo>
                    <a:pt x="151144" y="207855"/>
                  </a:lnTo>
                  <a:lnTo>
                    <a:pt x="151325" y="207021"/>
                  </a:lnTo>
                  <a:lnTo>
                    <a:pt x="151499" y="206180"/>
                  </a:lnTo>
                  <a:lnTo>
                    <a:pt x="151649" y="205339"/>
                  </a:lnTo>
                  <a:lnTo>
                    <a:pt x="151784" y="204498"/>
                  </a:lnTo>
                  <a:lnTo>
                    <a:pt x="151902" y="203657"/>
                  </a:lnTo>
                  <a:lnTo>
                    <a:pt x="151997" y="202809"/>
                  </a:lnTo>
                  <a:lnTo>
                    <a:pt x="152084" y="201968"/>
                  </a:lnTo>
                  <a:lnTo>
                    <a:pt x="152147" y="201127"/>
                  </a:lnTo>
                  <a:lnTo>
                    <a:pt x="152187" y="200293"/>
                  </a:lnTo>
                  <a:lnTo>
                    <a:pt x="152218" y="199459"/>
                  </a:lnTo>
                  <a:lnTo>
                    <a:pt x="152226" y="198631"/>
                  </a:lnTo>
                  <a:lnTo>
                    <a:pt x="152226" y="197804"/>
                  </a:lnTo>
                  <a:lnTo>
                    <a:pt x="152195" y="196983"/>
                  </a:lnTo>
                  <a:lnTo>
                    <a:pt x="152155" y="196175"/>
                  </a:lnTo>
                  <a:lnTo>
                    <a:pt x="152092" y="195368"/>
                  </a:lnTo>
                  <a:lnTo>
                    <a:pt x="152052" y="194967"/>
                  </a:lnTo>
                  <a:lnTo>
                    <a:pt x="152013" y="194573"/>
                  </a:lnTo>
                  <a:lnTo>
                    <a:pt x="151966" y="194180"/>
                  </a:lnTo>
                  <a:lnTo>
                    <a:pt x="151910" y="193786"/>
                  </a:lnTo>
                  <a:lnTo>
                    <a:pt x="151855" y="193399"/>
                  </a:lnTo>
                  <a:lnTo>
                    <a:pt x="151800" y="193012"/>
                  </a:lnTo>
                  <a:lnTo>
                    <a:pt x="153957" y="192938"/>
                  </a:lnTo>
                  <a:lnTo>
                    <a:pt x="156106" y="192858"/>
                  </a:lnTo>
                  <a:lnTo>
                    <a:pt x="158263" y="192785"/>
                  </a:lnTo>
                  <a:lnTo>
                    <a:pt x="160405" y="192711"/>
                  </a:lnTo>
                  <a:lnTo>
                    <a:pt x="160555" y="192698"/>
                  </a:lnTo>
                  <a:lnTo>
                    <a:pt x="160705" y="192678"/>
                  </a:lnTo>
                  <a:lnTo>
                    <a:pt x="160839" y="192645"/>
                  </a:lnTo>
                  <a:lnTo>
                    <a:pt x="160973" y="192605"/>
                  </a:lnTo>
                  <a:lnTo>
                    <a:pt x="161092" y="192558"/>
                  </a:lnTo>
                  <a:lnTo>
                    <a:pt x="161210" y="192504"/>
                  </a:lnTo>
                  <a:lnTo>
                    <a:pt x="161321" y="192444"/>
                  </a:lnTo>
                  <a:lnTo>
                    <a:pt x="161424" y="192378"/>
                  </a:lnTo>
                  <a:lnTo>
                    <a:pt x="161550" y="192351"/>
                  </a:lnTo>
                  <a:lnTo>
                    <a:pt x="161685" y="192318"/>
                  </a:lnTo>
                  <a:lnTo>
                    <a:pt x="161803" y="192277"/>
                  </a:lnTo>
                  <a:lnTo>
                    <a:pt x="161930" y="192231"/>
                  </a:lnTo>
                  <a:lnTo>
                    <a:pt x="162040" y="192171"/>
                  </a:lnTo>
                  <a:lnTo>
                    <a:pt x="162151" y="192104"/>
                  </a:lnTo>
                  <a:lnTo>
                    <a:pt x="162246" y="192031"/>
                  </a:lnTo>
                  <a:lnTo>
                    <a:pt x="162340" y="191950"/>
                  </a:lnTo>
                  <a:lnTo>
                    <a:pt x="162419" y="191864"/>
                  </a:lnTo>
                  <a:lnTo>
                    <a:pt x="162491" y="191764"/>
                  </a:lnTo>
                  <a:lnTo>
                    <a:pt x="162554" y="191663"/>
                  </a:lnTo>
                  <a:lnTo>
                    <a:pt x="162601" y="191550"/>
                  </a:lnTo>
                  <a:lnTo>
                    <a:pt x="162641" y="191423"/>
                  </a:lnTo>
                  <a:lnTo>
                    <a:pt x="162664" y="191296"/>
                  </a:lnTo>
                  <a:lnTo>
                    <a:pt x="162672" y="191156"/>
                  </a:lnTo>
                  <a:lnTo>
                    <a:pt x="162664" y="191009"/>
                  </a:lnTo>
                  <a:lnTo>
                    <a:pt x="162412" y="188280"/>
                  </a:lnTo>
                  <a:lnTo>
                    <a:pt x="162269" y="186818"/>
                  </a:lnTo>
                  <a:lnTo>
                    <a:pt x="162111" y="185303"/>
                  </a:lnTo>
                  <a:lnTo>
                    <a:pt x="161945" y="183741"/>
                  </a:lnTo>
                  <a:lnTo>
                    <a:pt x="161764" y="182126"/>
                  </a:lnTo>
                  <a:lnTo>
                    <a:pt x="161558" y="180464"/>
                  </a:lnTo>
                  <a:lnTo>
                    <a:pt x="161329" y="178769"/>
                  </a:lnTo>
                  <a:lnTo>
                    <a:pt x="161084" y="177047"/>
                  </a:lnTo>
                  <a:lnTo>
                    <a:pt x="160950" y="176166"/>
                  </a:lnTo>
                  <a:lnTo>
                    <a:pt x="160815" y="175285"/>
                  </a:lnTo>
                  <a:lnTo>
                    <a:pt x="160665" y="174397"/>
                  </a:lnTo>
                  <a:lnTo>
                    <a:pt x="160515" y="173503"/>
                  </a:lnTo>
                  <a:lnTo>
                    <a:pt x="160357" y="172609"/>
                  </a:lnTo>
                  <a:lnTo>
                    <a:pt x="160191" y="171701"/>
                  </a:lnTo>
                  <a:lnTo>
                    <a:pt x="160017" y="170800"/>
                  </a:lnTo>
                  <a:lnTo>
                    <a:pt x="159843" y="169886"/>
                  </a:lnTo>
                  <a:lnTo>
                    <a:pt x="159654" y="168978"/>
                  </a:lnTo>
                  <a:lnTo>
                    <a:pt x="159456" y="168063"/>
                  </a:lnTo>
                  <a:lnTo>
                    <a:pt x="159251" y="167149"/>
                  </a:lnTo>
                  <a:lnTo>
                    <a:pt x="159038" y="166228"/>
                  </a:lnTo>
                  <a:lnTo>
                    <a:pt x="158816" y="165314"/>
                  </a:lnTo>
                  <a:lnTo>
                    <a:pt x="158587" y="164393"/>
                  </a:lnTo>
                  <a:lnTo>
                    <a:pt x="158350" y="163478"/>
                  </a:lnTo>
                  <a:lnTo>
                    <a:pt x="158105" y="162564"/>
                  </a:lnTo>
                  <a:lnTo>
                    <a:pt x="157844" y="161650"/>
                  </a:lnTo>
                  <a:lnTo>
                    <a:pt x="157576" y="160742"/>
                  </a:lnTo>
                  <a:lnTo>
                    <a:pt x="157299" y="159834"/>
                  </a:lnTo>
                  <a:lnTo>
                    <a:pt x="157015" y="158933"/>
                  </a:lnTo>
                  <a:lnTo>
                    <a:pt x="156714" y="158032"/>
                  </a:lnTo>
                  <a:lnTo>
                    <a:pt x="156406" y="157138"/>
                  </a:lnTo>
                  <a:lnTo>
                    <a:pt x="156082" y="156250"/>
                  </a:lnTo>
                  <a:lnTo>
                    <a:pt x="155750" y="155369"/>
                  </a:lnTo>
                  <a:lnTo>
                    <a:pt x="155411" y="154495"/>
                  </a:lnTo>
                  <a:lnTo>
                    <a:pt x="155055" y="153621"/>
                  </a:lnTo>
                  <a:lnTo>
                    <a:pt x="154692" y="152760"/>
                  </a:lnTo>
                  <a:lnTo>
                    <a:pt x="154320" y="151905"/>
                  </a:lnTo>
                  <a:lnTo>
                    <a:pt x="153925" y="151064"/>
                  </a:lnTo>
                  <a:lnTo>
                    <a:pt x="153522" y="150230"/>
                  </a:lnTo>
                  <a:lnTo>
                    <a:pt x="153111" y="149402"/>
                  </a:lnTo>
                  <a:lnTo>
                    <a:pt x="152685" y="148588"/>
                  </a:lnTo>
                  <a:lnTo>
                    <a:pt x="152242" y="147787"/>
                  </a:lnTo>
                  <a:lnTo>
                    <a:pt x="151792" y="146993"/>
                  </a:lnTo>
                  <a:lnTo>
                    <a:pt x="151555" y="146606"/>
                  </a:lnTo>
                  <a:lnTo>
                    <a:pt x="151318" y="146219"/>
                  </a:lnTo>
                  <a:lnTo>
                    <a:pt x="151081" y="145832"/>
                  </a:lnTo>
                  <a:lnTo>
                    <a:pt x="150843" y="145451"/>
                  </a:lnTo>
                  <a:lnTo>
                    <a:pt x="150599" y="145071"/>
                  </a:lnTo>
                  <a:lnTo>
                    <a:pt x="150346" y="144697"/>
                  </a:lnTo>
                  <a:lnTo>
                    <a:pt x="150093" y="144323"/>
                  </a:lnTo>
                  <a:lnTo>
                    <a:pt x="149840" y="143956"/>
                  </a:lnTo>
                  <a:lnTo>
                    <a:pt x="149579" y="143596"/>
                  </a:lnTo>
                  <a:lnTo>
                    <a:pt x="149311" y="143235"/>
                  </a:lnTo>
                  <a:lnTo>
                    <a:pt x="149042" y="142875"/>
                  </a:lnTo>
                  <a:lnTo>
                    <a:pt x="148773" y="142528"/>
                  </a:lnTo>
                  <a:lnTo>
                    <a:pt x="148497" y="142174"/>
                  </a:lnTo>
                  <a:lnTo>
                    <a:pt x="148220" y="141834"/>
                  </a:lnTo>
                  <a:lnTo>
                    <a:pt x="147936" y="141493"/>
                  </a:lnTo>
                  <a:lnTo>
                    <a:pt x="147651" y="141153"/>
                  </a:lnTo>
                  <a:lnTo>
                    <a:pt x="147367" y="140826"/>
                  </a:lnTo>
                  <a:lnTo>
                    <a:pt x="147066" y="140492"/>
                  </a:lnTo>
                  <a:lnTo>
                    <a:pt x="146774" y="140172"/>
                  </a:lnTo>
                  <a:lnTo>
                    <a:pt x="146474" y="139852"/>
                  </a:lnTo>
                  <a:lnTo>
                    <a:pt x="146166" y="139538"/>
                  </a:lnTo>
                  <a:lnTo>
                    <a:pt x="145858" y="139224"/>
                  </a:lnTo>
                  <a:lnTo>
                    <a:pt x="145541" y="138924"/>
                  </a:lnTo>
                  <a:lnTo>
                    <a:pt x="145225" y="138624"/>
                  </a:lnTo>
                  <a:lnTo>
                    <a:pt x="146498" y="138710"/>
                  </a:lnTo>
                  <a:lnTo>
                    <a:pt x="147793" y="138804"/>
                  </a:lnTo>
                  <a:lnTo>
                    <a:pt x="150456" y="139004"/>
                  </a:lnTo>
                  <a:lnTo>
                    <a:pt x="153190" y="139218"/>
                  </a:lnTo>
                  <a:lnTo>
                    <a:pt x="154573" y="139318"/>
                  </a:lnTo>
                  <a:lnTo>
                    <a:pt x="155972" y="139418"/>
                  </a:lnTo>
                  <a:lnTo>
                    <a:pt x="157386" y="139511"/>
                  </a:lnTo>
                  <a:lnTo>
                    <a:pt x="158800" y="139591"/>
                  </a:lnTo>
                  <a:lnTo>
                    <a:pt x="160215" y="139665"/>
                  </a:lnTo>
                  <a:lnTo>
                    <a:pt x="161637" y="139731"/>
                  </a:lnTo>
                  <a:lnTo>
                    <a:pt x="163067" y="139778"/>
                  </a:lnTo>
                  <a:lnTo>
                    <a:pt x="163779" y="139798"/>
                  </a:lnTo>
                  <a:lnTo>
                    <a:pt x="164490" y="139812"/>
                  </a:lnTo>
                  <a:lnTo>
                    <a:pt x="165201" y="139825"/>
                  </a:lnTo>
                  <a:lnTo>
                    <a:pt x="165904" y="139832"/>
                  </a:lnTo>
                  <a:lnTo>
                    <a:pt x="167318" y="139832"/>
                  </a:lnTo>
                  <a:lnTo>
                    <a:pt x="168022" y="139818"/>
                  </a:lnTo>
                  <a:lnTo>
                    <a:pt x="168725" y="139805"/>
                  </a:lnTo>
                  <a:lnTo>
                    <a:pt x="169420" y="139785"/>
                  </a:lnTo>
                  <a:lnTo>
                    <a:pt x="170124" y="139758"/>
                  </a:lnTo>
                  <a:lnTo>
                    <a:pt x="170811" y="139725"/>
                  </a:lnTo>
                  <a:lnTo>
                    <a:pt x="171506" y="139685"/>
                  </a:lnTo>
                  <a:lnTo>
                    <a:pt x="172186" y="139645"/>
                  </a:lnTo>
                  <a:lnTo>
                    <a:pt x="172873" y="139591"/>
                  </a:lnTo>
                  <a:lnTo>
                    <a:pt x="173553" y="139531"/>
                  </a:lnTo>
                  <a:lnTo>
                    <a:pt x="174225" y="139458"/>
                  </a:lnTo>
                  <a:lnTo>
                    <a:pt x="174896" y="139384"/>
                  </a:lnTo>
                  <a:lnTo>
                    <a:pt x="175560" y="139304"/>
                  </a:lnTo>
                  <a:lnTo>
                    <a:pt x="176216" y="139211"/>
                  </a:lnTo>
                  <a:lnTo>
                    <a:pt x="176872" y="139111"/>
                  </a:lnTo>
                  <a:lnTo>
                    <a:pt x="177520" y="139004"/>
                  </a:lnTo>
                  <a:lnTo>
                    <a:pt x="178167" y="138884"/>
                  </a:lnTo>
                  <a:lnTo>
                    <a:pt x="178800" y="138764"/>
                  </a:lnTo>
                  <a:lnTo>
                    <a:pt x="179432" y="138624"/>
                  </a:lnTo>
                  <a:lnTo>
                    <a:pt x="180056" y="138477"/>
                  </a:lnTo>
                  <a:lnTo>
                    <a:pt x="180672" y="138323"/>
                  </a:lnTo>
                  <a:lnTo>
                    <a:pt x="181281" y="138163"/>
                  </a:lnTo>
                  <a:lnTo>
                    <a:pt x="181881" y="137983"/>
                  </a:lnTo>
                  <a:lnTo>
                    <a:pt x="182474" y="137796"/>
                  </a:lnTo>
                  <a:lnTo>
                    <a:pt x="183059" y="137602"/>
                  </a:lnTo>
                  <a:lnTo>
                    <a:pt x="183635" y="137396"/>
                  </a:lnTo>
                  <a:lnTo>
                    <a:pt x="184204" y="137175"/>
                  </a:lnTo>
                  <a:lnTo>
                    <a:pt x="184765" y="136948"/>
                  </a:lnTo>
                  <a:lnTo>
                    <a:pt x="185319" y="136701"/>
                  </a:lnTo>
                  <a:lnTo>
                    <a:pt x="185856" y="136448"/>
                  </a:lnTo>
                  <a:lnTo>
                    <a:pt x="186385" y="136181"/>
                  </a:lnTo>
                  <a:lnTo>
                    <a:pt x="186907" y="135900"/>
                  </a:lnTo>
                  <a:lnTo>
                    <a:pt x="187420" y="135614"/>
                  </a:lnTo>
                  <a:lnTo>
                    <a:pt x="187673" y="135467"/>
                  </a:lnTo>
                  <a:lnTo>
                    <a:pt x="187910" y="135313"/>
                  </a:lnTo>
                  <a:lnTo>
                    <a:pt x="188147" y="135160"/>
                  </a:lnTo>
                  <a:lnTo>
                    <a:pt x="188384" y="134999"/>
                  </a:lnTo>
                  <a:lnTo>
                    <a:pt x="188614" y="134846"/>
                  </a:lnTo>
                  <a:lnTo>
                    <a:pt x="188835" y="134679"/>
                  </a:lnTo>
                  <a:lnTo>
                    <a:pt x="189056" y="134519"/>
                  </a:lnTo>
                  <a:lnTo>
                    <a:pt x="189269" y="134352"/>
                  </a:lnTo>
                  <a:lnTo>
                    <a:pt x="189475" y="134179"/>
                  </a:lnTo>
                  <a:lnTo>
                    <a:pt x="189680" y="134012"/>
                  </a:lnTo>
                  <a:lnTo>
                    <a:pt x="189878" y="133838"/>
                  </a:lnTo>
                  <a:lnTo>
                    <a:pt x="190075" y="133658"/>
                  </a:lnTo>
                  <a:lnTo>
                    <a:pt x="190265" y="133478"/>
                  </a:lnTo>
                  <a:lnTo>
                    <a:pt x="190447" y="133298"/>
                  </a:lnTo>
                  <a:lnTo>
                    <a:pt x="190628" y="133117"/>
                  </a:lnTo>
                  <a:lnTo>
                    <a:pt x="190810" y="132930"/>
                  </a:lnTo>
                  <a:lnTo>
                    <a:pt x="190984" y="132744"/>
                  </a:lnTo>
                  <a:lnTo>
                    <a:pt x="191150" y="132550"/>
                  </a:lnTo>
                  <a:lnTo>
                    <a:pt x="191316" y="132363"/>
                  </a:lnTo>
                  <a:lnTo>
                    <a:pt x="191474" y="132170"/>
                  </a:lnTo>
                  <a:lnTo>
                    <a:pt x="191782" y="131776"/>
                  </a:lnTo>
                  <a:lnTo>
                    <a:pt x="192074" y="131369"/>
                  </a:lnTo>
                  <a:lnTo>
                    <a:pt x="192351" y="130962"/>
                  </a:lnTo>
                  <a:lnTo>
                    <a:pt x="192612" y="130541"/>
                  </a:lnTo>
                  <a:lnTo>
                    <a:pt x="192857" y="130121"/>
                  </a:lnTo>
                  <a:lnTo>
                    <a:pt x="193086" y="129687"/>
                  </a:lnTo>
                  <a:lnTo>
                    <a:pt x="193307" y="129253"/>
                  </a:lnTo>
                  <a:lnTo>
                    <a:pt x="193513" y="128806"/>
                  </a:lnTo>
                  <a:lnTo>
                    <a:pt x="193702" y="128359"/>
                  </a:lnTo>
                  <a:lnTo>
                    <a:pt x="193876" y="127898"/>
                  </a:lnTo>
                  <a:lnTo>
                    <a:pt x="194042" y="127438"/>
                  </a:lnTo>
                  <a:lnTo>
                    <a:pt x="194192" y="126970"/>
                  </a:lnTo>
                  <a:lnTo>
                    <a:pt x="194334" y="126497"/>
                  </a:lnTo>
                  <a:lnTo>
                    <a:pt x="194469" y="126023"/>
                  </a:lnTo>
                  <a:lnTo>
                    <a:pt x="194587" y="125542"/>
                  </a:lnTo>
                  <a:lnTo>
                    <a:pt x="194698" y="125055"/>
                  </a:lnTo>
                  <a:lnTo>
                    <a:pt x="194793" y="124568"/>
                  </a:lnTo>
                  <a:lnTo>
                    <a:pt x="194880" y="124074"/>
                  </a:lnTo>
                  <a:lnTo>
                    <a:pt x="194959" y="123580"/>
                  </a:lnTo>
                  <a:lnTo>
                    <a:pt x="195030" y="123079"/>
                  </a:lnTo>
                  <a:lnTo>
                    <a:pt x="195093" y="122579"/>
                  </a:lnTo>
                  <a:lnTo>
                    <a:pt x="195148" y="122072"/>
                  </a:lnTo>
                  <a:lnTo>
                    <a:pt x="195196" y="121564"/>
                  </a:lnTo>
                  <a:lnTo>
                    <a:pt x="195235" y="121057"/>
                  </a:lnTo>
                  <a:lnTo>
                    <a:pt x="195267" y="120550"/>
                  </a:lnTo>
                  <a:lnTo>
                    <a:pt x="195290" y="120036"/>
                  </a:lnTo>
                  <a:lnTo>
                    <a:pt x="195306" y="119522"/>
                  </a:lnTo>
                  <a:lnTo>
                    <a:pt x="195322" y="119008"/>
                  </a:lnTo>
                  <a:lnTo>
                    <a:pt x="195330" y="118494"/>
                  </a:lnTo>
                  <a:lnTo>
                    <a:pt x="195338" y="117980"/>
                  </a:lnTo>
                  <a:lnTo>
                    <a:pt x="195330" y="116946"/>
                  </a:lnTo>
                  <a:lnTo>
                    <a:pt x="195306" y="115918"/>
                  </a:lnTo>
                  <a:lnTo>
                    <a:pt x="195275" y="114890"/>
                  </a:lnTo>
                  <a:lnTo>
                    <a:pt x="195235" y="113876"/>
                  </a:lnTo>
                  <a:lnTo>
                    <a:pt x="195140" y="111860"/>
                  </a:lnTo>
                  <a:lnTo>
                    <a:pt x="195053" y="109898"/>
                  </a:lnTo>
                  <a:lnTo>
                    <a:pt x="195014" y="108943"/>
                  </a:lnTo>
                  <a:lnTo>
                    <a:pt x="194990" y="108002"/>
                  </a:lnTo>
                  <a:lnTo>
                    <a:pt x="194982" y="107088"/>
                  </a:lnTo>
                  <a:lnTo>
                    <a:pt x="194982" y="106634"/>
                  </a:lnTo>
                  <a:lnTo>
                    <a:pt x="194990" y="106194"/>
                  </a:lnTo>
                  <a:lnTo>
                    <a:pt x="195188" y="95635"/>
                  </a:lnTo>
                  <a:lnTo>
                    <a:pt x="195283" y="90356"/>
                  </a:lnTo>
                  <a:lnTo>
                    <a:pt x="195369" y="85076"/>
                  </a:lnTo>
                  <a:lnTo>
                    <a:pt x="196073" y="85210"/>
                  </a:lnTo>
                  <a:lnTo>
                    <a:pt x="196768" y="85343"/>
                  </a:lnTo>
                  <a:lnTo>
                    <a:pt x="197124" y="85403"/>
                  </a:lnTo>
                  <a:lnTo>
                    <a:pt x="197471" y="85457"/>
                  </a:lnTo>
                  <a:lnTo>
                    <a:pt x="197819" y="85510"/>
                  </a:lnTo>
                  <a:lnTo>
                    <a:pt x="198175" y="85557"/>
                  </a:lnTo>
                  <a:lnTo>
                    <a:pt x="198522" y="85590"/>
                  </a:lnTo>
                  <a:lnTo>
                    <a:pt x="198878" y="85624"/>
                  </a:lnTo>
                  <a:lnTo>
                    <a:pt x="199233" y="85650"/>
                  </a:lnTo>
                  <a:lnTo>
                    <a:pt x="199589" y="85664"/>
                  </a:lnTo>
                  <a:lnTo>
                    <a:pt x="200308" y="85664"/>
                  </a:lnTo>
                  <a:lnTo>
                    <a:pt x="200664" y="85644"/>
                  </a:lnTo>
                  <a:lnTo>
                    <a:pt x="201027" y="85617"/>
                  </a:lnTo>
                  <a:lnTo>
                    <a:pt x="201146" y="85604"/>
                  </a:lnTo>
                  <a:lnTo>
                    <a:pt x="201256" y="85584"/>
                  </a:lnTo>
                  <a:lnTo>
                    <a:pt x="201359" y="85564"/>
                  </a:lnTo>
                  <a:lnTo>
                    <a:pt x="201462" y="85537"/>
                  </a:lnTo>
                  <a:lnTo>
                    <a:pt x="201556" y="85504"/>
                  </a:lnTo>
                  <a:lnTo>
                    <a:pt x="201651" y="85470"/>
                  </a:lnTo>
                  <a:lnTo>
                    <a:pt x="201738" y="85430"/>
                  </a:lnTo>
                  <a:lnTo>
                    <a:pt x="201817" y="85383"/>
                  </a:lnTo>
                  <a:lnTo>
                    <a:pt x="201896" y="85330"/>
                  </a:lnTo>
                  <a:lnTo>
                    <a:pt x="201967" y="85270"/>
                  </a:lnTo>
                  <a:lnTo>
                    <a:pt x="202038" y="85210"/>
                  </a:lnTo>
                  <a:lnTo>
                    <a:pt x="202102" y="85143"/>
                  </a:lnTo>
                  <a:lnTo>
                    <a:pt x="202157" y="85070"/>
                  </a:lnTo>
                  <a:lnTo>
                    <a:pt x="202204" y="84990"/>
                  </a:lnTo>
                  <a:lnTo>
                    <a:pt x="202252" y="84903"/>
                  </a:lnTo>
                  <a:lnTo>
                    <a:pt x="202291" y="84809"/>
                  </a:lnTo>
                  <a:lnTo>
                    <a:pt x="202410" y="84516"/>
                  </a:lnTo>
                  <a:lnTo>
                    <a:pt x="202520" y="84215"/>
                  </a:lnTo>
                  <a:lnTo>
                    <a:pt x="202623" y="83915"/>
                  </a:lnTo>
                  <a:lnTo>
                    <a:pt x="202726" y="83608"/>
                  </a:lnTo>
                  <a:lnTo>
                    <a:pt x="202813" y="83294"/>
                  </a:lnTo>
                  <a:lnTo>
                    <a:pt x="202900" y="82981"/>
                  </a:lnTo>
                  <a:lnTo>
                    <a:pt x="202979" y="82667"/>
                  </a:lnTo>
                  <a:lnTo>
                    <a:pt x="203050" y="82347"/>
                  </a:lnTo>
                  <a:lnTo>
                    <a:pt x="203121" y="82020"/>
                  </a:lnTo>
                  <a:lnTo>
                    <a:pt x="203176" y="81693"/>
                  </a:lnTo>
                  <a:lnTo>
                    <a:pt x="203240" y="81366"/>
                  </a:lnTo>
                  <a:lnTo>
                    <a:pt x="203287" y="81032"/>
                  </a:lnTo>
                  <a:lnTo>
                    <a:pt x="203334" y="80698"/>
                  </a:lnTo>
                  <a:lnTo>
                    <a:pt x="203374" y="80358"/>
                  </a:lnTo>
                  <a:lnTo>
                    <a:pt x="203445" y="79677"/>
                  </a:lnTo>
                  <a:lnTo>
                    <a:pt x="203492" y="78990"/>
                  </a:lnTo>
                  <a:lnTo>
                    <a:pt x="203532" y="78295"/>
                  </a:lnTo>
                  <a:lnTo>
                    <a:pt x="203556" y="77595"/>
                  </a:lnTo>
                  <a:lnTo>
                    <a:pt x="203571" y="76887"/>
                  </a:lnTo>
                  <a:lnTo>
                    <a:pt x="203571" y="76186"/>
                  </a:lnTo>
                  <a:lnTo>
                    <a:pt x="203563" y="75479"/>
                  </a:lnTo>
                  <a:lnTo>
                    <a:pt x="203548" y="74771"/>
                  </a:lnTo>
                  <a:lnTo>
                    <a:pt x="203532" y="74064"/>
                  </a:lnTo>
                  <a:lnTo>
                    <a:pt x="204038" y="74137"/>
                  </a:lnTo>
                  <a:lnTo>
                    <a:pt x="204551" y="74204"/>
                  </a:lnTo>
                  <a:lnTo>
                    <a:pt x="205057" y="74271"/>
                  </a:lnTo>
                  <a:lnTo>
                    <a:pt x="205571" y="74324"/>
                  </a:lnTo>
                  <a:lnTo>
                    <a:pt x="206084" y="74378"/>
                  </a:lnTo>
                  <a:lnTo>
                    <a:pt x="206606" y="74424"/>
                  </a:lnTo>
                  <a:lnTo>
                    <a:pt x="207119" y="74471"/>
                  </a:lnTo>
                  <a:lnTo>
                    <a:pt x="207641" y="74511"/>
                  </a:lnTo>
                  <a:lnTo>
                    <a:pt x="208162" y="74545"/>
                  </a:lnTo>
                  <a:lnTo>
                    <a:pt x="208684" y="74571"/>
                  </a:lnTo>
                  <a:lnTo>
                    <a:pt x="209213" y="74598"/>
                  </a:lnTo>
                  <a:lnTo>
                    <a:pt x="209735" y="74618"/>
                  </a:lnTo>
                  <a:lnTo>
                    <a:pt x="210264" y="74631"/>
                  </a:lnTo>
                  <a:lnTo>
                    <a:pt x="210794" y="74638"/>
                  </a:lnTo>
                  <a:lnTo>
                    <a:pt x="211323" y="74645"/>
                  </a:lnTo>
                  <a:lnTo>
                    <a:pt x="212382" y="74645"/>
                  </a:lnTo>
                  <a:lnTo>
                    <a:pt x="212919" y="74631"/>
                  </a:lnTo>
                  <a:lnTo>
                    <a:pt x="213449" y="74625"/>
                  </a:lnTo>
                  <a:lnTo>
                    <a:pt x="213986" y="74605"/>
                  </a:lnTo>
                  <a:lnTo>
                    <a:pt x="214515" y="74585"/>
                  </a:lnTo>
                  <a:lnTo>
                    <a:pt x="215053" y="74558"/>
                  </a:lnTo>
                  <a:lnTo>
                    <a:pt x="215590" y="74525"/>
                  </a:lnTo>
                  <a:lnTo>
                    <a:pt x="216127" y="74491"/>
                  </a:lnTo>
                  <a:lnTo>
                    <a:pt x="216664" y="74451"/>
                  </a:lnTo>
                  <a:lnTo>
                    <a:pt x="217202" y="74411"/>
                  </a:lnTo>
                  <a:lnTo>
                    <a:pt x="217739" y="74364"/>
                  </a:lnTo>
                  <a:lnTo>
                    <a:pt x="218276" y="74311"/>
                  </a:lnTo>
                  <a:lnTo>
                    <a:pt x="218822" y="74258"/>
                  </a:lnTo>
                  <a:lnTo>
                    <a:pt x="219359" y="74197"/>
                  </a:lnTo>
                  <a:lnTo>
                    <a:pt x="219896" y="74131"/>
                  </a:lnTo>
                  <a:lnTo>
                    <a:pt x="220434" y="74064"/>
                  </a:lnTo>
                  <a:lnTo>
                    <a:pt x="220552" y="74124"/>
                  </a:lnTo>
                  <a:lnTo>
                    <a:pt x="220671" y="74171"/>
                  </a:lnTo>
                  <a:lnTo>
                    <a:pt x="220789" y="74204"/>
                  </a:lnTo>
                  <a:lnTo>
                    <a:pt x="220916" y="74231"/>
                  </a:lnTo>
                  <a:lnTo>
                    <a:pt x="221034" y="74244"/>
                  </a:lnTo>
                  <a:lnTo>
                    <a:pt x="221161" y="74251"/>
                  </a:lnTo>
                  <a:lnTo>
                    <a:pt x="221279" y="74244"/>
                  </a:lnTo>
                  <a:lnTo>
                    <a:pt x="221405" y="74231"/>
                  </a:lnTo>
                  <a:lnTo>
                    <a:pt x="221516" y="74204"/>
                  </a:lnTo>
                  <a:lnTo>
                    <a:pt x="221635" y="74171"/>
                  </a:lnTo>
                  <a:lnTo>
                    <a:pt x="221745" y="74131"/>
                  </a:lnTo>
                  <a:lnTo>
                    <a:pt x="221848" y="74077"/>
                  </a:lnTo>
                  <a:lnTo>
                    <a:pt x="221943" y="74024"/>
                  </a:lnTo>
                  <a:lnTo>
                    <a:pt x="222030" y="73957"/>
                  </a:lnTo>
                  <a:lnTo>
                    <a:pt x="222117" y="73884"/>
                  </a:lnTo>
                  <a:lnTo>
                    <a:pt x="222188" y="73804"/>
                  </a:lnTo>
                  <a:lnTo>
                    <a:pt x="222757" y="73710"/>
                  </a:lnTo>
                  <a:lnTo>
                    <a:pt x="223326" y="73617"/>
                  </a:lnTo>
                  <a:lnTo>
                    <a:pt x="223895" y="73517"/>
                  </a:lnTo>
                  <a:lnTo>
                    <a:pt x="224463" y="73410"/>
                  </a:lnTo>
                  <a:lnTo>
                    <a:pt x="225032" y="73303"/>
                  </a:lnTo>
                  <a:lnTo>
                    <a:pt x="225601" y="73190"/>
                  </a:lnTo>
                  <a:lnTo>
                    <a:pt x="226170" y="73070"/>
                  </a:lnTo>
                  <a:lnTo>
                    <a:pt x="226731" y="72949"/>
                  </a:lnTo>
                  <a:lnTo>
                    <a:pt x="227300" y="72823"/>
                  </a:lnTo>
                  <a:lnTo>
                    <a:pt x="227861" y="72689"/>
                  </a:lnTo>
                  <a:lnTo>
                    <a:pt x="228430" y="72556"/>
                  </a:lnTo>
                  <a:lnTo>
                    <a:pt x="228991" y="72415"/>
                  </a:lnTo>
                  <a:lnTo>
                    <a:pt x="229552" y="72269"/>
                  </a:lnTo>
                  <a:lnTo>
                    <a:pt x="230113" y="72122"/>
                  </a:lnTo>
                  <a:lnTo>
                    <a:pt x="230666" y="71968"/>
                  </a:lnTo>
                  <a:lnTo>
                    <a:pt x="231227" y="71808"/>
                  </a:lnTo>
                  <a:lnTo>
                    <a:pt x="231780" y="71648"/>
                  </a:lnTo>
                  <a:lnTo>
                    <a:pt x="232334" y="71481"/>
                  </a:lnTo>
                  <a:lnTo>
                    <a:pt x="232887" y="71314"/>
                  </a:lnTo>
                  <a:lnTo>
                    <a:pt x="233440" y="71141"/>
                  </a:lnTo>
                  <a:lnTo>
                    <a:pt x="233985" y="70960"/>
                  </a:lnTo>
                  <a:lnTo>
                    <a:pt x="234538" y="70774"/>
                  </a:lnTo>
                  <a:lnTo>
                    <a:pt x="235083" y="70587"/>
                  </a:lnTo>
                  <a:lnTo>
                    <a:pt x="235621" y="70400"/>
                  </a:lnTo>
                  <a:lnTo>
                    <a:pt x="236166" y="70200"/>
                  </a:lnTo>
                  <a:lnTo>
                    <a:pt x="236703" y="70006"/>
                  </a:lnTo>
                  <a:lnTo>
                    <a:pt x="237240" y="69799"/>
                  </a:lnTo>
                  <a:lnTo>
                    <a:pt x="237770" y="69592"/>
                  </a:lnTo>
                  <a:lnTo>
                    <a:pt x="238299" y="69379"/>
                  </a:lnTo>
                  <a:lnTo>
                    <a:pt x="238829" y="69165"/>
                  </a:lnTo>
                  <a:lnTo>
                    <a:pt x="239358" y="68945"/>
                  </a:lnTo>
                  <a:lnTo>
                    <a:pt x="239880" y="68725"/>
                  </a:lnTo>
                  <a:lnTo>
                    <a:pt x="240401" y="68498"/>
                  </a:lnTo>
                  <a:lnTo>
                    <a:pt x="240923" y="68264"/>
                  </a:lnTo>
                  <a:lnTo>
                    <a:pt x="241436" y="68031"/>
                  </a:lnTo>
                  <a:lnTo>
                    <a:pt x="241950" y="67790"/>
                  </a:lnTo>
                  <a:lnTo>
                    <a:pt x="242456" y="67550"/>
                  </a:lnTo>
                  <a:lnTo>
                    <a:pt x="242961" y="67303"/>
                  </a:lnTo>
                  <a:lnTo>
                    <a:pt x="243467" y="67056"/>
                  </a:lnTo>
                  <a:lnTo>
                    <a:pt x="243965" y="66796"/>
                  </a:lnTo>
                  <a:lnTo>
                    <a:pt x="244463" y="66542"/>
                  </a:lnTo>
                  <a:lnTo>
                    <a:pt x="244953" y="66282"/>
                  </a:lnTo>
                  <a:lnTo>
                    <a:pt x="245442" y="66015"/>
                  </a:lnTo>
                  <a:lnTo>
                    <a:pt x="245924" y="65748"/>
                  </a:lnTo>
                  <a:lnTo>
                    <a:pt x="246406" y="65474"/>
                  </a:lnTo>
                  <a:lnTo>
                    <a:pt x="246888" y="65201"/>
                  </a:lnTo>
                  <a:lnTo>
                    <a:pt x="247363" y="64920"/>
                  </a:lnTo>
                  <a:lnTo>
                    <a:pt x="247829" y="64633"/>
                  </a:lnTo>
                  <a:lnTo>
                    <a:pt x="248295" y="64346"/>
                  </a:lnTo>
                  <a:lnTo>
                    <a:pt x="248761" y="64059"/>
                  </a:lnTo>
                  <a:lnTo>
                    <a:pt x="249219" y="63766"/>
                  </a:lnTo>
                  <a:lnTo>
                    <a:pt x="249670" y="63465"/>
                  </a:lnTo>
                  <a:lnTo>
                    <a:pt x="250120" y="63165"/>
                  </a:lnTo>
                  <a:lnTo>
                    <a:pt x="250563" y="62865"/>
                  </a:lnTo>
                  <a:lnTo>
                    <a:pt x="251005" y="62558"/>
                  </a:lnTo>
                  <a:lnTo>
                    <a:pt x="251440" y="62244"/>
                  </a:lnTo>
                  <a:lnTo>
                    <a:pt x="251874" y="61930"/>
                  </a:lnTo>
                  <a:lnTo>
                    <a:pt x="252301" y="61610"/>
                  </a:lnTo>
                  <a:lnTo>
                    <a:pt x="252720" y="61290"/>
                  </a:lnTo>
                  <a:lnTo>
                    <a:pt x="253139" y="60969"/>
                  </a:lnTo>
                  <a:lnTo>
                    <a:pt x="253550" y="60635"/>
                  </a:lnTo>
                  <a:lnTo>
                    <a:pt x="253960" y="60308"/>
                  </a:lnTo>
                  <a:lnTo>
                    <a:pt x="254363" y="59975"/>
                  </a:lnTo>
                  <a:lnTo>
                    <a:pt x="254758" y="59634"/>
                  </a:lnTo>
                  <a:lnTo>
                    <a:pt x="254822" y="59594"/>
                  </a:lnTo>
                  <a:lnTo>
                    <a:pt x="254877" y="59548"/>
                  </a:lnTo>
                  <a:lnTo>
                    <a:pt x="254917" y="59501"/>
                  </a:lnTo>
                  <a:lnTo>
                    <a:pt x="254956" y="59447"/>
                  </a:lnTo>
                  <a:lnTo>
                    <a:pt x="255422" y="59034"/>
                  </a:lnTo>
                  <a:lnTo>
                    <a:pt x="255888" y="58620"/>
                  </a:lnTo>
                  <a:lnTo>
                    <a:pt x="256339" y="58199"/>
                  </a:lnTo>
                  <a:lnTo>
                    <a:pt x="256789" y="57772"/>
                  </a:lnTo>
                  <a:lnTo>
                    <a:pt x="257224" y="57345"/>
                  </a:lnTo>
                  <a:lnTo>
                    <a:pt x="257658" y="56911"/>
                  </a:lnTo>
                  <a:lnTo>
                    <a:pt x="258077" y="56471"/>
                  </a:lnTo>
                  <a:lnTo>
                    <a:pt x="258488" y="56030"/>
                  </a:lnTo>
                  <a:lnTo>
                    <a:pt x="258899" y="55583"/>
                  </a:lnTo>
                  <a:lnTo>
                    <a:pt x="259294" y="55129"/>
                  </a:lnTo>
                  <a:lnTo>
                    <a:pt x="259673" y="54675"/>
                  </a:lnTo>
                  <a:lnTo>
                    <a:pt x="260053" y="54215"/>
                  </a:lnTo>
                  <a:lnTo>
                    <a:pt x="260424" y="53748"/>
                  </a:lnTo>
                  <a:lnTo>
                    <a:pt x="260780" y="53281"/>
                  </a:lnTo>
                  <a:lnTo>
                    <a:pt x="261127" y="52807"/>
                  </a:lnTo>
                  <a:lnTo>
                    <a:pt x="261459" y="52326"/>
                  </a:lnTo>
                  <a:lnTo>
                    <a:pt x="262052" y="52486"/>
                  </a:lnTo>
                  <a:lnTo>
                    <a:pt x="262636" y="52640"/>
                  </a:lnTo>
                  <a:lnTo>
                    <a:pt x="263221" y="52780"/>
                  </a:lnTo>
                  <a:lnTo>
                    <a:pt x="263806" y="52907"/>
                  </a:lnTo>
                  <a:lnTo>
                    <a:pt x="264383" y="53027"/>
                  </a:lnTo>
                  <a:lnTo>
                    <a:pt x="264967" y="53134"/>
                  </a:lnTo>
                  <a:lnTo>
                    <a:pt x="265544" y="53234"/>
                  </a:lnTo>
                  <a:lnTo>
                    <a:pt x="266121" y="53321"/>
                  </a:lnTo>
                  <a:lnTo>
                    <a:pt x="266690" y="53394"/>
                  </a:lnTo>
                  <a:lnTo>
                    <a:pt x="267267" y="53454"/>
                  </a:lnTo>
                  <a:lnTo>
                    <a:pt x="267836" y="53507"/>
                  </a:lnTo>
                  <a:lnTo>
                    <a:pt x="268397" y="53554"/>
                  </a:lnTo>
                  <a:lnTo>
                    <a:pt x="268966" y="53581"/>
                  </a:lnTo>
                  <a:lnTo>
                    <a:pt x="269527" y="53601"/>
                  </a:lnTo>
                  <a:lnTo>
                    <a:pt x="270080" y="53614"/>
                  </a:lnTo>
                  <a:lnTo>
                    <a:pt x="270633" y="53608"/>
                  </a:lnTo>
                  <a:lnTo>
                    <a:pt x="271186" y="53601"/>
                  </a:lnTo>
                  <a:lnTo>
                    <a:pt x="271739" y="53574"/>
                  </a:lnTo>
                  <a:lnTo>
                    <a:pt x="272284" y="53541"/>
                  </a:lnTo>
                  <a:lnTo>
                    <a:pt x="272822" y="53494"/>
                  </a:lnTo>
                  <a:lnTo>
                    <a:pt x="273359" y="53441"/>
                  </a:lnTo>
                  <a:lnTo>
                    <a:pt x="273888" y="53374"/>
                  </a:lnTo>
                  <a:lnTo>
                    <a:pt x="274418" y="53294"/>
                  </a:lnTo>
                  <a:lnTo>
                    <a:pt x="274947" y="53207"/>
                  </a:lnTo>
                  <a:lnTo>
                    <a:pt x="275469" y="53107"/>
                  </a:lnTo>
                  <a:lnTo>
                    <a:pt x="275982" y="52994"/>
                  </a:lnTo>
                  <a:lnTo>
                    <a:pt x="276496" y="52873"/>
                  </a:lnTo>
                  <a:lnTo>
                    <a:pt x="277002" y="52740"/>
                  </a:lnTo>
                  <a:lnTo>
                    <a:pt x="277507" y="52600"/>
                  </a:lnTo>
                  <a:lnTo>
                    <a:pt x="278005" y="52446"/>
                  </a:lnTo>
                  <a:lnTo>
                    <a:pt x="278495" y="52279"/>
                  </a:lnTo>
                  <a:lnTo>
                    <a:pt x="278985" y="52106"/>
                  </a:lnTo>
                  <a:lnTo>
                    <a:pt x="279467" y="51919"/>
                  </a:lnTo>
                  <a:lnTo>
                    <a:pt x="279941" y="51719"/>
                  </a:lnTo>
                  <a:lnTo>
                    <a:pt x="280407" y="51512"/>
                  </a:lnTo>
                  <a:lnTo>
                    <a:pt x="280874" y="51292"/>
                  </a:lnTo>
                  <a:lnTo>
                    <a:pt x="281332" y="51065"/>
                  </a:lnTo>
                  <a:lnTo>
                    <a:pt x="281790" y="50824"/>
                  </a:lnTo>
                  <a:lnTo>
                    <a:pt x="282233" y="50571"/>
                  </a:lnTo>
                  <a:lnTo>
                    <a:pt x="282675" y="50310"/>
                  </a:lnTo>
                  <a:lnTo>
                    <a:pt x="283110" y="50037"/>
                  </a:lnTo>
                  <a:lnTo>
                    <a:pt x="283536" y="49750"/>
                  </a:lnTo>
                  <a:lnTo>
                    <a:pt x="283955" y="49456"/>
                  </a:lnTo>
                  <a:lnTo>
                    <a:pt x="284374" y="49149"/>
                  </a:lnTo>
                  <a:lnTo>
                    <a:pt x="284777" y="48829"/>
                  </a:lnTo>
                  <a:lnTo>
                    <a:pt x="285180" y="48502"/>
                  </a:lnTo>
                  <a:lnTo>
                    <a:pt x="285575" y="48161"/>
                  </a:lnTo>
                  <a:lnTo>
                    <a:pt x="285954" y="47814"/>
                  </a:lnTo>
                  <a:lnTo>
                    <a:pt x="286334" y="47454"/>
                  </a:lnTo>
                  <a:lnTo>
                    <a:pt x="286705" y="47080"/>
                  </a:lnTo>
                  <a:lnTo>
                    <a:pt x="287068" y="46700"/>
                  </a:lnTo>
                  <a:lnTo>
                    <a:pt x="287424" y="46306"/>
                  </a:lnTo>
                  <a:lnTo>
                    <a:pt x="287772" y="45906"/>
                  </a:lnTo>
                  <a:lnTo>
                    <a:pt x="288112" y="45485"/>
                  </a:lnTo>
                  <a:lnTo>
                    <a:pt x="288443" y="45065"/>
                  </a:lnTo>
                  <a:lnTo>
                    <a:pt x="288767" y="44624"/>
                  </a:lnTo>
                  <a:lnTo>
                    <a:pt x="289076" y="44177"/>
                  </a:lnTo>
                  <a:lnTo>
                    <a:pt x="289384" y="43716"/>
                  </a:lnTo>
                  <a:lnTo>
                    <a:pt x="289676" y="43249"/>
                  </a:lnTo>
                  <a:lnTo>
                    <a:pt x="289968" y="42769"/>
                  </a:lnTo>
                  <a:lnTo>
                    <a:pt x="290245" y="42275"/>
                  </a:lnTo>
                  <a:lnTo>
                    <a:pt x="290514" y="41774"/>
                  </a:lnTo>
                  <a:lnTo>
                    <a:pt x="290774" y="41260"/>
                  </a:lnTo>
                  <a:lnTo>
                    <a:pt x="291027" y="40740"/>
                  </a:lnTo>
                  <a:lnTo>
                    <a:pt x="291067" y="40633"/>
                  </a:lnTo>
                  <a:lnTo>
                    <a:pt x="291098" y="40539"/>
                  </a:lnTo>
                  <a:lnTo>
                    <a:pt x="291114" y="40439"/>
                  </a:lnTo>
                  <a:lnTo>
                    <a:pt x="291122" y="40346"/>
                  </a:lnTo>
                  <a:lnTo>
                    <a:pt x="291122" y="40259"/>
                  </a:lnTo>
                  <a:lnTo>
                    <a:pt x="291106" y="40172"/>
                  </a:lnTo>
                  <a:lnTo>
                    <a:pt x="291090" y="40092"/>
                  </a:lnTo>
                  <a:lnTo>
                    <a:pt x="291067" y="40012"/>
                  </a:lnTo>
                  <a:lnTo>
                    <a:pt x="291130" y="39952"/>
                  </a:lnTo>
                  <a:lnTo>
                    <a:pt x="291185" y="39885"/>
                  </a:lnTo>
                  <a:lnTo>
                    <a:pt x="291233" y="39819"/>
                  </a:lnTo>
                  <a:lnTo>
                    <a:pt x="291280" y="39745"/>
                  </a:lnTo>
                  <a:lnTo>
                    <a:pt x="291320" y="39672"/>
                  </a:lnTo>
                  <a:lnTo>
                    <a:pt x="291351" y="39592"/>
                  </a:lnTo>
                  <a:lnTo>
                    <a:pt x="291383" y="39512"/>
                  </a:lnTo>
                  <a:lnTo>
                    <a:pt x="291407" y="39432"/>
                  </a:lnTo>
                  <a:lnTo>
                    <a:pt x="291422" y="39351"/>
                  </a:lnTo>
                  <a:lnTo>
                    <a:pt x="291438" y="39265"/>
                  </a:lnTo>
                  <a:lnTo>
                    <a:pt x="291446" y="39185"/>
                  </a:lnTo>
                  <a:lnTo>
                    <a:pt x="291446" y="39098"/>
                  </a:lnTo>
                  <a:lnTo>
                    <a:pt x="291438" y="39018"/>
                  </a:lnTo>
                  <a:lnTo>
                    <a:pt x="291422" y="38944"/>
                  </a:lnTo>
                  <a:lnTo>
                    <a:pt x="291407" y="38871"/>
                  </a:lnTo>
                  <a:lnTo>
                    <a:pt x="291383" y="38797"/>
                  </a:lnTo>
                  <a:lnTo>
                    <a:pt x="291288" y="38611"/>
                  </a:lnTo>
                  <a:lnTo>
                    <a:pt x="291193" y="38444"/>
                  </a:lnTo>
                  <a:lnTo>
                    <a:pt x="291083" y="38284"/>
                  </a:lnTo>
                  <a:lnTo>
                    <a:pt x="290964" y="38143"/>
                  </a:lnTo>
                  <a:lnTo>
                    <a:pt x="290838" y="38017"/>
                  </a:lnTo>
                  <a:lnTo>
                    <a:pt x="290703" y="37903"/>
                  </a:lnTo>
                  <a:lnTo>
                    <a:pt x="290561" y="37803"/>
                  </a:lnTo>
                  <a:lnTo>
                    <a:pt x="290411" y="37710"/>
                  </a:lnTo>
                  <a:lnTo>
                    <a:pt x="290253" y="37630"/>
                  </a:lnTo>
                  <a:lnTo>
                    <a:pt x="290087" y="37563"/>
                  </a:lnTo>
                  <a:lnTo>
                    <a:pt x="289921" y="37503"/>
                  </a:lnTo>
                  <a:lnTo>
                    <a:pt x="289747" y="37449"/>
                  </a:lnTo>
                  <a:lnTo>
                    <a:pt x="289565" y="37403"/>
                  </a:lnTo>
                  <a:lnTo>
                    <a:pt x="289376" y="37369"/>
                  </a:lnTo>
                  <a:lnTo>
                    <a:pt x="289186" y="37343"/>
                  </a:lnTo>
                  <a:lnTo>
                    <a:pt x="288989" y="37316"/>
                  </a:lnTo>
                  <a:lnTo>
                    <a:pt x="288791" y="37302"/>
                  </a:lnTo>
                  <a:lnTo>
                    <a:pt x="288586" y="37289"/>
                  </a:lnTo>
                  <a:lnTo>
                    <a:pt x="288380" y="37282"/>
                  </a:lnTo>
                  <a:lnTo>
                    <a:pt x="287756" y="37282"/>
                  </a:lnTo>
                  <a:lnTo>
                    <a:pt x="287337" y="37289"/>
                  </a:lnTo>
                  <a:lnTo>
                    <a:pt x="286910" y="37302"/>
                  </a:lnTo>
                  <a:lnTo>
                    <a:pt x="286492" y="37316"/>
                  </a:lnTo>
                  <a:lnTo>
                    <a:pt x="286073" y="37316"/>
                  </a:lnTo>
                  <a:lnTo>
                    <a:pt x="285867" y="37309"/>
                  </a:lnTo>
                  <a:lnTo>
                    <a:pt x="285670" y="37302"/>
                  </a:lnTo>
                  <a:lnTo>
                    <a:pt x="284919" y="37256"/>
                  </a:lnTo>
                  <a:lnTo>
                    <a:pt x="284176" y="37196"/>
                  </a:lnTo>
                  <a:lnTo>
                    <a:pt x="283434" y="37122"/>
                  </a:lnTo>
                  <a:lnTo>
                    <a:pt x="282699" y="37029"/>
                  </a:lnTo>
                  <a:lnTo>
                    <a:pt x="281972" y="36929"/>
                  </a:lnTo>
                  <a:lnTo>
                    <a:pt x="281253" y="36815"/>
                  </a:lnTo>
                  <a:lnTo>
                    <a:pt x="280534" y="36695"/>
                  </a:lnTo>
                  <a:lnTo>
                    <a:pt x="279823" y="36555"/>
                  </a:lnTo>
                  <a:lnTo>
                    <a:pt x="279111" y="36408"/>
                  </a:lnTo>
                  <a:lnTo>
                    <a:pt x="278400" y="36248"/>
                  </a:lnTo>
                  <a:lnTo>
                    <a:pt x="277697" y="36081"/>
                  </a:lnTo>
                  <a:lnTo>
                    <a:pt x="276994" y="35901"/>
                  </a:lnTo>
                  <a:lnTo>
                    <a:pt x="276291" y="35714"/>
                  </a:lnTo>
                  <a:lnTo>
                    <a:pt x="275587" y="35514"/>
                  </a:lnTo>
                  <a:lnTo>
                    <a:pt x="274884" y="35307"/>
                  </a:lnTo>
                  <a:lnTo>
                    <a:pt x="274189" y="35093"/>
                  </a:lnTo>
                  <a:lnTo>
                    <a:pt x="274133" y="35047"/>
                  </a:lnTo>
                  <a:lnTo>
                    <a:pt x="274086" y="35000"/>
                  </a:lnTo>
                  <a:lnTo>
                    <a:pt x="274023" y="34953"/>
                  </a:lnTo>
                  <a:lnTo>
                    <a:pt x="273967" y="34913"/>
                  </a:lnTo>
                  <a:lnTo>
                    <a:pt x="273841" y="34840"/>
                  </a:lnTo>
                  <a:lnTo>
                    <a:pt x="273699" y="34786"/>
                  </a:lnTo>
                  <a:lnTo>
                    <a:pt x="273557" y="34740"/>
                  </a:lnTo>
                  <a:lnTo>
                    <a:pt x="273406" y="34706"/>
                  </a:lnTo>
                  <a:lnTo>
                    <a:pt x="273248" y="34686"/>
                  </a:lnTo>
                  <a:lnTo>
                    <a:pt x="273090" y="34680"/>
                  </a:lnTo>
                  <a:lnTo>
                    <a:pt x="272924" y="34686"/>
                  </a:lnTo>
                  <a:lnTo>
                    <a:pt x="272766" y="34713"/>
                  </a:lnTo>
                  <a:lnTo>
                    <a:pt x="272608" y="34753"/>
                  </a:lnTo>
                  <a:lnTo>
                    <a:pt x="272529" y="34780"/>
                  </a:lnTo>
                  <a:lnTo>
                    <a:pt x="272450" y="34806"/>
                  </a:lnTo>
                  <a:lnTo>
                    <a:pt x="272379" y="34840"/>
                  </a:lnTo>
                  <a:lnTo>
                    <a:pt x="272300" y="34880"/>
                  </a:lnTo>
                  <a:lnTo>
                    <a:pt x="272229" y="34920"/>
                  </a:lnTo>
                  <a:lnTo>
                    <a:pt x="272158" y="34966"/>
                  </a:lnTo>
                  <a:lnTo>
                    <a:pt x="272095" y="35013"/>
                  </a:lnTo>
                  <a:lnTo>
                    <a:pt x="272032" y="35067"/>
                  </a:lnTo>
                  <a:lnTo>
                    <a:pt x="271968" y="35127"/>
                  </a:lnTo>
                  <a:lnTo>
                    <a:pt x="271905" y="35187"/>
                  </a:lnTo>
                  <a:lnTo>
                    <a:pt x="271502" y="35627"/>
                  </a:lnTo>
                  <a:lnTo>
                    <a:pt x="271099" y="36054"/>
                  </a:lnTo>
                  <a:lnTo>
                    <a:pt x="270696" y="36468"/>
                  </a:lnTo>
                  <a:lnTo>
                    <a:pt x="270285" y="36869"/>
                  </a:lnTo>
                  <a:lnTo>
                    <a:pt x="270080" y="37062"/>
                  </a:lnTo>
                  <a:lnTo>
                    <a:pt x="269867" y="37256"/>
                  </a:lnTo>
                  <a:lnTo>
                    <a:pt x="269653" y="37443"/>
                  </a:lnTo>
                  <a:lnTo>
                    <a:pt x="269440" y="37623"/>
                  </a:lnTo>
                  <a:lnTo>
                    <a:pt x="269219" y="37796"/>
                  </a:lnTo>
                  <a:lnTo>
                    <a:pt x="268997" y="37970"/>
                  </a:lnTo>
                  <a:lnTo>
                    <a:pt x="268768" y="38130"/>
                  </a:lnTo>
                  <a:lnTo>
                    <a:pt x="268531" y="38290"/>
                  </a:lnTo>
                  <a:lnTo>
                    <a:pt x="268294" y="38437"/>
                  </a:lnTo>
                  <a:lnTo>
                    <a:pt x="268049" y="38584"/>
                  </a:lnTo>
                  <a:lnTo>
                    <a:pt x="267804" y="38724"/>
                  </a:lnTo>
                  <a:lnTo>
                    <a:pt x="267543" y="38851"/>
                  </a:lnTo>
                  <a:lnTo>
                    <a:pt x="267283" y="38978"/>
                  </a:lnTo>
                  <a:lnTo>
                    <a:pt x="267014" y="39091"/>
                  </a:lnTo>
                  <a:lnTo>
                    <a:pt x="266745" y="39198"/>
                  </a:lnTo>
                  <a:lnTo>
                    <a:pt x="266461" y="39298"/>
                  </a:lnTo>
                  <a:lnTo>
                    <a:pt x="266169" y="39385"/>
                  </a:lnTo>
                  <a:lnTo>
                    <a:pt x="265876" y="39465"/>
                  </a:lnTo>
                  <a:lnTo>
                    <a:pt x="265568" y="39538"/>
                  </a:lnTo>
                  <a:lnTo>
                    <a:pt x="265252" y="39598"/>
                  </a:lnTo>
                  <a:lnTo>
                    <a:pt x="264928" y="39652"/>
                  </a:lnTo>
                  <a:lnTo>
                    <a:pt x="264596" y="39699"/>
                  </a:lnTo>
                  <a:lnTo>
                    <a:pt x="264248" y="39725"/>
                  </a:lnTo>
                  <a:lnTo>
                    <a:pt x="263893" y="39752"/>
                  </a:lnTo>
                  <a:lnTo>
                    <a:pt x="263774" y="39752"/>
                  </a:lnTo>
                  <a:lnTo>
                    <a:pt x="263648" y="39745"/>
                  </a:lnTo>
                  <a:lnTo>
                    <a:pt x="263521" y="39739"/>
                  </a:lnTo>
                  <a:lnTo>
                    <a:pt x="263403" y="39725"/>
                  </a:lnTo>
                  <a:lnTo>
                    <a:pt x="263284" y="39705"/>
                  </a:lnTo>
                  <a:lnTo>
                    <a:pt x="263166" y="39685"/>
                  </a:lnTo>
                  <a:lnTo>
                    <a:pt x="263047" y="39658"/>
                  </a:lnTo>
                  <a:lnTo>
                    <a:pt x="262929" y="39625"/>
                  </a:lnTo>
                  <a:lnTo>
                    <a:pt x="262818" y="39592"/>
                  </a:lnTo>
                  <a:lnTo>
                    <a:pt x="262708" y="39552"/>
                  </a:lnTo>
                  <a:lnTo>
                    <a:pt x="262597" y="39505"/>
                  </a:lnTo>
                  <a:lnTo>
                    <a:pt x="262486" y="39458"/>
                  </a:lnTo>
                  <a:lnTo>
                    <a:pt x="262273" y="39351"/>
                  </a:lnTo>
                  <a:lnTo>
                    <a:pt x="262068" y="39231"/>
                  </a:lnTo>
                  <a:lnTo>
                    <a:pt x="261870" y="39098"/>
                  </a:lnTo>
                  <a:lnTo>
                    <a:pt x="261688" y="38951"/>
                  </a:lnTo>
                  <a:lnTo>
                    <a:pt x="261514" y="38797"/>
                  </a:lnTo>
                  <a:lnTo>
                    <a:pt x="261349" y="38631"/>
                  </a:lnTo>
                  <a:lnTo>
                    <a:pt x="261198" y="38450"/>
                  </a:lnTo>
                  <a:lnTo>
                    <a:pt x="261056" y="38270"/>
                  </a:lnTo>
                  <a:lnTo>
                    <a:pt x="260922" y="38077"/>
                  </a:lnTo>
                  <a:lnTo>
                    <a:pt x="260811" y="37883"/>
                  </a:lnTo>
                  <a:lnTo>
                    <a:pt x="260708" y="37683"/>
                  </a:lnTo>
                  <a:lnTo>
                    <a:pt x="260622" y="37476"/>
                  </a:lnTo>
                  <a:lnTo>
                    <a:pt x="260550" y="37269"/>
                  </a:lnTo>
                  <a:lnTo>
                    <a:pt x="260487" y="37056"/>
                  </a:lnTo>
                  <a:lnTo>
                    <a:pt x="260448" y="36842"/>
                  </a:lnTo>
                  <a:lnTo>
                    <a:pt x="260424" y="36635"/>
                  </a:lnTo>
                  <a:lnTo>
                    <a:pt x="260416" y="36421"/>
                  </a:lnTo>
                  <a:lnTo>
                    <a:pt x="260432" y="36215"/>
                  </a:lnTo>
                  <a:lnTo>
                    <a:pt x="260440" y="36108"/>
                  </a:lnTo>
                  <a:lnTo>
                    <a:pt x="260456" y="36008"/>
                  </a:lnTo>
                  <a:lnTo>
                    <a:pt x="260479" y="35908"/>
                  </a:lnTo>
                  <a:lnTo>
                    <a:pt x="260511" y="35807"/>
                  </a:lnTo>
                  <a:lnTo>
                    <a:pt x="260543" y="35707"/>
                  </a:lnTo>
                  <a:lnTo>
                    <a:pt x="260574" y="35614"/>
                  </a:lnTo>
                  <a:lnTo>
                    <a:pt x="260622" y="35514"/>
                  </a:lnTo>
                  <a:lnTo>
                    <a:pt x="260669" y="35420"/>
                  </a:lnTo>
                  <a:lnTo>
                    <a:pt x="260716" y="35327"/>
                  </a:lnTo>
                  <a:lnTo>
                    <a:pt x="260780" y="35240"/>
                  </a:lnTo>
                  <a:lnTo>
                    <a:pt x="260843" y="35147"/>
                  </a:lnTo>
                  <a:lnTo>
                    <a:pt x="260906" y="35060"/>
                  </a:lnTo>
                  <a:lnTo>
                    <a:pt x="260985" y="34980"/>
                  </a:lnTo>
                  <a:lnTo>
                    <a:pt x="261064" y="34893"/>
                  </a:lnTo>
                  <a:lnTo>
                    <a:pt x="261151" y="34820"/>
                  </a:lnTo>
                  <a:lnTo>
                    <a:pt x="261238" y="34740"/>
                  </a:lnTo>
                  <a:lnTo>
                    <a:pt x="261475" y="34559"/>
                  </a:lnTo>
                  <a:lnTo>
                    <a:pt x="261720" y="34393"/>
                  </a:lnTo>
                  <a:lnTo>
                    <a:pt x="261965" y="34232"/>
                  </a:lnTo>
                  <a:lnTo>
                    <a:pt x="262226" y="34079"/>
                  </a:lnTo>
                  <a:lnTo>
                    <a:pt x="262494" y="33932"/>
                  </a:lnTo>
                  <a:lnTo>
                    <a:pt x="262763" y="33799"/>
                  </a:lnTo>
                  <a:lnTo>
                    <a:pt x="263039" y="33658"/>
                  </a:lnTo>
                  <a:lnTo>
                    <a:pt x="263324" y="33532"/>
                  </a:lnTo>
                  <a:lnTo>
                    <a:pt x="263600" y="33405"/>
                  </a:lnTo>
                  <a:lnTo>
                    <a:pt x="263893" y="33285"/>
                  </a:lnTo>
                  <a:lnTo>
                    <a:pt x="264462" y="33051"/>
                  </a:lnTo>
                  <a:lnTo>
                    <a:pt x="265039" y="32817"/>
                  </a:lnTo>
                  <a:lnTo>
                    <a:pt x="265600" y="32590"/>
                  </a:lnTo>
                  <a:lnTo>
                    <a:pt x="265687" y="32550"/>
                  </a:lnTo>
                  <a:lnTo>
                    <a:pt x="265766" y="32504"/>
                  </a:lnTo>
                  <a:lnTo>
                    <a:pt x="265845" y="32450"/>
                  </a:lnTo>
                  <a:lnTo>
                    <a:pt x="265916" y="32390"/>
                  </a:lnTo>
                  <a:lnTo>
                    <a:pt x="265979" y="32330"/>
                  </a:lnTo>
                  <a:lnTo>
                    <a:pt x="266042" y="32263"/>
                  </a:lnTo>
                  <a:lnTo>
                    <a:pt x="266097" y="32197"/>
                  </a:lnTo>
                  <a:lnTo>
                    <a:pt x="266145" y="32123"/>
                  </a:lnTo>
                  <a:lnTo>
                    <a:pt x="266184" y="32050"/>
                  </a:lnTo>
                  <a:lnTo>
                    <a:pt x="266224" y="31970"/>
                  </a:lnTo>
                  <a:lnTo>
                    <a:pt x="266255" y="31890"/>
                  </a:lnTo>
                  <a:lnTo>
                    <a:pt x="266287" y="31810"/>
                  </a:lnTo>
                  <a:lnTo>
                    <a:pt x="266311" y="31730"/>
                  </a:lnTo>
                  <a:lnTo>
                    <a:pt x="266327" y="31643"/>
                  </a:lnTo>
                  <a:lnTo>
                    <a:pt x="266334" y="31556"/>
                  </a:lnTo>
                  <a:lnTo>
                    <a:pt x="266334" y="31476"/>
                  </a:lnTo>
                  <a:lnTo>
                    <a:pt x="266334" y="31389"/>
                  </a:lnTo>
                  <a:lnTo>
                    <a:pt x="266327" y="31302"/>
                  </a:lnTo>
                  <a:lnTo>
                    <a:pt x="266319" y="31222"/>
                  </a:lnTo>
                  <a:lnTo>
                    <a:pt x="266295" y="31136"/>
                  </a:lnTo>
                  <a:lnTo>
                    <a:pt x="266271" y="31055"/>
                  </a:lnTo>
                  <a:lnTo>
                    <a:pt x="266240" y="30982"/>
                  </a:lnTo>
                  <a:lnTo>
                    <a:pt x="266208" y="30902"/>
                  </a:lnTo>
                  <a:lnTo>
                    <a:pt x="266161" y="30828"/>
                  </a:lnTo>
                  <a:lnTo>
                    <a:pt x="266113" y="30762"/>
                  </a:lnTo>
                  <a:lnTo>
                    <a:pt x="266058" y="30695"/>
                  </a:lnTo>
                  <a:lnTo>
                    <a:pt x="265995" y="30628"/>
                  </a:lnTo>
                  <a:lnTo>
                    <a:pt x="265931" y="30568"/>
                  </a:lnTo>
                  <a:lnTo>
                    <a:pt x="265860" y="30515"/>
                  </a:lnTo>
                  <a:lnTo>
                    <a:pt x="265781" y="30468"/>
                  </a:lnTo>
                  <a:lnTo>
                    <a:pt x="265694" y="30421"/>
                  </a:lnTo>
                  <a:lnTo>
                    <a:pt x="265600" y="30388"/>
                  </a:lnTo>
                  <a:lnTo>
                    <a:pt x="264162" y="29847"/>
                  </a:lnTo>
                  <a:lnTo>
                    <a:pt x="262723" y="29300"/>
                  </a:lnTo>
                  <a:lnTo>
                    <a:pt x="261301" y="28746"/>
                  </a:lnTo>
                  <a:lnTo>
                    <a:pt x="259871" y="28186"/>
                  </a:lnTo>
                  <a:lnTo>
                    <a:pt x="257018" y="27071"/>
                  </a:lnTo>
                  <a:lnTo>
                    <a:pt x="255596" y="26517"/>
                  </a:lnTo>
                  <a:lnTo>
                    <a:pt x="254158" y="25976"/>
                  </a:lnTo>
                  <a:lnTo>
                    <a:pt x="254213" y="25916"/>
                  </a:lnTo>
                  <a:lnTo>
                    <a:pt x="254261" y="25856"/>
                  </a:lnTo>
                  <a:lnTo>
                    <a:pt x="254308" y="25789"/>
                  </a:lnTo>
                  <a:lnTo>
                    <a:pt x="254340" y="25729"/>
                  </a:lnTo>
                  <a:lnTo>
                    <a:pt x="254363" y="25663"/>
                  </a:lnTo>
                  <a:lnTo>
                    <a:pt x="254379" y="25603"/>
                  </a:lnTo>
                  <a:lnTo>
                    <a:pt x="254395" y="25536"/>
                  </a:lnTo>
                  <a:lnTo>
                    <a:pt x="254395" y="25469"/>
                  </a:lnTo>
                  <a:lnTo>
                    <a:pt x="254395" y="25409"/>
                  </a:lnTo>
                  <a:lnTo>
                    <a:pt x="254387" y="25342"/>
                  </a:lnTo>
                  <a:lnTo>
                    <a:pt x="254371" y="25282"/>
                  </a:lnTo>
                  <a:lnTo>
                    <a:pt x="254356" y="25222"/>
                  </a:lnTo>
                  <a:lnTo>
                    <a:pt x="254332" y="25162"/>
                  </a:lnTo>
                  <a:lnTo>
                    <a:pt x="254300" y="25102"/>
                  </a:lnTo>
                  <a:lnTo>
                    <a:pt x="254261" y="25049"/>
                  </a:lnTo>
                  <a:lnTo>
                    <a:pt x="254221" y="24995"/>
                  </a:lnTo>
                  <a:lnTo>
                    <a:pt x="254174" y="24949"/>
                  </a:lnTo>
                  <a:lnTo>
                    <a:pt x="254126" y="24902"/>
                  </a:lnTo>
                  <a:lnTo>
                    <a:pt x="254071" y="24862"/>
                  </a:lnTo>
                  <a:lnTo>
                    <a:pt x="254008" y="24822"/>
                  </a:lnTo>
                  <a:lnTo>
                    <a:pt x="253945" y="24788"/>
                  </a:lnTo>
                  <a:lnTo>
                    <a:pt x="253881" y="24755"/>
                  </a:lnTo>
                  <a:lnTo>
                    <a:pt x="253810" y="24735"/>
                  </a:lnTo>
                  <a:lnTo>
                    <a:pt x="253739" y="24715"/>
                  </a:lnTo>
                  <a:lnTo>
                    <a:pt x="253660" y="24695"/>
                  </a:lnTo>
                  <a:lnTo>
                    <a:pt x="253581" y="24688"/>
                  </a:lnTo>
                  <a:lnTo>
                    <a:pt x="253415" y="24688"/>
                  </a:lnTo>
                  <a:lnTo>
                    <a:pt x="253328" y="24702"/>
                  </a:lnTo>
                  <a:lnTo>
                    <a:pt x="253233" y="24722"/>
                  </a:lnTo>
                  <a:lnTo>
                    <a:pt x="253147" y="24742"/>
                  </a:lnTo>
                  <a:lnTo>
                    <a:pt x="253052" y="24775"/>
                  </a:lnTo>
                  <a:lnTo>
                    <a:pt x="252609" y="24955"/>
                  </a:lnTo>
                  <a:lnTo>
                    <a:pt x="252175" y="25135"/>
                  </a:lnTo>
                  <a:lnTo>
                    <a:pt x="251756" y="25329"/>
                  </a:lnTo>
                  <a:lnTo>
                    <a:pt x="251353" y="25522"/>
                  </a:lnTo>
                  <a:lnTo>
                    <a:pt x="250958" y="25723"/>
                  </a:lnTo>
                  <a:lnTo>
                    <a:pt x="250586" y="25930"/>
                  </a:lnTo>
                  <a:lnTo>
                    <a:pt x="250215" y="26137"/>
                  </a:lnTo>
                  <a:lnTo>
                    <a:pt x="249867" y="26350"/>
                  </a:lnTo>
                  <a:lnTo>
                    <a:pt x="249528" y="26570"/>
                  </a:lnTo>
                  <a:lnTo>
                    <a:pt x="249196" y="26797"/>
                  </a:lnTo>
                  <a:lnTo>
                    <a:pt x="248880" y="27031"/>
                  </a:lnTo>
                  <a:lnTo>
                    <a:pt x="248579" y="27264"/>
                  </a:lnTo>
                  <a:lnTo>
                    <a:pt x="248295" y="27505"/>
                  </a:lnTo>
                  <a:lnTo>
                    <a:pt x="248010" y="27745"/>
                  </a:lnTo>
                  <a:lnTo>
                    <a:pt x="247750" y="27992"/>
                  </a:lnTo>
                  <a:lnTo>
                    <a:pt x="247497" y="28246"/>
                  </a:lnTo>
                  <a:lnTo>
                    <a:pt x="247252" y="28499"/>
                  </a:lnTo>
                  <a:lnTo>
                    <a:pt x="247023" y="28759"/>
                  </a:lnTo>
                  <a:lnTo>
                    <a:pt x="246809" y="29026"/>
                  </a:lnTo>
                  <a:lnTo>
                    <a:pt x="246596" y="29293"/>
                  </a:lnTo>
                  <a:lnTo>
                    <a:pt x="246406" y="29560"/>
                  </a:lnTo>
                  <a:lnTo>
                    <a:pt x="246225" y="29834"/>
                  </a:lnTo>
                  <a:lnTo>
                    <a:pt x="246051" y="30108"/>
                  </a:lnTo>
                  <a:lnTo>
                    <a:pt x="245885" y="30388"/>
                  </a:lnTo>
                  <a:lnTo>
                    <a:pt x="245735" y="30675"/>
                  </a:lnTo>
                  <a:lnTo>
                    <a:pt x="245600" y="30955"/>
                  </a:lnTo>
                  <a:lnTo>
                    <a:pt x="245466" y="31249"/>
                  </a:lnTo>
                  <a:lnTo>
                    <a:pt x="245348" y="31536"/>
                  </a:lnTo>
                  <a:lnTo>
                    <a:pt x="245245" y="31830"/>
                  </a:lnTo>
                  <a:lnTo>
                    <a:pt x="245142" y="32123"/>
                  </a:lnTo>
                  <a:lnTo>
                    <a:pt x="245055" y="32424"/>
                  </a:lnTo>
                  <a:lnTo>
                    <a:pt x="244984" y="32724"/>
                  </a:lnTo>
                  <a:lnTo>
                    <a:pt x="244913" y="33024"/>
                  </a:lnTo>
                  <a:lnTo>
                    <a:pt x="244858" y="33331"/>
                  </a:lnTo>
                  <a:lnTo>
                    <a:pt x="244810" y="33632"/>
                  </a:lnTo>
                  <a:lnTo>
                    <a:pt x="244779" y="33939"/>
                  </a:lnTo>
                  <a:lnTo>
                    <a:pt x="244747" y="34246"/>
                  </a:lnTo>
                  <a:lnTo>
                    <a:pt x="244731" y="34559"/>
                  </a:lnTo>
                  <a:lnTo>
                    <a:pt x="244723" y="34866"/>
                  </a:lnTo>
                  <a:lnTo>
                    <a:pt x="244723" y="35180"/>
                  </a:lnTo>
                  <a:lnTo>
                    <a:pt x="244731" y="35494"/>
                  </a:lnTo>
                  <a:lnTo>
                    <a:pt x="244755" y="35807"/>
                  </a:lnTo>
                  <a:lnTo>
                    <a:pt x="244779" y="36121"/>
                  </a:lnTo>
                  <a:lnTo>
                    <a:pt x="244818" y="36435"/>
                  </a:lnTo>
                  <a:lnTo>
                    <a:pt x="244866" y="36749"/>
                  </a:lnTo>
                  <a:lnTo>
                    <a:pt x="244913" y="37062"/>
                  </a:lnTo>
                  <a:lnTo>
                    <a:pt x="244976" y="37383"/>
                  </a:lnTo>
                  <a:lnTo>
                    <a:pt x="245047" y="37696"/>
                  </a:lnTo>
                  <a:lnTo>
                    <a:pt x="245126" y="38010"/>
                  </a:lnTo>
                  <a:lnTo>
                    <a:pt x="245213" y="38324"/>
                  </a:lnTo>
                  <a:lnTo>
                    <a:pt x="245316" y="38644"/>
                  </a:lnTo>
                  <a:lnTo>
                    <a:pt x="245419" y="38958"/>
                  </a:lnTo>
                  <a:lnTo>
                    <a:pt x="245529" y="39271"/>
                  </a:lnTo>
                  <a:lnTo>
                    <a:pt x="245648" y="39585"/>
                  </a:lnTo>
                  <a:lnTo>
                    <a:pt x="245774" y="39892"/>
                  </a:lnTo>
                  <a:lnTo>
                    <a:pt x="245909" y="40206"/>
                  </a:lnTo>
                  <a:lnTo>
                    <a:pt x="246051" y="40519"/>
                  </a:lnTo>
                  <a:lnTo>
                    <a:pt x="246193" y="40826"/>
                  </a:lnTo>
                  <a:lnTo>
                    <a:pt x="246351" y="41133"/>
                  </a:lnTo>
                  <a:lnTo>
                    <a:pt x="246517" y="41440"/>
                  </a:lnTo>
                  <a:lnTo>
                    <a:pt x="246683" y="41741"/>
                  </a:lnTo>
                  <a:lnTo>
                    <a:pt x="246865" y="42048"/>
                  </a:lnTo>
                  <a:lnTo>
                    <a:pt x="247046" y="42348"/>
                  </a:lnTo>
                  <a:lnTo>
                    <a:pt x="247236" y="42649"/>
                  </a:lnTo>
                  <a:lnTo>
                    <a:pt x="247086" y="42962"/>
                  </a:lnTo>
                  <a:lnTo>
                    <a:pt x="246928" y="43276"/>
                  </a:lnTo>
                  <a:lnTo>
                    <a:pt x="246762" y="43590"/>
                  </a:lnTo>
                  <a:lnTo>
                    <a:pt x="246596" y="43897"/>
                  </a:lnTo>
                  <a:lnTo>
                    <a:pt x="246422" y="44204"/>
                  </a:lnTo>
                  <a:lnTo>
                    <a:pt x="246248" y="44504"/>
                  </a:lnTo>
                  <a:lnTo>
                    <a:pt x="246067" y="44804"/>
                  </a:lnTo>
                  <a:lnTo>
                    <a:pt x="245877" y="45105"/>
                  </a:lnTo>
                  <a:lnTo>
                    <a:pt x="245687" y="45398"/>
                  </a:lnTo>
                  <a:lnTo>
                    <a:pt x="245490" y="45685"/>
                  </a:lnTo>
                  <a:lnTo>
                    <a:pt x="245292" y="45972"/>
                  </a:lnTo>
                  <a:lnTo>
                    <a:pt x="245079" y="46259"/>
                  </a:lnTo>
                  <a:lnTo>
                    <a:pt x="244873" y="46540"/>
                  </a:lnTo>
                  <a:lnTo>
                    <a:pt x="244652" y="46820"/>
                  </a:lnTo>
                  <a:lnTo>
                    <a:pt x="244431" y="47094"/>
                  </a:lnTo>
                  <a:lnTo>
                    <a:pt x="244210" y="47367"/>
                  </a:lnTo>
                  <a:lnTo>
                    <a:pt x="243981" y="47634"/>
                  </a:lnTo>
                  <a:lnTo>
                    <a:pt x="243744" y="47901"/>
                  </a:lnTo>
                  <a:lnTo>
                    <a:pt x="243507" y="48168"/>
                  </a:lnTo>
                  <a:lnTo>
                    <a:pt x="243269" y="48428"/>
                  </a:lnTo>
                  <a:lnTo>
                    <a:pt x="243017" y="48682"/>
                  </a:lnTo>
                  <a:lnTo>
                    <a:pt x="242772" y="48942"/>
                  </a:lnTo>
                  <a:lnTo>
                    <a:pt x="242511" y="49189"/>
                  </a:lnTo>
                  <a:lnTo>
                    <a:pt x="242250" y="49443"/>
                  </a:lnTo>
                  <a:lnTo>
                    <a:pt x="241989" y="49690"/>
                  </a:lnTo>
                  <a:lnTo>
                    <a:pt x="241721" y="49930"/>
                  </a:lnTo>
                  <a:lnTo>
                    <a:pt x="241452" y="50170"/>
                  </a:lnTo>
                  <a:lnTo>
                    <a:pt x="241176" y="50404"/>
                  </a:lnTo>
                  <a:lnTo>
                    <a:pt x="240899" y="50638"/>
                  </a:lnTo>
                  <a:lnTo>
                    <a:pt x="240614" y="50871"/>
                  </a:lnTo>
                  <a:lnTo>
                    <a:pt x="240330" y="51098"/>
                  </a:lnTo>
                  <a:lnTo>
                    <a:pt x="240038" y="51325"/>
                  </a:lnTo>
                  <a:lnTo>
                    <a:pt x="239745" y="51545"/>
                  </a:lnTo>
                  <a:lnTo>
                    <a:pt x="239453" y="51765"/>
                  </a:lnTo>
                  <a:lnTo>
                    <a:pt x="239153" y="51986"/>
                  </a:lnTo>
                  <a:lnTo>
                    <a:pt x="238845" y="52199"/>
                  </a:lnTo>
                  <a:lnTo>
                    <a:pt x="238228" y="52620"/>
                  </a:lnTo>
                  <a:lnTo>
                    <a:pt x="237604" y="53027"/>
                  </a:lnTo>
                  <a:lnTo>
                    <a:pt x="236956" y="53421"/>
                  </a:lnTo>
                  <a:lnTo>
                    <a:pt x="236308" y="53808"/>
                  </a:lnTo>
                  <a:lnTo>
                    <a:pt x="235636" y="54182"/>
                  </a:lnTo>
                  <a:lnTo>
                    <a:pt x="234965" y="54542"/>
                  </a:lnTo>
                  <a:lnTo>
                    <a:pt x="234277" y="54896"/>
                  </a:lnTo>
                  <a:lnTo>
                    <a:pt x="233582" y="55236"/>
                  </a:lnTo>
                  <a:lnTo>
                    <a:pt x="232871" y="55563"/>
                  </a:lnTo>
                  <a:lnTo>
                    <a:pt x="232160" y="55877"/>
                  </a:lnTo>
                  <a:lnTo>
                    <a:pt x="231433" y="56184"/>
                  </a:lnTo>
                  <a:lnTo>
                    <a:pt x="230698" y="56477"/>
                  </a:lnTo>
                  <a:lnTo>
                    <a:pt x="229955" y="56764"/>
                  </a:lnTo>
                  <a:lnTo>
                    <a:pt x="229212" y="57038"/>
                  </a:lnTo>
                  <a:lnTo>
                    <a:pt x="228454" y="57298"/>
                  </a:lnTo>
                  <a:lnTo>
                    <a:pt x="227695" y="57552"/>
                  </a:lnTo>
                  <a:lnTo>
                    <a:pt x="226929" y="57792"/>
                  </a:lnTo>
                  <a:lnTo>
                    <a:pt x="226154" y="58019"/>
                  </a:lnTo>
                  <a:lnTo>
                    <a:pt x="225380" y="58239"/>
                  </a:lnTo>
                  <a:lnTo>
                    <a:pt x="224598" y="58446"/>
                  </a:lnTo>
                  <a:lnTo>
                    <a:pt x="223808" y="58647"/>
                  </a:lnTo>
                  <a:lnTo>
                    <a:pt x="223017" y="58833"/>
                  </a:lnTo>
                  <a:lnTo>
                    <a:pt x="222227" y="59007"/>
                  </a:lnTo>
                  <a:lnTo>
                    <a:pt x="221429" y="59174"/>
                  </a:lnTo>
                  <a:lnTo>
                    <a:pt x="220631" y="59327"/>
                  </a:lnTo>
                  <a:lnTo>
                    <a:pt x="219833" y="59474"/>
                  </a:lnTo>
                  <a:lnTo>
                    <a:pt x="219027" y="59608"/>
                  </a:lnTo>
                  <a:lnTo>
                    <a:pt x="218229" y="59728"/>
                  </a:lnTo>
                  <a:lnTo>
                    <a:pt x="217423" y="59841"/>
                  </a:lnTo>
                  <a:lnTo>
                    <a:pt x="216617" y="59948"/>
                  </a:lnTo>
                  <a:lnTo>
                    <a:pt x="215819" y="60035"/>
                  </a:lnTo>
                  <a:lnTo>
                    <a:pt x="215013" y="60122"/>
                  </a:lnTo>
                  <a:lnTo>
                    <a:pt x="214215" y="60195"/>
                  </a:lnTo>
                  <a:lnTo>
                    <a:pt x="213417" y="60255"/>
                  </a:lnTo>
                  <a:lnTo>
                    <a:pt x="212619" y="60308"/>
                  </a:lnTo>
                  <a:lnTo>
                    <a:pt x="211829" y="60348"/>
                  </a:lnTo>
                  <a:lnTo>
                    <a:pt x="211038" y="60375"/>
                  </a:lnTo>
                  <a:lnTo>
                    <a:pt x="210256" y="60402"/>
                  </a:lnTo>
                  <a:lnTo>
                    <a:pt x="209474" y="60409"/>
                  </a:lnTo>
                  <a:lnTo>
                    <a:pt x="208692" y="60415"/>
                  </a:lnTo>
                  <a:lnTo>
                    <a:pt x="207917" y="60402"/>
                  </a:lnTo>
                  <a:lnTo>
                    <a:pt x="207151" y="60389"/>
                  </a:lnTo>
                  <a:lnTo>
                    <a:pt x="206392" y="60355"/>
                  </a:lnTo>
                  <a:lnTo>
                    <a:pt x="205642" y="60322"/>
                  </a:lnTo>
                  <a:lnTo>
                    <a:pt x="204891" y="60275"/>
                  </a:lnTo>
                  <a:lnTo>
                    <a:pt x="204148" y="60215"/>
                  </a:lnTo>
                  <a:lnTo>
                    <a:pt x="204077" y="60208"/>
                  </a:lnTo>
                  <a:lnTo>
                    <a:pt x="204006" y="60208"/>
                  </a:lnTo>
                  <a:lnTo>
                    <a:pt x="203880" y="60222"/>
                  </a:lnTo>
                  <a:lnTo>
                    <a:pt x="203753" y="60242"/>
                  </a:lnTo>
                  <a:lnTo>
                    <a:pt x="203619" y="60268"/>
                  </a:lnTo>
                  <a:lnTo>
                    <a:pt x="203619" y="60268"/>
                  </a:lnTo>
                  <a:lnTo>
                    <a:pt x="203737" y="56611"/>
                  </a:lnTo>
                  <a:lnTo>
                    <a:pt x="203856" y="52953"/>
                  </a:lnTo>
                  <a:lnTo>
                    <a:pt x="203911" y="51125"/>
                  </a:lnTo>
                  <a:lnTo>
                    <a:pt x="203959" y="49296"/>
                  </a:lnTo>
                  <a:lnTo>
                    <a:pt x="204006" y="47467"/>
                  </a:lnTo>
                  <a:lnTo>
                    <a:pt x="204038" y="45639"/>
                  </a:lnTo>
                  <a:lnTo>
                    <a:pt x="204038" y="45545"/>
                  </a:lnTo>
                  <a:lnTo>
                    <a:pt x="204030" y="45458"/>
                  </a:lnTo>
                  <a:lnTo>
                    <a:pt x="204014" y="45372"/>
                  </a:lnTo>
                  <a:lnTo>
                    <a:pt x="203990" y="45298"/>
                  </a:lnTo>
                  <a:lnTo>
                    <a:pt x="203959" y="45218"/>
                  </a:lnTo>
                  <a:lnTo>
                    <a:pt x="203927" y="45151"/>
                  </a:lnTo>
                  <a:lnTo>
                    <a:pt x="203895" y="45085"/>
                  </a:lnTo>
                  <a:lnTo>
                    <a:pt x="203848" y="45025"/>
                  </a:lnTo>
                  <a:lnTo>
                    <a:pt x="203801" y="44964"/>
                  </a:lnTo>
                  <a:lnTo>
                    <a:pt x="203753" y="44911"/>
                  </a:lnTo>
                  <a:lnTo>
                    <a:pt x="203698" y="44858"/>
                  </a:lnTo>
                  <a:lnTo>
                    <a:pt x="203643" y="44811"/>
                  </a:lnTo>
                  <a:lnTo>
                    <a:pt x="203579" y="44764"/>
                  </a:lnTo>
                  <a:lnTo>
                    <a:pt x="203516" y="44724"/>
                  </a:lnTo>
                  <a:lnTo>
                    <a:pt x="203374" y="44644"/>
                  </a:lnTo>
                  <a:lnTo>
                    <a:pt x="203326" y="44577"/>
                  </a:lnTo>
                  <a:lnTo>
                    <a:pt x="203263" y="44511"/>
                  </a:lnTo>
                  <a:lnTo>
                    <a:pt x="203200" y="44457"/>
                  </a:lnTo>
                  <a:lnTo>
                    <a:pt x="203121" y="44404"/>
                  </a:lnTo>
                  <a:lnTo>
                    <a:pt x="203042" y="44357"/>
                  </a:lnTo>
                  <a:lnTo>
                    <a:pt x="202947" y="44317"/>
                  </a:lnTo>
                  <a:lnTo>
                    <a:pt x="202844" y="44290"/>
                  </a:lnTo>
                  <a:lnTo>
                    <a:pt x="202734" y="44270"/>
                  </a:lnTo>
                  <a:lnTo>
                    <a:pt x="202331" y="44204"/>
                  </a:lnTo>
                  <a:lnTo>
                    <a:pt x="201912" y="44150"/>
                  </a:lnTo>
                  <a:lnTo>
                    <a:pt x="201493" y="44097"/>
                  </a:lnTo>
                  <a:lnTo>
                    <a:pt x="201067" y="44050"/>
                  </a:lnTo>
                  <a:lnTo>
                    <a:pt x="200640" y="44010"/>
                  </a:lnTo>
                  <a:lnTo>
                    <a:pt x="200205" y="43983"/>
                  </a:lnTo>
                  <a:lnTo>
                    <a:pt x="199771" y="43957"/>
                  </a:lnTo>
                  <a:lnTo>
                    <a:pt x="199336" y="43937"/>
                  </a:lnTo>
                  <a:lnTo>
                    <a:pt x="198894" y="43923"/>
                  </a:lnTo>
                  <a:lnTo>
                    <a:pt x="198459" y="43910"/>
                  </a:lnTo>
                  <a:lnTo>
                    <a:pt x="198024" y="43903"/>
                  </a:lnTo>
                  <a:lnTo>
                    <a:pt x="197590" y="43903"/>
                  </a:lnTo>
                  <a:lnTo>
                    <a:pt x="196729" y="43910"/>
                  </a:lnTo>
                  <a:lnTo>
                    <a:pt x="195899" y="43937"/>
                  </a:lnTo>
                  <a:lnTo>
                    <a:pt x="195812" y="43596"/>
                  </a:lnTo>
                  <a:lnTo>
                    <a:pt x="195717" y="43263"/>
                  </a:lnTo>
                  <a:lnTo>
                    <a:pt x="195614" y="42929"/>
                  </a:lnTo>
                  <a:lnTo>
                    <a:pt x="195504" y="42608"/>
                  </a:lnTo>
                  <a:lnTo>
                    <a:pt x="195385" y="42288"/>
                  </a:lnTo>
                  <a:lnTo>
                    <a:pt x="195251" y="41968"/>
                  </a:lnTo>
                  <a:lnTo>
                    <a:pt x="195109" y="41661"/>
                  </a:lnTo>
                  <a:lnTo>
                    <a:pt x="194959" y="41360"/>
                  </a:lnTo>
                  <a:lnTo>
                    <a:pt x="194793" y="41060"/>
                  </a:lnTo>
                  <a:lnTo>
                    <a:pt x="194619" y="40766"/>
                  </a:lnTo>
                  <a:lnTo>
                    <a:pt x="194429" y="40486"/>
                  </a:lnTo>
                  <a:lnTo>
                    <a:pt x="194232" y="40206"/>
                  </a:lnTo>
                  <a:lnTo>
                    <a:pt x="194018" y="39939"/>
                  </a:lnTo>
                  <a:lnTo>
                    <a:pt x="193797" y="39672"/>
                  </a:lnTo>
                  <a:lnTo>
                    <a:pt x="193560" y="39418"/>
                  </a:lnTo>
                  <a:lnTo>
                    <a:pt x="193307" y="39165"/>
                  </a:lnTo>
                  <a:lnTo>
                    <a:pt x="193038" y="38924"/>
                  </a:lnTo>
                  <a:lnTo>
                    <a:pt x="192762" y="38691"/>
                  </a:lnTo>
                  <a:lnTo>
                    <a:pt x="192470" y="38470"/>
                  </a:lnTo>
                  <a:lnTo>
                    <a:pt x="192161" y="38250"/>
                  </a:lnTo>
                  <a:lnTo>
                    <a:pt x="191837" y="38043"/>
                  </a:lnTo>
                  <a:lnTo>
                    <a:pt x="191498" y="37850"/>
                  </a:lnTo>
                  <a:lnTo>
                    <a:pt x="191142" y="37656"/>
                  </a:lnTo>
                  <a:lnTo>
                    <a:pt x="190771" y="37476"/>
                  </a:lnTo>
                  <a:lnTo>
                    <a:pt x="190383" y="37309"/>
                  </a:lnTo>
                  <a:lnTo>
                    <a:pt x="189981" y="37149"/>
                  </a:lnTo>
                  <a:lnTo>
                    <a:pt x="189562" y="36995"/>
                  </a:lnTo>
                  <a:lnTo>
                    <a:pt x="189119" y="36855"/>
                  </a:lnTo>
                  <a:lnTo>
                    <a:pt x="188661" y="36728"/>
                  </a:lnTo>
                  <a:lnTo>
                    <a:pt x="188187" y="36608"/>
                  </a:lnTo>
                  <a:lnTo>
                    <a:pt x="187689" y="36502"/>
                  </a:lnTo>
                  <a:lnTo>
                    <a:pt x="187175" y="36401"/>
                  </a:lnTo>
                  <a:lnTo>
                    <a:pt x="186385" y="36268"/>
                  </a:lnTo>
                  <a:lnTo>
                    <a:pt x="185587" y="36148"/>
                  </a:lnTo>
                  <a:lnTo>
                    <a:pt x="184781" y="36034"/>
                  </a:lnTo>
                  <a:lnTo>
                    <a:pt x="183967" y="35941"/>
                  </a:lnTo>
                  <a:lnTo>
                    <a:pt x="183146" y="35847"/>
                  </a:lnTo>
                  <a:lnTo>
                    <a:pt x="182324" y="35767"/>
                  </a:lnTo>
                  <a:lnTo>
                    <a:pt x="181494" y="35701"/>
                  </a:lnTo>
                  <a:lnTo>
                    <a:pt x="180664" y="35641"/>
                  </a:lnTo>
                  <a:lnTo>
                    <a:pt x="179835" y="35587"/>
                  </a:lnTo>
                  <a:lnTo>
                    <a:pt x="178989" y="35540"/>
                  </a:lnTo>
                  <a:lnTo>
                    <a:pt x="178152" y="35507"/>
                  </a:lnTo>
                  <a:lnTo>
                    <a:pt x="177306" y="35474"/>
                  </a:lnTo>
                  <a:lnTo>
                    <a:pt x="176461" y="35447"/>
                  </a:lnTo>
                  <a:lnTo>
                    <a:pt x="175615" y="35427"/>
                  </a:lnTo>
                  <a:lnTo>
                    <a:pt x="174762" y="35414"/>
                  </a:lnTo>
                  <a:lnTo>
                    <a:pt x="173916" y="35400"/>
                  </a:lnTo>
                  <a:lnTo>
                    <a:pt x="172210" y="35394"/>
                  </a:lnTo>
                  <a:lnTo>
                    <a:pt x="170511" y="35394"/>
                  </a:lnTo>
                  <a:lnTo>
                    <a:pt x="167129" y="35407"/>
                  </a:lnTo>
                  <a:lnTo>
                    <a:pt x="163786" y="35407"/>
                  </a:lnTo>
                  <a:lnTo>
                    <a:pt x="162143" y="35387"/>
                  </a:lnTo>
                  <a:lnTo>
                    <a:pt x="161321" y="35374"/>
                  </a:lnTo>
                  <a:lnTo>
                    <a:pt x="160515" y="35354"/>
                  </a:lnTo>
                  <a:lnTo>
                    <a:pt x="157275" y="35280"/>
                  </a:lnTo>
                  <a:lnTo>
                    <a:pt x="154044" y="35213"/>
                  </a:lnTo>
                  <a:lnTo>
                    <a:pt x="150804" y="35153"/>
                  </a:lnTo>
                  <a:lnTo>
                    <a:pt x="147572" y="35093"/>
                  </a:lnTo>
                  <a:lnTo>
                    <a:pt x="147699" y="33471"/>
                  </a:lnTo>
                  <a:lnTo>
                    <a:pt x="147825" y="31843"/>
                  </a:lnTo>
                  <a:lnTo>
                    <a:pt x="147951" y="30214"/>
                  </a:lnTo>
                  <a:lnTo>
                    <a:pt x="148078" y="28593"/>
                  </a:lnTo>
                  <a:lnTo>
                    <a:pt x="148086" y="28526"/>
                  </a:lnTo>
                  <a:lnTo>
                    <a:pt x="148078" y="28459"/>
                  </a:lnTo>
                  <a:lnTo>
                    <a:pt x="148062" y="28339"/>
                  </a:lnTo>
                  <a:lnTo>
                    <a:pt x="148030" y="28212"/>
                  </a:lnTo>
                  <a:lnTo>
                    <a:pt x="147983" y="28099"/>
                  </a:lnTo>
                  <a:lnTo>
                    <a:pt x="147912" y="27985"/>
                  </a:lnTo>
                  <a:lnTo>
                    <a:pt x="147833" y="27878"/>
                  </a:lnTo>
                  <a:lnTo>
                    <a:pt x="147746" y="27778"/>
                  </a:lnTo>
                  <a:lnTo>
                    <a:pt x="147643" y="27692"/>
                  </a:lnTo>
                  <a:lnTo>
                    <a:pt x="147533" y="27605"/>
                  </a:lnTo>
                  <a:lnTo>
                    <a:pt x="147406" y="27531"/>
                  </a:lnTo>
                  <a:lnTo>
                    <a:pt x="147280" y="27465"/>
                  </a:lnTo>
                  <a:lnTo>
                    <a:pt x="147145" y="27411"/>
                  </a:lnTo>
                  <a:lnTo>
                    <a:pt x="147003" y="27371"/>
                  </a:lnTo>
                  <a:lnTo>
                    <a:pt x="146861" y="27338"/>
                  </a:lnTo>
                  <a:lnTo>
                    <a:pt x="146719" y="27325"/>
                  </a:lnTo>
                  <a:lnTo>
                    <a:pt x="146577" y="27318"/>
                  </a:lnTo>
                  <a:lnTo>
                    <a:pt x="144253" y="27318"/>
                  </a:lnTo>
                  <a:lnTo>
                    <a:pt x="144348" y="27211"/>
                  </a:lnTo>
                  <a:lnTo>
                    <a:pt x="144396" y="27158"/>
                  </a:lnTo>
                  <a:lnTo>
                    <a:pt x="144435" y="27091"/>
                  </a:lnTo>
                  <a:lnTo>
                    <a:pt x="144475" y="27024"/>
                  </a:lnTo>
                  <a:lnTo>
                    <a:pt x="144514" y="26957"/>
                  </a:lnTo>
                  <a:lnTo>
                    <a:pt x="144538" y="26877"/>
                  </a:lnTo>
                  <a:lnTo>
                    <a:pt x="144562" y="26797"/>
                  </a:lnTo>
                  <a:lnTo>
                    <a:pt x="144656" y="26290"/>
                  </a:lnTo>
                  <a:lnTo>
                    <a:pt x="144743" y="25769"/>
                  </a:lnTo>
                  <a:lnTo>
                    <a:pt x="144822" y="25242"/>
                  </a:lnTo>
                  <a:lnTo>
                    <a:pt x="144886" y="24708"/>
                  </a:lnTo>
                  <a:lnTo>
                    <a:pt x="144941" y="24168"/>
                  </a:lnTo>
                  <a:lnTo>
                    <a:pt x="144988" y="23620"/>
                  </a:lnTo>
                  <a:lnTo>
                    <a:pt x="145020" y="23066"/>
                  </a:lnTo>
                  <a:lnTo>
                    <a:pt x="145044" y="22506"/>
                  </a:lnTo>
                  <a:lnTo>
                    <a:pt x="145052" y="21938"/>
                  </a:lnTo>
                  <a:lnTo>
                    <a:pt x="145052" y="21371"/>
                  </a:lnTo>
                  <a:lnTo>
                    <a:pt x="145036" y="20797"/>
                  </a:lnTo>
                  <a:lnTo>
                    <a:pt x="145012" y="20223"/>
                  </a:lnTo>
                  <a:lnTo>
                    <a:pt x="144980" y="19643"/>
                  </a:lnTo>
                  <a:lnTo>
                    <a:pt x="144933" y="19062"/>
                  </a:lnTo>
                  <a:lnTo>
                    <a:pt x="144870" y="18481"/>
                  </a:lnTo>
                  <a:lnTo>
                    <a:pt x="144807" y="17901"/>
                  </a:lnTo>
                  <a:lnTo>
                    <a:pt x="144720" y="17320"/>
                  </a:lnTo>
                  <a:lnTo>
                    <a:pt x="144625" y="16733"/>
                  </a:lnTo>
                  <a:lnTo>
                    <a:pt x="144514" y="16152"/>
                  </a:lnTo>
                  <a:lnTo>
                    <a:pt x="144396" y="15571"/>
                  </a:lnTo>
                  <a:lnTo>
                    <a:pt x="144261" y="14991"/>
                  </a:lnTo>
                  <a:lnTo>
                    <a:pt x="144119" y="14417"/>
                  </a:lnTo>
                  <a:lnTo>
                    <a:pt x="143961" y="13843"/>
                  </a:lnTo>
                  <a:lnTo>
                    <a:pt x="143795" y="13275"/>
                  </a:lnTo>
                  <a:lnTo>
                    <a:pt x="143606" y="12708"/>
                  </a:lnTo>
                  <a:lnTo>
                    <a:pt x="143408" y="12147"/>
                  </a:lnTo>
                  <a:lnTo>
                    <a:pt x="143203" y="11593"/>
                  </a:lnTo>
                  <a:lnTo>
                    <a:pt x="142981" y="11046"/>
                  </a:lnTo>
                  <a:lnTo>
                    <a:pt x="142744" y="10499"/>
                  </a:lnTo>
                  <a:lnTo>
                    <a:pt x="142491" y="9965"/>
                  </a:lnTo>
                  <a:lnTo>
                    <a:pt x="142231" y="9438"/>
                  </a:lnTo>
                  <a:lnTo>
                    <a:pt x="141954" y="8917"/>
                  </a:lnTo>
                  <a:lnTo>
                    <a:pt x="141662" y="8410"/>
                  </a:lnTo>
                  <a:lnTo>
                    <a:pt x="141354" y="7909"/>
                  </a:lnTo>
                  <a:lnTo>
                    <a:pt x="141037" y="7415"/>
                  </a:lnTo>
                  <a:lnTo>
                    <a:pt x="140706" y="6935"/>
                  </a:lnTo>
                  <a:lnTo>
                    <a:pt x="140532" y="6701"/>
                  </a:lnTo>
                  <a:lnTo>
                    <a:pt x="140358" y="6468"/>
                  </a:lnTo>
                  <a:lnTo>
                    <a:pt x="140176" y="6234"/>
                  </a:lnTo>
                  <a:lnTo>
                    <a:pt x="139994" y="6007"/>
                  </a:lnTo>
                  <a:lnTo>
                    <a:pt x="139813" y="5780"/>
                  </a:lnTo>
                  <a:lnTo>
                    <a:pt x="139623" y="5560"/>
                  </a:lnTo>
                  <a:lnTo>
                    <a:pt x="139426" y="5346"/>
                  </a:lnTo>
                  <a:lnTo>
                    <a:pt x="139228" y="5126"/>
                  </a:lnTo>
                  <a:lnTo>
                    <a:pt x="139030" y="4919"/>
                  </a:lnTo>
                  <a:lnTo>
                    <a:pt x="138825" y="4712"/>
                  </a:lnTo>
                  <a:lnTo>
                    <a:pt x="138620" y="4505"/>
                  </a:lnTo>
                  <a:lnTo>
                    <a:pt x="138406" y="4305"/>
                  </a:lnTo>
                  <a:lnTo>
                    <a:pt x="138193" y="4105"/>
                  </a:lnTo>
                  <a:lnTo>
                    <a:pt x="137972" y="3911"/>
                  </a:lnTo>
                  <a:lnTo>
                    <a:pt x="137750" y="3725"/>
                  </a:lnTo>
                  <a:lnTo>
                    <a:pt x="137521" y="3538"/>
                  </a:lnTo>
                  <a:lnTo>
                    <a:pt x="137292" y="3357"/>
                  </a:lnTo>
                  <a:lnTo>
                    <a:pt x="137055" y="3177"/>
                  </a:lnTo>
                  <a:lnTo>
                    <a:pt x="136818" y="3004"/>
                  </a:lnTo>
                  <a:lnTo>
                    <a:pt x="136573" y="2830"/>
                  </a:lnTo>
                  <a:lnTo>
                    <a:pt x="136328" y="2663"/>
                  </a:lnTo>
                  <a:lnTo>
                    <a:pt x="136083" y="2503"/>
                  </a:lnTo>
                  <a:lnTo>
                    <a:pt x="135830" y="2350"/>
                  </a:lnTo>
                  <a:lnTo>
                    <a:pt x="135570" y="2196"/>
                  </a:lnTo>
                  <a:lnTo>
                    <a:pt x="135309" y="2049"/>
                  </a:lnTo>
                  <a:lnTo>
                    <a:pt x="135048" y="1902"/>
                  </a:lnTo>
                  <a:lnTo>
                    <a:pt x="134779" y="1762"/>
                  </a:lnTo>
                  <a:lnTo>
                    <a:pt x="134503" y="1629"/>
                  </a:lnTo>
                  <a:lnTo>
                    <a:pt x="134226" y="1502"/>
                  </a:lnTo>
                  <a:lnTo>
                    <a:pt x="133942" y="1375"/>
                  </a:lnTo>
                  <a:lnTo>
                    <a:pt x="133657" y="1255"/>
                  </a:lnTo>
                  <a:lnTo>
                    <a:pt x="133373" y="1142"/>
                  </a:lnTo>
                  <a:lnTo>
                    <a:pt x="133080" y="1028"/>
                  </a:lnTo>
                  <a:lnTo>
                    <a:pt x="132780" y="928"/>
                  </a:lnTo>
                  <a:lnTo>
                    <a:pt x="132480" y="828"/>
                  </a:lnTo>
                  <a:lnTo>
                    <a:pt x="132180" y="735"/>
                  </a:lnTo>
                  <a:lnTo>
                    <a:pt x="131872" y="648"/>
                  </a:lnTo>
                  <a:lnTo>
                    <a:pt x="131555" y="561"/>
                  </a:lnTo>
                  <a:lnTo>
                    <a:pt x="131239" y="481"/>
                  </a:lnTo>
                  <a:lnTo>
                    <a:pt x="130915" y="414"/>
                  </a:lnTo>
                  <a:lnTo>
                    <a:pt x="130591" y="347"/>
                  </a:lnTo>
                  <a:lnTo>
                    <a:pt x="130267" y="281"/>
                  </a:lnTo>
                  <a:lnTo>
                    <a:pt x="129936" y="227"/>
                  </a:lnTo>
                  <a:lnTo>
                    <a:pt x="129596" y="181"/>
                  </a:lnTo>
                  <a:lnTo>
                    <a:pt x="129256" y="134"/>
                  </a:lnTo>
                  <a:lnTo>
                    <a:pt x="128908" y="100"/>
                  </a:lnTo>
                  <a:lnTo>
                    <a:pt x="128561" y="67"/>
                  </a:lnTo>
                  <a:lnTo>
                    <a:pt x="128205" y="40"/>
                  </a:lnTo>
                  <a:lnTo>
                    <a:pt x="127850" y="20"/>
                  </a:lnTo>
                  <a:lnTo>
                    <a:pt x="127486" y="7"/>
                  </a:lnTo>
                  <a:lnTo>
                    <a:pt x="12711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B9A3D1ED-27B0-43CC-B5C0-C4BA780ECA31}"/>
              </a:ext>
            </a:extLst>
          </p:cNvPr>
          <p:cNvSpPr txBox="1"/>
          <p:nvPr/>
        </p:nvSpPr>
        <p:spPr>
          <a:xfrm>
            <a:off x="376208" y="545823"/>
            <a:ext cx="6614401" cy="2169825"/>
          </a:xfrm>
          <a:prstGeom prst="rect">
            <a:avLst/>
          </a:prstGeom>
          <a:noFill/>
        </p:spPr>
        <p:txBody>
          <a:bodyPr wrap="square" rtlCol="0">
            <a:spAutoFit/>
          </a:bodyPr>
          <a:lstStyle/>
          <a:p>
            <a:pPr lvl="0" algn="ctr"/>
            <a:endParaRPr lang="en-US" sz="2700" b="1" dirty="0">
              <a:latin typeface="Didact Gothic" panose="00000500000000000000"/>
              <a:ea typeface="Didact Gothic" panose="00000500000000000000"/>
              <a:cs typeface="Didact Gothic" panose="00000500000000000000"/>
              <a:sym typeface="Didact Gothic" panose="00000500000000000000"/>
            </a:endParaRPr>
          </a:p>
          <a:p>
            <a:pPr lvl="0" algn="ctr"/>
            <a:r>
              <a:rPr lang="en-US" sz="2700" dirty="0">
                <a:latin typeface="Do Hyeon" panose="020B0604020202020204" charset="-127"/>
                <a:ea typeface="Do Hyeon" panose="020B0604020202020204" charset="-127"/>
                <a:cs typeface="Didact Gothic" panose="00000500000000000000"/>
                <a:sym typeface="Didact Gothic" panose="00000500000000000000"/>
              </a:rPr>
              <a:t>We Are Finished With Coding Part …….</a:t>
            </a:r>
          </a:p>
          <a:p>
            <a:pPr lvl="0" algn="ctr"/>
            <a:endParaRPr lang="en-US" sz="2700" dirty="0">
              <a:latin typeface="Do Hyeon" panose="020B0604020202020204" charset="-127"/>
              <a:ea typeface="Do Hyeon" panose="020B0604020202020204" charset="-127"/>
              <a:cs typeface="Didact Gothic" panose="00000500000000000000"/>
              <a:sym typeface="Didact Gothic" panose="00000500000000000000"/>
            </a:endParaRPr>
          </a:p>
          <a:p>
            <a:pPr lvl="0" algn="ctr"/>
            <a:r>
              <a:rPr lang="en-US" sz="2700" dirty="0">
                <a:solidFill>
                  <a:srgbClr val="0070C0"/>
                </a:solidFill>
                <a:latin typeface="Do Hyeon" panose="020B0604020202020204" charset="-127"/>
                <a:ea typeface="Do Hyeon" panose="020B0604020202020204" charset="-127"/>
                <a:cs typeface="Didact Gothic" panose="00000500000000000000"/>
                <a:sym typeface="Didact Gothic" panose="00000500000000000000"/>
                <a:hlinkClick r:id="rId3"/>
              </a:rPr>
              <a:t>https://github.com/arun-kushwaha04/ICTW/tree/main/Code/Logic.txt</a:t>
            </a:r>
            <a:endParaRPr lang="en-US" sz="2700" dirty="0">
              <a:solidFill>
                <a:srgbClr val="0070C0"/>
              </a:solidFill>
              <a:latin typeface="Do Hyeon" panose="020B0604020202020204" charset="-127"/>
              <a:ea typeface="Do Hyeon" panose="020B0604020202020204" charset="-127"/>
              <a:cs typeface="Didact Gothic" panose="00000500000000000000"/>
              <a:sym typeface="Didact Gothic" panose="00000500000000000000"/>
            </a:endParaRPr>
          </a:p>
        </p:txBody>
      </p:sp>
    </p:spTree>
    <p:extLst>
      <p:ext uri="{BB962C8B-B14F-4D97-AF65-F5344CB8AC3E}">
        <p14:creationId xmlns:p14="http://schemas.microsoft.com/office/powerpoint/2010/main" val="39511953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9" name="TextBox 8">
            <a:extLst>
              <a:ext uri="{FF2B5EF4-FFF2-40B4-BE49-F238E27FC236}">
                <a16:creationId xmlns:a16="http://schemas.microsoft.com/office/drawing/2014/main" id="{54241D14-CC03-4FB1-893A-6C08E0540143}"/>
              </a:ext>
            </a:extLst>
          </p:cNvPr>
          <p:cNvSpPr txBox="1"/>
          <p:nvPr/>
        </p:nvSpPr>
        <p:spPr>
          <a:xfrm>
            <a:off x="2119145" y="1992572"/>
            <a:ext cx="4141133" cy="923330"/>
          </a:xfrm>
          <a:prstGeom prst="rect">
            <a:avLst/>
          </a:prstGeom>
          <a:noFill/>
        </p:spPr>
        <p:txBody>
          <a:bodyPr wrap="square" rtlCol="0">
            <a:spAutoFit/>
          </a:bodyPr>
          <a:lstStyle/>
          <a:p>
            <a:r>
              <a:rPr lang="en-US" sz="5400" dirty="0">
                <a:solidFill>
                  <a:schemeClr val="tx1"/>
                </a:solidFill>
                <a:latin typeface="Do Hyeon" charset="-127"/>
                <a:ea typeface="Do Hyeon" charset="-127"/>
              </a:rPr>
              <a:t>Miscellaneous</a:t>
            </a:r>
            <a:endParaRPr lang="en-IN" sz="5400" dirty="0">
              <a:solidFill>
                <a:schemeClr val="tx1"/>
              </a:solidFill>
            </a:endParaRPr>
          </a:p>
        </p:txBody>
      </p:sp>
      <p:sp>
        <p:nvSpPr>
          <p:cNvPr id="2" name="TextBox 1">
            <a:extLst>
              <a:ext uri="{FF2B5EF4-FFF2-40B4-BE49-F238E27FC236}">
                <a16:creationId xmlns:a16="http://schemas.microsoft.com/office/drawing/2014/main" id="{0F8D28F2-34EC-4833-877E-EF5895868CC3}"/>
              </a:ext>
            </a:extLst>
          </p:cNvPr>
          <p:cNvSpPr txBox="1"/>
          <p:nvPr/>
        </p:nvSpPr>
        <p:spPr>
          <a:xfrm>
            <a:off x="3338635" y="717605"/>
            <a:ext cx="1702154" cy="1446550"/>
          </a:xfrm>
          <a:prstGeom prst="rect">
            <a:avLst/>
          </a:prstGeom>
          <a:noFill/>
        </p:spPr>
        <p:txBody>
          <a:bodyPr wrap="square" rtlCol="0">
            <a:spAutoFit/>
          </a:bodyPr>
          <a:lstStyle/>
          <a:p>
            <a:r>
              <a:rPr lang="en-US" sz="8800" dirty="0">
                <a:solidFill>
                  <a:schemeClr val="bg1"/>
                </a:solidFill>
                <a:latin typeface="Do Hyeon" panose="020B0604020202020204" charset="-127"/>
                <a:ea typeface="Do Hyeon" panose="020B0604020202020204" charset="-127"/>
              </a:rPr>
              <a:t>03.</a:t>
            </a:r>
            <a:endParaRPr lang="en-IN" sz="8800" dirty="0">
              <a:solidFill>
                <a:schemeClr val="bg1"/>
              </a:solidFill>
              <a:latin typeface="Do Hyeon" panose="020B0604020202020204" charset="-127"/>
              <a:ea typeface="Do Hyeon" panose="020B0604020202020204" charset="-127"/>
            </a:endParaRPr>
          </a:p>
        </p:txBody>
      </p:sp>
      <p:grpSp>
        <p:nvGrpSpPr>
          <p:cNvPr id="79" name="Google Shape;2330;p66">
            <a:extLst>
              <a:ext uri="{FF2B5EF4-FFF2-40B4-BE49-F238E27FC236}">
                <a16:creationId xmlns:a16="http://schemas.microsoft.com/office/drawing/2014/main" id="{F0659E49-7580-4E15-A222-8FE53FAFA20B}"/>
              </a:ext>
            </a:extLst>
          </p:cNvPr>
          <p:cNvGrpSpPr/>
          <p:nvPr/>
        </p:nvGrpSpPr>
        <p:grpSpPr>
          <a:xfrm>
            <a:off x="6371502" y="1213791"/>
            <a:ext cx="1919838" cy="3131381"/>
            <a:chOff x="2123000" y="-12206725"/>
            <a:chExt cx="3373975" cy="12444850"/>
          </a:xfrm>
        </p:grpSpPr>
        <p:sp>
          <p:nvSpPr>
            <p:cNvPr id="80" name="Google Shape;2331;p66">
              <a:extLst>
                <a:ext uri="{FF2B5EF4-FFF2-40B4-BE49-F238E27FC236}">
                  <a16:creationId xmlns:a16="http://schemas.microsoft.com/office/drawing/2014/main" id="{68306522-7262-45CF-894B-8233B06D68BB}"/>
                </a:ext>
              </a:extLst>
            </p:cNvPr>
            <p:cNvSpPr/>
            <p:nvPr/>
          </p:nvSpPr>
          <p:spPr>
            <a:xfrm>
              <a:off x="2123000" y="-12206725"/>
              <a:ext cx="3373975" cy="12444850"/>
            </a:xfrm>
            <a:custGeom>
              <a:avLst/>
              <a:gdLst/>
              <a:ahLst/>
              <a:cxnLst/>
              <a:rect l="l" t="t" r="r" b="b"/>
              <a:pathLst>
                <a:path w="134959" h="497794" extrusionOk="0">
                  <a:moveTo>
                    <a:pt x="65535" y="3919"/>
                  </a:moveTo>
                  <a:lnTo>
                    <a:pt x="65639" y="3930"/>
                  </a:lnTo>
                  <a:lnTo>
                    <a:pt x="65744" y="3962"/>
                  </a:lnTo>
                  <a:lnTo>
                    <a:pt x="65844" y="4005"/>
                  </a:lnTo>
                  <a:lnTo>
                    <a:pt x="65944" y="4059"/>
                  </a:lnTo>
                  <a:lnTo>
                    <a:pt x="66044" y="4124"/>
                  </a:lnTo>
                  <a:lnTo>
                    <a:pt x="66139" y="4210"/>
                  </a:lnTo>
                  <a:lnTo>
                    <a:pt x="66230" y="4307"/>
                  </a:lnTo>
                  <a:lnTo>
                    <a:pt x="66321" y="4404"/>
                  </a:lnTo>
                  <a:lnTo>
                    <a:pt x="66412" y="4523"/>
                  </a:lnTo>
                  <a:lnTo>
                    <a:pt x="66494" y="4653"/>
                  </a:lnTo>
                  <a:lnTo>
                    <a:pt x="66580" y="4793"/>
                  </a:lnTo>
                  <a:lnTo>
                    <a:pt x="66657" y="4944"/>
                  </a:lnTo>
                  <a:lnTo>
                    <a:pt x="66734" y="5106"/>
                  </a:lnTo>
                  <a:lnTo>
                    <a:pt x="66812" y="5268"/>
                  </a:lnTo>
                  <a:lnTo>
                    <a:pt x="66880" y="5451"/>
                  </a:lnTo>
                  <a:lnTo>
                    <a:pt x="66948" y="5635"/>
                  </a:lnTo>
                  <a:lnTo>
                    <a:pt x="67016" y="5829"/>
                  </a:lnTo>
                  <a:lnTo>
                    <a:pt x="67075" y="6034"/>
                  </a:lnTo>
                  <a:lnTo>
                    <a:pt x="67134" y="6239"/>
                  </a:lnTo>
                  <a:lnTo>
                    <a:pt x="67193" y="6466"/>
                  </a:lnTo>
                  <a:lnTo>
                    <a:pt x="67243" y="6682"/>
                  </a:lnTo>
                  <a:lnTo>
                    <a:pt x="67293" y="6919"/>
                  </a:lnTo>
                  <a:lnTo>
                    <a:pt x="67339" y="7157"/>
                  </a:lnTo>
                  <a:lnTo>
                    <a:pt x="67380" y="7394"/>
                  </a:lnTo>
                  <a:lnTo>
                    <a:pt x="67416" y="7642"/>
                  </a:lnTo>
                  <a:lnTo>
                    <a:pt x="67452" y="7891"/>
                  </a:lnTo>
                  <a:lnTo>
                    <a:pt x="67484" y="8150"/>
                  </a:lnTo>
                  <a:lnTo>
                    <a:pt x="67511" y="8409"/>
                  </a:lnTo>
                  <a:lnTo>
                    <a:pt x="67534" y="8668"/>
                  </a:lnTo>
                  <a:lnTo>
                    <a:pt x="67552" y="8938"/>
                  </a:lnTo>
                  <a:lnTo>
                    <a:pt x="67566" y="9207"/>
                  </a:lnTo>
                  <a:lnTo>
                    <a:pt x="67579" y="9477"/>
                  </a:lnTo>
                  <a:lnTo>
                    <a:pt x="67584" y="9747"/>
                  </a:lnTo>
                  <a:lnTo>
                    <a:pt x="67589" y="10028"/>
                  </a:lnTo>
                  <a:lnTo>
                    <a:pt x="67584" y="10298"/>
                  </a:lnTo>
                  <a:lnTo>
                    <a:pt x="67579" y="10578"/>
                  </a:lnTo>
                  <a:lnTo>
                    <a:pt x="67566" y="10859"/>
                  </a:lnTo>
                  <a:lnTo>
                    <a:pt x="67552" y="11129"/>
                  </a:lnTo>
                  <a:lnTo>
                    <a:pt x="67534" y="11409"/>
                  </a:lnTo>
                  <a:lnTo>
                    <a:pt x="67507" y="11679"/>
                  </a:lnTo>
                  <a:lnTo>
                    <a:pt x="67480" y="11960"/>
                  </a:lnTo>
                  <a:lnTo>
                    <a:pt x="67443" y="12229"/>
                  </a:lnTo>
                  <a:lnTo>
                    <a:pt x="67407" y="12499"/>
                  </a:lnTo>
                  <a:lnTo>
                    <a:pt x="67361" y="12769"/>
                  </a:lnTo>
                  <a:lnTo>
                    <a:pt x="67311" y="13028"/>
                  </a:lnTo>
                  <a:lnTo>
                    <a:pt x="67257" y="13298"/>
                  </a:lnTo>
                  <a:lnTo>
                    <a:pt x="67198" y="13557"/>
                  </a:lnTo>
                  <a:lnTo>
                    <a:pt x="67134" y="13805"/>
                  </a:lnTo>
                  <a:lnTo>
                    <a:pt x="67066" y="14054"/>
                  </a:lnTo>
                  <a:lnTo>
                    <a:pt x="66989" y="14302"/>
                  </a:lnTo>
                  <a:lnTo>
                    <a:pt x="66912" y="14539"/>
                  </a:lnTo>
                  <a:lnTo>
                    <a:pt x="66884" y="14615"/>
                  </a:lnTo>
                  <a:lnTo>
                    <a:pt x="66862" y="14701"/>
                  </a:lnTo>
                  <a:lnTo>
                    <a:pt x="66821" y="14874"/>
                  </a:lnTo>
                  <a:lnTo>
                    <a:pt x="66789" y="15047"/>
                  </a:lnTo>
                  <a:lnTo>
                    <a:pt x="66766" y="15230"/>
                  </a:lnTo>
                  <a:lnTo>
                    <a:pt x="66644" y="15316"/>
                  </a:lnTo>
                  <a:lnTo>
                    <a:pt x="66516" y="15392"/>
                  </a:lnTo>
                  <a:lnTo>
                    <a:pt x="66394" y="15457"/>
                  </a:lnTo>
                  <a:lnTo>
                    <a:pt x="66271" y="15500"/>
                  </a:lnTo>
                  <a:lnTo>
                    <a:pt x="66148" y="15532"/>
                  </a:lnTo>
                  <a:lnTo>
                    <a:pt x="66026" y="15565"/>
                  </a:lnTo>
                  <a:lnTo>
                    <a:pt x="65903" y="15575"/>
                  </a:lnTo>
                  <a:lnTo>
                    <a:pt x="65780" y="15565"/>
                  </a:lnTo>
                  <a:lnTo>
                    <a:pt x="65662" y="15554"/>
                  </a:lnTo>
                  <a:lnTo>
                    <a:pt x="65539" y="15532"/>
                  </a:lnTo>
                  <a:lnTo>
                    <a:pt x="65421" y="15500"/>
                  </a:lnTo>
                  <a:lnTo>
                    <a:pt x="65303" y="15457"/>
                  </a:lnTo>
                  <a:lnTo>
                    <a:pt x="65185" y="15403"/>
                  </a:lnTo>
                  <a:lnTo>
                    <a:pt x="65071" y="15338"/>
                  </a:lnTo>
                  <a:lnTo>
                    <a:pt x="64953" y="15262"/>
                  </a:lnTo>
                  <a:lnTo>
                    <a:pt x="64844" y="15176"/>
                  </a:lnTo>
                  <a:lnTo>
                    <a:pt x="64731" y="15079"/>
                  </a:lnTo>
                  <a:lnTo>
                    <a:pt x="64622" y="14971"/>
                  </a:lnTo>
                  <a:lnTo>
                    <a:pt x="64517" y="14863"/>
                  </a:lnTo>
                  <a:lnTo>
                    <a:pt x="64413" y="14744"/>
                  </a:lnTo>
                  <a:lnTo>
                    <a:pt x="64308" y="14615"/>
                  </a:lnTo>
                  <a:lnTo>
                    <a:pt x="64208" y="14474"/>
                  </a:lnTo>
                  <a:lnTo>
                    <a:pt x="64113" y="14334"/>
                  </a:lnTo>
                  <a:lnTo>
                    <a:pt x="64017" y="14183"/>
                  </a:lnTo>
                  <a:lnTo>
                    <a:pt x="63927" y="14021"/>
                  </a:lnTo>
                  <a:lnTo>
                    <a:pt x="63836" y="13859"/>
                  </a:lnTo>
                  <a:lnTo>
                    <a:pt x="63749" y="13687"/>
                  </a:lnTo>
                  <a:lnTo>
                    <a:pt x="63668" y="13503"/>
                  </a:lnTo>
                  <a:lnTo>
                    <a:pt x="63590" y="13320"/>
                  </a:lnTo>
                  <a:lnTo>
                    <a:pt x="63513" y="13136"/>
                  </a:lnTo>
                  <a:lnTo>
                    <a:pt x="63440" y="12931"/>
                  </a:lnTo>
                  <a:lnTo>
                    <a:pt x="63372" y="12737"/>
                  </a:lnTo>
                  <a:lnTo>
                    <a:pt x="63309" y="12532"/>
                  </a:lnTo>
                  <a:lnTo>
                    <a:pt x="63250" y="12316"/>
                  </a:lnTo>
                  <a:lnTo>
                    <a:pt x="63195" y="12100"/>
                  </a:lnTo>
                  <a:lnTo>
                    <a:pt x="63141" y="11884"/>
                  </a:lnTo>
                  <a:lnTo>
                    <a:pt x="63095" y="11657"/>
                  </a:lnTo>
                  <a:lnTo>
                    <a:pt x="63054" y="11431"/>
                  </a:lnTo>
                  <a:lnTo>
                    <a:pt x="63013" y="11204"/>
                  </a:lnTo>
                  <a:lnTo>
                    <a:pt x="62981" y="10977"/>
                  </a:lnTo>
                  <a:lnTo>
                    <a:pt x="62954" y="10740"/>
                  </a:lnTo>
                  <a:lnTo>
                    <a:pt x="62932" y="10503"/>
                  </a:lnTo>
                  <a:lnTo>
                    <a:pt x="62913" y="10265"/>
                  </a:lnTo>
                  <a:lnTo>
                    <a:pt x="62900" y="10017"/>
                  </a:lnTo>
                  <a:lnTo>
                    <a:pt x="62895" y="9779"/>
                  </a:lnTo>
                  <a:lnTo>
                    <a:pt x="62895" y="9531"/>
                  </a:lnTo>
                  <a:lnTo>
                    <a:pt x="62900" y="9283"/>
                  </a:lnTo>
                  <a:lnTo>
                    <a:pt x="62909" y="9035"/>
                  </a:lnTo>
                  <a:lnTo>
                    <a:pt x="62927" y="8786"/>
                  </a:lnTo>
                  <a:lnTo>
                    <a:pt x="62950" y="8549"/>
                  </a:lnTo>
                  <a:lnTo>
                    <a:pt x="62977" y="8301"/>
                  </a:lnTo>
                  <a:lnTo>
                    <a:pt x="63013" y="8053"/>
                  </a:lnTo>
                  <a:lnTo>
                    <a:pt x="63059" y="7804"/>
                  </a:lnTo>
                  <a:lnTo>
                    <a:pt x="63104" y="7556"/>
                  </a:lnTo>
                  <a:lnTo>
                    <a:pt x="63163" y="7308"/>
                  </a:lnTo>
                  <a:lnTo>
                    <a:pt x="63227" y="7070"/>
                  </a:lnTo>
                  <a:lnTo>
                    <a:pt x="63295" y="6833"/>
                  </a:lnTo>
                  <a:lnTo>
                    <a:pt x="63372" y="6585"/>
                  </a:lnTo>
                  <a:lnTo>
                    <a:pt x="63459" y="6347"/>
                  </a:lnTo>
                  <a:lnTo>
                    <a:pt x="63549" y="6121"/>
                  </a:lnTo>
                  <a:lnTo>
                    <a:pt x="63649" y="5883"/>
                  </a:lnTo>
                  <a:lnTo>
                    <a:pt x="63758" y="5656"/>
                  </a:lnTo>
                  <a:lnTo>
                    <a:pt x="63877" y="5430"/>
                  </a:lnTo>
                  <a:lnTo>
                    <a:pt x="63999" y="5203"/>
                  </a:lnTo>
                  <a:lnTo>
                    <a:pt x="64126" y="4998"/>
                  </a:lnTo>
                  <a:lnTo>
                    <a:pt x="64249" y="4815"/>
                  </a:lnTo>
                  <a:lnTo>
                    <a:pt x="64376" y="4642"/>
                  </a:lnTo>
                  <a:lnTo>
                    <a:pt x="64499" y="4491"/>
                  </a:lnTo>
                  <a:lnTo>
                    <a:pt x="64617" y="4361"/>
                  </a:lnTo>
                  <a:lnTo>
                    <a:pt x="64740" y="4243"/>
                  </a:lnTo>
                  <a:lnTo>
                    <a:pt x="64858" y="4145"/>
                  </a:lnTo>
                  <a:lnTo>
                    <a:pt x="64976" y="4070"/>
                  </a:lnTo>
                  <a:lnTo>
                    <a:pt x="65090" y="4005"/>
                  </a:lnTo>
                  <a:lnTo>
                    <a:pt x="65203" y="3962"/>
                  </a:lnTo>
                  <a:lnTo>
                    <a:pt x="65317" y="3930"/>
                  </a:lnTo>
                  <a:lnTo>
                    <a:pt x="65426" y="3919"/>
                  </a:lnTo>
                  <a:close/>
                  <a:moveTo>
                    <a:pt x="66648" y="37572"/>
                  </a:moveTo>
                  <a:lnTo>
                    <a:pt x="66857" y="37583"/>
                  </a:lnTo>
                  <a:lnTo>
                    <a:pt x="67066" y="37604"/>
                  </a:lnTo>
                  <a:lnTo>
                    <a:pt x="67275" y="37647"/>
                  </a:lnTo>
                  <a:lnTo>
                    <a:pt x="67484" y="37691"/>
                  </a:lnTo>
                  <a:lnTo>
                    <a:pt x="67693" y="37745"/>
                  </a:lnTo>
                  <a:lnTo>
                    <a:pt x="67902" y="37820"/>
                  </a:lnTo>
                  <a:lnTo>
                    <a:pt x="68107" y="37896"/>
                  </a:lnTo>
                  <a:lnTo>
                    <a:pt x="68316" y="37982"/>
                  </a:lnTo>
                  <a:lnTo>
                    <a:pt x="68520" y="38090"/>
                  </a:lnTo>
                  <a:lnTo>
                    <a:pt x="68720" y="38198"/>
                  </a:lnTo>
                  <a:lnTo>
                    <a:pt x="68920" y="38327"/>
                  </a:lnTo>
                  <a:lnTo>
                    <a:pt x="69120" y="38457"/>
                  </a:lnTo>
                  <a:lnTo>
                    <a:pt x="69315" y="38608"/>
                  </a:lnTo>
                  <a:lnTo>
                    <a:pt x="69510" y="38759"/>
                  </a:lnTo>
                  <a:lnTo>
                    <a:pt x="69701" y="38921"/>
                  </a:lnTo>
                  <a:lnTo>
                    <a:pt x="69888" y="39105"/>
                  </a:lnTo>
                  <a:lnTo>
                    <a:pt x="70069" y="39288"/>
                  </a:lnTo>
                  <a:lnTo>
                    <a:pt x="70251" y="39493"/>
                  </a:lnTo>
                  <a:lnTo>
                    <a:pt x="70428" y="39698"/>
                  </a:lnTo>
                  <a:lnTo>
                    <a:pt x="70601" y="39914"/>
                  </a:lnTo>
                  <a:lnTo>
                    <a:pt x="70769" y="40151"/>
                  </a:lnTo>
                  <a:lnTo>
                    <a:pt x="70933" y="40389"/>
                  </a:lnTo>
                  <a:lnTo>
                    <a:pt x="71096" y="40637"/>
                  </a:lnTo>
                  <a:lnTo>
                    <a:pt x="71251" y="40907"/>
                  </a:lnTo>
                  <a:lnTo>
                    <a:pt x="71401" y="41177"/>
                  </a:lnTo>
                  <a:lnTo>
                    <a:pt x="71546" y="41457"/>
                  </a:lnTo>
                  <a:lnTo>
                    <a:pt x="71682" y="41749"/>
                  </a:lnTo>
                  <a:lnTo>
                    <a:pt x="71814" y="42062"/>
                  </a:lnTo>
                  <a:lnTo>
                    <a:pt x="71946" y="42375"/>
                  </a:lnTo>
                  <a:lnTo>
                    <a:pt x="72064" y="42699"/>
                  </a:lnTo>
                  <a:lnTo>
                    <a:pt x="72182" y="43033"/>
                  </a:lnTo>
                  <a:lnTo>
                    <a:pt x="72286" y="43379"/>
                  </a:lnTo>
                  <a:lnTo>
                    <a:pt x="72391" y="43735"/>
                  </a:lnTo>
                  <a:lnTo>
                    <a:pt x="72482" y="44102"/>
                  </a:lnTo>
                  <a:lnTo>
                    <a:pt x="71896" y="44026"/>
                  </a:lnTo>
                  <a:lnTo>
                    <a:pt x="71314" y="43961"/>
                  </a:lnTo>
                  <a:lnTo>
                    <a:pt x="70174" y="43854"/>
                  </a:lnTo>
                  <a:lnTo>
                    <a:pt x="69056" y="43767"/>
                  </a:lnTo>
                  <a:lnTo>
                    <a:pt x="67970" y="43681"/>
                  </a:lnTo>
                  <a:lnTo>
                    <a:pt x="66348" y="43551"/>
                  </a:lnTo>
                  <a:lnTo>
                    <a:pt x="65503" y="43476"/>
                  </a:lnTo>
                  <a:lnTo>
                    <a:pt x="64635" y="43422"/>
                  </a:lnTo>
                  <a:lnTo>
                    <a:pt x="63749" y="43368"/>
                  </a:lnTo>
                  <a:lnTo>
                    <a:pt x="62845" y="43325"/>
                  </a:lnTo>
                  <a:lnTo>
                    <a:pt x="61927" y="43303"/>
                  </a:lnTo>
                  <a:lnTo>
                    <a:pt x="61001" y="43303"/>
                  </a:lnTo>
                  <a:lnTo>
                    <a:pt x="61073" y="43260"/>
                  </a:lnTo>
                  <a:lnTo>
                    <a:pt x="61141" y="43195"/>
                  </a:lnTo>
                  <a:lnTo>
                    <a:pt x="61205" y="43120"/>
                  </a:lnTo>
                  <a:lnTo>
                    <a:pt x="61269" y="43022"/>
                  </a:lnTo>
                  <a:lnTo>
                    <a:pt x="61332" y="42904"/>
                  </a:lnTo>
                  <a:lnTo>
                    <a:pt x="61391" y="42774"/>
                  </a:lnTo>
                  <a:lnTo>
                    <a:pt x="61446" y="42634"/>
                  </a:lnTo>
                  <a:lnTo>
                    <a:pt x="61496" y="42472"/>
                  </a:lnTo>
                  <a:lnTo>
                    <a:pt x="61600" y="42137"/>
                  </a:lnTo>
                  <a:lnTo>
                    <a:pt x="61709" y="41824"/>
                  </a:lnTo>
                  <a:lnTo>
                    <a:pt x="61827" y="41511"/>
                  </a:lnTo>
                  <a:lnTo>
                    <a:pt x="61950" y="41220"/>
                  </a:lnTo>
                  <a:lnTo>
                    <a:pt x="62082" y="40929"/>
                  </a:lnTo>
                  <a:lnTo>
                    <a:pt x="62214" y="40659"/>
                  </a:lnTo>
                  <a:lnTo>
                    <a:pt x="62354" y="40400"/>
                  </a:lnTo>
                  <a:lnTo>
                    <a:pt x="62504" y="40141"/>
                  </a:lnTo>
                  <a:lnTo>
                    <a:pt x="62654" y="39903"/>
                  </a:lnTo>
                  <a:lnTo>
                    <a:pt x="62813" y="39677"/>
                  </a:lnTo>
                  <a:lnTo>
                    <a:pt x="62972" y="39461"/>
                  </a:lnTo>
                  <a:lnTo>
                    <a:pt x="63141" y="39266"/>
                  </a:lnTo>
                  <a:lnTo>
                    <a:pt x="63309" y="39072"/>
                  </a:lnTo>
                  <a:lnTo>
                    <a:pt x="63481" y="38889"/>
                  </a:lnTo>
                  <a:lnTo>
                    <a:pt x="63663" y="38727"/>
                  </a:lnTo>
                  <a:lnTo>
                    <a:pt x="63845" y="38565"/>
                  </a:lnTo>
                  <a:lnTo>
                    <a:pt x="64026" y="38425"/>
                  </a:lnTo>
                  <a:lnTo>
                    <a:pt x="64217" y="38284"/>
                  </a:lnTo>
                  <a:lnTo>
                    <a:pt x="64408" y="38166"/>
                  </a:lnTo>
                  <a:lnTo>
                    <a:pt x="64603" y="38058"/>
                  </a:lnTo>
                  <a:lnTo>
                    <a:pt x="64799" y="37960"/>
                  </a:lnTo>
                  <a:lnTo>
                    <a:pt x="64999" y="37863"/>
                  </a:lnTo>
                  <a:lnTo>
                    <a:pt x="65199" y="37788"/>
                  </a:lnTo>
                  <a:lnTo>
                    <a:pt x="65403" y="37723"/>
                  </a:lnTo>
                  <a:lnTo>
                    <a:pt x="65608" y="37669"/>
                  </a:lnTo>
                  <a:lnTo>
                    <a:pt x="65812" y="37626"/>
                  </a:lnTo>
                  <a:lnTo>
                    <a:pt x="66021" y="37594"/>
                  </a:lnTo>
                  <a:lnTo>
                    <a:pt x="66230" y="37583"/>
                  </a:lnTo>
                  <a:lnTo>
                    <a:pt x="66439" y="37572"/>
                  </a:lnTo>
                  <a:close/>
                  <a:moveTo>
                    <a:pt x="62532" y="47987"/>
                  </a:moveTo>
                  <a:lnTo>
                    <a:pt x="63145" y="47998"/>
                  </a:lnTo>
                  <a:lnTo>
                    <a:pt x="63754" y="48009"/>
                  </a:lnTo>
                  <a:lnTo>
                    <a:pt x="64358" y="48041"/>
                  </a:lnTo>
                  <a:lnTo>
                    <a:pt x="64962" y="48063"/>
                  </a:lnTo>
                  <a:lnTo>
                    <a:pt x="66153" y="48149"/>
                  </a:lnTo>
                  <a:lnTo>
                    <a:pt x="66126" y="48300"/>
                  </a:lnTo>
                  <a:lnTo>
                    <a:pt x="66116" y="48398"/>
                  </a:lnTo>
                  <a:lnTo>
                    <a:pt x="66107" y="48495"/>
                  </a:lnTo>
                  <a:lnTo>
                    <a:pt x="66071" y="50459"/>
                  </a:lnTo>
                  <a:lnTo>
                    <a:pt x="66030" y="52423"/>
                  </a:lnTo>
                  <a:lnTo>
                    <a:pt x="65998" y="54388"/>
                  </a:lnTo>
                  <a:lnTo>
                    <a:pt x="65967" y="56363"/>
                  </a:lnTo>
                  <a:lnTo>
                    <a:pt x="65944" y="58327"/>
                  </a:lnTo>
                  <a:lnTo>
                    <a:pt x="65921" y="60302"/>
                  </a:lnTo>
                  <a:lnTo>
                    <a:pt x="65903" y="62278"/>
                  </a:lnTo>
                  <a:lnTo>
                    <a:pt x="65889" y="64253"/>
                  </a:lnTo>
                  <a:lnTo>
                    <a:pt x="65880" y="66228"/>
                  </a:lnTo>
                  <a:lnTo>
                    <a:pt x="65876" y="68203"/>
                  </a:lnTo>
                  <a:lnTo>
                    <a:pt x="65876" y="70178"/>
                  </a:lnTo>
                  <a:lnTo>
                    <a:pt x="65885" y="72153"/>
                  </a:lnTo>
                  <a:lnTo>
                    <a:pt x="65894" y="74128"/>
                  </a:lnTo>
                  <a:lnTo>
                    <a:pt x="65912" y="76104"/>
                  </a:lnTo>
                  <a:lnTo>
                    <a:pt x="65935" y="78079"/>
                  </a:lnTo>
                  <a:lnTo>
                    <a:pt x="65962" y="80054"/>
                  </a:lnTo>
                  <a:lnTo>
                    <a:pt x="65998" y="82029"/>
                  </a:lnTo>
                  <a:lnTo>
                    <a:pt x="66035" y="84004"/>
                  </a:lnTo>
                  <a:lnTo>
                    <a:pt x="66085" y="85979"/>
                  </a:lnTo>
                  <a:lnTo>
                    <a:pt x="66135" y="87955"/>
                  </a:lnTo>
                  <a:lnTo>
                    <a:pt x="66194" y="89919"/>
                  </a:lnTo>
                  <a:lnTo>
                    <a:pt x="66262" y="91883"/>
                  </a:lnTo>
                  <a:lnTo>
                    <a:pt x="66335" y="93858"/>
                  </a:lnTo>
                  <a:lnTo>
                    <a:pt x="66416" y="95823"/>
                  </a:lnTo>
                  <a:lnTo>
                    <a:pt x="66503" y="97776"/>
                  </a:lnTo>
                  <a:lnTo>
                    <a:pt x="66598" y="99741"/>
                  </a:lnTo>
                  <a:lnTo>
                    <a:pt x="66698" y="101694"/>
                  </a:lnTo>
                  <a:lnTo>
                    <a:pt x="66812" y="103659"/>
                  </a:lnTo>
                  <a:lnTo>
                    <a:pt x="66930" y="105601"/>
                  </a:lnTo>
                  <a:lnTo>
                    <a:pt x="67052" y="107555"/>
                  </a:lnTo>
                  <a:lnTo>
                    <a:pt x="67189" y="109498"/>
                  </a:lnTo>
                  <a:lnTo>
                    <a:pt x="67334" y="111441"/>
                  </a:lnTo>
                  <a:lnTo>
                    <a:pt x="67334" y="111441"/>
                  </a:lnTo>
                  <a:lnTo>
                    <a:pt x="65008" y="111408"/>
                  </a:lnTo>
                  <a:lnTo>
                    <a:pt x="62682" y="111387"/>
                  </a:lnTo>
                  <a:lnTo>
                    <a:pt x="60355" y="111376"/>
                  </a:lnTo>
                  <a:lnTo>
                    <a:pt x="58034" y="111365"/>
                  </a:lnTo>
                  <a:lnTo>
                    <a:pt x="55707" y="111376"/>
                  </a:lnTo>
                  <a:lnTo>
                    <a:pt x="53381" y="111387"/>
                  </a:lnTo>
                  <a:lnTo>
                    <a:pt x="51059" y="111408"/>
                  </a:lnTo>
                  <a:lnTo>
                    <a:pt x="48733" y="111441"/>
                  </a:lnTo>
                  <a:lnTo>
                    <a:pt x="48447" y="111451"/>
                  </a:lnTo>
                  <a:lnTo>
                    <a:pt x="48152" y="111441"/>
                  </a:lnTo>
                  <a:lnTo>
                    <a:pt x="47538" y="111419"/>
                  </a:lnTo>
                  <a:lnTo>
                    <a:pt x="46902" y="111365"/>
                  </a:lnTo>
                  <a:lnTo>
                    <a:pt x="46239" y="111300"/>
                  </a:lnTo>
                  <a:lnTo>
                    <a:pt x="45562" y="111225"/>
                  </a:lnTo>
                  <a:lnTo>
                    <a:pt x="44862" y="111128"/>
                  </a:lnTo>
                  <a:lnTo>
                    <a:pt x="43422" y="110933"/>
                  </a:lnTo>
                  <a:lnTo>
                    <a:pt x="42686" y="110836"/>
                  </a:lnTo>
                  <a:lnTo>
                    <a:pt x="41945" y="110750"/>
                  </a:lnTo>
                  <a:lnTo>
                    <a:pt x="41196" y="110674"/>
                  </a:lnTo>
                  <a:lnTo>
                    <a:pt x="40450" y="110610"/>
                  </a:lnTo>
                  <a:lnTo>
                    <a:pt x="39701" y="110566"/>
                  </a:lnTo>
                  <a:lnTo>
                    <a:pt x="38960" y="110545"/>
                  </a:lnTo>
                  <a:lnTo>
                    <a:pt x="38224" y="110545"/>
                  </a:lnTo>
                  <a:lnTo>
                    <a:pt x="37861" y="110556"/>
                  </a:lnTo>
                  <a:lnTo>
                    <a:pt x="37497" y="110577"/>
                  </a:lnTo>
                  <a:lnTo>
                    <a:pt x="37506" y="110556"/>
                  </a:lnTo>
                  <a:lnTo>
                    <a:pt x="37511" y="110534"/>
                  </a:lnTo>
                  <a:lnTo>
                    <a:pt x="37511" y="110480"/>
                  </a:lnTo>
                  <a:lnTo>
                    <a:pt x="37502" y="108462"/>
                  </a:lnTo>
                  <a:lnTo>
                    <a:pt x="37488" y="106433"/>
                  </a:lnTo>
                  <a:lnTo>
                    <a:pt x="37484" y="104382"/>
                  </a:lnTo>
                  <a:lnTo>
                    <a:pt x="37479" y="102320"/>
                  </a:lnTo>
                  <a:lnTo>
                    <a:pt x="37488" y="100248"/>
                  </a:lnTo>
                  <a:lnTo>
                    <a:pt x="37502" y="98165"/>
                  </a:lnTo>
                  <a:lnTo>
                    <a:pt x="37515" y="97129"/>
                  </a:lnTo>
                  <a:lnTo>
                    <a:pt x="37529" y="96082"/>
                  </a:lnTo>
                  <a:lnTo>
                    <a:pt x="37547" y="95046"/>
                  </a:lnTo>
                  <a:lnTo>
                    <a:pt x="37570" y="93999"/>
                  </a:lnTo>
                  <a:lnTo>
                    <a:pt x="37593" y="92963"/>
                  </a:lnTo>
                  <a:lnTo>
                    <a:pt x="37624" y="91926"/>
                  </a:lnTo>
                  <a:lnTo>
                    <a:pt x="37656" y="90890"/>
                  </a:lnTo>
                  <a:lnTo>
                    <a:pt x="37693" y="89854"/>
                  </a:lnTo>
                  <a:lnTo>
                    <a:pt x="37733" y="88829"/>
                  </a:lnTo>
                  <a:lnTo>
                    <a:pt x="37783" y="87793"/>
                  </a:lnTo>
                  <a:lnTo>
                    <a:pt x="37833" y="86778"/>
                  </a:lnTo>
                  <a:lnTo>
                    <a:pt x="37892" y="85753"/>
                  </a:lnTo>
                  <a:lnTo>
                    <a:pt x="37952" y="84738"/>
                  </a:lnTo>
                  <a:lnTo>
                    <a:pt x="38020" y="83734"/>
                  </a:lnTo>
                  <a:lnTo>
                    <a:pt x="38097" y="82731"/>
                  </a:lnTo>
                  <a:lnTo>
                    <a:pt x="38174" y="81727"/>
                  </a:lnTo>
                  <a:lnTo>
                    <a:pt x="38260" y="80734"/>
                  </a:lnTo>
                  <a:lnTo>
                    <a:pt x="38356" y="79752"/>
                  </a:lnTo>
                  <a:lnTo>
                    <a:pt x="38456" y="78780"/>
                  </a:lnTo>
                  <a:lnTo>
                    <a:pt x="38560" y="77809"/>
                  </a:lnTo>
                  <a:lnTo>
                    <a:pt x="38674" y="76848"/>
                  </a:lnTo>
                  <a:lnTo>
                    <a:pt x="38797" y="75899"/>
                  </a:lnTo>
                  <a:lnTo>
                    <a:pt x="38924" y="74949"/>
                  </a:lnTo>
                  <a:lnTo>
                    <a:pt x="39060" y="74021"/>
                  </a:lnTo>
                  <a:lnTo>
                    <a:pt x="39206" y="73092"/>
                  </a:lnTo>
                  <a:lnTo>
                    <a:pt x="39360" y="72186"/>
                  </a:lnTo>
                  <a:lnTo>
                    <a:pt x="39519" y="71279"/>
                  </a:lnTo>
                  <a:lnTo>
                    <a:pt x="39692" y="70394"/>
                  </a:lnTo>
                  <a:lnTo>
                    <a:pt x="39869" y="69509"/>
                  </a:lnTo>
                  <a:lnTo>
                    <a:pt x="40060" y="68646"/>
                  </a:lnTo>
                  <a:lnTo>
                    <a:pt x="40155" y="68214"/>
                  </a:lnTo>
                  <a:lnTo>
                    <a:pt x="40260" y="67793"/>
                  </a:lnTo>
                  <a:lnTo>
                    <a:pt x="40360" y="67372"/>
                  </a:lnTo>
                  <a:lnTo>
                    <a:pt x="40464" y="66951"/>
                  </a:lnTo>
                  <a:lnTo>
                    <a:pt x="40573" y="66541"/>
                  </a:lnTo>
                  <a:lnTo>
                    <a:pt x="40682" y="66131"/>
                  </a:lnTo>
                  <a:lnTo>
                    <a:pt x="40796" y="65721"/>
                  </a:lnTo>
                  <a:lnTo>
                    <a:pt x="40909" y="65321"/>
                  </a:lnTo>
                  <a:lnTo>
                    <a:pt x="41027" y="64911"/>
                  </a:lnTo>
                  <a:lnTo>
                    <a:pt x="41150" y="64523"/>
                  </a:lnTo>
                  <a:lnTo>
                    <a:pt x="41273" y="64123"/>
                  </a:lnTo>
                  <a:lnTo>
                    <a:pt x="41395" y="63735"/>
                  </a:lnTo>
                  <a:lnTo>
                    <a:pt x="41527" y="63357"/>
                  </a:lnTo>
                  <a:lnTo>
                    <a:pt x="41654" y="62968"/>
                  </a:lnTo>
                  <a:lnTo>
                    <a:pt x="41791" y="62591"/>
                  </a:lnTo>
                  <a:lnTo>
                    <a:pt x="41927" y="62224"/>
                  </a:lnTo>
                  <a:lnTo>
                    <a:pt x="42068" y="61846"/>
                  </a:lnTo>
                  <a:lnTo>
                    <a:pt x="42209" y="61490"/>
                  </a:lnTo>
                  <a:lnTo>
                    <a:pt x="42354" y="61123"/>
                  </a:lnTo>
                  <a:lnTo>
                    <a:pt x="42500" y="60767"/>
                  </a:lnTo>
                  <a:lnTo>
                    <a:pt x="42649" y="60421"/>
                  </a:lnTo>
                  <a:lnTo>
                    <a:pt x="42804" y="60065"/>
                  </a:lnTo>
                  <a:lnTo>
                    <a:pt x="42963" y="59730"/>
                  </a:lnTo>
                  <a:lnTo>
                    <a:pt x="43122" y="59385"/>
                  </a:lnTo>
                  <a:lnTo>
                    <a:pt x="43286" y="59050"/>
                  </a:lnTo>
                  <a:lnTo>
                    <a:pt x="43449" y="58727"/>
                  </a:lnTo>
                  <a:lnTo>
                    <a:pt x="43617" y="58392"/>
                  </a:lnTo>
                  <a:lnTo>
                    <a:pt x="43790" y="58079"/>
                  </a:lnTo>
                  <a:lnTo>
                    <a:pt x="43967" y="57766"/>
                  </a:lnTo>
                  <a:lnTo>
                    <a:pt x="44144" y="57453"/>
                  </a:lnTo>
                  <a:lnTo>
                    <a:pt x="44326" y="57140"/>
                  </a:lnTo>
                  <a:lnTo>
                    <a:pt x="44512" y="56849"/>
                  </a:lnTo>
                  <a:lnTo>
                    <a:pt x="44699" y="56546"/>
                  </a:lnTo>
                  <a:lnTo>
                    <a:pt x="44889" y="56255"/>
                  </a:lnTo>
                  <a:lnTo>
                    <a:pt x="45085" y="55974"/>
                  </a:lnTo>
                  <a:lnTo>
                    <a:pt x="45280" y="55694"/>
                  </a:lnTo>
                  <a:lnTo>
                    <a:pt x="45485" y="55413"/>
                  </a:lnTo>
                  <a:lnTo>
                    <a:pt x="45689" y="55143"/>
                  </a:lnTo>
                  <a:lnTo>
                    <a:pt x="45894" y="54884"/>
                  </a:lnTo>
                  <a:lnTo>
                    <a:pt x="46107" y="54625"/>
                  </a:lnTo>
                  <a:lnTo>
                    <a:pt x="46321" y="54366"/>
                  </a:lnTo>
                  <a:lnTo>
                    <a:pt x="46539" y="54118"/>
                  </a:lnTo>
                  <a:lnTo>
                    <a:pt x="46761" y="53880"/>
                  </a:lnTo>
                  <a:lnTo>
                    <a:pt x="46988" y="53643"/>
                  </a:lnTo>
                  <a:lnTo>
                    <a:pt x="47252" y="53373"/>
                  </a:lnTo>
                  <a:lnTo>
                    <a:pt x="47525" y="53114"/>
                  </a:lnTo>
                  <a:lnTo>
                    <a:pt x="47793" y="52855"/>
                  </a:lnTo>
                  <a:lnTo>
                    <a:pt x="48070" y="52607"/>
                  </a:lnTo>
                  <a:lnTo>
                    <a:pt x="48342" y="52369"/>
                  </a:lnTo>
                  <a:lnTo>
                    <a:pt x="48620" y="52143"/>
                  </a:lnTo>
                  <a:lnTo>
                    <a:pt x="48901" y="51927"/>
                  </a:lnTo>
                  <a:lnTo>
                    <a:pt x="49183" y="51711"/>
                  </a:lnTo>
                  <a:lnTo>
                    <a:pt x="49465" y="51506"/>
                  </a:lnTo>
                  <a:lnTo>
                    <a:pt x="49751" y="51301"/>
                  </a:lnTo>
                  <a:lnTo>
                    <a:pt x="50037" y="51107"/>
                  </a:lnTo>
                  <a:lnTo>
                    <a:pt x="50323" y="50923"/>
                  </a:lnTo>
                  <a:lnTo>
                    <a:pt x="50614" y="50750"/>
                  </a:lnTo>
                  <a:lnTo>
                    <a:pt x="50905" y="50578"/>
                  </a:lnTo>
                  <a:lnTo>
                    <a:pt x="51196" y="50416"/>
                  </a:lnTo>
                  <a:lnTo>
                    <a:pt x="51491" y="50254"/>
                  </a:lnTo>
                  <a:lnTo>
                    <a:pt x="51786" y="50103"/>
                  </a:lnTo>
                  <a:lnTo>
                    <a:pt x="52082" y="49963"/>
                  </a:lnTo>
                  <a:lnTo>
                    <a:pt x="52377" y="49822"/>
                  </a:lnTo>
                  <a:lnTo>
                    <a:pt x="52677" y="49682"/>
                  </a:lnTo>
                  <a:lnTo>
                    <a:pt x="53277" y="49444"/>
                  </a:lnTo>
                  <a:lnTo>
                    <a:pt x="53885" y="49218"/>
                  </a:lnTo>
                  <a:lnTo>
                    <a:pt x="54494" y="49013"/>
                  </a:lnTo>
                  <a:lnTo>
                    <a:pt x="55103" y="48829"/>
                  </a:lnTo>
                  <a:lnTo>
                    <a:pt x="55716" y="48678"/>
                  </a:lnTo>
                  <a:lnTo>
                    <a:pt x="56334" y="48538"/>
                  </a:lnTo>
                  <a:lnTo>
                    <a:pt x="56952" y="48408"/>
                  </a:lnTo>
                  <a:lnTo>
                    <a:pt x="57575" y="48311"/>
                  </a:lnTo>
                  <a:lnTo>
                    <a:pt x="58193" y="48214"/>
                  </a:lnTo>
                  <a:lnTo>
                    <a:pt x="58815" y="48149"/>
                  </a:lnTo>
                  <a:lnTo>
                    <a:pt x="59438" y="48084"/>
                  </a:lnTo>
                  <a:lnTo>
                    <a:pt x="60060" y="48041"/>
                  </a:lnTo>
                  <a:lnTo>
                    <a:pt x="60678" y="48009"/>
                  </a:lnTo>
                  <a:lnTo>
                    <a:pt x="61300" y="47987"/>
                  </a:lnTo>
                  <a:close/>
                  <a:moveTo>
                    <a:pt x="67666" y="48246"/>
                  </a:moveTo>
                  <a:lnTo>
                    <a:pt x="67743" y="48257"/>
                  </a:lnTo>
                  <a:lnTo>
                    <a:pt x="67820" y="48268"/>
                  </a:lnTo>
                  <a:lnTo>
                    <a:pt x="67898" y="48279"/>
                  </a:lnTo>
                  <a:lnTo>
                    <a:pt x="67970" y="48279"/>
                  </a:lnTo>
                  <a:lnTo>
                    <a:pt x="69392" y="48398"/>
                  </a:lnTo>
                  <a:lnTo>
                    <a:pt x="70873" y="48516"/>
                  </a:lnTo>
                  <a:lnTo>
                    <a:pt x="71637" y="48592"/>
                  </a:lnTo>
                  <a:lnTo>
                    <a:pt x="72409" y="48678"/>
                  </a:lnTo>
                  <a:lnTo>
                    <a:pt x="73191" y="48775"/>
                  </a:lnTo>
                  <a:lnTo>
                    <a:pt x="73986" y="48883"/>
                  </a:lnTo>
                  <a:lnTo>
                    <a:pt x="74785" y="49013"/>
                  </a:lnTo>
                  <a:lnTo>
                    <a:pt x="75590" y="49164"/>
                  </a:lnTo>
                  <a:lnTo>
                    <a:pt x="76398" y="49326"/>
                  </a:lnTo>
                  <a:lnTo>
                    <a:pt x="77212" y="49520"/>
                  </a:lnTo>
                  <a:lnTo>
                    <a:pt x="77616" y="49628"/>
                  </a:lnTo>
                  <a:lnTo>
                    <a:pt x="78025" y="49736"/>
                  </a:lnTo>
                  <a:lnTo>
                    <a:pt x="78429" y="49855"/>
                  </a:lnTo>
                  <a:lnTo>
                    <a:pt x="78838" y="49984"/>
                  </a:lnTo>
                  <a:lnTo>
                    <a:pt x="79243" y="50114"/>
                  </a:lnTo>
                  <a:lnTo>
                    <a:pt x="79651" y="50254"/>
                  </a:lnTo>
                  <a:lnTo>
                    <a:pt x="80056" y="50405"/>
                  </a:lnTo>
                  <a:lnTo>
                    <a:pt x="80460" y="50556"/>
                  </a:lnTo>
                  <a:lnTo>
                    <a:pt x="80865" y="50729"/>
                  </a:lnTo>
                  <a:lnTo>
                    <a:pt x="81264" y="50902"/>
                  </a:lnTo>
                  <a:lnTo>
                    <a:pt x="81669" y="51085"/>
                  </a:lnTo>
                  <a:lnTo>
                    <a:pt x="82069" y="51279"/>
                  </a:lnTo>
                  <a:lnTo>
                    <a:pt x="82464" y="51484"/>
                  </a:lnTo>
                  <a:lnTo>
                    <a:pt x="82859" y="51689"/>
                  </a:lnTo>
                  <a:lnTo>
                    <a:pt x="83254" y="51916"/>
                  </a:lnTo>
                  <a:lnTo>
                    <a:pt x="83645" y="52154"/>
                  </a:lnTo>
                  <a:lnTo>
                    <a:pt x="84031" y="52391"/>
                  </a:lnTo>
                  <a:lnTo>
                    <a:pt x="84418" y="52650"/>
                  </a:lnTo>
                  <a:lnTo>
                    <a:pt x="84799" y="52920"/>
                  </a:lnTo>
                  <a:lnTo>
                    <a:pt x="85181" y="53200"/>
                  </a:lnTo>
                  <a:lnTo>
                    <a:pt x="85558" y="53492"/>
                  </a:lnTo>
                  <a:lnTo>
                    <a:pt x="85931" y="53794"/>
                  </a:lnTo>
                  <a:lnTo>
                    <a:pt x="86303" y="54107"/>
                  </a:lnTo>
                  <a:lnTo>
                    <a:pt x="86667" y="54431"/>
                  </a:lnTo>
                  <a:lnTo>
                    <a:pt x="87030" y="54776"/>
                  </a:lnTo>
                  <a:lnTo>
                    <a:pt x="87389" y="55132"/>
                  </a:lnTo>
                  <a:lnTo>
                    <a:pt x="87743" y="55499"/>
                  </a:lnTo>
                  <a:lnTo>
                    <a:pt x="88089" y="55877"/>
                  </a:lnTo>
                  <a:lnTo>
                    <a:pt x="88434" y="56277"/>
                  </a:lnTo>
                  <a:lnTo>
                    <a:pt x="88775" y="56676"/>
                  </a:lnTo>
                  <a:lnTo>
                    <a:pt x="89111" y="57108"/>
                  </a:lnTo>
                  <a:lnTo>
                    <a:pt x="89438" y="57539"/>
                  </a:lnTo>
                  <a:lnTo>
                    <a:pt x="89765" y="58003"/>
                  </a:lnTo>
                  <a:lnTo>
                    <a:pt x="90083" y="58468"/>
                  </a:lnTo>
                  <a:lnTo>
                    <a:pt x="90397" y="58953"/>
                  </a:lnTo>
                  <a:lnTo>
                    <a:pt x="90701" y="59461"/>
                  </a:lnTo>
                  <a:lnTo>
                    <a:pt x="91006" y="59979"/>
                  </a:lnTo>
                  <a:lnTo>
                    <a:pt x="91296" y="60507"/>
                  </a:lnTo>
                  <a:lnTo>
                    <a:pt x="91587" y="61058"/>
                  </a:lnTo>
                  <a:lnTo>
                    <a:pt x="91869" y="61630"/>
                  </a:lnTo>
                  <a:lnTo>
                    <a:pt x="92137" y="62191"/>
                  </a:lnTo>
                  <a:lnTo>
                    <a:pt x="92396" y="62774"/>
                  </a:lnTo>
                  <a:lnTo>
                    <a:pt x="92650" y="63368"/>
                  </a:lnTo>
                  <a:lnTo>
                    <a:pt x="92900" y="63961"/>
                  </a:lnTo>
                  <a:lnTo>
                    <a:pt x="93141" y="64587"/>
                  </a:lnTo>
                  <a:lnTo>
                    <a:pt x="93382" y="65213"/>
                  </a:lnTo>
                  <a:lnTo>
                    <a:pt x="93614" y="65850"/>
                  </a:lnTo>
                  <a:lnTo>
                    <a:pt x="93836" y="66498"/>
                  </a:lnTo>
                  <a:lnTo>
                    <a:pt x="94059" y="67156"/>
                  </a:lnTo>
                  <a:lnTo>
                    <a:pt x="94272" y="67836"/>
                  </a:lnTo>
                  <a:lnTo>
                    <a:pt x="94486" y="68516"/>
                  </a:lnTo>
                  <a:lnTo>
                    <a:pt x="94690" y="69207"/>
                  </a:lnTo>
                  <a:lnTo>
                    <a:pt x="94890" y="69908"/>
                  </a:lnTo>
                  <a:lnTo>
                    <a:pt x="95081" y="70621"/>
                  </a:lnTo>
                  <a:lnTo>
                    <a:pt x="95272" y="71344"/>
                  </a:lnTo>
                  <a:lnTo>
                    <a:pt x="95458" y="72067"/>
                  </a:lnTo>
                  <a:lnTo>
                    <a:pt x="95635" y="72801"/>
                  </a:lnTo>
                  <a:lnTo>
                    <a:pt x="95808" y="73556"/>
                  </a:lnTo>
                  <a:lnTo>
                    <a:pt x="95981" y="74301"/>
                  </a:lnTo>
                  <a:lnTo>
                    <a:pt x="96144" y="75068"/>
                  </a:lnTo>
                  <a:lnTo>
                    <a:pt x="96303" y="75834"/>
                  </a:lnTo>
                  <a:lnTo>
                    <a:pt x="96458" y="76611"/>
                  </a:lnTo>
                  <a:lnTo>
                    <a:pt x="96608" y="77388"/>
                  </a:lnTo>
                  <a:lnTo>
                    <a:pt x="96758" y="78176"/>
                  </a:lnTo>
                  <a:lnTo>
                    <a:pt x="96898" y="78975"/>
                  </a:lnTo>
                  <a:lnTo>
                    <a:pt x="97035" y="79773"/>
                  </a:lnTo>
                  <a:lnTo>
                    <a:pt x="97166" y="80583"/>
                  </a:lnTo>
                  <a:lnTo>
                    <a:pt x="97294" y="81392"/>
                  </a:lnTo>
                  <a:lnTo>
                    <a:pt x="97421" y="82213"/>
                  </a:lnTo>
                  <a:lnTo>
                    <a:pt x="97539" y="83033"/>
                  </a:lnTo>
                  <a:lnTo>
                    <a:pt x="97657" y="83853"/>
                  </a:lnTo>
                  <a:lnTo>
                    <a:pt x="97766" y="84684"/>
                  </a:lnTo>
                  <a:lnTo>
                    <a:pt x="97875" y="85515"/>
                  </a:lnTo>
                  <a:lnTo>
                    <a:pt x="97980" y="86357"/>
                  </a:lnTo>
                  <a:lnTo>
                    <a:pt x="98080" y="87199"/>
                  </a:lnTo>
                  <a:lnTo>
                    <a:pt x="98175" y="88041"/>
                  </a:lnTo>
                  <a:lnTo>
                    <a:pt x="98271" y="88883"/>
                  </a:lnTo>
                  <a:lnTo>
                    <a:pt x="98357" y="89735"/>
                  </a:lnTo>
                  <a:lnTo>
                    <a:pt x="98443" y="90577"/>
                  </a:lnTo>
                  <a:lnTo>
                    <a:pt x="98525" y="91430"/>
                  </a:lnTo>
                  <a:lnTo>
                    <a:pt x="98607" y="92283"/>
                  </a:lnTo>
                  <a:lnTo>
                    <a:pt x="98679" y="93135"/>
                  </a:lnTo>
                  <a:lnTo>
                    <a:pt x="98752" y="93988"/>
                  </a:lnTo>
                  <a:lnTo>
                    <a:pt x="98820" y="94851"/>
                  </a:lnTo>
                  <a:lnTo>
                    <a:pt x="98884" y="95704"/>
                  </a:lnTo>
                  <a:lnTo>
                    <a:pt x="98948" y="96557"/>
                  </a:lnTo>
                  <a:lnTo>
                    <a:pt x="99007" y="97409"/>
                  </a:lnTo>
                  <a:lnTo>
                    <a:pt x="99061" y="98262"/>
                  </a:lnTo>
                  <a:lnTo>
                    <a:pt x="99116" y="99115"/>
                  </a:lnTo>
                  <a:lnTo>
                    <a:pt x="99166" y="99967"/>
                  </a:lnTo>
                  <a:lnTo>
                    <a:pt x="99256" y="101662"/>
                  </a:lnTo>
                  <a:lnTo>
                    <a:pt x="99338" y="103356"/>
                  </a:lnTo>
                  <a:lnTo>
                    <a:pt x="99406" y="105029"/>
                  </a:lnTo>
                  <a:lnTo>
                    <a:pt x="99470" y="106692"/>
                  </a:lnTo>
                  <a:lnTo>
                    <a:pt x="99520" y="108343"/>
                  </a:lnTo>
                  <a:lnTo>
                    <a:pt x="99561" y="109973"/>
                  </a:lnTo>
                  <a:lnTo>
                    <a:pt x="99597" y="111581"/>
                  </a:lnTo>
                  <a:lnTo>
                    <a:pt x="99606" y="111797"/>
                  </a:lnTo>
                  <a:lnTo>
                    <a:pt x="99625" y="111991"/>
                  </a:lnTo>
                  <a:lnTo>
                    <a:pt x="99652" y="112164"/>
                  </a:lnTo>
                  <a:lnTo>
                    <a:pt x="99688" y="112315"/>
                  </a:lnTo>
                  <a:lnTo>
                    <a:pt x="99729" y="112455"/>
                  </a:lnTo>
                  <a:lnTo>
                    <a:pt x="99774" y="112574"/>
                  </a:lnTo>
                  <a:lnTo>
                    <a:pt x="99829" y="112671"/>
                  </a:lnTo>
                  <a:lnTo>
                    <a:pt x="99888" y="112757"/>
                  </a:lnTo>
                  <a:lnTo>
                    <a:pt x="99388" y="112833"/>
                  </a:lnTo>
                  <a:lnTo>
                    <a:pt x="98929" y="112898"/>
                  </a:lnTo>
                  <a:lnTo>
                    <a:pt x="98716" y="112919"/>
                  </a:lnTo>
                  <a:lnTo>
                    <a:pt x="98516" y="112930"/>
                  </a:lnTo>
                  <a:lnTo>
                    <a:pt x="98325" y="112941"/>
                  </a:lnTo>
                  <a:lnTo>
                    <a:pt x="98157" y="112930"/>
                  </a:lnTo>
                  <a:lnTo>
                    <a:pt x="95972" y="112757"/>
                  </a:lnTo>
                  <a:lnTo>
                    <a:pt x="93791" y="112595"/>
                  </a:lnTo>
                  <a:lnTo>
                    <a:pt x="91614" y="112444"/>
                  </a:lnTo>
                  <a:lnTo>
                    <a:pt x="89438" y="112304"/>
                  </a:lnTo>
                  <a:lnTo>
                    <a:pt x="86894" y="112164"/>
                  </a:lnTo>
                  <a:lnTo>
                    <a:pt x="84354" y="112023"/>
                  </a:lnTo>
                  <a:lnTo>
                    <a:pt x="81810" y="111905"/>
                  </a:lnTo>
                  <a:lnTo>
                    <a:pt x="79265" y="111786"/>
                  </a:lnTo>
                  <a:lnTo>
                    <a:pt x="76721" y="111689"/>
                  </a:lnTo>
                  <a:lnTo>
                    <a:pt x="74181" y="111613"/>
                  </a:lnTo>
                  <a:lnTo>
                    <a:pt x="71637" y="111538"/>
                  </a:lnTo>
                  <a:lnTo>
                    <a:pt x="69092" y="111484"/>
                  </a:lnTo>
                  <a:lnTo>
                    <a:pt x="68897" y="111462"/>
                  </a:lnTo>
                  <a:lnTo>
                    <a:pt x="68502" y="111462"/>
                  </a:lnTo>
                  <a:lnTo>
                    <a:pt x="68306" y="111441"/>
                  </a:lnTo>
                  <a:lnTo>
                    <a:pt x="68102" y="103562"/>
                  </a:lnTo>
                  <a:lnTo>
                    <a:pt x="68002" y="99633"/>
                  </a:lnTo>
                  <a:lnTo>
                    <a:pt x="67907" y="95704"/>
                  </a:lnTo>
                  <a:lnTo>
                    <a:pt x="67820" y="91775"/>
                  </a:lnTo>
                  <a:lnTo>
                    <a:pt x="67738" y="87857"/>
                  </a:lnTo>
                  <a:lnTo>
                    <a:pt x="67666" y="83929"/>
                  </a:lnTo>
                  <a:lnTo>
                    <a:pt x="67634" y="81964"/>
                  </a:lnTo>
                  <a:lnTo>
                    <a:pt x="67607" y="80011"/>
                  </a:lnTo>
                  <a:lnTo>
                    <a:pt x="67579" y="78046"/>
                  </a:lnTo>
                  <a:lnTo>
                    <a:pt x="67557" y="76082"/>
                  </a:lnTo>
                  <a:lnTo>
                    <a:pt x="67539" y="74118"/>
                  </a:lnTo>
                  <a:lnTo>
                    <a:pt x="67520" y="72153"/>
                  </a:lnTo>
                  <a:lnTo>
                    <a:pt x="67511" y="70189"/>
                  </a:lnTo>
                  <a:lnTo>
                    <a:pt x="67502" y="68225"/>
                  </a:lnTo>
                  <a:lnTo>
                    <a:pt x="67498" y="66260"/>
                  </a:lnTo>
                  <a:lnTo>
                    <a:pt x="67498" y="64296"/>
                  </a:lnTo>
                  <a:lnTo>
                    <a:pt x="67502" y="62321"/>
                  </a:lnTo>
                  <a:lnTo>
                    <a:pt x="67511" y="60356"/>
                  </a:lnTo>
                  <a:lnTo>
                    <a:pt x="67529" y="58381"/>
                  </a:lnTo>
                  <a:lnTo>
                    <a:pt x="67548" y="56406"/>
                  </a:lnTo>
                  <a:lnTo>
                    <a:pt x="67570" y="54431"/>
                  </a:lnTo>
                  <a:lnTo>
                    <a:pt x="67602" y="52456"/>
                  </a:lnTo>
                  <a:lnTo>
                    <a:pt x="67639" y="50470"/>
                  </a:lnTo>
                  <a:lnTo>
                    <a:pt x="67679" y="48495"/>
                  </a:lnTo>
                  <a:lnTo>
                    <a:pt x="67679" y="48441"/>
                  </a:lnTo>
                  <a:lnTo>
                    <a:pt x="67675" y="48387"/>
                  </a:lnTo>
                  <a:lnTo>
                    <a:pt x="67670" y="48322"/>
                  </a:lnTo>
                  <a:lnTo>
                    <a:pt x="67666" y="48246"/>
                  </a:lnTo>
                  <a:close/>
                  <a:moveTo>
                    <a:pt x="61091" y="116513"/>
                  </a:moveTo>
                  <a:lnTo>
                    <a:pt x="64363" y="116524"/>
                  </a:lnTo>
                  <a:lnTo>
                    <a:pt x="67639" y="116557"/>
                  </a:lnTo>
                  <a:lnTo>
                    <a:pt x="71087" y="116611"/>
                  </a:lnTo>
                  <a:lnTo>
                    <a:pt x="74540" y="116686"/>
                  </a:lnTo>
                  <a:lnTo>
                    <a:pt x="77989" y="116794"/>
                  </a:lnTo>
                  <a:lnTo>
                    <a:pt x="81442" y="116924"/>
                  </a:lnTo>
                  <a:lnTo>
                    <a:pt x="84895" y="117075"/>
                  </a:lnTo>
                  <a:lnTo>
                    <a:pt x="88343" y="117247"/>
                  </a:lnTo>
                  <a:lnTo>
                    <a:pt x="91796" y="117442"/>
                  </a:lnTo>
                  <a:lnTo>
                    <a:pt x="95245" y="117668"/>
                  </a:lnTo>
                  <a:lnTo>
                    <a:pt x="95590" y="117690"/>
                  </a:lnTo>
                  <a:lnTo>
                    <a:pt x="95940" y="117690"/>
                  </a:lnTo>
                  <a:lnTo>
                    <a:pt x="96299" y="117679"/>
                  </a:lnTo>
                  <a:lnTo>
                    <a:pt x="96667" y="117657"/>
                  </a:lnTo>
                  <a:lnTo>
                    <a:pt x="97412" y="117614"/>
                  </a:lnTo>
                  <a:lnTo>
                    <a:pt x="97789" y="117593"/>
                  </a:lnTo>
                  <a:lnTo>
                    <a:pt x="98166" y="117582"/>
                  </a:lnTo>
                  <a:lnTo>
                    <a:pt x="98916" y="117582"/>
                  </a:lnTo>
                  <a:lnTo>
                    <a:pt x="99288" y="117614"/>
                  </a:lnTo>
                  <a:lnTo>
                    <a:pt x="99656" y="117657"/>
                  </a:lnTo>
                  <a:lnTo>
                    <a:pt x="99838" y="117690"/>
                  </a:lnTo>
                  <a:lnTo>
                    <a:pt x="100015" y="117733"/>
                  </a:lnTo>
                  <a:lnTo>
                    <a:pt x="100192" y="117776"/>
                  </a:lnTo>
                  <a:lnTo>
                    <a:pt x="100370" y="117830"/>
                  </a:lnTo>
                  <a:lnTo>
                    <a:pt x="100542" y="117884"/>
                  </a:lnTo>
                  <a:lnTo>
                    <a:pt x="100715" y="117960"/>
                  </a:lnTo>
                  <a:lnTo>
                    <a:pt x="100883" y="118035"/>
                  </a:lnTo>
                  <a:lnTo>
                    <a:pt x="101051" y="118122"/>
                  </a:lnTo>
                  <a:lnTo>
                    <a:pt x="101419" y="118327"/>
                  </a:lnTo>
                  <a:lnTo>
                    <a:pt x="101760" y="118532"/>
                  </a:lnTo>
                  <a:lnTo>
                    <a:pt x="102083" y="118758"/>
                  </a:lnTo>
                  <a:lnTo>
                    <a:pt x="102382" y="118985"/>
                  </a:lnTo>
                  <a:lnTo>
                    <a:pt x="102660" y="119212"/>
                  </a:lnTo>
                  <a:lnTo>
                    <a:pt x="102791" y="119330"/>
                  </a:lnTo>
                  <a:lnTo>
                    <a:pt x="102919" y="119460"/>
                  </a:lnTo>
                  <a:lnTo>
                    <a:pt x="103041" y="119579"/>
                  </a:lnTo>
                  <a:lnTo>
                    <a:pt x="103159" y="119708"/>
                  </a:lnTo>
                  <a:lnTo>
                    <a:pt x="103273" y="119838"/>
                  </a:lnTo>
                  <a:lnTo>
                    <a:pt x="103377" y="119978"/>
                  </a:lnTo>
                  <a:lnTo>
                    <a:pt x="103482" y="120108"/>
                  </a:lnTo>
                  <a:lnTo>
                    <a:pt x="103582" y="120248"/>
                  </a:lnTo>
                  <a:lnTo>
                    <a:pt x="103677" y="120388"/>
                  </a:lnTo>
                  <a:lnTo>
                    <a:pt x="103764" y="120539"/>
                  </a:lnTo>
                  <a:lnTo>
                    <a:pt x="103850" y="120690"/>
                  </a:lnTo>
                  <a:lnTo>
                    <a:pt x="103932" y="120841"/>
                  </a:lnTo>
                  <a:lnTo>
                    <a:pt x="104009" y="120993"/>
                  </a:lnTo>
                  <a:lnTo>
                    <a:pt x="104086" y="121154"/>
                  </a:lnTo>
                  <a:lnTo>
                    <a:pt x="104154" y="121316"/>
                  </a:lnTo>
                  <a:lnTo>
                    <a:pt x="104218" y="121489"/>
                  </a:lnTo>
                  <a:lnTo>
                    <a:pt x="104282" y="121662"/>
                  </a:lnTo>
                  <a:lnTo>
                    <a:pt x="104341" y="121834"/>
                  </a:lnTo>
                  <a:lnTo>
                    <a:pt x="104395" y="122018"/>
                  </a:lnTo>
                  <a:lnTo>
                    <a:pt x="104450" y="122201"/>
                  </a:lnTo>
                  <a:lnTo>
                    <a:pt x="104495" y="122396"/>
                  </a:lnTo>
                  <a:lnTo>
                    <a:pt x="104541" y="122590"/>
                  </a:lnTo>
                  <a:lnTo>
                    <a:pt x="104581" y="122795"/>
                  </a:lnTo>
                  <a:lnTo>
                    <a:pt x="104622" y="122989"/>
                  </a:lnTo>
                  <a:lnTo>
                    <a:pt x="104659" y="123205"/>
                  </a:lnTo>
                  <a:lnTo>
                    <a:pt x="104690" y="123421"/>
                  </a:lnTo>
                  <a:lnTo>
                    <a:pt x="104718" y="123637"/>
                  </a:lnTo>
                  <a:lnTo>
                    <a:pt x="104745" y="123864"/>
                  </a:lnTo>
                  <a:lnTo>
                    <a:pt x="104768" y="124101"/>
                  </a:lnTo>
                  <a:lnTo>
                    <a:pt x="104790" y="124338"/>
                  </a:lnTo>
                  <a:lnTo>
                    <a:pt x="104809" y="124576"/>
                  </a:lnTo>
                  <a:lnTo>
                    <a:pt x="104827" y="124824"/>
                  </a:lnTo>
                  <a:lnTo>
                    <a:pt x="104854" y="125342"/>
                  </a:lnTo>
                  <a:lnTo>
                    <a:pt x="104868" y="125882"/>
                  </a:lnTo>
                  <a:lnTo>
                    <a:pt x="104877" y="126443"/>
                  </a:lnTo>
                  <a:lnTo>
                    <a:pt x="104881" y="127037"/>
                  </a:lnTo>
                  <a:lnTo>
                    <a:pt x="104872" y="127663"/>
                  </a:lnTo>
                  <a:lnTo>
                    <a:pt x="104863" y="128310"/>
                  </a:lnTo>
                  <a:lnTo>
                    <a:pt x="104845" y="128990"/>
                  </a:lnTo>
                  <a:lnTo>
                    <a:pt x="104822" y="129692"/>
                  </a:lnTo>
                  <a:lnTo>
                    <a:pt x="104795" y="130437"/>
                  </a:lnTo>
                  <a:lnTo>
                    <a:pt x="104731" y="132012"/>
                  </a:lnTo>
                  <a:lnTo>
                    <a:pt x="104659" y="133783"/>
                  </a:lnTo>
                  <a:lnTo>
                    <a:pt x="104572" y="135553"/>
                  </a:lnTo>
                  <a:lnTo>
                    <a:pt x="104486" y="137312"/>
                  </a:lnTo>
                  <a:lnTo>
                    <a:pt x="104395" y="139071"/>
                  </a:lnTo>
                  <a:lnTo>
                    <a:pt x="104204" y="142590"/>
                  </a:lnTo>
                  <a:lnTo>
                    <a:pt x="104013" y="146108"/>
                  </a:lnTo>
                  <a:lnTo>
                    <a:pt x="103918" y="147868"/>
                  </a:lnTo>
                  <a:lnTo>
                    <a:pt x="103827" y="149627"/>
                  </a:lnTo>
                  <a:lnTo>
                    <a:pt x="103741" y="151386"/>
                  </a:lnTo>
                  <a:lnTo>
                    <a:pt x="103659" y="153146"/>
                  </a:lnTo>
                  <a:lnTo>
                    <a:pt x="103586" y="154916"/>
                  </a:lnTo>
                  <a:lnTo>
                    <a:pt x="103518" y="156686"/>
                  </a:lnTo>
                  <a:lnTo>
                    <a:pt x="103459" y="158456"/>
                  </a:lnTo>
                  <a:lnTo>
                    <a:pt x="103409" y="160226"/>
                  </a:lnTo>
                  <a:lnTo>
                    <a:pt x="102319" y="160042"/>
                  </a:lnTo>
                  <a:lnTo>
                    <a:pt x="101228" y="159870"/>
                  </a:lnTo>
                  <a:lnTo>
                    <a:pt x="100133" y="159708"/>
                  </a:lnTo>
                  <a:lnTo>
                    <a:pt x="99043" y="159557"/>
                  </a:lnTo>
                  <a:lnTo>
                    <a:pt x="97948" y="159406"/>
                  </a:lnTo>
                  <a:lnTo>
                    <a:pt x="96853" y="159265"/>
                  </a:lnTo>
                  <a:lnTo>
                    <a:pt x="95758" y="159136"/>
                  </a:lnTo>
                  <a:lnTo>
                    <a:pt x="94663" y="159017"/>
                  </a:lnTo>
                  <a:lnTo>
                    <a:pt x="93568" y="158898"/>
                  </a:lnTo>
                  <a:lnTo>
                    <a:pt x="92473" y="158790"/>
                  </a:lnTo>
                  <a:lnTo>
                    <a:pt x="91378" y="158693"/>
                  </a:lnTo>
                  <a:lnTo>
                    <a:pt x="90283" y="158596"/>
                  </a:lnTo>
                  <a:lnTo>
                    <a:pt x="88089" y="158423"/>
                  </a:lnTo>
                  <a:lnTo>
                    <a:pt x="85890" y="158272"/>
                  </a:lnTo>
                  <a:lnTo>
                    <a:pt x="83695" y="158154"/>
                  </a:lnTo>
                  <a:lnTo>
                    <a:pt x="81496" y="158046"/>
                  </a:lnTo>
                  <a:lnTo>
                    <a:pt x="79297" y="157970"/>
                  </a:lnTo>
                  <a:lnTo>
                    <a:pt x="77098" y="157905"/>
                  </a:lnTo>
                  <a:lnTo>
                    <a:pt x="74899" y="157862"/>
                  </a:lnTo>
                  <a:lnTo>
                    <a:pt x="72695" y="157830"/>
                  </a:lnTo>
                  <a:lnTo>
                    <a:pt x="70496" y="157808"/>
                  </a:lnTo>
                  <a:lnTo>
                    <a:pt x="68293" y="157797"/>
                  </a:lnTo>
                  <a:lnTo>
                    <a:pt x="66089" y="157808"/>
                  </a:lnTo>
                  <a:lnTo>
                    <a:pt x="63890" y="157819"/>
                  </a:lnTo>
                  <a:lnTo>
                    <a:pt x="59483" y="157862"/>
                  </a:lnTo>
                  <a:lnTo>
                    <a:pt x="55080" y="157927"/>
                  </a:lnTo>
                  <a:lnTo>
                    <a:pt x="50682" y="157992"/>
                  </a:lnTo>
                  <a:lnTo>
                    <a:pt x="46284" y="158056"/>
                  </a:lnTo>
                  <a:lnTo>
                    <a:pt x="44090" y="158078"/>
                  </a:lnTo>
                  <a:lnTo>
                    <a:pt x="41895" y="158089"/>
                  </a:lnTo>
                  <a:lnTo>
                    <a:pt x="39701" y="158100"/>
                  </a:lnTo>
                  <a:lnTo>
                    <a:pt x="37511" y="158089"/>
                  </a:lnTo>
                  <a:lnTo>
                    <a:pt x="35321" y="158078"/>
                  </a:lnTo>
                  <a:lnTo>
                    <a:pt x="33131" y="158046"/>
                  </a:lnTo>
                  <a:lnTo>
                    <a:pt x="33085" y="157182"/>
                  </a:lnTo>
                  <a:lnTo>
                    <a:pt x="33031" y="156308"/>
                  </a:lnTo>
                  <a:lnTo>
                    <a:pt x="32976" y="155423"/>
                  </a:lnTo>
                  <a:lnTo>
                    <a:pt x="32917" y="154538"/>
                  </a:lnTo>
                  <a:lnTo>
                    <a:pt x="32790" y="152746"/>
                  </a:lnTo>
                  <a:lnTo>
                    <a:pt x="32658" y="150933"/>
                  </a:lnTo>
                  <a:lnTo>
                    <a:pt x="32381" y="147274"/>
                  </a:lnTo>
                  <a:lnTo>
                    <a:pt x="32245" y="145439"/>
                  </a:lnTo>
                  <a:lnTo>
                    <a:pt x="32113" y="143594"/>
                  </a:lnTo>
                  <a:lnTo>
                    <a:pt x="31986" y="141748"/>
                  </a:lnTo>
                  <a:lnTo>
                    <a:pt x="31927" y="140830"/>
                  </a:lnTo>
                  <a:lnTo>
                    <a:pt x="31872" y="139902"/>
                  </a:lnTo>
                  <a:lnTo>
                    <a:pt x="31822" y="138985"/>
                  </a:lnTo>
                  <a:lnTo>
                    <a:pt x="31777" y="138067"/>
                  </a:lnTo>
                  <a:lnTo>
                    <a:pt x="31732" y="137150"/>
                  </a:lnTo>
                  <a:lnTo>
                    <a:pt x="31695" y="136243"/>
                  </a:lnTo>
                  <a:lnTo>
                    <a:pt x="31659" y="135337"/>
                  </a:lnTo>
                  <a:lnTo>
                    <a:pt x="31632" y="134430"/>
                  </a:lnTo>
                  <a:lnTo>
                    <a:pt x="31609" y="133534"/>
                  </a:lnTo>
                  <a:lnTo>
                    <a:pt x="31595" y="132638"/>
                  </a:lnTo>
                  <a:lnTo>
                    <a:pt x="31586" y="131743"/>
                  </a:lnTo>
                  <a:lnTo>
                    <a:pt x="31586" y="130858"/>
                  </a:lnTo>
                  <a:lnTo>
                    <a:pt x="31591" y="129983"/>
                  </a:lnTo>
                  <a:lnTo>
                    <a:pt x="31604" y="129109"/>
                  </a:lnTo>
                  <a:lnTo>
                    <a:pt x="31632" y="127760"/>
                  </a:lnTo>
                  <a:lnTo>
                    <a:pt x="31650" y="127123"/>
                  </a:lnTo>
                  <a:lnTo>
                    <a:pt x="31672" y="126519"/>
                  </a:lnTo>
                  <a:lnTo>
                    <a:pt x="31695" y="125936"/>
                  </a:lnTo>
                  <a:lnTo>
                    <a:pt x="31722" y="125385"/>
                  </a:lnTo>
                  <a:lnTo>
                    <a:pt x="31754" y="124857"/>
                  </a:lnTo>
                  <a:lnTo>
                    <a:pt x="31786" y="124349"/>
                  </a:lnTo>
                  <a:lnTo>
                    <a:pt x="31831" y="123874"/>
                  </a:lnTo>
                  <a:lnTo>
                    <a:pt x="31877" y="123410"/>
                  </a:lnTo>
                  <a:lnTo>
                    <a:pt x="31931" y="122979"/>
                  </a:lnTo>
                  <a:lnTo>
                    <a:pt x="31995" y="122558"/>
                  </a:lnTo>
                  <a:lnTo>
                    <a:pt x="32063" y="122158"/>
                  </a:lnTo>
                  <a:lnTo>
                    <a:pt x="32100" y="121964"/>
                  </a:lnTo>
                  <a:lnTo>
                    <a:pt x="32140" y="121780"/>
                  </a:lnTo>
                  <a:lnTo>
                    <a:pt x="32181" y="121597"/>
                  </a:lnTo>
                  <a:lnTo>
                    <a:pt x="32227" y="121414"/>
                  </a:lnTo>
                  <a:lnTo>
                    <a:pt x="32277" y="121241"/>
                  </a:lnTo>
                  <a:lnTo>
                    <a:pt x="32327" y="121068"/>
                  </a:lnTo>
                  <a:lnTo>
                    <a:pt x="32377" y="120906"/>
                  </a:lnTo>
                  <a:lnTo>
                    <a:pt x="32431" y="120744"/>
                  </a:lnTo>
                  <a:lnTo>
                    <a:pt x="32490" y="120582"/>
                  </a:lnTo>
                  <a:lnTo>
                    <a:pt x="32549" y="120431"/>
                  </a:lnTo>
                  <a:lnTo>
                    <a:pt x="32613" y="120280"/>
                  </a:lnTo>
                  <a:lnTo>
                    <a:pt x="32677" y="120129"/>
                  </a:lnTo>
                  <a:lnTo>
                    <a:pt x="32749" y="119989"/>
                  </a:lnTo>
                  <a:lnTo>
                    <a:pt x="32817" y="119838"/>
                  </a:lnTo>
                  <a:lnTo>
                    <a:pt x="32895" y="119697"/>
                  </a:lnTo>
                  <a:lnTo>
                    <a:pt x="32972" y="119568"/>
                  </a:lnTo>
                  <a:lnTo>
                    <a:pt x="33054" y="119438"/>
                  </a:lnTo>
                  <a:lnTo>
                    <a:pt x="33140" y="119298"/>
                  </a:lnTo>
                  <a:lnTo>
                    <a:pt x="33322" y="119050"/>
                  </a:lnTo>
                  <a:lnTo>
                    <a:pt x="33517" y="118802"/>
                  </a:lnTo>
                  <a:lnTo>
                    <a:pt x="33726" y="118564"/>
                  </a:lnTo>
                  <a:lnTo>
                    <a:pt x="33953" y="118337"/>
                  </a:lnTo>
                  <a:lnTo>
                    <a:pt x="34194" y="118122"/>
                  </a:lnTo>
                  <a:lnTo>
                    <a:pt x="34453" y="117906"/>
                  </a:lnTo>
                  <a:lnTo>
                    <a:pt x="34726" y="117690"/>
                  </a:lnTo>
                  <a:lnTo>
                    <a:pt x="35021" y="117485"/>
                  </a:lnTo>
                  <a:lnTo>
                    <a:pt x="35335" y="117280"/>
                  </a:lnTo>
                  <a:lnTo>
                    <a:pt x="35666" y="117085"/>
                  </a:lnTo>
                  <a:lnTo>
                    <a:pt x="35825" y="116988"/>
                  </a:lnTo>
                  <a:lnTo>
                    <a:pt x="35989" y="116913"/>
                  </a:lnTo>
                  <a:lnTo>
                    <a:pt x="36157" y="116848"/>
                  </a:lnTo>
                  <a:lnTo>
                    <a:pt x="36330" y="116783"/>
                  </a:lnTo>
                  <a:lnTo>
                    <a:pt x="36502" y="116740"/>
                  </a:lnTo>
                  <a:lnTo>
                    <a:pt x="36679" y="116697"/>
                  </a:lnTo>
                  <a:lnTo>
                    <a:pt x="36861" y="116664"/>
                  </a:lnTo>
                  <a:lnTo>
                    <a:pt x="37038" y="116632"/>
                  </a:lnTo>
                  <a:lnTo>
                    <a:pt x="37225" y="116611"/>
                  </a:lnTo>
                  <a:lnTo>
                    <a:pt x="37406" y="116600"/>
                  </a:lnTo>
                  <a:lnTo>
                    <a:pt x="37783" y="116589"/>
                  </a:lnTo>
                  <a:lnTo>
                    <a:pt x="38161" y="116600"/>
                  </a:lnTo>
                  <a:lnTo>
                    <a:pt x="38542" y="116621"/>
                  </a:lnTo>
                  <a:lnTo>
                    <a:pt x="38924" y="116664"/>
                  </a:lnTo>
                  <a:lnTo>
                    <a:pt x="39301" y="116708"/>
                  </a:lnTo>
                  <a:lnTo>
                    <a:pt x="40055" y="116794"/>
                  </a:lnTo>
                  <a:lnTo>
                    <a:pt x="40423" y="116826"/>
                  </a:lnTo>
                  <a:lnTo>
                    <a:pt x="40782" y="116859"/>
                  </a:lnTo>
                  <a:lnTo>
                    <a:pt x="41132" y="116880"/>
                  </a:lnTo>
                  <a:lnTo>
                    <a:pt x="41473" y="116870"/>
                  </a:lnTo>
                  <a:lnTo>
                    <a:pt x="44739" y="116762"/>
                  </a:lnTo>
                  <a:lnTo>
                    <a:pt x="48011" y="116675"/>
                  </a:lnTo>
                  <a:lnTo>
                    <a:pt x="51278" y="116600"/>
                  </a:lnTo>
                  <a:lnTo>
                    <a:pt x="54549" y="116546"/>
                  </a:lnTo>
                  <a:lnTo>
                    <a:pt x="57820" y="116513"/>
                  </a:lnTo>
                  <a:close/>
                  <a:moveTo>
                    <a:pt x="59501" y="164273"/>
                  </a:moveTo>
                  <a:lnTo>
                    <a:pt x="63431" y="164446"/>
                  </a:lnTo>
                  <a:lnTo>
                    <a:pt x="65394" y="164532"/>
                  </a:lnTo>
                  <a:lnTo>
                    <a:pt x="67352" y="164608"/>
                  </a:lnTo>
                  <a:lnTo>
                    <a:pt x="69315" y="164683"/>
                  </a:lnTo>
                  <a:lnTo>
                    <a:pt x="71278" y="164737"/>
                  </a:lnTo>
                  <a:lnTo>
                    <a:pt x="73241" y="164791"/>
                  </a:lnTo>
                  <a:lnTo>
                    <a:pt x="75203" y="164824"/>
                  </a:lnTo>
                  <a:lnTo>
                    <a:pt x="75167" y="167101"/>
                  </a:lnTo>
                  <a:lnTo>
                    <a:pt x="75135" y="169389"/>
                  </a:lnTo>
                  <a:lnTo>
                    <a:pt x="75113" y="171667"/>
                  </a:lnTo>
                  <a:lnTo>
                    <a:pt x="75090" y="173955"/>
                  </a:lnTo>
                  <a:lnTo>
                    <a:pt x="74649" y="173696"/>
                  </a:lnTo>
                  <a:lnTo>
                    <a:pt x="74204" y="173469"/>
                  </a:lnTo>
                  <a:lnTo>
                    <a:pt x="73754" y="173264"/>
                  </a:lnTo>
                  <a:lnTo>
                    <a:pt x="73300" y="173070"/>
                  </a:lnTo>
                  <a:lnTo>
                    <a:pt x="72845" y="172886"/>
                  </a:lnTo>
                  <a:lnTo>
                    <a:pt x="72382" y="172735"/>
                  </a:lnTo>
                  <a:lnTo>
                    <a:pt x="71918" y="172584"/>
                  </a:lnTo>
                  <a:lnTo>
                    <a:pt x="71450" y="172465"/>
                  </a:lnTo>
                  <a:lnTo>
                    <a:pt x="70983" y="172347"/>
                  </a:lnTo>
                  <a:lnTo>
                    <a:pt x="70510" y="172249"/>
                  </a:lnTo>
                  <a:lnTo>
                    <a:pt x="70037" y="172163"/>
                  </a:lnTo>
                  <a:lnTo>
                    <a:pt x="69560" y="172098"/>
                  </a:lnTo>
                  <a:lnTo>
                    <a:pt x="69083" y="172034"/>
                  </a:lnTo>
                  <a:lnTo>
                    <a:pt x="68606" y="171980"/>
                  </a:lnTo>
                  <a:lnTo>
                    <a:pt x="68125" y="171947"/>
                  </a:lnTo>
                  <a:lnTo>
                    <a:pt x="67643" y="171915"/>
                  </a:lnTo>
                  <a:lnTo>
                    <a:pt x="67166" y="171904"/>
                  </a:lnTo>
                  <a:lnTo>
                    <a:pt x="66684" y="171893"/>
                  </a:lnTo>
                  <a:lnTo>
                    <a:pt x="65726" y="171893"/>
                  </a:lnTo>
                  <a:lnTo>
                    <a:pt x="65244" y="171915"/>
                  </a:lnTo>
                  <a:lnTo>
                    <a:pt x="64767" y="171926"/>
                  </a:lnTo>
                  <a:lnTo>
                    <a:pt x="63817" y="171990"/>
                  </a:lnTo>
                  <a:lnTo>
                    <a:pt x="62872" y="172055"/>
                  </a:lnTo>
                  <a:lnTo>
                    <a:pt x="61941" y="172142"/>
                  </a:lnTo>
                  <a:lnTo>
                    <a:pt x="60115" y="172325"/>
                  </a:lnTo>
                  <a:lnTo>
                    <a:pt x="60037" y="172357"/>
                  </a:lnTo>
                  <a:lnTo>
                    <a:pt x="59969" y="172401"/>
                  </a:lnTo>
                  <a:lnTo>
                    <a:pt x="59824" y="172498"/>
                  </a:lnTo>
                  <a:lnTo>
                    <a:pt x="59797" y="171462"/>
                  </a:lnTo>
                  <a:lnTo>
                    <a:pt x="59769" y="170425"/>
                  </a:lnTo>
                  <a:lnTo>
                    <a:pt x="59737" y="169389"/>
                  </a:lnTo>
                  <a:lnTo>
                    <a:pt x="59701" y="168364"/>
                  </a:lnTo>
                  <a:lnTo>
                    <a:pt x="59660" y="167328"/>
                  </a:lnTo>
                  <a:lnTo>
                    <a:pt x="59610" y="166302"/>
                  </a:lnTo>
                  <a:lnTo>
                    <a:pt x="59560" y="165288"/>
                  </a:lnTo>
                  <a:lnTo>
                    <a:pt x="59501" y="164273"/>
                  </a:lnTo>
                  <a:close/>
                  <a:moveTo>
                    <a:pt x="75076" y="176059"/>
                  </a:moveTo>
                  <a:lnTo>
                    <a:pt x="75076" y="178423"/>
                  </a:lnTo>
                  <a:lnTo>
                    <a:pt x="75076" y="180808"/>
                  </a:lnTo>
                  <a:lnTo>
                    <a:pt x="75085" y="183194"/>
                  </a:lnTo>
                  <a:lnTo>
                    <a:pt x="75103" y="185601"/>
                  </a:lnTo>
                  <a:lnTo>
                    <a:pt x="75103" y="185601"/>
                  </a:lnTo>
                  <a:lnTo>
                    <a:pt x="73291" y="185169"/>
                  </a:lnTo>
                  <a:lnTo>
                    <a:pt x="72377" y="184964"/>
                  </a:lnTo>
                  <a:lnTo>
                    <a:pt x="71464" y="184759"/>
                  </a:lnTo>
                  <a:lnTo>
                    <a:pt x="70551" y="184565"/>
                  </a:lnTo>
                  <a:lnTo>
                    <a:pt x="69633" y="184392"/>
                  </a:lnTo>
                  <a:lnTo>
                    <a:pt x="68715" y="184230"/>
                  </a:lnTo>
                  <a:lnTo>
                    <a:pt x="67798" y="184079"/>
                  </a:lnTo>
                  <a:lnTo>
                    <a:pt x="66875" y="183949"/>
                  </a:lnTo>
                  <a:lnTo>
                    <a:pt x="65957" y="183841"/>
                  </a:lnTo>
                  <a:lnTo>
                    <a:pt x="65040" y="183755"/>
                  </a:lnTo>
                  <a:lnTo>
                    <a:pt x="64122" y="183690"/>
                  </a:lnTo>
                  <a:lnTo>
                    <a:pt x="63668" y="183658"/>
                  </a:lnTo>
                  <a:lnTo>
                    <a:pt x="63209" y="183647"/>
                  </a:lnTo>
                  <a:lnTo>
                    <a:pt x="62750" y="183636"/>
                  </a:lnTo>
                  <a:lnTo>
                    <a:pt x="61841" y="183636"/>
                  </a:lnTo>
                  <a:lnTo>
                    <a:pt x="61387" y="183647"/>
                  </a:lnTo>
                  <a:lnTo>
                    <a:pt x="60932" y="183669"/>
                  </a:lnTo>
                  <a:lnTo>
                    <a:pt x="60478" y="183701"/>
                  </a:lnTo>
                  <a:lnTo>
                    <a:pt x="60396" y="183723"/>
                  </a:lnTo>
                  <a:lnTo>
                    <a:pt x="60324" y="183755"/>
                  </a:lnTo>
                  <a:lnTo>
                    <a:pt x="60251" y="183798"/>
                  </a:lnTo>
                  <a:lnTo>
                    <a:pt x="60183" y="183841"/>
                  </a:lnTo>
                  <a:lnTo>
                    <a:pt x="60115" y="183906"/>
                  </a:lnTo>
                  <a:lnTo>
                    <a:pt x="60055" y="183982"/>
                  </a:lnTo>
                  <a:lnTo>
                    <a:pt x="59996" y="184057"/>
                  </a:lnTo>
                  <a:lnTo>
                    <a:pt x="59937" y="184154"/>
                  </a:lnTo>
                  <a:lnTo>
                    <a:pt x="59937" y="184154"/>
                  </a:lnTo>
                  <a:lnTo>
                    <a:pt x="59946" y="182384"/>
                  </a:lnTo>
                  <a:lnTo>
                    <a:pt x="59942" y="180625"/>
                  </a:lnTo>
                  <a:lnTo>
                    <a:pt x="59928" y="178877"/>
                  </a:lnTo>
                  <a:lnTo>
                    <a:pt x="59910" y="177128"/>
                  </a:lnTo>
                  <a:lnTo>
                    <a:pt x="59960" y="177160"/>
                  </a:lnTo>
                  <a:lnTo>
                    <a:pt x="60010" y="177193"/>
                  </a:lnTo>
                  <a:lnTo>
                    <a:pt x="60060" y="177225"/>
                  </a:lnTo>
                  <a:lnTo>
                    <a:pt x="60115" y="177236"/>
                  </a:lnTo>
                  <a:lnTo>
                    <a:pt x="61028" y="177236"/>
                  </a:lnTo>
                  <a:lnTo>
                    <a:pt x="61950" y="177258"/>
                  </a:lnTo>
                  <a:lnTo>
                    <a:pt x="63827" y="177311"/>
                  </a:lnTo>
                  <a:lnTo>
                    <a:pt x="64772" y="177344"/>
                  </a:lnTo>
                  <a:lnTo>
                    <a:pt x="65717" y="177365"/>
                  </a:lnTo>
                  <a:lnTo>
                    <a:pt x="66671" y="177376"/>
                  </a:lnTo>
                  <a:lnTo>
                    <a:pt x="67620" y="177376"/>
                  </a:lnTo>
                  <a:lnTo>
                    <a:pt x="68097" y="177365"/>
                  </a:lnTo>
                  <a:lnTo>
                    <a:pt x="68570" y="177344"/>
                  </a:lnTo>
                  <a:lnTo>
                    <a:pt x="69047" y="177322"/>
                  </a:lnTo>
                  <a:lnTo>
                    <a:pt x="69520" y="177290"/>
                  </a:lnTo>
                  <a:lnTo>
                    <a:pt x="69992" y="177247"/>
                  </a:lnTo>
                  <a:lnTo>
                    <a:pt x="70465" y="177193"/>
                  </a:lnTo>
                  <a:lnTo>
                    <a:pt x="70937" y="177139"/>
                  </a:lnTo>
                  <a:lnTo>
                    <a:pt x="71405" y="177074"/>
                  </a:lnTo>
                  <a:lnTo>
                    <a:pt x="71873" y="176988"/>
                  </a:lnTo>
                  <a:lnTo>
                    <a:pt x="72336" y="176901"/>
                  </a:lnTo>
                  <a:lnTo>
                    <a:pt x="72800" y="176793"/>
                  </a:lnTo>
                  <a:lnTo>
                    <a:pt x="73259" y="176675"/>
                  </a:lnTo>
                  <a:lnTo>
                    <a:pt x="73718" y="176545"/>
                  </a:lnTo>
                  <a:lnTo>
                    <a:pt x="74172" y="176394"/>
                  </a:lnTo>
                  <a:lnTo>
                    <a:pt x="74626" y="176232"/>
                  </a:lnTo>
                  <a:lnTo>
                    <a:pt x="75076" y="176059"/>
                  </a:lnTo>
                  <a:close/>
                  <a:moveTo>
                    <a:pt x="59910" y="187641"/>
                  </a:moveTo>
                  <a:lnTo>
                    <a:pt x="59965" y="187738"/>
                  </a:lnTo>
                  <a:lnTo>
                    <a:pt x="60028" y="187835"/>
                  </a:lnTo>
                  <a:lnTo>
                    <a:pt x="60092" y="187932"/>
                  </a:lnTo>
                  <a:lnTo>
                    <a:pt x="60160" y="188008"/>
                  </a:lnTo>
                  <a:lnTo>
                    <a:pt x="60233" y="188083"/>
                  </a:lnTo>
                  <a:lnTo>
                    <a:pt x="60310" y="188148"/>
                  </a:lnTo>
                  <a:lnTo>
                    <a:pt x="60392" y="188191"/>
                  </a:lnTo>
                  <a:lnTo>
                    <a:pt x="60478" y="188223"/>
                  </a:lnTo>
                  <a:lnTo>
                    <a:pt x="60928" y="188321"/>
                  </a:lnTo>
                  <a:lnTo>
                    <a:pt x="61382" y="188407"/>
                  </a:lnTo>
                  <a:lnTo>
                    <a:pt x="61837" y="188482"/>
                  </a:lnTo>
                  <a:lnTo>
                    <a:pt x="62291" y="188558"/>
                  </a:lnTo>
                  <a:lnTo>
                    <a:pt x="62745" y="188612"/>
                  </a:lnTo>
                  <a:lnTo>
                    <a:pt x="63204" y="188677"/>
                  </a:lnTo>
                  <a:lnTo>
                    <a:pt x="63658" y="188720"/>
                  </a:lnTo>
                  <a:lnTo>
                    <a:pt x="64117" y="188763"/>
                  </a:lnTo>
                  <a:lnTo>
                    <a:pt x="65035" y="188828"/>
                  </a:lnTo>
                  <a:lnTo>
                    <a:pt x="65953" y="188871"/>
                  </a:lnTo>
                  <a:lnTo>
                    <a:pt x="66875" y="188893"/>
                  </a:lnTo>
                  <a:lnTo>
                    <a:pt x="67793" y="188893"/>
                  </a:lnTo>
                  <a:lnTo>
                    <a:pt x="68715" y="188871"/>
                  </a:lnTo>
                  <a:lnTo>
                    <a:pt x="69638" y="188839"/>
                  </a:lnTo>
                  <a:lnTo>
                    <a:pt x="70555" y="188795"/>
                  </a:lnTo>
                  <a:lnTo>
                    <a:pt x="71478" y="188741"/>
                  </a:lnTo>
                  <a:lnTo>
                    <a:pt x="72391" y="188677"/>
                  </a:lnTo>
                  <a:lnTo>
                    <a:pt x="73309" y="188601"/>
                  </a:lnTo>
                  <a:lnTo>
                    <a:pt x="75131" y="188439"/>
                  </a:lnTo>
                  <a:lnTo>
                    <a:pt x="75149" y="189918"/>
                  </a:lnTo>
                  <a:lnTo>
                    <a:pt x="75172" y="191386"/>
                  </a:lnTo>
                  <a:lnTo>
                    <a:pt x="75194" y="192864"/>
                  </a:lnTo>
                  <a:lnTo>
                    <a:pt x="75222" y="194343"/>
                  </a:lnTo>
                  <a:lnTo>
                    <a:pt x="75249" y="195811"/>
                  </a:lnTo>
                  <a:lnTo>
                    <a:pt x="75281" y="197279"/>
                  </a:lnTo>
                  <a:lnTo>
                    <a:pt x="75312" y="198736"/>
                  </a:lnTo>
                  <a:lnTo>
                    <a:pt x="75349" y="200193"/>
                  </a:lnTo>
                  <a:lnTo>
                    <a:pt x="73395" y="200042"/>
                  </a:lnTo>
                  <a:lnTo>
                    <a:pt x="71441" y="199923"/>
                  </a:lnTo>
                  <a:lnTo>
                    <a:pt x="69488" y="199815"/>
                  </a:lnTo>
                  <a:lnTo>
                    <a:pt x="67534" y="199729"/>
                  </a:lnTo>
                  <a:lnTo>
                    <a:pt x="65580" y="199664"/>
                  </a:lnTo>
                  <a:lnTo>
                    <a:pt x="63627" y="199610"/>
                  </a:lnTo>
                  <a:lnTo>
                    <a:pt x="61673" y="199567"/>
                  </a:lnTo>
                  <a:lnTo>
                    <a:pt x="59719" y="199535"/>
                  </a:lnTo>
                  <a:lnTo>
                    <a:pt x="59751" y="198067"/>
                  </a:lnTo>
                  <a:lnTo>
                    <a:pt x="59783" y="196588"/>
                  </a:lnTo>
                  <a:lnTo>
                    <a:pt x="59833" y="193631"/>
                  </a:lnTo>
                  <a:lnTo>
                    <a:pt x="59874" y="190641"/>
                  </a:lnTo>
                  <a:lnTo>
                    <a:pt x="59910" y="187641"/>
                  </a:lnTo>
                  <a:close/>
                  <a:moveTo>
                    <a:pt x="24298" y="219826"/>
                  </a:moveTo>
                  <a:lnTo>
                    <a:pt x="24321" y="221164"/>
                  </a:lnTo>
                  <a:lnTo>
                    <a:pt x="24339" y="222449"/>
                  </a:lnTo>
                  <a:lnTo>
                    <a:pt x="24353" y="223679"/>
                  </a:lnTo>
                  <a:lnTo>
                    <a:pt x="24358" y="224845"/>
                  </a:lnTo>
                  <a:lnTo>
                    <a:pt x="24339" y="226863"/>
                  </a:lnTo>
                  <a:lnTo>
                    <a:pt x="24321" y="228881"/>
                  </a:lnTo>
                  <a:lnTo>
                    <a:pt x="24303" y="230889"/>
                  </a:lnTo>
                  <a:lnTo>
                    <a:pt x="24285" y="232896"/>
                  </a:lnTo>
                  <a:lnTo>
                    <a:pt x="24221" y="232864"/>
                  </a:lnTo>
                  <a:lnTo>
                    <a:pt x="24158" y="232843"/>
                  </a:lnTo>
                  <a:lnTo>
                    <a:pt x="24089" y="232843"/>
                  </a:lnTo>
                  <a:lnTo>
                    <a:pt x="24026" y="232864"/>
                  </a:lnTo>
                  <a:lnTo>
                    <a:pt x="23958" y="232896"/>
                  </a:lnTo>
                  <a:lnTo>
                    <a:pt x="23894" y="232950"/>
                  </a:lnTo>
                  <a:lnTo>
                    <a:pt x="23830" y="233037"/>
                  </a:lnTo>
                  <a:lnTo>
                    <a:pt x="23803" y="233080"/>
                  </a:lnTo>
                  <a:lnTo>
                    <a:pt x="23776" y="233134"/>
                  </a:lnTo>
                  <a:lnTo>
                    <a:pt x="23617" y="233490"/>
                  </a:lnTo>
                  <a:lnTo>
                    <a:pt x="23458" y="233846"/>
                  </a:lnTo>
                  <a:lnTo>
                    <a:pt x="23303" y="234213"/>
                  </a:lnTo>
                  <a:lnTo>
                    <a:pt x="23153" y="234580"/>
                  </a:lnTo>
                  <a:lnTo>
                    <a:pt x="23004" y="234958"/>
                  </a:lnTo>
                  <a:lnTo>
                    <a:pt x="22858" y="235336"/>
                  </a:lnTo>
                  <a:lnTo>
                    <a:pt x="22713" y="235713"/>
                  </a:lnTo>
                  <a:lnTo>
                    <a:pt x="22572" y="236102"/>
                  </a:lnTo>
                  <a:lnTo>
                    <a:pt x="22431" y="236491"/>
                  </a:lnTo>
                  <a:lnTo>
                    <a:pt x="22295" y="236890"/>
                  </a:lnTo>
                  <a:lnTo>
                    <a:pt x="22027" y="237689"/>
                  </a:lnTo>
                  <a:lnTo>
                    <a:pt x="21768" y="238498"/>
                  </a:lnTo>
                  <a:lnTo>
                    <a:pt x="21518" y="239329"/>
                  </a:lnTo>
                  <a:lnTo>
                    <a:pt x="21477" y="239221"/>
                  </a:lnTo>
                  <a:lnTo>
                    <a:pt x="21204" y="238757"/>
                  </a:lnTo>
                  <a:lnTo>
                    <a:pt x="20932" y="238315"/>
                  </a:lnTo>
                  <a:lnTo>
                    <a:pt x="20387" y="237440"/>
                  </a:lnTo>
                  <a:lnTo>
                    <a:pt x="20114" y="237009"/>
                  </a:lnTo>
                  <a:lnTo>
                    <a:pt x="19841" y="236566"/>
                  </a:lnTo>
                  <a:lnTo>
                    <a:pt x="19573" y="236124"/>
                  </a:lnTo>
                  <a:lnTo>
                    <a:pt x="19305" y="235660"/>
                  </a:lnTo>
                  <a:lnTo>
                    <a:pt x="19178" y="235433"/>
                  </a:lnTo>
                  <a:lnTo>
                    <a:pt x="19051" y="235195"/>
                  </a:lnTo>
                  <a:lnTo>
                    <a:pt x="18805" y="234731"/>
                  </a:lnTo>
                  <a:lnTo>
                    <a:pt x="18560" y="234267"/>
                  </a:lnTo>
                  <a:lnTo>
                    <a:pt x="18319" y="233825"/>
                  </a:lnTo>
                  <a:lnTo>
                    <a:pt x="18192" y="233598"/>
                  </a:lnTo>
                  <a:lnTo>
                    <a:pt x="18069" y="233393"/>
                  </a:lnTo>
                  <a:lnTo>
                    <a:pt x="17942" y="233188"/>
                  </a:lnTo>
                  <a:lnTo>
                    <a:pt x="17810" y="232994"/>
                  </a:lnTo>
                  <a:lnTo>
                    <a:pt x="17674" y="232810"/>
                  </a:lnTo>
                  <a:lnTo>
                    <a:pt x="17533" y="232648"/>
                  </a:lnTo>
                  <a:lnTo>
                    <a:pt x="17388" y="232486"/>
                  </a:lnTo>
                  <a:lnTo>
                    <a:pt x="17242" y="232346"/>
                  </a:lnTo>
                  <a:lnTo>
                    <a:pt x="17397" y="231860"/>
                  </a:lnTo>
                  <a:lnTo>
                    <a:pt x="17551" y="231375"/>
                  </a:lnTo>
                  <a:lnTo>
                    <a:pt x="17715" y="230911"/>
                  </a:lnTo>
                  <a:lnTo>
                    <a:pt x="17883" y="230436"/>
                  </a:lnTo>
                  <a:lnTo>
                    <a:pt x="18051" y="229972"/>
                  </a:lnTo>
                  <a:lnTo>
                    <a:pt x="18228" y="229518"/>
                  </a:lnTo>
                  <a:lnTo>
                    <a:pt x="18406" y="229065"/>
                  </a:lnTo>
                  <a:lnTo>
                    <a:pt x="18587" y="228622"/>
                  </a:lnTo>
                  <a:lnTo>
                    <a:pt x="18774" y="228180"/>
                  </a:lnTo>
                  <a:lnTo>
                    <a:pt x="18964" y="227748"/>
                  </a:lnTo>
                  <a:lnTo>
                    <a:pt x="19160" y="227316"/>
                  </a:lnTo>
                  <a:lnTo>
                    <a:pt x="19355" y="226895"/>
                  </a:lnTo>
                  <a:lnTo>
                    <a:pt x="19560" y="226475"/>
                  </a:lnTo>
                  <a:lnTo>
                    <a:pt x="19769" y="226064"/>
                  </a:lnTo>
                  <a:lnTo>
                    <a:pt x="19978" y="225665"/>
                  </a:lnTo>
                  <a:lnTo>
                    <a:pt x="20196" y="225266"/>
                  </a:lnTo>
                  <a:lnTo>
                    <a:pt x="20418" y="224877"/>
                  </a:lnTo>
                  <a:lnTo>
                    <a:pt x="20641" y="224489"/>
                  </a:lnTo>
                  <a:lnTo>
                    <a:pt x="20873" y="224111"/>
                  </a:lnTo>
                  <a:lnTo>
                    <a:pt x="21109" y="223744"/>
                  </a:lnTo>
                  <a:lnTo>
                    <a:pt x="21345" y="223377"/>
                  </a:lnTo>
                  <a:lnTo>
                    <a:pt x="21591" y="223021"/>
                  </a:lnTo>
                  <a:lnTo>
                    <a:pt x="21840" y="222665"/>
                  </a:lnTo>
                  <a:lnTo>
                    <a:pt x="22090" y="222319"/>
                  </a:lnTo>
                  <a:lnTo>
                    <a:pt x="22349" y="221985"/>
                  </a:lnTo>
                  <a:lnTo>
                    <a:pt x="22613" y="221650"/>
                  </a:lnTo>
                  <a:lnTo>
                    <a:pt x="22881" y="221326"/>
                  </a:lnTo>
                  <a:lnTo>
                    <a:pt x="23153" y="221013"/>
                  </a:lnTo>
                  <a:lnTo>
                    <a:pt x="23435" y="220711"/>
                  </a:lnTo>
                  <a:lnTo>
                    <a:pt x="23717" y="220409"/>
                  </a:lnTo>
                  <a:lnTo>
                    <a:pt x="24003" y="220117"/>
                  </a:lnTo>
                  <a:lnTo>
                    <a:pt x="24298" y="219826"/>
                  </a:lnTo>
                  <a:close/>
                  <a:moveTo>
                    <a:pt x="30278" y="208450"/>
                  </a:moveTo>
                  <a:lnTo>
                    <a:pt x="30169" y="208957"/>
                  </a:lnTo>
                  <a:lnTo>
                    <a:pt x="30064" y="209464"/>
                  </a:lnTo>
                  <a:lnTo>
                    <a:pt x="29964" y="209983"/>
                  </a:lnTo>
                  <a:lnTo>
                    <a:pt x="29864" y="210501"/>
                  </a:lnTo>
                  <a:lnTo>
                    <a:pt x="29769" y="211029"/>
                  </a:lnTo>
                  <a:lnTo>
                    <a:pt x="29673" y="211558"/>
                  </a:lnTo>
                  <a:lnTo>
                    <a:pt x="29582" y="212087"/>
                  </a:lnTo>
                  <a:lnTo>
                    <a:pt x="29496" y="212616"/>
                  </a:lnTo>
                  <a:lnTo>
                    <a:pt x="29414" y="213156"/>
                  </a:lnTo>
                  <a:lnTo>
                    <a:pt x="29333" y="213695"/>
                  </a:lnTo>
                  <a:lnTo>
                    <a:pt x="29255" y="214246"/>
                  </a:lnTo>
                  <a:lnTo>
                    <a:pt x="29178" y="214796"/>
                  </a:lnTo>
                  <a:lnTo>
                    <a:pt x="29105" y="215347"/>
                  </a:lnTo>
                  <a:lnTo>
                    <a:pt x="29037" y="215908"/>
                  </a:lnTo>
                  <a:lnTo>
                    <a:pt x="28969" y="216469"/>
                  </a:lnTo>
                  <a:lnTo>
                    <a:pt x="28906" y="217030"/>
                  </a:lnTo>
                  <a:lnTo>
                    <a:pt x="28842" y="217592"/>
                  </a:lnTo>
                  <a:lnTo>
                    <a:pt x="28783" y="218164"/>
                  </a:lnTo>
                  <a:lnTo>
                    <a:pt x="28724" y="218736"/>
                  </a:lnTo>
                  <a:lnTo>
                    <a:pt x="28669" y="219308"/>
                  </a:lnTo>
                  <a:lnTo>
                    <a:pt x="28569" y="220474"/>
                  </a:lnTo>
                  <a:lnTo>
                    <a:pt x="28478" y="221639"/>
                  </a:lnTo>
                  <a:lnTo>
                    <a:pt x="28397" y="222816"/>
                  </a:lnTo>
                  <a:lnTo>
                    <a:pt x="28319" y="224014"/>
                  </a:lnTo>
                  <a:lnTo>
                    <a:pt x="28256" y="225212"/>
                  </a:lnTo>
                  <a:lnTo>
                    <a:pt x="28197" y="226421"/>
                  </a:lnTo>
                  <a:lnTo>
                    <a:pt x="28151" y="227629"/>
                  </a:lnTo>
                  <a:lnTo>
                    <a:pt x="28106" y="228860"/>
                  </a:lnTo>
                  <a:lnTo>
                    <a:pt x="28074" y="230079"/>
                  </a:lnTo>
                  <a:lnTo>
                    <a:pt x="28047" y="231321"/>
                  </a:lnTo>
                  <a:lnTo>
                    <a:pt x="28024" y="232562"/>
                  </a:lnTo>
                  <a:lnTo>
                    <a:pt x="28010" y="233803"/>
                  </a:lnTo>
                  <a:lnTo>
                    <a:pt x="28001" y="235055"/>
                  </a:lnTo>
                  <a:lnTo>
                    <a:pt x="27997" y="236307"/>
                  </a:lnTo>
                  <a:lnTo>
                    <a:pt x="27997" y="237559"/>
                  </a:lnTo>
                  <a:lnTo>
                    <a:pt x="28006" y="238822"/>
                  </a:lnTo>
                  <a:lnTo>
                    <a:pt x="28015" y="240074"/>
                  </a:lnTo>
                  <a:lnTo>
                    <a:pt x="28029" y="241337"/>
                  </a:lnTo>
                  <a:lnTo>
                    <a:pt x="28047" y="242600"/>
                  </a:lnTo>
                  <a:lnTo>
                    <a:pt x="28070" y="243862"/>
                  </a:lnTo>
                  <a:lnTo>
                    <a:pt x="28097" y="245114"/>
                  </a:lnTo>
                  <a:lnTo>
                    <a:pt x="28124" y="246377"/>
                  </a:lnTo>
                  <a:lnTo>
                    <a:pt x="27833" y="246410"/>
                  </a:lnTo>
                  <a:lnTo>
                    <a:pt x="27533" y="246442"/>
                  </a:lnTo>
                  <a:lnTo>
                    <a:pt x="27238" y="246453"/>
                  </a:lnTo>
                  <a:lnTo>
                    <a:pt x="26965" y="246442"/>
                  </a:lnTo>
                  <a:lnTo>
                    <a:pt x="26720" y="246420"/>
                  </a:lnTo>
                  <a:lnTo>
                    <a:pt x="26611" y="246399"/>
                  </a:lnTo>
                  <a:lnTo>
                    <a:pt x="26511" y="246377"/>
                  </a:lnTo>
                  <a:lnTo>
                    <a:pt x="26429" y="246345"/>
                  </a:lnTo>
                  <a:lnTo>
                    <a:pt x="26357" y="246302"/>
                  </a:lnTo>
                  <a:lnTo>
                    <a:pt x="26302" y="246258"/>
                  </a:lnTo>
                  <a:lnTo>
                    <a:pt x="26279" y="246237"/>
                  </a:lnTo>
                  <a:lnTo>
                    <a:pt x="26261" y="246204"/>
                  </a:lnTo>
                  <a:lnTo>
                    <a:pt x="26216" y="246107"/>
                  </a:lnTo>
                  <a:lnTo>
                    <a:pt x="26175" y="245989"/>
                  </a:lnTo>
                  <a:lnTo>
                    <a:pt x="26139" y="245859"/>
                  </a:lnTo>
                  <a:lnTo>
                    <a:pt x="26107" y="245708"/>
                  </a:lnTo>
                  <a:lnTo>
                    <a:pt x="26075" y="245546"/>
                  </a:lnTo>
                  <a:lnTo>
                    <a:pt x="26048" y="245373"/>
                  </a:lnTo>
                  <a:lnTo>
                    <a:pt x="26025" y="245190"/>
                  </a:lnTo>
                  <a:lnTo>
                    <a:pt x="26007" y="244996"/>
                  </a:lnTo>
                  <a:lnTo>
                    <a:pt x="25989" y="244791"/>
                  </a:lnTo>
                  <a:lnTo>
                    <a:pt x="25975" y="244586"/>
                  </a:lnTo>
                  <a:lnTo>
                    <a:pt x="25952" y="244132"/>
                  </a:lnTo>
                  <a:lnTo>
                    <a:pt x="25939" y="243668"/>
                  </a:lnTo>
                  <a:lnTo>
                    <a:pt x="25934" y="243182"/>
                  </a:lnTo>
                  <a:lnTo>
                    <a:pt x="25934" y="242697"/>
                  </a:lnTo>
                  <a:lnTo>
                    <a:pt x="25934" y="242222"/>
                  </a:lnTo>
                  <a:lnTo>
                    <a:pt x="25952" y="241304"/>
                  </a:lnTo>
                  <a:lnTo>
                    <a:pt x="25966" y="240495"/>
                  </a:lnTo>
                  <a:lnTo>
                    <a:pt x="25970" y="240160"/>
                  </a:lnTo>
                  <a:lnTo>
                    <a:pt x="25970" y="239880"/>
                  </a:lnTo>
                  <a:lnTo>
                    <a:pt x="25961" y="239038"/>
                  </a:lnTo>
                  <a:lnTo>
                    <a:pt x="25957" y="238196"/>
                  </a:lnTo>
                  <a:lnTo>
                    <a:pt x="25957" y="237343"/>
                  </a:lnTo>
                  <a:lnTo>
                    <a:pt x="25957" y="236501"/>
                  </a:lnTo>
                  <a:lnTo>
                    <a:pt x="25966" y="234807"/>
                  </a:lnTo>
                  <a:lnTo>
                    <a:pt x="25984" y="233123"/>
                  </a:lnTo>
                  <a:lnTo>
                    <a:pt x="26025" y="229734"/>
                  </a:lnTo>
                  <a:lnTo>
                    <a:pt x="26043" y="228050"/>
                  </a:lnTo>
                  <a:lnTo>
                    <a:pt x="26061" y="226356"/>
                  </a:lnTo>
                  <a:lnTo>
                    <a:pt x="26075" y="222600"/>
                  </a:lnTo>
                  <a:lnTo>
                    <a:pt x="26084" y="220722"/>
                  </a:lnTo>
                  <a:lnTo>
                    <a:pt x="26102" y="218855"/>
                  </a:lnTo>
                  <a:lnTo>
                    <a:pt x="26111" y="218088"/>
                  </a:lnTo>
                  <a:lnTo>
                    <a:pt x="26111" y="217376"/>
                  </a:lnTo>
                  <a:lnTo>
                    <a:pt x="26111" y="216707"/>
                  </a:lnTo>
                  <a:lnTo>
                    <a:pt x="26111" y="216081"/>
                  </a:lnTo>
                  <a:lnTo>
                    <a:pt x="26116" y="215487"/>
                  </a:lnTo>
                  <a:lnTo>
                    <a:pt x="26125" y="215206"/>
                  </a:lnTo>
                  <a:lnTo>
                    <a:pt x="26129" y="214937"/>
                  </a:lnTo>
                  <a:lnTo>
                    <a:pt x="26143" y="214667"/>
                  </a:lnTo>
                  <a:lnTo>
                    <a:pt x="26157" y="214408"/>
                  </a:lnTo>
                  <a:lnTo>
                    <a:pt x="26179" y="214159"/>
                  </a:lnTo>
                  <a:lnTo>
                    <a:pt x="26202" y="213911"/>
                  </a:lnTo>
                  <a:lnTo>
                    <a:pt x="26229" y="213674"/>
                  </a:lnTo>
                  <a:lnTo>
                    <a:pt x="26261" y="213436"/>
                  </a:lnTo>
                  <a:lnTo>
                    <a:pt x="26302" y="213199"/>
                  </a:lnTo>
                  <a:lnTo>
                    <a:pt x="26348" y="212972"/>
                  </a:lnTo>
                  <a:lnTo>
                    <a:pt x="26402" y="212746"/>
                  </a:lnTo>
                  <a:lnTo>
                    <a:pt x="26461" y="212519"/>
                  </a:lnTo>
                  <a:lnTo>
                    <a:pt x="26529" y="212303"/>
                  </a:lnTo>
                  <a:lnTo>
                    <a:pt x="26602" y="212076"/>
                  </a:lnTo>
                  <a:lnTo>
                    <a:pt x="26684" y="211861"/>
                  </a:lnTo>
                  <a:lnTo>
                    <a:pt x="26779" y="211634"/>
                  </a:lnTo>
                  <a:lnTo>
                    <a:pt x="26879" y="211418"/>
                  </a:lnTo>
                  <a:lnTo>
                    <a:pt x="26993" y="211191"/>
                  </a:lnTo>
                  <a:lnTo>
                    <a:pt x="27111" y="210975"/>
                  </a:lnTo>
                  <a:lnTo>
                    <a:pt x="27247" y="210749"/>
                  </a:lnTo>
                  <a:lnTo>
                    <a:pt x="27388" y="210511"/>
                  </a:lnTo>
                  <a:lnTo>
                    <a:pt x="27542" y="210285"/>
                  </a:lnTo>
                  <a:lnTo>
                    <a:pt x="27724" y="210026"/>
                  </a:lnTo>
                  <a:lnTo>
                    <a:pt x="27906" y="209799"/>
                  </a:lnTo>
                  <a:lnTo>
                    <a:pt x="28079" y="209594"/>
                  </a:lnTo>
                  <a:lnTo>
                    <a:pt x="28256" y="209410"/>
                  </a:lnTo>
                  <a:lnTo>
                    <a:pt x="28424" y="209249"/>
                  </a:lnTo>
                  <a:lnTo>
                    <a:pt x="28597" y="209108"/>
                  </a:lnTo>
                  <a:lnTo>
                    <a:pt x="28765" y="208990"/>
                  </a:lnTo>
                  <a:lnTo>
                    <a:pt x="28933" y="208892"/>
                  </a:lnTo>
                  <a:lnTo>
                    <a:pt x="29101" y="208806"/>
                  </a:lnTo>
                  <a:lnTo>
                    <a:pt x="29269" y="208731"/>
                  </a:lnTo>
                  <a:lnTo>
                    <a:pt x="29437" y="208666"/>
                  </a:lnTo>
                  <a:lnTo>
                    <a:pt x="29601" y="208612"/>
                  </a:lnTo>
                  <a:lnTo>
                    <a:pt x="29769" y="208558"/>
                  </a:lnTo>
                  <a:lnTo>
                    <a:pt x="29937" y="208525"/>
                  </a:lnTo>
                  <a:lnTo>
                    <a:pt x="30278" y="208450"/>
                  </a:lnTo>
                  <a:close/>
                  <a:moveTo>
                    <a:pt x="112551" y="227327"/>
                  </a:moveTo>
                  <a:lnTo>
                    <a:pt x="112846" y="227597"/>
                  </a:lnTo>
                  <a:lnTo>
                    <a:pt x="113141" y="227867"/>
                  </a:lnTo>
                  <a:lnTo>
                    <a:pt x="113432" y="228137"/>
                  </a:lnTo>
                  <a:lnTo>
                    <a:pt x="113723" y="228417"/>
                  </a:lnTo>
                  <a:lnTo>
                    <a:pt x="114014" y="228709"/>
                  </a:lnTo>
                  <a:lnTo>
                    <a:pt x="114295" y="229011"/>
                  </a:lnTo>
                  <a:lnTo>
                    <a:pt x="114582" y="229313"/>
                  </a:lnTo>
                  <a:lnTo>
                    <a:pt x="114859" y="229626"/>
                  </a:lnTo>
                  <a:lnTo>
                    <a:pt x="115136" y="229950"/>
                  </a:lnTo>
                  <a:lnTo>
                    <a:pt x="115413" y="230274"/>
                  </a:lnTo>
                  <a:lnTo>
                    <a:pt x="115686" y="230608"/>
                  </a:lnTo>
                  <a:lnTo>
                    <a:pt x="115954" y="230954"/>
                  </a:lnTo>
                  <a:lnTo>
                    <a:pt x="116222" y="231299"/>
                  </a:lnTo>
                  <a:lnTo>
                    <a:pt x="116485" y="231655"/>
                  </a:lnTo>
                  <a:lnTo>
                    <a:pt x="116749" y="232022"/>
                  </a:lnTo>
                  <a:lnTo>
                    <a:pt x="117003" y="232400"/>
                  </a:lnTo>
                  <a:lnTo>
                    <a:pt x="117262" y="232778"/>
                  </a:lnTo>
                  <a:lnTo>
                    <a:pt x="117512" y="233166"/>
                  </a:lnTo>
                  <a:lnTo>
                    <a:pt x="117762" y="233566"/>
                  </a:lnTo>
                  <a:lnTo>
                    <a:pt x="118012" y="233965"/>
                  </a:lnTo>
                  <a:lnTo>
                    <a:pt x="118257" y="234386"/>
                  </a:lnTo>
                  <a:lnTo>
                    <a:pt x="118498" y="234796"/>
                  </a:lnTo>
                  <a:lnTo>
                    <a:pt x="118734" y="235228"/>
                  </a:lnTo>
                  <a:lnTo>
                    <a:pt x="118971" y="235670"/>
                  </a:lnTo>
                  <a:lnTo>
                    <a:pt x="119202" y="236113"/>
                  </a:lnTo>
                  <a:lnTo>
                    <a:pt x="119434" y="236566"/>
                  </a:lnTo>
                  <a:lnTo>
                    <a:pt x="119657" y="237030"/>
                  </a:lnTo>
                  <a:lnTo>
                    <a:pt x="119879" y="237494"/>
                  </a:lnTo>
                  <a:lnTo>
                    <a:pt x="120102" y="237980"/>
                  </a:lnTo>
                  <a:lnTo>
                    <a:pt x="120320" y="238466"/>
                  </a:lnTo>
                  <a:lnTo>
                    <a:pt x="120534" y="238962"/>
                  </a:lnTo>
                  <a:lnTo>
                    <a:pt x="120743" y="239459"/>
                  </a:lnTo>
                  <a:lnTo>
                    <a:pt x="120075" y="240592"/>
                  </a:lnTo>
                  <a:lnTo>
                    <a:pt x="119411" y="241704"/>
                  </a:lnTo>
                  <a:lnTo>
                    <a:pt x="118743" y="242805"/>
                  </a:lnTo>
                  <a:lnTo>
                    <a:pt x="118071" y="243884"/>
                  </a:lnTo>
                  <a:lnTo>
                    <a:pt x="117735" y="244413"/>
                  </a:lnTo>
                  <a:lnTo>
                    <a:pt x="117394" y="244942"/>
                  </a:lnTo>
                  <a:lnTo>
                    <a:pt x="117053" y="245471"/>
                  </a:lnTo>
                  <a:lnTo>
                    <a:pt x="116712" y="245978"/>
                  </a:lnTo>
                  <a:lnTo>
                    <a:pt x="116367" y="246496"/>
                  </a:lnTo>
                  <a:lnTo>
                    <a:pt x="116017" y="246992"/>
                  </a:lnTo>
                  <a:lnTo>
                    <a:pt x="115667" y="247489"/>
                  </a:lnTo>
                  <a:lnTo>
                    <a:pt x="115313" y="247964"/>
                  </a:lnTo>
                  <a:lnTo>
                    <a:pt x="115299" y="248018"/>
                  </a:lnTo>
                  <a:lnTo>
                    <a:pt x="115295" y="248029"/>
                  </a:lnTo>
                  <a:lnTo>
                    <a:pt x="115286" y="248039"/>
                  </a:lnTo>
                  <a:lnTo>
                    <a:pt x="115113" y="247705"/>
                  </a:lnTo>
                  <a:lnTo>
                    <a:pt x="114941" y="247381"/>
                  </a:lnTo>
                  <a:lnTo>
                    <a:pt x="114768" y="247057"/>
                  </a:lnTo>
                  <a:lnTo>
                    <a:pt x="114591" y="246744"/>
                  </a:lnTo>
                  <a:lnTo>
                    <a:pt x="114413" y="246431"/>
                  </a:lnTo>
                  <a:lnTo>
                    <a:pt x="114232" y="246140"/>
                  </a:lnTo>
                  <a:lnTo>
                    <a:pt x="114045" y="245848"/>
                  </a:lnTo>
                  <a:lnTo>
                    <a:pt x="113859" y="245557"/>
                  </a:lnTo>
                  <a:lnTo>
                    <a:pt x="113673" y="245287"/>
                  </a:lnTo>
                  <a:lnTo>
                    <a:pt x="113478" y="245017"/>
                  </a:lnTo>
                  <a:lnTo>
                    <a:pt x="113287" y="244758"/>
                  </a:lnTo>
                  <a:lnTo>
                    <a:pt x="113087" y="244499"/>
                  </a:lnTo>
                  <a:lnTo>
                    <a:pt x="112887" y="244262"/>
                  </a:lnTo>
                  <a:lnTo>
                    <a:pt x="112687" y="244024"/>
                  </a:lnTo>
                  <a:lnTo>
                    <a:pt x="112483" y="243798"/>
                  </a:lnTo>
                  <a:lnTo>
                    <a:pt x="112274" y="243582"/>
                  </a:lnTo>
                  <a:lnTo>
                    <a:pt x="112283" y="242492"/>
                  </a:lnTo>
                  <a:lnTo>
                    <a:pt x="112292" y="241423"/>
                  </a:lnTo>
                  <a:lnTo>
                    <a:pt x="112292" y="240365"/>
                  </a:lnTo>
                  <a:lnTo>
                    <a:pt x="112292" y="239351"/>
                  </a:lnTo>
                  <a:lnTo>
                    <a:pt x="112292" y="237408"/>
                  </a:lnTo>
                  <a:lnTo>
                    <a:pt x="112292" y="236512"/>
                  </a:lnTo>
                  <a:lnTo>
                    <a:pt x="112301" y="235660"/>
                  </a:lnTo>
                  <a:lnTo>
                    <a:pt x="112314" y="234818"/>
                  </a:lnTo>
                  <a:lnTo>
                    <a:pt x="112342" y="233911"/>
                  </a:lnTo>
                  <a:lnTo>
                    <a:pt x="112369" y="232929"/>
                  </a:lnTo>
                  <a:lnTo>
                    <a:pt x="112401" y="231893"/>
                  </a:lnTo>
                  <a:lnTo>
                    <a:pt x="112478" y="229691"/>
                  </a:lnTo>
                  <a:lnTo>
                    <a:pt x="112514" y="228525"/>
                  </a:lnTo>
                  <a:lnTo>
                    <a:pt x="112551" y="227327"/>
                  </a:lnTo>
                  <a:close/>
                  <a:moveTo>
                    <a:pt x="16497" y="234861"/>
                  </a:moveTo>
                  <a:lnTo>
                    <a:pt x="16597" y="235185"/>
                  </a:lnTo>
                  <a:lnTo>
                    <a:pt x="16702" y="235498"/>
                  </a:lnTo>
                  <a:lnTo>
                    <a:pt x="16811" y="235778"/>
                  </a:lnTo>
                  <a:lnTo>
                    <a:pt x="16924" y="236059"/>
                  </a:lnTo>
                  <a:lnTo>
                    <a:pt x="17043" y="236318"/>
                  </a:lnTo>
                  <a:lnTo>
                    <a:pt x="17170" y="236577"/>
                  </a:lnTo>
                  <a:lnTo>
                    <a:pt x="17297" y="236814"/>
                  </a:lnTo>
                  <a:lnTo>
                    <a:pt x="17424" y="237052"/>
                  </a:lnTo>
                  <a:lnTo>
                    <a:pt x="17560" y="237268"/>
                  </a:lnTo>
                  <a:lnTo>
                    <a:pt x="17697" y="237494"/>
                  </a:lnTo>
                  <a:lnTo>
                    <a:pt x="17974" y="237915"/>
                  </a:lnTo>
                  <a:lnTo>
                    <a:pt x="18260" y="238325"/>
                  </a:lnTo>
                  <a:lnTo>
                    <a:pt x="18551" y="238736"/>
                  </a:lnTo>
                  <a:lnTo>
                    <a:pt x="18837" y="239124"/>
                  </a:lnTo>
                  <a:lnTo>
                    <a:pt x="19123" y="239513"/>
                  </a:lnTo>
                  <a:lnTo>
                    <a:pt x="19414" y="239890"/>
                  </a:lnTo>
                  <a:lnTo>
                    <a:pt x="19710" y="240247"/>
                  </a:lnTo>
                  <a:lnTo>
                    <a:pt x="20005" y="240603"/>
                  </a:lnTo>
                  <a:lnTo>
                    <a:pt x="20309" y="240927"/>
                  </a:lnTo>
                  <a:lnTo>
                    <a:pt x="20459" y="241078"/>
                  </a:lnTo>
                  <a:lnTo>
                    <a:pt x="20614" y="241229"/>
                  </a:lnTo>
                  <a:lnTo>
                    <a:pt x="20768" y="241369"/>
                  </a:lnTo>
                  <a:lnTo>
                    <a:pt x="20923" y="241499"/>
                  </a:lnTo>
                  <a:lnTo>
                    <a:pt x="20741" y="242222"/>
                  </a:lnTo>
                  <a:lnTo>
                    <a:pt x="20568" y="242945"/>
                  </a:lnTo>
                  <a:lnTo>
                    <a:pt x="20396" y="243679"/>
                  </a:lnTo>
                  <a:lnTo>
                    <a:pt x="20232" y="244424"/>
                  </a:lnTo>
                  <a:lnTo>
                    <a:pt x="20073" y="245168"/>
                  </a:lnTo>
                  <a:lnTo>
                    <a:pt x="19919" y="245935"/>
                  </a:lnTo>
                  <a:lnTo>
                    <a:pt x="19769" y="246690"/>
                  </a:lnTo>
                  <a:lnTo>
                    <a:pt x="19623" y="247467"/>
                  </a:lnTo>
                  <a:lnTo>
                    <a:pt x="19482" y="248244"/>
                  </a:lnTo>
                  <a:lnTo>
                    <a:pt x="19346" y="249032"/>
                  </a:lnTo>
                  <a:lnTo>
                    <a:pt x="19214" y="249820"/>
                  </a:lnTo>
                  <a:lnTo>
                    <a:pt x="19092" y="250619"/>
                  </a:lnTo>
                  <a:lnTo>
                    <a:pt x="18969" y="251418"/>
                  </a:lnTo>
                  <a:lnTo>
                    <a:pt x="18855" y="252216"/>
                  </a:lnTo>
                  <a:lnTo>
                    <a:pt x="18742" y="253026"/>
                  </a:lnTo>
                  <a:lnTo>
                    <a:pt x="18637" y="253846"/>
                  </a:lnTo>
                  <a:lnTo>
                    <a:pt x="18319" y="253576"/>
                  </a:lnTo>
                  <a:lnTo>
                    <a:pt x="18006" y="253317"/>
                  </a:lnTo>
                  <a:lnTo>
                    <a:pt x="17692" y="253069"/>
                  </a:lnTo>
                  <a:lnTo>
                    <a:pt x="17379" y="252821"/>
                  </a:lnTo>
                  <a:lnTo>
                    <a:pt x="16743" y="252357"/>
                  </a:lnTo>
                  <a:lnTo>
                    <a:pt x="16107" y="251914"/>
                  </a:lnTo>
                  <a:lnTo>
                    <a:pt x="15548" y="251482"/>
                  </a:lnTo>
                  <a:lnTo>
                    <a:pt x="15271" y="251277"/>
                  </a:lnTo>
                  <a:lnTo>
                    <a:pt x="15130" y="251191"/>
                  </a:lnTo>
                  <a:lnTo>
                    <a:pt x="14989" y="251105"/>
                  </a:lnTo>
                  <a:lnTo>
                    <a:pt x="14848" y="251029"/>
                  </a:lnTo>
                  <a:lnTo>
                    <a:pt x="14707" y="250975"/>
                  </a:lnTo>
                  <a:lnTo>
                    <a:pt x="14566" y="250932"/>
                  </a:lnTo>
                  <a:lnTo>
                    <a:pt x="14421" y="250900"/>
                  </a:lnTo>
                  <a:lnTo>
                    <a:pt x="14280" y="250889"/>
                  </a:lnTo>
                  <a:lnTo>
                    <a:pt x="14139" y="250900"/>
                  </a:lnTo>
                  <a:lnTo>
                    <a:pt x="13994" y="250921"/>
                  </a:lnTo>
                  <a:lnTo>
                    <a:pt x="13848" y="250975"/>
                  </a:lnTo>
                  <a:lnTo>
                    <a:pt x="13958" y="249896"/>
                  </a:lnTo>
                  <a:lnTo>
                    <a:pt x="14071" y="248816"/>
                  </a:lnTo>
                  <a:lnTo>
                    <a:pt x="14189" y="247748"/>
                  </a:lnTo>
                  <a:lnTo>
                    <a:pt x="14316" y="246690"/>
                  </a:lnTo>
                  <a:lnTo>
                    <a:pt x="14453" y="245643"/>
                  </a:lnTo>
                  <a:lnTo>
                    <a:pt x="14594" y="244607"/>
                  </a:lnTo>
                  <a:lnTo>
                    <a:pt x="14744" y="243571"/>
                  </a:lnTo>
                  <a:lnTo>
                    <a:pt x="14903" y="242556"/>
                  </a:lnTo>
                  <a:lnTo>
                    <a:pt x="15066" y="241553"/>
                  </a:lnTo>
                  <a:lnTo>
                    <a:pt x="15243" y="240560"/>
                  </a:lnTo>
                  <a:lnTo>
                    <a:pt x="15430" y="239577"/>
                  </a:lnTo>
                  <a:lnTo>
                    <a:pt x="15525" y="239092"/>
                  </a:lnTo>
                  <a:lnTo>
                    <a:pt x="15620" y="238606"/>
                  </a:lnTo>
                  <a:lnTo>
                    <a:pt x="15720" y="238131"/>
                  </a:lnTo>
                  <a:lnTo>
                    <a:pt x="15825" y="237656"/>
                  </a:lnTo>
                  <a:lnTo>
                    <a:pt x="15929" y="237181"/>
                  </a:lnTo>
                  <a:lnTo>
                    <a:pt x="16038" y="236706"/>
                  </a:lnTo>
                  <a:lnTo>
                    <a:pt x="16152" y="236242"/>
                  </a:lnTo>
                  <a:lnTo>
                    <a:pt x="16261" y="235778"/>
                  </a:lnTo>
                  <a:lnTo>
                    <a:pt x="16379" y="235325"/>
                  </a:lnTo>
                  <a:lnTo>
                    <a:pt x="16497" y="234861"/>
                  </a:lnTo>
                  <a:close/>
                  <a:moveTo>
                    <a:pt x="105476" y="210490"/>
                  </a:moveTo>
                  <a:lnTo>
                    <a:pt x="106026" y="210576"/>
                  </a:lnTo>
                  <a:lnTo>
                    <a:pt x="106544" y="210662"/>
                  </a:lnTo>
                  <a:lnTo>
                    <a:pt x="106785" y="210706"/>
                  </a:lnTo>
                  <a:lnTo>
                    <a:pt x="107017" y="210760"/>
                  </a:lnTo>
                  <a:lnTo>
                    <a:pt x="107244" y="210824"/>
                  </a:lnTo>
                  <a:lnTo>
                    <a:pt x="107457" y="210889"/>
                  </a:lnTo>
                  <a:lnTo>
                    <a:pt x="107666" y="210975"/>
                  </a:lnTo>
                  <a:lnTo>
                    <a:pt x="107862" y="211062"/>
                  </a:lnTo>
                  <a:lnTo>
                    <a:pt x="108053" y="211159"/>
                  </a:lnTo>
                  <a:lnTo>
                    <a:pt x="108234" y="211278"/>
                  </a:lnTo>
                  <a:lnTo>
                    <a:pt x="108407" y="211407"/>
                  </a:lnTo>
                  <a:lnTo>
                    <a:pt x="108575" y="211558"/>
                  </a:lnTo>
                  <a:lnTo>
                    <a:pt x="108734" y="211720"/>
                  </a:lnTo>
                  <a:lnTo>
                    <a:pt x="108811" y="211807"/>
                  </a:lnTo>
                  <a:lnTo>
                    <a:pt x="108889" y="211904"/>
                  </a:lnTo>
                  <a:lnTo>
                    <a:pt x="108961" y="212001"/>
                  </a:lnTo>
                  <a:lnTo>
                    <a:pt x="109029" y="212109"/>
                  </a:lnTo>
                  <a:lnTo>
                    <a:pt x="109102" y="212228"/>
                  </a:lnTo>
                  <a:lnTo>
                    <a:pt x="109170" y="212335"/>
                  </a:lnTo>
                  <a:lnTo>
                    <a:pt x="109234" y="212465"/>
                  </a:lnTo>
                  <a:lnTo>
                    <a:pt x="109302" y="212594"/>
                  </a:lnTo>
                  <a:lnTo>
                    <a:pt x="109366" y="212724"/>
                  </a:lnTo>
                  <a:lnTo>
                    <a:pt x="109425" y="212875"/>
                  </a:lnTo>
                  <a:lnTo>
                    <a:pt x="109484" y="213015"/>
                  </a:lnTo>
                  <a:lnTo>
                    <a:pt x="109543" y="213177"/>
                  </a:lnTo>
                  <a:lnTo>
                    <a:pt x="109602" y="213339"/>
                  </a:lnTo>
                  <a:lnTo>
                    <a:pt x="109656" y="213501"/>
                  </a:lnTo>
                  <a:lnTo>
                    <a:pt x="109711" y="213685"/>
                  </a:lnTo>
                  <a:lnTo>
                    <a:pt x="109766" y="213868"/>
                  </a:lnTo>
                  <a:lnTo>
                    <a:pt x="109815" y="214062"/>
                  </a:lnTo>
                  <a:lnTo>
                    <a:pt x="109865" y="214257"/>
                  </a:lnTo>
                  <a:lnTo>
                    <a:pt x="109915" y="214472"/>
                  </a:lnTo>
                  <a:lnTo>
                    <a:pt x="109961" y="214688"/>
                  </a:lnTo>
                  <a:lnTo>
                    <a:pt x="110052" y="215142"/>
                  </a:lnTo>
                  <a:lnTo>
                    <a:pt x="110138" y="215638"/>
                  </a:lnTo>
                  <a:lnTo>
                    <a:pt x="110220" y="216167"/>
                  </a:lnTo>
                  <a:lnTo>
                    <a:pt x="110293" y="216739"/>
                  </a:lnTo>
                  <a:lnTo>
                    <a:pt x="110365" y="217343"/>
                  </a:lnTo>
                  <a:lnTo>
                    <a:pt x="110433" y="217991"/>
                  </a:lnTo>
                  <a:lnTo>
                    <a:pt x="110497" y="218682"/>
                  </a:lnTo>
                  <a:lnTo>
                    <a:pt x="110533" y="219124"/>
                  </a:lnTo>
                  <a:lnTo>
                    <a:pt x="110565" y="219578"/>
                  </a:lnTo>
                  <a:lnTo>
                    <a:pt x="110592" y="220020"/>
                  </a:lnTo>
                  <a:lnTo>
                    <a:pt x="110620" y="220484"/>
                  </a:lnTo>
                  <a:lnTo>
                    <a:pt x="110642" y="220938"/>
                  </a:lnTo>
                  <a:lnTo>
                    <a:pt x="110661" y="221402"/>
                  </a:lnTo>
                  <a:lnTo>
                    <a:pt x="110679" y="221877"/>
                  </a:lnTo>
                  <a:lnTo>
                    <a:pt x="110692" y="222341"/>
                  </a:lnTo>
                  <a:lnTo>
                    <a:pt x="110711" y="223301"/>
                  </a:lnTo>
                  <a:lnTo>
                    <a:pt x="110720" y="224262"/>
                  </a:lnTo>
                  <a:lnTo>
                    <a:pt x="110720" y="225223"/>
                  </a:lnTo>
                  <a:lnTo>
                    <a:pt x="110715" y="226194"/>
                  </a:lnTo>
                  <a:lnTo>
                    <a:pt x="110706" y="227165"/>
                  </a:lnTo>
                  <a:lnTo>
                    <a:pt x="110692" y="228137"/>
                  </a:lnTo>
                  <a:lnTo>
                    <a:pt x="110656" y="230058"/>
                  </a:lnTo>
                  <a:lnTo>
                    <a:pt x="110624" y="231947"/>
                  </a:lnTo>
                  <a:lnTo>
                    <a:pt x="110611" y="232864"/>
                  </a:lnTo>
                  <a:lnTo>
                    <a:pt x="110597" y="233760"/>
                  </a:lnTo>
                  <a:lnTo>
                    <a:pt x="110597" y="234537"/>
                  </a:lnTo>
                  <a:lnTo>
                    <a:pt x="110606" y="235390"/>
                  </a:lnTo>
                  <a:lnTo>
                    <a:pt x="110620" y="236307"/>
                  </a:lnTo>
                  <a:lnTo>
                    <a:pt x="110633" y="237279"/>
                  </a:lnTo>
                  <a:lnTo>
                    <a:pt x="110670" y="239318"/>
                  </a:lnTo>
                  <a:lnTo>
                    <a:pt x="110679" y="240376"/>
                  </a:lnTo>
                  <a:lnTo>
                    <a:pt x="110688" y="241434"/>
                  </a:lnTo>
                  <a:lnTo>
                    <a:pt x="110688" y="242492"/>
                  </a:lnTo>
                  <a:lnTo>
                    <a:pt x="110683" y="243020"/>
                  </a:lnTo>
                  <a:lnTo>
                    <a:pt x="110674" y="243539"/>
                  </a:lnTo>
                  <a:lnTo>
                    <a:pt x="110665" y="244046"/>
                  </a:lnTo>
                  <a:lnTo>
                    <a:pt x="110651" y="244553"/>
                  </a:lnTo>
                  <a:lnTo>
                    <a:pt x="110633" y="245050"/>
                  </a:lnTo>
                  <a:lnTo>
                    <a:pt x="110611" y="245525"/>
                  </a:lnTo>
                  <a:lnTo>
                    <a:pt x="110588" y="245999"/>
                  </a:lnTo>
                  <a:lnTo>
                    <a:pt x="110556" y="246453"/>
                  </a:lnTo>
                  <a:lnTo>
                    <a:pt x="110520" y="246895"/>
                  </a:lnTo>
                  <a:lnTo>
                    <a:pt x="110483" y="247327"/>
                  </a:lnTo>
                  <a:lnTo>
                    <a:pt x="110438" y="247726"/>
                  </a:lnTo>
                  <a:lnTo>
                    <a:pt x="110383" y="248115"/>
                  </a:lnTo>
                  <a:lnTo>
                    <a:pt x="110329" y="248482"/>
                  </a:lnTo>
                  <a:lnTo>
                    <a:pt x="110265" y="248827"/>
                  </a:lnTo>
                  <a:lnTo>
                    <a:pt x="110174" y="249270"/>
                  </a:lnTo>
                  <a:lnTo>
                    <a:pt x="110079" y="249680"/>
                  </a:lnTo>
                  <a:lnTo>
                    <a:pt x="109984" y="250058"/>
                  </a:lnTo>
                  <a:lnTo>
                    <a:pt x="109888" y="250425"/>
                  </a:lnTo>
                  <a:lnTo>
                    <a:pt x="109788" y="250781"/>
                  </a:lnTo>
                  <a:lnTo>
                    <a:pt x="109688" y="251105"/>
                  </a:lnTo>
                  <a:lnTo>
                    <a:pt x="109584" y="251407"/>
                  </a:lnTo>
                  <a:lnTo>
                    <a:pt x="109479" y="251698"/>
                  </a:lnTo>
                  <a:lnTo>
                    <a:pt x="109375" y="251968"/>
                  </a:lnTo>
                  <a:lnTo>
                    <a:pt x="109266" y="252227"/>
                  </a:lnTo>
                  <a:lnTo>
                    <a:pt x="109157" y="252465"/>
                  </a:lnTo>
                  <a:lnTo>
                    <a:pt x="109048" y="252680"/>
                  </a:lnTo>
                  <a:lnTo>
                    <a:pt x="108934" y="252896"/>
                  </a:lnTo>
                  <a:lnTo>
                    <a:pt x="108820" y="253080"/>
                  </a:lnTo>
                  <a:lnTo>
                    <a:pt x="108702" y="253263"/>
                  </a:lnTo>
                  <a:lnTo>
                    <a:pt x="108584" y="253425"/>
                  </a:lnTo>
                  <a:lnTo>
                    <a:pt x="108466" y="253587"/>
                  </a:lnTo>
                  <a:lnTo>
                    <a:pt x="108343" y="253727"/>
                  </a:lnTo>
                  <a:lnTo>
                    <a:pt x="108221" y="253857"/>
                  </a:lnTo>
                  <a:lnTo>
                    <a:pt x="108098" y="253986"/>
                  </a:lnTo>
                  <a:lnTo>
                    <a:pt x="107975" y="254094"/>
                  </a:lnTo>
                  <a:lnTo>
                    <a:pt x="107848" y="254202"/>
                  </a:lnTo>
                  <a:lnTo>
                    <a:pt x="107721" y="254299"/>
                  </a:lnTo>
                  <a:lnTo>
                    <a:pt x="107594" y="254386"/>
                  </a:lnTo>
                  <a:lnTo>
                    <a:pt x="107462" y="254472"/>
                  </a:lnTo>
                  <a:lnTo>
                    <a:pt x="107330" y="254548"/>
                  </a:lnTo>
                  <a:lnTo>
                    <a:pt x="107067" y="254677"/>
                  </a:lnTo>
                  <a:lnTo>
                    <a:pt x="106799" y="254807"/>
                  </a:lnTo>
                  <a:lnTo>
                    <a:pt x="106521" y="254915"/>
                  </a:lnTo>
                  <a:lnTo>
                    <a:pt x="106503" y="252108"/>
                  </a:lnTo>
                  <a:lnTo>
                    <a:pt x="106481" y="249313"/>
                  </a:lnTo>
                  <a:lnTo>
                    <a:pt x="106453" y="246507"/>
                  </a:lnTo>
                  <a:lnTo>
                    <a:pt x="106417" y="243711"/>
                  </a:lnTo>
                  <a:lnTo>
                    <a:pt x="106376" y="240916"/>
                  </a:lnTo>
                  <a:lnTo>
                    <a:pt x="106331" y="238131"/>
                  </a:lnTo>
                  <a:lnTo>
                    <a:pt x="106276" y="235347"/>
                  </a:lnTo>
                  <a:lnTo>
                    <a:pt x="106217" y="232562"/>
                  </a:lnTo>
                  <a:lnTo>
                    <a:pt x="106153" y="229788"/>
                  </a:lnTo>
                  <a:lnTo>
                    <a:pt x="106076" y="227014"/>
                  </a:lnTo>
                  <a:lnTo>
                    <a:pt x="105999" y="224240"/>
                  </a:lnTo>
                  <a:lnTo>
                    <a:pt x="105908" y="221488"/>
                  </a:lnTo>
                  <a:lnTo>
                    <a:pt x="105813" y="218725"/>
                  </a:lnTo>
                  <a:lnTo>
                    <a:pt x="105708" y="215973"/>
                  </a:lnTo>
                  <a:lnTo>
                    <a:pt x="105595" y="213231"/>
                  </a:lnTo>
                  <a:lnTo>
                    <a:pt x="105476" y="210490"/>
                  </a:lnTo>
                  <a:close/>
                  <a:moveTo>
                    <a:pt x="121556" y="241639"/>
                  </a:moveTo>
                  <a:lnTo>
                    <a:pt x="121760" y="242233"/>
                  </a:lnTo>
                  <a:lnTo>
                    <a:pt x="121965" y="242826"/>
                  </a:lnTo>
                  <a:lnTo>
                    <a:pt x="122160" y="243431"/>
                  </a:lnTo>
                  <a:lnTo>
                    <a:pt x="122355" y="244046"/>
                  </a:lnTo>
                  <a:lnTo>
                    <a:pt x="122546" y="244672"/>
                  </a:lnTo>
                  <a:lnTo>
                    <a:pt x="122733" y="245309"/>
                  </a:lnTo>
                  <a:lnTo>
                    <a:pt x="122910" y="245956"/>
                  </a:lnTo>
                  <a:lnTo>
                    <a:pt x="123087" y="246615"/>
                  </a:lnTo>
                  <a:lnTo>
                    <a:pt x="123260" y="247273"/>
                  </a:lnTo>
                  <a:lnTo>
                    <a:pt x="123428" y="247953"/>
                  </a:lnTo>
                  <a:lnTo>
                    <a:pt x="123591" y="248644"/>
                  </a:lnTo>
                  <a:lnTo>
                    <a:pt x="123750" y="249345"/>
                  </a:lnTo>
                  <a:lnTo>
                    <a:pt x="123905" y="250058"/>
                  </a:lnTo>
                  <a:lnTo>
                    <a:pt x="124055" y="250770"/>
                  </a:lnTo>
                  <a:lnTo>
                    <a:pt x="124196" y="251504"/>
                  </a:lnTo>
                  <a:lnTo>
                    <a:pt x="124336" y="252259"/>
                  </a:lnTo>
                  <a:lnTo>
                    <a:pt x="124459" y="252983"/>
                  </a:lnTo>
                  <a:lnTo>
                    <a:pt x="124573" y="253706"/>
                  </a:lnTo>
                  <a:lnTo>
                    <a:pt x="124682" y="254429"/>
                  </a:lnTo>
                  <a:lnTo>
                    <a:pt x="124786" y="255163"/>
                  </a:lnTo>
                  <a:lnTo>
                    <a:pt x="124882" y="255886"/>
                  </a:lnTo>
                  <a:lnTo>
                    <a:pt x="124972" y="256609"/>
                  </a:lnTo>
                  <a:lnTo>
                    <a:pt x="125059" y="257332"/>
                  </a:lnTo>
                  <a:lnTo>
                    <a:pt x="125136" y="258066"/>
                  </a:lnTo>
                  <a:lnTo>
                    <a:pt x="125127" y="258077"/>
                  </a:lnTo>
                  <a:lnTo>
                    <a:pt x="125113" y="258077"/>
                  </a:lnTo>
                  <a:lnTo>
                    <a:pt x="125100" y="258088"/>
                  </a:lnTo>
                  <a:lnTo>
                    <a:pt x="125077" y="258099"/>
                  </a:lnTo>
                  <a:lnTo>
                    <a:pt x="124750" y="258293"/>
                  </a:lnTo>
                  <a:lnTo>
                    <a:pt x="124414" y="258509"/>
                  </a:lnTo>
                  <a:lnTo>
                    <a:pt x="124077" y="258725"/>
                  </a:lnTo>
                  <a:lnTo>
                    <a:pt x="123732" y="258973"/>
                  </a:lnTo>
                  <a:lnTo>
                    <a:pt x="123387" y="259221"/>
                  </a:lnTo>
                  <a:lnTo>
                    <a:pt x="123037" y="259491"/>
                  </a:lnTo>
                  <a:lnTo>
                    <a:pt x="122692" y="259772"/>
                  </a:lnTo>
                  <a:lnTo>
                    <a:pt x="122342" y="260063"/>
                  </a:lnTo>
                  <a:lnTo>
                    <a:pt x="121997" y="260376"/>
                  </a:lnTo>
                  <a:lnTo>
                    <a:pt x="121656" y="260700"/>
                  </a:lnTo>
                  <a:lnTo>
                    <a:pt x="121320" y="261034"/>
                  </a:lnTo>
                  <a:lnTo>
                    <a:pt x="120988" y="261380"/>
                  </a:lnTo>
                  <a:lnTo>
                    <a:pt x="120661" y="261736"/>
                  </a:lnTo>
                  <a:lnTo>
                    <a:pt x="120343" y="262103"/>
                  </a:lnTo>
                  <a:lnTo>
                    <a:pt x="120034" y="262481"/>
                  </a:lnTo>
                  <a:lnTo>
                    <a:pt x="119738" y="262869"/>
                  </a:lnTo>
                  <a:lnTo>
                    <a:pt x="119725" y="262902"/>
                  </a:lnTo>
                  <a:lnTo>
                    <a:pt x="119570" y="262081"/>
                  </a:lnTo>
                  <a:lnTo>
                    <a:pt x="119411" y="261272"/>
                  </a:lnTo>
                  <a:lnTo>
                    <a:pt x="119248" y="260473"/>
                  </a:lnTo>
                  <a:lnTo>
                    <a:pt x="119080" y="259674"/>
                  </a:lnTo>
                  <a:lnTo>
                    <a:pt x="118902" y="258887"/>
                  </a:lnTo>
                  <a:lnTo>
                    <a:pt x="118721" y="258109"/>
                  </a:lnTo>
                  <a:lnTo>
                    <a:pt x="118534" y="257343"/>
                  </a:lnTo>
                  <a:lnTo>
                    <a:pt x="118344" y="256598"/>
                  </a:lnTo>
                  <a:lnTo>
                    <a:pt x="118148" y="255854"/>
                  </a:lnTo>
                  <a:lnTo>
                    <a:pt x="117944" y="255120"/>
                  </a:lnTo>
                  <a:lnTo>
                    <a:pt x="117735" y="254397"/>
                  </a:lnTo>
                  <a:lnTo>
                    <a:pt x="117517" y="253695"/>
                  </a:lnTo>
                  <a:lnTo>
                    <a:pt x="117294" y="253004"/>
                  </a:lnTo>
                  <a:lnTo>
                    <a:pt x="117067" y="252324"/>
                  </a:lnTo>
                  <a:lnTo>
                    <a:pt x="116835" y="251655"/>
                  </a:lnTo>
                  <a:lnTo>
                    <a:pt x="116594" y="251007"/>
                  </a:lnTo>
                  <a:lnTo>
                    <a:pt x="116931" y="250522"/>
                  </a:lnTo>
                  <a:lnTo>
                    <a:pt x="117262" y="250014"/>
                  </a:lnTo>
                  <a:lnTo>
                    <a:pt x="117594" y="249496"/>
                  </a:lnTo>
                  <a:lnTo>
                    <a:pt x="117921" y="248968"/>
                  </a:lnTo>
                  <a:lnTo>
                    <a:pt x="118248" y="248417"/>
                  </a:lnTo>
                  <a:lnTo>
                    <a:pt x="118571" y="247867"/>
                  </a:lnTo>
                  <a:lnTo>
                    <a:pt x="118889" y="247295"/>
                  </a:lnTo>
                  <a:lnTo>
                    <a:pt x="119207" y="246712"/>
                  </a:lnTo>
                  <a:lnTo>
                    <a:pt x="119520" y="246118"/>
                  </a:lnTo>
                  <a:lnTo>
                    <a:pt x="119825" y="245514"/>
                  </a:lnTo>
                  <a:lnTo>
                    <a:pt x="120129" y="244899"/>
                  </a:lnTo>
                  <a:lnTo>
                    <a:pt x="120424" y="244273"/>
                  </a:lnTo>
                  <a:lnTo>
                    <a:pt x="120715" y="243636"/>
                  </a:lnTo>
                  <a:lnTo>
                    <a:pt x="121001" y="242977"/>
                  </a:lnTo>
                  <a:lnTo>
                    <a:pt x="121283" y="242319"/>
                  </a:lnTo>
                  <a:lnTo>
                    <a:pt x="121556" y="241639"/>
                  </a:lnTo>
                  <a:close/>
                  <a:moveTo>
                    <a:pt x="13603" y="253814"/>
                  </a:moveTo>
                  <a:lnTo>
                    <a:pt x="13730" y="254008"/>
                  </a:lnTo>
                  <a:lnTo>
                    <a:pt x="13858" y="254191"/>
                  </a:lnTo>
                  <a:lnTo>
                    <a:pt x="13994" y="254353"/>
                  </a:lnTo>
                  <a:lnTo>
                    <a:pt x="14130" y="254494"/>
                  </a:lnTo>
                  <a:lnTo>
                    <a:pt x="14266" y="254623"/>
                  </a:lnTo>
                  <a:lnTo>
                    <a:pt x="14407" y="254731"/>
                  </a:lnTo>
                  <a:lnTo>
                    <a:pt x="14553" y="254828"/>
                  </a:lnTo>
                  <a:lnTo>
                    <a:pt x="14698" y="254915"/>
                  </a:lnTo>
                  <a:lnTo>
                    <a:pt x="14843" y="254990"/>
                  </a:lnTo>
                  <a:lnTo>
                    <a:pt x="14993" y="255066"/>
                  </a:lnTo>
                  <a:lnTo>
                    <a:pt x="15293" y="255184"/>
                  </a:lnTo>
                  <a:lnTo>
                    <a:pt x="15598" y="255292"/>
                  </a:lnTo>
                  <a:lnTo>
                    <a:pt x="15902" y="255400"/>
                  </a:lnTo>
                  <a:lnTo>
                    <a:pt x="16207" y="255530"/>
                  </a:lnTo>
                  <a:lnTo>
                    <a:pt x="16511" y="255638"/>
                  </a:lnTo>
                  <a:lnTo>
                    <a:pt x="17124" y="255854"/>
                  </a:lnTo>
                  <a:lnTo>
                    <a:pt x="17733" y="256048"/>
                  </a:lnTo>
                  <a:lnTo>
                    <a:pt x="18347" y="256231"/>
                  </a:lnTo>
                  <a:lnTo>
                    <a:pt x="18251" y="257084"/>
                  </a:lnTo>
                  <a:lnTo>
                    <a:pt x="18156" y="257947"/>
                  </a:lnTo>
                  <a:lnTo>
                    <a:pt x="18069" y="258811"/>
                  </a:lnTo>
                  <a:lnTo>
                    <a:pt x="17988" y="259685"/>
                  </a:lnTo>
                  <a:lnTo>
                    <a:pt x="17906" y="260559"/>
                  </a:lnTo>
                  <a:lnTo>
                    <a:pt x="17829" y="261434"/>
                  </a:lnTo>
                  <a:lnTo>
                    <a:pt x="17756" y="262308"/>
                  </a:lnTo>
                  <a:lnTo>
                    <a:pt x="17688" y="263182"/>
                  </a:lnTo>
                  <a:lnTo>
                    <a:pt x="17624" y="264067"/>
                  </a:lnTo>
                  <a:lnTo>
                    <a:pt x="17565" y="264952"/>
                  </a:lnTo>
                  <a:lnTo>
                    <a:pt x="17511" y="265827"/>
                  </a:lnTo>
                  <a:lnTo>
                    <a:pt x="17456" y="266722"/>
                  </a:lnTo>
                  <a:lnTo>
                    <a:pt x="17406" y="267607"/>
                  </a:lnTo>
                  <a:lnTo>
                    <a:pt x="17361" y="268492"/>
                  </a:lnTo>
                  <a:lnTo>
                    <a:pt x="17320" y="269378"/>
                  </a:lnTo>
                  <a:lnTo>
                    <a:pt x="17283" y="270263"/>
                  </a:lnTo>
                  <a:lnTo>
                    <a:pt x="17170" y="270144"/>
                  </a:lnTo>
                  <a:lnTo>
                    <a:pt x="17052" y="270036"/>
                  </a:lnTo>
                  <a:lnTo>
                    <a:pt x="16933" y="269939"/>
                  </a:lnTo>
                  <a:lnTo>
                    <a:pt x="16815" y="269852"/>
                  </a:lnTo>
                  <a:lnTo>
                    <a:pt x="16697" y="269766"/>
                  </a:lnTo>
                  <a:lnTo>
                    <a:pt x="16575" y="269691"/>
                  </a:lnTo>
                  <a:lnTo>
                    <a:pt x="16334" y="269561"/>
                  </a:lnTo>
                  <a:lnTo>
                    <a:pt x="16088" y="269442"/>
                  </a:lnTo>
                  <a:lnTo>
                    <a:pt x="15843" y="269345"/>
                  </a:lnTo>
                  <a:lnTo>
                    <a:pt x="15348" y="269162"/>
                  </a:lnTo>
                  <a:lnTo>
                    <a:pt x="14812" y="268935"/>
                  </a:lnTo>
                  <a:lnTo>
                    <a:pt x="14271" y="268730"/>
                  </a:lnTo>
                  <a:lnTo>
                    <a:pt x="13998" y="268633"/>
                  </a:lnTo>
                  <a:lnTo>
                    <a:pt x="13726" y="268546"/>
                  </a:lnTo>
                  <a:lnTo>
                    <a:pt x="13453" y="268471"/>
                  </a:lnTo>
                  <a:lnTo>
                    <a:pt x="13181" y="268395"/>
                  </a:lnTo>
                  <a:lnTo>
                    <a:pt x="13081" y="268385"/>
                  </a:lnTo>
                  <a:lnTo>
                    <a:pt x="13035" y="268395"/>
                  </a:lnTo>
                  <a:lnTo>
                    <a:pt x="12990" y="268395"/>
                  </a:lnTo>
                  <a:lnTo>
                    <a:pt x="12949" y="268417"/>
                  </a:lnTo>
                  <a:lnTo>
                    <a:pt x="12913" y="268438"/>
                  </a:lnTo>
                  <a:lnTo>
                    <a:pt x="12881" y="268471"/>
                  </a:lnTo>
                  <a:lnTo>
                    <a:pt x="12844" y="268503"/>
                  </a:lnTo>
                  <a:lnTo>
                    <a:pt x="12908" y="266636"/>
                  </a:lnTo>
                  <a:lnTo>
                    <a:pt x="12976" y="264780"/>
                  </a:lnTo>
                  <a:lnTo>
                    <a:pt x="13053" y="262923"/>
                  </a:lnTo>
                  <a:lnTo>
                    <a:pt x="13140" y="261078"/>
                  </a:lnTo>
                  <a:lnTo>
                    <a:pt x="13190" y="260160"/>
                  </a:lnTo>
                  <a:lnTo>
                    <a:pt x="13240" y="259243"/>
                  </a:lnTo>
                  <a:lnTo>
                    <a:pt x="13290" y="258325"/>
                  </a:lnTo>
                  <a:lnTo>
                    <a:pt x="13349" y="257419"/>
                  </a:lnTo>
                  <a:lnTo>
                    <a:pt x="13403" y="256512"/>
                  </a:lnTo>
                  <a:lnTo>
                    <a:pt x="13467" y="255605"/>
                  </a:lnTo>
                  <a:lnTo>
                    <a:pt x="13535" y="254710"/>
                  </a:lnTo>
                  <a:lnTo>
                    <a:pt x="13603" y="253814"/>
                  </a:lnTo>
                  <a:close/>
                  <a:moveTo>
                    <a:pt x="125368" y="260624"/>
                  </a:moveTo>
                  <a:lnTo>
                    <a:pt x="125431" y="261434"/>
                  </a:lnTo>
                  <a:lnTo>
                    <a:pt x="125490" y="262254"/>
                  </a:lnTo>
                  <a:lnTo>
                    <a:pt x="125540" y="263074"/>
                  </a:lnTo>
                  <a:lnTo>
                    <a:pt x="125590" y="263905"/>
                  </a:lnTo>
                  <a:lnTo>
                    <a:pt x="125631" y="264726"/>
                  </a:lnTo>
                  <a:lnTo>
                    <a:pt x="125668" y="265546"/>
                  </a:lnTo>
                  <a:lnTo>
                    <a:pt x="125704" y="266377"/>
                  </a:lnTo>
                  <a:lnTo>
                    <a:pt x="125736" y="267208"/>
                  </a:lnTo>
                  <a:lnTo>
                    <a:pt x="125763" y="268028"/>
                  </a:lnTo>
                  <a:lnTo>
                    <a:pt x="125786" y="268859"/>
                  </a:lnTo>
                  <a:lnTo>
                    <a:pt x="125831" y="270522"/>
                  </a:lnTo>
                  <a:lnTo>
                    <a:pt x="125863" y="272195"/>
                  </a:lnTo>
                  <a:lnTo>
                    <a:pt x="125895" y="273867"/>
                  </a:lnTo>
                  <a:lnTo>
                    <a:pt x="125318" y="274105"/>
                  </a:lnTo>
                  <a:lnTo>
                    <a:pt x="124754" y="274353"/>
                  </a:lnTo>
                  <a:lnTo>
                    <a:pt x="123623" y="274860"/>
                  </a:lnTo>
                  <a:lnTo>
                    <a:pt x="123073" y="275119"/>
                  </a:lnTo>
                  <a:lnTo>
                    <a:pt x="122796" y="275260"/>
                  </a:lnTo>
                  <a:lnTo>
                    <a:pt x="122519" y="275411"/>
                  </a:lnTo>
                  <a:lnTo>
                    <a:pt x="122383" y="275497"/>
                  </a:lnTo>
                  <a:lnTo>
                    <a:pt x="122246" y="275594"/>
                  </a:lnTo>
                  <a:lnTo>
                    <a:pt x="122115" y="275692"/>
                  </a:lnTo>
                  <a:lnTo>
                    <a:pt x="121978" y="275799"/>
                  </a:lnTo>
                  <a:lnTo>
                    <a:pt x="121851" y="275918"/>
                  </a:lnTo>
                  <a:lnTo>
                    <a:pt x="121719" y="276058"/>
                  </a:lnTo>
                  <a:lnTo>
                    <a:pt x="121592" y="276199"/>
                  </a:lnTo>
                  <a:lnTo>
                    <a:pt x="121469" y="276350"/>
                  </a:lnTo>
                  <a:lnTo>
                    <a:pt x="121356" y="275098"/>
                  </a:lnTo>
                  <a:lnTo>
                    <a:pt x="121233" y="273835"/>
                  </a:lnTo>
                  <a:lnTo>
                    <a:pt x="121101" y="272572"/>
                  </a:lnTo>
                  <a:lnTo>
                    <a:pt x="120961" y="271320"/>
                  </a:lnTo>
                  <a:lnTo>
                    <a:pt x="120806" y="270079"/>
                  </a:lnTo>
                  <a:lnTo>
                    <a:pt x="120647" y="268838"/>
                  </a:lnTo>
                  <a:lnTo>
                    <a:pt x="120484" y="267607"/>
                  </a:lnTo>
                  <a:lnTo>
                    <a:pt x="120306" y="266399"/>
                  </a:lnTo>
                  <a:lnTo>
                    <a:pt x="120315" y="266377"/>
                  </a:lnTo>
                  <a:lnTo>
                    <a:pt x="120338" y="266377"/>
                  </a:lnTo>
                  <a:lnTo>
                    <a:pt x="120347" y="266355"/>
                  </a:lnTo>
                  <a:lnTo>
                    <a:pt x="120665" y="266129"/>
                  </a:lnTo>
                  <a:lnTo>
                    <a:pt x="120988" y="265870"/>
                  </a:lnTo>
                  <a:lnTo>
                    <a:pt x="121310" y="265589"/>
                  </a:lnTo>
                  <a:lnTo>
                    <a:pt x="121633" y="265287"/>
                  </a:lnTo>
                  <a:lnTo>
                    <a:pt x="121960" y="264963"/>
                  </a:lnTo>
                  <a:lnTo>
                    <a:pt x="122283" y="264618"/>
                  </a:lnTo>
                  <a:lnTo>
                    <a:pt x="122610" y="264262"/>
                  </a:lnTo>
                  <a:lnTo>
                    <a:pt x="122932" y="263895"/>
                  </a:lnTo>
                  <a:lnTo>
                    <a:pt x="123251" y="263506"/>
                  </a:lnTo>
                  <a:lnTo>
                    <a:pt x="123569" y="263117"/>
                  </a:lnTo>
                  <a:lnTo>
                    <a:pt x="123882" y="262707"/>
                  </a:lnTo>
                  <a:lnTo>
                    <a:pt x="124191" y="262297"/>
                  </a:lnTo>
                  <a:lnTo>
                    <a:pt x="124495" y="261887"/>
                  </a:lnTo>
                  <a:lnTo>
                    <a:pt x="124791" y="261466"/>
                  </a:lnTo>
                  <a:lnTo>
                    <a:pt x="125086" y="261045"/>
                  </a:lnTo>
                  <a:lnTo>
                    <a:pt x="125368" y="260624"/>
                  </a:lnTo>
                  <a:close/>
                  <a:moveTo>
                    <a:pt x="12758" y="271126"/>
                  </a:moveTo>
                  <a:lnTo>
                    <a:pt x="12799" y="271223"/>
                  </a:lnTo>
                  <a:lnTo>
                    <a:pt x="12844" y="271299"/>
                  </a:lnTo>
                  <a:lnTo>
                    <a:pt x="12890" y="271374"/>
                  </a:lnTo>
                  <a:lnTo>
                    <a:pt x="12940" y="271439"/>
                  </a:lnTo>
                  <a:lnTo>
                    <a:pt x="12994" y="271493"/>
                  </a:lnTo>
                  <a:lnTo>
                    <a:pt x="13053" y="271547"/>
                  </a:lnTo>
                  <a:lnTo>
                    <a:pt x="13117" y="271579"/>
                  </a:lnTo>
                  <a:lnTo>
                    <a:pt x="13181" y="271612"/>
                  </a:lnTo>
                  <a:lnTo>
                    <a:pt x="13449" y="271687"/>
                  </a:lnTo>
                  <a:lnTo>
                    <a:pt x="13717" y="271752"/>
                  </a:lnTo>
                  <a:lnTo>
                    <a:pt x="13989" y="271806"/>
                  </a:lnTo>
                  <a:lnTo>
                    <a:pt x="14257" y="271860"/>
                  </a:lnTo>
                  <a:lnTo>
                    <a:pt x="14803" y="271935"/>
                  </a:lnTo>
                  <a:lnTo>
                    <a:pt x="15348" y="272000"/>
                  </a:lnTo>
                  <a:lnTo>
                    <a:pt x="15811" y="272054"/>
                  </a:lnTo>
                  <a:lnTo>
                    <a:pt x="16043" y="272087"/>
                  </a:lnTo>
                  <a:lnTo>
                    <a:pt x="16279" y="272108"/>
                  </a:lnTo>
                  <a:lnTo>
                    <a:pt x="16515" y="272108"/>
                  </a:lnTo>
                  <a:lnTo>
                    <a:pt x="16629" y="272097"/>
                  </a:lnTo>
                  <a:lnTo>
                    <a:pt x="16747" y="272076"/>
                  </a:lnTo>
                  <a:lnTo>
                    <a:pt x="16865" y="272054"/>
                  </a:lnTo>
                  <a:lnTo>
                    <a:pt x="16979" y="272022"/>
                  </a:lnTo>
                  <a:lnTo>
                    <a:pt x="17097" y="271979"/>
                  </a:lnTo>
                  <a:lnTo>
                    <a:pt x="17211" y="271925"/>
                  </a:lnTo>
                  <a:lnTo>
                    <a:pt x="17156" y="273598"/>
                  </a:lnTo>
                  <a:lnTo>
                    <a:pt x="17111" y="275260"/>
                  </a:lnTo>
                  <a:lnTo>
                    <a:pt x="17074" y="276922"/>
                  </a:lnTo>
                  <a:lnTo>
                    <a:pt x="17047" y="278563"/>
                  </a:lnTo>
                  <a:lnTo>
                    <a:pt x="17029" y="280192"/>
                  </a:lnTo>
                  <a:lnTo>
                    <a:pt x="17015" y="281811"/>
                  </a:lnTo>
                  <a:lnTo>
                    <a:pt x="17015" y="283419"/>
                  </a:lnTo>
                  <a:lnTo>
                    <a:pt x="17020" y="284995"/>
                  </a:lnTo>
                  <a:lnTo>
                    <a:pt x="16802" y="284844"/>
                  </a:lnTo>
                  <a:lnTo>
                    <a:pt x="16579" y="284693"/>
                  </a:lnTo>
                  <a:lnTo>
                    <a:pt x="16352" y="284564"/>
                  </a:lnTo>
                  <a:lnTo>
                    <a:pt x="16120" y="284434"/>
                  </a:lnTo>
                  <a:lnTo>
                    <a:pt x="15884" y="284326"/>
                  </a:lnTo>
                  <a:lnTo>
                    <a:pt x="15643" y="284218"/>
                  </a:lnTo>
                  <a:lnTo>
                    <a:pt x="15398" y="284132"/>
                  </a:lnTo>
                  <a:lnTo>
                    <a:pt x="15143" y="284056"/>
                  </a:lnTo>
                  <a:lnTo>
                    <a:pt x="14803" y="283992"/>
                  </a:lnTo>
                  <a:lnTo>
                    <a:pt x="14457" y="283959"/>
                  </a:lnTo>
                  <a:lnTo>
                    <a:pt x="14112" y="283938"/>
                  </a:lnTo>
                  <a:lnTo>
                    <a:pt x="13771" y="283948"/>
                  </a:lnTo>
                  <a:lnTo>
                    <a:pt x="13430" y="283992"/>
                  </a:lnTo>
                  <a:lnTo>
                    <a:pt x="13090" y="284045"/>
                  </a:lnTo>
                  <a:lnTo>
                    <a:pt x="12749" y="284132"/>
                  </a:lnTo>
                  <a:lnTo>
                    <a:pt x="12408" y="284229"/>
                  </a:lnTo>
                  <a:lnTo>
                    <a:pt x="12504" y="280980"/>
                  </a:lnTo>
                  <a:lnTo>
                    <a:pt x="12590" y="277710"/>
                  </a:lnTo>
                  <a:lnTo>
                    <a:pt x="12758" y="271126"/>
                  </a:lnTo>
                  <a:close/>
                  <a:moveTo>
                    <a:pt x="125922" y="276285"/>
                  </a:moveTo>
                  <a:lnTo>
                    <a:pt x="125945" y="277721"/>
                  </a:lnTo>
                  <a:lnTo>
                    <a:pt x="125972" y="279156"/>
                  </a:lnTo>
                  <a:lnTo>
                    <a:pt x="125999" y="280592"/>
                  </a:lnTo>
                  <a:lnTo>
                    <a:pt x="126036" y="282027"/>
                  </a:lnTo>
                  <a:lnTo>
                    <a:pt x="126081" y="283463"/>
                  </a:lnTo>
                  <a:lnTo>
                    <a:pt x="126136" y="284887"/>
                  </a:lnTo>
                  <a:lnTo>
                    <a:pt x="126163" y="285600"/>
                  </a:lnTo>
                  <a:lnTo>
                    <a:pt x="126195" y="286312"/>
                  </a:lnTo>
                  <a:lnTo>
                    <a:pt x="126231" y="287014"/>
                  </a:lnTo>
                  <a:lnTo>
                    <a:pt x="126272" y="287726"/>
                  </a:lnTo>
                  <a:lnTo>
                    <a:pt x="126272" y="287726"/>
                  </a:lnTo>
                  <a:lnTo>
                    <a:pt x="126154" y="287715"/>
                  </a:lnTo>
                  <a:lnTo>
                    <a:pt x="126040" y="287683"/>
                  </a:lnTo>
                  <a:lnTo>
                    <a:pt x="125822" y="287618"/>
                  </a:lnTo>
                  <a:lnTo>
                    <a:pt x="125554" y="287607"/>
                  </a:lnTo>
                  <a:lnTo>
                    <a:pt x="125291" y="287618"/>
                  </a:lnTo>
                  <a:lnTo>
                    <a:pt x="125036" y="287640"/>
                  </a:lnTo>
                  <a:lnTo>
                    <a:pt x="124782" y="287683"/>
                  </a:lnTo>
                  <a:lnTo>
                    <a:pt x="124536" y="287737"/>
                  </a:lnTo>
                  <a:lnTo>
                    <a:pt x="124296" y="287802"/>
                  </a:lnTo>
                  <a:lnTo>
                    <a:pt x="124059" y="287888"/>
                  </a:lnTo>
                  <a:lnTo>
                    <a:pt x="123832" y="287985"/>
                  </a:lnTo>
                  <a:lnTo>
                    <a:pt x="123605" y="288104"/>
                  </a:lnTo>
                  <a:lnTo>
                    <a:pt x="123387" y="288233"/>
                  </a:lnTo>
                  <a:lnTo>
                    <a:pt x="123169" y="288384"/>
                  </a:lnTo>
                  <a:lnTo>
                    <a:pt x="122960" y="288535"/>
                  </a:lnTo>
                  <a:lnTo>
                    <a:pt x="122755" y="288719"/>
                  </a:lnTo>
                  <a:lnTo>
                    <a:pt x="122555" y="288902"/>
                  </a:lnTo>
                  <a:lnTo>
                    <a:pt x="122360" y="289097"/>
                  </a:lnTo>
                  <a:lnTo>
                    <a:pt x="122169" y="289313"/>
                  </a:lnTo>
                  <a:lnTo>
                    <a:pt x="122137" y="288125"/>
                  </a:lnTo>
                  <a:lnTo>
                    <a:pt x="122101" y="286916"/>
                  </a:lnTo>
                  <a:lnTo>
                    <a:pt x="122056" y="285697"/>
                  </a:lnTo>
                  <a:lnTo>
                    <a:pt x="122001" y="284466"/>
                  </a:lnTo>
                  <a:lnTo>
                    <a:pt x="121937" y="283225"/>
                  </a:lnTo>
                  <a:lnTo>
                    <a:pt x="121869" y="281973"/>
                  </a:lnTo>
                  <a:lnTo>
                    <a:pt x="121792" y="280721"/>
                  </a:lnTo>
                  <a:lnTo>
                    <a:pt x="121701" y="279458"/>
                  </a:lnTo>
                  <a:lnTo>
                    <a:pt x="121851" y="279448"/>
                  </a:lnTo>
                  <a:lnTo>
                    <a:pt x="122001" y="279415"/>
                  </a:lnTo>
                  <a:lnTo>
                    <a:pt x="122146" y="279372"/>
                  </a:lnTo>
                  <a:lnTo>
                    <a:pt x="122292" y="279318"/>
                  </a:lnTo>
                  <a:lnTo>
                    <a:pt x="122437" y="279242"/>
                  </a:lnTo>
                  <a:lnTo>
                    <a:pt x="122583" y="279156"/>
                  </a:lnTo>
                  <a:lnTo>
                    <a:pt x="122723" y="279070"/>
                  </a:lnTo>
                  <a:lnTo>
                    <a:pt x="122869" y="278973"/>
                  </a:lnTo>
                  <a:lnTo>
                    <a:pt x="123010" y="278865"/>
                  </a:lnTo>
                  <a:lnTo>
                    <a:pt x="123151" y="278746"/>
                  </a:lnTo>
                  <a:lnTo>
                    <a:pt x="123428" y="278509"/>
                  </a:lnTo>
                  <a:lnTo>
                    <a:pt x="123987" y="278012"/>
                  </a:lnTo>
                  <a:lnTo>
                    <a:pt x="124468" y="277591"/>
                  </a:lnTo>
                  <a:lnTo>
                    <a:pt x="124954" y="277159"/>
                  </a:lnTo>
                  <a:lnTo>
                    <a:pt x="125922" y="276285"/>
                  </a:lnTo>
                  <a:close/>
                  <a:moveTo>
                    <a:pt x="13976" y="288190"/>
                  </a:moveTo>
                  <a:lnTo>
                    <a:pt x="14144" y="288201"/>
                  </a:lnTo>
                  <a:lnTo>
                    <a:pt x="14312" y="288212"/>
                  </a:lnTo>
                  <a:lnTo>
                    <a:pt x="14480" y="288233"/>
                  </a:lnTo>
                  <a:lnTo>
                    <a:pt x="14648" y="288266"/>
                  </a:lnTo>
                  <a:lnTo>
                    <a:pt x="14812" y="288309"/>
                  </a:lnTo>
                  <a:lnTo>
                    <a:pt x="14980" y="288352"/>
                  </a:lnTo>
                  <a:lnTo>
                    <a:pt x="15143" y="288406"/>
                  </a:lnTo>
                  <a:lnTo>
                    <a:pt x="15302" y="288471"/>
                  </a:lnTo>
                  <a:lnTo>
                    <a:pt x="15466" y="288546"/>
                  </a:lnTo>
                  <a:lnTo>
                    <a:pt x="15625" y="288622"/>
                  </a:lnTo>
                  <a:lnTo>
                    <a:pt x="15784" y="288708"/>
                  </a:lnTo>
                  <a:lnTo>
                    <a:pt x="15943" y="288805"/>
                  </a:lnTo>
                  <a:lnTo>
                    <a:pt x="16102" y="288902"/>
                  </a:lnTo>
                  <a:lnTo>
                    <a:pt x="16257" y="289021"/>
                  </a:lnTo>
                  <a:lnTo>
                    <a:pt x="16406" y="289140"/>
                  </a:lnTo>
                  <a:lnTo>
                    <a:pt x="16561" y="289269"/>
                  </a:lnTo>
                  <a:lnTo>
                    <a:pt x="16711" y="289399"/>
                  </a:lnTo>
                  <a:lnTo>
                    <a:pt x="16861" y="289550"/>
                  </a:lnTo>
                  <a:lnTo>
                    <a:pt x="17006" y="289701"/>
                  </a:lnTo>
                  <a:lnTo>
                    <a:pt x="17152" y="289852"/>
                  </a:lnTo>
                  <a:lnTo>
                    <a:pt x="17297" y="290025"/>
                  </a:lnTo>
                  <a:lnTo>
                    <a:pt x="17438" y="290198"/>
                  </a:lnTo>
                  <a:lnTo>
                    <a:pt x="17574" y="290381"/>
                  </a:lnTo>
                  <a:lnTo>
                    <a:pt x="17710" y="290575"/>
                  </a:lnTo>
                  <a:lnTo>
                    <a:pt x="17847" y="290780"/>
                  </a:lnTo>
                  <a:lnTo>
                    <a:pt x="17978" y="290985"/>
                  </a:lnTo>
                  <a:lnTo>
                    <a:pt x="18110" y="291201"/>
                  </a:lnTo>
                  <a:lnTo>
                    <a:pt x="18237" y="291417"/>
                  </a:lnTo>
                  <a:lnTo>
                    <a:pt x="18365" y="291655"/>
                  </a:lnTo>
                  <a:lnTo>
                    <a:pt x="18487" y="291892"/>
                  </a:lnTo>
                  <a:lnTo>
                    <a:pt x="18610" y="292140"/>
                  </a:lnTo>
                  <a:lnTo>
                    <a:pt x="18728" y="292399"/>
                  </a:lnTo>
                  <a:lnTo>
                    <a:pt x="18846" y="292658"/>
                  </a:lnTo>
                  <a:lnTo>
                    <a:pt x="18955" y="292928"/>
                  </a:lnTo>
                  <a:lnTo>
                    <a:pt x="19069" y="293209"/>
                  </a:lnTo>
                  <a:lnTo>
                    <a:pt x="19173" y="293500"/>
                  </a:lnTo>
                  <a:lnTo>
                    <a:pt x="19278" y="293792"/>
                  </a:lnTo>
                  <a:lnTo>
                    <a:pt x="19382" y="294094"/>
                  </a:lnTo>
                  <a:lnTo>
                    <a:pt x="19482" y="294407"/>
                  </a:lnTo>
                  <a:lnTo>
                    <a:pt x="19578" y="294720"/>
                  </a:lnTo>
                  <a:lnTo>
                    <a:pt x="19669" y="295055"/>
                  </a:lnTo>
                  <a:lnTo>
                    <a:pt x="19760" y="295389"/>
                  </a:lnTo>
                  <a:lnTo>
                    <a:pt x="19846" y="295724"/>
                  </a:lnTo>
                  <a:lnTo>
                    <a:pt x="19928" y="296080"/>
                  </a:lnTo>
                  <a:lnTo>
                    <a:pt x="20005" y="296436"/>
                  </a:lnTo>
                  <a:lnTo>
                    <a:pt x="20082" y="296803"/>
                  </a:lnTo>
                  <a:lnTo>
                    <a:pt x="20155" y="297181"/>
                  </a:lnTo>
                  <a:lnTo>
                    <a:pt x="20223" y="297559"/>
                  </a:lnTo>
                  <a:lnTo>
                    <a:pt x="20291" y="297947"/>
                  </a:lnTo>
                  <a:lnTo>
                    <a:pt x="20350" y="298346"/>
                  </a:lnTo>
                  <a:lnTo>
                    <a:pt x="20409" y="298746"/>
                  </a:lnTo>
                  <a:lnTo>
                    <a:pt x="20464" y="299167"/>
                  </a:lnTo>
                  <a:lnTo>
                    <a:pt x="20514" y="299588"/>
                  </a:lnTo>
                  <a:lnTo>
                    <a:pt x="20582" y="300203"/>
                  </a:lnTo>
                  <a:lnTo>
                    <a:pt x="20641" y="300829"/>
                  </a:lnTo>
                  <a:lnTo>
                    <a:pt x="20691" y="301455"/>
                  </a:lnTo>
                  <a:lnTo>
                    <a:pt x="20732" y="302081"/>
                  </a:lnTo>
                  <a:lnTo>
                    <a:pt x="20764" y="302707"/>
                  </a:lnTo>
                  <a:lnTo>
                    <a:pt x="20791" y="303333"/>
                  </a:lnTo>
                  <a:lnTo>
                    <a:pt x="20814" y="303970"/>
                  </a:lnTo>
                  <a:lnTo>
                    <a:pt x="20823" y="304596"/>
                  </a:lnTo>
                  <a:lnTo>
                    <a:pt x="20832" y="305233"/>
                  </a:lnTo>
                  <a:lnTo>
                    <a:pt x="20832" y="305869"/>
                  </a:lnTo>
                  <a:lnTo>
                    <a:pt x="20827" y="306506"/>
                  </a:lnTo>
                  <a:lnTo>
                    <a:pt x="20814" y="307143"/>
                  </a:lnTo>
                  <a:lnTo>
                    <a:pt x="20800" y="307780"/>
                  </a:lnTo>
                  <a:lnTo>
                    <a:pt x="20777" y="308417"/>
                  </a:lnTo>
                  <a:lnTo>
                    <a:pt x="20755" y="309053"/>
                  </a:lnTo>
                  <a:lnTo>
                    <a:pt x="20723" y="309690"/>
                  </a:lnTo>
                  <a:lnTo>
                    <a:pt x="20691" y="310327"/>
                  </a:lnTo>
                  <a:lnTo>
                    <a:pt x="20655" y="310964"/>
                  </a:lnTo>
                  <a:lnTo>
                    <a:pt x="20614" y="311601"/>
                  </a:lnTo>
                  <a:lnTo>
                    <a:pt x="20568" y="312237"/>
                  </a:lnTo>
                  <a:lnTo>
                    <a:pt x="20473" y="313511"/>
                  </a:lnTo>
                  <a:lnTo>
                    <a:pt x="20368" y="314774"/>
                  </a:lnTo>
                  <a:lnTo>
                    <a:pt x="20259" y="316037"/>
                  </a:lnTo>
                  <a:lnTo>
                    <a:pt x="20146" y="317289"/>
                  </a:lnTo>
                  <a:lnTo>
                    <a:pt x="19919" y="319771"/>
                  </a:lnTo>
                  <a:lnTo>
                    <a:pt x="19850" y="319728"/>
                  </a:lnTo>
                  <a:lnTo>
                    <a:pt x="19778" y="319685"/>
                  </a:lnTo>
                  <a:lnTo>
                    <a:pt x="19737" y="319674"/>
                  </a:lnTo>
                  <a:lnTo>
                    <a:pt x="19696" y="319663"/>
                  </a:lnTo>
                  <a:lnTo>
                    <a:pt x="19655" y="319663"/>
                  </a:lnTo>
                  <a:lnTo>
                    <a:pt x="19614" y="319674"/>
                  </a:lnTo>
                  <a:lnTo>
                    <a:pt x="19328" y="319782"/>
                  </a:lnTo>
                  <a:lnTo>
                    <a:pt x="19042" y="319879"/>
                  </a:lnTo>
                  <a:lnTo>
                    <a:pt x="18755" y="319976"/>
                  </a:lnTo>
                  <a:lnTo>
                    <a:pt x="18474" y="320062"/>
                  </a:lnTo>
                  <a:lnTo>
                    <a:pt x="18197" y="320149"/>
                  </a:lnTo>
                  <a:lnTo>
                    <a:pt x="17915" y="320224"/>
                  </a:lnTo>
                  <a:lnTo>
                    <a:pt x="17638" y="320289"/>
                  </a:lnTo>
                  <a:lnTo>
                    <a:pt x="17361" y="320343"/>
                  </a:lnTo>
                  <a:lnTo>
                    <a:pt x="17088" y="320386"/>
                  </a:lnTo>
                  <a:lnTo>
                    <a:pt x="16811" y="320429"/>
                  </a:lnTo>
                  <a:lnTo>
                    <a:pt x="16538" y="320462"/>
                  </a:lnTo>
                  <a:lnTo>
                    <a:pt x="16270" y="320494"/>
                  </a:lnTo>
                  <a:lnTo>
                    <a:pt x="15998" y="320516"/>
                  </a:lnTo>
                  <a:lnTo>
                    <a:pt x="15729" y="320526"/>
                  </a:lnTo>
                  <a:lnTo>
                    <a:pt x="15193" y="320526"/>
                  </a:lnTo>
                  <a:lnTo>
                    <a:pt x="14925" y="320516"/>
                  </a:lnTo>
                  <a:lnTo>
                    <a:pt x="14662" y="320494"/>
                  </a:lnTo>
                  <a:lnTo>
                    <a:pt x="14398" y="320473"/>
                  </a:lnTo>
                  <a:lnTo>
                    <a:pt x="14135" y="320440"/>
                  </a:lnTo>
                  <a:lnTo>
                    <a:pt x="13871" y="320397"/>
                  </a:lnTo>
                  <a:lnTo>
                    <a:pt x="13612" y="320354"/>
                  </a:lnTo>
                  <a:lnTo>
                    <a:pt x="13353" y="320289"/>
                  </a:lnTo>
                  <a:lnTo>
                    <a:pt x="13094" y="320235"/>
                  </a:lnTo>
                  <a:lnTo>
                    <a:pt x="12835" y="320160"/>
                  </a:lnTo>
                  <a:lnTo>
                    <a:pt x="12576" y="320084"/>
                  </a:lnTo>
                  <a:lnTo>
                    <a:pt x="12317" y="320008"/>
                  </a:lnTo>
                  <a:lnTo>
                    <a:pt x="12063" y="319911"/>
                  </a:lnTo>
                  <a:lnTo>
                    <a:pt x="11808" y="319814"/>
                  </a:lnTo>
                  <a:lnTo>
                    <a:pt x="11554" y="319706"/>
                  </a:lnTo>
                  <a:lnTo>
                    <a:pt x="11300" y="319598"/>
                  </a:lnTo>
                  <a:lnTo>
                    <a:pt x="11045" y="319480"/>
                  </a:lnTo>
                  <a:lnTo>
                    <a:pt x="10791" y="319350"/>
                  </a:lnTo>
                  <a:lnTo>
                    <a:pt x="10536" y="319221"/>
                  </a:lnTo>
                  <a:lnTo>
                    <a:pt x="10286" y="319080"/>
                  </a:lnTo>
                  <a:lnTo>
                    <a:pt x="10037" y="318940"/>
                  </a:lnTo>
                  <a:lnTo>
                    <a:pt x="9782" y="318778"/>
                  </a:lnTo>
                  <a:lnTo>
                    <a:pt x="9532" y="318616"/>
                  </a:lnTo>
                  <a:lnTo>
                    <a:pt x="9282" y="318454"/>
                  </a:lnTo>
                  <a:lnTo>
                    <a:pt x="9032" y="318282"/>
                  </a:lnTo>
                  <a:lnTo>
                    <a:pt x="8783" y="318098"/>
                  </a:lnTo>
                  <a:lnTo>
                    <a:pt x="8533" y="317915"/>
                  </a:lnTo>
                  <a:lnTo>
                    <a:pt x="8283" y="317720"/>
                  </a:lnTo>
                  <a:lnTo>
                    <a:pt x="8037" y="317515"/>
                  </a:lnTo>
                  <a:lnTo>
                    <a:pt x="7538" y="317094"/>
                  </a:lnTo>
                  <a:lnTo>
                    <a:pt x="7042" y="316641"/>
                  </a:lnTo>
                  <a:lnTo>
                    <a:pt x="6547" y="316166"/>
                  </a:lnTo>
                  <a:lnTo>
                    <a:pt x="6052" y="315670"/>
                  </a:lnTo>
                  <a:lnTo>
                    <a:pt x="5557" y="315141"/>
                  </a:lnTo>
                  <a:lnTo>
                    <a:pt x="5057" y="314590"/>
                  </a:lnTo>
                  <a:lnTo>
                    <a:pt x="4562" y="314018"/>
                  </a:lnTo>
                  <a:lnTo>
                    <a:pt x="4062" y="313414"/>
                  </a:lnTo>
                  <a:lnTo>
                    <a:pt x="3567" y="312788"/>
                  </a:lnTo>
                  <a:lnTo>
                    <a:pt x="3067" y="312129"/>
                  </a:lnTo>
                  <a:lnTo>
                    <a:pt x="3017" y="312075"/>
                  </a:lnTo>
                  <a:lnTo>
                    <a:pt x="2967" y="312032"/>
                  </a:lnTo>
                  <a:lnTo>
                    <a:pt x="2917" y="311989"/>
                  </a:lnTo>
                  <a:lnTo>
                    <a:pt x="2871" y="311967"/>
                  </a:lnTo>
                  <a:lnTo>
                    <a:pt x="2821" y="311946"/>
                  </a:lnTo>
                  <a:lnTo>
                    <a:pt x="2776" y="311935"/>
                  </a:lnTo>
                  <a:lnTo>
                    <a:pt x="2685" y="311924"/>
                  </a:lnTo>
                  <a:lnTo>
                    <a:pt x="2753" y="311741"/>
                  </a:lnTo>
                  <a:lnTo>
                    <a:pt x="2785" y="311633"/>
                  </a:lnTo>
                  <a:lnTo>
                    <a:pt x="2812" y="311525"/>
                  </a:lnTo>
                  <a:lnTo>
                    <a:pt x="2840" y="311406"/>
                  </a:lnTo>
                  <a:lnTo>
                    <a:pt x="2867" y="311277"/>
                  </a:lnTo>
                  <a:lnTo>
                    <a:pt x="2885" y="311136"/>
                  </a:lnTo>
                  <a:lnTo>
                    <a:pt x="2903" y="310996"/>
                  </a:lnTo>
                  <a:lnTo>
                    <a:pt x="2967" y="310478"/>
                  </a:lnTo>
                  <a:lnTo>
                    <a:pt x="3026" y="309971"/>
                  </a:lnTo>
                  <a:lnTo>
                    <a:pt x="3090" y="309474"/>
                  </a:lnTo>
                  <a:lnTo>
                    <a:pt x="3158" y="308967"/>
                  </a:lnTo>
                  <a:lnTo>
                    <a:pt x="3230" y="308470"/>
                  </a:lnTo>
                  <a:lnTo>
                    <a:pt x="3303" y="307974"/>
                  </a:lnTo>
                  <a:lnTo>
                    <a:pt x="3376" y="307488"/>
                  </a:lnTo>
                  <a:lnTo>
                    <a:pt x="3458" y="306992"/>
                  </a:lnTo>
                  <a:lnTo>
                    <a:pt x="3535" y="306517"/>
                  </a:lnTo>
                  <a:lnTo>
                    <a:pt x="3621" y="306031"/>
                  </a:lnTo>
                  <a:lnTo>
                    <a:pt x="3707" y="305556"/>
                  </a:lnTo>
                  <a:lnTo>
                    <a:pt x="3794" y="305081"/>
                  </a:lnTo>
                  <a:lnTo>
                    <a:pt x="3889" y="304617"/>
                  </a:lnTo>
                  <a:lnTo>
                    <a:pt x="3980" y="304153"/>
                  </a:lnTo>
                  <a:lnTo>
                    <a:pt x="4080" y="303689"/>
                  </a:lnTo>
                  <a:lnTo>
                    <a:pt x="4180" y="303236"/>
                  </a:lnTo>
                  <a:lnTo>
                    <a:pt x="4280" y="302793"/>
                  </a:lnTo>
                  <a:lnTo>
                    <a:pt x="4384" y="302340"/>
                  </a:lnTo>
                  <a:lnTo>
                    <a:pt x="4493" y="301897"/>
                  </a:lnTo>
                  <a:lnTo>
                    <a:pt x="4603" y="301466"/>
                  </a:lnTo>
                  <a:lnTo>
                    <a:pt x="4716" y="301034"/>
                  </a:lnTo>
                  <a:lnTo>
                    <a:pt x="4834" y="300613"/>
                  </a:lnTo>
                  <a:lnTo>
                    <a:pt x="4952" y="300192"/>
                  </a:lnTo>
                  <a:lnTo>
                    <a:pt x="5075" y="299771"/>
                  </a:lnTo>
                  <a:lnTo>
                    <a:pt x="5198" y="299361"/>
                  </a:lnTo>
                  <a:lnTo>
                    <a:pt x="5325" y="298962"/>
                  </a:lnTo>
                  <a:lnTo>
                    <a:pt x="5452" y="298562"/>
                  </a:lnTo>
                  <a:lnTo>
                    <a:pt x="5584" y="298163"/>
                  </a:lnTo>
                  <a:lnTo>
                    <a:pt x="5720" y="297774"/>
                  </a:lnTo>
                  <a:lnTo>
                    <a:pt x="5857" y="297397"/>
                  </a:lnTo>
                  <a:lnTo>
                    <a:pt x="5997" y="297019"/>
                  </a:lnTo>
                  <a:lnTo>
                    <a:pt x="6138" y="296652"/>
                  </a:lnTo>
                  <a:lnTo>
                    <a:pt x="6284" y="296285"/>
                  </a:lnTo>
                  <a:lnTo>
                    <a:pt x="6429" y="295929"/>
                  </a:lnTo>
                  <a:lnTo>
                    <a:pt x="6579" y="295573"/>
                  </a:lnTo>
                  <a:lnTo>
                    <a:pt x="6733" y="295238"/>
                  </a:lnTo>
                  <a:lnTo>
                    <a:pt x="6888" y="294893"/>
                  </a:lnTo>
                  <a:lnTo>
                    <a:pt x="7047" y="294569"/>
                  </a:lnTo>
                  <a:lnTo>
                    <a:pt x="7210" y="294245"/>
                  </a:lnTo>
                  <a:lnTo>
                    <a:pt x="7374" y="293921"/>
                  </a:lnTo>
                  <a:lnTo>
                    <a:pt x="7538" y="293608"/>
                  </a:lnTo>
                  <a:lnTo>
                    <a:pt x="7710" y="293306"/>
                  </a:lnTo>
                  <a:lnTo>
                    <a:pt x="7878" y="293015"/>
                  </a:lnTo>
                  <a:lnTo>
                    <a:pt x="8056" y="292723"/>
                  </a:lnTo>
                  <a:lnTo>
                    <a:pt x="8233" y="292443"/>
                  </a:lnTo>
                  <a:lnTo>
                    <a:pt x="8410" y="292173"/>
                  </a:lnTo>
                  <a:lnTo>
                    <a:pt x="8592" y="291903"/>
                  </a:lnTo>
                  <a:lnTo>
                    <a:pt x="8778" y="291644"/>
                  </a:lnTo>
                  <a:lnTo>
                    <a:pt x="8964" y="291396"/>
                  </a:lnTo>
                  <a:lnTo>
                    <a:pt x="9155" y="291158"/>
                  </a:lnTo>
                  <a:lnTo>
                    <a:pt x="9346" y="290921"/>
                  </a:lnTo>
                  <a:lnTo>
                    <a:pt x="9541" y="290694"/>
                  </a:lnTo>
                  <a:lnTo>
                    <a:pt x="9741" y="290478"/>
                  </a:lnTo>
                  <a:lnTo>
                    <a:pt x="9941" y="290273"/>
                  </a:lnTo>
                  <a:lnTo>
                    <a:pt x="10141" y="290068"/>
                  </a:lnTo>
                  <a:lnTo>
                    <a:pt x="10350" y="289874"/>
                  </a:lnTo>
                  <a:lnTo>
                    <a:pt x="10559" y="289690"/>
                  </a:lnTo>
                  <a:lnTo>
                    <a:pt x="10768" y="289518"/>
                  </a:lnTo>
                  <a:lnTo>
                    <a:pt x="10982" y="289356"/>
                  </a:lnTo>
                  <a:lnTo>
                    <a:pt x="11200" y="289194"/>
                  </a:lnTo>
                  <a:lnTo>
                    <a:pt x="11418" y="289043"/>
                  </a:lnTo>
                  <a:lnTo>
                    <a:pt x="11636" y="288913"/>
                  </a:lnTo>
                  <a:lnTo>
                    <a:pt x="11863" y="288784"/>
                  </a:lnTo>
                  <a:lnTo>
                    <a:pt x="12090" y="288654"/>
                  </a:lnTo>
                  <a:lnTo>
                    <a:pt x="12263" y="288579"/>
                  </a:lnTo>
                  <a:lnTo>
                    <a:pt x="12435" y="288503"/>
                  </a:lnTo>
                  <a:lnTo>
                    <a:pt x="12608" y="288438"/>
                  </a:lnTo>
                  <a:lnTo>
                    <a:pt x="12776" y="288374"/>
                  </a:lnTo>
                  <a:lnTo>
                    <a:pt x="12949" y="288320"/>
                  </a:lnTo>
                  <a:lnTo>
                    <a:pt x="13122" y="288276"/>
                  </a:lnTo>
                  <a:lnTo>
                    <a:pt x="13294" y="288244"/>
                  </a:lnTo>
                  <a:lnTo>
                    <a:pt x="13467" y="288222"/>
                  </a:lnTo>
                  <a:lnTo>
                    <a:pt x="13635" y="288201"/>
                  </a:lnTo>
                  <a:lnTo>
                    <a:pt x="13808" y="288190"/>
                  </a:lnTo>
                  <a:close/>
                  <a:moveTo>
                    <a:pt x="125668" y="291730"/>
                  </a:moveTo>
                  <a:lnTo>
                    <a:pt x="125822" y="291741"/>
                  </a:lnTo>
                  <a:lnTo>
                    <a:pt x="126090" y="291763"/>
                  </a:lnTo>
                  <a:lnTo>
                    <a:pt x="126349" y="291817"/>
                  </a:lnTo>
                  <a:lnTo>
                    <a:pt x="126604" y="291881"/>
                  </a:lnTo>
                  <a:lnTo>
                    <a:pt x="126853" y="291978"/>
                  </a:lnTo>
                  <a:lnTo>
                    <a:pt x="127099" y="292086"/>
                  </a:lnTo>
                  <a:lnTo>
                    <a:pt x="127340" y="292205"/>
                  </a:lnTo>
                  <a:lnTo>
                    <a:pt x="127571" y="292356"/>
                  </a:lnTo>
                  <a:lnTo>
                    <a:pt x="127799" y="292518"/>
                  </a:lnTo>
                  <a:lnTo>
                    <a:pt x="128021" y="292691"/>
                  </a:lnTo>
                  <a:lnTo>
                    <a:pt x="128239" y="292885"/>
                  </a:lnTo>
                  <a:lnTo>
                    <a:pt x="128448" y="293101"/>
                  </a:lnTo>
                  <a:lnTo>
                    <a:pt x="128653" y="293328"/>
                  </a:lnTo>
                  <a:lnTo>
                    <a:pt x="128857" y="293576"/>
                  </a:lnTo>
                  <a:lnTo>
                    <a:pt x="129053" y="293835"/>
                  </a:lnTo>
                  <a:lnTo>
                    <a:pt x="129243" y="294116"/>
                  </a:lnTo>
                  <a:lnTo>
                    <a:pt x="129425" y="294407"/>
                  </a:lnTo>
                  <a:lnTo>
                    <a:pt x="129607" y="294709"/>
                  </a:lnTo>
                  <a:lnTo>
                    <a:pt x="129784" y="295022"/>
                  </a:lnTo>
                  <a:lnTo>
                    <a:pt x="129952" y="295357"/>
                  </a:lnTo>
                  <a:lnTo>
                    <a:pt x="130120" y="295702"/>
                  </a:lnTo>
                  <a:lnTo>
                    <a:pt x="130279" y="296058"/>
                  </a:lnTo>
                  <a:lnTo>
                    <a:pt x="130434" y="296425"/>
                  </a:lnTo>
                  <a:lnTo>
                    <a:pt x="130588" y="296814"/>
                  </a:lnTo>
                  <a:lnTo>
                    <a:pt x="130734" y="297202"/>
                  </a:lnTo>
                  <a:lnTo>
                    <a:pt x="130874" y="297613"/>
                  </a:lnTo>
                  <a:lnTo>
                    <a:pt x="131011" y="298023"/>
                  </a:lnTo>
                  <a:lnTo>
                    <a:pt x="131147" y="298454"/>
                  </a:lnTo>
                  <a:lnTo>
                    <a:pt x="131274" y="298886"/>
                  </a:lnTo>
                  <a:lnTo>
                    <a:pt x="131397" y="299329"/>
                  </a:lnTo>
                  <a:lnTo>
                    <a:pt x="131520" y="299782"/>
                  </a:lnTo>
                  <a:lnTo>
                    <a:pt x="131633" y="300246"/>
                  </a:lnTo>
                  <a:lnTo>
                    <a:pt x="131747" y="300721"/>
                  </a:lnTo>
                  <a:lnTo>
                    <a:pt x="131851" y="301196"/>
                  </a:lnTo>
                  <a:lnTo>
                    <a:pt x="131956" y="301682"/>
                  </a:lnTo>
                  <a:lnTo>
                    <a:pt x="132056" y="302178"/>
                  </a:lnTo>
                  <a:lnTo>
                    <a:pt x="132151" y="302675"/>
                  </a:lnTo>
                  <a:lnTo>
                    <a:pt x="132242" y="303182"/>
                  </a:lnTo>
                  <a:lnTo>
                    <a:pt x="132328" y="303689"/>
                  </a:lnTo>
                  <a:lnTo>
                    <a:pt x="132410" y="304207"/>
                  </a:lnTo>
                  <a:lnTo>
                    <a:pt x="132492" y="304736"/>
                  </a:lnTo>
                  <a:lnTo>
                    <a:pt x="132569" y="305265"/>
                  </a:lnTo>
                  <a:lnTo>
                    <a:pt x="132642" y="305794"/>
                  </a:lnTo>
                  <a:lnTo>
                    <a:pt x="132710" y="306333"/>
                  </a:lnTo>
                  <a:lnTo>
                    <a:pt x="132774" y="306873"/>
                  </a:lnTo>
                  <a:lnTo>
                    <a:pt x="132833" y="307413"/>
                  </a:lnTo>
                  <a:lnTo>
                    <a:pt x="132892" y="307963"/>
                  </a:lnTo>
                  <a:lnTo>
                    <a:pt x="132946" y="308514"/>
                  </a:lnTo>
                  <a:lnTo>
                    <a:pt x="132996" y="309064"/>
                  </a:lnTo>
                  <a:lnTo>
                    <a:pt x="133046" y="309615"/>
                  </a:lnTo>
                  <a:lnTo>
                    <a:pt x="133092" y="310165"/>
                  </a:lnTo>
                  <a:lnTo>
                    <a:pt x="133133" y="310726"/>
                  </a:lnTo>
                  <a:lnTo>
                    <a:pt x="133169" y="311277"/>
                  </a:lnTo>
                  <a:lnTo>
                    <a:pt x="133205" y="311838"/>
                  </a:lnTo>
                  <a:lnTo>
                    <a:pt x="133237" y="312388"/>
                  </a:lnTo>
                  <a:lnTo>
                    <a:pt x="133264" y="312939"/>
                  </a:lnTo>
                  <a:lnTo>
                    <a:pt x="133292" y="313500"/>
                  </a:lnTo>
                  <a:lnTo>
                    <a:pt x="133314" y="314051"/>
                  </a:lnTo>
                  <a:lnTo>
                    <a:pt x="133337" y="314601"/>
                  </a:lnTo>
                  <a:lnTo>
                    <a:pt x="133369" y="315691"/>
                  </a:lnTo>
                  <a:lnTo>
                    <a:pt x="133392" y="316770"/>
                  </a:lnTo>
                  <a:lnTo>
                    <a:pt x="133405" y="317839"/>
                  </a:lnTo>
                  <a:lnTo>
                    <a:pt x="133201" y="317817"/>
                  </a:lnTo>
                  <a:lnTo>
                    <a:pt x="133001" y="317807"/>
                  </a:lnTo>
                  <a:lnTo>
                    <a:pt x="132801" y="317807"/>
                  </a:lnTo>
                  <a:lnTo>
                    <a:pt x="132596" y="317817"/>
                  </a:lnTo>
                  <a:lnTo>
                    <a:pt x="132396" y="317828"/>
                  </a:lnTo>
                  <a:lnTo>
                    <a:pt x="132192" y="317861"/>
                  </a:lnTo>
                  <a:lnTo>
                    <a:pt x="131783" y="317925"/>
                  </a:lnTo>
                  <a:lnTo>
                    <a:pt x="131379" y="318012"/>
                  </a:lnTo>
                  <a:lnTo>
                    <a:pt x="130970" y="318120"/>
                  </a:lnTo>
                  <a:lnTo>
                    <a:pt x="130561" y="318238"/>
                  </a:lnTo>
                  <a:lnTo>
                    <a:pt x="130152" y="318379"/>
                  </a:lnTo>
                  <a:lnTo>
                    <a:pt x="129334" y="318670"/>
                  </a:lnTo>
                  <a:lnTo>
                    <a:pt x="128521" y="318972"/>
                  </a:lnTo>
                  <a:lnTo>
                    <a:pt x="128117" y="319113"/>
                  </a:lnTo>
                  <a:lnTo>
                    <a:pt x="127712" y="319242"/>
                  </a:lnTo>
                  <a:lnTo>
                    <a:pt x="127312" y="319361"/>
                  </a:lnTo>
                  <a:lnTo>
                    <a:pt x="126913" y="319458"/>
                  </a:lnTo>
                  <a:lnTo>
                    <a:pt x="126467" y="319566"/>
                  </a:lnTo>
                  <a:lnTo>
                    <a:pt x="126022" y="319652"/>
                  </a:lnTo>
                  <a:lnTo>
                    <a:pt x="125577" y="319728"/>
                  </a:lnTo>
                  <a:lnTo>
                    <a:pt x="125131" y="319803"/>
                  </a:lnTo>
                  <a:lnTo>
                    <a:pt x="124241" y="319933"/>
                  </a:lnTo>
                  <a:lnTo>
                    <a:pt x="123350" y="320041"/>
                  </a:lnTo>
                  <a:lnTo>
                    <a:pt x="121569" y="320235"/>
                  </a:lnTo>
                  <a:lnTo>
                    <a:pt x="120674" y="320343"/>
                  </a:lnTo>
                  <a:lnTo>
                    <a:pt x="119779" y="320462"/>
                  </a:lnTo>
                  <a:lnTo>
                    <a:pt x="119720" y="320473"/>
                  </a:lnTo>
                  <a:lnTo>
                    <a:pt x="119661" y="320505"/>
                  </a:lnTo>
                  <a:lnTo>
                    <a:pt x="119602" y="320548"/>
                  </a:lnTo>
                  <a:lnTo>
                    <a:pt x="119548" y="320602"/>
                  </a:lnTo>
                  <a:lnTo>
                    <a:pt x="119502" y="319523"/>
                  </a:lnTo>
                  <a:lnTo>
                    <a:pt x="119461" y="318411"/>
                  </a:lnTo>
                  <a:lnTo>
                    <a:pt x="119429" y="317267"/>
                  </a:lnTo>
                  <a:lnTo>
                    <a:pt x="119402" y="316101"/>
                  </a:lnTo>
                  <a:lnTo>
                    <a:pt x="119379" y="314903"/>
                  </a:lnTo>
                  <a:lnTo>
                    <a:pt x="119370" y="313694"/>
                  </a:lnTo>
                  <a:lnTo>
                    <a:pt x="119370" y="313090"/>
                  </a:lnTo>
                  <a:lnTo>
                    <a:pt x="119370" y="312486"/>
                  </a:lnTo>
                  <a:lnTo>
                    <a:pt x="119375" y="311870"/>
                  </a:lnTo>
                  <a:lnTo>
                    <a:pt x="119384" y="311255"/>
                  </a:lnTo>
                  <a:lnTo>
                    <a:pt x="119393" y="310640"/>
                  </a:lnTo>
                  <a:lnTo>
                    <a:pt x="119407" y="310025"/>
                  </a:lnTo>
                  <a:lnTo>
                    <a:pt x="119425" y="309409"/>
                  </a:lnTo>
                  <a:lnTo>
                    <a:pt x="119443" y="308805"/>
                  </a:lnTo>
                  <a:lnTo>
                    <a:pt x="119466" y="308190"/>
                  </a:lnTo>
                  <a:lnTo>
                    <a:pt x="119498" y="307585"/>
                  </a:lnTo>
                  <a:lnTo>
                    <a:pt x="119529" y="306981"/>
                  </a:lnTo>
                  <a:lnTo>
                    <a:pt x="119561" y="306377"/>
                  </a:lnTo>
                  <a:lnTo>
                    <a:pt x="119602" y="305772"/>
                  </a:lnTo>
                  <a:lnTo>
                    <a:pt x="119648" y="305179"/>
                  </a:lnTo>
                  <a:lnTo>
                    <a:pt x="119698" y="304596"/>
                  </a:lnTo>
                  <a:lnTo>
                    <a:pt x="119747" y="304013"/>
                  </a:lnTo>
                  <a:lnTo>
                    <a:pt x="119807" y="303430"/>
                  </a:lnTo>
                  <a:lnTo>
                    <a:pt x="119870" y="302869"/>
                  </a:lnTo>
                  <a:lnTo>
                    <a:pt x="119938" y="302308"/>
                  </a:lnTo>
                  <a:lnTo>
                    <a:pt x="120011" y="301746"/>
                  </a:lnTo>
                  <a:lnTo>
                    <a:pt x="120088" y="301207"/>
                  </a:lnTo>
                  <a:lnTo>
                    <a:pt x="120170" y="300667"/>
                  </a:lnTo>
                  <a:lnTo>
                    <a:pt x="120261" y="300138"/>
                  </a:lnTo>
                  <a:lnTo>
                    <a:pt x="120356" y="299620"/>
                  </a:lnTo>
                  <a:lnTo>
                    <a:pt x="120456" y="299124"/>
                  </a:lnTo>
                  <a:lnTo>
                    <a:pt x="120561" y="298627"/>
                  </a:lnTo>
                  <a:lnTo>
                    <a:pt x="120674" y="298141"/>
                  </a:lnTo>
                  <a:lnTo>
                    <a:pt x="120792" y="297677"/>
                  </a:lnTo>
                  <a:lnTo>
                    <a:pt x="120915" y="297224"/>
                  </a:lnTo>
                  <a:lnTo>
                    <a:pt x="121047" y="296781"/>
                  </a:lnTo>
                  <a:lnTo>
                    <a:pt x="121183" y="296350"/>
                  </a:lnTo>
                  <a:lnTo>
                    <a:pt x="121329" y="295940"/>
                  </a:lnTo>
                  <a:lnTo>
                    <a:pt x="121479" y="295540"/>
                  </a:lnTo>
                  <a:lnTo>
                    <a:pt x="121638" y="295162"/>
                  </a:lnTo>
                  <a:lnTo>
                    <a:pt x="121806" y="294795"/>
                  </a:lnTo>
                  <a:lnTo>
                    <a:pt x="121974" y="294450"/>
                  </a:lnTo>
                  <a:lnTo>
                    <a:pt x="122156" y="294126"/>
                  </a:lnTo>
                  <a:lnTo>
                    <a:pt x="122342" y="293813"/>
                  </a:lnTo>
                  <a:lnTo>
                    <a:pt x="122437" y="293662"/>
                  </a:lnTo>
                  <a:lnTo>
                    <a:pt x="122537" y="293522"/>
                  </a:lnTo>
                  <a:lnTo>
                    <a:pt x="122637" y="293382"/>
                  </a:lnTo>
                  <a:lnTo>
                    <a:pt x="122742" y="293252"/>
                  </a:lnTo>
                  <a:lnTo>
                    <a:pt x="122842" y="293123"/>
                  </a:lnTo>
                  <a:lnTo>
                    <a:pt x="122951" y="293004"/>
                  </a:lnTo>
                  <a:lnTo>
                    <a:pt x="123060" y="292885"/>
                  </a:lnTo>
                  <a:lnTo>
                    <a:pt x="123169" y="292766"/>
                  </a:lnTo>
                  <a:lnTo>
                    <a:pt x="123282" y="292658"/>
                  </a:lnTo>
                  <a:lnTo>
                    <a:pt x="123396" y="292561"/>
                  </a:lnTo>
                  <a:lnTo>
                    <a:pt x="123509" y="292464"/>
                  </a:lnTo>
                  <a:lnTo>
                    <a:pt x="123628" y="292378"/>
                  </a:lnTo>
                  <a:lnTo>
                    <a:pt x="123750" y="292291"/>
                  </a:lnTo>
                  <a:lnTo>
                    <a:pt x="123873" y="292205"/>
                  </a:lnTo>
                  <a:lnTo>
                    <a:pt x="123996" y="292140"/>
                  </a:lnTo>
                  <a:lnTo>
                    <a:pt x="124123" y="292065"/>
                  </a:lnTo>
                  <a:lnTo>
                    <a:pt x="124255" y="292011"/>
                  </a:lnTo>
                  <a:lnTo>
                    <a:pt x="124386" y="291946"/>
                  </a:lnTo>
                  <a:lnTo>
                    <a:pt x="124518" y="291903"/>
                  </a:lnTo>
                  <a:lnTo>
                    <a:pt x="124654" y="291860"/>
                  </a:lnTo>
                  <a:lnTo>
                    <a:pt x="124791" y="291817"/>
                  </a:lnTo>
                  <a:lnTo>
                    <a:pt x="124932" y="291784"/>
                  </a:lnTo>
                  <a:lnTo>
                    <a:pt x="125072" y="291763"/>
                  </a:lnTo>
                  <a:lnTo>
                    <a:pt x="125218" y="291741"/>
                  </a:lnTo>
                  <a:lnTo>
                    <a:pt x="125368" y="291730"/>
                  </a:lnTo>
                  <a:close/>
                  <a:moveTo>
                    <a:pt x="2281" y="315594"/>
                  </a:moveTo>
                  <a:lnTo>
                    <a:pt x="2476" y="315950"/>
                  </a:lnTo>
                  <a:lnTo>
                    <a:pt x="2676" y="316306"/>
                  </a:lnTo>
                  <a:lnTo>
                    <a:pt x="2876" y="316652"/>
                  </a:lnTo>
                  <a:lnTo>
                    <a:pt x="3076" y="316986"/>
                  </a:lnTo>
                  <a:lnTo>
                    <a:pt x="3280" y="317321"/>
                  </a:lnTo>
                  <a:lnTo>
                    <a:pt x="3485" y="317634"/>
                  </a:lnTo>
                  <a:lnTo>
                    <a:pt x="3689" y="317947"/>
                  </a:lnTo>
                  <a:lnTo>
                    <a:pt x="3894" y="318249"/>
                  </a:lnTo>
                  <a:lnTo>
                    <a:pt x="3880" y="318454"/>
                  </a:lnTo>
                  <a:lnTo>
                    <a:pt x="3857" y="318659"/>
                  </a:lnTo>
                  <a:lnTo>
                    <a:pt x="3826" y="318864"/>
                  </a:lnTo>
                  <a:lnTo>
                    <a:pt x="3789" y="319059"/>
                  </a:lnTo>
                  <a:lnTo>
                    <a:pt x="3744" y="319253"/>
                  </a:lnTo>
                  <a:lnTo>
                    <a:pt x="3694" y="319436"/>
                  </a:lnTo>
                  <a:lnTo>
                    <a:pt x="3635" y="319609"/>
                  </a:lnTo>
                  <a:lnTo>
                    <a:pt x="3576" y="319782"/>
                  </a:lnTo>
                  <a:lnTo>
                    <a:pt x="3508" y="319954"/>
                  </a:lnTo>
                  <a:lnTo>
                    <a:pt x="3439" y="320106"/>
                  </a:lnTo>
                  <a:lnTo>
                    <a:pt x="3362" y="320257"/>
                  </a:lnTo>
                  <a:lnTo>
                    <a:pt x="3285" y="320397"/>
                  </a:lnTo>
                  <a:lnTo>
                    <a:pt x="3203" y="320516"/>
                  </a:lnTo>
                  <a:lnTo>
                    <a:pt x="3117" y="320634"/>
                  </a:lnTo>
                  <a:lnTo>
                    <a:pt x="3030" y="320742"/>
                  </a:lnTo>
                  <a:lnTo>
                    <a:pt x="2940" y="320829"/>
                  </a:lnTo>
                  <a:lnTo>
                    <a:pt x="2853" y="320915"/>
                  </a:lnTo>
                  <a:lnTo>
                    <a:pt x="2762" y="320980"/>
                  </a:lnTo>
                  <a:lnTo>
                    <a:pt x="2672" y="321023"/>
                  </a:lnTo>
                  <a:lnTo>
                    <a:pt x="2576" y="321055"/>
                  </a:lnTo>
                  <a:lnTo>
                    <a:pt x="2485" y="321077"/>
                  </a:lnTo>
                  <a:lnTo>
                    <a:pt x="2399" y="321077"/>
                  </a:lnTo>
                  <a:lnTo>
                    <a:pt x="2308" y="321066"/>
                  </a:lnTo>
                  <a:lnTo>
                    <a:pt x="2222" y="321023"/>
                  </a:lnTo>
                  <a:lnTo>
                    <a:pt x="2135" y="320980"/>
                  </a:lnTo>
                  <a:lnTo>
                    <a:pt x="2054" y="320904"/>
                  </a:lnTo>
                  <a:lnTo>
                    <a:pt x="1976" y="320807"/>
                  </a:lnTo>
                  <a:lnTo>
                    <a:pt x="1899" y="320699"/>
                  </a:lnTo>
                  <a:lnTo>
                    <a:pt x="1826" y="320559"/>
                  </a:lnTo>
                  <a:lnTo>
                    <a:pt x="1758" y="320397"/>
                  </a:lnTo>
                  <a:lnTo>
                    <a:pt x="1695" y="320224"/>
                  </a:lnTo>
                  <a:lnTo>
                    <a:pt x="1640" y="320019"/>
                  </a:lnTo>
                  <a:lnTo>
                    <a:pt x="1599" y="319857"/>
                  </a:lnTo>
                  <a:lnTo>
                    <a:pt x="1567" y="319695"/>
                  </a:lnTo>
                  <a:lnTo>
                    <a:pt x="1540" y="319523"/>
                  </a:lnTo>
                  <a:lnTo>
                    <a:pt x="1518" y="319350"/>
                  </a:lnTo>
                  <a:lnTo>
                    <a:pt x="1499" y="319177"/>
                  </a:lnTo>
                  <a:lnTo>
                    <a:pt x="1486" y="318994"/>
                  </a:lnTo>
                  <a:lnTo>
                    <a:pt x="1481" y="318810"/>
                  </a:lnTo>
                  <a:lnTo>
                    <a:pt x="1477" y="318627"/>
                  </a:lnTo>
                  <a:lnTo>
                    <a:pt x="1477" y="318443"/>
                  </a:lnTo>
                  <a:lnTo>
                    <a:pt x="1481" y="318260"/>
                  </a:lnTo>
                  <a:lnTo>
                    <a:pt x="1490" y="318076"/>
                  </a:lnTo>
                  <a:lnTo>
                    <a:pt x="1504" y="317904"/>
                  </a:lnTo>
                  <a:lnTo>
                    <a:pt x="1522" y="317720"/>
                  </a:lnTo>
                  <a:lnTo>
                    <a:pt x="1545" y="317548"/>
                  </a:lnTo>
                  <a:lnTo>
                    <a:pt x="1567" y="317375"/>
                  </a:lnTo>
                  <a:lnTo>
                    <a:pt x="1595" y="317213"/>
                  </a:lnTo>
                  <a:lnTo>
                    <a:pt x="1627" y="317073"/>
                  </a:lnTo>
                  <a:lnTo>
                    <a:pt x="1658" y="316943"/>
                  </a:lnTo>
                  <a:lnTo>
                    <a:pt x="1690" y="316814"/>
                  </a:lnTo>
                  <a:lnTo>
                    <a:pt x="1731" y="316695"/>
                  </a:lnTo>
                  <a:lnTo>
                    <a:pt x="1767" y="316587"/>
                  </a:lnTo>
                  <a:lnTo>
                    <a:pt x="1813" y="316490"/>
                  </a:lnTo>
                  <a:lnTo>
                    <a:pt x="1899" y="316296"/>
                  </a:lnTo>
                  <a:lnTo>
                    <a:pt x="1995" y="316123"/>
                  </a:lnTo>
                  <a:lnTo>
                    <a:pt x="2090" y="315950"/>
                  </a:lnTo>
                  <a:lnTo>
                    <a:pt x="2185" y="315777"/>
                  </a:lnTo>
                  <a:lnTo>
                    <a:pt x="2281" y="315594"/>
                  </a:lnTo>
                  <a:close/>
                  <a:moveTo>
                    <a:pt x="7447" y="322092"/>
                  </a:moveTo>
                  <a:lnTo>
                    <a:pt x="7674" y="322264"/>
                  </a:lnTo>
                  <a:lnTo>
                    <a:pt x="7906" y="322437"/>
                  </a:lnTo>
                  <a:lnTo>
                    <a:pt x="8137" y="322610"/>
                  </a:lnTo>
                  <a:lnTo>
                    <a:pt x="8374" y="322761"/>
                  </a:lnTo>
                  <a:lnTo>
                    <a:pt x="8605" y="322912"/>
                  </a:lnTo>
                  <a:lnTo>
                    <a:pt x="8842" y="323063"/>
                  </a:lnTo>
                  <a:lnTo>
                    <a:pt x="9310" y="323333"/>
                  </a:lnTo>
                  <a:lnTo>
                    <a:pt x="9250" y="323624"/>
                  </a:lnTo>
                  <a:lnTo>
                    <a:pt x="9182" y="323905"/>
                  </a:lnTo>
                  <a:lnTo>
                    <a:pt x="9114" y="324175"/>
                  </a:lnTo>
                  <a:lnTo>
                    <a:pt x="9037" y="324434"/>
                  </a:lnTo>
                  <a:lnTo>
                    <a:pt x="8955" y="324671"/>
                  </a:lnTo>
                  <a:lnTo>
                    <a:pt x="8869" y="324909"/>
                  </a:lnTo>
                  <a:lnTo>
                    <a:pt x="8778" y="325114"/>
                  </a:lnTo>
                  <a:lnTo>
                    <a:pt x="8683" y="325319"/>
                  </a:lnTo>
                  <a:lnTo>
                    <a:pt x="8578" y="325491"/>
                  </a:lnTo>
                  <a:lnTo>
                    <a:pt x="8524" y="325567"/>
                  </a:lnTo>
                  <a:lnTo>
                    <a:pt x="8469" y="325642"/>
                  </a:lnTo>
                  <a:lnTo>
                    <a:pt x="8414" y="325707"/>
                  </a:lnTo>
                  <a:lnTo>
                    <a:pt x="8355" y="325772"/>
                  </a:lnTo>
                  <a:lnTo>
                    <a:pt x="8296" y="325826"/>
                  </a:lnTo>
                  <a:lnTo>
                    <a:pt x="8233" y="325869"/>
                  </a:lnTo>
                  <a:lnTo>
                    <a:pt x="8174" y="325912"/>
                  </a:lnTo>
                  <a:lnTo>
                    <a:pt x="8110" y="325945"/>
                  </a:lnTo>
                  <a:lnTo>
                    <a:pt x="8042" y="325977"/>
                  </a:lnTo>
                  <a:lnTo>
                    <a:pt x="7974" y="325999"/>
                  </a:lnTo>
                  <a:lnTo>
                    <a:pt x="7906" y="326009"/>
                  </a:lnTo>
                  <a:lnTo>
                    <a:pt x="7765" y="326009"/>
                  </a:lnTo>
                  <a:lnTo>
                    <a:pt x="7692" y="325999"/>
                  </a:lnTo>
                  <a:lnTo>
                    <a:pt x="7619" y="325977"/>
                  </a:lnTo>
                  <a:lnTo>
                    <a:pt x="7547" y="325945"/>
                  </a:lnTo>
                  <a:lnTo>
                    <a:pt x="7479" y="325902"/>
                  </a:lnTo>
                  <a:lnTo>
                    <a:pt x="7410" y="325848"/>
                  </a:lnTo>
                  <a:lnTo>
                    <a:pt x="7342" y="325794"/>
                  </a:lnTo>
                  <a:lnTo>
                    <a:pt x="7279" y="325729"/>
                  </a:lnTo>
                  <a:lnTo>
                    <a:pt x="7215" y="325642"/>
                  </a:lnTo>
                  <a:lnTo>
                    <a:pt x="7161" y="325556"/>
                  </a:lnTo>
                  <a:lnTo>
                    <a:pt x="7106" y="325459"/>
                  </a:lnTo>
                  <a:lnTo>
                    <a:pt x="7056" y="325351"/>
                  </a:lnTo>
                  <a:lnTo>
                    <a:pt x="7011" y="325232"/>
                  </a:lnTo>
                  <a:lnTo>
                    <a:pt x="6970" y="325103"/>
                  </a:lnTo>
                  <a:lnTo>
                    <a:pt x="6933" y="324962"/>
                  </a:lnTo>
                  <a:lnTo>
                    <a:pt x="6906" y="324811"/>
                  </a:lnTo>
                  <a:lnTo>
                    <a:pt x="6879" y="324649"/>
                  </a:lnTo>
                  <a:lnTo>
                    <a:pt x="6865" y="324477"/>
                  </a:lnTo>
                  <a:lnTo>
                    <a:pt x="6856" y="324304"/>
                  </a:lnTo>
                  <a:lnTo>
                    <a:pt x="6856" y="324131"/>
                  </a:lnTo>
                  <a:lnTo>
                    <a:pt x="6861" y="323980"/>
                  </a:lnTo>
                  <a:lnTo>
                    <a:pt x="6870" y="323840"/>
                  </a:lnTo>
                  <a:lnTo>
                    <a:pt x="6888" y="323700"/>
                  </a:lnTo>
                  <a:lnTo>
                    <a:pt x="6906" y="323570"/>
                  </a:lnTo>
                  <a:lnTo>
                    <a:pt x="6933" y="323451"/>
                  </a:lnTo>
                  <a:lnTo>
                    <a:pt x="6965" y="323333"/>
                  </a:lnTo>
                  <a:lnTo>
                    <a:pt x="6997" y="323214"/>
                  </a:lnTo>
                  <a:lnTo>
                    <a:pt x="7033" y="323106"/>
                  </a:lnTo>
                  <a:lnTo>
                    <a:pt x="7120" y="322890"/>
                  </a:lnTo>
                  <a:lnTo>
                    <a:pt x="7215" y="322685"/>
                  </a:lnTo>
                  <a:lnTo>
                    <a:pt x="7315" y="322469"/>
                  </a:lnTo>
                  <a:lnTo>
                    <a:pt x="7356" y="322383"/>
                  </a:lnTo>
                  <a:lnTo>
                    <a:pt x="7388" y="322297"/>
                  </a:lnTo>
                  <a:lnTo>
                    <a:pt x="7447" y="322092"/>
                  </a:lnTo>
                  <a:close/>
                  <a:moveTo>
                    <a:pt x="132951" y="320915"/>
                  </a:moveTo>
                  <a:lnTo>
                    <a:pt x="132969" y="321066"/>
                  </a:lnTo>
                  <a:lnTo>
                    <a:pt x="132978" y="321152"/>
                  </a:lnTo>
                  <a:lnTo>
                    <a:pt x="132996" y="321228"/>
                  </a:lnTo>
                  <a:lnTo>
                    <a:pt x="133096" y="321552"/>
                  </a:lnTo>
                  <a:lnTo>
                    <a:pt x="133201" y="321897"/>
                  </a:lnTo>
                  <a:lnTo>
                    <a:pt x="133305" y="322275"/>
                  </a:lnTo>
                  <a:lnTo>
                    <a:pt x="133405" y="322674"/>
                  </a:lnTo>
                  <a:lnTo>
                    <a:pt x="133501" y="323095"/>
                  </a:lnTo>
                  <a:lnTo>
                    <a:pt x="133587" y="323538"/>
                  </a:lnTo>
                  <a:lnTo>
                    <a:pt x="133628" y="323754"/>
                  </a:lnTo>
                  <a:lnTo>
                    <a:pt x="133664" y="323980"/>
                  </a:lnTo>
                  <a:lnTo>
                    <a:pt x="133696" y="324207"/>
                  </a:lnTo>
                  <a:lnTo>
                    <a:pt x="133728" y="324423"/>
                  </a:lnTo>
                  <a:lnTo>
                    <a:pt x="133755" y="324649"/>
                  </a:lnTo>
                  <a:lnTo>
                    <a:pt x="133773" y="324876"/>
                  </a:lnTo>
                  <a:lnTo>
                    <a:pt x="133791" y="325103"/>
                  </a:lnTo>
                  <a:lnTo>
                    <a:pt x="133805" y="325329"/>
                  </a:lnTo>
                  <a:lnTo>
                    <a:pt x="133814" y="325556"/>
                  </a:lnTo>
                  <a:lnTo>
                    <a:pt x="133814" y="325772"/>
                  </a:lnTo>
                  <a:lnTo>
                    <a:pt x="133810" y="325988"/>
                  </a:lnTo>
                  <a:lnTo>
                    <a:pt x="133800" y="326204"/>
                  </a:lnTo>
                  <a:lnTo>
                    <a:pt x="133787" y="326420"/>
                  </a:lnTo>
                  <a:lnTo>
                    <a:pt x="133764" y="326625"/>
                  </a:lnTo>
                  <a:lnTo>
                    <a:pt x="133737" y="326830"/>
                  </a:lnTo>
                  <a:lnTo>
                    <a:pt x="133700" y="327024"/>
                  </a:lnTo>
                  <a:lnTo>
                    <a:pt x="133655" y="327218"/>
                  </a:lnTo>
                  <a:lnTo>
                    <a:pt x="133605" y="327413"/>
                  </a:lnTo>
                  <a:lnTo>
                    <a:pt x="133546" y="327585"/>
                  </a:lnTo>
                  <a:lnTo>
                    <a:pt x="133478" y="327758"/>
                  </a:lnTo>
                  <a:lnTo>
                    <a:pt x="133423" y="327887"/>
                  </a:lnTo>
                  <a:lnTo>
                    <a:pt x="133369" y="328006"/>
                  </a:lnTo>
                  <a:lnTo>
                    <a:pt x="133314" y="328103"/>
                  </a:lnTo>
                  <a:lnTo>
                    <a:pt x="133260" y="328200"/>
                  </a:lnTo>
                  <a:lnTo>
                    <a:pt x="133205" y="328276"/>
                  </a:lnTo>
                  <a:lnTo>
                    <a:pt x="133155" y="328352"/>
                  </a:lnTo>
                  <a:lnTo>
                    <a:pt x="133101" y="328406"/>
                  </a:lnTo>
                  <a:lnTo>
                    <a:pt x="133051" y="328459"/>
                  </a:lnTo>
                  <a:lnTo>
                    <a:pt x="132996" y="328492"/>
                  </a:lnTo>
                  <a:lnTo>
                    <a:pt x="132946" y="328524"/>
                  </a:lnTo>
                  <a:lnTo>
                    <a:pt x="132896" y="328535"/>
                  </a:lnTo>
                  <a:lnTo>
                    <a:pt x="132851" y="328546"/>
                  </a:lnTo>
                  <a:lnTo>
                    <a:pt x="132801" y="328546"/>
                  </a:lnTo>
                  <a:lnTo>
                    <a:pt x="132751" y="328524"/>
                  </a:lnTo>
                  <a:lnTo>
                    <a:pt x="132705" y="328503"/>
                  </a:lnTo>
                  <a:lnTo>
                    <a:pt x="132660" y="328481"/>
                  </a:lnTo>
                  <a:lnTo>
                    <a:pt x="132615" y="328438"/>
                  </a:lnTo>
                  <a:lnTo>
                    <a:pt x="132574" y="328384"/>
                  </a:lnTo>
                  <a:lnTo>
                    <a:pt x="132533" y="328330"/>
                  </a:lnTo>
                  <a:lnTo>
                    <a:pt x="132487" y="328265"/>
                  </a:lnTo>
                  <a:lnTo>
                    <a:pt x="132451" y="328190"/>
                  </a:lnTo>
                  <a:lnTo>
                    <a:pt x="132410" y="328103"/>
                  </a:lnTo>
                  <a:lnTo>
                    <a:pt x="132374" y="328017"/>
                  </a:lnTo>
                  <a:lnTo>
                    <a:pt x="132337" y="327920"/>
                  </a:lnTo>
                  <a:lnTo>
                    <a:pt x="132306" y="327812"/>
                  </a:lnTo>
                  <a:lnTo>
                    <a:pt x="132269" y="327693"/>
                  </a:lnTo>
                  <a:lnTo>
                    <a:pt x="132237" y="327574"/>
                  </a:lnTo>
                  <a:lnTo>
                    <a:pt x="132210" y="327445"/>
                  </a:lnTo>
                  <a:lnTo>
                    <a:pt x="132183" y="327305"/>
                  </a:lnTo>
                  <a:lnTo>
                    <a:pt x="132156" y="327164"/>
                  </a:lnTo>
                  <a:lnTo>
                    <a:pt x="132106" y="326862"/>
                  </a:lnTo>
                  <a:lnTo>
                    <a:pt x="132042" y="326322"/>
                  </a:lnTo>
                  <a:lnTo>
                    <a:pt x="131978" y="325750"/>
                  </a:lnTo>
                  <a:lnTo>
                    <a:pt x="131910" y="325135"/>
                  </a:lnTo>
                  <a:lnTo>
                    <a:pt x="131833" y="324520"/>
                  </a:lnTo>
                  <a:lnTo>
                    <a:pt x="131792" y="324207"/>
                  </a:lnTo>
                  <a:lnTo>
                    <a:pt x="131751" y="323905"/>
                  </a:lnTo>
                  <a:lnTo>
                    <a:pt x="131706" y="323603"/>
                  </a:lnTo>
                  <a:lnTo>
                    <a:pt x="131651" y="323300"/>
                  </a:lnTo>
                  <a:lnTo>
                    <a:pt x="131601" y="323020"/>
                  </a:lnTo>
                  <a:lnTo>
                    <a:pt x="131542" y="322739"/>
                  </a:lnTo>
                  <a:lnTo>
                    <a:pt x="131479" y="322480"/>
                  </a:lnTo>
                  <a:lnTo>
                    <a:pt x="131411" y="322232"/>
                  </a:lnTo>
                  <a:lnTo>
                    <a:pt x="131610" y="322081"/>
                  </a:lnTo>
                  <a:lnTo>
                    <a:pt x="131810" y="321930"/>
                  </a:lnTo>
                  <a:lnTo>
                    <a:pt x="132006" y="321768"/>
                  </a:lnTo>
                  <a:lnTo>
                    <a:pt x="132201" y="321606"/>
                  </a:lnTo>
                  <a:lnTo>
                    <a:pt x="132396" y="321444"/>
                  </a:lnTo>
                  <a:lnTo>
                    <a:pt x="132583" y="321271"/>
                  </a:lnTo>
                  <a:lnTo>
                    <a:pt x="132769" y="321099"/>
                  </a:lnTo>
                  <a:lnTo>
                    <a:pt x="132951" y="320915"/>
                  </a:lnTo>
                  <a:close/>
                  <a:moveTo>
                    <a:pt x="17897" y="323441"/>
                  </a:moveTo>
                  <a:lnTo>
                    <a:pt x="17897" y="323570"/>
                  </a:lnTo>
                  <a:lnTo>
                    <a:pt x="17901" y="323624"/>
                  </a:lnTo>
                  <a:lnTo>
                    <a:pt x="17910" y="323678"/>
                  </a:lnTo>
                  <a:lnTo>
                    <a:pt x="17938" y="323872"/>
                  </a:lnTo>
                  <a:lnTo>
                    <a:pt x="17960" y="324067"/>
                  </a:lnTo>
                  <a:lnTo>
                    <a:pt x="17978" y="324283"/>
                  </a:lnTo>
                  <a:lnTo>
                    <a:pt x="17992" y="324488"/>
                  </a:lnTo>
                  <a:lnTo>
                    <a:pt x="18001" y="324703"/>
                  </a:lnTo>
                  <a:lnTo>
                    <a:pt x="18006" y="324930"/>
                  </a:lnTo>
                  <a:lnTo>
                    <a:pt x="18010" y="325146"/>
                  </a:lnTo>
                  <a:lnTo>
                    <a:pt x="18006" y="325373"/>
                  </a:lnTo>
                  <a:lnTo>
                    <a:pt x="17997" y="325599"/>
                  </a:lnTo>
                  <a:lnTo>
                    <a:pt x="17983" y="325826"/>
                  </a:lnTo>
                  <a:lnTo>
                    <a:pt x="17969" y="326053"/>
                  </a:lnTo>
                  <a:lnTo>
                    <a:pt x="17947" y="326279"/>
                  </a:lnTo>
                  <a:lnTo>
                    <a:pt x="17919" y="326506"/>
                  </a:lnTo>
                  <a:lnTo>
                    <a:pt x="17892" y="326722"/>
                  </a:lnTo>
                  <a:lnTo>
                    <a:pt x="17860" y="326938"/>
                  </a:lnTo>
                  <a:lnTo>
                    <a:pt x="17819" y="327154"/>
                  </a:lnTo>
                  <a:lnTo>
                    <a:pt x="17779" y="327359"/>
                  </a:lnTo>
                  <a:lnTo>
                    <a:pt x="17733" y="327553"/>
                  </a:lnTo>
                  <a:lnTo>
                    <a:pt x="17683" y="327747"/>
                  </a:lnTo>
                  <a:lnTo>
                    <a:pt x="17629" y="327931"/>
                  </a:lnTo>
                  <a:lnTo>
                    <a:pt x="17570" y="328103"/>
                  </a:lnTo>
                  <a:lnTo>
                    <a:pt x="17506" y="328265"/>
                  </a:lnTo>
                  <a:lnTo>
                    <a:pt x="17442" y="328416"/>
                  </a:lnTo>
                  <a:lnTo>
                    <a:pt x="17370" y="328557"/>
                  </a:lnTo>
                  <a:lnTo>
                    <a:pt x="17297" y="328686"/>
                  </a:lnTo>
                  <a:lnTo>
                    <a:pt x="17220" y="328794"/>
                  </a:lnTo>
                  <a:lnTo>
                    <a:pt x="17138" y="328891"/>
                  </a:lnTo>
                  <a:lnTo>
                    <a:pt x="17052" y="328978"/>
                  </a:lnTo>
                  <a:lnTo>
                    <a:pt x="16961" y="329042"/>
                  </a:lnTo>
                  <a:lnTo>
                    <a:pt x="16870" y="329096"/>
                  </a:lnTo>
                  <a:lnTo>
                    <a:pt x="16774" y="329129"/>
                  </a:lnTo>
                  <a:lnTo>
                    <a:pt x="16675" y="329139"/>
                  </a:lnTo>
                  <a:lnTo>
                    <a:pt x="16588" y="329129"/>
                  </a:lnTo>
                  <a:lnTo>
                    <a:pt x="16506" y="329107"/>
                  </a:lnTo>
                  <a:lnTo>
                    <a:pt x="16429" y="329053"/>
                  </a:lnTo>
                  <a:lnTo>
                    <a:pt x="16352" y="328988"/>
                  </a:lnTo>
                  <a:lnTo>
                    <a:pt x="16279" y="328913"/>
                  </a:lnTo>
                  <a:lnTo>
                    <a:pt x="16207" y="328816"/>
                  </a:lnTo>
                  <a:lnTo>
                    <a:pt x="16138" y="328708"/>
                  </a:lnTo>
                  <a:lnTo>
                    <a:pt x="16075" y="328589"/>
                  </a:lnTo>
                  <a:lnTo>
                    <a:pt x="16011" y="328459"/>
                  </a:lnTo>
                  <a:lnTo>
                    <a:pt x="15952" y="328319"/>
                  </a:lnTo>
                  <a:lnTo>
                    <a:pt x="15898" y="328179"/>
                  </a:lnTo>
                  <a:lnTo>
                    <a:pt x="15848" y="328017"/>
                  </a:lnTo>
                  <a:lnTo>
                    <a:pt x="15802" y="327855"/>
                  </a:lnTo>
                  <a:lnTo>
                    <a:pt x="15757" y="327693"/>
                  </a:lnTo>
                  <a:lnTo>
                    <a:pt x="15716" y="327520"/>
                  </a:lnTo>
                  <a:lnTo>
                    <a:pt x="15684" y="327348"/>
                  </a:lnTo>
                  <a:lnTo>
                    <a:pt x="15648" y="327143"/>
                  </a:lnTo>
                  <a:lnTo>
                    <a:pt x="15620" y="326959"/>
                  </a:lnTo>
                  <a:lnTo>
                    <a:pt x="15598" y="326765"/>
                  </a:lnTo>
                  <a:lnTo>
                    <a:pt x="15584" y="326581"/>
                  </a:lnTo>
                  <a:lnTo>
                    <a:pt x="15575" y="326409"/>
                  </a:lnTo>
                  <a:lnTo>
                    <a:pt x="15570" y="326236"/>
                  </a:lnTo>
                  <a:lnTo>
                    <a:pt x="15575" y="326063"/>
                  </a:lnTo>
                  <a:lnTo>
                    <a:pt x="15580" y="325891"/>
                  </a:lnTo>
                  <a:lnTo>
                    <a:pt x="15593" y="325729"/>
                  </a:lnTo>
                  <a:lnTo>
                    <a:pt x="15616" y="325556"/>
                  </a:lnTo>
                  <a:lnTo>
                    <a:pt x="15639" y="325394"/>
                  </a:lnTo>
                  <a:lnTo>
                    <a:pt x="15666" y="325222"/>
                  </a:lnTo>
                  <a:lnTo>
                    <a:pt x="15702" y="325060"/>
                  </a:lnTo>
                  <a:lnTo>
                    <a:pt x="15739" y="324887"/>
                  </a:lnTo>
                  <a:lnTo>
                    <a:pt x="15779" y="324714"/>
                  </a:lnTo>
                  <a:lnTo>
                    <a:pt x="15829" y="324542"/>
                  </a:lnTo>
                  <a:lnTo>
                    <a:pt x="15848" y="324466"/>
                  </a:lnTo>
                  <a:lnTo>
                    <a:pt x="15861" y="324380"/>
                  </a:lnTo>
                  <a:lnTo>
                    <a:pt x="15875" y="324293"/>
                  </a:lnTo>
                  <a:lnTo>
                    <a:pt x="15888" y="324196"/>
                  </a:lnTo>
                  <a:lnTo>
                    <a:pt x="16143" y="324131"/>
                  </a:lnTo>
                  <a:lnTo>
                    <a:pt x="16397" y="324056"/>
                  </a:lnTo>
                  <a:lnTo>
                    <a:pt x="16652" y="323970"/>
                  </a:lnTo>
                  <a:lnTo>
                    <a:pt x="16902" y="323883"/>
                  </a:lnTo>
                  <a:lnTo>
                    <a:pt x="17152" y="323786"/>
                  </a:lnTo>
                  <a:lnTo>
                    <a:pt x="17401" y="323678"/>
                  </a:lnTo>
                  <a:lnTo>
                    <a:pt x="17647" y="323559"/>
                  </a:lnTo>
                  <a:lnTo>
                    <a:pt x="17897" y="323441"/>
                  </a:lnTo>
                  <a:close/>
                  <a:moveTo>
                    <a:pt x="120565" y="324649"/>
                  </a:moveTo>
                  <a:lnTo>
                    <a:pt x="120929" y="324671"/>
                  </a:lnTo>
                  <a:lnTo>
                    <a:pt x="121297" y="324682"/>
                  </a:lnTo>
                  <a:lnTo>
                    <a:pt x="122051" y="324682"/>
                  </a:lnTo>
                  <a:lnTo>
                    <a:pt x="122142" y="325286"/>
                  </a:lnTo>
                  <a:lnTo>
                    <a:pt x="122228" y="325912"/>
                  </a:lnTo>
                  <a:lnTo>
                    <a:pt x="122265" y="326225"/>
                  </a:lnTo>
                  <a:lnTo>
                    <a:pt x="122305" y="326549"/>
                  </a:lnTo>
                  <a:lnTo>
                    <a:pt x="122337" y="326873"/>
                  </a:lnTo>
                  <a:lnTo>
                    <a:pt x="122369" y="327186"/>
                  </a:lnTo>
                  <a:lnTo>
                    <a:pt x="122392" y="327510"/>
                  </a:lnTo>
                  <a:lnTo>
                    <a:pt x="122410" y="327833"/>
                  </a:lnTo>
                  <a:lnTo>
                    <a:pt x="122424" y="328146"/>
                  </a:lnTo>
                  <a:lnTo>
                    <a:pt x="122428" y="328459"/>
                  </a:lnTo>
                  <a:lnTo>
                    <a:pt x="122424" y="328783"/>
                  </a:lnTo>
                  <a:lnTo>
                    <a:pt x="122410" y="329085"/>
                  </a:lnTo>
                  <a:lnTo>
                    <a:pt x="122392" y="329398"/>
                  </a:lnTo>
                  <a:lnTo>
                    <a:pt x="122374" y="329550"/>
                  </a:lnTo>
                  <a:lnTo>
                    <a:pt x="122355" y="329701"/>
                  </a:lnTo>
                  <a:lnTo>
                    <a:pt x="122333" y="329863"/>
                  </a:lnTo>
                  <a:lnTo>
                    <a:pt x="122305" y="330025"/>
                  </a:lnTo>
                  <a:lnTo>
                    <a:pt x="122278" y="330176"/>
                  </a:lnTo>
                  <a:lnTo>
                    <a:pt x="122246" y="330316"/>
                  </a:lnTo>
                  <a:lnTo>
                    <a:pt x="122215" y="330456"/>
                  </a:lnTo>
                  <a:lnTo>
                    <a:pt x="122178" y="330586"/>
                  </a:lnTo>
                  <a:lnTo>
                    <a:pt x="122137" y="330704"/>
                  </a:lnTo>
                  <a:lnTo>
                    <a:pt x="122096" y="330823"/>
                  </a:lnTo>
                  <a:lnTo>
                    <a:pt x="122056" y="330931"/>
                  </a:lnTo>
                  <a:lnTo>
                    <a:pt x="122010" y="331028"/>
                  </a:lnTo>
                  <a:lnTo>
                    <a:pt x="121965" y="331115"/>
                  </a:lnTo>
                  <a:lnTo>
                    <a:pt x="121919" y="331201"/>
                  </a:lnTo>
                  <a:lnTo>
                    <a:pt x="121869" y="331266"/>
                  </a:lnTo>
                  <a:lnTo>
                    <a:pt x="121819" y="331330"/>
                  </a:lnTo>
                  <a:lnTo>
                    <a:pt x="121769" y="331374"/>
                  </a:lnTo>
                  <a:lnTo>
                    <a:pt x="121719" y="331417"/>
                  </a:lnTo>
                  <a:lnTo>
                    <a:pt x="121665" y="331449"/>
                  </a:lnTo>
                  <a:lnTo>
                    <a:pt x="121615" y="331460"/>
                  </a:lnTo>
                  <a:lnTo>
                    <a:pt x="121560" y="331471"/>
                  </a:lnTo>
                  <a:lnTo>
                    <a:pt x="121510" y="331460"/>
                  </a:lnTo>
                  <a:lnTo>
                    <a:pt x="121456" y="331449"/>
                  </a:lnTo>
                  <a:lnTo>
                    <a:pt x="121406" y="331417"/>
                  </a:lnTo>
                  <a:lnTo>
                    <a:pt x="121351" y="331374"/>
                  </a:lnTo>
                  <a:lnTo>
                    <a:pt x="121301" y="331320"/>
                  </a:lnTo>
                  <a:lnTo>
                    <a:pt x="121247" y="331255"/>
                  </a:lnTo>
                  <a:lnTo>
                    <a:pt x="121197" y="331169"/>
                  </a:lnTo>
                  <a:lnTo>
                    <a:pt x="121147" y="331071"/>
                  </a:lnTo>
                  <a:lnTo>
                    <a:pt x="121097" y="330964"/>
                  </a:lnTo>
                  <a:lnTo>
                    <a:pt x="121051" y="330845"/>
                  </a:lnTo>
                  <a:lnTo>
                    <a:pt x="121006" y="330704"/>
                  </a:lnTo>
                  <a:lnTo>
                    <a:pt x="120961" y="330553"/>
                  </a:lnTo>
                  <a:lnTo>
                    <a:pt x="120915" y="330391"/>
                  </a:lnTo>
                  <a:lnTo>
                    <a:pt x="120879" y="330219"/>
                  </a:lnTo>
                  <a:lnTo>
                    <a:pt x="120842" y="330057"/>
                  </a:lnTo>
                  <a:lnTo>
                    <a:pt x="120811" y="329895"/>
                  </a:lnTo>
                  <a:lnTo>
                    <a:pt x="120783" y="329722"/>
                  </a:lnTo>
                  <a:lnTo>
                    <a:pt x="120733" y="329377"/>
                  </a:lnTo>
                  <a:lnTo>
                    <a:pt x="120688" y="329032"/>
                  </a:lnTo>
                  <a:lnTo>
                    <a:pt x="120656" y="328675"/>
                  </a:lnTo>
                  <a:lnTo>
                    <a:pt x="120633" y="328319"/>
                  </a:lnTo>
                  <a:lnTo>
                    <a:pt x="120615" y="327963"/>
                  </a:lnTo>
                  <a:lnTo>
                    <a:pt x="120602" y="327596"/>
                  </a:lnTo>
                  <a:lnTo>
                    <a:pt x="120593" y="327229"/>
                  </a:lnTo>
                  <a:lnTo>
                    <a:pt x="120583" y="326862"/>
                  </a:lnTo>
                  <a:lnTo>
                    <a:pt x="120579" y="326117"/>
                  </a:lnTo>
                  <a:lnTo>
                    <a:pt x="120579" y="325383"/>
                  </a:lnTo>
                  <a:lnTo>
                    <a:pt x="120574" y="325016"/>
                  </a:lnTo>
                  <a:lnTo>
                    <a:pt x="120565" y="324649"/>
                  </a:lnTo>
                  <a:close/>
                  <a:moveTo>
                    <a:pt x="97207" y="342836"/>
                  </a:moveTo>
                  <a:lnTo>
                    <a:pt x="97584" y="343095"/>
                  </a:lnTo>
                  <a:lnTo>
                    <a:pt x="97957" y="343376"/>
                  </a:lnTo>
                  <a:lnTo>
                    <a:pt x="98321" y="343656"/>
                  </a:lnTo>
                  <a:lnTo>
                    <a:pt x="98689" y="343959"/>
                  </a:lnTo>
                  <a:lnTo>
                    <a:pt x="99047" y="344261"/>
                  </a:lnTo>
                  <a:lnTo>
                    <a:pt x="99406" y="344563"/>
                  </a:lnTo>
                  <a:lnTo>
                    <a:pt x="100120" y="345178"/>
                  </a:lnTo>
                  <a:lnTo>
                    <a:pt x="99956" y="345610"/>
                  </a:lnTo>
                  <a:lnTo>
                    <a:pt x="99797" y="346042"/>
                  </a:lnTo>
                  <a:lnTo>
                    <a:pt x="99638" y="346484"/>
                  </a:lnTo>
                  <a:lnTo>
                    <a:pt x="99479" y="346927"/>
                  </a:lnTo>
                  <a:lnTo>
                    <a:pt x="99320" y="347391"/>
                  </a:lnTo>
                  <a:lnTo>
                    <a:pt x="99166" y="347855"/>
                  </a:lnTo>
                  <a:lnTo>
                    <a:pt x="99011" y="348330"/>
                  </a:lnTo>
                  <a:lnTo>
                    <a:pt x="98861" y="348815"/>
                  </a:lnTo>
                  <a:lnTo>
                    <a:pt x="98711" y="349301"/>
                  </a:lnTo>
                  <a:lnTo>
                    <a:pt x="98566" y="349798"/>
                  </a:lnTo>
                  <a:lnTo>
                    <a:pt x="98420" y="350305"/>
                  </a:lnTo>
                  <a:lnTo>
                    <a:pt x="98280" y="350812"/>
                  </a:lnTo>
                  <a:lnTo>
                    <a:pt x="98143" y="351330"/>
                  </a:lnTo>
                  <a:lnTo>
                    <a:pt x="98007" y="351848"/>
                  </a:lnTo>
                  <a:lnTo>
                    <a:pt x="97875" y="352366"/>
                  </a:lnTo>
                  <a:lnTo>
                    <a:pt x="97748" y="352895"/>
                  </a:lnTo>
                  <a:lnTo>
                    <a:pt x="97625" y="353435"/>
                  </a:lnTo>
                  <a:lnTo>
                    <a:pt x="97503" y="353964"/>
                  </a:lnTo>
                  <a:lnTo>
                    <a:pt x="97389" y="354503"/>
                  </a:lnTo>
                  <a:lnTo>
                    <a:pt x="97276" y="355054"/>
                  </a:lnTo>
                  <a:lnTo>
                    <a:pt x="97166" y="355594"/>
                  </a:lnTo>
                  <a:lnTo>
                    <a:pt x="97067" y="356144"/>
                  </a:lnTo>
                  <a:lnTo>
                    <a:pt x="96967" y="356695"/>
                  </a:lnTo>
                  <a:lnTo>
                    <a:pt x="96876" y="357245"/>
                  </a:lnTo>
                  <a:lnTo>
                    <a:pt x="96785" y="357795"/>
                  </a:lnTo>
                  <a:lnTo>
                    <a:pt x="96703" y="358357"/>
                  </a:lnTo>
                  <a:lnTo>
                    <a:pt x="96630" y="358907"/>
                  </a:lnTo>
                  <a:lnTo>
                    <a:pt x="96558" y="359458"/>
                  </a:lnTo>
                  <a:lnTo>
                    <a:pt x="96494" y="360019"/>
                  </a:lnTo>
                  <a:lnTo>
                    <a:pt x="96435" y="360569"/>
                  </a:lnTo>
                  <a:lnTo>
                    <a:pt x="96380" y="361120"/>
                  </a:lnTo>
                  <a:lnTo>
                    <a:pt x="96335" y="361670"/>
                  </a:lnTo>
                  <a:lnTo>
                    <a:pt x="96326" y="361854"/>
                  </a:lnTo>
                  <a:lnTo>
                    <a:pt x="96326" y="362016"/>
                  </a:lnTo>
                  <a:lnTo>
                    <a:pt x="96326" y="362188"/>
                  </a:lnTo>
                  <a:lnTo>
                    <a:pt x="96335" y="362361"/>
                  </a:lnTo>
                  <a:lnTo>
                    <a:pt x="96335" y="362361"/>
                  </a:lnTo>
                  <a:lnTo>
                    <a:pt x="96044" y="362156"/>
                  </a:lnTo>
                  <a:lnTo>
                    <a:pt x="95753" y="361962"/>
                  </a:lnTo>
                  <a:lnTo>
                    <a:pt x="95458" y="361767"/>
                  </a:lnTo>
                  <a:lnTo>
                    <a:pt x="95308" y="361681"/>
                  </a:lnTo>
                  <a:lnTo>
                    <a:pt x="95158" y="361605"/>
                  </a:lnTo>
                  <a:lnTo>
                    <a:pt x="95081" y="361573"/>
                  </a:lnTo>
                  <a:lnTo>
                    <a:pt x="95008" y="361562"/>
                  </a:lnTo>
                  <a:lnTo>
                    <a:pt x="94936" y="361551"/>
                  </a:lnTo>
                  <a:lnTo>
                    <a:pt x="94863" y="361562"/>
                  </a:lnTo>
                  <a:lnTo>
                    <a:pt x="94795" y="361584"/>
                  </a:lnTo>
                  <a:lnTo>
                    <a:pt x="94731" y="361616"/>
                  </a:lnTo>
                  <a:lnTo>
                    <a:pt x="94668" y="361659"/>
                  </a:lnTo>
                  <a:lnTo>
                    <a:pt x="94604" y="361713"/>
                  </a:lnTo>
                  <a:lnTo>
                    <a:pt x="94486" y="361109"/>
                  </a:lnTo>
                  <a:lnTo>
                    <a:pt x="94368" y="360515"/>
                  </a:lnTo>
                  <a:lnTo>
                    <a:pt x="94259" y="359922"/>
                  </a:lnTo>
                  <a:lnTo>
                    <a:pt x="94154" y="359328"/>
                  </a:lnTo>
                  <a:lnTo>
                    <a:pt x="94054" y="358724"/>
                  </a:lnTo>
                  <a:lnTo>
                    <a:pt x="93968" y="358119"/>
                  </a:lnTo>
                  <a:lnTo>
                    <a:pt x="93891" y="357515"/>
                  </a:lnTo>
                  <a:lnTo>
                    <a:pt x="93854" y="357202"/>
                  </a:lnTo>
                  <a:lnTo>
                    <a:pt x="93823" y="356900"/>
                  </a:lnTo>
                  <a:lnTo>
                    <a:pt x="93795" y="356587"/>
                  </a:lnTo>
                  <a:lnTo>
                    <a:pt x="93768" y="356274"/>
                  </a:lnTo>
                  <a:lnTo>
                    <a:pt x="93745" y="355961"/>
                  </a:lnTo>
                  <a:lnTo>
                    <a:pt x="93727" y="355648"/>
                  </a:lnTo>
                  <a:lnTo>
                    <a:pt x="93713" y="355335"/>
                  </a:lnTo>
                  <a:lnTo>
                    <a:pt x="93700" y="355011"/>
                  </a:lnTo>
                  <a:lnTo>
                    <a:pt x="93695" y="354687"/>
                  </a:lnTo>
                  <a:lnTo>
                    <a:pt x="93691" y="354363"/>
                  </a:lnTo>
                  <a:lnTo>
                    <a:pt x="93691" y="354039"/>
                  </a:lnTo>
                  <a:lnTo>
                    <a:pt x="93695" y="353705"/>
                  </a:lnTo>
                  <a:lnTo>
                    <a:pt x="93704" y="353370"/>
                  </a:lnTo>
                  <a:lnTo>
                    <a:pt x="93718" y="353036"/>
                  </a:lnTo>
                  <a:lnTo>
                    <a:pt x="93736" y="352690"/>
                  </a:lnTo>
                  <a:lnTo>
                    <a:pt x="93759" y="352345"/>
                  </a:lnTo>
                  <a:lnTo>
                    <a:pt x="93786" y="351999"/>
                  </a:lnTo>
                  <a:lnTo>
                    <a:pt x="93818" y="351643"/>
                  </a:lnTo>
                  <a:lnTo>
                    <a:pt x="93863" y="351244"/>
                  </a:lnTo>
                  <a:lnTo>
                    <a:pt x="93913" y="350845"/>
                  </a:lnTo>
                  <a:lnTo>
                    <a:pt x="93963" y="350467"/>
                  </a:lnTo>
                  <a:lnTo>
                    <a:pt x="94022" y="350089"/>
                  </a:lnTo>
                  <a:lnTo>
                    <a:pt x="94091" y="349722"/>
                  </a:lnTo>
                  <a:lnTo>
                    <a:pt x="94159" y="349377"/>
                  </a:lnTo>
                  <a:lnTo>
                    <a:pt x="94231" y="349031"/>
                  </a:lnTo>
                  <a:lnTo>
                    <a:pt x="94309" y="348697"/>
                  </a:lnTo>
                  <a:lnTo>
                    <a:pt x="94390" y="348373"/>
                  </a:lnTo>
                  <a:lnTo>
                    <a:pt x="94481" y="348060"/>
                  </a:lnTo>
                  <a:lnTo>
                    <a:pt x="94572" y="347747"/>
                  </a:lnTo>
                  <a:lnTo>
                    <a:pt x="94663" y="347445"/>
                  </a:lnTo>
                  <a:lnTo>
                    <a:pt x="94763" y="347153"/>
                  </a:lnTo>
                  <a:lnTo>
                    <a:pt x="94867" y="346873"/>
                  </a:lnTo>
                  <a:lnTo>
                    <a:pt x="94972" y="346603"/>
                  </a:lnTo>
                  <a:lnTo>
                    <a:pt x="95081" y="346333"/>
                  </a:lnTo>
                  <a:lnTo>
                    <a:pt x="95195" y="346074"/>
                  </a:lnTo>
                  <a:lnTo>
                    <a:pt x="95313" y="345815"/>
                  </a:lnTo>
                  <a:lnTo>
                    <a:pt x="95431" y="345567"/>
                  </a:lnTo>
                  <a:lnTo>
                    <a:pt x="95554" y="345329"/>
                  </a:lnTo>
                  <a:lnTo>
                    <a:pt x="95681" y="345092"/>
                  </a:lnTo>
                  <a:lnTo>
                    <a:pt x="95808" y="344865"/>
                  </a:lnTo>
                  <a:lnTo>
                    <a:pt x="95940" y="344638"/>
                  </a:lnTo>
                  <a:lnTo>
                    <a:pt x="96072" y="344423"/>
                  </a:lnTo>
                  <a:lnTo>
                    <a:pt x="96208" y="344207"/>
                  </a:lnTo>
                  <a:lnTo>
                    <a:pt x="96344" y="344002"/>
                  </a:lnTo>
                  <a:lnTo>
                    <a:pt x="96626" y="343602"/>
                  </a:lnTo>
                  <a:lnTo>
                    <a:pt x="96917" y="343203"/>
                  </a:lnTo>
                  <a:lnTo>
                    <a:pt x="97207" y="342836"/>
                  </a:lnTo>
                  <a:close/>
                  <a:moveTo>
                    <a:pt x="96217" y="336533"/>
                  </a:moveTo>
                  <a:lnTo>
                    <a:pt x="96367" y="336544"/>
                  </a:lnTo>
                  <a:lnTo>
                    <a:pt x="96521" y="336587"/>
                  </a:lnTo>
                  <a:lnTo>
                    <a:pt x="96671" y="336641"/>
                  </a:lnTo>
                  <a:lnTo>
                    <a:pt x="96821" y="336716"/>
                  </a:lnTo>
                  <a:lnTo>
                    <a:pt x="96967" y="336803"/>
                  </a:lnTo>
                  <a:lnTo>
                    <a:pt x="97107" y="336911"/>
                  </a:lnTo>
                  <a:lnTo>
                    <a:pt x="97248" y="337040"/>
                  </a:lnTo>
                  <a:lnTo>
                    <a:pt x="97385" y="337191"/>
                  </a:lnTo>
                  <a:lnTo>
                    <a:pt x="97516" y="337353"/>
                  </a:lnTo>
                  <a:lnTo>
                    <a:pt x="97644" y="337537"/>
                  </a:lnTo>
                  <a:lnTo>
                    <a:pt x="97766" y="337742"/>
                  </a:lnTo>
                  <a:lnTo>
                    <a:pt x="97884" y="337958"/>
                  </a:lnTo>
                  <a:lnTo>
                    <a:pt x="97998" y="338195"/>
                  </a:lnTo>
                  <a:lnTo>
                    <a:pt x="98102" y="338454"/>
                  </a:lnTo>
                  <a:lnTo>
                    <a:pt x="98202" y="338735"/>
                  </a:lnTo>
                  <a:lnTo>
                    <a:pt x="98298" y="339026"/>
                  </a:lnTo>
                  <a:lnTo>
                    <a:pt x="98384" y="339350"/>
                  </a:lnTo>
                  <a:lnTo>
                    <a:pt x="98461" y="339674"/>
                  </a:lnTo>
                  <a:lnTo>
                    <a:pt x="98534" y="340030"/>
                  </a:lnTo>
                  <a:lnTo>
                    <a:pt x="98275" y="339954"/>
                  </a:lnTo>
                  <a:lnTo>
                    <a:pt x="98016" y="339868"/>
                  </a:lnTo>
                  <a:lnTo>
                    <a:pt x="97762" y="339782"/>
                  </a:lnTo>
                  <a:lnTo>
                    <a:pt x="97503" y="339717"/>
                  </a:lnTo>
                  <a:lnTo>
                    <a:pt x="97462" y="339630"/>
                  </a:lnTo>
                  <a:lnTo>
                    <a:pt x="97421" y="339533"/>
                  </a:lnTo>
                  <a:lnTo>
                    <a:pt x="97380" y="339458"/>
                  </a:lnTo>
                  <a:lnTo>
                    <a:pt x="97335" y="339382"/>
                  </a:lnTo>
                  <a:lnTo>
                    <a:pt x="97289" y="339317"/>
                  </a:lnTo>
                  <a:lnTo>
                    <a:pt x="97239" y="339253"/>
                  </a:lnTo>
                  <a:lnTo>
                    <a:pt x="97194" y="339199"/>
                  </a:lnTo>
                  <a:lnTo>
                    <a:pt x="97144" y="339156"/>
                  </a:lnTo>
                  <a:lnTo>
                    <a:pt x="97089" y="339112"/>
                  </a:lnTo>
                  <a:lnTo>
                    <a:pt x="97035" y="339080"/>
                  </a:lnTo>
                  <a:lnTo>
                    <a:pt x="96980" y="339058"/>
                  </a:lnTo>
                  <a:lnTo>
                    <a:pt x="96926" y="339048"/>
                  </a:lnTo>
                  <a:lnTo>
                    <a:pt x="96867" y="339048"/>
                  </a:lnTo>
                  <a:lnTo>
                    <a:pt x="96808" y="339058"/>
                  </a:lnTo>
                  <a:lnTo>
                    <a:pt x="96748" y="339069"/>
                  </a:lnTo>
                  <a:lnTo>
                    <a:pt x="96685" y="339102"/>
                  </a:lnTo>
                  <a:lnTo>
                    <a:pt x="96471" y="339231"/>
                  </a:lnTo>
                  <a:lnTo>
                    <a:pt x="96262" y="339382"/>
                  </a:lnTo>
                  <a:lnTo>
                    <a:pt x="96058" y="339544"/>
                  </a:lnTo>
                  <a:lnTo>
                    <a:pt x="95853" y="339738"/>
                  </a:lnTo>
                  <a:lnTo>
                    <a:pt x="95654" y="339954"/>
                  </a:lnTo>
                  <a:lnTo>
                    <a:pt x="95458" y="340181"/>
                  </a:lnTo>
                  <a:lnTo>
                    <a:pt x="95267" y="340429"/>
                  </a:lnTo>
                  <a:lnTo>
                    <a:pt x="95081" y="340688"/>
                  </a:lnTo>
                  <a:lnTo>
                    <a:pt x="94899" y="340969"/>
                  </a:lnTo>
                  <a:lnTo>
                    <a:pt x="94722" y="341271"/>
                  </a:lnTo>
                  <a:lnTo>
                    <a:pt x="94545" y="341584"/>
                  </a:lnTo>
                  <a:lnTo>
                    <a:pt x="94377" y="341908"/>
                  </a:lnTo>
                  <a:lnTo>
                    <a:pt x="94209" y="342253"/>
                  </a:lnTo>
                  <a:lnTo>
                    <a:pt x="94050" y="342609"/>
                  </a:lnTo>
                  <a:lnTo>
                    <a:pt x="93895" y="342987"/>
                  </a:lnTo>
                  <a:lnTo>
                    <a:pt x="93741" y="343365"/>
                  </a:lnTo>
                  <a:lnTo>
                    <a:pt x="93595" y="343764"/>
                  </a:lnTo>
                  <a:lnTo>
                    <a:pt x="93454" y="344174"/>
                  </a:lnTo>
                  <a:lnTo>
                    <a:pt x="93318" y="344595"/>
                  </a:lnTo>
                  <a:lnTo>
                    <a:pt x="93186" y="345016"/>
                  </a:lnTo>
                  <a:lnTo>
                    <a:pt x="93064" y="345459"/>
                  </a:lnTo>
                  <a:lnTo>
                    <a:pt x="92941" y="345912"/>
                  </a:lnTo>
                  <a:lnTo>
                    <a:pt x="92827" y="346365"/>
                  </a:lnTo>
                  <a:lnTo>
                    <a:pt x="92718" y="346840"/>
                  </a:lnTo>
                  <a:lnTo>
                    <a:pt x="92618" y="347304"/>
                  </a:lnTo>
                  <a:lnTo>
                    <a:pt x="92519" y="347790"/>
                  </a:lnTo>
                  <a:lnTo>
                    <a:pt x="92428" y="348276"/>
                  </a:lnTo>
                  <a:lnTo>
                    <a:pt x="92341" y="348772"/>
                  </a:lnTo>
                  <a:lnTo>
                    <a:pt x="92264" y="349269"/>
                  </a:lnTo>
                  <a:lnTo>
                    <a:pt x="92191" y="349776"/>
                  </a:lnTo>
                  <a:lnTo>
                    <a:pt x="92123" y="350283"/>
                  </a:lnTo>
                  <a:lnTo>
                    <a:pt x="92064" y="350791"/>
                  </a:lnTo>
                  <a:lnTo>
                    <a:pt x="92010" y="351309"/>
                  </a:lnTo>
                  <a:lnTo>
                    <a:pt x="91964" y="351827"/>
                  </a:lnTo>
                  <a:lnTo>
                    <a:pt x="91923" y="352345"/>
                  </a:lnTo>
                  <a:lnTo>
                    <a:pt x="91892" y="352863"/>
                  </a:lnTo>
                  <a:lnTo>
                    <a:pt x="91864" y="353381"/>
                  </a:lnTo>
                  <a:lnTo>
                    <a:pt x="91846" y="353899"/>
                  </a:lnTo>
                  <a:lnTo>
                    <a:pt x="91837" y="354428"/>
                  </a:lnTo>
                  <a:lnTo>
                    <a:pt x="91832" y="354946"/>
                  </a:lnTo>
                  <a:lnTo>
                    <a:pt x="91832" y="355464"/>
                  </a:lnTo>
                  <a:lnTo>
                    <a:pt x="91846" y="355971"/>
                  </a:lnTo>
                  <a:lnTo>
                    <a:pt x="91860" y="356489"/>
                  </a:lnTo>
                  <a:lnTo>
                    <a:pt x="91887" y="356997"/>
                  </a:lnTo>
                  <a:lnTo>
                    <a:pt x="91919" y="357504"/>
                  </a:lnTo>
                  <a:lnTo>
                    <a:pt x="91964" y="358000"/>
                  </a:lnTo>
                  <a:lnTo>
                    <a:pt x="92010" y="358497"/>
                  </a:lnTo>
                  <a:lnTo>
                    <a:pt x="92069" y="358983"/>
                  </a:lnTo>
                  <a:lnTo>
                    <a:pt x="92132" y="359468"/>
                  </a:lnTo>
                  <a:lnTo>
                    <a:pt x="92210" y="359943"/>
                  </a:lnTo>
                  <a:lnTo>
                    <a:pt x="92291" y="360407"/>
                  </a:lnTo>
                  <a:lnTo>
                    <a:pt x="92382" y="360871"/>
                  </a:lnTo>
                  <a:lnTo>
                    <a:pt x="92482" y="361325"/>
                  </a:lnTo>
                  <a:lnTo>
                    <a:pt x="92587" y="361767"/>
                  </a:lnTo>
                  <a:lnTo>
                    <a:pt x="92705" y="362199"/>
                  </a:lnTo>
                  <a:lnTo>
                    <a:pt x="92832" y="362620"/>
                  </a:lnTo>
                  <a:lnTo>
                    <a:pt x="92964" y="363030"/>
                  </a:lnTo>
                  <a:lnTo>
                    <a:pt x="93109" y="363429"/>
                  </a:lnTo>
                  <a:lnTo>
                    <a:pt x="93264" y="363818"/>
                  </a:lnTo>
                  <a:lnTo>
                    <a:pt x="93423" y="364185"/>
                  </a:lnTo>
                  <a:lnTo>
                    <a:pt x="93595" y="364552"/>
                  </a:lnTo>
                  <a:lnTo>
                    <a:pt x="93777" y="364897"/>
                  </a:lnTo>
                  <a:lnTo>
                    <a:pt x="93968" y="365232"/>
                  </a:lnTo>
                  <a:lnTo>
                    <a:pt x="94168" y="365545"/>
                  </a:lnTo>
                  <a:lnTo>
                    <a:pt x="94072" y="365588"/>
                  </a:lnTo>
                  <a:lnTo>
                    <a:pt x="93977" y="365620"/>
                  </a:lnTo>
                  <a:lnTo>
                    <a:pt x="93877" y="365642"/>
                  </a:lnTo>
                  <a:lnTo>
                    <a:pt x="93782" y="365653"/>
                  </a:lnTo>
                  <a:lnTo>
                    <a:pt x="93686" y="365642"/>
                  </a:lnTo>
                  <a:lnTo>
                    <a:pt x="93595" y="365631"/>
                  </a:lnTo>
                  <a:lnTo>
                    <a:pt x="93500" y="365599"/>
                  </a:lnTo>
                  <a:lnTo>
                    <a:pt x="93405" y="365567"/>
                  </a:lnTo>
                  <a:lnTo>
                    <a:pt x="93314" y="365513"/>
                  </a:lnTo>
                  <a:lnTo>
                    <a:pt x="93223" y="365459"/>
                  </a:lnTo>
                  <a:lnTo>
                    <a:pt x="93132" y="365383"/>
                  </a:lnTo>
                  <a:lnTo>
                    <a:pt x="93041" y="365307"/>
                  </a:lnTo>
                  <a:lnTo>
                    <a:pt x="92950" y="365210"/>
                  </a:lnTo>
                  <a:lnTo>
                    <a:pt x="92864" y="365113"/>
                  </a:lnTo>
                  <a:lnTo>
                    <a:pt x="92778" y="365016"/>
                  </a:lnTo>
                  <a:lnTo>
                    <a:pt x="92691" y="364897"/>
                  </a:lnTo>
                  <a:lnTo>
                    <a:pt x="92605" y="364779"/>
                  </a:lnTo>
                  <a:lnTo>
                    <a:pt x="92523" y="364649"/>
                  </a:lnTo>
                  <a:lnTo>
                    <a:pt x="92441" y="364509"/>
                  </a:lnTo>
                  <a:lnTo>
                    <a:pt x="92360" y="364368"/>
                  </a:lnTo>
                  <a:lnTo>
                    <a:pt x="92282" y="364217"/>
                  </a:lnTo>
                  <a:lnTo>
                    <a:pt x="92200" y="364055"/>
                  </a:lnTo>
                  <a:lnTo>
                    <a:pt x="92128" y="363894"/>
                  </a:lnTo>
                  <a:lnTo>
                    <a:pt x="92051" y="363732"/>
                  </a:lnTo>
                  <a:lnTo>
                    <a:pt x="91910" y="363375"/>
                  </a:lnTo>
                  <a:lnTo>
                    <a:pt x="91769" y="363009"/>
                  </a:lnTo>
                  <a:lnTo>
                    <a:pt x="91642" y="362620"/>
                  </a:lnTo>
                  <a:lnTo>
                    <a:pt x="91519" y="362231"/>
                  </a:lnTo>
                  <a:lnTo>
                    <a:pt x="91455" y="361994"/>
                  </a:lnTo>
                  <a:lnTo>
                    <a:pt x="91392" y="361757"/>
                  </a:lnTo>
                  <a:lnTo>
                    <a:pt x="91337" y="361519"/>
                  </a:lnTo>
                  <a:lnTo>
                    <a:pt x="91283" y="361282"/>
                  </a:lnTo>
                  <a:lnTo>
                    <a:pt x="91237" y="361033"/>
                  </a:lnTo>
                  <a:lnTo>
                    <a:pt x="91192" y="360796"/>
                  </a:lnTo>
                  <a:lnTo>
                    <a:pt x="91151" y="360548"/>
                  </a:lnTo>
                  <a:lnTo>
                    <a:pt x="91115" y="360289"/>
                  </a:lnTo>
                  <a:lnTo>
                    <a:pt x="91078" y="360040"/>
                  </a:lnTo>
                  <a:lnTo>
                    <a:pt x="91046" y="359781"/>
                  </a:lnTo>
                  <a:lnTo>
                    <a:pt x="91019" y="359533"/>
                  </a:lnTo>
                  <a:lnTo>
                    <a:pt x="90996" y="359274"/>
                  </a:lnTo>
                  <a:lnTo>
                    <a:pt x="90974" y="359004"/>
                  </a:lnTo>
                  <a:lnTo>
                    <a:pt x="90956" y="358745"/>
                  </a:lnTo>
                  <a:lnTo>
                    <a:pt x="90942" y="358486"/>
                  </a:lnTo>
                  <a:lnTo>
                    <a:pt x="90928" y="358216"/>
                  </a:lnTo>
                  <a:lnTo>
                    <a:pt x="90910" y="357687"/>
                  </a:lnTo>
                  <a:lnTo>
                    <a:pt x="90906" y="357148"/>
                  </a:lnTo>
                  <a:lnTo>
                    <a:pt x="90906" y="356608"/>
                  </a:lnTo>
                  <a:lnTo>
                    <a:pt x="90915" y="356058"/>
                  </a:lnTo>
                  <a:lnTo>
                    <a:pt x="90933" y="355518"/>
                  </a:lnTo>
                  <a:lnTo>
                    <a:pt x="90960" y="354978"/>
                  </a:lnTo>
                  <a:lnTo>
                    <a:pt x="90987" y="354439"/>
                  </a:lnTo>
                  <a:lnTo>
                    <a:pt x="91024" y="353899"/>
                  </a:lnTo>
                  <a:lnTo>
                    <a:pt x="91060" y="353424"/>
                  </a:lnTo>
                  <a:lnTo>
                    <a:pt x="91106" y="352960"/>
                  </a:lnTo>
                  <a:lnTo>
                    <a:pt x="91146" y="352496"/>
                  </a:lnTo>
                  <a:lnTo>
                    <a:pt x="91196" y="352021"/>
                  </a:lnTo>
                  <a:lnTo>
                    <a:pt x="91246" y="351557"/>
                  </a:lnTo>
                  <a:lnTo>
                    <a:pt x="91301" y="351093"/>
                  </a:lnTo>
                  <a:lnTo>
                    <a:pt x="91419" y="350154"/>
                  </a:lnTo>
                  <a:lnTo>
                    <a:pt x="91546" y="349226"/>
                  </a:lnTo>
                  <a:lnTo>
                    <a:pt x="91678" y="348308"/>
                  </a:lnTo>
                  <a:lnTo>
                    <a:pt x="91814" y="347402"/>
                  </a:lnTo>
                  <a:lnTo>
                    <a:pt x="91955" y="346495"/>
                  </a:lnTo>
                  <a:lnTo>
                    <a:pt x="92051" y="345912"/>
                  </a:lnTo>
                  <a:lnTo>
                    <a:pt x="92151" y="345318"/>
                  </a:lnTo>
                  <a:lnTo>
                    <a:pt x="92250" y="344714"/>
                  </a:lnTo>
                  <a:lnTo>
                    <a:pt x="92360" y="344120"/>
                  </a:lnTo>
                  <a:lnTo>
                    <a:pt x="92473" y="343516"/>
                  </a:lnTo>
                  <a:lnTo>
                    <a:pt x="92591" y="342922"/>
                  </a:lnTo>
                  <a:lnTo>
                    <a:pt x="92718" y="342340"/>
                  </a:lnTo>
                  <a:lnTo>
                    <a:pt x="92855" y="341768"/>
                  </a:lnTo>
                  <a:lnTo>
                    <a:pt x="92996" y="341206"/>
                  </a:lnTo>
                  <a:lnTo>
                    <a:pt x="93068" y="340926"/>
                  </a:lnTo>
                  <a:lnTo>
                    <a:pt x="93146" y="340656"/>
                  </a:lnTo>
                  <a:lnTo>
                    <a:pt x="93227" y="340397"/>
                  </a:lnTo>
                  <a:lnTo>
                    <a:pt x="93309" y="340127"/>
                  </a:lnTo>
                  <a:lnTo>
                    <a:pt x="93395" y="339879"/>
                  </a:lnTo>
                  <a:lnTo>
                    <a:pt x="93482" y="339630"/>
                  </a:lnTo>
                  <a:lnTo>
                    <a:pt x="93573" y="339382"/>
                  </a:lnTo>
                  <a:lnTo>
                    <a:pt x="93663" y="339145"/>
                  </a:lnTo>
                  <a:lnTo>
                    <a:pt x="93759" y="338918"/>
                  </a:lnTo>
                  <a:lnTo>
                    <a:pt x="93859" y="338691"/>
                  </a:lnTo>
                  <a:lnTo>
                    <a:pt x="93959" y="338486"/>
                  </a:lnTo>
                  <a:lnTo>
                    <a:pt x="94063" y="338281"/>
                  </a:lnTo>
                  <a:lnTo>
                    <a:pt x="94172" y="338076"/>
                  </a:lnTo>
                  <a:lnTo>
                    <a:pt x="94286" y="337893"/>
                  </a:lnTo>
                  <a:lnTo>
                    <a:pt x="94418" y="337677"/>
                  </a:lnTo>
                  <a:lnTo>
                    <a:pt x="94559" y="337493"/>
                  </a:lnTo>
                  <a:lnTo>
                    <a:pt x="94699" y="337310"/>
                  </a:lnTo>
                  <a:lnTo>
                    <a:pt x="94845" y="337159"/>
                  </a:lnTo>
                  <a:lnTo>
                    <a:pt x="94990" y="337018"/>
                  </a:lnTo>
                  <a:lnTo>
                    <a:pt x="95140" y="336900"/>
                  </a:lnTo>
                  <a:lnTo>
                    <a:pt x="95290" y="336792"/>
                  </a:lnTo>
                  <a:lnTo>
                    <a:pt x="95445" y="336705"/>
                  </a:lnTo>
                  <a:lnTo>
                    <a:pt x="95599" y="336630"/>
                  </a:lnTo>
                  <a:lnTo>
                    <a:pt x="95753" y="336576"/>
                  </a:lnTo>
                  <a:lnTo>
                    <a:pt x="95908" y="336544"/>
                  </a:lnTo>
                  <a:lnTo>
                    <a:pt x="96062" y="336533"/>
                  </a:lnTo>
                  <a:close/>
                  <a:moveTo>
                    <a:pt x="101256" y="346257"/>
                  </a:moveTo>
                  <a:lnTo>
                    <a:pt x="101828" y="346830"/>
                  </a:lnTo>
                  <a:lnTo>
                    <a:pt x="102396" y="347423"/>
                  </a:lnTo>
                  <a:lnTo>
                    <a:pt x="102955" y="348038"/>
                  </a:lnTo>
                  <a:lnTo>
                    <a:pt x="103505" y="348664"/>
                  </a:lnTo>
                  <a:lnTo>
                    <a:pt x="104050" y="349312"/>
                  </a:lnTo>
                  <a:lnTo>
                    <a:pt x="104581" y="349970"/>
                  </a:lnTo>
                  <a:lnTo>
                    <a:pt x="105108" y="350650"/>
                  </a:lnTo>
                  <a:lnTo>
                    <a:pt x="105626" y="351341"/>
                  </a:lnTo>
                  <a:lnTo>
                    <a:pt x="106140" y="352053"/>
                  </a:lnTo>
                  <a:lnTo>
                    <a:pt x="106640" y="352777"/>
                  </a:lnTo>
                  <a:lnTo>
                    <a:pt x="107135" y="353521"/>
                  </a:lnTo>
                  <a:lnTo>
                    <a:pt x="107621" y="354277"/>
                  </a:lnTo>
                  <a:lnTo>
                    <a:pt x="108098" y="355054"/>
                  </a:lnTo>
                  <a:lnTo>
                    <a:pt x="108566" y="355853"/>
                  </a:lnTo>
                  <a:lnTo>
                    <a:pt x="109025" y="356662"/>
                  </a:lnTo>
                  <a:lnTo>
                    <a:pt x="109479" y="357493"/>
                  </a:lnTo>
                  <a:lnTo>
                    <a:pt x="109298" y="357752"/>
                  </a:lnTo>
                  <a:lnTo>
                    <a:pt x="109116" y="358022"/>
                  </a:lnTo>
                  <a:lnTo>
                    <a:pt x="108939" y="358324"/>
                  </a:lnTo>
                  <a:lnTo>
                    <a:pt x="108766" y="358637"/>
                  </a:lnTo>
                  <a:lnTo>
                    <a:pt x="108593" y="358961"/>
                  </a:lnTo>
                  <a:lnTo>
                    <a:pt x="108425" y="359296"/>
                  </a:lnTo>
                  <a:lnTo>
                    <a:pt x="108262" y="359641"/>
                  </a:lnTo>
                  <a:lnTo>
                    <a:pt x="108098" y="359986"/>
                  </a:lnTo>
                  <a:lnTo>
                    <a:pt x="107939" y="360343"/>
                  </a:lnTo>
                  <a:lnTo>
                    <a:pt x="107780" y="360699"/>
                  </a:lnTo>
                  <a:lnTo>
                    <a:pt x="107476" y="361411"/>
                  </a:lnTo>
                  <a:lnTo>
                    <a:pt x="107180" y="362102"/>
                  </a:lnTo>
                  <a:lnTo>
                    <a:pt x="106903" y="362749"/>
                  </a:lnTo>
                  <a:lnTo>
                    <a:pt x="106721" y="363149"/>
                  </a:lnTo>
                  <a:lnTo>
                    <a:pt x="106531" y="363559"/>
                  </a:lnTo>
                  <a:lnTo>
                    <a:pt x="106122" y="364455"/>
                  </a:lnTo>
                  <a:lnTo>
                    <a:pt x="105908" y="364930"/>
                  </a:lnTo>
                  <a:lnTo>
                    <a:pt x="105690" y="365415"/>
                  </a:lnTo>
                  <a:lnTo>
                    <a:pt x="105476" y="365923"/>
                  </a:lnTo>
                  <a:lnTo>
                    <a:pt x="105272" y="366441"/>
                  </a:lnTo>
                  <a:lnTo>
                    <a:pt x="105068" y="366959"/>
                  </a:lnTo>
                  <a:lnTo>
                    <a:pt x="104972" y="367229"/>
                  </a:lnTo>
                  <a:lnTo>
                    <a:pt x="104877" y="367498"/>
                  </a:lnTo>
                  <a:lnTo>
                    <a:pt x="104786" y="367779"/>
                  </a:lnTo>
                  <a:lnTo>
                    <a:pt x="104700" y="368049"/>
                  </a:lnTo>
                  <a:lnTo>
                    <a:pt x="104618" y="368330"/>
                  </a:lnTo>
                  <a:lnTo>
                    <a:pt x="104536" y="368610"/>
                  </a:lnTo>
                  <a:lnTo>
                    <a:pt x="104463" y="368891"/>
                  </a:lnTo>
                  <a:lnTo>
                    <a:pt x="104395" y="369171"/>
                  </a:lnTo>
                  <a:lnTo>
                    <a:pt x="104332" y="369463"/>
                  </a:lnTo>
                  <a:lnTo>
                    <a:pt x="104272" y="369743"/>
                  </a:lnTo>
                  <a:lnTo>
                    <a:pt x="104222" y="370035"/>
                  </a:lnTo>
                  <a:lnTo>
                    <a:pt x="104177" y="370326"/>
                  </a:lnTo>
                  <a:lnTo>
                    <a:pt x="104141" y="370618"/>
                  </a:lnTo>
                  <a:lnTo>
                    <a:pt x="104109" y="370909"/>
                  </a:lnTo>
                  <a:lnTo>
                    <a:pt x="103759" y="370337"/>
                  </a:lnTo>
                  <a:lnTo>
                    <a:pt x="103405" y="369776"/>
                  </a:lnTo>
                  <a:lnTo>
                    <a:pt x="103046" y="369236"/>
                  </a:lnTo>
                  <a:lnTo>
                    <a:pt x="102682" y="368707"/>
                  </a:lnTo>
                  <a:lnTo>
                    <a:pt x="102319" y="368200"/>
                  </a:lnTo>
                  <a:lnTo>
                    <a:pt x="101946" y="367693"/>
                  </a:lnTo>
                  <a:lnTo>
                    <a:pt x="101569" y="367218"/>
                  </a:lnTo>
                  <a:lnTo>
                    <a:pt x="101187" y="366743"/>
                  </a:lnTo>
                  <a:lnTo>
                    <a:pt x="100801" y="366290"/>
                  </a:lnTo>
                  <a:lnTo>
                    <a:pt x="100415" y="365847"/>
                  </a:lnTo>
                  <a:lnTo>
                    <a:pt x="100020" y="365426"/>
                  </a:lnTo>
                  <a:lnTo>
                    <a:pt x="99625" y="365016"/>
                  </a:lnTo>
                  <a:lnTo>
                    <a:pt x="99225" y="364628"/>
                  </a:lnTo>
                  <a:lnTo>
                    <a:pt x="98816" y="364250"/>
                  </a:lnTo>
                  <a:lnTo>
                    <a:pt x="98407" y="363883"/>
                  </a:lnTo>
                  <a:lnTo>
                    <a:pt x="97993" y="363537"/>
                  </a:lnTo>
                  <a:lnTo>
                    <a:pt x="98016" y="363451"/>
                  </a:lnTo>
                  <a:lnTo>
                    <a:pt x="98039" y="363365"/>
                  </a:lnTo>
                  <a:lnTo>
                    <a:pt x="98139" y="362803"/>
                  </a:lnTo>
                  <a:lnTo>
                    <a:pt x="98234" y="362242"/>
                  </a:lnTo>
                  <a:lnTo>
                    <a:pt x="98325" y="361681"/>
                  </a:lnTo>
                  <a:lnTo>
                    <a:pt x="98411" y="361109"/>
                  </a:lnTo>
                  <a:lnTo>
                    <a:pt x="98584" y="359965"/>
                  </a:lnTo>
                  <a:lnTo>
                    <a:pt x="98748" y="358821"/>
                  </a:lnTo>
                  <a:lnTo>
                    <a:pt x="98916" y="357677"/>
                  </a:lnTo>
                  <a:lnTo>
                    <a:pt x="99093" y="356533"/>
                  </a:lnTo>
                  <a:lnTo>
                    <a:pt x="99184" y="355961"/>
                  </a:lnTo>
                  <a:lnTo>
                    <a:pt x="99279" y="355399"/>
                  </a:lnTo>
                  <a:lnTo>
                    <a:pt x="99375" y="354838"/>
                  </a:lnTo>
                  <a:lnTo>
                    <a:pt x="99479" y="354277"/>
                  </a:lnTo>
                  <a:lnTo>
                    <a:pt x="99684" y="353251"/>
                  </a:lnTo>
                  <a:lnTo>
                    <a:pt x="99897" y="352248"/>
                  </a:lnTo>
                  <a:lnTo>
                    <a:pt x="100115" y="351244"/>
                  </a:lnTo>
                  <a:lnTo>
                    <a:pt x="100342" y="350240"/>
                  </a:lnTo>
                  <a:lnTo>
                    <a:pt x="100565" y="349247"/>
                  </a:lnTo>
                  <a:lnTo>
                    <a:pt x="100797" y="348243"/>
                  </a:lnTo>
                  <a:lnTo>
                    <a:pt x="101256" y="346257"/>
                  </a:lnTo>
                  <a:close/>
                  <a:moveTo>
                    <a:pt x="41754" y="347002"/>
                  </a:moveTo>
                  <a:lnTo>
                    <a:pt x="41873" y="347024"/>
                  </a:lnTo>
                  <a:lnTo>
                    <a:pt x="41991" y="347056"/>
                  </a:lnTo>
                  <a:lnTo>
                    <a:pt x="42109" y="347099"/>
                  </a:lnTo>
                  <a:lnTo>
                    <a:pt x="42222" y="347164"/>
                  </a:lnTo>
                  <a:lnTo>
                    <a:pt x="42336" y="347250"/>
                  </a:lnTo>
                  <a:lnTo>
                    <a:pt x="42445" y="347348"/>
                  </a:lnTo>
                  <a:lnTo>
                    <a:pt x="42554" y="347466"/>
                  </a:lnTo>
                  <a:lnTo>
                    <a:pt x="42659" y="347596"/>
                  </a:lnTo>
                  <a:lnTo>
                    <a:pt x="42763" y="347747"/>
                  </a:lnTo>
                  <a:lnTo>
                    <a:pt x="42868" y="347909"/>
                  </a:lnTo>
                  <a:lnTo>
                    <a:pt x="42968" y="348092"/>
                  </a:lnTo>
                  <a:lnTo>
                    <a:pt x="43063" y="348297"/>
                  </a:lnTo>
                  <a:lnTo>
                    <a:pt x="43158" y="348513"/>
                  </a:lnTo>
                  <a:lnTo>
                    <a:pt x="43254" y="348751"/>
                  </a:lnTo>
                  <a:lnTo>
                    <a:pt x="43345" y="348999"/>
                  </a:lnTo>
                  <a:lnTo>
                    <a:pt x="43436" y="349258"/>
                  </a:lnTo>
                  <a:lnTo>
                    <a:pt x="44090" y="351028"/>
                  </a:lnTo>
                  <a:lnTo>
                    <a:pt x="44358" y="351773"/>
                  </a:lnTo>
                  <a:lnTo>
                    <a:pt x="44617" y="352528"/>
                  </a:lnTo>
                  <a:lnTo>
                    <a:pt x="44871" y="353295"/>
                  </a:lnTo>
                  <a:lnTo>
                    <a:pt x="45117" y="354072"/>
                  </a:lnTo>
                  <a:lnTo>
                    <a:pt x="45357" y="354860"/>
                  </a:lnTo>
                  <a:lnTo>
                    <a:pt x="45594" y="355648"/>
                  </a:lnTo>
                  <a:lnTo>
                    <a:pt x="45825" y="356446"/>
                  </a:lnTo>
                  <a:lnTo>
                    <a:pt x="46057" y="357245"/>
                  </a:lnTo>
                  <a:lnTo>
                    <a:pt x="46402" y="358475"/>
                  </a:lnTo>
                  <a:lnTo>
                    <a:pt x="46748" y="359717"/>
                  </a:lnTo>
                  <a:lnTo>
                    <a:pt x="46916" y="360332"/>
                  </a:lnTo>
                  <a:lnTo>
                    <a:pt x="47084" y="360969"/>
                  </a:lnTo>
                  <a:lnTo>
                    <a:pt x="47247" y="361595"/>
                  </a:lnTo>
                  <a:lnTo>
                    <a:pt x="47411" y="362231"/>
                  </a:lnTo>
                  <a:lnTo>
                    <a:pt x="47525" y="362642"/>
                  </a:lnTo>
                  <a:lnTo>
                    <a:pt x="47638" y="363073"/>
                  </a:lnTo>
                  <a:lnTo>
                    <a:pt x="47747" y="363505"/>
                  </a:lnTo>
                  <a:lnTo>
                    <a:pt x="47847" y="363937"/>
                  </a:lnTo>
                  <a:lnTo>
                    <a:pt x="47943" y="364379"/>
                  </a:lnTo>
                  <a:lnTo>
                    <a:pt x="48038" y="364833"/>
                  </a:lnTo>
                  <a:lnTo>
                    <a:pt x="48124" y="365286"/>
                  </a:lnTo>
                  <a:lnTo>
                    <a:pt x="48211" y="365750"/>
                  </a:lnTo>
                  <a:lnTo>
                    <a:pt x="48279" y="366009"/>
                  </a:lnTo>
                  <a:lnTo>
                    <a:pt x="48342" y="366257"/>
                  </a:lnTo>
                  <a:lnTo>
                    <a:pt x="48402" y="366506"/>
                  </a:lnTo>
                  <a:lnTo>
                    <a:pt x="48447" y="366754"/>
                  </a:lnTo>
                  <a:lnTo>
                    <a:pt x="48488" y="366991"/>
                  </a:lnTo>
                  <a:lnTo>
                    <a:pt x="48520" y="367218"/>
                  </a:lnTo>
                  <a:lnTo>
                    <a:pt x="48542" y="367445"/>
                  </a:lnTo>
                  <a:lnTo>
                    <a:pt x="48561" y="367671"/>
                  </a:lnTo>
                  <a:lnTo>
                    <a:pt x="48570" y="367887"/>
                  </a:lnTo>
                  <a:lnTo>
                    <a:pt x="48570" y="368092"/>
                  </a:lnTo>
                  <a:lnTo>
                    <a:pt x="48565" y="368297"/>
                  </a:lnTo>
                  <a:lnTo>
                    <a:pt x="48551" y="368502"/>
                  </a:lnTo>
                  <a:lnTo>
                    <a:pt x="48529" y="368697"/>
                  </a:lnTo>
                  <a:lnTo>
                    <a:pt x="48501" y="368891"/>
                  </a:lnTo>
                  <a:lnTo>
                    <a:pt x="48461" y="369085"/>
                  </a:lnTo>
                  <a:lnTo>
                    <a:pt x="48415" y="369258"/>
                  </a:lnTo>
                  <a:lnTo>
                    <a:pt x="48365" y="369441"/>
                  </a:lnTo>
                  <a:lnTo>
                    <a:pt x="48302" y="369614"/>
                  </a:lnTo>
                  <a:lnTo>
                    <a:pt x="48233" y="369776"/>
                  </a:lnTo>
                  <a:lnTo>
                    <a:pt x="48156" y="369949"/>
                  </a:lnTo>
                  <a:lnTo>
                    <a:pt x="48074" y="370100"/>
                  </a:lnTo>
                  <a:lnTo>
                    <a:pt x="47984" y="370251"/>
                  </a:lnTo>
                  <a:lnTo>
                    <a:pt x="47884" y="370402"/>
                  </a:lnTo>
                  <a:lnTo>
                    <a:pt x="47775" y="370542"/>
                  </a:lnTo>
                  <a:lnTo>
                    <a:pt x="47661" y="370682"/>
                  </a:lnTo>
                  <a:lnTo>
                    <a:pt x="47538" y="370823"/>
                  </a:lnTo>
                  <a:lnTo>
                    <a:pt x="47406" y="370952"/>
                  </a:lnTo>
                  <a:lnTo>
                    <a:pt x="47270" y="371071"/>
                  </a:lnTo>
                  <a:lnTo>
                    <a:pt x="47120" y="371190"/>
                  </a:lnTo>
                  <a:lnTo>
                    <a:pt x="46970" y="371308"/>
                  </a:lnTo>
                  <a:lnTo>
                    <a:pt x="46807" y="371416"/>
                  </a:lnTo>
                  <a:lnTo>
                    <a:pt x="46639" y="371524"/>
                  </a:lnTo>
                  <a:lnTo>
                    <a:pt x="46639" y="371524"/>
                  </a:lnTo>
                  <a:lnTo>
                    <a:pt x="46661" y="371492"/>
                  </a:lnTo>
                  <a:lnTo>
                    <a:pt x="46680" y="371449"/>
                  </a:lnTo>
                  <a:lnTo>
                    <a:pt x="46725" y="371352"/>
                  </a:lnTo>
                  <a:lnTo>
                    <a:pt x="46779" y="371341"/>
                  </a:lnTo>
                  <a:lnTo>
                    <a:pt x="46834" y="371319"/>
                  </a:lnTo>
                  <a:lnTo>
                    <a:pt x="46884" y="371287"/>
                  </a:lnTo>
                  <a:lnTo>
                    <a:pt x="46939" y="371255"/>
                  </a:lnTo>
                  <a:lnTo>
                    <a:pt x="46984" y="371201"/>
                  </a:lnTo>
                  <a:lnTo>
                    <a:pt x="47034" y="371136"/>
                  </a:lnTo>
                  <a:lnTo>
                    <a:pt x="47079" y="371071"/>
                  </a:lnTo>
                  <a:lnTo>
                    <a:pt x="47120" y="370995"/>
                  </a:lnTo>
                  <a:lnTo>
                    <a:pt x="47157" y="370898"/>
                  </a:lnTo>
                  <a:lnTo>
                    <a:pt x="47193" y="370801"/>
                  </a:lnTo>
                  <a:lnTo>
                    <a:pt x="47225" y="370693"/>
                  </a:lnTo>
                  <a:lnTo>
                    <a:pt x="47252" y="370575"/>
                  </a:lnTo>
                  <a:lnTo>
                    <a:pt x="47275" y="370445"/>
                  </a:lnTo>
                  <a:lnTo>
                    <a:pt x="47288" y="370316"/>
                  </a:lnTo>
                  <a:lnTo>
                    <a:pt x="47302" y="370164"/>
                  </a:lnTo>
                  <a:lnTo>
                    <a:pt x="47307" y="370003"/>
                  </a:lnTo>
                  <a:lnTo>
                    <a:pt x="47307" y="369571"/>
                  </a:lnTo>
                  <a:lnTo>
                    <a:pt x="47302" y="369128"/>
                  </a:lnTo>
                  <a:lnTo>
                    <a:pt x="47293" y="368675"/>
                  </a:lnTo>
                  <a:lnTo>
                    <a:pt x="47279" y="368232"/>
                  </a:lnTo>
                  <a:lnTo>
                    <a:pt x="47261" y="367790"/>
                  </a:lnTo>
                  <a:lnTo>
                    <a:pt x="47234" y="367337"/>
                  </a:lnTo>
                  <a:lnTo>
                    <a:pt x="47207" y="366894"/>
                  </a:lnTo>
                  <a:lnTo>
                    <a:pt x="47170" y="366441"/>
                  </a:lnTo>
                  <a:lnTo>
                    <a:pt x="47134" y="365998"/>
                  </a:lnTo>
                  <a:lnTo>
                    <a:pt x="47088" y="365545"/>
                  </a:lnTo>
                  <a:lnTo>
                    <a:pt x="47043" y="365102"/>
                  </a:lnTo>
                  <a:lnTo>
                    <a:pt x="46988" y="364649"/>
                  </a:lnTo>
                  <a:lnTo>
                    <a:pt x="46934" y="364207"/>
                  </a:lnTo>
                  <a:lnTo>
                    <a:pt x="46870" y="363764"/>
                  </a:lnTo>
                  <a:lnTo>
                    <a:pt x="46807" y="363322"/>
                  </a:lnTo>
                  <a:lnTo>
                    <a:pt x="46739" y="362879"/>
                  </a:lnTo>
                  <a:lnTo>
                    <a:pt x="46661" y="362436"/>
                  </a:lnTo>
                  <a:lnTo>
                    <a:pt x="46584" y="361994"/>
                  </a:lnTo>
                  <a:lnTo>
                    <a:pt x="46502" y="361562"/>
                  </a:lnTo>
                  <a:lnTo>
                    <a:pt x="46416" y="361131"/>
                  </a:lnTo>
                  <a:lnTo>
                    <a:pt x="46330" y="360699"/>
                  </a:lnTo>
                  <a:lnTo>
                    <a:pt x="46234" y="360278"/>
                  </a:lnTo>
                  <a:lnTo>
                    <a:pt x="46139" y="359857"/>
                  </a:lnTo>
                  <a:lnTo>
                    <a:pt x="46034" y="359436"/>
                  </a:lnTo>
                  <a:lnTo>
                    <a:pt x="45930" y="359026"/>
                  </a:lnTo>
                  <a:lnTo>
                    <a:pt x="45825" y="358616"/>
                  </a:lnTo>
                  <a:lnTo>
                    <a:pt x="45712" y="358206"/>
                  </a:lnTo>
                  <a:lnTo>
                    <a:pt x="45598" y="357806"/>
                  </a:lnTo>
                  <a:lnTo>
                    <a:pt x="45480" y="357407"/>
                  </a:lnTo>
                  <a:lnTo>
                    <a:pt x="45357" y="357018"/>
                  </a:lnTo>
                  <a:lnTo>
                    <a:pt x="45235" y="356641"/>
                  </a:lnTo>
                  <a:lnTo>
                    <a:pt x="45107" y="356263"/>
                  </a:lnTo>
                  <a:lnTo>
                    <a:pt x="44976" y="355885"/>
                  </a:lnTo>
                  <a:lnTo>
                    <a:pt x="44839" y="355518"/>
                  </a:lnTo>
                  <a:lnTo>
                    <a:pt x="44703" y="355162"/>
                  </a:lnTo>
                  <a:lnTo>
                    <a:pt x="44567" y="354816"/>
                  </a:lnTo>
                  <a:lnTo>
                    <a:pt x="44421" y="354471"/>
                  </a:lnTo>
                  <a:lnTo>
                    <a:pt x="44276" y="354137"/>
                  </a:lnTo>
                  <a:lnTo>
                    <a:pt x="44131" y="353802"/>
                  </a:lnTo>
                  <a:lnTo>
                    <a:pt x="43981" y="353489"/>
                  </a:lnTo>
                  <a:lnTo>
                    <a:pt x="43826" y="353176"/>
                  </a:lnTo>
                  <a:lnTo>
                    <a:pt x="43672" y="352874"/>
                  </a:lnTo>
                  <a:lnTo>
                    <a:pt x="43513" y="352572"/>
                  </a:lnTo>
                  <a:lnTo>
                    <a:pt x="43354" y="352291"/>
                  </a:lnTo>
                  <a:lnTo>
                    <a:pt x="43195" y="352010"/>
                  </a:lnTo>
                  <a:lnTo>
                    <a:pt x="43027" y="351751"/>
                  </a:lnTo>
                  <a:lnTo>
                    <a:pt x="42863" y="351492"/>
                  </a:lnTo>
                  <a:lnTo>
                    <a:pt x="42695" y="351244"/>
                  </a:lnTo>
                  <a:lnTo>
                    <a:pt x="42522" y="351006"/>
                  </a:lnTo>
                  <a:lnTo>
                    <a:pt x="42350" y="350780"/>
                  </a:lnTo>
                  <a:lnTo>
                    <a:pt x="42177" y="350575"/>
                  </a:lnTo>
                  <a:lnTo>
                    <a:pt x="42004" y="350370"/>
                  </a:lnTo>
                  <a:lnTo>
                    <a:pt x="41823" y="350175"/>
                  </a:lnTo>
                  <a:lnTo>
                    <a:pt x="41645" y="350003"/>
                  </a:lnTo>
                  <a:lnTo>
                    <a:pt x="41464" y="349830"/>
                  </a:lnTo>
                  <a:lnTo>
                    <a:pt x="41282" y="349679"/>
                  </a:lnTo>
                  <a:lnTo>
                    <a:pt x="41100" y="349539"/>
                  </a:lnTo>
                  <a:lnTo>
                    <a:pt x="40914" y="349409"/>
                  </a:lnTo>
                  <a:lnTo>
                    <a:pt x="40728" y="349290"/>
                  </a:lnTo>
                  <a:lnTo>
                    <a:pt x="40541" y="349193"/>
                  </a:lnTo>
                  <a:lnTo>
                    <a:pt x="40355" y="349096"/>
                  </a:lnTo>
                  <a:lnTo>
                    <a:pt x="40164" y="349021"/>
                  </a:lnTo>
                  <a:lnTo>
                    <a:pt x="39973" y="348967"/>
                  </a:lnTo>
                  <a:lnTo>
                    <a:pt x="39783" y="348913"/>
                  </a:lnTo>
                  <a:lnTo>
                    <a:pt x="39719" y="348923"/>
                  </a:lnTo>
                  <a:lnTo>
                    <a:pt x="39660" y="348945"/>
                  </a:lnTo>
                  <a:lnTo>
                    <a:pt x="39601" y="348977"/>
                  </a:lnTo>
                  <a:lnTo>
                    <a:pt x="39537" y="349021"/>
                  </a:lnTo>
                  <a:lnTo>
                    <a:pt x="39692" y="348772"/>
                  </a:lnTo>
                  <a:lnTo>
                    <a:pt x="39842" y="348535"/>
                  </a:lnTo>
                  <a:lnTo>
                    <a:pt x="39992" y="348319"/>
                  </a:lnTo>
                  <a:lnTo>
                    <a:pt x="40141" y="348114"/>
                  </a:lnTo>
                  <a:lnTo>
                    <a:pt x="40287" y="347930"/>
                  </a:lnTo>
                  <a:lnTo>
                    <a:pt x="40432" y="347769"/>
                  </a:lnTo>
                  <a:lnTo>
                    <a:pt x="40573" y="347617"/>
                  </a:lnTo>
                  <a:lnTo>
                    <a:pt x="40714" y="347477"/>
                  </a:lnTo>
                  <a:lnTo>
                    <a:pt x="40850" y="347358"/>
                  </a:lnTo>
                  <a:lnTo>
                    <a:pt x="40987" y="347261"/>
                  </a:lnTo>
                  <a:lnTo>
                    <a:pt x="41118" y="347175"/>
                  </a:lnTo>
                  <a:lnTo>
                    <a:pt x="41250" y="347110"/>
                  </a:lnTo>
                  <a:lnTo>
                    <a:pt x="41377" y="347056"/>
                  </a:lnTo>
                  <a:lnTo>
                    <a:pt x="41505" y="347024"/>
                  </a:lnTo>
                  <a:lnTo>
                    <a:pt x="41632" y="347002"/>
                  </a:lnTo>
                  <a:close/>
                  <a:moveTo>
                    <a:pt x="39828" y="352723"/>
                  </a:moveTo>
                  <a:lnTo>
                    <a:pt x="40355" y="353370"/>
                  </a:lnTo>
                  <a:lnTo>
                    <a:pt x="40878" y="354018"/>
                  </a:lnTo>
                  <a:lnTo>
                    <a:pt x="41132" y="354342"/>
                  </a:lnTo>
                  <a:lnTo>
                    <a:pt x="41382" y="354676"/>
                  </a:lnTo>
                  <a:lnTo>
                    <a:pt x="41632" y="355022"/>
                  </a:lnTo>
                  <a:lnTo>
                    <a:pt x="41877" y="355378"/>
                  </a:lnTo>
                  <a:lnTo>
                    <a:pt x="42122" y="355745"/>
                  </a:lnTo>
                  <a:lnTo>
                    <a:pt x="42359" y="356133"/>
                  </a:lnTo>
                  <a:lnTo>
                    <a:pt x="42595" y="356533"/>
                  </a:lnTo>
                  <a:lnTo>
                    <a:pt x="42827" y="356964"/>
                  </a:lnTo>
                  <a:lnTo>
                    <a:pt x="42940" y="357191"/>
                  </a:lnTo>
                  <a:lnTo>
                    <a:pt x="43054" y="357418"/>
                  </a:lnTo>
                  <a:lnTo>
                    <a:pt x="43167" y="357655"/>
                  </a:lnTo>
                  <a:lnTo>
                    <a:pt x="43276" y="357893"/>
                  </a:lnTo>
                  <a:lnTo>
                    <a:pt x="43390" y="358141"/>
                  </a:lnTo>
                  <a:lnTo>
                    <a:pt x="43499" y="358400"/>
                  </a:lnTo>
                  <a:lnTo>
                    <a:pt x="43604" y="358670"/>
                  </a:lnTo>
                  <a:lnTo>
                    <a:pt x="43713" y="358939"/>
                  </a:lnTo>
                  <a:lnTo>
                    <a:pt x="43817" y="359231"/>
                  </a:lnTo>
                  <a:lnTo>
                    <a:pt x="43922" y="359522"/>
                  </a:lnTo>
                  <a:lnTo>
                    <a:pt x="44022" y="359814"/>
                  </a:lnTo>
                  <a:lnTo>
                    <a:pt x="44122" y="360105"/>
                  </a:lnTo>
                  <a:lnTo>
                    <a:pt x="44217" y="360407"/>
                  </a:lnTo>
                  <a:lnTo>
                    <a:pt x="44308" y="360699"/>
                  </a:lnTo>
                  <a:lnTo>
                    <a:pt x="44485" y="361314"/>
                  </a:lnTo>
                  <a:lnTo>
                    <a:pt x="44653" y="361929"/>
                  </a:lnTo>
                  <a:lnTo>
                    <a:pt x="44817" y="362555"/>
                  </a:lnTo>
                  <a:lnTo>
                    <a:pt x="44967" y="363192"/>
                  </a:lnTo>
                  <a:lnTo>
                    <a:pt x="45107" y="363840"/>
                  </a:lnTo>
                  <a:lnTo>
                    <a:pt x="45244" y="364498"/>
                  </a:lnTo>
                  <a:lnTo>
                    <a:pt x="45371" y="365167"/>
                  </a:lnTo>
                  <a:lnTo>
                    <a:pt x="45489" y="365836"/>
                  </a:lnTo>
                  <a:lnTo>
                    <a:pt x="45607" y="366516"/>
                  </a:lnTo>
                  <a:lnTo>
                    <a:pt x="45716" y="367207"/>
                  </a:lnTo>
                  <a:lnTo>
                    <a:pt x="45816" y="367898"/>
                  </a:lnTo>
                  <a:lnTo>
                    <a:pt x="45916" y="368599"/>
                  </a:lnTo>
                  <a:lnTo>
                    <a:pt x="46012" y="369312"/>
                  </a:lnTo>
                  <a:lnTo>
                    <a:pt x="45744" y="369679"/>
                  </a:lnTo>
                  <a:lnTo>
                    <a:pt x="45480" y="370046"/>
                  </a:lnTo>
                  <a:lnTo>
                    <a:pt x="45217" y="370413"/>
                  </a:lnTo>
                  <a:lnTo>
                    <a:pt x="44962" y="370790"/>
                  </a:lnTo>
                  <a:lnTo>
                    <a:pt x="44708" y="371179"/>
                  </a:lnTo>
                  <a:lnTo>
                    <a:pt x="44453" y="371568"/>
                  </a:lnTo>
                  <a:lnTo>
                    <a:pt x="44208" y="371967"/>
                  </a:lnTo>
                  <a:lnTo>
                    <a:pt x="43963" y="372366"/>
                  </a:lnTo>
                  <a:lnTo>
                    <a:pt x="43717" y="372776"/>
                  </a:lnTo>
                  <a:lnTo>
                    <a:pt x="43481" y="373187"/>
                  </a:lnTo>
                  <a:lnTo>
                    <a:pt x="43245" y="373607"/>
                  </a:lnTo>
                  <a:lnTo>
                    <a:pt x="43008" y="374028"/>
                  </a:lnTo>
                  <a:lnTo>
                    <a:pt x="42777" y="374460"/>
                  </a:lnTo>
                  <a:lnTo>
                    <a:pt x="42550" y="374892"/>
                  </a:lnTo>
                  <a:lnTo>
                    <a:pt x="42322" y="375334"/>
                  </a:lnTo>
                  <a:lnTo>
                    <a:pt x="42095" y="375777"/>
                  </a:lnTo>
                  <a:lnTo>
                    <a:pt x="42095" y="375647"/>
                  </a:lnTo>
                  <a:lnTo>
                    <a:pt x="42095" y="375518"/>
                  </a:lnTo>
                  <a:lnTo>
                    <a:pt x="42086" y="375388"/>
                  </a:lnTo>
                  <a:lnTo>
                    <a:pt x="42068" y="375259"/>
                  </a:lnTo>
                  <a:lnTo>
                    <a:pt x="41963" y="374676"/>
                  </a:lnTo>
                  <a:lnTo>
                    <a:pt x="41850" y="374093"/>
                  </a:lnTo>
                  <a:lnTo>
                    <a:pt x="41727" y="373521"/>
                  </a:lnTo>
                  <a:lnTo>
                    <a:pt x="41595" y="372971"/>
                  </a:lnTo>
                  <a:lnTo>
                    <a:pt x="41455" y="372420"/>
                  </a:lnTo>
                  <a:lnTo>
                    <a:pt x="41305" y="371881"/>
                  </a:lnTo>
                  <a:lnTo>
                    <a:pt x="41150" y="371352"/>
                  </a:lnTo>
                  <a:lnTo>
                    <a:pt x="40982" y="370834"/>
                  </a:lnTo>
                  <a:lnTo>
                    <a:pt x="40809" y="370326"/>
                  </a:lnTo>
                  <a:lnTo>
                    <a:pt x="40632" y="369830"/>
                  </a:lnTo>
                  <a:lnTo>
                    <a:pt x="40446" y="369344"/>
                  </a:lnTo>
                  <a:lnTo>
                    <a:pt x="40251" y="368858"/>
                  </a:lnTo>
                  <a:lnTo>
                    <a:pt x="40055" y="368394"/>
                  </a:lnTo>
                  <a:lnTo>
                    <a:pt x="39846" y="367941"/>
                  </a:lnTo>
                  <a:lnTo>
                    <a:pt x="39637" y="367498"/>
                  </a:lnTo>
                  <a:lnTo>
                    <a:pt x="39424" y="367067"/>
                  </a:lnTo>
                  <a:lnTo>
                    <a:pt x="39201" y="366657"/>
                  </a:lnTo>
                  <a:lnTo>
                    <a:pt x="38978" y="366246"/>
                  </a:lnTo>
                  <a:lnTo>
                    <a:pt x="38751" y="365847"/>
                  </a:lnTo>
                  <a:lnTo>
                    <a:pt x="38519" y="365459"/>
                  </a:lnTo>
                  <a:lnTo>
                    <a:pt x="38283" y="365092"/>
                  </a:lnTo>
                  <a:lnTo>
                    <a:pt x="38047" y="364725"/>
                  </a:lnTo>
                  <a:lnTo>
                    <a:pt x="37806" y="364379"/>
                  </a:lnTo>
                  <a:lnTo>
                    <a:pt x="37561" y="364045"/>
                  </a:lnTo>
                  <a:lnTo>
                    <a:pt x="37315" y="363721"/>
                  </a:lnTo>
                  <a:lnTo>
                    <a:pt x="37070" y="363408"/>
                  </a:lnTo>
                  <a:lnTo>
                    <a:pt x="36820" y="363116"/>
                  </a:lnTo>
                  <a:lnTo>
                    <a:pt x="36575" y="362825"/>
                  </a:lnTo>
                  <a:lnTo>
                    <a:pt x="36325" y="362555"/>
                  </a:lnTo>
                  <a:lnTo>
                    <a:pt x="36075" y="362296"/>
                  </a:lnTo>
                  <a:lnTo>
                    <a:pt x="35825" y="362048"/>
                  </a:lnTo>
                  <a:lnTo>
                    <a:pt x="35575" y="361810"/>
                  </a:lnTo>
                  <a:lnTo>
                    <a:pt x="36066" y="360645"/>
                  </a:lnTo>
                  <a:lnTo>
                    <a:pt x="36570" y="359490"/>
                  </a:lnTo>
                  <a:lnTo>
                    <a:pt x="37079" y="358346"/>
                  </a:lnTo>
                  <a:lnTo>
                    <a:pt x="37338" y="357774"/>
                  </a:lnTo>
                  <a:lnTo>
                    <a:pt x="37602" y="357213"/>
                  </a:lnTo>
                  <a:lnTo>
                    <a:pt x="37865" y="356641"/>
                  </a:lnTo>
                  <a:lnTo>
                    <a:pt x="38138" y="356090"/>
                  </a:lnTo>
                  <a:lnTo>
                    <a:pt x="38406" y="355529"/>
                  </a:lnTo>
                  <a:lnTo>
                    <a:pt x="38683" y="354968"/>
                  </a:lnTo>
                  <a:lnTo>
                    <a:pt x="38960" y="354417"/>
                  </a:lnTo>
                  <a:lnTo>
                    <a:pt x="39242" y="353877"/>
                  </a:lnTo>
                  <a:lnTo>
                    <a:pt x="39524" y="353327"/>
                  </a:lnTo>
                  <a:lnTo>
                    <a:pt x="39814" y="352787"/>
                  </a:lnTo>
                  <a:lnTo>
                    <a:pt x="39819" y="352787"/>
                  </a:lnTo>
                  <a:lnTo>
                    <a:pt x="39823" y="352766"/>
                  </a:lnTo>
                  <a:lnTo>
                    <a:pt x="39828" y="352723"/>
                  </a:lnTo>
                  <a:close/>
                  <a:moveTo>
                    <a:pt x="69778" y="361325"/>
                  </a:moveTo>
                  <a:lnTo>
                    <a:pt x="70242" y="361465"/>
                  </a:lnTo>
                  <a:lnTo>
                    <a:pt x="70701" y="361627"/>
                  </a:lnTo>
                  <a:lnTo>
                    <a:pt x="71155" y="361800"/>
                  </a:lnTo>
                  <a:lnTo>
                    <a:pt x="71605" y="361994"/>
                  </a:lnTo>
                  <a:lnTo>
                    <a:pt x="72046" y="362199"/>
                  </a:lnTo>
                  <a:lnTo>
                    <a:pt x="72482" y="362415"/>
                  </a:lnTo>
                  <a:lnTo>
                    <a:pt x="72913" y="362642"/>
                  </a:lnTo>
                  <a:lnTo>
                    <a:pt x="73341" y="362879"/>
                  </a:lnTo>
                  <a:lnTo>
                    <a:pt x="73100" y="363214"/>
                  </a:lnTo>
                  <a:lnTo>
                    <a:pt x="72859" y="363559"/>
                  </a:lnTo>
                  <a:lnTo>
                    <a:pt x="72627" y="363926"/>
                  </a:lnTo>
                  <a:lnTo>
                    <a:pt x="72400" y="364304"/>
                  </a:lnTo>
                  <a:lnTo>
                    <a:pt x="72177" y="364714"/>
                  </a:lnTo>
                  <a:lnTo>
                    <a:pt x="71959" y="365124"/>
                  </a:lnTo>
                  <a:lnTo>
                    <a:pt x="71750" y="365567"/>
                  </a:lnTo>
                  <a:lnTo>
                    <a:pt x="71546" y="366020"/>
                  </a:lnTo>
                  <a:lnTo>
                    <a:pt x="71346" y="366484"/>
                  </a:lnTo>
                  <a:lnTo>
                    <a:pt x="71151" y="366959"/>
                  </a:lnTo>
                  <a:lnTo>
                    <a:pt x="70964" y="367455"/>
                  </a:lnTo>
                  <a:lnTo>
                    <a:pt x="70783" y="367963"/>
                  </a:lnTo>
                  <a:lnTo>
                    <a:pt x="70610" y="368481"/>
                  </a:lnTo>
                  <a:lnTo>
                    <a:pt x="70442" y="369020"/>
                  </a:lnTo>
                  <a:lnTo>
                    <a:pt x="70278" y="369560"/>
                  </a:lnTo>
                  <a:lnTo>
                    <a:pt x="70119" y="370121"/>
                  </a:lnTo>
                  <a:lnTo>
                    <a:pt x="69969" y="370682"/>
                  </a:lnTo>
                  <a:lnTo>
                    <a:pt x="69828" y="371255"/>
                  </a:lnTo>
                  <a:lnTo>
                    <a:pt x="69692" y="371848"/>
                  </a:lnTo>
                  <a:lnTo>
                    <a:pt x="69560" y="372442"/>
                  </a:lnTo>
                  <a:lnTo>
                    <a:pt x="69438" y="373035"/>
                  </a:lnTo>
                  <a:lnTo>
                    <a:pt x="69320" y="373651"/>
                  </a:lnTo>
                  <a:lnTo>
                    <a:pt x="69206" y="374266"/>
                  </a:lnTo>
                  <a:lnTo>
                    <a:pt x="69106" y="374881"/>
                  </a:lnTo>
                  <a:lnTo>
                    <a:pt x="69006" y="375507"/>
                  </a:lnTo>
                  <a:lnTo>
                    <a:pt x="68915" y="376144"/>
                  </a:lnTo>
                  <a:lnTo>
                    <a:pt x="68833" y="376781"/>
                  </a:lnTo>
                  <a:lnTo>
                    <a:pt x="68756" y="377417"/>
                  </a:lnTo>
                  <a:lnTo>
                    <a:pt x="68688" y="378054"/>
                  </a:lnTo>
                  <a:lnTo>
                    <a:pt x="68629" y="378702"/>
                  </a:lnTo>
                  <a:lnTo>
                    <a:pt x="68574" y="379349"/>
                  </a:lnTo>
                  <a:lnTo>
                    <a:pt x="68525" y="379997"/>
                  </a:lnTo>
                  <a:lnTo>
                    <a:pt x="67957" y="379835"/>
                  </a:lnTo>
                  <a:lnTo>
                    <a:pt x="67675" y="379760"/>
                  </a:lnTo>
                  <a:lnTo>
                    <a:pt x="67534" y="379738"/>
                  </a:lnTo>
                  <a:lnTo>
                    <a:pt x="67389" y="379716"/>
                  </a:lnTo>
                  <a:lnTo>
                    <a:pt x="67375" y="379706"/>
                  </a:lnTo>
                  <a:lnTo>
                    <a:pt x="67361" y="379706"/>
                  </a:lnTo>
                  <a:lnTo>
                    <a:pt x="67357" y="379716"/>
                  </a:lnTo>
                  <a:lnTo>
                    <a:pt x="67348" y="379716"/>
                  </a:lnTo>
                  <a:lnTo>
                    <a:pt x="67275" y="379090"/>
                  </a:lnTo>
                  <a:lnTo>
                    <a:pt x="67211" y="378454"/>
                  </a:lnTo>
                  <a:lnTo>
                    <a:pt x="67157" y="377828"/>
                  </a:lnTo>
                  <a:lnTo>
                    <a:pt x="67111" y="377202"/>
                  </a:lnTo>
                  <a:lnTo>
                    <a:pt x="67071" y="376576"/>
                  </a:lnTo>
                  <a:lnTo>
                    <a:pt x="67039" y="375950"/>
                  </a:lnTo>
                  <a:lnTo>
                    <a:pt x="67012" y="375324"/>
                  </a:lnTo>
                  <a:lnTo>
                    <a:pt x="66998" y="374708"/>
                  </a:lnTo>
                  <a:lnTo>
                    <a:pt x="66989" y="374093"/>
                  </a:lnTo>
                  <a:lnTo>
                    <a:pt x="66989" y="373478"/>
                  </a:lnTo>
                  <a:lnTo>
                    <a:pt x="66998" y="372874"/>
                  </a:lnTo>
                  <a:lnTo>
                    <a:pt x="67016" y="372280"/>
                  </a:lnTo>
                  <a:lnTo>
                    <a:pt x="67048" y="371675"/>
                  </a:lnTo>
                  <a:lnTo>
                    <a:pt x="67084" y="371093"/>
                  </a:lnTo>
                  <a:lnTo>
                    <a:pt x="67130" y="370510"/>
                  </a:lnTo>
                  <a:lnTo>
                    <a:pt x="67184" y="369927"/>
                  </a:lnTo>
                  <a:lnTo>
                    <a:pt x="67252" y="369355"/>
                  </a:lnTo>
                  <a:lnTo>
                    <a:pt x="67330" y="368794"/>
                  </a:lnTo>
                  <a:lnTo>
                    <a:pt x="67370" y="368513"/>
                  </a:lnTo>
                  <a:lnTo>
                    <a:pt x="67416" y="368243"/>
                  </a:lnTo>
                  <a:lnTo>
                    <a:pt x="67461" y="367963"/>
                  </a:lnTo>
                  <a:lnTo>
                    <a:pt x="67511" y="367693"/>
                  </a:lnTo>
                  <a:lnTo>
                    <a:pt x="67566" y="367423"/>
                  </a:lnTo>
                  <a:lnTo>
                    <a:pt x="67620" y="367153"/>
                  </a:lnTo>
                  <a:lnTo>
                    <a:pt x="67679" y="366894"/>
                  </a:lnTo>
                  <a:lnTo>
                    <a:pt x="67738" y="366624"/>
                  </a:lnTo>
                  <a:lnTo>
                    <a:pt x="67802" y="366365"/>
                  </a:lnTo>
                  <a:lnTo>
                    <a:pt x="67870" y="366106"/>
                  </a:lnTo>
                  <a:lnTo>
                    <a:pt x="67938" y="365858"/>
                  </a:lnTo>
                  <a:lnTo>
                    <a:pt x="68011" y="365599"/>
                  </a:lnTo>
                  <a:lnTo>
                    <a:pt x="68084" y="365351"/>
                  </a:lnTo>
                  <a:lnTo>
                    <a:pt x="68161" y="365102"/>
                  </a:lnTo>
                  <a:lnTo>
                    <a:pt x="68243" y="364865"/>
                  </a:lnTo>
                  <a:lnTo>
                    <a:pt x="68325" y="364617"/>
                  </a:lnTo>
                  <a:lnTo>
                    <a:pt x="68411" y="364379"/>
                  </a:lnTo>
                  <a:lnTo>
                    <a:pt x="68502" y="364142"/>
                  </a:lnTo>
                  <a:lnTo>
                    <a:pt x="68593" y="363904"/>
                  </a:lnTo>
                  <a:lnTo>
                    <a:pt x="68688" y="363678"/>
                  </a:lnTo>
                  <a:lnTo>
                    <a:pt x="68783" y="363451"/>
                  </a:lnTo>
                  <a:lnTo>
                    <a:pt x="68888" y="363224"/>
                  </a:lnTo>
                  <a:lnTo>
                    <a:pt x="68992" y="363009"/>
                  </a:lnTo>
                  <a:lnTo>
                    <a:pt x="69097" y="362793"/>
                  </a:lnTo>
                  <a:lnTo>
                    <a:pt x="69211" y="362577"/>
                  </a:lnTo>
                  <a:lnTo>
                    <a:pt x="69324" y="362361"/>
                  </a:lnTo>
                  <a:lnTo>
                    <a:pt x="69438" y="362156"/>
                  </a:lnTo>
                  <a:lnTo>
                    <a:pt x="69560" y="361951"/>
                  </a:lnTo>
                  <a:lnTo>
                    <a:pt x="69601" y="361886"/>
                  </a:lnTo>
                  <a:lnTo>
                    <a:pt x="69638" y="361810"/>
                  </a:lnTo>
                  <a:lnTo>
                    <a:pt x="69669" y="361746"/>
                  </a:lnTo>
                  <a:lnTo>
                    <a:pt x="69697" y="361670"/>
                  </a:lnTo>
                  <a:lnTo>
                    <a:pt x="69719" y="361584"/>
                  </a:lnTo>
                  <a:lnTo>
                    <a:pt x="69742" y="361508"/>
                  </a:lnTo>
                  <a:lnTo>
                    <a:pt x="69778" y="361325"/>
                  </a:lnTo>
                  <a:close/>
                  <a:moveTo>
                    <a:pt x="74258" y="363505"/>
                  </a:moveTo>
                  <a:lnTo>
                    <a:pt x="74695" y="363807"/>
                  </a:lnTo>
                  <a:lnTo>
                    <a:pt x="75131" y="364120"/>
                  </a:lnTo>
                  <a:lnTo>
                    <a:pt x="75558" y="364444"/>
                  </a:lnTo>
                  <a:lnTo>
                    <a:pt x="75980" y="364789"/>
                  </a:lnTo>
                  <a:lnTo>
                    <a:pt x="76398" y="365146"/>
                  </a:lnTo>
                  <a:lnTo>
                    <a:pt x="76812" y="365513"/>
                  </a:lnTo>
                  <a:lnTo>
                    <a:pt x="77221" y="365901"/>
                  </a:lnTo>
                  <a:lnTo>
                    <a:pt x="77625" y="366300"/>
                  </a:lnTo>
                  <a:lnTo>
                    <a:pt x="78025" y="366721"/>
                  </a:lnTo>
                  <a:lnTo>
                    <a:pt x="78420" y="367142"/>
                  </a:lnTo>
                  <a:lnTo>
                    <a:pt x="78811" y="367585"/>
                  </a:lnTo>
                  <a:lnTo>
                    <a:pt x="79193" y="368038"/>
                  </a:lnTo>
                  <a:lnTo>
                    <a:pt x="79574" y="368513"/>
                  </a:lnTo>
                  <a:lnTo>
                    <a:pt x="79947" y="368999"/>
                  </a:lnTo>
                  <a:lnTo>
                    <a:pt x="80315" y="369495"/>
                  </a:lnTo>
                  <a:lnTo>
                    <a:pt x="80678" y="370003"/>
                  </a:lnTo>
                  <a:lnTo>
                    <a:pt x="80233" y="370758"/>
                  </a:lnTo>
                  <a:lnTo>
                    <a:pt x="79783" y="371524"/>
                  </a:lnTo>
                  <a:lnTo>
                    <a:pt x="79333" y="372312"/>
                  </a:lnTo>
                  <a:lnTo>
                    <a:pt x="78884" y="373122"/>
                  </a:lnTo>
                  <a:lnTo>
                    <a:pt x="78438" y="373942"/>
                  </a:lnTo>
                  <a:lnTo>
                    <a:pt x="77998" y="374795"/>
                  </a:lnTo>
                  <a:lnTo>
                    <a:pt x="77561" y="375658"/>
                  </a:lnTo>
                  <a:lnTo>
                    <a:pt x="77130" y="376532"/>
                  </a:lnTo>
                  <a:lnTo>
                    <a:pt x="76916" y="376986"/>
                  </a:lnTo>
                  <a:lnTo>
                    <a:pt x="76707" y="377439"/>
                  </a:lnTo>
                  <a:lnTo>
                    <a:pt x="76503" y="377892"/>
                  </a:lnTo>
                  <a:lnTo>
                    <a:pt x="76298" y="378346"/>
                  </a:lnTo>
                  <a:lnTo>
                    <a:pt x="76098" y="378810"/>
                  </a:lnTo>
                  <a:lnTo>
                    <a:pt x="75899" y="379285"/>
                  </a:lnTo>
                  <a:lnTo>
                    <a:pt x="75703" y="379749"/>
                  </a:lnTo>
                  <a:lnTo>
                    <a:pt x="75512" y="380234"/>
                  </a:lnTo>
                  <a:lnTo>
                    <a:pt x="75326" y="380709"/>
                  </a:lnTo>
                  <a:lnTo>
                    <a:pt x="75140" y="381195"/>
                  </a:lnTo>
                  <a:lnTo>
                    <a:pt x="74958" y="381681"/>
                  </a:lnTo>
                  <a:lnTo>
                    <a:pt x="74785" y="382177"/>
                  </a:lnTo>
                  <a:lnTo>
                    <a:pt x="74613" y="382674"/>
                  </a:lnTo>
                  <a:lnTo>
                    <a:pt x="74445" y="383170"/>
                  </a:lnTo>
                  <a:lnTo>
                    <a:pt x="74286" y="383678"/>
                  </a:lnTo>
                  <a:lnTo>
                    <a:pt x="74127" y="384185"/>
                  </a:lnTo>
                  <a:lnTo>
                    <a:pt x="73909" y="383915"/>
                  </a:lnTo>
                  <a:lnTo>
                    <a:pt x="73681" y="383667"/>
                  </a:lnTo>
                  <a:lnTo>
                    <a:pt x="73459" y="383418"/>
                  </a:lnTo>
                  <a:lnTo>
                    <a:pt x="73232" y="383170"/>
                  </a:lnTo>
                  <a:lnTo>
                    <a:pt x="73004" y="382944"/>
                  </a:lnTo>
                  <a:lnTo>
                    <a:pt x="72777" y="382717"/>
                  </a:lnTo>
                  <a:lnTo>
                    <a:pt x="72545" y="382501"/>
                  </a:lnTo>
                  <a:lnTo>
                    <a:pt x="72318" y="382285"/>
                  </a:lnTo>
                  <a:lnTo>
                    <a:pt x="72082" y="382080"/>
                  </a:lnTo>
                  <a:lnTo>
                    <a:pt x="71850" y="381886"/>
                  </a:lnTo>
                  <a:lnTo>
                    <a:pt x="71614" y="381702"/>
                  </a:lnTo>
                  <a:lnTo>
                    <a:pt x="71378" y="381519"/>
                  </a:lnTo>
                  <a:lnTo>
                    <a:pt x="71142" y="381346"/>
                  </a:lnTo>
                  <a:lnTo>
                    <a:pt x="70901" y="381173"/>
                  </a:lnTo>
                  <a:lnTo>
                    <a:pt x="70660" y="381012"/>
                  </a:lnTo>
                  <a:lnTo>
                    <a:pt x="70419" y="380860"/>
                  </a:lnTo>
                  <a:lnTo>
                    <a:pt x="70465" y="380245"/>
                  </a:lnTo>
                  <a:lnTo>
                    <a:pt x="70515" y="379630"/>
                  </a:lnTo>
                  <a:lnTo>
                    <a:pt x="70574" y="379036"/>
                  </a:lnTo>
                  <a:lnTo>
                    <a:pt x="70633" y="378443"/>
                  </a:lnTo>
                  <a:lnTo>
                    <a:pt x="70696" y="377860"/>
                  </a:lnTo>
                  <a:lnTo>
                    <a:pt x="70764" y="377288"/>
                  </a:lnTo>
                  <a:lnTo>
                    <a:pt x="70842" y="376716"/>
                  </a:lnTo>
                  <a:lnTo>
                    <a:pt x="70919" y="376155"/>
                  </a:lnTo>
                  <a:lnTo>
                    <a:pt x="71001" y="375604"/>
                  </a:lnTo>
                  <a:lnTo>
                    <a:pt x="71087" y="375054"/>
                  </a:lnTo>
                  <a:lnTo>
                    <a:pt x="71178" y="374514"/>
                  </a:lnTo>
                  <a:lnTo>
                    <a:pt x="71273" y="373974"/>
                  </a:lnTo>
                  <a:lnTo>
                    <a:pt x="71373" y="373456"/>
                  </a:lnTo>
                  <a:lnTo>
                    <a:pt x="71478" y="372927"/>
                  </a:lnTo>
                  <a:lnTo>
                    <a:pt x="71587" y="372409"/>
                  </a:lnTo>
                  <a:lnTo>
                    <a:pt x="71700" y="371902"/>
                  </a:lnTo>
                  <a:lnTo>
                    <a:pt x="71819" y="371395"/>
                  </a:lnTo>
                  <a:lnTo>
                    <a:pt x="71941" y="370898"/>
                  </a:lnTo>
                  <a:lnTo>
                    <a:pt x="72068" y="370402"/>
                  </a:lnTo>
                  <a:lnTo>
                    <a:pt x="72200" y="369905"/>
                  </a:lnTo>
                  <a:lnTo>
                    <a:pt x="72332" y="369420"/>
                  </a:lnTo>
                  <a:lnTo>
                    <a:pt x="72473" y="368934"/>
                  </a:lnTo>
                  <a:lnTo>
                    <a:pt x="72618" y="368459"/>
                  </a:lnTo>
                  <a:lnTo>
                    <a:pt x="72768" y="367984"/>
                  </a:lnTo>
                  <a:lnTo>
                    <a:pt x="72923" y="367509"/>
                  </a:lnTo>
                  <a:lnTo>
                    <a:pt x="73082" y="367034"/>
                  </a:lnTo>
                  <a:lnTo>
                    <a:pt x="73245" y="366570"/>
                  </a:lnTo>
                  <a:lnTo>
                    <a:pt x="73413" y="366106"/>
                  </a:lnTo>
                  <a:lnTo>
                    <a:pt x="73586" y="365642"/>
                  </a:lnTo>
                  <a:lnTo>
                    <a:pt x="73763" y="365189"/>
                  </a:lnTo>
                  <a:lnTo>
                    <a:pt x="73940" y="364725"/>
                  </a:lnTo>
                  <a:lnTo>
                    <a:pt x="74127" y="364271"/>
                  </a:lnTo>
                  <a:lnTo>
                    <a:pt x="74163" y="364174"/>
                  </a:lnTo>
                  <a:lnTo>
                    <a:pt x="74190" y="364077"/>
                  </a:lnTo>
                  <a:lnTo>
                    <a:pt x="74213" y="363980"/>
                  </a:lnTo>
                  <a:lnTo>
                    <a:pt x="74231" y="363883"/>
                  </a:lnTo>
                  <a:lnTo>
                    <a:pt x="74245" y="363786"/>
                  </a:lnTo>
                  <a:lnTo>
                    <a:pt x="74254" y="363688"/>
                  </a:lnTo>
                  <a:lnTo>
                    <a:pt x="74258" y="363602"/>
                  </a:lnTo>
                  <a:lnTo>
                    <a:pt x="74258" y="363505"/>
                  </a:lnTo>
                  <a:close/>
                  <a:moveTo>
                    <a:pt x="69383" y="355529"/>
                  </a:moveTo>
                  <a:lnTo>
                    <a:pt x="69533" y="355540"/>
                  </a:lnTo>
                  <a:lnTo>
                    <a:pt x="69683" y="355561"/>
                  </a:lnTo>
                  <a:lnTo>
                    <a:pt x="69833" y="355594"/>
                  </a:lnTo>
                  <a:lnTo>
                    <a:pt x="69983" y="355637"/>
                  </a:lnTo>
                  <a:lnTo>
                    <a:pt x="70133" y="355702"/>
                  </a:lnTo>
                  <a:lnTo>
                    <a:pt x="70287" y="355777"/>
                  </a:lnTo>
                  <a:lnTo>
                    <a:pt x="70442" y="355863"/>
                  </a:lnTo>
                  <a:lnTo>
                    <a:pt x="70592" y="355971"/>
                  </a:lnTo>
                  <a:lnTo>
                    <a:pt x="70746" y="356090"/>
                  </a:lnTo>
                  <a:lnTo>
                    <a:pt x="70901" y="356230"/>
                  </a:lnTo>
                  <a:lnTo>
                    <a:pt x="71055" y="356382"/>
                  </a:lnTo>
                  <a:lnTo>
                    <a:pt x="71210" y="356554"/>
                  </a:lnTo>
                  <a:lnTo>
                    <a:pt x="71364" y="356738"/>
                  </a:lnTo>
                  <a:lnTo>
                    <a:pt x="71519" y="356932"/>
                  </a:lnTo>
                  <a:lnTo>
                    <a:pt x="71673" y="357148"/>
                  </a:lnTo>
                  <a:lnTo>
                    <a:pt x="71828" y="357385"/>
                  </a:lnTo>
                  <a:lnTo>
                    <a:pt x="71482" y="357461"/>
                  </a:lnTo>
                  <a:lnTo>
                    <a:pt x="71137" y="357536"/>
                  </a:lnTo>
                  <a:lnTo>
                    <a:pt x="70787" y="357634"/>
                  </a:lnTo>
                  <a:lnTo>
                    <a:pt x="70433" y="357741"/>
                  </a:lnTo>
                  <a:lnTo>
                    <a:pt x="70074" y="357871"/>
                  </a:lnTo>
                  <a:lnTo>
                    <a:pt x="69715" y="358011"/>
                  </a:lnTo>
                  <a:lnTo>
                    <a:pt x="69356" y="358173"/>
                  </a:lnTo>
                  <a:lnTo>
                    <a:pt x="68992" y="358357"/>
                  </a:lnTo>
                  <a:lnTo>
                    <a:pt x="68924" y="358400"/>
                  </a:lnTo>
                  <a:lnTo>
                    <a:pt x="68865" y="358454"/>
                  </a:lnTo>
                  <a:lnTo>
                    <a:pt x="68811" y="358519"/>
                  </a:lnTo>
                  <a:lnTo>
                    <a:pt x="68765" y="358583"/>
                  </a:lnTo>
                  <a:lnTo>
                    <a:pt x="68720" y="358670"/>
                  </a:lnTo>
                  <a:lnTo>
                    <a:pt x="68684" y="358756"/>
                  </a:lnTo>
                  <a:lnTo>
                    <a:pt x="68652" y="358842"/>
                  </a:lnTo>
                  <a:lnTo>
                    <a:pt x="68620" y="358939"/>
                  </a:lnTo>
                  <a:lnTo>
                    <a:pt x="68597" y="359047"/>
                  </a:lnTo>
                  <a:lnTo>
                    <a:pt x="68579" y="359155"/>
                  </a:lnTo>
                  <a:lnTo>
                    <a:pt x="68570" y="359263"/>
                  </a:lnTo>
                  <a:lnTo>
                    <a:pt x="68561" y="359371"/>
                  </a:lnTo>
                  <a:lnTo>
                    <a:pt x="68556" y="359490"/>
                  </a:lnTo>
                  <a:lnTo>
                    <a:pt x="68556" y="359609"/>
                  </a:lnTo>
                  <a:lnTo>
                    <a:pt x="68561" y="359727"/>
                  </a:lnTo>
                  <a:lnTo>
                    <a:pt x="68570" y="359846"/>
                  </a:lnTo>
                  <a:lnTo>
                    <a:pt x="68429" y="360030"/>
                  </a:lnTo>
                  <a:lnTo>
                    <a:pt x="68293" y="360235"/>
                  </a:lnTo>
                  <a:lnTo>
                    <a:pt x="68156" y="360451"/>
                  </a:lnTo>
                  <a:lnTo>
                    <a:pt x="68020" y="360666"/>
                  </a:lnTo>
                  <a:lnTo>
                    <a:pt x="67888" y="360893"/>
                  </a:lnTo>
                  <a:lnTo>
                    <a:pt x="67757" y="361131"/>
                  </a:lnTo>
                  <a:lnTo>
                    <a:pt x="67629" y="361379"/>
                  </a:lnTo>
                  <a:lnTo>
                    <a:pt x="67507" y="361627"/>
                  </a:lnTo>
                  <a:lnTo>
                    <a:pt x="67384" y="361886"/>
                  </a:lnTo>
                  <a:lnTo>
                    <a:pt x="67261" y="362156"/>
                  </a:lnTo>
                  <a:lnTo>
                    <a:pt x="67143" y="362426"/>
                  </a:lnTo>
                  <a:lnTo>
                    <a:pt x="67030" y="362706"/>
                  </a:lnTo>
                  <a:lnTo>
                    <a:pt x="66916" y="362998"/>
                  </a:lnTo>
                  <a:lnTo>
                    <a:pt x="66807" y="363289"/>
                  </a:lnTo>
                  <a:lnTo>
                    <a:pt x="66698" y="363591"/>
                  </a:lnTo>
                  <a:lnTo>
                    <a:pt x="66594" y="363904"/>
                  </a:lnTo>
                  <a:lnTo>
                    <a:pt x="66494" y="364217"/>
                  </a:lnTo>
                  <a:lnTo>
                    <a:pt x="66394" y="364530"/>
                  </a:lnTo>
                  <a:lnTo>
                    <a:pt x="66298" y="364854"/>
                  </a:lnTo>
                  <a:lnTo>
                    <a:pt x="66203" y="365189"/>
                  </a:lnTo>
                  <a:lnTo>
                    <a:pt x="66112" y="365523"/>
                  </a:lnTo>
                  <a:lnTo>
                    <a:pt x="66026" y="365858"/>
                  </a:lnTo>
                  <a:lnTo>
                    <a:pt x="65939" y="366203"/>
                  </a:lnTo>
                  <a:lnTo>
                    <a:pt x="65862" y="366549"/>
                  </a:lnTo>
                  <a:lnTo>
                    <a:pt x="65780" y="366905"/>
                  </a:lnTo>
                  <a:lnTo>
                    <a:pt x="65708" y="367261"/>
                  </a:lnTo>
                  <a:lnTo>
                    <a:pt x="65635" y="367617"/>
                  </a:lnTo>
                  <a:lnTo>
                    <a:pt x="65567" y="367984"/>
                  </a:lnTo>
                  <a:lnTo>
                    <a:pt x="65503" y="368351"/>
                  </a:lnTo>
                  <a:lnTo>
                    <a:pt x="65444" y="368718"/>
                  </a:lnTo>
                  <a:lnTo>
                    <a:pt x="65385" y="369096"/>
                  </a:lnTo>
                  <a:lnTo>
                    <a:pt x="65330" y="369474"/>
                  </a:lnTo>
                  <a:lnTo>
                    <a:pt x="65280" y="369851"/>
                  </a:lnTo>
                  <a:lnTo>
                    <a:pt x="65235" y="370229"/>
                  </a:lnTo>
                  <a:lnTo>
                    <a:pt x="65190" y="370607"/>
                  </a:lnTo>
                  <a:lnTo>
                    <a:pt x="65153" y="370995"/>
                  </a:lnTo>
                  <a:lnTo>
                    <a:pt x="65117" y="371384"/>
                  </a:lnTo>
                  <a:lnTo>
                    <a:pt x="65085" y="371762"/>
                  </a:lnTo>
                  <a:lnTo>
                    <a:pt x="65058" y="372150"/>
                  </a:lnTo>
                  <a:lnTo>
                    <a:pt x="65035" y="372539"/>
                  </a:lnTo>
                  <a:lnTo>
                    <a:pt x="65012" y="372938"/>
                  </a:lnTo>
                  <a:lnTo>
                    <a:pt x="64999" y="373327"/>
                  </a:lnTo>
                  <a:lnTo>
                    <a:pt x="64990" y="373715"/>
                  </a:lnTo>
                  <a:lnTo>
                    <a:pt x="64981" y="374104"/>
                  </a:lnTo>
                  <a:lnTo>
                    <a:pt x="64976" y="374492"/>
                  </a:lnTo>
                  <a:lnTo>
                    <a:pt x="64981" y="374881"/>
                  </a:lnTo>
                  <a:lnTo>
                    <a:pt x="64985" y="375270"/>
                  </a:lnTo>
                  <a:lnTo>
                    <a:pt x="64994" y="375658"/>
                  </a:lnTo>
                  <a:lnTo>
                    <a:pt x="65012" y="376047"/>
                  </a:lnTo>
                  <a:lnTo>
                    <a:pt x="65031" y="376435"/>
                  </a:lnTo>
                  <a:lnTo>
                    <a:pt x="65053" y="376824"/>
                  </a:lnTo>
                  <a:lnTo>
                    <a:pt x="65081" y="377202"/>
                  </a:lnTo>
                  <a:lnTo>
                    <a:pt x="65117" y="377579"/>
                  </a:lnTo>
                  <a:lnTo>
                    <a:pt x="65153" y="377968"/>
                  </a:lnTo>
                  <a:lnTo>
                    <a:pt x="65194" y="378335"/>
                  </a:lnTo>
                  <a:lnTo>
                    <a:pt x="65244" y="378713"/>
                  </a:lnTo>
                  <a:lnTo>
                    <a:pt x="65294" y="379080"/>
                  </a:lnTo>
                  <a:lnTo>
                    <a:pt x="65353" y="379457"/>
                  </a:lnTo>
                  <a:lnTo>
                    <a:pt x="65417" y="379814"/>
                  </a:lnTo>
                  <a:lnTo>
                    <a:pt x="65485" y="380181"/>
                  </a:lnTo>
                  <a:lnTo>
                    <a:pt x="65558" y="380537"/>
                  </a:lnTo>
                  <a:lnTo>
                    <a:pt x="65635" y="380893"/>
                  </a:lnTo>
                  <a:lnTo>
                    <a:pt x="65717" y="381238"/>
                  </a:lnTo>
                  <a:lnTo>
                    <a:pt x="65803" y="381584"/>
                  </a:lnTo>
                  <a:lnTo>
                    <a:pt x="65839" y="381713"/>
                  </a:lnTo>
                  <a:lnTo>
                    <a:pt x="65876" y="381832"/>
                  </a:lnTo>
                  <a:lnTo>
                    <a:pt x="65917" y="381929"/>
                  </a:lnTo>
                  <a:lnTo>
                    <a:pt x="65957" y="382026"/>
                  </a:lnTo>
                  <a:lnTo>
                    <a:pt x="66003" y="382112"/>
                  </a:lnTo>
                  <a:lnTo>
                    <a:pt x="66048" y="382199"/>
                  </a:lnTo>
                  <a:lnTo>
                    <a:pt x="66094" y="382264"/>
                  </a:lnTo>
                  <a:lnTo>
                    <a:pt x="66144" y="382328"/>
                  </a:lnTo>
                  <a:lnTo>
                    <a:pt x="66194" y="382382"/>
                  </a:lnTo>
                  <a:lnTo>
                    <a:pt x="66244" y="382425"/>
                  </a:lnTo>
                  <a:lnTo>
                    <a:pt x="66298" y="382458"/>
                  </a:lnTo>
                  <a:lnTo>
                    <a:pt x="66348" y="382490"/>
                  </a:lnTo>
                  <a:lnTo>
                    <a:pt x="66403" y="382512"/>
                  </a:lnTo>
                  <a:lnTo>
                    <a:pt x="66457" y="382523"/>
                  </a:lnTo>
                  <a:lnTo>
                    <a:pt x="66562" y="382523"/>
                  </a:lnTo>
                  <a:lnTo>
                    <a:pt x="66584" y="382663"/>
                  </a:lnTo>
                  <a:lnTo>
                    <a:pt x="66612" y="382814"/>
                  </a:lnTo>
                  <a:lnTo>
                    <a:pt x="66644" y="382954"/>
                  </a:lnTo>
                  <a:lnTo>
                    <a:pt x="66680" y="383084"/>
                  </a:lnTo>
                  <a:lnTo>
                    <a:pt x="66716" y="383213"/>
                  </a:lnTo>
                  <a:lnTo>
                    <a:pt x="66757" y="383332"/>
                  </a:lnTo>
                  <a:lnTo>
                    <a:pt x="66807" y="383451"/>
                  </a:lnTo>
                  <a:lnTo>
                    <a:pt x="66857" y="383559"/>
                  </a:lnTo>
                  <a:lnTo>
                    <a:pt x="66907" y="383656"/>
                  </a:lnTo>
                  <a:lnTo>
                    <a:pt x="66966" y="383742"/>
                  </a:lnTo>
                  <a:lnTo>
                    <a:pt x="67030" y="383818"/>
                  </a:lnTo>
                  <a:lnTo>
                    <a:pt x="67093" y="383883"/>
                  </a:lnTo>
                  <a:lnTo>
                    <a:pt x="67161" y="383947"/>
                  </a:lnTo>
                  <a:lnTo>
                    <a:pt x="67234" y="383991"/>
                  </a:lnTo>
                  <a:lnTo>
                    <a:pt x="67311" y="384023"/>
                  </a:lnTo>
                  <a:lnTo>
                    <a:pt x="67389" y="384044"/>
                  </a:lnTo>
                  <a:lnTo>
                    <a:pt x="67593" y="384098"/>
                  </a:lnTo>
                  <a:lnTo>
                    <a:pt x="67793" y="384163"/>
                  </a:lnTo>
                  <a:lnTo>
                    <a:pt x="68188" y="384293"/>
                  </a:lnTo>
                  <a:lnTo>
                    <a:pt x="68584" y="384455"/>
                  </a:lnTo>
                  <a:lnTo>
                    <a:pt x="68974" y="384627"/>
                  </a:lnTo>
                  <a:lnTo>
                    <a:pt x="68947" y="384768"/>
                  </a:lnTo>
                  <a:lnTo>
                    <a:pt x="68915" y="384908"/>
                  </a:lnTo>
                  <a:lnTo>
                    <a:pt x="68883" y="385027"/>
                  </a:lnTo>
                  <a:lnTo>
                    <a:pt x="68847" y="385156"/>
                  </a:lnTo>
                  <a:lnTo>
                    <a:pt x="68811" y="385275"/>
                  </a:lnTo>
                  <a:lnTo>
                    <a:pt x="68770" y="385383"/>
                  </a:lnTo>
                  <a:lnTo>
                    <a:pt x="68729" y="385491"/>
                  </a:lnTo>
                  <a:lnTo>
                    <a:pt x="68688" y="385588"/>
                  </a:lnTo>
                  <a:lnTo>
                    <a:pt x="68643" y="385674"/>
                  </a:lnTo>
                  <a:lnTo>
                    <a:pt x="68597" y="385771"/>
                  </a:lnTo>
                  <a:lnTo>
                    <a:pt x="68547" y="385847"/>
                  </a:lnTo>
                  <a:lnTo>
                    <a:pt x="68497" y="385922"/>
                  </a:lnTo>
                  <a:lnTo>
                    <a:pt x="68447" y="385998"/>
                  </a:lnTo>
                  <a:lnTo>
                    <a:pt x="68393" y="386052"/>
                  </a:lnTo>
                  <a:lnTo>
                    <a:pt x="68334" y="386117"/>
                  </a:lnTo>
                  <a:lnTo>
                    <a:pt x="68279" y="386160"/>
                  </a:lnTo>
                  <a:lnTo>
                    <a:pt x="68220" y="386203"/>
                  </a:lnTo>
                  <a:lnTo>
                    <a:pt x="68156" y="386246"/>
                  </a:lnTo>
                  <a:lnTo>
                    <a:pt x="68093" y="386279"/>
                  </a:lnTo>
                  <a:lnTo>
                    <a:pt x="68029" y="386300"/>
                  </a:lnTo>
                  <a:lnTo>
                    <a:pt x="67961" y="386322"/>
                  </a:lnTo>
                  <a:lnTo>
                    <a:pt x="67893" y="386343"/>
                  </a:lnTo>
                  <a:lnTo>
                    <a:pt x="67748" y="386343"/>
                  </a:lnTo>
                  <a:lnTo>
                    <a:pt x="67598" y="386333"/>
                  </a:lnTo>
                  <a:lnTo>
                    <a:pt x="67439" y="386279"/>
                  </a:lnTo>
                  <a:lnTo>
                    <a:pt x="67275" y="386214"/>
                  </a:lnTo>
                  <a:lnTo>
                    <a:pt x="67098" y="386117"/>
                  </a:lnTo>
                  <a:lnTo>
                    <a:pt x="67007" y="386225"/>
                  </a:lnTo>
                  <a:lnTo>
                    <a:pt x="66921" y="386322"/>
                  </a:lnTo>
                  <a:lnTo>
                    <a:pt x="66830" y="386408"/>
                  </a:lnTo>
                  <a:lnTo>
                    <a:pt x="66743" y="386484"/>
                  </a:lnTo>
                  <a:lnTo>
                    <a:pt x="66662" y="386548"/>
                  </a:lnTo>
                  <a:lnTo>
                    <a:pt x="66575" y="386602"/>
                  </a:lnTo>
                  <a:lnTo>
                    <a:pt x="66494" y="386656"/>
                  </a:lnTo>
                  <a:lnTo>
                    <a:pt x="66416" y="386689"/>
                  </a:lnTo>
                  <a:lnTo>
                    <a:pt x="66335" y="386721"/>
                  </a:lnTo>
                  <a:lnTo>
                    <a:pt x="66257" y="386743"/>
                  </a:lnTo>
                  <a:lnTo>
                    <a:pt x="66180" y="386754"/>
                  </a:lnTo>
                  <a:lnTo>
                    <a:pt x="66107" y="386754"/>
                  </a:lnTo>
                  <a:lnTo>
                    <a:pt x="66035" y="386743"/>
                  </a:lnTo>
                  <a:lnTo>
                    <a:pt x="65962" y="386732"/>
                  </a:lnTo>
                  <a:lnTo>
                    <a:pt x="65889" y="386700"/>
                  </a:lnTo>
                  <a:lnTo>
                    <a:pt x="65821" y="386667"/>
                  </a:lnTo>
                  <a:lnTo>
                    <a:pt x="65753" y="386624"/>
                  </a:lnTo>
                  <a:lnTo>
                    <a:pt x="65689" y="386559"/>
                  </a:lnTo>
                  <a:lnTo>
                    <a:pt x="65626" y="386495"/>
                  </a:lnTo>
                  <a:lnTo>
                    <a:pt x="65562" y="386430"/>
                  </a:lnTo>
                  <a:lnTo>
                    <a:pt x="65499" y="386343"/>
                  </a:lnTo>
                  <a:lnTo>
                    <a:pt x="65439" y="386246"/>
                  </a:lnTo>
                  <a:lnTo>
                    <a:pt x="65380" y="386149"/>
                  </a:lnTo>
                  <a:lnTo>
                    <a:pt x="65321" y="386030"/>
                  </a:lnTo>
                  <a:lnTo>
                    <a:pt x="65267" y="385912"/>
                  </a:lnTo>
                  <a:lnTo>
                    <a:pt x="65212" y="385782"/>
                  </a:lnTo>
                  <a:lnTo>
                    <a:pt x="65158" y="385642"/>
                  </a:lnTo>
                  <a:lnTo>
                    <a:pt x="65108" y="385491"/>
                  </a:lnTo>
                  <a:lnTo>
                    <a:pt x="65058" y="385329"/>
                  </a:lnTo>
                  <a:lnTo>
                    <a:pt x="65008" y="385167"/>
                  </a:lnTo>
                  <a:lnTo>
                    <a:pt x="64962" y="384994"/>
                  </a:lnTo>
                  <a:lnTo>
                    <a:pt x="64917" y="384800"/>
                  </a:lnTo>
                  <a:lnTo>
                    <a:pt x="64812" y="384606"/>
                  </a:lnTo>
                  <a:lnTo>
                    <a:pt x="64717" y="384390"/>
                  </a:lnTo>
                  <a:lnTo>
                    <a:pt x="64622" y="384174"/>
                  </a:lnTo>
                  <a:lnTo>
                    <a:pt x="64535" y="383947"/>
                  </a:lnTo>
                  <a:lnTo>
                    <a:pt x="64454" y="383710"/>
                  </a:lnTo>
                  <a:lnTo>
                    <a:pt x="64372" y="383472"/>
                  </a:lnTo>
                  <a:lnTo>
                    <a:pt x="64299" y="383224"/>
                  </a:lnTo>
                  <a:lnTo>
                    <a:pt x="64231" y="382976"/>
                  </a:lnTo>
                  <a:lnTo>
                    <a:pt x="64163" y="382717"/>
                  </a:lnTo>
                  <a:lnTo>
                    <a:pt x="64104" y="382447"/>
                  </a:lnTo>
                  <a:lnTo>
                    <a:pt x="64045" y="382177"/>
                  </a:lnTo>
                  <a:lnTo>
                    <a:pt x="63990" y="381897"/>
                  </a:lnTo>
                  <a:lnTo>
                    <a:pt x="63940" y="381627"/>
                  </a:lnTo>
                  <a:lnTo>
                    <a:pt x="63895" y="381335"/>
                  </a:lnTo>
                  <a:lnTo>
                    <a:pt x="63849" y="381044"/>
                  </a:lnTo>
                  <a:lnTo>
                    <a:pt x="63808" y="380753"/>
                  </a:lnTo>
                  <a:lnTo>
                    <a:pt x="63772" y="380461"/>
                  </a:lnTo>
                  <a:lnTo>
                    <a:pt x="63740" y="380170"/>
                  </a:lnTo>
                  <a:lnTo>
                    <a:pt x="63708" y="379868"/>
                  </a:lnTo>
                  <a:lnTo>
                    <a:pt x="63681" y="379565"/>
                  </a:lnTo>
                  <a:lnTo>
                    <a:pt x="63658" y="379252"/>
                  </a:lnTo>
                  <a:lnTo>
                    <a:pt x="63636" y="378950"/>
                  </a:lnTo>
                  <a:lnTo>
                    <a:pt x="63599" y="378335"/>
                  </a:lnTo>
                  <a:lnTo>
                    <a:pt x="63572" y="377720"/>
                  </a:lnTo>
                  <a:lnTo>
                    <a:pt x="63549" y="377104"/>
                  </a:lnTo>
                  <a:lnTo>
                    <a:pt x="63540" y="376489"/>
                  </a:lnTo>
                  <a:lnTo>
                    <a:pt x="63536" y="375885"/>
                  </a:lnTo>
                  <a:lnTo>
                    <a:pt x="63536" y="375291"/>
                  </a:lnTo>
                  <a:lnTo>
                    <a:pt x="63540" y="374698"/>
                  </a:lnTo>
                  <a:lnTo>
                    <a:pt x="63554" y="374104"/>
                  </a:lnTo>
                  <a:lnTo>
                    <a:pt x="63572" y="373500"/>
                  </a:lnTo>
                  <a:lnTo>
                    <a:pt x="63595" y="372906"/>
                  </a:lnTo>
                  <a:lnTo>
                    <a:pt x="63622" y="372312"/>
                  </a:lnTo>
                  <a:lnTo>
                    <a:pt x="63654" y="371708"/>
                  </a:lnTo>
                  <a:lnTo>
                    <a:pt x="63695" y="371114"/>
                  </a:lnTo>
                  <a:lnTo>
                    <a:pt x="63736" y="370521"/>
                  </a:lnTo>
                  <a:lnTo>
                    <a:pt x="63786" y="369927"/>
                  </a:lnTo>
                  <a:lnTo>
                    <a:pt x="63836" y="369344"/>
                  </a:lnTo>
                  <a:lnTo>
                    <a:pt x="63895" y="368761"/>
                  </a:lnTo>
                  <a:lnTo>
                    <a:pt x="63954" y="368178"/>
                  </a:lnTo>
                  <a:lnTo>
                    <a:pt x="64017" y="367606"/>
                  </a:lnTo>
                  <a:lnTo>
                    <a:pt x="64086" y="367045"/>
                  </a:lnTo>
                  <a:lnTo>
                    <a:pt x="64158" y="366484"/>
                  </a:lnTo>
                  <a:lnTo>
                    <a:pt x="64208" y="366117"/>
                  </a:lnTo>
                  <a:lnTo>
                    <a:pt x="64263" y="365761"/>
                  </a:lnTo>
                  <a:lnTo>
                    <a:pt x="64322" y="365405"/>
                  </a:lnTo>
                  <a:lnTo>
                    <a:pt x="64381" y="365048"/>
                  </a:lnTo>
                  <a:lnTo>
                    <a:pt x="64444" y="364692"/>
                  </a:lnTo>
                  <a:lnTo>
                    <a:pt x="64508" y="364347"/>
                  </a:lnTo>
                  <a:lnTo>
                    <a:pt x="64576" y="363991"/>
                  </a:lnTo>
                  <a:lnTo>
                    <a:pt x="64649" y="363656"/>
                  </a:lnTo>
                  <a:lnTo>
                    <a:pt x="64726" y="363311"/>
                  </a:lnTo>
                  <a:lnTo>
                    <a:pt x="64803" y="362976"/>
                  </a:lnTo>
                  <a:lnTo>
                    <a:pt x="64885" y="362652"/>
                  </a:lnTo>
                  <a:lnTo>
                    <a:pt x="64967" y="362318"/>
                  </a:lnTo>
                  <a:lnTo>
                    <a:pt x="65053" y="361994"/>
                  </a:lnTo>
                  <a:lnTo>
                    <a:pt x="65144" y="361681"/>
                  </a:lnTo>
                  <a:lnTo>
                    <a:pt x="65235" y="361368"/>
                  </a:lnTo>
                  <a:lnTo>
                    <a:pt x="65330" y="361066"/>
                  </a:lnTo>
                  <a:lnTo>
                    <a:pt x="65426" y="360764"/>
                  </a:lnTo>
                  <a:lnTo>
                    <a:pt x="65526" y="360461"/>
                  </a:lnTo>
                  <a:lnTo>
                    <a:pt x="65626" y="360181"/>
                  </a:lnTo>
                  <a:lnTo>
                    <a:pt x="65730" y="359900"/>
                  </a:lnTo>
                  <a:lnTo>
                    <a:pt x="65835" y="359619"/>
                  </a:lnTo>
                  <a:lnTo>
                    <a:pt x="65944" y="359350"/>
                  </a:lnTo>
                  <a:lnTo>
                    <a:pt x="66057" y="359091"/>
                  </a:lnTo>
                  <a:lnTo>
                    <a:pt x="66171" y="358832"/>
                  </a:lnTo>
                  <a:lnTo>
                    <a:pt x="66285" y="358583"/>
                  </a:lnTo>
                  <a:lnTo>
                    <a:pt x="66403" y="358346"/>
                  </a:lnTo>
                  <a:lnTo>
                    <a:pt x="66521" y="358108"/>
                  </a:lnTo>
                  <a:lnTo>
                    <a:pt x="66639" y="357893"/>
                  </a:lnTo>
                  <a:lnTo>
                    <a:pt x="66762" y="357677"/>
                  </a:lnTo>
                  <a:lnTo>
                    <a:pt x="66889" y="357472"/>
                  </a:lnTo>
                  <a:lnTo>
                    <a:pt x="67016" y="357277"/>
                  </a:lnTo>
                  <a:lnTo>
                    <a:pt x="67143" y="357083"/>
                  </a:lnTo>
                  <a:lnTo>
                    <a:pt x="67271" y="356910"/>
                  </a:lnTo>
                  <a:lnTo>
                    <a:pt x="67402" y="356738"/>
                  </a:lnTo>
                  <a:lnTo>
                    <a:pt x="67539" y="356576"/>
                  </a:lnTo>
                  <a:lnTo>
                    <a:pt x="67670" y="356435"/>
                  </a:lnTo>
                  <a:lnTo>
                    <a:pt x="67807" y="356295"/>
                  </a:lnTo>
                  <a:lnTo>
                    <a:pt x="67943" y="356166"/>
                  </a:lnTo>
                  <a:lnTo>
                    <a:pt x="68084" y="356047"/>
                  </a:lnTo>
                  <a:lnTo>
                    <a:pt x="68225" y="355939"/>
                  </a:lnTo>
                  <a:lnTo>
                    <a:pt x="68365" y="355853"/>
                  </a:lnTo>
                  <a:lnTo>
                    <a:pt x="68506" y="355766"/>
                  </a:lnTo>
                  <a:lnTo>
                    <a:pt x="68652" y="355702"/>
                  </a:lnTo>
                  <a:lnTo>
                    <a:pt x="68793" y="355637"/>
                  </a:lnTo>
                  <a:lnTo>
                    <a:pt x="68938" y="355594"/>
                  </a:lnTo>
                  <a:lnTo>
                    <a:pt x="69088" y="355561"/>
                  </a:lnTo>
                  <a:lnTo>
                    <a:pt x="69233" y="355540"/>
                  </a:lnTo>
                  <a:lnTo>
                    <a:pt x="69383" y="355529"/>
                  </a:lnTo>
                  <a:close/>
                  <a:moveTo>
                    <a:pt x="110642" y="359803"/>
                  </a:moveTo>
                  <a:lnTo>
                    <a:pt x="110888" y="360310"/>
                  </a:lnTo>
                  <a:lnTo>
                    <a:pt x="111129" y="360807"/>
                  </a:lnTo>
                  <a:lnTo>
                    <a:pt x="111369" y="361314"/>
                  </a:lnTo>
                  <a:lnTo>
                    <a:pt x="111606" y="361832"/>
                  </a:lnTo>
                  <a:lnTo>
                    <a:pt x="111837" y="362350"/>
                  </a:lnTo>
                  <a:lnTo>
                    <a:pt x="112069" y="362868"/>
                  </a:lnTo>
                  <a:lnTo>
                    <a:pt x="112296" y="363397"/>
                  </a:lnTo>
                  <a:lnTo>
                    <a:pt x="112523" y="363926"/>
                  </a:lnTo>
                  <a:lnTo>
                    <a:pt x="112751" y="364466"/>
                  </a:lnTo>
                  <a:lnTo>
                    <a:pt x="112969" y="365005"/>
                  </a:lnTo>
                  <a:lnTo>
                    <a:pt x="113187" y="365545"/>
                  </a:lnTo>
                  <a:lnTo>
                    <a:pt x="113405" y="366095"/>
                  </a:lnTo>
                  <a:lnTo>
                    <a:pt x="113618" y="366657"/>
                  </a:lnTo>
                  <a:lnTo>
                    <a:pt x="113827" y="367207"/>
                  </a:lnTo>
                  <a:lnTo>
                    <a:pt x="114036" y="367779"/>
                  </a:lnTo>
                  <a:lnTo>
                    <a:pt x="114245" y="368340"/>
                  </a:lnTo>
                  <a:lnTo>
                    <a:pt x="114445" y="368912"/>
                  </a:lnTo>
                  <a:lnTo>
                    <a:pt x="114650" y="369495"/>
                  </a:lnTo>
                  <a:lnTo>
                    <a:pt x="114845" y="370067"/>
                  </a:lnTo>
                  <a:lnTo>
                    <a:pt x="115040" y="370650"/>
                  </a:lnTo>
                  <a:lnTo>
                    <a:pt x="115236" y="371244"/>
                  </a:lnTo>
                  <a:lnTo>
                    <a:pt x="115427" y="371837"/>
                  </a:lnTo>
                  <a:lnTo>
                    <a:pt x="115613" y="372431"/>
                  </a:lnTo>
                  <a:lnTo>
                    <a:pt x="115799" y="373035"/>
                  </a:lnTo>
                  <a:lnTo>
                    <a:pt x="115981" y="373640"/>
                  </a:lnTo>
                  <a:lnTo>
                    <a:pt x="116163" y="374255"/>
                  </a:lnTo>
                  <a:lnTo>
                    <a:pt x="116340" y="374859"/>
                  </a:lnTo>
                  <a:lnTo>
                    <a:pt x="116517" y="375485"/>
                  </a:lnTo>
                  <a:lnTo>
                    <a:pt x="116690" y="376101"/>
                  </a:lnTo>
                  <a:lnTo>
                    <a:pt x="116858" y="376727"/>
                  </a:lnTo>
                  <a:lnTo>
                    <a:pt x="117026" y="377363"/>
                  </a:lnTo>
                  <a:lnTo>
                    <a:pt x="117190" y="377989"/>
                  </a:lnTo>
                  <a:lnTo>
                    <a:pt x="116749" y="378518"/>
                  </a:lnTo>
                  <a:lnTo>
                    <a:pt x="116308" y="379058"/>
                  </a:lnTo>
                  <a:lnTo>
                    <a:pt x="115872" y="379608"/>
                  </a:lnTo>
                  <a:lnTo>
                    <a:pt x="115436" y="380170"/>
                  </a:lnTo>
                  <a:lnTo>
                    <a:pt x="114563" y="381303"/>
                  </a:lnTo>
                  <a:lnTo>
                    <a:pt x="113700" y="382447"/>
                  </a:lnTo>
                  <a:lnTo>
                    <a:pt x="113509" y="382706"/>
                  </a:lnTo>
                  <a:lnTo>
                    <a:pt x="113314" y="382954"/>
                  </a:lnTo>
                  <a:lnTo>
                    <a:pt x="112928" y="383440"/>
                  </a:lnTo>
                  <a:lnTo>
                    <a:pt x="112532" y="383937"/>
                  </a:lnTo>
                  <a:lnTo>
                    <a:pt x="112337" y="384196"/>
                  </a:lnTo>
                  <a:lnTo>
                    <a:pt x="112146" y="384455"/>
                  </a:lnTo>
                  <a:lnTo>
                    <a:pt x="111955" y="384724"/>
                  </a:lnTo>
                  <a:lnTo>
                    <a:pt x="111769" y="385005"/>
                  </a:lnTo>
                  <a:lnTo>
                    <a:pt x="111587" y="385296"/>
                  </a:lnTo>
                  <a:lnTo>
                    <a:pt x="111410" y="385599"/>
                  </a:lnTo>
                  <a:lnTo>
                    <a:pt x="111238" y="385922"/>
                  </a:lnTo>
                  <a:lnTo>
                    <a:pt x="111069" y="386257"/>
                  </a:lnTo>
                  <a:lnTo>
                    <a:pt x="110988" y="386430"/>
                  </a:lnTo>
                  <a:lnTo>
                    <a:pt x="110910" y="386613"/>
                  </a:lnTo>
                  <a:lnTo>
                    <a:pt x="110833" y="386797"/>
                  </a:lnTo>
                  <a:lnTo>
                    <a:pt x="110761" y="386980"/>
                  </a:lnTo>
                  <a:lnTo>
                    <a:pt x="110474" y="386020"/>
                  </a:lnTo>
                  <a:lnTo>
                    <a:pt x="110184" y="385059"/>
                  </a:lnTo>
                  <a:lnTo>
                    <a:pt x="109884" y="384120"/>
                  </a:lnTo>
                  <a:lnTo>
                    <a:pt x="109579" y="383203"/>
                  </a:lnTo>
                  <a:lnTo>
                    <a:pt x="109266" y="382285"/>
                  </a:lnTo>
                  <a:lnTo>
                    <a:pt x="108948" y="381389"/>
                  </a:lnTo>
                  <a:lnTo>
                    <a:pt x="108621" y="380504"/>
                  </a:lnTo>
                  <a:lnTo>
                    <a:pt x="108284" y="379641"/>
                  </a:lnTo>
                  <a:lnTo>
                    <a:pt x="107948" y="378788"/>
                  </a:lnTo>
                  <a:lnTo>
                    <a:pt x="107598" y="377946"/>
                  </a:lnTo>
                  <a:lnTo>
                    <a:pt x="107248" y="377126"/>
                  </a:lnTo>
                  <a:lnTo>
                    <a:pt x="106889" y="376317"/>
                  </a:lnTo>
                  <a:lnTo>
                    <a:pt x="106521" y="375529"/>
                  </a:lnTo>
                  <a:lnTo>
                    <a:pt x="106149" y="374752"/>
                  </a:lnTo>
                  <a:lnTo>
                    <a:pt x="105772" y="373996"/>
                  </a:lnTo>
                  <a:lnTo>
                    <a:pt x="105390" y="373251"/>
                  </a:lnTo>
                  <a:lnTo>
                    <a:pt x="105495" y="373100"/>
                  </a:lnTo>
                  <a:lnTo>
                    <a:pt x="105599" y="372938"/>
                  </a:lnTo>
                  <a:lnTo>
                    <a:pt x="105704" y="372766"/>
                  </a:lnTo>
                  <a:lnTo>
                    <a:pt x="105804" y="372593"/>
                  </a:lnTo>
                  <a:lnTo>
                    <a:pt x="105908" y="372399"/>
                  </a:lnTo>
                  <a:lnTo>
                    <a:pt x="106004" y="372204"/>
                  </a:lnTo>
                  <a:lnTo>
                    <a:pt x="106103" y="371988"/>
                  </a:lnTo>
                  <a:lnTo>
                    <a:pt x="106199" y="371783"/>
                  </a:lnTo>
                  <a:lnTo>
                    <a:pt x="106294" y="371557"/>
                  </a:lnTo>
                  <a:lnTo>
                    <a:pt x="106385" y="371330"/>
                  </a:lnTo>
                  <a:lnTo>
                    <a:pt x="106571" y="370866"/>
                  </a:lnTo>
                  <a:lnTo>
                    <a:pt x="106749" y="370380"/>
                  </a:lnTo>
                  <a:lnTo>
                    <a:pt x="106926" y="369873"/>
                  </a:lnTo>
                  <a:lnTo>
                    <a:pt x="107094" y="369366"/>
                  </a:lnTo>
                  <a:lnTo>
                    <a:pt x="107262" y="368858"/>
                  </a:lnTo>
                  <a:lnTo>
                    <a:pt x="107594" y="367833"/>
                  </a:lnTo>
                  <a:lnTo>
                    <a:pt x="107757" y="367326"/>
                  </a:lnTo>
                  <a:lnTo>
                    <a:pt x="107921" y="366840"/>
                  </a:lnTo>
                  <a:lnTo>
                    <a:pt x="108080" y="366376"/>
                  </a:lnTo>
                  <a:lnTo>
                    <a:pt x="108239" y="365923"/>
                  </a:lnTo>
                  <a:lnTo>
                    <a:pt x="108384" y="365556"/>
                  </a:lnTo>
                  <a:lnTo>
                    <a:pt x="108534" y="365189"/>
                  </a:lnTo>
                  <a:lnTo>
                    <a:pt x="108843" y="364455"/>
                  </a:lnTo>
                  <a:lnTo>
                    <a:pt x="109161" y="363721"/>
                  </a:lnTo>
                  <a:lnTo>
                    <a:pt x="109479" y="362965"/>
                  </a:lnTo>
                  <a:lnTo>
                    <a:pt x="109638" y="362588"/>
                  </a:lnTo>
                  <a:lnTo>
                    <a:pt x="109793" y="362210"/>
                  </a:lnTo>
                  <a:lnTo>
                    <a:pt x="109947" y="361821"/>
                  </a:lnTo>
                  <a:lnTo>
                    <a:pt x="110097" y="361433"/>
                  </a:lnTo>
                  <a:lnTo>
                    <a:pt x="110243" y="361033"/>
                  </a:lnTo>
                  <a:lnTo>
                    <a:pt x="110383" y="360634"/>
                  </a:lnTo>
                  <a:lnTo>
                    <a:pt x="110515" y="360224"/>
                  </a:lnTo>
                  <a:lnTo>
                    <a:pt x="110642" y="359803"/>
                  </a:lnTo>
                  <a:close/>
                  <a:moveTo>
                    <a:pt x="34167" y="365372"/>
                  </a:moveTo>
                  <a:lnTo>
                    <a:pt x="34262" y="365523"/>
                  </a:lnTo>
                  <a:lnTo>
                    <a:pt x="34303" y="365577"/>
                  </a:lnTo>
                  <a:lnTo>
                    <a:pt x="34330" y="365599"/>
                  </a:lnTo>
                  <a:lnTo>
                    <a:pt x="34353" y="365620"/>
                  </a:lnTo>
                  <a:lnTo>
                    <a:pt x="34603" y="365815"/>
                  </a:lnTo>
                  <a:lnTo>
                    <a:pt x="34848" y="366020"/>
                  </a:lnTo>
                  <a:lnTo>
                    <a:pt x="35089" y="366236"/>
                  </a:lnTo>
                  <a:lnTo>
                    <a:pt x="35330" y="366452"/>
                  </a:lnTo>
                  <a:lnTo>
                    <a:pt x="35571" y="366689"/>
                  </a:lnTo>
                  <a:lnTo>
                    <a:pt x="35807" y="366926"/>
                  </a:lnTo>
                  <a:lnTo>
                    <a:pt x="36043" y="367175"/>
                  </a:lnTo>
                  <a:lnTo>
                    <a:pt x="36275" y="367434"/>
                  </a:lnTo>
                  <a:lnTo>
                    <a:pt x="36502" y="367704"/>
                  </a:lnTo>
                  <a:lnTo>
                    <a:pt x="36734" y="367984"/>
                  </a:lnTo>
                  <a:lnTo>
                    <a:pt x="36957" y="368276"/>
                  </a:lnTo>
                  <a:lnTo>
                    <a:pt x="37179" y="368578"/>
                  </a:lnTo>
                  <a:lnTo>
                    <a:pt x="37402" y="368891"/>
                  </a:lnTo>
                  <a:lnTo>
                    <a:pt x="37620" y="369215"/>
                  </a:lnTo>
                  <a:lnTo>
                    <a:pt x="37838" y="369549"/>
                  </a:lnTo>
                  <a:lnTo>
                    <a:pt x="38051" y="369905"/>
                  </a:lnTo>
                  <a:lnTo>
                    <a:pt x="38265" y="370272"/>
                  </a:lnTo>
                  <a:lnTo>
                    <a:pt x="38469" y="370650"/>
                  </a:lnTo>
                  <a:lnTo>
                    <a:pt x="38669" y="371049"/>
                  </a:lnTo>
                  <a:lnTo>
                    <a:pt x="38865" y="371449"/>
                  </a:lnTo>
                  <a:lnTo>
                    <a:pt x="39060" y="371859"/>
                  </a:lnTo>
                  <a:lnTo>
                    <a:pt x="39246" y="372280"/>
                  </a:lnTo>
                  <a:lnTo>
                    <a:pt x="39433" y="372712"/>
                  </a:lnTo>
                  <a:lnTo>
                    <a:pt x="39614" y="373143"/>
                  </a:lnTo>
                  <a:lnTo>
                    <a:pt x="39978" y="374007"/>
                  </a:lnTo>
                  <a:lnTo>
                    <a:pt x="40341" y="374881"/>
                  </a:lnTo>
                  <a:lnTo>
                    <a:pt x="40714" y="375755"/>
                  </a:lnTo>
                  <a:lnTo>
                    <a:pt x="40900" y="376187"/>
                  </a:lnTo>
                  <a:lnTo>
                    <a:pt x="41091" y="376608"/>
                  </a:lnTo>
                  <a:lnTo>
                    <a:pt x="41137" y="376694"/>
                  </a:lnTo>
                  <a:lnTo>
                    <a:pt x="41186" y="376770"/>
                  </a:lnTo>
                  <a:lnTo>
                    <a:pt x="41241" y="376824"/>
                  </a:lnTo>
                  <a:lnTo>
                    <a:pt x="41291" y="376867"/>
                  </a:lnTo>
                  <a:lnTo>
                    <a:pt x="41350" y="376899"/>
                  </a:lnTo>
                  <a:lnTo>
                    <a:pt x="41405" y="376921"/>
                  </a:lnTo>
                  <a:lnTo>
                    <a:pt x="41459" y="376932"/>
                  </a:lnTo>
                  <a:lnTo>
                    <a:pt x="41514" y="376921"/>
                  </a:lnTo>
                  <a:lnTo>
                    <a:pt x="41200" y="377612"/>
                  </a:lnTo>
                  <a:lnTo>
                    <a:pt x="40887" y="378302"/>
                  </a:lnTo>
                  <a:lnTo>
                    <a:pt x="40582" y="379015"/>
                  </a:lnTo>
                  <a:lnTo>
                    <a:pt x="40282" y="379738"/>
                  </a:lnTo>
                  <a:lnTo>
                    <a:pt x="39987" y="380472"/>
                  </a:lnTo>
                  <a:lnTo>
                    <a:pt x="39696" y="381217"/>
                  </a:lnTo>
                  <a:lnTo>
                    <a:pt x="39415" y="381961"/>
                  </a:lnTo>
                  <a:lnTo>
                    <a:pt x="39133" y="382728"/>
                  </a:lnTo>
                  <a:lnTo>
                    <a:pt x="38860" y="383505"/>
                  </a:lnTo>
                  <a:lnTo>
                    <a:pt x="38592" y="384282"/>
                  </a:lnTo>
                  <a:lnTo>
                    <a:pt x="38329" y="385070"/>
                  </a:lnTo>
                  <a:lnTo>
                    <a:pt x="38070" y="385879"/>
                  </a:lnTo>
                  <a:lnTo>
                    <a:pt x="37820" y="386689"/>
                  </a:lnTo>
                  <a:lnTo>
                    <a:pt x="37570" y="387498"/>
                  </a:lnTo>
                  <a:lnTo>
                    <a:pt x="37329" y="388329"/>
                  </a:lnTo>
                  <a:lnTo>
                    <a:pt x="37093" y="389160"/>
                  </a:lnTo>
                  <a:lnTo>
                    <a:pt x="36907" y="388718"/>
                  </a:lnTo>
                  <a:lnTo>
                    <a:pt x="36720" y="388286"/>
                  </a:lnTo>
                  <a:lnTo>
                    <a:pt x="36529" y="387865"/>
                  </a:lnTo>
                  <a:lnTo>
                    <a:pt x="36334" y="387444"/>
                  </a:lnTo>
                  <a:lnTo>
                    <a:pt x="36134" y="387023"/>
                  </a:lnTo>
                  <a:lnTo>
                    <a:pt x="35930" y="386613"/>
                  </a:lnTo>
                  <a:lnTo>
                    <a:pt x="35725" y="386214"/>
                  </a:lnTo>
                  <a:lnTo>
                    <a:pt x="35512" y="385815"/>
                  </a:lnTo>
                  <a:lnTo>
                    <a:pt x="35298" y="385426"/>
                  </a:lnTo>
                  <a:lnTo>
                    <a:pt x="35085" y="385048"/>
                  </a:lnTo>
                  <a:lnTo>
                    <a:pt x="34867" y="384681"/>
                  </a:lnTo>
                  <a:lnTo>
                    <a:pt x="34644" y="384314"/>
                  </a:lnTo>
                  <a:lnTo>
                    <a:pt x="34417" y="383958"/>
                  </a:lnTo>
                  <a:lnTo>
                    <a:pt x="34190" y="383613"/>
                  </a:lnTo>
                  <a:lnTo>
                    <a:pt x="33962" y="383278"/>
                  </a:lnTo>
                  <a:lnTo>
                    <a:pt x="33731" y="382944"/>
                  </a:lnTo>
                  <a:lnTo>
                    <a:pt x="33494" y="382620"/>
                  </a:lnTo>
                  <a:lnTo>
                    <a:pt x="33258" y="382318"/>
                  </a:lnTo>
                  <a:lnTo>
                    <a:pt x="33017" y="382015"/>
                  </a:lnTo>
                  <a:lnTo>
                    <a:pt x="32781" y="381724"/>
                  </a:lnTo>
                  <a:lnTo>
                    <a:pt x="32536" y="381443"/>
                  </a:lnTo>
                  <a:lnTo>
                    <a:pt x="32295" y="381184"/>
                  </a:lnTo>
                  <a:lnTo>
                    <a:pt x="32050" y="380925"/>
                  </a:lnTo>
                  <a:lnTo>
                    <a:pt x="31804" y="380677"/>
                  </a:lnTo>
                  <a:lnTo>
                    <a:pt x="31554" y="380450"/>
                  </a:lnTo>
                  <a:lnTo>
                    <a:pt x="31304" y="380224"/>
                  </a:lnTo>
                  <a:lnTo>
                    <a:pt x="31055" y="380019"/>
                  </a:lnTo>
                  <a:lnTo>
                    <a:pt x="30805" y="379824"/>
                  </a:lnTo>
                  <a:lnTo>
                    <a:pt x="30555" y="379641"/>
                  </a:lnTo>
                  <a:lnTo>
                    <a:pt x="30305" y="379468"/>
                  </a:lnTo>
                  <a:lnTo>
                    <a:pt x="30050" y="379306"/>
                  </a:lnTo>
                  <a:lnTo>
                    <a:pt x="29801" y="379166"/>
                  </a:lnTo>
                  <a:lnTo>
                    <a:pt x="30041" y="378270"/>
                  </a:lnTo>
                  <a:lnTo>
                    <a:pt x="30282" y="377374"/>
                  </a:lnTo>
                  <a:lnTo>
                    <a:pt x="30532" y="376489"/>
                  </a:lnTo>
                  <a:lnTo>
                    <a:pt x="30787" y="375604"/>
                  </a:lnTo>
                  <a:lnTo>
                    <a:pt x="31041" y="374719"/>
                  </a:lnTo>
                  <a:lnTo>
                    <a:pt x="31304" y="373845"/>
                  </a:lnTo>
                  <a:lnTo>
                    <a:pt x="31568" y="372981"/>
                  </a:lnTo>
                  <a:lnTo>
                    <a:pt x="31841" y="372118"/>
                  </a:lnTo>
                  <a:lnTo>
                    <a:pt x="32118" y="371255"/>
                  </a:lnTo>
                  <a:lnTo>
                    <a:pt x="32395" y="370402"/>
                  </a:lnTo>
                  <a:lnTo>
                    <a:pt x="32681" y="369549"/>
                  </a:lnTo>
                  <a:lnTo>
                    <a:pt x="32967" y="368707"/>
                  </a:lnTo>
                  <a:lnTo>
                    <a:pt x="33258" y="367865"/>
                  </a:lnTo>
                  <a:lnTo>
                    <a:pt x="33558" y="367034"/>
                  </a:lnTo>
                  <a:lnTo>
                    <a:pt x="33858" y="366203"/>
                  </a:lnTo>
                  <a:lnTo>
                    <a:pt x="34167" y="365372"/>
                  </a:lnTo>
                  <a:close/>
                  <a:moveTo>
                    <a:pt x="32899" y="204791"/>
                  </a:moveTo>
                  <a:lnTo>
                    <a:pt x="32958" y="204921"/>
                  </a:lnTo>
                  <a:lnTo>
                    <a:pt x="33022" y="205050"/>
                  </a:lnTo>
                  <a:lnTo>
                    <a:pt x="33095" y="205158"/>
                  </a:lnTo>
                  <a:lnTo>
                    <a:pt x="33172" y="205244"/>
                  </a:lnTo>
                  <a:lnTo>
                    <a:pt x="33258" y="205320"/>
                  </a:lnTo>
                  <a:lnTo>
                    <a:pt x="33349" y="205385"/>
                  </a:lnTo>
                  <a:lnTo>
                    <a:pt x="33449" y="205428"/>
                  </a:lnTo>
                  <a:lnTo>
                    <a:pt x="33553" y="205449"/>
                  </a:lnTo>
                  <a:lnTo>
                    <a:pt x="37965" y="205644"/>
                  </a:lnTo>
                  <a:lnTo>
                    <a:pt x="42372" y="205816"/>
                  </a:lnTo>
                  <a:lnTo>
                    <a:pt x="46779" y="205989"/>
                  </a:lnTo>
                  <a:lnTo>
                    <a:pt x="51187" y="206140"/>
                  </a:lnTo>
                  <a:lnTo>
                    <a:pt x="59996" y="206432"/>
                  </a:lnTo>
                  <a:lnTo>
                    <a:pt x="68811" y="206734"/>
                  </a:lnTo>
                  <a:lnTo>
                    <a:pt x="73213" y="206885"/>
                  </a:lnTo>
                  <a:lnTo>
                    <a:pt x="77621" y="207058"/>
                  </a:lnTo>
                  <a:lnTo>
                    <a:pt x="82028" y="207241"/>
                  </a:lnTo>
                  <a:lnTo>
                    <a:pt x="86430" y="207457"/>
                  </a:lnTo>
                  <a:lnTo>
                    <a:pt x="88634" y="207565"/>
                  </a:lnTo>
                  <a:lnTo>
                    <a:pt x="90837" y="207684"/>
                  </a:lnTo>
                  <a:lnTo>
                    <a:pt x="93041" y="207813"/>
                  </a:lnTo>
                  <a:lnTo>
                    <a:pt x="95245" y="207943"/>
                  </a:lnTo>
                  <a:lnTo>
                    <a:pt x="97453" y="208083"/>
                  </a:lnTo>
                  <a:lnTo>
                    <a:pt x="99656" y="208234"/>
                  </a:lnTo>
                  <a:lnTo>
                    <a:pt x="101860" y="208385"/>
                  </a:lnTo>
                  <a:lnTo>
                    <a:pt x="104063" y="208558"/>
                  </a:lnTo>
                  <a:lnTo>
                    <a:pt x="104073" y="208677"/>
                  </a:lnTo>
                  <a:lnTo>
                    <a:pt x="104082" y="208795"/>
                  </a:lnTo>
                  <a:lnTo>
                    <a:pt x="104095" y="208903"/>
                  </a:lnTo>
                  <a:lnTo>
                    <a:pt x="104109" y="209022"/>
                  </a:lnTo>
                  <a:lnTo>
                    <a:pt x="104127" y="209141"/>
                  </a:lnTo>
                  <a:lnTo>
                    <a:pt x="104150" y="209259"/>
                  </a:lnTo>
                  <a:lnTo>
                    <a:pt x="104177" y="209378"/>
                  </a:lnTo>
                  <a:lnTo>
                    <a:pt x="104209" y="209486"/>
                  </a:lnTo>
                  <a:lnTo>
                    <a:pt x="104163" y="211558"/>
                  </a:lnTo>
                  <a:lnTo>
                    <a:pt x="104118" y="213631"/>
                  </a:lnTo>
                  <a:lnTo>
                    <a:pt x="104036" y="217786"/>
                  </a:lnTo>
                  <a:lnTo>
                    <a:pt x="103964" y="221931"/>
                  </a:lnTo>
                  <a:lnTo>
                    <a:pt x="103900" y="226086"/>
                  </a:lnTo>
                  <a:lnTo>
                    <a:pt x="103850" y="230241"/>
                  </a:lnTo>
                  <a:lnTo>
                    <a:pt x="103804" y="234397"/>
                  </a:lnTo>
                  <a:lnTo>
                    <a:pt x="103768" y="238563"/>
                  </a:lnTo>
                  <a:lnTo>
                    <a:pt x="103736" y="242718"/>
                  </a:lnTo>
                  <a:lnTo>
                    <a:pt x="103714" y="246884"/>
                  </a:lnTo>
                  <a:lnTo>
                    <a:pt x="103695" y="251051"/>
                  </a:lnTo>
                  <a:lnTo>
                    <a:pt x="103682" y="255217"/>
                  </a:lnTo>
                  <a:lnTo>
                    <a:pt x="103677" y="259394"/>
                  </a:lnTo>
                  <a:lnTo>
                    <a:pt x="103673" y="263560"/>
                  </a:lnTo>
                  <a:lnTo>
                    <a:pt x="103673" y="267726"/>
                  </a:lnTo>
                  <a:lnTo>
                    <a:pt x="103677" y="276080"/>
                  </a:lnTo>
                  <a:lnTo>
                    <a:pt x="103691" y="284423"/>
                  </a:lnTo>
                  <a:lnTo>
                    <a:pt x="103705" y="292766"/>
                  </a:lnTo>
                  <a:lnTo>
                    <a:pt x="103718" y="301110"/>
                  </a:lnTo>
                  <a:lnTo>
                    <a:pt x="103718" y="305286"/>
                  </a:lnTo>
                  <a:lnTo>
                    <a:pt x="103718" y="309453"/>
                  </a:lnTo>
                  <a:lnTo>
                    <a:pt x="103714" y="313630"/>
                  </a:lnTo>
                  <a:lnTo>
                    <a:pt x="103705" y="317796"/>
                  </a:lnTo>
                  <a:lnTo>
                    <a:pt x="103695" y="321962"/>
                  </a:lnTo>
                  <a:lnTo>
                    <a:pt x="103677" y="326128"/>
                  </a:lnTo>
                  <a:lnTo>
                    <a:pt x="103655" y="330284"/>
                  </a:lnTo>
                  <a:lnTo>
                    <a:pt x="103623" y="334450"/>
                  </a:lnTo>
                  <a:lnTo>
                    <a:pt x="103586" y="338605"/>
                  </a:lnTo>
                  <a:lnTo>
                    <a:pt x="103541" y="342760"/>
                  </a:lnTo>
                  <a:lnTo>
                    <a:pt x="103050" y="342394"/>
                  </a:lnTo>
                  <a:lnTo>
                    <a:pt x="102560" y="342037"/>
                  </a:lnTo>
                  <a:lnTo>
                    <a:pt x="102060" y="341703"/>
                  </a:lnTo>
                  <a:lnTo>
                    <a:pt x="101551" y="341390"/>
                  </a:lnTo>
                  <a:lnTo>
                    <a:pt x="101042" y="341088"/>
                  </a:lnTo>
                  <a:lnTo>
                    <a:pt x="100783" y="340947"/>
                  </a:lnTo>
                  <a:lnTo>
                    <a:pt x="100520" y="340818"/>
                  </a:lnTo>
                  <a:lnTo>
                    <a:pt x="100261" y="340688"/>
                  </a:lnTo>
                  <a:lnTo>
                    <a:pt x="99997" y="340569"/>
                  </a:lnTo>
                  <a:lnTo>
                    <a:pt x="99734" y="340451"/>
                  </a:lnTo>
                  <a:lnTo>
                    <a:pt x="99465" y="340343"/>
                  </a:lnTo>
                  <a:lnTo>
                    <a:pt x="99461" y="340116"/>
                  </a:lnTo>
                  <a:lnTo>
                    <a:pt x="99452" y="339900"/>
                  </a:lnTo>
                  <a:lnTo>
                    <a:pt x="99443" y="339684"/>
                  </a:lnTo>
                  <a:lnTo>
                    <a:pt x="99429" y="339479"/>
                  </a:lnTo>
                  <a:lnTo>
                    <a:pt x="99416" y="339263"/>
                  </a:lnTo>
                  <a:lnTo>
                    <a:pt x="99397" y="339058"/>
                  </a:lnTo>
                  <a:lnTo>
                    <a:pt x="99375" y="338853"/>
                  </a:lnTo>
                  <a:lnTo>
                    <a:pt x="99352" y="338659"/>
                  </a:lnTo>
                  <a:lnTo>
                    <a:pt x="99325" y="338465"/>
                  </a:lnTo>
                  <a:lnTo>
                    <a:pt x="99297" y="338271"/>
                  </a:lnTo>
                  <a:lnTo>
                    <a:pt x="99234" y="337893"/>
                  </a:lnTo>
                  <a:lnTo>
                    <a:pt x="99161" y="337526"/>
                  </a:lnTo>
                  <a:lnTo>
                    <a:pt x="99084" y="337180"/>
                  </a:lnTo>
                  <a:lnTo>
                    <a:pt x="98993" y="336846"/>
                  </a:lnTo>
                  <a:lnTo>
                    <a:pt x="98898" y="336533"/>
                  </a:lnTo>
                  <a:lnTo>
                    <a:pt x="98793" y="336231"/>
                  </a:lnTo>
                  <a:lnTo>
                    <a:pt x="98679" y="335939"/>
                  </a:lnTo>
                  <a:lnTo>
                    <a:pt x="98561" y="335659"/>
                  </a:lnTo>
                  <a:lnTo>
                    <a:pt x="98434" y="335400"/>
                  </a:lnTo>
                  <a:lnTo>
                    <a:pt x="98302" y="335151"/>
                  </a:lnTo>
                  <a:lnTo>
                    <a:pt x="98166" y="334925"/>
                  </a:lnTo>
                  <a:lnTo>
                    <a:pt x="98025" y="334709"/>
                  </a:lnTo>
                  <a:lnTo>
                    <a:pt x="97875" y="334514"/>
                  </a:lnTo>
                  <a:lnTo>
                    <a:pt x="97725" y="334331"/>
                  </a:lnTo>
                  <a:lnTo>
                    <a:pt x="97566" y="334158"/>
                  </a:lnTo>
                  <a:lnTo>
                    <a:pt x="97407" y="334018"/>
                  </a:lnTo>
                  <a:lnTo>
                    <a:pt x="97244" y="333878"/>
                  </a:lnTo>
                  <a:lnTo>
                    <a:pt x="97076" y="333759"/>
                  </a:lnTo>
                  <a:lnTo>
                    <a:pt x="96908" y="333662"/>
                  </a:lnTo>
                  <a:lnTo>
                    <a:pt x="96735" y="333586"/>
                  </a:lnTo>
                  <a:lnTo>
                    <a:pt x="96562" y="333511"/>
                  </a:lnTo>
                  <a:lnTo>
                    <a:pt x="96385" y="333468"/>
                  </a:lnTo>
                  <a:lnTo>
                    <a:pt x="96208" y="333435"/>
                  </a:lnTo>
                  <a:lnTo>
                    <a:pt x="96031" y="333424"/>
                  </a:lnTo>
                  <a:lnTo>
                    <a:pt x="95849" y="333435"/>
                  </a:lnTo>
                  <a:lnTo>
                    <a:pt x="95672" y="333457"/>
                  </a:lnTo>
                  <a:lnTo>
                    <a:pt x="95494" y="333500"/>
                  </a:lnTo>
                  <a:lnTo>
                    <a:pt x="95376" y="333532"/>
                  </a:lnTo>
                  <a:lnTo>
                    <a:pt x="95263" y="333586"/>
                  </a:lnTo>
                  <a:lnTo>
                    <a:pt x="95154" y="333629"/>
                  </a:lnTo>
                  <a:lnTo>
                    <a:pt x="95040" y="333694"/>
                  </a:lnTo>
                  <a:lnTo>
                    <a:pt x="94931" y="333759"/>
                  </a:lnTo>
                  <a:lnTo>
                    <a:pt x="94827" y="333835"/>
                  </a:lnTo>
                  <a:lnTo>
                    <a:pt x="94722" y="333910"/>
                  </a:lnTo>
                  <a:lnTo>
                    <a:pt x="94618" y="333996"/>
                  </a:lnTo>
                  <a:lnTo>
                    <a:pt x="94513" y="334083"/>
                  </a:lnTo>
                  <a:lnTo>
                    <a:pt x="94413" y="334180"/>
                  </a:lnTo>
                  <a:lnTo>
                    <a:pt x="94313" y="334288"/>
                  </a:lnTo>
                  <a:lnTo>
                    <a:pt x="94213" y="334396"/>
                  </a:lnTo>
                  <a:lnTo>
                    <a:pt x="94118" y="334514"/>
                  </a:lnTo>
                  <a:lnTo>
                    <a:pt x="94022" y="334633"/>
                  </a:lnTo>
                  <a:lnTo>
                    <a:pt x="93836" y="334892"/>
                  </a:lnTo>
                  <a:lnTo>
                    <a:pt x="93659" y="335173"/>
                  </a:lnTo>
                  <a:lnTo>
                    <a:pt x="93482" y="335475"/>
                  </a:lnTo>
                  <a:lnTo>
                    <a:pt x="93314" y="335788"/>
                  </a:lnTo>
                  <a:lnTo>
                    <a:pt x="93150" y="336123"/>
                  </a:lnTo>
                  <a:lnTo>
                    <a:pt x="92991" y="336479"/>
                  </a:lnTo>
                  <a:lnTo>
                    <a:pt x="92837" y="336846"/>
                  </a:lnTo>
                  <a:lnTo>
                    <a:pt x="92691" y="337224"/>
                  </a:lnTo>
                  <a:lnTo>
                    <a:pt x="92546" y="337623"/>
                  </a:lnTo>
                  <a:lnTo>
                    <a:pt x="92409" y="338033"/>
                  </a:lnTo>
                  <a:lnTo>
                    <a:pt x="92273" y="338443"/>
                  </a:lnTo>
                  <a:lnTo>
                    <a:pt x="92146" y="338875"/>
                  </a:lnTo>
                  <a:lnTo>
                    <a:pt x="92019" y="339317"/>
                  </a:lnTo>
                  <a:lnTo>
                    <a:pt x="91901" y="339760"/>
                  </a:lnTo>
                  <a:lnTo>
                    <a:pt x="91782" y="340213"/>
                  </a:lnTo>
                  <a:lnTo>
                    <a:pt x="91673" y="340677"/>
                  </a:lnTo>
                  <a:lnTo>
                    <a:pt x="91564" y="341142"/>
                  </a:lnTo>
                  <a:lnTo>
                    <a:pt x="91460" y="341606"/>
                  </a:lnTo>
                  <a:lnTo>
                    <a:pt x="91360" y="342081"/>
                  </a:lnTo>
                  <a:lnTo>
                    <a:pt x="91265" y="342555"/>
                  </a:lnTo>
                  <a:lnTo>
                    <a:pt x="91174" y="343030"/>
                  </a:lnTo>
                  <a:lnTo>
                    <a:pt x="91083" y="343505"/>
                  </a:lnTo>
                  <a:lnTo>
                    <a:pt x="90996" y="343969"/>
                  </a:lnTo>
                  <a:lnTo>
                    <a:pt x="90837" y="344908"/>
                  </a:lnTo>
                  <a:lnTo>
                    <a:pt x="90642" y="346096"/>
                  </a:lnTo>
                  <a:lnTo>
                    <a:pt x="90451" y="347315"/>
                  </a:lnTo>
                  <a:lnTo>
                    <a:pt x="90360" y="347930"/>
                  </a:lnTo>
                  <a:lnTo>
                    <a:pt x="90270" y="348567"/>
                  </a:lnTo>
                  <a:lnTo>
                    <a:pt x="90183" y="349193"/>
                  </a:lnTo>
                  <a:lnTo>
                    <a:pt x="90101" y="349841"/>
                  </a:lnTo>
                  <a:lnTo>
                    <a:pt x="90020" y="350478"/>
                  </a:lnTo>
                  <a:lnTo>
                    <a:pt x="89947" y="351125"/>
                  </a:lnTo>
                  <a:lnTo>
                    <a:pt x="89879" y="351784"/>
                  </a:lnTo>
                  <a:lnTo>
                    <a:pt x="89815" y="352431"/>
                  </a:lnTo>
                  <a:lnTo>
                    <a:pt x="89756" y="353090"/>
                  </a:lnTo>
                  <a:lnTo>
                    <a:pt x="89706" y="353748"/>
                  </a:lnTo>
                  <a:lnTo>
                    <a:pt x="89661" y="354406"/>
                  </a:lnTo>
                  <a:lnTo>
                    <a:pt x="89624" y="355065"/>
                  </a:lnTo>
                  <a:lnTo>
                    <a:pt x="89597" y="355723"/>
                  </a:lnTo>
                  <a:lnTo>
                    <a:pt x="89579" y="356382"/>
                  </a:lnTo>
                  <a:lnTo>
                    <a:pt x="89570" y="357029"/>
                  </a:lnTo>
                  <a:lnTo>
                    <a:pt x="89570" y="357687"/>
                  </a:lnTo>
                  <a:lnTo>
                    <a:pt x="89583" y="358335"/>
                  </a:lnTo>
                  <a:lnTo>
                    <a:pt x="89593" y="358659"/>
                  </a:lnTo>
                  <a:lnTo>
                    <a:pt x="89606" y="358972"/>
                  </a:lnTo>
                  <a:lnTo>
                    <a:pt x="89620" y="359296"/>
                  </a:lnTo>
                  <a:lnTo>
                    <a:pt x="89638" y="359619"/>
                  </a:lnTo>
                  <a:lnTo>
                    <a:pt x="89661" y="359932"/>
                  </a:lnTo>
                  <a:lnTo>
                    <a:pt x="89683" y="360245"/>
                  </a:lnTo>
                  <a:lnTo>
                    <a:pt x="89711" y="360569"/>
                  </a:lnTo>
                  <a:lnTo>
                    <a:pt x="89742" y="360882"/>
                  </a:lnTo>
                  <a:lnTo>
                    <a:pt x="89774" y="361195"/>
                  </a:lnTo>
                  <a:lnTo>
                    <a:pt x="89811" y="361497"/>
                  </a:lnTo>
                  <a:lnTo>
                    <a:pt x="89852" y="361810"/>
                  </a:lnTo>
                  <a:lnTo>
                    <a:pt x="89897" y="362113"/>
                  </a:lnTo>
                  <a:lnTo>
                    <a:pt x="89947" y="362426"/>
                  </a:lnTo>
                  <a:lnTo>
                    <a:pt x="89997" y="362728"/>
                  </a:lnTo>
                  <a:lnTo>
                    <a:pt x="90051" y="363030"/>
                  </a:lnTo>
                  <a:lnTo>
                    <a:pt x="90110" y="363322"/>
                  </a:lnTo>
                  <a:lnTo>
                    <a:pt x="90174" y="363624"/>
                  </a:lnTo>
                  <a:lnTo>
                    <a:pt x="90238" y="363915"/>
                  </a:lnTo>
                  <a:lnTo>
                    <a:pt x="90310" y="364207"/>
                  </a:lnTo>
                  <a:lnTo>
                    <a:pt x="90383" y="364498"/>
                  </a:lnTo>
                  <a:lnTo>
                    <a:pt x="90460" y="364779"/>
                  </a:lnTo>
                  <a:lnTo>
                    <a:pt x="90542" y="365059"/>
                  </a:lnTo>
                  <a:lnTo>
                    <a:pt x="90669" y="365459"/>
                  </a:lnTo>
                  <a:lnTo>
                    <a:pt x="90806" y="365836"/>
                  </a:lnTo>
                  <a:lnTo>
                    <a:pt x="90946" y="366193"/>
                  </a:lnTo>
                  <a:lnTo>
                    <a:pt x="91092" y="366527"/>
                  </a:lnTo>
                  <a:lnTo>
                    <a:pt x="91242" y="366851"/>
                  </a:lnTo>
                  <a:lnTo>
                    <a:pt x="91396" y="367142"/>
                  </a:lnTo>
                  <a:lnTo>
                    <a:pt x="91560" y="367412"/>
                  </a:lnTo>
                  <a:lnTo>
                    <a:pt x="91723" y="367660"/>
                  </a:lnTo>
                  <a:lnTo>
                    <a:pt x="91892" y="367898"/>
                  </a:lnTo>
                  <a:lnTo>
                    <a:pt x="92064" y="368103"/>
                  </a:lnTo>
                  <a:lnTo>
                    <a:pt x="92237" y="368286"/>
                  </a:lnTo>
                  <a:lnTo>
                    <a:pt x="92414" y="368448"/>
                  </a:lnTo>
                  <a:lnTo>
                    <a:pt x="92596" y="368599"/>
                  </a:lnTo>
                  <a:lnTo>
                    <a:pt x="92778" y="368718"/>
                  </a:lnTo>
                  <a:lnTo>
                    <a:pt x="92964" y="368804"/>
                  </a:lnTo>
                  <a:lnTo>
                    <a:pt x="93146" y="368880"/>
                  </a:lnTo>
                  <a:lnTo>
                    <a:pt x="93332" y="368934"/>
                  </a:lnTo>
                  <a:lnTo>
                    <a:pt x="93523" y="368956"/>
                  </a:lnTo>
                  <a:lnTo>
                    <a:pt x="93709" y="368966"/>
                  </a:lnTo>
                  <a:lnTo>
                    <a:pt x="93895" y="368945"/>
                  </a:lnTo>
                  <a:lnTo>
                    <a:pt x="94081" y="368902"/>
                  </a:lnTo>
                  <a:lnTo>
                    <a:pt x="94268" y="368826"/>
                  </a:lnTo>
                  <a:lnTo>
                    <a:pt x="94454" y="368740"/>
                  </a:lnTo>
                  <a:lnTo>
                    <a:pt x="94636" y="368621"/>
                  </a:lnTo>
                  <a:lnTo>
                    <a:pt x="94818" y="368481"/>
                  </a:lnTo>
                  <a:lnTo>
                    <a:pt x="94995" y="368319"/>
                  </a:lnTo>
                  <a:lnTo>
                    <a:pt x="95172" y="368125"/>
                  </a:lnTo>
                  <a:lnTo>
                    <a:pt x="95345" y="367909"/>
                  </a:lnTo>
                  <a:lnTo>
                    <a:pt x="95431" y="367790"/>
                  </a:lnTo>
                  <a:lnTo>
                    <a:pt x="95517" y="367671"/>
                  </a:lnTo>
                  <a:lnTo>
                    <a:pt x="95599" y="367542"/>
                  </a:lnTo>
                  <a:lnTo>
                    <a:pt x="95681" y="367401"/>
                  </a:lnTo>
                  <a:lnTo>
                    <a:pt x="95763" y="367261"/>
                  </a:lnTo>
                  <a:lnTo>
                    <a:pt x="95844" y="367110"/>
                  </a:lnTo>
                  <a:lnTo>
                    <a:pt x="95922" y="366948"/>
                  </a:lnTo>
                  <a:lnTo>
                    <a:pt x="96003" y="366786"/>
                  </a:lnTo>
                  <a:lnTo>
                    <a:pt x="96440" y="367088"/>
                  </a:lnTo>
                  <a:lnTo>
                    <a:pt x="96876" y="367401"/>
                  </a:lnTo>
                  <a:lnTo>
                    <a:pt x="97307" y="367736"/>
                  </a:lnTo>
                  <a:lnTo>
                    <a:pt x="97730" y="368092"/>
                  </a:lnTo>
                  <a:lnTo>
                    <a:pt x="98152" y="368459"/>
                  </a:lnTo>
                  <a:lnTo>
                    <a:pt x="98570" y="368848"/>
                  </a:lnTo>
                  <a:lnTo>
                    <a:pt x="98979" y="369258"/>
                  </a:lnTo>
                  <a:lnTo>
                    <a:pt x="99388" y="369679"/>
                  </a:lnTo>
                  <a:lnTo>
                    <a:pt x="99793" y="370121"/>
                  </a:lnTo>
                  <a:lnTo>
                    <a:pt x="100192" y="370575"/>
                  </a:lnTo>
                  <a:lnTo>
                    <a:pt x="100583" y="371049"/>
                  </a:lnTo>
                  <a:lnTo>
                    <a:pt x="100974" y="371535"/>
                  </a:lnTo>
                  <a:lnTo>
                    <a:pt x="101360" y="372042"/>
                  </a:lnTo>
                  <a:lnTo>
                    <a:pt x="101742" y="372561"/>
                  </a:lnTo>
                  <a:lnTo>
                    <a:pt x="102119" y="373089"/>
                  </a:lnTo>
                  <a:lnTo>
                    <a:pt x="102491" y="373640"/>
                  </a:lnTo>
                  <a:lnTo>
                    <a:pt x="102419" y="377471"/>
                  </a:lnTo>
                  <a:lnTo>
                    <a:pt x="102382" y="379393"/>
                  </a:lnTo>
                  <a:lnTo>
                    <a:pt x="102341" y="381303"/>
                  </a:lnTo>
                  <a:lnTo>
                    <a:pt x="102296" y="383213"/>
                  </a:lnTo>
                  <a:lnTo>
                    <a:pt x="102269" y="384163"/>
                  </a:lnTo>
                  <a:lnTo>
                    <a:pt x="102237" y="385124"/>
                  </a:lnTo>
                  <a:lnTo>
                    <a:pt x="102205" y="386074"/>
                  </a:lnTo>
                  <a:lnTo>
                    <a:pt x="102169" y="387023"/>
                  </a:lnTo>
                  <a:lnTo>
                    <a:pt x="102128" y="387973"/>
                  </a:lnTo>
                  <a:lnTo>
                    <a:pt x="102083" y="388912"/>
                  </a:lnTo>
                  <a:lnTo>
                    <a:pt x="102060" y="389312"/>
                  </a:lnTo>
                  <a:lnTo>
                    <a:pt x="102033" y="389679"/>
                  </a:lnTo>
                  <a:lnTo>
                    <a:pt x="101996" y="390045"/>
                  </a:lnTo>
                  <a:lnTo>
                    <a:pt x="101955" y="390391"/>
                  </a:lnTo>
                  <a:lnTo>
                    <a:pt x="101910" y="390725"/>
                  </a:lnTo>
                  <a:lnTo>
                    <a:pt x="101855" y="391049"/>
                  </a:lnTo>
                  <a:lnTo>
                    <a:pt x="101801" y="391362"/>
                  </a:lnTo>
                  <a:lnTo>
                    <a:pt x="101737" y="391654"/>
                  </a:lnTo>
                  <a:lnTo>
                    <a:pt x="101669" y="391934"/>
                  </a:lnTo>
                  <a:lnTo>
                    <a:pt x="101596" y="392204"/>
                  </a:lnTo>
                  <a:lnTo>
                    <a:pt x="101519" y="392463"/>
                  </a:lnTo>
                  <a:lnTo>
                    <a:pt x="101437" y="392711"/>
                  </a:lnTo>
                  <a:lnTo>
                    <a:pt x="101351" y="392949"/>
                  </a:lnTo>
                  <a:lnTo>
                    <a:pt x="101260" y="393176"/>
                  </a:lnTo>
                  <a:lnTo>
                    <a:pt x="101165" y="393391"/>
                  </a:lnTo>
                  <a:lnTo>
                    <a:pt x="101065" y="393596"/>
                  </a:lnTo>
                  <a:lnTo>
                    <a:pt x="100960" y="393791"/>
                  </a:lnTo>
                  <a:lnTo>
                    <a:pt x="100856" y="393974"/>
                  </a:lnTo>
                  <a:lnTo>
                    <a:pt x="100747" y="394147"/>
                  </a:lnTo>
                  <a:lnTo>
                    <a:pt x="100633" y="394309"/>
                  </a:lnTo>
                  <a:lnTo>
                    <a:pt x="100515" y="394460"/>
                  </a:lnTo>
                  <a:lnTo>
                    <a:pt x="100392" y="394611"/>
                  </a:lnTo>
                  <a:lnTo>
                    <a:pt x="100270" y="394741"/>
                  </a:lnTo>
                  <a:lnTo>
                    <a:pt x="100142" y="394870"/>
                  </a:lnTo>
                  <a:lnTo>
                    <a:pt x="100015" y="394989"/>
                  </a:lnTo>
                  <a:lnTo>
                    <a:pt x="99883" y="395097"/>
                  </a:lnTo>
                  <a:lnTo>
                    <a:pt x="99752" y="395205"/>
                  </a:lnTo>
                  <a:lnTo>
                    <a:pt x="99615" y="395302"/>
                  </a:lnTo>
                  <a:lnTo>
                    <a:pt x="99475" y="395388"/>
                  </a:lnTo>
                  <a:lnTo>
                    <a:pt x="99334" y="395464"/>
                  </a:lnTo>
                  <a:lnTo>
                    <a:pt x="99193" y="395539"/>
                  </a:lnTo>
                  <a:lnTo>
                    <a:pt x="99047" y="395604"/>
                  </a:lnTo>
                  <a:lnTo>
                    <a:pt x="98902" y="395669"/>
                  </a:lnTo>
                  <a:lnTo>
                    <a:pt x="98752" y="395723"/>
                  </a:lnTo>
                  <a:lnTo>
                    <a:pt x="98452" y="395809"/>
                  </a:lnTo>
                  <a:lnTo>
                    <a:pt x="98152" y="395874"/>
                  </a:lnTo>
                  <a:lnTo>
                    <a:pt x="97843" y="395928"/>
                  </a:lnTo>
                  <a:lnTo>
                    <a:pt x="97535" y="395960"/>
                  </a:lnTo>
                  <a:lnTo>
                    <a:pt x="97226" y="395971"/>
                  </a:lnTo>
                  <a:lnTo>
                    <a:pt x="96917" y="395971"/>
                  </a:lnTo>
                  <a:lnTo>
                    <a:pt x="96608" y="395960"/>
                  </a:lnTo>
                  <a:lnTo>
                    <a:pt x="96303" y="395939"/>
                  </a:lnTo>
                  <a:lnTo>
                    <a:pt x="95999" y="395906"/>
                  </a:lnTo>
                  <a:lnTo>
                    <a:pt x="95413" y="395820"/>
                  </a:lnTo>
                  <a:lnTo>
                    <a:pt x="94327" y="395658"/>
                  </a:lnTo>
                  <a:lnTo>
                    <a:pt x="94236" y="395658"/>
                  </a:lnTo>
                  <a:lnTo>
                    <a:pt x="94154" y="395680"/>
                  </a:lnTo>
                  <a:lnTo>
                    <a:pt x="94072" y="395723"/>
                  </a:lnTo>
                  <a:lnTo>
                    <a:pt x="94000" y="395798"/>
                  </a:lnTo>
                  <a:lnTo>
                    <a:pt x="93932" y="395885"/>
                  </a:lnTo>
                  <a:lnTo>
                    <a:pt x="93872" y="395982"/>
                  </a:lnTo>
                  <a:lnTo>
                    <a:pt x="93813" y="396100"/>
                  </a:lnTo>
                  <a:lnTo>
                    <a:pt x="93763" y="396241"/>
                  </a:lnTo>
                  <a:lnTo>
                    <a:pt x="93718" y="396381"/>
                  </a:lnTo>
                  <a:lnTo>
                    <a:pt x="93677" y="396543"/>
                  </a:lnTo>
                  <a:lnTo>
                    <a:pt x="93641" y="396705"/>
                  </a:lnTo>
                  <a:lnTo>
                    <a:pt x="93614" y="396878"/>
                  </a:lnTo>
                  <a:lnTo>
                    <a:pt x="93591" y="397050"/>
                  </a:lnTo>
                  <a:lnTo>
                    <a:pt x="93573" y="397234"/>
                  </a:lnTo>
                  <a:lnTo>
                    <a:pt x="93564" y="397417"/>
                  </a:lnTo>
                  <a:lnTo>
                    <a:pt x="93554" y="397590"/>
                  </a:lnTo>
                  <a:lnTo>
                    <a:pt x="93364" y="396532"/>
                  </a:lnTo>
                  <a:lnTo>
                    <a:pt x="93164" y="395464"/>
                  </a:lnTo>
                  <a:lnTo>
                    <a:pt x="92959" y="394417"/>
                  </a:lnTo>
                  <a:lnTo>
                    <a:pt x="92750" y="393370"/>
                  </a:lnTo>
                  <a:lnTo>
                    <a:pt x="92537" y="392334"/>
                  </a:lnTo>
                  <a:lnTo>
                    <a:pt x="92323" y="391308"/>
                  </a:lnTo>
                  <a:lnTo>
                    <a:pt x="92101" y="390283"/>
                  </a:lnTo>
                  <a:lnTo>
                    <a:pt x="91873" y="389279"/>
                  </a:lnTo>
                  <a:lnTo>
                    <a:pt x="91646" y="388275"/>
                  </a:lnTo>
                  <a:lnTo>
                    <a:pt x="91410" y="387282"/>
                  </a:lnTo>
                  <a:lnTo>
                    <a:pt x="91174" y="386300"/>
                  </a:lnTo>
                  <a:lnTo>
                    <a:pt x="90933" y="385329"/>
                  </a:lnTo>
                  <a:lnTo>
                    <a:pt x="90683" y="384368"/>
                  </a:lnTo>
                  <a:lnTo>
                    <a:pt x="90433" y="383418"/>
                  </a:lnTo>
                  <a:lnTo>
                    <a:pt x="90179" y="382479"/>
                  </a:lnTo>
                  <a:lnTo>
                    <a:pt x="89920" y="381551"/>
                  </a:lnTo>
                  <a:lnTo>
                    <a:pt x="89656" y="380634"/>
                  </a:lnTo>
                  <a:lnTo>
                    <a:pt x="89388" y="379727"/>
                  </a:lnTo>
                  <a:lnTo>
                    <a:pt x="89115" y="378842"/>
                  </a:lnTo>
                  <a:lnTo>
                    <a:pt x="88838" y="377957"/>
                  </a:lnTo>
                  <a:lnTo>
                    <a:pt x="88561" y="377094"/>
                  </a:lnTo>
                  <a:lnTo>
                    <a:pt x="88275" y="376241"/>
                  </a:lnTo>
                  <a:lnTo>
                    <a:pt x="87989" y="375410"/>
                  </a:lnTo>
                  <a:lnTo>
                    <a:pt x="87693" y="374579"/>
                  </a:lnTo>
                  <a:lnTo>
                    <a:pt x="87398" y="373769"/>
                  </a:lnTo>
                  <a:lnTo>
                    <a:pt x="87094" y="372981"/>
                  </a:lnTo>
                  <a:lnTo>
                    <a:pt x="86789" y="372204"/>
                  </a:lnTo>
                  <a:lnTo>
                    <a:pt x="86480" y="371438"/>
                  </a:lnTo>
                  <a:lnTo>
                    <a:pt x="86167" y="370693"/>
                  </a:lnTo>
                  <a:lnTo>
                    <a:pt x="85849" y="369959"/>
                  </a:lnTo>
                  <a:lnTo>
                    <a:pt x="85526" y="369247"/>
                  </a:lnTo>
                  <a:lnTo>
                    <a:pt x="85199" y="368556"/>
                  </a:lnTo>
                  <a:lnTo>
                    <a:pt x="84867" y="367876"/>
                  </a:lnTo>
                  <a:lnTo>
                    <a:pt x="84536" y="367218"/>
                  </a:lnTo>
                  <a:lnTo>
                    <a:pt x="84195" y="366570"/>
                  </a:lnTo>
                  <a:lnTo>
                    <a:pt x="83854" y="365944"/>
                  </a:lnTo>
                  <a:lnTo>
                    <a:pt x="83504" y="365340"/>
                  </a:lnTo>
                  <a:lnTo>
                    <a:pt x="83154" y="364746"/>
                  </a:lnTo>
                  <a:lnTo>
                    <a:pt x="82800" y="364185"/>
                  </a:lnTo>
                  <a:lnTo>
                    <a:pt x="82441" y="363635"/>
                  </a:lnTo>
                  <a:lnTo>
                    <a:pt x="82078" y="363106"/>
                  </a:lnTo>
                  <a:lnTo>
                    <a:pt x="81710" y="362598"/>
                  </a:lnTo>
                  <a:lnTo>
                    <a:pt x="81337" y="362113"/>
                  </a:lnTo>
                  <a:lnTo>
                    <a:pt x="80960" y="361638"/>
                  </a:lnTo>
                  <a:lnTo>
                    <a:pt x="80578" y="361195"/>
                  </a:lnTo>
                  <a:lnTo>
                    <a:pt x="80197" y="360774"/>
                  </a:lnTo>
                  <a:lnTo>
                    <a:pt x="79806" y="360375"/>
                  </a:lnTo>
                  <a:lnTo>
                    <a:pt x="79415" y="359997"/>
                  </a:lnTo>
                  <a:lnTo>
                    <a:pt x="79020" y="359641"/>
                  </a:lnTo>
                  <a:lnTo>
                    <a:pt x="78620" y="359306"/>
                  </a:lnTo>
                  <a:lnTo>
                    <a:pt x="78216" y="358993"/>
                  </a:lnTo>
                  <a:lnTo>
                    <a:pt x="77807" y="358713"/>
                  </a:lnTo>
                  <a:lnTo>
                    <a:pt x="77598" y="358573"/>
                  </a:lnTo>
                  <a:lnTo>
                    <a:pt x="77393" y="358443"/>
                  </a:lnTo>
                  <a:lnTo>
                    <a:pt x="77184" y="358324"/>
                  </a:lnTo>
                  <a:lnTo>
                    <a:pt x="76975" y="358206"/>
                  </a:lnTo>
                  <a:lnTo>
                    <a:pt x="76766" y="358098"/>
                  </a:lnTo>
                  <a:lnTo>
                    <a:pt x="76553" y="358000"/>
                  </a:lnTo>
                  <a:lnTo>
                    <a:pt x="76344" y="357903"/>
                  </a:lnTo>
                  <a:lnTo>
                    <a:pt x="76130" y="357806"/>
                  </a:lnTo>
                  <a:lnTo>
                    <a:pt x="75917" y="357720"/>
                  </a:lnTo>
                  <a:lnTo>
                    <a:pt x="75703" y="357644"/>
                  </a:lnTo>
                  <a:lnTo>
                    <a:pt x="75485" y="357580"/>
                  </a:lnTo>
                  <a:lnTo>
                    <a:pt x="75267" y="357504"/>
                  </a:lnTo>
                  <a:lnTo>
                    <a:pt x="75049" y="357450"/>
                  </a:lnTo>
                  <a:lnTo>
                    <a:pt x="74831" y="357396"/>
                  </a:lnTo>
                  <a:lnTo>
                    <a:pt x="74613" y="357353"/>
                  </a:lnTo>
                  <a:lnTo>
                    <a:pt x="74390" y="357310"/>
                  </a:lnTo>
                  <a:lnTo>
                    <a:pt x="74167" y="357277"/>
                  </a:lnTo>
                  <a:lnTo>
                    <a:pt x="73945" y="357256"/>
                  </a:lnTo>
                  <a:lnTo>
                    <a:pt x="73722" y="357234"/>
                  </a:lnTo>
                  <a:lnTo>
                    <a:pt x="73495" y="357223"/>
                  </a:lnTo>
                  <a:lnTo>
                    <a:pt x="73041" y="357223"/>
                  </a:lnTo>
                  <a:lnTo>
                    <a:pt x="72814" y="357234"/>
                  </a:lnTo>
                  <a:lnTo>
                    <a:pt x="72586" y="357245"/>
                  </a:lnTo>
                  <a:lnTo>
                    <a:pt x="72586" y="357245"/>
                  </a:lnTo>
                  <a:lnTo>
                    <a:pt x="72605" y="357180"/>
                  </a:lnTo>
                  <a:lnTo>
                    <a:pt x="72618" y="357105"/>
                  </a:lnTo>
                  <a:lnTo>
                    <a:pt x="72641" y="356943"/>
                  </a:lnTo>
                  <a:lnTo>
                    <a:pt x="72650" y="356856"/>
                  </a:lnTo>
                  <a:lnTo>
                    <a:pt x="72655" y="356781"/>
                  </a:lnTo>
                  <a:lnTo>
                    <a:pt x="72659" y="356695"/>
                  </a:lnTo>
                  <a:lnTo>
                    <a:pt x="72655" y="356608"/>
                  </a:lnTo>
                  <a:lnTo>
                    <a:pt x="72655" y="356522"/>
                  </a:lnTo>
                  <a:lnTo>
                    <a:pt x="72645" y="356446"/>
                  </a:lnTo>
                  <a:lnTo>
                    <a:pt x="72636" y="356360"/>
                  </a:lnTo>
                  <a:lnTo>
                    <a:pt x="72623" y="356274"/>
                  </a:lnTo>
                  <a:lnTo>
                    <a:pt x="72609" y="356198"/>
                  </a:lnTo>
                  <a:lnTo>
                    <a:pt x="72591" y="356122"/>
                  </a:lnTo>
                  <a:lnTo>
                    <a:pt x="72568" y="356047"/>
                  </a:lnTo>
                  <a:lnTo>
                    <a:pt x="72541" y="355971"/>
                  </a:lnTo>
                  <a:lnTo>
                    <a:pt x="72455" y="355766"/>
                  </a:lnTo>
                  <a:lnTo>
                    <a:pt x="72368" y="355561"/>
                  </a:lnTo>
                  <a:lnTo>
                    <a:pt x="72282" y="355367"/>
                  </a:lnTo>
                  <a:lnTo>
                    <a:pt x="72191" y="355183"/>
                  </a:lnTo>
                  <a:lnTo>
                    <a:pt x="72100" y="355000"/>
                  </a:lnTo>
                  <a:lnTo>
                    <a:pt x="72009" y="354827"/>
                  </a:lnTo>
                  <a:lnTo>
                    <a:pt x="71918" y="354655"/>
                  </a:lnTo>
                  <a:lnTo>
                    <a:pt x="71823" y="354493"/>
                  </a:lnTo>
                  <a:lnTo>
                    <a:pt x="71728" y="354342"/>
                  </a:lnTo>
                  <a:lnTo>
                    <a:pt x="71632" y="354190"/>
                  </a:lnTo>
                  <a:lnTo>
                    <a:pt x="71532" y="354050"/>
                  </a:lnTo>
                  <a:lnTo>
                    <a:pt x="71437" y="353921"/>
                  </a:lnTo>
                  <a:lnTo>
                    <a:pt x="71337" y="353791"/>
                  </a:lnTo>
                  <a:lnTo>
                    <a:pt x="71237" y="353662"/>
                  </a:lnTo>
                  <a:lnTo>
                    <a:pt x="71132" y="353543"/>
                  </a:lnTo>
                  <a:lnTo>
                    <a:pt x="71032" y="353435"/>
                  </a:lnTo>
                  <a:lnTo>
                    <a:pt x="70928" y="353327"/>
                  </a:lnTo>
                  <a:lnTo>
                    <a:pt x="70823" y="353230"/>
                  </a:lnTo>
                  <a:lnTo>
                    <a:pt x="70614" y="353057"/>
                  </a:lnTo>
                  <a:lnTo>
                    <a:pt x="70401" y="352906"/>
                  </a:lnTo>
                  <a:lnTo>
                    <a:pt x="70187" y="352777"/>
                  </a:lnTo>
                  <a:lnTo>
                    <a:pt x="69969" y="352669"/>
                  </a:lnTo>
                  <a:lnTo>
                    <a:pt x="69751" y="352593"/>
                  </a:lnTo>
                  <a:lnTo>
                    <a:pt x="69533" y="352539"/>
                  </a:lnTo>
                  <a:lnTo>
                    <a:pt x="69311" y="352507"/>
                  </a:lnTo>
                  <a:lnTo>
                    <a:pt x="69088" y="352496"/>
                  </a:lnTo>
                  <a:lnTo>
                    <a:pt x="68865" y="352507"/>
                  </a:lnTo>
                  <a:lnTo>
                    <a:pt x="68643" y="352550"/>
                  </a:lnTo>
                  <a:lnTo>
                    <a:pt x="68415" y="352604"/>
                  </a:lnTo>
                  <a:lnTo>
                    <a:pt x="68193" y="352690"/>
                  </a:lnTo>
                  <a:lnTo>
                    <a:pt x="67970" y="352787"/>
                  </a:lnTo>
                  <a:lnTo>
                    <a:pt x="67752" y="352917"/>
                  </a:lnTo>
                  <a:lnTo>
                    <a:pt x="67529" y="353057"/>
                  </a:lnTo>
                  <a:lnTo>
                    <a:pt x="67311" y="353230"/>
                  </a:lnTo>
                  <a:lnTo>
                    <a:pt x="67093" y="353424"/>
                  </a:lnTo>
                  <a:lnTo>
                    <a:pt x="66880" y="353629"/>
                  </a:lnTo>
                  <a:lnTo>
                    <a:pt x="66666" y="353867"/>
                  </a:lnTo>
                  <a:lnTo>
                    <a:pt x="66457" y="354115"/>
                  </a:lnTo>
                  <a:lnTo>
                    <a:pt x="66253" y="354396"/>
                  </a:lnTo>
                  <a:lnTo>
                    <a:pt x="66048" y="354687"/>
                  </a:lnTo>
                  <a:lnTo>
                    <a:pt x="65848" y="355000"/>
                  </a:lnTo>
                  <a:lnTo>
                    <a:pt x="65739" y="355183"/>
                  </a:lnTo>
                  <a:lnTo>
                    <a:pt x="65630" y="355378"/>
                  </a:lnTo>
                  <a:lnTo>
                    <a:pt x="65526" y="355572"/>
                  </a:lnTo>
                  <a:lnTo>
                    <a:pt x="65421" y="355766"/>
                  </a:lnTo>
                  <a:lnTo>
                    <a:pt x="65321" y="355971"/>
                  </a:lnTo>
                  <a:lnTo>
                    <a:pt x="65221" y="356176"/>
                  </a:lnTo>
                  <a:lnTo>
                    <a:pt x="65026" y="356608"/>
                  </a:lnTo>
                  <a:lnTo>
                    <a:pt x="64844" y="357051"/>
                  </a:lnTo>
                  <a:lnTo>
                    <a:pt x="64667" y="357504"/>
                  </a:lnTo>
                  <a:lnTo>
                    <a:pt x="64494" y="357990"/>
                  </a:lnTo>
                  <a:lnTo>
                    <a:pt x="64331" y="358475"/>
                  </a:lnTo>
                  <a:lnTo>
                    <a:pt x="64176" y="358983"/>
                  </a:lnTo>
                  <a:lnTo>
                    <a:pt x="64026" y="359501"/>
                  </a:lnTo>
                  <a:lnTo>
                    <a:pt x="63886" y="360030"/>
                  </a:lnTo>
                  <a:lnTo>
                    <a:pt x="63749" y="360569"/>
                  </a:lnTo>
                  <a:lnTo>
                    <a:pt x="63622" y="361120"/>
                  </a:lnTo>
                  <a:lnTo>
                    <a:pt x="63499" y="361681"/>
                  </a:lnTo>
                  <a:lnTo>
                    <a:pt x="63386" y="362242"/>
                  </a:lnTo>
                  <a:lnTo>
                    <a:pt x="63277" y="362825"/>
                  </a:lnTo>
                  <a:lnTo>
                    <a:pt x="63172" y="363408"/>
                  </a:lnTo>
                  <a:lnTo>
                    <a:pt x="63072" y="364001"/>
                  </a:lnTo>
                  <a:lnTo>
                    <a:pt x="62981" y="364595"/>
                  </a:lnTo>
                  <a:lnTo>
                    <a:pt x="62895" y="365200"/>
                  </a:lnTo>
                  <a:lnTo>
                    <a:pt x="62818" y="365815"/>
                  </a:lnTo>
                  <a:lnTo>
                    <a:pt x="62741" y="366419"/>
                  </a:lnTo>
                  <a:lnTo>
                    <a:pt x="62673" y="367034"/>
                  </a:lnTo>
                  <a:lnTo>
                    <a:pt x="62604" y="367650"/>
                  </a:lnTo>
                  <a:lnTo>
                    <a:pt x="62545" y="368265"/>
                  </a:lnTo>
                  <a:lnTo>
                    <a:pt x="62491" y="368891"/>
                  </a:lnTo>
                  <a:lnTo>
                    <a:pt x="62441" y="369506"/>
                  </a:lnTo>
                  <a:lnTo>
                    <a:pt x="62395" y="370121"/>
                  </a:lnTo>
                  <a:lnTo>
                    <a:pt x="62354" y="370736"/>
                  </a:lnTo>
                  <a:lnTo>
                    <a:pt x="62314" y="371352"/>
                  </a:lnTo>
                  <a:lnTo>
                    <a:pt x="62282" y="371956"/>
                  </a:lnTo>
                  <a:lnTo>
                    <a:pt x="62255" y="372561"/>
                  </a:lnTo>
                  <a:lnTo>
                    <a:pt x="62227" y="373197"/>
                  </a:lnTo>
                  <a:lnTo>
                    <a:pt x="62209" y="373845"/>
                  </a:lnTo>
                  <a:lnTo>
                    <a:pt x="62195" y="374492"/>
                  </a:lnTo>
                  <a:lnTo>
                    <a:pt x="62186" y="375151"/>
                  </a:lnTo>
                  <a:lnTo>
                    <a:pt x="62186" y="375809"/>
                  </a:lnTo>
                  <a:lnTo>
                    <a:pt x="62195" y="376478"/>
                  </a:lnTo>
                  <a:lnTo>
                    <a:pt x="62209" y="377148"/>
                  </a:lnTo>
                  <a:lnTo>
                    <a:pt x="62232" y="377817"/>
                  </a:lnTo>
                  <a:lnTo>
                    <a:pt x="62264" y="378486"/>
                  </a:lnTo>
                  <a:lnTo>
                    <a:pt x="62305" y="379155"/>
                  </a:lnTo>
                  <a:lnTo>
                    <a:pt x="62350" y="379814"/>
                  </a:lnTo>
                  <a:lnTo>
                    <a:pt x="62404" y="380472"/>
                  </a:lnTo>
                  <a:lnTo>
                    <a:pt x="62473" y="381120"/>
                  </a:lnTo>
                  <a:lnTo>
                    <a:pt x="62545" y="381756"/>
                  </a:lnTo>
                  <a:lnTo>
                    <a:pt x="62627" y="382393"/>
                  </a:lnTo>
                  <a:lnTo>
                    <a:pt x="62673" y="382706"/>
                  </a:lnTo>
                  <a:lnTo>
                    <a:pt x="62723" y="383008"/>
                  </a:lnTo>
                  <a:lnTo>
                    <a:pt x="62772" y="383321"/>
                  </a:lnTo>
                  <a:lnTo>
                    <a:pt x="62827" y="383624"/>
                  </a:lnTo>
                  <a:lnTo>
                    <a:pt x="62882" y="383915"/>
                  </a:lnTo>
                  <a:lnTo>
                    <a:pt x="62941" y="384217"/>
                  </a:lnTo>
                  <a:lnTo>
                    <a:pt x="63000" y="384509"/>
                  </a:lnTo>
                  <a:lnTo>
                    <a:pt x="63063" y="384789"/>
                  </a:lnTo>
                  <a:lnTo>
                    <a:pt x="63127" y="385070"/>
                  </a:lnTo>
                  <a:lnTo>
                    <a:pt x="63200" y="385350"/>
                  </a:lnTo>
                  <a:lnTo>
                    <a:pt x="63268" y="385620"/>
                  </a:lnTo>
                  <a:lnTo>
                    <a:pt x="63345" y="385890"/>
                  </a:lnTo>
                  <a:lnTo>
                    <a:pt x="63422" y="386160"/>
                  </a:lnTo>
                  <a:lnTo>
                    <a:pt x="63499" y="386419"/>
                  </a:lnTo>
                  <a:lnTo>
                    <a:pt x="63581" y="386667"/>
                  </a:lnTo>
                  <a:lnTo>
                    <a:pt x="63668" y="386915"/>
                  </a:lnTo>
                  <a:lnTo>
                    <a:pt x="63758" y="387153"/>
                  </a:lnTo>
                  <a:lnTo>
                    <a:pt x="63849" y="387390"/>
                  </a:lnTo>
                  <a:lnTo>
                    <a:pt x="63945" y="387617"/>
                  </a:lnTo>
                  <a:lnTo>
                    <a:pt x="64040" y="387844"/>
                  </a:lnTo>
                  <a:lnTo>
                    <a:pt x="64140" y="388060"/>
                  </a:lnTo>
                  <a:lnTo>
                    <a:pt x="64245" y="388275"/>
                  </a:lnTo>
                  <a:lnTo>
                    <a:pt x="64354" y="388470"/>
                  </a:lnTo>
                  <a:lnTo>
                    <a:pt x="64463" y="388664"/>
                  </a:lnTo>
                  <a:lnTo>
                    <a:pt x="64576" y="388858"/>
                  </a:lnTo>
                  <a:lnTo>
                    <a:pt x="64694" y="389042"/>
                  </a:lnTo>
                  <a:lnTo>
                    <a:pt x="64812" y="389214"/>
                  </a:lnTo>
                  <a:lnTo>
                    <a:pt x="64935" y="389376"/>
                  </a:lnTo>
                  <a:lnTo>
                    <a:pt x="65062" y="389538"/>
                  </a:lnTo>
                  <a:lnTo>
                    <a:pt x="65194" y="389689"/>
                  </a:lnTo>
                  <a:lnTo>
                    <a:pt x="65326" y="389830"/>
                  </a:lnTo>
                  <a:lnTo>
                    <a:pt x="65462" y="389959"/>
                  </a:lnTo>
                  <a:lnTo>
                    <a:pt x="65603" y="390078"/>
                  </a:lnTo>
                  <a:lnTo>
                    <a:pt x="65744" y="390197"/>
                  </a:lnTo>
                  <a:lnTo>
                    <a:pt x="65921" y="390315"/>
                  </a:lnTo>
                  <a:lnTo>
                    <a:pt x="66098" y="390423"/>
                  </a:lnTo>
                  <a:lnTo>
                    <a:pt x="66275" y="390499"/>
                  </a:lnTo>
                  <a:lnTo>
                    <a:pt x="66453" y="390564"/>
                  </a:lnTo>
                  <a:lnTo>
                    <a:pt x="66630" y="390596"/>
                  </a:lnTo>
                  <a:lnTo>
                    <a:pt x="66803" y="390618"/>
                  </a:lnTo>
                  <a:lnTo>
                    <a:pt x="66975" y="390628"/>
                  </a:lnTo>
                  <a:lnTo>
                    <a:pt x="67148" y="390607"/>
                  </a:lnTo>
                  <a:lnTo>
                    <a:pt x="67320" y="390574"/>
                  </a:lnTo>
                  <a:lnTo>
                    <a:pt x="67489" y="390520"/>
                  </a:lnTo>
                  <a:lnTo>
                    <a:pt x="67652" y="390445"/>
                  </a:lnTo>
                  <a:lnTo>
                    <a:pt x="67816" y="390358"/>
                  </a:lnTo>
                  <a:lnTo>
                    <a:pt x="67979" y="390251"/>
                  </a:lnTo>
                  <a:lnTo>
                    <a:pt x="68134" y="390121"/>
                  </a:lnTo>
                  <a:lnTo>
                    <a:pt x="68293" y="389981"/>
                  </a:lnTo>
                  <a:lnTo>
                    <a:pt x="68443" y="389819"/>
                  </a:lnTo>
                  <a:lnTo>
                    <a:pt x="68593" y="389646"/>
                  </a:lnTo>
                  <a:lnTo>
                    <a:pt x="68738" y="389463"/>
                  </a:lnTo>
                  <a:lnTo>
                    <a:pt x="68879" y="389258"/>
                  </a:lnTo>
                  <a:lnTo>
                    <a:pt x="69015" y="389042"/>
                  </a:lnTo>
                  <a:lnTo>
                    <a:pt x="69147" y="388804"/>
                  </a:lnTo>
                  <a:lnTo>
                    <a:pt x="69274" y="388556"/>
                  </a:lnTo>
                  <a:lnTo>
                    <a:pt x="69401" y="388297"/>
                  </a:lnTo>
                  <a:lnTo>
                    <a:pt x="69520" y="388016"/>
                  </a:lnTo>
                  <a:lnTo>
                    <a:pt x="69629" y="387725"/>
                  </a:lnTo>
                  <a:lnTo>
                    <a:pt x="69738" y="387423"/>
                  </a:lnTo>
                  <a:lnTo>
                    <a:pt x="69842" y="387110"/>
                  </a:lnTo>
                  <a:lnTo>
                    <a:pt x="69938" y="386786"/>
                  </a:lnTo>
                  <a:lnTo>
                    <a:pt x="70024" y="386441"/>
                  </a:lnTo>
                  <a:lnTo>
                    <a:pt x="70110" y="386095"/>
                  </a:lnTo>
                  <a:lnTo>
                    <a:pt x="70187" y="385728"/>
                  </a:lnTo>
                  <a:lnTo>
                    <a:pt x="70256" y="385350"/>
                  </a:lnTo>
                  <a:lnTo>
                    <a:pt x="70537" y="385545"/>
                  </a:lnTo>
                  <a:lnTo>
                    <a:pt x="70810" y="385750"/>
                  </a:lnTo>
                  <a:lnTo>
                    <a:pt x="71087" y="385966"/>
                  </a:lnTo>
                  <a:lnTo>
                    <a:pt x="71355" y="386182"/>
                  </a:lnTo>
                  <a:lnTo>
                    <a:pt x="71628" y="386419"/>
                  </a:lnTo>
                  <a:lnTo>
                    <a:pt x="71891" y="386667"/>
                  </a:lnTo>
                  <a:lnTo>
                    <a:pt x="72155" y="386926"/>
                  </a:lnTo>
                  <a:lnTo>
                    <a:pt x="72418" y="387196"/>
                  </a:lnTo>
                  <a:lnTo>
                    <a:pt x="72677" y="387466"/>
                  </a:lnTo>
                  <a:lnTo>
                    <a:pt x="72936" y="387757"/>
                  </a:lnTo>
                  <a:lnTo>
                    <a:pt x="73191" y="388060"/>
                  </a:lnTo>
                  <a:lnTo>
                    <a:pt x="73445" y="388362"/>
                  </a:lnTo>
                  <a:lnTo>
                    <a:pt x="73695" y="388686"/>
                  </a:lnTo>
                  <a:lnTo>
                    <a:pt x="73940" y="389009"/>
                  </a:lnTo>
                  <a:lnTo>
                    <a:pt x="74186" y="389344"/>
                  </a:lnTo>
                  <a:lnTo>
                    <a:pt x="74431" y="389689"/>
                  </a:lnTo>
                  <a:lnTo>
                    <a:pt x="74672" y="390045"/>
                  </a:lnTo>
                  <a:lnTo>
                    <a:pt x="74908" y="390412"/>
                  </a:lnTo>
                  <a:lnTo>
                    <a:pt x="75144" y="390790"/>
                  </a:lnTo>
                  <a:lnTo>
                    <a:pt x="75381" y="391179"/>
                  </a:lnTo>
                  <a:lnTo>
                    <a:pt x="75612" y="391567"/>
                  </a:lnTo>
                  <a:lnTo>
                    <a:pt x="75844" y="391967"/>
                  </a:lnTo>
                  <a:lnTo>
                    <a:pt x="76071" y="392377"/>
                  </a:lnTo>
                  <a:lnTo>
                    <a:pt x="76294" y="392798"/>
                  </a:lnTo>
                  <a:lnTo>
                    <a:pt x="76516" y="393219"/>
                  </a:lnTo>
                  <a:lnTo>
                    <a:pt x="76739" y="393650"/>
                  </a:lnTo>
                  <a:lnTo>
                    <a:pt x="76957" y="394093"/>
                  </a:lnTo>
                  <a:lnTo>
                    <a:pt x="77171" y="394546"/>
                  </a:lnTo>
                  <a:lnTo>
                    <a:pt x="77384" y="395000"/>
                  </a:lnTo>
                  <a:lnTo>
                    <a:pt x="77598" y="395464"/>
                  </a:lnTo>
                  <a:lnTo>
                    <a:pt x="77807" y="395939"/>
                  </a:lnTo>
                  <a:lnTo>
                    <a:pt x="78016" y="396413"/>
                  </a:lnTo>
                  <a:lnTo>
                    <a:pt x="75512" y="396575"/>
                  </a:lnTo>
                  <a:lnTo>
                    <a:pt x="73009" y="396716"/>
                  </a:lnTo>
                  <a:lnTo>
                    <a:pt x="70510" y="396845"/>
                  </a:lnTo>
                  <a:lnTo>
                    <a:pt x="69261" y="396888"/>
                  </a:lnTo>
                  <a:lnTo>
                    <a:pt x="68016" y="396942"/>
                  </a:lnTo>
                  <a:lnTo>
                    <a:pt x="66766" y="396975"/>
                  </a:lnTo>
                  <a:lnTo>
                    <a:pt x="65521" y="397007"/>
                  </a:lnTo>
                  <a:lnTo>
                    <a:pt x="64272" y="397029"/>
                  </a:lnTo>
                  <a:lnTo>
                    <a:pt x="63027" y="397050"/>
                  </a:lnTo>
                  <a:lnTo>
                    <a:pt x="60533" y="397050"/>
                  </a:lnTo>
                  <a:lnTo>
                    <a:pt x="59288" y="397039"/>
                  </a:lnTo>
                  <a:lnTo>
                    <a:pt x="58038" y="397029"/>
                  </a:lnTo>
                  <a:lnTo>
                    <a:pt x="56793" y="396996"/>
                  </a:lnTo>
                  <a:lnTo>
                    <a:pt x="55548" y="396953"/>
                  </a:lnTo>
                  <a:lnTo>
                    <a:pt x="54299" y="396910"/>
                  </a:lnTo>
                  <a:lnTo>
                    <a:pt x="53054" y="396845"/>
                  </a:lnTo>
                  <a:lnTo>
                    <a:pt x="51809" y="396770"/>
                  </a:lnTo>
                  <a:lnTo>
                    <a:pt x="50560" y="396694"/>
                  </a:lnTo>
                  <a:lnTo>
                    <a:pt x="49315" y="396597"/>
                  </a:lnTo>
                  <a:lnTo>
                    <a:pt x="48065" y="396489"/>
                  </a:lnTo>
                  <a:lnTo>
                    <a:pt x="46816" y="396370"/>
                  </a:lnTo>
                  <a:lnTo>
                    <a:pt x="45566" y="396230"/>
                  </a:lnTo>
                  <a:lnTo>
                    <a:pt x="44321" y="396090"/>
                  </a:lnTo>
                  <a:lnTo>
                    <a:pt x="43072" y="395928"/>
                  </a:lnTo>
                  <a:lnTo>
                    <a:pt x="41818" y="395755"/>
                  </a:lnTo>
                  <a:lnTo>
                    <a:pt x="40569" y="395561"/>
                  </a:lnTo>
                  <a:lnTo>
                    <a:pt x="39319" y="395356"/>
                  </a:lnTo>
                  <a:lnTo>
                    <a:pt x="38065" y="395140"/>
                  </a:lnTo>
                  <a:lnTo>
                    <a:pt x="38238" y="394438"/>
                  </a:lnTo>
                  <a:lnTo>
                    <a:pt x="38410" y="393737"/>
                  </a:lnTo>
                  <a:lnTo>
                    <a:pt x="38592" y="393035"/>
                  </a:lnTo>
                  <a:lnTo>
                    <a:pt x="38769" y="392334"/>
                  </a:lnTo>
                  <a:lnTo>
                    <a:pt x="38956" y="391643"/>
                  </a:lnTo>
                  <a:lnTo>
                    <a:pt x="39142" y="390952"/>
                  </a:lnTo>
                  <a:lnTo>
                    <a:pt x="39333" y="390272"/>
                  </a:lnTo>
                  <a:lnTo>
                    <a:pt x="39528" y="389592"/>
                  </a:lnTo>
                  <a:lnTo>
                    <a:pt x="39723" y="388912"/>
                  </a:lnTo>
                  <a:lnTo>
                    <a:pt x="39923" y="388232"/>
                  </a:lnTo>
                  <a:lnTo>
                    <a:pt x="40128" y="387563"/>
                  </a:lnTo>
                  <a:lnTo>
                    <a:pt x="40337" y="386894"/>
                  </a:lnTo>
                  <a:lnTo>
                    <a:pt x="40546" y="386225"/>
                  </a:lnTo>
                  <a:lnTo>
                    <a:pt x="40759" y="385566"/>
                  </a:lnTo>
                  <a:lnTo>
                    <a:pt x="40977" y="384908"/>
                  </a:lnTo>
                  <a:lnTo>
                    <a:pt x="41200" y="384250"/>
                  </a:lnTo>
                  <a:lnTo>
                    <a:pt x="41423" y="383602"/>
                  </a:lnTo>
                  <a:lnTo>
                    <a:pt x="41650" y="382954"/>
                  </a:lnTo>
                  <a:lnTo>
                    <a:pt x="41886" y="382307"/>
                  </a:lnTo>
                  <a:lnTo>
                    <a:pt x="42122" y="381670"/>
                  </a:lnTo>
                  <a:lnTo>
                    <a:pt x="42359" y="381033"/>
                  </a:lnTo>
                  <a:lnTo>
                    <a:pt x="42604" y="380396"/>
                  </a:lnTo>
                  <a:lnTo>
                    <a:pt x="42854" y="379770"/>
                  </a:lnTo>
                  <a:lnTo>
                    <a:pt x="43104" y="379144"/>
                  </a:lnTo>
                  <a:lnTo>
                    <a:pt x="43358" y="378529"/>
                  </a:lnTo>
                  <a:lnTo>
                    <a:pt x="43622" y="377903"/>
                  </a:lnTo>
                  <a:lnTo>
                    <a:pt x="43885" y="377299"/>
                  </a:lnTo>
                  <a:lnTo>
                    <a:pt x="44153" y="376684"/>
                  </a:lnTo>
                  <a:lnTo>
                    <a:pt x="44426" y="376079"/>
                  </a:lnTo>
                  <a:lnTo>
                    <a:pt x="44703" y="375485"/>
                  </a:lnTo>
                  <a:lnTo>
                    <a:pt x="44985" y="374881"/>
                  </a:lnTo>
                  <a:lnTo>
                    <a:pt x="45271" y="374287"/>
                  </a:lnTo>
                  <a:lnTo>
                    <a:pt x="45303" y="374590"/>
                  </a:lnTo>
                  <a:lnTo>
                    <a:pt x="45344" y="374870"/>
                  </a:lnTo>
                  <a:lnTo>
                    <a:pt x="45394" y="375140"/>
                  </a:lnTo>
                  <a:lnTo>
                    <a:pt x="45448" y="375410"/>
                  </a:lnTo>
                  <a:lnTo>
                    <a:pt x="45512" y="375658"/>
                  </a:lnTo>
                  <a:lnTo>
                    <a:pt x="45585" y="375896"/>
                  </a:lnTo>
                  <a:lnTo>
                    <a:pt x="45662" y="376133"/>
                  </a:lnTo>
                  <a:lnTo>
                    <a:pt x="45748" y="376349"/>
                  </a:lnTo>
                  <a:lnTo>
                    <a:pt x="45834" y="376554"/>
                  </a:lnTo>
                  <a:lnTo>
                    <a:pt x="45930" y="376748"/>
                  </a:lnTo>
                  <a:lnTo>
                    <a:pt x="46030" y="376932"/>
                  </a:lnTo>
                  <a:lnTo>
                    <a:pt x="46134" y="377094"/>
                  </a:lnTo>
                  <a:lnTo>
                    <a:pt x="46243" y="377245"/>
                  </a:lnTo>
                  <a:lnTo>
                    <a:pt x="46357" y="377385"/>
                  </a:lnTo>
                  <a:lnTo>
                    <a:pt x="46475" y="377515"/>
                  </a:lnTo>
                  <a:lnTo>
                    <a:pt x="46598" y="377633"/>
                  </a:lnTo>
                  <a:lnTo>
                    <a:pt x="46720" y="377730"/>
                  </a:lnTo>
                  <a:lnTo>
                    <a:pt x="46843" y="377806"/>
                  </a:lnTo>
                  <a:lnTo>
                    <a:pt x="46970" y="377882"/>
                  </a:lnTo>
                  <a:lnTo>
                    <a:pt x="47102" y="377925"/>
                  </a:lnTo>
                  <a:lnTo>
                    <a:pt x="47234" y="377968"/>
                  </a:lnTo>
                  <a:lnTo>
                    <a:pt x="47366" y="377989"/>
                  </a:lnTo>
                  <a:lnTo>
                    <a:pt x="47497" y="377989"/>
                  </a:lnTo>
                  <a:lnTo>
                    <a:pt x="47634" y="377979"/>
                  </a:lnTo>
                  <a:lnTo>
                    <a:pt x="47765" y="377946"/>
                  </a:lnTo>
                  <a:lnTo>
                    <a:pt x="47902" y="377903"/>
                  </a:lnTo>
                  <a:lnTo>
                    <a:pt x="48033" y="377838"/>
                  </a:lnTo>
                  <a:lnTo>
                    <a:pt x="48165" y="377752"/>
                  </a:lnTo>
                  <a:lnTo>
                    <a:pt x="48297" y="377655"/>
                  </a:lnTo>
                  <a:lnTo>
                    <a:pt x="48424" y="377525"/>
                  </a:lnTo>
                  <a:lnTo>
                    <a:pt x="48551" y="377385"/>
                  </a:lnTo>
                  <a:lnTo>
                    <a:pt x="48674" y="377234"/>
                  </a:lnTo>
                  <a:lnTo>
                    <a:pt x="48810" y="377040"/>
                  </a:lnTo>
                  <a:lnTo>
                    <a:pt x="48938" y="376845"/>
                  </a:lnTo>
                  <a:lnTo>
                    <a:pt x="49060" y="376640"/>
                  </a:lnTo>
                  <a:lnTo>
                    <a:pt x="49178" y="376424"/>
                  </a:lnTo>
                  <a:lnTo>
                    <a:pt x="49287" y="376209"/>
                  </a:lnTo>
                  <a:lnTo>
                    <a:pt x="49387" y="375982"/>
                  </a:lnTo>
                  <a:lnTo>
                    <a:pt x="49483" y="375745"/>
                  </a:lnTo>
                  <a:lnTo>
                    <a:pt x="49574" y="375518"/>
                  </a:lnTo>
                  <a:lnTo>
                    <a:pt x="49660" y="375270"/>
                  </a:lnTo>
                  <a:lnTo>
                    <a:pt x="49737" y="375021"/>
                  </a:lnTo>
                  <a:lnTo>
                    <a:pt x="49810" y="374773"/>
                  </a:lnTo>
                  <a:lnTo>
                    <a:pt x="49878" y="374514"/>
                  </a:lnTo>
                  <a:lnTo>
                    <a:pt x="49937" y="374255"/>
                  </a:lnTo>
                  <a:lnTo>
                    <a:pt x="49992" y="373985"/>
                  </a:lnTo>
                  <a:lnTo>
                    <a:pt x="50042" y="373715"/>
                  </a:lnTo>
                  <a:lnTo>
                    <a:pt x="50087" y="373435"/>
                  </a:lnTo>
                  <a:lnTo>
                    <a:pt x="50128" y="373154"/>
                  </a:lnTo>
                  <a:lnTo>
                    <a:pt x="50164" y="372874"/>
                  </a:lnTo>
                  <a:lnTo>
                    <a:pt x="50196" y="372582"/>
                  </a:lnTo>
                  <a:lnTo>
                    <a:pt x="50219" y="372301"/>
                  </a:lnTo>
                  <a:lnTo>
                    <a:pt x="50242" y="371999"/>
                  </a:lnTo>
                  <a:lnTo>
                    <a:pt x="50260" y="371708"/>
                  </a:lnTo>
                  <a:lnTo>
                    <a:pt x="50269" y="371406"/>
                  </a:lnTo>
                  <a:lnTo>
                    <a:pt x="50278" y="371103"/>
                  </a:lnTo>
                  <a:lnTo>
                    <a:pt x="50283" y="370801"/>
                  </a:lnTo>
                  <a:lnTo>
                    <a:pt x="50283" y="370499"/>
                  </a:lnTo>
                  <a:lnTo>
                    <a:pt x="50278" y="370186"/>
                  </a:lnTo>
                  <a:lnTo>
                    <a:pt x="50269" y="369884"/>
                  </a:lnTo>
                  <a:lnTo>
                    <a:pt x="50260" y="369571"/>
                  </a:lnTo>
                  <a:lnTo>
                    <a:pt x="50246" y="369258"/>
                  </a:lnTo>
                  <a:lnTo>
                    <a:pt x="50228" y="368945"/>
                  </a:lnTo>
                  <a:lnTo>
                    <a:pt x="50205" y="368632"/>
                  </a:lnTo>
                  <a:lnTo>
                    <a:pt x="50178" y="368308"/>
                  </a:lnTo>
                  <a:lnTo>
                    <a:pt x="50151" y="367995"/>
                  </a:lnTo>
                  <a:lnTo>
                    <a:pt x="50123" y="367682"/>
                  </a:lnTo>
                  <a:lnTo>
                    <a:pt x="50087" y="367369"/>
                  </a:lnTo>
                  <a:lnTo>
                    <a:pt x="50014" y="366732"/>
                  </a:lnTo>
                  <a:lnTo>
                    <a:pt x="49928" y="366106"/>
                  </a:lnTo>
                  <a:lnTo>
                    <a:pt x="49837" y="365480"/>
                  </a:lnTo>
                  <a:lnTo>
                    <a:pt x="49737" y="364865"/>
                  </a:lnTo>
                  <a:lnTo>
                    <a:pt x="49628" y="364250"/>
                  </a:lnTo>
                  <a:lnTo>
                    <a:pt x="49515" y="363645"/>
                  </a:lnTo>
                  <a:lnTo>
                    <a:pt x="49397" y="363052"/>
                  </a:lnTo>
                  <a:lnTo>
                    <a:pt x="49274" y="362469"/>
                  </a:lnTo>
                  <a:lnTo>
                    <a:pt x="49151" y="361897"/>
                  </a:lnTo>
                  <a:lnTo>
                    <a:pt x="49024" y="361346"/>
                  </a:lnTo>
                  <a:lnTo>
                    <a:pt x="48897" y="360818"/>
                  </a:lnTo>
                  <a:lnTo>
                    <a:pt x="48770" y="360299"/>
                  </a:lnTo>
                  <a:lnTo>
                    <a:pt x="48642" y="359803"/>
                  </a:lnTo>
                  <a:lnTo>
                    <a:pt x="48515" y="359328"/>
                  </a:lnTo>
                  <a:lnTo>
                    <a:pt x="48197" y="358108"/>
                  </a:lnTo>
                  <a:lnTo>
                    <a:pt x="47847" y="356781"/>
                  </a:lnTo>
                  <a:lnTo>
                    <a:pt x="47470" y="355345"/>
                  </a:lnTo>
                  <a:lnTo>
                    <a:pt x="47270" y="354601"/>
                  </a:lnTo>
                  <a:lnTo>
                    <a:pt x="47066" y="353856"/>
                  </a:lnTo>
                  <a:lnTo>
                    <a:pt x="46852" y="353090"/>
                  </a:lnTo>
                  <a:lnTo>
                    <a:pt x="46634" y="352323"/>
                  </a:lnTo>
                  <a:lnTo>
                    <a:pt x="46407" y="351557"/>
                  </a:lnTo>
                  <a:lnTo>
                    <a:pt x="46175" y="350791"/>
                  </a:lnTo>
                  <a:lnTo>
                    <a:pt x="45934" y="350024"/>
                  </a:lnTo>
                  <a:lnTo>
                    <a:pt x="45689" y="349269"/>
                  </a:lnTo>
                  <a:lnTo>
                    <a:pt x="45435" y="348535"/>
                  </a:lnTo>
                  <a:lnTo>
                    <a:pt x="45176" y="347812"/>
                  </a:lnTo>
                  <a:lnTo>
                    <a:pt x="44912" y="347110"/>
                  </a:lnTo>
                  <a:lnTo>
                    <a:pt x="44776" y="346765"/>
                  </a:lnTo>
                  <a:lnTo>
                    <a:pt x="44640" y="346430"/>
                  </a:lnTo>
                  <a:lnTo>
                    <a:pt x="44503" y="346106"/>
                  </a:lnTo>
                  <a:lnTo>
                    <a:pt x="44367" y="345783"/>
                  </a:lnTo>
                  <a:lnTo>
                    <a:pt x="44226" y="345470"/>
                  </a:lnTo>
                  <a:lnTo>
                    <a:pt x="44081" y="345157"/>
                  </a:lnTo>
                  <a:lnTo>
                    <a:pt x="43940" y="344865"/>
                  </a:lnTo>
                  <a:lnTo>
                    <a:pt x="43794" y="344574"/>
                  </a:lnTo>
                  <a:lnTo>
                    <a:pt x="43649" y="344293"/>
                  </a:lnTo>
                  <a:lnTo>
                    <a:pt x="43499" y="344023"/>
                  </a:lnTo>
                  <a:lnTo>
                    <a:pt x="43354" y="343775"/>
                  </a:lnTo>
                  <a:lnTo>
                    <a:pt x="43204" y="343527"/>
                  </a:lnTo>
                  <a:lnTo>
                    <a:pt x="43049" y="343289"/>
                  </a:lnTo>
                  <a:lnTo>
                    <a:pt x="42895" y="343063"/>
                  </a:lnTo>
                  <a:lnTo>
                    <a:pt x="42745" y="342858"/>
                  </a:lnTo>
                  <a:lnTo>
                    <a:pt x="42586" y="342653"/>
                  </a:lnTo>
                  <a:lnTo>
                    <a:pt x="42431" y="342469"/>
                  </a:lnTo>
                  <a:lnTo>
                    <a:pt x="42272" y="342296"/>
                  </a:lnTo>
                  <a:lnTo>
                    <a:pt x="42113" y="342145"/>
                  </a:lnTo>
                  <a:lnTo>
                    <a:pt x="41950" y="342005"/>
                  </a:lnTo>
                  <a:lnTo>
                    <a:pt x="41791" y="341875"/>
                  </a:lnTo>
                  <a:lnTo>
                    <a:pt x="41627" y="341768"/>
                  </a:lnTo>
                  <a:lnTo>
                    <a:pt x="41464" y="341670"/>
                  </a:lnTo>
                  <a:lnTo>
                    <a:pt x="41296" y="341584"/>
                  </a:lnTo>
                  <a:lnTo>
                    <a:pt x="41132" y="341530"/>
                  </a:lnTo>
                  <a:lnTo>
                    <a:pt x="40964" y="341476"/>
                  </a:lnTo>
                  <a:lnTo>
                    <a:pt x="40791" y="341455"/>
                  </a:lnTo>
                  <a:lnTo>
                    <a:pt x="40623" y="341444"/>
                  </a:lnTo>
                  <a:lnTo>
                    <a:pt x="40450" y="341455"/>
                  </a:lnTo>
                  <a:lnTo>
                    <a:pt x="40278" y="341487"/>
                  </a:lnTo>
                  <a:lnTo>
                    <a:pt x="40182" y="341508"/>
                  </a:lnTo>
                  <a:lnTo>
                    <a:pt x="40087" y="341541"/>
                  </a:lnTo>
                  <a:lnTo>
                    <a:pt x="39992" y="341584"/>
                  </a:lnTo>
                  <a:lnTo>
                    <a:pt x="39896" y="341627"/>
                  </a:lnTo>
                  <a:lnTo>
                    <a:pt x="39805" y="341681"/>
                  </a:lnTo>
                  <a:lnTo>
                    <a:pt x="39714" y="341735"/>
                  </a:lnTo>
                  <a:lnTo>
                    <a:pt x="39624" y="341800"/>
                  </a:lnTo>
                  <a:lnTo>
                    <a:pt x="39533" y="341875"/>
                  </a:lnTo>
                  <a:lnTo>
                    <a:pt x="39360" y="342027"/>
                  </a:lnTo>
                  <a:lnTo>
                    <a:pt x="39192" y="342210"/>
                  </a:lnTo>
                  <a:lnTo>
                    <a:pt x="39033" y="342404"/>
                  </a:lnTo>
                  <a:lnTo>
                    <a:pt x="38874" y="342631"/>
                  </a:lnTo>
                  <a:lnTo>
                    <a:pt x="38728" y="342868"/>
                  </a:lnTo>
                  <a:lnTo>
                    <a:pt x="38583" y="343127"/>
                  </a:lnTo>
                  <a:lnTo>
                    <a:pt x="38451" y="343397"/>
                  </a:lnTo>
                  <a:lnTo>
                    <a:pt x="38324" y="343689"/>
                  </a:lnTo>
                  <a:lnTo>
                    <a:pt x="38206" y="343991"/>
                  </a:lnTo>
                  <a:lnTo>
                    <a:pt x="38097" y="344315"/>
                  </a:lnTo>
                  <a:lnTo>
                    <a:pt x="37992" y="344649"/>
                  </a:lnTo>
                  <a:lnTo>
                    <a:pt x="37902" y="344995"/>
                  </a:lnTo>
                  <a:lnTo>
                    <a:pt x="37815" y="345351"/>
                  </a:lnTo>
                  <a:lnTo>
                    <a:pt x="37743" y="345729"/>
                  </a:lnTo>
                  <a:lnTo>
                    <a:pt x="37679" y="346106"/>
                  </a:lnTo>
                  <a:lnTo>
                    <a:pt x="37652" y="346290"/>
                  </a:lnTo>
                  <a:lnTo>
                    <a:pt x="37624" y="346484"/>
                  </a:lnTo>
                  <a:lnTo>
                    <a:pt x="37602" y="346689"/>
                  </a:lnTo>
                  <a:lnTo>
                    <a:pt x="37579" y="346883"/>
                  </a:lnTo>
                  <a:lnTo>
                    <a:pt x="37565" y="347078"/>
                  </a:lnTo>
                  <a:lnTo>
                    <a:pt x="37547" y="347283"/>
                  </a:lnTo>
                  <a:lnTo>
                    <a:pt x="37538" y="347488"/>
                  </a:lnTo>
                  <a:lnTo>
                    <a:pt x="37529" y="347693"/>
                  </a:lnTo>
                  <a:lnTo>
                    <a:pt x="37520" y="347898"/>
                  </a:lnTo>
                  <a:lnTo>
                    <a:pt x="37515" y="348103"/>
                  </a:lnTo>
                  <a:lnTo>
                    <a:pt x="37515" y="348308"/>
                  </a:lnTo>
                  <a:lnTo>
                    <a:pt x="37520" y="348513"/>
                  </a:lnTo>
                  <a:lnTo>
                    <a:pt x="37524" y="348729"/>
                  </a:lnTo>
                  <a:lnTo>
                    <a:pt x="37534" y="348934"/>
                  </a:lnTo>
                  <a:lnTo>
                    <a:pt x="37543" y="349139"/>
                  </a:lnTo>
                  <a:lnTo>
                    <a:pt x="37561" y="349355"/>
                  </a:lnTo>
                  <a:lnTo>
                    <a:pt x="37579" y="349560"/>
                  </a:lnTo>
                  <a:lnTo>
                    <a:pt x="37597" y="349776"/>
                  </a:lnTo>
                  <a:lnTo>
                    <a:pt x="37624" y="349981"/>
                  </a:lnTo>
                  <a:lnTo>
                    <a:pt x="37652" y="350197"/>
                  </a:lnTo>
                  <a:lnTo>
                    <a:pt x="37683" y="350402"/>
                  </a:lnTo>
                  <a:lnTo>
                    <a:pt x="37715" y="350607"/>
                  </a:lnTo>
                  <a:lnTo>
                    <a:pt x="37756" y="350823"/>
                  </a:lnTo>
                  <a:lnTo>
                    <a:pt x="37797" y="351028"/>
                  </a:lnTo>
                  <a:lnTo>
                    <a:pt x="37843" y="351233"/>
                  </a:lnTo>
                  <a:lnTo>
                    <a:pt x="37892" y="351438"/>
                  </a:lnTo>
                  <a:lnTo>
                    <a:pt x="37924" y="351579"/>
                  </a:lnTo>
                  <a:lnTo>
                    <a:pt x="37961" y="351697"/>
                  </a:lnTo>
                  <a:lnTo>
                    <a:pt x="38002" y="351794"/>
                  </a:lnTo>
                  <a:lnTo>
                    <a:pt x="38042" y="351892"/>
                  </a:lnTo>
                  <a:lnTo>
                    <a:pt x="38083" y="351967"/>
                  </a:lnTo>
                  <a:lnTo>
                    <a:pt x="38129" y="352032"/>
                  </a:lnTo>
                  <a:lnTo>
                    <a:pt x="38179" y="352086"/>
                  </a:lnTo>
                  <a:lnTo>
                    <a:pt x="38224" y="352129"/>
                  </a:lnTo>
                  <a:lnTo>
                    <a:pt x="37920" y="352582"/>
                  </a:lnTo>
                  <a:lnTo>
                    <a:pt x="37620" y="353036"/>
                  </a:lnTo>
                  <a:lnTo>
                    <a:pt x="37320" y="353500"/>
                  </a:lnTo>
                  <a:lnTo>
                    <a:pt x="37025" y="353964"/>
                  </a:lnTo>
                  <a:lnTo>
                    <a:pt x="36734" y="354439"/>
                  </a:lnTo>
                  <a:lnTo>
                    <a:pt x="36443" y="354924"/>
                  </a:lnTo>
                  <a:lnTo>
                    <a:pt x="36157" y="355410"/>
                  </a:lnTo>
                  <a:lnTo>
                    <a:pt x="35875" y="355907"/>
                  </a:lnTo>
                  <a:lnTo>
                    <a:pt x="35598" y="356403"/>
                  </a:lnTo>
                  <a:lnTo>
                    <a:pt x="35321" y="356910"/>
                  </a:lnTo>
                  <a:lnTo>
                    <a:pt x="35048" y="357428"/>
                  </a:lnTo>
                  <a:lnTo>
                    <a:pt x="34780" y="357947"/>
                  </a:lnTo>
                  <a:lnTo>
                    <a:pt x="34517" y="358475"/>
                  </a:lnTo>
                  <a:lnTo>
                    <a:pt x="34253" y="359004"/>
                  </a:lnTo>
                  <a:lnTo>
                    <a:pt x="33990" y="359544"/>
                  </a:lnTo>
                  <a:lnTo>
                    <a:pt x="33735" y="360094"/>
                  </a:lnTo>
                  <a:lnTo>
                    <a:pt x="33481" y="360645"/>
                  </a:lnTo>
                  <a:lnTo>
                    <a:pt x="33231" y="361195"/>
                  </a:lnTo>
                  <a:lnTo>
                    <a:pt x="32981" y="361757"/>
                  </a:lnTo>
                  <a:lnTo>
                    <a:pt x="32736" y="362329"/>
                  </a:lnTo>
                  <a:lnTo>
                    <a:pt x="32495" y="362901"/>
                  </a:lnTo>
                  <a:lnTo>
                    <a:pt x="32254" y="363483"/>
                  </a:lnTo>
                  <a:lnTo>
                    <a:pt x="32018" y="364066"/>
                  </a:lnTo>
                  <a:lnTo>
                    <a:pt x="31786" y="364660"/>
                  </a:lnTo>
                  <a:lnTo>
                    <a:pt x="31554" y="365254"/>
                  </a:lnTo>
                  <a:lnTo>
                    <a:pt x="31327" y="365847"/>
                  </a:lnTo>
                  <a:lnTo>
                    <a:pt x="31100" y="366452"/>
                  </a:lnTo>
                  <a:lnTo>
                    <a:pt x="30882" y="367067"/>
                  </a:lnTo>
                  <a:lnTo>
                    <a:pt x="30659" y="367682"/>
                  </a:lnTo>
                  <a:lnTo>
                    <a:pt x="30441" y="368297"/>
                  </a:lnTo>
                  <a:lnTo>
                    <a:pt x="30228" y="368923"/>
                  </a:lnTo>
                  <a:lnTo>
                    <a:pt x="30019" y="369560"/>
                  </a:lnTo>
                  <a:lnTo>
                    <a:pt x="30100" y="367067"/>
                  </a:lnTo>
                  <a:lnTo>
                    <a:pt x="30173" y="364584"/>
                  </a:lnTo>
                  <a:lnTo>
                    <a:pt x="30246" y="362091"/>
                  </a:lnTo>
                  <a:lnTo>
                    <a:pt x="30314" y="359598"/>
                  </a:lnTo>
                  <a:lnTo>
                    <a:pt x="30373" y="357105"/>
                  </a:lnTo>
                  <a:lnTo>
                    <a:pt x="30432" y="354611"/>
                  </a:lnTo>
                  <a:lnTo>
                    <a:pt x="30487" y="352107"/>
                  </a:lnTo>
                  <a:lnTo>
                    <a:pt x="30537" y="349614"/>
                  </a:lnTo>
                  <a:lnTo>
                    <a:pt x="30582" y="347121"/>
                  </a:lnTo>
                  <a:lnTo>
                    <a:pt x="30623" y="344617"/>
                  </a:lnTo>
                  <a:lnTo>
                    <a:pt x="30659" y="342113"/>
                  </a:lnTo>
                  <a:lnTo>
                    <a:pt x="30696" y="339620"/>
                  </a:lnTo>
                  <a:lnTo>
                    <a:pt x="30727" y="337116"/>
                  </a:lnTo>
                  <a:lnTo>
                    <a:pt x="30755" y="334612"/>
                  </a:lnTo>
                  <a:lnTo>
                    <a:pt x="30782" y="332108"/>
                  </a:lnTo>
                  <a:lnTo>
                    <a:pt x="30805" y="329604"/>
                  </a:lnTo>
                  <a:lnTo>
                    <a:pt x="30846" y="324596"/>
                  </a:lnTo>
                  <a:lnTo>
                    <a:pt x="30873" y="319598"/>
                  </a:lnTo>
                  <a:lnTo>
                    <a:pt x="30891" y="314590"/>
                  </a:lnTo>
                  <a:lnTo>
                    <a:pt x="30905" y="309593"/>
                  </a:lnTo>
                  <a:lnTo>
                    <a:pt x="30909" y="304596"/>
                  </a:lnTo>
                  <a:lnTo>
                    <a:pt x="30914" y="299598"/>
                  </a:lnTo>
                  <a:lnTo>
                    <a:pt x="30909" y="294612"/>
                  </a:lnTo>
                  <a:lnTo>
                    <a:pt x="30905" y="289626"/>
                  </a:lnTo>
                  <a:lnTo>
                    <a:pt x="30896" y="284272"/>
                  </a:lnTo>
                  <a:lnTo>
                    <a:pt x="30873" y="278919"/>
                  </a:lnTo>
                  <a:lnTo>
                    <a:pt x="30841" y="273554"/>
                  </a:lnTo>
                  <a:lnTo>
                    <a:pt x="30800" y="268201"/>
                  </a:lnTo>
                  <a:lnTo>
                    <a:pt x="30755" y="262837"/>
                  </a:lnTo>
                  <a:lnTo>
                    <a:pt x="30696" y="257483"/>
                  </a:lnTo>
                  <a:lnTo>
                    <a:pt x="30627" y="252141"/>
                  </a:lnTo>
                  <a:lnTo>
                    <a:pt x="30555" y="246787"/>
                  </a:lnTo>
                  <a:lnTo>
                    <a:pt x="30518" y="244057"/>
                  </a:lnTo>
                  <a:lnTo>
                    <a:pt x="30473" y="241326"/>
                  </a:lnTo>
                  <a:lnTo>
                    <a:pt x="30432" y="238606"/>
                  </a:lnTo>
                  <a:lnTo>
                    <a:pt x="30414" y="237246"/>
                  </a:lnTo>
                  <a:lnTo>
                    <a:pt x="30396" y="235897"/>
                  </a:lnTo>
                  <a:lnTo>
                    <a:pt x="30387" y="234548"/>
                  </a:lnTo>
                  <a:lnTo>
                    <a:pt x="30378" y="233199"/>
                  </a:lnTo>
                  <a:lnTo>
                    <a:pt x="30373" y="231850"/>
                  </a:lnTo>
                  <a:lnTo>
                    <a:pt x="30378" y="230511"/>
                  </a:lnTo>
                  <a:lnTo>
                    <a:pt x="30387" y="229173"/>
                  </a:lnTo>
                  <a:lnTo>
                    <a:pt x="30405" y="227845"/>
                  </a:lnTo>
                  <a:lnTo>
                    <a:pt x="30432" y="226518"/>
                  </a:lnTo>
                  <a:lnTo>
                    <a:pt x="30468" y="225190"/>
                  </a:lnTo>
                  <a:lnTo>
                    <a:pt x="30514" y="223873"/>
                  </a:lnTo>
                  <a:lnTo>
                    <a:pt x="30537" y="223215"/>
                  </a:lnTo>
                  <a:lnTo>
                    <a:pt x="30568" y="222567"/>
                  </a:lnTo>
                  <a:lnTo>
                    <a:pt x="30600" y="221909"/>
                  </a:lnTo>
                  <a:lnTo>
                    <a:pt x="30637" y="221251"/>
                  </a:lnTo>
                  <a:lnTo>
                    <a:pt x="30673" y="220603"/>
                  </a:lnTo>
                  <a:lnTo>
                    <a:pt x="30714" y="219955"/>
                  </a:lnTo>
                  <a:lnTo>
                    <a:pt x="30759" y="219297"/>
                  </a:lnTo>
                  <a:lnTo>
                    <a:pt x="30805" y="218649"/>
                  </a:lnTo>
                  <a:lnTo>
                    <a:pt x="30859" y="218002"/>
                  </a:lnTo>
                  <a:lnTo>
                    <a:pt x="30914" y="217365"/>
                  </a:lnTo>
                  <a:lnTo>
                    <a:pt x="30968" y="216717"/>
                  </a:lnTo>
                  <a:lnTo>
                    <a:pt x="31032" y="216070"/>
                  </a:lnTo>
                  <a:lnTo>
                    <a:pt x="31100" y="215433"/>
                  </a:lnTo>
                  <a:lnTo>
                    <a:pt x="31168" y="214796"/>
                  </a:lnTo>
                  <a:lnTo>
                    <a:pt x="31241" y="214159"/>
                  </a:lnTo>
                  <a:lnTo>
                    <a:pt x="31318" y="213523"/>
                  </a:lnTo>
                  <a:lnTo>
                    <a:pt x="31404" y="212886"/>
                  </a:lnTo>
                  <a:lnTo>
                    <a:pt x="31491" y="212249"/>
                  </a:lnTo>
                  <a:lnTo>
                    <a:pt x="31582" y="211623"/>
                  </a:lnTo>
                  <a:lnTo>
                    <a:pt x="31677" y="210986"/>
                  </a:lnTo>
                  <a:lnTo>
                    <a:pt x="31777" y="210360"/>
                  </a:lnTo>
                  <a:lnTo>
                    <a:pt x="31881" y="209734"/>
                  </a:lnTo>
                  <a:lnTo>
                    <a:pt x="31991" y="209108"/>
                  </a:lnTo>
                  <a:lnTo>
                    <a:pt x="32104" y="208493"/>
                  </a:lnTo>
                  <a:lnTo>
                    <a:pt x="32222" y="207867"/>
                  </a:lnTo>
                  <a:lnTo>
                    <a:pt x="32349" y="207252"/>
                  </a:lnTo>
                  <a:lnTo>
                    <a:pt x="32477" y="206626"/>
                  </a:lnTo>
                  <a:lnTo>
                    <a:pt x="32613" y="206011"/>
                  </a:lnTo>
                  <a:lnTo>
                    <a:pt x="32754" y="205395"/>
                  </a:lnTo>
                  <a:lnTo>
                    <a:pt x="32899" y="204791"/>
                  </a:lnTo>
                  <a:close/>
                  <a:moveTo>
                    <a:pt x="82000" y="372042"/>
                  </a:moveTo>
                  <a:lnTo>
                    <a:pt x="82273" y="372507"/>
                  </a:lnTo>
                  <a:lnTo>
                    <a:pt x="82546" y="372981"/>
                  </a:lnTo>
                  <a:lnTo>
                    <a:pt x="82809" y="373456"/>
                  </a:lnTo>
                  <a:lnTo>
                    <a:pt x="83073" y="373942"/>
                  </a:lnTo>
                  <a:lnTo>
                    <a:pt x="83336" y="374439"/>
                  </a:lnTo>
                  <a:lnTo>
                    <a:pt x="83591" y="374946"/>
                  </a:lnTo>
                  <a:lnTo>
                    <a:pt x="83845" y="375453"/>
                  </a:lnTo>
                  <a:lnTo>
                    <a:pt x="84099" y="375971"/>
                  </a:lnTo>
                  <a:lnTo>
                    <a:pt x="84345" y="376489"/>
                  </a:lnTo>
                  <a:lnTo>
                    <a:pt x="84590" y="377018"/>
                  </a:lnTo>
                  <a:lnTo>
                    <a:pt x="84836" y="377558"/>
                  </a:lnTo>
                  <a:lnTo>
                    <a:pt x="85072" y="378097"/>
                  </a:lnTo>
                  <a:lnTo>
                    <a:pt x="85308" y="378659"/>
                  </a:lnTo>
                  <a:lnTo>
                    <a:pt x="85544" y="379209"/>
                  </a:lnTo>
                  <a:lnTo>
                    <a:pt x="85776" y="379781"/>
                  </a:lnTo>
                  <a:lnTo>
                    <a:pt x="86003" y="380342"/>
                  </a:lnTo>
                  <a:lnTo>
                    <a:pt x="86226" y="380925"/>
                  </a:lnTo>
                  <a:lnTo>
                    <a:pt x="86448" y="381508"/>
                  </a:lnTo>
                  <a:lnTo>
                    <a:pt x="86667" y="382102"/>
                  </a:lnTo>
                  <a:lnTo>
                    <a:pt x="86885" y="382695"/>
                  </a:lnTo>
                  <a:lnTo>
                    <a:pt x="87098" y="383300"/>
                  </a:lnTo>
                  <a:lnTo>
                    <a:pt x="87307" y="383915"/>
                  </a:lnTo>
                  <a:lnTo>
                    <a:pt x="87512" y="384530"/>
                  </a:lnTo>
                  <a:lnTo>
                    <a:pt x="87716" y="385145"/>
                  </a:lnTo>
                  <a:lnTo>
                    <a:pt x="87921" y="385771"/>
                  </a:lnTo>
                  <a:lnTo>
                    <a:pt x="88116" y="386408"/>
                  </a:lnTo>
                  <a:lnTo>
                    <a:pt x="88311" y="387045"/>
                  </a:lnTo>
                  <a:lnTo>
                    <a:pt x="88507" y="387693"/>
                  </a:lnTo>
                  <a:lnTo>
                    <a:pt x="88697" y="388351"/>
                  </a:lnTo>
                  <a:lnTo>
                    <a:pt x="88884" y="388999"/>
                  </a:lnTo>
                  <a:lnTo>
                    <a:pt x="89065" y="389668"/>
                  </a:lnTo>
                  <a:lnTo>
                    <a:pt x="89247" y="390337"/>
                  </a:lnTo>
                  <a:lnTo>
                    <a:pt x="88766" y="390952"/>
                  </a:lnTo>
                  <a:lnTo>
                    <a:pt x="88284" y="391546"/>
                  </a:lnTo>
                  <a:lnTo>
                    <a:pt x="87798" y="392139"/>
                  </a:lnTo>
                  <a:lnTo>
                    <a:pt x="87307" y="392711"/>
                  </a:lnTo>
                  <a:lnTo>
                    <a:pt x="86816" y="393273"/>
                  </a:lnTo>
                  <a:lnTo>
                    <a:pt x="86326" y="393823"/>
                  </a:lnTo>
                  <a:lnTo>
                    <a:pt x="85826" y="394352"/>
                  </a:lnTo>
                  <a:lnTo>
                    <a:pt x="85331" y="394870"/>
                  </a:lnTo>
                  <a:lnTo>
                    <a:pt x="84826" y="395377"/>
                  </a:lnTo>
                  <a:lnTo>
                    <a:pt x="84322" y="395863"/>
                  </a:lnTo>
                  <a:lnTo>
                    <a:pt x="83818" y="396349"/>
                  </a:lnTo>
                  <a:lnTo>
                    <a:pt x="83309" y="396813"/>
                  </a:lnTo>
                  <a:lnTo>
                    <a:pt x="82796" y="397255"/>
                  </a:lnTo>
                  <a:lnTo>
                    <a:pt x="82282" y="397698"/>
                  </a:lnTo>
                  <a:lnTo>
                    <a:pt x="81764" y="398119"/>
                  </a:lnTo>
                  <a:lnTo>
                    <a:pt x="81246" y="398529"/>
                  </a:lnTo>
                  <a:lnTo>
                    <a:pt x="81183" y="398345"/>
                  </a:lnTo>
                  <a:lnTo>
                    <a:pt x="81119" y="398151"/>
                  </a:lnTo>
                  <a:lnTo>
                    <a:pt x="81060" y="397957"/>
                  </a:lnTo>
                  <a:lnTo>
                    <a:pt x="80996" y="397763"/>
                  </a:lnTo>
                  <a:lnTo>
                    <a:pt x="81010" y="397633"/>
                  </a:lnTo>
                  <a:lnTo>
                    <a:pt x="81014" y="397493"/>
                  </a:lnTo>
                  <a:lnTo>
                    <a:pt x="81014" y="397352"/>
                  </a:lnTo>
                  <a:lnTo>
                    <a:pt x="81010" y="397223"/>
                  </a:lnTo>
                  <a:lnTo>
                    <a:pt x="80996" y="397083"/>
                  </a:lnTo>
                  <a:lnTo>
                    <a:pt x="80978" y="396953"/>
                  </a:lnTo>
                  <a:lnTo>
                    <a:pt x="80955" y="396834"/>
                  </a:lnTo>
                  <a:lnTo>
                    <a:pt x="80928" y="396726"/>
                  </a:lnTo>
                  <a:lnTo>
                    <a:pt x="80892" y="396619"/>
                  </a:lnTo>
                  <a:lnTo>
                    <a:pt x="80855" y="396521"/>
                  </a:lnTo>
                  <a:lnTo>
                    <a:pt x="80810" y="396435"/>
                  </a:lnTo>
                  <a:lnTo>
                    <a:pt x="80756" y="396370"/>
                  </a:lnTo>
                  <a:lnTo>
                    <a:pt x="80696" y="396316"/>
                  </a:lnTo>
                  <a:lnTo>
                    <a:pt x="80633" y="396273"/>
                  </a:lnTo>
                  <a:lnTo>
                    <a:pt x="80565" y="396252"/>
                  </a:lnTo>
                  <a:lnTo>
                    <a:pt x="80487" y="396241"/>
                  </a:lnTo>
                  <a:lnTo>
                    <a:pt x="80460" y="396241"/>
                  </a:lnTo>
                  <a:lnTo>
                    <a:pt x="80197" y="395539"/>
                  </a:lnTo>
                  <a:lnTo>
                    <a:pt x="79929" y="394848"/>
                  </a:lnTo>
                  <a:lnTo>
                    <a:pt x="79656" y="394158"/>
                  </a:lnTo>
                  <a:lnTo>
                    <a:pt x="79383" y="393489"/>
                  </a:lnTo>
                  <a:lnTo>
                    <a:pt x="79102" y="392841"/>
                  </a:lnTo>
                  <a:lnTo>
                    <a:pt x="78820" y="392193"/>
                  </a:lnTo>
                  <a:lnTo>
                    <a:pt x="78534" y="391557"/>
                  </a:lnTo>
                  <a:lnTo>
                    <a:pt x="78243" y="390941"/>
                  </a:lnTo>
                  <a:lnTo>
                    <a:pt x="77952" y="390337"/>
                  </a:lnTo>
                  <a:lnTo>
                    <a:pt x="77657" y="389743"/>
                  </a:lnTo>
                  <a:lnTo>
                    <a:pt x="77357" y="389171"/>
                  </a:lnTo>
                  <a:lnTo>
                    <a:pt x="77053" y="388610"/>
                  </a:lnTo>
                  <a:lnTo>
                    <a:pt x="76744" y="388060"/>
                  </a:lnTo>
                  <a:lnTo>
                    <a:pt x="76435" y="387520"/>
                  </a:lnTo>
                  <a:lnTo>
                    <a:pt x="76121" y="387002"/>
                  </a:lnTo>
                  <a:lnTo>
                    <a:pt x="75803" y="386495"/>
                  </a:lnTo>
                  <a:lnTo>
                    <a:pt x="76012" y="386074"/>
                  </a:lnTo>
                  <a:lnTo>
                    <a:pt x="76221" y="385642"/>
                  </a:lnTo>
                  <a:lnTo>
                    <a:pt x="76426" y="385189"/>
                  </a:lnTo>
                  <a:lnTo>
                    <a:pt x="76630" y="384735"/>
                  </a:lnTo>
                  <a:lnTo>
                    <a:pt x="76834" y="384271"/>
                  </a:lnTo>
                  <a:lnTo>
                    <a:pt x="77034" y="383796"/>
                  </a:lnTo>
                  <a:lnTo>
                    <a:pt x="77430" y="382836"/>
                  </a:lnTo>
                  <a:lnTo>
                    <a:pt x="77820" y="381853"/>
                  </a:lnTo>
                  <a:lnTo>
                    <a:pt x="78207" y="380871"/>
                  </a:lnTo>
                  <a:lnTo>
                    <a:pt x="78597" y="379911"/>
                  </a:lnTo>
                  <a:lnTo>
                    <a:pt x="78988" y="378961"/>
                  </a:lnTo>
                  <a:lnTo>
                    <a:pt x="79738" y="377223"/>
                  </a:lnTo>
                  <a:lnTo>
                    <a:pt x="80492" y="375507"/>
                  </a:lnTo>
                  <a:lnTo>
                    <a:pt x="81246" y="373780"/>
                  </a:lnTo>
                  <a:lnTo>
                    <a:pt x="82000" y="372042"/>
                  </a:lnTo>
                  <a:close/>
                  <a:moveTo>
                    <a:pt x="117916" y="380968"/>
                  </a:moveTo>
                  <a:lnTo>
                    <a:pt x="118071" y="381638"/>
                  </a:lnTo>
                  <a:lnTo>
                    <a:pt x="118225" y="382307"/>
                  </a:lnTo>
                  <a:lnTo>
                    <a:pt x="118375" y="382987"/>
                  </a:lnTo>
                  <a:lnTo>
                    <a:pt x="118521" y="383667"/>
                  </a:lnTo>
                  <a:lnTo>
                    <a:pt x="118666" y="384347"/>
                  </a:lnTo>
                  <a:lnTo>
                    <a:pt x="118807" y="385037"/>
                  </a:lnTo>
                  <a:lnTo>
                    <a:pt x="118943" y="385728"/>
                  </a:lnTo>
                  <a:lnTo>
                    <a:pt x="119080" y="386430"/>
                  </a:lnTo>
                  <a:lnTo>
                    <a:pt x="119216" y="387121"/>
                  </a:lnTo>
                  <a:lnTo>
                    <a:pt x="119348" y="387833"/>
                  </a:lnTo>
                  <a:lnTo>
                    <a:pt x="119475" y="388534"/>
                  </a:lnTo>
                  <a:lnTo>
                    <a:pt x="119602" y="389247"/>
                  </a:lnTo>
                  <a:lnTo>
                    <a:pt x="119725" y="389959"/>
                  </a:lnTo>
                  <a:lnTo>
                    <a:pt x="119847" y="390671"/>
                  </a:lnTo>
                  <a:lnTo>
                    <a:pt x="119966" y="391395"/>
                  </a:lnTo>
                  <a:lnTo>
                    <a:pt x="120079" y="392118"/>
                  </a:lnTo>
                  <a:lnTo>
                    <a:pt x="120193" y="392841"/>
                  </a:lnTo>
                  <a:lnTo>
                    <a:pt x="120302" y="393575"/>
                  </a:lnTo>
                  <a:lnTo>
                    <a:pt x="120411" y="394298"/>
                  </a:lnTo>
                  <a:lnTo>
                    <a:pt x="120520" y="395043"/>
                  </a:lnTo>
                  <a:lnTo>
                    <a:pt x="120620" y="395777"/>
                  </a:lnTo>
                  <a:lnTo>
                    <a:pt x="120720" y="396521"/>
                  </a:lnTo>
                  <a:lnTo>
                    <a:pt x="120820" y="397266"/>
                  </a:lnTo>
                  <a:lnTo>
                    <a:pt x="120915" y="398011"/>
                  </a:lnTo>
                  <a:lnTo>
                    <a:pt x="121006" y="398756"/>
                  </a:lnTo>
                  <a:lnTo>
                    <a:pt x="121097" y="399511"/>
                  </a:lnTo>
                  <a:lnTo>
                    <a:pt x="121188" y="400267"/>
                  </a:lnTo>
                  <a:lnTo>
                    <a:pt x="121270" y="401033"/>
                  </a:lnTo>
                  <a:lnTo>
                    <a:pt x="121351" y="401788"/>
                  </a:lnTo>
                  <a:lnTo>
                    <a:pt x="121433" y="402555"/>
                  </a:lnTo>
                  <a:lnTo>
                    <a:pt x="121510" y="403321"/>
                  </a:lnTo>
                  <a:lnTo>
                    <a:pt x="121588" y="404098"/>
                  </a:lnTo>
                  <a:lnTo>
                    <a:pt x="120711" y="404325"/>
                  </a:lnTo>
                  <a:lnTo>
                    <a:pt x="120270" y="404444"/>
                  </a:lnTo>
                  <a:lnTo>
                    <a:pt x="119829" y="404573"/>
                  </a:lnTo>
                  <a:lnTo>
                    <a:pt x="119389" y="404724"/>
                  </a:lnTo>
                  <a:lnTo>
                    <a:pt x="118948" y="404875"/>
                  </a:lnTo>
                  <a:lnTo>
                    <a:pt x="118507" y="405037"/>
                  </a:lnTo>
                  <a:lnTo>
                    <a:pt x="118071" y="405221"/>
                  </a:lnTo>
                  <a:lnTo>
                    <a:pt x="117639" y="405415"/>
                  </a:lnTo>
                  <a:lnTo>
                    <a:pt x="117208" y="405631"/>
                  </a:lnTo>
                  <a:lnTo>
                    <a:pt x="116785" y="405868"/>
                  </a:lnTo>
                  <a:lnTo>
                    <a:pt x="116576" y="405998"/>
                  </a:lnTo>
                  <a:lnTo>
                    <a:pt x="116367" y="406127"/>
                  </a:lnTo>
                  <a:lnTo>
                    <a:pt x="116163" y="406268"/>
                  </a:lnTo>
                  <a:lnTo>
                    <a:pt x="115958" y="406408"/>
                  </a:lnTo>
                  <a:lnTo>
                    <a:pt x="115754" y="406559"/>
                  </a:lnTo>
                  <a:lnTo>
                    <a:pt x="115554" y="406721"/>
                  </a:lnTo>
                  <a:lnTo>
                    <a:pt x="115354" y="406883"/>
                  </a:lnTo>
                  <a:lnTo>
                    <a:pt x="115159" y="407056"/>
                  </a:lnTo>
                  <a:lnTo>
                    <a:pt x="114968" y="407228"/>
                  </a:lnTo>
                  <a:lnTo>
                    <a:pt x="114777" y="407412"/>
                  </a:lnTo>
                  <a:lnTo>
                    <a:pt x="114636" y="406278"/>
                  </a:lnTo>
                  <a:lnTo>
                    <a:pt x="114486" y="405145"/>
                  </a:lnTo>
                  <a:lnTo>
                    <a:pt x="114332" y="404012"/>
                  </a:lnTo>
                  <a:lnTo>
                    <a:pt x="114168" y="402900"/>
                  </a:lnTo>
                  <a:lnTo>
                    <a:pt x="113995" y="401788"/>
                  </a:lnTo>
                  <a:lnTo>
                    <a:pt x="113818" y="400677"/>
                  </a:lnTo>
                  <a:lnTo>
                    <a:pt x="113632" y="399587"/>
                  </a:lnTo>
                  <a:lnTo>
                    <a:pt x="113437" y="398497"/>
                  </a:lnTo>
                  <a:lnTo>
                    <a:pt x="113237" y="397417"/>
                  </a:lnTo>
                  <a:lnTo>
                    <a:pt x="113028" y="396349"/>
                  </a:lnTo>
                  <a:lnTo>
                    <a:pt x="112810" y="395280"/>
                  </a:lnTo>
                  <a:lnTo>
                    <a:pt x="112587" y="394233"/>
                  </a:lnTo>
                  <a:lnTo>
                    <a:pt x="112355" y="393186"/>
                  </a:lnTo>
                  <a:lnTo>
                    <a:pt x="112114" y="392161"/>
                  </a:lnTo>
                  <a:lnTo>
                    <a:pt x="111869" y="391136"/>
                  </a:lnTo>
                  <a:lnTo>
                    <a:pt x="111619" y="390132"/>
                  </a:lnTo>
                  <a:lnTo>
                    <a:pt x="111719" y="390056"/>
                  </a:lnTo>
                  <a:lnTo>
                    <a:pt x="111819" y="389981"/>
                  </a:lnTo>
                  <a:lnTo>
                    <a:pt x="112019" y="389819"/>
                  </a:lnTo>
                  <a:lnTo>
                    <a:pt x="112214" y="389635"/>
                  </a:lnTo>
                  <a:lnTo>
                    <a:pt x="112410" y="389419"/>
                  </a:lnTo>
                  <a:lnTo>
                    <a:pt x="112601" y="389204"/>
                  </a:lnTo>
                  <a:lnTo>
                    <a:pt x="112791" y="388955"/>
                  </a:lnTo>
                  <a:lnTo>
                    <a:pt x="112978" y="388707"/>
                  </a:lnTo>
                  <a:lnTo>
                    <a:pt x="113164" y="388437"/>
                  </a:lnTo>
                  <a:lnTo>
                    <a:pt x="113346" y="388167"/>
                  </a:lnTo>
                  <a:lnTo>
                    <a:pt x="113527" y="387887"/>
                  </a:lnTo>
                  <a:lnTo>
                    <a:pt x="113891" y="387315"/>
                  </a:lnTo>
                  <a:lnTo>
                    <a:pt x="114245" y="386743"/>
                  </a:lnTo>
                  <a:lnTo>
                    <a:pt x="114600" y="386182"/>
                  </a:lnTo>
                  <a:lnTo>
                    <a:pt x="115440" y="384908"/>
                  </a:lnTo>
                  <a:lnTo>
                    <a:pt x="115858" y="384271"/>
                  </a:lnTo>
                  <a:lnTo>
                    <a:pt x="116276" y="383624"/>
                  </a:lnTo>
                  <a:lnTo>
                    <a:pt x="116690" y="382976"/>
                  </a:lnTo>
                  <a:lnTo>
                    <a:pt x="117103" y="382318"/>
                  </a:lnTo>
                  <a:lnTo>
                    <a:pt x="117512" y="381648"/>
                  </a:lnTo>
                  <a:lnTo>
                    <a:pt x="117916" y="380968"/>
                  </a:lnTo>
                  <a:close/>
                  <a:moveTo>
                    <a:pt x="28783" y="383246"/>
                  </a:moveTo>
                  <a:lnTo>
                    <a:pt x="28860" y="383354"/>
                  </a:lnTo>
                  <a:lnTo>
                    <a:pt x="28942" y="383451"/>
                  </a:lnTo>
                  <a:lnTo>
                    <a:pt x="29451" y="383861"/>
                  </a:lnTo>
                  <a:lnTo>
                    <a:pt x="29955" y="384282"/>
                  </a:lnTo>
                  <a:lnTo>
                    <a:pt x="30446" y="384714"/>
                  </a:lnTo>
                  <a:lnTo>
                    <a:pt x="30932" y="385156"/>
                  </a:lnTo>
                  <a:lnTo>
                    <a:pt x="31409" y="385620"/>
                  </a:lnTo>
                  <a:lnTo>
                    <a:pt x="31881" y="386106"/>
                  </a:lnTo>
                  <a:lnTo>
                    <a:pt x="32345" y="386602"/>
                  </a:lnTo>
                  <a:lnTo>
                    <a:pt x="32804" y="387110"/>
                  </a:lnTo>
                  <a:lnTo>
                    <a:pt x="33258" y="387649"/>
                  </a:lnTo>
                  <a:lnTo>
                    <a:pt x="33708" y="388211"/>
                  </a:lnTo>
                  <a:lnTo>
                    <a:pt x="34153" y="388793"/>
                  </a:lnTo>
                  <a:lnTo>
                    <a:pt x="34594" y="389398"/>
                  </a:lnTo>
                  <a:lnTo>
                    <a:pt x="35035" y="390035"/>
                  </a:lnTo>
                  <a:lnTo>
                    <a:pt x="35475" y="390693"/>
                  </a:lnTo>
                  <a:lnTo>
                    <a:pt x="35912" y="391384"/>
                  </a:lnTo>
                  <a:lnTo>
                    <a:pt x="36348" y="392096"/>
                  </a:lnTo>
                  <a:lnTo>
                    <a:pt x="36198" y="392690"/>
                  </a:lnTo>
                  <a:lnTo>
                    <a:pt x="36052" y="393294"/>
                  </a:lnTo>
                  <a:lnTo>
                    <a:pt x="35907" y="393899"/>
                  </a:lnTo>
                  <a:lnTo>
                    <a:pt x="35766" y="394503"/>
                  </a:lnTo>
                  <a:lnTo>
                    <a:pt x="35489" y="395723"/>
                  </a:lnTo>
                  <a:lnTo>
                    <a:pt x="35221" y="396964"/>
                  </a:lnTo>
                  <a:lnTo>
                    <a:pt x="34962" y="398216"/>
                  </a:lnTo>
                  <a:lnTo>
                    <a:pt x="34712" y="399479"/>
                  </a:lnTo>
                  <a:lnTo>
                    <a:pt x="34467" y="400763"/>
                  </a:lnTo>
                  <a:lnTo>
                    <a:pt x="34235" y="402048"/>
                  </a:lnTo>
                  <a:lnTo>
                    <a:pt x="34003" y="403354"/>
                  </a:lnTo>
                  <a:lnTo>
                    <a:pt x="33785" y="404659"/>
                  </a:lnTo>
                  <a:lnTo>
                    <a:pt x="33572" y="405976"/>
                  </a:lnTo>
                  <a:lnTo>
                    <a:pt x="33367" y="407315"/>
                  </a:lnTo>
                  <a:lnTo>
                    <a:pt x="33167" y="408642"/>
                  </a:lnTo>
                  <a:lnTo>
                    <a:pt x="32976" y="409991"/>
                  </a:lnTo>
                  <a:lnTo>
                    <a:pt x="32790" y="411340"/>
                  </a:lnTo>
                  <a:lnTo>
                    <a:pt x="32608" y="412700"/>
                  </a:lnTo>
                  <a:lnTo>
                    <a:pt x="32404" y="412290"/>
                  </a:lnTo>
                  <a:lnTo>
                    <a:pt x="32195" y="411902"/>
                  </a:lnTo>
                  <a:lnTo>
                    <a:pt x="31986" y="411513"/>
                  </a:lnTo>
                  <a:lnTo>
                    <a:pt x="31768" y="411146"/>
                  </a:lnTo>
                  <a:lnTo>
                    <a:pt x="31550" y="410779"/>
                  </a:lnTo>
                  <a:lnTo>
                    <a:pt x="31327" y="410434"/>
                  </a:lnTo>
                  <a:lnTo>
                    <a:pt x="31100" y="410088"/>
                  </a:lnTo>
                  <a:lnTo>
                    <a:pt x="30873" y="409765"/>
                  </a:lnTo>
                  <a:lnTo>
                    <a:pt x="30641" y="409452"/>
                  </a:lnTo>
                  <a:lnTo>
                    <a:pt x="30405" y="409149"/>
                  </a:lnTo>
                  <a:lnTo>
                    <a:pt x="30169" y="408858"/>
                  </a:lnTo>
                  <a:lnTo>
                    <a:pt x="29928" y="408577"/>
                  </a:lnTo>
                  <a:lnTo>
                    <a:pt x="29687" y="408308"/>
                  </a:lnTo>
                  <a:lnTo>
                    <a:pt x="29442" y="408049"/>
                  </a:lnTo>
                  <a:lnTo>
                    <a:pt x="29192" y="407811"/>
                  </a:lnTo>
                  <a:lnTo>
                    <a:pt x="28942" y="407584"/>
                  </a:lnTo>
                  <a:lnTo>
                    <a:pt x="28692" y="407369"/>
                  </a:lnTo>
                  <a:lnTo>
                    <a:pt x="28438" y="407164"/>
                  </a:lnTo>
                  <a:lnTo>
                    <a:pt x="28183" y="406969"/>
                  </a:lnTo>
                  <a:lnTo>
                    <a:pt x="27924" y="406797"/>
                  </a:lnTo>
                  <a:lnTo>
                    <a:pt x="27665" y="406635"/>
                  </a:lnTo>
                  <a:lnTo>
                    <a:pt x="27406" y="406484"/>
                  </a:lnTo>
                  <a:lnTo>
                    <a:pt x="27147" y="406343"/>
                  </a:lnTo>
                  <a:lnTo>
                    <a:pt x="26884" y="406225"/>
                  </a:lnTo>
                  <a:lnTo>
                    <a:pt x="26620" y="406117"/>
                  </a:lnTo>
                  <a:lnTo>
                    <a:pt x="26357" y="406019"/>
                  </a:lnTo>
                  <a:lnTo>
                    <a:pt x="26093" y="405933"/>
                  </a:lnTo>
                  <a:lnTo>
                    <a:pt x="25830" y="405868"/>
                  </a:lnTo>
                  <a:lnTo>
                    <a:pt x="25562" y="405814"/>
                  </a:lnTo>
                  <a:lnTo>
                    <a:pt x="25298" y="405782"/>
                  </a:lnTo>
                  <a:lnTo>
                    <a:pt x="25030" y="405760"/>
                  </a:lnTo>
                  <a:lnTo>
                    <a:pt x="24762" y="405750"/>
                  </a:lnTo>
                  <a:lnTo>
                    <a:pt x="24962" y="404282"/>
                  </a:lnTo>
                  <a:lnTo>
                    <a:pt x="25166" y="402825"/>
                  </a:lnTo>
                  <a:lnTo>
                    <a:pt x="25375" y="401368"/>
                  </a:lnTo>
                  <a:lnTo>
                    <a:pt x="25589" y="399932"/>
                  </a:lnTo>
                  <a:lnTo>
                    <a:pt x="25811" y="398486"/>
                  </a:lnTo>
                  <a:lnTo>
                    <a:pt x="26043" y="397061"/>
                  </a:lnTo>
                  <a:lnTo>
                    <a:pt x="26279" y="395636"/>
                  </a:lnTo>
                  <a:lnTo>
                    <a:pt x="26525" y="394222"/>
                  </a:lnTo>
                  <a:lnTo>
                    <a:pt x="26779" y="392819"/>
                  </a:lnTo>
                  <a:lnTo>
                    <a:pt x="27043" y="391427"/>
                  </a:lnTo>
                  <a:lnTo>
                    <a:pt x="27311" y="390045"/>
                  </a:lnTo>
                  <a:lnTo>
                    <a:pt x="27588" y="388664"/>
                  </a:lnTo>
                  <a:lnTo>
                    <a:pt x="27870" y="387293"/>
                  </a:lnTo>
                  <a:lnTo>
                    <a:pt x="28165" y="385933"/>
                  </a:lnTo>
                  <a:lnTo>
                    <a:pt x="28469" y="384584"/>
                  </a:lnTo>
                  <a:lnTo>
                    <a:pt x="28783" y="383246"/>
                  </a:lnTo>
                  <a:close/>
                  <a:moveTo>
                    <a:pt x="90238" y="394374"/>
                  </a:moveTo>
                  <a:lnTo>
                    <a:pt x="90501" y="395518"/>
                  </a:lnTo>
                  <a:lnTo>
                    <a:pt x="90756" y="396673"/>
                  </a:lnTo>
                  <a:lnTo>
                    <a:pt x="91001" y="397838"/>
                  </a:lnTo>
                  <a:lnTo>
                    <a:pt x="91242" y="399015"/>
                  </a:lnTo>
                  <a:lnTo>
                    <a:pt x="91478" y="400202"/>
                  </a:lnTo>
                  <a:lnTo>
                    <a:pt x="91705" y="401400"/>
                  </a:lnTo>
                  <a:lnTo>
                    <a:pt x="91923" y="402609"/>
                  </a:lnTo>
                  <a:lnTo>
                    <a:pt x="92141" y="403839"/>
                  </a:lnTo>
                  <a:lnTo>
                    <a:pt x="92346" y="405059"/>
                  </a:lnTo>
                  <a:lnTo>
                    <a:pt x="92546" y="406300"/>
                  </a:lnTo>
                  <a:lnTo>
                    <a:pt x="92741" y="407552"/>
                  </a:lnTo>
                  <a:lnTo>
                    <a:pt x="92932" y="408804"/>
                  </a:lnTo>
                  <a:lnTo>
                    <a:pt x="93109" y="410078"/>
                  </a:lnTo>
                  <a:lnTo>
                    <a:pt x="93286" y="411340"/>
                  </a:lnTo>
                  <a:lnTo>
                    <a:pt x="93454" y="412625"/>
                  </a:lnTo>
                  <a:lnTo>
                    <a:pt x="93614" y="413909"/>
                  </a:lnTo>
                  <a:lnTo>
                    <a:pt x="93391" y="414060"/>
                  </a:lnTo>
                  <a:lnTo>
                    <a:pt x="93168" y="414222"/>
                  </a:lnTo>
                  <a:lnTo>
                    <a:pt x="92946" y="414384"/>
                  </a:lnTo>
                  <a:lnTo>
                    <a:pt x="92728" y="414557"/>
                  </a:lnTo>
                  <a:lnTo>
                    <a:pt x="92505" y="414740"/>
                  </a:lnTo>
                  <a:lnTo>
                    <a:pt x="92287" y="414935"/>
                  </a:lnTo>
                  <a:lnTo>
                    <a:pt x="91851" y="415323"/>
                  </a:lnTo>
                  <a:lnTo>
                    <a:pt x="91414" y="415723"/>
                  </a:lnTo>
                  <a:lnTo>
                    <a:pt x="90983" y="416133"/>
                  </a:lnTo>
                  <a:lnTo>
                    <a:pt x="90560" y="416532"/>
                  </a:lnTo>
                  <a:lnTo>
                    <a:pt x="90138" y="416921"/>
                  </a:lnTo>
                  <a:lnTo>
                    <a:pt x="89188" y="417773"/>
                  </a:lnTo>
                  <a:lnTo>
                    <a:pt x="88243" y="418626"/>
                  </a:lnTo>
                  <a:lnTo>
                    <a:pt x="87771" y="419068"/>
                  </a:lnTo>
                  <a:lnTo>
                    <a:pt x="87298" y="419511"/>
                  </a:lnTo>
                  <a:lnTo>
                    <a:pt x="86835" y="419975"/>
                  </a:lnTo>
                  <a:lnTo>
                    <a:pt x="86367" y="420450"/>
                  </a:lnTo>
                  <a:lnTo>
                    <a:pt x="86176" y="419252"/>
                  </a:lnTo>
                  <a:lnTo>
                    <a:pt x="85976" y="418075"/>
                  </a:lnTo>
                  <a:lnTo>
                    <a:pt x="85771" y="416899"/>
                  </a:lnTo>
                  <a:lnTo>
                    <a:pt x="85558" y="415733"/>
                  </a:lnTo>
                  <a:lnTo>
                    <a:pt x="85340" y="414578"/>
                  </a:lnTo>
                  <a:lnTo>
                    <a:pt x="85117" y="413424"/>
                  </a:lnTo>
                  <a:lnTo>
                    <a:pt x="84886" y="412290"/>
                  </a:lnTo>
                  <a:lnTo>
                    <a:pt x="84645" y="411157"/>
                  </a:lnTo>
                  <a:lnTo>
                    <a:pt x="84399" y="410045"/>
                  </a:lnTo>
                  <a:lnTo>
                    <a:pt x="84145" y="408934"/>
                  </a:lnTo>
                  <a:lnTo>
                    <a:pt x="83890" y="407843"/>
                  </a:lnTo>
                  <a:lnTo>
                    <a:pt x="83622" y="406764"/>
                  </a:lnTo>
                  <a:lnTo>
                    <a:pt x="83350" y="405696"/>
                  </a:lnTo>
                  <a:lnTo>
                    <a:pt x="83073" y="404638"/>
                  </a:lnTo>
                  <a:lnTo>
                    <a:pt x="82786" y="403602"/>
                  </a:lnTo>
                  <a:lnTo>
                    <a:pt x="82496" y="402576"/>
                  </a:lnTo>
                  <a:lnTo>
                    <a:pt x="83000" y="402166"/>
                  </a:lnTo>
                  <a:lnTo>
                    <a:pt x="83500" y="401735"/>
                  </a:lnTo>
                  <a:lnTo>
                    <a:pt x="84000" y="401303"/>
                  </a:lnTo>
                  <a:lnTo>
                    <a:pt x="84495" y="400849"/>
                  </a:lnTo>
                  <a:lnTo>
                    <a:pt x="84985" y="400385"/>
                  </a:lnTo>
                  <a:lnTo>
                    <a:pt x="85476" y="399900"/>
                  </a:lnTo>
                  <a:lnTo>
                    <a:pt x="85962" y="399414"/>
                  </a:lnTo>
                  <a:lnTo>
                    <a:pt x="86448" y="398907"/>
                  </a:lnTo>
                  <a:lnTo>
                    <a:pt x="86930" y="398378"/>
                  </a:lnTo>
                  <a:lnTo>
                    <a:pt x="87412" y="397849"/>
                  </a:lnTo>
                  <a:lnTo>
                    <a:pt x="87889" y="397299"/>
                  </a:lnTo>
                  <a:lnTo>
                    <a:pt x="88366" y="396748"/>
                  </a:lnTo>
                  <a:lnTo>
                    <a:pt x="88838" y="396176"/>
                  </a:lnTo>
                  <a:lnTo>
                    <a:pt x="89306" y="395582"/>
                  </a:lnTo>
                  <a:lnTo>
                    <a:pt x="89774" y="394989"/>
                  </a:lnTo>
                  <a:lnTo>
                    <a:pt x="90238" y="394374"/>
                  </a:lnTo>
                  <a:close/>
                  <a:moveTo>
                    <a:pt x="121919" y="407649"/>
                  </a:moveTo>
                  <a:lnTo>
                    <a:pt x="122019" y="408988"/>
                  </a:lnTo>
                  <a:lnTo>
                    <a:pt x="122115" y="410326"/>
                  </a:lnTo>
                  <a:lnTo>
                    <a:pt x="122201" y="411664"/>
                  </a:lnTo>
                  <a:lnTo>
                    <a:pt x="122278" y="413024"/>
                  </a:lnTo>
                  <a:lnTo>
                    <a:pt x="122351" y="414373"/>
                  </a:lnTo>
                  <a:lnTo>
                    <a:pt x="122415" y="415744"/>
                  </a:lnTo>
                  <a:lnTo>
                    <a:pt x="122469" y="417104"/>
                  </a:lnTo>
                  <a:lnTo>
                    <a:pt x="122519" y="418486"/>
                  </a:lnTo>
                  <a:lnTo>
                    <a:pt x="122564" y="419867"/>
                  </a:lnTo>
                  <a:lnTo>
                    <a:pt x="122601" y="421249"/>
                  </a:lnTo>
                  <a:lnTo>
                    <a:pt x="122628" y="422641"/>
                  </a:lnTo>
                  <a:lnTo>
                    <a:pt x="122651" y="424033"/>
                  </a:lnTo>
                  <a:lnTo>
                    <a:pt x="122664" y="425436"/>
                  </a:lnTo>
                  <a:lnTo>
                    <a:pt x="122669" y="426850"/>
                  </a:lnTo>
                  <a:lnTo>
                    <a:pt x="122669" y="428264"/>
                  </a:lnTo>
                  <a:lnTo>
                    <a:pt x="122664" y="429678"/>
                  </a:lnTo>
                  <a:lnTo>
                    <a:pt x="122437" y="429624"/>
                  </a:lnTo>
                  <a:lnTo>
                    <a:pt x="122215" y="429581"/>
                  </a:lnTo>
                  <a:lnTo>
                    <a:pt x="121987" y="429538"/>
                  </a:lnTo>
                  <a:lnTo>
                    <a:pt x="121765" y="429505"/>
                  </a:lnTo>
                  <a:lnTo>
                    <a:pt x="121310" y="429462"/>
                  </a:lnTo>
                  <a:lnTo>
                    <a:pt x="120856" y="429441"/>
                  </a:lnTo>
                  <a:lnTo>
                    <a:pt x="119952" y="429441"/>
                  </a:lnTo>
                  <a:lnTo>
                    <a:pt x="119052" y="429473"/>
                  </a:lnTo>
                  <a:lnTo>
                    <a:pt x="118657" y="429462"/>
                  </a:lnTo>
                  <a:lnTo>
                    <a:pt x="118262" y="429451"/>
                  </a:lnTo>
                  <a:lnTo>
                    <a:pt x="117862" y="429430"/>
                  </a:lnTo>
                  <a:lnTo>
                    <a:pt x="117458" y="429419"/>
                  </a:lnTo>
                  <a:lnTo>
                    <a:pt x="117058" y="429419"/>
                  </a:lnTo>
                  <a:lnTo>
                    <a:pt x="116653" y="429441"/>
                  </a:lnTo>
                  <a:lnTo>
                    <a:pt x="116453" y="429462"/>
                  </a:lnTo>
                  <a:lnTo>
                    <a:pt x="116254" y="429484"/>
                  </a:lnTo>
                  <a:lnTo>
                    <a:pt x="116054" y="429527"/>
                  </a:lnTo>
                  <a:lnTo>
                    <a:pt x="115854" y="429570"/>
                  </a:lnTo>
                  <a:lnTo>
                    <a:pt x="115867" y="428394"/>
                  </a:lnTo>
                  <a:lnTo>
                    <a:pt x="115876" y="427217"/>
                  </a:lnTo>
                  <a:lnTo>
                    <a:pt x="115876" y="426041"/>
                  </a:lnTo>
                  <a:lnTo>
                    <a:pt x="115867" y="424864"/>
                  </a:lnTo>
                  <a:lnTo>
                    <a:pt x="115854" y="423688"/>
                  </a:lnTo>
                  <a:lnTo>
                    <a:pt x="115826" y="422522"/>
                  </a:lnTo>
                  <a:lnTo>
                    <a:pt x="115795" y="421346"/>
                  </a:lnTo>
                  <a:lnTo>
                    <a:pt x="115754" y="420180"/>
                  </a:lnTo>
                  <a:lnTo>
                    <a:pt x="115704" y="419014"/>
                  </a:lnTo>
                  <a:lnTo>
                    <a:pt x="115645" y="417860"/>
                  </a:lnTo>
                  <a:lnTo>
                    <a:pt x="115581" y="416705"/>
                  </a:lnTo>
                  <a:lnTo>
                    <a:pt x="115504" y="415550"/>
                  </a:lnTo>
                  <a:lnTo>
                    <a:pt x="115427" y="414395"/>
                  </a:lnTo>
                  <a:lnTo>
                    <a:pt x="115336" y="413251"/>
                  </a:lnTo>
                  <a:lnTo>
                    <a:pt x="115240" y="412107"/>
                  </a:lnTo>
                  <a:lnTo>
                    <a:pt x="115140" y="410974"/>
                  </a:lnTo>
                  <a:lnTo>
                    <a:pt x="115345" y="410974"/>
                  </a:lnTo>
                  <a:lnTo>
                    <a:pt x="115549" y="410952"/>
                  </a:lnTo>
                  <a:lnTo>
                    <a:pt x="115754" y="410930"/>
                  </a:lnTo>
                  <a:lnTo>
                    <a:pt x="115963" y="410898"/>
                  </a:lnTo>
                  <a:lnTo>
                    <a:pt x="116172" y="410855"/>
                  </a:lnTo>
                  <a:lnTo>
                    <a:pt x="116381" y="410801"/>
                  </a:lnTo>
                  <a:lnTo>
                    <a:pt x="116590" y="410747"/>
                  </a:lnTo>
                  <a:lnTo>
                    <a:pt x="116803" y="410682"/>
                  </a:lnTo>
                  <a:lnTo>
                    <a:pt x="117012" y="410607"/>
                  </a:lnTo>
                  <a:lnTo>
                    <a:pt x="117226" y="410531"/>
                  </a:lnTo>
                  <a:lnTo>
                    <a:pt x="117653" y="410348"/>
                  </a:lnTo>
                  <a:lnTo>
                    <a:pt x="118085" y="410153"/>
                  </a:lnTo>
                  <a:lnTo>
                    <a:pt x="118512" y="409927"/>
                  </a:lnTo>
                  <a:lnTo>
                    <a:pt x="118943" y="409678"/>
                  </a:lnTo>
                  <a:lnTo>
                    <a:pt x="119375" y="409419"/>
                  </a:lnTo>
                  <a:lnTo>
                    <a:pt x="119807" y="409139"/>
                  </a:lnTo>
                  <a:lnTo>
                    <a:pt x="120234" y="408858"/>
                  </a:lnTo>
                  <a:lnTo>
                    <a:pt x="120661" y="408567"/>
                  </a:lnTo>
                  <a:lnTo>
                    <a:pt x="121083" y="408264"/>
                  </a:lnTo>
                  <a:lnTo>
                    <a:pt x="121919" y="407649"/>
                  </a:lnTo>
                  <a:close/>
                  <a:moveTo>
                    <a:pt x="94022" y="417439"/>
                  </a:moveTo>
                  <a:lnTo>
                    <a:pt x="94150" y="418647"/>
                  </a:lnTo>
                  <a:lnTo>
                    <a:pt x="94272" y="419867"/>
                  </a:lnTo>
                  <a:lnTo>
                    <a:pt x="94390" y="421098"/>
                  </a:lnTo>
                  <a:lnTo>
                    <a:pt x="94499" y="422328"/>
                  </a:lnTo>
                  <a:lnTo>
                    <a:pt x="94609" y="423558"/>
                  </a:lnTo>
                  <a:lnTo>
                    <a:pt x="94708" y="424789"/>
                  </a:lnTo>
                  <a:lnTo>
                    <a:pt x="94804" y="426030"/>
                  </a:lnTo>
                  <a:lnTo>
                    <a:pt x="94890" y="427271"/>
                  </a:lnTo>
                  <a:lnTo>
                    <a:pt x="94977" y="428523"/>
                  </a:lnTo>
                  <a:lnTo>
                    <a:pt x="95058" y="429764"/>
                  </a:lnTo>
                  <a:lnTo>
                    <a:pt x="95131" y="431016"/>
                  </a:lnTo>
                  <a:lnTo>
                    <a:pt x="95199" y="432279"/>
                  </a:lnTo>
                  <a:lnTo>
                    <a:pt x="95267" y="433531"/>
                  </a:lnTo>
                  <a:lnTo>
                    <a:pt x="95326" y="434794"/>
                  </a:lnTo>
                  <a:lnTo>
                    <a:pt x="95381" y="436057"/>
                  </a:lnTo>
                  <a:lnTo>
                    <a:pt x="95435" y="437320"/>
                  </a:lnTo>
                  <a:lnTo>
                    <a:pt x="95267" y="437341"/>
                  </a:lnTo>
                  <a:lnTo>
                    <a:pt x="95099" y="437384"/>
                  </a:lnTo>
                  <a:lnTo>
                    <a:pt x="94763" y="437482"/>
                  </a:lnTo>
                  <a:lnTo>
                    <a:pt x="94427" y="437590"/>
                  </a:lnTo>
                  <a:lnTo>
                    <a:pt x="94091" y="437719"/>
                  </a:lnTo>
                  <a:lnTo>
                    <a:pt x="93423" y="437989"/>
                  </a:lnTo>
                  <a:lnTo>
                    <a:pt x="93096" y="438129"/>
                  </a:lnTo>
                  <a:lnTo>
                    <a:pt x="92773" y="438248"/>
                  </a:lnTo>
                  <a:lnTo>
                    <a:pt x="92237" y="438453"/>
                  </a:lnTo>
                  <a:lnTo>
                    <a:pt x="91701" y="438636"/>
                  </a:lnTo>
                  <a:lnTo>
                    <a:pt x="91160" y="438831"/>
                  </a:lnTo>
                  <a:lnTo>
                    <a:pt x="90887" y="438928"/>
                  </a:lnTo>
                  <a:lnTo>
                    <a:pt x="90619" y="439036"/>
                  </a:lnTo>
                  <a:lnTo>
                    <a:pt x="90351" y="439155"/>
                  </a:lnTo>
                  <a:lnTo>
                    <a:pt x="90083" y="439284"/>
                  </a:lnTo>
                  <a:lnTo>
                    <a:pt x="89815" y="439414"/>
                  </a:lnTo>
                  <a:lnTo>
                    <a:pt x="89552" y="439565"/>
                  </a:lnTo>
                  <a:lnTo>
                    <a:pt x="89288" y="439727"/>
                  </a:lnTo>
                  <a:lnTo>
                    <a:pt x="89029" y="439910"/>
                  </a:lnTo>
                  <a:lnTo>
                    <a:pt x="88775" y="440104"/>
                  </a:lnTo>
                  <a:lnTo>
                    <a:pt x="88520" y="440320"/>
                  </a:lnTo>
                  <a:lnTo>
                    <a:pt x="88461" y="439360"/>
                  </a:lnTo>
                  <a:lnTo>
                    <a:pt x="88398" y="438399"/>
                  </a:lnTo>
                  <a:lnTo>
                    <a:pt x="88329" y="437438"/>
                  </a:lnTo>
                  <a:lnTo>
                    <a:pt x="88252" y="436467"/>
                  </a:lnTo>
                  <a:lnTo>
                    <a:pt x="88175" y="435506"/>
                  </a:lnTo>
                  <a:lnTo>
                    <a:pt x="88093" y="434535"/>
                  </a:lnTo>
                  <a:lnTo>
                    <a:pt x="88002" y="433564"/>
                  </a:lnTo>
                  <a:lnTo>
                    <a:pt x="87911" y="432592"/>
                  </a:lnTo>
                  <a:lnTo>
                    <a:pt x="87816" y="431621"/>
                  </a:lnTo>
                  <a:lnTo>
                    <a:pt x="87712" y="430650"/>
                  </a:lnTo>
                  <a:lnTo>
                    <a:pt x="87607" y="429678"/>
                  </a:lnTo>
                  <a:lnTo>
                    <a:pt x="87498" y="428707"/>
                  </a:lnTo>
                  <a:lnTo>
                    <a:pt x="87380" y="427735"/>
                  </a:lnTo>
                  <a:lnTo>
                    <a:pt x="87262" y="426775"/>
                  </a:lnTo>
                  <a:lnTo>
                    <a:pt x="87135" y="425803"/>
                  </a:lnTo>
                  <a:lnTo>
                    <a:pt x="87007" y="424832"/>
                  </a:lnTo>
                  <a:lnTo>
                    <a:pt x="87493" y="424379"/>
                  </a:lnTo>
                  <a:lnTo>
                    <a:pt x="87975" y="423904"/>
                  </a:lnTo>
                  <a:lnTo>
                    <a:pt x="88452" y="423418"/>
                  </a:lnTo>
                  <a:lnTo>
                    <a:pt x="88934" y="422922"/>
                  </a:lnTo>
                  <a:lnTo>
                    <a:pt x="89883" y="421907"/>
                  </a:lnTo>
                  <a:lnTo>
                    <a:pt x="90837" y="420892"/>
                  </a:lnTo>
                  <a:lnTo>
                    <a:pt x="91228" y="420482"/>
                  </a:lnTo>
                  <a:lnTo>
                    <a:pt x="91628" y="420083"/>
                  </a:lnTo>
                  <a:lnTo>
                    <a:pt x="92032" y="419673"/>
                  </a:lnTo>
                  <a:lnTo>
                    <a:pt x="92441" y="419263"/>
                  </a:lnTo>
                  <a:lnTo>
                    <a:pt x="92846" y="418831"/>
                  </a:lnTo>
                  <a:lnTo>
                    <a:pt x="93245" y="418388"/>
                  </a:lnTo>
                  <a:lnTo>
                    <a:pt x="93445" y="418162"/>
                  </a:lnTo>
                  <a:lnTo>
                    <a:pt x="93641" y="417924"/>
                  </a:lnTo>
                  <a:lnTo>
                    <a:pt x="93832" y="417687"/>
                  </a:lnTo>
                  <a:lnTo>
                    <a:pt x="94022" y="417439"/>
                  </a:lnTo>
                  <a:close/>
                  <a:moveTo>
                    <a:pt x="25044" y="410304"/>
                  </a:moveTo>
                  <a:lnTo>
                    <a:pt x="25316" y="410326"/>
                  </a:lnTo>
                  <a:lnTo>
                    <a:pt x="25589" y="410358"/>
                  </a:lnTo>
                  <a:lnTo>
                    <a:pt x="25852" y="410401"/>
                  </a:lnTo>
                  <a:lnTo>
                    <a:pt x="26120" y="410455"/>
                  </a:lnTo>
                  <a:lnTo>
                    <a:pt x="26379" y="410520"/>
                  </a:lnTo>
                  <a:lnTo>
                    <a:pt x="26638" y="410596"/>
                  </a:lnTo>
                  <a:lnTo>
                    <a:pt x="26897" y="410682"/>
                  </a:lnTo>
                  <a:lnTo>
                    <a:pt x="27152" y="410779"/>
                  </a:lnTo>
                  <a:lnTo>
                    <a:pt x="27406" y="410887"/>
                  </a:lnTo>
                  <a:lnTo>
                    <a:pt x="27656" y="411017"/>
                  </a:lnTo>
                  <a:lnTo>
                    <a:pt x="27906" y="411146"/>
                  </a:lnTo>
                  <a:lnTo>
                    <a:pt x="28156" y="411297"/>
                  </a:lnTo>
                  <a:lnTo>
                    <a:pt x="28401" y="411459"/>
                  </a:lnTo>
                  <a:lnTo>
                    <a:pt x="28647" y="411632"/>
                  </a:lnTo>
                  <a:lnTo>
                    <a:pt x="28892" y="411815"/>
                  </a:lnTo>
                  <a:lnTo>
                    <a:pt x="29133" y="412010"/>
                  </a:lnTo>
                  <a:lnTo>
                    <a:pt x="29373" y="412215"/>
                  </a:lnTo>
                  <a:lnTo>
                    <a:pt x="29614" y="412441"/>
                  </a:lnTo>
                  <a:lnTo>
                    <a:pt x="29851" y="412668"/>
                  </a:lnTo>
                  <a:lnTo>
                    <a:pt x="30091" y="412916"/>
                  </a:lnTo>
                  <a:lnTo>
                    <a:pt x="30328" y="413175"/>
                  </a:lnTo>
                  <a:lnTo>
                    <a:pt x="30564" y="413445"/>
                  </a:lnTo>
                  <a:lnTo>
                    <a:pt x="30796" y="413726"/>
                  </a:lnTo>
                  <a:lnTo>
                    <a:pt x="31032" y="414028"/>
                  </a:lnTo>
                  <a:lnTo>
                    <a:pt x="31268" y="414341"/>
                  </a:lnTo>
                  <a:lnTo>
                    <a:pt x="31500" y="414665"/>
                  </a:lnTo>
                  <a:lnTo>
                    <a:pt x="31736" y="414999"/>
                  </a:lnTo>
                  <a:lnTo>
                    <a:pt x="31968" y="415345"/>
                  </a:lnTo>
                  <a:lnTo>
                    <a:pt x="32200" y="415712"/>
                  </a:lnTo>
                  <a:lnTo>
                    <a:pt x="32077" y="416748"/>
                  </a:lnTo>
                  <a:lnTo>
                    <a:pt x="31959" y="417795"/>
                  </a:lnTo>
                  <a:lnTo>
                    <a:pt x="31841" y="418842"/>
                  </a:lnTo>
                  <a:lnTo>
                    <a:pt x="31727" y="419889"/>
                  </a:lnTo>
                  <a:lnTo>
                    <a:pt x="31618" y="420936"/>
                  </a:lnTo>
                  <a:lnTo>
                    <a:pt x="31513" y="421993"/>
                  </a:lnTo>
                  <a:lnTo>
                    <a:pt x="31409" y="423051"/>
                  </a:lnTo>
                  <a:lnTo>
                    <a:pt x="31309" y="424120"/>
                  </a:lnTo>
                  <a:lnTo>
                    <a:pt x="31214" y="425177"/>
                  </a:lnTo>
                  <a:lnTo>
                    <a:pt x="31118" y="426246"/>
                  </a:lnTo>
                  <a:lnTo>
                    <a:pt x="31027" y="427304"/>
                  </a:lnTo>
                  <a:lnTo>
                    <a:pt x="30941" y="428372"/>
                  </a:lnTo>
                  <a:lnTo>
                    <a:pt x="30773" y="430509"/>
                  </a:lnTo>
                  <a:lnTo>
                    <a:pt x="30614" y="432646"/>
                  </a:lnTo>
                  <a:lnTo>
                    <a:pt x="30491" y="434352"/>
                  </a:lnTo>
                  <a:lnTo>
                    <a:pt x="30378" y="436046"/>
                  </a:lnTo>
                  <a:lnTo>
                    <a:pt x="30269" y="437751"/>
                  </a:lnTo>
                  <a:lnTo>
                    <a:pt x="30164" y="439457"/>
                  </a:lnTo>
                  <a:lnTo>
                    <a:pt x="30064" y="441151"/>
                  </a:lnTo>
                  <a:lnTo>
                    <a:pt x="29973" y="442857"/>
                  </a:lnTo>
                  <a:lnTo>
                    <a:pt x="29882" y="444551"/>
                  </a:lnTo>
                  <a:lnTo>
                    <a:pt x="29801" y="446235"/>
                  </a:lnTo>
                  <a:lnTo>
                    <a:pt x="29778" y="446116"/>
                  </a:lnTo>
                  <a:lnTo>
                    <a:pt x="29751" y="445997"/>
                  </a:lnTo>
                  <a:lnTo>
                    <a:pt x="29719" y="445890"/>
                  </a:lnTo>
                  <a:lnTo>
                    <a:pt x="29682" y="445782"/>
                  </a:lnTo>
                  <a:lnTo>
                    <a:pt x="29646" y="445684"/>
                  </a:lnTo>
                  <a:lnTo>
                    <a:pt x="29601" y="445598"/>
                  </a:lnTo>
                  <a:lnTo>
                    <a:pt x="29555" y="445523"/>
                  </a:lnTo>
                  <a:lnTo>
                    <a:pt x="29510" y="445447"/>
                  </a:lnTo>
                  <a:lnTo>
                    <a:pt x="29455" y="445393"/>
                  </a:lnTo>
                  <a:lnTo>
                    <a:pt x="29401" y="445339"/>
                  </a:lnTo>
                  <a:lnTo>
                    <a:pt x="29342" y="445307"/>
                  </a:lnTo>
                  <a:lnTo>
                    <a:pt x="29278" y="445285"/>
                  </a:lnTo>
                  <a:lnTo>
                    <a:pt x="29214" y="445274"/>
                  </a:lnTo>
                  <a:lnTo>
                    <a:pt x="29146" y="445274"/>
                  </a:lnTo>
                  <a:lnTo>
                    <a:pt x="29074" y="445296"/>
                  </a:lnTo>
                  <a:lnTo>
                    <a:pt x="29001" y="445339"/>
                  </a:lnTo>
                  <a:lnTo>
                    <a:pt x="28774" y="445458"/>
                  </a:lnTo>
                  <a:lnTo>
                    <a:pt x="28551" y="445577"/>
                  </a:lnTo>
                  <a:lnTo>
                    <a:pt x="28328" y="445663"/>
                  </a:lnTo>
                  <a:lnTo>
                    <a:pt x="28106" y="445749"/>
                  </a:lnTo>
                  <a:lnTo>
                    <a:pt x="27888" y="445814"/>
                  </a:lnTo>
                  <a:lnTo>
                    <a:pt x="27670" y="445868"/>
                  </a:lnTo>
                  <a:lnTo>
                    <a:pt x="27456" y="445900"/>
                  </a:lnTo>
                  <a:lnTo>
                    <a:pt x="27243" y="445922"/>
                  </a:lnTo>
                  <a:lnTo>
                    <a:pt x="27029" y="445933"/>
                  </a:lnTo>
                  <a:lnTo>
                    <a:pt x="26816" y="445922"/>
                  </a:lnTo>
                  <a:lnTo>
                    <a:pt x="26607" y="445900"/>
                  </a:lnTo>
                  <a:lnTo>
                    <a:pt x="26398" y="445868"/>
                  </a:lnTo>
                  <a:lnTo>
                    <a:pt x="26189" y="445814"/>
                  </a:lnTo>
                  <a:lnTo>
                    <a:pt x="25984" y="445760"/>
                  </a:lnTo>
                  <a:lnTo>
                    <a:pt x="25775" y="445674"/>
                  </a:lnTo>
                  <a:lnTo>
                    <a:pt x="25571" y="445587"/>
                  </a:lnTo>
                  <a:lnTo>
                    <a:pt x="25366" y="445479"/>
                  </a:lnTo>
                  <a:lnTo>
                    <a:pt x="25166" y="445371"/>
                  </a:lnTo>
                  <a:lnTo>
                    <a:pt x="24966" y="445231"/>
                  </a:lnTo>
                  <a:lnTo>
                    <a:pt x="24762" y="445091"/>
                  </a:lnTo>
                  <a:lnTo>
                    <a:pt x="24562" y="444940"/>
                  </a:lnTo>
                  <a:lnTo>
                    <a:pt x="24367" y="444767"/>
                  </a:lnTo>
                  <a:lnTo>
                    <a:pt x="24167" y="444584"/>
                  </a:lnTo>
                  <a:lnTo>
                    <a:pt x="23967" y="444389"/>
                  </a:lnTo>
                  <a:lnTo>
                    <a:pt x="23771" y="444173"/>
                  </a:lnTo>
                  <a:lnTo>
                    <a:pt x="23576" y="443958"/>
                  </a:lnTo>
                  <a:lnTo>
                    <a:pt x="23381" y="443720"/>
                  </a:lnTo>
                  <a:lnTo>
                    <a:pt x="23185" y="443472"/>
                  </a:lnTo>
                  <a:lnTo>
                    <a:pt x="22990" y="443213"/>
                  </a:lnTo>
                  <a:lnTo>
                    <a:pt x="22795" y="442943"/>
                  </a:lnTo>
                  <a:lnTo>
                    <a:pt x="22599" y="442662"/>
                  </a:lnTo>
                  <a:lnTo>
                    <a:pt x="22408" y="442360"/>
                  </a:lnTo>
                  <a:lnTo>
                    <a:pt x="22354" y="442295"/>
                  </a:lnTo>
                  <a:lnTo>
                    <a:pt x="22299" y="442231"/>
                  </a:lnTo>
                  <a:lnTo>
                    <a:pt x="22249" y="442177"/>
                  </a:lnTo>
                  <a:lnTo>
                    <a:pt x="22199" y="442123"/>
                  </a:lnTo>
                  <a:lnTo>
                    <a:pt x="22149" y="442090"/>
                  </a:lnTo>
                  <a:lnTo>
                    <a:pt x="22099" y="442058"/>
                  </a:lnTo>
                  <a:lnTo>
                    <a:pt x="22049" y="442036"/>
                  </a:lnTo>
                  <a:lnTo>
                    <a:pt x="21999" y="442015"/>
                  </a:lnTo>
                  <a:lnTo>
                    <a:pt x="22045" y="440741"/>
                  </a:lnTo>
                  <a:lnTo>
                    <a:pt x="22090" y="439457"/>
                  </a:lnTo>
                  <a:lnTo>
                    <a:pt x="22140" y="438183"/>
                  </a:lnTo>
                  <a:lnTo>
                    <a:pt x="22195" y="436910"/>
                  </a:lnTo>
                  <a:lnTo>
                    <a:pt x="22249" y="435647"/>
                  </a:lnTo>
                  <a:lnTo>
                    <a:pt x="22308" y="434373"/>
                  </a:lnTo>
                  <a:lnTo>
                    <a:pt x="22372" y="433110"/>
                  </a:lnTo>
                  <a:lnTo>
                    <a:pt x="22436" y="431858"/>
                  </a:lnTo>
                  <a:lnTo>
                    <a:pt x="22681" y="431988"/>
                  </a:lnTo>
                  <a:lnTo>
                    <a:pt x="22931" y="432117"/>
                  </a:lnTo>
                  <a:lnTo>
                    <a:pt x="23181" y="432236"/>
                  </a:lnTo>
                  <a:lnTo>
                    <a:pt x="23431" y="432333"/>
                  </a:lnTo>
                  <a:lnTo>
                    <a:pt x="23681" y="432441"/>
                  </a:lnTo>
                  <a:lnTo>
                    <a:pt x="23935" y="432528"/>
                  </a:lnTo>
                  <a:lnTo>
                    <a:pt x="24439" y="432689"/>
                  </a:lnTo>
                  <a:lnTo>
                    <a:pt x="24944" y="432841"/>
                  </a:lnTo>
                  <a:lnTo>
                    <a:pt x="25448" y="432981"/>
                  </a:lnTo>
                  <a:lnTo>
                    <a:pt x="25952" y="433121"/>
                  </a:lnTo>
                  <a:lnTo>
                    <a:pt x="26452" y="433272"/>
                  </a:lnTo>
                  <a:lnTo>
                    <a:pt x="26897" y="433423"/>
                  </a:lnTo>
                  <a:lnTo>
                    <a:pt x="27343" y="433596"/>
                  </a:lnTo>
                  <a:lnTo>
                    <a:pt x="27792" y="433758"/>
                  </a:lnTo>
                  <a:lnTo>
                    <a:pt x="28015" y="433823"/>
                  </a:lnTo>
                  <a:lnTo>
                    <a:pt x="28242" y="433887"/>
                  </a:lnTo>
                  <a:lnTo>
                    <a:pt x="28469" y="433941"/>
                  </a:lnTo>
                  <a:lnTo>
                    <a:pt x="28692" y="433974"/>
                  </a:lnTo>
                  <a:lnTo>
                    <a:pt x="28919" y="433995"/>
                  </a:lnTo>
                  <a:lnTo>
                    <a:pt x="29142" y="433995"/>
                  </a:lnTo>
                  <a:lnTo>
                    <a:pt x="29364" y="433974"/>
                  </a:lnTo>
                  <a:lnTo>
                    <a:pt x="29587" y="433931"/>
                  </a:lnTo>
                  <a:lnTo>
                    <a:pt x="29701" y="433898"/>
                  </a:lnTo>
                  <a:lnTo>
                    <a:pt x="29810" y="433855"/>
                  </a:lnTo>
                  <a:lnTo>
                    <a:pt x="29923" y="433812"/>
                  </a:lnTo>
                  <a:lnTo>
                    <a:pt x="30032" y="433758"/>
                  </a:lnTo>
                  <a:lnTo>
                    <a:pt x="30078" y="433726"/>
                  </a:lnTo>
                  <a:lnTo>
                    <a:pt x="30119" y="433682"/>
                  </a:lnTo>
                  <a:lnTo>
                    <a:pt x="30160" y="433639"/>
                  </a:lnTo>
                  <a:lnTo>
                    <a:pt x="30196" y="433585"/>
                  </a:lnTo>
                  <a:lnTo>
                    <a:pt x="30228" y="433531"/>
                  </a:lnTo>
                  <a:lnTo>
                    <a:pt x="30259" y="433456"/>
                  </a:lnTo>
                  <a:lnTo>
                    <a:pt x="30287" y="433391"/>
                  </a:lnTo>
                  <a:lnTo>
                    <a:pt x="30314" y="433315"/>
                  </a:lnTo>
                  <a:lnTo>
                    <a:pt x="30337" y="433229"/>
                  </a:lnTo>
                  <a:lnTo>
                    <a:pt x="30355" y="433143"/>
                  </a:lnTo>
                  <a:lnTo>
                    <a:pt x="30373" y="433056"/>
                  </a:lnTo>
                  <a:lnTo>
                    <a:pt x="30387" y="432959"/>
                  </a:lnTo>
                  <a:lnTo>
                    <a:pt x="30396" y="432873"/>
                  </a:lnTo>
                  <a:lnTo>
                    <a:pt x="30405" y="432776"/>
                  </a:lnTo>
                  <a:lnTo>
                    <a:pt x="30409" y="432679"/>
                  </a:lnTo>
                  <a:lnTo>
                    <a:pt x="30409" y="432581"/>
                  </a:lnTo>
                  <a:lnTo>
                    <a:pt x="30405" y="432430"/>
                  </a:lnTo>
                  <a:lnTo>
                    <a:pt x="30396" y="432268"/>
                  </a:lnTo>
                  <a:lnTo>
                    <a:pt x="30373" y="432128"/>
                  </a:lnTo>
                  <a:lnTo>
                    <a:pt x="30346" y="431977"/>
                  </a:lnTo>
                  <a:lnTo>
                    <a:pt x="30314" y="431848"/>
                  </a:lnTo>
                  <a:lnTo>
                    <a:pt x="30269" y="431718"/>
                  </a:lnTo>
                  <a:lnTo>
                    <a:pt x="30219" y="431610"/>
                  </a:lnTo>
                  <a:lnTo>
                    <a:pt x="30164" y="431513"/>
                  </a:lnTo>
                  <a:lnTo>
                    <a:pt x="30055" y="431362"/>
                  </a:lnTo>
                  <a:lnTo>
                    <a:pt x="29946" y="431222"/>
                  </a:lnTo>
                  <a:lnTo>
                    <a:pt x="29837" y="431092"/>
                  </a:lnTo>
                  <a:lnTo>
                    <a:pt x="29723" y="430973"/>
                  </a:lnTo>
                  <a:lnTo>
                    <a:pt x="29610" y="430855"/>
                  </a:lnTo>
                  <a:lnTo>
                    <a:pt x="29496" y="430747"/>
                  </a:lnTo>
                  <a:lnTo>
                    <a:pt x="29264" y="430542"/>
                  </a:lnTo>
                  <a:lnTo>
                    <a:pt x="29028" y="430358"/>
                  </a:lnTo>
                  <a:lnTo>
                    <a:pt x="28787" y="430196"/>
                  </a:lnTo>
                  <a:lnTo>
                    <a:pt x="28542" y="430056"/>
                  </a:lnTo>
                  <a:lnTo>
                    <a:pt x="28297" y="429926"/>
                  </a:lnTo>
                  <a:lnTo>
                    <a:pt x="28051" y="429808"/>
                  </a:lnTo>
                  <a:lnTo>
                    <a:pt x="27801" y="429689"/>
                  </a:lnTo>
                  <a:lnTo>
                    <a:pt x="27302" y="429495"/>
                  </a:lnTo>
                  <a:lnTo>
                    <a:pt x="26806" y="429300"/>
                  </a:lnTo>
                  <a:lnTo>
                    <a:pt x="26561" y="429192"/>
                  </a:lnTo>
                  <a:lnTo>
                    <a:pt x="26320" y="429084"/>
                  </a:lnTo>
                  <a:lnTo>
                    <a:pt x="25880" y="428879"/>
                  </a:lnTo>
                  <a:lnTo>
                    <a:pt x="25434" y="428653"/>
                  </a:lnTo>
                  <a:lnTo>
                    <a:pt x="24985" y="428426"/>
                  </a:lnTo>
                  <a:lnTo>
                    <a:pt x="24535" y="428221"/>
                  </a:lnTo>
                  <a:lnTo>
                    <a:pt x="24085" y="428016"/>
                  </a:lnTo>
                  <a:lnTo>
                    <a:pt x="23858" y="427930"/>
                  </a:lnTo>
                  <a:lnTo>
                    <a:pt x="23631" y="427843"/>
                  </a:lnTo>
                  <a:lnTo>
                    <a:pt x="23408" y="427768"/>
                  </a:lnTo>
                  <a:lnTo>
                    <a:pt x="23181" y="427703"/>
                  </a:lnTo>
                  <a:lnTo>
                    <a:pt x="22954" y="427649"/>
                  </a:lnTo>
                  <a:lnTo>
                    <a:pt x="22726" y="427606"/>
                  </a:lnTo>
                  <a:lnTo>
                    <a:pt x="22872" y="425393"/>
                  </a:lnTo>
                  <a:lnTo>
                    <a:pt x="23026" y="423191"/>
                  </a:lnTo>
                  <a:lnTo>
                    <a:pt x="23108" y="422101"/>
                  </a:lnTo>
                  <a:lnTo>
                    <a:pt x="23194" y="421011"/>
                  </a:lnTo>
                  <a:lnTo>
                    <a:pt x="23281" y="419921"/>
                  </a:lnTo>
                  <a:lnTo>
                    <a:pt x="23372" y="418842"/>
                  </a:lnTo>
                  <a:lnTo>
                    <a:pt x="23462" y="417762"/>
                  </a:lnTo>
                  <a:lnTo>
                    <a:pt x="23558" y="416683"/>
                  </a:lnTo>
                  <a:lnTo>
                    <a:pt x="23658" y="415615"/>
                  </a:lnTo>
                  <a:lnTo>
                    <a:pt x="23762" y="414546"/>
                  </a:lnTo>
                  <a:lnTo>
                    <a:pt x="23867" y="413488"/>
                  </a:lnTo>
                  <a:lnTo>
                    <a:pt x="23980" y="412420"/>
                  </a:lnTo>
                  <a:lnTo>
                    <a:pt x="24094" y="411373"/>
                  </a:lnTo>
                  <a:lnTo>
                    <a:pt x="24212" y="410315"/>
                  </a:lnTo>
                  <a:lnTo>
                    <a:pt x="24494" y="410304"/>
                  </a:lnTo>
                  <a:close/>
                  <a:moveTo>
                    <a:pt x="122646" y="432096"/>
                  </a:moveTo>
                  <a:lnTo>
                    <a:pt x="122628" y="433251"/>
                  </a:lnTo>
                  <a:lnTo>
                    <a:pt x="122605" y="434406"/>
                  </a:lnTo>
                  <a:lnTo>
                    <a:pt x="122578" y="435560"/>
                  </a:lnTo>
                  <a:lnTo>
                    <a:pt x="122546" y="436726"/>
                  </a:lnTo>
                  <a:lnTo>
                    <a:pt x="122505" y="437881"/>
                  </a:lnTo>
                  <a:lnTo>
                    <a:pt x="122464" y="439047"/>
                  </a:lnTo>
                  <a:lnTo>
                    <a:pt x="122419" y="440212"/>
                  </a:lnTo>
                  <a:lnTo>
                    <a:pt x="122365" y="441378"/>
                  </a:lnTo>
                  <a:lnTo>
                    <a:pt x="122310" y="442544"/>
                  </a:lnTo>
                  <a:lnTo>
                    <a:pt x="122251" y="443720"/>
                  </a:lnTo>
                  <a:lnTo>
                    <a:pt x="122183" y="444886"/>
                  </a:lnTo>
                  <a:lnTo>
                    <a:pt x="122115" y="446062"/>
                  </a:lnTo>
                  <a:lnTo>
                    <a:pt x="122042" y="447228"/>
                  </a:lnTo>
                  <a:lnTo>
                    <a:pt x="121960" y="448404"/>
                  </a:lnTo>
                  <a:lnTo>
                    <a:pt x="121878" y="449581"/>
                  </a:lnTo>
                  <a:lnTo>
                    <a:pt x="121788" y="450768"/>
                  </a:lnTo>
                  <a:lnTo>
                    <a:pt x="121778" y="450930"/>
                  </a:lnTo>
                  <a:lnTo>
                    <a:pt x="121769" y="451092"/>
                  </a:lnTo>
                  <a:lnTo>
                    <a:pt x="121769" y="451243"/>
                  </a:lnTo>
                  <a:lnTo>
                    <a:pt x="121774" y="451394"/>
                  </a:lnTo>
                  <a:lnTo>
                    <a:pt x="121783" y="451534"/>
                  </a:lnTo>
                  <a:lnTo>
                    <a:pt x="121797" y="451675"/>
                  </a:lnTo>
                  <a:lnTo>
                    <a:pt x="121815" y="451804"/>
                  </a:lnTo>
                  <a:lnTo>
                    <a:pt x="121833" y="451944"/>
                  </a:lnTo>
                  <a:lnTo>
                    <a:pt x="121610" y="452160"/>
                  </a:lnTo>
                  <a:lnTo>
                    <a:pt x="121388" y="452365"/>
                  </a:lnTo>
                  <a:lnTo>
                    <a:pt x="121165" y="452571"/>
                  </a:lnTo>
                  <a:lnTo>
                    <a:pt x="120942" y="452754"/>
                  </a:lnTo>
                  <a:lnTo>
                    <a:pt x="120715" y="452916"/>
                  </a:lnTo>
                  <a:lnTo>
                    <a:pt x="120493" y="453078"/>
                  </a:lnTo>
                  <a:lnTo>
                    <a:pt x="120270" y="453218"/>
                  </a:lnTo>
                  <a:lnTo>
                    <a:pt x="120043" y="453348"/>
                  </a:lnTo>
                  <a:lnTo>
                    <a:pt x="119820" y="453466"/>
                  </a:lnTo>
                  <a:lnTo>
                    <a:pt x="119593" y="453563"/>
                  </a:lnTo>
                  <a:lnTo>
                    <a:pt x="119370" y="453650"/>
                  </a:lnTo>
                  <a:lnTo>
                    <a:pt x="119143" y="453725"/>
                  </a:lnTo>
                  <a:lnTo>
                    <a:pt x="118921" y="453779"/>
                  </a:lnTo>
                  <a:lnTo>
                    <a:pt x="118693" y="453812"/>
                  </a:lnTo>
                  <a:lnTo>
                    <a:pt x="118471" y="453844"/>
                  </a:lnTo>
                  <a:lnTo>
                    <a:pt x="118244" y="453844"/>
                  </a:lnTo>
                  <a:lnTo>
                    <a:pt x="118021" y="453833"/>
                  </a:lnTo>
                  <a:lnTo>
                    <a:pt x="117794" y="453812"/>
                  </a:lnTo>
                  <a:lnTo>
                    <a:pt x="117571" y="453769"/>
                  </a:lnTo>
                  <a:lnTo>
                    <a:pt x="117349" y="453704"/>
                  </a:lnTo>
                  <a:lnTo>
                    <a:pt x="117121" y="453628"/>
                  </a:lnTo>
                  <a:lnTo>
                    <a:pt x="116899" y="453531"/>
                  </a:lnTo>
                  <a:lnTo>
                    <a:pt x="116676" y="453423"/>
                  </a:lnTo>
                  <a:lnTo>
                    <a:pt x="116453" y="453283"/>
                  </a:lnTo>
                  <a:lnTo>
                    <a:pt x="116231" y="453132"/>
                  </a:lnTo>
                  <a:lnTo>
                    <a:pt x="116008" y="452970"/>
                  </a:lnTo>
                  <a:lnTo>
                    <a:pt x="115786" y="452776"/>
                  </a:lnTo>
                  <a:lnTo>
                    <a:pt x="115568" y="452571"/>
                  </a:lnTo>
                  <a:lnTo>
                    <a:pt x="115345" y="452333"/>
                  </a:lnTo>
                  <a:lnTo>
                    <a:pt x="115127" y="452085"/>
                  </a:lnTo>
                  <a:lnTo>
                    <a:pt x="114904" y="451815"/>
                  </a:lnTo>
                  <a:lnTo>
                    <a:pt x="114686" y="451524"/>
                  </a:lnTo>
                  <a:lnTo>
                    <a:pt x="114632" y="451448"/>
                  </a:lnTo>
                  <a:lnTo>
                    <a:pt x="114572" y="451394"/>
                  </a:lnTo>
                  <a:lnTo>
                    <a:pt x="114518" y="451340"/>
                  </a:lnTo>
                  <a:lnTo>
                    <a:pt x="114463" y="451297"/>
                  </a:lnTo>
                  <a:lnTo>
                    <a:pt x="114409" y="451275"/>
                  </a:lnTo>
                  <a:lnTo>
                    <a:pt x="114359" y="451254"/>
                  </a:lnTo>
                  <a:lnTo>
                    <a:pt x="114304" y="451243"/>
                  </a:lnTo>
                  <a:lnTo>
                    <a:pt x="114254" y="451232"/>
                  </a:lnTo>
                  <a:lnTo>
                    <a:pt x="114204" y="451243"/>
                  </a:lnTo>
                  <a:lnTo>
                    <a:pt x="114154" y="451254"/>
                  </a:lnTo>
                  <a:lnTo>
                    <a:pt x="114109" y="451275"/>
                  </a:lnTo>
                  <a:lnTo>
                    <a:pt x="114064" y="451308"/>
                  </a:lnTo>
                  <a:lnTo>
                    <a:pt x="114018" y="451340"/>
                  </a:lnTo>
                  <a:lnTo>
                    <a:pt x="113973" y="451383"/>
                  </a:lnTo>
                  <a:lnTo>
                    <a:pt x="113927" y="451437"/>
                  </a:lnTo>
                  <a:lnTo>
                    <a:pt x="113886" y="451491"/>
                  </a:lnTo>
                  <a:lnTo>
                    <a:pt x="114068" y="450390"/>
                  </a:lnTo>
                  <a:lnTo>
                    <a:pt x="114241" y="449279"/>
                  </a:lnTo>
                  <a:lnTo>
                    <a:pt x="114404" y="448156"/>
                  </a:lnTo>
                  <a:lnTo>
                    <a:pt x="114559" y="447044"/>
                  </a:lnTo>
                  <a:lnTo>
                    <a:pt x="114704" y="445922"/>
                  </a:lnTo>
                  <a:lnTo>
                    <a:pt x="114841" y="444789"/>
                  </a:lnTo>
                  <a:lnTo>
                    <a:pt x="114972" y="443655"/>
                  </a:lnTo>
                  <a:lnTo>
                    <a:pt x="115090" y="442522"/>
                  </a:lnTo>
                  <a:lnTo>
                    <a:pt x="115199" y="441378"/>
                  </a:lnTo>
                  <a:lnTo>
                    <a:pt x="115304" y="440234"/>
                  </a:lnTo>
                  <a:lnTo>
                    <a:pt x="115395" y="439090"/>
                  </a:lnTo>
                  <a:lnTo>
                    <a:pt x="115481" y="437946"/>
                  </a:lnTo>
                  <a:lnTo>
                    <a:pt x="115558" y="436802"/>
                  </a:lnTo>
                  <a:lnTo>
                    <a:pt x="115627" y="435647"/>
                  </a:lnTo>
                  <a:lnTo>
                    <a:pt x="115686" y="434492"/>
                  </a:lnTo>
                  <a:lnTo>
                    <a:pt x="115736" y="433337"/>
                  </a:lnTo>
                  <a:lnTo>
                    <a:pt x="115945" y="433359"/>
                  </a:lnTo>
                  <a:lnTo>
                    <a:pt x="116358" y="433359"/>
                  </a:lnTo>
                  <a:lnTo>
                    <a:pt x="116567" y="433348"/>
                  </a:lnTo>
                  <a:lnTo>
                    <a:pt x="116985" y="433305"/>
                  </a:lnTo>
                  <a:lnTo>
                    <a:pt x="117399" y="433240"/>
                  </a:lnTo>
                  <a:lnTo>
                    <a:pt x="117817" y="433164"/>
                  </a:lnTo>
                  <a:lnTo>
                    <a:pt x="118230" y="433078"/>
                  </a:lnTo>
                  <a:lnTo>
                    <a:pt x="118643" y="433002"/>
                  </a:lnTo>
                  <a:lnTo>
                    <a:pt x="119052" y="432927"/>
                  </a:lnTo>
                  <a:lnTo>
                    <a:pt x="119952" y="432787"/>
                  </a:lnTo>
                  <a:lnTo>
                    <a:pt x="120406" y="432711"/>
                  </a:lnTo>
                  <a:lnTo>
                    <a:pt x="120856" y="432625"/>
                  </a:lnTo>
                  <a:lnTo>
                    <a:pt x="121306" y="432528"/>
                  </a:lnTo>
                  <a:lnTo>
                    <a:pt x="121756" y="432420"/>
                  </a:lnTo>
                  <a:lnTo>
                    <a:pt x="121983" y="432344"/>
                  </a:lnTo>
                  <a:lnTo>
                    <a:pt x="122206" y="432268"/>
                  </a:lnTo>
                  <a:lnTo>
                    <a:pt x="122428" y="432193"/>
                  </a:lnTo>
                  <a:lnTo>
                    <a:pt x="122646" y="432096"/>
                  </a:lnTo>
                  <a:close/>
                  <a:moveTo>
                    <a:pt x="21854" y="447001"/>
                  </a:moveTo>
                  <a:lnTo>
                    <a:pt x="22063" y="447303"/>
                  </a:lnTo>
                  <a:lnTo>
                    <a:pt x="22277" y="447595"/>
                  </a:lnTo>
                  <a:lnTo>
                    <a:pt x="22495" y="447865"/>
                  </a:lnTo>
                  <a:lnTo>
                    <a:pt x="22713" y="448124"/>
                  </a:lnTo>
                  <a:lnTo>
                    <a:pt x="22935" y="448361"/>
                  </a:lnTo>
                  <a:lnTo>
                    <a:pt x="23163" y="448588"/>
                  </a:lnTo>
                  <a:lnTo>
                    <a:pt x="23394" y="448793"/>
                  </a:lnTo>
                  <a:lnTo>
                    <a:pt x="23626" y="448987"/>
                  </a:lnTo>
                  <a:lnTo>
                    <a:pt x="23858" y="449160"/>
                  </a:lnTo>
                  <a:lnTo>
                    <a:pt x="24094" y="449322"/>
                  </a:lnTo>
                  <a:lnTo>
                    <a:pt x="24335" y="449462"/>
                  </a:lnTo>
                  <a:lnTo>
                    <a:pt x="24576" y="449581"/>
                  </a:lnTo>
                  <a:lnTo>
                    <a:pt x="24816" y="449700"/>
                  </a:lnTo>
                  <a:lnTo>
                    <a:pt x="25057" y="449786"/>
                  </a:lnTo>
                  <a:lnTo>
                    <a:pt x="25303" y="449861"/>
                  </a:lnTo>
                  <a:lnTo>
                    <a:pt x="25548" y="449926"/>
                  </a:lnTo>
                  <a:lnTo>
                    <a:pt x="25793" y="449969"/>
                  </a:lnTo>
                  <a:lnTo>
                    <a:pt x="26039" y="449991"/>
                  </a:lnTo>
                  <a:lnTo>
                    <a:pt x="26284" y="450002"/>
                  </a:lnTo>
                  <a:lnTo>
                    <a:pt x="26529" y="449991"/>
                  </a:lnTo>
                  <a:lnTo>
                    <a:pt x="26775" y="449969"/>
                  </a:lnTo>
                  <a:lnTo>
                    <a:pt x="27020" y="449926"/>
                  </a:lnTo>
                  <a:lnTo>
                    <a:pt x="27261" y="449872"/>
                  </a:lnTo>
                  <a:lnTo>
                    <a:pt x="27506" y="449797"/>
                  </a:lnTo>
                  <a:lnTo>
                    <a:pt x="27747" y="449710"/>
                  </a:lnTo>
                  <a:lnTo>
                    <a:pt x="27988" y="449602"/>
                  </a:lnTo>
                  <a:lnTo>
                    <a:pt x="28229" y="449484"/>
                  </a:lnTo>
                  <a:lnTo>
                    <a:pt x="28465" y="449343"/>
                  </a:lnTo>
                  <a:lnTo>
                    <a:pt x="28701" y="449192"/>
                  </a:lnTo>
                  <a:lnTo>
                    <a:pt x="28933" y="449020"/>
                  </a:lnTo>
                  <a:lnTo>
                    <a:pt x="29164" y="448825"/>
                  </a:lnTo>
                  <a:lnTo>
                    <a:pt x="29392" y="448620"/>
                  </a:lnTo>
                  <a:lnTo>
                    <a:pt x="29446" y="448566"/>
                  </a:lnTo>
                  <a:lnTo>
                    <a:pt x="29492" y="448501"/>
                  </a:lnTo>
                  <a:lnTo>
                    <a:pt x="29537" y="448426"/>
                  </a:lnTo>
                  <a:lnTo>
                    <a:pt x="29582" y="448350"/>
                  </a:lnTo>
                  <a:lnTo>
                    <a:pt x="29619" y="448253"/>
                  </a:lnTo>
                  <a:lnTo>
                    <a:pt x="29660" y="448167"/>
                  </a:lnTo>
                  <a:lnTo>
                    <a:pt x="29728" y="447962"/>
                  </a:lnTo>
                  <a:lnTo>
                    <a:pt x="29669" y="449171"/>
                  </a:lnTo>
                  <a:lnTo>
                    <a:pt x="29614" y="450369"/>
                  </a:lnTo>
                  <a:lnTo>
                    <a:pt x="29514" y="452754"/>
                  </a:lnTo>
                  <a:lnTo>
                    <a:pt x="29423" y="455107"/>
                  </a:lnTo>
                  <a:lnTo>
                    <a:pt x="29333" y="457438"/>
                  </a:lnTo>
                  <a:lnTo>
                    <a:pt x="29333" y="457503"/>
                  </a:lnTo>
                  <a:lnTo>
                    <a:pt x="28819" y="457999"/>
                  </a:lnTo>
                  <a:lnTo>
                    <a:pt x="28560" y="458237"/>
                  </a:lnTo>
                  <a:lnTo>
                    <a:pt x="28301" y="458464"/>
                  </a:lnTo>
                  <a:lnTo>
                    <a:pt x="28038" y="458690"/>
                  </a:lnTo>
                  <a:lnTo>
                    <a:pt x="27774" y="458895"/>
                  </a:lnTo>
                  <a:lnTo>
                    <a:pt x="27511" y="459100"/>
                  </a:lnTo>
                  <a:lnTo>
                    <a:pt x="27247" y="459284"/>
                  </a:lnTo>
                  <a:lnTo>
                    <a:pt x="26979" y="459446"/>
                  </a:lnTo>
                  <a:lnTo>
                    <a:pt x="26716" y="459597"/>
                  </a:lnTo>
                  <a:lnTo>
                    <a:pt x="26447" y="459726"/>
                  </a:lnTo>
                  <a:lnTo>
                    <a:pt x="26175" y="459834"/>
                  </a:lnTo>
                  <a:lnTo>
                    <a:pt x="26039" y="459878"/>
                  </a:lnTo>
                  <a:lnTo>
                    <a:pt x="25907" y="459921"/>
                  </a:lnTo>
                  <a:lnTo>
                    <a:pt x="25771" y="459953"/>
                  </a:lnTo>
                  <a:lnTo>
                    <a:pt x="25634" y="459975"/>
                  </a:lnTo>
                  <a:lnTo>
                    <a:pt x="25498" y="459985"/>
                  </a:lnTo>
                  <a:lnTo>
                    <a:pt x="25357" y="459996"/>
                  </a:lnTo>
                  <a:lnTo>
                    <a:pt x="25084" y="459996"/>
                  </a:lnTo>
                  <a:lnTo>
                    <a:pt x="24925" y="459985"/>
                  </a:lnTo>
                  <a:lnTo>
                    <a:pt x="24776" y="459953"/>
                  </a:lnTo>
                  <a:lnTo>
                    <a:pt x="24626" y="459921"/>
                  </a:lnTo>
                  <a:lnTo>
                    <a:pt x="24480" y="459878"/>
                  </a:lnTo>
                  <a:lnTo>
                    <a:pt x="24339" y="459824"/>
                  </a:lnTo>
                  <a:lnTo>
                    <a:pt x="24203" y="459759"/>
                  </a:lnTo>
                  <a:lnTo>
                    <a:pt x="24071" y="459683"/>
                  </a:lnTo>
                  <a:lnTo>
                    <a:pt x="23940" y="459597"/>
                  </a:lnTo>
                  <a:lnTo>
                    <a:pt x="23817" y="459500"/>
                  </a:lnTo>
                  <a:lnTo>
                    <a:pt x="23694" y="459403"/>
                  </a:lnTo>
                  <a:lnTo>
                    <a:pt x="23571" y="459284"/>
                  </a:lnTo>
                  <a:lnTo>
                    <a:pt x="23458" y="459165"/>
                  </a:lnTo>
                  <a:lnTo>
                    <a:pt x="23344" y="459036"/>
                  </a:lnTo>
                  <a:lnTo>
                    <a:pt x="23231" y="458895"/>
                  </a:lnTo>
                  <a:lnTo>
                    <a:pt x="23122" y="458755"/>
                  </a:lnTo>
                  <a:lnTo>
                    <a:pt x="23017" y="458604"/>
                  </a:lnTo>
                  <a:lnTo>
                    <a:pt x="22913" y="458442"/>
                  </a:lnTo>
                  <a:lnTo>
                    <a:pt x="22808" y="458269"/>
                  </a:lnTo>
                  <a:lnTo>
                    <a:pt x="22708" y="458086"/>
                  </a:lnTo>
                  <a:lnTo>
                    <a:pt x="22608" y="457902"/>
                  </a:lnTo>
                  <a:lnTo>
                    <a:pt x="22513" y="457708"/>
                  </a:lnTo>
                  <a:lnTo>
                    <a:pt x="22417" y="457514"/>
                  </a:lnTo>
                  <a:lnTo>
                    <a:pt x="22322" y="457309"/>
                  </a:lnTo>
                  <a:lnTo>
                    <a:pt x="22231" y="457093"/>
                  </a:lnTo>
                  <a:lnTo>
                    <a:pt x="22045" y="456650"/>
                  </a:lnTo>
                  <a:lnTo>
                    <a:pt x="21863" y="456175"/>
                  </a:lnTo>
                  <a:lnTo>
                    <a:pt x="21686" y="455679"/>
                  </a:lnTo>
                  <a:lnTo>
                    <a:pt x="21504" y="455161"/>
                  </a:lnTo>
                  <a:lnTo>
                    <a:pt x="21541" y="455031"/>
                  </a:lnTo>
                  <a:lnTo>
                    <a:pt x="21577" y="454913"/>
                  </a:lnTo>
                  <a:lnTo>
                    <a:pt x="21609" y="454772"/>
                  </a:lnTo>
                  <a:lnTo>
                    <a:pt x="21636" y="454632"/>
                  </a:lnTo>
                  <a:lnTo>
                    <a:pt x="21659" y="454470"/>
                  </a:lnTo>
                  <a:lnTo>
                    <a:pt x="21677" y="454308"/>
                  </a:lnTo>
                  <a:lnTo>
                    <a:pt x="21690" y="454136"/>
                  </a:lnTo>
                  <a:lnTo>
                    <a:pt x="21695" y="453941"/>
                  </a:lnTo>
                  <a:lnTo>
                    <a:pt x="21704" y="453067"/>
                  </a:lnTo>
                  <a:lnTo>
                    <a:pt x="21722" y="452193"/>
                  </a:lnTo>
                  <a:lnTo>
                    <a:pt x="21763" y="450455"/>
                  </a:lnTo>
                  <a:lnTo>
                    <a:pt x="21854" y="447001"/>
                  </a:lnTo>
                  <a:close/>
                  <a:moveTo>
                    <a:pt x="95567" y="441184"/>
                  </a:moveTo>
                  <a:lnTo>
                    <a:pt x="95599" y="442414"/>
                  </a:lnTo>
                  <a:lnTo>
                    <a:pt x="95626" y="443645"/>
                  </a:lnTo>
                  <a:lnTo>
                    <a:pt x="95654" y="444864"/>
                  </a:lnTo>
                  <a:lnTo>
                    <a:pt x="95672" y="446095"/>
                  </a:lnTo>
                  <a:lnTo>
                    <a:pt x="95685" y="447314"/>
                  </a:lnTo>
                  <a:lnTo>
                    <a:pt x="95699" y="448545"/>
                  </a:lnTo>
                  <a:lnTo>
                    <a:pt x="95708" y="449775"/>
                  </a:lnTo>
                  <a:lnTo>
                    <a:pt x="95708" y="450995"/>
                  </a:lnTo>
                  <a:lnTo>
                    <a:pt x="95708" y="452214"/>
                  </a:lnTo>
                  <a:lnTo>
                    <a:pt x="95703" y="453434"/>
                  </a:lnTo>
                  <a:lnTo>
                    <a:pt x="95690" y="454654"/>
                  </a:lnTo>
                  <a:lnTo>
                    <a:pt x="95676" y="455873"/>
                  </a:lnTo>
                  <a:lnTo>
                    <a:pt x="95658" y="457093"/>
                  </a:lnTo>
                  <a:lnTo>
                    <a:pt x="95635" y="458302"/>
                  </a:lnTo>
                  <a:lnTo>
                    <a:pt x="95608" y="459511"/>
                  </a:lnTo>
                  <a:lnTo>
                    <a:pt x="95581" y="460719"/>
                  </a:lnTo>
                  <a:lnTo>
                    <a:pt x="95576" y="460838"/>
                  </a:lnTo>
                  <a:lnTo>
                    <a:pt x="95576" y="460946"/>
                  </a:lnTo>
                  <a:lnTo>
                    <a:pt x="95581" y="461043"/>
                  </a:lnTo>
                  <a:lnTo>
                    <a:pt x="95585" y="461140"/>
                  </a:lnTo>
                  <a:lnTo>
                    <a:pt x="95608" y="461335"/>
                  </a:lnTo>
                  <a:lnTo>
                    <a:pt x="95640" y="461518"/>
                  </a:lnTo>
                  <a:lnTo>
                    <a:pt x="95426" y="461885"/>
                  </a:lnTo>
                  <a:lnTo>
                    <a:pt x="95213" y="462230"/>
                  </a:lnTo>
                  <a:lnTo>
                    <a:pt x="94995" y="462565"/>
                  </a:lnTo>
                  <a:lnTo>
                    <a:pt x="94772" y="462878"/>
                  </a:lnTo>
                  <a:lnTo>
                    <a:pt x="94549" y="463169"/>
                  </a:lnTo>
                  <a:lnTo>
                    <a:pt x="94322" y="463439"/>
                  </a:lnTo>
                  <a:lnTo>
                    <a:pt x="94095" y="463698"/>
                  </a:lnTo>
                  <a:lnTo>
                    <a:pt x="93863" y="463925"/>
                  </a:lnTo>
                  <a:lnTo>
                    <a:pt x="93632" y="464141"/>
                  </a:lnTo>
                  <a:lnTo>
                    <a:pt x="93395" y="464324"/>
                  </a:lnTo>
                  <a:lnTo>
                    <a:pt x="93159" y="464497"/>
                  </a:lnTo>
                  <a:lnTo>
                    <a:pt x="92923" y="464637"/>
                  </a:lnTo>
                  <a:lnTo>
                    <a:pt x="92687" y="464756"/>
                  </a:lnTo>
                  <a:lnTo>
                    <a:pt x="92450" y="464842"/>
                  </a:lnTo>
                  <a:lnTo>
                    <a:pt x="92332" y="464875"/>
                  </a:lnTo>
                  <a:lnTo>
                    <a:pt x="92214" y="464907"/>
                  </a:lnTo>
                  <a:lnTo>
                    <a:pt x="92096" y="464929"/>
                  </a:lnTo>
                  <a:lnTo>
                    <a:pt x="91978" y="464940"/>
                  </a:lnTo>
                  <a:lnTo>
                    <a:pt x="91860" y="464950"/>
                  </a:lnTo>
                  <a:lnTo>
                    <a:pt x="91623" y="464950"/>
                  </a:lnTo>
                  <a:lnTo>
                    <a:pt x="91505" y="464929"/>
                  </a:lnTo>
                  <a:lnTo>
                    <a:pt x="91392" y="464918"/>
                  </a:lnTo>
                  <a:lnTo>
                    <a:pt x="91274" y="464886"/>
                  </a:lnTo>
                  <a:lnTo>
                    <a:pt x="91160" y="464853"/>
                  </a:lnTo>
                  <a:lnTo>
                    <a:pt x="91042" y="464810"/>
                  </a:lnTo>
                  <a:lnTo>
                    <a:pt x="90928" y="464756"/>
                  </a:lnTo>
                  <a:lnTo>
                    <a:pt x="90810" y="464702"/>
                  </a:lnTo>
                  <a:lnTo>
                    <a:pt x="90697" y="464627"/>
                  </a:lnTo>
                  <a:lnTo>
                    <a:pt x="90583" y="464551"/>
                  </a:lnTo>
                  <a:lnTo>
                    <a:pt x="90469" y="464475"/>
                  </a:lnTo>
                  <a:lnTo>
                    <a:pt x="90360" y="464378"/>
                  </a:lnTo>
                  <a:lnTo>
                    <a:pt x="90247" y="464281"/>
                  </a:lnTo>
                  <a:lnTo>
                    <a:pt x="90138" y="464173"/>
                  </a:lnTo>
                  <a:lnTo>
                    <a:pt x="90029" y="464065"/>
                  </a:lnTo>
                  <a:lnTo>
                    <a:pt x="89915" y="463936"/>
                  </a:lnTo>
                  <a:lnTo>
                    <a:pt x="89811" y="463806"/>
                  </a:lnTo>
                  <a:lnTo>
                    <a:pt x="89702" y="463655"/>
                  </a:lnTo>
                  <a:lnTo>
                    <a:pt x="89593" y="463515"/>
                  </a:lnTo>
                  <a:lnTo>
                    <a:pt x="89488" y="463353"/>
                  </a:lnTo>
                  <a:lnTo>
                    <a:pt x="89384" y="463180"/>
                  </a:lnTo>
                  <a:lnTo>
                    <a:pt x="89279" y="463008"/>
                  </a:lnTo>
                  <a:lnTo>
                    <a:pt x="89179" y="462813"/>
                  </a:lnTo>
                  <a:lnTo>
                    <a:pt x="89075" y="462619"/>
                  </a:lnTo>
                  <a:lnTo>
                    <a:pt x="88975" y="462414"/>
                  </a:lnTo>
                  <a:lnTo>
                    <a:pt x="88875" y="462198"/>
                  </a:lnTo>
                  <a:lnTo>
                    <a:pt x="88779" y="461971"/>
                  </a:lnTo>
                  <a:lnTo>
                    <a:pt x="88684" y="461734"/>
                  </a:lnTo>
                  <a:lnTo>
                    <a:pt x="88588" y="461496"/>
                  </a:lnTo>
                  <a:lnTo>
                    <a:pt x="88493" y="461237"/>
                  </a:lnTo>
                  <a:lnTo>
                    <a:pt x="88561" y="460255"/>
                  </a:lnTo>
                  <a:lnTo>
                    <a:pt x="88620" y="459262"/>
                  </a:lnTo>
                  <a:lnTo>
                    <a:pt x="88670" y="458248"/>
                  </a:lnTo>
                  <a:lnTo>
                    <a:pt x="88716" y="457222"/>
                  </a:lnTo>
                  <a:lnTo>
                    <a:pt x="88757" y="456197"/>
                  </a:lnTo>
                  <a:lnTo>
                    <a:pt x="88784" y="455150"/>
                  </a:lnTo>
                  <a:lnTo>
                    <a:pt x="88807" y="454103"/>
                  </a:lnTo>
                  <a:lnTo>
                    <a:pt x="88825" y="453045"/>
                  </a:lnTo>
                  <a:lnTo>
                    <a:pt x="88834" y="451977"/>
                  </a:lnTo>
                  <a:lnTo>
                    <a:pt x="88838" y="450898"/>
                  </a:lnTo>
                  <a:lnTo>
                    <a:pt x="88834" y="449807"/>
                  </a:lnTo>
                  <a:lnTo>
                    <a:pt x="88820" y="448717"/>
                  </a:lnTo>
                  <a:lnTo>
                    <a:pt x="88802" y="447627"/>
                  </a:lnTo>
                  <a:lnTo>
                    <a:pt x="88779" y="446526"/>
                  </a:lnTo>
                  <a:lnTo>
                    <a:pt x="88747" y="445415"/>
                  </a:lnTo>
                  <a:lnTo>
                    <a:pt x="88711" y="444303"/>
                  </a:lnTo>
                  <a:lnTo>
                    <a:pt x="88975" y="444303"/>
                  </a:lnTo>
                  <a:lnTo>
                    <a:pt x="89243" y="444271"/>
                  </a:lnTo>
                  <a:lnTo>
                    <a:pt x="89506" y="444227"/>
                  </a:lnTo>
                  <a:lnTo>
                    <a:pt x="89770" y="444163"/>
                  </a:lnTo>
                  <a:lnTo>
                    <a:pt x="90038" y="444076"/>
                  </a:lnTo>
                  <a:lnTo>
                    <a:pt x="90301" y="443979"/>
                  </a:lnTo>
                  <a:lnTo>
                    <a:pt x="90565" y="443860"/>
                  </a:lnTo>
                  <a:lnTo>
                    <a:pt x="90833" y="443731"/>
                  </a:lnTo>
                  <a:lnTo>
                    <a:pt x="91096" y="443601"/>
                  </a:lnTo>
                  <a:lnTo>
                    <a:pt x="91360" y="443461"/>
                  </a:lnTo>
                  <a:lnTo>
                    <a:pt x="91887" y="443159"/>
                  </a:lnTo>
                  <a:lnTo>
                    <a:pt x="92409" y="442857"/>
                  </a:lnTo>
                  <a:lnTo>
                    <a:pt x="92932" y="442576"/>
                  </a:lnTo>
                  <a:lnTo>
                    <a:pt x="93250" y="442403"/>
                  </a:lnTo>
                  <a:lnTo>
                    <a:pt x="93577" y="442252"/>
                  </a:lnTo>
                  <a:lnTo>
                    <a:pt x="94240" y="441928"/>
                  </a:lnTo>
                  <a:lnTo>
                    <a:pt x="94577" y="441767"/>
                  </a:lnTo>
                  <a:lnTo>
                    <a:pt x="94908" y="441594"/>
                  </a:lnTo>
                  <a:lnTo>
                    <a:pt x="95240" y="441400"/>
                  </a:lnTo>
                  <a:lnTo>
                    <a:pt x="95567" y="441184"/>
                  </a:lnTo>
                  <a:close/>
                  <a:moveTo>
                    <a:pt x="113060" y="447411"/>
                  </a:moveTo>
                  <a:lnTo>
                    <a:pt x="113000" y="448588"/>
                  </a:lnTo>
                  <a:lnTo>
                    <a:pt x="112941" y="449764"/>
                  </a:lnTo>
                  <a:lnTo>
                    <a:pt x="112810" y="452150"/>
                  </a:lnTo>
                  <a:lnTo>
                    <a:pt x="112810" y="452290"/>
                  </a:lnTo>
                  <a:lnTo>
                    <a:pt x="112819" y="452419"/>
                  </a:lnTo>
                  <a:lnTo>
                    <a:pt x="112832" y="452538"/>
                  </a:lnTo>
                  <a:lnTo>
                    <a:pt x="112855" y="452657"/>
                  </a:lnTo>
                  <a:lnTo>
                    <a:pt x="112882" y="452765"/>
                  </a:lnTo>
                  <a:lnTo>
                    <a:pt x="112919" y="452851"/>
                  </a:lnTo>
                  <a:lnTo>
                    <a:pt x="112960" y="452937"/>
                  </a:lnTo>
                  <a:lnTo>
                    <a:pt x="113005" y="453013"/>
                  </a:lnTo>
                  <a:lnTo>
                    <a:pt x="113050" y="453078"/>
                  </a:lnTo>
                  <a:lnTo>
                    <a:pt x="113100" y="453132"/>
                  </a:lnTo>
                  <a:lnTo>
                    <a:pt x="113155" y="453175"/>
                  </a:lnTo>
                  <a:lnTo>
                    <a:pt x="113209" y="453207"/>
                  </a:lnTo>
                  <a:lnTo>
                    <a:pt x="113269" y="453218"/>
                  </a:lnTo>
                  <a:lnTo>
                    <a:pt x="113323" y="453218"/>
                  </a:lnTo>
                  <a:lnTo>
                    <a:pt x="113382" y="453207"/>
                  </a:lnTo>
                  <a:lnTo>
                    <a:pt x="113437" y="453186"/>
                  </a:lnTo>
                  <a:lnTo>
                    <a:pt x="113432" y="453315"/>
                  </a:lnTo>
                  <a:lnTo>
                    <a:pt x="113432" y="453445"/>
                  </a:lnTo>
                  <a:lnTo>
                    <a:pt x="113432" y="453574"/>
                  </a:lnTo>
                  <a:lnTo>
                    <a:pt x="113441" y="453704"/>
                  </a:lnTo>
                  <a:lnTo>
                    <a:pt x="113450" y="453823"/>
                  </a:lnTo>
                  <a:lnTo>
                    <a:pt x="113464" y="453952"/>
                  </a:lnTo>
                  <a:lnTo>
                    <a:pt x="113478" y="454071"/>
                  </a:lnTo>
                  <a:lnTo>
                    <a:pt x="113500" y="454200"/>
                  </a:lnTo>
                  <a:lnTo>
                    <a:pt x="113523" y="454319"/>
                  </a:lnTo>
                  <a:lnTo>
                    <a:pt x="113555" y="454427"/>
                  </a:lnTo>
                  <a:lnTo>
                    <a:pt x="113587" y="454546"/>
                  </a:lnTo>
                  <a:lnTo>
                    <a:pt x="113623" y="454654"/>
                  </a:lnTo>
                  <a:lnTo>
                    <a:pt x="113664" y="454762"/>
                  </a:lnTo>
                  <a:lnTo>
                    <a:pt x="113709" y="454859"/>
                  </a:lnTo>
                  <a:lnTo>
                    <a:pt x="113759" y="454956"/>
                  </a:lnTo>
                  <a:lnTo>
                    <a:pt x="113814" y="455053"/>
                  </a:lnTo>
                  <a:lnTo>
                    <a:pt x="113945" y="455247"/>
                  </a:lnTo>
                  <a:lnTo>
                    <a:pt x="114073" y="455431"/>
                  </a:lnTo>
                  <a:lnTo>
                    <a:pt x="114209" y="455603"/>
                  </a:lnTo>
                  <a:lnTo>
                    <a:pt x="114341" y="455776"/>
                  </a:lnTo>
                  <a:lnTo>
                    <a:pt x="114477" y="455949"/>
                  </a:lnTo>
                  <a:lnTo>
                    <a:pt x="114613" y="456111"/>
                  </a:lnTo>
                  <a:lnTo>
                    <a:pt x="114750" y="456262"/>
                  </a:lnTo>
                  <a:lnTo>
                    <a:pt x="114891" y="456413"/>
                  </a:lnTo>
                  <a:lnTo>
                    <a:pt x="115031" y="456553"/>
                  </a:lnTo>
                  <a:lnTo>
                    <a:pt x="115172" y="456683"/>
                  </a:lnTo>
                  <a:lnTo>
                    <a:pt x="115318" y="456812"/>
                  </a:lnTo>
                  <a:lnTo>
                    <a:pt x="115463" y="456942"/>
                  </a:lnTo>
                  <a:lnTo>
                    <a:pt x="115608" y="457050"/>
                  </a:lnTo>
                  <a:lnTo>
                    <a:pt x="115754" y="457158"/>
                  </a:lnTo>
                  <a:lnTo>
                    <a:pt x="115899" y="457266"/>
                  </a:lnTo>
                  <a:lnTo>
                    <a:pt x="116045" y="457363"/>
                  </a:lnTo>
                  <a:lnTo>
                    <a:pt x="116195" y="457449"/>
                  </a:lnTo>
                  <a:lnTo>
                    <a:pt x="116344" y="457535"/>
                  </a:lnTo>
                  <a:lnTo>
                    <a:pt x="116494" y="457611"/>
                  </a:lnTo>
                  <a:lnTo>
                    <a:pt x="116644" y="457676"/>
                  </a:lnTo>
                  <a:lnTo>
                    <a:pt x="116794" y="457740"/>
                  </a:lnTo>
                  <a:lnTo>
                    <a:pt x="116944" y="457794"/>
                  </a:lnTo>
                  <a:lnTo>
                    <a:pt x="117099" y="457838"/>
                  </a:lnTo>
                  <a:lnTo>
                    <a:pt x="117249" y="457881"/>
                  </a:lnTo>
                  <a:lnTo>
                    <a:pt x="117399" y="457913"/>
                  </a:lnTo>
                  <a:lnTo>
                    <a:pt x="117553" y="457946"/>
                  </a:lnTo>
                  <a:lnTo>
                    <a:pt x="117703" y="457967"/>
                  </a:lnTo>
                  <a:lnTo>
                    <a:pt x="117857" y="457978"/>
                  </a:lnTo>
                  <a:lnTo>
                    <a:pt x="118162" y="457978"/>
                  </a:lnTo>
                  <a:lnTo>
                    <a:pt x="118312" y="457967"/>
                  </a:lnTo>
                  <a:lnTo>
                    <a:pt x="118466" y="457956"/>
                  </a:lnTo>
                  <a:lnTo>
                    <a:pt x="118616" y="457935"/>
                  </a:lnTo>
                  <a:lnTo>
                    <a:pt x="118766" y="457902"/>
                  </a:lnTo>
                  <a:lnTo>
                    <a:pt x="118916" y="457870"/>
                  </a:lnTo>
                  <a:lnTo>
                    <a:pt x="119066" y="457816"/>
                  </a:lnTo>
                  <a:lnTo>
                    <a:pt x="119216" y="457762"/>
                  </a:lnTo>
                  <a:lnTo>
                    <a:pt x="119366" y="457708"/>
                  </a:lnTo>
                  <a:lnTo>
                    <a:pt x="119511" y="457643"/>
                  </a:lnTo>
                  <a:lnTo>
                    <a:pt x="119661" y="457568"/>
                  </a:lnTo>
                  <a:lnTo>
                    <a:pt x="119807" y="457481"/>
                  </a:lnTo>
                  <a:lnTo>
                    <a:pt x="119952" y="457395"/>
                  </a:lnTo>
                  <a:lnTo>
                    <a:pt x="120097" y="457287"/>
                  </a:lnTo>
                  <a:lnTo>
                    <a:pt x="120243" y="457190"/>
                  </a:lnTo>
                  <a:lnTo>
                    <a:pt x="120384" y="457071"/>
                  </a:lnTo>
                  <a:lnTo>
                    <a:pt x="120524" y="456953"/>
                  </a:lnTo>
                  <a:lnTo>
                    <a:pt x="120665" y="456823"/>
                  </a:lnTo>
                  <a:lnTo>
                    <a:pt x="120806" y="456683"/>
                  </a:lnTo>
                  <a:lnTo>
                    <a:pt x="120942" y="456542"/>
                  </a:lnTo>
                  <a:lnTo>
                    <a:pt x="121079" y="456391"/>
                  </a:lnTo>
                  <a:lnTo>
                    <a:pt x="121215" y="456229"/>
                  </a:lnTo>
                  <a:lnTo>
                    <a:pt x="121347" y="456057"/>
                  </a:lnTo>
                  <a:lnTo>
                    <a:pt x="121479" y="455884"/>
                  </a:lnTo>
                  <a:lnTo>
                    <a:pt x="121610" y="455701"/>
                  </a:lnTo>
                  <a:lnTo>
                    <a:pt x="121738" y="455506"/>
                  </a:lnTo>
                  <a:lnTo>
                    <a:pt x="121865" y="455301"/>
                  </a:lnTo>
                  <a:lnTo>
                    <a:pt x="121992" y="455096"/>
                  </a:lnTo>
                  <a:lnTo>
                    <a:pt x="122115" y="454869"/>
                  </a:lnTo>
                  <a:lnTo>
                    <a:pt x="122233" y="454643"/>
                  </a:lnTo>
                  <a:lnTo>
                    <a:pt x="122355" y="454416"/>
                  </a:lnTo>
                  <a:lnTo>
                    <a:pt x="122469" y="454168"/>
                  </a:lnTo>
                  <a:lnTo>
                    <a:pt x="122587" y="453920"/>
                  </a:lnTo>
                  <a:lnTo>
                    <a:pt x="122696" y="453661"/>
                  </a:lnTo>
                  <a:lnTo>
                    <a:pt x="122810" y="453391"/>
                  </a:lnTo>
                  <a:lnTo>
                    <a:pt x="122819" y="453391"/>
                  </a:lnTo>
                  <a:lnTo>
                    <a:pt x="122823" y="453380"/>
                  </a:lnTo>
                  <a:lnTo>
                    <a:pt x="122823" y="453358"/>
                  </a:lnTo>
                  <a:lnTo>
                    <a:pt x="122878" y="453337"/>
                  </a:lnTo>
                  <a:lnTo>
                    <a:pt x="122932" y="453315"/>
                  </a:lnTo>
                  <a:lnTo>
                    <a:pt x="122982" y="453283"/>
                  </a:lnTo>
                  <a:lnTo>
                    <a:pt x="123037" y="453229"/>
                  </a:lnTo>
                  <a:lnTo>
                    <a:pt x="123087" y="453175"/>
                  </a:lnTo>
                  <a:lnTo>
                    <a:pt x="123137" y="453110"/>
                  </a:lnTo>
                  <a:lnTo>
                    <a:pt x="123182" y="453045"/>
                  </a:lnTo>
                  <a:lnTo>
                    <a:pt x="123228" y="452959"/>
                  </a:lnTo>
                  <a:lnTo>
                    <a:pt x="123273" y="452862"/>
                  </a:lnTo>
                  <a:lnTo>
                    <a:pt x="123314" y="452754"/>
                  </a:lnTo>
                  <a:lnTo>
                    <a:pt x="123350" y="452646"/>
                  </a:lnTo>
                  <a:lnTo>
                    <a:pt x="123387" y="452517"/>
                  </a:lnTo>
                  <a:lnTo>
                    <a:pt x="123419" y="452376"/>
                  </a:lnTo>
                  <a:lnTo>
                    <a:pt x="123446" y="452236"/>
                  </a:lnTo>
                  <a:lnTo>
                    <a:pt x="123473" y="452074"/>
                  </a:lnTo>
                  <a:lnTo>
                    <a:pt x="123491" y="451901"/>
                  </a:lnTo>
                  <a:lnTo>
                    <a:pt x="123559" y="451113"/>
                  </a:lnTo>
                  <a:lnTo>
                    <a:pt x="123596" y="450714"/>
                  </a:lnTo>
                  <a:lnTo>
                    <a:pt x="123637" y="450315"/>
                  </a:lnTo>
                  <a:lnTo>
                    <a:pt x="123664" y="450498"/>
                  </a:lnTo>
                  <a:lnTo>
                    <a:pt x="123691" y="450671"/>
                  </a:lnTo>
                  <a:lnTo>
                    <a:pt x="123728" y="450833"/>
                  </a:lnTo>
                  <a:lnTo>
                    <a:pt x="123768" y="450995"/>
                  </a:lnTo>
                  <a:lnTo>
                    <a:pt x="123818" y="451146"/>
                  </a:lnTo>
                  <a:lnTo>
                    <a:pt x="123878" y="451286"/>
                  </a:lnTo>
                  <a:lnTo>
                    <a:pt x="123950" y="451426"/>
                  </a:lnTo>
                  <a:lnTo>
                    <a:pt x="124032" y="451556"/>
                  </a:lnTo>
                  <a:lnTo>
                    <a:pt x="124205" y="451826"/>
                  </a:lnTo>
                  <a:lnTo>
                    <a:pt x="124377" y="452096"/>
                  </a:lnTo>
                  <a:lnTo>
                    <a:pt x="124541" y="452376"/>
                  </a:lnTo>
                  <a:lnTo>
                    <a:pt x="124704" y="452657"/>
                  </a:lnTo>
                  <a:lnTo>
                    <a:pt x="124863" y="452937"/>
                  </a:lnTo>
                  <a:lnTo>
                    <a:pt x="125018" y="453240"/>
                  </a:lnTo>
                  <a:lnTo>
                    <a:pt x="125168" y="453542"/>
                  </a:lnTo>
                  <a:lnTo>
                    <a:pt x="125313" y="453844"/>
                  </a:lnTo>
                  <a:lnTo>
                    <a:pt x="125459" y="454157"/>
                  </a:lnTo>
                  <a:lnTo>
                    <a:pt x="125599" y="454470"/>
                  </a:lnTo>
                  <a:lnTo>
                    <a:pt x="125731" y="454794"/>
                  </a:lnTo>
                  <a:lnTo>
                    <a:pt x="125868" y="455118"/>
                  </a:lnTo>
                  <a:lnTo>
                    <a:pt x="125995" y="455452"/>
                  </a:lnTo>
                  <a:lnTo>
                    <a:pt x="126117" y="455787"/>
                  </a:lnTo>
                  <a:lnTo>
                    <a:pt x="126240" y="456132"/>
                  </a:lnTo>
                  <a:lnTo>
                    <a:pt x="126358" y="456478"/>
                  </a:lnTo>
                  <a:lnTo>
                    <a:pt x="126472" y="456834"/>
                  </a:lnTo>
                  <a:lnTo>
                    <a:pt x="126581" y="457190"/>
                  </a:lnTo>
                  <a:lnTo>
                    <a:pt x="126685" y="457557"/>
                  </a:lnTo>
                  <a:lnTo>
                    <a:pt x="126790" y="457924"/>
                  </a:lnTo>
                  <a:lnTo>
                    <a:pt x="126890" y="458291"/>
                  </a:lnTo>
                  <a:lnTo>
                    <a:pt x="126985" y="458669"/>
                  </a:lnTo>
                  <a:lnTo>
                    <a:pt x="127076" y="459046"/>
                  </a:lnTo>
                  <a:lnTo>
                    <a:pt x="127167" y="459424"/>
                  </a:lnTo>
                  <a:lnTo>
                    <a:pt x="127249" y="459813"/>
                  </a:lnTo>
                  <a:lnTo>
                    <a:pt x="127331" y="460201"/>
                  </a:lnTo>
                  <a:lnTo>
                    <a:pt x="127408" y="460601"/>
                  </a:lnTo>
                  <a:lnTo>
                    <a:pt x="127485" y="461000"/>
                  </a:lnTo>
                  <a:lnTo>
                    <a:pt x="127558" y="461399"/>
                  </a:lnTo>
                  <a:lnTo>
                    <a:pt x="127626" y="461799"/>
                  </a:lnTo>
                  <a:lnTo>
                    <a:pt x="127689" y="462209"/>
                  </a:lnTo>
                  <a:lnTo>
                    <a:pt x="127749" y="462619"/>
                  </a:lnTo>
                  <a:lnTo>
                    <a:pt x="127808" y="463040"/>
                  </a:lnTo>
                  <a:lnTo>
                    <a:pt x="127862" y="463461"/>
                  </a:lnTo>
                  <a:lnTo>
                    <a:pt x="127912" y="463882"/>
                  </a:lnTo>
                  <a:lnTo>
                    <a:pt x="127962" y="464303"/>
                  </a:lnTo>
                  <a:lnTo>
                    <a:pt x="128003" y="464724"/>
                  </a:lnTo>
                  <a:lnTo>
                    <a:pt x="128044" y="465155"/>
                  </a:lnTo>
                  <a:lnTo>
                    <a:pt x="128085" y="465587"/>
                  </a:lnTo>
                  <a:lnTo>
                    <a:pt x="128117" y="466019"/>
                  </a:lnTo>
                  <a:lnTo>
                    <a:pt x="128148" y="466461"/>
                  </a:lnTo>
                  <a:lnTo>
                    <a:pt x="128176" y="466893"/>
                  </a:lnTo>
                  <a:lnTo>
                    <a:pt x="128203" y="467336"/>
                  </a:lnTo>
                  <a:lnTo>
                    <a:pt x="128226" y="467778"/>
                  </a:lnTo>
                  <a:lnTo>
                    <a:pt x="128244" y="468221"/>
                  </a:lnTo>
                  <a:lnTo>
                    <a:pt x="128257" y="468674"/>
                  </a:lnTo>
                  <a:lnTo>
                    <a:pt x="128271" y="469116"/>
                  </a:lnTo>
                  <a:lnTo>
                    <a:pt x="128280" y="469570"/>
                  </a:lnTo>
                  <a:lnTo>
                    <a:pt x="128285" y="470023"/>
                  </a:lnTo>
                  <a:lnTo>
                    <a:pt x="128289" y="470476"/>
                  </a:lnTo>
                  <a:lnTo>
                    <a:pt x="128289" y="470930"/>
                  </a:lnTo>
                  <a:lnTo>
                    <a:pt x="128285" y="471383"/>
                  </a:lnTo>
                  <a:lnTo>
                    <a:pt x="128280" y="471836"/>
                  </a:lnTo>
                  <a:lnTo>
                    <a:pt x="128271" y="472290"/>
                  </a:lnTo>
                  <a:lnTo>
                    <a:pt x="128257" y="472754"/>
                  </a:lnTo>
                  <a:lnTo>
                    <a:pt x="128244" y="473207"/>
                  </a:lnTo>
                  <a:lnTo>
                    <a:pt x="128226" y="473671"/>
                  </a:lnTo>
                  <a:lnTo>
                    <a:pt x="128203" y="474135"/>
                  </a:lnTo>
                  <a:lnTo>
                    <a:pt x="128180" y="474589"/>
                  </a:lnTo>
                  <a:lnTo>
                    <a:pt x="128153" y="475053"/>
                  </a:lnTo>
                  <a:lnTo>
                    <a:pt x="128126" y="475517"/>
                  </a:lnTo>
                  <a:lnTo>
                    <a:pt x="128094" y="475981"/>
                  </a:lnTo>
                  <a:lnTo>
                    <a:pt x="128057" y="476434"/>
                  </a:lnTo>
                  <a:lnTo>
                    <a:pt x="128017" y="476898"/>
                  </a:lnTo>
                  <a:lnTo>
                    <a:pt x="128012" y="477060"/>
                  </a:lnTo>
                  <a:lnTo>
                    <a:pt x="128008" y="477211"/>
                  </a:lnTo>
                  <a:lnTo>
                    <a:pt x="128012" y="477373"/>
                  </a:lnTo>
                  <a:lnTo>
                    <a:pt x="128017" y="477524"/>
                  </a:lnTo>
                  <a:lnTo>
                    <a:pt x="127794" y="477406"/>
                  </a:lnTo>
                  <a:lnTo>
                    <a:pt x="127571" y="477309"/>
                  </a:lnTo>
                  <a:lnTo>
                    <a:pt x="127344" y="477211"/>
                  </a:lnTo>
                  <a:lnTo>
                    <a:pt x="127117" y="477114"/>
                  </a:lnTo>
                  <a:lnTo>
                    <a:pt x="126663" y="476952"/>
                  </a:lnTo>
                  <a:lnTo>
                    <a:pt x="126204" y="476801"/>
                  </a:lnTo>
                  <a:lnTo>
                    <a:pt x="125745" y="476683"/>
                  </a:lnTo>
                  <a:lnTo>
                    <a:pt x="125286" y="476575"/>
                  </a:lnTo>
                  <a:lnTo>
                    <a:pt x="124823" y="476477"/>
                  </a:lnTo>
                  <a:lnTo>
                    <a:pt x="124359" y="476402"/>
                  </a:lnTo>
                  <a:lnTo>
                    <a:pt x="123432" y="476262"/>
                  </a:lnTo>
                  <a:lnTo>
                    <a:pt x="122505" y="476121"/>
                  </a:lnTo>
                  <a:lnTo>
                    <a:pt x="122046" y="476057"/>
                  </a:lnTo>
                  <a:lnTo>
                    <a:pt x="121583" y="475981"/>
                  </a:lnTo>
                  <a:lnTo>
                    <a:pt x="121124" y="475895"/>
                  </a:lnTo>
                  <a:lnTo>
                    <a:pt x="120670" y="475797"/>
                  </a:lnTo>
                  <a:lnTo>
                    <a:pt x="120043" y="475636"/>
                  </a:lnTo>
                  <a:lnTo>
                    <a:pt x="119420" y="475474"/>
                  </a:lnTo>
                  <a:lnTo>
                    <a:pt x="118798" y="475301"/>
                  </a:lnTo>
                  <a:lnTo>
                    <a:pt x="118175" y="475118"/>
                  </a:lnTo>
                  <a:lnTo>
                    <a:pt x="117558" y="474934"/>
                  </a:lnTo>
                  <a:lnTo>
                    <a:pt x="116935" y="474740"/>
                  </a:lnTo>
                  <a:lnTo>
                    <a:pt x="115695" y="474330"/>
                  </a:lnTo>
                  <a:lnTo>
                    <a:pt x="113214" y="473499"/>
                  </a:lnTo>
                  <a:lnTo>
                    <a:pt x="111974" y="473078"/>
                  </a:lnTo>
                  <a:lnTo>
                    <a:pt x="110729" y="472678"/>
                  </a:lnTo>
                  <a:lnTo>
                    <a:pt x="110633" y="472667"/>
                  </a:lnTo>
                  <a:lnTo>
                    <a:pt x="110542" y="472678"/>
                  </a:lnTo>
                  <a:lnTo>
                    <a:pt x="110461" y="472721"/>
                  </a:lnTo>
                  <a:lnTo>
                    <a:pt x="110379" y="472775"/>
                  </a:lnTo>
                  <a:lnTo>
                    <a:pt x="110302" y="472851"/>
                  </a:lnTo>
                  <a:lnTo>
                    <a:pt x="110233" y="472948"/>
                  </a:lnTo>
                  <a:lnTo>
                    <a:pt x="110165" y="473067"/>
                  </a:lnTo>
                  <a:lnTo>
                    <a:pt x="110102" y="473207"/>
                  </a:lnTo>
                  <a:lnTo>
                    <a:pt x="110120" y="473132"/>
                  </a:lnTo>
                  <a:lnTo>
                    <a:pt x="110138" y="473056"/>
                  </a:lnTo>
                  <a:lnTo>
                    <a:pt x="110143" y="473024"/>
                  </a:lnTo>
                  <a:lnTo>
                    <a:pt x="110147" y="472980"/>
                  </a:lnTo>
                  <a:lnTo>
                    <a:pt x="110152" y="472937"/>
                  </a:lnTo>
                  <a:lnTo>
                    <a:pt x="110147" y="472894"/>
                  </a:lnTo>
                  <a:lnTo>
                    <a:pt x="110138" y="472063"/>
                  </a:lnTo>
                  <a:lnTo>
                    <a:pt x="110120" y="471221"/>
                  </a:lnTo>
                  <a:lnTo>
                    <a:pt x="110084" y="469494"/>
                  </a:lnTo>
                  <a:lnTo>
                    <a:pt x="110043" y="467703"/>
                  </a:lnTo>
                  <a:lnTo>
                    <a:pt x="110002" y="465889"/>
                  </a:lnTo>
                  <a:lnTo>
                    <a:pt x="109988" y="464972"/>
                  </a:lnTo>
                  <a:lnTo>
                    <a:pt x="109979" y="464044"/>
                  </a:lnTo>
                  <a:lnTo>
                    <a:pt x="109975" y="463126"/>
                  </a:lnTo>
                  <a:lnTo>
                    <a:pt x="109975" y="462209"/>
                  </a:lnTo>
                  <a:lnTo>
                    <a:pt x="109984" y="461291"/>
                  </a:lnTo>
                  <a:lnTo>
                    <a:pt x="110002" y="460385"/>
                  </a:lnTo>
                  <a:lnTo>
                    <a:pt x="110029" y="459489"/>
                  </a:lnTo>
                  <a:lnTo>
                    <a:pt x="110047" y="459036"/>
                  </a:lnTo>
                  <a:lnTo>
                    <a:pt x="110070" y="458593"/>
                  </a:lnTo>
                  <a:lnTo>
                    <a:pt x="110093" y="458151"/>
                  </a:lnTo>
                  <a:lnTo>
                    <a:pt x="110120" y="457719"/>
                  </a:lnTo>
                  <a:lnTo>
                    <a:pt x="110152" y="457287"/>
                  </a:lnTo>
                  <a:lnTo>
                    <a:pt x="110184" y="456855"/>
                  </a:lnTo>
                  <a:lnTo>
                    <a:pt x="110220" y="456424"/>
                  </a:lnTo>
                  <a:lnTo>
                    <a:pt x="110261" y="456003"/>
                  </a:lnTo>
                  <a:lnTo>
                    <a:pt x="110306" y="455593"/>
                  </a:lnTo>
                  <a:lnTo>
                    <a:pt x="110356" y="455172"/>
                  </a:lnTo>
                  <a:lnTo>
                    <a:pt x="110406" y="454772"/>
                  </a:lnTo>
                  <a:lnTo>
                    <a:pt x="110465" y="454362"/>
                  </a:lnTo>
                  <a:lnTo>
                    <a:pt x="110524" y="453974"/>
                  </a:lnTo>
                  <a:lnTo>
                    <a:pt x="110592" y="453585"/>
                  </a:lnTo>
                  <a:lnTo>
                    <a:pt x="110661" y="453197"/>
                  </a:lnTo>
                  <a:lnTo>
                    <a:pt x="110738" y="452819"/>
                  </a:lnTo>
                  <a:lnTo>
                    <a:pt x="110820" y="452452"/>
                  </a:lnTo>
                  <a:lnTo>
                    <a:pt x="110901" y="452085"/>
                  </a:lnTo>
                  <a:lnTo>
                    <a:pt x="110992" y="451729"/>
                  </a:lnTo>
                  <a:lnTo>
                    <a:pt x="111088" y="451372"/>
                  </a:lnTo>
                  <a:lnTo>
                    <a:pt x="111188" y="451038"/>
                  </a:lnTo>
                  <a:lnTo>
                    <a:pt x="111297" y="450703"/>
                  </a:lnTo>
                  <a:lnTo>
                    <a:pt x="111406" y="450379"/>
                  </a:lnTo>
                  <a:lnTo>
                    <a:pt x="111524" y="450056"/>
                  </a:lnTo>
                  <a:lnTo>
                    <a:pt x="111651" y="449753"/>
                  </a:lnTo>
                  <a:lnTo>
                    <a:pt x="111778" y="449451"/>
                  </a:lnTo>
                  <a:lnTo>
                    <a:pt x="111915" y="449160"/>
                  </a:lnTo>
                  <a:lnTo>
                    <a:pt x="112060" y="448879"/>
                  </a:lnTo>
                  <a:lnTo>
                    <a:pt x="112210" y="448609"/>
                  </a:lnTo>
                  <a:lnTo>
                    <a:pt x="112364" y="448350"/>
                  </a:lnTo>
                  <a:lnTo>
                    <a:pt x="112528" y="448102"/>
                  </a:lnTo>
                  <a:lnTo>
                    <a:pt x="112696" y="447854"/>
                  </a:lnTo>
                  <a:lnTo>
                    <a:pt x="112873" y="447627"/>
                  </a:lnTo>
                  <a:lnTo>
                    <a:pt x="113060" y="447411"/>
                  </a:lnTo>
                  <a:close/>
                  <a:moveTo>
                    <a:pt x="19946" y="455118"/>
                  </a:moveTo>
                  <a:lnTo>
                    <a:pt x="19923" y="455366"/>
                  </a:lnTo>
                  <a:lnTo>
                    <a:pt x="19914" y="455485"/>
                  </a:lnTo>
                  <a:lnTo>
                    <a:pt x="19914" y="455539"/>
                  </a:lnTo>
                  <a:lnTo>
                    <a:pt x="19919" y="455603"/>
                  </a:lnTo>
                  <a:lnTo>
                    <a:pt x="19946" y="456035"/>
                  </a:lnTo>
                  <a:lnTo>
                    <a:pt x="19987" y="456445"/>
                  </a:lnTo>
                  <a:lnTo>
                    <a:pt x="20032" y="456845"/>
                  </a:lnTo>
                  <a:lnTo>
                    <a:pt x="20087" y="457244"/>
                  </a:lnTo>
                  <a:lnTo>
                    <a:pt x="20146" y="457622"/>
                  </a:lnTo>
                  <a:lnTo>
                    <a:pt x="20218" y="457999"/>
                  </a:lnTo>
                  <a:lnTo>
                    <a:pt x="20296" y="458356"/>
                  </a:lnTo>
                  <a:lnTo>
                    <a:pt x="20377" y="458712"/>
                  </a:lnTo>
                  <a:lnTo>
                    <a:pt x="20468" y="459046"/>
                  </a:lnTo>
                  <a:lnTo>
                    <a:pt x="20564" y="459381"/>
                  </a:lnTo>
                  <a:lnTo>
                    <a:pt x="20668" y="459694"/>
                  </a:lnTo>
                  <a:lnTo>
                    <a:pt x="20777" y="460007"/>
                  </a:lnTo>
                  <a:lnTo>
                    <a:pt x="20895" y="460298"/>
                  </a:lnTo>
                  <a:lnTo>
                    <a:pt x="21014" y="460590"/>
                  </a:lnTo>
                  <a:lnTo>
                    <a:pt x="21141" y="460860"/>
                  </a:lnTo>
                  <a:lnTo>
                    <a:pt x="21268" y="461130"/>
                  </a:lnTo>
                  <a:lnTo>
                    <a:pt x="21404" y="461378"/>
                  </a:lnTo>
                  <a:lnTo>
                    <a:pt x="21545" y="461626"/>
                  </a:lnTo>
                  <a:lnTo>
                    <a:pt x="21686" y="461853"/>
                  </a:lnTo>
                  <a:lnTo>
                    <a:pt x="21836" y="462079"/>
                  </a:lnTo>
                  <a:lnTo>
                    <a:pt x="21986" y="462295"/>
                  </a:lnTo>
                  <a:lnTo>
                    <a:pt x="22136" y="462489"/>
                  </a:lnTo>
                  <a:lnTo>
                    <a:pt x="22295" y="462684"/>
                  </a:lnTo>
                  <a:lnTo>
                    <a:pt x="22454" y="462856"/>
                  </a:lnTo>
                  <a:lnTo>
                    <a:pt x="22617" y="463029"/>
                  </a:lnTo>
                  <a:lnTo>
                    <a:pt x="22781" y="463180"/>
                  </a:lnTo>
                  <a:lnTo>
                    <a:pt x="22944" y="463331"/>
                  </a:lnTo>
                  <a:lnTo>
                    <a:pt x="23113" y="463472"/>
                  </a:lnTo>
                  <a:lnTo>
                    <a:pt x="23281" y="463590"/>
                  </a:lnTo>
                  <a:lnTo>
                    <a:pt x="23449" y="463709"/>
                  </a:lnTo>
                  <a:lnTo>
                    <a:pt x="23617" y="463806"/>
                  </a:lnTo>
                  <a:lnTo>
                    <a:pt x="23790" y="463903"/>
                  </a:lnTo>
                  <a:lnTo>
                    <a:pt x="24035" y="464011"/>
                  </a:lnTo>
                  <a:lnTo>
                    <a:pt x="24280" y="464098"/>
                  </a:lnTo>
                  <a:lnTo>
                    <a:pt x="24526" y="464162"/>
                  </a:lnTo>
                  <a:lnTo>
                    <a:pt x="24766" y="464195"/>
                  </a:lnTo>
                  <a:lnTo>
                    <a:pt x="25012" y="464216"/>
                  </a:lnTo>
                  <a:lnTo>
                    <a:pt x="25253" y="464206"/>
                  </a:lnTo>
                  <a:lnTo>
                    <a:pt x="25498" y="464184"/>
                  </a:lnTo>
                  <a:lnTo>
                    <a:pt x="25739" y="464130"/>
                  </a:lnTo>
                  <a:lnTo>
                    <a:pt x="25975" y="464065"/>
                  </a:lnTo>
                  <a:lnTo>
                    <a:pt x="26216" y="463979"/>
                  </a:lnTo>
                  <a:lnTo>
                    <a:pt x="26457" y="463882"/>
                  </a:lnTo>
                  <a:lnTo>
                    <a:pt x="26693" y="463752"/>
                  </a:lnTo>
                  <a:lnTo>
                    <a:pt x="26929" y="463623"/>
                  </a:lnTo>
                  <a:lnTo>
                    <a:pt x="27161" y="463461"/>
                  </a:lnTo>
                  <a:lnTo>
                    <a:pt x="27397" y="463299"/>
                  </a:lnTo>
                  <a:lnTo>
                    <a:pt x="27629" y="463115"/>
                  </a:lnTo>
                  <a:lnTo>
                    <a:pt x="27856" y="462910"/>
                  </a:lnTo>
                  <a:lnTo>
                    <a:pt x="28088" y="462705"/>
                  </a:lnTo>
                  <a:lnTo>
                    <a:pt x="28315" y="462479"/>
                  </a:lnTo>
                  <a:lnTo>
                    <a:pt x="28542" y="462252"/>
                  </a:lnTo>
                  <a:lnTo>
                    <a:pt x="28765" y="462004"/>
                  </a:lnTo>
                  <a:lnTo>
                    <a:pt x="28987" y="461745"/>
                  </a:lnTo>
                  <a:lnTo>
                    <a:pt x="29205" y="461486"/>
                  </a:lnTo>
                  <a:lnTo>
                    <a:pt x="29423" y="461216"/>
                  </a:lnTo>
                  <a:lnTo>
                    <a:pt x="29642" y="460935"/>
                  </a:lnTo>
                  <a:lnTo>
                    <a:pt x="29855" y="460644"/>
                  </a:lnTo>
                  <a:lnTo>
                    <a:pt x="30069" y="460352"/>
                  </a:lnTo>
                  <a:lnTo>
                    <a:pt x="30278" y="460050"/>
                  </a:lnTo>
                  <a:lnTo>
                    <a:pt x="30487" y="459748"/>
                  </a:lnTo>
                  <a:lnTo>
                    <a:pt x="30691" y="459446"/>
                  </a:lnTo>
                  <a:lnTo>
                    <a:pt x="31095" y="458820"/>
                  </a:lnTo>
                  <a:lnTo>
                    <a:pt x="31132" y="458733"/>
                  </a:lnTo>
                  <a:lnTo>
                    <a:pt x="31164" y="458647"/>
                  </a:lnTo>
                  <a:lnTo>
                    <a:pt x="31191" y="458539"/>
                  </a:lnTo>
                  <a:lnTo>
                    <a:pt x="31209" y="458442"/>
                  </a:lnTo>
                  <a:lnTo>
                    <a:pt x="31241" y="458507"/>
                  </a:lnTo>
                  <a:lnTo>
                    <a:pt x="31513" y="458982"/>
                  </a:lnTo>
                  <a:lnTo>
                    <a:pt x="31777" y="459478"/>
                  </a:lnTo>
                  <a:lnTo>
                    <a:pt x="32036" y="459975"/>
                  </a:lnTo>
                  <a:lnTo>
                    <a:pt x="32281" y="460504"/>
                  </a:lnTo>
                  <a:lnTo>
                    <a:pt x="32527" y="461043"/>
                  </a:lnTo>
                  <a:lnTo>
                    <a:pt x="32758" y="461594"/>
                  </a:lnTo>
                  <a:lnTo>
                    <a:pt x="32986" y="462166"/>
                  </a:lnTo>
                  <a:lnTo>
                    <a:pt x="33095" y="462457"/>
                  </a:lnTo>
                  <a:lnTo>
                    <a:pt x="33199" y="462748"/>
                  </a:lnTo>
                  <a:lnTo>
                    <a:pt x="33308" y="463051"/>
                  </a:lnTo>
                  <a:lnTo>
                    <a:pt x="33408" y="463353"/>
                  </a:lnTo>
                  <a:lnTo>
                    <a:pt x="33513" y="463666"/>
                  </a:lnTo>
                  <a:lnTo>
                    <a:pt x="33608" y="463979"/>
                  </a:lnTo>
                  <a:lnTo>
                    <a:pt x="33708" y="464303"/>
                  </a:lnTo>
                  <a:lnTo>
                    <a:pt x="33799" y="464616"/>
                  </a:lnTo>
                  <a:lnTo>
                    <a:pt x="33894" y="464950"/>
                  </a:lnTo>
                  <a:lnTo>
                    <a:pt x="33981" y="465274"/>
                  </a:lnTo>
                  <a:lnTo>
                    <a:pt x="34071" y="465609"/>
                  </a:lnTo>
                  <a:lnTo>
                    <a:pt x="34153" y="465954"/>
                  </a:lnTo>
                  <a:lnTo>
                    <a:pt x="34240" y="466299"/>
                  </a:lnTo>
                  <a:lnTo>
                    <a:pt x="34317" y="466645"/>
                  </a:lnTo>
                  <a:lnTo>
                    <a:pt x="34399" y="467001"/>
                  </a:lnTo>
                  <a:lnTo>
                    <a:pt x="34471" y="467357"/>
                  </a:lnTo>
                  <a:lnTo>
                    <a:pt x="34544" y="467713"/>
                  </a:lnTo>
                  <a:lnTo>
                    <a:pt x="34617" y="468080"/>
                  </a:lnTo>
                  <a:lnTo>
                    <a:pt x="34671" y="468393"/>
                  </a:lnTo>
                  <a:lnTo>
                    <a:pt x="34726" y="468696"/>
                  </a:lnTo>
                  <a:lnTo>
                    <a:pt x="34771" y="468998"/>
                  </a:lnTo>
                  <a:lnTo>
                    <a:pt x="34817" y="469311"/>
                  </a:lnTo>
                  <a:lnTo>
                    <a:pt x="34857" y="469624"/>
                  </a:lnTo>
                  <a:lnTo>
                    <a:pt x="34898" y="469937"/>
                  </a:lnTo>
                  <a:lnTo>
                    <a:pt x="34971" y="470574"/>
                  </a:lnTo>
                  <a:lnTo>
                    <a:pt x="35035" y="471221"/>
                  </a:lnTo>
                  <a:lnTo>
                    <a:pt x="35094" y="471858"/>
                  </a:lnTo>
                  <a:lnTo>
                    <a:pt x="35144" y="472506"/>
                  </a:lnTo>
                  <a:lnTo>
                    <a:pt x="35198" y="473153"/>
                  </a:lnTo>
                  <a:lnTo>
                    <a:pt x="35303" y="474448"/>
                  </a:lnTo>
                  <a:lnTo>
                    <a:pt x="35357" y="475085"/>
                  </a:lnTo>
                  <a:lnTo>
                    <a:pt x="35421" y="475711"/>
                  </a:lnTo>
                  <a:lnTo>
                    <a:pt x="35489" y="476337"/>
                  </a:lnTo>
                  <a:lnTo>
                    <a:pt x="35530" y="476650"/>
                  </a:lnTo>
                  <a:lnTo>
                    <a:pt x="35571" y="476952"/>
                  </a:lnTo>
                  <a:lnTo>
                    <a:pt x="35616" y="477255"/>
                  </a:lnTo>
                  <a:lnTo>
                    <a:pt x="35662" y="477557"/>
                  </a:lnTo>
                  <a:lnTo>
                    <a:pt x="35712" y="477848"/>
                  </a:lnTo>
                  <a:lnTo>
                    <a:pt x="35766" y="478150"/>
                  </a:lnTo>
                  <a:lnTo>
                    <a:pt x="35734" y="478107"/>
                  </a:lnTo>
                  <a:lnTo>
                    <a:pt x="35703" y="478075"/>
                  </a:lnTo>
                  <a:lnTo>
                    <a:pt x="35671" y="478053"/>
                  </a:lnTo>
                  <a:lnTo>
                    <a:pt x="35639" y="478032"/>
                  </a:lnTo>
                  <a:lnTo>
                    <a:pt x="35607" y="478021"/>
                  </a:lnTo>
                  <a:lnTo>
                    <a:pt x="35575" y="478021"/>
                  </a:lnTo>
                  <a:lnTo>
                    <a:pt x="35521" y="478032"/>
                  </a:lnTo>
                  <a:lnTo>
                    <a:pt x="35462" y="478075"/>
                  </a:lnTo>
                  <a:lnTo>
                    <a:pt x="35412" y="478129"/>
                  </a:lnTo>
                  <a:lnTo>
                    <a:pt x="35362" y="478194"/>
                  </a:lnTo>
                  <a:lnTo>
                    <a:pt x="35316" y="478280"/>
                  </a:lnTo>
                  <a:lnTo>
                    <a:pt x="34185" y="478118"/>
                  </a:lnTo>
                  <a:lnTo>
                    <a:pt x="33054" y="477978"/>
                  </a:lnTo>
                  <a:lnTo>
                    <a:pt x="31922" y="477859"/>
                  </a:lnTo>
                  <a:lnTo>
                    <a:pt x="30787" y="477751"/>
                  </a:lnTo>
                  <a:lnTo>
                    <a:pt x="29655" y="477654"/>
                  </a:lnTo>
                  <a:lnTo>
                    <a:pt x="28519" y="477578"/>
                  </a:lnTo>
                  <a:lnTo>
                    <a:pt x="27383" y="477503"/>
                  </a:lnTo>
                  <a:lnTo>
                    <a:pt x="26248" y="477438"/>
                  </a:lnTo>
                  <a:lnTo>
                    <a:pt x="23980" y="477319"/>
                  </a:lnTo>
                  <a:lnTo>
                    <a:pt x="21709" y="477190"/>
                  </a:lnTo>
                  <a:lnTo>
                    <a:pt x="20577" y="477114"/>
                  </a:lnTo>
                  <a:lnTo>
                    <a:pt x="19446" y="477039"/>
                  </a:lnTo>
                  <a:lnTo>
                    <a:pt x="18310" y="476942"/>
                  </a:lnTo>
                  <a:lnTo>
                    <a:pt x="17183" y="476834"/>
                  </a:lnTo>
                  <a:lnTo>
                    <a:pt x="17065" y="476844"/>
                  </a:lnTo>
                  <a:lnTo>
                    <a:pt x="16956" y="476877"/>
                  </a:lnTo>
                  <a:lnTo>
                    <a:pt x="16852" y="476931"/>
                  </a:lnTo>
                  <a:lnTo>
                    <a:pt x="16761" y="477006"/>
                  </a:lnTo>
                  <a:lnTo>
                    <a:pt x="16720" y="476218"/>
                  </a:lnTo>
                  <a:lnTo>
                    <a:pt x="16684" y="475441"/>
                  </a:lnTo>
                  <a:lnTo>
                    <a:pt x="16661" y="474664"/>
                  </a:lnTo>
                  <a:lnTo>
                    <a:pt x="16643" y="473887"/>
                  </a:lnTo>
                  <a:lnTo>
                    <a:pt x="16638" y="473121"/>
                  </a:lnTo>
                  <a:lnTo>
                    <a:pt x="16638" y="472354"/>
                  </a:lnTo>
                  <a:lnTo>
                    <a:pt x="16647" y="471588"/>
                  </a:lnTo>
                  <a:lnTo>
                    <a:pt x="16670" y="470833"/>
                  </a:lnTo>
                  <a:lnTo>
                    <a:pt x="16697" y="470077"/>
                  </a:lnTo>
                  <a:lnTo>
                    <a:pt x="16734" y="469332"/>
                  </a:lnTo>
                  <a:lnTo>
                    <a:pt x="16784" y="468588"/>
                  </a:lnTo>
                  <a:lnTo>
                    <a:pt x="16838" y="467854"/>
                  </a:lnTo>
                  <a:lnTo>
                    <a:pt x="16902" y="467131"/>
                  </a:lnTo>
                  <a:lnTo>
                    <a:pt x="16974" y="466407"/>
                  </a:lnTo>
                  <a:lnTo>
                    <a:pt x="17061" y="465695"/>
                  </a:lnTo>
                  <a:lnTo>
                    <a:pt x="17152" y="464983"/>
                  </a:lnTo>
                  <a:lnTo>
                    <a:pt x="17256" y="464292"/>
                  </a:lnTo>
                  <a:lnTo>
                    <a:pt x="17365" y="463601"/>
                  </a:lnTo>
                  <a:lnTo>
                    <a:pt x="17488" y="462921"/>
                  </a:lnTo>
                  <a:lnTo>
                    <a:pt x="17620" y="462252"/>
                  </a:lnTo>
                  <a:lnTo>
                    <a:pt x="17760" y="461594"/>
                  </a:lnTo>
                  <a:lnTo>
                    <a:pt x="17910" y="460946"/>
                  </a:lnTo>
                  <a:lnTo>
                    <a:pt x="18069" y="460309"/>
                  </a:lnTo>
                  <a:lnTo>
                    <a:pt x="18237" y="459683"/>
                  </a:lnTo>
                  <a:lnTo>
                    <a:pt x="18324" y="459370"/>
                  </a:lnTo>
                  <a:lnTo>
                    <a:pt x="18415" y="459068"/>
                  </a:lnTo>
                  <a:lnTo>
                    <a:pt x="18510" y="458766"/>
                  </a:lnTo>
                  <a:lnTo>
                    <a:pt x="18605" y="458464"/>
                  </a:lnTo>
                  <a:lnTo>
                    <a:pt x="18705" y="458172"/>
                  </a:lnTo>
                  <a:lnTo>
                    <a:pt x="18805" y="457870"/>
                  </a:lnTo>
                  <a:lnTo>
                    <a:pt x="18905" y="457579"/>
                  </a:lnTo>
                  <a:lnTo>
                    <a:pt x="19014" y="457298"/>
                  </a:lnTo>
                  <a:lnTo>
                    <a:pt x="19119" y="457017"/>
                  </a:lnTo>
                  <a:lnTo>
                    <a:pt x="19232" y="456737"/>
                  </a:lnTo>
                  <a:lnTo>
                    <a:pt x="19346" y="456456"/>
                  </a:lnTo>
                  <a:lnTo>
                    <a:pt x="19460" y="456175"/>
                  </a:lnTo>
                  <a:lnTo>
                    <a:pt x="19578" y="455906"/>
                  </a:lnTo>
                  <a:lnTo>
                    <a:pt x="19700" y="455647"/>
                  </a:lnTo>
                  <a:lnTo>
                    <a:pt x="19823" y="455377"/>
                  </a:lnTo>
                  <a:lnTo>
                    <a:pt x="19946" y="455118"/>
                  </a:lnTo>
                  <a:close/>
                  <a:moveTo>
                    <a:pt x="129443" y="476585"/>
                  </a:moveTo>
                  <a:lnTo>
                    <a:pt x="129548" y="477017"/>
                  </a:lnTo>
                  <a:lnTo>
                    <a:pt x="129634" y="477427"/>
                  </a:lnTo>
                  <a:lnTo>
                    <a:pt x="129711" y="477827"/>
                  </a:lnTo>
                  <a:lnTo>
                    <a:pt x="129775" y="478215"/>
                  </a:lnTo>
                  <a:lnTo>
                    <a:pt x="129829" y="478582"/>
                  </a:lnTo>
                  <a:lnTo>
                    <a:pt x="129870" y="478938"/>
                  </a:lnTo>
                  <a:lnTo>
                    <a:pt x="129898" y="479284"/>
                  </a:lnTo>
                  <a:lnTo>
                    <a:pt x="129916" y="479607"/>
                  </a:lnTo>
                  <a:lnTo>
                    <a:pt x="129925" y="479931"/>
                  </a:lnTo>
                  <a:lnTo>
                    <a:pt x="129925" y="480233"/>
                  </a:lnTo>
                  <a:lnTo>
                    <a:pt x="129911" y="480525"/>
                  </a:lnTo>
                  <a:lnTo>
                    <a:pt x="129893" y="480795"/>
                  </a:lnTo>
                  <a:lnTo>
                    <a:pt x="129861" y="481065"/>
                  </a:lnTo>
                  <a:lnTo>
                    <a:pt x="129825" y="481313"/>
                  </a:lnTo>
                  <a:lnTo>
                    <a:pt x="129775" y="481561"/>
                  </a:lnTo>
                  <a:lnTo>
                    <a:pt x="129720" y="481788"/>
                  </a:lnTo>
                  <a:lnTo>
                    <a:pt x="129657" y="482014"/>
                  </a:lnTo>
                  <a:lnTo>
                    <a:pt x="129589" y="482219"/>
                  </a:lnTo>
                  <a:lnTo>
                    <a:pt x="129511" y="482414"/>
                  </a:lnTo>
                  <a:lnTo>
                    <a:pt x="129425" y="482608"/>
                  </a:lnTo>
                  <a:lnTo>
                    <a:pt x="129334" y="482781"/>
                  </a:lnTo>
                  <a:lnTo>
                    <a:pt x="129239" y="482953"/>
                  </a:lnTo>
                  <a:lnTo>
                    <a:pt x="129134" y="483104"/>
                  </a:lnTo>
                  <a:lnTo>
                    <a:pt x="129025" y="483256"/>
                  </a:lnTo>
                  <a:lnTo>
                    <a:pt x="128912" y="483396"/>
                  </a:lnTo>
                  <a:lnTo>
                    <a:pt x="128794" y="483525"/>
                  </a:lnTo>
                  <a:lnTo>
                    <a:pt x="128666" y="483655"/>
                  </a:lnTo>
                  <a:lnTo>
                    <a:pt x="128539" y="483763"/>
                  </a:lnTo>
                  <a:lnTo>
                    <a:pt x="128407" y="483871"/>
                  </a:lnTo>
                  <a:lnTo>
                    <a:pt x="128271" y="483968"/>
                  </a:lnTo>
                  <a:lnTo>
                    <a:pt x="128135" y="484065"/>
                  </a:lnTo>
                  <a:lnTo>
                    <a:pt x="127994" y="484141"/>
                  </a:lnTo>
                  <a:lnTo>
                    <a:pt x="127848" y="484216"/>
                  </a:lnTo>
                  <a:lnTo>
                    <a:pt x="127703" y="484292"/>
                  </a:lnTo>
                  <a:lnTo>
                    <a:pt x="127553" y="484356"/>
                  </a:lnTo>
                  <a:lnTo>
                    <a:pt x="127403" y="484410"/>
                  </a:lnTo>
                  <a:lnTo>
                    <a:pt x="127099" y="484508"/>
                  </a:lnTo>
                  <a:lnTo>
                    <a:pt x="126794" y="484583"/>
                  </a:lnTo>
                  <a:lnTo>
                    <a:pt x="126485" y="484637"/>
                  </a:lnTo>
                  <a:lnTo>
                    <a:pt x="126181" y="484680"/>
                  </a:lnTo>
                  <a:lnTo>
                    <a:pt x="125886" y="484702"/>
                  </a:lnTo>
                  <a:lnTo>
                    <a:pt x="125595" y="484713"/>
                  </a:lnTo>
                  <a:lnTo>
                    <a:pt x="125313" y="484702"/>
                  </a:lnTo>
                  <a:lnTo>
                    <a:pt x="125045" y="484691"/>
                  </a:lnTo>
                  <a:lnTo>
                    <a:pt x="124791" y="484680"/>
                  </a:lnTo>
                  <a:lnTo>
                    <a:pt x="124559" y="484648"/>
                  </a:lnTo>
                  <a:lnTo>
                    <a:pt x="124155" y="484594"/>
                  </a:lnTo>
                  <a:lnTo>
                    <a:pt x="123855" y="484540"/>
                  </a:lnTo>
                  <a:lnTo>
                    <a:pt x="122960" y="484324"/>
                  </a:lnTo>
                  <a:lnTo>
                    <a:pt x="122065" y="484087"/>
                  </a:lnTo>
                  <a:lnTo>
                    <a:pt x="120275" y="483612"/>
                  </a:lnTo>
                  <a:lnTo>
                    <a:pt x="119907" y="483525"/>
                  </a:lnTo>
                  <a:lnTo>
                    <a:pt x="119416" y="483439"/>
                  </a:lnTo>
                  <a:lnTo>
                    <a:pt x="118821" y="483331"/>
                  </a:lnTo>
                  <a:lnTo>
                    <a:pt x="118144" y="483202"/>
                  </a:lnTo>
                  <a:lnTo>
                    <a:pt x="117776" y="483126"/>
                  </a:lnTo>
                  <a:lnTo>
                    <a:pt x="117394" y="483040"/>
                  </a:lnTo>
                  <a:lnTo>
                    <a:pt x="117003" y="482943"/>
                  </a:lnTo>
                  <a:lnTo>
                    <a:pt x="116599" y="482824"/>
                  </a:lnTo>
                  <a:lnTo>
                    <a:pt x="116190" y="482705"/>
                  </a:lnTo>
                  <a:lnTo>
                    <a:pt x="115777" y="482565"/>
                  </a:lnTo>
                  <a:lnTo>
                    <a:pt x="115363" y="482414"/>
                  </a:lnTo>
                  <a:lnTo>
                    <a:pt x="114945" y="482252"/>
                  </a:lnTo>
                  <a:lnTo>
                    <a:pt x="114532" y="482068"/>
                  </a:lnTo>
                  <a:lnTo>
                    <a:pt x="114123" y="481863"/>
                  </a:lnTo>
                  <a:lnTo>
                    <a:pt x="113723" y="481647"/>
                  </a:lnTo>
                  <a:lnTo>
                    <a:pt x="113523" y="481529"/>
                  </a:lnTo>
                  <a:lnTo>
                    <a:pt x="113328" y="481410"/>
                  </a:lnTo>
                  <a:lnTo>
                    <a:pt x="113137" y="481280"/>
                  </a:lnTo>
                  <a:lnTo>
                    <a:pt x="112946" y="481140"/>
                  </a:lnTo>
                  <a:lnTo>
                    <a:pt x="112760" y="481011"/>
                  </a:lnTo>
                  <a:lnTo>
                    <a:pt x="112578" y="480859"/>
                  </a:lnTo>
                  <a:lnTo>
                    <a:pt x="112401" y="480708"/>
                  </a:lnTo>
                  <a:lnTo>
                    <a:pt x="112228" y="480557"/>
                  </a:lnTo>
                  <a:lnTo>
                    <a:pt x="112060" y="480395"/>
                  </a:lnTo>
                  <a:lnTo>
                    <a:pt x="111896" y="480223"/>
                  </a:lnTo>
                  <a:lnTo>
                    <a:pt x="111742" y="480050"/>
                  </a:lnTo>
                  <a:lnTo>
                    <a:pt x="111587" y="479867"/>
                  </a:lnTo>
                  <a:lnTo>
                    <a:pt x="111442" y="479683"/>
                  </a:lnTo>
                  <a:lnTo>
                    <a:pt x="111301" y="479489"/>
                  </a:lnTo>
                  <a:lnTo>
                    <a:pt x="111165" y="479284"/>
                  </a:lnTo>
                  <a:lnTo>
                    <a:pt x="111038" y="479079"/>
                  </a:lnTo>
                  <a:lnTo>
                    <a:pt x="110920" y="478863"/>
                  </a:lnTo>
                  <a:lnTo>
                    <a:pt x="110806" y="478636"/>
                  </a:lnTo>
                  <a:lnTo>
                    <a:pt x="110701" y="478409"/>
                  </a:lnTo>
                  <a:lnTo>
                    <a:pt x="110606" y="478172"/>
                  </a:lnTo>
                  <a:lnTo>
                    <a:pt x="110515" y="477935"/>
                  </a:lnTo>
                  <a:lnTo>
                    <a:pt x="110433" y="477675"/>
                  </a:lnTo>
                  <a:lnTo>
                    <a:pt x="110365" y="477416"/>
                  </a:lnTo>
                  <a:lnTo>
                    <a:pt x="110302" y="477147"/>
                  </a:lnTo>
                  <a:lnTo>
                    <a:pt x="110247" y="476877"/>
                  </a:lnTo>
                  <a:lnTo>
                    <a:pt x="110206" y="476585"/>
                  </a:lnTo>
                  <a:lnTo>
                    <a:pt x="110265" y="476715"/>
                  </a:lnTo>
                  <a:lnTo>
                    <a:pt x="110297" y="476769"/>
                  </a:lnTo>
                  <a:lnTo>
                    <a:pt x="110329" y="476823"/>
                  </a:lnTo>
                  <a:lnTo>
                    <a:pt x="110365" y="476866"/>
                  </a:lnTo>
                  <a:lnTo>
                    <a:pt x="110406" y="476909"/>
                  </a:lnTo>
                  <a:lnTo>
                    <a:pt x="110452" y="476942"/>
                  </a:lnTo>
                  <a:lnTo>
                    <a:pt x="110497" y="476974"/>
                  </a:lnTo>
                  <a:lnTo>
                    <a:pt x="111565" y="477492"/>
                  </a:lnTo>
                  <a:lnTo>
                    <a:pt x="112678" y="478032"/>
                  </a:lnTo>
                  <a:lnTo>
                    <a:pt x="113827" y="478571"/>
                  </a:lnTo>
                  <a:lnTo>
                    <a:pt x="114418" y="478841"/>
                  </a:lnTo>
                  <a:lnTo>
                    <a:pt x="115009" y="479100"/>
                  </a:lnTo>
                  <a:lnTo>
                    <a:pt x="115613" y="479359"/>
                  </a:lnTo>
                  <a:lnTo>
                    <a:pt x="116217" y="479618"/>
                  </a:lnTo>
                  <a:lnTo>
                    <a:pt x="116831" y="479856"/>
                  </a:lnTo>
                  <a:lnTo>
                    <a:pt x="117444" y="480082"/>
                  </a:lnTo>
                  <a:lnTo>
                    <a:pt x="118062" y="480309"/>
                  </a:lnTo>
                  <a:lnTo>
                    <a:pt x="118680" y="480514"/>
                  </a:lnTo>
                  <a:lnTo>
                    <a:pt x="119302" y="480698"/>
                  </a:lnTo>
                  <a:lnTo>
                    <a:pt x="119925" y="480881"/>
                  </a:lnTo>
                  <a:lnTo>
                    <a:pt x="120547" y="481032"/>
                  </a:lnTo>
                  <a:lnTo>
                    <a:pt x="121170" y="481172"/>
                  </a:lnTo>
                  <a:lnTo>
                    <a:pt x="121788" y="481280"/>
                  </a:lnTo>
                  <a:lnTo>
                    <a:pt x="122405" y="481378"/>
                  </a:lnTo>
                  <a:lnTo>
                    <a:pt x="123019" y="481442"/>
                  </a:lnTo>
                  <a:lnTo>
                    <a:pt x="123328" y="481464"/>
                  </a:lnTo>
                  <a:lnTo>
                    <a:pt x="123632" y="481485"/>
                  </a:lnTo>
                  <a:lnTo>
                    <a:pt x="123937" y="481496"/>
                  </a:lnTo>
                  <a:lnTo>
                    <a:pt x="124536" y="481496"/>
                  </a:lnTo>
                  <a:lnTo>
                    <a:pt x="124836" y="481485"/>
                  </a:lnTo>
                  <a:lnTo>
                    <a:pt x="125136" y="481464"/>
                  </a:lnTo>
                  <a:lnTo>
                    <a:pt x="125431" y="481432"/>
                  </a:lnTo>
                  <a:lnTo>
                    <a:pt x="125727" y="481399"/>
                  </a:lnTo>
                  <a:lnTo>
                    <a:pt x="126017" y="481356"/>
                  </a:lnTo>
                  <a:lnTo>
                    <a:pt x="126308" y="481302"/>
                  </a:lnTo>
                  <a:lnTo>
                    <a:pt x="126594" y="481248"/>
                  </a:lnTo>
                  <a:lnTo>
                    <a:pt x="126881" y="481172"/>
                  </a:lnTo>
                  <a:lnTo>
                    <a:pt x="127167" y="481097"/>
                  </a:lnTo>
                  <a:lnTo>
                    <a:pt x="127449" y="481011"/>
                  </a:lnTo>
                  <a:lnTo>
                    <a:pt x="127726" y="480913"/>
                  </a:lnTo>
                  <a:lnTo>
                    <a:pt x="128003" y="480806"/>
                  </a:lnTo>
                  <a:lnTo>
                    <a:pt x="128276" y="480687"/>
                  </a:lnTo>
                  <a:lnTo>
                    <a:pt x="128548" y="480557"/>
                  </a:lnTo>
                  <a:lnTo>
                    <a:pt x="128816" y="480417"/>
                  </a:lnTo>
                  <a:lnTo>
                    <a:pt x="129080" y="480277"/>
                  </a:lnTo>
                  <a:lnTo>
                    <a:pt x="129343" y="480115"/>
                  </a:lnTo>
                  <a:lnTo>
                    <a:pt x="129375" y="480093"/>
                  </a:lnTo>
                  <a:lnTo>
                    <a:pt x="129407" y="480061"/>
                  </a:lnTo>
                  <a:lnTo>
                    <a:pt x="129439" y="480028"/>
                  </a:lnTo>
                  <a:lnTo>
                    <a:pt x="129466" y="479985"/>
                  </a:lnTo>
                  <a:lnTo>
                    <a:pt x="129489" y="479942"/>
                  </a:lnTo>
                  <a:lnTo>
                    <a:pt x="129511" y="479888"/>
                  </a:lnTo>
                  <a:lnTo>
                    <a:pt x="129552" y="479780"/>
                  </a:lnTo>
                  <a:lnTo>
                    <a:pt x="129580" y="479651"/>
                  </a:lnTo>
                  <a:lnTo>
                    <a:pt x="129602" y="479521"/>
                  </a:lnTo>
                  <a:lnTo>
                    <a:pt x="129611" y="479392"/>
                  </a:lnTo>
                  <a:lnTo>
                    <a:pt x="129616" y="479251"/>
                  </a:lnTo>
                  <a:lnTo>
                    <a:pt x="129611" y="479111"/>
                  </a:lnTo>
                  <a:lnTo>
                    <a:pt x="129598" y="478971"/>
                  </a:lnTo>
                  <a:lnTo>
                    <a:pt x="129575" y="478841"/>
                  </a:lnTo>
                  <a:lnTo>
                    <a:pt x="129543" y="478712"/>
                  </a:lnTo>
                  <a:lnTo>
                    <a:pt x="129507" y="478593"/>
                  </a:lnTo>
                  <a:lnTo>
                    <a:pt x="129457" y="478496"/>
                  </a:lnTo>
                  <a:lnTo>
                    <a:pt x="129402" y="478420"/>
                  </a:lnTo>
                  <a:lnTo>
                    <a:pt x="129375" y="478377"/>
                  </a:lnTo>
                  <a:lnTo>
                    <a:pt x="129343" y="478355"/>
                  </a:lnTo>
                  <a:lnTo>
                    <a:pt x="129289" y="478323"/>
                  </a:lnTo>
                  <a:lnTo>
                    <a:pt x="129234" y="478280"/>
                  </a:lnTo>
                  <a:lnTo>
                    <a:pt x="129180" y="478248"/>
                  </a:lnTo>
                  <a:lnTo>
                    <a:pt x="129125" y="478215"/>
                  </a:lnTo>
                  <a:lnTo>
                    <a:pt x="129148" y="478129"/>
                  </a:lnTo>
                  <a:lnTo>
                    <a:pt x="129166" y="478075"/>
                  </a:lnTo>
                  <a:lnTo>
                    <a:pt x="129212" y="477891"/>
                  </a:lnTo>
                  <a:lnTo>
                    <a:pt x="129248" y="477708"/>
                  </a:lnTo>
                  <a:lnTo>
                    <a:pt x="129316" y="477330"/>
                  </a:lnTo>
                  <a:lnTo>
                    <a:pt x="129380" y="476963"/>
                  </a:lnTo>
                  <a:lnTo>
                    <a:pt x="129443" y="476585"/>
                  </a:lnTo>
                  <a:close/>
                  <a:moveTo>
                    <a:pt x="84854" y="488166"/>
                  </a:moveTo>
                  <a:lnTo>
                    <a:pt x="84917" y="488361"/>
                  </a:lnTo>
                  <a:lnTo>
                    <a:pt x="84990" y="488533"/>
                  </a:lnTo>
                  <a:lnTo>
                    <a:pt x="85067" y="488685"/>
                  </a:lnTo>
                  <a:lnTo>
                    <a:pt x="85108" y="488760"/>
                  </a:lnTo>
                  <a:lnTo>
                    <a:pt x="85154" y="488825"/>
                  </a:lnTo>
                  <a:lnTo>
                    <a:pt x="85199" y="488890"/>
                  </a:lnTo>
                  <a:lnTo>
                    <a:pt x="85244" y="488944"/>
                  </a:lnTo>
                  <a:lnTo>
                    <a:pt x="85299" y="488987"/>
                  </a:lnTo>
                  <a:lnTo>
                    <a:pt x="85349" y="489030"/>
                  </a:lnTo>
                  <a:lnTo>
                    <a:pt x="85403" y="489073"/>
                  </a:lnTo>
                  <a:lnTo>
                    <a:pt x="85463" y="489095"/>
                  </a:lnTo>
                  <a:lnTo>
                    <a:pt x="85522" y="489127"/>
                  </a:lnTo>
                  <a:lnTo>
                    <a:pt x="85581" y="489138"/>
                  </a:lnTo>
                  <a:lnTo>
                    <a:pt x="86653" y="489311"/>
                  </a:lnTo>
                  <a:lnTo>
                    <a:pt x="87725" y="489472"/>
                  </a:lnTo>
                  <a:lnTo>
                    <a:pt x="88797" y="489602"/>
                  </a:lnTo>
                  <a:lnTo>
                    <a:pt x="89870" y="489721"/>
                  </a:lnTo>
                  <a:lnTo>
                    <a:pt x="90946" y="489818"/>
                  </a:lnTo>
                  <a:lnTo>
                    <a:pt x="92023" y="489893"/>
                  </a:lnTo>
                  <a:lnTo>
                    <a:pt x="93100" y="489947"/>
                  </a:lnTo>
                  <a:lnTo>
                    <a:pt x="94177" y="489969"/>
                  </a:lnTo>
                  <a:lnTo>
                    <a:pt x="95254" y="489969"/>
                  </a:lnTo>
                  <a:lnTo>
                    <a:pt x="95790" y="489958"/>
                  </a:lnTo>
                  <a:lnTo>
                    <a:pt x="96326" y="489937"/>
                  </a:lnTo>
                  <a:lnTo>
                    <a:pt x="96867" y="489915"/>
                  </a:lnTo>
                  <a:lnTo>
                    <a:pt x="97403" y="489883"/>
                  </a:lnTo>
                  <a:lnTo>
                    <a:pt x="97943" y="489850"/>
                  </a:lnTo>
                  <a:lnTo>
                    <a:pt x="98480" y="489796"/>
                  </a:lnTo>
                  <a:lnTo>
                    <a:pt x="99016" y="489742"/>
                  </a:lnTo>
                  <a:lnTo>
                    <a:pt x="99552" y="489688"/>
                  </a:lnTo>
                  <a:lnTo>
                    <a:pt x="100088" y="489613"/>
                  </a:lnTo>
                  <a:lnTo>
                    <a:pt x="100629" y="489537"/>
                  </a:lnTo>
                  <a:lnTo>
                    <a:pt x="101165" y="489451"/>
                  </a:lnTo>
                  <a:lnTo>
                    <a:pt x="101696" y="489354"/>
                  </a:lnTo>
                  <a:lnTo>
                    <a:pt x="102232" y="489257"/>
                  </a:lnTo>
                  <a:lnTo>
                    <a:pt x="102769" y="489138"/>
                  </a:lnTo>
                  <a:lnTo>
                    <a:pt x="102714" y="489483"/>
                  </a:lnTo>
                  <a:lnTo>
                    <a:pt x="102660" y="489818"/>
                  </a:lnTo>
                  <a:lnTo>
                    <a:pt x="102600" y="490142"/>
                  </a:lnTo>
                  <a:lnTo>
                    <a:pt x="102541" y="490444"/>
                  </a:lnTo>
                  <a:lnTo>
                    <a:pt x="102478" y="490746"/>
                  </a:lnTo>
                  <a:lnTo>
                    <a:pt x="102414" y="491027"/>
                  </a:lnTo>
                  <a:lnTo>
                    <a:pt x="102346" y="491286"/>
                  </a:lnTo>
                  <a:lnTo>
                    <a:pt x="102273" y="491545"/>
                  </a:lnTo>
                  <a:lnTo>
                    <a:pt x="102201" y="491782"/>
                  </a:lnTo>
                  <a:lnTo>
                    <a:pt x="102128" y="492009"/>
                  </a:lnTo>
                  <a:lnTo>
                    <a:pt x="102051" y="492225"/>
                  </a:lnTo>
                  <a:lnTo>
                    <a:pt x="101969" y="492430"/>
                  </a:lnTo>
                  <a:lnTo>
                    <a:pt x="101887" y="492624"/>
                  </a:lnTo>
                  <a:lnTo>
                    <a:pt x="101801" y="492797"/>
                  </a:lnTo>
                  <a:lnTo>
                    <a:pt x="101714" y="492959"/>
                  </a:lnTo>
                  <a:lnTo>
                    <a:pt x="101624" y="493110"/>
                  </a:lnTo>
                  <a:lnTo>
                    <a:pt x="101528" y="493239"/>
                  </a:lnTo>
                  <a:lnTo>
                    <a:pt x="101433" y="493369"/>
                  </a:lnTo>
                  <a:lnTo>
                    <a:pt x="101337" y="493477"/>
                  </a:lnTo>
                  <a:lnTo>
                    <a:pt x="101237" y="493574"/>
                  </a:lnTo>
                  <a:lnTo>
                    <a:pt x="101133" y="493660"/>
                  </a:lnTo>
                  <a:lnTo>
                    <a:pt x="101028" y="493725"/>
                  </a:lnTo>
                  <a:lnTo>
                    <a:pt x="100924" y="493779"/>
                  </a:lnTo>
                  <a:lnTo>
                    <a:pt x="100810" y="493822"/>
                  </a:lnTo>
                  <a:lnTo>
                    <a:pt x="100701" y="493854"/>
                  </a:lnTo>
                  <a:lnTo>
                    <a:pt x="100583" y="493876"/>
                  </a:lnTo>
                  <a:lnTo>
                    <a:pt x="100470" y="493876"/>
                  </a:lnTo>
                  <a:lnTo>
                    <a:pt x="100347" y="493865"/>
                  </a:lnTo>
                  <a:lnTo>
                    <a:pt x="100224" y="493844"/>
                  </a:lnTo>
                  <a:lnTo>
                    <a:pt x="100102" y="493811"/>
                  </a:lnTo>
                  <a:lnTo>
                    <a:pt x="99974" y="493768"/>
                  </a:lnTo>
                  <a:lnTo>
                    <a:pt x="99843" y="493703"/>
                  </a:lnTo>
                  <a:lnTo>
                    <a:pt x="99088" y="493552"/>
                  </a:lnTo>
                  <a:lnTo>
                    <a:pt x="98711" y="493488"/>
                  </a:lnTo>
                  <a:lnTo>
                    <a:pt x="98330" y="493423"/>
                  </a:lnTo>
                  <a:lnTo>
                    <a:pt x="96430" y="493067"/>
                  </a:lnTo>
                  <a:lnTo>
                    <a:pt x="95481" y="492894"/>
                  </a:lnTo>
                  <a:lnTo>
                    <a:pt x="94531" y="492732"/>
                  </a:lnTo>
                  <a:lnTo>
                    <a:pt x="93582" y="492559"/>
                  </a:lnTo>
                  <a:lnTo>
                    <a:pt x="92632" y="492387"/>
                  </a:lnTo>
                  <a:lnTo>
                    <a:pt x="91683" y="492225"/>
                  </a:lnTo>
                  <a:lnTo>
                    <a:pt x="90733" y="492041"/>
                  </a:lnTo>
                  <a:lnTo>
                    <a:pt x="90306" y="491966"/>
                  </a:lnTo>
                  <a:lnTo>
                    <a:pt x="89929" y="491890"/>
                  </a:lnTo>
                  <a:lnTo>
                    <a:pt x="89479" y="491782"/>
                  </a:lnTo>
                  <a:lnTo>
                    <a:pt x="88966" y="491653"/>
                  </a:lnTo>
                  <a:lnTo>
                    <a:pt x="88407" y="491491"/>
                  </a:lnTo>
                  <a:lnTo>
                    <a:pt x="87830" y="491307"/>
                  </a:lnTo>
                  <a:lnTo>
                    <a:pt x="87539" y="491210"/>
                  </a:lnTo>
                  <a:lnTo>
                    <a:pt x="87248" y="491102"/>
                  </a:lnTo>
                  <a:lnTo>
                    <a:pt x="86962" y="490984"/>
                  </a:lnTo>
                  <a:lnTo>
                    <a:pt x="86680" y="490865"/>
                  </a:lnTo>
                  <a:lnTo>
                    <a:pt x="86412" y="490735"/>
                  </a:lnTo>
                  <a:lnTo>
                    <a:pt x="86149" y="490606"/>
                  </a:lnTo>
                  <a:lnTo>
                    <a:pt x="85903" y="490465"/>
                  </a:lnTo>
                  <a:lnTo>
                    <a:pt x="85672" y="490314"/>
                  </a:lnTo>
                  <a:lnTo>
                    <a:pt x="85463" y="490163"/>
                  </a:lnTo>
                  <a:lnTo>
                    <a:pt x="85267" y="490001"/>
                  </a:lnTo>
                  <a:lnTo>
                    <a:pt x="85181" y="489926"/>
                  </a:lnTo>
                  <a:lnTo>
                    <a:pt x="85099" y="489839"/>
                  </a:lnTo>
                  <a:lnTo>
                    <a:pt x="85026" y="489753"/>
                  </a:lnTo>
                  <a:lnTo>
                    <a:pt x="84958" y="489667"/>
                  </a:lnTo>
                  <a:lnTo>
                    <a:pt x="84895" y="489580"/>
                  </a:lnTo>
                  <a:lnTo>
                    <a:pt x="84840" y="489494"/>
                  </a:lnTo>
                  <a:lnTo>
                    <a:pt x="84795" y="489408"/>
                  </a:lnTo>
                  <a:lnTo>
                    <a:pt x="84758" y="489311"/>
                  </a:lnTo>
                  <a:lnTo>
                    <a:pt x="84726" y="489213"/>
                  </a:lnTo>
                  <a:lnTo>
                    <a:pt x="84704" y="489127"/>
                  </a:lnTo>
                  <a:lnTo>
                    <a:pt x="84690" y="489030"/>
                  </a:lnTo>
                  <a:lnTo>
                    <a:pt x="84686" y="488922"/>
                  </a:lnTo>
                  <a:lnTo>
                    <a:pt x="84690" y="488825"/>
                  </a:lnTo>
                  <a:lnTo>
                    <a:pt x="84708" y="488728"/>
                  </a:lnTo>
                  <a:lnTo>
                    <a:pt x="84731" y="488620"/>
                  </a:lnTo>
                  <a:lnTo>
                    <a:pt x="84767" y="488512"/>
                  </a:lnTo>
                  <a:lnTo>
                    <a:pt x="84795" y="488436"/>
                  </a:lnTo>
                  <a:lnTo>
                    <a:pt x="84817" y="488361"/>
                  </a:lnTo>
                  <a:lnTo>
                    <a:pt x="84854" y="488166"/>
                  </a:lnTo>
                  <a:close/>
                  <a:moveTo>
                    <a:pt x="65358" y="1"/>
                  </a:moveTo>
                  <a:lnTo>
                    <a:pt x="65167" y="12"/>
                  </a:lnTo>
                  <a:lnTo>
                    <a:pt x="64972" y="44"/>
                  </a:lnTo>
                  <a:lnTo>
                    <a:pt x="64776" y="98"/>
                  </a:lnTo>
                  <a:lnTo>
                    <a:pt x="64585" y="173"/>
                  </a:lnTo>
                  <a:lnTo>
                    <a:pt x="64390" y="271"/>
                  </a:lnTo>
                  <a:lnTo>
                    <a:pt x="64199" y="389"/>
                  </a:lnTo>
                  <a:lnTo>
                    <a:pt x="64008" y="530"/>
                  </a:lnTo>
                  <a:lnTo>
                    <a:pt x="63822" y="692"/>
                  </a:lnTo>
                  <a:lnTo>
                    <a:pt x="63636" y="886"/>
                  </a:lnTo>
                  <a:lnTo>
                    <a:pt x="63454" y="1091"/>
                  </a:lnTo>
                  <a:lnTo>
                    <a:pt x="63272" y="1318"/>
                  </a:lnTo>
                  <a:lnTo>
                    <a:pt x="63095" y="1577"/>
                  </a:lnTo>
                  <a:lnTo>
                    <a:pt x="62922" y="1857"/>
                  </a:lnTo>
                  <a:lnTo>
                    <a:pt x="62750" y="2159"/>
                  </a:lnTo>
                  <a:lnTo>
                    <a:pt x="62586" y="2472"/>
                  </a:lnTo>
                  <a:lnTo>
                    <a:pt x="62432" y="2796"/>
                  </a:lnTo>
                  <a:lnTo>
                    <a:pt x="62286" y="3142"/>
                  </a:lnTo>
                  <a:lnTo>
                    <a:pt x="62145" y="3498"/>
                  </a:lnTo>
                  <a:lnTo>
                    <a:pt x="62014" y="3876"/>
                  </a:lnTo>
                  <a:lnTo>
                    <a:pt x="61887" y="4253"/>
                  </a:lnTo>
                  <a:lnTo>
                    <a:pt x="61773" y="4653"/>
                  </a:lnTo>
                  <a:lnTo>
                    <a:pt x="61664" y="5052"/>
                  </a:lnTo>
                  <a:lnTo>
                    <a:pt x="61564" y="5473"/>
                  </a:lnTo>
                  <a:lnTo>
                    <a:pt x="61478" y="5894"/>
                  </a:lnTo>
                  <a:lnTo>
                    <a:pt x="61396" y="6326"/>
                  </a:lnTo>
                  <a:lnTo>
                    <a:pt x="61323" y="6757"/>
                  </a:lnTo>
                  <a:lnTo>
                    <a:pt x="61260" y="7211"/>
                  </a:lnTo>
                  <a:lnTo>
                    <a:pt x="61205" y="7653"/>
                  </a:lnTo>
                  <a:lnTo>
                    <a:pt x="61164" y="8117"/>
                  </a:lnTo>
                  <a:lnTo>
                    <a:pt x="61132" y="8571"/>
                  </a:lnTo>
                  <a:lnTo>
                    <a:pt x="61110" y="9035"/>
                  </a:lnTo>
                  <a:lnTo>
                    <a:pt x="61096" y="9499"/>
                  </a:lnTo>
                  <a:lnTo>
                    <a:pt x="61091" y="9963"/>
                  </a:lnTo>
                  <a:lnTo>
                    <a:pt x="61100" y="10427"/>
                  </a:lnTo>
                  <a:lnTo>
                    <a:pt x="61110" y="10664"/>
                  </a:lnTo>
                  <a:lnTo>
                    <a:pt x="61119" y="10902"/>
                  </a:lnTo>
                  <a:lnTo>
                    <a:pt x="61132" y="11129"/>
                  </a:lnTo>
                  <a:lnTo>
                    <a:pt x="61150" y="11366"/>
                  </a:lnTo>
                  <a:lnTo>
                    <a:pt x="61169" y="11593"/>
                  </a:lnTo>
                  <a:lnTo>
                    <a:pt x="61191" y="11830"/>
                  </a:lnTo>
                  <a:lnTo>
                    <a:pt x="61219" y="12057"/>
                  </a:lnTo>
                  <a:lnTo>
                    <a:pt x="61246" y="12283"/>
                  </a:lnTo>
                  <a:lnTo>
                    <a:pt x="61278" y="12521"/>
                  </a:lnTo>
                  <a:lnTo>
                    <a:pt x="61309" y="12748"/>
                  </a:lnTo>
                  <a:lnTo>
                    <a:pt x="61346" y="12974"/>
                  </a:lnTo>
                  <a:lnTo>
                    <a:pt x="61387" y="13201"/>
                  </a:lnTo>
                  <a:lnTo>
                    <a:pt x="61432" y="13428"/>
                  </a:lnTo>
                  <a:lnTo>
                    <a:pt x="61478" y="13643"/>
                  </a:lnTo>
                  <a:lnTo>
                    <a:pt x="61523" y="13870"/>
                  </a:lnTo>
                  <a:lnTo>
                    <a:pt x="61578" y="14086"/>
                  </a:lnTo>
                  <a:lnTo>
                    <a:pt x="61632" y="14313"/>
                  </a:lnTo>
                  <a:lnTo>
                    <a:pt x="61691" y="14528"/>
                  </a:lnTo>
                  <a:lnTo>
                    <a:pt x="61750" y="14744"/>
                  </a:lnTo>
                  <a:lnTo>
                    <a:pt x="61818" y="14960"/>
                  </a:lnTo>
                  <a:lnTo>
                    <a:pt x="61905" y="15241"/>
                  </a:lnTo>
                  <a:lnTo>
                    <a:pt x="62000" y="15511"/>
                  </a:lnTo>
                  <a:lnTo>
                    <a:pt x="62100" y="15780"/>
                  </a:lnTo>
                  <a:lnTo>
                    <a:pt x="62205" y="16029"/>
                  </a:lnTo>
                  <a:lnTo>
                    <a:pt x="62309" y="16288"/>
                  </a:lnTo>
                  <a:lnTo>
                    <a:pt x="62423" y="16525"/>
                  </a:lnTo>
                  <a:lnTo>
                    <a:pt x="62536" y="16752"/>
                  </a:lnTo>
                  <a:lnTo>
                    <a:pt x="62654" y="16978"/>
                  </a:lnTo>
                  <a:lnTo>
                    <a:pt x="62777" y="17194"/>
                  </a:lnTo>
                  <a:lnTo>
                    <a:pt x="62904" y="17389"/>
                  </a:lnTo>
                  <a:lnTo>
                    <a:pt x="63031" y="17583"/>
                  </a:lnTo>
                  <a:lnTo>
                    <a:pt x="63163" y="17766"/>
                  </a:lnTo>
                  <a:lnTo>
                    <a:pt x="63300" y="17939"/>
                  </a:lnTo>
                  <a:lnTo>
                    <a:pt x="63436" y="18101"/>
                  </a:lnTo>
                  <a:lnTo>
                    <a:pt x="63572" y="18252"/>
                  </a:lnTo>
                  <a:lnTo>
                    <a:pt x="63713" y="18392"/>
                  </a:lnTo>
                  <a:lnTo>
                    <a:pt x="63858" y="18522"/>
                  </a:lnTo>
                  <a:lnTo>
                    <a:pt x="63999" y="18641"/>
                  </a:lnTo>
                  <a:lnTo>
                    <a:pt x="64145" y="18738"/>
                  </a:lnTo>
                  <a:lnTo>
                    <a:pt x="64295" y="18835"/>
                  </a:lnTo>
                  <a:lnTo>
                    <a:pt x="64440" y="18910"/>
                  </a:lnTo>
                  <a:lnTo>
                    <a:pt x="64590" y="18975"/>
                  </a:lnTo>
                  <a:lnTo>
                    <a:pt x="64740" y="19029"/>
                  </a:lnTo>
                  <a:lnTo>
                    <a:pt x="64890" y="19072"/>
                  </a:lnTo>
                  <a:lnTo>
                    <a:pt x="65040" y="19105"/>
                  </a:lnTo>
                  <a:lnTo>
                    <a:pt x="65190" y="19116"/>
                  </a:lnTo>
                  <a:lnTo>
                    <a:pt x="65340" y="19116"/>
                  </a:lnTo>
                  <a:lnTo>
                    <a:pt x="65489" y="19105"/>
                  </a:lnTo>
                  <a:lnTo>
                    <a:pt x="65639" y="19072"/>
                  </a:lnTo>
                  <a:lnTo>
                    <a:pt x="65785" y="19029"/>
                  </a:lnTo>
                  <a:lnTo>
                    <a:pt x="65935" y="18975"/>
                  </a:lnTo>
                  <a:lnTo>
                    <a:pt x="66080" y="18900"/>
                  </a:lnTo>
                  <a:lnTo>
                    <a:pt x="66157" y="19353"/>
                  </a:lnTo>
                  <a:lnTo>
                    <a:pt x="66239" y="19796"/>
                  </a:lnTo>
                  <a:lnTo>
                    <a:pt x="66407" y="20681"/>
                  </a:lnTo>
                  <a:lnTo>
                    <a:pt x="66575" y="21555"/>
                  </a:lnTo>
                  <a:lnTo>
                    <a:pt x="66743" y="22429"/>
                  </a:lnTo>
                  <a:lnTo>
                    <a:pt x="66825" y="22872"/>
                  </a:lnTo>
                  <a:lnTo>
                    <a:pt x="66907" y="23325"/>
                  </a:lnTo>
                  <a:lnTo>
                    <a:pt x="66980" y="23767"/>
                  </a:lnTo>
                  <a:lnTo>
                    <a:pt x="67052" y="24221"/>
                  </a:lnTo>
                  <a:lnTo>
                    <a:pt x="67121" y="24685"/>
                  </a:lnTo>
                  <a:lnTo>
                    <a:pt x="67184" y="25160"/>
                  </a:lnTo>
                  <a:lnTo>
                    <a:pt x="67239" y="25635"/>
                  </a:lnTo>
                  <a:lnTo>
                    <a:pt x="67289" y="26120"/>
                  </a:lnTo>
                  <a:lnTo>
                    <a:pt x="67330" y="26617"/>
                  </a:lnTo>
                  <a:lnTo>
                    <a:pt x="67366" y="27113"/>
                  </a:lnTo>
                  <a:lnTo>
                    <a:pt x="67398" y="27610"/>
                  </a:lnTo>
                  <a:lnTo>
                    <a:pt x="67420" y="28106"/>
                  </a:lnTo>
                  <a:lnTo>
                    <a:pt x="67443" y="28592"/>
                  </a:lnTo>
                  <a:lnTo>
                    <a:pt x="67457" y="29088"/>
                  </a:lnTo>
                  <a:lnTo>
                    <a:pt x="67466" y="29574"/>
                  </a:lnTo>
                  <a:lnTo>
                    <a:pt x="67470" y="30071"/>
                  </a:lnTo>
                  <a:lnTo>
                    <a:pt x="67475" y="30556"/>
                  </a:lnTo>
                  <a:lnTo>
                    <a:pt x="67475" y="31053"/>
                  </a:lnTo>
                  <a:lnTo>
                    <a:pt x="67470" y="32035"/>
                  </a:lnTo>
                  <a:lnTo>
                    <a:pt x="67448" y="34043"/>
                  </a:lnTo>
                  <a:lnTo>
                    <a:pt x="67184" y="33945"/>
                  </a:lnTo>
                  <a:lnTo>
                    <a:pt x="66916" y="33881"/>
                  </a:lnTo>
                  <a:lnTo>
                    <a:pt x="66653" y="33816"/>
                  </a:lnTo>
                  <a:lnTo>
                    <a:pt x="66389" y="33773"/>
                  </a:lnTo>
                  <a:lnTo>
                    <a:pt x="66126" y="33751"/>
                  </a:lnTo>
                  <a:lnTo>
                    <a:pt x="65867" y="33740"/>
                  </a:lnTo>
                  <a:lnTo>
                    <a:pt x="65603" y="33751"/>
                  </a:lnTo>
                  <a:lnTo>
                    <a:pt x="65344" y="33773"/>
                  </a:lnTo>
                  <a:lnTo>
                    <a:pt x="65090" y="33816"/>
                  </a:lnTo>
                  <a:lnTo>
                    <a:pt x="64835" y="33881"/>
                  </a:lnTo>
                  <a:lnTo>
                    <a:pt x="64581" y="33967"/>
                  </a:lnTo>
                  <a:lnTo>
                    <a:pt x="64331" y="34064"/>
                  </a:lnTo>
                  <a:lnTo>
                    <a:pt x="64081" y="34183"/>
                  </a:lnTo>
                  <a:lnTo>
                    <a:pt x="63836" y="34312"/>
                  </a:lnTo>
                  <a:lnTo>
                    <a:pt x="63595" y="34474"/>
                  </a:lnTo>
                  <a:lnTo>
                    <a:pt x="63354" y="34658"/>
                  </a:lnTo>
                  <a:lnTo>
                    <a:pt x="63118" y="34852"/>
                  </a:lnTo>
                  <a:lnTo>
                    <a:pt x="62886" y="35068"/>
                  </a:lnTo>
                  <a:lnTo>
                    <a:pt x="62654" y="35305"/>
                  </a:lnTo>
                  <a:lnTo>
                    <a:pt x="62432" y="35575"/>
                  </a:lnTo>
                  <a:lnTo>
                    <a:pt x="62209" y="35856"/>
                  </a:lnTo>
                  <a:lnTo>
                    <a:pt x="61991" y="36158"/>
                  </a:lnTo>
                  <a:lnTo>
                    <a:pt x="61777" y="36493"/>
                  </a:lnTo>
                  <a:lnTo>
                    <a:pt x="61568" y="36838"/>
                  </a:lnTo>
                  <a:lnTo>
                    <a:pt x="61364" y="37216"/>
                  </a:lnTo>
                  <a:lnTo>
                    <a:pt x="61160" y="37615"/>
                  </a:lnTo>
                  <a:lnTo>
                    <a:pt x="60964" y="38036"/>
                  </a:lnTo>
                  <a:lnTo>
                    <a:pt x="60869" y="38252"/>
                  </a:lnTo>
                  <a:lnTo>
                    <a:pt x="60778" y="38479"/>
                  </a:lnTo>
                  <a:lnTo>
                    <a:pt x="60682" y="38705"/>
                  </a:lnTo>
                  <a:lnTo>
                    <a:pt x="60592" y="38943"/>
                  </a:lnTo>
                  <a:lnTo>
                    <a:pt x="60501" y="39191"/>
                  </a:lnTo>
                  <a:lnTo>
                    <a:pt x="60410" y="39439"/>
                  </a:lnTo>
                  <a:lnTo>
                    <a:pt x="60324" y="39698"/>
                  </a:lnTo>
                  <a:lnTo>
                    <a:pt x="60237" y="39957"/>
                  </a:lnTo>
                  <a:lnTo>
                    <a:pt x="60155" y="40227"/>
                  </a:lnTo>
                  <a:lnTo>
                    <a:pt x="60069" y="40508"/>
                  </a:lnTo>
                  <a:lnTo>
                    <a:pt x="60037" y="40637"/>
                  </a:lnTo>
                  <a:lnTo>
                    <a:pt x="60006" y="40767"/>
                  </a:lnTo>
                  <a:lnTo>
                    <a:pt x="59983" y="40885"/>
                  </a:lnTo>
                  <a:lnTo>
                    <a:pt x="59965" y="41015"/>
                  </a:lnTo>
                  <a:lnTo>
                    <a:pt x="59946" y="41144"/>
                  </a:lnTo>
                  <a:lnTo>
                    <a:pt x="59937" y="41263"/>
                  </a:lnTo>
                  <a:lnTo>
                    <a:pt x="59933" y="41393"/>
                  </a:lnTo>
                  <a:lnTo>
                    <a:pt x="59928" y="41511"/>
                  </a:lnTo>
                  <a:lnTo>
                    <a:pt x="59933" y="41630"/>
                  </a:lnTo>
                  <a:lnTo>
                    <a:pt x="59937" y="41749"/>
                  </a:lnTo>
                  <a:lnTo>
                    <a:pt x="59946" y="41857"/>
                  </a:lnTo>
                  <a:lnTo>
                    <a:pt x="59960" y="41976"/>
                  </a:lnTo>
                  <a:lnTo>
                    <a:pt x="59974" y="42083"/>
                  </a:lnTo>
                  <a:lnTo>
                    <a:pt x="59996" y="42191"/>
                  </a:lnTo>
                  <a:lnTo>
                    <a:pt x="60019" y="42289"/>
                  </a:lnTo>
                  <a:lnTo>
                    <a:pt x="60042" y="42386"/>
                  </a:lnTo>
                  <a:lnTo>
                    <a:pt x="60069" y="42483"/>
                  </a:lnTo>
                  <a:lnTo>
                    <a:pt x="60101" y="42580"/>
                  </a:lnTo>
                  <a:lnTo>
                    <a:pt x="60137" y="42666"/>
                  </a:lnTo>
                  <a:lnTo>
                    <a:pt x="60169" y="42742"/>
                  </a:lnTo>
                  <a:lnTo>
                    <a:pt x="60210" y="42828"/>
                  </a:lnTo>
                  <a:lnTo>
                    <a:pt x="60251" y="42904"/>
                  </a:lnTo>
                  <a:lnTo>
                    <a:pt x="60292" y="42969"/>
                  </a:lnTo>
                  <a:lnTo>
                    <a:pt x="60333" y="43033"/>
                  </a:lnTo>
                  <a:lnTo>
                    <a:pt x="60424" y="43141"/>
                  </a:lnTo>
                  <a:lnTo>
                    <a:pt x="60523" y="43238"/>
                  </a:lnTo>
                  <a:lnTo>
                    <a:pt x="60573" y="43271"/>
                  </a:lnTo>
                  <a:lnTo>
                    <a:pt x="60623" y="43303"/>
                  </a:lnTo>
                  <a:lnTo>
                    <a:pt x="60673" y="43325"/>
                  </a:lnTo>
                  <a:lnTo>
                    <a:pt x="60723" y="43335"/>
                  </a:lnTo>
                  <a:lnTo>
                    <a:pt x="60778" y="43314"/>
                  </a:lnTo>
                  <a:lnTo>
                    <a:pt x="60828" y="43314"/>
                  </a:lnTo>
                  <a:lnTo>
                    <a:pt x="60928" y="43303"/>
                  </a:lnTo>
                  <a:lnTo>
                    <a:pt x="60878" y="43325"/>
                  </a:lnTo>
                  <a:lnTo>
                    <a:pt x="60828" y="43335"/>
                  </a:lnTo>
                  <a:lnTo>
                    <a:pt x="60723" y="43335"/>
                  </a:lnTo>
                  <a:lnTo>
                    <a:pt x="60101" y="43357"/>
                  </a:lnTo>
                  <a:lnTo>
                    <a:pt x="59474" y="43379"/>
                  </a:lnTo>
                  <a:lnTo>
                    <a:pt x="58842" y="43422"/>
                  </a:lnTo>
                  <a:lnTo>
                    <a:pt x="58211" y="43476"/>
                  </a:lnTo>
                  <a:lnTo>
                    <a:pt x="57579" y="43541"/>
                  </a:lnTo>
                  <a:lnTo>
                    <a:pt x="56943" y="43627"/>
                  </a:lnTo>
                  <a:lnTo>
                    <a:pt x="56307" y="43724"/>
                  </a:lnTo>
                  <a:lnTo>
                    <a:pt x="55676" y="43843"/>
                  </a:lnTo>
                  <a:lnTo>
                    <a:pt x="55040" y="43983"/>
                  </a:lnTo>
                  <a:lnTo>
                    <a:pt x="54408" y="44134"/>
                  </a:lnTo>
                  <a:lnTo>
                    <a:pt x="53781" y="44318"/>
                  </a:lnTo>
                  <a:lnTo>
                    <a:pt x="53149" y="44512"/>
                  </a:lnTo>
                  <a:lnTo>
                    <a:pt x="52527" y="44739"/>
                  </a:lnTo>
                  <a:lnTo>
                    <a:pt x="51909" y="44987"/>
                  </a:lnTo>
                  <a:lnTo>
                    <a:pt x="51600" y="45116"/>
                  </a:lnTo>
                  <a:lnTo>
                    <a:pt x="51291" y="45257"/>
                  </a:lnTo>
                  <a:lnTo>
                    <a:pt x="50987" y="45397"/>
                  </a:lnTo>
                  <a:lnTo>
                    <a:pt x="50682" y="45548"/>
                  </a:lnTo>
                  <a:lnTo>
                    <a:pt x="50382" y="45710"/>
                  </a:lnTo>
                  <a:lnTo>
                    <a:pt x="50078" y="45872"/>
                  </a:lnTo>
                  <a:lnTo>
                    <a:pt x="49778" y="46045"/>
                  </a:lnTo>
                  <a:lnTo>
                    <a:pt x="49483" y="46217"/>
                  </a:lnTo>
                  <a:lnTo>
                    <a:pt x="49183" y="46401"/>
                  </a:lnTo>
                  <a:lnTo>
                    <a:pt x="48892" y="46595"/>
                  </a:lnTo>
                  <a:lnTo>
                    <a:pt x="48597" y="46800"/>
                  </a:lnTo>
                  <a:lnTo>
                    <a:pt x="48306" y="47005"/>
                  </a:lnTo>
                  <a:lnTo>
                    <a:pt x="48020" y="47221"/>
                  </a:lnTo>
                  <a:lnTo>
                    <a:pt x="47734" y="47448"/>
                  </a:lnTo>
                  <a:lnTo>
                    <a:pt x="47447" y="47674"/>
                  </a:lnTo>
                  <a:lnTo>
                    <a:pt x="47166" y="47912"/>
                  </a:lnTo>
                  <a:lnTo>
                    <a:pt x="46889" y="48160"/>
                  </a:lnTo>
                  <a:lnTo>
                    <a:pt x="46611" y="48419"/>
                  </a:lnTo>
                  <a:lnTo>
                    <a:pt x="46334" y="48678"/>
                  </a:lnTo>
                  <a:lnTo>
                    <a:pt x="46062" y="48959"/>
                  </a:lnTo>
                  <a:lnTo>
                    <a:pt x="45794" y="49239"/>
                  </a:lnTo>
                  <a:lnTo>
                    <a:pt x="45525" y="49520"/>
                  </a:lnTo>
                  <a:lnTo>
                    <a:pt x="45262" y="49822"/>
                  </a:lnTo>
                  <a:lnTo>
                    <a:pt x="45003" y="50135"/>
                  </a:lnTo>
                  <a:lnTo>
                    <a:pt x="44744" y="50448"/>
                  </a:lnTo>
                  <a:lnTo>
                    <a:pt x="44490" y="50772"/>
                  </a:lnTo>
                  <a:lnTo>
                    <a:pt x="44240" y="51107"/>
                  </a:lnTo>
                  <a:lnTo>
                    <a:pt x="43990" y="51452"/>
                  </a:lnTo>
                  <a:lnTo>
                    <a:pt x="43744" y="51808"/>
                  </a:lnTo>
                  <a:lnTo>
                    <a:pt x="43504" y="52175"/>
                  </a:lnTo>
                  <a:lnTo>
                    <a:pt x="43263" y="52553"/>
                  </a:lnTo>
                  <a:lnTo>
                    <a:pt x="43031" y="52931"/>
                  </a:lnTo>
                  <a:lnTo>
                    <a:pt x="42799" y="53330"/>
                  </a:lnTo>
                  <a:lnTo>
                    <a:pt x="42572" y="53729"/>
                  </a:lnTo>
                  <a:lnTo>
                    <a:pt x="42345" y="54150"/>
                  </a:lnTo>
                  <a:lnTo>
                    <a:pt x="42127" y="54571"/>
                  </a:lnTo>
                  <a:lnTo>
                    <a:pt x="41968" y="54895"/>
                  </a:lnTo>
                  <a:lnTo>
                    <a:pt x="41809" y="55208"/>
                  </a:lnTo>
                  <a:lnTo>
                    <a:pt x="41659" y="55532"/>
                  </a:lnTo>
                  <a:lnTo>
                    <a:pt x="41505" y="55866"/>
                  </a:lnTo>
                  <a:lnTo>
                    <a:pt x="41209" y="56525"/>
                  </a:lnTo>
                  <a:lnTo>
                    <a:pt x="40923" y="57205"/>
                  </a:lnTo>
                  <a:lnTo>
                    <a:pt x="40646" y="57896"/>
                  </a:lnTo>
                  <a:lnTo>
                    <a:pt x="40378" y="58608"/>
                  </a:lnTo>
                  <a:lnTo>
                    <a:pt x="40119" y="59320"/>
                  </a:lnTo>
                  <a:lnTo>
                    <a:pt x="39873" y="60054"/>
                  </a:lnTo>
                  <a:lnTo>
                    <a:pt x="39628" y="60799"/>
                  </a:lnTo>
                  <a:lnTo>
                    <a:pt x="39396" y="61544"/>
                  </a:lnTo>
                  <a:lnTo>
                    <a:pt x="39174" y="62310"/>
                  </a:lnTo>
                  <a:lnTo>
                    <a:pt x="38960" y="63087"/>
                  </a:lnTo>
                  <a:lnTo>
                    <a:pt x="38751" y="63875"/>
                  </a:lnTo>
                  <a:lnTo>
                    <a:pt x="38551" y="64663"/>
                  </a:lnTo>
                  <a:lnTo>
                    <a:pt x="38360" y="65472"/>
                  </a:lnTo>
                  <a:lnTo>
                    <a:pt x="38174" y="66293"/>
                  </a:lnTo>
                  <a:lnTo>
                    <a:pt x="38002" y="67113"/>
                  </a:lnTo>
                  <a:lnTo>
                    <a:pt x="37829" y="67944"/>
                  </a:lnTo>
                  <a:lnTo>
                    <a:pt x="37670" y="68786"/>
                  </a:lnTo>
                  <a:lnTo>
                    <a:pt x="37515" y="69639"/>
                  </a:lnTo>
                  <a:lnTo>
                    <a:pt x="37365" y="70502"/>
                  </a:lnTo>
                  <a:lnTo>
                    <a:pt x="37225" y="71365"/>
                  </a:lnTo>
                  <a:lnTo>
                    <a:pt x="37093" y="72240"/>
                  </a:lnTo>
                  <a:lnTo>
                    <a:pt x="36966" y="73125"/>
                  </a:lnTo>
                  <a:lnTo>
                    <a:pt x="36843" y="74010"/>
                  </a:lnTo>
                  <a:lnTo>
                    <a:pt x="36729" y="74906"/>
                  </a:lnTo>
                  <a:lnTo>
                    <a:pt x="36620" y="75801"/>
                  </a:lnTo>
                  <a:lnTo>
                    <a:pt x="36516" y="76708"/>
                  </a:lnTo>
                  <a:lnTo>
                    <a:pt x="36420" y="77625"/>
                  </a:lnTo>
                  <a:lnTo>
                    <a:pt x="36330" y="78543"/>
                  </a:lnTo>
                  <a:lnTo>
                    <a:pt x="36243" y="79460"/>
                  </a:lnTo>
                  <a:lnTo>
                    <a:pt x="36161" y="80389"/>
                  </a:lnTo>
                  <a:lnTo>
                    <a:pt x="36089" y="81317"/>
                  </a:lnTo>
                  <a:lnTo>
                    <a:pt x="36016" y="82256"/>
                  </a:lnTo>
                  <a:lnTo>
                    <a:pt x="35952" y="83184"/>
                  </a:lnTo>
                  <a:lnTo>
                    <a:pt x="35893" y="84134"/>
                  </a:lnTo>
                  <a:lnTo>
                    <a:pt x="35834" y="85073"/>
                  </a:lnTo>
                  <a:lnTo>
                    <a:pt x="35784" y="86023"/>
                  </a:lnTo>
                  <a:lnTo>
                    <a:pt x="35739" y="86972"/>
                  </a:lnTo>
                  <a:lnTo>
                    <a:pt x="35693" y="87922"/>
                  </a:lnTo>
                  <a:lnTo>
                    <a:pt x="35657" y="88872"/>
                  </a:lnTo>
                  <a:lnTo>
                    <a:pt x="35621" y="89822"/>
                  </a:lnTo>
                  <a:lnTo>
                    <a:pt x="35589" y="90782"/>
                  </a:lnTo>
                  <a:lnTo>
                    <a:pt x="35562" y="91732"/>
                  </a:lnTo>
                  <a:lnTo>
                    <a:pt x="35539" y="92693"/>
                  </a:lnTo>
                  <a:lnTo>
                    <a:pt x="35521" y="93643"/>
                  </a:lnTo>
                  <a:lnTo>
                    <a:pt x="35503" y="94603"/>
                  </a:lnTo>
                  <a:lnTo>
                    <a:pt x="35489" y="95553"/>
                  </a:lnTo>
                  <a:lnTo>
                    <a:pt x="35475" y="96503"/>
                  </a:lnTo>
                  <a:lnTo>
                    <a:pt x="35466" y="97463"/>
                  </a:lnTo>
                  <a:lnTo>
                    <a:pt x="35457" y="99363"/>
                  </a:lnTo>
                  <a:lnTo>
                    <a:pt x="35457" y="101252"/>
                  </a:lnTo>
                  <a:lnTo>
                    <a:pt x="35462" y="103130"/>
                  </a:lnTo>
                  <a:lnTo>
                    <a:pt x="35475" y="104997"/>
                  </a:lnTo>
                  <a:lnTo>
                    <a:pt x="35498" y="106843"/>
                  </a:lnTo>
                  <a:lnTo>
                    <a:pt x="35521" y="108667"/>
                  </a:lnTo>
                  <a:lnTo>
                    <a:pt x="35548" y="110480"/>
                  </a:lnTo>
                  <a:lnTo>
                    <a:pt x="35553" y="110599"/>
                  </a:lnTo>
                  <a:lnTo>
                    <a:pt x="35566" y="110696"/>
                  </a:lnTo>
                  <a:lnTo>
                    <a:pt x="35580" y="110793"/>
                  </a:lnTo>
                  <a:lnTo>
                    <a:pt x="35593" y="110890"/>
                  </a:lnTo>
                  <a:lnTo>
                    <a:pt x="35153" y="111009"/>
                  </a:lnTo>
                  <a:lnTo>
                    <a:pt x="34726" y="111138"/>
                  </a:lnTo>
                  <a:lnTo>
                    <a:pt x="34512" y="111214"/>
                  </a:lnTo>
                  <a:lnTo>
                    <a:pt x="34308" y="111300"/>
                  </a:lnTo>
                  <a:lnTo>
                    <a:pt x="34099" y="111387"/>
                  </a:lnTo>
                  <a:lnTo>
                    <a:pt x="33899" y="111473"/>
                  </a:lnTo>
                  <a:lnTo>
                    <a:pt x="33699" y="111570"/>
                  </a:lnTo>
                  <a:lnTo>
                    <a:pt x="33503" y="111678"/>
                  </a:lnTo>
                  <a:lnTo>
                    <a:pt x="33308" y="111786"/>
                  </a:lnTo>
                  <a:lnTo>
                    <a:pt x="33117" y="111905"/>
                  </a:lnTo>
                  <a:lnTo>
                    <a:pt x="32931" y="112034"/>
                  </a:lnTo>
                  <a:lnTo>
                    <a:pt x="32745" y="112164"/>
                  </a:lnTo>
                  <a:lnTo>
                    <a:pt x="32568" y="112304"/>
                  </a:lnTo>
                  <a:lnTo>
                    <a:pt x="32390" y="112444"/>
                  </a:lnTo>
                  <a:lnTo>
                    <a:pt x="32236" y="112585"/>
                  </a:lnTo>
                  <a:lnTo>
                    <a:pt x="32090" y="112736"/>
                  </a:lnTo>
                  <a:lnTo>
                    <a:pt x="31945" y="112887"/>
                  </a:lnTo>
                  <a:lnTo>
                    <a:pt x="31804" y="113049"/>
                  </a:lnTo>
                  <a:lnTo>
                    <a:pt x="31668" y="113221"/>
                  </a:lnTo>
                  <a:lnTo>
                    <a:pt x="31536" y="113394"/>
                  </a:lnTo>
                  <a:lnTo>
                    <a:pt x="31409" y="113578"/>
                  </a:lnTo>
                  <a:lnTo>
                    <a:pt x="31286" y="113772"/>
                  </a:lnTo>
                  <a:lnTo>
                    <a:pt x="31164" y="113977"/>
                  </a:lnTo>
                  <a:lnTo>
                    <a:pt x="31045" y="114182"/>
                  </a:lnTo>
                  <a:lnTo>
                    <a:pt x="30932" y="114398"/>
                  </a:lnTo>
                  <a:lnTo>
                    <a:pt x="30823" y="114614"/>
                  </a:lnTo>
                  <a:lnTo>
                    <a:pt x="30718" y="114840"/>
                  </a:lnTo>
                  <a:lnTo>
                    <a:pt x="30614" y="115078"/>
                  </a:lnTo>
                  <a:lnTo>
                    <a:pt x="30514" y="115315"/>
                  </a:lnTo>
                  <a:lnTo>
                    <a:pt x="30418" y="115564"/>
                  </a:lnTo>
                  <a:lnTo>
                    <a:pt x="30328" y="115823"/>
                  </a:lnTo>
                  <a:lnTo>
                    <a:pt x="30241" y="116082"/>
                  </a:lnTo>
                  <a:lnTo>
                    <a:pt x="30155" y="116341"/>
                  </a:lnTo>
                  <a:lnTo>
                    <a:pt x="30073" y="116621"/>
                  </a:lnTo>
                  <a:lnTo>
                    <a:pt x="29991" y="116891"/>
                  </a:lnTo>
                  <a:lnTo>
                    <a:pt x="29919" y="117183"/>
                  </a:lnTo>
                  <a:lnTo>
                    <a:pt x="29846" y="117463"/>
                  </a:lnTo>
                  <a:lnTo>
                    <a:pt x="29773" y="117765"/>
                  </a:lnTo>
                  <a:lnTo>
                    <a:pt x="29710" y="118068"/>
                  </a:lnTo>
                  <a:lnTo>
                    <a:pt x="29646" y="118370"/>
                  </a:lnTo>
                  <a:lnTo>
                    <a:pt x="29582" y="118683"/>
                  </a:lnTo>
                  <a:lnTo>
                    <a:pt x="29528" y="118996"/>
                  </a:lnTo>
                  <a:lnTo>
                    <a:pt x="29473" y="119320"/>
                  </a:lnTo>
                  <a:lnTo>
                    <a:pt x="29419" y="119643"/>
                  </a:lnTo>
                  <a:lnTo>
                    <a:pt x="29373" y="119978"/>
                  </a:lnTo>
                  <a:lnTo>
                    <a:pt x="29324" y="120313"/>
                  </a:lnTo>
                  <a:lnTo>
                    <a:pt x="29283" y="120658"/>
                  </a:lnTo>
                  <a:lnTo>
                    <a:pt x="29242" y="121003"/>
                  </a:lnTo>
                  <a:lnTo>
                    <a:pt x="29201" y="121349"/>
                  </a:lnTo>
                  <a:lnTo>
                    <a:pt x="29169" y="121705"/>
                  </a:lnTo>
                  <a:lnTo>
                    <a:pt x="29133" y="122061"/>
                  </a:lnTo>
                  <a:lnTo>
                    <a:pt x="29105" y="122428"/>
                  </a:lnTo>
                  <a:lnTo>
                    <a:pt x="29051" y="123162"/>
                  </a:lnTo>
                  <a:lnTo>
                    <a:pt x="29005" y="123918"/>
                  </a:lnTo>
                  <a:lnTo>
                    <a:pt x="28969" y="124684"/>
                  </a:lnTo>
                  <a:lnTo>
                    <a:pt x="28946" y="125461"/>
                  </a:lnTo>
                  <a:lnTo>
                    <a:pt x="28928" y="126249"/>
                  </a:lnTo>
                  <a:lnTo>
                    <a:pt x="28919" y="127058"/>
                  </a:lnTo>
                  <a:lnTo>
                    <a:pt x="28915" y="127868"/>
                  </a:lnTo>
                  <a:lnTo>
                    <a:pt x="28919" y="128688"/>
                  </a:lnTo>
                  <a:lnTo>
                    <a:pt x="28933" y="129530"/>
                  </a:lnTo>
                  <a:lnTo>
                    <a:pt x="28951" y="130372"/>
                  </a:lnTo>
                  <a:lnTo>
                    <a:pt x="28978" y="131214"/>
                  </a:lnTo>
                  <a:lnTo>
                    <a:pt x="29010" y="132066"/>
                  </a:lnTo>
                  <a:lnTo>
                    <a:pt x="29046" y="132930"/>
                  </a:lnTo>
                  <a:lnTo>
                    <a:pt x="29087" y="133793"/>
                  </a:lnTo>
                  <a:lnTo>
                    <a:pt x="29137" y="134668"/>
                  </a:lnTo>
                  <a:lnTo>
                    <a:pt x="29187" y="135542"/>
                  </a:lnTo>
                  <a:lnTo>
                    <a:pt x="29246" y="136416"/>
                  </a:lnTo>
                  <a:lnTo>
                    <a:pt x="29305" y="137290"/>
                  </a:lnTo>
                  <a:lnTo>
                    <a:pt x="29369" y="138165"/>
                  </a:lnTo>
                  <a:lnTo>
                    <a:pt x="29437" y="139039"/>
                  </a:lnTo>
                  <a:lnTo>
                    <a:pt x="29505" y="139913"/>
                  </a:lnTo>
                  <a:lnTo>
                    <a:pt x="29651" y="141651"/>
                  </a:lnTo>
                  <a:lnTo>
                    <a:pt x="29805" y="143367"/>
                  </a:lnTo>
                  <a:lnTo>
                    <a:pt x="29964" y="145072"/>
                  </a:lnTo>
                  <a:lnTo>
                    <a:pt x="30128" y="146745"/>
                  </a:lnTo>
                  <a:lnTo>
                    <a:pt x="30441" y="149962"/>
                  </a:lnTo>
                  <a:lnTo>
                    <a:pt x="30591" y="151505"/>
                  </a:lnTo>
                  <a:lnTo>
                    <a:pt x="30732" y="152984"/>
                  </a:lnTo>
                  <a:lnTo>
                    <a:pt x="30859" y="154398"/>
                  </a:lnTo>
                  <a:lnTo>
                    <a:pt x="30968" y="155736"/>
                  </a:lnTo>
                  <a:lnTo>
                    <a:pt x="31018" y="156383"/>
                  </a:lnTo>
                  <a:lnTo>
                    <a:pt x="31064" y="157009"/>
                  </a:lnTo>
                  <a:lnTo>
                    <a:pt x="31105" y="157603"/>
                  </a:lnTo>
                  <a:lnTo>
                    <a:pt x="31136" y="158186"/>
                  </a:lnTo>
                  <a:lnTo>
                    <a:pt x="31145" y="158305"/>
                  </a:lnTo>
                  <a:lnTo>
                    <a:pt x="31159" y="158423"/>
                  </a:lnTo>
                  <a:lnTo>
                    <a:pt x="31173" y="158531"/>
                  </a:lnTo>
                  <a:lnTo>
                    <a:pt x="31186" y="158639"/>
                  </a:lnTo>
                  <a:lnTo>
                    <a:pt x="31227" y="158855"/>
                  </a:lnTo>
                  <a:lnTo>
                    <a:pt x="31268" y="159049"/>
                  </a:lnTo>
                  <a:lnTo>
                    <a:pt x="31232" y="159201"/>
                  </a:lnTo>
                  <a:lnTo>
                    <a:pt x="31200" y="159352"/>
                  </a:lnTo>
                  <a:lnTo>
                    <a:pt x="31168" y="159503"/>
                  </a:lnTo>
                  <a:lnTo>
                    <a:pt x="31145" y="159665"/>
                  </a:lnTo>
                  <a:lnTo>
                    <a:pt x="31123" y="159827"/>
                  </a:lnTo>
                  <a:lnTo>
                    <a:pt x="31105" y="159999"/>
                  </a:lnTo>
                  <a:lnTo>
                    <a:pt x="31091" y="160161"/>
                  </a:lnTo>
                  <a:lnTo>
                    <a:pt x="31082" y="160334"/>
                  </a:lnTo>
                  <a:lnTo>
                    <a:pt x="31077" y="160506"/>
                  </a:lnTo>
                  <a:lnTo>
                    <a:pt x="31077" y="160679"/>
                  </a:lnTo>
                  <a:lnTo>
                    <a:pt x="31082" y="160852"/>
                  </a:lnTo>
                  <a:lnTo>
                    <a:pt x="31091" y="161025"/>
                  </a:lnTo>
                  <a:lnTo>
                    <a:pt x="31100" y="161186"/>
                  </a:lnTo>
                  <a:lnTo>
                    <a:pt x="31118" y="161359"/>
                  </a:lnTo>
                  <a:lnTo>
                    <a:pt x="31136" y="161521"/>
                  </a:lnTo>
                  <a:lnTo>
                    <a:pt x="31164" y="161672"/>
                  </a:lnTo>
                  <a:lnTo>
                    <a:pt x="31191" y="161834"/>
                  </a:lnTo>
                  <a:lnTo>
                    <a:pt x="31223" y="161985"/>
                  </a:lnTo>
                  <a:lnTo>
                    <a:pt x="31259" y="162125"/>
                  </a:lnTo>
                  <a:lnTo>
                    <a:pt x="31300" y="162266"/>
                  </a:lnTo>
                  <a:lnTo>
                    <a:pt x="31345" y="162395"/>
                  </a:lnTo>
                  <a:lnTo>
                    <a:pt x="31395" y="162514"/>
                  </a:lnTo>
                  <a:lnTo>
                    <a:pt x="31445" y="162633"/>
                  </a:lnTo>
                  <a:lnTo>
                    <a:pt x="31504" y="162730"/>
                  </a:lnTo>
                  <a:lnTo>
                    <a:pt x="31568" y="162827"/>
                  </a:lnTo>
                  <a:lnTo>
                    <a:pt x="31632" y="162913"/>
                  </a:lnTo>
                  <a:lnTo>
                    <a:pt x="31700" y="162989"/>
                  </a:lnTo>
                  <a:lnTo>
                    <a:pt x="31777" y="163054"/>
                  </a:lnTo>
                  <a:lnTo>
                    <a:pt x="31854" y="163097"/>
                  </a:lnTo>
                  <a:lnTo>
                    <a:pt x="31936" y="163129"/>
                  </a:lnTo>
                  <a:lnTo>
                    <a:pt x="32022" y="163162"/>
                  </a:lnTo>
                  <a:lnTo>
                    <a:pt x="32113" y="163162"/>
                  </a:lnTo>
                  <a:lnTo>
                    <a:pt x="33712" y="163194"/>
                  </a:lnTo>
                  <a:lnTo>
                    <a:pt x="35312" y="163226"/>
                  </a:lnTo>
                  <a:lnTo>
                    <a:pt x="38519" y="163324"/>
                  </a:lnTo>
                  <a:lnTo>
                    <a:pt x="41723" y="163442"/>
                  </a:lnTo>
                  <a:lnTo>
                    <a:pt x="44935" y="163583"/>
                  </a:lnTo>
                  <a:lnTo>
                    <a:pt x="48147" y="163723"/>
                  </a:lnTo>
                  <a:lnTo>
                    <a:pt x="51364" y="163885"/>
                  </a:lnTo>
                  <a:lnTo>
                    <a:pt x="57802" y="164198"/>
                  </a:lnTo>
                  <a:lnTo>
                    <a:pt x="57766" y="165277"/>
                  </a:lnTo>
                  <a:lnTo>
                    <a:pt x="57738" y="166367"/>
                  </a:lnTo>
                  <a:lnTo>
                    <a:pt x="57711" y="167447"/>
                  </a:lnTo>
                  <a:lnTo>
                    <a:pt x="57693" y="168547"/>
                  </a:lnTo>
                  <a:lnTo>
                    <a:pt x="57679" y="169638"/>
                  </a:lnTo>
                  <a:lnTo>
                    <a:pt x="57670" y="170738"/>
                  </a:lnTo>
                  <a:lnTo>
                    <a:pt x="57666" y="171839"/>
                  </a:lnTo>
                  <a:lnTo>
                    <a:pt x="57666" y="172951"/>
                  </a:lnTo>
                  <a:lnTo>
                    <a:pt x="57670" y="174063"/>
                  </a:lnTo>
                  <a:lnTo>
                    <a:pt x="57675" y="175174"/>
                  </a:lnTo>
                  <a:lnTo>
                    <a:pt x="57688" y="176286"/>
                  </a:lnTo>
                  <a:lnTo>
                    <a:pt x="57702" y="177398"/>
                  </a:lnTo>
                  <a:lnTo>
                    <a:pt x="57720" y="178510"/>
                  </a:lnTo>
                  <a:lnTo>
                    <a:pt x="57743" y="179632"/>
                  </a:lnTo>
                  <a:lnTo>
                    <a:pt x="57766" y="180755"/>
                  </a:lnTo>
                  <a:lnTo>
                    <a:pt x="57793" y="181866"/>
                  </a:lnTo>
                  <a:lnTo>
                    <a:pt x="57856" y="184100"/>
                  </a:lnTo>
                  <a:lnTo>
                    <a:pt x="57929" y="186335"/>
                  </a:lnTo>
                  <a:lnTo>
                    <a:pt x="58006" y="188569"/>
                  </a:lnTo>
                  <a:lnTo>
                    <a:pt x="58093" y="190781"/>
                  </a:lnTo>
                  <a:lnTo>
                    <a:pt x="58188" y="192994"/>
                  </a:lnTo>
                  <a:lnTo>
                    <a:pt x="58284" y="195196"/>
                  </a:lnTo>
                  <a:lnTo>
                    <a:pt x="58483" y="199535"/>
                  </a:lnTo>
                  <a:lnTo>
                    <a:pt x="56916" y="199535"/>
                  </a:lnTo>
                  <a:lnTo>
                    <a:pt x="55348" y="199545"/>
                  </a:lnTo>
                  <a:lnTo>
                    <a:pt x="53781" y="199567"/>
                  </a:lnTo>
                  <a:lnTo>
                    <a:pt x="52218" y="199599"/>
                  </a:lnTo>
                  <a:lnTo>
                    <a:pt x="50651" y="199643"/>
                  </a:lnTo>
                  <a:lnTo>
                    <a:pt x="49092" y="199697"/>
                  </a:lnTo>
                  <a:lnTo>
                    <a:pt x="47529" y="199772"/>
                  </a:lnTo>
                  <a:lnTo>
                    <a:pt x="45971" y="199858"/>
                  </a:lnTo>
                  <a:lnTo>
                    <a:pt x="44412" y="199956"/>
                  </a:lnTo>
                  <a:lnTo>
                    <a:pt x="42854" y="200074"/>
                  </a:lnTo>
                  <a:lnTo>
                    <a:pt x="41300" y="200204"/>
                  </a:lnTo>
                  <a:lnTo>
                    <a:pt x="39746" y="200344"/>
                  </a:lnTo>
                  <a:lnTo>
                    <a:pt x="38197" y="200506"/>
                  </a:lnTo>
                  <a:lnTo>
                    <a:pt x="36648" y="200679"/>
                  </a:lnTo>
                  <a:lnTo>
                    <a:pt x="35098" y="200873"/>
                  </a:lnTo>
                  <a:lnTo>
                    <a:pt x="33553" y="201089"/>
                  </a:lnTo>
                  <a:lnTo>
                    <a:pt x="33508" y="201089"/>
                  </a:lnTo>
                  <a:lnTo>
                    <a:pt x="33463" y="201111"/>
                  </a:lnTo>
                  <a:lnTo>
                    <a:pt x="33376" y="201154"/>
                  </a:lnTo>
                  <a:lnTo>
                    <a:pt x="33304" y="201208"/>
                  </a:lnTo>
                  <a:lnTo>
                    <a:pt x="33235" y="201262"/>
                  </a:lnTo>
                  <a:lnTo>
                    <a:pt x="33190" y="201175"/>
                  </a:lnTo>
                  <a:lnTo>
                    <a:pt x="33140" y="201100"/>
                  </a:lnTo>
                  <a:lnTo>
                    <a:pt x="33090" y="201024"/>
                  </a:lnTo>
                  <a:lnTo>
                    <a:pt x="33040" y="200970"/>
                  </a:lnTo>
                  <a:lnTo>
                    <a:pt x="32990" y="200927"/>
                  </a:lnTo>
                  <a:lnTo>
                    <a:pt x="32936" y="200884"/>
                  </a:lnTo>
                  <a:lnTo>
                    <a:pt x="32881" y="200862"/>
                  </a:lnTo>
                  <a:lnTo>
                    <a:pt x="32827" y="200851"/>
                  </a:lnTo>
                  <a:lnTo>
                    <a:pt x="32767" y="200851"/>
                  </a:lnTo>
                  <a:lnTo>
                    <a:pt x="32713" y="200862"/>
                  </a:lnTo>
                  <a:lnTo>
                    <a:pt x="32658" y="200884"/>
                  </a:lnTo>
                  <a:lnTo>
                    <a:pt x="32604" y="200927"/>
                  </a:lnTo>
                  <a:lnTo>
                    <a:pt x="32554" y="200992"/>
                  </a:lnTo>
                  <a:lnTo>
                    <a:pt x="32499" y="201067"/>
                  </a:lnTo>
                  <a:lnTo>
                    <a:pt x="32454" y="201154"/>
                  </a:lnTo>
                  <a:lnTo>
                    <a:pt x="32404" y="201262"/>
                  </a:lnTo>
                  <a:lnTo>
                    <a:pt x="32227" y="201737"/>
                  </a:lnTo>
                  <a:lnTo>
                    <a:pt x="32054" y="202211"/>
                  </a:lnTo>
                  <a:lnTo>
                    <a:pt x="31886" y="202686"/>
                  </a:lnTo>
                  <a:lnTo>
                    <a:pt x="31722" y="203172"/>
                  </a:lnTo>
                  <a:lnTo>
                    <a:pt x="31563" y="203668"/>
                  </a:lnTo>
                  <a:lnTo>
                    <a:pt x="31409" y="204165"/>
                  </a:lnTo>
                  <a:lnTo>
                    <a:pt x="31259" y="204661"/>
                  </a:lnTo>
                  <a:lnTo>
                    <a:pt x="31109" y="205169"/>
                  </a:lnTo>
                  <a:lnTo>
                    <a:pt x="30909" y="205147"/>
                  </a:lnTo>
                  <a:lnTo>
                    <a:pt x="30709" y="205126"/>
                  </a:lnTo>
                  <a:lnTo>
                    <a:pt x="30300" y="205061"/>
                  </a:lnTo>
                  <a:lnTo>
                    <a:pt x="29473" y="204910"/>
                  </a:lnTo>
                  <a:lnTo>
                    <a:pt x="29060" y="204845"/>
                  </a:lnTo>
                  <a:lnTo>
                    <a:pt x="28856" y="204823"/>
                  </a:lnTo>
                  <a:lnTo>
                    <a:pt x="28651" y="204813"/>
                  </a:lnTo>
                  <a:lnTo>
                    <a:pt x="28447" y="204802"/>
                  </a:lnTo>
                  <a:lnTo>
                    <a:pt x="28247" y="204813"/>
                  </a:lnTo>
                  <a:lnTo>
                    <a:pt x="28047" y="204823"/>
                  </a:lnTo>
                  <a:lnTo>
                    <a:pt x="27847" y="204856"/>
                  </a:lnTo>
                  <a:lnTo>
                    <a:pt x="27647" y="204899"/>
                  </a:lnTo>
                  <a:lnTo>
                    <a:pt x="27456" y="204964"/>
                  </a:lnTo>
                  <a:lnTo>
                    <a:pt x="27261" y="205039"/>
                  </a:lnTo>
                  <a:lnTo>
                    <a:pt x="27074" y="205136"/>
                  </a:lnTo>
                  <a:lnTo>
                    <a:pt x="26888" y="205255"/>
                  </a:lnTo>
                  <a:lnTo>
                    <a:pt x="26706" y="205395"/>
                  </a:lnTo>
                  <a:lnTo>
                    <a:pt x="26529" y="205557"/>
                  </a:lnTo>
                  <a:lnTo>
                    <a:pt x="26438" y="205644"/>
                  </a:lnTo>
                  <a:lnTo>
                    <a:pt x="26352" y="205741"/>
                  </a:lnTo>
                  <a:lnTo>
                    <a:pt x="26266" y="205849"/>
                  </a:lnTo>
                  <a:lnTo>
                    <a:pt x="26184" y="205957"/>
                  </a:lnTo>
                  <a:lnTo>
                    <a:pt x="26098" y="206075"/>
                  </a:lnTo>
                  <a:lnTo>
                    <a:pt x="26016" y="206194"/>
                  </a:lnTo>
                  <a:lnTo>
                    <a:pt x="25934" y="206324"/>
                  </a:lnTo>
                  <a:lnTo>
                    <a:pt x="25857" y="206464"/>
                  </a:lnTo>
                  <a:lnTo>
                    <a:pt x="25775" y="206604"/>
                  </a:lnTo>
                  <a:lnTo>
                    <a:pt x="25698" y="206755"/>
                  </a:lnTo>
                  <a:lnTo>
                    <a:pt x="25621" y="206917"/>
                  </a:lnTo>
                  <a:lnTo>
                    <a:pt x="25548" y="207090"/>
                  </a:lnTo>
                  <a:lnTo>
                    <a:pt x="25475" y="207263"/>
                  </a:lnTo>
                  <a:lnTo>
                    <a:pt x="25403" y="207446"/>
                  </a:lnTo>
                  <a:lnTo>
                    <a:pt x="25330" y="207640"/>
                  </a:lnTo>
                  <a:lnTo>
                    <a:pt x="25262" y="207845"/>
                  </a:lnTo>
                  <a:lnTo>
                    <a:pt x="25194" y="208061"/>
                  </a:lnTo>
                  <a:lnTo>
                    <a:pt x="25130" y="208277"/>
                  </a:lnTo>
                  <a:lnTo>
                    <a:pt x="25071" y="208482"/>
                  </a:lnTo>
                  <a:lnTo>
                    <a:pt x="25016" y="208698"/>
                  </a:lnTo>
                  <a:lnTo>
                    <a:pt x="24962" y="208914"/>
                  </a:lnTo>
                  <a:lnTo>
                    <a:pt x="24912" y="209130"/>
                  </a:lnTo>
                  <a:lnTo>
                    <a:pt x="24866" y="209357"/>
                  </a:lnTo>
                  <a:lnTo>
                    <a:pt x="24821" y="209583"/>
                  </a:lnTo>
                  <a:lnTo>
                    <a:pt x="24735" y="210058"/>
                  </a:lnTo>
                  <a:lnTo>
                    <a:pt x="24662" y="210544"/>
                  </a:lnTo>
                  <a:lnTo>
                    <a:pt x="24594" y="211040"/>
                  </a:lnTo>
                  <a:lnTo>
                    <a:pt x="24535" y="211548"/>
                  </a:lnTo>
                  <a:lnTo>
                    <a:pt x="24480" y="212066"/>
                  </a:lnTo>
                  <a:lnTo>
                    <a:pt x="24439" y="212605"/>
                  </a:lnTo>
                  <a:lnTo>
                    <a:pt x="24398" y="213145"/>
                  </a:lnTo>
                  <a:lnTo>
                    <a:pt x="24367" y="213695"/>
                  </a:lnTo>
                  <a:lnTo>
                    <a:pt x="24339" y="214246"/>
                  </a:lnTo>
                  <a:lnTo>
                    <a:pt x="24321" y="214807"/>
                  </a:lnTo>
                  <a:lnTo>
                    <a:pt x="24303" y="215368"/>
                  </a:lnTo>
                  <a:lnTo>
                    <a:pt x="24289" y="215940"/>
                  </a:lnTo>
                  <a:lnTo>
                    <a:pt x="24285" y="216512"/>
                  </a:lnTo>
                  <a:lnTo>
                    <a:pt x="23999" y="216674"/>
                  </a:lnTo>
                  <a:lnTo>
                    <a:pt x="23717" y="216847"/>
                  </a:lnTo>
                  <a:lnTo>
                    <a:pt x="23440" y="217041"/>
                  </a:lnTo>
                  <a:lnTo>
                    <a:pt x="23167" y="217236"/>
                  </a:lnTo>
                  <a:lnTo>
                    <a:pt x="22895" y="217441"/>
                  </a:lnTo>
                  <a:lnTo>
                    <a:pt x="22626" y="217656"/>
                  </a:lnTo>
                  <a:lnTo>
                    <a:pt x="22363" y="217883"/>
                  </a:lnTo>
                  <a:lnTo>
                    <a:pt x="22104" y="218121"/>
                  </a:lnTo>
                  <a:lnTo>
                    <a:pt x="21845" y="218369"/>
                  </a:lnTo>
                  <a:lnTo>
                    <a:pt x="21591" y="218628"/>
                  </a:lnTo>
                  <a:lnTo>
                    <a:pt x="21341" y="218898"/>
                  </a:lnTo>
                  <a:lnTo>
                    <a:pt x="21095" y="219178"/>
                  </a:lnTo>
                  <a:lnTo>
                    <a:pt x="20850" y="219459"/>
                  </a:lnTo>
                  <a:lnTo>
                    <a:pt x="20614" y="219750"/>
                  </a:lnTo>
                  <a:lnTo>
                    <a:pt x="20377" y="220053"/>
                  </a:lnTo>
                  <a:lnTo>
                    <a:pt x="20141" y="220376"/>
                  </a:lnTo>
                  <a:lnTo>
                    <a:pt x="19914" y="220689"/>
                  </a:lnTo>
                  <a:lnTo>
                    <a:pt x="19687" y="221024"/>
                  </a:lnTo>
                  <a:lnTo>
                    <a:pt x="19464" y="221359"/>
                  </a:lnTo>
                  <a:lnTo>
                    <a:pt x="19242" y="221715"/>
                  </a:lnTo>
                  <a:lnTo>
                    <a:pt x="19023" y="222071"/>
                  </a:lnTo>
                  <a:lnTo>
                    <a:pt x="18810" y="222438"/>
                  </a:lnTo>
                  <a:lnTo>
                    <a:pt x="18601" y="222805"/>
                  </a:lnTo>
                  <a:lnTo>
                    <a:pt x="18396" y="223183"/>
                  </a:lnTo>
                  <a:lnTo>
                    <a:pt x="18192" y="223571"/>
                  </a:lnTo>
                  <a:lnTo>
                    <a:pt x="17988" y="223971"/>
                  </a:lnTo>
                  <a:lnTo>
                    <a:pt x="17792" y="224381"/>
                  </a:lnTo>
                  <a:lnTo>
                    <a:pt x="17597" y="224791"/>
                  </a:lnTo>
                  <a:lnTo>
                    <a:pt x="17406" y="225212"/>
                  </a:lnTo>
                  <a:lnTo>
                    <a:pt x="17215" y="225633"/>
                  </a:lnTo>
                  <a:lnTo>
                    <a:pt x="17033" y="226075"/>
                  </a:lnTo>
                  <a:lnTo>
                    <a:pt x="16847" y="226518"/>
                  </a:lnTo>
                  <a:lnTo>
                    <a:pt x="16670" y="226960"/>
                  </a:lnTo>
                  <a:lnTo>
                    <a:pt x="16493" y="227424"/>
                  </a:lnTo>
                  <a:lnTo>
                    <a:pt x="16320" y="227878"/>
                  </a:lnTo>
                  <a:lnTo>
                    <a:pt x="16152" y="228353"/>
                  </a:lnTo>
                  <a:lnTo>
                    <a:pt x="15984" y="228827"/>
                  </a:lnTo>
                  <a:lnTo>
                    <a:pt x="15820" y="229313"/>
                  </a:lnTo>
                  <a:lnTo>
                    <a:pt x="15657" y="229799"/>
                  </a:lnTo>
                  <a:lnTo>
                    <a:pt x="15498" y="230295"/>
                  </a:lnTo>
                  <a:lnTo>
                    <a:pt x="15343" y="230792"/>
                  </a:lnTo>
                  <a:lnTo>
                    <a:pt x="15189" y="231299"/>
                  </a:lnTo>
                  <a:lnTo>
                    <a:pt x="15039" y="231817"/>
                  </a:lnTo>
                  <a:lnTo>
                    <a:pt x="14893" y="232335"/>
                  </a:lnTo>
                  <a:lnTo>
                    <a:pt x="14748" y="232864"/>
                  </a:lnTo>
                  <a:lnTo>
                    <a:pt x="14607" y="233393"/>
                  </a:lnTo>
                  <a:lnTo>
                    <a:pt x="14466" y="233933"/>
                  </a:lnTo>
                  <a:lnTo>
                    <a:pt x="14330" y="234472"/>
                  </a:lnTo>
                  <a:lnTo>
                    <a:pt x="14198" y="235012"/>
                  </a:lnTo>
                  <a:lnTo>
                    <a:pt x="14067" y="235562"/>
                  </a:lnTo>
                  <a:lnTo>
                    <a:pt x="13939" y="236124"/>
                  </a:lnTo>
                  <a:lnTo>
                    <a:pt x="13817" y="236685"/>
                  </a:lnTo>
                  <a:lnTo>
                    <a:pt x="13694" y="237257"/>
                  </a:lnTo>
                  <a:lnTo>
                    <a:pt x="13571" y="237829"/>
                  </a:lnTo>
                  <a:lnTo>
                    <a:pt x="13453" y="238401"/>
                  </a:lnTo>
                  <a:lnTo>
                    <a:pt x="13340" y="238984"/>
                  </a:lnTo>
                  <a:lnTo>
                    <a:pt x="13231" y="239567"/>
                  </a:lnTo>
                  <a:lnTo>
                    <a:pt x="13117" y="240150"/>
                  </a:lnTo>
                  <a:lnTo>
                    <a:pt x="13012" y="240743"/>
                  </a:lnTo>
                  <a:lnTo>
                    <a:pt x="12908" y="241348"/>
                  </a:lnTo>
                  <a:lnTo>
                    <a:pt x="12808" y="241941"/>
                  </a:lnTo>
                  <a:lnTo>
                    <a:pt x="12708" y="242546"/>
                  </a:lnTo>
                  <a:lnTo>
                    <a:pt x="12608" y="243161"/>
                  </a:lnTo>
                  <a:lnTo>
                    <a:pt x="12517" y="243765"/>
                  </a:lnTo>
                  <a:lnTo>
                    <a:pt x="12422" y="244380"/>
                  </a:lnTo>
                  <a:lnTo>
                    <a:pt x="12336" y="245006"/>
                  </a:lnTo>
                  <a:lnTo>
                    <a:pt x="12163" y="246248"/>
                  </a:lnTo>
                  <a:lnTo>
                    <a:pt x="11999" y="247510"/>
                  </a:lnTo>
                  <a:lnTo>
                    <a:pt x="11849" y="248773"/>
                  </a:lnTo>
                  <a:lnTo>
                    <a:pt x="11704" y="250058"/>
                  </a:lnTo>
                  <a:lnTo>
                    <a:pt x="11572" y="251342"/>
                  </a:lnTo>
                  <a:lnTo>
                    <a:pt x="11445" y="252637"/>
                  </a:lnTo>
                  <a:lnTo>
                    <a:pt x="11331" y="253943"/>
                  </a:lnTo>
                  <a:lnTo>
                    <a:pt x="11222" y="255249"/>
                  </a:lnTo>
                  <a:lnTo>
                    <a:pt x="11122" y="256566"/>
                  </a:lnTo>
                  <a:lnTo>
                    <a:pt x="11032" y="257883"/>
                  </a:lnTo>
                  <a:lnTo>
                    <a:pt x="10950" y="259210"/>
                  </a:lnTo>
                  <a:lnTo>
                    <a:pt x="10877" y="260538"/>
                  </a:lnTo>
                  <a:lnTo>
                    <a:pt x="10809" y="261865"/>
                  </a:lnTo>
                  <a:lnTo>
                    <a:pt x="10750" y="263193"/>
                  </a:lnTo>
                  <a:lnTo>
                    <a:pt x="10700" y="264521"/>
                  </a:lnTo>
                  <a:lnTo>
                    <a:pt x="10659" y="265848"/>
                  </a:lnTo>
                  <a:lnTo>
                    <a:pt x="10623" y="267176"/>
                  </a:lnTo>
                  <a:lnTo>
                    <a:pt x="10595" y="268503"/>
                  </a:lnTo>
                  <a:lnTo>
                    <a:pt x="10573" y="269820"/>
                  </a:lnTo>
                  <a:lnTo>
                    <a:pt x="10559" y="271137"/>
                  </a:lnTo>
                  <a:lnTo>
                    <a:pt x="10550" y="272443"/>
                  </a:lnTo>
                  <a:lnTo>
                    <a:pt x="10550" y="273749"/>
                  </a:lnTo>
                  <a:lnTo>
                    <a:pt x="10554" y="275044"/>
                  </a:lnTo>
                  <a:lnTo>
                    <a:pt x="10568" y="276328"/>
                  </a:lnTo>
                  <a:lnTo>
                    <a:pt x="10586" y="277602"/>
                  </a:lnTo>
                  <a:lnTo>
                    <a:pt x="10614" y="278876"/>
                  </a:lnTo>
                  <a:lnTo>
                    <a:pt x="10641" y="280128"/>
                  </a:lnTo>
                  <a:lnTo>
                    <a:pt x="10677" y="281380"/>
                  </a:lnTo>
                  <a:lnTo>
                    <a:pt x="10723" y="282610"/>
                  </a:lnTo>
                  <a:lnTo>
                    <a:pt x="10768" y="283830"/>
                  </a:lnTo>
                  <a:lnTo>
                    <a:pt x="10823" y="285028"/>
                  </a:lnTo>
                  <a:lnTo>
                    <a:pt x="10600" y="285179"/>
                  </a:lnTo>
                  <a:lnTo>
                    <a:pt x="10377" y="285351"/>
                  </a:lnTo>
                  <a:lnTo>
                    <a:pt x="10155" y="285524"/>
                  </a:lnTo>
                  <a:lnTo>
                    <a:pt x="9937" y="285708"/>
                  </a:lnTo>
                  <a:lnTo>
                    <a:pt x="9718" y="285902"/>
                  </a:lnTo>
                  <a:lnTo>
                    <a:pt x="9500" y="286096"/>
                  </a:lnTo>
                  <a:lnTo>
                    <a:pt x="9287" y="286312"/>
                  </a:lnTo>
                  <a:lnTo>
                    <a:pt x="9073" y="286528"/>
                  </a:lnTo>
                  <a:lnTo>
                    <a:pt x="8860" y="286765"/>
                  </a:lnTo>
                  <a:lnTo>
                    <a:pt x="8651" y="287003"/>
                  </a:lnTo>
                  <a:lnTo>
                    <a:pt x="8442" y="287251"/>
                  </a:lnTo>
                  <a:lnTo>
                    <a:pt x="8233" y="287499"/>
                  </a:lnTo>
                  <a:lnTo>
                    <a:pt x="8028" y="287769"/>
                  </a:lnTo>
                  <a:lnTo>
                    <a:pt x="7824" y="288039"/>
                  </a:lnTo>
                  <a:lnTo>
                    <a:pt x="7619" y="288320"/>
                  </a:lnTo>
                  <a:lnTo>
                    <a:pt x="7419" y="288611"/>
                  </a:lnTo>
                  <a:lnTo>
                    <a:pt x="7224" y="288913"/>
                  </a:lnTo>
                  <a:lnTo>
                    <a:pt x="7029" y="289215"/>
                  </a:lnTo>
                  <a:lnTo>
                    <a:pt x="6833" y="289528"/>
                  </a:lnTo>
                  <a:lnTo>
                    <a:pt x="6643" y="289852"/>
                  </a:lnTo>
                  <a:lnTo>
                    <a:pt x="6452" y="290176"/>
                  </a:lnTo>
                  <a:lnTo>
                    <a:pt x="6265" y="290521"/>
                  </a:lnTo>
                  <a:lnTo>
                    <a:pt x="6084" y="290856"/>
                  </a:lnTo>
                  <a:lnTo>
                    <a:pt x="5902" y="291212"/>
                  </a:lnTo>
                  <a:lnTo>
                    <a:pt x="5720" y="291568"/>
                  </a:lnTo>
                  <a:lnTo>
                    <a:pt x="5543" y="291935"/>
                  </a:lnTo>
                  <a:lnTo>
                    <a:pt x="5370" y="292313"/>
                  </a:lnTo>
                  <a:lnTo>
                    <a:pt x="5198" y="292691"/>
                  </a:lnTo>
                  <a:lnTo>
                    <a:pt x="5030" y="293079"/>
                  </a:lnTo>
                  <a:lnTo>
                    <a:pt x="4862" y="293468"/>
                  </a:lnTo>
                  <a:lnTo>
                    <a:pt x="4698" y="293867"/>
                  </a:lnTo>
                  <a:lnTo>
                    <a:pt x="4539" y="294277"/>
                  </a:lnTo>
                  <a:lnTo>
                    <a:pt x="4380" y="294688"/>
                  </a:lnTo>
                  <a:lnTo>
                    <a:pt x="4225" y="295098"/>
                  </a:lnTo>
                  <a:lnTo>
                    <a:pt x="4075" y="295529"/>
                  </a:lnTo>
                  <a:lnTo>
                    <a:pt x="3926" y="295961"/>
                  </a:lnTo>
                  <a:lnTo>
                    <a:pt x="3785" y="296393"/>
                  </a:lnTo>
                  <a:lnTo>
                    <a:pt x="3639" y="296835"/>
                  </a:lnTo>
                  <a:lnTo>
                    <a:pt x="3503" y="297278"/>
                  </a:lnTo>
                  <a:lnTo>
                    <a:pt x="3367" y="297731"/>
                  </a:lnTo>
                  <a:lnTo>
                    <a:pt x="3235" y="298195"/>
                  </a:lnTo>
                  <a:lnTo>
                    <a:pt x="3108" y="298649"/>
                  </a:lnTo>
                  <a:lnTo>
                    <a:pt x="2985" y="299124"/>
                  </a:lnTo>
                  <a:lnTo>
                    <a:pt x="2862" y="299598"/>
                  </a:lnTo>
                  <a:lnTo>
                    <a:pt x="2744" y="300073"/>
                  </a:lnTo>
                  <a:lnTo>
                    <a:pt x="2631" y="300559"/>
                  </a:lnTo>
                  <a:lnTo>
                    <a:pt x="2522" y="301045"/>
                  </a:lnTo>
                  <a:lnTo>
                    <a:pt x="2417" y="301530"/>
                  </a:lnTo>
                  <a:lnTo>
                    <a:pt x="2313" y="302027"/>
                  </a:lnTo>
                  <a:lnTo>
                    <a:pt x="2213" y="302534"/>
                  </a:lnTo>
                  <a:lnTo>
                    <a:pt x="2122" y="303031"/>
                  </a:lnTo>
                  <a:lnTo>
                    <a:pt x="2031" y="303549"/>
                  </a:lnTo>
                  <a:lnTo>
                    <a:pt x="1945" y="304056"/>
                  </a:lnTo>
                  <a:lnTo>
                    <a:pt x="1863" y="304574"/>
                  </a:lnTo>
                  <a:lnTo>
                    <a:pt x="1786" y="305092"/>
                  </a:lnTo>
                  <a:lnTo>
                    <a:pt x="1713" y="305621"/>
                  </a:lnTo>
                  <a:lnTo>
                    <a:pt x="1645" y="306139"/>
                  </a:lnTo>
                  <a:lnTo>
                    <a:pt x="1581" y="306679"/>
                  </a:lnTo>
                  <a:lnTo>
                    <a:pt x="1518" y="307208"/>
                  </a:lnTo>
                  <a:lnTo>
                    <a:pt x="1463" y="307747"/>
                  </a:lnTo>
                  <a:lnTo>
                    <a:pt x="1413" y="308287"/>
                  </a:lnTo>
                  <a:lnTo>
                    <a:pt x="1368" y="308827"/>
                  </a:lnTo>
                  <a:lnTo>
                    <a:pt x="1327" y="309377"/>
                  </a:lnTo>
                  <a:lnTo>
                    <a:pt x="1290" y="309917"/>
                  </a:lnTo>
                  <a:lnTo>
                    <a:pt x="1281" y="310057"/>
                  </a:lnTo>
                  <a:lnTo>
                    <a:pt x="1281" y="310187"/>
                  </a:lnTo>
                  <a:lnTo>
                    <a:pt x="1281" y="310316"/>
                  </a:lnTo>
                  <a:lnTo>
                    <a:pt x="1281" y="310446"/>
                  </a:lnTo>
                  <a:lnTo>
                    <a:pt x="1286" y="310564"/>
                  </a:lnTo>
                  <a:lnTo>
                    <a:pt x="1295" y="310683"/>
                  </a:lnTo>
                  <a:lnTo>
                    <a:pt x="1309" y="310802"/>
                  </a:lnTo>
                  <a:lnTo>
                    <a:pt x="1318" y="310910"/>
                  </a:lnTo>
                  <a:lnTo>
                    <a:pt x="1354" y="311126"/>
                  </a:lnTo>
                  <a:lnTo>
                    <a:pt x="1395" y="311331"/>
                  </a:lnTo>
                  <a:lnTo>
                    <a:pt x="1445" y="311514"/>
                  </a:lnTo>
                  <a:lnTo>
                    <a:pt x="1504" y="311687"/>
                  </a:lnTo>
                  <a:lnTo>
                    <a:pt x="1567" y="311838"/>
                  </a:lnTo>
                  <a:lnTo>
                    <a:pt x="1640" y="311978"/>
                  </a:lnTo>
                  <a:lnTo>
                    <a:pt x="1713" y="312097"/>
                  </a:lnTo>
                  <a:lnTo>
                    <a:pt x="1795" y="312194"/>
                  </a:lnTo>
                  <a:lnTo>
                    <a:pt x="1876" y="312280"/>
                  </a:lnTo>
                  <a:lnTo>
                    <a:pt x="1958" y="312345"/>
                  </a:lnTo>
                  <a:lnTo>
                    <a:pt x="2045" y="312388"/>
                  </a:lnTo>
                  <a:lnTo>
                    <a:pt x="2135" y="312410"/>
                  </a:lnTo>
                  <a:lnTo>
                    <a:pt x="2104" y="312464"/>
                  </a:lnTo>
                  <a:lnTo>
                    <a:pt x="2076" y="312540"/>
                  </a:lnTo>
                  <a:lnTo>
                    <a:pt x="2031" y="312691"/>
                  </a:lnTo>
                  <a:lnTo>
                    <a:pt x="1945" y="312637"/>
                  </a:lnTo>
                  <a:lnTo>
                    <a:pt x="1858" y="312615"/>
                  </a:lnTo>
                  <a:lnTo>
                    <a:pt x="1776" y="312604"/>
                  </a:lnTo>
                  <a:lnTo>
                    <a:pt x="1690" y="312615"/>
                  </a:lnTo>
                  <a:lnTo>
                    <a:pt x="1608" y="312637"/>
                  </a:lnTo>
                  <a:lnTo>
                    <a:pt x="1527" y="312680"/>
                  </a:lnTo>
                  <a:lnTo>
                    <a:pt x="1445" y="312745"/>
                  </a:lnTo>
                  <a:lnTo>
                    <a:pt x="1368" y="312809"/>
                  </a:lnTo>
                  <a:lnTo>
                    <a:pt x="1290" y="312896"/>
                  </a:lnTo>
                  <a:lnTo>
                    <a:pt x="1213" y="312993"/>
                  </a:lnTo>
                  <a:lnTo>
                    <a:pt x="1140" y="313101"/>
                  </a:lnTo>
                  <a:lnTo>
                    <a:pt x="1068" y="313219"/>
                  </a:lnTo>
                  <a:lnTo>
                    <a:pt x="1000" y="313349"/>
                  </a:lnTo>
                  <a:lnTo>
                    <a:pt x="927" y="313489"/>
                  </a:lnTo>
                  <a:lnTo>
                    <a:pt x="863" y="313640"/>
                  </a:lnTo>
                  <a:lnTo>
                    <a:pt x="795" y="313792"/>
                  </a:lnTo>
                  <a:lnTo>
                    <a:pt x="736" y="313964"/>
                  </a:lnTo>
                  <a:lnTo>
                    <a:pt x="672" y="314126"/>
                  </a:lnTo>
                  <a:lnTo>
                    <a:pt x="613" y="314299"/>
                  </a:lnTo>
                  <a:lnTo>
                    <a:pt x="559" y="314482"/>
                  </a:lnTo>
                  <a:lnTo>
                    <a:pt x="504" y="314666"/>
                  </a:lnTo>
                  <a:lnTo>
                    <a:pt x="454" y="314849"/>
                  </a:lnTo>
                  <a:lnTo>
                    <a:pt x="359" y="315227"/>
                  </a:lnTo>
                  <a:lnTo>
                    <a:pt x="277" y="315605"/>
                  </a:lnTo>
                  <a:lnTo>
                    <a:pt x="204" y="315983"/>
                  </a:lnTo>
                  <a:lnTo>
                    <a:pt x="145" y="316350"/>
                  </a:lnTo>
                  <a:lnTo>
                    <a:pt x="95" y="316695"/>
                  </a:lnTo>
                  <a:lnTo>
                    <a:pt x="59" y="317094"/>
                  </a:lnTo>
                  <a:lnTo>
                    <a:pt x="27" y="317504"/>
                  </a:lnTo>
                  <a:lnTo>
                    <a:pt x="9" y="317915"/>
                  </a:lnTo>
                  <a:lnTo>
                    <a:pt x="0" y="318325"/>
                  </a:lnTo>
                  <a:lnTo>
                    <a:pt x="5" y="318746"/>
                  </a:lnTo>
                  <a:lnTo>
                    <a:pt x="18" y="319156"/>
                  </a:lnTo>
                  <a:lnTo>
                    <a:pt x="41" y="319566"/>
                  </a:lnTo>
                  <a:lnTo>
                    <a:pt x="55" y="319771"/>
                  </a:lnTo>
                  <a:lnTo>
                    <a:pt x="73" y="319976"/>
                  </a:lnTo>
                  <a:lnTo>
                    <a:pt x="95" y="320181"/>
                  </a:lnTo>
                  <a:lnTo>
                    <a:pt x="118" y="320375"/>
                  </a:lnTo>
                  <a:lnTo>
                    <a:pt x="145" y="320570"/>
                  </a:lnTo>
                  <a:lnTo>
                    <a:pt x="173" y="320764"/>
                  </a:lnTo>
                  <a:lnTo>
                    <a:pt x="204" y="320958"/>
                  </a:lnTo>
                  <a:lnTo>
                    <a:pt x="236" y="321152"/>
                  </a:lnTo>
                  <a:lnTo>
                    <a:pt x="277" y="321336"/>
                  </a:lnTo>
                  <a:lnTo>
                    <a:pt x="314" y="321519"/>
                  </a:lnTo>
                  <a:lnTo>
                    <a:pt x="359" y="321692"/>
                  </a:lnTo>
                  <a:lnTo>
                    <a:pt x="404" y="321865"/>
                  </a:lnTo>
                  <a:lnTo>
                    <a:pt x="454" y="322038"/>
                  </a:lnTo>
                  <a:lnTo>
                    <a:pt x="504" y="322199"/>
                  </a:lnTo>
                  <a:lnTo>
                    <a:pt x="559" y="322361"/>
                  </a:lnTo>
                  <a:lnTo>
                    <a:pt x="613" y="322523"/>
                  </a:lnTo>
                  <a:lnTo>
                    <a:pt x="672" y="322674"/>
                  </a:lnTo>
                  <a:lnTo>
                    <a:pt x="736" y="322815"/>
                  </a:lnTo>
                  <a:lnTo>
                    <a:pt x="804" y="322955"/>
                  </a:lnTo>
                  <a:lnTo>
                    <a:pt x="868" y="323084"/>
                  </a:lnTo>
                  <a:lnTo>
                    <a:pt x="936" y="323214"/>
                  </a:lnTo>
                  <a:lnTo>
                    <a:pt x="1009" y="323333"/>
                  </a:lnTo>
                  <a:lnTo>
                    <a:pt x="1077" y="323441"/>
                  </a:lnTo>
                  <a:lnTo>
                    <a:pt x="1149" y="323538"/>
                  </a:lnTo>
                  <a:lnTo>
                    <a:pt x="1222" y="323635"/>
                  </a:lnTo>
                  <a:lnTo>
                    <a:pt x="1295" y="323721"/>
                  </a:lnTo>
                  <a:lnTo>
                    <a:pt x="1368" y="323797"/>
                  </a:lnTo>
                  <a:lnTo>
                    <a:pt x="1445" y="323862"/>
                  </a:lnTo>
                  <a:lnTo>
                    <a:pt x="1522" y="323926"/>
                  </a:lnTo>
                  <a:lnTo>
                    <a:pt x="1595" y="323980"/>
                  </a:lnTo>
                  <a:lnTo>
                    <a:pt x="1672" y="324034"/>
                  </a:lnTo>
                  <a:lnTo>
                    <a:pt x="1754" y="324077"/>
                  </a:lnTo>
                  <a:lnTo>
                    <a:pt x="1831" y="324110"/>
                  </a:lnTo>
                  <a:lnTo>
                    <a:pt x="1908" y="324142"/>
                  </a:lnTo>
                  <a:lnTo>
                    <a:pt x="1985" y="324164"/>
                  </a:lnTo>
                  <a:lnTo>
                    <a:pt x="2067" y="324175"/>
                  </a:lnTo>
                  <a:lnTo>
                    <a:pt x="2145" y="324185"/>
                  </a:lnTo>
                  <a:lnTo>
                    <a:pt x="2226" y="324185"/>
                  </a:lnTo>
                  <a:lnTo>
                    <a:pt x="2381" y="324175"/>
                  </a:lnTo>
                  <a:lnTo>
                    <a:pt x="2540" y="324131"/>
                  </a:lnTo>
                  <a:lnTo>
                    <a:pt x="2699" y="324067"/>
                  </a:lnTo>
                  <a:lnTo>
                    <a:pt x="2853" y="323980"/>
                  </a:lnTo>
                  <a:lnTo>
                    <a:pt x="3003" y="323872"/>
                  </a:lnTo>
                  <a:lnTo>
                    <a:pt x="3153" y="323743"/>
                  </a:lnTo>
                  <a:lnTo>
                    <a:pt x="3303" y="323592"/>
                  </a:lnTo>
                  <a:lnTo>
                    <a:pt x="3444" y="323419"/>
                  </a:lnTo>
                  <a:lnTo>
                    <a:pt x="3580" y="323225"/>
                  </a:lnTo>
                  <a:lnTo>
                    <a:pt x="3717" y="323020"/>
                  </a:lnTo>
                  <a:lnTo>
                    <a:pt x="3844" y="322782"/>
                  </a:lnTo>
                  <a:lnTo>
                    <a:pt x="3962" y="322534"/>
                  </a:lnTo>
                  <a:lnTo>
                    <a:pt x="4080" y="322275"/>
                  </a:lnTo>
                  <a:lnTo>
                    <a:pt x="4185" y="321994"/>
                  </a:lnTo>
                  <a:lnTo>
                    <a:pt x="4284" y="321703"/>
                  </a:lnTo>
                  <a:lnTo>
                    <a:pt x="4375" y="321390"/>
                  </a:lnTo>
                  <a:lnTo>
                    <a:pt x="4416" y="321228"/>
                  </a:lnTo>
                  <a:lnTo>
                    <a:pt x="4457" y="321066"/>
                  </a:lnTo>
                  <a:lnTo>
                    <a:pt x="4493" y="320893"/>
                  </a:lnTo>
                  <a:lnTo>
                    <a:pt x="4530" y="320721"/>
                  </a:lnTo>
                  <a:lnTo>
                    <a:pt x="4562" y="320548"/>
                  </a:lnTo>
                  <a:lnTo>
                    <a:pt x="4589" y="320375"/>
                  </a:lnTo>
                  <a:lnTo>
                    <a:pt x="4616" y="320192"/>
                  </a:lnTo>
                  <a:lnTo>
                    <a:pt x="4643" y="320008"/>
                  </a:lnTo>
                  <a:lnTo>
                    <a:pt x="4662" y="319825"/>
                  </a:lnTo>
                  <a:lnTo>
                    <a:pt x="4680" y="319641"/>
                  </a:lnTo>
                  <a:lnTo>
                    <a:pt x="4698" y="319447"/>
                  </a:lnTo>
                  <a:lnTo>
                    <a:pt x="4712" y="319253"/>
                  </a:lnTo>
                  <a:lnTo>
                    <a:pt x="5011" y="319620"/>
                  </a:lnTo>
                  <a:lnTo>
                    <a:pt x="5316" y="319987"/>
                  </a:lnTo>
                  <a:lnTo>
                    <a:pt x="5616" y="320343"/>
                  </a:lnTo>
                  <a:lnTo>
                    <a:pt x="5766" y="320516"/>
                  </a:lnTo>
                  <a:lnTo>
                    <a:pt x="5916" y="320678"/>
                  </a:lnTo>
                  <a:lnTo>
                    <a:pt x="5829" y="320904"/>
                  </a:lnTo>
                  <a:lnTo>
                    <a:pt x="5752" y="321142"/>
                  </a:lnTo>
                  <a:lnTo>
                    <a:pt x="5684" y="321401"/>
                  </a:lnTo>
                  <a:lnTo>
                    <a:pt x="5620" y="321671"/>
                  </a:lnTo>
                  <a:lnTo>
                    <a:pt x="5566" y="321940"/>
                  </a:lnTo>
                  <a:lnTo>
                    <a:pt x="5520" y="322221"/>
                  </a:lnTo>
                  <a:lnTo>
                    <a:pt x="5484" y="322512"/>
                  </a:lnTo>
                  <a:lnTo>
                    <a:pt x="5452" y="322815"/>
                  </a:lnTo>
                  <a:lnTo>
                    <a:pt x="5429" y="323117"/>
                  </a:lnTo>
                  <a:lnTo>
                    <a:pt x="5416" y="323419"/>
                  </a:lnTo>
                  <a:lnTo>
                    <a:pt x="5411" y="323732"/>
                  </a:lnTo>
                  <a:lnTo>
                    <a:pt x="5411" y="324034"/>
                  </a:lnTo>
                  <a:lnTo>
                    <a:pt x="5420" y="324347"/>
                  </a:lnTo>
                  <a:lnTo>
                    <a:pt x="5434" y="324660"/>
                  </a:lnTo>
                  <a:lnTo>
                    <a:pt x="5457" y="324973"/>
                  </a:lnTo>
                  <a:lnTo>
                    <a:pt x="5484" y="325286"/>
                  </a:lnTo>
                  <a:lnTo>
                    <a:pt x="5520" y="325588"/>
                  </a:lnTo>
                  <a:lnTo>
                    <a:pt x="5566" y="325891"/>
                  </a:lnTo>
                  <a:lnTo>
                    <a:pt x="5616" y="326182"/>
                  </a:lnTo>
                  <a:lnTo>
                    <a:pt x="5670" y="326474"/>
                  </a:lnTo>
                  <a:lnTo>
                    <a:pt x="5734" y="326754"/>
                  </a:lnTo>
                  <a:lnTo>
                    <a:pt x="5802" y="327024"/>
                  </a:lnTo>
                  <a:lnTo>
                    <a:pt x="5879" y="327294"/>
                  </a:lnTo>
                  <a:lnTo>
                    <a:pt x="5956" y="327542"/>
                  </a:lnTo>
                  <a:lnTo>
                    <a:pt x="6047" y="327780"/>
                  </a:lnTo>
                  <a:lnTo>
                    <a:pt x="6138" y="328006"/>
                  </a:lnTo>
                  <a:lnTo>
                    <a:pt x="6238" y="328222"/>
                  </a:lnTo>
                  <a:lnTo>
                    <a:pt x="6343" y="328416"/>
                  </a:lnTo>
                  <a:lnTo>
                    <a:pt x="6456" y="328600"/>
                  </a:lnTo>
                  <a:lnTo>
                    <a:pt x="6570" y="328762"/>
                  </a:lnTo>
                  <a:lnTo>
                    <a:pt x="6693" y="328913"/>
                  </a:lnTo>
                  <a:lnTo>
                    <a:pt x="6820" y="329042"/>
                  </a:lnTo>
                  <a:lnTo>
                    <a:pt x="6988" y="329172"/>
                  </a:lnTo>
                  <a:lnTo>
                    <a:pt x="7151" y="329280"/>
                  </a:lnTo>
                  <a:lnTo>
                    <a:pt x="7310" y="329366"/>
                  </a:lnTo>
                  <a:lnTo>
                    <a:pt x="7469" y="329420"/>
                  </a:lnTo>
                  <a:lnTo>
                    <a:pt x="7628" y="329452"/>
                  </a:lnTo>
                  <a:lnTo>
                    <a:pt x="7783" y="329463"/>
                  </a:lnTo>
                  <a:lnTo>
                    <a:pt x="7933" y="329452"/>
                  </a:lnTo>
                  <a:lnTo>
                    <a:pt x="8078" y="329420"/>
                  </a:lnTo>
                  <a:lnTo>
                    <a:pt x="8224" y="329366"/>
                  </a:lnTo>
                  <a:lnTo>
                    <a:pt x="8365" y="329280"/>
                  </a:lnTo>
                  <a:lnTo>
                    <a:pt x="8501" y="329183"/>
                  </a:lnTo>
                  <a:lnTo>
                    <a:pt x="8637" y="329075"/>
                  </a:lnTo>
                  <a:lnTo>
                    <a:pt x="8769" y="328934"/>
                  </a:lnTo>
                  <a:lnTo>
                    <a:pt x="8896" y="328783"/>
                  </a:lnTo>
                  <a:lnTo>
                    <a:pt x="9019" y="328611"/>
                  </a:lnTo>
                  <a:lnTo>
                    <a:pt x="9137" y="328427"/>
                  </a:lnTo>
                  <a:lnTo>
                    <a:pt x="9255" y="328222"/>
                  </a:lnTo>
                  <a:lnTo>
                    <a:pt x="9364" y="328006"/>
                  </a:lnTo>
                  <a:lnTo>
                    <a:pt x="9473" y="327780"/>
                  </a:lnTo>
                  <a:lnTo>
                    <a:pt x="9578" y="327531"/>
                  </a:lnTo>
                  <a:lnTo>
                    <a:pt x="9678" y="327272"/>
                  </a:lnTo>
                  <a:lnTo>
                    <a:pt x="9773" y="327002"/>
                  </a:lnTo>
                  <a:lnTo>
                    <a:pt x="9864" y="326722"/>
                  </a:lnTo>
                  <a:lnTo>
                    <a:pt x="9950" y="326430"/>
                  </a:lnTo>
                  <a:lnTo>
                    <a:pt x="10032" y="326128"/>
                  </a:lnTo>
                  <a:lnTo>
                    <a:pt x="10109" y="325826"/>
                  </a:lnTo>
                  <a:lnTo>
                    <a:pt x="10182" y="325502"/>
                  </a:lnTo>
                  <a:lnTo>
                    <a:pt x="10250" y="325178"/>
                  </a:lnTo>
                  <a:lnTo>
                    <a:pt x="10314" y="324844"/>
                  </a:lnTo>
                  <a:lnTo>
                    <a:pt x="10373" y="324509"/>
                  </a:lnTo>
                  <a:lnTo>
                    <a:pt x="10427" y="324164"/>
                  </a:lnTo>
                  <a:lnTo>
                    <a:pt x="10473" y="323818"/>
                  </a:lnTo>
                  <a:lnTo>
                    <a:pt x="10954" y="323991"/>
                  </a:lnTo>
                  <a:lnTo>
                    <a:pt x="11436" y="324131"/>
                  </a:lnTo>
                  <a:lnTo>
                    <a:pt x="11913" y="324250"/>
                  </a:lnTo>
                  <a:lnTo>
                    <a:pt x="12154" y="324304"/>
                  </a:lnTo>
                  <a:lnTo>
                    <a:pt x="12395" y="324347"/>
                  </a:lnTo>
                  <a:lnTo>
                    <a:pt x="12635" y="324390"/>
                  </a:lnTo>
                  <a:lnTo>
                    <a:pt x="12876" y="324412"/>
                  </a:lnTo>
                  <a:lnTo>
                    <a:pt x="13117" y="324444"/>
                  </a:lnTo>
                  <a:lnTo>
                    <a:pt x="13362" y="324455"/>
                  </a:lnTo>
                  <a:lnTo>
                    <a:pt x="13603" y="324466"/>
                  </a:lnTo>
                  <a:lnTo>
                    <a:pt x="13844" y="324466"/>
                  </a:lnTo>
                  <a:lnTo>
                    <a:pt x="14085" y="324455"/>
                  </a:lnTo>
                  <a:lnTo>
                    <a:pt x="14330" y="324444"/>
                  </a:lnTo>
                  <a:lnTo>
                    <a:pt x="14289" y="324747"/>
                  </a:lnTo>
                  <a:lnTo>
                    <a:pt x="14257" y="325070"/>
                  </a:lnTo>
                  <a:lnTo>
                    <a:pt x="14239" y="325383"/>
                  </a:lnTo>
                  <a:lnTo>
                    <a:pt x="14226" y="325707"/>
                  </a:lnTo>
                  <a:lnTo>
                    <a:pt x="14221" y="326031"/>
                  </a:lnTo>
                  <a:lnTo>
                    <a:pt x="14226" y="326355"/>
                  </a:lnTo>
                  <a:lnTo>
                    <a:pt x="14239" y="326689"/>
                  </a:lnTo>
                  <a:lnTo>
                    <a:pt x="14257" y="327013"/>
                  </a:lnTo>
                  <a:lnTo>
                    <a:pt x="14289" y="327337"/>
                  </a:lnTo>
                  <a:lnTo>
                    <a:pt x="14326" y="327661"/>
                  </a:lnTo>
                  <a:lnTo>
                    <a:pt x="14366" y="327974"/>
                  </a:lnTo>
                  <a:lnTo>
                    <a:pt x="14416" y="328287"/>
                  </a:lnTo>
                  <a:lnTo>
                    <a:pt x="14475" y="328589"/>
                  </a:lnTo>
                  <a:lnTo>
                    <a:pt x="14539" y="328891"/>
                  </a:lnTo>
                  <a:lnTo>
                    <a:pt x="14607" y="329193"/>
                  </a:lnTo>
                  <a:lnTo>
                    <a:pt x="14684" y="329474"/>
                  </a:lnTo>
                  <a:lnTo>
                    <a:pt x="14766" y="329755"/>
                  </a:lnTo>
                  <a:lnTo>
                    <a:pt x="14853" y="330014"/>
                  </a:lnTo>
                  <a:lnTo>
                    <a:pt x="14943" y="330273"/>
                  </a:lnTo>
                  <a:lnTo>
                    <a:pt x="15043" y="330521"/>
                  </a:lnTo>
                  <a:lnTo>
                    <a:pt x="15143" y="330748"/>
                  </a:lnTo>
                  <a:lnTo>
                    <a:pt x="15252" y="330964"/>
                  </a:lnTo>
                  <a:lnTo>
                    <a:pt x="15361" y="331169"/>
                  </a:lnTo>
                  <a:lnTo>
                    <a:pt x="15480" y="331352"/>
                  </a:lnTo>
                  <a:lnTo>
                    <a:pt x="15598" y="331514"/>
                  </a:lnTo>
                  <a:lnTo>
                    <a:pt x="15720" y="331665"/>
                  </a:lnTo>
                  <a:lnTo>
                    <a:pt x="15843" y="331805"/>
                  </a:lnTo>
                  <a:lnTo>
                    <a:pt x="15975" y="331913"/>
                  </a:lnTo>
                  <a:lnTo>
                    <a:pt x="16102" y="332010"/>
                  </a:lnTo>
                  <a:lnTo>
                    <a:pt x="16238" y="332075"/>
                  </a:lnTo>
                  <a:lnTo>
                    <a:pt x="16375" y="332129"/>
                  </a:lnTo>
                  <a:lnTo>
                    <a:pt x="16511" y="332151"/>
                  </a:lnTo>
                  <a:lnTo>
                    <a:pt x="16693" y="332151"/>
                  </a:lnTo>
                  <a:lnTo>
                    <a:pt x="16784" y="332129"/>
                  </a:lnTo>
                  <a:lnTo>
                    <a:pt x="16870" y="332108"/>
                  </a:lnTo>
                  <a:lnTo>
                    <a:pt x="16956" y="332086"/>
                  </a:lnTo>
                  <a:lnTo>
                    <a:pt x="17043" y="332043"/>
                  </a:lnTo>
                  <a:lnTo>
                    <a:pt x="17124" y="332000"/>
                  </a:lnTo>
                  <a:lnTo>
                    <a:pt x="17206" y="331946"/>
                  </a:lnTo>
                  <a:lnTo>
                    <a:pt x="17288" y="331892"/>
                  </a:lnTo>
                  <a:lnTo>
                    <a:pt x="17365" y="331827"/>
                  </a:lnTo>
                  <a:lnTo>
                    <a:pt x="17442" y="331751"/>
                  </a:lnTo>
                  <a:lnTo>
                    <a:pt x="17520" y="331676"/>
                  </a:lnTo>
                  <a:lnTo>
                    <a:pt x="17592" y="331590"/>
                  </a:lnTo>
                  <a:lnTo>
                    <a:pt x="17665" y="331503"/>
                  </a:lnTo>
                  <a:lnTo>
                    <a:pt x="17738" y="331406"/>
                  </a:lnTo>
                  <a:lnTo>
                    <a:pt x="17806" y="331309"/>
                  </a:lnTo>
                  <a:lnTo>
                    <a:pt x="17874" y="331201"/>
                  </a:lnTo>
                  <a:lnTo>
                    <a:pt x="17938" y="331082"/>
                  </a:lnTo>
                  <a:lnTo>
                    <a:pt x="18001" y="330964"/>
                  </a:lnTo>
                  <a:lnTo>
                    <a:pt x="18065" y="330845"/>
                  </a:lnTo>
                  <a:lnTo>
                    <a:pt x="18183" y="330586"/>
                  </a:lnTo>
                  <a:lnTo>
                    <a:pt x="18297" y="330305"/>
                  </a:lnTo>
                  <a:lnTo>
                    <a:pt x="18401" y="330003"/>
                  </a:lnTo>
                  <a:lnTo>
                    <a:pt x="18496" y="329701"/>
                  </a:lnTo>
                  <a:lnTo>
                    <a:pt x="18587" y="329366"/>
                  </a:lnTo>
                  <a:lnTo>
                    <a:pt x="18669" y="329032"/>
                  </a:lnTo>
                  <a:lnTo>
                    <a:pt x="18742" y="328675"/>
                  </a:lnTo>
                  <a:lnTo>
                    <a:pt x="18805" y="328319"/>
                  </a:lnTo>
                  <a:lnTo>
                    <a:pt x="18860" y="327952"/>
                  </a:lnTo>
                  <a:lnTo>
                    <a:pt x="18905" y="327574"/>
                  </a:lnTo>
                  <a:lnTo>
                    <a:pt x="18942" y="327186"/>
                  </a:lnTo>
                  <a:lnTo>
                    <a:pt x="18974" y="326797"/>
                  </a:lnTo>
                  <a:lnTo>
                    <a:pt x="18992" y="326409"/>
                  </a:lnTo>
                  <a:lnTo>
                    <a:pt x="19001" y="326009"/>
                  </a:lnTo>
                  <a:lnTo>
                    <a:pt x="18996" y="325621"/>
                  </a:lnTo>
                  <a:lnTo>
                    <a:pt x="18987" y="325222"/>
                  </a:lnTo>
                  <a:lnTo>
                    <a:pt x="18964" y="324833"/>
                  </a:lnTo>
                  <a:lnTo>
                    <a:pt x="18933" y="324444"/>
                  </a:lnTo>
                  <a:lnTo>
                    <a:pt x="18914" y="324250"/>
                  </a:lnTo>
                  <a:lnTo>
                    <a:pt x="18892" y="324067"/>
                  </a:lnTo>
                  <a:lnTo>
                    <a:pt x="18864" y="323872"/>
                  </a:lnTo>
                  <a:lnTo>
                    <a:pt x="18837" y="323689"/>
                  </a:lnTo>
                  <a:lnTo>
                    <a:pt x="18805" y="323495"/>
                  </a:lnTo>
                  <a:lnTo>
                    <a:pt x="18774" y="323311"/>
                  </a:lnTo>
                  <a:lnTo>
                    <a:pt x="18737" y="323138"/>
                  </a:lnTo>
                  <a:lnTo>
                    <a:pt x="18696" y="322955"/>
                  </a:lnTo>
                  <a:lnTo>
                    <a:pt x="18996" y="322761"/>
                  </a:lnTo>
                  <a:lnTo>
                    <a:pt x="19301" y="322566"/>
                  </a:lnTo>
                  <a:lnTo>
                    <a:pt x="19605" y="322372"/>
                  </a:lnTo>
                  <a:lnTo>
                    <a:pt x="19755" y="322275"/>
                  </a:lnTo>
                  <a:lnTo>
                    <a:pt x="19905" y="322156"/>
                  </a:lnTo>
                  <a:lnTo>
                    <a:pt x="19914" y="322156"/>
                  </a:lnTo>
                  <a:lnTo>
                    <a:pt x="19919" y="322145"/>
                  </a:lnTo>
                  <a:lnTo>
                    <a:pt x="19923" y="322135"/>
                  </a:lnTo>
                  <a:lnTo>
                    <a:pt x="19932" y="322124"/>
                  </a:lnTo>
                  <a:lnTo>
                    <a:pt x="19978" y="322199"/>
                  </a:lnTo>
                  <a:lnTo>
                    <a:pt x="20023" y="322264"/>
                  </a:lnTo>
                  <a:lnTo>
                    <a:pt x="20073" y="322329"/>
                  </a:lnTo>
                  <a:lnTo>
                    <a:pt x="20123" y="322361"/>
                  </a:lnTo>
                  <a:lnTo>
                    <a:pt x="20178" y="322394"/>
                  </a:lnTo>
                  <a:lnTo>
                    <a:pt x="20227" y="322405"/>
                  </a:lnTo>
                  <a:lnTo>
                    <a:pt x="20282" y="322405"/>
                  </a:lnTo>
                  <a:lnTo>
                    <a:pt x="20337" y="322394"/>
                  </a:lnTo>
                  <a:lnTo>
                    <a:pt x="20391" y="322361"/>
                  </a:lnTo>
                  <a:lnTo>
                    <a:pt x="20446" y="322318"/>
                  </a:lnTo>
                  <a:lnTo>
                    <a:pt x="20491" y="322253"/>
                  </a:lnTo>
                  <a:lnTo>
                    <a:pt x="20541" y="322178"/>
                  </a:lnTo>
                  <a:lnTo>
                    <a:pt x="20582" y="322081"/>
                  </a:lnTo>
                  <a:lnTo>
                    <a:pt x="20623" y="321962"/>
                  </a:lnTo>
                  <a:lnTo>
                    <a:pt x="20659" y="321832"/>
                  </a:lnTo>
                  <a:lnTo>
                    <a:pt x="20691" y="321671"/>
                  </a:lnTo>
                  <a:lnTo>
                    <a:pt x="20782" y="321109"/>
                  </a:lnTo>
                  <a:lnTo>
                    <a:pt x="20868" y="320548"/>
                  </a:lnTo>
                  <a:lnTo>
                    <a:pt x="20954" y="319965"/>
                  </a:lnTo>
                  <a:lnTo>
                    <a:pt x="21041" y="319382"/>
                  </a:lnTo>
                  <a:lnTo>
                    <a:pt x="21123" y="318800"/>
                  </a:lnTo>
                  <a:lnTo>
                    <a:pt x="21200" y="318206"/>
                  </a:lnTo>
                  <a:lnTo>
                    <a:pt x="21277" y="317602"/>
                  </a:lnTo>
                  <a:lnTo>
                    <a:pt x="21350" y="316997"/>
                  </a:lnTo>
                  <a:lnTo>
                    <a:pt x="21422" y="316393"/>
                  </a:lnTo>
                  <a:lnTo>
                    <a:pt x="21491" y="315777"/>
                  </a:lnTo>
                  <a:lnTo>
                    <a:pt x="21559" y="315162"/>
                  </a:lnTo>
                  <a:lnTo>
                    <a:pt x="21622" y="314536"/>
                  </a:lnTo>
                  <a:lnTo>
                    <a:pt x="21681" y="313910"/>
                  </a:lnTo>
                  <a:lnTo>
                    <a:pt x="21736" y="313284"/>
                  </a:lnTo>
                  <a:lnTo>
                    <a:pt x="21790" y="312658"/>
                  </a:lnTo>
                  <a:lnTo>
                    <a:pt x="21840" y="312021"/>
                  </a:lnTo>
                  <a:lnTo>
                    <a:pt x="21886" y="311385"/>
                  </a:lnTo>
                  <a:lnTo>
                    <a:pt x="21931" y="310748"/>
                  </a:lnTo>
                  <a:lnTo>
                    <a:pt x="21968" y="310111"/>
                  </a:lnTo>
                  <a:lnTo>
                    <a:pt x="22004" y="309474"/>
                  </a:lnTo>
                  <a:lnTo>
                    <a:pt x="22036" y="308837"/>
                  </a:lnTo>
                  <a:lnTo>
                    <a:pt x="22063" y="308201"/>
                  </a:lnTo>
                  <a:lnTo>
                    <a:pt x="22090" y="307564"/>
                  </a:lnTo>
                  <a:lnTo>
                    <a:pt x="22108" y="306927"/>
                  </a:lnTo>
                  <a:lnTo>
                    <a:pt x="22122" y="306290"/>
                  </a:lnTo>
                  <a:lnTo>
                    <a:pt x="22136" y="305664"/>
                  </a:lnTo>
                  <a:lnTo>
                    <a:pt x="22140" y="305027"/>
                  </a:lnTo>
                  <a:lnTo>
                    <a:pt x="22145" y="304401"/>
                  </a:lnTo>
                  <a:lnTo>
                    <a:pt x="22140" y="303775"/>
                  </a:lnTo>
                  <a:lnTo>
                    <a:pt x="22136" y="303149"/>
                  </a:lnTo>
                  <a:lnTo>
                    <a:pt x="22122" y="302534"/>
                  </a:lnTo>
                  <a:lnTo>
                    <a:pt x="22108" y="301908"/>
                  </a:lnTo>
                  <a:lnTo>
                    <a:pt x="22086" y="301304"/>
                  </a:lnTo>
                  <a:lnTo>
                    <a:pt x="22059" y="300689"/>
                  </a:lnTo>
                  <a:lnTo>
                    <a:pt x="22027" y="300084"/>
                  </a:lnTo>
                  <a:lnTo>
                    <a:pt x="21990" y="299491"/>
                  </a:lnTo>
                  <a:lnTo>
                    <a:pt x="21945" y="298897"/>
                  </a:lnTo>
                  <a:lnTo>
                    <a:pt x="21899" y="298314"/>
                  </a:lnTo>
                  <a:lnTo>
                    <a:pt x="21845" y="297731"/>
                  </a:lnTo>
                  <a:lnTo>
                    <a:pt x="21786" y="297159"/>
                  </a:lnTo>
                  <a:lnTo>
                    <a:pt x="21718" y="296598"/>
                  </a:lnTo>
                  <a:lnTo>
                    <a:pt x="21650" y="296037"/>
                  </a:lnTo>
                  <a:lnTo>
                    <a:pt x="21572" y="295486"/>
                  </a:lnTo>
                  <a:lnTo>
                    <a:pt x="21486" y="294947"/>
                  </a:lnTo>
                  <a:lnTo>
                    <a:pt x="21400" y="294407"/>
                  </a:lnTo>
                  <a:lnTo>
                    <a:pt x="21304" y="293878"/>
                  </a:lnTo>
                  <a:lnTo>
                    <a:pt x="21200" y="293371"/>
                  </a:lnTo>
                  <a:lnTo>
                    <a:pt x="21091" y="292864"/>
                  </a:lnTo>
                  <a:lnTo>
                    <a:pt x="20977" y="292367"/>
                  </a:lnTo>
                  <a:lnTo>
                    <a:pt x="20854" y="291881"/>
                  </a:lnTo>
                  <a:lnTo>
                    <a:pt x="20727" y="291406"/>
                  </a:lnTo>
                  <a:lnTo>
                    <a:pt x="20591" y="290942"/>
                  </a:lnTo>
                  <a:lnTo>
                    <a:pt x="20450" y="290489"/>
                  </a:lnTo>
                  <a:lnTo>
                    <a:pt x="20300" y="290046"/>
                  </a:lnTo>
                  <a:lnTo>
                    <a:pt x="20146" y="289615"/>
                  </a:lnTo>
                  <a:lnTo>
                    <a:pt x="19982" y="289205"/>
                  </a:lnTo>
                  <a:lnTo>
                    <a:pt x="19809" y="288805"/>
                  </a:lnTo>
                  <a:lnTo>
                    <a:pt x="19632" y="288406"/>
                  </a:lnTo>
                  <a:lnTo>
                    <a:pt x="19446" y="288039"/>
                  </a:lnTo>
                  <a:lnTo>
                    <a:pt x="19255" y="287672"/>
                  </a:lnTo>
                  <a:lnTo>
                    <a:pt x="19055" y="287327"/>
                  </a:lnTo>
                  <a:lnTo>
                    <a:pt x="18846" y="286992"/>
                  </a:lnTo>
                  <a:lnTo>
                    <a:pt x="18628" y="286679"/>
                  </a:lnTo>
                  <a:lnTo>
                    <a:pt x="18406" y="286377"/>
                  </a:lnTo>
                  <a:lnTo>
                    <a:pt x="18433" y="286215"/>
                  </a:lnTo>
                  <a:lnTo>
                    <a:pt x="18460" y="286042"/>
                  </a:lnTo>
                  <a:lnTo>
                    <a:pt x="18478" y="285870"/>
                  </a:lnTo>
                  <a:lnTo>
                    <a:pt x="18492" y="285686"/>
                  </a:lnTo>
                  <a:lnTo>
                    <a:pt x="18665" y="282286"/>
                  </a:lnTo>
                  <a:lnTo>
                    <a:pt x="18833" y="278929"/>
                  </a:lnTo>
                  <a:lnTo>
                    <a:pt x="18996" y="275627"/>
                  </a:lnTo>
                  <a:lnTo>
                    <a:pt x="19083" y="273997"/>
                  </a:lnTo>
                  <a:lnTo>
                    <a:pt x="19173" y="272378"/>
                  </a:lnTo>
                  <a:lnTo>
                    <a:pt x="19264" y="270759"/>
                  </a:lnTo>
                  <a:lnTo>
                    <a:pt x="19364" y="269162"/>
                  </a:lnTo>
                  <a:lnTo>
                    <a:pt x="19464" y="267564"/>
                  </a:lnTo>
                  <a:lnTo>
                    <a:pt x="19573" y="265988"/>
                  </a:lnTo>
                  <a:lnTo>
                    <a:pt x="19687" y="264413"/>
                  </a:lnTo>
                  <a:lnTo>
                    <a:pt x="19809" y="262848"/>
                  </a:lnTo>
                  <a:lnTo>
                    <a:pt x="19941" y="261293"/>
                  </a:lnTo>
                  <a:lnTo>
                    <a:pt x="20082" y="259739"/>
                  </a:lnTo>
                  <a:lnTo>
                    <a:pt x="20155" y="258973"/>
                  </a:lnTo>
                  <a:lnTo>
                    <a:pt x="20232" y="258207"/>
                  </a:lnTo>
                  <a:lnTo>
                    <a:pt x="20309" y="257440"/>
                  </a:lnTo>
                  <a:lnTo>
                    <a:pt x="20396" y="256674"/>
                  </a:lnTo>
                  <a:lnTo>
                    <a:pt x="20477" y="255908"/>
                  </a:lnTo>
                  <a:lnTo>
                    <a:pt x="20568" y="255152"/>
                  </a:lnTo>
                  <a:lnTo>
                    <a:pt x="20659" y="254386"/>
                  </a:lnTo>
                  <a:lnTo>
                    <a:pt x="20755" y="253630"/>
                  </a:lnTo>
                  <a:lnTo>
                    <a:pt x="20850" y="252875"/>
                  </a:lnTo>
                  <a:lnTo>
                    <a:pt x="20954" y="252119"/>
                  </a:lnTo>
                  <a:lnTo>
                    <a:pt x="21059" y="251364"/>
                  </a:lnTo>
                  <a:lnTo>
                    <a:pt x="21168" y="250608"/>
                  </a:lnTo>
                  <a:lnTo>
                    <a:pt x="21277" y="249863"/>
                  </a:lnTo>
                  <a:lnTo>
                    <a:pt x="21395" y="249108"/>
                  </a:lnTo>
                  <a:lnTo>
                    <a:pt x="21513" y="248363"/>
                  </a:lnTo>
                  <a:lnTo>
                    <a:pt x="21641" y="247618"/>
                  </a:lnTo>
                  <a:lnTo>
                    <a:pt x="21768" y="246874"/>
                  </a:lnTo>
                  <a:lnTo>
                    <a:pt x="21899" y="246129"/>
                  </a:lnTo>
                  <a:lnTo>
                    <a:pt x="22036" y="245384"/>
                  </a:lnTo>
                  <a:lnTo>
                    <a:pt x="22181" y="244639"/>
                  </a:lnTo>
                  <a:lnTo>
                    <a:pt x="22327" y="243895"/>
                  </a:lnTo>
                  <a:lnTo>
                    <a:pt x="22477" y="243161"/>
                  </a:lnTo>
                  <a:lnTo>
                    <a:pt x="22631" y="242416"/>
                  </a:lnTo>
                  <a:lnTo>
                    <a:pt x="22795" y="241682"/>
                  </a:lnTo>
                  <a:lnTo>
                    <a:pt x="22958" y="240937"/>
                  </a:lnTo>
                  <a:lnTo>
                    <a:pt x="23131" y="240203"/>
                  </a:lnTo>
                  <a:lnTo>
                    <a:pt x="23308" y="239470"/>
                  </a:lnTo>
                  <a:lnTo>
                    <a:pt x="23490" y="238736"/>
                  </a:lnTo>
                  <a:lnTo>
                    <a:pt x="23676" y="238002"/>
                  </a:lnTo>
                  <a:lnTo>
                    <a:pt x="23867" y="237268"/>
                  </a:lnTo>
                  <a:lnTo>
                    <a:pt x="24067" y="236534"/>
                  </a:lnTo>
                  <a:lnTo>
                    <a:pt x="24271" y="235800"/>
                  </a:lnTo>
                  <a:lnTo>
                    <a:pt x="24226" y="239880"/>
                  </a:lnTo>
                  <a:lnTo>
                    <a:pt x="24221" y="240311"/>
                  </a:lnTo>
                  <a:lnTo>
                    <a:pt x="24208" y="240776"/>
                  </a:lnTo>
                  <a:lnTo>
                    <a:pt x="24171" y="241801"/>
                  </a:lnTo>
                  <a:lnTo>
                    <a:pt x="24130" y="242891"/>
                  </a:lnTo>
                  <a:lnTo>
                    <a:pt x="24112" y="243452"/>
                  </a:lnTo>
                  <a:lnTo>
                    <a:pt x="24103" y="244024"/>
                  </a:lnTo>
                  <a:lnTo>
                    <a:pt x="24094" y="244586"/>
                  </a:lnTo>
                  <a:lnTo>
                    <a:pt x="24099" y="245147"/>
                  </a:lnTo>
                  <a:lnTo>
                    <a:pt x="24103" y="245417"/>
                  </a:lnTo>
                  <a:lnTo>
                    <a:pt x="24108" y="245686"/>
                  </a:lnTo>
                  <a:lnTo>
                    <a:pt x="24117" y="245956"/>
                  </a:lnTo>
                  <a:lnTo>
                    <a:pt x="24130" y="246215"/>
                  </a:lnTo>
                  <a:lnTo>
                    <a:pt x="24149" y="246464"/>
                  </a:lnTo>
                  <a:lnTo>
                    <a:pt x="24167" y="246712"/>
                  </a:lnTo>
                  <a:lnTo>
                    <a:pt x="24189" y="246960"/>
                  </a:lnTo>
                  <a:lnTo>
                    <a:pt x="24217" y="247187"/>
                  </a:lnTo>
                  <a:lnTo>
                    <a:pt x="24248" y="247413"/>
                  </a:lnTo>
                  <a:lnTo>
                    <a:pt x="24285" y="247629"/>
                  </a:lnTo>
                  <a:lnTo>
                    <a:pt x="24326" y="247845"/>
                  </a:lnTo>
                  <a:lnTo>
                    <a:pt x="24371" y="248039"/>
                  </a:lnTo>
                  <a:lnTo>
                    <a:pt x="24439" y="248298"/>
                  </a:lnTo>
                  <a:lnTo>
                    <a:pt x="24512" y="248536"/>
                  </a:lnTo>
                  <a:lnTo>
                    <a:pt x="24594" y="248762"/>
                  </a:lnTo>
                  <a:lnTo>
                    <a:pt x="24676" y="248968"/>
                  </a:lnTo>
                  <a:lnTo>
                    <a:pt x="24766" y="249162"/>
                  </a:lnTo>
                  <a:lnTo>
                    <a:pt x="24862" y="249335"/>
                  </a:lnTo>
                  <a:lnTo>
                    <a:pt x="24962" y="249496"/>
                  </a:lnTo>
                  <a:lnTo>
                    <a:pt x="25066" y="249648"/>
                  </a:lnTo>
                  <a:lnTo>
                    <a:pt x="25175" y="249777"/>
                  </a:lnTo>
                  <a:lnTo>
                    <a:pt x="25289" y="249896"/>
                  </a:lnTo>
                  <a:lnTo>
                    <a:pt x="25407" y="250004"/>
                  </a:lnTo>
                  <a:lnTo>
                    <a:pt x="25530" y="250090"/>
                  </a:lnTo>
                  <a:lnTo>
                    <a:pt x="25652" y="250176"/>
                  </a:lnTo>
                  <a:lnTo>
                    <a:pt x="25775" y="250252"/>
                  </a:lnTo>
                  <a:lnTo>
                    <a:pt x="25907" y="250306"/>
                  </a:lnTo>
                  <a:lnTo>
                    <a:pt x="26039" y="250360"/>
                  </a:lnTo>
                  <a:lnTo>
                    <a:pt x="26170" y="250403"/>
                  </a:lnTo>
                  <a:lnTo>
                    <a:pt x="26307" y="250435"/>
                  </a:lnTo>
                  <a:lnTo>
                    <a:pt x="26443" y="250468"/>
                  </a:lnTo>
                  <a:lnTo>
                    <a:pt x="26579" y="250479"/>
                  </a:lnTo>
                  <a:lnTo>
                    <a:pt x="26856" y="250500"/>
                  </a:lnTo>
                  <a:lnTo>
                    <a:pt x="27138" y="250500"/>
                  </a:lnTo>
                  <a:lnTo>
                    <a:pt x="27415" y="250479"/>
                  </a:lnTo>
                  <a:lnTo>
                    <a:pt x="27692" y="250446"/>
                  </a:lnTo>
                  <a:lnTo>
                    <a:pt x="28229" y="250349"/>
                  </a:lnTo>
                  <a:lnTo>
                    <a:pt x="28324" y="253382"/>
                  </a:lnTo>
                  <a:lnTo>
                    <a:pt x="28424" y="256382"/>
                  </a:lnTo>
                  <a:lnTo>
                    <a:pt x="28524" y="259329"/>
                  </a:lnTo>
                  <a:lnTo>
                    <a:pt x="28615" y="262222"/>
                  </a:lnTo>
                  <a:lnTo>
                    <a:pt x="28660" y="263646"/>
                  </a:lnTo>
                  <a:lnTo>
                    <a:pt x="28697" y="265060"/>
                  </a:lnTo>
                  <a:lnTo>
                    <a:pt x="28733" y="266453"/>
                  </a:lnTo>
                  <a:lnTo>
                    <a:pt x="28765" y="267834"/>
                  </a:lnTo>
                  <a:lnTo>
                    <a:pt x="28792" y="269183"/>
                  </a:lnTo>
                  <a:lnTo>
                    <a:pt x="28815" y="270522"/>
                  </a:lnTo>
                  <a:lnTo>
                    <a:pt x="28828" y="271838"/>
                  </a:lnTo>
                  <a:lnTo>
                    <a:pt x="28837" y="273134"/>
                  </a:lnTo>
                  <a:lnTo>
                    <a:pt x="28846" y="276328"/>
                  </a:lnTo>
                  <a:lnTo>
                    <a:pt x="28851" y="279523"/>
                  </a:lnTo>
                  <a:lnTo>
                    <a:pt x="28851" y="282718"/>
                  </a:lnTo>
                  <a:lnTo>
                    <a:pt x="28846" y="285913"/>
                  </a:lnTo>
                  <a:lnTo>
                    <a:pt x="28842" y="289107"/>
                  </a:lnTo>
                  <a:lnTo>
                    <a:pt x="28828" y="292302"/>
                  </a:lnTo>
                  <a:lnTo>
                    <a:pt x="28815" y="295497"/>
                  </a:lnTo>
                  <a:lnTo>
                    <a:pt x="28796" y="298681"/>
                  </a:lnTo>
                  <a:lnTo>
                    <a:pt x="28756" y="305071"/>
                  </a:lnTo>
                  <a:lnTo>
                    <a:pt x="28701" y="311449"/>
                  </a:lnTo>
                  <a:lnTo>
                    <a:pt x="28647" y="317828"/>
                  </a:lnTo>
                  <a:lnTo>
                    <a:pt x="28583" y="324207"/>
                  </a:lnTo>
                  <a:lnTo>
                    <a:pt x="28447" y="336975"/>
                  </a:lnTo>
                  <a:lnTo>
                    <a:pt x="28378" y="343354"/>
                  </a:lnTo>
                  <a:lnTo>
                    <a:pt x="28315" y="349733"/>
                  </a:lnTo>
                  <a:lnTo>
                    <a:pt x="28256" y="356112"/>
                  </a:lnTo>
                  <a:lnTo>
                    <a:pt x="28201" y="362490"/>
                  </a:lnTo>
                  <a:lnTo>
                    <a:pt x="28160" y="368880"/>
                  </a:lnTo>
                  <a:lnTo>
                    <a:pt x="28142" y="372064"/>
                  </a:lnTo>
                  <a:lnTo>
                    <a:pt x="28124" y="375259"/>
                  </a:lnTo>
                  <a:lnTo>
                    <a:pt x="28129" y="375367"/>
                  </a:lnTo>
                  <a:lnTo>
                    <a:pt x="28133" y="375464"/>
                  </a:lnTo>
                  <a:lnTo>
                    <a:pt x="28156" y="375680"/>
                  </a:lnTo>
                  <a:lnTo>
                    <a:pt x="27883" y="376684"/>
                  </a:lnTo>
                  <a:lnTo>
                    <a:pt x="27615" y="377698"/>
                  </a:lnTo>
                  <a:lnTo>
                    <a:pt x="27356" y="378713"/>
                  </a:lnTo>
                  <a:lnTo>
                    <a:pt x="27102" y="379749"/>
                  </a:lnTo>
                  <a:lnTo>
                    <a:pt x="26852" y="380785"/>
                  </a:lnTo>
                  <a:lnTo>
                    <a:pt x="26607" y="381832"/>
                  </a:lnTo>
                  <a:lnTo>
                    <a:pt x="26366" y="382890"/>
                  </a:lnTo>
                  <a:lnTo>
                    <a:pt x="26129" y="383958"/>
                  </a:lnTo>
                  <a:lnTo>
                    <a:pt x="25902" y="385027"/>
                  </a:lnTo>
                  <a:lnTo>
                    <a:pt x="25680" y="386117"/>
                  </a:lnTo>
                  <a:lnTo>
                    <a:pt x="25462" y="387196"/>
                  </a:lnTo>
                  <a:lnTo>
                    <a:pt x="25248" y="388297"/>
                  </a:lnTo>
                  <a:lnTo>
                    <a:pt x="25039" y="389398"/>
                  </a:lnTo>
                  <a:lnTo>
                    <a:pt x="24835" y="390499"/>
                  </a:lnTo>
                  <a:lnTo>
                    <a:pt x="24635" y="391621"/>
                  </a:lnTo>
                  <a:lnTo>
                    <a:pt x="24444" y="392744"/>
                  </a:lnTo>
                  <a:lnTo>
                    <a:pt x="24253" y="393866"/>
                  </a:lnTo>
                  <a:lnTo>
                    <a:pt x="24071" y="395000"/>
                  </a:lnTo>
                  <a:lnTo>
                    <a:pt x="23890" y="396144"/>
                  </a:lnTo>
                  <a:lnTo>
                    <a:pt x="23717" y="397288"/>
                  </a:lnTo>
                  <a:lnTo>
                    <a:pt x="23544" y="398432"/>
                  </a:lnTo>
                  <a:lnTo>
                    <a:pt x="23381" y="399587"/>
                  </a:lnTo>
                  <a:lnTo>
                    <a:pt x="23222" y="400752"/>
                  </a:lnTo>
                  <a:lnTo>
                    <a:pt x="23063" y="401918"/>
                  </a:lnTo>
                  <a:lnTo>
                    <a:pt x="22913" y="403084"/>
                  </a:lnTo>
                  <a:lnTo>
                    <a:pt x="22763" y="404260"/>
                  </a:lnTo>
                  <a:lnTo>
                    <a:pt x="22622" y="405437"/>
                  </a:lnTo>
                  <a:lnTo>
                    <a:pt x="22481" y="406624"/>
                  </a:lnTo>
                  <a:lnTo>
                    <a:pt x="22349" y="407811"/>
                  </a:lnTo>
                  <a:lnTo>
                    <a:pt x="22218" y="408998"/>
                  </a:lnTo>
                  <a:lnTo>
                    <a:pt x="22090" y="410186"/>
                  </a:lnTo>
                  <a:lnTo>
                    <a:pt x="21968" y="411384"/>
                  </a:lnTo>
                  <a:lnTo>
                    <a:pt x="21850" y="412582"/>
                  </a:lnTo>
                  <a:lnTo>
                    <a:pt x="21736" y="413780"/>
                  </a:lnTo>
                  <a:lnTo>
                    <a:pt x="21627" y="414989"/>
                  </a:lnTo>
                  <a:lnTo>
                    <a:pt x="21518" y="416197"/>
                  </a:lnTo>
                  <a:lnTo>
                    <a:pt x="21418" y="417406"/>
                  </a:lnTo>
                  <a:lnTo>
                    <a:pt x="21318" y="418615"/>
                  </a:lnTo>
                  <a:lnTo>
                    <a:pt x="21223" y="419824"/>
                  </a:lnTo>
                  <a:lnTo>
                    <a:pt x="21132" y="421033"/>
                  </a:lnTo>
                  <a:lnTo>
                    <a:pt x="21045" y="422252"/>
                  </a:lnTo>
                  <a:lnTo>
                    <a:pt x="20959" y="423472"/>
                  </a:lnTo>
                  <a:lnTo>
                    <a:pt x="20877" y="424681"/>
                  </a:lnTo>
                  <a:lnTo>
                    <a:pt x="20800" y="425901"/>
                  </a:lnTo>
                  <a:lnTo>
                    <a:pt x="20727" y="427120"/>
                  </a:lnTo>
                  <a:lnTo>
                    <a:pt x="20659" y="428340"/>
                  </a:lnTo>
                  <a:lnTo>
                    <a:pt x="20591" y="429559"/>
                  </a:lnTo>
                  <a:lnTo>
                    <a:pt x="20527" y="430768"/>
                  </a:lnTo>
                  <a:lnTo>
                    <a:pt x="20468" y="431988"/>
                  </a:lnTo>
                  <a:lnTo>
                    <a:pt x="20409" y="433208"/>
                  </a:lnTo>
                  <a:lnTo>
                    <a:pt x="20355" y="434427"/>
                  </a:lnTo>
                  <a:lnTo>
                    <a:pt x="20305" y="435636"/>
                  </a:lnTo>
                  <a:lnTo>
                    <a:pt x="20259" y="436856"/>
                  </a:lnTo>
                  <a:lnTo>
                    <a:pt x="20214" y="438064"/>
                  </a:lnTo>
                  <a:lnTo>
                    <a:pt x="20168" y="439273"/>
                  </a:lnTo>
                  <a:lnTo>
                    <a:pt x="20132" y="440482"/>
                  </a:lnTo>
                  <a:lnTo>
                    <a:pt x="20096" y="441691"/>
                  </a:lnTo>
                  <a:lnTo>
                    <a:pt x="20064" y="442900"/>
                  </a:lnTo>
                  <a:lnTo>
                    <a:pt x="20005" y="445307"/>
                  </a:lnTo>
                  <a:lnTo>
                    <a:pt x="19955" y="447692"/>
                  </a:lnTo>
                  <a:lnTo>
                    <a:pt x="19919" y="450077"/>
                  </a:lnTo>
                  <a:lnTo>
                    <a:pt x="19850" y="450110"/>
                  </a:lnTo>
                  <a:lnTo>
                    <a:pt x="19787" y="450153"/>
                  </a:lnTo>
                  <a:lnTo>
                    <a:pt x="19714" y="450228"/>
                  </a:lnTo>
                  <a:lnTo>
                    <a:pt x="19641" y="450315"/>
                  </a:lnTo>
                  <a:lnTo>
                    <a:pt x="19464" y="450595"/>
                  </a:lnTo>
                  <a:lnTo>
                    <a:pt x="19292" y="450876"/>
                  </a:lnTo>
                  <a:lnTo>
                    <a:pt x="19123" y="451178"/>
                  </a:lnTo>
                  <a:lnTo>
                    <a:pt x="18955" y="451480"/>
                  </a:lnTo>
                  <a:lnTo>
                    <a:pt x="18792" y="451793"/>
                  </a:lnTo>
                  <a:lnTo>
                    <a:pt x="18633" y="452117"/>
                  </a:lnTo>
                  <a:lnTo>
                    <a:pt x="18474" y="452441"/>
                  </a:lnTo>
                  <a:lnTo>
                    <a:pt x="18319" y="452776"/>
                  </a:lnTo>
                  <a:lnTo>
                    <a:pt x="18165" y="453121"/>
                  </a:lnTo>
                  <a:lnTo>
                    <a:pt x="18015" y="453466"/>
                  </a:lnTo>
                  <a:lnTo>
                    <a:pt x="17869" y="453823"/>
                  </a:lnTo>
                  <a:lnTo>
                    <a:pt x="17729" y="454189"/>
                  </a:lnTo>
                  <a:lnTo>
                    <a:pt x="17588" y="454556"/>
                  </a:lnTo>
                  <a:lnTo>
                    <a:pt x="17451" y="454934"/>
                  </a:lnTo>
                  <a:lnTo>
                    <a:pt x="17320" y="455323"/>
                  </a:lnTo>
                  <a:lnTo>
                    <a:pt x="17188" y="455711"/>
                  </a:lnTo>
                  <a:lnTo>
                    <a:pt x="17061" y="456100"/>
                  </a:lnTo>
                  <a:lnTo>
                    <a:pt x="16938" y="456510"/>
                  </a:lnTo>
                  <a:lnTo>
                    <a:pt x="16820" y="456909"/>
                  </a:lnTo>
                  <a:lnTo>
                    <a:pt x="16702" y="457330"/>
                  </a:lnTo>
                  <a:lnTo>
                    <a:pt x="16593" y="457740"/>
                  </a:lnTo>
                  <a:lnTo>
                    <a:pt x="16484" y="458161"/>
                  </a:lnTo>
                  <a:lnTo>
                    <a:pt x="16379" y="458593"/>
                  </a:lnTo>
                  <a:lnTo>
                    <a:pt x="16275" y="459025"/>
                  </a:lnTo>
                  <a:lnTo>
                    <a:pt x="16179" y="459467"/>
                  </a:lnTo>
                  <a:lnTo>
                    <a:pt x="16084" y="459899"/>
                  </a:lnTo>
                  <a:lnTo>
                    <a:pt x="15993" y="460352"/>
                  </a:lnTo>
                  <a:lnTo>
                    <a:pt x="15907" y="460795"/>
                  </a:lnTo>
                  <a:lnTo>
                    <a:pt x="15825" y="461248"/>
                  </a:lnTo>
                  <a:lnTo>
                    <a:pt x="15748" y="461712"/>
                  </a:lnTo>
                  <a:lnTo>
                    <a:pt x="15675" y="462166"/>
                  </a:lnTo>
                  <a:lnTo>
                    <a:pt x="15602" y="462630"/>
                  </a:lnTo>
                  <a:lnTo>
                    <a:pt x="15539" y="463094"/>
                  </a:lnTo>
                  <a:lnTo>
                    <a:pt x="15475" y="463569"/>
                  </a:lnTo>
                  <a:lnTo>
                    <a:pt x="15416" y="464044"/>
                  </a:lnTo>
                  <a:lnTo>
                    <a:pt x="15361" y="464519"/>
                  </a:lnTo>
                  <a:lnTo>
                    <a:pt x="15316" y="464993"/>
                  </a:lnTo>
                  <a:lnTo>
                    <a:pt x="15271" y="465468"/>
                  </a:lnTo>
                  <a:lnTo>
                    <a:pt x="15230" y="465954"/>
                  </a:lnTo>
                  <a:lnTo>
                    <a:pt x="15193" y="466440"/>
                  </a:lnTo>
                  <a:lnTo>
                    <a:pt x="15162" y="466925"/>
                  </a:lnTo>
                  <a:lnTo>
                    <a:pt x="15134" y="467411"/>
                  </a:lnTo>
                  <a:lnTo>
                    <a:pt x="15112" y="467897"/>
                  </a:lnTo>
                  <a:lnTo>
                    <a:pt x="15093" y="468383"/>
                  </a:lnTo>
                  <a:lnTo>
                    <a:pt x="15080" y="468868"/>
                  </a:lnTo>
                  <a:lnTo>
                    <a:pt x="15071" y="469365"/>
                  </a:lnTo>
                  <a:lnTo>
                    <a:pt x="15066" y="469850"/>
                  </a:lnTo>
                  <a:lnTo>
                    <a:pt x="15066" y="470347"/>
                  </a:lnTo>
                  <a:lnTo>
                    <a:pt x="15071" y="470833"/>
                  </a:lnTo>
                  <a:lnTo>
                    <a:pt x="15080" y="471329"/>
                  </a:lnTo>
                  <a:lnTo>
                    <a:pt x="15098" y="471815"/>
                  </a:lnTo>
                  <a:lnTo>
                    <a:pt x="15116" y="472311"/>
                  </a:lnTo>
                  <a:lnTo>
                    <a:pt x="15139" y="472797"/>
                  </a:lnTo>
                  <a:lnTo>
                    <a:pt x="15171" y="473293"/>
                  </a:lnTo>
                  <a:lnTo>
                    <a:pt x="15207" y="473779"/>
                  </a:lnTo>
                  <a:lnTo>
                    <a:pt x="15248" y="474265"/>
                  </a:lnTo>
                  <a:lnTo>
                    <a:pt x="15293" y="474751"/>
                  </a:lnTo>
                  <a:lnTo>
                    <a:pt x="15343" y="475236"/>
                  </a:lnTo>
                  <a:lnTo>
                    <a:pt x="15398" y="475722"/>
                  </a:lnTo>
                  <a:lnTo>
                    <a:pt x="15457" y="476208"/>
                  </a:lnTo>
                  <a:lnTo>
                    <a:pt x="15525" y="476683"/>
                  </a:lnTo>
                  <a:lnTo>
                    <a:pt x="15598" y="477168"/>
                  </a:lnTo>
                  <a:lnTo>
                    <a:pt x="15675" y="477643"/>
                  </a:lnTo>
                  <a:lnTo>
                    <a:pt x="15757" y="478107"/>
                  </a:lnTo>
                  <a:lnTo>
                    <a:pt x="15770" y="478215"/>
                  </a:lnTo>
                  <a:lnTo>
                    <a:pt x="15789" y="478334"/>
                  </a:lnTo>
                  <a:lnTo>
                    <a:pt x="15829" y="478561"/>
                  </a:lnTo>
                  <a:lnTo>
                    <a:pt x="15870" y="478722"/>
                  </a:lnTo>
                  <a:lnTo>
                    <a:pt x="15916" y="478863"/>
                  </a:lnTo>
                  <a:lnTo>
                    <a:pt x="15966" y="478981"/>
                  </a:lnTo>
                  <a:lnTo>
                    <a:pt x="16016" y="479068"/>
                  </a:lnTo>
                  <a:lnTo>
                    <a:pt x="16075" y="479133"/>
                  </a:lnTo>
                  <a:lnTo>
                    <a:pt x="16129" y="479165"/>
                  </a:lnTo>
                  <a:lnTo>
                    <a:pt x="16193" y="479187"/>
                  </a:lnTo>
                  <a:lnTo>
                    <a:pt x="16252" y="479187"/>
                  </a:lnTo>
                  <a:lnTo>
                    <a:pt x="16261" y="479392"/>
                  </a:lnTo>
                  <a:lnTo>
                    <a:pt x="16279" y="479597"/>
                  </a:lnTo>
                  <a:lnTo>
                    <a:pt x="16302" y="479791"/>
                  </a:lnTo>
                  <a:lnTo>
                    <a:pt x="16334" y="479996"/>
                  </a:lnTo>
                  <a:lnTo>
                    <a:pt x="16370" y="480180"/>
                  </a:lnTo>
                  <a:lnTo>
                    <a:pt x="16411" y="480363"/>
                  </a:lnTo>
                  <a:lnTo>
                    <a:pt x="16461" y="480536"/>
                  </a:lnTo>
                  <a:lnTo>
                    <a:pt x="16515" y="480698"/>
                  </a:lnTo>
                  <a:lnTo>
                    <a:pt x="16575" y="480849"/>
                  </a:lnTo>
                  <a:lnTo>
                    <a:pt x="16643" y="480989"/>
                  </a:lnTo>
                  <a:lnTo>
                    <a:pt x="16715" y="481108"/>
                  </a:lnTo>
                  <a:lnTo>
                    <a:pt x="16797" y="481216"/>
                  </a:lnTo>
                  <a:lnTo>
                    <a:pt x="16884" y="481313"/>
                  </a:lnTo>
                  <a:lnTo>
                    <a:pt x="16974" y="481378"/>
                  </a:lnTo>
                  <a:lnTo>
                    <a:pt x="17074" y="481432"/>
                  </a:lnTo>
                  <a:lnTo>
                    <a:pt x="17183" y="481464"/>
                  </a:lnTo>
                  <a:lnTo>
                    <a:pt x="18319" y="481647"/>
                  </a:lnTo>
                  <a:lnTo>
                    <a:pt x="19460" y="481809"/>
                  </a:lnTo>
                  <a:lnTo>
                    <a:pt x="20605" y="481960"/>
                  </a:lnTo>
                  <a:lnTo>
                    <a:pt x="21754" y="482090"/>
                  </a:lnTo>
                  <a:lnTo>
                    <a:pt x="22904" y="482187"/>
                  </a:lnTo>
                  <a:lnTo>
                    <a:pt x="23481" y="482230"/>
                  </a:lnTo>
                  <a:lnTo>
                    <a:pt x="24058" y="482273"/>
                  </a:lnTo>
                  <a:lnTo>
                    <a:pt x="24635" y="482306"/>
                  </a:lnTo>
                  <a:lnTo>
                    <a:pt x="25212" y="482327"/>
                  </a:lnTo>
                  <a:lnTo>
                    <a:pt x="25789" y="482338"/>
                  </a:lnTo>
                  <a:lnTo>
                    <a:pt x="26366" y="482349"/>
                  </a:lnTo>
                  <a:lnTo>
                    <a:pt x="26943" y="482349"/>
                  </a:lnTo>
                  <a:lnTo>
                    <a:pt x="27520" y="482338"/>
                  </a:lnTo>
                  <a:lnTo>
                    <a:pt x="28097" y="482317"/>
                  </a:lnTo>
                  <a:lnTo>
                    <a:pt x="28674" y="482295"/>
                  </a:lnTo>
                  <a:lnTo>
                    <a:pt x="29251" y="482252"/>
                  </a:lnTo>
                  <a:lnTo>
                    <a:pt x="29823" y="482209"/>
                  </a:lnTo>
                  <a:lnTo>
                    <a:pt x="30400" y="482155"/>
                  </a:lnTo>
                  <a:lnTo>
                    <a:pt x="30977" y="482090"/>
                  </a:lnTo>
                  <a:lnTo>
                    <a:pt x="31550" y="482014"/>
                  </a:lnTo>
                  <a:lnTo>
                    <a:pt x="32122" y="481928"/>
                  </a:lnTo>
                  <a:lnTo>
                    <a:pt x="32695" y="481820"/>
                  </a:lnTo>
                  <a:lnTo>
                    <a:pt x="33267" y="481712"/>
                  </a:lnTo>
                  <a:lnTo>
                    <a:pt x="33840" y="481593"/>
                  </a:lnTo>
                  <a:lnTo>
                    <a:pt x="34412" y="481464"/>
                  </a:lnTo>
                  <a:lnTo>
                    <a:pt x="34980" y="481313"/>
                  </a:lnTo>
                  <a:lnTo>
                    <a:pt x="35548" y="481151"/>
                  </a:lnTo>
                  <a:lnTo>
                    <a:pt x="35553" y="481334"/>
                  </a:lnTo>
                  <a:lnTo>
                    <a:pt x="35553" y="481507"/>
                  </a:lnTo>
                  <a:lnTo>
                    <a:pt x="35544" y="481669"/>
                  </a:lnTo>
                  <a:lnTo>
                    <a:pt x="35525" y="481831"/>
                  </a:lnTo>
                  <a:lnTo>
                    <a:pt x="35503" y="481982"/>
                  </a:lnTo>
                  <a:lnTo>
                    <a:pt x="35471" y="482133"/>
                  </a:lnTo>
                  <a:lnTo>
                    <a:pt x="35430" y="482284"/>
                  </a:lnTo>
                  <a:lnTo>
                    <a:pt x="35384" y="482424"/>
                  </a:lnTo>
                  <a:lnTo>
                    <a:pt x="35330" y="482554"/>
                  </a:lnTo>
                  <a:lnTo>
                    <a:pt x="35271" y="482694"/>
                  </a:lnTo>
                  <a:lnTo>
                    <a:pt x="35207" y="482813"/>
                  </a:lnTo>
                  <a:lnTo>
                    <a:pt x="35139" y="482943"/>
                  </a:lnTo>
                  <a:lnTo>
                    <a:pt x="35062" y="483061"/>
                  </a:lnTo>
                  <a:lnTo>
                    <a:pt x="34980" y="483169"/>
                  </a:lnTo>
                  <a:lnTo>
                    <a:pt x="34894" y="483277"/>
                  </a:lnTo>
                  <a:lnTo>
                    <a:pt x="34803" y="483385"/>
                  </a:lnTo>
                  <a:lnTo>
                    <a:pt x="34708" y="483482"/>
                  </a:lnTo>
                  <a:lnTo>
                    <a:pt x="34608" y="483579"/>
                  </a:lnTo>
                  <a:lnTo>
                    <a:pt x="34503" y="483677"/>
                  </a:lnTo>
                  <a:lnTo>
                    <a:pt x="34394" y="483763"/>
                  </a:lnTo>
                  <a:lnTo>
                    <a:pt x="34167" y="483925"/>
                  </a:lnTo>
                  <a:lnTo>
                    <a:pt x="33926" y="484076"/>
                  </a:lnTo>
                  <a:lnTo>
                    <a:pt x="33681" y="484216"/>
                  </a:lnTo>
                  <a:lnTo>
                    <a:pt x="33422" y="484335"/>
                  </a:lnTo>
                  <a:lnTo>
                    <a:pt x="33158" y="484443"/>
                  </a:lnTo>
                  <a:lnTo>
                    <a:pt x="32890" y="484551"/>
                  </a:lnTo>
                  <a:lnTo>
                    <a:pt x="32618" y="484637"/>
                  </a:lnTo>
                  <a:lnTo>
                    <a:pt x="32345" y="484713"/>
                  </a:lnTo>
                  <a:lnTo>
                    <a:pt x="32077" y="484777"/>
                  </a:lnTo>
                  <a:lnTo>
                    <a:pt x="31809" y="484831"/>
                  </a:lnTo>
                  <a:lnTo>
                    <a:pt x="31550" y="484885"/>
                  </a:lnTo>
                  <a:lnTo>
                    <a:pt x="31295" y="484929"/>
                  </a:lnTo>
                  <a:lnTo>
                    <a:pt x="30818" y="484993"/>
                  </a:lnTo>
                  <a:lnTo>
                    <a:pt x="30391" y="485026"/>
                  </a:lnTo>
                  <a:lnTo>
                    <a:pt x="30037" y="485047"/>
                  </a:lnTo>
                  <a:lnTo>
                    <a:pt x="29764" y="485058"/>
                  </a:lnTo>
                  <a:lnTo>
                    <a:pt x="29596" y="485058"/>
                  </a:lnTo>
                  <a:lnTo>
                    <a:pt x="28633" y="485036"/>
                  </a:lnTo>
                  <a:lnTo>
                    <a:pt x="27665" y="485026"/>
                  </a:lnTo>
                  <a:lnTo>
                    <a:pt x="26697" y="485015"/>
                  </a:lnTo>
                  <a:lnTo>
                    <a:pt x="25725" y="484993"/>
                  </a:lnTo>
                  <a:lnTo>
                    <a:pt x="25498" y="484993"/>
                  </a:lnTo>
                  <a:lnTo>
                    <a:pt x="25243" y="485015"/>
                  </a:lnTo>
                  <a:lnTo>
                    <a:pt x="24662" y="485080"/>
                  </a:lnTo>
                  <a:lnTo>
                    <a:pt x="23994" y="485166"/>
                  </a:lnTo>
                  <a:lnTo>
                    <a:pt x="23258" y="485242"/>
                  </a:lnTo>
                  <a:lnTo>
                    <a:pt x="22872" y="485274"/>
                  </a:lnTo>
                  <a:lnTo>
                    <a:pt x="22472" y="485295"/>
                  </a:lnTo>
                  <a:lnTo>
                    <a:pt x="22068" y="485317"/>
                  </a:lnTo>
                  <a:lnTo>
                    <a:pt x="21659" y="485317"/>
                  </a:lnTo>
                  <a:lnTo>
                    <a:pt x="21241" y="485295"/>
                  </a:lnTo>
                  <a:lnTo>
                    <a:pt x="20827" y="485263"/>
                  </a:lnTo>
                  <a:lnTo>
                    <a:pt x="20414" y="485209"/>
                  </a:lnTo>
                  <a:lnTo>
                    <a:pt x="20000" y="485134"/>
                  </a:lnTo>
                  <a:lnTo>
                    <a:pt x="19796" y="485090"/>
                  </a:lnTo>
                  <a:lnTo>
                    <a:pt x="19591" y="485026"/>
                  </a:lnTo>
                  <a:lnTo>
                    <a:pt x="19392" y="484972"/>
                  </a:lnTo>
                  <a:lnTo>
                    <a:pt x="19196" y="484896"/>
                  </a:lnTo>
                  <a:lnTo>
                    <a:pt x="18996" y="484821"/>
                  </a:lnTo>
                  <a:lnTo>
                    <a:pt x="18805" y="484734"/>
                  </a:lnTo>
                  <a:lnTo>
                    <a:pt x="18615" y="484648"/>
                  </a:lnTo>
                  <a:lnTo>
                    <a:pt x="18428" y="484540"/>
                  </a:lnTo>
                  <a:lnTo>
                    <a:pt x="18242" y="484432"/>
                  </a:lnTo>
                  <a:lnTo>
                    <a:pt x="18065" y="484313"/>
                  </a:lnTo>
                  <a:lnTo>
                    <a:pt x="17888" y="484173"/>
                  </a:lnTo>
                  <a:lnTo>
                    <a:pt x="17720" y="484043"/>
                  </a:lnTo>
                  <a:lnTo>
                    <a:pt x="17551" y="483892"/>
                  </a:lnTo>
                  <a:lnTo>
                    <a:pt x="17388" y="483730"/>
                  </a:lnTo>
                  <a:lnTo>
                    <a:pt x="17233" y="483558"/>
                  </a:lnTo>
                  <a:lnTo>
                    <a:pt x="17083" y="483374"/>
                  </a:lnTo>
                  <a:lnTo>
                    <a:pt x="16938" y="483180"/>
                  </a:lnTo>
                  <a:lnTo>
                    <a:pt x="16797" y="482975"/>
                  </a:lnTo>
                  <a:lnTo>
                    <a:pt x="16665" y="482748"/>
                  </a:lnTo>
                  <a:lnTo>
                    <a:pt x="16538" y="482522"/>
                  </a:lnTo>
                  <a:lnTo>
                    <a:pt x="16420" y="482273"/>
                  </a:lnTo>
                  <a:lnTo>
                    <a:pt x="16306" y="482025"/>
                  </a:lnTo>
                  <a:lnTo>
                    <a:pt x="16202" y="481755"/>
                  </a:lnTo>
                  <a:lnTo>
                    <a:pt x="16107" y="481464"/>
                  </a:lnTo>
                  <a:lnTo>
                    <a:pt x="16016" y="481172"/>
                  </a:lnTo>
                  <a:lnTo>
                    <a:pt x="15934" y="480859"/>
                  </a:lnTo>
                  <a:lnTo>
                    <a:pt x="15861" y="480525"/>
                  </a:lnTo>
                  <a:lnTo>
                    <a:pt x="15798" y="480190"/>
                  </a:lnTo>
                  <a:lnTo>
                    <a:pt x="15770" y="480007"/>
                  </a:lnTo>
                  <a:lnTo>
                    <a:pt x="15748" y="479834"/>
                  </a:lnTo>
                  <a:lnTo>
                    <a:pt x="15720" y="479651"/>
                  </a:lnTo>
                  <a:lnTo>
                    <a:pt x="15702" y="479456"/>
                  </a:lnTo>
                  <a:lnTo>
                    <a:pt x="15679" y="479262"/>
                  </a:lnTo>
                  <a:lnTo>
                    <a:pt x="15666" y="479068"/>
                  </a:lnTo>
                  <a:lnTo>
                    <a:pt x="15652" y="478874"/>
                  </a:lnTo>
                  <a:lnTo>
                    <a:pt x="15639" y="478668"/>
                  </a:lnTo>
                  <a:lnTo>
                    <a:pt x="15639" y="478561"/>
                  </a:lnTo>
                  <a:lnTo>
                    <a:pt x="15630" y="478453"/>
                  </a:lnTo>
                  <a:lnTo>
                    <a:pt x="15616" y="478355"/>
                  </a:lnTo>
                  <a:lnTo>
                    <a:pt x="15598" y="478248"/>
                  </a:lnTo>
                  <a:lnTo>
                    <a:pt x="15566" y="478075"/>
                  </a:lnTo>
                  <a:lnTo>
                    <a:pt x="15534" y="477913"/>
                  </a:lnTo>
                  <a:lnTo>
                    <a:pt x="15493" y="477762"/>
                  </a:lnTo>
                  <a:lnTo>
                    <a:pt x="15448" y="477622"/>
                  </a:lnTo>
                  <a:lnTo>
                    <a:pt x="15402" y="477492"/>
                  </a:lnTo>
                  <a:lnTo>
                    <a:pt x="15348" y="477373"/>
                  </a:lnTo>
                  <a:lnTo>
                    <a:pt x="15289" y="477265"/>
                  </a:lnTo>
                  <a:lnTo>
                    <a:pt x="15230" y="477179"/>
                  </a:lnTo>
                  <a:lnTo>
                    <a:pt x="15166" y="477093"/>
                  </a:lnTo>
                  <a:lnTo>
                    <a:pt x="15102" y="477028"/>
                  </a:lnTo>
                  <a:lnTo>
                    <a:pt x="15034" y="476974"/>
                  </a:lnTo>
                  <a:lnTo>
                    <a:pt x="14966" y="476931"/>
                  </a:lnTo>
                  <a:lnTo>
                    <a:pt x="14898" y="476898"/>
                  </a:lnTo>
                  <a:lnTo>
                    <a:pt x="14825" y="476877"/>
                  </a:lnTo>
                  <a:lnTo>
                    <a:pt x="14757" y="476866"/>
                  </a:lnTo>
                  <a:lnTo>
                    <a:pt x="14689" y="476877"/>
                  </a:lnTo>
                  <a:lnTo>
                    <a:pt x="14621" y="476888"/>
                  </a:lnTo>
                  <a:lnTo>
                    <a:pt x="14553" y="476920"/>
                  </a:lnTo>
                  <a:lnTo>
                    <a:pt x="14489" y="476963"/>
                  </a:lnTo>
                  <a:lnTo>
                    <a:pt x="14425" y="477017"/>
                  </a:lnTo>
                  <a:lnTo>
                    <a:pt x="14366" y="477082"/>
                  </a:lnTo>
                  <a:lnTo>
                    <a:pt x="14312" y="477168"/>
                  </a:lnTo>
                  <a:lnTo>
                    <a:pt x="14262" y="477255"/>
                  </a:lnTo>
                  <a:lnTo>
                    <a:pt x="14216" y="477362"/>
                  </a:lnTo>
                  <a:lnTo>
                    <a:pt x="14171" y="477481"/>
                  </a:lnTo>
                  <a:lnTo>
                    <a:pt x="14135" y="477611"/>
                  </a:lnTo>
                  <a:lnTo>
                    <a:pt x="14103" y="477751"/>
                  </a:lnTo>
                  <a:lnTo>
                    <a:pt x="14080" y="477913"/>
                  </a:lnTo>
                  <a:lnTo>
                    <a:pt x="14062" y="478086"/>
                  </a:lnTo>
                  <a:lnTo>
                    <a:pt x="14053" y="478258"/>
                  </a:lnTo>
                  <a:lnTo>
                    <a:pt x="14048" y="478453"/>
                  </a:lnTo>
                  <a:lnTo>
                    <a:pt x="14053" y="478668"/>
                  </a:lnTo>
                  <a:lnTo>
                    <a:pt x="14076" y="479165"/>
                  </a:lnTo>
                  <a:lnTo>
                    <a:pt x="14107" y="479661"/>
                  </a:lnTo>
                  <a:lnTo>
                    <a:pt x="14144" y="480136"/>
                  </a:lnTo>
                  <a:lnTo>
                    <a:pt x="14185" y="480600"/>
                  </a:lnTo>
                  <a:lnTo>
                    <a:pt x="14230" y="481043"/>
                  </a:lnTo>
                  <a:lnTo>
                    <a:pt x="14280" y="481475"/>
                  </a:lnTo>
                  <a:lnTo>
                    <a:pt x="14339" y="481896"/>
                  </a:lnTo>
                  <a:lnTo>
                    <a:pt x="14403" y="482306"/>
                  </a:lnTo>
                  <a:lnTo>
                    <a:pt x="14471" y="482694"/>
                  </a:lnTo>
                  <a:lnTo>
                    <a:pt x="14544" y="483083"/>
                  </a:lnTo>
                  <a:lnTo>
                    <a:pt x="14625" y="483450"/>
                  </a:lnTo>
                  <a:lnTo>
                    <a:pt x="14712" y="483795"/>
                  </a:lnTo>
                  <a:lnTo>
                    <a:pt x="14803" y="484141"/>
                  </a:lnTo>
                  <a:lnTo>
                    <a:pt x="14898" y="484464"/>
                  </a:lnTo>
                  <a:lnTo>
                    <a:pt x="15003" y="484788"/>
                  </a:lnTo>
                  <a:lnTo>
                    <a:pt x="15112" y="485090"/>
                  </a:lnTo>
                  <a:lnTo>
                    <a:pt x="15230" y="485371"/>
                  </a:lnTo>
                  <a:lnTo>
                    <a:pt x="15352" y="485652"/>
                  </a:lnTo>
                  <a:lnTo>
                    <a:pt x="15480" y="485921"/>
                  </a:lnTo>
                  <a:lnTo>
                    <a:pt x="15616" y="486170"/>
                  </a:lnTo>
                  <a:lnTo>
                    <a:pt x="15757" y="486418"/>
                  </a:lnTo>
                  <a:lnTo>
                    <a:pt x="15902" y="486645"/>
                  </a:lnTo>
                  <a:lnTo>
                    <a:pt x="16057" y="486871"/>
                  </a:lnTo>
                  <a:lnTo>
                    <a:pt x="16216" y="487076"/>
                  </a:lnTo>
                  <a:lnTo>
                    <a:pt x="16384" y="487271"/>
                  </a:lnTo>
                  <a:lnTo>
                    <a:pt x="16556" y="487454"/>
                  </a:lnTo>
                  <a:lnTo>
                    <a:pt x="16734" y="487627"/>
                  </a:lnTo>
                  <a:lnTo>
                    <a:pt x="16920" y="487800"/>
                  </a:lnTo>
                  <a:lnTo>
                    <a:pt x="17115" y="487951"/>
                  </a:lnTo>
                  <a:lnTo>
                    <a:pt x="17315" y="488091"/>
                  </a:lnTo>
                  <a:lnTo>
                    <a:pt x="17520" y="488220"/>
                  </a:lnTo>
                  <a:lnTo>
                    <a:pt x="17733" y="488339"/>
                  </a:lnTo>
                  <a:lnTo>
                    <a:pt x="18106" y="488533"/>
                  </a:lnTo>
                  <a:lnTo>
                    <a:pt x="18478" y="488706"/>
                  </a:lnTo>
                  <a:lnTo>
                    <a:pt x="18855" y="488846"/>
                  </a:lnTo>
                  <a:lnTo>
                    <a:pt x="19237" y="488976"/>
                  </a:lnTo>
                  <a:lnTo>
                    <a:pt x="19623" y="489084"/>
                  </a:lnTo>
                  <a:lnTo>
                    <a:pt x="20014" y="489170"/>
                  </a:lnTo>
                  <a:lnTo>
                    <a:pt x="20405" y="489246"/>
                  </a:lnTo>
                  <a:lnTo>
                    <a:pt x="20800" y="489300"/>
                  </a:lnTo>
                  <a:lnTo>
                    <a:pt x="21195" y="489343"/>
                  </a:lnTo>
                  <a:lnTo>
                    <a:pt x="21595" y="489375"/>
                  </a:lnTo>
                  <a:lnTo>
                    <a:pt x="21999" y="489386"/>
                  </a:lnTo>
                  <a:lnTo>
                    <a:pt x="22404" y="489397"/>
                  </a:lnTo>
                  <a:lnTo>
                    <a:pt x="22808" y="489386"/>
                  </a:lnTo>
                  <a:lnTo>
                    <a:pt x="23213" y="489365"/>
                  </a:lnTo>
                  <a:lnTo>
                    <a:pt x="23617" y="489343"/>
                  </a:lnTo>
                  <a:lnTo>
                    <a:pt x="24026" y="489311"/>
                  </a:lnTo>
                  <a:lnTo>
                    <a:pt x="24839" y="489224"/>
                  </a:lnTo>
                  <a:lnTo>
                    <a:pt x="25652" y="489127"/>
                  </a:lnTo>
                  <a:lnTo>
                    <a:pt x="27270" y="488911"/>
                  </a:lnTo>
                  <a:lnTo>
                    <a:pt x="28065" y="488803"/>
                  </a:lnTo>
                  <a:lnTo>
                    <a:pt x="28851" y="488717"/>
                  </a:lnTo>
                  <a:lnTo>
                    <a:pt x="29237" y="488685"/>
                  </a:lnTo>
                  <a:lnTo>
                    <a:pt x="29623" y="488652"/>
                  </a:lnTo>
                  <a:lnTo>
                    <a:pt x="30005" y="488631"/>
                  </a:lnTo>
                  <a:lnTo>
                    <a:pt x="30382" y="488620"/>
                  </a:lnTo>
                  <a:lnTo>
                    <a:pt x="30737" y="488631"/>
                  </a:lnTo>
                  <a:lnTo>
                    <a:pt x="31127" y="488652"/>
                  </a:lnTo>
                  <a:lnTo>
                    <a:pt x="31545" y="488674"/>
                  </a:lnTo>
                  <a:lnTo>
                    <a:pt x="31991" y="488706"/>
                  </a:lnTo>
                  <a:lnTo>
                    <a:pt x="32686" y="488706"/>
                  </a:lnTo>
                  <a:lnTo>
                    <a:pt x="32922" y="488685"/>
                  </a:lnTo>
                  <a:lnTo>
                    <a:pt x="33158" y="488663"/>
                  </a:lnTo>
                  <a:lnTo>
                    <a:pt x="33399" y="488631"/>
                  </a:lnTo>
                  <a:lnTo>
                    <a:pt x="33635" y="488577"/>
                  </a:lnTo>
                  <a:lnTo>
                    <a:pt x="33867" y="488523"/>
                  </a:lnTo>
                  <a:lnTo>
                    <a:pt x="34103" y="488436"/>
                  </a:lnTo>
                  <a:lnTo>
                    <a:pt x="34330" y="488350"/>
                  </a:lnTo>
                  <a:lnTo>
                    <a:pt x="34553" y="488231"/>
                  </a:lnTo>
                  <a:lnTo>
                    <a:pt x="34776" y="488102"/>
                  </a:lnTo>
                  <a:lnTo>
                    <a:pt x="34989" y="487951"/>
                  </a:lnTo>
                  <a:lnTo>
                    <a:pt x="35094" y="487864"/>
                  </a:lnTo>
                  <a:lnTo>
                    <a:pt x="35194" y="487767"/>
                  </a:lnTo>
                  <a:lnTo>
                    <a:pt x="35298" y="487670"/>
                  </a:lnTo>
                  <a:lnTo>
                    <a:pt x="35394" y="487573"/>
                  </a:lnTo>
                  <a:lnTo>
                    <a:pt x="35494" y="487465"/>
                  </a:lnTo>
                  <a:lnTo>
                    <a:pt x="35584" y="487346"/>
                  </a:lnTo>
                  <a:lnTo>
                    <a:pt x="35680" y="487227"/>
                  </a:lnTo>
                  <a:lnTo>
                    <a:pt x="35766" y="487098"/>
                  </a:lnTo>
                  <a:lnTo>
                    <a:pt x="35857" y="486958"/>
                  </a:lnTo>
                  <a:lnTo>
                    <a:pt x="35939" y="486817"/>
                  </a:lnTo>
                  <a:lnTo>
                    <a:pt x="36021" y="486666"/>
                  </a:lnTo>
                  <a:lnTo>
                    <a:pt x="36102" y="486504"/>
                  </a:lnTo>
                  <a:lnTo>
                    <a:pt x="36175" y="486342"/>
                  </a:lnTo>
                  <a:lnTo>
                    <a:pt x="36248" y="486170"/>
                  </a:lnTo>
                  <a:lnTo>
                    <a:pt x="36320" y="485986"/>
                  </a:lnTo>
                  <a:lnTo>
                    <a:pt x="36389" y="485792"/>
                  </a:lnTo>
                  <a:lnTo>
                    <a:pt x="36448" y="485598"/>
                  </a:lnTo>
                  <a:lnTo>
                    <a:pt x="36511" y="485393"/>
                  </a:lnTo>
                  <a:lnTo>
                    <a:pt x="36566" y="485177"/>
                  </a:lnTo>
                  <a:lnTo>
                    <a:pt x="36620" y="484950"/>
                  </a:lnTo>
                  <a:lnTo>
                    <a:pt x="36666" y="484713"/>
                  </a:lnTo>
                  <a:lnTo>
                    <a:pt x="36711" y="484475"/>
                  </a:lnTo>
                  <a:lnTo>
                    <a:pt x="36766" y="484151"/>
                  </a:lnTo>
                  <a:lnTo>
                    <a:pt x="36811" y="483838"/>
                  </a:lnTo>
                  <a:lnTo>
                    <a:pt x="36847" y="483525"/>
                  </a:lnTo>
                  <a:lnTo>
                    <a:pt x="36875" y="483223"/>
                  </a:lnTo>
                  <a:lnTo>
                    <a:pt x="36897" y="482921"/>
                  </a:lnTo>
                  <a:lnTo>
                    <a:pt x="36907" y="482630"/>
                  </a:lnTo>
                  <a:lnTo>
                    <a:pt x="36911" y="482349"/>
                  </a:lnTo>
                  <a:lnTo>
                    <a:pt x="36911" y="482068"/>
                  </a:lnTo>
                  <a:lnTo>
                    <a:pt x="36902" y="481788"/>
                  </a:lnTo>
                  <a:lnTo>
                    <a:pt x="36884" y="481529"/>
                  </a:lnTo>
                  <a:lnTo>
                    <a:pt x="36861" y="481259"/>
                  </a:lnTo>
                  <a:lnTo>
                    <a:pt x="36829" y="481011"/>
                  </a:lnTo>
                  <a:lnTo>
                    <a:pt x="36793" y="480752"/>
                  </a:lnTo>
                  <a:lnTo>
                    <a:pt x="36748" y="480514"/>
                  </a:lnTo>
                  <a:lnTo>
                    <a:pt x="36698" y="480277"/>
                  </a:lnTo>
                  <a:lnTo>
                    <a:pt x="36638" y="480050"/>
                  </a:lnTo>
                  <a:lnTo>
                    <a:pt x="36638" y="479867"/>
                  </a:lnTo>
                  <a:lnTo>
                    <a:pt x="36629" y="479672"/>
                  </a:lnTo>
                  <a:lnTo>
                    <a:pt x="36611" y="479478"/>
                  </a:lnTo>
                  <a:lnTo>
                    <a:pt x="36584" y="479294"/>
                  </a:lnTo>
                  <a:lnTo>
                    <a:pt x="36548" y="479111"/>
                  </a:lnTo>
                  <a:lnTo>
                    <a:pt x="36525" y="479025"/>
                  </a:lnTo>
                  <a:lnTo>
                    <a:pt x="36502" y="478938"/>
                  </a:lnTo>
                  <a:lnTo>
                    <a:pt x="36475" y="478863"/>
                  </a:lnTo>
                  <a:lnTo>
                    <a:pt x="36443" y="478798"/>
                  </a:lnTo>
                  <a:lnTo>
                    <a:pt x="36411" y="478722"/>
                  </a:lnTo>
                  <a:lnTo>
                    <a:pt x="36380" y="478668"/>
                  </a:lnTo>
                  <a:lnTo>
                    <a:pt x="36398" y="478614"/>
                  </a:lnTo>
                  <a:lnTo>
                    <a:pt x="36420" y="478582"/>
                  </a:lnTo>
                  <a:lnTo>
                    <a:pt x="36452" y="478528"/>
                  </a:lnTo>
                  <a:lnTo>
                    <a:pt x="36539" y="478194"/>
                  </a:lnTo>
                  <a:lnTo>
                    <a:pt x="36616" y="477848"/>
                  </a:lnTo>
                  <a:lnTo>
                    <a:pt x="36684" y="477492"/>
                  </a:lnTo>
                  <a:lnTo>
                    <a:pt x="36743" y="477125"/>
                  </a:lnTo>
                  <a:lnTo>
                    <a:pt x="36793" y="476758"/>
                  </a:lnTo>
                  <a:lnTo>
                    <a:pt x="36838" y="476380"/>
                  </a:lnTo>
                  <a:lnTo>
                    <a:pt x="36870" y="475992"/>
                  </a:lnTo>
                  <a:lnTo>
                    <a:pt x="36897" y="475592"/>
                  </a:lnTo>
                  <a:lnTo>
                    <a:pt x="36920" y="475193"/>
                  </a:lnTo>
                  <a:lnTo>
                    <a:pt x="36934" y="474783"/>
                  </a:lnTo>
                  <a:lnTo>
                    <a:pt x="36943" y="474373"/>
                  </a:lnTo>
                  <a:lnTo>
                    <a:pt x="36943" y="473963"/>
                  </a:lnTo>
                  <a:lnTo>
                    <a:pt x="36938" y="473542"/>
                  </a:lnTo>
                  <a:lnTo>
                    <a:pt x="36929" y="473121"/>
                  </a:lnTo>
                  <a:lnTo>
                    <a:pt x="36911" y="472700"/>
                  </a:lnTo>
                  <a:lnTo>
                    <a:pt x="36888" y="472279"/>
                  </a:lnTo>
                  <a:lnTo>
                    <a:pt x="36866" y="471858"/>
                  </a:lnTo>
                  <a:lnTo>
                    <a:pt x="36834" y="471437"/>
                  </a:lnTo>
                  <a:lnTo>
                    <a:pt x="36802" y="471016"/>
                  </a:lnTo>
                  <a:lnTo>
                    <a:pt x="36766" y="470595"/>
                  </a:lnTo>
                  <a:lnTo>
                    <a:pt x="36720" y="470185"/>
                  </a:lnTo>
                  <a:lnTo>
                    <a:pt x="36679" y="469775"/>
                  </a:lnTo>
                  <a:lnTo>
                    <a:pt x="36629" y="469365"/>
                  </a:lnTo>
                  <a:lnTo>
                    <a:pt x="36579" y="468965"/>
                  </a:lnTo>
                  <a:lnTo>
                    <a:pt x="36475" y="468177"/>
                  </a:lnTo>
                  <a:lnTo>
                    <a:pt x="36361" y="467422"/>
                  </a:lnTo>
                  <a:lnTo>
                    <a:pt x="36248" y="466699"/>
                  </a:lnTo>
                  <a:lnTo>
                    <a:pt x="36130" y="466008"/>
                  </a:lnTo>
                  <a:lnTo>
                    <a:pt x="36052" y="465576"/>
                  </a:lnTo>
                  <a:lnTo>
                    <a:pt x="35971" y="465155"/>
                  </a:lnTo>
                  <a:lnTo>
                    <a:pt x="35884" y="464724"/>
                  </a:lnTo>
                  <a:lnTo>
                    <a:pt x="35798" y="464314"/>
                  </a:lnTo>
                  <a:lnTo>
                    <a:pt x="35707" y="463893"/>
                  </a:lnTo>
                  <a:lnTo>
                    <a:pt x="35612" y="463482"/>
                  </a:lnTo>
                  <a:lnTo>
                    <a:pt x="35516" y="463083"/>
                  </a:lnTo>
                  <a:lnTo>
                    <a:pt x="35416" y="462684"/>
                  </a:lnTo>
                  <a:lnTo>
                    <a:pt x="35312" y="462284"/>
                  </a:lnTo>
                  <a:lnTo>
                    <a:pt x="35207" y="461896"/>
                  </a:lnTo>
                  <a:lnTo>
                    <a:pt x="35094" y="461507"/>
                  </a:lnTo>
                  <a:lnTo>
                    <a:pt x="34985" y="461130"/>
                  </a:lnTo>
                  <a:lnTo>
                    <a:pt x="34867" y="460752"/>
                  </a:lnTo>
                  <a:lnTo>
                    <a:pt x="34748" y="460385"/>
                  </a:lnTo>
                  <a:lnTo>
                    <a:pt x="34626" y="460018"/>
                  </a:lnTo>
                  <a:lnTo>
                    <a:pt x="34503" y="459662"/>
                  </a:lnTo>
                  <a:lnTo>
                    <a:pt x="34376" y="459305"/>
                  </a:lnTo>
                  <a:lnTo>
                    <a:pt x="34249" y="458960"/>
                  </a:lnTo>
                  <a:lnTo>
                    <a:pt x="34117" y="458625"/>
                  </a:lnTo>
                  <a:lnTo>
                    <a:pt x="33981" y="458291"/>
                  </a:lnTo>
                  <a:lnTo>
                    <a:pt x="33840" y="457956"/>
                  </a:lnTo>
                  <a:lnTo>
                    <a:pt x="33703" y="457633"/>
                  </a:lnTo>
                  <a:lnTo>
                    <a:pt x="33558" y="457320"/>
                  </a:lnTo>
                  <a:lnTo>
                    <a:pt x="33413" y="457007"/>
                  </a:lnTo>
                  <a:lnTo>
                    <a:pt x="33263" y="456694"/>
                  </a:lnTo>
                  <a:lnTo>
                    <a:pt x="33113" y="456402"/>
                  </a:lnTo>
                  <a:lnTo>
                    <a:pt x="32958" y="456111"/>
                  </a:lnTo>
                  <a:lnTo>
                    <a:pt x="32804" y="455819"/>
                  </a:lnTo>
                  <a:lnTo>
                    <a:pt x="32645" y="455539"/>
                  </a:lnTo>
                  <a:lnTo>
                    <a:pt x="32486" y="455269"/>
                  </a:lnTo>
                  <a:lnTo>
                    <a:pt x="32322" y="454999"/>
                  </a:lnTo>
                  <a:lnTo>
                    <a:pt x="32159" y="454740"/>
                  </a:lnTo>
                  <a:lnTo>
                    <a:pt x="32090" y="454654"/>
                  </a:lnTo>
                  <a:lnTo>
                    <a:pt x="32027" y="454578"/>
                  </a:lnTo>
                  <a:lnTo>
                    <a:pt x="31963" y="454513"/>
                  </a:lnTo>
                  <a:lnTo>
                    <a:pt x="31900" y="454459"/>
                  </a:lnTo>
                  <a:lnTo>
                    <a:pt x="31841" y="454427"/>
                  </a:lnTo>
                  <a:lnTo>
                    <a:pt x="31777" y="454405"/>
                  </a:lnTo>
                  <a:lnTo>
                    <a:pt x="31718" y="454395"/>
                  </a:lnTo>
                  <a:lnTo>
                    <a:pt x="31659" y="454395"/>
                  </a:lnTo>
                  <a:lnTo>
                    <a:pt x="31604" y="454405"/>
                  </a:lnTo>
                  <a:lnTo>
                    <a:pt x="31545" y="454427"/>
                  </a:lnTo>
                  <a:lnTo>
                    <a:pt x="31491" y="454449"/>
                  </a:lnTo>
                  <a:lnTo>
                    <a:pt x="31441" y="454492"/>
                  </a:lnTo>
                  <a:lnTo>
                    <a:pt x="31386" y="454546"/>
                  </a:lnTo>
                  <a:lnTo>
                    <a:pt x="31336" y="454600"/>
                  </a:lnTo>
                  <a:lnTo>
                    <a:pt x="31286" y="454664"/>
                  </a:lnTo>
                  <a:lnTo>
                    <a:pt x="31241" y="454740"/>
                  </a:lnTo>
                  <a:lnTo>
                    <a:pt x="31459" y="451005"/>
                  </a:lnTo>
                  <a:lnTo>
                    <a:pt x="31682" y="447293"/>
                  </a:lnTo>
                  <a:lnTo>
                    <a:pt x="31795" y="445436"/>
                  </a:lnTo>
                  <a:lnTo>
                    <a:pt x="31913" y="443601"/>
                  </a:lnTo>
                  <a:lnTo>
                    <a:pt x="32036" y="441767"/>
                  </a:lnTo>
                  <a:lnTo>
                    <a:pt x="32159" y="439932"/>
                  </a:lnTo>
                  <a:lnTo>
                    <a:pt x="32290" y="438108"/>
                  </a:lnTo>
                  <a:lnTo>
                    <a:pt x="32422" y="436294"/>
                  </a:lnTo>
                  <a:lnTo>
                    <a:pt x="32558" y="434492"/>
                  </a:lnTo>
                  <a:lnTo>
                    <a:pt x="32704" y="432689"/>
                  </a:lnTo>
                  <a:lnTo>
                    <a:pt x="32849" y="430909"/>
                  </a:lnTo>
                  <a:lnTo>
                    <a:pt x="33004" y="429128"/>
                  </a:lnTo>
                  <a:lnTo>
                    <a:pt x="33167" y="427347"/>
                  </a:lnTo>
                  <a:lnTo>
                    <a:pt x="33331" y="425588"/>
                  </a:lnTo>
                  <a:lnTo>
                    <a:pt x="33508" y="423839"/>
                  </a:lnTo>
                  <a:lnTo>
                    <a:pt x="33690" y="422091"/>
                  </a:lnTo>
                  <a:lnTo>
                    <a:pt x="33876" y="420353"/>
                  </a:lnTo>
                  <a:lnTo>
                    <a:pt x="34076" y="418637"/>
                  </a:lnTo>
                  <a:lnTo>
                    <a:pt x="34280" y="416921"/>
                  </a:lnTo>
                  <a:lnTo>
                    <a:pt x="34499" y="415215"/>
                  </a:lnTo>
                  <a:lnTo>
                    <a:pt x="34721" y="413531"/>
                  </a:lnTo>
                  <a:lnTo>
                    <a:pt x="34839" y="412690"/>
                  </a:lnTo>
                  <a:lnTo>
                    <a:pt x="34957" y="411848"/>
                  </a:lnTo>
                  <a:lnTo>
                    <a:pt x="35080" y="411017"/>
                  </a:lnTo>
                  <a:lnTo>
                    <a:pt x="35203" y="410186"/>
                  </a:lnTo>
                  <a:lnTo>
                    <a:pt x="35330" y="409355"/>
                  </a:lnTo>
                  <a:lnTo>
                    <a:pt x="35457" y="408534"/>
                  </a:lnTo>
                  <a:lnTo>
                    <a:pt x="35589" y="407703"/>
                  </a:lnTo>
                  <a:lnTo>
                    <a:pt x="35725" y="406883"/>
                  </a:lnTo>
                  <a:lnTo>
                    <a:pt x="35862" y="406073"/>
                  </a:lnTo>
                  <a:lnTo>
                    <a:pt x="36002" y="405253"/>
                  </a:lnTo>
                  <a:lnTo>
                    <a:pt x="36143" y="404444"/>
                  </a:lnTo>
                  <a:lnTo>
                    <a:pt x="36293" y="403645"/>
                  </a:lnTo>
                  <a:lnTo>
                    <a:pt x="36443" y="402835"/>
                  </a:lnTo>
                  <a:lnTo>
                    <a:pt x="36593" y="402037"/>
                  </a:lnTo>
                  <a:lnTo>
                    <a:pt x="36748" y="401238"/>
                  </a:lnTo>
                  <a:lnTo>
                    <a:pt x="36907" y="400450"/>
                  </a:lnTo>
                  <a:lnTo>
                    <a:pt x="37070" y="399662"/>
                  </a:lnTo>
                  <a:lnTo>
                    <a:pt x="37238" y="398874"/>
                  </a:lnTo>
                  <a:lnTo>
                    <a:pt x="37293" y="399036"/>
                  </a:lnTo>
                  <a:lnTo>
                    <a:pt x="37361" y="399187"/>
                  </a:lnTo>
                  <a:lnTo>
                    <a:pt x="37434" y="399317"/>
                  </a:lnTo>
                  <a:lnTo>
                    <a:pt x="37515" y="399436"/>
                  </a:lnTo>
                  <a:lnTo>
                    <a:pt x="37606" y="399533"/>
                  </a:lnTo>
                  <a:lnTo>
                    <a:pt x="37697" y="399608"/>
                  </a:lnTo>
                  <a:lnTo>
                    <a:pt x="37797" y="399662"/>
                  </a:lnTo>
                  <a:lnTo>
                    <a:pt x="37906" y="399705"/>
                  </a:lnTo>
                  <a:lnTo>
                    <a:pt x="39187" y="399943"/>
                  </a:lnTo>
                  <a:lnTo>
                    <a:pt x="40473" y="400170"/>
                  </a:lnTo>
                  <a:lnTo>
                    <a:pt x="41759" y="400375"/>
                  </a:lnTo>
                  <a:lnTo>
                    <a:pt x="43045" y="400569"/>
                  </a:lnTo>
                  <a:lnTo>
                    <a:pt x="44331" y="400763"/>
                  </a:lnTo>
                  <a:lnTo>
                    <a:pt x="45616" y="400925"/>
                  </a:lnTo>
                  <a:lnTo>
                    <a:pt x="46907" y="401087"/>
                  </a:lnTo>
                  <a:lnTo>
                    <a:pt x="48197" y="401227"/>
                  </a:lnTo>
                  <a:lnTo>
                    <a:pt x="49483" y="401357"/>
                  </a:lnTo>
                  <a:lnTo>
                    <a:pt x="50773" y="401465"/>
                  </a:lnTo>
                  <a:lnTo>
                    <a:pt x="52064" y="401562"/>
                  </a:lnTo>
                  <a:lnTo>
                    <a:pt x="53354" y="401637"/>
                  </a:lnTo>
                  <a:lnTo>
                    <a:pt x="54644" y="401702"/>
                  </a:lnTo>
                  <a:lnTo>
                    <a:pt x="55935" y="401745"/>
                  </a:lnTo>
                  <a:lnTo>
                    <a:pt x="57229" y="401767"/>
                  </a:lnTo>
                  <a:lnTo>
                    <a:pt x="58520" y="401778"/>
                  </a:lnTo>
                  <a:lnTo>
                    <a:pt x="59810" y="401778"/>
                  </a:lnTo>
                  <a:lnTo>
                    <a:pt x="61100" y="401745"/>
                  </a:lnTo>
                  <a:lnTo>
                    <a:pt x="62391" y="401702"/>
                  </a:lnTo>
                  <a:lnTo>
                    <a:pt x="63681" y="401637"/>
                  </a:lnTo>
                  <a:lnTo>
                    <a:pt x="64972" y="401551"/>
                  </a:lnTo>
                  <a:lnTo>
                    <a:pt x="66262" y="401443"/>
                  </a:lnTo>
                  <a:lnTo>
                    <a:pt x="67552" y="401324"/>
                  </a:lnTo>
                  <a:lnTo>
                    <a:pt x="68838" y="401173"/>
                  </a:lnTo>
                  <a:lnTo>
                    <a:pt x="70128" y="401011"/>
                  </a:lnTo>
                  <a:lnTo>
                    <a:pt x="71414" y="400817"/>
                  </a:lnTo>
                  <a:lnTo>
                    <a:pt x="72700" y="400612"/>
                  </a:lnTo>
                  <a:lnTo>
                    <a:pt x="73986" y="400375"/>
                  </a:lnTo>
                  <a:lnTo>
                    <a:pt x="75272" y="400126"/>
                  </a:lnTo>
                  <a:lnTo>
                    <a:pt x="76557" y="399846"/>
                  </a:lnTo>
                  <a:lnTo>
                    <a:pt x="77839" y="399544"/>
                  </a:lnTo>
                  <a:lnTo>
                    <a:pt x="79120" y="399220"/>
                  </a:lnTo>
                  <a:lnTo>
                    <a:pt x="79379" y="399921"/>
                  </a:lnTo>
                  <a:lnTo>
                    <a:pt x="79629" y="400644"/>
                  </a:lnTo>
                  <a:lnTo>
                    <a:pt x="79879" y="401368"/>
                  </a:lnTo>
                  <a:lnTo>
                    <a:pt x="80124" y="402112"/>
                  </a:lnTo>
                  <a:lnTo>
                    <a:pt x="80365" y="402868"/>
                  </a:lnTo>
                  <a:lnTo>
                    <a:pt x="80601" y="403623"/>
                  </a:lnTo>
                  <a:lnTo>
                    <a:pt x="80833" y="404400"/>
                  </a:lnTo>
                  <a:lnTo>
                    <a:pt x="81064" y="405178"/>
                  </a:lnTo>
                  <a:lnTo>
                    <a:pt x="81287" y="405965"/>
                  </a:lnTo>
                  <a:lnTo>
                    <a:pt x="81505" y="406775"/>
                  </a:lnTo>
                  <a:lnTo>
                    <a:pt x="81723" y="407584"/>
                  </a:lnTo>
                  <a:lnTo>
                    <a:pt x="81937" y="408394"/>
                  </a:lnTo>
                  <a:lnTo>
                    <a:pt x="82146" y="409225"/>
                  </a:lnTo>
                  <a:lnTo>
                    <a:pt x="82346" y="410056"/>
                  </a:lnTo>
                  <a:lnTo>
                    <a:pt x="82546" y="410909"/>
                  </a:lnTo>
                  <a:lnTo>
                    <a:pt x="82746" y="411751"/>
                  </a:lnTo>
                  <a:lnTo>
                    <a:pt x="82936" y="412614"/>
                  </a:lnTo>
                  <a:lnTo>
                    <a:pt x="83123" y="413478"/>
                  </a:lnTo>
                  <a:lnTo>
                    <a:pt x="83309" y="414352"/>
                  </a:lnTo>
                  <a:lnTo>
                    <a:pt x="83486" y="415226"/>
                  </a:lnTo>
                  <a:lnTo>
                    <a:pt x="83663" y="416111"/>
                  </a:lnTo>
                  <a:lnTo>
                    <a:pt x="83836" y="416996"/>
                  </a:lnTo>
                  <a:lnTo>
                    <a:pt x="84004" y="417892"/>
                  </a:lnTo>
                  <a:lnTo>
                    <a:pt x="84168" y="418799"/>
                  </a:lnTo>
                  <a:lnTo>
                    <a:pt x="84327" y="419705"/>
                  </a:lnTo>
                  <a:lnTo>
                    <a:pt x="84481" y="420612"/>
                  </a:lnTo>
                  <a:lnTo>
                    <a:pt x="84631" y="421529"/>
                  </a:lnTo>
                  <a:lnTo>
                    <a:pt x="84781" y="422447"/>
                  </a:lnTo>
                  <a:lnTo>
                    <a:pt x="84922" y="423364"/>
                  </a:lnTo>
                  <a:lnTo>
                    <a:pt x="85063" y="424292"/>
                  </a:lnTo>
                  <a:lnTo>
                    <a:pt x="85199" y="425221"/>
                  </a:lnTo>
                  <a:lnTo>
                    <a:pt x="85331" y="426160"/>
                  </a:lnTo>
                  <a:lnTo>
                    <a:pt x="85458" y="427088"/>
                  </a:lnTo>
                  <a:lnTo>
                    <a:pt x="85581" y="428027"/>
                  </a:lnTo>
                  <a:lnTo>
                    <a:pt x="85703" y="428966"/>
                  </a:lnTo>
                  <a:lnTo>
                    <a:pt x="85817" y="429905"/>
                  </a:lnTo>
                  <a:lnTo>
                    <a:pt x="85931" y="430844"/>
                  </a:lnTo>
                  <a:lnTo>
                    <a:pt x="86035" y="431783"/>
                  </a:lnTo>
                  <a:lnTo>
                    <a:pt x="86140" y="432733"/>
                  </a:lnTo>
                  <a:lnTo>
                    <a:pt x="86239" y="433672"/>
                  </a:lnTo>
                  <a:lnTo>
                    <a:pt x="86335" y="434621"/>
                  </a:lnTo>
                  <a:lnTo>
                    <a:pt x="86430" y="435560"/>
                  </a:lnTo>
                  <a:lnTo>
                    <a:pt x="86517" y="436510"/>
                  </a:lnTo>
                  <a:lnTo>
                    <a:pt x="86598" y="437449"/>
                  </a:lnTo>
                  <a:lnTo>
                    <a:pt x="86680" y="438388"/>
                  </a:lnTo>
                  <a:lnTo>
                    <a:pt x="86757" y="439327"/>
                  </a:lnTo>
                  <a:lnTo>
                    <a:pt x="86830" y="440266"/>
                  </a:lnTo>
                  <a:lnTo>
                    <a:pt x="86898" y="441205"/>
                  </a:lnTo>
                  <a:lnTo>
                    <a:pt x="86962" y="442144"/>
                  </a:lnTo>
                  <a:lnTo>
                    <a:pt x="87021" y="443072"/>
                  </a:lnTo>
                  <a:lnTo>
                    <a:pt x="87080" y="444011"/>
                  </a:lnTo>
                  <a:lnTo>
                    <a:pt x="87130" y="444929"/>
                  </a:lnTo>
                  <a:lnTo>
                    <a:pt x="87180" y="445857"/>
                  </a:lnTo>
                  <a:lnTo>
                    <a:pt x="87225" y="446775"/>
                  </a:lnTo>
                  <a:lnTo>
                    <a:pt x="87266" y="447692"/>
                  </a:lnTo>
                  <a:lnTo>
                    <a:pt x="87303" y="448599"/>
                  </a:lnTo>
                  <a:lnTo>
                    <a:pt x="87334" y="449516"/>
                  </a:lnTo>
                  <a:lnTo>
                    <a:pt x="87366" y="450412"/>
                  </a:lnTo>
                  <a:lnTo>
                    <a:pt x="87389" y="451308"/>
                  </a:lnTo>
                  <a:lnTo>
                    <a:pt x="87412" y="452204"/>
                  </a:lnTo>
                  <a:lnTo>
                    <a:pt x="87430" y="453089"/>
                  </a:lnTo>
                  <a:lnTo>
                    <a:pt x="87443" y="453963"/>
                  </a:lnTo>
                  <a:lnTo>
                    <a:pt x="87453" y="454837"/>
                  </a:lnTo>
                  <a:lnTo>
                    <a:pt x="87457" y="455711"/>
                  </a:lnTo>
                  <a:lnTo>
                    <a:pt x="87403" y="455754"/>
                  </a:lnTo>
                  <a:lnTo>
                    <a:pt x="87344" y="455787"/>
                  </a:lnTo>
                  <a:lnTo>
                    <a:pt x="87284" y="455819"/>
                  </a:lnTo>
                  <a:lnTo>
                    <a:pt x="87253" y="455852"/>
                  </a:lnTo>
                  <a:lnTo>
                    <a:pt x="87225" y="455884"/>
                  </a:lnTo>
                  <a:lnTo>
                    <a:pt x="87012" y="456132"/>
                  </a:lnTo>
                  <a:lnTo>
                    <a:pt x="86803" y="456391"/>
                  </a:lnTo>
                  <a:lnTo>
                    <a:pt x="86594" y="456661"/>
                  </a:lnTo>
                  <a:lnTo>
                    <a:pt x="86394" y="456953"/>
                  </a:lnTo>
                  <a:lnTo>
                    <a:pt x="86194" y="457255"/>
                  </a:lnTo>
                  <a:lnTo>
                    <a:pt x="85999" y="457568"/>
                  </a:lnTo>
                  <a:lnTo>
                    <a:pt x="85812" y="457892"/>
                  </a:lnTo>
                  <a:lnTo>
                    <a:pt x="85626" y="458226"/>
                  </a:lnTo>
                  <a:lnTo>
                    <a:pt x="85449" y="458582"/>
                  </a:lnTo>
                  <a:lnTo>
                    <a:pt x="85272" y="458938"/>
                  </a:lnTo>
                  <a:lnTo>
                    <a:pt x="85099" y="459305"/>
                  </a:lnTo>
                  <a:lnTo>
                    <a:pt x="84935" y="459694"/>
                  </a:lnTo>
                  <a:lnTo>
                    <a:pt x="84772" y="460083"/>
                  </a:lnTo>
                  <a:lnTo>
                    <a:pt x="84617" y="460482"/>
                  </a:lnTo>
                  <a:lnTo>
                    <a:pt x="84468" y="460892"/>
                  </a:lnTo>
                  <a:lnTo>
                    <a:pt x="84318" y="461313"/>
                  </a:lnTo>
                  <a:lnTo>
                    <a:pt x="84177" y="461745"/>
                  </a:lnTo>
                  <a:lnTo>
                    <a:pt x="84040" y="462176"/>
                  </a:lnTo>
                  <a:lnTo>
                    <a:pt x="83909" y="462630"/>
                  </a:lnTo>
                  <a:lnTo>
                    <a:pt x="83781" y="463083"/>
                  </a:lnTo>
                  <a:lnTo>
                    <a:pt x="83659" y="463536"/>
                  </a:lnTo>
                  <a:lnTo>
                    <a:pt x="83545" y="464011"/>
                  </a:lnTo>
                  <a:lnTo>
                    <a:pt x="83432" y="464486"/>
                  </a:lnTo>
                  <a:lnTo>
                    <a:pt x="83327" y="464961"/>
                  </a:lnTo>
                  <a:lnTo>
                    <a:pt x="83227" y="465447"/>
                  </a:lnTo>
                  <a:lnTo>
                    <a:pt x="83132" y="465943"/>
                  </a:lnTo>
                  <a:lnTo>
                    <a:pt x="83041" y="466440"/>
                  </a:lnTo>
                  <a:lnTo>
                    <a:pt x="82959" y="466936"/>
                  </a:lnTo>
                  <a:lnTo>
                    <a:pt x="82882" y="467444"/>
                  </a:lnTo>
                  <a:lnTo>
                    <a:pt x="82809" y="467951"/>
                  </a:lnTo>
                  <a:lnTo>
                    <a:pt x="82741" y="468469"/>
                  </a:lnTo>
                  <a:lnTo>
                    <a:pt x="82677" y="468987"/>
                  </a:lnTo>
                  <a:lnTo>
                    <a:pt x="82623" y="469505"/>
                  </a:lnTo>
                  <a:lnTo>
                    <a:pt x="82573" y="470034"/>
                  </a:lnTo>
                  <a:lnTo>
                    <a:pt x="82527" y="470563"/>
                  </a:lnTo>
                  <a:lnTo>
                    <a:pt x="82491" y="471092"/>
                  </a:lnTo>
                  <a:lnTo>
                    <a:pt x="82459" y="471621"/>
                  </a:lnTo>
                  <a:lnTo>
                    <a:pt x="82432" y="472149"/>
                  </a:lnTo>
                  <a:lnTo>
                    <a:pt x="82409" y="472689"/>
                  </a:lnTo>
                  <a:lnTo>
                    <a:pt x="82396" y="473218"/>
                  </a:lnTo>
                  <a:lnTo>
                    <a:pt x="82391" y="473758"/>
                  </a:lnTo>
                  <a:lnTo>
                    <a:pt x="82387" y="474286"/>
                  </a:lnTo>
                  <a:lnTo>
                    <a:pt x="82391" y="474815"/>
                  </a:lnTo>
                  <a:lnTo>
                    <a:pt x="82405" y="475355"/>
                  </a:lnTo>
                  <a:lnTo>
                    <a:pt x="82418" y="475884"/>
                  </a:lnTo>
                  <a:lnTo>
                    <a:pt x="82446" y="476413"/>
                  </a:lnTo>
                  <a:lnTo>
                    <a:pt x="82473" y="476942"/>
                  </a:lnTo>
                  <a:lnTo>
                    <a:pt x="82509" y="477470"/>
                  </a:lnTo>
                  <a:lnTo>
                    <a:pt x="82555" y="477999"/>
                  </a:lnTo>
                  <a:lnTo>
                    <a:pt x="82605" y="478517"/>
                  </a:lnTo>
                  <a:lnTo>
                    <a:pt x="82659" y="479035"/>
                  </a:lnTo>
                  <a:lnTo>
                    <a:pt x="82723" y="479554"/>
                  </a:lnTo>
                  <a:lnTo>
                    <a:pt x="82796" y="480061"/>
                  </a:lnTo>
                  <a:lnTo>
                    <a:pt x="82868" y="480568"/>
                  </a:lnTo>
                  <a:lnTo>
                    <a:pt x="82955" y="481075"/>
                  </a:lnTo>
                  <a:lnTo>
                    <a:pt x="83045" y="481572"/>
                  </a:lnTo>
                  <a:lnTo>
                    <a:pt x="83141" y="482068"/>
                  </a:lnTo>
                  <a:lnTo>
                    <a:pt x="83245" y="482554"/>
                  </a:lnTo>
                  <a:lnTo>
                    <a:pt x="83359" y="483029"/>
                  </a:lnTo>
                  <a:lnTo>
                    <a:pt x="83477" y="483504"/>
                  </a:lnTo>
                  <a:lnTo>
                    <a:pt x="83604" y="483979"/>
                  </a:lnTo>
                  <a:lnTo>
                    <a:pt x="83736" y="484432"/>
                  </a:lnTo>
                  <a:lnTo>
                    <a:pt x="83877" y="484885"/>
                  </a:lnTo>
                  <a:lnTo>
                    <a:pt x="84022" y="485339"/>
                  </a:lnTo>
                  <a:lnTo>
                    <a:pt x="83977" y="485371"/>
                  </a:lnTo>
                  <a:lnTo>
                    <a:pt x="83927" y="485403"/>
                  </a:lnTo>
                  <a:lnTo>
                    <a:pt x="83877" y="485447"/>
                  </a:lnTo>
                  <a:lnTo>
                    <a:pt x="83831" y="485501"/>
                  </a:lnTo>
                  <a:lnTo>
                    <a:pt x="83781" y="485576"/>
                  </a:lnTo>
                  <a:lnTo>
                    <a:pt x="83736" y="485652"/>
                  </a:lnTo>
                  <a:lnTo>
                    <a:pt x="83691" y="485749"/>
                  </a:lnTo>
                  <a:lnTo>
                    <a:pt x="83645" y="485857"/>
                  </a:lnTo>
                  <a:lnTo>
                    <a:pt x="83541" y="486116"/>
                  </a:lnTo>
                  <a:lnTo>
                    <a:pt x="83441" y="486375"/>
                  </a:lnTo>
                  <a:lnTo>
                    <a:pt x="83345" y="486634"/>
                  </a:lnTo>
                  <a:lnTo>
                    <a:pt x="83263" y="486882"/>
                  </a:lnTo>
                  <a:lnTo>
                    <a:pt x="83182" y="487130"/>
                  </a:lnTo>
                  <a:lnTo>
                    <a:pt x="83114" y="487368"/>
                  </a:lnTo>
                  <a:lnTo>
                    <a:pt x="83050" y="487605"/>
                  </a:lnTo>
                  <a:lnTo>
                    <a:pt x="82995" y="487843"/>
                  </a:lnTo>
                  <a:lnTo>
                    <a:pt x="82945" y="488069"/>
                  </a:lnTo>
                  <a:lnTo>
                    <a:pt x="82905" y="488296"/>
                  </a:lnTo>
                  <a:lnTo>
                    <a:pt x="82868" y="488523"/>
                  </a:lnTo>
                  <a:lnTo>
                    <a:pt x="82841" y="488739"/>
                  </a:lnTo>
                  <a:lnTo>
                    <a:pt x="82818" y="488954"/>
                  </a:lnTo>
                  <a:lnTo>
                    <a:pt x="82805" y="489159"/>
                  </a:lnTo>
                  <a:lnTo>
                    <a:pt x="82796" y="489365"/>
                  </a:lnTo>
                  <a:lnTo>
                    <a:pt x="82791" y="489570"/>
                  </a:lnTo>
                  <a:lnTo>
                    <a:pt x="82796" y="489775"/>
                  </a:lnTo>
                  <a:lnTo>
                    <a:pt x="82805" y="489969"/>
                  </a:lnTo>
                  <a:lnTo>
                    <a:pt x="82818" y="490152"/>
                  </a:lnTo>
                  <a:lnTo>
                    <a:pt x="82841" y="490347"/>
                  </a:lnTo>
                  <a:lnTo>
                    <a:pt x="82868" y="490530"/>
                  </a:lnTo>
                  <a:lnTo>
                    <a:pt x="82900" y="490714"/>
                  </a:lnTo>
                  <a:lnTo>
                    <a:pt x="82936" y="490886"/>
                  </a:lnTo>
                  <a:lnTo>
                    <a:pt x="82977" y="491059"/>
                  </a:lnTo>
                  <a:lnTo>
                    <a:pt x="83027" y="491232"/>
                  </a:lnTo>
                  <a:lnTo>
                    <a:pt x="83082" y="491404"/>
                  </a:lnTo>
                  <a:lnTo>
                    <a:pt x="83141" y="491566"/>
                  </a:lnTo>
                  <a:lnTo>
                    <a:pt x="83204" y="491728"/>
                  </a:lnTo>
                  <a:lnTo>
                    <a:pt x="83273" y="491879"/>
                  </a:lnTo>
                  <a:lnTo>
                    <a:pt x="83345" y="492041"/>
                  </a:lnTo>
                  <a:lnTo>
                    <a:pt x="83427" y="492192"/>
                  </a:lnTo>
                  <a:lnTo>
                    <a:pt x="83509" y="492333"/>
                  </a:lnTo>
                  <a:lnTo>
                    <a:pt x="83595" y="492484"/>
                  </a:lnTo>
                  <a:lnTo>
                    <a:pt x="83686" y="492624"/>
                  </a:lnTo>
                  <a:lnTo>
                    <a:pt x="83781" y="492764"/>
                  </a:lnTo>
                  <a:lnTo>
                    <a:pt x="83881" y="492894"/>
                  </a:lnTo>
                  <a:lnTo>
                    <a:pt x="83986" y="493023"/>
                  </a:lnTo>
                  <a:lnTo>
                    <a:pt x="84095" y="493153"/>
                  </a:lnTo>
                  <a:lnTo>
                    <a:pt x="84322" y="493401"/>
                  </a:lnTo>
                  <a:lnTo>
                    <a:pt x="84563" y="493649"/>
                  </a:lnTo>
                  <a:lnTo>
                    <a:pt x="84817" y="493876"/>
                  </a:lnTo>
                  <a:lnTo>
                    <a:pt x="85090" y="494092"/>
                  </a:lnTo>
                  <a:lnTo>
                    <a:pt x="85367" y="494297"/>
                  </a:lnTo>
                  <a:lnTo>
                    <a:pt x="85658" y="494491"/>
                  </a:lnTo>
                  <a:lnTo>
                    <a:pt x="85962" y="494675"/>
                  </a:lnTo>
                  <a:lnTo>
                    <a:pt x="86271" y="494847"/>
                  </a:lnTo>
                  <a:lnTo>
                    <a:pt x="86594" y="495009"/>
                  </a:lnTo>
                  <a:lnTo>
                    <a:pt x="86921" y="495171"/>
                  </a:lnTo>
                  <a:lnTo>
                    <a:pt x="87257" y="495322"/>
                  </a:lnTo>
                  <a:lnTo>
                    <a:pt x="87598" y="495452"/>
                  </a:lnTo>
                  <a:lnTo>
                    <a:pt x="87943" y="495592"/>
                  </a:lnTo>
                  <a:lnTo>
                    <a:pt x="88293" y="495711"/>
                  </a:lnTo>
                  <a:lnTo>
                    <a:pt x="88647" y="495819"/>
                  </a:lnTo>
                  <a:lnTo>
                    <a:pt x="89006" y="495927"/>
                  </a:lnTo>
                  <a:lnTo>
                    <a:pt x="89365" y="496035"/>
                  </a:lnTo>
                  <a:lnTo>
                    <a:pt x="89724" y="496121"/>
                  </a:lnTo>
                  <a:lnTo>
                    <a:pt x="90083" y="496207"/>
                  </a:lnTo>
                  <a:lnTo>
                    <a:pt x="90801" y="496359"/>
                  </a:lnTo>
                  <a:lnTo>
                    <a:pt x="91510" y="496488"/>
                  </a:lnTo>
                  <a:lnTo>
                    <a:pt x="92205" y="496607"/>
                  </a:lnTo>
                  <a:lnTo>
                    <a:pt x="92877" y="496693"/>
                  </a:lnTo>
                  <a:lnTo>
                    <a:pt x="93518" y="496769"/>
                  </a:lnTo>
                  <a:lnTo>
                    <a:pt x="94127" y="496823"/>
                  </a:lnTo>
                  <a:lnTo>
                    <a:pt x="94690" y="496866"/>
                  </a:lnTo>
                  <a:lnTo>
                    <a:pt x="95663" y="496941"/>
                  </a:lnTo>
                  <a:lnTo>
                    <a:pt x="96385" y="496985"/>
                  </a:lnTo>
                  <a:lnTo>
                    <a:pt x="96635" y="496995"/>
                  </a:lnTo>
                  <a:lnTo>
                    <a:pt x="96803" y="497017"/>
                  </a:lnTo>
                  <a:lnTo>
                    <a:pt x="97012" y="497060"/>
                  </a:lnTo>
                  <a:lnTo>
                    <a:pt x="97230" y="497103"/>
                  </a:lnTo>
                  <a:lnTo>
                    <a:pt x="97694" y="497222"/>
                  </a:lnTo>
                  <a:lnTo>
                    <a:pt x="98184" y="497351"/>
                  </a:lnTo>
                  <a:lnTo>
                    <a:pt x="98698" y="497492"/>
                  </a:lnTo>
                  <a:lnTo>
                    <a:pt x="99229" y="497621"/>
                  </a:lnTo>
                  <a:lnTo>
                    <a:pt x="99497" y="497675"/>
                  </a:lnTo>
                  <a:lnTo>
                    <a:pt x="99765" y="497718"/>
                  </a:lnTo>
                  <a:lnTo>
                    <a:pt x="100038" y="497751"/>
                  </a:lnTo>
                  <a:lnTo>
                    <a:pt x="100311" y="497783"/>
                  </a:lnTo>
                  <a:lnTo>
                    <a:pt x="100583" y="497794"/>
                  </a:lnTo>
                  <a:lnTo>
                    <a:pt x="100856" y="497794"/>
                  </a:lnTo>
                  <a:lnTo>
                    <a:pt x="101124" y="497772"/>
                  </a:lnTo>
                  <a:lnTo>
                    <a:pt x="101392" y="497740"/>
                  </a:lnTo>
                  <a:lnTo>
                    <a:pt x="101655" y="497675"/>
                  </a:lnTo>
                  <a:lnTo>
                    <a:pt x="101914" y="497600"/>
                  </a:lnTo>
                  <a:lnTo>
                    <a:pt x="102042" y="497557"/>
                  </a:lnTo>
                  <a:lnTo>
                    <a:pt x="102169" y="497503"/>
                  </a:lnTo>
                  <a:lnTo>
                    <a:pt x="102292" y="497438"/>
                  </a:lnTo>
                  <a:lnTo>
                    <a:pt x="102414" y="497373"/>
                  </a:lnTo>
                  <a:lnTo>
                    <a:pt x="102537" y="497298"/>
                  </a:lnTo>
                  <a:lnTo>
                    <a:pt x="102660" y="497222"/>
                  </a:lnTo>
                  <a:lnTo>
                    <a:pt x="102778" y="497136"/>
                  </a:lnTo>
                  <a:lnTo>
                    <a:pt x="102891" y="497038"/>
                  </a:lnTo>
                  <a:lnTo>
                    <a:pt x="103009" y="496941"/>
                  </a:lnTo>
                  <a:lnTo>
                    <a:pt x="103118" y="496833"/>
                  </a:lnTo>
                  <a:lnTo>
                    <a:pt x="103232" y="496715"/>
                  </a:lnTo>
                  <a:lnTo>
                    <a:pt x="103337" y="496585"/>
                  </a:lnTo>
                  <a:lnTo>
                    <a:pt x="103446" y="496456"/>
                  </a:lnTo>
                  <a:lnTo>
                    <a:pt x="103546" y="496305"/>
                  </a:lnTo>
                  <a:lnTo>
                    <a:pt x="103650" y="496153"/>
                  </a:lnTo>
                  <a:lnTo>
                    <a:pt x="103745" y="496002"/>
                  </a:lnTo>
                  <a:lnTo>
                    <a:pt x="103841" y="495830"/>
                  </a:lnTo>
                  <a:lnTo>
                    <a:pt x="103936" y="495646"/>
                  </a:lnTo>
                  <a:lnTo>
                    <a:pt x="104027" y="495463"/>
                  </a:lnTo>
                  <a:lnTo>
                    <a:pt x="104113" y="495258"/>
                  </a:lnTo>
                  <a:lnTo>
                    <a:pt x="104195" y="495053"/>
                  </a:lnTo>
                  <a:lnTo>
                    <a:pt x="104277" y="494826"/>
                  </a:lnTo>
                  <a:lnTo>
                    <a:pt x="104354" y="494599"/>
                  </a:lnTo>
                  <a:lnTo>
                    <a:pt x="104427" y="494362"/>
                  </a:lnTo>
                  <a:lnTo>
                    <a:pt x="104481" y="494168"/>
                  </a:lnTo>
                  <a:lnTo>
                    <a:pt x="104531" y="493973"/>
                  </a:lnTo>
                  <a:lnTo>
                    <a:pt x="104581" y="493768"/>
                  </a:lnTo>
                  <a:lnTo>
                    <a:pt x="104627" y="493574"/>
                  </a:lnTo>
                  <a:lnTo>
                    <a:pt x="104668" y="493369"/>
                  </a:lnTo>
                  <a:lnTo>
                    <a:pt x="104709" y="493164"/>
                  </a:lnTo>
                  <a:lnTo>
                    <a:pt x="104740" y="492969"/>
                  </a:lnTo>
                  <a:lnTo>
                    <a:pt x="104777" y="492764"/>
                  </a:lnTo>
                  <a:lnTo>
                    <a:pt x="104804" y="492559"/>
                  </a:lnTo>
                  <a:lnTo>
                    <a:pt x="104831" y="492354"/>
                  </a:lnTo>
                  <a:lnTo>
                    <a:pt x="104854" y="492160"/>
                  </a:lnTo>
                  <a:lnTo>
                    <a:pt x="104872" y="491955"/>
                  </a:lnTo>
                  <a:lnTo>
                    <a:pt x="104890" y="491750"/>
                  </a:lnTo>
                  <a:lnTo>
                    <a:pt x="104904" y="491545"/>
                  </a:lnTo>
                  <a:lnTo>
                    <a:pt x="104913" y="491340"/>
                  </a:lnTo>
                  <a:lnTo>
                    <a:pt x="104922" y="491145"/>
                  </a:lnTo>
                  <a:lnTo>
                    <a:pt x="104927" y="490940"/>
                  </a:lnTo>
                  <a:lnTo>
                    <a:pt x="104927" y="490735"/>
                  </a:lnTo>
                  <a:lnTo>
                    <a:pt x="104927" y="490541"/>
                  </a:lnTo>
                  <a:lnTo>
                    <a:pt x="104922" y="490336"/>
                  </a:lnTo>
                  <a:lnTo>
                    <a:pt x="104913" y="490142"/>
                  </a:lnTo>
                  <a:lnTo>
                    <a:pt x="104904" y="489947"/>
                  </a:lnTo>
                  <a:lnTo>
                    <a:pt x="104890" y="489753"/>
                  </a:lnTo>
                  <a:lnTo>
                    <a:pt x="104872" y="489559"/>
                  </a:lnTo>
                  <a:lnTo>
                    <a:pt x="104854" y="489375"/>
                  </a:lnTo>
                  <a:lnTo>
                    <a:pt x="104831" y="489181"/>
                  </a:lnTo>
                  <a:lnTo>
                    <a:pt x="104804" y="488998"/>
                  </a:lnTo>
                  <a:lnTo>
                    <a:pt x="104777" y="488814"/>
                  </a:lnTo>
                  <a:lnTo>
                    <a:pt x="104745" y="488631"/>
                  </a:lnTo>
                  <a:lnTo>
                    <a:pt x="104709" y="488447"/>
                  </a:lnTo>
                  <a:lnTo>
                    <a:pt x="104672" y="488274"/>
                  </a:lnTo>
                  <a:lnTo>
                    <a:pt x="104631" y="488102"/>
                  </a:lnTo>
                  <a:lnTo>
                    <a:pt x="104663" y="487940"/>
                  </a:lnTo>
                  <a:lnTo>
                    <a:pt x="104686" y="487778"/>
                  </a:lnTo>
                  <a:lnTo>
                    <a:pt x="104704" y="487605"/>
                  </a:lnTo>
                  <a:lnTo>
                    <a:pt x="104709" y="487443"/>
                  </a:lnTo>
                  <a:lnTo>
                    <a:pt x="104709" y="487271"/>
                  </a:lnTo>
                  <a:lnTo>
                    <a:pt x="104700" y="487098"/>
                  </a:lnTo>
                  <a:lnTo>
                    <a:pt x="104681" y="486936"/>
                  </a:lnTo>
                  <a:lnTo>
                    <a:pt x="104659" y="486785"/>
                  </a:lnTo>
                  <a:lnTo>
                    <a:pt x="104622" y="486634"/>
                  </a:lnTo>
                  <a:lnTo>
                    <a:pt x="104581" y="486494"/>
                  </a:lnTo>
                  <a:lnTo>
                    <a:pt x="104527" y="486375"/>
                  </a:lnTo>
                  <a:lnTo>
                    <a:pt x="104500" y="486321"/>
                  </a:lnTo>
                  <a:lnTo>
                    <a:pt x="104468" y="486267"/>
                  </a:lnTo>
                  <a:lnTo>
                    <a:pt x="104436" y="486213"/>
                  </a:lnTo>
                  <a:lnTo>
                    <a:pt x="104400" y="486170"/>
                  </a:lnTo>
                  <a:lnTo>
                    <a:pt x="104359" y="486137"/>
                  </a:lnTo>
                  <a:lnTo>
                    <a:pt x="104322" y="486105"/>
                  </a:lnTo>
                  <a:lnTo>
                    <a:pt x="104277" y="486073"/>
                  </a:lnTo>
                  <a:lnTo>
                    <a:pt x="104232" y="486051"/>
                  </a:lnTo>
                  <a:lnTo>
                    <a:pt x="104186" y="486040"/>
                  </a:lnTo>
                  <a:lnTo>
                    <a:pt x="104136" y="486029"/>
                  </a:lnTo>
                  <a:lnTo>
                    <a:pt x="103945" y="486029"/>
                  </a:lnTo>
                  <a:lnTo>
                    <a:pt x="104036" y="485479"/>
                  </a:lnTo>
                  <a:lnTo>
                    <a:pt x="104118" y="484929"/>
                  </a:lnTo>
                  <a:lnTo>
                    <a:pt x="104191" y="484378"/>
                  </a:lnTo>
                  <a:lnTo>
                    <a:pt x="104259" y="483817"/>
                  </a:lnTo>
                  <a:lnTo>
                    <a:pt x="104318" y="483256"/>
                  </a:lnTo>
                  <a:lnTo>
                    <a:pt x="104372" y="482684"/>
                  </a:lnTo>
                  <a:lnTo>
                    <a:pt x="104418" y="482122"/>
                  </a:lnTo>
                  <a:lnTo>
                    <a:pt x="104454" y="481550"/>
                  </a:lnTo>
                  <a:lnTo>
                    <a:pt x="104486" y="480978"/>
                  </a:lnTo>
                  <a:lnTo>
                    <a:pt x="104509" y="480395"/>
                  </a:lnTo>
                  <a:lnTo>
                    <a:pt x="104527" y="479823"/>
                  </a:lnTo>
                  <a:lnTo>
                    <a:pt x="104541" y="479251"/>
                  </a:lnTo>
                  <a:lnTo>
                    <a:pt x="104545" y="478668"/>
                  </a:lnTo>
                  <a:lnTo>
                    <a:pt x="104541" y="478086"/>
                  </a:lnTo>
                  <a:lnTo>
                    <a:pt x="104531" y="477514"/>
                  </a:lnTo>
                  <a:lnTo>
                    <a:pt x="104513" y="476931"/>
                  </a:lnTo>
                  <a:lnTo>
                    <a:pt x="104500" y="476542"/>
                  </a:lnTo>
                  <a:lnTo>
                    <a:pt x="104486" y="476154"/>
                  </a:lnTo>
                  <a:lnTo>
                    <a:pt x="104463" y="475765"/>
                  </a:lnTo>
                  <a:lnTo>
                    <a:pt x="104445" y="475377"/>
                  </a:lnTo>
                  <a:lnTo>
                    <a:pt x="104418" y="474988"/>
                  </a:lnTo>
                  <a:lnTo>
                    <a:pt x="104391" y="474599"/>
                  </a:lnTo>
                  <a:lnTo>
                    <a:pt x="104359" y="474211"/>
                  </a:lnTo>
                  <a:lnTo>
                    <a:pt x="104327" y="473833"/>
                  </a:lnTo>
                  <a:lnTo>
                    <a:pt x="104291" y="473445"/>
                  </a:lnTo>
                  <a:lnTo>
                    <a:pt x="104250" y="473067"/>
                  </a:lnTo>
                  <a:lnTo>
                    <a:pt x="104163" y="472300"/>
                  </a:lnTo>
                  <a:lnTo>
                    <a:pt x="104068" y="471545"/>
                  </a:lnTo>
                  <a:lnTo>
                    <a:pt x="103964" y="470800"/>
                  </a:lnTo>
                  <a:lnTo>
                    <a:pt x="103845" y="470055"/>
                  </a:lnTo>
                  <a:lnTo>
                    <a:pt x="103718" y="469322"/>
                  </a:lnTo>
                  <a:lnTo>
                    <a:pt x="103582" y="468598"/>
                  </a:lnTo>
                  <a:lnTo>
                    <a:pt x="103436" y="467886"/>
                  </a:lnTo>
                  <a:lnTo>
                    <a:pt x="103282" y="467184"/>
                  </a:lnTo>
                  <a:lnTo>
                    <a:pt x="103118" y="466494"/>
                  </a:lnTo>
                  <a:lnTo>
                    <a:pt x="102941" y="465814"/>
                  </a:lnTo>
                  <a:lnTo>
                    <a:pt x="102759" y="465155"/>
                  </a:lnTo>
                  <a:lnTo>
                    <a:pt x="102573" y="464497"/>
                  </a:lnTo>
                  <a:lnTo>
                    <a:pt x="102373" y="463871"/>
                  </a:lnTo>
                  <a:lnTo>
                    <a:pt x="102164" y="463245"/>
                  </a:lnTo>
                  <a:lnTo>
                    <a:pt x="101951" y="462641"/>
                  </a:lnTo>
                  <a:lnTo>
                    <a:pt x="101728" y="462058"/>
                  </a:lnTo>
                  <a:lnTo>
                    <a:pt x="101496" y="461496"/>
                  </a:lnTo>
                  <a:lnTo>
                    <a:pt x="101378" y="461216"/>
                  </a:lnTo>
                  <a:lnTo>
                    <a:pt x="101260" y="460946"/>
                  </a:lnTo>
                  <a:lnTo>
                    <a:pt x="101137" y="460687"/>
                  </a:lnTo>
                  <a:lnTo>
                    <a:pt x="101015" y="460417"/>
                  </a:lnTo>
                  <a:lnTo>
                    <a:pt x="100892" y="460169"/>
                  </a:lnTo>
                  <a:lnTo>
                    <a:pt x="100765" y="459910"/>
                  </a:lnTo>
                  <a:lnTo>
                    <a:pt x="100638" y="459672"/>
                  </a:lnTo>
                  <a:lnTo>
                    <a:pt x="100506" y="459435"/>
                  </a:lnTo>
                  <a:lnTo>
                    <a:pt x="100374" y="459198"/>
                  </a:lnTo>
                  <a:lnTo>
                    <a:pt x="100242" y="458971"/>
                  </a:lnTo>
                  <a:lnTo>
                    <a:pt x="100106" y="458744"/>
                  </a:lnTo>
                  <a:lnTo>
                    <a:pt x="99970" y="458528"/>
                  </a:lnTo>
                  <a:lnTo>
                    <a:pt x="99834" y="458323"/>
                  </a:lnTo>
                  <a:lnTo>
                    <a:pt x="99693" y="458118"/>
                  </a:lnTo>
                  <a:lnTo>
                    <a:pt x="99552" y="457913"/>
                  </a:lnTo>
                  <a:lnTo>
                    <a:pt x="99411" y="457730"/>
                  </a:lnTo>
                  <a:lnTo>
                    <a:pt x="99266" y="457535"/>
                  </a:lnTo>
                  <a:lnTo>
                    <a:pt x="99120" y="457363"/>
                  </a:lnTo>
                  <a:lnTo>
                    <a:pt x="98975" y="457190"/>
                  </a:lnTo>
                  <a:lnTo>
                    <a:pt x="98825" y="457017"/>
                  </a:lnTo>
                  <a:lnTo>
                    <a:pt x="98766" y="456963"/>
                  </a:lnTo>
                  <a:lnTo>
                    <a:pt x="98711" y="456909"/>
                  </a:lnTo>
                  <a:lnTo>
                    <a:pt x="98652" y="456866"/>
                  </a:lnTo>
                  <a:lnTo>
                    <a:pt x="98598" y="456834"/>
                  </a:lnTo>
                  <a:lnTo>
                    <a:pt x="98543" y="456812"/>
                  </a:lnTo>
                  <a:lnTo>
                    <a:pt x="98489" y="456791"/>
                  </a:lnTo>
                  <a:lnTo>
                    <a:pt x="98434" y="456780"/>
                  </a:lnTo>
                  <a:lnTo>
                    <a:pt x="98380" y="456780"/>
                  </a:lnTo>
                  <a:lnTo>
                    <a:pt x="98325" y="456791"/>
                  </a:lnTo>
                  <a:lnTo>
                    <a:pt x="98275" y="456801"/>
                  </a:lnTo>
                  <a:lnTo>
                    <a:pt x="98225" y="456823"/>
                  </a:lnTo>
                  <a:lnTo>
                    <a:pt x="98175" y="456845"/>
                  </a:lnTo>
                  <a:lnTo>
                    <a:pt x="98125" y="456877"/>
                  </a:lnTo>
                  <a:lnTo>
                    <a:pt x="98075" y="456920"/>
                  </a:lnTo>
                  <a:lnTo>
                    <a:pt x="97984" y="457007"/>
                  </a:lnTo>
                  <a:lnTo>
                    <a:pt x="97898" y="457125"/>
                  </a:lnTo>
                  <a:lnTo>
                    <a:pt x="97816" y="457266"/>
                  </a:lnTo>
                  <a:lnTo>
                    <a:pt x="97739" y="457417"/>
                  </a:lnTo>
                  <a:lnTo>
                    <a:pt x="97671" y="457579"/>
                  </a:lnTo>
                  <a:lnTo>
                    <a:pt x="97607" y="457762"/>
                  </a:lnTo>
                  <a:lnTo>
                    <a:pt x="97553" y="457956"/>
                  </a:lnTo>
                  <a:lnTo>
                    <a:pt x="97507" y="458161"/>
                  </a:lnTo>
                  <a:lnTo>
                    <a:pt x="97471" y="458366"/>
                  </a:lnTo>
                  <a:lnTo>
                    <a:pt x="97448" y="458712"/>
                  </a:lnTo>
                  <a:lnTo>
                    <a:pt x="97435" y="458885"/>
                  </a:lnTo>
                  <a:lnTo>
                    <a:pt x="97412" y="459057"/>
                  </a:lnTo>
                  <a:lnTo>
                    <a:pt x="97416" y="459187"/>
                  </a:lnTo>
                  <a:lnTo>
                    <a:pt x="97421" y="459305"/>
                  </a:lnTo>
                  <a:lnTo>
                    <a:pt x="97430" y="459435"/>
                  </a:lnTo>
                  <a:lnTo>
                    <a:pt x="97439" y="459554"/>
                  </a:lnTo>
                  <a:lnTo>
                    <a:pt x="97457" y="459672"/>
                  </a:lnTo>
                  <a:lnTo>
                    <a:pt x="97475" y="459791"/>
                  </a:lnTo>
                  <a:lnTo>
                    <a:pt x="97498" y="459910"/>
                  </a:lnTo>
                  <a:lnTo>
                    <a:pt x="97525" y="460018"/>
                  </a:lnTo>
                  <a:lnTo>
                    <a:pt x="97557" y="460137"/>
                  </a:lnTo>
                  <a:lnTo>
                    <a:pt x="97589" y="460244"/>
                  </a:lnTo>
                  <a:lnTo>
                    <a:pt x="97630" y="460352"/>
                  </a:lnTo>
                  <a:lnTo>
                    <a:pt x="97671" y="460450"/>
                  </a:lnTo>
                  <a:lnTo>
                    <a:pt x="97716" y="460557"/>
                  </a:lnTo>
                  <a:lnTo>
                    <a:pt x="97766" y="460644"/>
                  </a:lnTo>
                  <a:lnTo>
                    <a:pt x="97821" y="460741"/>
                  </a:lnTo>
                  <a:lnTo>
                    <a:pt x="97880" y="460827"/>
                  </a:lnTo>
                  <a:lnTo>
                    <a:pt x="98062" y="461086"/>
                  </a:lnTo>
                  <a:lnTo>
                    <a:pt x="98239" y="461345"/>
                  </a:lnTo>
                  <a:lnTo>
                    <a:pt x="98411" y="461604"/>
                  </a:lnTo>
                  <a:lnTo>
                    <a:pt x="98584" y="461885"/>
                  </a:lnTo>
                  <a:lnTo>
                    <a:pt x="98752" y="462155"/>
                  </a:lnTo>
                  <a:lnTo>
                    <a:pt x="98916" y="462435"/>
                  </a:lnTo>
                  <a:lnTo>
                    <a:pt x="99079" y="462727"/>
                  </a:lnTo>
                  <a:lnTo>
                    <a:pt x="99234" y="463018"/>
                  </a:lnTo>
                  <a:lnTo>
                    <a:pt x="99388" y="463321"/>
                  </a:lnTo>
                  <a:lnTo>
                    <a:pt x="99538" y="463623"/>
                  </a:lnTo>
                  <a:lnTo>
                    <a:pt x="99688" y="463925"/>
                  </a:lnTo>
                  <a:lnTo>
                    <a:pt x="99829" y="464238"/>
                  </a:lnTo>
                  <a:lnTo>
                    <a:pt x="99970" y="464562"/>
                  </a:lnTo>
                  <a:lnTo>
                    <a:pt x="100106" y="464875"/>
                  </a:lnTo>
                  <a:lnTo>
                    <a:pt x="100238" y="465209"/>
                  </a:lnTo>
                  <a:lnTo>
                    <a:pt x="100370" y="465533"/>
                  </a:lnTo>
                  <a:lnTo>
                    <a:pt x="100497" y="465879"/>
                  </a:lnTo>
                  <a:lnTo>
                    <a:pt x="100620" y="466213"/>
                  </a:lnTo>
                  <a:lnTo>
                    <a:pt x="100738" y="466558"/>
                  </a:lnTo>
                  <a:lnTo>
                    <a:pt x="100856" y="466904"/>
                  </a:lnTo>
                  <a:lnTo>
                    <a:pt x="100969" y="467260"/>
                  </a:lnTo>
                  <a:lnTo>
                    <a:pt x="101078" y="467616"/>
                  </a:lnTo>
                  <a:lnTo>
                    <a:pt x="101183" y="467983"/>
                  </a:lnTo>
                  <a:lnTo>
                    <a:pt x="101287" y="468350"/>
                  </a:lnTo>
                  <a:lnTo>
                    <a:pt x="101383" y="468717"/>
                  </a:lnTo>
                  <a:lnTo>
                    <a:pt x="101483" y="469095"/>
                  </a:lnTo>
                  <a:lnTo>
                    <a:pt x="101574" y="469473"/>
                  </a:lnTo>
                  <a:lnTo>
                    <a:pt x="101665" y="469861"/>
                  </a:lnTo>
                  <a:lnTo>
                    <a:pt x="101746" y="470239"/>
                  </a:lnTo>
                  <a:lnTo>
                    <a:pt x="101833" y="470638"/>
                  </a:lnTo>
                  <a:lnTo>
                    <a:pt x="101910" y="471027"/>
                  </a:lnTo>
                  <a:lnTo>
                    <a:pt x="101987" y="471426"/>
                  </a:lnTo>
                  <a:lnTo>
                    <a:pt x="102060" y="471826"/>
                  </a:lnTo>
                  <a:lnTo>
                    <a:pt x="102128" y="472236"/>
                  </a:lnTo>
                  <a:lnTo>
                    <a:pt x="102196" y="472646"/>
                  </a:lnTo>
                  <a:lnTo>
                    <a:pt x="102260" y="473056"/>
                  </a:lnTo>
                  <a:lnTo>
                    <a:pt x="102319" y="473466"/>
                  </a:lnTo>
                  <a:lnTo>
                    <a:pt x="102373" y="473887"/>
                  </a:lnTo>
                  <a:lnTo>
                    <a:pt x="102428" y="474308"/>
                  </a:lnTo>
                  <a:lnTo>
                    <a:pt x="102478" y="474740"/>
                  </a:lnTo>
                  <a:lnTo>
                    <a:pt x="102523" y="475171"/>
                  </a:lnTo>
                  <a:lnTo>
                    <a:pt x="102564" y="475603"/>
                  </a:lnTo>
                  <a:lnTo>
                    <a:pt x="102605" y="476035"/>
                  </a:lnTo>
                  <a:lnTo>
                    <a:pt x="102641" y="476467"/>
                  </a:lnTo>
                  <a:lnTo>
                    <a:pt x="102678" y="476909"/>
                  </a:lnTo>
                  <a:lnTo>
                    <a:pt x="102705" y="477362"/>
                  </a:lnTo>
                  <a:lnTo>
                    <a:pt x="102732" y="477805"/>
                  </a:lnTo>
                  <a:lnTo>
                    <a:pt x="102759" y="478258"/>
                  </a:lnTo>
                  <a:lnTo>
                    <a:pt x="102778" y="478712"/>
                  </a:lnTo>
                  <a:lnTo>
                    <a:pt x="102796" y="479165"/>
                  </a:lnTo>
                  <a:lnTo>
                    <a:pt x="102809" y="479618"/>
                  </a:lnTo>
                  <a:lnTo>
                    <a:pt x="102823" y="480082"/>
                  </a:lnTo>
                  <a:lnTo>
                    <a:pt x="102828" y="480546"/>
                  </a:lnTo>
                  <a:lnTo>
                    <a:pt x="102837" y="481011"/>
                  </a:lnTo>
                  <a:lnTo>
                    <a:pt x="102837" y="481475"/>
                  </a:lnTo>
                  <a:lnTo>
                    <a:pt x="102837" y="481950"/>
                  </a:lnTo>
                  <a:lnTo>
                    <a:pt x="102832" y="482424"/>
                  </a:lnTo>
                  <a:lnTo>
                    <a:pt x="102823" y="482899"/>
                  </a:lnTo>
                  <a:lnTo>
                    <a:pt x="102809" y="483374"/>
                  </a:lnTo>
                  <a:lnTo>
                    <a:pt x="102796" y="483849"/>
                  </a:lnTo>
                  <a:lnTo>
                    <a:pt x="102782" y="484335"/>
                  </a:lnTo>
                  <a:lnTo>
                    <a:pt x="102759" y="484810"/>
                  </a:lnTo>
                  <a:lnTo>
                    <a:pt x="102737" y="485295"/>
                  </a:lnTo>
                  <a:lnTo>
                    <a:pt x="102710" y="485781"/>
                  </a:lnTo>
                  <a:lnTo>
                    <a:pt x="102714" y="485835"/>
                  </a:lnTo>
                  <a:lnTo>
                    <a:pt x="102719" y="485868"/>
                  </a:lnTo>
                  <a:lnTo>
                    <a:pt x="102723" y="485900"/>
                  </a:lnTo>
                  <a:lnTo>
                    <a:pt x="102723" y="485921"/>
                  </a:lnTo>
                  <a:lnTo>
                    <a:pt x="100583" y="485760"/>
                  </a:lnTo>
                  <a:lnTo>
                    <a:pt x="98439" y="485608"/>
                  </a:lnTo>
                  <a:lnTo>
                    <a:pt x="96294" y="485457"/>
                  </a:lnTo>
                  <a:lnTo>
                    <a:pt x="94154" y="485306"/>
                  </a:lnTo>
                  <a:lnTo>
                    <a:pt x="92010" y="485134"/>
                  </a:lnTo>
                  <a:lnTo>
                    <a:pt x="90942" y="485036"/>
                  </a:lnTo>
                  <a:lnTo>
                    <a:pt x="89870" y="484939"/>
                  </a:lnTo>
                  <a:lnTo>
                    <a:pt x="88797" y="484821"/>
                  </a:lnTo>
                  <a:lnTo>
                    <a:pt x="87725" y="484702"/>
                  </a:lnTo>
                  <a:lnTo>
                    <a:pt x="86653" y="484562"/>
                  </a:lnTo>
                  <a:lnTo>
                    <a:pt x="85581" y="484400"/>
                  </a:lnTo>
                  <a:lnTo>
                    <a:pt x="85503" y="484400"/>
                  </a:lnTo>
                  <a:lnTo>
                    <a:pt x="85426" y="484410"/>
                  </a:lnTo>
                  <a:lnTo>
                    <a:pt x="85353" y="484443"/>
                  </a:lnTo>
                  <a:lnTo>
                    <a:pt x="85285" y="484486"/>
                  </a:lnTo>
                  <a:lnTo>
                    <a:pt x="85222" y="484540"/>
                  </a:lnTo>
                  <a:lnTo>
                    <a:pt x="85158" y="484605"/>
                  </a:lnTo>
                  <a:lnTo>
                    <a:pt x="85099" y="484669"/>
                  </a:lnTo>
                  <a:lnTo>
                    <a:pt x="85045" y="484745"/>
                  </a:lnTo>
                  <a:lnTo>
                    <a:pt x="84967" y="484313"/>
                  </a:lnTo>
                  <a:lnTo>
                    <a:pt x="84890" y="483882"/>
                  </a:lnTo>
                  <a:lnTo>
                    <a:pt x="84822" y="483450"/>
                  </a:lnTo>
                  <a:lnTo>
                    <a:pt x="84754" y="483018"/>
                  </a:lnTo>
                  <a:lnTo>
                    <a:pt x="84690" y="482586"/>
                  </a:lnTo>
                  <a:lnTo>
                    <a:pt x="84631" y="482155"/>
                  </a:lnTo>
                  <a:lnTo>
                    <a:pt x="84572" y="481723"/>
                  </a:lnTo>
                  <a:lnTo>
                    <a:pt x="84522" y="481291"/>
                  </a:lnTo>
                  <a:lnTo>
                    <a:pt x="84472" y="480870"/>
                  </a:lnTo>
                  <a:lnTo>
                    <a:pt x="84422" y="480439"/>
                  </a:lnTo>
                  <a:lnTo>
                    <a:pt x="84381" y="480018"/>
                  </a:lnTo>
                  <a:lnTo>
                    <a:pt x="84340" y="479586"/>
                  </a:lnTo>
                  <a:lnTo>
                    <a:pt x="84308" y="479165"/>
                  </a:lnTo>
                  <a:lnTo>
                    <a:pt x="84272" y="478744"/>
                  </a:lnTo>
                  <a:lnTo>
                    <a:pt x="84245" y="478323"/>
                  </a:lnTo>
                  <a:lnTo>
                    <a:pt x="84222" y="477902"/>
                  </a:lnTo>
                  <a:lnTo>
                    <a:pt x="84199" y="477481"/>
                  </a:lnTo>
                  <a:lnTo>
                    <a:pt x="84181" y="477071"/>
                  </a:lnTo>
                  <a:lnTo>
                    <a:pt x="84168" y="476650"/>
                  </a:lnTo>
                  <a:lnTo>
                    <a:pt x="84159" y="476240"/>
                  </a:lnTo>
                  <a:lnTo>
                    <a:pt x="84149" y="475830"/>
                  </a:lnTo>
                  <a:lnTo>
                    <a:pt x="84145" y="475420"/>
                  </a:lnTo>
                  <a:lnTo>
                    <a:pt x="84145" y="475010"/>
                  </a:lnTo>
                  <a:lnTo>
                    <a:pt x="84149" y="474599"/>
                  </a:lnTo>
                  <a:lnTo>
                    <a:pt x="84159" y="474200"/>
                  </a:lnTo>
                  <a:lnTo>
                    <a:pt x="84168" y="473790"/>
                  </a:lnTo>
                  <a:lnTo>
                    <a:pt x="84186" y="473391"/>
                  </a:lnTo>
                  <a:lnTo>
                    <a:pt x="84204" y="472991"/>
                  </a:lnTo>
                  <a:lnTo>
                    <a:pt x="84227" y="472603"/>
                  </a:lnTo>
                  <a:lnTo>
                    <a:pt x="84249" y="472203"/>
                  </a:lnTo>
                  <a:lnTo>
                    <a:pt x="84281" y="471815"/>
                  </a:lnTo>
                  <a:lnTo>
                    <a:pt x="84313" y="471426"/>
                  </a:lnTo>
                  <a:lnTo>
                    <a:pt x="84349" y="471038"/>
                  </a:lnTo>
                  <a:lnTo>
                    <a:pt x="84390" y="470660"/>
                  </a:lnTo>
                  <a:lnTo>
                    <a:pt x="84436" y="470271"/>
                  </a:lnTo>
                  <a:lnTo>
                    <a:pt x="84486" y="469894"/>
                  </a:lnTo>
                  <a:lnTo>
                    <a:pt x="84536" y="469516"/>
                  </a:lnTo>
                  <a:lnTo>
                    <a:pt x="84595" y="469149"/>
                  </a:lnTo>
                  <a:lnTo>
                    <a:pt x="84654" y="468771"/>
                  </a:lnTo>
                  <a:lnTo>
                    <a:pt x="84717" y="468404"/>
                  </a:lnTo>
                  <a:lnTo>
                    <a:pt x="84786" y="468048"/>
                  </a:lnTo>
                  <a:lnTo>
                    <a:pt x="84854" y="467681"/>
                  </a:lnTo>
                  <a:lnTo>
                    <a:pt x="84931" y="467325"/>
                  </a:lnTo>
                  <a:lnTo>
                    <a:pt x="85008" y="466969"/>
                  </a:lnTo>
                  <a:lnTo>
                    <a:pt x="85095" y="466612"/>
                  </a:lnTo>
                  <a:lnTo>
                    <a:pt x="85181" y="466267"/>
                  </a:lnTo>
                  <a:lnTo>
                    <a:pt x="85272" y="465922"/>
                  </a:lnTo>
                  <a:lnTo>
                    <a:pt x="85363" y="465576"/>
                  </a:lnTo>
                  <a:lnTo>
                    <a:pt x="85463" y="465242"/>
                  </a:lnTo>
                  <a:lnTo>
                    <a:pt x="85567" y="464907"/>
                  </a:lnTo>
                  <a:lnTo>
                    <a:pt x="85672" y="464573"/>
                  </a:lnTo>
                  <a:lnTo>
                    <a:pt x="85781" y="464249"/>
                  </a:lnTo>
                  <a:lnTo>
                    <a:pt x="85894" y="463925"/>
                  </a:lnTo>
                  <a:lnTo>
                    <a:pt x="86012" y="463601"/>
                  </a:lnTo>
                  <a:lnTo>
                    <a:pt x="86135" y="463288"/>
                  </a:lnTo>
                  <a:lnTo>
                    <a:pt x="86262" y="462975"/>
                  </a:lnTo>
                  <a:lnTo>
                    <a:pt x="86394" y="462662"/>
                  </a:lnTo>
                  <a:lnTo>
                    <a:pt x="86526" y="462360"/>
                  </a:lnTo>
                  <a:lnTo>
                    <a:pt x="86667" y="462058"/>
                  </a:lnTo>
                  <a:lnTo>
                    <a:pt x="86807" y="461766"/>
                  </a:lnTo>
                  <a:lnTo>
                    <a:pt x="86953" y="461464"/>
                  </a:lnTo>
                  <a:lnTo>
                    <a:pt x="87103" y="461183"/>
                  </a:lnTo>
                  <a:lnTo>
                    <a:pt x="87257" y="460892"/>
                  </a:lnTo>
                  <a:lnTo>
                    <a:pt x="87416" y="460622"/>
                  </a:lnTo>
                  <a:lnTo>
                    <a:pt x="87416" y="460795"/>
                  </a:lnTo>
                  <a:lnTo>
                    <a:pt x="87348" y="460903"/>
                  </a:lnTo>
                  <a:lnTo>
                    <a:pt x="87284" y="461022"/>
                  </a:lnTo>
                  <a:lnTo>
                    <a:pt x="87225" y="461151"/>
                  </a:lnTo>
                  <a:lnTo>
                    <a:pt x="87171" y="461302"/>
                  </a:lnTo>
                  <a:lnTo>
                    <a:pt x="87125" y="461453"/>
                  </a:lnTo>
                  <a:lnTo>
                    <a:pt x="87080" y="461615"/>
                  </a:lnTo>
                  <a:lnTo>
                    <a:pt x="87044" y="461777"/>
                  </a:lnTo>
                  <a:lnTo>
                    <a:pt x="87016" y="461950"/>
                  </a:lnTo>
                  <a:lnTo>
                    <a:pt x="86994" y="462122"/>
                  </a:lnTo>
                  <a:lnTo>
                    <a:pt x="86985" y="462306"/>
                  </a:lnTo>
                  <a:lnTo>
                    <a:pt x="86980" y="462489"/>
                  </a:lnTo>
                  <a:lnTo>
                    <a:pt x="86985" y="462673"/>
                  </a:lnTo>
                  <a:lnTo>
                    <a:pt x="86998" y="462867"/>
                  </a:lnTo>
                  <a:lnTo>
                    <a:pt x="87025" y="463051"/>
                  </a:lnTo>
                  <a:lnTo>
                    <a:pt x="87062" y="463234"/>
                  </a:lnTo>
                  <a:lnTo>
                    <a:pt x="87112" y="463418"/>
                  </a:lnTo>
                  <a:lnTo>
                    <a:pt x="87212" y="463731"/>
                  </a:lnTo>
                  <a:lnTo>
                    <a:pt x="87316" y="464033"/>
                  </a:lnTo>
                  <a:lnTo>
                    <a:pt x="87430" y="464324"/>
                  </a:lnTo>
                  <a:lnTo>
                    <a:pt x="87543" y="464605"/>
                  </a:lnTo>
                  <a:lnTo>
                    <a:pt x="87666" y="464886"/>
                  </a:lnTo>
                  <a:lnTo>
                    <a:pt x="87789" y="465155"/>
                  </a:lnTo>
                  <a:lnTo>
                    <a:pt x="87921" y="465414"/>
                  </a:lnTo>
                  <a:lnTo>
                    <a:pt x="88052" y="465673"/>
                  </a:lnTo>
                  <a:lnTo>
                    <a:pt x="88189" y="465922"/>
                  </a:lnTo>
                  <a:lnTo>
                    <a:pt x="88329" y="466148"/>
                  </a:lnTo>
                  <a:lnTo>
                    <a:pt x="88475" y="466375"/>
                  </a:lnTo>
                  <a:lnTo>
                    <a:pt x="88625" y="466602"/>
                  </a:lnTo>
                  <a:lnTo>
                    <a:pt x="88775" y="466807"/>
                  </a:lnTo>
                  <a:lnTo>
                    <a:pt x="88929" y="467012"/>
                  </a:lnTo>
                  <a:lnTo>
                    <a:pt x="89084" y="467206"/>
                  </a:lnTo>
                  <a:lnTo>
                    <a:pt x="89243" y="467379"/>
                  </a:lnTo>
                  <a:lnTo>
                    <a:pt x="89406" y="467551"/>
                  </a:lnTo>
                  <a:lnTo>
                    <a:pt x="89570" y="467724"/>
                  </a:lnTo>
                  <a:lnTo>
                    <a:pt x="89738" y="467875"/>
                  </a:lnTo>
                  <a:lnTo>
                    <a:pt x="89906" y="468016"/>
                  </a:lnTo>
                  <a:lnTo>
                    <a:pt x="90074" y="468145"/>
                  </a:lnTo>
                  <a:lnTo>
                    <a:pt x="90247" y="468275"/>
                  </a:lnTo>
                  <a:lnTo>
                    <a:pt x="90419" y="468383"/>
                  </a:lnTo>
                  <a:lnTo>
                    <a:pt x="90597" y="468490"/>
                  </a:lnTo>
                  <a:lnTo>
                    <a:pt x="90769" y="468577"/>
                  </a:lnTo>
                  <a:lnTo>
                    <a:pt x="90946" y="468663"/>
                  </a:lnTo>
                  <a:lnTo>
                    <a:pt x="91124" y="468739"/>
                  </a:lnTo>
                  <a:lnTo>
                    <a:pt x="91301" y="468793"/>
                  </a:lnTo>
                  <a:lnTo>
                    <a:pt x="91478" y="468847"/>
                  </a:lnTo>
                  <a:lnTo>
                    <a:pt x="91655" y="468879"/>
                  </a:lnTo>
                  <a:lnTo>
                    <a:pt x="91832" y="468911"/>
                  </a:lnTo>
                  <a:lnTo>
                    <a:pt x="92010" y="468922"/>
                  </a:lnTo>
                  <a:lnTo>
                    <a:pt x="92187" y="468933"/>
                  </a:lnTo>
                  <a:lnTo>
                    <a:pt x="92364" y="468922"/>
                  </a:lnTo>
                  <a:lnTo>
                    <a:pt x="92537" y="468901"/>
                  </a:lnTo>
                  <a:lnTo>
                    <a:pt x="92714" y="468868"/>
                  </a:lnTo>
                  <a:lnTo>
                    <a:pt x="92887" y="468825"/>
                  </a:lnTo>
                  <a:lnTo>
                    <a:pt x="93059" y="468771"/>
                  </a:lnTo>
                  <a:lnTo>
                    <a:pt x="93227" y="468706"/>
                  </a:lnTo>
                  <a:lnTo>
                    <a:pt x="93395" y="468620"/>
                  </a:lnTo>
                  <a:lnTo>
                    <a:pt x="93564" y="468534"/>
                  </a:lnTo>
                  <a:lnTo>
                    <a:pt x="93727" y="468426"/>
                  </a:lnTo>
                  <a:lnTo>
                    <a:pt x="93891" y="468307"/>
                  </a:lnTo>
                  <a:lnTo>
                    <a:pt x="94050" y="468177"/>
                  </a:lnTo>
                  <a:lnTo>
                    <a:pt x="94209" y="468037"/>
                  </a:lnTo>
                  <a:lnTo>
                    <a:pt x="94363" y="467875"/>
                  </a:lnTo>
                  <a:lnTo>
                    <a:pt x="94513" y="467703"/>
                  </a:lnTo>
                  <a:lnTo>
                    <a:pt x="94663" y="467519"/>
                  </a:lnTo>
                  <a:lnTo>
                    <a:pt x="94808" y="467325"/>
                  </a:lnTo>
                  <a:lnTo>
                    <a:pt x="94949" y="467109"/>
                  </a:lnTo>
                  <a:lnTo>
                    <a:pt x="95086" y="466893"/>
                  </a:lnTo>
                  <a:lnTo>
                    <a:pt x="95217" y="466656"/>
                  </a:lnTo>
                  <a:lnTo>
                    <a:pt x="95349" y="466397"/>
                  </a:lnTo>
                  <a:lnTo>
                    <a:pt x="95472" y="466127"/>
                  </a:lnTo>
                  <a:lnTo>
                    <a:pt x="95594" y="465846"/>
                  </a:lnTo>
                  <a:lnTo>
                    <a:pt x="95713" y="465555"/>
                  </a:lnTo>
                  <a:lnTo>
                    <a:pt x="95822" y="465242"/>
                  </a:lnTo>
                  <a:lnTo>
                    <a:pt x="95931" y="464918"/>
                  </a:lnTo>
                  <a:lnTo>
                    <a:pt x="96031" y="464583"/>
                  </a:lnTo>
                  <a:lnTo>
                    <a:pt x="96126" y="464227"/>
                  </a:lnTo>
                  <a:lnTo>
                    <a:pt x="96217" y="463860"/>
                  </a:lnTo>
                  <a:lnTo>
                    <a:pt x="96303" y="463472"/>
                  </a:lnTo>
                  <a:lnTo>
                    <a:pt x="96380" y="463072"/>
                  </a:lnTo>
                  <a:lnTo>
                    <a:pt x="96453" y="462662"/>
                  </a:lnTo>
                  <a:lnTo>
                    <a:pt x="96521" y="462651"/>
                  </a:lnTo>
                  <a:lnTo>
                    <a:pt x="96589" y="462641"/>
                  </a:lnTo>
                  <a:lnTo>
                    <a:pt x="96653" y="462608"/>
                  </a:lnTo>
                  <a:lnTo>
                    <a:pt x="96721" y="462576"/>
                  </a:lnTo>
                  <a:lnTo>
                    <a:pt x="96780" y="462522"/>
                  </a:lnTo>
                  <a:lnTo>
                    <a:pt x="96844" y="462468"/>
                  </a:lnTo>
                  <a:lnTo>
                    <a:pt x="96903" y="462392"/>
                  </a:lnTo>
                  <a:lnTo>
                    <a:pt x="96957" y="462317"/>
                  </a:lnTo>
                  <a:lnTo>
                    <a:pt x="97007" y="462220"/>
                  </a:lnTo>
                  <a:lnTo>
                    <a:pt x="97057" y="462112"/>
                  </a:lnTo>
                  <a:lnTo>
                    <a:pt x="97103" y="461993"/>
                  </a:lnTo>
                  <a:lnTo>
                    <a:pt x="97144" y="461874"/>
                  </a:lnTo>
                  <a:lnTo>
                    <a:pt x="97180" y="461734"/>
                  </a:lnTo>
                  <a:lnTo>
                    <a:pt x="97207" y="461583"/>
                  </a:lnTo>
                  <a:lnTo>
                    <a:pt x="97235" y="461421"/>
                  </a:lnTo>
                  <a:lnTo>
                    <a:pt x="97253" y="461237"/>
                  </a:lnTo>
                  <a:lnTo>
                    <a:pt x="97339" y="460147"/>
                  </a:lnTo>
                  <a:lnTo>
                    <a:pt x="97380" y="459608"/>
                  </a:lnTo>
                  <a:lnTo>
                    <a:pt x="97412" y="459057"/>
                  </a:lnTo>
                  <a:lnTo>
                    <a:pt x="97416" y="458885"/>
                  </a:lnTo>
                  <a:lnTo>
                    <a:pt x="97425" y="458701"/>
                  </a:lnTo>
                  <a:lnTo>
                    <a:pt x="97444" y="458528"/>
                  </a:lnTo>
                  <a:lnTo>
                    <a:pt x="97457" y="458453"/>
                  </a:lnTo>
                  <a:lnTo>
                    <a:pt x="97471" y="458366"/>
                  </a:lnTo>
                  <a:lnTo>
                    <a:pt x="97521" y="457589"/>
                  </a:lnTo>
                  <a:lnTo>
                    <a:pt x="97562" y="456801"/>
                  </a:lnTo>
                  <a:lnTo>
                    <a:pt x="97603" y="456003"/>
                  </a:lnTo>
                  <a:lnTo>
                    <a:pt x="97639" y="455204"/>
                  </a:lnTo>
                  <a:lnTo>
                    <a:pt x="97675" y="454384"/>
                  </a:lnTo>
                  <a:lnTo>
                    <a:pt x="97707" y="453563"/>
                  </a:lnTo>
                  <a:lnTo>
                    <a:pt x="97734" y="452732"/>
                  </a:lnTo>
                  <a:lnTo>
                    <a:pt x="97757" y="451891"/>
                  </a:lnTo>
                  <a:lnTo>
                    <a:pt x="97775" y="451049"/>
                  </a:lnTo>
                  <a:lnTo>
                    <a:pt x="97793" y="450196"/>
                  </a:lnTo>
                  <a:lnTo>
                    <a:pt x="97807" y="449333"/>
                  </a:lnTo>
                  <a:lnTo>
                    <a:pt x="97821" y="448458"/>
                  </a:lnTo>
                  <a:lnTo>
                    <a:pt x="97825" y="447584"/>
                  </a:lnTo>
                  <a:lnTo>
                    <a:pt x="97830" y="446710"/>
                  </a:lnTo>
                  <a:lnTo>
                    <a:pt x="97830" y="445825"/>
                  </a:lnTo>
                  <a:lnTo>
                    <a:pt x="97830" y="444929"/>
                  </a:lnTo>
                  <a:lnTo>
                    <a:pt x="97821" y="444022"/>
                  </a:lnTo>
                  <a:lnTo>
                    <a:pt x="97812" y="443116"/>
                  </a:lnTo>
                  <a:lnTo>
                    <a:pt x="97798" y="442209"/>
                  </a:lnTo>
                  <a:lnTo>
                    <a:pt x="97784" y="441292"/>
                  </a:lnTo>
                  <a:lnTo>
                    <a:pt x="97766" y="440374"/>
                  </a:lnTo>
                  <a:lnTo>
                    <a:pt x="97744" y="439446"/>
                  </a:lnTo>
                  <a:lnTo>
                    <a:pt x="97716" y="438518"/>
                  </a:lnTo>
                  <a:lnTo>
                    <a:pt x="97684" y="437579"/>
                  </a:lnTo>
                  <a:lnTo>
                    <a:pt x="97653" y="436640"/>
                  </a:lnTo>
                  <a:lnTo>
                    <a:pt x="97616" y="435701"/>
                  </a:lnTo>
                  <a:lnTo>
                    <a:pt x="97580" y="434751"/>
                  </a:lnTo>
                  <a:lnTo>
                    <a:pt x="97535" y="433801"/>
                  </a:lnTo>
                  <a:lnTo>
                    <a:pt x="97489" y="432851"/>
                  </a:lnTo>
                  <a:lnTo>
                    <a:pt x="97439" y="431891"/>
                  </a:lnTo>
                  <a:lnTo>
                    <a:pt x="97389" y="430930"/>
                  </a:lnTo>
                  <a:lnTo>
                    <a:pt x="97335" y="429970"/>
                  </a:lnTo>
                  <a:lnTo>
                    <a:pt x="97276" y="429009"/>
                  </a:lnTo>
                  <a:lnTo>
                    <a:pt x="97212" y="428038"/>
                  </a:lnTo>
                  <a:lnTo>
                    <a:pt x="97148" y="427066"/>
                  </a:lnTo>
                  <a:lnTo>
                    <a:pt x="97076" y="426095"/>
                  </a:lnTo>
                  <a:lnTo>
                    <a:pt x="97007" y="425123"/>
                  </a:lnTo>
                  <a:lnTo>
                    <a:pt x="96930" y="424152"/>
                  </a:lnTo>
                  <a:lnTo>
                    <a:pt x="96853" y="423181"/>
                  </a:lnTo>
                  <a:lnTo>
                    <a:pt x="96771" y="422198"/>
                  </a:lnTo>
                  <a:lnTo>
                    <a:pt x="96685" y="421227"/>
                  </a:lnTo>
                  <a:lnTo>
                    <a:pt x="96599" y="420256"/>
                  </a:lnTo>
                  <a:lnTo>
                    <a:pt x="96503" y="419273"/>
                  </a:lnTo>
                  <a:lnTo>
                    <a:pt x="96408" y="418291"/>
                  </a:lnTo>
                  <a:lnTo>
                    <a:pt x="96312" y="417320"/>
                  </a:lnTo>
                  <a:lnTo>
                    <a:pt x="96212" y="416349"/>
                  </a:lnTo>
                  <a:lnTo>
                    <a:pt x="96108" y="415366"/>
                  </a:lnTo>
                  <a:lnTo>
                    <a:pt x="95999" y="414395"/>
                  </a:lnTo>
                  <a:lnTo>
                    <a:pt x="95885" y="413424"/>
                  </a:lnTo>
                  <a:lnTo>
                    <a:pt x="95772" y="412441"/>
                  </a:lnTo>
                  <a:lnTo>
                    <a:pt x="95654" y="411470"/>
                  </a:lnTo>
                  <a:lnTo>
                    <a:pt x="95535" y="410509"/>
                  </a:lnTo>
                  <a:lnTo>
                    <a:pt x="95408" y="409538"/>
                  </a:lnTo>
                  <a:lnTo>
                    <a:pt x="95281" y="408567"/>
                  </a:lnTo>
                  <a:lnTo>
                    <a:pt x="95154" y="407606"/>
                  </a:lnTo>
                  <a:lnTo>
                    <a:pt x="95017" y="406645"/>
                  </a:lnTo>
                  <a:lnTo>
                    <a:pt x="94881" y="405685"/>
                  </a:lnTo>
                  <a:lnTo>
                    <a:pt x="94740" y="404735"/>
                  </a:lnTo>
                  <a:lnTo>
                    <a:pt x="94599" y="403785"/>
                  </a:lnTo>
                  <a:lnTo>
                    <a:pt x="94449" y="402835"/>
                  </a:lnTo>
                  <a:lnTo>
                    <a:pt x="94300" y="401886"/>
                  </a:lnTo>
                  <a:lnTo>
                    <a:pt x="94150" y="400947"/>
                  </a:lnTo>
                  <a:lnTo>
                    <a:pt x="93991" y="400008"/>
                  </a:lnTo>
                  <a:lnTo>
                    <a:pt x="93832" y="399079"/>
                  </a:lnTo>
                  <a:lnTo>
                    <a:pt x="93891" y="399177"/>
                  </a:lnTo>
                  <a:lnTo>
                    <a:pt x="93954" y="399263"/>
                  </a:lnTo>
                  <a:lnTo>
                    <a:pt x="93991" y="399295"/>
                  </a:lnTo>
                  <a:lnTo>
                    <a:pt x="94027" y="399317"/>
                  </a:lnTo>
                  <a:lnTo>
                    <a:pt x="94068" y="399338"/>
                  </a:lnTo>
                  <a:lnTo>
                    <a:pt x="94109" y="399360"/>
                  </a:lnTo>
                  <a:lnTo>
                    <a:pt x="94577" y="399511"/>
                  </a:lnTo>
                  <a:lnTo>
                    <a:pt x="94831" y="399587"/>
                  </a:lnTo>
                  <a:lnTo>
                    <a:pt x="95095" y="399651"/>
                  </a:lnTo>
                  <a:lnTo>
                    <a:pt x="95367" y="399727"/>
                  </a:lnTo>
                  <a:lnTo>
                    <a:pt x="95649" y="399781"/>
                  </a:lnTo>
                  <a:lnTo>
                    <a:pt x="95940" y="399835"/>
                  </a:lnTo>
                  <a:lnTo>
                    <a:pt x="96240" y="399889"/>
                  </a:lnTo>
                  <a:lnTo>
                    <a:pt x="96539" y="399921"/>
                  </a:lnTo>
                  <a:lnTo>
                    <a:pt x="96848" y="399954"/>
                  </a:lnTo>
                  <a:lnTo>
                    <a:pt x="97162" y="399964"/>
                  </a:lnTo>
                  <a:lnTo>
                    <a:pt x="97475" y="399975"/>
                  </a:lnTo>
                  <a:lnTo>
                    <a:pt x="97793" y="399964"/>
                  </a:lnTo>
                  <a:lnTo>
                    <a:pt x="98112" y="399943"/>
                  </a:lnTo>
                  <a:lnTo>
                    <a:pt x="98430" y="399900"/>
                  </a:lnTo>
                  <a:lnTo>
                    <a:pt x="98748" y="399846"/>
                  </a:lnTo>
                  <a:lnTo>
                    <a:pt x="99066" y="399770"/>
                  </a:lnTo>
                  <a:lnTo>
                    <a:pt x="99375" y="399684"/>
                  </a:lnTo>
                  <a:lnTo>
                    <a:pt x="99684" y="399565"/>
                  </a:lnTo>
                  <a:lnTo>
                    <a:pt x="99988" y="399436"/>
                  </a:lnTo>
                  <a:lnTo>
                    <a:pt x="100288" y="399284"/>
                  </a:lnTo>
                  <a:lnTo>
                    <a:pt x="100433" y="399198"/>
                  </a:lnTo>
                  <a:lnTo>
                    <a:pt x="100579" y="399101"/>
                  </a:lnTo>
                  <a:lnTo>
                    <a:pt x="100719" y="399004"/>
                  </a:lnTo>
                  <a:lnTo>
                    <a:pt x="100860" y="398896"/>
                  </a:lnTo>
                  <a:lnTo>
                    <a:pt x="100997" y="398788"/>
                  </a:lnTo>
                  <a:lnTo>
                    <a:pt x="101133" y="398669"/>
                  </a:lnTo>
                  <a:lnTo>
                    <a:pt x="101265" y="398551"/>
                  </a:lnTo>
                  <a:lnTo>
                    <a:pt x="101396" y="398421"/>
                  </a:lnTo>
                  <a:lnTo>
                    <a:pt x="101524" y="398281"/>
                  </a:lnTo>
                  <a:lnTo>
                    <a:pt x="101651" y="398130"/>
                  </a:lnTo>
                  <a:lnTo>
                    <a:pt x="101774" y="397978"/>
                  </a:lnTo>
                  <a:lnTo>
                    <a:pt x="101892" y="397827"/>
                  </a:lnTo>
                  <a:lnTo>
                    <a:pt x="102010" y="397655"/>
                  </a:lnTo>
                  <a:lnTo>
                    <a:pt x="102119" y="397482"/>
                  </a:lnTo>
                  <a:lnTo>
                    <a:pt x="102228" y="397299"/>
                  </a:lnTo>
                  <a:lnTo>
                    <a:pt x="102332" y="397115"/>
                  </a:lnTo>
                  <a:lnTo>
                    <a:pt x="102437" y="396910"/>
                  </a:lnTo>
                  <a:lnTo>
                    <a:pt x="102532" y="396705"/>
                  </a:lnTo>
                  <a:lnTo>
                    <a:pt x="102628" y="396489"/>
                  </a:lnTo>
                  <a:lnTo>
                    <a:pt x="102719" y="396273"/>
                  </a:lnTo>
                  <a:lnTo>
                    <a:pt x="102805" y="396036"/>
                  </a:lnTo>
                  <a:lnTo>
                    <a:pt x="102887" y="395798"/>
                  </a:lnTo>
                  <a:lnTo>
                    <a:pt x="102964" y="395539"/>
                  </a:lnTo>
                  <a:lnTo>
                    <a:pt x="103041" y="395259"/>
                  </a:lnTo>
                  <a:lnTo>
                    <a:pt x="103109" y="394978"/>
                  </a:lnTo>
                  <a:lnTo>
                    <a:pt x="103177" y="394687"/>
                  </a:lnTo>
                  <a:lnTo>
                    <a:pt x="103237" y="394384"/>
                  </a:lnTo>
                  <a:lnTo>
                    <a:pt x="103291" y="394071"/>
                  </a:lnTo>
                  <a:lnTo>
                    <a:pt x="103341" y="393758"/>
                  </a:lnTo>
                  <a:lnTo>
                    <a:pt x="103386" y="393435"/>
                  </a:lnTo>
                  <a:lnTo>
                    <a:pt x="103432" y="393100"/>
                  </a:lnTo>
                  <a:lnTo>
                    <a:pt x="103468" y="392765"/>
                  </a:lnTo>
                  <a:lnTo>
                    <a:pt x="103505" y="392420"/>
                  </a:lnTo>
                  <a:lnTo>
                    <a:pt x="103536" y="392075"/>
                  </a:lnTo>
                  <a:lnTo>
                    <a:pt x="103568" y="391718"/>
                  </a:lnTo>
                  <a:lnTo>
                    <a:pt x="103591" y="391362"/>
                  </a:lnTo>
                  <a:lnTo>
                    <a:pt x="103614" y="391006"/>
                  </a:lnTo>
                  <a:lnTo>
                    <a:pt x="103636" y="390650"/>
                  </a:lnTo>
                  <a:lnTo>
                    <a:pt x="103673" y="389927"/>
                  </a:lnTo>
                  <a:lnTo>
                    <a:pt x="103700" y="389204"/>
                  </a:lnTo>
                  <a:lnTo>
                    <a:pt x="103718" y="388480"/>
                  </a:lnTo>
                  <a:lnTo>
                    <a:pt x="103736" y="387768"/>
                  </a:lnTo>
                  <a:lnTo>
                    <a:pt x="103759" y="386397"/>
                  </a:lnTo>
                  <a:lnTo>
                    <a:pt x="103773" y="385739"/>
                  </a:lnTo>
                  <a:lnTo>
                    <a:pt x="103786" y="385113"/>
                  </a:lnTo>
                  <a:lnTo>
                    <a:pt x="103809" y="383904"/>
                  </a:lnTo>
                  <a:lnTo>
                    <a:pt x="103823" y="382706"/>
                  </a:lnTo>
                  <a:lnTo>
                    <a:pt x="103827" y="381497"/>
                  </a:lnTo>
                  <a:lnTo>
                    <a:pt x="103818" y="380288"/>
                  </a:lnTo>
                  <a:lnTo>
                    <a:pt x="103804" y="379090"/>
                  </a:lnTo>
                  <a:lnTo>
                    <a:pt x="103777" y="377882"/>
                  </a:lnTo>
                  <a:lnTo>
                    <a:pt x="103745" y="376673"/>
                  </a:lnTo>
                  <a:lnTo>
                    <a:pt x="103700" y="375464"/>
                  </a:lnTo>
                  <a:lnTo>
                    <a:pt x="104068" y="376111"/>
                  </a:lnTo>
                  <a:lnTo>
                    <a:pt x="104427" y="376770"/>
                  </a:lnTo>
                  <a:lnTo>
                    <a:pt x="104786" y="377439"/>
                  </a:lnTo>
                  <a:lnTo>
                    <a:pt x="105136" y="378130"/>
                  </a:lnTo>
                  <a:lnTo>
                    <a:pt x="105481" y="378831"/>
                  </a:lnTo>
                  <a:lnTo>
                    <a:pt x="105817" y="379555"/>
                  </a:lnTo>
                  <a:lnTo>
                    <a:pt x="106149" y="380288"/>
                  </a:lnTo>
                  <a:lnTo>
                    <a:pt x="106476" y="381033"/>
                  </a:lnTo>
                  <a:lnTo>
                    <a:pt x="106799" y="381799"/>
                  </a:lnTo>
                  <a:lnTo>
                    <a:pt x="107112" y="382587"/>
                  </a:lnTo>
                  <a:lnTo>
                    <a:pt x="107421" y="383386"/>
                  </a:lnTo>
                  <a:lnTo>
                    <a:pt x="107725" y="384196"/>
                  </a:lnTo>
                  <a:lnTo>
                    <a:pt x="108021" y="385016"/>
                  </a:lnTo>
                  <a:lnTo>
                    <a:pt x="108312" y="385858"/>
                  </a:lnTo>
                  <a:lnTo>
                    <a:pt x="108593" y="386710"/>
                  </a:lnTo>
                  <a:lnTo>
                    <a:pt x="108870" y="387585"/>
                  </a:lnTo>
                  <a:lnTo>
                    <a:pt x="109139" y="388459"/>
                  </a:lnTo>
                  <a:lnTo>
                    <a:pt x="109402" y="389366"/>
                  </a:lnTo>
                  <a:lnTo>
                    <a:pt x="109661" y="390272"/>
                  </a:lnTo>
                  <a:lnTo>
                    <a:pt x="109911" y="391200"/>
                  </a:lnTo>
                  <a:lnTo>
                    <a:pt x="110156" y="392129"/>
                  </a:lnTo>
                  <a:lnTo>
                    <a:pt x="110393" y="393089"/>
                  </a:lnTo>
                  <a:lnTo>
                    <a:pt x="110620" y="394050"/>
                  </a:lnTo>
                  <a:lnTo>
                    <a:pt x="110842" y="395021"/>
                  </a:lnTo>
                  <a:lnTo>
                    <a:pt x="111056" y="396014"/>
                  </a:lnTo>
                  <a:lnTo>
                    <a:pt x="111265" y="397018"/>
                  </a:lnTo>
                  <a:lnTo>
                    <a:pt x="111465" y="398032"/>
                  </a:lnTo>
                  <a:lnTo>
                    <a:pt x="111660" y="399069"/>
                  </a:lnTo>
                  <a:lnTo>
                    <a:pt x="111846" y="400105"/>
                  </a:lnTo>
                  <a:lnTo>
                    <a:pt x="112024" y="401152"/>
                  </a:lnTo>
                  <a:lnTo>
                    <a:pt x="112196" y="402220"/>
                  </a:lnTo>
                  <a:lnTo>
                    <a:pt x="112360" y="403300"/>
                  </a:lnTo>
                  <a:lnTo>
                    <a:pt x="112451" y="403915"/>
                  </a:lnTo>
                  <a:lnTo>
                    <a:pt x="112537" y="404541"/>
                  </a:lnTo>
                  <a:lnTo>
                    <a:pt x="112619" y="405156"/>
                  </a:lnTo>
                  <a:lnTo>
                    <a:pt x="112701" y="405771"/>
                  </a:lnTo>
                  <a:lnTo>
                    <a:pt x="112778" y="406397"/>
                  </a:lnTo>
                  <a:lnTo>
                    <a:pt x="112851" y="407012"/>
                  </a:lnTo>
                  <a:lnTo>
                    <a:pt x="112923" y="407628"/>
                  </a:lnTo>
                  <a:lnTo>
                    <a:pt x="112991" y="408243"/>
                  </a:lnTo>
                  <a:lnTo>
                    <a:pt x="113055" y="408858"/>
                  </a:lnTo>
                  <a:lnTo>
                    <a:pt x="113119" y="409473"/>
                  </a:lnTo>
                  <a:lnTo>
                    <a:pt x="113178" y="410088"/>
                  </a:lnTo>
                  <a:lnTo>
                    <a:pt x="113232" y="410704"/>
                  </a:lnTo>
                  <a:lnTo>
                    <a:pt x="113337" y="411934"/>
                  </a:lnTo>
                  <a:lnTo>
                    <a:pt x="113432" y="413154"/>
                  </a:lnTo>
                  <a:lnTo>
                    <a:pt x="113514" y="414384"/>
                  </a:lnTo>
                  <a:lnTo>
                    <a:pt x="113582" y="415604"/>
                  </a:lnTo>
                  <a:lnTo>
                    <a:pt x="113646" y="416823"/>
                  </a:lnTo>
                  <a:lnTo>
                    <a:pt x="113700" y="418054"/>
                  </a:lnTo>
                  <a:lnTo>
                    <a:pt x="113741" y="419273"/>
                  </a:lnTo>
                  <a:lnTo>
                    <a:pt x="113777" y="420493"/>
                  </a:lnTo>
                  <a:lnTo>
                    <a:pt x="113800" y="421713"/>
                  </a:lnTo>
                  <a:lnTo>
                    <a:pt x="113818" y="422932"/>
                  </a:lnTo>
                  <a:lnTo>
                    <a:pt x="113832" y="424152"/>
                  </a:lnTo>
                  <a:lnTo>
                    <a:pt x="113832" y="425372"/>
                  </a:lnTo>
                  <a:lnTo>
                    <a:pt x="113827" y="426591"/>
                  </a:lnTo>
                  <a:lnTo>
                    <a:pt x="113818" y="427811"/>
                  </a:lnTo>
                  <a:lnTo>
                    <a:pt x="113800" y="429031"/>
                  </a:lnTo>
                  <a:lnTo>
                    <a:pt x="113777" y="430250"/>
                  </a:lnTo>
                  <a:lnTo>
                    <a:pt x="113750" y="431470"/>
                  </a:lnTo>
                  <a:lnTo>
                    <a:pt x="113718" y="432700"/>
                  </a:lnTo>
                  <a:lnTo>
                    <a:pt x="113677" y="433920"/>
                  </a:lnTo>
                  <a:lnTo>
                    <a:pt x="113637" y="435150"/>
                  </a:lnTo>
                  <a:lnTo>
                    <a:pt x="113587" y="436370"/>
                  </a:lnTo>
                  <a:lnTo>
                    <a:pt x="113537" y="437600"/>
                  </a:lnTo>
                  <a:lnTo>
                    <a:pt x="113482" y="438831"/>
                  </a:lnTo>
                  <a:lnTo>
                    <a:pt x="113428" y="440061"/>
                  </a:lnTo>
                  <a:lnTo>
                    <a:pt x="113305" y="442533"/>
                  </a:lnTo>
                  <a:lnTo>
                    <a:pt x="113228" y="442544"/>
                  </a:lnTo>
                  <a:lnTo>
                    <a:pt x="113141" y="442565"/>
                  </a:lnTo>
                  <a:lnTo>
                    <a:pt x="113060" y="442598"/>
                  </a:lnTo>
                  <a:lnTo>
                    <a:pt x="112969" y="442641"/>
                  </a:lnTo>
                  <a:lnTo>
                    <a:pt x="112723" y="442857"/>
                  </a:lnTo>
                  <a:lnTo>
                    <a:pt x="112483" y="443083"/>
                  </a:lnTo>
                  <a:lnTo>
                    <a:pt x="112251" y="443321"/>
                  </a:lnTo>
                  <a:lnTo>
                    <a:pt x="112028" y="443580"/>
                  </a:lnTo>
                  <a:lnTo>
                    <a:pt x="111810" y="443850"/>
                  </a:lnTo>
                  <a:lnTo>
                    <a:pt x="111601" y="444130"/>
                  </a:lnTo>
                  <a:lnTo>
                    <a:pt x="111397" y="444432"/>
                  </a:lnTo>
                  <a:lnTo>
                    <a:pt x="111201" y="444745"/>
                  </a:lnTo>
                  <a:lnTo>
                    <a:pt x="111015" y="445069"/>
                  </a:lnTo>
                  <a:lnTo>
                    <a:pt x="110833" y="445404"/>
                  </a:lnTo>
                  <a:lnTo>
                    <a:pt x="110656" y="445760"/>
                  </a:lnTo>
                  <a:lnTo>
                    <a:pt x="110488" y="446116"/>
                  </a:lnTo>
                  <a:lnTo>
                    <a:pt x="110329" y="446494"/>
                  </a:lnTo>
                  <a:lnTo>
                    <a:pt x="110174" y="446872"/>
                  </a:lnTo>
                  <a:lnTo>
                    <a:pt x="110024" y="447271"/>
                  </a:lnTo>
                  <a:lnTo>
                    <a:pt x="109884" y="447681"/>
                  </a:lnTo>
                  <a:lnTo>
                    <a:pt x="109752" y="448091"/>
                  </a:lnTo>
                  <a:lnTo>
                    <a:pt x="109620" y="448512"/>
                  </a:lnTo>
                  <a:lnTo>
                    <a:pt x="109497" y="448955"/>
                  </a:lnTo>
                  <a:lnTo>
                    <a:pt x="109384" y="449397"/>
                  </a:lnTo>
                  <a:lnTo>
                    <a:pt x="109275" y="449851"/>
                  </a:lnTo>
                  <a:lnTo>
                    <a:pt x="109170" y="450304"/>
                  </a:lnTo>
                  <a:lnTo>
                    <a:pt x="109070" y="450779"/>
                  </a:lnTo>
                  <a:lnTo>
                    <a:pt x="108979" y="451254"/>
                  </a:lnTo>
                  <a:lnTo>
                    <a:pt x="108893" y="451739"/>
                  </a:lnTo>
                  <a:lnTo>
                    <a:pt x="108811" y="452236"/>
                  </a:lnTo>
                  <a:lnTo>
                    <a:pt x="108734" y="452732"/>
                  </a:lnTo>
                  <a:lnTo>
                    <a:pt x="108666" y="453229"/>
                  </a:lnTo>
                  <a:lnTo>
                    <a:pt x="108602" y="453747"/>
                  </a:lnTo>
                  <a:lnTo>
                    <a:pt x="108543" y="454254"/>
                  </a:lnTo>
                  <a:lnTo>
                    <a:pt x="108489" y="454783"/>
                  </a:lnTo>
                  <a:lnTo>
                    <a:pt x="108443" y="455312"/>
                  </a:lnTo>
                  <a:lnTo>
                    <a:pt x="108398" y="455841"/>
                  </a:lnTo>
                  <a:lnTo>
                    <a:pt x="108362" y="456370"/>
                  </a:lnTo>
                  <a:lnTo>
                    <a:pt x="108330" y="456909"/>
                  </a:lnTo>
                  <a:lnTo>
                    <a:pt x="108303" y="457460"/>
                  </a:lnTo>
                  <a:lnTo>
                    <a:pt x="108280" y="457999"/>
                  </a:lnTo>
                  <a:lnTo>
                    <a:pt x="108257" y="458550"/>
                  </a:lnTo>
                  <a:lnTo>
                    <a:pt x="108243" y="459100"/>
                  </a:lnTo>
                  <a:lnTo>
                    <a:pt x="108234" y="459651"/>
                  </a:lnTo>
                  <a:lnTo>
                    <a:pt x="108230" y="460212"/>
                  </a:lnTo>
                  <a:lnTo>
                    <a:pt x="108230" y="460773"/>
                  </a:lnTo>
                  <a:lnTo>
                    <a:pt x="108234" y="461324"/>
                  </a:lnTo>
                  <a:lnTo>
                    <a:pt x="108243" y="461885"/>
                  </a:lnTo>
                  <a:lnTo>
                    <a:pt x="108257" y="462446"/>
                  </a:lnTo>
                  <a:lnTo>
                    <a:pt x="108275" y="463008"/>
                  </a:lnTo>
                  <a:lnTo>
                    <a:pt x="108293" y="463569"/>
                  </a:lnTo>
                  <a:lnTo>
                    <a:pt x="108321" y="464119"/>
                  </a:lnTo>
                  <a:lnTo>
                    <a:pt x="108348" y="464680"/>
                  </a:lnTo>
                  <a:lnTo>
                    <a:pt x="108380" y="465242"/>
                  </a:lnTo>
                  <a:lnTo>
                    <a:pt x="108416" y="465792"/>
                  </a:lnTo>
                  <a:lnTo>
                    <a:pt x="108457" y="466353"/>
                  </a:lnTo>
                  <a:lnTo>
                    <a:pt x="108498" y="466904"/>
                  </a:lnTo>
                  <a:lnTo>
                    <a:pt x="108543" y="467444"/>
                  </a:lnTo>
                  <a:lnTo>
                    <a:pt x="108598" y="467994"/>
                  </a:lnTo>
                  <a:lnTo>
                    <a:pt x="108648" y="468534"/>
                  </a:lnTo>
                  <a:lnTo>
                    <a:pt x="108707" y="469073"/>
                  </a:lnTo>
                  <a:lnTo>
                    <a:pt x="108766" y="469613"/>
                  </a:lnTo>
                  <a:lnTo>
                    <a:pt x="108830" y="470142"/>
                  </a:lnTo>
                  <a:lnTo>
                    <a:pt x="108893" y="470671"/>
                  </a:lnTo>
                  <a:lnTo>
                    <a:pt x="108961" y="471189"/>
                  </a:lnTo>
                  <a:lnTo>
                    <a:pt x="109034" y="471707"/>
                  </a:lnTo>
                  <a:lnTo>
                    <a:pt x="109111" y="472214"/>
                  </a:lnTo>
                  <a:lnTo>
                    <a:pt x="109188" y="472721"/>
                  </a:lnTo>
                  <a:lnTo>
                    <a:pt x="109134" y="472797"/>
                  </a:lnTo>
                  <a:lnTo>
                    <a:pt x="109079" y="472883"/>
                  </a:lnTo>
                  <a:lnTo>
                    <a:pt x="109034" y="472991"/>
                  </a:lnTo>
                  <a:lnTo>
                    <a:pt x="108989" y="473099"/>
                  </a:lnTo>
                  <a:lnTo>
                    <a:pt x="108943" y="473218"/>
                  </a:lnTo>
                  <a:lnTo>
                    <a:pt x="108907" y="473347"/>
                  </a:lnTo>
                  <a:lnTo>
                    <a:pt x="108875" y="473488"/>
                  </a:lnTo>
                  <a:lnTo>
                    <a:pt x="108852" y="473650"/>
                  </a:lnTo>
                  <a:lnTo>
                    <a:pt x="108798" y="474038"/>
                  </a:lnTo>
                  <a:lnTo>
                    <a:pt x="108748" y="474416"/>
                  </a:lnTo>
                  <a:lnTo>
                    <a:pt x="108707" y="474794"/>
                  </a:lnTo>
                  <a:lnTo>
                    <a:pt x="108675" y="475161"/>
                  </a:lnTo>
                  <a:lnTo>
                    <a:pt x="108652" y="475528"/>
                  </a:lnTo>
                  <a:lnTo>
                    <a:pt x="108634" y="475884"/>
                  </a:lnTo>
                  <a:lnTo>
                    <a:pt x="108621" y="476240"/>
                  </a:lnTo>
                  <a:lnTo>
                    <a:pt x="108621" y="476585"/>
                  </a:lnTo>
                  <a:lnTo>
                    <a:pt x="108621" y="476920"/>
                  </a:lnTo>
                  <a:lnTo>
                    <a:pt x="108630" y="477244"/>
                  </a:lnTo>
                  <a:lnTo>
                    <a:pt x="108648" y="477568"/>
                  </a:lnTo>
                  <a:lnTo>
                    <a:pt x="108671" y="477881"/>
                  </a:lnTo>
                  <a:lnTo>
                    <a:pt x="108698" y="478194"/>
                  </a:lnTo>
                  <a:lnTo>
                    <a:pt x="108730" y="478507"/>
                  </a:lnTo>
                  <a:lnTo>
                    <a:pt x="108770" y="478798"/>
                  </a:lnTo>
                  <a:lnTo>
                    <a:pt x="108816" y="479100"/>
                  </a:lnTo>
                  <a:lnTo>
                    <a:pt x="108866" y="479392"/>
                  </a:lnTo>
                  <a:lnTo>
                    <a:pt x="108920" y="479672"/>
                  </a:lnTo>
                  <a:lnTo>
                    <a:pt x="108979" y="479953"/>
                  </a:lnTo>
                  <a:lnTo>
                    <a:pt x="109048" y="480223"/>
                  </a:lnTo>
                  <a:lnTo>
                    <a:pt x="109120" y="480493"/>
                  </a:lnTo>
                  <a:lnTo>
                    <a:pt x="109193" y="480752"/>
                  </a:lnTo>
                  <a:lnTo>
                    <a:pt x="109275" y="481000"/>
                  </a:lnTo>
                  <a:lnTo>
                    <a:pt x="109361" y="481248"/>
                  </a:lnTo>
                  <a:lnTo>
                    <a:pt x="109452" y="481496"/>
                  </a:lnTo>
                  <a:lnTo>
                    <a:pt x="109547" y="481734"/>
                  </a:lnTo>
                  <a:lnTo>
                    <a:pt x="109647" y="481960"/>
                  </a:lnTo>
                  <a:lnTo>
                    <a:pt x="109747" y="482187"/>
                  </a:lnTo>
                  <a:lnTo>
                    <a:pt x="109856" y="482403"/>
                  </a:lnTo>
                  <a:lnTo>
                    <a:pt x="109970" y="482608"/>
                  </a:lnTo>
                  <a:lnTo>
                    <a:pt x="110084" y="482813"/>
                  </a:lnTo>
                  <a:lnTo>
                    <a:pt x="110202" y="483007"/>
                  </a:lnTo>
                  <a:lnTo>
                    <a:pt x="110324" y="483202"/>
                  </a:lnTo>
                  <a:lnTo>
                    <a:pt x="110452" y="483385"/>
                  </a:lnTo>
                  <a:lnTo>
                    <a:pt x="110583" y="483558"/>
                  </a:lnTo>
                  <a:lnTo>
                    <a:pt x="110715" y="483730"/>
                  </a:lnTo>
                  <a:lnTo>
                    <a:pt x="110851" y="483892"/>
                  </a:lnTo>
                  <a:lnTo>
                    <a:pt x="110992" y="484043"/>
                  </a:lnTo>
                  <a:lnTo>
                    <a:pt x="111138" y="484195"/>
                  </a:lnTo>
                  <a:lnTo>
                    <a:pt x="111283" y="484335"/>
                  </a:lnTo>
                  <a:lnTo>
                    <a:pt x="111451" y="484486"/>
                  </a:lnTo>
                  <a:lnTo>
                    <a:pt x="111628" y="484637"/>
                  </a:lnTo>
                  <a:lnTo>
                    <a:pt x="111978" y="484918"/>
                  </a:lnTo>
                  <a:lnTo>
                    <a:pt x="112337" y="485177"/>
                  </a:lnTo>
                  <a:lnTo>
                    <a:pt x="112705" y="485414"/>
                  </a:lnTo>
                  <a:lnTo>
                    <a:pt x="113078" y="485630"/>
                  </a:lnTo>
                  <a:lnTo>
                    <a:pt x="113459" y="485835"/>
                  </a:lnTo>
                  <a:lnTo>
                    <a:pt x="113846" y="486029"/>
                  </a:lnTo>
                  <a:lnTo>
                    <a:pt x="114236" y="486202"/>
                  </a:lnTo>
                  <a:lnTo>
                    <a:pt x="114632" y="486364"/>
                  </a:lnTo>
                  <a:lnTo>
                    <a:pt x="115031" y="486504"/>
                  </a:lnTo>
                  <a:lnTo>
                    <a:pt x="115436" y="486634"/>
                  </a:lnTo>
                  <a:lnTo>
                    <a:pt x="115840" y="486753"/>
                  </a:lnTo>
                  <a:lnTo>
                    <a:pt x="116249" y="486861"/>
                  </a:lnTo>
                  <a:lnTo>
                    <a:pt x="116662" y="486968"/>
                  </a:lnTo>
                  <a:lnTo>
                    <a:pt x="117071" y="487055"/>
                  </a:lnTo>
                  <a:lnTo>
                    <a:pt x="117489" y="487130"/>
                  </a:lnTo>
                  <a:lnTo>
                    <a:pt x="117903" y="487206"/>
                  </a:lnTo>
                  <a:lnTo>
                    <a:pt x="118316" y="487281"/>
                  </a:lnTo>
                  <a:lnTo>
                    <a:pt x="119143" y="487400"/>
                  </a:lnTo>
                  <a:lnTo>
                    <a:pt x="119966" y="487497"/>
                  </a:lnTo>
                  <a:lnTo>
                    <a:pt x="120779" y="487605"/>
                  </a:lnTo>
                  <a:lnTo>
                    <a:pt x="121579" y="487702"/>
                  </a:lnTo>
                  <a:lnTo>
                    <a:pt x="122360" y="487810"/>
                  </a:lnTo>
                  <a:lnTo>
                    <a:pt x="123123" y="487929"/>
                  </a:lnTo>
                  <a:lnTo>
                    <a:pt x="123491" y="487994"/>
                  </a:lnTo>
                  <a:lnTo>
                    <a:pt x="123855" y="488069"/>
                  </a:lnTo>
                  <a:lnTo>
                    <a:pt x="124296" y="488166"/>
                  </a:lnTo>
                  <a:lnTo>
                    <a:pt x="124745" y="488242"/>
                  </a:lnTo>
                  <a:lnTo>
                    <a:pt x="124972" y="488274"/>
                  </a:lnTo>
                  <a:lnTo>
                    <a:pt x="125204" y="488307"/>
                  </a:lnTo>
                  <a:lnTo>
                    <a:pt x="125436" y="488328"/>
                  </a:lnTo>
                  <a:lnTo>
                    <a:pt x="125668" y="488339"/>
                  </a:lnTo>
                  <a:lnTo>
                    <a:pt x="125904" y="488339"/>
                  </a:lnTo>
                  <a:lnTo>
                    <a:pt x="126136" y="488328"/>
                  </a:lnTo>
                  <a:lnTo>
                    <a:pt x="126372" y="488307"/>
                  </a:lnTo>
                  <a:lnTo>
                    <a:pt x="126604" y="488274"/>
                  </a:lnTo>
                  <a:lnTo>
                    <a:pt x="126831" y="488231"/>
                  </a:lnTo>
                  <a:lnTo>
                    <a:pt x="127062" y="488166"/>
                  </a:lnTo>
                  <a:lnTo>
                    <a:pt x="127290" y="488091"/>
                  </a:lnTo>
                  <a:lnTo>
                    <a:pt x="127512" y="487994"/>
                  </a:lnTo>
                  <a:lnTo>
                    <a:pt x="127735" y="487886"/>
                  </a:lnTo>
                  <a:lnTo>
                    <a:pt x="127953" y="487756"/>
                  </a:lnTo>
                  <a:lnTo>
                    <a:pt x="128171" y="487605"/>
                  </a:lnTo>
                  <a:lnTo>
                    <a:pt x="128380" y="487433"/>
                  </a:lnTo>
                  <a:lnTo>
                    <a:pt x="128585" y="487238"/>
                  </a:lnTo>
                  <a:lnTo>
                    <a:pt x="128689" y="487141"/>
                  </a:lnTo>
                  <a:lnTo>
                    <a:pt x="128784" y="487022"/>
                  </a:lnTo>
                  <a:lnTo>
                    <a:pt x="128884" y="486914"/>
                  </a:lnTo>
                  <a:lnTo>
                    <a:pt x="128980" y="486785"/>
                  </a:lnTo>
                  <a:lnTo>
                    <a:pt x="129075" y="486655"/>
                  </a:lnTo>
                  <a:lnTo>
                    <a:pt x="129171" y="486526"/>
                  </a:lnTo>
                  <a:lnTo>
                    <a:pt x="129262" y="486375"/>
                  </a:lnTo>
                  <a:lnTo>
                    <a:pt x="129352" y="486234"/>
                  </a:lnTo>
                  <a:lnTo>
                    <a:pt x="129443" y="486073"/>
                  </a:lnTo>
                  <a:lnTo>
                    <a:pt x="129530" y="485911"/>
                  </a:lnTo>
                  <a:lnTo>
                    <a:pt x="129616" y="485738"/>
                  </a:lnTo>
                  <a:lnTo>
                    <a:pt x="129698" y="485565"/>
                  </a:lnTo>
                  <a:lnTo>
                    <a:pt x="129779" y="485382"/>
                  </a:lnTo>
                  <a:lnTo>
                    <a:pt x="129861" y="485188"/>
                  </a:lnTo>
                  <a:lnTo>
                    <a:pt x="129938" y="484982"/>
                  </a:lnTo>
                  <a:lnTo>
                    <a:pt x="130011" y="484777"/>
                  </a:lnTo>
                  <a:lnTo>
                    <a:pt x="130088" y="484562"/>
                  </a:lnTo>
                  <a:lnTo>
                    <a:pt x="130157" y="484346"/>
                  </a:lnTo>
                  <a:lnTo>
                    <a:pt x="130225" y="484108"/>
                  </a:lnTo>
                  <a:lnTo>
                    <a:pt x="130293" y="483871"/>
                  </a:lnTo>
                  <a:lnTo>
                    <a:pt x="130356" y="483623"/>
                  </a:lnTo>
                  <a:lnTo>
                    <a:pt x="130420" y="483364"/>
                  </a:lnTo>
                  <a:lnTo>
                    <a:pt x="130488" y="483051"/>
                  </a:lnTo>
                  <a:lnTo>
                    <a:pt x="130552" y="482738"/>
                  </a:lnTo>
                  <a:lnTo>
                    <a:pt x="130611" y="482424"/>
                  </a:lnTo>
                  <a:lnTo>
                    <a:pt x="130661" y="482111"/>
                  </a:lnTo>
                  <a:lnTo>
                    <a:pt x="130706" y="481809"/>
                  </a:lnTo>
                  <a:lnTo>
                    <a:pt x="130747" y="481496"/>
                  </a:lnTo>
                  <a:lnTo>
                    <a:pt x="130784" y="481183"/>
                  </a:lnTo>
                  <a:lnTo>
                    <a:pt x="130811" y="480870"/>
                  </a:lnTo>
                  <a:lnTo>
                    <a:pt x="130834" y="480557"/>
                  </a:lnTo>
                  <a:lnTo>
                    <a:pt x="130852" y="480255"/>
                  </a:lnTo>
                  <a:lnTo>
                    <a:pt x="130861" y="479953"/>
                  </a:lnTo>
                  <a:lnTo>
                    <a:pt x="130865" y="479640"/>
                  </a:lnTo>
                  <a:lnTo>
                    <a:pt x="130865" y="479348"/>
                  </a:lnTo>
                  <a:lnTo>
                    <a:pt x="130856" y="479046"/>
                  </a:lnTo>
                  <a:lnTo>
                    <a:pt x="130847" y="478755"/>
                  </a:lnTo>
                  <a:lnTo>
                    <a:pt x="130829" y="478463"/>
                  </a:lnTo>
                  <a:lnTo>
                    <a:pt x="130802" y="478172"/>
                  </a:lnTo>
                  <a:lnTo>
                    <a:pt x="130774" y="477891"/>
                  </a:lnTo>
                  <a:lnTo>
                    <a:pt x="130738" y="477611"/>
                  </a:lnTo>
                  <a:lnTo>
                    <a:pt x="130697" y="477341"/>
                  </a:lnTo>
                  <a:lnTo>
                    <a:pt x="130647" y="477071"/>
                  </a:lnTo>
                  <a:lnTo>
                    <a:pt x="130597" y="476801"/>
                  </a:lnTo>
                  <a:lnTo>
                    <a:pt x="130538" y="476542"/>
                  </a:lnTo>
                  <a:lnTo>
                    <a:pt x="130475" y="476294"/>
                  </a:lnTo>
                  <a:lnTo>
                    <a:pt x="130402" y="476046"/>
                  </a:lnTo>
                  <a:lnTo>
                    <a:pt x="130325" y="475808"/>
                  </a:lnTo>
                  <a:lnTo>
                    <a:pt x="130243" y="475571"/>
                  </a:lnTo>
                  <a:lnTo>
                    <a:pt x="130157" y="475344"/>
                  </a:lnTo>
                  <a:lnTo>
                    <a:pt x="130066" y="475128"/>
                  </a:lnTo>
                  <a:lnTo>
                    <a:pt x="129966" y="474912"/>
                  </a:lnTo>
                  <a:lnTo>
                    <a:pt x="129861" y="474707"/>
                  </a:lnTo>
                  <a:lnTo>
                    <a:pt x="129752" y="474513"/>
                  </a:lnTo>
                  <a:lnTo>
                    <a:pt x="129802" y="474038"/>
                  </a:lnTo>
                  <a:lnTo>
                    <a:pt x="129852" y="473574"/>
                  </a:lnTo>
                  <a:lnTo>
                    <a:pt x="129898" y="473088"/>
                  </a:lnTo>
                  <a:lnTo>
                    <a:pt x="129934" y="472613"/>
                  </a:lnTo>
                  <a:lnTo>
                    <a:pt x="129970" y="472139"/>
                  </a:lnTo>
                  <a:lnTo>
                    <a:pt x="129998" y="471664"/>
                  </a:lnTo>
                  <a:lnTo>
                    <a:pt x="130025" y="471178"/>
                  </a:lnTo>
                  <a:lnTo>
                    <a:pt x="130043" y="470692"/>
                  </a:lnTo>
                  <a:lnTo>
                    <a:pt x="130057" y="470217"/>
                  </a:lnTo>
                  <a:lnTo>
                    <a:pt x="130066" y="469732"/>
                  </a:lnTo>
                  <a:lnTo>
                    <a:pt x="130075" y="469257"/>
                  </a:lnTo>
                  <a:lnTo>
                    <a:pt x="130075" y="468771"/>
                  </a:lnTo>
                  <a:lnTo>
                    <a:pt x="130070" y="468285"/>
                  </a:lnTo>
                  <a:lnTo>
                    <a:pt x="130061" y="467811"/>
                  </a:lnTo>
                  <a:lnTo>
                    <a:pt x="130048" y="467325"/>
                  </a:lnTo>
                  <a:lnTo>
                    <a:pt x="130029" y="466850"/>
                  </a:lnTo>
                  <a:lnTo>
                    <a:pt x="130011" y="466364"/>
                  </a:lnTo>
                  <a:lnTo>
                    <a:pt x="129984" y="465889"/>
                  </a:lnTo>
                  <a:lnTo>
                    <a:pt x="129952" y="465404"/>
                  </a:lnTo>
                  <a:lnTo>
                    <a:pt x="129920" y="464929"/>
                  </a:lnTo>
                  <a:lnTo>
                    <a:pt x="129879" y="464454"/>
                  </a:lnTo>
                  <a:lnTo>
                    <a:pt x="129839" y="463979"/>
                  </a:lnTo>
                  <a:lnTo>
                    <a:pt x="129793" y="463515"/>
                  </a:lnTo>
                  <a:lnTo>
                    <a:pt x="129739" y="463040"/>
                  </a:lnTo>
                  <a:lnTo>
                    <a:pt x="129684" y="462576"/>
                  </a:lnTo>
                  <a:lnTo>
                    <a:pt x="129625" y="462112"/>
                  </a:lnTo>
                  <a:lnTo>
                    <a:pt x="129566" y="461648"/>
                  </a:lnTo>
                  <a:lnTo>
                    <a:pt x="129498" y="461183"/>
                  </a:lnTo>
                  <a:lnTo>
                    <a:pt x="129425" y="460730"/>
                  </a:lnTo>
                  <a:lnTo>
                    <a:pt x="129352" y="460277"/>
                  </a:lnTo>
                  <a:lnTo>
                    <a:pt x="129275" y="459824"/>
                  </a:lnTo>
                  <a:lnTo>
                    <a:pt x="129193" y="459381"/>
                  </a:lnTo>
                  <a:lnTo>
                    <a:pt x="129107" y="458938"/>
                  </a:lnTo>
                  <a:lnTo>
                    <a:pt x="129021" y="458496"/>
                  </a:lnTo>
                  <a:lnTo>
                    <a:pt x="128930" y="458053"/>
                  </a:lnTo>
                  <a:lnTo>
                    <a:pt x="128834" y="457622"/>
                  </a:lnTo>
                  <a:lnTo>
                    <a:pt x="128734" y="457190"/>
                  </a:lnTo>
                  <a:lnTo>
                    <a:pt x="128630" y="456769"/>
                  </a:lnTo>
                  <a:lnTo>
                    <a:pt x="128525" y="456348"/>
                  </a:lnTo>
                  <a:lnTo>
                    <a:pt x="128416" y="455938"/>
                  </a:lnTo>
                  <a:lnTo>
                    <a:pt x="128303" y="455528"/>
                  </a:lnTo>
                  <a:lnTo>
                    <a:pt x="128189" y="455118"/>
                  </a:lnTo>
                  <a:lnTo>
                    <a:pt x="128071" y="454718"/>
                  </a:lnTo>
                  <a:lnTo>
                    <a:pt x="127948" y="454319"/>
                  </a:lnTo>
                  <a:lnTo>
                    <a:pt x="127826" y="453930"/>
                  </a:lnTo>
                  <a:lnTo>
                    <a:pt x="127699" y="453553"/>
                  </a:lnTo>
                  <a:lnTo>
                    <a:pt x="127567" y="453175"/>
                  </a:lnTo>
                  <a:lnTo>
                    <a:pt x="127435" y="452797"/>
                  </a:lnTo>
                  <a:lnTo>
                    <a:pt x="127299" y="452430"/>
                  </a:lnTo>
                  <a:lnTo>
                    <a:pt x="127158" y="452074"/>
                  </a:lnTo>
                  <a:lnTo>
                    <a:pt x="127017" y="451718"/>
                  </a:lnTo>
                  <a:lnTo>
                    <a:pt x="126872" y="451372"/>
                  </a:lnTo>
                  <a:lnTo>
                    <a:pt x="126726" y="451038"/>
                  </a:lnTo>
                  <a:lnTo>
                    <a:pt x="126576" y="450703"/>
                  </a:lnTo>
                  <a:lnTo>
                    <a:pt x="126422" y="450379"/>
                  </a:lnTo>
                  <a:lnTo>
                    <a:pt x="126267" y="450056"/>
                  </a:lnTo>
                  <a:lnTo>
                    <a:pt x="126113" y="449743"/>
                  </a:lnTo>
                  <a:lnTo>
                    <a:pt x="125954" y="449440"/>
                  </a:lnTo>
                  <a:lnTo>
                    <a:pt x="125790" y="449149"/>
                  </a:lnTo>
                  <a:lnTo>
                    <a:pt x="125627" y="448858"/>
                  </a:lnTo>
                  <a:lnTo>
                    <a:pt x="125459" y="448577"/>
                  </a:lnTo>
                  <a:lnTo>
                    <a:pt x="125291" y="448307"/>
                  </a:lnTo>
                  <a:lnTo>
                    <a:pt x="125122" y="448048"/>
                  </a:lnTo>
                  <a:lnTo>
                    <a:pt x="124950" y="447789"/>
                  </a:lnTo>
                  <a:lnTo>
                    <a:pt x="124863" y="447681"/>
                  </a:lnTo>
                  <a:lnTo>
                    <a:pt x="124782" y="447595"/>
                  </a:lnTo>
                  <a:lnTo>
                    <a:pt x="124700" y="447530"/>
                  </a:lnTo>
                  <a:lnTo>
                    <a:pt x="124618" y="447487"/>
                  </a:lnTo>
                  <a:lnTo>
                    <a:pt x="124536" y="447465"/>
                  </a:lnTo>
                  <a:lnTo>
                    <a:pt x="124459" y="447455"/>
                  </a:lnTo>
                  <a:lnTo>
                    <a:pt x="124386" y="447465"/>
                  </a:lnTo>
                  <a:lnTo>
                    <a:pt x="124309" y="447498"/>
                  </a:lnTo>
                  <a:lnTo>
                    <a:pt x="124241" y="447552"/>
                  </a:lnTo>
                  <a:lnTo>
                    <a:pt x="124173" y="447616"/>
                  </a:lnTo>
                  <a:lnTo>
                    <a:pt x="124105" y="447692"/>
                  </a:lnTo>
                  <a:lnTo>
                    <a:pt x="124041" y="447789"/>
                  </a:lnTo>
                  <a:lnTo>
                    <a:pt x="123982" y="447897"/>
                  </a:lnTo>
                  <a:lnTo>
                    <a:pt x="123927" y="448005"/>
                  </a:lnTo>
                  <a:lnTo>
                    <a:pt x="123878" y="448134"/>
                  </a:lnTo>
                  <a:lnTo>
                    <a:pt x="123828" y="448275"/>
                  </a:lnTo>
                  <a:lnTo>
                    <a:pt x="123932" y="447001"/>
                  </a:lnTo>
                  <a:lnTo>
                    <a:pt x="124032" y="445717"/>
                  </a:lnTo>
                  <a:lnTo>
                    <a:pt x="124123" y="444432"/>
                  </a:lnTo>
                  <a:lnTo>
                    <a:pt x="124209" y="443137"/>
                  </a:lnTo>
                  <a:lnTo>
                    <a:pt x="124291" y="441842"/>
                  </a:lnTo>
                  <a:lnTo>
                    <a:pt x="124364" y="440536"/>
                  </a:lnTo>
                  <a:lnTo>
                    <a:pt x="124432" y="439219"/>
                  </a:lnTo>
                  <a:lnTo>
                    <a:pt x="124491" y="437903"/>
                  </a:lnTo>
                  <a:lnTo>
                    <a:pt x="124541" y="436586"/>
                  </a:lnTo>
                  <a:lnTo>
                    <a:pt x="124591" y="435258"/>
                  </a:lnTo>
                  <a:lnTo>
                    <a:pt x="124627" y="433931"/>
                  </a:lnTo>
                  <a:lnTo>
                    <a:pt x="124664" y="432603"/>
                  </a:lnTo>
                  <a:lnTo>
                    <a:pt x="124686" y="431265"/>
                  </a:lnTo>
                  <a:lnTo>
                    <a:pt x="124709" y="429926"/>
                  </a:lnTo>
                  <a:lnTo>
                    <a:pt x="124723" y="428588"/>
                  </a:lnTo>
                  <a:lnTo>
                    <a:pt x="124727" y="427239"/>
                  </a:lnTo>
                  <a:lnTo>
                    <a:pt x="124727" y="425890"/>
                  </a:lnTo>
                  <a:lnTo>
                    <a:pt x="124723" y="424541"/>
                  </a:lnTo>
                  <a:lnTo>
                    <a:pt x="124704" y="423191"/>
                  </a:lnTo>
                  <a:lnTo>
                    <a:pt x="124686" y="421842"/>
                  </a:lnTo>
                  <a:lnTo>
                    <a:pt x="124659" y="420493"/>
                  </a:lnTo>
                  <a:lnTo>
                    <a:pt x="124627" y="419144"/>
                  </a:lnTo>
                  <a:lnTo>
                    <a:pt x="124586" y="417795"/>
                  </a:lnTo>
                  <a:lnTo>
                    <a:pt x="124536" y="416446"/>
                  </a:lnTo>
                  <a:lnTo>
                    <a:pt x="124482" y="415097"/>
                  </a:lnTo>
                  <a:lnTo>
                    <a:pt x="124423" y="413747"/>
                  </a:lnTo>
                  <a:lnTo>
                    <a:pt x="124355" y="412398"/>
                  </a:lnTo>
                  <a:lnTo>
                    <a:pt x="124282" y="411049"/>
                  </a:lnTo>
                  <a:lnTo>
                    <a:pt x="124200" y="409700"/>
                  </a:lnTo>
                  <a:lnTo>
                    <a:pt x="124109" y="408362"/>
                  </a:lnTo>
                  <a:lnTo>
                    <a:pt x="124018" y="407023"/>
                  </a:lnTo>
                  <a:lnTo>
                    <a:pt x="123914" y="405685"/>
                  </a:lnTo>
                  <a:lnTo>
                    <a:pt x="123932" y="405566"/>
                  </a:lnTo>
                  <a:lnTo>
                    <a:pt x="123950" y="405447"/>
                  </a:lnTo>
                  <a:lnTo>
                    <a:pt x="123964" y="405318"/>
                  </a:lnTo>
                  <a:lnTo>
                    <a:pt x="123968" y="405188"/>
                  </a:lnTo>
                  <a:lnTo>
                    <a:pt x="123973" y="405070"/>
                  </a:lnTo>
                  <a:lnTo>
                    <a:pt x="123973" y="404940"/>
                  </a:lnTo>
                  <a:lnTo>
                    <a:pt x="123968" y="404811"/>
                  </a:lnTo>
                  <a:lnTo>
                    <a:pt x="123959" y="404692"/>
                  </a:lnTo>
                  <a:lnTo>
                    <a:pt x="123946" y="404573"/>
                  </a:lnTo>
                  <a:lnTo>
                    <a:pt x="123932" y="404454"/>
                  </a:lnTo>
                  <a:lnTo>
                    <a:pt x="123914" y="404336"/>
                  </a:lnTo>
                  <a:lnTo>
                    <a:pt x="123887" y="404228"/>
                  </a:lnTo>
                  <a:lnTo>
                    <a:pt x="123859" y="404120"/>
                  </a:lnTo>
                  <a:lnTo>
                    <a:pt x="123828" y="404023"/>
                  </a:lnTo>
                  <a:lnTo>
                    <a:pt x="123796" y="403936"/>
                  </a:lnTo>
                  <a:lnTo>
                    <a:pt x="123755" y="403850"/>
                  </a:lnTo>
                  <a:lnTo>
                    <a:pt x="123646" y="402630"/>
                  </a:lnTo>
                  <a:lnTo>
                    <a:pt x="123532" y="401422"/>
                  </a:lnTo>
                  <a:lnTo>
                    <a:pt x="123414" y="400213"/>
                  </a:lnTo>
                  <a:lnTo>
                    <a:pt x="123287" y="399004"/>
                  </a:lnTo>
                  <a:lnTo>
                    <a:pt x="123160" y="397806"/>
                  </a:lnTo>
                  <a:lnTo>
                    <a:pt x="123023" y="396608"/>
                  </a:lnTo>
                  <a:lnTo>
                    <a:pt x="122878" y="395421"/>
                  </a:lnTo>
                  <a:lnTo>
                    <a:pt x="122733" y="394233"/>
                  </a:lnTo>
                  <a:lnTo>
                    <a:pt x="122578" y="393046"/>
                  </a:lnTo>
                  <a:lnTo>
                    <a:pt x="122419" y="391870"/>
                  </a:lnTo>
                  <a:lnTo>
                    <a:pt x="122251" y="390704"/>
                  </a:lnTo>
                  <a:lnTo>
                    <a:pt x="122083" y="389538"/>
                  </a:lnTo>
                  <a:lnTo>
                    <a:pt x="121906" y="388383"/>
                  </a:lnTo>
                  <a:lnTo>
                    <a:pt x="121724" y="387239"/>
                  </a:lnTo>
                  <a:lnTo>
                    <a:pt x="121533" y="386095"/>
                  </a:lnTo>
                  <a:lnTo>
                    <a:pt x="121342" y="384951"/>
                  </a:lnTo>
                  <a:lnTo>
                    <a:pt x="121142" y="383829"/>
                  </a:lnTo>
                  <a:lnTo>
                    <a:pt x="120933" y="382706"/>
                  </a:lnTo>
                  <a:lnTo>
                    <a:pt x="120724" y="381594"/>
                  </a:lnTo>
                  <a:lnTo>
                    <a:pt x="120506" y="380494"/>
                  </a:lnTo>
                  <a:lnTo>
                    <a:pt x="120284" y="379393"/>
                  </a:lnTo>
                  <a:lnTo>
                    <a:pt x="120056" y="378313"/>
                  </a:lnTo>
                  <a:lnTo>
                    <a:pt x="119820" y="377234"/>
                  </a:lnTo>
                  <a:lnTo>
                    <a:pt x="119579" y="376165"/>
                  </a:lnTo>
                  <a:lnTo>
                    <a:pt x="119334" y="375108"/>
                  </a:lnTo>
                  <a:lnTo>
                    <a:pt x="119084" y="374061"/>
                  </a:lnTo>
                  <a:lnTo>
                    <a:pt x="118825" y="373025"/>
                  </a:lnTo>
                  <a:lnTo>
                    <a:pt x="118562" y="371988"/>
                  </a:lnTo>
                  <a:lnTo>
                    <a:pt x="118294" y="370974"/>
                  </a:lnTo>
                  <a:lnTo>
                    <a:pt x="118016" y="369970"/>
                  </a:lnTo>
                  <a:lnTo>
                    <a:pt x="117739" y="368977"/>
                  </a:lnTo>
                  <a:lnTo>
                    <a:pt x="117453" y="367995"/>
                  </a:lnTo>
                  <a:lnTo>
                    <a:pt x="117158" y="367024"/>
                  </a:lnTo>
                  <a:lnTo>
                    <a:pt x="116862" y="366063"/>
                  </a:lnTo>
                  <a:lnTo>
                    <a:pt x="116558" y="365113"/>
                  </a:lnTo>
                  <a:lnTo>
                    <a:pt x="116249" y="364185"/>
                  </a:lnTo>
                  <a:lnTo>
                    <a:pt x="115931" y="363257"/>
                  </a:lnTo>
                  <a:lnTo>
                    <a:pt x="115608" y="362350"/>
                  </a:lnTo>
                  <a:lnTo>
                    <a:pt x="115281" y="361454"/>
                  </a:lnTo>
                  <a:lnTo>
                    <a:pt x="114950" y="360580"/>
                  </a:lnTo>
                  <a:lnTo>
                    <a:pt x="114609" y="359706"/>
                  </a:lnTo>
                  <a:lnTo>
                    <a:pt x="114268" y="358853"/>
                  </a:lnTo>
                  <a:lnTo>
                    <a:pt x="113914" y="358011"/>
                  </a:lnTo>
                  <a:lnTo>
                    <a:pt x="113559" y="357191"/>
                  </a:lnTo>
                  <a:lnTo>
                    <a:pt x="113196" y="356382"/>
                  </a:lnTo>
                  <a:lnTo>
                    <a:pt x="112828" y="355594"/>
                  </a:lnTo>
                  <a:lnTo>
                    <a:pt x="112455" y="354816"/>
                  </a:lnTo>
                  <a:lnTo>
                    <a:pt x="112074" y="354050"/>
                  </a:lnTo>
                  <a:lnTo>
                    <a:pt x="111687" y="353305"/>
                  </a:lnTo>
                  <a:lnTo>
                    <a:pt x="111297" y="352572"/>
                  </a:lnTo>
                  <a:lnTo>
                    <a:pt x="110901" y="351859"/>
                  </a:lnTo>
                  <a:lnTo>
                    <a:pt x="110497" y="351158"/>
                  </a:lnTo>
                  <a:lnTo>
                    <a:pt x="110088" y="350488"/>
                  </a:lnTo>
                  <a:lnTo>
                    <a:pt x="109675" y="349819"/>
                  </a:lnTo>
                  <a:lnTo>
                    <a:pt x="109252" y="349172"/>
                  </a:lnTo>
                  <a:lnTo>
                    <a:pt x="108825" y="348546"/>
                  </a:lnTo>
                  <a:lnTo>
                    <a:pt x="108393" y="347941"/>
                  </a:lnTo>
                  <a:lnTo>
                    <a:pt x="107953" y="347348"/>
                  </a:lnTo>
                  <a:lnTo>
                    <a:pt x="107507" y="346786"/>
                  </a:lnTo>
                  <a:lnTo>
                    <a:pt x="107058" y="346225"/>
                  </a:lnTo>
                  <a:lnTo>
                    <a:pt x="106603" y="345696"/>
                  </a:lnTo>
                  <a:lnTo>
                    <a:pt x="106140" y="345178"/>
                  </a:lnTo>
                  <a:lnTo>
                    <a:pt x="105672" y="344692"/>
                  </a:lnTo>
                  <a:lnTo>
                    <a:pt x="105199" y="344218"/>
                  </a:lnTo>
                  <a:lnTo>
                    <a:pt x="105463" y="333522"/>
                  </a:lnTo>
                  <a:lnTo>
                    <a:pt x="105590" y="328146"/>
                  </a:lnTo>
                  <a:lnTo>
                    <a:pt x="105717" y="322750"/>
                  </a:lnTo>
                  <a:lnTo>
                    <a:pt x="105840" y="317342"/>
                  </a:lnTo>
                  <a:lnTo>
                    <a:pt x="105958" y="311924"/>
                  </a:lnTo>
                  <a:lnTo>
                    <a:pt x="106067" y="306485"/>
                  </a:lnTo>
                  <a:lnTo>
                    <a:pt x="106167" y="301034"/>
                  </a:lnTo>
                  <a:lnTo>
                    <a:pt x="106263" y="295583"/>
                  </a:lnTo>
                  <a:lnTo>
                    <a:pt x="106303" y="292853"/>
                  </a:lnTo>
                  <a:lnTo>
                    <a:pt x="106344" y="290122"/>
                  </a:lnTo>
                  <a:lnTo>
                    <a:pt x="106381" y="287391"/>
                  </a:lnTo>
                  <a:lnTo>
                    <a:pt x="106412" y="284650"/>
                  </a:lnTo>
                  <a:lnTo>
                    <a:pt x="106444" y="281919"/>
                  </a:lnTo>
                  <a:lnTo>
                    <a:pt x="106472" y="279189"/>
                  </a:lnTo>
                  <a:lnTo>
                    <a:pt x="106494" y="276458"/>
                  </a:lnTo>
                  <a:lnTo>
                    <a:pt x="106512" y="273716"/>
                  </a:lnTo>
                  <a:lnTo>
                    <a:pt x="106526" y="270986"/>
                  </a:lnTo>
                  <a:lnTo>
                    <a:pt x="106540" y="268255"/>
                  </a:lnTo>
                  <a:lnTo>
                    <a:pt x="106544" y="265524"/>
                  </a:lnTo>
                  <a:lnTo>
                    <a:pt x="106549" y="262794"/>
                  </a:lnTo>
                  <a:lnTo>
                    <a:pt x="106544" y="260063"/>
                  </a:lnTo>
                  <a:lnTo>
                    <a:pt x="106540" y="257332"/>
                  </a:lnTo>
                  <a:lnTo>
                    <a:pt x="106835" y="257548"/>
                  </a:lnTo>
                  <a:lnTo>
                    <a:pt x="107130" y="257753"/>
                  </a:lnTo>
                  <a:lnTo>
                    <a:pt x="107421" y="257958"/>
                  </a:lnTo>
                  <a:lnTo>
                    <a:pt x="107707" y="258153"/>
                  </a:lnTo>
                  <a:lnTo>
                    <a:pt x="107994" y="258314"/>
                  </a:lnTo>
                  <a:lnTo>
                    <a:pt x="108134" y="258390"/>
                  </a:lnTo>
                  <a:lnTo>
                    <a:pt x="108275" y="258455"/>
                  </a:lnTo>
                  <a:lnTo>
                    <a:pt x="108412" y="258509"/>
                  </a:lnTo>
                  <a:lnTo>
                    <a:pt x="108552" y="258552"/>
                  </a:lnTo>
                  <a:lnTo>
                    <a:pt x="108689" y="258584"/>
                  </a:lnTo>
                  <a:lnTo>
                    <a:pt x="108825" y="258606"/>
                  </a:lnTo>
                  <a:lnTo>
                    <a:pt x="108961" y="258617"/>
                  </a:lnTo>
                  <a:lnTo>
                    <a:pt x="109093" y="258606"/>
                  </a:lnTo>
                  <a:lnTo>
                    <a:pt x="109229" y="258573"/>
                  </a:lnTo>
                  <a:lnTo>
                    <a:pt x="109361" y="258541"/>
                  </a:lnTo>
                  <a:lnTo>
                    <a:pt x="109497" y="258476"/>
                  </a:lnTo>
                  <a:lnTo>
                    <a:pt x="109629" y="258401"/>
                  </a:lnTo>
                  <a:lnTo>
                    <a:pt x="109756" y="258293"/>
                  </a:lnTo>
                  <a:lnTo>
                    <a:pt x="109888" y="258174"/>
                  </a:lnTo>
                  <a:lnTo>
                    <a:pt x="110020" y="258034"/>
                  </a:lnTo>
                  <a:lnTo>
                    <a:pt x="110147" y="257861"/>
                  </a:lnTo>
                  <a:lnTo>
                    <a:pt x="110274" y="257667"/>
                  </a:lnTo>
                  <a:lnTo>
                    <a:pt x="110402" y="257451"/>
                  </a:lnTo>
                  <a:lnTo>
                    <a:pt x="110529" y="257203"/>
                  </a:lnTo>
                  <a:lnTo>
                    <a:pt x="110656" y="256933"/>
                  </a:lnTo>
                  <a:lnTo>
                    <a:pt x="110779" y="256631"/>
                  </a:lnTo>
                  <a:lnTo>
                    <a:pt x="110906" y="256296"/>
                  </a:lnTo>
                  <a:lnTo>
                    <a:pt x="110974" y="256102"/>
                  </a:lnTo>
                  <a:lnTo>
                    <a:pt x="111038" y="255897"/>
                  </a:lnTo>
                  <a:lnTo>
                    <a:pt x="111101" y="255692"/>
                  </a:lnTo>
                  <a:lnTo>
                    <a:pt x="111165" y="255476"/>
                  </a:lnTo>
                  <a:lnTo>
                    <a:pt x="111224" y="255260"/>
                  </a:lnTo>
                  <a:lnTo>
                    <a:pt x="111278" y="255033"/>
                  </a:lnTo>
                  <a:lnTo>
                    <a:pt x="111333" y="254807"/>
                  </a:lnTo>
                  <a:lnTo>
                    <a:pt x="111388" y="254580"/>
                  </a:lnTo>
                  <a:lnTo>
                    <a:pt x="111487" y="254094"/>
                  </a:lnTo>
                  <a:lnTo>
                    <a:pt x="111578" y="253598"/>
                  </a:lnTo>
                  <a:lnTo>
                    <a:pt x="111665" y="253091"/>
                  </a:lnTo>
                  <a:lnTo>
                    <a:pt x="111742" y="252562"/>
                  </a:lnTo>
                  <a:lnTo>
                    <a:pt x="111810" y="252022"/>
                  </a:lnTo>
                  <a:lnTo>
                    <a:pt x="111874" y="251472"/>
                  </a:lnTo>
                  <a:lnTo>
                    <a:pt x="111933" y="250910"/>
                  </a:lnTo>
                  <a:lnTo>
                    <a:pt x="111983" y="250338"/>
                  </a:lnTo>
                  <a:lnTo>
                    <a:pt x="112033" y="249755"/>
                  </a:lnTo>
                  <a:lnTo>
                    <a:pt x="112074" y="249162"/>
                  </a:lnTo>
                  <a:lnTo>
                    <a:pt x="112110" y="248568"/>
                  </a:lnTo>
                  <a:lnTo>
                    <a:pt x="112142" y="247964"/>
                  </a:lnTo>
                  <a:lnTo>
                    <a:pt x="112573" y="248870"/>
                  </a:lnTo>
                  <a:lnTo>
                    <a:pt x="113000" y="249766"/>
                  </a:lnTo>
                  <a:lnTo>
                    <a:pt x="113418" y="250662"/>
                  </a:lnTo>
                  <a:lnTo>
                    <a:pt x="113827" y="251558"/>
                  </a:lnTo>
                  <a:lnTo>
                    <a:pt x="114232" y="252475"/>
                  </a:lnTo>
                  <a:lnTo>
                    <a:pt x="114427" y="252939"/>
                  </a:lnTo>
                  <a:lnTo>
                    <a:pt x="114622" y="253404"/>
                  </a:lnTo>
                  <a:lnTo>
                    <a:pt x="114813" y="253868"/>
                  </a:lnTo>
                  <a:lnTo>
                    <a:pt x="115004" y="254343"/>
                  </a:lnTo>
                  <a:lnTo>
                    <a:pt x="115195" y="254817"/>
                  </a:lnTo>
                  <a:lnTo>
                    <a:pt x="115381" y="255303"/>
                  </a:lnTo>
                  <a:lnTo>
                    <a:pt x="115563" y="255800"/>
                  </a:lnTo>
                  <a:lnTo>
                    <a:pt x="115740" y="256296"/>
                  </a:lnTo>
                  <a:lnTo>
                    <a:pt x="115922" y="256803"/>
                  </a:lnTo>
                  <a:lnTo>
                    <a:pt x="116095" y="257311"/>
                  </a:lnTo>
                  <a:lnTo>
                    <a:pt x="116267" y="257829"/>
                  </a:lnTo>
                  <a:lnTo>
                    <a:pt x="116435" y="258368"/>
                  </a:lnTo>
                  <a:lnTo>
                    <a:pt x="116603" y="258897"/>
                  </a:lnTo>
                  <a:lnTo>
                    <a:pt x="116767" y="259448"/>
                  </a:lnTo>
                  <a:lnTo>
                    <a:pt x="116926" y="260009"/>
                  </a:lnTo>
                  <a:lnTo>
                    <a:pt x="117085" y="260581"/>
                  </a:lnTo>
                  <a:lnTo>
                    <a:pt x="117240" y="261164"/>
                  </a:lnTo>
                  <a:lnTo>
                    <a:pt x="117389" y="261757"/>
                  </a:lnTo>
                  <a:lnTo>
                    <a:pt x="117539" y="262362"/>
                  </a:lnTo>
                  <a:lnTo>
                    <a:pt x="117685" y="262977"/>
                  </a:lnTo>
                  <a:lnTo>
                    <a:pt x="117826" y="263603"/>
                  </a:lnTo>
                  <a:lnTo>
                    <a:pt x="117962" y="264251"/>
                  </a:lnTo>
                  <a:lnTo>
                    <a:pt x="118125" y="265039"/>
                  </a:lnTo>
                  <a:lnTo>
                    <a:pt x="118280" y="265827"/>
                  </a:lnTo>
                  <a:lnTo>
                    <a:pt x="118430" y="266625"/>
                  </a:lnTo>
                  <a:lnTo>
                    <a:pt x="118575" y="267424"/>
                  </a:lnTo>
                  <a:lnTo>
                    <a:pt x="118712" y="268233"/>
                  </a:lnTo>
                  <a:lnTo>
                    <a:pt x="118843" y="269043"/>
                  </a:lnTo>
                  <a:lnTo>
                    <a:pt x="118971" y="269852"/>
                  </a:lnTo>
                  <a:lnTo>
                    <a:pt x="119093" y="270662"/>
                  </a:lnTo>
                  <a:lnTo>
                    <a:pt x="119211" y="271482"/>
                  </a:lnTo>
                  <a:lnTo>
                    <a:pt x="119325" y="272313"/>
                  </a:lnTo>
                  <a:lnTo>
                    <a:pt x="119434" y="273134"/>
                  </a:lnTo>
                  <a:lnTo>
                    <a:pt x="119538" y="273965"/>
                  </a:lnTo>
                  <a:lnTo>
                    <a:pt x="119643" y="274796"/>
                  </a:lnTo>
                  <a:lnTo>
                    <a:pt x="119738" y="275627"/>
                  </a:lnTo>
                  <a:lnTo>
                    <a:pt x="119834" y="276469"/>
                  </a:lnTo>
                  <a:lnTo>
                    <a:pt x="119925" y="277311"/>
                  </a:lnTo>
                  <a:lnTo>
                    <a:pt x="120011" y="278152"/>
                  </a:lnTo>
                  <a:lnTo>
                    <a:pt x="120097" y="278994"/>
                  </a:lnTo>
                  <a:lnTo>
                    <a:pt x="120261" y="280678"/>
                  </a:lnTo>
                  <a:lnTo>
                    <a:pt x="120415" y="282383"/>
                  </a:lnTo>
                  <a:lnTo>
                    <a:pt x="120561" y="284078"/>
                  </a:lnTo>
                  <a:lnTo>
                    <a:pt x="120706" y="285783"/>
                  </a:lnTo>
                  <a:lnTo>
                    <a:pt x="120842" y="287488"/>
                  </a:lnTo>
                  <a:lnTo>
                    <a:pt x="121120" y="290910"/>
                  </a:lnTo>
                  <a:lnTo>
                    <a:pt x="120956" y="291212"/>
                  </a:lnTo>
                  <a:lnTo>
                    <a:pt x="120802" y="291536"/>
                  </a:lnTo>
                  <a:lnTo>
                    <a:pt x="120647" y="291860"/>
                  </a:lnTo>
                  <a:lnTo>
                    <a:pt x="120497" y="292205"/>
                  </a:lnTo>
                  <a:lnTo>
                    <a:pt x="120356" y="292561"/>
                  </a:lnTo>
                  <a:lnTo>
                    <a:pt x="120215" y="292917"/>
                  </a:lnTo>
                  <a:lnTo>
                    <a:pt x="120079" y="293295"/>
                  </a:lnTo>
                  <a:lnTo>
                    <a:pt x="119947" y="293673"/>
                  </a:lnTo>
                  <a:lnTo>
                    <a:pt x="119820" y="294062"/>
                  </a:lnTo>
                  <a:lnTo>
                    <a:pt x="119698" y="294472"/>
                  </a:lnTo>
                  <a:lnTo>
                    <a:pt x="119579" y="294882"/>
                  </a:lnTo>
                  <a:lnTo>
                    <a:pt x="119461" y="295303"/>
                  </a:lnTo>
                  <a:lnTo>
                    <a:pt x="119352" y="295724"/>
                  </a:lnTo>
                  <a:lnTo>
                    <a:pt x="119243" y="296166"/>
                  </a:lnTo>
                  <a:lnTo>
                    <a:pt x="119143" y="296609"/>
                  </a:lnTo>
                  <a:lnTo>
                    <a:pt x="119043" y="297062"/>
                  </a:lnTo>
                  <a:lnTo>
                    <a:pt x="118948" y="297515"/>
                  </a:lnTo>
                  <a:lnTo>
                    <a:pt x="118857" y="297979"/>
                  </a:lnTo>
                  <a:lnTo>
                    <a:pt x="118766" y="298454"/>
                  </a:lnTo>
                  <a:lnTo>
                    <a:pt x="118684" y="298940"/>
                  </a:lnTo>
                  <a:lnTo>
                    <a:pt x="118603" y="299415"/>
                  </a:lnTo>
                  <a:lnTo>
                    <a:pt x="118525" y="299911"/>
                  </a:lnTo>
                  <a:lnTo>
                    <a:pt x="118453" y="300408"/>
                  </a:lnTo>
                  <a:lnTo>
                    <a:pt x="118380" y="300915"/>
                  </a:lnTo>
                  <a:lnTo>
                    <a:pt x="118316" y="301423"/>
                  </a:lnTo>
                  <a:lnTo>
                    <a:pt x="118253" y="301930"/>
                  </a:lnTo>
                  <a:lnTo>
                    <a:pt x="118189" y="302448"/>
                  </a:lnTo>
                  <a:lnTo>
                    <a:pt x="118135" y="302966"/>
                  </a:lnTo>
                  <a:lnTo>
                    <a:pt x="118080" y="303495"/>
                  </a:lnTo>
                  <a:lnTo>
                    <a:pt x="118030" y="304024"/>
                  </a:lnTo>
                  <a:lnTo>
                    <a:pt x="117985" y="304553"/>
                  </a:lnTo>
                  <a:lnTo>
                    <a:pt x="117939" y="305092"/>
                  </a:lnTo>
                  <a:lnTo>
                    <a:pt x="117898" y="305632"/>
                  </a:lnTo>
                  <a:lnTo>
                    <a:pt x="117862" y="306172"/>
                  </a:lnTo>
                  <a:lnTo>
                    <a:pt x="117826" y="306711"/>
                  </a:lnTo>
                  <a:lnTo>
                    <a:pt x="117794" y="307251"/>
                  </a:lnTo>
                  <a:lnTo>
                    <a:pt x="117767" y="307801"/>
                  </a:lnTo>
                  <a:lnTo>
                    <a:pt x="117739" y="308352"/>
                  </a:lnTo>
                  <a:lnTo>
                    <a:pt x="117717" y="308891"/>
                  </a:lnTo>
                  <a:lnTo>
                    <a:pt x="117698" y="309442"/>
                  </a:lnTo>
                  <a:lnTo>
                    <a:pt x="117662" y="310543"/>
                  </a:lnTo>
                  <a:lnTo>
                    <a:pt x="117639" y="311644"/>
                  </a:lnTo>
                  <a:lnTo>
                    <a:pt x="117626" y="312745"/>
                  </a:lnTo>
                  <a:lnTo>
                    <a:pt x="117626" y="313835"/>
                  </a:lnTo>
                  <a:lnTo>
                    <a:pt x="117630" y="314914"/>
                  </a:lnTo>
                  <a:lnTo>
                    <a:pt x="117648" y="315993"/>
                  </a:lnTo>
                  <a:lnTo>
                    <a:pt x="117671" y="317062"/>
                  </a:lnTo>
                  <a:lnTo>
                    <a:pt x="117703" y="318109"/>
                  </a:lnTo>
                  <a:lnTo>
                    <a:pt x="117744" y="319145"/>
                  </a:lnTo>
                  <a:lnTo>
                    <a:pt x="117789" y="320160"/>
                  </a:lnTo>
                  <a:lnTo>
                    <a:pt x="117844" y="321152"/>
                  </a:lnTo>
                  <a:lnTo>
                    <a:pt x="117903" y="322124"/>
                  </a:lnTo>
                  <a:lnTo>
                    <a:pt x="117921" y="322340"/>
                  </a:lnTo>
                  <a:lnTo>
                    <a:pt x="117948" y="322523"/>
                  </a:lnTo>
                  <a:lnTo>
                    <a:pt x="117985" y="322707"/>
                  </a:lnTo>
                  <a:lnTo>
                    <a:pt x="118026" y="322858"/>
                  </a:lnTo>
                  <a:lnTo>
                    <a:pt x="118076" y="322998"/>
                  </a:lnTo>
                  <a:lnTo>
                    <a:pt x="118130" y="323128"/>
                  </a:lnTo>
                  <a:lnTo>
                    <a:pt x="118189" y="323236"/>
                  </a:lnTo>
                  <a:lnTo>
                    <a:pt x="118253" y="323322"/>
                  </a:lnTo>
                  <a:lnTo>
                    <a:pt x="118321" y="323397"/>
                  </a:lnTo>
                  <a:lnTo>
                    <a:pt x="118394" y="323451"/>
                  </a:lnTo>
                  <a:lnTo>
                    <a:pt x="118471" y="323495"/>
                  </a:lnTo>
                  <a:lnTo>
                    <a:pt x="118548" y="323527"/>
                  </a:lnTo>
                  <a:lnTo>
                    <a:pt x="118625" y="323549"/>
                  </a:lnTo>
                  <a:lnTo>
                    <a:pt x="118707" y="323549"/>
                  </a:lnTo>
                  <a:lnTo>
                    <a:pt x="118784" y="323538"/>
                  </a:lnTo>
                  <a:lnTo>
                    <a:pt x="118866" y="323505"/>
                  </a:lnTo>
                  <a:lnTo>
                    <a:pt x="118957" y="325416"/>
                  </a:lnTo>
                  <a:lnTo>
                    <a:pt x="118993" y="326366"/>
                  </a:lnTo>
                  <a:lnTo>
                    <a:pt x="119011" y="326851"/>
                  </a:lnTo>
                  <a:lnTo>
                    <a:pt x="119025" y="327348"/>
                  </a:lnTo>
                  <a:lnTo>
                    <a:pt x="119039" y="327812"/>
                  </a:lnTo>
                  <a:lnTo>
                    <a:pt x="119052" y="328276"/>
                  </a:lnTo>
                  <a:lnTo>
                    <a:pt x="119075" y="328740"/>
                  </a:lnTo>
                  <a:lnTo>
                    <a:pt x="119102" y="329204"/>
                  </a:lnTo>
                  <a:lnTo>
                    <a:pt x="119139" y="329668"/>
                  </a:lnTo>
                  <a:lnTo>
                    <a:pt x="119184" y="330132"/>
                  </a:lnTo>
                  <a:lnTo>
                    <a:pt x="119234" y="330586"/>
                  </a:lnTo>
                  <a:lnTo>
                    <a:pt x="119266" y="330812"/>
                  </a:lnTo>
                  <a:lnTo>
                    <a:pt x="119302" y="331039"/>
                  </a:lnTo>
                  <a:lnTo>
                    <a:pt x="119370" y="331438"/>
                  </a:lnTo>
                  <a:lnTo>
                    <a:pt x="119452" y="331838"/>
                  </a:lnTo>
                  <a:lnTo>
                    <a:pt x="119543" y="332216"/>
                  </a:lnTo>
                  <a:lnTo>
                    <a:pt x="119638" y="332593"/>
                  </a:lnTo>
                  <a:lnTo>
                    <a:pt x="119693" y="332777"/>
                  </a:lnTo>
                  <a:lnTo>
                    <a:pt x="119747" y="332949"/>
                  </a:lnTo>
                  <a:lnTo>
                    <a:pt x="119807" y="333122"/>
                  </a:lnTo>
                  <a:lnTo>
                    <a:pt x="119866" y="333284"/>
                  </a:lnTo>
                  <a:lnTo>
                    <a:pt x="119925" y="333457"/>
                  </a:lnTo>
                  <a:lnTo>
                    <a:pt x="119988" y="333608"/>
                  </a:lnTo>
                  <a:lnTo>
                    <a:pt x="120052" y="333759"/>
                  </a:lnTo>
                  <a:lnTo>
                    <a:pt x="120120" y="333910"/>
                  </a:lnTo>
                  <a:lnTo>
                    <a:pt x="120193" y="334050"/>
                  </a:lnTo>
                  <a:lnTo>
                    <a:pt x="120261" y="334180"/>
                  </a:lnTo>
                  <a:lnTo>
                    <a:pt x="120338" y="334309"/>
                  </a:lnTo>
                  <a:lnTo>
                    <a:pt x="120411" y="334428"/>
                  </a:lnTo>
                  <a:lnTo>
                    <a:pt x="120488" y="334547"/>
                  </a:lnTo>
                  <a:lnTo>
                    <a:pt x="120570" y="334644"/>
                  </a:lnTo>
                  <a:lnTo>
                    <a:pt x="120647" y="334741"/>
                  </a:lnTo>
                  <a:lnTo>
                    <a:pt x="120733" y="334827"/>
                  </a:lnTo>
                  <a:lnTo>
                    <a:pt x="120815" y="334914"/>
                  </a:lnTo>
                  <a:lnTo>
                    <a:pt x="120902" y="334979"/>
                  </a:lnTo>
                  <a:lnTo>
                    <a:pt x="120992" y="335043"/>
                  </a:lnTo>
                  <a:lnTo>
                    <a:pt x="121079" y="335097"/>
                  </a:lnTo>
                  <a:lnTo>
                    <a:pt x="121170" y="335130"/>
                  </a:lnTo>
                  <a:lnTo>
                    <a:pt x="121265" y="335162"/>
                  </a:lnTo>
                  <a:lnTo>
                    <a:pt x="121360" y="335184"/>
                  </a:lnTo>
                  <a:lnTo>
                    <a:pt x="121456" y="335194"/>
                  </a:lnTo>
                  <a:lnTo>
                    <a:pt x="121551" y="335194"/>
                  </a:lnTo>
                  <a:lnTo>
                    <a:pt x="121642" y="335173"/>
                  </a:lnTo>
                  <a:lnTo>
                    <a:pt x="121738" y="335151"/>
                  </a:lnTo>
                  <a:lnTo>
                    <a:pt x="121828" y="335119"/>
                  </a:lnTo>
                  <a:lnTo>
                    <a:pt x="121919" y="335076"/>
                  </a:lnTo>
                  <a:lnTo>
                    <a:pt x="122006" y="335022"/>
                  </a:lnTo>
                  <a:lnTo>
                    <a:pt x="122092" y="334957"/>
                  </a:lnTo>
                  <a:lnTo>
                    <a:pt x="122178" y="334881"/>
                  </a:lnTo>
                  <a:lnTo>
                    <a:pt x="122260" y="334806"/>
                  </a:lnTo>
                  <a:lnTo>
                    <a:pt x="122342" y="334709"/>
                  </a:lnTo>
                  <a:lnTo>
                    <a:pt x="122424" y="334612"/>
                  </a:lnTo>
                  <a:lnTo>
                    <a:pt x="122501" y="334514"/>
                  </a:lnTo>
                  <a:lnTo>
                    <a:pt x="122578" y="334396"/>
                  </a:lnTo>
                  <a:lnTo>
                    <a:pt x="122651" y="334277"/>
                  </a:lnTo>
                  <a:lnTo>
                    <a:pt x="122723" y="334148"/>
                  </a:lnTo>
                  <a:lnTo>
                    <a:pt x="122796" y="334007"/>
                  </a:lnTo>
                  <a:lnTo>
                    <a:pt x="122864" y="333867"/>
                  </a:lnTo>
                  <a:lnTo>
                    <a:pt x="122928" y="333716"/>
                  </a:lnTo>
                  <a:lnTo>
                    <a:pt x="122992" y="333565"/>
                  </a:lnTo>
                  <a:lnTo>
                    <a:pt x="123055" y="333403"/>
                  </a:lnTo>
                  <a:lnTo>
                    <a:pt x="123114" y="333230"/>
                  </a:lnTo>
                  <a:lnTo>
                    <a:pt x="123169" y="333057"/>
                  </a:lnTo>
                  <a:lnTo>
                    <a:pt x="123223" y="332885"/>
                  </a:lnTo>
                  <a:lnTo>
                    <a:pt x="123273" y="332701"/>
                  </a:lnTo>
                  <a:lnTo>
                    <a:pt x="123323" y="332518"/>
                  </a:lnTo>
                  <a:lnTo>
                    <a:pt x="123369" y="332323"/>
                  </a:lnTo>
                  <a:lnTo>
                    <a:pt x="123410" y="332129"/>
                  </a:lnTo>
                  <a:lnTo>
                    <a:pt x="123450" y="331935"/>
                  </a:lnTo>
                  <a:lnTo>
                    <a:pt x="123487" y="331730"/>
                  </a:lnTo>
                  <a:lnTo>
                    <a:pt x="123523" y="331525"/>
                  </a:lnTo>
                  <a:lnTo>
                    <a:pt x="123550" y="331320"/>
                  </a:lnTo>
                  <a:lnTo>
                    <a:pt x="123578" y="331115"/>
                  </a:lnTo>
                  <a:lnTo>
                    <a:pt x="123605" y="330910"/>
                  </a:lnTo>
                  <a:lnTo>
                    <a:pt x="123623" y="330694"/>
                  </a:lnTo>
                  <a:lnTo>
                    <a:pt x="123641" y="330489"/>
                  </a:lnTo>
                  <a:lnTo>
                    <a:pt x="123659" y="330284"/>
                  </a:lnTo>
                  <a:lnTo>
                    <a:pt x="123669" y="330078"/>
                  </a:lnTo>
                  <a:lnTo>
                    <a:pt x="123678" y="329873"/>
                  </a:lnTo>
                  <a:lnTo>
                    <a:pt x="123691" y="329452"/>
                  </a:lnTo>
                  <a:lnTo>
                    <a:pt x="123691" y="329042"/>
                  </a:lnTo>
                  <a:lnTo>
                    <a:pt x="123678" y="328632"/>
                  </a:lnTo>
                  <a:lnTo>
                    <a:pt x="123659" y="328222"/>
                  </a:lnTo>
                  <a:lnTo>
                    <a:pt x="123632" y="327823"/>
                  </a:lnTo>
                  <a:lnTo>
                    <a:pt x="123596" y="327413"/>
                  </a:lnTo>
                  <a:lnTo>
                    <a:pt x="123555" y="327013"/>
                  </a:lnTo>
                  <a:lnTo>
                    <a:pt x="123505" y="326614"/>
                  </a:lnTo>
                  <a:lnTo>
                    <a:pt x="123446" y="326225"/>
                  </a:lnTo>
                  <a:lnTo>
                    <a:pt x="123387" y="325826"/>
                  </a:lnTo>
                  <a:lnTo>
                    <a:pt x="123319" y="325448"/>
                  </a:lnTo>
                  <a:lnTo>
                    <a:pt x="123246" y="325060"/>
                  </a:lnTo>
                  <a:lnTo>
                    <a:pt x="123173" y="324682"/>
                  </a:lnTo>
                  <a:lnTo>
                    <a:pt x="124109" y="324628"/>
                  </a:lnTo>
                  <a:lnTo>
                    <a:pt x="124586" y="324596"/>
                  </a:lnTo>
                  <a:lnTo>
                    <a:pt x="125063" y="324542"/>
                  </a:lnTo>
                  <a:lnTo>
                    <a:pt x="125018" y="324747"/>
                  </a:lnTo>
                  <a:lnTo>
                    <a:pt x="124972" y="324952"/>
                  </a:lnTo>
                  <a:lnTo>
                    <a:pt x="124932" y="325168"/>
                  </a:lnTo>
                  <a:lnTo>
                    <a:pt x="124895" y="325383"/>
                  </a:lnTo>
                  <a:lnTo>
                    <a:pt x="124859" y="325599"/>
                  </a:lnTo>
                  <a:lnTo>
                    <a:pt x="124827" y="325815"/>
                  </a:lnTo>
                  <a:lnTo>
                    <a:pt x="124804" y="326042"/>
                  </a:lnTo>
                  <a:lnTo>
                    <a:pt x="124782" y="326268"/>
                  </a:lnTo>
                  <a:lnTo>
                    <a:pt x="124763" y="326495"/>
                  </a:lnTo>
                  <a:lnTo>
                    <a:pt x="124750" y="326733"/>
                  </a:lnTo>
                  <a:lnTo>
                    <a:pt x="124736" y="326970"/>
                  </a:lnTo>
                  <a:lnTo>
                    <a:pt x="124732" y="327207"/>
                  </a:lnTo>
                  <a:lnTo>
                    <a:pt x="124732" y="327445"/>
                  </a:lnTo>
                  <a:lnTo>
                    <a:pt x="124736" y="327682"/>
                  </a:lnTo>
                  <a:lnTo>
                    <a:pt x="124745" y="327931"/>
                  </a:lnTo>
                  <a:lnTo>
                    <a:pt x="124759" y="328179"/>
                  </a:lnTo>
                  <a:lnTo>
                    <a:pt x="124773" y="328395"/>
                  </a:lnTo>
                  <a:lnTo>
                    <a:pt x="124791" y="328611"/>
                  </a:lnTo>
                  <a:lnTo>
                    <a:pt x="124813" y="328826"/>
                  </a:lnTo>
                  <a:lnTo>
                    <a:pt x="124836" y="329032"/>
                  </a:lnTo>
                  <a:lnTo>
                    <a:pt x="124868" y="329237"/>
                  </a:lnTo>
                  <a:lnTo>
                    <a:pt x="124900" y="329442"/>
                  </a:lnTo>
                  <a:lnTo>
                    <a:pt x="124932" y="329636"/>
                  </a:lnTo>
                  <a:lnTo>
                    <a:pt x="124972" y="329841"/>
                  </a:lnTo>
                  <a:lnTo>
                    <a:pt x="125013" y="330025"/>
                  </a:lnTo>
                  <a:lnTo>
                    <a:pt x="125059" y="330208"/>
                  </a:lnTo>
                  <a:lnTo>
                    <a:pt x="125109" y="330391"/>
                  </a:lnTo>
                  <a:lnTo>
                    <a:pt x="125159" y="330575"/>
                  </a:lnTo>
                  <a:lnTo>
                    <a:pt x="125213" y="330748"/>
                  </a:lnTo>
                  <a:lnTo>
                    <a:pt x="125268" y="330910"/>
                  </a:lnTo>
                  <a:lnTo>
                    <a:pt x="125327" y="331071"/>
                  </a:lnTo>
                  <a:lnTo>
                    <a:pt x="125390" y="331223"/>
                  </a:lnTo>
                  <a:lnTo>
                    <a:pt x="125454" y="331374"/>
                  </a:lnTo>
                  <a:lnTo>
                    <a:pt x="125522" y="331514"/>
                  </a:lnTo>
                  <a:lnTo>
                    <a:pt x="125590" y="331654"/>
                  </a:lnTo>
                  <a:lnTo>
                    <a:pt x="125663" y="331784"/>
                  </a:lnTo>
                  <a:lnTo>
                    <a:pt x="125736" y="331913"/>
                  </a:lnTo>
                  <a:lnTo>
                    <a:pt x="125808" y="332021"/>
                  </a:lnTo>
                  <a:lnTo>
                    <a:pt x="125890" y="332140"/>
                  </a:lnTo>
                  <a:lnTo>
                    <a:pt x="125967" y="332237"/>
                  </a:lnTo>
                  <a:lnTo>
                    <a:pt x="126049" y="332334"/>
                  </a:lnTo>
                  <a:lnTo>
                    <a:pt x="126131" y="332421"/>
                  </a:lnTo>
                  <a:lnTo>
                    <a:pt x="126217" y="332496"/>
                  </a:lnTo>
                  <a:lnTo>
                    <a:pt x="126304" y="332572"/>
                  </a:lnTo>
                  <a:lnTo>
                    <a:pt x="126395" y="332636"/>
                  </a:lnTo>
                  <a:lnTo>
                    <a:pt x="126481" y="332690"/>
                  </a:lnTo>
                  <a:lnTo>
                    <a:pt x="126572" y="332734"/>
                  </a:lnTo>
                  <a:lnTo>
                    <a:pt x="126667" y="332777"/>
                  </a:lnTo>
                  <a:lnTo>
                    <a:pt x="126754" y="332798"/>
                  </a:lnTo>
                  <a:lnTo>
                    <a:pt x="126844" y="332831"/>
                  </a:lnTo>
                  <a:lnTo>
                    <a:pt x="126931" y="332842"/>
                  </a:lnTo>
                  <a:lnTo>
                    <a:pt x="127103" y="332842"/>
                  </a:lnTo>
                  <a:lnTo>
                    <a:pt x="127190" y="332831"/>
                  </a:lnTo>
                  <a:lnTo>
                    <a:pt x="127276" y="332809"/>
                  </a:lnTo>
                  <a:lnTo>
                    <a:pt x="127358" y="332777"/>
                  </a:lnTo>
                  <a:lnTo>
                    <a:pt x="127440" y="332744"/>
                  </a:lnTo>
                  <a:lnTo>
                    <a:pt x="127517" y="332701"/>
                  </a:lnTo>
                  <a:lnTo>
                    <a:pt x="127594" y="332647"/>
                  </a:lnTo>
                  <a:lnTo>
                    <a:pt x="127671" y="332582"/>
                  </a:lnTo>
                  <a:lnTo>
                    <a:pt x="127749" y="332518"/>
                  </a:lnTo>
                  <a:lnTo>
                    <a:pt x="127821" y="332431"/>
                  </a:lnTo>
                  <a:lnTo>
                    <a:pt x="127894" y="332356"/>
                  </a:lnTo>
                  <a:lnTo>
                    <a:pt x="127962" y="332259"/>
                  </a:lnTo>
                  <a:lnTo>
                    <a:pt x="128030" y="332162"/>
                  </a:lnTo>
                  <a:lnTo>
                    <a:pt x="128094" y="332054"/>
                  </a:lnTo>
                  <a:lnTo>
                    <a:pt x="128157" y="331935"/>
                  </a:lnTo>
                  <a:lnTo>
                    <a:pt x="128221" y="331816"/>
                  </a:lnTo>
                  <a:lnTo>
                    <a:pt x="128280" y="331687"/>
                  </a:lnTo>
                  <a:lnTo>
                    <a:pt x="128335" y="331546"/>
                  </a:lnTo>
                  <a:lnTo>
                    <a:pt x="128389" y="331406"/>
                  </a:lnTo>
                  <a:lnTo>
                    <a:pt x="128439" y="331255"/>
                  </a:lnTo>
                  <a:lnTo>
                    <a:pt x="128489" y="331093"/>
                  </a:lnTo>
                  <a:lnTo>
                    <a:pt x="128535" y="330931"/>
                  </a:lnTo>
                  <a:lnTo>
                    <a:pt x="128575" y="330758"/>
                  </a:lnTo>
                  <a:lnTo>
                    <a:pt x="128616" y="330575"/>
                  </a:lnTo>
                  <a:lnTo>
                    <a:pt x="128653" y="330391"/>
                  </a:lnTo>
                  <a:lnTo>
                    <a:pt x="128689" y="330197"/>
                  </a:lnTo>
                  <a:lnTo>
                    <a:pt x="128716" y="330003"/>
                  </a:lnTo>
                  <a:lnTo>
                    <a:pt x="128748" y="329798"/>
                  </a:lnTo>
                  <a:lnTo>
                    <a:pt x="128789" y="329431"/>
                  </a:lnTo>
                  <a:lnTo>
                    <a:pt x="128816" y="329075"/>
                  </a:lnTo>
                  <a:lnTo>
                    <a:pt x="128839" y="328708"/>
                  </a:lnTo>
                  <a:lnTo>
                    <a:pt x="128848" y="328352"/>
                  </a:lnTo>
                  <a:lnTo>
                    <a:pt x="128848" y="327995"/>
                  </a:lnTo>
                  <a:lnTo>
                    <a:pt x="128844" y="327823"/>
                  </a:lnTo>
                  <a:lnTo>
                    <a:pt x="128834" y="327650"/>
                  </a:lnTo>
                  <a:lnTo>
                    <a:pt x="128825" y="327477"/>
                  </a:lnTo>
                  <a:lnTo>
                    <a:pt x="128816" y="327305"/>
                  </a:lnTo>
                  <a:lnTo>
                    <a:pt x="128798" y="327143"/>
                  </a:lnTo>
                  <a:lnTo>
                    <a:pt x="128780" y="326970"/>
                  </a:lnTo>
                  <a:lnTo>
                    <a:pt x="128762" y="326808"/>
                  </a:lnTo>
                  <a:lnTo>
                    <a:pt x="128734" y="326646"/>
                  </a:lnTo>
                  <a:lnTo>
                    <a:pt x="128712" y="326484"/>
                  </a:lnTo>
                  <a:lnTo>
                    <a:pt x="128680" y="326333"/>
                  </a:lnTo>
                  <a:lnTo>
                    <a:pt x="128648" y="326182"/>
                  </a:lnTo>
                  <a:lnTo>
                    <a:pt x="128612" y="326031"/>
                  </a:lnTo>
                  <a:lnTo>
                    <a:pt x="128575" y="325880"/>
                  </a:lnTo>
                  <a:lnTo>
                    <a:pt x="128535" y="325740"/>
                  </a:lnTo>
                  <a:lnTo>
                    <a:pt x="128494" y="325599"/>
                  </a:lnTo>
                  <a:lnTo>
                    <a:pt x="128444" y="325459"/>
                  </a:lnTo>
                  <a:lnTo>
                    <a:pt x="128398" y="325319"/>
                  </a:lnTo>
                  <a:lnTo>
                    <a:pt x="128344" y="325189"/>
                  </a:lnTo>
                  <a:lnTo>
                    <a:pt x="128289" y="325070"/>
                  </a:lnTo>
                  <a:lnTo>
                    <a:pt x="128230" y="324952"/>
                  </a:lnTo>
                  <a:lnTo>
                    <a:pt x="128171" y="324833"/>
                  </a:lnTo>
                  <a:lnTo>
                    <a:pt x="128107" y="324714"/>
                  </a:lnTo>
                  <a:lnTo>
                    <a:pt x="128067" y="324660"/>
                  </a:lnTo>
                  <a:lnTo>
                    <a:pt x="128026" y="324617"/>
                  </a:lnTo>
                  <a:lnTo>
                    <a:pt x="127989" y="324585"/>
                  </a:lnTo>
                  <a:lnTo>
                    <a:pt x="127953" y="324563"/>
                  </a:lnTo>
                  <a:lnTo>
                    <a:pt x="127912" y="324552"/>
                  </a:lnTo>
                  <a:lnTo>
                    <a:pt x="127876" y="324552"/>
                  </a:lnTo>
                  <a:lnTo>
                    <a:pt x="127844" y="324563"/>
                  </a:lnTo>
                  <a:lnTo>
                    <a:pt x="127808" y="324574"/>
                  </a:lnTo>
                  <a:lnTo>
                    <a:pt x="127776" y="324606"/>
                  </a:lnTo>
                  <a:lnTo>
                    <a:pt x="127744" y="324639"/>
                  </a:lnTo>
                  <a:lnTo>
                    <a:pt x="127717" y="324682"/>
                  </a:lnTo>
                  <a:lnTo>
                    <a:pt x="127689" y="324736"/>
                  </a:lnTo>
                  <a:lnTo>
                    <a:pt x="127662" y="324790"/>
                  </a:lnTo>
                  <a:lnTo>
                    <a:pt x="127639" y="324855"/>
                  </a:lnTo>
                  <a:lnTo>
                    <a:pt x="127617" y="324930"/>
                  </a:lnTo>
                  <a:lnTo>
                    <a:pt x="127599" y="324995"/>
                  </a:lnTo>
                  <a:lnTo>
                    <a:pt x="127580" y="325070"/>
                  </a:lnTo>
                  <a:lnTo>
                    <a:pt x="127567" y="325157"/>
                  </a:lnTo>
                  <a:lnTo>
                    <a:pt x="127553" y="325243"/>
                  </a:lnTo>
                  <a:lnTo>
                    <a:pt x="127544" y="325329"/>
                  </a:lnTo>
                  <a:lnTo>
                    <a:pt x="127535" y="325416"/>
                  </a:lnTo>
                  <a:lnTo>
                    <a:pt x="127535" y="325502"/>
                  </a:lnTo>
                  <a:lnTo>
                    <a:pt x="127535" y="325599"/>
                  </a:lnTo>
                  <a:lnTo>
                    <a:pt x="127535" y="325686"/>
                  </a:lnTo>
                  <a:lnTo>
                    <a:pt x="127544" y="325772"/>
                  </a:lnTo>
                  <a:lnTo>
                    <a:pt x="127553" y="325858"/>
                  </a:lnTo>
                  <a:lnTo>
                    <a:pt x="127567" y="325955"/>
                  </a:lnTo>
                  <a:lnTo>
                    <a:pt x="127585" y="326031"/>
                  </a:lnTo>
                  <a:lnTo>
                    <a:pt x="127608" y="326117"/>
                  </a:lnTo>
                  <a:lnTo>
                    <a:pt x="127635" y="326193"/>
                  </a:lnTo>
                  <a:lnTo>
                    <a:pt x="127662" y="326268"/>
                  </a:lnTo>
                  <a:lnTo>
                    <a:pt x="127699" y="326344"/>
                  </a:lnTo>
                  <a:lnTo>
                    <a:pt x="127780" y="326495"/>
                  </a:lnTo>
                  <a:lnTo>
                    <a:pt x="127848" y="326657"/>
                  </a:lnTo>
                  <a:lnTo>
                    <a:pt x="127908" y="326830"/>
                  </a:lnTo>
                  <a:lnTo>
                    <a:pt x="127958" y="327002"/>
                  </a:lnTo>
                  <a:lnTo>
                    <a:pt x="127994" y="327186"/>
                  </a:lnTo>
                  <a:lnTo>
                    <a:pt x="128026" y="327369"/>
                  </a:lnTo>
                  <a:lnTo>
                    <a:pt x="128044" y="327553"/>
                  </a:lnTo>
                  <a:lnTo>
                    <a:pt x="128057" y="327736"/>
                  </a:lnTo>
                  <a:lnTo>
                    <a:pt x="128062" y="327920"/>
                  </a:lnTo>
                  <a:lnTo>
                    <a:pt x="128057" y="328103"/>
                  </a:lnTo>
                  <a:lnTo>
                    <a:pt x="128044" y="328287"/>
                  </a:lnTo>
                  <a:lnTo>
                    <a:pt x="128026" y="328459"/>
                  </a:lnTo>
                  <a:lnTo>
                    <a:pt x="127998" y="328632"/>
                  </a:lnTo>
                  <a:lnTo>
                    <a:pt x="127962" y="328805"/>
                  </a:lnTo>
                  <a:lnTo>
                    <a:pt x="127926" y="328967"/>
                  </a:lnTo>
                  <a:lnTo>
                    <a:pt x="127880" y="329118"/>
                  </a:lnTo>
                  <a:lnTo>
                    <a:pt x="127830" y="329258"/>
                  </a:lnTo>
                  <a:lnTo>
                    <a:pt x="127776" y="329398"/>
                  </a:lnTo>
                  <a:lnTo>
                    <a:pt x="127712" y="329517"/>
                  </a:lnTo>
                  <a:lnTo>
                    <a:pt x="127649" y="329636"/>
                  </a:lnTo>
                  <a:lnTo>
                    <a:pt x="127580" y="329733"/>
                  </a:lnTo>
                  <a:lnTo>
                    <a:pt x="127508" y="329819"/>
                  </a:lnTo>
                  <a:lnTo>
                    <a:pt x="127435" y="329884"/>
                  </a:lnTo>
                  <a:lnTo>
                    <a:pt x="127353" y="329938"/>
                  </a:lnTo>
                  <a:lnTo>
                    <a:pt x="127271" y="329981"/>
                  </a:lnTo>
                  <a:lnTo>
                    <a:pt x="127190" y="329992"/>
                  </a:lnTo>
                  <a:lnTo>
                    <a:pt x="127103" y="329992"/>
                  </a:lnTo>
                  <a:lnTo>
                    <a:pt x="127017" y="329971"/>
                  </a:lnTo>
                  <a:lnTo>
                    <a:pt x="126931" y="329927"/>
                  </a:lnTo>
                  <a:lnTo>
                    <a:pt x="126844" y="329863"/>
                  </a:lnTo>
                  <a:lnTo>
                    <a:pt x="126754" y="329776"/>
                  </a:lnTo>
                  <a:lnTo>
                    <a:pt x="126667" y="329658"/>
                  </a:lnTo>
                  <a:lnTo>
                    <a:pt x="126581" y="329528"/>
                  </a:lnTo>
                  <a:lnTo>
                    <a:pt x="126508" y="329398"/>
                  </a:lnTo>
                  <a:lnTo>
                    <a:pt x="126440" y="329258"/>
                  </a:lnTo>
                  <a:lnTo>
                    <a:pt x="126381" y="329107"/>
                  </a:lnTo>
                  <a:lnTo>
                    <a:pt x="126326" y="328945"/>
                  </a:lnTo>
                  <a:lnTo>
                    <a:pt x="126281" y="328783"/>
                  </a:lnTo>
                  <a:lnTo>
                    <a:pt x="126245" y="328611"/>
                  </a:lnTo>
                  <a:lnTo>
                    <a:pt x="126213" y="328438"/>
                  </a:lnTo>
                  <a:lnTo>
                    <a:pt x="126186" y="328254"/>
                  </a:lnTo>
                  <a:lnTo>
                    <a:pt x="126167" y="328071"/>
                  </a:lnTo>
                  <a:lnTo>
                    <a:pt x="126154" y="327887"/>
                  </a:lnTo>
                  <a:lnTo>
                    <a:pt x="126149" y="327704"/>
                  </a:lnTo>
                  <a:lnTo>
                    <a:pt x="126149" y="327510"/>
                  </a:lnTo>
                  <a:lnTo>
                    <a:pt x="126154" y="327326"/>
                  </a:lnTo>
                  <a:lnTo>
                    <a:pt x="126163" y="327132"/>
                  </a:lnTo>
                  <a:lnTo>
                    <a:pt x="126181" y="326938"/>
                  </a:lnTo>
                  <a:lnTo>
                    <a:pt x="126199" y="326754"/>
                  </a:lnTo>
                  <a:lnTo>
                    <a:pt x="126226" y="326560"/>
                  </a:lnTo>
                  <a:lnTo>
                    <a:pt x="126254" y="326376"/>
                  </a:lnTo>
                  <a:lnTo>
                    <a:pt x="126290" y="326193"/>
                  </a:lnTo>
                  <a:lnTo>
                    <a:pt x="126326" y="326009"/>
                  </a:lnTo>
                  <a:lnTo>
                    <a:pt x="126372" y="325837"/>
                  </a:lnTo>
                  <a:lnTo>
                    <a:pt x="126417" y="325664"/>
                  </a:lnTo>
                  <a:lnTo>
                    <a:pt x="126467" y="325491"/>
                  </a:lnTo>
                  <a:lnTo>
                    <a:pt x="126522" y="325329"/>
                  </a:lnTo>
                  <a:lnTo>
                    <a:pt x="126576" y="325178"/>
                  </a:lnTo>
                  <a:lnTo>
                    <a:pt x="126635" y="325027"/>
                  </a:lnTo>
                  <a:lnTo>
                    <a:pt x="126699" y="324887"/>
                  </a:lnTo>
                  <a:lnTo>
                    <a:pt x="126763" y="324757"/>
                  </a:lnTo>
                  <a:lnTo>
                    <a:pt x="126831" y="324628"/>
                  </a:lnTo>
                  <a:lnTo>
                    <a:pt x="126899" y="324509"/>
                  </a:lnTo>
                  <a:lnTo>
                    <a:pt x="126972" y="324401"/>
                  </a:lnTo>
                  <a:lnTo>
                    <a:pt x="127008" y="324347"/>
                  </a:lnTo>
                  <a:lnTo>
                    <a:pt x="127040" y="324283"/>
                  </a:lnTo>
                  <a:lnTo>
                    <a:pt x="127072" y="324218"/>
                  </a:lnTo>
                  <a:lnTo>
                    <a:pt x="127103" y="324164"/>
                  </a:lnTo>
                  <a:lnTo>
                    <a:pt x="127458" y="324067"/>
                  </a:lnTo>
                  <a:lnTo>
                    <a:pt x="127812" y="323959"/>
                  </a:lnTo>
                  <a:lnTo>
                    <a:pt x="128167" y="323851"/>
                  </a:lnTo>
                  <a:lnTo>
                    <a:pt x="128521" y="323721"/>
                  </a:lnTo>
                  <a:lnTo>
                    <a:pt x="128875" y="323592"/>
                  </a:lnTo>
                  <a:lnTo>
                    <a:pt x="129225" y="323441"/>
                  </a:lnTo>
                  <a:lnTo>
                    <a:pt x="129570" y="323290"/>
                  </a:lnTo>
                  <a:lnTo>
                    <a:pt x="129911" y="323128"/>
                  </a:lnTo>
                  <a:lnTo>
                    <a:pt x="129952" y="323290"/>
                  </a:lnTo>
                  <a:lnTo>
                    <a:pt x="129993" y="323430"/>
                  </a:lnTo>
                  <a:lnTo>
                    <a:pt x="130084" y="323721"/>
                  </a:lnTo>
                  <a:lnTo>
                    <a:pt x="130257" y="324250"/>
                  </a:lnTo>
                  <a:lnTo>
                    <a:pt x="130338" y="324520"/>
                  </a:lnTo>
                  <a:lnTo>
                    <a:pt x="130379" y="324660"/>
                  </a:lnTo>
                  <a:lnTo>
                    <a:pt x="130416" y="324811"/>
                  </a:lnTo>
                  <a:lnTo>
                    <a:pt x="130447" y="324962"/>
                  </a:lnTo>
                  <a:lnTo>
                    <a:pt x="130479" y="325124"/>
                  </a:lnTo>
                  <a:lnTo>
                    <a:pt x="130511" y="325297"/>
                  </a:lnTo>
                  <a:lnTo>
                    <a:pt x="130538" y="325481"/>
                  </a:lnTo>
                  <a:lnTo>
                    <a:pt x="130588" y="325880"/>
                  </a:lnTo>
                  <a:lnTo>
                    <a:pt x="130638" y="326290"/>
                  </a:lnTo>
                  <a:lnTo>
                    <a:pt x="130734" y="327100"/>
                  </a:lnTo>
                  <a:lnTo>
                    <a:pt x="130784" y="327499"/>
                  </a:lnTo>
                  <a:lnTo>
                    <a:pt x="130838" y="327909"/>
                  </a:lnTo>
                  <a:lnTo>
                    <a:pt x="130902" y="328298"/>
                  </a:lnTo>
                  <a:lnTo>
                    <a:pt x="130974" y="328697"/>
                  </a:lnTo>
                  <a:lnTo>
                    <a:pt x="131006" y="328880"/>
                  </a:lnTo>
                  <a:lnTo>
                    <a:pt x="131047" y="329053"/>
                  </a:lnTo>
                  <a:lnTo>
                    <a:pt x="131083" y="329226"/>
                  </a:lnTo>
                  <a:lnTo>
                    <a:pt x="131129" y="329398"/>
                  </a:lnTo>
                  <a:lnTo>
                    <a:pt x="131170" y="329560"/>
                  </a:lnTo>
                  <a:lnTo>
                    <a:pt x="131215" y="329722"/>
                  </a:lnTo>
                  <a:lnTo>
                    <a:pt x="131265" y="329873"/>
                  </a:lnTo>
                  <a:lnTo>
                    <a:pt x="131315" y="330025"/>
                  </a:lnTo>
                  <a:lnTo>
                    <a:pt x="131370" y="330176"/>
                  </a:lnTo>
                  <a:lnTo>
                    <a:pt x="131424" y="330305"/>
                  </a:lnTo>
                  <a:lnTo>
                    <a:pt x="131479" y="330445"/>
                  </a:lnTo>
                  <a:lnTo>
                    <a:pt x="131538" y="330564"/>
                  </a:lnTo>
                  <a:lnTo>
                    <a:pt x="131597" y="330694"/>
                  </a:lnTo>
                  <a:lnTo>
                    <a:pt x="131656" y="330802"/>
                  </a:lnTo>
                  <a:lnTo>
                    <a:pt x="131720" y="330910"/>
                  </a:lnTo>
                  <a:lnTo>
                    <a:pt x="131788" y="331017"/>
                  </a:lnTo>
                  <a:lnTo>
                    <a:pt x="131851" y="331104"/>
                  </a:lnTo>
                  <a:lnTo>
                    <a:pt x="131919" y="331201"/>
                  </a:lnTo>
                  <a:lnTo>
                    <a:pt x="131992" y="331277"/>
                  </a:lnTo>
                  <a:lnTo>
                    <a:pt x="132060" y="331352"/>
                  </a:lnTo>
                  <a:lnTo>
                    <a:pt x="132133" y="331417"/>
                  </a:lnTo>
                  <a:lnTo>
                    <a:pt x="132210" y="331471"/>
                  </a:lnTo>
                  <a:lnTo>
                    <a:pt x="132283" y="331525"/>
                  </a:lnTo>
                  <a:lnTo>
                    <a:pt x="132360" y="331568"/>
                  </a:lnTo>
                  <a:lnTo>
                    <a:pt x="132442" y="331600"/>
                  </a:lnTo>
                  <a:lnTo>
                    <a:pt x="132519" y="331622"/>
                  </a:lnTo>
                  <a:lnTo>
                    <a:pt x="132601" y="331643"/>
                  </a:lnTo>
                  <a:lnTo>
                    <a:pt x="132683" y="331654"/>
                  </a:lnTo>
                  <a:lnTo>
                    <a:pt x="132769" y="331654"/>
                  </a:lnTo>
                  <a:lnTo>
                    <a:pt x="132851" y="331643"/>
                  </a:lnTo>
                  <a:lnTo>
                    <a:pt x="132937" y="331622"/>
                  </a:lnTo>
                  <a:lnTo>
                    <a:pt x="133023" y="331600"/>
                  </a:lnTo>
                  <a:lnTo>
                    <a:pt x="133110" y="331557"/>
                  </a:lnTo>
                  <a:lnTo>
                    <a:pt x="133192" y="331514"/>
                  </a:lnTo>
                  <a:lnTo>
                    <a:pt x="133273" y="331460"/>
                  </a:lnTo>
                  <a:lnTo>
                    <a:pt x="133355" y="331406"/>
                  </a:lnTo>
                  <a:lnTo>
                    <a:pt x="133437" y="331341"/>
                  </a:lnTo>
                  <a:lnTo>
                    <a:pt x="133514" y="331266"/>
                  </a:lnTo>
                  <a:lnTo>
                    <a:pt x="133591" y="331190"/>
                  </a:lnTo>
                  <a:lnTo>
                    <a:pt x="133669" y="331104"/>
                  </a:lnTo>
                  <a:lnTo>
                    <a:pt x="133746" y="331007"/>
                  </a:lnTo>
                  <a:lnTo>
                    <a:pt x="133819" y="330910"/>
                  </a:lnTo>
                  <a:lnTo>
                    <a:pt x="133891" y="330802"/>
                  </a:lnTo>
                  <a:lnTo>
                    <a:pt x="133959" y="330694"/>
                  </a:lnTo>
                  <a:lnTo>
                    <a:pt x="134032" y="330575"/>
                  </a:lnTo>
                  <a:lnTo>
                    <a:pt x="134096" y="330445"/>
                  </a:lnTo>
                  <a:lnTo>
                    <a:pt x="134164" y="330316"/>
                  </a:lnTo>
                  <a:lnTo>
                    <a:pt x="134228" y="330186"/>
                  </a:lnTo>
                  <a:lnTo>
                    <a:pt x="134287" y="330046"/>
                  </a:lnTo>
                  <a:lnTo>
                    <a:pt x="134346" y="329895"/>
                  </a:lnTo>
                  <a:lnTo>
                    <a:pt x="134400" y="329755"/>
                  </a:lnTo>
                  <a:lnTo>
                    <a:pt x="134455" y="329593"/>
                  </a:lnTo>
                  <a:lnTo>
                    <a:pt x="134509" y="329442"/>
                  </a:lnTo>
                  <a:lnTo>
                    <a:pt x="134559" y="329280"/>
                  </a:lnTo>
                  <a:lnTo>
                    <a:pt x="134605" y="329107"/>
                  </a:lnTo>
                  <a:lnTo>
                    <a:pt x="134650" y="328934"/>
                  </a:lnTo>
                  <a:lnTo>
                    <a:pt x="134691" y="328762"/>
                  </a:lnTo>
                  <a:lnTo>
                    <a:pt x="134732" y="328589"/>
                  </a:lnTo>
                  <a:lnTo>
                    <a:pt x="134768" y="328406"/>
                  </a:lnTo>
                  <a:lnTo>
                    <a:pt x="134800" y="328222"/>
                  </a:lnTo>
                  <a:lnTo>
                    <a:pt x="134832" y="328028"/>
                  </a:lnTo>
                  <a:lnTo>
                    <a:pt x="134859" y="327833"/>
                  </a:lnTo>
                  <a:lnTo>
                    <a:pt x="134882" y="327650"/>
                  </a:lnTo>
                  <a:lnTo>
                    <a:pt x="134900" y="327445"/>
                  </a:lnTo>
                  <a:lnTo>
                    <a:pt x="134923" y="327175"/>
                  </a:lnTo>
                  <a:lnTo>
                    <a:pt x="134941" y="326916"/>
                  </a:lnTo>
                  <a:lnTo>
                    <a:pt x="134950" y="326646"/>
                  </a:lnTo>
                  <a:lnTo>
                    <a:pt x="134959" y="326387"/>
                  </a:lnTo>
                  <a:lnTo>
                    <a:pt x="134959" y="326128"/>
                  </a:lnTo>
                  <a:lnTo>
                    <a:pt x="134954" y="325869"/>
                  </a:lnTo>
                  <a:lnTo>
                    <a:pt x="134945" y="325610"/>
                  </a:lnTo>
                  <a:lnTo>
                    <a:pt x="134932" y="325362"/>
                  </a:lnTo>
                  <a:lnTo>
                    <a:pt x="134914" y="325114"/>
                  </a:lnTo>
                  <a:lnTo>
                    <a:pt x="134891" y="324865"/>
                  </a:lnTo>
                  <a:lnTo>
                    <a:pt x="134864" y="324617"/>
                  </a:lnTo>
                  <a:lnTo>
                    <a:pt x="134832" y="324380"/>
                  </a:lnTo>
                  <a:lnTo>
                    <a:pt x="134795" y="324142"/>
                  </a:lnTo>
                  <a:lnTo>
                    <a:pt x="134759" y="323905"/>
                  </a:lnTo>
                  <a:lnTo>
                    <a:pt x="134718" y="323667"/>
                  </a:lnTo>
                  <a:lnTo>
                    <a:pt x="134673" y="323441"/>
                  </a:lnTo>
                  <a:lnTo>
                    <a:pt x="134623" y="323214"/>
                  </a:lnTo>
                  <a:lnTo>
                    <a:pt x="134568" y="322998"/>
                  </a:lnTo>
                  <a:lnTo>
                    <a:pt x="134514" y="322771"/>
                  </a:lnTo>
                  <a:lnTo>
                    <a:pt x="134455" y="322556"/>
                  </a:lnTo>
                  <a:lnTo>
                    <a:pt x="134396" y="322351"/>
                  </a:lnTo>
                  <a:lnTo>
                    <a:pt x="134332" y="322135"/>
                  </a:lnTo>
                  <a:lnTo>
                    <a:pt x="134264" y="321940"/>
                  </a:lnTo>
                  <a:lnTo>
                    <a:pt x="134196" y="321735"/>
                  </a:lnTo>
                  <a:lnTo>
                    <a:pt x="134123" y="321541"/>
                  </a:lnTo>
                  <a:lnTo>
                    <a:pt x="134050" y="321347"/>
                  </a:lnTo>
                  <a:lnTo>
                    <a:pt x="133900" y="320980"/>
                  </a:lnTo>
                  <a:lnTo>
                    <a:pt x="133741" y="320624"/>
                  </a:lnTo>
                  <a:lnTo>
                    <a:pt x="133578" y="320289"/>
                  </a:lnTo>
                  <a:lnTo>
                    <a:pt x="133673" y="320192"/>
                  </a:lnTo>
                  <a:lnTo>
                    <a:pt x="133769" y="320084"/>
                  </a:lnTo>
                  <a:lnTo>
                    <a:pt x="133819" y="320095"/>
                  </a:lnTo>
                  <a:lnTo>
                    <a:pt x="133873" y="320095"/>
                  </a:lnTo>
                  <a:lnTo>
                    <a:pt x="133923" y="320062"/>
                  </a:lnTo>
                  <a:lnTo>
                    <a:pt x="133969" y="320019"/>
                  </a:lnTo>
                  <a:lnTo>
                    <a:pt x="134014" y="319965"/>
                  </a:lnTo>
                  <a:lnTo>
                    <a:pt x="134059" y="319890"/>
                  </a:lnTo>
                  <a:lnTo>
                    <a:pt x="134096" y="319803"/>
                  </a:lnTo>
                  <a:lnTo>
                    <a:pt x="134132" y="319706"/>
                  </a:lnTo>
                  <a:lnTo>
                    <a:pt x="134132" y="319685"/>
                  </a:lnTo>
                  <a:lnTo>
                    <a:pt x="134141" y="319674"/>
                  </a:lnTo>
                  <a:lnTo>
                    <a:pt x="134159" y="319674"/>
                  </a:lnTo>
                  <a:lnTo>
                    <a:pt x="134200" y="319609"/>
                  </a:lnTo>
                  <a:lnTo>
                    <a:pt x="134232" y="319544"/>
                  </a:lnTo>
                  <a:lnTo>
                    <a:pt x="134259" y="319480"/>
                  </a:lnTo>
                  <a:lnTo>
                    <a:pt x="134287" y="319404"/>
                  </a:lnTo>
                  <a:lnTo>
                    <a:pt x="134305" y="319328"/>
                  </a:lnTo>
                  <a:lnTo>
                    <a:pt x="134318" y="319253"/>
                  </a:lnTo>
                  <a:lnTo>
                    <a:pt x="134332" y="319167"/>
                  </a:lnTo>
                  <a:lnTo>
                    <a:pt x="134337" y="319091"/>
                  </a:lnTo>
                  <a:lnTo>
                    <a:pt x="134341" y="319005"/>
                  </a:lnTo>
                  <a:lnTo>
                    <a:pt x="134341" y="318918"/>
                  </a:lnTo>
                  <a:lnTo>
                    <a:pt x="134337" y="318832"/>
                  </a:lnTo>
                  <a:lnTo>
                    <a:pt x="134332" y="318746"/>
                  </a:lnTo>
                  <a:lnTo>
                    <a:pt x="134323" y="318670"/>
                  </a:lnTo>
                  <a:lnTo>
                    <a:pt x="134309" y="318584"/>
                  </a:lnTo>
                  <a:lnTo>
                    <a:pt x="134277" y="318422"/>
                  </a:lnTo>
                  <a:lnTo>
                    <a:pt x="134318" y="317828"/>
                  </a:lnTo>
                  <a:lnTo>
                    <a:pt x="134359" y="317224"/>
                  </a:lnTo>
                  <a:lnTo>
                    <a:pt x="134391" y="316630"/>
                  </a:lnTo>
                  <a:lnTo>
                    <a:pt x="134418" y="316026"/>
                  </a:lnTo>
                  <a:lnTo>
                    <a:pt x="134441" y="315411"/>
                  </a:lnTo>
                  <a:lnTo>
                    <a:pt x="134459" y="314806"/>
                  </a:lnTo>
                  <a:lnTo>
                    <a:pt x="134473" y="314191"/>
                  </a:lnTo>
                  <a:lnTo>
                    <a:pt x="134482" y="313586"/>
                  </a:lnTo>
                  <a:lnTo>
                    <a:pt x="134486" y="312971"/>
                  </a:lnTo>
                  <a:lnTo>
                    <a:pt x="134486" y="312356"/>
                  </a:lnTo>
                  <a:lnTo>
                    <a:pt x="134477" y="311741"/>
                  </a:lnTo>
                  <a:lnTo>
                    <a:pt x="134468" y="311126"/>
                  </a:lnTo>
                  <a:lnTo>
                    <a:pt x="134450" y="310510"/>
                  </a:lnTo>
                  <a:lnTo>
                    <a:pt x="134432" y="309906"/>
                  </a:lnTo>
                  <a:lnTo>
                    <a:pt x="134405" y="309291"/>
                  </a:lnTo>
                  <a:lnTo>
                    <a:pt x="134373" y="308686"/>
                  </a:lnTo>
                  <a:lnTo>
                    <a:pt x="134337" y="308082"/>
                  </a:lnTo>
                  <a:lnTo>
                    <a:pt x="134296" y="307467"/>
                  </a:lnTo>
                  <a:lnTo>
                    <a:pt x="134250" y="306873"/>
                  </a:lnTo>
                  <a:lnTo>
                    <a:pt x="134200" y="306269"/>
                  </a:lnTo>
                  <a:lnTo>
                    <a:pt x="134146" y="305675"/>
                  </a:lnTo>
                  <a:lnTo>
                    <a:pt x="134087" y="305081"/>
                  </a:lnTo>
                  <a:lnTo>
                    <a:pt x="134019" y="304488"/>
                  </a:lnTo>
                  <a:lnTo>
                    <a:pt x="133950" y="303905"/>
                  </a:lnTo>
                  <a:lnTo>
                    <a:pt x="133873" y="303333"/>
                  </a:lnTo>
                  <a:lnTo>
                    <a:pt x="133796" y="302750"/>
                  </a:lnTo>
                  <a:lnTo>
                    <a:pt x="133710" y="302189"/>
                  </a:lnTo>
                  <a:lnTo>
                    <a:pt x="133623" y="301628"/>
                  </a:lnTo>
                  <a:lnTo>
                    <a:pt x="133528" y="301066"/>
                  </a:lnTo>
                  <a:lnTo>
                    <a:pt x="133428" y="300516"/>
                  </a:lnTo>
                  <a:lnTo>
                    <a:pt x="133323" y="299965"/>
                  </a:lnTo>
                  <a:lnTo>
                    <a:pt x="133214" y="299437"/>
                  </a:lnTo>
                  <a:lnTo>
                    <a:pt x="133101" y="298908"/>
                  </a:lnTo>
                  <a:lnTo>
                    <a:pt x="132983" y="298379"/>
                  </a:lnTo>
                  <a:lnTo>
                    <a:pt x="132855" y="297872"/>
                  </a:lnTo>
                  <a:lnTo>
                    <a:pt x="132728" y="297364"/>
                  </a:lnTo>
                  <a:lnTo>
                    <a:pt x="132596" y="296868"/>
                  </a:lnTo>
                  <a:lnTo>
                    <a:pt x="132456" y="296382"/>
                  </a:lnTo>
                  <a:lnTo>
                    <a:pt x="132315" y="295896"/>
                  </a:lnTo>
                  <a:lnTo>
                    <a:pt x="132165" y="295432"/>
                  </a:lnTo>
                  <a:lnTo>
                    <a:pt x="132015" y="294968"/>
                  </a:lnTo>
                  <a:lnTo>
                    <a:pt x="131856" y="294526"/>
                  </a:lnTo>
                  <a:lnTo>
                    <a:pt x="131692" y="294083"/>
                  </a:lnTo>
                  <a:lnTo>
                    <a:pt x="131529" y="293662"/>
                  </a:lnTo>
                  <a:lnTo>
                    <a:pt x="131356" y="293252"/>
                  </a:lnTo>
                  <a:lnTo>
                    <a:pt x="131179" y="292842"/>
                  </a:lnTo>
                  <a:lnTo>
                    <a:pt x="130997" y="292453"/>
                  </a:lnTo>
                  <a:lnTo>
                    <a:pt x="130811" y="292076"/>
                  </a:lnTo>
                  <a:lnTo>
                    <a:pt x="130620" y="291719"/>
                  </a:lnTo>
                  <a:lnTo>
                    <a:pt x="130420" y="291363"/>
                  </a:lnTo>
                  <a:lnTo>
                    <a:pt x="130220" y="291029"/>
                  </a:lnTo>
                  <a:lnTo>
                    <a:pt x="130016" y="290705"/>
                  </a:lnTo>
                  <a:lnTo>
                    <a:pt x="129807" y="290392"/>
                  </a:lnTo>
                  <a:lnTo>
                    <a:pt x="129589" y="290100"/>
                  </a:lnTo>
                  <a:lnTo>
                    <a:pt x="129371" y="289820"/>
                  </a:lnTo>
                  <a:lnTo>
                    <a:pt x="129143" y="289561"/>
                  </a:lnTo>
                  <a:lnTo>
                    <a:pt x="128916" y="289313"/>
                  </a:lnTo>
                  <a:lnTo>
                    <a:pt x="128680" y="289075"/>
                  </a:lnTo>
                  <a:lnTo>
                    <a:pt x="128444" y="288859"/>
                  </a:lnTo>
                  <a:lnTo>
                    <a:pt x="128198" y="288665"/>
                  </a:lnTo>
                  <a:lnTo>
                    <a:pt x="127948" y="288481"/>
                  </a:lnTo>
                  <a:lnTo>
                    <a:pt x="127694" y="288309"/>
                  </a:lnTo>
                  <a:lnTo>
                    <a:pt x="127440" y="288168"/>
                  </a:lnTo>
                  <a:lnTo>
                    <a:pt x="127176" y="288039"/>
                  </a:lnTo>
                  <a:lnTo>
                    <a:pt x="127240" y="286765"/>
                  </a:lnTo>
                  <a:lnTo>
                    <a:pt x="127299" y="285503"/>
                  </a:lnTo>
                  <a:lnTo>
                    <a:pt x="127353" y="284229"/>
                  </a:lnTo>
                  <a:lnTo>
                    <a:pt x="127394" y="282945"/>
                  </a:lnTo>
                  <a:lnTo>
                    <a:pt x="127435" y="281671"/>
                  </a:lnTo>
                  <a:lnTo>
                    <a:pt x="127462" y="280387"/>
                  </a:lnTo>
                  <a:lnTo>
                    <a:pt x="127485" y="279102"/>
                  </a:lnTo>
                  <a:lnTo>
                    <a:pt x="127499" y="277818"/>
                  </a:lnTo>
                  <a:lnTo>
                    <a:pt x="127508" y="276533"/>
                  </a:lnTo>
                  <a:lnTo>
                    <a:pt x="127508" y="275249"/>
                  </a:lnTo>
                  <a:lnTo>
                    <a:pt x="127499" y="273965"/>
                  </a:lnTo>
                  <a:lnTo>
                    <a:pt x="127480" y="272680"/>
                  </a:lnTo>
                  <a:lnTo>
                    <a:pt x="127453" y="271396"/>
                  </a:lnTo>
                  <a:lnTo>
                    <a:pt x="127421" y="270122"/>
                  </a:lnTo>
                  <a:lnTo>
                    <a:pt x="127381" y="268849"/>
                  </a:lnTo>
                  <a:lnTo>
                    <a:pt x="127331" y="267586"/>
                  </a:lnTo>
                  <a:lnTo>
                    <a:pt x="127267" y="266323"/>
                  </a:lnTo>
                  <a:lnTo>
                    <a:pt x="127203" y="265060"/>
                  </a:lnTo>
                  <a:lnTo>
                    <a:pt x="127126" y="263808"/>
                  </a:lnTo>
                  <a:lnTo>
                    <a:pt x="127040" y="262556"/>
                  </a:lnTo>
                  <a:lnTo>
                    <a:pt x="126944" y="261326"/>
                  </a:lnTo>
                  <a:lnTo>
                    <a:pt x="126840" y="260085"/>
                  </a:lnTo>
                  <a:lnTo>
                    <a:pt x="126726" y="258865"/>
                  </a:lnTo>
                  <a:lnTo>
                    <a:pt x="126604" y="257656"/>
                  </a:lnTo>
                  <a:lnTo>
                    <a:pt x="126472" y="256447"/>
                  </a:lnTo>
                  <a:lnTo>
                    <a:pt x="126331" y="255249"/>
                  </a:lnTo>
                  <a:lnTo>
                    <a:pt x="126181" y="254073"/>
                  </a:lnTo>
                  <a:lnTo>
                    <a:pt x="126099" y="253479"/>
                  </a:lnTo>
                  <a:lnTo>
                    <a:pt x="126017" y="252896"/>
                  </a:lnTo>
                  <a:lnTo>
                    <a:pt x="125936" y="252313"/>
                  </a:lnTo>
                  <a:lnTo>
                    <a:pt x="125845" y="251741"/>
                  </a:lnTo>
                  <a:lnTo>
                    <a:pt x="125758" y="251169"/>
                  </a:lnTo>
                  <a:lnTo>
                    <a:pt x="125668" y="250597"/>
                  </a:lnTo>
                  <a:lnTo>
                    <a:pt x="125572" y="250025"/>
                  </a:lnTo>
                  <a:lnTo>
                    <a:pt x="125477" y="249464"/>
                  </a:lnTo>
                  <a:lnTo>
                    <a:pt x="125377" y="248903"/>
                  </a:lnTo>
                  <a:lnTo>
                    <a:pt x="125272" y="248342"/>
                  </a:lnTo>
                  <a:lnTo>
                    <a:pt x="125168" y="247780"/>
                  </a:lnTo>
                  <a:lnTo>
                    <a:pt x="125063" y="247230"/>
                  </a:lnTo>
                  <a:lnTo>
                    <a:pt x="124950" y="246690"/>
                  </a:lnTo>
                  <a:lnTo>
                    <a:pt x="124841" y="246140"/>
                  </a:lnTo>
                  <a:lnTo>
                    <a:pt x="124723" y="245611"/>
                  </a:lnTo>
                  <a:lnTo>
                    <a:pt x="124609" y="245071"/>
                  </a:lnTo>
                  <a:lnTo>
                    <a:pt x="124486" y="244542"/>
                  </a:lnTo>
                  <a:lnTo>
                    <a:pt x="124364" y="244013"/>
                  </a:lnTo>
                  <a:lnTo>
                    <a:pt x="124236" y="243485"/>
                  </a:lnTo>
                  <a:lnTo>
                    <a:pt x="124109" y="242967"/>
                  </a:lnTo>
                  <a:lnTo>
                    <a:pt x="123977" y="242459"/>
                  </a:lnTo>
                  <a:lnTo>
                    <a:pt x="123846" y="241952"/>
                  </a:lnTo>
                  <a:lnTo>
                    <a:pt x="123709" y="241445"/>
                  </a:lnTo>
                  <a:lnTo>
                    <a:pt x="123569" y="240948"/>
                  </a:lnTo>
                  <a:lnTo>
                    <a:pt x="123428" y="240452"/>
                  </a:lnTo>
                  <a:lnTo>
                    <a:pt x="123282" y="239955"/>
                  </a:lnTo>
                  <a:lnTo>
                    <a:pt x="123132" y="239470"/>
                  </a:lnTo>
                  <a:lnTo>
                    <a:pt x="122982" y="238995"/>
                  </a:lnTo>
                  <a:lnTo>
                    <a:pt x="122828" y="238520"/>
                  </a:lnTo>
                  <a:lnTo>
                    <a:pt x="122673" y="238045"/>
                  </a:lnTo>
                  <a:lnTo>
                    <a:pt x="122514" y="237581"/>
                  </a:lnTo>
                  <a:lnTo>
                    <a:pt x="122351" y="237117"/>
                  </a:lnTo>
                  <a:lnTo>
                    <a:pt x="122187" y="236663"/>
                  </a:lnTo>
                  <a:lnTo>
                    <a:pt x="122019" y="236210"/>
                  </a:lnTo>
                  <a:lnTo>
                    <a:pt x="121851" y="235767"/>
                  </a:lnTo>
                  <a:lnTo>
                    <a:pt x="121678" y="235325"/>
                  </a:lnTo>
                  <a:lnTo>
                    <a:pt x="121501" y="234893"/>
                  </a:lnTo>
                  <a:lnTo>
                    <a:pt x="121320" y="234472"/>
                  </a:lnTo>
                  <a:lnTo>
                    <a:pt x="121138" y="234051"/>
                  </a:lnTo>
                  <a:lnTo>
                    <a:pt x="120952" y="233630"/>
                  </a:lnTo>
                  <a:lnTo>
                    <a:pt x="120765" y="233220"/>
                  </a:lnTo>
                  <a:lnTo>
                    <a:pt x="120574" y="232821"/>
                  </a:lnTo>
                  <a:lnTo>
                    <a:pt x="120379" y="232422"/>
                  </a:lnTo>
                  <a:lnTo>
                    <a:pt x="120184" y="232033"/>
                  </a:lnTo>
                  <a:lnTo>
                    <a:pt x="119984" y="231644"/>
                  </a:lnTo>
                  <a:lnTo>
                    <a:pt x="119779" y="231267"/>
                  </a:lnTo>
                  <a:lnTo>
                    <a:pt x="119575" y="230889"/>
                  </a:lnTo>
                  <a:lnTo>
                    <a:pt x="119366" y="230522"/>
                  </a:lnTo>
                  <a:lnTo>
                    <a:pt x="119152" y="230166"/>
                  </a:lnTo>
                  <a:lnTo>
                    <a:pt x="118934" y="229810"/>
                  </a:lnTo>
                  <a:lnTo>
                    <a:pt x="118716" y="229464"/>
                  </a:lnTo>
                  <a:lnTo>
                    <a:pt x="118494" y="229130"/>
                  </a:lnTo>
                  <a:lnTo>
                    <a:pt x="118271" y="228795"/>
                  </a:lnTo>
                  <a:lnTo>
                    <a:pt x="118044" y="228471"/>
                  </a:lnTo>
                  <a:lnTo>
                    <a:pt x="117812" y="228147"/>
                  </a:lnTo>
                  <a:lnTo>
                    <a:pt x="117576" y="227834"/>
                  </a:lnTo>
                  <a:lnTo>
                    <a:pt x="117339" y="227532"/>
                  </a:lnTo>
                  <a:lnTo>
                    <a:pt x="117099" y="227241"/>
                  </a:lnTo>
                  <a:lnTo>
                    <a:pt x="116853" y="226949"/>
                  </a:lnTo>
                  <a:lnTo>
                    <a:pt x="116608" y="226669"/>
                  </a:lnTo>
                  <a:lnTo>
                    <a:pt x="116354" y="226388"/>
                  </a:lnTo>
                  <a:lnTo>
                    <a:pt x="116099" y="226118"/>
                  </a:lnTo>
                  <a:lnTo>
                    <a:pt x="115845" y="225859"/>
                  </a:lnTo>
                  <a:lnTo>
                    <a:pt x="115586" y="225611"/>
                  </a:lnTo>
                  <a:lnTo>
                    <a:pt x="115322" y="225363"/>
                  </a:lnTo>
                  <a:lnTo>
                    <a:pt x="115054" y="225125"/>
                  </a:lnTo>
                  <a:lnTo>
                    <a:pt x="114781" y="224899"/>
                  </a:lnTo>
                  <a:lnTo>
                    <a:pt x="114509" y="224683"/>
                  </a:lnTo>
                  <a:lnTo>
                    <a:pt x="114232" y="224467"/>
                  </a:lnTo>
                  <a:lnTo>
                    <a:pt x="113950" y="224262"/>
                  </a:lnTo>
                  <a:lnTo>
                    <a:pt x="113668" y="224068"/>
                  </a:lnTo>
                  <a:lnTo>
                    <a:pt x="113382" y="223873"/>
                  </a:lnTo>
                  <a:lnTo>
                    <a:pt x="113091" y="223701"/>
                  </a:lnTo>
                  <a:lnTo>
                    <a:pt x="112796" y="223528"/>
                  </a:lnTo>
                  <a:lnTo>
                    <a:pt x="112751" y="223506"/>
                  </a:lnTo>
                  <a:lnTo>
                    <a:pt x="112710" y="223517"/>
                  </a:lnTo>
                  <a:lnTo>
                    <a:pt x="112637" y="223528"/>
                  </a:lnTo>
                  <a:lnTo>
                    <a:pt x="112646" y="222567"/>
                  </a:lnTo>
                  <a:lnTo>
                    <a:pt x="112646" y="221607"/>
                  </a:lnTo>
                  <a:lnTo>
                    <a:pt x="112642" y="220668"/>
                  </a:lnTo>
                  <a:lnTo>
                    <a:pt x="112628" y="219729"/>
                  </a:lnTo>
                  <a:lnTo>
                    <a:pt x="112610" y="218801"/>
                  </a:lnTo>
                  <a:lnTo>
                    <a:pt x="112582" y="217894"/>
                  </a:lnTo>
                  <a:lnTo>
                    <a:pt x="112564" y="217441"/>
                  </a:lnTo>
                  <a:lnTo>
                    <a:pt x="112542" y="216998"/>
                  </a:lnTo>
                  <a:lnTo>
                    <a:pt x="112519" y="216566"/>
                  </a:lnTo>
                  <a:lnTo>
                    <a:pt x="112492" y="216135"/>
                  </a:lnTo>
                  <a:lnTo>
                    <a:pt x="112464" y="215714"/>
                  </a:lnTo>
                  <a:lnTo>
                    <a:pt x="112433" y="215293"/>
                  </a:lnTo>
                  <a:lnTo>
                    <a:pt x="112396" y="214893"/>
                  </a:lnTo>
                  <a:lnTo>
                    <a:pt x="112360" y="214494"/>
                  </a:lnTo>
                  <a:lnTo>
                    <a:pt x="112314" y="214095"/>
                  </a:lnTo>
                  <a:lnTo>
                    <a:pt x="112274" y="213717"/>
                  </a:lnTo>
                  <a:lnTo>
                    <a:pt x="112224" y="213339"/>
                  </a:lnTo>
                  <a:lnTo>
                    <a:pt x="112169" y="212972"/>
                  </a:lnTo>
                  <a:lnTo>
                    <a:pt x="112114" y="212627"/>
                  </a:lnTo>
                  <a:lnTo>
                    <a:pt x="112055" y="212281"/>
                  </a:lnTo>
                  <a:lnTo>
                    <a:pt x="111992" y="211947"/>
                  </a:lnTo>
                  <a:lnTo>
                    <a:pt x="111928" y="211623"/>
                  </a:lnTo>
                  <a:lnTo>
                    <a:pt x="111856" y="211310"/>
                  </a:lnTo>
                  <a:lnTo>
                    <a:pt x="111778" y="211019"/>
                  </a:lnTo>
                  <a:lnTo>
                    <a:pt x="111701" y="210727"/>
                  </a:lnTo>
                  <a:lnTo>
                    <a:pt x="111619" y="210457"/>
                  </a:lnTo>
                  <a:lnTo>
                    <a:pt x="111556" y="210274"/>
                  </a:lnTo>
                  <a:lnTo>
                    <a:pt x="111497" y="210101"/>
                  </a:lnTo>
                  <a:lnTo>
                    <a:pt x="111428" y="209939"/>
                  </a:lnTo>
                  <a:lnTo>
                    <a:pt x="111365" y="209777"/>
                  </a:lnTo>
                  <a:lnTo>
                    <a:pt x="111292" y="209616"/>
                  </a:lnTo>
                  <a:lnTo>
                    <a:pt x="111219" y="209464"/>
                  </a:lnTo>
                  <a:lnTo>
                    <a:pt x="111147" y="209324"/>
                  </a:lnTo>
                  <a:lnTo>
                    <a:pt x="111069" y="209173"/>
                  </a:lnTo>
                  <a:lnTo>
                    <a:pt x="110992" y="209044"/>
                  </a:lnTo>
                  <a:lnTo>
                    <a:pt x="110915" y="208914"/>
                  </a:lnTo>
                  <a:lnTo>
                    <a:pt x="110747" y="208655"/>
                  </a:lnTo>
                  <a:lnTo>
                    <a:pt x="110574" y="208428"/>
                  </a:lnTo>
                  <a:lnTo>
                    <a:pt x="110393" y="208212"/>
                  </a:lnTo>
                  <a:lnTo>
                    <a:pt x="110206" y="208007"/>
                  </a:lnTo>
                  <a:lnTo>
                    <a:pt x="110015" y="207835"/>
                  </a:lnTo>
                  <a:lnTo>
                    <a:pt x="109820" y="207662"/>
                  </a:lnTo>
                  <a:lnTo>
                    <a:pt x="109616" y="207511"/>
                  </a:lnTo>
                  <a:lnTo>
                    <a:pt x="109411" y="207371"/>
                  </a:lnTo>
                  <a:lnTo>
                    <a:pt x="109202" y="207241"/>
                  </a:lnTo>
                  <a:lnTo>
                    <a:pt x="108989" y="207133"/>
                  </a:lnTo>
                  <a:lnTo>
                    <a:pt x="108770" y="207025"/>
                  </a:lnTo>
                  <a:lnTo>
                    <a:pt x="108552" y="206939"/>
                  </a:lnTo>
                  <a:lnTo>
                    <a:pt x="108334" y="206852"/>
                  </a:lnTo>
                  <a:lnTo>
                    <a:pt x="108112" y="206777"/>
                  </a:lnTo>
                  <a:lnTo>
                    <a:pt x="107894" y="206712"/>
                  </a:lnTo>
                  <a:lnTo>
                    <a:pt x="107671" y="206658"/>
                  </a:lnTo>
                  <a:lnTo>
                    <a:pt x="107448" y="206615"/>
                  </a:lnTo>
                  <a:lnTo>
                    <a:pt x="107008" y="206529"/>
                  </a:lnTo>
                  <a:lnTo>
                    <a:pt x="106576" y="206464"/>
                  </a:lnTo>
                  <a:lnTo>
                    <a:pt x="106153" y="206421"/>
                  </a:lnTo>
                  <a:lnTo>
                    <a:pt x="105358" y="206345"/>
                  </a:lnTo>
                  <a:lnTo>
                    <a:pt x="105349" y="206151"/>
                  </a:lnTo>
                  <a:lnTo>
                    <a:pt x="105336" y="205967"/>
                  </a:lnTo>
                  <a:lnTo>
                    <a:pt x="105317" y="205784"/>
                  </a:lnTo>
                  <a:lnTo>
                    <a:pt x="105290" y="205611"/>
                  </a:lnTo>
                  <a:lnTo>
                    <a:pt x="105254" y="205428"/>
                  </a:lnTo>
                  <a:lnTo>
                    <a:pt x="105218" y="205266"/>
                  </a:lnTo>
                  <a:lnTo>
                    <a:pt x="105172" y="205104"/>
                  </a:lnTo>
                  <a:lnTo>
                    <a:pt x="105118" y="204953"/>
                  </a:lnTo>
                  <a:lnTo>
                    <a:pt x="105063" y="204813"/>
                  </a:lnTo>
                  <a:lnTo>
                    <a:pt x="104999" y="204683"/>
                  </a:lnTo>
                  <a:lnTo>
                    <a:pt x="104927" y="204564"/>
                  </a:lnTo>
                  <a:lnTo>
                    <a:pt x="104849" y="204467"/>
                  </a:lnTo>
                  <a:lnTo>
                    <a:pt x="104768" y="204381"/>
                  </a:lnTo>
                  <a:lnTo>
                    <a:pt x="104681" y="204316"/>
                  </a:lnTo>
                  <a:lnTo>
                    <a:pt x="104586" y="204262"/>
                  </a:lnTo>
                  <a:lnTo>
                    <a:pt x="104486" y="204241"/>
                  </a:lnTo>
                  <a:lnTo>
                    <a:pt x="102778" y="203906"/>
                  </a:lnTo>
                  <a:lnTo>
                    <a:pt x="101069" y="203593"/>
                  </a:lnTo>
                  <a:lnTo>
                    <a:pt x="99356" y="203291"/>
                  </a:lnTo>
                  <a:lnTo>
                    <a:pt x="97644" y="202989"/>
                  </a:lnTo>
                  <a:lnTo>
                    <a:pt x="95922" y="202708"/>
                  </a:lnTo>
                  <a:lnTo>
                    <a:pt x="94204" y="202438"/>
                  </a:lnTo>
                  <a:lnTo>
                    <a:pt x="92482" y="202168"/>
                  </a:lnTo>
                  <a:lnTo>
                    <a:pt x="90756" y="201920"/>
                  </a:lnTo>
                  <a:lnTo>
                    <a:pt x="89029" y="201683"/>
                  </a:lnTo>
                  <a:lnTo>
                    <a:pt x="87303" y="201445"/>
                  </a:lnTo>
                  <a:lnTo>
                    <a:pt x="85572" y="201229"/>
                  </a:lnTo>
                  <a:lnTo>
                    <a:pt x="83841" y="201024"/>
                  </a:lnTo>
                  <a:lnTo>
                    <a:pt x="82109" y="200830"/>
                  </a:lnTo>
                  <a:lnTo>
                    <a:pt x="80378" y="200657"/>
                  </a:lnTo>
                  <a:lnTo>
                    <a:pt x="78643" y="200484"/>
                  </a:lnTo>
                  <a:lnTo>
                    <a:pt x="76907" y="200333"/>
                  </a:lnTo>
                  <a:lnTo>
                    <a:pt x="76962" y="198121"/>
                  </a:lnTo>
                  <a:lnTo>
                    <a:pt x="77012" y="195908"/>
                  </a:lnTo>
                  <a:lnTo>
                    <a:pt x="77053" y="193696"/>
                  </a:lnTo>
                  <a:lnTo>
                    <a:pt x="77093" y="191472"/>
                  </a:lnTo>
                  <a:lnTo>
                    <a:pt x="77125" y="189260"/>
                  </a:lnTo>
                  <a:lnTo>
                    <a:pt x="77148" y="187036"/>
                  </a:lnTo>
                  <a:lnTo>
                    <a:pt x="77171" y="184813"/>
                  </a:lnTo>
                  <a:lnTo>
                    <a:pt x="77184" y="182589"/>
                  </a:lnTo>
                  <a:lnTo>
                    <a:pt x="77189" y="180366"/>
                  </a:lnTo>
                  <a:lnTo>
                    <a:pt x="77189" y="178143"/>
                  </a:lnTo>
                  <a:lnTo>
                    <a:pt x="77184" y="175919"/>
                  </a:lnTo>
                  <a:lnTo>
                    <a:pt x="77171" y="173707"/>
                  </a:lnTo>
                  <a:lnTo>
                    <a:pt x="77153" y="171494"/>
                  </a:lnTo>
                  <a:lnTo>
                    <a:pt x="77125" y="169292"/>
                  </a:lnTo>
                  <a:lnTo>
                    <a:pt x="77093" y="167090"/>
                  </a:lnTo>
                  <a:lnTo>
                    <a:pt x="77053" y="164889"/>
                  </a:lnTo>
                  <a:lnTo>
                    <a:pt x="78729" y="164899"/>
                  </a:lnTo>
                  <a:lnTo>
                    <a:pt x="80406" y="164899"/>
                  </a:lnTo>
                  <a:lnTo>
                    <a:pt x="82078" y="164889"/>
                  </a:lnTo>
                  <a:lnTo>
                    <a:pt x="83750" y="164867"/>
                  </a:lnTo>
                  <a:lnTo>
                    <a:pt x="85426" y="164835"/>
                  </a:lnTo>
                  <a:lnTo>
                    <a:pt x="87098" y="164781"/>
                  </a:lnTo>
                  <a:lnTo>
                    <a:pt x="88770" y="164727"/>
                  </a:lnTo>
                  <a:lnTo>
                    <a:pt x="90442" y="164651"/>
                  </a:lnTo>
                  <a:lnTo>
                    <a:pt x="92110" y="164554"/>
                  </a:lnTo>
                  <a:lnTo>
                    <a:pt x="93782" y="164446"/>
                  </a:lnTo>
                  <a:lnTo>
                    <a:pt x="95449" y="164327"/>
                  </a:lnTo>
                  <a:lnTo>
                    <a:pt x="97117" y="164187"/>
                  </a:lnTo>
                  <a:lnTo>
                    <a:pt x="98784" y="164025"/>
                  </a:lnTo>
                  <a:lnTo>
                    <a:pt x="100447" y="163852"/>
                  </a:lnTo>
                  <a:lnTo>
                    <a:pt x="102110" y="163658"/>
                  </a:lnTo>
                  <a:lnTo>
                    <a:pt x="103773" y="163442"/>
                  </a:lnTo>
                  <a:lnTo>
                    <a:pt x="103832" y="163431"/>
                  </a:lnTo>
                  <a:lnTo>
                    <a:pt x="103886" y="163399"/>
                  </a:lnTo>
                  <a:lnTo>
                    <a:pt x="103941" y="163377"/>
                  </a:lnTo>
                  <a:lnTo>
                    <a:pt x="103991" y="163334"/>
                  </a:lnTo>
                  <a:lnTo>
                    <a:pt x="104036" y="163291"/>
                  </a:lnTo>
                  <a:lnTo>
                    <a:pt x="104082" y="163237"/>
                  </a:lnTo>
                  <a:lnTo>
                    <a:pt x="104123" y="163183"/>
                  </a:lnTo>
                  <a:lnTo>
                    <a:pt x="104163" y="163118"/>
                  </a:lnTo>
                  <a:lnTo>
                    <a:pt x="104200" y="163054"/>
                  </a:lnTo>
                  <a:lnTo>
                    <a:pt x="104232" y="162978"/>
                  </a:lnTo>
                  <a:lnTo>
                    <a:pt x="104263" y="162892"/>
                  </a:lnTo>
                  <a:lnTo>
                    <a:pt x="104291" y="162816"/>
                  </a:lnTo>
                  <a:lnTo>
                    <a:pt x="104318" y="162719"/>
                  </a:lnTo>
                  <a:lnTo>
                    <a:pt x="104341" y="162633"/>
                  </a:lnTo>
                  <a:lnTo>
                    <a:pt x="104359" y="162536"/>
                  </a:lnTo>
                  <a:lnTo>
                    <a:pt x="104377" y="162438"/>
                  </a:lnTo>
                  <a:lnTo>
                    <a:pt x="104391" y="162341"/>
                  </a:lnTo>
                  <a:lnTo>
                    <a:pt x="104400" y="162244"/>
                  </a:lnTo>
                  <a:lnTo>
                    <a:pt x="104409" y="162136"/>
                  </a:lnTo>
                  <a:lnTo>
                    <a:pt x="104413" y="162039"/>
                  </a:lnTo>
                  <a:lnTo>
                    <a:pt x="104418" y="161931"/>
                  </a:lnTo>
                  <a:lnTo>
                    <a:pt x="104418" y="161823"/>
                  </a:lnTo>
                  <a:lnTo>
                    <a:pt x="104413" y="161726"/>
                  </a:lnTo>
                  <a:lnTo>
                    <a:pt x="104409" y="161618"/>
                  </a:lnTo>
                  <a:lnTo>
                    <a:pt x="104400" y="161510"/>
                  </a:lnTo>
                  <a:lnTo>
                    <a:pt x="104391" y="161413"/>
                  </a:lnTo>
                  <a:lnTo>
                    <a:pt x="104377" y="161316"/>
                  </a:lnTo>
                  <a:lnTo>
                    <a:pt x="104359" y="161208"/>
                  </a:lnTo>
                  <a:lnTo>
                    <a:pt x="104341" y="161122"/>
                  </a:lnTo>
                  <a:lnTo>
                    <a:pt x="104318" y="161025"/>
                  </a:lnTo>
                  <a:lnTo>
                    <a:pt x="104295" y="160938"/>
                  </a:lnTo>
                  <a:lnTo>
                    <a:pt x="104268" y="160852"/>
                  </a:lnTo>
                  <a:lnTo>
                    <a:pt x="104418" y="159891"/>
                  </a:lnTo>
                  <a:lnTo>
                    <a:pt x="104581" y="158823"/>
                  </a:lnTo>
                  <a:lnTo>
                    <a:pt x="104759" y="157657"/>
                  </a:lnTo>
                  <a:lnTo>
                    <a:pt x="104940" y="156405"/>
                  </a:lnTo>
                  <a:lnTo>
                    <a:pt x="105131" y="155056"/>
                  </a:lnTo>
                  <a:lnTo>
                    <a:pt x="105327" y="153642"/>
                  </a:lnTo>
                  <a:lnTo>
                    <a:pt x="105526" y="152163"/>
                  </a:lnTo>
                  <a:lnTo>
                    <a:pt x="105722" y="150609"/>
                  </a:lnTo>
                  <a:lnTo>
                    <a:pt x="105922" y="149012"/>
                  </a:lnTo>
                  <a:lnTo>
                    <a:pt x="106117" y="147360"/>
                  </a:lnTo>
                  <a:lnTo>
                    <a:pt x="106308" y="145677"/>
                  </a:lnTo>
                  <a:lnTo>
                    <a:pt x="106490" y="143950"/>
                  </a:lnTo>
                  <a:lnTo>
                    <a:pt x="106576" y="143086"/>
                  </a:lnTo>
                  <a:lnTo>
                    <a:pt x="106662" y="142212"/>
                  </a:lnTo>
                  <a:lnTo>
                    <a:pt x="106744" y="141327"/>
                  </a:lnTo>
                  <a:lnTo>
                    <a:pt x="106826" y="140442"/>
                  </a:lnTo>
                  <a:lnTo>
                    <a:pt x="106903" y="139568"/>
                  </a:lnTo>
                  <a:lnTo>
                    <a:pt x="106976" y="138672"/>
                  </a:lnTo>
                  <a:lnTo>
                    <a:pt x="107044" y="137787"/>
                  </a:lnTo>
                  <a:lnTo>
                    <a:pt x="107108" y="136902"/>
                  </a:lnTo>
                  <a:lnTo>
                    <a:pt x="107171" y="136017"/>
                  </a:lnTo>
                  <a:lnTo>
                    <a:pt x="107226" y="135132"/>
                  </a:lnTo>
                  <a:lnTo>
                    <a:pt x="107280" y="134257"/>
                  </a:lnTo>
                  <a:lnTo>
                    <a:pt x="107326" y="133383"/>
                  </a:lnTo>
                  <a:lnTo>
                    <a:pt x="107371" y="132509"/>
                  </a:lnTo>
                  <a:lnTo>
                    <a:pt x="107407" y="131645"/>
                  </a:lnTo>
                  <a:lnTo>
                    <a:pt x="107435" y="130782"/>
                  </a:lnTo>
                  <a:lnTo>
                    <a:pt x="107462" y="129940"/>
                  </a:lnTo>
                  <a:lnTo>
                    <a:pt x="107480" y="129098"/>
                  </a:lnTo>
                  <a:lnTo>
                    <a:pt x="107494" y="128256"/>
                  </a:lnTo>
                  <a:lnTo>
                    <a:pt x="107498" y="127436"/>
                  </a:lnTo>
                  <a:lnTo>
                    <a:pt x="107498" y="126627"/>
                  </a:lnTo>
                  <a:lnTo>
                    <a:pt x="107489" y="125828"/>
                  </a:lnTo>
                  <a:lnTo>
                    <a:pt x="107476" y="125051"/>
                  </a:lnTo>
                  <a:lnTo>
                    <a:pt x="107448" y="124284"/>
                  </a:lnTo>
                  <a:lnTo>
                    <a:pt x="107421" y="123529"/>
                  </a:lnTo>
                  <a:lnTo>
                    <a:pt x="107380" y="122784"/>
                  </a:lnTo>
                  <a:lnTo>
                    <a:pt x="107335" y="122061"/>
                  </a:lnTo>
                  <a:lnTo>
                    <a:pt x="107276" y="121360"/>
                  </a:lnTo>
                  <a:lnTo>
                    <a:pt x="107212" y="120680"/>
                  </a:lnTo>
                  <a:lnTo>
                    <a:pt x="107176" y="120345"/>
                  </a:lnTo>
                  <a:lnTo>
                    <a:pt x="107139" y="120010"/>
                  </a:lnTo>
                  <a:lnTo>
                    <a:pt x="107098" y="119687"/>
                  </a:lnTo>
                  <a:lnTo>
                    <a:pt x="107053" y="119374"/>
                  </a:lnTo>
                  <a:lnTo>
                    <a:pt x="107008" y="119061"/>
                  </a:lnTo>
                  <a:lnTo>
                    <a:pt x="106962" y="118748"/>
                  </a:lnTo>
                  <a:lnTo>
                    <a:pt x="106912" y="118445"/>
                  </a:lnTo>
                  <a:lnTo>
                    <a:pt x="106858" y="118143"/>
                  </a:lnTo>
                  <a:lnTo>
                    <a:pt x="106803" y="117863"/>
                  </a:lnTo>
                  <a:lnTo>
                    <a:pt x="106744" y="117571"/>
                  </a:lnTo>
                  <a:lnTo>
                    <a:pt x="106685" y="117291"/>
                  </a:lnTo>
                  <a:lnTo>
                    <a:pt x="106621" y="117021"/>
                  </a:lnTo>
                  <a:lnTo>
                    <a:pt x="106553" y="116751"/>
                  </a:lnTo>
                  <a:lnTo>
                    <a:pt x="106485" y="116492"/>
                  </a:lnTo>
                  <a:lnTo>
                    <a:pt x="106417" y="116244"/>
                  </a:lnTo>
                  <a:lnTo>
                    <a:pt x="106344" y="115995"/>
                  </a:lnTo>
                  <a:lnTo>
                    <a:pt x="106267" y="115758"/>
                  </a:lnTo>
                  <a:lnTo>
                    <a:pt x="106185" y="115520"/>
                  </a:lnTo>
                  <a:lnTo>
                    <a:pt x="106103" y="115294"/>
                  </a:lnTo>
                  <a:lnTo>
                    <a:pt x="106022" y="115078"/>
                  </a:lnTo>
                  <a:lnTo>
                    <a:pt x="105931" y="114873"/>
                  </a:lnTo>
                  <a:lnTo>
                    <a:pt x="105840" y="114668"/>
                  </a:lnTo>
                  <a:lnTo>
                    <a:pt x="105749" y="114473"/>
                  </a:lnTo>
                  <a:lnTo>
                    <a:pt x="105649" y="114279"/>
                  </a:lnTo>
                  <a:lnTo>
                    <a:pt x="105549" y="114107"/>
                  </a:lnTo>
                  <a:lnTo>
                    <a:pt x="105445" y="113945"/>
                  </a:lnTo>
                  <a:lnTo>
                    <a:pt x="105331" y="113794"/>
                  </a:lnTo>
                  <a:lnTo>
                    <a:pt x="105213" y="113653"/>
                  </a:lnTo>
                  <a:lnTo>
                    <a:pt x="105090" y="113524"/>
                  </a:lnTo>
                  <a:lnTo>
                    <a:pt x="104959" y="113405"/>
                  </a:lnTo>
                  <a:lnTo>
                    <a:pt x="104822" y="113297"/>
                  </a:lnTo>
                  <a:lnTo>
                    <a:pt x="104686" y="113200"/>
                  </a:lnTo>
                  <a:lnTo>
                    <a:pt x="104541" y="113103"/>
                  </a:lnTo>
                  <a:lnTo>
                    <a:pt x="104395" y="113016"/>
                  </a:lnTo>
                  <a:lnTo>
                    <a:pt x="104241" y="112941"/>
                  </a:lnTo>
                  <a:lnTo>
                    <a:pt x="104086" y="112876"/>
                  </a:lnTo>
                  <a:lnTo>
                    <a:pt x="103927" y="112822"/>
                  </a:lnTo>
                  <a:lnTo>
                    <a:pt x="103764" y="112768"/>
                  </a:lnTo>
                  <a:lnTo>
                    <a:pt x="103595" y="112725"/>
                  </a:lnTo>
                  <a:lnTo>
                    <a:pt x="103427" y="112682"/>
                  </a:lnTo>
                  <a:lnTo>
                    <a:pt x="103087" y="112617"/>
                  </a:lnTo>
                  <a:lnTo>
                    <a:pt x="102732" y="112585"/>
                  </a:lnTo>
                  <a:lnTo>
                    <a:pt x="102378" y="112563"/>
                  </a:lnTo>
                  <a:lnTo>
                    <a:pt x="102019" y="112574"/>
                  </a:lnTo>
                  <a:lnTo>
                    <a:pt x="101655" y="112585"/>
                  </a:lnTo>
                  <a:lnTo>
                    <a:pt x="101296" y="112606"/>
                  </a:lnTo>
                  <a:lnTo>
                    <a:pt x="100938" y="112649"/>
                  </a:lnTo>
                  <a:lnTo>
                    <a:pt x="100588" y="112693"/>
                  </a:lnTo>
                  <a:lnTo>
                    <a:pt x="100633" y="112595"/>
                  </a:lnTo>
                  <a:lnTo>
                    <a:pt x="100674" y="112488"/>
                  </a:lnTo>
                  <a:lnTo>
                    <a:pt x="100715" y="112369"/>
                  </a:lnTo>
                  <a:lnTo>
                    <a:pt x="100747" y="112239"/>
                  </a:lnTo>
                  <a:lnTo>
                    <a:pt x="100774" y="112099"/>
                  </a:lnTo>
                  <a:lnTo>
                    <a:pt x="100797" y="111937"/>
                  </a:lnTo>
                  <a:lnTo>
                    <a:pt x="100810" y="111764"/>
                  </a:lnTo>
                  <a:lnTo>
                    <a:pt x="100819" y="111581"/>
                  </a:lnTo>
                  <a:lnTo>
                    <a:pt x="100838" y="110674"/>
                  </a:lnTo>
                  <a:lnTo>
                    <a:pt x="100856" y="109768"/>
                  </a:lnTo>
                  <a:lnTo>
                    <a:pt x="100869" y="108861"/>
                  </a:lnTo>
                  <a:lnTo>
                    <a:pt x="100874" y="107933"/>
                  </a:lnTo>
                  <a:lnTo>
                    <a:pt x="100878" y="107015"/>
                  </a:lnTo>
                  <a:lnTo>
                    <a:pt x="100878" y="106087"/>
                  </a:lnTo>
                  <a:lnTo>
                    <a:pt x="100874" y="105159"/>
                  </a:lnTo>
                  <a:lnTo>
                    <a:pt x="100865" y="104220"/>
                  </a:lnTo>
                  <a:lnTo>
                    <a:pt x="100851" y="103281"/>
                  </a:lnTo>
                  <a:lnTo>
                    <a:pt x="100838" y="102342"/>
                  </a:lnTo>
                  <a:lnTo>
                    <a:pt x="100815" y="101403"/>
                  </a:lnTo>
                  <a:lnTo>
                    <a:pt x="100788" y="100453"/>
                  </a:lnTo>
                  <a:lnTo>
                    <a:pt x="100756" y="99514"/>
                  </a:lnTo>
                  <a:lnTo>
                    <a:pt x="100719" y="98564"/>
                  </a:lnTo>
                  <a:lnTo>
                    <a:pt x="100683" y="97614"/>
                  </a:lnTo>
                  <a:lnTo>
                    <a:pt x="100638" y="96665"/>
                  </a:lnTo>
                  <a:lnTo>
                    <a:pt x="100588" y="95715"/>
                  </a:lnTo>
                  <a:lnTo>
                    <a:pt x="100533" y="94765"/>
                  </a:lnTo>
                  <a:lnTo>
                    <a:pt x="100474" y="93815"/>
                  </a:lnTo>
                  <a:lnTo>
                    <a:pt x="100411" y="92865"/>
                  </a:lnTo>
                  <a:lnTo>
                    <a:pt x="100342" y="91926"/>
                  </a:lnTo>
                  <a:lnTo>
                    <a:pt x="100270" y="90977"/>
                  </a:lnTo>
                  <a:lnTo>
                    <a:pt x="100192" y="90027"/>
                  </a:lnTo>
                  <a:lnTo>
                    <a:pt x="100111" y="89088"/>
                  </a:lnTo>
                  <a:lnTo>
                    <a:pt x="100024" y="88149"/>
                  </a:lnTo>
                  <a:lnTo>
                    <a:pt x="99929" y="87210"/>
                  </a:lnTo>
                  <a:lnTo>
                    <a:pt x="99834" y="86271"/>
                  </a:lnTo>
                  <a:lnTo>
                    <a:pt x="99729" y="85343"/>
                  </a:lnTo>
                  <a:lnTo>
                    <a:pt x="99620" y="84414"/>
                  </a:lnTo>
                  <a:lnTo>
                    <a:pt x="99506" y="83486"/>
                  </a:lnTo>
                  <a:lnTo>
                    <a:pt x="99388" y="82569"/>
                  </a:lnTo>
                  <a:lnTo>
                    <a:pt x="99266" y="81651"/>
                  </a:lnTo>
                  <a:lnTo>
                    <a:pt x="99138" y="80745"/>
                  </a:lnTo>
                  <a:lnTo>
                    <a:pt x="99007" y="79838"/>
                  </a:lnTo>
                  <a:lnTo>
                    <a:pt x="98866" y="78942"/>
                  </a:lnTo>
                  <a:lnTo>
                    <a:pt x="98720" y="78046"/>
                  </a:lnTo>
                  <a:lnTo>
                    <a:pt x="98570" y="77151"/>
                  </a:lnTo>
                  <a:lnTo>
                    <a:pt x="98416" y="76276"/>
                  </a:lnTo>
                  <a:lnTo>
                    <a:pt x="98252" y="75402"/>
                  </a:lnTo>
                  <a:lnTo>
                    <a:pt x="98089" y="74528"/>
                  </a:lnTo>
                  <a:lnTo>
                    <a:pt x="97916" y="73675"/>
                  </a:lnTo>
                  <a:lnTo>
                    <a:pt x="97739" y="72823"/>
                  </a:lnTo>
                  <a:lnTo>
                    <a:pt x="97553" y="71981"/>
                  </a:lnTo>
                  <a:lnTo>
                    <a:pt x="97366" y="71139"/>
                  </a:lnTo>
                  <a:lnTo>
                    <a:pt x="97171" y="70318"/>
                  </a:lnTo>
                  <a:lnTo>
                    <a:pt x="96971" y="69498"/>
                  </a:lnTo>
                  <a:lnTo>
                    <a:pt x="96762" y="68689"/>
                  </a:lnTo>
                  <a:lnTo>
                    <a:pt x="96553" y="67901"/>
                  </a:lnTo>
                  <a:lnTo>
                    <a:pt x="96335" y="67113"/>
                  </a:lnTo>
                  <a:lnTo>
                    <a:pt x="96108" y="66336"/>
                  </a:lnTo>
                  <a:lnTo>
                    <a:pt x="95881" y="65569"/>
                  </a:lnTo>
                  <a:lnTo>
                    <a:pt x="95644" y="64814"/>
                  </a:lnTo>
                  <a:lnTo>
                    <a:pt x="95404" y="64069"/>
                  </a:lnTo>
                  <a:lnTo>
                    <a:pt x="95154" y="63335"/>
                  </a:lnTo>
                  <a:lnTo>
                    <a:pt x="94899" y="62623"/>
                  </a:lnTo>
                  <a:lnTo>
                    <a:pt x="94640" y="61911"/>
                  </a:lnTo>
                  <a:lnTo>
                    <a:pt x="94372" y="61220"/>
                  </a:lnTo>
                  <a:lnTo>
                    <a:pt x="94100" y="60540"/>
                  </a:lnTo>
                  <a:lnTo>
                    <a:pt x="93823" y="59871"/>
                  </a:lnTo>
                  <a:lnTo>
                    <a:pt x="93536" y="59223"/>
                  </a:lnTo>
                  <a:lnTo>
                    <a:pt x="93245" y="58586"/>
                  </a:lnTo>
                  <a:lnTo>
                    <a:pt x="92950" y="57960"/>
                  </a:lnTo>
                  <a:lnTo>
                    <a:pt x="92646" y="57345"/>
                  </a:lnTo>
                  <a:lnTo>
                    <a:pt x="92332" y="56751"/>
                  </a:lnTo>
                  <a:lnTo>
                    <a:pt x="92110" y="56341"/>
                  </a:lnTo>
                  <a:lnTo>
                    <a:pt x="91878" y="55931"/>
                  </a:lnTo>
                  <a:lnTo>
                    <a:pt x="91646" y="55532"/>
                  </a:lnTo>
                  <a:lnTo>
                    <a:pt x="91410" y="55143"/>
                  </a:lnTo>
                  <a:lnTo>
                    <a:pt x="91169" y="54765"/>
                  </a:lnTo>
                  <a:lnTo>
                    <a:pt x="90924" y="54388"/>
                  </a:lnTo>
                  <a:lnTo>
                    <a:pt x="90678" y="54032"/>
                  </a:lnTo>
                  <a:lnTo>
                    <a:pt x="90429" y="53675"/>
                  </a:lnTo>
                  <a:lnTo>
                    <a:pt x="90179" y="53330"/>
                  </a:lnTo>
                  <a:lnTo>
                    <a:pt x="89924" y="52995"/>
                  </a:lnTo>
                  <a:lnTo>
                    <a:pt x="89665" y="52661"/>
                  </a:lnTo>
                  <a:lnTo>
                    <a:pt x="89402" y="52348"/>
                  </a:lnTo>
                  <a:lnTo>
                    <a:pt x="89138" y="52035"/>
                  </a:lnTo>
                  <a:lnTo>
                    <a:pt x="88875" y="51733"/>
                  </a:lnTo>
                  <a:lnTo>
                    <a:pt x="88607" y="51430"/>
                  </a:lnTo>
                  <a:lnTo>
                    <a:pt x="88334" y="51150"/>
                  </a:lnTo>
                  <a:lnTo>
                    <a:pt x="88061" y="50869"/>
                  </a:lnTo>
                  <a:lnTo>
                    <a:pt x="87784" y="50589"/>
                  </a:lnTo>
                  <a:lnTo>
                    <a:pt x="87507" y="50329"/>
                  </a:lnTo>
                  <a:lnTo>
                    <a:pt x="87225" y="50070"/>
                  </a:lnTo>
                  <a:lnTo>
                    <a:pt x="86944" y="49822"/>
                  </a:lnTo>
                  <a:lnTo>
                    <a:pt x="86657" y="49574"/>
                  </a:lnTo>
                  <a:lnTo>
                    <a:pt x="86371" y="49337"/>
                  </a:lnTo>
                  <a:lnTo>
                    <a:pt x="86080" y="49110"/>
                  </a:lnTo>
                  <a:lnTo>
                    <a:pt x="85790" y="48883"/>
                  </a:lnTo>
                  <a:lnTo>
                    <a:pt x="85499" y="48667"/>
                  </a:lnTo>
                  <a:lnTo>
                    <a:pt x="85204" y="48462"/>
                  </a:lnTo>
                  <a:lnTo>
                    <a:pt x="84908" y="48257"/>
                  </a:lnTo>
                  <a:lnTo>
                    <a:pt x="84613" y="48063"/>
                  </a:lnTo>
                  <a:lnTo>
                    <a:pt x="84313" y="47869"/>
                  </a:lnTo>
                  <a:lnTo>
                    <a:pt x="84013" y="47685"/>
                  </a:lnTo>
                  <a:lnTo>
                    <a:pt x="83709" y="47502"/>
                  </a:lnTo>
                  <a:lnTo>
                    <a:pt x="83104" y="47167"/>
                  </a:lnTo>
                  <a:lnTo>
                    <a:pt x="82491" y="46843"/>
                  </a:lnTo>
                  <a:lnTo>
                    <a:pt x="81873" y="46552"/>
                  </a:lnTo>
                  <a:lnTo>
                    <a:pt x="81255" y="46271"/>
                  </a:lnTo>
                  <a:lnTo>
                    <a:pt x="80633" y="46023"/>
                  </a:lnTo>
                  <a:lnTo>
                    <a:pt x="80010" y="45786"/>
                  </a:lnTo>
                  <a:lnTo>
                    <a:pt x="79383" y="45570"/>
                  </a:lnTo>
                  <a:lnTo>
                    <a:pt x="78756" y="45365"/>
                  </a:lnTo>
                  <a:lnTo>
                    <a:pt x="78129" y="45181"/>
                  </a:lnTo>
                  <a:lnTo>
                    <a:pt x="77498" y="45008"/>
                  </a:lnTo>
                  <a:lnTo>
                    <a:pt x="76871" y="44857"/>
                  </a:lnTo>
                  <a:lnTo>
                    <a:pt x="76248" y="44717"/>
                  </a:lnTo>
                  <a:lnTo>
                    <a:pt x="75621" y="44588"/>
                  </a:lnTo>
                  <a:lnTo>
                    <a:pt x="74999" y="44469"/>
                  </a:lnTo>
                  <a:lnTo>
                    <a:pt x="74381" y="44372"/>
                  </a:lnTo>
                  <a:lnTo>
                    <a:pt x="73763" y="44274"/>
                  </a:lnTo>
                  <a:lnTo>
                    <a:pt x="73754" y="44005"/>
                  </a:lnTo>
                  <a:lnTo>
                    <a:pt x="73740" y="43735"/>
                  </a:lnTo>
                  <a:lnTo>
                    <a:pt x="73727" y="43476"/>
                  </a:lnTo>
                  <a:lnTo>
                    <a:pt x="73704" y="43228"/>
                  </a:lnTo>
                  <a:lnTo>
                    <a:pt x="73681" y="42969"/>
                  </a:lnTo>
                  <a:lnTo>
                    <a:pt x="73650" y="42731"/>
                  </a:lnTo>
                  <a:lnTo>
                    <a:pt x="73618" y="42483"/>
                  </a:lnTo>
                  <a:lnTo>
                    <a:pt x="73581" y="42245"/>
                  </a:lnTo>
                  <a:lnTo>
                    <a:pt x="73545" y="42008"/>
                  </a:lnTo>
                  <a:lnTo>
                    <a:pt x="73500" y="41781"/>
                  </a:lnTo>
                  <a:lnTo>
                    <a:pt x="73454" y="41555"/>
                  </a:lnTo>
                  <a:lnTo>
                    <a:pt x="73404" y="41328"/>
                  </a:lnTo>
                  <a:lnTo>
                    <a:pt x="73354" y="41112"/>
                  </a:lnTo>
                  <a:lnTo>
                    <a:pt x="73295" y="40896"/>
                  </a:lnTo>
                  <a:lnTo>
                    <a:pt x="73236" y="40680"/>
                  </a:lnTo>
                  <a:lnTo>
                    <a:pt x="73177" y="40475"/>
                  </a:lnTo>
                  <a:lnTo>
                    <a:pt x="73113" y="40270"/>
                  </a:lnTo>
                  <a:lnTo>
                    <a:pt x="73045" y="40076"/>
                  </a:lnTo>
                  <a:lnTo>
                    <a:pt x="72973" y="39882"/>
                  </a:lnTo>
                  <a:lnTo>
                    <a:pt x="72900" y="39687"/>
                  </a:lnTo>
                  <a:lnTo>
                    <a:pt x="72827" y="39504"/>
                  </a:lnTo>
                  <a:lnTo>
                    <a:pt x="72750" y="39320"/>
                  </a:lnTo>
                  <a:lnTo>
                    <a:pt x="72586" y="38953"/>
                  </a:lnTo>
                  <a:lnTo>
                    <a:pt x="72418" y="38619"/>
                  </a:lnTo>
                  <a:lnTo>
                    <a:pt x="72241" y="38284"/>
                  </a:lnTo>
                  <a:lnTo>
                    <a:pt x="72055" y="37971"/>
                  </a:lnTo>
                  <a:lnTo>
                    <a:pt x="71859" y="37669"/>
                  </a:lnTo>
                  <a:lnTo>
                    <a:pt x="71664" y="37378"/>
                  </a:lnTo>
                  <a:lnTo>
                    <a:pt x="71460" y="37108"/>
                  </a:lnTo>
                  <a:lnTo>
                    <a:pt x="71255" y="36849"/>
                  </a:lnTo>
                  <a:lnTo>
                    <a:pt x="71042" y="36590"/>
                  </a:lnTo>
                  <a:lnTo>
                    <a:pt x="70828" y="36352"/>
                  </a:lnTo>
                  <a:lnTo>
                    <a:pt x="70610" y="36136"/>
                  </a:lnTo>
                  <a:lnTo>
                    <a:pt x="70392" y="35921"/>
                  </a:lnTo>
                  <a:lnTo>
                    <a:pt x="70169" y="35715"/>
                  </a:lnTo>
                  <a:lnTo>
                    <a:pt x="69951" y="35521"/>
                  </a:lnTo>
                  <a:lnTo>
                    <a:pt x="69729" y="35349"/>
                  </a:lnTo>
                  <a:lnTo>
                    <a:pt x="69510" y="35176"/>
                  </a:lnTo>
                  <a:lnTo>
                    <a:pt x="69292" y="35025"/>
                  </a:lnTo>
                  <a:lnTo>
                    <a:pt x="69079" y="34874"/>
                  </a:lnTo>
                  <a:lnTo>
                    <a:pt x="68865" y="34733"/>
                  </a:lnTo>
                  <a:lnTo>
                    <a:pt x="68656" y="34604"/>
                  </a:lnTo>
                  <a:lnTo>
                    <a:pt x="68452" y="34485"/>
                  </a:lnTo>
                  <a:lnTo>
                    <a:pt x="68443" y="34485"/>
                  </a:lnTo>
                  <a:lnTo>
                    <a:pt x="68438" y="34474"/>
                  </a:lnTo>
                  <a:lnTo>
                    <a:pt x="68434" y="34463"/>
                  </a:lnTo>
                  <a:lnTo>
                    <a:pt x="68425" y="34453"/>
                  </a:lnTo>
                  <a:lnTo>
                    <a:pt x="68502" y="33967"/>
                  </a:lnTo>
                  <a:lnTo>
                    <a:pt x="68574" y="33460"/>
                  </a:lnTo>
                  <a:lnTo>
                    <a:pt x="68643" y="32952"/>
                  </a:lnTo>
                  <a:lnTo>
                    <a:pt x="68702" y="32424"/>
                  </a:lnTo>
                  <a:lnTo>
                    <a:pt x="68752" y="31895"/>
                  </a:lnTo>
                  <a:lnTo>
                    <a:pt x="68797" y="31355"/>
                  </a:lnTo>
                  <a:lnTo>
                    <a:pt x="68833" y="30805"/>
                  </a:lnTo>
                  <a:lnTo>
                    <a:pt x="68865" y="30254"/>
                  </a:lnTo>
                  <a:lnTo>
                    <a:pt x="68888" y="29693"/>
                  </a:lnTo>
                  <a:lnTo>
                    <a:pt x="68902" y="29132"/>
                  </a:lnTo>
                  <a:lnTo>
                    <a:pt x="68911" y="28560"/>
                  </a:lnTo>
                  <a:lnTo>
                    <a:pt x="68915" y="27988"/>
                  </a:lnTo>
                  <a:lnTo>
                    <a:pt x="68911" y="27416"/>
                  </a:lnTo>
                  <a:lnTo>
                    <a:pt x="68897" y="26843"/>
                  </a:lnTo>
                  <a:lnTo>
                    <a:pt x="68879" y="26271"/>
                  </a:lnTo>
                  <a:lnTo>
                    <a:pt x="68856" y="25699"/>
                  </a:lnTo>
                  <a:lnTo>
                    <a:pt x="68824" y="25138"/>
                  </a:lnTo>
                  <a:lnTo>
                    <a:pt x="68783" y="24566"/>
                  </a:lnTo>
                  <a:lnTo>
                    <a:pt x="68738" y="24005"/>
                  </a:lnTo>
                  <a:lnTo>
                    <a:pt x="68684" y="23454"/>
                  </a:lnTo>
                  <a:lnTo>
                    <a:pt x="68624" y="22904"/>
                  </a:lnTo>
                  <a:lnTo>
                    <a:pt x="68556" y="22364"/>
                  </a:lnTo>
                  <a:lnTo>
                    <a:pt x="68484" y="21825"/>
                  </a:lnTo>
                  <a:lnTo>
                    <a:pt x="68402" y="21307"/>
                  </a:lnTo>
                  <a:lnTo>
                    <a:pt x="68311" y="20788"/>
                  </a:lnTo>
                  <a:lnTo>
                    <a:pt x="68220" y="20281"/>
                  </a:lnTo>
                  <a:lnTo>
                    <a:pt x="68116" y="19796"/>
                  </a:lnTo>
                  <a:lnTo>
                    <a:pt x="68007" y="19310"/>
                  </a:lnTo>
                  <a:lnTo>
                    <a:pt x="67893" y="18846"/>
                  </a:lnTo>
                  <a:lnTo>
                    <a:pt x="67770" y="18403"/>
                  </a:lnTo>
                  <a:lnTo>
                    <a:pt x="67643" y="17961"/>
                  </a:lnTo>
                  <a:lnTo>
                    <a:pt x="67507" y="17551"/>
                  </a:lnTo>
                  <a:lnTo>
                    <a:pt x="67575" y="17507"/>
                  </a:lnTo>
                  <a:lnTo>
                    <a:pt x="67648" y="17443"/>
                  </a:lnTo>
                  <a:lnTo>
                    <a:pt x="67720" y="17356"/>
                  </a:lnTo>
                  <a:lnTo>
                    <a:pt x="67798" y="17238"/>
                  </a:lnTo>
                  <a:lnTo>
                    <a:pt x="67875" y="17097"/>
                  </a:lnTo>
                  <a:lnTo>
                    <a:pt x="67952" y="16957"/>
                  </a:lnTo>
                  <a:lnTo>
                    <a:pt x="68025" y="16817"/>
                  </a:lnTo>
                  <a:lnTo>
                    <a:pt x="68093" y="16665"/>
                  </a:lnTo>
                  <a:lnTo>
                    <a:pt x="68229" y="16352"/>
                  </a:lnTo>
                  <a:lnTo>
                    <a:pt x="68356" y="16029"/>
                  </a:lnTo>
                  <a:lnTo>
                    <a:pt x="68475" y="15683"/>
                  </a:lnTo>
                  <a:lnTo>
                    <a:pt x="68584" y="15327"/>
                  </a:lnTo>
                  <a:lnTo>
                    <a:pt x="68684" y="14960"/>
                  </a:lnTo>
                  <a:lnTo>
                    <a:pt x="68774" y="14582"/>
                  </a:lnTo>
                  <a:lnTo>
                    <a:pt x="68861" y="14194"/>
                  </a:lnTo>
                  <a:lnTo>
                    <a:pt x="68938" y="13794"/>
                  </a:lnTo>
                  <a:lnTo>
                    <a:pt x="69006" y="13384"/>
                  </a:lnTo>
                  <a:lnTo>
                    <a:pt x="69065" y="12974"/>
                  </a:lnTo>
                  <a:lnTo>
                    <a:pt x="69115" y="12553"/>
                  </a:lnTo>
                  <a:lnTo>
                    <a:pt x="69161" y="12122"/>
                  </a:lnTo>
                  <a:lnTo>
                    <a:pt x="69192" y="11679"/>
                  </a:lnTo>
                  <a:lnTo>
                    <a:pt x="69224" y="11247"/>
                  </a:lnTo>
                  <a:lnTo>
                    <a:pt x="69242" y="10805"/>
                  </a:lnTo>
                  <a:lnTo>
                    <a:pt x="69251" y="10351"/>
                  </a:lnTo>
                  <a:lnTo>
                    <a:pt x="69256" y="9909"/>
                  </a:lnTo>
                  <a:lnTo>
                    <a:pt x="69251" y="9456"/>
                  </a:lnTo>
                  <a:lnTo>
                    <a:pt x="69242" y="9013"/>
                  </a:lnTo>
                  <a:lnTo>
                    <a:pt x="69224" y="8560"/>
                  </a:lnTo>
                  <a:lnTo>
                    <a:pt x="69197" y="8117"/>
                  </a:lnTo>
                  <a:lnTo>
                    <a:pt x="69161" y="7675"/>
                  </a:lnTo>
                  <a:lnTo>
                    <a:pt x="69120" y="7232"/>
                  </a:lnTo>
                  <a:lnTo>
                    <a:pt x="69074" y="6801"/>
                  </a:lnTo>
                  <a:lnTo>
                    <a:pt x="69015" y="6369"/>
                  </a:lnTo>
                  <a:lnTo>
                    <a:pt x="68952" y="5948"/>
                  </a:lnTo>
                  <a:lnTo>
                    <a:pt x="68883" y="5538"/>
                  </a:lnTo>
                  <a:lnTo>
                    <a:pt x="68806" y="5128"/>
                  </a:lnTo>
                  <a:lnTo>
                    <a:pt x="68720" y="4728"/>
                  </a:lnTo>
                  <a:lnTo>
                    <a:pt x="68629" y="4340"/>
                  </a:lnTo>
                  <a:lnTo>
                    <a:pt x="68570" y="4135"/>
                  </a:lnTo>
                  <a:lnTo>
                    <a:pt x="68515" y="3930"/>
                  </a:lnTo>
                  <a:lnTo>
                    <a:pt x="68456" y="3724"/>
                  </a:lnTo>
                  <a:lnTo>
                    <a:pt x="68393" y="3530"/>
                  </a:lnTo>
                  <a:lnTo>
                    <a:pt x="68329" y="3336"/>
                  </a:lnTo>
                  <a:lnTo>
                    <a:pt x="68266" y="3152"/>
                  </a:lnTo>
                  <a:lnTo>
                    <a:pt x="68134" y="2796"/>
                  </a:lnTo>
                  <a:lnTo>
                    <a:pt x="67993" y="2462"/>
                  </a:lnTo>
                  <a:lnTo>
                    <a:pt x="67843" y="2149"/>
                  </a:lnTo>
                  <a:lnTo>
                    <a:pt x="67693" y="1857"/>
                  </a:lnTo>
                  <a:lnTo>
                    <a:pt x="67534" y="1587"/>
                  </a:lnTo>
                  <a:lnTo>
                    <a:pt x="67370" y="1339"/>
                  </a:lnTo>
                  <a:lnTo>
                    <a:pt x="67202" y="1112"/>
                  </a:lnTo>
                  <a:lnTo>
                    <a:pt x="67034" y="897"/>
                  </a:lnTo>
                  <a:lnTo>
                    <a:pt x="66857" y="713"/>
                  </a:lnTo>
                  <a:lnTo>
                    <a:pt x="66680" y="551"/>
                  </a:lnTo>
                  <a:lnTo>
                    <a:pt x="66498" y="411"/>
                  </a:lnTo>
                  <a:lnTo>
                    <a:pt x="66312" y="281"/>
                  </a:lnTo>
                  <a:lnTo>
                    <a:pt x="66126" y="184"/>
                  </a:lnTo>
                  <a:lnTo>
                    <a:pt x="65935" y="109"/>
                  </a:lnTo>
                  <a:lnTo>
                    <a:pt x="65744" y="55"/>
                  </a:lnTo>
                  <a:lnTo>
                    <a:pt x="65553" y="12"/>
                  </a:lnTo>
                  <a:lnTo>
                    <a:pt x="6535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332;p66">
              <a:extLst>
                <a:ext uri="{FF2B5EF4-FFF2-40B4-BE49-F238E27FC236}">
                  <a16:creationId xmlns:a16="http://schemas.microsoft.com/office/drawing/2014/main" id="{2A7217F0-272A-4B80-8125-757BE07DCACF}"/>
                </a:ext>
              </a:extLst>
            </p:cNvPr>
            <p:cNvSpPr/>
            <p:nvPr/>
          </p:nvSpPr>
          <p:spPr>
            <a:xfrm>
              <a:off x="2159900" y="-4316900"/>
              <a:ext cx="60450" cy="137100"/>
            </a:xfrm>
            <a:custGeom>
              <a:avLst/>
              <a:gdLst/>
              <a:ahLst/>
              <a:cxnLst/>
              <a:rect l="l" t="t" r="r" b="b"/>
              <a:pathLst>
                <a:path w="2418" h="5484" extrusionOk="0">
                  <a:moveTo>
                    <a:pt x="805" y="1"/>
                  </a:moveTo>
                  <a:lnTo>
                    <a:pt x="709" y="184"/>
                  </a:lnTo>
                  <a:lnTo>
                    <a:pt x="614" y="357"/>
                  </a:lnTo>
                  <a:lnTo>
                    <a:pt x="519" y="530"/>
                  </a:lnTo>
                  <a:lnTo>
                    <a:pt x="423" y="703"/>
                  </a:lnTo>
                  <a:lnTo>
                    <a:pt x="337" y="897"/>
                  </a:lnTo>
                  <a:lnTo>
                    <a:pt x="291" y="994"/>
                  </a:lnTo>
                  <a:lnTo>
                    <a:pt x="255" y="1102"/>
                  </a:lnTo>
                  <a:lnTo>
                    <a:pt x="214" y="1221"/>
                  </a:lnTo>
                  <a:lnTo>
                    <a:pt x="182" y="1350"/>
                  </a:lnTo>
                  <a:lnTo>
                    <a:pt x="151" y="1480"/>
                  </a:lnTo>
                  <a:lnTo>
                    <a:pt x="119" y="1620"/>
                  </a:lnTo>
                  <a:lnTo>
                    <a:pt x="91" y="1782"/>
                  </a:lnTo>
                  <a:lnTo>
                    <a:pt x="69" y="1955"/>
                  </a:lnTo>
                  <a:lnTo>
                    <a:pt x="46" y="2127"/>
                  </a:lnTo>
                  <a:lnTo>
                    <a:pt x="28" y="2311"/>
                  </a:lnTo>
                  <a:lnTo>
                    <a:pt x="14" y="2483"/>
                  </a:lnTo>
                  <a:lnTo>
                    <a:pt x="5" y="2667"/>
                  </a:lnTo>
                  <a:lnTo>
                    <a:pt x="1" y="2850"/>
                  </a:lnTo>
                  <a:lnTo>
                    <a:pt x="1" y="3034"/>
                  </a:lnTo>
                  <a:lnTo>
                    <a:pt x="5" y="3217"/>
                  </a:lnTo>
                  <a:lnTo>
                    <a:pt x="10" y="3401"/>
                  </a:lnTo>
                  <a:lnTo>
                    <a:pt x="23" y="3584"/>
                  </a:lnTo>
                  <a:lnTo>
                    <a:pt x="42" y="3757"/>
                  </a:lnTo>
                  <a:lnTo>
                    <a:pt x="64" y="3930"/>
                  </a:lnTo>
                  <a:lnTo>
                    <a:pt x="91" y="4102"/>
                  </a:lnTo>
                  <a:lnTo>
                    <a:pt x="123" y="4264"/>
                  </a:lnTo>
                  <a:lnTo>
                    <a:pt x="164" y="4426"/>
                  </a:lnTo>
                  <a:lnTo>
                    <a:pt x="219" y="4631"/>
                  </a:lnTo>
                  <a:lnTo>
                    <a:pt x="282" y="4804"/>
                  </a:lnTo>
                  <a:lnTo>
                    <a:pt x="350" y="4966"/>
                  </a:lnTo>
                  <a:lnTo>
                    <a:pt x="423" y="5106"/>
                  </a:lnTo>
                  <a:lnTo>
                    <a:pt x="500" y="5214"/>
                  </a:lnTo>
                  <a:lnTo>
                    <a:pt x="578" y="5311"/>
                  </a:lnTo>
                  <a:lnTo>
                    <a:pt x="659" y="5387"/>
                  </a:lnTo>
                  <a:lnTo>
                    <a:pt x="746" y="5430"/>
                  </a:lnTo>
                  <a:lnTo>
                    <a:pt x="832" y="5473"/>
                  </a:lnTo>
                  <a:lnTo>
                    <a:pt x="923" y="5484"/>
                  </a:lnTo>
                  <a:lnTo>
                    <a:pt x="1009" y="5484"/>
                  </a:lnTo>
                  <a:lnTo>
                    <a:pt x="1100" y="5462"/>
                  </a:lnTo>
                  <a:lnTo>
                    <a:pt x="1196" y="5430"/>
                  </a:lnTo>
                  <a:lnTo>
                    <a:pt x="1286" y="5387"/>
                  </a:lnTo>
                  <a:lnTo>
                    <a:pt x="1377" y="5322"/>
                  </a:lnTo>
                  <a:lnTo>
                    <a:pt x="1464" y="5236"/>
                  </a:lnTo>
                  <a:lnTo>
                    <a:pt x="1554" y="5149"/>
                  </a:lnTo>
                  <a:lnTo>
                    <a:pt x="1641" y="5041"/>
                  </a:lnTo>
                  <a:lnTo>
                    <a:pt x="1727" y="4923"/>
                  </a:lnTo>
                  <a:lnTo>
                    <a:pt x="1809" y="4804"/>
                  </a:lnTo>
                  <a:lnTo>
                    <a:pt x="1886" y="4664"/>
                  </a:lnTo>
                  <a:lnTo>
                    <a:pt x="1963" y="4513"/>
                  </a:lnTo>
                  <a:lnTo>
                    <a:pt x="2032" y="4361"/>
                  </a:lnTo>
                  <a:lnTo>
                    <a:pt x="2100" y="4189"/>
                  </a:lnTo>
                  <a:lnTo>
                    <a:pt x="2159" y="4016"/>
                  </a:lnTo>
                  <a:lnTo>
                    <a:pt x="2218" y="3843"/>
                  </a:lnTo>
                  <a:lnTo>
                    <a:pt x="2268" y="3660"/>
                  </a:lnTo>
                  <a:lnTo>
                    <a:pt x="2313" y="3466"/>
                  </a:lnTo>
                  <a:lnTo>
                    <a:pt x="2350" y="3271"/>
                  </a:lnTo>
                  <a:lnTo>
                    <a:pt x="2381" y="3066"/>
                  </a:lnTo>
                  <a:lnTo>
                    <a:pt x="2404" y="2861"/>
                  </a:lnTo>
                  <a:lnTo>
                    <a:pt x="2418" y="2656"/>
                  </a:lnTo>
                  <a:lnTo>
                    <a:pt x="2213" y="2354"/>
                  </a:lnTo>
                  <a:lnTo>
                    <a:pt x="2009" y="2041"/>
                  </a:lnTo>
                  <a:lnTo>
                    <a:pt x="1804" y="1728"/>
                  </a:lnTo>
                  <a:lnTo>
                    <a:pt x="1600" y="1393"/>
                  </a:lnTo>
                  <a:lnTo>
                    <a:pt x="1400" y="1059"/>
                  </a:lnTo>
                  <a:lnTo>
                    <a:pt x="1200" y="713"/>
                  </a:lnTo>
                  <a:lnTo>
                    <a:pt x="1000" y="357"/>
                  </a:lnTo>
                  <a:lnTo>
                    <a:pt x="805"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333;p66">
              <a:extLst>
                <a:ext uri="{FF2B5EF4-FFF2-40B4-BE49-F238E27FC236}">
                  <a16:creationId xmlns:a16="http://schemas.microsoft.com/office/drawing/2014/main" id="{3333AA3C-006C-411A-8B6C-49D598A1E10B}"/>
                </a:ext>
              </a:extLst>
            </p:cNvPr>
            <p:cNvSpPr/>
            <p:nvPr/>
          </p:nvSpPr>
          <p:spPr>
            <a:xfrm>
              <a:off x="2190125" y="-5001975"/>
              <a:ext cx="453675" cy="808425"/>
            </a:xfrm>
            <a:custGeom>
              <a:avLst/>
              <a:gdLst/>
              <a:ahLst/>
              <a:cxnLst/>
              <a:rect l="l" t="t" r="r" b="b"/>
              <a:pathLst>
                <a:path w="18147" h="32337" extrusionOk="0">
                  <a:moveTo>
                    <a:pt x="11123" y="0"/>
                  </a:moveTo>
                  <a:lnTo>
                    <a:pt x="10950" y="11"/>
                  </a:lnTo>
                  <a:lnTo>
                    <a:pt x="10782" y="32"/>
                  </a:lnTo>
                  <a:lnTo>
                    <a:pt x="10609" y="54"/>
                  </a:lnTo>
                  <a:lnTo>
                    <a:pt x="10437" y="86"/>
                  </a:lnTo>
                  <a:lnTo>
                    <a:pt x="10264" y="130"/>
                  </a:lnTo>
                  <a:lnTo>
                    <a:pt x="10091" y="184"/>
                  </a:lnTo>
                  <a:lnTo>
                    <a:pt x="9923" y="248"/>
                  </a:lnTo>
                  <a:lnTo>
                    <a:pt x="9750" y="313"/>
                  </a:lnTo>
                  <a:lnTo>
                    <a:pt x="9578" y="389"/>
                  </a:lnTo>
                  <a:lnTo>
                    <a:pt x="9405" y="464"/>
                  </a:lnTo>
                  <a:lnTo>
                    <a:pt x="9178" y="594"/>
                  </a:lnTo>
                  <a:lnTo>
                    <a:pt x="8951" y="723"/>
                  </a:lnTo>
                  <a:lnTo>
                    <a:pt x="8733" y="853"/>
                  </a:lnTo>
                  <a:lnTo>
                    <a:pt x="8515" y="1004"/>
                  </a:lnTo>
                  <a:lnTo>
                    <a:pt x="8297" y="1166"/>
                  </a:lnTo>
                  <a:lnTo>
                    <a:pt x="8083" y="1328"/>
                  </a:lnTo>
                  <a:lnTo>
                    <a:pt x="7874" y="1500"/>
                  </a:lnTo>
                  <a:lnTo>
                    <a:pt x="7665" y="1684"/>
                  </a:lnTo>
                  <a:lnTo>
                    <a:pt x="7456" y="1878"/>
                  </a:lnTo>
                  <a:lnTo>
                    <a:pt x="7256" y="2083"/>
                  </a:lnTo>
                  <a:lnTo>
                    <a:pt x="7056" y="2288"/>
                  </a:lnTo>
                  <a:lnTo>
                    <a:pt x="6856" y="2504"/>
                  </a:lnTo>
                  <a:lnTo>
                    <a:pt x="6661" y="2731"/>
                  </a:lnTo>
                  <a:lnTo>
                    <a:pt x="6470" y="2968"/>
                  </a:lnTo>
                  <a:lnTo>
                    <a:pt x="6279" y="3206"/>
                  </a:lnTo>
                  <a:lnTo>
                    <a:pt x="6093" y="3454"/>
                  </a:lnTo>
                  <a:lnTo>
                    <a:pt x="5907" y="3713"/>
                  </a:lnTo>
                  <a:lnTo>
                    <a:pt x="5725" y="3983"/>
                  </a:lnTo>
                  <a:lnTo>
                    <a:pt x="5548" y="4253"/>
                  </a:lnTo>
                  <a:lnTo>
                    <a:pt x="5371" y="4533"/>
                  </a:lnTo>
                  <a:lnTo>
                    <a:pt x="5193" y="4825"/>
                  </a:lnTo>
                  <a:lnTo>
                    <a:pt x="5025" y="5116"/>
                  </a:lnTo>
                  <a:lnTo>
                    <a:pt x="4853" y="5418"/>
                  </a:lnTo>
                  <a:lnTo>
                    <a:pt x="4689" y="5731"/>
                  </a:lnTo>
                  <a:lnTo>
                    <a:pt x="4525" y="6055"/>
                  </a:lnTo>
                  <a:lnTo>
                    <a:pt x="4362" y="6379"/>
                  </a:lnTo>
                  <a:lnTo>
                    <a:pt x="4203" y="6703"/>
                  </a:lnTo>
                  <a:lnTo>
                    <a:pt x="4048" y="7048"/>
                  </a:lnTo>
                  <a:lnTo>
                    <a:pt x="3894" y="7383"/>
                  </a:lnTo>
                  <a:lnTo>
                    <a:pt x="3744" y="7739"/>
                  </a:lnTo>
                  <a:lnTo>
                    <a:pt x="3599" y="8095"/>
                  </a:lnTo>
                  <a:lnTo>
                    <a:pt x="3453" y="8462"/>
                  </a:lnTo>
                  <a:lnTo>
                    <a:pt x="3312" y="8829"/>
                  </a:lnTo>
                  <a:lnTo>
                    <a:pt x="3172" y="9207"/>
                  </a:lnTo>
                  <a:lnTo>
                    <a:pt x="3035" y="9584"/>
                  </a:lnTo>
                  <a:lnTo>
                    <a:pt x="2899" y="9973"/>
                  </a:lnTo>
                  <a:lnTo>
                    <a:pt x="2767" y="10372"/>
                  </a:lnTo>
                  <a:lnTo>
                    <a:pt x="2640" y="10772"/>
                  </a:lnTo>
                  <a:lnTo>
                    <a:pt x="2513" y="11171"/>
                  </a:lnTo>
                  <a:lnTo>
                    <a:pt x="2390" y="11581"/>
                  </a:lnTo>
                  <a:lnTo>
                    <a:pt x="2267" y="12002"/>
                  </a:lnTo>
                  <a:lnTo>
                    <a:pt x="2149" y="12423"/>
                  </a:lnTo>
                  <a:lnTo>
                    <a:pt x="2031" y="12844"/>
                  </a:lnTo>
                  <a:lnTo>
                    <a:pt x="1918" y="13276"/>
                  </a:lnTo>
                  <a:lnTo>
                    <a:pt x="1808" y="13707"/>
                  </a:lnTo>
                  <a:lnTo>
                    <a:pt x="1699" y="14150"/>
                  </a:lnTo>
                  <a:lnTo>
                    <a:pt x="1595" y="14603"/>
                  </a:lnTo>
                  <a:lnTo>
                    <a:pt x="1495" y="15046"/>
                  </a:lnTo>
                  <a:lnTo>
                    <a:pt x="1395" y="15499"/>
                  </a:lnTo>
                  <a:lnTo>
                    <a:pt x="1295" y="15963"/>
                  </a:lnTo>
                  <a:lnTo>
                    <a:pt x="1204" y="16427"/>
                  </a:lnTo>
                  <a:lnTo>
                    <a:pt x="1109" y="16891"/>
                  </a:lnTo>
                  <a:lnTo>
                    <a:pt x="1022" y="17366"/>
                  </a:lnTo>
                  <a:lnTo>
                    <a:pt x="936" y="17841"/>
                  </a:lnTo>
                  <a:lnTo>
                    <a:pt x="850" y="18327"/>
                  </a:lnTo>
                  <a:lnTo>
                    <a:pt x="773" y="18802"/>
                  </a:lnTo>
                  <a:lnTo>
                    <a:pt x="691" y="19298"/>
                  </a:lnTo>
                  <a:lnTo>
                    <a:pt x="618" y="19784"/>
                  </a:lnTo>
                  <a:lnTo>
                    <a:pt x="545" y="20280"/>
                  </a:lnTo>
                  <a:lnTo>
                    <a:pt x="473" y="20777"/>
                  </a:lnTo>
                  <a:lnTo>
                    <a:pt x="405" y="21284"/>
                  </a:lnTo>
                  <a:lnTo>
                    <a:pt x="341" y="21781"/>
                  </a:lnTo>
                  <a:lnTo>
                    <a:pt x="282" y="22288"/>
                  </a:lnTo>
                  <a:lnTo>
                    <a:pt x="218" y="22806"/>
                  </a:lnTo>
                  <a:lnTo>
                    <a:pt x="200" y="22946"/>
                  </a:lnTo>
                  <a:lnTo>
                    <a:pt x="182" y="23087"/>
                  </a:lnTo>
                  <a:lnTo>
                    <a:pt x="155" y="23216"/>
                  </a:lnTo>
                  <a:lnTo>
                    <a:pt x="127" y="23335"/>
                  </a:lnTo>
                  <a:lnTo>
                    <a:pt x="100" y="23443"/>
                  </a:lnTo>
                  <a:lnTo>
                    <a:pt x="68" y="23551"/>
                  </a:lnTo>
                  <a:lnTo>
                    <a:pt x="0" y="23734"/>
                  </a:lnTo>
                  <a:lnTo>
                    <a:pt x="91" y="23745"/>
                  </a:lnTo>
                  <a:lnTo>
                    <a:pt x="136" y="23756"/>
                  </a:lnTo>
                  <a:lnTo>
                    <a:pt x="186" y="23777"/>
                  </a:lnTo>
                  <a:lnTo>
                    <a:pt x="232" y="23799"/>
                  </a:lnTo>
                  <a:lnTo>
                    <a:pt x="282" y="23842"/>
                  </a:lnTo>
                  <a:lnTo>
                    <a:pt x="332" y="23885"/>
                  </a:lnTo>
                  <a:lnTo>
                    <a:pt x="382" y="23939"/>
                  </a:lnTo>
                  <a:lnTo>
                    <a:pt x="882" y="24598"/>
                  </a:lnTo>
                  <a:lnTo>
                    <a:pt x="1377" y="25224"/>
                  </a:lnTo>
                  <a:lnTo>
                    <a:pt x="1877" y="25828"/>
                  </a:lnTo>
                  <a:lnTo>
                    <a:pt x="2372" y="26400"/>
                  </a:lnTo>
                  <a:lnTo>
                    <a:pt x="2872" y="26951"/>
                  </a:lnTo>
                  <a:lnTo>
                    <a:pt x="3367" y="27480"/>
                  </a:lnTo>
                  <a:lnTo>
                    <a:pt x="3862" y="27976"/>
                  </a:lnTo>
                  <a:lnTo>
                    <a:pt x="4357" y="28451"/>
                  </a:lnTo>
                  <a:lnTo>
                    <a:pt x="4853" y="28904"/>
                  </a:lnTo>
                  <a:lnTo>
                    <a:pt x="5352" y="29325"/>
                  </a:lnTo>
                  <a:lnTo>
                    <a:pt x="5598" y="29530"/>
                  </a:lnTo>
                  <a:lnTo>
                    <a:pt x="5848" y="29725"/>
                  </a:lnTo>
                  <a:lnTo>
                    <a:pt x="6098" y="29908"/>
                  </a:lnTo>
                  <a:lnTo>
                    <a:pt x="6347" y="30091"/>
                  </a:lnTo>
                  <a:lnTo>
                    <a:pt x="6597" y="30264"/>
                  </a:lnTo>
                  <a:lnTo>
                    <a:pt x="6847" y="30426"/>
                  </a:lnTo>
                  <a:lnTo>
                    <a:pt x="7097" y="30588"/>
                  </a:lnTo>
                  <a:lnTo>
                    <a:pt x="7352" y="30750"/>
                  </a:lnTo>
                  <a:lnTo>
                    <a:pt x="7601" y="30890"/>
                  </a:lnTo>
                  <a:lnTo>
                    <a:pt x="7851" y="31030"/>
                  </a:lnTo>
                  <a:lnTo>
                    <a:pt x="8106" y="31160"/>
                  </a:lnTo>
                  <a:lnTo>
                    <a:pt x="8360" y="31290"/>
                  </a:lnTo>
                  <a:lnTo>
                    <a:pt x="8615" y="31408"/>
                  </a:lnTo>
                  <a:lnTo>
                    <a:pt x="8869" y="31516"/>
                  </a:lnTo>
                  <a:lnTo>
                    <a:pt x="9123" y="31624"/>
                  </a:lnTo>
                  <a:lnTo>
                    <a:pt x="9378" y="31721"/>
                  </a:lnTo>
                  <a:lnTo>
                    <a:pt x="9632" y="31818"/>
                  </a:lnTo>
                  <a:lnTo>
                    <a:pt x="9891" y="31894"/>
                  </a:lnTo>
                  <a:lnTo>
                    <a:pt x="10150" y="31970"/>
                  </a:lnTo>
                  <a:lnTo>
                    <a:pt x="10409" y="32045"/>
                  </a:lnTo>
                  <a:lnTo>
                    <a:pt x="10668" y="32099"/>
                  </a:lnTo>
                  <a:lnTo>
                    <a:pt x="10927" y="32164"/>
                  </a:lnTo>
                  <a:lnTo>
                    <a:pt x="11186" y="32207"/>
                  </a:lnTo>
                  <a:lnTo>
                    <a:pt x="11450" y="32250"/>
                  </a:lnTo>
                  <a:lnTo>
                    <a:pt x="11713" y="32283"/>
                  </a:lnTo>
                  <a:lnTo>
                    <a:pt x="11977" y="32304"/>
                  </a:lnTo>
                  <a:lnTo>
                    <a:pt x="12240" y="32326"/>
                  </a:lnTo>
                  <a:lnTo>
                    <a:pt x="12508" y="32336"/>
                  </a:lnTo>
                  <a:lnTo>
                    <a:pt x="13044" y="32336"/>
                  </a:lnTo>
                  <a:lnTo>
                    <a:pt x="13313" y="32326"/>
                  </a:lnTo>
                  <a:lnTo>
                    <a:pt x="13585" y="32304"/>
                  </a:lnTo>
                  <a:lnTo>
                    <a:pt x="13853" y="32272"/>
                  </a:lnTo>
                  <a:lnTo>
                    <a:pt x="14126" y="32239"/>
                  </a:lnTo>
                  <a:lnTo>
                    <a:pt x="14403" y="32196"/>
                  </a:lnTo>
                  <a:lnTo>
                    <a:pt x="14676" y="32153"/>
                  </a:lnTo>
                  <a:lnTo>
                    <a:pt x="14953" y="32099"/>
                  </a:lnTo>
                  <a:lnTo>
                    <a:pt x="15230" y="32034"/>
                  </a:lnTo>
                  <a:lnTo>
                    <a:pt x="15512" y="31959"/>
                  </a:lnTo>
                  <a:lnTo>
                    <a:pt x="15789" y="31872"/>
                  </a:lnTo>
                  <a:lnTo>
                    <a:pt x="16070" y="31786"/>
                  </a:lnTo>
                  <a:lnTo>
                    <a:pt x="16357" y="31689"/>
                  </a:lnTo>
                  <a:lnTo>
                    <a:pt x="16643" y="31592"/>
                  </a:lnTo>
                  <a:lnTo>
                    <a:pt x="16929" y="31484"/>
                  </a:lnTo>
                  <a:lnTo>
                    <a:pt x="16970" y="31473"/>
                  </a:lnTo>
                  <a:lnTo>
                    <a:pt x="17011" y="31473"/>
                  </a:lnTo>
                  <a:lnTo>
                    <a:pt x="17052" y="31484"/>
                  </a:lnTo>
                  <a:lnTo>
                    <a:pt x="17093" y="31495"/>
                  </a:lnTo>
                  <a:lnTo>
                    <a:pt x="17165" y="31538"/>
                  </a:lnTo>
                  <a:lnTo>
                    <a:pt x="17234" y="31581"/>
                  </a:lnTo>
                  <a:lnTo>
                    <a:pt x="17461" y="29099"/>
                  </a:lnTo>
                  <a:lnTo>
                    <a:pt x="17574" y="27847"/>
                  </a:lnTo>
                  <a:lnTo>
                    <a:pt x="17683" y="26584"/>
                  </a:lnTo>
                  <a:lnTo>
                    <a:pt x="17788" y="25321"/>
                  </a:lnTo>
                  <a:lnTo>
                    <a:pt x="17883" y="24047"/>
                  </a:lnTo>
                  <a:lnTo>
                    <a:pt x="17929" y="23410"/>
                  </a:lnTo>
                  <a:lnTo>
                    <a:pt x="17970" y="22774"/>
                  </a:lnTo>
                  <a:lnTo>
                    <a:pt x="18006" y="22137"/>
                  </a:lnTo>
                  <a:lnTo>
                    <a:pt x="18038" y="21500"/>
                  </a:lnTo>
                  <a:lnTo>
                    <a:pt x="18070" y="20863"/>
                  </a:lnTo>
                  <a:lnTo>
                    <a:pt x="18092" y="20227"/>
                  </a:lnTo>
                  <a:lnTo>
                    <a:pt x="18115" y="19590"/>
                  </a:lnTo>
                  <a:lnTo>
                    <a:pt x="18129" y="18953"/>
                  </a:lnTo>
                  <a:lnTo>
                    <a:pt x="18142" y="18316"/>
                  </a:lnTo>
                  <a:lnTo>
                    <a:pt x="18147" y="17679"/>
                  </a:lnTo>
                  <a:lnTo>
                    <a:pt x="18147" y="17043"/>
                  </a:lnTo>
                  <a:lnTo>
                    <a:pt x="18138" y="16406"/>
                  </a:lnTo>
                  <a:lnTo>
                    <a:pt x="18129" y="15780"/>
                  </a:lnTo>
                  <a:lnTo>
                    <a:pt x="18106" y="15143"/>
                  </a:lnTo>
                  <a:lnTo>
                    <a:pt x="18079" y="14517"/>
                  </a:lnTo>
                  <a:lnTo>
                    <a:pt x="18047" y="13891"/>
                  </a:lnTo>
                  <a:lnTo>
                    <a:pt x="18006" y="13265"/>
                  </a:lnTo>
                  <a:lnTo>
                    <a:pt x="17956" y="12639"/>
                  </a:lnTo>
                  <a:lnTo>
                    <a:pt x="17897" y="12013"/>
                  </a:lnTo>
                  <a:lnTo>
                    <a:pt x="17829" y="11398"/>
                  </a:lnTo>
                  <a:lnTo>
                    <a:pt x="17779" y="10977"/>
                  </a:lnTo>
                  <a:lnTo>
                    <a:pt x="17724" y="10556"/>
                  </a:lnTo>
                  <a:lnTo>
                    <a:pt x="17665" y="10156"/>
                  </a:lnTo>
                  <a:lnTo>
                    <a:pt x="17606" y="9757"/>
                  </a:lnTo>
                  <a:lnTo>
                    <a:pt x="17538" y="9369"/>
                  </a:lnTo>
                  <a:lnTo>
                    <a:pt x="17470" y="8991"/>
                  </a:lnTo>
                  <a:lnTo>
                    <a:pt x="17397" y="8613"/>
                  </a:lnTo>
                  <a:lnTo>
                    <a:pt x="17320" y="8246"/>
                  </a:lnTo>
                  <a:lnTo>
                    <a:pt x="17243" y="7890"/>
                  </a:lnTo>
                  <a:lnTo>
                    <a:pt x="17161" y="7534"/>
                  </a:lnTo>
                  <a:lnTo>
                    <a:pt x="17075" y="7199"/>
                  </a:lnTo>
                  <a:lnTo>
                    <a:pt x="16984" y="6865"/>
                  </a:lnTo>
                  <a:lnTo>
                    <a:pt x="16893" y="6530"/>
                  </a:lnTo>
                  <a:lnTo>
                    <a:pt x="16797" y="6217"/>
                  </a:lnTo>
                  <a:lnTo>
                    <a:pt x="16697" y="5904"/>
                  </a:lnTo>
                  <a:lnTo>
                    <a:pt x="16593" y="5602"/>
                  </a:lnTo>
                  <a:lnTo>
                    <a:pt x="16488" y="5310"/>
                  </a:lnTo>
                  <a:lnTo>
                    <a:pt x="16384" y="5019"/>
                  </a:lnTo>
                  <a:lnTo>
                    <a:pt x="16270" y="4738"/>
                  </a:lnTo>
                  <a:lnTo>
                    <a:pt x="16161" y="4468"/>
                  </a:lnTo>
                  <a:lnTo>
                    <a:pt x="16043" y="4209"/>
                  </a:lnTo>
                  <a:lnTo>
                    <a:pt x="15925" y="3950"/>
                  </a:lnTo>
                  <a:lnTo>
                    <a:pt x="15802" y="3702"/>
                  </a:lnTo>
                  <a:lnTo>
                    <a:pt x="15680" y="3465"/>
                  </a:lnTo>
                  <a:lnTo>
                    <a:pt x="15552" y="3227"/>
                  </a:lnTo>
                  <a:lnTo>
                    <a:pt x="15425" y="3011"/>
                  </a:lnTo>
                  <a:lnTo>
                    <a:pt x="15293" y="2795"/>
                  </a:lnTo>
                  <a:lnTo>
                    <a:pt x="15162" y="2590"/>
                  </a:lnTo>
                  <a:lnTo>
                    <a:pt x="15025" y="2385"/>
                  </a:lnTo>
                  <a:lnTo>
                    <a:pt x="14889" y="2191"/>
                  </a:lnTo>
                  <a:lnTo>
                    <a:pt x="14753" y="2008"/>
                  </a:lnTo>
                  <a:lnTo>
                    <a:pt x="14612" y="1835"/>
                  </a:lnTo>
                  <a:lnTo>
                    <a:pt x="14467" y="1662"/>
                  </a:lnTo>
                  <a:lnTo>
                    <a:pt x="14321" y="1511"/>
                  </a:lnTo>
                  <a:lnTo>
                    <a:pt x="14176" y="1360"/>
                  </a:lnTo>
                  <a:lnTo>
                    <a:pt x="14026" y="1209"/>
                  </a:lnTo>
                  <a:lnTo>
                    <a:pt x="13876" y="1079"/>
                  </a:lnTo>
                  <a:lnTo>
                    <a:pt x="13721" y="950"/>
                  </a:lnTo>
                  <a:lnTo>
                    <a:pt x="13572" y="831"/>
                  </a:lnTo>
                  <a:lnTo>
                    <a:pt x="13417" y="712"/>
                  </a:lnTo>
                  <a:lnTo>
                    <a:pt x="13258" y="615"/>
                  </a:lnTo>
                  <a:lnTo>
                    <a:pt x="13099" y="518"/>
                  </a:lnTo>
                  <a:lnTo>
                    <a:pt x="12940" y="432"/>
                  </a:lnTo>
                  <a:lnTo>
                    <a:pt x="12781" y="356"/>
                  </a:lnTo>
                  <a:lnTo>
                    <a:pt x="12617" y="281"/>
                  </a:lnTo>
                  <a:lnTo>
                    <a:pt x="12458" y="216"/>
                  </a:lnTo>
                  <a:lnTo>
                    <a:pt x="12295" y="162"/>
                  </a:lnTo>
                  <a:lnTo>
                    <a:pt x="12127" y="119"/>
                  </a:lnTo>
                  <a:lnTo>
                    <a:pt x="11963" y="76"/>
                  </a:lnTo>
                  <a:lnTo>
                    <a:pt x="11795" y="43"/>
                  </a:lnTo>
                  <a:lnTo>
                    <a:pt x="11627" y="22"/>
                  </a:lnTo>
                  <a:lnTo>
                    <a:pt x="11459" y="11"/>
                  </a:lnTo>
                  <a:lnTo>
                    <a:pt x="1129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334;p66">
              <a:extLst>
                <a:ext uri="{FF2B5EF4-FFF2-40B4-BE49-F238E27FC236}">
                  <a16:creationId xmlns:a16="http://schemas.microsoft.com/office/drawing/2014/main" id="{D2BB86DD-0A7B-47E2-82A9-499DFD22B533}"/>
                </a:ext>
              </a:extLst>
            </p:cNvPr>
            <p:cNvSpPr/>
            <p:nvPr/>
          </p:nvSpPr>
          <p:spPr>
            <a:xfrm>
              <a:off x="2294400" y="-4154450"/>
              <a:ext cx="61350" cy="97975"/>
            </a:xfrm>
            <a:custGeom>
              <a:avLst/>
              <a:gdLst/>
              <a:ahLst/>
              <a:cxnLst/>
              <a:rect l="l" t="t" r="r" b="b"/>
              <a:pathLst>
                <a:path w="2454" h="3919" extrusionOk="0">
                  <a:moveTo>
                    <a:pt x="591" y="0"/>
                  </a:moveTo>
                  <a:lnTo>
                    <a:pt x="532" y="206"/>
                  </a:lnTo>
                  <a:lnTo>
                    <a:pt x="500" y="292"/>
                  </a:lnTo>
                  <a:lnTo>
                    <a:pt x="459" y="378"/>
                  </a:lnTo>
                  <a:lnTo>
                    <a:pt x="359" y="594"/>
                  </a:lnTo>
                  <a:lnTo>
                    <a:pt x="264" y="799"/>
                  </a:lnTo>
                  <a:lnTo>
                    <a:pt x="177" y="1015"/>
                  </a:lnTo>
                  <a:lnTo>
                    <a:pt x="141" y="1123"/>
                  </a:lnTo>
                  <a:lnTo>
                    <a:pt x="109" y="1242"/>
                  </a:lnTo>
                  <a:lnTo>
                    <a:pt x="77" y="1360"/>
                  </a:lnTo>
                  <a:lnTo>
                    <a:pt x="50" y="1479"/>
                  </a:lnTo>
                  <a:lnTo>
                    <a:pt x="32" y="1609"/>
                  </a:lnTo>
                  <a:lnTo>
                    <a:pt x="14" y="1749"/>
                  </a:lnTo>
                  <a:lnTo>
                    <a:pt x="5" y="1889"/>
                  </a:lnTo>
                  <a:lnTo>
                    <a:pt x="0" y="2040"/>
                  </a:lnTo>
                  <a:lnTo>
                    <a:pt x="0" y="2213"/>
                  </a:lnTo>
                  <a:lnTo>
                    <a:pt x="9" y="2386"/>
                  </a:lnTo>
                  <a:lnTo>
                    <a:pt x="23" y="2558"/>
                  </a:lnTo>
                  <a:lnTo>
                    <a:pt x="50" y="2720"/>
                  </a:lnTo>
                  <a:lnTo>
                    <a:pt x="77" y="2871"/>
                  </a:lnTo>
                  <a:lnTo>
                    <a:pt x="114" y="3012"/>
                  </a:lnTo>
                  <a:lnTo>
                    <a:pt x="155" y="3141"/>
                  </a:lnTo>
                  <a:lnTo>
                    <a:pt x="200" y="3260"/>
                  </a:lnTo>
                  <a:lnTo>
                    <a:pt x="250" y="3368"/>
                  </a:lnTo>
                  <a:lnTo>
                    <a:pt x="305" y="3465"/>
                  </a:lnTo>
                  <a:lnTo>
                    <a:pt x="359" y="3551"/>
                  </a:lnTo>
                  <a:lnTo>
                    <a:pt x="423" y="3638"/>
                  </a:lnTo>
                  <a:lnTo>
                    <a:pt x="486" y="3703"/>
                  </a:lnTo>
                  <a:lnTo>
                    <a:pt x="554" y="3757"/>
                  </a:lnTo>
                  <a:lnTo>
                    <a:pt x="623" y="3810"/>
                  </a:lnTo>
                  <a:lnTo>
                    <a:pt x="691" y="3854"/>
                  </a:lnTo>
                  <a:lnTo>
                    <a:pt x="763" y="3886"/>
                  </a:lnTo>
                  <a:lnTo>
                    <a:pt x="836" y="3908"/>
                  </a:lnTo>
                  <a:lnTo>
                    <a:pt x="909" y="3918"/>
                  </a:lnTo>
                  <a:lnTo>
                    <a:pt x="1050" y="3918"/>
                  </a:lnTo>
                  <a:lnTo>
                    <a:pt x="1118" y="3908"/>
                  </a:lnTo>
                  <a:lnTo>
                    <a:pt x="1186" y="3886"/>
                  </a:lnTo>
                  <a:lnTo>
                    <a:pt x="1254" y="3854"/>
                  </a:lnTo>
                  <a:lnTo>
                    <a:pt x="1318" y="3821"/>
                  </a:lnTo>
                  <a:lnTo>
                    <a:pt x="1377" y="3778"/>
                  </a:lnTo>
                  <a:lnTo>
                    <a:pt x="1440" y="3735"/>
                  </a:lnTo>
                  <a:lnTo>
                    <a:pt x="1499" y="3681"/>
                  </a:lnTo>
                  <a:lnTo>
                    <a:pt x="1558" y="3616"/>
                  </a:lnTo>
                  <a:lnTo>
                    <a:pt x="1613" y="3551"/>
                  </a:lnTo>
                  <a:lnTo>
                    <a:pt x="1668" y="3476"/>
                  </a:lnTo>
                  <a:lnTo>
                    <a:pt x="1722" y="3400"/>
                  </a:lnTo>
                  <a:lnTo>
                    <a:pt x="1827" y="3228"/>
                  </a:lnTo>
                  <a:lnTo>
                    <a:pt x="1922" y="3023"/>
                  </a:lnTo>
                  <a:lnTo>
                    <a:pt x="2013" y="2818"/>
                  </a:lnTo>
                  <a:lnTo>
                    <a:pt x="2099" y="2580"/>
                  </a:lnTo>
                  <a:lnTo>
                    <a:pt x="2181" y="2343"/>
                  </a:lnTo>
                  <a:lnTo>
                    <a:pt x="2258" y="2084"/>
                  </a:lnTo>
                  <a:lnTo>
                    <a:pt x="2326" y="1814"/>
                  </a:lnTo>
                  <a:lnTo>
                    <a:pt x="2394" y="1533"/>
                  </a:lnTo>
                  <a:lnTo>
                    <a:pt x="2454" y="1242"/>
                  </a:lnTo>
                  <a:lnTo>
                    <a:pt x="1986" y="972"/>
                  </a:lnTo>
                  <a:lnTo>
                    <a:pt x="1749" y="821"/>
                  </a:lnTo>
                  <a:lnTo>
                    <a:pt x="1518" y="670"/>
                  </a:lnTo>
                  <a:lnTo>
                    <a:pt x="1281" y="519"/>
                  </a:lnTo>
                  <a:lnTo>
                    <a:pt x="1050" y="346"/>
                  </a:lnTo>
                  <a:lnTo>
                    <a:pt x="818" y="173"/>
                  </a:lnTo>
                  <a:lnTo>
                    <a:pt x="59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335;p66">
              <a:extLst>
                <a:ext uri="{FF2B5EF4-FFF2-40B4-BE49-F238E27FC236}">
                  <a16:creationId xmlns:a16="http://schemas.microsoft.com/office/drawing/2014/main" id="{4C795A51-1B03-4032-8134-4221447D2375}"/>
                </a:ext>
              </a:extLst>
            </p:cNvPr>
            <p:cNvSpPr/>
            <p:nvPr/>
          </p:nvSpPr>
          <p:spPr>
            <a:xfrm>
              <a:off x="2433200" y="-5428600"/>
              <a:ext cx="120075" cy="346775"/>
            </a:xfrm>
            <a:custGeom>
              <a:avLst/>
              <a:gdLst/>
              <a:ahLst/>
              <a:cxnLst/>
              <a:rect l="l" t="t" r="r" b="b"/>
              <a:pathLst>
                <a:path w="4803" h="13871" extrusionOk="0">
                  <a:moveTo>
                    <a:pt x="350" y="1"/>
                  </a:moveTo>
                  <a:lnTo>
                    <a:pt x="182" y="6585"/>
                  </a:lnTo>
                  <a:lnTo>
                    <a:pt x="96" y="9855"/>
                  </a:lnTo>
                  <a:lnTo>
                    <a:pt x="0" y="13104"/>
                  </a:lnTo>
                  <a:lnTo>
                    <a:pt x="341" y="13007"/>
                  </a:lnTo>
                  <a:lnTo>
                    <a:pt x="682" y="12920"/>
                  </a:lnTo>
                  <a:lnTo>
                    <a:pt x="1022" y="12866"/>
                  </a:lnTo>
                  <a:lnTo>
                    <a:pt x="1363" y="12823"/>
                  </a:lnTo>
                  <a:lnTo>
                    <a:pt x="1704" y="12813"/>
                  </a:lnTo>
                  <a:lnTo>
                    <a:pt x="2049" y="12834"/>
                  </a:lnTo>
                  <a:lnTo>
                    <a:pt x="2395" y="12866"/>
                  </a:lnTo>
                  <a:lnTo>
                    <a:pt x="2735" y="12931"/>
                  </a:lnTo>
                  <a:lnTo>
                    <a:pt x="2990" y="13007"/>
                  </a:lnTo>
                  <a:lnTo>
                    <a:pt x="3235" y="13093"/>
                  </a:lnTo>
                  <a:lnTo>
                    <a:pt x="3476" y="13201"/>
                  </a:lnTo>
                  <a:lnTo>
                    <a:pt x="3712" y="13309"/>
                  </a:lnTo>
                  <a:lnTo>
                    <a:pt x="3944" y="13439"/>
                  </a:lnTo>
                  <a:lnTo>
                    <a:pt x="4171" y="13568"/>
                  </a:lnTo>
                  <a:lnTo>
                    <a:pt x="4394" y="13719"/>
                  </a:lnTo>
                  <a:lnTo>
                    <a:pt x="4612" y="13870"/>
                  </a:lnTo>
                  <a:lnTo>
                    <a:pt x="4607" y="12294"/>
                  </a:lnTo>
                  <a:lnTo>
                    <a:pt x="4607" y="10686"/>
                  </a:lnTo>
                  <a:lnTo>
                    <a:pt x="4621" y="9067"/>
                  </a:lnTo>
                  <a:lnTo>
                    <a:pt x="4639" y="7438"/>
                  </a:lnTo>
                  <a:lnTo>
                    <a:pt x="4666" y="5797"/>
                  </a:lnTo>
                  <a:lnTo>
                    <a:pt x="4703" y="4135"/>
                  </a:lnTo>
                  <a:lnTo>
                    <a:pt x="4748" y="2473"/>
                  </a:lnTo>
                  <a:lnTo>
                    <a:pt x="4803" y="800"/>
                  </a:lnTo>
                  <a:lnTo>
                    <a:pt x="4689" y="854"/>
                  </a:lnTo>
                  <a:lnTo>
                    <a:pt x="4571" y="897"/>
                  </a:lnTo>
                  <a:lnTo>
                    <a:pt x="4457" y="929"/>
                  </a:lnTo>
                  <a:lnTo>
                    <a:pt x="4339" y="951"/>
                  </a:lnTo>
                  <a:lnTo>
                    <a:pt x="4221" y="972"/>
                  </a:lnTo>
                  <a:lnTo>
                    <a:pt x="4107" y="983"/>
                  </a:lnTo>
                  <a:lnTo>
                    <a:pt x="3871" y="983"/>
                  </a:lnTo>
                  <a:lnTo>
                    <a:pt x="3635" y="962"/>
                  </a:lnTo>
                  <a:lnTo>
                    <a:pt x="3403" y="929"/>
                  </a:lnTo>
                  <a:lnTo>
                    <a:pt x="2940" y="875"/>
                  </a:lnTo>
                  <a:lnTo>
                    <a:pt x="2395" y="810"/>
                  </a:lnTo>
                  <a:lnTo>
                    <a:pt x="1849" y="735"/>
                  </a:lnTo>
                  <a:lnTo>
                    <a:pt x="1581" y="681"/>
                  </a:lnTo>
                  <a:lnTo>
                    <a:pt x="1309" y="627"/>
                  </a:lnTo>
                  <a:lnTo>
                    <a:pt x="1041" y="562"/>
                  </a:lnTo>
                  <a:lnTo>
                    <a:pt x="773" y="487"/>
                  </a:lnTo>
                  <a:lnTo>
                    <a:pt x="709" y="454"/>
                  </a:lnTo>
                  <a:lnTo>
                    <a:pt x="645" y="422"/>
                  </a:lnTo>
                  <a:lnTo>
                    <a:pt x="586" y="368"/>
                  </a:lnTo>
                  <a:lnTo>
                    <a:pt x="532" y="314"/>
                  </a:lnTo>
                  <a:lnTo>
                    <a:pt x="482" y="249"/>
                  </a:lnTo>
                  <a:lnTo>
                    <a:pt x="436" y="174"/>
                  </a:lnTo>
                  <a:lnTo>
                    <a:pt x="391" y="98"/>
                  </a:lnTo>
                  <a:lnTo>
                    <a:pt x="35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336;p66">
              <a:extLst>
                <a:ext uri="{FF2B5EF4-FFF2-40B4-BE49-F238E27FC236}">
                  <a16:creationId xmlns:a16="http://schemas.microsoft.com/office/drawing/2014/main" id="{85C0C1A2-7814-45C1-B162-102E3CF0BB3D}"/>
                </a:ext>
              </a:extLst>
            </p:cNvPr>
            <p:cNvSpPr/>
            <p:nvPr/>
          </p:nvSpPr>
          <p:spPr>
            <a:xfrm>
              <a:off x="2444100" y="-5861400"/>
              <a:ext cx="137575" cy="411250"/>
            </a:xfrm>
            <a:custGeom>
              <a:avLst/>
              <a:gdLst/>
              <a:ahLst/>
              <a:cxnLst/>
              <a:rect l="l" t="t" r="r" b="b"/>
              <a:pathLst>
                <a:path w="5503" h="16450" extrusionOk="0">
                  <a:moveTo>
                    <a:pt x="759" y="1"/>
                  </a:moveTo>
                  <a:lnTo>
                    <a:pt x="691" y="897"/>
                  </a:lnTo>
                  <a:lnTo>
                    <a:pt x="623" y="1792"/>
                  </a:lnTo>
                  <a:lnTo>
                    <a:pt x="559" y="2699"/>
                  </a:lnTo>
                  <a:lnTo>
                    <a:pt x="505" y="3606"/>
                  </a:lnTo>
                  <a:lnTo>
                    <a:pt x="446" y="4512"/>
                  </a:lnTo>
                  <a:lnTo>
                    <a:pt x="396" y="5430"/>
                  </a:lnTo>
                  <a:lnTo>
                    <a:pt x="346" y="6347"/>
                  </a:lnTo>
                  <a:lnTo>
                    <a:pt x="296" y="7265"/>
                  </a:lnTo>
                  <a:lnTo>
                    <a:pt x="209" y="9110"/>
                  </a:lnTo>
                  <a:lnTo>
                    <a:pt x="132" y="10967"/>
                  </a:lnTo>
                  <a:lnTo>
                    <a:pt x="64" y="12823"/>
                  </a:lnTo>
                  <a:lnTo>
                    <a:pt x="0" y="14690"/>
                  </a:lnTo>
                  <a:lnTo>
                    <a:pt x="37" y="14658"/>
                  </a:lnTo>
                  <a:lnTo>
                    <a:pt x="69" y="14625"/>
                  </a:lnTo>
                  <a:lnTo>
                    <a:pt x="105" y="14604"/>
                  </a:lnTo>
                  <a:lnTo>
                    <a:pt x="146" y="14582"/>
                  </a:lnTo>
                  <a:lnTo>
                    <a:pt x="191" y="14582"/>
                  </a:lnTo>
                  <a:lnTo>
                    <a:pt x="237" y="14572"/>
                  </a:lnTo>
                  <a:lnTo>
                    <a:pt x="337" y="14582"/>
                  </a:lnTo>
                  <a:lnTo>
                    <a:pt x="609" y="14658"/>
                  </a:lnTo>
                  <a:lnTo>
                    <a:pt x="882" y="14733"/>
                  </a:lnTo>
                  <a:lnTo>
                    <a:pt x="1154" y="14820"/>
                  </a:lnTo>
                  <a:lnTo>
                    <a:pt x="1427" y="14917"/>
                  </a:lnTo>
                  <a:lnTo>
                    <a:pt x="1968" y="15122"/>
                  </a:lnTo>
                  <a:lnTo>
                    <a:pt x="2504" y="15349"/>
                  </a:lnTo>
                  <a:lnTo>
                    <a:pt x="2999" y="15532"/>
                  </a:lnTo>
                  <a:lnTo>
                    <a:pt x="3244" y="15629"/>
                  </a:lnTo>
                  <a:lnTo>
                    <a:pt x="3490" y="15748"/>
                  </a:lnTo>
                  <a:lnTo>
                    <a:pt x="3731" y="15877"/>
                  </a:lnTo>
                  <a:lnTo>
                    <a:pt x="3853" y="15953"/>
                  </a:lnTo>
                  <a:lnTo>
                    <a:pt x="3971" y="16039"/>
                  </a:lnTo>
                  <a:lnTo>
                    <a:pt x="4089" y="16126"/>
                  </a:lnTo>
                  <a:lnTo>
                    <a:pt x="4208" y="16223"/>
                  </a:lnTo>
                  <a:lnTo>
                    <a:pt x="4326" y="16331"/>
                  </a:lnTo>
                  <a:lnTo>
                    <a:pt x="4439" y="16450"/>
                  </a:lnTo>
                  <a:lnTo>
                    <a:pt x="4476" y="15564"/>
                  </a:lnTo>
                  <a:lnTo>
                    <a:pt x="4517" y="14679"/>
                  </a:lnTo>
                  <a:lnTo>
                    <a:pt x="4562" y="13794"/>
                  </a:lnTo>
                  <a:lnTo>
                    <a:pt x="4612" y="12909"/>
                  </a:lnTo>
                  <a:lnTo>
                    <a:pt x="4667" y="12014"/>
                  </a:lnTo>
                  <a:lnTo>
                    <a:pt x="4721" y="11139"/>
                  </a:lnTo>
                  <a:lnTo>
                    <a:pt x="4780" y="10254"/>
                  </a:lnTo>
                  <a:lnTo>
                    <a:pt x="4844" y="9369"/>
                  </a:lnTo>
                  <a:lnTo>
                    <a:pt x="4912" y="8495"/>
                  </a:lnTo>
                  <a:lnTo>
                    <a:pt x="4985" y="7621"/>
                  </a:lnTo>
                  <a:lnTo>
                    <a:pt x="5062" y="6746"/>
                  </a:lnTo>
                  <a:lnTo>
                    <a:pt x="5144" y="5872"/>
                  </a:lnTo>
                  <a:lnTo>
                    <a:pt x="5225" y="4998"/>
                  </a:lnTo>
                  <a:lnTo>
                    <a:pt x="5312" y="4134"/>
                  </a:lnTo>
                  <a:lnTo>
                    <a:pt x="5407" y="3271"/>
                  </a:lnTo>
                  <a:lnTo>
                    <a:pt x="5503" y="2418"/>
                  </a:lnTo>
                  <a:lnTo>
                    <a:pt x="4889" y="2235"/>
                  </a:lnTo>
                  <a:lnTo>
                    <a:pt x="4280" y="2041"/>
                  </a:lnTo>
                  <a:lnTo>
                    <a:pt x="3667" y="1825"/>
                  </a:lnTo>
                  <a:lnTo>
                    <a:pt x="3363" y="1717"/>
                  </a:lnTo>
                  <a:lnTo>
                    <a:pt x="3058" y="1587"/>
                  </a:lnTo>
                  <a:lnTo>
                    <a:pt x="2754" y="1479"/>
                  </a:lnTo>
                  <a:lnTo>
                    <a:pt x="2449" y="1371"/>
                  </a:lnTo>
                  <a:lnTo>
                    <a:pt x="2149" y="1253"/>
                  </a:lnTo>
                  <a:lnTo>
                    <a:pt x="1999" y="1177"/>
                  </a:lnTo>
                  <a:lnTo>
                    <a:pt x="1854" y="1102"/>
                  </a:lnTo>
                  <a:lnTo>
                    <a:pt x="1709" y="1015"/>
                  </a:lnTo>
                  <a:lnTo>
                    <a:pt x="1563" y="918"/>
                  </a:lnTo>
                  <a:lnTo>
                    <a:pt x="1422" y="810"/>
                  </a:lnTo>
                  <a:lnTo>
                    <a:pt x="1286" y="681"/>
                  </a:lnTo>
                  <a:lnTo>
                    <a:pt x="1150" y="540"/>
                  </a:lnTo>
                  <a:lnTo>
                    <a:pt x="1014" y="378"/>
                  </a:lnTo>
                  <a:lnTo>
                    <a:pt x="886" y="195"/>
                  </a:lnTo>
                  <a:lnTo>
                    <a:pt x="75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337;p66">
              <a:extLst>
                <a:ext uri="{FF2B5EF4-FFF2-40B4-BE49-F238E27FC236}">
                  <a16:creationId xmlns:a16="http://schemas.microsoft.com/office/drawing/2014/main" id="{34A08559-34BD-4F5D-A076-2A02C290CACF}"/>
                </a:ext>
              </a:extLst>
            </p:cNvPr>
            <p:cNvSpPr/>
            <p:nvPr/>
          </p:nvSpPr>
          <p:spPr>
            <a:xfrm>
              <a:off x="2469200" y="-6335225"/>
              <a:ext cx="176875" cy="474675"/>
            </a:xfrm>
            <a:custGeom>
              <a:avLst/>
              <a:gdLst/>
              <a:ahLst/>
              <a:cxnLst/>
              <a:rect l="l" t="t" r="r" b="b"/>
              <a:pathLst>
                <a:path w="7075" h="18987" extrusionOk="0">
                  <a:moveTo>
                    <a:pt x="2649" y="1"/>
                  </a:moveTo>
                  <a:lnTo>
                    <a:pt x="2531" y="465"/>
                  </a:lnTo>
                  <a:lnTo>
                    <a:pt x="2413" y="918"/>
                  </a:lnTo>
                  <a:lnTo>
                    <a:pt x="2304" y="1382"/>
                  </a:lnTo>
                  <a:lnTo>
                    <a:pt x="2190" y="1846"/>
                  </a:lnTo>
                  <a:lnTo>
                    <a:pt x="2081" y="2321"/>
                  </a:lnTo>
                  <a:lnTo>
                    <a:pt x="1977" y="2796"/>
                  </a:lnTo>
                  <a:lnTo>
                    <a:pt x="1872" y="3271"/>
                  </a:lnTo>
                  <a:lnTo>
                    <a:pt x="1772" y="3746"/>
                  </a:lnTo>
                  <a:lnTo>
                    <a:pt x="1677" y="4232"/>
                  </a:lnTo>
                  <a:lnTo>
                    <a:pt x="1582" y="4717"/>
                  </a:lnTo>
                  <a:lnTo>
                    <a:pt x="1395" y="5700"/>
                  </a:lnTo>
                  <a:lnTo>
                    <a:pt x="1218" y="6693"/>
                  </a:lnTo>
                  <a:lnTo>
                    <a:pt x="1055" y="7696"/>
                  </a:lnTo>
                  <a:lnTo>
                    <a:pt x="896" y="8711"/>
                  </a:lnTo>
                  <a:lnTo>
                    <a:pt x="746" y="9747"/>
                  </a:lnTo>
                  <a:lnTo>
                    <a:pt x="605" y="10783"/>
                  </a:lnTo>
                  <a:lnTo>
                    <a:pt x="468" y="11830"/>
                  </a:lnTo>
                  <a:lnTo>
                    <a:pt x="341" y="12888"/>
                  </a:lnTo>
                  <a:lnTo>
                    <a:pt x="223" y="13956"/>
                  </a:lnTo>
                  <a:lnTo>
                    <a:pt x="110" y="15036"/>
                  </a:lnTo>
                  <a:lnTo>
                    <a:pt x="0" y="16115"/>
                  </a:lnTo>
                  <a:lnTo>
                    <a:pt x="146" y="16061"/>
                  </a:lnTo>
                  <a:lnTo>
                    <a:pt x="291" y="16040"/>
                  </a:lnTo>
                  <a:lnTo>
                    <a:pt x="432" y="16029"/>
                  </a:lnTo>
                  <a:lnTo>
                    <a:pt x="573" y="16040"/>
                  </a:lnTo>
                  <a:lnTo>
                    <a:pt x="718" y="16072"/>
                  </a:lnTo>
                  <a:lnTo>
                    <a:pt x="859" y="16115"/>
                  </a:lnTo>
                  <a:lnTo>
                    <a:pt x="1000" y="16169"/>
                  </a:lnTo>
                  <a:lnTo>
                    <a:pt x="1141" y="16245"/>
                  </a:lnTo>
                  <a:lnTo>
                    <a:pt x="1282" y="16331"/>
                  </a:lnTo>
                  <a:lnTo>
                    <a:pt x="1423" y="16417"/>
                  </a:lnTo>
                  <a:lnTo>
                    <a:pt x="1700" y="16622"/>
                  </a:lnTo>
                  <a:lnTo>
                    <a:pt x="2259" y="17054"/>
                  </a:lnTo>
                  <a:lnTo>
                    <a:pt x="2895" y="17497"/>
                  </a:lnTo>
                  <a:lnTo>
                    <a:pt x="3531" y="17961"/>
                  </a:lnTo>
                  <a:lnTo>
                    <a:pt x="3844" y="18209"/>
                  </a:lnTo>
                  <a:lnTo>
                    <a:pt x="4158" y="18457"/>
                  </a:lnTo>
                  <a:lnTo>
                    <a:pt x="4471" y="18716"/>
                  </a:lnTo>
                  <a:lnTo>
                    <a:pt x="4789" y="18986"/>
                  </a:lnTo>
                  <a:lnTo>
                    <a:pt x="4894" y="18166"/>
                  </a:lnTo>
                  <a:lnTo>
                    <a:pt x="5007" y="17356"/>
                  </a:lnTo>
                  <a:lnTo>
                    <a:pt x="5121" y="16558"/>
                  </a:lnTo>
                  <a:lnTo>
                    <a:pt x="5244" y="15759"/>
                  </a:lnTo>
                  <a:lnTo>
                    <a:pt x="5366" y="14960"/>
                  </a:lnTo>
                  <a:lnTo>
                    <a:pt x="5498" y="14172"/>
                  </a:lnTo>
                  <a:lnTo>
                    <a:pt x="5634" y="13384"/>
                  </a:lnTo>
                  <a:lnTo>
                    <a:pt x="5775" y="12607"/>
                  </a:lnTo>
                  <a:lnTo>
                    <a:pt x="5921" y="11830"/>
                  </a:lnTo>
                  <a:lnTo>
                    <a:pt x="6071" y="11075"/>
                  </a:lnTo>
                  <a:lnTo>
                    <a:pt x="6225" y="10308"/>
                  </a:lnTo>
                  <a:lnTo>
                    <a:pt x="6384" y="9564"/>
                  </a:lnTo>
                  <a:lnTo>
                    <a:pt x="6548" y="8819"/>
                  </a:lnTo>
                  <a:lnTo>
                    <a:pt x="6720" y="8085"/>
                  </a:lnTo>
                  <a:lnTo>
                    <a:pt x="6893" y="7362"/>
                  </a:lnTo>
                  <a:lnTo>
                    <a:pt x="7075" y="6639"/>
                  </a:lnTo>
                  <a:lnTo>
                    <a:pt x="6920" y="6509"/>
                  </a:lnTo>
                  <a:lnTo>
                    <a:pt x="6766" y="6369"/>
                  </a:lnTo>
                  <a:lnTo>
                    <a:pt x="6611" y="6218"/>
                  </a:lnTo>
                  <a:lnTo>
                    <a:pt x="6461" y="6067"/>
                  </a:lnTo>
                  <a:lnTo>
                    <a:pt x="6157" y="5743"/>
                  </a:lnTo>
                  <a:lnTo>
                    <a:pt x="5862" y="5387"/>
                  </a:lnTo>
                  <a:lnTo>
                    <a:pt x="5566" y="5030"/>
                  </a:lnTo>
                  <a:lnTo>
                    <a:pt x="5275" y="4653"/>
                  </a:lnTo>
                  <a:lnTo>
                    <a:pt x="4989" y="4264"/>
                  </a:lnTo>
                  <a:lnTo>
                    <a:pt x="4703" y="3876"/>
                  </a:lnTo>
                  <a:lnTo>
                    <a:pt x="4412" y="3465"/>
                  </a:lnTo>
                  <a:lnTo>
                    <a:pt x="4126" y="3055"/>
                  </a:lnTo>
                  <a:lnTo>
                    <a:pt x="3849" y="2634"/>
                  </a:lnTo>
                  <a:lnTo>
                    <a:pt x="3712" y="2408"/>
                  </a:lnTo>
                  <a:lnTo>
                    <a:pt x="3576" y="2192"/>
                  </a:lnTo>
                  <a:lnTo>
                    <a:pt x="3449" y="1954"/>
                  </a:lnTo>
                  <a:lnTo>
                    <a:pt x="3322" y="1717"/>
                  </a:lnTo>
                  <a:lnTo>
                    <a:pt x="3195" y="1458"/>
                  </a:lnTo>
                  <a:lnTo>
                    <a:pt x="3076" y="1199"/>
                  </a:lnTo>
                  <a:lnTo>
                    <a:pt x="2963" y="918"/>
                  </a:lnTo>
                  <a:lnTo>
                    <a:pt x="2854" y="638"/>
                  </a:lnTo>
                  <a:lnTo>
                    <a:pt x="2749" y="325"/>
                  </a:lnTo>
                  <a:lnTo>
                    <a:pt x="264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338;p66">
              <a:extLst>
                <a:ext uri="{FF2B5EF4-FFF2-40B4-BE49-F238E27FC236}">
                  <a16:creationId xmlns:a16="http://schemas.microsoft.com/office/drawing/2014/main" id="{DC18F919-C77A-47F6-911D-1DC113B891EC}"/>
                </a:ext>
              </a:extLst>
            </p:cNvPr>
            <p:cNvSpPr/>
            <p:nvPr/>
          </p:nvSpPr>
          <p:spPr>
            <a:xfrm>
              <a:off x="2512250" y="-4120725"/>
              <a:ext cx="61025" cy="142500"/>
            </a:xfrm>
            <a:custGeom>
              <a:avLst/>
              <a:gdLst/>
              <a:ahLst/>
              <a:cxnLst/>
              <a:rect l="l" t="t" r="r" b="b"/>
              <a:pathLst>
                <a:path w="2441" h="5700" extrusionOk="0">
                  <a:moveTo>
                    <a:pt x="2327" y="1"/>
                  </a:moveTo>
                  <a:lnTo>
                    <a:pt x="2077" y="119"/>
                  </a:lnTo>
                  <a:lnTo>
                    <a:pt x="1831" y="238"/>
                  </a:lnTo>
                  <a:lnTo>
                    <a:pt x="1582" y="346"/>
                  </a:lnTo>
                  <a:lnTo>
                    <a:pt x="1332" y="443"/>
                  </a:lnTo>
                  <a:lnTo>
                    <a:pt x="1082" y="530"/>
                  </a:lnTo>
                  <a:lnTo>
                    <a:pt x="827" y="616"/>
                  </a:lnTo>
                  <a:lnTo>
                    <a:pt x="573" y="691"/>
                  </a:lnTo>
                  <a:lnTo>
                    <a:pt x="318" y="756"/>
                  </a:lnTo>
                  <a:lnTo>
                    <a:pt x="305" y="853"/>
                  </a:lnTo>
                  <a:lnTo>
                    <a:pt x="291" y="940"/>
                  </a:lnTo>
                  <a:lnTo>
                    <a:pt x="278" y="1026"/>
                  </a:lnTo>
                  <a:lnTo>
                    <a:pt x="259" y="1102"/>
                  </a:lnTo>
                  <a:lnTo>
                    <a:pt x="209" y="1274"/>
                  </a:lnTo>
                  <a:lnTo>
                    <a:pt x="169" y="1447"/>
                  </a:lnTo>
                  <a:lnTo>
                    <a:pt x="132" y="1620"/>
                  </a:lnTo>
                  <a:lnTo>
                    <a:pt x="96" y="1782"/>
                  </a:lnTo>
                  <a:lnTo>
                    <a:pt x="69" y="1954"/>
                  </a:lnTo>
                  <a:lnTo>
                    <a:pt x="46" y="2116"/>
                  </a:lnTo>
                  <a:lnTo>
                    <a:pt x="23" y="2289"/>
                  </a:lnTo>
                  <a:lnTo>
                    <a:pt x="10" y="2451"/>
                  </a:lnTo>
                  <a:lnTo>
                    <a:pt x="5" y="2623"/>
                  </a:lnTo>
                  <a:lnTo>
                    <a:pt x="0" y="2796"/>
                  </a:lnTo>
                  <a:lnTo>
                    <a:pt x="5" y="2969"/>
                  </a:lnTo>
                  <a:lnTo>
                    <a:pt x="14" y="3141"/>
                  </a:lnTo>
                  <a:lnTo>
                    <a:pt x="28" y="3325"/>
                  </a:lnTo>
                  <a:lnTo>
                    <a:pt x="50" y="3519"/>
                  </a:lnTo>
                  <a:lnTo>
                    <a:pt x="78" y="3703"/>
                  </a:lnTo>
                  <a:lnTo>
                    <a:pt x="114" y="3908"/>
                  </a:lnTo>
                  <a:lnTo>
                    <a:pt x="146" y="4080"/>
                  </a:lnTo>
                  <a:lnTo>
                    <a:pt x="187" y="4253"/>
                  </a:lnTo>
                  <a:lnTo>
                    <a:pt x="232" y="4415"/>
                  </a:lnTo>
                  <a:lnTo>
                    <a:pt x="278" y="4577"/>
                  </a:lnTo>
                  <a:lnTo>
                    <a:pt x="328" y="4739"/>
                  </a:lnTo>
                  <a:lnTo>
                    <a:pt x="382" y="4879"/>
                  </a:lnTo>
                  <a:lnTo>
                    <a:pt x="441" y="5019"/>
                  </a:lnTo>
                  <a:lnTo>
                    <a:pt x="505" y="5149"/>
                  </a:lnTo>
                  <a:lnTo>
                    <a:pt x="568" y="5268"/>
                  </a:lnTo>
                  <a:lnTo>
                    <a:pt x="637" y="5376"/>
                  </a:lnTo>
                  <a:lnTo>
                    <a:pt x="709" y="5473"/>
                  </a:lnTo>
                  <a:lnTo>
                    <a:pt x="782" y="5548"/>
                  </a:lnTo>
                  <a:lnTo>
                    <a:pt x="859" y="5613"/>
                  </a:lnTo>
                  <a:lnTo>
                    <a:pt x="936" y="5667"/>
                  </a:lnTo>
                  <a:lnTo>
                    <a:pt x="1018" y="5689"/>
                  </a:lnTo>
                  <a:lnTo>
                    <a:pt x="1105" y="5699"/>
                  </a:lnTo>
                  <a:lnTo>
                    <a:pt x="1204" y="5689"/>
                  </a:lnTo>
                  <a:lnTo>
                    <a:pt x="1300" y="5656"/>
                  </a:lnTo>
                  <a:lnTo>
                    <a:pt x="1391" y="5602"/>
                  </a:lnTo>
                  <a:lnTo>
                    <a:pt x="1482" y="5538"/>
                  </a:lnTo>
                  <a:lnTo>
                    <a:pt x="1568" y="5451"/>
                  </a:lnTo>
                  <a:lnTo>
                    <a:pt x="1650" y="5354"/>
                  </a:lnTo>
                  <a:lnTo>
                    <a:pt x="1727" y="5246"/>
                  </a:lnTo>
                  <a:lnTo>
                    <a:pt x="1800" y="5117"/>
                  </a:lnTo>
                  <a:lnTo>
                    <a:pt x="1872" y="4976"/>
                  </a:lnTo>
                  <a:lnTo>
                    <a:pt x="1936" y="4825"/>
                  </a:lnTo>
                  <a:lnTo>
                    <a:pt x="2000" y="4663"/>
                  </a:lnTo>
                  <a:lnTo>
                    <a:pt x="2059" y="4491"/>
                  </a:lnTo>
                  <a:lnTo>
                    <a:pt x="2113" y="4307"/>
                  </a:lnTo>
                  <a:lnTo>
                    <a:pt x="2163" y="4113"/>
                  </a:lnTo>
                  <a:lnTo>
                    <a:pt x="2209" y="3919"/>
                  </a:lnTo>
                  <a:lnTo>
                    <a:pt x="2249" y="3713"/>
                  </a:lnTo>
                  <a:lnTo>
                    <a:pt x="2290" y="3498"/>
                  </a:lnTo>
                  <a:lnTo>
                    <a:pt x="2322" y="3282"/>
                  </a:lnTo>
                  <a:lnTo>
                    <a:pt x="2349" y="3066"/>
                  </a:lnTo>
                  <a:lnTo>
                    <a:pt x="2377" y="2839"/>
                  </a:lnTo>
                  <a:lnTo>
                    <a:pt x="2399" y="2613"/>
                  </a:lnTo>
                  <a:lnTo>
                    <a:pt x="2413" y="2386"/>
                  </a:lnTo>
                  <a:lnTo>
                    <a:pt x="2427" y="2159"/>
                  </a:lnTo>
                  <a:lnTo>
                    <a:pt x="2436" y="1933"/>
                  </a:lnTo>
                  <a:lnTo>
                    <a:pt x="2440" y="1706"/>
                  </a:lnTo>
                  <a:lnTo>
                    <a:pt x="2436" y="1490"/>
                  </a:lnTo>
                  <a:lnTo>
                    <a:pt x="2431" y="1263"/>
                  </a:lnTo>
                  <a:lnTo>
                    <a:pt x="2422" y="1048"/>
                  </a:lnTo>
                  <a:lnTo>
                    <a:pt x="2408" y="843"/>
                  </a:lnTo>
                  <a:lnTo>
                    <a:pt x="2390" y="627"/>
                  </a:lnTo>
                  <a:lnTo>
                    <a:pt x="2368" y="432"/>
                  </a:lnTo>
                  <a:lnTo>
                    <a:pt x="2340" y="238"/>
                  </a:lnTo>
                  <a:lnTo>
                    <a:pt x="2331" y="184"/>
                  </a:lnTo>
                  <a:lnTo>
                    <a:pt x="2327" y="130"/>
                  </a:lnTo>
                  <a:lnTo>
                    <a:pt x="2327"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339;p66">
              <a:extLst>
                <a:ext uri="{FF2B5EF4-FFF2-40B4-BE49-F238E27FC236}">
                  <a16:creationId xmlns:a16="http://schemas.microsoft.com/office/drawing/2014/main" id="{CCA547EC-8992-4309-8FE0-CF464A8E647E}"/>
                </a:ext>
              </a:extLst>
            </p:cNvPr>
            <p:cNvSpPr/>
            <p:nvPr/>
          </p:nvSpPr>
          <p:spPr>
            <a:xfrm>
              <a:off x="2512925" y="-254050"/>
              <a:ext cx="498900" cy="180275"/>
            </a:xfrm>
            <a:custGeom>
              <a:avLst/>
              <a:gdLst/>
              <a:ahLst/>
              <a:cxnLst/>
              <a:rect l="l" t="t" r="r" b="b"/>
              <a:pathLst>
                <a:path w="19956" h="7211" extrusionOk="0">
                  <a:moveTo>
                    <a:pt x="160" y="0"/>
                  </a:moveTo>
                  <a:lnTo>
                    <a:pt x="1" y="141"/>
                  </a:lnTo>
                  <a:lnTo>
                    <a:pt x="19" y="248"/>
                  </a:lnTo>
                  <a:lnTo>
                    <a:pt x="33" y="346"/>
                  </a:lnTo>
                  <a:lnTo>
                    <a:pt x="42" y="454"/>
                  </a:lnTo>
                  <a:lnTo>
                    <a:pt x="42" y="561"/>
                  </a:lnTo>
                  <a:lnTo>
                    <a:pt x="55" y="767"/>
                  </a:lnTo>
                  <a:lnTo>
                    <a:pt x="69" y="961"/>
                  </a:lnTo>
                  <a:lnTo>
                    <a:pt x="82" y="1155"/>
                  </a:lnTo>
                  <a:lnTo>
                    <a:pt x="105" y="1349"/>
                  </a:lnTo>
                  <a:lnTo>
                    <a:pt x="123" y="1544"/>
                  </a:lnTo>
                  <a:lnTo>
                    <a:pt x="151" y="1727"/>
                  </a:lnTo>
                  <a:lnTo>
                    <a:pt x="173" y="1900"/>
                  </a:lnTo>
                  <a:lnTo>
                    <a:pt x="201" y="2083"/>
                  </a:lnTo>
                  <a:lnTo>
                    <a:pt x="264" y="2418"/>
                  </a:lnTo>
                  <a:lnTo>
                    <a:pt x="337" y="2752"/>
                  </a:lnTo>
                  <a:lnTo>
                    <a:pt x="419" y="3065"/>
                  </a:lnTo>
                  <a:lnTo>
                    <a:pt x="510" y="3357"/>
                  </a:lnTo>
                  <a:lnTo>
                    <a:pt x="605" y="3648"/>
                  </a:lnTo>
                  <a:lnTo>
                    <a:pt x="709" y="3918"/>
                  </a:lnTo>
                  <a:lnTo>
                    <a:pt x="823" y="4166"/>
                  </a:lnTo>
                  <a:lnTo>
                    <a:pt x="941" y="4415"/>
                  </a:lnTo>
                  <a:lnTo>
                    <a:pt x="1068" y="4641"/>
                  </a:lnTo>
                  <a:lnTo>
                    <a:pt x="1200" y="4868"/>
                  </a:lnTo>
                  <a:lnTo>
                    <a:pt x="1341" y="5073"/>
                  </a:lnTo>
                  <a:lnTo>
                    <a:pt x="1486" y="5267"/>
                  </a:lnTo>
                  <a:lnTo>
                    <a:pt x="1636" y="5451"/>
                  </a:lnTo>
                  <a:lnTo>
                    <a:pt x="1791" y="5623"/>
                  </a:lnTo>
                  <a:lnTo>
                    <a:pt x="1954" y="5785"/>
                  </a:lnTo>
                  <a:lnTo>
                    <a:pt x="2123" y="5936"/>
                  </a:lnTo>
                  <a:lnTo>
                    <a:pt x="2291" y="6066"/>
                  </a:lnTo>
                  <a:lnTo>
                    <a:pt x="2468" y="6206"/>
                  </a:lnTo>
                  <a:lnTo>
                    <a:pt x="2645" y="6325"/>
                  </a:lnTo>
                  <a:lnTo>
                    <a:pt x="2831" y="6433"/>
                  </a:lnTo>
                  <a:lnTo>
                    <a:pt x="3018" y="6541"/>
                  </a:lnTo>
                  <a:lnTo>
                    <a:pt x="3208" y="6627"/>
                  </a:lnTo>
                  <a:lnTo>
                    <a:pt x="3399" y="6714"/>
                  </a:lnTo>
                  <a:lnTo>
                    <a:pt x="3599" y="6789"/>
                  </a:lnTo>
                  <a:lnTo>
                    <a:pt x="3795" y="6865"/>
                  </a:lnTo>
                  <a:lnTo>
                    <a:pt x="3994" y="6919"/>
                  </a:lnTo>
                  <a:lnTo>
                    <a:pt x="4199" y="6983"/>
                  </a:lnTo>
                  <a:lnTo>
                    <a:pt x="4403" y="7027"/>
                  </a:lnTo>
                  <a:lnTo>
                    <a:pt x="4817" y="7102"/>
                  </a:lnTo>
                  <a:lnTo>
                    <a:pt x="5230" y="7156"/>
                  </a:lnTo>
                  <a:lnTo>
                    <a:pt x="5644" y="7188"/>
                  </a:lnTo>
                  <a:lnTo>
                    <a:pt x="6062" y="7210"/>
                  </a:lnTo>
                  <a:lnTo>
                    <a:pt x="6471" y="7210"/>
                  </a:lnTo>
                  <a:lnTo>
                    <a:pt x="6875" y="7188"/>
                  </a:lnTo>
                  <a:lnTo>
                    <a:pt x="7275" y="7167"/>
                  </a:lnTo>
                  <a:lnTo>
                    <a:pt x="7661" y="7135"/>
                  </a:lnTo>
                  <a:lnTo>
                    <a:pt x="8397" y="7059"/>
                  </a:lnTo>
                  <a:lnTo>
                    <a:pt x="9065" y="6973"/>
                  </a:lnTo>
                  <a:lnTo>
                    <a:pt x="9646" y="6908"/>
                  </a:lnTo>
                  <a:lnTo>
                    <a:pt x="9901" y="6886"/>
                  </a:lnTo>
                  <a:lnTo>
                    <a:pt x="10128" y="6886"/>
                  </a:lnTo>
                  <a:lnTo>
                    <a:pt x="11100" y="6908"/>
                  </a:lnTo>
                  <a:lnTo>
                    <a:pt x="12068" y="6919"/>
                  </a:lnTo>
                  <a:lnTo>
                    <a:pt x="13036" y="6929"/>
                  </a:lnTo>
                  <a:lnTo>
                    <a:pt x="13999" y="6951"/>
                  </a:lnTo>
                  <a:lnTo>
                    <a:pt x="14167" y="6951"/>
                  </a:lnTo>
                  <a:lnTo>
                    <a:pt x="14440" y="6940"/>
                  </a:lnTo>
                  <a:lnTo>
                    <a:pt x="14794" y="6919"/>
                  </a:lnTo>
                  <a:lnTo>
                    <a:pt x="15221" y="6886"/>
                  </a:lnTo>
                  <a:lnTo>
                    <a:pt x="15698" y="6822"/>
                  </a:lnTo>
                  <a:lnTo>
                    <a:pt x="15953" y="6778"/>
                  </a:lnTo>
                  <a:lnTo>
                    <a:pt x="16212" y="6724"/>
                  </a:lnTo>
                  <a:lnTo>
                    <a:pt x="16480" y="6670"/>
                  </a:lnTo>
                  <a:lnTo>
                    <a:pt x="16748" y="6606"/>
                  </a:lnTo>
                  <a:lnTo>
                    <a:pt x="17021" y="6530"/>
                  </a:lnTo>
                  <a:lnTo>
                    <a:pt x="17293" y="6444"/>
                  </a:lnTo>
                  <a:lnTo>
                    <a:pt x="17561" y="6336"/>
                  </a:lnTo>
                  <a:lnTo>
                    <a:pt x="17825" y="6228"/>
                  </a:lnTo>
                  <a:lnTo>
                    <a:pt x="18084" y="6109"/>
                  </a:lnTo>
                  <a:lnTo>
                    <a:pt x="18329" y="5969"/>
                  </a:lnTo>
                  <a:lnTo>
                    <a:pt x="18570" y="5818"/>
                  </a:lnTo>
                  <a:lnTo>
                    <a:pt x="18797" y="5656"/>
                  </a:lnTo>
                  <a:lnTo>
                    <a:pt x="18906" y="5569"/>
                  </a:lnTo>
                  <a:lnTo>
                    <a:pt x="19011" y="5472"/>
                  </a:lnTo>
                  <a:lnTo>
                    <a:pt x="19111" y="5375"/>
                  </a:lnTo>
                  <a:lnTo>
                    <a:pt x="19206" y="5278"/>
                  </a:lnTo>
                  <a:lnTo>
                    <a:pt x="19297" y="5170"/>
                  </a:lnTo>
                  <a:lnTo>
                    <a:pt x="19383" y="5062"/>
                  </a:lnTo>
                  <a:lnTo>
                    <a:pt x="19465" y="4954"/>
                  </a:lnTo>
                  <a:lnTo>
                    <a:pt x="19542" y="4836"/>
                  </a:lnTo>
                  <a:lnTo>
                    <a:pt x="19610" y="4706"/>
                  </a:lnTo>
                  <a:lnTo>
                    <a:pt x="19674" y="4587"/>
                  </a:lnTo>
                  <a:lnTo>
                    <a:pt x="19733" y="4447"/>
                  </a:lnTo>
                  <a:lnTo>
                    <a:pt x="19787" y="4317"/>
                  </a:lnTo>
                  <a:lnTo>
                    <a:pt x="19833" y="4177"/>
                  </a:lnTo>
                  <a:lnTo>
                    <a:pt x="19874" y="4026"/>
                  </a:lnTo>
                  <a:lnTo>
                    <a:pt x="19906" y="3875"/>
                  </a:lnTo>
                  <a:lnTo>
                    <a:pt x="19928" y="3724"/>
                  </a:lnTo>
                  <a:lnTo>
                    <a:pt x="19947" y="3562"/>
                  </a:lnTo>
                  <a:lnTo>
                    <a:pt x="19956" y="3400"/>
                  </a:lnTo>
                  <a:lnTo>
                    <a:pt x="19956" y="3227"/>
                  </a:lnTo>
                  <a:lnTo>
                    <a:pt x="19951" y="3044"/>
                  </a:lnTo>
                  <a:lnTo>
                    <a:pt x="19383" y="3206"/>
                  </a:lnTo>
                  <a:lnTo>
                    <a:pt x="18815" y="3357"/>
                  </a:lnTo>
                  <a:lnTo>
                    <a:pt x="18243" y="3486"/>
                  </a:lnTo>
                  <a:lnTo>
                    <a:pt x="17670" y="3605"/>
                  </a:lnTo>
                  <a:lnTo>
                    <a:pt x="17098" y="3713"/>
                  </a:lnTo>
                  <a:lnTo>
                    <a:pt x="16525" y="3821"/>
                  </a:lnTo>
                  <a:lnTo>
                    <a:pt x="15953" y="3907"/>
                  </a:lnTo>
                  <a:lnTo>
                    <a:pt x="15380" y="3983"/>
                  </a:lnTo>
                  <a:lnTo>
                    <a:pt x="14803" y="4048"/>
                  </a:lnTo>
                  <a:lnTo>
                    <a:pt x="14226" y="4102"/>
                  </a:lnTo>
                  <a:lnTo>
                    <a:pt x="13654" y="4145"/>
                  </a:lnTo>
                  <a:lnTo>
                    <a:pt x="13077" y="4188"/>
                  </a:lnTo>
                  <a:lnTo>
                    <a:pt x="12500" y="4210"/>
                  </a:lnTo>
                  <a:lnTo>
                    <a:pt x="11923" y="4231"/>
                  </a:lnTo>
                  <a:lnTo>
                    <a:pt x="11346" y="4242"/>
                  </a:lnTo>
                  <a:lnTo>
                    <a:pt x="10769" y="4242"/>
                  </a:lnTo>
                  <a:lnTo>
                    <a:pt x="10192" y="4231"/>
                  </a:lnTo>
                  <a:lnTo>
                    <a:pt x="9615" y="4220"/>
                  </a:lnTo>
                  <a:lnTo>
                    <a:pt x="9038" y="4199"/>
                  </a:lnTo>
                  <a:lnTo>
                    <a:pt x="8461" y="4166"/>
                  </a:lnTo>
                  <a:lnTo>
                    <a:pt x="7884" y="4123"/>
                  </a:lnTo>
                  <a:lnTo>
                    <a:pt x="7307" y="4080"/>
                  </a:lnTo>
                  <a:lnTo>
                    <a:pt x="6157" y="3983"/>
                  </a:lnTo>
                  <a:lnTo>
                    <a:pt x="5008" y="3853"/>
                  </a:lnTo>
                  <a:lnTo>
                    <a:pt x="3863" y="3702"/>
                  </a:lnTo>
                  <a:lnTo>
                    <a:pt x="2722" y="3540"/>
                  </a:lnTo>
                  <a:lnTo>
                    <a:pt x="1586" y="3357"/>
                  </a:lnTo>
                  <a:lnTo>
                    <a:pt x="1477" y="3325"/>
                  </a:lnTo>
                  <a:lnTo>
                    <a:pt x="1377" y="3271"/>
                  </a:lnTo>
                  <a:lnTo>
                    <a:pt x="1287" y="3206"/>
                  </a:lnTo>
                  <a:lnTo>
                    <a:pt x="1200" y="3109"/>
                  </a:lnTo>
                  <a:lnTo>
                    <a:pt x="1118" y="3001"/>
                  </a:lnTo>
                  <a:lnTo>
                    <a:pt x="1046" y="2882"/>
                  </a:lnTo>
                  <a:lnTo>
                    <a:pt x="978" y="2742"/>
                  </a:lnTo>
                  <a:lnTo>
                    <a:pt x="918" y="2591"/>
                  </a:lnTo>
                  <a:lnTo>
                    <a:pt x="864" y="2429"/>
                  </a:lnTo>
                  <a:lnTo>
                    <a:pt x="814" y="2256"/>
                  </a:lnTo>
                  <a:lnTo>
                    <a:pt x="773" y="2072"/>
                  </a:lnTo>
                  <a:lnTo>
                    <a:pt x="737" y="1889"/>
                  </a:lnTo>
                  <a:lnTo>
                    <a:pt x="705" y="1684"/>
                  </a:lnTo>
                  <a:lnTo>
                    <a:pt x="682" y="1490"/>
                  </a:lnTo>
                  <a:lnTo>
                    <a:pt x="664" y="1285"/>
                  </a:lnTo>
                  <a:lnTo>
                    <a:pt x="655" y="1080"/>
                  </a:lnTo>
                  <a:lnTo>
                    <a:pt x="596" y="1080"/>
                  </a:lnTo>
                  <a:lnTo>
                    <a:pt x="532" y="1058"/>
                  </a:lnTo>
                  <a:lnTo>
                    <a:pt x="478" y="1026"/>
                  </a:lnTo>
                  <a:lnTo>
                    <a:pt x="419" y="961"/>
                  </a:lnTo>
                  <a:lnTo>
                    <a:pt x="369" y="874"/>
                  </a:lnTo>
                  <a:lnTo>
                    <a:pt x="319" y="756"/>
                  </a:lnTo>
                  <a:lnTo>
                    <a:pt x="273" y="615"/>
                  </a:lnTo>
                  <a:lnTo>
                    <a:pt x="232" y="454"/>
                  </a:lnTo>
                  <a:lnTo>
                    <a:pt x="192" y="227"/>
                  </a:lnTo>
                  <a:lnTo>
                    <a:pt x="173" y="108"/>
                  </a:lnTo>
                  <a:lnTo>
                    <a:pt x="16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340;p66">
              <a:extLst>
                <a:ext uri="{FF2B5EF4-FFF2-40B4-BE49-F238E27FC236}">
                  <a16:creationId xmlns:a16="http://schemas.microsoft.com/office/drawing/2014/main" id="{A600A152-F77B-4587-84E0-4D6DA348EF82}"/>
                </a:ext>
              </a:extLst>
            </p:cNvPr>
            <p:cNvSpPr/>
            <p:nvPr/>
          </p:nvSpPr>
          <p:spPr>
            <a:xfrm>
              <a:off x="2538950" y="-828800"/>
              <a:ext cx="478225" cy="579075"/>
            </a:xfrm>
            <a:custGeom>
              <a:avLst/>
              <a:gdLst/>
              <a:ahLst/>
              <a:cxnLst/>
              <a:rect l="l" t="t" r="r" b="b"/>
              <a:pathLst>
                <a:path w="19129" h="23163" extrusionOk="0">
                  <a:moveTo>
                    <a:pt x="3308" y="1"/>
                  </a:moveTo>
                  <a:lnTo>
                    <a:pt x="3185" y="260"/>
                  </a:lnTo>
                  <a:lnTo>
                    <a:pt x="3062" y="530"/>
                  </a:lnTo>
                  <a:lnTo>
                    <a:pt x="2940" y="789"/>
                  </a:lnTo>
                  <a:lnTo>
                    <a:pt x="2822" y="1058"/>
                  </a:lnTo>
                  <a:lnTo>
                    <a:pt x="2708" y="1339"/>
                  </a:lnTo>
                  <a:lnTo>
                    <a:pt x="2594" y="1620"/>
                  </a:lnTo>
                  <a:lnTo>
                    <a:pt x="2481" y="1900"/>
                  </a:lnTo>
                  <a:lnTo>
                    <a:pt x="2376" y="2181"/>
                  </a:lnTo>
                  <a:lnTo>
                    <a:pt x="2267" y="2462"/>
                  </a:lnTo>
                  <a:lnTo>
                    <a:pt x="2167" y="2753"/>
                  </a:lnTo>
                  <a:lnTo>
                    <a:pt x="2067" y="3055"/>
                  </a:lnTo>
                  <a:lnTo>
                    <a:pt x="1967" y="3347"/>
                  </a:lnTo>
                  <a:lnTo>
                    <a:pt x="1872" y="3649"/>
                  </a:lnTo>
                  <a:lnTo>
                    <a:pt x="1777" y="3951"/>
                  </a:lnTo>
                  <a:lnTo>
                    <a:pt x="1686" y="4253"/>
                  </a:lnTo>
                  <a:lnTo>
                    <a:pt x="1599" y="4566"/>
                  </a:lnTo>
                  <a:lnTo>
                    <a:pt x="1431" y="5192"/>
                  </a:lnTo>
                  <a:lnTo>
                    <a:pt x="1272" y="5829"/>
                  </a:lnTo>
                  <a:lnTo>
                    <a:pt x="1122" y="6477"/>
                  </a:lnTo>
                  <a:lnTo>
                    <a:pt x="982" y="7135"/>
                  </a:lnTo>
                  <a:lnTo>
                    <a:pt x="850" y="7804"/>
                  </a:lnTo>
                  <a:lnTo>
                    <a:pt x="727" y="8484"/>
                  </a:lnTo>
                  <a:lnTo>
                    <a:pt x="618" y="9175"/>
                  </a:lnTo>
                  <a:lnTo>
                    <a:pt x="514" y="9866"/>
                  </a:lnTo>
                  <a:lnTo>
                    <a:pt x="423" y="10578"/>
                  </a:lnTo>
                  <a:lnTo>
                    <a:pt x="336" y="11290"/>
                  </a:lnTo>
                  <a:lnTo>
                    <a:pt x="264" y="12014"/>
                  </a:lnTo>
                  <a:lnTo>
                    <a:pt x="200" y="12737"/>
                  </a:lnTo>
                  <a:lnTo>
                    <a:pt x="146" y="13471"/>
                  </a:lnTo>
                  <a:lnTo>
                    <a:pt x="96" y="14215"/>
                  </a:lnTo>
                  <a:lnTo>
                    <a:pt x="59" y="14960"/>
                  </a:lnTo>
                  <a:lnTo>
                    <a:pt x="32" y="15716"/>
                  </a:lnTo>
                  <a:lnTo>
                    <a:pt x="9" y="16471"/>
                  </a:lnTo>
                  <a:lnTo>
                    <a:pt x="0" y="17237"/>
                  </a:lnTo>
                  <a:lnTo>
                    <a:pt x="0" y="18004"/>
                  </a:lnTo>
                  <a:lnTo>
                    <a:pt x="5" y="18770"/>
                  </a:lnTo>
                  <a:lnTo>
                    <a:pt x="23" y="19547"/>
                  </a:lnTo>
                  <a:lnTo>
                    <a:pt x="46" y="20324"/>
                  </a:lnTo>
                  <a:lnTo>
                    <a:pt x="82" y="21101"/>
                  </a:lnTo>
                  <a:lnTo>
                    <a:pt x="123" y="21889"/>
                  </a:lnTo>
                  <a:lnTo>
                    <a:pt x="214" y="21814"/>
                  </a:lnTo>
                  <a:lnTo>
                    <a:pt x="318" y="21760"/>
                  </a:lnTo>
                  <a:lnTo>
                    <a:pt x="427" y="21727"/>
                  </a:lnTo>
                  <a:lnTo>
                    <a:pt x="545" y="21717"/>
                  </a:lnTo>
                  <a:lnTo>
                    <a:pt x="1672" y="21825"/>
                  </a:lnTo>
                  <a:lnTo>
                    <a:pt x="2808" y="21922"/>
                  </a:lnTo>
                  <a:lnTo>
                    <a:pt x="3939" y="21997"/>
                  </a:lnTo>
                  <a:lnTo>
                    <a:pt x="5071" y="22073"/>
                  </a:lnTo>
                  <a:lnTo>
                    <a:pt x="7342" y="22202"/>
                  </a:lnTo>
                  <a:lnTo>
                    <a:pt x="9610" y="22321"/>
                  </a:lnTo>
                  <a:lnTo>
                    <a:pt x="10745" y="22386"/>
                  </a:lnTo>
                  <a:lnTo>
                    <a:pt x="11881" y="22461"/>
                  </a:lnTo>
                  <a:lnTo>
                    <a:pt x="13017" y="22537"/>
                  </a:lnTo>
                  <a:lnTo>
                    <a:pt x="14149" y="22634"/>
                  </a:lnTo>
                  <a:lnTo>
                    <a:pt x="15284" y="22742"/>
                  </a:lnTo>
                  <a:lnTo>
                    <a:pt x="16416" y="22861"/>
                  </a:lnTo>
                  <a:lnTo>
                    <a:pt x="17547" y="23001"/>
                  </a:lnTo>
                  <a:lnTo>
                    <a:pt x="18678" y="23163"/>
                  </a:lnTo>
                  <a:lnTo>
                    <a:pt x="18724" y="23077"/>
                  </a:lnTo>
                  <a:lnTo>
                    <a:pt x="18774" y="23012"/>
                  </a:lnTo>
                  <a:lnTo>
                    <a:pt x="18824" y="22958"/>
                  </a:lnTo>
                  <a:lnTo>
                    <a:pt x="18883" y="22915"/>
                  </a:lnTo>
                  <a:lnTo>
                    <a:pt x="18937" y="22904"/>
                  </a:lnTo>
                  <a:lnTo>
                    <a:pt x="18969" y="22904"/>
                  </a:lnTo>
                  <a:lnTo>
                    <a:pt x="19001" y="22915"/>
                  </a:lnTo>
                  <a:lnTo>
                    <a:pt x="19033" y="22936"/>
                  </a:lnTo>
                  <a:lnTo>
                    <a:pt x="19065" y="22958"/>
                  </a:lnTo>
                  <a:lnTo>
                    <a:pt x="19096" y="22990"/>
                  </a:lnTo>
                  <a:lnTo>
                    <a:pt x="19128" y="23033"/>
                  </a:lnTo>
                  <a:lnTo>
                    <a:pt x="19074" y="22731"/>
                  </a:lnTo>
                  <a:lnTo>
                    <a:pt x="19024" y="22440"/>
                  </a:lnTo>
                  <a:lnTo>
                    <a:pt x="18978" y="22138"/>
                  </a:lnTo>
                  <a:lnTo>
                    <a:pt x="18933" y="21835"/>
                  </a:lnTo>
                  <a:lnTo>
                    <a:pt x="18892" y="21533"/>
                  </a:lnTo>
                  <a:lnTo>
                    <a:pt x="18851" y="21220"/>
                  </a:lnTo>
                  <a:lnTo>
                    <a:pt x="18783" y="20594"/>
                  </a:lnTo>
                  <a:lnTo>
                    <a:pt x="18719" y="19968"/>
                  </a:lnTo>
                  <a:lnTo>
                    <a:pt x="18665" y="19331"/>
                  </a:lnTo>
                  <a:lnTo>
                    <a:pt x="18560" y="18036"/>
                  </a:lnTo>
                  <a:lnTo>
                    <a:pt x="18506" y="17389"/>
                  </a:lnTo>
                  <a:lnTo>
                    <a:pt x="18456" y="16741"/>
                  </a:lnTo>
                  <a:lnTo>
                    <a:pt x="18397" y="16104"/>
                  </a:lnTo>
                  <a:lnTo>
                    <a:pt x="18333" y="15457"/>
                  </a:lnTo>
                  <a:lnTo>
                    <a:pt x="18260" y="14820"/>
                  </a:lnTo>
                  <a:lnTo>
                    <a:pt x="18219" y="14507"/>
                  </a:lnTo>
                  <a:lnTo>
                    <a:pt x="18179" y="14194"/>
                  </a:lnTo>
                  <a:lnTo>
                    <a:pt x="18133" y="13881"/>
                  </a:lnTo>
                  <a:lnTo>
                    <a:pt x="18088" y="13579"/>
                  </a:lnTo>
                  <a:lnTo>
                    <a:pt x="18033" y="13276"/>
                  </a:lnTo>
                  <a:lnTo>
                    <a:pt x="17979" y="12963"/>
                  </a:lnTo>
                  <a:lnTo>
                    <a:pt x="17906" y="12596"/>
                  </a:lnTo>
                  <a:lnTo>
                    <a:pt x="17833" y="12240"/>
                  </a:lnTo>
                  <a:lnTo>
                    <a:pt x="17761" y="11884"/>
                  </a:lnTo>
                  <a:lnTo>
                    <a:pt x="17679" y="11528"/>
                  </a:lnTo>
                  <a:lnTo>
                    <a:pt x="17602" y="11182"/>
                  </a:lnTo>
                  <a:lnTo>
                    <a:pt x="17515" y="10837"/>
                  </a:lnTo>
                  <a:lnTo>
                    <a:pt x="17433" y="10492"/>
                  </a:lnTo>
                  <a:lnTo>
                    <a:pt x="17343" y="10157"/>
                  </a:lnTo>
                  <a:lnTo>
                    <a:pt x="17256" y="9833"/>
                  </a:lnTo>
                  <a:lnTo>
                    <a:pt x="17161" y="9499"/>
                  </a:lnTo>
                  <a:lnTo>
                    <a:pt x="17070" y="9186"/>
                  </a:lnTo>
                  <a:lnTo>
                    <a:pt x="16970" y="8862"/>
                  </a:lnTo>
                  <a:lnTo>
                    <a:pt x="16875" y="8549"/>
                  </a:lnTo>
                  <a:lnTo>
                    <a:pt x="16770" y="8236"/>
                  </a:lnTo>
                  <a:lnTo>
                    <a:pt x="16670" y="7934"/>
                  </a:lnTo>
                  <a:lnTo>
                    <a:pt x="16561" y="7631"/>
                  </a:lnTo>
                  <a:lnTo>
                    <a:pt x="16457" y="7340"/>
                  </a:lnTo>
                  <a:lnTo>
                    <a:pt x="16348" y="7049"/>
                  </a:lnTo>
                  <a:lnTo>
                    <a:pt x="16120" y="6477"/>
                  </a:lnTo>
                  <a:lnTo>
                    <a:pt x="15889" y="5926"/>
                  </a:lnTo>
                  <a:lnTo>
                    <a:pt x="15643" y="5386"/>
                  </a:lnTo>
                  <a:lnTo>
                    <a:pt x="15398" y="4858"/>
                  </a:lnTo>
                  <a:lnTo>
                    <a:pt x="15139" y="4361"/>
                  </a:lnTo>
                  <a:lnTo>
                    <a:pt x="14875" y="3865"/>
                  </a:lnTo>
                  <a:lnTo>
                    <a:pt x="14603" y="3390"/>
                  </a:lnTo>
                  <a:lnTo>
                    <a:pt x="14571" y="3325"/>
                  </a:lnTo>
                  <a:lnTo>
                    <a:pt x="14553" y="3422"/>
                  </a:lnTo>
                  <a:lnTo>
                    <a:pt x="14526" y="3530"/>
                  </a:lnTo>
                  <a:lnTo>
                    <a:pt x="14494" y="3616"/>
                  </a:lnTo>
                  <a:lnTo>
                    <a:pt x="14457" y="3703"/>
                  </a:lnTo>
                  <a:lnTo>
                    <a:pt x="14053" y="4329"/>
                  </a:lnTo>
                  <a:lnTo>
                    <a:pt x="13849" y="4631"/>
                  </a:lnTo>
                  <a:lnTo>
                    <a:pt x="13640" y="4933"/>
                  </a:lnTo>
                  <a:lnTo>
                    <a:pt x="13431" y="5235"/>
                  </a:lnTo>
                  <a:lnTo>
                    <a:pt x="13217" y="5527"/>
                  </a:lnTo>
                  <a:lnTo>
                    <a:pt x="13004" y="5818"/>
                  </a:lnTo>
                  <a:lnTo>
                    <a:pt x="12785" y="6099"/>
                  </a:lnTo>
                  <a:lnTo>
                    <a:pt x="12567" y="6369"/>
                  </a:lnTo>
                  <a:lnTo>
                    <a:pt x="12349" y="6628"/>
                  </a:lnTo>
                  <a:lnTo>
                    <a:pt x="12127" y="6887"/>
                  </a:lnTo>
                  <a:lnTo>
                    <a:pt x="11904" y="7135"/>
                  </a:lnTo>
                  <a:lnTo>
                    <a:pt x="11677" y="7362"/>
                  </a:lnTo>
                  <a:lnTo>
                    <a:pt x="11450" y="7588"/>
                  </a:lnTo>
                  <a:lnTo>
                    <a:pt x="11218" y="7793"/>
                  </a:lnTo>
                  <a:lnTo>
                    <a:pt x="10991" y="7998"/>
                  </a:lnTo>
                  <a:lnTo>
                    <a:pt x="10759" y="8182"/>
                  </a:lnTo>
                  <a:lnTo>
                    <a:pt x="10523" y="8344"/>
                  </a:lnTo>
                  <a:lnTo>
                    <a:pt x="10291" y="8506"/>
                  </a:lnTo>
                  <a:lnTo>
                    <a:pt x="10055" y="8635"/>
                  </a:lnTo>
                  <a:lnTo>
                    <a:pt x="9819" y="8765"/>
                  </a:lnTo>
                  <a:lnTo>
                    <a:pt x="9578" y="8862"/>
                  </a:lnTo>
                  <a:lnTo>
                    <a:pt x="9337" y="8948"/>
                  </a:lnTo>
                  <a:lnTo>
                    <a:pt x="9101" y="9013"/>
                  </a:lnTo>
                  <a:lnTo>
                    <a:pt x="8860" y="9067"/>
                  </a:lnTo>
                  <a:lnTo>
                    <a:pt x="8615" y="9089"/>
                  </a:lnTo>
                  <a:lnTo>
                    <a:pt x="8374" y="9099"/>
                  </a:lnTo>
                  <a:lnTo>
                    <a:pt x="8128" y="9078"/>
                  </a:lnTo>
                  <a:lnTo>
                    <a:pt x="7888" y="9045"/>
                  </a:lnTo>
                  <a:lnTo>
                    <a:pt x="7642" y="8981"/>
                  </a:lnTo>
                  <a:lnTo>
                    <a:pt x="7397" y="8894"/>
                  </a:lnTo>
                  <a:lnTo>
                    <a:pt x="7152" y="8786"/>
                  </a:lnTo>
                  <a:lnTo>
                    <a:pt x="6979" y="8689"/>
                  </a:lnTo>
                  <a:lnTo>
                    <a:pt x="6811" y="8592"/>
                  </a:lnTo>
                  <a:lnTo>
                    <a:pt x="6643" y="8473"/>
                  </a:lnTo>
                  <a:lnTo>
                    <a:pt x="6475" y="8355"/>
                  </a:lnTo>
                  <a:lnTo>
                    <a:pt x="6306" y="8214"/>
                  </a:lnTo>
                  <a:lnTo>
                    <a:pt x="6143" y="8063"/>
                  </a:lnTo>
                  <a:lnTo>
                    <a:pt x="5979" y="7912"/>
                  </a:lnTo>
                  <a:lnTo>
                    <a:pt x="5816" y="7739"/>
                  </a:lnTo>
                  <a:lnTo>
                    <a:pt x="5657" y="7567"/>
                  </a:lnTo>
                  <a:lnTo>
                    <a:pt x="5498" y="7372"/>
                  </a:lnTo>
                  <a:lnTo>
                    <a:pt x="5348" y="7178"/>
                  </a:lnTo>
                  <a:lnTo>
                    <a:pt x="5198" y="6962"/>
                  </a:lnTo>
                  <a:lnTo>
                    <a:pt x="5048" y="6736"/>
                  </a:lnTo>
                  <a:lnTo>
                    <a:pt x="4907" y="6509"/>
                  </a:lnTo>
                  <a:lnTo>
                    <a:pt x="4766" y="6261"/>
                  </a:lnTo>
                  <a:lnTo>
                    <a:pt x="4630" y="6012"/>
                  </a:lnTo>
                  <a:lnTo>
                    <a:pt x="4503" y="5743"/>
                  </a:lnTo>
                  <a:lnTo>
                    <a:pt x="4376" y="5473"/>
                  </a:lnTo>
                  <a:lnTo>
                    <a:pt x="4257" y="5181"/>
                  </a:lnTo>
                  <a:lnTo>
                    <a:pt x="4139" y="4890"/>
                  </a:lnTo>
                  <a:lnTo>
                    <a:pt x="4030" y="4577"/>
                  </a:lnTo>
                  <a:lnTo>
                    <a:pt x="3926" y="4264"/>
                  </a:lnTo>
                  <a:lnTo>
                    <a:pt x="3830" y="3929"/>
                  </a:lnTo>
                  <a:lnTo>
                    <a:pt x="3739" y="3595"/>
                  </a:lnTo>
                  <a:lnTo>
                    <a:pt x="3658" y="3239"/>
                  </a:lnTo>
                  <a:lnTo>
                    <a:pt x="3580" y="2882"/>
                  </a:lnTo>
                  <a:lnTo>
                    <a:pt x="3508" y="2505"/>
                  </a:lnTo>
                  <a:lnTo>
                    <a:pt x="3449" y="2127"/>
                  </a:lnTo>
                  <a:lnTo>
                    <a:pt x="3394" y="1728"/>
                  </a:lnTo>
                  <a:lnTo>
                    <a:pt x="3349" y="1328"/>
                  </a:lnTo>
                  <a:lnTo>
                    <a:pt x="3308" y="918"/>
                  </a:lnTo>
                  <a:lnTo>
                    <a:pt x="3281" y="486"/>
                  </a:lnTo>
                  <a:lnTo>
                    <a:pt x="3276" y="422"/>
                  </a:lnTo>
                  <a:lnTo>
                    <a:pt x="3276" y="368"/>
                  </a:lnTo>
                  <a:lnTo>
                    <a:pt x="3285" y="249"/>
                  </a:lnTo>
                  <a:lnTo>
                    <a:pt x="330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341;p66">
              <a:extLst>
                <a:ext uri="{FF2B5EF4-FFF2-40B4-BE49-F238E27FC236}">
                  <a16:creationId xmlns:a16="http://schemas.microsoft.com/office/drawing/2014/main" id="{00646EAA-74CA-42A1-AD73-9A11A3093E6A}"/>
                </a:ext>
              </a:extLst>
            </p:cNvPr>
            <p:cNvSpPr/>
            <p:nvPr/>
          </p:nvSpPr>
          <p:spPr>
            <a:xfrm>
              <a:off x="2554050" y="-6711100"/>
              <a:ext cx="177900" cy="487625"/>
            </a:xfrm>
            <a:custGeom>
              <a:avLst/>
              <a:gdLst/>
              <a:ahLst/>
              <a:cxnLst/>
              <a:rect l="l" t="t" r="r" b="b"/>
              <a:pathLst>
                <a:path w="7116" h="19505" extrusionOk="0">
                  <a:moveTo>
                    <a:pt x="7056" y="1"/>
                  </a:moveTo>
                  <a:lnTo>
                    <a:pt x="6761" y="292"/>
                  </a:lnTo>
                  <a:lnTo>
                    <a:pt x="6475" y="584"/>
                  </a:lnTo>
                  <a:lnTo>
                    <a:pt x="6193" y="886"/>
                  </a:lnTo>
                  <a:lnTo>
                    <a:pt x="5911" y="1188"/>
                  </a:lnTo>
                  <a:lnTo>
                    <a:pt x="5639" y="1501"/>
                  </a:lnTo>
                  <a:lnTo>
                    <a:pt x="5371" y="1825"/>
                  </a:lnTo>
                  <a:lnTo>
                    <a:pt x="5107" y="2160"/>
                  </a:lnTo>
                  <a:lnTo>
                    <a:pt x="4848" y="2494"/>
                  </a:lnTo>
                  <a:lnTo>
                    <a:pt x="4598" y="2840"/>
                  </a:lnTo>
                  <a:lnTo>
                    <a:pt x="4349" y="3196"/>
                  </a:lnTo>
                  <a:lnTo>
                    <a:pt x="4103" y="3552"/>
                  </a:lnTo>
                  <a:lnTo>
                    <a:pt x="3867" y="3919"/>
                  </a:lnTo>
                  <a:lnTo>
                    <a:pt x="3631" y="4286"/>
                  </a:lnTo>
                  <a:lnTo>
                    <a:pt x="3399" y="4664"/>
                  </a:lnTo>
                  <a:lnTo>
                    <a:pt x="3176" y="5052"/>
                  </a:lnTo>
                  <a:lnTo>
                    <a:pt x="2954" y="5441"/>
                  </a:lnTo>
                  <a:lnTo>
                    <a:pt x="2736" y="5840"/>
                  </a:lnTo>
                  <a:lnTo>
                    <a:pt x="2527" y="6239"/>
                  </a:lnTo>
                  <a:lnTo>
                    <a:pt x="2318" y="6650"/>
                  </a:lnTo>
                  <a:lnTo>
                    <a:pt x="2113" y="7070"/>
                  </a:lnTo>
                  <a:lnTo>
                    <a:pt x="1918" y="7491"/>
                  </a:lnTo>
                  <a:lnTo>
                    <a:pt x="1722" y="7923"/>
                  </a:lnTo>
                  <a:lnTo>
                    <a:pt x="1532" y="8355"/>
                  </a:lnTo>
                  <a:lnTo>
                    <a:pt x="1345" y="8797"/>
                  </a:lnTo>
                  <a:lnTo>
                    <a:pt x="1164" y="9240"/>
                  </a:lnTo>
                  <a:lnTo>
                    <a:pt x="986" y="9693"/>
                  </a:lnTo>
                  <a:lnTo>
                    <a:pt x="809" y="10147"/>
                  </a:lnTo>
                  <a:lnTo>
                    <a:pt x="641" y="10611"/>
                  </a:lnTo>
                  <a:lnTo>
                    <a:pt x="473" y="11086"/>
                  </a:lnTo>
                  <a:lnTo>
                    <a:pt x="309" y="11550"/>
                  </a:lnTo>
                  <a:lnTo>
                    <a:pt x="155" y="12035"/>
                  </a:lnTo>
                  <a:lnTo>
                    <a:pt x="0" y="12521"/>
                  </a:lnTo>
                  <a:lnTo>
                    <a:pt x="146" y="12661"/>
                  </a:lnTo>
                  <a:lnTo>
                    <a:pt x="291" y="12823"/>
                  </a:lnTo>
                  <a:lnTo>
                    <a:pt x="432" y="12985"/>
                  </a:lnTo>
                  <a:lnTo>
                    <a:pt x="568" y="13169"/>
                  </a:lnTo>
                  <a:lnTo>
                    <a:pt x="700" y="13363"/>
                  </a:lnTo>
                  <a:lnTo>
                    <a:pt x="827" y="13568"/>
                  </a:lnTo>
                  <a:lnTo>
                    <a:pt x="950" y="13773"/>
                  </a:lnTo>
                  <a:lnTo>
                    <a:pt x="1077" y="14000"/>
                  </a:lnTo>
                  <a:lnTo>
                    <a:pt x="1318" y="14442"/>
                  </a:lnTo>
                  <a:lnTo>
                    <a:pt x="1563" y="14906"/>
                  </a:lnTo>
                  <a:lnTo>
                    <a:pt x="1809" y="15370"/>
                  </a:lnTo>
                  <a:lnTo>
                    <a:pt x="1936" y="15608"/>
                  </a:lnTo>
                  <a:lnTo>
                    <a:pt x="2063" y="15835"/>
                  </a:lnTo>
                  <a:lnTo>
                    <a:pt x="2331" y="16299"/>
                  </a:lnTo>
                  <a:lnTo>
                    <a:pt x="2599" y="16741"/>
                  </a:lnTo>
                  <a:lnTo>
                    <a:pt x="2872" y="17184"/>
                  </a:lnTo>
                  <a:lnTo>
                    <a:pt x="3145" y="17615"/>
                  </a:lnTo>
                  <a:lnTo>
                    <a:pt x="3690" y="18490"/>
                  </a:lnTo>
                  <a:lnTo>
                    <a:pt x="3962" y="18932"/>
                  </a:lnTo>
                  <a:lnTo>
                    <a:pt x="4235" y="19396"/>
                  </a:lnTo>
                  <a:lnTo>
                    <a:pt x="4276" y="19504"/>
                  </a:lnTo>
                  <a:lnTo>
                    <a:pt x="4526" y="18673"/>
                  </a:lnTo>
                  <a:lnTo>
                    <a:pt x="4785" y="17864"/>
                  </a:lnTo>
                  <a:lnTo>
                    <a:pt x="5053" y="17065"/>
                  </a:lnTo>
                  <a:lnTo>
                    <a:pt x="5189" y="16666"/>
                  </a:lnTo>
                  <a:lnTo>
                    <a:pt x="5330" y="16277"/>
                  </a:lnTo>
                  <a:lnTo>
                    <a:pt x="5471" y="15888"/>
                  </a:lnTo>
                  <a:lnTo>
                    <a:pt x="5616" y="15511"/>
                  </a:lnTo>
                  <a:lnTo>
                    <a:pt x="5762" y="15133"/>
                  </a:lnTo>
                  <a:lnTo>
                    <a:pt x="5911" y="14755"/>
                  </a:lnTo>
                  <a:lnTo>
                    <a:pt x="6061" y="14388"/>
                  </a:lnTo>
                  <a:lnTo>
                    <a:pt x="6216" y="14021"/>
                  </a:lnTo>
                  <a:lnTo>
                    <a:pt x="6375" y="13665"/>
                  </a:lnTo>
                  <a:lnTo>
                    <a:pt x="6534" y="13309"/>
                  </a:lnTo>
                  <a:lnTo>
                    <a:pt x="6561" y="13255"/>
                  </a:lnTo>
                  <a:lnTo>
                    <a:pt x="6588" y="13212"/>
                  </a:lnTo>
                  <a:lnTo>
                    <a:pt x="6652" y="13125"/>
                  </a:lnTo>
                  <a:lnTo>
                    <a:pt x="6716" y="13071"/>
                  </a:lnTo>
                  <a:lnTo>
                    <a:pt x="6784" y="13039"/>
                  </a:lnTo>
                  <a:lnTo>
                    <a:pt x="6847" y="13018"/>
                  </a:lnTo>
                  <a:lnTo>
                    <a:pt x="6916" y="13018"/>
                  </a:lnTo>
                  <a:lnTo>
                    <a:pt x="6979" y="13039"/>
                  </a:lnTo>
                  <a:lnTo>
                    <a:pt x="7043" y="13071"/>
                  </a:lnTo>
                  <a:lnTo>
                    <a:pt x="7061" y="11064"/>
                  </a:lnTo>
                  <a:lnTo>
                    <a:pt x="7079" y="9056"/>
                  </a:lnTo>
                  <a:lnTo>
                    <a:pt x="7097" y="7038"/>
                  </a:lnTo>
                  <a:lnTo>
                    <a:pt x="7116" y="5020"/>
                  </a:lnTo>
                  <a:lnTo>
                    <a:pt x="7111" y="3854"/>
                  </a:lnTo>
                  <a:lnTo>
                    <a:pt x="7097" y="2624"/>
                  </a:lnTo>
                  <a:lnTo>
                    <a:pt x="7079" y="1339"/>
                  </a:lnTo>
                  <a:lnTo>
                    <a:pt x="7056"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342;p66">
              <a:extLst>
                <a:ext uri="{FF2B5EF4-FFF2-40B4-BE49-F238E27FC236}">
                  <a16:creationId xmlns:a16="http://schemas.microsoft.com/office/drawing/2014/main" id="{320363F8-F998-40E4-8777-C30A01CEF26C}"/>
                </a:ext>
              </a:extLst>
            </p:cNvPr>
            <p:cNvSpPr/>
            <p:nvPr/>
          </p:nvSpPr>
          <p:spPr>
            <a:xfrm>
              <a:off x="2660600" y="-1031700"/>
              <a:ext cx="205600" cy="324900"/>
            </a:xfrm>
            <a:custGeom>
              <a:avLst/>
              <a:gdLst/>
              <a:ahLst/>
              <a:cxnLst/>
              <a:rect l="l" t="t" r="r" b="b"/>
              <a:pathLst>
                <a:path w="8224" h="12996" extrusionOk="0">
                  <a:moveTo>
                    <a:pt x="350" y="0"/>
                  </a:moveTo>
                  <a:lnTo>
                    <a:pt x="259" y="3454"/>
                  </a:lnTo>
                  <a:lnTo>
                    <a:pt x="218" y="5192"/>
                  </a:lnTo>
                  <a:lnTo>
                    <a:pt x="200" y="6066"/>
                  </a:lnTo>
                  <a:lnTo>
                    <a:pt x="191" y="6940"/>
                  </a:lnTo>
                  <a:lnTo>
                    <a:pt x="186" y="7135"/>
                  </a:lnTo>
                  <a:lnTo>
                    <a:pt x="173" y="7307"/>
                  </a:lnTo>
                  <a:lnTo>
                    <a:pt x="155" y="7469"/>
                  </a:lnTo>
                  <a:lnTo>
                    <a:pt x="132" y="7631"/>
                  </a:lnTo>
                  <a:lnTo>
                    <a:pt x="105" y="7771"/>
                  </a:lnTo>
                  <a:lnTo>
                    <a:pt x="73" y="7912"/>
                  </a:lnTo>
                  <a:lnTo>
                    <a:pt x="37" y="8030"/>
                  </a:lnTo>
                  <a:lnTo>
                    <a:pt x="0" y="8160"/>
                  </a:lnTo>
                  <a:lnTo>
                    <a:pt x="182" y="8678"/>
                  </a:lnTo>
                  <a:lnTo>
                    <a:pt x="359" y="9174"/>
                  </a:lnTo>
                  <a:lnTo>
                    <a:pt x="541" y="9649"/>
                  </a:lnTo>
                  <a:lnTo>
                    <a:pt x="727" y="10092"/>
                  </a:lnTo>
                  <a:lnTo>
                    <a:pt x="818" y="10308"/>
                  </a:lnTo>
                  <a:lnTo>
                    <a:pt x="913" y="10513"/>
                  </a:lnTo>
                  <a:lnTo>
                    <a:pt x="1009" y="10707"/>
                  </a:lnTo>
                  <a:lnTo>
                    <a:pt x="1104" y="10901"/>
                  </a:lnTo>
                  <a:lnTo>
                    <a:pt x="1204" y="11085"/>
                  </a:lnTo>
                  <a:lnTo>
                    <a:pt x="1304" y="11268"/>
                  </a:lnTo>
                  <a:lnTo>
                    <a:pt x="1409" y="11441"/>
                  </a:lnTo>
                  <a:lnTo>
                    <a:pt x="1513" y="11603"/>
                  </a:lnTo>
                  <a:lnTo>
                    <a:pt x="1618" y="11754"/>
                  </a:lnTo>
                  <a:lnTo>
                    <a:pt x="1727" y="11894"/>
                  </a:lnTo>
                  <a:lnTo>
                    <a:pt x="1840" y="12035"/>
                  </a:lnTo>
                  <a:lnTo>
                    <a:pt x="1954" y="12164"/>
                  </a:lnTo>
                  <a:lnTo>
                    <a:pt x="2067" y="12283"/>
                  </a:lnTo>
                  <a:lnTo>
                    <a:pt x="2190" y="12402"/>
                  </a:lnTo>
                  <a:lnTo>
                    <a:pt x="2313" y="12499"/>
                  </a:lnTo>
                  <a:lnTo>
                    <a:pt x="2436" y="12596"/>
                  </a:lnTo>
                  <a:lnTo>
                    <a:pt x="2567" y="12682"/>
                  </a:lnTo>
                  <a:lnTo>
                    <a:pt x="2699" y="12758"/>
                  </a:lnTo>
                  <a:lnTo>
                    <a:pt x="2835" y="12823"/>
                  </a:lnTo>
                  <a:lnTo>
                    <a:pt x="2976" y="12876"/>
                  </a:lnTo>
                  <a:lnTo>
                    <a:pt x="3122" y="12920"/>
                  </a:lnTo>
                  <a:lnTo>
                    <a:pt x="3272" y="12952"/>
                  </a:lnTo>
                  <a:lnTo>
                    <a:pt x="3421" y="12984"/>
                  </a:lnTo>
                  <a:lnTo>
                    <a:pt x="3580" y="12995"/>
                  </a:lnTo>
                  <a:lnTo>
                    <a:pt x="3853" y="12995"/>
                  </a:lnTo>
                  <a:lnTo>
                    <a:pt x="3994" y="12984"/>
                  </a:lnTo>
                  <a:lnTo>
                    <a:pt x="4130" y="12974"/>
                  </a:lnTo>
                  <a:lnTo>
                    <a:pt x="4267" y="12952"/>
                  </a:lnTo>
                  <a:lnTo>
                    <a:pt x="4403" y="12920"/>
                  </a:lnTo>
                  <a:lnTo>
                    <a:pt x="4535" y="12876"/>
                  </a:lnTo>
                  <a:lnTo>
                    <a:pt x="4671" y="12833"/>
                  </a:lnTo>
                  <a:lnTo>
                    <a:pt x="4943" y="12725"/>
                  </a:lnTo>
                  <a:lnTo>
                    <a:pt x="5212" y="12596"/>
                  </a:lnTo>
                  <a:lnTo>
                    <a:pt x="5475" y="12445"/>
                  </a:lnTo>
                  <a:lnTo>
                    <a:pt x="5743" y="12283"/>
                  </a:lnTo>
                  <a:lnTo>
                    <a:pt x="6007" y="12099"/>
                  </a:lnTo>
                  <a:lnTo>
                    <a:pt x="6270" y="11894"/>
                  </a:lnTo>
                  <a:lnTo>
                    <a:pt x="6534" y="11689"/>
                  </a:lnTo>
                  <a:lnTo>
                    <a:pt x="6797" y="11463"/>
                  </a:lnTo>
                  <a:lnTo>
                    <a:pt x="7056" y="11236"/>
                  </a:lnTo>
                  <a:lnTo>
                    <a:pt x="7315" y="10998"/>
                  </a:lnTo>
                  <a:lnTo>
                    <a:pt x="7829" y="10502"/>
                  </a:lnTo>
                  <a:lnTo>
                    <a:pt x="7829" y="10437"/>
                  </a:lnTo>
                  <a:lnTo>
                    <a:pt x="7919" y="8106"/>
                  </a:lnTo>
                  <a:lnTo>
                    <a:pt x="8010" y="5753"/>
                  </a:lnTo>
                  <a:lnTo>
                    <a:pt x="8110" y="3368"/>
                  </a:lnTo>
                  <a:lnTo>
                    <a:pt x="8165" y="2170"/>
                  </a:lnTo>
                  <a:lnTo>
                    <a:pt x="8224" y="961"/>
                  </a:lnTo>
                  <a:lnTo>
                    <a:pt x="8156" y="1166"/>
                  </a:lnTo>
                  <a:lnTo>
                    <a:pt x="8115" y="1252"/>
                  </a:lnTo>
                  <a:lnTo>
                    <a:pt x="8078" y="1349"/>
                  </a:lnTo>
                  <a:lnTo>
                    <a:pt x="8033" y="1425"/>
                  </a:lnTo>
                  <a:lnTo>
                    <a:pt x="7988" y="1500"/>
                  </a:lnTo>
                  <a:lnTo>
                    <a:pt x="7942" y="1565"/>
                  </a:lnTo>
                  <a:lnTo>
                    <a:pt x="7888" y="1619"/>
                  </a:lnTo>
                  <a:lnTo>
                    <a:pt x="7660" y="1824"/>
                  </a:lnTo>
                  <a:lnTo>
                    <a:pt x="7429" y="2019"/>
                  </a:lnTo>
                  <a:lnTo>
                    <a:pt x="7197" y="2191"/>
                  </a:lnTo>
                  <a:lnTo>
                    <a:pt x="6961" y="2342"/>
                  </a:lnTo>
                  <a:lnTo>
                    <a:pt x="6725" y="2483"/>
                  </a:lnTo>
                  <a:lnTo>
                    <a:pt x="6484" y="2601"/>
                  </a:lnTo>
                  <a:lnTo>
                    <a:pt x="6243" y="2709"/>
                  </a:lnTo>
                  <a:lnTo>
                    <a:pt x="6002" y="2796"/>
                  </a:lnTo>
                  <a:lnTo>
                    <a:pt x="5757" y="2871"/>
                  </a:lnTo>
                  <a:lnTo>
                    <a:pt x="5516" y="2925"/>
                  </a:lnTo>
                  <a:lnTo>
                    <a:pt x="5271" y="2968"/>
                  </a:lnTo>
                  <a:lnTo>
                    <a:pt x="5025" y="2990"/>
                  </a:lnTo>
                  <a:lnTo>
                    <a:pt x="4780" y="3001"/>
                  </a:lnTo>
                  <a:lnTo>
                    <a:pt x="4535" y="2990"/>
                  </a:lnTo>
                  <a:lnTo>
                    <a:pt x="4289" y="2968"/>
                  </a:lnTo>
                  <a:lnTo>
                    <a:pt x="4044" y="2925"/>
                  </a:lnTo>
                  <a:lnTo>
                    <a:pt x="3799" y="2860"/>
                  </a:lnTo>
                  <a:lnTo>
                    <a:pt x="3553" y="2785"/>
                  </a:lnTo>
                  <a:lnTo>
                    <a:pt x="3312" y="2698"/>
                  </a:lnTo>
                  <a:lnTo>
                    <a:pt x="3072" y="2580"/>
                  </a:lnTo>
                  <a:lnTo>
                    <a:pt x="2831" y="2461"/>
                  </a:lnTo>
                  <a:lnTo>
                    <a:pt x="2590" y="2321"/>
                  </a:lnTo>
                  <a:lnTo>
                    <a:pt x="2354" y="2159"/>
                  </a:lnTo>
                  <a:lnTo>
                    <a:pt x="2122" y="1986"/>
                  </a:lnTo>
                  <a:lnTo>
                    <a:pt x="1890" y="1792"/>
                  </a:lnTo>
                  <a:lnTo>
                    <a:pt x="1659" y="1587"/>
                  </a:lnTo>
                  <a:lnTo>
                    <a:pt x="1431" y="1360"/>
                  </a:lnTo>
                  <a:lnTo>
                    <a:pt x="1209" y="1123"/>
                  </a:lnTo>
                  <a:lnTo>
                    <a:pt x="991" y="864"/>
                  </a:lnTo>
                  <a:lnTo>
                    <a:pt x="773" y="594"/>
                  </a:lnTo>
                  <a:lnTo>
                    <a:pt x="559" y="302"/>
                  </a:lnTo>
                  <a:lnTo>
                    <a:pt x="35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343;p66">
              <a:extLst>
                <a:ext uri="{FF2B5EF4-FFF2-40B4-BE49-F238E27FC236}">
                  <a16:creationId xmlns:a16="http://schemas.microsoft.com/office/drawing/2014/main" id="{8AF72DC3-5D65-431F-B344-671DF2DDA324}"/>
                </a:ext>
              </a:extLst>
            </p:cNvPr>
            <p:cNvSpPr/>
            <p:nvPr/>
          </p:nvSpPr>
          <p:spPr>
            <a:xfrm>
              <a:off x="2672975" y="-1410275"/>
              <a:ext cx="215375" cy="359425"/>
            </a:xfrm>
            <a:custGeom>
              <a:avLst/>
              <a:gdLst/>
              <a:ahLst/>
              <a:cxnLst/>
              <a:rect l="l" t="t" r="r" b="b"/>
              <a:pathLst>
                <a:path w="8615" h="14377" extrusionOk="0">
                  <a:moveTo>
                    <a:pt x="437" y="0"/>
                  </a:moveTo>
                  <a:lnTo>
                    <a:pt x="373" y="1252"/>
                  </a:lnTo>
                  <a:lnTo>
                    <a:pt x="309" y="2515"/>
                  </a:lnTo>
                  <a:lnTo>
                    <a:pt x="250" y="3789"/>
                  </a:lnTo>
                  <a:lnTo>
                    <a:pt x="196" y="5052"/>
                  </a:lnTo>
                  <a:lnTo>
                    <a:pt x="141" y="6325"/>
                  </a:lnTo>
                  <a:lnTo>
                    <a:pt x="91" y="7599"/>
                  </a:lnTo>
                  <a:lnTo>
                    <a:pt x="46" y="8883"/>
                  </a:lnTo>
                  <a:lnTo>
                    <a:pt x="0" y="10157"/>
                  </a:lnTo>
                  <a:lnTo>
                    <a:pt x="50" y="10178"/>
                  </a:lnTo>
                  <a:lnTo>
                    <a:pt x="100" y="10200"/>
                  </a:lnTo>
                  <a:lnTo>
                    <a:pt x="150" y="10232"/>
                  </a:lnTo>
                  <a:lnTo>
                    <a:pt x="200" y="10265"/>
                  </a:lnTo>
                  <a:lnTo>
                    <a:pt x="250" y="10319"/>
                  </a:lnTo>
                  <a:lnTo>
                    <a:pt x="300" y="10373"/>
                  </a:lnTo>
                  <a:lnTo>
                    <a:pt x="355" y="10437"/>
                  </a:lnTo>
                  <a:lnTo>
                    <a:pt x="409" y="10502"/>
                  </a:lnTo>
                  <a:lnTo>
                    <a:pt x="600" y="10804"/>
                  </a:lnTo>
                  <a:lnTo>
                    <a:pt x="796" y="11085"/>
                  </a:lnTo>
                  <a:lnTo>
                    <a:pt x="991" y="11355"/>
                  </a:lnTo>
                  <a:lnTo>
                    <a:pt x="1186" y="11614"/>
                  </a:lnTo>
                  <a:lnTo>
                    <a:pt x="1382" y="11862"/>
                  </a:lnTo>
                  <a:lnTo>
                    <a:pt x="1577" y="12100"/>
                  </a:lnTo>
                  <a:lnTo>
                    <a:pt x="1772" y="12315"/>
                  </a:lnTo>
                  <a:lnTo>
                    <a:pt x="1968" y="12531"/>
                  </a:lnTo>
                  <a:lnTo>
                    <a:pt x="2168" y="12726"/>
                  </a:lnTo>
                  <a:lnTo>
                    <a:pt x="2368" y="12909"/>
                  </a:lnTo>
                  <a:lnTo>
                    <a:pt x="2563" y="13082"/>
                  </a:lnTo>
                  <a:lnTo>
                    <a:pt x="2763" y="13233"/>
                  </a:lnTo>
                  <a:lnTo>
                    <a:pt x="2967" y="13373"/>
                  </a:lnTo>
                  <a:lnTo>
                    <a:pt x="3167" y="13513"/>
                  </a:lnTo>
                  <a:lnTo>
                    <a:pt x="3367" y="13621"/>
                  </a:lnTo>
                  <a:lnTo>
                    <a:pt x="3572" y="13729"/>
                  </a:lnTo>
                  <a:lnTo>
                    <a:pt x="3776" y="13816"/>
                  </a:lnTo>
                  <a:lnTo>
                    <a:pt x="3985" y="13902"/>
                  </a:lnTo>
                  <a:lnTo>
                    <a:pt x="4190" y="13956"/>
                  </a:lnTo>
                  <a:lnTo>
                    <a:pt x="4399" y="14010"/>
                  </a:lnTo>
                  <a:lnTo>
                    <a:pt x="4608" y="14042"/>
                  </a:lnTo>
                  <a:lnTo>
                    <a:pt x="4817" y="14064"/>
                  </a:lnTo>
                  <a:lnTo>
                    <a:pt x="5030" y="14075"/>
                  </a:lnTo>
                  <a:lnTo>
                    <a:pt x="5244" y="14064"/>
                  </a:lnTo>
                  <a:lnTo>
                    <a:pt x="5457" y="14042"/>
                  </a:lnTo>
                  <a:lnTo>
                    <a:pt x="5671" y="14010"/>
                  </a:lnTo>
                  <a:lnTo>
                    <a:pt x="5889" y="13956"/>
                  </a:lnTo>
                  <a:lnTo>
                    <a:pt x="6107" y="13891"/>
                  </a:lnTo>
                  <a:lnTo>
                    <a:pt x="6329" y="13805"/>
                  </a:lnTo>
                  <a:lnTo>
                    <a:pt x="6552" y="13718"/>
                  </a:lnTo>
                  <a:lnTo>
                    <a:pt x="6775" y="13600"/>
                  </a:lnTo>
                  <a:lnTo>
                    <a:pt x="7002" y="13481"/>
                  </a:lnTo>
                  <a:lnTo>
                    <a:pt x="7075" y="13438"/>
                  </a:lnTo>
                  <a:lnTo>
                    <a:pt x="7147" y="13416"/>
                  </a:lnTo>
                  <a:lnTo>
                    <a:pt x="7215" y="13416"/>
                  </a:lnTo>
                  <a:lnTo>
                    <a:pt x="7279" y="13427"/>
                  </a:lnTo>
                  <a:lnTo>
                    <a:pt x="7343" y="13449"/>
                  </a:lnTo>
                  <a:lnTo>
                    <a:pt x="7402" y="13481"/>
                  </a:lnTo>
                  <a:lnTo>
                    <a:pt x="7456" y="13535"/>
                  </a:lnTo>
                  <a:lnTo>
                    <a:pt x="7511" y="13589"/>
                  </a:lnTo>
                  <a:lnTo>
                    <a:pt x="7556" y="13665"/>
                  </a:lnTo>
                  <a:lnTo>
                    <a:pt x="7602" y="13740"/>
                  </a:lnTo>
                  <a:lnTo>
                    <a:pt x="7647" y="13826"/>
                  </a:lnTo>
                  <a:lnTo>
                    <a:pt x="7683" y="13924"/>
                  </a:lnTo>
                  <a:lnTo>
                    <a:pt x="7720" y="14031"/>
                  </a:lnTo>
                  <a:lnTo>
                    <a:pt x="7752" y="14139"/>
                  </a:lnTo>
                  <a:lnTo>
                    <a:pt x="7779" y="14258"/>
                  </a:lnTo>
                  <a:lnTo>
                    <a:pt x="7802" y="14377"/>
                  </a:lnTo>
                  <a:lnTo>
                    <a:pt x="7883" y="12693"/>
                  </a:lnTo>
                  <a:lnTo>
                    <a:pt x="7974" y="10999"/>
                  </a:lnTo>
                  <a:lnTo>
                    <a:pt x="8065" y="9293"/>
                  </a:lnTo>
                  <a:lnTo>
                    <a:pt x="8165" y="7599"/>
                  </a:lnTo>
                  <a:lnTo>
                    <a:pt x="8270" y="5893"/>
                  </a:lnTo>
                  <a:lnTo>
                    <a:pt x="8379" y="4188"/>
                  </a:lnTo>
                  <a:lnTo>
                    <a:pt x="8492" y="2494"/>
                  </a:lnTo>
                  <a:lnTo>
                    <a:pt x="8615" y="788"/>
                  </a:lnTo>
                  <a:lnTo>
                    <a:pt x="8410" y="723"/>
                  </a:lnTo>
                  <a:lnTo>
                    <a:pt x="8410" y="821"/>
                  </a:lnTo>
                  <a:lnTo>
                    <a:pt x="8406" y="918"/>
                  </a:lnTo>
                  <a:lnTo>
                    <a:pt x="8397" y="1015"/>
                  </a:lnTo>
                  <a:lnTo>
                    <a:pt x="8388" y="1101"/>
                  </a:lnTo>
                  <a:lnTo>
                    <a:pt x="8374" y="1198"/>
                  </a:lnTo>
                  <a:lnTo>
                    <a:pt x="8356" y="1285"/>
                  </a:lnTo>
                  <a:lnTo>
                    <a:pt x="8338" y="1371"/>
                  </a:lnTo>
                  <a:lnTo>
                    <a:pt x="8315" y="1457"/>
                  </a:lnTo>
                  <a:lnTo>
                    <a:pt x="8288" y="1533"/>
                  </a:lnTo>
                  <a:lnTo>
                    <a:pt x="8260" y="1598"/>
                  </a:lnTo>
                  <a:lnTo>
                    <a:pt x="8229" y="1673"/>
                  </a:lnTo>
                  <a:lnTo>
                    <a:pt x="8197" y="1727"/>
                  </a:lnTo>
                  <a:lnTo>
                    <a:pt x="8161" y="1781"/>
                  </a:lnTo>
                  <a:lnTo>
                    <a:pt x="8120" y="1824"/>
                  </a:lnTo>
                  <a:lnTo>
                    <a:pt x="8079" y="1868"/>
                  </a:lnTo>
                  <a:lnTo>
                    <a:pt x="8033" y="1900"/>
                  </a:lnTo>
                  <a:lnTo>
                    <a:pt x="7924" y="1954"/>
                  </a:lnTo>
                  <a:lnTo>
                    <a:pt x="7811" y="1997"/>
                  </a:lnTo>
                  <a:lnTo>
                    <a:pt x="7702" y="2040"/>
                  </a:lnTo>
                  <a:lnTo>
                    <a:pt x="7588" y="2073"/>
                  </a:lnTo>
                  <a:lnTo>
                    <a:pt x="7365" y="2116"/>
                  </a:lnTo>
                  <a:lnTo>
                    <a:pt x="7143" y="2137"/>
                  </a:lnTo>
                  <a:lnTo>
                    <a:pt x="6920" y="2137"/>
                  </a:lnTo>
                  <a:lnTo>
                    <a:pt x="6693" y="2116"/>
                  </a:lnTo>
                  <a:lnTo>
                    <a:pt x="6470" y="2083"/>
                  </a:lnTo>
                  <a:lnTo>
                    <a:pt x="6243" y="2029"/>
                  </a:lnTo>
                  <a:lnTo>
                    <a:pt x="6016" y="1965"/>
                  </a:lnTo>
                  <a:lnTo>
                    <a:pt x="5793" y="1900"/>
                  </a:lnTo>
                  <a:lnTo>
                    <a:pt x="5344" y="1738"/>
                  </a:lnTo>
                  <a:lnTo>
                    <a:pt x="4898" y="1565"/>
                  </a:lnTo>
                  <a:lnTo>
                    <a:pt x="4453" y="1414"/>
                  </a:lnTo>
                  <a:lnTo>
                    <a:pt x="3953" y="1263"/>
                  </a:lnTo>
                  <a:lnTo>
                    <a:pt x="3449" y="1123"/>
                  </a:lnTo>
                  <a:lnTo>
                    <a:pt x="2945" y="983"/>
                  </a:lnTo>
                  <a:lnTo>
                    <a:pt x="2440" y="831"/>
                  </a:lnTo>
                  <a:lnTo>
                    <a:pt x="1936" y="670"/>
                  </a:lnTo>
                  <a:lnTo>
                    <a:pt x="1682" y="583"/>
                  </a:lnTo>
                  <a:lnTo>
                    <a:pt x="1432" y="475"/>
                  </a:lnTo>
                  <a:lnTo>
                    <a:pt x="1182" y="378"/>
                  </a:lnTo>
                  <a:lnTo>
                    <a:pt x="932" y="259"/>
                  </a:lnTo>
                  <a:lnTo>
                    <a:pt x="682" y="130"/>
                  </a:lnTo>
                  <a:lnTo>
                    <a:pt x="43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344;p66">
              <a:extLst>
                <a:ext uri="{FF2B5EF4-FFF2-40B4-BE49-F238E27FC236}">
                  <a16:creationId xmlns:a16="http://schemas.microsoft.com/office/drawing/2014/main" id="{94ACD2F7-C1A5-4DE2-A462-B9FA76B36FC7}"/>
                </a:ext>
              </a:extLst>
            </p:cNvPr>
            <p:cNvSpPr/>
            <p:nvPr/>
          </p:nvSpPr>
          <p:spPr>
            <a:xfrm>
              <a:off x="2691150" y="-1949125"/>
              <a:ext cx="236850" cy="558575"/>
            </a:xfrm>
            <a:custGeom>
              <a:avLst/>
              <a:gdLst/>
              <a:ahLst/>
              <a:cxnLst/>
              <a:rect l="l" t="t" r="r" b="b"/>
              <a:pathLst>
                <a:path w="9474" h="22343" extrusionOk="0">
                  <a:moveTo>
                    <a:pt x="1768" y="0"/>
                  </a:moveTo>
                  <a:lnTo>
                    <a:pt x="1486" y="11"/>
                  </a:lnTo>
                  <a:lnTo>
                    <a:pt x="1368" y="1069"/>
                  </a:lnTo>
                  <a:lnTo>
                    <a:pt x="1254" y="2116"/>
                  </a:lnTo>
                  <a:lnTo>
                    <a:pt x="1141" y="3184"/>
                  </a:lnTo>
                  <a:lnTo>
                    <a:pt x="1036" y="4242"/>
                  </a:lnTo>
                  <a:lnTo>
                    <a:pt x="932" y="5311"/>
                  </a:lnTo>
                  <a:lnTo>
                    <a:pt x="832" y="6379"/>
                  </a:lnTo>
                  <a:lnTo>
                    <a:pt x="736" y="7458"/>
                  </a:lnTo>
                  <a:lnTo>
                    <a:pt x="646" y="8538"/>
                  </a:lnTo>
                  <a:lnTo>
                    <a:pt x="555" y="9617"/>
                  </a:lnTo>
                  <a:lnTo>
                    <a:pt x="468" y="10707"/>
                  </a:lnTo>
                  <a:lnTo>
                    <a:pt x="382" y="11797"/>
                  </a:lnTo>
                  <a:lnTo>
                    <a:pt x="300" y="12887"/>
                  </a:lnTo>
                  <a:lnTo>
                    <a:pt x="146" y="15089"/>
                  </a:lnTo>
                  <a:lnTo>
                    <a:pt x="0" y="17302"/>
                  </a:lnTo>
                  <a:lnTo>
                    <a:pt x="228" y="17345"/>
                  </a:lnTo>
                  <a:lnTo>
                    <a:pt x="455" y="17399"/>
                  </a:lnTo>
                  <a:lnTo>
                    <a:pt x="682" y="17464"/>
                  </a:lnTo>
                  <a:lnTo>
                    <a:pt x="905" y="17539"/>
                  </a:lnTo>
                  <a:lnTo>
                    <a:pt x="1132" y="17626"/>
                  </a:lnTo>
                  <a:lnTo>
                    <a:pt x="1359" y="17712"/>
                  </a:lnTo>
                  <a:lnTo>
                    <a:pt x="1809" y="17917"/>
                  </a:lnTo>
                  <a:lnTo>
                    <a:pt x="2259" y="18122"/>
                  </a:lnTo>
                  <a:lnTo>
                    <a:pt x="2708" y="18349"/>
                  </a:lnTo>
                  <a:lnTo>
                    <a:pt x="3154" y="18575"/>
                  </a:lnTo>
                  <a:lnTo>
                    <a:pt x="3594" y="18780"/>
                  </a:lnTo>
                  <a:lnTo>
                    <a:pt x="3835" y="18888"/>
                  </a:lnTo>
                  <a:lnTo>
                    <a:pt x="4080" y="18996"/>
                  </a:lnTo>
                  <a:lnTo>
                    <a:pt x="4576" y="19191"/>
                  </a:lnTo>
                  <a:lnTo>
                    <a:pt x="5075" y="19385"/>
                  </a:lnTo>
                  <a:lnTo>
                    <a:pt x="5325" y="19504"/>
                  </a:lnTo>
                  <a:lnTo>
                    <a:pt x="5571" y="19622"/>
                  </a:lnTo>
                  <a:lnTo>
                    <a:pt x="5816" y="19752"/>
                  </a:lnTo>
                  <a:lnTo>
                    <a:pt x="6061" y="19892"/>
                  </a:lnTo>
                  <a:lnTo>
                    <a:pt x="6302" y="20054"/>
                  </a:lnTo>
                  <a:lnTo>
                    <a:pt x="6538" y="20238"/>
                  </a:lnTo>
                  <a:lnTo>
                    <a:pt x="6770" y="20443"/>
                  </a:lnTo>
                  <a:lnTo>
                    <a:pt x="6884" y="20551"/>
                  </a:lnTo>
                  <a:lnTo>
                    <a:pt x="6997" y="20669"/>
                  </a:lnTo>
                  <a:lnTo>
                    <a:pt x="7111" y="20788"/>
                  </a:lnTo>
                  <a:lnTo>
                    <a:pt x="7220" y="20918"/>
                  </a:lnTo>
                  <a:lnTo>
                    <a:pt x="7329" y="21058"/>
                  </a:lnTo>
                  <a:lnTo>
                    <a:pt x="7438" y="21209"/>
                  </a:lnTo>
                  <a:lnTo>
                    <a:pt x="7493" y="21306"/>
                  </a:lnTo>
                  <a:lnTo>
                    <a:pt x="7543" y="21414"/>
                  </a:lnTo>
                  <a:lnTo>
                    <a:pt x="7588" y="21544"/>
                  </a:lnTo>
                  <a:lnTo>
                    <a:pt x="7620" y="21673"/>
                  </a:lnTo>
                  <a:lnTo>
                    <a:pt x="7647" y="21824"/>
                  </a:lnTo>
                  <a:lnTo>
                    <a:pt x="7670" y="21964"/>
                  </a:lnTo>
                  <a:lnTo>
                    <a:pt x="7679" y="22126"/>
                  </a:lnTo>
                  <a:lnTo>
                    <a:pt x="7683" y="22277"/>
                  </a:lnTo>
                  <a:lnTo>
                    <a:pt x="7888" y="22342"/>
                  </a:lnTo>
                  <a:lnTo>
                    <a:pt x="8047" y="20205"/>
                  </a:lnTo>
                  <a:lnTo>
                    <a:pt x="8215" y="18068"/>
                  </a:lnTo>
                  <a:lnTo>
                    <a:pt x="8301" y="17000"/>
                  </a:lnTo>
                  <a:lnTo>
                    <a:pt x="8392" y="15942"/>
                  </a:lnTo>
                  <a:lnTo>
                    <a:pt x="8488" y="14873"/>
                  </a:lnTo>
                  <a:lnTo>
                    <a:pt x="8583" y="13816"/>
                  </a:lnTo>
                  <a:lnTo>
                    <a:pt x="8683" y="12747"/>
                  </a:lnTo>
                  <a:lnTo>
                    <a:pt x="8787" y="11689"/>
                  </a:lnTo>
                  <a:lnTo>
                    <a:pt x="8892" y="10632"/>
                  </a:lnTo>
                  <a:lnTo>
                    <a:pt x="9001" y="9585"/>
                  </a:lnTo>
                  <a:lnTo>
                    <a:pt x="9115" y="8538"/>
                  </a:lnTo>
                  <a:lnTo>
                    <a:pt x="9233" y="7491"/>
                  </a:lnTo>
                  <a:lnTo>
                    <a:pt x="9351" y="6444"/>
                  </a:lnTo>
                  <a:lnTo>
                    <a:pt x="9474" y="5408"/>
                  </a:lnTo>
                  <a:lnTo>
                    <a:pt x="9242" y="5041"/>
                  </a:lnTo>
                  <a:lnTo>
                    <a:pt x="9010" y="4695"/>
                  </a:lnTo>
                  <a:lnTo>
                    <a:pt x="8774" y="4361"/>
                  </a:lnTo>
                  <a:lnTo>
                    <a:pt x="8542" y="4037"/>
                  </a:lnTo>
                  <a:lnTo>
                    <a:pt x="8306" y="3724"/>
                  </a:lnTo>
                  <a:lnTo>
                    <a:pt x="8070" y="3422"/>
                  </a:lnTo>
                  <a:lnTo>
                    <a:pt x="7838" y="3141"/>
                  </a:lnTo>
                  <a:lnTo>
                    <a:pt x="7602" y="2871"/>
                  </a:lnTo>
                  <a:lnTo>
                    <a:pt x="7365" y="2612"/>
                  </a:lnTo>
                  <a:lnTo>
                    <a:pt x="7125" y="2364"/>
                  </a:lnTo>
                  <a:lnTo>
                    <a:pt x="6888" y="2137"/>
                  </a:lnTo>
                  <a:lnTo>
                    <a:pt x="6647" y="1911"/>
                  </a:lnTo>
                  <a:lnTo>
                    <a:pt x="6407" y="1706"/>
                  </a:lnTo>
                  <a:lnTo>
                    <a:pt x="6166" y="1511"/>
                  </a:lnTo>
                  <a:lnTo>
                    <a:pt x="5921" y="1328"/>
                  </a:lnTo>
                  <a:lnTo>
                    <a:pt x="5675" y="1155"/>
                  </a:lnTo>
                  <a:lnTo>
                    <a:pt x="5430" y="993"/>
                  </a:lnTo>
                  <a:lnTo>
                    <a:pt x="5180" y="842"/>
                  </a:lnTo>
                  <a:lnTo>
                    <a:pt x="4930" y="713"/>
                  </a:lnTo>
                  <a:lnTo>
                    <a:pt x="4680" y="583"/>
                  </a:lnTo>
                  <a:lnTo>
                    <a:pt x="4426" y="475"/>
                  </a:lnTo>
                  <a:lnTo>
                    <a:pt x="4171" y="378"/>
                  </a:lnTo>
                  <a:lnTo>
                    <a:pt x="3912" y="292"/>
                  </a:lnTo>
                  <a:lnTo>
                    <a:pt x="3653" y="216"/>
                  </a:lnTo>
                  <a:lnTo>
                    <a:pt x="3394" y="151"/>
                  </a:lnTo>
                  <a:lnTo>
                    <a:pt x="3126" y="97"/>
                  </a:lnTo>
                  <a:lnTo>
                    <a:pt x="2863" y="54"/>
                  </a:lnTo>
                  <a:lnTo>
                    <a:pt x="2590" y="22"/>
                  </a:lnTo>
                  <a:lnTo>
                    <a:pt x="231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345;p66">
              <a:extLst>
                <a:ext uri="{FF2B5EF4-FFF2-40B4-BE49-F238E27FC236}">
                  <a16:creationId xmlns:a16="http://schemas.microsoft.com/office/drawing/2014/main" id="{68225AD0-D660-415F-9C9F-03703F34947E}"/>
                </a:ext>
              </a:extLst>
            </p:cNvPr>
            <p:cNvSpPr/>
            <p:nvPr/>
          </p:nvSpPr>
          <p:spPr>
            <a:xfrm>
              <a:off x="2771350" y="-6995500"/>
              <a:ext cx="108600" cy="950100"/>
            </a:xfrm>
            <a:custGeom>
              <a:avLst/>
              <a:gdLst/>
              <a:ahLst/>
              <a:cxnLst/>
              <a:rect l="l" t="t" r="r" b="b"/>
              <a:pathLst>
                <a:path w="4344" h="38004" extrusionOk="0">
                  <a:moveTo>
                    <a:pt x="4344" y="1"/>
                  </a:moveTo>
                  <a:lnTo>
                    <a:pt x="4003" y="76"/>
                  </a:lnTo>
                  <a:lnTo>
                    <a:pt x="3835" y="109"/>
                  </a:lnTo>
                  <a:lnTo>
                    <a:pt x="3667" y="163"/>
                  </a:lnTo>
                  <a:lnTo>
                    <a:pt x="3503" y="217"/>
                  </a:lnTo>
                  <a:lnTo>
                    <a:pt x="3335" y="282"/>
                  </a:lnTo>
                  <a:lnTo>
                    <a:pt x="3167" y="357"/>
                  </a:lnTo>
                  <a:lnTo>
                    <a:pt x="2999" y="443"/>
                  </a:lnTo>
                  <a:lnTo>
                    <a:pt x="2831" y="541"/>
                  </a:lnTo>
                  <a:lnTo>
                    <a:pt x="2663" y="659"/>
                  </a:lnTo>
                  <a:lnTo>
                    <a:pt x="2490" y="800"/>
                  </a:lnTo>
                  <a:lnTo>
                    <a:pt x="2322" y="961"/>
                  </a:lnTo>
                  <a:lnTo>
                    <a:pt x="2145" y="1145"/>
                  </a:lnTo>
                  <a:lnTo>
                    <a:pt x="1972" y="1350"/>
                  </a:lnTo>
                  <a:lnTo>
                    <a:pt x="1790" y="1577"/>
                  </a:lnTo>
                  <a:lnTo>
                    <a:pt x="1608" y="1836"/>
                  </a:lnTo>
                  <a:lnTo>
                    <a:pt x="1454" y="2062"/>
                  </a:lnTo>
                  <a:lnTo>
                    <a:pt x="1313" y="2300"/>
                  </a:lnTo>
                  <a:lnTo>
                    <a:pt x="1177" y="2526"/>
                  </a:lnTo>
                  <a:lnTo>
                    <a:pt x="1059" y="2742"/>
                  </a:lnTo>
                  <a:lnTo>
                    <a:pt x="945" y="2969"/>
                  </a:lnTo>
                  <a:lnTo>
                    <a:pt x="845" y="3185"/>
                  </a:lnTo>
                  <a:lnTo>
                    <a:pt x="750" y="3412"/>
                  </a:lnTo>
                  <a:lnTo>
                    <a:pt x="668" y="3627"/>
                  </a:lnTo>
                  <a:lnTo>
                    <a:pt x="595" y="3854"/>
                  </a:lnTo>
                  <a:lnTo>
                    <a:pt x="527" y="4070"/>
                  </a:lnTo>
                  <a:lnTo>
                    <a:pt x="468" y="4297"/>
                  </a:lnTo>
                  <a:lnTo>
                    <a:pt x="414" y="4523"/>
                  </a:lnTo>
                  <a:lnTo>
                    <a:pt x="368" y="4750"/>
                  </a:lnTo>
                  <a:lnTo>
                    <a:pt x="327" y="4987"/>
                  </a:lnTo>
                  <a:lnTo>
                    <a:pt x="295" y="5225"/>
                  </a:lnTo>
                  <a:lnTo>
                    <a:pt x="268" y="5462"/>
                  </a:lnTo>
                  <a:lnTo>
                    <a:pt x="245" y="5710"/>
                  </a:lnTo>
                  <a:lnTo>
                    <a:pt x="223" y="5959"/>
                  </a:lnTo>
                  <a:lnTo>
                    <a:pt x="209" y="6218"/>
                  </a:lnTo>
                  <a:lnTo>
                    <a:pt x="195" y="6488"/>
                  </a:lnTo>
                  <a:lnTo>
                    <a:pt x="191" y="6757"/>
                  </a:lnTo>
                  <a:lnTo>
                    <a:pt x="182" y="7038"/>
                  </a:lnTo>
                  <a:lnTo>
                    <a:pt x="177" y="7632"/>
                  </a:lnTo>
                  <a:lnTo>
                    <a:pt x="177" y="8258"/>
                  </a:lnTo>
                  <a:lnTo>
                    <a:pt x="177" y="8927"/>
                  </a:lnTo>
                  <a:lnTo>
                    <a:pt x="177" y="9639"/>
                  </a:lnTo>
                  <a:lnTo>
                    <a:pt x="168" y="10406"/>
                  </a:lnTo>
                  <a:lnTo>
                    <a:pt x="150" y="12273"/>
                  </a:lnTo>
                  <a:lnTo>
                    <a:pt x="141" y="14151"/>
                  </a:lnTo>
                  <a:lnTo>
                    <a:pt x="127" y="17907"/>
                  </a:lnTo>
                  <a:lnTo>
                    <a:pt x="109" y="19601"/>
                  </a:lnTo>
                  <a:lnTo>
                    <a:pt x="91" y="21285"/>
                  </a:lnTo>
                  <a:lnTo>
                    <a:pt x="50" y="24674"/>
                  </a:lnTo>
                  <a:lnTo>
                    <a:pt x="32" y="26358"/>
                  </a:lnTo>
                  <a:lnTo>
                    <a:pt x="23" y="28052"/>
                  </a:lnTo>
                  <a:lnTo>
                    <a:pt x="23" y="28894"/>
                  </a:lnTo>
                  <a:lnTo>
                    <a:pt x="23" y="29747"/>
                  </a:lnTo>
                  <a:lnTo>
                    <a:pt x="27" y="30589"/>
                  </a:lnTo>
                  <a:lnTo>
                    <a:pt x="36" y="31431"/>
                  </a:lnTo>
                  <a:lnTo>
                    <a:pt x="36" y="31711"/>
                  </a:lnTo>
                  <a:lnTo>
                    <a:pt x="32" y="32046"/>
                  </a:lnTo>
                  <a:lnTo>
                    <a:pt x="18" y="32855"/>
                  </a:lnTo>
                  <a:lnTo>
                    <a:pt x="0" y="33773"/>
                  </a:lnTo>
                  <a:lnTo>
                    <a:pt x="0" y="34248"/>
                  </a:lnTo>
                  <a:lnTo>
                    <a:pt x="0" y="34733"/>
                  </a:lnTo>
                  <a:lnTo>
                    <a:pt x="5" y="35219"/>
                  </a:lnTo>
                  <a:lnTo>
                    <a:pt x="18" y="35683"/>
                  </a:lnTo>
                  <a:lnTo>
                    <a:pt x="41" y="36137"/>
                  </a:lnTo>
                  <a:lnTo>
                    <a:pt x="55" y="36342"/>
                  </a:lnTo>
                  <a:lnTo>
                    <a:pt x="73" y="36547"/>
                  </a:lnTo>
                  <a:lnTo>
                    <a:pt x="91" y="36741"/>
                  </a:lnTo>
                  <a:lnTo>
                    <a:pt x="114" y="36924"/>
                  </a:lnTo>
                  <a:lnTo>
                    <a:pt x="141" y="37097"/>
                  </a:lnTo>
                  <a:lnTo>
                    <a:pt x="173" y="37259"/>
                  </a:lnTo>
                  <a:lnTo>
                    <a:pt x="205" y="37410"/>
                  </a:lnTo>
                  <a:lnTo>
                    <a:pt x="241" y="37540"/>
                  </a:lnTo>
                  <a:lnTo>
                    <a:pt x="282" y="37658"/>
                  </a:lnTo>
                  <a:lnTo>
                    <a:pt x="327" y="37755"/>
                  </a:lnTo>
                  <a:lnTo>
                    <a:pt x="345" y="37788"/>
                  </a:lnTo>
                  <a:lnTo>
                    <a:pt x="368" y="37809"/>
                  </a:lnTo>
                  <a:lnTo>
                    <a:pt x="423" y="37853"/>
                  </a:lnTo>
                  <a:lnTo>
                    <a:pt x="495" y="37896"/>
                  </a:lnTo>
                  <a:lnTo>
                    <a:pt x="577" y="37928"/>
                  </a:lnTo>
                  <a:lnTo>
                    <a:pt x="677" y="37950"/>
                  </a:lnTo>
                  <a:lnTo>
                    <a:pt x="786" y="37971"/>
                  </a:lnTo>
                  <a:lnTo>
                    <a:pt x="1031" y="37993"/>
                  </a:lnTo>
                  <a:lnTo>
                    <a:pt x="1304" y="38004"/>
                  </a:lnTo>
                  <a:lnTo>
                    <a:pt x="1599" y="37993"/>
                  </a:lnTo>
                  <a:lnTo>
                    <a:pt x="1899" y="37961"/>
                  </a:lnTo>
                  <a:lnTo>
                    <a:pt x="2190" y="37928"/>
                  </a:lnTo>
                  <a:lnTo>
                    <a:pt x="2163" y="36665"/>
                  </a:lnTo>
                  <a:lnTo>
                    <a:pt x="2136" y="35413"/>
                  </a:lnTo>
                  <a:lnTo>
                    <a:pt x="2113" y="34151"/>
                  </a:lnTo>
                  <a:lnTo>
                    <a:pt x="2095" y="32888"/>
                  </a:lnTo>
                  <a:lnTo>
                    <a:pt x="2081" y="31625"/>
                  </a:lnTo>
                  <a:lnTo>
                    <a:pt x="2072" y="30373"/>
                  </a:lnTo>
                  <a:lnTo>
                    <a:pt x="2063" y="29110"/>
                  </a:lnTo>
                  <a:lnTo>
                    <a:pt x="2063" y="27858"/>
                  </a:lnTo>
                  <a:lnTo>
                    <a:pt x="2067" y="26606"/>
                  </a:lnTo>
                  <a:lnTo>
                    <a:pt x="2076" y="25354"/>
                  </a:lnTo>
                  <a:lnTo>
                    <a:pt x="2090" y="24113"/>
                  </a:lnTo>
                  <a:lnTo>
                    <a:pt x="2113" y="22872"/>
                  </a:lnTo>
                  <a:lnTo>
                    <a:pt x="2140" y="21630"/>
                  </a:lnTo>
                  <a:lnTo>
                    <a:pt x="2172" y="20411"/>
                  </a:lnTo>
                  <a:lnTo>
                    <a:pt x="2217" y="19180"/>
                  </a:lnTo>
                  <a:lnTo>
                    <a:pt x="2263" y="17972"/>
                  </a:lnTo>
                  <a:lnTo>
                    <a:pt x="2322" y="16763"/>
                  </a:lnTo>
                  <a:lnTo>
                    <a:pt x="2385" y="15565"/>
                  </a:lnTo>
                  <a:lnTo>
                    <a:pt x="2463" y="14367"/>
                  </a:lnTo>
                  <a:lnTo>
                    <a:pt x="2544" y="13190"/>
                  </a:lnTo>
                  <a:lnTo>
                    <a:pt x="2635" y="12025"/>
                  </a:lnTo>
                  <a:lnTo>
                    <a:pt x="2735" y="10859"/>
                  </a:lnTo>
                  <a:lnTo>
                    <a:pt x="2790" y="10287"/>
                  </a:lnTo>
                  <a:lnTo>
                    <a:pt x="2849" y="9715"/>
                  </a:lnTo>
                  <a:lnTo>
                    <a:pt x="2908" y="9143"/>
                  </a:lnTo>
                  <a:lnTo>
                    <a:pt x="2972" y="8581"/>
                  </a:lnTo>
                  <a:lnTo>
                    <a:pt x="3035" y="8020"/>
                  </a:lnTo>
                  <a:lnTo>
                    <a:pt x="3103" y="7459"/>
                  </a:lnTo>
                  <a:lnTo>
                    <a:pt x="3171" y="6898"/>
                  </a:lnTo>
                  <a:lnTo>
                    <a:pt x="3244" y="6347"/>
                  </a:lnTo>
                  <a:lnTo>
                    <a:pt x="3321" y="5797"/>
                  </a:lnTo>
                  <a:lnTo>
                    <a:pt x="3399" y="5246"/>
                  </a:lnTo>
                  <a:lnTo>
                    <a:pt x="3480" y="4707"/>
                  </a:lnTo>
                  <a:lnTo>
                    <a:pt x="3562" y="4167"/>
                  </a:lnTo>
                  <a:lnTo>
                    <a:pt x="3648" y="3638"/>
                  </a:lnTo>
                  <a:lnTo>
                    <a:pt x="3739" y="3109"/>
                  </a:lnTo>
                  <a:lnTo>
                    <a:pt x="3835" y="2580"/>
                  </a:lnTo>
                  <a:lnTo>
                    <a:pt x="3930" y="2052"/>
                  </a:lnTo>
                  <a:lnTo>
                    <a:pt x="4030" y="1534"/>
                  </a:lnTo>
                  <a:lnTo>
                    <a:pt x="4130" y="1015"/>
                  </a:lnTo>
                  <a:lnTo>
                    <a:pt x="4235" y="508"/>
                  </a:lnTo>
                  <a:lnTo>
                    <a:pt x="434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346;p66">
              <a:extLst>
                <a:ext uri="{FF2B5EF4-FFF2-40B4-BE49-F238E27FC236}">
                  <a16:creationId xmlns:a16="http://schemas.microsoft.com/office/drawing/2014/main" id="{884C1CBF-68C2-4247-8F8E-1FA6AB841D12}"/>
                </a:ext>
              </a:extLst>
            </p:cNvPr>
            <p:cNvSpPr/>
            <p:nvPr/>
          </p:nvSpPr>
          <p:spPr>
            <a:xfrm>
              <a:off x="2742025" y="-2625600"/>
              <a:ext cx="289675" cy="736400"/>
            </a:xfrm>
            <a:custGeom>
              <a:avLst/>
              <a:gdLst/>
              <a:ahLst/>
              <a:cxnLst/>
              <a:rect l="l" t="t" r="r" b="b"/>
              <a:pathLst>
                <a:path w="11587" h="29456" extrusionOk="0">
                  <a:moveTo>
                    <a:pt x="4022" y="1"/>
                  </a:moveTo>
                  <a:lnTo>
                    <a:pt x="3708" y="1339"/>
                  </a:lnTo>
                  <a:lnTo>
                    <a:pt x="3404" y="2688"/>
                  </a:lnTo>
                  <a:lnTo>
                    <a:pt x="3109" y="4048"/>
                  </a:lnTo>
                  <a:lnTo>
                    <a:pt x="2827" y="5419"/>
                  </a:lnTo>
                  <a:lnTo>
                    <a:pt x="2550" y="6800"/>
                  </a:lnTo>
                  <a:lnTo>
                    <a:pt x="2282" y="8182"/>
                  </a:lnTo>
                  <a:lnTo>
                    <a:pt x="2018" y="9574"/>
                  </a:lnTo>
                  <a:lnTo>
                    <a:pt x="1764" y="10977"/>
                  </a:lnTo>
                  <a:lnTo>
                    <a:pt x="1518" y="12391"/>
                  </a:lnTo>
                  <a:lnTo>
                    <a:pt x="1282" y="13816"/>
                  </a:lnTo>
                  <a:lnTo>
                    <a:pt x="1050" y="15241"/>
                  </a:lnTo>
                  <a:lnTo>
                    <a:pt x="828" y="16687"/>
                  </a:lnTo>
                  <a:lnTo>
                    <a:pt x="614" y="18123"/>
                  </a:lnTo>
                  <a:lnTo>
                    <a:pt x="405" y="19580"/>
                  </a:lnTo>
                  <a:lnTo>
                    <a:pt x="201" y="21037"/>
                  </a:lnTo>
                  <a:lnTo>
                    <a:pt x="1" y="22505"/>
                  </a:lnTo>
                  <a:lnTo>
                    <a:pt x="269" y="22515"/>
                  </a:lnTo>
                  <a:lnTo>
                    <a:pt x="537" y="22537"/>
                  </a:lnTo>
                  <a:lnTo>
                    <a:pt x="801" y="22569"/>
                  </a:lnTo>
                  <a:lnTo>
                    <a:pt x="1069" y="22623"/>
                  </a:lnTo>
                  <a:lnTo>
                    <a:pt x="1332" y="22688"/>
                  </a:lnTo>
                  <a:lnTo>
                    <a:pt x="1596" y="22774"/>
                  </a:lnTo>
                  <a:lnTo>
                    <a:pt x="1859" y="22872"/>
                  </a:lnTo>
                  <a:lnTo>
                    <a:pt x="2123" y="22979"/>
                  </a:lnTo>
                  <a:lnTo>
                    <a:pt x="2386" y="23098"/>
                  </a:lnTo>
                  <a:lnTo>
                    <a:pt x="2645" y="23239"/>
                  </a:lnTo>
                  <a:lnTo>
                    <a:pt x="2904" y="23390"/>
                  </a:lnTo>
                  <a:lnTo>
                    <a:pt x="3163" y="23552"/>
                  </a:lnTo>
                  <a:lnTo>
                    <a:pt x="3422" y="23724"/>
                  </a:lnTo>
                  <a:lnTo>
                    <a:pt x="3677" y="23918"/>
                  </a:lnTo>
                  <a:lnTo>
                    <a:pt x="3931" y="24124"/>
                  </a:lnTo>
                  <a:lnTo>
                    <a:pt x="4181" y="24339"/>
                  </a:lnTo>
                  <a:lnTo>
                    <a:pt x="4431" y="24566"/>
                  </a:lnTo>
                  <a:lnTo>
                    <a:pt x="4681" y="24804"/>
                  </a:lnTo>
                  <a:lnTo>
                    <a:pt x="4926" y="25063"/>
                  </a:lnTo>
                  <a:lnTo>
                    <a:pt x="5167" y="25332"/>
                  </a:lnTo>
                  <a:lnTo>
                    <a:pt x="5408" y="25613"/>
                  </a:lnTo>
                  <a:lnTo>
                    <a:pt x="5644" y="25904"/>
                  </a:lnTo>
                  <a:lnTo>
                    <a:pt x="5880" y="26207"/>
                  </a:lnTo>
                  <a:lnTo>
                    <a:pt x="6112" y="26520"/>
                  </a:lnTo>
                  <a:lnTo>
                    <a:pt x="6339" y="26843"/>
                  </a:lnTo>
                  <a:lnTo>
                    <a:pt x="6566" y="27189"/>
                  </a:lnTo>
                  <a:lnTo>
                    <a:pt x="6789" y="27534"/>
                  </a:lnTo>
                  <a:lnTo>
                    <a:pt x="7007" y="27901"/>
                  </a:lnTo>
                  <a:lnTo>
                    <a:pt x="7225" y="28268"/>
                  </a:lnTo>
                  <a:lnTo>
                    <a:pt x="7434" y="28657"/>
                  </a:lnTo>
                  <a:lnTo>
                    <a:pt x="7643" y="29045"/>
                  </a:lnTo>
                  <a:lnTo>
                    <a:pt x="7847" y="29455"/>
                  </a:lnTo>
                  <a:lnTo>
                    <a:pt x="8029" y="28095"/>
                  </a:lnTo>
                  <a:lnTo>
                    <a:pt x="8215" y="26746"/>
                  </a:lnTo>
                  <a:lnTo>
                    <a:pt x="8406" y="25397"/>
                  </a:lnTo>
                  <a:lnTo>
                    <a:pt x="8606" y="24070"/>
                  </a:lnTo>
                  <a:lnTo>
                    <a:pt x="8811" y="22731"/>
                  </a:lnTo>
                  <a:lnTo>
                    <a:pt x="9024" y="21414"/>
                  </a:lnTo>
                  <a:lnTo>
                    <a:pt x="9242" y="20108"/>
                  </a:lnTo>
                  <a:lnTo>
                    <a:pt x="9474" y="18803"/>
                  </a:lnTo>
                  <a:lnTo>
                    <a:pt x="9706" y="17518"/>
                  </a:lnTo>
                  <a:lnTo>
                    <a:pt x="9951" y="16234"/>
                  </a:lnTo>
                  <a:lnTo>
                    <a:pt x="10201" y="14971"/>
                  </a:lnTo>
                  <a:lnTo>
                    <a:pt x="10460" y="13719"/>
                  </a:lnTo>
                  <a:lnTo>
                    <a:pt x="10728" y="12478"/>
                  </a:lnTo>
                  <a:lnTo>
                    <a:pt x="11005" y="11258"/>
                  </a:lnTo>
                  <a:lnTo>
                    <a:pt x="11146" y="10654"/>
                  </a:lnTo>
                  <a:lnTo>
                    <a:pt x="11291" y="10049"/>
                  </a:lnTo>
                  <a:lnTo>
                    <a:pt x="11437" y="9445"/>
                  </a:lnTo>
                  <a:lnTo>
                    <a:pt x="11587" y="8851"/>
                  </a:lnTo>
                  <a:lnTo>
                    <a:pt x="11151" y="8139"/>
                  </a:lnTo>
                  <a:lnTo>
                    <a:pt x="10714" y="7448"/>
                  </a:lnTo>
                  <a:lnTo>
                    <a:pt x="10274" y="6790"/>
                  </a:lnTo>
                  <a:lnTo>
                    <a:pt x="9833" y="6153"/>
                  </a:lnTo>
                  <a:lnTo>
                    <a:pt x="9392" y="5548"/>
                  </a:lnTo>
                  <a:lnTo>
                    <a:pt x="8947" y="4966"/>
                  </a:lnTo>
                  <a:lnTo>
                    <a:pt x="8497" y="4404"/>
                  </a:lnTo>
                  <a:lnTo>
                    <a:pt x="8043" y="3865"/>
                  </a:lnTo>
                  <a:lnTo>
                    <a:pt x="7584" y="3357"/>
                  </a:lnTo>
                  <a:lnTo>
                    <a:pt x="7120" y="2861"/>
                  </a:lnTo>
                  <a:lnTo>
                    <a:pt x="6648" y="2375"/>
                  </a:lnTo>
                  <a:lnTo>
                    <a:pt x="6171" y="1911"/>
                  </a:lnTo>
                  <a:lnTo>
                    <a:pt x="5685" y="1469"/>
                  </a:lnTo>
                  <a:lnTo>
                    <a:pt x="5194" y="1037"/>
                  </a:lnTo>
                  <a:lnTo>
                    <a:pt x="4690" y="616"/>
                  </a:lnTo>
                  <a:lnTo>
                    <a:pt x="4181" y="206"/>
                  </a:lnTo>
                  <a:lnTo>
                    <a:pt x="4099" y="109"/>
                  </a:lnTo>
                  <a:lnTo>
                    <a:pt x="402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347;p66">
              <a:extLst>
                <a:ext uri="{FF2B5EF4-FFF2-40B4-BE49-F238E27FC236}">
                  <a16:creationId xmlns:a16="http://schemas.microsoft.com/office/drawing/2014/main" id="{F87EA92F-1CB2-4129-A2FA-FBA1090D1C14}"/>
                </a:ext>
              </a:extLst>
            </p:cNvPr>
            <p:cNvSpPr/>
            <p:nvPr/>
          </p:nvSpPr>
          <p:spPr>
            <a:xfrm>
              <a:off x="2873450" y="-7086975"/>
              <a:ext cx="1854775" cy="4820000"/>
            </a:xfrm>
            <a:custGeom>
              <a:avLst/>
              <a:gdLst/>
              <a:ahLst/>
              <a:cxnLst/>
              <a:rect l="l" t="t" r="r" b="b"/>
              <a:pathLst>
                <a:path w="74191" h="192800" extrusionOk="0">
                  <a:moveTo>
                    <a:pt x="8906" y="12478"/>
                  </a:moveTo>
                  <a:lnTo>
                    <a:pt x="10691" y="12607"/>
                  </a:lnTo>
                  <a:lnTo>
                    <a:pt x="12482" y="12726"/>
                  </a:lnTo>
                  <a:lnTo>
                    <a:pt x="16053" y="12942"/>
                  </a:lnTo>
                  <a:lnTo>
                    <a:pt x="19633" y="13136"/>
                  </a:lnTo>
                  <a:lnTo>
                    <a:pt x="23213" y="13320"/>
                  </a:lnTo>
                  <a:lnTo>
                    <a:pt x="30374" y="13665"/>
                  </a:lnTo>
                  <a:lnTo>
                    <a:pt x="33954" y="13859"/>
                  </a:lnTo>
                  <a:lnTo>
                    <a:pt x="37534" y="14065"/>
                  </a:lnTo>
                  <a:lnTo>
                    <a:pt x="39324" y="14172"/>
                  </a:lnTo>
                  <a:lnTo>
                    <a:pt x="41114" y="14291"/>
                  </a:lnTo>
                  <a:lnTo>
                    <a:pt x="42905" y="14410"/>
                  </a:lnTo>
                  <a:lnTo>
                    <a:pt x="44695" y="14539"/>
                  </a:lnTo>
                  <a:lnTo>
                    <a:pt x="46485" y="14691"/>
                  </a:lnTo>
                  <a:lnTo>
                    <a:pt x="48270" y="14842"/>
                  </a:lnTo>
                  <a:lnTo>
                    <a:pt x="50061" y="15004"/>
                  </a:lnTo>
                  <a:lnTo>
                    <a:pt x="51851" y="15187"/>
                  </a:lnTo>
                  <a:lnTo>
                    <a:pt x="53636" y="15371"/>
                  </a:lnTo>
                  <a:lnTo>
                    <a:pt x="55422" y="15576"/>
                  </a:lnTo>
                  <a:lnTo>
                    <a:pt x="57207" y="15791"/>
                  </a:lnTo>
                  <a:lnTo>
                    <a:pt x="58993" y="16029"/>
                  </a:lnTo>
                  <a:lnTo>
                    <a:pt x="60779" y="16277"/>
                  </a:lnTo>
                  <a:lnTo>
                    <a:pt x="62564" y="16547"/>
                  </a:lnTo>
                  <a:lnTo>
                    <a:pt x="64345" y="16838"/>
                  </a:lnTo>
                  <a:lnTo>
                    <a:pt x="66131" y="17141"/>
                  </a:lnTo>
                  <a:lnTo>
                    <a:pt x="66190" y="17162"/>
                  </a:lnTo>
                  <a:lnTo>
                    <a:pt x="66249" y="17184"/>
                  </a:lnTo>
                  <a:lnTo>
                    <a:pt x="66303" y="17227"/>
                  </a:lnTo>
                  <a:lnTo>
                    <a:pt x="66353" y="17270"/>
                  </a:lnTo>
                  <a:lnTo>
                    <a:pt x="66399" y="17335"/>
                  </a:lnTo>
                  <a:lnTo>
                    <a:pt x="66444" y="17400"/>
                  </a:lnTo>
                  <a:lnTo>
                    <a:pt x="66481" y="17464"/>
                  </a:lnTo>
                  <a:lnTo>
                    <a:pt x="66517" y="17551"/>
                  </a:lnTo>
                  <a:lnTo>
                    <a:pt x="66553" y="17637"/>
                  </a:lnTo>
                  <a:lnTo>
                    <a:pt x="66581" y="17723"/>
                  </a:lnTo>
                  <a:lnTo>
                    <a:pt x="66608" y="17821"/>
                  </a:lnTo>
                  <a:lnTo>
                    <a:pt x="66631" y="17928"/>
                  </a:lnTo>
                  <a:lnTo>
                    <a:pt x="66649" y="18036"/>
                  </a:lnTo>
                  <a:lnTo>
                    <a:pt x="66662" y="18144"/>
                  </a:lnTo>
                  <a:lnTo>
                    <a:pt x="66676" y="18252"/>
                  </a:lnTo>
                  <a:lnTo>
                    <a:pt x="66681" y="18360"/>
                  </a:lnTo>
                  <a:lnTo>
                    <a:pt x="66685" y="18479"/>
                  </a:lnTo>
                  <a:lnTo>
                    <a:pt x="66685" y="18598"/>
                  </a:lnTo>
                  <a:lnTo>
                    <a:pt x="66685" y="18706"/>
                  </a:lnTo>
                  <a:lnTo>
                    <a:pt x="66676" y="18824"/>
                  </a:lnTo>
                  <a:lnTo>
                    <a:pt x="66667" y="18932"/>
                  </a:lnTo>
                  <a:lnTo>
                    <a:pt x="66653" y="19040"/>
                  </a:lnTo>
                  <a:lnTo>
                    <a:pt x="66635" y="19148"/>
                  </a:lnTo>
                  <a:lnTo>
                    <a:pt x="66617" y="19245"/>
                  </a:lnTo>
                  <a:lnTo>
                    <a:pt x="66590" y="19342"/>
                  </a:lnTo>
                  <a:lnTo>
                    <a:pt x="66562" y="19440"/>
                  </a:lnTo>
                  <a:lnTo>
                    <a:pt x="66531" y="19526"/>
                  </a:lnTo>
                  <a:lnTo>
                    <a:pt x="66494" y="19601"/>
                  </a:lnTo>
                  <a:lnTo>
                    <a:pt x="66458" y="19677"/>
                  </a:lnTo>
                  <a:lnTo>
                    <a:pt x="66412" y="19742"/>
                  </a:lnTo>
                  <a:lnTo>
                    <a:pt x="66367" y="19796"/>
                  </a:lnTo>
                  <a:lnTo>
                    <a:pt x="66317" y="19839"/>
                  </a:lnTo>
                  <a:lnTo>
                    <a:pt x="66376" y="20638"/>
                  </a:lnTo>
                  <a:lnTo>
                    <a:pt x="66412" y="20519"/>
                  </a:lnTo>
                  <a:lnTo>
                    <a:pt x="66453" y="20422"/>
                  </a:lnTo>
                  <a:lnTo>
                    <a:pt x="66499" y="20325"/>
                  </a:lnTo>
                  <a:lnTo>
                    <a:pt x="66549" y="20238"/>
                  </a:lnTo>
                  <a:lnTo>
                    <a:pt x="66599" y="20163"/>
                  </a:lnTo>
                  <a:lnTo>
                    <a:pt x="66649" y="20098"/>
                  </a:lnTo>
                  <a:lnTo>
                    <a:pt x="66703" y="20033"/>
                  </a:lnTo>
                  <a:lnTo>
                    <a:pt x="66758" y="19990"/>
                  </a:lnTo>
                  <a:lnTo>
                    <a:pt x="66817" y="19947"/>
                  </a:lnTo>
                  <a:lnTo>
                    <a:pt x="66876" y="19925"/>
                  </a:lnTo>
                  <a:lnTo>
                    <a:pt x="66935" y="19904"/>
                  </a:lnTo>
                  <a:lnTo>
                    <a:pt x="66994" y="19893"/>
                  </a:lnTo>
                  <a:lnTo>
                    <a:pt x="67058" y="19893"/>
                  </a:lnTo>
                  <a:lnTo>
                    <a:pt x="67117" y="19904"/>
                  </a:lnTo>
                  <a:lnTo>
                    <a:pt x="67176" y="19925"/>
                  </a:lnTo>
                  <a:lnTo>
                    <a:pt x="67235" y="19958"/>
                  </a:lnTo>
                  <a:lnTo>
                    <a:pt x="67294" y="20001"/>
                  </a:lnTo>
                  <a:lnTo>
                    <a:pt x="67348" y="20044"/>
                  </a:lnTo>
                  <a:lnTo>
                    <a:pt x="67403" y="20109"/>
                  </a:lnTo>
                  <a:lnTo>
                    <a:pt x="67457" y="20173"/>
                  </a:lnTo>
                  <a:lnTo>
                    <a:pt x="67507" y="20249"/>
                  </a:lnTo>
                  <a:lnTo>
                    <a:pt x="67557" y="20346"/>
                  </a:lnTo>
                  <a:lnTo>
                    <a:pt x="67603" y="20443"/>
                  </a:lnTo>
                  <a:lnTo>
                    <a:pt x="67644" y="20540"/>
                  </a:lnTo>
                  <a:lnTo>
                    <a:pt x="67685" y="20659"/>
                  </a:lnTo>
                  <a:lnTo>
                    <a:pt x="67721" y="20789"/>
                  </a:lnTo>
                  <a:lnTo>
                    <a:pt x="67748" y="20918"/>
                  </a:lnTo>
                  <a:lnTo>
                    <a:pt x="67775" y="21069"/>
                  </a:lnTo>
                  <a:lnTo>
                    <a:pt x="67798" y="21220"/>
                  </a:lnTo>
                  <a:lnTo>
                    <a:pt x="67816" y="21382"/>
                  </a:lnTo>
                  <a:lnTo>
                    <a:pt x="67825" y="21566"/>
                  </a:lnTo>
                  <a:lnTo>
                    <a:pt x="67830" y="21738"/>
                  </a:lnTo>
                  <a:lnTo>
                    <a:pt x="67857" y="22990"/>
                  </a:lnTo>
                  <a:lnTo>
                    <a:pt x="67894" y="24286"/>
                  </a:lnTo>
                  <a:lnTo>
                    <a:pt x="67939" y="25624"/>
                  </a:lnTo>
                  <a:lnTo>
                    <a:pt x="67989" y="27006"/>
                  </a:lnTo>
                  <a:lnTo>
                    <a:pt x="68044" y="28430"/>
                  </a:lnTo>
                  <a:lnTo>
                    <a:pt x="68103" y="29877"/>
                  </a:lnTo>
                  <a:lnTo>
                    <a:pt x="68230" y="32877"/>
                  </a:lnTo>
                  <a:lnTo>
                    <a:pt x="68371" y="35986"/>
                  </a:lnTo>
                  <a:lnTo>
                    <a:pt x="68507" y="39159"/>
                  </a:lnTo>
                  <a:lnTo>
                    <a:pt x="68575" y="40756"/>
                  </a:lnTo>
                  <a:lnTo>
                    <a:pt x="68639" y="42375"/>
                  </a:lnTo>
                  <a:lnTo>
                    <a:pt x="68702" y="43994"/>
                  </a:lnTo>
                  <a:lnTo>
                    <a:pt x="68761" y="45613"/>
                  </a:lnTo>
                  <a:lnTo>
                    <a:pt x="68811" y="47232"/>
                  </a:lnTo>
                  <a:lnTo>
                    <a:pt x="68857" y="48851"/>
                  </a:lnTo>
                  <a:lnTo>
                    <a:pt x="68898" y="50459"/>
                  </a:lnTo>
                  <a:lnTo>
                    <a:pt x="68930" y="52046"/>
                  </a:lnTo>
                  <a:lnTo>
                    <a:pt x="68957" y="53632"/>
                  </a:lnTo>
                  <a:lnTo>
                    <a:pt x="68970" y="55187"/>
                  </a:lnTo>
                  <a:lnTo>
                    <a:pt x="68975" y="56730"/>
                  </a:lnTo>
                  <a:lnTo>
                    <a:pt x="68970" y="57486"/>
                  </a:lnTo>
                  <a:lnTo>
                    <a:pt x="68966" y="58241"/>
                  </a:lnTo>
                  <a:lnTo>
                    <a:pt x="68957" y="58997"/>
                  </a:lnTo>
                  <a:lnTo>
                    <a:pt x="68948" y="59731"/>
                  </a:lnTo>
                  <a:lnTo>
                    <a:pt x="68934" y="60464"/>
                  </a:lnTo>
                  <a:lnTo>
                    <a:pt x="68916" y="61188"/>
                  </a:lnTo>
                  <a:lnTo>
                    <a:pt x="68893" y="61900"/>
                  </a:lnTo>
                  <a:lnTo>
                    <a:pt x="68866" y="62612"/>
                  </a:lnTo>
                  <a:lnTo>
                    <a:pt x="68839" y="63303"/>
                  </a:lnTo>
                  <a:lnTo>
                    <a:pt x="68807" y="63994"/>
                  </a:lnTo>
                  <a:lnTo>
                    <a:pt x="68771" y="64663"/>
                  </a:lnTo>
                  <a:lnTo>
                    <a:pt x="68730" y="65332"/>
                  </a:lnTo>
                  <a:lnTo>
                    <a:pt x="68689" y="65980"/>
                  </a:lnTo>
                  <a:lnTo>
                    <a:pt x="68639" y="66627"/>
                  </a:lnTo>
                  <a:lnTo>
                    <a:pt x="68584" y="67253"/>
                  </a:lnTo>
                  <a:lnTo>
                    <a:pt x="68530" y="67879"/>
                  </a:lnTo>
                  <a:lnTo>
                    <a:pt x="68466" y="68484"/>
                  </a:lnTo>
                  <a:lnTo>
                    <a:pt x="68398" y="69077"/>
                  </a:lnTo>
                  <a:lnTo>
                    <a:pt x="68312" y="69844"/>
                  </a:lnTo>
                  <a:lnTo>
                    <a:pt x="68234" y="70535"/>
                  </a:lnTo>
                  <a:lnTo>
                    <a:pt x="68112" y="71711"/>
                  </a:lnTo>
                  <a:lnTo>
                    <a:pt x="68053" y="72207"/>
                  </a:lnTo>
                  <a:lnTo>
                    <a:pt x="67998" y="72661"/>
                  </a:lnTo>
                  <a:lnTo>
                    <a:pt x="67939" y="73071"/>
                  </a:lnTo>
                  <a:lnTo>
                    <a:pt x="67907" y="73265"/>
                  </a:lnTo>
                  <a:lnTo>
                    <a:pt x="67871" y="73460"/>
                  </a:lnTo>
                  <a:lnTo>
                    <a:pt x="67835" y="73632"/>
                  </a:lnTo>
                  <a:lnTo>
                    <a:pt x="67794" y="73805"/>
                  </a:lnTo>
                  <a:lnTo>
                    <a:pt x="67748" y="73978"/>
                  </a:lnTo>
                  <a:lnTo>
                    <a:pt x="67698" y="74150"/>
                  </a:lnTo>
                  <a:lnTo>
                    <a:pt x="67648" y="74312"/>
                  </a:lnTo>
                  <a:lnTo>
                    <a:pt x="67589" y="74474"/>
                  </a:lnTo>
                  <a:lnTo>
                    <a:pt x="67526" y="74636"/>
                  </a:lnTo>
                  <a:lnTo>
                    <a:pt x="67453" y="74798"/>
                  </a:lnTo>
                  <a:lnTo>
                    <a:pt x="67376" y="74960"/>
                  </a:lnTo>
                  <a:lnTo>
                    <a:pt x="67294" y="75132"/>
                  </a:lnTo>
                  <a:lnTo>
                    <a:pt x="67203" y="75294"/>
                  </a:lnTo>
                  <a:lnTo>
                    <a:pt x="67103" y="75478"/>
                  </a:lnTo>
                  <a:lnTo>
                    <a:pt x="66999" y="75651"/>
                  </a:lnTo>
                  <a:lnTo>
                    <a:pt x="66885" y="75834"/>
                  </a:lnTo>
                  <a:lnTo>
                    <a:pt x="66626" y="76233"/>
                  </a:lnTo>
                  <a:lnTo>
                    <a:pt x="66512" y="76384"/>
                  </a:lnTo>
                  <a:lnTo>
                    <a:pt x="66394" y="76525"/>
                  </a:lnTo>
                  <a:lnTo>
                    <a:pt x="66272" y="76654"/>
                  </a:lnTo>
                  <a:lnTo>
                    <a:pt x="66135" y="76773"/>
                  </a:lnTo>
                  <a:lnTo>
                    <a:pt x="65994" y="76881"/>
                  </a:lnTo>
                  <a:lnTo>
                    <a:pt x="65849" y="76989"/>
                  </a:lnTo>
                  <a:lnTo>
                    <a:pt x="65695" y="77086"/>
                  </a:lnTo>
                  <a:lnTo>
                    <a:pt x="65531" y="77162"/>
                  </a:lnTo>
                  <a:lnTo>
                    <a:pt x="65367" y="77248"/>
                  </a:lnTo>
                  <a:lnTo>
                    <a:pt x="65190" y="77313"/>
                  </a:lnTo>
                  <a:lnTo>
                    <a:pt x="65013" y="77377"/>
                  </a:lnTo>
                  <a:lnTo>
                    <a:pt x="64827" y="77431"/>
                  </a:lnTo>
                  <a:lnTo>
                    <a:pt x="64636" y="77475"/>
                  </a:lnTo>
                  <a:lnTo>
                    <a:pt x="64445" y="77518"/>
                  </a:lnTo>
                  <a:lnTo>
                    <a:pt x="64245" y="77550"/>
                  </a:lnTo>
                  <a:lnTo>
                    <a:pt x="64041" y="77572"/>
                  </a:lnTo>
                  <a:lnTo>
                    <a:pt x="63832" y="77593"/>
                  </a:lnTo>
                  <a:lnTo>
                    <a:pt x="63618" y="77604"/>
                  </a:lnTo>
                  <a:lnTo>
                    <a:pt x="63182" y="77615"/>
                  </a:lnTo>
                  <a:lnTo>
                    <a:pt x="62732" y="77604"/>
                  </a:lnTo>
                  <a:lnTo>
                    <a:pt x="62273" y="77572"/>
                  </a:lnTo>
                  <a:lnTo>
                    <a:pt x="61801" y="77518"/>
                  </a:lnTo>
                  <a:lnTo>
                    <a:pt x="61324" y="77453"/>
                  </a:lnTo>
                  <a:lnTo>
                    <a:pt x="60847" y="77367"/>
                  </a:lnTo>
                  <a:lnTo>
                    <a:pt x="60361" y="77270"/>
                  </a:lnTo>
                  <a:lnTo>
                    <a:pt x="59874" y="77172"/>
                  </a:lnTo>
                  <a:lnTo>
                    <a:pt x="59393" y="77054"/>
                  </a:lnTo>
                  <a:lnTo>
                    <a:pt x="58439" y="76816"/>
                  </a:lnTo>
                  <a:lnTo>
                    <a:pt x="57512" y="76568"/>
                  </a:lnTo>
                  <a:lnTo>
                    <a:pt x="56630" y="76320"/>
                  </a:lnTo>
                  <a:lnTo>
                    <a:pt x="55813" y="76093"/>
                  </a:lnTo>
                  <a:lnTo>
                    <a:pt x="55072" y="75899"/>
                  </a:lnTo>
                  <a:lnTo>
                    <a:pt x="54736" y="75812"/>
                  </a:lnTo>
                  <a:lnTo>
                    <a:pt x="54427" y="75748"/>
                  </a:lnTo>
                  <a:lnTo>
                    <a:pt x="54145" y="75704"/>
                  </a:lnTo>
                  <a:lnTo>
                    <a:pt x="53891" y="75672"/>
                  </a:lnTo>
                  <a:lnTo>
                    <a:pt x="49347" y="75284"/>
                  </a:lnTo>
                  <a:lnTo>
                    <a:pt x="44799" y="74884"/>
                  </a:lnTo>
                  <a:lnTo>
                    <a:pt x="40251" y="74474"/>
                  </a:lnTo>
                  <a:lnTo>
                    <a:pt x="35699" y="74086"/>
                  </a:lnTo>
                  <a:lnTo>
                    <a:pt x="31155" y="73686"/>
                  </a:lnTo>
                  <a:lnTo>
                    <a:pt x="26607" y="73287"/>
                  </a:lnTo>
                  <a:lnTo>
                    <a:pt x="22059" y="72887"/>
                  </a:lnTo>
                  <a:lnTo>
                    <a:pt x="17507" y="72499"/>
                  </a:lnTo>
                  <a:lnTo>
                    <a:pt x="17279" y="72488"/>
                  </a:lnTo>
                  <a:lnTo>
                    <a:pt x="17034" y="72488"/>
                  </a:lnTo>
                  <a:lnTo>
                    <a:pt x="16766" y="72499"/>
                  </a:lnTo>
                  <a:lnTo>
                    <a:pt x="16480" y="72520"/>
                  </a:lnTo>
                  <a:lnTo>
                    <a:pt x="15862" y="72585"/>
                  </a:lnTo>
                  <a:lnTo>
                    <a:pt x="15194" y="72672"/>
                  </a:lnTo>
                  <a:lnTo>
                    <a:pt x="14481" y="72758"/>
                  </a:lnTo>
                  <a:lnTo>
                    <a:pt x="13736" y="72844"/>
                  </a:lnTo>
                  <a:lnTo>
                    <a:pt x="13358" y="72877"/>
                  </a:lnTo>
                  <a:lnTo>
                    <a:pt x="12977" y="72898"/>
                  </a:lnTo>
                  <a:lnTo>
                    <a:pt x="12591" y="72920"/>
                  </a:lnTo>
                  <a:lnTo>
                    <a:pt x="12209" y="72931"/>
                  </a:lnTo>
                  <a:lnTo>
                    <a:pt x="11827" y="72920"/>
                  </a:lnTo>
                  <a:lnTo>
                    <a:pt x="11446" y="72909"/>
                  </a:lnTo>
                  <a:lnTo>
                    <a:pt x="11073" y="72877"/>
                  </a:lnTo>
                  <a:lnTo>
                    <a:pt x="10705" y="72833"/>
                  </a:lnTo>
                  <a:lnTo>
                    <a:pt x="10342" y="72769"/>
                  </a:lnTo>
                  <a:lnTo>
                    <a:pt x="9992" y="72682"/>
                  </a:lnTo>
                  <a:lnTo>
                    <a:pt x="9651" y="72585"/>
                  </a:lnTo>
                  <a:lnTo>
                    <a:pt x="9483" y="72520"/>
                  </a:lnTo>
                  <a:lnTo>
                    <a:pt x="9319" y="72456"/>
                  </a:lnTo>
                  <a:lnTo>
                    <a:pt x="9160" y="72380"/>
                  </a:lnTo>
                  <a:lnTo>
                    <a:pt x="9001" y="72305"/>
                  </a:lnTo>
                  <a:lnTo>
                    <a:pt x="8851" y="72218"/>
                  </a:lnTo>
                  <a:lnTo>
                    <a:pt x="8701" y="72132"/>
                  </a:lnTo>
                  <a:lnTo>
                    <a:pt x="8556" y="72035"/>
                  </a:lnTo>
                  <a:lnTo>
                    <a:pt x="8415" y="71927"/>
                  </a:lnTo>
                  <a:lnTo>
                    <a:pt x="8279" y="71819"/>
                  </a:lnTo>
                  <a:lnTo>
                    <a:pt x="8152" y="71700"/>
                  </a:lnTo>
                  <a:lnTo>
                    <a:pt x="8024" y="71571"/>
                  </a:lnTo>
                  <a:lnTo>
                    <a:pt x="7902" y="71430"/>
                  </a:lnTo>
                  <a:lnTo>
                    <a:pt x="7788" y="71290"/>
                  </a:lnTo>
                  <a:lnTo>
                    <a:pt x="7675" y="71139"/>
                  </a:lnTo>
                  <a:lnTo>
                    <a:pt x="7570" y="70988"/>
                  </a:lnTo>
                  <a:lnTo>
                    <a:pt x="7470" y="70815"/>
                  </a:lnTo>
                  <a:lnTo>
                    <a:pt x="7379" y="70642"/>
                  </a:lnTo>
                  <a:lnTo>
                    <a:pt x="7293" y="70459"/>
                  </a:lnTo>
                  <a:lnTo>
                    <a:pt x="7216" y="70286"/>
                  </a:lnTo>
                  <a:lnTo>
                    <a:pt x="7148" y="70103"/>
                  </a:lnTo>
                  <a:lnTo>
                    <a:pt x="7079" y="69909"/>
                  </a:lnTo>
                  <a:lnTo>
                    <a:pt x="7016" y="69703"/>
                  </a:lnTo>
                  <a:lnTo>
                    <a:pt x="6957" y="69498"/>
                  </a:lnTo>
                  <a:lnTo>
                    <a:pt x="6898" y="69283"/>
                  </a:lnTo>
                  <a:lnTo>
                    <a:pt x="6843" y="69056"/>
                  </a:lnTo>
                  <a:lnTo>
                    <a:pt x="6793" y="68818"/>
                  </a:lnTo>
                  <a:lnTo>
                    <a:pt x="6748" y="68581"/>
                  </a:lnTo>
                  <a:lnTo>
                    <a:pt x="6702" y="68333"/>
                  </a:lnTo>
                  <a:lnTo>
                    <a:pt x="6661" y="68084"/>
                  </a:lnTo>
                  <a:lnTo>
                    <a:pt x="6620" y="67825"/>
                  </a:lnTo>
                  <a:lnTo>
                    <a:pt x="6584" y="67556"/>
                  </a:lnTo>
                  <a:lnTo>
                    <a:pt x="6548" y="67286"/>
                  </a:lnTo>
                  <a:lnTo>
                    <a:pt x="6521" y="67005"/>
                  </a:lnTo>
                  <a:lnTo>
                    <a:pt x="6489" y="66725"/>
                  </a:lnTo>
                  <a:lnTo>
                    <a:pt x="6439" y="66142"/>
                  </a:lnTo>
                  <a:lnTo>
                    <a:pt x="6398" y="65537"/>
                  </a:lnTo>
                  <a:lnTo>
                    <a:pt x="6366" y="64933"/>
                  </a:lnTo>
                  <a:lnTo>
                    <a:pt x="6339" y="64307"/>
                  </a:lnTo>
                  <a:lnTo>
                    <a:pt x="6321" y="63670"/>
                  </a:lnTo>
                  <a:lnTo>
                    <a:pt x="6312" y="63022"/>
                  </a:lnTo>
                  <a:lnTo>
                    <a:pt x="6307" y="62375"/>
                  </a:lnTo>
                  <a:lnTo>
                    <a:pt x="6307" y="61717"/>
                  </a:lnTo>
                  <a:lnTo>
                    <a:pt x="6312" y="61058"/>
                  </a:lnTo>
                  <a:lnTo>
                    <a:pt x="6321" y="60411"/>
                  </a:lnTo>
                  <a:lnTo>
                    <a:pt x="6334" y="59763"/>
                  </a:lnTo>
                  <a:lnTo>
                    <a:pt x="6352" y="59115"/>
                  </a:lnTo>
                  <a:lnTo>
                    <a:pt x="6393" y="57853"/>
                  </a:lnTo>
                  <a:lnTo>
                    <a:pt x="6439" y="56644"/>
                  </a:lnTo>
                  <a:lnTo>
                    <a:pt x="6525" y="54463"/>
                  </a:lnTo>
                  <a:lnTo>
                    <a:pt x="6557" y="53524"/>
                  </a:lnTo>
                  <a:lnTo>
                    <a:pt x="6571" y="53104"/>
                  </a:lnTo>
                  <a:lnTo>
                    <a:pt x="6580" y="52715"/>
                  </a:lnTo>
                  <a:lnTo>
                    <a:pt x="6611" y="50287"/>
                  </a:lnTo>
                  <a:lnTo>
                    <a:pt x="6657" y="47858"/>
                  </a:lnTo>
                  <a:lnTo>
                    <a:pt x="6707" y="45440"/>
                  </a:lnTo>
                  <a:lnTo>
                    <a:pt x="6766" y="43012"/>
                  </a:lnTo>
                  <a:lnTo>
                    <a:pt x="6839" y="40594"/>
                  </a:lnTo>
                  <a:lnTo>
                    <a:pt x="6911" y="38177"/>
                  </a:lnTo>
                  <a:lnTo>
                    <a:pt x="6993" y="35759"/>
                  </a:lnTo>
                  <a:lnTo>
                    <a:pt x="7084" y="33341"/>
                  </a:lnTo>
                  <a:lnTo>
                    <a:pt x="7184" y="30923"/>
                  </a:lnTo>
                  <a:lnTo>
                    <a:pt x="7284" y="28517"/>
                  </a:lnTo>
                  <a:lnTo>
                    <a:pt x="7393" y="26110"/>
                  </a:lnTo>
                  <a:lnTo>
                    <a:pt x="7511" y="23692"/>
                  </a:lnTo>
                  <a:lnTo>
                    <a:pt x="7629" y="21285"/>
                  </a:lnTo>
                  <a:lnTo>
                    <a:pt x="7756" y="18878"/>
                  </a:lnTo>
                  <a:lnTo>
                    <a:pt x="7884" y="16471"/>
                  </a:lnTo>
                  <a:lnTo>
                    <a:pt x="8020" y="14065"/>
                  </a:lnTo>
                  <a:lnTo>
                    <a:pt x="8033" y="13903"/>
                  </a:lnTo>
                  <a:lnTo>
                    <a:pt x="8061" y="13741"/>
                  </a:lnTo>
                  <a:lnTo>
                    <a:pt x="8093" y="13590"/>
                  </a:lnTo>
                  <a:lnTo>
                    <a:pt x="8129" y="13439"/>
                  </a:lnTo>
                  <a:lnTo>
                    <a:pt x="8179" y="13298"/>
                  </a:lnTo>
                  <a:lnTo>
                    <a:pt x="8229" y="13158"/>
                  </a:lnTo>
                  <a:lnTo>
                    <a:pt x="8288" y="13039"/>
                  </a:lnTo>
                  <a:lnTo>
                    <a:pt x="8347" y="12920"/>
                  </a:lnTo>
                  <a:lnTo>
                    <a:pt x="8415" y="12823"/>
                  </a:lnTo>
                  <a:lnTo>
                    <a:pt x="8479" y="12726"/>
                  </a:lnTo>
                  <a:lnTo>
                    <a:pt x="8551" y="12651"/>
                  </a:lnTo>
                  <a:lnTo>
                    <a:pt x="8624" y="12586"/>
                  </a:lnTo>
                  <a:lnTo>
                    <a:pt x="8692" y="12532"/>
                  </a:lnTo>
                  <a:lnTo>
                    <a:pt x="8765" y="12500"/>
                  </a:lnTo>
                  <a:lnTo>
                    <a:pt x="8838" y="12478"/>
                  </a:lnTo>
                  <a:close/>
                  <a:moveTo>
                    <a:pt x="2881" y="1"/>
                  </a:moveTo>
                  <a:lnTo>
                    <a:pt x="2736" y="605"/>
                  </a:lnTo>
                  <a:lnTo>
                    <a:pt x="2595" y="1221"/>
                  </a:lnTo>
                  <a:lnTo>
                    <a:pt x="2459" y="1836"/>
                  </a:lnTo>
                  <a:lnTo>
                    <a:pt x="2331" y="2462"/>
                  </a:lnTo>
                  <a:lnTo>
                    <a:pt x="2204" y="3077"/>
                  </a:lnTo>
                  <a:lnTo>
                    <a:pt x="2086" y="3703"/>
                  </a:lnTo>
                  <a:lnTo>
                    <a:pt x="1973" y="4318"/>
                  </a:lnTo>
                  <a:lnTo>
                    <a:pt x="1863" y="4944"/>
                  </a:lnTo>
                  <a:lnTo>
                    <a:pt x="1759" y="5570"/>
                  </a:lnTo>
                  <a:lnTo>
                    <a:pt x="1659" y="6196"/>
                  </a:lnTo>
                  <a:lnTo>
                    <a:pt x="1564" y="6833"/>
                  </a:lnTo>
                  <a:lnTo>
                    <a:pt x="1473" y="7459"/>
                  </a:lnTo>
                  <a:lnTo>
                    <a:pt x="1386" y="8096"/>
                  </a:lnTo>
                  <a:lnTo>
                    <a:pt x="1300" y="8733"/>
                  </a:lnTo>
                  <a:lnTo>
                    <a:pt x="1223" y="9369"/>
                  </a:lnTo>
                  <a:lnTo>
                    <a:pt x="1150" y="10006"/>
                  </a:lnTo>
                  <a:lnTo>
                    <a:pt x="1082" y="10643"/>
                  </a:lnTo>
                  <a:lnTo>
                    <a:pt x="1014" y="11280"/>
                  </a:lnTo>
                  <a:lnTo>
                    <a:pt x="950" y="11927"/>
                  </a:lnTo>
                  <a:lnTo>
                    <a:pt x="896" y="12575"/>
                  </a:lnTo>
                  <a:lnTo>
                    <a:pt x="841" y="13212"/>
                  </a:lnTo>
                  <a:lnTo>
                    <a:pt x="787" y="13859"/>
                  </a:lnTo>
                  <a:lnTo>
                    <a:pt x="741" y="14507"/>
                  </a:lnTo>
                  <a:lnTo>
                    <a:pt x="696" y="15165"/>
                  </a:lnTo>
                  <a:lnTo>
                    <a:pt x="655" y="15813"/>
                  </a:lnTo>
                  <a:lnTo>
                    <a:pt x="619" y="16461"/>
                  </a:lnTo>
                  <a:lnTo>
                    <a:pt x="582" y="17119"/>
                  </a:lnTo>
                  <a:lnTo>
                    <a:pt x="550" y="17777"/>
                  </a:lnTo>
                  <a:lnTo>
                    <a:pt x="519" y="18425"/>
                  </a:lnTo>
                  <a:lnTo>
                    <a:pt x="496" y="19083"/>
                  </a:lnTo>
                  <a:lnTo>
                    <a:pt x="450" y="20400"/>
                  </a:lnTo>
                  <a:lnTo>
                    <a:pt x="414" y="21728"/>
                  </a:lnTo>
                  <a:lnTo>
                    <a:pt x="387" y="23055"/>
                  </a:lnTo>
                  <a:lnTo>
                    <a:pt x="369" y="24383"/>
                  </a:lnTo>
                  <a:lnTo>
                    <a:pt x="360" y="25721"/>
                  </a:lnTo>
                  <a:lnTo>
                    <a:pt x="355" y="27060"/>
                  </a:lnTo>
                  <a:lnTo>
                    <a:pt x="360" y="28409"/>
                  </a:lnTo>
                  <a:lnTo>
                    <a:pt x="369" y="29758"/>
                  </a:lnTo>
                  <a:lnTo>
                    <a:pt x="378" y="31107"/>
                  </a:lnTo>
                  <a:lnTo>
                    <a:pt x="396" y="32456"/>
                  </a:lnTo>
                  <a:lnTo>
                    <a:pt x="414" y="33816"/>
                  </a:lnTo>
                  <a:lnTo>
                    <a:pt x="455" y="36536"/>
                  </a:lnTo>
                  <a:lnTo>
                    <a:pt x="500" y="39267"/>
                  </a:lnTo>
                  <a:lnTo>
                    <a:pt x="537" y="41997"/>
                  </a:lnTo>
                  <a:lnTo>
                    <a:pt x="609" y="47351"/>
                  </a:lnTo>
                  <a:lnTo>
                    <a:pt x="678" y="52693"/>
                  </a:lnTo>
                  <a:lnTo>
                    <a:pt x="737" y="58047"/>
                  </a:lnTo>
                  <a:lnTo>
                    <a:pt x="782" y="63411"/>
                  </a:lnTo>
                  <a:lnTo>
                    <a:pt x="823" y="68764"/>
                  </a:lnTo>
                  <a:lnTo>
                    <a:pt x="855" y="74129"/>
                  </a:lnTo>
                  <a:lnTo>
                    <a:pt x="878" y="79482"/>
                  </a:lnTo>
                  <a:lnTo>
                    <a:pt x="887" y="84836"/>
                  </a:lnTo>
                  <a:lnTo>
                    <a:pt x="891" y="89822"/>
                  </a:lnTo>
                  <a:lnTo>
                    <a:pt x="896" y="94808"/>
                  </a:lnTo>
                  <a:lnTo>
                    <a:pt x="891" y="99806"/>
                  </a:lnTo>
                  <a:lnTo>
                    <a:pt x="887" y="104803"/>
                  </a:lnTo>
                  <a:lnTo>
                    <a:pt x="873" y="109800"/>
                  </a:lnTo>
                  <a:lnTo>
                    <a:pt x="855" y="114808"/>
                  </a:lnTo>
                  <a:lnTo>
                    <a:pt x="828" y="119806"/>
                  </a:lnTo>
                  <a:lnTo>
                    <a:pt x="787" y="124814"/>
                  </a:lnTo>
                  <a:lnTo>
                    <a:pt x="764" y="127318"/>
                  </a:lnTo>
                  <a:lnTo>
                    <a:pt x="737" y="129822"/>
                  </a:lnTo>
                  <a:lnTo>
                    <a:pt x="709" y="132326"/>
                  </a:lnTo>
                  <a:lnTo>
                    <a:pt x="678" y="134830"/>
                  </a:lnTo>
                  <a:lnTo>
                    <a:pt x="641" y="137323"/>
                  </a:lnTo>
                  <a:lnTo>
                    <a:pt x="605" y="139827"/>
                  </a:lnTo>
                  <a:lnTo>
                    <a:pt x="564" y="142331"/>
                  </a:lnTo>
                  <a:lnTo>
                    <a:pt x="519" y="144824"/>
                  </a:lnTo>
                  <a:lnTo>
                    <a:pt x="469" y="147317"/>
                  </a:lnTo>
                  <a:lnTo>
                    <a:pt x="414" y="149821"/>
                  </a:lnTo>
                  <a:lnTo>
                    <a:pt x="355" y="152315"/>
                  </a:lnTo>
                  <a:lnTo>
                    <a:pt x="296" y="154808"/>
                  </a:lnTo>
                  <a:lnTo>
                    <a:pt x="228" y="157301"/>
                  </a:lnTo>
                  <a:lnTo>
                    <a:pt x="155" y="159794"/>
                  </a:lnTo>
                  <a:lnTo>
                    <a:pt x="82" y="162277"/>
                  </a:lnTo>
                  <a:lnTo>
                    <a:pt x="1" y="164770"/>
                  </a:lnTo>
                  <a:lnTo>
                    <a:pt x="210" y="164133"/>
                  </a:lnTo>
                  <a:lnTo>
                    <a:pt x="423" y="163507"/>
                  </a:lnTo>
                  <a:lnTo>
                    <a:pt x="641" y="162892"/>
                  </a:lnTo>
                  <a:lnTo>
                    <a:pt x="864" y="162277"/>
                  </a:lnTo>
                  <a:lnTo>
                    <a:pt x="1082" y="161662"/>
                  </a:lnTo>
                  <a:lnTo>
                    <a:pt x="1309" y="161057"/>
                  </a:lnTo>
                  <a:lnTo>
                    <a:pt x="1536" y="160464"/>
                  </a:lnTo>
                  <a:lnTo>
                    <a:pt x="1768" y="159870"/>
                  </a:lnTo>
                  <a:lnTo>
                    <a:pt x="2000" y="159276"/>
                  </a:lnTo>
                  <a:lnTo>
                    <a:pt x="2236" y="158693"/>
                  </a:lnTo>
                  <a:lnTo>
                    <a:pt x="2477" y="158111"/>
                  </a:lnTo>
                  <a:lnTo>
                    <a:pt x="2718" y="157539"/>
                  </a:lnTo>
                  <a:lnTo>
                    <a:pt x="2963" y="156967"/>
                  </a:lnTo>
                  <a:lnTo>
                    <a:pt x="3213" y="156405"/>
                  </a:lnTo>
                  <a:lnTo>
                    <a:pt x="3463" y="155855"/>
                  </a:lnTo>
                  <a:lnTo>
                    <a:pt x="3717" y="155304"/>
                  </a:lnTo>
                  <a:lnTo>
                    <a:pt x="3972" y="154754"/>
                  </a:lnTo>
                  <a:lnTo>
                    <a:pt x="4235" y="154214"/>
                  </a:lnTo>
                  <a:lnTo>
                    <a:pt x="4499" y="153685"/>
                  </a:lnTo>
                  <a:lnTo>
                    <a:pt x="4762" y="153157"/>
                  </a:lnTo>
                  <a:lnTo>
                    <a:pt x="5030" y="152638"/>
                  </a:lnTo>
                  <a:lnTo>
                    <a:pt x="5303" y="152120"/>
                  </a:lnTo>
                  <a:lnTo>
                    <a:pt x="5580" y="151613"/>
                  </a:lnTo>
                  <a:lnTo>
                    <a:pt x="5857" y="151117"/>
                  </a:lnTo>
                  <a:lnTo>
                    <a:pt x="6139" y="150620"/>
                  </a:lnTo>
                  <a:lnTo>
                    <a:pt x="6425" y="150134"/>
                  </a:lnTo>
                  <a:lnTo>
                    <a:pt x="6716" y="149649"/>
                  </a:lnTo>
                  <a:lnTo>
                    <a:pt x="7007" y="149174"/>
                  </a:lnTo>
                  <a:lnTo>
                    <a:pt x="7302" y="148710"/>
                  </a:lnTo>
                  <a:lnTo>
                    <a:pt x="7602" y="148246"/>
                  </a:lnTo>
                  <a:lnTo>
                    <a:pt x="7902" y="147792"/>
                  </a:lnTo>
                  <a:lnTo>
                    <a:pt x="8206" y="147339"/>
                  </a:lnTo>
                  <a:lnTo>
                    <a:pt x="8161" y="147296"/>
                  </a:lnTo>
                  <a:lnTo>
                    <a:pt x="8111" y="147242"/>
                  </a:lnTo>
                  <a:lnTo>
                    <a:pt x="8065" y="147177"/>
                  </a:lnTo>
                  <a:lnTo>
                    <a:pt x="8024" y="147102"/>
                  </a:lnTo>
                  <a:lnTo>
                    <a:pt x="7984" y="147004"/>
                  </a:lnTo>
                  <a:lnTo>
                    <a:pt x="7943" y="146907"/>
                  </a:lnTo>
                  <a:lnTo>
                    <a:pt x="7906" y="146789"/>
                  </a:lnTo>
                  <a:lnTo>
                    <a:pt x="7874" y="146648"/>
                  </a:lnTo>
                  <a:lnTo>
                    <a:pt x="7825" y="146443"/>
                  </a:lnTo>
                  <a:lnTo>
                    <a:pt x="7779" y="146238"/>
                  </a:lnTo>
                  <a:lnTo>
                    <a:pt x="7738" y="146033"/>
                  </a:lnTo>
                  <a:lnTo>
                    <a:pt x="7697" y="145817"/>
                  </a:lnTo>
                  <a:lnTo>
                    <a:pt x="7665" y="145612"/>
                  </a:lnTo>
                  <a:lnTo>
                    <a:pt x="7634" y="145407"/>
                  </a:lnTo>
                  <a:lnTo>
                    <a:pt x="7606" y="145191"/>
                  </a:lnTo>
                  <a:lnTo>
                    <a:pt x="7579" y="144986"/>
                  </a:lnTo>
                  <a:lnTo>
                    <a:pt x="7561" y="144770"/>
                  </a:lnTo>
                  <a:lnTo>
                    <a:pt x="7543" y="144565"/>
                  </a:lnTo>
                  <a:lnTo>
                    <a:pt x="7525" y="144349"/>
                  </a:lnTo>
                  <a:lnTo>
                    <a:pt x="7516" y="144144"/>
                  </a:lnTo>
                  <a:lnTo>
                    <a:pt x="7506" y="143939"/>
                  </a:lnTo>
                  <a:lnTo>
                    <a:pt x="7502" y="143723"/>
                  </a:lnTo>
                  <a:lnTo>
                    <a:pt x="7497" y="143518"/>
                  </a:lnTo>
                  <a:lnTo>
                    <a:pt x="7497" y="143313"/>
                  </a:lnTo>
                  <a:lnTo>
                    <a:pt x="7502" y="143108"/>
                  </a:lnTo>
                  <a:lnTo>
                    <a:pt x="7511" y="142903"/>
                  </a:lnTo>
                  <a:lnTo>
                    <a:pt x="7520" y="142698"/>
                  </a:lnTo>
                  <a:lnTo>
                    <a:pt x="7529" y="142493"/>
                  </a:lnTo>
                  <a:lnTo>
                    <a:pt x="7547" y="142288"/>
                  </a:lnTo>
                  <a:lnTo>
                    <a:pt x="7561" y="142093"/>
                  </a:lnTo>
                  <a:lnTo>
                    <a:pt x="7584" y="141899"/>
                  </a:lnTo>
                  <a:lnTo>
                    <a:pt x="7606" y="141694"/>
                  </a:lnTo>
                  <a:lnTo>
                    <a:pt x="7634" y="141500"/>
                  </a:lnTo>
                  <a:lnTo>
                    <a:pt x="7661" y="141316"/>
                  </a:lnTo>
                  <a:lnTo>
                    <a:pt x="7725" y="140939"/>
                  </a:lnTo>
                  <a:lnTo>
                    <a:pt x="7797" y="140561"/>
                  </a:lnTo>
                  <a:lnTo>
                    <a:pt x="7884" y="140205"/>
                  </a:lnTo>
                  <a:lnTo>
                    <a:pt x="7974" y="139859"/>
                  </a:lnTo>
                  <a:lnTo>
                    <a:pt x="8079" y="139525"/>
                  </a:lnTo>
                  <a:lnTo>
                    <a:pt x="8188" y="139201"/>
                  </a:lnTo>
                  <a:lnTo>
                    <a:pt x="8306" y="138899"/>
                  </a:lnTo>
                  <a:lnTo>
                    <a:pt x="8433" y="138607"/>
                  </a:lnTo>
                  <a:lnTo>
                    <a:pt x="8565" y="138337"/>
                  </a:lnTo>
                  <a:lnTo>
                    <a:pt x="8710" y="138078"/>
                  </a:lnTo>
                  <a:lnTo>
                    <a:pt x="8856" y="137841"/>
                  </a:lnTo>
                  <a:lnTo>
                    <a:pt x="9015" y="137614"/>
                  </a:lnTo>
                  <a:lnTo>
                    <a:pt x="9174" y="137420"/>
                  </a:lnTo>
                  <a:lnTo>
                    <a:pt x="9342" y="137237"/>
                  </a:lnTo>
                  <a:lnTo>
                    <a:pt x="9515" y="137085"/>
                  </a:lnTo>
                  <a:lnTo>
                    <a:pt x="9606" y="137010"/>
                  </a:lnTo>
                  <a:lnTo>
                    <a:pt x="9696" y="136945"/>
                  </a:lnTo>
                  <a:lnTo>
                    <a:pt x="9787" y="136891"/>
                  </a:lnTo>
                  <a:lnTo>
                    <a:pt x="9878" y="136837"/>
                  </a:lnTo>
                  <a:lnTo>
                    <a:pt x="9974" y="136794"/>
                  </a:lnTo>
                  <a:lnTo>
                    <a:pt x="10069" y="136751"/>
                  </a:lnTo>
                  <a:lnTo>
                    <a:pt x="10164" y="136718"/>
                  </a:lnTo>
                  <a:lnTo>
                    <a:pt x="10260" y="136697"/>
                  </a:lnTo>
                  <a:lnTo>
                    <a:pt x="10432" y="136664"/>
                  </a:lnTo>
                  <a:lnTo>
                    <a:pt x="10605" y="136654"/>
                  </a:lnTo>
                  <a:lnTo>
                    <a:pt x="10773" y="136664"/>
                  </a:lnTo>
                  <a:lnTo>
                    <a:pt x="10946" y="136686"/>
                  </a:lnTo>
                  <a:lnTo>
                    <a:pt x="11114" y="136740"/>
                  </a:lnTo>
                  <a:lnTo>
                    <a:pt x="11278" y="136794"/>
                  </a:lnTo>
                  <a:lnTo>
                    <a:pt x="11446" y="136880"/>
                  </a:lnTo>
                  <a:lnTo>
                    <a:pt x="11609" y="136977"/>
                  </a:lnTo>
                  <a:lnTo>
                    <a:pt x="11773" y="137085"/>
                  </a:lnTo>
                  <a:lnTo>
                    <a:pt x="11932" y="137215"/>
                  </a:lnTo>
                  <a:lnTo>
                    <a:pt x="12095" y="137355"/>
                  </a:lnTo>
                  <a:lnTo>
                    <a:pt x="12254" y="137506"/>
                  </a:lnTo>
                  <a:lnTo>
                    <a:pt x="12413" y="137679"/>
                  </a:lnTo>
                  <a:lnTo>
                    <a:pt x="12568" y="137863"/>
                  </a:lnTo>
                  <a:lnTo>
                    <a:pt x="12727" y="138068"/>
                  </a:lnTo>
                  <a:lnTo>
                    <a:pt x="12877" y="138273"/>
                  </a:lnTo>
                  <a:lnTo>
                    <a:pt x="13031" y="138499"/>
                  </a:lnTo>
                  <a:lnTo>
                    <a:pt x="13186" y="138737"/>
                  </a:lnTo>
                  <a:lnTo>
                    <a:pt x="13336" y="138985"/>
                  </a:lnTo>
                  <a:lnTo>
                    <a:pt x="13481" y="139233"/>
                  </a:lnTo>
                  <a:lnTo>
                    <a:pt x="13631" y="139503"/>
                  </a:lnTo>
                  <a:lnTo>
                    <a:pt x="13776" y="139784"/>
                  </a:lnTo>
                  <a:lnTo>
                    <a:pt x="13922" y="140075"/>
                  </a:lnTo>
                  <a:lnTo>
                    <a:pt x="14063" y="140367"/>
                  </a:lnTo>
                  <a:lnTo>
                    <a:pt x="14208" y="140680"/>
                  </a:lnTo>
                  <a:lnTo>
                    <a:pt x="14349" y="140993"/>
                  </a:lnTo>
                  <a:lnTo>
                    <a:pt x="14485" y="141316"/>
                  </a:lnTo>
                  <a:lnTo>
                    <a:pt x="14622" y="141640"/>
                  </a:lnTo>
                  <a:lnTo>
                    <a:pt x="14758" y="141975"/>
                  </a:lnTo>
                  <a:lnTo>
                    <a:pt x="14894" y="142320"/>
                  </a:lnTo>
                  <a:lnTo>
                    <a:pt x="15158" y="143022"/>
                  </a:lnTo>
                  <a:lnTo>
                    <a:pt x="15417" y="143745"/>
                  </a:lnTo>
                  <a:lnTo>
                    <a:pt x="15671" y="144479"/>
                  </a:lnTo>
                  <a:lnTo>
                    <a:pt x="15916" y="145234"/>
                  </a:lnTo>
                  <a:lnTo>
                    <a:pt x="16157" y="146001"/>
                  </a:lnTo>
                  <a:lnTo>
                    <a:pt x="16389" y="146767"/>
                  </a:lnTo>
                  <a:lnTo>
                    <a:pt x="16616" y="147533"/>
                  </a:lnTo>
                  <a:lnTo>
                    <a:pt x="16834" y="148300"/>
                  </a:lnTo>
                  <a:lnTo>
                    <a:pt x="17048" y="149066"/>
                  </a:lnTo>
                  <a:lnTo>
                    <a:pt x="17252" y="149811"/>
                  </a:lnTo>
                  <a:lnTo>
                    <a:pt x="17452" y="150555"/>
                  </a:lnTo>
                  <a:lnTo>
                    <a:pt x="17829" y="151991"/>
                  </a:lnTo>
                  <a:lnTo>
                    <a:pt x="18179" y="153318"/>
                  </a:lnTo>
                  <a:lnTo>
                    <a:pt x="18497" y="154538"/>
                  </a:lnTo>
                  <a:lnTo>
                    <a:pt x="18624" y="155013"/>
                  </a:lnTo>
                  <a:lnTo>
                    <a:pt x="18752" y="155509"/>
                  </a:lnTo>
                  <a:lnTo>
                    <a:pt x="18879" y="156027"/>
                  </a:lnTo>
                  <a:lnTo>
                    <a:pt x="19006" y="156556"/>
                  </a:lnTo>
                  <a:lnTo>
                    <a:pt x="19133" y="157107"/>
                  </a:lnTo>
                  <a:lnTo>
                    <a:pt x="19256" y="157679"/>
                  </a:lnTo>
                  <a:lnTo>
                    <a:pt x="19379" y="158262"/>
                  </a:lnTo>
                  <a:lnTo>
                    <a:pt x="19497" y="158855"/>
                  </a:lnTo>
                  <a:lnTo>
                    <a:pt x="19610" y="159460"/>
                  </a:lnTo>
                  <a:lnTo>
                    <a:pt x="19719" y="160075"/>
                  </a:lnTo>
                  <a:lnTo>
                    <a:pt x="19819" y="160690"/>
                  </a:lnTo>
                  <a:lnTo>
                    <a:pt x="19910" y="161316"/>
                  </a:lnTo>
                  <a:lnTo>
                    <a:pt x="19996" y="161942"/>
                  </a:lnTo>
                  <a:lnTo>
                    <a:pt x="20069" y="162579"/>
                  </a:lnTo>
                  <a:lnTo>
                    <a:pt x="20105" y="162892"/>
                  </a:lnTo>
                  <a:lnTo>
                    <a:pt x="20133" y="163205"/>
                  </a:lnTo>
                  <a:lnTo>
                    <a:pt x="20160" y="163518"/>
                  </a:lnTo>
                  <a:lnTo>
                    <a:pt x="20187" y="163842"/>
                  </a:lnTo>
                  <a:lnTo>
                    <a:pt x="20210" y="164155"/>
                  </a:lnTo>
                  <a:lnTo>
                    <a:pt x="20228" y="164468"/>
                  </a:lnTo>
                  <a:lnTo>
                    <a:pt x="20242" y="164781"/>
                  </a:lnTo>
                  <a:lnTo>
                    <a:pt x="20251" y="165094"/>
                  </a:lnTo>
                  <a:lnTo>
                    <a:pt x="20260" y="165396"/>
                  </a:lnTo>
                  <a:lnTo>
                    <a:pt x="20265" y="165709"/>
                  </a:lnTo>
                  <a:lnTo>
                    <a:pt x="20265" y="166011"/>
                  </a:lnTo>
                  <a:lnTo>
                    <a:pt x="20260" y="166313"/>
                  </a:lnTo>
                  <a:lnTo>
                    <a:pt x="20251" y="166616"/>
                  </a:lnTo>
                  <a:lnTo>
                    <a:pt x="20242" y="166918"/>
                  </a:lnTo>
                  <a:lnTo>
                    <a:pt x="20224" y="167209"/>
                  </a:lnTo>
                  <a:lnTo>
                    <a:pt x="20201" y="167511"/>
                  </a:lnTo>
                  <a:lnTo>
                    <a:pt x="20178" y="167792"/>
                  </a:lnTo>
                  <a:lnTo>
                    <a:pt x="20146" y="168084"/>
                  </a:lnTo>
                  <a:lnTo>
                    <a:pt x="20110" y="168364"/>
                  </a:lnTo>
                  <a:lnTo>
                    <a:pt x="20069" y="168645"/>
                  </a:lnTo>
                  <a:lnTo>
                    <a:pt x="20024" y="168925"/>
                  </a:lnTo>
                  <a:lnTo>
                    <a:pt x="19974" y="169195"/>
                  </a:lnTo>
                  <a:lnTo>
                    <a:pt x="19919" y="169465"/>
                  </a:lnTo>
                  <a:lnTo>
                    <a:pt x="19860" y="169724"/>
                  </a:lnTo>
                  <a:lnTo>
                    <a:pt x="19792" y="169983"/>
                  </a:lnTo>
                  <a:lnTo>
                    <a:pt x="19719" y="170231"/>
                  </a:lnTo>
                  <a:lnTo>
                    <a:pt x="19642" y="170480"/>
                  </a:lnTo>
                  <a:lnTo>
                    <a:pt x="19556" y="170728"/>
                  </a:lnTo>
                  <a:lnTo>
                    <a:pt x="19465" y="170954"/>
                  </a:lnTo>
                  <a:lnTo>
                    <a:pt x="19369" y="171192"/>
                  </a:lnTo>
                  <a:lnTo>
                    <a:pt x="19269" y="171419"/>
                  </a:lnTo>
                  <a:lnTo>
                    <a:pt x="19160" y="171634"/>
                  </a:lnTo>
                  <a:lnTo>
                    <a:pt x="19042" y="171850"/>
                  </a:lnTo>
                  <a:lnTo>
                    <a:pt x="18920" y="172055"/>
                  </a:lnTo>
                  <a:lnTo>
                    <a:pt x="18792" y="172250"/>
                  </a:lnTo>
                  <a:lnTo>
                    <a:pt x="18656" y="172444"/>
                  </a:lnTo>
                  <a:lnTo>
                    <a:pt x="18533" y="172595"/>
                  </a:lnTo>
                  <a:lnTo>
                    <a:pt x="18406" y="172735"/>
                  </a:lnTo>
                  <a:lnTo>
                    <a:pt x="18279" y="172865"/>
                  </a:lnTo>
                  <a:lnTo>
                    <a:pt x="18147" y="172962"/>
                  </a:lnTo>
                  <a:lnTo>
                    <a:pt x="18015" y="173048"/>
                  </a:lnTo>
                  <a:lnTo>
                    <a:pt x="17884" y="173113"/>
                  </a:lnTo>
                  <a:lnTo>
                    <a:pt x="17747" y="173156"/>
                  </a:lnTo>
                  <a:lnTo>
                    <a:pt x="17616" y="173189"/>
                  </a:lnTo>
                  <a:lnTo>
                    <a:pt x="17479" y="173199"/>
                  </a:lnTo>
                  <a:lnTo>
                    <a:pt x="17348" y="173199"/>
                  </a:lnTo>
                  <a:lnTo>
                    <a:pt x="17216" y="173178"/>
                  </a:lnTo>
                  <a:lnTo>
                    <a:pt x="17084" y="173135"/>
                  </a:lnTo>
                  <a:lnTo>
                    <a:pt x="16952" y="173092"/>
                  </a:lnTo>
                  <a:lnTo>
                    <a:pt x="16825" y="173016"/>
                  </a:lnTo>
                  <a:lnTo>
                    <a:pt x="16702" y="172940"/>
                  </a:lnTo>
                  <a:lnTo>
                    <a:pt x="16580" y="172843"/>
                  </a:lnTo>
                  <a:lnTo>
                    <a:pt x="16457" y="172725"/>
                  </a:lnTo>
                  <a:lnTo>
                    <a:pt x="16339" y="172595"/>
                  </a:lnTo>
                  <a:lnTo>
                    <a:pt x="16225" y="172455"/>
                  </a:lnTo>
                  <a:lnTo>
                    <a:pt x="16116" y="172304"/>
                  </a:lnTo>
                  <a:lnTo>
                    <a:pt x="16012" y="172142"/>
                  </a:lnTo>
                  <a:lnTo>
                    <a:pt x="15912" y="171958"/>
                  </a:lnTo>
                  <a:lnTo>
                    <a:pt x="15816" y="171764"/>
                  </a:lnTo>
                  <a:lnTo>
                    <a:pt x="15730" y="171559"/>
                  </a:lnTo>
                  <a:lnTo>
                    <a:pt x="15644" y="171343"/>
                  </a:lnTo>
                  <a:lnTo>
                    <a:pt x="15567" y="171106"/>
                  </a:lnTo>
                  <a:lnTo>
                    <a:pt x="15494" y="170868"/>
                  </a:lnTo>
                  <a:lnTo>
                    <a:pt x="15430" y="170620"/>
                  </a:lnTo>
                  <a:lnTo>
                    <a:pt x="15376" y="170350"/>
                  </a:lnTo>
                  <a:lnTo>
                    <a:pt x="15326" y="170080"/>
                  </a:lnTo>
                  <a:lnTo>
                    <a:pt x="15285" y="169800"/>
                  </a:lnTo>
                  <a:lnTo>
                    <a:pt x="15253" y="169497"/>
                  </a:lnTo>
                  <a:lnTo>
                    <a:pt x="14967" y="170091"/>
                  </a:lnTo>
                  <a:lnTo>
                    <a:pt x="14685" y="170695"/>
                  </a:lnTo>
                  <a:lnTo>
                    <a:pt x="14408" y="171289"/>
                  </a:lnTo>
                  <a:lnTo>
                    <a:pt x="14135" y="171894"/>
                  </a:lnTo>
                  <a:lnTo>
                    <a:pt x="13867" y="172509"/>
                  </a:lnTo>
                  <a:lnTo>
                    <a:pt x="13604" y="173113"/>
                  </a:lnTo>
                  <a:lnTo>
                    <a:pt x="13340" y="173739"/>
                  </a:lnTo>
                  <a:lnTo>
                    <a:pt x="13086" y="174354"/>
                  </a:lnTo>
                  <a:lnTo>
                    <a:pt x="12836" y="174980"/>
                  </a:lnTo>
                  <a:lnTo>
                    <a:pt x="12586" y="175606"/>
                  </a:lnTo>
                  <a:lnTo>
                    <a:pt x="12341" y="176243"/>
                  </a:lnTo>
                  <a:lnTo>
                    <a:pt x="12104" y="176880"/>
                  </a:lnTo>
                  <a:lnTo>
                    <a:pt x="11868" y="177517"/>
                  </a:lnTo>
                  <a:lnTo>
                    <a:pt x="11632" y="178164"/>
                  </a:lnTo>
                  <a:lnTo>
                    <a:pt x="11405" y="178812"/>
                  </a:lnTo>
                  <a:lnTo>
                    <a:pt x="11182" y="179460"/>
                  </a:lnTo>
                  <a:lnTo>
                    <a:pt x="10959" y="180118"/>
                  </a:lnTo>
                  <a:lnTo>
                    <a:pt x="10741" y="180776"/>
                  </a:lnTo>
                  <a:lnTo>
                    <a:pt x="10528" y="181435"/>
                  </a:lnTo>
                  <a:lnTo>
                    <a:pt x="10319" y="182104"/>
                  </a:lnTo>
                  <a:lnTo>
                    <a:pt x="10110" y="182773"/>
                  </a:lnTo>
                  <a:lnTo>
                    <a:pt x="9905" y="183442"/>
                  </a:lnTo>
                  <a:lnTo>
                    <a:pt x="9705" y="184122"/>
                  </a:lnTo>
                  <a:lnTo>
                    <a:pt x="9510" y="184802"/>
                  </a:lnTo>
                  <a:lnTo>
                    <a:pt x="9315" y="185482"/>
                  </a:lnTo>
                  <a:lnTo>
                    <a:pt x="9124" y="186162"/>
                  </a:lnTo>
                  <a:lnTo>
                    <a:pt x="8938" y="186853"/>
                  </a:lnTo>
                  <a:lnTo>
                    <a:pt x="8751" y="187544"/>
                  </a:lnTo>
                  <a:lnTo>
                    <a:pt x="8574" y="188245"/>
                  </a:lnTo>
                  <a:lnTo>
                    <a:pt x="8392" y="188947"/>
                  </a:lnTo>
                  <a:lnTo>
                    <a:pt x="8220" y="189648"/>
                  </a:lnTo>
                  <a:lnTo>
                    <a:pt x="8047" y="190350"/>
                  </a:lnTo>
                  <a:lnTo>
                    <a:pt x="9301" y="190566"/>
                  </a:lnTo>
                  <a:lnTo>
                    <a:pt x="10551" y="190771"/>
                  </a:lnTo>
                  <a:lnTo>
                    <a:pt x="11800" y="190965"/>
                  </a:lnTo>
                  <a:lnTo>
                    <a:pt x="13054" y="191138"/>
                  </a:lnTo>
                  <a:lnTo>
                    <a:pt x="14303" y="191300"/>
                  </a:lnTo>
                  <a:lnTo>
                    <a:pt x="15548" y="191440"/>
                  </a:lnTo>
                  <a:lnTo>
                    <a:pt x="16798" y="191580"/>
                  </a:lnTo>
                  <a:lnTo>
                    <a:pt x="18047" y="191699"/>
                  </a:lnTo>
                  <a:lnTo>
                    <a:pt x="19297" y="191807"/>
                  </a:lnTo>
                  <a:lnTo>
                    <a:pt x="20542" y="191904"/>
                  </a:lnTo>
                  <a:lnTo>
                    <a:pt x="21791" y="191980"/>
                  </a:lnTo>
                  <a:lnTo>
                    <a:pt x="23036" y="192055"/>
                  </a:lnTo>
                  <a:lnTo>
                    <a:pt x="24281" y="192120"/>
                  </a:lnTo>
                  <a:lnTo>
                    <a:pt x="25530" y="192163"/>
                  </a:lnTo>
                  <a:lnTo>
                    <a:pt x="26775" y="192206"/>
                  </a:lnTo>
                  <a:lnTo>
                    <a:pt x="28020" y="192239"/>
                  </a:lnTo>
                  <a:lnTo>
                    <a:pt x="29270" y="192249"/>
                  </a:lnTo>
                  <a:lnTo>
                    <a:pt x="30515" y="192260"/>
                  </a:lnTo>
                  <a:lnTo>
                    <a:pt x="33009" y="192260"/>
                  </a:lnTo>
                  <a:lnTo>
                    <a:pt x="34254" y="192239"/>
                  </a:lnTo>
                  <a:lnTo>
                    <a:pt x="35503" y="192217"/>
                  </a:lnTo>
                  <a:lnTo>
                    <a:pt x="36748" y="192185"/>
                  </a:lnTo>
                  <a:lnTo>
                    <a:pt x="37998" y="192152"/>
                  </a:lnTo>
                  <a:lnTo>
                    <a:pt x="39243" y="192098"/>
                  </a:lnTo>
                  <a:lnTo>
                    <a:pt x="40492" y="192055"/>
                  </a:lnTo>
                  <a:lnTo>
                    <a:pt x="42991" y="191926"/>
                  </a:lnTo>
                  <a:lnTo>
                    <a:pt x="45494" y="191785"/>
                  </a:lnTo>
                  <a:lnTo>
                    <a:pt x="47998" y="191623"/>
                  </a:lnTo>
                  <a:lnTo>
                    <a:pt x="47789" y="191149"/>
                  </a:lnTo>
                  <a:lnTo>
                    <a:pt x="47580" y="190674"/>
                  </a:lnTo>
                  <a:lnTo>
                    <a:pt x="47366" y="190210"/>
                  </a:lnTo>
                  <a:lnTo>
                    <a:pt x="47153" y="189756"/>
                  </a:lnTo>
                  <a:lnTo>
                    <a:pt x="46939" y="189303"/>
                  </a:lnTo>
                  <a:lnTo>
                    <a:pt x="46721" y="188860"/>
                  </a:lnTo>
                  <a:lnTo>
                    <a:pt x="46498" y="188429"/>
                  </a:lnTo>
                  <a:lnTo>
                    <a:pt x="46276" y="188008"/>
                  </a:lnTo>
                  <a:lnTo>
                    <a:pt x="46053" y="187587"/>
                  </a:lnTo>
                  <a:lnTo>
                    <a:pt x="45826" y="187177"/>
                  </a:lnTo>
                  <a:lnTo>
                    <a:pt x="45594" y="186777"/>
                  </a:lnTo>
                  <a:lnTo>
                    <a:pt x="45363" y="186389"/>
                  </a:lnTo>
                  <a:lnTo>
                    <a:pt x="45126" y="186000"/>
                  </a:lnTo>
                  <a:lnTo>
                    <a:pt x="44890" y="185622"/>
                  </a:lnTo>
                  <a:lnTo>
                    <a:pt x="44654" y="185255"/>
                  </a:lnTo>
                  <a:lnTo>
                    <a:pt x="44413" y="184899"/>
                  </a:lnTo>
                  <a:lnTo>
                    <a:pt x="44168" y="184554"/>
                  </a:lnTo>
                  <a:lnTo>
                    <a:pt x="43922" y="184219"/>
                  </a:lnTo>
                  <a:lnTo>
                    <a:pt x="43677" y="183896"/>
                  </a:lnTo>
                  <a:lnTo>
                    <a:pt x="43427" y="183572"/>
                  </a:lnTo>
                  <a:lnTo>
                    <a:pt x="43173" y="183270"/>
                  </a:lnTo>
                  <a:lnTo>
                    <a:pt x="42918" y="182967"/>
                  </a:lnTo>
                  <a:lnTo>
                    <a:pt x="42659" y="182676"/>
                  </a:lnTo>
                  <a:lnTo>
                    <a:pt x="42400" y="182406"/>
                  </a:lnTo>
                  <a:lnTo>
                    <a:pt x="42137" y="182136"/>
                  </a:lnTo>
                  <a:lnTo>
                    <a:pt x="41873" y="181877"/>
                  </a:lnTo>
                  <a:lnTo>
                    <a:pt x="41610" y="181629"/>
                  </a:lnTo>
                  <a:lnTo>
                    <a:pt x="41337" y="181392"/>
                  </a:lnTo>
                  <a:lnTo>
                    <a:pt x="41069" y="181176"/>
                  </a:lnTo>
                  <a:lnTo>
                    <a:pt x="40792" y="180960"/>
                  </a:lnTo>
                  <a:lnTo>
                    <a:pt x="40519" y="180755"/>
                  </a:lnTo>
                  <a:lnTo>
                    <a:pt x="40238" y="180560"/>
                  </a:lnTo>
                  <a:lnTo>
                    <a:pt x="40169" y="180938"/>
                  </a:lnTo>
                  <a:lnTo>
                    <a:pt x="40092" y="181305"/>
                  </a:lnTo>
                  <a:lnTo>
                    <a:pt x="40006" y="181651"/>
                  </a:lnTo>
                  <a:lnTo>
                    <a:pt x="39920" y="181996"/>
                  </a:lnTo>
                  <a:lnTo>
                    <a:pt x="39824" y="182320"/>
                  </a:lnTo>
                  <a:lnTo>
                    <a:pt x="39720" y="182633"/>
                  </a:lnTo>
                  <a:lnTo>
                    <a:pt x="39611" y="182935"/>
                  </a:lnTo>
                  <a:lnTo>
                    <a:pt x="39502" y="183226"/>
                  </a:lnTo>
                  <a:lnTo>
                    <a:pt x="39383" y="183507"/>
                  </a:lnTo>
                  <a:lnTo>
                    <a:pt x="39256" y="183766"/>
                  </a:lnTo>
                  <a:lnTo>
                    <a:pt x="39129" y="184014"/>
                  </a:lnTo>
                  <a:lnTo>
                    <a:pt x="38997" y="184252"/>
                  </a:lnTo>
                  <a:lnTo>
                    <a:pt x="38861" y="184468"/>
                  </a:lnTo>
                  <a:lnTo>
                    <a:pt x="38720" y="184673"/>
                  </a:lnTo>
                  <a:lnTo>
                    <a:pt x="38575" y="184856"/>
                  </a:lnTo>
                  <a:lnTo>
                    <a:pt x="38425" y="185029"/>
                  </a:lnTo>
                  <a:lnTo>
                    <a:pt x="38275" y="185191"/>
                  </a:lnTo>
                  <a:lnTo>
                    <a:pt x="38116" y="185331"/>
                  </a:lnTo>
                  <a:lnTo>
                    <a:pt x="37961" y="185461"/>
                  </a:lnTo>
                  <a:lnTo>
                    <a:pt x="37798" y="185568"/>
                  </a:lnTo>
                  <a:lnTo>
                    <a:pt x="37634" y="185655"/>
                  </a:lnTo>
                  <a:lnTo>
                    <a:pt x="37471" y="185730"/>
                  </a:lnTo>
                  <a:lnTo>
                    <a:pt x="37302" y="185784"/>
                  </a:lnTo>
                  <a:lnTo>
                    <a:pt x="37130" y="185817"/>
                  </a:lnTo>
                  <a:lnTo>
                    <a:pt x="36957" y="185838"/>
                  </a:lnTo>
                  <a:lnTo>
                    <a:pt x="36785" y="185828"/>
                  </a:lnTo>
                  <a:lnTo>
                    <a:pt x="36612" y="185806"/>
                  </a:lnTo>
                  <a:lnTo>
                    <a:pt x="36435" y="185774"/>
                  </a:lnTo>
                  <a:lnTo>
                    <a:pt x="36257" y="185709"/>
                  </a:lnTo>
                  <a:lnTo>
                    <a:pt x="36080" y="185633"/>
                  </a:lnTo>
                  <a:lnTo>
                    <a:pt x="35903" y="185525"/>
                  </a:lnTo>
                  <a:lnTo>
                    <a:pt x="35726" y="185407"/>
                  </a:lnTo>
                  <a:lnTo>
                    <a:pt x="35585" y="185288"/>
                  </a:lnTo>
                  <a:lnTo>
                    <a:pt x="35444" y="185169"/>
                  </a:lnTo>
                  <a:lnTo>
                    <a:pt x="35308" y="185040"/>
                  </a:lnTo>
                  <a:lnTo>
                    <a:pt x="35176" y="184899"/>
                  </a:lnTo>
                  <a:lnTo>
                    <a:pt x="35044" y="184748"/>
                  </a:lnTo>
                  <a:lnTo>
                    <a:pt x="34917" y="184586"/>
                  </a:lnTo>
                  <a:lnTo>
                    <a:pt x="34794" y="184424"/>
                  </a:lnTo>
                  <a:lnTo>
                    <a:pt x="34676" y="184252"/>
                  </a:lnTo>
                  <a:lnTo>
                    <a:pt x="34558" y="184068"/>
                  </a:lnTo>
                  <a:lnTo>
                    <a:pt x="34445" y="183874"/>
                  </a:lnTo>
                  <a:lnTo>
                    <a:pt x="34336" y="183680"/>
                  </a:lnTo>
                  <a:lnTo>
                    <a:pt x="34227" y="183485"/>
                  </a:lnTo>
                  <a:lnTo>
                    <a:pt x="34122" y="183270"/>
                  </a:lnTo>
                  <a:lnTo>
                    <a:pt x="34022" y="183054"/>
                  </a:lnTo>
                  <a:lnTo>
                    <a:pt x="33927" y="182827"/>
                  </a:lnTo>
                  <a:lnTo>
                    <a:pt x="33831" y="182600"/>
                  </a:lnTo>
                  <a:lnTo>
                    <a:pt x="33740" y="182363"/>
                  </a:lnTo>
                  <a:lnTo>
                    <a:pt x="33650" y="182125"/>
                  </a:lnTo>
                  <a:lnTo>
                    <a:pt x="33563" y="181877"/>
                  </a:lnTo>
                  <a:lnTo>
                    <a:pt x="33481" y="181629"/>
                  </a:lnTo>
                  <a:lnTo>
                    <a:pt x="33404" y="181370"/>
                  </a:lnTo>
                  <a:lnTo>
                    <a:pt x="33327" y="181100"/>
                  </a:lnTo>
                  <a:lnTo>
                    <a:pt x="33250" y="180830"/>
                  </a:lnTo>
                  <a:lnTo>
                    <a:pt x="33182" y="180560"/>
                  </a:lnTo>
                  <a:lnTo>
                    <a:pt x="33109" y="180280"/>
                  </a:lnTo>
                  <a:lnTo>
                    <a:pt x="33045" y="179999"/>
                  </a:lnTo>
                  <a:lnTo>
                    <a:pt x="32982" y="179719"/>
                  </a:lnTo>
                  <a:lnTo>
                    <a:pt x="32923" y="179427"/>
                  </a:lnTo>
                  <a:lnTo>
                    <a:pt x="32864" y="179125"/>
                  </a:lnTo>
                  <a:lnTo>
                    <a:pt x="32809" y="178834"/>
                  </a:lnTo>
                  <a:lnTo>
                    <a:pt x="32754" y="178531"/>
                  </a:lnTo>
                  <a:lnTo>
                    <a:pt x="32705" y="178218"/>
                  </a:lnTo>
                  <a:lnTo>
                    <a:pt x="32655" y="177916"/>
                  </a:lnTo>
                  <a:lnTo>
                    <a:pt x="32609" y="177603"/>
                  </a:lnTo>
                  <a:lnTo>
                    <a:pt x="32527" y="176966"/>
                  </a:lnTo>
                  <a:lnTo>
                    <a:pt x="32455" y="176330"/>
                  </a:lnTo>
                  <a:lnTo>
                    <a:pt x="32386" y="175682"/>
                  </a:lnTo>
                  <a:lnTo>
                    <a:pt x="32332" y="175024"/>
                  </a:lnTo>
                  <a:lnTo>
                    <a:pt x="32287" y="174365"/>
                  </a:lnTo>
                  <a:lnTo>
                    <a:pt x="32246" y="173696"/>
                  </a:lnTo>
                  <a:lnTo>
                    <a:pt x="32214" y="173027"/>
                  </a:lnTo>
                  <a:lnTo>
                    <a:pt x="32191" y="172358"/>
                  </a:lnTo>
                  <a:lnTo>
                    <a:pt x="32177" y="171688"/>
                  </a:lnTo>
                  <a:lnTo>
                    <a:pt x="32168" y="171019"/>
                  </a:lnTo>
                  <a:lnTo>
                    <a:pt x="32168" y="170361"/>
                  </a:lnTo>
                  <a:lnTo>
                    <a:pt x="32177" y="169702"/>
                  </a:lnTo>
                  <a:lnTo>
                    <a:pt x="32191" y="169055"/>
                  </a:lnTo>
                  <a:lnTo>
                    <a:pt x="32209" y="168407"/>
                  </a:lnTo>
                  <a:lnTo>
                    <a:pt x="32237" y="167770"/>
                  </a:lnTo>
                  <a:lnTo>
                    <a:pt x="32264" y="167166"/>
                  </a:lnTo>
                  <a:lnTo>
                    <a:pt x="32296" y="166562"/>
                  </a:lnTo>
                  <a:lnTo>
                    <a:pt x="32336" y="165946"/>
                  </a:lnTo>
                  <a:lnTo>
                    <a:pt x="32377" y="165331"/>
                  </a:lnTo>
                  <a:lnTo>
                    <a:pt x="32423" y="164716"/>
                  </a:lnTo>
                  <a:lnTo>
                    <a:pt x="32473" y="164101"/>
                  </a:lnTo>
                  <a:lnTo>
                    <a:pt x="32527" y="163475"/>
                  </a:lnTo>
                  <a:lnTo>
                    <a:pt x="32586" y="162860"/>
                  </a:lnTo>
                  <a:lnTo>
                    <a:pt x="32655" y="162244"/>
                  </a:lnTo>
                  <a:lnTo>
                    <a:pt x="32723" y="161629"/>
                  </a:lnTo>
                  <a:lnTo>
                    <a:pt x="32800" y="161025"/>
                  </a:lnTo>
                  <a:lnTo>
                    <a:pt x="32877" y="160410"/>
                  </a:lnTo>
                  <a:lnTo>
                    <a:pt x="32963" y="159805"/>
                  </a:lnTo>
                  <a:lnTo>
                    <a:pt x="33054" y="159211"/>
                  </a:lnTo>
                  <a:lnTo>
                    <a:pt x="33154" y="158618"/>
                  </a:lnTo>
                  <a:lnTo>
                    <a:pt x="33259" y="158035"/>
                  </a:lnTo>
                  <a:lnTo>
                    <a:pt x="33368" y="157452"/>
                  </a:lnTo>
                  <a:lnTo>
                    <a:pt x="33481" y="156891"/>
                  </a:lnTo>
                  <a:lnTo>
                    <a:pt x="33604" y="156330"/>
                  </a:lnTo>
                  <a:lnTo>
                    <a:pt x="33731" y="155779"/>
                  </a:lnTo>
                  <a:lnTo>
                    <a:pt x="33868" y="155240"/>
                  </a:lnTo>
                  <a:lnTo>
                    <a:pt x="34008" y="154711"/>
                  </a:lnTo>
                  <a:lnTo>
                    <a:pt x="34158" y="154193"/>
                  </a:lnTo>
                  <a:lnTo>
                    <a:pt x="34313" y="153685"/>
                  </a:lnTo>
                  <a:lnTo>
                    <a:pt x="34476" y="153200"/>
                  </a:lnTo>
                  <a:lnTo>
                    <a:pt x="34649" y="152714"/>
                  </a:lnTo>
                  <a:lnTo>
                    <a:pt x="34826" y="152261"/>
                  </a:lnTo>
                  <a:lnTo>
                    <a:pt x="35008" y="151818"/>
                  </a:lnTo>
                  <a:lnTo>
                    <a:pt x="35203" y="151386"/>
                  </a:lnTo>
                  <a:lnTo>
                    <a:pt x="35303" y="151181"/>
                  </a:lnTo>
                  <a:lnTo>
                    <a:pt x="35403" y="150976"/>
                  </a:lnTo>
                  <a:lnTo>
                    <a:pt x="35508" y="150782"/>
                  </a:lnTo>
                  <a:lnTo>
                    <a:pt x="35612" y="150588"/>
                  </a:lnTo>
                  <a:lnTo>
                    <a:pt x="35721" y="150393"/>
                  </a:lnTo>
                  <a:lnTo>
                    <a:pt x="35830" y="150210"/>
                  </a:lnTo>
                  <a:lnTo>
                    <a:pt x="36030" y="149897"/>
                  </a:lnTo>
                  <a:lnTo>
                    <a:pt x="36235" y="149606"/>
                  </a:lnTo>
                  <a:lnTo>
                    <a:pt x="36439" y="149325"/>
                  </a:lnTo>
                  <a:lnTo>
                    <a:pt x="36648" y="149077"/>
                  </a:lnTo>
                  <a:lnTo>
                    <a:pt x="36862" y="148839"/>
                  </a:lnTo>
                  <a:lnTo>
                    <a:pt x="37075" y="148634"/>
                  </a:lnTo>
                  <a:lnTo>
                    <a:pt x="37293" y="148440"/>
                  </a:lnTo>
                  <a:lnTo>
                    <a:pt x="37511" y="148267"/>
                  </a:lnTo>
                  <a:lnTo>
                    <a:pt x="37734" y="148127"/>
                  </a:lnTo>
                  <a:lnTo>
                    <a:pt x="37952" y="147997"/>
                  </a:lnTo>
                  <a:lnTo>
                    <a:pt x="38175" y="147900"/>
                  </a:lnTo>
                  <a:lnTo>
                    <a:pt x="38397" y="147814"/>
                  </a:lnTo>
                  <a:lnTo>
                    <a:pt x="38625" y="147760"/>
                  </a:lnTo>
                  <a:lnTo>
                    <a:pt x="38847" y="147717"/>
                  </a:lnTo>
                  <a:lnTo>
                    <a:pt x="39070" y="147706"/>
                  </a:lnTo>
                  <a:lnTo>
                    <a:pt x="39293" y="147717"/>
                  </a:lnTo>
                  <a:lnTo>
                    <a:pt x="39515" y="147749"/>
                  </a:lnTo>
                  <a:lnTo>
                    <a:pt x="39733" y="147803"/>
                  </a:lnTo>
                  <a:lnTo>
                    <a:pt x="39951" y="147879"/>
                  </a:lnTo>
                  <a:lnTo>
                    <a:pt x="40169" y="147987"/>
                  </a:lnTo>
                  <a:lnTo>
                    <a:pt x="40383" y="148116"/>
                  </a:lnTo>
                  <a:lnTo>
                    <a:pt x="40596" y="148267"/>
                  </a:lnTo>
                  <a:lnTo>
                    <a:pt x="40805" y="148440"/>
                  </a:lnTo>
                  <a:lnTo>
                    <a:pt x="40910" y="148537"/>
                  </a:lnTo>
                  <a:lnTo>
                    <a:pt x="41014" y="148645"/>
                  </a:lnTo>
                  <a:lnTo>
                    <a:pt x="41114" y="148753"/>
                  </a:lnTo>
                  <a:lnTo>
                    <a:pt x="41219" y="148872"/>
                  </a:lnTo>
                  <a:lnTo>
                    <a:pt x="41319" y="149001"/>
                  </a:lnTo>
                  <a:lnTo>
                    <a:pt x="41419" y="149131"/>
                  </a:lnTo>
                  <a:lnTo>
                    <a:pt x="41514" y="149260"/>
                  </a:lnTo>
                  <a:lnTo>
                    <a:pt x="41614" y="149400"/>
                  </a:lnTo>
                  <a:lnTo>
                    <a:pt x="41710" y="149552"/>
                  </a:lnTo>
                  <a:lnTo>
                    <a:pt x="41805" y="149703"/>
                  </a:lnTo>
                  <a:lnTo>
                    <a:pt x="41900" y="149865"/>
                  </a:lnTo>
                  <a:lnTo>
                    <a:pt x="41991" y="150037"/>
                  </a:lnTo>
                  <a:lnTo>
                    <a:pt x="42082" y="150210"/>
                  </a:lnTo>
                  <a:lnTo>
                    <a:pt x="42173" y="150393"/>
                  </a:lnTo>
                  <a:lnTo>
                    <a:pt x="42264" y="150577"/>
                  </a:lnTo>
                  <a:lnTo>
                    <a:pt x="42350" y="150771"/>
                  </a:lnTo>
                  <a:lnTo>
                    <a:pt x="42437" y="150976"/>
                  </a:lnTo>
                  <a:lnTo>
                    <a:pt x="42523" y="151181"/>
                  </a:lnTo>
                  <a:lnTo>
                    <a:pt x="42550" y="151257"/>
                  </a:lnTo>
                  <a:lnTo>
                    <a:pt x="42573" y="151332"/>
                  </a:lnTo>
                  <a:lnTo>
                    <a:pt x="42591" y="151408"/>
                  </a:lnTo>
                  <a:lnTo>
                    <a:pt x="42605" y="151484"/>
                  </a:lnTo>
                  <a:lnTo>
                    <a:pt x="42618" y="151570"/>
                  </a:lnTo>
                  <a:lnTo>
                    <a:pt x="42627" y="151656"/>
                  </a:lnTo>
                  <a:lnTo>
                    <a:pt x="42637" y="151732"/>
                  </a:lnTo>
                  <a:lnTo>
                    <a:pt x="42637" y="151818"/>
                  </a:lnTo>
                  <a:lnTo>
                    <a:pt x="42641" y="151904"/>
                  </a:lnTo>
                  <a:lnTo>
                    <a:pt x="42637" y="151991"/>
                  </a:lnTo>
                  <a:lnTo>
                    <a:pt x="42632" y="152066"/>
                  </a:lnTo>
                  <a:lnTo>
                    <a:pt x="42623" y="152153"/>
                  </a:lnTo>
                  <a:lnTo>
                    <a:pt x="42600" y="152315"/>
                  </a:lnTo>
                  <a:lnTo>
                    <a:pt x="42587" y="152390"/>
                  </a:lnTo>
                  <a:lnTo>
                    <a:pt x="42568" y="152455"/>
                  </a:lnTo>
                  <a:lnTo>
                    <a:pt x="42568" y="152455"/>
                  </a:lnTo>
                  <a:lnTo>
                    <a:pt x="42796" y="152444"/>
                  </a:lnTo>
                  <a:lnTo>
                    <a:pt x="43023" y="152433"/>
                  </a:lnTo>
                  <a:lnTo>
                    <a:pt x="43477" y="152433"/>
                  </a:lnTo>
                  <a:lnTo>
                    <a:pt x="43704" y="152444"/>
                  </a:lnTo>
                  <a:lnTo>
                    <a:pt x="43927" y="152466"/>
                  </a:lnTo>
                  <a:lnTo>
                    <a:pt x="44149" y="152487"/>
                  </a:lnTo>
                  <a:lnTo>
                    <a:pt x="44372" y="152520"/>
                  </a:lnTo>
                  <a:lnTo>
                    <a:pt x="44595" y="152563"/>
                  </a:lnTo>
                  <a:lnTo>
                    <a:pt x="44813" y="152606"/>
                  </a:lnTo>
                  <a:lnTo>
                    <a:pt x="45031" y="152660"/>
                  </a:lnTo>
                  <a:lnTo>
                    <a:pt x="45249" y="152714"/>
                  </a:lnTo>
                  <a:lnTo>
                    <a:pt x="45467" y="152790"/>
                  </a:lnTo>
                  <a:lnTo>
                    <a:pt x="45685" y="152854"/>
                  </a:lnTo>
                  <a:lnTo>
                    <a:pt x="45899" y="152930"/>
                  </a:lnTo>
                  <a:lnTo>
                    <a:pt x="46112" y="153016"/>
                  </a:lnTo>
                  <a:lnTo>
                    <a:pt x="46326" y="153113"/>
                  </a:lnTo>
                  <a:lnTo>
                    <a:pt x="46535" y="153210"/>
                  </a:lnTo>
                  <a:lnTo>
                    <a:pt x="46748" y="153308"/>
                  </a:lnTo>
                  <a:lnTo>
                    <a:pt x="46957" y="153416"/>
                  </a:lnTo>
                  <a:lnTo>
                    <a:pt x="47166" y="153534"/>
                  </a:lnTo>
                  <a:lnTo>
                    <a:pt x="47375" y="153653"/>
                  </a:lnTo>
                  <a:lnTo>
                    <a:pt x="47580" y="153783"/>
                  </a:lnTo>
                  <a:lnTo>
                    <a:pt x="47789" y="153923"/>
                  </a:lnTo>
                  <a:lnTo>
                    <a:pt x="48198" y="154203"/>
                  </a:lnTo>
                  <a:lnTo>
                    <a:pt x="48602" y="154516"/>
                  </a:lnTo>
                  <a:lnTo>
                    <a:pt x="49002" y="154851"/>
                  </a:lnTo>
                  <a:lnTo>
                    <a:pt x="49397" y="155207"/>
                  </a:lnTo>
                  <a:lnTo>
                    <a:pt x="49788" y="155585"/>
                  </a:lnTo>
                  <a:lnTo>
                    <a:pt x="50179" y="155984"/>
                  </a:lnTo>
                  <a:lnTo>
                    <a:pt x="50560" y="156405"/>
                  </a:lnTo>
                  <a:lnTo>
                    <a:pt x="50942" y="156848"/>
                  </a:lnTo>
                  <a:lnTo>
                    <a:pt x="51319" y="157323"/>
                  </a:lnTo>
                  <a:lnTo>
                    <a:pt x="51692" y="157808"/>
                  </a:lnTo>
                  <a:lnTo>
                    <a:pt x="52060" y="158316"/>
                  </a:lnTo>
                  <a:lnTo>
                    <a:pt x="52423" y="158845"/>
                  </a:lnTo>
                  <a:lnTo>
                    <a:pt x="52782" y="159395"/>
                  </a:lnTo>
                  <a:lnTo>
                    <a:pt x="53136" y="159956"/>
                  </a:lnTo>
                  <a:lnTo>
                    <a:pt x="53486" y="160550"/>
                  </a:lnTo>
                  <a:lnTo>
                    <a:pt x="53836" y="161154"/>
                  </a:lnTo>
                  <a:lnTo>
                    <a:pt x="54177" y="161780"/>
                  </a:lnTo>
                  <a:lnTo>
                    <a:pt x="54518" y="162428"/>
                  </a:lnTo>
                  <a:lnTo>
                    <a:pt x="54849" y="163086"/>
                  </a:lnTo>
                  <a:lnTo>
                    <a:pt x="55181" y="163766"/>
                  </a:lnTo>
                  <a:lnTo>
                    <a:pt x="55508" y="164457"/>
                  </a:lnTo>
                  <a:lnTo>
                    <a:pt x="55831" y="165169"/>
                  </a:lnTo>
                  <a:lnTo>
                    <a:pt x="56149" y="165903"/>
                  </a:lnTo>
                  <a:lnTo>
                    <a:pt x="56462" y="166648"/>
                  </a:lnTo>
                  <a:lnTo>
                    <a:pt x="56771" y="167414"/>
                  </a:lnTo>
                  <a:lnTo>
                    <a:pt x="57076" y="168191"/>
                  </a:lnTo>
                  <a:lnTo>
                    <a:pt x="57380" y="168979"/>
                  </a:lnTo>
                  <a:lnTo>
                    <a:pt x="57675" y="169789"/>
                  </a:lnTo>
                  <a:lnTo>
                    <a:pt x="57971" y="170620"/>
                  </a:lnTo>
                  <a:lnTo>
                    <a:pt x="58257" y="171451"/>
                  </a:lnTo>
                  <a:lnTo>
                    <a:pt x="58543" y="172304"/>
                  </a:lnTo>
                  <a:lnTo>
                    <a:pt x="58820" y="173167"/>
                  </a:lnTo>
                  <a:lnTo>
                    <a:pt x="59097" y="174052"/>
                  </a:lnTo>
                  <a:lnTo>
                    <a:pt x="59370" y="174937"/>
                  </a:lnTo>
                  <a:lnTo>
                    <a:pt x="59638" y="175844"/>
                  </a:lnTo>
                  <a:lnTo>
                    <a:pt x="59902" y="176761"/>
                  </a:lnTo>
                  <a:lnTo>
                    <a:pt x="60161" y="177689"/>
                  </a:lnTo>
                  <a:lnTo>
                    <a:pt x="60415" y="178628"/>
                  </a:lnTo>
                  <a:lnTo>
                    <a:pt x="60665" y="179578"/>
                  </a:lnTo>
                  <a:lnTo>
                    <a:pt x="60915" y="180539"/>
                  </a:lnTo>
                  <a:lnTo>
                    <a:pt x="61156" y="181510"/>
                  </a:lnTo>
                  <a:lnTo>
                    <a:pt x="61392" y="182492"/>
                  </a:lnTo>
                  <a:lnTo>
                    <a:pt x="61628" y="183485"/>
                  </a:lnTo>
                  <a:lnTo>
                    <a:pt x="61855" y="184489"/>
                  </a:lnTo>
                  <a:lnTo>
                    <a:pt x="62083" y="185493"/>
                  </a:lnTo>
                  <a:lnTo>
                    <a:pt x="62305" y="186518"/>
                  </a:lnTo>
                  <a:lnTo>
                    <a:pt x="62519" y="187544"/>
                  </a:lnTo>
                  <a:lnTo>
                    <a:pt x="62732" y="188580"/>
                  </a:lnTo>
                  <a:lnTo>
                    <a:pt x="62941" y="189627"/>
                  </a:lnTo>
                  <a:lnTo>
                    <a:pt x="63146" y="190674"/>
                  </a:lnTo>
                  <a:lnTo>
                    <a:pt x="63346" y="191742"/>
                  </a:lnTo>
                  <a:lnTo>
                    <a:pt x="63536" y="192800"/>
                  </a:lnTo>
                  <a:lnTo>
                    <a:pt x="63546" y="192627"/>
                  </a:lnTo>
                  <a:lnTo>
                    <a:pt x="63555" y="192444"/>
                  </a:lnTo>
                  <a:lnTo>
                    <a:pt x="63573" y="192260"/>
                  </a:lnTo>
                  <a:lnTo>
                    <a:pt x="63596" y="192088"/>
                  </a:lnTo>
                  <a:lnTo>
                    <a:pt x="63623" y="191915"/>
                  </a:lnTo>
                  <a:lnTo>
                    <a:pt x="63659" y="191753"/>
                  </a:lnTo>
                  <a:lnTo>
                    <a:pt x="63700" y="191591"/>
                  </a:lnTo>
                  <a:lnTo>
                    <a:pt x="63745" y="191451"/>
                  </a:lnTo>
                  <a:lnTo>
                    <a:pt x="63795" y="191310"/>
                  </a:lnTo>
                  <a:lnTo>
                    <a:pt x="63854" y="191192"/>
                  </a:lnTo>
                  <a:lnTo>
                    <a:pt x="63914" y="191095"/>
                  </a:lnTo>
                  <a:lnTo>
                    <a:pt x="63982" y="191008"/>
                  </a:lnTo>
                  <a:lnTo>
                    <a:pt x="64054" y="190933"/>
                  </a:lnTo>
                  <a:lnTo>
                    <a:pt x="64136" y="190890"/>
                  </a:lnTo>
                  <a:lnTo>
                    <a:pt x="64218" y="190868"/>
                  </a:lnTo>
                  <a:lnTo>
                    <a:pt x="64309" y="190868"/>
                  </a:lnTo>
                  <a:lnTo>
                    <a:pt x="65395" y="191030"/>
                  </a:lnTo>
                  <a:lnTo>
                    <a:pt x="65981" y="191116"/>
                  </a:lnTo>
                  <a:lnTo>
                    <a:pt x="66285" y="191149"/>
                  </a:lnTo>
                  <a:lnTo>
                    <a:pt x="66590" y="191170"/>
                  </a:lnTo>
                  <a:lnTo>
                    <a:pt x="66899" y="191181"/>
                  </a:lnTo>
                  <a:lnTo>
                    <a:pt x="67208" y="191181"/>
                  </a:lnTo>
                  <a:lnTo>
                    <a:pt x="67517" y="191170"/>
                  </a:lnTo>
                  <a:lnTo>
                    <a:pt x="67825" y="191138"/>
                  </a:lnTo>
                  <a:lnTo>
                    <a:pt x="68134" y="191084"/>
                  </a:lnTo>
                  <a:lnTo>
                    <a:pt x="68434" y="191019"/>
                  </a:lnTo>
                  <a:lnTo>
                    <a:pt x="68734" y="190933"/>
                  </a:lnTo>
                  <a:lnTo>
                    <a:pt x="68884" y="190879"/>
                  </a:lnTo>
                  <a:lnTo>
                    <a:pt x="69029" y="190814"/>
                  </a:lnTo>
                  <a:lnTo>
                    <a:pt x="69175" y="190749"/>
                  </a:lnTo>
                  <a:lnTo>
                    <a:pt x="69316" y="190674"/>
                  </a:lnTo>
                  <a:lnTo>
                    <a:pt x="69457" y="190598"/>
                  </a:lnTo>
                  <a:lnTo>
                    <a:pt x="69597" y="190512"/>
                  </a:lnTo>
                  <a:lnTo>
                    <a:pt x="69734" y="190415"/>
                  </a:lnTo>
                  <a:lnTo>
                    <a:pt x="69865" y="190307"/>
                  </a:lnTo>
                  <a:lnTo>
                    <a:pt x="69997" y="190199"/>
                  </a:lnTo>
                  <a:lnTo>
                    <a:pt x="70124" y="190080"/>
                  </a:lnTo>
                  <a:lnTo>
                    <a:pt x="70252" y="189951"/>
                  </a:lnTo>
                  <a:lnTo>
                    <a:pt x="70374" y="189821"/>
                  </a:lnTo>
                  <a:lnTo>
                    <a:pt x="70497" y="189670"/>
                  </a:lnTo>
                  <a:lnTo>
                    <a:pt x="70615" y="189519"/>
                  </a:lnTo>
                  <a:lnTo>
                    <a:pt x="70729" y="189357"/>
                  </a:lnTo>
                  <a:lnTo>
                    <a:pt x="70838" y="189184"/>
                  </a:lnTo>
                  <a:lnTo>
                    <a:pt x="70942" y="189001"/>
                  </a:lnTo>
                  <a:lnTo>
                    <a:pt x="71047" y="188806"/>
                  </a:lnTo>
                  <a:lnTo>
                    <a:pt x="71147" y="188601"/>
                  </a:lnTo>
                  <a:lnTo>
                    <a:pt x="71242" y="188386"/>
                  </a:lnTo>
                  <a:lnTo>
                    <a:pt x="71333" y="188159"/>
                  </a:lnTo>
                  <a:lnTo>
                    <a:pt x="71419" y="187921"/>
                  </a:lnTo>
                  <a:lnTo>
                    <a:pt x="71501" y="187673"/>
                  </a:lnTo>
                  <a:lnTo>
                    <a:pt x="71578" y="187414"/>
                  </a:lnTo>
                  <a:lnTo>
                    <a:pt x="71651" y="187144"/>
                  </a:lnTo>
                  <a:lnTo>
                    <a:pt x="71719" y="186864"/>
                  </a:lnTo>
                  <a:lnTo>
                    <a:pt x="71783" y="186572"/>
                  </a:lnTo>
                  <a:lnTo>
                    <a:pt x="71837" y="186259"/>
                  </a:lnTo>
                  <a:lnTo>
                    <a:pt x="71892" y="185935"/>
                  </a:lnTo>
                  <a:lnTo>
                    <a:pt x="71937" y="185601"/>
                  </a:lnTo>
                  <a:lnTo>
                    <a:pt x="71978" y="185255"/>
                  </a:lnTo>
                  <a:lnTo>
                    <a:pt x="72015" y="184889"/>
                  </a:lnTo>
                  <a:lnTo>
                    <a:pt x="72042" y="184522"/>
                  </a:lnTo>
                  <a:lnTo>
                    <a:pt x="72065" y="184122"/>
                  </a:lnTo>
                  <a:lnTo>
                    <a:pt x="72110" y="183183"/>
                  </a:lnTo>
                  <a:lnTo>
                    <a:pt x="72151" y="182233"/>
                  </a:lnTo>
                  <a:lnTo>
                    <a:pt x="72187" y="181284"/>
                  </a:lnTo>
                  <a:lnTo>
                    <a:pt x="72219" y="180334"/>
                  </a:lnTo>
                  <a:lnTo>
                    <a:pt x="72251" y="179373"/>
                  </a:lnTo>
                  <a:lnTo>
                    <a:pt x="72278" y="178423"/>
                  </a:lnTo>
                  <a:lnTo>
                    <a:pt x="72323" y="176513"/>
                  </a:lnTo>
                  <a:lnTo>
                    <a:pt x="72364" y="174603"/>
                  </a:lnTo>
                  <a:lnTo>
                    <a:pt x="72401" y="172681"/>
                  </a:lnTo>
                  <a:lnTo>
                    <a:pt x="72473" y="168850"/>
                  </a:lnTo>
                  <a:lnTo>
                    <a:pt x="72101" y="168299"/>
                  </a:lnTo>
                  <a:lnTo>
                    <a:pt x="71724" y="167770"/>
                  </a:lnTo>
                  <a:lnTo>
                    <a:pt x="71342" y="167252"/>
                  </a:lnTo>
                  <a:lnTo>
                    <a:pt x="70956" y="166745"/>
                  </a:lnTo>
                  <a:lnTo>
                    <a:pt x="70565" y="166259"/>
                  </a:lnTo>
                  <a:lnTo>
                    <a:pt x="70174" y="165785"/>
                  </a:lnTo>
                  <a:lnTo>
                    <a:pt x="69775" y="165331"/>
                  </a:lnTo>
                  <a:lnTo>
                    <a:pt x="69370" y="164889"/>
                  </a:lnTo>
                  <a:lnTo>
                    <a:pt x="68961" y="164468"/>
                  </a:lnTo>
                  <a:lnTo>
                    <a:pt x="68552" y="164058"/>
                  </a:lnTo>
                  <a:lnTo>
                    <a:pt x="68134" y="163669"/>
                  </a:lnTo>
                  <a:lnTo>
                    <a:pt x="67712" y="163302"/>
                  </a:lnTo>
                  <a:lnTo>
                    <a:pt x="67289" y="162946"/>
                  </a:lnTo>
                  <a:lnTo>
                    <a:pt x="66858" y="162611"/>
                  </a:lnTo>
                  <a:lnTo>
                    <a:pt x="66422" y="162298"/>
                  </a:lnTo>
                  <a:lnTo>
                    <a:pt x="65985" y="161996"/>
                  </a:lnTo>
                  <a:lnTo>
                    <a:pt x="65904" y="162158"/>
                  </a:lnTo>
                  <a:lnTo>
                    <a:pt x="65826" y="162320"/>
                  </a:lnTo>
                  <a:lnTo>
                    <a:pt x="65745" y="162471"/>
                  </a:lnTo>
                  <a:lnTo>
                    <a:pt x="65663" y="162611"/>
                  </a:lnTo>
                  <a:lnTo>
                    <a:pt x="65581" y="162752"/>
                  </a:lnTo>
                  <a:lnTo>
                    <a:pt x="65499" y="162881"/>
                  </a:lnTo>
                  <a:lnTo>
                    <a:pt x="65413" y="163000"/>
                  </a:lnTo>
                  <a:lnTo>
                    <a:pt x="65327" y="163119"/>
                  </a:lnTo>
                  <a:lnTo>
                    <a:pt x="65154" y="163334"/>
                  </a:lnTo>
                  <a:lnTo>
                    <a:pt x="64977" y="163529"/>
                  </a:lnTo>
                  <a:lnTo>
                    <a:pt x="64800" y="163691"/>
                  </a:lnTo>
                  <a:lnTo>
                    <a:pt x="64618" y="163831"/>
                  </a:lnTo>
                  <a:lnTo>
                    <a:pt x="64436" y="163950"/>
                  </a:lnTo>
                  <a:lnTo>
                    <a:pt x="64250" y="164036"/>
                  </a:lnTo>
                  <a:lnTo>
                    <a:pt x="64063" y="164112"/>
                  </a:lnTo>
                  <a:lnTo>
                    <a:pt x="63877" y="164155"/>
                  </a:lnTo>
                  <a:lnTo>
                    <a:pt x="63691" y="164176"/>
                  </a:lnTo>
                  <a:lnTo>
                    <a:pt x="63505" y="164166"/>
                  </a:lnTo>
                  <a:lnTo>
                    <a:pt x="63314" y="164144"/>
                  </a:lnTo>
                  <a:lnTo>
                    <a:pt x="63128" y="164090"/>
                  </a:lnTo>
                  <a:lnTo>
                    <a:pt x="62946" y="164014"/>
                  </a:lnTo>
                  <a:lnTo>
                    <a:pt x="62760" y="163928"/>
                  </a:lnTo>
                  <a:lnTo>
                    <a:pt x="62578" y="163809"/>
                  </a:lnTo>
                  <a:lnTo>
                    <a:pt x="62396" y="163658"/>
                  </a:lnTo>
                  <a:lnTo>
                    <a:pt x="62219" y="163496"/>
                  </a:lnTo>
                  <a:lnTo>
                    <a:pt x="62046" y="163313"/>
                  </a:lnTo>
                  <a:lnTo>
                    <a:pt x="61874" y="163108"/>
                  </a:lnTo>
                  <a:lnTo>
                    <a:pt x="61705" y="162870"/>
                  </a:lnTo>
                  <a:lnTo>
                    <a:pt x="61542" y="162622"/>
                  </a:lnTo>
                  <a:lnTo>
                    <a:pt x="61378" y="162352"/>
                  </a:lnTo>
                  <a:lnTo>
                    <a:pt x="61224" y="162061"/>
                  </a:lnTo>
                  <a:lnTo>
                    <a:pt x="61074" y="161737"/>
                  </a:lnTo>
                  <a:lnTo>
                    <a:pt x="60928" y="161403"/>
                  </a:lnTo>
                  <a:lnTo>
                    <a:pt x="60788" y="161046"/>
                  </a:lnTo>
                  <a:lnTo>
                    <a:pt x="60651" y="160669"/>
                  </a:lnTo>
                  <a:lnTo>
                    <a:pt x="60524" y="160269"/>
                  </a:lnTo>
                  <a:lnTo>
                    <a:pt x="60442" y="159989"/>
                  </a:lnTo>
                  <a:lnTo>
                    <a:pt x="60365" y="159708"/>
                  </a:lnTo>
                  <a:lnTo>
                    <a:pt x="60292" y="159417"/>
                  </a:lnTo>
                  <a:lnTo>
                    <a:pt x="60220" y="159125"/>
                  </a:lnTo>
                  <a:lnTo>
                    <a:pt x="60156" y="158834"/>
                  </a:lnTo>
                  <a:lnTo>
                    <a:pt x="60092" y="158532"/>
                  </a:lnTo>
                  <a:lnTo>
                    <a:pt x="60033" y="158240"/>
                  </a:lnTo>
                  <a:lnTo>
                    <a:pt x="59979" y="157938"/>
                  </a:lnTo>
                  <a:lnTo>
                    <a:pt x="59929" y="157636"/>
                  </a:lnTo>
                  <a:lnTo>
                    <a:pt x="59879" y="157323"/>
                  </a:lnTo>
                  <a:lnTo>
                    <a:pt x="59834" y="157020"/>
                  </a:lnTo>
                  <a:lnTo>
                    <a:pt x="59793" y="156707"/>
                  </a:lnTo>
                  <a:lnTo>
                    <a:pt x="59756" y="156405"/>
                  </a:lnTo>
                  <a:lnTo>
                    <a:pt x="59724" y="156092"/>
                  </a:lnTo>
                  <a:lnTo>
                    <a:pt x="59693" y="155779"/>
                  </a:lnTo>
                  <a:lnTo>
                    <a:pt x="59665" y="155455"/>
                  </a:lnTo>
                  <a:lnTo>
                    <a:pt x="59643" y="155142"/>
                  </a:lnTo>
                  <a:lnTo>
                    <a:pt x="59620" y="154829"/>
                  </a:lnTo>
                  <a:lnTo>
                    <a:pt x="59602" y="154506"/>
                  </a:lnTo>
                  <a:lnTo>
                    <a:pt x="59588" y="154182"/>
                  </a:lnTo>
                  <a:lnTo>
                    <a:pt x="59575" y="153869"/>
                  </a:lnTo>
                  <a:lnTo>
                    <a:pt x="59565" y="153545"/>
                  </a:lnTo>
                  <a:lnTo>
                    <a:pt x="59552" y="152897"/>
                  </a:lnTo>
                  <a:lnTo>
                    <a:pt x="59552" y="152239"/>
                  </a:lnTo>
                  <a:lnTo>
                    <a:pt x="59561" y="151591"/>
                  </a:lnTo>
                  <a:lnTo>
                    <a:pt x="59579" y="150933"/>
                  </a:lnTo>
                  <a:lnTo>
                    <a:pt x="59606" y="150275"/>
                  </a:lnTo>
                  <a:lnTo>
                    <a:pt x="59643" y="149616"/>
                  </a:lnTo>
                  <a:lnTo>
                    <a:pt x="59688" y="148958"/>
                  </a:lnTo>
                  <a:lnTo>
                    <a:pt x="59738" y="148300"/>
                  </a:lnTo>
                  <a:lnTo>
                    <a:pt x="59797" y="147641"/>
                  </a:lnTo>
                  <a:lnTo>
                    <a:pt x="59861" y="146994"/>
                  </a:lnTo>
                  <a:lnTo>
                    <a:pt x="59929" y="146335"/>
                  </a:lnTo>
                  <a:lnTo>
                    <a:pt x="60002" y="145688"/>
                  </a:lnTo>
                  <a:lnTo>
                    <a:pt x="60083" y="145051"/>
                  </a:lnTo>
                  <a:lnTo>
                    <a:pt x="60165" y="144403"/>
                  </a:lnTo>
                  <a:lnTo>
                    <a:pt x="60252" y="143777"/>
                  </a:lnTo>
                  <a:lnTo>
                    <a:pt x="60342" y="143140"/>
                  </a:lnTo>
                  <a:lnTo>
                    <a:pt x="60433" y="142525"/>
                  </a:lnTo>
                  <a:lnTo>
                    <a:pt x="60624" y="141306"/>
                  </a:lnTo>
                  <a:lnTo>
                    <a:pt x="60819" y="140118"/>
                  </a:lnTo>
                  <a:lnTo>
                    <a:pt x="60978" y="139179"/>
                  </a:lnTo>
                  <a:lnTo>
                    <a:pt x="61065" y="138715"/>
                  </a:lnTo>
                  <a:lnTo>
                    <a:pt x="61156" y="138240"/>
                  </a:lnTo>
                  <a:lnTo>
                    <a:pt x="61247" y="137765"/>
                  </a:lnTo>
                  <a:lnTo>
                    <a:pt x="61342" y="137290"/>
                  </a:lnTo>
                  <a:lnTo>
                    <a:pt x="61442" y="136816"/>
                  </a:lnTo>
                  <a:lnTo>
                    <a:pt x="61546" y="136351"/>
                  </a:lnTo>
                  <a:lnTo>
                    <a:pt x="61655" y="135887"/>
                  </a:lnTo>
                  <a:lnTo>
                    <a:pt x="61764" y="135423"/>
                  </a:lnTo>
                  <a:lnTo>
                    <a:pt x="61883" y="134970"/>
                  </a:lnTo>
                  <a:lnTo>
                    <a:pt x="62001" y="134527"/>
                  </a:lnTo>
                  <a:lnTo>
                    <a:pt x="62128" y="134085"/>
                  </a:lnTo>
                  <a:lnTo>
                    <a:pt x="62255" y="133653"/>
                  </a:lnTo>
                  <a:lnTo>
                    <a:pt x="62391" y="133243"/>
                  </a:lnTo>
                  <a:lnTo>
                    <a:pt x="62528" y="132833"/>
                  </a:lnTo>
                  <a:lnTo>
                    <a:pt x="62673" y="132434"/>
                  </a:lnTo>
                  <a:lnTo>
                    <a:pt x="62819" y="132056"/>
                  </a:lnTo>
                  <a:lnTo>
                    <a:pt x="62973" y="131689"/>
                  </a:lnTo>
                  <a:lnTo>
                    <a:pt x="63132" y="131333"/>
                  </a:lnTo>
                  <a:lnTo>
                    <a:pt x="63296" y="130998"/>
                  </a:lnTo>
                  <a:lnTo>
                    <a:pt x="63464" y="130685"/>
                  </a:lnTo>
                  <a:lnTo>
                    <a:pt x="63641" y="130383"/>
                  </a:lnTo>
                  <a:lnTo>
                    <a:pt x="63818" y="130102"/>
                  </a:lnTo>
                  <a:lnTo>
                    <a:pt x="64004" y="129843"/>
                  </a:lnTo>
                  <a:lnTo>
                    <a:pt x="64100" y="129724"/>
                  </a:lnTo>
                  <a:lnTo>
                    <a:pt x="64195" y="129606"/>
                  </a:lnTo>
                  <a:lnTo>
                    <a:pt x="64295" y="129498"/>
                  </a:lnTo>
                  <a:lnTo>
                    <a:pt x="64395" y="129390"/>
                  </a:lnTo>
                  <a:lnTo>
                    <a:pt x="64495" y="129293"/>
                  </a:lnTo>
                  <a:lnTo>
                    <a:pt x="64600" y="129206"/>
                  </a:lnTo>
                  <a:lnTo>
                    <a:pt x="64704" y="129120"/>
                  </a:lnTo>
                  <a:lnTo>
                    <a:pt x="64809" y="129044"/>
                  </a:lnTo>
                  <a:lnTo>
                    <a:pt x="64913" y="128969"/>
                  </a:lnTo>
                  <a:lnTo>
                    <a:pt x="65022" y="128904"/>
                  </a:lnTo>
                  <a:lnTo>
                    <a:pt x="65136" y="128839"/>
                  </a:lnTo>
                  <a:lnTo>
                    <a:pt x="65245" y="128796"/>
                  </a:lnTo>
                  <a:lnTo>
                    <a:pt x="65358" y="128742"/>
                  </a:lnTo>
                  <a:lnTo>
                    <a:pt x="65476" y="128710"/>
                  </a:lnTo>
                  <a:lnTo>
                    <a:pt x="65654" y="128667"/>
                  </a:lnTo>
                  <a:lnTo>
                    <a:pt x="65831" y="128645"/>
                  </a:lnTo>
                  <a:lnTo>
                    <a:pt x="66013" y="128634"/>
                  </a:lnTo>
                  <a:lnTo>
                    <a:pt x="66190" y="128645"/>
                  </a:lnTo>
                  <a:lnTo>
                    <a:pt x="66367" y="128678"/>
                  </a:lnTo>
                  <a:lnTo>
                    <a:pt x="66544" y="128721"/>
                  </a:lnTo>
                  <a:lnTo>
                    <a:pt x="66717" y="128796"/>
                  </a:lnTo>
                  <a:lnTo>
                    <a:pt x="66890" y="128872"/>
                  </a:lnTo>
                  <a:lnTo>
                    <a:pt x="67058" y="128969"/>
                  </a:lnTo>
                  <a:lnTo>
                    <a:pt x="67226" y="129088"/>
                  </a:lnTo>
                  <a:lnTo>
                    <a:pt x="67389" y="129228"/>
                  </a:lnTo>
                  <a:lnTo>
                    <a:pt x="67548" y="129368"/>
                  </a:lnTo>
                  <a:lnTo>
                    <a:pt x="67707" y="129541"/>
                  </a:lnTo>
                  <a:lnTo>
                    <a:pt x="67857" y="129724"/>
                  </a:lnTo>
                  <a:lnTo>
                    <a:pt x="68007" y="129919"/>
                  </a:lnTo>
                  <a:lnTo>
                    <a:pt x="68148" y="130135"/>
                  </a:lnTo>
                  <a:lnTo>
                    <a:pt x="68284" y="130361"/>
                  </a:lnTo>
                  <a:lnTo>
                    <a:pt x="68416" y="130610"/>
                  </a:lnTo>
                  <a:lnTo>
                    <a:pt x="68543" y="130869"/>
                  </a:lnTo>
                  <a:lnTo>
                    <a:pt x="68661" y="131149"/>
                  </a:lnTo>
                  <a:lnTo>
                    <a:pt x="68775" y="131441"/>
                  </a:lnTo>
                  <a:lnTo>
                    <a:pt x="68880" y="131743"/>
                  </a:lnTo>
                  <a:lnTo>
                    <a:pt x="68975" y="132056"/>
                  </a:lnTo>
                  <a:lnTo>
                    <a:pt x="69066" y="132390"/>
                  </a:lnTo>
                  <a:lnTo>
                    <a:pt x="69143" y="132736"/>
                  </a:lnTo>
                  <a:lnTo>
                    <a:pt x="69216" y="133103"/>
                  </a:lnTo>
                  <a:lnTo>
                    <a:pt x="69279" y="133480"/>
                  </a:lnTo>
                  <a:lnTo>
                    <a:pt x="69307" y="133675"/>
                  </a:lnTo>
                  <a:lnTo>
                    <a:pt x="69334" y="133869"/>
                  </a:lnTo>
                  <a:lnTo>
                    <a:pt x="69357" y="134063"/>
                  </a:lnTo>
                  <a:lnTo>
                    <a:pt x="69379" y="134268"/>
                  </a:lnTo>
                  <a:lnTo>
                    <a:pt x="69398" y="134473"/>
                  </a:lnTo>
                  <a:lnTo>
                    <a:pt x="69411" y="134689"/>
                  </a:lnTo>
                  <a:lnTo>
                    <a:pt x="69425" y="134894"/>
                  </a:lnTo>
                  <a:lnTo>
                    <a:pt x="69434" y="135110"/>
                  </a:lnTo>
                  <a:lnTo>
                    <a:pt x="69443" y="135326"/>
                  </a:lnTo>
                  <a:lnTo>
                    <a:pt x="69447" y="135553"/>
                  </a:lnTo>
                  <a:lnTo>
                    <a:pt x="69716" y="135661"/>
                  </a:lnTo>
                  <a:lnTo>
                    <a:pt x="69979" y="135779"/>
                  </a:lnTo>
                  <a:lnTo>
                    <a:pt x="70243" y="135898"/>
                  </a:lnTo>
                  <a:lnTo>
                    <a:pt x="70502" y="136028"/>
                  </a:lnTo>
                  <a:lnTo>
                    <a:pt x="70765" y="136157"/>
                  </a:lnTo>
                  <a:lnTo>
                    <a:pt x="71024" y="136298"/>
                  </a:lnTo>
                  <a:lnTo>
                    <a:pt x="71533" y="136600"/>
                  </a:lnTo>
                  <a:lnTo>
                    <a:pt x="72042" y="136913"/>
                  </a:lnTo>
                  <a:lnTo>
                    <a:pt x="72542" y="137247"/>
                  </a:lnTo>
                  <a:lnTo>
                    <a:pt x="73032" y="137603"/>
                  </a:lnTo>
                  <a:lnTo>
                    <a:pt x="73523" y="137970"/>
                  </a:lnTo>
                  <a:lnTo>
                    <a:pt x="73568" y="133815"/>
                  </a:lnTo>
                  <a:lnTo>
                    <a:pt x="73605" y="129660"/>
                  </a:lnTo>
                  <a:lnTo>
                    <a:pt x="73637" y="125494"/>
                  </a:lnTo>
                  <a:lnTo>
                    <a:pt x="73659" y="121338"/>
                  </a:lnTo>
                  <a:lnTo>
                    <a:pt x="73677" y="117172"/>
                  </a:lnTo>
                  <a:lnTo>
                    <a:pt x="73687" y="113006"/>
                  </a:lnTo>
                  <a:lnTo>
                    <a:pt x="73696" y="108840"/>
                  </a:lnTo>
                  <a:lnTo>
                    <a:pt x="73700" y="104663"/>
                  </a:lnTo>
                  <a:lnTo>
                    <a:pt x="73700" y="100496"/>
                  </a:lnTo>
                  <a:lnTo>
                    <a:pt x="73700" y="96320"/>
                  </a:lnTo>
                  <a:lnTo>
                    <a:pt x="73687" y="87976"/>
                  </a:lnTo>
                  <a:lnTo>
                    <a:pt x="73673" y="79633"/>
                  </a:lnTo>
                  <a:lnTo>
                    <a:pt x="73659" y="71290"/>
                  </a:lnTo>
                  <a:lnTo>
                    <a:pt x="73655" y="62936"/>
                  </a:lnTo>
                  <a:lnTo>
                    <a:pt x="73655" y="58770"/>
                  </a:lnTo>
                  <a:lnTo>
                    <a:pt x="73659" y="54604"/>
                  </a:lnTo>
                  <a:lnTo>
                    <a:pt x="73664" y="50427"/>
                  </a:lnTo>
                  <a:lnTo>
                    <a:pt x="73677" y="46261"/>
                  </a:lnTo>
                  <a:lnTo>
                    <a:pt x="73696" y="42094"/>
                  </a:lnTo>
                  <a:lnTo>
                    <a:pt x="73718" y="37928"/>
                  </a:lnTo>
                  <a:lnTo>
                    <a:pt x="73750" y="33773"/>
                  </a:lnTo>
                  <a:lnTo>
                    <a:pt x="73786" y="29607"/>
                  </a:lnTo>
                  <a:lnTo>
                    <a:pt x="73832" y="25451"/>
                  </a:lnTo>
                  <a:lnTo>
                    <a:pt x="73882" y="21296"/>
                  </a:lnTo>
                  <a:lnTo>
                    <a:pt x="73946" y="17141"/>
                  </a:lnTo>
                  <a:lnTo>
                    <a:pt x="74018" y="12996"/>
                  </a:lnTo>
                  <a:lnTo>
                    <a:pt x="74100" y="8841"/>
                  </a:lnTo>
                  <a:lnTo>
                    <a:pt x="74145" y="6768"/>
                  </a:lnTo>
                  <a:lnTo>
                    <a:pt x="74191" y="4696"/>
                  </a:lnTo>
                  <a:lnTo>
                    <a:pt x="74159" y="4588"/>
                  </a:lnTo>
                  <a:lnTo>
                    <a:pt x="74132" y="4469"/>
                  </a:lnTo>
                  <a:lnTo>
                    <a:pt x="74109" y="4351"/>
                  </a:lnTo>
                  <a:lnTo>
                    <a:pt x="74091" y="4232"/>
                  </a:lnTo>
                  <a:lnTo>
                    <a:pt x="74077" y="4113"/>
                  </a:lnTo>
                  <a:lnTo>
                    <a:pt x="74064" y="4005"/>
                  </a:lnTo>
                  <a:lnTo>
                    <a:pt x="74055" y="3887"/>
                  </a:lnTo>
                  <a:lnTo>
                    <a:pt x="74045" y="3768"/>
                  </a:lnTo>
                  <a:lnTo>
                    <a:pt x="71842" y="3595"/>
                  </a:lnTo>
                  <a:lnTo>
                    <a:pt x="69638" y="3444"/>
                  </a:lnTo>
                  <a:lnTo>
                    <a:pt x="67435" y="3293"/>
                  </a:lnTo>
                  <a:lnTo>
                    <a:pt x="65227" y="3153"/>
                  </a:lnTo>
                  <a:lnTo>
                    <a:pt x="63023" y="3023"/>
                  </a:lnTo>
                  <a:lnTo>
                    <a:pt x="60819" y="2894"/>
                  </a:lnTo>
                  <a:lnTo>
                    <a:pt x="58616" y="2775"/>
                  </a:lnTo>
                  <a:lnTo>
                    <a:pt x="56412" y="2667"/>
                  </a:lnTo>
                  <a:lnTo>
                    <a:pt x="52010" y="2451"/>
                  </a:lnTo>
                  <a:lnTo>
                    <a:pt x="47603" y="2268"/>
                  </a:lnTo>
                  <a:lnTo>
                    <a:pt x="43195" y="2095"/>
                  </a:lnTo>
                  <a:lnTo>
                    <a:pt x="38793" y="1944"/>
                  </a:lnTo>
                  <a:lnTo>
                    <a:pt x="29978" y="1642"/>
                  </a:lnTo>
                  <a:lnTo>
                    <a:pt x="21169" y="1350"/>
                  </a:lnTo>
                  <a:lnTo>
                    <a:pt x="16761" y="1199"/>
                  </a:lnTo>
                  <a:lnTo>
                    <a:pt x="12354" y="1026"/>
                  </a:lnTo>
                  <a:lnTo>
                    <a:pt x="7947" y="854"/>
                  </a:lnTo>
                  <a:lnTo>
                    <a:pt x="3535" y="659"/>
                  </a:lnTo>
                  <a:lnTo>
                    <a:pt x="3431" y="638"/>
                  </a:lnTo>
                  <a:lnTo>
                    <a:pt x="3331" y="595"/>
                  </a:lnTo>
                  <a:lnTo>
                    <a:pt x="3240" y="530"/>
                  </a:lnTo>
                  <a:lnTo>
                    <a:pt x="3154" y="454"/>
                  </a:lnTo>
                  <a:lnTo>
                    <a:pt x="3077" y="368"/>
                  </a:lnTo>
                  <a:lnTo>
                    <a:pt x="3004" y="260"/>
                  </a:lnTo>
                  <a:lnTo>
                    <a:pt x="2940" y="131"/>
                  </a:lnTo>
                  <a:lnTo>
                    <a:pt x="2881"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348;p66">
              <a:extLst>
                <a:ext uri="{FF2B5EF4-FFF2-40B4-BE49-F238E27FC236}">
                  <a16:creationId xmlns:a16="http://schemas.microsoft.com/office/drawing/2014/main" id="{E459CEB2-865C-47E7-871C-0B519D45D430}"/>
                </a:ext>
              </a:extLst>
            </p:cNvPr>
            <p:cNvSpPr/>
            <p:nvPr/>
          </p:nvSpPr>
          <p:spPr>
            <a:xfrm>
              <a:off x="2912650" y="-9293900"/>
              <a:ext cx="1832400" cy="1092825"/>
            </a:xfrm>
            <a:custGeom>
              <a:avLst/>
              <a:gdLst/>
              <a:ahLst/>
              <a:cxnLst/>
              <a:rect l="l" t="t" r="r" b="b"/>
              <a:pathLst>
                <a:path w="73296" h="43713" extrusionOk="0">
                  <a:moveTo>
                    <a:pt x="21036" y="6455"/>
                  </a:moveTo>
                  <a:lnTo>
                    <a:pt x="22817" y="6476"/>
                  </a:lnTo>
                  <a:lnTo>
                    <a:pt x="24594" y="6498"/>
                  </a:lnTo>
                  <a:lnTo>
                    <a:pt x="26375" y="6541"/>
                  </a:lnTo>
                  <a:lnTo>
                    <a:pt x="28156" y="6595"/>
                  </a:lnTo>
                  <a:lnTo>
                    <a:pt x="29932" y="6660"/>
                  </a:lnTo>
                  <a:lnTo>
                    <a:pt x="31714" y="6746"/>
                  </a:lnTo>
                  <a:lnTo>
                    <a:pt x="33490" y="6843"/>
                  </a:lnTo>
                  <a:lnTo>
                    <a:pt x="35271" y="6951"/>
                  </a:lnTo>
                  <a:lnTo>
                    <a:pt x="37052" y="7070"/>
                  </a:lnTo>
                  <a:lnTo>
                    <a:pt x="38829" y="7221"/>
                  </a:lnTo>
                  <a:lnTo>
                    <a:pt x="40605" y="7383"/>
                  </a:lnTo>
                  <a:lnTo>
                    <a:pt x="42386" y="7556"/>
                  </a:lnTo>
                  <a:lnTo>
                    <a:pt x="44163" y="7750"/>
                  </a:lnTo>
                  <a:lnTo>
                    <a:pt x="45939" y="7966"/>
                  </a:lnTo>
                  <a:lnTo>
                    <a:pt x="47716" y="8203"/>
                  </a:lnTo>
                  <a:lnTo>
                    <a:pt x="49492" y="8451"/>
                  </a:lnTo>
                  <a:lnTo>
                    <a:pt x="51264" y="8732"/>
                  </a:lnTo>
                  <a:lnTo>
                    <a:pt x="53041" y="9024"/>
                  </a:lnTo>
                  <a:lnTo>
                    <a:pt x="54812" y="9337"/>
                  </a:lnTo>
                  <a:lnTo>
                    <a:pt x="56584" y="9682"/>
                  </a:lnTo>
                  <a:lnTo>
                    <a:pt x="58356" y="10038"/>
                  </a:lnTo>
                  <a:lnTo>
                    <a:pt x="60128" y="10427"/>
                  </a:lnTo>
                  <a:lnTo>
                    <a:pt x="61900" y="10837"/>
                  </a:lnTo>
                  <a:lnTo>
                    <a:pt x="63668" y="11268"/>
                  </a:lnTo>
                  <a:lnTo>
                    <a:pt x="65435" y="11733"/>
                  </a:lnTo>
                  <a:lnTo>
                    <a:pt x="65467" y="11657"/>
                  </a:lnTo>
                  <a:lnTo>
                    <a:pt x="65508" y="11592"/>
                  </a:lnTo>
                  <a:lnTo>
                    <a:pt x="65549" y="11528"/>
                  </a:lnTo>
                  <a:lnTo>
                    <a:pt x="65590" y="11484"/>
                  </a:lnTo>
                  <a:lnTo>
                    <a:pt x="65635" y="11463"/>
                  </a:lnTo>
                  <a:lnTo>
                    <a:pt x="65680" y="11441"/>
                  </a:lnTo>
                  <a:lnTo>
                    <a:pt x="65726" y="11430"/>
                  </a:lnTo>
                  <a:lnTo>
                    <a:pt x="65771" y="11430"/>
                  </a:lnTo>
                  <a:lnTo>
                    <a:pt x="65817" y="11452"/>
                  </a:lnTo>
                  <a:lnTo>
                    <a:pt x="65862" y="11484"/>
                  </a:lnTo>
                  <a:lnTo>
                    <a:pt x="65903" y="11528"/>
                  </a:lnTo>
                  <a:lnTo>
                    <a:pt x="65944" y="11581"/>
                  </a:lnTo>
                  <a:lnTo>
                    <a:pt x="65980" y="11657"/>
                  </a:lnTo>
                  <a:lnTo>
                    <a:pt x="66017" y="11733"/>
                  </a:lnTo>
                  <a:lnTo>
                    <a:pt x="66048" y="11830"/>
                  </a:lnTo>
                  <a:lnTo>
                    <a:pt x="66076" y="11938"/>
                  </a:lnTo>
                  <a:lnTo>
                    <a:pt x="66117" y="11970"/>
                  </a:lnTo>
                  <a:lnTo>
                    <a:pt x="66158" y="12002"/>
                  </a:lnTo>
                  <a:lnTo>
                    <a:pt x="66194" y="12046"/>
                  </a:lnTo>
                  <a:lnTo>
                    <a:pt x="66230" y="12089"/>
                  </a:lnTo>
                  <a:lnTo>
                    <a:pt x="66262" y="12143"/>
                  </a:lnTo>
                  <a:lnTo>
                    <a:pt x="66294" y="12197"/>
                  </a:lnTo>
                  <a:lnTo>
                    <a:pt x="66353" y="12326"/>
                  </a:lnTo>
                  <a:lnTo>
                    <a:pt x="66403" y="12467"/>
                  </a:lnTo>
                  <a:lnTo>
                    <a:pt x="66444" y="12618"/>
                  </a:lnTo>
                  <a:lnTo>
                    <a:pt x="66476" y="12780"/>
                  </a:lnTo>
                  <a:lnTo>
                    <a:pt x="66498" y="12952"/>
                  </a:lnTo>
                  <a:lnTo>
                    <a:pt x="66516" y="13125"/>
                  </a:lnTo>
                  <a:lnTo>
                    <a:pt x="66526" y="13298"/>
                  </a:lnTo>
                  <a:lnTo>
                    <a:pt x="66521" y="13470"/>
                  </a:lnTo>
                  <a:lnTo>
                    <a:pt x="66512" y="13643"/>
                  </a:lnTo>
                  <a:lnTo>
                    <a:pt x="66494" y="13805"/>
                  </a:lnTo>
                  <a:lnTo>
                    <a:pt x="66466" y="13956"/>
                  </a:lnTo>
                  <a:lnTo>
                    <a:pt x="66448" y="14032"/>
                  </a:lnTo>
                  <a:lnTo>
                    <a:pt x="66426" y="14096"/>
                  </a:lnTo>
                  <a:lnTo>
                    <a:pt x="66403" y="14161"/>
                  </a:lnTo>
                  <a:lnTo>
                    <a:pt x="66380" y="14226"/>
                  </a:lnTo>
                  <a:lnTo>
                    <a:pt x="66498" y="15240"/>
                  </a:lnTo>
                  <a:lnTo>
                    <a:pt x="66544" y="15640"/>
                  </a:lnTo>
                  <a:lnTo>
                    <a:pt x="66580" y="16007"/>
                  </a:lnTo>
                  <a:lnTo>
                    <a:pt x="66607" y="16331"/>
                  </a:lnTo>
                  <a:lnTo>
                    <a:pt x="66630" y="16633"/>
                  </a:lnTo>
                  <a:lnTo>
                    <a:pt x="66653" y="16924"/>
                  </a:lnTo>
                  <a:lnTo>
                    <a:pt x="66666" y="17237"/>
                  </a:lnTo>
                  <a:lnTo>
                    <a:pt x="66675" y="17561"/>
                  </a:lnTo>
                  <a:lnTo>
                    <a:pt x="66685" y="17928"/>
                  </a:lnTo>
                  <a:lnTo>
                    <a:pt x="66703" y="18835"/>
                  </a:lnTo>
                  <a:lnTo>
                    <a:pt x="66716" y="20065"/>
                  </a:lnTo>
                  <a:lnTo>
                    <a:pt x="66744" y="21727"/>
                  </a:lnTo>
                  <a:lnTo>
                    <a:pt x="66744" y="21921"/>
                  </a:lnTo>
                  <a:lnTo>
                    <a:pt x="66735" y="22105"/>
                  </a:lnTo>
                  <a:lnTo>
                    <a:pt x="66716" y="22288"/>
                  </a:lnTo>
                  <a:lnTo>
                    <a:pt x="66689" y="22461"/>
                  </a:lnTo>
                  <a:lnTo>
                    <a:pt x="66657" y="22623"/>
                  </a:lnTo>
                  <a:lnTo>
                    <a:pt x="66616" y="22785"/>
                  </a:lnTo>
                  <a:lnTo>
                    <a:pt x="66566" y="22925"/>
                  </a:lnTo>
                  <a:lnTo>
                    <a:pt x="66512" y="23065"/>
                  </a:lnTo>
                  <a:lnTo>
                    <a:pt x="66453" y="23184"/>
                  </a:lnTo>
                  <a:lnTo>
                    <a:pt x="66389" y="23303"/>
                  </a:lnTo>
                  <a:lnTo>
                    <a:pt x="66321" y="23389"/>
                  </a:lnTo>
                  <a:lnTo>
                    <a:pt x="66253" y="23476"/>
                  </a:lnTo>
                  <a:lnTo>
                    <a:pt x="66176" y="23540"/>
                  </a:lnTo>
                  <a:lnTo>
                    <a:pt x="66098" y="23584"/>
                  </a:lnTo>
                  <a:lnTo>
                    <a:pt x="66021" y="23616"/>
                  </a:lnTo>
                  <a:lnTo>
                    <a:pt x="65944" y="23627"/>
                  </a:lnTo>
                  <a:lnTo>
                    <a:pt x="62441" y="23648"/>
                  </a:lnTo>
                  <a:lnTo>
                    <a:pt x="58929" y="23691"/>
                  </a:lnTo>
                  <a:lnTo>
                    <a:pt x="51886" y="23799"/>
                  </a:lnTo>
                  <a:lnTo>
                    <a:pt x="48361" y="23843"/>
                  </a:lnTo>
                  <a:lnTo>
                    <a:pt x="44830" y="23875"/>
                  </a:lnTo>
                  <a:lnTo>
                    <a:pt x="43063" y="23886"/>
                  </a:lnTo>
                  <a:lnTo>
                    <a:pt x="41296" y="23886"/>
                  </a:lnTo>
                  <a:lnTo>
                    <a:pt x="39528" y="23875"/>
                  </a:lnTo>
                  <a:lnTo>
                    <a:pt x="37761" y="23853"/>
                  </a:lnTo>
                  <a:lnTo>
                    <a:pt x="35993" y="23832"/>
                  </a:lnTo>
                  <a:lnTo>
                    <a:pt x="34231" y="23789"/>
                  </a:lnTo>
                  <a:lnTo>
                    <a:pt x="32463" y="23735"/>
                  </a:lnTo>
                  <a:lnTo>
                    <a:pt x="30696" y="23681"/>
                  </a:lnTo>
                  <a:lnTo>
                    <a:pt x="28933" y="23594"/>
                  </a:lnTo>
                  <a:lnTo>
                    <a:pt x="27170" y="23508"/>
                  </a:lnTo>
                  <a:lnTo>
                    <a:pt x="25407" y="23400"/>
                  </a:lnTo>
                  <a:lnTo>
                    <a:pt x="23644" y="23271"/>
                  </a:lnTo>
                  <a:lnTo>
                    <a:pt x="21886" y="23130"/>
                  </a:lnTo>
                  <a:lnTo>
                    <a:pt x="20128" y="22968"/>
                  </a:lnTo>
                  <a:lnTo>
                    <a:pt x="18374" y="22774"/>
                  </a:lnTo>
                  <a:lnTo>
                    <a:pt x="16620" y="22569"/>
                  </a:lnTo>
                  <a:lnTo>
                    <a:pt x="14866" y="22342"/>
                  </a:lnTo>
                  <a:lnTo>
                    <a:pt x="13117" y="22094"/>
                  </a:lnTo>
                  <a:lnTo>
                    <a:pt x="11368" y="21824"/>
                  </a:lnTo>
                  <a:lnTo>
                    <a:pt x="10496" y="21673"/>
                  </a:lnTo>
                  <a:lnTo>
                    <a:pt x="9623" y="21522"/>
                  </a:lnTo>
                  <a:lnTo>
                    <a:pt x="9546" y="21500"/>
                  </a:lnTo>
                  <a:lnTo>
                    <a:pt x="9469" y="21457"/>
                  </a:lnTo>
                  <a:lnTo>
                    <a:pt x="9401" y="21414"/>
                  </a:lnTo>
                  <a:lnTo>
                    <a:pt x="9337" y="21349"/>
                  </a:lnTo>
                  <a:lnTo>
                    <a:pt x="9273" y="21274"/>
                  </a:lnTo>
                  <a:lnTo>
                    <a:pt x="9219" y="21187"/>
                  </a:lnTo>
                  <a:lnTo>
                    <a:pt x="9164" y="21101"/>
                  </a:lnTo>
                  <a:lnTo>
                    <a:pt x="9114" y="21004"/>
                  </a:lnTo>
                  <a:lnTo>
                    <a:pt x="9060" y="21090"/>
                  </a:lnTo>
                  <a:lnTo>
                    <a:pt x="9005" y="21166"/>
                  </a:lnTo>
                  <a:lnTo>
                    <a:pt x="8946" y="21241"/>
                  </a:lnTo>
                  <a:lnTo>
                    <a:pt x="8887" y="21306"/>
                  </a:lnTo>
                  <a:lnTo>
                    <a:pt x="8828" y="21360"/>
                  </a:lnTo>
                  <a:lnTo>
                    <a:pt x="8764" y="21403"/>
                  </a:lnTo>
                  <a:lnTo>
                    <a:pt x="8701" y="21436"/>
                  </a:lnTo>
                  <a:lnTo>
                    <a:pt x="8637" y="21457"/>
                  </a:lnTo>
                  <a:lnTo>
                    <a:pt x="8574" y="21479"/>
                  </a:lnTo>
                  <a:lnTo>
                    <a:pt x="8442" y="21479"/>
                  </a:lnTo>
                  <a:lnTo>
                    <a:pt x="8378" y="21468"/>
                  </a:lnTo>
                  <a:lnTo>
                    <a:pt x="8315" y="21446"/>
                  </a:lnTo>
                  <a:lnTo>
                    <a:pt x="8251" y="21414"/>
                  </a:lnTo>
                  <a:lnTo>
                    <a:pt x="8192" y="21382"/>
                  </a:lnTo>
                  <a:lnTo>
                    <a:pt x="8128" y="21328"/>
                  </a:lnTo>
                  <a:lnTo>
                    <a:pt x="8069" y="21274"/>
                  </a:lnTo>
                  <a:lnTo>
                    <a:pt x="8015" y="21209"/>
                  </a:lnTo>
                  <a:lnTo>
                    <a:pt x="7960" y="21133"/>
                  </a:lnTo>
                  <a:lnTo>
                    <a:pt x="7906" y="21047"/>
                  </a:lnTo>
                  <a:lnTo>
                    <a:pt x="7856" y="20950"/>
                  </a:lnTo>
                  <a:lnTo>
                    <a:pt x="7810" y="20853"/>
                  </a:lnTo>
                  <a:lnTo>
                    <a:pt x="7769" y="20734"/>
                  </a:lnTo>
                  <a:lnTo>
                    <a:pt x="7729" y="20615"/>
                  </a:lnTo>
                  <a:lnTo>
                    <a:pt x="7692" y="20486"/>
                  </a:lnTo>
                  <a:lnTo>
                    <a:pt x="7660" y="20346"/>
                  </a:lnTo>
                  <a:lnTo>
                    <a:pt x="7633" y="20194"/>
                  </a:lnTo>
                  <a:lnTo>
                    <a:pt x="7610" y="20033"/>
                  </a:lnTo>
                  <a:lnTo>
                    <a:pt x="7592" y="19871"/>
                  </a:lnTo>
                  <a:lnTo>
                    <a:pt x="7579" y="19687"/>
                  </a:lnTo>
                  <a:lnTo>
                    <a:pt x="7574" y="19504"/>
                  </a:lnTo>
                  <a:lnTo>
                    <a:pt x="7570" y="19309"/>
                  </a:lnTo>
                  <a:lnTo>
                    <a:pt x="7570" y="9034"/>
                  </a:lnTo>
                  <a:lnTo>
                    <a:pt x="7579" y="8797"/>
                  </a:lnTo>
                  <a:lnTo>
                    <a:pt x="7592" y="8559"/>
                  </a:lnTo>
                  <a:lnTo>
                    <a:pt x="7620" y="8322"/>
                  </a:lnTo>
                  <a:lnTo>
                    <a:pt x="7651" y="8106"/>
                  </a:lnTo>
                  <a:lnTo>
                    <a:pt x="7697" y="7890"/>
                  </a:lnTo>
                  <a:lnTo>
                    <a:pt x="7747" y="7696"/>
                  </a:lnTo>
                  <a:lnTo>
                    <a:pt x="7806" y="7512"/>
                  </a:lnTo>
                  <a:lnTo>
                    <a:pt x="7874" y="7340"/>
                  </a:lnTo>
                  <a:lnTo>
                    <a:pt x="7947" y="7178"/>
                  </a:lnTo>
                  <a:lnTo>
                    <a:pt x="8024" y="7038"/>
                  </a:lnTo>
                  <a:lnTo>
                    <a:pt x="8110" y="6919"/>
                  </a:lnTo>
                  <a:lnTo>
                    <a:pt x="8197" y="6811"/>
                  </a:lnTo>
                  <a:lnTo>
                    <a:pt x="8292" y="6725"/>
                  </a:lnTo>
                  <a:lnTo>
                    <a:pt x="8387" y="6671"/>
                  </a:lnTo>
                  <a:lnTo>
                    <a:pt x="8487" y="6627"/>
                  </a:lnTo>
                  <a:lnTo>
                    <a:pt x="8592" y="6617"/>
                  </a:lnTo>
                  <a:lnTo>
                    <a:pt x="10368" y="6573"/>
                  </a:lnTo>
                  <a:lnTo>
                    <a:pt x="12145" y="6530"/>
                  </a:lnTo>
                  <a:lnTo>
                    <a:pt x="13921" y="6498"/>
                  </a:lnTo>
                  <a:lnTo>
                    <a:pt x="15698" y="6476"/>
                  </a:lnTo>
                  <a:lnTo>
                    <a:pt x="17479" y="6455"/>
                  </a:lnTo>
                  <a:close/>
                  <a:moveTo>
                    <a:pt x="26234" y="0"/>
                  </a:moveTo>
                  <a:lnTo>
                    <a:pt x="22963" y="33"/>
                  </a:lnTo>
                  <a:lnTo>
                    <a:pt x="19692" y="87"/>
                  </a:lnTo>
                  <a:lnTo>
                    <a:pt x="16425" y="162"/>
                  </a:lnTo>
                  <a:lnTo>
                    <a:pt x="13153" y="249"/>
                  </a:lnTo>
                  <a:lnTo>
                    <a:pt x="9887" y="357"/>
                  </a:lnTo>
                  <a:lnTo>
                    <a:pt x="9546" y="367"/>
                  </a:lnTo>
                  <a:lnTo>
                    <a:pt x="9196" y="346"/>
                  </a:lnTo>
                  <a:lnTo>
                    <a:pt x="8837" y="313"/>
                  </a:lnTo>
                  <a:lnTo>
                    <a:pt x="8469" y="281"/>
                  </a:lnTo>
                  <a:lnTo>
                    <a:pt x="7715" y="195"/>
                  </a:lnTo>
                  <a:lnTo>
                    <a:pt x="7338" y="151"/>
                  </a:lnTo>
                  <a:lnTo>
                    <a:pt x="6956" y="108"/>
                  </a:lnTo>
                  <a:lnTo>
                    <a:pt x="6575" y="87"/>
                  </a:lnTo>
                  <a:lnTo>
                    <a:pt x="6197" y="76"/>
                  </a:lnTo>
                  <a:lnTo>
                    <a:pt x="5820" y="87"/>
                  </a:lnTo>
                  <a:lnTo>
                    <a:pt x="5639" y="98"/>
                  </a:lnTo>
                  <a:lnTo>
                    <a:pt x="5452" y="119"/>
                  </a:lnTo>
                  <a:lnTo>
                    <a:pt x="5275" y="151"/>
                  </a:lnTo>
                  <a:lnTo>
                    <a:pt x="5093" y="184"/>
                  </a:lnTo>
                  <a:lnTo>
                    <a:pt x="4916" y="227"/>
                  </a:lnTo>
                  <a:lnTo>
                    <a:pt x="4744" y="270"/>
                  </a:lnTo>
                  <a:lnTo>
                    <a:pt x="4571" y="335"/>
                  </a:lnTo>
                  <a:lnTo>
                    <a:pt x="4403" y="400"/>
                  </a:lnTo>
                  <a:lnTo>
                    <a:pt x="4239" y="475"/>
                  </a:lnTo>
                  <a:lnTo>
                    <a:pt x="4080" y="572"/>
                  </a:lnTo>
                  <a:lnTo>
                    <a:pt x="3749" y="767"/>
                  </a:lnTo>
                  <a:lnTo>
                    <a:pt x="3435" y="972"/>
                  </a:lnTo>
                  <a:lnTo>
                    <a:pt x="3140" y="1177"/>
                  </a:lnTo>
                  <a:lnTo>
                    <a:pt x="2867" y="1393"/>
                  </a:lnTo>
                  <a:lnTo>
                    <a:pt x="2608" y="1609"/>
                  </a:lnTo>
                  <a:lnTo>
                    <a:pt x="2367" y="1824"/>
                  </a:lnTo>
                  <a:lnTo>
                    <a:pt x="2140" y="2051"/>
                  </a:lnTo>
                  <a:lnTo>
                    <a:pt x="1931" y="2289"/>
                  </a:lnTo>
                  <a:lnTo>
                    <a:pt x="1736" y="2537"/>
                  </a:lnTo>
                  <a:lnTo>
                    <a:pt x="1554" y="2785"/>
                  </a:lnTo>
                  <a:lnTo>
                    <a:pt x="1468" y="2925"/>
                  </a:lnTo>
                  <a:lnTo>
                    <a:pt x="1386" y="3055"/>
                  </a:lnTo>
                  <a:lnTo>
                    <a:pt x="1309" y="3184"/>
                  </a:lnTo>
                  <a:lnTo>
                    <a:pt x="1231" y="3325"/>
                  </a:lnTo>
                  <a:lnTo>
                    <a:pt x="1163" y="3476"/>
                  </a:lnTo>
                  <a:lnTo>
                    <a:pt x="1091" y="3616"/>
                  </a:lnTo>
                  <a:lnTo>
                    <a:pt x="1027" y="3767"/>
                  </a:lnTo>
                  <a:lnTo>
                    <a:pt x="963" y="3918"/>
                  </a:lnTo>
                  <a:lnTo>
                    <a:pt x="904" y="4069"/>
                  </a:lnTo>
                  <a:lnTo>
                    <a:pt x="845" y="4231"/>
                  </a:lnTo>
                  <a:lnTo>
                    <a:pt x="791" y="4393"/>
                  </a:lnTo>
                  <a:lnTo>
                    <a:pt x="741" y="4555"/>
                  </a:lnTo>
                  <a:lnTo>
                    <a:pt x="691" y="4728"/>
                  </a:lnTo>
                  <a:lnTo>
                    <a:pt x="641" y="4901"/>
                  </a:lnTo>
                  <a:lnTo>
                    <a:pt x="595" y="5084"/>
                  </a:lnTo>
                  <a:lnTo>
                    <a:pt x="554" y="5267"/>
                  </a:lnTo>
                  <a:lnTo>
                    <a:pt x="514" y="5451"/>
                  </a:lnTo>
                  <a:lnTo>
                    <a:pt x="477" y="5645"/>
                  </a:lnTo>
                  <a:lnTo>
                    <a:pt x="409" y="6045"/>
                  </a:lnTo>
                  <a:lnTo>
                    <a:pt x="345" y="6466"/>
                  </a:lnTo>
                  <a:lnTo>
                    <a:pt x="291" y="6897"/>
                  </a:lnTo>
                  <a:lnTo>
                    <a:pt x="245" y="7361"/>
                  </a:lnTo>
                  <a:lnTo>
                    <a:pt x="200" y="7836"/>
                  </a:lnTo>
                  <a:lnTo>
                    <a:pt x="168" y="8344"/>
                  </a:lnTo>
                  <a:lnTo>
                    <a:pt x="136" y="8872"/>
                  </a:lnTo>
                  <a:lnTo>
                    <a:pt x="109" y="9423"/>
                  </a:lnTo>
                  <a:lnTo>
                    <a:pt x="86" y="10006"/>
                  </a:lnTo>
                  <a:lnTo>
                    <a:pt x="64" y="10610"/>
                  </a:lnTo>
                  <a:lnTo>
                    <a:pt x="46" y="11247"/>
                  </a:lnTo>
                  <a:lnTo>
                    <a:pt x="18" y="12596"/>
                  </a:lnTo>
                  <a:lnTo>
                    <a:pt x="5" y="13470"/>
                  </a:lnTo>
                  <a:lnTo>
                    <a:pt x="0" y="14345"/>
                  </a:lnTo>
                  <a:lnTo>
                    <a:pt x="0" y="15230"/>
                  </a:lnTo>
                  <a:lnTo>
                    <a:pt x="9" y="16125"/>
                  </a:lnTo>
                  <a:lnTo>
                    <a:pt x="23" y="17021"/>
                  </a:lnTo>
                  <a:lnTo>
                    <a:pt x="46" y="17917"/>
                  </a:lnTo>
                  <a:lnTo>
                    <a:pt x="73" y="18824"/>
                  </a:lnTo>
                  <a:lnTo>
                    <a:pt x="109" y="19730"/>
                  </a:lnTo>
                  <a:lnTo>
                    <a:pt x="146" y="20637"/>
                  </a:lnTo>
                  <a:lnTo>
                    <a:pt x="191" y="21554"/>
                  </a:lnTo>
                  <a:lnTo>
                    <a:pt x="236" y="22472"/>
                  </a:lnTo>
                  <a:lnTo>
                    <a:pt x="286" y="23389"/>
                  </a:lnTo>
                  <a:lnTo>
                    <a:pt x="341" y="24317"/>
                  </a:lnTo>
                  <a:lnTo>
                    <a:pt x="400" y="25235"/>
                  </a:lnTo>
                  <a:lnTo>
                    <a:pt x="527" y="27081"/>
                  </a:lnTo>
                  <a:lnTo>
                    <a:pt x="659" y="28926"/>
                  </a:lnTo>
                  <a:lnTo>
                    <a:pt x="795" y="30761"/>
                  </a:lnTo>
                  <a:lnTo>
                    <a:pt x="1072" y="34420"/>
                  </a:lnTo>
                  <a:lnTo>
                    <a:pt x="1204" y="36233"/>
                  </a:lnTo>
                  <a:lnTo>
                    <a:pt x="1331" y="38025"/>
                  </a:lnTo>
                  <a:lnTo>
                    <a:pt x="1390" y="38910"/>
                  </a:lnTo>
                  <a:lnTo>
                    <a:pt x="1445" y="39795"/>
                  </a:lnTo>
                  <a:lnTo>
                    <a:pt x="1499" y="40669"/>
                  </a:lnTo>
                  <a:lnTo>
                    <a:pt x="1545" y="41533"/>
                  </a:lnTo>
                  <a:lnTo>
                    <a:pt x="3735" y="41565"/>
                  </a:lnTo>
                  <a:lnTo>
                    <a:pt x="5925" y="41576"/>
                  </a:lnTo>
                  <a:lnTo>
                    <a:pt x="8115" y="41587"/>
                  </a:lnTo>
                  <a:lnTo>
                    <a:pt x="10309" y="41576"/>
                  </a:lnTo>
                  <a:lnTo>
                    <a:pt x="12504" y="41565"/>
                  </a:lnTo>
                  <a:lnTo>
                    <a:pt x="14698" y="41543"/>
                  </a:lnTo>
                  <a:lnTo>
                    <a:pt x="19096" y="41479"/>
                  </a:lnTo>
                  <a:lnTo>
                    <a:pt x="23494" y="41414"/>
                  </a:lnTo>
                  <a:lnTo>
                    <a:pt x="27897" y="41349"/>
                  </a:lnTo>
                  <a:lnTo>
                    <a:pt x="32304" y="41306"/>
                  </a:lnTo>
                  <a:lnTo>
                    <a:pt x="34503" y="41295"/>
                  </a:lnTo>
                  <a:lnTo>
                    <a:pt x="36707" y="41284"/>
                  </a:lnTo>
                  <a:lnTo>
                    <a:pt x="38910" y="41295"/>
                  </a:lnTo>
                  <a:lnTo>
                    <a:pt x="41109" y="41317"/>
                  </a:lnTo>
                  <a:lnTo>
                    <a:pt x="43313" y="41349"/>
                  </a:lnTo>
                  <a:lnTo>
                    <a:pt x="45512" y="41392"/>
                  </a:lnTo>
                  <a:lnTo>
                    <a:pt x="47711" y="41457"/>
                  </a:lnTo>
                  <a:lnTo>
                    <a:pt x="49910" y="41533"/>
                  </a:lnTo>
                  <a:lnTo>
                    <a:pt x="52109" y="41641"/>
                  </a:lnTo>
                  <a:lnTo>
                    <a:pt x="54304" y="41759"/>
                  </a:lnTo>
                  <a:lnTo>
                    <a:pt x="56503" y="41910"/>
                  </a:lnTo>
                  <a:lnTo>
                    <a:pt x="58697" y="42083"/>
                  </a:lnTo>
                  <a:lnTo>
                    <a:pt x="59792" y="42180"/>
                  </a:lnTo>
                  <a:lnTo>
                    <a:pt x="60887" y="42277"/>
                  </a:lnTo>
                  <a:lnTo>
                    <a:pt x="61982" y="42385"/>
                  </a:lnTo>
                  <a:lnTo>
                    <a:pt x="63077" y="42504"/>
                  </a:lnTo>
                  <a:lnTo>
                    <a:pt x="64172" y="42623"/>
                  </a:lnTo>
                  <a:lnTo>
                    <a:pt x="65267" y="42752"/>
                  </a:lnTo>
                  <a:lnTo>
                    <a:pt x="66362" y="42893"/>
                  </a:lnTo>
                  <a:lnTo>
                    <a:pt x="67457" y="43044"/>
                  </a:lnTo>
                  <a:lnTo>
                    <a:pt x="68547" y="43195"/>
                  </a:lnTo>
                  <a:lnTo>
                    <a:pt x="69642" y="43357"/>
                  </a:lnTo>
                  <a:lnTo>
                    <a:pt x="70733" y="43529"/>
                  </a:lnTo>
                  <a:lnTo>
                    <a:pt x="71823" y="43713"/>
                  </a:lnTo>
                  <a:lnTo>
                    <a:pt x="71873" y="41943"/>
                  </a:lnTo>
                  <a:lnTo>
                    <a:pt x="71932" y="40173"/>
                  </a:lnTo>
                  <a:lnTo>
                    <a:pt x="72000" y="38403"/>
                  </a:lnTo>
                  <a:lnTo>
                    <a:pt x="72073" y="36633"/>
                  </a:lnTo>
                  <a:lnTo>
                    <a:pt x="72155" y="34873"/>
                  </a:lnTo>
                  <a:lnTo>
                    <a:pt x="72241" y="33114"/>
                  </a:lnTo>
                  <a:lnTo>
                    <a:pt x="72332" y="31355"/>
                  </a:lnTo>
                  <a:lnTo>
                    <a:pt x="72427" y="29595"/>
                  </a:lnTo>
                  <a:lnTo>
                    <a:pt x="72618" y="26077"/>
                  </a:lnTo>
                  <a:lnTo>
                    <a:pt x="72809" y="22558"/>
                  </a:lnTo>
                  <a:lnTo>
                    <a:pt x="72900" y="20799"/>
                  </a:lnTo>
                  <a:lnTo>
                    <a:pt x="72986" y="19040"/>
                  </a:lnTo>
                  <a:lnTo>
                    <a:pt x="73073" y="17270"/>
                  </a:lnTo>
                  <a:lnTo>
                    <a:pt x="73145" y="15499"/>
                  </a:lnTo>
                  <a:lnTo>
                    <a:pt x="73209" y="13924"/>
                  </a:lnTo>
                  <a:lnTo>
                    <a:pt x="73236" y="13179"/>
                  </a:lnTo>
                  <a:lnTo>
                    <a:pt x="73259" y="12477"/>
                  </a:lnTo>
                  <a:lnTo>
                    <a:pt x="73277" y="11797"/>
                  </a:lnTo>
                  <a:lnTo>
                    <a:pt x="73286" y="11150"/>
                  </a:lnTo>
                  <a:lnTo>
                    <a:pt x="73295" y="10524"/>
                  </a:lnTo>
                  <a:lnTo>
                    <a:pt x="73291" y="9930"/>
                  </a:lnTo>
                  <a:lnTo>
                    <a:pt x="73282" y="9369"/>
                  </a:lnTo>
                  <a:lnTo>
                    <a:pt x="73268" y="8829"/>
                  </a:lnTo>
                  <a:lnTo>
                    <a:pt x="73241" y="8311"/>
                  </a:lnTo>
                  <a:lnTo>
                    <a:pt x="73223" y="8063"/>
                  </a:lnTo>
                  <a:lnTo>
                    <a:pt x="73204" y="7825"/>
                  </a:lnTo>
                  <a:lnTo>
                    <a:pt x="73182" y="7588"/>
                  </a:lnTo>
                  <a:lnTo>
                    <a:pt x="73159" y="7351"/>
                  </a:lnTo>
                  <a:lnTo>
                    <a:pt x="73132" y="7124"/>
                  </a:lnTo>
                  <a:lnTo>
                    <a:pt x="73104" y="6908"/>
                  </a:lnTo>
                  <a:lnTo>
                    <a:pt x="73073" y="6692"/>
                  </a:lnTo>
                  <a:lnTo>
                    <a:pt x="73036" y="6476"/>
                  </a:lnTo>
                  <a:lnTo>
                    <a:pt x="72995" y="6282"/>
                  </a:lnTo>
                  <a:lnTo>
                    <a:pt x="72955" y="6077"/>
                  </a:lnTo>
                  <a:lnTo>
                    <a:pt x="72909" y="5883"/>
                  </a:lnTo>
                  <a:lnTo>
                    <a:pt x="72864" y="5688"/>
                  </a:lnTo>
                  <a:lnTo>
                    <a:pt x="72809" y="5505"/>
                  </a:lnTo>
                  <a:lnTo>
                    <a:pt x="72755" y="5321"/>
                  </a:lnTo>
                  <a:lnTo>
                    <a:pt x="72696" y="5149"/>
                  </a:lnTo>
                  <a:lnTo>
                    <a:pt x="72632" y="4976"/>
                  </a:lnTo>
                  <a:lnTo>
                    <a:pt x="72568" y="4803"/>
                  </a:lnTo>
                  <a:lnTo>
                    <a:pt x="72500" y="4641"/>
                  </a:lnTo>
                  <a:lnTo>
                    <a:pt x="72423" y="4480"/>
                  </a:lnTo>
                  <a:lnTo>
                    <a:pt x="72346" y="4328"/>
                  </a:lnTo>
                  <a:lnTo>
                    <a:pt x="72264" y="4177"/>
                  </a:lnTo>
                  <a:lnTo>
                    <a:pt x="72178" y="4026"/>
                  </a:lnTo>
                  <a:lnTo>
                    <a:pt x="72091" y="3875"/>
                  </a:lnTo>
                  <a:lnTo>
                    <a:pt x="71996" y="3735"/>
                  </a:lnTo>
                  <a:lnTo>
                    <a:pt x="71896" y="3595"/>
                  </a:lnTo>
                  <a:lnTo>
                    <a:pt x="71791" y="3465"/>
                  </a:lnTo>
                  <a:lnTo>
                    <a:pt x="71687" y="3325"/>
                  </a:lnTo>
                  <a:lnTo>
                    <a:pt x="71573" y="3195"/>
                  </a:lnTo>
                  <a:lnTo>
                    <a:pt x="71455" y="3066"/>
                  </a:lnTo>
                  <a:lnTo>
                    <a:pt x="71333" y="2947"/>
                  </a:lnTo>
                  <a:lnTo>
                    <a:pt x="71205" y="2817"/>
                  </a:lnTo>
                  <a:lnTo>
                    <a:pt x="71074" y="2699"/>
                  </a:lnTo>
                  <a:lnTo>
                    <a:pt x="70796" y="2472"/>
                  </a:lnTo>
                  <a:lnTo>
                    <a:pt x="70497" y="2245"/>
                  </a:lnTo>
                  <a:lnTo>
                    <a:pt x="70174" y="2019"/>
                  </a:lnTo>
                  <a:lnTo>
                    <a:pt x="69833" y="1814"/>
                  </a:lnTo>
                  <a:lnTo>
                    <a:pt x="69465" y="1609"/>
                  </a:lnTo>
                  <a:lnTo>
                    <a:pt x="69297" y="1522"/>
                  </a:lnTo>
                  <a:lnTo>
                    <a:pt x="69129" y="1447"/>
                  </a:lnTo>
                  <a:lnTo>
                    <a:pt x="68956" y="1371"/>
                  </a:lnTo>
                  <a:lnTo>
                    <a:pt x="68784" y="1317"/>
                  </a:lnTo>
                  <a:lnTo>
                    <a:pt x="68606" y="1263"/>
                  </a:lnTo>
                  <a:lnTo>
                    <a:pt x="68429" y="1220"/>
                  </a:lnTo>
                  <a:lnTo>
                    <a:pt x="68252" y="1177"/>
                  </a:lnTo>
                  <a:lnTo>
                    <a:pt x="68070" y="1144"/>
                  </a:lnTo>
                  <a:lnTo>
                    <a:pt x="67702" y="1101"/>
                  </a:lnTo>
                  <a:lnTo>
                    <a:pt x="67330" y="1069"/>
                  </a:lnTo>
                  <a:lnTo>
                    <a:pt x="66580" y="1069"/>
                  </a:lnTo>
                  <a:lnTo>
                    <a:pt x="66203" y="1080"/>
                  </a:lnTo>
                  <a:lnTo>
                    <a:pt x="65826" y="1101"/>
                  </a:lnTo>
                  <a:lnTo>
                    <a:pt x="65081" y="1144"/>
                  </a:lnTo>
                  <a:lnTo>
                    <a:pt x="64713" y="1166"/>
                  </a:lnTo>
                  <a:lnTo>
                    <a:pt x="64354" y="1177"/>
                  </a:lnTo>
                  <a:lnTo>
                    <a:pt x="64004" y="1177"/>
                  </a:lnTo>
                  <a:lnTo>
                    <a:pt x="63659" y="1155"/>
                  </a:lnTo>
                  <a:lnTo>
                    <a:pt x="60210" y="929"/>
                  </a:lnTo>
                  <a:lnTo>
                    <a:pt x="56757" y="734"/>
                  </a:lnTo>
                  <a:lnTo>
                    <a:pt x="53309" y="562"/>
                  </a:lnTo>
                  <a:lnTo>
                    <a:pt x="49856" y="411"/>
                  </a:lnTo>
                  <a:lnTo>
                    <a:pt x="46403" y="281"/>
                  </a:lnTo>
                  <a:lnTo>
                    <a:pt x="42954" y="173"/>
                  </a:lnTo>
                  <a:lnTo>
                    <a:pt x="39501" y="98"/>
                  </a:lnTo>
                  <a:lnTo>
                    <a:pt x="36053" y="44"/>
                  </a:lnTo>
                  <a:lnTo>
                    <a:pt x="32777" y="11"/>
                  </a:lnTo>
                  <a:lnTo>
                    <a:pt x="29505"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349;p66">
              <a:extLst>
                <a:ext uri="{FF2B5EF4-FFF2-40B4-BE49-F238E27FC236}">
                  <a16:creationId xmlns:a16="http://schemas.microsoft.com/office/drawing/2014/main" id="{3DA3AB7B-7D0A-4675-8479-264CDD72387A}"/>
                </a:ext>
              </a:extLst>
            </p:cNvPr>
            <p:cNvSpPr/>
            <p:nvPr/>
          </p:nvSpPr>
          <p:spPr>
            <a:xfrm>
              <a:off x="2868000" y="-3072425"/>
              <a:ext cx="292850" cy="594725"/>
            </a:xfrm>
            <a:custGeom>
              <a:avLst/>
              <a:gdLst/>
              <a:ahLst/>
              <a:cxnLst/>
              <a:rect l="l" t="t" r="r" b="b"/>
              <a:pathLst>
                <a:path w="11714" h="23789" extrusionOk="0">
                  <a:moveTo>
                    <a:pt x="4367" y="0"/>
                  </a:moveTo>
                  <a:lnTo>
                    <a:pt x="4058" y="831"/>
                  </a:lnTo>
                  <a:lnTo>
                    <a:pt x="3758" y="1662"/>
                  </a:lnTo>
                  <a:lnTo>
                    <a:pt x="3458" y="2493"/>
                  </a:lnTo>
                  <a:lnTo>
                    <a:pt x="3167" y="3335"/>
                  </a:lnTo>
                  <a:lnTo>
                    <a:pt x="2881" y="4177"/>
                  </a:lnTo>
                  <a:lnTo>
                    <a:pt x="2595" y="5030"/>
                  </a:lnTo>
                  <a:lnTo>
                    <a:pt x="2318" y="5883"/>
                  </a:lnTo>
                  <a:lnTo>
                    <a:pt x="2041" y="6746"/>
                  </a:lnTo>
                  <a:lnTo>
                    <a:pt x="1768" y="7609"/>
                  </a:lnTo>
                  <a:lnTo>
                    <a:pt x="1504" y="8473"/>
                  </a:lnTo>
                  <a:lnTo>
                    <a:pt x="1241" y="9347"/>
                  </a:lnTo>
                  <a:lnTo>
                    <a:pt x="987" y="10232"/>
                  </a:lnTo>
                  <a:lnTo>
                    <a:pt x="732" y="11117"/>
                  </a:lnTo>
                  <a:lnTo>
                    <a:pt x="482" y="12002"/>
                  </a:lnTo>
                  <a:lnTo>
                    <a:pt x="241" y="12898"/>
                  </a:lnTo>
                  <a:lnTo>
                    <a:pt x="1" y="13794"/>
                  </a:lnTo>
                  <a:lnTo>
                    <a:pt x="250" y="13934"/>
                  </a:lnTo>
                  <a:lnTo>
                    <a:pt x="505" y="14096"/>
                  </a:lnTo>
                  <a:lnTo>
                    <a:pt x="755" y="14269"/>
                  </a:lnTo>
                  <a:lnTo>
                    <a:pt x="1005" y="14452"/>
                  </a:lnTo>
                  <a:lnTo>
                    <a:pt x="1255" y="14647"/>
                  </a:lnTo>
                  <a:lnTo>
                    <a:pt x="1504" y="14852"/>
                  </a:lnTo>
                  <a:lnTo>
                    <a:pt x="1754" y="15078"/>
                  </a:lnTo>
                  <a:lnTo>
                    <a:pt x="2004" y="15305"/>
                  </a:lnTo>
                  <a:lnTo>
                    <a:pt x="2250" y="15553"/>
                  </a:lnTo>
                  <a:lnTo>
                    <a:pt x="2495" y="15812"/>
                  </a:lnTo>
                  <a:lnTo>
                    <a:pt x="2736" y="16071"/>
                  </a:lnTo>
                  <a:lnTo>
                    <a:pt x="2981" y="16352"/>
                  </a:lnTo>
                  <a:lnTo>
                    <a:pt x="3217" y="16643"/>
                  </a:lnTo>
                  <a:lnTo>
                    <a:pt x="3458" y="16946"/>
                  </a:lnTo>
                  <a:lnTo>
                    <a:pt x="3694" y="17248"/>
                  </a:lnTo>
                  <a:lnTo>
                    <a:pt x="3931" y="17572"/>
                  </a:lnTo>
                  <a:lnTo>
                    <a:pt x="4162" y="17906"/>
                  </a:lnTo>
                  <a:lnTo>
                    <a:pt x="4390" y="18241"/>
                  </a:lnTo>
                  <a:lnTo>
                    <a:pt x="4617" y="18586"/>
                  </a:lnTo>
                  <a:lnTo>
                    <a:pt x="4844" y="18942"/>
                  </a:lnTo>
                  <a:lnTo>
                    <a:pt x="5067" y="19309"/>
                  </a:lnTo>
                  <a:lnTo>
                    <a:pt x="5285" y="19676"/>
                  </a:lnTo>
                  <a:lnTo>
                    <a:pt x="5498" y="20054"/>
                  </a:lnTo>
                  <a:lnTo>
                    <a:pt x="5712" y="20443"/>
                  </a:lnTo>
                  <a:lnTo>
                    <a:pt x="5925" y="20842"/>
                  </a:lnTo>
                  <a:lnTo>
                    <a:pt x="6130" y="21241"/>
                  </a:lnTo>
                  <a:lnTo>
                    <a:pt x="6334" y="21651"/>
                  </a:lnTo>
                  <a:lnTo>
                    <a:pt x="6534" y="22072"/>
                  </a:lnTo>
                  <a:lnTo>
                    <a:pt x="6729" y="22493"/>
                  </a:lnTo>
                  <a:lnTo>
                    <a:pt x="6920" y="22914"/>
                  </a:lnTo>
                  <a:lnTo>
                    <a:pt x="7107" y="23346"/>
                  </a:lnTo>
                  <a:lnTo>
                    <a:pt x="7293" y="23788"/>
                  </a:lnTo>
                  <a:lnTo>
                    <a:pt x="7529" y="22957"/>
                  </a:lnTo>
                  <a:lnTo>
                    <a:pt x="7770" y="22126"/>
                  </a:lnTo>
                  <a:lnTo>
                    <a:pt x="8020" y="21317"/>
                  </a:lnTo>
                  <a:lnTo>
                    <a:pt x="8270" y="20507"/>
                  </a:lnTo>
                  <a:lnTo>
                    <a:pt x="8529" y="19698"/>
                  </a:lnTo>
                  <a:lnTo>
                    <a:pt x="8792" y="18910"/>
                  </a:lnTo>
                  <a:lnTo>
                    <a:pt x="9060" y="18133"/>
                  </a:lnTo>
                  <a:lnTo>
                    <a:pt x="9333" y="17356"/>
                  </a:lnTo>
                  <a:lnTo>
                    <a:pt x="9615" y="16589"/>
                  </a:lnTo>
                  <a:lnTo>
                    <a:pt x="9896" y="15845"/>
                  </a:lnTo>
                  <a:lnTo>
                    <a:pt x="10187" y="15100"/>
                  </a:lnTo>
                  <a:lnTo>
                    <a:pt x="10482" y="14366"/>
                  </a:lnTo>
                  <a:lnTo>
                    <a:pt x="10782" y="13643"/>
                  </a:lnTo>
                  <a:lnTo>
                    <a:pt x="11087" y="12930"/>
                  </a:lnTo>
                  <a:lnTo>
                    <a:pt x="11400" y="12240"/>
                  </a:lnTo>
                  <a:lnTo>
                    <a:pt x="11714" y="11549"/>
                  </a:lnTo>
                  <a:lnTo>
                    <a:pt x="11659" y="11560"/>
                  </a:lnTo>
                  <a:lnTo>
                    <a:pt x="11605" y="11549"/>
                  </a:lnTo>
                  <a:lnTo>
                    <a:pt x="11550" y="11527"/>
                  </a:lnTo>
                  <a:lnTo>
                    <a:pt x="11491" y="11495"/>
                  </a:lnTo>
                  <a:lnTo>
                    <a:pt x="11441" y="11452"/>
                  </a:lnTo>
                  <a:lnTo>
                    <a:pt x="11386" y="11398"/>
                  </a:lnTo>
                  <a:lnTo>
                    <a:pt x="11337" y="11322"/>
                  </a:lnTo>
                  <a:lnTo>
                    <a:pt x="11291" y="11236"/>
                  </a:lnTo>
                  <a:lnTo>
                    <a:pt x="11100" y="10815"/>
                  </a:lnTo>
                  <a:lnTo>
                    <a:pt x="10914" y="10383"/>
                  </a:lnTo>
                  <a:lnTo>
                    <a:pt x="10541" y="9509"/>
                  </a:lnTo>
                  <a:lnTo>
                    <a:pt x="10178" y="8635"/>
                  </a:lnTo>
                  <a:lnTo>
                    <a:pt x="9814" y="7771"/>
                  </a:lnTo>
                  <a:lnTo>
                    <a:pt x="9633" y="7340"/>
                  </a:lnTo>
                  <a:lnTo>
                    <a:pt x="9446" y="6908"/>
                  </a:lnTo>
                  <a:lnTo>
                    <a:pt x="9260" y="6487"/>
                  </a:lnTo>
                  <a:lnTo>
                    <a:pt x="9065" y="6077"/>
                  </a:lnTo>
                  <a:lnTo>
                    <a:pt x="8869" y="5677"/>
                  </a:lnTo>
                  <a:lnTo>
                    <a:pt x="8669" y="5278"/>
                  </a:lnTo>
                  <a:lnTo>
                    <a:pt x="8465" y="4900"/>
                  </a:lnTo>
                  <a:lnTo>
                    <a:pt x="8251" y="4533"/>
                  </a:lnTo>
                  <a:lnTo>
                    <a:pt x="8038" y="4177"/>
                  </a:lnTo>
                  <a:lnTo>
                    <a:pt x="7820" y="3843"/>
                  </a:lnTo>
                  <a:lnTo>
                    <a:pt x="7602" y="3519"/>
                  </a:lnTo>
                  <a:lnTo>
                    <a:pt x="7379" y="3206"/>
                  </a:lnTo>
                  <a:lnTo>
                    <a:pt x="7157" y="2904"/>
                  </a:lnTo>
                  <a:lnTo>
                    <a:pt x="6934" y="2612"/>
                  </a:lnTo>
                  <a:lnTo>
                    <a:pt x="6702" y="2332"/>
                  </a:lnTo>
                  <a:lnTo>
                    <a:pt x="6475" y="2062"/>
                  </a:lnTo>
                  <a:lnTo>
                    <a:pt x="6243" y="1803"/>
                  </a:lnTo>
                  <a:lnTo>
                    <a:pt x="6007" y="1554"/>
                  </a:lnTo>
                  <a:lnTo>
                    <a:pt x="5771" y="1317"/>
                  </a:lnTo>
                  <a:lnTo>
                    <a:pt x="5530" y="1080"/>
                  </a:lnTo>
                  <a:lnTo>
                    <a:pt x="5289" y="864"/>
                  </a:lnTo>
                  <a:lnTo>
                    <a:pt x="5048" y="648"/>
                  </a:lnTo>
                  <a:lnTo>
                    <a:pt x="4803" y="443"/>
                  </a:lnTo>
                  <a:lnTo>
                    <a:pt x="4553" y="248"/>
                  </a:lnTo>
                  <a:lnTo>
                    <a:pt x="4530" y="227"/>
                  </a:lnTo>
                  <a:lnTo>
                    <a:pt x="4503" y="205"/>
                  </a:lnTo>
                  <a:lnTo>
                    <a:pt x="4462" y="151"/>
                  </a:lnTo>
                  <a:lnTo>
                    <a:pt x="436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350;p66">
              <a:extLst>
                <a:ext uri="{FF2B5EF4-FFF2-40B4-BE49-F238E27FC236}">
                  <a16:creationId xmlns:a16="http://schemas.microsoft.com/office/drawing/2014/main" id="{0AE933A0-3827-40E9-8645-0EDF5338DEF4}"/>
                </a:ext>
              </a:extLst>
            </p:cNvPr>
            <p:cNvSpPr/>
            <p:nvPr/>
          </p:nvSpPr>
          <p:spPr>
            <a:xfrm>
              <a:off x="3031100" y="-6775050"/>
              <a:ext cx="1566725" cy="1628450"/>
            </a:xfrm>
            <a:custGeom>
              <a:avLst/>
              <a:gdLst/>
              <a:ahLst/>
              <a:cxnLst/>
              <a:rect l="l" t="t" r="r" b="b"/>
              <a:pathLst>
                <a:path w="62669" h="65138" extrusionOk="0">
                  <a:moveTo>
                    <a:pt x="2532" y="1"/>
                  </a:moveTo>
                  <a:lnTo>
                    <a:pt x="2459" y="23"/>
                  </a:lnTo>
                  <a:lnTo>
                    <a:pt x="2386" y="55"/>
                  </a:lnTo>
                  <a:lnTo>
                    <a:pt x="2318" y="109"/>
                  </a:lnTo>
                  <a:lnTo>
                    <a:pt x="2245" y="174"/>
                  </a:lnTo>
                  <a:lnTo>
                    <a:pt x="2173" y="249"/>
                  </a:lnTo>
                  <a:lnTo>
                    <a:pt x="2109" y="346"/>
                  </a:lnTo>
                  <a:lnTo>
                    <a:pt x="2041" y="443"/>
                  </a:lnTo>
                  <a:lnTo>
                    <a:pt x="1982" y="562"/>
                  </a:lnTo>
                  <a:lnTo>
                    <a:pt x="1923" y="681"/>
                  </a:lnTo>
                  <a:lnTo>
                    <a:pt x="1873" y="821"/>
                  </a:lnTo>
                  <a:lnTo>
                    <a:pt x="1823" y="962"/>
                  </a:lnTo>
                  <a:lnTo>
                    <a:pt x="1787" y="1113"/>
                  </a:lnTo>
                  <a:lnTo>
                    <a:pt x="1755" y="1264"/>
                  </a:lnTo>
                  <a:lnTo>
                    <a:pt x="1727" y="1426"/>
                  </a:lnTo>
                  <a:lnTo>
                    <a:pt x="1714" y="1588"/>
                  </a:lnTo>
                  <a:lnTo>
                    <a:pt x="1578" y="3994"/>
                  </a:lnTo>
                  <a:lnTo>
                    <a:pt x="1450" y="6401"/>
                  </a:lnTo>
                  <a:lnTo>
                    <a:pt x="1323" y="8808"/>
                  </a:lnTo>
                  <a:lnTo>
                    <a:pt x="1205" y="11215"/>
                  </a:lnTo>
                  <a:lnTo>
                    <a:pt x="1087" y="13633"/>
                  </a:lnTo>
                  <a:lnTo>
                    <a:pt x="978" y="16040"/>
                  </a:lnTo>
                  <a:lnTo>
                    <a:pt x="878" y="18446"/>
                  </a:lnTo>
                  <a:lnTo>
                    <a:pt x="778" y="20864"/>
                  </a:lnTo>
                  <a:lnTo>
                    <a:pt x="687" y="23282"/>
                  </a:lnTo>
                  <a:lnTo>
                    <a:pt x="605" y="25700"/>
                  </a:lnTo>
                  <a:lnTo>
                    <a:pt x="533" y="28117"/>
                  </a:lnTo>
                  <a:lnTo>
                    <a:pt x="460" y="30535"/>
                  </a:lnTo>
                  <a:lnTo>
                    <a:pt x="401" y="32963"/>
                  </a:lnTo>
                  <a:lnTo>
                    <a:pt x="351" y="35381"/>
                  </a:lnTo>
                  <a:lnTo>
                    <a:pt x="305" y="37810"/>
                  </a:lnTo>
                  <a:lnTo>
                    <a:pt x="274" y="40238"/>
                  </a:lnTo>
                  <a:lnTo>
                    <a:pt x="265" y="40627"/>
                  </a:lnTo>
                  <a:lnTo>
                    <a:pt x="251" y="41047"/>
                  </a:lnTo>
                  <a:lnTo>
                    <a:pt x="219" y="41986"/>
                  </a:lnTo>
                  <a:lnTo>
                    <a:pt x="133" y="44167"/>
                  </a:lnTo>
                  <a:lnTo>
                    <a:pt x="87" y="45376"/>
                  </a:lnTo>
                  <a:lnTo>
                    <a:pt x="46" y="46638"/>
                  </a:lnTo>
                  <a:lnTo>
                    <a:pt x="28" y="47286"/>
                  </a:lnTo>
                  <a:lnTo>
                    <a:pt x="15" y="47934"/>
                  </a:lnTo>
                  <a:lnTo>
                    <a:pt x="6" y="48581"/>
                  </a:lnTo>
                  <a:lnTo>
                    <a:pt x="1" y="49240"/>
                  </a:lnTo>
                  <a:lnTo>
                    <a:pt x="1" y="49898"/>
                  </a:lnTo>
                  <a:lnTo>
                    <a:pt x="6" y="50545"/>
                  </a:lnTo>
                  <a:lnTo>
                    <a:pt x="15" y="51193"/>
                  </a:lnTo>
                  <a:lnTo>
                    <a:pt x="33" y="51830"/>
                  </a:lnTo>
                  <a:lnTo>
                    <a:pt x="60" y="52456"/>
                  </a:lnTo>
                  <a:lnTo>
                    <a:pt x="92" y="53060"/>
                  </a:lnTo>
                  <a:lnTo>
                    <a:pt x="133" y="53665"/>
                  </a:lnTo>
                  <a:lnTo>
                    <a:pt x="183" y="54248"/>
                  </a:lnTo>
                  <a:lnTo>
                    <a:pt x="215" y="54528"/>
                  </a:lnTo>
                  <a:lnTo>
                    <a:pt x="242" y="54809"/>
                  </a:lnTo>
                  <a:lnTo>
                    <a:pt x="278" y="55079"/>
                  </a:lnTo>
                  <a:lnTo>
                    <a:pt x="314" y="55348"/>
                  </a:lnTo>
                  <a:lnTo>
                    <a:pt x="355" y="55607"/>
                  </a:lnTo>
                  <a:lnTo>
                    <a:pt x="396" y="55856"/>
                  </a:lnTo>
                  <a:lnTo>
                    <a:pt x="442" y="56104"/>
                  </a:lnTo>
                  <a:lnTo>
                    <a:pt x="487" y="56341"/>
                  </a:lnTo>
                  <a:lnTo>
                    <a:pt x="537" y="56579"/>
                  </a:lnTo>
                  <a:lnTo>
                    <a:pt x="592" y="56806"/>
                  </a:lnTo>
                  <a:lnTo>
                    <a:pt x="651" y="57021"/>
                  </a:lnTo>
                  <a:lnTo>
                    <a:pt x="710" y="57226"/>
                  </a:lnTo>
                  <a:lnTo>
                    <a:pt x="773" y="57432"/>
                  </a:lnTo>
                  <a:lnTo>
                    <a:pt x="842" y="57626"/>
                  </a:lnTo>
                  <a:lnTo>
                    <a:pt x="910" y="57809"/>
                  </a:lnTo>
                  <a:lnTo>
                    <a:pt x="987" y="57982"/>
                  </a:lnTo>
                  <a:lnTo>
                    <a:pt x="1073" y="58165"/>
                  </a:lnTo>
                  <a:lnTo>
                    <a:pt x="1164" y="58338"/>
                  </a:lnTo>
                  <a:lnTo>
                    <a:pt x="1264" y="58511"/>
                  </a:lnTo>
                  <a:lnTo>
                    <a:pt x="1369" y="58662"/>
                  </a:lnTo>
                  <a:lnTo>
                    <a:pt x="1482" y="58813"/>
                  </a:lnTo>
                  <a:lnTo>
                    <a:pt x="1596" y="58953"/>
                  </a:lnTo>
                  <a:lnTo>
                    <a:pt x="1718" y="59094"/>
                  </a:lnTo>
                  <a:lnTo>
                    <a:pt x="1846" y="59223"/>
                  </a:lnTo>
                  <a:lnTo>
                    <a:pt x="1973" y="59342"/>
                  </a:lnTo>
                  <a:lnTo>
                    <a:pt x="2109" y="59450"/>
                  </a:lnTo>
                  <a:lnTo>
                    <a:pt x="2250" y="59558"/>
                  </a:lnTo>
                  <a:lnTo>
                    <a:pt x="2395" y="59655"/>
                  </a:lnTo>
                  <a:lnTo>
                    <a:pt x="2545" y="59741"/>
                  </a:lnTo>
                  <a:lnTo>
                    <a:pt x="2695" y="59828"/>
                  </a:lnTo>
                  <a:lnTo>
                    <a:pt x="2854" y="59903"/>
                  </a:lnTo>
                  <a:lnTo>
                    <a:pt x="3013" y="59979"/>
                  </a:lnTo>
                  <a:lnTo>
                    <a:pt x="3177" y="60043"/>
                  </a:lnTo>
                  <a:lnTo>
                    <a:pt x="3345" y="60108"/>
                  </a:lnTo>
                  <a:lnTo>
                    <a:pt x="3686" y="60205"/>
                  </a:lnTo>
                  <a:lnTo>
                    <a:pt x="4036" y="60292"/>
                  </a:lnTo>
                  <a:lnTo>
                    <a:pt x="4399" y="60356"/>
                  </a:lnTo>
                  <a:lnTo>
                    <a:pt x="4767" y="60400"/>
                  </a:lnTo>
                  <a:lnTo>
                    <a:pt x="5140" y="60432"/>
                  </a:lnTo>
                  <a:lnTo>
                    <a:pt x="5521" y="60443"/>
                  </a:lnTo>
                  <a:lnTo>
                    <a:pt x="5903" y="60454"/>
                  </a:lnTo>
                  <a:lnTo>
                    <a:pt x="6285" y="60443"/>
                  </a:lnTo>
                  <a:lnTo>
                    <a:pt x="6671" y="60421"/>
                  </a:lnTo>
                  <a:lnTo>
                    <a:pt x="7052" y="60400"/>
                  </a:lnTo>
                  <a:lnTo>
                    <a:pt x="7430" y="60367"/>
                  </a:lnTo>
                  <a:lnTo>
                    <a:pt x="8175" y="60281"/>
                  </a:lnTo>
                  <a:lnTo>
                    <a:pt x="8888" y="60195"/>
                  </a:lnTo>
                  <a:lnTo>
                    <a:pt x="9556" y="60108"/>
                  </a:lnTo>
                  <a:lnTo>
                    <a:pt x="10174" y="60043"/>
                  </a:lnTo>
                  <a:lnTo>
                    <a:pt x="10460" y="60022"/>
                  </a:lnTo>
                  <a:lnTo>
                    <a:pt x="10728" y="60011"/>
                  </a:lnTo>
                  <a:lnTo>
                    <a:pt x="10973" y="60011"/>
                  </a:lnTo>
                  <a:lnTo>
                    <a:pt x="11201" y="60022"/>
                  </a:lnTo>
                  <a:lnTo>
                    <a:pt x="15753" y="60410"/>
                  </a:lnTo>
                  <a:lnTo>
                    <a:pt x="20301" y="60810"/>
                  </a:lnTo>
                  <a:lnTo>
                    <a:pt x="24849" y="61209"/>
                  </a:lnTo>
                  <a:lnTo>
                    <a:pt x="29393" y="61609"/>
                  </a:lnTo>
                  <a:lnTo>
                    <a:pt x="33945" y="61997"/>
                  </a:lnTo>
                  <a:lnTo>
                    <a:pt x="38493" y="62407"/>
                  </a:lnTo>
                  <a:lnTo>
                    <a:pt x="43041" y="62807"/>
                  </a:lnTo>
                  <a:lnTo>
                    <a:pt x="47585" y="63195"/>
                  </a:lnTo>
                  <a:lnTo>
                    <a:pt x="47839" y="63227"/>
                  </a:lnTo>
                  <a:lnTo>
                    <a:pt x="48121" y="63271"/>
                  </a:lnTo>
                  <a:lnTo>
                    <a:pt x="48430" y="63335"/>
                  </a:lnTo>
                  <a:lnTo>
                    <a:pt x="48766" y="63422"/>
                  </a:lnTo>
                  <a:lnTo>
                    <a:pt x="49507" y="63616"/>
                  </a:lnTo>
                  <a:lnTo>
                    <a:pt x="50324" y="63843"/>
                  </a:lnTo>
                  <a:lnTo>
                    <a:pt x="51206" y="64091"/>
                  </a:lnTo>
                  <a:lnTo>
                    <a:pt x="52133" y="64339"/>
                  </a:lnTo>
                  <a:lnTo>
                    <a:pt x="53087" y="64577"/>
                  </a:lnTo>
                  <a:lnTo>
                    <a:pt x="53568" y="64695"/>
                  </a:lnTo>
                  <a:lnTo>
                    <a:pt x="54055" y="64793"/>
                  </a:lnTo>
                  <a:lnTo>
                    <a:pt x="54541" y="64890"/>
                  </a:lnTo>
                  <a:lnTo>
                    <a:pt x="55018" y="64976"/>
                  </a:lnTo>
                  <a:lnTo>
                    <a:pt x="55495" y="65041"/>
                  </a:lnTo>
                  <a:lnTo>
                    <a:pt x="55967" y="65095"/>
                  </a:lnTo>
                  <a:lnTo>
                    <a:pt x="56426" y="65127"/>
                  </a:lnTo>
                  <a:lnTo>
                    <a:pt x="56876" y="65138"/>
                  </a:lnTo>
                  <a:lnTo>
                    <a:pt x="57312" y="65127"/>
                  </a:lnTo>
                  <a:lnTo>
                    <a:pt x="57526" y="65116"/>
                  </a:lnTo>
                  <a:lnTo>
                    <a:pt x="57735" y="65095"/>
                  </a:lnTo>
                  <a:lnTo>
                    <a:pt x="57939" y="65073"/>
                  </a:lnTo>
                  <a:lnTo>
                    <a:pt x="58139" y="65041"/>
                  </a:lnTo>
                  <a:lnTo>
                    <a:pt x="58330" y="64998"/>
                  </a:lnTo>
                  <a:lnTo>
                    <a:pt x="58521" y="64954"/>
                  </a:lnTo>
                  <a:lnTo>
                    <a:pt x="58707" y="64900"/>
                  </a:lnTo>
                  <a:lnTo>
                    <a:pt x="58884" y="64836"/>
                  </a:lnTo>
                  <a:lnTo>
                    <a:pt x="59061" y="64771"/>
                  </a:lnTo>
                  <a:lnTo>
                    <a:pt x="59225" y="64685"/>
                  </a:lnTo>
                  <a:lnTo>
                    <a:pt x="59389" y="64609"/>
                  </a:lnTo>
                  <a:lnTo>
                    <a:pt x="59543" y="64512"/>
                  </a:lnTo>
                  <a:lnTo>
                    <a:pt x="59688" y="64404"/>
                  </a:lnTo>
                  <a:lnTo>
                    <a:pt x="59829" y="64296"/>
                  </a:lnTo>
                  <a:lnTo>
                    <a:pt x="59966" y="64177"/>
                  </a:lnTo>
                  <a:lnTo>
                    <a:pt x="60088" y="64048"/>
                  </a:lnTo>
                  <a:lnTo>
                    <a:pt x="60206" y="63907"/>
                  </a:lnTo>
                  <a:lnTo>
                    <a:pt x="60320" y="63756"/>
                  </a:lnTo>
                  <a:lnTo>
                    <a:pt x="60579" y="63357"/>
                  </a:lnTo>
                  <a:lnTo>
                    <a:pt x="60693" y="63174"/>
                  </a:lnTo>
                  <a:lnTo>
                    <a:pt x="60797" y="63001"/>
                  </a:lnTo>
                  <a:lnTo>
                    <a:pt x="60897" y="62817"/>
                  </a:lnTo>
                  <a:lnTo>
                    <a:pt x="60988" y="62655"/>
                  </a:lnTo>
                  <a:lnTo>
                    <a:pt x="61070" y="62483"/>
                  </a:lnTo>
                  <a:lnTo>
                    <a:pt x="61147" y="62321"/>
                  </a:lnTo>
                  <a:lnTo>
                    <a:pt x="61220" y="62159"/>
                  </a:lnTo>
                  <a:lnTo>
                    <a:pt x="61283" y="61997"/>
                  </a:lnTo>
                  <a:lnTo>
                    <a:pt x="61342" y="61835"/>
                  </a:lnTo>
                  <a:lnTo>
                    <a:pt x="61392" y="61673"/>
                  </a:lnTo>
                  <a:lnTo>
                    <a:pt x="61442" y="61501"/>
                  </a:lnTo>
                  <a:lnTo>
                    <a:pt x="61488" y="61328"/>
                  </a:lnTo>
                  <a:lnTo>
                    <a:pt x="61529" y="61155"/>
                  </a:lnTo>
                  <a:lnTo>
                    <a:pt x="61565" y="60983"/>
                  </a:lnTo>
                  <a:lnTo>
                    <a:pt x="61601" y="60788"/>
                  </a:lnTo>
                  <a:lnTo>
                    <a:pt x="61633" y="60594"/>
                  </a:lnTo>
                  <a:lnTo>
                    <a:pt x="61692" y="60184"/>
                  </a:lnTo>
                  <a:lnTo>
                    <a:pt x="61747" y="59730"/>
                  </a:lnTo>
                  <a:lnTo>
                    <a:pt x="61806" y="59234"/>
                  </a:lnTo>
                  <a:lnTo>
                    <a:pt x="61928" y="58058"/>
                  </a:lnTo>
                  <a:lnTo>
                    <a:pt x="62006" y="57367"/>
                  </a:lnTo>
                  <a:lnTo>
                    <a:pt x="62092" y="56600"/>
                  </a:lnTo>
                  <a:lnTo>
                    <a:pt x="62160" y="56007"/>
                  </a:lnTo>
                  <a:lnTo>
                    <a:pt x="62224" y="55402"/>
                  </a:lnTo>
                  <a:lnTo>
                    <a:pt x="62278" y="54776"/>
                  </a:lnTo>
                  <a:lnTo>
                    <a:pt x="62333" y="54150"/>
                  </a:lnTo>
                  <a:lnTo>
                    <a:pt x="62383" y="53503"/>
                  </a:lnTo>
                  <a:lnTo>
                    <a:pt x="62424" y="52855"/>
                  </a:lnTo>
                  <a:lnTo>
                    <a:pt x="62465" y="52186"/>
                  </a:lnTo>
                  <a:lnTo>
                    <a:pt x="62501" y="51517"/>
                  </a:lnTo>
                  <a:lnTo>
                    <a:pt x="62533" y="50826"/>
                  </a:lnTo>
                  <a:lnTo>
                    <a:pt x="62560" y="50135"/>
                  </a:lnTo>
                  <a:lnTo>
                    <a:pt x="62587" y="49423"/>
                  </a:lnTo>
                  <a:lnTo>
                    <a:pt x="62610" y="48711"/>
                  </a:lnTo>
                  <a:lnTo>
                    <a:pt x="62628" y="47987"/>
                  </a:lnTo>
                  <a:lnTo>
                    <a:pt x="62642" y="47254"/>
                  </a:lnTo>
                  <a:lnTo>
                    <a:pt x="62651" y="46520"/>
                  </a:lnTo>
                  <a:lnTo>
                    <a:pt x="62660" y="45764"/>
                  </a:lnTo>
                  <a:lnTo>
                    <a:pt x="62664" y="45009"/>
                  </a:lnTo>
                  <a:lnTo>
                    <a:pt x="62669" y="44253"/>
                  </a:lnTo>
                  <a:lnTo>
                    <a:pt x="62664" y="42710"/>
                  </a:lnTo>
                  <a:lnTo>
                    <a:pt x="62651" y="41155"/>
                  </a:lnTo>
                  <a:lnTo>
                    <a:pt x="62624" y="39569"/>
                  </a:lnTo>
                  <a:lnTo>
                    <a:pt x="62592" y="37982"/>
                  </a:lnTo>
                  <a:lnTo>
                    <a:pt x="62551" y="36374"/>
                  </a:lnTo>
                  <a:lnTo>
                    <a:pt x="62505" y="34755"/>
                  </a:lnTo>
                  <a:lnTo>
                    <a:pt x="62455" y="33136"/>
                  </a:lnTo>
                  <a:lnTo>
                    <a:pt x="62396" y="31517"/>
                  </a:lnTo>
                  <a:lnTo>
                    <a:pt x="62333" y="29898"/>
                  </a:lnTo>
                  <a:lnTo>
                    <a:pt x="62269" y="28279"/>
                  </a:lnTo>
                  <a:lnTo>
                    <a:pt x="62201" y="26682"/>
                  </a:lnTo>
                  <a:lnTo>
                    <a:pt x="62065" y="23509"/>
                  </a:lnTo>
                  <a:lnTo>
                    <a:pt x="61924" y="20400"/>
                  </a:lnTo>
                  <a:lnTo>
                    <a:pt x="61797" y="17400"/>
                  </a:lnTo>
                  <a:lnTo>
                    <a:pt x="61738" y="15953"/>
                  </a:lnTo>
                  <a:lnTo>
                    <a:pt x="61683" y="14529"/>
                  </a:lnTo>
                  <a:lnTo>
                    <a:pt x="61633" y="13147"/>
                  </a:lnTo>
                  <a:lnTo>
                    <a:pt x="61588" y="11809"/>
                  </a:lnTo>
                  <a:lnTo>
                    <a:pt x="61551" y="10513"/>
                  </a:lnTo>
                  <a:lnTo>
                    <a:pt x="61524" y="9261"/>
                  </a:lnTo>
                  <a:lnTo>
                    <a:pt x="61519" y="9089"/>
                  </a:lnTo>
                  <a:lnTo>
                    <a:pt x="61510" y="8905"/>
                  </a:lnTo>
                  <a:lnTo>
                    <a:pt x="61492" y="8743"/>
                  </a:lnTo>
                  <a:lnTo>
                    <a:pt x="61469" y="8592"/>
                  </a:lnTo>
                  <a:lnTo>
                    <a:pt x="61442" y="8441"/>
                  </a:lnTo>
                  <a:lnTo>
                    <a:pt x="61415" y="8312"/>
                  </a:lnTo>
                  <a:lnTo>
                    <a:pt x="61379" y="8182"/>
                  </a:lnTo>
                  <a:lnTo>
                    <a:pt x="61338" y="8063"/>
                  </a:lnTo>
                  <a:lnTo>
                    <a:pt x="61297" y="7966"/>
                  </a:lnTo>
                  <a:lnTo>
                    <a:pt x="61251" y="7869"/>
                  </a:lnTo>
                  <a:lnTo>
                    <a:pt x="61201" y="7772"/>
                  </a:lnTo>
                  <a:lnTo>
                    <a:pt x="61151" y="7696"/>
                  </a:lnTo>
                  <a:lnTo>
                    <a:pt x="61097" y="7632"/>
                  </a:lnTo>
                  <a:lnTo>
                    <a:pt x="61042" y="7567"/>
                  </a:lnTo>
                  <a:lnTo>
                    <a:pt x="60988" y="7524"/>
                  </a:lnTo>
                  <a:lnTo>
                    <a:pt x="60929" y="7481"/>
                  </a:lnTo>
                  <a:lnTo>
                    <a:pt x="60870" y="7448"/>
                  </a:lnTo>
                  <a:lnTo>
                    <a:pt x="60811" y="7427"/>
                  </a:lnTo>
                  <a:lnTo>
                    <a:pt x="60752" y="7416"/>
                  </a:lnTo>
                  <a:lnTo>
                    <a:pt x="60688" y="7416"/>
                  </a:lnTo>
                  <a:lnTo>
                    <a:pt x="60629" y="7427"/>
                  </a:lnTo>
                  <a:lnTo>
                    <a:pt x="60570" y="7448"/>
                  </a:lnTo>
                  <a:lnTo>
                    <a:pt x="60511" y="7470"/>
                  </a:lnTo>
                  <a:lnTo>
                    <a:pt x="60452" y="7513"/>
                  </a:lnTo>
                  <a:lnTo>
                    <a:pt x="60397" y="7556"/>
                  </a:lnTo>
                  <a:lnTo>
                    <a:pt x="60343" y="7621"/>
                  </a:lnTo>
                  <a:lnTo>
                    <a:pt x="60293" y="7686"/>
                  </a:lnTo>
                  <a:lnTo>
                    <a:pt x="60243" y="7761"/>
                  </a:lnTo>
                  <a:lnTo>
                    <a:pt x="60193" y="7848"/>
                  </a:lnTo>
                  <a:lnTo>
                    <a:pt x="60147" y="7945"/>
                  </a:lnTo>
                  <a:lnTo>
                    <a:pt x="60106" y="8042"/>
                  </a:lnTo>
                  <a:lnTo>
                    <a:pt x="60070" y="8161"/>
                  </a:lnTo>
                  <a:lnTo>
                    <a:pt x="60038" y="8269"/>
                  </a:lnTo>
                  <a:lnTo>
                    <a:pt x="60011" y="8387"/>
                  </a:lnTo>
                  <a:lnTo>
                    <a:pt x="59988" y="8517"/>
                  </a:lnTo>
                  <a:lnTo>
                    <a:pt x="59966" y="8646"/>
                  </a:lnTo>
                  <a:lnTo>
                    <a:pt x="59947" y="8797"/>
                  </a:lnTo>
                  <a:lnTo>
                    <a:pt x="59934" y="8948"/>
                  </a:lnTo>
                  <a:lnTo>
                    <a:pt x="59929" y="9100"/>
                  </a:lnTo>
                  <a:lnTo>
                    <a:pt x="59925" y="9261"/>
                  </a:lnTo>
                  <a:lnTo>
                    <a:pt x="59925" y="9704"/>
                  </a:lnTo>
                  <a:lnTo>
                    <a:pt x="59929" y="10168"/>
                  </a:lnTo>
                  <a:lnTo>
                    <a:pt x="59947" y="11226"/>
                  </a:lnTo>
                  <a:lnTo>
                    <a:pt x="59975" y="12402"/>
                  </a:lnTo>
                  <a:lnTo>
                    <a:pt x="60011" y="13708"/>
                  </a:lnTo>
                  <a:lnTo>
                    <a:pt x="60056" y="15133"/>
                  </a:lnTo>
                  <a:lnTo>
                    <a:pt x="60106" y="16666"/>
                  </a:lnTo>
                  <a:lnTo>
                    <a:pt x="60225" y="19979"/>
                  </a:lnTo>
                  <a:lnTo>
                    <a:pt x="60343" y="23595"/>
                  </a:lnTo>
                  <a:lnTo>
                    <a:pt x="60402" y="25494"/>
                  </a:lnTo>
                  <a:lnTo>
                    <a:pt x="60461" y="27426"/>
                  </a:lnTo>
                  <a:lnTo>
                    <a:pt x="60515" y="29402"/>
                  </a:lnTo>
                  <a:lnTo>
                    <a:pt x="60561" y="31398"/>
                  </a:lnTo>
                  <a:lnTo>
                    <a:pt x="60602" y="33406"/>
                  </a:lnTo>
                  <a:lnTo>
                    <a:pt x="60633" y="35413"/>
                  </a:lnTo>
                  <a:lnTo>
                    <a:pt x="60656" y="37410"/>
                  </a:lnTo>
                  <a:lnTo>
                    <a:pt x="60665" y="38414"/>
                  </a:lnTo>
                  <a:lnTo>
                    <a:pt x="60665" y="39396"/>
                  </a:lnTo>
                  <a:lnTo>
                    <a:pt x="60670" y="40378"/>
                  </a:lnTo>
                  <a:lnTo>
                    <a:pt x="60665" y="41360"/>
                  </a:lnTo>
                  <a:lnTo>
                    <a:pt x="60656" y="42321"/>
                  </a:lnTo>
                  <a:lnTo>
                    <a:pt x="60647" y="43282"/>
                  </a:lnTo>
                  <a:lnTo>
                    <a:pt x="60633" y="44221"/>
                  </a:lnTo>
                  <a:lnTo>
                    <a:pt x="60615" y="45149"/>
                  </a:lnTo>
                  <a:lnTo>
                    <a:pt x="60593" y="46066"/>
                  </a:lnTo>
                  <a:lnTo>
                    <a:pt x="60565" y="46973"/>
                  </a:lnTo>
                  <a:lnTo>
                    <a:pt x="60534" y="47847"/>
                  </a:lnTo>
                  <a:lnTo>
                    <a:pt x="60497" y="48711"/>
                  </a:lnTo>
                  <a:lnTo>
                    <a:pt x="60456" y="49563"/>
                  </a:lnTo>
                  <a:lnTo>
                    <a:pt x="60406" y="50384"/>
                  </a:lnTo>
                  <a:lnTo>
                    <a:pt x="60356" y="51193"/>
                  </a:lnTo>
                  <a:lnTo>
                    <a:pt x="60297" y="51970"/>
                  </a:lnTo>
                  <a:lnTo>
                    <a:pt x="60234" y="52726"/>
                  </a:lnTo>
                  <a:lnTo>
                    <a:pt x="60166" y="53449"/>
                  </a:lnTo>
                  <a:lnTo>
                    <a:pt x="60088" y="54161"/>
                  </a:lnTo>
                  <a:lnTo>
                    <a:pt x="60006" y="54830"/>
                  </a:lnTo>
                  <a:lnTo>
                    <a:pt x="59916" y="55478"/>
                  </a:lnTo>
                  <a:lnTo>
                    <a:pt x="59870" y="55791"/>
                  </a:lnTo>
                  <a:lnTo>
                    <a:pt x="59820" y="56093"/>
                  </a:lnTo>
                  <a:lnTo>
                    <a:pt x="59770" y="56385"/>
                  </a:lnTo>
                  <a:lnTo>
                    <a:pt x="59716" y="56676"/>
                  </a:lnTo>
                  <a:lnTo>
                    <a:pt x="59661" y="56946"/>
                  </a:lnTo>
                  <a:lnTo>
                    <a:pt x="59607" y="57216"/>
                  </a:lnTo>
                  <a:lnTo>
                    <a:pt x="59552" y="57486"/>
                  </a:lnTo>
                  <a:lnTo>
                    <a:pt x="59489" y="57734"/>
                  </a:lnTo>
                  <a:lnTo>
                    <a:pt x="59429" y="57982"/>
                  </a:lnTo>
                  <a:lnTo>
                    <a:pt x="59366" y="58209"/>
                  </a:lnTo>
                  <a:lnTo>
                    <a:pt x="59302" y="58435"/>
                  </a:lnTo>
                  <a:lnTo>
                    <a:pt x="59234" y="58651"/>
                  </a:lnTo>
                  <a:lnTo>
                    <a:pt x="59166" y="58856"/>
                  </a:lnTo>
                  <a:lnTo>
                    <a:pt x="59093" y="59051"/>
                  </a:lnTo>
                  <a:lnTo>
                    <a:pt x="59021" y="59245"/>
                  </a:lnTo>
                  <a:lnTo>
                    <a:pt x="58948" y="59417"/>
                  </a:lnTo>
                  <a:lnTo>
                    <a:pt x="58871" y="59590"/>
                  </a:lnTo>
                  <a:lnTo>
                    <a:pt x="58789" y="59741"/>
                  </a:lnTo>
                  <a:lnTo>
                    <a:pt x="58734" y="59838"/>
                  </a:lnTo>
                  <a:lnTo>
                    <a:pt x="58671" y="59925"/>
                  </a:lnTo>
                  <a:lnTo>
                    <a:pt x="58603" y="60011"/>
                  </a:lnTo>
                  <a:lnTo>
                    <a:pt x="58530" y="60087"/>
                  </a:lnTo>
                  <a:lnTo>
                    <a:pt x="58448" y="60162"/>
                  </a:lnTo>
                  <a:lnTo>
                    <a:pt x="58362" y="60227"/>
                  </a:lnTo>
                  <a:lnTo>
                    <a:pt x="58271" y="60281"/>
                  </a:lnTo>
                  <a:lnTo>
                    <a:pt x="58175" y="60335"/>
                  </a:lnTo>
                  <a:lnTo>
                    <a:pt x="58076" y="60378"/>
                  </a:lnTo>
                  <a:lnTo>
                    <a:pt x="57971" y="60421"/>
                  </a:lnTo>
                  <a:lnTo>
                    <a:pt x="57857" y="60454"/>
                  </a:lnTo>
                  <a:lnTo>
                    <a:pt x="57744" y="60486"/>
                  </a:lnTo>
                  <a:lnTo>
                    <a:pt x="57503" y="60529"/>
                  </a:lnTo>
                  <a:lnTo>
                    <a:pt x="57249" y="60551"/>
                  </a:lnTo>
                  <a:lnTo>
                    <a:pt x="56976" y="60562"/>
                  </a:lnTo>
                  <a:lnTo>
                    <a:pt x="56694" y="60551"/>
                  </a:lnTo>
                  <a:lnTo>
                    <a:pt x="56399" y="60529"/>
                  </a:lnTo>
                  <a:lnTo>
                    <a:pt x="56099" y="60486"/>
                  </a:lnTo>
                  <a:lnTo>
                    <a:pt x="55790" y="60443"/>
                  </a:lnTo>
                  <a:lnTo>
                    <a:pt x="55472" y="60378"/>
                  </a:lnTo>
                  <a:lnTo>
                    <a:pt x="55150" y="60313"/>
                  </a:lnTo>
                  <a:lnTo>
                    <a:pt x="54827" y="60238"/>
                  </a:lnTo>
                  <a:lnTo>
                    <a:pt x="54173" y="60065"/>
                  </a:lnTo>
                  <a:lnTo>
                    <a:pt x="53523" y="59871"/>
                  </a:lnTo>
                  <a:lnTo>
                    <a:pt x="52287" y="59493"/>
                  </a:lnTo>
                  <a:lnTo>
                    <a:pt x="51724" y="59320"/>
                  </a:lnTo>
                  <a:lnTo>
                    <a:pt x="51210" y="59169"/>
                  </a:lnTo>
                  <a:lnTo>
                    <a:pt x="50979" y="59115"/>
                  </a:lnTo>
                  <a:lnTo>
                    <a:pt x="50765" y="59072"/>
                  </a:lnTo>
                  <a:lnTo>
                    <a:pt x="50570" y="59040"/>
                  </a:lnTo>
                  <a:lnTo>
                    <a:pt x="50393" y="59018"/>
                  </a:lnTo>
                  <a:lnTo>
                    <a:pt x="47939" y="58802"/>
                  </a:lnTo>
                  <a:lnTo>
                    <a:pt x="45490" y="58586"/>
                  </a:lnTo>
                  <a:lnTo>
                    <a:pt x="43046" y="58360"/>
                  </a:lnTo>
                  <a:lnTo>
                    <a:pt x="40597" y="58155"/>
                  </a:lnTo>
                  <a:lnTo>
                    <a:pt x="36049" y="57755"/>
                  </a:lnTo>
                  <a:lnTo>
                    <a:pt x="31496" y="57356"/>
                  </a:lnTo>
                  <a:lnTo>
                    <a:pt x="26944" y="56957"/>
                  </a:lnTo>
                  <a:lnTo>
                    <a:pt x="22391" y="56557"/>
                  </a:lnTo>
                  <a:lnTo>
                    <a:pt x="21900" y="56525"/>
                  </a:lnTo>
                  <a:lnTo>
                    <a:pt x="21383" y="56514"/>
                  </a:lnTo>
                  <a:lnTo>
                    <a:pt x="20837" y="56525"/>
                  </a:lnTo>
                  <a:lnTo>
                    <a:pt x="20274" y="56536"/>
                  </a:lnTo>
                  <a:lnTo>
                    <a:pt x="19688" y="56568"/>
                  </a:lnTo>
                  <a:lnTo>
                    <a:pt x="19084" y="56611"/>
                  </a:lnTo>
                  <a:lnTo>
                    <a:pt x="17834" y="56698"/>
                  </a:lnTo>
                  <a:lnTo>
                    <a:pt x="16535" y="56773"/>
                  </a:lnTo>
                  <a:lnTo>
                    <a:pt x="15876" y="56816"/>
                  </a:lnTo>
                  <a:lnTo>
                    <a:pt x="15208" y="56838"/>
                  </a:lnTo>
                  <a:lnTo>
                    <a:pt x="14536" y="56849"/>
                  </a:lnTo>
                  <a:lnTo>
                    <a:pt x="13863" y="56838"/>
                  </a:lnTo>
                  <a:lnTo>
                    <a:pt x="13191" y="56816"/>
                  </a:lnTo>
                  <a:lnTo>
                    <a:pt x="12523" y="56773"/>
                  </a:lnTo>
                  <a:lnTo>
                    <a:pt x="12191" y="56741"/>
                  </a:lnTo>
                  <a:lnTo>
                    <a:pt x="11859" y="56708"/>
                  </a:lnTo>
                  <a:lnTo>
                    <a:pt x="11528" y="56665"/>
                  </a:lnTo>
                  <a:lnTo>
                    <a:pt x="11201" y="56611"/>
                  </a:lnTo>
                  <a:lnTo>
                    <a:pt x="10878" y="56557"/>
                  </a:lnTo>
                  <a:lnTo>
                    <a:pt x="10555" y="56493"/>
                  </a:lnTo>
                  <a:lnTo>
                    <a:pt x="10233" y="56417"/>
                  </a:lnTo>
                  <a:lnTo>
                    <a:pt x="9915" y="56331"/>
                  </a:lnTo>
                  <a:lnTo>
                    <a:pt x="9601" y="56244"/>
                  </a:lnTo>
                  <a:lnTo>
                    <a:pt x="9292" y="56136"/>
                  </a:lnTo>
                  <a:lnTo>
                    <a:pt x="8983" y="56028"/>
                  </a:lnTo>
                  <a:lnTo>
                    <a:pt x="8684" y="55910"/>
                  </a:lnTo>
                  <a:lnTo>
                    <a:pt x="8384" y="55780"/>
                  </a:lnTo>
                  <a:lnTo>
                    <a:pt x="8088" y="55629"/>
                  </a:lnTo>
                  <a:lnTo>
                    <a:pt x="7802" y="55478"/>
                  </a:lnTo>
                  <a:lnTo>
                    <a:pt x="7516" y="55316"/>
                  </a:lnTo>
                  <a:lnTo>
                    <a:pt x="7239" y="55143"/>
                  </a:lnTo>
                  <a:lnTo>
                    <a:pt x="6966" y="54949"/>
                  </a:lnTo>
                  <a:lnTo>
                    <a:pt x="6698" y="54755"/>
                  </a:lnTo>
                  <a:lnTo>
                    <a:pt x="6435" y="54539"/>
                  </a:lnTo>
                  <a:lnTo>
                    <a:pt x="6180" y="54312"/>
                  </a:lnTo>
                  <a:lnTo>
                    <a:pt x="5930" y="54064"/>
                  </a:lnTo>
                  <a:lnTo>
                    <a:pt x="5689" y="53816"/>
                  </a:lnTo>
                  <a:lnTo>
                    <a:pt x="5458" y="53546"/>
                  </a:lnTo>
                  <a:lnTo>
                    <a:pt x="5231" y="53255"/>
                  </a:lnTo>
                  <a:lnTo>
                    <a:pt x="5008" y="52952"/>
                  </a:lnTo>
                  <a:lnTo>
                    <a:pt x="4799" y="52639"/>
                  </a:lnTo>
                  <a:lnTo>
                    <a:pt x="4594" y="52316"/>
                  </a:lnTo>
                  <a:lnTo>
                    <a:pt x="4399" y="51959"/>
                  </a:lnTo>
                  <a:lnTo>
                    <a:pt x="4304" y="51787"/>
                  </a:lnTo>
                  <a:lnTo>
                    <a:pt x="4213" y="51603"/>
                  </a:lnTo>
                  <a:lnTo>
                    <a:pt x="4122" y="51409"/>
                  </a:lnTo>
                  <a:lnTo>
                    <a:pt x="4036" y="51215"/>
                  </a:lnTo>
                  <a:lnTo>
                    <a:pt x="3949" y="51020"/>
                  </a:lnTo>
                  <a:lnTo>
                    <a:pt x="3867" y="50826"/>
                  </a:lnTo>
                  <a:lnTo>
                    <a:pt x="3745" y="50513"/>
                  </a:lnTo>
                  <a:lnTo>
                    <a:pt x="3627" y="50200"/>
                  </a:lnTo>
                  <a:lnTo>
                    <a:pt x="3518" y="49887"/>
                  </a:lnTo>
                  <a:lnTo>
                    <a:pt x="3413" y="49574"/>
                  </a:lnTo>
                  <a:lnTo>
                    <a:pt x="3309" y="49261"/>
                  </a:lnTo>
                  <a:lnTo>
                    <a:pt x="3213" y="48937"/>
                  </a:lnTo>
                  <a:lnTo>
                    <a:pt x="3122" y="48613"/>
                  </a:lnTo>
                  <a:lnTo>
                    <a:pt x="3036" y="48300"/>
                  </a:lnTo>
                  <a:lnTo>
                    <a:pt x="2950" y="47977"/>
                  </a:lnTo>
                  <a:lnTo>
                    <a:pt x="2872" y="47642"/>
                  </a:lnTo>
                  <a:lnTo>
                    <a:pt x="2800" y="47318"/>
                  </a:lnTo>
                  <a:lnTo>
                    <a:pt x="2732" y="46984"/>
                  </a:lnTo>
                  <a:lnTo>
                    <a:pt x="2663" y="46660"/>
                  </a:lnTo>
                  <a:lnTo>
                    <a:pt x="2604" y="46325"/>
                  </a:lnTo>
                  <a:lnTo>
                    <a:pt x="2545" y="45991"/>
                  </a:lnTo>
                  <a:lnTo>
                    <a:pt x="2491" y="45645"/>
                  </a:lnTo>
                  <a:lnTo>
                    <a:pt x="2441" y="45311"/>
                  </a:lnTo>
                  <a:lnTo>
                    <a:pt x="2395" y="44965"/>
                  </a:lnTo>
                  <a:lnTo>
                    <a:pt x="2350" y="44631"/>
                  </a:lnTo>
                  <a:lnTo>
                    <a:pt x="2314" y="44285"/>
                  </a:lnTo>
                  <a:lnTo>
                    <a:pt x="2277" y="43940"/>
                  </a:lnTo>
                  <a:lnTo>
                    <a:pt x="2241" y="43584"/>
                  </a:lnTo>
                  <a:lnTo>
                    <a:pt x="2214" y="43238"/>
                  </a:lnTo>
                  <a:lnTo>
                    <a:pt x="2186" y="42882"/>
                  </a:lnTo>
                  <a:lnTo>
                    <a:pt x="2164" y="42537"/>
                  </a:lnTo>
                  <a:lnTo>
                    <a:pt x="2141" y="42181"/>
                  </a:lnTo>
                  <a:lnTo>
                    <a:pt x="2105" y="41458"/>
                  </a:lnTo>
                  <a:lnTo>
                    <a:pt x="2082" y="40734"/>
                  </a:lnTo>
                  <a:lnTo>
                    <a:pt x="2068" y="40011"/>
                  </a:lnTo>
                  <a:lnTo>
                    <a:pt x="2059" y="39277"/>
                  </a:lnTo>
                  <a:lnTo>
                    <a:pt x="2064" y="38533"/>
                  </a:lnTo>
                  <a:lnTo>
                    <a:pt x="2068" y="37777"/>
                  </a:lnTo>
                  <a:lnTo>
                    <a:pt x="2086" y="37022"/>
                  </a:lnTo>
                  <a:lnTo>
                    <a:pt x="2105" y="36266"/>
                  </a:lnTo>
                  <a:lnTo>
                    <a:pt x="2127" y="35500"/>
                  </a:lnTo>
                  <a:lnTo>
                    <a:pt x="2155" y="34723"/>
                  </a:lnTo>
                  <a:lnTo>
                    <a:pt x="2186" y="33946"/>
                  </a:lnTo>
                  <a:lnTo>
                    <a:pt x="2255" y="32359"/>
                  </a:lnTo>
                  <a:lnTo>
                    <a:pt x="2323" y="30762"/>
                  </a:lnTo>
                  <a:lnTo>
                    <a:pt x="2386" y="29132"/>
                  </a:lnTo>
                  <a:lnTo>
                    <a:pt x="2414" y="28311"/>
                  </a:lnTo>
                  <a:lnTo>
                    <a:pt x="2441" y="27491"/>
                  </a:lnTo>
                  <a:lnTo>
                    <a:pt x="2454" y="26725"/>
                  </a:lnTo>
                  <a:lnTo>
                    <a:pt x="2468" y="25775"/>
                  </a:lnTo>
                  <a:lnTo>
                    <a:pt x="2482" y="23455"/>
                  </a:lnTo>
                  <a:lnTo>
                    <a:pt x="2491" y="22116"/>
                  </a:lnTo>
                  <a:lnTo>
                    <a:pt x="2500" y="20713"/>
                  </a:lnTo>
                  <a:lnTo>
                    <a:pt x="2514" y="19256"/>
                  </a:lnTo>
                  <a:lnTo>
                    <a:pt x="2536" y="17788"/>
                  </a:lnTo>
                  <a:lnTo>
                    <a:pt x="2568" y="16320"/>
                  </a:lnTo>
                  <a:lnTo>
                    <a:pt x="2586" y="15597"/>
                  </a:lnTo>
                  <a:lnTo>
                    <a:pt x="2604" y="14885"/>
                  </a:lnTo>
                  <a:lnTo>
                    <a:pt x="2632" y="14183"/>
                  </a:lnTo>
                  <a:lnTo>
                    <a:pt x="2659" y="13503"/>
                  </a:lnTo>
                  <a:lnTo>
                    <a:pt x="2691" y="12845"/>
                  </a:lnTo>
                  <a:lnTo>
                    <a:pt x="2723" y="12219"/>
                  </a:lnTo>
                  <a:lnTo>
                    <a:pt x="2763" y="11614"/>
                  </a:lnTo>
                  <a:lnTo>
                    <a:pt x="2809" y="11042"/>
                  </a:lnTo>
                  <a:lnTo>
                    <a:pt x="2854" y="10503"/>
                  </a:lnTo>
                  <a:lnTo>
                    <a:pt x="2909" y="10006"/>
                  </a:lnTo>
                  <a:lnTo>
                    <a:pt x="2963" y="9553"/>
                  </a:lnTo>
                  <a:lnTo>
                    <a:pt x="2995" y="9337"/>
                  </a:lnTo>
                  <a:lnTo>
                    <a:pt x="3027" y="9143"/>
                  </a:lnTo>
                  <a:lnTo>
                    <a:pt x="3059" y="8959"/>
                  </a:lnTo>
                  <a:lnTo>
                    <a:pt x="3095" y="8776"/>
                  </a:lnTo>
                  <a:lnTo>
                    <a:pt x="3131" y="8625"/>
                  </a:lnTo>
                  <a:lnTo>
                    <a:pt x="3168" y="8474"/>
                  </a:lnTo>
                  <a:lnTo>
                    <a:pt x="3227" y="8269"/>
                  </a:lnTo>
                  <a:lnTo>
                    <a:pt x="3286" y="8074"/>
                  </a:lnTo>
                  <a:lnTo>
                    <a:pt x="3354" y="7880"/>
                  </a:lnTo>
                  <a:lnTo>
                    <a:pt x="3422" y="7686"/>
                  </a:lnTo>
                  <a:lnTo>
                    <a:pt x="3495" y="7502"/>
                  </a:lnTo>
                  <a:lnTo>
                    <a:pt x="3572" y="7330"/>
                  </a:lnTo>
                  <a:lnTo>
                    <a:pt x="3654" y="7157"/>
                  </a:lnTo>
                  <a:lnTo>
                    <a:pt x="3740" y="6984"/>
                  </a:lnTo>
                  <a:lnTo>
                    <a:pt x="3827" y="6822"/>
                  </a:lnTo>
                  <a:lnTo>
                    <a:pt x="3917" y="6660"/>
                  </a:lnTo>
                  <a:lnTo>
                    <a:pt x="4013" y="6509"/>
                  </a:lnTo>
                  <a:lnTo>
                    <a:pt x="4113" y="6358"/>
                  </a:lnTo>
                  <a:lnTo>
                    <a:pt x="4213" y="6218"/>
                  </a:lnTo>
                  <a:lnTo>
                    <a:pt x="4317" y="6077"/>
                  </a:lnTo>
                  <a:lnTo>
                    <a:pt x="4426" y="5937"/>
                  </a:lnTo>
                  <a:lnTo>
                    <a:pt x="4540" y="5808"/>
                  </a:lnTo>
                  <a:lnTo>
                    <a:pt x="4653" y="5678"/>
                  </a:lnTo>
                  <a:lnTo>
                    <a:pt x="4772" y="5559"/>
                  </a:lnTo>
                  <a:lnTo>
                    <a:pt x="4890" y="5441"/>
                  </a:lnTo>
                  <a:lnTo>
                    <a:pt x="5012" y="5322"/>
                  </a:lnTo>
                  <a:lnTo>
                    <a:pt x="5267" y="5106"/>
                  </a:lnTo>
                  <a:lnTo>
                    <a:pt x="5535" y="4912"/>
                  </a:lnTo>
                  <a:lnTo>
                    <a:pt x="5812" y="4728"/>
                  </a:lnTo>
                  <a:lnTo>
                    <a:pt x="6098" y="4566"/>
                  </a:lnTo>
                  <a:lnTo>
                    <a:pt x="6394" y="4405"/>
                  </a:lnTo>
                  <a:lnTo>
                    <a:pt x="6698" y="4275"/>
                  </a:lnTo>
                  <a:lnTo>
                    <a:pt x="7012" y="4146"/>
                  </a:lnTo>
                  <a:lnTo>
                    <a:pt x="7330" y="4038"/>
                  </a:lnTo>
                  <a:lnTo>
                    <a:pt x="7661" y="3940"/>
                  </a:lnTo>
                  <a:lnTo>
                    <a:pt x="7997" y="3854"/>
                  </a:lnTo>
                  <a:lnTo>
                    <a:pt x="8338" y="3779"/>
                  </a:lnTo>
                  <a:lnTo>
                    <a:pt x="8688" y="3714"/>
                  </a:lnTo>
                  <a:lnTo>
                    <a:pt x="9042" y="3671"/>
                  </a:lnTo>
                  <a:lnTo>
                    <a:pt x="9401" y="3627"/>
                  </a:lnTo>
                  <a:lnTo>
                    <a:pt x="9765" y="3595"/>
                  </a:lnTo>
                  <a:lnTo>
                    <a:pt x="10137" y="3573"/>
                  </a:lnTo>
                  <a:lnTo>
                    <a:pt x="10510" y="3563"/>
                  </a:lnTo>
                  <a:lnTo>
                    <a:pt x="10883" y="3563"/>
                  </a:lnTo>
                  <a:lnTo>
                    <a:pt x="11264" y="3573"/>
                  </a:lnTo>
                  <a:lnTo>
                    <a:pt x="11646" y="3584"/>
                  </a:lnTo>
                  <a:lnTo>
                    <a:pt x="12028" y="3606"/>
                  </a:lnTo>
                  <a:lnTo>
                    <a:pt x="12409" y="3638"/>
                  </a:lnTo>
                  <a:lnTo>
                    <a:pt x="13182" y="3725"/>
                  </a:lnTo>
                  <a:lnTo>
                    <a:pt x="13954" y="3822"/>
                  </a:lnTo>
                  <a:lnTo>
                    <a:pt x="14722" y="3940"/>
                  </a:lnTo>
                  <a:lnTo>
                    <a:pt x="15481" y="4081"/>
                  </a:lnTo>
                  <a:lnTo>
                    <a:pt x="16230" y="4232"/>
                  </a:lnTo>
                  <a:lnTo>
                    <a:pt x="16962" y="4383"/>
                  </a:lnTo>
                  <a:lnTo>
                    <a:pt x="17675" y="4545"/>
                  </a:lnTo>
                  <a:lnTo>
                    <a:pt x="18366" y="4707"/>
                  </a:lnTo>
                  <a:lnTo>
                    <a:pt x="19665" y="5020"/>
                  </a:lnTo>
                  <a:lnTo>
                    <a:pt x="20828" y="5290"/>
                  </a:lnTo>
                  <a:lnTo>
                    <a:pt x="21351" y="5408"/>
                  </a:lnTo>
                  <a:lnTo>
                    <a:pt x="21828" y="5495"/>
                  </a:lnTo>
                  <a:lnTo>
                    <a:pt x="22250" y="5559"/>
                  </a:lnTo>
                  <a:lnTo>
                    <a:pt x="22627" y="5603"/>
                  </a:lnTo>
                  <a:lnTo>
                    <a:pt x="24949" y="5754"/>
                  </a:lnTo>
                  <a:lnTo>
                    <a:pt x="27271" y="5916"/>
                  </a:lnTo>
                  <a:lnTo>
                    <a:pt x="29597" y="6099"/>
                  </a:lnTo>
                  <a:lnTo>
                    <a:pt x="31919" y="6283"/>
                  </a:lnTo>
                  <a:lnTo>
                    <a:pt x="36571" y="6639"/>
                  </a:lnTo>
                  <a:lnTo>
                    <a:pt x="38898" y="6822"/>
                  </a:lnTo>
                  <a:lnTo>
                    <a:pt x="41224" y="6984"/>
                  </a:lnTo>
                  <a:lnTo>
                    <a:pt x="43550" y="7135"/>
                  </a:lnTo>
                  <a:lnTo>
                    <a:pt x="45876" y="7265"/>
                  </a:lnTo>
                  <a:lnTo>
                    <a:pt x="48203" y="7373"/>
                  </a:lnTo>
                  <a:lnTo>
                    <a:pt x="49366" y="7427"/>
                  </a:lnTo>
                  <a:lnTo>
                    <a:pt x="50529" y="7459"/>
                  </a:lnTo>
                  <a:lnTo>
                    <a:pt x="51692" y="7491"/>
                  </a:lnTo>
                  <a:lnTo>
                    <a:pt x="52851" y="7513"/>
                  </a:lnTo>
                  <a:lnTo>
                    <a:pt x="54014" y="7524"/>
                  </a:lnTo>
                  <a:lnTo>
                    <a:pt x="56340" y="7524"/>
                  </a:lnTo>
                  <a:lnTo>
                    <a:pt x="57499" y="7502"/>
                  </a:lnTo>
                  <a:lnTo>
                    <a:pt x="58662" y="7470"/>
                  </a:lnTo>
                  <a:lnTo>
                    <a:pt x="59825" y="7437"/>
                  </a:lnTo>
                  <a:lnTo>
                    <a:pt x="59875" y="7427"/>
                  </a:lnTo>
                  <a:lnTo>
                    <a:pt x="59925" y="7416"/>
                  </a:lnTo>
                  <a:lnTo>
                    <a:pt x="60011" y="7362"/>
                  </a:lnTo>
                  <a:lnTo>
                    <a:pt x="60061" y="7319"/>
                  </a:lnTo>
                  <a:lnTo>
                    <a:pt x="60106" y="7265"/>
                  </a:lnTo>
                  <a:lnTo>
                    <a:pt x="60152" y="7200"/>
                  </a:lnTo>
                  <a:lnTo>
                    <a:pt x="60188" y="7124"/>
                  </a:lnTo>
                  <a:lnTo>
                    <a:pt x="60225" y="7049"/>
                  </a:lnTo>
                  <a:lnTo>
                    <a:pt x="60256" y="6963"/>
                  </a:lnTo>
                  <a:lnTo>
                    <a:pt x="60284" y="6865"/>
                  </a:lnTo>
                  <a:lnTo>
                    <a:pt x="60311" y="6768"/>
                  </a:lnTo>
                  <a:lnTo>
                    <a:pt x="60329" y="6671"/>
                  </a:lnTo>
                  <a:lnTo>
                    <a:pt x="60347" y="6563"/>
                  </a:lnTo>
                  <a:lnTo>
                    <a:pt x="60361" y="6455"/>
                  </a:lnTo>
                  <a:lnTo>
                    <a:pt x="60370" y="6347"/>
                  </a:lnTo>
                  <a:lnTo>
                    <a:pt x="60379" y="6229"/>
                  </a:lnTo>
                  <a:lnTo>
                    <a:pt x="60379" y="6121"/>
                  </a:lnTo>
                  <a:lnTo>
                    <a:pt x="60379" y="6002"/>
                  </a:lnTo>
                  <a:lnTo>
                    <a:pt x="60375" y="5883"/>
                  </a:lnTo>
                  <a:lnTo>
                    <a:pt x="60370" y="5775"/>
                  </a:lnTo>
                  <a:lnTo>
                    <a:pt x="60356" y="5667"/>
                  </a:lnTo>
                  <a:lnTo>
                    <a:pt x="60343" y="5559"/>
                  </a:lnTo>
                  <a:lnTo>
                    <a:pt x="60325" y="5451"/>
                  </a:lnTo>
                  <a:lnTo>
                    <a:pt x="60302" y="5344"/>
                  </a:lnTo>
                  <a:lnTo>
                    <a:pt x="60275" y="5246"/>
                  </a:lnTo>
                  <a:lnTo>
                    <a:pt x="60247" y="5160"/>
                  </a:lnTo>
                  <a:lnTo>
                    <a:pt x="60211" y="5074"/>
                  </a:lnTo>
                  <a:lnTo>
                    <a:pt x="60175" y="4987"/>
                  </a:lnTo>
                  <a:lnTo>
                    <a:pt x="60138" y="4923"/>
                  </a:lnTo>
                  <a:lnTo>
                    <a:pt x="60093" y="4858"/>
                  </a:lnTo>
                  <a:lnTo>
                    <a:pt x="60047" y="4793"/>
                  </a:lnTo>
                  <a:lnTo>
                    <a:pt x="59997" y="4750"/>
                  </a:lnTo>
                  <a:lnTo>
                    <a:pt x="59943" y="4707"/>
                  </a:lnTo>
                  <a:lnTo>
                    <a:pt x="59884" y="4685"/>
                  </a:lnTo>
                  <a:lnTo>
                    <a:pt x="59825" y="4664"/>
                  </a:lnTo>
                  <a:lnTo>
                    <a:pt x="58039" y="4361"/>
                  </a:lnTo>
                  <a:lnTo>
                    <a:pt x="56258" y="4070"/>
                  </a:lnTo>
                  <a:lnTo>
                    <a:pt x="54473" y="3800"/>
                  </a:lnTo>
                  <a:lnTo>
                    <a:pt x="52687" y="3552"/>
                  </a:lnTo>
                  <a:lnTo>
                    <a:pt x="50901" y="3314"/>
                  </a:lnTo>
                  <a:lnTo>
                    <a:pt x="49116" y="3099"/>
                  </a:lnTo>
                  <a:lnTo>
                    <a:pt x="47330" y="2894"/>
                  </a:lnTo>
                  <a:lnTo>
                    <a:pt x="45545" y="2710"/>
                  </a:lnTo>
                  <a:lnTo>
                    <a:pt x="43755" y="2527"/>
                  </a:lnTo>
                  <a:lnTo>
                    <a:pt x="41964" y="2365"/>
                  </a:lnTo>
                  <a:lnTo>
                    <a:pt x="40179" y="2214"/>
                  </a:lnTo>
                  <a:lnTo>
                    <a:pt x="38389" y="2062"/>
                  </a:lnTo>
                  <a:lnTo>
                    <a:pt x="36599" y="1933"/>
                  </a:lnTo>
                  <a:lnTo>
                    <a:pt x="34808" y="1814"/>
                  </a:lnTo>
                  <a:lnTo>
                    <a:pt x="33018" y="1695"/>
                  </a:lnTo>
                  <a:lnTo>
                    <a:pt x="31228" y="1588"/>
                  </a:lnTo>
                  <a:lnTo>
                    <a:pt x="27648" y="1382"/>
                  </a:lnTo>
                  <a:lnTo>
                    <a:pt x="24068" y="1188"/>
                  </a:lnTo>
                  <a:lnTo>
                    <a:pt x="16907" y="843"/>
                  </a:lnTo>
                  <a:lnTo>
                    <a:pt x="13327" y="659"/>
                  </a:lnTo>
                  <a:lnTo>
                    <a:pt x="9747" y="465"/>
                  </a:lnTo>
                  <a:lnTo>
                    <a:pt x="6176" y="249"/>
                  </a:lnTo>
                  <a:lnTo>
                    <a:pt x="4385" y="130"/>
                  </a:lnTo>
                  <a:lnTo>
                    <a:pt x="2600"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351;p66">
              <a:extLst>
                <a:ext uri="{FF2B5EF4-FFF2-40B4-BE49-F238E27FC236}">
                  <a16:creationId xmlns:a16="http://schemas.microsoft.com/office/drawing/2014/main" id="{6C4BA7D1-C81A-4A43-B162-16CB6C6906FE}"/>
                </a:ext>
              </a:extLst>
            </p:cNvPr>
            <p:cNvSpPr/>
            <p:nvPr/>
          </p:nvSpPr>
          <p:spPr>
            <a:xfrm>
              <a:off x="3059975" y="-11007050"/>
              <a:ext cx="746400" cy="1586625"/>
            </a:xfrm>
            <a:custGeom>
              <a:avLst/>
              <a:gdLst/>
              <a:ahLst/>
              <a:cxnLst/>
              <a:rect l="l" t="t" r="r" b="b"/>
              <a:pathLst>
                <a:path w="29856" h="63465" extrusionOk="0">
                  <a:moveTo>
                    <a:pt x="5657" y="42979"/>
                  </a:moveTo>
                  <a:lnTo>
                    <a:pt x="5784" y="42990"/>
                  </a:lnTo>
                  <a:lnTo>
                    <a:pt x="5907" y="43011"/>
                  </a:lnTo>
                  <a:lnTo>
                    <a:pt x="6029" y="43054"/>
                  </a:lnTo>
                  <a:lnTo>
                    <a:pt x="6156" y="43108"/>
                  </a:lnTo>
                  <a:lnTo>
                    <a:pt x="6275" y="43173"/>
                  </a:lnTo>
                  <a:lnTo>
                    <a:pt x="6397" y="43260"/>
                  </a:lnTo>
                  <a:lnTo>
                    <a:pt x="6515" y="43357"/>
                  </a:lnTo>
                  <a:lnTo>
                    <a:pt x="6629" y="43475"/>
                  </a:lnTo>
                  <a:lnTo>
                    <a:pt x="6743" y="43605"/>
                  </a:lnTo>
                  <a:lnTo>
                    <a:pt x="6852" y="43745"/>
                  </a:lnTo>
                  <a:lnTo>
                    <a:pt x="6956" y="43896"/>
                  </a:lnTo>
                  <a:lnTo>
                    <a:pt x="7061" y="44058"/>
                  </a:lnTo>
                  <a:lnTo>
                    <a:pt x="7156" y="44242"/>
                  </a:lnTo>
                  <a:lnTo>
                    <a:pt x="7247" y="44436"/>
                  </a:lnTo>
                  <a:lnTo>
                    <a:pt x="7333" y="44641"/>
                  </a:lnTo>
                  <a:lnTo>
                    <a:pt x="7410" y="44868"/>
                  </a:lnTo>
                  <a:lnTo>
                    <a:pt x="7483" y="45094"/>
                  </a:lnTo>
                  <a:lnTo>
                    <a:pt x="7551" y="45343"/>
                  </a:lnTo>
                  <a:lnTo>
                    <a:pt x="7610" y="45591"/>
                  </a:lnTo>
                  <a:lnTo>
                    <a:pt x="7660" y="45861"/>
                  </a:lnTo>
                  <a:lnTo>
                    <a:pt x="7701" y="46141"/>
                  </a:lnTo>
                  <a:lnTo>
                    <a:pt x="7738" y="46422"/>
                  </a:lnTo>
                  <a:lnTo>
                    <a:pt x="7760" y="46724"/>
                  </a:lnTo>
                  <a:lnTo>
                    <a:pt x="7774" y="46940"/>
                  </a:lnTo>
                  <a:lnTo>
                    <a:pt x="7774" y="47145"/>
                  </a:lnTo>
                  <a:lnTo>
                    <a:pt x="7774" y="47339"/>
                  </a:lnTo>
                  <a:lnTo>
                    <a:pt x="7765" y="47534"/>
                  </a:lnTo>
                  <a:lnTo>
                    <a:pt x="7756" y="47717"/>
                  </a:lnTo>
                  <a:lnTo>
                    <a:pt x="7733" y="47901"/>
                  </a:lnTo>
                  <a:lnTo>
                    <a:pt x="7710" y="48062"/>
                  </a:lnTo>
                  <a:lnTo>
                    <a:pt x="7683" y="48224"/>
                  </a:lnTo>
                  <a:lnTo>
                    <a:pt x="7651" y="48386"/>
                  </a:lnTo>
                  <a:lnTo>
                    <a:pt x="7615" y="48527"/>
                  </a:lnTo>
                  <a:lnTo>
                    <a:pt x="7569" y="48667"/>
                  </a:lnTo>
                  <a:lnTo>
                    <a:pt x="7524" y="48796"/>
                  </a:lnTo>
                  <a:lnTo>
                    <a:pt x="7479" y="48915"/>
                  </a:lnTo>
                  <a:lnTo>
                    <a:pt x="7424" y="49023"/>
                  </a:lnTo>
                  <a:lnTo>
                    <a:pt x="7370" y="49120"/>
                  </a:lnTo>
                  <a:lnTo>
                    <a:pt x="7310" y="49217"/>
                  </a:lnTo>
                  <a:lnTo>
                    <a:pt x="7301" y="49314"/>
                  </a:lnTo>
                  <a:lnTo>
                    <a:pt x="7297" y="49401"/>
                  </a:lnTo>
                  <a:lnTo>
                    <a:pt x="7288" y="49498"/>
                  </a:lnTo>
                  <a:lnTo>
                    <a:pt x="7283" y="49595"/>
                  </a:lnTo>
                  <a:lnTo>
                    <a:pt x="7242" y="49865"/>
                  </a:lnTo>
                  <a:lnTo>
                    <a:pt x="7197" y="50124"/>
                  </a:lnTo>
                  <a:lnTo>
                    <a:pt x="7142" y="50361"/>
                  </a:lnTo>
                  <a:lnTo>
                    <a:pt x="7079" y="50588"/>
                  </a:lnTo>
                  <a:lnTo>
                    <a:pt x="7015" y="50804"/>
                  </a:lnTo>
                  <a:lnTo>
                    <a:pt x="6938" y="51009"/>
                  </a:lnTo>
                  <a:lnTo>
                    <a:pt x="6861" y="51203"/>
                  </a:lnTo>
                  <a:lnTo>
                    <a:pt x="6779" y="51376"/>
                  </a:lnTo>
                  <a:lnTo>
                    <a:pt x="6688" y="51538"/>
                  </a:lnTo>
                  <a:lnTo>
                    <a:pt x="6597" y="51689"/>
                  </a:lnTo>
                  <a:lnTo>
                    <a:pt x="6497" y="51819"/>
                  </a:lnTo>
                  <a:lnTo>
                    <a:pt x="6397" y="51937"/>
                  </a:lnTo>
                  <a:lnTo>
                    <a:pt x="6297" y="52045"/>
                  </a:lnTo>
                  <a:lnTo>
                    <a:pt x="6188" y="52142"/>
                  </a:lnTo>
                  <a:lnTo>
                    <a:pt x="6079" y="52218"/>
                  </a:lnTo>
                  <a:lnTo>
                    <a:pt x="5970" y="52283"/>
                  </a:lnTo>
                  <a:lnTo>
                    <a:pt x="5857" y="52337"/>
                  </a:lnTo>
                  <a:lnTo>
                    <a:pt x="5743" y="52369"/>
                  </a:lnTo>
                  <a:lnTo>
                    <a:pt x="5629" y="52391"/>
                  </a:lnTo>
                  <a:lnTo>
                    <a:pt x="5516" y="52391"/>
                  </a:lnTo>
                  <a:lnTo>
                    <a:pt x="5402" y="52380"/>
                  </a:lnTo>
                  <a:lnTo>
                    <a:pt x="5284" y="52358"/>
                  </a:lnTo>
                  <a:lnTo>
                    <a:pt x="5175" y="52326"/>
                  </a:lnTo>
                  <a:lnTo>
                    <a:pt x="5061" y="52272"/>
                  </a:lnTo>
                  <a:lnTo>
                    <a:pt x="4948" y="52196"/>
                  </a:lnTo>
                  <a:lnTo>
                    <a:pt x="4843" y="52121"/>
                  </a:lnTo>
                  <a:lnTo>
                    <a:pt x="4734" y="52013"/>
                  </a:lnTo>
                  <a:lnTo>
                    <a:pt x="4630" y="51905"/>
                  </a:lnTo>
                  <a:lnTo>
                    <a:pt x="4530" y="51775"/>
                  </a:lnTo>
                  <a:lnTo>
                    <a:pt x="4434" y="51624"/>
                  </a:lnTo>
                  <a:lnTo>
                    <a:pt x="4344" y="51462"/>
                  </a:lnTo>
                  <a:lnTo>
                    <a:pt x="4253" y="51290"/>
                  </a:lnTo>
                  <a:lnTo>
                    <a:pt x="4166" y="51095"/>
                  </a:lnTo>
                  <a:lnTo>
                    <a:pt x="4085" y="50880"/>
                  </a:lnTo>
                  <a:lnTo>
                    <a:pt x="4012" y="50664"/>
                  </a:lnTo>
                  <a:lnTo>
                    <a:pt x="3944" y="50437"/>
                  </a:lnTo>
                  <a:lnTo>
                    <a:pt x="3885" y="50210"/>
                  </a:lnTo>
                  <a:lnTo>
                    <a:pt x="3830" y="49962"/>
                  </a:lnTo>
                  <a:lnTo>
                    <a:pt x="3780" y="49714"/>
                  </a:lnTo>
                  <a:lnTo>
                    <a:pt x="3744" y="49455"/>
                  </a:lnTo>
                  <a:lnTo>
                    <a:pt x="3707" y="49196"/>
                  </a:lnTo>
                  <a:lnTo>
                    <a:pt x="3680" y="48937"/>
                  </a:lnTo>
                  <a:lnTo>
                    <a:pt x="3658" y="48667"/>
                  </a:lnTo>
                  <a:lnTo>
                    <a:pt x="3644" y="48397"/>
                  </a:lnTo>
                  <a:lnTo>
                    <a:pt x="3635" y="48116"/>
                  </a:lnTo>
                  <a:lnTo>
                    <a:pt x="3635" y="47847"/>
                  </a:lnTo>
                  <a:lnTo>
                    <a:pt x="3639" y="47577"/>
                  </a:lnTo>
                  <a:lnTo>
                    <a:pt x="3648" y="47296"/>
                  </a:lnTo>
                  <a:lnTo>
                    <a:pt x="3667" y="47026"/>
                  </a:lnTo>
                  <a:lnTo>
                    <a:pt x="3685" y="46757"/>
                  </a:lnTo>
                  <a:lnTo>
                    <a:pt x="3717" y="46487"/>
                  </a:lnTo>
                  <a:lnTo>
                    <a:pt x="3748" y="46228"/>
                  </a:lnTo>
                  <a:lnTo>
                    <a:pt x="3789" y="45969"/>
                  </a:lnTo>
                  <a:lnTo>
                    <a:pt x="3835" y="45710"/>
                  </a:lnTo>
                  <a:lnTo>
                    <a:pt x="3889" y="45472"/>
                  </a:lnTo>
                  <a:lnTo>
                    <a:pt x="3944" y="45224"/>
                  </a:lnTo>
                  <a:lnTo>
                    <a:pt x="4007" y="44997"/>
                  </a:lnTo>
                  <a:lnTo>
                    <a:pt x="4076" y="44771"/>
                  </a:lnTo>
                  <a:lnTo>
                    <a:pt x="4153" y="44555"/>
                  </a:lnTo>
                  <a:lnTo>
                    <a:pt x="4230" y="44350"/>
                  </a:lnTo>
                  <a:lnTo>
                    <a:pt x="4316" y="44155"/>
                  </a:lnTo>
                  <a:lnTo>
                    <a:pt x="4407" y="43972"/>
                  </a:lnTo>
                  <a:lnTo>
                    <a:pt x="4503" y="43799"/>
                  </a:lnTo>
                  <a:lnTo>
                    <a:pt x="4603" y="43648"/>
                  </a:lnTo>
                  <a:lnTo>
                    <a:pt x="4707" y="43508"/>
                  </a:lnTo>
                  <a:lnTo>
                    <a:pt x="4821" y="43378"/>
                  </a:lnTo>
                  <a:lnTo>
                    <a:pt x="4930" y="43270"/>
                  </a:lnTo>
                  <a:lnTo>
                    <a:pt x="5048" y="43184"/>
                  </a:lnTo>
                  <a:lnTo>
                    <a:pt x="5166" y="43108"/>
                  </a:lnTo>
                  <a:lnTo>
                    <a:pt x="5289" y="43054"/>
                  </a:lnTo>
                  <a:lnTo>
                    <a:pt x="5411" y="43011"/>
                  </a:lnTo>
                  <a:lnTo>
                    <a:pt x="5534" y="42990"/>
                  </a:lnTo>
                  <a:lnTo>
                    <a:pt x="5657" y="42979"/>
                  </a:lnTo>
                  <a:close/>
                  <a:moveTo>
                    <a:pt x="23821" y="0"/>
                  </a:moveTo>
                  <a:lnTo>
                    <a:pt x="23199" y="22"/>
                  </a:lnTo>
                  <a:lnTo>
                    <a:pt x="22581" y="54"/>
                  </a:lnTo>
                  <a:lnTo>
                    <a:pt x="21959" y="97"/>
                  </a:lnTo>
                  <a:lnTo>
                    <a:pt x="21336" y="162"/>
                  </a:lnTo>
                  <a:lnTo>
                    <a:pt x="20714" y="227"/>
                  </a:lnTo>
                  <a:lnTo>
                    <a:pt x="20096" y="324"/>
                  </a:lnTo>
                  <a:lnTo>
                    <a:pt x="19473" y="421"/>
                  </a:lnTo>
                  <a:lnTo>
                    <a:pt x="18855" y="551"/>
                  </a:lnTo>
                  <a:lnTo>
                    <a:pt x="18237" y="691"/>
                  </a:lnTo>
                  <a:lnTo>
                    <a:pt x="17624" y="842"/>
                  </a:lnTo>
                  <a:lnTo>
                    <a:pt x="17015" y="1026"/>
                  </a:lnTo>
                  <a:lnTo>
                    <a:pt x="16406" y="1231"/>
                  </a:lnTo>
                  <a:lnTo>
                    <a:pt x="15798" y="1457"/>
                  </a:lnTo>
                  <a:lnTo>
                    <a:pt x="15198" y="1695"/>
                  </a:lnTo>
                  <a:lnTo>
                    <a:pt x="14898" y="1835"/>
                  </a:lnTo>
                  <a:lnTo>
                    <a:pt x="14603" y="1976"/>
                  </a:lnTo>
                  <a:lnTo>
                    <a:pt x="14307" y="2116"/>
                  </a:lnTo>
                  <a:lnTo>
                    <a:pt x="14012" y="2267"/>
                  </a:lnTo>
                  <a:lnTo>
                    <a:pt x="13717" y="2429"/>
                  </a:lnTo>
                  <a:lnTo>
                    <a:pt x="13426" y="2591"/>
                  </a:lnTo>
                  <a:lnTo>
                    <a:pt x="13135" y="2763"/>
                  </a:lnTo>
                  <a:lnTo>
                    <a:pt x="12844" y="2936"/>
                  </a:lnTo>
                  <a:lnTo>
                    <a:pt x="12558" y="3120"/>
                  </a:lnTo>
                  <a:lnTo>
                    <a:pt x="12272" y="3314"/>
                  </a:lnTo>
                  <a:lnTo>
                    <a:pt x="11986" y="3519"/>
                  </a:lnTo>
                  <a:lnTo>
                    <a:pt x="11704" y="3724"/>
                  </a:lnTo>
                  <a:lnTo>
                    <a:pt x="11422" y="3940"/>
                  </a:lnTo>
                  <a:lnTo>
                    <a:pt x="11141" y="4156"/>
                  </a:lnTo>
                  <a:lnTo>
                    <a:pt x="10863" y="4382"/>
                  </a:lnTo>
                  <a:lnTo>
                    <a:pt x="10591" y="4620"/>
                  </a:lnTo>
                  <a:lnTo>
                    <a:pt x="10314" y="4868"/>
                  </a:lnTo>
                  <a:lnTo>
                    <a:pt x="10046" y="5127"/>
                  </a:lnTo>
                  <a:lnTo>
                    <a:pt x="9773" y="5386"/>
                  </a:lnTo>
                  <a:lnTo>
                    <a:pt x="9509" y="5656"/>
                  </a:lnTo>
                  <a:lnTo>
                    <a:pt x="9282" y="5893"/>
                  </a:lnTo>
                  <a:lnTo>
                    <a:pt x="9060" y="6131"/>
                  </a:lnTo>
                  <a:lnTo>
                    <a:pt x="8842" y="6379"/>
                  </a:lnTo>
                  <a:lnTo>
                    <a:pt x="8628" y="6638"/>
                  </a:lnTo>
                  <a:lnTo>
                    <a:pt x="8415" y="6897"/>
                  </a:lnTo>
                  <a:lnTo>
                    <a:pt x="8210" y="7156"/>
                  </a:lnTo>
                  <a:lnTo>
                    <a:pt x="8006" y="7426"/>
                  </a:lnTo>
                  <a:lnTo>
                    <a:pt x="7801" y="7707"/>
                  </a:lnTo>
                  <a:lnTo>
                    <a:pt x="7606" y="7987"/>
                  </a:lnTo>
                  <a:lnTo>
                    <a:pt x="7410" y="8268"/>
                  </a:lnTo>
                  <a:lnTo>
                    <a:pt x="7220" y="8559"/>
                  </a:lnTo>
                  <a:lnTo>
                    <a:pt x="7033" y="8862"/>
                  </a:lnTo>
                  <a:lnTo>
                    <a:pt x="6847" y="9153"/>
                  </a:lnTo>
                  <a:lnTo>
                    <a:pt x="6665" y="9466"/>
                  </a:lnTo>
                  <a:lnTo>
                    <a:pt x="6488" y="9779"/>
                  </a:lnTo>
                  <a:lnTo>
                    <a:pt x="6311" y="10092"/>
                  </a:lnTo>
                  <a:lnTo>
                    <a:pt x="6138" y="10405"/>
                  </a:lnTo>
                  <a:lnTo>
                    <a:pt x="5970" y="10740"/>
                  </a:lnTo>
                  <a:lnTo>
                    <a:pt x="5807" y="11063"/>
                  </a:lnTo>
                  <a:lnTo>
                    <a:pt x="5643" y="11398"/>
                  </a:lnTo>
                  <a:lnTo>
                    <a:pt x="5484" y="11743"/>
                  </a:lnTo>
                  <a:lnTo>
                    <a:pt x="5325" y="12078"/>
                  </a:lnTo>
                  <a:lnTo>
                    <a:pt x="5170" y="12434"/>
                  </a:lnTo>
                  <a:lnTo>
                    <a:pt x="5021" y="12780"/>
                  </a:lnTo>
                  <a:lnTo>
                    <a:pt x="4875" y="13136"/>
                  </a:lnTo>
                  <a:lnTo>
                    <a:pt x="4730" y="13503"/>
                  </a:lnTo>
                  <a:lnTo>
                    <a:pt x="4589" y="13859"/>
                  </a:lnTo>
                  <a:lnTo>
                    <a:pt x="4448" y="14237"/>
                  </a:lnTo>
                  <a:lnTo>
                    <a:pt x="4312" y="14604"/>
                  </a:lnTo>
                  <a:lnTo>
                    <a:pt x="4175" y="14981"/>
                  </a:lnTo>
                  <a:lnTo>
                    <a:pt x="4048" y="15370"/>
                  </a:lnTo>
                  <a:lnTo>
                    <a:pt x="3916" y="15748"/>
                  </a:lnTo>
                  <a:lnTo>
                    <a:pt x="3794" y="16136"/>
                  </a:lnTo>
                  <a:lnTo>
                    <a:pt x="3671" y="16536"/>
                  </a:lnTo>
                  <a:lnTo>
                    <a:pt x="3548" y="16924"/>
                  </a:lnTo>
                  <a:lnTo>
                    <a:pt x="3430" y="17334"/>
                  </a:lnTo>
                  <a:lnTo>
                    <a:pt x="3317" y="17734"/>
                  </a:lnTo>
                  <a:lnTo>
                    <a:pt x="3203" y="18144"/>
                  </a:lnTo>
                  <a:lnTo>
                    <a:pt x="3094" y="18554"/>
                  </a:lnTo>
                  <a:lnTo>
                    <a:pt x="2985" y="18964"/>
                  </a:lnTo>
                  <a:lnTo>
                    <a:pt x="2881" y="19385"/>
                  </a:lnTo>
                  <a:lnTo>
                    <a:pt x="2781" y="19806"/>
                  </a:lnTo>
                  <a:lnTo>
                    <a:pt x="2676" y="20227"/>
                  </a:lnTo>
                  <a:lnTo>
                    <a:pt x="2581" y="20659"/>
                  </a:lnTo>
                  <a:lnTo>
                    <a:pt x="2390" y="21522"/>
                  </a:lnTo>
                  <a:lnTo>
                    <a:pt x="2213" y="22407"/>
                  </a:lnTo>
                  <a:lnTo>
                    <a:pt x="2040" y="23292"/>
                  </a:lnTo>
                  <a:lnTo>
                    <a:pt x="1881" y="24199"/>
                  </a:lnTo>
                  <a:lnTo>
                    <a:pt x="1727" y="25105"/>
                  </a:lnTo>
                  <a:lnTo>
                    <a:pt x="1581" y="26034"/>
                  </a:lnTo>
                  <a:lnTo>
                    <a:pt x="1445" y="26962"/>
                  </a:lnTo>
                  <a:lnTo>
                    <a:pt x="1318" y="27912"/>
                  </a:lnTo>
                  <a:lnTo>
                    <a:pt x="1195" y="28861"/>
                  </a:lnTo>
                  <a:lnTo>
                    <a:pt x="1081" y="29822"/>
                  </a:lnTo>
                  <a:lnTo>
                    <a:pt x="977" y="30793"/>
                  </a:lnTo>
                  <a:lnTo>
                    <a:pt x="877" y="31765"/>
                  </a:lnTo>
                  <a:lnTo>
                    <a:pt x="781" y="32747"/>
                  </a:lnTo>
                  <a:lnTo>
                    <a:pt x="695" y="33740"/>
                  </a:lnTo>
                  <a:lnTo>
                    <a:pt x="618" y="34744"/>
                  </a:lnTo>
                  <a:lnTo>
                    <a:pt x="541" y="35747"/>
                  </a:lnTo>
                  <a:lnTo>
                    <a:pt x="473" y="36751"/>
                  </a:lnTo>
                  <a:lnTo>
                    <a:pt x="413" y="37766"/>
                  </a:lnTo>
                  <a:lnTo>
                    <a:pt x="354" y="38791"/>
                  </a:lnTo>
                  <a:lnTo>
                    <a:pt x="304" y="39806"/>
                  </a:lnTo>
                  <a:lnTo>
                    <a:pt x="254" y="40842"/>
                  </a:lnTo>
                  <a:lnTo>
                    <a:pt x="214" y="41867"/>
                  </a:lnTo>
                  <a:lnTo>
                    <a:pt x="177" y="42903"/>
                  </a:lnTo>
                  <a:lnTo>
                    <a:pt x="145" y="43939"/>
                  </a:lnTo>
                  <a:lnTo>
                    <a:pt x="114" y="44976"/>
                  </a:lnTo>
                  <a:lnTo>
                    <a:pt x="91" y="46012"/>
                  </a:lnTo>
                  <a:lnTo>
                    <a:pt x="68" y="47059"/>
                  </a:lnTo>
                  <a:lnTo>
                    <a:pt x="50" y="48095"/>
                  </a:lnTo>
                  <a:lnTo>
                    <a:pt x="36" y="49142"/>
                  </a:lnTo>
                  <a:lnTo>
                    <a:pt x="23" y="50178"/>
                  </a:lnTo>
                  <a:lnTo>
                    <a:pt x="9" y="52261"/>
                  </a:lnTo>
                  <a:lnTo>
                    <a:pt x="0" y="54333"/>
                  </a:lnTo>
                  <a:lnTo>
                    <a:pt x="5" y="56395"/>
                  </a:lnTo>
                  <a:lnTo>
                    <a:pt x="9" y="58446"/>
                  </a:lnTo>
                  <a:lnTo>
                    <a:pt x="23" y="60475"/>
                  </a:lnTo>
                  <a:lnTo>
                    <a:pt x="32" y="62493"/>
                  </a:lnTo>
                  <a:lnTo>
                    <a:pt x="32" y="62547"/>
                  </a:lnTo>
                  <a:lnTo>
                    <a:pt x="27" y="62569"/>
                  </a:lnTo>
                  <a:lnTo>
                    <a:pt x="18" y="62590"/>
                  </a:lnTo>
                  <a:lnTo>
                    <a:pt x="382" y="62569"/>
                  </a:lnTo>
                  <a:lnTo>
                    <a:pt x="745" y="62558"/>
                  </a:lnTo>
                  <a:lnTo>
                    <a:pt x="1481" y="62558"/>
                  </a:lnTo>
                  <a:lnTo>
                    <a:pt x="2222" y="62579"/>
                  </a:lnTo>
                  <a:lnTo>
                    <a:pt x="2971" y="62623"/>
                  </a:lnTo>
                  <a:lnTo>
                    <a:pt x="3717" y="62687"/>
                  </a:lnTo>
                  <a:lnTo>
                    <a:pt x="4466" y="62763"/>
                  </a:lnTo>
                  <a:lnTo>
                    <a:pt x="5207" y="62849"/>
                  </a:lnTo>
                  <a:lnTo>
                    <a:pt x="5943" y="62946"/>
                  </a:lnTo>
                  <a:lnTo>
                    <a:pt x="7383" y="63141"/>
                  </a:lnTo>
                  <a:lnTo>
                    <a:pt x="8083" y="63238"/>
                  </a:lnTo>
                  <a:lnTo>
                    <a:pt x="8760" y="63313"/>
                  </a:lnTo>
                  <a:lnTo>
                    <a:pt x="9423" y="63378"/>
                  </a:lnTo>
                  <a:lnTo>
                    <a:pt x="10059" y="63432"/>
                  </a:lnTo>
                  <a:lnTo>
                    <a:pt x="10673" y="63454"/>
                  </a:lnTo>
                  <a:lnTo>
                    <a:pt x="10968" y="63464"/>
                  </a:lnTo>
                  <a:lnTo>
                    <a:pt x="11254" y="63454"/>
                  </a:lnTo>
                  <a:lnTo>
                    <a:pt x="13580" y="63421"/>
                  </a:lnTo>
                  <a:lnTo>
                    <a:pt x="15902" y="63400"/>
                  </a:lnTo>
                  <a:lnTo>
                    <a:pt x="18228" y="63389"/>
                  </a:lnTo>
                  <a:lnTo>
                    <a:pt x="20555" y="63378"/>
                  </a:lnTo>
                  <a:lnTo>
                    <a:pt x="22876" y="63389"/>
                  </a:lnTo>
                  <a:lnTo>
                    <a:pt x="25203" y="63400"/>
                  </a:lnTo>
                  <a:lnTo>
                    <a:pt x="27529" y="63421"/>
                  </a:lnTo>
                  <a:lnTo>
                    <a:pt x="29855" y="63454"/>
                  </a:lnTo>
                  <a:lnTo>
                    <a:pt x="29855" y="63454"/>
                  </a:lnTo>
                  <a:lnTo>
                    <a:pt x="29710" y="61511"/>
                  </a:lnTo>
                  <a:lnTo>
                    <a:pt x="29573" y="59568"/>
                  </a:lnTo>
                  <a:lnTo>
                    <a:pt x="29451" y="57614"/>
                  </a:lnTo>
                  <a:lnTo>
                    <a:pt x="29333" y="55672"/>
                  </a:lnTo>
                  <a:lnTo>
                    <a:pt x="29219" y="53707"/>
                  </a:lnTo>
                  <a:lnTo>
                    <a:pt x="29119" y="51754"/>
                  </a:lnTo>
                  <a:lnTo>
                    <a:pt x="29024" y="49789"/>
                  </a:lnTo>
                  <a:lnTo>
                    <a:pt x="28937" y="47836"/>
                  </a:lnTo>
                  <a:lnTo>
                    <a:pt x="28856" y="45871"/>
                  </a:lnTo>
                  <a:lnTo>
                    <a:pt x="28783" y="43896"/>
                  </a:lnTo>
                  <a:lnTo>
                    <a:pt x="28715" y="41932"/>
                  </a:lnTo>
                  <a:lnTo>
                    <a:pt x="28656" y="39968"/>
                  </a:lnTo>
                  <a:lnTo>
                    <a:pt x="28606" y="37992"/>
                  </a:lnTo>
                  <a:lnTo>
                    <a:pt x="28556" y="36017"/>
                  </a:lnTo>
                  <a:lnTo>
                    <a:pt x="28519" y="34042"/>
                  </a:lnTo>
                  <a:lnTo>
                    <a:pt x="28483" y="32067"/>
                  </a:lnTo>
                  <a:lnTo>
                    <a:pt x="28456" y="30092"/>
                  </a:lnTo>
                  <a:lnTo>
                    <a:pt x="28433" y="28117"/>
                  </a:lnTo>
                  <a:lnTo>
                    <a:pt x="28415" y="26141"/>
                  </a:lnTo>
                  <a:lnTo>
                    <a:pt x="28406" y="24166"/>
                  </a:lnTo>
                  <a:lnTo>
                    <a:pt x="28397" y="22191"/>
                  </a:lnTo>
                  <a:lnTo>
                    <a:pt x="28397" y="20216"/>
                  </a:lnTo>
                  <a:lnTo>
                    <a:pt x="28401" y="18241"/>
                  </a:lnTo>
                  <a:lnTo>
                    <a:pt x="28410" y="16266"/>
                  </a:lnTo>
                  <a:lnTo>
                    <a:pt x="28424" y="14291"/>
                  </a:lnTo>
                  <a:lnTo>
                    <a:pt x="28442" y="12315"/>
                  </a:lnTo>
                  <a:lnTo>
                    <a:pt x="28465" y="10340"/>
                  </a:lnTo>
                  <a:lnTo>
                    <a:pt x="28488" y="8376"/>
                  </a:lnTo>
                  <a:lnTo>
                    <a:pt x="28519" y="6401"/>
                  </a:lnTo>
                  <a:lnTo>
                    <a:pt x="28551" y="4436"/>
                  </a:lnTo>
                  <a:lnTo>
                    <a:pt x="28592" y="2472"/>
                  </a:lnTo>
                  <a:lnTo>
                    <a:pt x="28628" y="508"/>
                  </a:lnTo>
                  <a:lnTo>
                    <a:pt x="28637" y="411"/>
                  </a:lnTo>
                  <a:lnTo>
                    <a:pt x="28647" y="313"/>
                  </a:lnTo>
                  <a:lnTo>
                    <a:pt x="28674" y="162"/>
                  </a:lnTo>
                  <a:lnTo>
                    <a:pt x="27483" y="76"/>
                  </a:lnTo>
                  <a:lnTo>
                    <a:pt x="26879" y="54"/>
                  </a:lnTo>
                  <a:lnTo>
                    <a:pt x="26275" y="22"/>
                  </a:lnTo>
                  <a:lnTo>
                    <a:pt x="25666" y="11"/>
                  </a:lnTo>
                  <a:lnTo>
                    <a:pt x="25053"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352;p66">
              <a:extLst>
                <a:ext uri="{FF2B5EF4-FFF2-40B4-BE49-F238E27FC236}">
                  <a16:creationId xmlns:a16="http://schemas.microsoft.com/office/drawing/2014/main" id="{9C61F8B5-3FF1-493F-885B-0E4AF078E240}"/>
                </a:ext>
              </a:extLst>
            </p:cNvPr>
            <p:cNvSpPr/>
            <p:nvPr/>
          </p:nvSpPr>
          <p:spPr>
            <a:xfrm>
              <a:off x="3012375" y="-3388675"/>
              <a:ext cx="260925" cy="576375"/>
            </a:xfrm>
            <a:custGeom>
              <a:avLst/>
              <a:gdLst/>
              <a:ahLst/>
              <a:cxnLst/>
              <a:rect l="l" t="t" r="r" b="b"/>
              <a:pathLst>
                <a:path w="10437" h="23055" extrusionOk="0">
                  <a:moveTo>
                    <a:pt x="4253" y="1"/>
                  </a:moveTo>
                  <a:lnTo>
                    <a:pt x="4248" y="44"/>
                  </a:lnTo>
                  <a:lnTo>
                    <a:pt x="4244" y="65"/>
                  </a:lnTo>
                  <a:lnTo>
                    <a:pt x="4239" y="65"/>
                  </a:lnTo>
                  <a:lnTo>
                    <a:pt x="3949" y="605"/>
                  </a:lnTo>
                  <a:lnTo>
                    <a:pt x="3667" y="1155"/>
                  </a:lnTo>
                  <a:lnTo>
                    <a:pt x="3385" y="1695"/>
                  </a:lnTo>
                  <a:lnTo>
                    <a:pt x="3108" y="2246"/>
                  </a:lnTo>
                  <a:lnTo>
                    <a:pt x="2831" y="2807"/>
                  </a:lnTo>
                  <a:lnTo>
                    <a:pt x="2563" y="3368"/>
                  </a:lnTo>
                  <a:lnTo>
                    <a:pt x="2290" y="3919"/>
                  </a:lnTo>
                  <a:lnTo>
                    <a:pt x="2027" y="4491"/>
                  </a:lnTo>
                  <a:lnTo>
                    <a:pt x="1763" y="5052"/>
                  </a:lnTo>
                  <a:lnTo>
                    <a:pt x="1504" y="5624"/>
                  </a:lnTo>
                  <a:lnTo>
                    <a:pt x="995" y="6768"/>
                  </a:lnTo>
                  <a:lnTo>
                    <a:pt x="491" y="7923"/>
                  </a:lnTo>
                  <a:lnTo>
                    <a:pt x="0" y="9088"/>
                  </a:lnTo>
                  <a:lnTo>
                    <a:pt x="250" y="9326"/>
                  </a:lnTo>
                  <a:lnTo>
                    <a:pt x="500" y="9574"/>
                  </a:lnTo>
                  <a:lnTo>
                    <a:pt x="750" y="9833"/>
                  </a:lnTo>
                  <a:lnTo>
                    <a:pt x="1000" y="10103"/>
                  </a:lnTo>
                  <a:lnTo>
                    <a:pt x="1245" y="10394"/>
                  </a:lnTo>
                  <a:lnTo>
                    <a:pt x="1495" y="10686"/>
                  </a:lnTo>
                  <a:lnTo>
                    <a:pt x="1740" y="10999"/>
                  </a:lnTo>
                  <a:lnTo>
                    <a:pt x="1986" y="11323"/>
                  </a:lnTo>
                  <a:lnTo>
                    <a:pt x="2231" y="11657"/>
                  </a:lnTo>
                  <a:lnTo>
                    <a:pt x="2472" y="12003"/>
                  </a:lnTo>
                  <a:lnTo>
                    <a:pt x="2708" y="12370"/>
                  </a:lnTo>
                  <a:lnTo>
                    <a:pt x="2944" y="12737"/>
                  </a:lnTo>
                  <a:lnTo>
                    <a:pt x="3176" y="13125"/>
                  </a:lnTo>
                  <a:lnTo>
                    <a:pt x="3403" y="13524"/>
                  </a:lnTo>
                  <a:lnTo>
                    <a:pt x="3626" y="13935"/>
                  </a:lnTo>
                  <a:lnTo>
                    <a:pt x="3849" y="14345"/>
                  </a:lnTo>
                  <a:lnTo>
                    <a:pt x="4062" y="14776"/>
                  </a:lnTo>
                  <a:lnTo>
                    <a:pt x="4271" y="15219"/>
                  </a:lnTo>
                  <a:lnTo>
                    <a:pt x="4480" y="15672"/>
                  </a:lnTo>
                  <a:lnTo>
                    <a:pt x="4676" y="16136"/>
                  </a:lnTo>
                  <a:lnTo>
                    <a:pt x="4871" y="16622"/>
                  </a:lnTo>
                  <a:lnTo>
                    <a:pt x="5057" y="17108"/>
                  </a:lnTo>
                  <a:lnTo>
                    <a:pt x="5234" y="17604"/>
                  </a:lnTo>
                  <a:lnTo>
                    <a:pt x="5407" y="18112"/>
                  </a:lnTo>
                  <a:lnTo>
                    <a:pt x="5575" y="18630"/>
                  </a:lnTo>
                  <a:lnTo>
                    <a:pt x="5730" y="19159"/>
                  </a:lnTo>
                  <a:lnTo>
                    <a:pt x="5880" y="19698"/>
                  </a:lnTo>
                  <a:lnTo>
                    <a:pt x="6020" y="20249"/>
                  </a:lnTo>
                  <a:lnTo>
                    <a:pt x="6152" y="20799"/>
                  </a:lnTo>
                  <a:lnTo>
                    <a:pt x="6275" y="21371"/>
                  </a:lnTo>
                  <a:lnTo>
                    <a:pt x="6388" y="21954"/>
                  </a:lnTo>
                  <a:lnTo>
                    <a:pt x="6493" y="22537"/>
                  </a:lnTo>
                  <a:lnTo>
                    <a:pt x="6511" y="22666"/>
                  </a:lnTo>
                  <a:lnTo>
                    <a:pt x="6520" y="22796"/>
                  </a:lnTo>
                  <a:lnTo>
                    <a:pt x="6520" y="22925"/>
                  </a:lnTo>
                  <a:lnTo>
                    <a:pt x="6520" y="23055"/>
                  </a:lnTo>
                  <a:lnTo>
                    <a:pt x="6747" y="22612"/>
                  </a:lnTo>
                  <a:lnTo>
                    <a:pt x="6975" y="22170"/>
                  </a:lnTo>
                  <a:lnTo>
                    <a:pt x="7202" y="21738"/>
                  </a:lnTo>
                  <a:lnTo>
                    <a:pt x="7433" y="21306"/>
                  </a:lnTo>
                  <a:lnTo>
                    <a:pt x="7670" y="20885"/>
                  </a:lnTo>
                  <a:lnTo>
                    <a:pt x="7906" y="20464"/>
                  </a:lnTo>
                  <a:lnTo>
                    <a:pt x="8142" y="20054"/>
                  </a:lnTo>
                  <a:lnTo>
                    <a:pt x="8388" y="19644"/>
                  </a:lnTo>
                  <a:lnTo>
                    <a:pt x="8633" y="19245"/>
                  </a:lnTo>
                  <a:lnTo>
                    <a:pt x="8878" y="18846"/>
                  </a:lnTo>
                  <a:lnTo>
                    <a:pt x="9133" y="18457"/>
                  </a:lnTo>
                  <a:lnTo>
                    <a:pt x="9387" y="18068"/>
                  </a:lnTo>
                  <a:lnTo>
                    <a:pt x="9642" y="17691"/>
                  </a:lnTo>
                  <a:lnTo>
                    <a:pt x="9905" y="17324"/>
                  </a:lnTo>
                  <a:lnTo>
                    <a:pt x="10169" y="16957"/>
                  </a:lnTo>
                  <a:lnTo>
                    <a:pt x="10437" y="16590"/>
                  </a:lnTo>
                  <a:lnTo>
                    <a:pt x="10341" y="15877"/>
                  </a:lnTo>
                  <a:lnTo>
                    <a:pt x="10241" y="15176"/>
                  </a:lnTo>
                  <a:lnTo>
                    <a:pt x="10141" y="14485"/>
                  </a:lnTo>
                  <a:lnTo>
                    <a:pt x="10032" y="13794"/>
                  </a:lnTo>
                  <a:lnTo>
                    <a:pt x="9914" y="13114"/>
                  </a:lnTo>
                  <a:lnTo>
                    <a:pt x="9796" y="12445"/>
                  </a:lnTo>
                  <a:lnTo>
                    <a:pt x="9669" y="11776"/>
                  </a:lnTo>
                  <a:lnTo>
                    <a:pt x="9532" y="11118"/>
                  </a:lnTo>
                  <a:lnTo>
                    <a:pt x="9392" y="10470"/>
                  </a:lnTo>
                  <a:lnTo>
                    <a:pt x="9242" y="9833"/>
                  </a:lnTo>
                  <a:lnTo>
                    <a:pt x="9078" y="9207"/>
                  </a:lnTo>
                  <a:lnTo>
                    <a:pt x="8910" y="8592"/>
                  </a:lnTo>
                  <a:lnTo>
                    <a:pt x="8733" y="7977"/>
                  </a:lnTo>
                  <a:lnTo>
                    <a:pt x="8642" y="7685"/>
                  </a:lnTo>
                  <a:lnTo>
                    <a:pt x="8547" y="7383"/>
                  </a:lnTo>
                  <a:lnTo>
                    <a:pt x="8447" y="7092"/>
                  </a:lnTo>
                  <a:lnTo>
                    <a:pt x="8347" y="6800"/>
                  </a:lnTo>
                  <a:lnTo>
                    <a:pt x="8242" y="6509"/>
                  </a:lnTo>
                  <a:lnTo>
                    <a:pt x="8138" y="6217"/>
                  </a:lnTo>
                  <a:lnTo>
                    <a:pt x="8029" y="5948"/>
                  </a:lnTo>
                  <a:lnTo>
                    <a:pt x="7924" y="5678"/>
                  </a:lnTo>
                  <a:lnTo>
                    <a:pt x="7815" y="5419"/>
                  </a:lnTo>
                  <a:lnTo>
                    <a:pt x="7701" y="5171"/>
                  </a:lnTo>
                  <a:lnTo>
                    <a:pt x="7592" y="4933"/>
                  </a:lnTo>
                  <a:lnTo>
                    <a:pt x="7479" y="4696"/>
                  </a:lnTo>
                  <a:lnTo>
                    <a:pt x="7365" y="4469"/>
                  </a:lnTo>
                  <a:lnTo>
                    <a:pt x="7252" y="4242"/>
                  </a:lnTo>
                  <a:lnTo>
                    <a:pt x="7020" y="3811"/>
                  </a:lnTo>
                  <a:lnTo>
                    <a:pt x="6784" y="3411"/>
                  </a:lnTo>
                  <a:lnTo>
                    <a:pt x="6547" y="3023"/>
                  </a:lnTo>
                  <a:lnTo>
                    <a:pt x="6302" y="2656"/>
                  </a:lnTo>
                  <a:lnTo>
                    <a:pt x="6057" y="2300"/>
                  </a:lnTo>
                  <a:lnTo>
                    <a:pt x="5807" y="1954"/>
                  </a:lnTo>
                  <a:lnTo>
                    <a:pt x="5557" y="1620"/>
                  </a:lnTo>
                  <a:lnTo>
                    <a:pt x="5303" y="1296"/>
                  </a:lnTo>
                  <a:lnTo>
                    <a:pt x="4780" y="648"/>
                  </a:lnTo>
                  <a:lnTo>
                    <a:pt x="425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353;p66">
              <a:extLst>
                <a:ext uri="{FF2B5EF4-FFF2-40B4-BE49-F238E27FC236}">
                  <a16:creationId xmlns:a16="http://schemas.microsoft.com/office/drawing/2014/main" id="{57F15B86-CFF1-4A84-8CA2-A5310A0EC253}"/>
                </a:ext>
              </a:extLst>
            </p:cNvPr>
            <p:cNvSpPr/>
            <p:nvPr/>
          </p:nvSpPr>
          <p:spPr>
            <a:xfrm>
              <a:off x="3082575" y="-6686000"/>
              <a:ext cx="1465275" cy="1425000"/>
            </a:xfrm>
            <a:custGeom>
              <a:avLst/>
              <a:gdLst/>
              <a:ahLst/>
              <a:cxnLst/>
              <a:rect l="l" t="t" r="r" b="b"/>
              <a:pathLst>
                <a:path w="58611" h="57000" extrusionOk="0">
                  <a:moveTo>
                    <a:pt x="13349" y="11269"/>
                  </a:moveTo>
                  <a:lnTo>
                    <a:pt x="14612" y="11495"/>
                  </a:lnTo>
                  <a:lnTo>
                    <a:pt x="15875" y="11701"/>
                  </a:lnTo>
                  <a:lnTo>
                    <a:pt x="17138" y="11895"/>
                  </a:lnTo>
                  <a:lnTo>
                    <a:pt x="18401" y="12089"/>
                  </a:lnTo>
                  <a:lnTo>
                    <a:pt x="19664" y="12262"/>
                  </a:lnTo>
                  <a:lnTo>
                    <a:pt x="20923" y="12424"/>
                  </a:lnTo>
                  <a:lnTo>
                    <a:pt x="22186" y="12575"/>
                  </a:lnTo>
                  <a:lnTo>
                    <a:pt x="23449" y="12715"/>
                  </a:lnTo>
                  <a:lnTo>
                    <a:pt x="24712" y="12855"/>
                  </a:lnTo>
                  <a:lnTo>
                    <a:pt x="25971" y="12974"/>
                  </a:lnTo>
                  <a:lnTo>
                    <a:pt x="27234" y="13093"/>
                  </a:lnTo>
                  <a:lnTo>
                    <a:pt x="28497" y="13190"/>
                  </a:lnTo>
                  <a:lnTo>
                    <a:pt x="29755" y="13287"/>
                  </a:lnTo>
                  <a:lnTo>
                    <a:pt x="31018" y="13373"/>
                  </a:lnTo>
                  <a:lnTo>
                    <a:pt x="32281" y="13460"/>
                  </a:lnTo>
                  <a:lnTo>
                    <a:pt x="33545" y="13525"/>
                  </a:lnTo>
                  <a:lnTo>
                    <a:pt x="34803" y="13589"/>
                  </a:lnTo>
                  <a:lnTo>
                    <a:pt x="36066" y="13643"/>
                  </a:lnTo>
                  <a:lnTo>
                    <a:pt x="37329" y="13686"/>
                  </a:lnTo>
                  <a:lnTo>
                    <a:pt x="38588" y="13730"/>
                  </a:lnTo>
                  <a:lnTo>
                    <a:pt x="39851" y="13762"/>
                  </a:lnTo>
                  <a:lnTo>
                    <a:pt x="41114" y="13794"/>
                  </a:lnTo>
                  <a:lnTo>
                    <a:pt x="43640" y="13827"/>
                  </a:lnTo>
                  <a:lnTo>
                    <a:pt x="46166" y="13838"/>
                  </a:lnTo>
                  <a:lnTo>
                    <a:pt x="48692" y="13827"/>
                  </a:lnTo>
                  <a:lnTo>
                    <a:pt x="51219" y="13805"/>
                  </a:lnTo>
                  <a:lnTo>
                    <a:pt x="53749" y="13762"/>
                  </a:lnTo>
                  <a:lnTo>
                    <a:pt x="53808" y="13762"/>
                  </a:lnTo>
                  <a:lnTo>
                    <a:pt x="53863" y="13784"/>
                  </a:lnTo>
                  <a:lnTo>
                    <a:pt x="53917" y="13816"/>
                  </a:lnTo>
                  <a:lnTo>
                    <a:pt x="53967" y="13859"/>
                  </a:lnTo>
                  <a:lnTo>
                    <a:pt x="54013" y="13913"/>
                  </a:lnTo>
                  <a:lnTo>
                    <a:pt x="54054" y="13978"/>
                  </a:lnTo>
                  <a:lnTo>
                    <a:pt x="54090" y="14053"/>
                  </a:lnTo>
                  <a:lnTo>
                    <a:pt x="54122" y="14129"/>
                  </a:lnTo>
                  <a:lnTo>
                    <a:pt x="54149" y="14215"/>
                  </a:lnTo>
                  <a:lnTo>
                    <a:pt x="54176" y="14312"/>
                  </a:lnTo>
                  <a:lnTo>
                    <a:pt x="54199" y="14410"/>
                  </a:lnTo>
                  <a:lnTo>
                    <a:pt x="54213" y="14507"/>
                  </a:lnTo>
                  <a:lnTo>
                    <a:pt x="54226" y="14615"/>
                  </a:lnTo>
                  <a:lnTo>
                    <a:pt x="54235" y="14723"/>
                  </a:lnTo>
                  <a:lnTo>
                    <a:pt x="54245" y="14841"/>
                  </a:lnTo>
                  <a:lnTo>
                    <a:pt x="54245" y="14949"/>
                  </a:lnTo>
                  <a:lnTo>
                    <a:pt x="54240" y="15057"/>
                  </a:lnTo>
                  <a:lnTo>
                    <a:pt x="54235" y="15176"/>
                  </a:lnTo>
                  <a:lnTo>
                    <a:pt x="54226" y="15284"/>
                  </a:lnTo>
                  <a:lnTo>
                    <a:pt x="54213" y="15392"/>
                  </a:lnTo>
                  <a:lnTo>
                    <a:pt x="54195" y="15500"/>
                  </a:lnTo>
                  <a:lnTo>
                    <a:pt x="54172" y="15597"/>
                  </a:lnTo>
                  <a:lnTo>
                    <a:pt x="54149" y="15694"/>
                  </a:lnTo>
                  <a:lnTo>
                    <a:pt x="54117" y="15791"/>
                  </a:lnTo>
                  <a:lnTo>
                    <a:pt x="54086" y="15867"/>
                  </a:lnTo>
                  <a:lnTo>
                    <a:pt x="54049" y="15953"/>
                  </a:lnTo>
                  <a:lnTo>
                    <a:pt x="54008" y="16018"/>
                  </a:lnTo>
                  <a:lnTo>
                    <a:pt x="53963" y="16083"/>
                  </a:lnTo>
                  <a:lnTo>
                    <a:pt x="53913" y="16126"/>
                  </a:lnTo>
                  <a:lnTo>
                    <a:pt x="53863" y="16169"/>
                  </a:lnTo>
                  <a:lnTo>
                    <a:pt x="53808" y="16201"/>
                  </a:lnTo>
                  <a:lnTo>
                    <a:pt x="53749" y="16212"/>
                  </a:lnTo>
                  <a:lnTo>
                    <a:pt x="52486" y="16396"/>
                  </a:lnTo>
                  <a:lnTo>
                    <a:pt x="51223" y="16547"/>
                  </a:lnTo>
                  <a:lnTo>
                    <a:pt x="49960" y="16698"/>
                  </a:lnTo>
                  <a:lnTo>
                    <a:pt x="48697" y="16816"/>
                  </a:lnTo>
                  <a:lnTo>
                    <a:pt x="47434" y="16935"/>
                  </a:lnTo>
                  <a:lnTo>
                    <a:pt x="46171" y="17032"/>
                  </a:lnTo>
                  <a:lnTo>
                    <a:pt x="44908" y="17108"/>
                  </a:lnTo>
                  <a:lnTo>
                    <a:pt x="43645" y="17173"/>
                  </a:lnTo>
                  <a:lnTo>
                    <a:pt x="42386" y="17227"/>
                  </a:lnTo>
                  <a:lnTo>
                    <a:pt x="41123" y="17259"/>
                  </a:lnTo>
                  <a:lnTo>
                    <a:pt x="39860" y="17281"/>
                  </a:lnTo>
                  <a:lnTo>
                    <a:pt x="38597" y="17291"/>
                  </a:lnTo>
                  <a:lnTo>
                    <a:pt x="37334" y="17291"/>
                  </a:lnTo>
                  <a:lnTo>
                    <a:pt x="36071" y="17270"/>
                  </a:lnTo>
                  <a:lnTo>
                    <a:pt x="34808" y="17237"/>
                  </a:lnTo>
                  <a:lnTo>
                    <a:pt x="33545" y="17194"/>
                  </a:lnTo>
                  <a:lnTo>
                    <a:pt x="32281" y="17129"/>
                  </a:lnTo>
                  <a:lnTo>
                    <a:pt x="31018" y="17065"/>
                  </a:lnTo>
                  <a:lnTo>
                    <a:pt x="29755" y="16978"/>
                  </a:lnTo>
                  <a:lnTo>
                    <a:pt x="28492" y="16881"/>
                  </a:lnTo>
                  <a:lnTo>
                    <a:pt x="27229" y="16773"/>
                  </a:lnTo>
                  <a:lnTo>
                    <a:pt x="25966" y="16655"/>
                  </a:lnTo>
                  <a:lnTo>
                    <a:pt x="24703" y="16525"/>
                  </a:lnTo>
                  <a:lnTo>
                    <a:pt x="23440" y="16385"/>
                  </a:lnTo>
                  <a:lnTo>
                    <a:pt x="22177" y="16234"/>
                  </a:lnTo>
                  <a:lnTo>
                    <a:pt x="20918" y="16072"/>
                  </a:lnTo>
                  <a:lnTo>
                    <a:pt x="19655" y="15910"/>
                  </a:lnTo>
                  <a:lnTo>
                    <a:pt x="18392" y="15726"/>
                  </a:lnTo>
                  <a:lnTo>
                    <a:pt x="17129" y="15532"/>
                  </a:lnTo>
                  <a:lnTo>
                    <a:pt x="15870" y="15327"/>
                  </a:lnTo>
                  <a:lnTo>
                    <a:pt x="14607" y="15122"/>
                  </a:lnTo>
                  <a:lnTo>
                    <a:pt x="13349" y="14906"/>
                  </a:lnTo>
                  <a:lnTo>
                    <a:pt x="13263" y="14874"/>
                  </a:lnTo>
                  <a:lnTo>
                    <a:pt x="13181" y="14831"/>
                  </a:lnTo>
                  <a:lnTo>
                    <a:pt x="13104" y="14766"/>
                  </a:lnTo>
                  <a:lnTo>
                    <a:pt x="13031" y="14690"/>
                  </a:lnTo>
                  <a:lnTo>
                    <a:pt x="12967" y="14593"/>
                  </a:lnTo>
                  <a:lnTo>
                    <a:pt x="12908" y="14485"/>
                  </a:lnTo>
                  <a:lnTo>
                    <a:pt x="12854" y="14366"/>
                  </a:lnTo>
                  <a:lnTo>
                    <a:pt x="12804" y="14237"/>
                  </a:lnTo>
                  <a:lnTo>
                    <a:pt x="12763" y="14097"/>
                  </a:lnTo>
                  <a:lnTo>
                    <a:pt x="12726" y="13945"/>
                  </a:lnTo>
                  <a:lnTo>
                    <a:pt x="12695" y="13794"/>
                  </a:lnTo>
                  <a:lnTo>
                    <a:pt x="12667" y="13632"/>
                  </a:lnTo>
                  <a:lnTo>
                    <a:pt x="12649" y="13471"/>
                  </a:lnTo>
                  <a:lnTo>
                    <a:pt x="12636" y="13298"/>
                  </a:lnTo>
                  <a:lnTo>
                    <a:pt x="12626" y="13125"/>
                  </a:lnTo>
                  <a:lnTo>
                    <a:pt x="12622" y="12953"/>
                  </a:lnTo>
                  <a:lnTo>
                    <a:pt x="12626" y="12791"/>
                  </a:lnTo>
                  <a:lnTo>
                    <a:pt x="12631" y="12618"/>
                  </a:lnTo>
                  <a:lnTo>
                    <a:pt x="12645" y="12456"/>
                  </a:lnTo>
                  <a:lnTo>
                    <a:pt x="12667" y="12294"/>
                  </a:lnTo>
                  <a:lnTo>
                    <a:pt x="12690" y="12143"/>
                  </a:lnTo>
                  <a:lnTo>
                    <a:pt x="12722" y="12003"/>
                  </a:lnTo>
                  <a:lnTo>
                    <a:pt x="12758" y="11862"/>
                  </a:lnTo>
                  <a:lnTo>
                    <a:pt x="12804" y="11744"/>
                  </a:lnTo>
                  <a:lnTo>
                    <a:pt x="12849" y="11625"/>
                  </a:lnTo>
                  <a:lnTo>
                    <a:pt x="12904" y="11528"/>
                  </a:lnTo>
                  <a:lnTo>
                    <a:pt x="12963" y="11441"/>
                  </a:lnTo>
                  <a:lnTo>
                    <a:pt x="13031" y="11366"/>
                  </a:lnTo>
                  <a:lnTo>
                    <a:pt x="13099" y="11312"/>
                  </a:lnTo>
                  <a:lnTo>
                    <a:pt x="13176" y="11280"/>
                  </a:lnTo>
                  <a:lnTo>
                    <a:pt x="13258" y="11269"/>
                  </a:lnTo>
                  <a:close/>
                  <a:moveTo>
                    <a:pt x="8160" y="9553"/>
                  </a:moveTo>
                  <a:lnTo>
                    <a:pt x="8283" y="9574"/>
                  </a:lnTo>
                  <a:lnTo>
                    <a:pt x="8406" y="9617"/>
                  </a:lnTo>
                  <a:lnTo>
                    <a:pt x="8528" y="9693"/>
                  </a:lnTo>
                  <a:lnTo>
                    <a:pt x="8646" y="9779"/>
                  </a:lnTo>
                  <a:lnTo>
                    <a:pt x="8765" y="9898"/>
                  </a:lnTo>
                  <a:lnTo>
                    <a:pt x="8878" y="10038"/>
                  </a:lnTo>
                  <a:lnTo>
                    <a:pt x="8933" y="10114"/>
                  </a:lnTo>
                  <a:lnTo>
                    <a:pt x="8987" y="10200"/>
                  </a:lnTo>
                  <a:lnTo>
                    <a:pt x="9042" y="10297"/>
                  </a:lnTo>
                  <a:lnTo>
                    <a:pt x="9096" y="10395"/>
                  </a:lnTo>
                  <a:lnTo>
                    <a:pt x="9151" y="10502"/>
                  </a:lnTo>
                  <a:lnTo>
                    <a:pt x="9201" y="10610"/>
                  </a:lnTo>
                  <a:lnTo>
                    <a:pt x="9210" y="10664"/>
                  </a:lnTo>
                  <a:lnTo>
                    <a:pt x="9214" y="10718"/>
                  </a:lnTo>
                  <a:lnTo>
                    <a:pt x="9219" y="10751"/>
                  </a:lnTo>
                  <a:lnTo>
                    <a:pt x="9228" y="10783"/>
                  </a:lnTo>
                  <a:lnTo>
                    <a:pt x="9351" y="10999"/>
                  </a:lnTo>
                  <a:lnTo>
                    <a:pt x="9469" y="11226"/>
                  </a:lnTo>
                  <a:lnTo>
                    <a:pt x="9582" y="11463"/>
                  </a:lnTo>
                  <a:lnTo>
                    <a:pt x="9687" y="11722"/>
                  </a:lnTo>
                  <a:lnTo>
                    <a:pt x="9787" y="11992"/>
                  </a:lnTo>
                  <a:lnTo>
                    <a:pt x="9878" y="12283"/>
                  </a:lnTo>
                  <a:lnTo>
                    <a:pt x="9964" y="12575"/>
                  </a:lnTo>
                  <a:lnTo>
                    <a:pt x="10041" y="12888"/>
                  </a:lnTo>
                  <a:lnTo>
                    <a:pt x="10109" y="13201"/>
                  </a:lnTo>
                  <a:lnTo>
                    <a:pt x="10168" y="13525"/>
                  </a:lnTo>
                  <a:lnTo>
                    <a:pt x="10218" y="13859"/>
                  </a:lnTo>
                  <a:lnTo>
                    <a:pt x="10264" y="14205"/>
                  </a:lnTo>
                  <a:lnTo>
                    <a:pt x="10296" y="14550"/>
                  </a:lnTo>
                  <a:lnTo>
                    <a:pt x="10318" y="14906"/>
                  </a:lnTo>
                  <a:lnTo>
                    <a:pt x="10332" y="15262"/>
                  </a:lnTo>
                  <a:lnTo>
                    <a:pt x="10337" y="15629"/>
                  </a:lnTo>
                  <a:lnTo>
                    <a:pt x="10332" y="15953"/>
                  </a:lnTo>
                  <a:lnTo>
                    <a:pt x="10318" y="16266"/>
                  </a:lnTo>
                  <a:lnTo>
                    <a:pt x="10296" y="16579"/>
                  </a:lnTo>
                  <a:lnTo>
                    <a:pt x="10264" y="16870"/>
                  </a:lnTo>
                  <a:lnTo>
                    <a:pt x="10228" y="17162"/>
                  </a:lnTo>
                  <a:lnTo>
                    <a:pt x="10187" y="17442"/>
                  </a:lnTo>
                  <a:lnTo>
                    <a:pt x="10137" y="17702"/>
                  </a:lnTo>
                  <a:lnTo>
                    <a:pt x="10078" y="17961"/>
                  </a:lnTo>
                  <a:lnTo>
                    <a:pt x="10014" y="18209"/>
                  </a:lnTo>
                  <a:lnTo>
                    <a:pt x="9946" y="18446"/>
                  </a:lnTo>
                  <a:lnTo>
                    <a:pt x="9873" y="18673"/>
                  </a:lnTo>
                  <a:lnTo>
                    <a:pt x="9791" y="18878"/>
                  </a:lnTo>
                  <a:lnTo>
                    <a:pt x="9710" y="19083"/>
                  </a:lnTo>
                  <a:lnTo>
                    <a:pt x="9619" y="19277"/>
                  </a:lnTo>
                  <a:lnTo>
                    <a:pt x="9528" y="19450"/>
                  </a:lnTo>
                  <a:lnTo>
                    <a:pt x="9428" y="19623"/>
                  </a:lnTo>
                  <a:lnTo>
                    <a:pt x="9328" y="19774"/>
                  </a:lnTo>
                  <a:lnTo>
                    <a:pt x="9219" y="19914"/>
                  </a:lnTo>
                  <a:lnTo>
                    <a:pt x="9110" y="20044"/>
                  </a:lnTo>
                  <a:lnTo>
                    <a:pt x="9001" y="20162"/>
                  </a:lnTo>
                  <a:lnTo>
                    <a:pt x="8887" y="20270"/>
                  </a:lnTo>
                  <a:lnTo>
                    <a:pt x="8769" y="20357"/>
                  </a:lnTo>
                  <a:lnTo>
                    <a:pt x="8651" y="20432"/>
                  </a:lnTo>
                  <a:lnTo>
                    <a:pt x="8528" y="20497"/>
                  </a:lnTo>
                  <a:lnTo>
                    <a:pt x="8406" y="20551"/>
                  </a:lnTo>
                  <a:lnTo>
                    <a:pt x="8283" y="20583"/>
                  </a:lnTo>
                  <a:lnTo>
                    <a:pt x="8156" y="20605"/>
                  </a:lnTo>
                  <a:lnTo>
                    <a:pt x="8033" y="20616"/>
                  </a:lnTo>
                  <a:lnTo>
                    <a:pt x="7906" y="20605"/>
                  </a:lnTo>
                  <a:lnTo>
                    <a:pt x="7779" y="20583"/>
                  </a:lnTo>
                  <a:lnTo>
                    <a:pt x="7651" y="20551"/>
                  </a:lnTo>
                  <a:lnTo>
                    <a:pt x="7529" y="20497"/>
                  </a:lnTo>
                  <a:lnTo>
                    <a:pt x="7397" y="20432"/>
                  </a:lnTo>
                  <a:lnTo>
                    <a:pt x="7270" y="20357"/>
                  </a:lnTo>
                  <a:lnTo>
                    <a:pt x="7142" y="20260"/>
                  </a:lnTo>
                  <a:lnTo>
                    <a:pt x="7024" y="20141"/>
                  </a:lnTo>
                  <a:lnTo>
                    <a:pt x="6906" y="20011"/>
                  </a:lnTo>
                  <a:lnTo>
                    <a:pt x="6793" y="19871"/>
                  </a:lnTo>
                  <a:lnTo>
                    <a:pt x="6684" y="19720"/>
                  </a:lnTo>
                  <a:lnTo>
                    <a:pt x="6575" y="19547"/>
                  </a:lnTo>
                  <a:lnTo>
                    <a:pt x="6475" y="19374"/>
                  </a:lnTo>
                  <a:lnTo>
                    <a:pt x="6379" y="19180"/>
                  </a:lnTo>
                  <a:lnTo>
                    <a:pt x="6288" y="18975"/>
                  </a:lnTo>
                  <a:lnTo>
                    <a:pt x="6202" y="18770"/>
                  </a:lnTo>
                  <a:lnTo>
                    <a:pt x="6120" y="18543"/>
                  </a:lnTo>
                  <a:lnTo>
                    <a:pt x="6043" y="18317"/>
                  </a:lnTo>
                  <a:lnTo>
                    <a:pt x="5975" y="18079"/>
                  </a:lnTo>
                  <a:lnTo>
                    <a:pt x="5907" y="17831"/>
                  </a:lnTo>
                  <a:lnTo>
                    <a:pt x="5848" y="17572"/>
                  </a:lnTo>
                  <a:lnTo>
                    <a:pt x="5798" y="17313"/>
                  </a:lnTo>
                  <a:lnTo>
                    <a:pt x="5748" y="17043"/>
                  </a:lnTo>
                  <a:lnTo>
                    <a:pt x="5707" y="16763"/>
                  </a:lnTo>
                  <a:lnTo>
                    <a:pt x="5675" y="16482"/>
                  </a:lnTo>
                  <a:lnTo>
                    <a:pt x="5648" y="16201"/>
                  </a:lnTo>
                  <a:lnTo>
                    <a:pt x="5630" y="15910"/>
                  </a:lnTo>
                  <a:lnTo>
                    <a:pt x="5616" y="15618"/>
                  </a:lnTo>
                  <a:lnTo>
                    <a:pt x="5611" y="15316"/>
                  </a:lnTo>
                  <a:lnTo>
                    <a:pt x="5611" y="15025"/>
                  </a:lnTo>
                  <a:lnTo>
                    <a:pt x="5620" y="14723"/>
                  </a:lnTo>
                  <a:lnTo>
                    <a:pt x="5639" y="14420"/>
                  </a:lnTo>
                  <a:lnTo>
                    <a:pt x="5666" y="14118"/>
                  </a:lnTo>
                  <a:lnTo>
                    <a:pt x="5702" y="13816"/>
                  </a:lnTo>
                  <a:lnTo>
                    <a:pt x="5743" y="13514"/>
                  </a:lnTo>
                  <a:lnTo>
                    <a:pt x="5793" y="13212"/>
                  </a:lnTo>
                  <a:lnTo>
                    <a:pt x="5848" y="12942"/>
                  </a:lnTo>
                  <a:lnTo>
                    <a:pt x="5911" y="12693"/>
                  </a:lnTo>
                  <a:lnTo>
                    <a:pt x="5979" y="12434"/>
                  </a:lnTo>
                  <a:lnTo>
                    <a:pt x="6052" y="12186"/>
                  </a:lnTo>
                  <a:lnTo>
                    <a:pt x="6129" y="11949"/>
                  </a:lnTo>
                  <a:lnTo>
                    <a:pt x="6216" y="11711"/>
                  </a:lnTo>
                  <a:lnTo>
                    <a:pt x="6306" y="11485"/>
                  </a:lnTo>
                  <a:lnTo>
                    <a:pt x="6402" y="11269"/>
                  </a:lnTo>
                  <a:lnTo>
                    <a:pt x="6502" y="11064"/>
                  </a:lnTo>
                  <a:lnTo>
                    <a:pt x="6602" y="10859"/>
                  </a:lnTo>
                  <a:lnTo>
                    <a:pt x="6711" y="10675"/>
                  </a:lnTo>
                  <a:lnTo>
                    <a:pt x="6820" y="10502"/>
                  </a:lnTo>
                  <a:lnTo>
                    <a:pt x="6933" y="10341"/>
                  </a:lnTo>
                  <a:lnTo>
                    <a:pt x="7052" y="10189"/>
                  </a:lnTo>
                  <a:lnTo>
                    <a:pt x="7170" y="10049"/>
                  </a:lnTo>
                  <a:lnTo>
                    <a:pt x="7292" y="9930"/>
                  </a:lnTo>
                  <a:lnTo>
                    <a:pt x="7411" y="9822"/>
                  </a:lnTo>
                  <a:lnTo>
                    <a:pt x="7538" y="9725"/>
                  </a:lnTo>
                  <a:lnTo>
                    <a:pt x="7660" y="9661"/>
                  </a:lnTo>
                  <a:lnTo>
                    <a:pt x="7783" y="9607"/>
                  </a:lnTo>
                  <a:lnTo>
                    <a:pt x="7910" y="9563"/>
                  </a:lnTo>
                  <a:lnTo>
                    <a:pt x="8038" y="9553"/>
                  </a:lnTo>
                  <a:close/>
                  <a:moveTo>
                    <a:pt x="14103" y="29175"/>
                  </a:moveTo>
                  <a:lnTo>
                    <a:pt x="16502" y="29445"/>
                  </a:lnTo>
                  <a:lnTo>
                    <a:pt x="18910" y="29682"/>
                  </a:lnTo>
                  <a:lnTo>
                    <a:pt x="21323" y="29919"/>
                  </a:lnTo>
                  <a:lnTo>
                    <a:pt x="23735" y="30157"/>
                  </a:lnTo>
                  <a:lnTo>
                    <a:pt x="26157" y="30384"/>
                  </a:lnTo>
                  <a:lnTo>
                    <a:pt x="28579" y="30621"/>
                  </a:lnTo>
                  <a:lnTo>
                    <a:pt x="31000" y="30880"/>
                  </a:lnTo>
                  <a:lnTo>
                    <a:pt x="33422" y="31150"/>
                  </a:lnTo>
                  <a:lnTo>
                    <a:pt x="34630" y="31301"/>
                  </a:lnTo>
                  <a:lnTo>
                    <a:pt x="35844" y="31452"/>
                  </a:lnTo>
                  <a:lnTo>
                    <a:pt x="37052" y="31614"/>
                  </a:lnTo>
                  <a:lnTo>
                    <a:pt x="38261" y="31787"/>
                  </a:lnTo>
                  <a:lnTo>
                    <a:pt x="39469" y="31970"/>
                  </a:lnTo>
                  <a:lnTo>
                    <a:pt x="40678" y="32164"/>
                  </a:lnTo>
                  <a:lnTo>
                    <a:pt x="41882" y="32359"/>
                  </a:lnTo>
                  <a:lnTo>
                    <a:pt x="43086" y="32575"/>
                  </a:lnTo>
                  <a:lnTo>
                    <a:pt x="44290" y="32801"/>
                  </a:lnTo>
                  <a:lnTo>
                    <a:pt x="45494" y="33049"/>
                  </a:lnTo>
                  <a:lnTo>
                    <a:pt x="46693" y="33298"/>
                  </a:lnTo>
                  <a:lnTo>
                    <a:pt x="47893" y="33568"/>
                  </a:lnTo>
                  <a:lnTo>
                    <a:pt x="49092" y="33859"/>
                  </a:lnTo>
                  <a:lnTo>
                    <a:pt x="50287" y="34161"/>
                  </a:lnTo>
                  <a:lnTo>
                    <a:pt x="51478" y="34474"/>
                  </a:lnTo>
                  <a:lnTo>
                    <a:pt x="52673" y="34809"/>
                  </a:lnTo>
                  <a:lnTo>
                    <a:pt x="52704" y="34830"/>
                  </a:lnTo>
                  <a:lnTo>
                    <a:pt x="52741" y="34852"/>
                  </a:lnTo>
                  <a:lnTo>
                    <a:pt x="52772" y="34884"/>
                  </a:lnTo>
                  <a:lnTo>
                    <a:pt x="52800" y="34917"/>
                  </a:lnTo>
                  <a:lnTo>
                    <a:pt x="52827" y="34960"/>
                  </a:lnTo>
                  <a:lnTo>
                    <a:pt x="52850" y="35003"/>
                  </a:lnTo>
                  <a:lnTo>
                    <a:pt x="52872" y="35046"/>
                  </a:lnTo>
                  <a:lnTo>
                    <a:pt x="52895" y="35100"/>
                  </a:lnTo>
                  <a:lnTo>
                    <a:pt x="52927" y="35208"/>
                  </a:lnTo>
                  <a:lnTo>
                    <a:pt x="52950" y="35338"/>
                  </a:lnTo>
                  <a:lnTo>
                    <a:pt x="52963" y="35467"/>
                  </a:lnTo>
                  <a:lnTo>
                    <a:pt x="52972" y="35597"/>
                  </a:lnTo>
                  <a:lnTo>
                    <a:pt x="52968" y="35726"/>
                  </a:lnTo>
                  <a:lnTo>
                    <a:pt x="52954" y="35856"/>
                  </a:lnTo>
                  <a:lnTo>
                    <a:pt x="52932" y="35964"/>
                  </a:lnTo>
                  <a:lnTo>
                    <a:pt x="52913" y="36018"/>
                  </a:lnTo>
                  <a:lnTo>
                    <a:pt x="52900" y="36072"/>
                  </a:lnTo>
                  <a:lnTo>
                    <a:pt x="52877" y="36115"/>
                  </a:lnTo>
                  <a:lnTo>
                    <a:pt x="52854" y="36158"/>
                  </a:lnTo>
                  <a:lnTo>
                    <a:pt x="52832" y="36201"/>
                  </a:lnTo>
                  <a:lnTo>
                    <a:pt x="52804" y="36233"/>
                  </a:lnTo>
                  <a:lnTo>
                    <a:pt x="52772" y="36255"/>
                  </a:lnTo>
                  <a:lnTo>
                    <a:pt x="52741" y="36277"/>
                  </a:lnTo>
                  <a:lnTo>
                    <a:pt x="52709" y="36298"/>
                  </a:lnTo>
                  <a:lnTo>
                    <a:pt x="52673" y="36298"/>
                  </a:lnTo>
                  <a:lnTo>
                    <a:pt x="51478" y="36449"/>
                  </a:lnTo>
                  <a:lnTo>
                    <a:pt x="50283" y="36568"/>
                  </a:lnTo>
                  <a:lnTo>
                    <a:pt x="49083" y="36665"/>
                  </a:lnTo>
                  <a:lnTo>
                    <a:pt x="47884" y="36741"/>
                  </a:lnTo>
                  <a:lnTo>
                    <a:pt x="46680" y="36795"/>
                  </a:lnTo>
                  <a:lnTo>
                    <a:pt x="45476" y="36827"/>
                  </a:lnTo>
                  <a:lnTo>
                    <a:pt x="44272" y="36838"/>
                  </a:lnTo>
                  <a:lnTo>
                    <a:pt x="43063" y="36838"/>
                  </a:lnTo>
                  <a:lnTo>
                    <a:pt x="41855" y="36816"/>
                  </a:lnTo>
                  <a:lnTo>
                    <a:pt x="40646" y="36773"/>
                  </a:lnTo>
                  <a:lnTo>
                    <a:pt x="39437" y="36719"/>
                  </a:lnTo>
                  <a:lnTo>
                    <a:pt x="38224" y="36654"/>
                  </a:lnTo>
                  <a:lnTo>
                    <a:pt x="37011" y="36568"/>
                  </a:lnTo>
                  <a:lnTo>
                    <a:pt x="35803" y="36471"/>
                  </a:lnTo>
                  <a:lnTo>
                    <a:pt x="34590" y="36352"/>
                  </a:lnTo>
                  <a:lnTo>
                    <a:pt x="33376" y="36233"/>
                  </a:lnTo>
                  <a:lnTo>
                    <a:pt x="32163" y="36093"/>
                  </a:lnTo>
                  <a:lnTo>
                    <a:pt x="30955" y="35953"/>
                  </a:lnTo>
                  <a:lnTo>
                    <a:pt x="29742" y="35791"/>
                  </a:lnTo>
                  <a:lnTo>
                    <a:pt x="28529" y="35629"/>
                  </a:lnTo>
                  <a:lnTo>
                    <a:pt x="27320" y="35456"/>
                  </a:lnTo>
                  <a:lnTo>
                    <a:pt x="26111" y="35284"/>
                  </a:lnTo>
                  <a:lnTo>
                    <a:pt x="23694" y="34906"/>
                  </a:lnTo>
                  <a:lnTo>
                    <a:pt x="21286" y="34507"/>
                  </a:lnTo>
                  <a:lnTo>
                    <a:pt x="18883" y="34096"/>
                  </a:lnTo>
                  <a:lnTo>
                    <a:pt x="14103" y="33255"/>
                  </a:lnTo>
                  <a:lnTo>
                    <a:pt x="14008" y="33233"/>
                  </a:lnTo>
                  <a:lnTo>
                    <a:pt x="13917" y="33179"/>
                  </a:lnTo>
                  <a:lnTo>
                    <a:pt x="13830" y="33103"/>
                  </a:lnTo>
                  <a:lnTo>
                    <a:pt x="13749" y="33017"/>
                  </a:lnTo>
                  <a:lnTo>
                    <a:pt x="13676" y="32920"/>
                  </a:lnTo>
                  <a:lnTo>
                    <a:pt x="13608" y="32801"/>
                  </a:lnTo>
                  <a:lnTo>
                    <a:pt x="13549" y="32661"/>
                  </a:lnTo>
                  <a:lnTo>
                    <a:pt x="13494" y="32521"/>
                  </a:lnTo>
                  <a:lnTo>
                    <a:pt x="13449" y="32359"/>
                  </a:lnTo>
                  <a:lnTo>
                    <a:pt x="13403" y="32197"/>
                  </a:lnTo>
                  <a:lnTo>
                    <a:pt x="13367" y="32024"/>
                  </a:lnTo>
                  <a:lnTo>
                    <a:pt x="13340" y="31851"/>
                  </a:lnTo>
                  <a:lnTo>
                    <a:pt x="13317" y="31668"/>
                  </a:lnTo>
                  <a:lnTo>
                    <a:pt x="13299" y="31484"/>
                  </a:lnTo>
                  <a:lnTo>
                    <a:pt x="13290" y="31290"/>
                  </a:lnTo>
                  <a:lnTo>
                    <a:pt x="13285" y="31107"/>
                  </a:lnTo>
                  <a:lnTo>
                    <a:pt x="13290" y="30912"/>
                  </a:lnTo>
                  <a:lnTo>
                    <a:pt x="13299" y="30729"/>
                  </a:lnTo>
                  <a:lnTo>
                    <a:pt x="13313" y="30545"/>
                  </a:lnTo>
                  <a:lnTo>
                    <a:pt x="13335" y="30373"/>
                  </a:lnTo>
                  <a:lnTo>
                    <a:pt x="13362" y="30200"/>
                  </a:lnTo>
                  <a:lnTo>
                    <a:pt x="13399" y="30038"/>
                  </a:lnTo>
                  <a:lnTo>
                    <a:pt x="13440" y="29887"/>
                  </a:lnTo>
                  <a:lnTo>
                    <a:pt x="13485" y="29747"/>
                  </a:lnTo>
                  <a:lnTo>
                    <a:pt x="13540" y="29617"/>
                  </a:lnTo>
                  <a:lnTo>
                    <a:pt x="13603" y="29498"/>
                  </a:lnTo>
                  <a:lnTo>
                    <a:pt x="13667" y="29401"/>
                  </a:lnTo>
                  <a:lnTo>
                    <a:pt x="13744" y="29315"/>
                  </a:lnTo>
                  <a:lnTo>
                    <a:pt x="13821" y="29250"/>
                  </a:lnTo>
                  <a:lnTo>
                    <a:pt x="13912" y="29207"/>
                  </a:lnTo>
                  <a:lnTo>
                    <a:pt x="14003" y="29185"/>
                  </a:lnTo>
                  <a:lnTo>
                    <a:pt x="14103" y="29175"/>
                  </a:lnTo>
                  <a:close/>
                  <a:moveTo>
                    <a:pt x="8669" y="29175"/>
                  </a:moveTo>
                  <a:lnTo>
                    <a:pt x="8801" y="29185"/>
                  </a:lnTo>
                  <a:lnTo>
                    <a:pt x="8937" y="29218"/>
                  </a:lnTo>
                  <a:lnTo>
                    <a:pt x="9069" y="29261"/>
                  </a:lnTo>
                  <a:lnTo>
                    <a:pt x="9196" y="29315"/>
                  </a:lnTo>
                  <a:lnTo>
                    <a:pt x="9319" y="29401"/>
                  </a:lnTo>
                  <a:lnTo>
                    <a:pt x="9441" y="29498"/>
                  </a:lnTo>
                  <a:lnTo>
                    <a:pt x="9555" y="29617"/>
                  </a:lnTo>
                  <a:lnTo>
                    <a:pt x="9669" y="29758"/>
                  </a:lnTo>
                  <a:lnTo>
                    <a:pt x="9773" y="29919"/>
                  </a:lnTo>
                  <a:lnTo>
                    <a:pt x="9823" y="30006"/>
                  </a:lnTo>
                  <a:lnTo>
                    <a:pt x="9873" y="30103"/>
                  </a:lnTo>
                  <a:lnTo>
                    <a:pt x="9919" y="30200"/>
                  </a:lnTo>
                  <a:lnTo>
                    <a:pt x="9964" y="30308"/>
                  </a:lnTo>
                  <a:lnTo>
                    <a:pt x="10009" y="30416"/>
                  </a:lnTo>
                  <a:lnTo>
                    <a:pt x="10050" y="30535"/>
                  </a:lnTo>
                  <a:lnTo>
                    <a:pt x="10091" y="30653"/>
                  </a:lnTo>
                  <a:lnTo>
                    <a:pt x="10132" y="30783"/>
                  </a:lnTo>
                  <a:lnTo>
                    <a:pt x="10168" y="30923"/>
                  </a:lnTo>
                  <a:lnTo>
                    <a:pt x="10200" y="31064"/>
                  </a:lnTo>
                  <a:lnTo>
                    <a:pt x="10232" y="31204"/>
                  </a:lnTo>
                  <a:lnTo>
                    <a:pt x="10264" y="31355"/>
                  </a:lnTo>
                  <a:lnTo>
                    <a:pt x="10355" y="31614"/>
                  </a:lnTo>
                  <a:lnTo>
                    <a:pt x="10441" y="31884"/>
                  </a:lnTo>
                  <a:lnTo>
                    <a:pt x="10523" y="32164"/>
                  </a:lnTo>
                  <a:lnTo>
                    <a:pt x="10596" y="32456"/>
                  </a:lnTo>
                  <a:lnTo>
                    <a:pt x="10659" y="32747"/>
                  </a:lnTo>
                  <a:lnTo>
                    <a:pt x="10718" y="33060"/>
                  </a:lnTo>
                  <a:lnTo>
                    <a:pt x="10773" y="33373"/>
                  </a:lnTo>
                  <a:lnTo>
                    <a:pt x="10814" y="33697"/>
                  </a:lnTo>
                  <a:lnTo>
                    <a:pt x="10855" y="34021"/>
                  </a:lnTo>
                  <a:lnTo>
                    <a:pt x="10882" y="34355"/>
                  </a:lnTo>
                  <a:lnTo>
                    <a:pt x="10904" y="34701"/>
                  </a:lnTo>
                  <a:lnTo>
                    <a:pt x="10918" y="35046"/>
                  </a:lnTo>
                  <a:lnTo>
                    <a:pt x="10923" y="35402"/>
                  </a:lnTo>
                  <a:lnTo>
                    <a:pt x="10918" y="35748"/>
                  </a:lnTo>
                  <a:lnTo>
                    <a:pt x="10909" y="36115"/>
                  </a:lnTo>
                  <a:lnTo>
                    <a:pt x="10891" y="36471"/>
                  </a:lnTo>
                  <a:lnTo>
                    <a:pt x="10859" y="36838"/>
                  </a:lnTo>
                  <a:lnTo>
                    <a:pt x="10818" y="37183"/>
                  </a:lnTo>
                  <a:lnTo>
                    <a:pt x="10768" y="37518"/>
                  </a:lnTo>
                  <a:lnTo>
                    <a:pt x="10714" y="37831"/>
                  </a:lnTo>
                  <a:lnTo>
                    <a:pt x="10646" y="38133"/>
                  </a:lnTo>
                  <a:lnTo>
                    <a:pt x="10573" y="38414"/>
                  </a:lnTo>
                  <a:lnTo>
                    <a:pt x="10496" y="38684"/>
                  </a:lnTo>
                  <a:lnTo>
                    <a:pt x="10405" y="38943"/>
                  </a:lnTo>
                  <a:lnTo>
                    <a:pt x="10314" y="39180"/>
                  </a:lnTo>
                  <a:lnTo>
                    <a:pt x="10214" y="39407"/>
                  </a:lnTo>
                  <a:lnTo>
                    <a:pt x="10109" y="39612"/>
                  </a:lnTo>
                  <a:lnTo>
                    <a:pt x="10000" y="39806"/>
                  </a:lnTo>
                  <a:lnTo>
                    <a:pt x="9882" y="39979"/>
                  </a:lnTo>
                  <a:lnTo>
                    <a:pt x="9764" y="40141"/>
                  </a:lnTo>
                  <a:lnTo>
                    <a:pt x="9641" y="40281"/>
                  </a:lnTo>
                  <a:lnTo>
                    <a:pt x="9514" y="40410"/>
                  </a:lnTo>
                  <a:lnTo>
                    <a:pt x="9382" y="40518"/>
                  </a:lnTo>
                  <a:lnTo>
                    <a:pt x="9251" y="40605"/>
                  </a:lnTo>
                  <a:lnTo>
                    <a:pt x="9114" y="40691"/>
                  </a:lnTo>
                  <a:lnTo>
                    <a:pt x="8978" y="40745"/>
                  </a:lnTo>
                  <a:lnTo>
                    <a:pt x="8837" y="40788"/>
                  </a:lnTo>
                  <a:lnTo>
                    <a:pt x="8696" y="40821"/>
                  </a:lnTo>
                  <a:lnTo>
                    <a:pt x="8556" y="40831"/>
                  </a:lnTo>
                  <a:lnTo>
                    <a:pt x="8410" y="40821"/>
                  </a:lnTo>
                  <a:lnTo>
                    <a:pt x="8269" y="40799"/>
                  </a:lnTo>
                  <a:lnTo>
                    <a:pt x="8128" y="40756"/>
                  </a:lnTo>
                  <a:lnTo>
                    <a:pt x="7988" y="40691"/>
                  </a:lnTo>
                  <a:lnTo>
                    <a:pt x="7847" y="40615"/>
                  </a:lnTo>
                  <a:lnTo>
                    <a:pt x="7710" y="40529"/>
                  </a:lnTo>
                  <a:lnTo>
                    <a:pt x="7574" y="40410"/>
                  </a:lnTo>
                  <a:lnTo>
                    <a:pt x="7438" y="40281"/>
                  </a:lnTo>
                  <a:lnTo>
                    <a:pt x="7311" y="40141"/>
                  </a:lnTo>
                  <a:lnTo>
                    <a:pt x="7174" y="39968"/>
                  </a:lnTo>
                  <a:lnTo>
                    <a:pt x="7047" y="39784"/>
                  </a:lnTo>
                  <a:lnTo>
                    <a:pt x="6920" y="39590"/>
                  </a:lnTo>
                  <a:lnTo>
                    <a:pt x="6806" y="39374"/>
                  </a:lnTo>
                  <a:lnTo>
                    <a:pt x="6697" y="39158"/>
                  </a:lnTo>
                  <a:lnTo>
                    <a:pt x="6593" y="38921"/>
                  </a:lnTo>
                  <a:lnTo>
                    <a:pt x="6497" y="38662"/>
                  </a:lnTo>
                  <a:lnTo>
                    <a:pt x="6406" y="38403"/>
                  </a:lnTo>
                  <a:lnTo>
                    <a:pt x="6320" y="38133"/>
                  </a:lnTo>
                  <a:lnTo>
                    <a:pt x="6243" y="37863"/>
                  </a:lnTo>
                  <a:lnTo>
                    <a:pt x="6175" y="37572"/>
                  </a:lnTo>
                  <a:lnTo>
                    <a:pt x="6116" y="37280"/>
                  </a:lnTo>
                  <a:lnTo>
                    <a:pt x="6061" y="36978"/>
                  </a:lnTo>
                  <a:lnTo>
                    <a:pt x="6011" y="36665"/>
                  </a:lnTo>
                  <a:lnTo>
                    <a:pt x="5970" y="36352"/>
                  </a:lnTo>
                  <a:lnTo>
                    <a:pt x="5938" y="36039"/>
                  </a:lnTo>
                  <a:lnTo>
                    <a:pt x="5916" y="35726"/>
                  </a:lnTo>
                  <a:lnTo>
                    <a:pt x="5902" y="35402"/>
                  </a:lnTo>
                  <a:lnTo>
                    <a:pt x="5893" y="35079"/>
                  </a:lnTo>
                  <a:lnTo>
                    <a:pt x="5893" y="34755"/>
                  </a:lnTo>
                  <a:lnTo>
                    <a:pt x="5902" y="34431"/>
                  </a:lnTo>
                  <a:lnTo>
                    <a:pt x="5920" y="34107"/>
                  </a:lnTo>
                  <a:lnTo>
                    <a:pt x="5943" y="33783"/>
                  </a:lnTo>
                  <a:lnTo>
                    <a:pt x="5979" y="33470"/>
                  </a:lnTo>
                  <a:lnTo>
                    <a:pt x="6020" y="33157"/>
                  </a:lnTo>
                  <a:lnTo>
                    <a:pt x="6075" y="32844"/>
                  </a:lnTo>
                  <a:lnTo>
                    <a:pt x="6134" y="32531"/>
                  </a:lnTo>
                  <a:lnTo>
                    <a:pt x="6207" y="32240"/>
                  </a:lnTo>
                  <a:lnTo>
                    <a:pt x="6284" y="31949"/>
                  </a:lnTo>
                  <a:lnTo>
                    <a:pt x="6375" y="31657"/>
                  </a:lnTo>
                  <a:lnTo>
                    <a:pt x="6475" y="31387"/>
                  </a:lnTo>
                  <a:lnTo>
                    <a:pt x="6579" y="31117"/>
                  </a:lnTo>
                  <a:lnTo>
                    <a:pt x="6670" y="30912"/>
                  </a:lnTo>
                  <a:lnTo>
                    <a:pt x="6765" y="30729"/>
                  </a:lnTo>
                  <a:lnTo>
                    <a:pt x="6865" y="30545"/>
                  </a:lnTo>
                  <a:lnTo>
                    <a:pt x="6974" y="30373"/>
                  </a:lnTo>
                  <a:lnTo>
                    <a:pt x="7088" y="30211"/>
                  </a:lnTo>
                  <a:lnTo>
                    <a:pt x="7202" y="30060"/>
                  </a:lnTo>
                  <a:lnTo>
                    <a:pt x="7324" y="29909"/>
                  </a:lnTo>
                  <a:lnTo>
                    <a:pt x="7451" y="29779"/>
                  </a:lnTo>
                  <a:lnTo>
                    <a:pt x="7579" y="29660"/>
                  </a:lnTo>
                  <a:lnTo>
                    <a:pt x="7710" y="29552"/>
                  </a:lnTo>
                  <a:lnTo>
                    <a:pt x="7847" y="29455"/>
                  </a:lnTo>
                  <a:lnTo>
                    <a:pt x="7983" y="29380"/>
                  </a:lnTo>
                  <a:lnTo>
                    <a:pt x="8119" y="29304"/>
                  </a:lnTo>
                  <a:lnTo>
                    <a:pt x="8256" y="29250"/>
                  </a:lnTo>
                  <a:lnTo>
                    <a:pt x="8392" y="29207"/>
                  </a:lnTo>
                  <a:lnTo>
                    <a:pt x="8533" y="29185"/>
                  </a:lnTo>
                  <a:lnTo>
                    <a:pt x="8669" y="29175"/>
                  </a:lnTo>
                  <a:close/>
                  <a:moveTo>
                    <a:pt x="8451" y="1"/>
                  </a:moveTo>
                  <a:lnTo>
                    <a:pt x="8078" y="11"/>
                  </a:lnTo>
                  <a:lnTo>
                    <a:pt x="7706" y="33"/>
                  </a:lnTo>
                  <a:lnTo>
                    <a:pt x="7342" y="65"/>
                  </a:lnTo>
                  <a:lnTo>
                    <a:pt x="6983" y="109"/>
                  </a:lnTo>
                  <a:lnTo>
                    <a:pt x="6629" y="152"/>
                  </a:lnTo>
                  <a:lnTo>
                    <a:pt x="6279" y="217"/>
                  </a:lnTo>
                  <a:lnTo>
                    <a:pt x="5938" y="292"/>
                  </a:lnTo>
                  <a:lnTo>
                    <a:pt x="5602" y="378"/>
                  </a:lnTo>
                  <a:lnTo>
                    <a:pt x="5271" y="476"/>
                  </a:lnTo>
                  <a:lnTo>
                    <a:pt x="4953" y="584"/>
                  </a:lnTo>
                  <a:lnTo>
                    <a:pt x="4639" y="713"/>
                  </a:lnTo>
                  <a:lnTo>
                    <a:pt x="4335" y="843"/>
                  </a:lnTo>
                  <a:lnTo>
                    <a:pt x="4039" y="1004"/>
                  </a:lnTo>
                  <a:lnTo>
                    <a:pt x="3753" y="1166"/>
                  </a:lnTo>
                  <a:lnTo>
                    <a:pt x="3476" y="1350"/>
                  </a:lnTo>
                  <a:lnTo>
                    <a:pt x="3208" y="1544"/>
                  </a:lnTo>
                  <a:lnTo>
                    <a:pt x="2953" y="1760"/>
                  </a:lnTo>
                  <a:lnTo>
                    <a:pt x="2831" y="1879"/>
                  </a:lnTo>
                  <a:lnTo>
                    <a:pt x="2713" y="1997"/>
                  </a:lnTo>
                  <a:lnTo>
                    <a:pt x="2594" y="2116"/>
                  </a:lnTo>
                  <a:lnTo>
                    <a:pt x="2481" y="2246"/>
                  </a:lnTo>
                  <a:lnTo>
                    <a:pt x="2367" y="2375"/>
                  </a:lnTo>
                  <a:lnTo>
                    <a:pt x="2258" y="2515"/>
                  </a:lnTo>
                  <a:lnTo>
                    <a:pt x="2154" y="2656"/>
                  </a:lnTo>
                  <a:lnTo>
                    <a:pt x="2054" y="2796"/>
                  </a:lnTo>
                  <a:lnTo>
                    <a:pt x="1954" y="2947"/>
                  </a:lnTo>
                  <a:lnTo>
                    <a:pt x="1858" y="3098"/>
                  </a:lnTo>
                  <a:lnTo>
                    <a:pt x="1768" y="3260"/>
                  </a:lnTo>
                  <a:lnTo>
                    <a:pt x="1681" y="3422"/>
                  </a:lnTo>
                  <a:lnTo>
                    <a:pt x="1595" y="3595"/>
                  </a:lnTo>
                  <a:lnTo>
                    <a:pt x="1513" y="3768"/>
                  </a:lnTo>
                  <a:lnTo>
                    <a:pt x="1436" y="3940"/>
                  </a:lnTo>
                  <a:lnTo>
                    <a:pt x="1363" y="4124"/>
                  </a:lnTo>
                  <a:lnTo>
                    <a:pt x="1295" y="4318"/>
                  </a:lnTo>
                  <a:lnTo>
                    <a:pt x="1227" y="4512"/>
                  </a:lnTo>
                  <a:lnTo>
                    <a:pt x="1168" y="4707"/>
                  </a:lnTo>
                  <a:lnTo>
                    <a:pt x="1109" y="4912"/>
                  </a:lnTo>
                  <a:lnTo>
                    <a:pt x="1072" y="5063"/>
                  </a:lnTo>
                  <a:lnTo>
                    <a:pt x="1036" y="5214"/>
                  </a:lnTo>
                  <a:lnTo>
                    <a:pt x="1000" y="5397"/>
                  </a:lnTo>
                  <a:lnTo>
                    <a:pt x="968" y="5581"/>
                  </a:lnTo>
                  <a:lnTo>
                    <a:pt x="936" y="5775"/>
                  </a:lnTo>
                  <a:lnTo>
                    <a:pt x="904" y="5991"/>
                  </a:lnTo>
                  <a:lnTo>
                    <a:pt x="850" y="6444"/>
                  </a:lnTo>
                  <a:lnTo>
                    <a:pt x="795" y="6941"/>
                  </a:lnTo>
                  <a:lnTo>
                    <a:pt x="750" y="7480"/>
                  </a:lnTo>
                  <a:lnTo>
                    <a:pt x="704" y="8052"/>
                  </a:lnTo>
                  <a:lnTo>
                    <a:pt x="664" y="8657"/>
                  </a:lnTo>
                  <a:lnTo>
                    <a:pt x="632" y="9283"/>
                  </a:lnTo>
                  <a:lnTo>
                    <a:pt x="600" y="9941"/>
                  </a:lnTo>
                  <a:lnTo>
                    <a:pt x="573" y="10621"/>
                  </a:lnTo>
                  <a:lnTo>
                    <a:pt x="545" y="11323"/>
                  </a:lnTo>
                  <a:lnTo>
                    <a:pt x="527" y="12035"/>
                  </a:lnTo>
                  <a:lnTo>
                    <a:pt x="509" y="12758"/>
                  </a:lnTo>
                  <a:lnTo>
                    <a:pt x="477" y="14226"/>
                  </a:lnTo>
                  <a:lnTo>
                    <a:pt x="455" y="15694"/>
                  </a:lnTo>
                  <a:lnTo>
                    <a:pt x="441" y="17151"/>
                  </a:lnTo>
                  <a:lnTo>
                    <a:pt x="432" y="18554"/>
                  </a:lnTo>
                  <a:lnTo>
                    <a:pt x="423" y="19893"/>
                  </a:lnTo>
                  <a:lnTo>
                    <a:pt x="409" y="22213"/>
                  </a:lnTo>
                  <a:lnTo>
                    <a:pt x="395" y="23163"/>
                  </a:lnTo>
                  <a:lnTo>
                    <a:pt x="382" y="23929"/>
                  </a:lnTo>
                  <a:lnTo>
                    <a:pt x="355" y="24749"/>
                  </a:lnTo>
                  <a:lnTo>
                    <a:pt x="327" y="25570"/>
                  </a:lnTo>
                  <a:lnTo>
                    <a:pt x="264" y="27200"/>
                  </a:lnTo>
                  <a:lnTo>
                    <a:pt x="196" y="28797"/>
                  </a:lnTo>
                  <a:lnTo>
                    <a:pt x="127" y="30384"/>
                  </a:lnTo>
                  <a:lnTo>
                    <a:pt x="96" y="31161"/>
                  </a:lnTo>
                  <a:lnTo>
                    <a:pt x="68" y="31938"/>
                  </a:lnTo>
                  <a:lnTo>
                    <a:pt x="46" y="32704"/>
                  </a:lnTo>
                  <a:lnTo>
                    <a:pt x="27" y="33460"/>
                  </a:lnTo>
                  <a:lnTo>
                    <a:pt x="9" y="34215"/>
                  </a:lnTo>
                  <a:lnTo>
                    <a:pt x="5" y="34971"/>
                  </a:lnTo>
                  <a:lnTo>
                    <a:pt x="0" y="35715"/>
                  </a:lnTo>
                  <a:lnTo>
                    <a:pt x="9" y="36449"/>
                  </a:lnTo>
                  <a:lnTo>
                    <a:pt x="23" y="37172"/>
                  </a:lnTo>
                  <a:lnTo>
                    <a:pt x="46" y="37896"/>
                  </a:lnTo>
                  <a:lnTo>
                    <a:pt x="82" y="38619"/>
                  </a:lnTo>
                  <a:lnTo>
                    <a:pt x="105" y="38975"/>
                  </a:lnTo>
                  <a:lnTo>
                    <a:pt x="127" y="39320"/>
                  </a:lnTo>
                  <a:lnTo>
                    <a:pt x="155" y="39676"/>
                  </a:lnTo>
                  <a:lnTo>
                    <a:pt x="182" y="40022"/>
                  </a:lnTo>
                  <a:lnTo>
                    <a:pt x="218" y="40378"/>
                  </a:lnTo>
                  <a:lnTo>
                    <a:pt x="255" y="40723"/>
                  </a:lnTo>
                  <a:lnTo>
                    <a:pt x="291" y="41069"/>
                  </a:lnTo>
                  <a:lnTo>
                    <a:pt x="336" y="41403"/>
                  </a:lnTo>
                  <a:lnTo>
                    <a:pt x="382" y="41749"/>
                  </a:lnTo>
                  <a:lnTo>
                    <a:pt x="432" y="42083"/>
                  </a:lnTo>
                  <a:lnTo>
                    <a:pt x="486" y="42429"/>
                  </a:lnTo>
                  <a:lnTo>
                    <a:pt x="545" y="42763"/>
                  </a:lnTo>
                  <a:lnTo>
                    <a:pt x="604" y="43098"/>
                  </a:lnTo>
                  <a:lnTo>
                    <a:pt x="673" y="43422"/>
                  </a:lnTo>
                  <a:lnTo>
                    <a:pt x="741" y="43756"/>
                  </a:lnTo>
                  <a:lnTo>
                    <a:pt x="813" y="44080"/>
                  </a:lnTo>
                  <a:lnTo>
                    <a:pt x="891" y="44415"/>
                  </a:lnTo>
                  <a:lnTo>
                    <a:pt x="977" y="44738"/>
                  </a:lnTo>
                  <a:lnTo>
                    <a:pt x="1063" y="45051"/>
                  </a:lnTo>
                  <a:lnTo>
                    <a:pt x="1154" y="45375"/>
                  </a:lnTo>
                  <a:lnTo>
                    <a:pt x="1250" y="45699"/>
                  </a:lnTo>
                  <a:lnTo>
                    <a:pt x="1354" y="46012"/>
                  </a:lnTo>
                  <a:lnTo>
                    <a:pt x="1459" y="46325"/>
                  </a:lnTo>
                  <a:lnTo>
                    <a:pt x="1568" y="46638"/>
                  </a:lnTo>
                  <a:lnTo>
                    <a:pt x="1686" y="46951"/>
                  </a:lnTo>
                  <a:lnTo>
                    <a:pt x="1808" y="47264"/>
                  </a:lnTo>
                  <a:lnTo>
                    <a:pt x="1890" y="47458"/>
                  </a:lnTo>
                  <a:lnTo>
                    <a:pt x="1977" y="47653"/>
                  </a:lnTo>
                  <a:lnTo>
                    <a:pt x="2063" y="47847"/>
                  </a:lnTo>
                  <a:lnTo>
                    <a:pt x="2154" y="48041"/>
                  </a:lnTo>
                  <a:lnTo>
                    <a:pt x="2245" y="48225"/>
                  </a:lnTo>
                  <a:lnTo>
                    <a:pt x="2340" y="48397"/>
                  </a:lnTo>
                  <a:lnTo>
                    <a:pt x="2535" y="48754"/>
                  </a:lnTo>
                  <a:lnTo>
                    <a:pt x="2740" y="49077"/>
                  </a:lnTo>
                  <a:lnTo>
                    <a:pt x="2949" y="49390"/>
                  </a:lnTo>
                  <a:lnTo>
                    <a:pt x="3172" y="49693"/>
                  </a:lnTo>
                  <a:lnTo>
                    <a:pt x="3399" y="49984"/>
                  </a:lnTo>
                  <a:lnTo>
                    <a:pt x="3630" y="50254"/>
                  </a:lnTo>
                  <a:lnTo>
                    <a:pt x="3871" y="50502"/>
                  </a:lnTo>
                  <a:lnTo>
                    <a:pt x="4121" y="50750"/>
                  </a:lnTo>
                  <a:lnTo>
                    <a:pt x="4376" y="50977"/>
                  </a:lnTo>
                  <a:lnTo>
                    <a:pt x="4639" y="51193"/>
                  </a:lnTo>
                  <a:lnTo>
                    <a:pt x="4907" y="51387"/>
                  </a:lnTo>
                  <a:lnTo>
                    <a:pt x="5180" y="51581"/>
                  </a:lnTo>
                  <a:lnTo>
                    <a:pt x="5457" y="51754"/>
                  </a:lnTo>
                  <a:lnTo>
                    <a:pt x="5743" y="51916"/>
                  </a:lnTo>
                  <a:lnTo>
                    <a:pt x="6029" y="52067"/>
                  </a:lnTo>
                  <a:lnTo>
                    <a:pt x="6325" y="52218"/>
                  </a:lnTo>
                  <a:lnTo>
                    <a:pt x="6625" y="52348"/>
                  </a:lnTo>
                  <a:lnTo>
                    <a:pt x="6924" y="52466"/>
                  </a:lnTo>
                  <a:lnTo>
                    <a:pt x="7233" y="52574"/>
                  </a:lnTo>
                  <a:lnTo>
                    <a:pt x="7542" y="52682"/>
                  </a:lnTo>
                  <a:lnTo>
                    <a:pt x="7856" y="52769"/>
                  </a:lnTo>
                  <a:lnTo>
                    <a:pt x="8174" y="52855"/>
                  </a:lnTo>
                  <a:lnTo>
                    <a:pt x="8496" y="52931"/>
                  </a:lnTo>
                  <a:lnTo>
                    <a:pt x="8819" y="52995"/>
                  </a:lnTo>
                  <a:lnTo>
                    <a:pt x="9142" y="53049"/>
                  </a:lnTo>
                  <a:lnTo>
                    <a:pt x="9469" y="53103"/>
                  </a:lnTo>
                  <a:lnTo>
                    <a:pt x="9800" y="53146"/>
                  </a:lnTo>
                  <a:lnTo>
                    <a:pt x="10132" y="53179"/>
                  </a:lnTo>
                  <a:lnTo>
                    <a:pt x="10464" y="53211"/>
                  </a:lnTo>
                  <a:lnTo>
                    <a:pt x="11132" y="53254"/>
                  </a:lnTo>
                  <a:lnTo>
                    <a:pt x="11804" y="53276"/>
                  </a:lnTo>
                  <a:lnTo>
                    <a:pt x="12477" y="53287"/>
                  </a:lnTo>
                  <a:lnTo>
                    <a:pt x="13149" y="53276"/>
                  </a:lnTo>
                  <a:lnTo>
                    <a:pt x="13817" y="53254"/>
                  </a:lnTo>
                  <a:lnTo>
                    <a:pt x="14476" y="53211"/>
                  </a:lnTo>
                  <a:lnTo>
                    <a:pt x="15775" y="53136"/>
                  </a:lnTo>
                  <a:lnTo>
                    <a:pt x="17025" y="53049"/>
                  </a:lnTo>
                  <a:lnTo>
                    <a:pt x="17629" y="53006"/>
                  </a:lnTo>
                  <a:lnTo>
                    <a:pt x="18215" y="52974"/>
                  </a:lnTo>
                  <a:lnTo>
                    <a:pt x="18778" y="52963"/>
                  </a:lnTo>
                  <a:lnTo>
                    <a:pt x="19324" y="52952"/>
                  </a:lnTo>
                  <a:lnTo>
                    <a:pt x="19841" y="52963"/>
                  </a:lnTo>
                  <a:lnTo>
                    <a:pt x="20332" y="52995"/>
                  </a:lnTo>
                  <a:lnTo>
                    <a:pt x="24885" y="53395"/>
                  </a:lnTo>
                  <a:lnTo>
                    <a:pt x="29437" y="53794"/>
                  </a:lnTo>
                  <a:lnTo>
                    <a:pt x="33990" y="54193"/>
                  </a:lnTo>
                  <a:lnTo>
                    <a:pt x="38538" y="54593"/>
                  </a:lnTo>
                  <a:lnTo>
                    <a:pt x="40987" y="54798"/>
                  </a:lnTo>
                  <a:lnTo>
                    <a:pt x="43431" y="55024"/>
                  </a:lnTo>
                  <a:lnTo>
                    <a:pt x="45880" y="55240"/>
                  </a:lnTo>
                  <a:lnTo>
                    <a:pt x="48334" y="55456"/>
                  </a:lnTo>
                  <a:lnTo>
                    <a:pt x="48511" y="55478"/>
                  </a:lnTo>
                  <a:lnTo>
                    <a:pt x="48706" y="55510"/>
                  </a:lnTo>
                  <a:lnTo>
                    <a:pt x="48920" y="55553"/>
                  </a:lnTo>
                  <a:lnTo>
                    <a:pt x="49151" y="55607"/>
                  </a:lnTo>
                  <a:lnTo>
                    <a:pt x="49665" y="55758"/>
                  </a:lnTo>
                  <a:lnTo>
                    <a:pt x="50228" y="55931"/>
                  </a:lnTo>
                  <a:lnTo>
                    <a:pt x="51464" y="56309"/>
                  </a:lnTo>
                  <a:lnTo>
                    <a:pt x="52114" y="56503"/>
                  </a:lnTo>
                  <a:lnTo>
                    <a:pt x="52768" y="56676"/>
                  </a:lnTo>
                  <a:lnTo>
                    <a:pt x="53091" y="56751"/>
                  </a:lnTo>
                  <a:lnTo>
                    <a:pt x="53413" y="56816"/>
                  </a:lnTo>
                  <a:lnTo>
                    <a:pt x="53731" y="56881"/>
                  </a:lnTo>
                  <a:lnTo>
                    <a:pt x="54040" y="56924"/>
                  </a:lnTo>
                  <a:lnTo>
                    <a:pt x="54340" y="56967"/>
                  </a:lnTo>
                  <a:lnTo>
                    <a:pt x="54635" y="56989"/>
                  </a:lnTo>
                  <a:lnTo>
                    <a:pt x="54917" y="57000"/>
                  </a:lnTo>
                  <a:lnTo>
                    <a:pt x="55190" y="56989"/>
                  </a:lnTo>
                  <a:lnTo>
                    <a:pt x="55444" y="56967"/>
                  </a:lnTo>
                  <a:lnTo>
                    <a:pt x="55685" y="56924"/>
                  </a:lnTo>
                  <a:lnTo>
                    <a:pt x="55798" y="56892"/>
                  </a:lnTo>
                  <a:lnTo>
                    <a:pt x="55912" y="56859"/>
                  </a:lnTo>
                  <a:lnTo>
                    <a:pt x="56017" y="56816"/>
                  </a:lnTo>
                  <a:lnTo>
                    <a:pt x="56116" y="56773"/>
                  </a:lnTo>
                  <a:lnTo>
                    <a:pt x="56212" y="56719"/>
                  </a:lnTo>
                  <a:lnTo>
                    <a:pt x="56303" y="56665"/>
                  </a:lnTo>
                  <a:lnTo>
                    <a:pt x="56389" y="56600"/>
                  </a:lnTo>
                  <a:lnTo>
                    <a:pt x="56471" y="56525"/>
                  </a:lnTo>
                  <a:lnTo>
                    <a:pt x="56544" y="56449"/>
                  </a:lnTo>
                  <a:lnTo>
                    <a:pt x="56612" y="56363"/>
                  </a:lnTo>
                  <a:lnTo>
                    <a:pt x="56675" y="56276"/>
                  </a:lnTo>
                  <a:lnTo>
                    <a:pt x="56730" y="56179"/>
                  </a:lnTo>
                  <a:lnTo>
                    <a:pt x="56812" y="56028"/>
                  </a:lnTo>
                  <a:lnTo>
                    <a:pt x="56889" y="55855"/>
                  </a:lnTo>
                  <a:lnTo>
                    <a:pt x="56962" y="55683"/>
                  </a:lnTo>
                  <a:lnTo>
                    <a:pt x="57034" y="55489"/>
                  </a:lnTo>
                  <a:lnTo>
                    <a:pt x="57107" y="55294"/>
                  </a:lnTo>
                  <a:lnTo>
                    <a:pt x="57175" y="55089"/>
                  </a:lnTo>
                  <a:lnTo>
                    <a:pt x="57243" y="54873"/>
                  </a:lnTo>
                  <a:lnTo>
                    <a:pt x="57307" y="54647"/>
                  </a:lnTo>
                  <a:lnTo>
                    <a:pt x="57370" y="54420"/>
                  </a:lnTo>
                  <a:lnTo>
                    <a:pt x="57430" y="54172"/>
                  </a:lnTo>
                  <a:lnTo>
                    <a:pt x="57493" y="53924"/>
                  </a:lnTo>
                  <a:lnTo>
                    <a:pt x="57548" y="53654"/>
                  </a:lnTo>
                  <a:lnTo>
                    <a:pt x="57602" y="53384"/>
                  </a:lnTo>
                  <a:lnTo>
                    <a:pt x="57657" y="53114"/>
                  </a:lnTo>
                  <a:lnTo>
                    <a:pt x="57711" y="52823"/>
                  </a:lnTo>
                  <a:lnTo>
                    <a:pt x="57761" y="52531"/>
                  </a:lnTo>
                  <a:lnTo>
                    <a:pt x="57811" y="52229"/>
                  </a:lnTo>
                  <a:lnTo>
                    <a:pt x="57857" y="51916"/>
                  </a:lnTo>
                  <a:lnTo>
                    <a:pt x="57947" y="51268"/>
                  </a:lnTo>
                  <a:lnTo>
                    <a:pt x="58029" y="50599"/>
                  </a:lnTo>
                  <a:lnTo>
                    <a:pt x="58107" y="49887"/>
                  </a:lnTo>
                  <a:lnTo>
                    <a:pt x="58175" y="49164"/>
                  </a:lnTo>
                  <a:lnTo>
                    <a:pt x="58238" y="48408"/>
                  </a:lnTo>
                  <a:lnTo>
                    <a:pt x="58297" y="47631"/>
                  </a:lnTo>
                  <a:lnTo>
                    <a:pt x="58347" y="46822"/>
                  </a:lnTo>
                  <a:lnTo>
                    <a:pt x="58397" y="46001"/>
                  </a:lnTo>
                  <a:lnTo>
                    <a:pt x="58438" y="45149"/>
                  </a:lnTo>
                  <a:lnTo>
                    <a:pt x="58475" y="44285"/>
                  </a:lnTo>
                  <a:lnTo>
                    <a:pt x="58506" y="43411"/>
                  </a:lnTo>
                  <a:lnTo>
                    <a:pt x="58534" y="42504"/>
                  </a:lnTo>
                  <a:lnTo>
                    <a:pt x="58556" y="41587"/>
                  </a:lnTo>
                  <a:lnTo>
                    <a:pt x="58574" y="40659"/>
                  </a:lnTo>
                  <a:lnTo>
                    <a:pt x="58588" y="39720"/>
                  </a:lnTo>
                  <a:lnTo>
                    <a:pt x="58597" y="38759"/>
                  </a:lnTo>
                  <a:lnTo>
                    <a:pt x="58606" y="37798"/>
                  </a:lnTo>
                  <a:lnTo>
                    <a:pt x="58611" y="36816"/>
                  </a:lnTo>
                  <a:lnTo>
                    <a:pt x="58606" y="35834"/>
                  </a:lnTo>
                  <a:lnTo>
                    <a:pt x="58606" y="34852"/>
                  </a:lnTo>
                  <a:lnTo>
                    <a:pt x="58597" y="33848"/>
                  </a:lnTo>
                  <a:lnTo>
                    <a:pt x="58574" y="31851"/>
                  </a:lnTo>
                  <a:lnTo>
                    <a:pt x="58543" y="29844"/>
                  </a:lnTo>
                  <a:lnTo>
                    <a:pt x="58502" y="27836"/>
                  </a:lnTo>
                  <a:lnTo>
                    <a:pt x="58456" y="25840"/>
                  </a:lnTo>
                  <a:lnTo>
                    <a:pt x="58402" y="23864"/>
                  </a:lnTo>
                  <a:lnTo>
                    <a:pt x="58343" y="21932"/>
                  </a:lnTo>
                  <a:lnTo>
                    <a:pt x="58284" y="20033"/>
                  </a:lnTo>
                  <a:lnTo>
                    <a:pt x="58166" y="16417"/>
                  </a:lnTo>
                  <a:lnTo>
                    <a:pt x="58047" y="13104"/>
                  </a:lnTo>
                  <a:lnTo>
                    <a:pt x="57997" y="11571"/>
                  </a:lnTo>
                  <a:lnTo>
                    <a:pt x="57952" y="10146"/>
                  </a:lnTo>
                  <a:lnTo>
                    <a:pt x="57916" y="8840"/>
                  </a:lnTo>
                  <a:lnTo>
                    <a:pt x="57888" y="7664"/>
                  </a:lnTo>
                  <a:lnTo>
                    <a:pt x="57870" y="6606"/>
                  </a:lnTo>
                  <a:lnTo>
                    <a:pt x="57866" y="6142"/>
                  </a:lnTo>
                  <a:lnTo>
                    <a:pt x="57866" y="5699"/>
                  </a:lnTo>
                  <a:lnTo>
                    <a:pt x="57870" y="5538"/>
                  </a:lnTo>
                  <a:lnTo>
                    <a:pt x="57875" y="5386"/>
                  </a:lnTo>
                  <a:lnTo>
                    <a:pt x="57888" y="5235"/>
                  </a:lnTo>
                  <a:lnTo>
                    <a:pt x="57907" y="5084"/>
                  </a:lnTo>
                  <a:lnTo>
                    <a:pt x="57929" y="4955"/>
                  </a:lnTo>
                  <a:lnTo>
                    <a:pt x="57952" y="4825"/>
                  </a:lnTo>
                  <a:lnTo>
                    <a:pt x="57979" y="4707"/>
                  </a:lnTo>
                  <a:lnTo>
                    <a:pt x="58011" y="4599"/>
                  </a:lnTo>
                  <a:lnTo>
                    <a:pt x="57952" y="3800"/>
                  </a:lnTo>
                  <a:lnTo>
                    <a:pt x="57866" y="3854"/>
                  </a:lnTo>
                  <a:lnTo>
                    <a:pt x="57816" y="3865"/>
                  </a:lnTo>
                  <a:lnTo>
                    <a:pt x="57766" y="3875"/>
                  </a:lnTo>
                  <a:lnTo>
                    <a:pt x="56603" y="3908"/>
                  </a:lnTo>
                  <a:lnTo>
                    <a:pt x="55440" y="3940"/>
                  </a:lnTo>
                  <a:lnTo>
                    <a:pt x="54281" y="3962"/>
                  </a:lnTo>
                  <a:lnTo>
                    <a:pt x="51955" y="3962"/>
                  </a:lnTo>
                  <a:lnTo>
                    <a:pt x="50792" y="3951"/>
                  </a:lnTo>
                  <a:lnTo>
                    <a:pt x="49633" y="3929"/>
                  </a:lnTo>
                  <a:lnTo>
                    <a:pt x="48470" y="3897"/>
                  </a:lnTo>
                  <a:lnTo>
                    <a:pt x="47307" y="3865"/>
                  </a:lnTo>
                  <a:lnTo>
                    <a:pt x="46144" y="3811"/>
                  </a:lnTo>
                  <a:lnTo>
                    <a:pt x="43817" y="3703"/>
                  </a:lnTo>
                  <a:lnTo>
                    <a:pt x="41491" y="3573"/>
                  </a:lnTo>
                  <a:lnTo>
                    <a:pt x="39165" y="3422"/>
                  </a:lnTo>
                  <a:lnTo>
                    <a:pt x="36839" y="3260"/>
                  </a:lnTo>
                  <a:lnTo>
                    <a:pt x="34512" y="3077"/>
                  </a:lnTo>
                  <a:lnTo>
                    <a:pt x="29860" y="2721"/>
                  </a:lnTo>
                  <a:lnTo>
                    <a:pt x="27538" y="2537"/>
                  </a:lnTo>
                  <a:lnTo>
                    <a:pt x="25212" y="2354"/>
                  </a:lnTo>
                  <a:lnTo>
                    <a:pt x="22890" y="2192"/>
                  </a:lnTo>
                  <a:lnTo>
                    <a:pt x="20568" y="2041"/>
                  </a:lnTo>
                  <a:lnTo>
                    <a:pt x="20191" y="1997"/>
                  </a:lnTo>
                  <a:lnTo>
                    <a:pt x="19769" y="1933"/>
                  </a:lnTo>
                  <a:lnTo>
                    <a:pt x="19292" y="1846"/>
                  </a:lnTo>
                  <a:lnTo>
                    <a:pt x="18769" y="1728"/>
                  </a:lnTo>
                  <a:lnTo>
                    <a:pt x="17606" y="1458"/>
                  </a:lnTo>
                  <a:lnTo>
                    <a:pt x="16307" y="1145"/>
                  </a:lnTo>
                  <a:lnTo>
                    <a:pt x="15616" y="983"/>
                  </a:lnTo>
                  <a:lnTo>
                    <a:pt x="14903" y="821"/>
                  </a:lnTo>
                  <a:lnTo>
                    <a:pt x="14171" y="670"/>
                  </a:lnTo>
                  <a:lnTo>
                    <a:pt x="13422" y="519"/>
                  </a:lnTo>
                  <a:lnTo>
                    <a:pt x="12663" y="378"/>
                  </a:lnTo>
                  <a:lnTo>
                    <a:pt x="11895" y="260"/>
                  </a:lnTo>
                  <a:lnTo>
                    <a:pt x="11123" y="163"/>
                  </a:lnTo>
                  <a:lnTo>
                    <a:pt x="10350" y="76"/>
                  </a:lnTo>
                  <a:lnTo>
                    <a:pt x="9969" y="44"/>
                  </a:lnTo>
                  <a:lnTo>
                    <a:pt x="9587" y="22"/>
                  </a:lnTo>
                  <a:lnTo>
                    <a:pt x="9205" y="11"/>
                  </a:lnTo>
                  <a:lnTo>
                    <a:pt x="882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354;p66">
              <a:extLst>
                <a:ext uri="{FF2B5EF4-FFF2-40B4-BE49-F238E27FC236}">
                  <a16:creationId xmlns:a16="http://schemas.microsoft.com/office/drawing/2014/main" id="{5AD334EF-6BD3-4456-A222-C0A222C0296A}"/>
                </a:ext>
              </a:extLst>
            </p:cNvPr>
            <p:cNvSpPr/>
            <p:nvPr/>
          </p:nvSpPr>
          <p:spPr>
            <a:xfrm>
              <a:off x="3101875" y="-9132550"/>
              <a:ext cx="1479375" cy="435800"/>
            </a:xfrm>
            <a:custGeom>
              <a:avLst/>
              <a:gdLst/>
              <a:ahLst/>
              <a:cxnLst/>
              <a:rect l="l" t="t" r="r" b="b"/>
              <a:pathLst>
                <a:path w="59175" h="17432" extrusionOk="0">
                  <a:moveTo>
                    <a:pt x="8270" y="4178"/>
                  </a:moveTo>
                  <a:lnTo>
                    <a:pt x="8601" y="4188"/>
                  </a:lnTo>
                  <a:lnTo>
                    <a:pt x="8933" y="4210"/>
                  </a:lnTo>
                  <a:lnTo>
                    <a:pt x="9265" y="4242"/>
                  </a:lnTo>
                  <a:lnTo>
                    <a:pt x="9928" y="4307"/>
                  </a:lnTo>
                  <a:lnTo>
                    <a:pt x="9910" y="4696"/>
                  </a:lnTo>
                  <a:lnTo>
                    <a:pt x="9901" y="5074"/>
                  </a:lnTo>
                  <a:lnTo>
                    <a:pt x="9901" y="5462"/>
                  </a:lnTo>
                  <a:lnTo>
                    <a:pt x="9905" y="5851"/>
                  </a:lnTo>
                  <a:lnTo>
                    <a:pt x="9914" y="6250"/>
                  </a:lnTo>
                  <a:lnTo>
                    <a:pt x="9923" y="6639"/>
                  </a:lnTo>
                  <a:lnTo>
                    <a:pt x="9955" y="7426"/>
                  </a:lnTo>
                  <a:lnTo>
                    <a:pt x="10005" y="8333"/>
                  </a:lnTo>
                  <a:lnTo>
                    <a:pt x="10033" y="8786"/>
                  </a:lnTo>
                  <a:lnTo>
                    <a:pt x="10060" y="9229"/>
                  </a:lnTo>
                  <a:lnTo>
                    <a:pt x="10096" y="9682"/>
                  </a:lnTo>
                  <a:lnTo>
                    <a:pt x="10137" y="10136"/>
                  </a:lnTo>
                  <a:lnTo>
                    <a:pt x="10182" y="10578"/>
                  </a:lnTo>
                  <a:lnTo>
                    <a:pt x="10232" y="11021"/>
                  </a:lnTo>
                  <a:lnTo>
                    <a:pt x="9210" y="11010"/>
                  </a:lnTo>
                  <a:lnTo>
                    <a:pt x="8188" y="11010"/>
                  </a:lnTo>
                  <a:lnTo>
                    <a:pt x="7166" y="11031"/>
                  </a:lnTo>
                  <a:lnTo>
                    <a:pt x="6143" y="11064"/>
                  </a:lnTo>
                  <a:lnTo>
                    <a:pt x="5121" y="11107"/>
                  </a:lnTo>
                  <a:lnTo>
                    <a:pt x="4099" y="11172"/>
                  </a:lnTo>
                  <a:lnTo>
                    <a:pt x="3076" y="11258"/>
                  </a:lnTo>
                  <a:lnTo>
                    <a:pt x="2054" y="11366"/>
                  </a:lnTo>
                  <a:lnTo>
                    <a:pt x="2036" y="11366"/>
                  </a:lnTo>
                  <a:lnTo>
                    <a:pt x="2018" y="11377"/>
                  </a:lnTo>
                  <a:lnTo>
                    <a:pt x="2009" y="11398"/>
                  </a:lnTo>
                  <a:lnTo>
                    <a:pt x="1995" y="11398"/>
                  </a:lnTo>
                  <a:lnTo>
                    <a:pt x="2022" y="11064"/>
                  </a:lnTo>
                  <a:lnTo>
                    <a:pt x="2059" y="10740"/>
                  </a:lnTo>
                  <a:lnTo>
                    <a:pt x="2095" y="10427"/>
                  </a:lnTo>
                  <a:lnTo>
                    <a:pt x="2136" y="10125"/>
                  </a:lnTo>
                  <a:lnTo>
                    <a:pt x="2186" y="9833"/>
                  </a:lnTo>
                  <a:lnTo>
                    <a:pt x="2236" y="9542"/>
                  </a:lnTo>
                  <a:lnTo>
                    <a:pt x="2290" y="9272"/>
                  </a:lnTo>
                  <a:lnTo>
                    <a:pt x="2350" y="9002"/>
                  </a:lnTo>
                  <a:lnTo>
                    <a:pt x="2418" y="8743"/>
                  </a:lnTo>
                  <a:lnTo>
                    <a:pt x="2486" y="8495"/>
                  </a:lnTo>
                  <a:lnTo>
                    <a:pt x="2559" y="8258"/>
                  </a:lnTo>
                  <a:lnTo>
                    <a:pt x="2631" y="8020"/>
                  </a:lnTo>
                  <a:lnTo>
                    <a:pt x="2713" y="7804"/>
                  </a:lnTo>
                  <a:lnTo>
                    <a:pt x="2795" y="7588"/>
                  </a:lnTo>
                  <a:lnTo>
                    <a:pt x="2886" y="7383"/>
                  </a:lnTo>
                  <a:lnTo>
                    <a:pt x="2977" y="7178"/>
                  </a:lnTo>
                  <a:lnTo>
                    <a:pt x="3072" y="6984"/>
                  </a:lnTo>
                  <a:lnTo>
                    <a:pt x="3167" y="6811"/>
                  </a:lnTo>
                  <a:lnTo>
                    <a:pt x="3267" y="6628"/>
                  </a:lnTo>
                  <a:lnTo>
                    <a:pt x="3376" y="6466"/>
                  </a:lnTo>
                  <a:lnTo>
                    <a:pt x="3481" y="6304"/>
                  </a:lnTo>
                  <a:lnTo>
                    <a:pt x="3594" y="6153"/>
                  </a:lnTo>
                  <a:lnTo>
                    <a:pt x="3708" y="6002"/>
                  </a:lnTo>
                  <a:lnTo>
                    <a:pt x="3822" y="5861"/>
                  </a:lnTo>
                  <a:lnTo>
                    <a:pt x="3944" y="5732"/>
                  </a:lnTo>
                  <a:lnTo>
                    <a:pt x="4067" y="5602"/>
                  </a:lnTo>
                  <a:lnTo>
                    <a:pt x="4190" y="5484"/>
                  </a:lnTo>
                  <a:lnTo>
                    <a:pt x="4317" y="5376"/>
                  </a:lnTo>
                  <a:lnTo>
                    <a:pt x="4449" y="5268"/>
                  </a:lnTo>
                  <a:lnTo>
                    <a:pt x="4580" y="5160"/>
                  </a:lnTo>
                  <a:lnTo>
                    <a:pt x="4717" y="5063"/>
                  </a:lnTo>
                  <a:lnTo>
                    <a:pt x="4853" y="4976"/>
                  </a:lnTo>
                  <a:lnTo>
                    <a:pt x="4994" y="4890"/>
                  </a:lnTo>
                  <a:lnTo>
                    <a:pt x="5135" y="4814"/>
                  </a:lnTo>
                  <a:lnTo>
                    <a:pt x="5425" y="4674"/>
                  </a:lnTo>
                  <a:lnTo>
                    <a:pt x="5721" y="4555"/>
                  </a:lnTo>
                  <a:lnTo>
                    <a:pt x="6021" y="4448"/>
                  </a:lnTo>
                  <a:lnTo>
                    <a:pt x="6330" y="4372"/>
                  </a:lnTo>
                  <a:lnTo>
                    <a:pt x="6643" y="4296"/>
                  </a:lnTo>
                  <a:lnTo>
                    <a:pt x="6966" y="4253"/>
                  </a:lnTo>
                  <a:lnTo>
                    <a:pt x="7288" y="4210"/>
                  </a:lnTo>
                  <a:lnTo>
                    <a:pt x="7611" y="4188"/>
                  </a:lnTo>
                  <a:lnTo>
                    <a:pt x="7943" y="4178"/>
                  </a:lnTo>
                  <a:close/>
                  <a:moveTo>
                    <a:pt x="11573" y="4588"/>
                  </a:moveTo>
                  <a:lnTo>
                    <a:pt x="12222" y="4685"/>
                  </a:lnTo>
                  <a:lnTo>
                    <a:pt x="12840" y="4782"/>
                  </a:lnTo>
                  <a:lnTo>
                    <a:pt x="13131" y="4814"/>
                  </a:lnTo>
                  <a:lnTo>
                    <a:pt x="13417" y="4836"/>
                  </a:lnTo>
                  <a:lnTo>
                    <a:pt x="13685" y="4858"/>
                  </a:lnTo>
                  <a:lnTo>
                    <a:pt x="13944" y="4868"/>
                  </a:lnTo>
                  <a:lnTo>
                    <a:pt x="15417" y="4901"/>
                  </a:lnTo>
                  <a:lnTo>
                    <a:pt x="16893" y="4933"/>
                  </a:lnTo>
                  <a:lnTo>
                    <a:pt x="19837" y="5041"/>
                  </a:lnTo>
                  <a:lnTo>
                    <a:pt x="19846" y="5829"/>
                  </a:lnTo>
                  <a:lnTo>
                    <a:pt x="19855" y="6628"/>
                  </a:lnTo>
                  <a:lnTo>
                    <a:pt x="19874" y="7426"/>
                  </a:lnTo>
                  <a:lnTo>
                    <a:pt x="19892" y="8214"/>
                  </a:lnTo>
                  <a:lnTo>
                    <a:pt x="19915" y="9013"/>
                  </a:lnTo>
                  <a:lnTo>
                    <a:pt x="19937" y="9812"/>
                  </a:lnTo>
                  <a:lnTo>
                    <a:pt x="19965" y="10610"/>
                  </a:lnTo>
                  <a:lnTo>
                    <a:pt x="19996" y="11398"/>
                  </a:lnTo>
                  <a:lnTo>
                    <a:pt x="17879" y="11280"/>
                  </a:lnTo>
                  <a:lnTo>
                    <a:pt x="15762" y="11172"/>
                  </a:lnTo>
                  <a:lnTo>
                    <a:pt x="13645" y="11085"/>
                  </a:lnTo>
                  <a:lnTo>
                    <a:pt x="11527" y="11021"/>
                  </a:lnTo>
                  <a:lnTo>
                    <a:pt x="11523" y="10524"/>
                  </a:lnTo>
                  <a:lnTo>
                    <a:pt x="11509" y="10038"/>
                  </a:lnTo>
                  <a:lnTo>
                    <a:pt x="11491" y="9067"/>
                  </a:lnTo>
                  <a:lnTo>
                    <a:pt x="11482" y="8581"/>
                  </a:lnTo>
                  <a:lnTo>
                    <a:pt x="11477" y="8096"/>
                  </a:lnTo>
                  <a:lnTo>
                    <a:pt x="11477" y="7599"/>
                  </a:lnTo>
                  <a:lnTo>
                    <a:pt x="11486" y="7113"/>
                  </a:lnTo>
                  <a:lnTo>
                    <a:pt x="11491" y="6779"/>
                  </a:lnTo>
                  <a:lnTo>
                    <a:pt x="11500" y="6455"/>
                  </a:lnTo>
                  <a:lnTo>
                    <a:pt x="11527" y="5807"/>
                  </a:lnTo>
                  <a:lnTo>
                    <a:pt x="11555" y="5192"/>
                  </a:lnTo>
                  <a:lnTo>
                    <a:pt x="11564" y="4890"/>
                  </a:lnTo>
                  <a:lnTo>
                    <a:pt x="11573" y="4588"/>
                  </a:lnTo>
                  <a:close/>
                  <a:moveTo>
                    <a:pt x="21364" y="5074"/>
                  </a:moveTo>
                  <a:lnTo>
                    <a:pt x="24835" y="5235"/>
                  </a:lnTo>
                  <a:lnTo>
                    <a:pt x="26571" y="5322"/>
                  </a:lnTo>
                  <a:lnTo>
                    <a:pt x="28306" y="5419"/>
                  </a:lnTo>
                  <a:lnTo>
                    <a:pt x="28484" y="5441"/>
                  </a:lnTo>
                  <a:lnTo>
                    <a:pt x="28656" y="5451"/>
                  </a:lnTo>
                  <a:lnTo>
                    <a:pt x="28833" y="5462"/>
                  </a:lnTo>
                  <a:lnTo>
                    <a:pt x="29006" y="5484"/>
                  </a:lnTo>
                  <a:lnTo>
                    <a:pt x="29051" y="7006"/>
                  </a:lnTo>
                  <a:lnTo>
                    <a:pt x="29074" y="8236"/>
                  </a:lnTo>
                  <a:lnTo>
                    <a:pt x="29101" y="9466"/>
                  </a:lnTo>
                  <a:lnTo>
                    <a:pt x="29165" y="11949"/>
                  </a:lnTo>
                  <a:lnTo>
                    <a:pt x="27180" y="11841"/>
                  </a:lnTo>
                  <a:lnTo>
                    <a:pt x="25190" y="11722"/>
                  </a:lnTo>
                  <a:lnTo>
                    <a:pt x="21205" y="11463"/>
                  </a:lnTo>
                  <a:lnTo>
                    <a:pt x="21237" y="10675"/>
                  </a:lnTo>
                  <a:lnTo>
                    <a:pt x="21264" y="9877"/>
                  </a:lnTo>
                  <a:lnTo>
                    <a:pt x="21291" y="9078"/>
                  </a:lnTo>
                  <a:lnTo>
                    <a:pt x="21314" y="8279"/>
                  </a:lnTo>
                  <a:lnTo>
                    <a:pt x="21332" y="7480"/>
                  </a:lnTo>
                  <a:lnTo>
                    <a:pt x="21346" y="6682"/>
                  </a:lnTo>
                  <a:lnTo>
                    <a:pt x="21359" y="5872"/>
                  </a:lnTo>
                  <a:lnTo>
                    <a:pt x="21364" y="5074"/>
                  </a:lnTo>
                  <a:close/>
                  <a:moveTo>
                    <a:pt x="30387" y="5592"/>
                  </a:moveTo>
                  <a:lnTo>
                    <a:pt x="31646" y="5678"/>
                  </a:lnTo>
                  <a:lnTo>
                    <a:pt x="32900" y="5764"/>
                  </a:lnTo>
                  <a:lnTo>
                    <a:pt x="35408" y="5969"/>
                  </a:lnTo>
                  <a:lnTo>
                    <a:pt x="35417" y="7038"/>
                  </a:lnTo>
                  <a:lnTo>
                    <a:pt x="35421" y="8117"/>
                  </a:lnTo>
                  <a:lnTo>
                    <a:pt x="35426" y="10254"/>
                  </a:lnTo>
                  <a:lnTo>
                    <a:pt x="35430" y="10384"/>
                  </a:lnTo>
                  <a:lnTo>
                    <a:pt x="35435" y="10503"/>
                  </a:lnTo>
                  <a:lnTo>
                    <a:pt x="35449" y="10610"/>
                  </a:lnTo>
                  <a:lnTo>
                    <a:pt x="35467" y="10708"/>
                  </a:lnTo>
                  <a:lnTo>
                    <a:pt x="35490" y="10805"/>
                  </a:lnTo>
                  <a:lnTo>
                    <a:pt x="35512" y="10891"/>
                  </a:lnTo>
                  <a:lnTo>
                    <a:pt x="35540" y="10967"/>
                  </a:lnTo>
                  <a:lnTo>
                    <a:pt x="35571" y="11031"/>
                  </a:lnTo>
                  <a:lnTo>
                    <a:pt x="35603" y="11096"/>
                  </a:lnTo>
                  <a:lnTo>
                    <a:pt x="35639" y="11150"/>
                  </a:lnTo>
                  <a:lnTo>
                    <a:pt x="35676" y="11193"/>
                  </a:lnTo>
                  <a:lnTo>
                    <a:pt x="35717" y="11226"/>
                  </a:lnTo>
                  <a:lnTo>
                    <a:pt x="35758" y="11258"/>
                  </a:lnTo>
                  <a:lnTo>
                    <a:pt x="35799" y="11280"/>
                  </a:lnTo>
                  <a:lnTo>
                    <a:pt x="35839" y="11290"/>
                  </a:lnTo>
                  <a:lnTo>
                    <a:pt x="35921" y="11290"/>
                  </a:lnTo>
                  <a:lnTo>
                    <a:pt x="35967" y="11280"/>
                  </a:lnTo>
                  <a:lnTo>
                    <a:pt x="36008" y="11258"/>
                  </a:lnTo>
                  <a:lnTo>
                    <a:pt x="36044" y="11226"/>
                  </a:lnTo>
                  <a:lnTo>
                    <a:pt x="36085" y="11193"/>
                  </a:lnTo>
                  <a:lnTo>
                    <a:pt x="36121" y="11150"/>
                  </a:lnTo>
                  <a:lnTo>
                    <a:pt x="36157" y="11096"/>
                  </a:lnTo>
                  <a:lnTo>
                    <a:pt x="36189" y="11031"/>
                  </a:lnTo>
                  <a:lnTo>
                    <a:pt x="36217" y="10967"/>
                  </a:lnTo>
                  <a:lnTo>
                    <a:pt x="36244" y="10891"/>
                  </a:lnTo>
                  <a:lnTo>
                    <a:pt x="36266" y="10805"/>
                  </a:lnTo>
                  <a:lnTo>
                    <a:pt x="36289" y="10708"/>
                  </a:lnTo>
                  <a:lnTo>
                    <a:pt x="36303" y="10610"/>
                  </a:lnTo>
                  <a:lnTo>
                    <a:pt x="36316" y="10503"/>
                  </a:lnTo>
                  <a:lnTo>
                    <a:pt x="36326" y="10384"/>
                  </a:lnTo>
                  <a:lnTo>
                    <a:pt x="36326" y="10254"/>
                  </a:lnTo>
                  <a:lnTo>
                    <a:pt x="36335" y="9197"/>
                  </a:lnTo>
                  <a:lnTo>
                    <a:pt x="36339" y="8150"/>
                  </a:lnTo>
                  <a:lnTo>
                    <a:pt x="36348" y="7103"/>
                  </a:lnTo>
                  <a:lnTo>
                    <a:pt x="36357" y="6045"/>
                  </a:lnTo>
                  <a:lnTo>
                    <a:pt x="38388" y="6228"/>
                  </a:lnTo>
                  <a:lnTo>
                    <a:pt x="40424" y="6423"/>
                  </a:lnTo>
                  <a:lnTo>
                    <a:pt x="42464" y="6617"/>
                  </a:lnTo>
                  <a:lnTo>
                    <a:pt x="44504" y="6800"/>
                  </a:lnTo>
                  <a:lnTo>
                    <a:pt x="44422" y="7027"/>
                  </a:lnTo>
                  <a:lnTo>
                    <a:pt x="44408" y="7081"/>
                  </a:lnTo>
                  <a:lnTo>
                    <a:pt x="44395" y="7135"/>
                  </a:lnTo>
                  <a:lnTo>
                    <a:pt x="44381" y="7189"/>
                  </a:lnTo>
                  <a:lnTo>
                    <a:pt x="44377" y="7254"/>
                  </a:lnTo>
                  <a:lnTo>
                    <a:pt x="44345" y="7567"/>
                  </a:lnTo>
                  <a:lnTo>
                    <a:pt x="44322" y="7901"/>
                  </a:lnTo>
                  <a:lnTo>
                    <a:pt x="44304" y="8225"/>
                  </a:lnTo>
                  <a:lnTo>
                    <a:pt x="44295" y="8560"/>
                  </a:lnTo>
                  <a:lnTo>
                    <a:pt x="44286" y="8894"/>
                  </a:lnTo>
                  <a:lnTo>
                    <a:pt x="44286" y="9240"/>
                  </a:lnTo>
                  <a:lnTo>
                    <a:pt x="44290" y="9585"/>
                  </a:lnTo>
                  <a:lnTo>
                    <a:pt x="44295" y="9930"/>
                  </a:lnTo>
                  <a:lnTo>
                    <a:pt x="44304" y="10276"/>
                  </a:lnTo>
                  <a:lnTo>
                    <a:pt x="44317" y="10621"/>
                  </a:lnTo>
                  <a:lnTo>
                    <a:pt x="44349" y="11323"/>
                  </a:lnTo>
                  <a:lnTo>
                    <a:pt x="44390" y="12024"/>
                  </a:lnTo>
                  <a:lnTo>
                    <a:pt x="44431" y="12715"/>
                  </a:lnTo>
                  <a:lnTo>
                    <a:pt x="43977" y="12618"/>
                  </a:lnTo>
                  <a:lnTo>
                    <a:pt x="43563" y="12553"/>
                  </a:lnTo>
                  <a:lnTo>
                    <a:pt x="43200" y="12499"/>
                  </a:lnTo>
                  <a:lnTo>
                    <a:pt x="42891" y="12467"/>
                  </a:lnTo>
                  <a:lnTo>
                    <a:pt x="39724" y="12348"/>
                  </a:lnTo>
                  <a:lnTo>
                    <a:pt x="36562" y="12229"/>
                  </a:lnTo>
                  <a:lnTo>
                    <a:pt x="33395" y="12111"/>
                  </a:lnTo>
                  <a:lnTo>
                    <a:pt x="30228" y="11992"/>
                  </a:lnTo>
                  <a:lnTo>
                    <a:pt x="30292" y="9499"/>
                  </a:lnTo>
                  <a:lnTo>
                    <a:pt x="30319" y="8258"/>
                  </a:lnTo>
                  <a:lnTo>
                    <a:pt x="30346" y="7006"/>
                  </a:lnTo>
                  <a:lnTo>
                    <a:pt x="30387" y="5592"/>
                  </a:lnTo>
                  <a:close/>
                  <a:moveTo>
                    <a:pt x="52555" y="7599"/>
                  </a:moveTo>
                  <a:lnTo>
                    <a:pt x="53818" y="7707"/>
                  </a:lnTo>
                  <a:lnTo>
                    <a:pt x="55085" y="7826"/>
                  </a:lnTo>
                  <a:lnTo>
                    <a:pt x="56353" y="7934"/>
                  </a:lnTo>
                  <a:lnTo>
                    <a:pt x="57616" y="8042"/>
                  </a:lnTo>
                  <a:lnTo>
                    <a:pt x="57589" y="8214"/>
                  </a:lnTo>
                  <a:lnTo>
                    <a:pt x="57557" y="8387"/>
                  </a:lnTo>
                  <a:lnTo>
                    <a:pt x="57521" y="8549"/>
                  </a:lnTo>
                  <a:lnTo>
                    <a:pt x="57484" y="8711"/>
                  </a:lnTo>
                  <a:lnTo>
                    <a:pt x="57444" y="8862"/>
                  </a:lnTo>
                  <a:lnTo>
                    <a:pt x="57403" y="9013"/>
                  </a:lnTo>
                  <a:lnTo>
                    <a:pt x="57312" y="9315"/>
                  </a:lnTo>
                  <a:lnTo>
                    <a:pt x="57212" y="9596"/>
                  </a:lnTo>
                  <a:lnTo>
                    <a:pt x="57103" y="9866"/>
                  </a:lnTo>
                  <a:lnTo>
                    <a:pt x="56985" y="10125"/>
                  </a:lnTo>
                  <a:lnTo>
                    <a:pt x="56857" y="10373"/>
                  </a:lnTo>
                  <a:lnTo>
                    <a:pt x="56721" y="10610"/>
                  </a:lnTo>
                  <a:lnTo>
                    <a:pt x="56580" y="10837"/>
                  </a:lnTo>
                  <a:lnTo>
                    <a:pt x="56430" y="11042"/>
                  </a:lnTo>
                  <a:lnTo>
                    <a:pt x="56276" y="11247"/>
                  </a:lnTo>
                  <a:lnTo>
                    <a:pt x="56112" y="11442"/>
                  </a:lnTo>
                  <a:lnTo>
                    <a:pt x="55940" y="11625"/>
                  </a:lnTo>
                  <a:lnTo>
                    <a:pt x="55762" y="11787"/>
                  </a:lnTo>
                  <a:lnTo>
                    <a:pt x="55581" y="11949"/>
                  </a:lnTo>
                  <a:lnTo>
                    <a:pt x="55390" y="12100"/>
                  </a:lnTo>
                  <a:lnTo>
                    <a:pt x="55195" y="12240"/>
                  </a:lnTo>
                  <a:lnTo>
                    <a:pt x="54995" y="12381"/>
                  </a:lnTo>
                  <a:lnTo>
                    <a:pt x="54786" y="12499"/>
                  </a:lnTo>
                  <a:lnTo>
                    <a:pt x="54577" y="12618"/>
                  </a:lnTo>
                  <a:lnTo>
                    <a:pt x="54359" y="12715"/>
                  </a:lnTo>
                  <a:lnTo>
                    <a:pt x="54140" y="12812"/>
                  </a:lnTo>
                  <a:lnTo>
                    <a:pt x="53918" y="12909"/>
                  </a:lnTo>
                  <a:lnTo>
                    <a:pt x="53686" y="12985"/>
                  </a:lnTo>
                  <a:lnTo>
                    <a:pt x="53454" y="13061"/>
                  </a:lnTo>
                  <a:lnTo>
                    <a:pt x="53218" y="13136"/>
                  </a:lnTo>
                  <a:lnTo>
                    <a:pt x="52982" y="13190"/>
                  </a:lnTo>
                  <a:lnTo>
                    <a:pt x="52741" y="13244"/>
                  </a:lnTo>
                  <a:lnTo>
                    <a:pt x="52496" y="13298"/>
                  </a:lnTo>
                  <a:lnTo>
                    <a:pt x="52000" y="13374"/>
                  </a:lnTo>
                  <a:lnTo>
                    <a:pt x="52000" y="13374"/>
                  </a:lnTo>
                  <a:lnTo>
                    <a:pt x="52046" y="13244"/>
                  </a:lnTo>
                  <a:lnTo>
                    <a:pt x="52087" y="13114"/>
                  </a:lnTo>
                  <a:lnTo>
                    <a:pt x="52128" y="12974"/>
                  </a:lnTo>
                  <a:lnTo>
                    <a:pt x="52169" y="12823"/>
                  </a:lnTo>
                  <a:lnTo>
                    <a:pt x="52241" y="12510"/>
                  </a:lnTo>
                  <a:lnTo>
                    <a:pt x="52309" y="12186"/>
                  </a:lnTo>
                  <a:lnTo>
                    <a:pt x="52373" y="11841"/>
                  </a:lnTo>
                  <a:lnTo>
                    <a:pt x="52423" y="11474"/>
                  </a:lnTo>
                  <a:lnTo>
                    <a:pt x="52473" y="11096"/>
                  </a:lnTo>
                  <a:lnTo>
                    <a:pt x="52514" y="10718"/>
                  </a:lnTo>
                  <a:lnTo>
                    <a:pt x="52546" y="10319"/>
                  </a:lnTo>
                  <a:lnTo>
                    <a:pt x="52568" y="9930"/>
                  </a:lnTo>
                  <a:lnTo>
                    <a:pt x="52587" y="9531"/>
                  </a:lnTo>
                  <a:lnTo>
                    <a:pt x="52596" y="9132"/>
                  </a:lnTo>
                  <a:lnTo>
                    <a:pt x="52596" y="8732"/>
                  </a:lnTo>
                  <a:lnTo>
                    <a:pt x="52591" y="8344"/>
                  </a:lnTo>
                  <a:lnTo>
                    <a:pt x="52578" y="7966"/>
                  </a:lnTo>
                  <a:lnTo>
                    <a:pt x="52555" y="7599"/>
                  </a:lnTo>
                  <a:close/>
                  <a:moveTo>
                    <a:pt x="45481" y="6908"/>
                  </a:moveTo>
                  <a:lnTo>
                    <a:pt x="46935" y="7059"/>
                  </a:lnTo>
                  <a:lnTo>
                    <a:pt x="48384" y="7189"/>
                  </a:lnTo>
                  <a:lnTo>
                    <a:pt x="51287" y="7459"/>
                  </a:lnTo>
                  <a:lnTo>
                    <a:pt x="51278" y="7761"/>
                  </a:lnTo>
                  <a:lnTo>
                    <a:pt x="51278" y="8063"/>
                  </a:lnTo>
                  <a:lnTo>
                    <a:pt x="51283" y="8365"/>
                  </a:lnTo>
                  <a:lnTo>
                    <a:pt x="51292" y="8668"/>
                  </a:lnTo>
                  <a:lnTo>
                    <a:pt x="51310" y="9294"/>
                  </a:lnTo>
                  <a:lnTo>
                    <a:pt x="51314" y="9607"/>
                  </a:lnTo>
                  <a:lnTo>
                    <a:pt x="51314" y="9909"/>
                  </a:lnTo>
                  <a:lnTo>
                    <a:pt x="51314" y="10330"/>
                  </a:lnTo>
                  <a:lnTo>
                    <a:pt x="51310" y="10740"/>
                  </a:lnTo>
                  <a:lnTo>
                    <a:pt x="51305" y="11139"/>
                  </a:lnTo>
                  <a:lnTo>
                    <a:pt x="51305" y="11549"/>
                  </a:lnTo>
                  <a:lnTo>
                    <a:pt x="51314" y="11960"/>
                  </a:lnTo>
                  <a:lnTo>
                    <a:pt x="51319" y="12154"/>
                  </a:lnTo>
                  <a:lnTo>
                    <a:pt x="51328" y="12359"/>
                  </a:lnTo>
                  <a:lnTo>
                    <a:pt x="51342" y="12564"/>
                  </a:lnTo>
                  <a:lnTo>
                    <a:pt x="51360" y="12758"/>
                  </a:lnTo>
                  <a:lnTo>
                    <a:pt x="51378" y="12963"/>
                  </a:lnTo>
                  <a:lnTo>
                    <a:pt x="51405" y="13158"/>
                  </a:lnTo>
                  <a:lnTo>
                    <a:pt x="51419" y="13233"/>
                  </a:lnTo>
                  <a:lnTo>
                    <a:pt x="51433" y="13298"/>
                  </a:lnTo>
                  <a:lnTo>
                    <a:pt x="51478" y="13406"/>
                  </a:lnTo>
                  <a:lnTo>
                    <a:pt x="51092" y="13427"/>
                  </a:lnTo>
                  <a:lnTo>
                    <a:pt x="50701" y="13449"/>
                  </a:lnTo>
                  <a:lnTo>
                    <a:pt x="49924" y="13449"/>
                  </a:lnTo>
                  <a:lnTo>
                    <a:pt x="49533" y="13427"/>
                  </a:lnTo>
                  <a:lnTo>
                    <a:pt x="49143" y="13406"/>
                  </a:lnTo>
                  <a:lnTo>
                    <a:pt x="48756" y="13374"/>
                  </a:lnTo>
                  <a:lnTo>
                    <a:pt x="48375" y="13341"/>
                  </a:lnTo>
                  <a:lnTo>
                    <a:pt x="47616" y="13244"/>
                  </a:lnTo>
                  <a:lnTo>
                    <a:pt x="46885" y="13136"/>
                  </a:lnTo>
                  <a:lnTo>
                    <a:pt x="46180" y="13017"/>
                  </a:lnTo>
                  <a:lnTo>
                    <a:pt x="45508" y="12888"/>
                  </a:lnTo>
                  <a:lnTo>
                    <a:pt x="45553" y="12175"/>
                  </a:lnTo>
                  <a:lnTo>
                    <a:pt x="45594" y="11463"/>
                  </a:lnTo>
                  <a:lnTo>
                    <a:pt x="45631" y="10740"/>
                  </a:lnTo>
                  <a:lnTo>
                    <a:pt x="45644" y="10373"/>
                  </a:lnTo>
                  <a:lnTo>
                    <a:pt x="45653" y="10017"/>
                  </a:lnTo>
                  <a:lnTo>
                    <a:pt x="45662" y="9661"/>
                  </a:lnTo>
                  <a:lnTo>
                    <a:pt x="45667" y="9304"/>
                  </a:lnTo>
                  <a:lnTo>
                    <a:pt x="45667" y="8948"/>
                  </a:lnTo>
                  <a:lnTo>
                    <a:pt x="45662" y="8603"/>
                  </a:lnTo>
                  <a:lnTo>
                    <a:pt x="45649" y="8258"/>
                  </a:lnTo>
                  <a:lnTo>
                    <a:pt x="45635" y="7912"/>
                  </a:lnTo>
                  <a:lnTo>
                    <a:pt x="45612" y="7578"/>
                  </a:lnTo>
                  <a:lnTo>
                    <a:pt x="45581" y="7254"/>
                  </a:lnTo>
                  <a:lnTo>
                    <a:pt x="45576" y="7200"/>
                  </a:lnTo>
                  <a:lnTo>
                    <a:pt x="45562" y="7157"/>
                  </a:lnTo>
                  <a:lnTo>
                    <a:pt x="45535" y="7081"/>
                  </a:lnTo>
                  <a:lnTo>
                    <a:pt x="45508" y="6995"/>
                  </a:lnTo>
                  <a:lnTo>
                    <a:pt x="45494" y="6952"/>
                  </a:lnTo>
                  <a:lnTo>
                    <a:pt x="45481" y="6908"/>
                  </a:lnTo>
                  <a:close/>
                  <a:moveTo>
                    <a:pt x="9910" y="1"/>
                  </a:moveTo>
                  <a:lnTo>
                    <a:pt x="8129" y="22"/>
                  </a:lnTo>
                  <a:lnTo>
                    <a:pt x="6352" y="44"/>
                  </a:lnTo>
                  <a:lnTo>
                    <a:pt x="4576" y="76"/>
                  </a:lnTo>
                  <a:lnTo>
                    <a:pt x="2799" y="119"/>
                  </a:lnTo>
                  <a:lnTo>
                    <a:pt x="1023" y="163"/>
                  </a:lnTo>
                  <a:lnTo>
                    <a:pt x="918" y="173"/>
                  </a:lnTo>
                  <a:lnTo>
                    <a:pt x="818" y="217"/>
                  </a:lnTo>
                  <a:lnTo>
                    <a:pt x="723" y="271"/>
                  </a:lnTo>
                  <a:lnTo>
                    <a:pt x="628" y="357"/>
                  </a:lnTo>
                  <a:lnTo>
                    <a:pt x="541" y="465"/>
                  </a:lnTo>
                  <a:lnTo>
                    <a:pt x="455" y="584"/>
                  </a:lnTo>
                  <a:lnTo>
                    <a:pt x="378" y="724"/>
                  </a:lnTo>
                  <a:lnTo>
                    <a:pt x="305" y="886"/>
                  </a:lnTo>
                  <a:lnTo>
                    <a:pt x="237" y="1058"/>
                  </a:lnTo>
                  <a:lnTo>
                    <a:pt x="178" y="1242"/>
                  </a:lnTo>
                  <a:lnTo>
                    <a:pt x="128" y="1436"/>
                  </a:lnTo>
                  <a:lnTo>
                    <a:pt x="82" y="1652"/>
                  </a:lnTo>
                  <a:lnTo>
                    <a:pt x="51" y="1868"/>
                  </a:lnTo>
                  <a:lnTo>
                    <a:pt x="23" y="2105"/>
                  </a:lnTo>
                  <a:lnTo>
                    <a:pt x="10" y="2343"/>
                  </a:lnTo>
                  <a:lnTo>
                    <a:pt x="1" y="2580"/>
                  </a:lnTo>
                  <a:lnTo>
                    <a:pt x="1" y="12855"/>
                  </a:lnTo>
                  <a:lnTo>
                    <a:pt x="5" y="13050"/>
                  </a:lnTo>
                  <a:lnTo>
                    <a:pt x="10" y="13233"/>
                  </a:lnTo>
                  <a:lnTo>
                    <a:pt x="23" y="13417"/>
                  </a:lnTo>
                  <a:lnTo>
                    <a:pt x="41" y="13579"/>
                  </a:lnTo>
                  <a:lnTo>
                    <a:pt x="64" y="13740"/>
                  </a:lnTo>
                  <a:lnTo>
                    <a:pt x="91" y="13892"/>
                  </a:lnTo>
                  <a:lnTo>
                    <a:pt x="123" y="14032"/>
                  </a:lnTo>
                  <a:lnTo>
                    <a:pt x="160" y="14161"/>
                  </a:lnTo>
                  <a:lnTo>
                    <a:pt x="200" y="14280"/>
                  </a:lnTo>
                  <a:lnTo>
                    <a:pt x="241" y="14399"/>
                  </a:lnTo>
                  <a:lnTo>
                    <a:pt x="287" y="14496"/>
                  </a:lnTo>
                  <a:lnTo>
                    <a:pt x="337" y="14593"/>
                  </a:lnTo>
                  <a:lnTo>
                    <a:pt x="391" y="14679"/>
                  </a:lnTo>
                  <a:lnTo>
                    <a:pt x="446" y="14755"/>
                  </a:lnTo>
                  <a:lnTo>
                    <a:pt x="500" y="14820"/>
                  </a:lnTo>
                  <a:lnTo>
                    <a:pt x="559" y="14874"/>
                  </a:lnTo>
                  <a:lnTo>
                    <a:pt x="623" y="14928"/>
                  </a:lnTo>
                  <a:lnTo>
                    <a:pt x="682" y="14960"/>
                  </a:lnTo>
                  <a:lnTo>
                    <a:pt x="746" y="14992"/>
                  </a:lnTo>
                  <a:lnTo>
                    <a:pt x="809" y="15014"/>
                  </a:lnTo>
                  <a:lnTo>
                    <a:pt x="873" y="15025"/>
                  </a:lnTo>
                  <a:lnTo>
                    <a:pt x="1005" y="15025"/>
                  </a:lnTo>
                  <a:lnTo>
                    <a:pt x="1068" y="15003"/>
                  </a:lnTo>
                  <a:lnTo>
                    <a:pt x="1132" y="14982"/>
                  </a:lnTo>
                  <a:lnTo>
                    <a:pt x="1195" y="14949"/>
                  </a:lnTo>
                  <a:lnTo>
                    <a:pt x="1259" y="14906"/>
                  </a:lnTo>
                  <a:lnTo>
                    <a:pt x="1318" y="14852"/>
                  </a:lnTo>
                  <a:lnTo>
                    <a:pt x="1377" y="14787"/>
                  </a:lnTo>
                  <a:lnTo>
                    <a:pt x="1436" y="14712"/>
                  </a:lnTo>
                  <a:lnTo>
                    <a:pt x="1491" y="14636"/>
                  </a:lnTo>
                  <a:lnTo>
                    <a:pt x="1545" y="14550"/>
                  </a:lnTo>
                  <a:lnTo>
                    <a:pt x="1595" y="14647"/>
                  </a:lnTo>
                  <a:lnTo>
                    <a:pt x="1650" y="14733"/>
                  </a:lnTo>
                  <a:lnTo>
                    <a:pt x="1704" y="14820"/>
                  </a:lnTo>
                  <a:lnTo>
                    <a:pt x="1768" y="14895"/>
                  </a:lnTo>
                  <a:lnTo>
                    <a:pt x="1832" y="14960"/>
                  </a:lnTo>
                  <a:lnTo>
                    <a:pt x="1900" y="15003"/>
                  </a:lnTo>
                  <a:lnTo>
                    <a:pt x="1977" y="15046"/>
                  </a:lnTo>
                  <a:lnTo>
                    <a:pt x="2054" y="15068"/>
                  </a:lnTo>
                  <a:lnTo>
                    <a:pt x="2927" y="15219"/>
                  </a:lnTo>
                  <a:lnTo>
                    <a:pt x="3799" y="15370"/>
                  </a:lnTo>
                  <a:lnTo>
                    <a:pt x="5548" y="15640"/>
                  </a:lnTo>
                  <a:lnTo>
                    <a:pt x="7297" y="15888"/>
                  </a:lnTo>
                  <a:lnTo>
                    <a:pt x="9051" y="16115"/>
                  </a:lnTo>
                  <a:lnTo>
                    <a:pt x="10805" y="16320"/>
                  </a:lnTo>
                  <a:lnTo>
                    <a:pt x="12559" y="16514"/>
                  </a:lnTo>
                  <a:lnTo>
                    <a:pt x="14317" y="16676"/>
                  </a:lnTo>
                  <a:lnTo>
                    <a:pt x="16075" y="16817"/>
                  </a:lnTo>
                  <a:lnTo>
                    <a:pt x="17838" y="16946"/>
                  </a:lnTo>
                  <a:lnTo>
                    <a:pt x="19601" y="17054"/>
                  </a:lnTo>
                  <a:lnTo>
                    <a:pt x="21364" y="17140"/>
                  </a:lnTo>
                  <a:lnTo>
                    <a:pt x="23127" y="17227"/>
                  </a:lnTo>
                  <a:lnTo>
                    <a:pt x="24894" y="17281"/>
                  </a:lnTo>
                  <a:lnTo>
                    <a:pt x="26662" y="17335"/>
                  </a:lnTo>
                  <a:lnTo>
                    <a:pt x="28424" y="17378"/>
                  </a:lnTo>
                  <a:lnTo>
                    <a:pt x="30192" y="17399"/>
                  </a:lnTo>
                  <a:lnTo>
                    <a:pt x="31959" y="17421"/>
                  </a:lnTo>
                  <a:lnTo>
                    <a:pt x="33727" y="17432"/>
                  </a:lnTo>
                  <a:lnTo>
                    <a:pt x="35494" y="17432"/>
                  </a:lnTo>
                  <a:lnTo>
                    <a:pt x="37261" y="17421"/>
                  </a:lnTo>
                  <a:lnTo>
                    <a:pt x="40792" y="17389"/>
                  </a:lnTo>
                  <a:lnTo>
                    <a:pt x="44317" y="17345"/>
                  </a:lnTo>
                  <a:lnTo>
                    <a:pt x="51360" y="17237"/>
                  </a:lnTo>
                  <a:lnTo>
                    <a:pt x="54872" y="17194"/>
                  </a:lnTo>
                  <a:lnTo>
                    <a:pt x="58375" y="17173"/>
                  </a:lnTo>
                  <a:lnTo>
                    <a:pt x="58452" y="17162"/>
                  </a:lnTo>
                  <a:lnTo>
                    <a:pt x="58529" y="17130"/>
                  </a:lnTo>
                  <a:lnTo>
                    <a:pt x="58607" y="17086"/>
                  </a:lnTo>
                  <a:lnTo>
                    <a:pt x="58684" y="17022"/>
                  </a:lnTo>
                  <a:lnTo>
                    <a:pt x="58752" y="16935"/>
                  </a:lnTo>
                  <a:lnTo>
                    <a:pt x="58820" y="16849"/>
                  </a:lnTo>
                  <a:lnTo>
                    <a:pt x="58884" y="16730"/>
                  </a:lnTo>
                  <a:lnTo>
                    <a:pt x="58943" y="16611"/>
                  </a:lnTo>
                  <a:lnTo>
                    <a:pt x="58997" y="16471"/>
                  </a:lnTo>
                  <a:lnTo>
                    <a:pt x="59047" y="16331"/>
                  </a:lnTo>
                  <a:lnTo>
                    <a:pt x="59088" y="16169"/>
                  </a:lnTo>
                  <a:lnTo>
                    <a:pt x="59120" y="16007"/>
                  </a:lnTo>
                  <a:lnTo>
                    <a:pt x="59147" y="15834"/>
                  </a:lnTo>
                  <a:lnTo>
                    <a:pt x="59166" y="15651"/>
                  </a:lnTo>
                  <a:lnTo>
                    <a:pt x="59175" y="15467"/>
                  </a:lnTo>
                  <a:lnTo>
                    <a:pt x="59175" y="15273"/>
                  </a:lnTo>
                  <a:lnTo>
                    <a:pt x="59147" y="13611"/>
                  </a:lnTo>
                  <a:lnTo>
                    <a:pt x="59134" y="12381"/>
                  </a:lnTo>
                  <a:lnTo>
                    <a:pt x="59116" y="11474"/>
                  </a:lnTo>
                  <a:lnTo>
                    <a:pt x="59106" y="11107"/>
                  </a:lnTo>
                  <a:lnTo>
                    <a:pt x="59097" y="10783"/>
                  </a:lnTo>
                  <a:lnTo>
                    <a:pt x="59084" y="10470"/>
                  </a:lnTo>
                  <a:lnTo>
                    <a:pt x="59061" y="10179"/>
                  </a:lnTo>
                  <a:lnTo>
                    <a:pt x="59038" y="9877"/>
                  </a:lnTo>
                  <a:lnTo>
                    <a:pt x="59011" y="9553"/>
                  </a:lnTo>
                  <a:lnTo>
                    <a:pt x="58975" y="9186"/>
                  </a:lnTo>
                  <a:lnTo>
                    <a:pt x="58929" y="8786"/>
                  </a:lnTo>
                  <a:lnTo>
                    <a:pt x="58811" y="7772"/>
                  </a:lnTo>
                  <a:lnTo>
                    <a:pt x="58834" y="7707"/>
                  </a:lnTo>
                  <a:lnTo>
                    <a:pt x="58857" y="7642"/>
                  </a:lnTo>
                  <a:lnTo>
                    <a:pt x="58879" y="7578"/>
                  </a:lnTo>
                  <a:lnTo>
                    <a:pt x="58897" y="7502"/>
                  </a:lnTo>
                  <a:lnTo>
                    <a:pt x="58925" y="7351"/>
                  </a:lnTo>
                  <a:lnTo>
                    <a:pt x="58943" y="7189"/>
                  </a:lnTo>
                  <a:lnTo>
                    <a:pt x="58952" y="7016"/>
                  </a:lnTo>
                  <a:lnTo>
                    <a:pt x="58957" y="6844"/>
                  </a:lnTo>
                  <a:lnTo>
                    <a:pt x="58947" y="6671"/>
                  </a:lnTo>
                  <a:lnTo>
                    <a:pt x="58929" y="6498"/>
                  </a:lnTo>
                  <a:lnTo>
                    <a:pt x="58907" y="6326"/>
                  </a:lnTo>
                  <a:lnTo>
                    <a:pt x="58875" y="6164"/>
                  </a:lnTo>
                  <a:lnTo>
                    <a:pt x="58834" y="6013"/>
                  </a:lnTo>
                  <a:lnTo>
                    <a:pt x="58784" y="5872"/>
                  </a:lnTo>
                  <a:lnTo>
                    <a:pt x="58725" y="5743"/>
                  </a:lnTo>
                  <a:lnTo>
                    <a:pt x="58693" y="5689"/>
                  </a:lnTo>
                  <a:lnTo>
                    <a:pt x="58661" y="5635"/>
                  </a:lnTo>
                  <a:lnTo>
                    <a:pt x="58625" y="5592"/>
                  </a:lnTo>
                  <a:lnTo>
                    <a:pt x="58589" y="5548"/>
                  </a:lnTo>
                  <a:lnTo>
                    <a:pt x="58548" y="5516"/>
                  </a:lnTo>
                  <a:lnTo>
                    <a:pt x="58507" y="5484"/>
                  </a:lnTo>
                  <a:lnTo>
                    <a:pt x="58479" y="5376"/>
                  </a:lnTo>
                  <a:lnTo>
                    <a:pt x="58448" y="5279"/>
                  </a:lnTo>
                  <a:lnTo>
                    <a:pt x="58411" y="5203"/>
                  </a:lnTo>
                  <a:lnTo>
                    <a:pt x="58375" y="5127"/>
                  </a:lnTo>
                  <a:lnTo>
                    <a:pt x="58334" y="5074"/>
                  </a:lnTo>
                  <a:lnTo>
                    <a:pt x="58293" y="5030"/>
                  </a:lnTo>
                  <a:lnTo>
                    <a:pt x="58248" y="4998"/>
                  </a:lnTo>
                  <a:lnTo>
                    <a:pt x="58202" y="4976"/>
                  </a:lnTo>
                  <a:lnTo>
                    <a:pt x="58157" y="4976"/>
                  </a:lnTo>
                  <a:lnTo>
                    <a:pt x="58111" y="4987"/>
                  </a:lnTo>
                  <a:lnTo>
                    <a:pt x="58066" y="5009"/>
                  </a:lnTo>
                  <a:lnTo>
                    <a:pt x="58021" y="5030"/>
                  </a:lnTo>
                  <a:lnTo>
                    <a:pt x="57980" y="5074"/>
                  </a:lnTo>
                  <a:lnTo>
                    <a:pt x="57939" y="5138"/>
                  </a:lnTo>
                  <a:lnTo>
                    <a:pt x="57898" y="5203"/>
                  </a:lnTo>
                  <a:lnTo>
                    <a:pt x="57866" y="5279"/>
                  </a:lnTo>
                  <a:lnTo>
                    <a:pt x="56099" y="4814"/>
                  </a:lnTo>
                  <a:lnTo>
                    <a:pt x="54331" y="4383"/>
                  </a:lnTo>
                  <a:lnTo>
                    <a:pt x="52559" y="3973"/>
                  </a:lnTo>
                  <a:lnTo>
                    <a:pt x="50787" y="3584"/>
                  </a:lnTo>
                  <a:lnTo>
                    <a:pt x="49015" y="3228"/>
                  </a:lnTo>
                  <a:lnTo>
                    <a:pt x="47243" y="2883"/>
                  </a:lnTo>
                  <a:lnTo>
                    <a:pt x="45472" y="2570"/>
                  </a:lnTo>
                  <a:lnTo>
                    <a:pt x="43695" y="2278"/>
                  </a:lnTo>
                  <a:lnTo>
                    <a:pt x="41923" y="1997"/>
                  </a:lnTo>
                  <a:lnTo>
                    <a:pt x="40147" y="1749"/>
                  </a:lnTo>
                  <a:lnTo>
                    <a:pt x="38370" y="1512"/>
                  </a:lnTo>
                  <a:lnTo>
                    <a:pt x="36594" y="1296"/>
                  </a:lnTo>
                  <a:lnTo>
                    <a:pt x="34817" y="1102"/>
                  </a:lnTo>
                  <a:lnTo>
                    <a:pt x="33036" y="929"/>
                  </a:lnTo>
                  <a:lnTo>
                    <a:pt x="31260" y="767"/>
                  </a:lnTo>
                  <a:lnTo>
                    <a:pt x="29483" y="616"/>
                  </a:lnTo>
                  <a:lnTo>
                    <a:pt x="27702" y="497"/>
                  </a:lnTo>
                  <a:lnTo>
                    <a:pt x="25921" y="389"/>
                  </a:lnTo>
                  <a:lnTo>
                    <a:pt x="24145" y="292"/>
                  </a:lnTo>
                  <a:lnTo>
                    <a:pt x="22363" y="206"/>
                  </a:lnTo>
                  <a:lnTo>
                    <a:pt x="20587" y="141"/>
                  </a:lnTo>
                  <a:lnTo>
                    <a:pt x="18806" y="87"/>
                  </a:lnTo>
                  <a:lnTo>
                    <a:pt x="17025" y="44"/>
                  </a:lnTo>
                  <a:lnTo>
                    <a:pt x="15248" y="22"/>
                  </a:lnTo>
                  <a:lnTo>
                    <a:pt x="13467"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355;p66">
              <a:extLst>
                <a:ext uri="{FF2B5EF4-FFF2-40B4-BE49-F238E27FC236}">
                  <a16:creationId xmlns:a16="http://schemas.microsoft.com/office/drawing/2014/main" id="{56C6BC7B-6618-4061-B9F5-F49EE5E3B8A4}"/>
                </a:ext>
              </a:extLst>
            </p:cNvPr>
            <p:cNvSpPr/>
            <p:nvPr/>
          </p:nvSpPr>
          <p:spPr>
            <a:xfrm>
              <a:off x="3111425" y="-3531675"/>
              <a:ext cx="225825" cy="613075"/>
            </a:xfrm>
            <a:custGeom>
              <a:avLst/>
              <a:gdLst/>
              <a:ahLst/>
              <a:cxnLst/>
              <a:rect l="l" t="t" r="r" b="b"/>
              <a:pathLst>
                <a:path w="9033" h="24523" extrusionOk="0">
                  <a:moveTo>
                    <a:pt x="2095" y="0"/>
                  </a:moveTo>
                  <a:lnTo>
                    <a:pt x="1968" y="22"/>
                  </a:lnTo>
                  <a:lnTo>
                    <a:pt x="1840" y="54"/>
                  </a:lnTo>
                  <a:lnTo>
                    <a:pt x="1713" y="108"/>
                  </a:lnTo>
                  <a:lnTo>
                    <a:pt x="1581" y="173"/>
                  </a:lnTo>
                  <a:lnTo>
                    <a:pt x="1450" y="259"/>
                  </a:lnTo>
                  <a:lnTo>
                    <a:pt x="1313" y="356"/>
                  </a:lnTo>
                  <a:lnTo>
                    <a:pt x="1177" y="475"/>
                  </a:lnTo>
                  <a:lnTo>
                    <a:pt x="1036" y="615"/>
                  </a:lnTo>
                  <a:lnTo>
                    <a:pt x="895" y="767"/>
                  </a:lnTo>
                  <a:lnTo>
                    <a:pt x="750" y="928"/>
                  </a:lnTo>
                  <a:lnTo>
                    <a:pt x="604" y="1112"/>
                  </a:lnTo>
                  <a:lnTo>
                    <a:pt x="455" y="1317"/>
                  </a:lnTo>
                  <a:lnTo>
                    <a:pt x="305" y="1533"/>
                  </a:lnTo>
                  <a:lnTo>
                    <a:pt x="155" y="1770"/>
                  </a:lnTo>
                  <a:lnTo>
                    <a:pt x="0" y="2019"/>
                  </a:lnTo>
                  <a:lnTo>
                    <a:pt x="64" y="1975"/>
                  </a:lnTo>
                  <a:lnTo>
                    <a:pt x="123" y="1943"/>
                  </a:lnTo>
                  <a:lnTo>
                    <a:pt x="182" y="1921"/>
                  </a:lnTo>
                  <a:lnTo>
                    <a:pt x="246" y="1911"/>
                  </a:lnTo>
                  <a:lnTo>
                    <a:pt x="436" y="1965"/>
                  </a:lnTo>
                  <a:lnTo>
                    <a:pt x="627" y="2019"/>
                  </a:lnTo>
                  <a:lnTo>
                    <a:pt x="818" y="2094"/>
                  </a:lnTo>
                  <a:lnTo>
                    <a:pt x="1004" y="2191"/>
                  </a:lnTo>
                  <a:lnTo>
                    <a:pt x="1191" y="2288"/>
                  </a:lnTo>
                  <a:lnTo>
                    <a:pt x="1377" y="2407"/>
                  </a:lnTo>
                  <a:lnTo>
                    <a:pt x="1563" y="2537"/>
                  </a:lnTo>
                  <a:lnTo>
                    <a:pt x="1745" y="2677"/>
                  </a:lnTo>
                  <a:lnTo>
                    <a:pt x="1927" y="2828"/>
                  </a:lnTo>
                  <a:lnTo>
                    <a:pt x="2108" y="3001"/>
                  </a:lnTo>
                  <a:lnTo>
                    <a:pt x="2286" y="3173"/>
                  </a:lnTo>
                  <a:lnTo>
                    <a:pt x="2467" y="3368"/>
                  </a:lnTo>
                  <a:lnTo>
                    <a:pt x="2640" y="3573"/>
                  </a:lnTo>
                  <a:lnTo>
                    <a:pt x="2813" y="3778"/>
                  </a:lnTo>
                  <a:lnTo>
                    <a:pt x="2985" y="4004"/>
                  </a:lnTo>
                  <a:lnTo>
                    <a:pt x="3158" y="4242"/>
                  </a:lnTo>
                  <a:lnTo>
                    <a:pt x="3326" y="4490"/>
                  </a:lnTo>
                  <a:lnTo>
                    <a:pt x="3490" y="4749"/>
                  </a:lnTo>
                  <a:lnTo>
                    <a:pt x="3658" y="5008"/>
                  </a:lnTo>
                  <a:lnTo>
                    <a:pt x="3817" y="5289"/>
                  </a:lnTo>
                  <a:lnTo>
                    <a:pt x="3976" y="5569"/>
                  </a:lnTo>
                  <a:lnTo>
                    <a:pt x="4135" y="5872"/>
                  </a:lnTo>
                  <a:lnTo>
                    <a:pt x="4289" y="6174"/>
                  </a:lnTo>
                  <a:lnTo>
                    <a:pt x="4444" y="6487"/>
                  </a:lnTo>
                  <a:lnTo>
                    <a:pt x="4594" y="6800"/>
                  </a:lnTo>
                  <a:lnTo>
                    <a:pt x="4739" y="7135"/>
                  </a:lnTo>
                  <a:lnTo>
                    <a:pt x="4884" y="7469"/>
                  </a:lnTo>
                  <a:lnTo>
                    <a:pt x="5030" y="7814"/>
                  </a:lnTo>
                  <a:lnTo>
                    <a:pt x="5166" y="8160"/>
                  </a:lnTo>
                  <a:lnTo>
                    <a:pt x="5302" y="8516"/>
                  </a:lnTo>
                  <a:lnTo>
                    <a:pt x="5439" y="8883"/>
                  </a:lnTo>
                  <a:lnTo>
                    <a:pt x="5570" y="9261"/>
                  </a:lnTo>
                  <a:lnTo>
                    <a:pt x="5698" y="9639"/>
                  </a:lnTo>
                  <a:lnTo>
                    <a:pt x="5820" y="10016"/>
                  </a:lnTo>
                  <a:lnTo>
                    <a:pt x="5943" y="10405"/>
                  </a:lnTo>
                  <a:lnTo>
                    <a:pt x="6061" y="10804"/>
                  </a:lnTo>
                  <a:lnTo>
                    <a:pt x="6175" y="11204"/>
                  </a:lnTo>
                  <a:lnTo>
                    <a:pt x="6288" y="11614"/>
                  </a:lnTo>
                  <a:lnTo>
                    <a:pt x="6393" y="12024"/>
                  </a:lnTo>
                  <a:lnTo>
                    <a:pt x="6497" y="12434"/>
                  </a:lnTo>
                  <a:lnTo>
                    <a:pt x="6602" y="12855"/>
                  </a:lnTo>
                  <a:lnTo>
                    <a:pt x="6697" y="13276"/>
                  </a:lnTo>
                  <a:lnTo>
                    <a:pt x="6793" y="13697"/>
                  </a:lnTo>
                  <a:lnTo>
                    <a:pt x="6879" y="14128"/>
                  </a:lnTo>
                  <a:lnTo>
                    <a:pt x="6965" y="14560"/>
                  </a:lnTo>
                  <a:lnTo>
                    <a:pt x="7047" y="14992"/>
                  </a:lnTo>
                  <a:lnTo>
                    <a:pt x="7124" y="15434"/>
                  </a:lnTo>
                  <a:lnTo>
                    <a:pt x="7202" y="15877"/>
                  </a:lnTo>
                  <a:lnTo>
                    <a:pt x="7270" y="16320"/>
                  </a:lnTo>
                  <a:lnTo>
                    <a:pt x="7333" y="16762"/>
                  </a:lnTo>
                  <a:lnTo>
                    <a:pt x="7397" y="17205"/>
                  </a:lnTo>
                  <a:lnTo>
                    <a:pt x="7451" y="17647"/>
                  </a:lnTo>
                  <a:lnTo>
                    <a:pt x="7506" y="18100"/>
                  </a:lnTo>
                  <a:lnTo>
                    <a:pt x="7551" y="18543"/>
                  </a:lnTo>
                  <a:lnTo>
                    <a:pt x="7597" y="18996"/>
                  </a:lnTo>
                  <a:lnTo>
                    <a:pt x="7633" y="19439"/>
                  </a:lnTo>
                  <a:lnTo>
                    <a:pt x="7670" y="19892"/>
                  </a:lnTo>
                  <a:lnTo>
                    <a:pt x="7697" y="20335"/>
                  </a:lnTo>
                  <a:lnTo>
                    <a:pt x="7724" y="20788"/>
                  </a:lnTo>
                  <a:lnTo>
                    <a:pt x="7742" y="21230"/>
                  </a:lnTo>
                  <a:lnTo>
                    <a:pt x="7756" y="21673"/>
                  </a:lnTo>
                  <a:lnTo>
                    <a:pt x="7765" y="22126"/>
                  </a:lnTo>
                  <a:lnTo>
                    <a:pt x="7770" y="22569"/>
                  </a:lnTo>
                  <a:lnTo>
                    <a:pt x="7770" y="23001"/>
                  </a:lnTo>
                  <a:lnTo>
                    <a:pt x="7765" y="23162"/>
                  </a:lnTo>
                  <a:lnTo>
                    <a:pt x="7751" y="23314"/>
                  </a:lnTo>
                  <a:lnTo>
                    <a:pt x="7738" y="23443"/>
                  </a:lnTo>
                  <a:lnTo>
                    <a:pt x="7715" y="23573"/>
                  </a:lnTo>
                  <a:lnTo>
                    <a:pt x="7688" y="23691"/>
                  </a:lnTo>
                  <a:lnTo>
                    <a:pt x="7656" y="23799"/>
                  </a:lnTo>
                  <a:lnTo>
                    <a:pt x="7620" y="23896"/>
                  </a:lnTo>
                  <a:lnTo>
                    <a:pt x="7583" y="23993"/>
                  </a:lnTo>
                  <a:lnTo>
                    <a:pt x="7542" y="24069"/>
                  </a:lnTo>
                  <a:lnTo>
                    <a:pt x="7497" y="24134"/>
                  </a:lnTo>
                  <a:lnTo>
                    <a:pt x="7447" y="24199"/>
                  </a:lnTo>
                  <a:lnTo>
                    <a:pt x="7402" y="24253"/>
                  </a:lnTo>
                  <a:lnTo>
                    <a:pt x="7347" y="24285"/>
                  </a:lnTo>
                  <a:lnTo>
                    <a:pt x="7297" y="24317"/>
                  </a:lnTo>
                  <a:lnTo>
                    <a:pt x="7242" y="24339"/>
                  </a:lnTo>
                  <a:lnTo>
                    <a:pt x="7188" y="24350"/>
                  </a:lnTo>
                  <a:lnTo>
                    <a:pt x="7143" y="24447"/>
                  </a:lnTo>
                  <a:lnTo>
                    <a:pt x="7124" y="24490"/>
                  </a:lnTo>
                  <a:lnTo>
                    <a:pt x="7102" y="24522"/>
                  </a:lnTo>
                  <a:lnTo>
                    <a:pt x="7102" y="24522"/>
                  </a:lnTo>
                  <a:lnTo>
                    <a:pt x="7270" y="24414"/>
                  </a:lnTo>
                  <a:lnTo>
                    <a:pt x="7433" y="24306"/>
                  </a:lnTo>
                  <a:lnTo>
                    <a:pt x="7583" y="24188"/>
                  </a:lnTo>
                  <a:lnTo>
                    <a:pt x="7733" y="24069"/>
                  </a:lnTo>
                  <a:lnTo>
                    <a:pt x="7869" y="23950"/>
                  </a:lnTo>
                  <a:lnTo>
                    <a:pt x="8001" y="23821"/>
                  </a:lnTo>
                  <a:lnTo>
                    <a:pt x="8124" y="23680"/>
                  </a:lnTo>
                  <a:lnTo>
                    <a:pt x="8238" y="23540"/>
                  </a:lnTo>
                  <a:lnTo>
                    <a:pt x="8347" y="23400"/>
                  </a:lnTo>
                  <a:lnTo>
                    <a:pt x="8447" y="23249"/>
                  </a:lnTo>
                  <a:lnTo>
                    <a:pt x="8537" y="23098"/>
                  </a:lnTo>
                  <a:lnTo>
                    <a:pt x="8619" y="22947"/>
                  </a:lnTo>
                  <a:lnTo>
                    <a:pt x="8696" y="22774"/>
                  </a:lnTo>
                  <a:lnTo>
                    <a:pt x="8765" y="22612"/>
                  </a:lnTo>
                  <a:lnTo>
                    <a:pt x="8828" y="22439"/>
                  </a:lnTo>
                  <a:lnTo>
                    <a:pt x="8878" y="22256"/>
                  </a:lnTo>
                  <a:lnTo>
                    <a:pt x="8924" y="22083"/>
                  </a:lnTo>
                  <a:lnTo>
                    <a:pt x="8964" y="21889"/>
                  </a:lnTo>
                  <a:lnTo>
                    <a:pt x="8992" y="21695"/>
                  </a:lnTo>
                  <a:lnTo>
                    <a:pt x="9014" y="21500"/>
                  </a:lnTo>
                  <a:lnTo>
                    <a:pt x="9028" y="21295"/>
                  </a:lnTo>
                  <a:lnTo>
                    <a:pt x="9033" y="21090"/>
                  </a:lnTo>
                  <a:lnTo>
                    <a:pt x="9033" y="20885"/>
                  </a:lnTo>
                  <a:lnTo>
                    <a:pt x="9024" y="20669"/>
                  </a:lnTo>
                  <a:lnTo>
                    <a:pt x="9005" y="20443"/>
                  </a:lnTo>
                  <a:lnTo>
                    <a:pt x="8983" y="20216"/>
                  </a:lnTo>
                  <a:lnTo>
                    <a:pt x="8951" y="19989"/>
                  </a:lnTo>
                  <a:lnTo>
                    <a:pt x="8910" y="19752"/>
                  </a:lnTo>
                  <a:lnTo>
                    <a:pt x="8865" y="19504"/>
                  </a:lnTo>
                  <a:lnTo>
                    <a:pt x="8805" y="19255"/>
                  </a:lnTo>
                  <a:lnTo>
                    <a:pt x="8742" y="19007"/>
                  </a:lnTo>
                  <a:lnTo>
                    <a:pt x="8674" y="18748"/>
                  </a:lnTo>
                  <a:lnTo>
                    <a:pt x="8587" y="18284"/>
                  </a:lnTo>
                  <a:lnTo>
                    <a:pt x="8501" y="17831"/>
                  </a:lnTo>
                  <a:lnTo>
                    <a:pt x="8406" y="17377"/>
                  </a:lnTo>
                  <a:lnTo>
                    <a:pt x="8310" y="16935"/>
                  </a:lnTo>
                  <a:lnTo>
                    <a:pt x="8210" y="16503"/>
                  </a:lnTo>
                  <a:lnTo>
                    <a:pt x="8101" y="16071"/>
                  </a:lnTo>
                  <a:lnTo>
                    <a:pt x="7988" y="15640"/>
                  </a:lnTo>
                  <a:lnTo>
                    <a:pt x="7874" y="15229"/>
                  </a:lnTo>
                  <a:lnTo>
                    <a:pt x="7710" y="14593"/>
                  </a:lnTo>
                  <a:lnTo>
                    <a:pt x="7547" y="13967"/>
                  </a:lnTo>
                  <a:lnTo>
                    <a:pt x="7379" y="13330"/>
                  </a:lnTo>
                  <a:lnTo>
                    <a:pt x="7211" y="12715"/>
                  </a:lnTo>
                  <a:lnTo>
                    <a:pt x="6865" y="11473"/>
                  </a:lnTo>
                  <a:lnTo>
                    <a:pt x="6520" y="10243"/>
                  </a:lnTo>
                  <a:lnTo>
                    <a:pt x="6288" y="9444"/>
                  </a:lnTo>
                  <a:lnTo>
                    <a:pt x="6057" y="8646"/>
                  </a:lnTo>
                  <a:lnTo>
                    <a:pt x="5820" y="7858"/>
                  </a:lnTo>
                  <a:lnTo>
                    <a:pt x="5580" y="7070"/>
                  </a:lnTo>
                  <a:lnTo>
                    <a:pt x="5334" y="6293"/>
                  </a:lnTo>
                  <a:lnTo>
                    <a:pt x="5080" y="5526"/>
                  </a:lnTo>
                  <a:lnTo>
                    <a:pt x="4821" y="4771"/>
                  </a:lnTo>
                  <a:lnTo>
                    <a:pt x="4553" y="4026"/>
                  </a:lnTo>
                  <a:lnTo>
                    <a:pt x="3899" y="2256"/>
                  </a:lnTo>
                  <a:lnTo>
                    <a:pt x="3808" y="1997"/>
                  </a:lnTo>
                  <a:lnTo>
                    <a:pt x="3717" y="1749"/>
                  </a:lnTo>
                  <a:lnTo>
                    <a:pt x="3621" y="1511"/>
                  </a:lnTo>
                  <a:lnTo>
                    <a:pt x="3526" y="1295"/>
                  </a:lnTo>
                  <a:lnTo>
                    <a:pt x="3431" y="1090"/>
                  </a:lnTo>
                  <a:lnTo>
                    <a:pt x="3331" y="907"/>
                  </a:lnTo>
                  <a:lnTo>
                    <a:pt x="3226" y="745"/>
                  </a:lnTo>
                  <a:lnTo>
                    <a:pt x="3122" y="594"/>
                  </a:lnTo>
                  <a:lnTo>
                    <a:pt x="3017" y="464"/>
                  </a:lnTo>
                  <a:lnTo>
                    <a:pt x="2908" y="346"/>
                  </a:lnTo>
                  <a:lnTo>
                    <a:pt x="2799" y="248"/>
                  </a:lnTo>
                  <a:lnTo>
                    <a:pt x="2685" y="162"/>
                  </a:lnTo>
                  <a:lnTo>
                    <a:pt x="2572" y="97"/>
                  </a:lnTo>
                  <a:lnTo>
                    <a:pt x="2454" y="54"/>
                  </a:lnTo>
                  <a:lnTo>
                    <a:pt x="2336" y="22"/>
                  </a:lnTo>
                  <a:lnTo>
                    <a:pt x="2217"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356;p66">
              <a:extLst>
                <a:ext uri="{FF2B5EF4-FFF2-40B4-BE49-F238E27FC236}">
                  <a16:creationId xmlns:a16="http://schemas.microsoft.com/office/drawing/2014/main" id="{038C6F0A-9B1A-438F-B420-14D463006CA0}"/>
                </a:ext>
              </a:extLst>
            </p:cNvPr>
            <p:cNvSpPr/>
            <p:nvPr/>
          </p:nvSpPr>
          <p:spPr>
            <a:xfrm>
              <a:off x="3151750" y="-9028125"/>
              <a:ext cx="205950" cy="180550"/>
            </a:xfrm>
            <a:custGeom>
              <a:avLst/>
              <a:gdLst/>
              <a:ahLst/>
              <a:cxnLst/>
              <a:rect l="l" t="t" r="r" b="b"/>
              <a:pathLst>
                <a:path w="8238" h="7222" extrusionOk="0">
                  <a:moveTo>
                    <a:pt x="5948" y="1"/>
                  </a:moveTo>
                  <a:lnTo>
                    <a:pt x="5616" y="11"/>
                  </a:lnTo>
                  <a:lnTo>
                    <a:pt x="5293" y="33"/>
                  </a:lnTo>
                  <a:lnTo>
                    <a:pt x="4971" y="76"/>
                  </a:lnTo>
                  <a:lnTo>
                    <a:pt x="4648" y="119"/>
                  </a:lnTo>
                  <a:lnTo>
                    <a:pt x="4335" y="195"/>
                  </a:lnTo>
                  <a:lnTo>
                    <a:pt x="4026" y="271"/>
                  </a:lnTo>
                  <a:lnTo>
                    <a:pt x="3726" y="378"/>
                  </a:lnTo>
                  <a:lnTo>
                    <a:pt x="3430" y="497"/>
                  </a:lnTo>
                  <a:lnTo>
                    <a:pt x="3140" y="637"/>
                  </a:lnTo>
                  <a:lnTo>
                    <a:pt x="2999" y="713"/>
                  </a:lnTo>
                  <a:lnTo>
                    <a:pt x="2858" y="799"/>
                  </a:lnTo>
                  <a:lnTo>
                    <a:pt x="2722" y="886"/>
                  </a:lnTo>
                  <a:lnTo>
                    <a:pt x="2585" y="983"/>
                  </a:lnTo>
                  <a:lnTo>
                    <a:pt x="2454" y="1091"/>
                  </a:lnTo>
                  <a:lnTo>
                    <a:pt x="2322" y="1199"/>
                  </a:lnTo>
                  <a:lnTo>
                    <a:pt x="2195" y="1307"/>
                  </a:lnTo>
                  <a:lnTo>
                    <a:pt x="2072" y="1425"/>
                  </a:lnTo>
                  <a:lnTo>
                    <a:pt x="1949" y="1555"/>
                  </a:lnTo>
                  <a:lnTo>
                    <a:pt x="1827" y="1684"/>
                  </a:lnTo>
                  <a:lnTo>
                    <a:pt x="1713" y="1825"/>
                  </a:lnTo>
                  <a:lnTo>
                    <a:pt x="1599" y="1976"/>
                  </a:lnTo>
                  <a:lnTo>
                    <a:pt x="1486" y="2127"/>
                  </a:lnTo>
                  <a:lnTo>
                    <a:pt x="1381" y="2289"/>
                  </a:lnTo>
                  <a:lnTo>
                    <a:pt x="1272" y="2451"/>
                  </a:lnTo>
                  <a:lnTo>
                    <a:pt x="1172" y="2634"/>
                  </a:lnTo>
                  <a:lnTo>
                    <a:pt x="1077" y="2807"/>
                  </a:lnTo>
                  <a:lnTo>
                    <a:pt x="982" y="3001"/>
                  </a:lnTo>
                  <a:lnTo>
                    <a:pt x="891" y="3206"/>
                  </a:lnTo>
                  <a:lnTo>
                    <a:pt x="800" y="3411"/>
                  </a:lnTo>
                  <a:lnTo>
                    <a:pt x="718" y="3627"/>
                  </a:lnTo>
                  <a:lnTo>
                    <a:pt x="636" y="3843"/>
                  </a:lnTo>
                  <a:lnTo>
                    <a:pt x="564" y="4081"/>
                  </a:lnTo>
                  <a:lnTo>
                    <a:pt x="491" y="4318"/>
                  </a:lnTo>
                  <a:lnTo>
                    <a:pt x="423" y="4566"/>
                  </a:lnTo>
                  <a:lnTo>
                    <a:pt x="355" y="4825"/>
                  </a:lnTo>
                  <a:lnTo>
                    <a:pt x="295" y="5095"/>
                  </a:lnTo>
                  <a:lnTo>
                    <a:pt x="241" y="5365"/>
                  </a:lnTo>
                  <a:lnTo>
                    <a:pt x="191" y="5656"/>
                  </a:lnTo>
                  <a:lnTo>
                    <a:pt x="141" y="5948"/>
                  </a:lnTo>
                  <a:lnTo>
                    <a:pt x="100" y="6250"/>
                  </a:lnTo>
                  <a:lnTo>
                    <a:pt x="64" y="6563"/>
                  </a:lnTo>
                  <a:lnTo>
                    <a:pt x="27" y="6887"/>
                  </a:lnTo>
                  <a:lnTo>
                    <a:pt x="0" y="7221"/>
                  </a:lnTo>
                  <a:lnTo>
                    <a:pt x="14" y="7221"/>
                  </a:lnTo>
                  <a:lnTo>
                    <a:pt x="23" y="7200"/>
                  </a:lnTo>
                  <a:lnTo>
                    <a:pt x="41" y="7189"/>
                  </a:lnTo>
                  <a:lnTo>
                    <a:pt x="59" y="7189"/>
                  </a:lnTo>
                  <a:lnTo>
                    <a:pt x="1081" y="7081"/>
                  </a:lnTo>
                  <a:lnTo>
                    <a:pt x="2104" y="6995"/>
                  </a:lnTo>
                  <a:lnTo>
                    <a:pt x="3126" y="6930"/>
                  </a:lnTo>
                  <a:lnTo>
                    <a:pt x="4148" y="6887"/>
                  </a:lnTo>
                  <a:lnTo>
                    <a:pt x="5171" y="6854"/>
                  </a:lnTo>
                  <a:lnTo>
                    <a:pt x="6193" y="6833"/>
                  </a:lnTo>
                  <a:lnTo>
                    <a:pt x="7215" y="6833"/>
                  </a:lnTo>
                  <a:lnTo>
                    <a:pt x="8237" y="6844"/>
                  </a:lnTo>
                  <a:lnTo>
                    <a:pt x="8187" y="6401"/>
                  </a:lnTo>
                  <a:lnTo>
                    <a:pt x="8142" y="5959"/>
                  </a:lnTo>
                  <a:lnTo>
                    <a:pt x="8101" y="5505"/>
                  </a:lnTo>
                  <a:lnTo>
                    <a:pt x="8065" y="5052"/>
                  </a:lnTo>
                  <a:lnTo>
                    <a:pt x="8038" y="4609"/>
                  </a:lnTo>
                  <a:lnTo>
                    <a:pt x="8010" y="4156"/>
                  </a:lnTo>
                  <a:lnTo>
                    <a:pt x="7960" y="3249"/>
                  </a:lnTo>
                  <a:lnTo>
                    <a:pt x="7928" y="2462"/>
                  </a:lnTo>
                  <a:lnTo>
                    <a:pt x="7919" y="2073"/>
                  </a:lnTo>
                  <a:lnTo>
                    <a:pt x="7910" y="1674"/>
                  </a:lnTo>
                  <a:lnTo>
                    <a:pt x="7906" y="1285"/>
                  </a:lnTo>
                  <a:lnTo>
                    <a:pt x="7906" y="897"/>
                  </a:lnTo>
                  <a:lnTo>
                    <a:pt x="7915" y="519"/>
                  </a:lnTo>
                  <a:lnTo>
                    <a:pt x="7933" y="130"/>
                  </a:lnTo>
                  <a:lnTo>
                    <a:pt x="7270" y="65"/>
                  </a:lnTo>
                  <a:lnTo>
                    <a:pt x="6938" y="33"/>
                  </a:lnTo>
                  <a:lnTo>
                    <a:pt x="6606" y="11"/>
                  </a:lnTo>
                  <a:lnTo>
                    <a:pt x="62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357;p66">
              <a:extLst>
                <a:ext uri="{FF2B5EF4-FFF2-40B4-BE49-F238E27FC236}">
                  <a16:creationId xmlns:a16="http://schemas.microsoft.com/office/drawing/2014/main" id="{29A578FA-C762-4376-A40A-7311076EB535}"/>
                </a:ext>
              </a:extLst>
            </p:cNvPr>
            <p:cNvSpPr/>
            <p:nvPr/>
          </p:nvSpPr>
          <p:spPr>
            <a:xfrm>
              <a:off x="3150825" y="-9932600"/>
              <a:ext cx="103500" cy="235325"/>
            </a:xfrm>
            <a:custGeom>
              <a:avLst/>
              <a:gdLst/>
              <a:ahLst/>
              <a:cxnLst/>
              <a:rect l="l" t="t" r="r" b="b"/>
              <a:pathLst>
                <a:path w="4140" h="9413" extrusionOk="0">
                  <a:moveTo>
                    <a:pt x="2023" y="1"/>
                  </a:moveTo>
                  <a:lnTo>
                    <a:pt x="1900" y="12"/>
                  </a:lnTo>
                  <a:lnTo>
                    <a:pt x="1777" y="33"/>
                  </a:lnTo>
                  <a:lnTo>
                    <a:pt x="1655" y="76"/>
                  </a:lnTo>
                  <a:lnTo>
                    <a:pt x="1532" y="130"/>
                  </a:lnTo>
                  <a:lnTo>
                    <a:pt x="1414" y="206"/>
                  </a:lnTo>
                  <a:lnTo>
                    <a:pt x="1296" y="292"/>
                  </a:lnTo>
                  <a:lnTo>
                    <a:pt x="1187" y="400"/>
                  </a:lnTo>
                  <a:lnTo>
                    <a:pt x="1073" y="530"/>
                  </a:lnTo>
                  <a:lnTo>
                    <a:pt x="969" y="670"/>
                  </a:lnTo>
                  <a:lnTo>
                    <a:pt x="869" y="821"/>
                  </a:lnTo>
                  <a:lnTo>
                    <a:pt x="773" y="994"/>
                  </a:lnTo>
                  <a:lnTo>
                    <a:pt x="682" y="1177"/>
                  </a:lnTo>
                  <a:lnTo>
                    <a:pt x="596" y="1372"/>
                  </a:lnTo>
                  <a:lnTo>
                    <a:pt x="519" y="1577"/>
                  </a:lnTo>
                  <a:lnTo>
                    <a:pt x="442" y="1793"/>
                  </a:lnTo>
                  <a:lnTo>
                    <a:pt x="373" y="2019"/>
                  </a:lnTo>
                  <a:lnTo>
                    <a:pt x="310" y="2246"/>
                  </a:lnTo>
                  <a:lnTo>
                    <a:pt x="255" y="2494"/>
                  </a:lnTo>
                  <a:lnTo>
                    <a:pt x="201" y="2732"/>
                  </a:lnTo>
                  <a:lnTo>
                    <a:pt x="155" y="2991"/>
                  </a:lnTo>
                  <a:lnTo>
                    <a:pt x="114" y="3250"/>
                  </a:lnTo>
                  <a:lnTo>
                    <a:pt x="83" y="3509"/>
                  </a:lnTo>
                  <a:lnTo>
                    <a:pt x="51" y="3779"/>
                  </a:lnTo>
                  <a:lnTo>
                    <a:pt x="33" y="4048"/>
                  </a:lnTo>
                  <a:lnTo>
                    <a:pt x="14" y="4318"/>
                  </a:lnTo>
                  <a:lnTo>
                    <a:pt x="5" y="4599"/>
                  </a:lnTo>
                  <a:lnTo>
                    <a:pt x="1" y="4869"/>
                  </a:lnTo>
                  <a:lnTo>
                    <a:pt x="1" y="5138"/>
                  </a:lnTo>
                  <a:lnTo>
                    <a:pt x="10" y="5419"/>
                  </a:lnTo>
                  <a:lnTo>
                    <a:pt x="24" y="5689"/>
                  </a:lnTo>
                  <a:lnTo>
                    <a:pt x="46" y="5959"/>
                  </a:lnTo>
                  <a:lnTo>
                    <a:pt x="73" y="6218"/>
                  </a:lnTo>
                  <a:lnTo>
                    <a:pt x="110" y="6477"/>
                  </a:lnTo>
                  <a:lnTo>
                    <a:pt x="146" y="6736"/>
                  </a:lnTo>
                  <a:lnTo>
                    <a:pt x="196" y="6984"/>
                  </a:lnTo>
                  <a:lnTo>
                    <a:pt x="251" y="7232"/>
                  </a:lnTo>
                  <a:lnTo>
                    <a:pt x="310" y="7459"/>
                  </a:lnTo>
                  <a:lnTo>
                    <a:pt x="378" y="7686"/>
                  </a:lnTo>
                  <a:lnTo>
                    <a:pt x="451" y="7902"/>
                  </a:lnTo>
                  <a:lnTo>
                    <a:pt x="532" y="8117"/>
                  </a:lnTo>
                  <a:lnTo>
                    <a:pt x="619" y="8312"/>
                  </a:lnTo>
                  <a:lnTo>
                    <a:pt x="710" y="8484"/>
                  </a:lnTo>
                  <a:lnTo>
                    <a:pt x="800" y="8646"/>
                  </a:lnTo>
                  <a:lnTo>
                    <a:pt x="896" y="8797"/>
                  </a:lnTo>
                  <a:lnTo>
                    <a:pt x="996" y="8927"/>
                  </a:lnTo>
                  <a:lnTo>
                    <a:pt x="1100" y="9035"/>
                  </a:lnTo>
                  <a:lnTo>
                    <a:pt x="1209" y="9143"/>
                  </a:lnTo>
                  <a:lnTo>
                    <a:pt x="1314" y="9218"/>
                  </a:lnTo>
                  <a:lnTo>
                    <a:pt x="1427" y="9294"/>
                  </a:lnTo>
                  <a:lnTo>
                    <a:pt x="1541" y="9348"/>
                  </a:lnTo>
                  <a:lnTo>
                    <a:pt x="1650" y="9380"/>
                  </a:lnTo>
                  <a:lnTo>
                    <a:pt x="1768" y="9402"/>
                  </a:lnTo>
                  <a:lnTo>
                    <a:pt x="1882" y="9413"/>
                  </a:lnTo>
                  <a:lnTo>
                    <a:pt x="1995" y="9413"/>
                  </a:lnTo>
                  <a:lnTo>
                    <a:pt x="2109" y="9391"/>
                  </a:lnTo>
                  <a:lnTo>
                    <a:pt x="2223" y="9359"/>
                  </a:lnTo>
                  <a:lnTo>
                    <a:pt x="2336" y="9305"/>
                  </a:lnTo>
                  <a:lnTo>
                    <a:pt x="2445" y="9240"/>
                  </a:lnTo>
                  <a:lnTo>
                    <a:pt x="2554" y="9164"/>
                  </a:lnTo>
                  <a:lnTo>
                    <a:pt x="2663" y="9067"/>
                  </a:lnTo>
                  <a:lnTo>
                    <a:pt x="2763" y="8959"/>
                  </a:lnTo>
                  <a:lnTo>
                    <a:pt x="2863" y="8841"/>
                  </a:lnTo>
                  <a:lnTo>
                    <a:pt x="2963" y="8711"/>
                  </a:lnTo>
                  <a:lnTo>
                    <a:pt x="3054" y="8560"/>
                  </a:lnTo>
                  <a:lnTo>
                    <a:pt x="3145" y="8398"/>
                  </a:lnTo>
                  <a:lnTo>
                    <a:pt x="3227" y="8225"/>
                  </a:lnTo>
                  <a:lnTo>
                    <a:pt x="3304" y="8031"/>
                  </a:lnTo>
                  <a:lnTo>
                    <a:pt x="3381" y="7826"/>
                  </a:lnTo>
                  <a:lnTo>
                    <a:pt x="3445" y="7610"/>
                  </a:lnTo>
                  <a:lnTo>
                    <a:pt x="3508" y="7383"/>
                  </a:lnTo>
                  <a:lnTo>
                    <a:pt x="3563" y="7146"/>
                  </a:lnTo>
                  <a:lnTo>
                    <a:pt x="3608" y="6887"/>
                  </a:lnTo>
                  <a:lnTo>
                    <a:pt x="3649" y="6617"/>
                  </a:lnTo>
                  <a:lnTo>
                    <a:pt x="3654" y="6520"/>
                  </a:lnTo>
                  <a:lnTo>
                    <a:pt x="3663" y="6423"/>
                  </a:lnTo>
                  <a:lnTo>
                    <a:pt x="3667" y="6336"/>
                  </a:lnTo>
                  <a:lnTo>
                    <a:pt x="3676" y="6239"/>
                  </a:lnTo>
                  <a:lnTo>
                    <a:pt x="3736" y="6142"/>
                  </a:lnTo>
                  <a:lnTo>
                    <a:pt x="3790" y="6045"/>
                  </a:lnTo>
                  <a:lnTo>
                    <a:pt x="3845" y="5937"/>
                  </a:lnTo>
                  <a:lnTo>
                    <a:pt x="3890" y="5818"/>
                  </a:lnTo>
                  <a:lnTo>
                    <a:pt x="3935" y="5689"/>
                  </a:lnTo>
                  <a:lnTo>
                    <a:pt x="3981" y="5549"/>
                  </a:lnTo>
                  <a:lnTo>
                    <a:pt x="4017" y="5408"/>
                  </a:lnTo>
                  <a:lnTo>
                    <a:pt x="4049" y="5246"/>
                  </a:lnTo>
                  <a:lnTo>
                    <a:pt x="4076" y="5084"/>
                  </a:lnTo>
                  <a:lnTo>
                    <a:pt x="4099" y="4923"/>
                  </a:lnTo>
                  <a:lnTo>
                    <a:pt x="4122" y="4739"/>
                  </a:lnTo>
                  <a:lnTo>
                    <a:pt x="4131" y="4556"/>
                  </a:lnTo>
                  <a:lnTo>
                    <a:pt x="4140" y="4361"/>
                  </a:lnTo>
                  <a:lnTo>
                    <a:pt x="4140" y="4167"/>
                  </a:lnTo>
                  <a:lnTo>
                    <a:pt x="4140" y="3962"/>
                  </a:lnTo>
                  <a:lnTo>
                    <a:pt x="4126" y="3746"/>
                  </a:lnTo>
                  <a:lnTo>
                    <a:pt x="4104" y="3444"/>
                  </a:lnTo>
                  <a:lnTo>
                    <a:pt x="4067" y="3163"/>
                  </a:lnTo>
                  <a:lnTo>
                    <a:pt x="4026" y="2883"/>
                  </a:lnTo>
                  <a:lnTo>
                    <a:pt x="3976" y="2613"/>
                  </a:lnTo>
                  <a:lnTo>
                    <a:pt x="3917" y="2365"/>
                  </a:lnTo>
                  <a:lnTo>
                    <a:pt x="3849" y="2116"/>
                  </a:lnTo>
                  <a:lnTo>
                    <a:pt x="3776" y="1890"/>
                  </a:lnTo>
                  <a:lnTo>
                    <a:pt x="3699" y="1663"/>
                  </a:lnTo>
                  <a:lnTo>
                    <a:pt x="3613" y="1458"/>
                  </a:lnTo>
                  <a:lnTo>
                    <a:pt x="3522" y="1264"/>
                  </a:lnTo>
                  <a:lnTo>
                    <a:pt x="3427" y="1080"/>
                  </a:lnTo>
                  <a:lnTo>
                    <a:pt x="3322" y="918"/>
                  </a:lnTo>
                  <a:lnTo>
                    <a:pt x="3218" y="767"/>
                  </a:lnTo>
                  <a:lnTo>
                    <a:pt x="3109" y="627"/>
                  </a:lnTo>
                  <a:lnTo>
                    <a:pt x="2995" y="497"/>
                  </a:lnTo>
                  <a:lnTo>
                    <a:pt x="2881" y="379"/>
                  </a:lnTo>
                  <a:lnTo>
                    <a:pt x="2763" y="282"/>
                  </a:lnTo>
                  <a:lnTo>
                    <a:pt x="2641" y="195"/>
                  </a:lnTo>
                  <a:lnTo>
                    <a:pt x="2522" y="130"/>
                  </a:lnTo>
                  <a:lnTo>
                    <a:pt x="2395" y="76"/>
                  </a:lnTo>
                  <a:lnTo>
                    <a:pt x="2273" y="33"/>
                  </a:lnTo>
                  <a:lnTo>
                    <a:pt x="2150" y="12"/>
                  </a:lnTo>
                  <a:lnTo>
                    <a:pt x="202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358;p66">
              <a:extLst>
                <a:ext uri="{FF2B5EF4-FFF2-40B4-BE49-F238E27FC236}">
                  <a16:creationId xmlns:a16="http://schemas.microsoft.com/office/drawing/2014/main" id="{614A6714-D19B-4020-95D3-20806B64062D}"/>
                </a:ext>
              </a:extLst>
            </p:cNvPr>
            <p:cNvSpPr/>
            <p:nvPr/>
          </p:nvSpPr>
          <p:spPr>
            <a:xfrm>
              <a:off x="3222850" y="-6447200"/>
              <a:ext cx="118150" cy="276600"/>
            </a:xfrm>
            <a:custGeom>
              <a:avLst/>
              <a:gdLst/>
              <a:ahLst/>
              <a:cxnLst/>
              <a:rect l="l" t="t" r="r" b="b"/>
              <a:pathLst>
                <a:path w="4726" h="11064" extrusionOk="0">
                  <a:moveTo>
                    <a:pt x="2717" y="3789"/>
                  </a:moveTo>
                  <a:lnTo>
                    <a:pt x="2908" y="3800"/>
                  </a:lnTo>
                  <a:lnTo>
                    <a:pt x="3108" y="3832"/>
                  </a:lnTo>
                  <a:lnTo>
                    <a:pt x="3140" y="3973"/>
                  </a:lnTo>
                  <a:lnTo>
                    <a:pt x="3172" y="4124"/>
                  </a:lnTo>
                  <a:lnTo>
                    <a:pt x="3199" y="4286"/>
                  </a:lnTo>
                  <a:lnTo>
                    <a:pt x="3217" y="4437"/>
                  </a:lnTo>
                  <a:lnTo>
                    <a:pt x="3240" y="4599"/>
                  </a:lnTo>
                  <a:lnTo>
                    <a:pt x="3253" y="4750"/>
                  </a:lnTo>
                  <a:lnTo>
                    <a:pt x="3267" y="4912"/>
                  </a:lnTo>
                  <a:lnTo>
                    <a:pt x="3276" y="5073"/>
                  </a:lnTo>
                  <a:lnTo>
                    <a:pt x="3281" y="5225"/>
                  </a:lnTo>
                  <a:lnTo>
                    <a:pt x="3281" y="5386"/>
                  </a:lnTo>
                  <a:lnTo>
                    <a:pt x="3276" y="5538"/>
                  </a:lnTo>
                  <a:lnTo>
                    <a:pt x="3272" y="5689"/>
                  </a:lnTo>
                  <a:lnTo>
                    <a:pt x="3263" y="5829"/>
                  </a:lnTo>
                  <a:lnTo>
                    <a:pt x="3249" y="5980"/>
                  </a:lnTo>
                  <a:lnTo>
                    <a:pt x="3231" y="6120"/>
                  </a:lnTo>
                  <a:lnTo>
                    <a:pt x="3208" y="6250"/>
                  </a:lnTo>
                  <a:lnTo>
                    <a:pt x="3181" y="6379"/>
                  </a:lnTo>
                  <a:lnTo>
                    <a:pt x="3154" y="6498"/>
                  </a:lnTo>
                  <a:lnTo>
                    <a:pt x="3117" y="6606"/>
                  </a:lnTo>
                  <a:lnTo>
                    <a:pt x="3081" y="6714"/>
                  </a:lnTo>
                  <a:lnTo>
                    <a:pt x="3035" y="6811"/>
                  </a:lnTo>
                  <a:lnTo>
                    <a:pt x="2990" y="6898"/>
                  </a:lnTo>
                  <a:lnTo>
                    <a:pt x="2940" y="6973"/>
                  </a:lnTo>
                  <a:lnTo>
                    <a:pt x="2885" y="7038"/>
                  </a:lnTo>
                  <a:lnTo>
                    <a:pt x="2826" y="7092"/>
                  </a:lnTo>
                  <a:lnTo>
                    <a:pt x="2758" y="7135"/>
                  </a:lnTo>
                  <a:lnTo>
                    <a:pt x="2690" y="7167"/>
                  </a:lnTo>
                  <a:lnTo>
                    <a:pt x="2617" y="7189"/>
                  </a:lnTo>
                  <a:lnTo>
                    <a:pt x="2540" y="7189"/>
                  </a:lnTo>
                  <a:lnTo>
                    <a:pt x="2458" y="7178"/>
                  </a:lnTo>
                  <a:lnTo>
                    <a:pt x="2372" y="7157"/>
                  </a:lnTo>
                  <a:lnTo>
                    <a:pt x="2281" y="7113"/>
                  </a:lnTo>
                  <a:lnTo>
                    <a:pt x="2195" y="7059"/>
                  </a:lnTo>
                  <a:lnTo>
                    <a:pt x="2113" y="6995"/>
                  </a:lnTo>
                  <a:lnTo>
                    <a:pt x="2036" y="6919"/>
                  </a:lnTo>
                  <a:lnTo>
                    <a:pt x="1968" y="6822"/>
                  </a:lnTo>
                  <a:lnTo>
                    <a:pt x="1904" y="6725"/>
                  </a:lnTo>
                  <a:lnTo>
                    <a:pt x="1845" y="6606"/>
                  </a:lnTo>
                  <a:lnTo>
                    <a:pt x="1795" y="6487"/>
                  </a:lnTo>
                  <a:lnTo>
                    <a:pt x="1754" y="6347"/>
                  </a:lnTo>
                  <a:lnTo>
                    <a:pt x="1718" y="6196"/>
                  </a:lnTo>
                  <a:lnTo>
                    <a:pt x="1695" y="6045"/>
                  </a:lnTo>
                  <a:lnTo>
                    <a:pt x="1677" y="5883"/>
                  </a:lnTo>
                  <a:lnTo>
                    <a:pt x="1677" y="5797"/>
                  </a:lnTo>
                  <a:lnTo>
                    <a:pt x="1672" y="5710"/>
                  </a:lnTo>
                  <a:lnTo>
                    <a:pt x="1677" y="5613"/>
                  </a:lnTo>
                  <a:lnTo>
                    <a:pt x="1681" y="5527"/>
                  </a:lnTo>
                  <a:lnTo>
                    <a:pt x="1686" y="5430"/>
                  </a:lnTo>
                  <a:lnTo>
                    <a:pt x="1700" y="5332"/>
                  </a:lnTo>
                  <a:lnTo>
                    <a:pt x="1727" y="5138"/>
                  </a:lnTo>
                  <a:lnTo>
                    <a:pt x="1772" y="4933"/>
                  </a:lnTo>
                  <a:lnTo>
                    <a:pt x="1831" y="4706"/>
                  </a:lnTo>
                  <a:lnTo>
                    <a:pt x="1863" y="4609"/>
                  </a:lnTo>
                  <a:lnTo>
                    <a:pt x="1895" y="4512"/>
                  </a:lnTo>
                  <a:lnTo>
                    <a:pt x="1927" y="4426"/>
                  </a:lnTo>
                  <a:lnTo>
                    <a:pt x="1963" y="4350"/>
                  </a:lnTo>
                  <a:lnTo>
                    <a:pt x="2031" y="4210"/>
                  </a:lnTo>
                  <a:lnTo>
                    <a:pt x="2109" y="4091"/>
                  </a:lnTo>
                  <a:lnTo>
                    <a:pt x="2186" y="4005"/>
                  </a:lnTo>
                  <a:lnTo>
                    <a:pt x="2268" y="3929"/>
                  </a:lnTo>
                  <a:lnTo>
                    <a:pt x="2354" y="3875"/>
                  </a:lnTo>
                  <a:lnTo>
                    <a:pt x="2440" y="3832"/>
                  </a:lnTo>
                  <a:lnTo>
                    <a:pt x="2531" y="3811"/>
                  </a:lnTo>
                  <a:lnTo>
                    <a:pt x="2622" y="3800"/>
                  </a:lnTo>
                  <a:lnTo>
                    <a:pt x="2717" y="3789"/>
                  </a:lnTo>
                  <a:close/>
                  <a:moveTo>
                    <a:pt x="2427" y="1"/>
                  </a:moveTo>
                  <a:lnTo>
                    <a:pt x="2299" y="11"/>
                  </a:lnTo>
                  <a:lnTo>
                    <a:pt x="2172" y="55"/>
                  </a:lnTo>
                  <a:lnTo>
                    <a:pt x="2049" y="109"/>
                  </a:lnTo>
                  <a:lnTo>
                    <a:pt x="1927" y="173"/>
                  </a:lnTo>
                  <a:lnTo>
                    <a:pt x="1800" y="270"/>
                  </a:lnTo>
                  <a:lnTo>
                    <a:pt x="1681" y="378"/>
                  </a:lnTo>
                  <a:lnTo>
                    <a:pt x="1559" y="497"/>
                  </a:lnTo>
                  <a:lnTo>
                    <a:pt x="1441" y="637"/>
                  </a:lnTo>
                  <a:lnTo>
                    <a:pt x="1322" y="789"/>
                  </a:lnTo>
                  <a:lnTo>
                    <a:pt x="1209" y="950"/>
                  </a:lnTo>
                  <a:lnTo>
                    <a:pt x="1100" y="1123"/>
                  </a:lnTo>
                  <a:lnTo>
                    <a:pt x="991" y="1307"/>
                  </a:lnTo>
                  <a:lnTo>
                    <a:pt x="891" y="1512"/>
                  </a:lnTo>
                  <a:lnTo>
                    <a:pt x="791" y="1717"/>
                  </a:lnTo>
                  <a:lnTo>
                    <a:pt x="695" y="1933"/>
                  </a:lnTo>
                  <a:lnTo>
                    <a:pt x="605" y="2159"/>
                  </a:lnTo>
                  <a:lnTo>
                    <a:pt x="518" y="2397"/>
                  </a:lnTo>
                  <a:lnTo>
                    <a:pt x="441" y="2634"/>
                  </a:lnTo>
                  <a:lnTo>
                    <a:pt x="368" y="2882"/>
                  </a:lnTo>
                  <a:lnTo>
                    <a:pt x="300" y="3141"/>
                  </a:lnTo>
                  <a:lnTo>
                    <a:pt x="237" y="3390"/>
                  </a:lnTo>
                  <a:lnTo>
                    <a:pt x="182" y="3660"/>
                  </a:lnTo>
                  <a:lnTo>
                    <a:pt x="132" y="3962"/>
                  </a:lnTo>
                  <a:lnTo>
                    <a:pt x="91" y="4264"/>
                  </a:lnTo>
                  <a:lnTo>
                    <a:pt x="55" y="4566"/>
                  </a:lnTo>
                  <a:lnTo>
                    <a:pt x="28" y="4868"/>
                  </a:lnTo>
                  <a:lnTo>
                    <a:pt x="9" y="5171"/>
                  </a:lnTo>
                  <a:lnTo>
                    <a:pt x="0" y="5473"/>
                  </a:lnTo>
                  <a:lnTo>
                    <a:pt x="0" y="5764"/>
                  </a:lnTo>
                  <a:lnTo>
                    <a:pt x="5" y="6066"/>
                  </a:lnTo>
                  <a:lnTo>
                    <a:pt x="19" y="6358"/>
                  </a:lnTo>
                  <a:lnTo>
                    <a:pt x="37" y="6649"/>
                  </a:lnTo>
                  <a:lnTo>
                    <a:pt x="64" y="6930"/>
                  </a:lnTo>
                  <a:lnTo>
                    <a:pt x="96" y="7211"/>
                  </a:lnTo>
                  <a:lnTo>
                    <a:pt x="137" y="7491"/>
                  </a:lnTo>
                  <a:lnTo>
                    <a:pt x="187" y="7761"/>
                  </a:lnTo>
                  <a:lnTo>
                    <a:pt x="237" y="8020"/>
                  </a:lnTo>
                  <a:lnTo>
                    <a:pt x="296" y="8279"/>
                  </a:lnTo>
                  <a:lnTo>
                    <a:pt x="364" y="8527"/>
                  </a:lnTo>
                  <a:lnTo>
                    <a:pt x="432" y="8765"/>
                  </a:lnTo>
                  <a:lnTo>
                    <a:pt x="509" y="8991"/>
                  </a:lnTo>
                  <a:lnTo>
                    <a:pt x="591" y="9218"/>
                  </a:lnTo>
                  <a:lnTo>
                    <a:pt x="677" y="9423"/>
                  </a:lnTo>
                  <a:lnTo>
                    <a:pt x="768" y="9628"/>
                  </a:lnTo>
                  <a:lnTo>
                    <a:pt x="864" y="9822"/>
                  </a:lnTo>
                  <a:lnTo>
                    <a:pt x="964" y="9995"/>
                  </a:lnTo>
                  <a:lnTo>
                    <a:pt x="1073" y="10168"/>
                  </a:lnTo>
                  <a:lnTo>
                    <a:pt x="1182" y="10319"/>
                  </a:lnTo>
                  <a:lnTo>
                    <a:pt x="1295" y="10459"/>
                  </a:lnTo>
                  <a:lnTo>
                    <a:pt x="1413" y="10589"/>
                  </a:lnTo>
                  <a:lnTo>
                    <a:pt x="1531" y="10708"/>
                  </a:lnTo>
                  <a:lnTo>
                    <a:pt x="1659" y="10805"/>
                  </a:lnTo>
                  <a:lnTo>
                    <a:pt x="1786" y="10880"/>
                  </a:lnTo>
                  <a:lnTo>
                    <a:pt x="1918" y="10945"/>
                  </a:lnTo>
                  <a:lnTo>
                    <a:pt x="2040" y="10999"/>
                  </a:lnTo>
                  <a:lnTo>
                    <a:pt x="2168" y="11031"/>
                  </a:lnTo>
                  <a:lnTo>
                    <a:pt x="2295" y="11053"/>
                  </a:lnTo>
                  <a:lnTo>
                    <a:pt x="2422" y="11064"/>
                  </a:lnTo>
                  <a:lnTo>
                    <a:pt x="2545" y="11053"/>
                  </a:lnTo>
                  <a:lnTo>
                    <a:pt x="2672" y="11031"/>
                  </a:lnTo>
                  <a:lnTo>
                    <a:pt x="2795" y="10999"/>
                  </a:lnTo>
                  <a:lnTo>
                    <a:pt x="2917" y="10945"/>
                  </a:lnTo>
                  <a:lnTo>
                    <a:pt x="3040" y="10880"/>
                  </a:lnTo>
                  <a:lnTo>
                    <a:pt x="3158" y="10805"/>
                  </a:lnTo>
                  <a:lnTo>
                    <a:pt x="3276" y="10718"/>
                  </a:lnTo>
                  <a:lnTo>
                    <a:pt x="3390" y="10610"/>
                  </a:lnTo>
                  <a:lnTo>
                    <a:pt x="3499" y="10492"/>
                  </a:lnTo>
                  <a:lnTo>
                    <a:pt x="3608" y="10362"/>
                  </a:lnTo>
                  <a:lnTo>
                    <a:pt x="3717" y="10222"/>
                  </a:lnTo>
                  <a:lnTo>
                    <a:pt x="3817" y="10071"/>
                  </a:lnTo>
                  <a:lnTo>
                    <a:pt x="3917" y="9898"/>
                  </a:lnTo>
                  <a:lnTo>
                    <a:pt x="4008" y="9725"/>
                  </a:lnTo>
                  <a:lnTo>
                    <a:pt x="4099" y="9531"/>
                  </a:lnTo>
                  <a:lnTo>
                    <a:pt x="4180" y="9326"/>
                  </a:lnTo>
                  <a:lnTo>
                    <a:pt x="4262" y="9121"/>
                  </a:lnTo>
                  <a:lnTo>
                    <a:pt x="4335" y="8894"/>
                  </a:lnTo>
                  <a:lnTo>
                    <a:pt x="4403" y="8657"/>
                  </a:lnTo>
                  <a:lnTo>
                    <a:pt x="4467" y="8409"/>
                  </a:lnTo>
                  <a:lnTo>
                    <a:pt x="4526" y="8150"/>
                  </a:lnTo>
                  <a:lnTo>
                    <a:pt x="4576" y="7890"/>
                  </a:lnTo>
                  <a:lnTo>
                    <a:pt x="4617" y="7610"/>
                  </a:lnTo>
                  <a:lnTo>
                    <a:pt x="4653" y="7318"/>
                  </a:lnTo>
                  <a:lnTo>
                    <a:pt x="4685" y="7027"/>
                  </a:lnTo>
                  <a:lnTo>
                    <a:pt x="4707" y="6714"/>
                  </a:lnTo>
                  <a:lnTo>
                    <a:pt x="4721" y="6401"/>
                  </a:lnTo>
                  <a:lnTo>
                    <a:pt x="4726" y="6077"/>
                  </a:lnTo>
                  <a:lnTo>
                    <a:pt x="4721" y="5710"/>
                  </a:lnTo>
                  <a:lnTo>
                    <a:pt x="4707" y="5354"/>
                  </a:lnTo>
                  <a:lnTo>
                    <a:pt x="4685" y="4998"/>
                  </a:lnTo>
                  <a:lnTo>
                    <a:pt x="4653" y="4653"/>
                  </a:lnTo>
                  <a:lnTo>
                    <a:pt x="4607" y="4307"/>
                  </a:lnTo>
                  <a:lnTo>
                    <a:pt x="4557" y="3973"/>
                  </a:lnTo>
                  <a:lnTo>
                    <a:pt x="4498" y="3649"/>
                  </a:lnTo>
                  <a:lnTo>
                    <a:pt x="4430" y="3336"/>
                  </a:lnTo>
                  <a:lnTo>
                    <a:pt x="4353" y="3023"/>
                  </a:lnTo>
                  <a:lnTo>
                    <a:pt x="4267" y="2731"/>
                  </a:lnTo>
                  <a:lnTo>
                    <a:pt x="4176" y="2440"/>
                  </a:lnTo>
                  <a:lnTo>
                    <a:pt x="4076" y="2170"/>
                  </a:lnTo>
                  <a:lnTo>
                    <a:pt x="3971" y="1911"/>
                  </a:lnTo>
                  <a:lnTo>
                    <a:pt x="3858" y="1674"/>
                  </a:lnTo>
                  <a:lnTo>
                    <a:pt x="3740" y="1447"/>
                  </a:lnTo>
                  <a:lnTo>
                    <a:pt x="3617" y="1231"/>
                  </a:lnTo>
                  <a:lnTo>
                    <a:pt x="3608" y="1199"/>
                  </a:lnTo>
                  <a:lnTo>
                    <a:pt x="3603" y="1166"/>
                  </a:lnTo>
                  <a:lnTo>
                    <a:pt x="3599" y="1112"/>
                  </a:lnTo>
                  <a:lnTo>
                    <a:pt x="3590" y="1058"/>
                  </a:lnTo>
                  <a:lnTo>
                    <a:pt x="3540" y="950"/>
                  </a:lnTo>
                  <a:lnTo>
                    <a:pt x="3485" y="843"/>
                  </a:lnTo>
                  <a:lnTo>
                    <a:pt x="3431" y="745"/>
                  </a:lnTo>
                  <a:lnTo>
                    <a:pt x="3376" y="648"/>
                  </a:lnTo>
                  <a:lnTo>
                    <a:pt x="3322" y="562"/>
                  </a:lnTo>
                  <a:lnTo>
                    <a:pt x="3267" y="486"/>
                  </a:lnTo>
                  <a:lnTo>
                    <a:pt x="3154" y="346"/>
                  </a:lnTo>
                  <a:lnTo>
                    <a:pt x="3035" y="227"/>
                  </a:lnTo>
                  <a:lnTo>
                    <a:pt x="2917" y="141"/>
                  </a:lnTo>
                  <a:lnTo>
                    <a:pt x="2795" y="65"/>
                  </a:lnTo>
                  <a:lnTo>
                    <a:pt x="2672" y="22"/>
                  </a:lnTo>
                  <a:lnTo>
                    <a:pt x="2549"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359;p66">
              <a:extLst>
                <a:ext uri="{FF2B5EF4-FFF2-40B4-BE49-F238E27FC236}">
                  <a16:creationId xmlns:a16="http://schemas.microsoft.com/office/drawing/2014/main" id="{CCE94342-8DE3-4674-8F2F-A0EC9675DB70}"/>
                </a:ext>
              </a:extLst>
            </p:cNvPr>
            <p:cNvSpPr/>
            <p:nvPr/>
          </p:nvSpPr>
          <p:spPr>
            <a:xfrm>
              <a:off x="3229900" y="-5956650"/>
              <a:ext cx="125750" cy="291450"/>
            </a:xfrm>
            <a:custGeom>
              <a:avLst/>
              <a:gdLst/>
              <a:ahLst/>
              <a:cxnLst/>
              <a:rect l="l" t="t" r="r" b="b"/>
              <a:pathLst>
                <a:path w="5030" h="11658" extrusionOk="0">
                  <a:moveTo>
                    <a:pt x="2640" y="4005"/>
                  </a:moveTo>
                  <a:lnTo>
                    <a:pt x="2740" y="4027"/>
                  </a:lnTo>
                  <a:lnTo>
                    <a:pt x="2840" y="4070"/>
                  </a:lnTo>
                  <a:lnTo>
                    <a:pt x="2940" y="4124"/>
                  </a:lnTo>
                  <a:lnTo>
                    <a:pt x="3044" y="4188"/>
                  </a:lnTo>
                  <a:lnTo>
                    <a:pt x="3144" y="4275"/>
                  </a:lnTo>
                  <a:lnTo>
                    <a:pt x="3349" y="4447"/>
                  </a:lnTo>
                  <a:lnTo>
                    <a:pt x="3553" y="4642"/>
                  </a:lnTo>
                  <a:lnTo>
                    <a:pt x="3571" y="4825"/>
                  </a:lnTo>
                  <a:lnTo>
                    <a:pt x="3580" y="5009"/>
                  </a:lnTo>
                  <a:lnTo>
                    <a:pt x="3585" y="5192"/>
                  </a:lnTo>
                  <a:lnTo>
                    <a:pt x="3589" y="5376"/>
                  </a:lnTo>
                  <a:lnTo>
                    <a:pt x="3589" y="5559"/>
                  </a:lnTo>
                  <a:lnTo>
                    <a:pt x="3585" y="5743"/>
                  </a:lnTo>
                  <a:lnTo>
                    <a:pt x="3576" y="5926"/>
                  </a:lnTo>
                  <a:lnTo>
                    <a:pt x="3562" y="6099"/>
                  </a:lnTo>
                  <a:lnTo>
                    <a:pt x="3544" y="6272"/>
                  </a:lnTo>
                  <a:lnTo>
                    <a:pt x="3526" y="6444"/>
                  </a:lnTo>
                  <a:lnTo>
                    <a:pt x="3503" y="6606"/>
                  </a:lnTo>
                  <a:lnTo>
                    <a:pt x="3476" y="6757"/>
                  </a:lnTo>
                  <a:lnTo>
                    <a:pt x="3444" y="6908"/>
                  </a:lnTo>
                  <a:lnTo>
                    <a:pt x="3408" y="7049"/>
                  </a:lnTo>
                  <a:lnTo>
                    <a:pt x="3371" y="7178"/>
                  </a:lnTo>
                  <a:lnTo>
                    <a:pt x="3330" y="7297"/>
                  </a:lnTo>
                  <a:lnTo>
                    <a:pt x="3285" y="7416"/>
                  </a:lnTo>
                  <a:lnTo>
                    <a:pt x="3235" y="7513"/>
                  </a:lnTo>
                  <a:lnTo>
                    <a:pt x="3180" y="7610"/>
                  </a:lnTo>
                  <a:lnTo>
                    <a:pt x="3126" y="7685"/>
                  </a:lnTo>
                  <a:lnTo>
                    <a:pt x="3067" y="7750"/>
                  </a:lnTo>
                  <a:lnTo>
                    <a:pt x="3003" y="7804"/>
                  </a:lnTo>
                  <a:lnTo>
                    <a:pt x="2935" y="7847"/>
                  </a:lnTo>
                  <a:lnTo>
                    <a:pt x="2867" y="7880"/>
                  </a:lnTo>
                  <a:lnTo>
                    <a:pt x="2794" y="7891"/>
                  </a:lnTo>
                  <a:lnTo>
                    <a:pt x="2717" y="7880"/>
                  </a:lnTo>
                  <a:lnTo>
                    <a:pt x="2635" y="7858"/>
                  </a:lnTo>
                  <a:lnTo>
                    <a:pt x="2553" y="7815"/>
                  </a:lnTo>
                  <a:lnTo>
                    <a:pt x="2467" y="7761"/>
                  </a:lnTo>
                  <a:lnTo>
                    <a:pt x="2376" y="7685"/>
                  </a:lnTo>
                  <a:lnTo>
                    <a:pt x="2285" y="7588"/>
                  </a:lnTo>
                  <a:lnTo>
                    <a:pt x="2185" y="7470"/>
                  </a:lnTo>
                  <a:lnTo>
                    <a:pt x="2099" y="7351"/>
                  </a:lnTo>
                  <a:lnTo>
                    <a:pt x="2013" y="7211"/>
                  </a:lnTo>
                  <a:lnTo>
                    <a:pt x="1936" y="7059"/>
                  </a:lnTo>
                  <a:lnTo>
                    <a:pt x="1867" y="6898"/>
                  </a:lnTo>
                  <a:lnTo>
                    <a:pt x="1808" y="6725"/>
                  </a:lnTo>
                  <a:lnTo>
                    <a:pt x="1758" y="6541"/>
                  </a:lnTo>
                  <a:lnTo>
                    <a:pt x="1717" y="6358"/>
                  </a:lnTo>
                  <a:lnTo>
                    <a:pt x="1704" y="6261"/>
                  </a:lnTo>
                  <a:lnTo>
                    <a:pt x="1690" y="6164"/>
                  </a:lnTo>
                  <a:lnTo>
                    <a:pt x="1681" y="6066"/>
                  </a:lnTo>
                  <a:lnTo>
                    <a:pt x="1672" y="5969"/>
                  </a:lnTo>
                  <a:lnTo>
                    <a:pt x="1667" y="5872"/>
                  </a:lnTo>
                  <a:lnTo>
                    <a:pt x="1667" y="5775"/>
                  </a:lnTo>
                  <a:lnTo>
                    <a:pt x="1667" y="5667"/>
                  </a:lnTo>
                  <a:lnTo>
                    <a:pt x="1672" y="5570"/>
                  </a:lnTo>
                  <a:lnTo>
                    <a:pt x="1681" y="5473"/>
                  </a:lnTo>
                  <a:lnTo>
                    <a:pt x="1695" y="5376"/>
                  </a:lnTo>
                  <a:lnTo>
                    <a:pt x="1708" y="5268"/>
                  </a:lnTo>
                  <a:lnTo>
                    <a:pt x="1727" y="5171"/>
                  </a:lnTo>
                  <a:lnTo>
                    <a:pt x="1749" y="5074"/>
                  </a:lnTo>
                  <a:lnTo>
                    <a:pt x="1777" y="4976"/>
                  </a:lnTo>
                  <a:lnTo>
                    <a:pt x="1808" y="4879"/>
                  </a:lnTo>
                  <a:lnTo>
                    <a:pt x="1845" y="4793"/>
                  </a:lnTo>
                  <a:lnTo>
                    <a:pt x="1881" y="4696"/>
                  </a:lnTo>
                  <a:lnTo>
                    <a:pt x="1926" y="4599"/>
                  </a:lnTo>
                  <a:lnTo>
                    <a:pt x="1976" y="4501"/>
                  </a:lnTo>
                  <a:lnTo>
                    <a:pt x="2026" y="4415"/>
                  </a:lnTo>
                  <a:lnTo>
                    <a:pt x="2081" y="4340"/>
                  </a:lnTo>
                  <a:lnTo>
                    <a:pt x="2131" y="4264"/>
                  </a:lnTo>
                  <a:lnTo>
                    <a:pt x="2181" y="4210"/>
                  </a:lnTo>
                  <a:lnTo>
                    <a:pt x="2235" y="4156"/>
                  </a:lnTo>
                  <a:lnTo>
                    <a:pt x="2285" y="4113"/>
                  </a:lnTo>
                  <a:lnTo>
                    <a:pt x="2335" y="4070"/>
                  </a:lnTo>
                  <a:lnTo>
                    <a:pt x="2385" y="4048"/>
                  </a:lnTo>
                  <a:lnTo>
                    <a:pt x="2435" y="4027"/>
                  </a:lnTo>
                  <a:lnTo>
                    <a:pt x="2485" y="4005"/>
                  </a:lnTo>
                  <a:close/>
                  <a:moveTo>
                    <a:pt x="2776" y="1"/>
                  </a:moveTo>
                  <a:lnTo>
                    <a:pt x="2640" y="11"/>
                  </a:lnTo>
                  <a:lnTo>
                    <a:pt x="2499" y="33"/>
                  </a:lnTo>
                  <a:lnTo>
                    <a:pt x="2363" y="76"/>
                  </a:lnTo>
                  <a:lnTo>
                    <a:pt x="2226" y="130"/>
                  </a:lnTo>
                  <a:lnTo>
                    <a:pt x="2090" y="206"/>
                  </a:lnTo>
                  <a:lnTo>
                    <a:pt x="1954" y="281"/>
                  </a:lnTo>
                  <a:lnTo>
                    <a:pt x="1817" y="378"/>
                  </a:lnTo>
                  <a:lnTo>
                    <a:pt x="1686" y="486"/>
                  </a:lnTo>
                  <a:lnTo>
                    <a:pt x="1558" y="605"/>
                  </a:lnTo>
                  <a:lnTo>
                    <a:pt x="1431" y="735"/>
                  </a:lnTo>
                  <a:lnTo>
                    <a:pt x="1309" y="886"/>
                  </a:lnTo>
                  <a:lnTo>
                    <a:pt x="1195" y="1037"/>
                  </a:lnTo>
                  <a:lnTo>
                    <a:pt x="1081" y="1199"/>
                  </a:lnTo>
                  <a:lnTo>
                    <a:pt x="972" y="1371"/>
                  </a:lnTo>
                  <a:lnTo>
                    <a:pt x="872" y="1555"/>
                  </a:lnTo>
                  <a:lnTo>
                    <a:pt x="777" y="1738"/>
                  </a:lnTo>
                  <a:lnTo>
                    <a:pt x="686" y="1943"/>
                  </a:lnTo>
                  <a:lnTo>
                    <a:pt x="582" y="2213"/>
                  </a:lnTo>
                  <a:lnTo>
                    <a:pt x="482" y="2483"/>
                  </a:lnTo>
                  <a:lnTo>
                    <a:pt x="391" y="2775"/>
                  </a:lnTo>
                  <a:lnTo>
                    <a:pt x="314" y="3066"/>
                  </a:lnTo>
                  <a:lnTo>
                    <a:pt x="241" y="3357"/>
                  </a:lnTo>
                  <a:lnTo>
                    <a:pt x="182" y="3670"/>
                  </a:lnTo>
                  <a:lnTo>
                    <a:pt x="127" y="3983"/>
                  </a:lnTo>
                  <a:lnTo>
                    <a:pt x="86" y="4296"/>
                  </a:lnTo>
                  <a:lnTo>
                    <a:pt x="50" y="4609"/>
                  </a:lnTo>
                  <a:lnTo>
                    <a:pt x="27" y="4933"/>
                  </a:lnTo>
                  <a:lnTo>
                    <a:pt x="9" y="5257"/>
                  </a:lnTo>
                  <a:lnTo>
                    <a:pt x="0" y="5581"/>
                  </a:lnTo>
                  <a:lnTo>
                    <a:pt x="0" y="5905"/>
                  </a:lnTo>
                  <a:lnTo>
                    <a:pt x="9" y="6228"/>
                  </a:lnTo>
                  <a:lnTo>
                    <a:pt x="23" y="6552"/>
                  </a:lnTo>
                  <a:lnTo>
                    <a:pt x="45" y="6865"/>
                  </a:lnTo>
                  <a:lnTo>
                    <a:pt x="77" y="7178"/>
                  </a:lnTo>
                  <a:lnTo>
                    <a:pt x="118" y="7491"/>
                  </a:lnTo>
                  <a:lnTo>
                    <a:pt x="168" y="7804"/>
                  </a:lnTo>
                  <a:lnTo>
                    <a:pt x="223" y="8106"/>
                  </a:lnTo>
                  <a:lnTo>
                    <a:pt x="282" y="8398"/>
                  </a:lnTo>
                  <a:lnTo>
                    <a:pt x="350" y="8689"/>
                  </a:lnTo>
                  <a:lnTo>
                    <a:pt x="427" y="8959"/>
                  </a:lnTo>
                  <a:lnTo>
                    <a:pt x="513" y="9229"/>
                  </a:lnTo>
                  <a:lnTo>
                    <a:pt x="604" y="9488"/>
                  </a:lnTo>
                  <a:lnTo>
                    <a:pt x="700" y="9747"/>
                  </a:lnTo>
                  <a:lnTo>
                    <a:pt x="804" y="9984"/>
                  </a:lnTo>
                  <a:lnTo>
                    <a:pt x="913" y="10200"/>
                  </a:lnTo>
                  <a:lnTo>
                    <a:pt x="1027" y="10416"/>
                  </a:lnTo>
                  <a:lnTo>
                    <a:pt x="1154" y="10610"/>
                  </a:lnTo>
                  <a:lnTo>
                    <a:pt x="1281" y="10794"/>
                  </a:lnTo>
                  <a:lnTo>
                    <a:pt x="1418" y="10967"/>
                  </a:lnTo>
                  <a:lnTo>
                    <a:pt x="1545" y="11107"/>
                  </a:lnTo>
                  <a:lnTo>
                    <a:pt x="1681" y="11236"/>
                  </a:lnTo>
                  <a:lnTo>
                    <a:pt x="1817" y="11355"/>
                  </a:lnTo>
                  <a:lnTo>
                    <a:pt x="1954" y="11441"/>
                  </a:lnTo>
                  <a:lnTo>
                    <a:pt x="2095" y="11517"/>
                  </a:lnTo>
                  <a:lnTo>
                    <a:pt x="2235" y="11582"/>
                  </a:lnTo>
                  <a:lnTo>
                    <a:pt x="2376" y="11625"/>
                  </a:lnTo>
                  <a:lnTo>
                    <a:pt x="2517" y="11647"/>
                  </a:lnTo>
                  <a:lnTo>
                    <a:pt x="2663" y="11657"/>
                  </a:lnTo>
                  <a:lnTo>
                    <a:pt x="2803" y="11647"/>
                  </a:lnTo>
                  <a:lnTo>
                    <a:pt x="2944" y="11614"/>
                  </a:lnTo>
                  <a:lnTo>
                    <a:pt x="3085" y="11571"/>
                  </a:lnTo>
                  <a:lnTo>
                    <a:pt x="3221" y="11517"/>
                  </a:lnTo>
                  <a:lnTo>
                    <a:pt x="3358" y="11431"/>
                  </a:lnTo>
                  <a:lnTo>
                    <a:pt x="3489" y="11344"/>
                  </a:lnTo>
                  <a:lnTo>
                    <a:pt x="3621" y="11236"/>
                  </a:lnTo>
                  <a:lnTo>
                    <a:pt x="3748" y="11107"/>
                  </a:lnTo>
                  <a:lnTo>
                    <a:pt x="3871" y="10967"/>
                  </a:lnTo>
                  <a:lnTo>
                    <a:pt x="3989" y="10805"/>
                  </a:lnTo>
                  <a:lnTo>
                    <a:pt x="4107" y="10632"/>
                  </a:lnTo>
                  <a:lnTo>
                    <a:pt x="4216" y="10438"/>
                  </a:lnTo>
                  <a:lnTo>
                    <a:pt x="4321" y="10233"/>
                  </a:lnTo>
                  <a:lnTo>
                    <a:pt x="4421" y="10006"/>
                  </a:lnTo>
                  <a:lnTo>
                    <a:pt x="4512" y="9769"/>
                  </a:lnTo>
                  <a:lnTo>
                    <a:pt x="4603" y="9510"/>
                  </a:lnTo>
                  <a:lnTo>
                    <a:pt x="4680" y="9240"/>
                  </a:lnTo>
                  <a:lnTo>
                    <a:pt x="4753" y="8959"/>
                  </a:lnTo>
                  <a:lnTo>
                    <a:pt x="4821" y="8657"/>
                  </a:lnTo>
                  <a:lnTo>
                    <a:pt x="4875" y="8344"/>
                  </a:lnTo>
                  <a:lnTo>
                    <a:pt x="4925" y="8009"/>
                  </a:lnTo>
                  <a:lnTo>
                    <a:pt x="4966" y="7664"/>
                  </a:lnTo>
                  <a:lnTo>
                    <a:pt x="4998" y="7297"/>
                  </a:lnTo>
                  <a:lnTo>
                    <a:pt x="5016" y="6941"/>
                  </a:lnTo>
                  <a:lnTo>
                    <a:pt x="5025" y="6574"/>
                  </a:lnTo>
                  <a:lnTo>
                    <a:pt x="5030" y="6228"/>
                  </a:lnTo>
                  <a:lnTo>
                    <a:pt x="5025" y="5872"/>
                  </a:lnTo>
                  <a:lnTo>
                    <a:pt x="5011" y="5527"/>
                  </a:lnTo>
                  <a:lnTo>
                    <a:pt x="4989" y="5181"/>
                  </a:lnTo>
                  <a:lnTo>
                    <a:pt x="4962" y="4847"/>
                  </a:lnTo>
                  <a:lnTo>
                    <a:pt x="4921" y="4523"/>
                  </a:lnTo>
                  <a:lnTo>
                    <a:pt x="4880" y="4199"/>
                  </a:lnTo>
                  <a:lnTo>
                    <a:pt x="4825" y="3886"/>
                  </a:lnTo>
                  <a:lnTo>
                    <a:pt x="4766" y="3573"/>
                  </a:lnTo>
                  <a:lnTo>
                    <a:pt x="4703" y="3282"/>
                  </a:lnTo>
                  <a:lnTo>
                    <a:pt x="4630" y="2990"/>
                  </a:lnTo>
                  <a:lnTo>
                    <a:pt x="4548" y="2710"/>
                  </a:lnTo>
                  <a:lnTo>
                    <a:pt x="4462" y="2440"/>
                  </a:lnTo>
                  <a:lnTo>
                    <a:pt x="4371" y="2181"/>
                  </a:lnTo>
                  <a:lnTo>
                    <a:pt x="4339" y="2030"/>
                  </a:lnTo>
                  <a:lnTo>
                    <a:pt x="4307" y="1890"/>
                  </a:lnTo>
                  <a:lnTo>
                    <a:pt x="4275" y="1749"/>
                  </a:lnTo>
                  <a:lnTo>
                    <a:pt x="4239" y="1609"/>
                  </a:lnTo>
                  <a:lnTo>
                    <a:pt x="4198" y="1479"/>
                  </a:lnTo>
                  <a:lnTo>
                    <a:pt x="4157" y="1361"/>
                  </a:lnTo>
                  <a:lnTo>
                    <a:pt x="4116" y="1242"/>
                  </a:lnTo>
                  <a:lnTo>
                    <a:pt x="4071" y="1134"/>
                  </a:lnTo>
                  <a:lnTo>
                    <a:pt x="4026" y="1026"/>
                  </a:lnTo>
                  <a:lnTo>
                    <a:pt x="3980" y="929"/>
                  </a:lnTo>
                  <a:lnTo>
                    <a:pt x="3930" y="832"/>
                  </a:lnTo>
                  <a:lnTo>
                    <a:pt x="3880" y="745"/>
                  </a:lnTo>
                  <a:lnTo>
                    <a:pt x="3776" y="584"/>
                  </a:lnTo>
                  <a:lnTo>
                    <a:pt x="3662" y="443"/>
                  </a:lnTo>
                  <a:lnTo>
                    <a:pt x="3548" y="324"/>
                  </a:lnTo>
                  <a:lnTo>
                    <a:pt x="3426" y="227"/>
                  </a:lnTo>
                  <a:lnTo>
                    <a:pt x="3303" y="141"/>
                  </a:lnTo>
                  <a:lnTo>
                    <a:pt x="3176" y="87"/>
                  </a:lnTo>
                  <a:lnTo>
                    <a:pt x="3044" y="44"/>
                  </a:lnTo>
                  <a:lnTo>
                    <a:pt x="2908" y="11"/>
                  </a:lnTo>
                  <a:lnTo>
                    <a:pt x="2776"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360;p66">
              <a:extLst>
                <a:ext uri="{FF2B5EF4-FFF2-40B4-BE49-F238E27FC236}">
                  <a16:creationId xmlns:a16="http://schemas.microsoft.com/office/drawing/2014/main" id="{854385CC-3AF2-4B24-B133-0205D3432B51}"/>
                </a:ext>
              </a:extLst>
            </p:cNvPr>
            <p:cNvSpPr/>
            <p:nvPr/>
          </p:nvSpPr>
          <p:spPr>
            <a:xfrm>
              <a:off x="3264650" y="-6352475"/>
              <a:ext cx="40225" cy="85000"/>
            </a:xfrm>
            <a:custGeom>
              <a:avLst/>
              <a:gdLst/>
              <a:ahLst/>
              <a:cxnLst/>
              <a:rect l="l" t="t" r="r" b="b"/>
              <a:pathLst>
                <a:path w="1609" h="3400" extrusionOk="0">
                  <a:moveTo>
                    <a:pt x="1045" y="0"/>
                  </a:moveTo>
                  <a:lnTo>
                    <a:pt x="950" y="11"/>
                  </a:lnTo>
                  <a:lnTo>
                    <a:pt x="859" y="22"/>
                  </a:lnTo>
                  <a:lnTo>
                    <a:pt x="768" y="43"/>
                  </a:lnTo>
                  <a:lnTo>
                    <a:pt x="682" y="86"/>
                  </a:lnTo>
                  <a:lnTo>
                    <a:pt x="596" y="140"/>
                  </a:lnTo>
                  <a:lnTo>
                    <a:pt x="514" y="216"/>
                  </a:lnTo>
                  <a:lnTo>
                    <a:pt x="437" y="302"/>
                  </a:lnTo>
                  <a:lnTo>
                    <a:pt x="359" y="421"/>
                  </a:lnTo>
                  <a:lnTo>
                    <a:pt x="291" y="561"/>
                  </a:lnTo>
                  <a:lnTo>
                    <a:pt x="255" y="637"/>
                  </a:lnTo>
                  <a:lnTo>
                    <a:pt x="223" y="723"/>
                  </a:lnTo>
                  <a:lnTo>
                    <a:pt x="191" y="820"/>
                  </a:lnTo>
                  <a:lnTo>
                    <a:pt x="159" y="917"/>
                  </a:lnTo>
                  <a:lnTo>
                    <a:pt x="100" y="1144"/>
                  </a:lnTo>
                  <a:lnTo>
                    <a:pt x="55" y="1349"/>
                  </a:lnTo>
                  <a:lnTo>
                    <a:pt x="28" y="1543"/>
                  </a:lnTo>
                  <a:lnTo>
                    <a:pt x="14" y="1641"/>
                  </a:lnTo>
                  <a:lnTo>
                    <a:pt x="9" y="1738"/>
                  </a:lnTo>
                  <a:lnTo>
                    <a:pt x="5" y="1824"/>
                  </a:lnTo>
                  <a:lnTo>
                    <a:pt x="0" y="1921"/>
                  </a:lnTo>
                  <a:lnTo>
                    <a:pt x="5" y="2008"/>
                  </a:lnTo>
                  <a:lnTo>
                    <a:pt x="5" y="2094"/>
                  </a:lnTo>
                  <a:lnTo>
                    <a:pt x="23" y="2256"/>
                  </a:lnTo>
                  <a:lnTo>
                    <a:pt x="46" y="2407"/>
                  </a:lnTo>
                  <a:lnTo>
                    <a:pt x="82" y="2558"/>
                  </a:lnTo>
                  <a:lnTo>
                    <a:pt x="123" y="2698"/>
                  </a:lnTo>
                  <a:lnTo>
                    <a:pt x="173" y="2817"/>
                  </a:lnTo>
                  <a:lnTo>
                    <a:pt x="232" y="2936"/>
                  </a:lnTo>
                  <a:lnTo>
                    <a:pt x="296" y="3033"/>
                  </a:lnTo>
                  <a:lnTo>
                    <a:pt x="364" y="3130"/>
                  </a:lnTo>
                  <a:lnTo>
                    <a:pt x="441" y="3206"/>
                  </a:lnTo>
                  <a:lnTo>
                    <a:pt x="523" y="3270"/>
                  </a:lnTo>
                  <a:lnTo>
                    <a:pt x="609" y="3324"/>
                  </a:lnTo>
                  <a:lnTo>
                    <a:pt x="700" y="3368"/>
                  </a:lnTo>
                  <a:lnTo>
                    <a:pt x="786" y="3389"/>
                  </a:lnTo>
                  <a:lnTo>
                    <a:pt x="868" y="3400"/>
                  </a:lnTo>
                  <a:lnTo>
                    <a:pt x="945" y="3400"/>
                  </a:lnTo>
                  <a:lnTo>
                    <a:pt x="1018" y="3378"/>
                  </a:lnTo>
                  <a:lnTo>
                    <a:pt x="1086" y="3346"/>
                  </a:lnTo>
                  <a:lnTo>
                    <a:pt x="1154" y="3303"/>
                  </a:lnTo>
                  <a:lnTo>
                    <a:pt x="1213" y="3249"/>
                  </a:lnTo>
                  <a:lnTo>
                    <a:pt x="1268" y="3184"/>
                  </a:lnTo>
                  <a:lnTo>
                    <a:pt x="1318" y="3109"/>
                  </a:lnTo>
                  <a:lnTo>
                    <a:pt x="1363" y="3022"/>
                  </a:lnTo>
                  <a:lnTo>
                    <a:pt x="1409" y="2925"/>
                  </a:lnTo>
                  <a:lnTo>
                    <a:pt x="1445" y="2817"/>
                  </a:lnTo>
                  <a:lnTo>
                    <a:pt x="1482" y="2709"/>
                  </a:lnTo>
                  <a:lnTo>
                    <a:pt x="1509" y="2590"/>
                  </a:lnTo>
                  <a:lnTo>
                    <a:pt x="1536" y="2461"/>
                  </a:lnTo>
                  <a:lnTo>
                    <a:pt x="1559" y="2331"/>
                  </a:lnTo>
                  <a:lnTo>
                    <a:pt x="1577" y="2191"/>
                  </a:lnTo>
                  <a:lnTo>
                    <a:pt x="1591" y="2040"/>
                  </a:lnTo>
                  <a:lnTo>
                    <a:pt x="1600" y="1900"/>
                  </a:lnTo>
                  <a:lnTo>
                    <a:pt x="1604" y="1749"/>
                  </a:lnTo>
                  <a:lnTo>
                    <a:pt x="1609" y="1597"/>
                  </a:lnTo>
                  <a:lnTo>
                    <a:pt x="1609" y="1436"/>
                  </a:lnTo>
                  <a:lnTo>
                    <a:pt x="1604" y="1284"/>
                  </a:lnTo>
                  <a:lnTo>
                    <a:pt x="1595" y="1123"/>
                  </a:lnTo>
                  <a:lnTo>
                    <a:pt x="1581" y="961"/>
                  </a:lnTo>
                  <a:lnTo>
                    <a:pt x="1568" y="810"/>
                  </a:lnTo>
                  <a:lnTo>
                    <a:pt x="1545" y="648"/>
                  </a:lnTo>
                  <a:lnTo>
                    <a:pt x="1527" y="497"/>
                  </a:lnTo>
                  <a:lnTo>
                    <a:pt x="1500" y="335"/>
                  </a:lnTo>
                  <a:lnTo>
                    <a:pt x="1468" y="184"/>
                  </a:lnTo>
                  <a:lnTo>
                    <a:pt x="1436" y="43"/>
                  </a:lnTo>
                  <a:lnTo>
                    <a:pt x="1236" y="11"/>
                  </a:lnTo>
                  <a:lnTo>
                    <a:pt x="1045"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361;p66">
              <a:extLst>
                <a:ext uri="{FF2B5EF4-FFF2-40B4-BE49-F238E27FC236}">
                  <a16:creationId xmlns:a16="http://schemas.microsoft.com/office/drawing/2014/main" id="{9B45D17F-9F8F-4FFF-8443-17DCC3329AC5}"/>
                </a:ext>
              </a:extLst>
            </p:cNvPr>
            <p:cNvSpPr/>
            <p:nvPr/>
          </p:nvSpPr>
          <p:spPr>
            <a:xfrm>
              <a:off x="3271575" y="-5856550"/>
              <a:ext cx="48075" cy="97175"/>
            </a:xfrm>
            <a:custGeom>
              <a:avLst/>
              <a:gdLst/>
              <a:ahLst/>
              <a:cxnLst/>
              <a:rect l="l" t="t" r="r" b="b"/>
              <a:pathLst>
                <a:path w="1923" h="3887" extrusionOk="0">
                  <a:moveTo>
                    <a:pt x="818" y="1"/>
                  </a:moveTo>
                  <a:lnTo>
                    <a:pt x="768" y="23"/>
                  </a:lnTo>
                  <a:lnTo>
                    <a:pt x="718" y="44"/>
                  </a:lnTo>
                  <a:lnTo>
                    <a:pt x="668" y="66"/>
                  </a:lnTo>
                  <a:lnTo>
                    <a:pt x="618" y="109"/>
                  </a:lnTo>
                  <a:lnTo>
                    <a:pt x="568" y="152"/>
                  </a:lnTo>
                  <a:lnTo>
                    <a:pt x="514" y="206"/>
                  </a:lnTo>
                  <a:lnTo>
                    <a:pt x="464" y="260"/>
                  </a:lnTo>
                  <a:lnTo>
                    <a:pt x="414" y="336"/>
                  </a:lnTo>
                  <a:lnTo>
                    <a:pt x="359" y="411"/>
                  </a:lnTo>
                  <a:lnTo>
                    <a:pt x="309" y="497"/>
                  </a:lnTo>
                  <a:lnTo>
                    <a:pt x="259" y="595"/>
                  </a:lnTo>
                  <a:lnTo>
                    <a:pt x="214" y="692"/>
                  </a:lnTo>
                  <a:lnTo>
                    <a:pt x="178" y="789"/>
                  </a:lnTo>
                  <a:lnTo>
                    <a:pt x="141" y="875"/>
                  </a:lnTo>
                  <a:lnTo>
                    <a:pt x="110" y="972"/>
                  </a:lnTo>
                  <a:lnTo>
                    <a:pt x="82" y="1070"/>
                  </a:lnTo>
                  <a:lnTo>
                    <a:pt x="60" y="1167"/>
                  </a:lnTo>
                  <a:lnTo>
                    <a:pt x="41" y="1264"/>
                  </a:lnTo>
                  <a:lnTo>
                    <a:pt x="28" y="1372"/>
                  </a:lnTo>
                  <a:lnTo>
                    <a:pt x="14" y="1469"/>
                  </a:lnTo>
                  <a:lnTo>
                    <a:pt x="5" y="1566"/>
                  </a:lnTo>
                  <a:lnTo>
                    <a:pt x="0" y="1663"/>
                  </a:lnTo>
                  <a:lnTo>
                    <a:pt x="0" y="1771"/>
                  </a:lnTo>
                  <a:lnTo>
                    <a:pt x="0" y="1868"/>
                  </a:lnTo>
                  <a:lnTo>
                    <a:pt x="5" y="1965"/>
                  </a:lnTo>
                  <a:lnTo>
                    <a:pt x="14" y="2062"/>
                  </a:lnTo>
                  <a:lnTo>
                    <a:pt x="23" y="2160"/>
                  </a:lnTo>
                  <a:lnTo>
                    <a:pt x="37" y="2257"/>
                  </a:lnTo>
                  <a:lnTo>
                    <a:pt x="50" y="2354"/>
                  </a:lnTo>
                  <a:lnTo>
                    <a:pt x="91" y="2537"/>
                  </a:lnTo>
                  <a:lnTo>
                    <a:pt x="141" y="2721"/>
                  </a:lnTo>
                  <a:lnTo>
                    <a:pt x="200" y="2894"/>
                  </a:lnTo>
                  <a:lnTo>
                    <a:pt x="269" y="3055"/>
                  </a:lnTo>
                  <a:lnTo>
                    <a:pt x="346" y="3207"/>
                  </a:lnTo>
                  <a:lnTo>
                    <a:pt x="432" y="3347"/>
                  </a:lnTo>
                  <a:lnTo>
                    <a:pt x="518" y="3466"/>
                  </a:lnTo>
                  <a:lnTo>
                    <a:pt x="618" y="3584"/>
                  </a:lnTo>
                  <a:lnTo>
                    <a:pt x="709" y="3681"/>
                  </a:lnTo>
                  <a:lnTo>
                    <a:pt x="800" y="3757"/>
                  </a:lnTo>
                  <a:lnTo>
                    <a:pt x="886" y="3811"/>
                  </a:lnTo>
                  <a:lnTo>
                    <a:pt x="968" y="3854"/>
                  </a:lnTo>
                  <a:lnTo>
                    <a:pt x="1050" y="3876"/>
                  </a:lnTo>
                  <a:lnTo>
                    <a:pt x="1127" y="3887"/>
                  </a:lnTo>
                  <a:lnTo>
                    <a:pt x="1200" y="3876"/>
                  </a:lnTo>
                  <a:lnTo>
                    <a:pt x="1268" y="3843"/>
                  </a:lnTo>
                  <a:lnTo>
                    <a:pt x="1336" y="3800"/>
                  </a:lnTo>
                  <a:lnTo>
                    <a:pt x="1400" y="3746"/>
                  </a:lnTo>
                  <a:lnTo>
                    <a:pt x="1459" y="3681"/>
                  </a:lnTo>
                  <a:lnTo>
                    <a:pt x="1513" y="3606"/>
                  </a:lnTo>
                  <a:lnTo>
                    <a:pt x="1568" y="3509"/>
                  </a:lnTo>
                  <a:lnTo>
                    <a:pt x="1618" y="3412"/>
                  </a:lnTo>
                  <a:lnTo>
                    <a:pt x="1663" y="3293"/>
                  </a:lnTo>
                  <a:lnTo>
                    <a:pt x="1704" y="3174"/>
                  </a:lnTo>
                  <a:lnTo>
                    <a:pt x="1741" y="3045"/>
                  </a:lnTo>
                  <a:lnTo>
                    <a:pt x="1777" y="2904"/>
                  </a:lnTo>
                  <a:lnTo>
                    <a:pt x="1809" y="2753"/>
                  </a:lnTo>
                  <a:lnTo>
                    <a:pt x="1836" y="2602"/>
                  </a:lnTo>
                  <a:lnTo>
                    <a:pt x="1859" y="2440"/>
                  </a:lnTo>
                  <a:lnTo>
                    <a:pt x="1877" y="2268"/>
                  </a:lnTo>
                  <a:lnTo>
                    <a:pt x="1895" y="2095"/>
                  </a:lnTo>
                  <a:lnTo>
                    <a:pt x="1909" y="1922"/>
                  </a:lnTo>
                  <a:lnTo>
                    <a:pt x="1918" y="1739"/>
                  </a:lnTo>
                  <a:lnTo>
                    <a:pt x="1922" y="1555"/>
                  </a:lnTo>
                  <a:lnTo>
                    <a:pt x="1922" y="1372"/>
                  </a:lnTo>
                  <a:lnTo>
                    <a:pt x="1918" y="1188"/>
                  </a:lnTo>
                  <a:lnTo>
                    <a:pt x="1913" y="1005"/>
                  </a:lnTo>
                  <a:lnTo>
                    <a:pt x="1904" y="821"/>
                  </a:lnTo>
                  <a:lnTo>
                    <a:pt x="1886" y="638"/>
                  </a:lnTo>
                  <a:lnTo>
                    <a:pt x="1682" y="443"/>
                  </a:lnTo>
                  <a:lnTo>
                    <a:pt x="1477" y="271"/>
                  </a:lnTo>
                  <a:lnTo>
                    <a:pt x="1377" y="184"/>
                  </a:lnTo>
                  <a:lnTo>
                    <a:pt x="1273" y="120"/>
                  </a:lnTo>
                  <a:lnTo>
                    <a:pt x="1173" y="66"/>
                  </a:lnTo>
                  <a:lnTo>
                    <a:pt x="1073" y="23"/>
                  </a:lnTo>
                  <a:lnTo>
                    <a:pt x="973"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362;p66">
              <a:extLst>
                <a:ext uri="{FF2B5EF4-FFF2-40B4-BE49-F238E27FC236}">
                  <a16:creationId xmlns:a16="http://schemas.microsoft.com/office/drawing/2014/main" id="{A4C0F863-7CF7-4E47-BE0D-427DACBFCE33}"/>
                </a:ext>
              </a:extLst>
            </p:cNvPr>
            <p:cNvSpPr/>
            <p:nvPr/>
          </p:nvSpPr>
          <p:spPr>
            <a:xfrm>
              <a:off x="3388800" y="-9017875"/>
              <a:ext cx="213000" cy="170300"/>
            </a:xfrm>
            <a:custGeom>
              <a:avLst/>
              <a:gdLst/>
              <a:ahLst/>
              <a:cxnLst/>
              <a:rect l="l" t="t" r="r" b="b"/>
              <a:pathLst>
                <a:path w="8520" h="6812" extrusionOk="0">
                  <a:moveTo>
                    <a:pt x="96" y="1"/>
                  </a:moveTo>
                  <a:lnTo>
                    <a:pt x="87" y="303"/>
                  </a:lnTo>
                  <a:lnTo>
                    <a:pt x="78" y="605"/>
                  </a:lnTo>
                  <a:lnTo>
                    <a:pt x="50" y="1220"/>
                  </a:lnTo>
                  <a:lnTo>
                    <a:pt x="23" y="1868"/>
                  </a:lnTo>
                  <a:lnTo>
                    <a:pt x="14" y="2192"/>
                  </a:lnTo>
                  <a:lnTo>
                    <a:pt x="9" y="2526"/>
                  </a:lnTo>
                  <a:lnTo>
                    <a:pt x="0" y="3012"/>
                  </a:lnTo>
                  <a:lnTo>
                    <a:pt x="0" y="3509"/>
                  </a:lnTo>
                  <a:lnTo>
                    <a:pt x="5" y="3994"/>
                  </a:lnTo>
                  <a:lnTo>
                    <a:pt x="14" y="4480"/>
                  </a:lnTo>
                  <a:lnTo>
                    <a:pt x="32" y="5451"/>
                  </a:lnTo>
                  <a:lnTo>
                    <a:pt x="46" y="5937"/>
                  </a:lnTo>
                  <a:lnTo>
                    <a:pt x="50" y="6434"/>
                  </a:lnTo>
                  <a:lnTo>
                    <a:pt x="2168" y="6498"/>
                  </a:lnTo>
                  <a:lnTo>
                    <a:pt x="4285" y="6585"/>
                  </a:lnTo>
                  <a:lnTo>
                    <a:pt x="6402" y="6693"/>
                  </a:lnTo>
                  <a:lnTo>
                    <a:pt x="8519" y="6811"/>
                  </a:lnTo>
                  <a:lnTo>
                    <a:pt x="8488" y="6023"/>
                  </a:lnTo>
                  <a:lnTo>
                    <a:pt x="8460" y="5225"/>
                  </a:lnTo>
                  <a:lnTo>
                    <a:pt x="8438" y="4426"/>
                  </a:lnTo>
                  <a:lnTo>
                    <a:pt x="8415" y="3627"/>
                  </a:lnTo>
                  <a:lnTo>
                    <a:pt x="8397" y="2839"/>
                  </a:lnTo>
                  <a:lnTo>
                    <a:pt x="8378" y="2041"/>
                  </a:lnTo>
                  <a:lnTo>
                    <a:pt x="8369" y="1242"/>
                  </a:lnTo>
                  <a:lnTo>
                    <a:pt x="8360" y="454"/>
                  </a:lnTo>
                  <a:lnTo>
                    <a:pt x="5416" y="346"/>
                  </a:lnTo>
                  <a:lnTo>
                    <a:pt x="3940" y="314"/>
                  </a:lnTo>
                  <a:lnTo>
                    <a:pt x="2467" y="281"/>
                  </a:lnTo>
                  <a:lnTo>
                    <a:pt x="2208" y="271"/>
                  </a:lnTo>
                  <a:lnTo>
                    <a:pt x="1940" y="249"/>
                  </a:lnTo>
                  <a:lnTo>
                    <a:pt x="1654" y="227"/>
                  </a:lnTo>
                  <a:lnTo>
                    <a:pt x="1363" y="195"/>
                  </a:lnTo>
                  <a:lnTo>
                    <a:pt x="745" y="98"/>
                  </a:lnTo>
                  <a:lnTo>
                    <a:pt x="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363;p66">
              <a:extLst>
                <a:ext uri="{FF2B5EF4-FFF2-40B4-BE49-F238E27FC236}">
                  <a16:creationId xmlns:a16="http://schemas.microsoft.com/office/drawing/2014/main" id="{98D15158-2736-44AE-B654-0649CAB1EB34}"/>
                </a:ext>
              </a:extLst>
            </p:cNvPr>
            <p:cNvSpPr/>
            <p:nvPr/>
          </p:nvSpPr>
          <p:spPr>
            <a:xfrm>
              <a:off x="3398100" y="-6404300"/>
              <a:ext cx="1040600" cy="150600"/>
            </a:xfrm>
            <a:custGeom>
              <a:avLst/>
              <a:gdLst/>
              <a:ahLst/>
              <a:cxnLst/>
              <a:rect l="l" t="t" r="r" b="b"/>
              <a:pathLst>
                <a:path w="41624" h="6024" extrusionOk="0">
                  <a:moveTo>
                    <a:pt x="637" y="1"/>
                  </a:moveTo>
                  <a:lnTo>
                    <a:pt x="555" y="12"/>
                  </a:lnTo>
                  <a:lnTo>
                    <a:pt x="478" y="44"/>
                  </a:lnTo>
                  <a:lnTo>
                    <a:pt x="410" y="98"/>
                  </a:lnTo>
                  <a:lnTo>
                    <a:pt x="342" y="173"/>
                  </a:lnTo>
                  <a:lnTo>
                    <a:pt x="283" y="260"/>
                  </a:lnTo>
                  <a:lnTo>
                    <a:pt x="228" y="357"/>
                  </a:lnTo>
                  <a:lnTo>
                    <a:pt x="183" y="476"/>
                  </a:lnTo>
                  <a:lnTo>
                    <a:pt x="137" y="594"/>
                  </a:lnTo>
                  <a:lnTo>
                    <a:pt x="101" y="735"/>
                  </a:lnTo>
                  <a:lnTo>
                    <a:pt x="69" y="875"/>
                  </a:lnTo>
                  <a:lnTo>
                    <a:pt x="46" y="1026"/>
                  </a:lnTo>
                  <a:lnTo>
                    <a:pt x="24" y="1188"/>
                  </a:lnTo>
                  <a:lnTo>
                    <a:pt x="10" y="1350"/>
                  </a:lnTo>
                  <a:lnTo>
                    <a:pt x="5" y="1523"/>
                  </a:lnTo>
                  <a:lnTo>
                    <a:pt x="1" y="1685"/>
                  </a:lnTo>
                  <a:lnTo>
                    <a:pt x="5" y="1857"/>
                  </a:lnTo>
                  <a:lnTo>
                    <a:pt x="15" y="2030"/>
                  </a:lnTo>
                  <a:lnTo>
                    <a:pt x="28" y="2203"/>
                  </a:lnTo>
                  <a:lnTo>
                    <a:pt x="46" y="2364"/>
                  </a:lnTo>
                  <a:lnTo>
                    <a:pt x="74" y="2526"/>
                  </a:lnTo>
                  <a:lnTo>
                    <a:pt x="105" y="2677"/>
                  </a:lnTo>
                  <a:lnTo>
                    <a:pt x="142" y="2829"/>
                  </a:lnTo>
                  <a:lnTo>
                    <a:pt x="183" y="2969"/>
                  </a:lnTo>
                  <a:lnTo>
                    <a:pt x="233" y="3098"/>
                  </a:lnTo>
                  <a:lnTo>
                    <a:pt x="287" y="3217"/>
                  </a:lnTo>
                  <a:lnTo>
                    <a:pt x="346" y="3325"/>
                  </a:lnTo>
                  <a:lnTo>
                    <a:pt x="410" y="3422"/>
                  </a:lnTo>
                  <a:lnTo>
                    <a:pt x="483" y="3498"/>
                  </a:lnTo>
                  <a:lnTo>
                    <a:pt x="560" y="3563"/>
                  </a:lnTo>
                  <a:lnTo>
                    <a:pt x="642" y="3606"/>
                  </a:lnTo>
                  <a:lnTo>
                    <a:pt x="728" y="3638"/>
                  </a:lnTo>
                  <a:lnTo>
                    <a:pt x="1986" y="3854"/>
                  </a:lnTo>
                  <a:lnTo>
                    <a:pt x="3249" y="4059"/>
                  </a:lnTo>
                  <a:lnTo>
                    <a:pt x="4508" y="4264"/>
                  </a:lnTo>
                  <a:lnTo>
                    <a:pt x="5771" y="4458"/>
                  </a:lnTo>
                  <a:lnTo>
                    <a:pt x="7034" y="4642"/>
                  </a:lnTo>
                  <a:lnTo>
                    <a:pt x="8297" y="4804"/>
                  </a:lnTo>
                  <a:lnTo>
                    <a:pt x="9556" y="4966"/>
                  </a:lnTo>
                  <a:lnTo>
                    <a:pt x="10819" y="5117"/>
                  </a:lnTo>
                  <a:lnTo>
                    <a:pt x="12082" y="5257"/>
                  </a:lnTo>
                  <a:lnTo>
                    <a:pt x="13345" y="5387"/>
                  </a:lnTo>
                  <a:lnTo>
                    <a:pt x="14608" y="5505"/>
                  </a:lnTo>
                  <a:lnTo>
                    <a:pt x="15871" y="5613"/>
                  </a:lnTo>
                  <a:lnTo>
                    <a:pt x="17134" y="5710"/>
                  </a:lnTo>
                  <a:lnTo>
                    <a:pt x="18397" y="5797"/>
                  </a:lnTo>
                  <a:lnTo>
                    <a:pt x="19660" y="5861"/>
                  </a:lnTo>
                  <a:lnTo>
                    <a:pt x="20924" y="5926"/>
                  </a:lnTo>
                  <a:lnTo>
                    <a:pt x="22187" y="5969"/>
                  </a:lnTo>
                  <a:lnTo>
                    <a:pt x="23450" y="6002"/>
                  </a:lnTo>
                  <a:lnTo>
                    <a:pt x="24713" y="6023"/>
                  </a:lnTo>
                  <a:lnTo>
                    <a:pt x="25976" y="6023"/>
                  </a:lnTo>
                  <a:lnTo>
                    <a:pt x="27239" y="6013"/>
                  </a:lnTo>
                  <a:lnTo>
                    <a:pt x="28502" y="5991"/>
                  </a:lnTo>
                  <a:lnTo>
                    <a:pt x="29765" y="5959"/>
                  </a:lnTo>
                  <a:lnTo>
                    <a:pt x="31024" y="5905"/>
                  </a:lnTo>
                  <a:lnTo>
                    <a:pt x="32287" y="5840"/>
                  </a:lnTo>
                  <a:lnTo>
                    <a:pt x="33550" y="5764"/>
                  </a:lnTo>
                  <a:lnTo>
                    <a:pt x="34813" y="5667"/>
                  </a:lnTo>
                  <a:lnTo>
                    <a:pt x="36076" y="5548"/>
                  </a:lnTo>
                  <a:lnTo>
                    <a:pt x="37339" y="5430"/>
                  </a:lnTo>
                  <a:lnTo>
                    <a:pt x="38602" y="5279"/>
                  </a:lnTo>
                  <a:lnTo>
                    <a:pt x="39865" y="5128"/>
                  </a:lnTo>
                  <a:lnTo>
                    <a:pt x="41128" y="4944"/>
                  </a:lnTo>
                  <a:lnTo>
                    <a:pt x="41187" y="4933"/>
                  </a:lnTo>
                  <a:lnTo>
                    <a:pt x="41242" y="4901"/>
                  </a:lnTo>
                  <a:lnTo>
                    <a:pt x="41292" y="4858"/>
                  </a:lnTo>
                  <a:lnTo>
                    <a:pt x="41342" y="4815"/>
                  </a:lnTo>
                  <a:lnTo>
                    <a:pt x="41387" y="4750"/>
                  </a:lnTo>
                  <a:lnTo>
                    <a:pt x="41428" y="4685"/>
                  </a:lnTo>
                  <a:lnTo>
                    <a:pt x="41465" y="4599"/>
                  </a:lnTo>
                  <a:lnTo>
                    <a:pt x="41496" y="4523"/>
                  </a:lnTo>
                  <a:lnTo>
                    <a:pt x="41528" y="4426"/>
                  </a:lnTo>
                  <a:lnTo>
                    <a:pt x="41551" y="4329"/>
                  </a:lnTo>
                  <a:lnTo>
                    <a:pt x="41574" y="4232"/>
                  </a:lnTo>
                  <a:lnTo>
                    <a:pt x="41592" y="4124"/>
                  </a:lnTo>
                  <a:lnTo>
                    <a:pt x="41605" y="4016"/>
                  </a:lnTo>
                  <a:lnTo>
                    <a:pt x="41614" y="3908"/>
                  </a:lnTo>
                  <a:lnTo>
                    <a:pt x="41619" y="3789"/>
                  </a:lnTo>
                  <a:lnTo>
                    <a:pt x="41624" y="3681"/>
                  </a:lnTo>
                  <a:lnTo>
                    <a:pt x="41624" y="3573"/>
                  </a:lnTo>
                  <a:lnTo>
                    <a:pt x="41614" y="3455"/>
                  </a:lnTo>
                  <a:lnTo>
                    <a:pt x="41605" y="3347"/>
                  </a:lnTo>
                  <a:lnTo>
                    <a:pt x="41592" y="3239"/>
                  </a:lnTo>
                  <a:lnTo>
                    <a:pt x="41578" y="3142"/>
                  </a:lnTo>
                  <a:lnTo>
                    <a:pt x="41555" y="3044"/>
                  </a:lnTo>
                  <a:lnTo>
                    <a:pt x="41528" y="2947"/>
                  </a:lnTo>
                  <a:lnTo>
                    <a:pt x="41501" y="2861"/>
                  </a:lnTo>
                  <a:lnTo>
                    <a:pt x="41469" y="2785"/>
                  </a:lnTo>
                  <a:lnTo>
                    <a:pt x="41433" y="2710"/>
                  </a:lnTo>
                  <a:lnTo>
                    <a:pt x="41392" y="2645"/>
                  </a:lnTo>
                  <a:lnTo>
                    <a:pt x="41346" y="2591"/>
                  </a:lnTo>
                  <a:lnTo>
                    <a:pt x="41296" y="2548"/>
                  </a:lnTo>
                  <a:lnTo>
                    <a:pt x="41242" y="2516"/>
                  </a:lnTo>
                  <a:lnTo>
                    <a:pt x="41187" y="2494"/>
                  </a:lnTo>
                  <a:lnTo>
                    <a:pt x="41128" y="2494"/>
                  </a:lnTo>
                  <a:lnTo>
                    <a:pt x="38598" y="2537"/>
                  </a:lnTo>
                  <a:lnTo>
                    <a:pt x="36071" y="2559"/>
                  </a:lnTo>
                  <a:lnTo>
                    <a:pt x="33545" y="2570"/>
                  </a:lnTo>
                  <a:lnTo>
                    <a:pt x="31019" y="2559"/>
                  </a:lnTo>
                  <a:lnTo>
                    <a:pt x="28493" y="2526"/>
                  </a:lnTo>
                  <a:lnTo>
                    <a:pt x="27230" y="2494"/>
                  </a:lnTo>
                  <a:lnTo>
                    <a:pt x="25967" y="2462"/>
                  </a:lnTo>
                  <a:lnTo>
                    <a:pt x="24708" y="2418"/>
                  </a:lnTo>
                  <a:lnTo>
                    <a:pt x="23445" y="2375"/>
                  </a:lnTo>
                  <a:lnTo>
                    <a:pt x="22182" y="2321"/>
                  </a:lnTo>
                  <a:lnTo>
                    <a:pt x="20924" y="2257"/>
                  </a:lnTo>
                  <a:lnTo>
                    <a:pt x="19660" y="2192"/>
                  </a:lnTo>
                  <a:lnTo>
                    <a:pt x="18397" y="2105"/>
                  </a:lnTo>
                  <a:lnTo>
                    <a:pt x="17134" y="2019"/>
                  </a:lnTo>
                  <a:lnTo>
                    <a:pt x="15876" y="1922"/>
                  </a:lnTo>
                  <a:lnTo>
                    <a:pt x="14613" y="1825"/>
                  </a:lnTo>
                  <a:lnTo>
                    <a:pt x="13350" y="1706"/>
                  </a:lnTo>
                  <a:lnTo>
                    <a:pt x="12091" y="1587"/>
                  </a:lnTo>
                  <a:lnTo>
                    <a:pt x="10828" y="1447"/>
                  </a:lnTo>
                  <a:lnTo>
                    <a:pt x="9565" y="1307"/>
                  </a:lnTo>
                  <a:lnTo>
                    <a:pt x="8302" y="1156"/>
                  </a:lnTo>
                  <a:lnTo>
                    <a:pt x="7043" y="994"/>
                  </a:lnTo>
                  <a:lnTo>
                    <a:pt x="5780" y="821"/>
                  </a:lnTo>
                  <a:lnTo>
                    <a:pt x="4517" y="627"/>
                  </a:lnTo>
                  <a:lnTo>
                    <a:pt x="3254" y="433"/>
                  </a:lnTo>
                  <a:lnTo>
                    <a:pt x="1991" y="227"/>
                  </a:lnTo>
                  <a:lnTo>
                    <a:pt x="72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364;p66">
              <a:extLst>
                <a:ext uri="{FF2B5EF4-FFF2-40B4-BE49-F238E27FC236}">
                  <a16:creationId xmlns:a16="http://schemas.microsoft.com/office/drawing/2014/main" id="{5F01A8E1-FC6B-4069-AEB0-01D54AB369E6}"/>
                </a:ext>
              </a:extLst>
            </p:cNvPr>
            <p:cNvSpPr/>
            <p:nvPr/>
          </p:nvSpPr>
          <p:spPr>
            <a:xfrm>
              <a:off x="3414700" y="-5956650"/>
              <a:ext cx="992200" cy="191600"/>
            </a:xfrm>
            <a:custGeom>
              <a:avLst/>
              <a:gdLst/>
              <a:ahLst/>
              <a:cxnLst/>
              <a:rect l="l" t="t" r="r" b="b"/>
              <a:pathLst>
                <a:path w="39688" h="7664" extrusionOk="0">
                  <a:moveTo>
                    <a:pt x="818" y="1"/>
                  </a:moveTo>
                  <a:lnTo>
                    <a:pt x="718" y="11"/>
                  </a:lnTo>
                  <a:lnTo>
                    <a:pt x="627" y="33"/>
                  </a:lnTo>
                  <a:lnTo>
                    <a:pt x="536" y="76"/>
                  </a:lnTo>
                  <a:lnTo>
                    <a:pt x="459" y="141"/>
                  </a:lnTo>
                  <a:lnTo>
                    <a:pt x="382" y="227"/>
                  </a:lnTo>
                  <a:lnTo>
                    <a:pt x="318" y="324"/>
                  </a:lnTo>
                  <a:lnTo>
                    <a:pt x="255" y="443"/>
                  </a:lnTo>
                  <a:lnTo>
                    <a:pt x="200" y="573"/>
                  </a:lnTo>
                  <a:lnTo>
                    <a:pt x="155" y="713"/>
                  </a:lnTo>
                  <a:lnTo>
                    <a:pt x="114" y="864"/>
                  </a:lnTo>
                  <a:lnTo>
                    <a:pt x="77" y="1026"/>
                  </a:lnTo>
                  <a:lnTo>
                    <a:pt x="50" y="1199"/>
                  </a:lnTo>
                  <a:lnTo>
                    <a:pt x="28" y="1371"/>
                  </a:lnTo>
                  <a:lnTo>
                    <a:pt x="14" y="1555"/>
                  </a:lnTo>
                  <a:lnTo>
                    <a:pt x="5" y="1738"/>
                  </a:lnTo>
                  <a:lnTo>
                    <a:pt x="0" y="1933"/>
                  </a:lnTo>
                  <a:lnTo>
                    <a:pt x="5" y="2116"/>
                  </a:lnTo>
                  <a:lnTo>
                    <a:pt x="14" y="2310"/>
                  </a:lnTo>
                  <a:lnTo>
                    <a:pt x="32" y="2494"/>
                  </a:lnTo>
                  <a:lnTo>
                    <a:pt x="55" y="2677"/>
                  </a:lnTo>
                  <a:lnTo>
                    <a:pt x="82" y="2850"/>
                  </a:lnTo>
                  <a:lnTo>
                    <a:pt x="118" y="3023"/>
                  </a:lnTo>
                  <a:lnTo>
                    <a:pt x="164" y="3185"/>
                  </a:lnTo>
                  <a:lnTo>
                    <a:pt x="209" y="3347"/>
                  </a:lnTo>
                  <a:lnTo>
                    <a:pt x="264" y="3487"/>
                  </a:lnTo>
                  <a:lnTo>
                    <a:pt x="323" y="3627"/>
                  </a:lnTo>
                  <a:lnTo>
                    <a:pt x="391" y="3746"/>
                  </a:lnTo>
                  <a:lnTo>
                    <a:pt x="464" y="3843"/>
                  </a:lnTo>
                  <a:lnTo>
                    <a:pt x="545" y="3929"/>
                  </a:lnTo>
                  <a:lnTo>
                    <a:pt x="632" y="4005"/>
                  </a:lnTo>
                  <a:lnTo>
                    <a:pt x="723" y="4059"/>
                  </a:lnTo>
                  <a:lnTo>
                    <a:pt x="818" y="4081"/>
                  </a:lnTo>
                  <a:lnTo>
                    <a:pt x="5598" y="4922"/>
                  </a:lnTo>
                  <a:lnTo>
                    <a:pt x="8001" y="5333"/>
                  </a:lnTo>
                  <a:lnTo>
                    <a:pt x="10409" y="5732"/>
                  </a:lnTo>
                  <a:lnTo>
                    <a:pt x="12826" y="6110"/>
                  </a:lnTo>
                  <a:lnTo>
                    <a:pt x="14035" y="6282"/>
                  </a:lnTo>
                  <a:lnTo>
                    <a:pt x="15244" y="6455"/>
                  </a:lnTo>
                  <a:lnTo>
                    <a:pt x="16457" y="6617"/>
                  </a:lnTo>
                  <a:lnTo>
                    <a:pt x="17670" y="6779"/>
                  </a:lnTo>
                  <a:lnTo>
                    <a:pt x="18878" y="6919"/>
                  </a:lnTo>
                  <a:lnTo>
                    <a:pt x="20091" y="7059"/>
                  </a:lnTo>
                  <a:lnTo>
                    <a:pt x="21305" y="7178"/>
                  </a:lnTo>
                  <a:lnTo>
                    <a:pt x="22518" y="7297"/>
                  </a:lnTo>
                  <a:lnTo>
                    <a:pt x="23726" y="7394"/>
                  </a:lnTo>
                  <a:lnTo>
                    <a:pt x="24939" y="7480"/>
                  </a:lnTo>
                  <a:lnTo>
                    <a:pt x="26152" y="7545"/>
                  </a:lnTo>
                  <a:lnTo>
                    <a:pt x="27361" y="7599"/>
                  </a:lnTo>
                  <a:lnTo>
                    <a:pt x="28570" y="7642"/>
                  </a:lnTo>
                  <a:lnTo>
                    <a:pt x="29778" y="7664"/>
                  </a:lnTo>
                  <a:lnTo>
                    <a:pt x="30987" y="7664"/>
                  </a:lnTo>
                  <a:lnTo>
                    <a:pt x="32191" y="7653"/>
                  </a:lnTo>
                  <a:lnTo>
                    <a:pt x="33395" y="7621"/>
                  </a:lnTo>
                  <a:lnTo>
                    <a:pt x="34599" y="7567"/>
                  </a:lnTo>
                  <a:lnTo>
                    <a:pt x="35798" y="7491"/>
                  </a:lnTo>
                  <a:lnTo>
                    <a:pt x="36998" y="7394"/>
                  </a:lnTo>
                  <a:lnTo>
                    <a:pt x="38193" y="7275"/>
                  </a:lnTo>
                  <a:lnTo>
                    <a:pt x="39388" y="7124"/>
                  </a:lnTo>
                  <a:lnTo>
                    <a:pt x="39424" y="7124"/>
                  </a:lnTo>
                  <a:lnTo>
                    <a:pt x="39456" y="7103"/>
                  </a:lnTo>
                  <a:lnTo>
                    <a:pt x="39487" y="7081"/>
                  </a:lnTo>
                  <a:lnTo>
                    <a:pt x="39519" y="7059"/>
                  </a:lnTo>
                  <a:lnTo>
                    <a:pt x="39547" y="7027"/>
                  </a:lnTo>
                  <a:lnTo>
                    <a:pt x="39569" y="6984"/>
                  </a:lnTo>
                  <a:lnTo>
                    <a:pt x="39592" y="6941"/>
                  </a:lnTo>
                  <a:lnTo>
                    <a:pt x="39615" y="6898"/>
                  </a:lnTo>
                  <a:lnTo>
                    <a:pt x="39628" y="6844"/>
                  </a:lnTo>
                  <a:lnTo>
                    <a:pt x="39647" y="6790"/>
                  </a:lnTo>
                  <a:lnTo>
                    <a:pt x="39669" y="6682"/>
                  </a:lnTo>
                  <a:lnTo>
                    <a:pt x="39683" y="6552"/>
                  </a:lnTo>
                  <a:lnTo>
                    <a:pt x="39687" y="6423"/>
                  </a:lnTo>
                  <a:lnTo>
                    <a:pt x="39678" y="6293"/>
                  </a:lnTo>
                  <a:lnTo>
                    <a:pt x="39665" y="6164"/>
                  </a:lnTo>
                  <a:lnTo>
                    <a:pt x="39642" y="6034"/>
                  </a:lnTo>
                  <a:lnTo>
                    <a:pt x="39610" y="5926"/>
                  </a:lnTo>
                  <a:lnTo>
                    <a:pt x="39587" y="5872"/>
                  </a:lnTo>
                  <a:lnTo>
                    <a:pt x="39565" y="5829"/>
                  </a:lnTo>
                  <a:lnTo>
                    <a:pt x="39542" y="5786"/>
                  </a:lnTo>
                  <a:lnTo>
                    <a:pt x="39515" y="5743"/>
                  </a:lnTo>
                  <a:lnTo>
                    <a:pt x="39487" y="5710"/>
                  </a:lnTo>
                  <a:lnTo>
                    <a:pt x="39456" y="5678"/>
                  </a:lnTo>
                  <a:lnTo>
                    <a:pt x="39419" y="5656"/>
                  </a:lnTo>
                  <a:lnTo>
                    <a:pt x="39388" y="5635"/>
                  </a:lnTo>
                  <a:lnTo>
                    <a:pt x="38193" y="5300"/>
                  </a:lnTo>
                  <a:lnTo>
                    <a:pt x="37002" y="4987"/>
                  </a:lnTo>
                  <a:lnTo>
                    <a:pt x="35807" y="4685"/>
                  </a:lnTo>
                  <a:lnTo>
                    <a:pt x="34608" y="4394"/>
                  </a:lnTo>
                  <a:lnTo>
                    <a:pt x="33408" y="4124"/>
                  </a:lnTo>
                  <a:lnTo>
                    <a:pt x="32209" y="3875"/>
                  </a:lnTo>
                  <a:lnTo>
                    <a:pt x="31005" y="3627"/>
                  </a:lnTo>
                  <a:lnTo>
                    <a:pt x="29801" y="3401"/>
                  </a:lnTo>
                  <a:lnTo>
                    <a:pt x="28597" y="3185"/>
                  </a:lnTo>
                  <a:lnTo>
                    <a:pt x="27393" y="2990"/>
                  </a:lnTo>
                  <a:lnTo>
                    <a:pt x="26184" y="2796"/>
                  </a:lnTo>
                  <a:lnTo>
                    <a:pt x="24976" y="2613"/>
                  </a:lnTo>
                  <a:lnTo>
                    <a:pt x="23767" y="2440"/>
                  </a:lnTo>
                  <a:lnTo>
                    <a:pt x="22559" y="2278"/>
                  </a:lnTo>
                  <a:lnTo>
                    <a:pt x="21345" y="2127"/>
                  </a:lnTo>
                  <a:lnTo>
                    <a:pt x="20137" y="1976"/>
                  </a:lnTo>
                  <a:lnTo>
                    <a:pt x="17715" y="1706"/>
                  </a:lnTo>
                  <a:lnTo>
                    <a:pt x="15294" y="1447"/>
                  </a:lnTo>
                  <a:lnTo>
                    <a:pt x="12872" y="1210"/>
                  </a:lnTo>
                  <a:lnTo>
                    <a:pt x="10450" y="983"/>
                  </a:lnTo>
                  <a:lnTo>
                    <a:pt x="8038" y="745"/>
                  </a:lnTo>
                  <a:lnTo>
                    <a:pt x="5625" y="508"/>
                  </a:lnTo>
                  <a:lnTo>
                    <a:pt x="3217" y="271"/>
                  </a:lnTo>
                  <a:lnTo>
                    <a:pt x="81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365;p66">
              <a:extLst>
                <a:ext uri="{FF2B5EF4-FFF2-40B4-BE49-F238E27FC236}">
                  <a16:creationId xmlns:a16="http://schemas.microsoft.com/office/drawing/2014/main" id="{32B718F6-FF89-4756-A4AE-E54119D13234}"/>
                </a:ext>
              </a:extLst>
            </p:cNvPr>
            <p:cNvSpPr/>
            <p:nvPr/>
          </p:nvSpPr>
          <p:spPr>
            <a:xfrm>
              <a:off x="3610525" y="-8099900"/>
              <a:ext cx="392575" cy="242050"/>
            </a:xfrm>
            <a:custGeom>
              <a:avLst/>
              <a:gdLst/>
              <a:ahLst/>
              <a:cxnLst/>
              <a:rect l="l" t="t" r="r" b="b"/>
              <a:pathLst>
                <a:path w="15703" h="9682" extrusionOk="0">
                  <a:moveTo>
                    <a:pt x="0" y="0"/>
                  </a:moveTo>
                  <a:lnTo>
                    <a:pt x="59" y="1015"/>
                  </a:lnTo>
                  <a:lnTo>
                    <a:pt x="109" y="2029"/>
                  </a:lnTo>
                  <a:lnTo>
                    <a:pt x="159" y="3055"/>
                  </a:lnTo>
                  <a:lnTo>
                    <a:pt x="200" y="4091"/>
                  </a:lnTo>
                  <a:lnTo>
                    <a:pt x="236" y="5116"/>
                  </a:lnTo>
                  <a:lnTo>
                    <a:pt x="268" y="6152"/>
                  </a:lnTo>
                  <a:lnTo>
                    <a:pt x="296" y="7189"/>
                  </a:lnTo>
                  <a:lnTo>
                    <a:pt x="323" y="8225"/>
                  </a:lnTo>
                  <a:lnTo>
                    <a:pt x="468" y="8128"/>
                  </a:lnTo>
                  <a:lnTo>
                    <a:pt x="536" y="8084"/>
                  </a:lnTo>
                  <a:lnTo>
                    <a:pt x="614" y="8052"/>
                  </a:lnTo>
                  <a:lnTo>
                    <a:pt x="2440" y="7869"/>
                  </a:lnTo>
                  <a:lnTo>
                    <a:pt x="3371" y="7782"/>
                  </a:lnTo>
                  <a:lnTo>
                    <a:pt x="4316" y="7717"/>
                  </a:lnTo>
                  <a:lnTo>
                    <a:pt x="5266" y="7653"/>
                  </a:lnTo>
                  <a:lnTo>
                    <a:pt x="5743" y="7642"/>
                  </a:lnTo>
                  <a:lnTo>
                    <a:pt x="6225" y="7620"/>
                  </a:lnTo>
                  <a:lnTo>
                    <a:pt x="7183" y="7620"/>
                  </a:lnTo>
                  <a:lnTo>
                    <a:pt x="7665" y="7631"/>
                  </a:lnTo>
                  <a:lnTo>
                    <a:pt x="8142" y="7642"/>
                  </a:lnTo>
                  <a:lnTo>
                    <a:pt x="8624" y="7674"/>
                  </a:lnTo>
                  <a:lnTo>
                    <a:pt x="9105" y="7707"/>
                  </a:lnTo>
                  <a:lnTo>
                    <a:pt x="9582" y="7761"/>
                  </a:lnTo>
                  <a:lnTo>
                    <a:pt x="10059" y="7825"/>
                  </a:lnTo>
                  <a:lnTo>
                    <a:pt x="10536" y="7890"/>
                  </a:lnTo>
                  <a:lnTo>
                    <a:pt x="11009" y="7976"/>
                  </a:lnTo>
                  <a:lnTo>
                    <a:pt x="11482" y="8074"/>
                  </a:lnTo>
                  <a:lnTo>
                    <a:pt x="11949" y="8192"/>
                  </a:lnTo>
                  <a:lnTo>
                    <a:pt x="12417" y="8311"/>
                  </a:lnTo>
                  <a:lnTo>
                    <a:pt x="12881" y="8462"/>
                  </a:lnTo>
                  <a:lnTo>
                    <a:pt x="13344" y="8613"/>
                  </a:lnTo>
                  <a:lnTo>
                    <a:pt x="13799" y="8797"/>
                  </a:lnTo>
                  <a:lnTo>
                    <a:pt x="14253" y="8991"/>
                  </a:lnTo>
                  <a:lnTo>
                    <a:pt x="14703" y="9196"/>
                  </a:lnTo>
                  <a:lnTo>
                    <a:pt x="15148" y="9423"/>
                  </a:lnTo>
                  <a:lnTo>
                    <a:pt x="15589" y="9682"/>
                  </a:lnTo>
                  <a:lnTo>
                    <a:pt x="15612" y="7394"/>
                  </a:lnTo>
                  <a:lnTo>
                    <a:pt x="15634" y="5116"/>
                  </a:lnTo>
                  <a:lnTo>
                    <a:pt x="15666" y="2828"/>
                  </a:lnTo>
                  <a:lnTo>
                    <a:pt x="15702" y="551"/>
                  </a:lnTo>
                  <a:lnTo>
                    <a:pt x="13740" y="518"/>
                  </a:lnTo>
                  <a:lnTo>
                    <a:pt x="11777" y="464"/>
                  </a:lnTo>
                  <a:lnTo>
                    <a:pt x="9814" y="410"/>
                  </a:lnTo>
                  <a:lnTo>
                    <a:pt x="7851" y="335"/>
                  </a:lnTo>
                  <a:lnTo>
                    <a:pt x="5893" y="259"/>
                  </a:lnTo>
                  <a:lnTo>
                    <a:pt x="3930" y="173"/>
                  </a:lnTo>
                  <a:lnTo>
                    <a:pt x="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366;p66">
              <a:extLst>
                <a:ext uri="{FF2B5EF4-FFF2-40B4-BE49-F238E27FC236}">
                  <a16:creationId xmlns:a16="http://schemas.microsoft.com/office/drawing/2014/main" id="{33484753-DF2B-492A-A9C2-4D6A1F6F234B}"/>
                </a:ext>
              </a:extLst>
            </p:cNvPr>
            <p:cNvSpPr/>
            <p:nvPr/>
          </p:nvSpPr>
          <p:spPr>
            <a:xfrm>
              <a:off x="3615975" y="-7515725"/>
              <a:ext cx="390750" cy="313850"/>
            </a:xfrm>
            <a:custGeom>
              <a:avLst/>
              <a:gdLst/>
              <a:ahLst/>
              <a:cxnLst/>
              <a:rect l="l" t="t" r="r" b="b"/>
              <a:pathLst>
                <a:path w="15630" h="12554" extrusionOk="0">
                  <a:moveTo>
                    <a:pt x="191" y="1"/>
                  </a:moveTo>
                  <a:lnTo>
                    <a:pt x="155" y="3001"/>
                  </a:lnTo>
                  <a:lnTo>
                    <a:pt x="114" y="5991"/>
                  </a:lnTo>
                  <a:lnTo>
                    <a:pt x="64" y="8948"/>
                  </a:lnTo>
                  <a:lnTo>
                    <a:pt x="32" y="10427"/>
                  </a:lnTo>
                  <a:lnTo>
                    <a:pt x="0" y="11895"/>
                  </a:lnTo>
                  <a:lnTo>
                    <a:pt x="1954" y="11927"/>
                  </a:lnTo>
                  <a:lnTo>
                    <a:pt x="3908" y="11970"/>
                  </a:lnTo>
                  <a:lnTo>
                    <a:pt x="5861" y="12024"/>
                  </a:lnTo>
                  <a:lnTo>
                    <a:pt x="7815" y="12089"/>
                  </a:lnTo>
                  <a:lnTo>
                    <a:pt x="9769" y="12175"/>
                  </a:lnTo>
                  <a:lnTo>
                    <a:pt x="11722" y="12283"/>
                  </a:lnTo>
                  <a:lnTo>
                    <a:pt x="13676" y="12402"/>
                  </a:lnTo>
                  <a:lnTo>
                    <a:pt x="15630" y="12553"/>
                  </a:lnTo>
                  <a:lnTo>
                    <a:pt x="15593" y="11096"/>
                  </a:lnTo>
                  <a:lnTo>
                    <a:pt x="15562" y="9639"/>
                  </a:lnTo>
                  <a:lnTo>
                    <a:pt x="15530" y="8171"/>
                  </a:lnTo>
                  <a:lnTo>
                    <a:pt x="15503" y="6703"/>
                  </a:lnTo>
                  <a:lnTo>
                    <a:pt x="15475" y="5224"/>
                  </a:lnTo>
                  <a:lnTo>
                    <a:pt x="15453" y="3746"/>
                  </a:lnTo>
                  <a:lnTo>
                    <a:pt x="15430" y="2278"/>
                  </a:lnTo>
                  <a:lnTo>
                    <a:pt x="15412" y="799"/>
                  </a:lnTo>
                  <a:lnTo>
                    <a:pt x="13590" y="961"/>
                  </a:lnTo>
                  <a:lnTo>
                    <a:pt x="12672" y="1037"/>
                  </a:lnTo>
                  <a:lnTo>
                    <a:pt x="11759" y="1101"/>
                  </a:lnTo>
                  <a:lnTo>
                    <a:pt x="10836" y="1155"/>
                  </a:lnTo>
                  <a:lnTo>
                    <a:pt x="9919" y="1199"/>
                  </a:lnTo>
                  <a:lnTo>
                    <a:pt x="8996" y="1231"/>
                  </a:lnTo>
                  <a:lnTo>
                    <a:pt x="8074" y="1253"/>
                  </a:lnTo>
                  <a:lnTo>
                    <a:pt x="7156" y="1253"/>
                  </a:lnTo>
                  <a:lnTo>
                    <a:pt x="6234" y="1231"/>
                  </a:lnTo>
                  <a:lnTo>
                    <a:pt x="5316" y="1188"/>
                  </a:lnTo>
                  <a:lnTo>
                    <a:pt x="4398" y="1123"/>
                  </a:lnTo>
                  <a:lnTo>
                    <a:pt x="3939" y="1080"/>
                  </a:lnTo>
                  <a:lnTo>
                    <a:pt x="3485" y="1037"/>
                  </a:lnTo>
                  <a:lnTo>
                    <a:pt x="3026" y="972"/>
                  </a:lnTo>
                  <a:lnTo>
                    <a:pt x="2572" y="918"/>
                  </a:lnTo>
                  <a:lnTo>
                    <a:pt x="2118" y="842"/>
                  </a:lnTo>
                  <a:lnTo>
                    <a:pt x="1663" y="767"/>
                  </a:lnTo>
                  <a:lnTo>
                    <a:pt x="1209" y="681"/>
                  </a:lnTo>
                  <a:lnTo>
                    <a:pt x="759" y="583"/>
                  </a:lnTo>
                  <a:lnTo>
                    <a:pt x="673" y="551"/>
                  </a:lnTo>
                  <a:lnTo>
                    <a:pt x="591" y="508"/>
                  </a:lnTo>
                  <a:lnTo>
                    <a:pt x="514" y="443"/>
                  </a:lnTo>
                  <a:lnTo>
                    <a:pt x="441" y="368"/>
                  </a:lnTo>
                  <a:lnTo>
                    <a:pt x="373" y="292"/>
                  </a:lnTo>
                  <a:lnTo>
                    <a:pt x="309" y="195"/>
                  </a:lnTo>
                  <a:lnTo>
                    <a:pt x="246" y="98"/>
                  </a:lnTo>
                  <a:lnTo>
                    <a:pt x="19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367;p66">
              <a:extLst>
                <a:ext uri="{FF2B5EF4-FFF2-40B4-BE49-F238E27FC236}">
                  <a16:creationId xmlns:a16="http://schemas.microsoft.com/office/drawing/2014/main" id="{779BDF3C-F4C4-4484-A135-E808B6C0E1D1}"/>
                </a:ext>
              </a:extLst>
            </p:cNvPr>
            <p:cNvSpPr/>
            <p:nvPr/>
          </p:nvSpPr>
          <p:spPr>
            <a:xfrm>
              <a:off x="3620750" y="-7805250"/>
              <a:ext cx="379850" cy="238550"/>
            </a:xfrm>
            <a:custGeom>
              <a:avLst/>
              <a:gdLst/>
              <a:ahLst/>
              <a:cxnLst/>
              <a:rect l="l" t="t" r="r" b="b"/>
              <a:pathLst>
                <a:path w="15194" h="9542" extrusionOk="0">
                  <a:moveTo>
                    <a:pt x="15166" y="0"/>
                  </a:moveTo>
                  <a:lnTo>
                    <a:pt x="14716" y="173"/>
                  </a:lnTo>
                  <a:lnTo>
                    <a:pt x="14262" y="335"/>
                  </a:lnTo>
                  <a:lnTo>
                    <a:pt x="13808" y="486"/>
                  </a:lnTo>
                  <a:lnTo>
                    <a:pt x="13349" y="616"/>
                  </a:lnTo>
                  <a:lnTo>
                    <a:pt x="12890" y="734"/>
                  </a:lnTo>
                  <a:lnTo>
                    <a:pt x="12426" y="842"/>
                  </a:lnTo>
                  <a:lnTo>
                    <a:pt x="11963" y="929"/>
                  </a:lnTo>
                  <a:lnTo>
                    <a:pt x="11495" y="1015"/>
                  </a:lnTo>
                  <a:lnTo>
                    <a:pt x="11027" y="1080"/>
                  </a:lnTo>
                  <a:lnTo>
                    <a:pt x="10555" y="1134"/>
                  </a:lnTo>
                  <a:lnTo>
                    <a:pt x="10082" y="1188"/>
                  </a:lnTo>
                  <a:lnTo>
                    <a:pt x="9610" y="1231"/>
                  </a:lnTo>
                  <a:lnTo>
                    <a:pt x="9137" y="1263"/>
                  </a:lnTo>
                  <a:lnTo>
                    <a:pt x="8660" y="1285"/>
                  </a:lnTo>
                  <a:lnTo>
                    <a:pt x="8187" y="1306"/>
                  </a:lnTo>
                  <a:lnTo>
                    <a:pt x="7710" y="1317"/>
                  </a:lnTo>
                  <a:lnTo>
                    <a:pt x="6761" y="1317"/>
                  </a:lnTo>
                  <a:lnTo>
                    <a:pt x="5807" y="1306"/>
                  </a:lnTo>
                  <a:lnTo>
                    <a:pt x="4862" y="1285"/>
                  </a:lnTo>
                  <a:lnTo>
                    <a:pt x="3917" y="1252"/>
                  </a:lnTo>
                  <a:lnTo>
                    <a:pt x="2040" y="1199"/>
                  </a:lnTo>
                  <a:lnTo>
                    <a:pt x="1118" y="1177"/>
                  </a:lnTo>
                  <a:lnTo>
                    <a:pt x="205" y="1177"/>
                  </a:lnTo>
                  <a:lnTo>
                    <a:pt x="150" y="1166"/>
                  </a:lnTo>
                  <a:lnTo>
                    <a:pt x="100" y="1134"/>
                  </a:lnTo>
                  <a:lnTo>
                    <a:pt x="50" y="1101"/>
                  </a:lnTo>
                  <a:lnTo>
                    <a:pt x="0" y="1069"/>
                  </a:lnTo>
                  <a:lnTo>
                    <a:pt x="18" y="2818"/>
                  </a:lnTo>
                  <a:lnTo>
                    <a:pt x="32" y="4566"/>
                  </a:lnTo>
                  <a:lnTo>
                    <a:pt x="36" y="6325"/>
                  </a:lnTo>
                  <a:lnTo>
                    <a:pt x="27" y="8095"/>
                  </a:lnTo>
                  <a:lnTo>
                    <a:pt x="27" y="8095"/>
                  </a:lnTo>
                  <a:lnTo>
                    <a:pt x="86" y="7998"/>
                  </a:lnTo>
                  <a:lnTo>
                    <a:pt x="145" y="7923"/>
                  </a:lnTo>
                  <a:lnTo>
                    <a:pt x="205" y="7847"/>
                  </a:lnTo>
                  <a:lnTo>
                    <a:pt x="273" y="7782"/>
                  </a:lnTo>
                  <a:lnTo>
                    <a:pt x="341" y="7739"/>
                  </a:lnTo>
                  <a:lnTo>
                    <a:pt x="414" y="7696"/>
                  </a:lnTo>
                  <a:lnTo>
                    <a:pt x="486" y="7664"/>
                  </a:lnTo>
                  <a:lnTo>
                    <a:pt x="568" y="7642"/>
                  </a:lnTo>
                  <a:lnTo>
                    <a:pt x="1022" y="7610"/>
                  </a:lnTo>
                  <a:lnTo>
                    <a:pt x="1477" y="7588"/>
                  </a:lnTo>
                  <a:lnTo>
                    <a:pt x="1931" y="7577"/>
                  </a:lnTo>
                  <a:lnTo>
                    <a:pt x="2840" y="7577"/>
                  </a:lnTo>
                  <a:lnTo>
                    <a:pt x="3299" y="7588"/>
                  </a:lnTo>
                  <a:lnTo>
                    <a:pt x="3758" y="7599"/>
                  </a:lnTo>
                  <a:lnTo>
                    <a:pt x="4212" y="7631"/>
                  </a:lnTo>
                  <a:lnTo>
                    <a:pt x="5130" y="7696"/>
                  </a:lnTo>
                  <a:lnTo>
                    <a:pt x="6047" y="7782"/>
                  </a:lnTo>
                  <a:lnTo>
                    <a:pt x="6965" y="7890"/>
                  </a:lnTo>
                  <a:lnTo>
                    <a:pt x="7888" y="8020"/>
                  </a:lnTo>
                  <a:lnTo>
                    <a:pt x="8805" y="8171"/>
                  </a:lnTo>
                  <a:lnTo>
                    <a:pt x="9723" y="8333"/>
                  </a:lnTo>
                  <a:lnTo>
                    <a:pt x="10641" y="8506"/>
                  </a:lnTo>
                  <a:lnTo>
                    <a:pt x="11554" y="8700"/>
                  </a:lnTo>
                  <a:lnTo>
                    <a:pt x="12467" y="8905"/>
                  </a:lnTo>
                  <a:lnTo>
                    <a:pt x="13381" y="9110"/>
                  </a:lnTo>
                  <a:lnTo>
                    <a:pt x="15193" y="9542"/>
                  </a:lnTo>
                  <a:lnTo>
                    <a:pt x="15193" y="9542"/>
                  </a:lnTo>
                  <a:lnTo>
                    <a:pt x="15175" y="7135"/>
                  </a:lnTo>
                  <a:lnTo>
                    <a:pt x="15166" y="4749"/>
                  </a:lnTo>
                  <a:lnTo>
                    <a:pt x="15166" y="2364"/>
                  </a:lnTo>
                  <a:lnTo>
                    <a:pt x="15166"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368;p66">
              <a:extLst>
                <a:ext uri="{FF2B5EF4-FFF2-40B4-BE49-F238E27FC236}">
                  <a16:creationId xmlns:a16="http://schemas.microsoft.com/office/drawing/2014/main" id="{415E6E90-1ACA-494B-9E47-312C9BF1130D}"/>
                </a:ext>
              </a:extLst>
            </p:cNvPr>
            <p:cNvSpPr/>
            <p:nvPr/>
          </p:nvSpPr>
          <p:spPr>
            <a:xfrm>
              <a:off x="3631975" y="-9005725"/>
              <a:ext cx="199050" cy="171900"/>
            </a:xfrm>
            <a:custGeom>
              <a:avLst/>
              <a:gdLst/>
              <a:ahLst/>
              <a:cxnLst/>
              <a:rect l="l" t="t" r="r" b="b"/>
              <a:pathLst>
                <a:path w="7962" h="6876" extrusionOk="0">
                  <a:moveTo>
                    <a:pt x="160" y="1"/>
                  </a:moveTo>
                  <a:lnTo>
                    <a:pt x="155" y="799"/>
                  </a:lnTo>
                  <a:lnTo>
                    <a:pt x="142" y="1609"/>
                  </a:lnTo>
                  <a:lnTo>
                    <a:pt x="128" y="2407"/>
                  </a:lnTo>
                  <a:lnTo>
                    <a:pt x="110" y="3206"/>
                  </a:lnTo>
                  <a:lnTo>
                    <a:pt x="87" y="4005"/>
                  </a:lnTo>
                  <a:lnTo>
                    <a:pt x="60" y="4804"/>
                  </a:lnTo>
                  <a:lnTo>
                    <a:pt x="33" y="5602"/>
                  </a:lnTo>
                  <a:lnTo>
                    <a:pt x="1" y="6390"/>
                  </a:lnTo>
                  <a:lnTo>
                    <a:pt x="3986" y="6649"/>
                  </a:lnTo>
                  <a:lnTo>
                    <a:pt x="5976" y="6768"/>
                  </a:lnTo>
                  <a:lnTo>
                    <a:pt x="7961" y="6876"/>
                  </a:lnTo>
                  <a:lnTo>
                    <a:pt x="7897" y="4393"/>
                  </a:lnTo>
                  <a:lnTo>
                    <a:pt x="7870" y="3163"/>
                  </a:lnTo>
                  <a:lnTo>
                    <a:pt x="7847" y="1933"/>
                  </a:lnTo>
                  <a:lnTo>
                    <a:pt x="7802" y="411"/>
                  </a:lnTo>
                  <a:lnTo>
                    <a:pt x="7629" y="389"/>
                  </a:lnTo>
                  <a:lnTo>
                    <a:pt x="7452" y="378"/>
                  </a:lnTo>
                  <a:lnTo>
                    <a:pt x="7280" y="368"/>
                  </a:lnTo>
                  <a:lnTo>
                    <a:pt x="7102" y="346"/>
                  </a:lnTo>
                  <a:lnTo>
                    <a:pt x="5367" y="249"/>
                  </a:lnTo>
                  <a:lnTo>
                    <a:pt x="3631" y="162"/>
                  </a:lnTo>
                  <a:lnTo>
                    <a:pt x="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369;p66">
              <a:extLst>
                <a:ext uri="{FF2B5EF4-FFF2-40B4-BE49-F238E27FC236}">
                  <a16:creationId xmlns:a16="http://schemas.microsoft.com/office/drawing/2014/main" id="{2042A11E-5214-4482-852A-25F5E9A494BD}"/>
                </a:ext>
              </a:extLst>
            </p:cNvPr>
            <p:cNvSpPr/>
            <p:nvPr/>
          </p:nvSpPr>
          <p:spPr>
            <a:xfrm>
              <a:off x="3641075" y="-11124150"/>
              <a:ext cx="5125" cy="825"/>
            </a:xfrm>
            <a:custGeom>
              <a:avLst/>
              <a:gdLst/>
              <a:ahLst/>
              <a:cxnLst/>
              <a:rect l="l" t="t" r="r" b="b"/>
              <a:pathLst>
                <a:path w="205" h="33" extrusionOk="0">
                  <a:moveTo>
                    <a:pt x="205" y="0"/>
                  </a:moveTo>
                  <a:lnTo>
                    <a:pt x="105" y="11"/>
                  </a:lnTo>
                  <a:lnTo>
                    <a:pt x="55" y="11"/>
                  </a:lnTo>
                  <a:lnTo>
                    <a:pt x="0" y="32"/>
                  </a:lnTo>
                  <a:lnTo>
                    <a:pt x="105" y="32"/>
                  </a:lnTo>
                  <a:lnTo>
                    <a:pt x="155" y="22"/>
                  </a:lnTo>
                  <a:lnTo>
                    <a:pt x="20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370;p66">
              <a:extLst>
                <a:ext uri="{FF2B5EF4-FFF2-40B4-BE49-F238E27FC236}">
                  <a16:creationId xmlns:a16="http://schemas.microsoft.com/office/drawing/2014/main" id="{DF3015EF-1DEB-487D-83DE-7B97A9E37779}"/>
                </a:ext>
              </a:extLst>
            </p:cNvPr>
            <p:cNvSpPr/>
            <p:nvPr/>
          </p:nvSpPr>
          <p:spPr>
            <a:xfrm>
              <a:off x="3648000" y="-11267450"/>
              <a:ext cx="287050" cy="163275"/>
            </a:xfrm>
            <a:custGeom>
              <a:avLst/>
              <a:gdLst/>
              <a:ahLst/>
              <a:cxnLst/>
              <a:rect l="l" t="t" r="r" b="b"/>
              <a:pathLst>
                <a:path w="11482" h="6531" extrusionOk="0">
                  <a:moveTo>
                    <a:pt x="5439" y="1"/>
                  </a:moveTo>
                  <a:lnTo>
                    <a:pt x="5230" y="12"/>
                  </a:lnTo>
                  <a:lnTo>
                    <a:pt x="5021" y="23"/>
                  </a:lnTo>
                  <a:lnTo>
                    <a:pt x="4812" y="55"/>
                  </a:lnTo>
                  <a:lnTo>
                    <a:pt x="4608" y="98"/>
                  </a:lnTo>
                  <a:lnTo>
                    <a:pt x="4403" y="152"/>
                  </a:lnTo>
                  <a:lnTo>
                    <a:pt x="4199" y="217"/>
                  </a:lnTo>
                  <a:lnTo>
                    <a:pt x="3999" y="292"/>
                  </a:lnTo>
                  <a:lnTo>
                    <a:pt x="3799" y="389"/>
                  </a:lnTo>
                  <a:lnTo>
                    <a:pt x="3603" y="487"/>
                  </a:lnTo>
                  <a:lnTo>
                    <a:pt x="3408" y="595"/>
                  </a:lnTo>
                  <a:lnTo>
                    <a:pt x="3217" y="713"/>
                  </a:lnTo>
                  <a:lnTo>
                    <a:pt x="3026" y="854"/>
                  </a:lnTo>
                  <a:lnTo>
                    <a:pt x="2845" y="994"/>
                  </a:lnTo>
                  <a:lnTo>
                    <a:pt x="2663" y="1156"/>
                  </a:lnTo>
                  <a:lnTo>
                    <a:pt x="2481" y="1318"/>
                  </a:lnTo>
                  <a:lnTo>
                    <a:pt x="2309" y="1501"/>
                  </a:lnTo>
                  <a:lnTo>
                    <a:pt x="2141" y="1695"/>
                  </a:lnTo>
                  <a:lnTo>
                    <a:pt x="1972" y="1890"/>
                  </a:lnTo>
                  <a:lnTo>
                    <a:pt x="1813" y="2106"/>
                  </a:lnTo>
                  <a:lnTo>
                    <a:pt x="1654" y="2332"/>
                  </a:lnTo>
                  <a:lnTo>
                    <a:pt x="1504" y="2570"/>
                  </a:lnTo>
                  <a:lnTo>
                    <a:pt x="1354" y="2829"/>
                  </a:lnTo>
                  <a:lnTo>
                    <a:pt x="1214" y="3088"/>
                  </a:lnTo>
                  <a:lnTo>
                    <a:pt x="1082" y="3358"/>
                  </a:lnTo>
                  <a:lnTo>
                    <a:pt x="950" y="3649"/>
                  </a:lnTo>
                  <a:lnTo>
                    <a:pt x="827" y="3940"/>
                  </a:lnTo>
                  <a:lnTo>
                    <a:pt x="709" y="4253"/>
                  </a:lnTo>
                  <a:lnTo>
                    <a:pt x="600" y="4566"/>
                  </a:lnTo>
                  <a:lnTo>
                    <a:pt x="496" y="4901"/>
                  </a:lnTo>
                  <a:lnTo>
                    <a:pt x="446" y="5063"/>
                  </a:lnTo>
                  <a:lnTo>
                    <a:pt x="391" y="5203"/>
                  </a:lnTo>
                  <a:lnTo>
                    <a:pt x="332" y="5333"/>
                  </a:lnTo>
                  <a:lnTo>
                    <a:pt x="269" y="5451"/>
                  </a:lnTo>
                  <a:lnTo>
                    <a:pt x="205" y="5549"/>
                  </a:lnTo>
                  <a:lnTo>
                    <a:pt x="141" y="5624"/>
                  </a:lnTo>
                  <a:lnTo>
                    <a:pt x="73" y="5689"/>
                  </a:lnTo>
                  <a:lnTo>
                    <a:pt x="1" y="5732"/>
                  </a:lnTo>
                  <a:lnTo>
                    <a:pt x="927" y="5732"/>
                  </a:lnTo>
                  <a:lnTo>
                    <a:pt x="1845" y="5754"/>
                  </a:lnTo>
                  <a:lnTo>
                    <a:pt x="2749" y="5797"/>
                  </a:lnTo>
                  <a:lnTo>
                    <a:pt x="3635" y="5851"/>
                  </a:lnTo>
                  <a:lnTo>
                    <a:pt x="4503" y="5905"/>
                  </a:lnTo>
                  <a:lnTo>
                    <a:pt x="5348" y="5980"/>
                  </a:lnTo>
                  <a:lnTo>
                    <a:pt x="6970" y="6110"/>
                  </a:lnTo>
                  <a:lnTo>
                    <a:pt x="8056" y="6196"/>
                  </a:lnTo>
                  <a:lnTo>
                    <a:pt x="9174" y="6283"/>
                  </a:lnTo>
                  <a:lnTo>
                    <a:pt x="10314" y="6390"/>
                  </a:lnTo>
                  <a:lnTo>
                    <a:pt x="10896" y="6455"/>
                  </a:lnTo>
                  <a:lnTo>
                    <a:pt x="11482" y="6531"/>
                  </a:lnTo>
                  <a:lnTo>
                    <a:pt x="11391" y="6164"/>
                  </a:lnTo>
                  <a:lnTo>
                    <a:pt x="11286" y="5808"/>
                  </a:lnTo>
                  <a:lnTo>
                    <a:pt x="11182" y="5462"/>
                  </a:lnTo>
                  <a:lnTo>
                    <a:pt x="11064" y="5128"/>
                  </a:lnTo>
                  <a:lnTo>
                    <a:pt x="10946" y="4804"/>
                  </a:lnTo>
                  <a:lnTo>
                    <a:pt x="10814" y="4491"/>
                  </a:lnTo>
                  <a:lnTo>
                    <a:pt x="10682" y="4178"/>
                  </a:lnTo>
                  <a:lnTo>
                    <a:pt x="10546" y="3886"/>
                  </a:lnTo>
                  <a:lnTo>
                    <a:pt x="10401" y="3606"/>
                  </a:lnTo>
                  <a:lnTo>
                    <a:pt x="10251" y="3336"/>
                  </a:lnTo>
                  <a:lnTo>
                    <a:pt x="10096" y="3066"/>
                  </a:lnTo>
                  <a:lnTo>
                    <a:pt x="9933" y="2818"/>
                  </a:lnTo>
                  <a:lnTo>
                    <a:pt x="9769" y="2580"/>
                  </a:lnTo>
                  <a:lnTo>
                    <a:pt x="9601" y="2343"/>
                  </a:lnTo>
                  <a:lnTo>
                    <a:pt x="9428" y="2127"/>
                  </a:lnTo>
                  <a:lnTo>
                    <a:pt x="9251" y="1922"/>
                  </a:lnTo>
                  <a:lnTo>
                    <a:pt x="9069" y="1717"/>
                  </a:lnTo>
                  <a:lnTo>
                    <a:pt x="8888" y="1534"/>
                  </a:lnTo>
                  <a:lnTo>
                    <a:pt x="8701" y="1350"/>
                  </a:lnTo>
                  <a:lnTo>
                    <a:pt x="8510" y="1188"/>
                  </a:lnTo>
                  <a:lnTo>
                    <a:pt x="8315" y="1037"/>
                  </a:lnTo>
                  <a:lnTo>
                    <a:pt x="8120" y="886"/>
                  </a:lnTo>
                  <a:lnTo>
                    <a:pt x="7920" y="756"/>
                  </a:lnTo>
                  <a:lnTo>
                    <a:pt x="7720" y="627"/>
                  </a:lnTo>
                  <a:lnTo>
                    <a:pt x="7520" y="519"/>
                  </a:lnTo>
                  <a:lnTo>
                    <a:pt x="7316" y="411"/>
                  </a:lnTo>
                  <a:lnTo>
                    <a:pt x="7107" y="325"/>
                  </a:lnTo>
                  <a:lnTo>
                    <a:pt x="6902" y="249"/>
                  </a:lnTo>
                  <a:lnTo>
                    <a:pt x="6693" y="174"/>
                  </a:lnTo>
                  <a:lnTo>
                    <a:pt x="6484" y="120"/>
                  </a:lnTo>
                  <a:lnTo>
                    <a:pt x="6275" y="76"/>
                  </a:lnTo>
                  <a:lnTo>
                    <a:pt x="6066" y="33"/>
                  </a:lnTo>
                  <a:lnTo>
                    <a:pt x="5857" y="12"/>
                  </a:lnTo>
                  <a:lnTo>
                    <a:pt x="564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371;p66">
              <a:extLst>
                <a:ext uri="{FF2B5EF4-FFF2-40B4-BE49-F238E27FC236}">
                  <a16:creationId xmlns:a16="http://schemas.microsoft.com/office/drawing/2014/main" id="{782E17DF-F6F8-4616-A2A9-25D2E68A76DE}"/>
                </a:ext>
              </a:extLst>
            </p:cNvPr>
            <p:cNvSpPr/>
            <p:nvPr/>
          </p:nvSpPr>
          <p:spPr>
            <a:xfrm>
              <a:off x="3711375" y="-3318525"/>
              <a:ext cx="207325" cy="780650"/>
            </a:xfrm>
            <a:custGeom>
              <a:avLst/>
              <a:gdLst/>
              <a:ahLst/>
              <a:cxnLst/>
              <a:rect l="l" t="t" r="r" b="b"/>
              <a:pathLst>
                <a:path w="8293" h="31226" extrusionOk="0">
                  <a:moveTo>
                    <a:pt x="5848" y="1"/>
                  </a:moveTo>
                  <a:lnTo>
                    <a:pt x="5698" y="12"/>
                  </a:lnTo>
                  <a:lnTo>
                    <a:pt x="5553" y="33"/>
                  </a:lnTo>
                  <a:lnTo>
                    <a:pt x="5403" y="66"/>
                  </a:lnTo>
                  <a:lnTo>
                    <a:pt x="5258" y="109"/>
                  </a:lnTo>
                  <a:lnTo>
                    <a:pt x="5117" y="174"/>
                  </a:lnTo>
                  <a:lnTo>
                    <a:pt x="4971" y="238"/>
                  </a:lnTo>
                  <a:lnTo>
                    <a:pt x="4830" y="325"/>
                  </a:lnTo>
                  <a:lnTo>
                    <a:pt x="4690" y="411"/>
                  </a:lnTo>
                  <a:lnTo>
                    <a:pt x="4549" y="519"/>
                  </a:lnTo>
                  <a:lnTo>
                    <a:pt x="4408" y="638"/>
                  </a:lnTo>
                  <a:lnTo>
                    <a:pt x="4272" y="767"/>
                  </a:lnTo>
                  <a:lnTo>
                    <a:pt x="4135" y="907"/>
                  </a:lnTo>
                  <a:lnTo>
                    <a:pt x="4004" y="1048"/>
                  </a:lnTo>
                  <a:lnTo>
                    <a:pt x="3867" y="1210"/>
                  </a:lnTo>
                  <a:lnTo>
                    <a:pt x="3736" y="1382"/>
                  </a:lnTo>
                  <a:lnTo>
                    <a:pt x="3608" y="1555"/>
                  </a:lnTo>
                  <a:lnTo>
                    <a:pt x="3481" y="1749"/>
                  </a:lnTo>
                  <a:lnTo>
                    <a:pt x="3354" y="1944"/>
                  </a:lnTo>
                  <a:lnTo>
                    <a:pt x="3227" y="2149"/>
                  </a:lnTo>
                  <a:lnTo>
                    <a:pt x="3104" y="2365"/>
                  </a:lnTo>
                  <a:lnTo>
                    <a:pt x="2986" y="2580"/>
                  </a:lnTo>
                  <a:lnTo>
                    <a:pt x="2868" y="2818"/>
                  </a:lnTo>
                  <a:lnTo>
                    <a:pt x="2750" y="3055"/>
                  </a:lnTo>
                  <a:lnTo>
                    <a:pt x="2636" y="3304"/>
                  </a:lnTo>
                  <a:lnTo>
                    <a:pt x="2522" y="3563"/>
                  </a:lnTo>
                  <a:lnTo>
                    <a:pt x="2409" y="3822"/>
                  </a:lnTo>
                  <a:lnTo>
                    <a:pt x="2300" y="4091"/>
                  </a:lnTo>
                  <a:lnTo>
                    <a:pt x="2195" y="4372"/>
                  </a:lnTo>
                  <a:lnTo>
                    <a:pt x="2091" y="4653"/>
                  </a:lnTo>
                  <a:lnTo>
                    <a:pt x="1991" y="4933"/>
                  </a:lnTo>
                  <a:lnTo>
                    <a:pt x="1891" y="5236"/>
                  </a:lnTo>
                  <a:lnTo>
                    <a:pt x="1795" y="5538"/>
                  </a:lnTo>
                  <a:lnTo>
                    <a:pt x="1700" y="5840"/>
                  </a:lnTo>
                  <a:lnTo>
                    <a:pt x="1609" y="6153"/>
                  </a:lnTo>
                  <a:lnTo>
                    <a:pt x="1518" y="6466"/>
                  </a:lnTo>
                  <a:lnTo>
                    <a:pt x="1432" y="6790"/>
                  </a:lnTo>
                  <a:lnTo>
                    <a:pt x="1350" y="7124"/>
                  </a:lnTo>
                  <a:lnTo>
                    <a:pt x="1268" y="7448"/>
                  </a:lnTo>
                  <a:lnTo>
                    <a:pt x="1191" y="7783"/>
                  </a:lnTo>
                  <a:lnTo>
                    <a:pt x="1114" y="8128"/>
                  </a:lnTo>
                  <a:lnTo>
                    <a:pt x="1041" y="8463"/>
                  </a:lnTo>
                  <a:lnTo>
                    <a:pt x="973" y="8819"/>
                  </a:lnTo>
                  <a:lnTo>
                    <a:pt x="909" y="9164"/>
                  </a:lnTo>
                  <a:lnTo>
                    <a:pt x="846" y="9520"/>
                  </a:lnTo>
                  <a:lnTo>
                    <a:pt x="787" y="9877"/>
                  </a:lnTo>
                  <a:lnTo>
                    <a:pt x="728" y="10233"/>
                  </a:lnTo>
                  <a:lnTo>
                    <a:pt x="673" y="10589"/>
                  </a:lnTo>
                  <a:lnTo>
                    <a:pt x="623" y="10956"/>
                  </a:lnTo>
                  <a:lnTo>
                    <a:pt x="551" y="11517"/>
                  </a:lnTo>
                  <a:lnTo>
                    <a:pt x="482" y="12078"/>
                  </a:lnTo>
                  <a:lnTo>
                    <a:pt x="419" y="12650"/>
                  </a:lnTo>
                  <a:lnTo>
                    <a:pt x="360" y="13233"/>
                  </a:lnTo>
                  <a:lnTo>
                    <a:pt x="301" y="13816"/>
                  </a:lnTo>
                  <a:lnTo>
                    <a:pt x="251" y="14399"/>
                  </a:lnTo>
                  <a:lnTo>
                    <a:pt x="201" y="14993"/>
                  </a:lnTo>
                  <a:lnTo>
                    <a:pt x="160" y="15586"/>
                  </a:lnTo>
                  <a:lnTo>
                    <a:pt x="119" y="16180"/>
                  </a:lnTo>
                  <a:lnTo>
                    <a:pt x="87" y="16784"/>
                  </a:lnTo>
                  <a:lnTo>
                    <a:pt x="60" y="17378"/>
                  </a:lnTo>
                  <a:lnTo>
                    <a:pt x="37" y="17971"/>
                  </a:lnTo>
                  <a:lnTo>
                    <a:pt x="19" y="18576"/>
                  </a:lnTo>
                  <a:lnTo>
                    <a:pt x="5" y="19170"/>
                  </a:lnTo>
                  <a:lnTo>
                    <a:pt x="1" y="19763"/>
                  </a:lnTo>
                  <a:lnTo>
                    <a:pt x="1" y="20357"/>
                  </a:lnTo>
                  <a:lnTo>
                    <a:pt x="5" y="20961"/>
                  </a:lnTo>
                  <a:lnTo>
                    <a:pt x="14" y="21576"/>
                  </a:lnTo>
                  <a:lnTo>
                    <a:pt x="37" y="22192"/>
                  </a:lnTo>
                  <a:lnTo>
                    <a:pt x="64" y="22807"/>
                  </a:lnTo>
                  <a:lnTo>
                    <a:pt x="101" y="23422"/>
                  </a:lnTo>
                  <a:lnTo>
                    <a:pt x="123" y="23724"/>
                  </a:lnTo>
                  <a:lnTo>
                    <a:pt x="146" y="24037"/>
                  </a:lnTo>
                  <a:lnTo>
                    <a:pt x="173" y="24339"/>
                  </a:lnTo>
                  <a:lnTo>
                    <a:pt x="205" y="24642"/>
                  </a:lnTo>
                  <a:lnTo>
                    <a:pt x="237" y="24933"/>
                  </a:lnTo>
                  <a:lnTo>
                    <a:pt x="273" y="25225"/>
                  </a:lnTo>
                  <a:lnTo>
                    <a:pt x="314" y="25516"/>
                  </a:lnTo>
                  <a:lnTo>
                    <a:pt x="360" y="25807"/>
                  </a:lnTo>
                  <a:lnTo>
                    <a:pt x="405" y="26099"/>
                  </a:lnTo>
                  <a:lnTo>
                    <a:pt x="455" y="26369"/>
                  </a:lnTo>
                  <a:lnTo>
                    <a:pt x="510" y="26649"/>
                  </a:lnTo>
                  <a:lnTo>
                    <a:pt x="569" y="26919"/>
                  </a:lnTo>
                  <a:lnTo>
                    <a:pt x="628" y="27189"/>
                  </a:lnTo>
                  <a:lnTo>
                    <a:pt x="696" y="27448"/>
                  </a:lnTo>
                  <a:lnTo>
                    <a:pt x="764" y="27696"/>
                  </a:lnTo>
                  <a:lnTo>
                    <a:pt x="837" y="27944"/>
                  </a:lnTo>
                  <a:lnTo>
                    <a:pt x="919" y="28182"/>
                  </a:lnTo>
                  <a:lnTo>
                    <a:pt x="1000" y="28419"/>
                  </a:lnTo>
                  <a:lnTo>
                    <a:pt x="1087" y="28646"/>
                  </a:lnTo>
                  <a:lnTo>
                    <a:pt x="1182" y="28862"/>
                  </a:lnTo>
                  <a:lnTo>
                    <a:pt x="1277" y="29078"/>
                  </a:lnTo>
                  <a:lnTo>
                    <a:pt x="1382" y="29272"/>
                  </a:lnTo>
                  <a:lnTo>
                    <a:pt x="1427" y="29466"/>
                  </a:lnTo>
                  <a:lnTo>
                    <a:pt x="1473" y="29639"/>
                  </a:lnTo>
                  <a:lnTo>
                    <a:pt x="1523" y="29801"/>
                  </a:lnTo>
                  <a:lnTo>
                    <a:pt x="1573" y="29963"/>
                  </a:lnTo>
                  <a:lnTo>
                    <a:pt x="1623" y="30114"/>
                  </a:lnTo>
                  <a:lnTo>
                    <a:pt x="1677" y="30254"/>
                  </a:lnTo>
                  <a:lnTo>
                    <a:pt x="1732" y="30384"/>
                  </a:lnTo>
                  <a:lnTo>
                    <a:pt x="1786" y="30502"/>
                  </a:lnTo>
                  <a:lnTo>
                    <a:pt x="1845" y="30621"/>
                  </a:lnTo>
                  <a:lnTo>
                    <a:pt x="1904" y="30718"/>
                  </a:lnTo>
                  <a:lnTo>
                    <a:pt x="1964" y="30815"/>
                  </a:lnTo>
                  <a:lnTo>
                    <a:pt x="2027" y="30902"/>
                  </a:lnTo>
                  <a:lnTo>
                    <a:pt x="2091" y="30967"/>
                  </a:lnTo>
                  <a:lnTo>
                    <a:pt x="2154" y="31031"/>
                  </a:lnTo>
                  <a:lnTo>
                    <a:pt x="2218" y="31096"/>
                  </a:lnTo>
                  <a:lnTo>
                    <a:pt x="2286" y="31139"/>
                  </a:lnTo>
                  <a:lnTo>
                    <a:pt x="2354" y="31172"/>
                  </a:lnTo>
                  <a:lnTo>
                    <a:pt x="2427" y="31204"/>
                  </a:lnTo>
                  <a:lnTo>
                    <a:pt x="2500" y="31215"/>
                  </a:lnTo>
                  <a:lnTo>
                    <a:pt x="2572" y="31226"/>
                  </a:lnTo>
                  <a:lnTo>
                    <a:pt x="2645" y="31226"/>
                  </a:lnTo>
                  <a:lnTo>
                    <a:pt x="2722" y="31215"/>
                  </a:lnTo>
                  <a:lnTo>
                    <a:pt x="2800" y="31193"/>
                  </a:lnTo>
                  <a:lnTo>
                    <a:pt x="2881" y="31161"/>
                  </a:lnTo>
                  <a:lnTo>
                    <a:pt x="2959" y="31128"/>
                  </a:lnTo>
                  <a:lnTo>
                    <a:pt x="3040" y="31074"/>
                  </a:lnTo>
                  <a:lnTo>
                    <a:pt x="3127" y="31020"/>
                  </a:lnTo>
                  <a:lnTo>
                    <a:pt x="3208" y="30956"/>
                  </a:lnTo>
                  <a:lnTo>
                    <a:pt x="3295" y="30880"/>
                  </a:lnTo>
                  <a:lnTo>
                    <a:pt x="3386" y="30794"/>
                  </a:lnTo>
                  <a:lnTo>
                    <a:pt x="3472" y="30697"/>
                  </a:lnTo>
                  <a:lnTo>
                    <a:pt x="3563" y="30589"/>
                  </a:lnTo>
                  <a:lnTo>
                    <a:pt x="3740" y="30686"/>
                  </a:lnTo>
                  <a:lnTo>
                    <a:pt x="3904" y="30751"/>
                  </a:lnTo>
                  <a:lnTo>
                    <a:pt x="4063" y="30805"/>
                  </a:lnTo>
                  <a:lnTo>
                    <a:pt x="4213" y="30815"/>
                  </a:lnTo>
                  <a:lnTo>
                    <a:pt x="4358" y="30815"/>
                  </a:lnTo>
                  <a:lnTo>
                    <a:pt x="4426" y="30794"/>
                  </a:lnTo>
                  <a:lnTo>
                    <a:pt x="4494" y="30772"/>
                  </a:lnTo>
                  <a:lnTo>
                    <a:pt x="4558" y="30751"/>
                  </a:lnTo>
                  <a:lnTo>
                    <a:pt x="4621" y="30718"/>
                  </a:lnTo>
                  <a:lnTo>
                    <a:pt x="4685" y="30675"/>
                  </a:lnTo>
                  <a:lnTo>
                    <a:pt x="4744" y="30632"/>
                  </a:lnTo>
                  <a:lnTo>
                    <a:pt x="4799" y="30589"/>
                  </a:lnTo>
                  <a:lnTo>
                    <a:pt x="4858" y="30524"/>
                  </a:lnTo>
                  <a:lnTo>
                    <a:pt x="4912" y="30470"/>
                  </a:lnTo>
                  <a:lnTo>
                    <a:pt x="4962" y="30394"/>
                  </a:lnTo>
                  <a:lnTo>
                    <a:pt x="5012" y="30319"/>
                  </a:lnTo>
                  <a:lnTo>
                    <a:pt x="5062" y="30243"/>
                  </a:lnTo>
                  <a:lnTo>
                    <a:pt x="5108" y="30146"/>
                  </a:lnTo>
                  <a:lnTo>
                    <a:pt x="5153" y="30060"/>
                  </a:lnTo>
                  <a:lnTo>
                    <a:pt x="5194" y="29963"/>
                  </a:lnTo>
                  <a:lnTo>
                    <a:pt x="5235" y="29855"/>
                  </a:lnTo>
                  <a:lnTo>
                    <a:pt x="5276" y="29747"/>
                  </a:lnTo>
                  <a:lnTo>
                    <a:pt x="5312" y="29628"/>
                  </a:lnTo>
                  <a:lnTo>
                    <a:pt x="5348" y="29499"/>
                  </a:lnTo>
                  <a:lnTo>
                    <a:pt x="5380" y="29380"/>
                  </a:lnTo>
                  <a:lnTo>
                    <a:pt x="5412" y="29240"/>
                  </a:lnTo>
                  <a:lnTo>
                    <a:pt x="5439" y="29099"/>
                  </a:lnTo>
                  <a:lnTo>
                    <a:pt x="5049" y="28927"/>
                  </a:lnTo>
                  <a:lnTo>
                    <a:pt x="4653" y="28765"/>
                  </a:lnTo>
                  <a:lnTo>
                    <a:pt x="4258" y="28635"/>
                  </a:lnTo>
                  <a:lnTo>
                    <a:pt x="4058" y="28570"/>
                  </a:lnTo>
                  <a:lnTo>
                    <a:pt x="3854" y="28516"/>
                  </a:lnTo>
                  <a:lnTo>
                    <a:pt x="3776" y="28495"/>
                  </a:lnTo>
                  <a:lnTo>
                    <a:pt x="3699" y="28462"/>
                  </a:lnTo>
                  <a:lnTo>
                    <a:pt x="3626" y="28419"/>
                  </a:lnTo>
                  <a:lnTo>
                    <a:pt x="3558" y="28355"/>
                  </a:lnTo>
                  <a:lnTo>
                    <a:pt x="3495" y="28290"/>
                  </a:lnTo>
                  <a:lnTo>
                    <a:pt x="3431" y="28214"/>
                  </a:lnTo>
                  <a:lnTo>
                    <a:pt x="3372" y="28128"/>
                  </a:lnTo>
                  <a:lnTo>
                    <a:pt x="3322" y="28031"/>
                  </a:lnTo>
                  <a:lnTo>
                    <a:pt x="3272" y="27923"/>
                  </a:lnTo>
                  <a:lnTo>
                    <a:pt x="3222" y="27804"/>
                  </a:lnTo>
                  <a:lnTo>
                    <a:pt x="3181" y="27685"/>
                  </a:lnTo>
                  <a:lnTo>
                    <a:pt x="3145" y="27556"/>
                  </a:lnTo>
                  <a:lnTo>
                    <a:pt x="3109" y="27426"/>
                  </a:lnTo>
                  <a:lnTo>
                    <a:pt x="3077" y="27286"/>
                  </a:lnTo>
                  <a:lnTo>
                    <a:pt x="3049" y="27135"/>
                  </a:lnTo>
                  <a:lnTo>
                    <a:pt x="3027" y="26995"/>
                  </a:lnTo>
                  <a:lnTo>
                    <a:pt x="2922" y="26995"/>
                  </a:lnTo>
                  <a:lnTo>
                    <a:pt x="2868" y="26984"/>
                  </a:lnTo>
                  <a:lnTo>
                    <a:pt x="2813" y="26962"/>
                  </a:lnTo>
                  <a:lnTo>
                    <a:pt x="2763" y="26930"/>
                  </a:lnTo>
                  <a:lnTo>
                    <a:pt x="2709" y="26897"/>
                  </a:lnTo>
                  <a:lnTo>
                    <a:pt x="2659" y="26854"/>
                  </a:lnTo>
                  <a:lnTo>
                    <a:pt x="2609" y="26800"/>
                  </a:lnTo>
                  <a:lnTo>
                    <a:pt x="2559" y="26736"/>
                  </a:lnTo>
                  <a:lnTo>
                    <a:pt x="2513" y="26671"/>
                  </a:lnTo>
                  <a:lnTo>
                    <a:pt x="2468" y="26584"/>
                  </a:lnTo>
                  <a:lnTo>
                    <a:pt x="2422" y="26498"/>
                  </a:lnTo>
                  <a:lnTo>
                    <a:pt x="2382" y="26401"/>
                  </a:lnTo>
                  <a:lnTo>
                    <a:pt x="2341" y="26304"/>
                  </a:lnTo>
                  <a:lnTo>
                    <a:pt x="2304" y="26185"/>
                  </a:lnTo>
                  <a:lnTo>
                    <a:pt x="2268" y="26056"/>
                  </a:lnTo>
                  <a:lnTo>
                    <a:pt x="2182" y="25710"/>
                  </a:lnTo>
                  <a:lnTo>
                    <a:pt x="2100" y="25365"/>
                  </a:lnTo>
                  <a:lnTo>
                    <a:pt x="2023" y="25009"/>
                  </a:lnTo>
                  <a:lnTo>
                    <a:pt x="1950" y="24652"/>
                  </a:lnTo>
                  <a:lnTo>
                    <a:pt x="1882" y="24286"/>
                  </a:lnTo>
                  <a:lnTo>
                    <a:pt x="1818" y="23929"/>
                  </a:lnTo>
                  <a:lnTo>
                    <a:pt x="1759" y="23552"/>
                  </a:lnTo>
                  <a:lnTo>
                    <a:pt x="1709" y="23185"/>
                  </a:lnTo>
                  <a:lnTo>
                    <a:pt x="1659" y="22807"/>
                  </a:lnTo>
                  <a:lnTo>
                    <a:pt x="1618" y="22440"/>
                  </a:lnTo>
                  <a:lnTo>
                    <a:pt x="1582" y="22051"/>
                  </a:lnTo>
                  <a:lnTo>
                    <a:pt x="1546" y="21674"/>
                  </a:lnTo>
                  <a:lnTo>
                    <a:pt x="1518" y="21296"/>
                  </a:lnTo>
                  <a:lnTo>
                    <a:pt x="1496" y="20907"/>
                  </a:lnTo>
                  <a:lnTo>
                    <a:pt x="1477" y="20519"/>
                  </a:lnTo>
                  <a:lnTo>
                    <a:pt x="1459" y="20130"/>
                  </a:lnTo>
                  <a:lnTo>
                    <a:pt x="1450" y="19742"/>
                  </a:lnTo>
                  <a:lnTo>
                    <a:pt x="1446" y="19353"/>
                  </a:lnTo>
                  <a:lnTo>
                    <a:pt x="1441" y="18964"/>
                  </a:lnTo>
                  <a:lnTo>
                    <a:pt x="1446" y="18576"/>
                  </a:lnTo>
                  <a:lnTo>
                    <a:pt x="1455" y="18187"/>
                  </a:lnTo>
                  <a:lnTo>
                    <a:pt x="1464" y="17799"/>
                  </a:lnTo>
                  <a:lnTo>
                    <a:pt x="1477" y="17410"/>
                  </a:lnTo>
                  <a:lnTo>
                    <a:pt x="1500" y="17011"/>
                  </a:lnTo>
                  <a:lnTo>
                    <a:pt x="1523" y="16622"/>
                  </a:lnTo>
                  <a:lnTo>
                    <a:pt x="1550" y="16234"/>
                  </a:lnTo>
                  <a:lnTo>
                    <a:pt x="1582" y="15856"/>
                  </a:lnTo>
                  <a:lnTo>
                    <a:pt x="1618" y="15467"/>
                  </a:lnTo>
                  <a:lnTo>
                    <a:pt x="1655" y="15079"/>
                  </a:lnTo>
                  <a:lnTo>
                    <a:pt x="1700" y="14701"/>
                  </a:lnTo>
                  <a:lnTo>
                    <a:pt x="1745" y="14323"/>
                  </a:lnTo>
                  <a:lnTo>
                    <a:pt x="1795" y="13946"/>
                  </a:lnTo>
                  <a:lnTo>
                    <a:pt x="1850" y="13568"/>
                  </a:lnTo>
                  <a:lnTo>
                    <a:pt x="1909" y="13190"/>
                  </a:lnTo>
                  <a:lnTo>
                    <a:pt x="1968" y="12823"/>
                  </a:lnTo>
                  <a:lnTo>
                    <a:pt x="2032" y="12456"/>
                  </a:lnTo>
                  <a:lnTo>
                    <a:pt x="2100" y="12089"/>
                  </a:lnTo>
                  <a:lnTo>
                    <a:pt x="2173" y="11733"/>
                  </a:lnTo>
                  <a:lnTo>
                    <a:pt x="2245" y="11377"/>
                  </a:lnTo>
                  <a:lnTo>
                    <a:pt x="2327" y="11021"/>
                  </a:lnTo>
                  <a:lnTo>
                    <a:pt x="2404" y="10675"/>
                  </a:lnTo>
                  <a:lnTo>
                    <a:pt x="2491" y="10330"/>
                  </a:lnTo>
                  <a:lnTo>
                    <a:pt x="2577" y="9995"/>
                  </a:lnTo>
                  <a:lnTo>
                    <a:pt x="2668" y="9661"/>
                  </a:lnTo>
                  <a:lnTo>
                    <a:pt x="2763" y="9326"/>
                  </a:lnTo>
                  <a:lnTo>
                    <a:pt x="2859" y="9002"/>
                  </a:lnTo>
                  <a:lnTo>
                    <a:pt x="2959" y="8689"/>
                  </a:lnTo>
                  <a:lnTo>
                    <a:pt x="3059" y="8376"/>
                  </a:lnTo>
                  <a:lnTo>
                    <a:pt x="3163" y="8063"/>
                  </a:lnTo>
                  <a:lnTo>
                    <a:pt x="3272" y="7761"/>
                  </a:lnTo>
                  <a:lnTo>
                    <a:pt x="3381" y="7470"/>
                  </a:lnTo>
                  <a:lnTo>
                    <a:pt x="3495" y="7178"/>
                  </a:lnTo>
                  <a:lnTo>
                    <a:pt x="3608" y="6898"/>
                  </a:lnTo>
                  <a:lnTo>
                    <a:pt x="3726" y="6628"/>
                  </a:lnTo>
                  <a:lnTo>
                    <a:pt x="3849" y="6358"/>
                  </a:lnTo>
                  <a:lnTo>
                    <a:pt x="3972" y="6099"/>
                  </a:lnTo>
                  <a:lnTo>
                    <a:pt x="4094" y="5851"/>
                  </a:lnTo>
                  <a:lnTo>
                    <a:pt x="4222" y="5602"/>
                  </a:lnTo>
                  <a:lnTo>
                    <a:pt x="4353" y="5365"/>
                  </a:lnTo>
                  <a:lnTo>
                    <a:pt x="4485" y="5138"/>
                  </a:lnTo>
                  <a:lnTo>
                    <a:pt x="4621" y="4923"/>
                  </a:lnTo>
                  <a:lnTo>
                    <a:pt x="4758" y="4707"/>
                  </a:lnTo>
                  <a:lnTo>
                    <a:pt x="4894" y="4502"/>
                  </a:lnTo>
                  <a:lnTo>
                    <a:pt x="5035" y="4318"/>
                  </a:lnTo>
                  <a:lnTo>
                    <a:pt x="5026" y="4199"/>
                  </a:lnTo>
                  <a:lnTo>
                    <a:pt x="5021" y="4081"/>
                  </a:lnTo>
                  <a:lnTo>
                    <a:pt x="5021" y="3962"/>
                  </a:lnTo>
                  <a:lnTo>
                    <a:pt x="5026" y="3843"/>
                  </a:lnTo>
                  <a:lnTo>
                    <a:pt x="5035" y="3735"/>
                  </a:lnTo>
                  <a:lnTo>
                    <a:pt x="5044" y="3627"/>
                  </a:lnTo>
                  <a:lnTo>
                    <a:pt x="5062" y="3519"/>
                  </a:lnTo>
                  <a:lnTo>
                    <a:pt x="5085" y="3411"/>
                  </a:lnTo>
                  <a:lnTo>
                    <a:pt x="5117" y="3314"/>
                  </a:lnTo>
                  <a:lnTo>
                    <a:pt x="5149" y="3228"/>
                  </a:lnTo>
                  <a:lnTo>
                    <a:pt x="5185" y="3142"/>
                  </a:lnTo>
                  <a:lnTo>
                    <a:pt x="5230" y="3055"/>
                  </a:lnTo>
                  <a:lnTo>
                    <a:pt x="5276" y="2991"/>
                  </a:lnTo>
                  <a:lnTo>
                    <a:pt x="5330" y="2926"/>
                  </a:lnTo>
                  <a:lnTo>
                    <a:pt x="5389" y="2872"/>
                  </a:lnTo>
                  <a:lnTo>
                    <a:pt x="5457" y="2829"/>
                  </a:lnTo>
                  <a:lnTo>
                    <a:pt x="5821" y="2645"/>
                  </a:lnTo>
                  <a:lnTo>
                    <a:pt x="6180" y="2483"/>
                  </a:lnTo>
                  <a:lnTo>
                    <a:pt x="6539" y="2343"/>
                  </a:lnTo>
                  <a:lnTo>
                    <a:pt x="6898" y="2213"/>
                  </a:lnTo>
                  <a:lnTo>
                    <a:pt x="7252" y="2105"/>
                  </a:lnTo>
                  <a:lnTo>
                    <a:pt x="7602" y="2008"/>
                  </a:lnTo>
                  <a:lnTo>
                    <a:pt x="7947" y="1933"/>
                  </a:lnTo>
                  <a:lnTo>
                    <a:pt x="8293" y="1857"/>
                  </a:lnTo>
                  <a:lnTo>
                    <a:pt x="8138" y="1620"/>
                  </a:lnTo>
                  <a:lnTo>
                    <a:pt x="7984" y="1404"/>
                  </a:lnTo>
                  <a:lnTo>
                    <a:pt x="7829" y="1210"/>
                  </a:lnTo>
                  <a:lnTo>
                    <a:pt x="7675" y="1026"/>
                  </a:lnTo>
                  <a:lnTo>
                    <a:pt x="7520" y="853"/>
                  </a:lnTo>
                  <a:lnTo>
                    <a:pt x="7366" y="702"/>
                  </a:lnTo>
                  <a:lnTo>
                    <a:pt x="7211" y="562"/>
                  </a:lnTo>
                  <a:lnTo>
                    <a:pt x="7057" y="443"/>
                  </a:lnTo>
                  <a:lnTo>
                    <a:pt x="6907" y="335"/>
                  </a:lnTo>
                  <a:lnTo>
                    <a:pt x="6752" y="249"/>
                  </a:lnTo>
                  <a:lnTo>
                    <a:pt x="6598" y="174"/>
                  </a:lnTo>
                  <a:lnTo>
                    <a:pt x="6448" y="109"/>
                  </a:lnTo>
                  <a:lnTo>
                    <a:pt x="6298" y="66"/>
                  </a:lnTo>
                  <a:lnTo>
                    <a:pt x="6148" y="33"/>
                  </a:lnTo>
                  <a:lnTo>
                    <a:pt x="5998" y="12"/>
                  </a:lnTo>
                  <a:lnTo>
                    <a:pt x="584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372;p66">
              <a:extLst>
                <a:ext uri="{FF2B5EF4-FFF2-40B4-BE49-F238E27FC236}">
                  <a16:creationId xmlns:a16="http://schemas.microsoft.com/office/drawing/2014/main" id="{787DFF2C-C72F-4DCB-AE96-24808FE9E9B4}"/>
                </a:ext>
              </a:extLst>
            </p:cNvPr>
            <p:cNvSpPr/>
            <p:nvPr/>
          </p:nvSpPr>
          <p:spPr>
            <a:xfrm>
              <a:off x="3695375" y="-12108775"/>
              <a:ext cx="117350" cy="291450"/>
            </a:xfrm>
            <a:custGeom>
              <a:avLst/>
              <a:gdLst/>
              <a:ahLst/>
              <a:cxnLst/>
              <a:rect l="l" t="t" r="r" b="b"/>
              <a:pathLst>
                <a:path w="4694" h="11658" extrusionOk="0">
                  <a:moveTo>
                    <a:pt x="2531" y="1"/>
                  </a:moveTo>
                  <a:lnTo>
                    <a:pt x="2422" y="12"/>
                  </a:lnTo>
                  <a:lnTo>
                    <a:pt x="2308" y="44"/>
                  </a:lnTo>
                  <a:lnTo>
                    <a:pt x="2195" y="87"/>
                  </a:lnTo>
                  <a:lnTo>
                    <a:pt x="2081" y="152"/>
                  </a:lnTo>
                  <a:lnTo>
                    <a:pt x="1963" y="227"/>
                  </a:lnTo>
                  <a:lnTo>
                    <a:pt x="1845" y="325"/>
                  </a:lnTo>
                  <a:lnTo>
                    <a:pt x="1722" y="443"/>
                  </a:lnTo>
                  <a:lnTo>
                    <a:pt x="1604" y="573"/>
                  </a:lnTo>
                  <a:lnTo>
                    <a:pt x="1481" y="724"/>
                  </a:lnTo>
                  <a:lnTo>
                    <a:pt x="1354" y="897"/>
                  </a:lnTo>
                  <a:lnTo>
                    <a:pt x="1231" y="1080"/>
                  </a:lnTo>
                  <a:lnTo>
                    <a:pt x="1104" y="1285"/>
                  </a:lnTo>
                  <a:lnTo>
                    <a:pt x="982" y="1512"/>
                  </a:lnTo>
                  <a:lnTo>
                    <a:pt x="863" y="1738"/>
                  </a:lnTo>
                  <a:lnTo>
                    <a:pt x="754" y="1965"/>
                  </a:lnTo>
                  <a:lnTo>
                    <a:pt x="654" y="2203"/>
                  </a:lnTo>
                  <a:lnTo>
                    <a:pt x="564" y="2429"/>
                  </a:lnTo>
                  <a:lnTo>
                    <a:pt x="477" y="2667"/>
                  </a:lnTo>
                  <a:lnTo>
                    <a:pt x="400" y="2915"/>
                  </a:lnTo>
                  <a:lnTo>
                    <a:pt x="332" y="3152"/>
                  </a:lnTo>
                  <a:lnTo>
                    <a:pt x="268" y="3390"/>
                  </a:lnTo>
                  <a:lnTo>
                    <a:pt x="209" y="3638"/>
                  </a:lnTo>
                  <a:lnTo>
                    <a:pt x="164" y="3886"/>
                  </a:lnTo>
                  <a:lnTo>
                    <a:pt x="118" y="4135"/>
                  </a:lnTo>
                  <a:lnTo>
                    <a:pt x="82" y="4383"/>
                  </a:lnTo>
                  <a:lnTo>
                    <a:pt x="55" y="4631"/>
                  </a:lnTo>
                  <a:lnTo>
                    <a:pt x="32" y="4868"/>
                  </a:lnTo>
                  <a:lnTo>
                    <a:pt x="14" y="5117"/>
                  </a:lnTo>
                  <a:lnTo>
                    <a:pt x="5" y="5365"/>
                  </a:lnTo>
                  <a:lnTo>
                    <a:pt x="0" y="5613"/>
                  </a:lnTo>
                  <a:lnTo>
                    <a:pt x="0" y="5861"/>
                  </a:lnTo>
                  <a:lnTo>
                    <a:pt x="5" y="6099"/>
                  </a:lnTo>
                  <a:lnTo>
                    <a:pt x="18" y="6347"/>
                  </a:lnTo>
                  <a:lnTo>
                    <a:pt x="37" y="6585"/>
                  </a:lnTo>
                  <a:lnTo>
                    <a:pt x="59" y="6822"/>
                  </a:lnTo>
                  <a:lnTo>
                    <a:pt x="86" y="7059"/>
                  </a:lnTo>
                  <a:lnTo>
                    <a:pt x="118" y="7286"/>
                  </a:lnTo>
                  <a:lnTo>
                    <a:pt x="159" y="7513"/>
                  </a:lnTo>
                  <a:lnTo>
                    <a:pt x="200" y="7739"/>
                  </a:lnTo>
                  <a:lnTo>
                    <a:pt x="246" y="7966"/>
                  </a:lnTo>
                  <a:lnTo>
                    <a:pt x="300" y="8182"/>
                  </a:lnTo>
                  <a:lnTo>
                    <a:pt x="355" y="8398"/>
                  </a:lnTo>
                  <a:lnTo>
                    <a:pt x="414" y="8614"/>
                  </a:lnTo>
                  <a:lnTo>
                    <a:pt x="477" y="8819"/>
                  </a:lnTo>
                  <a:lnTo>
                    <a:pt x="545" y="9013"/>
                  </a:lnTo>
                  <a:lnTo>
                    <a:pt x="618" y="9218"/>
                  </a:lnTo>
                  <a:lnTo>
                    <a:pt x="695" y="9402"/>
                  </a:lnTo>
                  <a:lnTo>
                    <a:pt x="773" y="9585"/>
                  </a:lnTo>
                  <a:lnTo>
                    <a:pt x="854" y="9769"/>
                  </a:lnTo>
                  <a:lnTo>
                    <a:pt x="941" y="9941"/>
                  </a:lnTo>
                  <a:lnTo>
                    <a:pt x="1032" y="10103"/>
                  </a:lnTo>
                  <a:lnTo>
                    <a:pt x="1122" y="10265"/>
                  </a:lnTo>
                  <a:lnTo>
                    <a:pt x="1218" y="10416"/>
                  </a:lnTo>
                  <a:lnTo>
                    <a:pt x="1313" y="10556"/>
                  </a:lnTo>
                  <a:lnTo>
                    <a:pt x="1413" y="10697"/>
                  </a:lnTo>
                  <a:lnTo>
                    <a:pt x="1518" y="10826"/>
                  </a:lnTo>
                  <a:lnTo>
                    <a:pt x="1622" y="10945"/>
                  </a:lnTo>
                  <a:lnTo>
                    <a:pt x="1727" y="11053"/>
                  </a:lnTo>
                  <a:lnTo>
                    <a:pt x="1836" y="11161"/>
                  </a:lnTo>
                  <a:lnTo>
                    <a:pt x="1949" y="11258"/>
                  </a:lnTo>
                  <a:lnTo>
                    <a:pt x="2058" y="11344"/>
                  </a:lnTo>
                  <a:lnTo>
                    <a:pt x="2176" y="11420"/>
                  </a:lnTo>
                  <a:lnTo>
                    <a:pt x="2290" y="11485"/>
                  </a:lnTo>
                  <a:lnTo>
                    <a:pt x="2408" y="11539"/>
                  </a:lnTo>
                  <a:lnTo>
                    <a:pt x="2526" y="11582"/>
                  </a:lnTo>
                  <a:lnTo>
                    <a:pt x="2644" y="11614"/>
                  </a:lnTo>
                  <a:lnTo>
                    <a:pt x="2767" y="11636"/>
                  </a:lnTo>
                  <a:lnTo>
                    <a:pt x="2885" y="11647"/>
                  </a:lnTo>
                  <a:lnTo>
                    <a:pt x="3008" y="11657"/>
                  </a:lnTo>
                  <a:lnTo>
                    <a:pt x="3131" y="11647"/>
                  </a:lnTo>
                  <a:lnTo>
                    <a:pt x="3253" y="11614"/>
                  </a:lnTo>
                  <a:lnTo>
                    <a:pt x="3376" y="11582"/>
                  </a:lnTo>
                  <a:lnTo>
                    <a:pt x="3499" y="11539"/>
                  </a:lnTo>
                  <a:lnTo>
                    <a:pt x="3621" y="11474"/>
                  </a:lnTo>
                  <a:lnTo>
                    <a:pt x="3749" y="11398"/>
                  </a:lnTo>
                  <a:lnTo>
                    <a:pt x="3871" y="11312"/>
                  </a:lnTo>
                  <a:lnTo>
                    <a:pt x="3894" y="11129"/>
                  </a:lnTo>
                  <a:lnTo>
                    <a:pt x="3926" y="10956"/>
                  </a:lnTo>
                  <a:lnTo>
                    <a:pt x="3967" y="10783"/>
                  </a:lnTo>
                  <a:lnTo>
                    <a:pt x="3989" y="10697"/>
                  </a:lnTo>
                  <a:lnTo>
                    <a:pt x="4017" y="10621"/>
                  </a:lnTo>
                  <a:lnTo>
                    <a:pt x="4094" y="10384"/>
                  </a:lnTo>
                  <a:lnTo>
                    <a:pt x="4171" y="10136"/>
                  </a:lnTo>
                  <a:lnTo>
                    <a:pt x="4239" y="9887"/>
                  </a:lnTo>
                  <a:lnTo>
                    <a:pt x="4303" y="9639"/>
                  </a:lnTo>
                  <a:lnTo>
                    <a:pt x="4362" y="9380"/>
                  </a:lnTo>
                  <a:lnTo>
                    <a:pt x="4416" y="9110"/>
                  </a:lnTo>
                  <a:lnTo>
                    <a:pt x="4466" y="8851"/>
                  </a:lnTo>
                  <a:lnTo>
                    <a:pt x="4512" y="8581"/>
                  </a:lnTo>
                  <a:lnTo>
                    <a:pt x="4548" y="8311"/>
                  </a:lnTo>
                  <a:lnTo>
                    <a:pt x="4585" y="8042"/>
                  </a:lnTo>
                  <a:lnTo>
                    <a:pt x="4612" y="7761"/>
                  </a:lnTo>
                  <a:lnTo>
                    <a:pt x="4639" y="7491"/>
                  </a:lnTo>
                  <a:lnTo>
                    <a:pt x="4657" y="7211"/>
                  </a:lnTo>
                  <a:lnTo>
                    <a:pt x="4671" y="6941"/>
                  </a:lnTo>
                  <a:lnTo>
                    <a:pt x="4684" y="6660"/>
                  </a:lnTo>
                  <a:lnTo>
                    <a:pt x="4689" y="6380"/>
                  </a:lnTo>
                  <a:lnTo>
                    <a:pt x="4694" y="6110"/>
                  </a:lnTo>
                  <a:lnTo>
                    <a:pt x="4689" y="5829"/>
                  </a:lnTo>
                  <a:lnTo>
                    <a:pt x="4684" y="5559"/>
                  </a:lnTo>
                  <a:lnTo>
                    <a:pt x="4671" y="5289"/>
                  </a:lnTo>
                  <a:lnTo>
                    <a:pt x="4657" y="5020"/>
                  </a:lnTo>
                  <a:lnTo>
                    <a:pt x="4639" y="4750"/>
                  </a:lnTo>
                  <a:lnTo>
                    <a:pt x="4616" y="4491"/>
                  </a:lnTo>
                  <a:lnTo>
                    <a:pt x="4589" y="4232"/>
                  </a:lnTo>
                  <a:lnTo>
                    <a:pt x="4557" y="3973"/>
                  </a:lnTo>
                  <a:lnTo>
                    <a:pt x="4521" y="3724"/>
                  </a:lnTo>
                  <a:lnTo>
                    <a:pt x="4485" y="3476"/>
                  </a:lnTo>
                  <a:lnTo>
                    <a:pt x="4444" y="3239"/>
                  </a:lnTo>
                  <a:lnTo>
                    <a:pt x="4398" y="3001"/>
                  </a:lnTo>
                  <a:lnTo>
                    <a:pt x="4348" y="2764"/>
                  </a:lnTo>
                  <a:lnTo>
                    <a:pt x="4298" y="2548"/>
                  </a:lnTo>
                  <a:lnTo>
                    <a:pt x="4239" y="2321"/>
                  </a:lnTo>
                  <a:lnTo>
                    <a:pt x="4180" y="2116"/>
                  </a:lnTo>
                  <a:lnTo>
                    <a:pt x="4121" y="1911"/>
                  </a:lnTo>
                  <a:lnTo>
                    <a:pt x="4053" y="1717"/>
                  </a:lnTo>
                  <a:lnTo>
                    <a:pt x="3985" y="1533"/>
                  </a:lnTo>
                  <a:lnTo>
                    <a:pt x="3917" y="1350"/>
                  </a:lnTo>
                  <a:lnTo>
                    <a:pt x="3839" y="1188"/>
                  </a:lnTo>
                  <a:lnTo>
                    <a:pt x="3762" y="1026"/>
                  </a:lnTo>
                  <a:lnTo>
                    <a:pt x="3685" y="875"/>
                  </a:lnTo>
                  <a:lnTo>
                    <a:pt x="3599" y="735"/>
                  </a:lnTo>
                  <a:lnTo>
                    <a:pt x="3517" y="605"/>
                  </a:lnTo>
                  <a:lnTo>
                    <a:pt x="3426" y="486"/>
                  </a:lnTo>
                  <a:lnTo>
                    <a:pt x="3335" y="389"/>
                  </a:lnTo>
                  <a:lnTo>
                    <a:pt x="3244" y="292"/>
                  </a:lnTo>
                  <a:lnTo>
                    <a:pt x="3149" y="206"/>
                  </a:lnTo>
                  <a:lnTo>
                    <a:pt x="3049" y="141"/>
                  </a:lnTo>
                  <a:lnTo>
                    <a:pt x="2949" y="87"/>
                  </a:lnTo>
                  <a:lnTo>
                    <a:pt x="2849" y="44"/>
                  </a:lnTo>
                  <a:lnTo>
                    <a:pt x="2744" y="12"/>
                  </a:lnTo>
                  <a:lnTo>
                    <a:pt x="264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373;p66">
              <a:extLst>
                <a:ext uri="{FF2B5EF4-FFF2-40B4-BE49-F238E27FC236}">
                  <a16:creationId xmlns:a16="http://schemas.microsoft.com/office/drawing/2014/main" id="{71E57360-5FB3-43D4-BBAC-AE1CBB077FC3}"/>
                </a:ext>
              </a:extLst>
            </p:cNvPr>
            <p:cNvSpPr/>
            <p:nvPr/>
          </p:nvSpPr>
          <p:spPr>
            <a:xfrm>
              <a:off x="3797700" y="-3173625"/>
              <a:ext cx="158825" cy="466825"/>
            </a:xfrm>
            <a:custGeom>
              <a:avLst/>
              <a:gdLst/>
              <a:ahLst/>
              <a:cxnLst/>
              <a:rect l="l" t="t" r="r" b="b"/>
              <a:pathLst>
                <a:path w="6353" h="18673" extrusionOk="0">
                  <a:moveTo>
                    <a:pt x="2790" y="1"/>
                  </a:moveTo>
                  <a:lnTo>
                    <a:pt x="2754" y="184"/>
                  </a:lnTo>
                  <a:lnTo>
                    <a:pt x="2731" y="260"/>
                  </a:lnTo>
                  <a:lnTo>
                    <a:pt x="2709" y="346"/>
                  </a:lnTo>
                  <a:lnTo>
                    <a:pt x="2681" y="422"/>
                  </a:lnTo>
                  <a:lnTo>
                    <a:pt x="2650" y="486"/>
                  </a:lnTo>
                  <a:lnTo>
                    <a:pt x="2613" y="562"/>
                  </a:lnTo>
                  <a:lnTo>
                    <a:pt x="2572" y="627"/>
                  </a:lnTo>
                  <a:lnTo>
                    <a:pt x="2450" y="832"/>
                  </a:lnTo>
                  <a:lnTo>
                    <a:pt x="2336" y="1037"/>
                  </a:lnTo>
                  <a:lnTo>
                    <a:pt x="2223" y="1253"/>
                  </a:lnTo>
                  <a:lnTo>
                    <a:pt x="2109" y="1469"/>
                  </a:lnTo>
                  <a:lnTo>
                    <a:pt x="2004" y="1685"/>
                  </a:lnTo>
                  <a:lnTo>
                    <a:pt x="1900" y="1900"/>
                  </a:lnTo>
                  <a:lnTo>
                    <a:pt x="1795" y="2127"/>
                  </a:lnTo>
                  <a:lnTo>
                    <a:pt x="1700" y="2354"/>
                  </a:lnTo>
                  <a:lnTo>
                    <a:pt x="1605" y="2580"/>
                  </a:lnTo>
                  <a:lnTo>
                    <a:pt x="1514" y="2818"/>
                  </a:lnTo>
                  <a:lnTo>
                    <a:pt x="1423" y="3055"/>
                  </a:lnTo>
                  <a:lnTo>
                    <a:pt x="1337" y="3293"/>
                  </a:lnTo>
                  <a:lnTo>
                    <a:pt x="1255" y="3541"/>
                  </a:lnTo>
                  <a:lnTo>
                    <a:pt x="1173" y="3778"/>
                  </a:lnTo>
                  <a:lnTo>
                    <a:pt x="1096" y="4027"/>
                  </a:lnTo>
                  <a:lnTo>
                    <a:pt x="1023" y="4275"/>
                  </a:lnTo>
                  <a:lnTo>
                    <a:pt x="950" y="4534"/>
                  </a:lnTo>
                  <a:lnTo>
                    <a:pt x="882" y="4782"/>
                  </a:lnTo>
                  <a:lnTo>
                    <a:pt x="814" y="5041"/>
                  </a:lnTo>
                  <a:lnTo>
                    <a:pt x="750" y="5300"/>
                  </a:lnTo>
                  <a:lnTo>
                    <a:pt x="691" y="5570"/>
                  </a:lnTo>
                  <a:lnTo>
                    <a:pt x="632" y="5829"/>
                  </a:lnTo>
                  <a:lnTo>
                    <a:pt x="578" y="6099"/>
                  </a:lnTo>
                  <a:lnTo>
                    <a:pt x="523" y="6369"/>
                  </a:lnTo>
                  <a:lnTo>
                    <a:pt x="473" y="6639"/>
                  </a:lnTo>
                  <a:lnTo>
                    <a:pt x="428" y="6919"/>
                  </a:lnTo>
                  <a:lnTo>
                    <a:pt x="382" y="7189"/>
                  </a:lnTo>
                  <a:lnTo>
                    <a:pt x="342" y="7470"/>
                  </a:lnTo>
                  <a:lnTo>
                    <a:pt x="264" y="8031"/>
                  </a:lnTo>
                  <a:lnTo>
                    <a:pt x="196" y="8603"/>
                  </a:lnTo>
                  <a:lnTo>
                    <a:pt x="142" y="9186"/>
                  </a:lnTo>
                  <a:lnTo>
                    <a:pt x="96" y="9769"/>
                  </a:lnTo>
                  <a:lnTo>
                    <a:pt x="60" y="10351"/>
                  </a:lnTo>
                  <a:lnTo>
                    <a:pt x="28" y="10956"/>
                  </a:lnTo>
                  <a:lnTo>
                    <a:pt x="10" y="11549"/>
                  </a:lnTo>
                  <a:lnTo>
                    <a:pt x="1" y="12154"/>
                  </a:lnTo>
                  <a:lnTo>
                    <a:pt x="1" y="12769"/>
                  </a:lnTo>
                  <a:lnTo>
                    <a:pt x="10" y="13384"/>
                  </a:lnTo>
                  <a:lnTo>
                    <a:pt x="24" y="14000"/>
                  </a:lnTo>
                  <a:lnTo>
                    <a:pt x="51" y="14626"/>
                  </a:lnTo>
                  <a:lnTo>
                    <a:pt x="83" y="15252"/>
                  </a:lnTo>
                  <a:lnTo>
                    <a:pt x="123" y="15878"/>
                  </a:lnTo>
                  <a:lnTo>
                    <a:pt x="169" y="16504"/>
                  </a:lnTo>
                  <a:lnTo>
                    <a:pt x="223" y="17130"/>
                  </a:lnTo>
                  <a:lnTo>
                    <a:pt x="287" y="17766"/>
                  </a:lnTo>
                  <a:lnTo>
                    <a:pt x="360" y="18392"/>
                  </a:lnTo>
                  <a:lnTo>
                    <a:pt x="369" y="18392"/>
                  </a:lnTo>
                  <a:lnTo>
                    <a:pt x="373" y="18382"/>
                  </a:lnTo>
                  <a:lnTo>
                    <a:pt x="387" y="18382"/>
                  </a:lnTo>
                  <a:lnTo>
                    <a:pt x="401" y="18392"/>
                  </a:lnTo>
                  <a:lnTo>
                    <a:pt x="546" y="18414"/>
                  </a:lnTo>
                  <a:lnTo>
                    <a:pt x="687" y="18436"/>
                  </a:lnTo>
                  <a:lnTo>
                    <a:pt x="969" y="18511"/>
                  </a:lnTo>
                  <a:lnTo>
                    <a:pt x="1537" y="18673"/>
                  </a:lnTo>
                  <a:lnTo>
                    <a:pt x="1586" y="18025"/>
                  </a:lnTo>
                  <a:lnTo>
                    <a:pt x="1641" y="17378"/>
                  </a:lnTo>
                  <a:lnTo>
                    <a:pt x="1700" y="16730"/>
                  </a:lnTo>
                  <a:lnTo>
                    <a:pt x="1768" y="16093"/>
                  </a:lnTo>
                  <a:lnTo>
                    <a:pt x="1845" y="15457"/>
                  </a:lnTo>
                  <a:lnTo>
                    <a:pt x="1927" y="14820"/>
                  </a:lnTo>
                  <a:lnTo>
                    <a:pt x="2018" y="14183"/>
                  </a:lnTo>
                  <a:lnTo>
                    <a:pt x="2118" y="13557"/>
                  </a:lnTo>
                  <a:lnTo>
                    <a:pt x="2218" y="12942"/>
                  </a:lnTo>
                  <a:lnTo>
                    <a:pt x="2332" y="12327"/>
                  </a:lnTo>
                  <a:lnTo>
                    <a:pt x="2450" y="11711"/>
                  </a:lnTo>
                  <a:lnTo>
                    <a:pt x="2572" y="11118"/>
                  </a:lnTo>
                  <a:lnTo>
                    <a:pt x="2704" y="10524"/>
                  </a:lnTo>
                  <a:lnTo>
                    <a:pt x="2840" y="9931"/>
                  </a:lnTo>
                  <a:lnTo>
                    <a:pt x="2981" y="9358"/>
                  </a:lnTo>
                  <a:lnTo>
                    <a:pt x="3131" y="8797"/>
                  </a:lnTo>
                  <a:lnTo>
                    <a:pt x="3290" y="8236"/>
                  </a:lnTo>
                  <a:lnTo>
                    <a:pt x="3454" y="7696"/>
                  </a:lnTo>
                  <a:lnTo>
                    <a:pt x="3622" y="7157"/>
                  </a:lnTo>
                  <a:lnTo>
                    <a:pt x="3795" y="6639"/>
                  </a:lnTo>
                  <a:lnTo>
                    <a:pt x="3976" y="6131"/>
                  </a:lnTo>
                  <a:lnTo>
                    <a:pt x="4163" y="5635"/>
                  </a:lnTo>
                  <a:lnTo>
                    <a:pt x="4358" y="5160"/>
                  </a:lnTo>
                  <a:lnTo>
                    <a:pt x="4558" y="4696"/>
                  </a:lnTo>
                  <a:lnTo>
                    <a:pt x="4762" y="4242"/>
                  </a:lnTo>
                  <a:lnTo>
                    <a:pt x="4971" y="3800"/>
                  </a:lnTo>
                  <a:lnTo>
                    <a:pt x="5189" y="3390"/>
                  </a:lnTo>
                  <a:lnTo>
                    <a:pt x="5412" y="2980"/>
                  </a:lnTo>
                  <a:lnTo>
                    <a:pt x="5639" y="2602"/>
                  </a:lnTo>
                  <a:lnTo>
                    <a:pt x="5871" y="2235"/>
                  </a:lnTo>
                  <a:lnTo>
                    <a:pt x="6112" y="1890"/>
                  </a:lnTo>
                  <a:lnTo>
                    <a:pt x="6353" y="1555"/>
                  </a:lnTo>
                  <a:lnTo>
                    <a:pt x="5925" y="1318"/>
                  </a:lnTo>
                  <a:lnTo>
                    <a:pt x="5494" y="1091"/>
                  </a:lnTo>
                  <a:lnTo>
                    <a:pt x="5058" y="875"/>
                  </a:lnTo>
                  <a:lnTo>
                    <a:pt x="4617" y="670"/>
                  </a:lnTo>
                  <a:lnTo>
                    <a:pt x="4167" y="476"/>
                  </a:lnTo>
                  <a:lnTo>
                    <a:pt x="3713" y="303"/>
                  </a:lnTo>
                  <a:lnTo>
                    <a:pt x="3254" y="141"/>
                  </a:lnTo>
                  <a:lnTo>
                    <a:pt x="279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374;p66">
              <a:extLst>
                <a:ext uri="{FF2B5EF4-FFF2-40B4-BE49-F238E27FC236}">
                  <a16:creationId xmlns:a16="http://schemas.microsoft.com/office/drawing/2014/main" id="{64D8BEA2-0BFD-4AA3-BE64-4CEB73B8D478}"/>
                </a:ext>
              </a:extLst>
            </p:cNvPr>
            <p:cNvSpPr/>
            <p:nvPr/>
          </p:nvSpPr>
          <p:spPr>
            <a:xfrm>
              <a:off x="3810425" y="-11000575"/>
              <a:ext cx="809800" cy="1617375"/>
            </a:xfrm>
            <a:custGeom>
              <a:avLst/>
              <a:gdLst/>
              <a:ahLst/>
              <a:cxnLst/>
              <a:rect l="l" t="t" r="r" b="b"/>
              <a:pathLst>
                <a:path w="32392" h="64695" extrusionOk="0">
                  <a:moveTo>
                    <a:pt x="2486" y="5732"/>
                  </a:moveTo>
                  <a:lnTo>
                    <a:pt x="2545" y="5742"/>
                  </a:lnTo>
                  <a:lnTo>
                    <a:pt x="2604" y="5753"/>
                  </a:lnTo>
                  <a:lnTo>
                    <a:pt x="2659" y="5786"/>
                  </a:lnTo>
                  <a:lnTo>
                    <a:pt x="2718" y="5829"/>
                  </a:lnTo>
                  <a:lnTo>
                    <a:pt x="2777" y="5883"/>
                  </a:lnTo>
                  <a:lnTo>
                    <a:pt x="2872" y="5991"/>
                  </a:lnTo>
                  <a:lnTo>
                    <a:pt x="2963" y="6099"/>
                  </a:lnTo>
                  <a:lnTo>
                    <a:pt x="3058" y="6228"/>
                  </a:lnTo>
                  <a:lnTo>
                    <a:pt x="3149" y="6358"/>
                  </a:lnTo>
                  <a:lnTo>
                    <a:pt x="3336" y="6627"/>
                  </a:lnTo>
                  <a:lnTo>
                    <a:pt x="3513" y="6930"/>
                  </a:lnTo>
                  <a:lnTo>
                    <a:pt x="3690" y="7243"/>
                  </a:lnTo>
                  <a:lnTo>
                    <a:pt x="3858" y="7577"/>
                  </a:lnTo>
                  <a:lnTo>
                    <a:pt x="4026" y="7912"/>
                  </a:lnTo>
                  <a:lnTo>
                    <a:pt x="4185" y="8268"/>
                  </a:lnTo>
                  <a:lnTo>
                    <a:pt x="4317" y="8031"/>
                  </a:lnTo>
                  <a:lnTo>
                    <a:pt x="4440" y="7793"/>
                  </a:lnTo>
                  <a:lnTo>
                    <a:pt x="4680" y="7329"/>
                  </a:lnTo>
                  <a:lnTo>
                    <a:pt x="4721" y="7253"/>
                  </a:lnTo>
                  <a:lnTo>
                    <a:pt x="4767" y="7199"/>
                  </a:lnTo>
                  <a:lnTo>
                    <a:pt x="4808" y="7145"/>
                  </a:lnTo>
                  <a:lnTo>
                    <a:pt x="4849" y="7102"/>
                  </a:lnTo>
                  <a:lnTo>
                    <a:pt x="4894" y="7081"/>
                  </a:lnTo>
                  <a:lnTo>
                    <a:pt x="4935" y="7070"/>
                  </a:lnTo>
                  <a:lnTo>
                    <a:pt x="4980" y="7059"/>
                  </a:lnTo>
                  <a:lnTo>
                    <a:pt x="5021" y="7059"/>
                  </a:lnTo>
                  <a:lnTo>
                    <a:pt x="5062" y="7081"/>
                  </a:lnTo>
                  <a:lnTo>
                    <a:pt x="5103" y="7102"/>
                  </a:lnTo>
                  <a:lnTo>
                    <a:pt x="5139" y="7124"/>
                  </a:lnTo>
                  <a:lnTo>
                    <a:pt x="5180" y="7167"/>
                  </a:lnTo>
                  <a:lnTo>
                    <a:pt x="5217" y="7210"/>
                  </a:lnTo>
                  <a:lnTo>
                    <a:pt x="5248" y="7264"/>
                  </a:lnTo>
                  <a:lnTo>
                    <a:pt x="5280" y="7318"/>
                  </a:lnTo>
                  <a:lnTo>
                    <a:pt x="5312" y="7383"/>
                  </a:lnTo>
                  <a:lnTo>
                    <a:pt x="5339" y="7458"/>
                  </a:lnTo>
                  <a:lnTo>
                    <a:pt x="5362" y="7534"/>
                  </a:lnTo>
                  <a:lnTo>
                    <a:pt x="5385" y="7610"/>
                  </a:lnTo>
                  <a:lnTo>
                    <a:pt x="5403" y="7696"/>
                  </a:lnTo>
                  <a:lnTo>
                    <a:pt x="5416" y="7782"/>
                  </a:lnTo>
                  <a:lnTo>
                    <a:pt x="5430" y="7869"/>
                  </a:lnTo>
                  <a:lnTo>
                    <a:pt x="5439" y="7966"/>
                  </a:lnTo>
                  <a:lnTo>
                    <a:pt x="5444" y="8052"/>
                  </a:lnTo>
                  <a:lnTo>
                    <a:pt x="5444" y="8149"/>
                  </a:lnTo>
                  <a:lnTo>
                    <a:pt x="5439" y="8246"/>
                  </a:lnTo>
                  <a:lnTo>
                    <a:pt x="5430" y="8344"/>
                  </a:lnTo>
                  <a:lnTo>
                    <a:pt x="5416" y="8441"/>
                  </a:lnTo>
                  <a:lnTo>
                    <a:pt x="5398" y="8538"/>
                  </a:lnTo>
                  <a:lnTo>
                    <a:pt x="5371" y="8635"/>
                  </a:lnTo>
                  <a:lnTo>
                    <a:pt x="5344" y="8721"/>
                  </a:lnTo>
                  <a:lnTo>
                    <a:pt x="5307" y="8818"/>
                  </a:lnTo>
                  <a:lnTo>
                    <a:pt x="5198" y="9067"/>
                  </a:lnTo>
                  <a:lnTo>
                    <a:pt x="5094" y="9326"/>
                  </a:lnTo>
                  <a:lnTo>
                    <a:pt x="4994" y="9596"/>
                  </a:lnTo>
                  <a:lnTo>
                    <a:pt x="4885" y="9855"/>
                  </a:lnTo>
                  <a:lnTo>
                    <a:pt x="5067" y="10276"/>
                  </a:lnTo>
                  <a:lnTo>
                    <a:pt x="5248" y="10718"/>
                  </a:lnTo>
                  <a:lnTo>
                    <a:pt x="5426" y="11171"/>
                  </a:lnTo>
                  <a:lnTo>
                    <a:pt x="5512" y="11409"/>
                  </a:lnTo>
                  <a:lnTo>
                    <a:pt x="5594" y="11646"/>
                  </a:lnTo>
                  <a:lnTo>
                    <a:pt x="5671" y="11895"/>
                  </a:lnTo>
                  <a:lnTo>
                    <a:pt x="5748" y="12143"/>
                  </a:lnTo>
                  <a:lnTo>
                    <a:pt x="5821" y="12391"/>
                  </a:lnTo>
                  <a:lnTo>
                    <a:pt x="5884" y="12650"/>
                  </a:lnTo>
                  <a:lnTo>
                    <a:pt x="5948" y="12909"/>
                  </a:lnTo>
                  <a:lnTo>
                    <a:pt x="6003" y="13179"/>
                  </a:lnTo>
                  <a:lnTo>
                    <a:pt x="6053" y="13449"/>
                  </a:lnTo>
                  <a:lnTo>
                    <a:pt x="6093" y="13729"/>
                  </a:lnTo>
                  <a:lnTo>
                    <a:pt x="6103" y="13826"/>
                  </a:lnTo>
                  <a:lnTo>
                    <a:pt x="6112" y="13924"/>
                  </a:lnTo>
                  <a:lnTo>
                    <a:pt x="6112" y="14010"/>
                  </a:lnTo>
                  <a:lnTo>
                    <a:pt x="6112" y="14107"/>
                  </a:lnTo>
                  <a:lnTo>
                    <a:pt x="6107" y="14193"/>
                  </a:lnTo>
                  <a:lnTo>
                    <a:pt x="6103" y="14280"/>
                  </a:lnTo>
                  <a:lnTo>
                    <a:pt x="6093" y="14366"/>
                  </a:lnTo>
                  <a:lnTo>
                    <a:pt x="6080" y="14452"/>
                  </a:lnTo>
                  <a:lnTo>
                    <a:pt x="6062" y="14539"/>
                  </a:lnTo>
                  <a:lnTo>
                    <a:pt x="6043" y="14614"/>
                  </a:lnTo>
                  <a:lnTo>
                    <a:pt x="6003" y="14755"/>
                  </a:lnTo>
                  <a:lnTo>
                    <a:pt x="5953" y="14884"/>
                  </a:lnTo>
                  <a:lnTo>
                    <a:pt x="5894" y="15003"/>
                  </a:lnTo>
                  <a:lnTo>
                    <a:pt x="5830" y="15089"/>
                  </a:lnTo>
                  <a:lnTo>
                    <a:pt x="5762" y="15165"/>
                  </a:lnTo>
                  <a:lnTo>
                    <a:pt x="5689" y="15219"/>
                  </a:lnTo>
                  <a:lnTo>
                    <a:pt x="5612" y="15240"/>
                  </a:lnTo>
                  <a:lnTo>
                    <a:pt x="5576" y="15251"/>
                  </a:lnTo>
                  <a:lnTo>
                    <a:pt x="5539" y="15240"/>
                  </a:lnTo>
                  <a:lnTo>
                    <a:pt x="5503" y="15240"/>
                  </a:lnTo>
                  <a:lnTo>
                    <a:pt x="5466" y="15219"/>
                  </a:lnTo>
                  <a:lnTo>
                    <a:pt x="5426" y="15197"/>
                  </a:lnTo>
                  <a:lnTo>
                    <a:pt x="5394" y="15165"/>
                  </a:lnTo>
                  <a:lnTo>
                    <a:pt x="5357" y="15122"/>
                  </a:lnTo>
                  <a:lnTo>
                    <a:pt x="5321" y="15078"/>
                  </a:lnTo>
                  <a:lnTo>
                    <a:pt x="5321" y="15143"/>
                  </a:lnTo>
                  <a:lnTo>
                    <a:pt x="5226" y="14992"/>
                  </a:lnTo>
                  <a:lnTo>
                    <a:pt x="5130" y="14841"/>
                  </a:lnTo>
                  <a:lnTo>
                    <a:pt x="5039" y="14668"/>
                  </a:lnTo>
                  <a:lnTo>
                    <a:pt x="4949" y="14496"/>
                  </a:lnTo>
                  <a:lnTo>
                    <a:pt x="4862" y="14312"/>
                  </a:lnTo>
                  <a:lnTo>
                    <a:pt x="4771" y="14118"/>
                  </a:lnTo>
                  <a:lnTo>
                    <a:pt x="4603" y="13729"/>
                  </a:lnTo>
                  <a:lnTo>
                    <a:pt x="4440" y="13319"/>
                  </a:lnTo>
                  <a:lnTo>
                    <a:pt x="4276" y="12909"/>
                  </a:lnTo>
                  <a:lnTo>
                    <a:pt x="4117" y="12499"/>
                  </a:lnTo>
                  <a:lnTo>
                    <a:pt x="3953" y="12100"/>
                  </a:lnTo>
                  <a:lnTo>
                    <a:pt x="3722" y="12618"/>
                  </a:lnTo>
                  <a:lnTo>
                    <a:pt x="3604" y="12877"/>
                  </a:lnTo>
                  <a:lnTo>
                    <a:pt x="3481" y="13125"/>
                  </a:lnTo>
                  <a:lnTo>
                    <a:pt x="3358" y="13362"/>
                  </a:lnTo>
                  <a:lnTo>
                    <a:pt x="3236" y="13600"/>
                  </a:lnTo>
                  <a:lnTo>
                    <a:pt x="3108" y="13826"/>
                  </a:lnTo>
                  <a:lnTo>
                    <a:pt x="2977" y="14042"/>
                  </a:lnTo>
                  <a:lnTo>
                    <a:pt x="2931" y="14107"/>
                  </a:lnTo>
                  <a:lnTo>
                    <a:pt x="2886" y="14150"/>
                  </a:lnTo>
                  <a:lnTo>
                    <a:pt x="2840" y="14193"/>
                  </a:lnTo>
                  <a:lnTo>
                    <a:pt x="2795" y="14215"/>
                  </a:lnTo>
                  <a:lnTo>
                    <a:pt x="2749" y="14237"/>
                  </a:lnTo>
                  <a:lnTo>
                    <a:pt x="2709" y="14237"/>
                  </a:lnTo>
                  <a:lnTo>
                    <a:pt x="2668" y="14226"/>
                  </a:lnTo>
                  <a:lnTo>
                    <a:pt x="2627" y="14204"/>
                  </a:lnTo>
                  <a:lnTo>
                    <a:pt x="2590" y="14183"/>
                  </a:lnTo>
                  <a:lnTo>
                    <a:pt x="2554" y="14150"/>
                  </a:lnTo>
                  <a:lnTo>
                    <a:pt x="2518" y="14096"/>
                  </a:lnTo>
                  <a:lnTo>
                    <a:pt x="2486" y="14053"/>
                  </a:lnTo>
                  <a:lnTo>
                    <a:pt x="2454" y="13988"/>
                  </a:lnTo>
                  <a:lnTo>
                    <a:pt x="2427" y="13924"/>
                  </a:lnTo>
                  <a:lnTo>
                    <a:pt x="2400" y="13848"/>
                  </a:lnTo>
                  <a:lnTo>
                    <a:pt x="2372" y="13773"/>
                  </a:lnTo>
                  <a:lnTo>
                    <a:pt x="2354" y="13686"/>
                  </a:lnTo>
                  <a:lnTo>
                    <a:pt x="2331" y="13600"/>
                  </a:lnTo>
                  <a:lnTo>
                    <a:pt x="2318" y="13503"/>
                  </a:lnTo>
                  <a:lnTo>
                    <a:pt x="2304" y="13416"/>
                  </a:lnTo>
                  <a:lnTo>
                    <a:pt x="2291" y="13308"/>
                  </a:lnTo>
                  <a:lnTo>
                    <a:pt x="2281" y="13211"/>
                  </a:lnTo>
                  <a:lnTo>
                    <a:pt x="2277" y="13114"/>
                  </a:lnTo>
                  <a:lnTo>
                    <a:pt x="2272" y="13006"/>
                  </a:lnTo>
                  <a:lnTo>
                    <a:pt x="2277" y="12898"/>
                  </a:lnTo>
                  <a:lnTo>
                    <a:pt x="2281" y="12801"/>
                  </a:lnTo>
                  <a:lnTo>
                    <a:pt x="2286" y="12693"/>
                  </a:lnTo>
                  <a:lnTo>
                    <a:pt x="2300" y="12596"/>
                  </a:lnTo>
                  <a:lnTo>
                    <a:pt x="2313" y="12488"/>
                  </a:lnTo>
                  <a:lnTo>
                    <a:pt x="2331" y="12391"/>
                  </a:lnTo>
                  <a:lnTo>
                    <a:pt x="2354" y="12294"/>
                  </a:lnTo>
                  <a:lnTo>
                    <a:pt x="2381" y="12208"/>
                  </a:lnTo>
                  <a:lnTo>
                    <a:pt x="2468" y="11959"/>
                  </a:lnTo>
                  <a:lnTo>
                    <a:pt x="2554" y="11722"/>
                  </a:lnTo>
                  <a:lnTo>
                    <a:pt x="2645" y="11495"/>
                  </a:lnTo>
                  <a:lnTo>
                    <a:pt x="2736" y="11268"/>
                  </a:lnTo>
                  <a:lnTo>
                    <a:pt x="2927" y="10815"/>
                  </a:lnTo>
                  <a:lnTo>
                    <a:pt x="3122" y="10373"/>
                  </a:lnTo>
                  <a:lnTo>
                    <a:pt x="2840" y="9855"/>
                  </a:lnTo>
                  <a:lnTo>
                    <a:pt x="2559" y="9326"/>
                  </a:lnTo>
                  <a:lnTo>
                    <a:pt x="2422" y="9056"/>
                  </a:lnTo>
                  <a:lnTo>
                    <a:pt x="2286" y="8775"/>
                  </a:lnTo>
                  <a:lnTo>
                    <a:pt x="2150" y="8484"/>
                  </a:lnTo>
                  <a:lnTo>
                    <a:pt x="2018" y="8192"/>
                  </a:lnTo>
                  <a:lnTo>
                    <a:pt x="1973" y="8074"/>
                  </a:lnTo>
                  <a:lnTo>
                    <a:pt x="1932" y="7955"/>
                  </a:lnTo>
                  <a:lnTo>
                    <a:pt x="1900" y="7836"/>
                  </a:lnTo>
                  <a:lnTo>
                    <a:pt x="1873" y="7707"/>
                  </a:lnTo>
                  <a:lnTo>
                    <a:pt x="1850" y="7588"/>
                  </a:lnTo>
                  <a:lnTo>
                    <a:pt x="1836" y="7458"/>
                  </a:lnTo>
                  <a:lnTo>
                    <a:pt x="1827" y="7340"/>
                  </a:lnTo>
                  <a:lnTo>
                    <a:pt x="1823" y="7221"/>
                  </a:lnTo>
                  <a:lnTo>
                    <a:pt x="1827" y="7092"/>
                  </a:lnTo>
                  <a:lnTo>
                    <a:pt x="1832" y="6973"/>
                  </a:lnTo>
                  <a:lnTo>
                    <a:pt x="1845" y="6854"/>
                  </a:lnTo>
                  <a:lnTo>
                    <a:pt x="1859" y="6746"/>
                  </a:lnTo>
                  <a:lnTo>
                    <a:pt x="1882" y="6627"/>
                  </a:lnTo>
                  <a:lnTo>
                    <a:pt x="1904" y="6519"/>
                  </a:lnTo>
                  <a:lnTo>
                    <a:pt x="1932" y="6422"/>
                  </a:lnTo>
                  <a:lnTo>
                    <a:pt x="1963" y="6325"/>
                  </a:lnTo>
                  <a:lnTo>
                    <a:pt x="2000" y="6228"/>
                  </a:lnTo>
                  <a:lnTo>
                    <a:pt x="2041" y="6142"/>
                  </a:lnTo>
                  <a:lnTo>
                    <a:pt x="2082" y="6066"/>
                  </a:lnTo>
                  <a:lnTo>
                    <a:pt x="2122" y="5991"/>
                  </a:lnTo>
                  <a:lnTo>
                    <a:pt x="2172" y="5926"/>
                  </a:lnTo>
                  <a:lnTo>
                    <a:pt x="2218" y="5872"/>
                  </a:lnTo>
                  <a:lnTo>
                    <a:pt x="2272" y="5829"/>
                  </a:lnTo>
                  <a:lnTo>
                    <a:pt x="2322" y="5786"/>
                  </a:lnTo>
                  <a:lnTo>
                    <a:pt x="2377" y="5764"/>
                  </a:lnTo>
                  <a:lnTo>
                    <a:pt x="2431" y="5742"/>
                  </a:lnTo>
                  <a:lnTo>
                    <a:pt x="2486" y="5732"/>
                  </a:lnTo>
                  <a:close/>
                  <a:moveTo>
                    <a:pt x="3222" y="15564"/>
                  </a:moveTo>
                  <a:lnTo>
                    <a:pt x="3277" y="15586"/>
                  </a:lnTo>
                  <a:lnTo>
                    <a:pt x="3322" y="15618"/>
                  </a:lnTo>
                  <a:lnTo>
                    <a:pt x="3367" y="15661"/>
                  </a:lnTo>
                  <a:lnTo>
                    <a:pt x="3408" y="15705"/>
                  </a:lnTo>
                  <a:lnTo>
                    <a:pt x="3449" y="15769"/>
                  </a:lnTo>
                  <a:lnTo>
                    <a:pt x="3481" y="15834"/>
                  </a:lnTo>
                  <a:lnTo>
                    <a:pt x="3513" y="15910"/>
                  </a:lnTo>
                  <a:lnTo>
                    <a:pt x="3540" y="15996"/>
                  </a:lnTo>
                  <a:lnTo>
                    <a:pt x="3563" y="16082"/>
                  </a:lnTo>
                  <a:lnTo>
                    <a:pt x="3581" y="16169"/>
                  </a:lnTo>
                  <a:lnTo>
                    <a:pt x="3599" y="16266"/>
                  </a:lnTo>
                  <a:lnTo>
                    <a:pt x="3608" y="16374"/>
                  </a:lnTo>
                  <a:lnTo>
                    <a:pt x="3617" y="16471"/>
                  </a:lnTo>
                  <a:lnTo>
                    <a:pt x="3626" y="16579"/>
                  </a:lnTo>
                  <a:lnTo>
                    <a:pt x="3626" y="16687"/>
                  </a:lnTo>
                  <a:lnTo>
                    <a:pt x="3626" y="16784"/>
                  </a:lnTo>
                  <a:lnTo>
                    <a:pt x="3617" y="16892"/>
                  </a:lnTo>
                  <a:lnTo>
                    <a:pt x="3608" y="17000"/>
                  </a:lnTo>
                  <a:lnTo>
                    <a:pt x="3599" y="17097"/>
                  </a:lnTo>
                  <a:lnTo>
                    <a:pt x="3581" y="17194"/>
                  </a:lnTo>
                  <a:lnTo>
                    <a:pt x="3563" y="17280"/>
                  </a:lnTo>
                  <a:lnTo>
                    <a:pt x="3540" y="17377"/>
                  </a:lnTo>
                  <a:lnTo>
                    <a:pt x="3513" y="17453"/>
                  </a:lnTo>
                  <a:lnTo>
                    <a:pt x="3481" y="17529"/>
                  </a:lnTo>
                  <a:lnTo>
                    <a:pt x="3449" y="17604"/>
                  </a:lnTo>
                  <a:lnTo>
                    <a:pt x="3408" y="17658"/>
                  </a:lnTo>
                  <a:lnTo>
                    <a:pt x="3367" y="17712"/>
                  </a:lnTo>
                  <a:lnTo>
                    <a:pt x="3322" y="17755"/>
                  </a:lnTo>
                  <a:lnTo>
                    <a:pt x="3277" y="17777"/>
                  </a:lnTo>
                  <a:lnTo>
                    <a:pt x="3222" y="17798"/>
                  </a:lnTo>
                  <a:lnTo>
                    <a:pt x="3167" y="17809"/>
                  </a:lnTo>
                  <a:lnTo>
                    <a:pt x="3113" y="17798"/>
                  </a:lnTo>
                  <a:lnTo>
                    <a:pt x="3063" y="17777"/>
                  </a:lnTo>
                  <a:lnTo>
                    <a:pt x="3018" y="17755"/>
                  </a:lnTo>
                  <a:lnTo>
                    <a:pt x="2972" y="17712"/>
                  </a:lnTo>
                  <a:lnTo>
                    <a:pt x="2931" y="17658"/>
                  </a:lnTo>
                  <a:lnTo>
                    <a:pt x="2895" y="17604"/>
                  </a:lnTo>
                  <a:lnTo>
                    <a:pt x="2863" y="17529"/>
                  </a:lnTo>
                  <a:lnTo>
                    <a:pt x="2831" y="17453"/>
                  </a:lnTo>
                  <a:lnTo>
                    <a:pt x="2804" y="17377"/>
                  </a:lnTo>
                  <a:lnTo>
                    <a:pt x="2781" y="17280"/>
                  </a:lnTo>
                  <a:lnTo>
                    <a:pt x="2763" y="17194"/>
                  </a:lnTo>
                  <a:lnTo>
                    <a:pt x="2749" y="17097"/>
                  </a:lnTo>
                  <a:lnTo>
                    <a:pt x="2736" y="17000"/>
                  </a:lnTo>
                  <a:lnTo>
                    <a:pt x="2727" y="16892"/>
                  </a:lnTo>
                  <a:lnTo>
                    <a:pt x="2722" y="16784"/>
                  </a:lnTo>
                  <a:lnTo>
                    <a:pt x="2722" y="16687"/>
                  </a:lnTo>
                  <a:lnTo>
                    <a:pt x="2722" y="16579"/>
                  </a:lnTo>
                  <a:lnTo>
                    <a:pt x="2727" y="16471"/>
                  </a:lnTo>
                  <a:lnTo>
                    <a:pt x="2736" y="16374"/>
                  </a:lnTo>
                  <a:lnTo>
                    <a:pt x="2749" y="16266"/>
                  </a:lnTo>
                  <a:lnTo>
                    <a:pt x="2763" y="16169"/>
                  </a:lnTo>
                  <a:lnTo>
                    <a:pt x="2781" y="16082"/>
                  </a:lnTo>
                  <a:lnTo>
                    <a:pt x="2804" y="15996"/>
                  </a:lnTo>
                  <a:lnTo>
                    <a:pt x="2831" y="15910"/>
                  </a:lnTo>
                  <a:lnTo>
                    <a:pt x="2863" y="15834"/>
                  </a:lnTo>
                  <a:lnTo>
                    <a:pt x="2895" y="15769"/>
                  </a:lnTo>
                  <a:lnTo>
                    <a:pt x="2931" y="15705"/>
                  </a:lnTo>
                  <a:lnTo>
                    <a:pt x="2972" y="15661"/>
                  </a:lnTo>
                  <a:lnTo>
                    <a:pt x="3018" y="15618"/>
                  </a:lnTo>
                  <a:lnTo>
                    <a:pt x="3063" y="15586"/>
                  </a:lnTo>
                  <a:lnTo>
                    <a:pt x="3113" y="15564"/>
                  </a:lnTo>
                  <a:close/>
                  <a:moveTo>
                    <a:pt x="5044" y="27113"/>
                  </a:moveTo>
                  <a:lnTo>
                    <a:pt x="5108" y="27124"/>
                  </a:lnTo>
                  <a:lnTo>
                    <a:pt x="5167" y="27145"/>
                  </a:lnTo>
                  <a:lnTo>
                    <a:pt x="5226" y="27188"/>
                  </a:lnTo>
                  <a:lnTo>
                    <a:pt x="5253" y="27221"/>
                  </a:lnTo>
                  <a:lnTo>
                    <a:pt x="5280" y="27264"/>
                  </a:lnTo>
                  <a:lnTo>
                    <a:pt x="5303" y="27307"/>
                  </a:lnTo>
                  <a:lnTo>
                    <a:pt x="5326" y="27350"/>
                  </a:lnTo>
                  <a:lnTo>
                    <a:pt x="5348" y="27404"/>
                  </a:lnTo>
                  <a:lnTo>
                    <a:pt x="5362" y="27469"/>
                  </a:lnTo>
                  <a:lnTo>
                    <a:pt x="5380" y="27534"/>
                  </a:lnTo>
                  <a:lnTo>
                    <a:pt x="5389" y="27599"/>
                  </a:lnTo>
                  <a:lnTo>
                    <a:pt x="5403" y="27674"/>
                  </a:lnTo>
                  <a:lnTo>
                    <a:pt x="5407" y="27761"/>
                  </a:lnTo>
                  <a:lnTo>
                    <a:pt x="5407" y="27847"/>
                  </a:lnTo>
                  <a:lnTo>
                    <a:pt x="5407" y="27933"/>
                  </a:lnTo>
                  <a:lnTo>
                    <a:pt x="5394" y="28300"/>
                  </a:lnTo>
                  <a:lnTo>
                    <a:pt x="5367" y="28678"/>
                  </a:lnTo>
                  <a:lnTo>
                    <a:pt x="5335" y="29088"/>
                  </a:lnTo>
                  <a:lnTo>
                    <a:pt x="5289" y="29498"/>
                  </a:lnTo>
                  <a:lnTo>
                    <a:pt x="5239" y="29930"/>
                  </a:lnTo>
                  <a:lnTo>
                    <a:pt x="5176" y="30362"/>
                  </a:lnTo>
                  <a:lnTo>
                    <a:pt x="5108" y="30793"/>
                  </a:lnTo>
                  <a:lnTo>
                    <a:pt x="5030" y="31225"/>
                  </a:lnTo>
                  <a:lnTo>
                    <a:pt x="5271" y="31743"/>
                  </a:lnTo>
                  <a:lnTo>
                    <a:pt x="5512" y="32283"/>
                  </a:lnTo>
                  <a:lnTo>
                    <a:pt x="5989" y="33362"/>
                  </a:lnTo>
                  <a:lnTo>
                    <a:pt x="6025" y="33449"/>
                  </a:lnTo>
                  <a:lnTo>
                    <a:pt x="6057" y="33546"/>
                  </a:lnTo>
                  <a:lnTo>
                    <a:pt x="6080" y="33632"/>
                  </a:lnTo>
                  <a:lnTo>
                    <a:pt x="6098" y="33729"/>
                  </a:lnTo>
                  <a:lnTo>
                    <a:pt x="6112" y="33815"/>
                  </a:lnTo>
                  <a:lnTo>
                    <a:pt x="6121" y="33913"/>
                  </a:lnTo>
                  <a:lnTo>
                    <a:pt x="6125" y="34010"/>
                  </a:lnTo>
                  <a:lnTo>
                    <a:pt x="6125" y="34096"/>
                  </a:lnTo>
                  <a:lnTo>
                    <a:pt x="6121" y="34182"/>
                  </a:lnTo>
                  <a:lnTo>
                    <a:pt x="6116" y="34280"/>
                  </a:lnTo>
                  <a:lnTo>
                    <a:pt x="6103" y="34355"/>
                  </a:lnTo>
                  <a:lnTo>
                    <a:pt x="6089" y="34442"/>
                  </a:lnTo>
                  <a:lnTo>
                    <a:pt x="6071" y="34528"/>
                  </a:lnTo>
                  <a:lnTo>
                    <a:pt x="6048" y="34603"/>
                  </a:lnTo>
                  <a:lnTo>
                    <a:pt x="6025" y="34668"/>
                  </a:lnTo>
                  <a:lnTo>
                    <a:pt x="5998" y="34733"/>
                  </a:lnTo>
                  <a:lnTo>
                    <a:pt x="5966" y="34798"/>
                  </a:lnTo>
                  <a:lnTo>
                    <a:pt x="5934" y="34852"/>
                  </a:lnTo>
                  <a:lnTo>
                    <a:pt x="5903" y="34906"/>
                  </a:lnTo>
                  <a:lnTo>
                    <a:pt x="5866" y="34949"/>
                  </a:lnTo>
                  <a:lnTo>
                    <a:pt x="5830" y="34992"/>
                  </a:lnTo>
                  <a:lnTo>
                    <a:pt x="5789" y="35024"/>
                  </a:lnTo>
                  <a:lnTo>
                    <a:pt x="5753" y="35046"/>
                  </a:lnTo>
                  <a:lnTo>
                    <a:pt x="5712" y="35057"/>
                  </a:lnTo>
                  <a:lnTo>
                    <a:pt x="5630" y="35057"/>
                  </a:lnTo>
                  <a:lnTo>
                    <a:pt x="5585" y="35046"/>
                  </a:lnTo>
                  <a:lnTo>
                    <a:pt x="5544" y="35024"/>
                  </a:lnTo>
                  <a:lnTo>
                    <a:pt x="5503" y="34981"/>
                  </a:lnTo>
                  <a:lnTo>
                    <a:pt x="5462" y="34938"/>
                  </a:lnTo>
                  <a:lnTo>
                    <a:pt x="5421" y="34884"/>
                  </a:lnTo>
                  <a:lnTo>
                    <a:pt x="5380" y="34819"/>
                  </a:lnTo>
                  <a:lnTo>
                    <a:pt x="4949" y="34010"/>
                  </a:lnTo>
                  <a:lnTo>
                    <a:pt x="4735" y="33610"/>
                  </a:lnTo>
                  <a:lnTo>
                    <a:pt x="4521" y="33222"/>
                  </a:lnTo>
                  <a:lnTo>
                    <a:pt x="4453" y="33427"/>
                  </a:lnTo>
                  <a:lnTo>
                    <a:pt x="4381" y="33610"/>
                  </a:lnTo>
                  <a:lnTo>
                    <a:pt x="4308" y="33794"/>
                  </a:lnTo>
                  <a:lnTo>
                    <a:pt x="4231" y="33956"/>
                  </a:lnTo>
                  <a:lnTo>
                    <a:pt x="4153" y="34118"/>
                  </a:lnTo>
                  <a:lnTo>
                    <a:pt x="4076" y="34258"/>
                  </a:lnTo>
                  <a:lnTo>
                    <a:pt x="3994" y="34398"/>
                  </a:lnTo>
                  <a:lnTo>
                    <a:pt x="3908" y="34517"/>
                  </a:lnTo>
                  <a:lnTo>
                    <a:pt x="3822" y="34625"/>
                  </a:lnTo>
                  <a:lnTo>
                    <a:pt x="3731" y="34722"/>
                  </a:lnTo>
                  <a:lnTo>
                    <a:pt x="3640" y="34798"/>
                  </a:lnTo>
                  <a:lnTo>
                    <a:pt x="3549" y="34862"/>
                  </a:lnTo>
                  <a:lnTo>
                    <a:pt x="3454" y="34916"/>
                  </a:lnTo>
                  <a:lnTo>
                    <a:pt x="3354" y="34949"/>
                  </a:lnTo>
                  <a:lnTo>
                    <a:pt x="3254" y="34960"/>
                  </a:lnTo>
                  <a:lnTo>
                    <a:pt x="3154" y="34949"/>
                  </a:lnTo>
                  <a:lnTo>
                    <a:pt x="3095" y="34938"/>
                  </a:lnTo>
                  <a:lnTo>
                    <a:pt x="3040" y="34906"/>
                  </a:lnTo>
                  <a:lnTo>
                    <a:pt x="2990" y="34852"/>
                  </a:lnTo>
                  <a:lnTo>
                    <a:pt x="2940" y="34798"/>
                  </a:lnTo>
                  <a:lnTo>
                    <a:pt x="2890" y="34722"/>
                  </a:lnTo>
                  <a:lnTo>
                    <a:pt x="2849" y="34625"/>
                  </a:lnTo>
                  <a:lnTo>
                    <a:pt x="2813" y="34528"/>
                  </a:lnTo>
                  <a:lnTo>
                    <a:pt x="2777" y="34420"/>
                  </a:lnTo>
                  <a:lnTo>
                    <a:pt x="2749" y="34312"/>
                  </a:lnTo>
                  <a:lnTo>
                    <a:pt x="2731" y="34182"/>
                  </a:lnTo>
                  <a:lnTo>
                    <a:pt x="2718" y="34064"/>
                  </a:lnTo>
                  <a:lnTo>
                    <a:pt x="2713" y="33923"/>
                  </a:lnTo>
                  <a:lnTo>
                    <a:pt x="2713" y="33794"/>
                  </a:lnTo>
                  <a:lnTo>
                    <a:pt x="2722" y="33664"/>
                  </a:lnTo>
                  <a:lnTo>
                    <a:pt x="2745" y="33524"/>
                  </a:lnTo>
                  <a:lnTo>
                    <a:pt x="2777" y="33395"/>
                  </a:lnTo>
                  <a:lnTo>
                    <a:pt x="2818" y="33254"/>
                  </a:lnTo>
                  <a:lnTo>
                    <a:pt x="2868" y="33114"/>
                  </a:lnTo>
                  <a:lnTo>
                    <a:pt x="2918" y="32984"/>
                  </a:lnTo>
                  <a:lnTo>
                    <a:pt x="2968" y="32866"/>
                  </a:lnTo>
                  <a:lnTo>
                    <a:pt x="3077" y="32639"/>
                  </a:lnTo>
                  <a:lnTo>
                    <a:pt x="3190" y="32423"/>
                  </a:lnTo>
                  <a:lnTo>
                    <a:pt x="3308" y="32218"/>
                  </a:lnTo>
                  <a:lnTo>
                    <a:pt x="3426" y="32013"/>
                  </a:lnTo>
                  <a:lnTo>
                    <a:pt x="3545" y="31819"/>
                  </a:lnTo>
                  <a:lnTo>
                    <a:pt x="3663" y="31603"/>
                  </a:lnTo>
                  <a:lnTo>
                    <a:pt x="3554" y="31409"/>
                  </a:lnTo>
                  <a:lnTo>
                    <a:pt x="3449" y="31225"/>
                  </a:lnTo>
                  <a:lnTo>
                    <a:pt x="3349" y="31031"/>
                  </a:lnTo>
                  <a:lnTo>
                    <a:pt x="3240" y="30837"/>
                  </a:lnTo>
                  <a:lnTo>
                    <a:pt x="3181" y="30729"/>
                  </a:lnTo>
                  <a:lnTo>
                    <a:pt x="3136" y="30599"/>
                  </a:lnTo>
                  <a:lnTo>
                    <a:pt x="3090" y="30480"/>
                  </a:lnTo>
                  <a:lnTo>
                    <a:pt x="3058" y="30340"/>
                  </a:lnTo>
                  <a:lnTo>
                    <a:pt x="3031" y="30211"/>
                  </a:lnTo>
                  <a:lnTo>
                    <a:pt x="3013" y="30081"/>
                  </a:lnTo>
                  <a:lnTo>
                    <a:pt x="2999" y="29941"/>
                  </a:lnTo>
                  <a:lnTo>
                    <a:pt x="2990" y="29800"/>
                  </a:lnTo>
                  <a:lnTo>
                    <a:pt x="2990" y="29671"/>
                  </a:lnTo>
                  <a:lnTo>
                    <a:pt x="2995" y="29541"/>
                  </a:lnTo>
                  <a:lnTo>
                    <a:pt x="3004" y="29401"/>
                  </a:lnTo>
                  <a:lnTo>
                    <a:pt x="3022" y="29272"/>
                  </a:lnTo>
                  <a:lnTo>
                    <a:pt x="3040" y="29153"/>
                  </a:lnTo>
                  <a:lnTo>
                    <a:pt x="3063" y="29034"/>
                  </a:lnTo>
                  <a:lnTo>
                    <a:pt x="3095" y="28915"/>
                  </a:lnTo>
                  <a:lnTo>
                    <a:pt x="3127" y="28818"/>
                  </a:lnTo>
                  <a:lnTo>
                    <a:pt x="3163" y="28710"/>
                  </a:lnTo>
                  <a:lnTo>
                    <a:pt x="3204" y="28624"/>
                  </a:lnTo>
                  <a:lnTo>
                    <a:pt x="3245" y="28538"/>
                  </a:lnTo>
                  <a:lnTo>
                    <a:pt x="3290" y="28473"/>
                  </a:lnTo>
                  <a:lnTo>
                    <a:pt x="3336" y="28408"/>
                  </a:lnTo>
                  <a:lnTo>
                    <a:pt x="3386" y="28365"/>
                  </a:lnTo>
                  <a:lnTo>
                    <a:pt x="3440" y="28333"/>
                  </a:lnTo>
                  <a:lnTo>
                    <a:pt x="3490" y="28311"/>
                  </a:lnTo>
                  <a:lnTo>
                    <a:pt x="3545" y="28300"/>
                  </a:lnTo>
                  <a:lnTo>
                    <a:pt x="3604" y="28311"/>
                  </a:lnTo>
                  <a:lnTo>
                    <a:pt x="3658" y="28333"/>
                  </a:lnTo>
                  <a:lnTo>
                    <a:pt x="3717" y="28376"/>
                  </a:lnTo>
                  <a:lnTo>
                    <a:pt x="3772" y="28430"/>
                  </a:lnTo>
                  <a:lnTo>
                    <a:pt x="3826" y="28516"/>
                  </a:lnTo>
                  <a:lnTo>
                    <a:pt x="3885" y="28613"/>
                  </a:lnTo>
                  <a:lnTo>
                    <a:pt x="3940" y="28732"/>
                  </a:lnTo>
                  <a:lnTo>
                    <a:pt x="4144" y="29196"/>
                  </a:lnTo>
                  <a:lnTo>
                    <a:pt x="4344" y="29660"/>
                  </a:lnTo>
                  <a:lnTo>
                    <a:pt x="4453" y="29196"/>
                  </a:lnTo>
                  <a:lnTo>
                    <a:pt x="4503" y="28948"/>
                  </a:lnTo>
                  <a:lnTo>
                    <a:pt x="4549" y="28710"/>
                  </a:lnTo>
                  <a:lnTo>
                    <a:pt x="4590" y="28462"/>
                  </a:lnTo>
                  <a:lnTo>
                    <a:pt x="4630" y="28225"/>
                  </a:lnTo>
                  <a:lnTo>
                    <a:pt x="4667" y="27976"/>
                  </a:lnTo>
                  <a:lnTo>
                    <a:pt x="4694" y="27728"/>
                  </a:lnTo>
                  <a:lnTo>
                    <a:pt x="4708" y="27653"/>
                  </a:lnTo>
                  <a:lnTo>
                    <a:pt x="4721" y="27577"/>
                  </a:lnTo>
                  <a:lnTo>
                    <a:pt x="4740" y="27501"/>
                  </a:lnTo>
                  <a:lnTo>
                    <a:pt x="4762" y="27437"/>
                  </a:lnTo>
                  <a:lnTo>
                    <a:pt x="4785" y="27383"/>
                  </a:lnTo>
                  <a:lnTo>
                    <a:pt x="4808" y="27329"/>
                  </a:lnTo>
                  <a:lnTo>
                    <a:pt x="4835" y="27286"/>
                  </a:lnTo>
                  <a:lnTo>
                    <a:pt x="4862" y="27242"/>
                  </a:lnTo>
                  <a:lnTo>
                    <a:pt x="4917" y="27178"/>
                  </a:lnTo>
                  <a:lnTo>
                    <a:pt x="4980" y="27135"/>
                  </a:lnTo>
                  <a:lnTo>
                    <a:pt x="5044" y="27113"/>
                  </a:lnTo>
                  <a:close/>
                  <a:moveTo>
                    <a:pt x="24785" y="46659"/>
                  </a:moveTo>
                  <a:lnTo>
                    <a:pt x="24881" y="46681"/>
                  </a:lnTo>
                  <a:lnTo>
                    <a:pt x="24976" y="46703"/>
                  </a:lnTo>
                  <a:lnTo>
                    <a:pt x="25072" y="46746"/>
                  </a:lnTo>
                  <a:lnTo>
                    <a:pt x="25167" y="46800"/>
                  </a:lnTo>
                  <a:lnTo>
                    <a:pt x="25262" y="46854"/>
                  </a:lnTo>
                  <a:lnTo>
                    <a:pt x="25353" y="46929"/>
                  </a:lnTo>
                  <a:lnTo>
                    <a:pt x="25444" y="47026"/>
                  </a:lnTo>
                  <a:lnTo>
                    <a:pt x="25535" y="47124"/>
                  </a:lnTo>
                  <a:lnTo>
                    <a:pt x="25603" y="47210"/>
                  </a:lnTo>
                  <a:lnTo>
                    <a:pt x="25662" y="47318"/>
                  </a:lnTo>
                  <a:lnTo>
                    <a:pt x="25712" y="47426"/>
                  </a:lnTo>
                  <a:lnTo>
                    <a:pt x="25762" y="47555"/>
                  </a:lnTo>
                  <a:lnTo>
                    <a:pt x="25803" y="47685"/>
                  </a:lnTo>
                  <a:lnTo>
                    <a:pt x="25839" y="47825"/>
                  </a:lnTo>
                  <a:lnTo>
                    <a:pt x="25871" y="47976"/>
                  </a:lnTo>
                  <a:lnTo>
                    <a:pt x="25898" y="48127"/>
                  </a:lnTo>
                  <a:lnTo>
                    <a:pt x="25921" y="48289"/>
                  </a:lnTo>
                  <a:lnTo>
                    <a:pt x="25935" y="48451"/>
                  </a:lnTo>
                  <a:lnTo>
                    <a:pt x="25948" y="48624"/>
                  </a:lnTo>
                  <a:lnTo>
                    <a:pt x="25957" y="48786"/>
                  </a:lnTo>
                  <a:lnTo>
                    <a:pt x="25957" y="48958"/>
                  </a:lnTo>
                  <a:lnTo>
                    <a:pt x="25957" y="49131"/>
                  </a:lnTo>
                  <a:lnTo>
                    <a:pt x="25953" y="49304"/>
                  </a:lnTo>
                  <a:lnTo>
                    <a:pt x="25944" y="49476"/>
                  </a:lnTo>
                  <a:lnTo>
                    <a:pt x="25917" y="49714"/>
                  </a:lnTo>
                  <a:lnTo>
                    <a:pt x="25889" y="49951"/>
                  </a:lnTo>
                  <a:lnTo>
                    <a:pt x="25853" y="50189"/>
                  </a:lnTo>
                  <a:lnTo>
                    <a:pt x="25812" y="50405"/>
                  </a:lnTo>
                  <a:lnTo>
                    <a:pt x="25771" y="50621"/>
                  </a:lnTo>
                  <a:lnTo>
                    <a:pt x="25721" y="50836"/>
                  </a:lnTo>
                  <a:lnTo>
                    <a:pt x="25667" y="51041"/>
                  </a:lnTo>
                  <a:lnTo>
                    <a:pt x="25608" y="51236"/>
                  </a:lnTo>
                  <a:lnTo>
                    <a:pt x="25617" y="51441"/>
                  </a:lnTo>
                  <a:lnTo>
                    <a:pt x="25626" y="51635"/>
                  </a:lnTo>
                  <a:lnTo>
                    <a:pt x="25630" y="51829"/>
                  </a:lnTo>
                  <a:lnTo>
                    <a:pt x="25621" y="52034"/>
                  </a:lnTo>
                  <a:lnTo>
                    <a:pt x="25612" y="52175"/>
                  </a:lnTo>
                  <a:lnTo>
                    <a:pt x="25603" y="52315"/>
                  </a:lnTo>
                  <a:lnTo>
                    <a:pt x="25589" y="52445"/>
                  </a:lnTo>
                  <a:lnTo>
                    <a:pt x="25571" y="52574"/>
                  </a:lnTo>
                  <a:lnTo>
                    <a:pt x="25549" y="52693"/>
                  </a:lnTo>
                  <a:lnTo>
                    <a:pt x="25526" y="52801"/>
                  </a:lnTo>
                  <a:lnTo>
                    <a:pt x="25503" y="52909"/>
                  </a:lnTo>
                  <a:lnTo>
                    <a:pt x="25471" y="53006"/>
                  </a:lnTo>
                  <a:lnTo>
                    <a:pt x="25440" y="53103"/>
                  </a:lnTo>
                  <a:lnTo>
                    <a:pt x="25403" y="53189"/>
                  </a:lnTo>
                  <a:lnTo>
                    <a:pt x="25367" y="53276"/>
                  </a:lnTo>
                  <a:lnTo>
                    <a:pt x="25321" y="53351"/>
                  </a:lnTo>
                  <a:lnTo>
                    <a:pt x="25276" y="53427"/>
                  </a:lnTo>
                  <a:lnTo>
                    <a:pt x="25226" y="53502"/>
                  </a:lnTo>
                  <a:lnTo>
                    <a:pt x="25171" y="53567"/>
                  </a:lnTo>
                  <a:lnTo>
                    <a:pt x="25112" y="53621"/>
                  </a:lnTo>
                  <a:lnTo>
                    <a:pt x="25017" y="53707"/>
                  </a:lnTo>
                  <a:lnTo>
                    <a:pt x="24917" y="53761"/>
                  </a:lnTo>
                  <a:lnTo>
                    <a:pt x="24822" y="53815"/>
                  </a:lnTo>
                  <a:lnTo>
                    <a:pt x="24722" y="53837"/>
                  </a:lnTo>
                  <a:lnTo>
                    <a:pt x="24626" y="53848"/>
                  </a:lnTo>
                  <a:lnTo>
                    <a:pt x="24526" y="53837"/>
                  </a:lnTo>
                  <a:lnTo>
                    <a:pt x="24431" y="53815"/>
                  </a:lnTo>
                  <a:lnTo>
                    <a:pt x="24335" y="53772"/>
                  </a:lnTo>
                  <a:lnTo>
                    <a:pt x="24240" y="53718"/>
                  </a:lnTo>
                  <a:lnTo>
                    <a:pt x="24149" y="53653"/>
                  </a:lnTo>
                  <a:lnTo>
                    <a:pt x="24058" y="53567"/>
                  </a:lnTo>
                  <a:lnTo>
                    <a:pt x="23972" y="53470"/>
                  </a:lnTo>
                  <a:lnTo>
                    <a:pt x="23886" y="53362"/>
                  </a:lnTo>
                  <a:lnTo>
                    <a:pt x="23804" y="53243"/>
                  </a:lnTo>
                  <a:lnTo>
                    <a:pt x="23722" y="53114"/>
                  </a:lnTo>
                  <a:lnTo>
                    <a:pt x="23645" y="52973"/>
                  </a:lnTo>
                  <a:lnTo>
                    <a:pt x="23572" y="52812"/>
                  </a:lnTo>
                  <a:lnTo>
                    <a:pt x="23504" y="52650"/>
                  </a:lnTo>
                  <a:lnTo>
                    <a:pt x="23440" y="52477"/>
                  </a:lnTo>
                  <a:lnTo>
                    <a:pt x="23377" y="52304"/>
                  </a:lnTo>
                  <a:lnTo>
                    <a:pt x="23322" y="52110"/>
                  </a:lnTo>
                  <a:lnTo>
                    <a:pt x="23272" y="51916"/>
                  </a:lnTo>
                  <a:lnTo>
                    <a:pt x="23227" y="51711"/>
                  </a:lnTo>
                  <a:lnTo>
                    <a:pt x="23186" y="51495"/>
                  </a:lnTo>
                  <a:lnTo>
                    <a:pt x="23154" y="51279"/>
                  </a:lnTo>
                  <a:lnTo>
                    <a:pt x="23127" y="51063"/>
                  </a:lnTo>
                  <a:lnTo>
                    <a:pt x="23104" y="50836"/>
                  </a:lnTo>
                  <a:lnTo>
                    <a:pt x="23091" y="50599"/>
                  </a:lnTo>
                  <a:lnTo>
                    <a:pt x="23081" y="50372"/>
                  </a:lnTo>
                  <a:lnTo>
                    <a:pt x="23081" y="50135"/>
                  </a:lnTo>
                  <a:lnTo>
                    <a:pt x="23091" y="49887"/>
                  </a:lnTo>
                  <a:lnTo>
                    <a:pt x="23104" y="49649"/>
                  </a:lnTo>
                  <a:lnTo>
                    <a:pt x="23127" y="49401"/>
                  </a:lnTo>
                  <a:lnTo>
                    <a:pt x="23154" y="49163"/>
                  </a:lnTo>
                  <a:lnTo>
                    <a:pt x="23191" y="48948"/>
                  </a:lnTo>
                  <a:lnTo>
                    <a:pt x="23231" y="48732"/>
                  </a:lnTo>
                  <a:lnTo>
                    <a:pt x="23272" y="48527"/>
                  </a:lnTo>
                  <a:lnTo>
                    <a:pt x="23322" y="48332"/>
                  </a:lnTo>
                  <a:lnTo>
                    <a:pt x="23377" y="48138"/>
                  </a:lnTo>
                  <a:lnTo>
                    <a:pt x="23436" y="47965"/>
                  </a:lnTo>
                  <a:lnTo>
                    <a:pt x="23499" y="47803"/>
                  </a:lnTo>
                  <a:lnTo>
                    <a:pt x="23568" y="47652"/>
                  </a:lnTo>
                  <a:lnTo>
                    <a:pt x="23640" y="47512"/>
                  </a:lnTo>
                  <a:lnTo>
                    <a:pt x="23713" y="47383"/>
                  </a:lnTo>
                  <a:lnTo>
                    <a:pt x="23790" y="47253"/>
                  </a:lnTo>
                  <a:lnTo>
                    <a:pt x="23872" y="47145"/>
                  </a:lnTo>
                  <a:lnTo>
                    <a:pt x="23958" y="47048"/>
                  </a:lnTo>
                  <a:lnTo>
                    <a:pt x="24040" y="46962"/>
                  </a:lnTo>
                  <a:lnTo>
                    <a:pt x="24131" y="46886"/>
                  </a:lnTo>
                  <a:lnTo>
                    <a:pt x="24222" y="46821"/>
                  </a:lnTo>
                  <a:lnTo>
                    <a:pt x="24313" y="46757"/>
                  </a:lnTo>
                  <a:lnTo>
                    <a:pt x="24404" y="46713"/>
                  </a:lnTo>
                  <a:lnTo>
                    <a:pt x="24499" y="46692"/>
                  </a:lnTo>
                  <a:lnTo>
                    <a:pt x="24594" y="46670"/>
                  </a:lnTo>
                  <a:lnTo>
                    <a:pt x="24690" y="46659"/>
                  </a:lnTo>
                  <a:close/>
                  <a:moveTo>
                    <a:pt x="3913" y="50113"/>
                  </a:moveTo>
                  <a:lnTo>
                    <a:pt x="3949" y="50124"/>
                  </a:lnTo>
                  <a:lnTo>
                    <a:pt x="3990" y="50146"/>
                  </a:lnTo>
                  <a:lnTo>
                    <a:pt x="4026" y="50167"/>
                  </a:lnTo>
                  <a:lnTo>
                    <a:pt x="4140" y="50264"/>
                  </a:lnTo>
                  <a:lnTo>
                    <a:pt x="4249" y="50383"/>
                  </a:lnTo>
                  <a:lnTo>
                    <a:pt x="4358" y="50523"/>
                  </a:lnTo>
                  <a:lnTo>
                    <a:pt x="4462" y="50674"/>
                  </a:lnTo>
                  <a:lnTo>
                    <a:pt x="4567" y="50858"/>
                  </a:lnTo>
                  <a:lnTo>
                    <a:pt x="4667" y="51041"/>
                  </a:lnTo>
                  <a:lnTo>
                    <a:pt x="4762" y="51257"/>
                  </a:lnTo>
                  <a:lnTo>
                    <a:pt x="4858" y="51484"/>
                  </a:lnTo>
                  <a:lnTo>
                    <a:pt x="5017" y="51171"/>
                  </a:lnTo>
                  <a:lnTo>
                    <a:pt x="5176" y="50858"/>
                  </a:lnTo>
                  <a:lnTo>
                    <a:pt x="5212" y="50793"/>
                  </a:lnTo>
                  <a:lnTo>
                    <a:pt x="5244" y="50739"/>
                  </a:lnTo>
                  <a:lnTo>
                    <a:pt x="5280" y="50696"/>
                  </a:lnTo>
                  <a:lnTo>
                    <a:pt x="5317" y="50674"/>
                  </a:lnTo>
                  <a:lnTo>
                    <a:pt x="5353" y="50642"/>
                  </a:lnTo>
                  <a:lnTo>
                    <a:pt x="5389" y="50631"/>
                  </a:lnTo>
                  <a:lnTo>
                    <a:pt x="5462" y="50631"/>
                  </a:lnTo>
                  <a:lnTo>
                    <a:pt x="5498" y="50642"/>
                  </a:lnTo>
                  <a:lnTo>
                    <a:pt x="5535" y="50664"/>
                  </a:lnTo>
                  <a:lnTo>
                    <a:pt x="5566" y="50696"/>
                  </a:lnTo>
                  <a:lnTo>
                    <a:pt x="5598" y="50728"/>
                  </a:lnTo>
                  <a:lnTo>
                    <a:pt x="5630" y="50761"/>
                  </a:lnTo>
                  <a:lnTo>
                    <a:pt x="5657" y="50804"/>
                  </a:lnTo>
                  <a:lnTo>
                    <a:pt x="5685" y="50858"/>
                  </a:lnTo>
                  <a:lnTo>
                    <a:pt x="5712" y="50912"/>
                  </a:lnTo>
                  <a:lnTo>
                    <a:pt x="5735" y="50977"/>
                  </a:lnTo>
                  <a:lnTo>
                    <a:pt x="5757" y="51041"/>
                  </a:lnTo>
                  <a:lnTo>
                    <a:pt x="5775" y="51106"/>
                  </a:lnTo>
                  <a:lnTo>
                    <a:pt x="5794" y="51171"/>
                  </a:lnTo>
                  <a:lnTo>
                    <a:pt x="5807" y="51247"/>
                  </a:lnTo>
                  <a:lnTo>
                    <a:pt x="5816" y="51322"/>
                  </a:lnTo>
                  <a:lnTo>
                    <a:pt x="5825" y="51408"/>
                  </a:lnTo>
                  <a:lnTo>
                    <a:pt x="5830" y="51484"/>
                  </a:lnTo>
                  <a:lnTo>
                    <a:pt x="5830" y="51570"/>
                  </a:lnTo>
                  <a:lnTo>
                    <a:pt x="5825" y="51646"/>
                  </a:lnTo>
                  <a:lnTo>
                    <a:pt x="5816" y="51732"/>
                  </a:lnTo>
                  <a:lnTo>
                    <a:pt x="5807" y="51808"/>
                  </a:lnTo>
                  <a:lnTo>
                    <a:pt x="5789" y="51894"/>
                  </a:lnTo>
                  <a:lnTo>
                    <a:pt x="5771" y="51980"/>
                  </a:lnTo>
                  <a:lnTo>
                    <a:pt x="5744" y="52056"/>
                  </a:lnTo>
                  <a:lnTo>
                    <a:pt x="5716" y="52132"/>
                  </a:lnTo>
                  <a:lnTo>
                    <a:pt x="5548" y="52552"/>
                  </a:lnTo>
                  <a:lnTo>
                    <a:pt x="5380" y="52963"/>
                  </a:lnTo>
                  <a:lnTo>
                    <a:pt x="5485" y="53340"/>
                  </a:lnTo>
                  <a:lnTo>
                    <a:pt x="5589" y="53729"/>
                  </a:lnTo>
                  <a:lnTo>
                    <a:pt x="5685" y="54107"/>
                  </a:lnTo>
                  <a:lnTo>
                    <a:pt x="5780" y="54495"/>
                  </a:lnTo>
                  <a:lnTo>
                    <a:pt x="5862" y="54862"/>
                  </a:lnTo>
                  <a:lnTo>
                    <a:pt x="5944" y="55240"/>
                  </a:lnTo>
                  <a:lnTo>
                    <a:pt x="6016" y="55596"/>
                  </a:lnTo>
                  <a:lnTo>
                    <a:pt x="6080" y="55942"/>
                  </a:lnTo>
                  <a:lnTo>
                    <a:pt x="6093" y="56039"/>
                  </a:lnTo>
                  <a:lnTo>
                    <a:pt x="6107" y="56125"/>
                  </a:lnTo>
                  <a:lnTo>
                    <a:pt x="6112" y="56222"/>
                  </a:lnTo>
                  <a:lnTo>
                    <a:pt x="6116" y="56309"/>
                  </a:lnTo>
                  <a:lnTo>
                    <a:pt x="6116" y="56395"/>
                  </a:lnTo>
                  <a:lnTo>
                    <a:pt x="6116" y="56481"/>
                  </a:lnTo>
                  <a:lnTo>
                    <a:pt x="6107" y="56568"/>
                  </a:lnTo>
                  <a:lnTo>
                    <a:pt x="6098" y="56643"/>
                  </a:lnTo>
                  <a:lnTo>
                    <a:pt x="6089" y="56719"/>
                  </a:lnTo>
                  <a:lnTo>
                    <a:pt x="6071" y="56783"/>
                  </a:lnTo>
                  <a:lnTo>
                    <a:pt x="6057" y="56859"/>
                  </a:lnTo>
                  <a:lnTo>
                    <a:pt x="6034" y="56913"/>
                  </a:lnTo>
                  <a:lnTo>
                    <a:pt x="6016" y="56978"/>
                  </a:lnTo>
                  <a:lnTo>
                    <a:pt x="5994" y="57021"/>
                  </a:lnTo>
                  <a:lnTo>
                    <a:pt x="5966" y="57075"/>
                  </a:lnTo>
                  <a:lnTo>
                    <a:pt x="5939" y="57118"/>
                  </a:lnTo>
                  <a:lnTo>
                    <a:pt x="5912" y="57150"/>
                  </a:lnTo>
                  <a:lnTo>
                    <a:pt x="5884" y="57183"/>
                  </a:lnTo>
                  <a:lnTo>
                    <a:pt x="5853" y="57204"/>
                  </a:lnTo>
                  <a:lnTo>
                    <a:pt x="5821" y="57226"/>
                  </a:lnTo>
                  <a:lnTo>
                    <a:pt x="5789" y="57237"/>
                  </a:lnTo>
                  <a:lnTo>
                    <a:pt x="5725" y="57237"/>
                  </a:lnTo>
                  <a:lnTo>
                    <a:pt x="5694" y="57226"/>
                  </a:lnTo>
                  <a:lnTo>
                    <a:pt x="5662" y="57204"/>
                  </a:lnTo>
                  <a:lnTo>
                    <a:pt x="5630" y="57183"/>
                  </a:lnTo>
                  <a:lnTo>
                    <a:pt x="5598" y="57140"/>
                  </a:lnTo>
                  <a:lnTo>
                    <a:pt x="5566" y="57096"/>
                  </a:lnTo>
                  <a:lnTo>
                    <a:pt x="5535" y="57053"/>
                  </a:lnTo>
                  <a:lnTo>
                    <a:pt x="5507" y="56988"/>
                  </a:lnTo>
                  <a:lnTo>
                    <a:pt x="5480" y="56913"/>
                  </a:lnTo>
                  <a:lnTo>
                    <a:pt x="5453" y="56837"/>
                  </a:lnTo>
                  <a:lnTo>
                    <a:pt x="5362" y="56557"/>
                  </a:lnTo>
                  <a:lnTo>
                    <a:pt x="5271" y="56276"/>
                  </a:lnTo>
                  <a:lnTo>
                    <a:pt x="5176" y="56006"/>
                  </a:lnTo>
                  <a:lnTo>
                    <a:pt x="5076" y="55736"/>
                  </a:lnTo>
                  <a:lnTo>
                    <a:pt x="4880" y="55218"/>
                  </a:lnTo>
                  <a:lnTo>
                    <a:pt x="4680" y="54690"/>
                  </a:lnTo>
                  <a:lnTo>
                    <a:pt x="4462" y="55197"/>
                  </a:lnTo>
                  <a:lnTo>
                    <a:pt x="4353" y="55445"/>
                  </a:lnTo>
                  <a:lnTo>
                    <a:pt x="4240" y="55672"/>
                  </a:lnTo>
                  <a:lnTo>
                    <a:pt x="4126" y="55898"/>
                  </a:lnTo>
                  <a:lnTo>
                    <a:pt x="4013" y="56114"/>
                  </a:lnTo>
                  <a:lnTo>
                    <a:pt x="3899" y="56330"/>
                  </a:lnTo>
                  <a:lnTo>
                    <a:pt x="3781" y="56524"/>
                  </a:lnTo>
                  <a:lnTo>
                    <a:pt x="3735" y="56589"/>
                  </a:lnTo>
                  <a:lnTo>
                    <a:pt x="3695" y="56632"/>
                  </a:lnTo>
                  <a:lnTo>
                    <a:pt x="3654" y="56675"/>
                  </a:lnTo>
                  <a:lnTo>
                    <a:pt x="3613" y="56697"/>
                  </a:lnTo>
                  <a:lnTo>
                    <a:pt x="3576" y="56719"/>
                  </a:lnTo>
                  <a:lnTo>
                    <a:pt x="3535" y="56719"/>
                  </a:lnTo>
                  <a:lnTo>
                    <a:pt x="3499" y="56708"/>
                  </a:lnTo>
                  <a:lnTo>
                    <a:pt x="3463" y="56697"/>
                  </a:lnTo>
                  <a:lnTo>
                    <a:pt x="3431" y="56675"/>
                  </a:lnTo>
                  <a:lnTo>
                    <a:pt x="3395" y="56643"/>
                  </a:lnTo>
                  <a:lnTo>
                    <a:pt x="3363" y="56600"/>
                  </a:lnTo>
                  <a:lnTo>
                    <a:pt x="3336" y="56546"/>
                  </a:lnTo>
                  <a:lnTo>
                    <a:pt x="3304" y="56492"/>
                  </a:lnTo>
                  <a:lnTo>
                    <a:pt x="3277" y="56438"/>
                  </a:lnTo>
                  <a:lnTo>
                    <a:pt x="3254" y="56373"/>
                  </a:lnTo>
                  <a:lnTo>
                    <a:pt x="3231" y="56298"/>
                  </a:lnTo>
                  <a:lnTo>
                    <a:pt x="3213" y="56222"/>
                  </a:lnTo>
                  <a:lnTo>
                    <a:pt x="3195" y="56147"/>
                  </a:lnTo>
                  <a:lnTo>
                    <a:pt x="3177" y="56060"/>
                  </a:lnTo>
                  <a:lnTo>
                    <a:pt x="3163" y="55974"/>
                  </a:lnTo>
                  <a:lnTo>
                    <a:pt x="3154" y="55888"/>
                  </a:lnTo>
                  <a:lnTo>
                    <a:pt x="3145" y="55790"/>
                  </a:lnTo>
                  <a:lnTo>
                    <a:pt x="3140" y="55704"/>
                  </a:lnTo>
                  <a:lnTo>
                    <a:pt x="3140" y="55607"/>
                  </a:lnTo>
                  <a:lnTo>
                    <a:pt x="3140" y="55510"/>
                  </a:lnTo>
                  <a:lnTo>
                    <a:pt x="3145" y="55423"/>
                  </a:lnTo>
                  <a:lnTo>
                    <a:pt x="3149" y="55326"/>
                  </a:lnTo>
                  <a:lnTo>
                    <a:pt x="3163" y="55240"/>
                  </a:lnTo>
                  <a:lnTo>
                    <a:pt x="3177" y="55154"/>
                  </a:lnTo>
                  <a:lnTo>
                    <a:pt x="3195" y="55067"/>
                  </a:lnTo>
                  <a:lnTo>
                    <a:pt x="3213" y="54981"/>
                  </a:lnTo>
                  <a:lnTo>
                    <a:pt x="3240" y="54905"/>
                  </a:lnTo>
                  <a:lnTo>
                    <a:pt x="3322" y="54657"/>
                  </a:lnTo>
                  <a:lnTo>
                    <a:pt x="3408" y="54431"/>
                  </a:lnTo>
                  <a:lnTo>
                    <a:pt x="3499" y="54204"/>
                  </a:lnTo>
                  <a:lnTo>
                    <a:pt x="3590" y="53977"/>
                  </a:lnTo>
                  <a:lnTo>
                    <a:pt x="3685" y="53761"/>
                  </a:lnTo>
                  <a:lnTo>
                    <a:pt x="3781" y="53556"/>
                  </a:lnTo>
                  <a:lnTo>
                    <a:pt x="3981" y="53135"/>
                  </a:lnTo>
                  <a:lnTo>
                    <a:pt x="3908" y="53006"/>
                  </a:lnTo>
                  <a:lnTo>
                    <a:pt x="3835" y="52876"/>
                  </a:lnTo>
                  <a:lnTo>
                    <a:pt x="3767" y="52725"/>
                  </a:lnTo>
                  <a:lnTo>
                    <a:pt x="3699" y="52585"/>
                  </a:lnTo>
                  <a:lnTo>
                    <a:pt x="3635" y="52423"/>
                  </a:lnTo>
                  <a:lnTo>
                    <a:pt x="3572" y="52261"/>
                  </a:lnTo>
                  <a:lnTo>
                    <a:pt x="3513" y="52078"/>
                  </a:lnTo>
                  <a:lnTo>
                    <a:pt x="3458" y="51894"/>
                  </a:lnTo>
                  <a:lnTo>
                    <a:pt x="3440" y="51808"/>
                  </a:lnTo>
                  <a:lnTo>
                    <a:pt x="3422" y="51732"/>
                  </a:lnTo>
                  <a:lnTo>
                    <a:pt x="3408" y="51646"/>
                  </a:lnTo>
                  <a:lnTo>
                    <a:pt x="3399" y="51560"/>
                  </a:lnTo>
                  <a:lnTo>
                    <a:pt x="3395" y="51473"/>
                  </a:lnTo>
                  <a:lnTo>
                    <a:pt x="3390" y="51387"/>
                  </a:lnTo>
                  <a:lnTo>
                    <a:pt x="3390" y="51300"/>
                  </a:lnTo>
                  <a:lnTo>
                    <a:pt x="3390" y="51214"/>
                  </a:lnTo>
                  <a:lnTo>
                    <a:pt x="3399" y="51128"/>
                  </a:lnTo>
                  <a:lnTo>
                    <a:pt x="3404" y="51052"/>
                  </a:lnTo>
                  <a:lnTo>
                    <a:pt x="3426" y="50890"/>
                  </a:lnTo>
                  <a:lnTo>
                    <a:pt x="3463" y="50728"/>
                  </a:lnTo>
                  <a:lnTo>
                    <a:pt x="3504" y="50588"/>
                  </a:lnTo>
                  <a:lnTo>
                    <a:pt x="3549" y="50459"/>
                  </a:lnTo>
                  <a:lnTo>
                    <a:pt x="3608" y="50351"/>
                  </a:lnTo>
                  <a:lnTo>
                    <a:pt x="3667" y="50254"/>
                  </a:lnTo>
                  <a:lnTo>
                    <a:pt x="3731" y="50178"/>
                  </a:lnTo>
                  <a:lnTo>
                    <a:pt x="3767" y="50156"/>
                  </a:lnTo>
                  <a:lnTo>
                    <a:pt x="3804" y="50135"/>
                  </a:lnTo>
                  <a:lnTo>
                    <a:pt x="3840" y="50124"/>
                  </a:lnTo>
                  <a:lnTo>
                    <a:pt x="3876" y="50113"/>
                  </a:lnTo>
                  <a:close/>
                  <a:moveTo>
                    <a:pt x="169" y="0"/>
                  </a:moveTo>
                  <a:lnTo>
                    <a:pt x="173" y="76"/>
                  </a:lnTo>
                  <a:lnTo>
                    <a:pt x="178" y="141"/>
                  </a:lnTo>
                  <a:lnTo>
                    <a:pt x="182" y="195"/>
                  </a:lnTo>
                  <a:lnTo>
                    <a:pt x="182" y="249"/>
                  </a:lnTo>
                  <a:lnTo>
                    <a:pt x="142" y="2224"/>
                  </a:lnTo>
                  <a:lnTo>
                    <a:pt x="105" y="4210"/>
                  </a:lnTo>
                  <a:lnTo>
                    <a:pt x="73" y="6185"/>
                  </a:lnTo>
                  <a:lnTo>
                    <a:pt x="51" y="8160"/>
                  </a:lnTo>
                  <a:lnTo>
                    <a:pt x="32" y="10135"/>
                  </a:lnTo>
                  <a:lnTo>
                    <a:pt x="14" y="12110"/>
                  </a:lnTo>
                  <a:lnTo>
                    <a:pt x="5" y="14075"/>
                  </a:lnTo>
                  <a:lnTo>
                    <a:pt x="1" y="16050"/>
                  </a:lnTo>
                  <a:lnTo>
                    <a:pt x="1" y="18014"/>
                  </a:lnTo>
                  <a:lnTo>
                    <a:pt x="5" y="19979"/>
                  </a:lnTo>
                  <a:lnTo>
                    <a:pt x="14" y="21943"/>
                  </a:lnTo>
                  <a:lnTo>
                    <a:pt x="23" y="23907"/>
                  </a:lnTo>
                  <a:lnTo>
                    <a:pt x="42" y="25872"/>
                  </a:lnTo>
                  <a:lnTo>
                    <a:pt x="60" y="27836"/>
                  </a:lnTo>
                  <a:lnTo>
                    <a:pt x="82" y="29800"/>
                  </a:lnTo>
                  <a:lnTo>
                    <a:pt x="110" y="31765"/>
                  </a:lnTo>
                  <a:lnTo>
                    <a:pt x="137" y="33718"/>
                  </a:lnTo>
                  <a:lnTo>
                    <a:pt x="169" y="35683"/>
                  </a:lnTo>
                  <a:lnTo>
                    <a:pt x="241" y="39611"/>
                  </a:lnTo>
                  <a:lnTo>
                    <a:pt x="323" y="43529"/>
                  </a:lnTo>
                  <a:lnTo>
                    <a:pt x="410" y="47458"/>
                  </a:lnTo>
                  <a:lnTo>
                    <a:pt x="505" y="51387"/>
                  </a:lnTo>
                  <a:lnTo>
                    <a:pt x="605" y="55316"/>
                  </a:lnTo>
                  <a:lnTo>
                    <a:pt x="809" y="63195"/>
                  </a:lnTo>
                  <a:lnTo>
                    <a:pt x="1005" y="63216"/>
                  </a:lnTo>
                  <a:lnTo>
                    <a:pt x="1400" y="63216"/>
                  </a:lnTo>
                  <a:lnTo>
                    <a:pt x="1595" y="63238"/>
                  </a:lnTo>
                  <a:lnTo>
                    <a:pt x="4140" y="63292"/>
                  </a:lnTo>
                  <a:lnTo>
                    <a:pt x="6684" y="63367"/>
                  </a:lnTo>
                  <a:lnTo>
                    <a:pt x="9224" y="63443"/>
                  </a:lnTo>
                  <a:lnTo>
                    <a:pt x="11768" y="63540"/>
                  </a:lnTo>
                  <a:lnTo>
                    <a:pt x="14313" y="63659"/>
                  </a:lnTo>
                  <a:lnTo>
                    <a:pt x="16857" y="63777"/>
                  </a:lnTo>
                  <a:lnTo>
                    <a:pt x="19397" y="63918"/>
                  </a:lnTo>
                  <a:lnTo>
                    <a:pt x="21941" y="64058"/>
                  </a:lnTo>
                  <a:lnTo>
                    <a:pt x="24117" y="64198"/>
                  </a:lnTo>
                  <a:lnTo>
                    <a:pt x="26294" y="64349"/>
                  </a:lnTo>
                  <a:lnTo>
                    <a:pt x="28475" y="64511"/>
                  </a:lnTo>
                  <a:lnTo>
                    <a:pt x="30660" y="64684"/>
                  </a:lnTo>
                  <a:lnTo>
                    <a:pt x="30828" y="64695"/>
                  </a:lnTo>
                  <a:lnTo>
                    <a:pt x="31019" y="64684"/>
                  </a:lnTo>
                  <a:lnTo>
                    <a:pt x="31219" y="64673"/>
                  </a:lnTo>
                  <a:lnTo>
                    <a:pt x="31432" y="64652"/>
                  </a:lnTo>
                  <a:lnTo>
                    <a:pt x="31891" y="64587"/>
                  </a:lnTo>
                  <a:lnTo>
                    <a:pt x="32391" y="64511"/>
                  </a:lnTo>
                  <a:lnTo>
                    <a:pt x="32332" y="64425"/>
                  </a:lnTo>
                  <a:lnTo>
                    <a:pt x="32277" y="64328"/>
                  </a:lnTo>
                  <a:lnTo>
                    <a:pt x="32232" y="64209"/>
                  </a:lnTo>
                  <a:lnTo>
                    <a:pt x="32191" y="64069"/>
                  </a:lnTo>
                  <a:lnTo>
                    <a:pt x="32155" y="63918"/>
                  </a:lnTo>
                  <a:lnTo>
                    <a:pt x="32128" y="63745"/>
                  </a:lnTo>
                  <a:lnTo>
                    <a:pt x="32109" y="63551"/>
                  </a:lnTo>
                  <a:lnTo>
                    <a:pt x="32100" y="63335"/>
                  </a:lnTo>
                  <a:lnTo>
                    <a:pt x="32064" y="61727"/>
                  </a:lnTo>
                  <a:lnTo>
                    <a:pt x="32023" y="60097"/>
                  </a:lnTo>
                  <a:lnTo>
                    <a:pt x="31973" y="58446"/>
                  </a:lnTo>
                  <a:lnTo>
                    <a:pt x="31909" y="56783"/>
                  </a:lnTo>
                  <a:lnTo>
                    <a:pt x="31841" y="55110"/>
                  </a:lnTo>
                  <a:lnTo>
                    <a:pt x="31759" y="53416"/>
                  </a:lnTo>
                  <a:lnTo>
                    <a:pt x="31669" y="51721"/>
                  </a:lnTo>
                  <a:lnTo>
                    <a:pt x="31619" y="50869"/>
                  </a:lnTo>
                  <a:lnTo>
                    <a:pt x="31564" y="50016"/>
                  </a:lnTo>
                  <a:lnTo>
                    <a:pt x="31510" y="49163"/>
                  </a:lnTo>
                  <a:lnTo>
                    <a:pt x="31451" y="48311"/>
                  </a:lnTo>
                  <a:lnTo>
                    <a:pt x="31387" y="47458"/>
                  </a:lnTo>
                  <a:lnTo>
                    <a:pt x="31323" y="46605"/>
                  </a:lnTo>
                  <a:lnTo>
                    <a:pt x="31255" y="45742"/>
                  </a:lnTo>
                  <a:lnTo>
                    <a:pt x="31182" y="44889"/>
                  </a:lnTo>
                  <a:lnTo>
                    <a:pt x="31110" y="44037"/>
                  </a:lnTo>
                  <a:lnTo>
                    <a:pt x="31028" y="43184"/>
                  </a:lnTo>
                  <a:lnTo>
                    <a:pt x="30946" y="42331"/>
                  </a:lnTo>
                  <a:lnTo>
                    <a:pt x="30860" y="41489"/>
                  </a:lnTo>
                  <a:lnTo>
                    <a:pt x="30774" y="40637"/>
                  </a:lnTo>
                  <a:lnTo>
                    <a:pt x="30678" y="39795"/>
                  </a:lnTo>
                  <a:lnTo>
                    <a:pt x="30583" y="38953"/>
                  </a:lnTo>
                  <a:lnTo>
                    <a:pt x="30483" y="38111"/>
                  </a:lnTo>
                  <a:lnTo>
                    <a:pt x="30378" y="37269"/>
                  </a:lnTo>
                  <a:lnTo>
                    <a:pt x="30269" y="36438"/>
                  </a:lnTo>
                  <a:lnTo>
                    <a:pt x="30160" y="35607"/>
                  </a:lnTo>
                  <a:lnTo>
                    <a:pt x="30042" y="34787"/>
                  </a:lnTo>
                  <a:lnTo>
                    <a:pt x="29924" y="33967"/>
                  </a:lnTo>
                  <a:lnTo>
                    <a:pt x="29797" y="33146"/>
                  </a:lnTo>
                  <a:lnTo>
                    <a:pt x="29669" y="32337"/>
                  </a:lnTo>
                  <a:lnTo>
                    <a:pt x="29538" y="31527"/>
                  </a:lnTo>
                  <a:lnTo>
                    <a:pt x="29401" y="30729"/>
                  </a:lnTo>
                  <a:lnTo>
                    <a:pt x="29261" y="29930"/>
                  </a:lnTo>
                  <a:lnTo>
                    <a:pt x="29111" y="29142"/>
                  </a:lnTo>
                  <a:lnTo>
                    <a:pt x="28961" y="28365"/>
                  </a:lnTo>
                  <a:lnTo>
                    <a:pt x="28806" y="27588"/>
                  </a:lnTo>
                  <a:lnTo>
                    <a:pt x="28647" y="26822"/>
                  </a:lnTo>
                  <a:lnTo>
                    <a:pt x="28484" y="26055"/>
                  </a:lnTo>
                  <a:lnTo>
                    <a:pt x="28311" y="25310"/>
                  </a:lnTo>
                  <a:lnTo>
                    <a:pt x="28138" y="24555"/>
                  </a:lnTo>
                  <a:lnTo>
                    <a:pt x="27961" y="23821"/>
                  </a:lnTo>
                  <a:lnTo>
                    <a:pt x="27775" y="23098"/>
                  </a:lnTo>
                  <a:lnTo>
                    <a:pt x="27584" y="22375"/>
                  </a:lnTo>
                  <a:lnTo>
                    <a:pt x="27393" y="21662"/>
                  </a:lnTo>
                  <a:lnTo>
                    <a:pt x="27193" y="20961"/>
                  </a:lnTo>
                  <a:lnTo>
                    <a:pt x="26989" y="20270"/>
                  </a:lnTo>
                  <a:lnTo>
                    <a:pt x="26775" y="19590"/>
                  </a:lnTo>
                  <a:lnTo>
                    <a:pt x="26562" y="18910"/>
                  </a:lnTo>
                  <a:lnTo>
                    <a:pt x="26339" y="18252"/>
                  </a:lnTo>
                  <a:lnTo>
                    <a:pt x="26117" y="17604"/>
                  </a:lnTo>
                  <a:lnTo>
                    <a:pt x="25885" y="16967"/>
                  </a:lnTo>
                  <a:lnTo>
                    <a:pt x="25644" y="16341"/>
                  </a:lnTo>
                  <a:lnTo>
                    <a:pt x="25403" y="15715"/>
                  </a:lnTo>
                  <a:lnTo>
                    <a:pt x="25153" y="15122"/>
                  </a:lnTo>
                  <a:lnTo>
                    <a:pt x="24899" y="14528"/>
                  </a:lnTo>
                  <a:lnTo>
                    <a:pt x="24640" y="13945"/>
                  </a:lnTo>
                  <a:lnTo>
                    <a:pt x="24372" y="13384"/>
                  </a:lnTo>
                  <a:lnTo>
                    <a:pt x="24090" y="12812"/>
                  </a:lnTo>
                  <a:lnTo>
                    <a:pt x="23799" y="12261"/>
                  </a:lnTo>
                  <a:lnTo>
                    <a:pt x="23509" y="11733"/>
                  </a:lnTo>
                  <a:lnTo>
                    <a:pt x="23204" y="11215"/>
                  </a:lnTo>
                  <a:lnTo>
                    <a:pt x="22900" y="10707"/>
                  </a:lnTo>
                  <a:lnTo>
                    <a:pt x="22586" y="10222"/>
                  </a:lnTo>
                  <a:lnTo>
                    <a:pt x="22268" y="9757"/>
                  </a:lnTo>
                  <a:lnTo>
                    <a:pt x="21941" y="9293"/>
                  </a:lnTo>
                  <a:lnTo>
                    <a:pt x="21614" y="8862"/>
                  </a:lnTo>
                  <a:lnTo>
                    <a:pt x="21278" y="8430"/>
                  </a:lnTo>
                  <a:lnTo>
                    <a:pt x="20937" y="8031"/>
                  </a:lnTo>
                  <a:lnTo>
                    <a:pt x="20592" y="7631"/>
                  </a:lnTo>
                  <a:lnTo>
                    <a:pt x="20246" y="7253"/>
                  </a:lnTo>
                  <a:lnTo>
                    <a:pt x="19892" y="6886"/>
                  </a:lnTo>
                  <a:lnTo>
                    <a:pt x="19533" y="6530"/>
                  </a:lnTo>
                  <a:lnTo>
                    <a:pt x="19170" y="6185"/>
                  </a:lnTo>
                  <a:lnTo>
                    <a:pt x="18806" y="5861"/>
                  </a:lnTo>
                  <a:lnTo>
                    <a:pt x="18434" y="5548"/>
                  </a:lnTo>
                  <a:lnTo>
                    <a:pt x="18061" y="5246"/>
                  </a:lnTo>
                  <a:lnTo>
                    <a:pt x="17684" y="4954"/>
                  </a:lnTo>
                  <a:lnTo>
                    <a:pt x="17302" y="4674"/>
                  </a:lnTo>
                  <a:lnTo>
                    <a:pt x="16921" y="4404"/>
                  </a:lnTo>
                  <a:lnTo>
                    <a:pt x="16534" y="4145"/>
                  </a:lnTo>
                  <a:lnTo>
                    <a:pt x="16148" y="3908"/>
                  </a:lnTo>
                  <a:lnTo>
                    <a:pt x="15757" y="3670"/>
                  </a:lnTo>
                  <a:lnTo>
                    <a:pt x="15362" y="3443"/>
                  </a:lnTo>
                  <a:lnTo>
                    <a:pt x="14967" y="3238"/>
                  </a:lnTo>
                  <a:lnTo>
                    <a:pt x="14572" y="3033"/>
                  </a:lnTo>
                  <a:lnTo>
                    <a:pt x="14172" y="2839"/>
                  </a:lnTo>
                  <a:lnTo>
                    <a:pt x="13767" y="2656"/>
                  </a:lnTo>
                  <a:lnTo>
                    <a:pt x="13368" y="2483"/>
                  </a:lnTo>
                  <a:lnTo>
                    <a:pt x="12963" y="2310"/>
                  </a:lnTo>
                  <a:lnTo>
                    <a:pt x="12559" y="2159"/>
                  </a:lnTo>
                  <a:lnTo>
                    <a:pt x="12154" y="2008"/>
                  </a:lnTo>
                  <a:lnTo>
                    <a:pt x="11746" y="1868"/>
                  </a:lnTo>
                  <a:lnTo>
                    <a:pt x="11341" y="1738"/>
                  </a:lnTo>
                  <a:lnTo>
                    <a:pt x="10932" y="1609"/>
                  </a:lnTo>
                  <a:lnTo>
                    <a:pt x="10528" y="1490"/>
                  </a:lnTo>
                  <a:lnTo>
                    <a:pt x="10119" y="1382"/>
                  </a:lnTo>
                  <a:lnTo>
                    <a:pt x="9715" y="1274"/>
                  </a:lnTo>
                  <a:lnTo>
                    <a:pt x="8901" y="1080"/>
                  </a:lnTo>
                  <a:lnTo>
                    <a:pt x="8093" y="918"/>
                  </a:lnTo>
                  <a:lnTo>
                    <a:pt x="7288" y="767"/>
                  </a:lnTo>
                  <a:lnTo>
                    <a:pt x="6489" y="637"/>
                  </a:lnTo>
                  <a:lnTo>
                    <a:pt x="5694" y="529"/>
                  </a:lnTo>
                  <a:lnTo>
                    <a:pt x="4912" y="432"/>
                  </a:lnTo>
                  <a:lnTo>
                    <a:pt x="4140" y="346"/>
                  </a:lnTo>
                  <a:lnTo>
                    <a:pt x="3376" y="270"/>
                  </a:lnTo>
                  <a:lnTo>
                    <a:pt x="1895" y="152"/>
                  </a:lnTo>
                  <a:lnTo>
                    <a:pt x="473" y="33"/>
                  </a:lnTo>
                  <a:lnTo>
                    <a:pt x="401" y="33"/>
                  </a:lnTo>
                  <a:lnTo>
                    <a:pt x="323" y="22"/>
                  </a:lnTo>
                  <a:lnTo>
                    <a:pt x="246" y="11"/>
                  </a:lnTo>
                  <a:lnTo>
                    <a:pt x="169"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375;p66">
              <a:extLst>
                <a:ext uri="{FF2B5EF4-FFF2-40B4-BE49-F238E27FC236}">
                  <a16:creationId xmlns:a16="http://schemas.microsoft.com/office/drawing/2014/main" id="{3A0DB1EE-B381-4621-9FEA-8DCE43C3B308}"/>
                </a:ext>
              </a:extLst>
            </p:cNvPr>
            <p:cNvSpPr/>
            <p:nvPr/>
          </p:nvSpPr>
          <p:spPr>
            <a:xfrm>
              <a:off x="3855975" y="-10857300"/>
              <a:ext cx="107250" cy="238025"/>
            </a:xfrm>
            <a:custGeom>
              <a:avLst/>
              <a:gdLst/>
              <a:ahLst/>
              <a:cxnLst/>
              <a:rect l="l" t="t" r="r" b="b"/>
              <a:pathLst>
                <a:path w="4290" h="9521" extrusionOk="0">
                  <a:moveTo>
                    <a:pt x="664" y="1"/>
                  </a:moveTo>
                  <a:lnTo>
                    <a:pt x="609" y="11"/>
                  </a:lnTo>
                  <a:lnTo>
                    <a:pt x="555" y="33"/>
                  </a:lnTo>
                  <a:lnTo>
                    <a:pt x="500" y="55"/>
                  </a:lnTo>
                  <a:lnTo>
                    <a:pt x="450" y="98"/>
                  </a:lnTo>
                  <a:lnTo>
                    <a:pt x="396" y="141"/>
                  </a:lnTo>
                  <a:lnTo>
                    <a:pt x="350" y="195"/>
                  </a:lnTo>
                  <a:lnTo>
                    <a:pt x="300" y="260"/>
                  </a:lnTo>
                  <a:lnTo>
                    <a:pt x="260" y="335"/>
                  </a:lnTo>
                  <a:lnTo>
                    <a:pt x="219" y="411"/>
                  </a:lnTo>
                  <a:lnTo>
                    <a:pt x="178" y="497"/>
                  </a:lnTo>
                  <a:lnTo>
                    <a:pt x="141" y="594"/>
                  </a:lnTo>
                  <a:lnTo>
                    <a:pt x="110" y="691"/>
                  </a:lnTo>
                  <a:lnTo>
                    <a:pt x="82" y="788"/>
                  </a:lnTo>
                  <a:lnTo>
                    <a:pt x="60" y="896"/>
                  </a:lnTo>
                  <a:lnTo>
                    <a:pt x="37" y="1015"/>
                  </a:lnTo>
                  <a:lnTo>
                    <a:pt x="23" y="1123"/>
                  </a:lnTo>
                  <a:lnTo>
                    <a:pt x="10" y="1242"/>
                  </a:lnTo>
                  <a:lnTo>
                    <a:pt x="5" y="1361"/>
                  </a:lnTo>
                  <a:lnTo>
                    <a:pt x="1" y="1490"/>
                  </a:lnTo>
                  <a:lnTo>
                    <a:pt x="5" y="1609"/>
                  </a:lnTo>
                  <a:lnTo>
                    <a:pt x="14" y="1727"/>
                  </a:lnTo>
                  <a:lnTo>
                    <a:pt x="28" y="1857"/>
                  </a:lnTo>
                  <a:lnTo>
                    <a:pt x="51" y="1976"/>
                  </a:lnTo>
                  <a:lnTo>
                    <a:pt x="78" y="2105"/>
                  </a:lnTo>
                  <a:lnTo>
                    <a:pt x="110" y="2224"/>
                  </a:lnTo>
                  <a:lnTo>
                    <a:pt x="151" y="2343"/>
                  </a:lnTo>
                  <a:lnTo>
                    <a:pt x="196" y="2461"/>
                  </a:lnTo>
                  <a:lnTo>
                    <a:pt x="328" y="2753"/>
                  </a:lnTo>
                  <a:lnTo>
                    <a:pt x="464" y="3044"/>
                  </a:lnTo>
                  <a:lnTo>
                    <a:pt x="600" y="3325"/>
                  </a:lnTo>
                  <a:lnTo>
                    <a:pt x="737" y="3595"/>
                  </a:lnTo>
                  <a:lnTo>
                    <a:pt x="1018" y="4124"/>
                  </a:lnTo>
                  <a:lnTo>
                    <a:pt x="1300" y="4642"/>
                  </a:lnTo>
                  <a:lnTo>
                    <a:pt x="1105" y="5084"/>
                  </a:lnTo>
                  <a:lnTo>
                    <a:pt x="914" y="5537"/>
                  </a:lnTo>
                  <a:lnTo>
                    <a:pt x="823" y="5764"/>
                  </a:lnTo>
                  <a:lnTo>
                    <a:pt x="732" y="5991"/>
                  </a:lnTo>
                  <a:lnTo>
                    <a:pt x="646" y="6228"/>
                  </a:lnTo>
                  <a:lnTo>
                    <a:pt x="559" y="6477"/>
                  </a:lnTo>
                  <a:lnTo>
                    <a:pt x="532" y="6563"/>
                  </a:lnTo>
                  <a:lnTo>
                    <a:pt x="509" y="6660"/>
                  </a:lnTo>
                  <a:lnTo>
                    <a:pt x="491" y="6757"/>
                  </a:lnTo>
                  <a:lnTo>
                    <a:pt x="478" y="6865"/>
                  </a:lnTo>
                  <a:lnTo>
                    <a:pt x="464" y="6962"/>
                  </a:lnTo>
                  <a:lnTo>
                    <a:pt x="459" y="7070"/>
                  </a:lnTo>
                  <a:lnTo>
                    <a:pt x="455" y="7167"/>
                  </a:lnTo>
                  <a:lnTo>
                    <a:pt x="450" y="7275"/>
                  </a:lnTo>
                  <a:lnTo>
                    <a:pt x="455" y="7383"/>
                  </a:lnTo>
                  <a:lnTo>
                    <a:pt x="459" y="7480"/>
                  </a:lnTo>
                  <a:lnTo>
                    <a:pt x="469" y="7577"/>
                  </a:lnTo>
                  <a:lnTo>
                    <a:pt x="482" y="7685"/>
                  </a:lnTo>
                  <a:lnTo>
                    <a:pt x="496" y="7772"/>
                  </a:lnTo>
                  <a:lnTo>
                    <a:pt x="509" y="7869"/>
                  </a:lnTo>
                  <a:lnTo>
                    <a:pt x="532" y="7955"/>
                  </a:lnTo>
                  <a:lnTo>
                    <a:pt x="550" y="8042"/>
                  </a:lnTo>
                  <a:lnTo>
                    <a:pt x="578" y="8117"/>
                  </a:lnTo>
                  <a:lnTo>
                    <a:pt x="605" y="8193"/>
                  </a:lnTo>
                  <a:lnTo>
                    <a:pt x="632" y="8257"/>
                  </a:lnTo>
                  <a:lnTo>
                    <a:pt x="664" y="8322"/>
                  </a:lnTo>
                  <a:lnTo>
                    <a:pt x="696" y="8365"/>
                  </a:lnTo>
                  <a:lnTo>
                    <a:pt x="732" y="8419"/>
                  </a:lnTo>
                  <a:lnTo>
                    <a:pt x="768" y="8452"/>
                  </a:lnTo>
                  <a:lnTo>
                    <a:pt x="805" y="8473"/>
                  </a:lnTo>
                  <a:lnTo>
                    <a:pt x="846" y="8495"/>
                  </a:lnTo>
                  <a:lnTo>
                    <a:pt x="887" y="8506"/>
                  </a:lnTo>
                  <a:lnTo>
                    <a:pt x="927" y="8506"/>
                  </a:lnTo>
                  <a:lnTo>
                    <a:pt x="973" y="8484"/>
                  </a:lnTo>
                  <a:lnTo>
                    <a:pt x="1018" y="8462"/>
                  </a:lnTo>
                  <a:lnTo>
                    <a:pt x="1064" y="8419"/>
                  </a:lnTo>
                  <a:lnTo>
                    <a:pt x="1109" y="8376"/>
                  </a:lnTo>
                  <a:lnTo>
                    <a:pt x="1155" y="8311"/>
                  </a:lnTo>
                  <a:lnTo>
                    <a:pt x="1286" y="8095"/>
                  </a:lnTo>
                  <a:lnTo>
                    <a:pt x="1414" y="7869"/>
                  </a:lnTo>
                  <a:lnTo>
                    <a:pt x="1536" y="7631"/>
                  </a:lnTo>
                  <a:lnTo>
                    <a:pt x="1659" y="7394"/>
                  </a:lnTo>
                  <a:lnTo>
                    <a:pt x="1782" y="7146"/>
                  </a:lnTo>
                  <a:lnTo>
                    <a:pt x="1900" y="6887"/>
                  </a:lnTo>
                  <a:lnTo>
                    <a:pt x="2131" y="6369"/>
                  </a:lnTo>
                  <a:lnTo>
                    <a:pt x="2295" y="6768"/>
                  </a:lnTo>
                  <a:lnTo>
                    <a:pt x="2454" y="7178"/>
                  </a:lnTo>
                  <a:lnTo>
                    <a:pt x="2618" y="7588"/>
                  </a:lnTo>
                  <a:lnTo>
                    <a:pt x="2781" y="7998"/>
                  </a:lnTo>
                  <a:lnTo>
                    <a:pt x="2949" y="8387"/>
                  </a:lnTo>
                  <a:lnTo>
                    <a:pt x="3040" y="8581"/>
                  </a:lnTo>
                  <a:lnTo>
                    <a:pt x="3127" y="8765"/>
                  </a:lnTo>
                  <a:lnTo>
                    <a:pt x="3217" y="8937"/>
                  </a:lnTo>
                  <a:lnTo>
                    <a:pt x="3308" y="9110"/>
                  </a:lnTo>
                  <a:lnTo>
                    <a:pt x="3404" y="9261"/>
                  </a:lnTo>
                  <a:lnTo>
                    <a:pt x="3499" y="9412"/>
                  </a:lnTo>
                  <a:lnTo>
                    <a:pt x="3499" y="9347"/>
                  </a:lnTo>
                  <a:lnTo>
                    <a:pt x="3535" y="9391"/>
                  </a:lnTo>
                  <a:lnTo>
                    <a:pt x="3572" y="9434"/>
                  </a:lnTo>
                  <a:lnTo>
                    <a:pt x="3604" y="9466"/>
                  </a:lnTo>
                  <a:lnTo>
                    <a:pt x="3644" y="9488"/>
                  </a:lnTo>
                  <a:lnTo>
                    <a:pt x="3681" y="9509"/>
                  </a:lnTo>
                  <a:lnTo>
                    <a:pt x="3717" y="9509"/>
                  </a:lnTo>
                  <a:lnTo>
                    <a:pt x="3754" y="9520"/>
                  </a:lnTo>
                  <a:lnTo>
                    <a:pt x="3790" y="9509"/>
                  </a:lnTo>
                  <a:lnTo>
                    <a:pt x="3867" y="9488"/>
                  </a:lnTo>
                  <a:lnTo>
                    <a:pt x="3940" y="9434"/>
                  </a:lnTo>
                  <a:lnTo>
                    <a:pt x="4008" y="9358"/>
                  </a:lnTo>
                  <a:lnTo>
                    <a:pt x="4072" y="9272"/>
                  </a:lnTo>
                  <a:lnTo>
                    <a:pt x="4131" y="9153"/>
                  </a:lnTo>
                  <a:lnTo>
                    <a:pt x="4181" y="9024"/>
                  </a:lnTo>
                  <a:lnTo>
                    <a:pt x="4221" y="8883"/>
                  </a:lnTo>
                  <a:lnTo>
                    <a:pt x="4240" y="8808"/>
                  </a:lnTo>
                  <a:lnTo>
                    <a:pt x="4258" y="8721"/>
                  </a:lnTo>
                  <a:lnTo>
                    <a:pt x="4271" y="8635"/>
                  </a:lnTo>
                  <a:lnTo>
                    <a:pt x="4281" y="8549"/>
                  </a:lnTo>
                  <a:lnTo>
                    <a:pt x="4285" y="8462"/>
                  </a:lnTo>
                  <a:lnTo>
                    <a:pt x="4290" y="8376"/>
                  </a:lnTo>
                  <a:lnTo>
                    <a:pt x="4290" y="8279"/>
                  </a:lnTo>
                  <a:lnTo>
                    <a:pt x="4290" y="8193"/>
                  </a:lnTo>
                  <a:lnTo>
                    <a:pt x="4281" y="8095"/>
                  </a:lnTo>
                  <a:lnTo>
                    <a:pt x="4271" y="7998"/>
                  </a:lnTo>
                  <a:lnTo>
                    <a:pt x="4231" y="7718"/>
                  </a:lnTo>
                  <a:lnTo>
                    <a:pt x="4181" y="7448"/>
                  </a:lnTo>
                  <a:lnTo>
                    <a:pt x="4126" y="7178"/>
                  </a:lnTo>
                  <a:lnTo>
                    <a:pt x="4062" y="6919"/>
                  </a:lnTo>
                  <a:lnTo>
                    <a:pt x="3999" y="6660"/>
                  </a:lnTo>
                  <a:lnTo>
                    <a:pt x="3926" y="6412"/>
                  </a:lnTo>
                  <a:lnTo>
                    <a:pt x="3849" y="6164"/>
                  </a:lnTo>
                  <a:lnTo>
                    <a:pt x="3772" y="5915"/>
                  </a:lnTo>
                  <a:lnTo>
                    <a:pt x="3690" y="5678"/>
                  </a:lnTo>
                  <a:lnTo>
                    <a:pt x="3604" y="5440"/>
                  </a:lnTo>
                  <a:lnTo>
                    <a:pt x="3426" y="4987"/>
                  </a:lnTo>
                  <a:lnTo>
                    <a:pt x="3245" y="4545"/>
                  </a:lnTo>
                  <a:lnTo>
                    <a:pt x="3063" y="4124"/>
                  </a:lnTo>
                  <a:lnTo>
                    <a:pt x="3172" y="3865"/>
                  </a:lnTo>
                  <a:lnTo>
                    <a:pt x="3272" y="3595"/>
                  </a:lnTo>
                  <a:lnTo>
                    <a:pt x="3376" y="3336"/>
                  </a:lnTo>
                  <a:lnTo>
                    <a:pt x="3485" y="3087"/>
                  </a:lnTo>
                  <a:lnTo>
                    <a:pt x="3522" y="2990"/>
                  </a:lnTo>
                  <a:lnTo>
                    <a:pt x="3549" y="2904"/>
                  </a:lnTo>
                  <a:lnTo>
                    <a:pt x="3576" y="2807"/>
                  </a:lnTo>
                  <a:lnTo>
                    <a:pt x="3594" y="2710"/>
                  </a:lnTo>
                  <a:lnTo>
                    <a:pt x="3608" y="2613"/>
                  </a:lnTo>
                  <a:lnTo>
                    <a:pt x="3617" y="2515"/>
                  </a:lnTo>
                  <a:lnTo>
                    <a:pt x="3622" y="2418"/>
                  </a:lnTo>
                  <a:lnTo>
                    <a:pt x="3622" y="2321"/>
                  </a:lnTo>
                  <a:lnTo>
                    <a:pt x="3617" y="2235"/>
                  </a:lnTo>
                  <a:lnTo>
                    <a:pt x="3608" y="2138"/>
                  </a:lnTo>
                  <a:lnTo>
                    <a:pt x="3594" y="2051"/>
                  </a:lnTo>
                  <a:lnTo>
                    <a:pt x="3581" y="1965"/>
                  </a:lnTo>
                  <a:lnTo>
                    <a:pt x="3563" y="1879"/>
                  </a:lnTo>
                  <a:lnTo>
                    <a:pt x="3540" y="1803"/>
                  </a:lnTo>
                  <a:lnTo>
                    <a:pt x="3517" y="1727"/>
                  </a:lnTo>
                  <a:lnTo>
                    <a:pt x="3490" y="1652"/>
                  </a:lnTo>
                  <a:lnTo>
                    <a:pt x="3458" y="1587"/>
                  </a:lnTo>
                  <a:lnTo>
                    <a:pt x="3426" y="1533"/>
                  </a:lnTo>
                  <a:lnTo>
                    <a:pt x="3395" y="1479"/>
                  </a:lnTo>
                  <a:lnTo>
                    <a:pt x="3358" y="1436"/>
                  </a:lnTo>
                  <a:lnTo>
                    <a:pt x="3317" y="1393"/>
                  </a:lnTo>
                  <a:lnTo>
                    <a:pt x="3281" y="1371"/>
                  </a:lnTo>
                  <a:lnTo>
                    <a:pt x="3240" y="1350"/>
                  </a:lnTo>
                  <a:lnTo>
                    <a:pt x="3199" y="1328"/>
                  </a:lnTo>
                  <a:lnTo>
                    <a:pt x="3158" y="1328"/>
                  </a:lnTo>
                  <a:lnTo>
                    <a:pt x="3113" y="1339"/>
                  </a:lnTo>
                  <a:lnTo>
                    <a:pt x="3072" y="1350"/>
                  </a:lnTo>
                  <a:lnTo>
                    <a:pt x="3027" y="1371"/>
                  </a:lnTo>
                  <a:lnTo>
                    <a:pt x="2986" y="1414"/>
                  </a:lnTo>
                  <a:lnTo>
                    <a:pt x="2945" y="1468"/>
                  </a:lnTo>
                  <a:lnTo>
                    <a:pt x="2899" y="1522"/>
                  </a:lnTo>
                  <a:lnTo>
                    <a:pt x="2858" y="1598"/>
                  </a:lnTo>
                  <a:lnTo>
                    <a:pt x="2618" y="2062"/>
                  </a:lnTo>
                  <a:lnTo>
                    <a:pt x="2495" y="2300"/>
                  </a:lnTo>
                  <a:lnTo>
                    <a:pt x="2363" y="2537"/>
                  </a:lnTo>
                  <a:lnTo>
                    <a:pt x="2204" y="2181"/>
                  </a:lnTo>
                  <a:lnTo>
                    <a:pt x="2036" y="1846"/>
                  </a:lnTo>
                  <a:lnTo>
                    <a:pt x="1868" y="1512"/>
                  </a:lnTo>
                  <a:lnTo>
                    <a:pt x="1691" y="1199"/>
                  </a:lnTo>
                  <a:lnTo>
                    <a:pt x="1514" y="896"/>
                  </a:lnTo>
                  <a:lnTo>
                    <a:pt x="1327" y="627"/>
                  </a:lnTo>
                  <a:lnTo>
                    <a:pt x="1236" y="497"/>
                  </a:lnTo>
                  <a:lnTo>
                    <a:pt x="1141" y="368"/>
                  </a:lnTo>
                  <a:lnTo>
                    <a:pt x="1050" y="260"/>
                  </a:lnTo>
                  <a:lnTo>
                    <a:pt x="955" y="152"/>
                  </a:lnTo>
                  <a:lnTo>
                    <a:pt x="896" y="98"/>
                  </a:lnTo>
                  <a:lnTo>
                    <a:pt x="837" y="55"/>
                  </a:lnTo>
                  <a:lnTo>
                    <a:pt x="782" y="22"/>
                  </a:lnTo>
                  <a:lnTo>
                    <a:pt x="723" y="11"/>
                  </a:lnTo>
                  <a:lnTo>
                    <a:pt x="664"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376;p66">
              <a:extLst>
                <a:ext uri="{FF2B5EF4-FFF2-40B4-BE49-F238E27FC236}">
                  <a16:creationId xmlns:a16="http://schemas.microsoft.com/office/drawing/2014/main" id="{3D1C1B2D-9C3A-4366-8CC3-AD8342FCBED3}"/>
                </a:ext>
              </a:extLst>
            </p:cNvPr>
            <p:cNvSpPr/>
            <p:nvPr/>
          </p:nvSpPr>
          <p:spPr>
            <a:xfrm>
              <a:off x="3857575" y="-8992775"/>
              <a:ext cx="356900" cy="178125"/>
            </a:xfrm>
            <a:custGeom>
              <a:avLst/>
              <a:gdLst/>
              <a:ahLst/>
              <a:cxnLst/>
              <a:rect l="l" t="t" r="r" b="b"/>
              <a:pathLst>
                <a:path w="14276" h="7125" extrusionOk="0">
                  <a:moveTo>
                    <a:pt x="159" y="1"/>
                  </a:moveTo>
                  <a:lnTo>
                    <a:pt x="118" y="1415"/>
                  </a:lnTo>
                  <a:lnTo>
                    <a:pt x="91" y="2667"/>
                  </a:lnTo>
                  <a:lnTo>
                    <a:pt x="64" y="3908"/>
                  </a:lnTo>
                  <a:lnTo>
                    <a:pt x="0" y="6401"/>
                  </a:lnTo>
                  <a:lnTo>
                    <a:pt x="3167" y="6520"/>
                  </a:lnTo>
                  <a:lnTo>
                    <a:pt x="6334" y="6638"/>
                  </a:lnTo>
                  <a:lnTo>
                    <a:pt x="9496" y="6757"/>
                  </a:lnTo>
                  <a:lnTo>
                    <a:pt x="12663" y="6876"/>
                  </a:lnTo>
                  <a:lnTo>
                    <a:pt x="12972" y="6908"/>
                  </a:lnTo>
                  <a:lnTo>
                    <a:pt x="13335" y="6962"/>
                  </a:lnTo>
                  <a:lnTo>
                    <a:pt x="13749" y="7027"/>
                  </a:lnTo>
                  <a:lnTo>
                    <a:pt x="14203" y="7124"/>
                  </a:lnTo>
                  <a:lnTo>
                    <a:pt x="14162" y="6433"/>
                  </a:lnTo>
                  <a:lnTo>
                    <a:pt x="14121" y="5732"/>
                  </a:lnTo>
                  <a:lnTo>
                    <a:pt x="14089" y="5030"/>
                  </a:lnTo>
                  <a:lnTo>
                    <a:pt x="14076" y="4685"/>
                  </a:lnTo>
                  <a:lnTo>
                    <a:pt x="14067" y="4339"/>
                  </a:lnTo>
                  <a:lnTo>
                    <a:pt x="14062" y="3994"/>
                  </a:lnTo>
                  <a:lnTo>
                    <a:pt x="14058" y="3649"/>
                  </a:lnTo>
                  <a:lnTo>
                    <a:pt x="14058" y="3303"/>
                  </a:lnTo>
                  <a:lnTo>
                    <a:pt x="14067" y="2969"/>
                  </a:lnTo>
                  <a:lnTo>
                    <a:pt x="14076" y="2634"/>
                  </a:lnTo>
                  <a:lnTo>
                    <a:pt x="14094" y="2310"/>
                  </a:lnTo>
                  <a:lnTo>
                    <a:pt x="14117" y="1976"/>
                  </a:lnTo>
                  <a:lnTo>
                    <a:pt x="14149" y="1663"/>
                  </a:lnTo>
                  <a:lnTo>
                    <a:pt x="14153" y="1598"/>
                  </a:lnTo>
                  <a:lnTo>
                    <a:pt x="14167" y="1544"/>
                  </a:lnTo>
                  <a:lnTo>
                    <a:pt x="14180" y="1490"/>
                  </a:lnTo>
                  <a:lnTo>
                    <a:pt x="14194" y="1436"/>
                  </a:lnTo>
                  <a:lnTo>
                    <a:pt x="14276" y="1209"/>
                  </a:lnTo>
                  <a:lnTo>
                    <a:pt x="12236" y="1026"/>
                  </a:lnTo>
                  <a:lnTo>
                    <a:pt x="10196" y="832"/>
                  </a:lnTo>
                  <a:lnTo>
                    <a:pt x="8160" y="637"/>
                  </a:lnTo>
                  <a:lnTo>
                    <a:pt x="6129" y="454"/>
                  </a:lnTo>
                  <a:lnTo>
                    <a:pt x="6120" y="1512"/>
                  </a:lnTo>
                  <a:lnTo>
                    <a:pt x="6111" y="2559"/>
                  </a:lnTo>
                  <a:lnTo>
                    <a:pt x="6107" y="3606"/>
                  </a:lnTo>
                  <a:lnTo>
                    <a:pt x="6098" y="4663"/>
                  </a:lnTo>
                  <a:lnTo>
                    <a:pt x="6098" y="4793"/>
                  </a:lnTo>
                  <a:lnTo>
                    <a:pt x="6088" y="4912"/>
                  </a:lnTo>
                  <a:lnTo>
                    <a:pt x="6075" y="5019"/>
                  </a:lnTo>
                  <a:lnTo>
                    <a:pt x="6061" y="5117"/>
                  </a:lnTo>
                  <a:lnTo>
                    <a:pt x="6038" y="5214"/>
                  </a:lnTo>
                  <a:lnTo>
                    <a:pt x="6016" y="5300"/>
                  </a:lnTo>
                  <a:lnTo>
                    <a:pt x="5989" y="5376"/>
                  </a:lnTo>
                  <a:lnTo>
                    <a:pt x="5961" y="5440"/>
                  </a:lnTo>
                  <a:lnTo>
                    <a:pt x="5929" y="5505"/>
                  </a:lnTo>
                  <a:lnTo>
                    <a:pt x="5893" y="5559"/>
                  </a:lnTo>
                  <a:lnTo>
                    <a:pt x="5857" y="5602"/>
                  </a:lnTo>
                  <a:lnTo>
                    <a:pt x="5816" y="5635"/>
                  </a:lnTo>
                  <a:lnTo>
                    <a:pt x="5780" y="5667"/>
                  </a:lnTo>
                  <a:lnTo>
                    <a:pt x="5739" y="5689"/>
                  </a:lnTo>
                  <a:lnTo>
                    <a:pt x="5693" y="5699"/>
                  </a:lnTo>
                  <a:lnTo>
                    <a:pt x="5611" y="5699"/>
                  </a:lnTo>
                  <a:lnTo>
                    <a:pt x="5571" y="5689"/>
                  </a:lnTo>
                  <a:lnTo>
                    <a:pt x="5530" y="5667"/>
                  </a:lnTo>
                  <a:lnTo>
                    <a:pt x="5489" y="5635"/>
                  </a:lnTo>
                  <a:lnTo>
                    <a:pt x="5448" y="5602"/>
                  </a:lnTo>
                  <a:lnTo>
                    <a:pt x="5411" y="5559"/>
                  </a:lnTo>
                  <a:lnTo>
                    <a:pt x="5375" y="5505"/>
                  </a:lnTo>
                  <a:lnTo>
                    <a:pt x="5343" y="5440"/>
                  </a:lnTo>
                  <a:lnTo>
                    <a:pt x="5312" y="5376"/>
                  </a:lnTo>
                  <a:lnTo>
                    <a:pt x="5284" y="5300"/>
                  </a:lnTo>
                  <a:lnTo>
                    <a:pt x="5262" y="5214"/>
                  </a:lnTo>
                  <a:lnTo>
                    <a:pt x="5239" y="5117"/>
                  </a:lnTo>
                  <a:lnTo>
                    <a:pt x="5221" y="5019"/>
                  </a:lnTo>
                  <a:lnTo>
                    <a:pt x="5207" y="4912"/>
                  </a:lnTo>
                  <a:lnTo>
                    <a:pt x="5202" y="4793"/>
                  </a:lnTo>
                  <a:lnTo>
                    <a:pt x="5198" y="4663"/>
                  </a:lnTo>
                  <a:lnTo>
                    <a:pt x="5193" y="2526"/>
                  </a:lnTo>
                  <a:lnTo>
                    <a:pt x="5189" y="1447"/>
                  </a:lnTo>
                  <a:lnTo>
                    <a:pt x="5180" y="378"/>
                  </a:lnTo>
                  <a:lnTo>
                    <a:pt x="2672" y="173"/>
                  </a:lnTo>
                  <a:lnTo>
                    <a:pt x="1418" y="87"/>
                  </a:lnTo>
                  <a:lnTo>
                    <a:pt x="1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377;p66">
              <a:extLst>
                <a:ext uri="{FF2B5EF4-FFF2-40B4-BE49-F238E27FC236}">
                  <a16:creationId xmlns:a16="http://schemas.microsoft.com/office/drawing/2014/main" id="{04C26D60-6A88-4439-837B-E876236F0E7B}"/>
                </a:ext>
              </a:extLst>
            </p:cNvPr>
            <p:cNvSpPr/>
            <p:nvPr/>
          </p:nvSpPr>
          <p:spPr>
            <a:xfrm>
              <a:off x="3878250" y="-10322775"/>
              <a:ext cx="85325" cy="198625"/>
            </a:xfrm>
            <a:custGeom>
              <a:avLst/>
              <a:gdLst/>
              <a:ahLst/>
              <a:cxnLst/>
              <a:rect l="l" t="t" r="r" b="b"/>
              <a:pathLst>
                <a:path w="3413" h="7945" extrusionOk="0">
                  <a:moveTo>
                    <a:pt x="2331" y="1"/>
                  </a:moveTo>
                  <a:lnTo>
                    <a:pt x="2267" y="23"/>
                  </a:lnTo>
                  <a:lnTo>
                    <a:pt x="2204" y="66"/>
                  </a:lnTo>
                  <a:lnTo>
                    <a:pt x="2149" y="130"/>
                  </a:lnTo>
                  <a:lnTo>
                    <a:pt x="2122" y="174"/>
                  </a:lnTo>
                  <a:lnTo>
                    <a:pt x="2095" y="217"/>
                  </a:lnTo>
                  <a:lnTo>
                    <a:pt x="2072" y="271"/>
                  </a:lnTo>
                  <a:lnTo>
                    <a:pt x="2049" y="325"/>
                  </a:lnTo>
                  <a:lnTo>
                    <a:pt x="2027" y="389"/>
                  </a:lnTo>
                  <a:lnTo>
                    <a:pt x="2008" y="465"/>
                  </a:lnTo>
                  <a:lnTo>
                    <a:pt x="1995" y="541"/>
                  </a:lnTo>
                  <a:lnTo>
                    <a:pt x="1981" y="616"/>
                  </a:lnTo>
                  <a:lnTo>
                    <a:pt x="1954" y="864"/>
                  </a:lnTo>
                  <a:lnTo>
                    <a:pt x="1917" y="1113"/>
                  </a:lnTo>
                  <a:lnTo>
                    <a:pt x="1877" y="1350"/>
                  </a:lnTo>
                  <a:lnTo>
                    <a:pt x="1836" y="1598"/>
                  </a:lnTo>
                  <a:lnTo>
                    <a:pt x="1790" y="1836"/>
                  </a:lnTo>
                  <a:lnTo>
                    <a:pt x="1740" y="2084"/>
                  </a:lnTo>
                  <a:lnTo>
                    <a:pt x="1631" y="2548"/>
                  </a:lnTo>
                  <a:lnTo>
                    <a:pt x="1431" y="2084"/>
                  </a:lnTo>
                  <a:lnTo>
                    <a:pt x="1227" y="1620"/>
                  </a:lnTo>
                  <a:lnTo>
                    <a:pt x="1172" y="1501"/>
                  </a:lnTo>
                  <a:lnTo>
                    <a:pt x="1113" y="1404"/>
                  </a:lnTo>
                  <a:lnTo>
                    <a:pt x="1059" y="1318"/>
                  </a:lnTo>
                  <a:lnTo>
                    <a:pt x="1004" y="1264"/>
                  </a:lnTo>
                  <a:lnTo>
                    <a:pt x="945" y="1221"/>
                  </a:lnTo>
                  <a:lnTo>
                    <a:pt x="891" y="1199"/>
                  </a:lnTo>
                  <a:lnTo>
                    <a:pt x="832" y="1188"/>
                  </a:lnTo>
                  <a:lnTo>
                    <a:pt x="777" y="1199"/>
                  </a:lnTo>
                  <a:lnTo>
                    <a:pt x="727" y="1221"/>
                  </a:lnTo>
                  <a:lnTo>
                    <a:pt x="673" y="1253"/>
                  </a:lnTo>
                  <a:lnTo>
                    <a:pt x="623" y="1296"/>
                  </a:lnTo>
                  <a:lnTo>
                    <a:pt x="577" y="1361"/>
                  </a:lnTo>
                  <a:lnTo>
                    <a:pt x="532" y="1426"/>
                  </a:lnTo>
                  <a:lnTo>
                    <a:pt x="491" y="1512"/>
                  </a:lnTo>
                  <a:lnTo>
                    <a:pt x="450" y="1598"/>
                  </a:lnTo>
                  <a:lnTo>
                    <a:pt x="414" y="1706"/>
                  </a:lnTo>
                  <a:lnTo>
                    <a:pt x="382" y="1803"/>
                  </a:lnTo>
                  <a:lnTo>
                    <a:pt x="350" y="1922"/>
                  </a:lnTo>
                  <a:lnTo>
                    <a:pt x="327" y="2041"/>
                  </a:lnTo>
                  <a:lnTo>
                    <a:pt x="309" y="2160"/>
                  </a:lnTo>
                  <a:lnTo>
                    <a:pt x="291" y="2289"/>
                  </a:lnTo>
                  <a:lnTo>
                    <a:pt x="282" y="2429"/>
                  </a:lnTo>
                  <a:lnTo>
                    <a:pt x="277" y="2559"/>
                  </a:lnTo>
                  <a:lnTo>
                    <a:pt x="277" y="2688"/>
                  </a:lnTo>
                  <a:lnTo>
                    <a:pt x="286" y="2829"/>
                  </a:lnTo>
                  <a:lnTo>
                    <a:pt x="300" y="2969"/>
                  </a:lnTo>
                  <a:lnTo>
                    <a:pt x="318" y="3099"/>
                  </a:lnTo>
                  <a:lnTo>
                    <a:pt x="345" y="3228"/>
                  </a:lnTo>
                  <a:lnTo>
                    <a:pt x="377" y="3368"/>
                  </a:lnTo>
                  <a:lnTo>
                    <a:pt x="423" y="3487"/>
                  </a:lnTo>
                  <a:lnTo>
                    <a:pt x="468" y="3617"/>
                  </a:lnTo>
                  <a:lnTo>
                    <a:pt x="527" y="3725"/>
                  </a:lnTo>
                  <a:lnTo>
                    <a:pt x="636" y="3919"/>
                  </a:lnTo>
                  <a:lnTo>
                    <a:pt x="736" y="4113"/>
                  </a:lnTo>
                  <a:lnTo>
                    <a:pt x="841" y="4297"/>
                  </a:lnTo>
                  <a:lnTo>
                    <a:pt x="950" y="4491"/>
                  </a:lnTo>
                  <a:lnTo>
                    <a:pt x="832" y="4707"/>
                  </a:lnTo>
                  <a:lnTo>
                    <a:pt x="713" y="4901"/>
                  </a:lnTo>
                  <a:lnTo>
                    <a:pt x="595" y="5106"/>
                  </a:lnTo>
                  <a:lnTo>
                    <a:pt x="477" y="5311"/>
                  </a:lnTo>
                  <a:lnTo>
                    <a:pt x="364" y="5527"/>
                  </a:lnTo>
                  <a:lnTo>
                    <a:pt x="255" y="5754"/>
                  </a:lnTo>
                  <a:lnTo>
                    <a:pt x="205" y="5872"/>
                  </a:lnTo>
                  <a:lnTo>
                    <a:pt x="155" y="6002"/>
                  </a:lnTo>
                  <a:lnTo>
                    <a:pt x="105" y="6142"/>
                  </a:lnTo>
                  <a:lnTo>
                    <a:pt x="64" y="6283"/>
                  </a:lnTo>
                  <a:lnTo>
                    <a:pt x="32" y="6412"/>
                  </a:lnTo>
                  <a:lnTo>
                    <a:pt x="9" y="6552"/>
                  </a:lnTo>
                  <a:lnTo>
                    <a:pt x="0" y="6682"/>
                  </a:lnTo>
                  <a:lnTo>
                    <a:pt x="0" y="6811"/>
                  </a:lnTo>
                  <a:lnTo>
                    <a:pt x="5" y="6952"/>
                  </a:lnTo>
                  <a:lnTo>
                    <a:pt x="18" y="7070"/>
                  </a:lnTo>
                  <a:lnTo>
                    <a:pt x="36" y="7200"/>
                  </a:lnTo>
                  <a:lnTo>
                    <a:pt x="64" y="7308"/>
                  </a:lnTo>
                  <a:lnTo>
                    <a:pt x="100" y="7416"/>
                  </a:lnTo>
                  <a:lnTo>
                    <a:pt x="136" y="7513"/>
                  </a:lnTo>
                  <a:lnTo>
                    <a:pt x="177" y="7610"/>
                  </a:lnTo>
                  <a:lnTo>
                    <a:pt x="227" y="7686"/>
                  </a:lnTo>
                  <a:lnTo>
                    <a:pt x="277" y="7740"/>
                  </a:lnTo>
                  <a:lnTo>
                    <a:pt x="327" y="7794"/>
                  </a:lnTo>
                  <a:lnTo>
                    <a:pt x="382" y="7826"/>
                  </a:lnTo>
                  <a:lnTo>
                    <a:pt x="441" y="7837"/>
                  </a:lnTo>
                  <a:lnTo>
                    <a:pt x="541" y="7848"/>
                  </a:lnTo>
                  <a:lnTo>
                    <a:pt x="641" y="7837"/>
                  </a:lnTo>
                  <a:lnTo>
                    <a:pt x="741" y="7804"/>
                  </a:lnTo>
                  <a:lnTo>
                    <a:pt x="836" y="7750"/>
                  </a:lnTo>
                  <a:lnTo>
                    <a:pt x="927" y="7686"/>
                  </a:lnTo>
                  <a:lnTo>
                    <a:pt x="1018" y="7610"/>
                  </a:lnTo>
                  <a:lnTo>
                    <a:pt x="1109" y="7513"/>
                  </a:lnTo>
                  <a:lnTo>
                    <a:pt x="1195" y="7405"/>
                  </a:lnTo>
                  <a:lnTo>
                    <a:pt x="1281" y="7286"/>
                  </a:lnTo>
                  <a:lnTo>
                    <a:pt x="1363" y="7146"/>
                  </a:lnTo>
                  <a:lnTo>
                    <a:pt x="1440" y="7006"/>
                  </a:lnTo>
                  <a:lnTo>
                    <a:pt x="1518" y="6844"/>
                  </a:lnTo>
                  <a:lnTo>
                    <a:pt x="1595" y="6682"/>
                  </a:lnTo>
                  <a:lnTo>
                    <a:pt x="1668" y="6498"/>
                  </a:lnTo>
                  <a:lnTo>
                    <a:pt x="1740" y="6315"/>
                  </a:lnTo>
                  <a:lnTo>
                    <a:pt x="1808" y="6110"/>
                  </a:lnTo>
                  <a:lnTo>
                    <a:pt x="2022" y="6498"/>
                  </a:lnTo>
                  <a:lnTo>
                    <a:pt x="2236" y="6898"/>
                  </a:lnTo>
                  <a:lnTo>
                    <a:pt x="2667" y="7707"/>
                  </a:lnTo>
                  <a:lnTo>
                    <a:pt x="2708" y="7772"/>
                  </a:lnTo>
                  <a:lnTo>
                    <a:pt x="2749" y="7826"/>
                  </a:lnTo>
                  <a:lnTo>
                    <a:pt x="2790" y="7869"/>
                  </a:lnTo>
                  <a:lnTo>
                    <a:pt x="2831" y="7912"/>
                  </a:lnTo>
                  <a:lnTo>
                    <a:pt x="2872" y="7934"/>
                  </a:lnTo>
                  <a:lnTo>
                    <a:pt x="2917" y="7945"/>
                  </a:lnTo>
                  <a:lnTo>
                    <a:pt x="2999" y="7945"/>
                  </a:lnTo>
                  <a:lnTo>
                    <a:pt x="3040" y="7934"/>
                  </a:lnTo>
                  <a:lnTo>
                    <a:pt x="3076" y="7912"/>
                  </a:lnTo>
                  <a:lnTo>
                    <a:pt x="3117" y="7880"/>
                  </a:lnTo>
                  <a:lnTo>
                    <a:pt x="3153" y="7837"/>
                  </a:lnTo>
                  <a:lnTo>
                    <a:pt x="3190" y="7794"/>
                  </a:lnTo>
                  <a:lnTo>
                    <a:pt x="3221" y="7740"/>
                  </a:lnTo>
                  <a:lnTo>
                    <a:pt x="3253" y="7686"/>
                  </a:lnTo>
                  <a:lnTo>
                    <a:pt x="3285" y="7621"/>
                  </a:lnTo>
                  <a:lnTo>
                    <a:pt x="3312" y="7556"/>
                  </a:lnTo>
                  <a:lnTo>
                    <a:pt x="3335" y="7491"/>
                  </a:lnTo>
                  <a:lnTo>
                    <a:pt x="3358" y="7416"/>
                  </a:lnTo>
                  <a:lnTo>
                    <a:pt x="3376" y="7330"/>
                  </a:lnTo>
                  <a:lnTo>
                    <a:pt x="3390" y="7243"/>
                  </a:lnTo>
                  <a:lnTo>
                    <a:pt x="3403" y="7168"/>
                  </a:lnTo>
                  <a:lnTo>
                    <a:pt x="3408" y="7070"/>
                  </a:lnTo>
                  <a:lnTo>
                    <a:pt x="3412" y="6984"/>
                  </a:lnTo>
                  <a:lnTo>
                    <a:pt x="3412" y="6898"/>
                  </a:lnTo>
                  <a:lnTo>
                    <a:pt x="3408" y="6801"/>
                  </a:lnTo>
                  <a:lnTo>
                    <a:pt x="3399" y="6703"/>
                  </a:lnTo>
                  <a:lnTo>
                    <a:pt x="3385" y="6617"/>
                  </a:lnTo>
                  <a:lnTo>
                    <a:pt x="3367" y="6520"/>
                  </a:lnTo>
                  <a:lnTo>
                    <a:pt x="3344" y="6434"/>
                  </a:lnTo>
                  <a:lnTo>
                    <a:pt x="3312" y="6337"/>
                  </a:lnTo>
                  <a:lnTo>
                    <a:pt x="3276" y="6250"/>
                  </a:lnTo>
                  <a:lnTo>
                    <a:pt x="2799" y="5171"/>
                  </a:lnTo>
                  <a:lnTo>
                    <a:pt x="2558" y="4631"/>
                  </a:lnTo>
                  <a:lnTo>
                    <a:pt x="2317" y="4113"/>
                  </a:lnTo>
                  <a:lnTo>
                    <a:pt x="2395" y="3681"/>
                  </a:lnTo>
                  <a:lnTo>
                    <a:pt x="2463" y="3250"/>
                  </a:lnTo>
                  <a:lnTo>
                    <a:pt x="2526" y="2818"/>
                  </a:lnTo>
                  <a:lnTo>
                    <a:pt x="2576" y="2386"/>
                  </a:lnTo>
                  <a:lnTo>
                    <a:pt x="2622" y="1976"/>
                  </a:lnTo>
                  <a:lnTo>
                    <a:pt x="2654" y="1566"/>
                  </a:lnTo>
                  <a:lnTo>
                    <a:pt x="2681" y="1188"/>
                  </a:lnTo>
                  <a:lnTo>
                    <a:pt x="2694" y="821"/>
                  </a:lnTo>
                  <a:lnTo>
                    <a:pt x="2694" y="735"/>
                  </a:lnTo>
                  <a:lnTo>
                    <a:pt x="2694" y="649"/>
                  </a:lnTo>
                  <a:lnTo>
                    <a:pt x="2690" y="562"/>
                  </a:lnTo>
                  <a:lnTo>
                    <a:pt x="2676" y="487"/>
                  </a:lnTo>
                  <a:lnTo>
                    <a:pt x="2667" y="422"/>
                  </a:lnTo>
                  <a:lnTo>
                    <a:pt x="2649" y="357"/>
                  </a:lnTo>
                  <a:lnTo>
                    <a:pt x="2635" y="292"/>
                  </a:lnTo>
                  <a:lnTo>
                    <a:pt x="2613" y="238"/>
                  </a:lnTo>
                  <a:lnTo>
                    <a:pt x="2590" y="195"/>
                  </a:lnTo>
                  <a:lnTo>
                    <a:pt x="2567" y="152"/>
                  </a:lnTo>
                  <a:lnTo>
                    <a:pt x="2540" y="109"/>
                  </a:lnTo>
                  <a:lnTo>
                    <a:pt x="2513" y="76"/>
                  </a:lnTo>
                  <a:lnTo>
                    <a:pt x="2454" y="33"/>
                  </a:lnTo>
                  <a:lnTo>
                    <a:pt x="2395" y="12"/>
                  </a:lnTo>
                  <a:lnTo>
                    <a:pt x="2331"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378;p66">
              <a:extLst>
                <a:ext uri="{FF2B5EF4-FFF2-40B4-BE49-F238E27FC236}">
                  <a16:creationId xmlns:a16="http://schemas.microsoft.com/office/drawing/2014/main" id="{1789BA63-F8DE-49A5-9BFF-E5C24D198C71}"/>
                </a:ext>
              </a:extLst>
            </p:cNvPr>
            <p:cNvSpPr/>
            <p:nvPr/>
          </p:nvSpPr>
          <p:spPr>
            <a:xfrm>
              <a:off x="3878475" y="-10611475"/>
              <a:ext cx="22625" cy="56150"/>
            </a:xfrm>
            <a:custGeom>
              <a:avLst/>
              <a:gdLst/>
              <a:ahLst/>
              <a:cxnLst/>
              <a:rect l="l" t="t" r="r" b="b"/>
              <a:pathLst>
                <a:path w="905" h="2246" extrusionOk="0">
                  <a:moveTo>
                    <a:pt x="391" y="0"/>
                  </a:moveTo>
                  <a:lnTo>
                    <a:pt x="341" y="22"/>
                  </a:lnTo>
                  <a:lnTo>
                    <a:pt x="296" y="54"/>
                  </a:lnTo>
                  <a:lnTo>
                    <a:pt x="250" y="97"/>
                  </a:lnTo>
                  <a:lnTo>
                    <a:pt x="209" y="141"/>
                  </a:lnTo>
                  <a:lnTo>
                    <a:pt x="173" y="205"/>
                  </a:lnTo>
                  <a:lnTo>
                    <a:pt x="141" y="270"/>
                  </a:lnTo>
                  <a:lnTo>
                    <a:pt x="109" y="346"/>
                  </a:lnTo>
                  <a:lnTo>
                    <a:pt x="82" y="432"/>
                  </a:lnTo>
                  <a:lnTo>
                    <a:pt x="59" y="518"/>
                  </a:lnTo>
                  <a:lnTo>
                    <a:pt x="41" y="605"/>
                  </a:lnTo>
                  <a:lnTo>
                    <a:pt x="27" y="702"/>
                  </a:lnTo>
                  <a:lnTo>
                    <a:pt x="14" y="810"/>
                  </a:lnTo>
                  <a:lnTo>
                    <a:pt x="5" y="907"/>
                  </a:lnTo>
                  <a:lnTo>
                    <a:pt x="0" y="1015"/>
                  </a:lnTo>
                  <a:lnTo>
                    <a:pt x="0" y="1123"/>
                  </a:lnTo>
                  <a:lnTo>
                    <a:pt x="0" y="1220"/>
                  </a:lnTo>
                  <a:lnTo>
                    <a:pt x="5" y="1328"/>
                  </a:lnTo>
                  <a:lnTo>
                    <a:pt x="14" y="1436"/>
                  </a:lnTo>
                  <a:lnTo>
                    <a:pt x="27" y="1533"/>
                  </a:lnTo>
                  <a:lnTo>
                    <a:pt x="41" y="1630"/>
                  </a:lnTo>
                  <a:lnTo>
                    <a:pt x="59" y="1716"/>
                  </a:lnTo>
                  <a:lnTo>
                    <a:pt x="82" y="1813"/>
                  </a:lnTo>
                  <a:lnTo>
                    <a:pt x="109" y="1889"/>
                  </a:lnTo>
                  <a:lnTo>
                    <a:pt x="141" y="1965"/>
                  </a:lnTo>
                  <a:lnTo>
                    <a:pt x="173" y="2040"/>
                  </a:lnTo>
                  <a:lnTo>
                    <a:pt x="209" y="2094"/>
                  </a:lnTo>
                  <a:lnTo>
                    <a:pt x="250" y="2148"/>
                  </a:lnTo>
                  <a:lnTo>
                    <a:pt x="296" y="2191"/>
                  </a:lnTo>
                  <a:lnTo>
                    <a:pt x="341" y="2213"/>
                  </a:lnTo>
                  <a:lnTo>
                    <a:pt x="391" y="2234"/>
                  </a:lnTo>
                  <a:lnTo>
                    <a:pt x="445" y="2245"/>
                  </a:lnTo>
                  <a:lnTo>
                    <a:pt x="500" y="2234"/>
                  </a:lnTo>
                  <a:lnTo>
                    <a:pt x="555" y="2213"/>
                  </a:lnTo>
                  <a:lnTo>
                    <a:pt x="600" y="2191"/>
                  </a:lnTo>
                  <a:lnTo>
                    <a:pt x="645" y="2148"/>
                  </a:lnTo>
                  <a:lnTo>
                    <a:pt x="686" y="2094"/>
                  </a:lnTo>
                  <a:lnTo>
                    <a:pt x="727" y="2040"/>
                  </a:lnTo>
                  <a:lnTo>
                    <a:pt x="759" y="1965"/>
                  </a:lnTo>
                  <a:lnTo>
                    <a:pt x="791" y="1889"/>
                  </a:lnTo>
                  <a:lnTo>
                    <a:pt x="818" y="1813"/>
                  </a:lnTo>
                  <a:lnTo>
                    <a:pt x="841" y="1716"/>
                  </a:lnTo>
                  <a:lnTo>
                    <a:pt x="859" y="1630"/>
                  </a:lnTo>
                  <a:lnTo>
                    <a:pt x="877" y="1533"/>
                  </a:lnTo>
                  <a:lnTo>
                    <a:pt x="886" y="1436"/>
                  </a:lnTo>
                  <a:lnTo>
                    <a:pt x="895" y="1328"/>
                  </a:lnTo>
                  <a:lnTo>
                    <a:pt x="904" y="1220"/>
                  </a:lnTo>
                  <a:lnTo>
                    <a:pt x="904" y="1123"/>
                  </a:lnTo>
                  <a:lnTo>
                    <a:pt x="904" y="1015"/>
                  </a:lnTo>
                  <a:lnTo>
                    <a:pt x="895" y="907"/>
                  </a:lnTo>
                  <a:lnTo>
                    <a:pt x="886" y="810"/>
                  </a:lnTo>
                  <a:lnTo>
                    <a:pt x="877" y="702"/>
                  </a:lnTo>
                  <a:lnTo>
                    <a:pt x="859" y="605"/>
                  </a:lnTo>
                  <a:lnTo>
                    <a:pt x="841" y="518"/>
                  </a:lnTo>
                  <a:lnTo>
                    <a:pt x="818" y="432"/>
                  </a:lnTo>
                  <a:lnTo>
                    <a:pt x="791" y="346"/>
                  </a:lnTo>
                  <a:lnTo>
                    <a:pt x="759" y="270"/>
                  </a:lnTo>
                  <a:lnTo>
                    <a:pt x="727" y="205"/>
                  </a:lnTo>
                  <a:lnTo>
                    <a:pt x="686" y="141"/>
                  </a:lnTo>
                  <a:lnTo>
                    <a:pt x="645" y="97"/>
                  </a:lnTo>
                  <a:lnTo>
                    <a:pt x="600" y="54"/>
                  </a:lnTo>
                  <a:lnTo>
                    <a:pt x="555" y="22"/>
                  </a:lnTo>
                  <a:lnTo>
                    <a:pt x="500"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379;p66">
              <a:extLst>
                <a:ext uri="{FF2B5EF4-FFF2-40B4-BE49-F238E27FC236}">
                  <a16:creationId xmlns:a16="http://schemas.microsoft.com/office/drawing/2014/main" id="{C085628E-8780-4818-910A-C9978F83F02E}"/>
                </a:ext>
              </a:extLst>
            </p:cNvPr>
            <p:cNvSpPr/>
            <p:nvPr/>
          </p:nvSpPr>
          <p:spPr>
            <a:xfrm>
              <a:off x="3888925" y="-9747750"/>
              <a:ext cx="74425" cy="178100"/>
            </a:xfrm>
            <a:custGeom>
              <a:avLst/>
              <a:gdLst/>
              <a:ahLst/>
              <a:cxnLst/>
              <a:rect l="l" t="t" r="r" b="b"/>
              <a:pathLst>
                <a:path w="2977" h="7124" extrusionOk="0">
                  <a:moveTo>
                    <a:pt x="736" y="0"/>
                  </a:moveTo>
                  <a:lnTo>
                    <a:pt x="700" y="11"/>
                  </a:lnTo>
                  <a:lnTo>
                    <a:pt x="664" y="22"/>
                  </a:lnTo>
                  <a:lnTo>
                    <a:pt x="627" y="43"/>
                  </a:lnTo>
                  <a:lnTo>
                    <a:pt x="591" y="65"/>
                  </a:lnTo>
                  <a:lnTo>
                    <a:pt x="527" y="141"/>
                  </a:lnTo>
                  <a:lnTo>
                    <a:pt x="468" y="238"/>
                  </a:lnTo>
                  <a:lnTo>
                    <a:pt x="409" y="346"/>
                  </a:lnTo>
                  <a:lnTo>
                    <a:pt x="364" y="475"/>
                  </a:lnTo>
                  <a:lnTo>
                    <a:pt x="323" y="615"/>
                  </a:lnTo>
                  <a:lnTo>
                    <a:pt x="286" y="777"/>
                  </a:lnTo>
                  <a:lnTo>
                    <a:pt x="264" y="939"/>
                  </a:lnTo>
                  <a:lnTo>
                    <a:pt x="259" y="1015"/>
                  </a:lnTo>
                  <a:lnTo>
                    <a:pt x="250" y="1101"/>
                  </a:lnTo>
                  <a:lnTo>
                    <a:pt x="250" y="1187"/>
                  </a:lnTo>
                  <a:lnTo>
                    <a:pt x="250" y="1274"/>
                  </a:lnTo>
                  <a:lnTo>
                    <a:pt x="255" y="1360"/>
                  </a:lnTo>
                  <a:lnTo>
                    <a:pt x="259" y="1447"/>
                  </a:lnTo>
                  <a:lnTo>
                    <a:pt x="268" y="1533"/>
                  </a:lnTo>
                  <a:lnTo>
                    <a:pt x="282" y="1619"/>
                  </a:lnTo>
                  <a:lnTo>
                    <a:pt x="300" y="1695"/>
                  </a:lnTo>
                  <a:lnTo>
                    <a:pt x="318" y="1781"/>
                  </a:lnTo>
                  <a:lnTo>
                    <a:pt x="373" y="1965"/>
                  </a:lnTo>
                  <a:lnTo>
                    <a:pt x="432" y="2148"/>
                  </a:lnTo>
                  <a:lnTo>
                    <a:pt x="495" y="2310"/>
                  </a:lnTo>
                  <a:lnTo>
                    <a:pt x="559" y="2472"/>
                  </a:lnTo>
                  <a:lnTo>
                    <a:pt x="627" y="2612"/>
                  </a:lnTo>
                  <a:lnTo>
                    <a:pt x="695" y="2763"/>
                  </a:lnTo>
                  <a:lnTo>
                    <a:pt x="768" y="2893"/>
                  </a:lnTo>
                  <a:lnTo>
                    <a:pt x="841" y="3022"/>
                  </a:lnTo>
                  <a:lnTo>
                    <a:pt x="641" y="3443"/>
                  </a:lnTo>
                  <a:lnTo>
                    <a:pt x="545" y="3648"/>
                  </a:lnTo>
                  <a:lnTo>
                    <a:pt x="450" y="3864"/>
                  </a:lnTo>
                  <a:lnTo>
                    <a:pt x="359" y="4091"/>
                  </a:lnTo>
                  <a:lnTo>
                    <a:pt x="268" y="4318"/>
                  </a:lnTo>
                  <a:lnTo>
                    <a:pt x="182" y="4544"/>
                  </a:lnTo>
                  <a:lnTo>
                    <a:pt x="100" y="4792"/>
                  </a:lnTo>
                  <a:lnTo>
                    <a:pt x="73" y="4868"/>
                  </a:lnTo>
                  <a:lnTo>
                    <a:pt x="55" y="4954"/>
                  </a:lnTo>
                  <a:lnTo>
                    <a:pt x="37" y="5041"/>
                  </a:lnTo>
                  <a:lnTo>
                    <a:pt x="23" y="5127"/>
                  </a:lnTo>
                  <a:lnTo>
                    <a:pt x="9" y="5213"/>
                  </a:lnTo>
                  <a:lnTo>
                    <a:pt x="5" y="5310"/>
                  </a:lnTo>
                  <a:lnTo>
                    <a:pt x="0" y="5397"/>
                  </a:lnTo>
                  <a:lnTo>
                    <a:pt x="0" y="5494"/>
                  </a:lnTo>
                  <a:lnTo>
                    <a:pt x="0" y="5591"/>
                  </a:lnTo>
                  <a:lnTo>
                    <a:pt x="5" y="5677"/>
                  </a:lnTo>
                  <a:lnTo>
                    <a:pt x="14" y="5775"/>
                  </a:lnTo>
                  <a:lnTo>
                    <a:pt x="23" y="5861"/>
                  </a:lnTo>
                  <a:lnTo>
                    <a:pt x="37" y="5947"/>
                  </a:lnTo>
                  <a:lnTo>
                    <a:pt x="55" y="6034"/>
                  </a:lnTo>
                  <a:lnTo>
                    <a:pt x="73" y="6109"/>
                  </a:lnTo>
                  <a:lnTo>
                    <a:pt x="91" y="6185"/>
                  </a:lnTo>
                  <a:lnTo>
                    <a:pt x="114" y="6260"/>
                  </a:lnTo>
                  <a:lnTo>
                    <a:pt x="137" y="6325"/>
                  </a:lnTo>
                  <a:lnTo>
                    <a:pt x="164" y="6379"/>
                  </a:lnTo>
                  <a:lnTo>
                    <a:pt x="196" y="6433"/>
                  </a:lnTo>
                  <a:lnTo>
                    <a:pt x="223" y="6487"/>
                  </a:lnTo>
                  <a:lnTo>
                    <a:pt x="255" y="6530"/>
                  </a:lnTo>
                  <a:lnTo>
                    <a:pt x="291" y="6562"/>
                  </a:lnTo>
                  <a:lnTo>
                    <a:pt x="323" y="6584"/>
                  </a:lnTo>
                  <a:lnTo>
                    <a:pt x="359" y="6595"/>
                  </a:lnTo>
                  <a:lnTo>
                    <a:pt x="395" y="6606"/>
                  </a:lnTo>
                  <a:lnTo>
                    <a:pt x="436" y="6606"/>
                  </a:lnTo>
                  <a:lnTo>
                    <a:pt x="473" y="6584"/>
                  </a:lnTo>
                  <a:lnTo>
                    <a:pt x="514" y="6562"/>
                  </a:lnTo>
                  <a:lnTo>
                    <a:pt x="555" y="6519"/>
                  </a:lnTo>
                  <a:lnTo>
                    <a:pt x="595" y="6476"/>
                  </a:lnTo>
                  <a:lnTo>
                    <a:pt x="641" y="6411"/>
                  </a:lnTo>
                  <a:lnTo>
                    <a:pt x="759" y="6217"/>
                  </a:lnTo>
                  <a:lnTo>
                    <a:pt x="873" y="6001"/>
                  </a:lnTo>
                  <a:lnTo>
                    <a:pt x="986" y="5785"/>
                  </a:lnTo>
                  <a:lnTo>
                    <a:pt x="1100" y="5559"/>
                  </a:lnTo>
                  <a:lnTo>
                    <a:pt x="1213" y="5332"/>
                  </a:lnTo>
                  <a:lnTo>
                    <a:pt x="1322" y="5084"/>
                  </a:lnTo>
                  <a:lnTo>
                    <a:pt x="1540" y="4577"/>
                  </a:lnTo>
                  <a:lnTo>
                    <a:pt x="1740" y="5105"/>
                  </a:lnTo>
                  <a:lnTo>
                    <a:pt x="1936" y="5623"/>
                  </a:lnTo>
                  <a:lnTo>
                    <a:pt x="2036" y="5893"/>
                  </a:lnTo>
                  <a:lnTo>
                    <a:pt x="2131" y="6163"/>
                  </a:lnTo>
                  <a:lnTo>
                    <a:pt x="2222" y="6444"/>
                  </a:lnTo>
                  <a:lnTo>
                    <a:pt x="2313" y="6724"/>
                  </a:lnTo>
                  <a:lnTo>
                    <a:pt x="2340" y="6800"/>
                  </a:lnTo>
                  <a:lnTo>
                    <a:pt x="2367" y="6875"/>
                  </a:lnTo>
                  <a:lnTo>
                    <a:pt x="2395" y="6940"/>
                  </a:lnTo>
                  <a:lnTo>
                    <a:pt x="2426" y="6983"/>
                  </a:lnTo>
                  <a:lnTo>
                    <a:pt x="2458" y="7027"/>
                  </a:lnTo>
                  <a:lnTo>
                    <a:pt x="2490" y="7070"/>
                  </a:lnTo>
                  <a:lnTo>
                    <a:pt x="2522" y="7091"/>
                  </a:lnTo>
                  <a:lnTo>
                    <a:pt x="2554" y="7113"/>
                  </a:lnTo>
                  <a:lnTo>
                    <a:pt x="2585" y="7124"/>
                  </a:lnTo>
                  <a:lnTo>
                    <a:pt x="2649" y="7124"/>
                  </a:lnTo>
                  <a:lnTo>
                    <a:pt x="2681" y="7113"/>
                  </a:lnTo>
                  <a:lnTo>
                    <a:pt x="2713" y="7091"/>
                  </a:lnTo>
                  <a:lnTo>
                    <a:pt x="2744" y="7070"/>
                  </a:lnTo>
                  <a:lnTo>
                    <a:pt x="2772" y="7037"/>
                  </a:lnTo>
                  <a:lnTo>
                    <a:pt x="2799" y="7005"/>
                  </a:lnTo>
                  <a:lnTo>
                    <a:pt x="2826" y="6962"/>
                  </a:lnTo>
                  <a:lnTo>
                    <a:pt x="2854" y="6908"/>
                  </a:lnTo>
                  <a:lnTo>
                    <a:pt x="2876" y="6865"/>
                  </a:lnTo>
                  <a:lnTo>
                    <a:pt x="2894" y="6800"/>
                  </a:lnTo>
                  <a:lnTo>
                    <a:pt x="2917" y="6746"/>
                  </a:lnTo>
                  <a:lnTo>
                    <a:pt x="2931" y="6670"/>
                  </a:lnTo>
                  <a:lnTo>
                    <a:pt x="2949" y="6606"/>
                  </a:lnTo>
                  <a:lnTo>
                    <a:pt x="2958" y="6530"/>
                  </a:lnTo>
                  <a:lnTo>
                    <a:pt x="2967" y="6455"/>
                  </a:lnTo>
                  <a:lnTo>
                    <a:pt x="2976" y="6368"/>
                  </a:lnTo>
                  <a:lnTo>
                    <a:pt x="2976" y="6282"/>
                  </a:lnTo>
                  <a:lnTo>
                    <a:pt x="2976" y="6196"/>
                  </a:lnTo>
                  <a:lnTo>
                    <a:pt x="2972" y="6109"/>
                  </a:lnTo>
                  <a:lnTo>
                    <a:pt x="2967" y="6012"/>
                  </a:lnTo>
                  <a:lnTo>
                    <a:pt x="2953" y="5926"/>
                  </a:lnTo>
                  <a:lnTo>
                    <a:pt x="2940" y="5829"/>
                  </a:lnTo>
                  <a:lnTo>
                    <a:pt x="2876" y="5483"/>
                  </a:lnTo>
                  <a:lnTo>
                    <a:pt x="2804" y="5127"/>
                  </a:lnTo>
                  <a:lnTo>
                    <a:pt x="2722" y="4749"/>
                  </a:lnTo>
                  <a:lnTo>
                    <a:pt x="2640" y="4382"/>
                  </a:lnTo>
                  <a:lnTo>
                    <a:pt x="2545" y="3994"/>
                  </a:lnTo>
                  <a:lnTo>
                    <a:pt x="2449" y="3616"/>
                  </a:lnTo>
                  <a:lnTo>
                    <a:pt x="2345" y="3227"/>
                  </a:lnTo>
                  <a:lnTo>
                    <a:pt x="2240" y="2850"/>
                  </a:lnTo>
                  <a:lnTo>
                    <a:pt x="2408" y="2439"/>
                  </a:lnTo>
                  <a:lnTo>
                    <a:pt x="2576" y="2019"/>
                  </a:lnTo>
                  <a:lnTo>
                    <a:pt x="2604" y="1943"/>
                  </a:lnTo>
                  <a:lnTo>
                    <a:pt x="2631" y="1867"/>
                  </a:lnTo>
                  <a:lnTo>
                    <a:pt x="2649" y="1781"/>
                  </a:lnTo>
                  <a:lnTo>
                    <a:pt x="2667" y="1695"/>
                  </a:lnTo>
                  <a:lnTo>
                    <a:pt x="2676" y="1619"/>
                  </a:lnTo>
                  <a:lnTo>
                    <a:pt x="2685" y="1533"/>
                  </a:lnTo>
                  <a:lnTo>
                    <a:pt x="2690" y="1457"/>
                  </a:lnTo>
                  <a:lnTo>
                    <a:pt x="2690" y="1371"/>
                  </a:lnTo>
                  <a:lnTo>
                    <a:pt x="2685" y="1295"/>
                  </a:lnTo>
                  <a:lnTo>
                    <a:pt x="2676" y="1209"/>
                  </a:lnTo>
                  <a:lnTo>
                    <a:pt x="2667" y="1134"/>
                  </a:lnTo>
                  <a:lnTo>
                    <a:pt x="2654" y="1058"/>
                  </a:lnTo>
                  <a:lnTo>
                    <a:pt x="2635" y="993"/>
                  </a:lnTo>
                  <a:lnTo>
                    <a:pt x="2617" y="928"/>
                  </a:lnTo>
                  <a:lnTo>
                    <a:pt x="2595" y="864"/>
                  </a:lnTo>
                  <a:lnTo>
                    <a:pt x="2572" y="799"/>
                  </a:lnTo>
                  <a:lnTo>
                    <a:pt x="2545" y="745"/>
                  </a:lnTo>
                  <a:lnTo>
                    <a:pt x="2517" y="691"/>
                  </a:lnTo>
                  <a:lnTo>
                    <a:pt x="2490" y="648"/>
                  </a:lnTo>
                  <a:lnTo>
                    <a:pt x="2458" y="615"/>
                  </a:lnTo>
                  <a:lnTo>
                    <a:pt x="2426" y="583"/>
                  </a:lnTo>
                  <a:lnTo>
                    <a:pt x="2395" y="551"/>
                  </a:lnTo>
                  <a:lnTo>
                    <a:pt x="2358" y="529"/>
                  </a:lnTo>
                  <a:lnTo>
                    <a:pt x="2322" y="518"/>
                  </a:lnTo>
                  <a:lnTo>
                    <a:pt x="2249" y="518"/>
                  </a:lnTo>
                  <a:lnTo>
                    <a:pt x="2213" y="529"/>
                  </a:lnTo>
                  <a:lnTo>
                    <a:pt x="2177" y="561"/>
                  </a:lnTo>
                  <a:lnTo>
                    <a:pt x="2140" y="583"/>
                  </a:lnTo>
                  <a:lnTo>
                    <a:pt x="2104" y="626"/>
                  </a:lnTo>
                  <a:lnTo>
                    <a:pt x="2072" y="680"/>
                  </a:lnTo>
                  <a:lnTo>
                    <a:pt x="2036" y="745"/>
                  </a:lnTo>
                  <a:lnTo>
                    <a:pt x="1877" y="1058"/>
                  </a:lnTo>
                  <a:lnTo>
                    <a:pt x="1718" y="1371"/>
                  </a:lnTo>
                  <a:lnTo>
                    <a:pt x="1622" y="1144"/>
                  </a:lnTo>
                  <a:lnTo>
                    <a:pt x="1527" y="928"/>
                  </a:lnTo>
                  <a:lnTo>
                    <a:pt x="1427" y="745"/>
                  </a:lnTo>
                  <a:lnTo>
                    <a:pt x="1322" y="561"/>
                  </a:lnTo>
                  <a:lnTo>
                    <a:pt x="1218" y="410"/>
                  </a:lnTo>
                  <a:lnTo>
                    <a:pt x="1109" y="270"/>
                  </a:lnTo>
                  <a:lnTo>
                    <a:pt x="1000" y="151"/>
                  </a:lnTo>
                  <a:lnTo>
                    <a:pt x="886" y="54"/>
                  </a:lnTo>
                  <a:lnTo>
                    <a:pt x="850" y="33"/>
                  </a:lnTo>
                  <a:lnTo>
                    <a:pt x="809" y="11"/>
                  </a:lnTo>
                  <a:lnTo>
                    <a:pt x="773"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380;p66">
              <a:extLst>
                <a:ext uri="{FF2B5EF4-FFF2-40B4-BE49-F238E27FC236}">
                  <a16:creationId xmlns:a16="http://schemas.microsoft.com/office/drawing/2014/main" id="{A9D8DD2E-20D9-4E61-A219-8BC4F53B03C2}"/>
                </a:ext>
              </a:extLst>
            </p:cNvPr>
            <p:cNvSpPr/>
            <p:nvPr/>
          </p:nvSpPr>
          <p:spPr>
            <a:xfrm>
              <a:off x="3883475" y="-3119125"/>
              <a:ext cx="256500" cy="517025"/>
            </a:xfrm>
            <a:custGeom>
              <a:avLst/>
              <a:gdLst/>
              <a:ahLst/>
              <a:cxnLst/>
              <a:rect l="l" t="t" r="r" b="b"/>
              <a:pathLst>
                <a:path w="10260" h="20681" extrusionOk="0">
                  <a:moveTo>
                    <a:pt x="3839" y="1"/>
                  </a:moveTo>
                  <a:lnTo>
                    <a:pt x="3839" y="98"/>
                  </a:lnTo>
                  <a:lnTo>
                    <a:pt x="3835" y="184"/>
                  </a:lnTo>
                  <a:lnTo>
                    <a:pt x="3826" y="282"/>
                  </a:lnTo>
                  <a:lnTo>
                    <a:pt x="3812" y="379"/>
                  </a:lnTo>
                  <a:lnTo>
                    <a:pt x="3794" y="476"/>
                  </a:lnTo>
                  <a:lnTo>
                    <a:pt x="3771" y="573"/>
                  </a:lnTo>
                  <a:lnTo>
                    <a:pt x="3744" y="670"/>
                  </a:lnTo>
                  <a:lnTo>
                    <a:pt x="3708" y="767"/>
                  </a:lnTo>
                  <a:lnTo>
                    <a:pt x="3521" y="1221"/>
                  </a:lnTo>
                  <a:lnTo>
                    <a:pt x="3344" y="1685"/>
                  </a:lnTo>
                  <a:lnTo>
                    <a:pt x="3167" y="2138"/>
                  </a:lnTo>
                  <a:lnTo>
                    <a:pt x="2994" y="2602"/>
                  </a:lnTo>
                  <a:lnTo>
                    <a:pt x="2826" y="3066"/>
                  </a:lnTo>
                  <a:lnTo>
                    <a:pt x="2663" y="3530"/>
                  </a:lnTo>
                  <a:lnTo>
                    <a:pt x="2504" y="4005"/>
                  </a:lnTo>
                  <a:lnTo>
                    <a:pt x="2349" y="4480"/>
                  </a:lnTo>
                  <a:lnTo>
                    <a:pt x="2199" y="4955"/>
                  </a:lnTo>
                  <a:lnTo>
                    <a:pt x="2054" y="5430"/>
                  </a:lnTo>
                  <a:lnTo>
                    <a:pt x="1913" y="5916"/>
                  </a:lnTo>
                  <a:lnTo>
                    <a:pt x="1781" y="6401"/>
                  </a:lnTo>
                  <a:lnTo>
                    <a:pt x="1649" y="6898"/>
                  </a:lnTo>
                  <a:lnTo>
                    <a:pt x="1522" y="7394"/>
                  </a:lnTo>
                  <a:lnTo>
                    <a:pt x="1400" y="7891"/>
                  </a:lnTo>
                  <a:lnTo>
                    <a:pt x="1281" y="8398"/>
                  </a:lnTo>
                  <a:lnTo>
                    <a:pt x="1168" y="8905"/>
                  </a:lnTo>
                  <a:lnTo>
                    <a:pt x="1059" y="9423"/>
                  </a:lnTo>
                  <a:lnTo>
                    <a:pt x="954" y="9952"/>
                  </a:lnTo>
                  <a:lnTo>
                    <a:pt x="854" y="10470"/>
                  </a:lnTo>
                  <a:lnTo>
                    <a:pt x="759" y="11010"/>
                  </a:lnTo>
                  <a:lnTo>
                    <a:pt x="668" y="11550"/>
                  </a:lnTo>
                  <a:lnTo>
                    <a:pt x="582" y="12100"/>
                  </a:lnTo>
                  <a:lnTo>
                    <a:pt x="500" y="12651"/>
                  </a:lnTo>
                  <a:lnTo>
                    <a:pt x="423" y="13212"/>
                  </a:lnTo>
                  <a:lnTo>
                    <a:pt x="345" y="13784"/>
                  </a:lnTo>
                  <a:lnTo>
                    <a:pt x="277" y="14356"/>
                  </a:lnTo>
                  <a:lnTo>
                    <a:pt x="214" y="14939"/>
                  </a:lnTo>
                  <a:lnTo>
                    <a:pt x="155" y="15532"/>
                  </a:lnTo>
                  <a:lnTo>
                    <a:pt x="96" y="16126"/>
                  </a:lnTo>
                  <a:lnTo>
                    <a:pt x="46" y="16741"/>
                  </a:lnTo>
                  <a:lnTo>
                    <a:pt x="0" y="17356"/>
                  </a:lnTo>
                  <a:lnTo>
                    <a:pt x="241" y="17508"/>
                  </a:lnTo>
                  <a:lnTo>
                    <a:pt x="482" y="17669"/>
                  </a:lnTo>
                  <a:lnTo>
                    <a:pt x="723" y="17842"/>
                  </a:lnTo>
                  <a:lnTo>
                    <a:pt x="959" y="18015"/>
                  </a:lnTo>
                  <a:lnTo>
                    <a:pt x="1195" y="18198"/>
                  </a:lnTo>
                  <a:lnTo>
                    <a:pt x="1431" y="18382"/>
                  </a:lnTo>
                  <a:lnTo>
                    <a:pt x="1663" y="18576"/>
                  </a:lnTo>
                  <a:lnTo>
                    <a:pt x="1899" y="18781"/>
                  </a:lnTo>
                  <a:lnTo>
                    <a:pt x="2126" y="18997"/>
                  </a:lnTo>
                  <a:lnTo>
                    <a:pt x="2358" y="19213"/>
                  </a:lnTo>
                  <a:lnTo>
                    <a:pt x="2585" y="19440"/>
                  </a:lnTo>
                  <a:lnTo>
                    <a:pt x="2813" y="19666"/>
                  </a:lnTo>
                  <a:lnTo>
                    <a:pt x="3040" y="19914"/>
                  </a:lnTo>
                  <a:lnTo>
                    <a:pt x="3262" y="20163"/>
                  </a:lnTo>
                  <a:lnTo>
                    <a:pt x="3490" y="20411"/>
                  </a:lnTo>
                  <a:lnTo>
                    <a:pt x="3708" y="20681"/>
                  </a:lnTo>
                  <a:lnTo>
                    <a:pt x="3867" y="20173"/>
                  </a:lnTo>
                  <a:lnTo>
                    <a:pt x="4026" y="19666"/>
                  </a:lnTo>
                  <a:lnTo>
                    <a:pt x="4194" y="19170"/>
                  </a:lnTo>
                  <a:lnTo>
                    <a:pt x="4366" y="18673"/>
                  </a:lnTo>
                  <a:lnTo>
                    <a:pt x="4539" y="18177"/>
                  </a:lnTo>
                  <a:lnTo>
                    <a:pt x="4721" y="17691"/>
                  </a:lnTo>
                  <a:lnTo>
                    <a:pt x="4907" y="17205"/>
                  </a:lnTo>
                  <a:lnTo>
                    <a:pt x="5093" y="16730"/>
                  </a:lnTo>
                  <a:lnTo>
                    <a:pt x="5284" y="16245"/>
                  </a:lnTo>
                  <a:lnTo>
                    <a:pt x="5480" y="15781"/>
                  </a:lnTo>
                  <a:lnTo>
                    <a:pt x="5679" y="15306"/>
                  </a:lnTo>
                  <a:lnTo>
                    <a:pt x="5879" y="14842"/>
                  </a:lnTo>
                  <a:lnTo>
                    <a:pt x="6084" y="14388"/>
                  </a:lnTo>
                  <a:lnTo>
                    <a:pt x="6288" y="13935"/>
                  </a:lnTo>
                  <a:lnTo>
                    <a:pt x="6497" y="13482"/>
                  </a:lnTo>
                  <a:lnTo>
                    <a:pt x="6711" y="13028"/>
                  </a:lnTo>
                  <a:lnTo>
                    <a:pt x="7142" y="12154"/>
                  </a:lnTo>
                  <a:lnTo>
                    <a:pt x="7579" y="11291"/>
                  </a:lnTo>
                  <a:lnTo>
                    <a:pt x="8019" y="10438"/>
                  </a:lnTo>
                  <a:lnTo>
                    <a:pt x="8465" y="9618"/>
                  </a:lnTo>
                  <a:lnTo>
                    <a:pt x="8914" y="8808"/>
                  </a:lnTo>
                  <a:lnTo>
                    <a:pt x="9364" y="8020"/>
                  </a:lnTo>
                  <a:lnTo>
                    <a:pt x="9814" y="7254"/>
                  </a:lnTo>
                  <a:lnTo>
                    <a:pt x="10259" y="6499"/>
                  </a:lnTo>
                  <a:lnTo>
                    <a:pt x="9896" y="5991"/>
                  </a:lnTo>
                  <a:lnTo>
                    <a:pt x="9528" y="5495"/>
                  </a:lnTo>
                  <a:lnTo>
                    <a:pt x="9155" y="5009"/>
                  </a:lnTo>
                  <a:lnTo>
                    <a:pt x="8774" y="4534"/>
                  </a:lnTo>
                  <a:lnTo>
                    <a:pt x="8392" y="4081"/>
                  </a:lnTo>
                  <a:lnTo>
                    <a:pt x="8001" y="3638"/>
                  </a:lnTo>
                  <a:lnTo>
                    <a:pt x="7606" y="3217"/>
                  </a:lnTo>
                  <a:lnTo>
                    <a:pt x="7206" y="2796"/>
                  </a:lnTo>
                  <a:lnTo>
                    <a:pt x="6802" y="2397"/>
                  </a:lnTo>
                  <a:lnTo>
                    <a:pt x="6393" y="2009"/>
                  </a:lnTo>
                  <a:lnTo>
                    <a:pt x="5979" y="1642"/>
                  </a:lnTo>
                  <a:lnTo>
                    <a:pt x="5561" y="1285"/>
                  </a:lnTo>
                  <a:lnTo>
                    <a:pt x="5139" y="940"/>
                  </a:lnTo>
                  <a:lnTo>
                    <a:pt x="4712" y="616"/>
                  </a:lnTo>
                  <a:lnTo>
                    <a:pt x="4276" y="303"/>
                  </a:lnTo>
                  <a:lnTo>
                    <a:pt x="383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381;p66">
              <a:extLst>
                <a:ext uri="{FF2B5EF4-FFF2-40B4-BE49-F238E27FC236}">
                  <a16:creationId xmlns:a16="http://schemas.microsoft.com/office/drawing/2014/main" id="{D3FF7736-660D-4FFF-8DB8-4C39E70911FE}"/>
                </a:ext>
              </a:extLst>
            </p:cNvPr>
            <p:cNvSpPr/>
            <p:nvPr/>
          </p:nvSpPr>
          <p:spPr>
            <a:xfrm>
              <a:off x="4018075" y="-2905675"/>
              <a:ext cx="336125" cy="662175"/>
            </a:xfrm>
            <a:custGeom>
              <a:avLst/>
              <a:gdLst/>
              <a:ahLst/>
              <a:cxnLst/>
              <a:rect l="l" t="t" r="r" b="b"/>
              <a:pathLst>
                <a:path w="13445" h="26487" extrusionOk="0">
                  <a:moveTo>
                    <a:pt x="6197" y="0"/>
                  </a:moveTo>
                  <a:lnTo>
                    <a:pt x="5443" y="1738"/>
                  </a:lnTo>
                  <a:lnTo>
                    <a:pt x="4689" y="3465"/>
                  </a:lnTo>
                  <a:lnTo>
                    <a:pt x="3935" y="5181"/>
                  </a:lnTo>
                  <a:lnTo>
                    <a:pt x="3185" y="6919"/>
                  </a:lnTo>
                  <a:lnTo>
                    <a:pt x="2794" y="7869"/>
                  </a:lnTo>
                  <a:lnTo>
                    <a:pt x="2404" y="8829"/>
                  </a:lnTo>
                  <a:lnTo>
                    <a:pt x="2017" y="9811"/>
                  </a:lnTo>
                  <a:lnTo>
                    <a:pt x="1627" y="10794"/>
                  </a:lnTo>
                  <a:lnTo>
                    <a:pt x="1231" y="11754"/>
                  </a:lnTo>
                  <a:lnTo>
                    <a:pt x="1031" y="12229"/>
                  </a:lnTo>
                  <a:lnTo>
                    <a:pt x="827" y="12693"/>
                  </a:lnTo>
                  <a:lnTo>
                    <a:pt x="623" y="13147"/>
                  </a:lnTo>
                  <a:lnTo>
                    <a:pt x="418" y="13600"/>
                  </a:lnTo>
                  <a:lnTo>
                    <a:pt x="209" y="14032"/>
                  </a:lnTo>
                  <a:lnTo>
                    <a:pt x="0" y="14453"/>
                  </a:lnTo>
                  <a:lnTo>
                    <a:pt x="318" y="14960"/>
                  </a:lnTo>
                  <a:lnTo>
                    <a:pt x="632" y="15478"/>
                  </a:lnTo>
                  <a:lnTo>
                    <a:pt x="941" y="16018"/>
                  </a:lnTo>
                  <a:lnTo>
                    <a:pt x="1250" y="16568"/>
                  </a:lnTo>
                  <a:lnTo>
                    <a:pt x="1554" y="17129"/>
                  </a:lnTo>
                  <a:lnTo>
                    <a:pt x="1854" y="17701"/>
                  </a:lnTo>
                  <a:lnTo>
                    <a:pt x="2149" y="18295"/>
                  </a:lnTo>
                  <a:lnTo>
                    <a:pt x="2440" y="18899"/>
                  </a:lnTo>
                  <a:lnTo>
                    <a:pt x="2731" y="19515"/>
                  </a:lnTo>
                  <a:lnTo>
                    <a:pt x="3017" y="20151"/>
                  </a:lnTo>
                  <a:lnTo>
                    <a:pt x="3299" y="20799"/>
                  </a:lnTo>
                  <a:lnTo>
                    <a:pt x="3580" y="21447"/>
                  </a:lnTo>
                  <a:lnTo>
                    <a:pt x="3853" y="22116"/>
                  </a:lnTo>
                  <a:lnTo>
                    <a:pt x="4126" y="22806"/>
                  </a:lnTo>
                  <a:lnTo>
                    <a:pt x="4394" y="23497"/>
                  </a:lnTo>
                  <a:lnTo>
                    <a:pt x="4657" y="24199"/>
                  </a:lnTo>
                  <a:lnTo>
                    <a:pt x="4684" y="24199"/>
                  </a:lnTo>
                  <a:lnTo>
                    <a:pt x="4762" y="24210"/>
                  </a:lnTo>
                  <a:lnTo>
                    <a:pt x="4830" y="24231"/>
                  </a:lnTo>
                  <a:lnTo>
                    <a:pt x="4893" y="24274"/>
                  </a:lnTo>
                  <a:lnTo>
                    <a:pt x="4953" y="24328"/>
                  </a:lnTo>
                  <a:lnTo>
                    <a:pt x="5007" y="24393"/>
                  </a:lnTo>
                  <a:lnTo>
                    <a:pt x="5052" y="24479"/>
                  </a:lnTo>
                  <a:lnTo>
                    <a:pt x="5089" y="24577"/>
                  </a:lnTo>
                  <a:lnTo>
                    <a:pt x="5125" y="24684"/>
                  </a:lnTo>
                  <a:lnTo>
                    <a:pt x="5152" y="24792"/>
                  </a:lnTo>
                  <a:lnTo>
                    <a:pt x="5175" y="24911"/>
                  </a:lnTo>
                  <a:lnTo>
                    <a:pt x="5193" y="25041"/>
                  </a:lnTo>
                  <a:lnTo>
                    <a:pt x="5207" y="25181"/>
                  </a:lnTo>
                  <a:lnTo>
                    <a:pt x="5211" y="25310"/>
                  </a:lnTo>
                  <a:lnTo>
                    <a:pt x="5211" y="25451"/>
                  </a:lnTo>
                  <a:lnTo>
                    <a:pt x="5207" y="25591"/>
                  </a:lnTo>
                  <a:lnTo>
                    <a:pt x="5193" y="25721"/>
                  </a:lnTo>
                  <a:lnTo>
                    <a:pt x="5257" y="25915"/>
                  </a:lnTo>
                  <a:lnTo>
                    <a:pt x="5316" y="26109"/>
                  </a:lnTo>
                  <a:lnTo>
                    <a:pt x="5380" y="26303"/>
                  </a:lnTo>
                  <a:lnTo>
                    <a:pt x="5443" y="26487"/>
                  </a:lnTo>
                  <a:lnTo>
                    <a:pt x="5961" y="26077"/>
                  </a:lnTo>
                  <a:lnTo>
                    <a:pt x="6479" y="25656"/>
                  </a:lnTo>
                  <a:lnTo>
                    <a:pt x="6993" y="25213"/>
                  </a:lnTo>
                  <a:lnTo>
                    <a:pt x="7506" y="24771"/>
                  </a:lnTo>
                  <a:lnTo>
                    <a:pt x="8015" y="24307"/>
                  </a:lnTo>
                  <a:lnTo>
                    <a:pt x="8519" y="23821"/>
                  </a:lnTo>
                  <a:lnTo>
                    <a:pt x="9023" y="23335"/>
                  </a:lnTo>
                  <a:lnTo>
                    <a:pt x="9528" y="22828"/>
                  </a:lnTo>
                  <a:lnTo>
                    <a:pt x="10023" y="22310"/>
                  </a:lnTo>
                  <a:lnTo>
                    <a:pt x="10523" y="21781"/>
                  </a:lnTo>
                  <a:lnTo>
                    <a:pt x="11013" y="21231"/>
                  </a:lnTo>
                  <a:lnTo>
                    <a:pt x="11504" y="20669"/>
                  </a:lnTo>
                  <a:lnTo>
                    <a:pt x="11995" y="20097"/>
                  </a:lnTo>
                  <a:lnTo>
                    <a:pt x="12481" y="19504"/>
                  </a:lnTo>
                  <a:lnTo>
                    <a:pt x="12963" y="18910"/>
                  </a:lnTo>
                  <a:lnTo>
                    <a:pt x="13444" y="18295"/>
                  </a:lnTo>
                  <a:lnTo>
                    <a:pt x="13262" y="17626"/>
                  </a:lnTo>
                  <a:lnTo>
                    <a:pt x="13081" y="16957"/>
                  </a:lnTo>
                  <a:lnTo>
                    <a:pt x="12894" y="16309"/>
                  </a:lnTo>
                  <a:lnTo>
                    <a:pt x="12704" y="15651"/>
                  </a:lnTo>
                  <a:lnTo>
                    <a:pt x="12508" y="15003"/>
                  </a:lnTo>
                  <a:lnTo>
                    <a:pt x="12313" y="14366"/>
                  </a:lnTo>
                  <a:lnTo>
                    <a:pt x="12118" y="13729"/>
                  </a:lnTo>
                  <a:lnTo>
                    <a:pt x="11913" y="13103"/>
                  </a:lnTo>
                  <a:lnTo>
                    <a:pt x="11709" y="12488"/>
                  </a:lnTo>
                  <a:lnTo>
                    <a:pt x="11504" y="11873"/>
                  </a:lnTo>
                  <a:lnTo>
                    <a:pt x="11295" y="11258"/>
                  </a:lnTo>
                  <a:lnTo>
                    <a:pt x="11082" y="10653"/>
                  </a:lnTo>
                  <a:lnTo>
                    <a:pt x="10864" y="10060"/>
                  </a:lnTo>
                  <a:lnTo>
                    <a:pt x="10645" y="9466"/>
                  </a:lnTo>
                  <a:lnTo>
                    <a:pt x="10423" y="8883"/>
                  </a:lnTo>
                  <a:lnTo>
                    <a:pt x="10200" y="8300"/>
                  </a:lnTo>
                  <a:lnTo>
                    <a:pt x="9973" y="7739"/>
                  </a:lnTo>
                  <a:lnTo>
                    <a:pt x="9741" y="7167"/>
                  </a:lnTo>
                  <a:lnTo>
                    <a:pt x="9505" y="6617"/>
                  </a:lnTo>
                  <a:lnTo>
                    <a:pt x="9269" y="6055"/>
                  </a:lnTo>
                  <a:lnTo>
                    <a:pt x="9033" y="5516"/>
                  </a:lnTo>
                  <a:lnTo>
                    <a:pt x="8787" y="4976"/>
                  </a:lnTo>
                  <a:lnTo>
                    <a:pt x="8542" y="4447"/>
                  </a:lnTo>
                  <a:lnTo>
                    <a:pt x="8296" y="3929"/>
                  </a:lnTo>
                  <a:lnTo>
                    <a:pt x="8042" y="3411"/>
                  </a:lnTo>
                  <a:lnTo>
                    <a:pt x="7788" y="2904"/>
                  </a:lnTo>
                  <a:lnTo>
                    <a:pt x="7533" y="2397"/>
                  </a:lnTo>
                  <a:lnTo>
                    <a:pt x="7270" y="1900"/>
                  </a:lnTo>
                  <a:lnTo>
                    <a:pt x="7006" y="1414"/>
                  </a:lnTo>
                  <a:lnTo>
                    <a:pt x="6743" y="939"/>
                  </a:lnTo>
                  <a:lnTo>
                    <a:pt x="6470" y="465"/>
                  </a:lnTo>
                  <a:lnTo>
                    <a:pt x="619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382;p66">
              <a:extLst>
                <a:ext uri="{FF2B5EF4-FFF2-40B4-BE49-F238E27FC236}">
                  <a16:creationId xmlns:a16="http://schemas.microsoft.com/office/drawing/2014/main" id="{03C92BC6-5AE2-464D-B3AF-C8B18D123860}"/>
                </a:ext>
              </a:extLst>
            </p:cNvPr>
            <p:cNvSpPr/>
            <p:nvPr/>
          </p:nvSpPr>
          <p:spPr>
            <a:xfrm>
              <a:off x="4238875" y="-8959850"/>
              <a:ext cx="149950" cy="163550"/>
            </a:xfrm>
            <a:custGeom>
              <a:avLst/>
              <a:gdLst/>
              <a:ahLst/>
              <a:cxnLst/>
              <a:rect l="l" t="t" r="r" b="b"/>
              <a:pathLst>
                <a:path w="5998" h="6542" extrusionOk="0">
                  <a:moveTo>
                    <a:pt x="1" y="0"/>
                  </a:moveTo>
                  <a:lnTo>
                    <a:pt x="14" y="44"/>
                  </a:lnTo>
                  <a:lnTo>
                    <a:pt x="28" y="87"/>
                  </a:lnTo>
                  <a:lnTo>
                    <a:pt x="55" y="173"/>
                  </a:lnTo>
                  <a:lnTo>
                    <a:pt x="82" y="249"/>
                  </a:lnTo>
                  <a:lnTo>
                    <a:pt x="96" y="292"/>
                  </a:lnTo>
                  <a:lnTo>
                    <a:pt x="101" y="346"/>
                  </a:lnTo>
                  <a:lnTo>
                    <a:pt x="132" y="670"/>
                  </a:lnTo>
                  <a:lnTo>
                    <a:pt x="155" y="1004"/>
                  </a:lnTo>
                  <a:lnTo>
                    <a:pt x="169" y="1350"/>
                  </a:lnTo>
                  <a:lnTo>
                    <a:pt x="182" y="1695"/>
                  </a:lnTo>
                  <a:lnTo>
                    <a:pt x="187" y="2040"/>
                  </a:lnTo>
                  <a:lnTo>
                    <a:pt x="187" y="2396"/>
                  </a:lnTo>
                  <a:lnTo>
                    <a:pt x="182" y="2753"/>
                  </a:lnTo>
                  <a:lnTo>
                    <a:pt x="173" y="3109"/>
                  </a:lnTo>
                  <a:lnTo>
                    <a:pt x="164" y="3465"/>
                  </a:lnTo>
                  <a:lnTo>
                    <a:pt x="151" y="3832"/>
                  </a:lnTo>
                  <a:lnTo>
                    <a:pt x="114" y="4555"/>
                  </a:lnTo>
                  <a:lnTo>
                    <a:pt x="73" y="5267"/>
                  </a:lnTo>
                  <a:lnTo>
                    <a:pt x="28" y="5980"/>
                  </a:lnTo>
                  <a:lnTo>
                    <a:pt x="700" y="6109"/>
                  </a:lnTo>
                  <a:lnTo>
                    <a:pt x="1405" y="6228"/>
                  </a:lnTo>
                  <a:lnTo>
                    <a:pt x="2136" y="6336"/>
                  </a:lnTo>
                  <a:lnTo>
                    <a:pt x="2895" y="6433"/>
                  </a:lnTo>
                  <a:lnTo>
                    <a:pt x="3276" y="6466"/>
                  </a:lnTo>
                  <a:lnTo>
                    <a:pt x="3663" y="6498"/>
                  </a:lnTo>
                  <a:lnTo>
                    <a:pt x="4053" y="6519"/>
                  </a:lnTo>
                  <a:lnTo>
                    <a:pt x="4444" y="6541"/>
                  </a:lnTo>
                  <a:lnTo>
                    <a:pt x="5221" y="6541"/>
                  </a:lnTo>
                  <a:lnTo>
                    <a:pt x="5612" y="6519"/>
                  </a:lnTo>
                  <a:lnTo>
                    <a:pt x="5998" y="6498"/>
                  </a:lnTo>
                  <a:lnTo>
                    <a:pt x="5953" y="6390"/>
                  </a:lnTo>
                  <a:lnTo>
                    <a:pt x="5939" y="6325"/>
                  </a:lnTo>
                  <a:lnTo>
                    <a:pt x="5925" y="6250"/>
                  </a:lnTo>
                  <a:lnTo>
                    <a:pt x="5898" y="6055"/>
                  </a:lnTo>
                  <a:lnTo>
                    <a:pt x="5880" y="5850"/>
                  </a:lnTo>
                  <a:lnTo>
                    <a:pt x="5862" y="5656"/>
                  </a:lnTo>
                  <a:lnTo>
                    <a:pt x="5848" y="5451"/>
                  </a:lnTo>
                  <a:lnTo>
                    <a:pt x="5839" y="5246"/>
                  </a:lnTo>
                  <a:lnTo>
                    <a:pt x="5834" y="5052"/>
                  </a:lnTo>
                  <a:lnTo>
                    <a:pt x="5825" y="4641"/>
                  </a:lnTo>
                  <a:lnTo>
                    <a:pt x="5825" y="4231"/>
                  </a:lnTo>
                  <a:lnTo>
                    <a:pt x="5830" y="3832"/>
                  </a:lnTo>
                  <a:lnTo>
                    <a:pt x="5834" y="3422"/>
                  </a:lnTo>
                  <a:lnTo>
                    <a:pt x="5834" y="3001"/>
                  </a:lnTo>
                  <a:lnTo>
                    <a:pt x="5834" y="2699"/>
                  </a:lnTo>
                  <a:lnTo>
                    <a:pt x="5830" y="2386"/>
                  </a:lnTo>
                  <a:lnTo>
                    <a:pt x="5812" y="1760"/>
                  </a:lnTo>
                  <a:lnTo>
                    <a:pt x="5803" y="1457"/>
                  </a:lnTo>
                  <a:lnTo>
                    <a:pt x="5798" y="1155"/>
                  </a:lnTo>
                  <a:lnTo>
                    <a:pt x="5798" y="853"/>
                  </a:lnTo>
                  <a:lnTo>
                    <a:pt x="5807" y="551"/>
                  </a:lnTo>
                  <a:lnTo>
                    <a:pt x="2904" y="281"/>
                  </a:lnTo>
                  <a:lnTo>
                    <a:pt x="1455" y="151"/>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383;p66">
              <a:extLst>
                <a:ext uri="{FF2B5EF4-FFF2-40B4-BE49-F238E27FC236}">
                  <a16:creationId xmlns:a16="http://schemas.microsoft.com/office/drawing/2014/main" id="{64F04810-FABE-47B3-B932-266DC57D3C9D}"/>
                </a:ext>
              </a:extLst>
            </p:cNvPr>
            <p:cNvSpPr/>
            <p:nvPr/>
          </p:nvSpPr>
          <p:spPr>
            <a:xfrm>
              <a:off x="4226600" y="-730300"/>
              <a:ext cx="467325" cy="671625"/>
            </a:xfrm>
            <a:custGeom>
              <a:avLst/>
              <a:gdLst/>
              <a:ahLst/>
              <a:cxnLst/>
              <a:rect l="l" t="t" r="r" b="b"/>
              <a:pathLst>
                <a:path w="18693" h="26865" extrusionOk="0">
                  <a:moveTo>
                    <a:pt x="13268" y="0"/>
                  </a:moveTo>
                  <a:lnTo>
                    <a:pt x="13236" y="551"/>
                  </a:lnTo>
                  <a:lnTo>
                    <a:pt x="13195" y="1090"/>
                  </a:lnTo>
                  <a:lnTo>
                    <a:pt x="13109" y="2180"/>
                  </a:lnTo>
                  <a:lnTo>
                    <a:pt x="13091" y="2364"/>
                  </a:lnTo>
                  <a:lnTo>
                    <a:pt x="13063" y="2526"/>
                  </a:lnTo>
                  <a:lnTo>
                    <a:pt x="13036" y="2677"/>
                  </a:lnTo>
                  <a:lnTo>
                    <a:pt x="13000" y="2817"/>
                  </a:lnTo>
                  <a:lnTo>
                    <a:pt x="12959" y="2936"/>
                  </a:lnTo>
                  <a:lnTo>
                    <a:pt x="12913" y="3055"/>
                  </a:lnTo>
                  <a:lnTo>
                    <a:pt x="12863" y="3163"/>
                  </a:lnTo>
                  <a:lnTo>
                    <a:pt x="12813" y="3260"/>
                  </a:lnTo>
                  <a:lnTo>
                    <a:pt x="12759" y="3335"/>
                  </a:lnTo>
                  <a:lnTo>
                    <a:pt x="12700" y="3411"/>
                  </a:lnTo>
                  <a:lnTo>
                    <a:pt x="12636" y="3465"/>
                  </a:lnTo>
                  <a:lnTo>
                    <a:pt x="12577" y="3519"/>
                  </a:lnTo>
                  <a:lnTo>
                    <a:pt x="12509" y="3551"/>
                  </a:lnTo>
                  <a:lnTo>
                    <a:pt x="12445" y="3584"/>
                  </a:lnTo>
                  <a:lnTo>
                    <a:pt x="12377" y="3594"/>
                  </a:lnTo>
                  <a:lnTo>
                    <a:pt x="12309" y="3605"/>
                  </a:lnTo>
                  <a:lnTo>
                    <a:pt x="12236" y="4015"/>
                  </a:lnTo>
                  <a:lnTo>
                    <a:pt x="12159" y="4415"/>
                  </a:lnTo>
                  <a:lnTo>
                    <a:pt x="12073" y="4803"/>
                  </a:lnTo>
                  <a:lnTo>
                    <a:pt x="11982" y="5170"/>
                  </a:lnTo>
                  <a:lnTo>
                    <a:pt x="11887" y="5526"/>
                  </a:lnTo>
                  <a:lnTo>
                    <a:pt x="11787" y="5861"/>
                  </a:lnTo>
                  <a:lnTo>
                    <a:pt x="11678" y="6185"/>
                  </a:lnTo>
                  <a:lnTo>
                    <a:pt x="11569" y="6498"/>
                  </a:lnTo>
                  <a:lnTo>
                    <a:pt x="11450" y="6789"/>
                  </a:lnTo>
                  <a:lnTo>
                    <a:pt x="11328" y="7070"/>
                  </a:lnTo>
                  <a:lnTo>
                    <a:pt x="11205" y="7340"/>
                  </a:lnTo>
                  <a:lnTo>
                    <a:pt x="11073" y="7599"/>
                  </a:lnTo>
                  <a:lnTo>
                    <a:pt x="10942" y="7836"/>
                  </a:lnTo>
                  <a:lnTo>
                    <a:pt x="10805" y="8052"/>
                  </a:lnTo>
                  <a:lnTo>
                    <a:pt x="10664" y="8268"/>
                  </a:lnTo>
                  <a:lnTo>
                    <a:pt x="10519" y="8462"/>
                  </a:lnTo>
                  <a:lnTo>
                    <a:pt x="10369" y="8646"/>
                  </a:lnTo>
                  <a:lnTo>
                    <a:pt x="10219" y="8818"/>
                  </a:lnTo>
                  <a:lnTo>
                    <a:pt x="10065" y="8980"/>
                  </a:lnTo>
                  <a:lnTo>
                    <a:pt x="9906" y="9120"/>
                  </a:lnTo>
                  <a:lnTo>
                    <a:pt x="9747" y="9250"/>
                  </a:lnTo>
                  <a:lnTo>
                    <a:pt x="9583" y="9369"/>
                  </a:lnTo>
                  <a:lnTo>
                    <a:pt x="9420" y="9477"/>
                  </a:lnTo>
                  <a:lnTo>
                    <a:pt x="9251" y="9563"/>
                  </a:lnTo>
                  <a:lnTo>
                    <a:pt x="9083" y="9649"/>
                  </a:lnTo>
                  <a:lnTo>
                    <a:pt x="8915" y="9714"/>
                  </a:lnTo>
                  <a:lnTo>
                    <a:pt x="8743" y="9768"/>
                  </a:lnTo>
                  <a:lnTo>
                    <a:pt x="8570" y="9811"/>
                  </a:lnTo>
                  <a:lnTo>
                    <a:pt x="8393" y="9844"/>
                  </a:lnTo>
                  <a:lnTo>
                    <a:pt x="8220" y="9865"/>
                  </a:lnTo>
                  <a:lnTo>
                    <a:pt x="8043" y="9876"/>
                  </a:lnTo>
                  <a:lnTo>
                    <a:pt x="7866" y="9865"/>
                  </a:lnTo>
                  <a:lnTo>
                    <a:pt x="7688" y="9854"/>
                  </a:lnTo>
                  <a:lnTo>
                    <a:pt x="7511" y="9822"/>
                  </a:lnTo>
                  <a:lnTo>
                    <a:pt x="7334" y="9790"/>
                  </a:lnTo>
                  <a:lnTo>
                    <a:pt x="7157" y="9736"/>
                  </a:lnTo>
                  <a:lnTo>
                    <a:pt x="6980" y="9682"/>
                  </a:lnTo>
                  <a:lnTo>
                    <a:pt x="6802" y="9606"/>
                  </a:lnTo>
                  <a:lnTo>
                    <a:pt x="6625" y="9520"/>
                  </a:lnTo>
                  <a:lnTo>
                    <a:pt x="6453" y="9433"/>
                  </a:lnTo>
                  <a:lnTo>
                    <a:pt x="6275" y="9326"/>
                  </a:lnTo>
                  <a:lnTo>
                    <a:pt x="6103" y="9218"/>
                  </a:lnTo>
                  <a:lnTo>
                    <a:pt x="5930" y="9088"/>
                  </a:lnTo>
                  <a:lnTo>
                    <a:pt x="5762" y="8959"/>
                  </a:lnTo>
                  <a:lnTo>
                    <a:pt x="5594" y="8818"/>
                  </a:lnTo>
                  <a:lnTo>
                    <a:pt x="5426" y="8667"/>
                  </a:lnTo>
                  <a:lnTo>
                    <a:pt x="5262" y="8494"/>
                  </a:lnTo>
                  <a:lnTo>
                    <a:pt x="5099" y="8322"/>
                  </a:lnTo>
                  <a:lnTo>
                    <a:pt x="4940" y="8149"/>
                  </a:lnTo>
                  <a:lnTo>
                    <a:pt x="4785" y="7955"/>
                  </a:lnTo>
                  <a:lnTo>
                    <a:pt x="4631" y="7750"/>
                  </a:lnTo>
                  <a:lnTo>
                    <a:pt x="4481" y="7545"/>
                  </a:lnTo>
                  <a:lnTo>
                    <a:pt x="4331" y="7318"/>
                  </a:lnTo>
                  <a:lnTo>
                    <a:pt x="4185" y="7091"/>
                  </a:lnTo>
                  <a:lnTo>
                    <a:pt x="4045" y="6865"/>
                  </a:lnTo>
                  <a:lnTo>
                    <a:pt x="3908" y="6616"/>
                  </a:lnTo>
                  <a:lnTo>
                    <a:pt x="3777" y="6357"/>
                  </a:lnTo>
                  <a:lnTo>
                    <a:pt x="3645" y="6098"/>
                  </a:lnTo>
                  <a:lnTo>
                    <a:pt x="3522" y="5829"/>
                  </a:lnTo>
                  <a:lnTo>
                    <a:pt x="3399" y="5548"/>
                  </a:lnTo>
                  <a:lnTo>
                    <a:pt x="3286" y="5267"/>
                  </a:lnTo>
                  <a:lnTo>
                    <a:pt x="3172" y="4976"/>
                  </a:lnTo>
                  <a:lnTo>
                    <a:pt x="3068" y="4674"/>
                  </a:lnTo>
                  <a:lnTo>
                    <a:pt x="2968" y="4361"/>
                  </a:lnTo>
                  <a:lnTo>
                    <a:pt x="2918" y="4177"/>
                  </a:lnTo>
                  <a:lnTo>
                    <a:pt x="2881" y="3994"/>
                  </a:lnTo>
                  <a:lnTo>
                    <a:pt x="2854" y="3810"/>
                  </a:lnTo>
                  <a:lnTo>
                    <a:pt x="2841" y="3616"/>
                  </a:lnTo>
                  <a:lnTo>
                    <a:pt x="2836" y="3432"/>
                  </a:lnTo>
                  <a:lnTo>
                    <a:pt x="2841" y="3249"/>
                  </a:lnTo>
                  <a:lnTo>
                    <a:pt x="2850" y="3065"/>
                  </a:lnTo>
                  <a:lnTo>
                    <a:pt x="2872" y="2893"/>
                  </a:lnTo>
                  <a:lnTo>
                    <a:pt x="2900" y="2720"/>
                  </a:lnTo>
                  <a:lnTo>
                    <a:pt x="2936" y="2558"/>
                  </a:lnTo>
                  <a:lnTo>
                    <a:pt x="2981" y="2396"/>
                  </a:lnTo>
                  <a:lnTo>
                    <a:pt x="3027" y="2245"/>
                  </a:lnTo>
                  <a:lnTo>
                    <a:pt x="3081" y="2094"/>
                  </a:lnTo>
                  <a:lnTo>
                    <a:pt x="3140" y="1965"/>
                  </a:lnTo>
                  <a:lnTo>
                    <a:pt x="3204" y="1846"/>
                  </a:lnTo>
                  <a:lnTo>
                    <a:pt x="3272" y="1738"/>
                  </a:lnTo>
                  <a:lnTo>
                    <a:pt x="3272" y="1565"/>
                  </a:lnTo>
                  <a:lnTo>
                    <a:pt x="3113" y="1835"/>
                  </a:lnTo>
                  <a:lnTo>
                    <a:pt x="2959" y="2126"/>
                  </a:lnTo>
                  <a:lnTo>
                    <a:pt x="2809" y="2407"/>
                  </a:lnTo>
                  <a:lnTo>
                    <a:pt x="2663" y="2709"/>
                  </a:lnTo>
                  <a:lnTo>
                    <a:pt x="2523" y="3001"/>
                  </a:lnTo>
                  <a:lnTo>
                    <a:pt x="2382" y="3303"/>
                  </a:lnTo>
                  <a:lnTo>
                    <a:pt x="2250" y="3605"/>
                  </a:lnTo>
                  <a:lnTo>
                    <a:pt x="2118" y="3918"/>
                  </a:lnTo>
                  <a:lnTo>
                    <a:pt x="1991" y="4231"/>
                  </a:lnTo>
                  <a:lnTo>
                    <a:pt x="1868" y="4544"/>
                  </a:lnTo>
                  <a:lnTo>
                    <a:pt x="1750" y="4868"/>
                  </a:lnTo>
                  <a:lnTo>
                    <a:pt x="1637" y="5192"/>
                  </a:lnTo>
                  <a:lnTo>
                    <a:pt x="1528" y="5516"/>
                  </a:lnTo>
                  <a:lnTo>
                    <a:pt x="1423" y="5850"/>
                  </a:lnTo>
                  <a:lnTo>
                    <a:pt x="1319" y="6185"/>
                  </a:lnTo>
                  <a:lnTo>
                    <a:pt x="1219" y="6519"/>
                  </a:lnTo>
                  <a:lnTo>
                    <a:pt x="1128" y="6865"/>
                  </a:lnTo>
                  <a:lnTo>
                    <a:pt x="1037" y="7210"/>
                  </a:lnTo>
                  <a:lnTo>
                    <a:pt x="951" y="7555"/>
                  </a:lnTo>
                  <a:lnTo>
                    <a:pt x="864" y="7912"/>
                  </a:lnTo>
                  <a:lnTo>
                    <a:pt x="787" y="8268"/>
                  </a:lnTo>
                  <a:lnTo>
                    <a:pt x="710" y="8624"/>
                  </a:lnTo>
                  <a:lnTo>
                    <a:pt x="642" y="8991"/>
                  </a:lnTo>
                  <a:lnTo>
                    <a:pt x="573" y="9347"/>
                  </a:lnTo>
                  <a:lnTo>
                    <a:pt x="510" y="9714"/>
                  </a:lnTo>
                  <a:lnTo>
                    <a:pt x="451" y="10092"/>
                  </a:lnTo>
                  <a:lnTo>
                    <a:pt x="392" y="10459"/>
                  </a:lnTo>
                  <a:lnTo>
                    <a:pt x="342" y="10837"/>
                  </a:lnTo>
                  <a:lnTo>
                    <a:pt x="292" y="11214"/>
                  </a:lnTo>
                  <a:lnTo>
                    <a:pt x="246" y="11603"/>
                  </a:lnTo>
                  <a:lnTo>
                    <a:pt x="205" y="11981"/>
                  </a:lnTo>
                  <a:lnTo>
                    <a:pt x="169" y="12369"/>
                  </a:lnTo>
                  <a:lnTo>
                    <a:pt x="137" y="12758"/>
                  </a:lnTo>
                  <a:lnTo>
                    <a:pt x="105" y="13146"/>
                  </a:lnTo>
                  <a:lnTo>
                    <a:pt x="83" y="13546"/>
                  </a:lnTo>
                  <a:lnTo>
                    <a:pt x="60" y="13934"/>
                  </a:lnTo>
                  <a:lnTo>
                    <a:pt x="42" y="14334"/>
                  </a:lnTo>
                  <a:lnTo>
                    <a:pt x="24" y="14733"/>
                  </a:lnTo>
                  <a:lnTo>
                    <a:pt x="15" y="15143"/>
                  </a:lnTo>
                  <a:lnTo>
                    <a:pt x="5" y="15542"/>
                  </a:lnTo>
                  <a:lnTo>
                    <a:pt x="1" y="15953"/>
                  </a:lnTo>
                  <a:lnTo>
                    <a:pt x="1" y="16363"/>
                  </a:lnTo>
                  <a:lnTo>
                    <a:pt x="5" y="16773"/>
                  </a:lnTo>
                  <a:lnTo>
                    <a:pt x="15" y="17183"/>
                  </a:lnTo>
                  <a:lnTo>
                    <a:pt x="24" y="17593"/>
                  </a:lnTo>
                  <a:lnTo>
                    <a:pt x="37" y="18014"/>
                  </a:lnTo>
                  <a:lnTo>
                    <a:pt x="55" y="18424"/>
                  </a:lnTo>
                  <a:lnTo>
                    <a:pt x="78" y="18845"/>
                  </a:lnTo>
                  <a:lnTo>
                    <a:pt x="101" y="19266"/>
                  </a:lnTo>
                  <a:lnTo>
                    <a:pt x="128" y="19687"/>
                  </a:lnTo>
                  <a:lnTo>
                    <a:pt x="164" y="20108"/>
                  </a:lnTo>
                  <a:lnTo>
                    <a:pt x="196" y="20529"/>
                  </a:lnTo>
                  <a:lnTo>
                    <a:pt x="237" y="20961"/>
                  </a:lnTo>
                  <a:lnTo>
                    <a:pt x="278" y="21382"/>
                  </a:lnTo>
                  <a:lnTo>
                    <a:pt x="328" y="21813"/>
                  </a:lnTo>
                  <a:lnTo>
                    <a:pt x="378" y="22234"/>
                  </a:lnTo>
                  <a:lnTo>
                    <a:pt x="428" y="22666"/>
                  </a:lnTo>
                  <a:lnTo>
                    <a:pt x="487" y="23098"/>
                  </a:lnTo>
                  <a:lnTo>
                    <a:pt x="546" y="23529"/>
                  </a:lnTo>
                  <a:lnTo>
                    <a:pt x="610" y="23961"/>
                  </a:lnTo>
                  <a:lnTo>
                    <a:pt x="678" y="24393"/>
                  </a:lnTo>
                  <a:lnTo>
                    <a:pt x="746" y="24825"/>
                  </a:lnTo>
                  <a:lnTo>
                    <a:pt x="823" y="25256"/>
                  </a:lnTo>
                  <a:lnTo>
                    <a:pt x="901" y="25688"/>
                  </a:lnTo>
                  <a:lnTo>
                    <a:pt x="955" y="25612"/>
                  </a:lnTo>
                  <a:lnTo>
                    <a:pt x="1014" y="25548"/>
                  </a:lnTo>
                  <a:lnTo>
                    <a:pt x="1078" y="25483"/>
                  </a:lnTo>
                  <a:lnTo>
                    <a:pt x="1141" y="25429"/>
                  </a:lnTo>
                  <a:lnTo>
                    <a:pt x="1209" y="25386"/>
                  </a:lnTo>
                  <a:lnTo>
                    <a:pt x="1282" y="25353"/>
                  </a:lnTo>
                  <a:lnTo>
                    <a:pt x="1359" y="25343"/>
                  </a:lnTo>
                  <a:lnTo>
                    <a:pt x="1437" y="25343"/>
                  </a:lnTo>
                  <a:lnTo>
                    <a:pt x="2509" y="25505"/>
                  </a:lnTo>
                  <a:lnTo>
                    <a:pt x="3581" y="25645"/>
                  </a:lnTo>
                  <a:lnTo>
                    <a:pt x="4653" y="25764"/>
                  </a:lnTo>
                  <a:lnTo>
                    <a:pt x="5726" y="25882"/>
                  </a:lnTo>
                  <a:lnTo>
                    <a:pt x="6798" y="25979"/>
                  </a:lnTo>
                  <a:lnTo>
                    <a:pt x="7866" y="26077"/>
                  </a:lnTo>
                  <a:lnTo>
                    <a:pt x="10010" y="26249"/>
                  </a:lnTo>
                  <a:lnTo>
                    <a:pt x="12150" y="26400"/>
                  </a:lnTo>
                  <a:lnTo>
                    <a:pt x="14295" y="26551"/>
                  </a:lnTo>
                  <a:lnTo>
                    <a:pt x="16439" y="26703"/>
                  </a:lnTo>
                  <a:lnTo>
                    <a:pt x="18579" y="26864"/>
                  </a:lnTo>
                  <a:lnTo>
                    <a:pt x="18579" y="26843"/>
                  </a:lnTo>
                  <a:lnTo>
                    <a:pt x="18575" y="26811"/>
                  </a:lnTo>
                  <a:lnTo>
                    <a:pt x="18570" y="26778"/>
                  </a:lnTo>
                  <a:lnTo>
                    <a:pt x="18566" y="26724"/>
                  </a:lnTo>
                  <a:lnTo>
                    <a:pt x="18593" y="26238"/>
                  </a:lnTo>
                  <a:lnTo>
                    <a:pt x="18615" y="25753"/>
                  </a:lnTo>
                  <a:lnTo>
                    <a:pt x="18638" y="25278"/>
                  </a:lnTo>
                  <a:lnTo>
                    <a:pt x="18652" y="24792"/>
                  </a:lnTo>
                  <a:lnTo>
                    <a:pt x="18665" y="24317"/>
                  </a:lnTo>
                  <a:lnTo>
                    <a:pt x="18679" y="23842"/>
                  </a:lnTo>
                  <a:lnTo>
                    <a:pt x="18688" y="23367"/>
                  </a:lnTo>
                  <a:lnTo>
                    <a:pt x="18693" y="22893"/>
                  </a:lnTo>
                  <a:lnTo>
                    <a:pt x="18693" y="22418"/>
                  </a:lnTo>
                  <a:lnTo>
                    <a:pt x="18693" y="21954"/>
                  </a:lnTo>
                  <a:lnTo>
                    <a:pt x="18684" y="21489"/>
                  </a:lnTo>
                  <a:lnTo>
                    <a:pt x="18679" y="21025"/>
                  </a:lnTo>
                  <a:lnTo>
                    <a:pt x="18665" y="20561"/>
                  </a:lnTo>
                  <a:lnTo>
                    <a:pt x="18652" y="20108"/>
                  </a:lnTo>
                  <a:lnTo>
                    <a:pt x="18634" y="19655"/>
                  </a:lnTo>
                  <a:lnTo>
                    <a:pt x="18615" y="19201"/>
                  </a:lnTo>
                  <a:lnTo>
                    <a:pt x="18588" y="18748"/>
                  </a:lnTo>
                  <a:lnTo>
                    <a:pt x="18561" y="18305"/>
                  </a:lnTo>
                  <a:lnTo>
                    <a:pt x="18534" y="17852"/>
                  </a:lnTo>
                  <a:lnTo>
                    <a:pt x="18497" y="17410"/>
                  </a:lnTo>
                  <a:lnTo>
                    <a:pt x="18461" y="16978"/>
                  </a:lnTo>
                  <a:lnTo>
                    <a:pt x="18420" y="16546"/>
                  </a:lnTo>
                  <a:lnTo>
                    <a:pt x="18379" y="16114"/>
                  </a:lnTo>
                  <a:lnTo>
                    <a:pt x="18334" y="15683"/>
                  </a:lnTo>
                  <a:lnTo>
                    <a:pt x="18284" y="15251"/>
                  </a:lnTo>
                  <a:lnTo>
                    <a:pt x="18229" y="14830"/>
                  </a:lnTo>
                  <a:lnTo>
                    <a:pt x="18175" y="14409"/>
                  </a:lnTo>
                  <a:lnTo>
                    <a:pt x="18116" y="13999"/>
                  </a:lnTo>
                  <a:lnTo>
                    <a:pt x="18052" y="13589"/>
                  </a:lnTo>
                  <a:lnTo>
                    <a:pt x="17984" y="13179"/>
                  </a:lnTo>
                  <a:lnTo>
                    <a:pt x="17916" y="12769"/>
                  </a:lnTo>
                  <a:lnTo>
                    <a:pt x="17843" y="12369"/>
                  </a:lnTo>
                  <a:lnTo>
                    <a:pt x="17766" y="11970"/>
                  </a:lnTo>
                  <a:lnTo>
                    <a:pt x="17689" y="11581"/>
                  </a:lnTo>
                  <a:lnTo>
                    <a:pt x="17602" y="11182"/>
                  </a:lnTo>
                  <a:lnTo>
                    <a:pt x="17521" y="10804"/>
                  </a:lnTo>
                  <a:lnTo>
                    <a:pt x="17430" y="10416"/>
                  </a:lnTo>
                  <a:lnTo>
                    <a:pt x="17339" y="10038"/>
                  </a:lnTo>
                  <a:lnTo>
                    <a:pt x="17239" y="9660"/>
                  </a:lnTo>
                  <a:lnTo>
                    <a:pt x="17143" y="9293"/>
                  </a:lnTo>
                  <a:lnTo>
                    <a:pt x="17039" y="8926"/>
                  </a:lnTo>
                  <a:lnTo>
                    <a:pt x="16934" y="8559"/>
                  </a:lnTo>
                  <a:lnTo>
                    <a:pt x="16825" y="8203"/>
                  </a:lnTo>
                  <a:lnTo>
                    <a:pt x="16712" y="7847"/>
                  </a:lnTo>
                  <a:lnTo>
                    <a:pt x="16594" y="7501"/>
                  </a:lnTo>
                  <a:lnTo>
                    <a:pt x="16476" y="7156"/>
                  </a:lnTo>
                  <a:lnTo>
                    <a:pt x="16353" y="6822"/>
                  </a:lnTo>
                  <a:lnTo>
                    <a:pt x="16226" y="6476"/>
                  </a:lnTo>
                  <a:lnTo>
                    <a:pt x="16094" y="6152"/>
                  </a:lnTo>
                  <a:lnTo>
                    <a:pt x="15962" y="5818"/>
                  </a:lnTo>
                  <a:lnTo>
                    <a:pt x="15826" y="5505"/>
                  </a:lnTo>
                  <a:lnTo>
                    <a:pt x="15685" y="5181"/>
                  </a:lnTo>
                  <a:lnTo>
                    <a:pt x="15544" y="4868"/>
                  </a:lnTo>
                  <a:lnTo>
                    <a:pt x="15394" y="4566"/>
                  </a:lnTo>
                  <a:lnTo>
                    <a:pt x="15244" y="4264"/>
                  </a:lnTo>
                  <a:lnTo>
                    <a:pt x="15090" y="3961"/>
                  </a:lnTo>
                  <a:lnTo>
                    <a:pt x="14935" y="3670"/>
                  </a:lnTo>
                  <a:lnTo>
                    <a:pt x="14772" y="3378"/>
                  </a:lnTo>
                  <a:lnTo>
                    <a:pt x="14608" y="3098"/>
                  </a:lnTo>
                  <a:lnTo>
                    <a:pt x="14440" y="2828"/>
                  </a:lnTo>
                  <a:lnTo>
                    <a:pt x="14267" y="2547"/>
                  </a:lnTo>
                  <a:lnTo>
                    <a:pt x="14095" y="2288"/>
                  </a:lnTo>
                  <a:lnTo>
                    <a:pt x="13918" y="2029"/>
                  </a:lnTo>
                  <a:lnTo>
                    <a:pt x="13736" y="1770"/>
                  </a:lnTo>
                  <a:lnTo>
                    <a:pt x="13677" y="1684"/>
                  </a:lnTo>
                  <a:lnTo>
                    <a:pt x="13622" y="1587"/>
                  </a:lnTo>
                  <a:lnTo>
                    <a:pt x="13572" y="1500"/>
                  </a:lnTo>
                  <a:lnTo>
                    <a:pt x="13527" y="1393"/>
                  </a:lnTo>
                  <a:lnTo>
                    <a:pt x="13486" y="1295"/>
                  </a:lnTo>
                  <a:lnTo>
                    <a:pt x="13445" y="1187"/>
                  </a:lnTo>
                  <a:lnTo>
                    <a:pt x="13413" y="1080"/>
                  </a:lnTo>
                  <a:lnTo>
                    <a:pt x="13381" y="961"/>
                  </a:lnTo>
                  <a:lnTo>
                    <a:pt x="13354" y="853"/>
                  </a:lnTo>
                  <a:lnTo>
                    <a:pt x="13331" y="734"/>
                  </a:lnTo>
                  <a:lnTo>
                    <a:pt x="13313" y="615"/>
                  </a:lnTo>
                  <a:lnTo>
                    <a:pt x="13295" y="497"/>
                  </a:lnTo>
                  <a:lnTo>
                    <a:pt x="13286" y="378"/>
                  </a:lnTo>
                  <a:lnTo>
                    <a:pt x="13277" y="248"/>
                  </a:lnTo>
                  <a:lnTo>
                    <a:pt x="13272" y="130"/>
                  </a:lnTo>
                  <a:lnTo>
                    <a:pt x="13268"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384;p66">
              <a:extLst>
                <a:ext uri="{FF2B5EF4-FFF2-40B4-BE49-F238E27FC236}">
                  <a16:creationId xmlns:a16="http://schemas.microsoft.com/office/drawing/2014/main" id="{B4958C65-E0BB-4AF9-ADB0-602ABF37FFE4}"/>
                </a:ext>
              </a:extLst>
            </p:cNvPr>
            <p:cNvSpPr/>
            <p:nvPr/>
          </p:nvSpPr>
          <p:spPr>
            <a:xfrm>
              <a:off x="4240125" y="-2575"/>
              <a:ext cx="452100" cy="142775"/>
            </a:xfrm>
            <a:custGeom>
              <a:avLst/>
              <a:gdLst/>
              <a:ahLst/>
              <a:cxnLst/>
              <a:rect l="l" t="t" r="r" b="b"/>
              <a:pathLst>
                <a:path w="18084" h="5711" extrusionOk="0">
                  <a:moveTo>
                    <a:pt x="169" y="0"/>
                  </a:moveTo>
                  <a:lnTo>
                    <a:pt x="132" y="195"/>
                  </a:lnTo>
                  <a:lnTo>
                    <a:pt x="110" y="270"/>
                  </a:lnTo>
                  <a:lnTo>
                    <a:pt x="82" y="346"/>
                  </a:lnTo>
                  <a:lnTo>
                    <a:pt x="46" y="454"/>
                  </a:lnTo>
                  <a:lnTo>
                    <a:pt x="23" y="562"/>
                  </a:lnTo>
                  <a:lnTo>
                    <a:pt x="5" y="659"/>
                  </a:lnTo>
                  <a:lnTo>
                    <a:pt x="1" y="756"/>
                  </a:lnTo>
                  <a:lnTo>
                    <a:pt x="5" y="864"/>
                  </a:lnTo>
                  <a:lnTo>
                    <a:pt x="19" y="961"/>
                  </a:lnTo>
                  <a:lnTo>
                    <a:pt x="41" y="1047"/>
                  </a:lnTo>
                  <a:lnTo>
                    <a:pt x="73" y="1145"/>
                  </a:lnTo>
                  <a:lnTo>
                    <a:pt x="110" y="1242"/>
                  </a:lnTo>
                  <a:lnTo>
                    <a:pt x="155" y="1328"/>
                  </a:lnTo>
                  <a:lnTo>
                    <a:pt x="210" y="1414"/>
                  </a:lnTo>
                  <a:lnTo>
                    <a:pt x="273" y="1501"/>
                  </a:lnTo>
                  <a:lnTo>
                    <a:pt x="341" y="1587"/>
                  </a:lnTo>
                  <a:lnTo>
                    <a:pt x="414" y="1673"/>
                  </a:lnTo>
                  <a:lnTo>
                    <a:pt x="496" y="1760"/>
                  </a:lnTo>
                  <a:lnTo>
                    <a:pt x="582" y="1835"/>
                  </a:lnTo>
                  <a:lnTo>
                    <a:pt x="778" y="1997"/>
                  </a:lnTo>
                  <a:lnTo>
                    <a:pt x="987" y="2148"/>
                  </a:lnTo>
                  <a:lnTo>
                    <a:pt x="1218" y="2299"/>
                  </a:lnTo>
                  <a:lnTo>
                    <a:pt x="1464" y="2440"/>
                  </a:lnTo>
                  <a:lnTo>
                    <a:pt x="1727" y="2569"/>
                  </a:lnTo>
                  <a:lnTo>
                    <a:pt x="1995" y="2699"/>
                  </a:lnTo>
                  <a:lnTo>
                    <a:pt x="2277" y="2817"/>
                  </a:lnTo>
                  <a:lnTo>
                    <a:pt x="2563" y="2936"/>
                  </a:lnTo>
                  <a:lnTo>
                    <a:pt x="2854" y="3044"/>
                  </a:lnTo>
                  <a:lnTo>
                    <a:pt x="3145" y="3141"/>
                  </a:lnTo>
                  <a:lnTo>
                    <a:pt x="3722" y="3325"/>
                  </a:lnTo>
                  <a:lnTo>
                    <a:pt x="4281" y="3487"/>
                  </a:lnTo>
                  <a:lnTo>
                    <a:pt x="4794" y="3616"/>
                  </a:lnTo>
                  <a:lnTo>
                    <a:pt x="5244" y="3724"/>
                  </a:lnTo>
                  <a:lnTo>
                    <a:pt x="5621" y="3800"/>
                  </a:lnTo>
                  <a:lnTo>
                    <a:pt x="6048" y="3875"/>
                  </a:lnTo>
                  <a:lnTo>
                    <a:pt x="6998" y="4059"/>
                  </a:lnTo>
                  <a:lnTo>
                    <a:pt x="7947" y="4221"/>
                  </a:lnTo>
                  <a:lnTo>
                    <a:pt x="8897" y="4393"/>
                  </a:lnTo>
                  <a:lnTo>
                    <a:pt x="9846" y="4566"/>
                  </a:lnTo>
                  <a:lnTo>
                    <a:pt x="10796" y="4728"/>
                  </a:lnTo>
                  <a:lnTo>
                    <a:pt x="11745" y="4901"/>
                  </a:lnTo>
                  <a:lnTo>
                    <a:pt x="13645" y="5257"/>
                  </a:lnTo>
                  <a:lnTo>
                    <a:pt x="14026" y="5322"/>
                  </a:lnTo>
                  <a:lnTo>
                    <a:pt x="14403" y="5386"/>
                  </a:lnTo>
                  <a:lnTo>
                    <a:pt x="15158" y="5537"/>
                  </a:lnTo>
                  <a:lnTo>
                    <a:pt x="15289" y="5602"/>
                  </a:lnTo>
                  <a:lnTo>
                    <a:pt x="15417" y="5645"/>
                  </a:lnTo>
                  <a:lnTo>
                    <a:pt x="15539" y="5678"/>
                  </a:lnTo>
                  <a:lnTo>
                    <a:pt x="15662" y="5699"/>
                  </a:lnTo>
                  <a:lnTo>
                    <a:pt x="15785" y="5710"/>
                  </a:lnTo>
                  <a:lnTo>
                    <a:pt x="15898" y="5710"/>
                  </a:lnTo>
                  <a:lnTo>
                    <a:pt x="16016" y="5688"/>
                  </a:lnTo>
                  <a:lnTo>
                    <a:pt x="16125" y="5656"/>
                  </a:lnTo>
                  <a:lnTo>
                    <a:pt x="16239" y="5613"/>
                  </a:lnTo>
                  <a:lnTo>
                    <a:pt x="16343" y="5559"/>
                  </a:lnTo>
                  <a:lnTo>
                    <a:pt x="16448" y="5494"/>
                  </a:lnTo>
                  <a:lnTo>
                    <a:pt x="16552" y="5408"/>
                  </a:lnTo>
                  <a:lnTo>
                    <a:pt x="16652" y="5311"/>
                  </a:lnTo>
                  <a:lnTo>
                    <a:pt x="16748" y="5203"/>
                  </a:lnTo>
                  <a:lnTo>
                    <a:pt x="16843" y="5073"/>
                  </a:lnTo>
                  <a:lnTo>
                    <a:pt x="16939" y="4944"/>
                  </a:lnTo>
                  <a:lnTo>
                    <a:pt x="17029" y="4793"/>
                  </a:lnTo>
                  <a:lnTo>
                    <a:pt x="17116" y="4631"/>
                  </a:lnTo>
                  <a:lnTo>
                    <a:pt x="17202" y="4458"/>
                  </a:lnTo>
                  <a:lnTo>
                    <a:pt x="17284" y="4264"/>
                  </a:lnTo>
                  <a:lnTo>
                    <a:pt x="17366" y="4059"/>
                  </a:lnTo>
                  <a:lnTo>
                    <a:pt x="17443" y="3843"/>
                  </a:lnTo>
                  <a:lnTo>
                    <a:pt x="17516" y="3616"/>
                  </a:lnTo>
                  <a:lnTo>
                    <a:pt x="17588" y="3379"/>
                  </a:lnTo>
                  <a:lnTo>
                    <a:pt x="17661" y="3120"/>
                  </a:lnTo>
                  <a:lnTo>
                    <a:pt x="17729" y="2861"/>
                  </a:lnTo>
                  <a:lnTo>
                    <a:pt x="17793" y="2580"/>
                  </a:lnTo>
                  <a:lnTo>
                    <a:pt x="17856" y="2278"/>
                  </a:lnTo>
                  <a:lnTo>
                    <a:pt x="17915" y="1976"/>
                  </a:lnTo>
                  <a:lnTo>
                    <a:pt x="17975" y="1652"/>
                  </a:lnTo>
                  <a:lnTo>
                    <a:pt x="18029" y="1317"/>
                  </a:lnTo>
                  <a:lnTo>
                    <a:pt x="18084" y="972"/>
                  </a:lnTo>
                  <a:lnTo>
                    <a:pt x="17547" y="1091"/>
                  </a:lnTo>
                  <a:lnTo>
                    <a:pt x="17011" y="1188"/>
                  </a:lnTo>
                  <a:lnTo>
                    <a:pt x="16480" y="1285"/>
                  </a:lnTo>
                  <a:lnTo>
                    <a:pt x="15944" y="1371"/>
                  </a:lnTo>
                  <a:lnTo>
                    <a:pt x="15403" y="1447"/>
                  </a:lnTo>
                  <a:lnTo>
                    <a:pt x="14867" y="1522"/>
                  </a:lnTo>
                  <a:lnTo>
                    <a:pt x="14331" y="1576"/>
                  </a:lnTo>
                  <a:lnTo>
                    <a:pt x="13795" y="1630"/>
                  </a:lnTo>
                  <a:lnTo>
                    <a:pt x="13258" y="1684"/>
                  </a:lnTo>
                  <a:lnTo>
                    <a:pt x="12718" y="1717"/>
                  </a:lnTo>
                  <a:lnTo>
                    <a:pt x="12182" y="1749"/>
                  </a:lnTo>
                  <a:lnTo>
                    <a:pt x="11641" y="1771"/>
                  </a:lnTo>
                  <a:lnTo>
                    <a:pt x="11105" y="1792"/>
                  </a:lnTo>
                  <a:lnTo>
                    <a:pt x="10569" y="1803"/>
                  </a:lnTo>
                  <a:lnTo>
                    <a:pt x="9492" y="1803"/>
                  </a:lnTo>
                  <a:lnTo>
                    <a:pt x="8415" y="1781"/>
                  </a:lnTo>
                  <a:lnTo>
                    <a:pt x="7338" y="1727"/>
                  </a:lnTo>
                  <a:lnTo>
                    <a:pt x="6261" y="1652"/>
                  </a:lnTo>
                  <a:lnTo>
                    <a:pt x="5185" y="1555"/>
                  </a:lnTo>
                  <a:lnTo>
                    <a:pt x="4112" y="1436"/>
                  </a:lnTo>
                  <a:lnTo>
                    <a:pt x="3040" y="1306"/>
                  </a:lnTo>
                  <a:lnTo>
                    <a:pt x="1968" y="1145"/>
                  </a:lnTo>
                  <a:lnTo>
                    <a:pt x="896" y="972"/>
                  </a:lnTo>
                  <a:lnTo>
                    <a:pt x="837" y="961"/>
                  </a:lnTo>
                  <a:lnTo>
                    <a:pt x="778" y="929"/>
                  </a:lnTo>
                  <a:lnTo>
                    <a:pt x="718" y="907"/>
                  </a:lnTo>
                  <a:lnTo>
                    <a:pt x="664" y="864"/>
                  </a:lnTo>
                  <a:lnTo>
                    <a:pt x="614" y="821"/>
                  </a:lnTo>
                  <a:lnTo>
                    <a:pt x="559" y="778"/>
                  </a:lnTo>
                  <a:lnTo>
                    <a:pt x="514" y="724"/>
                  </a:lnTo>
                  <a:lnTo>
                    <a:pt x="469" y="659"/>
                  </a:lnTo>
                  <a:lnTo>
                    <a:pt x="423" y="594"/>
                  </a:lnTo>
                  <a:lnTo>
                    <a:pt x="382" y="519"/>
                  </a:lnTo>
                  <a:lnTo>
                    <a:pt x="305" y="367"/>
                  </a:lnTo>
                  <a:lnTo>
                    <a:pt x="232" y="195"/>
                  </a:lnTo>
                  <a:lnTo>
                    <a:pt x="169"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385;p66">
              <a:extLst>
                <a:ext uri="{FF2B5EF4-FFF2-40B4-BE49-F238E27FC236}">
                  <a16:creationId xmlns:a16="http://schemas.microsoft.com/office/drawing/2014/main" id="{97621A04-D829-4EB0-A8C1-40EFA309AE37}"/>
                </a:ext>
              </a:extLst>
            </p:cNvPr>
            <p:cNvSpPr/>
            <p:nvPr/>
          </p:nvSpPr>
          <p:spPr>
            <a:xfrm>
              <a:off x="4185375" y="-2347400"/>
              <a:ext cx="277975" cy="651925"/>
            </a:xfrm>
            <a:custGeom>
              <a:avLst/>
              <a:gdLst/>
              <a:ahLst/>
              <a:cxnLst/>
              <a:rect l="l" t="t" r="r" b="b"/>
              <a:pathLst>
                <a:path w="11119" h="26077" extrusionOk="0">
                  <a:moveTo>
                    <a:pt x="7743" y="1"/>
                  </a:moveTo>
                  <a:lnTo>
                    <a:pt x="7279" y="616"/>
                  </a:lnTo>
                  <a:lnTo>
                    <a:pt x="6811" y="1209"/>
                  </a:lnTo>
                  <a:lnTo>
                    <a:pt x="6343" y="1803"/>
                  </a:lnTo>
                  <a:lnTo>
                    <a:pt x="5871" y="2375"/>
                  </a:lnTo>
                  <a:lnTo>
                    <a:pt x="5394" y="2926"/>
                  </a:lnTo>
                  <a:lnTo>
                    <a:pt x="4917" y="3476"/>
                  </a:lnTo>
                  <a:lnTo>
                    <a:pt x="4435" y="4005"/>
                  </a:lnTo>
                  <a:lnTo>
                    <a:pt x="3953" y="4534"/>
                  </a:lnTo>
                  <a:lnTo>
                    <a:pt x="3467" y="5041"/>
                  </a:lnTo>
                  <a:lnTo>
                    <a:pt x="2981" y="5527"/>
                  </a:lnTo>
                  <a:lnTo>
                    <a:pt x="2490" y="6012"/>
                  </a:lnTo>
                  <a:lnTo>
                    <a:pt x="2000" y="6476"/>
                  </a:lnTo>
                  <a:lnTo>
                    <a:pt x="1505" y="6930"/>
                  </a:lnTo>
                  <a:lnTo>
                    <a:pt x="1005" y="7362"/>
                  </a:lnTo>
                  <a:lnTo>
                    <a:pt x="505" y="7793"/>
                  </a:lnTo>
                  <a:lnTo>
                    <a:pt x="1" y="8203"/>
                  </a:lnTo>
                  <a:lnTo>
                    <a:pt x="291" y="9229"/>
                  </a:lnTo>
                  <a:lnTo>
                    <a:pt x="578" y="10265"/>
                  </a:lnTo>
                  <a:lnTo>
                    <a:pt x="855" y="11323"/>
                  </a:lnTo>
                  <a:lnTo>
                    <a:pt x="1127" y="12391"/>
                  </a:lnTo>
                  <a:lnTo>
                    <a:pt x="1395" y="13470"/>
                  </a:lnTo>
                  <a:lnTo>
                    <a:pt x="1650" y="14561"/>
                  </a:lnTo>
                  <a:lnTo>
                    <a:pt x="1904" y="15672"/>
                  </a:lnTo>
                  <a:lnTo>
                    <a:pt x="2150" y="16784"/>
                  </a:lnTo>
                  <a:lnTo>
                    <a:pt x="2391" y="17917"/>
                  </a:lnTo>
                  <a:lnTo>
                    <a:pt x="2622" y="19051"/>
                  </a:lnTo>
                  <a:lnTo>
                    <a:pt x="2845" y="20205"/>
                  </a:lnTo>
                  <a:lnTo>
                    <a:pt x="3063" y="21360"/>
                  </a:lnTo>
                  <a:lnTo>
                    <a:pt x="3276" y="22526"/>
                  </a:lnTo>
                  <a:lnTo>
                    <a:pt x="3481" y="23702"/>
                  </a:lnTo>
                  <a:lnTo>
                    <a:pt x="3681" y="24879"/>
                  </a:lnTo>
                  <a:lnTo>
                    <a:pt x="3872" y="26077"/>
                  </a:lnTo>
                  <a:lnTo>
                    <a:pt x="4340" y="25602"/>
                  </a:lnTo>
                  <a:lnTo>
                    <a:pt x="4803" y="25138"/>
                  </a:lnTo>
                  <a:lnTo>
                    <a:pt x="5276" y="24695"/>
                  </a:lnTo>
                  <a:lnTo>
                    <a:pt x="5748" y="24253"/>
                  </a:lnTo>
                  <a:lnTo>
                    <a:pt x="6693" y="23400"/>
                  </a:lnTo>
                  <a:lnTo>
                    <a:pt x="7643" y="22548"/>
                  </a:lnTo>
                  <a:lnTo>
                    <a:pt x="8065" y="22159"/>
                  </a:lnTo>
                  <a:lnTo>
                    <a:pt x="8488" y="21760"/>
                  </a:lnTo>
                  <a:lnTo>
                    <a:pt x="8919" y="21350"/>
                  </a:lnTo>
                  <a:lnTo>
                    <a:pt x="9356" y="20950"/>
                  </a:lnTo>
                  <a:lnTo>
                    <a:pt x="9792" y="20562"/>
                  </a:lnTo>
                  <a:lnTo>
                    <a:pt x="10010" y="20367"/>
                  </a:lnTo>
                  <a:lnTo>
                    <a:pt x="10233" y="20184"/>
                  </a:lnTo>
                  <a:lnTo>
                    <a:pt x="10451" y="20011"/>
                  </a:lnTo>
                  <a:lnTo>
                    <a:pt x="10673" y="19849"/>
                  </a:lnTo>
                  <a:lnTo>
                    <a:pt x="10896" y="19687"/>
                  </a:lnTo>
                  <a:lnTo>
                    <a:pt x="11119" y="19536"/>
                  </a:lnTo>
                  <a:lnTo>
                    <a:pt x="10959" y="18252"/>
                  </a:lnTo>
                  <a:lnTo>
                    <a:pt x="10791" y="16967"/>
                  </a:lnTo>
                  <a:lnTo>
                    <a:pt x="10614" y="15705"/>
                  </a:lnTo>
                  <a:lnTo>
                    <a:pt x="10437" y="14431"/>
                  </a:lnTo>
                  <a:lnTo>
                    <a:pt x="10246" y="13179"/>
                  </a:lnTo>
                  <a:lnTo>
                    <a:pt x="10051" y="11927"/>
                  </a:lnTo>
                  <a:lnTo>
                    <a:pt x="9851" y="10686"/>
                  </a:lnTo>
                  <a:lnTo>
                    <a:pt x="9646" y="9466"/>
                  </a:lnTo>
                  <a:lnTo>
                    <a:pt x="9428" y="8236"/>
                  </a:lnTo>
                  <a:lnTo>
                    <a:pt x="9210" y="7027"/>
                  </a:lnTo>
                  <a:lnTo>
                    <a:pt x="8983" y="5829"/>
                  </a:lnTo>
                  <a:lnTo>
                    <a:pt x="8747" y="4642"/>
                  </a:lnTo>
                  <a:lnTo>
                    <a:pt x="8506" y="3465"/>
                  </a:lnTo>
                  <a:lnTo>
                    <a:pt x="8261" y="2300"/>
                  </a:lnTo>
                  <a:lnTo>
                    <a:pt x="8006" y="1145"/>
                  </a:lnTo>
                  <a:lnTo>
                    <a:pt x="774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386;p66">
              <a:extLst>
                <a:ext uri="{FF2B5EF4-FFF2-40B4-BE49-F238E27FC236}">
                  <a16:creationId xmlns:a16="http://schemas.microsoft.com/office/drawing/2014/main" id="{BF2B9D6A-5667-466C-B474-698997332B13}"/>
                </a:ext>
              </a:extLst>
            </p:cNvPr>
            <p:cNvSpPr/>
            <p:nvPr/>
          </p:nvSpPr>
          <p:spPr>
            <a:xfrm>
              <a:off x="4298175" y="-1770775"/>
              <a:ext cx="210725" cy="572075"/>
            </a:xfrm>
            <a:custGeom>
              <a:avLst/>
              <a:gdLst/>
              <a:ahLst/>
              <a:cxnLst/>
              <a:rect l="l" t="t" r="r" b="b"/>
              <a:pathLst>
                <a:path w="8429" h="22883" extrusionOk="0">
                  <a:moveTo>
                    <a:pt x="7015" y="1"/>
                  </a:moveTo>
                  <a:lnTo>
                    <a:pt x="6825" y="249"/>
                  </a:lnTo>
                  <a:lnTo>
                    <a:pt x="6634" y="486"/>
                  </a:lnTo>
                  <a:lnTo>
                    <a:pt x="6438" y="724"/>
                  </a:lnTo>
                  <a:lnTo>
                    <a:pt x="6238" y="950"/>
                  </a:lnTo>
                  <a:lnTo>
                    <a:pt x="5839" y="1393"/>
                  </a:lnTo>
                  <a:lnTo>
                    <a:pt x="5434" y="1825"/>
                  </a:lnTo>
                  <a:lnTo>
                    <a:pt x="5025" y="2235"/>
                  </a:lnTo>
                  <a:lnTo>
                    <a:pt x="4621" y="2645"/>
                  </a:lnTo>
                  <a:lnTo>
                    <a:pt x="4221" y="3044"/>
                  </a:lnTo>
                  <a:lnTo>
                    <a:pt x="3830" y="3454"/>
                  </a:lnTo>
                  <a:lnTo>
                    <a:pt x="2876" y="4469"/>
                  </a:lnTo>
                  <a:lnTo>
                    <a:pt x="1927" y="5484"/>
                  </a:lnTo>
                  <a:lnTo>
                    <a:pt x="1445" y="5980"/>
                  </a:lnTo>
                  <a:lnTo>
                    <a:pt x="968" y="6466"/>
                  </a:lnTo>
                  <a:lnTo>
                    <a:pt x="486" y="6941"/>
                  </a:lnTo>
                  <a:lnTo>
                    <a:pt x="0" y="7394"/>
                  </a:lnTo>
                  <a:lnTo>
                    <a:pt x="128" y="8365"/>
                  </a:lnTo>
                  <a:lnTo>
                    <a:pt x="255" y="9337"/>
                  </a:lnTo>
                  <a:lnTo>
                    <a:pt x="373" y="10297"/>
                  </a:lnTo>
                  <a:lnTo>
                    <a:pt x="491" y="11269"/>
                  </a:lnTo>
                  <a:lnTo>
                    <a:pt x="600" y="12240"/>
                  </a:lnTo>
                  <a:lnTo>
                    <a:pt x="705" y="13211"/>
                  </a:lnTo>
                  <a:lnTo>
                    <a:pt x="809" y="14183"/>
                  </a:lnTo>
                  <a:lnTo>
                    <a:pt x="904" y="15154"/>
                  </a:lnTo>
                  <a:lnTo>
                    <a:pt x="995" y="16126"/>
                  </a:lnTo>
                  <a:lnTo>
                    <a:pt x="1086" y="17097"/>
                  </a:lnTo>
                  <a:lnTo>
                    <a:pt x="1168" y="18068"/>
                  </a:lnTo>
                  <a:lnTo>
                    <a:pt x="1245" y="19029"/>
                  </a:lnTo>
                  <a:lnTo>
                    <a:pt x="1322" y="20000"/>
                  </a:lnTo>
                  <a:lnTo>
                    <a:pt x="1391" y="20961"/>
                  </a:lnTo>
                  <a:lnTo>
                    <a:pt x="1454" y="21922"/>
                  </a:lnTo>
                  <a:lnTo>
                    <a:pt x="1513" y="22882"/>
                  </a:lnTo>
                  <a:lnTo>
                    <a:pt x="1768" y="22666"/>
                  </a:lnTo>
                  <a:lnTo>
                    <a:pt x="2022" y="22472"/>
                  </a:lnTo>
                  <a:lnTo>
                    <a:pt x="2281" y="22289"/>
                  </a:lnTo>
                  <a:lnTo>
                    <a:pt x="2545" y="22127"/>
                  </a:lnTo>
                  <a:lnTo>
                    <a:pt x="2808" y="21976"/>
                  </a:lnTo>
                  <a:lnTo>
                    <a:pt x="3076" y="21846"/>
                  </a:lnTo>
                  <a:lnTo>
                    <a:pt x="3344" y="21717"/>
                  </a:lnTo>
                  <a:lnTo>
                    <a:pt x="3612" y="21598"/>
                  </a:lnTo>
                  <a:lnTo>
                    <a:pt x="3880" y="21490"/>
                  </a:lnTo>
                  <a:lnTo>
                    <a:pt x="4153" y="21393"/>
                  </a:lnTo>
                  <a:lnTo>
                    <a:pt x="4694" y="21198"/>
                  </a:lnTo>
                  <a:lnTo>
                    <a:pt x="5230" y="21015"/>
                  </a:lnTo>
                  <a:lnTo>
                    <a:pt x="5766" y="20810"/>
                  </a:lnTo>
                  <a:lnTo>
                    <a:pt x="6089" y="20691"/>
                  </a:lnTo>
                  <a:lnTo>
                    <a:pt x="6416" y="20551"/>
                  </a:lnTo>
                  <a:lnTo>
                    <a:pt x="7084" y="20281"/>
                  </a:lnTo>
                  <a:lnTo>
                    <a:pt x="7420" y="20152"/>
                  </a:lnTo>
                  <a:lnTo>
                    <a:pt x="7756" y="20044"/>
                  </a:lnTo>
                  <a:lnTo>
                    <a:pt x="8092" y="19946"/>
                  </a:lnTo>
                  <a:lnTo>
                    <a:pt x="8260" y="19903"/>
                  </a:lnTo>
                  <a:lnTo>
                    <a:pt x="8428" y="19882"/>
                  </a:lnTo>
                  <a:lnTo>
                    <a:pt x="8374" y="18619"/>
                  </a:lnTo>
                  <a:lnTo>
                    <a:pt x="8319" y="17356"/>
                  </a:lnTo>
                  <a:lnTo>
                    <a:pt x="8260" y="16093"/>
                  </a:lnTo>
                  <a:lnTo>
                    <a:pt x="8192" y="14841"/>
                  </a:lnTo>
                  <a:lnTo>
                    <a:pt x="8124" y="13578"/>
                  </a:lnTo>
                  <a:lnTo>
                    <a:pt x="8051" y="12326"/>
                  </a:lnTo>
                  <a:lnTo>
                    <a:pt x="7970" y="11085"/>
                  </a:lnTo>
                  <a:lnTo>
                    <a:pt x="7883" y="9833"/>
                  </a:lnTo>
                  <a:lnTo>
                    <a:pt x="7797" y="8592"/>
                  </a:lnTo>
                  <a:lnTo>
                    <a:pt x="7701" y="7351"/>
                  </a:lnTo>
                  <a:lnTo>
                    <a:pt x="7602" y="6120"/>
                  </a:lnTo>
                  <a:lnTo>
                    <a:pt x="7492" y="4890"/>
                  </a:lnTo>
                  <a:lnTo>
                    <a:pt x="7383" y="3660"/>
                  </a:lnTo>
                  <a:lnTo>
                    <a:pt x="7265" y="2429"/>
                  </a:lnTo>
                  <a:lnTo>
                    <a:pt x="7143" y="1209"/>
                  </a:lnTo>
                  <a:lnTo>
                    <a:pt x="701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387;p66">
              <a:extLst>
                <a:ext uri="{FF2B5EF4-FFF2-40B4-BE49-F238E27FC236}">
                  <a16:creationId xmlns:a16="http://schemas.microsoft.com/office/drawing/2014/main" id="{8030D8F9-D884-48EB-8B0A-583F67161DCC}"/>
                </a:ext>
              </a:extLst>
            </p:cNvPr>
            <p:cNvSpPr/>
            <p:nvPr/>
          </p:nvSpPr>
          <p:spPr>
            <a:xfrm>
              <a:off x="4335325" y="-1177150"/>
              <a:ext cx="180400" cy="594200"/>
            </a:xfrm>
            <a:custGeom>
              <a:avLst/>
              <a:gdLst/>
              <a:ahLst/>
              <a:cxnLst/>
              <a:rect l="l" t="t" r="r" b="b"/>
              <a:pathLst>
                <a:path w="7216" h="23768" extrusionOk="0">
                  <a:moveTo>
                    <a:pt x="7074" y="1"/>
                  </a:moveTo>
                  <a:lnTo>
                    <a:pt x="6747" y="217"/>
                  </a:lnTo>
                  <a:lnTo>
                    <a:pt x="6415" y="411"/>
                  </a:lnTo>
                  <a:lnTo>
                    <a:pt x="6084" y="583"/>
                  </a:lnTo>
                  <a:lnTo>
                    <a:pt x="5747" y="745"/>
                  </a:lnTo>
                  <a:lnTo>
                    <a:pt x="5084" y="1069"/>
                  </a:lnTo>
                  <a:lnTo>
                    <a:pt x="4757" y="1220"/>
                  </a:lnTo>
                  <a:lnTo>
                    <a:pt x="4439" y="1393"/>
                  </a:lnTo>
                  <a:lnTo>
                    <a:pt x="3916" y="1674"/>
                  </a:lnTo>
                  <a:lnTo>
                    <a:pt x="3394" y="1976"/>
                  </a:lnTo>
                  <a:lnTo>
                    <a:pt x="2867" y="2278"/>
                  </a:lnTo>
                  <a:lnTo>
                    <a:pt x="2603" y="2418"/>
                  </a:lnTo>
                  <a:lnTo>
                    <a:pt x="2340" y="2548"/>
                  </a:lnTo>
                  <a:lnTo>
                    <a:pt x="2072" y="2677"/>
                  </a:lnTo>
                  <a:lnTo>
                    <a:pt x="1808" y="2796"/>
                  </a:lnTo>
                  <a:lnTo>
                    <a:pt x="1545" y="2893"/>
                  </a:lnTo>
                  <a:lnTo>
                    <a:pt x="1277" y="2980"/>
                  </a:lnTo>
                  <a:lnTo>
                    <a:pt x="1013" y="3044"/>
                  </a:lnTo>
                  <a:lnTo>
                    <a:pt x="750" y="3088"/>
                  </a:lnTo>
                  <a:lnTo>
                    <a:pt x="482" y="3120"/>
                  </a:lnTo>
                  <a:lnTo>
                    <a:pt x="218" y="3120"/>
                  </a:lnTo>
                  <a:lnTo>
                    <a:pt x="254" y="4232"/>
                  </a:lnTo>
                  <a:lnTo>
                    <a:pt x="286" y="5343"/>
                  </a:lnTo>
                  <a:lnTo>
                    <a:pt x="309" y="6444"/>
                  </a:lnTo>
                  <a:lnTo>
                    <a:pt x="327" y="7534"/>
                  </a:lnTo>
                  <a:lnTo>
                    <a:pt x="341" y="8624"/>
                  </a:lnTo>
                  <a:lnTo>
                    <a:pt x="345" y="9715"/>
                  </a:lnTo>
                  <a:lnTo>
                    <a:pt x="341" y="10794"/>
                  </a:lnTo>
                  <a:lnTo>
                    <a:pt x="332" y="11862"/>
                  </a:lnTo>
                  <a:lnTo>
                    <a:pt x="314" y="12920"/>
                  </a:lnTo>
                  <a:lnTo>
                    <a:pt x="291" y="13967"/>
                  </a:lnTo>
                  <a:lnTo>
                    <a:pt x="264" y="15014"/>
                  </a:lnTo>
                  <a:lnTo>
                    <a:pt x="223" y="16039"/>
                  </a:lnTo>
                  <a:lnTo>
                    <a:pt x="177" y="17065"/>
                  </a:lnTo>
                  <a:lnTo>
                    <a:pt x="127" y="18079"/>
                  </a:lnTo>
                  <a:lnTo>
                    <a:pt x="68" y="19072"/>
                  </a:lnTo>
                  <a:lnTo>
                    <a:pt x="0" y="20054"/>
                  </a:lnTo>
                  <a:lnTo>
                    <a:pt x="95" y="20313"/>
                  </a:lnTo>
                  <a:lnTo>
                    <a:pt x="191" y="20551"/>
                  </a:lnTo>
                  <a:lnTo>
                    <a:pt x="286" y="20788"/>
                  </a:lnTo>
                  <a:lnTo>
                    <a:pt x="382" y="21015"/>
                  </a:lnTo>
                  <a:lnTo>
                    <a:pt x="482" y="21231"/>
                  </a:lnTo>
                  <a:lnTo>
                    <a:pt x="582" y="21436"/>
                  </a:lnTo>
                  <a:lnTo>
                    <a:pt x="686" y="21630"/>
                  </a:lnTo>
                  <a:lnTo>
                    <a:pt x="786" y="21825"/>
                  </a:lnTo>
                  <a:lnTo>
                    <a:pt x="891" y="21997"/>
                  </a:lnTo>
                  <a:lnTo>
                    <a:pt x="995" y="22170"/>
                  </a:lnTo>
                  <a:lnTo>
                    <a:pt x="1100" y="22332"/>
                  </a:lnTo>
                  <a:lnTo>
                    <a:pt x="1209" y="22472"/>
                  </a:lnTo>
                  <a:lnTo>
                    <a:pt x="1318" y="22623"/>
                  </a:lnTo>
                  <a:lnTo>
                    <a:pt x="1422" y="22753"/>
                  </a:lnTo>
                  <a:lnTo>
                    <a:pt x="1536" y="22882"/>
                  </a:lnTo>
                  <a:lnTo>
                    <a:pt x="1645" y="22990"/>
                  </a:lnTo>
                  <a:lnTo>
                    <a:pt x="1754" y="23098"/>
                  </a:lnTo>
                  <a:lnTo>
                    <a:pt x="1867" y="23195"/>
                  </a:lnTo>
                  <a:lnTo>
                    <a:pt x="1976" y="23292"/>
                  </a:lnTo>
                  <a:lnTo>
                    <a:pt x="2090" y="23368"/>
                  </a:lnTo>
                  <a:lnTo>
                    <a:pt x="2204" y="23443"/>
                  </a:lnTo>
                  <a:lnTo>
                    <a:pt x="2317" y="23519"/>
                  </a:lnTo>
                  <a:lnTo>
                    <a:pt x="2435" y="23573"/>
                  </a:lnTo>
                  <a:lnTo>
                    <a:pt x="2549" y="23627"/>
                  </a:lnTo>
                  <a:lnTo>
                    <a:pt x="2667" y="23670"/>
                  </a:lnTo>
                  <a:lnTo>
                    <a:pt x="2781" y="23703"/>
                  </a:lnTo>
                  <a:lnTo>
                    <a:pt x="2899" y="23735"/>
                  </a:lnTo>
                  <a:lnTo>
                    <a:pt x="3012" y="23746"/>
                  </a:lnTo>
                  <a:lnTo>
                    <a:pt x="3130" y="23767"/>
                  </a:lnTo>
                  <a:lnTo>
                    <a:pt x="3367" y="23767"/>
                  </a:lnTo>
                  <a:lnTo>
                    <a:pt x="3485" y="23756"/>
                  </a:lnTo>
                  <a:lnTo>
                    <a:pt x="3603" y="23746"/>
                  </a:lnTo>
                  <a:lnTo>
                    <a:pt x="3721" y="23724"/>
                  </a:lnTo>
                  <a:lnTo>
                    <a:pt x="3839" y="23692"/>
                  </a:lnTo>
                  <a:lnTo>
                    <a:pt x="3957" y="23659"/>
                  </a:lnTo>
                  <a:lnTo>
                    <a:pt x="4194" y="23573"/>
                  </a:lnTo>
                  <a:lnTo>
                    <a:pt x="4430" y="23454"/>
                  </a:lnTo>
                  <a:lnTo>
                    <a:pt x="4666" y="23314"/>
                  </a:lnTo>
                  <a:lnTo>
                    <a:pt x="4902" y="23141"/>
                  </a:lnTo>
                  <a:lnTo>
                    <a:pt x="5139" y="22958"/>
                  </a:lnTo>
                  <a:lnTo>
                    <a:pt x="5370" y="22742"/>
                  </a:lnTo>
                  <a:lnTo>
                    <a:pt x="5602" y="22515"/>
                  </a:lnTo>
                  <a:lnTo>
                    <a:pt x="5829" y="22256"/>
                  </a:lnTo>
                  <a:lnTo>
                    <a:pt x="6056" y="21986"/>
                  </a:lnTo>
                  <a:lnTo>
                    <a:pt x="6279" y="21695"/>
                  </a:lnTo>
                  <a:lnTo>
                    <a:pt x="6502" y="21382"/>
                  </a:lnTo>
                  <a:lnTo>
                    <a:pt x="6720" y="21047"/>
                  </a:lnTo>
                  <a:lnTo>
                    <a:pt x="6933" y="20702"/>
                  </a:lnTo>
                  <a:lnTo>
                    <a:pt x="7147" y="20335"/>
                  </a:lnTo>
                  <a:lnTo>
                    <a:pt x="7115" y="20152"/>
                  </a:lnTo>
                  <a:lnTo>
                    <a:pt x="7092" y="19957"/>
                  </a:lnTo>
                  <a:lnTo>
                    <a:pt x="7088" y="19860"/>
                  </a:lnTo>
                  <a:lnTo>
                    <a:pt x="7083" y="19763"/>
                  </a:lnTo>
                  <a:lnTo>
                    <a:pt x="7083" y="19655"/>
                  </a:lnTo>
                  <a:lnTo>
                    <a:pt x="7088" y="19536"/>
                  </a:lnTo>
                  <a:lnTo>
                    <a:pt x="7115" y="18328"/>
                  </a:lnTo>
                  <a:lnTo>
                    <a:pt x="7142" y="17119"/>
                  </a:lnTo>
                  <a:lnTo>
                    <a:pt x="7165" y="15910"/>
                  </a:lnTo>
                  <a:lnTo>
                    <a:pt x="7183" y="14690"/>
                  </a:lnTo>
                  <a:lnTo>
                    <a:pt x="7197" y="13471"/>
                  </a:lnTo>
                  <a:lnTo>
                    <a:pt x="7210" y="12251"/>
                  </a:lnTo>
                  <a:lnTo>
                    <a:pt x="7215" y="11031"/>
                  </a:lnTo>
                  <a:lnTo>
                    <a:pt x="7215" y="9812"/>
                  </a:lnTo>
                  <a:lnTo>
                    <a:pt x="7215" y="8592"/>
                  </a:lnTo>
                  <a:lnTo>
                    <a:pt x="7206" y="7362"/>
                  </a:lnTo>
                  <a:lnTo>
                    <a:pt x="7192" y="6131"/>
                  </a:lnTo>
                  <a:lnTo>
                    <a:pt x="7179" y="4912"/>
                  </a:lnTo>
                  <a:lnTo>
                    <a:pt x="7161" y="3681"/>
                  </a:lnTo>
                  <a:lnTo>
                    <a:pt x="7133" y="2462"/>
                  </a:lnTo>
                  <a:lnTo>
                    <a:pt x="7106" y="1231"/>
                  </a:lnTo>
                  <a:lnTo>
                    <a:pt x="7074"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388;p66">
              <a:extLst>
                <a:ext uri="{FF2B5EF4-FFF2-40B4-BE49-F238E27FC236}">
                  <a16:creationId xmlns:a16="http://schemas.microsoft.com/office/drawing/2014/main" id="{F312682F-4544-4732-B635-5EC001244DD3}"/>
                </a:ext>
              </a:extLst>
            </p:cNvPr>
            <p:cNvSpPr/>
            <p:nvPr/>
          </p:nvSpPr>
          <p:spPr>
            <a:xfrm>
              <a:off x="4387450" y="-9834100"/>
              <a:ext cx="71925" cy="179725"/>
            </a:xfrm>
            <a:custGeom>
              <a:avLst/>
              <a:gdLst/>
              <a:ahLst/>
              <a:cxnLst/>
              <a:rect l="l" t="t" r="r" b="b"/>
              <a:pathLst>
                <a:path w="2877" h="7189" extrusionOk="0">
                  <a:moveTo>
                    <a:pt x="1609" y="0"/>
                  </a:moveTo>
                  <a:lnTo>
                    <a:pt x="1513" y="11"/>
                  </a:lnTo>
                  <a:lnTo>
                    <a:pt x="1418" y="33"/>
                  </a:lnTo>
                  <a:lnTo>
                    <a:pt x="1323" y="54"/>
                  </a:lnTo>
                  <a:lnTo>
                    <a:pt x="1232" y="98"/>
                  </a:lnTo>
                  <a:lnTo>
                    <a:pt x="1141" y="162"/>
                  </a:lnTo>
                  <a:lnTo>
                    <a:pt x="1050" y="227"/>
                  </a:lnTo>
                  <a:lnTo>
                    <a:pt x="959" y="303"/>
                  </a:lnTo>
                  <a:lnTo>
                    <a:pt x="877" y="389"/>
                  </a:lnTo>
                  <a:lnTo>
                    <a:pt x="791" y="486"/>
                  </a:lnTo>
                  <a:lnTo>
                    <a:pt x="709" y="594"/>
                  </a:lnTo>
                  <a:lnTo>
                    <a:pt x="632" y="724"/>
                  </a:lnTo>
                  <a:lnTo>
                    <a:pt x="559" y="853"/>
                  </a:lnTo>
                  <a:lnTo>
                    <a:pt x="487" y="993"/>
                  </a:lnTo>
                  <a:lnTo>
                    <a:pt x="418" y="1144"/>
                  </a:lnTo>
                  <a:lnTo>
                    <a:pt x="355" y="1306"/>
                  </a:lnTo>
                  <a:lnTo>
                    <a:pt x="296" y="1479"/>
                  </a:lnTo>
                  <a:lnTo>
                    <a:pt x="241" y="1673"/>
                  </a:lnTo>
                  <a:lnTo>
                    <a:pt x="191" y="1868"/>
                  </a:lnTo>
                  <a:lnTo>
                    <a:pt x="150" y="2073"/>
                  </a:lnTo>
                  <a:lnTo>
                    <a:pt x="110" y="2289"/>
                  </a:lnTo>
                  <a:lnTo>
                    <a:pt x="73" y="2504"/>
                  </a:lnTo>
                  <a:lnTo>
                    <a:pt x="46" y="2742"/>
                  </a:lnTo>
                  <a:lnTo>
                    <a:pt x="23" y="2990"/>
                  </a:lnTo>
                  <a:lnTo>
                    <a:pt x="10" y="3228"/>
                  </a:lnTo>
                  <a:lnTo>
                    <a:pt x="0" y="3476"/>
                  </a:lnTo>
                  <a:lnTo>
                    <a:pt x="0" y="3713"/>
                  </a:lnTo>
                  <a:lnTo>
                    <a:pt x="10" y="3940"/>
                  </a:lnTo>
                  <a:lnTo>
                    <a:pt x="23" y="4177"/>
                  </a:lnTo>
                  <a:lnTo>
                    <a:pt x="46" y="4404"/>
                  </a:lnTo>
                  <a:lnTo>
                    <a:pt x="73" y="4620"/>
                  </a:lnTo>
                  <a:lnTo>
                    <a:pt x="105" y="4836"/>
                  </a:lnTo>
                  <a:lnTo>
                    <a:pt x="146" y="5052"/>
                  </a:lnTo>
                  <a:lnTo>
                    <a:pt x="191" y="5257"/>
                  </a:lnTo>
                  <a:lnTo>
                    <a:pt x="241" y="5451"/>
                  </a:lnTo>
                  <a:lnTo>
                    <a:pt x="296" y="5645"/>
                  </a:lnTo>
                  <a:lnTo>
                    <a:pt x="359" y="5818"/>
                  </a:lnTo>
                  <a:lnTo>
                    <a:pt x="423" y="5991"/>
                  </a:lnTo>
                  <a:lnTo>
                    <a:pt x="491" y="6153"/>
                  </a:lnTo>
                  <a:lnTo>
                    <a:pt x="564" y="6314"/>
                  </a:lnTo>
                  <a:lnTo>
                    <a:pt x="641" y="6455"/>
                  </a:lnTo>
                  <a:lnTo>
                    <a:pt x="723" y="6584"/>
                  </a:lnTo>
                  <a:lnTo>
                    <a:pt x="805" y="6703"/>
                  </a:lnTo>
                  <a:lnTo>
                    <a:pt x="891" y="6811"/>
                  </a:lnTo>
                  <a:lnTo>
                    <a:pt x="977" y="6908"/>
                  </a:lnTo>
                  <a:lnTo>
                    <a:pt x="1068" y="6994"/>
                  </a:lnTo>
                  <a:lnTo>
                    <a:pt x="1159" y="7059"/>
                  </a:lnTo>
                  <a:lnTo>
                    <a:pt x="1254" y="7113"/>
                  </a:lnTo>
                  <a:lnTo>
                    <a:pt x="1350" y="7156"/>
                  </a:lnTo>
                  <a:lnTo>
                    <a:pt x="1445" y="7178"/>
                  </a:lnTo>
                  <a:lnTo>
                    <a:pt x="1545" y="7189"/>
                  </a:lnTo>
                  <a:lnTo>
                    <a:pt x="1641" y="7178"/>
                  </a:lnTo>
                  <a:lnTo>
                    <a:pt x="1741" y="7156"/>
                  </a:lnTo>
                  <a:lnTo>
                    <a:pt x="1836" y="7102"/>
                  </a:lnTo>
                  <a:lnTo>
                    <a:pt x="1936" y="7048"/>
                  </a:lnTo>
                  <a:lnTo>
                    <a:pt x="2031" y="6962"/>
                  </a:lnTo>
                  <a:lnTo>
                    <a:pt x="2090" y="6908"/>
                  </a:lnTo>
                  <a:lnTo>
                    <a:pt x="2145" y="6843"/>
                  </a:lnTo>
                  <a:lnTo>
                    <a:pt x="2195" y="6768"/>
                  </a:lnTo>
                  <a:lnTo>
                    <a:pt x="2240" y="6692"/>
                  </a:lnTo>
                  <a:lnTo>
                    <a:pt x="2286" y="6617"/>
                  </a:lnTo>
                  <a:lnTo>
                    <a:pt x="2322" y="6530"/>
                  </a:lnTo>
                  <a:lnTo>
                    <a:pt x="2359" y="6444"/>
                  </a:lnTo>
                  <a:lnTo>
                    <a:pt x="2390" y="6347"/>
                  </a:lnTo>
                  <a:lnTo>
                    <a:pt x="2422" y="6250"/>
                  </a:lnTo>
                  <a:lnTo>
                    <a:pt x="2445" y="6142"/>
                  </a:lnTo>
                  <a:lnTo>
                    <a:pt x="2468" y="6034"/>
                  </a:lnTo>
                  <a:lnTo>
                    <a:pt x="2490" y="5915"/>
                  </a:lnTo>
                  <a:lnTo>
                    <a:pt x="2508" y="5786"/>
                  </a:lnTo>
                  <a:lnTo>
                    <a:pt x="2522" y="5656"/>
                  </a:lnTo>
                  <a:lnTo>
                    <a:pt x="2531" y="5516"/>
                  </a:lnTo>
                  <a:lnTo>
                    <a:pt x="2540" y="5375"/>
                  </a:lnTo>
                  <a:lnTo>
                    <a:pt x="2549" y="5170"/>
                  </a:lnTo>
                  <a:lnTo>
                    <a:pt x="2545" y="4976"/>
                  </a:lnTo>
                  <a:lnTo>
                    <a:pt x="2536" y="4782"/>
                  </a:lnTo>
                  <a:lnTo>
                    <a:pt x="2527" y="4577"/>
                  </a:lnTo>
                  <a:lnTo>
                    <a:pt x="2586" y="4382"/>
                  </a:lnTo>
                  <a:lnTo>
                    <a:pt x="2640" y="4177"/>
                  </a:lnTo>
                  <a:lnTo>
                    <a:pt x="2690" y="3962"/>
                  </a:lnTo>
                  <a:lnTo>
                    <a:pt x="2731" y="3746"/>
                  </a:lnTo>
                  <a:lnTo>
                    <a:pt x="2772" y="3530"/>
                  </a:lnTo>
                  <a:lnTo>
                    <a:pt x="2808" y="3292"/>
                  </a:lnTo>
                  <a:lnTo>
                    <a:pt x="2836" y="3055"/>
                  </a:lnTo>
                  <a:lnTo>
                    <a:pt x="2863" y="2817"/>
                  </a:lnTo>
                  <a:lnTo>
                    <a:pt x="2872" y="2645"/>
                  </a:lnTo>
                  <a:lnTo>
                    <a:pt x="2876" y="2472"/>
                  </a:lnTo>
                  <a:lnTo>
                    <a:pt x="2876" y="2299"/>
                  </a:lnTo>
                  <a:lnTo>
                    <a:pt x="2876" y="2127"/>
                  </a:lnTo>
                  <a:lnTo>
                    <a:pt x="2867" y="1965"/>
                  </a:lnTo>
                  <a:lnTo>
                    <a:pt x="2854" y="1792"/>
                  </a:lnTo>
                  <a:lnTo>
                    <a:pt x="2840" y="1630"/>
                  </a:lnTo>
                  <a:lnTo>
                    <a:pt x="2817" y="1468"/>
                  </a:lnTo>
                  <a:lnTo>
                    <a:pt x="2790" y="1317"/>
                  </a:lnTo>
                  <a:lnTo>
                    <a:pt x="2758" y="1166"/>
                  </a:lnTo>
                  <a:lnTo>
                    <a:pt x="2722" y="1026"/>
                  </a:lnTo>
                  <a:lnTo>
                    <a:pt x="2681" y="896"/>
                  </a:lnTo>
                  <a:lnTo>
                    <a:pt x="2631" y="767"/>
                  </a:lnTo>
                  <a:lnTo>
                    <a:pt x="2581" y="659"/>
                  </a:lnTo>
                  <a:lnTo>
                    <a:pt x="2522" y="551"/>
                  </a:lnTo>
                  <a:lnTo>
                    <a:pt x="2454" y="465"/>
                  </a:lnTo>
                  <a:lnTo>
                    <a:pt x="2363" y="367"/>
                  </a:lnTo>
                  <a:lnTo>
                    <a:pt x="2272" y="270"/>
                  </a:lnTo>
                  <a:lnTo>
                    <a:pt x="2181" y="195"/>
                  </a:lnTo>
                  <a:lnTo>
                    <a:pt x="2086" y="141"/>
                  </a:lnTo>
                  <a:lnTo>
                    <a:pt x="1991" y="87"/>
                  </a:lnTo>
                  <a:lnTo>
                    <a:pt x="1895" y="44"/>
                  </a:lnTo>
                  <a:lnTo>
                    <a:pt x="1800" y="22"/>
                  </a:lnTo>
                  <a:lnTo>
                    <a:pt x="1704"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389;p66">
              <a:extLst>
                <a:ext uri="{FF2B5EF4-FFF2-40B4-BE49-F238E27FC236}">
                  <a16:creationId xmlns:a16="http://schemas.microsoft.com/office/drawing/2014/main" id="{C46DE95C-6A3C-45F9-8F7D-E5759A0A2C8F}"/>
                </a:ext>
              </a:extLst>
            </p:cNvPr>
            <p:cNvSpPr/>
            <p:nvPr/>
          </p:nvSpPr>
          <p:spPr>
            <a:xfrm>
              <a:off x="4395625" y="-3793425"/>
              <a:ext cx="190750" cy="728025"/>
            </a:xfrm>
            <a:custGeom>
              <a:avLst/>
              <a:gdLst/>
              <a:ahLst/>
              <a:cxnLst/>
              <a:rect l="l" t="t" r="r" b="b"/>
              <a:pathLst>
                <a:path w="7630" h="29121" extrusionOk="0">
                  <a:moveTo>
                    <a:pt x="5157" y="1"/>
                  </a:moveTo>
                  <a:lnTo>
                    <a:pt x="5003" y="12"/>
                  </a:lnTo>
                  <a:lnTo>
                    <a:pt x="4848" y="44"/>
                  </a:lnTo>
                  <a:lnTo>
                    <a:pt x="4694" y="98"/>
                  </a:lnTo>
                  <a:lnTo>
                    <a:pt x="4540" y="173"/>
                  </a:lnTo>
                  <a:lnTo>
                    <a:pt x="4385" y="260"/>
                  </a:lnTo>
                  <a:lnTo>
                    <a:pt x="4235" y="368"/>
                  </a:lnTo>
                  <a:lnTo>
                    <a:pt x="4085" y="486"/>
                  </a:lnTo>
                  <a:lnTo>
                    <a:pt x="3940" y="627"/>
                  </a:lnTo>
                  <a:lnTo>
                    <a:pt x="3794" y="778"/>
                  </a:lnTo>
                  <a:lnTo>
                    <a:pt x="3654" y="961"/>
                  </a:lnTo>
                  <a:lnTo>
                    <a:pt x="3513" y="1145"/>
                  </a:lnTo>
                  <a:lnTo>
                    <a:pt x="3381" y="1361"/>
                  </a:lnTo>
                  <a:lnTo>
                    <a:pt x="3267" y="1544"/>
                  </a:lnTo>
                  <a:lnTo>
                    <a:pt x="3158" y="1749"/>
                  </a:lnTo>
                  <a:lnTo>
                    <a:pt x="3054" y="1954"/>
                  </a:lnTo>
                  <a:lnTo>
                    <a:pt x="2954" y="2159"/>
                  </a:lnTo>
                  <a:lnTo>
                    <a:pt x="2854" y="2386"/>
                  </a:lnTo>
                  <a:lnTo>
                    <a:pt x="2758" y="2613"/>
                  </a:lnTo>
                  <a:lnTo>
                    <a:pt x="2668" y="2850"/>
                  </a:lnTo>
                  <a:lnTo>
                    <a:pt x="2577" y="3098"/>
                  </a:lnTo>
                  <a:lnTo>
                    <a:pt x="2490" y="3347"/>
                  </a:lnTo>
                  <a:lnTo>
                    <a:pt x="2404" y="3595"/>
                  </a:lnTo>
                  <a:lnTo>
                    <a:pt x="2322" y="3865"/>
                  </a:lnTo>
                  <a:lnTo>
                    <a:pt x="2241" y="4124"/>
                  </a:lnTo>
                  <a:lnTo>
                    <a:pt x="2163" y="4394"/>
                  </a:lnTo>
                  <a:lnTo>
                    <a:pt x="2091" y="4674"/>
                  </a:lnTo>
                  <a:lnTo>
                    <a:pt x="1950" y="5235"/>
                  </a:lnTo>
                  <a:lnTo>
                    <a:pt x="1813" y="5808"/>
                  </a:lnTo>
                  <a:lnTo>
                    <a:pt x="1686" y="6390"/>
                  </a:lnTo>
                  <a:lnTo>
                    <a:pt x="1568" y="6984"/>
                  </a:lnTo>
                  <a:lnTo>
                    <a:pt x="1455" y="7588"/>
                  </a:lnTo>
                  <a:lnTo>
                    <a:pt x="1345" y="8182"/>
                  </a:lnTo>
                  <a:lnTo>
                    <a:pt x="1246" y="8786"/>
                  </a:lnTo>
                  <a:lnTo>
                    <a:pt x="1146" y="9380"/>
                  </a:lnTo>
                  <a:lnTo>
                    <a:pt x="1050" y="9963"/>
                  </a:lnTo>
                  <a:lnTo>
                    <a:pt x="909" y="10870"/>
                  </a:lnTo>
                  <a:lnTo>
                    <a:pt x="773" y="11776"/>
                  </a:lnTo>
                  <a:lnTo>
                    <a:pt x="641" y="12694"/>
                  </a:lnTo>
                  <a:lnTo>
                    <a:pt x="514" y="13622"/>
                  </a:lnTo>
                  <a:lnTo>
                    <a:pt x="396" y="14561"/>
                  </a:lnTo>
                  <a:lnTo>
                    <a:pt x="341" y="15025"/>
                  </a:lnTo>
                  <a:lnTo>
                    <a:pt x="291" y="15489"/>
                  </a:lnTo>
                  <a:lnTo>
                    <a:pt x="241" y="15964"/>
                  </a:lnTo>
                  <a:lnTo>
                    <a:pt x="201" y="16428"/>
                  </a:lnTo>
                  <a:lnTo>
                    <a:pt x="155" y="16892"/>
                  </a:lnTo>
                  <a:lnTo>
                    <a:pt x="119" y="17367"/>
                  </a:lnTo>
                  <a:lnTo>
                    <a:pt x="82" y="17907"/>
                  </a:lnTo>
                  <a:lnTo>
                    <a:pt x="55" y="18446"/>
                  </a:lnTo>
                  <a:lnTo>
                    <a:pt x="28" y="18986"/>
                  </a:lnTo>
                  <a:lnTo>
                    <a:pt x="10" y="19526"/>
                  </a:lnTo>
                  <a:lnTo>
                    <a:pt x="1" y="20076"/>
                  </a:lnTo>
                  <a:lnTo>
                    <a:pt x="1" y="20616"/>
                  </a:lnTo>
                  <a:lnTo>
                    <a:pt x="5" y="21155"/>
                  </a:lnTo>
                  <a:lnTo>
                    <a:pt x="23" y="21684"/>
                  </a:lnTo>
                  <a:lnTo>
                    <a:pt x="37" y="21954"/>
                  </a:lnTo>
                  <a:lnTo>
                    <a:pt x="51" y="22213"/>
                  </a:lnTo>
                  <a:lnTo>
                    <a:pt x="69" y="22472"/>
                  </a:lnTo>
                  <a:lnTo>
                    <a:pt x="91" y="22742"/>
                  </a:lnTo>
                  <a:lnTo>
                    <a:pt x="114" y="23001"/>
                  </a:lnTo>
                  <a:lnTo>
                    <a:pt x="141" y="23249"/>
                  </a:lnTo>
                  <a:lnTo>
                    <a:pt x="173" y="23508"/>
                  </a:lnTo>
                  <a:lnTo>
                    <a:pt x="210" y="23757"/>
                  </a:lnTo>
                  <a:lnTo>
                    <a:pt x="246" y="24016"/>
                  </a:lnTo>
                  <a:lnTo>
                    <a:pt x="287" y="24264"/>
                  </a:lnTo>
                  <a:lnTo>
                    <a:pt x="332" y="24501"/>
                  </a:lnTo>
                  <a:lnTo>
                    <a:pt x="378" y="24750"/>
                  </a:lnTo>
                  <a:lnTo>
                    <a:pt x="432" y="24987"/>
                  </a:lnTo>
                  <a:lnTo>
                    <a:pt x="487" y="25224"/>
                  </a:lnTo>
                  <a:lnTo>
                    <a:pt x="550" y="25462"/>
                  </a:lnTo>
                  <a:lnTo>
                    <a:pt x="614" y="25699"/>
                  </a:lnTo>
                  <a:lnTo>
                    <a:pt x="737" y="26088"/>
                  </a:lnTo>
                  <a:lnTo>
                    <a:pt x="864" y="26477"/>
                  </a:lnTo>
                  <a:lnTo>
                    <a:pt x="1005" y="26843"/>
                  </a:lnTo>
                  <a:lnTo>
                    <a:pt x="1146" y="27200"/>
                  </a:lnTo>
                  <a:lnTo>
                    <a:pt x="1223" y="27362"/>
                  </a:lnTo>
                  <a:lnTo>
                    <a:pt x="1295" y="27523"/>
                  </a:lnTo>
                  <a:lnTo>
                    <a:pt x="1377" y="27685"/>
                  </a:lnTo>
                  <a:lnTo>
                    <a:pt x="1455" y="27836"/>
                  </a:lnTo>
                  <a:lnTo>
                    <a:pt x="1536" y="27977"/>
                  </a:lnTo>
                  <a:lnTo>
                    <a:pt x="1618" y="28117"/>
                  </a:lnTo>
                  <a:lnTo>
                    <a:pt x="1700" y="28247"/>
                  </a:lnTo>
                  <a:lnTo>
                    <a:pt x="1786" y="28365"/>
                  </a:lnTo>
                  <a:lnTo>
                    <a:pt x="1873" y="28484"/>
                  </a:lnTo>
                  <a:lnTo>
                    <a:pt x="1959" y="28581"/>
                  </a:lnTo>
                  <a:lnTo>
                    <a:pt x="2045" y="28678"/>
                  </a:lnTo>
                  <a:lnTo>
                    <a:pt x="2136" y="28775"/>
                  </a:lnTo>
                  <a:lnTo>
                    <a:pt x="2227" y="28851"/>
                  </a:lnTo>
                  <a:lnTo>
                    <a:pt x="2318" y="28927"/>
                  </a:lnTo>
                  <a:lnTo>
                    <a:pt x="2409" y="28981"/>
                  </a:lnTo>
                  <a:lnTo>
                    <a:pt x="2500" y="29034"/>
                  </a:lnTo>
                  <a:lnTo>
                    <a:pt x="2595" y="29067"/>
                  </a:lnTo>
                  <a:lnTo>
                    <a:pt x="2690" y="29099"/>
                  </a:lnTo>
                  <a:lnTo>
                    <a:pt x="2781" y="29110"/>
                  </a:lnTo>
                  <a:lnTo>
                    <a:pt x="2877" y="29121"/>
                  </a:lnTo>
                  <a:lnTo>
                    <a:pt x="2972" y="29110"/>
                  </a:lnTo>
                  <a:lnTo>
                    <a:pt x="3072" y="29088"/>
                  </a:lnTo>
                  <a:lnTo>
                    <a:pt x="3167" y="29056"/>
                  </a:lnTo>
                  <a:lnTo>
                    <a:pt x="3263" y="29013"/>
                  </a:lnTo>
                  <a:lnTo>
                    <a:pt x="3063" y="28700"/>
                  </a:lnTo>
                  <a:lnTo>
                    <a:pt x="2872" y="28365"/>
                  </a:lnTo>
                  <a:lnTo>
                    <a:pt x="2690" y="28020"/>
                  </a:lnTo>
                  <a:lnTo>
                    <a:pt x="2518" y="27653"/>
                  </a:lnTo>
                  <a:lnTo>
                    <a:pt x="2359" y="27286"/>
                  </a:lnTo>
                  <a:lnTo>
                    <a:pt x="2204" y="26897"/>
                  </a:lnTo>
                  <a:lnTo>
                    <a:pt x="2059" y="26498"/>
                  </a:lnTo>
                  <a:lnTo>
                    <a:pt x="1927" y="26088"/>
                  </a:lnTo>
                  <a:lnTo>
                    <a:pt x="1800" y="25667"/>
                  </a:lnTo>
                  <a:lnTo>
                    <a:pt x="1682" y="25235"/>
                  </a:lnTo>
                  <a:lnTo>
                    <a:pt x="1577" y="24793"/>
                  </a:lnTo>
                  <a:lnTo>
                    <a:pt x="1477" y="24339"/>
                  </a:lnTo>
                  <a:lnTo>
                    <a:pt x="1386" y="23875"/>
                  </a:lnTo>
                  <a:lnTo>
                    <a:pt x="1305" y="23411"/>
                  </a:lnTo>
                  <a:lnTo>
                    <a:pt x="1227" y="22936"/>
                  </a:lnTo>
                  <a:lnTo>
                    <a:pt x="1164" y="22451"/>
                  </a:lnTo>
                  <a:lnTo>
                    <a:pt x="1105" y="21965"/>
                  </a:lnTo>
                  <a:lnTo>
                    <a:pt x="1059" y="21468"/>
                  </a:lnTo>
                  <a:lnTo>
                    <a:pt x="1014" y="20972"/>
                  </a:lnTo>
                  <a:lnTo>
                    <a:pt x="982" y="20465"/>
                  </a:lnTo>
                  <a:lnTo>
                    <a:pt x="955" y="19957"/>
                  </a:lnTo>
                  <a:lnTo>
                    <a:pt x="941" y="19439"/>
                  </a:lnTo>
                  <a:lnTo>
                    <a:pt x="927" y="18932"/>
                  </a:lnTo>
                  <a:lnTo>
                    <a:pt x="927" y="18414"/>
                  </a:lnTo>
                  <a:lnTo>
                    <a:pt x="932" y="17896"/>
                  </a:lnTo>
                  <a:lnTo>
                    <a:pt x="941" y="17367"/>
                  </a:lnTo>
                  <a:lnTo>
                    <a:pt x="959" y="16849"/>
                  </a:lnTo>
                  <a:lnTo>
                    <a:pt x="987" y="16331"/>
                  </a:lnTo>
                  <a:lnTo>
                    <a:pt x="1018" y="15813"/>
                  </a:lnTo>
                  <a:lnTo>
                    <a:pt x="1059" y="15295"/>
                  </a:lnTo>
                  <a:lnTo>
                    <a:pt x="1105" y="14777"/>
                  </a:lnTo>
                  <a:lnTo>
                    <a:pt x="1159" y="14259"/>
                  </a:lnTo>
                  <a:lnTo>
                    <a:pt x="1218" y="13751"/>
                  </a:lnTo>
                  <a:lnTo>
                    <a:pt x="1286" y="13244"/>
                  </a:lnTo>
                  <a:lnTo>
                    <a:pt x="1359" y="12737"/>
                  </a:lnTo>
                  <a:lnTo>
                    <a:pt x="1436" y="12240"/>
                  </a:lnTo>
                  <a:lnTo>
                    <a:pt x="1523" y="11744"/>
                  </a:lnTo>
                  <a:lnTo>
                    <a:pt x="1614" y="11258"/>
                  </a:lnTo>
                  <a:lnTo>
                    <a:pt x="1713" y="10772"/>
                  </a:lnTo>
                  <a:lnTo>
                    <a:pt x="1813" y="10308"/>
                  </a:lnTo>
                  <a:lnTo>
                    <a:pt x="1922" y="9833"/>
                  </a:lnTo>
                  <a:lnTo>
                    <a:pt x="2036" y="9380"/>
                  </a:lnTo>
                  <a:lnTo>
                    <a:pt x="2159" y="8927"/>
                  </a:lnTo>
                  <a:lnTo>
                    <a:pt x="2281" y="8484"/>
                  </a:lnTo>
                  <a:lnTo>
                    <a:pt x="2413" y="8063"/>
                  </a:lnTo>
                  <a:lnTo>
                    <a:pt x="2549" y="7642"/>
                  </a:lnTo>
                  <a:lnTo>
                    <a:pt x="2690" y="7232"/>
                  </a:lnTo>
                  <a:lnTo>
                    <a:pt x="2836" y="6833"/>
                  </a:lnTo>
                  <a:lnTo>
                    <a:pt x="2990" y="6455"/>
                  </a:lnTo>
                  <a:lnTo>
                    <a:pt x="3145" y="6077"/>
                  </a:lnTo>
                  <a:lnTo>
                    <a:pt x="3304" y="5721"/>
                  </a:lnTo>
                  <a:lnTo>
                    <a:pt x="3472" y="5376"/>
                  </a:lnTo>
                  <a:lnTo>
                    <a:pt x="3640" y="5052"/>
                  </a:lnTo>
                  <a:lnTo>
                    <a:pt x="3817" y="4739"/>
                  </a:lnTo>
                  <a:lnTo>
                    <a:pt x="3994" y="4437"/>
                  </a:lnTo>
                  <a:lnTo>
                    <a:pt x="4176" y="4156"/>
                  </a:lnTo>
                  <a:lnTo>
                    <a:pt x="4362" y="3897"/>
                  </a:lnTo>
                  <a:lnTo>
                    <a:pt x="4553" y="3649"/>
                  </a:lnTo>
                  <a:lnTo>
                    <a:pt x="4749" y="3422"/>
                  </a:lnTo>
                  <a:lnTo>
                    <a:pt x="4948" y="3206"/>
                  </a:lnTo>
                  <a:lnTo>
                    <a:pt x="5153" y="3012"/>
                  </a:lnTo>
                  <a:lnTo>
                    <a:pt x="5357" y="2850"/>
                  </a:lnTo>
                  <a:lnTo>
                    <a:pt x="5566" y="2699"/>
                  </a:lnTo>
                  <a:lnTo>
                    <a:pt x="5780" y="2570"/>
                  </a:lnTo>
                  <a:lnTo>
                    <a:pt x="5843" y="2537"/>
                  </a:lnTo>
                  <a:lnTo>
                    <a:pt x="5903" y="2526"/>
                  </a:lnTo>
                  <a:lnTo>
                    <a:pt x="5962" y="2516"/>
                  </a:lnTo>
                  <a:lnTo>
                    <a:pt x="6021" y="2516"/>
                  </a:lnTo>
                  <a:lnTo>
                    <a:pt x="6075" y="2526"/>
                  </a:lnTo>
                  <a:lnTo>
                    <a:pt x="6130" y="2548"/>
                  </a:lnTo>
                  <a:lnTo>
                    <a:pt x="6184" y="2580"/>
                  </a:lnTo>
                  <a:lnTo>
                    <a:pt x="6239" y="2624"/>
                  </a:lnTo>
                  <a:lnTo>
                    <a:pt x="6289" y="2667"/>
                  </a:lnTo>
                  <a:lnTo>
                    <a:pt x="6334" y="2721"/>
                  </a:lnTo>
                  <a:lnTo>
                    <a:pt x="6384" y="2785"/>
                  </a:lnTo>
                  <a:lnTo>
                    <a:pt x="6430" y="2850"/>
                  </a:lnTo>
                  <a:lnTo>
                    <a:pt x="6475" y="2926"/>
                  </a:lnTo>
                  <a:lnTo>
                    <a:pt x="6516" y="3001"/>
                  </a:lnTo>
                  <a:lnTo>
                    <a:pt x="6557" y="3098"/>
                  </a:lnTo>
                  <a:lnTo>
                    <a:pt x="6598" y="3185"/>
                  </a:lnTo>
                  <a:lnTo>
                    <a:pt x="6857" y="3250"/>
                  </a:lnTo>
                  <a:lnTo>
                    <a:pt x="7111" y="3336"/>
                  </a:lnTo>
                  <a:lnTo>
                    <a:pt x="7370" y="3422"/>
                  </a:lnTo>
                  <a:lnTo>
                    <a:pt x="7629" y="3498"/>
                  </a:lnTo>
                  <a:lnTo>
                    <a:pt x="7556" y="3142"/>
                  </a:lnTo>
                  <a:lnTo>
                    <a:pt x="7479" y="2818"/>
                  </a:lnTo>
                  <a:lnTo>
                    <a:pt x="7393" y="2494"/>
                  </a:lnTo>
                  <a:lnTo>
                    <a:pt x="7297" y="2203"/>
                  </a:lnTo>
                  <a:lnTo>
                    <a:pt x="7197" y="1922"/>
                  </a:lnTo>
                  <a:lnTo>
                    <a:pt x="7093" y="1663"/>
                  </a:lnTo>
                  <a:lnTo>
                    <a:pt x="6979" y="1425"/>
                  </a:lnTo>
                  <a:lnTo>
                    <a:pt x="6861" y="1210"/>
                  </a:lnTo>
                  <a:lnTo>
                    <a:pt x="6739" y="1005"/>
                  </a:lnTo>
                  <a:lnTo>
                    <a:pt x="6611" y="821"/>
                  </a:lnTo>
                  <a:lnTo>
                    <a:pt x="6480" y="659"/>
                  </a:lnTo>
                  <a:lnTo>
                    <a:pt x="6343" y="508"/>
                  </a:lnTo>
                  <a:lnTo>
                    <a:pt x="6202" y="379"/>
                  </a:lnTo>
                  <a:lnTo>
                    <a:pt x="6062" y="271"/>
                  </a:lnTo>
                  <a:lnTo>
                    <a:pt x="5916" y="184"/>
                  </a:lnTo>
                  <a:lnTo>
                    <a:pt x="5766" y="109"/>
                  </a:lnTo>
                  <a:lnTo>
                    <a:pt x="5616" y="55"/>
                  </a:lnTo>
                  <a:lnTo>
                    <a:pt x="5462" y="12"/>
                  </a:lnTo>
                  <a:lnTo>
                    <a:pt x="531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390;p66">
              <a:extLst>
                <a:ext uri="{FF2B5EF4-FFF2-40B4-BE49-F238E27FC236}">
                  <a16:creationId xmlns:a16="http://schemas.microsoft.com/office/drawing/2014/main" id="{6D8A9C9E-75CA-4D85-9B00-E3B2DB0596B8}"/>
                </a:ext>
              </a:extLst>
            </p:cNvPr>
            <p:cNvSpPr/>
            <p:nvPr/>
          </p:nvSpPr>
          <p:spPr>
            <a:xfrm>
              <a:off x="4401875" y="-8942575"/>
              <a:ext cx="140425" cy="144375"/>
            </a:xfrm>
            <a:custGeom>
              <a:avLst/>
              <a:gdLst/>
              <a:ahLst/>
              <a:cxnLst/>
              <a:rect l="l" t="t" r="r" b="b"/>
              <a:pathLst>
                <a:path w="5617" h="5775" extrusionOk="0">
                  <a:moveTo>
                    <a:pt x="555" y="0"/>
                  </a:moveTo>
                  <a:lnTo>
                    <a:pt x="578" y="367"/>
                  </a:lnTo>
                  <a:lnTo>
                    <a:pt x="591" y="745"/>
                  </a:lnTo>
                  <a:lnTo>
                    <a:pt x="596" y="1133"/>
                  </a:lnTo>
                  <a:lnTo>
                    <a:pt x="596" y="1533"/>
                  </a:lnTo>
                  <a:lnTo>
                    <a:pt x="587" y="1932"/>
                  </a:lnTo>
                  <a:lnTo>
                    <a:pt x="568" y="2331"/>
                  </a:lnTo>
                  <a:lnTo>
                    <a:pt x="546" y="2720"/>
                  </a:lnTo>
                  <a:lnTo>
                    <a:pt x="514" y="3119"/>
                  </a:lnTo>
                  <a:lnTo>
                    <a:pt x="473" y="3497"/>
                  </a:lnTo>
                  <a:lnTo>
                    <a:pt x="423" y="3875"/>
                  </a:lnTo>
                  <a:lnTo>
                    <a:pt x="373" y="4242"/>
                  </a:lnTo>
                  <a:lnTo>
                    <a:pt x="309" y="4587"/>
                  </a:lnTo>
                  <a:lnTo>
                    <a:pt x="241" y="4911"/>
                  </a:lnTo>
                  <a:lnTo>
                    <a:pt x="169" y="5224"/>
                  </a:lnTo>
                  <a:lnTo>
                    <a:pt x="128" y="5375"/>
                  </a:lnTo>
                  <a:lnTo>
                    <a:pt x="87" y="5515"/>
                  </a:lnTo>
                  <a:lnTo>
                    <a:pt x="46" y="5645"/>
                  </a:lnTo>
                  <a:lnTo>
                    <a:pt x="0" y="5775"/>
                  </a:lnTo>
                  <a:lnTo>
                    <a:pt x="0" y="5775"/>
                  </a:lnTo>
                  <a:lnTo>
                    <a:pt x="496" y="5699"/>
                  </a:lnTo>
                  <a:lnTo>
                    <a:pt x="741" y="5645"/>
                  </a:lnTo>
                  <a:lnTo>
                    <a:pt x="982" y="5591"/>
                  </a:lnTo>
                  <a:lnTo>
                    <a:pt x="1218" y="5537"/>
                  </a:lnTo>
                  <a:lnTo>
                    <a:pt x="1454" y="5462"/>
                  </a:lnTo>
                  <a:lnTo>
                    <a:pt x="1686" y="5386"/>
                  </a:lnTo>
                  <a:lnTo>
                    <a:pt x="1918" y="5310"/>
                  </a:lnTo>
                  <a:lnTo>
                    <a:pt x="2140" y="5213"/>
                  </a:lnTo>
                  <a:lnTo>
                    <a:pt x="2359" y="5116"/>
                  </a:lnTo>
                  <a:lnTo>
                    <a:pt x="2577" y="5019"/>
                  </a:lnTo>
                  <a:lnTo>
                    <a:pt x="2786" y="4900"/>
                  </a:lnTo>
                  <a:lnTo>
                    <a:pt x="2995" y="4782"/>
                  </a:lnTo>
                  <a:lnTo>
                    <a:pt x="3195" y="4641"/>
                  </a:lnTo>
                  <a:lnTo>
                    <a:pt x="3390" y="4501"/>
                  </a:lnTo>
                  <a:lnTo>
                    <a:pt x="3581" y="4350"/>
                  </a:lnTo>
                  <a:lnTo>
                    <a:pt x="3762" y="4188"/>
                  </a:lnTo>
                  <a:lnTo>
                    <a:pt x="3940" y="4026"/>
                  </a:lnTo>
                  <a:lnTo>
                    <a:pt x="4112" y="3843"/>
                  </a:lnTo>
                  <a:lnTo>
                    <a:pt x="4276" y="3648"/>
                  </a:lnTo>
                  <a:lnTo>
                    <a:pt x="4430" y="3443"/>
                  </a:lnTo>
                  <a:lnTo>
                    <a:pt x="4580" y="3238"/>
                  </a:lnTo>
                  <a:lnTo>
                    <a:pt x="4721" y="3011"/>
                  </a:lnTo>
                  <a:lnTo>
                    <a:pt x="4857" y="2774"/>
                  </a:lnTo>
                  <a:lnTo>
                    <a:pt x="4985" y="2526"/>
                  </a:lnTo>
                  <a:lnTo>
                    <a:pt x="5103" y="2267"/>
                  </a:lnTo>
                  <a:lnTo>
                    <a:pt x="5212" y="1997"/>
                  </a:lnTo>
                  <a:lnTo>
                    <a:pt x="5312" y="1716"/>
                  </a:lnTo>
                  <a:lnTo>
                    <a:pt x="5403" y="1414"/>
                  </a:lnTo>
                  <a:lnTo>
                    <a:pt x="5444" y="1263"/>
                  </a:lnTo>
                  <a:lnTo>
                    <a:pt x="5484" y="1112"/>
                  </a:lnTo>
                  <a:lnTo>
                    <a:pt x="5521" y="950"/>
                  </a:lnTo>
                  <a:lnTo>
                    <a:pt x="5557" y="788"/>
                  </a:lnTo>
                  <a:lnTo>
                    <a:pt x="5589" y="615"/>
                  </a:lnTo>
                  <a:lnTo>
                    <a:pt x="5616" y="443"/>
                  </a:lnTo>
                  <a:lnTo>
                    <a:pt x="4353" y="335"/>
                  </a:lnTo>
                  <a:lnTo>
                    <a:pt x="3085" y="227"/>
                  </a:lnTo>
                  <a:lnTo>
                    <a:pt x="1818" y="108"/>
                  </a:lnTo>
                  <a:lnTo>
                    <a:pt x="5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391;p66">
              <a:extLst>
                <a:ext uri="{FF2B5EF4-FFF2-40B4-BE49-F238E27FC236}">
                  <a16:creationId xmlns:a16="http://schemas.microsoft.com/office/drawing/2014/main" id="{18ADFAF3-FD9F-4F74-89D7-EEB74EC67480}"/>
                </a:ext>
              </a:extLst>
            </p:cNvPr>
            <p:cNvSpPr/>
            <p:nvPr/>
          </p:nvSpPr>
          <p:spPr>
            <a:xfrm>
              <a:off x="4465250" y="-3635825"/>
              <a:ext cx="160750" cy="488125"/>
            </a:xfrm>
            <a:custGeom>
              <a:avLst/>
              <a:gdLst/>
              <a:ahLst/>
              <a:cxnLst/>
              <a:rect l="l" t="t" r="r" b="b"/>
              <a:pathLst>
                <a:path w="6430" h="19525" extrusionOk="0">
                  <a:moveTo>
                    <a:pt x="3517" y="0"/>
                  </a:moveTo>
                  <a:lnTo>
                    <a:pt x="3227" y="367"/>
                  </a:lnTo>
                  <a:lnTo>
                    <a:pt x="2936" y="766"/>
                  </a:lnTo>
                  <a:lnTo>
                    <a:pt x="2654" y="1166"/>
                  </a:lnTo>
                  <a:lnTo>
                    <a:pt x="2518" y="1371"/>
                  </a:lnTo>
                  <a:lnTo>
                    <a:pt x="2382" y="1587"/>
                  </a:lnTo>
                  <a:lnTo>
                    <a:pt x="2250" y="1802"/>
                  </a:lnTo>
                  <a:lnTo>
                    <a:pt x="2118" y="2029"/>
                  </a:lnTo>
                  <a:lnTo>
                    <a:pt x="1991" y="2256"/>
                  </a:lnTo>
                  <a:lnTo>
                    <a:pt x="1864" y="2493"/>
                  </a:lnTo>
                  <a:lnTo>
                    <a:pt x="1741" y="2731"/>
                  </a:lnTo>
                  <a:lnTo>
                    <a:pt x="1623" y="2979"/>
                  </a:lnTo>
                  <a:lnTo>
                    <a:pt x="1505" y="3238"/>
                  </a:lnTo>
                  <a:lnTo>
                    <a:pt x="1391" y="3497"/>
                  </a:lnTo>
                  <a:lnTo>
                    <a:pt x="1282" y="3767"/>
                  </a:lnTo>
                  <a:lnTo>
                    <a:pt x="1177" y="4037"/>
                  </a:lnTo>
                  <a:lnTo>
                    <a:pt x="1073" y="4317"/>
                  </a:lnTo>
                  <a:lnTo>
                    <a:pt x="973" y="4609"/>
                  </a:lnTo>
                  <a:lnTo>
                    <a:pt x="882" y="4911"/>
                  </a:lnTo>
                  <a:lnTo>
                    <a:pt x="791" y="5224"/>
                  </a:lnTo>
                  <a:lnTo>
                    <a:pt x="700" y="5537"/>
                  </a:lnTo>
                  <a:lnTo>
                    <a:pt x="619" y="5861"/>
                  </a:lnTo>
                  <a:lnTo>
                    <a:pt x="541" y="6195"/>
                  </a:lnTo>
                  <a:lnTo>
                    <a:pt x="469" y="6541"/>
                  </a:lnTo>
                  <a:lnTo>
                    <a:pt x="401" y="6886"/>
                  </a:lnTo>
                  <a:lnTo>
                    <a:pt x="332" y="7253"/>
                  </a:lnTo>
                  <a:lnTo>
                    <a:pt x="273" y="7631"/>
                  </a:lnTo>
                  <a:lnTo>
                    <a:pt x="223" y="8009"/>
                  </a:lnTo>
                  <a:lnTo>
                    <a:pt x="173" y="8408"/>
                  </a:lnTo>
                  <a:lnTo>
                    <a:pt x="128" y="8807"/>
                  </a:lnTo>
                  <a:lnTo>
                    <a:pt x="96" y="9163"/>
                  </a:lnTo>
                  <a:lnTo>
                    <a:pt x="69" y="9509"/>
                  </a:lnTo>
                  <a:lnTo>
                    <a:pt x="46" y="9854"/>
                  </a:lnTo>
                  <a:lnTo>
                    <a:pt x="28" y="10200"/>
                  </a:lnTo>
                  <a:lnTo>
                    <a:pt x="14" y="10534"/>
                  </a:lnTo>
                  <a:lnTo>
                    <a:pt x="5" y="10869"/>
                  </a:lnTo>
                  <a:lnTo>
                    <a:pt x="1" y="11203"/>
                  </a:lnTo>
                  <a:lnTo>
                    <a:pt x="1" y="11527"/>
                  </a:lnTo>
                  <a:lnTo>
                    <a:pt x="5" y="11851"/>
                  </a:lnTo>
                  <a:lnTo>
                    <a:pt x="10" y="12175"/>
                  </a:lnTo>
                  <a:lnTo>
                    <a:pt x="23" y="12499"/>
                  </a:lnTo>
                  <a:lnTo>
                    <a:pt x="37" y="12812"/>
                  </a:lnTo>
                  <a:lnTo>
                    <a:pt x="55" y="13125"/>
                  </a:lnTo>
                  <a:lnTo>
                    <a:pt x="78" y="13438"/>
                  </a:lnTo>
                  <a:lnTo>
                    <a:pt x="105" y="13751"/>
                  </a:lnTo>
                  <a:lnTo>
                    <a:pt x="133" y="14064"/>
                  </a:lnTo>
                  <a:lnTo>
                    <a:pt x="164" y="14366"/>
                  </a:lnTo>
                  <a:lnTo>
                    <a:pt x="201" y="14679"/>
                  </a:lnTo>
                  <a:lnTo>
                    <a:pt x="278" y="15283"/>
                  </a:lnTo>
                  <a:lnTo>
                    <a:pt x="364" y="15888"/>
                  </a:lnTo>
                  <a:lnTo>
                    <a:pt x="464" y="16492"/>
                  </a:lnTo>
                  <a:lnTo>
                    <a:pt x="569" y="17086"/>
                  </a:lnTo>
                  <a:lnTo>
                    <a:pt x="678" y="17679"/>
                  </a:lnTo>
                  <a:lnTo>
                    <a:pt x="796" y="18273"/>
                  </a:lnTo>
                  <a:lnTo>
                    <a:pt x="914" y="18877"/>
                  </a:lnTo>
                  <a:lnTo>
                    <a:pt x="978" y="18823"/>
                  </a:lnTo>
                  <a:lnTo>
                    <a:pt x="1041" y="18780"/>
                  </a:lnTo>
                  <a:lnTo>
                    <a:pt x="1105" y="18748"/>
                  </a:lnTo>
                  <a:lnTo>
                    <a:pt x="1173" y="18726"/>
                  </a:lnTo>
                  <a:lnTo>
                    <a:pt x="1246" y="18715"/>
                  </a:lnTo>
                  <a:lnTo>
                    <a:pt x="1318" y="18726"/>
                  </a:lnTo>
                  <a:lnTo>
                    <a:pt x="1391" y="18737"/>
                  </a:lnTo>
                  <a:lnTo>
                    <a:pt x="1468" y="18769"/>
                  </a:lnTo>
                  <a:lnTo>
                    <a:pt x="1618" y="18845"/>
                  </a:lnTo>
                  <a:lnTo>
                    <a:pt x="1768" y="18931"/>
                  </a:lnTo>
                  <a:lnTo>
                    <a:pt x="2063" y="19126"/>
                  </a:lnTo>
                  <a:lnTo>
                    <a:pt x="2354" y="19320"/>
                  </a:lnTo>
                  <a:lnTo>
                    <a:pt x="2645" y="19525"/>
                  </a:lnTo>
                  <a:lnTo>
                    <a:pt x="2645" y="19525"/>
                  </a:lnTo>
                  <a:lnTo>
                    <a:pt x="2636" y="19352"/>
                  </a:lnTo>
                  <a:lnTo>
                    <a:pt x="2636" y="19180"/>
                  </a:lnTo>
                  <a:lnTo>
                    <a:pt x="2636" y="19018"/>
                  </a:lnTo>
                  <a:lnTo>
                    <a:pt x="2645" y="18834"/>
                  </a:lnTo>
                  <a:lnTo>
                    <a:pt x="2690" y="18284"/>
                  </a:lnTo>
                  <a:lnTo>
                    <a:pt x="2745" y="17733"/>
                  </a:lnTo>
                  <a:lnTo>
                    <a:pt x="2804" y="17183"/>
                  </a:lnTo>
                  <a:lnTo>
                    <a:pt x="2868" y="16622"/>
                  </a:lnTo>
                  <a:lnTo>
                    <a:pt x="2940" y="16071"/>
                  </a:lnTo>
                  <a:lnTo>
                    <a:pt x="3013" y="15521"/>
                  </a:lnTo>
                  <a:lnTo>
                    <a:pt x="3095" y="14959"/>
                  </a:lnTo>
                  <a:lnTo>
                    <a:pt x="3186" y="14409"/>
                  </a:lnTo>
                  <a:lnTo>
                    <a:pt x="3277" y="13858"/>
                  </a:lnTo>
                  <a:lnTo>
                    <a:pt x="3377" y="13308"/>
                  </a:lnTo>
                  <a:lnTo>
                    <a:pt x="3476" y="12758"/>
                  </a:lnTo>
                  <a:lnTo>
                    <a:pt x="3586" y="12218"/>
                  </a:lnTo>
                  <a:lnTo>
                    <a:pt x="3699" y="11667"/>
                  </a:lnTo>
                  <a:lnTo>
                    <a:pt x="3813" y="11128"/>
                  </a:lnTo>
                  <a:lnTo>
                    <a:pt x="3935" y="10599"/>
                  </a:lnTo>
                  <a:lnTo>
                    <a:pt x="4058" y="10059"/>
                  </a:lnTo>
                  <a:lnTo>
                    <a:pt x="4185" y="9530"/>
                  </a:lnTo>
                  <a:lnTo>
                    <a:pt x="4317" y="9012"/>
                  </a:lnTo>
                  <a:lnTo>
                    <a:pt x="4453" y="8494"/>
                  </a:lnTo>
                  <a:lnTo>
                    <a:pt x="4590" y="7976"/>
                  </a:lnTo>
                  <a:lnTo>
                    <a:pt x="4730" y="7469"/>
                  </a:lnTo>
                  <a:lnTo>
                    <a:pt x="4876" y="6962"/>
                  </a:lnTo>
                  <a:lnTo>
                    <a:pt x="5021" y="6465"/>
                  </a:lnTo>
                  <a:lnTo>
                    <a:pt x="5171" y="5979"/>
                  </a:lnTo>
                  <a:lnTo>
                    <a:pt x="5321" y="5494"/>
                  </a:lnTo>
                  <a:lnTo>
                    <a:pt x="5476" y="5019"/>
                  </a:lnTo>
                  <a:lnTo>
                    <a:pt x="5630" y="4555"/>
                  </a:lnTo>
                  <a:lnTo>
                    <a:pt x="5789" y="4091"/>
                  </a:lnTo>
                  <a:lnTo>
                    <a:pt x="5948" y="3648"/>
                  </a:lnTo>
                  <a:lnTo>
                    <a:pt x="6107" y="3206"/>
                  </a:lnTo>
                  <a:lnTo>
                    <a:pt x="6266" y="2774"/>
                  </a:lnTo>
                  <a:lnTo>
                    <a:pt x="6430" y="2342"/>
                  </a:lnTo>
                  <a:lnTo>
                    <a:pt x="5716" y="1727"/>
                  </a:lnTo>
                  <a:lnTo>
                    <a:pt x="5357" y="1425"/>
                  </a:lnTo>
                  <a:lnTo>
                    <a:pt x="4999" y="1123"/>
                  </a:lnTo>
                  <a:lnTo>
                    <a:pt x="4631" y="820"/>
                  </a:lnTo>
                  <a:lnTo>
                    <a:pt x="4267" y="540"/>
                  </a:lnTo>
                  <a:lnTo>
                    <a:pt x="3894" y="259"/>
                  </a:lnTo>
                  <a:lnTo>
                    <a:pt x="351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392;p66">
              <a:extLst>
                <a:ext uri="{FF2B5EF4-FFF2-40B4-BE49-F238E27FC236}">
                  <a16:creationId xmlns:a16="http://schemas.microsoft.com/office/drawing/2014/main" id="{68AA0FD8-691C-4778-9548-1CB85E6DD5B8}"/>
                </a:ext>
              </a:extLst>
            </p:cNvPr>
            <p:cNvSpPr/>
            <p:nvPr/>
          </p:nvSpPr>
          <p:spPr>
            <a:xfrm>
              <a:off x="4558275" y="-747575"/>
              <a:ext cx="1500" cy="17300"/>
            </a:xfrm>
            <a:custGeom>
              <a:avLst/>
              <a:gdLst/>
              <a:ahLst/>
              <a:cxnLst/>
              <a:rect l="l" t="t" r="r" b="b"/>
              <a:pathLst>
                <a:path w="60" h="692" extrusionOk="0">
                  <a:moveTo>
                    <a:pt x="60" y="0"/>
                  </a:moveTo>
                  <a:lnTo>
                    <a:pt x="46" y="87"/>
                  </a:lnTo>
                  <a:lnTo>
                    <a:pt x="33" y="162"/>
                  </a:lnTo>
                  <a:lnTo>
                    <a:pt x="14" y="335"/>
                  </a:lnTo>
                  <a:lnTo>
                    <a:pt x="5" y="519"/>
                  </a:lnTo>
                  <a:lnTo>
                    <a:pt x="1" y="691"/>
                  </a:lnTo>
                  <a:lnTo>
                    <a:pt x="24" y="519"/>
                  </a:lnTo>
                  <a:lnTo>
                    <a:pt x="37" y="346"/>
                  </a:lnTo>
                  <a:lnTo>
                    <a:pt x="60"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393;p66">
              <a:extLst>
                <a:ext uri="{FF2B5EF4-FFF2-40B4-BE49-F238E27FC236}">
                  <a16:creationId xmlns:a16="http://schemas.microsoft.com/office/drawing/2014/main" id="{16B80EFE-79A9-495A-81C6-0C7B47D8E0DE}"/>
                </a:ext>
              </a:extLst>
            </p:cNvPr>
            <p:cNvSpPr/>
            <p:nvPr/>
          </p:nvSpPr>
          <p:spPr>
            <a:xfrm>
              <a:off x="4572825" y="-3550300"/>
              <a:ext cx="287175" cy="616325"/>
            </a:xfrm>
            <a:custGeom>
              <a:avLst/>
              <a:gdLst/>
              <a:ahLst/>
              <a:cxnLst/>
              <a:rect l="l" t="t" r="r" b="b"/>
              <a:pathLst>
                <a:path w="11487" h="24653" extrusionOk="0">
                  <a:moveTo>
                    <a:pt x="3263" y="0"/>
                  </a:moveTo>
                  <a:lnTo>
                    <a:pt x="2804" y="1986"/>
                  </a:lnTo>
                  <a:lnTo>
                    <a:pt x="2572" y="2990"/>
                  </a:lnTo>
                  <a:lnTo>
                    <a:pt x="2349" y="3983"/>
                  </a:lnTo>
                  <a:lnTo>
                    <a:pt x="2122" y="4987"/>
                  </a:lnTo>
                  <a:lnTo>
                    <a:pt x="1904" y="5991"/>
                  </a:lnTo>
                  <a:lnTo>
                    <a:pt x="1691" y="6994"/>
                  </a:lnTo>
                  <a:lnTo>
                    <a:pt x="1486" y="8020"/>
                  </a:lnTo>
                  <a:lnTo>
                    <a:pt x="1382" y="8581"/>
                  </a:lnTo>
                  <a:lnTo>
                    <a:pt x="1286" y="9142"/>
                  </a:lnTo>
                  <a:lnTo>
                    <a:pt x="1191" y="9704"/>
                  </a:lnTo>
                  <a:lnTo>
                    <a:pt x="1100" y="10276"/>
                  </a:lnTo>
                  <a:lnTo>
                    <a:pt x="923" y="11420"/>
                  </a:lnTo>
                  <a:lnTo>
                    <a:pt x="755" y="12564"/>
                  </a:lnTo>
                  <a:lnTo>
                    <a:pt x="591" y="13708"/>
                  </a:lnTo>
                  <a:lnTo>
                    <a:pt x="418" y="14852"/>
                  </a:lnTo>
                  <a:lnTo>
                    <a:pt x="332" y="15424"/>
                  </a:lnTo>
                  <a:lnTo>
                    <a:pt x="241" y="15985"/>
                  </a:lnTo>
                  <a:lnTo>
                    <a:pt x="146" y="16546"/>
                  </a:lnTo>
                  <a:lnTo>
                    <a:pt x="46" y="17108"/>
                  </a:lnTo>
                  <a:lnTo>
                    <a:pt x="23" y="17194"/>
                  </a:lnTo>
                  <a:lnTo>
                    <a:pt x="0" y="17280"/>
                  </a:lnTo>
                  <a:lnTo>
                    <a:pt x="414" y="17626"/>
                  </a:lnTo>
                  <a:lnTo>
                    <a:pt x="823" y="17993"/>
                  </a:lnTo>
                  <a:lnTo>
                    <a:pt x="1232" y="18370"/>
                  </a:lnTo>
                  <a:lnTo>
                    <a:pt x="1632" y="18759"/>
                  </a:lnTo>
                  <a:lnTo>
                    <a:pt x="2027" y="19169"/>
                  </a:lnTo>
                  <a:lnTo>
                    <a:pt x="2422" y="19590"/>
                  </a:lnTo>
                  <a:lnTo>
                    <a:pt x="2808" y="20033"/>
                  </a:lnTo>
                  <a:lnTo>
                    <a:pt x="3194" y="20486"/>
                  </a:lnTo>
                  <a:lnTo>
                    <a:pt x="3576" y="20961"/>
                  </a:lnTo>
                  <a:lnTo>
                    <a:pt x="3953" y="21436"/>
                  </a:lnTo>
                  <a:lnTo>
                    <a:pt x="4326" y="21943"/>
                  </a:lnTo>
                  <a:lnTo>
                    <a:pt x="4689" y="22450"/>
                  </a:lnTo>
                  <a:lnTo>
                    <a:pt x="5053" y="22979"/>
                  </a:lnTo>
                  <a:lnTo>
                    <a:pt x="5412" y="23519"/>
                  </a:lnTo>
                  <a:lnTo>
                    <a:pt x="5766" y="24080"/>
                  </a:lnTo>
                  <a:lnTo>
                    <a:pt x="6116" y="24652"/>
                  </a:lnTo>
                  <a:lnTo>
                    <a:pt x="6148" y="24361"/>
                  </a:lnTo>
                  <a:lnTo>
                    <a:pt x="6184" y="24069"/>
                  </a:lnTo>
                  <a:lnTo>
                    <a:pt x="6229" y="23778"/>
                  </a:lnTo>
                  <a:lnTo>
                    <a:pt x="6279" y="23486"/>
                  </a:lnTo>
                  <a:lnTo>
                    <a:pt x="6339" y="23206"/>
                  </a:lnTo>
                  <a:lnTo>
                    <a:pt x="6402" y="22914"/>
                  </a:lnTo>
                  <a:lnTo>
                    <a:pt x="6470" y="22634"/>
                  </a:lnTo>
                  <a:lnTo>
                    <a:pt x="6543" y="22353"/>
                  </a:lnTo>
                  <a:lnTo>
                    <a:pt x="6625" y="22073"/>
                  </a:lnTo>
                  <a:lnTo>
                    <a:pt x="6707" y="21792"/>
                  </a:lnTo>
                  <a:lnTo>
                    <a:pt x="6793" y="21522"/>
                  </a:lnTo>
                  <a:lnTo>
                    <a:pt x="6884" y="21241"/>
                  </a:lnTo>
                  <a:lnTo>
                    <a:pt x="6979" y="20972"/>
                  </a:lnTo>
                  <a:lnTo>
                    <a:pt x="7075" y="20702"/>
                  </a:lnTo>
                  <a:lnTo>
                    <a:pt x="7279" y="20184"/>
                  </a:lnTo>
                  <a:lnTo>
                    <a:pt x="7483" y="19666"/>
                  </a:lnTo>
                  <a:lnTo>
                    <a:pt x="7697" y="19158"/>
                  </a:lnTo>
                  <a:lnTo>
                    <a:pt x="7915" y="18673"/>
                  </a:lnTo>
                  <a:lnTo>
                    <a:pt x="8129" y="18198"/>
                  </a:lnTo>
                  <a:lnTo>
                    <a:pt x="8538" y="17302"/>
                  </a:lnTo>
                  <a:lnTo>
                    <a:pt x="8728" y="16892"/>
                  </a:lnTo>
                  <a:lnTo>
                    <a:pt x="8910" y="16492"/>
                  </a:lnTo>
                  <a:lnTo>
                    <a:pt x="9187" y="15845"/>
                  </a:lnTo>
                  <a:lnTo>
                    <a:pt x="9483" y="15154"/>
                  </a:lnTo>
                  <a:lnTo>
                    <a:pt x="9787" y="14442"/>
                  </a:lnTo>
                  <a:lnTo>
                    <a:pt x="9946" y="14086"/>
                  </a:lnTo>
                  <a:lnTo>
                    <a:pt x="10105" y="13729"/>
                  </a:lnTo>
                  <a:lnTo>
                    <a:pt x="10269" y="13384"/>
                  </a:lnTo>
                  <a:lnTo>
                    <a:pt x="10432" y="13039"/>
                  </a:lnTo>
                  <a:lnTo>
                    <a:pt x="10600" y="12704"/>
                  </a:lnTo>
                  <a:lnTo>
                    <a:pt x="10773" y="12380"/>
                  </a:lnTo>
                  <a:lnTo>
                    <a:pt x="10946" y="12067"/>
                  </a:lnTo>
                  <a:lnTo>
                    <a:pt x="11123" y="11765"/>
                  </a:lnTo>
                  <a:lnTo>
                    <a:pt x="11305" y="11495"/>
                  </a:lnTo>
                  <a:lnTo>
                    <a:pt x="11486" y="11236"/>
                  </a:lnTo>
                  <a:lnTo>
                    <a:pt x="11032" y="10405"/>
                  </a:lnTo>
                  <a:lnTo>
                    <a:pt x="10573" y="9596"/>
                  </a:lnTo>
                  <a:lnTo>
                    <a:pt x="10105" y="8797"/>
                  </a:lnTo>
                  <a:lnTo>
                    <a:pt x="9628" y="8020"/>
                  </a:lnTo>
                  <a:lnTo>
                    <a:pt x="9142" y="7264"/>
                  </a:lnTo>
                  <a:lnTo>
                    <a:pt x="8647" y="6520"/>
                  </a:lnTo>
                  <a:lnTo>
                    <a:pt x="8147" y="5796"/>
                  </a:lnTo>
                  <a:lnTo>
                    <a:pt x="7633" y="5084"/>
                  </a:lnTo>
                  <a:lnTo>
                    <a:pt x="7115" y="4393"/>
                  </a:lnTo>
                  <a:lnTo>
                    <a:pt x="6588" y="3713"/>
                  </a:lnTo>
                  <a:lnTo>
                    <a:pt x="6057" y="3055"/>
                  </a:lnTo>
                  <a:lnTo>
                    <a:pt x="5512" y="2407"/>
                  </a:lnTo>
                  <a:lnTo>
                    <a:pt x="4962" y="1781"/>
                  </a:lnTo>
                  <a:lnTo>
                    <a:pt x="4403" y="1166"/>
                  </a:lnTo>
                  <a:lnTo>
                    <a:pt x="3835" y="573"/>
                  </a:lnTo>
                  <a:lnTo>
                    <a:pt x="326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394;p66">
              <a:extLst>
                <a:ext uri="{FF2B5EF4-FFF2-40B4-BE49-F238E27FC236}">
                  <a16:creationId xmlns:a16="http://schemas.microsoft.com/office/drawing/2014/main" id="{AA794D55-9030-4450-B388-2F70A999AAFB}"/>
                </a:ext>
              </a:extLst>
            </p:cNvPr>
            <p:cNvSpPr/>
            <p:nvPr/>
          </p:nvSpPr>
          <p:spPr>
            <a:xfrm>
              <a:off x="4759900" y="-6944500"/>
              <a:ext cx="131100" cy="1110650"/>
            </a:xfrm>
            <a:custGeom>
              <a:avLst/>
              <a:gdLst/>
              <a:ahLst/>
              <a:cxnLst/>
              <a:rect l="l" t="t" r="r" b="b"/>
              <a:pathLst>
                <a:path w="5244" h="44426" extrusionOk="0">
                  <a:moveTo>
                    <a:pt x="0" y="1"/>
                  </a:moveTo>
                  <a:lnTo>
                    <a:pt x="119" y="2742"/>
                  </a:lnTo>
                  <a:lnTo>
                    <a:pt x="232" y="5484"/>
                  </a:lnTo>
                  <a:lnTo>
                    <a:pt x="337" y="8236"/>
                  </a:lnTo>
                  <a:lnTo>
                    <a:pt x="432" y="10999"/>
                  </a:lnTo>
                  <a:lnTo>
                    <a:pt x="523" y="13751"/>
                  </a:lnTo>
                  <a:lnTo>
                    <a:pt x="600" y="16525"/>
                  </a:lnTo>
                  <a:lnTo>
                    <a:pt x="677" y="19299"/>
                  </a:lnTo>
                  <a:lnTo>
                    <a:pt x="741" y="22073"/>
                  </a:lnTo>
                  <a:lnTo>
                    <a:pt x="800" y="24858"/>
                  </a:lnTo>
                  <a:lnTo>
                    <a:pt x="855" y="27642"/>
                  </a:lnTo>
                  <a:lnTo>
                    <a:pt x="900" y="30427"/>
                  </a:lnTo>
                  <a:lnTo>
                    <a:pt x="941" y="33222"/>
                  </a:lnTo>
                  <a:lnTo>
                    <a:pt x="977" y="36018"/>
                  </a:lnTo>
                  <a:lnTo>
                    <a:pt x="1005" y="38824"/>
                  </a:lnTo>
                  <a:lnTo>
                    <a:pt x="1027" y="41619"/>
                  </a:lnTo>
                  <a:lnTo>
                    <a:pt x="1045" y="44426"/>
                  </a:lnTo>
                  <a:lnTo>
                    <a:pt x="1323" y="44318"/>
                  </a:lnTo>
                  <a:lnTo>
                    <a:pt x="1591" y="44188"/>
                  </a:lnTo>
                  <a:lnTo>
                    <a:pt x="1854" y="44059"/>
                  </a:lnTo>
                  <a:lnTo>
                    <a:pt x="1986" y="43983"/>
                  </a:lnTo>
                  <a:lnTo>
                    <a:pt x="2118" y="43897"/>
                  </a:lnTo>
                  <a:lnTo>
                    <a:pt x="2245" y="43810"/>
                  </a:lnTo>
                  <a:lnTo>
                    <a:pt x="2372" y="43713"/>
                  </a:lnTo>
                  <a:lnTo>
                    <a:pt x="2499" y="43605"/>
                  </a:lnTo>
                  <a:lnTo>
                    <a:pt x="2622" y="43497"/>
                  </a:lnTo>
                  <a:lnTo>
                    <a:pt x="2745" y="43368"/>
                  </a:lnTo>
                  <a:lnTo>
                    <a:pt x="2867" y="43238"/>
                  </a:lnTo>
                  <a:lnTo>
                    <a:pt x="2990" y="43098"/>
                  </a:lnTo>
                  <a:lnTo>
                    <a:pt x="3108" y="42936"/>
                  </a:lnTo>
                  <a:lnTo>
                    <a:pt x="3226" y="42774"/>
                  </a:lnTo>
                  <a:lnTo>
                    <a:pt x="3344" y="42591"/>
                  </a:lnTo>
                  <a:lnTo>
                    <a:pt x="3458" y="42407"/>
                  </a:lnTo>
                  <a:lnTo>
                    <a:pt x="3572" y="42191"/>
                  </a:lnTo>
                  <a:lnTo>
                    <a:pt x="3681" y="41976"/>
                  </a:lnTo>
                  <a:lnTo>
                    <a:pt x="3790" y="41738"/>
                  </a:lnTo>
                  <a:lnTo>
                    <a:pt x="3899" y="41479"/>
                  </a:lnTo>
                  <a:lnTo>
                    <a:pt x="4003" y="41209"/>
                  </a:lnTo>
                  <a:lnTo>
                    <a:pt x="4108" y="40918"/>
                  </a:lnTo>
                  <a:lnTo>
                    <a:pt x="4212" y="40616"/>
                  </a:lnTo>
                  <a:lnTo>
                    <a:pt x="4312" y="40292"/>
                  </a:lnTo>
                  <a:lnTo>
                    <a:pt x="4412" y="39936"/>
                  </a:lnTo>
                  <a:lnTo>
                    <a:pt x="4508" y="39569"/>
                  </a:lnTo>
                  <a:lnTo>
                    <a:pt x="4603" y="39191"/>
                  </a:lnTo>
                  <a:lnTo>
                    <a:pt x="4698" y="38781"/>
                  </a:lnTo>
                  <a:lnTo>
                    <a:pt x="4789" y="38338"/>
                  </a:lnTo>
                  <a:lnTo>
                    <a:pt x="4853" y="37993"/>
                  </a:lnTo>
                  <a:lnTo>
                    <a:pt x="4907" y="37626"/>
                  </a:lnTo>
                  <a:lnTo>
                    <a:pt x="4962" y="37237"/>
                  </a:lnTo>
                  <a:lnTo>
                    <a:pt x="5007" y="36838"/>
                  </a:lnTo>
                  <a:lnTo>
                    <a:pt x="5044" y="36406"/>
                  </a:lnTo>
                  <a:lnTo>
                    <a:pt x="5080" y="35964"/>
                  </a:lnTo>
                  <a:lnTo>
                    <a:pt x="5112" y="35510"/>
                  </a:lnTo>
                  <a:lnTo>
                    <a:pt x="5135" y="35036"/>
                  </a:lnTo>
                  <a:lnTo>
                    <a:pt x="5157" y="34561"/>
                  </a:lnTo>
                  <a:lnTo>
                    <a:pt x="5175" y="34064"/>
                  </a:lnTo>
                  <a:lnTo>
                    <a:pt x="5189" y="33557"/>
                  </a:lnTo>
                  <a:lnTo>
                    <a:pt x="5198" y="33050"/>
                  </a:lnTo>
                  <a:lnTo>
                    <a:pt x="5207" y="32531"/>
                  </a:lnTo>
                  <a:lnTo>
                    <a:pt x="5212" y="32003"/>
                  </a:lnTo>
                  <a:lnTo>
                    <a:pt x="5212" y="30945"/>
                  </a:lnTo>
                  <a:lnTo>
                    <a:pt x="5203" y="29887"/>
                  </a:lnTo>
                  <a:lnTo>
                    <a:pt x="5194" y="28829"/>
                  </a:lnTo>
                  <a:lnTo>
                    <a:pt x="5157" y="26790"/>
                  </a:lnTo>
                  <a:lnTo>
                    <a:pt x="5144" y="25818"/>
                  </a:lnTo>
                  <a:lnTo>
                    <a:pt x="5130" y="24901"/>
                  </a:lnTo>
                  <a:lnTo>
                    <a:pt x="5121" y="24048"/>
                  </a:lnTo>
                  <a:lnTo>
                    <a:pt x="5121" y="23271"/>
                  </a:lnTo>
                  <a:lnTo>
                    <a:pt x="5135" y="22375"/>
                  </a:lnTo>
                  <a:lnTo>
                    <a:pt x="5148" y="21458"/>
                  </a:lnTo>
                  <a:lnTo>
                    <a:pt x="5180" y="19569"/>
                  </a:lnTo>
                  <a:lnTo>
                    <a:pt x="5216" y="17648"/>
                  </a:lnTo>
                  <a:lnTo>
                    <a:pt x="5230" y="16676"/>
                  </a:lnTo>
                  <a:lnTo>
                    <a:pt x="5239" y="15705"/>
                  </a:lnTo>
                  <a:lnTo>
                    <a:pt x="5244" y="14734"/>
                  </a:lnTo>
                  <a:lnTo>
                    <a:pt x="5244" y="13773"/>
                  </a:lnTo>
                  <a:lnTo>
                    <a:pt x="5235" y="12812"/>
                  </a:lnTo>
                  <a:lnTo>
                    <a:pt x="5216" y="11852"/>
                  </a:lnTo>
                  <a:lnTo>
                    <a:pt x="5203" y="11388"/>
                  </a:lnTo>
                  <a:lnTo>
                    <a:pt x="5185" y="10913"/>
                  </a:lnTo>
                  <a:lnTo>
                    <a:pt x="5166" y="10449"/>
                  </a:lnTo>
                  <a:lnTo>
                    <a:pt x="5144" y="9995"/>
                  </a:lnTo>
                  <a:lnTo>
                    <a:pt x="5116" y="9531"/>
                  </a:lnTo>
                  <a:lnTo>
                    <a:pt x="5089" y="9089"/>
                  </a:lnTo>
                  <a:lnTo>
                    <a:pt x="5057" y="8635"/>
                  </a:lnTo>
                  <a:lnTo>
                    <a:pt x="5021" y="8193"/>
                  </a:lnTo>
                  <a:lnTo>
                    <a:pt x="4957" y="7502"/>
                  </a:lnTo>
                  <a:lnTo>
                    <a:pt x="4889" y="6854"/>
                  </a:lnTo>
                  <a:lnTo>
                    <a:pt x="4817" y="6250"/>
                  </a:lnTo>
                  <a:lnTo>
                    <a:pt x="4744" y="5678"/>
                  </a:lnTo>
                  <a:lnTo>
                    <a:pt x="4662" y="5149"/>
                  </a:lnTo>
                  <a:lnTo>
                    <a:pt x="4576" y="4653"/>
                  </a:lnTo>
                  <a:lnTo>
                    <a:pt x="4485" y="4199"/>
                  </a:lnTo>
                  <a:lnTo>
                    <a:pt x="4439" y="3983"/>
                  </a:lnTo>
                  <a:lnTo>
                    <a:pt x="4389" y="3768"/>
                  </a:lnTo>
                  <a:lnTo>
                    <a:pt x="4339" y="3573"/>
                  </a:lnTo>
                  <a:lnTo>
                    <a:pt x="4290" y="3379"/>
                  </a:lnTo>
                  <a:lnTo>
                    <a:pt x="4235" y="3196"/>
                  </a:lnTo>
                  <a:lnTo>
                    <a:pt x="4180" y="3012"/>
                  </a:lnTo>
                  <a:lnTo>
                    <a:pt x="4126" y="2850"/>
                  </a:lnTo>
                  <a:lnTo>
                    <a:pt x="4067" y="2688"/>
                  </a:lnTo>
                  <a:lnTo>
                    <a:pt x="4008" y="2526"/>
                  </a:lnTo>
                  <a:lnTo>
                    <a:pt x="3949" y="2386"/>
                  </a:lnTo>
                  <a:lnTo>
                    <a:pt x="3890" y="2235"/>
                  </a:lnTo>
                  <a:lnTo>
                    <a:pt x="3826" y="2105"/>
                  </a:lnTo>
                  <a:lnTo>
                    <a:pt x="3758" y="1976"/>
                  </a:lnTo>
                  <a:lnTo>
                    <a:pt x="3694" y="1846"/>
                  </a:lnTo>
                  <a:lnTo>
                    <a:pt x="3626" y="1739"/>
                  </a:lnTo>
                  <a:lnTo>
                    <a:pt x="3553" y="1620"/>
                  </a:lnTo>
                  <a:lnTo>
                    <a:pt x="3485" y="1512"/>
                  </a:lnTo>
                  <a:lnTo>
                    <a:pt x="3413" y="1415"/>
                  </a:lnTo>
                  <a:lnTo>
                    <a:pt x="3335" y="1318"/>
                  </a:lnTo>
                  <a:lnTo>
                    <a:pt x="3258" y="1231"/>
                  </a:lnTo>
                  <a:lnTo>
                    <a:pt x="3099" y="1069"/>
                  </a:lnTo>
                  <a:lnTo>
                    <a:pt x="2931" y="918"/>
                  </a:lnTo>
                  <a:lnTo>
                    <a:pt x="2758" y="789"/>
                  </a:lnTo>
                  <a:lnTo>
                    <a:pt x="2577" y="670"/>
                  </a:lnTo>
                  <a:lnTo>
                    <a:pt x="2386" y="573"/>
                  </a:lnTo>
                  <a:lnTo>
                    <a:pt x="2190" y="486"/>
                  </a:lnTo>
                  <a:lnTo>
                    <a:pt x="1981" y="400"/>
                  </a:lnTo>
                  <a:lnTo>
                    <a:pt x="1768" y="335"/>
                  </a:lnTo>
                  <a:lnTo>
                    <a:pt x="1541" y="271"/>
                  </a:lnTo>
                  <a:lnTo>
                    <a:pt x="1309" y="217"/>
                  </a:lnTo>
                  <a:lnTo>
                    <a:pt x="1068" y="173"/>
                  </a:lnTo>
                  <a:lnTo>
                    <a:pt x="550" y="87"/>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395;p66">
              <a:extLst>
                <a:ext uri="{FF2B5EF4-FFF2-40B4-BE49-F238E27FC236}">
                  <a16:creationId xmlns:a16="http://schemas.microsoft.com/office/drawing/2014/main" id="{A958716F-138D-4DB3-A515-8BBFF90092CE}"/>
                </a:ext>
              </a:extLst>
            </p:cNvPr>
            <p:cNvSpPr/>
            <p:nvPr/>
          </p:nvSpPr>
          <p:spPr>
            <a:xfrm>
              <a:off x="4757750" y="-3211675"/>
              <a:ext cx="295000" cy="679475"/>
            </a:xfrm>
            <a:custGeom>
              <a:avLst/>
              <a:gdLst/>
              <a:ahLst/>
              <a:cxnLst/>
              <a:rect l="l" t="t" r="r" b="b"/>
              <a:pathLst>
                <a:path w="11800" h="27179" extrusionOk="0">
                  <a:moveTo>
                    <a:pt x="5252" y="1"/>
                  </a:moveTo>
                  <a:lnTo>
                    <a:pt x="5125" y="422"/>
                  </a:lnTo>
                  <a:lnTo>
                    <a:pt x="4993" y="832"/>
                  </a:lnTo>
                  <a:lnTo>
                    <a:pt x="4853" y="1231"/>
                  </a:lnTo>
                  <a:lnTo>
                    <a:pt x="4707" y="1631"/>
                  </a:lnTo>
                  <a:lnTo>
                    <a:pt x="4557" y="2019"/>
                  </a:lnTo>
                  <a:lnTo>
                    <a:pt x="4403" y="2408"/>
                  </a:lnTo>
                  <a:lnTo>
                    <a:pt x="4248" y="2786"/>
                  </a:lnTo>
                  <a:lnTo>
                    <a:pt x="4089" y="3163"/>
                  </a:lnTo>
                  <a:lnTo>
                    <a:pt x="3771" y="3919"/>
                  </a:lnTo>
                  <a:lnTo>
                    <a:pt x="3453" y="4653"/>
                  </a:lnTo>
                  <a:lnTo>
                    <a:pt x="3144" y="5387"/>
                  </a:lnTo>
                  <a:lnTo>
                    <a:pt x="2994" y="5754"/>
                  </a:lnTo>
                  <a:lnTo>
                    <a:pt x="2849" y="6121"/>
                  </a:lnTo>
                  <a:lnTo>
                    <a:pt x="2690" y="6574"/>
                  </a:lnTo>
                  <a:lnTo>
                    <a:pt x="2531" y="7038"/>
                  </a:lnTo>
                  <a:lnTo>
                    <a:pt x="2367" y="7524"/>
                  </a:lnTo>
                  <a:lnTo>
                    <a:pt x="2204" y="8031"/>
                  </a:lnTo>
                  <a:lnTo>
                    <a:pt x="1872" y="9056"/>
                  </a:lnTo>
                  <a:lnTo>
                    <a:pt x="1704" y="9564"/>
                  </a:lnTo>
                  <a:lnTo>
                    <a:pt x="1536" y="10071"/>
                  </a:lnTo>
                  <a:lnTo>
                    <a:pt x="1359" y="10578"/>
                  </a:lnTo>
                  <a:lnTo>
                    <a:pt x="1181" y="11064"/>
                  </a:lnTo>
                  <a:lnTo>
                    <a:pt x="995" y="11528"/>
                  </a:lnTo>
                  <a:lnTo>
                    <a:pt x="904" y="11755"/>
                  </a:lnTo>
                  <a:lnTo>
                    <a:pt x="809" y="11981"/>
                  </a:lnTo>
                  <a:lnTo>
                    <a:pt x="713" y="12186"/>
                  </a:lnTo>
                  <a:lnTo>
                    <a:pt x="614" y="12402"/>
                  </a:lnTo>
                  <a:lnTo>
                    <a:pt x="518" y="12597"/>
                  </a:lnTo>
                  <a:lnTo>
                    <a:pt x="414" y="12791"/>
                  </a:lnTo>
                  <a:lnTo>
                    <a:pt x="314" y="12964"/>
                  </a:lnTo>
                  <a:lnTo>
                    <a:pt x="209" y="13136"/>
                  </a:lnTo>
                  <a:lnTo>
                    <a:pt x="105" y="13298"/>
                  </a:lnTo>
                  <a:lnTo>
                    <a:pt x="0" y="13449"/>
                  </a:lnTo>
                  <a:lnTo>
                    <a:pt x="382" y="14194"/>
                  </a:lnTo>
                  <a:lnTo>
                    <a:pt x="759" y="14950"/>
                  </a:lnTo>
                  <a:lnTo>
                    <a:pt x="1131" y="15727"/>
                  </a:lnTo>
                  <a:lnTo>
                    <a:pt x="1499" y="16515"/>
                  </a:lnTo>
                  <a:lnTo>
                    <a:pt x="1858" y="17324"/>
                  </a:lnTo>
                  <a:lnTo>
                    <a:pt x="2208" y="18144"/>
                  </a:lnTo>
                  <a:lnTo>
                    <a:pt x="2558" y="18986"/>
                  </a:lnTo>
                  <a:lnTo>
                    <a:pt x="2894" y="19839"/>
                  </a:lnTo>
                  <a:lnTo>
                    <a:pt x="3231" y="20702"/>
                  </a:lnTo>
                  <a:lnTo>
                    <a:pt x="3558" y="21587"/>
                  </a:lnTo>
                  <a:lnTo>
                    <a:pt x="3876" y="22483"/>
                  </a:lnTo>
                  <a:lnTo>
                    <a:pt x="4189" y="23401"/>
                  </a:lnTo>
                  <a:lnTo>
                    <a:pt x="4494" y="24318"/>
                  </a:lnTo>
                  <a:lnTo>
                    <a:pt x="4794" y="25257"/>
                  </a:lnTo>
                  <a:lnTo>
                    <a:pt x="5084" y="26218"/>
                  </a:lnTo>
                  <a:lnTo>
                    <a:pt x="5371" y="27178"/>
                  </a:lnTo>
                  <a:lnTo>
                    <a:pt x="5443" y="26995"/>
                  </a:lnTo>
                  <a:lnTo>
                    <a:pt x="5520" y="26811"/>
                  </a:lnTo>
                  <a:lnTo>
                    <a:pt x="5598" y="26628"/>
                  </a:lnTo>
                  <a:lnTo>
                    <a:pt x="5679" y="26455"/>
                  </a:lnTo>
                  <a:lnTo>
                    <a:pt x="5848" y="26120"/>
                  </a:lnTo>
                  <a:lnTo>
                    <a:pt x="6020" y="25797"/>
                  </a:lnTo>
                  <a:lnTo>
                    <a:pt x="6197" y="25494"/>
                  </a:lnTo>
                  <a:lnTo>
                    <a:pt x="6379" y="25203"/>
                  </a:lnTo>
                  <a:lnTo>
                    <a:pt x="6565" y="24922"/>
                  </a:lnTo>
                  <a:lnTo>
                    <a:pt x="6756" y="24653"/>
                  </a:lnTo>
                  <a:lnTo>
                    <a:pt x="6947" y="24394"/>
                  </a:lnTo>
                  <a:lnTo>
                    <a:pt x="7142" y="24135"/>
                  </a:lnTo>
                  <a:lnTo>
                    <a:pt x="7538" y="23638"/>
                  </a:lnTo>
                  <a:lnTo>
                    <a:pt x="7924" y="23152"/>
                  </a:lnTo>
                  <a:lnTo>
                    <a:pt x="8119" y="22904"/>
                  </a:lnTo>
                  <a:lnTo>
                    <a:pt x="8310" y="22645"/>
                  </a:lnTo>
                  <a:lnTo>
                    <a:pt x="9173" y="21501"/>
                  </a:lnTo>
                  <a:lnTo>
                    <a:pt x="10046" y="20368"/>
                  </a:lnTo>
                  <a:lnTo>
                    <a:pt x="10482" y="19806"/>
                  </a:lnTo>
                  <a:lnTo>
                    <a:pt x="10918" y="19256"/>
                  </a:lnTo>
                  <a:lnTo>
                    <a:pt x="11359" y="18716"/>
                  </a:lnTo>
                  <a:lnTo>
                    <a:pt x="11800" y="18187"/>
                  </a:lnTo>
                  <a:lnTo>
                    <a:pt x="11636" y="17561"/>
                  </a:lnTo>
                  <a:lnTo>
                    <a:pt x="11468" y="16925"/>
                  </a:lnTo>
                  <a:lnTo>
                    <a:pt x="11300" y="16299"/>
                  </a:lnTo>
                  <a:lnTo>
                    <a:pt x="11127" y="15683"/>
                  </a:lnTo>
                  <a:lnTo>
                    <a:pt x="10950" y="15057"/>
                  </a:lnTo>
                  <a:lnTo>
                    <a:pt x="10773" y="14453"/>
                  </a:lnTo>
                  <a:lnTo>
                    <a:pt x="10591" y="13838"/>
                  </a:lnTo>
                  <a:lnTo>
                    <a:pt x="10409" y="13233"/>
                  </a:lnTo>
                  <a:lnTo>
                    <a:pt x="10223" y="12629"/>
                  </a:lnTo>
                  <a:lnTo>
                    <a:pt x="10037" y="12035"/>
                  </a:lnTo>
                  <a:lnTo>
                    <a:pt x="9846" y="11442"/>
                  </a:lnTo>
                  <a:lnTo>
                    <a:pt x="9650" y="10848"/>
                  </a:lnTo>
                  <a:lnTo>
                    <a:pt x="9455" y="10265"/>
                  </a:lnTo>
                  <a:lnTo>
                    <a:pt x="9260" y="9693"/>
                  </a:lnTo>
                  <a:lnTo>
                    <a:pt x="9055" y="9110"/>
                  </a:lnTo>
                  <a:lnTo>
                    <a:pt x="8855" y="8538"/>
                  </a:lnTo>
                  <a:lnTo>
                    <a:pt x="8646" y="7977"/>
                  </a:lnTo>
                  <a:lnTo>
                    <a:pt x="8437" y="7405"/>
                  </a:lnTo>
                  <a:lnTo>
                    <a:pt x="8228" y="6855"/>
                  </a:lnTo>
                  <a:lnTo>
                    <a:pt x="8015" y="6293"/>
                  </a:lnTo>
                  <a:lnTo>
                    <a:pt x="7797" y="5743"/>
                  </a:lnTo>
                  <a:lnTo>
                    <a:pt x="7579" y="5203"/>
                  </a:lnTo>
                  <a:lnTo>
                    <a:pt x="7361" y="4664"/>
                  </a:lnTo>
                  <a:lnTo>
                    <a:pt x="7133" y="4124"/>
                  </a:lnTo>
                  <a:lnTo>
                    <a:pt x="6906" y="3595"/>
                  </a:lnTo>
                  <a:lnTo>
                    <a:pt x="6679" y="3066"/>
                  </a:lnTo>
                  <a:lnTo>
                    <a:pt x="6447" y="2548"/>
                  </a:lnTo>
                  <a:lnTo>
                    <a:pt x="6216" y="2030"/>
                  </a:lnTo>
                  <a:lnTo>
                    <a:pt x="5979" y="1512"/>
                  </a:lnTo>
                  <a:lnTo>
                    <a:pt x="5739" y="1005"/>
                  </a:lnTo>
                  <a:lnTo>
                    <a:pt x="5498" y="508"/>
                  </a:lnTo>
                  <a:lnTo>
                    <a:pt x="525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396;p66">
              <a:extLst>
                <a:ext uri="{FF2B5EF4-FFF2-40B4-BE49-F238E27FC236}">
                  <a16:creationId xmlns:a16="http://schemas.microsoft.com/office/drawing/2014/main" id="{B75C8740-08A2-4893-99FC-A67DB32E65BB}"/>
                </a:ext>
              </a:extLst>
            </p:cNvPr>
            <p:cNvSpPr/>
            <p:nvPr/>
          </p:nvSpPr>
          <p:spPr>
            <a:xfrm>
              <a:off x="4872350" y="-1021450"/>
              <a:ext cx="457900" cy="752850"/>
            </a:xfrm>
            <a:custGeom>
              <a:avLst/>
              <a:gdLst/>
              <a:ahLst/>
              <a:cxnLst/>
              <a:rect l="l" t="t" r="r" b="b"/>
              <a:pathLst>
                <a:path w="18316" h="30114" extrusionOk="0">
                  <a:moveTo>
                    <a:pt x="3086" y="0"/>
                  </a:moveTo>
                  <a:lnTo>
                    <a:pt x="2899" y="216"/>
                  </a:lnTo>
                  <a:lnTo>
                    <a:pt x="2722" y="443"/>
                  </a:lnTo>
                  <a:lnTo>
                    <a:pt x="2554" y="691"/>
                  </a:lnTo>
                  <a:lnTo>
                    <a:pt x="2390" y="939"/>
                  </a:lnTo>
                  <a:lnTo>
                    <a:pt x="2236" y="1198"/>
                  </a:lnTo>
                  <a:lnTo>
                    <a:pt x="2086" y="1468"/>
                  </a:lnTo>
                  <a:lnTo>
                    <a:pt x="1941" y="1749"/>
                  </a:lnTo>
                  <a:lnTo>
                    <a:pt x="1804" y="2040"/>
                  </a:lnTo>
                  <a:lnTo>
                    <a:pt x="1677" y="2342"/>
                  </a:lnTo>
                  <a:lnTo>
                    <a:pt x="1550" y="2645"/>
                  </a:lnTo>
                  <a:lnTo>
                    <a:pt x="1432" y="2968"/>
                  </a:lnTo>
                  <a:lnTo>
                    <a:pt x="1323" y="3292"/>
                  </a:lnTo>
                  <a:lnTo>
                    <a:pt x="1214" y="3627"/>
                  </a:lnTo>
                  <a:lnTo>
                    <a:pt x="1114" y="3961"/>
                  </a:lnTo>
                  <a:lnTo>
                    <a:pt x="1018" y="4318"/>
                  </a:lnTo>
                  <a:lnTo>
                    <a:pt x="927" y="4674"/>
                  </a:lnTo>
                  <a:lnTo>
                    <a:pt x="846" y="5041"/>
                  </a:lnTo>
                  <a:lnTo>
                    <a:pt x="764" y="5408"/>
                  </a:lnTo>
                  <a:lnTo>
                    <a:pt x="687" y="5785"/>
                  </a:lnTo>
                  <a:lnTo>
                    <a:pt x="618" y="6174"/>
                  </a:lnTo>
                  <a:lnTo>
                    <a:pt x="550" y="6563"/>
                  </a:lnTo>
                  <a:lnTo>
                    <a:pt x="491" y="6951"/>
                  </a:lnTo>
                  <a:lnTo>
                    <a:pt x="432" y="7361"/>
                  </a:lnTo>
                  <a:lnTo>
                    <a:pt x="382" y="7761"/>
                  </a:lnTo>
                  <a:lnTo>
                    <a:pt x="332" y="8182"/>
                  </a:lnTo>
                  <a:lnTo>
                    <a:pt x="287" y="8592"/>
                  </a:lnTo>
                  <a:lnTo>
                    <a:pt x="246" y="9013"/>
                  </a:lnTo>
                  <a:lnTo>
                    <a:pt x="210" y="9444"/>
                  </a:lnTo>
                  <a:lnTo>
                    <a:pt x="178" y="9876"/>
                  </a:lnTo>
                  <a:lnTo>
                    <a:pt x="146" y="10308"/>
                  </a:lnTo>
                  <a:lnTo>
                    <a:pt x="119" y="10740"/>
                  </a:lnTo>
                  <a:lnTo>
                    <a:pt x="96" y="11182"/>
                  </a:lnTo>
                  <a:lnTo>
                    <a:pt x="73" y="11625"/>
                  </a:lnTo>
                  <a:lnTo>
                    <a:pt x="55" y="12078"/>
                  </a:lnTo>
                  <a:lnTo>
                    <a:pt x="28" y="12974"/>
                  </a:lnTo>
                  <a:lnTo>
                    <a:pt x="10" y="13880"/>
                  </a:lnTo>
                  <a:lnTo>
                    <a:pt x="1" y="14798"/>
                  </a:lnTo>
                  <a:lnTo>
                    <a:pt x="1" y="15715"/>
                  </a:lnTo>
                  <a:lnTo>
                    <a:pt x="5" y="16633"/>
                  </a:lnTo>
                  <a:lnTo>
                    <a:pt x="14" y="17561"/>
                  </a:lnTo>
                  <a:lnTo>
                    <a:pt x="28" y="18478"/>
                  </a:lnTo>
                  <a:lnTo>
                    <a:pt x="69" y="20292"/>
                  </a:lnTo>
                  <a:lnTo>
                    <a:pt x="110" y="22083"/>
                  </a:lnTo>
                  <a:lnTo>
                    <a:pt x="146" y="23810"/>
                  </a:lnTo>
                  <a:lnTo>
                    <a:pt x="164" y="24652"/>
                  </a:lnTo>
                  <a:lnTo>
                    <a:pt x="173" y="25483"/>
                  </a:lnTo>
                  <a:lnTo>
                    <a:pt x="178" y="25526"/>
                  </a:lnTo>
                  <a:lnTo>
                    <a:pt x="173" y="25569"/>
                  </a:lnTo>
                  <a:lnTo>
                    <a:pt x="169" y="25613"/>
                  </a:lnTo>
                  <a:lnTo>
                    <a:pt x="164" y="25645"/>
                  </a:lnTo>
                  <a:lnTo>
                    <a:pt x="146" y="25721"/>
                  </a:lnTo>
                  <a:lnTo>
                    <a:pt x="128" y="25796"/>
                  </a:lnTo>
                  <a:lnTo>
                    <a:pt x="191" y="25656"/>
                  </a:lnTo>
                  <a:lnTo>
                    <a:pt x="259" y="25537"/>
                  </a:lnTo>
                  <a:lnTo>
                    <a:pt x="328" y="25440"/>
                  </a:lnTo>
                  <a:lnTo>
                    <a:pt x="405" y="25364"/>
                  </a:lnTo>
                  <a:lnTo>
                    <a:pt x="487" y="25310"/>
                  </a:lnTo>
                  <a:lnTo>
                    <a:pt x="568" y="25267"/>
                  </a:lnTo>
                  <a:lnTo>
                    <a:pt x="659" y="25256"/>
                  </a:lnTo>
                  <a:lnTo>
                    <a:pt x="755" y="25267"/>
                  </a:lnTo>
                  <a:lnTo>
                    <a:pt x="2000" y="25667"/>
                  </a:lnTo>
                  <a:lnTo>
                    <a:pt x="3240" y="26088"/>
                  </a:lnTo>
                  <a:lnTo>
                    <a:pt x="5721" y="26919"/>
                  </a:lnTo>
                  <a:lnTo>
                    <a:pt x="6961" y="27329"/>
                  </a:lnTo>
                  <a:lnTo>
                    <a:pt x="7584" y="27523"/>
                  </a:lnTo>
                  <a:lnTo>
                    <a:pt x="8201" y="27706"/>
                  </a:lnTo>
                  <a:lnTo>
                    <a:pt x="8824" y="27890"/>
                  </a:lnTo>
                  <a:lnTo>
                    <a:pt x="9446" y="28063"/>
                  </a:lnTo>
                  <a:lnTo>
                    <a:pt x="10069" y="28225"/>
                  </a:lnTo>
                  <a:lnTo>
                    <a:pt x="10696" y="28386"/>
                  </a:lnTo>
                  <a:lnTo>
                    <a:pt x="11150" y="28484"/>
                  </a:lnTo>
                  <a:lnTo>
                    <a:pt x="11609" y="28570"/>
                  </a:lnTo>
                  <a:lnTo>
                    <a:pt x="12072" y="28645"/>
                  </a:lnTo>
                  <a:lnTo>
                    <a:pt x="12531" y="28710"/>
                  </a:lnTo>
                  <a:lnTo>
                    <a:pt x="13458" y="28851"/>
                  </a:lnTo>
                  <a:lnTo>
                    <a:pt x="14385" y="28991"/>
                  </a:lnTo>
                  <a:lnTo>
                    <a:pt x="14849" y="29066"/>
                  </a:lnTo>
                  <a:lnTo>
                    <a:pt x="15312" y="29164"/>
                  </a:lnTo>
                  <a:lnTo>
                    <a:pt x="15771" y="29272"/>
                  </a:lnTo>
                  <a:lnTo>
                    <a:pt x="16230" y="29390"/>
                  </a:lnTo>
                  <a:lnTo>
                    <a:pt x="16689" y="29541"/>
                  </a:lnTo>
                  <a:lnTo>
                    <a:pt x="17143" y="29703"/>
                  </a:lnTo>
                  <a:lnTo>
                    <a:pt x="17370" y="29800"/>
                  </a:lnTo>
                  <a:lnTo>
                    <a:pt x="17597" y="29898"/>
                  </a:lnTo>
                  <a:lnTo>
                    <a:pt x="17820" y="29995"/>
                  </a:lnTo>
                  <a:lnTo>
                    <a:pt x="18043" y="30113"/>
                  </a:lnTo>
                  <a:lnTo>
                    <a:pt x="18038" y="29962"/>
                  </a:lnTo>
                  <a:lnTo>
                    <a:pt x="18034" y="29800"/>
                  </a:lnTo>
                  <a:lnTo>
                    <a:pt x="18038" y="29649"/>
                  </a:lnTo>
                  <a:lnTo>
                    <a:pt x="18043" y="29487"/>
                  </a:lnTo>
                  <a:lnTo>
                    <a:pt x="18083" y="29023"/>
                  </a:lnTo>
                  <a:lnTo>
                    <a:pt x="18120" y="28570"/>
                  </a:lnTo>
                  <a:lnTo>
                    <a:pt x="18152" y="28106"/>
                  </a:lnTo>
                  <a:lnTo>
                    <a:pt x="18179" y="27642"/>
                  </a:lnTo>
                  <a:lnTo>
                    <a:pt x="18206" y="27178"/>
                  </a:lnTo>
                  <a:lnTo>
                    <a:pt x="18229" y="26724"/>
                  </a:lnTo>
                  <a:lnTo>
                    <a:pt x="18252" y="26260"/>
                  </a:lnTo>
                  <a:lnTo>
                    <a:pt x="18270" y="25796"/>
                  </a:lnTo>
                  <a:lnTo>
                    <a:pt x="18283" y="25343"/>
                  </a:lnTo>
                  <a:lnTo>
                    <a:pt x="18297" y="24879"/>
                  </a:lnTo>
                  <a:lnTo>
                    <a:pt x="18306" y="24425"/>
                  </a:lnTo>
                  <a:lnTo>
                    <a:pt x="18311" y="23972"/>
                  </a:lnTo>
                  <a:lnTo>
                    <a:pt x="18315" y="23519"/>
                  </a:lnTo>
                  <a:lnTo>
                    <a:pt x="18315" y="23065"/>
                  </a:lnTo>
                  <a:lnTo>
                    <a:pt x="18311" y="22612"/>
                  </a:lnTo>
                  <a:lnTo>
                    <a:pt x="18306" y="22159"/>
                  </a:lnTo>
                  <a:lnTo>
                    <a:pt x="18297" y="21705"/>
                  </a:lnTo>
                  <a:lnTo>
                    <a:pt x="18283" y="21263"/>
                  </a:lnTo>
                  <a:lnTo>
                    <a:pt x="18270" y="20810"/>
                  </a:lnTo>
                  <a:lnTo>
                    <a:pt x="18252" y="20367"/>
                  </a:lnTo>
                  <a:lnTo>
                    <a:pt x="18229" y="19925"/>
                  </a:lnTo>
                  <a:lnTo>
                    <a:pt x="18202" y="19482"/>
                  </a:lnTo>
                  <a:lnTo>
                    <a:pt x="18174" y="19050"/>
                  </a:lnTo>
                  <a:lnTo>
                    <a:pt x="18143" y="18608"/>
                  </a:lnTo>
                  <a:lnTo>
                    <a:pt x="18111" y="18176"/>
                  </a:lnTo>
                  <a:lnTo>
                    <a:pt x="18070" y="17744"/>
                  </a:lnTo>
                  <a:lnTo>
                    <a:pt x="18029" y="17313"/>
                  </a:lnTo>
                  <a:lnTo>
                    <a:pt x="17988" y="16892"/>
                  </a:lnTo>
                  <a:lnTo>
                    <a:pt x="17938" y="16471"/>
                  </a:lnTo>
                  <a:lnTo>
                    <a:pt x="17888" y="16050"/>
                  </a:lnTo>
                  <a:lnTo>
                    <a:pt x="17834" y="15629"/>
                  </a:lnTo>
                  <a:lnTo>
                    <a:pt x="17775" y="15208"/>
                  </a:lnTo>
                  <a:lnTo>
                    <a:pt x="17715" y="14798"/>
                  </a:lnTo>
                  <a:lnTo>
                    <a:pt x="17652" y="14388"/>
                  </a:lnTo>
                  <a:lnTo>
                    <a:pt x="17584" y="13988"/>
                  </a:lnTo>
                  <a:lnTo>
                    <a:pt x="17511" y="13589"/>
                  </a:lnTo>
                  <a:lnTo>
                    <a:pt x="17434" y="13190"/>
                  </a:lnTo>
                  <a:lnTo>
                    <a:pt x="17357" y="12790"/>
                  </a:lnTo>
                  <a:lnTo>
                    <a:pt x="17275" y="12402"/>
                  </a:lnTo>
                  <a:lnTo>
                    <a:pt x="17193" y="12013"/>
                  </a:lnTo>
                  <a:lnTo>
                    <a:pt x="17102" y="11635"/>
                  </a:lnTo>
                  <a:lnTo>
                    <a:pt x="17011" y="11258"/>
                  </a:lnTo>
                  <a:lnTo>
                    <a:pt x="16916" y="10880"/>
                  </a:lnTo>
                  <a:lnTo>
                    <a:pt x="16816" y="10513"/>
                  </a:lnTo>
                  <a:lnTo>
                    <a:pt x="16711" y="10146"/>
                  </a:lnTo>
                  <a:lnTo>
                    <a:pt x="16607" y="9779"/>
                  </a:lnTo>
                  <a:lnTo>
                    <a:pt x="16498" y="9423"/>
                  </a:lnTo>
                  <a:lnTo>
                    <a:pt x="16384" y="9067"/>
                  </a:lnTo>
                  <a:lnTo>
                    <a:pt x="16266" y="8721"/>
                  </a:lnTo>
                  <a:lnTo>
                    <a:pt x="16143" y="8376"/>
                  </a:lnTo>
                  <a:lnTo>
                    <a:pt x="16021" y="8041"/>
                  </a:lnTo>
                  <a:lnTo>
                    <a:pt x="15894" y="7707"/>
                  </a:lnTo>
                  <a:lnTo>
                    <a:pt x="15757" y="7383"/>
                  </a:lnTo>
                  <a:lnTo>
                    <a:pt x="15625" y="7059"/>
                  </a:lnTo>
                  <a:lnTo>
                    <a:pt x="15485" y="6746"/>
                  </a:lnTo>
                  <a:lnTo>
                    <a:pt x="15339" y="6433"/>
                  </a:lnTo>
                  <a:lnTo>
                    <a:pt x="15194" y="6131"/>
                  </a:lnTo>
                  <a:lnTo>
                    <a:pt x="15044" y="5829"/>
                  </a:lnTo>
                  <a:lnTo>
                    <a:pt x="14889" y="5526"/>
                  </a:lnTo>
                  <a:lnTo>
                    <a:pt x="14730" y="5246"/>
                  </a:lnTo>
                  <a:lnTo>
                    <a:pt x="14567" y="4965"/>
                  </a:lnTo>
                  <a:lnTo>
                    <a:pt x="14403" y="4685"/>
                  </a:lnTo>
                  <a:lnTo>
                    <a:pt x="14231" y="4415"/>
                  </a:lnTo>
                  <a:lnTo>
                    <a:pt x="14058" y="4145"/>
                  </a:lnTo>
                  <a:lnTo>
                    <a:pt x="13976" y="4015"/>
                  </a:lnTo>
                  <a:lnTo>
                    <a:pt x="13904" y="3875"/>
                  </a:lnTo>
                  <a:lnTo>
                    <a:pt x="13844" y="3735"/>
                  </a:lnTo>
                  <a:lnTo>
                    <a:pt x="13794" y="3584"/>
                  </a:lnTo>
                  <a:lnTo>
                    <a:pt x="13754" y="3422"/>
                  </a:lnTo>
                  <a:lnTo>
                    <a:pt x="13717" y="3260"/>
                  </a:lnTo>
                  <a:lnTo>
                    <a:pt x="13690" y="3087"/>
                  </a:lnTo>
                  <a:lnTo>
                    <a:pt x="13663" y="2904"/>
                  </a:lnTo>
                  <a:lnTo>
                    <a:pt x="13622" y="3303"/>
                  </a:lnTo>
                  <a:lnTo>
                    <a:pt x="13585" y="3702"/>
                  </a:lnTo>
                  <a:lnTo>
                    <a:pt x="13517" y="4490"/>
                  </a:lnTo>
                  <a:lnTo>
                    <a:pt x="13499" y="4663"/>
                  </a:lnTo>
                  <a:lnTo>
                    <a:pt x="13472" y="4825"/>
                  </a:lnTo>
                  <a:lnTo>
                    <a:pt x="13445" y="4965"/>
                  </a:lnTo>
                  <a:lnTo>
                    <a:pt x="13413" y="5106"/>
                  </a:lnTo>
                  <a:lnTo>
                    <a:pt x="13376" y="5235"/>
                  </a:lnTo>
                  <a:lnTo>
                    <a:pt x="13340" y="5343"/>
                  </a:lnTo>
                  <a:lnTo>
                    <a:pt x="13299" y="5451"/>
                  </a:lnTo>
                  <a:lnTo>
                    <a:pt x="13254" y="5548"/>
                  </a:lnTo>
                  <a:lnTo>
                    <a:pt x="13208" y="5634"/>
                  </a:lnTo>
                  <a:lnTo>
                    <a:pt x="13163" y="5699"/>
                  </a:lnTo>
                  <a:lnTo>
                    <a:pt x="13113" y="5764"/>
                  </a:lnTo>
                  <a:lnTo>
                    <a:pt x="13063" y="5818"/>
                  </a:lnTo>
                  <a:lnTo>
                    <a:pt x="13008" y="5872"/>
                  </a:lnTo>
                  <a:lnTo>
                    <a:pt x="12958" y="5904"/>
                  </a:lnTo>
                  <a:lnTo>
                    <a:pt x="12904" y="5926"/>
                  </a:lnTo>
                  <a:lnTo>
                    <a:pt x="12849" y="5947"/>
                  </a:lnTo>
                  <a:lnTo>
                    <a:pt x="12849" y="5969"/>
                  </a:lnTo>
                  <a:lnTo>
                    <a:pt x="12845" y="5980"/>
                  </a:lnTo>
                  <a:lnTo>
                    <a:pt x="12836" y="5980"/>
                  </a:lnTo>
                  <a:lnTo>
                    <a:pt x="12722" y="6250"/>
                  </a:lnTo>
                  <a:lnTo>
                    <a:pt x="12613" y="6509"/>
                  </a:lnTo>
                  <a:lnTo>
                    <a:pt x="12495" y="6757"/>
                  </a:lnTo>
                  <a:lnTo>
                    <a:pt x="12381" y="7005"/>
                  </a:lnTo>
                  <a:lnTo>
                    <a:pt x="12259" y="7232"/>
                  </a:lnTo>
                  <a:lnTo>
                    <a:pt x="12141" y="7458"/>
                  </a:lnTo>
                  <a:lnTo>
                    <a:pt x="12018" y="7685"/>
                  </a:lnTo>
                  <a:lnTo>
                    <a:pt x="11891" y="7890"/>
                  </a:lnTo>
                  <a:lnTo>
                    <a:pt x="11764" y="8095"/>
                  </a:lnTo>
                  <a:lnTo>
                    <a:pt x="11636" y="8290"/>
                  </a:lnTo>
                  <a:lnTo>
                    <a:pt x="11505" y="8473"/>
                  </a:lnTo>
                  <a:lnTo>
                    <a:pt x="11373" y="8646"/>
                  </a:lnTo>
                  <a:lnTo>
                    <a:pt x="11241" y="8818"/>
                  </a:lnTo>
                  <a:lnTo>
                    <a:pt x="11105" y="8980"/>
                  </a:lnTo>
                  <a:lnTo>
                    <a:pt x="10968" y="9131"/>
                  </a:lnTo>
                  <a:lnTo>
                    <a:pt x="10832" y="9272"/>
                  </a:lnTo>
                  <a:lnTo>
                    <a:pt x="10691" y="9412"/>
                  </a:lnTo>
                  <a:lnTo>
                    <a:pt x="10550" y="9542"/>
                  </a:lnTo>
                  <a:lnTo>
                    <a:pt x="10410" y="9660"/>
                  </a:lnTo>
                  <a:lnTo>
                    <a:pt x="10269" y="9779"/>
                  </a:lnTo>
                  <a:lnTo>
                    <a:pt x="10123" y="9876"/>
                  </a:lnTo>
                  <a:lnTo>
                    <a:pt x="9978" y="9984"/>
                  </a:lnTo>
                  <a:lnTo>
                    <a:pt x="9833" y="10070"/>
                  </a:lnTo>
                  <a:lnTo>
                    <a:pt x="9687" y="10157"/>
                  </a:lnTo>
                  <a:lnTo>
                    <a:pt x="9537" y="10232"/>
                  </a:lnTo>
                  <a:lnTo>
                    <a:pt x="9392" y="10297"/>
                  </a:lnTo>
                  <a:lnTo>
                    <a:pt x="9242" y="10351"/>
                  </a:lnTo>
                  <a:lnTo>
                    <a:pt x="9092" y="10405"/>
                  </a:lnTo>
                  <a:lnTo>
                    <a:pt x="8942" y="10459"/>
                  </a:lnTo>
                  <a:lnTo>
                    <a:pt x="8792" y="10491"/>
                  </a:lnTo>
                  <a:lnTo>
                    <a:pt x="8642" y="10524"/>
                  </a:lnTo>
                  <a:lnTo>
                    <a:pt x="8492" y="10545"/>
                  </a:lnTo>
                  <a:lnTo>
                    <a:pt x="8338" y="10556"/>
                  </a:lnTo>
                  <a:lnTo>
                    <a:pt x="8188" y="10567"/>
                  </a:lnTo>
                  <a:lnTo>
                    <a:pt x="7883" y="10567"/>
                  </a:lnTo>
                  <a:lnTo>
                    <a:pt x="7729" y="10556"/>
                  </a:lnTo>
                  <a:lnTo>
                    <a:pt x="7579" y="10535"/>
                  </a:lnTo>
                  <a:lnTo>
                    <a:pt x="7425" y="10502"/>
                  </a:lnTo>
                  <a:lnTo>
                    <a:pt x="7275" y="10470"/>
                  </a:lnTo>
                  <a:lnTo>
                    <a:pt x="7125" y="10427"/>
                  </a:lnTo>
                  <a:lnTo>
                    <a:pt x="6970" y="10383"/>
                  </a:lnTo>
                  <a:lnTo>
                    <a:pt x="6820" y="10329"/>
                  </a:lnTo>
                  <a:lnTo>
                    <a:pt x="6670" y="10265"/>
                  </a:lnTo>
                  <a:lnTo>
                    <a:pt x="6520" y="10200"/>
                  </a:lnTo>
                  <a:lnTo>
                    <a:pt x="6370" y="10124"/>
                  </a:lnTo>
                  <a:lnTo>
                    <a:pt x="6221" y="10038"/>
                  </a:lnTo>
                  <a:lnTo>
                    <a:pt x="6071" y="9952"/>
                  </a:lnTo>
                  <a:lnTo>
                    <a:pt x="5925" y="9855"/>
                  </a:lnTo>
                  <a:lnTo>
                    <a:pt x="5780" y="9747"/>
                  </a:lnTo>
                  <a:lnTo>
                    <a:pt x="5634" y="9639"/>
                  </a:lnTo>
                  <a:lnTo>
                    <a:pt x="5489" y="9531"/>
                  </a:lnTo>
                  <a:lnTo>
                    <a:pt x="5344" y="9401"/>
                  </a:lnTo>
                  <a:lnTo>
                    <a:pt x="5198" y="9272"/>
                  </a:lnTo>
                  <a:lnTo>
                    <a:pt x="5057" y="9142"/>
                  </a:lnTo>
                  <a:lnTo>
                    <a:pt x="4917" y="9002"/>
                  </a:lnTo>
                  <a:lnTo>
                    <a:pt x="4776" y="8851"/>
                  </a:lnTo>
                  <a:lnTo>
                    <a:pt x="4639" y="8700"/>
                  </a:lnTo>
                  <a:lnTo>
                    <a:pt x="4503" y="8538"/>
                  </a:lnTo>
                  <a:lnTo>
                    <a:pt x="4367" y="8365"/>
                  </a:lnTo>
                  <a:lnTo>
                    <a:pt x="4235" y="8192"/>
                  </a:lnTo>
                  <a:lnTo>
                    <a:pt x="4099" y="8020"/>
                  </a:lnTo>
                  <a:lnTo>
                    <a:pt x="3971" y="7836"/>
                  </a:lnTo>
                  <a:lnTo>
                    <a:pt x="3840" y="7642"/>
                  </a:lnTo>
                  <a:lnTo>
                    <a:pt x="3785" y="7545"/>
                  </a:lnTo>
                  <a:lnTo>
                    <a:pt x="3735" y="7448"/>
                  </a:lnTo>
                  <a:lnTo>
                    <a:pt x="3690" y="7351"/>
                  </a:lnTo>
                  <a:lnTo>
                    <a:pt x="3649" y="7243"/>
                  </a:lnTo>
                  <a:lnTo>
                    <a:pt x="3613" y="7135"/>
                  </a:lnTo>
                  <a:lnTo>
                    <a:pt x="3581" y="7016"/>
                  </a:lnTo>
                  <a:lnTo>
                    <a:pt x="3549" y="6908"/>
                  </a:lnTo>
                  <a:lnTo>
                    <a:pt x="3526" y="6789"/>
                  </a:lnTo>
                  <a:lnTo>
                    <a:pt x="3504" y="6660"/>
                  </a:lnTo>
                  <a:lnTo>
                    <a:pt x="3490" y="6541"/>
                  </a:lnTo>
                  <a:lnTo>
                    <a:pt x="3476" y="6412"/>
                  </a:lnTo>
                  <a:lnTo>
                    <a:pt x="3467" y="6293"/>
                  </a:lnTo>
                  <a:lnTo>
                    <a:pt x="3458" y="6163"/>
                  </a:lnTo>
                  <a:lnTo>
                    <a:pt x="3458" y="6034"/>
                  </a:lnTo>
                  <a:lnTo>
                    <a:pt x="3458" y="5904"/>
                  </a:lnTo>
                  <a:lnTo>
                    <a:pt x="3463" y="5775"/>
                  </a:lnTo>
                  <a:lnTo>
                    <a:pt x="3408" y="5796"/>
                  </a:lnTo>
                  <a:lnTo>
                    <a:pt x="3349" y="5807"/>
                  </a:lnTo>
                  <a:lnTo>
                    <a:pt x="3295" y="5807"/>
                  </a:lnTo>
                  <a:lnTo>
                    <a:pt x="3235" y="5796"/>
                  </a:lnTo>
                  <a:lnTo>
                    <a:pt x="3181" y="5764"/>
                  </a:lnTo>
                  <a:lnTo>
                    <a:pt x="3126" y="5721"/>
                  </a:lnTo>
                  <a:lnTo>
                    <a:pt x="3076" y="5667"/>
                  </a:lnTo>
                  <a:lnTo>
                    <a:pt x="3031" y="5602"/>
                  </a:lnTo>
                  <a:lnTo>
                    <a:pt x="2986" y="5526"/>
                  </a:lnTo>
                  <a:lnTo>
                    <a:pt x="2945" y="5440"/>
                  </a:lnTo>
                  <a:lnTo>
                    <a:pt x="2908" y="5354"/>
                  </a:lnTo>
                  <a:lnTo>
                    <a:pt x="2881" y="5246"/>
                  </a:lnTo>
                  <a:lnTo>
                    <a:pt x="2858" y="5127"/>
                  </a:lnTo>
                  <a:lnTo>
                    <a:pt x="2845" y="5008"/>
                  </a:lnTo>
                  <a:lnTo>
                    <a:pt x="2836" y="4879"/>
                  </a:lnTo>
                  <a:lnTo>
                    <a:pt x="2836" y="4739"/>
                  </a:lnTo>
                  <a:lnTo>
                    <a:pt x="2967" y="2353"/>
                  </a:lnTo>
                  <a:lnTo>
                    <a:pt x="3026" y="1177"/>
                  </a:lnTo>
                  <a:lnTo>
                    <a:pt x="3086"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397;p66">
              <a:extLst>
                <a:ext uri="{FF2B5EF4-FFF2-40B4-BE49-F238E27FC236}">
                  <a16:creationId xmlns:a16="http://schemas.microsoft.com/office/drawing/2014/main" id="{D87043F7-4A57-4DAA-83E8-00DBFA98920E}"/>
                </a:ext>
              </a:extLst>
            </p:cNvPr>
            <p:cNvSpPr/>
            <p:nvPr/>
          </p:nvSpPr>
          <p:spPr>
            <a:xfrm>
              <a:off x="4878150" y="-292100"/>
              <a:ext cx="492975" cy="203200"/>
            </a:xfrm>
            <a:custGeom>
              <a:avLst/>
              <a:gdLst/>
              <a:ahLst/>
              <a:cxnLst/>
              <a:rect l="l" t="t" r="r" b="b"/>
              <a:pathLst>
                <a:path w="19719" h="8128" extrusionOk="0">
                  <a:moveTo>
                    <a:pt x="0" y="0"/>
                  </a:moveTo>
                  <a:lnTo>
                    <a:pt x="41" y="292"/>
                  </a:lnTo>
                  <a:lnTo>
                    <a:pt x="96" y="562"/>
                  </a:lnTo>
                  <a:lnTo>
                    <a:pt x="159" y="831"/>
                  </a:lnTo>
                  <a:lnTo>
                    <a:pt x="227" y="1090"/>
                  </a:lnTo>
                  <a:lnTo>
                    <a:pt x="309" y="1350"/>
                  </a:lnTo>
                  <a:lnTo>
                    <a:pt x="400" y="1587"/>
                  </a:lnTo>
                  <a:lnTo>
                    <a:pt x="495" y="1824"/>
                  </a:lnTo>
                  <a:lnTo>
                    <a:pt x="600" y="2051"/>
                  </a:lnTo>
                  <a:lnTo>
                    <a:pt x="714" y="2278"/>
                  </a:lnTo>
                  <a:lnTo>
                    <a:pt x="832" y="2494"/>
                  </a:lnTo>
                  <a:lnTo>
                    <a:pt x="959" y="2699"/>
                  </a:lnTo>
                  <a:lnTo>
                    <a:pt x="1095" y="2904"/>
                  </a:lnTo>
                  <a:lnTo>
                    <a:pt x="1236" y="3098"/>
                  </a:lnTo>
                  <a:lnTo>
                    <a:pt x="1381" y="3281"/>
                  </a:lnTo>
                  <a:lnTo>
                    <a:pt x="1536" y="3465"/>
                  </a:lnTo>
                  <a:lnTo>
                    <a:pt x="1690" y="3638"/>
                  </a:lnTo>
                  <a:lnTo>
                    <a:pt x="1854" y="3810"/>
                  </a:lnTo>
                  <a:lnTo>
                    <a:pt x="2022" y="3972"/>
                  </a:lnTo>
                  <a:lnTo>
                    <a:pt x="2195" y="4123"/>
                  </a:lnTo>
                  <a:lnTo>
                    <a:pt x="2372" y="4274"/>
                  </a:lnTo>
                  <a:lnTo>
                    <a:pt x="2554" y="4426"/>
                  </a:lnTo>
                  <a:lnTo>
                    <a:pt x="2740" y="4555"/>
                  </a:lnTo>
                  <a:lnTo>
                    <a:pt x="2931" y="4695"/>
                  </a:lnTo>
                  <a:lnTo>
                    <a:pt x="3122" y="4825"/>
                  </a:lnTo>
                  <a:lnTo>
                    <a:pt x="3317" y="4944"/>
                  </a:lnTo>
                  <a:lnTo>
                    <a:pt x="3517" y="5062"/>
                  </a:lnTo>
                  <a:lnTo>
                    <a:pt x="3917" y="5278"/>
                  </a:lnTo>
                  <a:lnTo>
                    <a:pt x="4326" y="5483"/>
                  </a:lnTo>
                  <a:lnTo>
                    <a:pt x="4739" y="5667"/>
                  </a:lnTo>
                  <a:lnTo>
                    <a:pt x="5157" y="5829"/>
                  </a:lnTo>
                  <a:lnTo>
                    <a:pt x="5571" y="5980"/>
                  </a:lnTo>
                  <a:lnTo>
                    <a:pt x="5984" y="6120"/>
                  </a:lnTo>
                  <a:lnTo>
                    <a:pt x="6393" y="6239"/>
                  </a:lnTo>
                  <a:lnTo>
                    <a:pt x="6797" y="6358"/>
                  </a:lnTo>
                  <a:lnTo>
                    <a:pt x="7188" y="6455"/>
                  </a:lnTo>
                  <a:lnTo>
                    <a:pt x="7570" y="6541"/>
                  </a:lnTo>
                  <a:lnTo>
                    <a:pt x="7938" y="6617"/>
                  </a:lnTo>
                  <a:lnTo>
                    <a:pt x="8615" y="6746"/>
                  </a:lnTo>
                  <a:lnTo>
                    <a:pt x="9210" y="6854"/>
                  </a:lnTo>
                  <a:lnTo>
                    <a:pt x="9701" y="6940"/>
                  </a:lnTo>
                  <a:lnTo>
                    <a:pt x="10069" y="7027"/>
                  </a:lnTo>
                  <a:lnTo>
                    <a:pt x="11859" y="7502"/>
                  </a:lnTo>
                  <a:lnTo>
                    <a:pt x="12754" y="7739"/>
                  </a:lnTo>
                  <a:lnTo>
                    <a:pt x="13649" y="7955"/>
                  </a:lnTo>
                  <a:lnTo>
                    <a:pt x="13949" y="8009"/>
                  </a:lnTo>
                  <a:lnTo>
                    <a:pt x="14353" y="8063"/>
                  </a:lnTo>
                  <a:lnTo>
                    <a:pt x="14585" y="8095"/>
                  </a:lnTo>
                  <a:lnTo>
                    <a:pt x="14839" y="8106"/>
                  </a:lnTo>
                  <a:lnTo>
                    <a:pt x="15107" y="8117"/>
                  </a:lnTo>
                  <a:lnTo>
                    <a:pt x="15389" y="8128"/>
                  </a:lnTo>
                  <a:lnTo>
                    <a:pt x="15680" y="8117"/>
                  </a:lnTo>
                  <a:lnTo>
                    <a:pt x="15975" y="8095"/>
                  </a:lnTo>
                  <a:lnTo>
                    <a:pt x="16279" y="8052"/>
                  </a:lnTo>
                  <a:lnTo>
                    <a:pt x="16588" y="7998"/>
                  </a:lnTo>
                  <a:lnTo>
                    <a:pt x="16893" y="7923"/>
                  </a:lnTo>
                  <a:lnTo>
                    <a:pt x="17197" y="7825"/>
                  </a:lnTo>
                  <a:lnTo>
                    <a:pt x="17347" y="7771"/>
                  </a:lnTo>
                  <a:lnTo>
                    <a:pt x="17497" y="7707"/>
                  </a:lnTo>
                  <a:lnTo>
                    <a:pt x="17642" y="7631"/>
                  </a:lnTo>
                  <a:lnTo>
                    <a:pt x="17788" y="7556"/>
                  </a:lnTo>
                  <a:lnTo>
                    <a:pt x="17929" y="7480"/>
                  </a:lnTo>
                  <a:lnTo>
                    <a:pt x="18065" y="7383"/>
                  </a:lnTo>
                  <a:lnTo>
                    <a:pt x="18201" y="7286"/>
                  </a:lnTo>
                  <a:lnTo>
                    <a:pt x="18333" y="7178"/>
                  </a:lnTo>
                  <a:lnTo>
                    <a:pt x="18460" y="7070"/>
                  </a:lnTo>
                  <a:lnTo>
                    <a:pt x="18588" y="6940"/>
                  </a:lnTo>
                  <a:lnTo>
                    <a:pt x="18706" y="6811"/>
                  </a:lnTo>
                  <a:lnTo>
                    <a:pt x="18819" y="6671"/>
                  </a:lnTo>
                  <a:lnTo>
                    <a:pt x="18928" y="6519"/>
                  </a:lnTo>
                  <a:lnTo>
                    <a:pt x="19033" y="6368"/>
                  </a:lnTo>
                  <a:lnTo>
                    <a:pt x="19128" y="6196"/>
                  </a:lnTo>
                  <a:lnTo>
                    <a:pt x="19219" y="6023"/>
                  </a:lnTo>
                  <a:lnTo>
                    <a:pt x="19305" y="5829"/>
                  </a:lnTo>
                  <a:lnTo>
                    <a:pt x="19383" y="5634"/>
                  </a:lnTo>
                  <a:lnTo>
                    <a:pt x="19451" y="5429"/>
                  </a:lnTo>
                  <a:lnTo>
                    <a:pt x="19514" y="5203"/>
                  </a:lnTo>
                  <a:lnTo>
                    <a:pt x="19569" y="4976"/>
                  </a:lnTo>
                  <a:lnTo>
                    <a:pt x="19619" y="4728"/>
                  </a:lnTo>
                  <a:lnTo>
                    <a:pt x="19655" y="4480"/>
                  </a:lnTo>
                  <a:lnTo>
                    <a:pt x="19687" y="4210"/>
                  </a:lnTo>
                  <a:lnTo>
                    <a:pt x="19705" y="3940"/>
                  </a:lnTo>
                  <a:lnTo>
                    <a:pt x="19719" y="3648"/>
                  </a:lnTo>
                  <a:lnTo>
                    <a:pt x="19719" y="3346"/>
                  </a:lnTo>
                  <a:lnTo>
                    <a:pt x="19710" y="3022"/>
                  </a:lnTo>
                  <a:lnTo>
                    <a:pt x="19692" y="2699"/>
                  </a:lnTo>
                  <a:lnTo>
                    <a:pt x="19664" y="2353"/>
                  </a:lnTo>
                  <a:lnTo>
                    <a:pt x="19623" y="1997"/>
                  </a:lnTo>
                  <a:lnTo>
                    <a:pt x="19569" y="1630"/>
                  </a:lnTo>
                  <a:lnTo>
                    <a:pt x="19505" y="1242"/>
                  </a:lnTo>
                  <a:lnTo>
                    <a:pt x="19428" y="842"/>
                  </a:lnTo>
                  <a:lnTo>
                    <a:pt x="19342" y="432"/>
                  </a:lnTo>
                  <a:lnTo>
                    <a:pt x="19237" y="0"/>
                  </a:lnTo>
                  <a:lnTo>
                    <a:pt x="19174" y="378"/>
                  </a:lnTo>
                  <a:lnTo>
                    <a:pt x="19110" y="745"/>
                  </a:lnTo>
                  <a:lnTo>
                    <a:pt x="19042" y="1123"/>
                  </a:lnTo>
                  <a:lnTo>
                    <a:pt x="19006" y="1306"/>
                  </a:lnTo>
                  <a:lnTo>
                    <a:pt x="18960" y="1490"/>
                  </a:lnTo>
                  <a:lnTo>
                    <a:pt x="18942" y="1544"/>
                  </a:lnTo>
                  <a:lnTo>
                    <a:pt x="18919" y="1630"/>
                  </a:lnTo>
                  <a:lnTo>
                    <a:pt x="18974" y="1663"/>
                  </a:lnTo>
                  <a:lnTo>
                    <a:pt x="19028" y="1695"/>
                  </a:lnTo>
                  <a:lnTo>
                    <a:pt x="19083" y="1738"/>
                  </a:lnTo>
                  <a:lnTo>
                    <a:pt x="19137" y="1770"/>
                  </a:lnTo>
                  <a:lnTo>
                    <a:pt x="19169" y="1792"/>
                  </a:lnTo>
                  <a:lnTo>
                    <a:pt x="19196" y="1835"/>
                  </a:lnTo>
                  <a:lnTo>
                    <a:pt x="19251" y="1911"/>
                  </a:lnTo>
                  <a:lnTo>
                    <a:pt x="19301" y="2008"/>
                  </a:lnTo>
                  <a:lnTo>
                    <a:pt x="19337" y="2127"/>
                  </a:lnTo>
                  <a:lnTo>
                    <a:pt x="19369" y="2256"/>
                  </a:lnTo>
                  <a:lnTo>
                    <a:pt x="19392" y="2386"/>
                  </a:lnTo>
                  <a:lnTo>
                    <a:pt x="19405" y="2526"/>
                  </a:lnTo>
                  <a:lnTo>
                    <a:pt x="19410" y="2666"/>
                  </a:lnTo>
                  <a:lnTo>
                    <a:pt x="19405" y="2807"/>
                  </a:lnTo>
                  <a:lnTo>
                    <a:pt x="19396" y="2936"/>
                  </a:lnTo>
                  <a:lnTo>
                    <a:pt x="19374" y="3066"/>
                  </a:lnTo>
                  <a:lnTo>
                    <a:pt x="19346" y="3195"/>
                  </a:lnTo>
                  <a:lnTo>
                    <a:pt x="19305" y="3303"/>
                  </a:lnTo>
                  <a:lnTo>
                    <a:pt x="19283" y="3357"/>
                  </a:lnTo>
                  <a:lnTo>
                    <a:pt x="19260" y="3400"/>
                  </a:lnTo>
                  <a:lnTo>
                    <a:pt x="19233" y="3443"/>
                  </a:lnTo>
                  <a:lnTo>
                    <a:pt x="19201" y="3476"/>
                  </a:lnTo>
                  <a:lnTo>
                    <a:pt x="19169" y="3508"/>
                  </a:lnTo>
                  <a:lnTo>
                    <a:pt x="19137" y="3530"/>
                  </a:lnTo>
                  <a:lnTo>
                    <a:pt x="18874" y="3692"/>
                  </a:lnTo>
                  <a:lnTo>
                    <a:pt x="18610" y="3832"/>
                  </a:lnTo>
                  <a:lnTo>
                    <a:pt x="18342" y="3972"/>
                  </a:lnTo>
                  <a:lnTo>
                    <a:pt x="18070" y="4102"/>
                  </a:lnTo>
                  <a:lnTo>
                    <a:pt x="17797" y="4221"/>
                  </a:lnTo>
                  <a:lnTo>
                    <a:pt x="17520" y="4328"/>
                  </a:lnTo>
                  <a:lnTo>
                    <a:pt x="17243" y="4426"/>
                  </a:lnTo>
                  <a:lnTo>
                    <a:pt x="16961" y="4512"/>
                  </a:lnTo>
                  <a:lnTo>
                    <a:pt x="16675" y="4587"/>
                  </a:lnTo>
                  <a:lnTo>
                    <a:pt x="16388" y="4663"/>
                  </a:lnTo>
                  <a:lnTo>
                    <a:pt x="16102" y="4717"/>
                  </a:lnTo>
                  <a:lnTo>
                    <a:pt x="15811" y="4771"/>
                  </a:lnTo>
                  <a:lnTo>
                    <a:pt x="15521" y="4814"/>
                  </a:lnTo>
                  <a:lnTo>
                    <a:pt x="15225" y="4847"/>
                  </a:lnTo>
                  <a:lnTo>
                    <a:pt x="14930" y="4879"/>
                  </a:lnTo>
                  <a:lnTo>
                    <a:pt x="14630" y="4900"/>
                  </a:lnTo>
                  <a:lnTo>
                    <a:pt x="14330" y="4911"/>
                  </a:lnTo>
                  <a:lnTo>
                    <a:pt x="13731" y="4911"/>
                  </a:lnTo>
                  <a:lnTo>
                    <a:pt x="13426" y="4900"/>
                  </a:lnTo>
                  <a:lnTo>
                    <a:pt x="13122" y="4879"/>
                  </a:lnTo>
                  <a:lnTo>
                    <a:pt x="12813" y="4857"/>
                  </a:lnTo>
                  <a:lnTo>
                    <a:pt x="12199" y="4793"/>
                  </a:lnTo>
                  <a:lnTo>
                    <a:pt x="11582" y="4695"/>
                  </a:lnTo>
                  <a:lnTo>
                    <a:pt x="10964" y="4587"/>
                  </a:lnTo>
                  <a:lnTo>
                    <a:pt x="10341" y="4447"/>
                  </a:lnTo>
                  <a:lnTo>
                    <a:pt x="9719" y="4296"/>
                  </a:lnTo>
                  <a:lnTo>
                    <a:pt x="9096" y="4113"/>
                  </a:lnTo>
                  <a:lnTo>
                    <a:pt x="8474" y="3929"/>
                  </a:lnTo>
                  <a:lnTo>
                    <a:pt x="7856" y="3724"/>
                  </a:lnTo>
                  <a:lnTo>
                    <a:pt x="7238" y="3497"/>
                  </a:lnTo>
                  <a:lnTo>
                    <a:pt x="6625" y="3271"/>
                  </a:lnTo>
                  <a:lnTo>
                    <a:pt x="6011" y="3033"/>
                  </a:lnTo>
                  <a:lnTo>
                    <a:pt x="5407" y="2774"/>
                  </a:lnTo>
                  <a:lnTo>
                    <a:pt x="4803" y="2515"/>
                  </a:lnTo>
                  <a:lnTo>
                    <a:pt x="4212" y="2256"/>
                  </a:lnTo>
                  <a:lnTo>
                    <a:pt x="3621" y="1986"/>
                  </a:lnTo>
                  <a:lnTo>
                    <a:pt x="2472" y="1447"/>
                  </a:lnTo>
                  <a:lnTo>
                    <a:pt x="1359" y="907"/>
                  </a:lnTo>
                  <a:lnTo>
                    <a:pt x="291" y="389"/>
                  </a:lnTo>
                  <a:lnTo>
                    <a:pt x="246" y="357"/>
                  </a:lnTo>
                  <a:lnTo>
                    <a:pt x="200" y="324"/>
                  </a:lnTo>
                  <a:lnTo>
                    <a:pt x="159" y="281"/>
                  </a:lnTo>
                  <a:lnTo>
                    <a:pt x="123" y="238"/>
                  </a:lnTo>
                  <a:lnTo>
                    <a:pt x="91" y="184"/>
                  </a:lnTo>
                  <a:lnTo>
                    <a:pt x="59" y="130"/>
                  </a:lnTo>
                  <a:lnTo>
                    <a:pt x="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398;p66">
              <a:extLst>
                <a:ext uri="{FF2B5EF4-FFF2-40B4-BE49-F238E27FC236}">
                  <a16:creationId xmlns:a16="http://schemas.microsoft.com/office/drawing/2014/main" id="{38CCE9C8-5DF5-4BC7-A20E-4108B7D95780}"/>
                </a:ext>
              </a:extLst>
            </p:cNvPr>
            <p:cNvSpPr/>
            <p:nvPr/>
          </p:nvSpPr>
          <p:spPr>
            <a:xfrm>
              <a:off x="4929825" y="-6523550"/>
              <a:ext cx="211750" cy="517825"/>
            </a:xfrm>
            <a:custGeom>
              <a:avLst/>
              <a:gdLst/>
              <a:ahLst/>
              <a:cxnLst/>
              <a:rect l="l" t="t" r="r" b="b"/>
              <a:pathLst>
                <a:path w="8470" h="20713" extrusionOk="0">
                  <a:moveTo>
                    <a:pt x="278" y="0"/>
                  </a:moveTo>
                  <a:lnTo>
                    <a:pt x="241" y="1198"/>
                  </a:lnTo>
                  <a:lnTo>
                    <a:pt x="205" y="2364"/>
                  </a:lnTo>
                  <a:lnTo>
                    <a:pt x="128" y="4566"/>
                  </a:lnTo>
                  <a:lnTo>
                    <a:pt x="96" y="5602"/>
                  </a:lnTo>
                  <a:lnTo>
                    <a:pt x="69" y="6584"/>
                  </a:lnTo>
                  <a:lnTo>
                    <a:pt x="41" y="7491"/>
                  </a:lnTo>
                  <a:lnTo>
                    <a:pt x="28" y="8333"/>
                  </a:lnTo>
                  <a:lnTo>
                    <a:pt x="19" y="9185"/>
                  </a:lnTo>
                  <a:lnTo>
                    <a:pt x="19" y="10081"/>
                  </a:lnTo>
                  <a:lnTo>
                    <a:pt x="19" y="12024"/>
                  </a:lnTo>
                  <a:lnTo>
                    <a:pt x="19" y="13038"/>
                  </a:lnTo>
                  <a:lnTo>
                    <a:pt x="19" y="14096"/>
                  </a:lnTo>
                  <a:lnTo>
                    <a:pt x="10" y="15165"/>
                  </a:lnTo>
                  <a:lnTo>
                    <a:pt x="1" y="16255"/>
                  </a:lnTo>
                  <a:lnTo>
                    <a:pt x="210" y="16471"/>
                  </a:lnTo>
                  <a:lnTo>
                    <a:pt x="414" y="16697"/>
                  </a:lnTo>
                  <a:lnTo>
                    <a:pt x="614" y="16935"/>
                  </a:lnTo>
                  <a:lnTo>
                    <a:pt x="814" y="17172"/>
                  </a:lnTo>
                  <a:lnTo>
                    <a:pt x="1014" y="17431"/>
                  </a:lnTo>
                  <a:lnTo>
                    <a:pt x="1205" y="17690"/>
                  </a:lnTo>
                  <a:lnTo>
                    <a:pt x="1400" y="17960"/>
                  </a:lnTo>
                  <a:lnTo>
                    <a:pt x="1586" y="18230"/>
                  </a:lnTo>
                  <a:lnTo>
                    <a:pt x="1772" y="18521"/>
                  </a:lnTo>
                  <a:lnTo>
                    <a:pt x="1959" y="18813"/>
                  </a:lnTo>
                  <a:lnTo>
                    <a:pt x="2140" y="19104"/>
                  </a:lnTo>
                  <a:lnTo>
                    <a:pt x="2318" y="19417"/>
                  </a:lnTo>
                  <a:lnTo>
                    <a:pt x="2495" y="19730"/>
                  </a:lnTo>
                  <a:lnTo>
                    <a:pt x="2668" y="20054"/>
                  </a:lnTo>
                  <a:lnTo>
                    <a:pt x="2840" y="20378"/>
                  </a:lnTo>
                  <a:lnTo>
                    <a:pt x="3013" y="20712"/>
                  </a:lnTo>
                  <a:lnTo>
                    <a:pt x="3022" y="20702"/>
                  </a:lnTo>
                  <a:lnTo>
                    <a:pt x="3026" y="20691"/>
                  </a:lnTo>
                  <a:lnTo>
                    <a:pt x="3040" y="20637"/>
                  </a:lnTo>
                  <a:lnTo>
                    <a:pt x="3394" y="20162"/>
                  </a:lnTo>
                  <a:lnTo>
                    <a:pt x="3744" y="19665"/>
                  </a:lnTo>
                  <a:lnTo>
                    <a:pt x="4094" y="19169"/>
                  </a:lnTo>
                  <a:lnTo>
                    <a:pt x="4439" y="18651"/>
                  </a:lnTo>
                  <a:lnTo>
                    <a:pt x="4780" y="18144"/>
                  </a:lnTo>
                  <a:lnTo>
                    <a:pt x="5121" y="17615"/>
                  </a:lnTo>
                  <a:lnTo>
                    <a:pt x="5462" y="17086"/>
                  </a:lnTo>
                  <a:lnTo>
                    <a:pt x="5798" y="16557"/>
                  </a:lnTo>
                  <a:lnTo>
                    <a:pt x="6470" y="15478"/>
                  </a:lnTo>
                  <a:lnTo>
                    <a:pt x="7138" y="14377"/>
                  </a:lnTo>
                  <a:lnTo>
                    <a:pt x="7802" y="13265"/>
                  </a:lnTo>
                  <a:lnTo>
                    <a:pt x="8470" y="12132"/>
                  </a:lnTo>
                  <a:lnTo>
                    <a:pt x="8261" y="11635"/>
                  </a:lnTo>
                  <a:lnTo>
                    <a:pt x="8047" y="11139"/>
                  </a:lnTo>
                  <a:lnTo>
                    <a:pt x="7829" y="10653"/>
                  </a:lnTo>
                  <a:lnTo>
                    <a:pt x="7606" y="10167"/>
                  </a:lnTo>
                  <a:lnTo>
                    <a:pt x="7384" y="9703"/>
                  </a:lnTo>
                  <a:lnTo>
                    <a:pt x="7161" y="9239"/>
                  </a:lnTo>
                  <a:lnTo>
                    <a:pt x="6929" y="8786"/>
                  </a:lnTo>
                  <a:lnTo>
                    <a:pt x="6698" y="8343"/>
                  </a:lnTo>
                  <a:lnTo>
                    <a:pt x="6461" y="7901"/>
                  </a:lnTo>
                  <a:lnTo>
                    <a:pt x="6225" y="7469"/>
                  </a:lnTo>
                  <a:lnTo>
                    <a:pt x="5984" y="7059"/>
                  </a:lnTo>
                  <a:lnTo>
                    <a:pt x="5739" y="6638"/>
                  </a:lnTo>
                  <a:lnTo>
                    <a:pt x="5489" y="6239"/>
                  </a:lnTo>
                  <a:lnTo>
                    <a:pt x="5239" y="5839"/>
                  </a:lnTo>
                  <a:lnTo>
                    <a:pt x="4989" y="5451"/>
                  </a:lnTo>
                  <a:lnTo>
                    <a:pt x="4730" y="5073"/>
                  </a:lnTo>
                  <a:lnTo>
                    <a:pt x="4476" y="4695"/>
                  </a:lnTo>
                  <a:lnTo>
                    <a:pt x="4212" y="4328"/>
                  </a:lnTo>
                  <a:lnTo>
                    <a:pt x="3949" y="3972"/>
                  </a:lnTo>
                  <a:lnTo>
                    <a:pt x="3681" y="3627"/>
                  </a:lnTo>
                  <a:lnTo>
                    <a:pt x="3413" y="3281"/>
                  </a:lnTo>
                  <a:lnTo>
                    <a:pt x="3140" y="2947"/>
                  </a:lnTo>
                  <a:lnTo>
                    <a:pt x="2863" y="2623"/>
                  </a:lnTo>
                  <a:lnTo>
                    <a:pt x="2586" y="2299"/>
                  </a:lnTo>
                  <a:lnTo>
                    <a:pt x="2309" y="1986"/>
                  </a:lnTo>
                  <a:lnTo>
                    <a:pt x="2022" y="1684"/>
                  </a:lnTo>
                  <a:lnTo>
                    <a:pt x="1741" y="1382"/>
                  </a:lnTo>
                  <a:lnTo>
                    <a:pt x="1450" y="1090"/>
                  </a:lnTo>
                  <a:lnTo>
                    <a:pt x="1159" y="810"/>
                  </a:lnTo>
                  <a:lnTo>
                    <a:pt x="868" y="540"/>
                  </a:lnTo>
                  <a:lnTo>
                    <a:pt x="573" y="270"/>
                  </a:lnTo>
                  <a:lnTo>
                    <a:pt x="27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399;p66">
              <a:extLst>
                <a:ext uri="{FF2B5EF4-FFF2-40B4-BE49-F238E27FC236}">
                  <a16:creationId xmlns:a16="http://schemas.microsoft.com/office/drawing/2014/main" id="{6A375E01-F50B-4739-ABBE-696E4AB1DD91}"/>
                </a:ext>
              </a:extLst>
            </p:cNvPr>
            <p:cNvSpPr/>
            <p:nvPr/>
          </p:nvSpPr>
          <p:spPr>
            <a:xfrm>
              <a:off x="4970150" y="-1404350"/>
              <a:ext cx="219025" cy="543750"/>
            </a:xfrm>
            <a:custGeom>
              <a:avLst/>
              <a:gdLst/>
              <a:ahLst/>
              <a:cxnLst/>
              <a:rect l="l" t="t" r="r" b="b"/>
              <a:pathLst>
                <a:path w="8761" h="21750" extrusionOk="0">
                  <a:moveTo>
                    <a:pt x="8760" y="1"/>
                  </a:moveTo>
                  <a:lnTo>
                    <a:pt x="8542" y="98"/>
                  </a:lnTo>
                  <a:lnTo>
                    <a:pt x="8320" y="173"/>
                  </a:lnTo>
                  <a:lnTo>
                    <a:pt x="8097" y="249"/>
                  </a:lnTo>
                  <a:lnTo>
                    <a:pt x="7870" y="325"/>
                  </a:lnTo>
                  <a:lnTo>
                    <a:pt x="7420" y="433"/>
                  </a:lnTo>
                  <a:lnTo>
                    <a:pt x="6970" y="530"/>
                  </a:lnTo>
                  <a:lnTo>
                    <a:pt x="6520" y="616"/>
                  </a:lnTo>
                  <a:lnTo>
                    <a:pt x="6066" y="692"/>
                  </a:lnTo>
                  <a:lnTo>
                    <a:pt x="5166" y="832"/>
                  </a:lnTo>
                  <a:lnTo>
                    <a:pt x="4757" y="907"/>
                  </a:lnTo>
                  <a:lnTo>
                    <a:pt x="4344" y="983"/>
                  </a:lnTo>
                  <a:lnTo>
                    <a:pt x="3931" y="1069"/>
                  </a:lnTo>
                  <a:lnTo>
                    <a:pt x="3513" y="1145"/>
                  </a:lnTo>
                  <a:lnTo>
                    <a:pt x="3099" y="1210"/>
                  </a:lnTo>
                  <a:lnTo>
                    <a:pt x="2681" y="1253"/>
                  </a:lnTo>
                  <a:lnTo>
                    <a:pt x="2472" y="1264"/>
                  </a:lnTo>
                  <a:lnTo>
                    <a:pt x="2059" y="1264"/>
                  </a:lnTo>
                  <a:lnTo>
                    <a:pt x="1850" y="1242"/>
                  </a:lnTo>
                  <a:lnTo>
                    <a:pt x="1800" y="2397"/>
                  </a:lnTo>
                  <a:lnTo>
                    <a:pt x="1741" y="3552"/>
                  </a:lnTo>
                  <a:lnTo>
                    <a:pt x="1672" y="4707"/>
                  </a:lnTo>
                  <a:lnTo>
                    <a:pt x="1595" y="5851"/>
                  </a:lnTo>
                  <a:lnTo>
                    <a:pt x="1509" y="6995"/>
                  </a:lnTo>
                  <a:lnTo>
                    <a:pt x="1418" y="8139"/>
                  </a:lnTo>
                  <a:lnTo>
                    <a:pt x="1313" y="9283"/>
                  </a:lnTo>
                  <a:lnTo>
                    <a:pt x="1204" y="10427"/>
                  </a:lnTo>
                  <a:lnTo>
                    <a:pt x="1086" y="11560"/>
                  </a:lnTo>
                  <a:lnTo>
                    <a:pt x="955" y="12694"/>
                  </a:lnTo>
                  <a:lnTo>
                    <a:pt x="818" y="13827"/>
                  </a:lnTo>
                  <a:lnTo>
                    <a:pt x="673" y="14949"/>
                  </a:lnTo>
                  <a:lnTo>
                    <a:pt x="518" y="16061"/>
                  </a:lnTo>
                  <a:lnTo>
                    <a:pt x="355" y="17184"/>
                  </a:lnTo>
                  <a:lnTo>
                    <a:pt x="182" y="18295"/>
                  </a:lnTo>
                  <a:lnTo>
                    <a:pt x="0" y="19396"/>
                  </a:lnTo>
                  <a:lnTo>
                    <a:pt x="41" y="19342"/>
                  </a:lnTo>
                  <a:lnTo>
                    <a:pt x="87" y="19288"/>
                  </a:lnTo>
                  <a:lnTo>
                    <a:pt x="132" y="19245"/>
                  </a:lnTo>
                  <a:lnTo>
                    <a:pt x="178" y="19213"/>
                  </a:lnTo>
                  <a:lnTo>
                    <a:pt x="223" y="19180"/>
                  </a:lnTo>
                  <a:lnTo>
                    <a:pt x="268" y="19159"/>
                  </a:lnTo>
                  <a:lnTo>
                    <a:pt x="318" y="19148"/>
                  </a:lnTo>
                  <a:lnTo>
                    <a:pt x="368" y="19137"/>
                  </a:lnTo>
                  <a:lnTo>
                    <a:pt x="418" y="19148"/>
                  </a:lnTo>
                  <a:lnTo>
                    <a:pt x="473" y="19159"/>
                  </a:lnTo>
                  <a:lnTo>
                    <a:pt x="523" y="19180"/>
                  </a:lnTo>
                  <a:lnTo>
                    <a:pt x="577" y="19202"/>
                  </a:lnTo>
                  <a:lnTo>
                    <a:pt x="632" y="19245"/>
                  </a:lnTo>
                  <a:lnTo>
                    <a:pt x="686" y="19299"/>
                  </a:lnTo>
                  <a:lnTo>
                    <a:pt x="746" y="19353"/>
                  </a:lnTo>
                  <a:lnTo>
                    <a:pt x="800" y="19429"/>
                  </a:lnTo>
                  <a:lnTo>
                    <a:pt x="1018" y="19720"/>
                  </a:lnTo>
                  <a:lnTo>
                    <a:pt x="1241" y="19990"/>
                  </a:lnTo>
                  <a:lnTo>
                    <a:pt x="1459" y="20238"/>
                  </a:lnTo>
                  <a:lnTo>
                    <a:pt x="1682" y="20475"/>
                  </a:lnTo>
                  <a:lnTo>
                    <a:pt x="1900" y="20681"/>
                  </a:lnTo>
                  <a:lnTo>
                    <a:pt x="2122" y="20875"/>
                  </a:lnTo>
                  <a:lnTo>
                    <a:pt x="2345" y="21037"/>
                  </a:lnTo>
                  <a:lnTo>
                    <a:pt x="2567" y="21188"/>
                  </a:lnTo>
                  <a:lnTo>
                    <a:pt x="2790" y="21328"/>
                  </a:lnTo>
                  <a:lnTo>
                    <a:pt x="3013" y="21436"/>
                  </a:lnTo>
                  <a:lnTo>
                    <a:pt x="3235" y="21533"/>
                  </a:lnTo>
                  <a:lnTo>
                    <a:pt x="3463" y="21609"/>
                  </a:lnTo>
                  <a:lnTo>
                    <a:pt x="3685" y="21674"/>
                  </a:lnTo>
                  <a:lnTo>
                    <a:pt x="3908" y="21717"/>
                  </a:lnTo>
                  <a:lnTo>
                    <a:pt x="4135" y="21738"/>
                  </a:lnTo>
                  <a:lnTo>
                    <a:pt x="4358" y="21749"/>
                  </a:lnTo>
                  <a:lnTo>
                    <a:pt x="4585" y="21749"/>
                  </a:lnTo>
                  <a:lnTo>
                    <a:pt x="4807" y="21717"/>
                  </a:lnTo>
                  <a:lnTo>
                    <a:pt x="5035" y="21684"/>
                  </a:lnTo>
                  <a:lnTo>
                    <a:pt x="5257" y="21630"/>
                  </a:lnTo>
                  <a:lnTo>
                    <a:pt x="5484" y="21555"/>
                  </a:lnTo>
                  <a:lnTo>
                    <a:pt x="5707" y="21468"/>
                  </a:lnTo>
                  <a:lnTo>
                    <a:pt x="5934" y="21371"/>
                  </a:lnTo>
                  <a:lnTo>
                    <a:pt x="6157" y="21253"/>
                  </a:lnTo>
                  <a:lnTo>
                    <a:pt x="6384" y="21123"/>
                  </a:lnTo>
                  <a:lnTo>
                    <a:pt x="6607" y="20983"/>
                  </a:lnTo>
                  <a:lnTo>
                    <a:pt x="6829" y="20821"/>
                  </a:lnTo>
                  <a:lnTo>
                    <a:pt x="7056" y="20659"/>
                  </a:lnTo>
                  <a:lnTo>
                    <a:pt x="7279" y="20475"/>
                  </a:lnTo>
                  <a:lnTo>
                    <a:pt x="7502" y="20270"/>
                  </a:lnTo>
                  <a:lnTo>
                    <a:pt x="7724" y="20065"/>
                  </a:lnTo>
                  <a:lnTo>
                    <a:pt x="7947" y="19849"/>
                  </a:lnTo>
                  <a:lnTo>
                    <a:pt x="7929" y="19709"/>
                  </a:lnTo>
                  <a:lnTo>
                    <a:pt x="7911" y="19580"/>
                  </a:lnTo>
                  <a:lnTo>
                    <a:pt x="7897" y="19439"/>
                  </a:lnTo>
                  <a:lnTo>
                    <a:pt x="7888" y="19299"/>
                  </a:lnTo>
                  <a:lnTo>
                    <a:pt x="7883" y="19148"/>
                  </a:lnTo>
                  <a:lnTo>
                    <a:pt x="7883" y="18997"/>
                  </a:lnTo>
                  <a:lnTo>
                    <a:pt x="7892" y="18835"/>
                  </a:lnTo>
                  <a:lnTo>
                    <a:pt x="7902" y="18673"/>
                  </a:lnTo>
                  <a:lnTo>
                    <a:pt x="7992" y="17486"/>
                  </a:lnTo>
                  <a:lnTo>
                    <a:pt x="8074" y="16309"/>
                  </a:lnTo>
                  <a:lnTo>
                    <a:pt x="8156" y="15133"/>
                  </a:lnTo>
                  <a:lnTo>
                    <a:pt x="8229" y="13967"/>
                  </a:lnTo>
                  <a:lnTo>
                    <a:pt x="8297" y="12791"/>
                  </a:lnTo>
                  <a:lnTo>
                    <a:pt x="8365" y="11625"/>
                  </a:lnTo>
                  <a:lnTo>
                    <a:pt x="8424" y="10449"/>
                  </a:lnTo>
                  <a:lnTo>
                    <a:pt x="8479" y="9283"/>
                  </a:lnTo>
                  <a:lnTo>
                    <a:pt x="8533" y="8117"/>
                  </a:lnTo>
                  <a:lnTo>
                    <a:pt x="8578" y="6952"/>
                  </a:lnTo>
                  <a:lnTo>
                    <a:pt x="8619" y="5786"/>
                  </a:lnTo>
                  <a:lnTo>
                    <a:pt x="8660" y="4631"/>
                  </a:lnTo>
                  <a:lnTo>
                    <a:pt x="8692" y="3465"/>
                  </a:lnTo>
                  <a:lnTo>
                    <a:pt x="8719" y="2311"/>
                  </a:lnTo>
                  <a:lnTo>
                    <a:pt x="8742" y="1156"/>
                  </a:lnTo>
                  <a:lnTo>
                    <a:pt x="876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400;p66">
              <a:extLst>
                <a:ext uri="{FF2B5EF4-FFF2-40B4-BE49-F238E27FC236}">
                  <a16:creationId xmlns:a16="http://schemas.microsoft.com/office/drawing/2014/main" id="{8CEC4EF2-239D-43D5-9A0B-4BCF4F4C5D14}"/>
                </a:ext>
              </a:extLst>
            </p:cNvPr>
            <p:cNvSpPr/>
            <p:nvPr/>
          </p:nvSpPr>
          <p:spPr>
            <a:xfrm>
              <a:off x="4913475" y="-2682525"/>
              <a:ext cx="249225" cy="661100"/>
            </a:xfrm>
            <a:custGeom>
              <a:avLst/>
              <a:gdLst/>
              <a:ahLst/>
              <a:cxnLst/>
              <a:rect l="l" t="t" r="r" b="b"/>
              <a:pathLst>
                <a:path w="9969" h="26444" extrusionOk="0">
                  <a:moveTo>
                    <a:pt x="6297" y="0"/>
                  </a:moveTo>
                  <a:lnTo>
                    <a:pt x="5893" y="680"/>
                  </a:lnTo>
                  <a:lnTo>
                    <a:pt x="5484" y="1350"/>
                  </a:lnTo>
                  <a:lnTo>
                    <a:pt x="5071" y="2008"/>
                  </a:lnTo>
                  <a:lnTo>
                    <a:pt x="4657" y="2656"/>
                  </a:lnTo>
                  <a:lnTo>
                    <a:pt x="4239" y="3303"/>
                  </a:lnTo>
                  <a:lnTo>
                    <a:pt x="3821" y="3940"/>
                  </a:lnTo>
                  <a:lnTo>
                    <a:pt x="2981" y="5214"/>
                  </a:lnTo>
                  <a:lnTo>
                    <a:pt x="2626" y="5775"/>
                  </a:lnTo>
                  <a:lnTo>
                    <a:pt x="2272" y="6347"/>
                  </a:lnTo>
                  <a:lnTo>
                    <a:pt x="1908" y="6919"/>
                  </a:lnTo>
                  <a:lnTo>
                    <a:pt x="1727" y="7199"/>
                  </a:lnTo>
                  <a:lnTo>
                    <a:pt x="1545" y="7469"/>
                  </a:lnTo>
                  <a:lnTo>
                    <a:pt x="1359" y="7739"/>
                  </a:lnTo>
                  <a:lnTo>
                    <a:pt x="1172" y="7987"/>
                  </a:lnTo>
                  <a:lnTo>
                    <a:pt x="982" y="8236"/>
                  </a:lnTo>
                  <a:lnTo>
                    <a:pt x="791" y="8451"/>
                  </a:lnTo>
                  <a:lnTo>
                    <a:pt x="595" y="8667"/>
                  </a:lnTo>
                  <a:lnTo>
                    <a:pt x="400" y="8851"/>
                  </a:lnTo>
                  <a:lnTo>
                    <a:pt x="200" y="9013"/>
                  </a:lnTo>
                  <a:lnTo>
                    <a:pt x="100" y="9088"/>
                  </a:lnTo>
                  <a:lnTo>
                    <a:pt x="0" y="9164"/>
                  </a:lnTo>
                  <a:lnTo>
                    <a:pt x="250" y="10168"/>
                  </a:lnTo>
                  <a:lnTo>
                    <a:pt x="495" y="11193"/>
                  </a:lnTo>
                  <a:lnTo>
                    <a:pt x="736" y="12218"/>
                  </a:lnTo>
                  <a:lnTo>
                    <a:pt x="968" y="13265"/>
                  </a:lnTo>
                  <a:lnTo>
                    <a:pt x="1191" y="14312"/>
                  </a:lnTo>
                  <a:lnTo>
                    <a:pt x="1409" y="15381"/>
                  </a:lnTo>
                  <a:lnTo>
                    <a:pt x="1618" y="16449"/>
                  </a:lnTo>
                  <a:lnTo>
                    <a:pt x="1818" y="17529"/>
                  </a:lnTo>
                  <a:lnTo>
                    <a:pt x="2013" y="18619"/>
                  </a:lnTo>
                  <a:lnTo>
                    <a:pt x="2199" y="19709"/>
                  </a:lnTo>
                  <a:lnTo>
                    <a:pt x="2376" y="20820"/>
                  </a:lnTo>
                  <a:lnTo>
                    <a:pt x="2549" y="21932"/>
                  </a:lnTo>
                  <a:lnTo>
                    <a:pt x="2713" y="23044"/>
                  </a:lnTo>
                  <a:lnTo>
                    <a:pt x="2867" y="24177"/>
                  </a:lnTo>
                  <a:lnTo>
                    <a:pt x="3017" y="25310"/>
                  </a:lnTo>
                  <a:lnTo>
                    <a:pt x="3158" y="26444"/>
                  </a:lnTo>
                  <a:lnTo>
                    <a:pt x="3349" y="26260"/>
                  </a:lnTo>
                  <a:lnTo>
                    <a:pt x="3540" y="26088"/>
                  </a:lnTo>
                  <a:lnTo>
                    <a:pt x="3735" y="25915"/>
                  </a:lnTo>
                  <a:lnTo>
                    <a:pt x="3935" y="25753"/>
                  </a:lnTo>
                  <a:lnTo>
                    <a:pt x="4135" y="25591"/>
                  </a:lnTo>
                  <a:lnTo>
                    <a:pt x="4339" y="25440"/>
                  </a:lnTo>
                  <a:lnTo>
                    <a:pt x="4544" y="25300"/>
                  </a:lnTo>
                  <a:lnTo>
                    <a:pt x="4748" y="25159"/>
                  </a:lnTo>
                  <a:lnTo>
                    <a:pt x="4957" y="25030"/>
                  </a:lnTo>
                  <a:lnTo>
                    <a:pt x="5166" y="24900"/>
                  </a:lnTo>
                  <a:lnTo>
                    <a:pt x="5589" y="24663"/>
                  </a:lnTo>
                  <a:lnTo>
                    <a:pt x="6020" y="24447"/>
                  </a:lnTo>
                  <a:lnTo>
                    <a:pt x="6452" y="24253"/>
                  </a:lnTo>
                  <a:lnTo>
                    <a:pt x="6888" y="24069"/>
                  </a:lnTo>
                  <a:lnTo>
                    <a:pt x="7329" y="23907"/>
                  </a:lnTo>
                  <a:lnTo>
                    <a:pt x="7770" y="23756"/>
                  </a:lnTo>
                  <a:lnTo>
                    <a:pt x="8210" y="23605"/>
                  </a:lnTo>
                  <a:lnTo>
                    <a:pt x="8651" y="23476"/>
                  </a:lnTo>
                  <a:lnTo>
                    <a:pt x="9092" y="23357"/>
                  </a:lnTo>
                  <a:lnTo>
                    <a:pt x="9969" y="23130"/>
                  </a:lnTo>
                  <a:lnTo>
                    <a:pt x="9891" y="22353"/>
                  </a:lnTo>
                  <a:lnTo>
                    <a:pt x="9814" y="21587"/>
                  </a:lnTo>
                  <a:lnTo>
                    <a:pt x="9732" y="20820"/>
                  </a:lnTo>
                  <a:lnTo>
                    <a:pt x="9651" y="20065"/>
                  </a:lnTo>
                  <a:lnTo>
                    <a:pt x="9569" y="19299"/>
                  </a:lnTo>
                  <a:lnTo>
                    <a:pt x="9478" y="18543"/>
                  </a:lnTo>
                  <a:lnTo>
                    <a:pt x="9387" y="17788"/>
                  </a:lnTo>
                  <a:lnTo>
                    <a:pt x="9296" y="17043"/>
                  </a:lnTo>
                  <a:lnTo>
                    <a:pt x="9201" y="16298"/>
                  </a:lnTo>
                  <a:lnTo>
                    <a:pt x="9101" y="15553"/>
                  </a:lnTo>
                  <a:lnTo>
                    <a:pt x="9001" y="14809"/>
                  </a:lnTo>
                  <a:lnTo>
                    <a:pt x="8901" y="14075"/>
                  </a:lnTo>
                  <a:lnTo>
                    <a:pt x="8792" y="13330"/>
                  </a:lnTo>
                  <a:lnTo>
                    <a:pt x="8683" y="12607"/>
                  </a:lnTo>
                  <a:lnTo>
                    <a:pt x="8574" y="11873"/>
                  </a:lnTo>
                  <a:lnTo>
                    <a:pt x="8460" y="11150"/>
                  </a:lnTo>
                  <a:lnTo>
                    <a:pt x="8347" y="10427"/>
                  </a:lnTo>
                  <a:lnTo>
                    <a:pt x="8228" y="9703"/>
                  </a:lnTo>
                  <a:lnTo>
                    <a:pt x="8106" y="8991"/>
                  </a:lnTo>
                  <a:lnTo>
                    <a:pt x="7983" y="8279"/>
                  </a:lnTo>
                  <a:lnTo>
                    <a:pt x="7856" y="7566"/>
                  </a:lnTo>
                  <a:lnTo>
                    <a:pt x="7729" y="6865"/>
                  </a:lnTo>
                  <a:lnTo>
                    <a:pt x="7597" y="6153"/>
                  </a:lnTo>
                  <a:lnTo>
                    <a:pt x="7461" y="5462"/>
                  </a:lnTo>
                  <a:lnTo>
                    <a:pt x="7324" y="4760"/>
                  </a:lnTo>
                  <a:lnTo>
                    <a:pt x="7188" y="4069"/>
                  </a:lnTo>
                  <a:lnTo>
                    <a:pt x="7047" y="3379"/>
                  </a:lnTo>
                  <a:lnTo>
                    <a:pt x="6902" y="2699"/>
                  </a:lnTo>
                  <a:lnTo>
                    <a:pt x="6756" y="2019"/>
                  </a:lnTo>
                  <a:lnTo>
                    <a:pt x="6606" y="1339"/>
                  </a:lnTo>
                  <a:lnTo>
                    <a:pt x="6452" y="670"/>
                  </a:lnTo>
                  <a:lnTo>
                    <a:pt x="629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401;p66">
              <a:extLst>
                <a:ext uri="{FF2B5EF4-FFF2-40B4-BE49-F238E27FC236}">
                  <a16:creationId xmlns:a16="http://schemas.microsoft.com/office/drawing/2014/main" id="{E734C6CF-EE1D-4FD9-84AB-542A624097FA}"/>
                </a:ext>
              </a:extLst>
            </p:cNvPr>
            <p:cNvSpPr/>
            <p:nvPr/>
          </p:nvSpPr>
          <p:spPr>
            <a:xfrm>
              <a:off x="5001500" y="-2015500"/>
              <a:ext cx="188225" cy="550750"/>
            </a:xfrm>
            <a:custGeom>
              <a:avLst/>
              <a:gdLst/>
              <a:ahLst/>
              <a:cxnLst/>
              <a:rect l="l" t="t" r="r" b="b"/>
              <a:pathLst>
                <a:path w="7529" h="22030" extrusionOk="0">
                  <a:moveTo>
                    <a:pt x="6779" y="0"/>
                  </a:moveTo>
                  <a:lnTo>
                    <a:pt x="5943" y="615"/>
                  </a:lnTo>
                  <a:lnTo>
                    <a:pt x="5521" y="918"/>
                  </a:lnTo>
                  <a:lnTo>
                    <a:pt x="5094" y="1209"/>
                  </a:lnTo>
                  <a:lnTo>
                    <a:pt x="4667" y="1490"/>
                  </a:lnTo>
                  <a:lnTo>
                    <a:pt x="4235" y="1770"/>
                  </a:lnTo>
                  <a:lnTo>
                    <a:pt x="3803" y="2029"/>
                  </a:lnTo>
                  <a:lnTo>
                    <a:pt x="3372" y="2278"/>
                  </a:lnTo>
                  <a:lnTo>
                    <a:pt x="2945" y="2504"/>
                  </a:lnTo>
                  <a:lnTo>
                    <a:pt x="2513" y="2698"/>
                  </a:lnTo>
                  <a:lnTo>
                    <a:pt x="2086" y="2882"/>
                  </a:lnTo>
                  <a:lnTo>
                    <a:pt x="1872" y="2958"/>
                  </a:lnTo>
                  <a:lnTo>
                    <a:pt x="1663" y="3033"/>
                  </a:lnTo>
                  <a:lnTo>
                    <a:pt x="1450" y="3098"/>
                  </a:lnTo>
                  <a:lnTo>
                    <a:pt x="1241" y="3152"/>
                  </a:lnTo>
                  <a:lnTo>
                    <a:pt x="1032" y="3206"/>
                  </a:lnTo>
                  <a:lnTo>
                    <a:pt x="823" y="3249"/>
                  </a:lnTo>
                  <a:lnTo>
                    <a:pt x="614" y="3281"/>
                  </a:lnTo>
                  <a:lnTo>
                    <a:pt x="409" y="3303"/>
                  </a:lnTo>
                  <a:lnTo>
                    <a:pt x="205" y="3324"/>
                  </a:lnTo>
                  <a:lnTo>
                    <a:pt x="0" y="3324"/>
                  </a:lnTo>
                  <a:lnTo>
                    <a:pt x="100" y="4458"/>
                  </a:lnTo>
                  <a:lnTo>
                    <a:pt x="196" y="5602"/>
                  </a:lnTo>
                  <a:lnTo>
                    <a:pt x="287" y="6746"/>
                  </a:lnTo>
                  <a:lnTo>
                    <a:pt x="364" y="7901"/>
                  </a:lnTo>
                  <a:lnTo>
                    <a:pt x="441" y="9056"/>
                  </a:lnTo>
                  <a:lnTo>
                    <a:pt x="505" y="10211"/>
                  </a:lnTo>
                  <a:lnTo>
                    <a:pt x="564" y="11365"/>
                  </a:lnTo>
                  <a:lnTo>
                    <a:pt x="614" y="12531"/>
                  </a:lnTo>
                  <a:lnTo>
                    <a:pt x="655" y="13697"/>
                  </a:lnTo>
                  <a:lnTo>
                    <a:pt x="686" y="14873"/>
                  </a:lnTo>
                  <a:lnTo>
                    <a:pt x="714" y="16039"/>
                  </a:lnTo>
                  <a:lnTo>
                    <a:pt x="727" y="17215"/>
                  </a:lnTo>
                  <a:lnTo>
                    <a:pt x="736" y="18392"/>
                  </a:lnTo>
                  <a:lnTo>
                    <a:pt x="736" y="19568"/>
                  </a:lnTo>
                  <a:lnTo>
                    <a:pt x="727" y="20745"/>
                  </a:lnTo>
                  <a:lnTo>
                    <a:pt x="714" y="21921"/>
                  </a:lnTo>
                  <a:lnTo>
                    <a:pt x="914" y="21878"/>
                  </a:lnTo>
                  <a:lnTo>
                    <a:pt x="1114" y="21835"/>
                  </a:lnTo>
                  <a:lnTo>
                    <a:pt x="1313" y="21813"/>
                  </a:lnTo>
                  <a:lnTo>
                    <a:pt x="1513" y="21792"/>
                  </a:lnTo>
                  <a:lnTo>
                    <a:pt x="1918" y="21770"/>
                  </a:lnTo>
                  <a:lnTo>
                    <a:pt x="2318" y="21770"/>
                  </a:lnTo>
                  <a:lnTo>
                    <a:pt x="2722" y="21781"/>
                  </a:lnTo>
                  <a:lnTo>
                    <a:pt x="3122" y="21802"/>
                  </a:lnTo>
                  <a:lnTo>
                    <a:pt x="3517" y="21813"/>
                  </a:lnTo>
                  <a:lnTo>
                    <a:pt x="3912" y="21824"/>
                  </a:lnTo>
                  <a:lnTo>
                    <a:pt x="4812" y="21792"/>
                  </a:lnTo>
                  <a:lnTo>
                    <a:pt x="5716" y="21792"/>
                  </a:lnTo>
                  <a:lnTo>
                    <a:pt x="6170" y="21813"/>
                  </a:lnTo>
                  <a:lnTo>
                    <a:pt x="6625" y="21856"/>
                  </a:lnTo>
                  <a:lnTo>
                    <a:pt x="6847" y="21889"/>
                  </a:lnTo>
                  <a:lnTo>
                    <a:pt x="7075" y="21932"/>
                  </a:lnTo>
                  <a:lnTo>
                    <a:pt x="7297" y="21975"/>
                  </a:lnTo>
                  <a:lnTo>
                    <a:pt x="7524" y="22029"/>
                  </a:lnTo>
                  <a:lnTo>
                    <a:pt x="7529" y="20615"/>
                  </a:lnTo>
                  <a:lnTo>
                    <a:pt x="7529" y="19201"/>
                  </a:lnTo>
                  <a:lnTo>
                    <a:pt x="7524" y="17787"/>
                  </a:lnTo>
                  <a:lnTo>
                    <a:pt x="7511" y="16384"/>
                  </a:lnTo>
                  <a:lnTo>
                    <a:pt x="7488" y="14992"/>
                  </a:lnTo>
                  <a:lnTo>
                    <a:pt x="7461" y="13600"/>
                  </a:lnTo>
                  <a:lnTo>
                    <a:pt x="7424" y="12218"/>
                  </a:lnTo>
                  <a:lnTo>
                    <a:pt x="7379" y="10837"/>
                  </a:lnTo>
                  <a:lnTo>
                    <a:pt x="7329" y="9455"/>
                  </a:lnTo>
                  <a:lnTo>
                    <a:pt x="7275" y="8095"/>
                  </a:lnTo>
                  <a:lnTo>
                    <a:pt x="7211" y="6724"/>
                  </a:lnTo>
                  <a:lnTo>
                    <a:pt x="7138" y="5375"/>
                  </a:lnTo>
                  <a:lnTo>
                    <a:pt x="7061" y="4015"/>
                  </a:lnTo>
                  <a:lnTo>
                    <a:pt x="6975" y="2677"/>
                  </a:lnTo>
                  <a:lnTo>
                    <a:pt x="6879" y="1339"/>
                  </a:lnTo>
                  <a:lnTo>
                    <a:pt x="6779"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402;p66">
              <a:extLst>
                <a:ext uri="{FF2B5EF4-FFF2-40B4-BE49-F238E27FC236}">
                  <a16:creationId xmlns:a16="http://schemas.microsoft.com/office/drawing/2014/main" id="{0C0E9A64-ECC3-4BD8-AE1B-E9B95293BEA6}"/>
                </a:ext>
              </a:extLst>
            </p:cNvPr>
            <p:cNvSpPr/>
            <p:nvPr/>
          </p:nvSpPr>
          <p:spPr>
            <a:xfrm>
              <a:off x="5037850" y="-6165775"/>
              <a:ext cx="213575" cy="531600"/>
            </a:xfrm>
            <a:custGeom>
              <a:avLst/>
              <a:gdLst/>
              <a:ahLst/>
              <a:cxnLst/>
              <a:rect l="l" t="t" r="r" b="b"/>
              <a:pathLst>
                <a:path w="8543" h="21264" extrusionOk="0">
                  <a:moveTo>
                    <a:pt x="4962" y="1"/>
                  </a:moveTo>
                  <a:lnTo>
                    <a:pt x="4689" y="681"/>
                  </a:lnTo>
                  <a:lnTo>
                    <a:pt x="4407" y="1339"/>
                  </a:lnTo>
                  <a:lnTo>
                    <a:pt x="4121" y="1998"/>
                  </a:lnTo>
                  <a:lnTo>
                    <a:pt x="3830" y="2635"/>
                  </a:lnTo>
                  <a:lnTo>
                    <a:pt x="3535" y="3261"/>
                  </a:lnTo>
                  <a:lnTo>
                    <a:pt x="3231" y="3876"/>
                  </a:lnTo>
                  <a:lnTo>
                    <a:pt x="2926" y="4480"/>
                  </a:lnTo>
                  <a:lnTo>
                    <a:pt x="2613" y="5074"/>
                  </a:lnTo>
                  <a:lnTo>
                    <a:pt x="2295" y="5657"/>
                  </a:lnTo>
                  <a:lnTo>
                    <a:pt x="1977" y="6229"/>
                  </a:lnTo>
                  <a:lnTo>
                    <a:pt x="1654" y="6779"/>
                  </a:lnTo>
                  <a:lnTo>
                    <a:pt x="1327" y="7330"/>
                  </a:lnTo>
                  <a:lnTo>
                    <a:pt x="1000" y="7858"/>
                  </a:lnTo>
                  <a:lnTo>
                    <a:pt x="668" y="8376"/>
                  </a:lnTo>
                  <a:lnTo>
                    <a:pt x="337" y="8884"/>
                  </a:lnTo>
                  <a:lnTo>
                    <a:pt x="0" y="9369"/>
                  </a:lnTo>
                  <a:lnTo>
                    <a:pt x="241" y="10017"/>
                  </a:lnTo>
                  <a:lnTo>
                    <a:pt x="473" y="10686"/>
                  </a:lnTo>
                  <a:lnTo>
                    <a:pt x="700" y="11366"/>
                  </a:lnTo>
                  <a:lnTo>
                    <a:pt x="923" y="12057"/>
                  </a:lnTo>
                  <a:lnTo>
                    <a:pt x="1141" y="12759"/>
                  </a:lnTo>
                  <a:lnTo>
                    <a:pt x="1350" y="13482"/>
                  </a:lnTo>
                  <a:lnTo>
                    <a:pt x="1554" y="14216"/>
                  </a:lnTo>
                  <a:lnTo>
                    <a:pt x="1750" y="14960"/>
                  </a:lnTo>
                  <a:lnTo>
                    <a:pt x="1940" y="15705"/>
                  </a:lnTo>
                  <a:lnTo>
                    <a:pt x="2127" y="16471"/>
                  </a:lnTo>
                  <a:lnTo>
                    <a:pt x="2308" y="17249"/>
                  </a:lnTo>
                  <a:lnTo>
                    <a:pt x="2486" y="18036"/>
                  </a:lnTo>
                  <a:lnTo>
                    <a:pt x="2654" y="18835"/>
                  </a:lnTo>
                  <a:lnTo>
                    <a:pt x="2817" y="19634"/>
                  </a:lnTo>
                  <a:lnTo>
                    <a:pt x="2976" y="20443"/>
                  </a:lnTo>
                  <a:lnTo>
                    <a:pt x="3131" y="21264"/>
                  </a:lnTo>
                  <a:lnTo>
                    <a:pt x="3144" y="21231"/>
                  </a:lnTo>
                  <a:lnTo>
                    <a:pt x="3440" y="20843"/>
                  </a:lnTo>
                  <a:lnTo>
                    <a:pt x="3749" y="20465"/>
                  </a:lnTo>
                  <a:lnTo>
                    <a:pt x="4067" y="20098"/>
                  </a:lnTo>
                  <a:lnTo>
                    <a:pt x="4394" y="19742"/>
                  </a:lnTo>
                  <a:lnTo>
                    <a:pt x="4726" y="19396"/>
                  </a:lnTo>
                  <a:lnTo>
                    <a:pt x="5062" y="19062"/>
                  </a:lnTo>
                  <a:lnTo>
                    <a:pt x="5403" y="18738"/>
                  </a:lnTo>
                  <a:lnTo>
                    <a:pt x="5748" y="18425"/>
                  </a:lnTo>
                  <a:lnTo>
                    <a:pt x="6098" y="18134"/>
                  </a:lnTo>
                  <a:lnTo>
                    <a:pt x="6443" y="17853"/>
                  </a:lnTo>
                  <a:lnTo>
                    <a:pt x="6793" y="17583"/>
                  </a:lnTo>
                  <a:lnTo>
                    <a:pt x="7138" y="17335"/>
                  </a:lnTo>
                  <a:lnTo>
                    <a:pt x="7483" y="17087"/>
                  </a:lnTo>
                  <a:lnTo>
                    <a:pt x="7820" y="16871"/>
                  </a:lnTo>
                  <a:lnTo>
                    <a:pt x="8156" y="16655"/>
                  </a:lnTo>
                  <a:lnTo>
                    <a:pt x="8483" y="16461"/>
                  </a:lnTo>
                  <a:lnTo>
                    <a:pt x="8506" y="16450"/>
                  </a:lnTo>
                  <a:lnTo>
                    <a:pt x="8519" y="16439"/>
                  </a:lnTo>
                  <a:lnTo>
                    <a:pt x="8533" y="16439"/>
                  </a:lnTo>
                  <a:lnTo>
                    <a:pt x="8542" y="16428"/>
                  </a:lnTo>
                  <a:lnTo>
                    <a:pt x="8465" y="15694"/>
                  </a:lnTo>
                  <a:lnTo>
                    <a:pt x="8378" y="14971"/>
                  </a:lnTo>
                  <a:lnTo>
                    <a:pt x="8288" y="14248"/>
                  </a:lnTo>
                  <a:lnTo>
                    <a:pt x="8192" y="13525"/>
                  </a:lnTo>
                  <a:lnTo>
                    <a:pt x="8088" y="12791"/>
                  </a:lnTo>
                  <a:lnTo>
                    <a:pt x="7979" y="12068"/>
                  </a:lnTo>
                  <a:lnTo>
                    <a:pt x="7865" y="11345"/>
                  </a:lnTo>
                  <a:lnTo>
                    <a:pt x="7742" y="10621"/>
                  </a:lnTo>
                  <a:lnTo>
                    <a:pt x="7602" y="9866"/>
                  </a:lnTo>
                  <a:lnTo>
                    <a:pt x="7461" y="9132"/>
                  </a:lnTo>
                  <a:lnTo>
                    <a:pt x="7311" y="8420"/>
                  </a:lnTo>
                  <a:lnTo>
                    <a:pt x="7156" y="7707"/>
                  </a:lnTo>
                  <a:lnTo>
                    <a:pt x="6997" y="7006"/>
                  </a:lnTo>
                  <a:lnTo>
                    <a:pt x="6834" y="6315"/>
                  </a:lnTo>
                  <a:lnTo>
                    <a:pt x="6666" y="5635"/>
                  </a:lnTo>
                  <a:lnTo>
                    <a:pt x="6493" y="4977"/>
                  </a:lnTo>
                  <a:lnTo>
                    <a:pt x="6316" y="4318"/>
                  </a:lnTo>
                  <a:lnTo>
                    <a:pt x="6139" y="3671"/>
                  </a:lnTo>
                  <a:lnTo>
                    <a:pt x="5952" y="3034"/>
                  </a:lnTo>
                  <a:lnTo>
                    <a:pt x="5761" y="2408"/>
                  </a:lnTo>
                  <a:lnTo>
                    <a:pt x="5566" y="1793"/>
                  </a:lnTo>
                  <a:lnTo>
                    <a:pt x="5371" y="1188"/>
                  </a:lnTo>
                  <a:lnTo>
                    <a:pt x="5166" y="595"/>
                  </a:lnTo>
                  <a:lnTo>
                    <a:pt x="496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403;p66">
              <a:extLst>
                <a:ext uri="{FF2B5EF4-FFF2-40B4-BE49-F238E27FC236}">
                  <a16:creationId xmlns:a16="http://schemas.microsoft.com/office/drawing/2014/main" id="{E592BA40-A33C-42AA-9CD0-0F577B8A459E}"/>
                </a:ext>
              </a:extLst>
            </p:cNvPr>
            <p:cNvSpPr/>
            <p:nvPr/>
          </p:nvSpPr>
          <p:spPr>
            <a:xfrm>
              <a:off x="5107250" y="-4913475"/>
              <a:ext cx="350900" cy="721825"/>
            </a:xfrm>
            <a:custGeom>
              <a:avLst/>
              <a:gdLst/>
              <a:ahLst/>
              <a:cxnLst/>
              <a:rect l="l" t="t" r="r" b="b"/>
              <a:pathLst>
                <a:path w="14036" h="28873" extrusionOk="0">
                  <a:moveTo>
                    <a:pt x="5998" y="0"/>
                  </a:moveTo>
                  <a:lnTo>
                    <a:pt x="5848" y="11"/>
                  </a:lnTo>
                  <a:lnTo>
                    <a:pt x="5702" y="33"/>
                  </a:lnTo>
                  <a:lnTo>
                    <a:pt x="5562" y="54"/>
                  </a:lnTo>
                  <a:lnTo>
                    <a:pt x="5421" y="87"/>
                  </a:lnTo>
                  <a:lnTo>
                    <a:pt x="5284" y="130"/>
                  </a:lnTo>
                  <a:lnTo>
                    <a:pt x="5148" y="173"/>
                  </a:lnTo>
                  <a:lnTo>
                    <a:pt x="5016" y="216"/>
                  </a:lnTo>
                  <a:lnTo>
                    <a:pt x="4885" y="281"/>
                  </a:lnTo>
                  <a:lnTo>
                    <a:pt x="4753" y="335"/>
                  </a:lnTo>
                  <a:lnTo>
                    <a:pt x="4626" y="410"/>
                  </a:lnTo>
                  <a:lnTo>
                    <a:pt x="4503" y="475"/>
                  </a:lnTo>
                  <a:lnTo>
                    <a:pt x="4380" y="561"/>
                  </a:lnTo>
                  <a:lnTo>
                    <a:pt x="4258" y="648"/>
                  </a:lnTo>
                  <a:lnTo>
                    <a:pt x="4139" y="734"/>
                  </a:lnTo>
                  <a:lnTo>
                    <a:pt x="4026" y="831"/>
                  </a:lnTo>
                  <a:lnTo>
                    <a:pt x="3912" y="928"/>
                  </a:lnTo>
                  <a:lnTo>
                    <a:pt x="3799" y="1036"/>
                  </a:lnTo>
                  <a:lnTo>
                    <a:pt x="3690" y="1155"/>
                  </a:lnTo>
                  <a:lnTo>
                    <a:pt x="3581" y="1274"/>
                  </a:lnTo>
                  <a:lnTo>
                    <a:pt x="3472" y="1393"/>
                  </a:lnTo>
                  <a:lnTo>
                    <a:pt x="3372" y="1522"/>
                  </a:lnTo>
                  <a:lnTo>
                    <a:pt x="3267" y="1652"/>
                  </a:lnTo>
                  <a:lnTo>
                    <a:pt x="3167" y="1792"/>
                  </a:lnTo>
                  <a:lnTo>
                    <a:pt x="3067" y="1932"/>
                  </a:lnTo>
                  <a:lnTo>
                    <a:pt x="2972" y="2083"/>
                  </a:lnTo>
                  <a:lnTo>
                    <a:pt x="2786" y="2396"/>
                  </a:lnTo>
                  <a:lnTo>
                    <a:pt x="2604" y="2720"/>
                  </a:lnTo>
                  <a:lnTo>
                    <a:pt x="2436" y="3065"/>
                  </a:lnTo>
                  <a:lnTo>
                    <a:pt x="2268" y="3432"/>
                  </a:lnTo>
                  <a:lnTo>
                    <a:pt x="2109" y="3810"/>
                  </a:lnTo>
                  <a:lnTo>
                    <a:pt x="1959" y="4210"/>
                  </a:lnTo>
                  <a:lnTo>
                    <a:pt x="1813" y="4620"/>
                  </a:lnTo>
                  <a:lnTo>
                    <a:pt x="1677" y="5051"/>
                  </a:lnTo>
                  <a:lnTo>
                    <a:pt x="1545" y="5494"/>
                  </a:lnTo>
                  <a:lnTo>
                    <a:pt x="1422" y="5947"/>
                  </a:lnTo>
                  <a:lnTo>
                    <a:pt x="1304" y="6411"/>
                  </a:lnTo>
                  <a:lnTo>
                    <a:pt x="1191" y="6897"/>
                  </a:lnTo>
                  <a:lnTo>
                    <a:pt x="1086" y="7394"/>
                  </a:lnTo>
                  <a:lnTo>
                    <a:pt x="986" y="7890"/>
                  </a:lnTo>
                  <a:lnTo>
                    <a:pt x="891" y="8408"/>
                  </a:lnTo>
                  <a:lnTo>
                    <a:pt x="800" y="8937"/>
                  </a:lnTo>
                  <a:lnTo>
                    <a:pt x="718" y="9477"/>
                  </a:lnTo>
                  <a:lnTo>
                    <a:pt x="641" y="10016"/>
                  </a:lnTo>
                  <a:lnTo>
                    <a:pt x="568" y="10578"/>
                  </a:lnTo>
                  <a:lnTo>
                    <a:pt x="500" y="11139"/>
                  </a:lnTo>
                  <a:lnTo>
                    <a:pt x="437" y="11700"/>
                  </a:lnTo>
                  <a:lnTo>
                    <a:pt x="377" y="12283"/>
                  </a:lnTo>
                  <a:lnTo>
                    <a:pt x="328" y="12866"/>
                  </a:lnTo>
                  <a:lnTo>
                    <a:pt x="278" y="13449"/>
                  </a:lnTo>
                  <a:lnTo>
                    <a:pt x="232" y="14042"/>
                  </a:lnTo>
                  <a:lnTo>
                    <a:pt x="191" y="14647"/>
                  </a:lnTo>
                  <a:lnTo>
                    <a:pt x="159" y="15251"/>
                  </a:lnTo>
                  <a:lnTo>
                    <a:pt x="128" y="15855"/>
                  </a:lnTo>
                  <a:lnTo>
                    <a:pt x="96" y="16460"/>
                  </a:lnTo>
                  <a:lnTo>
                    <a:pt x="73" y="17075"/>
                  </a:lnTo>
                  <a:lnTo>
                    <a:pt x="55" y="17679"/>
                  </a:lnTo>
                  <a:lnTo>
                    <a:pt x="37" y="18295"/>
                  </a:lnTo>
                  <a:lnTo>
                    <a:pt x="23" y="18910"/>
                  </a:lnTo>
                  <a:lnTo>
                    <a:pt x="14" y="19525"/>
                  </a:lnTo>
                  <a:lnTo>
                    <a:pt x="5" y="20140"/>
                  </a:lnTo>
                  <a:lnTo>
                    <a:pt x="0" y="20756"/>
                  </a:lnTo>
                  <a:lnTo>
                    <a:pt x="0" y="21360"/>
                  </a:lnTo>
                  <a:lnTo>
                    <a:pt x="0" y="21964"/>
                  </a:lnTo>
                  <a:lnTo>
                    <a:pt x="9" y="23173"/>
                  </a:lnTo>
                  <a:lnTo>
                    <a:pt x="32" y="24371"/>
                  </a:lnTo>
                  <a:lnTo>
                    <a:pt x="59" y="25537"/>
                  </a:lnTo>
                  <a:lnTo>
                    <a:pt x="91" y="26681"/>
                  </a:lnTo>
                  <a:lnTo>
                    <a:pt x="132" y="27793"/>
                  </a:lnTo>
                  <a:lnTo>
                    <a:pt x="178" y="28872"/>
                  </a:lnTo>
                  <a:lnTo>
                    <a:pt x="232" y="28818"/>
                  </a:lnTo>
                  <a:lnTo>
                    <a:pt x="291" y="28775"/>
                  </a:lnTo>
                  <a:lnTo>
                    <a:pt x="350" y="28743"/>
                  </a:lnTo>
                  <a:lnTo>
                    <a:pt x="409" y="28732"/>
                  </a:lnTo>
                  <a:lnTo>
                    <a:pt x="1304" y="28613"/>
                  </a:lnTo>
                  <a:lnTo>
                    <a:pt x="2199" y="28505"/>
                  </a:lnTo>
                  <a:lnTo>
                    <a:pt x="3980" y="28311"/>
                  </a:lnTo>
                  <a:lnTo>
                    <a:pt x="4871" y="28203"/>
                  </a:lnTo>
                  <a:lnTo>
                    <a:pt x="5761" y="28073"/>
                  </a:lnTo>
                  <a:lnTo>
                    <a:pt x="6207" y="27998"/>
                  </a:lnTo>
                  <a:lnTo>
                    <a:pt x="6652" y="27922"/>
                  </a:lnTo>
                  <a:lnTo>
                    <a:pt x="7097" y="27836"/>
                  </a:lnTo>
                  <a:lnTo>
                    <a:pt x="7543" y="27728"/>
                  </a:lnTo>
                  <a:lnTo>
                    <a:pt x="7942" y="27631"/>
                  </a:lnTo>
                  <a:lnTo>
                    <a:pt x="8342" y="27512"/>
                  </a:lnTo>
                  <a:lnTo>
                    <a:pt x="8747" y="27383"/>
                  </a:lnTo>
                  <a:lnTo>
                    <a:pt x="9151" y="27242"/>
                  </a:lnTo>
                  <a:lnTo>
                    <a:pt x="9964" y="26940"/>
                  </a:lnTo>
                  <a:lnTo>
                    <a:pt x="10782" y="26649"/>
                  </a:lnTo>
                  <a:lnTo>
                    <a:pt x="11191" y="26508"/>
                  </a:lnTo>
                  <a:lnTo>
                    <a:pt x="11600" y="26390"/>
                  </a:lnTo>
                  <a:lnTo>
                    <a:pt x="12009" y="26282"/>
                  </a:lnTo>
                  <a:lnTo>
                    <a:pt x="12413" y="26195"/>
                  </a:lnTo>
                  <a:lnTo>
                    <a:pt x="12822" y="26131"/>
                  </a:lnTo>
                  <a:lnTo>
                    <a:pt x="13026" y="26098"/>
                  </a:lnTo>
                  <a:lnTo>
                    <a:pt x="13226" y="26087"/>
                  </a:lnTo>
                  <a:lnTo>
                    <a:pt x="13431" y="26077"/>
                  </a:lnTo>
                  <a:lnTo>
                    <a:pt x="13631" y="26077"/>
                  </a:lnTo>
                  <a:lnTo>
                    <a:pt x="13831" y="26087"/>
                  </a:lnTo>
                  <a:lnTo>
                    <a:pt x="14035" y="26109"/>
                  </a:lnTo>
                  <a:lnTo>
                    <a:pt x="14022" y="25040"/>
                  </a:lnTo>
                  <a:lnTo>
                    <a:pt x="13999" y="23961"/>
                  </a:lnTo>
                  <a:lnTo>
                    <a:pt x="13967" y="22871"/>
                  </a:lnTo>
                  <a:lnTo>
                    <a:pt x="13944" y="22321"/>
                  </a:lnTo>
                  <a:lnTo>
                    <a:pt x="13922" y="21770"/>
                  </a:lnTo>
                  <a:lnTo>
                    <a:pt x="13894" y="21209"/>
                  </a:lnTo>
                  <a:lnTo>
                    <a:pt x="13867" y="20658"/>
                  </a:lnTo>
                  <a:lnTo>
                    <a:pt x="13835" y="20108"/>
                  </a:lnTo>
                  <a:lnTo>
                    <a:pt x="13799" y="19547"/>
                  </a:lnTo>
                  <a:lnTo>
                    <a:pt x="13763" y="18996"/>
                  </a:lnTo>
                  <a:lnTo>
                    <a:pt x="13722" y="18435"/>
                  </a:lnTo>
                  <a:lnTo>
                    <a:pt x="13676" y="17885"/>
                  </a:lnTo>
                  <a:lnTo>
                    <a:pt x="13626" y="17334"/>
                  </a:lnTo>
                  <a:lnTo>
                    <a:pt x="13576" y="16784"/>
                  </a:lnTo>
                  <a:lnTo>
                    <a:pt x="13522" y="16233"/>
                  </a:lnTo>
                  <a:lnTo>
                    <a:pt x="13463" y="15683"/>
                  </a:lnTo>
                  <a:lnTo>
                    <a:pt x="13404" y="15143"/>
                  </a:lnTo>
                  <a:lnTo>
                    <a:pt x="13340" y="14603"/>
                  </a:lnTo>
                  <a:lnTo>
                    <a:pt x="13272" y="14064"/>
                  </a:lnTo>
                  <a:lnTo>
                    <a:pt x="13199" y="13535"/>
                  </a:lnTo>
                  <a:lnTo>
                    <a:pt x="13122" y="13006"/>
                  </a:lnTo>
                  <a:lnTo>
                    <a:pt x="13040" y="12477"/>
                  </a:lnTo>
                  <a:lnTo>
                    <a:pt x="12958" y="11959"/>
                  </a:lnTo>
                  <a:lnTo>
                    <a:pt x="12872" y="11452"/>
                  </a:lnTo>
                  <a:lnTo>
                    <a:pt x="12781" y="10945"/>
                  </a:lnTo>
                  <a:lnTo>
                    <a:pt x="12686" y="10448"/>
                  </a:lnTo>
                  <a:lnTo>
                    <a:pt x="12586" y="9952"/>
                  </a:lnTo>
                  <a:lnTo>
                    <a:pt x="12481" y="9466"/>
                  </a:lnTo>
                  <a:lnTo>
                    <a:pt x="12377" y="8991"/>
                  </a:lnTo>
                  <a:lnTo>
                    <a:pt x="12263" y="8516"/>
                  </a:lnTo>
                  <a:lnTo>
                    <a:pt x="12150" y="8052"/>
                  </a:lnTo>
                  <a:lnTo>
                    <a:pt x="12027" y="7599"/>
                  </a:lnTo>
                  <a:lnTo>
                    <a:pt x="11904" y="7156"/>
                  </a:lnTo>
                  <a:lnTo>
                    <a:pt x="11777" y="6724"/>
                  </a:lnTo>
                  <a:lnTo>
                    <a:pt x="11641" y="6293"/>
                  </a:lnTo>
                  <a:lnTo>
                    <a:pt x="11504" y="5883"/>
                  </a:lnTo>
                  <a:lnTo>
                    <a:pt x="11364" y="5472"/>
                  </a:lnTo>
                  <a:lnTo>
                    <a:pt x="11218" y="5084"/>
                  </a:lnTo>
                  <a:lnTo>
                    <a:pt x="11064" y="4695"/>
                  </a:lnTo>
                  <a:lnTo>
                    <a:pt x="10909" y="4328"/>
                  </a:lnTo>
                  <a:lnTo>
                    <a:pt x="10750" y="3972"/>
                  </a:lnTo>
                  <a:lnTo>
                    <a:pt x="10582" y="3627"/>
                  </a:lnTo>
                  <a:lnTo>
                    <a:pt x="10414" y="3292"/>
                  </a:lnTo>
                  <a:lnTo>
                    <a:pt x="10237" y="2979"/>
                  </a:lnTo>
                  <a:lnTo>
                    <a:pt x="10055" y="2677"/>
                  </a:lnTo>
                  <a:lnTo>
                    <a:pt x="9873" y="2386"/>
                  </a:lnTo>
                  <a:lnTo>
                    <a:pt x="9683" y="2105"/>
                  </a:lnTo>
                  <a:lnTo>
                    <a:pt x="9487" y="1846"/>
                  </a:lnTo>
                  <a:lnTo>
                    <a:pt x="9283" y="1598"/>
                  </a:lnTo>
                  <a:lnTo>
                    <a:pt x="9078" y="1371"/>
                  </a:lnTo>
                  <a:lnTo>
                    <a:pt x="8869" y="1155"/>
                  </a:lnTo>
                  <a:lnTo>
                    <a:pt x="8651" y="961"/>
                  </a:lnTo>
                  <a:lnTo>
                    <a:pt x="8429" y="788"/>
                  </a:lnTo>
                  <a:lnTo>
                    <a:pt x="8201" y="626"/>
                  </a:lnTo>
                  <a:lnTo>
                    <a:pt x="7970" y="475"/>
                  </a:lnTo>
                  <a:lnTo>
                    <a:pt x="7729" y="356"/>
                  </a:lnTo>
                  <a:lnTo>
                    <a:pt x="7483" y="248"/>
                  </a:lnTo>
                  <a:lnTo>
                    <a:pt x="7234" y="151"/>
                  </a:lnTo>
                  <a:lnTo>
                    <a:pt x="6979" y="87"/>
                  </a:lnTo>
                  <a:lnTo>
                    <a:pt x="6720" y="33"/>
                  </a:lnTo>
                  <a:lnTo>
                    <a:pt x="6452" y="11"/>
                  </a:lnTo>
                  <a:lnTo>
                    <a:pt x="6298"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404;p66">
              <a:extLst>
                <a:ext uri="{FF2B5EF4-FFF2-40B4-BE49-F238E27FC236}">
                  <a16:creationId xmlns:a16="http://schemas.microsoft.com/office/drawing/2014/main" id="{BDCDFA4C-0CA6-4072-98FA-683C78DF3C54}"/>
                </a:ext>
              </a:extLst>
            </p:cNvPr>
            <p:cNvSpPr/>
            <p:nvPr/>
          </p:nvSpPr>
          <p:spPr>
            <a:xfrm>
              <a:off x="5130650" y="-5691125"/>
              <a:ext cx="139725" cy="393150"/>
            </a:xfrm>
            <a:custGeom>
              <a:avLst/>
              <a:gdLst/>
              <a:ahLst/>
              <a:cxnLst/>
              <a:rect l="l" t="t" r="r" b="b"/>
              <a:pathLst>
                <a:path w="5589" h="15726" extrusionOk="0">
                  <a:moveTo>
                    <a:pt x="5062" y="0"/>
                  </a:moveTo>
                  <a:lnTo>
                    <a:pt x="4780" y="421"/>
                  </a:lnTo>
                  <a:lnTo>
                    <a:pt x="4485" y="842"/>
                  </a:lnTo>
                  <a:lnTo>
                    <a:pt x="4189" y="1263"/>
                  </a:lnTo>
                  <a:lnTo>
                    <a:pt x="3885" y="1673"/>
                  </a:lnTo>
                  <a:lnTo>
                    <a:pt x="3576" y="2083"/>
                  </a:lnTo>
                  <a:lnTo>
                    <a:pt x="3263" y="2493"/>
                  </a:lnTo>
                  <a:lnTo>
                    <a:pt x="2945" y="2882"/>
                  </a:lnTo>
                  <a:lnTo>
                    <a:pt x="2626" y="3271"/>
                  </a:lnTo>
                  <a:lnTo>
                    <a:pt x="2304" y="3638"/>
                  </a:lnTo>
                  <a:lnTo>
                    <a:pt x="1977" y="3994"/>
                  </a:lnTo>
                  <a:lnTo>
                    <a:pt x="1654" y="4339"/>
                  </a:lnTo>
                  <a:lnTo>
                    <a:pt x="1327" y="4663"/>
                  </a:lnTo>
                  <a:lnTo>
                    <a:pt x="1004" y="4965"/>
                  </a:lnTo>
                  <a:lnTo>
                    <a:pt x="682" y="5246"/>
                  </a:lnTo>
                  <a:lnTo>
                    <a:pt x="359" y="5505"/>
                  </a:lnTo>
                  <a:lnTo>
                    <a:pt x="41" y="5731"/>
                  </a:lnTo>
                  <a:lnTo>
                    <a:pt x="32" y="5753"/>
                  </a:lnTo>
                  <a:lnTo>
                    <a:pt x="9" y="5753"/>
                  </a:lnTo>
                  <a:lnTo>
                    <a:pt x="0" y="5775"/>
                  </a:lnTo>
                  <a:lnTo>
                    <a:pt x="178" y="6983"/>
                  </a:lnTo>
                  <a:lnTo>
                    <a:pt x="341" y="8214"/>
                  </a:lnTo>
                  <a:lnTo>
                    <a:pt x="500" y="9455"/>
                  </a:lnTo>
                  <a:lnTo>
                    <a:pt x="655" y="10696"/>
                  </a:lnTo>
                  <a:lnTo>
                    <a:pt x="795" y="11948"/>
                  </a:lnTo>
                  <a:lnTo>
                    <a:pt x="927" y="13211"/>
                  </a:lnTo>
                  <a:lnTo>
                    <a:pt x="1050" y="14474"/>
                  </a:lnTo>
                  <a:lnTo>
                    <a:pt x="1163" y="15726"/>
                  </a:lnTo>
                  <a:lnTo>
                    <a:pt x="1286" y="15575"/>
                  </a:lnTo>
                  <a:lnTo>
                    <a:pt x="1413" y="15434"/>
                  </a:lnTo>
                  <a:lnTo>
                    <a:pt x="1545" y="15294"/>
                  </a:lnTo>
                  <a:lnTo>
                    <a:pt x="1672" y="15175"/>
                  </a:lnTo>
                  <a:lnTo>
                    <a:pt x="1809" y="15068"/>
                  </a:lnTo>
                  <a:lnTo>
                    <a:pt x="1940" y="14970"/>
                  </a:lnTo>
                  <a:lnTo>
                    <a:pt x="2077" y="14873"/>
                  </a:lnTo>
                  <a:lnTo>
                    <a:pt x="2213" y="14787"/>
                  </a:lnTo>
                  <a:lnTo>
                    <a:pt x="2490" y="14636"/>
                  </a:lnTo>
                  <a:lnTo>
                    <a:pt x="2767" y="14495"/>
                  </a:lnTo>
                  <a:lnTo>
                    <a:pt x="3317" y="14236"/>
                  </a:lnTo>
                  <a:lnTo>
                    <a:pt x="4448" y="13729"/>
                  </a:lnTo>
                  <a:lnTo>
                    <a:pt x="5012" y="13481"/>
                  </a:lnTo>
                  <a:lnTo>
                    <a:pt x="5589" y="13243"/>
                  </a:lnTo>
                  <a:lnTo>
                    <a:pt x="5557" y="11571"/>
                  </a:lnTo>
                  <a:lnTo>
                    <a:pt x="5525" y="9898"/>
                  </a:lnTo>
                  <a:lnTo>
                    <a:pt x="5480" y="8235"/>
                  </a:lnTo>
                  <a:lnTo>
                    <a:pt x="5457" y="7404"/>
                  </a:lnTo>
                  <a:lnTo>
                    <a:pt x="5430" y="6584"/>
                  </a:lnTo>
                  <a:lnTo>
                    <a:pt x="5398" y="5753"/>
                  </a:lnTo>
                  <a:lnTo>
                    <a:pt x="5362" y="4922"/>
                  </a:lnTo>
                  <a:lnTo>
                    <a:pt x="5325" y="4102"/>
                  </a:lnTo>
                  <a:lnTo>
                    <a:pt x="5284" y="3281"/>
                  </a:lnTo>
                  <a:lnTo>
                    <a:pt x="5234" y="2450"/>
                  </a:lnTo>
                  <a:lnTo>
                    <a:pt x="5184" y="1630"/>
                  </a:lnTo>
                  <a:lnTo>
                    <a:pt x="5125" y="810"/>
                  </a:lnTo>
                  <a:lnTo>
                    <a:pt x="5062"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2405;p66">
              <a:extLst>
                <a:ext uri="{FF2B5EF4-FFF2-40B4-BE49-F238E27FC236}">
                  <a16:creationId xmlns:a16="http://schemas.microsoft.com/office/drawing/2014/main" id="{3A2C02CC-D02E-4FE0-AC67-4637E4208966}"/>
                </a:ext>
              </a:extLst>
            </p:cNvPr>
            <p:cNvSpPr/>
            <p:nvPr/>
          </p:nvSpPr>
          <p:spPr>
            <a:xfrm>
              <a:off x="5137125" y="-4090500"/>
              <a:ext cx="46600" cy="170550"/>
            </a:xfrm>
            <a:custGeom>
              <a:avLst/>
              <a:gdLst/>
              <a:ahLst/>
              <a:cxnLst/>
              <a:rect l="l" t="t" r="r" b="b"/>
              <a:pathLst>
                <a:path w="1864" h="6822" extrusionOk="0">
                  <a:moveTo>
                    <a:pt x="0" y="0"/>
                  </a:moveTo>
                  <a:lnTo>
                    <a:pt x="9" y="367"/>
                  </a:lnTo>
                  <a:lnTo>
                    <a:pt x="14" y="734"/>
                  </a:lnTo>
                  <a:lnTo>
                    <a:pt x="14" y="1468"/>
                  </a:lnTo>
                  <a:lnTo>
                    <a:pt x="18" y="2213"/>
                  </a:lnTo>
                  <a:lnTo>
                    <a:pt x="28" y="2580"/>
                  </a:lnTo>
                  <a:lnTo>
                    <a:pt x="37" y="2947"/>
                  </a:lnTo>
                  <a:lnTo>
                    <a:pt x="50" y="3314"/>
                  </a:lnTo>
                  <a:lnTo>
                    <a:pt x="68" y="3670"/>
                  </a:lnTo>
                  <a:lnTo>
                    <a:pt x="91" y="4026"/>
                  </a:lnTo>
                  <a:lnTo>
                    <a:pt x="123" y="4383"/>
                  </a:lnTo>
                  <a:lnTo>
                    <a:pt x="168" y="4728"/>
                  </a:lnTo>
                  <a:lnTo>
                    <a:pt x="218" y="5073"/>
                  </a:lnTo>
                  <a:lnTo>
                    <a:pt x="246" y="5246"/>
                  </a:lnTo>
                  <a:lnTo>
                    <a:pt x="277" y="5408"/>
                  </a:lnTo>
                  <a:lnTo>
                    <a:pt x="314" y="5570"/>
                  </a:lnTo>
                  <a:lnTo>
                    <a:pt x="350" y="5742"/>
                  </a:lnTo>
                  <a:lnTo>
                    <a:pt x="396" y="5904"/>
                  </a:lnTo>
                  <a:lnTo>
                    <a:pt x="441" y="6055"/>
                  </a:lnTo>
                  <a:lnTo>
                    <a:pt x="486" y="6196"/>
                  </a:lnTo>
                  <a:lnTo>
                    <a:pt x="532" y="6314"/>
                  </a:lnTo>
                  <a:lnTo>
                    <a:pt x="582" y="6422"/>
                  </a:lnTo>
                  <a:lnTo>
                    <a:pt x="632" y="6520"/>
                  </a:lnTo>
                  <a:lnTo>
                    <a:pt x="682" y="6606"/>
                  </a:lnTo>
                  <a:lnTo>
                    <a:pt x="736" y="6671"/>
                  </a:lnTo>
                  <a:lnTo>
                    <a:pt x="786" y="6725"/>
                  </a:lnTo>
                  <a:lnTo>
                    <a:pt x="841" y="6768"/>
                  </a:lnTo>
                  <a:lnTo>
                    <a:pt x="891" y="6800"/>
                  </a:lnTo>
                  <a:lnTo>
                    <a:pt x="945" y="6811"/>
                  </a:lnTo>
                  <a:lnTo>
                    <a:pt x="995" y="6822"/>
                  </a:lnTo>
                  <a:lnTo>
                    <a:pt x="1050" y="6811"/>
                  </a:lnTo>
                  <a:lnTo>
                    <a:pt x="1100" y="6800"/>
                  </a:lnTo>
                  <a:lnTo>
                    <a:pt x="1154" y="6768"/>
                  </a:lnTo>
                  <a:lnTo>
                    <a:pt x="1204" y="6725"/>
                  </a:lnTo>
                  <a:lnTo>
                    <a:pt x="1254" y="6681"/>
                  </a:lnTo>
                  <a:lnTo>
                    <a:pt x="1304" y="6617"/>
                  </a:lnTo>
                  <a:lnTo>
                    <a:pt x="1354" y="6552"/>
                  </a:lnTo>
                  <a:lnTo>
                    <a:pt x="1400" y="6466"/>
                  </a:lnTo>
                  <a:lnTo>
                    <a:pt x="1445" y="6379"/>
                  </a:lnTo>
                  <a:lnTo>
                    <a:pt x="1491" y="6282"/>
                  </a:lnTo>
                  <a:lnTo>
                    <a:pt x="1531" y="6174"/>
                  </a:lnTo>
                  <a:lnTo>
                    <a:pt x="1572" y="6055"/>
                  </a:lnTo>
                  <a:lnTo>
                    <a:pt x="1613" y="5937"/>
                  </a:lnTo>
                  <a:lnTo>
                    <a:pt x="1650" y="5807"/>
                  </a:lnTo>
                  <a:lnTo>
                    <a:pt x="1681" y="5667"/>
                  </a:lnTo>
                  <a:lnTo>
                    <a:pt x="1713" y="5527"/>
                  </a:lnTo>
                  <a:lnTo>
                    <a:pt x="1740" y="5375"/>
                  </a:lnTo>
                  <a:lnTo>
                    <a:pt x="1768" y="5214"/>
                  </a:lnTo>
                  <a:lnTo>
                    <a:pt x="1790" y="5052"/>
                  </a:lnTo>
                  <a:lnTo>
                    <a:pt x="1809" y="4901"/>
                  </a:lnTo>
                  <a:lnTo>
                    <a:pt x="1827" y="4749"/>
                  </a:lnTo>
                  <a:lnTo>
                    <a:pt x="1845" y="4436"/>
                  </a:lnTo>
                  <a:lnTo>
                    <a:pt x="1859" y="4134"/>
                  </a:lnTo>
                  <a:lnTo>
                    <a:pt x="1863" y="3810"/>
                  </a:lnTo>
                  <a:lnTo>
                    <a:pt x="1859" y="3497"/>
                  </a:lnTo>
                  <a:lnTo>
                    <a:pt x="1845" y="3184"/>
                  </a:lnTo>
                  <a:lnTo>
                    <a:pt x="1827" y="2861"/>
                  </a:lnTo>
                  <a:lnTo>
                    <a:pt x="1804" y="2537"/>
                  </a:lnTo>
                  <a:lnTo>
                    <a:pt x="1772" y="2224"/>
                  </a:lnTo>
                  <a:lnTo>
                    <a:pt x="1740" y="1900"/>
                  </a:lnTo>
                  <a:lnTo>
                    <a:pt x="1700" y="1576"/>
                  </a:lnTo>
                  <a:lnTo>
                    <a:pt x="1663" y="1263"/>
                  </a:lnTo>
                  <a:lnTo>
                    <a:pt x="1577" y="637"/>
                  </a:lnTo>
                  <a:lnTo>
                    <a:pt x="1486" y="33"/>
                  </a:lnTo>
                  <a:lnTo>
                    <a:pt x="732" y="33"/>
                  </a:lnTo>
                  <a:lnTo>
                    <a:pt x="364" y="22"/>
                  </a:lnTo>
                  <a:lnTo>
                    <a:pt x="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2406;p66">
              <a:extLst>
                <a:ext uri="{FF2B5EF4-FFF2-40B4-BE49-F238E27FC236}">
                  <a16:creationId xmlns:a16="http://schemas.microsoft.com/office/drawing/2014/main" id="{D026D106-5AD4-4617-A90C-99B8C02C06BB}"/>
                </a:ext>
              </a:extLst>
            </p:cNvPr>
            <p:cNvSpPr/>
            <p:nvPr/>
          </p:nvSpPr>
          <p:spPr>
            <a:xfrm>
              <a:off x="5165525" y="-5299600"/>
              <a:ext cx="114275" cy="325700"/>
            </a:xfrm>
            <a:custGeom>
              <a:avLst/>
              <a:gdLst/>
              <a:ahLst/>
              <a:cxnLst/>
              <a:rect l="l" t="t" r="r" b="b"/>
              <a:pathLst>
                <a:path w="4571" h="13028" extrusionOk="0">
                  <a:moveTo>
                    <a:pt x="4221" y="0"/>
                  </a:moveTo>
                  <a:lnTo>
                    <a:pt x="3253" y="874"/>
                  </a:lnTo>
                  <a:lnTo>
                    <a:pt x="2767" y="1306"/>
                  </a:lnTo>
                  <a:lnTo>
                    <a:pt x="2286" y="1727"/>
                  </a:lnTo>
                  <a:lnTo>
                    <a:pt x="1727" y="2224"/>
                  </a:lnTo>
                  <a:lnTo>
                    <a:pt x="1450" y="2461"/>
                  </a:lnTo>
                  <a:lnTo>
                    <a:pt x="1309" y="2580"/>
                  </a:lnTo>
                  <a:lnTo>
                    <a:pt x="1168" y="2688"/>
                  </a:lnTo>
                  <a:lnTo>
                    <a:pt x="1022" y="2785"/>
                  </a:lnTo>
                  <a:lnTo>
                    <a:pt x="882" y="2871"/>
                  </a:lnTo>
                  <a:lnTo>
                    <a:pt x="736" y="2957"/>
                  </a:lnTo>
                  <a:lnTo>
                    <a:pt x="591" y="3033"/>
                  </a:lnTo>
                  <a:lnTo>
                    <a:pt x="445" y="3087"/>
                  </a:lnTo>
                  <a:lnTo>
                    <a:pt x="300" y="3130"/>
                  </a:lnTo>
                  <a:lnTo>
                    <a:pt x="150" y="3163"/>
                  </a:lnTo>
                  <a:lnTo>
                    <a:pt x="0" y="3173"/>
                  </a:lnTo>
                  <a:lnTo>
                    <a:pt x="91" y="4436"/>
                  </a:lnTo>
                  <a:lnTo>
                    <a:pt x="168" y="5688"/>
                  </a:lnTo>
                  <a:lnTo>
                    <a:pt x="236" y="6940"/>
                  </a:lnTo>
                  <a:lnTo>
                    <a:pt x="300" y="8181"/>
                  </a:lnTo>
                  <a:lnTo>
                    <a:pt x="355" y="9412"/>
                  </a:lnTo>
                  <a:lnTo>
                    <a:pt x="400" y="10631"/>
                  </a:lnTo>
                  <a:lnTo>
                    <a:pt x="436" y="11840"/>
                  </a:lnTo>
                  <a:lnTo>
                    <a:pt x="468" y="13028"/>
                  </a:lnTo>
                  <a:lnTo>
                    <a:pt x="659" y="12812"/>
                  </a:lnTo>
                  <a:lnTo>
                    <a:pt x="854" y="12617"/>
                  </a:lnTo>
                  <a:lnTo>
                    <a:pt x="1054" y="12434"/>
                  </a:lnTo>
                  <a:lnTo>
                    <a:pt x="1259" y="12250"/>
                  </a:lnTo>
                  <a:lnTo>
                    <a:pt x="1468" y="12099"/>
                  </a:lnTo>
                  <a:lnTo>
                    <a:pt x="1686" y="11948"/>
                  </a:lnTo>
                  <a:lnTo>
                    <a:pt x="1904" y="11819"/>
                  </a:lnTo>
                  <a:lnTo>
                    <a:pt x="2131" y="11700"/>
                  </a:lnTo>
                  <a:lnTo>
                    <a:pt x="2358" y="11603"/>
                  </a:lnTo>
                  <a:lnTo>
                    <a:pt x="2595" y="11516"/>
                  </a:lnTo>
                  <a:lnTo>
                    <a:pt x="2835" y="11452"/>
                  </a:lnTo>
                  <a:lnTo>
                    <a:pt x="3081" y="11398"/>
                  </a:lnTo>
                  <a:lnTo>
                    <a:pt x="3335" y="11355"/>
                  </a:lnTo>
                  <a:lnTo>
                    <a:pt x="3590" y="11333"/>
                  </a:lnTo>
                  <a:lnTo>
                    <a:pt x="3853" y="11322"/>
                  </a:lnTo>
                  <a:lnTo>
                    <a:pt x="4121" y="11333"/>
                  </a:lnTo>
                  <a:lnTo>
                    <a:pt x="4339" y="11398"/>
                  </a:lnTo>
                  <a:lnTo>
                    <a:pt x="4453" y="11430"/>
                  </a:lnTo>
                  <a:lnTo>
                    <a:pt x="4571" y="11441"/>
                  </a:lnTo>
                  <a:lnTo>
                    <a:pt x="4571" y="11441"/>
                  </a:lnTo>
                  <a:lnTo>
                    <a:pt x="4530" y="10729"/>
                  </a:lnTo>
                  <a:lnTo>
                    <a:pt x="4494" y="10027"/>
                  </a:lnTo>
                  <a:lnTo>
                    <a:pt x="4462" y="9315"/>
                  </a:lnTo>
                  <a:lnTo>
                    <a:pt x="4435" y="8602"/>
                  </a:lnTo>
                  <a:lnTo>
                    <a:pt x="4380" y="7178"/>
                  </a:lnTo>
                  <a:lnTo>
                    <a:pt x="4335" y="5742"/>
                  </a:lnTo>
                  <a:lnTo>
                    <a:pt x="4298" y="4307"/>
                  </a:lnTo>
                  <a:lnTo>
                    <a:pt x="4271" y="2871"/>
                  </a:lnTo>
                  <a:lnTo>
                    <a:pt x="4244" y="1436"/>
                  </a:lnTo>
                  <a:lnTo>
                    <a:pt x="4221"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407;p66">
              <a:extLst>
                <a:ext uri="{FF2B5EF4-FFF2-40B4-BE49-F238E27FC236}">
                  <a16:creationId xmlns:a16="http://schemas.microsoft.com/office/drawing/2014/main" id="{FC709876-D284-4B97-834F-FD51000903AF}"/>
                </a:ext>
              </a:extLst>
            </p:cNvPr>
            <p:cNvSpPr/>
            <p:nvPr/>
          </p:nvSpPr>
          <p:spPr>
            <a:xfrm>
              <a:off x="5408250" y="-4183850"/>
              <a:ext cx="60125" cy="190775"/>
            </a:xfrm>
            <a:custGeom>
              <a:avLst/>
              <a:gdLst/>
              <a:ahLst/>
              <a:cxnLst/>
              <a:rect l="l" t="t" r="r" b="b"/>
              <a:pathLst>
                <a:path w="2405" h="7631" extrusionOk="0">
                  <a:moveTo>
                    <a:pt x="1541" y="0"/>
                  </a:moveTo>
                  <a:lnTo>
                    <a:pt x="1359" y="184"/>
                  </a:lnTo>
                  <a:lnTo>
                    <a:pt x="1173" y="356"/>
                  </a:lnTo>
                  <a:lnTo>
                    <a:pt x="986" y="529"/>
                  </a:lnTo>
                  <a:lnTo>
                    <a:pt x="791" y="691"/>
                  </a:lnTo>
                  <a:lnTo>
                    <a:pt x="596" y="853"/>
                  </a:lnTo>
                  <a:lnTo>
                    <a:pt x="400" y="1015"/>
                  </a:lnTo>
                  <a:lnTo>
                    <a:pt x="200" y="1166"/>
                  </a:lnTo>
                  <a:lnTo>
                    <a:pt x="1" y="1317"/>
                  </a:lnTo>
                  <a:lnTo>
                    <a:pt x="69" y="1565"/>
                  </a:lnTo>
                  <a:lnTo>
                    <a:pt x="132" y="1824"/>
                  </a:lnTo>
                  <a:lnTo>
                    <a:pt x="191" y="2105"/>
                  </a:lnTo>
                  <a:lnTo>
                    <a:pt x="241" y="2385"/>
                  </a:lnTo>
                  <a:lnTo>
                    <a:pt x="296" y="2688"/>
                  </a:lnTo>
                  <a:lnTo>
                    <a:pt x="341" y="2990"/>
                  </a:lnTo>
                  <a:lnTo>
                    <a:pt x="382" y="3292"/>
                  </a:lnTo>
                  <a:lnTo>
                    <a:pt x="423" y="3605"/>
                  </a:lnTo>
                  <a:lnTo>
                    <a:pt x="500" y="4220"/>
                  </a:lnTo>
                  <a:lnTo>
                    <a:pt x="568" y="4835"/>
                  </a:lnTo>
                  <a:lnTo>
                    <a:pt x="632" y="5407"/>
                  </a:lnTo>
                  <a:lnTo>
                    <a:pt x="696" y="5947"/>
                  </a:lnTo>
                  <a:lnTo>
                    <a:pt x="746" y="6249"/>
                  </a:lnTo>
                  <a:lnTo>
                    <a:pt x="773" y="6390"/>
                  </a:lnTo>
                  <a:lnTo>
                    <a:pt x="800" y="6530"/>
                  </a:lnTo>
                  <a:lnTo>
                    <a:pt x="827" y="6659"/>
                  </a:lnTo>
                  <a:lnTo>
                    <a:pt x="859" y="6778"/>
                  </a:lnTo>
                  <a:lnTo>
                    <a:pt x="896" y="6897"/>
                  </a:lnTo>
                  <a:lnTo>
                    <a:pt x="927" y="7005"/>
                  </a:lnTo>
                  <a:lnTo>
                    <a:pt x="964" y="7102"/>
                  </a:lnTo>
                  <a:lnTo>
                    <a:pt x="1000" y="7188"/>
                  </a:lnTo>
                  <a:lnTo>
                    <a:pt x="1041" y="7275"/>
                  </a:lnTo>
                  <a:lnTo>
                    <a:pt x="1077" y="7350"/>
                  </a:lnTo>
                  <a:lnTo>
                    <a:pt x="1123" y="7415"/>
                  </a:lnTo>
                  <a:lnTo>
                    <a:pt x="1164" y="7469"/>
                  </a:lnTo>
                  <a:lnTo>
                    <a:pt x="1205" y="7523"/>
                  </a:lnTo>
                  <a:lnTo>
                    <a:pt x="1250" y="7566"/>
                  </a:lnTo>
                  <a:lnTo>
                    <a:pt x="1295" y="7588"/>
                  </a:lnTo>
                  <a:lnTo>
                    <a:pt x="1341" y="7609"/>
                  </a:lnTo>
                  <a:lnTo>
                    <a:pt x="1391" y="7631"/>
                  </a:lnTo>
                  <a:lnTo>
                    <a:pt x="1441" y="7631"/>
                  </a:lnTo>
                  <a:lnTo>
                    <a:pt x="1486" y="7620"/>
                  </a:lnTo>
                  <a:lnTo>
                    <a:pt x="1536" y="7609"/>
                  </a:lnTo>
                  <a:lnTo>
                    <a:pt x="1586" y="7577"/>
                  </a:lnTo>
                  <a:lnTo>
                    <a:pt x="1641" y="7544"/>
                  </a:lnTo>
                  <a:lnTo>
                    <a:pt x="1691" y="7491"/>
                  </a:lnTo>
                  <a:lnTo>
                    <a:pt x="1745" y="7437"/>
                  </a:lnTo>
                  <a:lnTo>
                    <a:pt x="1795" y="7361"/>
                  </a:lnTo>
                  <a:lnTo>
                    <a:pt x="1850" y="7285"/>
                  </a:lnTo>
                  <a:lnTo>
                    <a:pt x="1904" y="7188"/>
                  </a:lnTo>
                  <a:lnTo>
                    <a:pt x="1959" y="7091"/>
                  </a:lnTo>
                  <a:lnTo>
                    <a:pt x="2013" y="6972"/>
                  </a:lnTo>
                  <a:lnTo>
                    <a:pt x="2068" y="6843"/>
                  </a:lnTo>
                  <a:lnTo>
                    <a:pt x="2136" y="6670"/>
                  </a:lnTo>
                  <a:lnTo>
                    <a:pt x="2195" y="6498"/>
                  </a:lnTo>
                  <a:lnTo>
                    <a:pt x="2245" y="6303"/>
                  </a:lnTo>
                  <a:lnTo>
                    <a:pt x="2290" y="6109"/>
                  </a:lnTo>
                  <a:lnTo>
                    <a:pt x="2327" y="5915"/>
                  </a:lnTo>
                  <a:lnTo>
                    <a:pt x="2354" y="5710"/>
                  </a:lnTo>
                  <a:lnTo>
                    <a:pt x="2377" y="5505"/>
                  </a:lnTo>
                  <a:lnTo>
                    <a:pt x="2390" y="5289"/>
                  </a:lnTo>
                  <a:lnTo>
                    <a:pt x="2400" y="5073"/>
                  </a:lnTo>
                  <a:lnTo>
                    <a:pt x="2404" y="4857"/>
                  </a:lnTo>
                  <a:lnTo>
                    <a:pt x="2404" y="4641"/>
                  </a:lnTo>
                  <a:lnTo>
                    <a:pt x="2395" y="4414"/>
                  </a:lnTo>
                  <a:lnTo>
                    <a:pt x="2381" y="4188"/>
                  </a:lnTo>
                  <a:lnTo>
                    <a:pt x="2363" y="3961"/>
                  </a:lnTo>
                  <a:lnTo>
                    <a:pt x="2345" y="3734"/>
                  </a:lnTo>
                  <a:lnTo>
                    <a:pt x="2318" y="3508"/>
                  </a:lnTo>
                  <a:lnTo>
                    <a:pt x="2286" y="3292"/>
                  </a:lnTo>
                  <a:lnTo>
                    <a:pt x="2254" y="3065"/>
                  </a:lnTo>
                  <a:lnTo>
                    <a:pt x="2218" y="2839"/>
                  </a:lnTo>
                  <a:lnTo>
                    <a:pt x="2177" y="2623"/>
                  </a:lnTo>
                  <a:lnTo>
                    <a:pt x="2091" y="2180"/>
                  </a:lnTo>
                  <a:lnTo>
                    <a:pt x="1995" y="1759"/>
                  </a:lnTo>
                  <a:lnTo>
                    <a:pt x="1895" y="1360"/>
                  </a:lnTo>
                  <a:lnTo>
                    <a:pt x="1791" y="982"/>
                  </a:lnTo>
                  <a:lnTo>
                    <a:pt x="1686" y="637"/>
                  </a:lnTo>
                  <a:lnTo>
                    <a:pt x="1586" y="313"/>
                  </a:lnTo>
                  <a:lnTo>
                    <a:pt x="1568" y="237"/>
                  </a:lnTo>
                  <a:lnTo>
                    <a:pt x="1559" y="151"/>
                  </a:lnTo>
                  <a:lnTo>
                    <a:pt x="154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505481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62" name="Google Shape;862;p39"/>
          <p:cNvSpPr txBox="1">
            <a:spLocks noGrp="1"/>
          </p:cNvSpPr>
          <p:nvPr>
            <p:ph type="title" idx="6"/>
          </p:nvPr>
        </p:nvSpPr>
        <p:spPr>
          <a:xfrm>
            <a:off x="680932" y="181957"/>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4600" dirty="0"/>
              <a:t>Applications in Real Life</a:t>
            </a:r>
            <a:endParaRPr sz="4600" dirty="0"/>
          </a:p>
        </p:txBody>
      </p:sp>
      <p:sp>
        <p:nvSpPr>
          <p:cNvPr id="871" name="Google Shape;871;p39"/>
          <p:cNvSpPr/>
          <p:nvPr/>
        </p:nvSpPr>
        <p:spPr>
          <a:xfrm rot="7613872">
            <a:off x="8501913" y="1250595"/>
            <a:ext cx="603301" cy="496243"/>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71;p39"/>
          <p:cNvSpPr/>
          <p:nvPr/>
        </p:nvSpPr>
        <p:spPr>
          <a:xfrm rot="7613872">
            <a:off x="8462817" y="2512326"/>
            <a:ext cx="603301" cy="496243"/>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71;p39"/>
          <p:cNvSpPr/>
          <p:nvPr/>
        </p:nvSpPr>
        <p:spPr>
          <a:xfrm rot="7613872">
            <a:off x="8462815" y="3670840"/>
            <a:ext cx="603301" cy="496243"/>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71;p39"/>
          <p:cNvSpPr/>
          <p:nvPr/>
        </p:nvSpPr>
        <p:spPr>
          <a:xfrm rot="7613872">
            <a:off x="77883" y="1731921"/>
            <a:ext cx="603301" cy="496243"/>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71;p39"/>
          <p:cNvSpPr/>
          <p:nvPr/>
        </p:nvSpPr>
        <p:spPr>
          <a:xfrm rot="7613872">
            <a:off x="77883" y="3000095"/>
            <a:ext cx="603301" cy="496243"/>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71;p39"/>
          <p:cNvSpPr/>
          <p:nvPr/>
        </p:nvSpPr>
        <p:spPr>
          <a:xfrm rot="2391379">
            <a:off x="1867401" y="4444831"/>
            <a:ext cx="603301" cy="496243"/>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71;p39"/>
          <p:cNvSpPr/>
          <p:nvPr/>
        </p:nvSpPr>
        <p:spPr>
          <a:xfrm rot="2355598">
            <a:off x="3682025" y="4444054"/>
            <a:ext cx="603301" cy="496243"/>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71;p39"/>
          <p:cNvSpPr/>
          <p:nvPr/>
        </p:nvSpPr>
        <p:spPr>
          <a:xfrm rot="2366062">
            <a:off x="6744201" y="4443823"/>
            <a:ext cx="603301" cy="496243"/>
          </a:xfrm>
          <a:custGeom>
            <a:avLst/>
            <a:gdLst/>
            <a:ahLst/>
            <a:cxnLst/>
            <a:rect l="l" t="t" r="r" b="b"/>
            <a:pathLst>
              <a:path w="196323" h="52635" extrusionOk="0">
                <a:moveTo>
                  <a:pt x="167138" y="1"/>
                </a:moveTo>
                <a:lnTo>
                  <a:pt x="166630" y="16"/>
                </a:lnTo>
                <a:lnTo>
                  <a:pt x="166122" y="39"/>
                </a:lnTo>
                <a:lnTo>
                  <a:pt x="165613" y="78"/>
                </a:lnTo>
                <a:lnTo>
                  <a:pt x="165132" y="124"/>
                </a:lnTo>
                <a:lnTo>
                  <a:pt x="164650" y="178"/>
                </a:lnTo>
                <a:lnTo>
                  <a:pt x="164222" y="240"/>
                </a:lnTo>
                <a:lnTo>
                  <a:pt x="163794" y="317"/>
                </a:lnTo>
                <a:lnTo>
                  <a:pt x="163393" y="394"/>
                </a:lnTo>
                <a:lnTo>
                  <a:pt x="163018" y="487"/>
                </a:lnTo>
                <a:lnTo>
                  <a:pt x="162671" y="587"/>
                </a:lnTo>
                <a:lnTo>
                  <a:pt x="162350" y="695"/>
                </a:lnTo>
                <a:lnTo>
                  <a:pt x="162082" y="811"/>
                </a:lnTo>
                <a:lnTo>
                  <a:pt x="161868" y="935"/>
                </a:lnTo>
                <a:lnTo>
                  <a:pt x="161681" y="1066"/>
                </a:lnTo>
                <a:lnTo>
                  <a:pt x="161574" y="1205"/>
                </a:lnTo>
                <a:lnTo>
                  <a:pt x="161494" y="1352"/>
                </a:lnTo>
                <a:lnTo>
                  <a:pt x="161467" y="1506"/>
                </a:lnTo>
                <a:lnTo>
                  <a:pt x="161520" y="1660"/>
                </a:lnTo>
                <a:lnTo>
                  <a:pt x="161627" y="1822"/>
                </a:lnTo>
                <a:lnTo>
                  <a:pt x="161788" y="1992"/>
                </a:lnTo>
                <a:lnTo>
                  <a:pt x="165373" y="4964"/>
                </a:lnTo>
                <a:lnTo>
                  <a:pt x="167138" y="6454"/>
                </a:lnTo>
                <a:lnTo>
                  <a:pt x="168904" y="7944"/>
                </a:lnTo>
                <a:lnTo>
                  <a:pt x="170642" y="9434"/>
                </a:lnTo>
                <a:lnTo>
                  <a:pt x="172354" y="10924"/>
                </a:lnTo>
                <a:lnTo>
                  <a:pt x="174040" y="12422"/>
                </a:lnTo>
                <a:lnTo>
                  <a:pt x="175698" y="13920"/>
                </a:lnTo>
                <a:lnTo>
                  <a:pt x="173264" y="13603"/>
                </a:lnTo>
                <a:lnTo>
                  <a:pt x="170830" y="13286"/>
                </a:lnTo>
                <a:lnTo>
                  <a:pt x="168369" y="12985"/>
                </a:lnTo>
                <a:lnTo>
                  <a:pt x="165908" y="12684"/>
                </a:lnTo>
                <a:lnTo>
                  <a:pt x="163446" y="12391"/>
                </a:lnTo>
                <a:lnTo>
                  <a:pt x="160985" y="12113"/>
                </a:lnTo>
                <a:lnTo>
                  <a:pt x="158498" y="11835"/>
                </a:lnTo>
                <a:lnTo>
                  <a:pt x="155983" y="11565"/>
                </a:lnTo>
                <a:lnTo>
                  <a:pt x="153495" y="11302"/>
                </a:lnTo>
                <a:lnTo>
                  <a:pt x="150954" y="11048"/>
                </a:lnTo>
                <a:lnTo>
                  <a:pt x="148439" y="10793"/>
                </a:lnTo>
                <a:lnTo>
                  <a:pt x="145898" y="10554"/>
                </a:lnTo>
                <a:lnTo>
                  <a:pt x="143330" y="10322"/>
                </a:lnTo>
                <a:lnTo>
                  <a:pt x="140789" y="10098"/>
                </a:lnTo>
                <a:lnTo>
                  <a:pt x="138194" y="9874"/>
                </a:lnTo>
                <a:lnTo>
                  <a:pt x="135599" y="9666"/>
                </a:lnTo>
                <a:lnTo>
                  <a:pt x="135144" y="9635"/>
                </a:lnTo>
                <a:lnTo>
                  <a:pt x="134663" y="9612"/>
                </a:lnTo>
                <a:lnTo>
                  <a:pt x="134208" y="9596"/>
                </a:lnTo>
                <a:lnTo>
                  <a:pt x="133727" y="9589"/>
                </a:lnTo>
                <a:lnTo>
                  <a:pt x="133272" y="9596"/>
                </a:lnTo>
                <a:lnTo>
                  <a:pt x="132844" y="9612"/>
                </a:lnTo>
                <a:lnTo>
                  <a:pt x="132389" y="9635"/>
                </a:lnTo>
                <a:lnTo>
                  <a:pt x="131961" y="9666"/>
                </a:lnTo>
                <a:lnTo>
                  <a:pt x="131560" y="9704"/>
                </a:lnTo>
                <a:lnTo>
                  <a:pt x="131159" y="9751"/>
                </a:lnTo>
                <a:lnTo>
                  <a:pt x="130757" y="9797"/>
                </a:lnTo>
                <a:lnTo>
                  <a:pt x="130383" y="9859"/>
                </a:lnTo>
                <a:lnTo>
                  <a:pt x="130008" y="9928"/>
                </a:lnTo>
                <a:lnTo>
                  <a:pt x="129660" y="9998"/>
                </a:lnTo>
                <a:lnTo>
                  <a:pt x="129313" y="10075"/>
                </a:lnTo>
                <a:lnTo>
                  <a:pt x="128992" y="10160"/>
                </a:lnTo>
                <a:lnTo>
                  <a:pt x="128697" y="10253"/>
                </a:lnTo>
                <a:lnTo>
                  <a:pt x="128430" y="10353"/>
                </a:lnTo>
                <a:lnTo>
                  <a:pt x="128162" y="10446"/>
                </a:lnTo>
                <a:lnTo>
                  <a:pt x="127922" y="10554"/>
                </a:lnTo>
                <a:lnTo>
                  <a:pt x="127708" y="10662"/>
                </a:lnTo>
                <a:lnTo>
                  <a:pt x="127520" y="10778"/>
                </a:lnTo>
                <a:lnTo>
                  <a:pt x="127333" y="10893"/>
                </a:lnTo>
                <a:lnTo>
                  <a:pt x="127199" y="11009"/>
                </a:lnTo>
                <a:lnTo>
                  <a:pt x="127066" y="11133"/>
                </a:lnTo>
                <a:lnTo>
                  <a:pt x="126985" y="11264"/>
                </a:lnTo>
                <a:lnTo>
                  <a:pt x="126932" y="11387"/>
                </a:lnTo>
                <a:lnTo>
                  <a:pt x="126878" y="11519"/>
                </a:lnTo>
                <a:lnTo>
                  <a:pt x="126878" y="11650"/>
                </a:lnTo>
                <a:lnTo>
                  <a:pt x="126905" y="11789"/>
                </a:lnTo>
                <a:lnTo>
                  <a:pt x="126959" y="11920"/>
                </a:lnTo>
                <a:lnTo>
                  <a:pt x="127039" y="12059"/>
                </a:lnTo>
                <a:lnTo>
                  <a:pt x="128323" y="13719"/>
                </a:lnTo>
                <a:lnTo>
                  <a:pt x="129607" y="15379"/>
                </a:lnTo>
                <a:lnTo>
                  <a:pt x="130944" y="17038"/>
                </a:lnTo>
                <a:lnTo>
                  <a:pt x="132282" y="18698"/>
                </a:lnTo>
                <a:lnTo>
                  <a:pt x="133620" y="20350"/>
                </a:lnTo>
                <a:lnTo>
                  <a:pt x="135011" y="22002"/>
                </a:lnTo>
                <a:lnTo>
                  <a:pt x="137793" y="25314"/>
                </a:lnTo>
                <a:lnTo>
                  <a:pt x="135358" y="24936"/>
                </a:lnTo>
                <a:lnTo>
                  <a:pt x="132897" y="24565"/>
                </a:lnTo>
                <a:lnTo>
                  <a:pt x="130436" y="24202"/>
                </a:lnTo>
                <a:lnTo>
                  <a:pt x="127975" y="23840"/>
                </a:lnTo>
                <a:lnTo>
                  <a:pt x="125487" y="23492"/>
                </a:lnTo>
                <a:lnTo>
                  <a:pt x="123000" y="23137"/>
                </a:lnTo>
                <a:lnTo>
                  <a:pt x="120512" y="22797"/>
                </a:lnTo>
                <a:lnTo>
                  <a:pt x="117997" y="22458"/>
                </a:lnTo>
                <a:lnTo>
                  <a:pt x="115483" y="22126"/>
                </a:lnTo>
                <a:lnTo>
                  <a:pt x="112968" y="21802"/>
                </a:lnTo>
                <a:lnTo>
                  <a:pt x="110427" y="21477"/>
                </a:lnTo>
                <a:lnTo>
                  <a:pt x="107885" y="21161"/>
                </a:lnTo>
                <a:lnTo>
                  <a:pt x="105344" y="20844"/>
                </a:lnTo>
                <a:lnTo>
                  <a:pt x="102776" y="20543"/>
                </a:lnTo>
                <a:lnTo>
                  <a:pt x="100208" y="20234"/>
                </a:lnTo>
                <a:lnTo>
                  <a:pt x="97613" y="19941"/>
                </a:lnTo>
                <a:lnTo>
                  <a:pt x="97158" y="19895"/>
                </a:lnTo>
                <a:lnTo>
                  <a:pt x="96704" y="19864"/>
                </a:lnTo>
                <a:lnTo>
                  <a:pt x="96249" y="19841"/>
                </a:lnTo>
                <a:lnTo>
                  <a:pt x="95794" y="19825"/>
                </a:lnTo>
                <a:lnTo>
                  <a:pt x="95339" y="19825"/>
                </a:lnTo>
                <a:lnTo>
                  <a:pt x="94885" y="19841"/>
                </a:lnTo>
                <a:lnTo>
                  <a:pt x="94457" y="19856"/>
                </a:lnTo>
                <a:lnTo>
                  <a:pt x="94029" y="19887"/>
                </a:lnTo>
                <a:lnTo>
                  <a:pt x="93601" y="19933"/>
                </a:lnTo>
                <a:lnTo>
                  <a:pt x="93173" y="19980"/>
                </a:lnTo>
                <a:lnTo>
                  <a:pt x="92771" y="20034"/>
                </a:lnTo>
                <a:lnTo>
                  <a:pt x="92370" y="20103"/>
                </a:lnTo>
                <a:lnTo>
                  <a:pt x="91996" y="20173"/>
                </a:lnTo>
                <a:lnTo>
                  <a:pt x="91648" y="20250"/>
                </a:lnTo>
                <a:lnTo>
                  <a:pt x="91300" y="20335"/>
                </a:lnTo>
                <a:lnTo>
                  <a:pt x="90952" y="20427"/>
                </a:lnTo>
                <a:lnTo>
                  <a:pt x="90658" y="20528"/>
                </a:lnTo>
                <a:lnTo>
                  <a:pt x="90364" y="20628"/>
                </a:lnTo>
                <a:lnTo>
                  <a:pt x="90096" y="20736"/>
                </a:lnTo>
                <a:lnTo>
                  <a:pt x="89829" y="20844"/>
                </a:lnTo>
                <a:lnTo>
                  <a:pt x="89615" y="20960"/>
                </a:lnTo>
                <a:lnTo>
                  <a:pt x="89401" y="21084"/>
                </a:lnTo>
                <a:lnTo>
                  <a:pt x="89240" y="21199"/>
                </a:lnTo>
                <a:lnTo>
                  <a:pt x="89080" y="21323"/>
                </a:lnTo>
                <a:lnTo>
                  <a:pt x="88946" y="21454"/>
                </a:lnTo>
                <a:lnTo>
                  <a:pt x="88866" y="21578"/>
                </a:lnTo>
                <a:lnTo>
                  <a:pt x="88786" y="21709"/>
                </a:lnTo>
                <a:lnTo>
                  <a:pt x="88759" y="21840"/>
                </a:lnTo>
                <a:lnTo>
                  <a:pt x="88759" y="21971"/>
                </a:lnTo>
                <a:lnTo>
                  <a:pt x="88786" y="22095"/>
                </a:lnTo>
                <a:lnTo>
                  <a:pt x="88866" y="22226"/>
                </a:lnTo>
                <a:lnTo>
                  <a:pt x="88973" y="22357"/>
                </a:lnTo>
                <a:lnTo>
                  <a:pt x="102321" y="36191"/>
                </a:lnTo>
                <a:lnTo>
                  <a:pt x="99406" y="35859"/>
                </a:lnTo>
                <a:lnTo>
                  <a:pt x="96490" y="35535"/>
                </a:lnTo>
                <a:lnTo>
                  <a:pt x="93574" y="35219"/>
                </a:lnTo>
                <a:lnTo>
                  <a:pt x="90631" y="34910"/>
                </a:lnTo>
                <a:lnTo>
                  <a:pt x="87689" y="34609"/>
                </a:lnTo>
                <a:lnTo>
                  <a:pt x="84746" y="34315"/>
                </a:lnTo>
                <a:lnTo>
                  <a:pt x="81777" y="34030"/>
                </a:lnTo>
                <a:lnTo>
                  <a:pt x="78808" y="33752"/>
                </a:lnTo>
                <a:lnTo>
                  <a:pt x="75838" y="33474"/>
                </a:lnTo>
                <a:lnTo>
                  <a:pt x="72842" y="33212"/>
                </a:lnTo>
                <a:lnTo>
                  <a:pt x="69846" y="32949"/>
                </a:lnTo>
                <a:lnTo>
                  <a:pt x="66850" y="32702"/>
                </a:lnTo>
                <a:lnTo>
                  <a:pt x="63827" y="32455"/>
                </a:lnTo>
                <a:lnTo>
                  <a:pt x="60804" y="32216"/>
                </a:lnTo>
                <a:lnTo>
                  <a:pt x="57755" y="31992"/>
                </a:lnTo>
                <a:lnTo>
                  <a:pt x="54705" y="31768"/>
                </a:lnTo>
                <a:lnTo>
                  <a:pt x="54277" y="31737"/>
                </a:lnTo>
                <a:lnTo>
                  <a:pt x="53822" y="31722"/>
                </a:lnTo>
                <a:lnTo>
                  <a:pt x="53368" y="31714"/>
                </a:lnTo>
                <a:lnTo>
                  <a:pt x="52913" y="31714"/>
                </a:lnTo>
                <a:lnTo>
                  <a:pt x="52458" y="31722"/>
                </a:lnTo>
                <a:lnTo>
                  <a:pt x="52030" y="31737"/>
                </a:lnTo>
                <a:lnTo>
                  <a:pt x="51575" y="31760"/>
                </a:lnTo>
                <a:lnTo>
                  <a:pt x="51121" y="31799"/>
                </a:lnTo>
                <a:lnTo>
                  <a:pt x="50666" y="31837"/>
                </a:lnTo>
                <a:lnTo>
                  <a:pt x="50238" y="31884"/>
                </a:lnTo>
                <a:lnTo>
                  <a:pt x="49810" y="31938"/>
                </a:lnTo>
                <a:lnTo>
                  <a:pt x="49409" y="31992"/>
                </a:lnTo>
                <a:lnTo>
                  <a:pt x="49007" y="32061"/>
                </a:lnTo>
                <a:lnTo>
                  <a:pt x="48606" y="32131"/>
                </a:lnTo>
                <a:lnTo>
                  <a:pt x="48232" y="32208"/>
                </a:lnTo>
                <a:lnTo>
                  <a:pt x="47884" y="32293"/>
                </a:lnTo>
                <a:lnTo>
                  <a:pt x="47536" y="32386"/>
                </a:lnTo>
                <a:lnTo>
                  <a:pt x="47242" y="32478"/>
                </a:lnTo>
                <a:lnTo>
                  <a:pt x="46948" y="32579"/>
                </a:lnTo>
                <a:lnTo>
                  <a:pt x="46680" y="32679"/>
                </a:lnTo>
                <a:lnTo>
                  <a:pt x="46413" y="32795"/>
                </a:lnTo>
                <a:lnTo>
                  <a:pt x="46199" y="32903"/>
                </a:lnTo>
                <a:lnTo>
                  <a:pt x="46038" y="33019"/>
                </a:lnTo>
                <a:lnTo>
                  <a:pt x="45878" y="33142"/>
                </a:lnTo>
                <a:lnTo>
                  <a:pt x="45744" y="33266"/>
                </a:lnTo>
                <a:lnTo>
                  <a:pt x="45664" y="33389"/>
                </a:lnTo>
                <a:lnTo>
                  <a:pt x="45610" y="33520"/>
                </a:lnTo>
                <a:lnTo>
                  <a:pt x="45610" y="33652"/>
                </a:lnTo>
                <a:lnTo>
                  <a:pt x="45637" y="33791"/>
                </a:lnTo>
                <a:lnTo>
                  <a:pt x="45690" y="33922"/>
                </a:lnTo>
                <a:lnTo>
                  <a:pt x="45824" y="34061"/>
                </a:lnTo>
                <a:lnTo>
                  <a:pt x="45985" y="34200"/>
                </a:lnTo>
                <a:lnTo>
                  <a:pt x="61794" y="46521"/>
                </a:lnTo>
                <a:lnTo>
                  <a:pt x="58584" y="46088"/>
                </a:lnTo>
                <a:lnTo>
                  <a:pt x="55374" y="45671"/>
                </a:lnTo>
                <a:lnTo>
                  <a:pt x="52137" y="45262"/>
                </a:lnTo>
                <a:lnTo>
                  <a:pt x="48874" y="44853"/>
                </a:lnTo>
                <a:lnTo>
                  <a:pt x="45610" y="44467"/>
                </a:lnTo>
                <a:lnTo>
                  <a:pt x="42346" y="44081"/>
                </a:lnTo>
                <a:lnTo>
                  <a:pt x="39056" y="43711"/>
                </a:lnTo>
                <a:lnTo>
                  <a:pt x="35766" y="43348"/>
                </a:lnTo>
                <a:lnTo>
                  <a:pt x="32449" y="42993"/>
                </a:lnTo>
                <a:lnTo>
                  <a:pt x="29105" y="42645"/>
                </a:lnTo>
                <a:lnTo>
                  <a:pt x="25761" y="42313"/>
                </a:lnTo>
                <a:lnTo>
                  <a:pt x="22417" y="41989"/>
                </a:lnTo>
                <a:lnTo>
                  <a:pt x="19047" y="41673"/>
                </a:lnTo>
                <a:lnTo>
                  <a:pt x="15649" y="41371"/>
                </a:lnTo>
                <a:lnTo>
                  <a:pt x="12252" y="41070"/>
                </a:lnTo>
                <a:lnTo>
                  <a:pt x="8828" y="40785"/>
                </a:lnTo>
                <a:lnTo>
                  <a:pt x="8400" y="40754"/>
                </a:lnTo>
                <a:lnTo>
                  <a:pt x="7999" y="40731"/>
                </a:lnTo>
                <a:lnTo>
                  <a:pt x="7624" y="40715"/>
                </a:lnTo>
                <a:lnTo>
                  <a:pt x="7223" y="40700"/>
                </a:lnTo>
                <a:lnTo>
                  <a:pt x="6474" y="40700"/>
                </a:lnTo>
                <a:lnTo>
                  <a:pt x="6126" y="40708"/>
                </a:lnTo>
                <a:lnTo>
                  <a:pt x="5778" y="40715"/>
                </a:lnTo>
                <a:lnTo>
                  <a:pt x="5431" y="40738"/>
                </a:lnTo>
                <a:lnTo>
                  <a:pt x="5083" y="40762"/>
                </a:lnTo>
                <a:lnTo>
                  <a:pt x="4762" y="40785"/>
                </a:lnTo>
                <a:lnTo>
                  <a:pt x="4441" y="40823"/>
                </a:lnTo>
                <a:lnTo>
                  <a:pt x="4147" y="40854"/>
                </a:lnTo>
                <a:lnTo>
                  <a:pt x="3826" y="40901"/>
                </a:lnTo>
                <a:lnTo>
                  <a:pt x="3558" y="40947"/>
                </a:lnTo>
                <a:lnTo>
                  <a:pt x="3264" y="40993"/>
                </a:lnTo>
                <a:lnTo>
                  <a:pt x="2996" y="41047"/>
                </a:lnTo>
                <a:lnTo>
                  <a:pt x="2756" y="41109"/>
                </a:lnTo>
                <a:lnTo>
                  <a:pt x="2247" y="41233"/>
                </a:lnTo>
                <a:lnTo>
                  <a:pt x="1819" y="41379"/>
                </a:lnTo>
                <a:lnTo>
                  <a:pt x="1418" y="41526"/>
                </a:lnTo>
                <a:lnTo>
                  <a:pt x="1070" y="41688"/>
                </a:lnTo>
                <a:lnTo>
                  <a:pt x="749" y="41858"/>
                </a:lnTo>
                <a:lnTo>
                  <a:pt x="509" y="42035"/>
                </a:lnTo>
                <a:lnTo>
                  <a:pt x="295" y="42221"/>
                </a:lnTo>
                <a:lnTo>
                  <a:pt x="134" y="42406"/>
                </a:lnTo>
                <a:lnTo>
                  <a:pt x="54" y="42591"/>
                </a:lnTo>
                <a:lnTo>
                  <a:pt x="0" y="42784"/>
                </a:lnTo>
                <a:lnTo>
                  <a:pt x="0" y="42977"/>
                </a:lnTo>
                <a:lnTo>
                  <a:pt x="81" y="43162"/>
                </a:lnTo>
                <a:lnTo>
                  <a:pt x="188" y="43355"/>
                </a:lnTo>
                <a:lnTo>
                  <a:pt x="375" y="43533"/>
                </a:lnTo>
                <a:lnTo>
                  <a:pt x="509" y="43626"/>
                </a:lnTo>
                <a:lnTo>
                  <a:pt x="616" y="43711"/>
                </a:lnTo>
                <a:lnTo>
                  <a:pt x="776" y="43796"/>
                </a:lnTo>
                <a:lnTo>
                  <a:pt x="937" y="43880"/>
                </a:lnTo>
                <a:lnTo>
                  <a:pt x="1124" y="43958"/>
                </a:lnTo>
                <a:lnTo>
                  <a:pt x="1311" y="44043"/>
                </a:lnTo>
                <a:lnTo>
                  <a:pt x="1525" y="44112"/>
                </a:lnTo>
                <a:lnTo>
                  <a:pt x="1739" y="44189"/>
                </a:lnTo>
                <a:lnTo>
                  <a:pt x="2007" y="44259"/>
                </a:lnTo>
                <a:lnTo>
                  <a:pt x="2247" y="44328"/>
                </a:lnTo>
                <a:lnTo>
                  <a:pt x="2542" y="44390"/>
                </a:lnTo>
                <a:lnTo>
                  <a:pt x="2836" y="44452"/>
                </a:lnTo>
                <a:lnTo>
                  <a:pt x="3157" y="44506"/>
                </a:lnTo>
                <a:lnTo>
                  <a:pt x="3478" y="44560"/>
                </a:lnTo>
                <a:lnTo>
                  <a:pt x="3826" y="44614"/>
                </a:lnTo>
                <a:lnTo>
                  <a:pt x="4200" y="44652"/>
                </a:lnTo>
                <a:lnTo>
                  <a:pt x="4575" y="44699"/>
                </a:lnTo>
                <a:lnTo>
                  <a:pt x="4976" y="44730"/>
                </a:lnTo>
                <a:lnTo>
                  <a:pt x="9283" y="45092"/>
                </a:lnTo>
                <a:lnTo>
                  <a:pt x="13563" y="45471"/>
                </a:lnTo>
                <a:lnTo>
                  <a:pt x="17816" y="45864"/>
                </a:lnTo>
                <a:lnTo>
                  <a:pt x="22043" y="46274"/>
                </a:lnTo>
                <a:lnTo>
                  <a:pt x="26243" y="46690"/>
                </a:lnTo>
                <a:lnTo>
                  <a:pt x="30416" y="47131"/>
                </a:lnTo>
                <a:lnTo>
                  <a:pt x="34589" y="47586"/>
                </a:lnTo>
                <a:lnTo>
                  <a:pt x="38708" y="48057"/>
                </a:lnTo>
                <a:lnTo>
                  <a:pt x="42828" y="48543"/>
                </a:lnTo>
                <a:lnTo>
                  <a:pt x="46921" y="49053"/>
                </a:lnTo>
                <a:lnTo>
                  <a:pt x="50987" y="49570"/>
                </a:lnTo>
                <a:lnTo>
                  <a:pt x="55026" y="50103"/>
                </a:lnTo>
                <a:lnTo>
                  <a:pt x="59039" y="50659"/>
                </a:lnTo>
                <a:lnTo>
                  <a:pt x="63051" y="51230"/>
                </a:lnTo>
                <a:lnTo>
                  <a:pt x="67037" y="51816"/>
                </a:lnTo>
                <a:lnTo>
                  <a:pt x="70996" y="52419"/>
                </a:lnTo>
                <a:lnTo>
                  <a:pt x="71451" y="52480"/>
                </a:lnTo>
                <a:lnTo>
                  <a:pt x="71933" y="52534"/>
                </a:lnTo>
                <a:lnTo>
                  <a:pt x="72414" y="52573"/>
                </a:lnTo>
                <a:lnTo>
                  <a:pt x="72922" y="52604"/>
                </a:lnTo>
                <a:lnTo>
                  <a:pt x="73431" y="52627"/>
                </a:lnTo>
                <a:lnTo>
                  <a:pt x="73939" y="52635"/>
                </a:lnTo>
                <a:lnTo>
                  <a:pt x="74474" y="52635"/>
                </a:lnTo>
                <a:lnTo>
                  <a:pt x="74982" y="52627"/>
                </a:lnTo>
                <a:lnTo>
                  <a:pt x="75490" y="52612"/>
                </a:lnTo>
                <a:lnTo>
                  <a:pt x="76025" y="52581"/>
                </a:lnTo>
                <a:lnTo>
                  <a:pt x="76507" y="52542"/>
                </a:lnTo>
                <a:lnTo>
                  <a:pt x="77015" y="52496"/>
                </a:lnTo>
                <a:lnTo>
                  <a:pt x="77497" y="52442"/>
                </a:lnTo>
                <a:lnTo>
                  <a:pt x="77978" y="52380"/>
                </a:lnTo>
                <a:lnTo>
                  <a:pt x="78433" y="52311"/>
                </a:lnTo>
                <a:lnTo>
                  <a:pt x="78888" y="52233"/>
                </a:lnTo>
                <a:lnTo>
                  <a:pt x="79289" y="52148"/>
                </a:lnTo>
                <a:lnTo>
                  <a:pt x="79690" y="52056"/>
                </a:lnTo>
                <a:lnTo>
                  <a:pt x="80065" y="51955"/>
                </a:lnTo>
                <a:lnTo>
                  <a:pt x="80413" y="51855"/>
                </a:lnTo>
                <a:lnTo>
                  <a:pt x="80734" y="51739"/>
                </a:lnTo>
                <a:lnTo>
                  <a:pt x="81001" y="51624"/>
                </a:lnTo>
                <a:lnTo>
                  <a:pt x="81242" y="51500"/>
                </a:lnTo>
                <a:lnTo>
                  <a:pt x="81456" y="51369"/>
                </a:lnTo>
                <a:lnTo>
                  <a:pt x="81616" y="51238"/>
                </a:lnTo>
                <a:lnTo>
                  <a:pt x="81750" y="51099"/>
                </a:lnTo>
                <a:lnTo>
                  <a:pt x="81830" y="50952"/>
                </a:lnTo>
                <a:lnTo>
                  <a:pt x="81857" y="50805"/>
                </a:lnTo>
                <a:lnTo>
                  <a:pt x="81830" y="50659"/>
                </a:lnTo>
                <a:lnTo>
                  <a:pt x="81777" y="50496"/>
                </a:lnTo>
                <a:lnTo>
                  <a:pt x="81643" y="50342"/>
                </a:lnTo>
                <a:lnTo>
                  <a:pt x="81456" y="50172"/>
                </a:lnTo>
                <a:lnTo>
                  <a:pt x="64095" y="36693"/>
                </a:lnTo>
                <a:lnTo>
                  <a:pt x="66984" y="36940"/>
                </a:lnTo>
                <a:lnTo>
                  <a:pt x="69873" y="37187"/>
                </a:lnTo>
                <a:lnTo>
                  <a:pt x="72735" y="37434"/>
                </a:lnTo>
                <a:lnTo>
                  <a:pt x="75597" y="37697"/>
                </a:lnTo>
                <a:lnTo>
                  <a:pt x="78460" y="37967"/>
                </a:lnTo>
                <a:lnTo>
                  <a:pt x="81322" y="38237"/>
                </a:lnTo>
                <a:lnTo>
                  <a:pt x="84158" y="38523"/>
                </a:lnTo>
                <a:lnTo>
                  <a:pt x="86993" y="38808"/>
                </a:lnTo>
                <a:lnTo>
                  <a:pt x="89802" y="39102"/>
                </a:lnTo>
                <a:lnTo>
                  <a:pt x="92638" y="39403"/>
                </a:lnTo>
                <a:lnTo>
                  <a:pt x="95446" y="39712"/>
                </a:lnTo>
                <a:lnTo>
                  <a:pt x="98229" y="40028"/>
                </a:lnTo>
                <a:lnTo>
                  <a:pt x="101037" y="40352"/>
                </a:lnTo>
                <a:lnTo>
                  <a:pt x="103819" y="40684"/>
                </a:lnTo>
                <a:lnTo>
                  <a:pt x="106601" y="41024"/>
                </a:lnTo>
                <a:lnTo>
                  <a:pt x="109357" y="41371"/>
                </a:lnTo>
                <a:lnTo>
                  <a:pt x="109838" y="41433"/>
                </a:lnTo>
                <a:lnTo>
                  <a:pt x="110347" y="41480"/>
                </a:lnTo>
                <a:lnTo>
                  <a:pt x="110828" y="41510"/>
                </a:lnTo>
                <a:lnTo>
                  <a:pt x="111336" y="41541"/>
                </a:lnTo>
                <a:lnTo>
                  <a:pt x="111845" y="41557"/>
                </a:lnTo>
                <a:lnTo>
                  <a:pt x="112380" y="41564"/>
                </a:lnTo>
                <a:lnTo>
                  <a:pt x="112888" y="41564"/>
                </a:lnTo>
                <a:lnTo>
                  <a:pt x="113396" y="41557"/>
                </a:lnTo>
                <a:lnTo>
                  <a:pt x="113878" y="41541"/>
                </a:lnTo>
                <a:lnTo>
                  <a:pt x="114386" y="41518"/>
                </a:lnTo>
                <a:lnTo>
                  <a:pt x="114867" y="41480"/>
                </a:lnTo>
                <a:lnTo>
                  <a:pt x="115349" y="41441"/>
                </a:lnTo>
                <a:lnTo>
                  <a:pt x="115830" y="41387"/>
                </a:lnTo>
                <a:lnTo>
                  <a:pt x="116285" y="41333"/>
                </a:lnTo>
                <a:lnTo>
                  <a:pt x="116713" y="41263"/>
                </a:lnTo>
                <a:lnTo>
                  <a:pt x="117114" y="41194"/>
                </a:lnTo>
                <a:lnTo>
                  <a:pt x="117516" y="41117"/>
                </a:lnTo>
                <a:lnTo>
                  <a:pt x="117890" y="41024"/>
                </a:lnTo>
                <a:lnTo>
                  <a:pt x="118238" y="40931"/>
                </a:lnTo>
                <a:lnTo>
                  <a:pt x="118586" y="40831"/>
                </a:lnTo>
                <a:lnTo>
                  <a:pt x="118880" y="40723"/>
                </a:lnTo>
                <a:lnTo>
                  <a:pt x="119147" y="40615"/>
                </a:lnTo>
                <a:lnTo>
                  <a:pt x="119388" y="40491"/>
                </a:lnTo>
                <a:lnTo>
                  <a:pt x="119575" y="40368"/>
                </a:lnTo>
                <a:lnTo>
                  <a:pt x="119736" y="40237"/>
                </a:lnTo>
                <a:lnTo>
                  <a:pt x="119870" y="40098"/>
                </a:lnTo>
                <a:lnTo>
                  <a:pt x="119950" y="39951"/>
                </a:lnTo>
                <a:lnTo>
                  <a:pt x="120003" y="39804"/>
                </a:lnTo>
                <a:lnTo>
                  <a:pt x="120003" y="39650"/>
                </a:lnTo>
                <a:lnTo>
                  <a:pt x="119950" y="39488"/>
                </a:lnTo>
                <a:lnTo>
                  <a:pt x="119870" y="39326"/>
                </a:lnTo>
                <a:lnTo>
                  <a:pt x="119736" y="39156"/>
                </a:lnTo>
                <a:lnTo>
                  <a:pt x="106307" y="25322"/>
                </a:lnTo>
                <a:lnTo>
                  <a:pt x="108795" y="25638"/>
                </a:lnTo>
                <a:lnTo>
                  <a:pt x="111256" y="25963"/>
                </a:lnTo>
                <a:lnTo>
                  <a:pt x="113717" y="26295"/>
                </a:lnTo>
                <a:lnTo>
                  <a:pt x="116178" y="26626"/>
                </a:lnTo>
                <a:lnTo>
                  <a:pt x="118612" y="26966"/>
                </a:lnTo>
                <a:lnTo>
                  <a:pt x="121047" y="27314"/>
                </a:lnTo>
                <a:lnTo>
                  <a:pt x="123454" y="27661"/>
                </a:lnTo>
                <a:lnTo>
                  <a:pt x="125862" y="28016"/>
                </a:lnTo>
                <a:lnTo>
                  <a:pt x="128269" y="28379"/>
                </a:lnTo>
                <a:lnTo>
                  <a:pt x="130650" y="28742"/>
                </a:lnTo>
                <a:lnTo>
                  <a:pt x="133058" y="29120"/>
                </a:lnTo>
                <a:lnTo>
                  <a:pt x="135412" y="29498"/>
                </a:lnTo>
                <a:lnTo>
                  <a:pt x="137793" y="29877"/>
                </a:lnTo>
                <a:lnTo>
                  <a:pt x="140147" y="30270"/>
                </a:lnTo>
                <a:lnTo>
                  <a:pt x="142501" y="30664"/>
                </a:lnTo>
                <a:lnTo>
                  <a:pt x="144855" y="31058"/>
                </a:lnTo>
                <a:lnTo>
                  <a:pt x="145336" y="31135"/>
                </a:lnTo>
                <a:lnTo>
                  <a:pt x="145818" y="31197"/>
                </a:lnTo>
                <a:lnTo>
                  <a:pt x="146326" y="31251"/>
                </a:lnTo>
                <a:lnTo>
                  <a:pt x="146834" y="31289"/>
                </a:lnTo>
                <a:lnTo>
                  <a:pt x="147316" y="31312"/>
                </a:lnTo>
                <a:lnTo>
                  <a:pt x="147824" y="31328"/>
                </a:lnTo>
                <a:lnTo>
                  <a:pt x="148332" y="31328"/>
                </a:lnTo>
                <a:lnTo>
                  <a:pt x="148814" y="31320"/>
                </a:lnTo>
                <a:lnTo>
                  <a:pt x="149322" y="31305"/>
                </a:lnTo>
                <a:lnTo>
                  <a:pt x="149804" y="31274"/>
                </a:lnTo>
                <a:lnTo>
                  <a:pt x="150285" y="31235"/>
                </a:lnTo>
                <a:lnTo>
                  <a:pt x="150740" y="31189"/>
                </a:lnTo>
                <a:lnTo>
                  <a:pt x="151195" y="31135"/>
                </a:lnTo>
                <a:lnTo>
                  <a:pt x="151623" y="31065"/>
                </a:lnTo>
                <a:lnTo>
                  <a:pt x="152051" y="30996"/>
                </a:lnTo>
                <a:lnTo>
                  <a:pt x="152452" y="30919"/>
                </a:lnTo>
                <a:lnTo>
                  <a:pt x="152853" y="30826"/>
                </a:lnTo>
                <a:lnTo>
                  <a:pt x="153228" y="30733"/>
                </a:lnTo>
                <a:lnTo>
                  <a:pt x="153549" y="30633"/>
                </a:lnTo>
                <a:lnTo>
                  <a:pt x="153870" y="30525"/>
                </a:lnTo>
                <a:lnTo>
                  <a:pt x="154164" y="30409"/>
                </a:lnTo>
                <a:lnTo>
                  <a:pt x="154432" y="30286"/>
                </a:lnTo>
                <a:lnTo>
                  <a:pt x="154672" y="30162"/>
                </a:lnTo>
                <a:lnTo>
                  <a:pt x="154860" y="30031"/>
                </a:lnTo>
                <a:lnTo>
                  <a:pt x="155047" y="29900"/>
                </a:lnTo>
                <a:lnTo>
                  <a:pt x="155181" y="29761"/>
                </a:lnTo>
                <a:lnTo>
                  <a:pt x="155261" y="29614"/>
                </a:lnTo>
                <a:lnTo>
                  <a:pt x="155314" y="29467"/>
                </a:lnTo>
                <a:lnTo>
                  <a:pt x="155341" y="29321"/>
                </a:lnTo>
                <a:lnTo>
                  <a:pt x="155314" y="29166"/>
                </a:lnTo>
                <a:lnTo>
                  <a:pt x="155234" y="29020"/>
                </a:lnTo>
                <a:lnTo>
                  <a:pt x="155127" y="28858"/>
                </a:lnTo>
                <a:lnTo>
                  <a:pt x="153549" y="27082"/>
                </a:lnTo>
                <a:lnTo>
                  <a:pt x="152024" y="25306"/>
                </a:lnTo>
                <a:lnTo>
                  <a:pt x="150499" y="23523"/>
                </a:lnTo>
                <a:lnTo>
                  <a:pt x="149001" y="21740"/>
                </a:lnTo>
                <a:lnTo>
                  <a:pt x="147530" y="19956"/>
                </a:lnTo>
                <a:lnTo>
                  <a:pt x="146085" y="18173"/>
                </a:lnTo>
                <a:lnTo>
                  <a:pt x="144641" y="16390"/>
                </a:lnTo>
                <a:lnTo>
                  <a:pt x="143223" y="14599"/>
                </a:lnTo>
                <a:lnTo>
                  <a:pt x="145925" y="14884"/>
                </a:lnTo>
                <a:lnTo>
                  <a:pt x="148573" y="15170"/>
                </a:lnTo>
                <a:lnTo>
                  <a:pt x="151248" y="15471"/>
                </a:lnTo>
                <a:lnTo>
                  <a:pt x="153870" y="15780"/>
                </a:lnTo>
                <a:lnTo>
                  <a:pt x="156491" y="16097"/>
                </a:lnTo>
                <a:lnTo>
                  <a:pt x="159113" y="16421"/>
                </a:lnTo>
                <a:lnTo>
                  <a:pt x="161708" y="16753"/>
                </a:lnTo>
                <a:lnTo>
                  <a:pt x="164276" y="17100"/>
                </a:lnTo>
                <a:lnTo>
                  <a:pt x="166844" y="17455"/>
                </a:lnTo>
                <a:lnTo>
                  <a:pt x="169412" y="17818"/>
                </a:lnTo>
                <a:lnTo>
                  <a:pt x="171953" y="18189"/>
                </a:lnTo>
                <a:lnTo>
                  <a:pt x="174494" y="18575"/>
                </a:lnTo>
                <a:lnTo>
                  <a:pt x="177009" y="18968"/>
                </a:lnTo>
                <a:lnTo>
                  <a:pt x="179497" y="19370"/>
                </a:lnTo>
                <a:lnTo>
                  <a:pt x="182011" y="19787"/>
                </a:lnTo>
                <a:lnTo>
                  <a:pt x="184499" y="20211"/>
                </a:lnTo>
                <a:lnTo>
                  <a:pt x="185034" y="20296"/>
                </a:lnTo>
                <a:lnTo>
                  <a:pt x="185569" y="20366"/>
                </a:lnTo>
                <a:lnTo>
                  <a:pt x="186131" y="20420"/>
                </a:lnTo>
                <a:lnTo>
                  <a:pt x="186666" y="20466"/>
                </a:lnTo>
                <a:lnTo>
                  <a:pt x="187255" y="20489"/>
                </a:lnTo>
                <a:lnTo>
                  <a:pt x="187816" y="20505"/>
                </a:lnTo>
                <a:lnTo>
                  <a:pt x="188378" y="20512"/>
                </a:lnTo>
                <a:lnTo>
                  <a:pt x="188940" y="20497"/>
                </a:lnTo>
                <a:lnTo>
                  <a:pt x="189475" y="20481"/>
                </a:lnTo>
                <a:lnTo>
                  <a:pt x="190037" y="20451"/>
                </a:lnTo>
                <a:lnTo>
                  <a:pt x="190572" y="20404"/>
                </a:lnTo>
                <a:lnTo>
                  <a:pt x="191107" y="20350"/>
                </a:lnTo>
                <a:lnTo>
                  <a:pt x="191615" y="20288"/>
                </a:lnTo>
                <a:lnTo>
                  <a:pt x="192123" y="20219"/>
                </a:lnTo>
                <a:lnTo>
                  <a:pt x="192605" y="20134"/>
                </a:lnTo>
                <a:lnTo>
                  <a:pt x="193059" y="20041"/>
                </a:lnTo>
                <a:lnTo>
                  <a:pt x="193514" y="19949"/>
                </a:lnTo>
                <a:lnTo>
                  <a:pt x="193915" y="19841"/>
                </a:lnTo>
                <a:lnTo>
                  <a:pt x="194317" y="19725"/>
                </a:lnTo>
                <a:lnTo>
                  <a:pt x="194691" y="19601"/>
                </a:lnTo>
                <a:lnTo>
                  <a:pt x="195012" y="19470"/>
                </a:lnTo>
                <a:lnTo>
                  <a:pt x="195306" y="19339"/>
                </a:lnTo>
                <a:lnTo>
                  <a:pt x="195574" y="19200"/>
                </a:lnTo>
                <a:lnTo>
                  <a:pt x="195815" y="19053"/>
                </a:lnTo>
                <a:lnTo>
                  <a:pt x="196002" y="18899"/>
                </a:lnTo>
                <a:lnTo>
                  <a:pt x="196136" y="18744"/>
                </a:lnTo>
                <a:lnTo>
                  <a:pt x="196243" y="18582"/>
                </a:lnTo>
                <a:lnTo>
                  <a:pt x="196323" y="18420"/>
                </a:lnTo>
                <a:lnTo>
                  <a:pt x="196323" y="18250"/>
                </a:lnTo>
                <a:lnTo>
                  <a:pt x="196296" y="18081"/>
                </a:lnTo>
                <a:lnTo>
                  <a:pt x="196189" y="17911"/>
                </a:lnTo>
                <a:lnTo>
                  <a:pt x="196055" y="17733"/>
                </a:lnTo>
                <a:lnTo>
                  <a:pt x="194959" y="16629"/>
                </a:lnTo>
                <a:lnTo>
                  <a:pt x="193808" y="15533"/>
                </a:lnTo>
                <a:lnTo>
                  <a:pt x="192631" y="14444"/>
                </a:lnTo>
                <a:lnTo>
                  <a:pt x="191401" y="13356"/>
                </a:lnTo>
                <a:lnTo>
                  <a:pt x="190117" y="12275"/>
                </a:lnTo>
                <a:lnTo>
                  <a:pt x="188779" y="11202"/>
                </a:lnTo>
                <a:lnTo>
                  <a:pt x="187388" y="10129"/>
                </a:lnTo>
                <a:lnTo>
                  <a:pt x="185944" y="9064"/>
                </a:lnTo>
                <a:lnTo>
                  <a:pt x="184446" y="8014"/>
                </a:lnTo>
                <a:lnTo>
                  <a:pt x="182921" y="6956"/>
                </a:lnTo>
                <a:lnTo>
                  <a:pt x="181316" y="5914"/>
                </a:lnTo>
                <a:lnTo>
                  <a:pt x="179657" y="4879"/>
                </a:lnTo>
                <a:lnTo>
                  <a:pt x="177919" y="3845"/>
                </a:lnTo>
                <a:lnTo>
                  <a:pt x="177036" y="3336"/>
                </a:lnTo>
                <a:lnTo>
                  <a:pt x="176153" y="2826"/>
                </a:lnTo>
                <a:lnTo>
                  <a:pt x="175244" y="2316"/>
                </a:lnTo>
                <a:lnTo>
                  <a:pt x="174307" y="1815"/>
                </a:lnTo>
                <a:lnTo>
                  <a:pt x="173371" y="1305"/>
                </a:lnTo>
                <a:lnTo>
                  <a:pt x="172408" y="803"/>
                </a:lnTo>
                <a:lnTo>
                  <a:pt x="172114" y="664"/>
                </a:lnTo>
                <a:lnTo>
                  <a:pt x="171766" y="533"/>
                </a:lnTo>
                <a:lnTo>
                  <a:pt x="171391" y="425"/>
                </a:lnTo>
                <a:lnTo>
                  <a:pt x="170990" y="325"/>
                </a:lnTo>
                <a:lnTo>
                  <a:pt x="170562" y="240"/>
                </a:lnTo>
                <a:lnTo>
                  <a:pt x="170107" y="170"/>
                </a:lnTo>
                <a:lnTo>
                  <a:pt x="169653" y="109"/>
                </a:lnTo>
                <a:lnTo>
                  <a:pt x="169144" y="62"/>
                </a:lnTo>
                <a:lnTo>
                  <a:pt x="168663" y="31"/>
                </a:lnTo>
                <a:lnTo>
                  <a:pt x="168155" y="8"/>
                </a:lnTo>
                <a:lnTo>
                  <a:pt x="1676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TextBox 16"/>
          <p:cNvSpPr txBox="1"/>
          <p:nvPr/>
        </p:nvSpPr>
        <p:spPr>
          <a:xfrm>
            <a:off x="836428" y="1360063"/>
            <a:ext cx="7421525" cy="3139321"/>
          </a:xfrm>
          <a:prstGeom prst="rect">
            <a:avLst/>
          </a:prstGeom>
          <a:noFill/>
        </p:spPr>
        <p:txBody>
          <a:bodyPr wrap="square" rtlCol="0">
            <a:spAutoFit/>
          </a:bodyPr>
          <a:lstStyle/>
          <a:p>
            <a:pPr marL="342900" indent="-342900">
              <a:buFont typeface="+mj-lt"/>
              <a:buAutoNum type="arabicPeriod"/>
            </a:pPr>
            <a:r>
              <a:rPr lang="en-US" sz="1800" dirty="0">
                <a:latin typeface="Do Hyeon" charset="-127"/>
                <a:ea typeface="Do Hyeon" charset="-127"/>
              </a:rPr>
              <a:t>One-time cost (No need to refill alcohol or chlorine liquid).</a:t>
            </a:r>
          </a:p>
          <a:p>
            <a:pPr marL="342900" indent="-342900">
              <a:buFont typeface="+mj-lt"/>
              <a:buAutoNum type="arabicPeriod"/>
            </a:pPr>
            <a:r>
              <a:rPr lang="en-US" sz="1800" dirty="0">
                <a:latin typeface="Do Hyeon" charset="-127"/>
                <a:ea typeface="Do Hyeon" charset="-127"/>
              </a:rPr>
              <a:t>Can be used to </a:t>
            </a:r>
            <a:r>
              <a:rPr lang="en-US" sz="1800" dirty="0">
                <a:solidFill>
                  <a:schemeClr val="bg1"/>
                </a:solidFill>
                <a:latin typeface="Do Hyeon" charset="-127"/>
                <a:ea typeface="Do Hyeon" charset="-127"/>
              </a:rPr>
              <a:t>disinfect</a:t>
            </a:r>
            <a:r>
              <a:rPr lang="en-US" sz="1800" dirty="0">
                <a:latin typeface="Do Hyeon" charset="-127"/>
                <a:ea typeface="Do Hyeon" charset="-127"/>
              </a:rPr>
              <a:t> surfaces, medical suits, medical masks, and other medical equipment.</a:t>
            </a:r>
          </a:p>
          <a:p>
            <a:pPr marL="342900" indent="-342900">
              <a:buFont typeface="+mj-lt"/>
              <a:buAutoNum type="arabicPeriod"/>
            </a:pPr>
            <a:r>
              <a:rPr lang="en-US" sz="1800" dirty="0">
                <a:latin typeface="Do Hyeon" charset="-127"/>
                <a:ea typeface="Do Hyeon" charset="-127"/>
              </a:rPr>
              <a:t>Reduce the </a:t>
            </a:r>
            <a:r>
              <a:rPr lang="en-US" sz="1800" dirty="0">
                <a:solidFill>
                  <a:schemeClr val="bg1"/>
                </a:solidFill>
                <a:latin typeface="Do Hyeon" charset="-127"/>
                <a:ea typeface="Do Hyeon" charset="-127"/>
              </a:rPr>
              <a:t>disinfection time by 60% </a:t>
            </a:r>
            <a:r>
              <a:rPr lang="en-US" sz="1800" dirty="0">
                <a:latin typeface="Do Hyeon" charset="-127"/>
                <a:ea typeface="Do Hyeon" charset="-127"/>
              </a:rPr>
              <a:t>when compared to liquid-based disinfection methods. </a:t>
            </a:r>
          </a:p>
          <a:p>
            <a:pPr marL="342900" indent="-342900">
              <a:buFont typeface="+mj-lt"/>
              <a:buAutoNum type="arabicPeriod"/>
            </a:pPr>
            <a:r>
              <a:rPr lang="en-US" sz="1800" dirty="0">
                <a:latin typeface="Do Hyeon" charset="-127"/>
                <a:ea typeface="Do Hyeon" charset="-127"/>
              </a:rPr>
              <a:t>Ability to use for environments with electronic equipment.</a:t>
            </a:r>
          </a:p>
          <a:p>
            <a:pPr marL="342900" indent="-342900">
              <a:buFont typeface="+mj-lt"/>
              <a:buAutoNum type="arabicPeriod"/>
            </a:pPr>
            <a:r>
              <a:rPr lang="en-US" sz="1800" dirty="0">
                <a:latin typeface="Do Hyeon" charset="-127"/>
                <a:ea typeface="Do Hyeon" charset="-127"/>
              </a:rPr>
              <a:t>One operator can cover a large area. </a:t>
            </a:r>
          </a:p>
          <a:p>
            <a:pPr marL="342900" indent="-342900">
              <a:buFont typeface="+mj-lt"/>
              <a:buAutoNum type="arabicPeriod"/>
            </a:pPr>
            <a:r>
              <a:rPr lang="en-US" sz="1800" dirty="0">
                <a:latin typeface="Do Hyeon" charset="-127"/>
                <a:ea typeface="Do Hyeon" charset="-127"/>
              </a:rPr>
              <a:t>It has been proven by many institute that the disinfection rate of this type of robot is </a:t>
            </a:r>
            <a:r>
              <a:rPr lang="en-US" sz="1800" dirty="0">
                <a:solidFill>
                  <a:schemeClr val="bg1"/>
                </a:solidFill>
                <a:latin typeface="Do Hyeon" charset="-127"/>
                <a:ea typeface="Do Hyeon" charset="-127"/>
              </a:rPr>
              <a:t>99.9997%</a:t>
            </a:r>
            <a:r>
              <a:rPr lang="en-US" sz="1800" dirty="0">
                <a:latin typeface="Do Hyeon" charset="-127"/>
                <a:ea typeface="Do Hyeon" charset="-127"/>
              </a:rPr>
              <a:t> of germs and it is also capable of killing </a:t>
            </a:r>
            <a:r>
              <a:rPr lang="en-US" sz="1800" dirty="0">
                <a:solidFill>
                  <a:schemeClr val="bg1"/>
                </a:solidFill>
                <a:latin typeface="Do Hyeon" charset="-127"/>
                <a:ea typeface="Do Hyeon" charset="-127"/>
              </a:rPr>
              <a:t>CORONA VIRUS</a:t>
            </a:r>
          </a:p>
          <a:p>
            <a:pPr marL="342900" indent="-342900">
              <a:buFont typeface="+mj-lt"/>
              <a:buAutoNum type="arabicPeriod"/>
            </a:pPr>
            <a:endParaRPr lang="en-IN" sz="1800" dirty="0">
              <a:latin typeface="Do Hyeon" charset="-127"/>
              <a:ea typeface="Do Hyeon" charset="-127"/>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219"/>
        <p:cNvGrpSpPr/>
        <p:nvPr/>
      </p:nvGrpSpPr>
      <p:grpSpPr>
        <a:xfrm>
          <a:off x="0" y="0"/>
          <a:ext cx="0" cy="0"/>
          <a:chOff x="0" y="0"/>
          <a:chExt cx="0" cy="0"/>
        </a:xfrm>
      </p:grpSpPr>
      <p:sp>
        <p:nvSpPr>
          <p:cNvPr id="2220" name="Google Shape;2220;p66"/>
          <p:cNvSpPr txBox="1">
            <a:spLocks noGrp="1"/>
          </p:cNvSpPr>
          <p:nvPr>
            <p:ph type="title"/>
          </p:nvPr>
        </p:nvSpPr>
        <p:spPr>
          <a:xfrm>
            <a:off x="720000" y="337902"/>
            <a:ext cx="7704000" cy="53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p>
        </p:txBody>
      </p:sp>
      <p:grpSp>
        <p:nvGrpSpPr>
          <p:cNvPr id="2221" name="Google Shape;2221;p66"/>
          <p:cNvGrpSpPr/>
          <p:nvPr/>
        </p:nvGrpSpPr>
        <p:grpSpPr>
          <a:xfrm>
            <a:off x="1423872" y="1576418"/>
            <a:ext cx="1085647" cy="2356622"/>
            <a:chOff x="2490225" y="-14868425"/>
            <a:chExt cx="2639550" cy="15106550"/>
          </a:xfrm>
        </p:grpSpPr>
        <p:sp>
          <p:nvSpPr>
            <p:cNvPr id="2222" name="Google Shape;2222;p66"/>
            <p:cNvSpPr/>
            <p:nvPr/>
          </p:nvSpPr>
          <p:spPr>
            <a:xfrm>
              <a:off x="2490225" y="-14868425"/>
              <a:ext cx="2639550" cy="15106550"/>
            </a:xfrm>
            <a:custGeom>
              <a:avLst/>
              <a:gdLst/>
              <a:ahLst/>
              <a:cxnLst/>
              <a:rect l="l" t="t" r="r" b="b"/>
              <a:pathLst>
                <a:path w="105582" h="604262" extrusionOk="0">
                  <a:moveTo>
                    <a:pt x="53644" y="32734"/>
                  </a:moveTo>
                  <a:lnTo>
                    <a:pt x="53803" y="32746"/>
                  </a:lnTo>
                  <a:lnTo>
                    <a:pt x="53962" y="32759"/>
                  </a:lnTo>
                  <a:lnTo>
                    <a:pt x="54122" y="32771"/>
                  </a:lnTo>
                  <a:lnTo>
                    <a:pt x="54281" y="32796"/>
                  </a:lnTo>
                  <a:lnTo>
                    <a:pt x="54436" y="32833"/>
                  </a:lnTo>
                  <a:lnTo>
                    <a:pt x="54591" y="32870"/>
                  </a:lnTo>
                  <a:lnTo>
                    <a:pt x="54746" y="32932"/>
                  </a:lnTo>
                  <a:lnTo>
                    <a:pt x="54901" y="32982"/>
                  </a:lnTo>
                  <a:lnTo>
                    <a:pt x="55056" y="33057"/>
                  </a:lnTo>
                  <a:lnTo>
                    <a:pt x="55207" y="33131"/>
                  </a:lnTo>
                  <a:lnTo>
                    <a:pt x="55358" y="33218"/>
                  </a:lnTo>
                  <a:lnTo>
                    <a:pt x="55508" y="33317"/>
                  </a:lnTo>
                  <a:lnTo>
                    <a:pt x="55659" y="33417"/>
                  </a:lnTo>
                  <a:lnTo>
                    <a:pt x="55810" y="33529"/>
                  </a:lnTo>
                  <a:lnTo>
                    <a:pt x="55956" y="33653"/>
                  </a:lnTo>
                  <a:lnTo>
                    <a:pt x="56103" y="33789"/>
                  </a:lnTo>
                  <a:lnTo>
                    <a:pt x="56249" y="33926"/>
                  </a:lnTo>
                  <a:lnTo>
                    <a:pt x="56391" y="34087"/>
                  </a:lnTo>
                  <a:lnTo>
                    <a:pt x="56533" y="34249"/>
                  </a:lnTo>
                  <a:lnTo>
                    <a:pt x="56675" y="34423"/>
                  </a:lnTo>
                  <a:lnTo>
                    <a:pt x="56813" y="34609"/>
                  </a:lnTo>
                  <a:lnTo>
                    <a:pt x="56955" y="34808"/>
                  </a:lnTo>
                  <a:lnTo>
                    <a:pt x="56916" y="35491"/>
                  </a:lnTo>
                  <a:lnTo>
                    <a:pt x="56882" y="36186"/>
                  </a:lnTo>
                  <a:lnTo>
                    <a:pt x="56856" y="36881"/>
                  </a:lnTo>
                  <a:lnTo>
                    <a:pt x="56830" y="37577"/>
                  </a:lnTo>
                  <a:lnTo>
                    <a:pt x="56809" y="38272"/>
                  </a:lnTo>
                  <a:lnTo>
                    <a:pt x="56792" y="38968"/>
                  </a:lnTo>
                  <a:lnTo>
                    <a:pt x="56779" y="39663"/>
                  </a:lnTo>
                  <a:lnTo>
                    <a:pt x="56770" y="40371"/>
                  </a:lnTo>
                  <a:lnTo>
                    <a:pt x="56761" y="41066"/>
                  </a:lnTo>
                  <a:lnTo>
                    <a:pt x="56761" y="41762"/>
                  </a:lnTo>
                  <a:lnTo>
                    <a:pt x="56761" y="42469"/>
                  </a:lnTo>
                  <a:lnTo>
                    <a:pt x="56766" y="43165"/>
                  </a:lnTo>
                  <a:lnTo>
                    <a:pt x="56774" y="43860"/>
                  </a:lnTo>
                  <a:lnTo>
                    <a:pt x="56787" y="44568"/>
                  </a:lnTo>
                  <a:lnTo>
                    <a:pt x="56800" y="45263"/>
                  </a:lnTo>
                  <a:lnTo>
                    <a:pt x="56817" y="45959"/>
                  </a:lnTo>
                  <a:lnTo>
                    <a:pt x="56839" y="46667"/>
                  </a:lnTo>
                  <a:lnTo>
                    <a:pt x="56865" y="47362"/>
                  </a:lnTo>
                  <a:lnTo>
                    <a:pt x="56891" y="48057"/>
                  </a:lnTo>
                  <a:lnTo>
                    <a:pt x="56921" y="48753"/>
                  </a:lnTo>
                  <a:lnTo>
                    <a:pt x="56951" y="49448"/>
                  </a:lnTo>
                  <a:lnTo>
                    <a:pt x="56985" y="50144"/>
                  </a:lnTo>
                  <a:lnTo>
                    <a:pt x="57024" y="50839"/>
                  </a:lnTo>
                  <a:lnTo>
                    <a:pt x="57063" y="51522"/>
                  </a:lnTo>
                  <a:lnTo>
                    <a:pt x="57153" y="52900"/>
                  </a:lnTo>
                  <a:lnTo>
                    <a:pt x="57248" y="54266"/>
                  </a:lnTo>
                  <a:lnTo>
                    <a:pt x="57356" y="55632"/>
                  </a:lnTo>
                  <a:lnTo>
                    <a:pt x="57472" y="56986"/>
                  </a:lnTo>
                  <a:lnTo>
                    <a:pt x="56400" y="56837"/>
                  </a:lnTo>
                  <a:lnTo>
                    <a:pt x="55327" y="56675"/>
                  </a:lnTo>
                  <a:lnTo>
                    <a:pt x="53187" y="56328"/>
                  </a:lnTo>
                  <a:lnTo>
                    <a:pt x="53187" y="56278"/>
                  </a:lnTo>
                  <a:lnTo>
                    <a:pt x="53196" y="55583"/>
                  </a:lnTo>
                  <a:lnTo>
                    <a:pt x="53200" y="54875"/>
                  </a:lnTo>
                  <a:lnTo>
                    <a:pt x="53200" y="54154"/>
                  </a:lnTo>
                  <a:lnTo>
                    <a:pt x="53196" y="53447"/>
                  </a:lnTo>
                  <a:lnTo>
                    <a:pt x="53191" y="52726"/>
                  </a:lnTo>
                  <a:lnTo>
                    <a:pt x="53187" y="52006"/>
                  </a:lnTo>
                  <a:lnTo>
                    <a:pt x="53174" y="51286"/>
                  </a:lnTo>
                  <a:lnTo>
                    <a:pt x="53166" y="50553"/>
                  </a:lnTo>
                  <a:lnTo>
                    <a:pt x="53148" y="49833"/>
                  </a:lnTo>
                  <a:lnTo>
                    <a:pt x="53131" y="49100"/>
                  </a:lnTo>
                  <a:lnTo>
                    <a:pt x="53110" y="48368"/>
                  </a:lnTo>
                  <a:lnTo>
                    <a:pt x="53084" y="47635"/>
                  </a:lnTo>
                  <a:lnTo>
                    <a:pt x="53058" y="46902"/>
                  </a:lnTo>
                  <a:lnTo>
                    <a:pt x="53032" y="46170"/>
                  </a:lnTo>
                  <a:lnTo>
                    <a:pt x="52998" y="45437"/>
                  </a:lnTo>
                  <a:lnTo>
                    <a:pt x="52963" y="44705"/>
                  </a:lnTo>
                  <a:lnTo>
                    <a:pt x="52929" y="43959"/>
                  </a:lnTo>
                  <a:lnTo>
                    <a:pt x="52886" y="43227"/>
                  </a:lnTo>
                  <a:lnTo>
                    <a:pt x="52843" y="42494"/>
                  </a:lnTo>
                  <a:lnTo>
                    <a:pt x="52800" y="41762"/>
                  </a:lnTo>
                  <a:lnTo>
                    <a:pt x="52748" y="41029"/>
                  </a:lnTo>
                  <a:lnTo>
                    <a:pt x="52696" y="40296"/>
                  </a:lnTo>
                  <a:lnTo>
                    <a:pt x="52645" y="39564"/>
                  </a:lnTo>
                  <a:lnTo>
                    <a:pt x="52584" y="38831"/>
                  </a:lnTo>
                  <a:lnTo>
                    <a:pt x="52528" y="38111"/>
                  </a:lnTo>
                  <a:lnTo>
                    <a:pt x="52464" y="37378"/>
                  </a:lnTo>
                  <a:lnTo>
                    <a:pt x="52399" y="36658"/>
                  </a:lnTo>
                  <a:lnTo>
                    <a:pt x="52330" y="35938"/>
                  </a:lnTo>
                  <a:lnTo>
                    <a:pt x="52257" y="35217"/>
                  </a:lnTo>
                  <a:lnTo>
                    <a:pt x="52184" y="34497"/>
                  </a:lnTo>
                  <a:lnTo>
                    <a:pt x="52106" y="33789"/>
                  </a:lnTo>
                  <a:lnTo>
                    <a:pt x="52024" y="33082"/>
                  </a:lnTo>
                  <a:lnTo>
                    <a:pt x="52352" y="32957"/>
                  </a:lnTo>
                  <a:lnTo>
                    <a:pt x="52679" y="32870"/>
                  </a:lnTo>
                  <a:lnTo>
                    <a:pt x="53002" y="32796"/>
                  </a:lnTo>
                  <a:lnTo>
                    <a:pt x="53325" y="32759"/>
                  </a:lnTo>
                  <a:lnTo>
                    <a:pt x="53644" y="32734"/>
                  </a:lnTo>
                  <a:close/>
                  <a:moveTo>
                    <a:pt x="52317" y="5899"/>
                  </a:moveTo>
                  <a:lnTo>
                    <a:pt x="52580" y="5924"/>
                  </a:lnTo>
                  <a:lnTo>
                    <a:pt x="52851" y="5961"/>
                  </a:lnTo>
                  <a:lnTo>
                    <a:pt x="53054" y="6011"/>
                  </a:lnTo>
                  <a:lnTo>
                    <a:pt x="53252" y="6060"/>
                  </a:lnTo>
                  <a:lnTo>
                    <a:pt x="53450" y="6135"/>
                  </a:lnTo>
                  <a:lnTo>
                    <a:pt x="53648" y="6209"/>
                  </a:lnTo>
                  <a:lnTo>
                    <a:pt x="53837" y="6296"/>
                  </a:lnTo>
                  <a:lnTo>
                    <a:pt x="54027" y="6396"/>
                  </a:lnTo>
                  <a:lnTo>
                    <a:pt x="54212" y="6507"/>
                  </a:lnTo>
                  <a:lnTo>
                    <a:pt x="54397" y="6619"/>
                  </a:lnTo>
                  <a:lnTo>
                    <a:pt x="54574" y="6743"/>
                  </a:lnTo>
                  <a:lnTo>
                    <a:pt x="54755" y="6880"/>
                  </a:lnTo>
                  <a:lnTo>
                    <a:pt x="54927" y="7029"/>
                  </a:lnTo>
                  <a:lnTo>
                    <a:pt x="55099" y="7178"/>
                  </a:lnTo>
                  <a:lnTo>
                    <a:pt x="55267" y="7352"/>
                  </a:lnTo>
                  <a:lnTo>
                    <a:pt x="55435" y="7513"/>
                  </a:lnTo>
                  <a:lnTo>
                    <a:pt x="55599" y="7700"/>
                  </a:lnTo>
                  <a:lnTo>
                    <a:pt x="55758" y="7886"/>
                  </a:lnTo>
                  <a:lnTo>
                    <a:pt x="55917" y="8085"/>
                  </a:lnTo>
                  <a:lnTo>
                    <a:pt x="56072" y="8296"/>
                  </a:lnTo>
                  <a:lnTo>
                    <a:pt x="56223" y="8519"/>
                  </a:lnTo>
                  <a:lnTo>
                    <a:pt x="56374" y="8743"/>
                  </a:lnTo>
                  <a:lnTo>
                    <a:pt x="56520" y="8966"/>
                  </a:lnTo>
                  <a:lnTo>
                    <a:pt x="56667" y="9215"/>
                  </a:lnTo>
                  <a:lnTo>
                    <a:pt x="56809" y="9463"/>
                  </a:lnTo>
                  <a:lnTo>
                    <a:pt x="56947" y="9711"/>
                  </a:lnTo>
                  <a:lnTo>
                    <a:pt x="57084" y="9984"/>
                  </a:lnTo>
                  <a:lnTo>
                    <a:pt x="57222" y="10258"/>
                  </a:lnTo>
                  <a:lnTo>
                    <a:pt x="57356" y="10531"/>
                  </a:lnTo>
                  <a:lnTo>
                    <a:pt x="57485" y="10816"/>
                  </a:lnTo>
                  <a:lnTo>
                    <a:pt x="57610" y="11114"/>
                  </a:lnTo>
                  <a:lnTo>
                    <a:pt x="57739" y="11412"/>
                  </a:lnTo>
                  <a:lnTo>
                    <a:pt x="57860" y="11723"/>
                  </a:lnTo>
                  <a:lnTo>
                    <a:pt x="57980" y="12033"/>
                  </a:lnTo>
                  <a:lnTo>
                    <a:pt x="58101" y="12356"/>
                  </a:lnTo>
                  <a:lnTo>
                    <a:pt x="58217" y="12692"/>
                  </a:lnTo>
                  <a:lnTo>
                    <a:pt x="58329" y="13027"/>
                  </a:lnTo>
                  <a:lnTo>
                    <a:pt x="58441" y="13362"/>
                  </a:lnTo>
                  <a:lnTo>
                    <a:pt x="58549" y="13710"/>
                  </a:lnTo>
                  <a:lnTo>
                    <a:pt x="58656" y="14070"/>
                  </a:lnTo>
                  <a:lnTo>
                    <a:pt x="58764" y="14430"/>
                  </a:lnTo>
                  <a:lnTo>
                    <a:pt x="58867" y="14803"/>
                  </a:lnTo>
                  <a:lnTo>
                    <a:pt x="58966" y="15175"/>
                  </a:lnTo>
                  <a:lnTo>
                    <a:pt x="59065" y="15548"/>
                  </a:lnTo>
                  <a:lnTo>
                    <a:pt x="59164" y="15933"/>
                  </a:lnTo>
                  <a:lnTo>
                    <a:pt x="59259" y="16318"/>
                  </a:lnTo>
                  <a:lnTo>
                    <a:pt x="59350" y="16715"/>
                  </a:lnTo>
                  <a:lnTo>
                    <a:pt x="59440" y="17112"/>
                  </a:lnTo>
                  <a:lnTo>
                    <a:pt x="59530" y="17522"/>
                  </a:lnTo>
                  <a:lnTo>
                    <a:pt x="59617" y="17932"/>
                  </a:lnTo>
                  <a:lnTo>
                    <a:pt x="59784" y="18776"/>
                  </a:lnTo>
                  <a:lnTo>
                    <a:pt x="59948" y="19633"/>
                  </a:lnTo>
                  <a:lnTo>
                    <a:pt x="60103" y="20502"/>
                  </a:lnTo>
                  <a:lnTo>
                    <a:pt x="60250" y="21396"/>
                  </a:lnTo>
                  <a:lnTo>
                    <a:pt x="60387" y="22303"/>
                  </a:lnTo>
                  <a:lnTo>
                    <a:pt x="60521" y="23222"/>
                  </a:lnTo>
                  <a:lnTo>
                    <a:pt x="60650" y="24166"/>
                  </a:lnTo>
                  <a:lnTo>
                    <a:pt x="60771" y="25109"/>
                  </a:lnTo>
                  <a:lnTo>
                    <a:pt x="60883" y="26078"/>
                  </a:lnTo>
                  <a:lnTo>
                    <a:pt x="60990" y="27046"/>
                  </a:lnTo>
                  <a:lnTo>
                    <a:pt x="61094" y="28040"/>
                  </a:lnTo>
                  <a:lnTo>
                    <a:pt x="61193" y="29033"/>
                  </a:lnTo>
                  <a:lnTo>
                    <a:pt x="61283" y="30039"/>
                  </a:lnTo>
                  <a:lnTo>
                    <a:pt x="61373" y="31057"/>
                  </a:lnTo>
                  <a:lnTo>
                    <a:pt x="61455" y="32076"/>
                  </a:lnTo>
                  <a:lnTo>
                    <a:pt x="61533" y="33106"/>
                  </a:lnTo>
                  <a:lnTo>
                    <a:pt x="61606" y="34137"/>
                  </a:lnTo>
                  <a:lnTo>
                    <a:pt x="61675" y="35168"/>
                  </a:lnTo>
                  <a:lnTo>
                    <a:pt x="61740" y="36211"/>
                  </a:lnTo>
                  <a:lnTo>
                    <a:pt x="61800" y="37254"/>
                  </a:lnTo>
                  <a:lnTo>
                    <a:pt x="61856" y="38297"/>
                  </a:lnTo>
                  <a:lnTo>
                    <a:pt x="61912" y="39340"/>
                  </a:lnTo>
                  <a:lnTo>
                    <a:pt x="61963" y="40396"/>
                  </a:lnTo>
                  <a:lnTo>
                    <a:pt x="62007" y="41439"/>
                  </a:lnTo>
                  <a:lnTo>
                    <a:pt x="62054" y="42482"/>
                  </a:lnTo>
                  <a:lnTo>
                    <a:pt x="62093" y="43512"/>
                  </a:lnTo>
                  <a:lnTo>
                    <a:pt x="62170" y="45586"/>
                  </a:lnTo>
                  <a:lnTo>
                    <a:pt x="62235" y="47635"/>
                  </a:lnTo>
                  <a:lnTo>
                    <a:pt x="62295" y="49647"/>
                  </a:lnTo>
                  <a:lnTo>
                    <a:pt x="62351" y="51621"/>
                  </a:lnTo>
                  <a:lnTo>
                    <a:pt x="62403" y="53558"/>
                  </a:lnTo>
                  <a:lnTo>
                    <a:pt x="62497" y="57259"/>
                  </a:lnTo>
                  <a:lnTo>
                    <a:pt x="62101" y="57259"/>
                  </a:lnTo>
                  <a:lnTo>
                    <a:pt x="61705" y="57271"/>
                  </a:lnTo>
                  <a:lnTo>
                    <a:pt x="60939" y="57321"/>
                  </a:lnTo>
                  <a:lnTo>
                    <a:pt x="60581" y="57346"/>
                  </a:lnTo>
                  <a:lnTo>
                    <a:pt x="60241" y="57358"/>
                  </a:lnTo>
                  <a:lnTo>
                    <a:pt x="59931" y="57346"/>
                  </a:lnTo>
                  <a:lnTo>
                    <a:pt x="59789" y="57333"/>
                  </a:lnTo>
                  <a:lnTo>
                    <a:pt x="59651" y="57309"/>
                  </a:lnTo>
                  <a:lnTo>
                    <a:pt x="59311" y="57271"/>
                  </a:lnTo>
                  <a:lnTo>
                    <a:pt x="58971" y="57222"/>
                  </a:lnTo>
                  <a:lnTo>
                    <a:pt x="58626" y="57160"/>
                  </a:lnTo>
                  <a:lnTo>
                    <a:pt x="58277" y="57122"/>
                  </a:lnTo>
                  <a:lnTo>
                    <a:pt x="58243" y="56489"/>
                  </a:lnTo>
                  <a:lnTo>
                    <a:pt x="58213" y="55856"/>
                  </a:lnTo>
                  <a:lnTo>
                    <a:pt x="58161" y="54602"/>
                  </a:lnTo>
                  <a:lnTo>
                    <a:pt x="58118" y="53360"/>
                  </a:lnTo>
                  <a:lnTo>
                    <a:pt x="58083" y="52106"/>
                  </a:lnTo>
                  <a:lnTo>
                    <a:pt x="58058" y="50876"/>
                  </a:lnTo>
                  <a:lnTo>
                    <a:pt x="58045" y="49634"/>
                  </a:lnTo>
                  <a:lnTo>
                    <a:pt x="58036" y="48405"/>
                  </a:lnTo>
                  <a:lnTo>
                    <a:pt x="58036" y="47176"/>
                  </a:lnTo>
                  <a:lnTo>
                    <a:pt x="58045" y="45959"/>
                  </a:lnTo>
                  <a:lnTo>
                    <a:pt x="58058" y="44729"/>
                  </a:lnTo>
                  <a:lnTo>
                    <a:pt x="58083" y="43512"/>
                  </a:lnTo>
                  <a:lnTo>
                    <a:pt x="58109" y="42295"/>
                  </a:lnTo>
                  <a:lnTo>
                    <a:pt x="58144" y="41079"/>
                  </a:lnTo>
                  <a:lnTo>
                    <a:pt x="58183" y="39862"/>
                  </a:lnTo>
                  <a:lnTo>
                    <a:pt x="58230" y="38632"/>
                  </a:lnTo>
                  <a:lnTo>
                    <a:pt x="58277" y="37415"/>
                  </a:lnTo>
                  <a:lnTo>
                    <a:pt x="58445" y="37875"/>
                  </a:lnTo>
                  <a:lnTo>
                    <a:pt x="58613" y="38371"/>
                  </a:lnTo>
                  <a:lnTo>
                    <a:pt x="58772" y="38893"/>
                  </a:lnTo>
                  <a:lnTo>
                    <a:pt x="58927" y="39439"/>
                  </a:lnTo>
                  <a:lnTo>
                    <a:pt x="59083" y="40011"/>
                  </a:lnTo>
                  <a:lnTo>
                    <a:pt x="59229" y="40607"/>
                  </a:lnTo>
                  <a:lnTo>
                    <a:pt x="59371" y="41240"/>
                  </a:lnTo>
                  <a:lnTo>
                    <a:pt x="59505" y="41886"/>
                  </a:lnTo>
                  <a:lnTo>
                    <a:pt x="59530" y="41985"/>
                  </a:lnTo>
                  <a:lnTo>
                    <a:pt x="59552" y="42072"/>
                  </a:lnTo>
                  <a:lnTo>
                    <a:pt x="59582" y="42146"/>
                  </a:lnTo>
                  <a:lnTo>
                    <a:pt x="59612" y="42209"/>
                  </a:lnTo>
                  <a:lnTo>
                    <a:pt x="59642" y="42258"/>
                  </a:lnTo>
                  <a:lnTo>
                    <a:pt x="59672" y="42308"/>
                  </a:lnTo>
                  <a:lnTo>
                    <a:pt x="59707" y="42345"/>
                  </a:lnTo>
                  <a:lnTo>
                    <a:pt x="59741" y="42370"/>
                  </a:lnTo>
                  <a:lnTo>
                    <a:pt x="59780" y="42382"/>
                  </a:lnTo>
                  <a:lnTo>
                    <a:pt x="59815" y="42395"/>
                  </a:lnTo>
                  <a:lnTo>
                    <a:pt x="59888" y="42395"/>
                  </a:lnTo>
                  <a:lnTo>
                    <a:pt x="59922" y="42382"/>
                  </a:lnTo>
                  <a:lnTo>
                    <a:pt x="59961" y="42358"/>
                  </a:lnTo>
                  <a:lnTo>
                    <a:pt x="59995" y="42333"/>
                  </a:lnTo>
                  <a:lnTo>
                    <a:pt x="60030" y="42295"/>
                  </a:lnTo>
                  <a:lnTo>
                    <a:pt x="60064" y="42246"/>
                  </a:lnTo>
                  <a:lnTo>
                    <a:pt x="60095" y="42196"/>
                  </a:lnTo>
                  <a:lnTo>
                    <a:pt x="60125" y="42146"/>
                  </a:lnTo>
                  <a:lnTo>
                    <a:pt x="60150" y="42084"/>
                  </a:lnTo>
                  <a:lnTo>
                    <a:pt x="60176" y="42022"/>
                  </a:lnTo>
                  <a:lnTo>
                    <a:pt x="60202" y="41948"/>
                  </a:lnTo>
                  <a:lnTo>
                    <a:pt x="60224" y="41861"/>
                  </a:lnTo>
                  <a:lnTo>
                    <a:pt x="60241" y="41786"/>
                  </a:lnTo>
                  <a:lnTo>
                    <a:pt x="60254" y="41687"/>
                  </a:lnTo>
                  <a:lnTo>
                    <a:pt x="60267" y="41600"/>
                  </a:lnTo>
                  <a:lnTo>
                    <a:pt x="60275" y="41501"/>
                  </a:lnTo>
                  <a:lnTo>
                    <a:pt x="60280" y="41401"/>
                  </a:lnTo>
                  <a:lnTo>
                    <a:pt x="60280" y="41290"/>
                  </a:lnTo>
                  <a:lnTo>
                    <a:pt x="60271" y="41178"/>
                  </a:lnTo>
                  <a:lnTo>
                    <a:pt x="60262" y="41066"/>
                  </a:lnTo>
                  <a:lnTo>
                    <a:pt x="60250" y="40954"/>
                  </a:lnTo>
                  <a:lnTo>
                    <a:pt x="60163" y="40383"/>
                  </a:lnTo>
                  <a:lnTo>
                    <a:pt x="60073" y="39812"/>
                  </a:lnTo>
                  <a:lnTo>
                    <a:pt x="59978" y="39266"/>
                  </a:lnTo>
                  <a:lnTo>
                    <a:pt x="59879" y="38744"/>
                  </a:lnTo>
                  <a:lnTo>
                    <a:pt x="59780" y="38235"/>
                  </a:lnTo>
                  <a:lnTo>
                    <a:pt x="59677" y="37738"/>
                  </a:lnTo>
                  <a:lnTo>
                    <a:pt x="59569" y="37254"/>
                  </a:lnTo>
                  <a:lnTo>
                    <a:pt x="59457" y="36782"/>
                  </a:lnTo>
                  <a:lnTo>
                    <a:pt x="59341" y="36335"/>
                  </a:lnTo>
                  <a:lnTo>
                    <a:pt x="59225" y="35900"/>
                  </a:lnTo>
                  <a:lnTo>
                    <a:pt x="59104" y="35478"/>
                  </a:lnTo>
                  <a:lnTo>
                    <a:pt x="58979" y="35068"/>
                  </a:lnTo>
                  <a:lnTo>
                    <a:pt x="58854" y="34683"/>
                  </a:lnTo>
                  <a:lnTo>
                    <a:pt x="58725" y="34298"/>
                  </a:lnTo>
                  <a:lnTo>
                    <a:pt x="58592" y="33938"/>
                  </a:lnTo>
                  <a:lnTo>
                    <a:pt x="58458" y="33591"/>
                  </a:lnTo>
                  <a:lnTo>
                    <a:pt x="58518" y="32374"/>
                  </a:lnTo>
                  <a:lnTo>
                    <a:pt x="58587" y="31144"/>
                  </a:lnTo>
                  <a:lnTo>
                    <a:pt x="58729" y="28698"/>
                  </a:lnTo>
                  <a:lnTo>
                    <a:pt x="58738" y="28499"/>
                  </a:lnTo>
                  <a:lnTo>
                    <a:pt x="58738" y="28313"/>
                  </a:lnTo>
                  <a:lnTo>
                    <a:pt x="58734" y="28127"/>
                  </a:lnTo>
                  <a:lnTo>
                    <a:pt x="58725" y="27965"/>
                  </a:lnTo>
                  <a:lnTo>
                    <a:pt x="58712" y="27792"/>
                  </a:lnTo>
                  <a:lnTo>
                    <a:pt x="58691" y="27643"/>
                  </a:lnTo>
                  <a:lnTo>
                    <a:pt x="58665" y="27494"/>
                  </a:lnTo>
                  <a:lnTo>
                    <a:pt x="58639" y="27357"/>
                  </a:lnTo>
                  <a:lnTo>
                    <a:pt x="58605" y="27233"/>
                  </a:lnTo>
                  <a:lnTo>
                    <a:pt x="58570" y="27121"/>
                  </a:lnTo>
                  <a:lnTo>
                    <a:pt x="58531" y="27022"/>
                  </a:lnTo>
                  <a:lnTo>
                    <a:pt x="58493" y="26922"/>
                  </a:lnTo>
                  <a:lnTo>
                    <a:pt x="58445" y="26835"/>
                  </a:lnTo>
                  <a:lnTo>
                    <a:pt x="58402" y="26773"/>
                  </a:lnTo>
                  <a:lnTo>
                    <a:pt x="58355" y="26711"/>
                  </a:lnTo>
                  <a:lnTo>
                    <a:pt x="58303" y="26662"/>
                  </a:lnTo>
                  <a:lnTo>
                    <a:pt x="58256" y="26624"/>
                  </a:lnTo>
                  <a:lnTo>
                    <a:pt x="58204" y="26599"/>
                  </a:lnTo>
                  <a:lnTo>
                    <a:pt x="58101" y="26599"/>
                  </a:lnTo>
                  <a:lnTo>
                    <a:pt x="58049" y="26612"/>
                  </a:lnTo>
                  <a:lnTo>
                    <a:pt x="57997" y="26649"/>
                  </a:lnTo>
                  <a:lnTo>
                    <a:pt x="57950" y="26686"/>
                  </a:lnTo>
                  <a:lnTo>
                    <a:pt x="57903" y="26748"/>
                  </a:lnTo>
                  <a:lnTo>
                    <a:pt x="57855" y="26823"/>
                  </a:lnTo>
                  <a:lnTo>
                    <a:pt x="57808" y="26910"/>
                  </a:lnTo>
                  <a:lnTo>
                    <a:pt x="57769" y="27009"/>
                  </a:lnTo>
                  <a:lnTo>
                    <a:pt x="57726" y="27133"/>
                  </a:lnTo>
                  <a:lnTo>
                    <a:pt x="57692" y="27270"/>
                  </a:lnTo>
                  <a:lnTo>
                    <a:pt x="57657" y="27419"/>
                  </a:lnTo>
                  <a:lnTo>
                    <a:pt x="57627" y="27580"/>
                  </a:lnTo>
                  <a:lnTo>
                    <a:pt x="57601" y="27767"/>
                  </a:lnTo>
                  <a:lnTo>
                    <a:pt x="57493" y="28636"/>
                  </a:lnTo>
                  <a:lnTo>
                    <a:pt x="57394" y="29493"/>
                  </a:lnTo>
                  <a:lnTo>
                    <a:pt x="57300" y="30350"/>
                  </a:lnTo>
                  <a:lnTo>
                    <a:pt x="57214" y="31219"/>
                  </a:lnTo>
                  <a:lnTo>
                    <a:pt x="57054" y="30995"/>
                  </a:lnTo>
                  <a:lnTo>
                    <a:pt x="56899" y="30797"/>
                  </a:lnTo>
                  <a:lnTo>
                    <a:pt x="56740" y="30598"/>
                  </a:lnTo>
                  <a:lnTo>
                    <a:pt x="56576" y="30424"/>
                  </a:lnTo>
                  <a:lnTo>
                    <a:pt x="56413" y="30250"/>
                  </a:lnTo>
                  <a:lnTo>
                    <a:pt x="56249" y="30089"/>
                  </a:lnTo>
                  <a:lnTo>
                    <a:pt x="56081" y="29940"/>
                  </a:lnTo>
                  <a:lnTo>
                    <a:pt x="55913" y="29803"/>
                  </a:lnTo>
                  <a:lnTo>
                    <a:pt x="55741" y="29679"/>
                  </a:lnTo>
                  <a:lnTo>
                    <a:pt x="55569" y="29555"/>
                  </a:lnTo>
                  <a:lnTo>
                    <a:pt x="55396" y="29456"/>
                  </a:lnTo>
                  <a:lnTo>
                    <a:pt x="55220" y="29356"/>
                  </a:lnTo>
                  <a:lnTo>
                    <a:pt x="55043" y="29269"/>
                  </a:lnTo>
                  <a:lnTo>
                    <a:pt x="54867" y="29195"/>
                  </a:lnTo>
                  <a:lnTo>
                    <a:pt x="54686" y="29120"/>
                  </a:lnTo>
                  <a:lnTo>
                    <a:pt x="54509" y="29071"/>
                  </a:lnTo>
                  <a:lnTo>
                    <a:pt x="54328" y="29021"/>
                  </a:lnTo>
                  <a:lnTo>
                    <a:pt x="54143" y="28984"/>
                  </a:lnTo>
                  <a:lnTo>
                    <a:pt x="53962" y="28946"/>
                  </a:lnTo>
                  <a:lnTo>
                    <a:pt x="53777" y="28922"/>
                  </a:lnTo>
                  <a:lnTo>
                    <a:pt x="53592" y="28909"/>
                  </a:lnTo>
                  <a:lnTo>
                    <a:pt x="53222" y="28909"/>
                  </a:lnTo>
                  <a:lnTo>
                    <a:pt x="53032" y="28922"/>
                  </a:lnTo>
                  <a:lnTo>
                    <a:pt x="52847" y="28934"/>
                  </a:lnTo>
                  <a:lnTo>
                    <a:pt x="52658" y="28959"/>
                  </a:lnTo>
                  <a:lnTo>
                    <a:pt x="52283" y="29033"/>
                  </a:lnTo>
                  <a:lnTo>
                    <a:pt x="51904" y="29133"/>
                  </a:lnTo>
                  <a:lnTo>
                    <a:pt x="51525" y="29257"/>
                  </a:lnTo>
                  <a:lnTo>
                    <a:pt x="51409" y="28462"/>
                  </a:lnTo>
                  <a:lnTo>
                    <a:pt x="51284" y="27667"/>
                  </a:lnTo>
                  <a:lnTo>
                    <a:pt x="51159" y="26885"/>
                  </a:lnTo>
                  <a:lnTo>
                    <a:pt x="51030" y="26103"/>
                  </a:lnTo>
                  <a:lnTo>
                    <a:pt x="50896" y="25333"/>
                  </a:lnTo>
                  <a:lnTo>
                    <a:pt x="50758" y="24563"/>
                  </a:lnTo>
                  <a:lnTo>
                    <a:pt x="50612" y="23818"/>
                  </a:lnTo>
                  <a:lnTo>
                    <a:pt x="50466" y="23073"/>
                  </a:lnTo>
                  <a:lnTo>
                    <a:pt x="50315" y="22340"/>
                  </a:lnTo>
                  <a:lnTo>
                    <a:pt x="50156" y="21620"/>
                  </a:lnTo>
                  <a:lnTo>
                    <a:pt x="49996" y="20900"/>
                  </a:lnTo>
                  <a:lnTo>
                    <a:pt x="49828" y="20204"/>
                  </a:lnTo>
                  <a:lnTo>
                    <a:pt x="49660" y="19509"/>
                  </a:lnTo>
                  <a:lnTo>
                    <a:pt x="49484" y="18838"/>
                  </a:lnTo>
                  <a:lnTo>
                    <a:pt x="49303" y="18168"/>
                  </a:lnTo>
                  <a:lnTo>
                    <a:pt x="49118" y="17522"/>
                  </a:lnTo>
                  <a:lnTo>
                    <a:pt x="49070" y="17361"/>
                  </a:lnTo>
                  <a:lnTo>
                    <a:pt x="49019" y="17236"/>
                  </a:lnTo>
                  <a:lnTo>
                    <a:pt x="48967" y="17125"/>
                  </a:lnTo>
                  <a:lnTo>
                    <a:pt x="48915" y="17038"/>
                  </a:lnTo>
                  <a:lnTo>
                    <a:pt x="48864" y="16963"/>
                  </a:lnTo>
                  <a:lnTo>
                    <a:pt x="48812" y="16914"/>
                  </a:lnTo>
                  <a:lnTo>
                    <a:pt x="48760" y="16889"/>
                  </a:lnTo>
                  <a:lnTo>
                    <a:pt x="48704" y="16876"/>
                  </a:lnTo>
                  <a:lnTo>
                    <a:pt x="48653" y="16889"/>
                  </a:lnTo>
                  <a:lnTo>
                    <a:pt x="48601" y="16901"/>
                  </a:lnTo>
                  <a:lnTo>
                    <a:pt x="48549" y="16938"/>
                  </a:lnTo>
                  <a:lnTo>
                    <a:pt x="48498" y="17000"/>
                  </a:lnTo>
                  <a:lnTo>
                    <a:pt x="48450" y="17063"/>
                  </a:lnTo>
                  <a:lnTo>
                    <a:pt x="48399" y="17137"/>
                  </a:lnTo>
                  <a:lnTo>
                    <a:pt x="48356" y="17224"/>
                  </a:lnTo>
                  <a:lnTo>
                    <a:pt x="48312" y="17336"/>
                  </a:lnTo>
                  <a:lnTo>
                    <a:pt x="48269" y="17448"/>
                  </a:lnTo>
                  <a:lnTo>
                    <a:pt x="48231" y="17559"/>
                  </a:lnTo>
                  <a:lnTo>
                    <a:pt x="48192" y="17696"/>
                  </a:lnTo>
                  <a:lnTo>
                    <a:pt x="48162" y="17832"/>
                  </a:lnTo>
                  <a:lnTo>
                    <a:pt x="48132" y="17981"/>
                  </a:lnTo>
                  <a:lnTo>
                    <a:pt x="48106" y="18131"/>
                  </a:lnTo>
                  <a:lnTo>
                    <a:pt x="48084" y="18292"/>
                  </a:lnTo>
                  <a:lnTo>
                    <a:pt x="48063" y="18453"/>
                  </a:lnTo>
                  <a:lnTo>
                    <a:pt x="48050" y="18615"/>
                  </a:lnTo>
                  <a:lnTo>
                    <a:pt x="48041" y="18776"/>
                  </a:lnTo>
                  <a:lnTo>
                    <a:pt x="48037" y="18950"/>
                  </a:lnTo>
                  <a:lnTo>
                    <a:pt x="48037" y="19124"/>
                  </a:lnTo>
                  <a:lnTo>
                    <a:pt x="48045" y="19298"/>
                  </a:lnTo>
                  <a:lnTo>
                    <a:pt x="48058" y="19459"/>
                  </a:lnTo>
                  <a:lnTo>
                    <a:pt x="48076" y="19633"/>
                  </a:lnTo>
                  <a:lnTo>
                    <a:pt x="48097" y="19794"/>
                  </a:lnTo>
                  <a:lnTo>
                    <a:pt x="48528" y="22464"/>
                  </a:lnTo>
                  <a:lnTo>
                    <a:pt x="48734" y="23781"/>
                  </a:lnTo>
                  <a:lnTo>
                    <a:pt x="48937" y="25084"/>
                  </a:lnTo>
                  <a:lnTo>
                    <a:pt x="49131" y="26388"/>
                  </a:lnTo>
                  <a:lnTo>
                    <a:pt x="49324" y="27680"/>
                  </a:lnTo>
                  <a:lnTo>
                    <a:pt x="49514" y="28959"/>
                  </a:lnTo>
                  <a:lnTo>
                    <a:pt x="49699" y="30238"/>
                  </a:lnTo>
                  <a:lnTo>
                    <a:pt x="49454" y="30412"/>
                  </a:lnTo>
                  <a:lnTo>
                    <a:pt x="49208" y="30586"/>
                  </a:lnTo>
                  <a:lnTo>
                    <a:pt x="48722" y="30958"/>
                  </a:lnTo>
                  <a:lnTo>
                    <a:pt x="48239" y="31355"/>
                  </a:lnTo>
                  <a:lnTo>
                    <a:pt x="47766" y="31765"/>
                  </a:lnTo>
                  <a:lnTo>
                    <a:pt x="47300" y="32200"/>
                  </a:lnTo>
                  <a:lnTo>
                    <a:pt x="46844" y="32647"/>
                  </a:lnTo>
                  <a:lnTo>
                    <a:pt x="46396" y="33094"/>
                  </a:lnTo>
                  <a:lnTo>
                    <a:pt x="45966" y="33541"/>
                  </a:lnTo>
                  <a:lnTo>
                    <a:pt x="45905" y="33615"/>
                  </a:lnTo>
                  <a:lnTo>
                    <a:pt x="45845" y="33702"/>
                  </a:lnTo>
                  <a:lnTo>
                    <a:pt x="45793" y="33802"/>
                  </a:lnTo>
                  <a:lnTo>
                    <a:pt x="45746" y="33913"/>
                  </a:lnTo>
                  <a:lnTo>
                    <a:pt x="45699" y="34025"/>
                  </a:lnTo>
                  <a:lnTo>
                    <a:pt x="45660" y="34149"/>
                  </a:lnTo>
                  <a:lnTo>
                    <a:pt x="45621" y="34286"/>
                  </a:lnTo>
                  <a:lnTo>
                    <a:pt x="45587" y="34423"/>
                  </a:lnTo>
                  <a:lnTo>
                    <a:pt x="45561" y="34572"/>
                  </a:lnTo>
                  <a:lnTo>
                    <a:pt x="45535" y="34721"/>
                  </a:lnTo>
                  <a:lnTo>
                    <a:pt x="45513" y="34870"/>
                  </a:lnTo>
                  <a:lnTo>
                    <a:pt x="45496" y="35031"/>
                  </a:lnTo>
                  <a:lnTo>
                    <a:pt x="45483" y="35193"/>
                  </a:lnTo>
                  <a:lnTo>
                    <a:pt x="45475" y="35354"/>
                  </a:lnTo>
                  <a:lnTo>
                    <a:pt x="45466" y="35528"/>
                  </a:lnTo>
                  <a:lnTo>
                    <a:pt x="45466" y="35689"/>
                  </a:lnTo>
                  <a:lnTo>
                    <a:pt x="45470" y="35938"/>
                  </a:lnTo>
                  <a:lnTo>
                    <a:pt x="45483" y="36174"/>
                  </a:lnTo>
                  <a:lnTo>
                    <a:pt x="45500" y="36409"/>
                  </a:lnTo>
                  <a:lnTo>
                    <a:pt x="45531" y="36633"/>
                  </a:lnTo>
                  <a:lnTo>
                    <a:pt x="45565" y="36844"/>
                  </a:lnTo>
                  <a:lnTo>
                    <a:pt x="45604" y="37043"/>
                  </a:lnTo>
                  <a:lnTo>
                    <a:pt x="45655" y="37229"/>
                  </a:lnTo>
                  <a:lnTo>
                    <a:pt x="45707" y="37390"/>
                  </a:lnTo>
                  <a:lnTo>
                    <a:pt x="45772" y="37527"/>
                  </a:lnTo>
                  <a:lnTo>
                    <a:pt x="45802" y="37589"/>
                  </a:lnTo>
                  <a:lnTo>
                    <a:pt x="45836" y="37651"/>
                  </a:lnTo>
                  <a:lnTo>
                    <a:pt x="45875" y="37701"/>
                  </a:lnTo>
                  <a:lnTo>
                    <a:pt x="45910" y="37738"/>
                  </a:lnTo>
                  <a:lnTo>
                    <a:pt x="45948" y="37775"/>
                  </a:lnTo>
                  <a:lnTo>
                    <a:pt x="45991" y="37800"/>
                  </a:lnTo>
                  <a:lnTo>
                    <a:pt x="46030" y="37813"/>
                  </a:lnTo>
                  <a:lnTo>
                    <a:pt x="46073" y="37825"/>
                  </a:lnTo>
                  <a:lnTo>
                    <a:pt x="46164" y="37825"/>
                  </a:lnTo>
                  <a:lnTo>
                    <a:pt x="46207" y="37800"/>
                  </a:lnTo>
                  <a:lnTo>
                    <a:pt x="46254" y="37775"/>
                  </a:lnTo>
                  <a:lnTo>
                    <a:pt x="46306" y="37738"/>
                  </a:lnTo>
                  <a:lnTo>
                    <a:pt x="46353" y="37689"/>
                  </a:lnTo>
                  <a:lnTo>
                    <a:pt x="46814" y="37204"/>
                  </a:lnTo>
                  <a:lnTo>
                    <a:pt x="47279" y="36720"/>
                  </a:lnTo>
                  <a:lnTo>
                    <a:pt x="47757" y="36248"/>
                  </a:lnTo>
                  <a:lnTo>
                    <a:pt x="48239" y="35776"/>
                  </a:lnTo>
                  <a:lnTo>
                    <a:pt x="48726" y="35329"/>
                  </a:lnTo>
                  <a:lnTo>
                    <a:pt x="49225" y="34895"/>
                  </a:lnTo>
                  <a:lnTo>
                    <a:pt x="49725" y="34485"/>
                  </a:lnTo>
                  <a:lnTo>
                    <a:pt x="49979" y="34286"/>
                  </a:lnTo>
                  <a:lnTo>
                    <a:pt x="50233" y="34100"/>
                  </a:lnTo>
                  <a:lnTo>
                    <a:pt x="50397" y="35404"/>
                  </a:lnTo>
                  <a:lnTo>
                    <a:pt x="50560" y="36695"/>
                  </a:lnTo>
                  <a:lnTo>
                    <a:pt x="50715" y="37999"/>
                  </a:lnTo>
                  <a:lnTo>
                    <a:pt x="50862" y="39315"/>
                  </a:lnTo>
                  <a:lnTo>
                    <a:pt x="51004" y="40632"/>
                  </a:lnTo>
                  <a:lnTo>
                    <a:pt x="51137" y="41960"/>
                  </a:lnTo>
                  <a:lnTo>
                    <a:pt x="51267" y="43301"/>
                  </a:lnTo>
                  <a:lnTo>
                    <a:pt x="51387" y="44655"/>
                  </a:lnTo>
                  <a:lnTo>
                    <a:pt x="51499" y="46033"/>
                  </a:lnTo>
                  <a:lnTo>
                    <a:pt x="51607" y="47412"/>
                  </a:lnTo>
                  <a:lnTo>
                    <a:pt x="51702" y="48827"/>
                  </a:lnTo>
                  <a:lnTo>
                    <a:pt x="51792" y="50255"/>
                  </a:lnTo>
                  <a:lnTo>
                    <a:pt x="51869" y="51696"/>
                  </a:lnTo>
                  <a:lnTo>
                    <a:pt x="51943" y="53173"/>
                  </a:lnTo>
                  <a:lnTo>
                    <a:pt x="52003" y="54664"/>
                  </a:lnTo>
                  <a:lnTo>
                    <a:pt x="52059" y="56191"/>
                  </a:lnTo>
                  <a:lnTo>
                    <a:pt x="52024" y="56191"/>
                  </a:lnTo>
                  <a:lnTo>
                    <a:pt x="50186" y="55905"/>
                  </a:lnTo>
                  <a:lnTo>
                    <a:pt x="48351" y="55620"/>
                  </a:lnTo>
                  <a:lnTo>
                    <a:pt x="46512" y="55334"/>
                  </a:lnTo>
                  <a:lnTo>
                    <a:pt x="45595" y="55198"/>
                  </a:lnTo>
                  <a:lnTo>
                    <a:pt x="44674" y="55073"/>
                  </a:lnTo>
                  <a:lnTo>
                    <a:pt x="44695" y="54949"/>
                  </a:lnTo>
                  <a:lnTo>
                    <a:pt x="44717" y="54825"/>
                  </a:lnTo>
                  <a:lnTo>
                    <a:pt x="44734" y="54701"/>
                  </a:lnTo>
                  <a:lnTo>
                    <a:pt x="44747" y="54577"/>
                  </a:lnTo>
                  <a:lnTo>
                    <a:pt x="44773" y="54303"/>
                  </a:lnTo>
                  <a:lnTo>
                    <a:pt x="44786" y="54005"/>
                  </a:lnTo>
                  <a:lnTo>
                    <a:pt x="44807" y="53049"/>
                  </a:lnTo>
                  <a:lnTo>
                    <a:pt x="44829" y="52068"/>
                  </a:lnTo>
                  <a:lnTo>
                    <a:pt x="44867" y="49995"/>
                  </a:lnTo>
                  <a:lnTo>
                    <a:pt x="44902" y="47784"/>
                  </a:lnTo>
                  <a:lnTo>
                    <a:pt x="44932" y="45474"/>
                  </a:lnTo>
                  <a:lnTo>
                    <a:pt x="44971" y="43090"/>
                  </a:lnTo>
                  <a:lnTo>
                    <a:pt x="45014" y="40632"/>
                  </a:lnTo>
                  <a:lnTo>
                    <a:pt x="45044" y="39377"/>
                  </a:lnTo>
                  <a:lnTo>
                    <a:pt x="45070" y="38123"/>
                  </a:lnTo>
                  <a:lnTo>
                    <a:pt x="45104" y="36857"/>
                  </a:lnTo>
                  <a:lnTo>
                    <a:pt x="45143" y="35590"/>
                  </a:lnTo>
                  <a:lnTo>
                    <a:pt x="45190" y="34174"/>
                  </a:lnTo>
                  <a:lnTo>
                    <a:pt x="45242" y="32759"/>
                  </a:lnTo>
                  <a:lnTo>
                    <a:pt x="45302" y="31343"/>
                  </a:lnTo>
                  <a:lnTo>
                    <a:pt x="45367" y="29940"/>
                  </a:lnTo>
                  <a:lnTo>
                    <a:pt x="45444" y="28537"/>
                  </a:lnTo>
                  <a:lnTo>
                    <a:pt x="45526" y="27158"/>
                  </a:lnTo>
                  <a:lnTo>
                    <a:pt x="45574" y="26463"/>
                  </a:lnTo>
                  <a:lnTo>
                    <a:pt x="45621" y="25780"/>
                  </a:lnTo>
                  <a:lnTo>
                    <a:pt x="45673" y="25109"/>
                  </a:lnTo>
                  <a:lnTo>
                    <a:pt x="45724" y="24439"/>
                  </a:lnTo>
                  <a:lnTo>
                    <a:pt x="45780" y="23768"/>
                  </a:lnTo>
                  <a:lnTo>
                    <a:pt x="45836" y="23098"/>
                  </a:lnTo>
                  <a:lnTo>
                    <a:pt x="45897" y="22452"/>
                  </a:lnTo>
                  <a:lnTo>
                    <a:pt x="45961" y="21794"/>
                  </a:lnTo>
                  <a:lnTo>
                    <a:pt x="46030" y="21160"/>
                  </a:lnTo>
                  <a:lnTo>
                    <a:pt x="46099" y="20527"/>
                  </a:lnTo>
                  <a:lnTo>
                    <a:pt x="46172" y="19894"/>
                  </a:lnTo>
                  <a:lnTo>
                    <a:pt x="46250" y="19273"/>
                  </a:lnTo>
                  <a:lnTo>
                    <a:pt x="46327" y="18664"/>
                  </a:lnTo>
                  <a:lnTo>
                    <a:pt x="46409" y="18068"/>
                  </a:lnTo>
                  <a:lnTo>
                    <a:pt x="46495" y="17472"/>
                  </a:lnTo>
                  <a:lnTo>
                    <a:pt x="46586" y="16901"/>
                  </a:lnTo>
                  <a:lnTo>
                    <a:pt x="46680" y="16330"/>
                  </a:lnTo>
                  <a:lnTo>
                    <a:pt x="46779" y="15771"/>
                  </a:lnTo>
                  <a:lnTo>
                    <a:pt x="46878" y="15212"/>
                  </a:lnTo>
                  <a:lnTo>
                    <a:pt x="46982" y="14678"/>
                  </a:lnTo>
                  <a:lnTo>
                    <a:pt x="47094" y="14157"/>
                  </a:lnTo>
                  <a:lnTo>
                    <a:pt x="47206" y="13648"/>
                  </a:lnTo>
                  <a:lnTo>
                    <a:pt x="47322" y="13139"/>
                  </a:lnTo>
                  <a:lnTo>
                    <a:pt x="47443" y="12654"/>
                  </a:lnTo>
                  <a:lnTo>
                    <a:pt x="47567" y="12182"/>
                  </a:lnTo>
                  <a:lnTo>
                    <a:pt x="47697" y="11723"/>
                  </a:lnTo>
                  <a:lnTo>
                    <a:pt x="47830" y="11276"/>
                  </a:lnTo>
                  <a:lnTo>
                    <a:pt x="47972" y="10841"/>
                  </a:lnTo>
                  <a:lnTo>
                    <a:pt x="48114" y="10431"/>
                  </a:lnTo>
                  <a:lnTo>
                    <a:pt x="48261" y="10034"/>
                  </a:lnTo>
                  <a:lnTo>
                    <a:pt x="48416" y="9649"/>
                  </a:lnTo>
                  <a:lnTo>
                    <a:pt x="48571" y="9277"/>
                  </a:lnTo>
                  <a:lnTo>
                    <a:pt x="48734" y="8929"/>
                  </a:lnTo>
                  <a:lnTo>
                    <a:pt x="48902" y="8594"/>
                  </a:lnTo>
                  <a:lnTo>
                    <a:pt x="49075" y="8271"/>
                  </a:lnTo>
                  <a:lnTo>
                    <a:pt x="49251" y="7973"/>
                  </a:lnTo>
                  <a:lnTo>
                    <a:pt x="49432" y="7700"/>
                  </a:lnTo>
                  <a:lnTo>
                    <a:pt x="49622" y="7439"/>
                  </a:lnTo>
                  <a:lnTo>
                    <a:pt x="49815" y="7190"/>
                  </a:lnTo>
                  <a:lnTo>
                    <a:pt x="50013" y="6967"/>
                  </a:lnTo>
                  <a:lnTo>
                    <a:pt x="50216" y="6768"/>
                  </a:lnTo>
                  <a:lnTo>
                    <a:pt x="50427" y="6582"/>
                  </a:lnTo>
                  <a:lnTo>
                    <a:pt x="50642" y="6421"/>
                  </a:lnTo>
                  <a:lnTo>
                    <a:pt x="50862" y="6284"/>
                  </a:lnTo>
                  <a:lnTo>
                    <a:pt x="51090" y="6160"/>
                  </a:lnTo>
                  <a:lnTo>
                    <a:pt x="51323" y="6060"/>
                  </a:lnTo>
                  <a:lnTo>
                    <a:pt x="51559" y="5986"/>
                  </a:lnTo>
                  <a:lnTo>
                    <a:pt x="51805" y="5936"/>
                  </a:lnTo>
                  <a:lnTo>
                    <a:pt x="52059" y="5911"/>
                  </a:lnTo>
                  <a:lnTo>
                    <a:pt x="52317" y="5899"/>
                  </a:lnTo>
                  <a:close/>
                  <a:moveTo>
                    <a:pt x="45040" y="59507"/>
                  </a:moveTo>
                  <a:lnTo>
                    <a:pt x="45277" y="59519"/>
                  </a:lnTo>
                  <a:lnTo>
                    <a:pt x="45518" y="59531"/>
                  </a:lnTo>
                  <a:lnTo>
                    <a:pt x="45763" y="59556"/>
                  </a:lnTo>
                  <a:lnTo>
                    <a:pt x="46004" y="59581"/>
                  </a:lnTo>
                  <a:lnTo>
                    <a:pt x="46250" y="59631"/>
                  </a:lnTo>
                  <a:lnTo>
                    <a:pt x="46745" y="59730"/>
                  </a:lnTo>
                  <a:lnTo>
                    <a:pt x="47240" y="59854"/>
                  </a:lnTo>
                  <a:lnTo>
                    <a:pt x="47735" y="59991"/>
                  </a:lnTo>
                  <a:lnTo>
                    <a:pt x="48226" y="60140"/>
                  </a:lnTo>
                  <a:lnTo>
                    <a:pt x="49204" y="60450"/>
                  </a:lnTo>
                  <a:lnTo>
                    <a:pt x="49686" y="60587"/>
                  </a:lnTo>
                  <a:lnTo>
                    <a:pt x="50156" y="60711"/>
                  </a:lnTo>
                  <a:lnTo>
                    <a:pt x="50621" y="60823"/>
                  </a:lnTo>
                  <a:lnTo>
                    <a:pt x="51073" y="60897"/>
                  </a:lnTo>
                  <a:lnTo>
                    <a:pt x="51370" y="60922"/>
                  </a:lnTo>
                  <a:lnTo>
                    <a:pt x="51702" y="60935"/>
                  </a:lnTo>
                  <a:lnTo>
                    <a:pt x="52063" y="60935"/>
                  </a:lnTo>
                  <a:lnTo>
                    <a:pt x="52451" y="60922"/>
                  </a:lnTo>
                  <a:lnTo>
                    <a:pt x="53308" y="60885"/>
                  </a:lnTo>
                  <a:lnTo>
                    <a:pt x="54242" y="60823"/>
                  </a:lnTo>
                  <a:lnTo>
                    <a:pt x="54737" y="60798"/>
                  </a:lnTo>
                  <a:lnTo>
                    <a:pt x="55241" y="60786"/>
                  </a:lnTo>
                  <a:lnTo>
                    <a:pt x="55758" y="60773"/>
                  </a:lnTo>
                  <a:lnTo>
                    <a:pt x="56283" y="60786"/>
                  </a:lnTo>
                  <a:lnTo>
                    <a:pt x="56813" y="60798"/>
                  </a:lnTo>
                  <a:lnTo>
                    <a:pt x="57343" y="60835"/>
                  </a:lnTo>
                  <a:lnTo>
                    <a:pt x="57877" y="60897"/>
                  </a:lnTo>
                  <a:lnTo>
                    <a:pt x="58406" y="60984"/>
                  </a:lnTo>
                  <a:lnTo>
                    <a:pt x="58669" y="61034"/>
                  </a:lnTo>
                  <a:lnTo>
                    <a:pt x="58932" y="61096"/>
                  </a:lnTo>
                  <a:lnTo>
                    <a:pt x="59190" y="61158"/>
                  </a:lnTo>
                  <a:lnTo>
                    <a:pt x="59449" y="61233"/>
                  </a:lnTo>
                  <a:lnTo>
                    <a:pt x="59703" y="61320"/>
                  </a:lnTo>
                  <a:lnTo>
                    <a:pt x="59952" y="61406"/>
                  </a:lnTo>
                  <a:lnTo>
                    <a:pt x="60202" y="61506"/>
                  </a:lnTo>
                  <a:lnTo>
                    <a:pt x="60448" y="61618"/>
                  </a:lnTo>
                  <a:lnTo>
                    <a:pt x="60689" y="61742"/>
                  </a:lnTo>
                  <a:lnTo>
                    <a:pt x="60930" y="61866"/>
                  </a:lnTo>
                  <a:lnTo>
                    <a:pt x="61162" y="62015"/>
                  </a:lnTo>
                  <a:lnTo>
                    <a:pt x="61391" y="62164"/>
                  </a:lnTo>
                  <a:lnTo>
                    <a:pt x="61615" y="62325"/>
                  </a:lnTo>
                  <a:lnTo>
                    <a:pt x="61830" y="62499"/>
                  </a:lnTo>
                  <a:lnTo>
                    <a:pt x="62041" y="62685"/>
                  </a:lnTo>
                  <a:lnTo>
                    <a:pt x="62248" y="62884"/>
                  </a:lnTo>
                  <a:lnTo>
                    <a:pt x="62450" y="63095"/>
                  </a:lnTo>
                  <a:lnTo>
                    <a:pt x="62644" y="63319"/>
                  </a:lnTo>
                  <a:lnTo>
                    <a:pt x="62829" y="63555"/>
                  </a:lnTo>
                  <a:lnTo>
                    <a:pt x="63006" y="63803"/>
                  </a:lnTo>
                  <a:lnTo>
                    <a:pt x="63178" y="64064"/>
                  </a:lnTo>
                  <a:lnTo>
                    <a:pt x="63341" y="64349"/>
                  </a:lnTo>
                  <a:lnTo>
                    <a:pt x="63496" y="64647"/>
                  </a:lnTo>
                  <a:lnTo>
                    <a:pt x="63643" y="64958"/>
                  </a:lnTo>
                  <a:lnTo>
                    <a:pt x="63781" y="65281"/>
                  </a:lnTo>
                  <a:lnTo>
                    <a:pt x="63845" y="65442"/>
                  </a:lnTo>
                  <a:lnTo>
                    <a:pt x="63910" y="65616"/>
                  </a:lnTo>
                  <a:lnTo>
                    <a:pt x="63970" y="65802"/>
                  </a:lnTo>
                  <a:lnTo>
                    <a:pt x="64026" y="65976"/>
                  </a:lnTo>
                  <a:lnTo>
                    <a:pt x="64082" y="66162"/>
                  </a:lnTo>
                  <a:lnTo>
                    <a:pt x="64138" y="66349"/>
                  </a:lnTo>
                  <a:lnTo>
                    <a:pt x="64185" y="66547"/>
                  </a:lnTo>
                  <a:lnTo>
                    <a:pt x="64237" y="66746"/>
                  </a:lnTo>
                  <a:lnTo>
                    <a:pt x="64280" y="66945"/>
                  </a:lnTo>
                  <a:lnTo>
                    <a:pt x="64323" y="67156"/>
                  </a:lnTo>
                  <a:lnTo>
                    <a:pt x="64362" y="67367"/>
                  </a:lnTo>
                  <a:lnTo>
                    <a:pt x="64401" y="67578"/>
                  </a:lnTo>
                  <a:lnTo>
                    <a:pt x="64435" y="67802"/>
                  </a:lnTo>
                  <a:lnTo>
                    <a:pt x="64465" y="68025"/>
                  </a:lnTo>
                  <a:lnTo>
                    <a:pt x="60715" y="68038"/>
                  </a:lnTo>
                  <a:lnTo>
                    <a:pt x="58863" y="68025"/>
                  </a:lnTo>
                  <a:lnTo>
                    <a:pt x="57946" y="68013"/>
                  </a:lnTo>
                  <a:lnTo>
                    <a:pt x="57033" y="67975"/>
                  </a:lnTo>
                  <a:lnTo>
                    <a:pt x="54970" y="67901"/>
                  </a:lnTo>
                  <a:lnTo>
                    <a:pt x="52903" y="67826"/>
                  </a:lnTo>
                  <a:lnTo>
                    <a:pt x="50836" y="67764"/>
                  </a:lnTo>
                  <a:lnTo>
                    <a:pt x="48769" y="67727"/>
                  </a:lnTo>
                  <a:lnTo>
                    <a:pt x="46698" y="67702"/>
                  </a:lnTo>
                  <a:lnTo>
                    <a:pt x="44631" y="67690"/>
                  </a:lnTo>
                  <a:lnTo>
                    <a:pt x="42559" y="67702"/>
                  </a:lnTo>
                  <a:lnTo>
                    <a:pt x="40488" y="67752"/>
                  </a:lnTo>
                  <a:lnTo>
                    <a:pt x="40501" y="67268"/>
                  </a:lnTo>
                  <a:lnTo>
                    <a:pt x="40509" y="66808"/>
                  </a:lnTo>
                  <a:lnTo>
                    <a:pt x="40522" y="65964"/>
                  </a:lnTo>
                  <a:lnTo>
                    <a:pt x="40531" y="65206"/>
                  </a:lnTo>
                  <a:lnTo>
                    <a:pt x="40544" y="64511"/>
                  </a:lnTo>
                  <a:lnTo>
                    <a:pt x="40557" y="64200"/>
                  </a:lnTo>
                  <a:lnTo>
                    <a:pt x="40570" y="63902"/>
                  </a:lnTo>
                  <a:lnTo>
                    <a:pt x="40587" y="63604"/>
                  </a:lnTo>
                  <a:lnTo>
                    <a:pt x="40608" y="63344"/>
                  </a:lnTo>
                  <a:lnTo>
                    <a:pt x="40634" y="63083"/>
                  </a:lnTo>
                  <a:lnTo>
                    <a:pt x="40673" y="62835"/>
                  </a:lnTo>
                  <a:lnTo>
                    <a:pt x="40712" y="62611"/>
                  </a:lnTo>
                  <a:lnTo>
                    <a:pt x="40763" y="62387"/>
                  </a:lnTo>
                  <a:lnTo>
                    <a:pt x="40824" y="62176"/>
                  </a:lnTo>
                  <a:lnTo>
                    <a:pt x="40897" y="61978"/>
                  </a:lnTo>
                  <a:lnTo>
                    <a:pt x="40979" y="61791"/>
                  </a:lnTo>
                  <a:lnTo>
                    <a:pt x="41069" y="61605"/>
                  </a:lnTo>
                  <a:lnTo>
                    <a:pt x="41177" y="61431"/>
                  </a:lnTo>
                  <a:lnTo>
                    <a:pt x="41297" y="61270"/>
                  </a:lnTo>
                  <a:lnTo>
                    <a:pt x="41431" y="61108"/>
                  </a:lnTo>
                  <a:lnTo>
                    <a:pt x="41582" y="60959"/>
                  </a:lnTo>
                  <a:lnTo>
                    <a:pt x="41745" y="60810"/>
                  </a:lnTo>
                  <a:lnTo>
                    <a:pt x="41931" y="60661"/>
                  </a:lnTo>
                  <a:lnTo>
                    <a:pt x="42129" y="60525"/>
                  </a:lnTo>
                  <a:lnTo>
                    <a:pt x="42348" y="60376"/>
                  </a:lnTo>
                  <a:lnTo>
                    <a:pt x="42589" y="60239"/>
                  </a:lnTo>
                  <a:lnTo>
                    <a:pt x="42848" y="60103"/>
                  </a:lnTo>
                  <a:lnTo>
                    <a:pt x="43128" y="59966"/>
                  </a:lnTo>
                  <a:lnTo>
                    <a:pt x="43429" y="59829"/>
                  </a:lnTo>
                  <a:lnTo>
                    <a:pt x="43649" y="59742"/>
                  </a:lnTo>
                  <a:lnTo>
                    <a:pt x="43873" y="59668"/>
                  </a:lnTo>
                  <a:lnTo>
                    <a:pt x="44101" y="59606"/>
                  </a:lnTo>
                  <a:lnTo>
                    <a:pt x="44333" y="59569"/>
                  </a:lnTo>
                  <a:lnTo>
                    <a:pt x="44566" y="59531"/>
                  </a:lnTo>
                  <a:lnTo>
                    <a:pt x="44803" y="59519"/>
                  </a:lnTo>
                  <a:lnTo>
                    <a:pt x="45040" y="59507"/>
                  </a:lnTo>
                  <a:close/>
                  <a:moveTo>
                    <a:pt x="44867" y="75066"/>
                  </a:moveTo>
                  <a:lnTo>
                    <a:pt x="46990" y="75078"/>
                  </a:lnTo>
                  <a:lnTo>
                    <a:pt x="49113" y="75091"/>
                  </a:lnTo>
                  <a:lnTo>
                    <a:pt x="51241" y="75116"/>
                  </a:lnTo>
                  <a:lnTo>
                    <a:pt x="53359" y="75153"/>
                  </a:lnTo>
                  <a:lnTo>
                    <a:pt x="55482" y="75203"/>
                  </a:lnTo>
                  <a:lnTo>
                    <a:pt x="57804" y="75265"/>
                  </a:lnTo>
                  <a:lnTo>
                    <a:pt x="60120" y="75339"/>
                  </a:lnTo>
                  <a:lnTo>
                    <a:pt x="62437" y="75439"/>
                  </a:lnTo>
                  <a:lnTo>
                    <a:pt x="64754" y="75550"/>
                  </a:lnTo>
                  <a:lnTo>
                    <a:pt x="67071" y="75687"/>
                  </a:lnTo>
                  <a:lnTo>
                    <a:pt x="69388" y="75848"/>
                  </a:lnTo>
                  <a:lnTo>
                    <a:pt x="71700" y="76022"/>
                  </a:lnTo>
                  <a:lnTo>
                    <a:pt x="74017" y="76221"/>
                  </a:lnTo>
                  <a:lnTo>
                    <a:pt x="75468" y="76357"/>
                  </a:lnTo>
                  <a:lnTo>
                    <a:pt x="76179" y="76420"/>
                  </a:lnTo>
                  <a:lnTo>
                    <a:pt x="76880" y="76494"/>
                  </a:lnTo>
                  <a:lnTo>
                    <a:pt x="77565" y="76593"/>
                  </a:lnTo>
                  <a:lnTo>
                    <a:pt x="78241" y="76705"/>
                  </a:lnTo>
                  <a:lnTo>
                    <a:pt x="78573" y="76780"/>
                  </a:lnTo>
                  <a:lnTo>
                    <a:pt x="78900" y="76854"/>
                  </a:lnTo>
                  <a:lnTo>
                    <a:pt x="79227" y="76929"/>
                  </a:lnTo>
                  <a:lnTo>
                    <a:pt x="79546" y="77028"/>
                  </a:lnTo>
                  <a:lnTo>
                    <a:pt x="79865" y="77127"/>
                  </a:lnTo>
                  <a:lnTo>
                    <a:pt x="80179" y="77239"/>
                  </a:lnTo>
                  <a:lnTo>
                    <a:pt x="80485" y="77363"/>
                  </a:lnTo>
                  <a:lnTo>
                    <a:pt x="80791" y="77487"/>
                  </a:lnTo>
                  <a:lnTo>
                    <a:pt x="81092" y="77636"/>
                  </a:lnTo>
                  <a:lnTo>
                    <a:pt x="81389" y="77798"/>
                  </a:lnTo>
                  <a:lnTo>
                    <a:pt x="81682" y="77972"/>
                  </a:lnTo>
                  <a:lnTo>
                    <a:pt x="81971" y="78158"/>
                  </a:lnTo>
                  <a:lnTo>
                    <a:pt x="82250" y="78357"/>
                  </a:lnTo>
                  <a:lnTo>
                    <a:pt x="82530" y="78568"/>
                  </a:lnTo>
                  <a:lnTo>
                    <a:pt x="82806" y="78804"/>
                  </a:lnTo>
                  <a:lnTo>
                    <a:pt x="83073" y="79052"/>
                  </a:lnTo>
                  <a:lnTo>
                    <a:pt x="83336" y="79313"/>
                  </a:lnTo>
                  <a:lnTo>
                    <a:pt x="83594" y="79598"/>
                  </a:lnTo>
                  <a:lnTo>
                    <a:pt x="83848" y="79909"/>
                  </a:lnTo>
                  <a:lnTo>
                    <a:pt x="84098" y="80232"/>
                  </a:lnTo>
                  <a:lnTo>
                    <a:pt x="84339" y="80579"/>
                  </a:lnTo>
                  <a:lnTo>
                    <a:pt x="84576" y="80940"/>
                  </a:lnTo>
                  <a:lnTo>
                    <a:pt x="84808" y="81325"/>
                  </a:lnTo>
                  <a:lnTo>
                    <a:pt x="85037" y="81734"/>
                  </a:lnTo>
                  <a:lnTo>
                    <a:pt x="85256" y="82169"/>
                  </a:lnTo>
                  <a:lnTo>
                    <a:pt x="85472" y="82628"/>
                  </a:lnTo>
                  <a:lnTo>
                    <a:pt x="85575" y="82864"/>
                  </a:lnTo>
                  <a:lnTo>
                    <a:pt x="85678" y="83113"/>
                  </a:lnTo>
                  <a:lnTo>
                    <a:pt x="85782" y="83361"/>
                  </a:lnTo>
                  <a:lnTo>
                    <a:pt x="85881" y="83609"/>
                  </a:lnTo>
                  <a:lnTo>
                    <a:pt x="85980" y="83883"/>
                  </a:lnTo>
                  <a:lnTo>
                    <a:pt x="86079" y="84143"/>
                  </a:lnTo>
                  <a:lnTo>
                    <a:pt x="86173" y="84429"/>
                  </a:lnTo>
                  <a:lnTo>
                    <a:pt x="86268" y="84702"/>
                  </a:lnTo>
                  <a:lnTo>
                    <a:pt x="86363" y="85000"/>
                  </a:lnTo>
                  <a:lnTo>
                    <a:pt x="86453" y="85286"/>
                  </a:lnTo>
                  <a:lnTo>
                    <a:pt x="86544" y="85596"/>
                  </a:lnTo>
                  <a:lnTo>
                    <a:pt x="86630" y="85907"/>
                  </a:lnTo>
                  <a:lnTo>
                    <a:pt x="86716" y="86217"/>
                  </a:lnTo>
                  <a:lnTo>
                    <a:pt x="86802" y="86540"/>
                  </a:lnTo>
                  <a:lnTo>
                    <a:pt x="86884" y="86875"/>
                  </a:lnTo>
                  <a:lnTo>
                    <a:pt x="86966" y="87223"/>
                  </a:lnTo>
                  <a:lnTo>
                    <a:pt x="87048" y="87558"/>
                  </a:lnTo>
                  <a:lnTo>
                    <a:pt x="87125" y="87918"/>
                  </a:lnTo>
                  <a:lnTo>
                    <a:pt x="87198" y="88279"/>
                  </a:lnTo>
                  <a:lnTo>
                    <a:pt x="87276" y="88651"/>
                  </a:lnTo>
                  <a:lnTo>
                    <a:pt x="87349" y="89024"/>
                  </a:lnTo>
                  <a:lnTo>
                    <a:pt x="87418" y="89409"/>
                  </a:lnTo>
                  <a:lnTo>
                    <a:pt x="87487" y="89806"/>
                  </a:lnTo>
                  <a:lnTo>
                    <a:pt x="87556" y="90203"/>
                  </a:lnTo>
                  <a:lnTo>
                    <a:pt x="87620" y="90613"/>
                  </a:lnTo>
                  <a:lnTo>
                    <a:pt x="87685" y="91035"/>
                  </a:lnTo>
                  <a:lnTo>
                    <a:pt x="87750" y="91457"/>
                  </a:lnTo>
                  <a:lnTo>
                    <a:pt x="87810" y="91892"/>
                  </a:lnTo>
                  <a:lnTo>
                    <a:pt x="87866" y="92339"/>
                  </a:lnTo>
                  <a:lnTo>
                    <a:pt x="87926" y="92786"/>
                  </a:lnTo>
                  <a:lnTo>
                    <a:pt x="87978" y="93246"/>
                  </a:lnTo>
                  <a:lnTo>
                    <a:pt x="88034" y="93718"/>
                  </a:lnTo>
                  <a:lnTo>
                    <a:pt x="88085" y="94202"/>
                  </a:lnTo>
                  <a:lnTo>
                    <a:pt x="88133" y="94686"/>
                  </a:lnTo>
                  <a:lnTo>
                    <a:pt x="88180" y="95183"/>
                  </a:lnTo>
                  <a:lnTo>
                    <a:pt x="88228" y="95680"/>
                  </a:lnTo>
                  <a:lnTo>
                    <a:pt x="88271" y="96201"/>
                  </a:lnTo>
                  <a:lnTo>
                    <a:pt x="88314" y="96723"/>
                  </a:lnTo>
                  <a:lnTo>
                    <a:pt x="88391" y="97791"/>
                  </a:lnTo>
                  <a:lnTo>
                    <a:pt x="88460" y="98908"/>
                  </a:lnTo>
                  <a:lnTo>
                    <a:pt x="88520" y="100063"/>
                  </a:lnTo>
                  <a:lnTo>
                    <a:pt x="88576" y="101255"/>
                  </a:lnTo>
                  <a:lnTo>
                    <a:pt x="88619" y="102484"/>
                  </a:lnTo>
                  <a:lnTo>
                    <a:pt x="88658" y="103751"/>
                  </a:lnTo>
                  <a:lnTo>
                    <a:pt x="88688" y="105067"/>
                  </a:lnTo>
                  <a:lnTo>
                    <a:pt x="88727" y="107588"/>
                  </a:lnTo>
                  <a:lnTo>
                    <a:pt x="88762" y="110109"/>
                  </a:lnTo>
                  <a:lnTo>
                    <a:pt x="88783" y="112630"/>
                  </a:lnTo>
                  <a:lnTo>
                    <a:pt x="88796" y="115138"/>
                  </a:lnTo>
                  <a:lnTo>
                    <a:pt x="88800" y="117659"/>
                  </a:lnTo>
                  <a:lnTo>
                    <a:pt x="88796" y="120167"/>
                  </a:lnTo>
                  <a:lnTo>
                    <a:pt x="88787" y="122663"/>
                  </a:lnTo>
                  <a:lnTo>
                    <a:pt x="88770" y="125172"/>
                  </a:lnTo>
                  <a:lnTo>
                    <a:pt x="88749" y="127680"/>
                  </a:lnTo>
                  <a:lnTo>
                    <a:pt x="88719" y="130176"/>
                  </a:lnTo>
                  <a:lnTo>
                    <a:pt x="88680" y="132672"/>
                  </a:lnTo>
                  <a:lnTo>
                    <a:pt x="88641" y="135168"/>
                  </a:lnTo>
                  <a:lnTo>
                    <a:pt x="88594" y="137664"/>
                  </a:lnTo>
                  <a:lnTo>
                    <a:pt x="88542" y="140160"/>
                  </a:lnTo>
                  <a:lnTo>
                    <a:pt x="88490" y="142644"/>
                  </a:lnTo>
                  <a:lnTo>
                    <a:pt x="88430" y="145140"/>
                  </a:lnTo>
                  <a:lnTo>
                    <a:pt x="87353" y="144817"/>
                  </a:lnTo>
                  <a:lnTo>
                    <a:pt x="86273" y="144506"/>
                  </a:lnTo>
                  <a:lnTo>
                    <a:pt x="85192" y="144208"/>
                  </a:lnTo>
                  <a:lnTo>
                    <a:pt x="84111" y="143923"/>
                  </a:lnTo>
                  <a:lnTo>
                    <a:pt x="83030" y="143637"/>
                  </a:lnTo>
                  <a:lnTo>
                    <a:pt x="81945" y="143364"/>
                  </a:lnTo>
                  <a:lnTo>
                    <a:pt x="80864" y="143103"/>
                  </a:lnTo>
                  <a:lnTo>
                    <a:pt x="79774" y="142855"/>
                  </a:lnTo>
                  <a:lnTo>
                    <a:pt x="78689" y="142606"/>
                  </a:lnTo>
                  <a:lnTo>
                    <a:pt x="77604" y="142370"/>
                  </a:lnTo>
                  <a:lnTo>
                    <a:pt x="76514" y="142147"/>
                  </a:lnTo>
                  <a:lnTo>
                    <a:pt x="75425" y="141936"/>
                  </a:lnTo>
                  <a:lnTo>
                    <a:pt x="74335" y="141737"/>
                  </a:lnTo>
                  <a:lnTo>
                    <a:pt x="73246" y="141538"/>
                  </a:lnTo>
                  <a:lnTo>
                    <a:pt x="72152" y="141352"/>
                  </a:lnTo>
                  <a:lnTo>
                    <a:pt x="71063" y="141166"/>
                  </a:lnTo>
                  <a:lnTo>
                    <a:pt x="69969" y="141004"/>
                  </a:lnTo>
                  <a:lnTo>
                    <a:pt x="68875" y="140843"/>
                  </a:lnTo>
                  <a:lnTo>
                    <a:pt x="67781" y="140694"/>
                  </a:lnTo>
                  <a:lnTo>
                    <a:pt x="66687" y="140545"/>
                  </a:lnTo>
                  <a:lnTo>
                    <a:pt x="65594" y="140408"/>
                  </a:lnTo>
                  <a:lnTo>
                    <a:pt x="64496" y="140284"/>
                  </a:lnTo>
                  <a:lnTo>
                    <a:pt x="63402" y="140172"/>
                  </a:lnTo>
                  <a:lnTo>
                    <a:pt x="62304" y="140061"/>
                  </a:lnTo>
                  <a:lnTo>
                    <a:pt x="61210" y="139961"/>
                  </a:lnTo>
                  <a:lnTo>
                    <a:pt x="60112" y="139874"/>
                  </a:lnTo>
                  <a:lnTo>
                    <a:pt x="59014" y="139787"/>
                  </a:lnTo>
                  <a:lnTo>
                    <a:pt x="57916" y="139713"/>
                  </a:lnTo>
                  <a:lnTo>
                    <a:pt x="56822" y="139651"/>
                  </a:lnTo>
                  <a:lnTo>
                    <a:pt x="55724" y="139589"/>
                  </a:lnTo>
                  <a:lnTo>
                    <a:pt x="54625" y="139539"/>
                  </a:lnTo>
                  <a:lnTo>
                    <a:pt x="53527" y="139489"/>
                  </a:lnTo>
                  <a:lnTo>
                    <a:pt x="52429" y="139465"/>
                  </a:lnTo>
                  <a:lnTo>
                    <a:pt x="51331" y="139427"/>
                  </a:lnTo>
                  <a:lnTo>
                    <a:pt x="50233" y="139415"/>
                  </a:lnTo>
                  <a:lnTo>
                    <a:pt x="49135" y="139403"/>
                  </a:lnTo>
                  <a:lnTo>
                    <a:pt x="46939" y="139403"/>
                  </a:lnTo>
                  <a:lnTo>
                    <a:pt x="44743" y="139427"/>
                  </a:lnTo>
                  <a:lnTo>
                    <a:pt x="42546" y="139489"/>
                  </a:lnTo>
                  <a:lnTo>
                    <a:pt x="40354" y="139576"/>
                  </a:lnTo>
                  <a:lnTo>
                    <a:pt x="38162" y="139701"/>
                  </a:lnTo>
                  <a:lnTo>
                    <a:pt x="35975" y="139837"/>
                  </a:lnTo>
                  <a:lnTo>
                    <a:pt x="33787" y="140011"/>
                  </a:lnTo>
                  <a:lnTo>
                    <a:pt x="31604" y="140210"/>
                  </a:lnTo>
                  <a:lnTo>
                    <a:pt x="29421" y="140433"/>
                  </a:lnTo>
                  <a:lnTo>
                    <a:pt x="27242" y="140682"/>
                  </a:lnTo>
                  <a:lnTo>
                    <a:pt x="25067" y="140955"/>
                  </a:lnTo>
                  <a:lnTo>
                    <a:pt x="22892" y="141253"/>
                  </a:lnTo>
                  <a:lnTo>
                    <a:pt x="20726" y="141576"/>
                  </a:lnTo>
                  <a:lnTo>
                    <a:pt x="18560" y="141923"/>
                  </a:lnTo>
                  <a:lnTo>
                    <a:pt x="18564" y="139080"/>
                  </a:lnTo>
                  <a:lnTo>
                    <a:pt x="18573" y="137664"/>
                  </a:lnTo>
                  <a:lnTo>
                    <a:pt x="18582" y="136248"/>
                  </a:lnTo>
                  <a:lnTo>
                    <a:pt x="18595" y="134833"/>
                  </a:lnTo>
                  <a:lnTo>
                    <a:pt x="18608" y="133417"/>
                  </a:lnTo>
                  <a:lnTo>
                    <a:pt x="18625" y="132014"/>
                  </a:lnTo>
                  <a:lnTo>
                    <a:pt x="18646" y="130611"/>
                  </a:lnTo>
                  <a:lnTo>
                    <a:pt x="18672" y="129208"/>
                  </a:lnTo>
                  <a:lnTo>
                    <a:pt x="18698" y="127817"/>
                  </a:lnTo>
                  <a:lnTo>
                    <a:pt x="18728" y="126426"/>
                  </a:lnTo>
                  <a:lnTo>
                    <a:pt x="18763" y="125048"/>
                  </a:lnTo>
                  <a:lnTo>
                    <a:pt x="18797" y="123657"/>
                  </a:lnTo>
                  <a:lnTo>
                    <a:pt x="18840" y="122291"/>
                  </a:lnTo>
                  <a:lnTo>
                    <a:pt x="18883" y="120925"/>
                  </a:lnTo>
                  <a:lnTo>
                    <a:pt x="18931" y="119559"/>
                  </a:lnTo>
                  <a:lnTo>
                    <a:pt x="18982" y="118205"/>
                  </a:lnTo>
                  <a:lnTo>
                    <a:pt x="19038" y="116852"/>
                  </a:lnTo>
                  <a:lnTo>
                    <a:pt x="19098" y="115511"/>
                  </a:lnTo>
                  <a:lnTo>
                    <a:pt x="19159" y="114182"/>
                  </a:lnTo>
                  <a:lnTo>
                    <a:pt x="19228" y="112853"/>
                  </a:lnTo>
                  <a:lnTo>
                    <a:pt x="19301" y="111537"/>
                  </a:lnTo>
                  <a:lnTo>
                    <a:pt x="19374" y="110233"/>
                  </a:lnTo>
                  <a:lnTo>
                    <a:pt x="19456" y="108929"/>
                  </a:lnTo>
                  <a:lnTo>
                    <a:pt x="19538" y="107638"/>
                  </a:lnTo>
                  <a:lnTo>
                    <a:pt x="19628" y="106346"/>
                  </a:lnTo>
                  <a:lnTo>
                    <a:pt x="19719" y="105080"/>
                  </a:lnTo>
                  <a:lnTo>
                    <a:pt x="19818" y="103813"/>
                  </a:lnTo>
                  <a:lnTo>
                    <a:pt x="19921" y="102559"/>
                  </a:lnTo>
                  <a:lnTo>
                    <a:pt x="20029" y="101317"/>
                  </a:lnTo>
                  <a:lnTo>
                    <a:pt x="20141" y="100088"/>
                  </a:lnTo>
                  <a:lnTo>
                    <a:pt x="20257" y="98871"/>
                  </a:lnTo>
                  <a:lnTo>
                    <a:pt x="23973" y="76879"/>
                  </a:lnTo>
                  <a:lnTo>
                    <a:pt x="24395" y="76680"/>
                  </a:lnTo>
                  <a:lnTo>
                    <a:pt x="24817" y="76506"/>
                  </a:lnTo>
                  <a:lnTo>
                    <a:pt x="25239" y="76345"/>
                  </a:lnTo>
                  <a:lnTo>
                    <a:pt x="25666" y="76184"/>
                  </a:lnTo>
                  <a:lnTo>
                    <a:pt x="26088" y="76047"/>
                  </a:lnTo>
                  <a:lnTo>
                    <a:pt x="26514" y="75923"/>
                  </a:lnTo>
                  <a:lnTo>
                    <a:pt x="26940" y="75823"/>
                  </a:lnTo>
                  <a:lnTo>
                    <a:pt x="27362" y="75724"/>
                  </a:lnTo>
                  <a:lnTo>
                    <a:pt x="27789" y="75650"/>
                  </a:lnTo>
                  <a:lnTo>
                    <a:pt x="28215" y="75575"/>
                  </a:lnTo>
                  <a:lnTo>
                    <a:pt x="28641" y="75525"/>
                  </a:lnTo>
                  <a:lnTo>
                    <a:pt x="29068" y="75488"/>
                  </a:lnTo>
                  <a:lnTo>
                    <a:pt x="29494" y="75463"/>
                  </a:lnTo>
                  <a:lnTo>
                    <a:pt x="29925" y="75451"/>
                  </a:lnTo>
                  <a:lnTo>
                    <a:pt x="30351" y="75463"/>
                  </a:lnTo>
                  <a:lnTo>
                    <a:pt x="30777" y="75476"/>
                  </a:lnTo>
                  <a:lnTo>
                    <a:pt x="31259" y="75426"/>
                  </a:lnTo>
                  <a:lnTo>
                    <a:pt x="31742" y="75376"/>
                  </a:lnTo>
                  <a:lnTo>
                    <a:pt x="32224" y="75339"/>
                  </a:lnTo>
                  <a:lnTo>
                    <a:pt x="32702" y="75302"/>
                  </a:lnTo>
                  <a:lnTo>
                    <a:pt x="33667" y="75265"/>
                  </a:lnTo>
                  <a:lnTo>
                    <a:pt x="34631" y="75227"/>
                  </a:lnTo>
                  <a:lnTo>
                    <a:pt x="36565" y="75203"/>
                  </a:lnTo>
                  <a:lnTo>
                    <a:pt x="37534" y="75178"/>
                  </a:lnTo>
                  <a:lnTo>
                    <a:pt x="38503" y="75153"/>
                  </a:lnTo>
                  <a:lnTo>
                    <a:pt x="40621" y="75116"/>
                  </a:lnTo>
                  <a:lnTo>
                    <a:pt x="42744" y="75078"/>
                  </a:lnTo>
                  <a:lnTo>
                    <a:pt x="44867" y="75066"/>
                  </a:lnTo>
                  <a:close/>
                  <a:moveTo>
                    <a:pt x="25752" y="147139"/>
                  </a:moveTo>
                  <a:lnTo>
                    <a:pt x="25722" y="147263"/>
                  </a:lnTo>
                  <a:lnTo>
                    <a:pt x="25696" y="147375"/>
                  </a:lnTo>
                  <a:lnTo>
                    <a:pt x="25674" y="147499"/>
                  </a:lnTo>
                  <a:lnTo>
                    <a:pt x="25653" y="147635"/>
                  </a:lnTo>
                  <a:lnTo>
                    <a:pt x="25635" y="147760"/>
                  </a:lnTo>
                  <a:lnTo>
                    <a:pt x="25623" y="147896"/>
                  </a:lnTo>
                  <a:lnTo>
                    <a:pt x="25610" y="148033"/>
                  </a:lnTo>
                  <a:lnTo>
                    <a:pt x="25605" y="148182"/>
                  </a:lnTo>
                  <a:lnTo>
                    <a:pt x="25601" y="148331"/>
                  </a:lnTo>
                  <a:lnTo>
                    <a:pt x="25601" y="148480"/>
                  </a:lnTo>
                  <a:lnTo>
                    <a:pt x="25605" y="148629"/>
                  </a:lnTo>
                  <a:lnTo>
                    <a:pt x="25614" y="148778"/>
                  </a:lnTo>
                  <a:lnTo>
                    <a:pt x="25627" y="148939"/>
                  </a:lnTo>
                  <a:lnTo>
                    <a:pt x="25640" y="149101"/>
                  </a:lnTo>
                  <a:lnTo>
                    <a:pt x="25661" y="149262"/>
                  </a:lnTo>
                  <a:lnTo>
                    <a:pt x="25687" y="149424"/>
                  </a:lnTo>
                  <a:lnTo>
                    <a:pt x="25765" y="149920"/>
                  </a:lnTo>
                  <a:lnTo>
                    <a:pt x="25838" y="150405"/>
                  </a:lnTo>
                  <a:lnTo>
                    <a:pt x="25902" y="150901"/>
                  </a:lnTo>
                  <a:lnTo>
                    <a:pt x="25963" y="151398"/>
                  </a:lnTo>
                  <a:lnTo>
                    <a:pt x="26019" y="151907"/>
                  </a:lnTo>
                  <a:lnTo>
                    <a:pt x="26066" y="152404"/>
                  </a:lnTo>
                  <a:lnTo>
                    <a:pt x="26109" y="152913"/>
                  </a:lnTo>
                  <a:lnTo>
                    <a:pt x="26144" y="153422"/>
                  </a:lnTo>
                  <a:lnTo>
                    <a:pt x="26174" y="153931"/>
                  </a:lnTo>
                  <a:lnTo>
                    <a:pt x="26200" y="154453"/>
                  </a:lnTo>
                  <a:lnTo>
                    <a:pt x="26217" y="154974"/>
                  </a:lnTo>
                  <a:lnTo>
                    <a:pt x="26234" y="155496"/>
                  </a:lnTo>
                  <a:lnTo>
                    <a:pt x="26243" y="156017"/>
                  </a:lnTo>
                  <a:lnTo>
                    <a:pt x="26243" y="156551"/>
                  </a:lnTo>
                  <a:lnTo>
                    <a:pt x="26243" y="157085"/>
                  </a:lnTo>
                  <a:lnTo>
                    <a:pt x="26238" y="157632"/>
                  </a:lnTo>
                  <a:lnTo>
                    <a:pt x="26238" y="157669"/>
                  </a:lnTo>
                  <a:lnTo>
                    <a:pt x="24356" y="157421"/>
                  </a:lnTo>
                  <a:lnTo>
                    <a:pt x="22479" y="157172"/>
                  </a:lnTo>
                  <a:lnTo>
                    <a:pt x="20601" y="156899"/>
                  </a:lnTo>
                  <a:lnTo>
                    <a:pt x="19663" y="156750"/>
                  </a:lnTo>
                  <a:lnTo>
                    <a:pt x="18724" y="156601"/>
                  </a:lnTo>
                  <a:lnTo>
                    <a:pt x="18715" y="156614"/>
                  </a:lnTo>
                  <a:lnTo>
                    <a:pt x="18707" y="156626"/>
                  </a:lnTo>
                  <a:lnTo>
                    <a:pt x="18702" y="156638"/>
                  </a:lnTo>
                  <a:lnTo>
                    <a:pt x="18689" y="156651"/>
                  </a:lnTo>
                  <a:lnTo>
                    <a:pt x="18659" y="154341"/>
                  </a:lnTo>
                  <a:lnTo>
                    <a:pt x="18629" y="152031"/>
                  </a:lnTo>
                  <a:lnTo>
                    <a:pt x="18608" y="149734"/>
                  </a:lnTo>
                  <a:lnTo>
                    <a:pt x="18595" y="147424"/>
                  </a:lnTo>
                  <a:lnTo>
                    <a:pt x="19486" y="147375"/>
                  </a:lnTo>
                  <a:lnTo>
                    <a:pt x="20377" y="147337"/>
                  </a:lnTo>
                  <a:lnTo>
                    <a:pt x="22169" y="147263"/>
                  </a:lnTo>
                  <a:lnTo>
                    <a:pt x="23960" y="147201"/>
                  </a:lnTo>
                  <a:lnTo>
                    <a:pt x="25752" y="147139"/>
                  </a:lnTo>
                  <a:close/>
                  <a:moveTo>
                    <a:pt x="34106" y="147102"/>
                  </a:moveTo>
                  <a:lnTo>
                    <a:pt x="34145" y="147785"/>
                  </a:lnTo>
                  <a:lnTo>
                    <a:pt x="34192" y="148480"/>
                  </a:lnTo>
                  <a:lnTo>
                    <a:pt x="34239" y="149188"/>
                  </a:lnTo>
                  <a:lnTo>
                    <a:pt x="34295" y="149883"/>
                  </a:lnTo>
                  <a:lnTo>
                    <a:pt x="34356" y="150579"/>
                  </a:lnTo>
                  <a:lnTo>
                    <a:pt x="34420" y="151286"/>
                  </a:lnTo>
                  <a:lnTo>
                    <a:pt x="34485" y="151982"/>
                  </a:lnTo>
                  <a:lnTo>
                    <a:pt x="34554" y="152677"/>
                  </a:lnTo>
                  <a:lnTo>
                    <a:pt x="34696" y="154055"/>
                  </a:lnTo>
                  <a:lnTo>
                    <a:pt x="34842" y="155421"/>
                  </a:lnTo>
                  <a:lnTo>
                    <a:pt x="34984" y="156750"/>
                  </a:lnTo>
                  <a:lnTo>
                    <a:pt x="35122" y="158042"/>
                  </a:lnTo>
                  <a:lnTo>
                    <a:pt x="35131" y="158129"/>
                  </a:lnTo>
                  <a:lnTo>
                    <a:pt x="35139" y="158215"/>
                  </a:lnTo>
                  <a:lnTo>
                    <a:pt x="35170" y="158364"/>
                  </a:lnTo>
                  <a:lnTo>
                    <a:pt x="35200" y="158513"/>
                  </a:lnTo>
                  <a:lnTo>
                    <a:pt x="35239" y="158650"/>
                  </a:lnTo>
                  <a:lnTo>
                    <a:pt x="31247" y="158228"/>
                  </a:lnTo>
                  <a:lnTo>
                    <a:pt x="29253" y="158004"/>
                  </a:lnTo>
                  <a:lnTo>
                    <a:pt x="27255" y="157768"/>
                  </a:lnTo>
                  <a:lnTo>
                    <a:pt x="27293" y="157135"/>
                  </a:lnTo>
                  <a:lnTo>
                    <a:pt x="27328" y="156502"/>
                  </a:lnTo>
                  <a:lnTo>
                    <a:pt x="27354" y="155881"/>
                  </a:lnTo>
                  <a:lnTo>
                    <a:pt x="27371" y="155248"/>
                  </a:lnTo>
                  <a:lnTo>
                    <a:pt x="27384" y="154614"/>
                  </a:lnTo>
                  <a:lnTo>
                    <a:pt x="27392" y="153981"/>
                  </a:lnTo>
                  <a:lnTo>
                    <a:pt x="27392" y="153348"/>
                  </a:lnTo>
                  <a:lnTo>
                    <a:pt x="27384" y="152714"/>
                  </a:lnTo>
                  <a:lnTo>
                    <a:pt x="27371" y="152081"/>
                  </a:lnTo>
                  <a:lnTo>
                    <a:pt x="27354" y="151460"/>
                  </a:lnTo>
                  <a:lnTo>
                    <a:pt x="27328" y="150827"/>
                  </a:lnTo>
                  <a:lnTo>
                    <a:pt x="27293" y="150194"/>
                  </a:lnTo>
                  <a:lnTo>
                    <a:pt x="27255" y="149573"/>
                  </a:lnTo>
                  <a:lnTo>
                    <a:pt x="27207" y="148952"/>
                  </a:lnTo>
                  <a:lnTo>
                    <a:pt x="27151" y="148318"/>
                  </a:lnTo>
                  <a:lnTo>
                    <a:pt x="27091" y="147698"/>
                  </a:lnTo>
                  <a:lnTo>
                    <a:pt x="27065" y="147536"/>
                  </a:lnTo>
                  <a:lnTo>
                    <a:pt x="27035" y="147400"/>
                  </a:lnTo>
                  <a:lnTo>
                    <a:pt x="27005" y="147275"/>
                  </a:lnTo>
                  <a:lnTo>
                    <a:pt x="26979" y="147139"/>
                  </a:lnTo>
                  <a:lnTo>
                    <a:pt x="28762" y="147114"/>
                  </a:lnTo>
                  <a:lnTo>
                    <a:pt x="30545" y="147102"/>
                  </a:lnTo>
                  <a:close/>
                  <a:moveTo>
                    <a:pt x="42525" y="147102"/>
                  </a:moveTo>
                  <a:lnTo>
                    <a:pt x="42525" y="147375"/>
                  </a:lnTo>
                  <a:lnTo>
                    <a:pt x="42555" y="147871"/>
                  </a:lnTo>
                  <a:lnTo>
                    <a:pt x="42594" y="148368"/>
                  </a:lnTo>
                  <a:lnTo>
                    <a:pt x="42637" y="148852"/>
                  </a:lnTo>
                  <a:lnTo>
                    <a:pt x="42680" y="149337"/>
                  </a:lnTo>
                  <a:lnTo>
                    <a:pt x="42775" y="150305"/>
                  </a:lnTo>
                  <a:lnTo>
                    <a:pt x="42874" y="151274"/>
                  </a:lnTo>
                  <a:lnTo>
                    <a:pt x="42973" y="152255"/>
                  </a:lnTo>
                  <a:lnTo>
                    <a:pt x="43020" y="152739"/>
                  </a:lnTo>
                  <a:lnTo>
                    <a:pt x="43063" y="153236"/>
                  </a:lnTo>
                  <a:lnTo>
                    <a:pt x="43106" y="153733"/>
                  </a:lnTo>
                  <a:lnTo>
                    <a:pt x="43145" y="154229"/>
                  </a:lnTo>
                  <a:lnTo>
                    <a:pt x="43175" y="154738"/>
                  </a:lnTo>
                  <a:lnTo>
                    <a:pt x="43201" y="155248"/>
                  </a:lnTo>
                  <a:lnTo>
                    <a:pt x="43227" y="155769"/>
                  </a:lnTo>
                  <a:lnTo>
                    <a:pt x="43244" y="156291"/>
                  </a:lnTo>
                  <a:lnTo>
                    <a:pt x="43257" y="156812"/>
                  </a:lnTo>
                  <a:lnTo>
                    <a:pt x="43265" y="157321"/>
                  </a:lnTo>
                  <a:lnTo>
                    <a:pt x="43270" y="157843"/>
                  </a:lnTo>
                  <a:lnTo>
                    <a:pt x="43274" y="158352"/>
                  </a:lnTo>
                  <a:lnTo>
                    <a:pt x="43270" y="158874"/>
                  </a:lnTo>
                  <a:lnTo>
                    <a:pt x="43265" y="159395"/>
                  </a:lnTo>
                  <a:lnTo>
                    <a:pt x="41508" y="159246"/>
                  </a:lnTo>
                  <a:lnTo>
                    <a:pt x="39752" y="159085"/>
                  </a:lnTo>
                  <a:lnTo>
                    <a:pt x="36238" y="158749"/>
                  </a:lnTo>
                  <a:lnTo>
                    <a:pt x="36272" y="158638"/>
                  </a:lnTo>
                  <a:lnTo>
                    <a:pt x="36302" y="158513"/>
                  </a:lnTo>
                  <a:lnTo>
                    <a:pt x="36328" y="158377"/>
                  </a:lnTo>
                  <a:lnTo>
                    <a:pt x="36345" y="158228"/>
                  </a:lnTo>
                  <a:lnTo>
                    <a:pt x="36358" y="158079"/>
                  </a:lnTo>
                  <a:lnTo>
                    <a:pt x="36367" y="157917"/>
                  </a:lnTo>
                  <a:lnTo>
                    <a:pt x="36371" y="157756"/>
                  </a:lnTo>
                  <a:lnTo>
                    <a:pt x="36367" y="157582"/>
                  </a:lnTo>
                  <a:lnTo>
                    <a:pt x="36281" y="155943"/>
                  </a:lnTo>
                  <a:lnTo>
                    <a:pt x="36195" y="154329"/>
                  </a:lnTo>
                  <a:lnTo>
                    <a:pt x="36108" y="152714"/>
                  </a:lnTo>
                  <a:lnTo>
                    <a:pt x="36014" y="151100"/>
                  </a:lnTo>
                  <a:lnTo>
                    <a:pt x="35893" y="149113"/>
                  </a:lnTo>
                  <a:lnTo>
                    <a:pt x="35768" y="147102"/>
                  </a:lnTo>
                  <a:close/>
                  <a:moveTo>
                    <a:pt x="43963" y="147139"/>
                  </a:moveTo>
                  <a:lnTo>
                    <a:pt x="46754" y="147151"/>
                  </a:lnTo>
                  <a:lnTo>
                    <a:pt x="48149" y="147164"/>
                  </a:lnTo>
                  <a:lnTo>
                    <a:pt x="49553" y="147188"/>
                  </a:lnTo>
                  <a:lnTo>
                    <a:pt x="49553" y="147300"/>
                  </a:lnTo>
                  <a:lnTo>
                    <a:pt x="49548" y="147400"/>
                  </a:lnTo>
                  <a:lnTo>
                    <a:pt x="49544" y="147524"/>
                  </a:lnTo>
                  <a:lnTo>
                    <a:pt x="49553" y="147660"/>
                  </a:lnTo>
                  <a:lnTo>
                    <a:pt x="49587" y="148058"/>
                  </a:lnTo>
                  <a:lnTo>
                    <a:pt x="49622" y="148455"/>
                  </a:lnTo>
                  <a:lnTo>
                    <a:pt x="49660" y="148852"/>
                  </a:lnTo>
                  <a:lnTo>
                    <a:pt x="49699" y="149250"/>
                  </a:lnTo>
                  <a:lnTo>
                    <a:pt x="49785" y="150032"/>
                  </a:lnTo>
                  <a:lnTo>
                    <a:pt x="49880" y="150827"/>
                  </a:lnTo>
                  <a:lnTo>
                    <a:pt x="49970" y="151609"/>
                  </a:lnTo>
                  <a:lnTo>
                    <a:pt x="50061" y="152404"/>
                  </a:lnTo>
                  <a:lnTo>
                    <a:pt x="50143" y="153186"/>
                  </a:lnTo>
                  <a:lnTo>
                    <a:pt x="50181" y="153596"/>
                  </a:lnTo>
                  <a:lnTo>
                    <a:pt x="50216" y="153993"/>
                  </a:lnTo>
                  <a:lnTo>
                    <a:pt x="50246" y="154366"/>
                  </a:lnTo>
                  <a:lnTo>
                    <a:pt x="50272" y="154738"/>
                  </a:lnTo>
                  <a:lnTo>
                    <a:pt x="50315" y="155484"/>
                  </a:lnTo>
                  <a:lnTo>
                    <a:pt x="50349" y="156229"/>
                  </a:lnTo>
                  <a:lnTo>
                    <a:pt x="50379" y="156974"/>
                  </a:lnTo>
                  <a:lnTo>
                    <a:pt x="50401" y="157719"/>
                  </a:lnTo>
                  <a:lnTo>
                    <a:pt x="50423" y="158464"/>
                  </a:lnTo>
                  <a:lnTo>
                    <a:pt x="50457" y="159954"/>
                  </a:lnTo>
                  <a:lnTo>
                    <a:pt x="50457" y="159954"/>
                  </a:lnTo>
                  <a:lnTo>
                    <a:pt x="47460" y="159743"/>
                  </a:lnTo>
                  <a:lnTo>
                    <a:pt x="45961" y="159619"/>
                  </a:lnTo>
                  <a:lnTo>
                    <a:pt x="44463" y="159494"/>
                  </a:lnTo>
                  <a:lnTo>
                    <a:pt x="44497" y="158700"/>
                  </a:lnTo>
                  <a:lnTo>
                    <a:pt x="44523" y="157905"/>
                  </a:lnTo>
                  <a:lnTo>
                    <a:pt x="44540" y="157098"/>
                  </a:lnTo>
                  <a:lnTo>
                    <a:pt x="44549" y="156291"/>
                  </a:lnTo>
                  <a:lnTo>
                    <a:pt x="44553" y="155496"/>
                  </a:lnTo>
                  <a:lnTo>
                    <a:pt x="44549" y="154689"/>
                  </a:lnTo>
                  <a:lnTo>
                    <a:pt x="44532" y="153882"/>
                  </a:lnTo>
                  <a:lnTo>
                    <a:pt x="44510" y="153087"/>
                  </a:lnTo>
                  <a:lnTo>
                    <a:pt x="44476" y="152305"/>
                  </a:lnTo>
                  <a:lnTo>
                    <a:pt x="44432" y="151522"/>
                  </a:lnTo>
                  <a:lnTo>
                    <a:pt x="44411" y="151137"/>
                  </a:lnTo>
                  <a:lnTo>
                    <a:pt x="44381" y="150752"/>
                  </a:lnTo>
                  <a:lnTo>
                    <a:pt x="44351" y="150367"/>
                  </a:lnTo>
                  <a:lnTo>
                    <a:pt x="44321" y="149995"/>
                  </a:lnTo>
                  <a:lnTo>
                    <a:pt x="44286" y="149622"/>
                  </a:lnTo>
                  <a:lnTo>
                    <a:pt x="44247" y="149250"/>
                  </a:lnTo>
                  <a:lnTo>
                    <a:pt x="44209" y="148890"/>
                  </a:lnTo>
                  <a:lnTo>
                    <a:pt x="44161" y="148530"/>
                  </a:lnTo>
                  <a:lnTo>
                    <a:pt x="44118" y="148182"/>
                  </a:lnTo>
                  <a:lnTo>
                    <a:pt x="44066" y="147822"/>
                  </a:lnTo>
                  <a:lnTo>
                    <a:pt x="44015" y="147486"/>
                  </a:lnTo>
                  <a:lnTo>
                    <a:pt x="43963" y="147139"/>
                  </a:lnTo>
                  <a:close/>
                  <a:moveTo>
                    <a:pt x="50957" y="147238"/>
                  </a:moveTo>
                  <a:lnTo>
                    <a:pt x="58200" y="147511"/>
                  </a:lnTo>
                  <a:lnTo>
                    <a:pt x="58204" y="147809"/>
                  </a:lnTo>
                  <a:lnTo>
                    <a:pt x="58208" y="148107"/>
                  </a:lnTo>
                  <a:lnTo>
                    <a:pt x="58234" y="148716"/>
                  </a:lnTo>
                  <a:lnTo>
                    <a:pt x="58264" y="149312"/>
                  </a:lnTo>
                  <a:lnTo>
                    <a:pt x="58299" y="149920"/>
                  </a:lnTo>
                  <a:lnTo>
                    <a:pt x="58372" y="151137"/>
                  </a:lnTo>
                  <a:lnTo>
                    <a:pt x="58402" y="151746"/>
                  </a:lnTo>
                  <a:lnTo>
                    <a:pt x="58424" y="152367"/>
                  </a:lnTo>
                  <a:lnTo>
                    <a:pt x="58449" y="153310"/>
                  </a:lnTo>
                  <a:lnTo>
                    <a:pt x="58471" y="154254"/>
                  </a:lnTo>
                  <a:lnTo>
                    <a:pt x="58488" y="155210"/>
                  </a:lnTo>
                  <a:lnTo>
                    <a:pt x="58497" y="156154"/>
                  </a:lnTo>
                  <a:lnTo>
                    <a:pt x="58505" y="157110"/>
                  </a:lnTo>
                  <a:lnTo>
                    <a:pt x="58501" y="158066"/>
                  </a:lnTo>
                  <a:lnTo>
                    <a:pt x="58497" y="159010"/>
                  </a:lnTo>
                  <a:lnTo>
                    <a:pt x="58488" y="159954"/>
                  </a:lnTo>
                  <a:lnTo>
                    <a:pt x="58493" y="160091"/>
                  </a:lnTo>
                  <a:lnTo>
                    <a:pt x="58497" y="160240"/>
                  </a:lnTo>
                  <a:lnTo>
                    <a:pt x="58523" y="160513"/>
                  </a:lnTo>
                  <a:lnTo>
                    <a:pt x="56774" y="160401"/>
                  </a:lnTo>
                  <a:lnTo>
                    <a:pt x="55030" y="160277"/>
                  </a:lnTo>
                  <a:lnTo>
                    <a:pt x="53286" y="160165"/>
                  </a:lnTo>
                  <a:lnTo>
                    <a:pt x="51542" y="160053"/>
                  </a:lnTo>
                  <a:lnTo>
                    <a:pt x="51568" y="159259"/>
                  </a:lnTo>
                  <a:lnTo>
                    <a:pt x="51590" y="158451"/>
                  </a:lnTo>
                  <a:lnTo>
                    <a:pt x="51602" y="157632"/>
                  </a:lnTo>
                  <a:lnTo>
                    <a:pt x="51607" y="156812"/>
                  </a:lnTo>
                  <a:lnTo>
                    <a:pt x="51602" y="155980"/>
                  </a:lnTo>
                  <a:lnTo>
                    <a:pt x="51594" y="155148"/>
                  </a:lnTo>
                  <a:lnTo>
                    <a:pt x="51572" y="154316"/>
                  </a:lnTo>
                  <a:lnTo>
                    <a:pt x="51546" y="153484"/>
                  </a:lnTo>
                  <a:lnTo>
                    <a:pt x="51508" y="152665"/>
                  </a:lnTo>
                  <a:lnTo>
                    <a:pt x="51460" y="151845"/>
                  </a:lnTo>
                  <a:lnTo>
                    <a:pt x="51435" y="151435"/>
                  </a:lnTo>
                  <a:lnTo>
                    <a:pt x="51404" y="151038"/>
                  </a:lnTo>
                  <a:lnTo>
                    <a:pt x="51374" y="150641"/>
                  </a:lnTo>
                  <a:lnTo>
                    <a:pt x="51340" y="150243"/>
                  </a:lnTo>
                  <a:lnTo>
                    <a:pt x="51301" y="149846"/>
                  </a:lnTo>
                  <a:lnTo>
                    <a:pt x="51262" y="149461"/>
                  </a:lnTo>
                  <a:lnTo>
                    <a:pt x="51219" y="149076"/>
                  </a:lnTo>
                  <a:lnTo>
                    <a:pt x="51172" y="148703"/>
                  </a:lnTo>
                  <a:lnTo>
                    <a:pt x="51124" y="148318"/>
                  </a:lnTo>
                  <a:lnTo>
                    <a:pt x="51073" y="147958"/>
                  </a:lnTo>
                  <a:lnTo>
                    <a:pt x="51017" y="147598"/>
                  </a:lnTo>
                  <a:lnTo>
                    <a:pt x="50957" y="147238"/>
                  </a:lnTo>
                  <a:close/>
                  <a:moveTo>
                    <a:pt x="59698" y="147561"/>
                  </a:moveTo>
                  <a:lnTo>
                    <a:pt x="66020" y="147847"/>
                  </a:lnTo>
                  <a:lnTo>
                    <a:pt x="66007" y="148666"/>
                  </a:lnTo>
                  <a:lnTo>
                    <a:pt x="66003" y="149486"/>
                  </a:lnTo>
                  <a:lnTo>
                    <a:pt x="66003" y="150318"/>
                  </a:lnTo>
                  <a:lnTo>
                    <a:pt x="66003" y="151150"/>
                  </a:lnTo>
                  <a:lnTo>
                    <a:pt x="66007" y="151982"/>
                  </a:lnTo>
                  <a:lnTo>
                    <a:pt x="66020" y="152814"/>
                  </a:lnTo>
                  <a:lnTo>
                    <a:pt x="66029" y="153633"/>
                  </a:lnTo>
                  <a:lnTo>
                    <a:pt x="66046" y="154465"/>
                  </a:lnTo>
                  <a:lnTo>
                    <a:pt x="66080" y="156129"/>
                  </a:lnTo>
                  <a:lnTo>
                    <a:pt x="66123" y="157781"/>
                  </a:lnTo>
                  <a:lnTo>
                    <a:pt x="66175" y="159408"/>
                  </a:lnTo>
                  <a:lnTo>
                    <a:pt x="66227" y="161022"/>
                  </a:lnTo>
                  <a:lnTo>
                    <a:pt x="66227" y="161022"/>
                  </a:lnTo>
                  <a:lnTo>
                    <a:pt x="59522" y="160612"/>
                  </a:lnTo>
                  <a:lnTo>
                    <a:pt x="59543" y="160463"/>
                  </a:lnTo>
                  <a:lnTo>
                    <a:pt x="59552" y="160401"/>
                  </a:lnTo>
                  <a:lnTo>
                    <a:pt x="59556" y="160326"/>
                  </a:lnTo>
                  <a:lnTo>
                    <a:pt x="59625" y="159333"/>
                  </a:lnTo>
                  <a:lnTo>
                    <a:pt x="59685" y="158352"/>
                  </a:lnTo>
                  <a:lnTo>
                    <a:pt x="59737" y="157371"/>
                  </a:lnTo>
                  <a:lnTo>
                    <a:pt x="59780" y="156378"/>
                  </a:lnTo>
                  <a:lnTo>
                    <a:pt x="59797" y="155881"/>
                  </a:lnTo>
                  <a:lnTo>
                    <a:pt x="59810" y="155384"/>
                  </a:lnTo>
                  <a:lnTo>
                    <a:pt x="59823" y="154887"/>
                  </a:lnTo>
                  <a:lnTo>
                    <a:pt x="59836" y="154391"/>
                  </a:lnTo>
                  <a:lnTo>
                    <a:pt x="59840" y="153894"/>
                  </a:lnTo>
                  <a:lnTo>
                    <a:pt x="59845" y="153385"/>
                  </a:lnTo>
                  <a:lnTo>
                    <a:pt x="59849" y="152876"/>
                  </a:lnTo>
                  <a:lnTo>
                    <a:pt x="59845" y="152367"/>
                  </a:lnTo>
                  <a:lnTo>
                    <a:pt x="59836" y="151199"/>
                  </a:lnTo>
                  <a:lnTo>
                    <a:pt x="59828" y="150603"/>
                  </a:lnTo>
                  <a:lnTo>
                    <a:pt x="59815" y="149995"/>
                  </a:lnTo>
                  <a:lnTo>
                    <a:pt x="59797" y="149386"/>
                  </a:lnTo>
                  <a:lnTo>
                    <a:pt x="59776" y="148766"/>
                  </a:lnTo>
                  <a:lnTo>
                    <a:pt x="59741" y="148157"/>
                  </a:lnTo>
                  <a:lnTo>
                    <a:pt x="59724" y="147859"/>
                  </a:lnTo>
                  <a:lnTo>
                    <a:pt x="59698" y="147561"/>
                  </a:lnTo>
                  <a:close/>
                  <a:moveTo>
                    <a:pt x="67471" y="147884"/>
                  </a:moveTo>
                  <a:lnTo>
                    <a:pt x="75584" y="148306"/>
                  </a:lnTo>
                  <a:lnTo>
                    <a:pt x="75537" y="148443"/>
                  </a:lnTo>
                  <a:lnTo>
                    <a:pt x="75490" y="148604"/>
                  </a:lnTo>
                  <a:lnTo>
                    <a:pt x="75472" y="148679"/>
                  </a:lnTo>
                  <a:lnTo>
                    <a:pt x="75451" y="148766"/>
                  </a:lnTo>
                  <a:lnTo>
                    <a:pt x="75438" y="148865"/>
                  </a:lnTo>
                  <a:lnTo>
                    <a:pt x="75421" y="148964"/>
                  </a:lnTo>
                  <a:lnTo>
                    <a:pt x="75382" y="149386"/>
                  </a:lnTo>
                  <a:lnTo>
                    <a:pt x="75347" y="149809"/>
                  </a:lnTo>
                  <a:lnTo>
                    <a:pt x="75322" y="150231"/>
                  </a:lnTo>
                  <a:lnTo>
                    <a:pt x="75304" y="150665"/>
                  </a:lnTo>
                  <a:lnTo>
                    <a:pt x="75291" y="151100"/>
                  </a:lnTo>
                  <a:lnTo>
                    <a:pt x="75283" y="151535"/>
                  </a:lnTo>
                  <a:lnTo>
                    <a:pt x="75279" y="151969"/>
                  </a:lnTo>
                  <a:lnTo>
                    <a:pt x="75279" y="152416"/>
                  </a:lnTo>
                  <a:lnTo>
                    <a:pt x="75283" y="152851"/>
                  </a:lnTo>
                  <a:lnTo>
                    <a:pt x="75287" y="153298"/>
                  </a:lnTo>
                  <a:lnTo>
                    <a:pt x="75304" y="154167"/>
                  </a:lnTo>
                  <a:lnTo>
                    <a:pt x="75326" y="155036"/>
                  </a:lnTo>
                  <a:lnTo>
                    <a:pt x="75343" y="155906"/>
                  </a:lnTo>
                  <a:lnTo>
                    <a:pt x="75356" y="156638"/>
                  </a:lnTo>
                  <a:lnTo>
                    <a:pt x="75373" y="157359"/>
                  </a:lnTo>
                  <a:lnTo>
                    <a:pt x="75412" y="158811"/>
                  </a:lnTo>
                  <a:lnTo>
                    <a:pt x="75455" y="160252"/>
                  </a:lnTo>
                  <a:lnTo>
                    <a:pt x="75502" y="161680"/>
                  </a:lnTo>
                  <a:lnTo>
                    <a:pt x="67277" y="161121"/>
                  </a:lnTo>
                  <a:lnTo>
                    <a:pt x="67329" y="159482"/>
                  </a:lnTo>
                  <a:lnTo>
                    <a:pt x="67376" y="157843"/>
                  </a:lnTo>
                  <a:lnTo>
                    <a:pt x="67420" y="156179"/>
                  </a:lnTo>
                  <a:lnTo>
                    <a:pt x="67454" y="154527"/>
                  </a:lnTo>
                  <a:lnTo>
                    <a:pt x="67467" y="153695"/>
                  </a:lnTo>
                  <a:lnTo>
                    <a:pt x="67480" y="152851"/>
                  </a:lnTo>
                  <a:lnTo>
                    <a:pt x="67488" y="152019"/>
                  </a:lnTo>
                  <a:lnTo>
                    <a:pt x="67493" y="151199"/>
                  </a:lnTo>
                  <a:lnTo>
                    <a:pt x="67497" y="150367"/>
                  </a:lnTo>
                  <a:lnTo>
                    <a:pt x="67493" y="149535"/>
                  </a:lnTo>
                  <a:lnTo>
                    <a:pt x="67484" y="148716"/>
                  </a:lnTo>
                  <a:lnTo>
                    <a:pt x="67471" y="147884"/>
                  </a:lnTo>
                  <a:close/>
                  <a:moveTo>
                    <a:pt x="76506" y="148356"/>
                  </a:moveTo>
                  <a:lnTo>
                    <a:pt x="82001" y="148629"/>
                  </a:lnTo>
                  <a:lnTo>
                    <a:pt x="81962" y="148815"/>
                  </a:lnTo>
                  <a:lnTo>
                    <a:pt x="81932" y="149014"/>
                  </a:lnTo>
                  <a:lnTo>
                    <a:pt x="81919" y="149126"/>
                  </a:lnTo>
                  <a:lnTo>
                    <a:pt x="81910" y="149237"/>
                  </a:lnTo>
                  <a:lnTo>
                    <a:pt x="81906" y="149349"/>
                  </a:lnTo>
                  <a:lnTo>
                    <a:pt x="81902" y="149473"/>
                  </a:lnTo>
                  <a:lnTo>
                    <a:pt x="81927" y="151100"/>
                  </a:lnTo>
                  <a:lnTo>
                    <a:pt x="81945" y="152702"/>
                  </a:lnTo>
                  <a:lnTo>
                    <a:pt x="81962" y="154291"/>
                  </a:lnTo>
                  <a:lnTo>
                    <a:pt x="81962" y="155086"/>
                  </a:lnTo>
                  <a:lnTo>
                    <a:pt x="81966" y="155868"/>
                  </a:lnTo>
                  <a:lnTo>
                    <a:pt x="81962" y="156663"/>
                  </a:lnTo>
                  <a:lnTo>
                    <a:pt x="81958" y="157446"/>
                  </a:lnTo>
                  <a:lnTo>
                    <a:pt x="81945" y="158240"/>
                  </a:lnTo>
                  <a:lnTo>
                    <a:pt x="81932" y="159035"/>
                  </a:lnTo>
                  <a:lnTo>
                    <a:pt x="81910" y="159830"/>
                  </a:lnTo>
                  <a:lnTo>
                    <a:pt x="81889" y="160624"/>
                  </a:lnTo>
                  <a:lnTo>
                    <a:pt x="81859" y="161432"/>
                  </a:lnTo>
                  <a:lnTo>
                    <a:pt x="81820" y="162239"/>
                  </a:lnTo>
                  <a:lnTo>
                    <a:pt x="80511" y="162102"/>
                  </a:lnTo>
                  <a:lnTo>
                    <a:pt x="79202" y="161990"/>
                  </a:lnTo>
                  <a:lnTo>
                    <a:pt x="76588" y="161779"/>
                  </a:lnTo>
                  <a:lnTo>
                    <a:pt x="76631" y="160302"/>
                  </a:lnTo>
                  <a:lnTo>
                    <a:pt x="76669" y="158836"/>
                  </a:lnTo>
                  <a:lnTo>
                    <a:pt x="76704" y="157371"/>
                  </a:lnTo>
                  <a:lnTo>
                    <a:pt x="76730" y="155906"/>
                  </a:lnTo>
                  <a:lnTo>
                    <a:pt x="76751" y="155036"/>
                  </a:lnTo>
                  <a:lnTo>
                    <a:pt x="76773" y="154167"/>
                  </a:lnTo>
                  <a:lnTo>
                    <a:pt x="76790" y="153298"/>
                  </a:lnTo>
                  <a:lnTo>
                    <a:pt x="76799" y="152851"/>
                  </a:lnTo>
                  <a:lnTo>
                    <a:pt x="76803" y="152416"/>
                  </a:lnTo>
                  <a:lnTo>
                    <a:pt x="76803" y="151969"/>
                  </a:lnTo>
                  <a:lnTo>
                    <a:pt x="76799" y="151535"/>
                  </a:lnTo>
                  <a:lnTo>
                    <a:pt x="76790" y="151100"/>
                  </a:lnTo>
                  <a:lnTo>
                    <a:pt x="76777" y="150665"/>
                  </a:lnTo>
                  <a:lnTo>
                    <a:pt x="76760" y="150231"/>
                  </a:lnTo>
                  <a:lnTo>
                    <a:pt x="76734" y="149809"/>
                  </a:lnTo>
                  <a:lnTo>
                    <a:pt x="76704" y="149386"/>
                  </a:lnTo>
                  <a:lnTo>
                    <a:pt x="76665" y="148964"/>
                  </a:lnTo>
                  <a:lnTo>
                    <a:pt x="76652" y="148865"/>
                  </a:lnTo>
                  <a:lnTo>
                    <a:pt x="76635" y="148778"/>
                  </a:lnTo>
                  <a:lnTo>
                    <a:pt x="76618" y="148691"/>
                  </a:lnTo>
                  <a:lnTo>
                    <a:pt x="76596" y="148616"/>
                  </a:lnTo>
                  <a:lnTo>
                    <a:pt x="76553" y="148492"/>
                  </a:lnTo>
                  <a:lnTo>
                    <a:pt x="76506" y="148356"/>
                  </a:lnTo>
                  <a:close/>
                  <a:moveTo>
                    <a:pt x="82970" y="148679"/>
                  </a:moveTo>
                  <a:lnTo>
                    <a:pt x="88331" y="148964"/>
                  </a:lnTo>
                  <a:lnTo>
                    <a:pt x="88137" y="155881"/>
                  </a:lnTo>
                  <a:lnTo>
                    <a:pt x="88034" y="159333"/>
                  </a:lnTo>
                  <a:lnTo>
                    <a:pt x="87930" y="162798"/>
                  </a:lnTo>
                  <a:lnTo>
                    <a:pt x="86621" y="162661"/>
                  </a:lnTo>
                  <a:lnTo>
                    <a:pt x="85321" y="162537"/>
                  </a:lnTo>
                  <a:lnTo>
                    <a:pt x="84025" y="162413"/>
                  </a:lnTo>
                  <a:lnTo>
                    <a:pt x="82724" y="162288"/>
                  </a:lnTo>
                  <a:lnTo>
                    <a:pt x="82797" y="161481"/>
                  </a:lnTo>
                  <a:lnTo>
                    <a:pt x="82866" y="160674"/>
                  </a:lnTo>
                  <a:lnTo>
                    <a:pt x="82931" y="159867"/>
                  </a:lnTo>
                  <a:lnTo>
                    <a:pt x="82987" y="159035"/>
                  </a:lnTo>
                  <a:lnTo>
                    <a:pt x="83034" y="158215"/>
                  </a:lnTo>
                  <a:lnTo>
                    <a:pt x="83077" y="157383"/>
                  </a:lnTo>
                  <a:lnTo>
                    <a:pt x="83112" y="156539"/>
                  </a:lnTo>
                  <a:lnTo>
                    <a:pt x="83138" y="155707"/>
                  </a:lnTo>
                  <a:lnTo>
                    <a:pt x="83155" y="154863"/>
                  </a:lnTo>
                  <a:lnTo>
                    <a:pt x="83168" y="154031"/>
                  </a:lnTo>
                  <a:lnTo>
                    <a:pt x="83168" y="153186"/>
                  </a:lnTo>
                  <a:lnTo>
                    <a:pt x="83159" y="152354"/>
                  </a:lnTo>
                  <a:lnTo>
                    <a:pt x="83150" y="151932"/>
                  </a:lnTo>
                  <a:lnTo>
                    <a:pt x="83138" y="151522"/>
                  </a:lnTo>
                  <a:lnTo>
                    <a:pt x="83125" y="151100"/>
                  </a:lnTo>
                  <a:lnTo>
                    <a:pt x="83107" y="150690"/>
                  </a:lnTo>
                  <a:lnTo>
                    <a:pt x="83090" y="150280"/>
                  </a:lnTo>
                  <a:lnTo>
                    <a:pt x="83069" y="149871"/>
                  </a:lnTo>
                  <a:lnTo>
                    <a:pt x="83043" y="149461"/>
                  </a:lnTo>
                  <a:lnTo>
                    <a:pt x="83017" y="149051"/>
                  </a:lnTo>
                  <a:lnTo>
                    <a:pt x="83017" y="149001"/>
                  </a:lnTo>
                  <a:lnTo>
                    <a:pt x="83013" y="148952"/>
                  </a:lnTo>
                  <a:lnTo>
                    <a:pt x="83000" y="148852"/>
                  </a:lnTo>
                  <a:lnTo>
                    <a:pt x="82970" y="148679"/>
                  </a:lnTo>
                  <a:close/>
                  <a:moveTo>
                    <a:pt x="18806" y="162661"/>
                  </a:moveTo>
                  <a:lnTo>
                    <a:pt x="20933" y="163158"/>
                  </a:lnTo>
                  <a:lnTo>
                    <a:pt x="23069" y="163630"/>
                  </a:lnTo>
                  <a:lnTo>
                    <a:pt x="25209" y="164101"/>
                  </a:lnTo>
                  <a:lnTo>
                    <a:pt x="27354" y="164549"/>
                  </a:lnTo>
                  <a:lnTo>
                    <a:pt x="29503" y="164983"/>
                  </a:lnTo>
                  <a:lnTo>
                    <a:pt x="31651" y="165393"/>
                  </a:lnTo>
                  <a:lnTo>
                    <a:pt x="33809" y="165778"/>
                  </a:lnTo>
                  <a:lnTo>
                    <a:pt x="35966" y="166150"/>
                  </a:lnTo>
                  <a:lnTo>
                    <a:pt x="38124" y="166498"/>
                  </a:lnTo>
                  <a:lnTo>
                    <a:pt x="40290" y="166821"/>
                  </a:lnTo>
                  <a:lnTo>
                    <a:pt x="42452" y="167119"/>
                  </a:lnTo>
                  <a:lnTo>
                    <a:pt x="44618" y="167405"/>
                  </a:lnTo>
                  <a:lnTo>
                    <a:pt x="46784" y="167653"/>
                  </a:lnTo>
                  <a:lnTo>
                    <a:pt x="48954" y="167864"/>
                  </a:lnTo>
                  <a:lnTo>
                    <a:pt x="51124" y="168063"/>
                  </a:lnTo>
                  <a:lnTo>
                    <a:pt x="52210" y="168150"/>
                  </a:lnTo>
                  <a:lnTo>
                    <a:pt x="53295" y="168224"/>
                  </a:lnTo>
                  <a:lnTo>
                    <a:pt x="54380" y="168299"/>
                  </a:lnTo>
                  <a:lnTo>
                    <a:pt x="55465" y="168361"/>
                  </a:lnTo>
                  <a:lnTo>
                    <a:pt x="56550" y="168410"/>
                  </a:lnTo>
                  <a:lnTo>
                    <a:pt x="57636" y="168460"/>
                  </a:lnTo>
                  <a:lnTo>
                    <a:pt x="58716" y="168497"/>
                  </a:lnTo>
                  <a:lnTo>
                    <a:pt x="59802" y="168535"/>
                  </a:lnTo>
                  <a:lnTo>
                    <a:pt x="60887" y="168547"/>
                  </a:lnTo>
                  <a:lnTo>
                    <a:pt x="61972" y="168559"/>
                  </a:lnTo>
                  <a:lnTo>
                    <a:pt x="63057" y="168572"/>
                  </a:lnTo>
                  <a:lnTo>
                    <a:pt x="64138" y="168559"/>
                  </a:lnTo>
                  <a:lnTo>
                    <a:pt x="65223" y="168547"/>
                  </a:lnTo>
                  <a:lnTo>
                    <a:pt x="66304" y="168535"/>
                  </a:lnTo>
                  <a:lnTo>
                    <a:pt x="67389" y="168497"/>
                  </a:lnTo>
                  <a:lnTo>
                    <a:pt x="68470" y="168460"/>
                  </a:lnTo>
                  <a:lnTo>
                    <a:pt x="69551" y="168410"/>
                  </a:lnTo>
                  <a:lnTo>
                    <a:pt x="70632" y="168348"/>
                  </a:lnTo>
                  <a:lnTo>
                    <a:pt x="71713" y="168274"/>
                  </a:lnTo>
                  <a:lnTo>
                    <a:pt x="72794" y="168199"/>
                  </a:lnTo>
                  <a:lnTo>
                    <a:pt x="73875" y="168112"/>
                  </a:lnTo>
                  <a:lnTo>
                    <a:pt x="74951" y="168001"/>
                  </a:lnTo>
                  <a:lnTo>
                    <a:pt x="76032" y="167901"/>
                  </a:lnTo>
                  <a:lnTo>
                    <a:pt x="77109" y="167777"/>
                  </a:lnTo>
                  <a:lnTo>
                    <a:pt x="78185" y="167641"/>
                  </a:lnTo>
                  <a:lnTo>
                    <a:pt x="79262" y="167504"/>
                  </a:lnTo>
                  <a:lnTo>
                    <a:pt x="80334" y="167355"/>
                  </a:lnTo>
                  <a:lnTo>
                    <a:pt x="81411" y="167181"/>
                  </a:lnTo>
                  <a:lnTo>
                    <a:pt x="82483" y="167007"/>
                  </a:lnTo>
                  <a:lnTo>
                    <a:pt x="83555" y="166821"/>
                  </a:lnTo>
                  <a:lnTo>
                    <a:pt x="84623" y="166622"/>
                  </a:lnTo>
                  <a:lnTo>
                    <a:pt x="85695" y="166424"/>
                  </a:lnTo>
                  <a:lnTo>
                    <a:pt x="86763" y="166200"/>
                  </a:lnTo>
                  <a:lnTo>
                    <a:pt x="87831" y="165964"/>
                  </a:lnTo>
                  <a:lnTo>
                    <a:pt x="87543" y="175153"/>
                  </a:lnTo>
                  <a:lnTo>
                    <a:pt x="87401" y="179760"/>
                  </a:lnTo>
                  <a:lnTo>
                    <a:pt x="87263" y="184355"/>
                  </a:lnTo>
                  <a:lnTo>
                    <a:pt x="87138" y="188962"/>
                  </a:lnTo>
                  <a:lnTo>
                    <a:pt x="87078" y="191272"/>
                  </a:lnTo>
                  <a:lnTo>
                    <a:pt x="87022" y="193581"/>
                  </a:lnTo>
                  <a:lnTo>
                    <a:pt x="86966" y="195891"/>
                  </a:lnTo>
                  <a:lnTo>
                    <a:pt x="86918" y="198201"/>
                  </a:lnTo>
                  <a:lnTo>
                    <a:pt x="86871" y="200510"/>
                  </a:lnTo>
                  <a:lnTo>
                    <a:pt x="86828" y="202820"/>
                  </a:lnTo>
                  <a:lnTo>
                    <a:pt x="86759" y="202758"/>
                  </a:lnTo>
                  <a:lnTo>
                    <a:pt x="86690" y="202696"/>
                  </a:lnTo>
                  <a:lnTo>
                    <a:pt x="86617" y="202646"/>
                  </a:lnTo>
                  <a:lnTo>
                    <a:pt x="86578" y="202646"/>
                  </a:lnTo>
                  <a:lnTo>
                    <a:pt x="86540" y="202634"/>
                  </a:lnTo>
                  <a:lnTo>
                    <a:pt x="84511" y="202299"/>
                  </a:lnTo>
                  <a:lnTo>
                    <a:pt x="82479" y="201976"/>
                  </a:lnTo>
                  <a:lnTo>
                    <a:pt x="80442" y="201665"/>
                  </a:lnTo>
                  <a:lnTo>
                    <a:pt x="78396" y="201392"/>
                  </a:lnTo>
                  <a:lnTo>
                    <a:pt x="76351" y="201131"/>
                  </a:lnTo>
                  <a:lnTo>
                    <a:pt x="74297" y="200895"/>
                  </a:lnTo>
                  <a:lnTo>
                    <a:pt x="72243" y="200684"/>
                  </a:lnTo>
                  <a:lnTo>
                    <a:pt x="70180" y="200486"/>
                  </a:lnTo>
                  <a:lnTo>
                    <a:pt x="68117" y="200324"/>
                  </a:lnTo>
                  <a:lnTo>
                    <a:pt x="66054" y="200163"/>
                  </a:lnTo>
                  <a:lnTo>
                    <a:pt x="63983" y="200039"/>
                  </a:lnTo>
                  <a:lnTo>
                    <a:pt x="61916" y="199939"/>
                  </a:lnTo>
                  <a:lnTo>
                    <a:pt x="59845" y="199852"/>
                  </a:lnTo>
                  <a:lnTo>
                    <a:pt x="57769" y="199790"/>
                  </a:lnTo>
                  <a:lnTo>
                    <a:pt x="55698" y="199740"/>
                  </a:lnTo>
                  <a:lnTo>
                    <a:pt x="53622" y="199728"/>
                  </a:lnTo>
                  <a:lnTo>
                    <a:pt x="51546" y="199728"/>
                  </a:lnTo>
                  <a:lnTo>
                    <a:pt x="49475" y="199753"/>
                  </a:lnTo>
                  <a:lnTo>
                    <a:pt x="47404" y="199790"/>
                  </a:lnTo>
                  <a:lnTo>
                    <a:pt x="45328" y="199865"/>
                  </a:lnTo>
                  <a:lnTo>
                    <a:pt x="43261" y="199952"/>
                  </a:lnTo>
                  <a:lnTo>
                    <a:pt x="41190" y="200063"/>
                  </a:lnTo>
                  <a:lnTo>
                    <a:pt x="39123" y="200200"/>
                  </a:lnTo>
                  <a:lnTo>
                    <a:pt x="37060" y="200361"/>
                  </a:lnTo>
                  <a:lnTo>
                    <a:pt x="35002" y="200535"/>
                  </a:lnTo>
                  <a:lnTo>
                    <a:pt x="32943" y="200734"/>
                  </a:lnTo>
                  <a:lnTo>
                    <a:pt x="30889" y="200957"/>
                  </a:lnTo>
                  <a:lnTo>
                    <a:pt x="28839" y="201206"/>
                  </a:lnTo>
                  <a:lnTo>
                    <a:pt x="26798" y="201467"/>
                  </a:lnTo>
                  <a:lnTo>
                    <a:pt x="24757" y="201752"/>
                  </a:lnTo>
                  <a:lnTo>
                    <a:pt x="22724" y="202075"/>
                  </a:lnTo>
                  <a:lnTo>
                    <a:pt x="20696" y="202398"/>
                  </a:lnTo>
                  <a:lnTo>
                    <a:pt x="20623" y="202423"/>
                  </a:lnTo>
                  <a:lnTo>
                    <a:pt x="20554" y="202448"/>
                  </a:lnTo>
                  <a:lnTo>
                    <a:pt x="20489" y="202485"/>
                  </a:lnTo>
                  <a:lnTo>
                    <a:pt x="20425" y="202534"/>
                  </a:lnTo>
                  <a:lnTo>
                    <a:pt x="20365" y="202584"/>
                  </a:lnTo>
                  <a:lnTo>
                    <a:pt x="20304" y="202659"/>
                  </a:lnTo>
                  <a:lnTo>
                    <a:pt x="20248" y="202733"/>
                  </a:lnTo>
                  <a:lnTo>
                    <a:pt x="20197" y="202820"/>
                  </a:lnTo>
                  <a:lnTo>
                    <a:pt x="20149" y="202907"/>
                  </a:lnTo>
                  <a:lnTo>
                    <a:pt x="20102" y="203006"/>
                  </a:lnTo>
                  <a:lnTo>
                    <a:pt x="20054" y="203118"/>
                  </a:lnTo>
                  <a:lnTo>
                    <a:pt x="20011" y="203230"/>
                  </a:lnTo>
                  <a:lnTo>
                    <a:pt x="19973" y="203354"/>
                  </a:lnTo>
                  <a:lnTo>
                    <a:pt x="19938" y="203478"/>
                  </a:lnTo>
                  <a:lnTo>
                    <a:pt x="19904" y="203615"/>
                  </a:lnTo>
                  <a:lnTo>
                    <a:pt x="19869" y="203751"/>
                  </a:lnTo>
                  <a:lnTo>
                    <a:pt x="19891" y="203491"/>
                  </a:lnTo>
                  <a:lnTo>
                    <a:pt x="19899" y="203354"/>
                  </a:lnTo>
                  <a:lnTo>
                    <a:pt x="19904" y="203193"/>
                  </a:lnTo>
                  <a:lnTo>
                    <a:pt x="19770" y="198474"/>
                  </a:lnTo>
                  <a:lnTo>
                    <a:pt x="19628" y="193631"/>
                  </a:lnTo>
                  <a:lnTo>
                    <a:pt x="19477" y="188664"/>
                  </a:lnTo>
                  <a:lnTo>
                    <a:pt x="19331" y="183610"/>
                  </a:lnTo>
                  <a:lnTo>
                    <a:pt x="19185" y="178456"/>
                  </a:lnTo>
                  <a:lnTo>
                    <a:pt x="19111" y="175861"/>
                  </a:lnTo>
                  <a:lnTo>
                    <a:pt x="19042" y="173241"/>
                  </a:lnTo>
                  <a:lnTo>
                    <a:pt x="18978" y="170608"/>
                  </a:lnTo>
                  <a:lnTo>
                    <a:pt x="18918" y="167976"/>
                  </a:lnTo>
                  <a:lnTo>
                    <a:pt x="18857" y="165318"/>
                  </a:lnTo>
                  <a:lnTo>
                    <a:pt x="18806" y="162661"/>
                  </a:lnTo>
                  <a:close/>
                  <a:moveTo>
                    <a:pt x="59328" y="210283"/>
                  </a:moveTo>
                  <a:lnTo>
                    <a:pt x="59315" y="212096"/>
                  </a:lnTo>
                  <a:lnTo>
                    <a:pt x="59294" y="213909"/>
                  </a:lnTo>
                  <a:lnTo>
                    <a:pt x="59246" y="217548"/>
                  </a:lnTo>
                  <a:lnTo>
                    <a:pt x="57575" y="217411"/>
                  </a:lnTo>
                  <a:lnTo>
                    <a:pt x="55909" y="217274"/>
                  </a:lnTo>
                  <a:lnTo>
                    <a:pt x="54242" y="217101"/>
                  </a:lnTo>
                  <a:lnTo>
                    <a:pt x="53411" y="217001"/>
                  </a:lnTo>
                  <a:lnTo>
                    <a:pt x="52576" y="216889"/>
                  </a:lnTo>
                  <a:lnTo>
                    <a:pt x="51745" y="216778"/>
                  </a:lnTo>
                  <a:lnTo>
                    <a:pt x="50913" y="216654"/>
                  </a:lnTo>
                  <a:lnTo>
                    <a:pt x="50078" y="216529"/>
                  </a:lnTo>
                  <a:lnTo>
                    <a:pt x="49247" y="216380"/>
                  </a:lnTo>
                  <a:lnTo>
                    <a:pt x="48416" y="216219"/>
                  </a:lnTo>
                  <a:lnTo>
                    <a:pt x="47585" y="216057"/>
                  </a:lnTo>
                  <a:lnTo>
                    <a:pt x="46749" y="215871"/>
                  </a:lnTo>
                  <a:lnTo>
                    <a:pt x="45918" y="215685"/>
                  </a:lnTo>
                  <a:lnTo>
                    <a:pt x="45858" y="214356"/>
                  </a:lnTo>
                  <a:lnTo>
                    <a:pt x="45802" y="213028"/>
                  </a:lnTo>
                  <a:lnTo>
                    <a:pt x="45742" y="211724"/>
                  </a:lnTo>
                  <a:lnTo>
                    <a:pt x="45711" y="211066"/>
                  </a:lnTo>
                  <a:lnTo>
                    <a:pt x="45677" y="210420"/>
                  </a:lnTo>
                  <a:lnTo>
                    <a:pt x="45677" y="210420"/>
                  </a:lnTo>
                  <a:lnTo>
                    <a:pt x="47378" y="210445"/>
                  </a:lnTo>
                  <a:lnTo>
                    <a:pt x="49083" y="210469"/>
                  </a:lnTo>
                  <a:lnTo>
                    <a:pt x="52494" y="210469"/>
                  </a:lnTo>
                  <a:lnTo>
                    <a:pt x="54203" y="210445"/>
                  </a:lnTo>
                  <a:lnTo>
                    <a:pt x="55913" y="210407"/>
                  </a:lnTo>
                  <a:lnTo>
                    <a:pt x="57618" y="210358"/>
                  </a:lnTo>
                  <a:lnTo>
                    <a:pt x="59328" y="210283"/>
                  </a:lnTo>
                  <a:close/>
                  <a:moveTo>
                    <a:pt x="59199" y="221037"/>
                  </a:moveTo>
                  <a:lnTo>
                    <a:pt x="59052" y="229431"/>
                  </a:lnTo>
                  <a:lnTo>
                    <a:pt x="58320" y="229245"/>
                  </a:lnTo>
                  <a:lnTo>
                    <a:pt x="57588" y="229071"/>
                  </a:lnTo>
                  <a:lnTo>
                    <a:pt x="56852" y="228922"/>
                  </a:lnTo>
                  <a:lnTo>
                    <a:pt x="56115" y="228786"/>
                  </a:lnTo>
                  <a:lnTo>
                    <a:pt x="55379" y="228674"/>
                  </a:lnTo>
                  <a:lnTo>
                    <a:pt x="54643" y="228562"/>
                  </a:lnTo>
                  <a:lnTo>
                    <a:pt x="53906" y="228463"/>
                  </a:lnTo>
                  <a:lnTo>
                    <a:pt x="53170" y="228376"/>
                  </a:lnTo>
                  <a:lnTo>
                    <a:pt x="52434" y="228301"/>
                  </a:lnTo>
                  <a:lnTo>
                    <a:pt x="51697" y="228239"/>
                  </a:lnTo>
                  <a:lnTo>
                    <a:pt x="50961" y="228190"/>
                  </a:lnTo>
                  <a:lnTo>
                    <a:pt x="50220" y="228140"/>
                  </a:lnTo>
                  <a:lnTo>
                    <a:pt x="48747" y="228078"/>
                  </a:lnTo>
                  <a:lnTo>
                    <a:pt x="47275" y="228028"/>
                  </a:lnTo>
                  <a:lnTo>
                    <a:pt x="47232" y="227904"/>
                  </a:lnTo>
                  <a:lnTo>
                    <a:pt x="47197" y="227817"/>
                  </a:lnTo>
                  <a:lnTo>
                    <a:pt x="47171" y="227767"/>
                  </a:lnTo>
                  <a:lnTo>
                    <a:pt x="47158" y="227755"/>
                  </a:lnTo>
                  <a:lnTo>
                    <a:pt x="47145" y="227755"/>
                  </a:lnTo>
                  <a:lnTo>
                    <a:pt x="47111" y="227594"/>
                  </a:lnTo>
                  <a:lnTo>
                    <a:pt x="47077" y="227445"/>
                  </a:lnTo>
                  <a:lnTo>
                    <a:pt x="47033" y="227308"/>
                  </a:lnTo>
                  <a:lnTo>
                    <a:pt x="46986" y="227184"/>
                  </a:lnTo>
                  <a:lnTo>
                    <a:pt x="46939" y="227084"/>
                  </a:lnTo>
                  <a:lnTo>
                    <a:pt x="46883" y="226985"/>
                  </a:lnTo>
                  <a:lnTo>
                    <a:pt x="46831" y="226911"/>
                  </a:lnTo>
                  <a:lnTo>
                    <a:pt x="46771" y="226848"/>
                  </a:lnTo>
                  <a:lnTo>
                    <a:pt x="46711" y="226799"/>
                  </a:lnTo>
                  <a:lnTo>
                    <a:pt x="46650" y="226774"/>
                  </a:lnTo>
                  <a:lnTo>
                    <a:pt x="46590" y="226762"/>
                  </a:lnTo>
                  <a:lnTo>
                    <a:pt x="46530" y="226762"/>
                  </a:lnTo>
                  <a:lnTo>
                    <a:pt x="46469" y="226786"/>
                  </a:lnTo>
                  <a:lnTo>
                    <a:pt x="46409" y="226824"/>
                  </a:lnTo>
                  <a:lnTo>
                    <a:pt x="46349" y="226886"/>
                  </a:lnTo>
                  <a:lnTo>
                    <a:pt x="46288" y="226960"/>
                  </a:lnTo>
                  <a:lnTo>
                    <a:pt x="46276" y="226215"/>
                  </a:lnTo>
                  <a:lnTo>
                    <a:pt x="46258" y="225470"/>
                  </a:lnTo>
                  <a:lnTo>
                    <a:pt x="46220" y="223980"/>
                  </a:lnTo>
                  <a:lnTo>
                    <a:pt x="46177" y="222515"/>
                  </a:lnTo>
                  <a:lnTo>
                    <a:pt x="46129" y="221037"/>
                  </a:lnTo>
                  <a:lnTo>
                    <a:pt x="46129" y="221037"/>
                  </a:lnTo>
                  <a:lnTo>
                    <a:pt x="46943" y="221223"/>
                  </a:lnTo>
                  <a:lnTo>
                    <a:pt x="47757" y="221385"/>
                  </a:lnTo>
                  <a:lnTo>
                    <a:pt x="48575" y="221521"/>
                  </a:lnTo>
                  <a:lnTo>
                    <a:pt x="49389" y="221645"/>
                  </a:lnTo>
                  <a:lnTo>
                    <a:pt x="50207" y="221745"/>
                  </a:lnTo>
                  <a:lnTo>
                    <a:pt x="51021" y="221807"/>
                  </a:lnTo>
                  <a:lnTo>
                    <a:pt x="51839" y="221857"/>
                  </a:lnTo>
                  <a:lnTo>
                    <a:pt x="52658" y="221881"/>
                  </a:lnTo>
                  <a:lnTo>
                    <a:pt x="53476" y="221869"/>
                  </a:lnTo>
                  <a:lnTo>
                    <a:pt x="54294" y="221844"/>
                  </a:lnTo>
                  <a:lnTo>
                    <a:pt x="55108" y="221782"/>
                  </a:lnTo>
                  <a:lnTo>
                    <a:pt x="55926" y="221695"/>
                  </a:lnTo>
                  <a:lnTo>
                    <a:pt x="56335" y="221645"/>
                  </a:lnTo>
                  <a:lnTo>
                    <a:pt x="56744" y="221583"/>
                  </a:lnTo>
                  <a:lnTo>
                    <a:pt x="57153" y="221509"/>
                  </a:lnTo>
                  <a:lnTo>
                    <a:pt x="57562" y="221434"/>
                  </a:lnTo>
                  <a:lnTo>
                    <a:pt x="57971" y="221347"/>
                  </a:lnTo>
                  <a:lnTo>
                    <a:pt x="58381" y="221248"/>
                  </a:lnTo>
                  <a:lnTo>
                    <a:pt x="58790" y="221149"/>
                  </a:lnTo>
                  <a:lnTo>
                    <a:pt x="59199" y="221037"/>
                  </a:lnTo>
                  <a:close/>
                  <a:moveTo>
                    <a:pt x="46388" y="232499"/>
                  </a:moveTo>
                  <a:lnTo>
                    <a:pt x="46495" y="232610"/>
                  </a:lnTo>
                  <a:lnTo>
                    <a:pt x="46603" y="232710"/>
                  </a:lnTo>
                  <a:lnTo>
                    <a:pt x="46715" y="232797"/>
                  </a:lnTo>
                  <a:lnTo>
                    <a:pt x="46831" y="232871"/>
                  </a:lnTo>
                  <a:lnTo>
                    <a:pt x="46947" y="232933"/>
                  </a:lnTo>
                  <a:lnTo>
                    <a:pt x="47068" y="232995"/>
                  </a:lnTo>
                  <a:lnTo>
                    <a:pt x="47189" y="233033"/>
                  </a:lnTo>
                  <a:lnTo>
                    <a:pt x="47309" y="233070"/>
                  </a:lnTo>
                  <a:lnTo>
                    <a:pt x="47434" y="233095"/>
                  </a:lnTo>
                  <a:lnTo>
                    <a:pt x="47559" y="233119"/>
                  </a:lnTo>
                  <a:lnTo>
                    <a:pt x="47813" y="233132"/>
                  </a:lnTo>
                  <a:lnTo>
                    <a:pt x="48067" y="233119"/>
                  </a:lnTo>
                  <a:lnTo>
                    <a:pt x="48325" y="233095"/>
                  </a:lnTo>
                  <a:lnTo>
                    <a:pt x="48588" y="233057"/>
                  </a:lnTo>
                  <a:lnTo>
                    <a:pt x="48846" y="233008"/>
                  </a:lnTo>
                  <a:lnTo>
                    <a:pt x="49359" y="232896"/>
                  </a:lnTo>
                  <a:lnTo>
                    <a:pt x="49613" y="232846"/>
                  </a:lnTo>
                  <a:lnTo>
                    <a:pt x="49858" y="232809"/>
                  </a:lnTo>
                  <a:lnTo>
                    <a:pt x="50095" y="232784"/>
                  </a:lnTo>
                  <a:lnTo>
                    <a:pt x="50328" y="232784"/>
                  </a:lnTo>
                  <a:lnTo>
                    <a:pt x="50969" y="232809"/>
                  </a:lnTo>
                  <a:lnTo>
                    <a:pt x="51611" y="232846"/>
                  </a:lnTo>
                  <a:lnTo>
                    <a:pt x="52248" y="232896"/>
                  </a:lnTo>
                  <a:lnTo>
                    <a:pt x="52890" y="232958"/>
                  </a:lnTo>
                  <a:lnTo>
                    <a:pt x="54169" y="233107"/>
                  </a:lnTo>
                  <a:lnTo>
                    <a:pt x="55452" y="233244"/>
                  </a:lnTo>
                  <a:lnTo>
                    <a:pt x="55521" y="233244"/>
                  </a:lnTo>
                  <a:lnTo>
                    <a:pt x="55586" y="233206"/>
                  </a:lnTo>
                  <a:lnTo>
                    <a:pt x="55612" y="233182"/>
                  </a:lnTo>
                  <a:lnTo>
                    <a:pt x="55642" y="233157"/>
                  </a:lnTo>
                  <a:lnTo>
                    <a:pt x="55668" y="233107"/>
                  </a:lnTo>
                  <a:lnTo>
                    <a:pt x="55693" y="233057"/>
                  </a:lnTo>
                  <a:lnTo>
                    <a:pt x="56516" y="233082"/>
                  </a:lnTo>
                  <a:lnTo>
                    <a:pt x="57338" y="233095"/>
                  </a:lnTo>
                  <a:lnTo>
                    <a:pt x="58157" y="233070"/>
                  </a:lnTo>
                  <a:lnTo>
                    <a:pt x="58566" y="233045"/>
                  </a:lnTo>
                  <a:lnTo>
                    <a:pt x="58975" y="233020"/>
                  </a:lnTo>
                  <a:lnTo>
                    <a:pt x="58927" y="235168"/>
                  </a:lnTo>
                  <a:lnTo>
                    <a:pt x="58884" y="237317"/>
                  </a:lnTo>
                  <a:lnTo>
                    <a:pt x="58841" y="239453"/>
                  </a:lnTo>
                  <a:lnTo>
                    <a:pt x="58794" y="241588"/>
                  </a:lnTo>
                  <a:lnTo>
                    <a:pt x="58027" y="241303"/>
                  </a:lnTo>
                  <a:lnTo>
                    <a:pt x="57257" y="241030"/>
                  </a:lnTo>
                  <a:lnTo>
                    <a:pt x="56486" y="240769"/>
                  </a:lnTo>
                  <a:lnTo>
                    <a:pt x="55715" y="240508"/>
                  </a:lnTo>
                  <a:lnTo>
                    <a:pt x="54940" y="240260"/>
                  </a:lnTo>
                  <a:lnTo>
                    <a:pt x="54165" y="240036"/>
                  </a:lnTo>
                  <a:lnTo>
                    <a:pt x="53390" y="239813"/>
                  </a:lnTo>
                  <a:lnTo>
                    <a:pt x="52614" y="239614"/>
                  </a:lnTo>
                  <a:lnTo>
                    <a:pt x="51835" y="239428"/>
                  </a:lnTo>
                  <a:lnTo>
                    <a:pt x="51060" y="239254"/>
                  </a:lnTo>
                  <a:lnTo>
                    <a:pt x="50285" y="239105"/>
                  </a:lnTo>
                  <a:lnTo>
                    <a:pt x="49510" y="238981"/>
                  </a:lnTo>
                  <a:lnTo>
                    <a:pt x="48734" y="238856"/>
                  </a:lnTo>
                  <a:lnTo>
                    <a:pt x="47959" y="238770"/>
                  </a:lnTo>
                  <a:lnTo>
                    <a:pt x="47189" y="238695"/>
                  </a:lnTo>
                  <a:lnTo>
                    <a:pt x="46418" y="238658"/>
                  </a:lnTo>
                  <a:lnTo>
                    <a:pt x="46413" y="237118"/>
                  </a:lnTo>
                  <a:lnTo>
                    <a:pt x="46409" y="235578"/>
                  </a:lnTo>
                  <a:lnTo>
                    <a:pt x="46388" y="232499"/>
                  </a:lnTo>
                  <a:close/>
                  <a:moveTo>
                    <a:pt x="46400" y="243687"/>
                  </a:moveTo>
                  <a:lnTo>
                    <a:pt x="47163" y="243923"/>
                  </a:lnTo>
                  <a:lnTo>
                    <a:pt x="47929" y="244134"/>
                  </a:lnTo>
                  <a:lnTo>
                    <a:pt x="48696" y="244320"/>
                  </a:lnTo>
                  <a:lnTo>
                    <a:pt x="49462" y="244482"/>
                  </a:lnTo>
                  <a:lnTo>
                    <a:pt x="50233" y="244631"/>
                  </a:lnTo>
                  <a:lnTo>
                    <a:pt x="51004" y="244755"/>
                  </a:lnTo>
                  <a:lnTo>
                    <a:pt x="51775" y="244854"/>
                  </a:lnTo>
                  <a:lnTo>
                    <a:pt x="52546" y="244954"/>
                  </a:lnTo>
                  <a:lnTo>
                    <a:pt x="53321" y="245028"/>
                  </a:lnTo>
                  <a:lnTo>
                    <a:pt x="54092" y="245078"/>
                  </a:lnTo>
                  <a:lnTo>
                    <a:pt x="54862" y="245115"/>
                  </a:lnTo>
                  <a:lnTo>
                    <a:pt x="55637" y="245152"/>
                  </a:lnTo>
                  <a:lnTo>
                    <a:pt x="56408" y="245165"/>
                  </a:lnTo>
                  <a:lnTo>
                    <a:pt x="57179" y="245165"/>
                  </a:lnTo>
                  <a:lnTo>
                    <a:pt x="57946" y="245152"/>
                  </a:lnTo>
                  <a:lnTo>
                    <a:pt x="58716" y="245127"/>
                  </a:lnTo>
                  <a:lnTo>
                    <a:pt x="58424" y="257707"/>
                  </a:lnTo>
                  <a:lnTo>
                    <a:pt x="57653" y="257756"/>
                  </a:lnTo>
                  <a:lnTo>
                    <a:pt x="56882" y="257781"/>
                  </a:lnTo>
                  <a:lnTo>
                    <a:pt x="56115" y="257781"/>
                  </a:lnTo>
                  <a:lnTo>
                    <a:pt x="55345" y="257769"/>
                  </a:lnTo>
                  <a:lnTo>
                    <a:pt x="54574" y="257744"/>
                  </a:lnTo>
                  <a:lnTo>
                    <a:pt x="53799" y="257707"/>
                  </a:lnTo>
                  <a:lnTo>
                    <a:pt x="53028" y="257657"/>
                  </a:lnTo>
                  <a:lnTo>
                    <a:pt x="52257" y="257582"/>
                  </a:lnTo>
                  <a:lnTo>
                    <a:pt x="51486" y="257508"/>
                  </a:lnTo>
                  <a:lnTo>
                    <a:pt x="50715" y="257421"/>
                  </a:lnTo>
                  <a:lnTo>
                    <a:pt x="49940" y="257322"/>
                  </a:lnTo>
                  <a:lnTo>
                    <a:pt x="49169" y="257222"/>
                  </a:lnTo>
                  <a:lnTo>
                    <a:pt x="47623" y="256986"/>
                  </a:lnTo>
                  <a:lnTo>
                    <a:pt x="46077" y="256738"/>
                  </a:lnTo>
                  <a:lnTo>
                    <a:pt x="46142" y="255136"/>
                  </a:lnTo>
                  <a:lnTo>
                    <a:pt x="46198" y="253522"/>
                  </a:lnTo>
                  <a:lnTo>
                    <a:pt x="46245" y="251908"/>
                  </a:lnTo>
                  <a:lnTo>
                    <a:pt x="46288" y="250281"/>
                  </a:lnTo>
                  <a:lnTo>
                    <a:pt x="46327" y="248642"/>
                  </a:lnTo>
                  <a:lnTo>
                    <a:pt x="46357" y="246990"/>
                  </a:lnTo>
                  <a:lnTo>
                    <a:pt x="46383" y="245339"/>
                  </a:lnTo>
                  <a:lnTo>
                    <a:pt x="46400" y="243687"/>
                  </a:lnTo>
                  <a:close/>
                  <a:moveTo>
                    <a:pt x="13276" y="279189"/>
                  </a:moveTo>
                  <a:lnTo>
                    <a:pt x="13281" y="280456"/>
                  </a:lnTo>
                  <a:lnTo>
                    <a:pt x="13285" y="281747"/>
                  </a:lnTo>
                  <a:lnTo>
                    <a:pt x="13294" y="283089"/>
                  </a:lnTo>
                  <a:lnTo>
                    <a:pt x="13306" y="284479"/>
                  </a:lnTo>
                  <a:lnTo>
                    <a:pt x="13341" y="287360"/>
                  </a:lnTo>
                  <a:lnTo>
                    <a:pt x="13375" y="290415"/>
                  </a:lnTo>
                  <a:lnTo>
                    <a:pt x="13423" y="294886"/>
                  </a:lnTo>
                  <a:lnTo>
                    <a:pt x="13449" y="297108"/>
                  </a:lnTo>
                  <a:lnTo>
                    <a:pt x="13479" y="299343"/>
                  </a:lnTo>
                  <a:lnTo>
                    <a:pt x="13513" y="301579"/>
                  </a:lnTo>
                  <a:lnTo>
                    <a:pt x="13548" y="303814"/>
                  </a:lnTo>
                  <a:lnTo>
                    <a:pt x="13586" y="306049"/>
                  </a:lnTo>
                  <a:lnTo>
                    <a:pt x="13629" y="308284"/>
                  </a:lnTo>
                  <a:lnTo>
                    <a:pt x="13677" y="310519"/>
                  </a:lnTo>
                  <a:lnTo>
                    <a:pt x="13724" y="312767"/>
                  </a:lnTo>
                  <a:lnTo>
                    <a:pt x="13776" y="315002"/>
                  </a:lnTo>
                  <a:lnTo>
                    <a:pt x="13832" y="317238"/>
                  </a:lnTo>
                  <a:lnTo>
                    <a:pt x="13892" y="319460"/>
                  </a:lnTo>
                  <a:lnTo>
                    <a:pt x="13961" y="321695"/>
                  </a:lnTo>
                  <a:lnTo>
                    <a:pt x="14030" y="323931"/>
                  </a:lnTo>
                  <a:lnTo>
                    <a:pt x="14103" y="326153"/>
                  </a:lnTo>
                  <a:lnTo>
                    <a:pt x="13922" y="326104"/>
                  </a:lnTo>
                  <a:lnTo>
                    <a:pt x="13741" y="326054"/>
                  </a:lnTo>
                  <a:lnTo>
                    <a:pt x="13565" y="325992"/>
                  </a:lnTo>
                  <a:lnTo>
                    <a:pt x="13384" y="325918"/>
                  </a:lnTo>
                  <a:lnTo>
                    <a:pt x="13207" y="325831"/>
                  </a:lnTo>
                  <a:lnTo>
                    <a:pt x="13035" y="325744"/>
                  </a:lnTo>
                  <a:lnTo>
                    <a:pt x="12859" y="325632"/>
                  </a:lnTo>
                  <a:lnTo>
                    <a:pt x="12686" y="325533"/>
                  </a:lnTo>
                  <a:lnTo>
                    <a:pt x="12514" y="325408"/>
                  </a:lnTo>
                  <a:lnTo>
                    <a:pt x="12342" y="325284"/>
                  </a:lnTo>
                  <a:lnTo>
                    <a:pt x="12174" y="325148"/>
                  </a:lnTo>
                  <a:lnTo>
                    <a:pt x="12006" y="325011"/>
                  </a:lnTo>
                  <a:lnTo>
                    <a:pt x="11838" y="324862"/>
                  </a:lnTo>
                  <a:lnTo>
                    <a:pt x="11670" y="324701"/>
                  </a:lnTo>
                  <a:lnTo>
                    <a:pt x="11506" y="324539"/>
                  </a:lnTo>
                  <a:lnTo>
                    <a:pt x="11343" y="324365"/>
                  </a:lnTo>
                  <a:lnTo>
                    <a:pt x="11183" y="324179"/>
                  </a:lnTo>
                  <a:lnTo>
                    <a:pt x="11020" y="323993"/>
                  </a:lnTo>
                  <a:lnTo>
                    <a:pt x="10861" y="323794"/>
                  </a:lnTo>
                  <a:lnTo>
                    <a:pt x="10705" y="323583"/>
                  </a:lnTo>
                  <a:lnTo>
                    <a:pt x="10546" y="323372"/>
                  </a:lnTo>
                  <a:lnTo>
                    <a:pt x="10391" y="323148"/>
                  </a:lnTo>
                  <a:lnTo>
                    <a:pt x="10240" y="322925"/>
                  </a:lnTo>
                  <a:lnTo>
                    <a:pt x="10090" y="322676"/>
                  </a:lnTo>
                  <a:lnTo>
                    <a:pt x="9939" y="322441"/>
                  </a:lnTo>
                  <a:lnTo>
                    <a:pt x="9788" y="322180"/>
                  </a:lnTo>
                  <a:lnTo>
                    <a:pt x="9642" y="321931"/>
                  </a:lnTo>
                  <a:lnTo>
                    <a:pt x="9495" y="321658"/>
                  </a:lnTo>
                  <a:lnTo>
                    <a:pt x="9353" y="321385"/>
                  </a:lnTo>
                  <a:lnTo>
                    <a:pt x="9211" y="321099"/>
                  </a:lnTo>
                  <a:lnTo>
                    <a:pt x="9069" y="320814"/>
                  </a:lnTo>
                  <a:lnTo>
                    <a:pt x="8931" y="320516"/>
                  </a:lnTo>
                  <a:lnTo>
                    <a:pt x="8793" y="320218"/>
                  </a:lnTo>
                  <a:lnTo>
                    <a:pt x="8660" y="319907"/>
                  </a:lnTo>
                  <a:lnTo>
                    <a:pt x="8526" y="319584"/>
                  </a:lnTo>
                  <a:lnTo>
                    <a:pt x="8393" y="319262"/>
                  </a:lnTo>
                  <a:lnTo>
                    <a:pt x="8264" y="318939"/>
                  </a:lnTo>
                  <a:lnTo>
                    <a:pt x="8135" y="318603"/>
                  </a:lnTo>
                  <a:lnTo>
                    <a:pt x="8010" y="318256"/>
                  </a:lnTo>
                  <a:lnTo>
                    <a:pt x="7885" y="317908"/>
                  </a:lnTo>
                  <a:lnTo>
                    <a:pt x="7764" y="317548"/>
                  </a:lnTo>
                  <a:lnTo>
                    <a:pt x="7644" y="317188"/>
                  </a:lnTo>
                  <a:lnTo>
                    <a:pt x="7527" y="316815"/>
                  </a:lnTo>
                  <a:lnTo>
                    <a:pt x="7411" y="316430"/>
                  </a:lnTo>
                  <a:lnTo>
                    <a:pt x="7295" y="316045"/>
                  </a:lnTo>
                  <a:lnTo>
                    <a:pt x="7183" y="315660"/>
                  </a:lnTo>
                  <a:lnTo>
                    <a:pt x="7075" y="315263"/>
                  </a:lnTo>
                  <a:lnTo>
                    <a:pt x="6968" y="314866"/>
                  </a:lnTo>
                  <a:lnTo>
                    <a:pt x="6860" y="314456"/>
                  </a:lnTo>
                  <a:lnTo>
                    <a:pt x="6757" y="314034"/>
                  </a:lnTo>
                  <a:lnTo>
                    <a:pt x="6658" y="313612"/>
                  </a:lnTo>
                  <a:lnTo>
                    <a:pt x="6559" y="313189"/>
                  </a:lnTo>
                  <a:lnTo>
                    <a:pt x="6459" y="312755"/>
                  </a:lnTo>
                  <a:lnTo>
                    <a:pt x="6369" y="312320"/>
                  </a:lnTo>
                  <a:lnTo>
                    <a:pt x="6274" y="311873"/>
                  </a:lnTo>
                  <a:lnTo>
                    <a:pt x="6184" y="311426"/>
                  </a:lnTo>
                  <a:lnTo>
                    <a:pt x="6098" y="310967"/>
                  </a:lnTo>
                  <a:lnTo>
                    <a:pt x="6012" y="310507"/>
                  </a:lnTo>
                  <a:lnTo>
                    <a:pt x="5930" y="310035"/>
                  </a:lnTo>
                  <a:lnTo>
                    <a:pt x="5848" y="309563"/>
                  </a:lnTo>
                  <a:lnTo>
                    <a:pt x="5770" y="309079"/>
                  </a:lnTo>
                  <a:lnTo>
                    <a:pt x="5697" y="308595"/>
                  </a:lnTo>
                  <a:lnTo>
                    <a:pt x="5624" y="308110"/>
                  </a:lnTo>
                  <a:lnTo>
                    <a:pt x="5555" y="307614"/>
                  </a:lnTo>
                  <a:lnTo>
                    <a:pt x="5447" y="306819"/>
                  </a:lnTo>
                  <a:lnTo>
                    <a:pt x="5357" y="306049"/>
                  </a:lnTo>
                  <a:lnTo>
                    <a:pt x="5271" y="305279"/>
                  </a:lnTo>
                  <a:lnTo>
                    <a:pt x="5198" y="304522"/>
                  </a:lnTo>
                  <a:lnTo>
                    <a:pt x="5133" y="303777"/>
                  </a:lnTo>
                  <a:lnTo>
                    <a:pt x="5081" y="303032"/>
                  </a:lnTo>
                  <a:lnTo>
                    <a:pt x="5038" y="302311"/>
                  </a:lnTo>
                  <a:lnTo>
                    <a:pt x="5004" y="301591"/>
                  </a:lnTo>
                  <a:lnTo>
                    <a:pt x="4978" y="300896"/>
                  </a:lnTo>
                  <a:lnTo>
                    <a:pt x="4961" y="300200"/>
                  </a:lnTo>
                  <a:lnTo>
                    <a:pt x="4952" y="299517"/>
                  </a:lnTo>
                  <a:lnTo>
                    <a:pt x="4957" y="298847"/>
                  </a:lnTo>
                  <a:lnTo>
                    <a:pt x="4965" y="298189"/>
                  </a:lnTo>
                  <a:lnTo>
                    <a:pt x="4987" y="297530"/>
                  </a:lnTo>
                  <a:lnTo>
                    <a:pt x="5013" y="296897"/>
                  </a:lnTo>
                  <a:lnTo>
                    <a:pt x="5047" y="296264"/>
                  </a:lnTo>
                  <a:lnTo>
                    <a:pt x="5090" y="295643"/>
                  </a:lnTo>
                  <a:lnTo>
                    <a:pt x="5142" y="295047"/>
                  </a:lnTo>
                  <a:lnTo>
                    <a:pt x="5202" y="294451"/>
                  </a:lnTo>
                  <a:lnTo>
                    <a:pt x="5271" y="293867"/>
                  </a:lnTo>
                  <a:lnTo>
                    <a:pt x="5344" y="293284"/>
                  </a:lnTo>
                  <a:lnTo>
                    <a:pt x="5426" y="292725"/>
                  </a:lnTo>
                  <a:lnTo>
                    <a:pt x="5512" y="292178"/>
                  </a:lnTo>
                  <a:lnTo>
                    <a:pt x="5611" y="291632"/>
                  </a:lnTo>
                  <a:lnTo>
                    <a:pt x="5710" y="291098"/>
                  </a:lnTo>
                  <a:lnTo>
                    <a:pt x="5822" y="290589"/>
                  </a:lnTo>
                  <a:lnTo>
                    <a:pt x="5934" y="290080"/>
                  </a:lnTo>
                  <a:lnTo>
                    <a:pt x="6059" y="289583"/>
                  </a:lnTo>
                  <a:lnTo>
                    <a:pt x="6184" y="289099"/>
                  </a:lnTo>
                  <a:lnTo>
                    <a:pt x="6317" y="288627"/>
                  </a:lnTo>
                  <a:lnTo>
                    <a:pt x="6459" y="288155"/>
                  </a:lnTo>
                  <a:lnTo>
                    <a:pt x="6606" y="287708"/>
                  </a:lnTo>
                  <a:lnTo>
                    <a:pt x="6757" y="287261"/>
                  </a:lnTo>
                  <a:lnTo>
                    <a:pt x="6912" y="286839"/>
                  </a:lnTo>
                  <a:lnTo>
                    <a:pt x="7071" y="286417"/>
                  </a:lnTo>
                  <a:lnTo>
                    <a:pt x="7239" y="286007"/>
                  </a:lnTo>
                  <a:lnTo>
                    <a:pt x="7411" y="285609"/>
                  </a:lnTo>
                  <a:lnTo>
                    <a:pt x="7588" y="285224"/>
                  </a:lnTo>
                  <a:lnTo>
                    <a:pt x="7764" y="284852"/>
                  </a:lnTo>
                  <a:lnTo>
                    <a:pt x="7949" y="284492"/>
                  </a:lnTo>
                  <a:lnTo>
                    <a:pt x="8139" y="284144"/>
                  </a:lnTo>
                  <a:lnTo>
                    <a:pt x="8333" y="283796"/>
                  </a:lnTo>
                  <a:lnTo>
                    <a:pt x="8531" y="283474"/>
                  </a:lnTo>
                  <a:lnTo>
                    <a:pt x="8729" y="283151"/>
                  </a:lnTo>
                  <a:lnTo>
                    <a:pt x="8936" y="282840"/>
                  </a:lnTo>
                  <a:lnTo>
                    <a:pt x="9142" y="282555"/>
                  </a:lnTo>
                  <a:lnTo>
                    <a:pt x="9353" y="282269"/>
                  </a:lnTo>
                  <a:lnTo>
                    <a:pt x="9569" y="281996"/>
                  </a:lnTo>
                  <a:lnTo>
                    <a:pt x="9784" y="281735"/>
                  </a:lnTo>
                  <a:lnTo>
                    <a:pt x="10004" y="281487"/>
                  </a:lnTo>
                  <a:lnTo>
                    <a:pt x="10227" y="281251"/>
                  </a:lnTo>
                  <a:lnTo>
                    <a:pt x="10451" y="281015"/>
                  </a:lnTo>
                  <a:lnTo>
                    <a:pt x="10675" y="280804"/>
                  </a:lnTo>
                  <a:lnTo>
                    <a:pt x="10908" y="280593"/>
                  </a:lnTo>
                  <a:lnTo>
                    <a:pt x="11136" y="280406"/>
                  </a:lnTo>
                  <a:lnTo>
                    <a:pt x="11369" y="280220"/>
                  </a:lnTo>
                  <a:lnTo>
                    <a:pt x="11605" y="280059"/>
                  </a:lnTo>
                  <a:lnTo>
                    <a:pt x="11838" y="279897"/>
                  </a:lnTo>
                  <a:lnTo>
                    <a:pt x="12079" y="279748"/>
                  </a:lnTo>
                  <a:lnTo>
                    <a:pt x="12316" y="279612"/>
                  </a:lnTo>
                  <a:lnTo>
                    <a:pt x="12557" y="279487"/>
                  </a:lnTo>
                  <a:lnTo>
                    <a:pt x="12794" y="279376"/>
                  </a:lnTo>
                  <a:lnTo>
                    <a:pt x="13035" y="279276"/>
                  </a:lnTo>
                  <a:lnTo>
                    <a:pt x="13276" y="279189"/>
                  </a:lnTo>
                  <a:close/>
                  <a:moveTo>
                    <a:pt x="94859" y="280916"/>
                  </a:moveTo>
                  <a:lnTo>
                    <a:pt x="95070" y="281077"/>
                  </a:lnTo>
                  <a:lnTo>
                    <a:pt x="95277" y="281251"/>
                  </a:lnTo>
                  <a:lnTo>
                    <a:pt x="95488" y="281437"/>
                  </a:lnTo>
                  <a:lnTo>
                    <a:pt x="95695" y="281636"/>
                  </a:lnTo>
                  <a:lnTo>
                    <a:pt x="95906" y="281847"/>
                  </a:lnTo>
                  <a:lnTo>
                    <a:pt x="96112" y="282070"/>
                  </a:lnTo>
                  <a:lnTo>
                    <a:pt x="96319" y="282306"/>
                  </a:lnTo>
                  <a:lnTo>
                    <a:pt x="96526" y="282542"/>
                  </a:lnTo>
                  <a:lnTo>
                    <a:pt x="96728" y="282803"/>
                  </a:lnTo>
                  <a:lnTo>
                    <a:pt x="96935" y="283064"/>
                  </a:lnTo>
                  <a:lnTo>
                    <a:pt x="97137" y="283349"/>
                  </a:lnTo>
                  <a:lnTo>
                    <a:pt x="97335" y="283635"/>
                  </a:lnTo>
                  <a:lnTo>
                    <a:pt x="97538" y="283933"/>
                  </a:lnTo>
                  <a:lnTo>
                    <a:pt x="97736" y="284243"/>
                  </a:lnTo>
                  <a:lnTo>
                    <a:pt x="97934" y="284554"/>
                  </a:lnTo>
                  <a:lnTo>
                    <a:pt x="98128" y="284889"/>
                  </a:lnTo>
                  <a:lnTo>
                    <a:pt x="98317" y="285224"/>
                  </a:lnTo>
                  <a:lnTo>
                    <a:pt x="98511" y="285572"/>
                  </a:lnTo>
                  <a:lnTo>
                    <a:pt x="98696" y="285932"/>
                  </a:lnTo>
                  <a:lnTo>
                    <a:pt x="98886" y="286305"/>
                  </a:lnTo>
                  <a:lnTo>
                    <a:pt x="99067" y="286677"/>
                  </a:lnTo>
                  <a:lnTo>
                    <a:pt x="99247" y="287062"/>
                  </a:lnTo>
                  <a:lnTo>
                    <a:pt x="99428" y="287460"/>
                  </a:lnTo>
                  <a:lnTo>
                    <a:pt x="99601" y="287869"/>
                  </a:lnTo>
                  <a:lnTo>
                    <a:pt x="99773" y="288279"/>
                  </a:lnTo>
                  <a:lnTo>
                    <a:pt x="99941" y="288701"/>
                  </a:lnTo>
                  <a:lnTo>
                    <a:pt x="100109" y="289136"/>
                  </a:lnTo>
                  <a:lnTo>
                    <a:pt x="100272" y="289583"/>
                  </a:lnTo>
                  <a:lnTo>
                    <a:pt x="100432" y="290030"/>
                  </a:lnTo>
                  <a:lnTo>
                    <a:pt x="100587" y="290490"/>
                  </a:lnTo>
                  <a:lnTo>
                    <a:pt x="100737" y="290961"/>
                  </a:lnTo>
                  <a:lnTo>
                    <a:pt x="100884" y="291433"/>
                  </a:lnTo>
                  <a:lnTo>
                    <a:pt x="101026" y="291918"/>
                  </a:lnTo>
                  <a:lnTo>
                    <a:pt x="101168" y="292414"/>
                  </a:lnTo>
                  <a:lnTo>
                    <a:pt x="101302" y="292911"/>
                  </a:lnTo>
                  <a:lnTo>
                    <a:pt x="101431" y="293420"/>
                  </a:lnTo>
                  <a:lnTo>
                    <a:pt x="101556" y="293929"/>
                  </a:lnTo>
                  <a:lnTo>
                    <a:pt x="101680" y="294451"/>
                  </a:lnTo>
                  <a:lnTo>
                    <a:pt x="101797" y="294985"/>
                  </a:lnTo>
                  <a:lnTo>
                    <a:pt x="101904" y="295519"/>
                  </a:lnTo>
                  <a:lnTo>
                    <a:pt x="102012" y="296065"/>
                  </a:lnTo>
                  <a:lnTo>
                    <a:pt x="102115" y="296612"/>
                  </a:lnTo>
                  <a:lnTo>
                    <a:pt x="102210" y="297170"/>
                  </a:lnTo>
                  <a:lnTo>
                    <a:pt x="102301" y="297742"/>
                  </a:lnTo>
                  <a:lnTo>
                    <a:pt x="102387" y="298313"/>
                  </a:lnTo>
                  <a:lnTo>
                    <a:pt x="102464" y="298884"/>
                  </a:lnTo>
                  <a:lnTo>
                    <a:pt x="102537" y="299468"/>
                  </a:lnTo>
                  <a:lnTo>
                    <a:pt x="102606" y="300064"/>
                  </a:lnTo>
                  <a:lnTo>
                    <a:pt x="102667" y="300660"/>
                  </a:lnTo>
                  <a:lnTo>
                    <a:pt x="102718" y="301256"/>
                  </a:lnTo>
                  <a:lnTo>
                    <a:pt x="102770" y="301864"/>
                  </a:lnTo>
                  <a:lnTo>
                    <a:pt x="102813" y="302485"/>
                  </a:lnTo>
                  <a:lnTo>
                    <a:pt x="102848" y="303106"/>
                  </a:lnTo>
                  <a:lnTo>
                    <a:pt x="102873" y="303727"/>
                  </a:lnTo>
                  <a:lnTo>
                    <a:pt x="102895" y="304360"/>
                  </a:lnTo>
                  <a:lnTo>
                    <a:pt x="102912" y="304994"/>
                  </a:lnTo>
                  <a:lnTo>
                    <a:pt x="102921" y="305639"/>
                  </a:lnTo>
                  <a:lnTo>
                    <a:pt x="102921" y="306285"/>
                  </a:lnTo>
                  <a:lnTo>
                    <a:pt x="102912" y="306943"/>
                  </a:lnTo>
                  <a:lnTo>
                    <a:pt x="102899" y="307601"/>
                  </a:lnTo>
                  <a:lnTo>
                    <a:pt x="102878" y="308259"/>
                  </a:lnTo>
                  <a:lnTo>
                    <a:pt x="102848" y="308918"/>
                  </a:lnTo>
                  <a:lnTo>
                    <a:pt x="102809" y="309588"/>
                  </a:lnTo>
                  <a:lnTo>
                    <a:pt x="102761" y="310271"/>
                  </a:lnTo>
                  <a:lnTo>
                    <a:pt x="102714" y="310904"/>
                  </a:lnTo>
                  <a:lnTo>
                    <a:pt x="102658" y="311538"/>
                  </a:lnTo>
                  <a:lnTo>
                    <a:pt x="102598" y="312159"/>
                  </a:lnTo>
                  <a:lnTo>
                    <a:pt x="102537" y="312755"/>
                  </a:lnTo>
                  <a:lnTo>
                    <a:pt x="102469" y="313351"/>
                  </a:lnTo>
                  <a:lnTo>
                    <a:pt x="102395" y="313934"/>
                  </a:lnTo>
                  <a:lnTo>
                    <a:pt x="102318" y="314506"/>
                  </a:lnTo>
                  <a:lnTo>
                    <a:pt x="102236" y="315077"/>
                  </a:lnTo>
                  <a:lnTo>
                    <a:pt x="102150" y="315623"/>
                  </a:lnTo>
                  <a:lnTo>
                    <a:pt x="102059" y="316170"/>
                  </a:lnTo>
                  <a:lnTo>
                    <a:pt x="101965" y="316691"/>
                  </a:lnTo>
                  <a:lnTo>
                    <a:pt x="101866" y="317213"/>
                  </a:lnTo>
                  <a:lnTo>
                    <a:pt x="101762" y="317722"/>
                  </a:lnTo>
                  <a:lnTo>
                    <a:pt x="101655" y="318231"/>
                  </a:lnTo>
                  <a:lnTo>
                    <a:pt x="101543" y="318715"/>
                  </a:lnTo>
                  <a:lnTo>
                    <a:pt x="101431" y="319187"/>
                  </a:lnTo>
                  <a:lnTo>
                    <a:pt x="101310" y="319659"/>
                  </a:lnTo>
                  <a:lnTo>
                    <a:pt x="101190" y="320118"/>
                  </a:lnTo>
                  <a:lnTo>
                    <a:pt x="101065" y="320565"/>
                  </a:lnTo>
                  <a:lnTo>
                    <a:pt x="100936" y="321000"/>
                  </a:lnTo>
                  <a:lnTo>
                    <a:pt x="100802" y="321422"/>
                  </a:lnTo>
                  <a:lnTo>
                    <a:pt x="100664" y="321844"/>
                  </a:lnTo>
                  <a:lnTo>
                    <a:pt x="100526" y="322254"/>
                  </a:lnTo>
                  <a:lnTo>
                    <a:pt x="100384" y="322652"/>
                  </a:lnTo>
                  <a:lnTo>
                    <a:pt x="100238" y="323037"/>
                  </a:lnTo>
                  <a:lnTo>
                    <a:pt x="100091" y="323409"/>
                  </a:lnTo>
                  <a:lnTo>
                    <a:pt x="99941" y="323769"/>
                  </a:lnTo>
                  <a:lnTo>
                    <a:pt x="99786" y="324129"/>
                  </a:lnTo>
                  <a:lnTo>
                    <a:pt x="99626" y="324477"/>
                  </a:lnTo>
                  <a:lnTo>
                    <a:pt x="99467" y="324812"/>
                  </a:lnTo>
                  <a:lnTo>
                    <a:pt x="99308" y="325148"/>
                  </a:lnTo>
                  <a:lnTo>
                    <a:pt x="99140" y="325458"/>
                  </a:lnTo>
                  <a:lnTo>
                    <a:pt x="98972" y="325769"/>
                  </a:lnTo>
                  <a:lnTo>
                    <a:pt x="98804" y="326067"/>
                  </a:lnTo>
                  <a:lnTo>
                    <a:pt x="98632" y="326352"/>
                  </a:lnTo>
                  <a:lnTo>
                    <a:pt x="98455" y="326625"/>
                  </a:lnTo>
                  <a:lnTo>
                    <a:pt x="98279" y="326899"/>
                  </a:lnTo>
                  <a:lnTo>
                    <a:pt x="98098" y="327159"/>
                  </a:lnTo>
                  <a:lnTo>
                    <a:pt x="97917" y="327408"/>
                  </a:lnTo>
                  <a:lnTo>
                    <a:pt x="97736" y="327656"/>
                  </a:lnTo>
                  <a:lnTo>
                    <a:pt x="97551" y="327880"/>
                  </a:lnTo>
                  <a:lnTo>
                    <a:pt x="97361" y="328103"/>
                  </a:lnTo>
                  <a:lnTo>
                    <a:pt x="97176" y="328314"/>
                  </a:lnTo>
                  <a:lnTo>
                    <a:pt x="96982" y="328525"/>
                  </a:lnTo>
                  <a:lnTo>
                    <a:pt x="96793" y="328712"/>
                  </a:lnTo>
                  <a:lnTo>
                    <a:pt x="96599" y="328898"/>
                  </a:lnTo>
                  <a:lnTo>
                    <a:pt x="96401" y="329072"/>
                  </a:lnTo>
                  <a:lnTo>
                    <a:pt x="96207" y="329245"/>
                  </a:lnTo>
                  <a:lnTo>
                    <a:pt x="96009" y="329407"/>
                  </a:lnTo>
                  <a:lnTo>
                    <a:pt x="95811" y="329556"/>
                  </a:lnTo>
                  <a:lnTo>
                    <a:pt x="95609" y="329693"/>
                  </a:lnTo>
                  <a:lnTo>
                    <a:pt x="95411" y="329829"/>
                  </a:lnTo>
                  <a:lnTo>
                    <a:pt x="95208" y="329941"/>
                  </a:lnTo>
                  <a:lnTo>
                    <a:pt x="95001" y="330065"/>
                  </a:lnTo>
                  <a:lnTo>
                    <a:pt x="94799" y="330164"/>
                  </a:lnTo>
                  <a:lnTo>
                    <a:pt x="94597" y="330264"/>
                  </a:lnTo>
                  <a:lnTo>
                    <a:pt x="94390" y="330351"/>
                  </a:lnTo>
                  <a:lnTo>
                    <a:pt x="94183" y="330425"/>
                  </a:lnTo>
                  <a:lnTo>
                    <a:pt x="93977" y="330500"/>
                  </a:lnTo>
                  <a:lnTo>
                    <a:pt x="93770" y="330562"/>
                  </a:lnTo>
                  <a:lnTo>
                    <a:pt x="93563" y="330611"/>
                  </a:lnTo>
                  <a:lnTo>
                    <a:pt x="93352" y="330661"/>
                  </a:lnTo>
                  <a:lnTo>
                    <a:pt x="93145" y="330698"/>
                  </a:lnTo>
                  <a:lnTo>
                    <a:pt x="92939" y="330723"/>
                  </a:lnTo>
                  <a:lnTo>
                    <a:pt x="93038" y="328587"/>
                  </a:lnTo>
                  <a:lnTo>
                    <a:pt x="93137" y="326464"/>
                  </a:lnTo>
                  <a:lnTo>
                    <a:pt x="93232" y="324328"/>
                  </a:lnTo>
                  <a:lnTo>
                    <a:pt x="93322" y="322205"/>
                  </a:lnTo>
                  <a:lnTo>
                    <a:pt x="93412" y="320081"/>
                  </a:lnTo>
                  <a:lnTo>
                    <a:pt x="93494" y="317958"/>
                  </a:lnTo>
                  <a:lnTo>
                    <a:pt x="93572" y="315834"/>
                  </a:lnTo>
                  <a:lnTo>
                    <a:pt x="93649" y="313723"/>
                  </a:lnTo>
                  <a:lnTo>
                    <a:pt x="93675" y="312916"/>
                  </a:lnTo>
                  <a:lnTo>
                    <a:pt x="93710" y="312097"/>
                  </a:lnTo>
                  <a:lnTo>
                    <a:pt x="93744" y="311240"/>
                  </a:lnTo>
                  <a:lnTo>
                    <a:pt x="93787" y="310370"/>
                  </a:lnTo>
                  <a:lnTo>
                    <a:pt x="93873" y="308545"/>
                  </a:lnTo>
                  <a:lnTo>
                    <a:pt x="93977" y="306658"/>
                  </a:lnTo>
                  <a:lnTo>
                    <a:pt x="94192" y="302647"/>
                  </a:lnTo>
                  <a:lnTo>
                    <a:pt x="94304" y="300560"/>
                  </a:lnTo>
                  <a:lnTo>
                    <a:pt x="94411" y="298437"/>
                  </a:lnTo>
                  <a:lnTo>
                    <a:pt x="94515" y="296264"/>
                  </a:lnTo>
                  <a:lnTo>
                    <a:pt x="94566" y="295171"/>
                  </a:lnTo>
                  <a:lnTo>
                    <a:pt x="94614" y="294078"/>
                  </a:lnTo>
                  <a:lnTo>
                    <a:pt x="94657" y="292973"/>
                  </a:lnTo>
                  <a:lnTo>
                    <a:pt x="94700" y="291868"/>
                  </a:lnTo>
                  <a:lnTo>
                    <a:pt x="94739" y="290763"/>
                  </a:lnTo>
                  <a:lnTo>
                    <a:pt x="94773" y="289658"/>
                  </a:lnTo>
                  <a:lnTo>
                    <a:pt x="94799" y="288552"/>
                  </a:lnTo>
                  <a:lnTo>
                    <a:pt x="94825" y="287447"/>
                  </a:lnTo>
                  <a:lnTo>
                    <a:pt x="94846" y="286342"/>
                  </a:lnTo>
                  <a:lnTo>
                    <a:pt x="94864" y="285249"/>
                  </a:lnTo>
                  <a:lnTo>
                    <a:pt x="94872" y="284157"/>
                  </a:lnTo>
                  <a:lnTo>
                    <a:pt x="94872" y="283064"/>
                  </a:lnTo>
                  <a:lnTo>
                    <a:pt x="94872" y="281983"/>
                  </a:lnTo>
                  <a:lnTo>
                    <a:pt x="94859" y="280916"/>
                  </a:lnTo>
                  <a:close/>
                  <a:moveTo>
                    <a:pt x="99756" y="331232"/>
                  </a:moveTo>
                  <a:lnTo>
                    <a:pt x="99863" y="333977"/>
                  </a:lnTo>
                  <a:lnTo>
                    <a:pt x="99975" y="336733"/>
                  </a:lnTo>
                  <a:lnTo>
                    <a:pt x="100091" y="339503"/>
                  </a:lnTo>
                  <a:lnTo>
                    <a:pt x="100208" y="342297"/>
                  </a:lnTo>
                  <a:lnTo>
                    <a:pt x="100458" y="347909"/>
                  </a:lnTo>
                  <a:lnTo>
                    <a:pt x="100712" y="353560"/>
                  </a:lnTo>
                  <a:lnTo>
                    <a:pt x="100712" y="353560"/>
                  </a:lnTo>
                  <a:lnTo>
                    <a:pt x="100462" y="353510"/>
                  </a:lnTo>
                  <a:lnTo>
                    <a:pt x="100212" y="353473"/>
                  </a:lnTo>
                  <a:lnTo>
                    <a:pt x="99958" y="353448"/>
                  </a:lnTo>
                  <a:lnTo>
                    <a:pt x="99708" y="353423"/>
                  </a:lnTo>
                  <a:lnTo>
                    <a:pt x="99458" y="353423"/>
                  </a:lnTo>
                  <a:lnTo>
                    <a:pt x="99209" y="353448"/>
                  </a:lnTo>
                  <a:lnTo>
                    <a:pt x="98959" y="353473"/>
                  </a:lnTo>
                  <a:lnTo>
                    <a:pt x="98713" y="353522"/>
                  </a:lnTo>
                  <a:lnTo>
                    <a:pt x="98468" y="353584"/>
                  </a:lnTo>
                  <a:lnTo>
                    <a:pt x="98227" y="353671"/>
                  </a:lnTo>
                  <a:lnTo>
                    <a:pt x="97986" y="353783"/>
                  </a:lnTo>
                  <a:lnTo>
                    <a:pt x="97749" y="353907"/>
                  </a:lnTo>
                  <a:lnTo>
                    <a:pt x="97516" y="354056"/>
                  </a:lnTo>
                  <a:lnTo>
                    <a:pt x="97288" y="354242"/>
                  </a:lnTo>
                  <a:lnTo>
                    <a:pt x="97176" y="354342"/>
                  </a:lnTo>
                  <a:lnTo>
                    <a:pt x="97064" y="354441"/>
                  </a:lnTo>
                  <a:lnTo>
                    <a:pt x="96956" y="354553"/>
                  </a:lnTo>
                  <a:lnTo>
                    <a:pt x="96849" y="354677"/>
                  </a:lnTo>
                  <a:lnTo>
                    <a:pt x="96763" y="353497"/>
                  </a:lnTo>
                  <a:lnTo>
                    <a:pt x="96677" y="352318"/>
                  </a:lnTo>
                  <a:lnTo>
                    <a:pt x="96586" y="351150"/>
                  </a:lnTo>
                  <a:lnTo>
                    <a:pt x="96491" y="349971"/>
                  </a:lnTo>
                  <a:lnTo>
                    <a:pt x="96392" y="348803"/>
                  </a:lnTo>
                  <a:lnTo>
                    <a:pt x="96285" y="347636"/>
                  </a:lnTo>
                  <a:lnTo>
                    <a:pt x="96177" y="346469"/>
                  </a:lnTo>
                  <a:lnTo>
                    <a:pt x="96065" y="345302"/>
                  </a:lnTo>
                  <a:lnTo>
                    <a:pt x="95949" y="344134"/>
                  </a:lnTo>
                  <a:lnTo>
                    <a:pt x="95828" y="342980"/>
                  </a:lnTo>
                  <a:lnTo>
                    <a:pt x="95703" y="341812"/>
                  </a:lnTo>
                  <a:lnTo>
                    <a:pt x="95574" y="340657"/>
                  </a:lnTo>
                  <a:lnTo>
                    <a:pt x="95441" y="339503"/>
                  </a:lnTo>
                  <a:lnTo>
                    <a:pt x="95299" y="338348"/>
                  </a:lnTo>
                  <a:lnTo>
                    <a:pt x="95156" y="337193"/>
                  </a:lnTo>
                  <a:lnTo>
                    <a:pt x="95006" y="336038"/>
                  </a:lnTo>
                  <a:lnTo>
                    <a:pt x="95320" y="335877"/>
                  </a:lnTo>
                  <a:lnTo>
                    <a:pt x="95634" y="335703"/>
                  </a:lnTo>
                  <a:lnTo>
                    <a:pt x="95944" y="335504"/>
                  </a:lnTo>
                  <a:lnTo>
                    <a:pt x="96255" y="335293"/>
                  </a:lnTo>
                  <a:lnTo>
                    <a:pt x="96565" y="335057"/>
                  </a:lnTo>
                  <a:lnTo>
                    <a:pt x="96870" y="334809"/>
                  </a:lnTo>
                  <a:lnTo>
                    <a:pt x="97172" y="334535"/>
                  </a:lnTo>
                  <a:lnTo>
                    <a:pt x="97473" y="334250"/>
                  </a:lnTo>
                  <a:lnTo>
                    <a:pt x="97770" y="333939"/>
                  </a:lnTo>
                  <a:lnTo>
                    <a:pt x="98063" y="333617"/>
                  </a:lnTo>
                  <a:lnTo>
                    <a:pt x="98356" y="333269"/>
                  </a:lnTo>
                  <a:lnTo>
                    <a:pt x="98645" y="332896"/>
                  </a:lnTo>
                  <a:lnTo>
                    <a:pt x="98929" y="332511"/>
                  </a:lnTo>
                  <a:lnTo>
                    <a:pt x="99209" y="332102"/>
                  </a:lnTo>
                  <a:lnTo>
                    <a:pt x="99484" y="331679"/>
                  </a:lnTo>
                  <a:lnTo>
                    <a:pt x="99756" y="331232"/>
                  </a:lnTo>
                  <a:close/>
                  <a:moveTo>
                    <a:pt x="3243" y="345910"/>
                  </a:moveTo>
                  <a:lnTo>
                    <a:pt x="3656" y="346183"/>
                  </a:lnTo>
                  <a:lnTo>
                    <a:pt x="4069" y="346457"/>
                  </a:lnTo>
                  <a:lnTo>
                    <a:pt x="4479" y="346742"/>
                  </a:lnTo>
                  <a:lnTo>
                    <a:pt x="4892" y="347040"/>
                  </a:lnTo>
                  <a:lnTo>
                    <a:pt x="5305" y="347351"/>
                  </a:lnTo>
                  <a:lnTo>
                    <a:pt x="5714" y="347661"/>
                  </a:lnTo>
                  <a:lnTo>
                    <a:pt x="6128" y="347996"/>
                  </a:lnTo>
                  <a:lnTo>
                    <a:pt x="6541" y="348332"/>
                  </a:lnTo>
                  <a:lnTo>
                    <a:pt x="6477" y="349660"/>
                  </a:lnTo>
                  <a:lnTo>
                    <a:pt x="6421" y="350989"/>
                  </a:lnTo>
                  <a:lnTo>
                    <a:pt x="6369" y="352318"/>
                  </a:lnTo>
                  <a:lnTo>
                    <a:pt x="6326" y="353646"/>
                  </a:lnTo>
                  <a:lnTo>
                    <a:pt x="6292" y="354988"/>
                  </a:lnTo>
                  <a:lnTo>
                    <a:pt x="6257" y="356329"/>
                  </a:lnTo>
                  <a:lnTo>
                    <a:pt x="6231" y="357670"/>
                  </a:lnTo>
                  <a:lnTo>
                    <a:pt x="6210" y="359011"/>
                  </a:lnTo>
                  <a:lnTo>
                    <a:pt x="6192" y="360352"/>
                  </a:lnTo>
                  <a:lnTo>
                    <a:pt x="6180" y="361706"/>
                  </a:lnTo>
                  <a:lnTo>
                    <a:pt x="6167" y="363047"/>
                  </a:lnTo>
                  <a:lnTo>
                    <a:pt x="6162" y="364388"/>
                  </a:lnTo>
                  <a:lnTo>
                    <a:pt x="6158" y="365729"/>
                  </a:lnTo>
                  <a:lnTo>
                    <a:pt x="6158" y="367058"/>
                  </a:lnTo>
                  <a:lnTo>
                    <a:pt x="6167" y="369727"/>
                  </a:lnTo>
                  <a:lnTo>
                    <a:pt x="4134" y="369305"/>
                  </a:lnTo>
                  <a:lnTo>
                    <a:pt x="3630" y="369218"/>
                  </a:lnTo>
                  <a:lnTo>
                    <a:pt x="3376" y="369181"/>
                  </a:lnTo>
                  <a:lnTo>
                    <a:pt x="3122" y="369156"/>
                  </a:lnTo>
                  <a:lnTo>
                    <a:pt x="2868" y="369131"/>
                  </a:lnTo>
                  <a:lnTo>
                    <a:pt x="2614" y="369131"/>
                  </a:lnTo>
                  <a:lnTo>
                    <a:pt x="2364" y="369156"/>
                  </a:lnTo>
                  <a:lnTo>
                    <a:pt x="2235" y="369181"/>
                  </a:lnTo>
                  <a:lnTo>
                    <a:pt x="2114" y="369206"/>
                  </a:lnTo>
                  <a:lnTo>
                    <a:pt x="2226" y="366250"/>
                  </a:lnTo>
                  <a:lnTo>
                    <a:pt x="2347" y="363295"/>
                  </a:lnTo>
                  <a:lnTo>
                    <a:pt x="2480" y="360352"/>
                  </a:lnTo>
                  <a:lnTo>
                    <a:pt x="2618" y="357421"/>
                  </a:lnTo>
                  <a:lnTo>
                    <a:pt x="2765" y="354516"/>
                  </a:lnTo>
                  <a:lnTo>
                    <a:pt x="2915" y="351622"/>
                  </a:lnTo>
                  <a:lnTo>
                    <a:pt x="3075" y="348754"/>
                  </a:lnTo>
                  <a:lnTo>
                    <a:pt x="3243" y="345910"/>
                  </a:lnTo>
                  <a:close/>
                  <a:moveTo>
                    <a:pt x="100888" y="357372"/>
                  </a:moveTo>
                  <a:lnTo>
                    <a:pt x="101129" y="363158"/>
                  </a:lnTo>
                  <a:lnTo>
                    <a:pt x="101246" y="366064"/>
                  </a:lnTo>
                  <a:lnTo>
                    <a:pt x="101362" y="368970"/>
                  </a:lnTo>
                  <a:lnTo>
                    <a:pt x="101474" y="371888"/>
                  </a:lnTo>
                  <a:lnTo>
                    <a:pt x="101581" y="374806"/>
                  </a:lnTo>
                  <a:lnTo>
                    <a:pt x="101680" y="377737"/>
                  </a:lnTo>
                  <a:lnTo>
                    <a:pt x="101775" y="380668"/>
                  </a:lnTo>
                  <a:lnTo>
                    <a:pt x="101353" y="380568"/>
                  </a:lnTo>
                  <a:lnTo>
                    <a:pt x="100931" y="380481"/>
                  </a:lnTo>
                  <a:lnTo>
                    <a:pt x="100509" y="380394"/>
                  </a:lnTo>
                  <a:lnTo>
                    <a:pt x="100302" y="380369"/>
                  </a:lnTo>
                  <a:lnTo>
                    <a:pt x="100096" y="380345"/>
                  </a:lnTo>
                  <a:lnTo>
                    <a:pt x="99523" y="380233"/>
                  </a:lnTo>
                  <a:lnTo>
                    <a:pt x="99239" y="380171"/>
                  </a:lnTo>
                  <a:lnTo>
                    <a:pt x="98950" y="380134"/>
                  </a:lnTo>
                  <a:lnTo>
                    <a:pt x="98808" y="380121"/>
                  </a:lnTo>
                  <a:lnTo>
                    <a:pt x="98666" y="380109"/>
                  </a:lnTo>
                  <a:lnTo>
                    <a:pt x="98524" y="380121"/>
                  </a:lnTo>
                  <a:lnTo>
                    <a:pt x="98382" y="380134"/>
                  </a:lnTo>
                  <a:lnTo>
                    <a:pt x="98240" y="380158"/>
                  </a:lnTo>
                  <a:lnTo>
                    <a:pt x="98098" y="380196"/>
                  </a:lnTo>
                  <a:lnTo>
                    <a:pt x="97956" y="380233"/>
                  </a:lnTo>
                  <a:lnTo>
                    <a:pt x="97818" y="380295"/>
                  </a:lnTo>
                  <a:lnTo>
                    <a:pt x="97805" y="378954"/>
                  </a:lnTo>
                  <a:lnTo>
                    <a:pt x="97788" y="377613"/>
                  </a:lnTo>
                  <a:lnTo>
                    <a:pt x="97766" y="376272"/>
                  </a:lnTo>
                  <a:lnTo>
                    <a:pt x="97740" y="374931"/>
                  </a:lnTo>
                  <a:lnTo>
                    <a:pt x="97714" y="373602"/>
                  </a:lnTo>
                  <a:lnTo>
                    <a:pt x="97680" y="372261"/>
                  </a:lnTo>
                  <a:lnTo>
                    <a:pt x="97645" y="370932"/>
                  </a:lnTo>
                  <a:lnTo>
                    <a:pt x="97607" y="369603"/>
                  </a:lnTo>
                  <a:lnTo>
                    <a:pt x="97564" y="368275"/>
                  </a:lnTo>
                  <a:lnTo>
                    <a:pt x="97512" y="366946"/>
                  </a:lnTo>
                  <a:lnTo>
                    <a:pt x="97460" y="365617"/>
                  </a:lnTo>
                  <a:lnTo>
                    <a:pt x="97404" y="364288"/>
                  </a:lnTo>
                  <a:lnTo>
                    <a:pt x="97344" y="362972"/>
                  </a:lnTo>
                  <a:lnTo>
                    <a:pt x="97279" y="361643"/>
                  </a:lnTo>
                  <a:lnTo>
                    <a:pt x="97211" y="360327"/>
                  </a:lnTo>
                  <a:lnTo>
                    <a:pt x="97137" y="359011"/>
                  </a:lnTo>
                  <a:lnTo>
                    <a:pt x="97288" y="358961"/>
                  </a:lnTo>
                  <a:lnTo>
                    <a:pt x="97434" y="358912"/>
                  </a:lnTo>
                  <a:lnTo>
                    <a:pt x="97581" y="358849"/>
                  </a:lnTo>
                  <a:lnTo>
                    <a:pt x="97727" y="358775"/>
                  </a:lnTo>
                  <a:lnTo>
                    <a:pt x="98020" y="358614"/>
                  </a:lnTo>
                  <a:lnTo>
                    <a:pt x="98309" y="358427"/>
                  </a:lnTo>
                  <a:lnTo>
                    <a:pt x="98601" y="358241"/>
                  </a:lnTo>
                  <a:lnTo>
                    <a:pt x="98894" y="358055"/>
                  </a:lnTo>
                  <a:lnTo>
                    <a:pt x="99187" y="357893"/>
                  </a:lnTo>
                  <a:lnTo>
                    <a:pt x="99334" y="357819"/>
                  </a:lnTo>
                  <a:lnTo>
                    <a:pt x="99480" y="357744"/>
                  </a:lnTo>
                  <a:lnTo>
                    <a:pt x="99652" y="357682"/>
                  </a:lnTo>
                  <a:lnTo>
                    <a:pt x="99824" y="357620"/>
                  </a:lnTo>
                  <a:lnTo>
                    <a:pt x="100173" y="357533"/>
                  </a:lnTo>
                  <a:lnTo>
                    <a:pt x="100526" y="357446"/>
                  </a:lnTo>
                  <a:lnTo>
                    <a:pt x="100888" y="357372"/>
                  </a:lnTo>
                  <a:close/>
                  <a:moveTo>
                    <a:pt x="6184" y="374198"/>
                  </a:moveTo>
                  <a:lnTo>
                    <a:pt x="6205" y="375899"/>
                  </a:lnTo>
                  <a:lnTo>
                    <a:pt x="6223" y="377588"/>
                  </a:lnTo>
                  <a:lnTo>
                    <a:pt x="6244" y="379252"/>
                  </a:lnTo>
                  <a:lnTo>
                    <a:pt x="6266" y="380903"/>
                  </a:lnTo>
                  <a:lnTo>
                    <a:pt x="6292" y="382741"/>
                  </a:lnTo>
                  <a:lnTo>
                    <a:pt x="6326" y="384567"/>
                  </a:lnTo>
                  <a:lnTo>
                    <a:pt x="6365" y="386392"/>
                  </a:lnTo>
                  <a:lnTo>
                    <a:pt x="6408" y="388218"/>
                  </a:lnTo>
                  <a:lnTo>
                    <a:pt x="6455" y="390031"/>
                  </a:lnTo>
                  <a:lnTo>
                    <a:pt x="6507" y="391856"/>
                  </a:lnTo>
                  <a:lnTo>
                    <a:pt x="6563" y="393669"/>
                  </a:lnTo>
                  <a:lnTo>
                    <a:pt x="6619" y="395494"/>
                  </a:lnTo>
                  <a:lnTo>
                    <a:pt x="5904" y="395532"/>
                  </a:lnTo>
                  <a:lnTo>
                    <a:pt x="5180" y="395581"/>
                  </a:lnTo>
                  <a:lnTo>
                    <a:pt x="4457" y="395631"/>
                  </a:lnTo>
                  <a:lnTo>
                    <a:pt x="3729" y="395681"/>
                  </a:lnTo>
                  <a:lnTo>
                    <a:pt x="3428" y="395705"/>
                  </a:lnTo>
                  <a:lnTo>
                    <a:pt x="3131" y="395718"/>
                  </a:lnTo>
                  <a:lnTo>
                    <a:pt x="2842" y="395730"/>
                  </a:lnTo>
                  <a:lnTo>
                    <a:pt x="2700" y="395755"/>
                  </a:lnTo>
                  <a:lnTo>
                    <a:pt x="2562" y="395792"/>
                  </a:lnTo>
                  <a:lnTo>
                    <a:pt x="2420" y="395830"/>
                  </a:lnTo>
                  <a:lnTo>
                    <a:pt x="2287" y="395892"/>
                  </a:lnTo>
                  <a:lnTo>
                    <a:pt x="2153" y="395966"/>
                  </a:lnTo>
                  <a:lnTo>
                    <a:pt x="2020" y="396066"/>
                  </a:lnTo>
                  <a:lnTo>
                    <a:pt x="1890" y="396177"/>
                  </a:lnTo>
                  <a:lnTo>
                    <a:pt x="1761" y="396326"/>
                  </a:lnTo>
                  <a:lnTo>
                    <a:pt x="1636" y="396500"/>
                  </a:lnTo>
                  <a:lnTo>
                    <a:pt x="1576" y="396600"/>
                  </a:lnTo>
                  <a:lnTo>
                    <a:pt x="1516" y="396699"/>
                  </a:lnTo>
                  <a:lnTo>
                    <a:pt x="1520" y="395320"/>
                  </a:lnTo>
                  <a:lnTo>
                    <a:pt x="1524" y="393942"/>
                  </a:lnTo>
                  <a:lnTo>
                    <a:pt x="1537" y="392551"/>
                  </a:lnTo>
                  <a:lnTo>
                    <a:pt x="1550" y="391173"/>
                  </a:lnTo>
                  <a:lnTo>
                    <a:pt x="1567" y="389795"/>
                  </a:lnTo>
                  <a:lnTo>
                    <a:pt x="1585" y="388404"/>
                  </a:lnTo>
                  <a:lnTo>
                    <a:pt x="1606" y="387025"/>
                  </a:lnTo>
                  <a:lnTo>
                    <a:pt x="1632" y="385647"/>
                  </a:lnTo>
                  <a:lnTo>
                    <a:pt x="1658" y="384256"/>
                  </a:lnTo>
                  <a:lnTo>
                    <a:pt x="1688" y="382878"/>
                  </a:lnTo>
                  <a:lnTo>
                    <a:pt x="1757" y="380121"/>
                  </a:lnTo>
                  <a:lnTo>
                    <a:pt x="1830" y="377364"/>
                  </a:lnTo>
                  <a:lnTo>
                    <a:pt x="1916" y="374620"/>
                  </a:lnTo>
                  <a:lnTo>
                    <a:pt x="2054" y="374657"/>
                  </a:lnTo>
                  <a:lnTo>
                    <a:pt x="2192" y="374695"/>
                  </a:lnTo>
                  <a:lnTo>
                    <a:pt x="2330" y="374719"/>
                  </a:lnTo>
                  <a:lnTo>
                    <a:pt x="2468" y="374744"/>
                  </a:lnTo>
                  <a:lnTo>
                    <a:pt x="2747" y="374744"/>
                  </a:lnTo>
                  <a:lnTo>
                    <a:pt x="3027" y="374732"/>
                  </a:lnTo>
                  <a:lnTo>
                    <a:pt x="3303" y="374695"/>
                  </a:lnTo>
                  <a:lnTo>
                    <a:pt x="3583" y="374657"/>
                  </a:lnTo>
                  <a:lnTo>
                    <a:pt x="3858" y="374608"/>
                  </a:lnTo>
                  <a:lnTo>
                    <a:pt x="4134" y="374570"/>
                  </a:lnTo>
                  <a:lnTo>
                    <a:pt x="4651" y="374496"/>
                  </a:lnTo>
                  <a:lnTo>
                    <a:pt x="5163" y="374397"/>
                  </a:lnTo>
                  <a:lnTo>
                    <a:pt x="6184" y="374198"/>
                  </a:lnTo>
                  <a:close/>
                  <a:moveTo>
                    <a:pt x="101874" y="384219"/>
                  </a:moveTo>
                  <a:lnTo>
                    <a:pt x="101930" y="386678"/>
                  </a:lnTo>
                  <a:lnTo>
                    <a:pt x="101982" y="389149"/>
                  </a:lnTo>
                  <a:lnTo>
                    <a:pt x="102025" y="391620"/>
                  </a:lnTo>
                  <a:lnTo>
                    <a:pt x="102059" y="394091"/>
                  </a:lnTo>
                  <a:lnTo>
                    <a:pt x="102085" y="396550"/>
                  </a:lnTo>
                  <a:lnTo>
                    <a:pt x="102103" y="399021"/>
                  </a:lnTo>
                  <a:lnTo>
                    <a:pt x="102103" y="400250"/>
                  </a:lnTo>
                  <a:lnTo>
                    <a:pt x="102107" y="401480"/>
                  </a:lnTo>
                  <a:lnTo>
                    <a:pt x="102103" y="402697"/>
                  </a:lnTo>
                  <a:lnTo>
                    <a:pt x="102098" y="403926"/>
                  </a:lnTo>
                  <a:lnTo>
                    <a:pt x="101573" y="403603"/>
                  </a:lnTo>
                  <a:lnTo>
                    <a:pt x="101043" y="403305"/>
                  </a:lnTo>
                  <a:lnTo>
                    <a:pt x="100780" y="403169"/>
                  </a:lnTo>
                  <a:lnTo>
                    <a:pt x="100518" y="403044"/>
                  </a:lnTo>
                  <a:lnTo>
                    <a:pt x="100251" y="402920"/>
                  </a:lnTo>
                  <a:lnTo>
                    <a:pt x="99988" y="402808"/>
                  </a:lnTo>
                  <a:lnTo>
                    <a:pt x="99721" y="402697"/>
                  </a:lnTo>
                  <a:lnTo>
                    <a:pt x="99454" y="402610"/>
                  </a:lnTo>
                  <a:lnTo>
                    <a:pt x="99191" y="402523"/>
                  </a:lnTo>
                  <a:lnTo>
                    <a:pt x="98924" y="402448"/>
                  </a:lnTo>
                  <a:lnTo>
                    <a:pt x="98657" y="402374"/>
                  </a:lnTo>
                  <a:lnTo>
                    <a:pt x="98386" y="402324"/>
                  </a:lnTo>
                  <a:lnTo>
                    <a:pt x="98119" y="402274"/>
                  </a:lnTo>
                  <a:lnTo>
                    <a:pt x="97848" y="402250"/>
                  </a:lnTo>
                  <a:lnTo>
                    <a:pt x="97792" y="402250"/>
                  </a:lnTo>
                  <a:lnTo>
                    <a:pt x="97736" y="402274"/>
                  </a:lnTo>
                  <a:lnTo>
                    <a:pt x="97624" y="402337"/>
                  </a:lnTo>
                  <a:lnTo>
                    <a:pt x="97624" y="402337"/>
                  </a:lnTo>
                  <a:lnTo>
                    <a:pt x="97676" y="400126"/>
                  </a:lnTo>
                  <a:lnTo>
                    <a:pt x="97719" y="397903"/>
                  </a:lnTo>
                  <a:lnTo>
                    <a:pt x="97757" y="395681"/>
                  </a:lnTo>
                  <a:lnTo>
                    <a:pt x="97792" y="393458"/>
                  </a:lnTo>
                  <a:lnTo>
                    <a:pt x="97818" y="391247"/>
                  </a:lnTo>
                  <a:lnTo>
                    <a:pt x="97835" y="389025"/>
                  </a:lnTo>
                  <a:lnTo>
                    <a:pt x="97848" y="386802"/>
                  </a:lnTo>
                  <a:lnTo>
                    <a:pt x="97848" y="384592"/>
                  </a:lnTo>
                  <a:lnTo>
                    <a:pt x="97986" y="384654"/>
                  </a:lnTo>
                  <a:lnTo>
                    <a:pt x="98123" y="384703"/>
                  </a:lnTo>
                  <a:lnTo>
                    <a:pt x="98261" y="384728"/>
                  </a:lnTo>
                  <a:lnTo>
                    <a:pt x="98399" y="384753"/>
                  </a:lnTo>
                  <a:lnTo>
                    <a:pt x="98541" y="384765"/>
                  </a:lnTo>
                  <a:lnTo>
                    <a:pt x="98679" y="384778"/>
                  </a:lnTo>
                  <a:lnTo>
                    <a:pt x="98821" y="384765"/>
                  </a:lnTo>
                  <a:lnTo>
                    <a:pt x="98959" y="384753"/>
                  </a:lnTo>
                  <a:lnTo>
                    <a:pt x="99243" y="384716"/>
                  </a:lnTo>
                  <a:lnTo>
                    <a:pt x="99527" y="384654"/>
                  </a:lnTo>
                  <a:lnTo>
                    <a:pt x="100096" y="384542"/>
                  </a:lnTo>
                  <a:lnTo>
                    <a:pt x="100544" y="384467"/>
                  </a:lnTo>
                  <a:lnTo>
                    <a:pt x="100983" y="384380"/>
                  </a:lnTo>
                  <a:lnTo>
                    <a:pt x="101426" y="384294"/>
                  </a:lnTo>
                  <a:lnTo>
                    <a:pt x="101874" y="384219"/>
                  </a:lnTo>
                  <a:close/>
                  <a:moveTo>
                    <a:pt x="6765" y="399493"/>
                  </a:moveTo>
                  <a:lnTo>
                    <a:pt x="6821" y="400784"/>
                  </a:lnTo>
                  <a:lnTo>
                    <a:pt x="6877" y="402076"/>
                  </a:lnTo>
                  <a:lnTo>
                    <a:pt x="6937" y="403367"/>
                  </a:lnTo>
                  <a:lnTo>
                    <a:pt x="6998" y="404659"/>
                  </a:lnTo>
                  <a:lnTo>
                    <a:pt x="7062" y="405950"/>
                  </a:lnTo>
                  <a:lnTo>
                    <a:pt x="7131" y="407229"/>
                  </a:lnTo>
                  <a:lnTo>
                    <a:pt x="7204" y="408521"/>
                  </a:lnTo>
                  <a:lnTo>
                    <a:pt x="7278" y="409800"/>
                  </a:lnTo>
                  <a:lnTo>
                    <a:pt x="7355" y="411079"/>
                  </a:lnTo>
                  <a:lnTo>
                    <a:pt x="7437" y="412358"/>
                  </a:lnTo>
                  <a:lnTo>
                    <a:pt x="7601" y="414916"/>
                  </a:lnTo>
                  <a:lnTo>
                    <a:pt x="7777" y="417461"/>
                  </a:lnTo>
                  <a:lnTo>
                    <a:pt x="7962" y="419995"/>
                  </a:lnTo>
                  <a:lnTo>
                    <a:pt x="7893" y="419933"/>
                  </a:lnTo>
                  <a:lnTo>
                    <a:pt x="7820" y="419870"/>
                  </a:lnTo>
                  <a:lnTo>
                    <a:pt x="7747" y="419833"/>
                  </a:lnTo>
                  <a:lnTo>
                    <a:pt x="7674" y="419784"/>
                  </a:lnTo>
                  <a:lnTo>
                    <a:pt x="7601" y="419759"/>
                  </a:lnTo>
                  <a:lnTo>
                    <a:pt x="7527" y="419734"/>
                  </a:lnTo>
                  <a:lnTo>
                    <a:pt x="7377" y="419697"/>
                  </a:lnTo>
                  <a:lnTo>
                    <a:pt x="7226" y="419684"/>
                  </a:lnTo>
                  <a:lnTo>
                    <a:pt x="7071" y="419709"/>
                  </a:lnTo>
                  <a:lnTo>
                    <a:pt x="6916" y="419734"/>
                  </a:lnTo>
                  <a:lnTo>
                    <a:pt x="6761" y="419784"/>
                  </a:lnTo>
                  <a:lnTo>
                    <a:pt x="6602" y="419846"/>
                  </a:lnTo>
                  <a:lnTo>
                    <a:pt x="6447" y="419908"/>
                  </a:lnTo>
                  <a:lnTo>
                    <a:pt x="6132" y="420069"/>
                  </a:lnTo>
                  <a:lnTo>
                    <a:pt x="5822" y="420231"/>
                  </a:lnTo>
                  <a:lnTo>
                    <a:pt x="5671" y="420305"/>
                  </a:lnTo>
                  <a:lnTo>
                    <a:pt x="5521" y="420367"/>
                  </a:lnTo>
                  <a:lnTo>
                    <a:pt x="5094" y="420541"/>
                  </a:lnTo>
                  <a:lnTo>
                    <a:pt x="4651" y="420715"/>
                  </a:lnTo>
                  <a:lnTo>
                    <a:pt x="4199" y="420901"/>
                  </a:lnTo>
                  <a:lnTo>
                    <a:pt x="3970" y="421013"/>
                  </a:lnTo>
                  <a:lnTo>
                    <a:pt x="3742" y="421125"/>
                  </a:lnTo>
                  <a:lnTo>
                    <a:pt x="3518" y="421249"/>
                  </a:lnTo>
                  <a:lnTo>
                    <a:pt x="3294" y="421385"/>
                  </a:lnTo>
                  <a:lnTo>
                    <a:pt x="3070" y="421547"/>
                  </a:lnTo>
                  <a:lnTo>
                    <a:pt x="2851" y="421721"/>
                  </a:lnTo>
                  <a:lnTo>
                    <a:pt x="2635" y="421907"/>
                  </a:lnTo>
                  <a:lnTo>
                    <a:pt x="2420" y="422118"/>
                  </a:lnTo>
                  <a:lnTo>
                    <a:pt x="2218" y="422354"/>
                  </a:lnTo>
                  <a:lnTo>
                    <a:pt x="2114" y="422478"/>
                  </a:lnTo>
                  <a:lnTo>
                    <a:pt x="2015" y="422602"/>
                  </a:lnTo>
                  <a:lnTo>
                    <a:pt x="1959" y="421286"/>
                  </a:lnTo>
                  <a:lnTo>
                    <a:pt x="1908" y="419957"/>
                  </a:lnTo>
                  <a:lnTo>
                    <a:pt x="1856" y="418629"/>
                  </a:lnTo>
                  <a:lnTo>
                    <a:pt x="1813" y="417288"/>
                  </a:lnTo>
                  <a:lnTo>
                    <a:pt x="1770" y="415946"/>
                  </a:lnTo>
                  <a:lnTo>
                    <a:pt x="1731" y="414605"/>
                  </a:lnTo>
                  <a:lnTo>
                    <a:pt x="1697" y="413252"/>
                  </a:lnTo>
                  <a:lnTo>
                    <a:pt x="1662" y="411898"/>
                  </a:lnTo>
                  <a:lnTo>
                    <a:pt x="1636" y="410545"/>
                  </a:lnTo>
                  <a:lnTo>
                    <a:pt x="1611" y="409179"/>
                  </a:lnTo>
                  <a:lnTo>
                    <a:pt x="1589" y="407813"/>
                  </a:lnTo>
                  <a:lnTo>
                    <a:pt x="1572" y="406447"/>
                  </a:lnTo>
                  <a:lnTo>
                    <a:pt x="1555" y="405068"/>
                  </a:lnTo>
                  <a:lnTo>
                    <a:pt x="1542" y="403702"/>
                  </a:lnTo>
                  <a:lnTo>
                    <a:pt x="1537" y="402324"/>
                  </a:lnTo>
                  <a:lnTo>
                    <a:pt x="1529" y="400946"/>
                  </a:lnTo>
                  <a:lnTo>
                    <a:pt x="1602" y="401033"/>
                  </a:lnTo>
                  <a:lnTo>
                    <a:pt x="1675" y="401120"/>
                  </a:lnTo>
                  <a:lnTo>
                    <a:pt x="1748" y="401194"/>
                  </a:lnTo>
                  <a:lnTo>
                    <a:pt x="1817" y="401256"/>
                  </a:lnTo>
                  <a:lnTo>
                    <a:pt x="1890" y="401318"/>
                  </a:lnTo>
                  <a:lnTo>
                    <a:pt x="1968" y="401368"/>
                  </a:lnTo>
                  <a:lnTo>
                    <a:pt x="2041" y="401405"/>
                  </a:lnTo>
                  <a:lnTo>
                    <a:pt x="2114" y="401430"/>
                  </a:lnTo>
                  <a:lnTo>
                    <a:pt x="2265" y="401467"/>
                  </a:lnTo>
                  <a:lnTo>
                    <a:pt x="2416" y="401480"/>
                  </a:lnTo>
                  <a:lnTo>
                    <a:pt x="2567" y="401467"/>
                  </a:lnTo>
                  <a:lnTo>
                    <a:pt x="2722" y="401430"/>
                  </a:lnTo>
                  <a:lnTo>
                    <a:pt x="2877" y="401380"/>
                  </a:lnTo>
                  <a:lnTo>
                    <a:pt x="3032" y="401318"/>
                  </a:lnTo>
                  <a:lnTo>
                    <a:pt x="3187" y="401231"/>
                  </a:lnTo>
                  <a:lnTo>
                    <a:pt x="3342" y="401157"/>
                  </a:lnTo>
                  <a:lnTo>
                    <a:pt x="3656" y="400971"/>
                  </a:lnTo>
                  <a:lnTo>
                    <a:pt x="3970" y="400797"/>
                  </a:lnTo>
                  <a:lnTo>
                    <a:pt x="5374" y="400163"/>
                  </a:lnTo>
                  <a:lnTo>
                    <a:pt x="6072" y="399841"/>
                  </a:lnTo>
                  <a:lnTo>
                    <a:pt x="6765" y="399493"/>
                  </a:lnTo>
                  <a:close/>
                  <a:moveTo>
                    <a:pt x="97512" y="406621"/>
                  </a:moveTo>
                  <a:lnTo>
                    <a:pt x="97585" y="406695"/>
                  </a:lnTo>
                  <a:lnTo>
                    <a:pt x="97667" y="406745"/>
                  </a:lnTo>
                  <a:lnTo>
                    <a:pt x="97710" y="406770"/>
                  </a:lnTo>
                  <a:lnTo>
                    <a:pt x="97757" y="406782"/>
                  </a:lnTo>
                  <a:lnTo>
                    <a:pt x="97801" y="406782"/>
                  </a:lnTo>
                  <a:lnTo>
                    <a:pt x="97848" y="406770"/>
                  </a:lnTo>
                  <a:lnTo>
                    <a:pt x="98115" y="406732"/>
                  </a:lnTo>
                  <a:lnTo>
                    <a:pt x="98382" y="406708"/>
                  </a:lnTo>
                  <a:lnTo>
                    <a:pt x="98912" y="406683"/>
                  </a:lnTo>
                  <a:lnTo>
                    <a:pt x="99446" y="406695"/>
                  </a:lnTo>
                  <a:lnTo>
                    <a:pt x="99971" y="406720"/>
                  </a:lnTo>
                  <a:lnTo>
                    <a:pt x="100501" y="406782"/>
                  </a:lnTo>
                  <a:lnTo>
                    <a:pt x="101030" y="406857"/>
                  </a:lnTo>
                  <a:lnTo>
                    <a:pt x="101556" y="406968"/>
                  </a:lnTo>
                  <a:lnTo>
                    <a:pt x="102085" y="407093"/>
                  </a:lnTo>
                  <a:lnTo>
                    <a:pt x="102047" y="409365"/>
                  </a:lnTo>
                  <a:lnTo>
                    <a:pt x="102029" y="410495"/>
                  </a:lnTo>
                  <a:lnTo>
                    <a:pt x="102003" y="411613"/>
                  </a:lnTo>
                  <a:lnTo>
                    <a:pt x="101978" y="412743"/>
                  </a:lnTo>
                  <a:lnTo>
                    <a:pt x="101947" y="413873"/>
                  </a:lnTo>
                  <a:lnTo>
                    <a:pt x="101917" y="414990"/>
                  </a:lnTo>
                  <a:lnTo>
                    <a:pt x="101883" y="416108"/>
                  </a:lnTo>
                  <a:lnTo>
                    <a:pt x="101844" y="417225"/>
                  </a:lnTo>
                  <a:lnTo>
                    <a:pt x="101801" y="418343"/>
                  </a:lnTo>
                  <a:lnTo>
                    <a:pt x="101758" y="419448"/>
                  </a:lnTo>
                  <a:lnTo>
                    <a:pt x="101711" y="420566"/>
                  </a:lnTo>
                  <a:lnTo>
                    <a:pt x="101659" y="421671"/>
                  </a:lnTo>
                  <a:lnTo>
                    <a:pt x="101607" y="422776"/>
                  </a:lnTo>
                  <a:lnTo>
                    <a:pt x="101547" y="423881"/>
                  </a:lnTo>
                  <a:lnTo>
                    <a:pt x="101487" y="424987"/>
                  </a:lnTo>
                  <a:lnTo>
                    <a:pt x="100432" y="424254"/>
                  </a:lnTo>
                  <a:lnTo>
                    <a:pt x="99902" y="423894"/>
                  </a:lnTo>
                  <a:lnTo>
                    <a:pt x="99372" y="423546"/>
                  </a:lnTo>
                  <a:lnTo>
                    <a:pt x="98843" y="423211"/>
                  </a:lnTo>
                  <a:lnTo>
                    <a:pt x="98309" y="422876"/>
                  </a:lnTo>
                  <a:lnTo>
                    <a:pt x="97775" y="422578"/>
                  </a:lnTo>
                  <a:lnTo>
                    <a:pt x="97236" y="422279"/>
                  </a:lnTo>
                  <a:lnTo>
                    <a:pt x="97215" y="422267"/>
                  </a:lnTo>
                  <a:lnTo>
                    <a:pt x="97193" y="422267"/>
                  </a:lnTo>
                  <a:lnTo>
                    <a:pt x="97176" y="422279"/>
                  </a:lnTo>
                  <a:lnTo>
                    <a:pt x="97155" y="422279"/>
                  </a:lnTo>
                  <a:lnTo>
                    <a:pt x="97193" y="421298"/>
                  </a:lnTo>
                  <a:lnTo>
                    <a:pt x="97223" y="420305"/>
                  </a:lnTo>
                  <a:lnTo>
                    <a:pt x="97254" y="419312"/>
                  </a:lnTo>
                  <a:lnTo>
                    <a:pt x="97279" y="418318"/>
                  </a:lnTo>
                  <a:lnTo>
                    <a:pt x="97327" y="416356"/>
                  </a:lnTo>
                  <a:lnTo>
                    <a:pt x="97361" y="414431"/>
                  </a:lnTo>
                  <a:lnTo>
                    <a:pt x="97422" y="410768"/>
                  </a:lnTo>
                  <a:lnTo>
                    <a:pt x="97456" y="409067"/>
                  </a:lnTo>
                  <a:lnTo>
                    <a:pt x="97473" y="408247"/>
                  </a:lnTo>
                  <a:lnTo>
                    <a:pt x="97495" y="407465"/>
                  </a:lnTo>
                  <a:lnTo>
                    <a:pt x="97503" y="407254"/>
                  </a:lnTo>
                  <a:lnTo>
                    <a:pt x="97508" y="407043"/>
                  </a:lnTo>
                  <a:lnTo>
                    <a:pt x="97512" y="406621"/>
                  </a:lnTo>
                  <a:close/>
                  <a:moveTo>
                    <a:pt x="8173" y="423161"/>
                  </a:moveTo>
                  <a:lnTo>
                    <a:pt x="8294" y="424726"/>
                  </a:lnTo>
                  <a:lnTo>
                    <a:pt x="8423" y="426278"/>
                  </a:lnTo>
                  <a:lnTo>
                    <a:pt x="8552" y="427830"/>
                  </a:lnTo>
                  <a:lnTo>
                    <a:pt x="8690" y="429382"/>
                  </a:lnTo>
                  <a:lnTo>
                    <a:pt x="8828" y="430935"/>
                  </a:lnTo>
                  <a:lnTo>
                    <a:pt x="8966" y="432474"/>
                  </a:lnTo>
                  <a:lnTo>
                    <a:pt x="9254" y="435567"/>
                  </a:lnTo>
                  <a:lnTo>
                    <a:pt x="8483" y="435939"/>
                  </a:lnTo>
                  <a:lnTo>
                    <a:pt x="7708" y="436299"/>
                  </a:lnTo>
                  <a:lnTo>
                    <a:pt x="6158" y="437019"/>
                  </a:lnTo>
                  <a:lnTo>
                    <a:pt x="5383" y="437392"/>
                  </a:lnTo>
                  <a:lnTo>
                    <a:pt x="4608" y="437789"/>
                  </a:lnTo>
                  <a:lnTo>
                    <a:pt x="4224" y="438000"/>
                  </a:lnTo>
                  <a:lnTo>
                    <a:pt x="3841" y="438211"/>
                  </a:lnTo>
                  <a:lnTo>
                    <a:pt x="3462" y="438447"/>
                  </a:lnTo>
                  <a:lnTo>
                    <a:pt x="3083" y="438683"/>
                  </a:lnTo>
                  <a:lnTo>
                    <a:pt x="2967" y="437367"/>
                  </a:lnTo>
                  <a:lnTo>
                    <a:pt x="2859" y="436051"/>
                  </a:lnTo>
                  <a:lnTo>
                    <a:pt x="2752" y="434710"/>
                  </a:lnTo>
                  <a:lnTo>
                    <a:pt x="2648" y="433381"/>
                  </a:lnTo>
                  <a:lnTo>
                    <a:pt x="2554" y="432027"/>
                  </a:lnTo>
                  <a:lnTo>
                    <a:pt x="2459" y="430686"/>
                  </a:lnTo>
                  <a:lnTo>
                    <a:pt x="2373" y="429333"/>
                  </a:lnTo>
                  <a:lnTo>
                    <a:pt x="2291" y="427967"/>
                  </a:lnTo>
                  <a:lnTo>
                    <a:pt x="2399" y="427954"/>
                  </a:lnTo>
                  <a:lnTo>
                    <a:pt x="2511" y="427930"/>
                  </a:lnTo>
                  <a:lnTo>
                    <a:pt x="2618" y="427905"/>
                  </a:lnTo>
                  <a:lnTo>
                    <a:pt x="2730" y="427867"/>
                  </a:lnTo>
                  <a:lnTo>
                    <a:pt x="2950" y="427768"/>
                  </a:lnTo>
                  <a:lnTo>
                    <a:pt x="3169" y="427656"/>
                  </a:lnTo>
                  <a:lnTo>
                    <a:pt x="3389" y="427507"/>
                  </a:lnTo>
                  <a:lnTo>
                    <a:pt x="3613" y="427346"/>
                  </a:lnTo>
                  <a:lnTo>
                    <a:pt x="3833" y="427172"/>
                  </a:lnTo>
                  <a:lnTo>
                    <a:pt x="4052" y="426986"/>
                  </a:lnTo>
                  <a:lnTo>
                    <a:pt x="4491" y="426588"/>
                  </a:lnTo>
                  <a:lnTo>
                    <a:pt x="4926" y="426179"/>
                  </a:lnTo>
                  <a:lnTo>
                    <a:pt x="5357" y="425794"/>
                  </a:lnTo>
                  <a:lnTo>
                    <a:pt x="5568" y="425620"/>
                  </a:lnTo>
                  <a:lnTo>
                    <a:pt x="5779" y="425446"/>
                  </a:lnTo>
                  <a:lnTo>
                    <a:pt x="5930" y="425347"/>
                  </a:lnTo>
                  <a:lnTo>
                    <a:pt x="6081" y="425247"/>
                  </a:lnTo>
                  <a:lnTo>
                    <a:pt x="6391" y="425073"/>
                  </a:lnTo>
                  <a:lnTo>
                    <a:pt x="6714" y="424875"/>
                  </a:lnTo>
                  <a:lnTo>
                    <a:pt x="6873" y="424775"/>
                  </a:lnTo>
                  <a:lnTo>
                    <a:pt x="7032" y="424664"/>
                  </a:lnTo>
                  <a:lnTo>
                    <a:pt x="7187" y="424540"/>
                  </a:lnTo>
                  <a:lnTo>
                    <a:pt x="7342" y="424403"/>
                  </a:lnTo>
                  <a:lnTo>
                    <a:pt x="7493" y="424241"/>
                  </a:lnTo>
                  <a:lnTo>
                    <a:pt x="7639" y="424080"/>
                  </a:lnTo>
                  <a:lnTo>
                    <a:pt x="7781" y="423881"/>
                  </a:lnTo>
                  <a:lnTo>
                    <a:pt x="7850" y="423782"/>
                  </a:lnTo>
                  <a:lnTo>
                    <a:pt x="7919" y="423670"/>
                  </a:lnTo>
                  <a:lnTo>
                    <a:pt x="7984" y="423559"/>
                  </a:lnTo>
                  <a:lnTo>
                    <a:pt x="8048" y="423434"/>
                  </a:lnTo>
                  <a:lnTo>
                    <a:pt x="8113" y="423298"/>
                  </a:lnTo>
                  <a:lnTo>
                    <a:pt x="8173" y="423161"/>
                  </a:lnTo>
                  <a:close/>
                  <a:moveTo>
                    <a:pt x="96931" y="426005"/>
                  </a:moveTo>
                  <a:lnTo>
                    <a:pt x="97473" y="426290"/>
                  </a:lnTo>
                  <a:lnTo>
                    <a:pt x="98020" y="426551"/>
                  </a:lnTo>
                  <a:lnTo>
                    <a:pt x="98567" y="426800"/>
                  </a:lnTo>
                  <a:lnTo>
                    <a:pt x="99114" y="427023"/>
                  </a:lnTo>
                  <a:lnTo>
                    <a:pt x="99661" y="427247"/>
                  </a:lnTo>
                  <a:lnTo>
                    <a:pt x="100208" y="427458"/>
                  </a:lnTo>
                  <a:lnTo>
                    <a:pt x="101306" y="427867"/>
                  </a:lnTo>
                  <a:lnTo>
                    <a:pt x="101228" y="429072"/>
                  </a:lnTo>
                  <a:lnTo>
                    <a:pt x="101142" y="430264"/>
                  </a:lnTo>
                  <a:lnTo>
                    <a:pt x="101052" y="431444"/>
                  </a:lnTo>
                  <a:lnTo>
                    <a:pt x="100957" y="432636"/>
                  </a:lnTo>
                  <a:lnTo>
                    <a:pt x="100858" y="433816"/>
                  </a:lnTo>
                  <a:lnTo>
                    <a:pt x="100755" y="434995"/>
                  </a:lnTo>
                  <a:lnTo>
                    <a:pt x="100647" y="436163"/>
                  </a:lnTo>
                  <a:lnTo>
                    <a:pt x="100535" y="437330"/>
                  </a:lnTo>
                  <a:lnTo>
                    <a:pt x="100419" y="438497"/>
                  </a:lnTo>
                  <a:lnTo>
                    <a:pt x="100294" y="439652"/>
                  </a:lnTo>
                  <a:lnTo>
                    <a:pt x="100169" y="440807"/>
                  </a:lnTo>
                  <a:lnTo>
                    <a:pt x="100035" y="441962"/>
                  </a:lnTo>
                  <a:lnTo>
                    <a:pt x="99898" y="443104"/>
                  </a:lnTo>
                  <a:lnTo>
                    <a:pt x="99756" y="444247"/>
                  </a:lnTo>
                  <a:lnTo>
                    <a:pt x="99605" y="445377"/>
                  </a:lnTo>
                  <a:lnTo>
                    <a:pt x="99450" y="446507"/>
                  </a:lnTo>
                  <a:lnTo>
                    <a:pt x="99316" y="446171"/>
                  </a:lnTo>
                  <a:lnTo>
                    <a:pt x="99183" y="445836"/>
                  </a:lnTo>
                  <a:lnTo>
                    <a:pt x="99049" y="445501"/>
                  </a:lnTo>
                  <a:lnTo>
                    <a:pt x="98912" y="445165"/>
                  </a:lnTo>
                  <a:lnTo>
                    <a:pt x="98632" y="444532"/>
                  </a:lnTo>
                  <a:lnTo>
                    <a:pt x="98343" y="443911"/>
                  </a:lnTo>
                  <a:lnTo>
                    <a:pt x="98046" y="443303"/>
                  </a:lnTo>
                  <a:lnTo>
                    <a:pt x="97745" y="442732"/>
                  </a:lnTo>
                  <a:lnTo>
                    <a:pt x="97434" y="442173"/>
                  </a:lnTo>
                  <a:lnTo>
                    <a:pt x="97120" y="441639"/>
                  </a:lnTo>
                  <a:lnTo>
                    <a:pt x="96797" y="441130"/>
                  </a:lnTo>
                  <a:lnTo>
                    <a:pt x="96470" y="440645"/>
                  </a:lnTo>
                  <a:lnTo>
                    <a:pt x="96143" y="440198"/>
                  </a:lnTo>
                  <a:lnTo>
                    <a:pt x="95807" y="439764"/>
                  </a:lnTo>
                  <a:lnTo>
                    <a:pt x="95466" y="439354"/>
                  </a:lnTo>
                  <a:lnTo>
                    <a:pt x="95122" y="438981"/>
                  </a:lnTo>
                  <a:lnTo>
                    <a:pt x="94950" y="438808"/>
                  </a:lnTo>
                  <a:lnTo>
                    <a:pt x="94773" y="438634"/>
                  </a:lnTo>
                  <a:lnTo>
                    <a:pt x="94601" y="438472"/>
                  </a:lnTo>
                  <a:lnTo>
                    <a:pt x="94424" y="438311"/>
                  </a:lnTo>
                  <a:lnTo>
                    <a:pt x="94558" y="438075"/>
                  </a:lnTo>
                  <a:lnTo>
                    <a:pt x="94687" y="437827"/>
                  </a:lnTo>
                  <a:lnTo>
                    <a:pt x="94812" y="437566"/>
                  </a:lnTo>
                  <a:lnTo>
                    <a:pt x="94933" y="437305"/>
                  </a:lnTo>
                  <a:lnTo>
                    <a:pt x="95053" y="437019"/>
                  </a:lnTo>
                  <a:lnTo>
                    <a:pt x="95165" y="436721"/>
                  </a:lnTo>
                  <a:lnTo>
                    <a:pt x="95273" y="436411"/>
                  </a:lnTo>
                  <a:lnTo>
                    <a:pt x="95376" y="436100"/>
                  </a:lnTo>
                  <a:lnTo>
                    <a:pt x="95479" y="435778"/>
                  </a:lnTo>
                  <a:lnTo>
                    <a:pt x="95574" y="435430"/>
                  </a:lnTo>
                  <a:lnTo>
                    <a:pt x="95669" y="435082"/>
                  </a:lnTo>
                  <a:lnTo>
                    <a:pt x="95759" y="434735"/>
                  </a:lnTo>
                  <a:lnTo>
                    <a:pt x="95845" y="434362"/>
                  </a:lnTo>
                  <a:lnTo>
                    <a:pt x="95927" y="433989"/>
                  </a:lnTo>
                  <a:lnTo>
                    <a:pt x="96005" y="433605"/>
                  </a:lnTo>
                  <a:lnTo>
                    <a:pt x="96082" y="433207"/>
                  </a:lnTo>
                  <a:lnTo>
                    <a:pt x="96156" y="432810"/>
                  </a:lnTo>
                  <a:lnTo>
                    <a:pt x="96224" y="432400"/>
                  </a:lnTo>
                  <a:lnTo>
                    <a:pt x="96293" y="431978"/>
                  </a:lnTo>
                  <a:lnTo>
                    <a:pt x="96358" y="431556"/>
                  </a:lnTo>
                  <a:lnTo>
                    <a:pt x="96418" y="431121"/>
                  </a:lnTo>
                  <a:lnTo>
                    <a:pt x="96474" y="430686"/>
                  </a:lnTo>
                  <a:lnTo>
                    <a:pt x="96530" y="430239"/>
                  </a:lnTo>
                  <a:lnTo>
                    <a:pt x="96586" y="429792"/>
                  </a:lnTo>
                  <a:lnTo>
                    <a:pt x="96638" y="429333"/>
                  </a:lnTo>
                  <a:lnTo>
                    <a:pt x="96685" y="428873"/>
                  </a:lnTo>
                  <a:lnTo>
                    <a:pt x="96728" y="428414"/>
                  </a:lnTo>
                  <a:lnTo>
                    <a:pt x="96776" y="427942"/>
                  </a:lnTo>
                  <a:lnTo>
                    <a:pt x="96857" y="426986"/>
                  </a:lnTo>
                  <a:lnTo>
                    <a:pt x="96931" y="426005"/>
                  </a:lnTo>
                  <a:close/>
                  <a:moveTo>
                    <a:pt x="26372" y="262264"/>
                  </a:moveTo>
                  <a:lnTo>
                    <a:pt x="26897" y="262276"/>
                  </a:lnTo>
                  <a:lnTo>
                    <a:pt x="27423" y="262314"/>
                  </a:lnTo>
                  <a:lnTo>
                    <a:pt x="27935" y="262351"/>
                  </a:lnTo>
                  <a:lnTo>
                    <a:pt x="28938" y="262438"/>
                  </a:lnTo>
                  <a:lnTo>
                    <a:pt x="29890" y="262525"/>
                  </a:lnTo>
                  <a:lnTo>
                    <a:pt x="30786" y="262612"/>
                  </a:lnTo>
                  <a:lnTo>
                    <a:pt x="31203" y="262637"/>
                  </a:lnTo>
                  <a:lnTo>
                    <a:pt x="31600" y="262649"/>
                  </a:lnTo>
                  <a:lnTo>
                    <a:pt x="32388" y="262686"/>
                  </a:lnTo>
                  <a:lnTo>
                    <a:pt x="33171" y="262736"/>
                  </a:lnTo>
                  <a:lnTo>
                    <a:pt x="33955" y="262798"/>
                  </a:lnTo>
                  <a:lnTo>
                    <a:pt x="34739" y="262860"/>
                  </a:lnTo>
                  <a:lnTo>
                    <a:pt x="35523" y="262947"/>
                  </a:lnTo>
                  <a:lnTo>
                    <a:pt x="36306" y="263046"/>
                  </a:lnTo>
                  <a:lnTo>
                    <a:pt x="37090" y="263146"/>
                  </a:lnTo>
                  <a:lnTo>
                    <a:pt x="37874" y="263257"/>
                  </a:lnTo>
                  <a:lnTo>
                    <a:pt x="39441" y="263493"/>
                  </a:lnTo>
                  <a:lnTo>
                    <a:pt x="41009" y="263754"/>
                  </a:lnTo>
                  <a:lnTo>
                    <a:pt x="44140" y="264301"/>
                  </a:lnTo>
                  <a:lnTo>
                    <a:pt x="45707" y="264561"/>
                  </a:lnTo>
                  <a:lnTo>
                    <a:pt x="47275" y="264810"/>
                  </a:lnTo>
                  <a:lnTo>
                    <a:pt x="48054" y="264921"/>
                  </a:lnTo>
                  <a:lnTo>
                    <a:pt x="48838" y="265033"/>
                  </a:lnTo>
                  <a:lnTo>
                    <a:pt x="49622" y="265133"/>
                  </a:lnTo>
                  <a:lnTo>
                    <a:pt x="50405" y="265219"/>
                  </a:lnTo>
                  <a:lnTo>
                    <a:pt x="51189" y="265306"/>
                  </a:lnTo>
                  <a:lnTo>
                    <a:pt x="51973" y="265381"/>
                  </a:lnTo>
                  <a:lnTo>
                    <a:pt x="52757" y="265431"/>
                  </a:lnTo>
                  <a:lnTo>
                    <a:pt x="53540" y="265480"/>
                  </a:lnTo>
                  <a:lnTo>
                    <a:pt x="54324" y="265505"/>
                  </a:lnTo>
                  <a:lnTo>
                    <a:pt x="55108" y="265517"/>
                  </a:lnTo>
                  <a:lnTo>
                    <a:pt x="55896" y="265517"/>
                  </a:lnTo>
                  <a:lnTo>
                    <a:pt x="56680" y="265493"/>
                  </a:lnTo>
                  <a:lnTo>
                    <a:pt x="57463" y="265455"/>
                  </a:lnTo>
                  <a:lnTo>
                    <a:pt x="58247" y="265393"/>
                  </a:lnTo>
                  <a:lnTo>
                    <a:pt x="59031" y="265319"/>
                  </a:lnTo>
                  <a:lnTo>
                    <a:pt x="59815" y="265219"/>
                  </a:lnTo>
                  <a:lnTo>
                    <a:pt x="60598" y="265108"/>
                  </a:lnTo>
                  <a:lnTo>
                    <a:pt x="61382" y="264983"/>
                  </a:lnTo>
                  <a:lnTo>
                    <a:pt x="62166" y="264834"/>
                  </a:lnTo>
                  <a:lnTo>
                    <a:pt x="62950" y="264685"/>
                  </a:lnTo>
                  <a:lnTo>
                    <a:pt x="64517" y="264363"/>
                  </a:lnTo>
                  <a:lnTo>
                    <a:pt x="66089" y="264027"/>
                  </a:lnTo>
                  <a:lnTo>
                    <a:pt x="67656" y="263680"/>
                  </a:lnTo>
                  <a:lnTo>
                    <a:pt x="69224" y="263332"/>
                  </a:lnTo>
                  <a:lnTo>
                    <a:pt x="70012" y="263183"/>
                  </a:lnTo>
                  <a:lnTo>
                    <a:pt x="70796" y="263021"/>
                  </a:lnTo>
                  <a:lnTo>
                    <a:pt x="71579" y="262885"/>
                  </a:lnTo>
                  <a:lnTo>
                    <a:pt x="72363" y="262748"/>
                  </a:lnTo>
                  <a:lnTo>
                    <a:pt x="73147" y="262637"/>
                  </a:lnTo>
                  <a:lnTo>
                    <a:pt x="73935" y="262537"/>
                  </a:lnTo>
                  <a:lnTo>
                    <a:pt x="74719" y="262450"/>
                  </a:lnTo>
                  <a:lnTo>
                    <a:pt x="75502" y="262388"/>
                  </a:lnTo>
                  <a:lnTo>
                    <a:pt x="76286" y="262339"/>
                  </a:lnTo>
                  <a:lnTo>
                    <a:pt x="77070" y="262326"/>
                  </a:lnTo>
                  <a:lnTo>
                    <a:pt x="77854" y="262326"/>
                  </a:lnTo>
                  <a:lnTo>
                    <a:pt x="78637" y="262363"/>
                  </a:lnTo>
                  <a:lnTo>
                    <a:pt x="79029" y="262388"/>
                  </a:lnTo>
                  <a:lnTo>
                    <a:pt x="79421" y="262425"/>
                  </a:lnTo>
                  <a:lnTo>
                    <a:pt x="79813" y="262463"/>
                  </a:lnTo>
                  <a:lnTo>
                    <a:pt x="80205" y="262512"/>
                  </a:lnTo>
                  <a:lnTo>
                    <a:pt x="80597" y="262562"/>
                  </a:lnTo>
                  <a:lnTo>
                    <a:pt x="80989" y="262637"/>
                  </a:lnTo>
                  <a:lnTo>
                    <a:pt x="81381" y="262711"/>
                  </a:lnTo>
                  <a:lnTo>
                    <a:pt x="81772" y="262786"/>
                  </a:lnTo>
                  <a:lnTo>
                    <a:pt x="82358" y="262922"/>
                  </a:lnTo>
                  <a:lnTo>
                    <a:pt x="82931" y="263071"/>
                  </a:lnTo>
                  <a:lnTo>
                    <a:pt x="83478" y="263208"/>
                  </a:lnTo>
                  <a:lnTo>
                    <a:pt x="84012" y="263369"/>
                  </a:lnTo>
                  <a:lnTo>
                    <a:pt x="84524" y="263543"/>
                  </a:lnTo>
                  <a:lnTo>
                    <a:pt x="85019" y="263729"/>
                  </a:lnTo>
                  <a:lnTo>
                    <a:pt x="85497" y="263940"/>
                  </a:lnTo>
                  <a:lnTo>
                    <a:pt x="85730" y="264052"/>
                  </a:lnTo>
                  <a:lnTo>
                    <a:pt x="85958" y="264164"/>
                  </a:lnTo>
                  <a:lnTo>
                    <a:pt x="86182" y="264288"/>
                  </a:lnTo>
                  <a:lnTo>
                    <a:pt x="86402" y="264425"/>
                  </a:lnTo>
                  <a:lnTo>
                    <a:pt x="86613" y="264561"/>
                  </a:lnTo>
                  <a:lnTo>
                    <a:pt x="86824" y="264710"/>
                  </a:lnTo>
                  <a:lnTo>
                    <a:pt x="87030" y="264859"/>
                  </a:lnTo>
                  <a:lnTo>
                    <a:pt x="87229" y="265021"/>
                  </a:lnTo>
                  <a:lnTo>
                    <a:pt x="87427" y="265195"/>
                  </a:lnTo>
                  <a:lnTo>
                    <a:pt x="87616" y="265381"/>
                  </a:lnTo>
                  <a:lnTo>
                    <a:pt x="87806" y="265567"/>
                  </a:lnTo>
                  <a:lnTo>
                    <a:pt x="87991" y="265766"/>
                  </a:lnTo>
                  <a:lnTo>
                    <a:pt x="88167" y="265977"/>
                  </a:lnTo>
                  <a:lnTo>
                    <a:pt x="88344" y="266200"/>
                  </a:lnTo>
                  <a:lnTo>
                    <a:pt x="88512" y="266436"/>
                  </a:lnTo>
                  <a:lnTo>
                    <a:pt x="88680" y="266685"/>
                  </a:lnTo>
                  <a:lnTo>
                    <a:pt x="88839" y="266933"/>
                  </a:lnTo>
                  <a:lnTo>
                    <a:pt x="88998" y="267206"/>
                  </a:lnTo>
                  <a:lnTo>
                    <a:pt x="89149" y="267492"/>
                  </a:lnTo>
                  <a:lnTo>
                    <a:pt x="89300" y="267777"/>
                  </a:lnTo>
                  <a:lnTo>
                    <a:pt x="89442" y="268088"/>
                  </a:lnTo>
                  <a:lnTo>
                    <a:pt x="89584" y="268411"/>
                  </a:lnTo>
                  <a:lnTo>
                    <a:pt x="89718" y="268746"/>
                  </a:lnTo>
                  <a:lnTo>
                    <a:pt x="89851" y="269094"/>
                  </a:lnTo>
                  <a:lnTo>
                    <a:pt x="89980" y="269466"/>
                  </a:lnTo>
                  <a:lnTo>
                    <a:pt x="90101" y="269851"/>
                  </a:lnTo>
                  <a:lnTo>
                    <a:pt x="90221" y="270249"/>
                  </a:lnTo>
                  <a:lnTo>
                    <a:pt x="90333" y="270658"/>
                  </a:lnTo>
                  <a:lnTo>
                    <a:pt x="90445" y="271093"/>
                  </a:lnTo>
                  <a:lnTo>
                    <a:pt x="90553" y="271540"/>
                  </a:lnTo>
                  <a:lnTo>
                    <a:pt x="90656" y="272000"/>
                  </a:lnTo>
                  <a:lnTo>
                    <a:pt x="90751" y="272484"/>
                  </a:lnTo>
                  <a:lnTo>
                    <a:pt x="90846" y="272993"/>
                  </a:lnTo>
                  <a:lnTo>
                    <a:pt x="90936" y="273515"/>
                  </a:lnTo>
                  <a:lnTo>
                    <a:pt x="91022" y="274048"/>
                  </a:lnTo>
                  <a:lnTo>
                    <a:pt x="91104" y="274607"/>
                  </a:lnTo>
                  <a:lnTo>
                    <a:pt x="91182" y="275191"/>
                  </a:lnTo>
                  <a:lnTo>
                    <a:pt x="91255" y="275787"/>
                  </a:lnTo>
                  <a:lnTo>
                    <a:pt x="91324" y="276408"/>
                  </a:lnTo>
                  <a:lnTo>
                    <a:pt x="91388" y="277041"/>
                  </a:lnTo>
                  <a:lnTo>
                    <a:pt x="91453" y="277712"/>
                  </a:lnTo>
                  <a:lnTo>
                    <a:pt x="91509" y="278395"/>
                  </a:lnTo>
                  <a:lnTo>
                    <a:pt x="91561" y="279090"/>
                  </a:lnTo>
                  <a:lnTo>
                    <a:pt x="91612" y="279823"/>
                  </a:lnTo>
                  <a:lnTo>
                    <a:pt x="91655" y="280580"/>
                  </a:lnTo>
                  <a:lnTo>
                    <a:pt x="91698" y="281350"/>
                  </a:lnTo>
                  <a:lnTo>
                    <a:pt x="91733" y="282145"/>
                  </a:lnTo>
                  <a:lnTo>
                    <a:pt x="91767" y="282964"/>
                  </a:lnTo>
                  <a:lnTo>
                    <a:pt x="91798" y="283821"/>
                  </a:lnTo>
                  <a:lnTo>
                    <a:pt x="91823" y="284691"/>
                  </a:lnTo>
                  <a:lnTo>
                    <a:pt x="91849" y="285821"/>
                  </a:lnTo>
                  <a:lnTo>
                    <a:pt x="91871" y="286951"/>
                  </a:lnTo>
                  <a:lnTo>
                    <a:pt x="91884" y="288093"/>
                  </a:lnTo>
                  <a:lnTo>
                    <a:pt x="91892" y="289235"/>
                  </a:lnTo>
                  <a:lnTo>
                    <a:pt x="91897" y="290390"/>
                  </a:lnTo>
                  <a:lnTo>
                    <a:pt x="91897" y="291558"/>
                  </a:lnTo>
                  <a:lnTo>
                    <a:pt x="91888" y="292712"/>
                  </a:lnTo>
                  <a:lnTo>
                    <a:pt x="91875" y="293892"/>
                  </a:lnTo>
                  <a:lnTo>
                    <a:pt x="91858" y="295059"/>
                  </a:lnTo>
                  <a:lnTo>
                    <a:pt x="91841" y="296239"/>
                  </a:lnTo>
                  <a:lnTo>
                    <a:pt x="91815" y="297419"/>
                  </a:lnTo>
                  <a:lnTo>
                    <a:pt x="91785" y="298598"/>
                  </a:lnTo>
                  <a:lnTo>
                    <a:pt x="91754" y="299791"/>
                  </a:lnTo>
                  <a:lnTo>
                    <a:pt x="91720" y="300970"/>
                  </a:lnTo>
                  <a:lnTo>
                    <a:pt x="91681" y="302162"/>
                  </a:lnTo>
                  <a:lnTo>
                    <a:pt x="91642" y="303342"/>
                  </a:lnTo>
                  <a:lnTo>
                    <a:pt x="91552" y="305714"/>
                  </a:lnTo>
                  <a:lnTo>
                    <a:pt x="91457" y="308086"/>
                  </a:lnTo>
                  <a:lnTo>
                    <a:pt x="91358" y="310445"/>
                  </a:lnTo>
                  <a:lnTo>
                    <a:pt x="91255" y="312792"/>
                  </a:lnTo>
                  <a:lnTo>
                    <a:pt x="91048" y="317424"/>
                  </a:lnTo>
                  <a:lnTo>
                    <a:pt x="90949" y="319709"/>
                  </a:lnTo>
                  <a:lnTo>
                    <a:pt x="90854" y="321969"/>
                  </a:lnTo>
                  <a:lnTo>
                    <a:pt x="90755" y="324278"/>
                  </a:lnTo>
                  <a:lnTo>
                    <a:pt x="90656" y="326588"/>
                  </a:lnTo>
                  <a:lnTo>
                    <a:pt x="90544" y="328885"/>
                  </a:lnTo>
                  <a:lnTo>
                    <a:pt x="90432" y="331183"/>
                  </a:lnTo>
                  <a:lnTo>
                    <a:pt x="90312" y="333480"/>
                  </a:lnTo>
                  <a:lnTo>
                    <a:pt x="90187" y="335765"/>
                  </a:lnTo>
                  <a:lnTo>
                    <a:pt x="90058" y="338037"/>
                  </a:lnTo>
                  <a:lnTo>
                    <a:pt x="89920" y="340310"/>
                  </a:lnTo>
                  <a:lnTo>
                    <a:pt x="89774" y="342582"/>
                  </a:lnTo>
                  <a:lnTo>
                    <a:pt x="89623" y="344830"/>
                  </a:lnTo>
                  <a:lnTo>
                    <a:pt x="89468" y="347077"/>
                  </a:lnTo>
                  <a:lnTo>
                    <a:pt x="89304" y="349325"/>
                  </a:lnTo>
                  <a:lnTo>
                    <a:pt x="89136" y="351548"/>
                  </a:lnTo>
                  <a:lnTo>
                    <a:pt x="88960" y="353783"/>
                  </a:lnTo>
                  <a:lnTo>
                    <a:pt x="88774" y="355993"/>
                  </a:lnTo>
                  <a:lnTo>
                    <a:pt x="88585" y="358204"/>
                  </a:lnTo>
                  <a:lnTo>
                    <a:pt x="88387" y="360402"/>
                  </a:lnTo>
                  <a:lnTo>
                    <a:pt x="88185" y="362587"/>
                  </a:lnTo>
                  <a:lnTo>
                    <a:pt x="87974" y="364760"/>
                  </a:lnTo>
                  <a:lnTo>
                    <a:pt x="87754" y="366933"/>
                  </a:lnTo>
                  <a:lnTo>
                    <a:pt x="87526" y="369094"/>
                  </a:lnTo>
                  <a:lnTo>
                    <a:pt x="87293" y="371242"/>
                  </a:lnTo>
                  <a:lnTo>
                    <a:pt x="87052" y="373378"/>
                  </a:lnTo>
                  <a:lnTo>
                    <a:pt x="86802" y="375502"/>
                  </a:lnTo>
                  <a:lnTo>
                    <a:pt x="86548" y="377613"/>
                  </a:lnTo>
                  <a:lnTo>
                    <a:pt x="86281" y="379724"/>
                  </a:lnTo>
                  <a:lnTo>
                    <a:pt x="86010" y="381810"/>
                  </a:lnTo>
                  <a:lnTo>
                    <a:pt x="85730" y="383896"/>
                  </a:lnTo>
                  <a:lnTo>
                    <a:pt x="85441" y="385970"/>
                  </a:lnTo>
                  <a:lnTo>
                    <a:pt x="85144" y="388019"/>
                  </a:lnTo>
                  <a:lnTo>
                    <a:pt x="84839" y="390068"/>
                  </a:lnTo>
                  <a:lnTo>
                    <a:pt x="84524" y="392104"/>
                  </a:lnTo>
                  <a:lnTo>
                    <a:pt x="84201" y="394116"/>
                  </a:lnTo>
                  <a:lnTo>
                    <a:pt x="83874" y="396128"/>
                  </a:lnTo>
                  <a:lnTo>
                    <a:pt x="83534" y="398114"/>
                  </a:lnTo>
                  <a:lnTo>
                    <a:pt x="83185" y="400101"/>
                  </a:lnTo>
                  <a:lnTo>
                    <a:pt x="82827" y="402063"/>
                  </a:lnTo>
                  <a:lnTo>
                    <a:pt x="82647" y="403044"/>
                  </a:lnTo>
                  <a:lnTo>
                    <a:pt x="82461" y="404013"/>
                  </a:lnTo>
                  <a:lnTo>
                    <a:pt x="82276" y="404982"/>
                  </a:lnTo>
                  <a:lnTo>
                    <a:pt x="82087" y="405950"/>
                  </a:lnTo>
                  <a:lnTo>
                    <a:pt x="81893" y="406919"/>
                  </a:lnTo>
                  <a:lnTo>
                    <a:pt x="81699" y="407875"/>
                  </a:lnTo>
                  <a:lnTo>
                    <a:pt x="81505" y="408831"/>
                  </a:lnTo>
                  <a:lnTo>
                    <a:pt x="81307" y="409787"/>
                  </a:lnTo>
                  <a:lnTo>
                    <a:pt x="81105" y="410731"/>
                  </a:lnTo>
                  <a:lnTo>
                    <a:pt x="80903" y="411675"/>
                  </a:lnTo>
                  <a:lnTo>
                    <a:pt x="80700" y="412618"/>
                  </a:lnTo>
                  <a:lnTo>
                    <a:pt x="80489" y="413550"/>
                  </a:lnTo>
                  <a:lnTo>
                    <a:pt x="80282" y="414481"/>
                  </a:lnTo>
                  <a:lnTo>
                    <a:pt x="80067" y="415412"/>
                  </a:lnTo>
                  <a:lnTo>
                    <a:pt x="79852" y="416344"/>
                  </a:lnTo>
                  <a:lnTo>
                    <a:pt x="79637" y="417263"/>
                  </a:lnTo>
                  <a:lnTo>
                    <a:pt x="79417" y="418182"/>
                  </a:lnTo>
                  <a:lnTo>
                    <a:pt x="79193" y="419088"/>
                  </a:lnTo>
                  <a:lnTo>
                    <a:pt x="78969" y="419995"/>
                  </a:lnTo>
                  <a:lnTo>
                    <a:pt x="78741" y="420901"/>
                  </a:lnTo>
                  <a:lnTo>
                    <a:pt x="78513" y="421808"/>
                  </a:lnTo>
                  <a:lnTo>
                    <a:pt x="78280" y="422702"/>
                  </a:lnTo>
                  <a:lnTo>
                    <a:pt x="78047" y="423596"/>
                  </a:lnTo>
                  <a:lnTo>
                    <a:pt x="77811" y="424477"/>
                  </a:lnTo>
                  <a:lnTo>
                    <a:pt x="77569" y="425359"/>
                  </a:lnTo>
                  <a:lnTo>
                    <a:pt x="77328" y="426241"/>
                  </a:lnTo>
                  <a:lnTo>
                    <a:pt x="77083" y="427122"/>
                  </a:lnTo>
                  <a:lnTo>
                    <a:pt x="76833" y="427992"/>
                  </a:lnTo>
                  <a:lnTo>
                    <a:pt x="76583" y="428861"/>
                  </a:lnTo>
                  <a:lnTo>
                    <a:pt x="76334" y="429718"/>
                  </a:lnTo>
                  <a:lnTo>
                    <a:pt x="76080" y="430575"/>
                  </a:lnTo>
                  <a:lnTo>
                    <a:pt x="75821" y="431431"/>
                  </a:lnTo>
                  <a:lnTo>
                    <a:pt x="75558" y="432276"/>
                  </a:lnTo>
                  <a:lnTo>
                    <a:pt x="75296" y="433120"/>
                  </a:lnTo>
                  <a:lnTo>
                    <a:pt x="75029" y="433965"/>
                  </a:lnTo>
                  <a:lnTo>
                    <a:pt x="74762" y="434797"/>
                  </a:lnTo>
                  <a:lnTo>
                    <a:pt x="74490" y="435629"/>
                  </a:lnTo>
                  <a:lnTo>
                    <a:pt x="74215" y="436461"/>
                  </a:lnTo>
                  <a:lnTo>
                    <a:pt x="73939" y="437280"/>
                  </a:lnTo>
                  <a:lnTo>
                    <a:pt x="73659" y="438100"/>
                  </a:lnTo>
                  <a:lnTo>
                    <a:pt x="73379" y="438907"/>
                  </a:lnTo>
                  <a:lnTo>
                    <a:pt x="73095" y="439714"/>
                  </a:lnTo>
                  <a:lnTo>
                    <a:pt x="72807" y="440521"/>
                  </a:lnTo>
                  <a:lnTo>
                    <a:pt x="72518" y="441316"/>
                  </a:lnTo>
                  <a:lnTo>
                    <a:pt x="72225" y="442111"/>
                  </a:lnTo>
                  <a:lnTo>
                    <a:pt x="71928" y="442893"/>
                  </a:lnTo>
                  <a:lnTo>
                    <a:pt x="71631" y="443688"/>
                  </a:lnTo>
                  <a:lnTo>
                    <a:pt x="71330" y="444458"/>
                  </a:lnTo>
                  <a:lnTo>
                    <a:pt x="71024" y="445240"/>
                  </a:lnTo>
                  <a:lnTo>
                    <a:pt x="70718" y="445997"/>
                  </a:lnTo>
                  <a:lnTo>
                    <a:pt x="70408" y="446767"/>
                  </a:lnTo>
                  <a:lnTo>
                    <a:pt x="70094" y="447525"/>
                  </a:lnTo>
                  <a:lnTo>
                    <a:pt x="69779" y="448282"/>
                  </a:lnTo>
                  <a:lnTo>
                    <a:pt x="69461" y="449027"/>
                  </a:lnTo>
                  <a:lnTo>
                    <a:pt x="69099" y="448146"/>
                  </a:lnTo>
                  <a:lnTo>
                    <a:pt x="68729" y="447264"/>
                  </a:lnTo>
                  <a:lnTo>
                    <a:pt x="68358" y="446420"/>
                  </a:lnTo>
                  <a:lnTo>
                    <a:pt x="67979" y="445588"/>
                  </a:lnTo>
                  <a:lnTo>
                    <a:pt x="67596" y="444768"/>
                  </a:lnTo>
                  <a:lnTo>
                    <a:pt x="67204" y="443961"/>
                  </a:lnTo>
                  <a:lnTo>
                    <a:pt x="66812" y="443179"/>
                  </a:lnTo>
                  <a:lnTo>
                    <a:pt x="66412" y="442421"/>
                  </a:lnTo>
                  <a:lnTo>
                    <a:pt x="66007" y="441676"/>
                  </a:lnTo>
                  <a:lnTo>
                    <a:pt x="65594" y="440956"/>
                  </a:lnTo>
                  <a:lnTo>
                    <a:pt x="65180" y="440248"/>
                  </a:lnTo>
                  <a:lnTo>
                    <a:pt x="64758" y="439565"/>
                  </a:lnTo>
                  <a:lnTo>
                    <a:pt x="64332" y="438907"/>
                  </a:lnTo>
                  <a:lnTo>
                    <a:pt x="63901" y="438261"/>
                  </a:lnTo>
                  <a:lnTo>
                    <a:pt x="63462" y="437640"/>
                  </a:lnTo>
                  <a:lnTo>
                    <a:pt x="63023" y="437032"/>
                  </a:lnTo>
                  <a:lnTo>
                    <a:pt x="62575" y="436461"/>
                  </a:lnTo>
                  <a:lnTo>
                    <a:pt x="62123" y="435902"/>
                  </a:lnTo>
                  <a:lnTo>
                    <a:pt x="61662" y="435355"/>
                  </a:lnTo>
                  <a:lnTo>
                    <a:pt x="61201" y="434846"/>
                  </a:lnTo>
                  <a:lnTo>
                    <a:pt x="60736" y="434350"/>
                  </a:lnTo>
                  <a:lnTo>
                    <a:pt x="60262" y="433890"/>
                  </a:lnTo>
                  <a:lnTo>
                    <a:pt x="59784" y="433443"/>
                  </a:lnTo>
                  <a:lnTo>
                    <a:pt x="59302" y="433021"/>
                  </a:lnTo>
                  <a:lnTo>
                    <a:pt x="58816" y="432623"/>
                  </a:lnTo>
                  <a:lnTo>
                    <a:pt x="58325" y="432251"/>
                  </a:lnTo>
                  <a:lnTo>
                    <a:pt x="57829" y="431903"/>
                  </a:lnTo>
                  <a:lnTo>
                    <a:pt x="57326" y="431580"/>
                  </a:lnTo>
                  <a:lnTo>
                    <a:pt x="56822" y="431270"/>
                  </a:lnTo>
                  <a:lnTo>
                    <a:pt x="56309" y="430997"/>
                  </a:lnTo>
                  <a:lnTo>
                    <a:pt x="55793" y="430748"/>
                  </a:lnTo>
                  <a:lnTo>
                    <a:pt x="55271" y="430525"/>
                  </a:lnTo>
                  <a:lnTo>
                    <a:pt x="54914" y="430388"/>
                  </a:lnTo>
                  <a:lnTo>
                    <a:pt x="54552" y="430277"/>
                  </a:lnTo>
                  <a:lnTo>
                    <a:pt x="54191" y="430165"/>
                  </a:lnTo>
                  <a:lnTo>
                    <a:pt x="53829" y="430078"/>
                  </a:lnTo>
                  <a:lnTo>
                    <a:pt x="53467" y="429991"/>
                  </a:lnTo>
                  <a:lnTo>
                    <a:pt x="53110" y="429929"/>
                  </a:lnTo>
                  <a:lnTo>
                    <a:pt x="52748" y="429892"/>
                  </a:lnTo>
                  <a:lnTo>
                    <a:pt x="52386" y="429854"/>
                  </a:lnTo>
                  <a:lnTo>
                    <a:pt x="52024" y="429842"/>
                  </a:lnTo>
                  <a:lnTo>
                    <a:pt x="51667" y="429829"/>
                  </a:lnTo>
                  <a:lnTo>
                    <a:pt x="51305" y="429842"/>
                  </a:lnTo>
                  <a:lnTo>
                    <a:pt x="50948" y="429867"/>
                  </a:lnTo>
                  <a:lnTo>
                    <a:pt x="50586" y="429916"/>
                  </a:lnTo>
                  <a:lnTo>
                    <a:pt x="50229" y="429966"/>
                  </a:lnTo>
                  <a:lnTo>
                    <a:pt x="49871" y="430041"/>
                  </a:lnTo>
                  <a:lnTo>
                    <a:pt x="49514" y="430115"/>
                  </a:lnTo>
                  <a:lnTo>
                    <a:pt x="49156" y="430214"/>
                  </a:lnTo>
                  <a:lnTo>
                    <a:pt x="48799" y="430326"/>
                  </a:lnTo>
                  <a:lnTo>
                    <a:pt x="48446" y="430450"/>
                  </a:lnTo>
                  <a:lnTo>
                    <a:pt x="48089" y="430599"/>
                  </a:lnTo>
                  <a:lnTo>
                    <a:pt x="47735" y="430748"/>
                  </a:lnTo>
                  <a:lnTo>
                    <a:pt x="47382" y="430910"/>
                  </a:lnTo>
                  <a:lnTo>
                    <a:pt x="47029" y="431096"/>
                  </a:lnTo>
                  <a:lnTo>
                    <a:pt x="46680" y="431295"/>
                  </a:lnTo>
                  <a:lnTo>
                    <a:pt x="46332" y="431506"/>
                  </a:lnTo>
                  <a:lnTo>
                    <a:pt x="45983" y="431729"/>
                  </a:lnTo>
                  <a:lnTo>
                    <a:pt x="45634" y="431965"/>
                  </a:lnTo>
                  <a:lnTo>
                    <a:pt x="45285" y="432214"/>
                  </a:lnTo>
                  <a:lnTo>
                    <a:pt x="44941" y="432474"/>
                  </a:lnTo>
                  <a:lnTo>
                    <a:pt x="44596" y="432760"/>
                  </a:lnTo>
                  <a:lnTo>
                    <a:pt x="44256" y="433046"/>
                  </a:lnTo>
                  <a:lnTo>
                    <a:pt x="43916" y="433356"/>
                  </a:lnTo>
                  <a:lnTo>
                    <a:pt x="43576" y="433667"/>
                  </a:lnTo>
                  <a:lnTo>
                    <a:pt x="43235" y="434002"/>
                  </a:lnTo>
                  <a:lnTo>
                    <a:pt x="42899" y="434350"/>
                  </a:lnTo>
                  <a:lnTo>
                    <a:pt x="42564" y="434710"/>
                  </a:lnTo>
                  <a:lnTo>
                    <a:pt x="42232" y="435082"/>
                  </a:lnTo>
                  <a:lnTo>
                    <a:pt x="41900" y="435467"/>
                  </a:lnTo>
                  <a:lnTo>
                    <a:pt x="41569" y="435865"/>
                  </a:lnTo>
                  <a:lnTo>
                    <a:pt x="41241" y="436274"/>
                  </a:lnTo>
                  <a:lnTo>
                    <a:pt x="40914" y="436697"/>
                  </a:lnTo>
                  <a:lnTo>
                    <a:pt x="40591" y="437131"/>
                  </a:lnTo>
                  <a:lnTo>
                    <a:pt x="40268" y="437578"/>
                  </a:lnTo>
                  <a:lnTo>
                    <a:pt x="39950" y="438050"/>
                  </a:lnTo>
                  <a:lnTo>
                    <a:pt x="39631" y="438522"/>
                  </a:lnTo>
                  <a:lnTo>
                    <a:pt x="39317" y="439006"/>
                  </a:lnTo>
                  <a:lnTo>
                    <a:pt x="39002" y="439515"/>
                  </a:lnTo>
                  <a:lnTo>
                    <a:pt x="38688" y="440024"/>
                  </a:lnTo>
                  <a:lnTo>
                    <a:pt x="38382" y="440546"/>
                  </a:lnTo>
                  <a:lnTo>
                    <a:pt x="38072" y="441092"/>
                  </a:lnTo>
                  <a:lnTo>
                    <a:pt x="37771" y="441639"/>
                  </a:lnTo>
                  <a:lnTo>
                    <a:pt x="37469" y="442198"/>
                  </a:lnTo>
                  <a:lnTo>
                    <a:pt x="37168" y="442781"/>
                  </a:lnTo>
                  <a:lnTo>
                    <a:pt x="36871" y="443365"/>
                  </a:lnTo>
                  <a:lnTo>
                    <a:pt x="36578" y="443961"/>
                  </a:lnTo>
                  <a:lnTo>
                    <a:pt x="36285" y="444582"/>
                  </a:lnTo>
                  <a:lnTo>
                    <a:pt x="35996" y="445203"/>
                  </a:lnTo>
                  <a:lnTo>
                    <a:pt x="35712" y="445836"/>
                  </a:lnTo>
                  <a:lnTo>
                    <a:pt x="35428" y="446494"/>
                  </a:lnTo>
                  <a:lnTo>
                    <a:pt x="35148" y="447152"/>
                  </a:lnTo>
                  <a:lnTo>
                    <a:pt x="34872" y="447823"/>
                  </a:lnTo>
                  <a:lnTo>
                    <a:pt x="34597" y="448506"/>
                  </a:lnTo>
                  <a:lnTo>
                    <a:pt x="34326" y="449201"/>
                  </a:lnTo>
                  <a:lnTo>
                    <a:pt x="34059" y="449909"/>
                  </a:lnTo>
                  <a:lnTo>
                    <a:pt x="34003" y="449561"/>
                  </a:lnTo>
                  <a:lnTo>
                    <a:pt x="33972" y="449375"/>
                  </a:lnTo>
                  <a:lnTo>
                    <a:pt x="33938" y="449201"/>
                  </a:lnTo>
                  <a:lnTo>
                    <a:pt x="33899" y="449015"/>
                  </a:lnTo>
                  <a:lnTo>
                    <a:pt x="33856" y="448841"/>
                  </a:lnTo>
                  <a:lnTo>
                    <a:pt x="33809" y="448680"/>
                  </a:lnTo>
                  <a:lnTo>
                    <a:pt x="33749" y="448518"/>
                  </a:lnTo>
                  <a:lnTo>
                    <a:pt x="33447" y="447624"/>
                  </a:lnTo>
                  <a:lnTo>
                    <a:pt x="33146" y="446743"/>
                  </a:lnTo>
                  <a:lnTo>
                    <a:pt x="32849" y="445836"/>
                  </a:lnTo>
                  <a:lnTo>
                    <a:pt x="32556" y="444942"/>
                  </a:lnTo>
                  <a:lnTo>
                    <a:pt x="32263" y="444035"/>
                  </a:lnTo>
                  <a:lnTo>
                    <a:pt x="31979" y="443129"/>
                  </a:lnTo>
                  <a:lnTo>
                    <a:pt x="31694" y="442210"/>
                  </a:lnTo>
                  <a:lnTo>
                    <a:pt x="31415" y="441291"/>
                  </a:lnTo>
                  <a:lnTo>
                    <a:pt x="31135" y="440360"/>
                  </a:lnTo>
                  <a:lnTo>
                    <a:pt x="30863" y="439428"/>
                  </a:lnTo>
                  <a:lnTo>
                    <a:pt x="30592" y="438497"/>
                  </a:lnTo>
                  <a:lnTo>
                    <a:pt x="30325" y="437553"/>
                  </a:lnTo>
                  <a:lnTo>
                    <a:pt x="30058" y="436622"/>
                  </a:lnTo>
                  <a:lnTo>
                    <a:pt x="29800" y="435666"/>
                  </a:lnTo>
                  <a:lnTo>
                    <a:pt x="29541" y="434710"/>
                  </a:lnTo>
                  <a:lnTo>
                    <a:pt x="29287" y="433754"/>
                  </a:lnTo>
                  <a:lnTo>
                    <a:pt x="29033" y="432797"/>
                  </a:lnTo>
                  <a:lnTo>
                    <a:pt x="28783" y="431829"/>
                  </a:lnTo>
                  <a:lnTo>
                    <a:pt x="28538" y="430860"/>
                  </a:lnTo>
                  <a:lnTo>
                    <a:pt x="28297" y="429879"/>
                  </a:lnTo>
                  <a:lnTo>
                    <a:pt x="28056" y="428911"/>
                  </a:lnTo>
                  <a:lnTo>
                    <a:pt x="27823" y="427917"/>
                  </a:lnTo>
                  <a:lnTo>
                    <a:pt x="27586" y="426936"/>
                  </a:lnTo>
                  <a:lnTo>
                    <a:pt x="27358" y="425943"/>
                  </a:lnTo>
                  <a:lnTo>
                    <a:pt x="27130" y="424949"/>
                  </a:lnTo>
                  <a:lnTo>
                    <a:pt x="26906" y="423943"/>
                  </a:lnTo>
                  <a:lnTo>
                    <a:pt x="26686" y="422950"/>
                  </a:lnTo>
                  <a:lnTo>
                    <a:pt x="26467" y="421932"/>
                  </a:lnTo>
                  <a:lnTo>
                    <a:pt x="26251" y="420926"/>
                  </a:lnTo>
                  <a:lnTo>
                    <a:pt x="26036" y="419908"/>
                  </a:lnTo>
                  <a:lnTo>
                    <a:pt x="25829" y="418889"/>
                  </a:lnTo>
                  <a:lnTo>
                    <a:pt x="25618" y="417871"/>
                  </a:lnTo>
                  <a:lnTo>
                    <a:pt x="25416" y="416841"/>
                  </a:lnTo>
                  <a:lnTo>
                    <a:pt x="25213" y="415810"/>
                  </a:lnTo>
                  <a:lnTo>
                    <a:pt x="25015" y="414767"/>
                  </a:lnTo>
                  <a:lnTo>
                    <a:pt x="24822" y="413736"/>
                  </a:lnTo>
                  <a:lnTo>
                    <a:pt x="24628" y="412693"/>
                  </a:lnTo>
                  <a:lnTo>
                    <a:pt x="24438" y="411650"/>
                  </a:lnTo>
                  <a:lnTo>
                    <a:pt x="24249" y="410594"/>
                  </a:lnTo>
                  <a:lnTo>
                    <a:pt x="24064" y="409551"/>
                  </a:lnTo>
                  <a:lnTo>
                    <a:pt x="23883" y="408483"/>
                  </a:lnTo>
                  <a:lnTo>
                    <a:pt x="23702" y="407428"/>
                  </a:lnTo>
                  <a:lnTo>
                    <a:pt x="23525" y="406372"/>
                  </a:lnTo>
                  <a:lnTo>
                    <a:pt x="23349" y="405304"/>
                  </a:lnTo>
                  <a:lnTo>
                    <a:pt x="23177" y="404236"/>
                  </a:lnTo>
                  <a:lnTo>
                    <a:pt x="23009" y="403156"/>
                  </a:lnTo>
                  <a:lnTo>
                    <a:pt x="22841" y="402076"/>
                  </a:lnTo>
                  <a:lnTo>
                    <a:pt x="22677" y="401008"/>
                  </a:lnTo>
                  <a:lnTo>
                    <a:pt x="22518" y="399915"/>
                  </a:lnTo>
                  <a:lnTo>
                    <a:pt x="22358" y="398835"/>
                  </a:lnTo>
                  <a:lnTo>
                    <a:pt x="22199" y="397742"/>
                  </a:lnTo>
                  <a:lnTo>
                    <a:pt x="22048" y="396649"/>
                  </a:lnTo>
                  <a:lnTo>
                    <a:pt x="21893" y="395556"/>
                  </a:lnTo>
                  <a:lnTo>
                    <a:pt x="21747" y="394464"/>
                  </a:lnTo>
                  <a:lnTo>
                    <a:pt x="21600" y="393358"/>
                  </a:lnTo>
                  <a:lnTo>
                    <a:pt x="21454" y="392253"/>
                  </a:lnTo>
                  <a:lnTo>
                    <a:pt x="21174" y="390043"/>
                  </a:lnTo>
                  <a:lnTo>
                    <a:pt x="20899" y="387820"/>
                  </a:lnTo>
                  <a:lnTo>
                    <a:pt x="20636" y="385573"/>
                  </a:lnTo>
                  <a:lnTo>
                    <a:pt x="20382" y="383325"/>
                  </a:lnTo>
                  <a:lnTo>
                    <a:pt x="20136" y="381077"/>
                  </a:lnTo>
                  <a:lnTo>
                    <a:pt x="19904" y="378805"/>
                  </a:lnTo>
                  <a:lnTo>
                    <a:pt x="19676" y="376532"/>
                  </a:lnTo>
                  <a:lnTo>
                    <a:pt x="19456" y="374235"/>
                  </a:lnTo>
                  <a:lnTo>
                    <a:pt x="19245" y="371950"/>
                  </a:lnTo>
                  <a:lnTo>
                    <a:pt x="19042" y="369641"/>
                  </a:lnTo>
                  <a:lnTo>
                    <a:pt x="18844" y="367331"/>
                  </a:lnTo>
                  <a:lnTo>
                    <a:pt x="18659" y="365009"/>
                  </a:lnTo>
                  <a:lnTo>
                    <a:pt x="18478" y="362687"/>
                  </a:lnTo>
                  <a:lnTo>
                    <a:pt x="18310" y="360352"/>
                  </a:lnTo>
                  <a:lnTo>
                    <a:pt x="18147" y="358005"/>
                  </a:lnTo>
                  <a:lnTo>
                    <a:pt x="17987" y="355658"/>
                  </a:lnTo>
                  <a:lnTo>
                    <a:pt x="17837" y="353299"/>
                  </a:lnTo>
                  <a:lnTo>
                    <a:pt x="17695" y="350939"/>
                  </a:lnTo>
                  <a:lnTo>
                    <a:pt x="17561" y="348580"/>
                  </a:lnTo>
                  <a:lnTo>
                    <a:pt x="17432" y="346208"/>
                  </a:lnTo>
                  <a:lnTo>
                    <a:pt x="17307" y="343836"/>
                  </a:lnTo>
                  <a:lnTo>
                    <a:pt x="17191" y="341452"/>
                  </a:lnTo>
                  <a:lnTo>
                    <a:pt x="17083" y="339068"/>
                  </a:lnTo>
                  <a:lnTo>
                    <a:pt x="16980" y="336671"/>
                  </a:lnTo>
                  <a:lnTo>
                    <a:pt x="16881" y="334287"/>
                  </a:lnTo>
                  <a:lnTo>
                    <a:pt x="16790" y="331890"/>
                  </a:lnTo>
                  <a:lnTo>
                    <a:pt x="16700" y="329481"/>
                  </a:lnTo>
                  <a:lnTo>
                    <a:pt x="16622" y="327085"/>
                  </a:lnTo>
                  <a:lnTo>
                    <a:pt x="16545" y="324676"/>
                  </a:lnTo>
                  <a:lnTo>
                    <a:pt x="16476" y="322267"/>
                  </a:lnTo>
                  <a:lnTo>
                    <a:pt x="16411" y="319858"/>
                  </a:lnTo>
                  <a:lnTo>
                    <a:pt x="16351" y="317449"/>
                  </a:lnTo>
                  <a:lnTo>
                    <a:pt x="16295" y="315040"/>
                  </a:lnTo>
                  <a:lnTo>
                    <a:pt x="16243" y="312631"/>
                  </a:lnTo>
                  <a:lnTo>
                    <a:pt x="16196" y="310209"/>
                  </a:lnTo>
                  <a:lnTo>
                    <a:pt x="16153" y="307800"/>
                  </a:lnTo>
                  <a:lnTo>
                    <a:pt x="16136" y="306807"/>
                  </a:lnTo>
                  <a:lnTo>
                    <a:pt x="16110" y="305751"/>
                  </a:lnTo>
                  <a:lnTo>
                    <a:pt x="16075" y="304646"/>
                  </a:lnTo>
                  <a:lnTo>
                    <a:pt x="16041" y="303491"/>
                  </a:lnTo>
                  <a:lnTo>
                    <a:pt x="15963" y="301070"/>
                  </a:lnTo>
                  <a:lnTo>
                    <a:pt x="15882" y="298499"/>
                  </a:lnTo>
                  <a:lnTo>
                    <a:pt x="15796" y="295829"/>
                  </a:lnTo>
                  <a:lnTo>
                    <a:pt x="15757" y="294476"/>
                  </a:lnTo>
                  <a:lnTo>
                    <a:pt x="15722" y="293097"/>
                  </a:lnTo>
                  <a:lnTo>
                    <a:pt x="15688" y="291707"/>
                  </a:lnTo>
                  <a:lnTo>
                    <a:pt x="15658" y="290316"/>
                  </a:lnTo>
                  <a:lnTo>
                    <a:pt x="15636" y="288925"/>
                  </a:lnTo>
                  <a:lnTo>
                    <a:pt x="15619" y="287547"/>
                  </a:lnTo>
                  <a:lnTo>
                    <a:pt x="15610" y="286168"/>
                  </a:lnTo>
                  <a:lnTo>
                    <a:pt x="15610" y="284790"/>
                  </a:lnTo>
                  <a:lnTo>
                    <a:pt x="15619" y="283436"/>
                  </a:lnTo>
                  <a:lnTo>
                    <a:pt x="15628" y="282766"/>
                  </a:lnTo>
                  <a:lnTo>
                    <a:pt x="15636" y="282108"/>
                  </a:lnTo>
                  <a:lnTo>
                    <a:pt x="15649" y="281449"/>
                  </a:lnTo>
                  <a:lnTo>
                    <a:pt x="15666" y="280804"/>
                  </a:lnTo>
                  <a:lnTo>
                    <a:pt x="15684" y="280158"/>
                  </a:lnTo>
                  <a:lnTo>
                    <a:pt x="15705" y="279512"/>
                  </a:lnTo>
                  <a:lnTo>
                    <a:pt x="15727" y="278891"/>
                  </a:lnTo>
                  <a:lnTo>
                    <a:pt x="15757" y="278271"/>
                  </a:lnTo>
                  <a:lnTo>
                    <a:pt x="15787" y="277662"/>
                  </a:lnTo>
                  <a:lnTo>
                    <a:pt x="15821" y="277054"/>
                  </a:lnTo>
                  <a:lnTo>
                    <a:pt x="15860" y="276470"/>
                  </a:lnTo>
                  <a:lnTo>
                    <a:pt x="15903" y="275886"/>
                  </a:lnTo>
                  <a:lnTo>
                    <a:pt x="15946" y="275315"/>
                  </a:lnTo>
                  <a:lnTo>
                    <a:pt x="15998" y="274756"/>
                  </a:lnTo>
                  <a:lnTo>
                    <a:pt x="16050" y="274210"/>
                  </a:lnTo>
                  <a:lnTo>
                    <a:pt x="16106" y="273676"/>
                  </a:lnTo>
                  <a:lnTo>
                    <a:pt x="16170" y="273167"/>
                  </a:lnTo>
                  <a:lnTo>
                    <a:pt x="16235" y="272658"/>
                  </a:lnTo>
                  <a:lnTo>
                    <a:pt x="16304" y="272161"/>
                  </a:lnTo>
                  <a:lnTo>
                    <a:pt x="16381" y="271689"/>
                  </a:lnTo>
                  <a:lnTo>
                    <a:pt x="16459" y="271230"/>
                  </a:lnTo>
                  <a:lnTo>
                    <a:pt x="16545" y="270783"/>
                  </a:lnTo>
                  <a:lnTo>
                    <a:pt x="16631" y="270360"/>
                  </a:lnTo>
                  <a:lnTo>
                    <a:pt x="16726" y="269938"/>
                  </a:lnTo>
                  <a:lnTo>
                    <a:pt x="16825" y="269553"/>
                  </a:lnTo>
                  <a:lnTo>
                    <a:pt x="16928" y="269168"/>
                  </a:lnTo>
                  <a:lnTo>
                    <a:pt x="17057" y="268758"/>
                  </a:lnTo>
                  <a:lnTo>
                    <a:pt x="17195" y="268349"/>
                  </a:lnTo>
                  <a:lnTo>
                    <a:pt x="17337" y="267964"/>
                  </a:lnTo>
                  <a:lnTo>
                    <a:pt x="17484" y="267591"/>
                  </a:lnTo>
                  <a:lnTo>
                    <a:pt x="17643" y="267244"/>
                  </a:lnTo>
                  <a:lnTo>
                    <a:pt x="17807" y="266896"/>
                  </a:lnTo>
                  <a:lnTo>
                    <a:pt x="17975" y="266573"/>
                  </a:lnTo>
                  <a:lnTo>
                    <a:pt x="18151" y="266263"/>
                  </a:lnTo>
                  <a:lnTo>
                    <a:pt x="18332" y="265977"/>
                  </a:lnTo>
                  <a:lnTo>
                    <a:pt x="18521" y="265691"/>
                  </a:lnTo>
                  <a:lnTo>
                    <a:pt x="18715" y="265431"/>
                  </a:lnTo>
                  <a:lnTo>
                    <a:pt x="18913" y="265170"/>
                  </a:lnTo>
                  <a:lnTo>
                    <a:pt x="19116" y="264934"/>
                  </a:lnTo>
                  <a:lnTo>
                    <a:pt x="19327" y="264710"/>
                  </a:lnTo>
                  <a:lnTo>
                    <a:pt x="19538" y="264487"/>
                  </a:lnTo>
                  <a:lnTo>
                    <a:pt x="19757" y="264288"/>
                  </a:lnTo>
                  <a:lnTo>
                    <a:pt x="19981" y="264102"/>
                  </a:lnTo>
                  <a:lnTo>
                    <a:pt x="20209" y="263916"/>
                  </a:lnTo>
                  <a:lnTo>
                    <a:pt x="20438" y="263754"/>
                  </a:lnTo>
                  <a:lnTo>
                    <a:pt x="20675" y="263593"/>
                  </a:lnTo>
                  <a:lnTo>
                    <a:pt x="20911" y="263444"/>
                  </a:lnTo>
                  <a:lnTo>
                    <a:pt x="21153" y="263307"/>
                  </a:lnTo>
                  <a:lnTo>
                    <a:pt x="21398" y="263183"/>
                  </a:lnTo>
                  <a:lnTo>
                    <a:pt x="21643" y="263071"/>
                  </a:lnTo>
                  <a:lnTo>
                    <a:pt x="21898" y="262959"/>
                  </a:lnTo>
                  <a:lnTo>
                    <a:pt x="22147" y="262872"/>
                  </a:lnTo>
                  <a:lnTo>
                    <a:pt x="22406" y="262773"/>
                  </a:lnTo>
                  <a:lnTo>
                    <a:pt x="22660" y="262699"/>
                  </a:lnTo>
                  <a:lnTo>
                    <a:pt x="22922" y="262624"/>
                  </a:lnTo>
                  <a:lnTo>
                    <a:pt x="23181" y="262562"/>
                  </a:lnTo>
                  <a:lnTo>
                    <a:pt x="23706" y="262450"/>
                  </a:lnTo>
                  <a:lnTo>
                    <a:pt x="24240" y="262376"/>
                  </a:lnTo>
                  <a:lnTo>
                    <a:pt x="24770" y="262314"/>
                  </a:lnTo>
                  <a:lnTo>
                    <a:pt x="25308" y="262276"/>
                  </a:lnTo>
                  <a:lnTo>
                    <a:pt x="25838" y="262264"/>
                  </a:lnTo>
                  <a:close/>
                  <a:moveTo>
                    <a:pt x="84132" y="468362"/>
                  </a:moveTo>
                  <a:lnTo>
                    <a:pt x="84193" y="468821"/>
                  </a:lnTo>
                  <a:lnTo>
                    <a:pt x="84257" y="469268"/>
                  </a:lnTo>
                  <a:lnTo>
                    <a:pt x="84326" y="469703"/>
                  </a:lnTo>
                  <a:lnTo>
                    <a:pt x="84395" y="470150"/>
                  </a:lnTo>
                  <a:lnTo>
                    <a:pt x="84468" y="470585"/>
                  </a:lnTo>
                  <a:lnTo>
                    <a:pt x="84541" y="471007"/>
                  </a:lnTo>
                  <a:lnTo>
                    <a:pt x="84696" y="471864"/>
                  </a:lnTo>
                  <a:lnTo>
                    <a:pt x="82896" y="473975"/>
                  </a:lnTo>
                  <a:lnTo>
                    <a:pt x="81992" y="475018"/>
                  </a:lnTo>
                  <a:lnTo>
                    <a:pt x="81092" y="476048"/>
                  </a:lnTo>
                  <a:lnTo>
                    <a:pt x="81040" y="475440"/>
                  </a:lnTo>
                  <a:lnTo>
                    <a:pt x="80984" y="474844"/>
                  </a:lnTo>
                  <a:lnTo>
                    <a:pt x="80920" y="474260"/>
                  </a:lnTo>
                  <a:lnTo>
                    <a:pt x="80855" y="473664"/>
                  </a:lnTo>
                  <a:lnTo>
                    <a:pt x="80778" y="473093"/>
                  </a:lnTo>
                  <a:lnTo>
                    <a:pt x="80700" y="472522"/>
                  </a:lnTo>
                  <a:lnTo>
                    <a:pt x="80618" y="471951"/>
                  </a:lnTo>
                  <a:lnTo>
                    <a:pt x="80528" y="471392"/>
                  </a:lnTo>
                  <a:lnTo>
                    <a:pt x="81428" y="470672"/>
                  </a:lnTo>
                  <a:lnTo>
                    <a:pt x="82328" y="469926"/>
                  </a:lnTo>
                  <a:lnTo>
                    <a:pt x="83232" y="469157"/>
                  </a:lnTo>
                  <a:lnTo>
                    <a:pt x="84132" y="468362"/>
                  </a:lnTo>
                  <a:close/>
                  <a:moveTo>
                    <a:pt x="91737" y="443042"/>
                  </a:moveTo>
                  <a:lnTo>
                    <a:pt x="91892" y="443054"/>
                  </a:lnTo>
                  <a:lnTo>
                    <a:pt x="92047" y="443079"/>
                  </a:lnTo>
                  <a:lnTo>
                    <a:pt x="92202" y="443104"/>
                  </a:lnTo>
                  <a:lnTo>
                    <a:pt x="92357" y="443129"/>
                  </a:lnTo>
                  <a:lnTo>
                    <a:pt x="92508" y="443179"/>
                  </a:lnTo>
                  <a:lnTo>
                    <a:pt x="92814" y="443278"/>
                  </a:lnTo>
                  <a:lnTo>
                    <a:pt x="93115" y="443402"/>
                  </a:lnTo>
                  <a:lnTo>
                    <a:pt x="93412" y="443564"/>
                  </a:lnTo>
                  <a:lnTo>
                    <a:pt x="93710" y="443750"/>
                  </a:lnTo>
                  <a:lnTo>
                    <a:pt x="93998" y="443973"/>
                  </a:lnTo>
                  <a:lnTo>
                    <a:pt x="94287" y="444209"/>
                  </a:lnTo>
                  <a:lnTo>
                    <a:pt x="94575" y="444482"/>
                  </a:lnTo>
                  <a:lnTo>
                    <a:pt x="94855" y="444781"/>
                  </a:lnTo>
                  <a:lnTo>
                    <a:pt x="95135" y="445091"/>
                  </a:lnTo>
                  <a:lnTo>
                    <a:pt x="95411" y="445439"/>
                  </a:lnTo>
                  <a:lnTo>
                    <a:pt x="95682" y="445811"/>
                  </a:lnTo>
                  <a:lnTo>
                    <a:pt x="95953" y="446209"/>
                  </a:lnTo>
                  <a:lnTo>
                    <a:pt x="96216" y="446631"/>
                  </a:lnTo>
                  <a:lnTo>
                    <a:pt x="96478" y="447065"/>
                  </a:lnTo>
                  <a:lnTo>
                    <a:pt x="96737" y="447537"/>
                  </a:lnTo>
                  <a:lnTo>
                    <a:pt x="96991" y="448022"/>
                  </a:lnTo>
                  <a:lnTo>
                    <a:pt x="97241" y="448531"/>
                  </a:lnTo>
                  <a:lnTo>
                    <a:pt x="97486" y="449065"/>
                  </a:lnTo>
                  <a:lnTo>
                    <a:pt x="97727" y="449611"/>
                  </a:lnTo>
                  <a:lnTo>
                    <a:pt x="97964" y="450195"/>
                  </a:lnTo>
                  <a:lnTo>
                    <a:pt x="98201" y="450791"/>
                  </a:lnTo>
                  <a:lnTo>
                    <a:pt x="98429" y="451399"/>
                  </a:lnTo>
                  <a:lnTo>
                    <a:pt x="98653" y="452032"/>
                  </a:lnTo>
                  <a:lnTo>
                    <a:pt x="98877" y="452691"/>
                  </a:lnTo>
                  <a:lnTo>
                    <a:pt x="99092" y="453361"/>
                  </a:lnTo>
                  <a:lnTo>
                    <a:pt x="99157" y="453547"/>
                  </a:lnTo>
                  <a:lnTo>
                    <a:pt x="99226" y="453709"/>
                  </a:lnTo>
                  <a:lnTo>
                    <a:pt x="99290" y="453845"/>
                  </a:lnTo>
                  <a:lnTo>
                    <a:pt x="99359" y="453970"/>
                  </a:lnTo>
                  <a:lnTo>
                    <a:pt x="99428" y="454057"/>
                  </a:lnTo>
                  <a:lnTo>
                    <a:pt x="99497" y="454131"/>
                  </a:lnTo>
                  <a:lnTo>
                    <a:pt x="99566" y="454181"/>
                  </a:lnTo>
                  <a:lnTo>
                    <a:pt x="99635" y="454206"/>
                  </a:lnTo>
                  <a:lnTo>
                    <a:pt x="99704" y="454218"/>
                  </a:lnTo>
                  <a:lnTo>
                    <a:pt x="99768" y="454218"/>
                  </a:lnTo>
                  <a:lnTo>
                    <a:pt x="99837" y="454193"/>
                  </a:lnTo>
                  <a:lnTo>
                    <a:pt x="99906" y="454156"/>
                  </a:lnTo>
                  <a:lnTo>
                    <a:pt x="99971" y="454106"/>
                  </a:lnTo>
                  <a:lnTo>
                    <a:pt x="100035" y="454044"/>
                  </a:lnTo>
                  <a:lnTo>
                    <a:pt x="100100" y="453970"/>
                  </a:lnTo>
                  <a:lnTo>
                    <a:pt x="100160" y="453870"/>
                  </a:lnTo>
                  <a:lnTo>
                    <a:pt x="100621" y="454889"/>
                  </a:lnTo>
                  <a:lnTo>
                    <a:pt x="100854" y="455410"/>
                  </a:lnTo>
                  <a:lnTo>
                    <a:pt x="101086" y="455932"/>
                  </a:lnTo>
                  <a:lnTo>
                    <a:pt x="101310" y="456466"/>
                  </a:lnTo>
                  <a:lnTo>
                    <a:pt x="101534" y="457012"/>
                  </a:lnTo>
                  <a:lnTo>
                    <a:pt x="101754" y="457558"/>
                  </a:lnTo>
                  <a:lnTo>
                    <a:pt x="101965" y="458117"/>
                  </a:lnTo>
                  <a:lnTo>
                    <a:pt x="102171" y="458688"/>
                  </a:lnTo>
                  <a:lnTo>
                    <a:pt x="102365" y="459272"/>
                  </a:lnTo>
                  <a:lnTo>
                    <a:pt x="102460" y="459570"/>
                  </a:lnTo>
                  <a:lnTo>
                    <a:pt x="102555" y="459868"/>
                  </a:lnTo>
                  <a:lnTo>
                    <a:pt x="102641" y="460179"/>
                  </a:lnTo>
                  <a:lnTo>
                    <a:pt x="102727" y="460477"/>
                  </a:lnTo>
                  <a:lnTo>
                    <a:pt x="102813" y="460787"/>
                  </a:lnTo>
                  <a:lnTo>
                    <a:pt x="102891" y="461097"/>
                  </a:lnTo>
                  <a:lnTo>
                    <a:pt x="102968" y="461420"/>
                  </a:lnTo>
                  <a:lnTo>
                    <a:pt x="103041" y="461743"/>
                  </a:lnTo>
                  <a:lnTo>
                    <a:pt x="103114" y="462066"/>
                  </a:lnTo>
                  <a:lnTo>
                    <a:pt x="103179" y="462389"/>
                  </a:lnTo>
                  <a:lnTo>
                    <a:pt x="103244" y="462712"/>
                  </a:lnTo>
                  <a:lnTo>
                    <a:pt x="103300" y="463047"/>
                  </a:lnTo>
                  <a:lnTo>
                    <a:pt x="103356" y="463395"/>
                  </a:lnTo>
                  <a:lnTo>
                    <a:pt x="103407" y="463730"/>
                  </a:lnTo>
                  <a:lnTo>
                    <a:pt x="103450" y="464078"/>
                  </a:lnTo>
                  <a:lnTo>
                    <a:pt x="103493" y="464425"/>
                  </a:lnTo>
                  <a:lnTo>
                    <a:pt x="103528" y="464786"/>
                  </a:lnTo>
                  <a:lnTo>
                    <a:pt x="103562" y="465146"/>
                  </a:lnTo>
                  <a:lnTo>
                    <a:pt x="103588" y="465506"/>
                  </a:lnTo>
                  <a:lnTo>
                    <a:pt x="103610" y="465878"/>
                  </a:lnTo>
                  <a:lnTo>
                    <a:pt x="103627" y="466251"/>
                  </a:lnTo>
                  <a:lnTo>
                    <a:pt x="103636" y="466623"/>
                  </a:lnTo>
                  <a:lnTo>
                    <a:pt x="103644" y="467008"/>
                  </a:lnTo>
                  <a:lnTo>
                    <a:pt x="103640" y="467393"/>
                  </a:lnTo>
                  <a:lnTo>
                    <a:pt x="103636" y="467791"/>
                  </a:lnTo>
                  <a:lnTo>
                    <a:pt x="103623" y="468188"/>
                  </a:lnTo>
                  <a:lnTo>
                    <a:pt x="103605" y="468585"/>
                  </a:lnTo>
                  <a:lnTo>
                    <a:pt x="103580" y="468995"/>
                  </a:lnTo>
                  <a:lnTo>
                    <a:pt x="103549" y="469405"/>
                  </a:lnTo>
                  <a:lnTo>
                    <a:pt x="103511" y="469827"/>
                  </a:lnTo>
                  <a:lnTo>
                    <a:pt x="103468" y="470249"/>
                  </a:lnTo>
                  <a:lnTo>
                    <a:pt x="103416" y="470684"/>
                  </a:lnTo>
                  <a:lnTo>
                    <a:pt x="103356" y="471119"/>
                  </a:lnTo>
                  <a:lnTo>
                    <a:pt x="103291" y="471553"/>
                  </a:lnTo>
                  <a:lnTo>
                    <a:pt x="103218" y="472000"/>
                  </a:lnTo>
                  <a:lnTo>
                    <a:pt x="103140" y="472447"/>
                  </a:lnTo>
                  <a:lnTo>
                    <a:pt x="103050" y="472907"/>
                  </a:lnTo>
                  <a:lnTo>
                    <a:pt x="102955" y="473379"/>
                  </a:lnTo>
                  <a:lnTo>
                    <a:pt x="102852" y="473838"/>
                  </a:lnTo>
                  <a:lnTo>
                    <a:pt x="102740" y="474322"/>
                  </a:lnTo>
                  <a:lnTo>
                    <a:pt x="102624" y="474794"/>
                  </a:lnTo>
                  <a:lnTo>
                    <a:pt x="102494" y="475291"/>
                  </a:lnTo>
                  <a:lnTo>
                    <a:pt x="102357" y="475788"/>
                  </a:lnTo>
                  <a:lnTo>
                    <a:pt x="102214" y="476284"/>
                  </a:lnTo>
                  <a:lnTo>
                    <a:pt x="102124" y="476582"/>
                  </a:lnTo>
                  <a:lnTo>
                    <a:pt x="102034" y="476868"/>
                  </a:lnTo>
                  <a:lnTo>
                    <a:pt x="101939" y="477141"/>
                  </a:lnTo>
                  <a:lnTo>
                    <a:pt x="101840" y="477414"/>
                  </a:lnTo>
                  <a:lnTo>
                    <a:pt x="101736" y="477675"/>
                  </a:lnTo>
                  <a:lnTo>
                    <a:pt x="101629" y="477924"/>
                  </a:lnTo>
                  <a:lnTo>
                    <a:pt x="101517" y="478184"/>
                  </a:lnTo>
                  <a:lnTo>
                    <a:pt x="101405" y="478433"/>
                  </a:lnTo>
                  <a:lnTo>
                    <a:pt x="101370" y="478470"/>
                  </a:lnTo>
                  <a:lnTo>
                    <a:pt x="101340" y="478532"/>
                  </a:lnTo>
                  <a:lnTo>
                    <a:pt x="101314" y="478607"/>
                  </a:lnTo>
                  <a:lnTo>
                    <a:pt x="101293" y="478706"/>
                  </a:lnTo>
                  <a:lnTo>
                    <a:pt x="101181" y="478929"/>
                  </a:lnTo>
                  <a:lnTo>
                    <a:pt x="101069" y="479128"/>
                  </a:lnTo>
                  <a:lnTo>
                    <a:pt x="100836" y="479538"/>
                  </a:lnTo>
                  <a:lnTo>
                    <a:pt x="100600" y="479923"/>
                  </a:lnTo>
                  <a:lnTo>
                    <a:pt x="100358" y="480295"/>
                  </a:lnTo>
                  <a:lnTo>
                    <a:pt x="100109" y="480631"/>
                  </a:lnTo>
                  <a:lnTo>
                    <a:pt x="99855" y="480966"/>
                  </a:lnTo>
                  <a:lnTo>
                    <a:pt x="99601" y="481264"/>
                  </a:lnTo>
                  <a:lnTo>
                    <a:pt x="99342" y="481562"/>
                  </a:lnTo>
                  <a:lnTo>
                    <a:pt x="99084" y="481823"/>
                  </a:lnTo>
                  <a:lnTo>
                    <a:pt x="98825" y="482071"/>
                  </a:lnTo>
                  <a:lnTo>
                    <a:pt x="98567" y="482307"/>
                  </a:lnTo>
                  <a:lnTo>
                    <a:pt x="98313" y="482518"/>
                  </a:lnTo>
                  <a:lnTo>
                    <a:pt x="98059" y="482704"/>
                  </a:lnTo>
                  <a:lnTo>
                    <a:pt x="97813" y="482878"/>
                  </a:lnTo>
                  <a:lnTo>
                    <a:pt x="97568" y="483040"/>
                  </a:lnTo>
                  <a:lnTo>
                    <a:pt x="97331" y="483176"/>
                  </a:lnTo>
                  <a:lnTo>
                    <a:pt x="97167" y="483263"/>
                  </a:lnTo>
                  <a:lnTo>
                    <a:pt x="97004" y="483350"/>
                  </a:lnTo>
                  <a:lnTo>
                    <a:pt x="96840" y="483412"/>
                  </a:lnTo>
                  <a:lnTo>
                    <a:pt x="96672" y="483474"/>
                  </a:lnTo>
                  <a:lnTo>
                    <a:pt x="96509" y="483536"/>
                  </a:lnTo>
                  <a:lnTo>
                    <a:pt x="96345" y="483586"/>
                  </a:lnTo>
                  <a:lnTo>
                    <a:pt x="96181" y="483623"/>
                  </a:lnTo>
                  <a:lnTo>
                    <a:pt x="96013" y="483648"/>
                  </a:lnTo>
                  <a:lnTo>
                    <a:pt x="95850" y="483673"/>
                  </a:lnTo>
                  <a:lnTo>
                    <a:pt x="95686" y="483698"/>
                  </a:lnTo>
                  <a:lnTo>
                    <a:pt x="95522" y="483710"/>
                  </a:lnTo>
                  <a:lnTo>
                    <a:pt x="95355" y="483710"/>
                  </a:lnTo>
                  <a:lnTo>
                    <a:pt x="95027" y="483685"/>
                  </a:lnTo>
                  <a:lnTo>
                    <a:pt x="94700" y="483636"/>
                  </a:lnTo>
                  <a:lnTo>
                    <a:pt x="94373" y="483561"/>
                  </a:lnTo>
                  <a:lnTo>
                    <a:pt x="94050" y="483462"/>
                  </a:lnTo>
                  <a:lnTo>
                    <a:pt x="93727" y="483325"/>
                  </a:lnTo>
                  <a:lnTo>
                    <a:pt x="93408" y="483164"/>
                  </a:lnTo>
                  <a:lnTo>
                    <a:pt x="93089" y="482965"/>
                  </a:lnTo>
                  <a:lnTo>
                    <a:pt x="92771" y="482742"/>
                  </a:lnTo>
                  <a:lnTo>
                    <a:pt x="92456" y="482493"/>
                  </a:lnTo>
                  <a:lnTo>
                    <a:pt x="92146" y="482220"/>
                  </a:lnTo>
                  <a:lnTo>
                    <a:pt x="91841" y="481910"/>
                  </a:lnTo>
                  <a:lnTo>
                    <a:pt x="91539" y="481587"/>
                  </a:lnTo>
                  <a:lnTo>
                    <a:pt x="91238" y="481214"/>
                  </a:lnTo>
                  <a:lnTo>
                    <a:pt x="91091" y="481028"/>
                  </a:lnTo>
                  <a:lnTo>
                    <a:pt x="90941" y="480829"/>
                  </a:lnTo>
                  <a:lnTo>
                    <a:pt x="90794" y="480631"/>
                  </a:lnTo>
                  <a:lnTo>
                    <a:pt x="90652" y="480420"/>
                  </a:lnTo>
                  <a:lnTo>
                    <a:pt x="90506" y="480196"/>
                  </a:lnTo>
                  <a:lnTo>
                    <a:pt x="90364" y="479972"/>
                  </a:lnTo>
                  <a:lnTo>
                    <a:pt x="90221" y="479737"/>
                  </a:lnTo>
                  <a:lnTo>
                    <a:pt x="90084" y="479501"/>
                  </a:lnTo>
                  <a:lnTo>
                    <a:pt x="89942" y="479252"/>
                  </a:lnTo>
                  <a:lnTo>
                    <a:pt x="89804" y="479004"/>
                  </a:lnTo>
                  <a:lnTo>
                    <a:pt x="89670" y="478743"/>
                  </a:lnTo>
                  <a:lnTo>
                    <a:pt x="89532" y="478482"/>
                  </a:lnTo>
                  <a:lnTo>
                    <a:pt x="89399" y="478209"/>
                  </a:lnTo>
                  <a:lnTo>
                    <a:pt x="89265" y="477936"/>
                  </a:lnTo>
                  <a:lnTo>
                    <a:pt x="89136" y="477650"/>
                  </a:lnTo>
                  <a:lnTo>
                    <a:pt x="89007" y="477365"/>
                  </a:lnTo>
                  <a:lnTo>
                    <a:pt x="88878" y="477067"/>
                  </a:lnTo>
                  <a:lnTo>
                    <a:pt x="88753" y="476756"/>
                  </a:lnTo>
                  <a:lnTo>
                    <a:pt x="88628" y="476446"/>
                  </a:lnTo>
                  <a:lnTo>
                    <a:pt x="88503" y="476135"/>
                  </a:lnTo>
                  <a:lnTo>
                    <a:pt x="88383" y="475813"/>
                  </a:lnTo>
                  <a:lnTo>
                    <a:pt x="88262" y="475477"/>
                  </a:lnTo>
                  <a:lnTo>
                    <a:pt x="88146" y="475142"/>
                  </a:lnTo>
                  <a:lnTo>
                    <a:pt x="88025" y="474794"/>
                  </a:lnTo>
                  <a:lnTo>
                    <a:pt x="87913" y="474447"/>
                  </a:lnTo>
                  <a:lnTo>
                    <a:pt x="87801" y="474099"/>
                  </a:lnTo>
                  <a:lnTo>
                    <a:pt x="87651" y="473615"/>
                  </a:lnTo>
                  <a:lnTo>
                    <a:pt x="87508" y="473105"/>
                  </a:lnTo>
                  <a:lnTo>
                    <a:pt x="87371" y="472609"/>
                  </a:lnTo>
                  <a:lnTo>
                    <a:pt x="87237" y="472087"/>
                  </a:lnTo>
                  <a:lnTo>
                    <a:pt x="87104" y="471553"/>
                  </a:lnTo>
                  <a:lnTo>
                    <a:pt x="86979" y="471019"/>
                  </a:lnTo>
                  <a:lnTo>
                    <a:pt x="86862" y="470473"/>
                  </a:lnTo>
                  <a:lnTo>
                    <a:pt x="86746" y="469926"/>
                  </a:lnTo>
                  <a:lnTo>
                    <a:pt x="86634" y="469368"/>
                  </a:lnTo>
                  <a:lnTo>
                    <a:pt x="86531" y="468796"/>
                  </a:lnTo>
                  <a:lnTo>
                    <a:pt x="86428" y="468225"/>
                  </a:lnTo>
                  <a:lnTo>
                    <a:pt x="86333" y="467642"/>
                  </a:lnTo>
                  <a:lnTo>
                    <a:pt x="86242" y="467058"/>
                  </a:lnTo>
                  <a:lnTo>
                    <a:pt x="86161" y="466474"/>
                  </a:lnTo>
                  <a:lnTo>
                    <a:pt x="86079" y="465878"/>
                  </a:lnTo>
                  <a:lnTo>
                    <a:pt x="86006" y="465282"/>
                  </a:lnTo>
                  <a:lnTo>
                    <a:pt x="85941" y="464674"/>
                  </a:lnTo>
                  <a:lnTo>
                    <a:pt x="85876" y="464078"/>
                  </a:lnTo>
                  <a:lnTo>
                    <a:pt x="85820" y="463469"/>
                  </a:lnTo>
                  <a:lnTo>
                    <a:pt x="85769" y="462873"/>
                  </a:lnTo>
                  <a:lnTo>
                    <a:pt x="85721" y="462265"/>
                  </a:lnTo>
                  <a:lnTo>
                    <a:pt x="85683" y="461656"/>
                  </a:lnTo>
                  <a:lnTo>
                    <a:pt x="85648" y="461048"/>
                  </a:lnTo>
                  <a:lnTo>
                    <a:pt x="85622" y="460452"/>
                  </a:lnTo>
                  <a:lnTo>
                    <a:pt x="85601" y="459843"/>
                  </a:lnTo>
                  <a:lnTo>
                    <a:pt x="85588" y="459247"/>
                  </a:lnTo>
                  <a:lnTo>
                    <a:pt x="85575" y="458639"/>
                  </a:lnTo>
                  <a:lnTo>
                    <a:pt x="85575" y="458043"/>
                  </a:lnTo>
                  <a:lnTo>
                    <a:pt x="85579" y="457459"/>
                  </a:lnTo>
                  <a:lnTo>
                    <a:pt x="85588" y="456863"/>
                  </a:lnTo>
                  <a:lnTo>
                    <a:pt x="85605" y="456279"/>
                  </a:lnTo>
                  <a:lnTo>
                    <a:pt x="85627" y="455708"/>
                  </a:lnTo>
                  <a:lnTo>
                    <a:pt x="85657" y="455137"/>
                  </a:lnTo>
                  <a:lnTo>
                    <a:pt x="85695" y="454566"/>
                  </a:lnTo>
                  <a:lnTo>
                    <a:pt x="85739" y="454007"/>
                  </a:lnTo>
                  <a:lnTo>
                    <a:pt x="85790" y="453461"/>
                  </a:lnTo>
                  <a:lnTo>
                    <a:pt x="85846" y="452914"/>
                  </a:lnTo>
                  <a:lnTo>
                    <a:pt x="85911" y="452380"/>
                  </a:lnTo>
                  <a:lnTo>
                    <a:pt x="85984" y="451859"/>
                  </a:lnTo>
                  <a:lnTo>
                    <a:pt x="86062" y="451337"/>
                  </a:lnTo>
                  <a:lnTo>
                    <a:pt x="86148" y="450840"/>
                  </a:lnTo>
                  <a:lnTo>
                    <a:pt x="86242" y="450344"/>
                  </a:lnTo>
                  <a:lnTo>
                    <a:pt x="86341" y="449859"/>
                  </a:lnTo>
                  <a:lnTo>
                    <a:pt x="86449" y="449387"/>
                  </a:lnTo>
                  <a:lnTo>
                    <a:pt x="86565" y="448928"/>
                  </a:lnTo>
                  <a:lnTo>
                    <a:pt x="86690" y="448481"/>
                  </a:lnTo>
                  <a:lnTo>
                    <a:pt x="86824" y="448046"/>
                  </a:lnTo>
                  <a:lnTo>
                    <a:pt x="86962" y="447624"/>
                  </a:lnTo>
                  <a:lnTo>
                    <a:pt x="87108" y="447227"/>
                  </a:lnTo>
                  <a:lnTo>
                    <a:pt x="87263" y="446842"/>
                  </a:lnTo>
                  <a:lnTo>
                    <a:pt x="87427" y="446469"/>
                  </a:lnTo>
                  <a:lnTo>
                    <a:pt x="87595" y="446109"/>
                  </a:lnTo>
                  <a:lnTo>
                    <a:pt x="87775" y="445774"/>
                  </a:lnTo>
                  <a:lnTo>
                    <a:pt x="87965" y="445451"/>
                  </a:lnTo>
                  <a:lnTo>
                    <a:pt x="88159" y="445141"/>
                  </a:lnTo>
                  <a:lnTo>
                    <a:pt x="88361" y="444855"/>
                  </a:lnTo>
                  <a:lnTo>
                    <a:pt x="88576" y="444582"/>
                  </a:lnTo>
                  <a:lnTo>
                    <a:pt x="88796" y="444346"/>
                  </a:lnTo>
                  <a:lnTo>
                    <a:pt x="89024" y="444110"/>
                  </a:lnTo>
                  <a:lnTo>
                    <a:pt x="89265" y="443911"/>
                  </a:lnTo>
                  <a:lnTo>
                    <a:pt x="89511" y="443725"/>
                  </a:lnTo>
                  <a:lnTo>
                    <a:pt x="89765" y="443551"/>
                  </a:lnTo>
                  <a:lnTo>
                    <a:pt x="90032" y="443415"/>
                  </a:lnTo>
                  <a:lnTo>
                    <a:pt x="90303" y="443290"/>
                  </a:lnTo>
                  <a:lnTo>
                    <a:pt x="90467" y="443241"/>
                  </a:lnTo>
                  <a:lnTo>
                    <a:pt x="90626" y="443191"/>
                  </a:lnTo>
                  <a:lnTo>
                    <a:pt x="90786" y="443141"/>
                  </a:lnTo>
                  <a:lnTo>
                    <a:pt x="90949" y="443104"/>
                  </a:lnTo>
                  <a:lnTo>
                    <a:pt x="91109" y="443079"/>
                  </a:lnTo>
                  <a:lnTo>
                    <a:pt x="91264" y="443054"/>
                  </a:lnTo>
                  <a:lnTo>
                    <a:pt x="91423" y="443042"/>
                  </a:lnTo>
                  <a:close/>
                  <a:moveTo>
                    <a:pt x="14982" y="456391"/>
                  </a:moveTo>
                  <a:lnTo>
                    <a:pt x="15180" y="456416"/>
                  </a:lnTo>
                  <a:lnTo>
                    <a:pt x="15382" y="456441"/>
                  </a:lnTo>
                  <a:lnTo>
                    <a:pt x="15585" y="456466"/>
                  </a:lnTo>
                  <a:lnTo>
                    <a:pt x="15783" y="456515"/>
                  </a:lnTo>
                  <a:lnTo>
                    <a:pt x="15985" y="456577"/>
                  </a:lnTo>
                  <a:lnTo>
                    <a:pt x="16187" y="456639"/>
                  </a:lnTo>
                  <a:lnTo>
                    <a:pt x="16390" y="456714"/>
                  </a:lnTo>
                  <a:lnTo>
                    <a:pt x="16588" y="456801"/>
                  </a:lnTo>
                  <a:lnTo>
                    <a:pt x="16790" y="456900"/>
                  </a:lnTo>
                  <a:lnTo>
                    <a:pt x="16988" y="457012"/>
                  </a:lnTo>
                  <a:lnTo>
                    <a:pt x="17186" y="457136"/>
                  </a:lnTo>
                  <a:lnTo>
                    <a:pt x="17380" y="457273"/>
                  </a:lnTo>
                  <a:lnTo>
                    <a:pt x="17574" y="457422"/>
                  </a:lnTo>
                  <a:lnTo>
                    <a:pt x="17768" y="457571"/>
                  </a:lnTo>
                  <a:lnTo>
                    <a:pt x="17957" y="457745"/>
                  </a:lnTo>
                  <a:lnTo>
                    <a:pt x="18147" y="457931"/>
                  </a:lnTo>
                  <a:lnTo>
                    <a:pt x="18332" y="458117"/>
                  </a:lnTo>
                  <a:lnTo>
                    <a:pt x="18513" y="458328"/>
                  </a:lnTo>
                  <a:lnTo>
                    <a:pt x="18689" y="458539"/>
                  </a:lnTo>
                  <a:lnTo>
                    <a:pt x="18866" y="458775"/>
                  </a:lnTo>
                  <a:lnTo>
                    <a:pt x="19038" y="459024"/>
                  </a:lnTo>
                  <a:lnTo>
                    <a:pt x="19206" y="459284"/>
                  </a:lnTo>
                  <a:lnTo>
                    <a:pt x="19370" y="459545"/>
                  </a:lnTo>
                  <a:lnTo>
                    <a:pt x="19529" y="459831"/>
                  </a:lnTo>
                  <a:lnTo>
                    <a:pt x="19684" y="460129"/>
                  </a:lnTo>
                  <a:lnTo>
                    <a:pt x="19835" y="460439"/>
                  </a:lnTo>
                  <a:lnTo>
                    <a:pt x="19981" y="460762"/>
                  </a:lnTo>
                  <a:lnTo>
                    <a:pt x="20119" y="461110"/>
                  </a:lnTo>
                  <a:lnTo>
                    <a:pt x="20257" y="461458"/>
                  </a:lnTo>
                  <a:lnTo>
                    <a:pt x="20382" y="461830"/>
                  </a:lnTo>
                  <a:lnTo>
                    <a:pt x="20507" y="462215"/>
                  </a:lnTo>
                  <a:lnTo>
                    <a:pt x="20623" y="462600"/>
                  </a:lnTo>
                  <a:lnTo>
                    <a:pt x="20735" y="463022"/>
                  </a:lnTo>
                  <a:lnTo>
                    <a:pt x="20838" y="463444"/>
                  </a:lnTo>
                  <a:lnTo>
                    <a:pt x="20933" y="463879"/>
                  </a:lnTo>
                  <a:lnTo>
                    <a:pt x="21023" y="464338"/>
                  </a:lnTo>
                  <a:lnTo>
                    <a:pt x="21105" y="464810"/>
                  </a:lnTo>
                  <a:lnTo>
                    <a:pt x="21183" y="465295"/>
                  </a:lnTo>
                  <a:lnTo>
                    <a:pt x="21247" y="465804"/>
                  </a:lnTo>
                  <a:lnTo>
                    <a:pt x="21308" y="466313"/>
                  </a:lnTo>
                  <a:lnTo>
                    <a:pt x="21359" y="466847"/>
                  </a:lnTo>
                  <a:lnTo>
                    <a:pt x="21402" y="467406"/>
                  </a:lnTo>
                  <a:lnTo>
                    <a:pt x="21437" y="467964"/>
                  </a:lnTo>
                  <a:lnTo>
                    <a:pt x="21458" y="468548"/>
                  </a:lnTo>
                  <a:lnTo>
                    <a:pt x="21476" y="469144"/>
                  </a:lnTo>
                  <a:lnTo>
                    <a:pt x="21480" y="469765"/>
                  </a:lnTo>
                  <a:lnTo>
                    <a:pt x="21480" y="470398"/>
                  </a:lnTo>
                  <a:lnTo>
                    <a:pt x="21467" y="471044"/>
                  </a:lnTo>
                  <a:lnTo>
                    <a:pt x="21441" y="471715"/>
                  </a:lnTo>
                  <a:lnTo>
                    <a:pt x="21407" y="472398"/>
                  </a:lnTo>
                  <a:lnTo>
                    <a:pt x="21364" y="473093"/>
                  </a:lnTo>
                  <a:lnTo>
                    <a:pt x="21308" y="473813"/>
                  </a:lnTo>
                  <a:lnTo>
                    <a:pt x="21269" y="474248"/>
                  </a:lnTo>
                  <a:lnTo>
                    <a:pt x="21226" y="474670"/>
                  </a:lnTo>
                  <a:lnTo>
                    <a:pt x="21178" y="475092"/>
                  </a:lnTo>
                  <a:lnTo>
                    <a:pt x="21127" y="475502"/>
                  </a:lnTo>
                  <a:lnTo>
                    <a:pt x="21071" y="475899"/>
                  </a:lnTo>
                  <a:lnTo>
                    <a:pt x="21010" y="476297"/>
                  </a:lnTo>
                  <a:lnTo>
                    <a:pt x="20946" y="476682"/>
                  </a:lnTo>
                  <a:lnTo>
                    <a:pt x="20877" y="477054"/>
                  </a:lnTo>
                  <a:lnTo>
                    <a:pt x="20804" y="477427"/>
                  </a:lnTo>
                  <a:lnTo>
                    <a:pt x="20731" y="477799"/>
                  </a:lnTo>
                  <a:lnTo>
                    <a:pt x="20649" y="478147"/>
                  </a:lnTo>
                  <a:lnTo>
                    <a:pt x="20567" y="478507"/>
                  </a:lnTo>
                  <a:lnTo>
                    <a:pt x="20481" y="478842"/>
                  </a:lnTo>
                  <a:lnTo>
                    <a:pt x="20390" y="479178"/>
                  </a:lnTo>
                  <a:lnTo>
                    <a:pt x="20300" y="479501"/>
                  </a:lnTo>
                  <a:lnTo>
                    <a:pt x="20201" y="479823"/>
                  </a:lnTo>
                  <a:lnTo>
                    <a:pt x="20102" y="480146"/>
                  </a:lnTo>
                  <a:lnTo>
                    <a:pt x="19998" y="480444"/>
                  </a:lnTo>
                  <a:lnTo>
                    <a:pt x="19895" y="480755"/>
                  </a:lnTo>
                  <a:lnTo>
                    <a:pt x="19787" y="481040"/>
                  </a:lnTo>
                  <a:lnTo>
                    <a:pt x="19676" y="481326"/>
                  </a:lnTo>
                  <a:lnTo>
                    <a:pt x="19564" y="481612"/>
                  </a:lnTo>
                  <a:lnTo>
                    <a:pt x="19447" y="481885"/>
                  </a:lnTo>
                  <a:lnTo>
                    <a:pt x="19327" y="482146"/>
                  </a:lnTo>
                  <a:lnTo>
                    <a:pt x="19206" y="482406"/>
                  </a:lnTo>
                  <a:lnTo>
                    <a:pt x="19086" y="482667"/>
                  </a:lnTo>
                  <a:lnTo>
                    <a:pt x="18961" y="482915"/>
                  </a:lnTo>
                  <a:lnTo>
                    <a:pt x="18831" y="483164"/>
                  </a:lnTo>
                  <a:lnTo>
                    <a:pt x="18702" y="483400"/>
                  </a:lnTo>
                  <a:lnTo>
                    <a:pt x="18573" y="483623"/>
                  </a:lnTo>
                  <a:lnTo>
                    <a:pt x="18440" y="483847"/>
                  </a:lnTo>
                  <a:lnTo>
                    <a:pt x="18306" y="484070"/>
                  </a:lnTo>
                  <a:lnTo>
                    <a:pt x="18035" y="484480"/>
                  </a:lnTo>
                  <a:lnTo>
                    <a:pt x="17755" y="484878"/>
                  </a:lnTo>
                  <a:lnTo>
                    <a:pt x="17475" y="485250"/>
                  </a:lnTo>
                  <a:lnTo>
                    <a:pt x="17186" y="485610"/>
                  </a:lnTo>
                  <a:lnTo>
                    <a:pt x="16898" y="485933"/>
                  </a:lnTo>
                  <a:lnTo>
                    <a:pt x="16605" y="486243"/>
                  </a:lnTo>
                  <a:lnTo>
                    <a:pt x="16312" y="486529"/>
                  </a:lnTo>
                  <a:lnTo>
                    <a:pt x="16019" y="486802"/>
                  </a:lnTo>
                  <a:lnTo>
                    <a:pt x="15722" y="487051"/>
                  </a:lnTo>
                  <a:lnTo>
                    <a:pt x="15429" y="487287"/>
                  </a:lnTo>
                  <a:lnTo>
                    <a:pt x="15141" y="487498"/>
                  </a:lnTo>
                  <a:lnTo>
                    <a:pt x="14848" y="487696"/>
                  </a:lnTo>
                  <a:lnTo>
                    <a:pt x="14564" y="487870"/>
                  </a:lnTo>
                  <a:lnTo>
                    <a:pt x="14280" y="488032"/>
                  </a:lnTo>
                  <a:lnTo>
                    <a:pt x="14004" y="488181"/>
                  </a:lnTo>
                  <a:lnTo>
                    <a:pt x="13729" y="488305"/>
                  </a:lnTo>
                  <a:lnTo>
                    <a:pt x="13517" y="488392"/>
                  </a:lnTo>
                  <a:lnTo>
                    <a:pt x="13302" y="488466"/>
                  </a:lnTo>
                  <a:lnTo>
                    <a:pt x="13083" y="488528"/>
                  </a:lnTo>
                  <a:lnTo>
                    <a:pt x="12854" y="488578"/>
                  </a:lnTo>
                  <a:lnTo>
                    <a:pt x="12626" y="488615"/>
                  </a:lnTo>
                  <a:lnTo>
                    <a:pt x="12389" y="488628"/>
                  </a:lnTo>
                  <a:lnTo>
                    <a:pt x="12152" y="488640"/>
                  </a:lnTo>
                  <a:lnTo>
                    <a:pt x="11911" y="488628"/>
                  </a:lnTo>
                  <a:lnTo>
                    <a:pt x="11670" y="488603"/>
                  </a:lnTo>
                  <a:lnTo>
                    <a:pt x="11425" y="488566"/>
                  </a:lnTo>
                  <a:lnTo>
                    <a:pt x="11179" y="488516"/>
                  </a:lnTo>
                  <a:lnTo>
                    <a:pt x="10929" y="488454"/>
                  </a:lnTo>
                  <a:lnTo>
                    <a:pt x="10680" y="488367"/>
                  </a:lnTo>
                  <a:lnTo>
                    <a:pt x="10430" y="488280"/>
                  </a:lnTo>
                  <a:lnTo>
                    <a:pt x="10180" y="488168"/>
                  </a:lnTo>
                  <a:lnTo>
                    <a:pt x="9930" y="488044"/>
                  </a:lnTo>
                  <a:lnTo>
                    <a:pt x="9681" y="487907"/>
                  </a:lnTo>
                  <a:lnTo>
                    <a:pt x="9431" y="487758"/>
                  </a:lnTo>
                  <a:lnTo>
                    <a:pt x="9185" y="487597"/>
                  </a:lnTo>
                  <a:lnTo>
                    <a:pt x="8940" y="487423"/>
                  </a:lnTo>
                  <a:lnTo>
                    <a:pt x="8699" y="487224"/>
                  </a:lnTo>
                  <a:lnTo>
                    <a:pt x="8458" y="487026"/>
                  </a:lnTo>
                  <a:lnTo>
                    <a:pt x="8221" y="486802"/>
                  </a:lnTo>
                  <a:lnTo>
                    <a:pt x="7988" y="486566"/>
                  </a:lnTo>
                  <a:lnTo>
                    <a:pt x="7756" y="486318"/>
                  </a:lnTo>
                  <a:lnTo>
                    <a:pt x="7532" y="486057"/>
                  </a:lnTo>
                  <a:lnTo>
                    <a:pt x="7312" y="485784"/>
                  </a:lnTo>
                  <a:lnTo>
                    <a:pt x="7097" y="485486"/>
                  </a:lnTo>
                  <a:lnTo>
                    <a:pt x="6886" y="485188"/>
                  </a:lnTo>
                  <a:lnTo>
                    <a:pt x="6679" y="484865"/>
                  </a:lnTo>
                  <a:lnTo>
                    <a:pt x="6481" y="484530"/>
                  </a:lnTo>
                  <a:lnTo>
                    <a:pt x="6292" y="484182"/>
                  </a:lnTo>
                  <a:lnTo>
                    <a:pt x="6106" y="483822"/>
                  </a:lnTo>
                  <a:lnTo>
                    <a:pt x="5930" y="483449"/>
                  </a:lnTo>
                  <a:lnTo>
                    <a:pt x="5762" y="483052"/>
                  </a:lnTo>
                  <a:lnTo>
                    <a:pt x="5598" y="482655"/>
                  </a:lnTo>
                  <a:lnTo>
                    <a:pt x="5447" y="482233"/>
                  </a:lnTo>
                  <a:lnTo>
                    <a:pt x="5305" y="481798"/>
                  </a:lnTo>
                  <a:lnTo>
                    <a:pt x="5236" y="481574"/>
                  </a:lnTo>
                  <a:lnTo>
                    <a:pt x="5172" y="481351"/>
                  </a:lnTo>
                  <a:lnTo>
                    <a:pt x="5107" y="481115"/>
                  </a:lnTo>
                  <a:lnTo>
                    <a:pt x="5047" y="480891"/>
                  </a:lnTo>
                  <a:lnTo>
                    <a:pt x="4991" y="480655"/>
                  </a:lnTo>
                  <a:lnTo>
                    <a:pt x="4935" y="480407"/>
                  </a:lnTo>
                  <a:lnTo>
                    <a:pt x="4879" y="480171"/>
                  </a:lnTo>
                  <a:lnTo>
                    <a:pt x="4832" y="479923"/>
                  </a:lnTo>
                  <a:lnTo>
                    <a:pt x="4784" y="479674"/>
                  </a:lnTo>
                  <a:lnTo>
                    <a:pt x="4741" y="479414"/>
                  </a:lnTo>
                  <a:lnTo>
                    <a:pt x="4698" y="479165"/>
                  </a:lnTo>
                  <a:lnTo>
                    <a:pt x="4659" y="478905"/>
                  </a:lnTo>
                  <a:lnTo>
                    <a:pt x="4625" y="478631"/>
                  </a:lnTo>
                  <a:lnTo>
                    <a:pt x="4591" y="478371"/>
                  </a:lnTo>
                  <a:lnTo>
                    <a:pt x="4560" y="478097"/>
                  </a:lnTo>
                  <a:lnTo>
                    <a:pt x="4535" y="477824"/>
                  </a:lnTo>
                  <a:lnTo>
                    <a:pt x="4513" y="477539"/>
                  </a:lnTo>
                  <a:lnTo>
                    <a:pt x="4491" y="477253"/>
                  </a:lnTo>
                  <a:lnTo>
                    <a:pt x="4474" y="476967"/>
                  </a:lnTo>
                  <a:lnTo>
                    <a:pt x="4461" y="476682"/>
                  </a:lnTo>
                  <a:lnTo>
                    <a:pt x="4453" y="476384"/>
                  </a:lnTo>
                  <a:lnTo>
                    <a:pt x="4444" y="476098"/>
                  </a:lnTo>
                  <a:lnTo>
                    <a:pt x="4440" y="475788"/>
                  </a:lnTo>
                  <a:lnTo>
                    <a:pt x="4444" y="475490"/>
                  </a:lnTo>
                  <a:lnTo>
                    <a:pt x="4444" y="475179"/>
                  </a:lnTo>
                  <a:lnTo>
                    <a:pt x="4453" y="474869"/>
                  </a:lnTo>
                  <a:lnTo>
                    <a:pt x="4466" y="474558"/>
                  </a:lnTo>
                  <a:lnTo>
                    <a:pt x="4479" y="474235"/>
                  </a:lnTo>
                  <a:lnTo>
                    <a:pt x="4500" y="473913"/>
                  </a:lnTo>
                  <a:lnTo>
                    <a:pt x="4522" y="473590"/>
                  </a:lnTo>
                  <a:lnTo>
                    <a:pt x="4547" y="473254"/>
                  </a:lnTo>
                  <a:lnTo>
                    <a:pt x="4578" y="472932"/>
                  </a:lnTo>
                  <a:lnTo>
                    <a:pt x="4612" y="472596"/>
                  </a:lnTo>
                  <a:lnTo>
                    <a:pt x="4651" y="472249"/>
                  </a:lnTo>
                  <a:lnTo>
                    <a:pt x="4694" y="471913"/>
                  </a:lnTo>
                  <a:lnTo>
                    <a:pt x="4741" y="471566"/>
                  </a:lnTo>
                  <a:lnTo>
                    <a:pt x="4789" y="471206"/>
                  </a:lnTo>
                  <a:lnTo>
                    <a:pt x="4845" y="470858"/>
                  </a:lnTo>
                  <a:lnTo>
                    <a:pt x="4905" y="470498"/>
                  </a:lnTo>
                  <a:lnTo>
                    <a:pt x="4969" y="470138"/>
                  </a:lnTo>
                  <a:lnTo>
                    <a:pt x="5034" y="469777"/>
                  </a:lnTo>
                  <a:lnTo>
                    <a:pt x="5107" y="469405"/>
                  </a:lnTo>
                  <a:lnTo>
                    <a:pt x="5185" y="469032"/>
                  </a:lnTo>
                  <a:lnTo>
                    <a:pt x="5267" y="468660"/>
                  </a:lnTo>
                  <a:lnTo>
                    <a:pt x="5353" y="468275"/>
                  </a:lnTo>
                  <a:lnTo>
                    <a:pt x="5443" y="467890"/>
                  </a:lnTo>
                  <a:lnTo>
                    <a:pt x="5538" y="467505"/>
                  </a:lnTo>
                  <a:lnTo>
                    <a:pt x="5637" y="467120"/>
                  </a:lnTo>
                  <a:lnTo>
                    <a:pt x="5745" y="466723"/>
                  </a:lnTo>
                  <a:lnTo>
                    <a:pt x="5852" y="466325"/>
                  </a:lnTo>
                  <a:lnTo>
                    <a:pt x="5969" y="465928"/>
                  </a:lnTo>
                  <a:lnTo>
                    <a:pt x="6089" y="465518"/>
                  </a:lnTo>
                  <a:lnTo>
                    <a:pt x="6244" y="465021"/>
                  </a:lnTo>
                  <a:lnTo>
                    <a:pt x="6408" y="464537"/>
                  </a:lnTo>
                  <a:lnTo>
                    <a:pt x="6576" y="464078"/>
                  </a:lnTo>
                  <a:lnTo>
                    <a:pt x="6744" y="463631"/>
                  </a:lnTo>
                  <a:lnTo>
                    <a:pt x="6920" y="463208"/>
                  </a:lnTo>
                  <a:lnTo>
                    <a:pt x="7097" y="462811"/>
                  </a:lnTo>
                  <a:lnTo>
                    <a:pt x="7282" y="462426"/>
                  </a:lnTo>
                  <a:lnTo>
                    <a:pt x="7467" y="462066"/>
                  </a:lnTo>
                  <a:lnTo>
                    <a:pt x="7652" y="461718"/>
                  </a:lnTo>
                  <a:lnTo>
                    <a:pt x="7846" y="461383"/>
                  </a:lnTo>
                  <a:lnTo>
                    <a:pt x="8040" y="461073"/>
                  </a:lnTo>
                  <a:lnTo>
                    <a:pt x="8238" y="460775"/>
                  </a:lnTo>
                  <a:lnTo>
                    <a:pt x="8436" y="460489"/>
                  </a:lnTo>
                  <a:lnTo>
                    <a:pt x="8638" y="460216"/>
                  </a:lnTo>
                  <a:lnTo>
                    <a:pt x="8845" y="459955"/>
                  </a:lnTo>
                  <a:lnTo>
                    <a:pt x="9052" y="459707"/>
                  </a:lnTo>
                  <a:lnTo>
                    <a:pt x="9263" y="459471"/>
                  </a:lnTo>
                  <a:lnTo>
                    <a:pt x="9474" y="459247"/>
                  </a:lnTo>
                  <a:lnTo>
                    <a:pt x="9685" y="459036"/>
                  </a:lnTo>
                  <a:lnTo>
                    <a:pt x="9900" y="458837"/>
                  </a:lnTo>
                  <a:lnTo>
                    <a:pt x="10116" y="458639"/>
                  </a:lnTo>
                  <a:lnTo>
                    <a:pt x="10335" y="458452"/>
                  </a:lnTo>
                  <a:lnTo>
                    <a:pt x="10555" y="458279"/>
                  </a:lnTo>
                  <a:lnTo>
                    <a:pt x="10774" y="458105"/>
                  </a:lnTo>
                  <a:lnTo>
                    <a:pt x="11214" y="457782"/>
                  </a:lnTo>
                  <a:lnTo>
                    <a:pt x="11657" y="457471"/>
                  </a:lnTo>
                  <a:lnTo>
                    <a:pt x="12105" y="457186"/>
                  </a:lnTo>
                  <a:lnTo>
                    <a:pt x="12549" y="456900"/>
                  </a:lnTo>
                  <a:lnTo>
                    <a:pt x="12596" y="456913"/>
                  </a:lnTo>
                  <a:lnTo>
                    <a:pt x="12639" y="456938"/>
                  </a:lnTo>
                  <a:lnTo>
                    <a:pt x="12682" y="456962"/>
                  </a:lnTo>
                  <a:lnTo>
                    <a:pt x="12704" y="456962"/>
                  </a:lnTo>
                  <a:lnTo>
                    <a:pt x="12729" y="456950"/>
                  </a:lnTo>
                  <a:lnTo>
                    <a:pt x="12902" y="456851"/>
                  </a:lnTo>
                  <a:lnTo>
                    <a:pt x="13078" y="456764"/>
                  </a:lnTo>
                  <a:lnTo>
                    <a:pt x="13255" y="456689"/>
                  </a:lnTo>
                  <a:lnTo>
                    <a:pt x="13440" y="456627"/>
                  </a:lnTo>
                  <a:lnTo>
                    <a:pt x="13625" y="456565"/>
                  </a:lnTo>
                  <a:lnTo>
                    <a:pt x="13810" y="456515"/>
                  </a:lnTo>
                  <a:lnTo>
                    <a:pt x="14000" y="456466"/>
                  </a:lnTo>
                  <a:lnTo>
                    <a:pt x="14194" y="456428"/>
                  </a:lnTo>
                  <a:lnTo>
                    <a:pt x="14387" y="456416"/>
                  </a:lnTo>
                  <a:lnTo>
                    <a:pt x="14585" y="456391"/>
                  </a:lnTo>
                  <a:close/>
                  <a:moveTo>
                    <a:pt x="21859" y="483325"/>
                  </a:moveTo>
                  <a:lnTo>
                    <a:pt x="21880" y="483412"/>
                  </a:lnTo>
                  <a:lnTo>
                    <a:pt x="21906" y="483512"/>
                  </a:lnTo>
                  <a:lnTo>
                    <a:pt x="22182" y="484021"/>
                  </a:lnTo>
                  <a:lnTo>
                    <a:pt x="22462" y="484555"/>
                  </a:lnTo>
                  <a:lnTo>
                    <a:pt x="22604" y="484840"/>
                  </a:lnTo>
                  <a:lnTo>
                    <a:pt x="22746" y="485126"/>
                  </a:lnTo>
                  <a:lnTo>
                    <a:pt x="22884" y="485424"/>
                  </a:lnTo>
                  <a:lnTo>
                    <a:pt x="23017" y="485734"/>
                  </a:lnTo>
                  <a:lnTo>
                    <a:pt x="23146" y="486057"/>
                  </a:lnTo>
                  <a:lnTo>
                    <a:pt x="23271" y="486392"/>
                  </a:lnTo>
                  <a:lnTo>
                    <a:pt x="23383" y="486753"/>
                  </a:lnTo>
                  <a:lnTo>
                    <a:pt x="23439" y="486926"/>
                  </a:lnTo>
                  <a:lnTo>
                    <a:pt x="23491" y="487113"/>
                  </a:lnTo>
                  <a:lnTo>
                    <a:pt x="23543" y="487311"/>
                  </a:lnTo>
                  <a:lnTo>
                    <a:pt x="23590" y="487498"/>
                  </a:lnTo>
                  <a:lnTo>
                    <a:pt x="23633" y="487696"/>
                  </a:lnTo>
                  <a:lnTo>
                    <a:pt x="23676" y="487907"/>
                  </a:lnTo>
                  <a:lnTo>
                    <a:pt x="23715" y="488119"/>
                  </a:lnTo>
                  <a:lnTo>
                    <a:pt x="23749" y="488330"/>
                  </a:lnTo>
                  <a:lnTo>
                    <a:pt x="23784" y="488553"/>
                  </a:lnTo>
                  <a:lnTo>
                    <a:pt x="23814" y="488777"/>
                  </a:lnTo>
                  <a:lnTo>
                    <a:pt x="23840" y="489025"/>
                  </a:lnTo>
                  <a:lnTo>
                    <a:pt x="23861" y="489261"/>
                  </a:lnTo>
                  <a:lnTo>
                    <a:pt x="23883" y="489509"/>
                  </a:lnTo>
                  <a:lnTo>
                    <a:pt x="23896" y="489745"/>
                  </a:lnTo>
                  <a:lnTo>
                    <a:pt x="23904" y="489969"/>
                  </a:lnTo>
                  <a:lnTo>
                    <a:pt x="23904" y="490192"/>
                  </a:lnTo>
                  <a:lnTo>
                    <a:pt x="23904" y="490416"/>
                  </a:lnTo>
                  <a:lnTo>
                    <a:pt x="23900" y="490627"/>
                  </a:lnTo>
                  <a:lnTo>
                    <a:pt x="23887" y="490838"/>
                  </a:lnTo>
                  <a:lnTo>
                    <a:pt x="23874" y="491037"/>
                  </a:lnTo>
                  <a:lnTo>
                    <a:pt x="23857" y="491223"/>
                  </a:lnTo>
                  <a:lnTo>
                    <a:pt x="23831" y="491397"/>
                  </a:lnTo>
                  <a:lnTo>
                    <a:pt x="23805" y="491571"/>
                  </a:lnTo>
                  <a:lnTo>
                    <a:pt x="23775" y="491732"/>
                  </a:lnTo>
                  <a:lnTo>
                    <a:pt x="23741" y="491881"/>
                  </a:lnTo>
                  <a:lnTo>
                    <a:pt x="23702" y="492018"/>
                  </a:lnTo>
                  <a:lnTo>
                    <a:pt x="23659" y="492154"/>
                  </a:lnTo>
                  <a:lnTo>
                    <a:pt x="23611" y="492266"/>
                  </a:lnTo>
                  <a:lnTo>
                    <a:pt x="23560" y="492365"/>
                  </a:lnTo>
                  <a:lnTo>
                    <a:pt x="23508" y="492452"/>
                  </a:lnTo>
                  <a:lnTo>
                    <a:pt x="23448" y="492527"/>
                  </a:lnTo>
                  <a:lnTo>
                    <a:pt x="23388" y="492589"/>
                  </a:lnTo>
                  <a:lnTo>
                    <a:pt x="23327" y="492639"/>
                  </a:lnTo>
                  <a:lnTo>
                    <a:pt x="23258" y="492663"/>
                  </a:lnTo>
                  <a:lnTo>
                    <a:pt x="23189" y="492676"/>
                  </a:lnTo>
                  <a:lnTo>
                    <a:pt x="23116" y="492676"/>
                  </a:lnTo>
                  <a:lnTo>
                    <a:pt x="23039" y="492651"/>
                  </a:lnTo>
                  <a:lnTo>
                    <a:pt x="22961" y="492614"/>
                  </a:lnTo>
                  <a:lnTo>
                    <a:pt x="22879" y="492552"/>
                  </a:lnTo>
                  <a:lnTo>
                    <a:pt x="22793" y="492477"/>
                  </a:lnTo>
                  <a:lnTo>
                    <a:pt x="22707" y="492378"/>
                  </a:lnTo>
                  <a:lnTo>
                    <a:pt x="22617" y="492266"/>
                  </a:lnTo>
                  <a:lnTo>
                    <a:pt x="22535" y="492154"/>
                  </a:lnTo>
                  <a:lnTo>
                    <a:pt x="22457" y="492030"/>
                  </a:lnTo>
                  <a:lnTo>
                    <a:pt x="22380" y="491894"/>
                  </a:lnTo>
                  <a:lnTo>
                    <a:pt x="22307" y="491757"/>
                  </a:lnTo>
                  <a:lnTo>
                    <a:pt x="22238" y="491608"/>
                  </a:lnTo>
                  <a:lnTo>
                    <a:pt x="22165" y="491459"/>
                  </a:lnTo>
                  <a:lnTo>
                    <a:pt x="22031" y="491148"/>
                  </a:lnTo>
                  <a:lnTo>
                    <a:pt x="21902" y="490813"/>
                  </a:lnTo>
                  <a:lnTo>
                    <a:pt x="21777" y="490466"/>
                  </a:lnTo>
                  <a:lnTo>
                    <a:pt x="21656" y="490093"/>
                  </a:lnTo>
                  <a:lnTo>
                    <a:pt x="21544" y="489720"/>
                  </a:lnTo>
                  <a:lnTo>
                    <a:pt x="21432" y="489323"/>
                  </a:lnTo>
                  <a:lnTo>
                    <a:pt x="21321" y="488926"/>
                  </a:lnTo>
                  <a:lnTo>
                    <a:pt x="21105" y="488131"/>
                  </a:lnTo>
                  <a:lnTo>
                    <a:pt x="20886" y="487324"/>
                  </a:lnTo>
                  <a:lnTo>
                    <a:pt x="20774" y="486926"/>
                  </a:lnTo>
                  <a:lnTo>
                    <a:pt x="20662" y="486541"/>
                  </a:lnTo>
                  <a:lnTo>
                    <a:pt x="20825" y="486169"/>
                  </a:lnTo>
                  <a:lnTo>
                    <a:pt x="20980" y="485784"/>
                  </a:lnTo>
                  <a:lnTo>
                    <a:pt x="21135" y="485399"/>
                  </a:lnTo>
                  <a:lnTo>
                    <a:pt x="21286" y="485002"/>
                  </a:lnTo>
                  <a:lnTo>
                    <a:pt x="21432" y="484592"/>
                  </a:lnTo>
                  <a:lnTo>
                    <a:pt x="21575" y="484182"/>
                  </a:lnTo>
                  <a:lnTo>
                    <a:pt x="21717" y="483747"/>
                  </a:lnTo>
                  <a:lnTo>
                    <a:pt x="21859" y="483325"/>
                  </a:lnTo>
                  <a:close/>
                  <a:moveTo>
                    <a:pt x="90174" y="486541"/>
                  </a:moveTo>
                  <a:lnTo>
                    <a:pt x="90471" y="486889"/>
                  </a:lnTo>
                  <a:lnTo>
                    <a:pt x="90773" y="487224"/>
                  </a:lnTo>
                  <a:lnTo>
                    <a:pt x="91074" y="487535"/>
                  </a:lnTo>
                  <a:lnTo>
                    <a:pt x="91380" y="487833"/>
                  </a:lnTo>
                  <a:lnTo>
                    <a:pt x="91686" y="488094"/>
                  </a:lnTo>
                  <a:lnTo>
                    <a:pt x="91996" y="488342"/>
                  </a:lnTo>
                  <a:lnTo>
                    <a:pt x="92310" y="488566"/>
                  </a:lnTo>
                  <a:lnTo>
                    <a:pt x="92629" y="488777"/>
                  </a:lnTo>
                  <a:lnTo>
                    <a:pt x="92267" y="490999"/>
                  </a:lnTo>
                  <a:lnTo>
                    <a:pt x="91905" y="493197"/>
                  </a:lnTo>
                  <a:lnTo>
                    <a:pt x="91871" y="493409"/>
                  </a:lnTo>
                  <a:lnTo>
                    <a:pt x="91836" y="493620"/>
                  </a:lnTo>
                  <a:lnTo>
                    <a:pt x="91776" y="494042"/>
                  </a:lnTo>
                  <a:lnTo>
                    <a:pt x="91716" y="494464"/>
                  </a:lnTo>
                  <a:lnTo>
                    <a:pt x="91681" y="494663"/>
                  </a:lnTo>
                  <a:lnTo>
                    <a:pt x="91651" y="494849"/>
                  </a:lnTo>
                  <a:lnTo>
                    <a:pt x="91612" y="495035"/>
                  </a:lnTo>
                  <a:lnTo>
                    <a:pt x="91574" y="495209"/>
                  </a:lnTo>
                  <a:lnTo>
                    <a:pt x="91531" y="495371"/>
                  </a:lnTo>
                  <a:lnTo>
                    <a:pt x="91479" y="495520"/>
                  </a:lnTo>
                  <a:lnTo>
                    <a:pt x="91427" y="495656"/>
                  </a:lnTo>
                  <a:lnTo>
                    <a:pt x="91367" y="495768"/>
                  </a:lnTo>
                  <a:lnTo>
                    <a:pt x="91298" y="495867"/>
                  </a:lnTo>
                  <a:lnTo>
                    <a:pt x="91225" y="495942"/>
                  </a:lnTo>
                  <a:lnTo>
                    <a:pt x="91173" y="495991"/>
                  </a:lnTo>
                  <a:lnTo>
                    <a:pt x="91121" y="496029"/>
                  </a:lnTo>
                  <a:lnTo>
                    <a:pt x="91065" y="496041"/>
                  </a:lnTo>
                  <a:lnTo>
                    <a:pt x="91014" y="496054"/>
                  </a:lnTo>
                  <a:lnTo>
                    <a:pt x="90958" y="496054"/>
                  </a:lnTo>
                  <a:lnTo>
                    <a:pt x="90902" y="496041"/>
                  </a:lnTo>
                  <a:lnTo>
                    <a:pt x="90846" y="496016"/>
                  </a:lnTo>
                  <a:lnTo>
                    <a:pt x="90794" y="495991"/>
                  </a:lnTo>
                  <a:lnTo>
                    <a:pt x="90686" y="495904"/>
                  </a:lnTo>
                  <a:lnTo>
                    <a:pt x="90579" y="495805"/>
                  </a:lnTo>
                  <a:lnTo>
                    <a:pt x="90480" y="495693"/>
                  </a:lnTo>
                  <a:lnTo>
                    <a:pt x="90385" y="495569"/>
                  </a:lnTo>
                  <a:lnTo>
                    <a:pt x="90256" y="495383"/>
                  </a:lnTo>
                  <a:lnTo>
                    <a:pt x="90140" y="495172"/>
                  </a:lnTo>
                  <a:lnTo>
                    <a:pt x="90032" y="494961"/>
                  </a:lnTo>
                  <a:lnTo>
                    <a:pt x="89937" y="494737"/>
                  </a:lnTo>
                  <a:lnTo>
                    <a:pt x="89851" y="494501"/>
                  </a:lnTo>
                  <a:lnTo>
                    <a:pt x="89778" y="494265"/>
                  </a:lnTo>
                  <a:lnTo>
                    <a:pt x="89709" y="494005"/>
                  </a:lnTo>
                  <a:lnTo>
                    <a:pt x="89653" y="493744"/>
                  </a:lnTo>
                  <a:lnTo>
                    <a:pt x="89606" y="493483"/>
                  </a:lnTo>
                  <a:lnTo>
                    <a:pt x="89567" y="493210"/>
                  </a:lnTo>
                  <a:lnTo>
                    <a:pt x="89537" y="492924"/>
                  </a:lnTo>
                  <a:lnTo>
                    <a:pt x="89515" y="492651"/>
                  </a:lnTo>
                  <a:lnTo>
                    <a:pt x="89502" y="492353"/>
                  </a:lnTo>
                  <a:lnTo>
                    <a:pt x="89494" y="492055"/>
                  </a:lnTo>
                  <a:lnTo>
                    <a:pt x="89494" y="491757"/>
                  </a:lnTo>
                  <a:lnTo>
                    <a:pt x="89498" y="491459"/>
                  </a:lnTo>
                  <a:lnTo>
                    <a:pt x="89511" y="491148"/>
                  </a:lnTo>
                  <a:lnTo>
                    <a:pt x="89528" y="490838"/>
                  </a:lnTo>
                  <a:lnTo>
                    <a:pt x="89550" y="490528"/>
                  </a:lnTo>
                  <a:lnTo>
                    <a:pt x="89580" y="490217"/>
                  </a:lnTo>
                  <a:lnTo>
                    <a:pt x="89610" y="489907"/>
                  </a:lnTo>
                  <a:lnTo>
                    <a:pt x="89649" y="489596"/>
                  </a:lnTo>
                  <a:lnTo>
                    <a:pt x="89687" y="489273"/>
                  </a:lnTo>
                  <a:lnTo>
                    <a:pt x="89735" y="488963"/>
                  </a:lnTo>
                  <a:lnTo>
                    <a:pt x="89782" y="488653"/>
                  </a:lnTo>
                  <a:lnTo>
                    <a:pt x="89830" y="488342"/>
                  </a:lnTo>
                  <a:lnTo>
                    <a:pt x="89937" y="487721"/>
                  </a:lnTo>
                  <a:lnTo>
                    <a:pt x="90053" y="487125"/>
                  </a:lnTo>
                  <a:lnTo>
                    <a:pt x="90174" y="486541"/>
                  </a:lnTo>
                  <a:close/>
                  <a:moveTo>
                    <a:pt x="101452" y="485188"/>
                  </a:moveTo>
                  <a:lnTo>
                    <a:pt x="101469" y="485536"/>
                  </a:lnTo>
                  <a:lnTo>
                    <a:pt x="101487" y="485883"/>
                  </a:lnTo>
                  <a:lnTo>
                    <a:pt x="101504" y="486231"/>
                  </a:lnTo>
                  <a:lnTo>
                    <a:pt x="101517" y="486579"/>
                  </a:lnTo>
                  <a:lnTo>
                    <a:pt x="101551" y="487001"/>
                  </a:lnTo>
                  <a:lnTo>
                    <a:pt x="101599" y="487473"/>
                  </a:lnTo>
                  <a:lnTo>
                    <a:pt x="101711" y="488603"/>
                  </a:lnTo>
                  <a:lnTo>
                    <a:pt x="101771" y="489224"/>
                  </a:lnTo>
                  <a:lnTo>
                    <a:pt x="101831" y="489882"/>
                  </a:lnTo>
                  <a:lnTo>
                    <a:pt x="101892" y="490552"/>
                  </a:lnTo>
                  <a:lnTo>
                    <a:pt x="101947" y="491223"/>
                  </a:lnTo>
                  <a:lnTo>
                    <a:pt x="101991" y="491894"/>
                  </a:lnTo>
                  <a:lnTo>
                    <a:pt x="102012" y="492229"/>
                  </a:lnTo>
                  <a:lnTo>
                    <a:pt x="102025" y="492552"/>
                  </a:lnTo>
                  <a:lnTo>
                    <a:pt x="102038" y="492875"/>
                  </a:lnTo>
                  <a:lnTo>
                    <a:pt x="102047" y="493185"/>
                  </a:lnTo>
                  <a:lnTo>
                    <a:pt x="102051" y="493483"/>
                  </a:lnTo>
                  <a:lnTo>
                    <a:pt x="102051" y="493781"/>
                  </a:lnTo>
                  <a:lnTo>
                    <a:pt x="102042" y="494067"/>
                  </a:lnTo>
                  <a:lnTo>
                    <a:pt x="102034" y="494340"/>
                  </a:lnTo>
                  <a:lnTo>
                    <a:pt x="102016" y="494588"/>
                  </a:lnTo>
                  <a:lnTo>
                    <a:pt x="101995" y="494837"/>
                  </a:lnTo>
                  <a:lnTo>
                    <a:pt x="101969" y="495060"/>
                  </a:lnTo>
                  <a:lnTo>
                    <a:pt x="101930" y="495271"/>
                  </a:lnTo>
                  <a:lnTo>
                    <a:pt x="101892" y="495457"/>
                  </a:lnTo>
                  <a:lnTo>
                    <a:pt x="101866" y="495544"/>
                  </a:lnTo>
                  <a:lnTo>
                    <a:pt x="101840" y="495619"/>
                  </a:lnTo>
                  <a:lnTo>
                    <a:pt x="101788" y="495768"/>
                  </a:lnTo>
                  <a:lnTo>
                    <a:pt x="101728" y="495904"/>
                  </a:lnTo>
                  <a:lnTo>
                    <a:pt x="101672" y="496016"/>
                  </a:lnTo>
                  <a:lnTo>
                    <a:pt x="101612" y="496116"/>
                  </a:lnTo>
                  <a:lnTo>
                    <a:pt x="101547" y="496190"/>
                  </a:lnTo>
                  <a:lnTo>
                    <a:pt x="101482" y="496265"/>
                  </a:lnTo>
                  <a:lnTo>
                    <a:pt x="101418" y="496314"/>
                  </a:lnTo>
                  <a:lnTo>
                    <a:pt x="101349" y="496352"/>
                  </a:lnTo>
                  <a:lnTo>
                    <a:pt x="101280" y="496376"/>
                  </a:lnTo>
                  <a:lnTo>
                    <a:pt x="101211" y="496389"/>
                  </a:lnTo>
                  <a:lnTo>
                    <a:pt x="101142" y="496376"/>
                  </a:lnTo>
                  <a:lnTo>
                    <a:pt x="101069" y="496364"/>
                  </a:lnTo>
                  <a:lnTo>
                    <a:pt x="101000" y="496339"/>
                  </a:lnTo>
                  <a:lnTo>
                    <a:pt x="100931" y="496302"/>
                  </a:lnTo>
                  <a:lnTo>
                    <a:pt x="100858" y="496265"/>
                  </a:lnTo>
                  <a:lnTo>
                    <a:pt x="100789" y="496203"/>
                  </a:lnTo>
                  <a:lnTo>
                    <a:pt x="100720" y="496140"/>
                  </a:lnTo>
                  <a:lnTo>
                    <a:pt x="100651" y="496066"/>
                  </a:lnTo>
                  <a:lnTo>
                    <a:pt x="100582" y="495979"/>
                  </a:lnTo>
                  <a:lnTo>
                    <a:pt x="100513" y="495892"/>
                  </a:lnTo>
                  <a:lnTo>
                    <a:pt x="100449" y="495793"/>
                  </a:lnTo>
                  <a:lnTo>
                    <a:pt x="100384" y="495693"/>
                  </a:lnTo>
                  <a:lnTo>
                    <a:pt x="100324" y="495582"/>
                  </a:lnTo>
                  <a:lnTo>
                    <a:pt x="100264" y="495470"/>
                  </a:lnTo>
                  <a:lnTo>
                    <a:pt x="100203" y="495346"/>
                  </a:lnTo>
                  <a:lnTo>
                    <a:pt x="100147" y="495222"/>
                  </a:lnTo>
                  <a:lnTo>
                    <a:pt x="100091" y="495085"/>
                  </a:lnTo>
                  <a:lnTo>
                    <a:pt x="100044" y="494961"/>
                  </a:lnTo>
                  <a:lnTo>
                    <a:pt x="99992" y="494824"/>
                  </a:lnTo>
                  <a:lnTo>
                    <a:pt x="99949" y="494688"/>
                  </a:lnTo>
                  <a:lnTo>
                    <a:pt x="99906" y="494551"/>
                  </a:lnTo>
                  <a:lnTo>
                    <a:pt x="99868" y="494414"/>
                  </a:lnTo>
                  <a:lnTo>
                    <a:pt x="99790" y="494067"/>
                  </a:lnTo>
                  <a:lnTo>
                    <a:pt x="99717" y="493707"/>
                  </a:lnTo>
                  <a:lnTo>
                    <a:pt x="99648" y="493334"/>
                  </a:lnTo>
                  <a:lnTo>
                    <a:pt x="99588" y="492949"/>
                  </a:lnTo>
                  <a:lnTo>
                    <a:pt x="99536" y="492564"/>
                  </a:lnTo>
                  <a:lnTo>
                    <a:pt x="99489" y="492167"/>
                  </a:lnTo>
                  <a:lnTo>
                    <a:pt x="99446" y="491757"/>
                  </a:lnTo>
                  <a:lnTo>
                    <a:pt x="99411" y="491347"/>
                  </a:lnTo>
                  <a:lnTo>
                    <a:pt x="99377" y="490937"/>
                  </a:lnTo>
                  <a:lnTo>
                    <a:pt x="99346" y="490515"/>
                  </a:lnTo>
                  <a:lnTo>
                    <a:pt x="99325" y="490093"/>
                  </a:lnTo>
                  <a:lnTo>
                    <a:pt x="99303" y="489671"/>
                  </a:lnTo>
                  <a:lnTo>
                    <a:pt x="99265" y="488826"/>
                  </a:lnTo>
                  <a:lnTo>
                    <a:pt x="99239" y="487982"/>
                  </a:lnTo>
                  <a:lnTo>
                    <a:pt x="99527" y="487709"/>
                  </a:lnTo>
                  <a:lnTo>
                    <a:pt x="99812" y="487411"/>
                  </a:lnTo>
                  <a:lnTo>
                    <a:pt x="100091" y="487100"/>
                  </a:lnTo>
                  <a:lnTo>
                    <a:pt x="100371" y="486753"/>
                  </a:lnTo>
                  <a:lnTo>
                    <a:pt x="100647" y="486392"/>
                  </a:lnTo>
                  <a:lnTo>
                    <a:pt x="100918" y="486020"/>
                  </a:lnTo>
                  <a:lnTo>
                    <a:pt x="101185" y="485610"/>
                  </a:lnTo>
                  <a:lnTo>
                    <a:pt x="101452" y="485188"/>
                  </a:lnTo>
                  <a:close/>
                  <a:moveTo>
                    <a:pt x="5538" y="490962"/>
                  </a:moveTo>
                  <a:lnTo>
                    <a:pt x="5676" y="491198"/>
                  </a:lnTo>
                  <a:lnTo>
                    <a:pt x="5814" y="491422"/>
                  </a:lnTo>
                  <a:lnTo>
                    <a:pt x="5956" y="491633"/>
                  </a:lnTo>
                  <a:lnTo>
                    <a:pt x="6102" y="491844"/>
                  </a:lnTo>
                  <a:lnTo>
                    <a:pt x="6248" y="492043"/>
                  </a:lnTo>
                  <a:lnTo>
                    <a:pt x="6395" y="492229"/>
                  </a:lnTo>
                  <a:lnTo>
                    <a:pt x="6546" y="492415"/>
                  </a:lnTo>
                  <a:lnTo>
                    <a:pt x="6696" y="492589"/>
                  </a:lnTo>
                  <a:lnTo>
                    <a:pt x="6847" y="492750"/>
                  </a:lnTo>
                  <a:lnTo>
                    <a:pt x="7002" y="492924"/>
                  </a:lnTo>
                  <a:lnTo>
                    <a:pt x="7161" y="493073"/>
                  </a:lnTo>
                  <a:lnTo>
                    <a:pt x="7316" y="493222"/>
                  </a:lnTo>
                  <a:lnTo>
                    <a:pt x="7635" y="493508"/>
                  </a:lnTo>
                  <a:lnTo>
                    <a:pt x="7962" y="493756"/>
                  </a:lnTo>
                  <a:lnTo>
                    <a:pt x="7889" y="494377"/>
                  </a:lnTo>
                  <a:lnTo>
                    <a:pt x="7825" y="494998"/>
                  </a:lnTo>
                  <a:lnTo>
                    <a:pt x="7760" y="495631"/>
                  </a:lnTo>
                  <a:lnTo>
                    <a:pt x="7695" y="496265"/>
                  </a:lnTo>
                  <a:lnTo>
                    <a:pt x="7639" y="496898"/>
                  </a:lnTo>
                  <a:lnTo>
                    <a:pt x="7588" y="497544"/>
                  </a:lnTo>
                  <a:lnTo>
                    <a:pt x="7536" y="498189"/>
                  </a:lnTo>
                  <a:lnTo>
                    <a:pt x="7493" y="498835"/>
                  </a:lnTo>
                  <a:lnTo>
                    <a:pt x="7372" y="498835"/>
                  </a:lnTo>
                  <a:lnTo>
                    <a:pt x="7252" y="498823"/>
                  </a:lnTo>
                  <a:lnTo>
                    <a:pt x="7131" y="498798"/>
                  </a:lnTo>
                  <a:lnTo>
                    <a:pt x="7011" y="498761"/>
                  </a:lnTo>
                  <a:lnTo>
                    <a:pt x="6894" y="498723"/>
                  </a:lnTo>
                  <a:lnTo>
                    <a:pt x="6774" y="498661"/>
                  </a:lnTo>
                  <a:lnTo>
                    <a:pt x="6658" y="498587"/>
                  </a:lnTo>
                  <a:lnTo>
                    <a:pt x="6546" y="498500"/>
                  </a:lnTo>
                  <a:lnTo>
                    <a:pt x="6434" y="498400"/>
                  </a:lnTo>
                  <a:lnTo>
                    <a:pt x="6326" y="498289"/>
                  </a:lnTo>
                  <a:lnTo>
                    <a:pt x="6218" y="498152"/>
                  </a:lnTo>
                  <a:lnTo>
                    <a:pt x="6115" y="497991"/>
                  </a:lnTo>
                  <a:lnTo>
                    <a:pt x="6012" y="497817"/>
                  </a:lnTo>
                  <a:lnTo>
                    <a:pt x="5917" y="497618"/>
                  </a:lnTo>
                  <a:lnTo>
                    <a:pt x="5822" y="497395"/>
                  </a:lnTo>
                  <a:lnTo>
                    <a:pt x="5732" y="497159"/>
                  </a:lnTo>
                  <a:lnTo>
                    <a:pt x="5676" y="496997"/>
                  </a:lnTo>
                  <a:lnTo>
                    <a:pt x="5624" y="496836"/>
                  </a:lnTo>
                  <a:lnTo>
                    <a:pt x="5572" y="496662"/>
                  </a:lnTo>
                  <a:lnTo>
                    <a:pt x="5529" y="496501"/>
                  </a:lnTo>
                  <a:lnTo>
                    <a:pt x="5486" y="496327"/>
                  </a:lnTo>
                  <a:lnTo>
                    <a:pt x="5452" y="496153"/>
                  </a:lnTo>
                  <a:lnTo>
                    <a:pt x="5417" y="495979"/>
                  </a:lnTo>
                  <a:lnTo>
                    <a:pt x="5387" y="495805"/>
                  </a:lnTo>
                  <a:lnTo>
                    <a:pt x="5361" y="495631"/>
                  </a:lnTo>
                  <a:lnTo>
                    <a:pt x="5340" y="495457"/>
                  </a:lnTo>
                  <a:lnTo>
                    <a:pt x="5318" y="495284"/>
                  </a:lnTo>
                  <a:lnTo>
                    <a:pt x="5301" y="495097"/>
                  </a:lnTo>
                  <a:lnTo>
                    <a:pt x="5288" y="494923"/>
                  </a:lnTo>
                  <a:lnTo>
                    <a:pt x="5280" y="494737"/>
                  </a:lnTo>
                  <a:lnTo>
                    <a:pt x="5271" y="494551"/>
                  </a:lnTo>
                  <a:lnTo>
                    <a:pt x="5267" y="494365"/>
                  </a:lnTo>
                  <a:lnTo>
                    <a:pt x="5267" y="494178"/>
                  </a:lnTo>
                  <a:lnTo>
                    <a:pt x="5267" y="493992"/>
                  </a:lnTo>
                  <a:lnTo>
                    <a:pt x="5275" y="493620"/>
                  </a:lnTo>
                  <a:lnTo>
                    <a:pt x="5297" y="493247"/>
                  </a:lnTo>
                  <a:lnTo>
                    <a:pt x="5323" y="492862"/>
                  </a:lnTo>
                  <a:lnTo>
                    <a:pt x="5357" y="492490"/>
                  </a:lnTo>
                  <a:lnTo>
                    <a:pt x="5400" y="492105"/>
                  </a:lnTo>
                  <a:lnTo>
                    <a:pt x="5452" y="491720"/>
                  </a:lnTo>
                  <a:lnTo>
                    <a:pt x="5503" y="491335"/>
                  </a:lnTo>
                  <a:lnTo>
                    <a:pt x="5516" y="491235"/>
                  </a:lnTo>
                  <a:lnTo>
                    <a:pt x="5521" y="491148"/>
                  </a:lnTo>
                  <a:lnTo>
                    <a:pt x="5529" y="491062"/>
                  </a:lnTo>
                  <a:lnTo>
                    <a:pt x="5538" y="490962"/>
                  </a:lnTo>
                  <a:close/>
                  <a:moveTo>
                    <a:pt x="15055" y="493992"/>
                  </a:moveTo>
                  <a:lnTo>
                    <a:pt x="15124" y="494737"/>
                  </a:lnTo>
                  <a:lnTo>
                    <a:pt x="15193" y="495482"/>
                  </a:lnTo>
                  <a:lnTo>
                    <a:pt x="15266" y="496227"/>
                  </a:lnTo>
                  <a:lnTo>
                    <a:pt x="15343" y="496972"/>
                  </a:lnTo>
                  <a:lnTo>
                    <a:pt x="15503" y="498438"/>
                  </a:lnTo>
                  <a:lnTo>
                    <a:pt x="15671" y="499903"/>
                  </a:lnTo>
                  <a:lnTo>
                    <a:pt x="15615" y="500002"/>
                  </a:lnTo>
                  <a:lnTo>
                    <a:pt x="15554" y="500089"/>
                  </a:lnTo>
                  <a:lnTo>
                    <a:pt x="15498" y="500164"/>
                  </a:lnTo>
                  <a:lnTo>
                    <a:pt x="15438" y="500238"/>
                  </a:lnTo>
                  <a:lnTo>
                    <a:pt x="15378" y="500300"/>
                  </a:lnTo>
                  <a:lnTo>
                    <a:pt x="15318" y="500350"/>
                  </a:lnTo>
                  <a:lnTo>
                    <a:pt x="15257" y="500400"/>
                  </a:lnTo>
                  <a:lnTo>
                    <a:pt x="15197" y="500437"/>
                  </a:lnTo>
                  <a:lnTo>
                    <a:pt x="15137" y="500462"/>
                  </a:lnTo>
                  <a:lnTo>
                    <a:pt x="15072" y="500474"/>
                  </a:lnTo>
                  <a:lnTo>
                    <a:pt x="15012" y="500487"/>
                  </a:lnTo>
                  <a:lnTo>
                    <a:pt x="14947" y="500499"/>
                  </a:lnTo>
                  <a:lnTo>
                    <a:pt x="14887" y="500487"/>
                  </a:lnTo>
                  <a:lnTo>
                    <a:pt x="14822" y="500474"/>
                  </a:lnTo>
                  <a:lnTo>
                    <a:pt x="14762" y="500462"/>
                  </a:lnTo>
                  <a:lnTo>
                    <a:pt x="14702" y="500437"/>
                  </a:lnTo>
                  <a:lnTo>
                    <a:pt x="14577" y="500362"/>
                  </a:lnTo>
                  <a:lnTo>
                    <a:pt x="14452" y="500251"/>
                  </a:lnTo>
                  <a:lnTo>
                    <a:pt x="14331" y="500114"/>
                  </a:lnTo>
                  <a:lnTo>
                    <a:pt x="14215" y="499965"/>
                  </a:lnTo>
                  <a:lnTo>
                    <a:pt x="14099" y="499779"/>
                  </a:lnTo>
                  <a:lnTo>
                    <a:pt x="13987" y="499568"/>
                  </a:lnTo>
                  <a:lnTo>
                    <a:pt x="13879" y="499332"/>
                  </a:lnTo>
                  <a:lnTo>
                    <a:pt x="13780" y="499071"/>
                  </a:lnTo>
                  <a:lnTo>
                    <a:pt x="13698" y="498848"/>
                  </a:lnTo>
                  <a:lnTo>
                    <a:pt x="13625" y="498612"/>
                  </a:lnTo>
                  <a:lnTo>
                    <a:pt x="13552" y="498376"/>
                  </a:lnTo>
                  <a:lnTo>
                    <a:pt x="13483" y="498140"/>
                  </a:lnTo>
                  <a:lnTo>
                    <a:pt x="13423" y="497891"/>
                  </a:lnTo>
                  <a:lnTo>
                    <a:pt x="13362" y="497631"/>
                  </a:lnTo>
                  <a:lnTo>
                    <a:pt x="13302" y="497370"/>
                  </a:lnTo>
                  <a:lnTo>
                    <a:pt x="13251" y="497109"/>
                  </a:lnTo>
                  <a:lnTo>
                    <a:pt x="13199" y="496836"/>
                  </a:lnTo>
                  <a:lnTo>
                    <a:pt x="13147" y="496563"/>
                  </a:lnTo>
                  <a:lnTo>
                    <a:pt x="13057" y="495991"/>
                  </a:lnTo>
                  <a:lnTo>
                    <a:pt x="12971" y="495420"/>
                  </a:lnTo>
                  <a:lnTo>
                    <a:pt x="12889" y="494824"/>
                  </a:lnTo>
                  <a:lnTo>
                    <a:pt x="13156" y="494774"/>
                  </a:lnTo>
                  <a:lnTo>
                    <a:pt x="13418" y="494700"/>
                  </a:lnTo>
                  <a:lnTo>
                    <a:pt x="13681" y="494613"/>
                  </a:lnTo>
                  <a:lnTo>
                    <a:pt x="13944" y="494526"/>
                  </a:lnTo>
                  <a:lnTo>
                    <a:pt x="14198" y="494414"/>
                  </a:lnTo>
                  <a:lnTo>
                    <a:pt x="14456" y="494303"/>
                  </a:lnTo>
                  <a:lnTo>
                    <a:pt x="14710" y="494178"/>
                  </a:lnTo>
                  <a:lnTo>
                    <a:pt x="14960" y="494042"/>
                  </a:lnTo>
                  <a:lnTo>
                    <a:pt x="14982" y="494029"/>
                  </a:lnTo>
                  <a:lnTo>
                    <a:pt x="15007" y="494017"/>
                  </a:lnTo>
                  <a:lnTo>
                    <a:pt x="15029" y="493992"/>
                  </a:lnTo>
                  <a:close/>
                  <a:moveTo>
                    <a:pt x="52024" y="436821"/>
                  </a:moveTo>
                  <a:lnTo>
                    <a:pt x="52330" y="436833"/>
                  </a:lnTo>
                  <a:lnTo>
                    <a:pt x="52636" y="436858"/>
                  </a:lnTo>
                  <a:lnTo>
                    <a:pt x="52937" y="436895"/>
                  </a:lnTo>
                  <a:lnTo>
                    <a:pt x="53239" y="436945"/>
                  </a:lnTo>
                  <a:lnTo>
                    <a:pt x="53540" y="436995"/>
                  </a:lnTo>
                  <a:lnTo>
                    <a:pt x="53837" y="437057"/>
                  </a:lnTo>
                  <a:lnTo>
                    <a:pt x="54130" y="437119"/>
                  </a:lnTo>
                  <a:lnTo>
                    <a:pt x="54427" y="437206"/>
                  </a:lnTo>
                  <a:lnTo>
                    <a:pt x="54720" y="437293"/>
                  </a:lnTo>
                  <a:lnTo>
                    <a:pt x="55009" y="437392"/>
                  </a:lnTo>
                  <a:lnTo>
                    <a:pt x="55297" y="437504"/>
                  </a:lnTo>
                  <a:lnTo>
                    <a:pt x="55586" y="437615"/>
                  </a:lnTo>
                  <a:lnTo>
                    <a:pt x="55870" y="437740"/>
                  </a:lnTo>
                  <a:lnTo>
                    <a:pt x="56154" y="437876"/>
                  </a:lnTo>
                  <a:lnTo>
                    <a:pt x="56438" y="438025"/>
                  </a:lnTo>
                  <a:lnTo>
                    <a:pt x="56718" y="438174"/>
                  </a:lnTo>
                  <a:lnTo>
                    <a:pt x="56998" y="438336"/>
                  </a:lnTo>
                  <a:lnTo>
                    <a:pt x="57278" y="438497"/>
                  </a:lnTo>
                  <a:lnTo>
                    <a:pt x="57554" y="438683"/>
                  </a:lnTo>
                  <a:lnTo>
                    <a:pt x="57825" y="438870"/>
                  </a:lnTo>
                  <a:lnTo>
                    <a:pt x="58096" y="439068"/>
                  </a:lnTo>
                  <a:lnTo>
                    <a:pt x="58368" y="439267"/>
                  </a:lnTo>
                  <a:lnTo>
                    <a:pt x="58639" y="439478"/>
                  </a:lnTo>
                  <a:lnTo>
                    <a:pt x="58906" y="439702"/>
                  </a:lnTo>
                  <a:lnTo>
                    <a:pt x="59169" y="439925"/>
                  </a:lnTo>
                  <a:lnTo>
                    <a:pt x="59436" y="440161"/>
                  </a:lnTo>
                  <a:lnTo>
                    <a:pt x="59694" y="440409"/>
                  </a:lnTo>
                  <a:lnTo>
                    <a:pt x="59957" y="440658"/>
                  </a:lnTo>
                  <a:lnTo>
                    <a:pt x="60215" y="440919"/>
                  </a:lnTo>
                  <a:lnTo>
                    <a:pt x="60473" y="441192"/>
                  </a:lnTo>
                  <a:lnTo>
                    <a:pt x="60728" y="441465"/>
                  </a:lnTo>
                  <a:lnTo>
                    <a:pt x="60982" y="441751"/>
                  </a:lnTo>
                  <a:lnTo>
                    <a:pt x="61231" y="442049"/>
                  </a:lnTo>
                  <a:lnTo>
                    <a:pt x="61481" y="442347"/>
                  </a:lnTo>
                  <a:lnTo>
                    <a:pt x="61727" y="442657"/>
                  </a:lnTo>
                  <a:lnTo>
                    <a:pt x="61976" y="442968"/>
                  </a:lnTo>
                  <a:lnTo>
                    <a:pt x="62218" y="443290"/>
                  </a:lnTo>
                  <a:lnTo>
                    <a:pt x="62463" y="443626"/>
                  </a:lnTo>
                  <a:lnTo>
                    <a:pt x="62704" y="443961"/>
                  </a:lnTo>
                  <a:lnTo>
                    <a:pt x="62941" y="444309"/>
                  </a:lnTo>
                  <a:lnTo>
                    <a:pt x="63178" y="444656"/>
                  </a:lnTo>
                  <a:lnTo>
                    <a:pt x="63415" y="445016"/>
                  </a:lnTo>
                  <a:lnTo>
                    <a:pt x="63647" y="445389"/>
                  </a:lnTo>
                  <a:lnTo>
                    <a:pt x="63880" y="445762"/>
                  </a:lnTo>
                  <a:lnTo>
                    <a:pt x="64112" y="446134"/>
                  </a:lnTo>
                  <a:lnTo>
                    <a:pt x="64341" y="446531"/>
                  </a:lnTo>
                  <a:lnTo>
                    <a:pt x="64564" y="446929"/>
                  </a:lnTo>
                  <a:lnTo>
                    <a:pt x="64788" y="447326"/>
                  </a:lnTo>
                  <a:lnTo>
                    <a:pt x="65012" y="447736"/>
                  </a:lnTo>
                  <a:lnTo>
                    <a:pt x="65236" y="448146"/>
                  </a:lnTo>
                  <a:lnTo>
                    <a:pt x="65452" y="448568"/>
                  </a:lnTo>
                  <a:lnTo>
                    <a:pt x="65671" y="449003"/>
                  </a:lnTo>
                  <a:lnTo>
                    <a:pt x="65886" y="449437"/>
                  </a:lnTo>
                  <a:lnTo>
                    <a:pt x="66102" y="449884"/>
                  </a:lnTo>
                  <a:lnTo>
                    <a:pt x="66313" y="450331"/>
                  </a:lnTo>
                  <a:lnTo>
                    <a:pt x="66524" y="450791"/>
                  </a:lnTo>
                  <a:lnTo>
                    <a:pt x="66731" y="451250"/>
                  </a:lnTo>
                  <a:lnTo>
                    <a:pt x="66937" y="451722"/>
                  </a:lnTo>
                  <a:lnTo>
                    <a:pt x="67140" y="452194"/>
                  </a:lnTo>
                  <a:lnTo>
                    <a:pt x="67342" y="452678"/>
                  </a:lnTo>
                  <a:lnTo>
                    <a:pt x="67544" y="453163"/>
                  </a:lnTo>
                  <a:lnTo>
                    <a:pt x="67743" y="453659"/>
                  </a:lnTo>
                  <a:lnTo>
                    <a:pt x="67941" y="454156"/>
                  </a:lnTo>
                  <a:lnTo>
                    <a:pt x="67954" y="454367"/>
                  </a:lnTo>
                  <a:lnTo>
                    <a:pt x="67971" y="454578"/>
                  </a:lnTo>
                  <a:lnTo>
                    <a:pt x="67997" y="454777"/>
                  </a:lnTo>
                  <a:lnTo>
                    <a:pt x="68022" y="454975"/>
                  </a:lnTo>
                  <a:lnTo>
                    <a:pt x="68057" y="455162"/>
                  </a:lnTo>
                  <a:lnTo>
                    <a:pt x="68096" y="455336"/>
                  </a:lnTo>
                  <a:lnTo>
                    <a:pt x="68143" y="455497"/>
                  </a:lnTo>
                  <a:lnTo>
                    <a:pt x="68190" y="455646"/>
                  </a:lnTo>
                  <a:lnTo>
                    <a:pt x="68242" y="455783"/>
                  </a:lnTo>
                  <a:lnTo>
                    <a:pt x="68298" y="455907"/>
                  </a:lnTo>
                  <a:lnTo>
                    <a:pt x="68358" y="456006"/>
                  </a:lnTo>
                  <a:lnTo>
                    <a:pt x="68423" y="456081"/>
                  </a:lnTo>
                  <a:lnTo>
                    <a:pt x="68492" y="456143"/>
                  </a:lnTo>
                  <a:lnTo>
                    <a:pt x="68565" y="456192"/>
                  </a:lnTo>
                  <a:lnTo>
                    <a:pt x="68638" y="456205"/>
                  </a:lnTo>
                  <a:lnTo>
                    <a:pt x="68716" y="456205"/>
                  </a:lnTo>
                  <a:lnTo>
                    <a:pt x="69009" y="457024"/>
                  </a:lnTo>
                  <a:lnTo>
                    <a:pt x="69293" y="457856"/>
                  </a:lnTo>
                  <a:lnTo>
                    <a:pt x="69573" y="458701"/>
                  </a:lnTo>
                  <a:lnTo>
                    <a:pt x="69848" y="459558"/>
                  </a:lnTo>
                  <a:lnTo>
                    <a:pt x="70120" y="460439"/>
                  </a:lnTo>
                  <a:lnTo>
                    <a:pt x="70391" y="461321"/>
                  </a:lnTo>
                  <a:lnTo>
                    <a:pt x="70654" y="462215"/>
                  </a:lnTo>
                  <a:lnTo>
                    <a:pt x="70908" y="463122"/>
                  </a:lnTo>
                  <a:lnTo>
                    <a:pt x="71162" y="464053"/>
                  </a:lnTo>
                  <a:lnTo>
                    <a:pt x="71411" y="464984"/>
                  </a:lnTo>
                  <a:lnTo>
                    <a:pt x="71657" y="465928"/>
                  </a:lnTo>
                  <a:lnTo>
                    <a:pt x="71894" y="466884"/>
                  </a:lnTo>
                  <a:lnTo>
                    <a:pt x="72131" y="467853"/>
                  </a:lnTo>
                  <a:lnTo>
                    <a:pt x="72359" y="468834"/>
                  </a:lnTo>
                  <a:lnTo>
                    <a:pt x="72583" y="469827"/>
                  </a:lnTo>
                  <a:lnTo>
                    <a:pt x="72807" y="470821"/>
                  </a:lnTo>
                  <a:lnTo>
                    <a:pt x="73022" y="471839"/>
                  </a:lnTo>
                  <a:lnTo>
                    <a:pt x="73233" y="472857"/>
                  </a:lnTo>
                  <a:lnTo>
                    <a:pt x="73435" y="473888"/>
                  </a:lnTo>
                  <a:lnTo>
                    <a:pt x="73638" y="474931"/>
                  </a:lnTo>
                  <a:lnTo>
                    <a:pt x="73836" y="475974"/>
                  </a:lnTo>
                  <a:lnTo>
                    <a:pt x="74025" y="477042"/>
                  </a:lnTo>
                  <a:lnTo>
                    <a:pt x="74215" y="478110"/>
                  </a:lnTo>
                  <a:lnTo>
                    <a:pt x="74396" y="479190"/>
                  </a:lnTo>
                  <a:lnTo>
                    <a:pt x="74572" y="480271"/>
                  </a:lnTo>
                  <a:lnTo>
                    <a:pt x="74745" y="481363"/>
                  </a:lnTo>
                  <a:lnTo>
                    <a:pt x="74912" y="482468"/>
                  </a:lnTo>
                  <a:lnTo>
                    <a:pt x="75072" y="483574"/>
                  </a:lnTo>
                  <a:lnTo>
                    <a:pt x="75231" y="484691"/>
                  </a:lnTo>
                  <a:lnTo>
                    <a:pt x="75382" y="485821"/>
                  </a:lnTo>
                  <a:lnTo>
                    <a:pt x="75528" y="486951"/>
                  </a:lnTo>
                  <a:lnTo>
                    <a:pt x="75670" y="488094"/>
                  </a:lnTo>
                  <a:lnTo>
                    <a:pt x="75808" y="489236"/>
                  </a:lnTo>
                  <a:lnTo>
                    <a:pt x="75942" y="490391"/>
                  </a:lnTo>
                  <a:lnTo>
                    <a:pt x="76067" y="491546"/>
                  </a:lnTo>
                  <a:lnTo>
                    <a:pt x="76187" y="492713"/>
                  </a:lnTo>
                  <a:lnTo>
                    <a:pt x="76303" y="493880"/>
                  </a:lnTo>
                  <a:lnTo>
                    <a:pt x="76415" y="495060"/>
                  </a:lnTo>
                  <a:lnTo>
                    <a:pt x="76523" y="496240"/>
                  </a:lnTo>
                  <a:lnTo>
                    <a:pt x="76626" y="497432"/>
                  </a:lnTo>
                  <a:lnTo>
                    <a:pt x="76721" y="498624"/>
                  </a:lnTo>
                  <a:lnTo>
                    <a:pt x="76812" y="499816"/>
                  </a:lnTo>
                  <a:lnTo>
                    <a:pt x="76898" y="501021"/>
                  </a:lnTo>
                  <a:lnTo>
                    <a:pt x="76980" y="502225"/>
                  </a:lnTo>
                  <a:lnTo>
                    <a:pt x="77053" y="503442"/>
                  </a:lnTo>
                  <a:lnTo>
                    <a:pt x="77126" y="504659"/>
                  </a:lnTo>
                  <a:lnTo>
                    <a:pt x="77191" y="505876"/>
                  </a:lnTo>
                  <a:lnTo>
                    <a:pt x="77251" y="507093"/>
                  </a:lnTo>
                  <a:lnTo>
                    <a:pt x="77302" y="508322"/>
                  </a:lnTo>
                  <a:lnTo>
                    <a:pt x="77354" y="509552"/>
                  </a:lnTo>
                  <a:lnTo>
                    <a:pt x="77397" y="510781"/>
                  </a:lnTo>
                  <a:lnTo>
                    <a:pt x="77436" y="512010"/>
                  </a:lnTo>
                  <a:lnTo>
                    <a:pt x="77466" y="513252"/>
                  </a:lnTo>
                  <a:lnTo>
                    <a:pt x="77496" y="514481"/>
                  </a:lnTo>
                  <a:lnTo>
                    <a:pt x="77518" y="515723"/>
                  </a:lnTo>
                  <a:lnTo>
                    <a:pt x="77535" y="516965"/>
                  </a:lnTo>
                  <a:lnTo>
                    <a:pt x="77548" y="518207"/>
                  </a:lnTo>
                  <a:lnTo>
                    <a:pt x="77552" y="519449"/>
                  </a:lnTo>
                  <a:lnTo>
                    <a:pt x="77552" y="520703"/>
                  </a:lnTo>
                  <a:lnTo>
                    <a:pt x="77548" y="521945"/>
                  </a:lnTo>
                  <a:lnTo>
                    <a:pt x="77539" y="523186"/>
                  </a:lnTo>
                  <a:lnTo>
                    <a:pt x="77522" y="524441"/>
                  </a:lnTo>
                  <a:lnTo>
                    <a:pt x="77501" y="525682"/>
                  </a:lnTo>
                  <a:lnTo>
                    <a:pt x="77475" y="526937"/>
                  </a:lnTo>
                  <a:lnTo>
                    <a:pt x="77427" y="526924"/>
                  </a:lnTo>
                  <a:lnTo>
                    <a:pt x="77376" y="526912"/>
                  </a:lnTo>
                  <a:lnTo>
                    <a:pt x="77324" y="526899"/>
                  </a:lnTo>
                  <a:lnTo>
                    <a:pt x="77264" y="526887"/>
                  </a:lnTo>
                  <a:lnTo>
                    <a:pt x="75709" y="527421"/>
                  </a:lnTo>
                  <a:lnTo>
                    <a:pt x="74155" y="527930"/>
                  </a:lnTo>
                  <a:lnTo>
                    <a:pt x="72600" y="528427"/>
                  </a:lnTo>
                  <a:lnTo>
                    <a:pt x="71045" y="528899"/>
                  </a:lnTo>
                  <a:lnTo>
                    <a:pt x="69487" y="529333"/>
                  </a:lnTo>
                  <a:lnTo>
                    <a:pt x="67932" y="529755"/>
                  </a:lnTo>
                  <a:lnTo>
                    <a:pt x="67153" y="529954"/>
                  </a:lnTo>
                  <a:lnTo>
                    <a:pt x="66373" y="530140"/>
                  </a:lnTo>
                  <a:lnTo>
                    <a:pt x="65594" y="530327"/>
                  </a:lnTo>
                  <a:lnTo>
                    <a:pt x="64814" y="530500"/>
                  </a:lnTo>
                  <a:lnTo>
                    <a:pt x="64035" y="530662"/>
                  </a:lnTo>
                  <a:lnTo>
                    <a:pt x="63255" y="530823"/>
                  </a:lnTo>
                  <a:lnTo>
                    <a:pt x="62476" y="530972"/>
                  </a:lnTo>
                  <a:lnTo>
                    <a:pt x="61696" y="531109"/>
                  </a:lnTo>
                  <a:lnTo>
                    <a:pt x="60917" y="531245"/>
                  </a:lnTo>
                  <a:lnTo>
                    <a:pt x="60133" y="531357"/>
                  </a:lnTo>
                  <a:lnTo>
                    <a:pt x="59354" y="531481"/>
                  </a:lnTo>
                  <a:lnTo>
                    <a:pt x="58574" y="531581"/>
                  </a:lnTo>
                  <a:lnTo>
                    <a:pt x="57791" y="531668"/>
                  </a:lnTo>
                  <a:lnTo>
                    <a:pt x="57011" y="531755"/>
                  </a:lnTo>
                  <a:lnTo>
                    <a:pt x="56227" y="531817"/>
                  </a:lnTo>
                  <a:lnTo>
                    <a:pt x="55448" y="531879"/>
                  </a:lnTo>
                  <a:lnTo>
                    <a:pt x="54664" y="531928"/>
                  </a:lnTo>
                  <a:lnTo>
                    <a:pt x="53881" y="531966"/>
                  </a:lnTo>
                  <a:lnTo>
                    <a:pt x="53101" y="532003"/>
                  </a:lnTo>
                  <a:lnTo>
                    <a:pt x="52317" y="532015"/>
                  </a:lnTo>
                  <a:lnTo>
                    <a:pt x="51529" y="532015"/>
                  </a:lnTo>
                  <a:lnTo>
                    <a:pt x="50746" y="532003"/>
                  </a:lnTo>
                  <a:lnTo>
                    <a:pt x="49962" y="531991"/>
                  </a:lnTo>
                  <a:lnTo>
                    <a:pt x="49178" y="531953"/>
                  </a:lnTo>
                  <a:lnTo>
                    <a:pt x="48394" y="531916"/>
                  </a:lnTo>
                  <a:lnTo>
                    <a:pt x="47611" y="531866"/>
                  </a:lnTo>
                  <a:lnTo>
                    <a:pt x="46822" y="531804"/>
                  </a:lnTo>
                  <a:lnTo>
                    <a:pt x="46039" y="531730"/>
                  </a:lnTo>
                  <a:lnTo>
                    <a:pt x="45255" y="531643"/>
                  </a:lnTo>
                  <a:lnTo>
                    <a:pt x="44471" y="531556"/>
                  </a:lnTo>
                  <a:lnTo>
                    <a:pt x="43692" y="531444"/>
                  </a:lnTo>
                  <a:lnTo>
                    <a:pt x="42908" y="531332"/>
                  </a:lnTo>
                  <a:lnTo>
                    <a:pt x="42124" y="531208"/>
                  </a:lnTo>
                  <a:lnTo>
                    <a:pt x="41341" y="531059"/>
                  </a:lnTo>
                  <a:lnTo>
                    <a:pt x="40561" y="530910"/>
                  </a:lnTo>
                  <a:lnTo>
                    <a:pt x="39777" y="530749"/>
                  </a:lnTo>
                  <a:lnTo>
                    <a:pt x="38998" y="530575"/>
                  </a:lnTo>
                  <a:lnTo>
                    <a:pt x="38218" y="530389"/>
                  </a:lnTo>
                  <a:lnTo>
                    <a:pt x="37439" y="530190"/>
                  </a:lnTo>
                  <a:lnTo>
                    <a:pt x="36660" y="529979"/>
                  </a:lnTo>
                  <a:lnTo>
                    <a:pt x="35880" y="529768"/>
                  </a:lnTo>
                  <a:lnTo>
                    <a:pt x="35101" y="529544"/>
                  </a:lnTo>
                  <a:lnTo>
                    <a:pt x="34321" y="529321"/>
                  </a:lnTo>
                  <a:lnTo>
                    <a:pt x="33542" y="529072"/>
                  </a:lnTo>
                  <a:lnTo>
                    <a:pt x="33309" y="528675"/>
                  </a:lnTo>
                  <a:lnTo>
                    <a:pt x="33077" y="528290"/>
                  </a:lnTo>
                  <a:lnTo>
                    <a:pt x="32853" y="527930"/>
                  </a:lnTo>
                  <a:lnTo>
                    <a:pt x="32629" y="527595"/>
                  </a:lnTo>
                  <a:lnTo>
                    <a:pt x="32405" y="527284"/>
                  </a:lnTo>
                  <a:lnTo>
                    <a:pt x="32190" y="526986"/>
                  </a:lnTo>
                  <a:lnTo>
                    <a:pt x="31970" y="526713"/>
                  </a:lnTo>
                  <a:lnTo>
                    <a:pt x="31759" y="526477"/>
                  </a:lnTo>
                  <a:lnTo>
                    <a:pt x="31548" y="526241"/>
                  </a:lnTo>
                  <a:lnTo>
                    <a:pt x="31341" y="526042"/>
                  </a:lnTo>
                  <a:lnTo>
                    <a:pt x="31135" y="525869"/>
                  </a:lnTo>
                  <a:lnTo>
                    <a:pt x="30932" y="525707"/>
                  </a:lnTo>
                  <a:lnTo>
                    <a:pt x="30730" y="525571"/>
                  </a:lnTo>
                  <a:lnTo>
                    <a:pt x="30532" y="525459"/>
                  </a:lnTo>
                  <a:lnTo>
                    <a:pt x="30338" y="525359"/>
                  </a:lnTo>
                  <a:lnTo>
                    <a:pt x="30144" y="525297"/>
                  </a:lnTo>
                  <a:lnTo>
                    <a:pt x="29955" y="525248"/>
                  </a:lnTo>
                  <a:lnTo>
                    <a:pt x="29769" y="525223"/>
                  </a:lnTo>
                  <a:lnTo>
                    <a:pt x="29584" y="525223"/>
                  </a:lnTo>
                  <a:lnTo>
                    <a:pt x="29399" y="525248"/>
                  </a:lnTo>
                  <a:lnTo>
                    <a:pt x="29223" y="525285"/>
                  </a:lnTo>
                  <a:lnTo>
                    <a:pt x="29046" y="525347"/>
                  </a:lnTo>
                  <a:lnTo>
                    <a:pt x="28869" y="525434"/>
                  </a:lnTo>
                  <a:lnTo>
                    <a:pt x="28697" y="525546"/>
                  </a:lnTo>
                  <a:lnTo>
                    <a:pt x="28529" y="525670"/>
                  </a:lnTo>
                  <a:lnTo>
                    <a:pt x="28361" y="525831"/>
                  </a:lnTo>
                  <a:lnTo>
                    <a:pt x="28198" y="526005"/>
                  </a:lnTo>
                  <a:lnTo>
                    <a:pt x="28038" y="526204"/>
                  </a:lnTo>
                  <a:lnTo>
                    <a:pt x="27879" y="526415"/>
                  </a:lnTo>
                  <a:lnTo>
                    <a:pt x="27720" y="526663"/>
                  </a:lnTo>
                  <a:lnTo>
                    <a:pt x="27569" y="526924"/>
                  </a:lnTo>
                  <a:lnTo>
                    <a:pt x="27418" y="527210"/>
                  </a:lnTo>
                  <a:lnTo>
                    <a:pt x="27367" y="526937"/>
                  </a:lnTo>
                  <a:lnTo>
                    <a:pt x="27336" y="526788"/>
                  </a:lnTo>
                  <a:lnTo>
                    <a:pt x="27302" y="526651"/>
                  </a:lnTo>
                  <a:lnTo>
                    <a:pt x="27220" y="526415"/>
                  </a:lnTo>
                  <a:lnTo>
                    <a:pt x="27181" y="526278"/>
                  </a:lnTo>
                  <a:lnTo>
                    <a:pt x="27143" y="526142"/>
                  </a:lnTo>
                  <a:lnTo>
                    <a:pt x="27091" y="526005"/>
                  </a:lnTo>
                  <a:lnTo>
                    <a:pt x="27035" y="525881"/>
                  </a:lnTo>
                  <a:lnTo>
                    <a:pt x="26979" y="525782"/>
                  </a:lnTo>
                  <a:lnTo>
                    <a:pt x="26914" y="525682"/>
                  </a:lnTo>
                  <a:lnTo>
                    <a:pt x="26850" y="525595"/>
                  </a:lnTo>
                  <a:lnTo>
                    <a:pt x="26781" y="525521"/>
                  </a:lnTo>
                  <a:lnTo>
                    <a:pt x="26712" y="525446"/>
                  </a:lnTo>
                  <a:lnTo>
                    <a:pt x="26639" y="525397"/>
                  </a:lnTo>
                  <a:lnTo>
                    <a:pt x="26897" y="521448"/>
                  </a:lnTo>
                  <a:lnTo>
                    <a:pt x="27168" y="517474"/>
                  </a:lnTo>
                  <a:lnTo>
                    <a:pt x="27306" y="515487"/>
                  </a:lnTo>
                  <a:lnTo>
                    <a:pt x="27448" y="513500"/>
                  </a:lnTo>
                  <a:lnTo>
                    <a:pt x="27591" y="511514"/>
                  </a:lnTo>
                  <a:lnTo>
                    <a:pt x="27741" y="509527"/>
                  </a:lnTo>
                  <a:lnTo>
                    <a:pt x="27892" y="507540"/>
                  </a:lnTo>
                  <a:lnTo>
                    <a:pt x="28051" y="505566"/>
                  </a:lnTo>
                  <a:lnTo>
                    <a:pt x="28215" y="503591"/>
                  </a:lnTo>
                  <a:lnTo>
                    <a:pt x="28383" y="501617"/>
                  </a:lnTo>
                  <a:lnTo>
                    <a:pt x="28555" y="499667"/>
                  </a:lnTo>
                  <a:lnTo>
                    <a:pt x="28732" y="497705"/>
                  </a:lnTo>
                  <a:lnTo>
                    <a:pt x="28917" y="495768"/>
                  </a:lnTo>
                  <a:lnTo>
                    <a:pt x="29111" y="493843"/>
                  </a:lnTo>
                  <a:lnTo>
                    <a:pt x="29309" y="491918"/>
                  </a:lnTo>
                  <a:lnTo>
                    <a:pt x="29511" y="490018"/>
                  </a:lnTo>
                  <a:lnTo>
                    <a:pt x="29722" y="488119"/>
                  </a:lnTo>
                  <a:lnTo>
                    <a:pt x="29942" y="486243"/>
                  </a:lnTo>
                  <a:lnTo>
                    <a:pt x="30170" y="484393"/>
                  </a:lnTo>
                  <a:lnTo>
                    <a:pt x="30407" y="482543"/>
                  </a:lnTo>
                  <a:lnTo>
                    <a:pt x="30527" y="481636"/>
                  </a:lnTo>
                  <a:lnTo>
                    <a:pt x="30648" y="480730"/>
                  </a:lnTo>
                  <a:lnTo>
                    <a:pt x="30777" y="479823"/>
                  </a:lnTo>
                  <a:lnTo>
                    <a:pt x="30902" y="478929"/>
                  </a:lnTo>
                  <a:lnTo>
                    <a:pt x="31031" y="478035"/>
                  </a:lnTo>
                  <a:lnTo>
                    <a:pt x="31165" y="477141"/>
                  </a:lnTo>
                  <a:lnTo>
                    <a:pt x="31298" y="476260"/>
                  </a:lnTo>
                  <a:lnTo>
                    <a:pt x="31436" y="475390"/>
                  </a:lnTo>
                  <a:lnTo>
                    <a:pt x="31574" y="474521"/>
                  </a:lnTo>
                  <a:lnTo>
                    <a:pt x="31716" y="473652"/>
                  </a:lnTo>
                  <a:lnTo>
                    <a:pt x="31862" y="472795"/>
                  </a:lnTo>
                  <a:lnTo>
                    <a:pt x="32009" y="471951"/>
                  </a:lnTo>
                  <a:lnTo>
                    <a:pt x="32155" y="471094"/>
                  </a:lnTo>
                  <a:lnTo>
                    <a:pt x="32310" y="470262"/>
                  </a:lnTo>
                  <a:lnTo>
                    <a:pt x="32465" y="469430"/>
                  </a:lnTo>
                  <a:lnTo>
                    <a:pt x="32620" y="468610"/>
                  </a:lnTo>
                  <a:lnTo>
                    <a:pt x="32780" y="467791"/>
                  </a:lnTo>
                  <a:lnTo>
                    <a:pt x="32943" y="466983"/>
                  </a:lnTo>
                  <a:lnTo>
                    <a:pt x="33111" y="466176"/>
                  </a:lnTo>
                  <a:lnTo>
                    <a:pt x="33279" y="465382"/>
                  </a:lnTo>
                  <a:lnTo>
                    <a:pt x="33447" y="464599"/>
                  </a:lnTo>
                  <a:lnTo>
                    <a:pt x="33624" y="463817"/>
                  </a:lnTo>
                  <a:lnTo>
                    <a:pt x="33800" y="463047"/>
                  </a:lnTo>
                  <a:lnTo>
                    <a:pt x="33981" y="462277"/>
                  </a:lnTo>
                  <a:lnTo>
                    <a:pt x="34162" y="461520"/>
                  </a:lnTo>
                  <a:lnTo>
                    <a:pt x="34351" y="460775"/>
                  </a:lnTo>
                  <a:lnTo>
                    <a:pt x="34541" y="460042"/>
                  </a:lnTo>
                  <a:lnTo>
                    <a:pt x="34730" y="459309"/>
                  </a:lnTo>
                  <a:lnTo>
                    <a:pt x="34928" y="458589"/>
                  </a:lnTo>
                  <a:lnTo>
                    <a:pt x="35127" y="457881"/>
                  </a:lnTo>
                  <a:lnTo>
                    <a:pt x="35329" y="457173"/>
                  </a:lnTo>
                  <a:lnTo>
                    <a:pt x="35536" y="456478"/>
                  </a:lnTo>
                  <a:lnTo>
                    <a:pt x="35742" y="455795"/>
                  </a:lnTo>
                  <a:lnTo>
                    <a:pt x="35953" y="455125"/>
                  </a:lnTo>
                  <a:lnTo>
                    <a:pt x="36173" y="454454"/>
                  </a:lnTo>
                  <a:lnTo>
                    <a:pt x="36388" y="453808"/>
                  </a:lnTo>
                  <a:lnTo>
                    <a:pt x="36612" y="453163"/>
                  </a:lnTo>
                  <a:lnTo>
                    <a:pt x="36840" y="452529"/>
                  </a:lnTo>
                  <a:lnTo>
                    <a:pt x="37069" y="451896"/>
                  </a:lnTo>
                  <a:lnTo>
                    <a:pt x="37301" y="451287"/>
                  </a:lnTo>
                  <a:lnTo>
                    <a:pt x="37538" y="450679"/>
                  </a:lnTo>
                  <a:lnTo>
                    <a:pt x="37779" y="450095"/>
                  </a:lnTo>
                  <a:lnTo>
                    <a:pt x="38025" y="449512"/>
                  </a:lnTo>
                  <a:lnTo>
                    <a:pt x="38270" y="448940"/>
                  </a:lnTo>
                  <a:lnTo>
                    <a:pt x="38524" y="448382"/>
                  </a:lnTo>
                  <a:lnTo>
                    <a:pt x="38778" y="447835"/>
                  </a:lnTo>
                  <a:lnTo>
                    <a:pt x="39041" y="447289"/>
                  </a:lnTo>
                  <a:lnTo>
                    <a:pt x="39304" y="446767"/>
                  </a:lnTo>
                  <a:lnTo>
                    <a:pt x="39571" y="446258"/>
                  </a:lnTo>
                  <a:lnTo>
                    <a:pt x="39842" y="445749"/>
                  </a:lnTo>
                  <a:lnTo>
                    <a:pt x="40118" y="445265"/>
                  </a:lnTo>
                  <a:lnTo>
                    <a:pt x="40397" y="444793"/>
                  </a:lnTo>
                  <a:lnTo>
                    <a:pt x="40682" y="444321"/>
                  </a:lnTo>
                  <a:lnTo>
                    <a:pt x="40970" y="443874"/>
                  </a:lnTo>
                  <a:lnTo>
                    <a:pt x="41259" y="443427"/>
                  </a:lnTo>
                  <a:lnTo>
                    <a:pt x="41556" y="443005"/>
                  </a:lnTo>
                  <a:lnTo>
                    <a:pt x="41857" y="442595"/>
                  </a:lnTo>
                  <a:lnTo>
                    <a:pt x="42163" y="442185"/>
                  </a:lnTo>
                  <a:lnTo>
                    <a:pt x="42469" y="441800"/>
                  </a:lnTo>
                  <a:lnTo>
                    <a:pt x="42783" y="441428"/>
                  </a:lnTo>
                  <a:lnTo>
                    <a:pt x="43102" y="441068"/>
                  </a:lnTo>
                  <a:lnTo>
                    <a:pt x="43425" y="440720"/>
                  </a:lnTo>
                  <a:lnTo>
                    <a:pt x="43752" y="440385"/>
                  </a:lnTo>
                  <a:lnTo>
                    <a:pt x="44084" y="440062"/>
                  </a:lnTo>
                  <a:lnTo>
                    <a:pt x="44420" y="439764"/>
                  </a:lnTo>
                  <a:lnTo>
                    <a:pt x="44760" y="439466"/>
                  </a:lnTo>
                  <a:lnTo>
                    <a:pt x="45104" y="439193"/>
                  </a:lnTo>
                  <a:lnTo>
                    <a:pt x="45453" y="438932"/>
                  </a:lnTo>
                  <a:lnTo>
                    <a:pt x="45810" y="438683"/>
                  </a:lnTo>
                  <a:lnTo>
                    <a:pt x="46168" y="438447"/>
                  </a:lnTo>
                  <a:lnTo>
                    <a:pt x="46534" y="438224"/>
                  </a:lnTo>
                  <a:lnTo>
                    <a:pt x="46900" y="438025"/>
                  </a:lnTo>
                  <a:lnTo>
                    <a:pt x="47275" y="437839"/>
                  </a:lnTo>
                  <a:lnTo>
                    <a:pt x="47654" y="437665"/>
                  </a:lnTo>
                  <a:lnTo>
                    <a:pt x="48037" y="437504"/>
                  </a:lnTo>
                  <a:lnTo>
                    <a:pt x="48424" y="437367"/>
                  </a:lnTo>
                  <a:lnTo>
                    <a:pt x="48821" y="437243"/>
                  </a:lnTo>
                  <a:lnTo>
                    <a:pt x="49217" y="437131"/>
                  </a:lnTo>
                  <a:lnTo>
                    <a:pt x="49622" y="437044"/>
                  </a:lnTo>
                  <a:lnTo>
                    <a:pt x="50031" y="436957"/>
                  </a:lnTo>
                  <a:lnTo>
                    <a:pt x="50444" y="436908"/>
                  </a:lnTo>
                  <a:lnTo>
                    <a:pt x="50862" y="436858"/>
                  </a:lnTo>
                  <a:lnTo>
                    <a:pt x="51288" y="436833"/>
                  </a:lnTo>
                  <a:lnTo>
                    <a:pt x="51719" y="436821"/>
                  </a:lnTo>
                  <a:close/>
                  <a:moveTo>
                    <a:pt x="62463" y="538113"/>
                  </a:moveTo>
                  <a:lnTo>
                    <a:pt x="62407" y="538796"/>
                  </a:lnTo>
                  <a:lnTo>
                    <a:pt x="62351" y="539491"/>
                  </a:lnTo>
                  <a:lnTo>
                    <a:pt x="62286" y="540174"/>
                  </a:lnTo>
                  <a:lnTo>
                    <a:pt x="62222" y="540857"/>
                  </a:lnTo>
                  <a:lnTo>
                    <a:pt x="62157" y="541540"/>
                  </a:lnTo>
                  <a:lnTo>
                    <a:pt x="62084" y="542210"/>
                  </a:lnTo>
                  <a:lnTo>
                    <a:pt x="62011" y="542893"/>
                  </a:lnTo>
                  <a:lnTo>
                    <a:pt x="61933" y="543564"/>
                  </a:lnTo>
                  <a:lnTo>
                    <a:pt x="61851" y="544234"/>
                  </a:lnTo>
                  <a:lnTo>
                    <a:pt x="61770" y="544905"/>
                  </a:lnTo>
                  <a:lnTo>
                    <a:pt x="61684" y="545576"/>
                  </a:lnTo>
                  <a:lnTo>
                    <a:pt x="61593" y="546234"/>
                  </a:lnTo>
                  <a:lnTo>
                    <a:pt x="61498" y="546892"/>
                  </a:lnTo>
                  <a:lnTo>
                    <a:pt x="61404" y="547550"/>
                  </a:lnTo>
                  <a:lnTo>
                    <a:pt x="61305" y="548196"/>
                  </a:lnTo>
                  <a:lnTo>
                    <a:pt x="61201" y="548841"/>
                  </a:lnTo>
                  <a:lnTo>
                    <a:pt x="61094" y="549475"/>
                  </a:lnTo>
                  <a:lnTo>
                    <a:pt x="60986" y="550108"/>
                  </a:lnTo>
                  <a:lnTo>
                    <a:pt x="60874" y="550741"/>
                  </a:lnTo>
                  <a:lnTo>
                    <a:pt x="60758" y="551362"/>
                  </a:lnTo>
                  <a:lnTo>
                    <a:pt x="60637" y="551971"/>
                  </a:lnTo>
                  <a:lnTo>
                    <a:pt x="60517" y="552579"/>
                  </a:lnTo>
                  <a:lnTo>
                    <a:pt x="60387" y="553188"/>
                  </a:lnTo>
                  <a:lnTo>
                    <a:pt x="60258" y="553771"/>
                  </a:lnTo>
                  <a:lnTo>
                    <a:pt x="60129" y="554367"/>
                  </a:lnTo>
                  <a:lnTo>
                    <a:pt x="59991" y="554939"/>
                  </a:lnTo>
                  <a:lnTo>
                    <a:pt x="59853" y="555510"/>
                  </a:lnTo>
                  <a:lnTo>
                    <a:pt x="59711" y="556069"/>
                  </a:lnTo>
                  <a:lnTo>
                    <a:pt x="59565" y="556627"/>
                  </a:lnTo>
                  <a:lnTo>
                    <a:pt x="59418" y="557174"/>
                  </a:lnTo>
                  <a:lnTo>
                    <a:pt x="59263" y="557708"/>
                  </a:lnTo>
                  <a:lnTo>
                    <a:pt x="59108" y="558229"/>
                  </a:lnTo>
                  <a:lnTo>
                    <a:pt x="58949" y="558738"/>
                  </a:lnTo>
                  <a:lnTo>
                    <a:pt x="58785" y="559248"/>
                  </a:lnTo>
                  <a:lnTo>
                    <a:pt x="58622" y="559732"/>
                  </a:lnTo>
                  <a:lnTo>
                    <a:pt x="58454" y="560216"/>
                  </a:lnTo>
                  <a:lnTo>
                    <a:pt x="58282" y="560688"/>
                  </a:lnTo>
                  <a:lnTo>
                    <a:pt x="58105" y="561148"/>
                  </a:lnTo>
                  <a:lnTo>
                    <a:pt x="57924" y="561595"/>
                  </a:lnTo>
                  <a:lnTo>
                    <a:pt x="57739" y="562029"/>
                  </a:lnTo>
                  <a:lnTo>
                    <a:pt x="57554" y="562451"/>
                  </a:lnTo>
                  <a:lnTo>
                    <a:pt x="57364" y="562861"/>
                  </a:lnTo>
                  <a:lnTo>
                    <a:pt x="57171" y="563259"/>
                  </a:lnTo>
                  <a:lnTo>
                    <a:pt x="56977" y="563643"/>
                  </a:lnTo>
                  <a:lnTo>
                    <a:pt x="56774" y="564016"/>
                  </a:lnTo>
                  <a:lnTo>
                    <a:pt x="56572" y="564376"/>
                  </a:lnTo>
                  <a:lnTo>
                    <a:pt x="56365" y="564711"/>
                  </a:lnTo>
                  <a:lnTo>
                    <a:pt x="56154" y="565034"/>
                  </a:lnTo>
                  <a:lnTo>
                    <a:pt x="55939" y="565345"/>
                  </a:lnTo>
                  <a:lnTo>
                    <a:pt x="55724" y="565643"/>
                  </a:lnTo>
                  <a:lnTo>
                    <a:pt x="55500" y="565928"/>
                  </a:lnTo>
                  <a:lnTo>
                    <a:pt x="55276" y="566189"/>
                  </a:lnTo>
                  <a:lnTo>
                    <a:pt x="55048" y="566437"/>
                  </a:lnTo>
                  <a:lnTo>
                    <a:pt x="54815" y="566673"/>
                  </a:lnTo>
                  <a:lnTo>
                    <a:pt x="54578" y="566897"/>
                  </a:lnTo>
                  <a:lnTo>
                    <a:pt x="54341" y="567096"/>
                  </a:lnTo>
                  <a:lnTo>
                    <a:pt x="54100" y="567269"/>
                  </a:lnTo>
                  <a:lnTo>
                    <a:pt x="53850" y="567431"/>
                  </a:lnTo>
                  <a:lnTo>
                    <a:pt x="53601" y="567580"/>
                  </a:lnTo>
                  <a:lnTo>
                    <a:pt x="53351" y="567704"/>
                  </a:lnTo>
                  <a:lnTo>
                    <a:pt x="53092" y="567816"/>
                  </a:lnTo>
                  <a:lnTo>
                    <a:pt x="52830" y="567903"/>
                  </a:lnTo>
                  <a:lnTo>
                    <a:pt x="52567" y="567977"/>
                  </a:lnTo>
                  <a:lnTo>
                    <a:pt x="52300" y="568027"/>
                  </a:lnTo>
                  <a:lnTo>
                    <a:pt x="52020" y="568064"/>
                  </a:lnTo>
                  <a:lnTo>
                    <a:pt x="51745" y="568077"/>
                  </a:lnTo>
                  <a:lnTo>
                    <a:pt x="51473" y="568077"/>
                  </a:lnTo>
                  <a:lnTo>
                    <a:pt x="51202" y="568052"/>
                  </a:lnTo>
                  <a:lnTo>
                    <a:pt x="50935" y="568002"/>
                  </a:lnTo>
                  <a:lnTo>
                    <a:pt x="50668" y="567940"/>
                  </a:lnTo>
                  <a:lnTo>
                    <a:pt x="50405" y="567866"/>
                  </a:lnTo>
                  <a:lnTo>
                    <a:pt x="50147" y="567766"/>
                  </a:lnTo>
                  <a:lnTo>
                    <a:pt x="49893" y="567654"/>
                  </a:lnTo>
                  <a:lnTo>
                    <a:pt x="49639" y="567518"/>
                  </a:lnTo>
                  <a:lnTo>
                    <a:pt x="49389" y="567369"/>
                  </a:lnTo>
                  <a:lnTo>
                    <a:pt x="49144" y="567195"/>
                  </a:lnTo>
                  <a:lnTo>
                    <a:pt x="48898" y="567009"/>
                  </a:lnTo>
                  <a:lnTo>
                    <a:pt x="48657" y="566810"/>
                  </a:lnTo>
                  <a:lnTo>
                    <a:pt x="48416" y="566586"/>
                  </a:lnTo>
                  <a:lnTo>
                    <a:pt x="48183" y="566363"/>
                  </a:lnTo>
                  <a:lnTo>
                    <a:pt x="47951" y="566102"/>
                  </a:lnTo>
                  <a:lnTo>
                    <a:pt x="47722" y="565841"/>
                  </a:lnTo>
                  <a:lnTo>
                    <a:pt x="47494" y="565556"/>
                  </a:lnTo>
                  <a:lnTo>
                    <a:pt x="47275" y="565258"/>
                  </a:lnTo>
                  <a:lnTo>
                    <a:pt x="47055" y="564947"/>
                  </a:lnTo>
                  <a:lnTo>
                    <a:pt x="46835" y="564624"/>
                  </a:lnTo>
                  <a:lnTo>
                    <a:pt x="46624" y="564289"/>
                  </a:lnTo>
                  <a:lnTo>
                    <a:pt x="46413" y="563929"/>
                  </a:lnTo>
                  <a:lnTo>
                    <a:pt x="46207" y="563557"/>
                  </a:lnTo>
                  <a:lnTo>
                    <a:pt x="46004" y="563172"/>
                  </a:lnTo>
                  <a:lnTo>
                    <a:pt x="45802" y="562787"/>
                  </a:lnTo>
                  <a:lnTo>
                    <a:pt x="45604" y="562377"/>
                  </a:lnTo>
                  <a:lnTo>
                    <a:pt x="45410" y="561942"/>
                  </a:lnTo>
                  <a:lnTo>
                    <a:pt x="45221" y="561508"/>
                  </a:lnTo>
                  <a:lnTo>
                    <a:pt x="45031" y="561061"/>
                  </a:lnTo>
                  <a:lnTo>
                    <a:pt x="44850" y="560601"/>
                  </a:lnTo>
                  <a:lnTo>
                    <a:pt x="44669" y="560129"/>
                  </a:lnTo>
                  <a:lnTo>
                    <a:pt x="44493" y="559645"/>
                  </a:lnTo>
                  <a:lnTo>
                    <a:pt x="44316" y="559148"/>
                  </a:lnTo>
                  <a:lnTo>
                    <a:pt x="44148" y="558639"/>
                  </a:lnTo>
                  <a:lnTo>
                    <a:pt x="43980" y="558118"/>
                  </a:lnTo>
                  <a:lnTo>
                    <a:pt x="43817" y="557596"/>
                  </a:lnTo>
                  <a:lnTo>
                    <a:pt x="43657" y="557050"/>
                  </a:lnTo>
                  <a:lnTo>
                    <a:pt x="43498" y="556503"/>
                  </a:lnTo>
                  <a:lnTo>
                    <a:pt x="43347" y="555944"/>
                  </a:lnTo>
                  <a:lnTo>
                    <a:pt x="43197" y="555373"/>
                  </a:lnTo>
                  <a:lnTo>
                    <a:pt x="43050" y="554790"/>
                  </a:lnTo>
                  <a:lnTo>
                    <a:pt x="42908" y="554194"/>
                  </a:lnTo>
                  <a:lnTo>
                    <a:pt x="42766" y="553597"/>
                  </a:lnTo>
                  <a:lnTo>
                    <a:pt x="42632" y="552989"/>
                  </a:lnTo>
                  <a:lnTo>
                    <a:pt x="42499" y="552368"/>
                  </a:lnTo>
                  <a:lnTo>
                    <a:pt x="42374" y="551747"/>
                  </a:lnTo>
                  <a:lnTo>
                    <a:pt x="42249" y="551114"/>
                  </a:lnTo>
                  <a:lnTo>
                    <a:pt x="42129" y="550468"/>
                  </a:lnTo>
                  <a:lnTo>
                    <a:pt x="42008" y="549822"/>
                  </a:lnTo>
                  <a:lnTo>
                    <a:pt x="41896" y="549164"/>
                  </a:lnTo>
                  <a:lnTo>
                    <a:pt x="41784" y="548494"/>
                  </a:lnTo>
                  <a:lnTo>
                    <a:pt x="41681" y="547823"/>
                  </a:lnTo>
                  <a:lnTo>
                    <a:pt x="41577" y="547153"/>
                  </a:lnTo>
                  <a:lnTo>
                    <a:pt x="41478" y="546457"/>
                  </a:lnTo>
                  <a:lnTo>
                    <a:pt x="41384" y="545774"/>
                  </a:lnTo>
                  <a:lnTo>
                    <a:pt x="41293" y="545079"/>
                  </a:lnTo>
                  <a:lnTo>
                    <a:pt x="41207" y="544371"/>
                  </a:lnTo>
                  <a:lnTo>
                    <a:pt x="41121" y="543663"/>
                  </a:lnTo>
                  <a:lnTo>
                    <a:pt x="41043" y="542943"/>
                  </a:lnTo>
                  <a:lnTo>
                    <a:pt x="40966" y="542223"/>
                  </a:lnTo>
                  <a:lnTo>
                    <a:pt x="40897" y="541503"/>
                  </a:lnTo>
                  <a:lnTo>
                    <a:pt x="40828" y="540770"/>
                  </a:lnTo>
                  <a:lnTo>
                    <a:pt x="40815" y="540646"/>
                  </a:lnTo>
                  <a:lnTo>
                    <a:pt x="40798" y="540534"/>
                  </a:lnTo>
                  <a:lnTo>
                    <a:pt x="40759" y="540323"/>
                  </a:lnTo>
                  <a:lnTo>
                    <a:pt x="40720" y="540112"/>
                  </a:lnTo>
                  <a:lnTo>
                    <a:pt x="40682" y="539938"/>
                  </a:lnTo>
                  <a:lnTo>
                    <a:pt x="40682" y="539938"/>
                  </a:lnTo>
                  <a:lnTo>
                    <a:pt x="41353" y="540062"/>
                  </a:lnTo>
                  <a:lnTo>
                    <a:pt x="42025" y="540174"/>
                  </a:lnTo>
                  <a:lnTo>
                    <a:pt x="42701" y="540273"/>
                  </a:lnTo>
                  <a:lnTo>
                    <a:pt x="43377" y="540360"/>
                  </a:lnTo>
                  <a:lnTo>
                    <a:pt x="44054" y="540435"/>
                  </a:lnTo>
                  <a:lnTo>
                    <a:pt x="44734" y="540497"/>
                  </a:lnTo>
                  <a:lnTo>
                    <a:pt x="45414" y="540546"/>
                  </a:lnTo>
                  <a:lnTo>
                    <a:pt x="46095" y="540584"/>
                  </a:lnTo>
                  <a:lnTo>
                    <a:pt x="46775" y="540596"/>
                  </a:lnTo>
                  <a:lnTo>
                    <a:pt x="47455" y="540609"/>
                  </a:lnTo>
                  <a:lnTo>
                    <a:pt x="48140" y="540609"/>
                  </a:lnTo>
                  <a:lnTo>
                    <a:pt x="48825" y="540596"/>
                  </a:lnTo>
                  <a:lnTo>
                    <a:pt x="49505" y="540571"/>
                  </a:lnTo>
                  <a:lnTo>
                    <a:pt x="50190" y="540534"/>
                  </a:lnTo>
                  <a:lnTo>
                    <a:pt x="50875" y="540484"/>
                  </a:lnTo>
                  <a:lnTo>
                    <a:pt x="51559" y="540422"/>
                  </a:lnTo>
                  <a:lnTo>
                    <a:pt x="52244" y="540348"/>
                  </a:lnTo>
                  <a:lnTo>
                    <a:pt x="52929" y="540273"/>
                  </a:lnTo>
                  <a:lnTo>
                    <a:pt x="53614" y="540174"/>
                  </a:lnTo>
                  <a:lnTo>
                    <a:pt x="54298" y="540075"/>
                  </a:lnTo>
                  <a:lnTo>
                    <a:pt x="54983" y="539963"/>
                  </a:lnTo>
                  <a:lnTo>
                    <a:pt x="55668" y="539839"/>
                  </a:lnTo>
                  <a:lnTo>
                    <a:pt x="56352" y="539702"/>
                  </a:lnTo>
                  <a:lnTo>
                    <a:pt x="57033" y="539565"/>
                  </a:lnTo>
                  <a:lnTo>
                    <a:pt x="57713" y="539416"/>
                  </a:lnTo>
                  <a:lnTo>
                    <a:pt x="58398" y="539255"/>
                  </a:lnTo>
                  <a:lnTo>
                    <a:pt x="59078" y="539081"/>
                  </a:lnTo>
                  <a:lnTo>
                    <a:pt x="59759" y="538907"/>
                  </a:lnTo>
                  <a:lnTo>
                    <a:pt x="60435" y="538721"/>
                  </a:lnTo>
                  <a:lnTo>
                    <a:pt x="61111" y="538522"/>
                  </a:lnTo>
                  <a:lnTo>
                    <a:pt x="61787" y="538324"/>
                  </a:lnTo>
                  <a:lnTo>
                    <a:pt x="62463" y="538113"/>
                  </a:lnTo>
                  <a:close/>
                  <a:moveTo>
                    <a:pt x="73031" y="533779"/>
                  </a:moveTo>
                  <a:lnTo>
                    <a:pt x="73044" y="534586"/>
                  </a:lnTo>
                  <a:lnTo>
                    <a:pt x="73056" y="535393"/>
                  </a:lnTo>
                  <a:lnTo>
                    <a:pt x="73065" y="536188"/>
                  </a:lnTo>
                  <a:lnTo>
                    <a:pt x="73065" y="536983"/>
                  </a:lnTo>
                  <a:lnTo>
                    <a:pt x="73069" y="537765"/>
                  </a:lnTo>
                  <a:lnTo>
                    <a:pt x="73065" y="538547"/>
                  </a:lnTo>
                  <a:lnTo>
                    <a:pt x="73061" y="539329"/>
                  </a:lnTo>
                  <a:lnTo>
                    <a:pt x="73048" y="540112"/>
                  </a:lnTo>
                  <a:lnTo>
                    <a:pt x="73035" y="540882"/>
                  </a:lnTo>
                  <a:lnTo>
                    <a:pt x="73022" y="541652"/>
                  </a:lnTo>
                  <a:lnTo>
                    <a:pt x="73000" y="542421"/>
                  </a:lnTo>
                  <a:lnTo>
                    <a:pt x="72979" y="543179"/>
                  </a:lnTo>
                  <a:lnTo>
                    <a:pt x="72953" y="543936"/>
                  </a:lnTo>
                  <a:lnTo>
                    <a:pt x="72923" y="544694"/>
                  </a:lnTo>
                  <a:lnTo>
                    <a:pt x="72893" y="545451"/>
                  </a:lnTo>
                  <a:lnTo>
                    <a:pt x="72858" y="546197"/>
                  </a:lnTo>
                  <a:lnTo>
                    <a:pt x="72820" y="546929"/>
                  </a:lnTo>
                  <a:lnTo>
                    <a:pt x="72777" y="547674"/>
                  </a:lnTo>
                  <a:lnTo>
                    <a:pt x="72734" y="548407"/>
                  </a:lnTo>
                  <a:lnTo>
                    <a:pt x="72686" y="549140"/>
                  </a:lnTo>
                  <a:lnTo>
                    <a:pt x="72634" y="549860"/>
                  </a:lnTo>
                  <a:lnTo>
                    <a:pt x="72583" y="550580"/>
                  </a:lnTo>
                  <a:lnTo>
                    <a:pt x="72527" y="551300"/>
                  </a:lnTo>
                  <a:lnTo>
                    <a:pt x="72467" y="552008"/>
                  </a:lnTo>
                  <a:lnTo>
                    <a:pt x="72402" y="552716"/>
                  </a:lnTo>
                  <a:lnTo>
                    <a:pt x="72337" y="553424"/>
                  </a:lnTo>
                  <a:lnTo>
                    <a:pt x="72268" y="554119"/>
                  </a:lnTo>
                  <a:lnTo>
                    <a:pt x="72195" y="554814"/>
                  </a:lnTo>
                  <a:lnTo>
                    <a:pt x="72122" y="555497"/>
                  </a:lnTo>
                  <a:lnTo>
                    <a:pt x="72045" y="556193"/>
                  </a:lnTo>
                  <a:lnTo>
                    <a:pt x="71963" y="556863"/>
                  </a:lnTo>
                  <a:lnTo>
                    <a:pt x="71881" y="557546"/>
                  </a:lnTo>
                  <a:lnTo>
                    <a:pt x="71795" y="558217"/>
                  </a:lnTo>
                  <a:lnTo>
                    <a:pt x="71704" y="558887"/>
                  </a:lnTo>
                  <a:lnTo>
                    <a:pt x="71614" y="559546"/>
                  </a:lnTo>
                  <a:lnTo>
                    <a:pt x="71519" y="560204"/>
                  </a:lnTo>
                  <a:lnTo>
                    <a:pt x="71424" y="560862"/>
                  </a:lnTo>
                  <a:lnTo>
                    <a:pt x="71321" y="561508"/>
                  </a:lnTo>
                  <a:lnTo>
                    <a:pt x="71222" y="562153"/>
                  </a:lnTo>
                  <a:lnTo>
                    <a:pt x="71114" y="562787"/>
                  </a:lnTo>
                  <a:lnTo>
                    <a:pt x="71007" y="563420"/>
                  </a:lnTo>
                  <a:lnTo>
                    <a:pt x="70895" y="564053"/>
                  </a:lnTo>
                  <a:lnTo>
                    <a:pt x="70783" y="564674"/>
                  </a:lnTo>
                  <a:lnTo>
                    <a:pt x="70666" y="565295"/>
                  </a:lnTo>
                  <a:lnTo>
                    <a:pt x="70546" y="565916"/>
                  </a:lnTo>
                  <a:lnTo>
                    <a:pt x="70425" y="566524"/>
                  </a:lnTo>
                  <a:lnTo>
                    <a:pt x="70300" y="567120"/>
                  </a:lnTo>
                  <a:lnTo>
                    <a:pt x="70176" y="567717"/>
                  </a:lnTo>
                  <a:lnTo>
                    <a:pt x="70046" y="568313"/>
                  </a:lnTo>
                  <a:lnTo>
                    <a:pt x="69913" y="568909"/>
                  </a:lnTo>
                  <a:lnTo>
                    <a:pt x="69779" y="569492"/>
                  </a:lnTo>
                  <a:lnTo>
                    <a:pt x="69646" y="570063"/>
                  </a:lnTo>
                  <a:lnTo>
                    <a:pt x="69504" y="570647"/>
                  </a:lnTo>
                  <a:lnTo>
                    <a:pt x="69362" y="571206"/>
                  </a:lnTo>
                  <a:lnTo>
                    <a:pt x="69220" y="571777"/>
                  </a:lnTo>
                  <a:lnTo>
                    <a:pt x="69073" y="572336"/>
                  </a:lnTo>
                  <a:lnTo>
                    <a:pt x="68927" y="572882"/>
                  </a:lnTo>
                  <a:lnTo>
                    <a:pt x="68772" y="573429"/>
                  </a:lnTo>
                  <a:lnTo>
                    <a:pt x="68621" y="573975"/>
                  </a:lnTo>
                  <a:lnTo>
                    <a:pt x="68466" y="574509"/>
                  </a:lnTo>
                  <a:lnTo>
                    <a:pt x="68307" y="575043"/>
                  </a:lnTo>
                  <a:lnTo>
                    <a:pt x="68147" y="575565"/>
                  </a:lnTo>
                  <a:lnTo>
                    <a:pt x="67984" y="576086"/>
                  </a:lnTo>
                  <a:lnTo>
                    <a:pt x="67816" y="576595"/>
                  </a:lnTo>
                  <a:lnTo>
                    <a:pt x="67652" y="577104"/>
                  </a:lnTo>
                  <a:lnTo>
                    <a:pt x="67480" y="577613"/>
                  </a:lnTo>
                  <a:lnTo>
                    <a:pt x="67308" y="578110"/>
                  </a:lnTo>
                  <a:lnTo>
                    <a:pt x="67135" y="578594"/>
                  </a:lnTo>
                  <a:lnTo>
                    <a:pt x="66959" y="579079"/>
                  </a:lnTo>
                  <a:lnTo>
                    <a:pt x="66782" y="579563"/>
                  </a:lnTo>
                  <a:lnTo>
                    <a:pt x="66601" y="580035"/>
                  </a:lnTo>
                  <a:lnTo>
                    <a:pt x="66416" y="580507"/>
                  </a:lnTo>
                  <a:lnTo>
                    <a:pt x="66235" y="580966"/>
                  </a:lnTo>
                  <a:lnTo>
                    <a:pt x="66046" y="581426"/>
                  </a:lnTo>
                  <a:lnTo>
                    <a:pt x="65856" y="581873"/>
                  </a:lnTo>
                  <a:lnTo>
                    <a:pt x="65667" y="582320"/>
                  </a:lnTo>
                  <a:lnTo>
                    <a:pt x="65473" y="582767"/>
                  </a:lnTo>
                  <a:lnTo>
                    <a:pt x="65279" y="583201"/>
                  </a:lnTo>
                  <a:lnTo>
                    <a:pt x="65081" y="583624"/>
                  </a:lnTo>
                  <a:lnTo>
                    <a:pt x="64883" y="584046"/>
                  </a:lnTo>
                  <a:lnTo>
                    <a:pt x="64685" y="584456"/>
                  </a:lnTo>
                  <a:lnTo>
                    <a:pt x="64478" y="584865"/>
                  </a:lnTo>
                  <a:lnTo>
                    <a:pt x="64276" y="585275"/>
                  </a:lnTo>
                  <a:lnTo>
                    <a:pt x="64069" y="585673"/>
                  </a:lnTo>
                  <a:lnTo>
                    <a:pt x="63863" y="586058"/>
                  </a:lnTo>
                  <a:lnTo>
                    <a:pt x="63652" y="586443"/>
                  </a:lnTo>
                  <a:lnTo>
                    <a:pt x="63436" y="586827"/>
                  </a:lnTo>
                  <a:lnTo>
                    <a:pt x="63225" y="587200"/>
                  </a:lnTo>
                  <a:lnTo>
                    <a:pt x="63010" y="587560"/>
                  </a:lnTo>
                  <a:lnTo>
                    <a:pt x="62790" y="587920"/>
                  </a:lnTo>
                  <a:lnTo>
                    <a:pt x="62571" y="588268"/>
                  </a:lnTo>
                  <a:lnTo>
                    <a:pt x="62351" y="588616"/>
                  </a:lnTo>
                  <a:lnTo>
                    <a:pt x="62127" y="588963"/>
                  </a:lnTo>
                  <a:lnTo>
                    <a:pt x="61903" y="589299"/>
                  </a:lnTo>
                  <a:lnTo>
                    <a:pt x="61679" y="589621"/>
                  </a:lnTo>
                  <a:lnTo>
                    <a:pt x="61451" y="589944"/>
                  </a:lnTo>
                  <a:lnTo>
                    <a:pt x="61218" y="590255"/>
                  </a:lnTo>
                  <a:lnTo>
                    <a:pt x="60990" y="590565"/>
                  </a:lnTo>
                  <a:lnTo>
                    <a:pt x="60758" y="590863"/>
                  </a:lnTo>
                  <a:lnTo>
                    <a:pt x="60521" y="591161"/>
                  </a:lnTo>
                  <a:lnTo>
                    <a:pt x="60284" y="591447"/>
                  </a:lnTo>
                  <a:lnTo>
                    <a:pt x="60047" y="591732"/>
                  </a:lnTo>
                  <a:lnTo>
                    <a:pt x="59810" y="592006"/>
                  </a:lnTo>
                  <a:lnTo>
                    <a:pt x="59569" y="592266"/>
                  </a:lnTo>
                  <a:lnTo>
                    <a:pt x="59328" y="592527"/>
                  </a:lnTo>
                  <a:lnTo>
                    <a:pt x="59083" y="592788"/>
                  </a:lnTo>
                  <a:lnTo>
                    <a:pt x="58837" y="593036"/>
                  </a:lnTo>
                  <a:lnTo>
                    <a:pt x="58592" y="593272"/>
                  </a:lnTo>
                  <a:lnTo>
                    <a:pt x="58342" y="593508"/>
                  </a:lnTo>
                  <a:lnTo>
                    <a:pt x="58092" y="593732"/>
                  </a:lnTo>
                  <a:lnTo>
                    <a:pt x="57842" y="593955"/>
                  </a:lnTo>
                  <a:lnTo>
                    <a:pt x="57588" y="594166"/>
                  </a:lnTo>
                  <a:lnTo>
                    <a:pt x="57338" y="594365"/>
                  </a:lnTo>
                  <a:lnTo>
                    <a:pt x="57080" y="594564"/>
                  </a:lnTo>
                  <a:lnTo>
                    <a:pt x="56826" y="594762"/>
                  </a:lnTo>
                  <a:lnTo>
                    <a:pt x="56568" y="594949"/>
                  </a:lnTo>
                  <a:lnTo>
                    <a:pt x="56309" y="595123"/>
                  </a:lnTo>
                  <a:lnTo>
                    <a:pt x="56051" y="595296"/>
                  </a:lnTo>
                  <a:lnTo>
                    <a:pt x="55788" y="595458"/>
                  </a:lnTo>
                  <a:lnTo>
                    <a:pt x="55526" y="595607"/>
                  </a:lnTo>
                  <a:lnTo>
                    <a:pt x="55263" y="595756"/>
                  </a:lnTo>
                  <a:lnTo>
                    <a:pt x="54996" y="595905"/>
                  </a:lnTo>
                  <a:lnTo>
                    <a:pt x="54729" y="596029"/>
                  </a:lnTo>
                  <a:lnTo>
                    <a:pt x="54462" y="596166"/>
                  </a:lnTo>
                  <a:lnTo>
                    <a:pt x="54195" y="596277"/>
                  </a:lnTo>
                  <a:lnTo>
                    <a:pt x="53924" y="596389"/>
                  </a:lnTo>
                  <a:lnTo>
                    <a:pt x="53652" y="596489"/>
                  </a:lnTo>
                  <a:lnTo>
                    <a:pt x="53381" y="596588"/>
                  </a:lnTo>
                  <a:lnTo>
                    <a:pt x="53058" y="596700"/>
                  </a:lnTo>
                  <a:lnTo>
                    <a:pt x="52731" y="596787"/>
                  </a:lnTo>
                  <a:lnTo>
                    <a:pt x="52412" y="596873"/>
                  </a:lnTo>
                  <a:lnTo>
                    <a:pt x="52093" y="596948"/>
                  </a:lnTo>
                  <a:lnTo>
                    <a:pt x="51775" y="597010"/>
                  </a:lnTo>
                  <a:lnTo>
                    <a:pt x="51465" y="597060"/>
                  </a:lnTo>
                  <a:lnTo>
                    <a:pt x="51150" y="597097"/>
                  </a:lnTo>
                  <a:lnTo>
                    <a:pt x="50845" y="597134"/>
                  </a:lnTo>
                  <a:lnTo>
                    <a:pt x="50539" y="597147"/>
                  </a:lnTo>
                  <a:lnTo>
                    <a:pt x="50233" y="597159"/>
                  </a:lnTo>
                  <a:lnTo>
                    <a:pt x="49932" y="597159"/>
                  </a:lnTo>
                  <a:lnTo>
                    <a:pt x="49634" y="597147"/>
                  </a:lnTo>
                  <a:lnTo>
                    <a:pt x="49337" y="597122"/>
                  </a:lnTo>
                  <a:lnTo>
                    <a:pt x="49045" y="597085"/>
                  </a:lnTo>
                  <a:lnTo>
                    <a:pt x="48752" y="597047"/>
                  </a:lnTo>
                  <a:lnTo>
                    <a:pt x="48463" y="596985"/>
                  </a:lnTo>
                  <a:lnTo>
                    <a:pt x="48179" y="596923"/>
                  </a:lnTo>
                  <a:lnTo>
                    <a:pt x="47895" y="596849"/>
                  </a:lnTo>
                  <a:lnTo>
                    <a:pt x="47615" y="596762"/>
                  </a:lnTo>
                  <a:lnTo>
                    <a:pt x="47335" y="596675"/>
                  </a:lnTo>
                  <a:lnTo>
                    <a:pt x="47059" y="596563"/>
                  </a:lnTo>
                  <a:lnTo>
                    <a:pt x="46788" y="596451"/>
                  </a:lnTo>
                  <a:lnTo>
                    <a:pt x="46517" y="596327"/>
                  </a:lnTo>
                  <a:lnTo>
                    <a:pt x="46245" y="596190"/>
                  </a:lnTo>
                  <a:lnTo>
                    <a:pt x="45978" y="596041"/>
                  </a:lnTo>
                  <a:lnTo>
                    <a:pt x="45716" y="595892"/>
                  </a:lnTo>
                  <a:lnTo>
                    <a:pt x="45457" y="595731"/>
                  </a:lnTo>
                  <a:lnTo>
                    <a:pt x="45195" y="595557"/>
                  </a:lnTo>
                  <a:lnTo>
                    <a:pt x="44941" y="595371"/>
                  </a:lnTo>
                  <a:lnTo>
                    <a:pt x="44687" y="595172"/>
                  </a:lnTo>
                  <a:lnTo>
                    <a:pt x="44437" y="594974"/>
                  </a:lnTo>
                  <a:lnTo>
                    <a:pt x="44187" y="594762"/>
                  </a:lnTo>
                  <a:lnTo>
                    <a:pt x="43937" y="594539"/>
                  </a:lnTo>
                  <a:lnTo>
                    <a:pt x="43696" y="594303"/>
                  </a:lnTo>
                  <a:lnTo>
                    <a:pt x="43455" y="594067"/>
                  </a:lnTo>
                  <a:lnTo>
                    <a:pt x="43214" y="593819"/>
                  </a:lnTo>
                  <a:lnTo>
                    <a:pt x="42977" y="593558"/>
                  </a:lnTo>
                  <a:lnTo>
                    <a:pt x="42740" y="593297"/>
                  </a:lnTo>
                  <a:lnTo>
                    <a:pt x="42512" y="593012"/>
                  </a:lnTo>
                  <a:lnTo>
                    <a:pt x="42279" y="592726"/>
                  </a:lnTo>
                  <a:lnTo>
                    <a:pt x="42051" y="592440"/>
                  </a:lnTo>
                  <a:lnTo>
                    <a:pt x="41827" y="592130"/>
                  </a:lnTo>
                  <a:lnTo>
                    <a:pt x="41608" y="591819"/>
                  </a:lnTo>
                  <a:lnTo>
                    <a:pt x="41384" y="591497"/>
                  </a:lnTo>
                  <a:lnTo>
                    <a:pt x="41168" y="591174"/>
                  </a:lnTo>
                  <a:lnTo>
                    <a:pt x="40953" y="590826"/>
                  </a:lnTo>
                  <a:lnTo>
                    <a:pt x="40738" y="590478"/>
                  </a:lnTo>
                  <a:lnTo>
                    <a:pt x="40531" y="590131"/>
                  </a:lnTo>
                  <a:lnTo>
                    <a:pt x="40320" y="589758"/>
                  </a:lnTo>
                  <a:lnTo>
                    <a:pt x="40113" y="589386"/>
                  </a:lnTo>
                  <a:lnTo>
                    <a:pt x="39911" y="589013"/>
                  </a:lnTo>
                  <a:lnTo>
                    <a:pt x="39713" y="588616"/>
                  </a:lnTo>
                  <a:lnTo>
                    <a:pt x="39510" y="588218"/>
                  </a:lnTo>
                  <a:lnTo>
                    <a:pt x="39317" y="587808"/>
                  </a:lnTo>
                  <a:lnTo>
                    <a:pt x="39123" y="587399"/>
                  </a:lnTo>
                  <a:lnTo>
                    <a:pt x="38929" y="586976"/>
                  </a:lnTo>
                  <a:lnTo>
                    <a:pt x="38740" y="586542"/>
                  </a:lnTo>
                  <a:lnTo>
                    <a:pt x="38554" y="586107"/>
                  </a:lnTo>
                  <a:lnTo>
                    <a:pt x="38369" y="585660"/>
                  </a:lnTo>
                  <a:lnTo>
                    <a:pt x="38188" y="585201"/>
                  </a:lnTo>
                  <a:lnTo>
                    <a:pt x="38007" y="584741"/>
                  </a:lnTo>
                  <a:lnTo>
                    <a:pt x="37831" y="584269"/>
                  </a:lnTo>
                  <a:lnTo>
                    <a:pt x="37654" y="583798"/>
                  </a:lnTo>
                  <a:lnTo>
                    <a:pt x="37482" y="583301"/>
                  </a:lnTo>
                  <a:lnTo>
                    <a:pt x="37310" y="582817"/>
                  </a:lnTo>
                  <a:lnTo>
                    <a:pt x="37142" y="582307"/>
                  </a:lnTo>
                  <a:lnTo>
                    <a:pt x="36974" y="581798"/>
                  </a:lnTo>
                  <a:lnTo>
                    <a:pt x="36810" y="581289"/>
                  </a:lnTo>
                  <a:lnTo>
                    <a:pt x="36651" y="580755"/>
                  </a:lnTo>
                  <a:lnTo>
                    <a:pt x="36492" y="580234"/>
                  </a:lnTo>
                  <a:lnTo>
                    <a:pt x="36332" y="579687"/>
                  </a:lnTo>
                  <a:lnTo>
                    <a:pt x="36182" y="579141"/>
                  </a:lnTo>
                  <a:lnTo>
                    <a:pt x="36027" y="578594"/>
                  </a:lnTo>
                  <a:lnTo>
                    <a:pt x="35876" y="578036"/>
                  </a:lnTo>
                  <a:lnTo>
                    <a:pt x="35729" y="577464"/>
                  </a:lnTo>
                  <a:lnTo>
                    <a:pt x="35583" y="576893"/>
                  </a:lnTo>
                  <a:lnTo>
                    <a:pt x="35441" y="576310"/>
                  </a:lnTo>
                  <a:lnTo>
                    <a:pt x="35299" y="575714"/>
                  </a:lnTo>
                  <a:lnTo>
                    <a:pt x="35161" y="575118"/>
                  </a:lnTo>
                  <a:lnTo>
                    <a:pt x="35023" y="574521"/>
                  </a:lnTo>
                  <a:lnTo>
                    <a:pt x="34890" y="573913"/>
                  </a:lnTo>
                  <a:lnTo>
                    <a:pt x="34761" y="573292"/>
                  </a:lnTo>
                  <a:lnTo>
                    <a:pt x="34631" y="572671"/>
                  </a:lnTo>
                  <a:lnTo>
                    <a:pt x="34502" y="572038"/>
                  </a:lnTo>
                  <a:lnTo>
                    <a:pt x="34377" y="571405"/>
                  </a:lnTo>
                  <a:lnTo>
                    <a:pt x="34252" y="570759"/>
                  </a:lnTo>
                  <a:lnTo>
                    <a:pt x="34132" y="570113"/>
                  </a:lnTo>
                  <a:lnTo>
                    <a:pt x="34016" y="569455"/>
                  </a:lnTo>
                  <a:lnTo>
                    <a:pt x="33899" y="568797"/>
                  </a:lnTo>
                  <a:lnTo>
                    <a:pt x="33787" y="568126"/>
                  </a:lnTo>
                  <a:lnTo>
                    <a:pt x="33675" y="567443"/>
                  </a:lnTo>
                  <a:lnTo>
                    <a:pt x="33563" y="566773"/>
                  </a:lnTo>
                  <a:lnTo>
                    <a:pt x="33456" y="566077"/>
                  </a:lnTo>
                  <a:lnTo>
                    <a:pt x="33352" y="565382"/>
                  </a:lnTo>
                  <a:lnTo>
                    <a:pt x="33249" y="564687"/>
                  </a:lnTo>
                  <a:lnTo>
                    <a:pt x="33150" y="563979"/>
                  </a:lnTo>
                  <a:lnTo>
                    <a:pt x="33051" y="563271"/>
                  </a:lnTo>
                  <a:lnTo>
                    <a:pt x="32952" y="562551"/>
                  </a:lnTo>
                  <a:lnTo>
                    <a:pt x="32857" y="561830"/>
                  </a:lnTo>
                  <a:lnTo>
                    <a:pt x="32767" y="561098"/>
                  </a:lnTo>
                  <a:lnTo>
                    <a:pt x="32676" y="560365"/>
                  </a:lnTo>
                  <a:lnTo>
                    <a:pt x="32590" y="559620"/>
                  </a:lnTo>
                  <a:lnTo>
                    <a:pt x="32504" y="558875"/>
                  </a:lnTo>
                  <a:lnTo>
                    <a:pt x="32422" y="558130"/>
                  </a:lnTo>
                  <a:lnTo>
                    <a:pt x="32340" y="557373"/>
                  </a:lnTo>
                  <a:lnTo>
                    <a:pt x="32263" y="556603"/>
                  </a:lnTo>
                  <a:lnTo>
                    <a:pt x="32185" y="555833"/>
                  </a:lnTo>
                  <a:lnTo>
                    <a:pt x="32112" y="555063"/>
                  </a:lnTo>
                  <a:lnTo>
                    <a:pt x="31966" y="553498"/>
                  </a:lnTo>
                  <a:lnTo>
                    <a:pt x="31832" y="551909"/>
                  </a:lnTo>
                  <a:lnTo>
                    <a:pt x="31707" y="550307"/>
                  </a:lnTo>
                  <a:lnTo>
                    <a:pt x="31591" y="548680"/>
                  </a:lnTo>
                  <a:lnTo>
                    <a:pt x="31483" y="547041"/>
                  </a:lnTo>
                  <a:lnTo>
                    <a:pt x="31384" y="545377"/>
                  </a:lnTo>
                  <a:lnTo>
                    <a:pt x="31294" y="543688"/>
                  </a:lnTo>
                  <a:lnTo>
                    <a:pt x="31208" y="541987"/>
                  </a:lnTo>
                  <a:lnTo>
                    <a:pt x="31135" y="540273"/>
                  </a:lnTo>
                  <a:lnTo>
                    <a:pt x="31070" y="538535"/>
                  </a:lnTo>
                  <a:lnTo>
                    <a:pt x="31061" y="538324"/>
                  </a:lnTo>
                  <a:lnTo>
                    <a:pt x="31048" y="538125"/>
                  </a:lnTo>
                  <a:lnTo>
                    <a:pt x="31036" y="537939"/>
                  </a:lnTo>
                  <a:lnTo>
                    <a:pt x="31018" y="537752"/>
                  </a:lnTo>
                  <a:lnTo>
                    <a:pt x="30997" y="537566"/>
                  </a:lnTo>
                  <a:lnTo>
                    <a:pt x="30975" y="537392"/>
                  </a:lnTo>
                  <a:lnTo>
                    <a:pt x="30949" y="537231"/>
                  </a:lnTo>
                  <a:lnTo>
                    <a:pt x="30919" y="537069"/>
                  </a:lnTo>
                  <a:lnTo>
                    <a:pt x="30885" y="536908"/>
                  </a:lnTo>
                  <a:lnTo>
                    <a:pt x="30855" y="536771"/>
                  </a:lnTo>
                  <a:lnTo>
                    <a:pt x="30816" y="536622"/>
                  </a:lnTo>
                  <a:lnTo>
                    <a:pt x="30777" y="536486"/>
                  </a:lnTo>
                  <a:lnTo>
                    <a:pt x="30734" y="536362"/>
                  </a:lnTo>
                  <a:lnTo>
                    <a:pt x="30691" y="536237"/>
                  </a:lnTo>
                  <a:lnTo>
                    <a:pt x="30648" y="536126"/>
                  </a:lnTo>
                  <a:lnTo>
                    <a:pt x="30601" y="536014"/>
                  </a:lnTo>
                  <a:lnTo>
                    <a:pt x="30601" y="536014"/>
                  </a:lnTo>
                  <a:lnTo>
                    <a:pt x="31104" y="536312"/>
                  </a:lnTo>
                  <a:lnTo>
                    <a:pt x="31608" y="536585"/>
                  </a:lnTo>
                  <a:lnTo>
                    <a:pt x="32116" y="536858"/>
                  </a:lnTo>
                  <a:lnTo>
                    <a:pt x="32629" y="537119"/>
                  </a:lnTo>
                  <a:lnTo>
                    <a:pt x="33141" y="537367"/>
                  </a:lnTo>
                  <a:lnTo>
                    <a:pt x="33654" y="537603"/>
                  </a:lnTo>
                  <a:lnTo>
                    <a:pt x="34171" y="537839"/>
                  </a:lnTo>
                  <a:lnTo>
                    <a:pt x="34687" y="538063"/>
                  </a:lnTo>
                  <a:lnTo>
                    <a:pt x="35208" y="538262"/>
                  </a:lnTo>
                  <a:lnTo>
                    <a:pt x="35729" y="538460"/>
                  </a:lnTo>
                  <a:lnTo>
                    <a:pt x="36255" y="538659"/>
                  </a:lnTo>
                  <a:lnTo>
                    <a:pt x="36776" y="538833"/>
                  </a:lnTo>
                  <a:lnTo>
                    <a:pt x="37301" y="539007"/>
                  </a:lnTo>
                  <a:lnTo>
                    <a:pt x="37831" y="539168"/>
                  </a:lnTo>
                  <a:lnTo>
                    <a:pt x="38361" y="539317"/>
                  </a:lnTo>
                  <a:lnTo>
                    <a:pt x="38890" y="539466"/>
                  </a:lnTo>
                  <a:lnTo>
                    <a:pt x="38843" y="539615"/>
                  </a:lnTo>
                  <a:lnTo>
                    <a:pt x="38796" y="539764"/>
                  </a:lnTo>
                  <a:lnTo>
                    <a:pt x="38752" y="539913"/>
                  </a:lnTo>
                  <a:lnTo>
                    <a:pt x="38714" y="540075"/>
                  </a:lnTo>
                  <a:lnTo>
                    <a:pt x="38679" y="540248"/>
                  </a:lnTo>
                  <a:lnTo>
                    <a:pt x="38649" y="540422"/>
                  </a:lnTo>
                  <a:lnTo>
                    <a:pt x="38619" y="540609"/>
                  </a:lnTo>
                  <a:lnTo>
                    <a:pt x="38597" y="540795"/>
                  </a:lnTo>
                  <a:lnTo>
                    <a:pt x="38576" y="540993"/>
                  </a:lnTo>
                  <a:lnTo>
                    <a:pt x="38559" y="541205"/>
                  </a:lnTo>
                  <a:lnTo>
                    <a:pt x="38550" y="541416"/>
                  </a:lnTo>
                  <a:lnTo>
                    <a:pt x="38546" y="541639"/>
                  </a:lnTo>
                  <a:lnTo>
                    <a:pt x="38546" y="541863"/>
                  </a:lnTo>
                  <a:lnTo>
                    <a:pt x="38550" y="542099"/>
                  </a:lnTo>
                  <a:lnTo>
                    <a:pt x="38563" y="542335"/>
                  </a:lnTo>
                  <a:lnTo>
                    <a:pt x="38580" y="542583"/>
                  </a:lnTo>
                  <a:lnTo>
                    <a:pt x="38662" y="543477"/>
                  </a:lnTo>
                  <a:lnTo>
                    <a:pt x="38744" y="544371"/>
                  </a:lnTo>
                  <a:lnTo>
                    <a:pt x="38834" y="545253"/>
                  </a:lnTo>
                  <a:lnTo>
                    <a:pt x="38933" y="546122"/>
                  </a:lnTo>
                  <a:lnTo>
                    <a:pt x="39032" y="546991"/>
                  </a:lnTo>
                  <a:lnTo>
                    <a:pt x="39140" y="547848"/>
                  </a:lnTo>
                  <a:lnTo>
                    <a:pt x="39252" y="548705"/>
                  </a:lnTo>
                  <a:lnTo>
                    <a:pt x="39373" y="549549"/>
                  </a:lnTo>
                  <a:lnTo>
                    <a:pt x="39493" y="550381"/>
                  </a:lnTo>
                  <a:lnTo>
                    <a:pt x="39622" y="551201"/>
                  </a:lnTo>
                  <a:lnTo>
                    <a:pt x="39756" y="552020"/>
                  </a:lnTo>
                  <a:lnTo>
                    <a:pt x="39894" y="552828"/>
                  </a:lnTo>
                  <a:lnTo>
                    <a:pt x="40036" y="553622"/>
                  </a:lnTo>
                  <a:lnTo>
                    <a:pt x="40186" y="554405"/>
                  </a:lnTo>
                  <a:lnTo>
                    <a:pt x="40341" y="555175"/>
                  </a:lnTo>
                  <a:lnTo>
                    <a:pt x="40497" y="555944"/>
                  </a:lnTo>
                  <a:lnTo>
                    <a:pt x="40660" y="556702"/>
                  </a:lnTo>
                  <a:lnTo>
                    <a:pt x="40828" y="557447"/>
                  </a:lnTo>
                  <a:lnTo>
                    <a:pt x="41005" y="558167"/>
                  </a:lnTo>
                  <a:lnTo>
                    <a:pt x="41181" y="558887"/>
                  </a:lnTo>
                  <a:lnTo>
                    <a:pt x="41362" y="559595"/>
                  </a:lnTo>
                  <a:lnTo>
                    <a:pt x="41552" y="560291"/>
                  </a:lnTo>
                  <a:lnTo>
                    <a:pt x="41741" y="560974"/>
                  </a:lnTo>
                  <a:lnTo>
                    <a:pt x="41939" y="561644"/>
                  </a:lnTo>
                  <a:lnTo>
                    <a:pt x="42137" y="562290"/>
                  </a:lnTo>
                  <a:lnTo>
                    <a:pt x="42344" y="562936"/>
                  </a:lnTo>
                  <a:lnTo>
                    <a:pt x="42555" y="563569"/>
                  </a:lnTo>
                  <a:lnTo>
                    <a:pt x="42766" y="564177"/>
                  </a:lnTo>
                  <a:lnTo>
                    <a:pt x="42986" y="564773"/>
                  </a:lnTo>
                  <a:lnTo>
                    <a:pt x="43209" y="565357"/>
                  </a:lnTo>
                  <a:lnTo>
                    <a:pt x="43433" y="565928"/>
                  </a:lnTo>
                  <a:lnTo>
                    <a:pt x="43666" y="566475"/>
                  </a:lnTo>
                  <a:lnTo>
                    <a:pt x="43898" y="567021"/>
                  </a:lnTo>
                  <a:lnTo>
                    <a:pt x="44140" y="567543"/>
                  </a:lnTo>
                  <a:lnTo>
                    <a:pt x="44381" y="568039"/>
                  </a:lnTo>
                  <a:lnTo>
                    <a:pt x="44626" y="568536"/>
                  </a:lnTo>
                  <a:lnTo>
                    <a:pt x="44880" y="568996"/>
                  </a:lnTo>
                  <a:lnTo>
                    <a:pt x="45134" y="569455"/>
                  </a:lnTo>
                  <a:lnTo>
                    <a:pt x="45393" y="569890"/>
                  </a:lnTo>
                  <a:lnTo>
                    <a:pt x="45655" y="570312"/>
                  </a:lnTo>
                  <a:lnTo>
                    <a:pt x="45918" y="570709"/>
                  </a:lnTo>
                  <a:lnTo>
                    <a:pt x="46189" y="571094"/>
                  </a:lnTo>
                  <a:lnTo>
                    <a:pt x="46461" y="571454"/>
                  </a:lnTo>
                  <a:lnTo>
                    <a:pt x="46736" y="571802"/>
                  </a:lnTo>
                  <a:lnTo>
                    <a:pt x="47016" y="572125"/>
                  </a:lnTo>
                  <a:lnTo>
                    <a:pt x="47300" y="572423"/>
                  </a:lnTo>
                  <a:lnTo>
                    <a:pt x="47589" y="572708"/>
                  </a:lnTo>
                  <a:lnTo>
                    <a:pt x="47878" y="572982"/>
                  </a:lnTo>
                  <a:lnTo>
                    <a:pt x="48170" y="573218"/>
                  </a:lnTo>
                  <a:lnTo>
                    <a:pt x="48467" y="573441"/>
                  </a:lnTo>
                  <a:lnTo>
                    <a:pt x="48765" y="573652"/>
                  </a:lnTo>
                  <a:lnTo>
                    <a:pt x="49070" y="573826"/>
                  </a:lnTo>
                  <a:lnTo>
                    <a:pt x="49376" y="573987"/>
                  </a:lnTo>
                  <a:lnTo>
                    <a:pt x="49686" y="574124"/>
                  </a:lnTo>
                  <a:lnTo>
                    <a:pt x="49996" y="574236"/>
                  </a:lnTo>
                  <a:lnTo>
                    <a:pt x="50311" y="574335"/>
                  </a:lnTo>
                  <a:lnTo>
                    <a:pt x="50629" y="574410"/>
                  </a:lnTo>
                  <a:lnTo>
                    <a:pt x="50948" y="574447"/>
                  </a:lnTo>
                  <a:lnTo>
                    <a:pt x="51275" y="574472"/>
                  </a:lnTo>
                  <a:lnTo>
                    <a:pt x="51598" y="574472"/>
                  </a:lnTo>
                  <a:lnTo>
                    <a:pt x="51930" y="574447"/>
                  </a:lnTo>
                  <a:lnTo>
                    <a:pt x="52261" y="574397"/>
                  </a:lnTo>
                  <a:lnTo>
                    <a:pt x="52593" y="574323"/>
                  </a:lnTo>
                  <a:lnTo>
                    <a:pt x="52929" y="574223"/>
                  </a:lnTo>
                  <a:lnTo>
                    <a:pt x="53217" y="574124"/>
                  </a:lnTo>
                  <a:lnTo>
                    <a:pt x="53502" y="574000"/>
                  </a:lnTo>
                  <a:lnTo>
                    <a:pt x="53786" y="573851"/>
                  </a:lnTo>
                  <a:lnTo>
                    <a:pt x="54066" y="573677"/>
                  </a:lnTo>
                  <a:lnTo>
                    <a:pt x="54346" y="573491"/>
                  </a:lnTo>
                  <a:lnTo>
                    <a:pt x="54625" y="573292"/>
                  </a:lnTo>
                  <a:lnTo>
                    <a:pt x="54901" y="573069"/>
                  </a:lnTo>
                  <a:lnTo>
                    <a:pt x="55177" y="572820"/>
                  </a:lnTo>
                  <a:lnTo>
                    <a:pt x="55448" y="572547"/>
                  </a:lnTo>
                  <a:lnTo>
                    <a:pt x="55719" y="572274"/>
                  </a:lnTo>
                  <a:lnTo>
                    <a:pt x="55986" y="571963"/>
                  </a:lnTo>
                  <a:lnTo>
                    <a:pt x="56249" y="571653"/>
                  </a:lnTo>
                  <a:lnTo>
                    <a:pt x="56512" y="571305"/>
                  </a:lnTo>
                  <a:lnTo>
                    <a:pt x="56770" y="570958"/>
                  </a:lnTo>
                  <a:lnTo>
                    <a:pt x="57028" y="570585"/>
                  </a:lnTo>
                  <a:lnTo>
                    <a:pt x="57282" y="570200"/>
                  </a:lnTo>
                  <a:lnTo>
                    <a:pt x="57532" y="569790"/>
                  </a:lnTo>
                  <a:lnTo>
                    <a:pt x="57782" y="569368"/>
                  </a:lnTo>
                  <a:lnTo>
                    <a:pt x="58023" y="568933"/>
                  </a:lnTo>
                  <a:lnTo>
                    <a:pt x="58264" y="568474"/>
                  </a:lnTo>
                  <a:lnTo>
                    <a:pt x="58501" y="568015"/>
                  </a:lnTo>
                  <a:lnTo>
                    <a:pt x="58738" y="567530"/>
                  </a:lnTo>
                  <a:lnTo>
                    <a:pt x="58966" y="567034"/>
                  </a:lnTo>
                  <a:lnTo>
                    <a:pt x="59190" y="566512"/>
                  </a:lnTo>
                  <a:lnTo>
                    <a:pt x="59414" y="565990"/>
                  </a:lnTo>
                  <a:lnTo>
                    <a:pt x="59634" y="565444"/>
                  </a:lnTo>
                  <a:lnTo>
                    <a:pt x="59845" y="564898"/>
                  </a:lnTo>
                  <a:lnTo>
                    <a:pt x="60056" y="564326"/>
                  </a:lnTo>
                  <a:lnTo>
                    <a:pt x="60258" y="563743"/>
                  </a:lnTo>
                  <a:lnTo>
                    <a:pt x="60461" y="563159"/>
                  </a:lnTo>
                  <a:lnTo>
                    <a:pt x="60659" y="562551"/>
                  </a:lnTo>
                  <a:lnTo>
                    <a:pt x="60848" y="561930"/>
                  </a:lnTo>
                  <a:lnTo>
                    <a:pt x="61033" y="561297"/>
                  </a:lnTo>
                  <a:lnTo>
                    <a:pt x="61214" y="560663"/>
                  </a:lnTo>
                  <a:lnTo>
                    <a:pt x="61391" y="560005"/>
                  </a:lnTo>
                  <a:lnTo>
                    <a:pt x="61563" y="559347"/>
                  </a:lnTo>
                  <a:lnTo>
                    <a:pt x="61727" y="558676"/>
                  </a:lnTo>
                  <a:lnTo>
                    <a:pt x="61886" y="557993"/>
                  </a:lnTo>
                  <a:lnTo>
                    <a:pt x="62041" y="557298"/>
                  </a:lnTo>
                  <a:lnTo>
                    <a:pt x="62192" y="556603"/>
                  </a:lnTo>
                  <a:lnTo>
                    <a:pt x="62334" y="555882"/>
                  </a:lnTo>
                  <a:lnTo>
                    <a:pt x="62472" y="555162"/>
                  </a:lnTo>
                  <a:lnTo>
                    <a:pt x="62601" y="554442"/>
                  </a:lnTo>
                  <a:lnTo>
                    <a:pt x="62726" y="553697"/>
                  </a:lnTo>
                  <a:lnTo>
                    <a:pt x="62846" y="552952"/>
                  </a:lnTo>
                  <a:lnTo>
                    <a:pt x="62958" y="552194"/>
                  </a:lnTo>
                  <a:lnTo>
                    <a:pt x="63066" y="551437"/>
                  </a:lnTo>
                  <a:lnTo>
                    <a:pt x="63165" y="550667"/>
                  </a:lnTo>
                  <a:lnTo>
                    <a:pt x="63255" y="549897"/>
                  </a:lnTo>
                  <a:lnTo>
                    <a:pt x="63341" y="549115"/>
                  </a:lnTo>
                  <a:lnTo>
                    <a:pt x="63423" y="548320"/>
                  </a:lnTo>
                  <a:lnTo>
                    <a:pt x="63496" y="547538"/>
                  </a:lnTo>
                  <a:lnTo>
                    <a:pt x="63561" y="546730"/>
                  </a:lnTo>
                  <a:lnTo>
                    <a:pt x="63617" y="545923"/>
                  </a:lnTo>
                  <a:lnTo>
                    <a:pt x="63669" y="545116"/>
                  </a:lnTo>
                  <a:lnTo>
                    <a:pt x="63712" y="544297"/>
                  </a:lnTo>
                  <a:lnTo>
                    <a:pt x="63746" y="543489"/>
                  </a:lnTo>
                  <a:lnTo>
                    <a:pt x="63772" y="542657"/>
                  </a:lnTo>
                  <a:lnTo>
                    <a:pt x="63794" y="541838"/>
                  </a:lnTo>
                  <a:lnTo>
                    <a:pt x="63807" y="541006"/>
                  </a:lnTo>
                  <a:lnTo>
                    <a:pt x="63811" y="540174"/>
                  </a:lnTo>
                  <a:lnTo>
                    <a:pt x="63807" y="539329"/>
                  </a:lnTo>
                  <a:lnTo>
                    <a:pt x="63794" y="538497"/>
                  </a:lnTo>
                  <a:lnTo>
                    <a:pt x="63772" y="537653"/>
                  </a:lnTo>
                  <a:lnTo>
                    <a:pt x="64956" y="537231"/>
                  </a:lnTo>
                  <a:lnTo>
                    <a:pt x="66136" y="536796"/>
                  </a:lnTo>
                  <a:lnTo>
                    <a:pt x="67303" y="536337"/>
                  </a:lnTo>
                  <a:lnTo>
                    <a:pt x="68470" y="535852"/>
                  </a:lnTo>
                  <a:lnTo>
                    <a:pt x="69624" y="535356"/>
                  </a:lnTo>
                  <a:lnTo>
                    <a:pt x="70770" y="534847"/>
                  </a:lnTo>
                  <a:lnTo>
                    <a:pt x="71907" y="534325"/>
                  </a:lnTo>
                  <a:lnTo>
                    <a:pt x="73031" y="533779"/>
                  </a:lnTo>
                  <a:close/>
                  <a:moveTo>
                    <a:pt x="52158" y="1"/>
                  </a:moveTo>
                  <a:lnTo>
                    <a:pt x="51934" y="13"/>
                  </a:lnTo>
                  <a:lnTo>
                    <a:pt x="51719" y="38"/>
                  </a:lnTo>
                  <a:lnTo>
                    <a:pt x="51503" y="75"/>
                  </a:lnTo>
                  <a:lnTo>
                    <a:pt x="51288" y="125"/>
                  </a:lnTo>
                  <a:lnTo>
                    <a:pt x="51081" y="199"/>
                  </a:lnTo>
                  <a:lnTo>
                    <a:pt x="50879" y="274"/>
                  </a:lnTo>
                  <a:lnTo>
                    <a:pt x="50677" y="361"/>
                  </a:lnTo>
                  <a:lnTo>
                    <a:pt x="50479" y="460"/>
                  </a:lnTo>
                  <a:lnTo>
                    <a:pt x="50285" y="572"/>
                  </a:lnTo>
                  <a:lnTo>
                    <a:pt x="50095" y="696"/>
                  </a:lnTo>
                  <a:lnTo>
                    <a:pt x="49906" y="820"/>
                  </a:lnTo>
                  <a:lnTo>
                    <a:pt x="49725" y="969"/>
                  </a:lnTo>
                  <a:lnTo>
                    <a:pt x="49544" y="1131"/>
                  </a:lnTo>
                  <a:lnTo>
                    <a:pt x="49367" y="1304"/>
                  </a:lnTo>
                  <a:lnTo>
                    <a:pt x="49191" y="1478"/>
                  </a:lnTo>
                  <a:lnTo>
                    <a:pt x="49023" y="1665"/>
                  </a:lnTo>
                  <a:lnTo>
                    <a:pt x="48855" y="1876"/>
                  </a:lnTo>
                  <a:lnTo>
                    <a:pt x="48691" y="2087"/>
                  </a:lnTo>
                  <a:lnTo>
                    <a:pt x="48532" y="2298"/>
                  </a:lnTo>
                  <a:lnTo>
                    <a:pt x="48373" y="2534"/>
                  </a:lnTo>
                  <a:lnTo>
                    <a:pt x="48218" y="2782"/>
                  </a:lnTo>
                  <a:lnTo>
                    <a:pt x="48067" y="3030"/>
                  </a:lnTo>
                  <a:lnTo>
                    <a:pt x="47916" y="3291"/>
                  </a:lnTo>
                  <a:lnTo>
                    <a:pt x="47774" y="3564"/>
                  </a:lnTo>
                  <a:lnTo>
                    <a:pt x="47628" y="3850"/>
                  </a:lnTo>
                  <a:lnTo>
                    <a:pt x="47490" y="4136"/>
                  </a:lnTo>
                  <a:lnTo>
                    <a:pt x="47352" y="4434"/>
                  </a:lnTo>
                  <a:lnTo>
                    <a:pt x="47219" y="4744"/>
                  </a:lnTo>
                  <a:lnTo>
                    <a:pt x="47089" y="5067"/>
                  </a:lnTo>
                  <a:lnTo>
                    <a:pt x="46960" y="5390"/>
                  </a:lnTo>
                  <a:lnTo>
                    <a:pt x="46835" y="5725"/>
                  </a:lnTo>
                  <a:lnTo>
                    <a:pt x="46711" y="6060"/>
                  </a:lnTo>
                  <a:lnTo>
                    <a:pt x="46590" y="6421"/>
                  </a:lnTo>
                  <a:lnTo>
                    <a:pt x="46474" y="6781"/>
                  </a:lnTo>
                  <a:lnTo>
                    <a:pt x="46362" y="7141"/>
                  </a:lnTo>
                  <a:lnTo>
                    <a:pt x="46245" y="7513"/>
                  </a:lnTo>
                  <a:lnTo>
                    <a:pt x="46138" y="7898"/>
                  </a:lnTo>
                  <a:lnTo>
                    <a:pt x="46030" y="8296"/>
                  </a:lnTo>
                  <a:lnTo>
                    <a:pt x="45927" y="8693"/>
                  </a:lnTo>
                  <a:lnTo>
                    <a:pt x="45823" y="9090"/>
                  </a:lnTo>
                  <a:lnTo>
                    <a:pt x="45724" y="9513"/>
                  </a:lnTo>
                  <a:lnTo>
                    <a:pt x="45630" y="9922"/>
                  </a:lnTo>
                  <a:lnTo>
                    <a:pt x="45535" y="10357"/>
                  </a:lnTo>
                  <a:lnTo>
                    <a:pt x="45440" y="10779"/>
                  </a:lnTo>
                  <a:lnTo>
                    <a:pt x="45350" y="11226"/>
                  </a:lnTo>
                  <a:lnTo>
                    <a:pt x="45264" y="11673"/>
                  </a:lnTo>
                  <a:lnTo>
                    <a:pt x="45177" y="12120"/>
                  </a:lnTo>
                  <a:lnTo>
                    <a:pt x="45091" y="12580"/>
                  </a:lnTo>
                  <a:lnTo>
                    <a:pt x="45014" y="13039"/>
                  </a:lnTo>
                  <a:lnTo>
                    <a:pt x="44932" y="13511"/>
                  </a:lnTo>
                  <a:lnTo>
                    <a:pt x="44854" y="13983"/>
                  </a:lnTo>
                  <a:lnTo>
                    <a:pt x="44781" y="14467"/>
                  </a:lnTo>
                  <a:lnTo>
                    <a:pt x="44708" y="14952"/>
                  </a:lnTo>
                  <a:lnTo>
                    <a:pt x="44570" y="15933"/>
                  </a:lnTo>
                  <a:lnTo>
                    <a:pt x="44437" y="16938"/>
                  </a:lnTo>
                  <a:lnTo>
                    <a:pt x="44312" y="17957"/>
                  </a:lnTo>
                  <a:lnTo>
                    <a:pt x="44196" y="19000"/>
                  </a:lnTo>
                  <a:lnTo>
                    <a:pt x="44088" y="20055"/>
                  </a:lnTo>
                  <a:lnTo>
                    <a:pt x="43985" y="21123"/>
                  </a:lnTo>
                  <a:lnTo>
                    <a:pt x="43886" y="22216"/>
                  </a:lnTo>
                  <a:lnTo>
                    <a:pt x="43795" y="23309"/>
                  </a:lnTo>
                  <a:lnTo>
                    <a:pt x="43713" y="24414"/>
                  </a:lnTo>
                  <a:lnTo>
                    <a:pt x="43636" y="25531"/>
                  </a:lnTo>
                  <a:lnTo>
                    <a:pt x="43563" y="26649"/>
                  </a:lnTo>
                  <a:lnTo>
                    <a:pt x="43494" y="27779"/>
                  </a:lnTo>
                  <a:lnTo>
                    <a:pt x="43433" y="28922"/>
                  </a:lnTo>
                  <a:lnTo>
                    <a:pt x="43373" y="30064"/>
                  </a:lnTo>
                  <a:lnTo>
                    <a:pt x="43321" y="31206"/>
                  </a:lnTo>
                  <a:lnTo>
                    <a:pt x="43270" y="32361"/>
                  </a:lnTo>
                  <a:lnTo>
                    <a:pt x="43227" y="33504"/>
                  </a:lnTo>
                  <a:lnTo>
                    <a:pt x="43184" y="34659"/>
                  </a:lnTo>
                  <a:lnTo>
                    <a:pt x="43145" y="35801"/>
                  </a:lnTo>
                  <a:lnTo>
                    <a:pt x="43110" y="36956"/>
                  </a:lnTo>
                  <a:lnTo>
                    <a:pt x="43076" y="38098"/>
                  </a:lnTo>
                  <a:lnTo>
                    <a:pt x="43050" y="39241"/>
                  </a:lnTo>
                  <a:lnTo>
                    <a:pt x="42994" y="41488"/>
                  </a:lnTo>
                  <a:lnTo>
                    <a:pt x="42951" y="43711"/>
                  </a:lnTo>
                  <a:lnTo>
                    <a:pt x="42912" y="45897"/>
                  </a:lnTo>
                  <a:lnTo>
                    <a:pt x="42839" y="50094"/>
                  </a:lnTo>
                  <a:lnTo>
                    <a:pt x="42805" y="52093"/>
                  </a:lnTo>
                  <a:lnTo>
                    <a:pt x="42766" y="54005"/>
                  </a:lnTo>
                  <a:lnTo>
                    <a:pt x="42766" y="54105"/>
                  </a:lnTo>
                  <a:lnTo>
                    <a:pt x="42770" y="54204"/>
                  </a:lnTo>
                  <a:lnTo>
                    <a:pt x="42783" y="54390"/>
                  </a:lnTo>
                  <a:lnTo>
                    <a:pt x="42800" y="54564"/>
                  </a:lnTo>
                  <a:lnTo>
                    <a:pt x="42813" y="54751"/>
                  </a:lnTo>
                  <a:lnTo>
                    <a:pt x="42439" y="54651"/>
                  </a:lnTo>
                  <a:lnTo>
                    <a:pt x="42042" y="54577"/>
                  </a:lnTo>
                  <a:lnTo>
                    <a:pt x="41836" y="54539"/>
                  </a:lnTo>
                  <a:lnTo>
                    <a:pt x="41629" y="54515"/>
                  </a:lnTo>
                  <a:lnTo>
                    <a:pt x="41220" y="54515"/>
                  </a:lnTo>
                  <a:lnTo>
                    <a:pt x="41022" y="54539"/>
                  </a:lnTo>
                  <a:lnTo>
                    <a:pt x="40828" y="54589"/>
                  </a:lnTo>
                  <a:lnTo>
                    <a:pt x="40639" y="54664"/>
                  </a:lnTo>
                  <a:lnTo>
                    <a:pt x="40548" y="54701"/>
                  </a:lnTo>
                  <a:lnTo>
                    <a:pt x="40458" y="54751"/>
                  </a:lnTo>
                  <a:lnTo>
                    <a:pt x="40372" y="54813"/>
                  </a:lnTo>
                  <a:lnTo>
                    <a:pt x="40290" y="54875"/>
                  </a:lnTo>
                  <a:lnTo>
                    <a:pt x="40208" y="54949"/>
                  </a:lnTo>
                  <a:lnTo>
                    <a:pt x="40130" y="55036"/>
                  </a:lnTo>
                  <a:lnTo>
                    <a:pt x="40057" y="55123"/>
                  </a:lnTo>
                  <a:lnTo>
                    <a:pt x="39988" y="55222"/>
                  </a:lnTo>
                  <a:lnTo>
                    <a:pt x="39919" y="55322"/>
                  </a:lnTo>
                  <a:lnTo>
                    <a:pt x="39859" y="55446"/>
                  </a:lnTo>
                  <a:lnTo>
                    <a:pt x="39730" y="55719"/>
                  </a:lnTo>
                  <a:lnTo>
                    <a:pt x="39614" y="56017"/>
                  </a:lnTo>
                  <a:lnTo>
                    <a:pt x="39506" y="56315"/>
                  </a:lnTo>
                  <a:lnTo>
                    <a:pt x="39411" y="56626"/>
                  </a:lnTo>
                  <a:lnTo>
                    <a:pt x="39321" y="56948"/>
                  </a:lnTo>
                  <a:lnTo>
                    <a:pt x="39243" y="57284"/>
                  </a:lnTo>
                  <a:lnTo>
                    <a:pt x="39170" y="57619"/>
                  </a:lnTo>
                  <a:lnTo>
                    <a:pt x="39106" y="57979"/>
                  </a:lnTo>
                  <a:lnTo>
                    <a:pt x="39050" y="58339"/>
                  </a:lnTo>
                  <a:lnTo>
                    <a:pt x="39002" y="58712"/>
                  </a:lnTo>
                  <a:lnTo>
                    <a:pt x="38959" y="59084"/>
                  </a:lnTo>
                  <a:lnTo>
                    <a:pt x="38920" y="59469"/>
                  </a:lnTo>
                  <a:lnTo>
                    <a:pt x="38890" y="59854"/>
                  </a:lnTo>
                  <a:lnTo>
                    <a:pt x="38864" y="60252"/>
                  </a:lnTo>
                  <a:lnTo>
                    <a:pt x="38843" y="60649"/>
                  </a:lnTo>
                  <a:lnTo>
                    <a:pt x="38830" y="61059"/>
                  </a:lnTo>
                  <a:lnTo>
                    <a:pt x="38817" y="61469"/>
                  </a:lnTo>
                  <a:lnTo>
                    <a:pt x="38808" y="61878"/>
                  </a:lnTo>
                  <a:lnTo>
                    <a:pt x="38804" y="62301"/>
                  </a:lnTo>
                  <a:lnTo>
                    <a:pt x="38804" y="62723"/>
                  </a:lnTo>
                  <a:lnTo>
                    <a:pt x="38808" y="63567"/>
                  </a:lnTo>
                  <a:lnTo>
                    <a:pt x="38821" y="64424"/>
                  </a:lnTo>
                  <a:lnTo>
                    <a:pt x="38860" y="66125"/>
                  </a:lnTo>
                  <a:lnTo>
                    <a:pt x="38877" y="66970"/>
                  </a:lnTo>
                  <a:lnTo>
                    <a:pt x="38890" y="67789"/>
                  </a:lnTo>
                  <a:lnTo>
                    <a:pt x="36474" y="67876"/>
                  </a:lnTo>
                  <a:lnTo>
                    <a:pt x="35264" y="67926"/>
                  </a:lnTo>
                  <a:lnTo>
                    <a:pt x="34059" y="67988"/>
                  </a:lnTo>
                  <a:lnTo>
                    <a:pt x="32849" y="68050"/>
                  </a:lnTo>
                  <a:lnTo>
                    <a:pt x="31638" y="68137"/>
                  </a:lnTo>
                  <a:lnTo>
                    <a:pt x="30433" y="68236"/>
                  </a:lnTo>
                  <a:lnTo>
                    <a:pt x="29227" y="68348"/>
                  </a:lnTo>
                  <a:lnTo>
                    <a:pt x="27913" y="68460"/>
                  </a:lnTo>
                  <a:lnTo>
                    <a:pt x="27242" y="68534"/>
                  </a:lnTo>
                  <a:lnTo>
                    <a:pt x="26901" y="68584"/>
                  </a:lnTo>
                  <a:lnTo>
                    <a:pt x="26561" y="68634"/>
                  </a:lnTo>
                  <a:lnTo>
                    <a:pt x="26221" y="68708"/>
                  </a:lnTo>
                  <a:lnTo>
                    <a:pt x="25881" y="68783"/>
                  </a:lnTo>
                  <a:lnTo>
                    <a:pt x="25536" y="68882"/>
                  </a:lnTo>
                  <a:lnTo>
                    <a:pt x="25201" y="68994"/>
                  </a:lnTo>
                  <a:lnTo>
                    <a:pt x="24860" y="69118"/>
                  </a:lnTo>
                  <a:lnTo>
                    <a:pt x="24524" y="69267"/>
                  </a:lnTo>
                  <a:lnTo>
                    <a:pt x="24189" y="69441"/>
                  </a:lnTo>
                  <a:lnTo>
                    <a:pt x="23861" y="69639"/>
                  </a:lnTo>
                  <a:lnTo>
                    <a:pt x="23534" y="69863"/>
                  </a:lnTo>
                  <a:lnTo>
                    <a:pt x="23370" y="69987"/>
                  </a:lnTo>
                  <a:lnTo>
                    <a:pt x="23211" y="70111"/>
                  </a:lnTo>
                  <a:lnTo>
                    <a:pt x="23047" y="70248"/>
                  </a:lnTo>
                  <a:lnTo>
                    <a:pt x="22892" y="70385"/>
                  </a:lnTo>
                  <a:lnTo>
                    <a:pt x="22733" y="70546"/>
                  </a:lnTo>
                  <a:lnTo>
                    <a:pt x="22578" y="70695"/>
                  </a:lnTo>
                  <a:lnTo>
                    <a:pt x="22423" y="70869"/>
                  </a:lnTo>
                  <a:lnTo>
                    <a:pt x="22268" y="71043"/>
                  </a:lnTo>
                  <a:lnTo>
                    <a:pt x="22117" y="71229"/>
                  </a:lnTo>
                  <a:lnTo>
                    <a:pt x="21966" y="71415"/>
                  </a:lnTo>
                  <a:lnTo>
                    <a:pt x="21820" y="71626"/>
                  </a:lnTo>
                  <a:lnTo>
                    <a:pt x="21674" y="71837"/>
                  </a:lnTo>
                  <a:lnTo>
                    <a:pt x="21527" y="72061"/>
                  </a:lnTo>
                  <a:lnTo>
                    <a:pt x="21385" y="72284"/>
                  </a:lnTo>
                  <a:lnTo>
                    <a:pt x="21243" y="72533"/>
                  </a:lnTo>
                  <a:lnTo>
                    <a:pt x="21105" y="72781"/>
                  </a:lnTo>
                  <a:lnTo>
                    <a:pt x="20967" y="73042"/>
                  </a:lnTo>
                  <a:lnTo>
                    <a:pt x="20834" y="73315"/>
                  </a:lnTo>
                  <a:lnTo>
                    <a:pt x="20700" y="73601"/>
                  </a:lnTo>
                  <a:lnTo>
                    <a:pt x="20567" y="73899"/>
                  </a:lnTo>
                  <a:lnTo>
                    <a:pt x="20442" y="74209"/>
                  </a:lnTo>
                  <a:lnTo>
                    <a:pt x="20313" y="74532"/>
                  </a:lnTo>
                  <a:lnTo>
                    <a:pt x="20192" y="74855"/>
                  </a:lnTo>
                  <a:lnTo>
                    <a:pt x="20072" y="75203"/>
                  </a:lnTo>
                  <a:lnTo>
                    <a:pt x="19951" y="75563"/>
                  </a:lnTo>
                  <a:lnTo>
                    <a:pt x="19835" y="75923"/>
                  </a:lnTo>
                  <a:lnTo>
                    <a:pt x="19723" y="76308"/>
                  </a:lnTo>
                  <a:lnTo>
                    <a:pt x="19615" y="76705"/>
                  </a:lnTo>
                  <a:lnTo>
                    <a:pt x="19508" y="77115"/>
                  </a:lnTo>
                  <a:lnTo>
                    <a:pt x="19400" y="77525"/>
                  </a:lnTo>
                  <a:lnTo>
                    <a:pt x="19262" y="78133"/>
                  </a:lnTo>
                  <a:lnTo>
                    <a:pt x="19129" y="78754"/>
                  </a:lnTo>
                  <a:lnTo>
                    <a:pt x="18999" y="79387"/>
                  </a:lnTo>
                  <a:lnTo>
                    <a:pt x="18879" y="80046"/>
                  </a:lnTo>
                  <a:lnTo>
                    <a:pt x="18758" y="80716"/>
                  </a:lnTo>
                  <a:lnTo>
                    <a:pt x="18646" y="81399"/>
                  </a:lnTo>
                  <a:lnTo>
                    <a:pt x="18539" y="82107"/>
                  </a:lnTo>
                  <a:lnTo>
                    <a:pt x="18435" y="82815"/>
                  </a:lnTo>
                  <a:lnTo>
                    <a:pt x="18336" y="83547"/>
                  </a:lnTo>
                  <a:lnTo>
                    <a:pt x="18246" y="84292"/>
                  </a:lnTo>
                  <a:lnTo>
                    <a:pt x="18155" y="85037"/>
                  </a:lnTo>
                  <a:lnTo>
                    <a:pt x="18074" y="85807"/>
                  </a:lnTo>
                  <a:lnTo>
                    <a:pt x="17992" y="86590"/>
                  </a:lnTo>
                  <a:lnTo>
                    <a:pt x="17919" y="87372"/>
                  </a:lnTo>
                  <a:lnTo>
                    <a:pt x="17845" y="88179"/>
                  </a:lnTo>
                  <a:lnTo>
                    <a:pt x="17776" y="88986"/>
                  </a:lnTo>
                  <a:lnTo>
                    <a:pt x="17716" y="89806"/>
                  </a:lnTo>
                  <a:lnTo>
                    <a:pt x="17656" y="90638"/>
                  </a:lnTo>
                  <a:lnTo>
                    <a:pt x="17600" y="91470"/>
                  </a:lnTo>
                  <a:lnTo>
                    <a:pt x="17544" y="92314"/>
                  </a:lnTo>
                  <a:lnTo>
                    <a:pt x="17497" y="93171"/>
                  </a:lnTo>
                  <a:lnTo>
                    <a:pt x="17449" y="94028"/>
                  </a:lnTo>
                  <a:lnTo>
                    <a:pt x="17410" y="94897"/>
                  </a:lnTo>
                  <a:lnTo>
                    <a:pt x="17367" y="95766"/>
                  </a:lnTo>
                  <a:lnTo>
                    <a:pt x="17333" y="96648"/>
                  </a:lnTo>
                  <a:lnTo>
                    <a:pt x="17298" y="97530"/>
                  </a:lnTo>
                  <a:lnTo>
                    <a:pt x="17268" y="98411"/>
                  </a:lnTo>
                  <a:lnTo>
                    <a:pt x="17238" y="99306"/>
                  </a:lnTo>
                  <a:lnTo>
                    <a:pt x="17191" y="101094"/>
                  </a:lnTo>
                  <a:lnTo>
                    <a:pt x="17148" y="102882"/>
                  </a:lnTo>
                  <a:lnTo>
                    <a:pt x="17118" y="104682"/>
                  </a:lnTo>
                  <a:lnTo>
                    <a:pt x="17092" y="106483"/>
                  </a:lnTo>
                  <a:lnTo>
                    <a:pt x="17075" y="108284"/>
                  </a:lnTo>
                  <a:lnTo>
                    <a:pt x="17062" y="110059"/>
                  </a:lnTo>
                  <a:lnTo>
                    <a:pt x="17053" y="111835"/>
                  </a:lnTo>
                  <a:lnTo>
                    <a:pt x="17049" y="113598"/>
                  </a:lnTo>
                  <a:lnTo>
                    <a:pt x="17044" y="117038"/>
                  </a:lnTo>
                  <a:lnTo>
                    <a:pt x="17044" y="120354"/>
                  </a:lnTo>
                  <a:lnTo>
                    <a:pt x="17044" y="123520"/>
                  </a:lnTo>
                  <a:lnTo>
                    <a:pt x="17036" y="125035"/>
                  </a:lnTo>
                  <a:lnTo>
                    <a:pt x="17027" y="126500"/>
                  </a:lnTo>
                  <a:lnTo>
                    <a:pt x="17014" y="127904"/>
                  </a:lnTo>
                  <a:lnTo>
                    <a:pt x="16993" y="129245"/>
                  </a:lnTo>
                  <a:lnTo>
                    <a:pt x="16958" y="131567"/>
                  </a:lnTo>
                  <a:lnTo>
                    <a:pt x="16924" y="133877"/>
                  </a:lnTo>
                  <a:lnTo>
                    <a:pt x="16894" y="136199"/>
                  </a:lnTo>
                  <a:lnTo>
                    <a:pt x="16868" y="138508"/>
                  </a:lnTo>
                  <a:lnTo>
                    <a:pt x="16842" y="140818"/>
                  </a:lnTo>
                  <a:lnTo>
                    <a:pt x="16825" y="143140"/>
                  </a:lnTo>
                  <a:lnTo>
                    <a:pt x="16808" y="145450"/>
                  </a:lnTo>
                  <a:lnTo>
                    <a:pt x="16795" y="147760"/>
                  </a:lnTo>
                  <a:lnTo>
                    <a:pt x="16786" y="150082"/>
                  </a:lnTo>
                  <a:lnTo>
                    <a:pt x="16777" y="152392"/>
                  </a:lnTo>
                  <a:lnTo>
                    <a:pt x="16777" y="154701"/>
                  </a:lnTo>
                  <a:lnTo>
                    <a:pt x="16777" y="157011"/>
                  </a:lnTo>
                  <a:lnTo>
                    <a:pt x="16782" y="159321"/>
                  </a:lnTo>
                  <a:lnTo>
                    <a:pt x="16790" y="161630"/>
                  </a:lnTo>
                  <a:lnTo>
                    <a:pt x="16799" y="163952"/>
                  </a:lnTo>
                  <a:lnTo>
                    <a:pt x="16816" y="166262"/>
                  </a:lnTo>
                  <a:lnTo>
                    <a:pt x="16833" y="168572"/>
                  </a:lnTo>
                  <a:lnTo>
                    <a:pt x="16851" y="170882"/>
                  </a:lnTo>
                  <a:lnTo>
                    <a:pt x="16876" y="173191"/>
                  </a:lnTo>
                  <a:lnTo>
                    <a:pt x="16902" y="175501"/>
                  </a:lnTo>
                  <a:lnTo>
                    <a:pt x="16932" y="177811"/>
                  </a:lnTo>
                  <a:lnTo>
                    <a:pt x="16963" y="180120"/>
                  </a:lnTo>
                  <a:lnTo>
                    <a:pt x="16997" y="182430"/>
                  </a:lnTo>
                  <a:lnTo>
                    <a:pt x="17036" y="184740"/>
                  </a:lnTo>
                  <a:lnTo>
                    <a:pt x="17079" y="187050"/>
                  </a:lnTo>
                  <a:lnTo>
                    <a:pt x="17122" y="189347"/>
                  </a:lnTo>
                  <a:lnTo>
                    <a:pt x="17169" y="191657"/>
                  </a:lnTo>
                  <a:lnTo>
                    <a:pt x="17221" y="193966"/>
                  </a:lnTo>
                  <a:lnTo>
                    <a:pt x="17273" y="196276"/>
                  </a:lnTo>
                  <a:lnTo>
                    <a:pt x="17329" y="198586"/>
                  </a:lnTo>
                  <a:lnTo>
                    <a:pt x="17385" y="200883"/>
                  </a:lnTo>
                  <a:lnTo>
                    <a:pt x="17445" y="203193"/>
                  </a:lnTo>
                  <a:lnTo>
                    <a:pt x="17462" y="203528"/>
                  </a:lnTo>
                  <a:lnTo>
                    <a:pt x="17484" y="203851"/>
                  </a:lnTo>
                  <a:lnTo>
                    <a:pt x="17514" y="204149"/>
                  </a:lnTo>
                  <a:lnTo>
                    <a:pt x="17548" y="204434"/>
                  </a:lnTo>
                  <a:lnTo>
                    <a:pt x="17591" y="204695"/>
                  </a:lnTo>
                  <a:lnTo>
                    <a:pt x="17643" y="204944"/>
                  </a:lnTo>
                  <a:lnTo>
                    <a:pt x="17699" y="205179"/>
                  </a:lnTo>
                  <a:lnTo>
                    <a:pt x="17764" y="205391"/>
                  </a:lnTo>
                  <a:lnTo>
                    <a:pt x="17832" y="205589"/>
                  </a:lnTo>
                  <a:lnTo>
                    <a:pt x="17901" y="205763"/>
                  </a:lnTo>
                  <a:lnTo>
                    <a:pt x="17979" y="205925"/>
                  </a:lnTo>
                  <a:lnTo>
                    <a:pt x="18061" y="206061"/>
                  </a:lnTo>
                  <a:lnTo>
                    <a:pt x="18142" y="206185"/>
                  </a:lnTo>
                  <a:lnTo>
                    <a:pt x="18229" y="206297"/>
                  </a:lnTo>
                  <a:lnTo>
                    <a:pt x="18319" y="206384"/>
                  </a:lnTo>
                  <a:lnTo>
                    <a:pt x="18409" y="206459"/>
                  </a:lnTo>
                  <a:lnTo>
                    <a:pt x="18500" y="206508"/>
                  </a:lnTo>
                  <a:lnTo>
                    <a:pt x="18590" y="206545"/>
                  </a:lnTo>
                  <a:lnTo>
                    <a:pt x="18685" y="206570"/>
                  </a:lnTo>
                  <a:lnTo>
                    <a:pt x="18775" y="206570"/>
                  </a:lnTo>
                  <a:lnTo>
                    <a:pt x="18870" y="206558"/>
                  </a:lnTo>
                  <a:lnTo>
                    <a:pt x="18961" y="206521"/>
                  </a:lnTo>
                  <a:lnTo>
                    <a:pt x="19051" y="206471"/>
                  </a:lnTo>
                  <a:lnTo>
                    <a:pt x="19137" y="206409"/>
                  </a:lnTo>
                  <a:lnTo>
                    <a:pt x="19223" y="206322"/>
                  </a:lnTo>
                  <a:lnTo>
                    <a:pt x="19305" y="206223"/>
                  </a:lnTo>
                  <a:lnTo>
                    <a:pt x="19383" y="206098"/>
                  </a:lnTo>
                  <a:lnTo>
                    <a:pt x="19456" y="205962"/>
                  </a:lnTo>
                  <a:lnTo>
                    <a:pt x="19529" y="205813"/>
                  </a:lnTo>
                  <a:lnTo>
                    <a:pt x="19594" y="205639"/>
                  </a:lnTo>
                  <a:lnTo>
                    <a:pt x="19654" y="205453"/>
                  </a:lnTo>
                  <a:lnTo>
                    <a:pt x="19710" y="205242"/>
                  </a:lnTo>
                  <a:lnTo>
                    <a:pt x="19710" y="205515"/>
                  </a:lnTo>
                  <a:lnTo>
                    <a:pt x="19719" y="205788"/>
                  </a:lnTo>
                  <a:lnTo>
                    <a:pt x="19736" y="206061"/>
                  </a:lnTo>
                  <a:lnTo>
                    <a:pt x="19762" y="206322"/>
                  </a:lnTo>
                  <a:lnTo>
                    <a:pt x="19792" y="206583"/>
                  </a:lnTo>
                  <a:lnTo>
                    <a:pt x="19835" y="206831"/>
                  </a:lnTo>
                  <a:lnTo>
                    <a:pt x="19882" y="207067"/>
                  </a:lnTo>
                  <a:lnTo>
                    <a:pt x="19943" y="207290"/>
                  </a:lnTo>
                  <a:lnTo>
                    <a:pt x="20007" y="207502"/>
                  </a:lnTo>
                  <a:lnTo>
                    <a:pt x="20042" y="207601"/>
                  </a:lnTo>
                  <a:lnTo>
                    <a:pt x="20080" y="207700"/>
                  </a:lnTo>
                  <a:lnTo>
                    <a:pt x="20119" y="207787"/>
                  </a:lnTo>
                  <a:lnTo>
                    <a:pt x="20162" y="207874"/>
                  </a:lnTo>
                  <a:lnTo>
                    <a:pt x="20205" y="207949"/>
                  </a:lnTo>
                  <a:lnTo>
                    <a:pt x="20253" y="208023"/>
                  </a:lnTo>
                  <a:lnTo>
                    <a:pt x="20300" y="208085"/>
                  </a:lnTo>
                  <a:lnTo>
                    <a:pt x="20352" y="208147"/>
                  </a:lnTo>
                  <a:lnTo>
                    <a:pt x="20403" y="208209"/>
                  </a:lnTo>
                  <a:lnTo>
                    <a:pt x="20455" y="208247"/>
                  </a:lnTo>
                  <a:lnTo>
                    <a:pt x="20511" y="208296"/>
                  </a:lnTo>
                  <a:lnTo>
                    <a:pt x="20571" y="208321"/>
                  </a:lnTo>
                  <a:lnTo>
                    <a:pt x="20632" y="208346"/>
                  </a:lnTo>
                  <a:lnTo>
                    <a:pt x="20696" y="208371"/>
                  </a:lnTo>
                  <a:lnTo>
                    <a:pt x="22109" y="208570"/>
                  </a:lnTo>
                  <a:lnTo>
                    <a:pt x="23521" y="208768"/>
                  </a:lnTo>
                  <a:lnTo>
                    <a:pt x="24942" y="208942"/>
                  </a:lnTo>
                  <a:lnTo>
                    <a:pt x="26363" y="209116"/>
                  </a:lnTo>
                  <a:lnTo>
                    <a:pt x="27784" y="209277"/>
                  </a:lnTo>
                  <a:lnTo>
                    <a:pt x="29210" y="209426"/>
                  </a:lnTo>
                  <a:lnTo>
                    <a:pt x="30635" y="209575"/>
                  </a:lnTo>
                  <a:lnTo>
                    <a:pt x="32065" y="209700"/>
                  </a:lnTo>
                  <a:lnTo>
                    <a:pt x="33499" y="209824"/>
                  </a:lnTo>
                  <a:lnTo>
                    <a:pt x="34928" y="209935"/>
                  </a:lnTo>
                  <a:lnTo>
                    <a:pt x="36362" y="210022"/>
                  </a:lnTo>
                  <a:lnTo>
                    <a:pt x="37801" y="210122"/>
                  </a:lnTo>
                  <a:lnTo>
                    <a:pt x="39239" y="210196"/>
                  </a:lnTo>
                  <a:lnTo>
                    <a:pt x="40677" y="210258"/>
                  </a:lnTo>
                  <a:lnTo>
                    <a:pt x="42116" y="210320"/>
                  </a:lnTo>
                  <a:lnTo>
                    <a:pt x="43558" y="210370"/>
                  </a:lnTo>
                  <a:lnTo>
                    <a:pt x="43675" y="215014"/>
                  </a:lnTo>
                  <a:lnTo>
                    <a:pt x="43787" y="219634"/>
                  </a:lnTo>
                  <a:lnTo>
                    <a:pt x="43894" y="224253"/>
                  </a:lnTo>
                  <a:lnTo>
                    <a:pt x="43993" y="228873"/>
                  </a:lnTo>
                  <a:lnTo>
                    <a:pt x="43967" y="229096"/>
                  </a:lnTo>
                  <a:lnTo>
                    <a:pt x="43950" y="229332"/>
                  </a:lnTo>
                  <a:lnTo>
                    <a:pt x="43946" y="229580"/>
                  </a:lnTo>
                  <a:lnTo>
                    <a:pt x="43946" y="229816"/>
                  </a:lnTo>
                  <a:lnTo>
                    <a:pt x="43954" y="230052"/>
                  </a:lnTo>
                  <a:lnTo>
                    <a:pt x="43976" y="230288"/>
                  </a:lnTo>
                  <a:lnTo>
                    <a:pt x="44006" y="230512"/>
                  </a:lnTo>
                  <a:lnTo>
                    <a:pt x="44045" y="230735"/>
                  </a:lnTo>
                  <a:lnTo>
                    <a:pt x="44187" y="237168"/>
                  </a:lnTo>
                  <a:lnTo>
                    <a:pt x="44325" y="243612"/>
                  </a:lnTo>
                  <a:lnTo>
                    <a:pt x="44467" y="250057"/>
                  </a:lnTo>
                  <a:lnTo>
                    <a:pt x="44609" y="256502"/>
                  </a:lnTo>
                  <a:lnTo>
                    <a:pt x="41616" y="255993"/>
                  </a:lnTo>
                  <a:lnTo>
                    <a:pt x="40122" y="255745"/>
                  </a:lnTo>
                  <a:lnTo>
                    <a:pt x="38623" y="255521"/>
                  </a:lnTo>
                  <a:lnTo>
                    <a:pt x="37129" y="255310"/>
                  </a:lnTo>
                  <a:lnTo>
                    <a:pt x="36384" y="255211"/>
                  </a:lnTo>
                  <a:lnTo>
                    <a:pt x="35635" y="255124"/>
                  </a:lnTo>
                  <a:lnTo>
                    <a:pt x="34890" y="255049"/>
                  </a:lnTo>
                  <a:lnTo>
                    <a:pt x="34140" y="254987"/>
                  </a:lnTo>
                  <a:lnTo>
                    <a:pt x="33395" y="254925"/>
                  </a:lnTo>
                  <a:lnTo>
                    <a:pt x="32650" y="254888"/>
                  </a:lnTo>
                  <a:lnTo>
                    <a:pt x="31901" y="254851"/>
                  </a:lnTo>
                  <a:lnTo>
                    <a:pt x="31156" y="254838"/>
                  </a:lnTo>
                  <a:lnTo>
                    <a:pt x="30411" y="254826"/>
                  </a:lnTo>
                  <a:lnTo>
                    <a:pt x="29666" y="254838"/>
                  </a:lnTo>
                  <a:lnTo>
                    <a:pt x="28921" y="254863"/>
                  </a:lnTo>
                  <a:lnTo>
                    <a:pt x="28172" y="254913"/>
                  </a:lnTo>
                  <a:lnTo>
                    <a:pt x="27427" y="254975"/>
                  </a:lnTo>
                  <a:lnTo>
                    <a:pt x="26682" y="255049"/>
                  </a:lnTo>
                  <a:lnTo>
                    <a:pt x="25937" y="255149"/>
                  </a:lnTo>
                  <a:lnTo>
                    <a:pt x="25192" y="255273"/>
                  </a:lnTo>
                  <a:lnTo>
                    <a:pt x="24447" y="255409"/>
                  </a:lnTo>
                  <a:lnTo>
                    <a:pt x="23702" y="255571"/>
                  </a:lnTo>
                  <a:lnTo>
                    <a:pt x="22957" y="255757"/>
                  </a:lnTo>
                  <a:lnTo>
                    <a:pt x="22216" y="255968"/>
                  </a:lnTo>
                  <a:lnTo>
                    <a:pt x="21471" y="256192"/>
                  </a:lnTo>
                  <a:lnTo>
                    <a:pt x="20726" y="256452"/>
                  </a:lnTo>
                  <a:lnTo>
                    <a:pt x="20218" y="256651"/>
                  </a:lnTo>
                  <a:lnTo>
                    <a:pt x="19736" y="256862"/>
                  </a:lnTo>
                  <a:lnTo>
                    <a:pt x="19275" y="257086"/>
                  </a:lnTo>
                  <a:lnTo>
                    <a:pt x="18836" y="257334"/>
                  </a:lnTo>
                  <a:lnTo>
                    <a:pt x="18418" y="257595"/>
                  </a:lnTo>
                  <a:lnTo>
                    <a:pt x="18220" y="257732"/>
                  </a:lnTo>
                  <a:lnTo>
                    <a:pt x="18022" y="257868"/>
                  </a:lnTo>
                  <a:lnTo>
                    <a:pt x="17832" y="258017"/>
                  </a:lnTo>
                  <a:lnTo>
                    <a:pt x="17647" y="258166"/>
                  </a:lnTo>
                  <a:lnTo>
                    <a:pt x="17466" y="258315"/>
                  </a:lnTo>
                  <a:lnTo>
                    <a:pt x="17290" y="258477"/>
                  </a:lnTo>
                  <a:lnTo>
                    <a:pt x="17122" y="258638"/>
                  </a:lnTo>
                  <a:lnTo>
                    <a:pt x="16954" y="258812"/>
                  </a:lnTo>
                  <a:lnTo>
                    <a:pt x="16795" y="258986"/>
                  </a:lnTo>
                  <a:lnTo>
                    <a:pt x="16635" y="259160"/>
                  </a:lnTo>
                  <a:lnTo>
                    <a:pt x="16485" y="259346"/>
                  </a:lnTo>
                  <a:lnTo>
                    <a:pt x="16338" y="259532"/>
                  </a:lnTo>
                  <a:lnTo>
                    <a:pt x="16196" y="259718"/>
                  </a:lnTo>
                  <a:lnTo>
                    <a:pt x="16058" y="259917"/>
                  </a:lnTo>
                  <a:lnTo>
                    <a:pt x="15920" y="260128"/>
                  </a:lnTo>
                  <a:lnTo>
                    <a:pt x="15791" y="260327"/>
                  </a:lnTo>
                  <a:lnTo>
                    <a:pt x="15666" y="260550"/>
                  </a:lnTo>
                  <a:lnTo>
                    <a:pt x="15546" y="260761"/>
                  </a:lnTo>
                  <a:lnTo>
                    <a:pt x="15425" y="260985"/>
                  </a:lnTo>
                  <a:lnTo>
                    <a:pt x="15313" y="261221"/>
                  </a:lnTo>
                  <a:lnTo>
                    <a:pt x="15201" y="261457"/>
                  </a:lnTo>
                  <a:lnTo>
                    <a:pt x="15098" y="261693"/>
                  </a:lnTo>
                  <a:lnTo>
                    <a:pt x="14995" y="261941"/>
                  </a:lnTo>
                  <a:lnTo>
                    <a:pt x="14896" y="262189"/>
                  </a:lnTo>
                  <a:lnTo>
                    <a:pt x="14801" y="262450"/>
                  </a:lnTo>
                  <a:lnTo>
                    <a:pt x="14710" y="262711"/>
                  </a:lnTo>
                  <a:lnTo>
                    <a:pt x="14624" y="262984"/>
                  </a:lnTo>
                  <a:lnTo>
                    <a:pt x="14538" y="263257"/>
                  </a:lnTo>
                  <a:lnTo>
                    <a:pt x="14461" y="263543"/>
                  </a:lnTo>
                  <a:lnTo>
                    <a:pt x="14383" y="263829"/>
                  </a:lnTo>
                  <a:lnTo>
                    <a:pt x="14310" y="264114"/>
                  </a:lnTo>
                  <a:lnTo>
                    <a:pt x="14237" y="264425"/>
                  </a:lnTo>
                  <a:lnTo>
                    <a:pt x="14168" y="264723"/>
                  </a:lnTo>
                  <a:lnTo>
                    <a:pt x="14103" y="265033"/>
                  </a:lnTo>
                  <a:lnTo>
                    <a:pt x="14043" y="265356"/>
                  </a:lnTo>
                  <a:lnTo>
                    <a:pt x="13983" y="265679"/>
                  </a:lnTo>
                  <a:lnTo>
                    <a:pt x="13927" y="266014"/>
                  </a:lnTo>
                  <a:lnTo>
                    <a:pt x="13875" y="266349"/>
                  </a:lnTo>
                  <a:lnTo>
                    <a:pt x="13828" y="266685"/>
                  </a:lnTo>
                  <a:lnTo>
                    <a:pt x="13780" y="267045"/>
                  </a:lnTo>
                  <a:lnTo>
                    <a:pt x="13733" y="267393"/>
                  </a:lnTo>
                  <a:lnTo>
                    <a:pt x="13690" y="267765"/>
                  </a:lnTo>
                  <a:lnTo>
                    <a:pt x="13651" y="268138"/>
                  </a:lnTo>
                  <a:lnTo>
                    <a:pt x="13612" y="268510"/>
                  </a:lnTo>
                  <a:lnTo>
                    <a:pt x="13578" y="268895"/>
                  </a:lnTo>
                  <a:lnTo>
                    <a:pt x="13548" y="269280"/>
                  </a:lnTo>
                  <a:lnTo>
                    <a:pt x="13513" y="269677"/>
                  </a:lnTo>
                  <a:lnTo>
                    <a:pt x="13487" y="270087"/>
                  </a:lnTo>
                  <a:lnTo>
                    <a:pt x="13436" y="270919"/>
                  </a:lnTo>
                  <a:lnTo>
                    <a:pt x="13393" y="271776"/>
                  </a:lnTo>
                  <a:lnTo>
                    <a:pt x="13358" y="272670"/>
                  </a:lnTo>
                  <a:lnTo>
                    <a:pt x="13087" y="272757"/>
                  </a:lnTo>
                  <a:lnTo>
                    <a:pt x="12820" y="272856"/>
                  </a:lnTo>
                  <a:lnTo>
                    <a:pt x="12549" y="272968"/>
                  </a:lnTo>
                  <a:lnTo>
                    <a:pt x="12277" y="273105"/>
                  </a:lnTo>
                  <a:lnTo>
                    <a:pt x="12006" y="273241"/>
                  </a:lnTo>
                  <a:lnTo>
                    <a:pt x="11735" y="273390"/>
                  </a:lnTo>
                  <a:lnTo>
                    <a:pt x="11463" y="273564"/>
                  </a:lnTo>
                  <a:lnTo>
                    <a:pt x="11192" y="273738"/>
                  </a:lnTo>
                  <a:lnTo>
                    <a:pt x="10925" y="273924"/>
                  </a:lnTo>
                  <a:lnTo>
                    <a:pt x="10654" y="274135"/>
                  </a:lnTo>
                  <a:lnTo>
                    <a:pt x="10387" y="274346"/>
                  </a:lnTo>
                  <a:lnTo>
                    <a:pt x="10124" y="274582"/>
                  </a:lnTo>
                  <a:lnTo>
                    <a:pt x="9857" y="274818"/>
                  </a:lnTo>
                  <a:lnTo>
                    <a:pt x="9594" y="275079"/>
                  </a:lnTo>
                  <a:lnTo>
                    <a:pt x="9336" y="275340"/>
                  </a:lnTo>
                  <a:lnTo>
                    <a:pt x="9078" y="275626"/>
                  </a:lnTo>
                  <a:lnTo>
                    <a:pt x="8819" y="275911"/>
                  </a:lnTo>
                  <a:lnTo>
                    <a:pt x="8565" y="276222"/>
                  </a:lnTo>
                  <a:lnTo>
                    <a:pt x="8315" y="276532"/>
                  </a:lnTo>
                  <a:lnTo>
                    <a:pt x="8066" y="276867"/>
                  </a:lnTo>
                  <a:lnTo>
                    <a:pt x="7820" y="277215"/>
                  </a:lnTo>
                  <a:lnTo>
                    <a:pt x="7579" y="277563"/>
                  </a:lnTo>
                  <a:lnTo>
                    <a:pt x="7338" y="277935"/>
                  </a:lnTo>
                  <a:lnTo>
                    <a:pt x="7101" y="278320"/>
                  </a:lnTo>
                  <a:lnTo>
                    <a:pt x="6873" y="278718"/>
                  </a:lnTo>
                  <a:lnTo>
                    <a:pt x="6645" y="279115"/>
                  </a:lnTo>
                  <a:lnTo>
                    <a:pt x="6421" y="279537"/>
                  </a:lnTo>
                  <a:lnTo>
                    <a:pt x="6201" y="279972"/>
                  </a:lnTo>
                  <a:lnTo>
                    <a:pt x="5986" y="280419"/>
                  </a:lnTo>
                  <a:lnTo>
                    <a:pt x="5775" y="280878"/>
                  </a:lnTo>
                  <a:lnTo>
                    <a:pt x="5572" y="281350"/>
                  </a:lnTo>
                  <a:lnTo>
                    <a:pt x="5370" y="281834"/>
                  </a:lnTo>
                  <a:lnTo>
                    <a:pt x="5176" y="282331"/>
                  </a:lnTo>
                  <a:lnTo>
                    <a:pt x="4987" y="282840"/>
                  </a:lnTo>
                  <a:lnTo>
                    <a:pt x="4802" y="283362"/>
                  </a:lnTo>
                  <a:lnTo>
                    <a:pt x="4625" y="283896"/>
                  </a:lnTo>
                  <a:lnTo>
                    <a:pt x="4453" y="284442"/>
                  </a:lnTo>
                  <a:lnTo>
                    <a:pt x="4285" y="285001"/>
                  </a:lnTo>
                  <a:lnTo>
                    <a:pt x="4125" y="285572"/>
                  </a:lnTo>
                  <a:lnTo>
                    <a:pt x="3975" y="286156"/>
                  </a:lnTo>
                  <a:lnTo>
                    <a:pt x="3828" y="286752"/>
                  </a:lnTo>
                  <a:lnTo>
                    <a:pt x="3691" y="287360"/>
                  </a:lnTo>
                  <a:lnTo>
                    <a:pt x="3557" y="287981"/>
                  </a:lnTo>
                  <a:lnTo>
                    <a:pt x="3432" y="288627"/>
                  </a:lnTo>
                  <a:lnTo>
                    <a:pt x="3316" y="289273"/>
                  </a:lnTo>
                  <a:lnTo>
                    <a:pt x="3208" y="289931"/>
                  </a:lnTo>
                  <a:lnTo>
                    <a:pt x="3105" y="290614"/>
                  </a:lnTo>
                  <a:lnTo>
                    <a:pt x="3014" y="291297"/>
                  </a:lnTo>
                  <a:lnTo>
                    <a:pt x="2928" y="291992"/>
                  </a:lnTo>
                  <a:lnTo>
                    <a:pt x="2851" y="292712"/>
                  </a:lnTo>
                  <a:lnTo>
                    <a:pt x="2782" y="293433"/>
                  </a:lnTo>
                  <a:lnTo>
                    <a:pt x="2726" y="294178"/>
                  </a:lnTo>
                  <a:lnTo>
                    <a:pt x="2674" y="294923"/>
                  </a:lnTo>
                  <a:lnTo>
                    <a:pt x="2635" y="295693"/>
                  </a:lnTo>
                  <a:lnTo>
                    <a:pt x="2601" y="296463"/>
                  </a:lnTo>
                  <a:lnTo>
                    <a:pt x="2579" y="297257"/>
                  </a:lnTo>
                  <a:lnTo>
                    <a:pt x="2571" y="298052"/>
                  </a:lnTo>
                  <a:lnTo>
                    <a:pt x="2567" y="298872"/>
                  </a:lnTo>
                  <a:lnTo>
                    <a:pt x="2575" y="299691"/>
                  </a:lnTo>
                  <a:lnTo>
                    <a:pt x="2592" y="300536"/>
                  </a:lnTo>
                  <a:lnTo>
                    <a:pt x="2623" y="301392"/>
                  </a:lnTo>
                  <a:lnTo>
                    <a:pt x="2661" y="302262"/>
                  </a:lnTo>
                  <a:lnTo>
                    <a:pt x="2713" y="303131"/>
                  </a:lnTo>
                  <a:lnTo>
                    <a:pt x="2773" y="304025"/>
                  </a:lnTo>
                  <a:lnTo>
                    <a:pt x="2851" y="304944"/>
                  </a:lnTo>
                  <a:lnTo>
                    <a:pt x="2933" y="305850"/>
                  </a:lnTo>
                  <a:lnTo>
                    <a:pt x="3023" y="306744"/>
                  </a:lnTo>
                  <a:lnTo>
                    <a:pt x="3118" y="307639"/>
                  </a:lnTo>
                  <a:lnTo>
                    <a:pt x="3225" y="308520"/>
                  </a:lnTo>
                  <a:lnTo>
                    <a:pt x="3342" y="309389"/>
                  </a:lnTo>
                  <a:lnTo>
                    <a:pt x="3462" y="310259"/>
                  </a:lnTo>
                  <a:lnTo>
                    <a:pt x="3596" y="311103"/>
                  </a:lnTo>
                  <a:lnTo>
                    <a:pt x="3734" y="311948"/>
                  </a:lnTo>
                  <a:lnTo>
                    <a:pt x="3880" y="312780"/>
                  </a:lnTo>
                  <a:lnTo>
                    <a:pt x="4035" y="313599"/>
                  </a:lnTo>
                  <a:lnTo>
                    <a:pt x="4199" y="314406"/>
                  </a:lnTo>
                  <a:lnTo>
                    <a:pt x="4367" y="315201"/>
                  </a:lnTo>
                  <a:lnTo>
                    <a:pt x="4543" y="315971"/>
                  </a:lnTo>
                  <a:lnTo>
                    <a:pt x="4733" y="316741"/>
                  </a:lnTo>
                  <a:lnTo>
                    <a:pt x="4922" y="317486"/>
                  </a:lnTo>
                  <a:lnTo>
                    <a:pt x="5125" y="318256"/>
                  </a:lnTo>
                  <a:lnTo>
                    <a:pt x="5331" y="319013"/>
                  </a:lnTo>
                  <a:lnTo>
                    <a:pt x="5547" y="319746"/>
                  </a:lnTo>
                  <a:lnTo>
                    <a:pt x="5770" y="320454"/>
                  </a:lnTo>
                  <a:lnTo>
                    <a:pt x="5999" y="321149"/>
                  </a:lnTo>
                  <a:lnTo>
                    <a:pt x="6236" y="321820"/>
                  </a:lnTo>
                  <a:lnTo>
                    <a:pt x="6477" y="322478"/>
                  </a:lnTo>
                  <a:lnTo>
                    <a:pt x="6722" y="323111"/>
                  </a:lnTo>
                  <a:lnTo>
                    <a:pt x="6976" y="323720"/>
                  </a:lnTo>
                  <a:lnTo>
                    <a:pt x="7235" y="324303"/>
                  </a:lnTo>
                  <a:lnTo>
                    <a:pt x="7502" y="324862"/>
                  </a:lnTo>
                  <a:lnTo>
                    <a:pt x="7773" y="325408"/>
                  </a:lnTo>
                  <a:lnTo>
                    <a:pt x="8044" y="325918"/>
                  </a:lnTo>
                  <a:lnTo>
                    <a:pt x="8324" y="326414"/>
                  </a:lnTo>
                  <a:lnTo>
                    <a:pt x="8608" y="326886"/>
                  </a:lnTo>
                  <a:lnTo>
                    <a:pt x="8897" y="327321"/>
                  </a:lnTo>
                  <a:lnTo>
                    <a:pt x="8802" y="327805"/>
                  </a:lnTo>
                  <a:lnTo>
                    <a:pt x="8707" y="328289"/>
                  </a:lnTo>
                  <a:lnTo>
                    <a:pt x="8522" y="329270"/>
                  </a:lnTo>
                  <a:lnTo>
                    <a:pt x="8350" y="330264"/>
                  </a:lnTo>
                  <a:lnTo>
                    <a:pt x="8186" y="331270"/>
                  </a:lnTo>
                  <a:lnTo>
                    <a:pt x="8027" y="332288"/>
                  </a:lnTo>
                  <a:lnTo>
                    <a:pt x="7881" y="333319"/>
                  </a:lnTo>
                  <a:lnTo>
                    <a:pt x="7738" y="334362"/>
                  </a:lnTo>
                  <a:lnTo>
                    <a:pt x="7605" y="335417"/>
                  </a:lnTo>
                  <a:lnTo>
                    <a:pt x="7480" y="336485"/>
                  </a:lnTo>
                  <a:lnTo>
                    <a:pt x="7364" y="337553"/>
                  </a:lnTo>
                  <a:lnTo>
                    <a:pt x="7252" y="338633"/>
                  </a:lnTo>
                  <a:lnTo>
                    <a:pt x="7148" y="339714"/>
                  </a:lnTo>
                  <a:lnTo>
                    <a:pt x="7054" y="340819"/>
                  </a:lnTo>
                  <a:lnTo>
                    <a:pt x="6963" y="341924"/>
                  </a:lnTo>
                  <a:lnTo>
                    <a:pt x="6877" y="343029"/>
                  </a:lnTo>
                  <a:lnTo>
                    <a:pt x="6800" y="344147"/>
                  </a:lnTo>
                  <a:lnTo>
                    <a:pt x="6408" y="343625"/>
                  </a:lnTo>
                  <a:lnTo>
                    <a:pt x="6012" y="343141"/>
                  </a:lnTo>
                  <a:lnTo>
                    <a:pt x="5611" y="342682"/>
                  </a:lnTo>
                  <a:lnTo>
                    <a:pt x="5409" y="342458"/>
                  </a:lnTo>
                  <a:lnTo>
                    <a:pt x="5206" y="342234"/>
                  </a:lnTo>
                  <a:lnTo>
                    <a:pt x="5000" y="342036"/>
                  </a:lnTo>
                  <a:lnTo>
                    <a:pt x="4797" y="341825"/>
                  </a:lnTo>
                  <a:lnTo>
                    <a:pt x="4591" y="341638"/>
                  </a:lnTo>
                  <a:lnTo>
                    <a:pt x="4384" y="341452"/>
                  </a:lnTo>
                  <a:lnTo>
                    <a:pt x="4177" y="341278"/>
                  </a:lnTo>
                  <a:lnTo>
                    <a:pt x="3966" y="341104"/>
                  </a:lnTo>
                  <a:lnTo>
                    <a:pt x="3759" y="340943"/>
                  </a:lnTo>
                  <a:lnTo>
                    <a:pt x="3548" y="340794"/>
                  </a:lnTo>
                  <a:lnTo>
                    <a:pt x="3716" y="338112"/>
                  </a:lnTo>
                  <a:lnTo>
                    <a:pt x="3884" y="335454"/>
                  </a:lnTo>
                  <a:lnTo>
                    <a:pt x="4061" y="332822"/>
                  </a:lnTo>
                  <a:lnTo>
                    <a:pt x="4233" y="330226"/>
                  </a:lnTo>
                  <a:lnTo>
                    <a:pt x="4414" y="327668"/>
                  </a:lnTo>
                  <a:lnTo>
                    <a:pt x="4595" y="325135"/>
                  </a:lnTo>
                  <a:lnTo>
                    <a:pt x="4776" y="322639"/>
                  </a:lnTo>
                  <a:lnTo>
                    <a:pt x="4957" y="320193"/>
                  </a:lnTo>
                  <a:lnTo>
                    <a:pt x="4969" y="320007"/>
                  </a:lnTo>
                  <a:lnTo>
                    <a:pt x="4978" y="319833"/>
                  </a:lnTo>
                  <a:lnTo>
                    <a:pt x="4987" y="319659"/>
                  </a:lnTo>
                  <a:lnTo>
                    <a:pt x="4987" y="319485"/>
                  </a:lnTo>
                  <a:lnTo>
                    <a:pt x="4987" y="319324"/>
                  </a:lnTo>
                  <a:lnTo>
                    <a:pt x="4982" y="319162"/>
                  </a:lnTo>
                  <a:lnTo>
                    <a:pt x="4978" y="319001"/>
                  </a:lnTo>
                  <a:lnTo>
                    <a:pt x="4965" y="318839"/>
                  </a:lnTo>
                  <a:lnTo>
                    <a:pt x="4952" y="318690"/>
                  </a:lnTo>
                  <a:lnTo>
                    <a:pt x="4939" y="318541"/>
                  </a:lnTo>
                  <a:lnTo>
                    <a:pt x="4918" y="318405"/>
                  </a:lnTo>
                  <a:lnTo>
                    <a:pt x="4901" y="318268"/>
                  </a:lnTo>
                  <a:lnTo>
                    <a:pt x="4875" y="318132"/>
                  </a:lnTo>
                  <a:lnTo>
                    <a:pt x="4853" y="318007"/>
                  </a:lnTo>
                  <a:lnTo>
                    <a:pt x="4823" y="317883"/>
                  </a:lnTo>
                  <a:lnTo>
                    <a:pt x="4793" y="317771"/>
                  </a:lnTo>
                  <a:lnTo>
                    <a:pt x="4750" y="317622"/>
                  </a:lnTo>
                  <a:lnTo>
                    <a:pt x="4698" y="317473"/>
                  </a:lnTo>
                  <a:lnTo>
                    <a:pt x="4647" y="317337"/>
                  </a:lnTo>
                  <a:lnTo>
                    <a:pt x="4595" y="317213"/>
                  </a:lnTo>
                  <a:lnTo>
                    <a:pt x="4535" y="317101"/>
                  </a:lnTo>
                  <a:lnTo>
                    <a:pt x="4479" y="317002"/>
                  </a:lnTo>
                  <a:lnTo>
                    <a:pt x="4414" y="316915"/>
                  </a:lnTo>
                  <a:lnTo>
                    <a:pt x="4354" y="316828"/>
                  </a:lnTo>
                  <a:lnTo>
                    <a:pt x="4289" y="316753"/>
                  </a:lnTo>
                  <a:lnTo>
                    <a:pt x="4224" y="316704"/>
                  </a:lnTo>
                  <a:lnTo>
                    <a:pt x="4156" y="316654"/>
                  </a:lnTo>
                  <a:lnTo>
                    <a:pt x="4091" y="316617"/>
                  </a:lnTo>
                  <a:lnTo>
                    <a:pt x="4022" y="316592"/>
                  </a:lnTo>
                  <a:lnTo>
                    <a:pt x="3953" y="316579"/>
                  </a:lnTo>
                  <a:lnTo>
                    <a:pt x="3889" y="316579"/>
                  </a:lnTo>
                  <a:lnTo>
                    <a:pt x="3820" y="316592"/>
                  </a:lnTo>
                  <a:lnTo>
                    <a:pt x="3755" y="316617"/>
                  </a:lnTo>
                  <a:lnTo>
                    <a:pt x="3691" y="316654"/>
                  </a:lnTo>
                  <a:lnTo>
                    <a:pt x="3626" y="316704"/>
                  </a:lnTo>
                  <a:lnTo>
                    <a:pt x="3561" y="316766"/>
                  </a:lnTo>
                  <a:lnTo>
                    <a:pt x="3501" y="316840"/>
                  </a:lnTo>
                  <a:lnTo>
                    <a:pt x="3441" y="316939"/>
                  </a:lnTo>
                  <a:lnTo>
                    <a:pt x="3385" y="317039"/>
                  </a:lnTo>
                  <a:lnTo>
                    <a:pt x="3333" y="317163"/>
                  </a:lnTo>
                  <a:lnTo>
                    <a:pt x="3281" y="317300"/>
                  </a:lnTo>
                  <a:lnTo>
                    <a:pt x="3230" y="317449"/>
                  </a:lnTo>
                  <a:lnTo>
                    <a:pt x="3187" y="317610"/>
                  </a:lnTo>
                  <a:lnTo>
                    <a:pt x="3144" y="317784"/>
                  </a:lnTo>
                  <a:lnTo>
                    <a:pt x="3105" y="317983"/>
                  </a:lnTo>
                  <a:lnTo>
                    <a:pt x="3070" y="318194"/>
                  </a:lnTo>
                  <a:lnTo>
                    <a:pt x="3040" y="318417"/>
                  </a:lnTo>
                  <a:lnTo>
                    <a:pt x="3019" y="318653"/>
                  </a:lnTo>
                  <a:lnTo>
                    <a:pt x="2795" y="321211"/>
                  </a:lnTo>
                  <a:lnTo>
                    <a:pt x="2579" y="323769"/>
                  </a:lnTo>
                  <a:lnTo>
                    <a:pt x="2373" y="326340"/>
                  </a:lnTo>
                  <a:lnTo>
                    <a:pt x="2179" y="328910"/>
                  </a:lnTo>
                  <a:lnTo>
                    <a:pt x="1990" y="331481"/>
                  </a:lnTo>
                  <a:lnTo>
                    <a:pt x="1809" y="334064"/>
                  </a:lnTo>
                  <a:lnTo>
                    <a:pt x="1641" y="336646"/>
                  </a:lnTo>
                  <a:lnTo>
                    <a:pt x="1477" y="339229"/>
                  </a:lnTo>
                  <a:lnTo>
                    <a:pt x="1322" y="341825"/>
                  </a:lnTo>
                  <a:lnTo>
                    <a:pt x="1176" y="344420"/>
                  </a:lnTo>
                  <a:lnTo>
                    <a:pt x="1042" y="347015"/>
                  </a:lnTo>
                  <a:lnTo>
                    <a:pt x="913" y="349623"/>
                  </a:lnTo>
                  <a:lnTo>
                    <a:pt x="792" y="352231"/>
                  </a:lnTo>
                  <a:lnTo>
                    <a:pt x="680" y="354839"/>
                  </a:lnTo>
                  <a:lnTo>
                    <a:pt x="577" y="357446"/>
                  </a:lnTo>
                  <a:lnTo>
                    <a:pt x="482" y="360066"/>
                  </a:lnTo>
                  <a:lnTo>
                    <a:pt x="400" y="362687"/>
                  </a:lnTo>
                  <a:lnTo>
                    <a:pt x="323" y="365307"/>
                  </a:lnTo>
                  <a:lnTo>
                    <a:pt x="250" y="367927"/>
                  </a:lnTo>
                  <a:lnTo>
                    <a:pt x="189" y="370547"/>
                  </a:lnTo>
                  <a:lnTo>
                    <a:pt x="138" y="373180"/>
                  </a:lnTo>
                  <a:lnTo>
                    <a:pt x="95" y="375800"/>
                  </a:lnTo>
                  <a:lnTo>
                    <a:pt x="60" y="378432"/>
                  </a:lnTo>
                  <a:lnTo>
                    <a:pt x="30" y="381065"/>
                  </a:lnTo>
                  <a:lnTo>
                    <a:pt x="13" y="383685"/>
                  </a:lnTo>
                  <a:lnTo>
                    <a:pt x="0" y="386318"/>
                  </a:lnTo>
                  <a:lnTo>
                    <a:pt x="0" y="388950"/>
                  </a:lnTo>
                  <a:lnTo>
                    <a:pt x="4" y="391583"/>
                  </a:lnTo>
                  <a:lnTo>
                    <a:pt x="17" y="394215"/>
                  </a:lnTo>
                  <a:lnTo>
                    <a:pt x="39" y="396848"/>
                  </a:lnTo>
                  <a:lnTo>
                    <a:pt x="69" y="399480"/>
                  </a:lnTo>
                  <a:lnTo>
                    <a:pt x="108" y="402101"/>
                  </a:lnTo>
                  <a:lnTo>
                    <a:pt x="142" y="404311"/>
                  </a:lnTo>
                  <a:lnTo>
                    <a:pt x="177" y="406571"/>
                  </a:lnTo>
                  <a:lnTo>
                    <a:pt x="237" y="411228"/>
                  </a:lnTo>
                  <a:lnTo>
                    <a:pt x="276" y="413612"/>
                  </a:lnTo>
                  <a:lnTo>
                    <a:pt x="314" y="416033"/>
                  </a:lnTo>
                  <a:lnTo>
                    <a:pt x="362" y="418467"/>
                  </a:lnTo>
                  <a:lnTo>
                    <a:pt x="418" y="420926"/>
                  </a:lnTo>
                  <a:lnTo>
                    <a:pt x="448" y="422155"/>
                  </a:lnTo>
                  <a:lnTo>
                    <a:pt x="487" y="423385"/>
                  </a:lnTo>
                  <a:lnTo>
                    <a:pt x="521" y="424626"/>
                  </a:lnTo>
                  <a:lnTo>
                    <a:pt x="564" y="425856"/>
                  </a:lnTo>
                  <a:lnTo>
                    <a:pt x="611" y="427098"/>
                  </a:lnTo>
                  <a:lnTo>
                    <a:pt x="659" y="428327"/>
                  </a:lnTo>
                  <a:lnTo>
                    <a:pt x="711" y="429556"/>
                  </a:lnTo>
                  <a:lnTo>
                    <a:pt x="771" y="430786"/>
                  </a:lnTo>
                  <a:lnTo>
                    <a:pt x="831" y="432015"/>
                  </a:lnTo>
                  <a:lnTo>
                    <a:pt x="900" y="433232"/>
                  </a:lnTo>
                  <a:lnTo>
                    <a:pt x="973" y="434449"/>
                  </a:lnTo>
                  <a:lnTo>
                    <a:pt x="1051" y="435653"/>
                  </a:lnTo>
                  <a:lnTo>
                    <a:pt x="1133" y="436858"/>
                  </a:lnTo>
                  <a:lnTo>
                    <a:pt x="1223" y="438050"/>
                  </a:lnTo>
                  <a:lnTo>
                    <a:pt x="1318" y="439230"/>
                  </a:lnTo>
                  <a:lnTo>
                    <a:pt x="1417" y="440409"/>
                  </a:lnTo>
                  <a:lnTo>
                    <a:pt x="1382" y="440534"/>
                  </a:lnTo>
                  <a:lnTo>
                    <a:pt x="1348" y="440670"/>
                  </a:lnTo>
                  <a:lnTo>
                    <a:pt x="1322" y="440807"/>
                  </a:lnTo>
                  <a:lnTo>
                    <a:pt x="1296" y="440956"/>
                  </a:lnTo>
                  <a:lnTo>
                    <a:pt x="1275" y="441105"/>
                  </a:lnTo>
                  <a:lnTo>
                    <a:pt x="1257" y="441254"/>
                  </a:lnTo>
                  <a:lnTo>
                    <a:pt x="1240" y="441403"/>
                  </a:lnTo>
                  <a:lnTo>
                    <a:pt x="1232" y="441552"/>
                  </a:lnTo>
                  <a:lnTo>
                    <a:pt x="1223" y="441713"/>
                  </a:lnTo>
                  <a:lnTo>
                    <a:pt x="1219" y="441875"/>
                  </a:lnTo>
                  <a:lnTo>
                    <a:pt x="1219" y="442024"/>
                  </a:lnTo>
                  <a:lnTo>
                    <a:pt x="1219" y="442185"/>
                  </a:lnTo>
                  <a:lnTo>
                    <a:pt x="1227" y="442347"/>
                  </a:lnTo>
                  <a:lnTo>
                    <a:pt x="1236" y="442508"/>
                  </a:lnTo>
                  <a:lnTo>
                    <a:pt x="1245" y="442657"/>
                  </a:lnTo>
                  <a:lnTo>
                    <a:pt x="1262" y="442818"/>
                  </a:lnTo>
                  <a:lnTo>
                    <a:pt x="1279" y="442968"/>
                  </a:lnTo>
                  <a:lnTo>
                    <a:pt x="1296" y="443129"/>
                  </a:lnTo>
                  <a:lnTo>
                    <a:pt x="1322" y="443278"/>
                  </a:lnTo>
                  <a:lnTo>
                    <a:pt x="1348" y="443415"/>
                  </a:lnTo>
                  <a:lnTo>
                    <a:pt x="1374" y="443564"/>
                  </a:lnTo>
                  <a:lnTo>
                    <a:pt x="1408" y="443700"/>
                  </a:lnTo>
                  <a:lnTo>
                    <a:pt x="1438" y="443837"/>
                  </a:lnTo>
                  <a:lnTo>
                    <a:pt x="1477" y="443961"/>
                  </a:lnTo>
                  <a:lnTo>
                    <a:pt x="1516" y="444085"/>
                  </a:lnTo>
                  <a:lnTo>
                    <a:pt x="1559" y="444197"/>
                  </a:lnTo>
                  <a:lnTo>
                    <a:pt x="1602" y="444309"/>
                  </a:lnTo>
                  <a:lnTo>
                    <a:pt x="1645" y="444408"/>
                  </a:lnTo>
                  <a:lnTo>
                    <a:pt x="1697" y="444507"/>
                  </a:lnTo>
                  <a:lnTo>
                    <a:pt x="1744" y="444594"/>
                  </a:lnTo>
                  <a:lnTo>
                    <a:pt x="1800" y="444669"/>
                  </a:lnTo>
                  <a:lnTo>
                    <a:pt x="1852" y="444743"/>
                  </a:lnTo>
                  <a:lnTo>
                    <a:pt x="1968" y="445687"/>
                  </a:lnTo>
                  <a:lnTo>
                    <a:pt x="2089" y="446631"/>
                  </a:lnTo>
                  <a:lnTo>
                    <a:pt x="2213" y="447562"/>
                  </a:lnTo>
                  <a:lnTo>
                    <a:pt x="2347" y="448481"/>
                  </a:lnTo>
                  <a:lnTo>
                    <a:pt x="2485" y="449387"/>
                  </a:lnTo>
                  <a:lnTo>
                    <a:pt x="2627" y="450294"/>
                  </a:lnTo>
                  <a:lnTo>
                    <a:pt x="2778" y="451176"/>
                  </a:lnTo>
                  <a:lnTo>
                    <a:pt x="2933" y="452045"/>
                  </a:lnTo>
                  <a:lnTo>
                    <a:pt x="3096" y="452914"/>
                  </a:lnTo>
                  <a:lnTo>
                    <a:pt x="3268" y="453759"/>
                  </a:lnTo>
                  <a:lnTo>
                    <a:pt x="3445" y="454591"/>
                  </a:lnTo>
                  <a:lnTo>
                    <a:pt x="3630" y="455398"/>
                  </a:lnTo>
                  <a:lnTo>
                    <a:pt x="3820" y="456205"/>
                  </a:lnTo>
                  <a:lnTo>
                    <a:pt x="4018" y="456975"/>
                  </a:lnTo>
                  <a:lnTo>
                    <a:pt x="4224" y="457745"/>
                  </a:lnTo>
                  <a:lnTo>
                    <a:pt x="4332" y="458117"/>
                  </a:lnTo>
                  <a:lnTo>
                    <a:pt x="4440" y="458490"/>
                  </a:lnTo>
                  <a:lnTo>
                    <a:pt x="4474" y="458589"/>
                  </a:lnTo>
                  <a:lnTo>
                    <a:pt x="4504" y="458688"/>
                  </a:lnTo>
                  <a:lnTo>
                    <a:pt x="4539" y="458763"/>
                  </a:lnTo>
                  <a:lnTo>
                    <a:pt x="4573" y="458837"/>
                  </a:lnTo>
                  <a:lnTo>
                    <a:pt x="4608" y="458900"/>
                  </a:lnTo>
                  <a:lnTo>
                    <a:pt x="4642" y="458949"/>
                  </a:lnTo>
                  <a:lnTo>
                    <a:pt x="4681" y="458974"/>
                  </a:lnTo>
                  <a:lnTo>
                    <a:pt x="4715" y="458999"/>
                  </a:lnTo>
                  <a:lnTo>
                    <a:pt x="4750" y="459024"/>
                  </a:lnTo>
                  <a:lnTo>
                    <a:pt x="4819" y="459024"/>
                  </a:lnTo>
                  <a:lnTo>
                    <a:pt x="4853" y="458999"/>
                  </a:lnTo>
                  <a:lnTo>
                    <a:pt x="4888" y="458974"/>
                  </a:lnTo>
                  <a:lnTo>
                    <a:pt x="4922" y="458949"/>
                  </a:lnTo>
                  <a:lnTo>
                    <a:pt x="4957" y="458912"/>
                  </a:lnTo>
                  <a:lnTo>
                    <a:pt x="4987" y="458862"/>
                  </a:lnTo>
                  <a:lnTo>
                    <a:pt x="5034" y="458788"/>
                  </a:lnTo>
                  <a:lnTo>
                    <a:pt x="5077" y="458701"/>
                  </a:lnTo>
                  <a:lnTo>
                    <a:pt x="5116" y="458601"/>
                  </a:lnTo>
                  <a:lnTo>
                    <a:pt x="5155" y="458502"/>
                  </a:lnTo>
                  <a:lnTo>
                    <a:pt x="5189" y="458378"/>
                  </a:lnTo>
                  <a:lnTo>
                    <a:pt x="5219" y="458241"/>
                  </a:lnTo>
                  <a:lnTo>
                    <a:pt x="5249" y="458105"/>
                  </a:lnTo>
                  <a:lnTo>
                    <a:pt x="5271" y="457956"/>
                  </a:lnTo>
                  <a:lnTo>
                    <a:pt x="5288" y="457807"/>
                  </a:lnTo>
                  <a:lnTo>
                    <a:pt x="5305" y="457645"/>
                  </a:lnTo>
                  <a:lnTo>
                    <a:pt x="5314" y="457484"/>
                  </a:lnTo>
                  <a:lnTo>
                    <a:pt x="5314" y="457322"/>
                  </a:lnTo>
                  <a:lnTo>
                    <a:pt x="5314" y="457149"/>
                  </a:lnTo>
                  <a:lnTo>
                    <a:pt x="5301" y="456987"/>
                  </a:lnTo>
                  <a:lnTo>
                    <a:pt x="5288" y="456826"/>
                  </a:lnTo>
                  <a:lnTo>
                    <a:pt x="5262" y="456664"/>
                  </a:lnTo>
                  <a:lnTo>
                    <a:pt x="5142" y="455919"/>
                  </a:lnTo>
                  <a:lnTo>
                    <a:pt x="5021" y="455162"/>
                  </a:lnTo>
                  <a:lnTo>
                    <a:pt x="4905" y="454392"/>
                  </a:lnTo>
                  <a:lnTo>
                    <a:pt x="4789" y="453634"/>
                  </a:lnTo>
                  <a:lnTo>
                    <a:pt x="4677" y="452852"/>
                  </a:lnTo>
                  <a:lnTo>
                    <a:pt x="4569" y="452082"/>
                  </a:lnTo>
                  <a:lnTo>
                    <a:pt x="4461" y="451300"/>
                  </a:lnTo>
                  <a:lnTo>
                    <a:pt x="4358" y="450518"/>
                  </a:lnTo>
                  <a:lnTo>
                    <a:pt x="4255" y="449735"/>
                  </a:lnTo>
                  <a:lnTo>
                    <a:pt x="4156" y="448940"/>
                  </a:lnTo>
                  <a:lnTo>
                    <a:pt x="3962" y="447339"/>
                  </a:lnTo>
                  <a:lnTo>
                    <a:pt x="3777" y="445724"/>
                  </a:lnTo>
                  <a:lnTo>
                    <a:pt x="3600" y="444085"/>
                  </a:lnTo>
                  <a:lnTo>
                    <a:pt x="3979" y="443824"/>
                  </a:lnTo>
                  <a:lnTo>
                    <a:pt x="4354" y="443551"/>
                  </a:lnTo>
                  <a:lnTo>
                    <a:pt x="4733" y="443266"/>
                  </a:lnTo>
                  <a:lnTo>
                    <a:pt x="5107" y="442980"/>
                  </a:lnTo>
                  <a:lnTo>
                    <a:pt x="5482" y="442669"/>
                  </a:lnTo>
                  <a:lnTo>
                    <a:pt x="5857" y="442359"/>
                  </a:lnTo>
                  <a:lnTo>
                    <a:pt x="6606" y="441713"/>
                  </a:lnTo>
                  <a:lnTo>
                    <a:pt x="7351" y="441055"/>
                  </a:lnTo>
                  <a:lnTo>
                    <a:pt x="8096" y="440397"/>
                  </a:lnTo>
                  <a:lnTo>
                    <a:pt x="8837" y="439739"/>
                  </a:lnTo>
                  <a:lnTo>
                    <a:pt x="9577" y="439106"/>
                  </a:lnTo>
                  <a:lnTo>
                    <a:pt x="9905" y="442322"/>
                  </a:lnTo>
                  <a:lnTo>
                    <a:pt x="10072" y="443924"/>
                  </a:lnTo>
                  <a:lnTo>
                    <a:pt x="10240" y="445526"/>
                  </a:lnTo>
                  <a:lnTo>
                    <a:pt x="10417" y="447127"/>
                  </a:lnTo>
                  <a:lnTo>
                    <a:pt x="10594" y="448729"/>
                  </a:lnTo>
                  <a:lnTo>
                    <a:pt x="10779" y="450319"/>
                  </a:lnTo>
                  <a:lnTo>
                    <a:pt x="10968" y="451921"/>
                  </a:lnTo>
                  <a:lnTo>
                    <a:pt x="10581" y="452181"/>
                  </a:lnTo>
                  <a:lnTo>
                    <a:pt x="10193" y="452467"/>
                  </a:lnTo>
                  <a:lnTo>
                    <a:pt x="9805" y="452790"/>
                  </a:lnTo>
                  <a:lnTo>
                    <a:pt x="9418" y="453125"/>
                  </a:lnTo>
                  <a:lnTo>
                    <a:pt x="9030" y="453485"/>
                  </a:lnTo>
                  <a:lnTo>
                    <a:pt x="8643" y="453883"/>
                  </a:lnTo>
                  <a:lnTo>
                    <a:pt x="8259" y="454293"/>
                  </a:lnTo>
                  <a:lnTo>
                    <a:pt x="7881" y="454740"/>
                  </a:lnTo>
                  <a:lnTo>
                    <a:pt x="7691" y="454975"/>
                  </a:lnTo>
                  <a:lnTo>
                    <a:pt x="7506" y="455211"/>
                  </a:lnTo>
                  <a:lnTo>
                    <a:pt x="7321" y="455460"/>
                  </a:lnTo>
                  <a:lnTo>
                    <a:pt x="7136" y="455708"/>
                  </a:lnTo>
                  <a:lnTo>
                    <a:pt x="6955" y="455969"/>
                  </a:lnTo>
                  <a:lnTo>
                    <a:pt x="6774" y="456230"/>
                  </a:lnTo>
                  <a:lnTo>
                    <a:pt x="6593" y="456503"/>
                  </a:lnTo>
                  <a:lnTo>
                    <a:pt x="6416" y="456788"/>
                  </a:lnTo>
                  <a:lnTo>
                    <a:pt x="6244" y="457074"/>
                  </a:lnTo>
                  <a:lnTo>
                    <a:pt x="6072" y="457360"/>
                  </a:lnTo>
                  <a:lnTo>
                    <a:pt x="5900" y="457670"/>
                  </a:lnTo>
                  <a:lnTo>
                    <a:pt x="5732" y="457968"/>
                  </a:lnTo>
                  <a:lnTo>
                    <a:pt x="5568" y="458291"/>
                  </a:lnTo>
                  <a:lnTo>
                    <a:pt x="5404" y="458614"/>
                  </a:lnTo>
                  <a:lnTo>
                    <a:pt x="5245" y="458937"/>
                  </a:lnTo>
                  <a:lnTo>
                    <a:pt x="5086" y="459272"/>
                  </a:lnTo>
                  <a:lnTo>
                    <a:pt x="4909" y="459669"/>
                  </a:lnTo>
                  <a:lnTo>
                    <a:pt x="4737" y="460079"/>
                  </a:lnTo>
                  <a:lnTo>
                    <a:pt x="4573" y="460489"/>
                  </a:lnTo>
                  <a:lnTo>
                    <a:pt x="4410" y="460911"/>
                  </a:lnTo>
                  <a:lnTo>
                    <a:pt x="4250" y="461346"/>
                  </a:lnTo>
                  <a:lnTo>
                    <a:pt x="4095" y="461793"/>
                  </a:lnTo>
                  <a:lnTo>
                    <a:pt x="3949" y="462240"/>
                  </a:lnTo>
                  <a:lnTo>
                    <a:pt x="3802" y="462712"/>
                  </a:lnTo>
                  <a:lnTo>
                    <a:pt x="3665" y="463184"/>
                  </a:lnTo>
                  <a:lnTo>
                    <a:pt x="3531" y="463668"/>
                  </a:lnTo>
                  <a:lnTo>
                    <a:pt x="3406" y="464165"/>
                  </a:lnTo>
                  <a:lnTo>
                    <a:pt x="3281" y="464674"/>
                  </a:lnTo>
                  <a:lnTo>
                    <a:pt x="3165" y="465195"/>
                  </a:lnTo>
                  <a:lnTo>
                    <a:pt x="3057" y="465717"/>
                  </a:lnTo>
                  <a:lnTo>
                    <a:pt x="2954" y="466263"/>
                  </a:lnTo>
                  <a:lnTo>
                    <a:pt x="2855" y="466810"/>
                  </a:lnTo>
                  <a:lnTo>
                    <a:pt x="2765" y="467368"/>
                  </a:lnTo>
                  <a:lnTo>
                    <a:pt x="2683" y="467940"/>
                  </a:lnTo>
                  <a:lnTo>
                    <a:pt x="2605" y="468523"/>
                  </a:lnTo>
                  <a:lnTo>
                    <a:pt x="2536" y="469119"/>
                  </a:lnTo>
                  <a:lnTo>
                    <a:pt x="2472" y="469728"/>
                  </a:lnTo>
                  <a:lnTo>
                    <a:pt x="2416" y="470349"/>
                  </a:lnTo>
                  <a:lnTo>
                    <a:pt x="2373" y="470970"/>
                  </a:lnTo>
                  <a:lnTo>
                    <a:pt x="2330" y="471615"/>
                  </a:lnTo>
                  <a:lnTo>
                    <a:pt x="2300" y="472273"/>
                  </a:lnTo>
                  <a:lnTo>
                    <a:pt x="2278" y="472932"/>
                  </a:lnTo>
                  <a:lnTo>
                    <a:pt x="2261" y="473615"/>
                  </a:lnTo>
                  <a:lnTo>
                    <a:pt x="2257" y="474298"/>
                  </a:lnTo>
                  <a:lnTo>
                    <a:pt x="2261" y="474993"/>
                  </a:lnTo>
                  <a:lnTo>
                    <a:pt x="2269" y="475713"/>
                  </a:lnTo>
                  <a:lnTo>
                    <a:pt x="2291" y="476433"/>
                  </a:lnTo>
                  <a:lnTo>
                    <a:pt x="2321" y="477166"/>
                  </a:lnTo>
                  <a:lnTo>
                    <a:pt x="2347" y="477601"/>
                  </a:lnTo>
                  <a:lnTo>
                    <a:pt x="2368" y="478035"/>
                  </a:lnTo>
                  <a:lnTo>
                    <a:pt x="2399" y="478458"/>
                  </a:lnTo>
                  <a:lnTo>
                    <a:pt x="2429" y="478867"/>
                  </a:lnTo>
                  <a:lnTo>
                    <a:pt x="2463" y="479277"/>
                  </a:lnTo>
                  <a:lnTo>
                    <a:pt x="2498" y="479674"/>
                  </a:lnTo>
                  <a:lnTo>
                    <a:pt x="2536" y="480072"/>
                  </a:lnTo>
                  <a:lnTo>
                    <a:pt x="2575" y="480469"/>
                  </a:lnTo>
                  <a:lnTo>
                    <a:pt x="2618" y="480854"/>
                  </a:lnTo>
                  <a:lnTo>
                    <a:pt x="2666" y="481227"/>
                  </a:lnTo>
                  <a:lnTo>
                    <a:pt x="2713" y="481599"/>
                  </a:lnTo>
                  <a:lnTo>
                    <a:pt x="2765" y="481972"/>
                  </a:lnTo>
                  <a:lnTo>
                    <a:pt x="2816" y="482332"/>
                  </a:lnTo>
                  <a:lnTo>
                    <a:pt x="2872" y="482680"/>
                  </a:lnTo>
                  <a:lnTo>
                    <a:pt x="2928" y="483027"/>
                  </a:lnTo>
                  <a:lnTo>
                    <a:pt x="2989" y="483375"/>
                  </a:lnTo>
                  <a:lnTo>
                    <a:pt x="3049" y="483710"/>
                  </a:lnTo>
                  <a:lnTo>
                    <a:pt x="3113" y="484046"/>
                  </a:lnTo>
                  <a:lnTo>
                    <a:pt x="3182" y="484368"/>
                  </a:lnTo>
                  <a:lnTo>
                    <a:pt x="3247" y="484679"/>
                  </a:lnTo>
                  <a:lnTo>
                    <a:pt x="3320" y="485002"/>
                  </a:lnTo>
                  <a:lnTo>
                    <a:pt x="3389" y="485312"/>
                  </a:lnTo>
                  <a:lnTo>
                    <a:pt x="3462" y="485610"/>
                  </a:lnTo>
                  <a:lnTo>
                    <a:pt x="3540" y="485908"/>
                  </a:lnTo>
                  <a:lnTo>
                    <a:pt x="3617" y="486194"/>
                  </a:lnTo>
                  <a:lnTo>
                    <a:pt x="3699" y="486479"/>
                  </a:lnTo>
                  <a:lnTo>
                    <a:pt x="3781" y="486765"/>
                  </a:lnTo>
                  <a:lnTo>
                    <a:pt x="3863" y="487038"/>
                  </a:lnTo>
                  <a:lnTo>
                    <a:pt x="4035" y="487560"/>
                  </a:lnTo>
                  <a:lnTo>
                    <a:pt x="4212" y="488069"/>
                  </a:lnTo>
                  <a:lnTo>
                    <a:pt x="4190" y="488131"/>
                  </a:lnTo>
                  <a:lnTo>
                    <a:pt x="4164" y="488168"/>
                  </a:lnTo>
                  <a:lnTo>
                    <a:pt x="4138" y="488205"/>
                  </a:lnTo>
                  <a:lnTo>
                    <a:pt x="4117" y="488255"/>
                  </a:lnTo>
                  <a:lnTo>
                    <a:pt x="4018" y="488541"/>
                  </a:lnTo>
                  <a:lnTo>
                    <a:pt x="3927" y="488851"/>
                  </a:lnTo>
                  <a:lnTo>
                    <a:pt x="3841" y="489162"/>
                  </a:lnTo>
                  <a:lnTo>
                    <a:pt x="3768" y="489484"/>
                  </a:lnTo>
                  <a:lnTo>
                    <a:pt x="3699" y="489820"/>
                  </a:lnTo>
                  <a:lnTo>
                    <a:pt x="3639" y="490167"/>
                  </a:lnTo>
                  <a:lnTo>
                    <a:pt x="3583" y="490528"/>
                  </a:lnTo>
                  <a:lnTo>
                    <a:pt x="3535" y="490888"/>
                  </a:lnTo>
                  <a:lnTo>
                    <a:pt x="3497" y="491260"/>
                  </a:lnTo>
                  <a:lnTo>
                    <a:pt x="3467" y="491645"/>
                  </a:lnTo>
                  <a:lnTo>
                    <a:pt x="3441" y="492030"/>
                  </a:lnTo>
                  <a:lnTo>
                    <a:pt x="3419" y="492415"/>
                  </a:lnTo>
                  <a:lnTo>
                    <a:pt x="3406" y="492812"/>
                  </a:lnTo>
                  <a:lnTo>
                    <a:pt x="3398" y="493210"/>
                  </a:lnTo>
                  <a:lnTo>
                    <a:pt x="3398" y="493607"/>
                  </a:lnTo>
                  <a:lnTo>
                    <a:pt x="3402" y="494005"/>
                  </a:lnTo>
                  <a:lnTo>
                    <a:pt x="3415" y="494402"/>
                  </a:lnTo>
                  <a:lnTo>
                    <a:pt x="3432" y="494799"/>
                  </a:lnTo>
                  <a:lnTo>
                    <a:pt x="3454" y="495197"/>
                  </a:lnTo>
                  <a:lnTo>
                    <a:pt x="3479" y="495594"/>
                  </a:lnTo>
                  <a:lnTo>
                    <a:pt x="3514" y="495991"/>
                  </a:lnTo>
                  <a:lnTo>
                    <a:pt x="3548" y="496376"/>
                  </a:lnTo>
                  <a:lnTo>
                    <a:pt x="3591" y="496749"/>
                  </a:lnTo>
                  <a:lnTo>
                    <a:pt x="3643" y="497134"/>
                  </a:lnTo>
                  <a:lnTo>
                    <a:pt x="3695" y="497506"/>
                  </a:lnTo>
                  <a:lnTo>
                    <a:pt x="3751" y="497866"/>
                  </a:lnTo>
                  <a:lnTo>
                    <a:pt x="3811" y="498214"/>
                  </a:lnTo>
                  <a:lnTo>
                    <a:pt x="3876" y="498562"/>
                  </a:lnTo>
                  <a:lnTo>
                    <a:pt x="3949" y="498885"/>
                  </a:lnTo>
                  <a:lnTo>
                    <a:pt x="4022" y="499208"/>
                  </a:lnTo>
                  <a:lnTo>
                    <a:pt x="4100" y="499518"/>
                  </a:lnTo>
                  <a:lnTo>
                    <a:pt x="4181" y="499816"/>
                  </a:lnTo>
                  <a:lnTo>
                    <a:pt x="4276" y="500127"/>
                  </a:lnTo>
                  <a:lnTo>
                    <a:pt x="4375" y="500412"/>
                  </a:lnTo>
                  <a:lnTo>
                    <a:pt x="4474" y="500698"/>
                  </a:lnTo>
                  <a:lnTo>
                    <a:pt x="4582" y="500971"/>
                  </a:lnTo>
                  <a:lnTo>
                    <a:pt x="4694" y="501219"/>
                  </a:lnTo>
                  <a:lnTo>
                    <a:pt x="4806" y="501455"/>
                  </a:lnTo>
                  <a:lnTo>
                    <a:pt x="4922" y="501691"/>
                  </a:lnTo>
                  <a:lnTo>
                    <a:pt x="5038" y="501902"/>
                  </a:lnTo>
                  <a:lnTo>
                    <a:pt x="5163" y="502101"/>
                  </a:lnTo>
                  <a:lnTo>
                    <a:pt x="5288" y="502287"/>
                  </a:lnTo>
                  <a:lnTo>
                    <a:pt x="5413" y="502461"/>
                  </a:lnTo>
                  <a:lnTo>
                    <a:pt x="5542" y="502623"/>
                  </a:lnTo>
                  <a:lnTo>
                    <a:pt x="5676" y="502772"/>
                  </a:lnTo>
                  <a:lnTo>
                    <a:pt x="5805" y="502896"/>
                  </a:lnTo>
                  <a:lnTo>
                    <a:pt x="5943" y="503020"/>
                  </a:lnTo>
                  <a:lnTo>
                    <a:pt x="6076" y="503119"/>
                  </a:lnTo>
                  <a:lnTo>
                    <a:pt x="6214" y="503219"/>
                  </a:lnTo>
                  <a:lnTo>
                    <a:pt x="6352" y="503293"/>
                  </a:lnTo>
                  <a:lnTo>
                    <a:pt x="6494" y="503355"/>
                  </a:lnTo>
                  <a:lnTo>
                    <a:pt x="6632" y="503405"/>
                  </a:lnTo>
                  <a:lnTo>
                    <a:pt x="6774" y="503442"/>
                  </a:lnTo>
                  <a:lnTo>
                    <a:pt x="6912" y="503467"/>
                  </a:lnTo>
                  <a:lnTo>
                    <a:pt x="7054" y="503479"/>
                  </a:lnTo>
                  <a:lnTo>
                    <a:pt x="7196" y="503467"/>
                  </a:lnTo>
                  <a:lnTo>
                    <a:pt x="7338" y="503454"/>
                  </a:lnTo>
                  <a:lnTo>
                    <a:pt x="7476" y="503417"/>
                  </a:lnTo>
                  <a:lnTo>
                    <a:pt x="7618" y="503380"/>
                  </a:lnTo>
                  <a:lnTo>
                    <a:pt x="7756" y="503318"/>
                  </a:lnTo>
                  <a:lnTo>
                    <a:pt x="7893" y="503243"/>
                  </a:lnTo>
                  <a:lnTo>
                    <a:pt x="8031" y="503156"/>
                  </a:lnTo>
                  <a:lnTo>
                    <a:pt x="8165" y="503057"/>
                  </a:lnTo>
                  <a:lnTo>
                    <a:pt x="8303" y="502933"/>
                  </a:lnTo>
                  <a:lnTo>
                    <a:pt x="8376" y="502846"/>
                  </a:lnTo>
                  <a:lnTo>
                    <a:pt x="8440" y="502747"/>
                  </a:lnTo>
                  <a:lnTo>
                    <a:pt x="8505" y="502635"/>
                  </a:lnTo>
                  <a:lnTo>
                    <a:pt x="8561" y="502511"/>
                  </a:lnTo>
                  <a:lnTo>
                    <a:pt x="8613" y="502374"/>
                  </a:lnTo>
                  <a:lnTo>
                    <a:pt x="8660" y="502225"/>
                  </a:lnTo>
                  <a:lnTo>
                    <a:pt x="8699" y="502064"/>
                  </a:lnTo>
                  <a:lnTo>
                    <a:pt x="8733" y="501890"/>
                  </a:lnTo>
                  <a:lnTo>
                    <a:pt x="8763" y="501704"/>
                  </a:lnTo>
                  <a:lnTo>
                    <a:pt x="8789" y="501517"/>
                  </a:lnTo>
                  <a:lnTo>
                    <a:pt x="8806" y="501331"/>
                  </a:lnTo>
                  <a:lnTo>
                    <a:pt x="8819" y="501132"/>
                  </a:lnTo>
                  <a:lnTo>
                    <a:pt x="8828" y="500921"/>
                  </a:lnTo>
                  <a:lnTo>
                    <a:pt x="8832" y="500710"/>
                  </a:lnTo>
                  <a:lnTo>
                    <a:pt x="8828" y="500499"/>
                  </a:lnTo>
                  <a:lnTo>
                    <a:pt x="8819" y="500276"/>
                  </a:lnTo>
                  <a:lnTo>
                    <a:pt x="8798" y="499878"/>
                  </a:lnTo>
                  <a:lnTo>
                    <a:pt x="8781" y="499493"/>
                  </a:lnTo>
                  <a:lnTo>
                    <a:pt x="8768" y="499108"/>
                  </a:lnTo>
                  <a:lnTo>
                    <a:pt x="8759" y="498723"/>
                  </a:lnTo>
                  <a:lnTo>
                    <a:pt x="8755" y="498351"/>
                  </a:lnTo>
                  <a:lnTo>
                    <a:pt x="8759" y="497978"/>
                  </a:lnTo>
                  <a:lnTo>
                    <a:pt x="8763" y="497618"/>
                  </a:lnTo>
                  <a:lnTo>
                    <a:pt x="8772" y="497258"/>
                  </a:lnTo>
                  <a:lnTo>
                    <a:pt x="8789" y="496885"/>
                  </a:lnTo>
                  <a:lnTo>
                    <a:pt x="8806" y="496525"/>
                  </a:lnTo>
                  <a:lnTo>
                    <a:pt x="8828" y="496165"/>
                  </a:lnTo>
                  <a:lnTo>
                    <a:pt x="8854" y="495818"/>
                  </a:lnTo>
                  <a:lnTo>
                    <a:pt x="8884" y="495457"/>
                  </a:lnTo>
                  <a:lnTo>
                    <a:pt x="8918" y="495097"/>
                  </a:lnTo>
                  <a:lnTo>
                    <a:pt x="8957" y="494725"/>
                  </a:lnTo>
                  <a:lnTo>
                    <a:pt x="8996" y="494365"/>
                  </a:lnTo>
                  <a:lnTo>
                    <a:pt x="9250" y="494476"/>
                  </a:lnTo>
                  <a:lnTo>
                    <a:pt x="9508" y="494588"/>
                  </a:lnTo>
                  <a:lnTo>
                    <a:pt x="9771" y="494688"/>
                  </a:lnTo>
                  <a:lnTo>
                    <a:pt x="10034" y="494774"/>
                  </a:lnTo>
                  <a:lnTo>
                    <a:pt x="10296" y="494849"/>
                  </a:lnTo>
                  <a:lnTo>
                    <a:pt x="10555" y="494899"/>
                  </a:lnTo>
                  <a:lnTo>
                    <a:pt x="10817" y="494948"/>
                  </a:lnTo>
                  <a:lnTo>
                    <a:pt x="11080" y="494973"/>
                  </a:lnTo>
                  <a:lnTo>
                    <a:pt x="11162" y="495681"/>
                  </a:lnTo>
                  <a:lnTo>
                    <a:pt x="11252" y="496401"/>
                  </a:lnTo>
                  <a:lnTo>
                    <a:pt x="11351" y="497109"/>
                  </a:lnTo>
                  <a:lnTo>
                    <a:pt x="11455" y="497804"/>
                  </a:lnTo>
                  <a:lnTo>
                    <a:pt x="11571" y="498487"/>
                  </a:lnTo>
                  <a:lnTo>
                    <a:pt x="11631" y="498823"/>
                  </a:lnTo>
                  <a:lnTo>
                    <a:pt x="11696" y="499158"/>
                  </a:lnTo>
                  <a:lnTo>
                    <a:pt x="11761" y="499481"/>
                  </a:lnTo>
                  <a:lnTo>
                    <a:pt x="11829" y="499804"/>
                  </a:lnTo>
                  <a:lnTo>
                    <a:pt x="11898" y="500127"/>
                  </a:lnTo>
                  <a:lnTo>
                    <a:pt x="11972" y="500437"/>
                  </a:lnTo>
                  <a:lnTo>
                    <a:pt x="12045" y="500735"/>
                  </a:lnTo>
                  <a:lnTo>
                    <a:pt x="12122" y="501033"/>
                  </a:lnTo>
                  <a:lnTo>
                    <a:pt x="12204" y="501331"/>
                  </a:lnTo>
                  <a:lnTo>
                    <a:pt x="12286" y="501604"/>
                  </a:lnTo>
                  <a:lnTo>
                    <a:pt x="12372" y="501890"/>
                  </a:lnTo>
                  <a:lnTo>
                    <a:pt x="12462" y="502151"/>
                  </a:lnTo>
                  <a:lnTo>
                    <a:pt x="12553" y="502411"/>
                  </a:lnTo>
                  <a:lnTo>
                    <a:pt x="12648" y="502660"/>
                  </a:lnTo>
                  <a:lnTo>
                    <a:pt x="12742" y="502908"/>
                  </a:lnTo>
                  <a:lnTo>
                    <a:pt x="12841" y="503132"/>
                  </a:lnTo>
                  <a:lnTo>
                    <a:pt x="12945" y="503355"/>
                  </a:lnTo>
                  <a:lnTo>
                    <a:pt x="13052" y="503566"/>
                  </a:lnTo>
                  <a:lnTo>
                    <a:pt x="13160" y="503765"/>
                  </a:lnTo>
                  <a:lnTo>
                    <a:pt x="13272" y="503951"/>
                  </a:lnTo>
                  <a:lnTo>
                    <a:pt x="13384" y="504125"/>
                  </a:lnTo>
                  <a:lnTo>
                    <a:pt x="13505" y="504286"/>
                  </a:lnTo>
                  <a:lnTo>
                    <a:pt x="13625" y="504436"/>
                  </a:lnTo>
                  <a:lnTo>
                    <a:pt x="13750" y="504572"/>
                  </a:lnTo>
                  <a:lnTo>
                    <a:pt x="13875" y="504696"/>
                  </a:lnTo>
                  <a:lnTo>
                    <a:pt x="14000" y="504808"/>
                  </a:lnTo>
                  <a:lnTo>
                    <a:pt x="14125" y="504895"/>
                  </a:lnTo>
                  <a:lnTo>
                    <a:pt x="14254" y="504982"/>
                  </a:lnTo>
                  <a:lnTo>
                    <a:pt x="14379" y="505044"/>
                  </a:lnTo>
                  <a:lnTo>
                    <a:pt x="14508" y="505094"/>
                  </a:lnTo>
                  <a:lnTo>
                    <a:pt x="14633" y="505131"/>
                  </a:lnTo>
                  <a:lnTo>
                    <a:pt x="14762" y="505156"/>
                  </a:lnTo>
                  <a:lnTo>
                    <a:pt x="15016" y="505156"/>
                  </a:lnTo>
                  <a:lnTo>
                    <a:pt x="15141" y="505131"/>
                  </a:lnTo>
                  <a:lnTo>
                    <a:pt x="15266" y="505094"/>
                  </a:lnTo>
                  <a:lnTo>
                    <a:pt x="15391" y="505044"/>
                  </a:lnTo>
                  <a:lnTo>
                    <a:pt x="15516" y="504969"/>
                  </a:lnTo>
                  <a:lnTo>
                    <a:pt x="15636" y="504895"/>
                  </a:lnTo>
                  <a:lnTo>
                    <a:pt x="15757" y="504796"/>
                  </a:lnTo>
                  <a:lnTo>
                    <a:pt x="15873" y="504684"/>
                  </a:lnTo>
                  <a:lnTo>
                    <a:pt x="15989" y="504560"/>
                  </a:lnTo>
                  <a:lnTo>
                    <a:pt x="16106" y="504411"/>
                  </a:lnTo>
                  <a:lnTo>
                    <a:pt x="16218" y="504262"/>
                  </a:lnTo>
                  <a:lnTo>
                    <a:pt x="16325" y="504088"/>
                  </a:lnTo>
                  <a:lnTo>
                    <a:pt x="16433" y="503889"/>
                  </a:lnTo>
                  <a:lnTo>
                    <a:pt x="16536" y="503690"/>
                  </a:lnTo>
                  <a:lnTo>
                    <a:pt x="16640" y="503467"/>
                  </a:lnTo>
                  <a:lnTo>
                    <a:pt x="16734" y="503231"/>
                  </a:lnTo>
                  <a:lnTo>
                    <a:pt x="16829" y="502983"/>
                  </a:lnTo>
                  <a:lnTo>
                    <a:pt x="16924" y="502722"/>
                  </a:lnTo>
                  <a:lnTo>
                    <a:pt x="17010" y="502436"/>
                  </a:lnTo>
                  <a:lnTo>
                    <a:pt x="17092" y="502138"/>
                  </a:lnTo>
                  <a:lnTo>
                    <a:pt x="17174" y="501815"/>
                  </a:lnTo>
                  <a:lnTo>
                    <a:pt x="17195" y="501691"/>
                  </a:lnTo>
                  <a:lnTo>
                    <a:pt x="17221" y="501567"/>
                  </a:lnTo>
                  <a:lnTo>
                    <a:pt x="17238" y="501430"/>
                  </a:lnTo>
                  <a:lnTo>
                    <a:pt x="17251" y="501294"/>
                  </a:lnTo>
                  <a:lnTo>
                    <a:pt x="17264" y="501157"/>
                  </a:lnTo>
                  <a:lnTo>
                    <a:pt x="17268" y="501008"/>
                  </a:lnTo>
                  <a:lnTo>
                    <a:pt x="17273" y="500872"/>
                  </a:lnTo>
                  <a:lnTo>
                    <a:pt x="17277" y="500723"/>
                  </a:lnTo>
                  <a:lnTo>
                    <a:pt x="17273" y="500574"/>
                  </a:lnTo>
                  <a:lnTo>
                    <a:pt x="17268" y="500437"/>
                  </a:lnTo>
                  <a:lnTo>
                    <a:pt x="17260" y="500288"/>
                  </a:lnTo>
                  <a:lnTo>
                    <a:pt x="17247" y="500151"/>
                  </a:lnTo>
                  <a:lnTo>
                    <a:pt x="17234" y="500015"/>
                  </a:lnTo>
                  <a:lnTo>
                    <a:pt x="17217" y="499878"/>
                  </a:lnTo>
                  <a:lnTo>
                    <a:pt x="17195" y="499754"/>
                  </a:lnTo>
                  <a:lnTo>
                    <a:pt x="17174" y="499630"/>
                  </a:lnTo>
                  <a:lnTo>
                    <a:pt x="17023" y="498848"/>
                  </a:lnTo>
                  <a:lnTo>
                    <a:pt x="16885" y="498065"/>
                  </a:lnTo>
                  <a:lnTo>
                    <a:pt x="16747" y="497270"/>
                  </a:lnTo>
                  <a:lnTo>
                    <a:pt x="16622" y="496463"/>
                  </a:lnTo>
                  <a:lnTo>
                    <a:pt x="16497" y="495644"/>
                  </a:lnTo>
                  <a:lnTo>
                    <a:pt x="16377" y="494824"/>
                  </a:lnTo>
                  <a:lnTo>
                    <a:pt x="16265" y="493992"/>
                  </a:lnTo>
                  <a:lnTo>
                    <a:pt x="16153" y="493148"/>
                  </a:lnTo>
                  <a:lnTo>
                    <a:pt x="16536" y="492800"/>
                  </a:lnTo>
                  <a:lnTo>
                    <a:pt x="16726" y="492614"/>
                  </a:lnTo>
                  <a:lnTo>
                    <a:pt x="16919" y="492428"/>
                  </a:lnTo>
                  <a:lnTo>
                    <a:pt x="17109" y="492229"/>
                  </a:lnTo>
                  <a:lnTo>
                    <a:pt x="17303" y="492018"/>
                  </a:lnTo>
                  <a:lnTo>
                    <a:pt x="17492" y="491794"/>
                  </a:lnTo>
                  <a:lnTo>
                    <a:pt x="17682" y="491571"/>
                  </a:lnTo>
                  <a:lnTo>
                    <a:pt x="17871" y="491335"/>
                  </a:lnTo>
                  <a:lnTo>
                    <a:pt x="18061" y="491086"/>
                  </a:lnTo>
                  <a:lnTo>
                    <a:pt x="18250" y="490838"/>
                  </a:lnTo>
                  <a:lnTo>
                    <a:pt x="18440" y="490565"/>
                  </a:lnTo>
                  <a:lnTo>
                    <a:pt x="18625" y="490304"/>
                  </a:lnTo>
                  <a:lnTo>
                    <a:pt x="18810" y="490018"/>
                  </a:lnTo>
                  <a:lnTo>
                    <a:pt x="18991" y="489720"/>
                  </a:lnTo>
                  <a:lnTo>
                    <a:pt x="19176" y="489422"/>
                  </a:lnTo>
                  <a:lnTo>
                    <a:pt x="19452" y="490329"/>
                  </a:lnTo>
                  <a:lnTo>
                    <a:pt x="19744" y="491260"/>
                  </a:lnTo>
                  <a:lnTo>
                    <a:pt x="20046" y="492204"/>
                  </a:lnTo>
                  <a:lnTo>
                    <a:pt x="20205" y="492676"/>
                  </a:lnTo>
                  <a:lnTo>
                    <a:pt x="20365" y="493148"/>
                  </a:lnTo>
                  <a:lnTo>
                    <a:pt x="20528" y="493607"/>
                  </a:lnTo>
                  <a:lnTo>
                    <a:pt x="20692" y="494054"/>
                  </a:lnTo>
                  <a:lnTo>
                    <a:pt x="20860" y="494501"/>
                  </a:lnTo>
                  <a:lnTo>
                    <a:pt x="21028" y="494923"/>
                  </a:lnTo>
                  <a:lnTo>
                    <a:pt x="21200" y="495321"/>
                  </a:lnTo>
                  <a:lnTo>
                    <a:pt x="21377" y="495706"/>
                  </a:lnTo>
                  <a:lnTo>
                    <a:pt x="21553" y="496066"/>
                  </a:lnTo>
                  <a:lnTo>
                    <a:pt x="21730" y="496414"/>
                  </a:lnTo>
                  <a:lnTo>
                    <a:pt x="21910" y="496712"/>
                  </a:lnTo>
                  <a:lnTo>
                    <a:pt x="22001" y="496861"/>
                  </a:lnTo>
                  <a:lnTo>
                    <a:pt x="22091" y="496997"/>
                  </a:lnTo>
                  <a:lnTo>
                    <a:pt x="22182" y="497121"/>
                  </a:lnTo>
                  <a:lnTo>
                    <a:pt x="22277" y="497233"/>
                  </a:lnTo>
                  <a:lnTo>
                    <a:pt x="22367" y="497345"/>
                  </a:lnTo>
                  <a:lnTo>
                    <a:pt x="22462" y="497444"/>
                  </a:lnTo>
                  <a:lnTo>
                    <a:pt x="22552" y="497531"/>
                  </a:lnTo>
                  <a:lnTo>
                    <a:pt x="22647" y="497606"/>
                  </a:lnTo>
                  <a:lnTo>
                    <a:pt x="22737" y="497668"/>
                  </a:lnTo>
                  <a:lnTo>
                    <a:pt x="22832" y="497730"/>
                  </a:lnTo>
                  <a:lnTo>
                    <a:pt x="22927" y="497780"/>
                  </a:lnTo>
                  <a:lnTo>
                    <a:pt x="23022" y="497817"/>
                  </a:lnTo>
                  <a:lnTo>
                    <a:pt x="23116" y="497829"/>
                  </a:lnTo>
                  <a:lnTo>
                    <a:pt x="23207" y="497842"/>
                  </a:lnTo>
                  <a:lnTo>
                    <a:pt x="23301" y="497842"/>
                  </a:lnTo>
                  <a:lnTo>
                    <a:pt x="23396" y="497829"/>
                  </a:lnTo>
                  <a:lnTo>
                    <a:pt x="23491" y="497804"/>
                  </a:lnTo>
                  <a:lnTo>
                    <a:pt x="23590" y="497755"/>
                  </a:lnTo>
                  <a:lnTo>
                    <a:pt x="23685" y="497705"/>
                  </a:lnTo>
                  <a:lnTo>
                    <a:pt x="23779" y="497631"/>
                  </a:lnTo>
                  <a:lnTo>
                    <a:pt x="23874" y="497544"/>
                  </a:lnTo>
                  <a:lnTo>
                    <a:pt x="23969" y="497444"/>
                  </a:lnTo>
                  <a:lnTo>
                    <a:pt x="24064" y="497333"/>
                  </a:lnTo>
                  <a:lnTo>
                    <a:pt x="24163" y="497208"/>
                  </a:lnTo>
                  <a:lnTo>
                    <a:pt x="24257" y="497059"/>
                  </a:lnTo>
                  <a:lnTo>
                    <a:pt x="24352" y="496898"/>
                  </a:lnTo>
                  <a:lnTo>
                    <a:pt x="24447" y="496724"/>
                  </a:lnTo>
                  <a:lnTo>
                    <a:pt x="24542" y="496525"/>
                  </a:lnTo>
                  <a:lnTo>
                    <a:pt x="24636" y="496314"/>
                  </a:lnTo>
                  <a:lnTo>
                    <a:pt x="24735" y="496091"/>
                  </a:lnTo>
                  <a:lnTo>
                    <a:pt x="24809" y="495892"/>
                  </a:lnTo>
                  <a:lnTo>
                    <a:pt x="24878" y="495693"/>
                  </a:lnTo>
                  <a:lnTo>
                    <a:pt x="24942" y="495482"/>
                  </a:lnTo>
                  <a:lnTo>
                    <a:pt x="25007" y="495259"/>
                  </a:lnTo>
                  <a:lnTo>
                    <a:pt x="25067" y="495035"/>
                  </a:lnTo>
                  <a:lnTo>
                    <a:pt x="25123" y="494812"/>
                  </a:lnTo>
                  <a:lnTo>
                    <a:pt x="25175" y="494576"/>
                  </a:lnTo>
                  <a:lnTo>
                    <a:pt x="25222" y="494327"/>
                  </a:lnTo>
                  <a:lnTo>
                    <a:pt x="25265" y="494079"/>
                  </a:lnTo>
                  <a:lnTo>
                    <a:pt x="25304" y="493831"/>
                  </a:lnTo>
                  <a:lnTo>
                    <a:pt x="25343" y="493570"/>
                  </a:lnTo>
                  <a:lnTo>
                    <a:pt x="25377" y="493309"/>
                  </a:lnTo>
                  <a:lnTo>
                    <a:pt x="25407" y="493048"/>
                  </a:lnTo>
                  <a:lnTo>
                    <a:pt x="25433" y="492775"/>
                  </a:lnTo>
                  <a:lnTo>
                    <a:pt x="25459" y="492502"/>
                  </a:lnTo>
                  <a:lnTo>
                    <a:pt x="25476" y="492216"/>
                  </a:lnTo>
                  <a:lnTo>
                    <a:pt x="25493" y="491918"/>
                  </a:lnTo>
                  <a:lnTo>
                    <a:pt x="25506" y="491608"/>
                  </a:lnTo>
                  <a:lnTo>
                    <a:pt x="25515" y="491285"/>
                  </a:lnTo>
                  <a:lnTo>
                    <a:pt x="25519" y="490975"/>
                  </a:lnTo>
                  <a:lnTo>
                    <a:pt x="25519" y="490664"/>
                  </a:lnTo>
                  <a:lnTo>
                    <a:pt x="25519" y="490341"/>
                  </a:lnTo>
                  <a:lnTo>
                    <a:pt x="25511" y="490031"/>
                  </a:lnTo>
                  <a:lnTo>
                    <a:pt x="25502" y="489720"/>
                  </a:lnTo>
                  <a:lnTo>
                    <a:pt x="25489" y="489398"/>
                  </a:lnTo>
                  <a:lnTo>
                    <a:pt x="25467" y="489087"/>
                  </a:lnTo>
                  <a:lnTo>
                    <a:pt x="25446" y="488777"/>
                  </a:lnTo>
                  <a:lnTo>
                    <a:pt x="25424" y="488466"/>
                  </a:lnTo>
                  <a:lnTo>
                    <a:pt x="25394" y="488168"/>
                  </a:lnTo>
                  <a:lnTo>
                    <a:pt x="25360" y="487870"/>
                  </a:lnTo>
                  <a:lnTo>
                    <a:pt x="25325" y="487572"/>
                  </a:lnTo>
                  <a:lnTo>
                    <a:pt x="25282" y="487287"/>
                  </a:lnTo>
                  <a:lnTo>
                    <a:pt x="25235" y="486976"/>
                  </a:lnTo>
                  <a:lnTo>
                    <a:pt x="25183" y="486678"/>
                  </a:lnTo>
                  <a:lnTo>
                    <a:pt x="25132" y="486380"/>
                  </a:lnTo>
                  <a:lnTo>
                    <a:pt x="25076" y="486107"/>
                  </a:lnTo>
                  <a:lnTo>
                    <a:pt x="25015" y="485821"/>
                  </a:lnTo>
                  <a:lnTo>
                    <a:pt x="24951" y="485560"/>
                  </a:lnTo>
                  <a:lnTo>
                    <a:pt x="24882" y="485287"/>
                  </a:lnTo>
                  <a:lnTo>
                    <a:pt x="24813" y="485039"/>
                  </a:lnTo>
                  <a:lnTo>
                    <a:pt x="24744" y="484791"/>
                  </a:lnTo>
                  <a:lnTo>
                    <a:pt x="24667" y="484542"/>
                  </a:lnTo>
                  <a:lnTo>
                    <a:pt x="24593" y="484306"/>
                  </a:lnTo>
                  <a:lnTo>
                    <a:pt x="24511" y="484070"/>
                  </a:lnTo>
                  <a:lnTo>
                    <a:pt x="24430" y="483847"/>
                  </a:lnTo>
                  <a:lnTo>
                    <a:pt x="24348" y="483623"/>
                  </a:lnTo>
                  <a:lnTo>
                    <a:pt x="24176" y="483201"/>
                  </a:lnTo>
                  <a:lnTo>
                    <a:pt x="23999" y="482804"/>
                  </a:lnTo>
                  <a:lnTo>
                    <a:pt x="23814" y="482406"/>
                  </a:lnTo>
                  <a:lnTo>
                    <a:pt x="23624" y="482046"/>
                  </a:lnTo>
                  <a:lnTo>
                    <a:pt x="23431" y="481686"/>
                  </a:lnTo>
                  <a:lnTo>
                    <a:pt x="23233" y="481338"/>
                  </a:lnTo>
                  <a:lnTo>
                    <a:pt x="23034" y="481016"/>
                  </a:lnTo>
                  <a:lnTo>
                    <a:pt x="22832" y="480693"/>
                  </a:lnTo>
                  <a:lnTo>
                    <a:pt x="22634" y="480382"/>
                  </a:lnTo>
                  <a:lnTo>
                    <a:pt x="22729" y="479960"/>
                  </a:lnTo>
                  <a:lnTo>
                    <a:pt x="22815" y="479538"/>
                  </a:lnTo>
                  <a:lnTo>
                    <a:pt x="22901" y="479103"/>
                  </a:lnTo>
                  <a:lnTo>
                    <a:pt x="22983" y="478656"/>
                  </a:lnTo>
                  <a:lnTo>
                    <a:pt x="23060" y="478222"/>
                  </a:lnTo>
                  <a:lnTo>
                    <a:pt x="23133" y="477762"/>
                  </a:lnTo>
                  <a:lnTo>
                    <a:pt x="23202" y="477315"/>
                  </a:lnTo>
                  <a:lnTo>
                    <a:pt x="23267" y="476856"/>
                  </a:lnTo>
                  <a:lnTo>
                    <a:pt x="23327" y="476384"/>
                  </a:lnTo>
                  <a:lnTo>
                    <a:pt x="23383" y="475912"/>
                  </a:lnTo>
                  <a:lnTo>
                    <a:pt x="23435" y="475440"/>
                  </a:lnTo>
                  <a:lnTo>
                    <a:pt x="23478" y="474956"/>
                  </a:lnTo>
                  <a:lnTo>
                    <a:pt x="23521" y="474471"/>
                  </a:lnTo>
                  <a:lnTo>
                    <a:pt x="23555" y="473975"/>
                  </a:lnTo>
                  <a:lnTo>
                    <a:pt x="23586" y="473478"/>
                  </a:lnTo>
                  <a:lnTo>
                    <a:pt x="23611" y="472981"/>
                  </a:lnTo>
                  <a:lnTo>
                    <a:pt x="23633" y="472472"/>
                  </a:lnTo>
                  <a:lnTo>
                    <a:pt x="23650" y="471963"/>
                  </a:lnTo>
                  <a:lnTo>
                    <a:pt x="23659" y="471454"/>
                  </a:lnTo>
                  <a:lnTo>
                    <a:pt x="23663" y="470932"/>
                  </a:lnTo>
                  <a:lnTo>
                    <a:pt x="23659" y="470411"/>
                  </a:lnTo>
                  <a:lnTo>
                    <a:pt x="23655" y="469877"/>
                  </a:lnTo>
                  <a:lnTo>
                    <a:pt x="23642" y="469343"/>
                  </a:lnTo>
                  <a:lnTo>
                    <a:pt x="23620" y="468809"/>
                  </a:lnTo>
                  <a:lnTo>
                    <a:pt x="23599" y="468263"/>
                  </a:lnTo>
                  <a:lnTo>
                    <a:pt x="23564" y="467716"/>
                  </a:lnTo>
                  <a:lnTo>
                    <a:pt x="23530" y="467170"/>
                  </a:lnTo>
                  <a:lnTo>
                    <a:pt x="23487" y="466611"/>
                  </a:lnTo>
                  <a:lnTo>
                    <a:pt x="23435" y="466052"/>
                  </a:lnTo>
                  <a:lnTo>
                    <a:pt x="23379" y="465493"/>
                  </a:lnTo>
                  <a:lnTo>
                    <a:pt x="23319" y="464922"/>
                  </a:lnTo>
                  <a:lnTo>
                    <a:pt x="23245" y="464351"/>
                  </a:lnTo>
                  <a:lnTo>
                    <a:pt x="23181" y="463842"/>
                  </a:lnTo>
                  <a:lnTo>
                    <a:pt x="23108" y="463345"/>
                  </a:lnTo>
                  <a:lnTo>
                    <a:pt x="23030" y="462848"/>
                  </a:lnTo>
                  <a:lnTo>
                    <a:pt x="22953" y="462364"/>
                  </a:lnTo>
                  <a:lnTo>
                    <a:pt x="22866" y="461880"/>
                  </a:lnTo>
                  <a:lnTo>
                    <a:pt x="22776" y="461420"/>
                  </a:lnTo>
                  <a:lnTo>
                    <a:pt x="22686" y="460961"/>
                  </a:lnTo>
                  <a:lnTo>
                    <a:pt x="22587" y="460514"/>
                  </a:lnTo>
                  <a:lnTo>
                    <a:pt x="22488" y="460067"/>
                  </a:lnTo>
                  <a:lnTo>
                    <a:pt x="22384" y="459632"/>
                  </a:lnTo>
                  <a:lnTo>
                    <a:pt x="22277" y="459210"/>
                  </a:lnTo>
                  <a:lnTo>
                    <a:pt x="22165" y="458800"/>
                  </a:lnTo>
                  <a:lnTo>
                    <a:pt x="22048" y="458390"/>
                  </a:lnTo>
                  <a:lnTo>
                    <a:pt x="21928" y="458005"/>
                  </a:lnTo>
                  <a:lnTo>
                    <a:pt x="21807" y="457620"/>
                  </a:lnTo>
                  <a:lnTo>
                    <a:pt x="21682" y="457236"/>
                  </a:lnTo>
                  <a:lnTo>
                    <a:pt x="21557" y="456875"/>
                  </a:lnTo>
                  <a:lnTo>
                    <a:pt x="21424" y="456515"/>
                  </a:lnTo>
                  <a:lnTo>
                    <a:pt x="21290" y="456168"/>
                  </a:lnTo>
                  <a:lnTo>
                    <a:pt x="21153" y="455832"/>
                  </a:lnTo>
                  <a:lnTo>
                    <a:pt x="21015" y="455509"/>
                  </a:lnTo>
                  <a:lnTo>
                    <a:pt x="20873" y="455187"/>
                  </a:lnTo>
                  <a:lnTo>
                    <a:pt x="20726" y="454889"/>
                  </a:lnTo>
                  <a:lnTo>
                    <a:pt x="20580" y="454591"/>
                  </a:lnTo>
                  <a:lnTo>
                    <a:pt x="20429" y="454305"/>
                  </a:lnTo>
                  <a:lnTo>
                    <a:pt x="20278" y="454032"/>
                  </a:lnTo>
                  <a:lnTo>
                    <a:pt x="20128" y="453759"/>
                  </a:lnTo>
                  <a:lnTo>
                    <a:pt x="19968" y="453510"/>
                  </a:lnTo>
                  <a:lnTo>
                    <a:pt x="19813" y="453262"/>
                  </a:lnTo>
                  <a:lnTo>
                    <a:pt x="19654" y="453026"/>
                  </a:lnTo>
                  <a:lnTo>
                    <a:pt x="19490" y="452815"/>
                  </a:lnTo>
                  <a:lnTo>
                    <a:pt x="19327" y="452604"/>
                  </a:lnTo>
                  <a:lnTo>
                    <a:pt x="19163" y="452393"/>
                  </a:lnTo>
                  <a:lnTo>
                    <a:pt x="18995" y="452206"/>
                  </a:lnTo>
                  <a:lnTo>
                    <a:pt x="18827" y="452032"/>
                  </a:lnTo>
                  <a:lnTo>
                    <a:pt x="18659" y="451859"/>
                  </a:lnTo>
                  <a:lnTo>
                    <a:pt x="18487" y="451710"/>
                  </a:lnTo>
                  <a:lnTo>
                    <a:pt x="18315" y="451561"/>
                  </a:lnTo>
                  <a:lnTo>
                    <a:pt x="18142" y="451424"/>
                  </a:lnTo>
                  <a:lnTo>
                    <a:pt x="17970" y="451312"/>
                  </a:lnTo>
                  <a:lnTo>
                    <a:pt x="17794" y="451200"/>
                  </a:lnTo>
                  <a:lnTo>
                    <a:pt x="17621" y="451101"/>
                  </a:lnTo>
                  <a:lnTo>
                    <a:pt x="17445" y="451014"/>
                  </a:lnTo>
                  <a:lnTo>
                    <a:pt x="17268" y="450940"/>
                  </a:lnTo>
                  <a:lnTo>
                    <a:pt x="17087" y="450878"/>
                  </a:lnTo>
                  <a:lnTo>
                    <a:pt x="16911" y="450828"/>
                  </a:lnTo>
                  <a:lnTo>
                    <a:pt x="16734" y="450791"/>
                  </a:lnTo>
                  <a:lnTo>
                    <a:pt x="16553" y="450766"/>
                  </a:lnTo>
                  <a:lnTo>
                    <a:pt x="16377" y="450741"/>
                  </a:lnTo>
                  <a:lnTo>
                    <a:pt x="16200" y="450741"/>
                  </a:lnTo>
                  <a:lnTo>
                    <a:pt x="16019" y="450753"/>
                  </a:lnTo>
                  <a:lnTo>
                    <a:pt x="15843" y="450778"/>
                  </a:lnTo>
                  <a:lnTo>
                    <a:pt x="15662" y="450816"/>
                  </a:lnTo>
                  <a:lnTo>
                    <a:pt x="15485" y="450865"/>
                  </a:lnTo>
                  <a:lnTo>
                    <a:pt x="15309" y="450927"/>
                  </a:lnTo>
                  <a:lnTo>
                    <a:pt x="15132" y="451002"/>
                  </a:lnTo>
                  <a:lnTo>
                    <a:pt x="14956" y="451089"/>
                  </a:lnTo>
                  <a:lnTo>
                    <a:pt x="14779" y="451188"/>
                  </a:lnTo>
                  <a:lnTo>
                    <a:pt x="14607" y="451300"/>
                  </a:lnTo>
                  <a:lnTo>
                    <a:pt x="14430" y="451424"/>
                  </a:lnTo>
                  <a:lnTo>
                    <a:pt x="14258" y="451561"/>
                  </a:lnTo>
                  <a:lnTo>
                    <a:pt x="14086" y="451710"/>
                  </a:lnTo>
                  <a:lnTo>
                    <a:pt x="13914" y="451871"/>
                  </a:lnTo>
                  <a:lnTo>
                    <a:pt x="13746" y="452057"/>
                  </a:lnTo>
                  <a:lnTo>
                    <a:pt x="13707" y="451921"/>
                  </a:lnTo>
                  <a:lnTo>
                    <a:pt x="13664" y="451784"/>
                  </a:lnTo>
                  <a:lnTo>
                    <a:pt x="13617" y="451672"/>
                  </a:lnTo>
                  <a:lnTo>
                    <a:pt x="13569" y="451548"/>
                  </a:lnTo>
                  <a:lnTo>
                    <a:pt x="13522" y="451449"/>
                  </a:lnTo>
                  <a:lnTo>
                    <a:pt x="13470" y="451350"/>
                  </a:lnTo>
                  <a:lnTo>
                    <a:pt x="13414" y="451263"/>
                  </a:lnTo>
                  <a:lnTo>
                    <a:pt x="13358" y="451188"/>
                  </a:lnTo>
                  <a:lnTo>
                    <a:pt x="13298" y="451114"/>
                  </a:lnTo>
                  <a:lnTo>
                    <a:pt x="13238" y="451051"/>
                  </a:lnTo>
                  <a:lnTo>
                    <a:pt x="13177" y="451002"/>
                  </a:lnTo>
                  <a:lnTo>
                    <a:pt x="13108" y="450965"/>
                  </a:lnTo>
                  <a:lnTo>
                    <a:pt x="13044" y="450940"/>
                  </a:lnTo>
                  <a:lnTo>
                    <a:pt x="12971" y="450927"/>
                  </a:lnTo>
                  <a:lnTo>
                    <a:pt x="12902" y="450927"/>
                  </a:lnTo>
                  <a:lnTo>
                    <a:pt x="12824" y="450940"/>
                  </a:lnTo>
                  <a:lnTo>
                    <a:pt x="12600" y="448916"/>
                  </a:lnTo>
                  <a:lnTo>
                    <a:pt x="12376" y="446842"/>
                  </a:lnTo>
                  <a:lnTo>
                    <a:pt x="12148" y="444731"/>
                  </a:lnTo>
                  <a:lnTo>
                    <a:pt x="11920" y="442583"/>
                  </a:lnTo>
                  <a:lnTo>
                    <a:pt x="11692" y="440397"/>
                  </a:lnTo>
                  <a:lnTo>
                    <a:pt x="11468" y="438162"/>
                  </a:lnTo>
                  <a:lnTo>
                    <a:pt x="11244" y="435902"/>
                  </a:lnTo>
                  <a:lnTo>
                    <a:pt x="11020" y="433605"/>
                  </a:lnTo>
                  <a:lnTo>
                    <a:pt x="10800" y="431270"/>
                  </a:lnTo>
                  <a:lnTo>
                    <a:pt x="10581" y="428911"/>
                  </a:lnTo>
                  <a:lnTo>
                    <a:pt x="10370" y="426526"/>
                  </a:lnTo>
                  <a:lnTo>
                    <a:pt x="10159" y="424117"/>
                  </a:lnTo>
                  <a:lnTo>
                    <a:pt x="9952" y="421671"/>
                  </a:lnTo>
                  <a:lnTo>
                    <a:pt x="9749" y="419212"/>
                  </a:lnTo>
                  <a:lnTo>
                    <a:pt x="9556" y="416729"/>
                  </a:lnTo>
                  <a:lnTo>
                    <a:pt x="9366" y="414233"/>
                  </a:lnTo>
                  <a:lnTo>
                    <a:pt x="9181" y="411712"/>
                  </a:lnTo>
                  <a:lnTo>
                    <a:pt x="9004" y="409179"/>
                  </a:lnTo>
                  <a:lnTo>
                    <a:pt x="8837" y="406621"/>
                  </a:lnTo>
                  <a:lnTo>
                    <a:pt x="8677" y="404063"/>
                  </a:lnTo>
                  <a:lnTo>
                    <a:pt x="8522" y="401492"/>
                  </a:lnTo>
                  <a:lnTo>
                    <a:pt x="8380" y="398922"/>
                  </a:lnTo>
                  <a:lnTo>
                    <a:pt x="8242" y="396326"/>
                  </a:lnTo>
                  <a:lnTo>
                    <a:pt x="8117" y="393743"/>
                  </a:lnTo>
                  <a:lnTo>
                    <a:pt x="8061" y="392452"/>
                  </a:lnTo>
                  <a:lnTo>
                    <a:pt x="8005" y="391148"/>
                  </a:lnTo>
                  <a:lnTo>
                    <a:pt x="7954" y="389857"/>
                  </a:lnTo>
                  <a:lnTo>
                    <a:pt x="7902" y="388553"/>
                  </a:lnTo>
                  <a:lnTo>
                    <a:pt x="7855" y="387261"/>
                  </a:lnTo>
                  <a:lnTo>
                    <a:pt x="7812" y="385970"/>
                  </a:lnTo>
                  <a:lnTo>
                    <a:pt x="7769" y="384666"/>
                  </a:lnTo>
                  <a:lnTo>
                    <a:pt x="7730" y="383375"/>
                  </a:lnTo>
                  <a:lnTo>
                    <a:pt x="7695" y="382083"/>
                  </a:lnTo>
                  <a:lnTo>
                    <a:pt x="7665" y="380792"/>
                  </a:lnTo>
                  <a:lnTo>
                    <a:pt x="7635" y="379500"/>
                  </a:lnTo>
                  <a:lnTo>
                    <a:pt x="7609" y="378209"/>
                  </a:lnTo>
                  <a:lnTo>
                    <a:pt x="7588" y="376930"/>
                  </a:lnTo>
                  <a:lnTo>
                    <a:pt x="7570" y="375638"/>
                  </a:lnTo>
                  <a:lnTo>
                    <a:pt x="7553" y="374359"/>
                  </a:lnTo>
                  <a:lnTo>
                    <a:pt x="7540" y="373080"/>
                  </a:lnTo>
                  <a:lnTo>
                    <a:pt x="7570" y="372956"/>
                  </a:lnTo>
                  <a:lnTo>
                    <a:pt x="7596" y="372819"/>
                  </a:lnTo>
                  <a:lnTo>
                    <a:pt x="7614" y="372683"/>
                  </a:lnTo>
                  <a:lnTo>
                    <a:pt x="7631" y="372546"/>
                  </a:lnTo>
                  <a:lnTo>
                    <a:pt x="7644" y="372397"/>
                  </a:lnTo>
                  <a:lnTo>
                    <a:pt x="7657" y="372248"/>
                  </a:lnTo>
                  <a:lnTo>
                    <a:pt x="7661" y="372099"/>
                  </a:lnTo>
                  <a:lnTo>
                    <a:pt x="7661" y="371950"/>
                  </a:lnTo>
                  <a:lnTo>
                    <a:pt x="7661" y="371801"/>
                  </a:lnTo>
                  <a:lnTo>
                    <a:pt x="7657" y="371652"/>
                  </a:lnTo>
                  <a:lnTo>
                    <a:pt x="7644" y="371503"/>
                  </a:lnTo>
                  <a:lnTo>
                    <a:pt x="7631" y="371354"/>
                  </a:lnTo>
                  <a:lnTo>
                    <a:pt x="7614" y="371205"/>
                  </a:lnTo>
                  <a:lnTo>
                    <a:pt x="7596" y="371069"/>
                  </a:lnTo>
                  <a:lnTo>
                    <a:pt x="7570" y="370932"/>
                  </a:lnTo>
                  <a:lnTo>
                    <a:pt x="7540" y="370795"/>
                  </a:lnTo>
                  <a:lnTo>
                    <a:pt x="7540" y="369367"/>
                  </a:lnTo>
                  <a:lnTo>
                    <a:pt x="7540" y="367952"/>
                  </a:lnTo>
                  <a:lnTo>
                    <a:pt x="7549" y="366536"/>
                  </a:lnTo>
                  <a:lnTo>
                    <a:pt x="7562" y="365120"/>
                  </a:lnTo>
                  <a:lnTo>
                    <a:pt x="7579" y="363717"/>
                  </a:lnTo>
                  <a:lnTo>
                    <a:pt x="7601" y="362314"/>
                  </a:lnTo>
                  <a:lnTo>
                    <a:pt x="7631" y="360911"/>
                  </a:lnTo>
                  <a:lnTo>
                    <a:pt x="7661" y="359532"/>
                  </a:lnTo>
                  <a:lnTo>
                    <a:pt x="7700" y="358142"/>
                  </a:lnTo>
                  <a:lnTo>
                    <a:pt x="7743" y="356776"/>
                  </a:lnTo>
                  <a:lnTo>
                    <a:pt x="7794" y="355410"/>
                  </a:lnTo>
                  <a:lnTo>
                    <a:pt x="7850" y="354044"/>
                  </a:lnTo>
                  <a:lnTo>
                    <a:pt x="7911" y="352703"/>
                  </a:lnTo>
                  <a:lnTo>
                    <a:pt x="7975" y="351349"/>
                  </a:lnTo>
                  <a:lnTo>
                    <a:pt x="8048" y="350020"/>
                  </a:lnTo>
                  <a:lnTo>
                    <a:pt x="8130" y="348692"/>
                  </a:lnTo>
                  <a:lnTo>
                    <a:pt x="8216" y="347388"/>
                  </a:lnTo>
                  <a:lnTo>
                    <a:pt x="8307" y="346084"/>
                  </a:lnTo>
                  <a:lnTo>
                    <a:pt x="8406" y="344780"/>
                  </a:lnTo>
                  <a:lnTo>
                    <a:pt x="8509" y="343501"/>
                  </a:lnTo>
                  <a:lnTo>
                    <a:pt x="8621" y="342234"/>
                  </a:lnTo>
                  <a:lnTo>
                    <a:pt x="8737" y="340968"/>
                  </a:lnTo>
                  <a:lnTo>
                    <a:pt x="8862" y="339714"/>
                  </a:lnTo>
                  <a:lnTo>
                    <a:pt x="8992" y="338484"/>
                  </a:lnTo>
                  <a:lnTo>
                    <a:pt x="9134" y="337255"/>
                  </a:lnTo>
                  <a:lnTo>
                    <a:pt x="9276" y="336038"/>
                  </a:lnTo>
                  <a:lnTo>
                    <a:pt x="9431" y="334846"/>
                  </a:lnTo>
                  <a:lnTo>
                    <a:pt x="9590" y="333654"/>
                  </a:lnTo>
                  <a:lnTo>
                    <a:pt x="9758" y="332487"/>
                  </a:lnTo>
                  <a:lnTo>
                    <a:pt x="9930" y="331319"/>
                  </a:lnTo>
                  <a:lnTo>
                    <a:pt x="10116" y="330177"/>
                  </a:lnTo>
                  <a:lnTo>
                    <a:pt x="10305" y="329047"/>
                  </a:lnTo>
                  <a:lnTo>
                    <a:pt x="10538" y="329258"/>
                  </a:lnTo>
                  <a:lnTo>
                    <a:pt x="10774" y="329444"/>
                  </a:lnTo>
                  <a:lnTo>
                    <a:pt x="11011" y="329630"/>
                  </a:lnTo>
                  <a:lnTo>
                    <a:pt x="11252" y="329792"/>
                  </a:lnTo>
                  <a:lnTo>
                    <a:pt x="11494" y="329928"/>
                  </a:lnTo>
                  <a:lnTo>
                    <a:pt x="11735" y="330053"/>
                  </a:lnTo>
                  <a:lnTo>
                    <a:pt x="11980" y="330152"/>
                  </a:lnTo>
                  <a:lnTo>
                    <a:pt x="12226" y="330239"/>
                  </a:lnTo>
                  <a:lnTo>
                    <a:pt x="12475" y="330313"/>
                  </a:lnTo>
                  <a:lnTo>
                    <a:pt x="12725" y="330351"/>
                  </a:lnTo>
                  <a:lnTo>
                    <a:pt x="12975" y="330388"/>
                  </a:lnTo>
                  <a:lnTo>
                    <a:pt x="13225" y="330388"/>
                  </a:lnTo>
                  <a:lnTo>
                    <a:pt x="13479" y="330376"/>
                  </a:lnTo>
                  <a:lnTo>
                    <a:pt x="13733" y="330338"/>
                  </a:lnTo>
                  <a:lnTo>
                    <a:pt x="13991" y="330289"/>
                  </a:lnTo>
                  <a:lnTo>
                    <a:pt x="14245" y="330214"/>
                  </a:lnTo>
                  <a:lnTo>
                    <a:pt x="14327" y="332350"/>
                  </a:lnTo>
                  <a:lnTo>
                    <a:pt x="14413" y="334473"/>
                  </a:lnTo>
                  <a:lnTo>
                    <a:pt x="14504" y="336609"/>
                  </a:lnTo>
                  <a:lnTo>
                    <a:pt x="14594" y="338733"/>
                  </a:lnTo>
                  <a:lnTo>
                    <a:pt x="14693" y="340856"/>
                  </a:lnTo>
                  <a:lnTo>
                    <a:pt x="14796" y="342967"/>
                  </a:lnTo>
                  <a:lnTo>
                    <a:pt x="14904" y="345091"/>
                  </a:lnTo>
                  <a:lnTo>
                    <a:pt x="15016" y="347202"/>
                  </a:lnTo>
                  <a:lnTo>
                    <a:pt x="15132" y="349313"/>
                  </a:lnTo>
                  <a:lnTo>
                    <a:pt x="15257" y="351411"/>
                  </a:lnTo>
                  <a:lnTo>
                    <a:pt x="15382" y="353510"/>
                  </a:lnTo>
                  <a:lnTo>
                    <a:pt x="15516" y="355608"/>
                  </a:lnTo>
                  <a:lnTo>
                    <a:pt x="15653" y="357707"/>
                  </a:lnTo>
                  <a:lnTo>
                    <a:pt x="15796" y="359793"/>
                  </a:lnTo>
                  <a:lnTo>
                    <a:pt x="15942" y="361867"/>
                  </a:lnTo>
                  <a:lnTo>
                    <a:pt x="16097" y="363953"/>
                  </a:lnTo>
                  <a:lnTo>
                    <a:pt x="16256" y="366027"/>
                  </a:lnTo>
                  <a:lnTo>
                    <a:pt x="16420" y="368088"/>
                  </a:lnTo>
                  <a:lnTo>
                    <a:pt x="16592" y="370150"/>
                  </a:lnTo>
                  <a:lnTo>
                    <a:pt x="16769" y="372199"/>
                  </a:lnTo>
                  <a:lnTo>
                    <a:pt x="16954" y="374248"/>
                  </a:lnTo>
                  <a:lnTo>
                    <a:pt x="17143" y="376296"/>
                  </a:lnTo>
                  <a:lnTo>
                    <a:pt x="17337" y="378333"/>
                  </a:lnTo>
                  <a:lnTo>
                    <a:pt x="17540" y="380357"/>
                  </a:lnTo>
                  <a:lnTo>
                    <a:pt x="17751" y="382381"/>
                  </a:lnTo>
                  <a:lnTo>
                    <a:pt x="17966" y="384393"/>
                  </a:lnTo>
                  <a:lnTo>
                    <a:pt x="18186" y="386405"/>
                  </a:lnTo>
                  <a:lnTo>
                    <a:pt x="18414" y="388404"/>
                  </a:lnTo>
                  <a:lnTo>
                    <a:pt x="18651" y="390391"/>
                  </a:lnTo>
                  <a:lnTo>
                    <a:pt x="18892" y="392377"/>
                  </a:lnTo>
                  <a:lnTo>
                    <a:pt x="19142" y="394352"/>
                  </a:lnTo>
                  <a:lnTo>
                    <a:pt x="19400" y="396314"/>
                  </a:lnTo>
                  <a:lnTo>
                    <a:pt x="19663" y="398276"/>
                  </a:lnTo>
                  <a:lnTo>
                    <a:pt x="19934" y="400226"/>
                  </a:lnTo>
                  <a:lnTo>
                    <a:pt x="20214" y="402163"/>
                  </a:lnTo>
                  <a:lnTo>
                    <a:pt x="20502" y="404100"/>
                  </a:lnTo>
                  <a:lnTo>
                    <a:pt x="20795" y="406012"/>
                  </a:lnTo>
                  <a:lnTo>
                    <a:pt x="21097" y="407925"/>
                  </a:lnTo>
                  <a:lnTo>
                    <a:pt x="21407" y="409824"/>
                  </a:lnTo>
                  <a:lnTo>
                    <a:pt x="21725" y="411724"/>
                  </a:lnTo>
                  <a:lnTo>
                    <a:pt x="22048" y="413599"/>
                  </a:lnTo>
                  <a:lnTo>
                    <a:pt x="22384" y="415475"/>
                  </a:lnTo>
                  <a:lnTo>
                    <a:pt x="22724" y="417337"/>
                  </a:lnTo>
                  <a:lnTo>
                    <a:pt x="23077" y="419187"/>
                  </a:lnTo>
                  <a:lnTo>
                    <a:pt x="23435" y="421025"/>
                  </a:lnTo>
                  <a:lnTo>
                    <a:pt x="23805" y="422851"/>
                  </a:lnTo>
                  <a:lnTo>
                    <a:pt x="24180" y="424664"/>
                  </a:lnTo>
                  <a:lnTo>
                    <a:pt x="24567" y="426464"/>
                  </a:lnTo>
                  <a:lnTo>
                    <a:pt x="24959" y="428252"/>
                  </a:lnTo>
                  <a:lnTo>
                    <a:pt x="25364" y="430041"/>
                  </a:lnTo>
                  <a:lnTo>
                    <a:pt x="25773" y="431804"/>
                  </a:lnTo>
                  <a:lnTo>
                    <a:pt x="26195" y="433555"/>
                  </a:lnTo>
                  <a:lnTo>
                    <a:pt x="26626" y="435293"/>
                  </a:lnTo>
                  <a:lnTo>
                    <a:pt x="27065" y="437032"/>
                  </a:lnTo>
                  <a:lnTo>
                    <a:pt x="27289" y="437889"/>
                  </a:lnTo>
                  <a:lnTo>
                    <a:pt x="27517" y="438745"/>
                  </a:lnTo>
                  <a:lnTo>
                    <a:pt x="27746" y="439590"/>
                  </a:lnTo>
                  <a:lnTo>
                    <a:pt x="27974" y="440447"/>
                  </a:lnTo>
                  <a:lnTo>
                    <a:pt x="28211" y="441291"/>
                  </a:lnTo>
                  <a:lnTo>
                    <a:pt x="28443" y="442136"/>
                  </a:lnTo>
                  <a:lnTo>
                    <a:pt x="28684" y="442968"/>
                  </a:lnTo>
                  <a:lnTo>
                    <a:pt x="28921" y="443799"/>
                  </a:lnTo>
                  <a:lnTo>
                    <a:pt x="29167" y="444631"/>
                  </a:lnTo>
                  <a:lnTo>
                    <a:pt x="29412" y="445463"/>
                  </a:lnTo>
                  <a:lnTo>
                    <a:pt x="29658" y="446283"/>
                  </a:lnTo>
                  <a:lnTo>
                    <a:pt x="29912" y="447115"/>
                  </a:lnTo>
                  <a:lnTo>
                    <a:pt x="30161" y="447922"/>
                  </a:lnTo>
                  <a:lnTo>
                    <a:pt x="30420" y="448742"/>
                  </a:lnTo>
                  <a:lnTo>
                    <a:pt x="30678" y="449549"/>
                  </a:lnTo>
                  <a:lnTo>
                    <a:pt x="30937" y="450356"/>
                  </a:lnTo>
                  <a:lnTo>
                    <a:pt x="31199" y="451163"/>
                  </a:lnTo>
                  <a:lnTo>
                    <a:pt x="31466" y="451958"/>
                  </a:lnTo>
                  <a:lnTo>
                    <a:pt x="31733" y="452753"/>
                  </a:lnTo>
                  <a:lnTo>
                    <a:pt x="32004" y="453547"/>
                  </a:lnTo>
                  <a:lnTo>
                    <a:pt x="32060" y="453709"/>
                  </a:lnTo>
                  <a:lnTo>
                    <a:pt x="32116" y="453858"/>
                  </a:lnTo>
                  <a:lnTo>
                    <a:pt x="32177" y="453994"/>
                  </a:lnTo>
                  <a:lnTo>
                    <a:pt x="32237" y="454106"/>
                  </a:lnTo>
                  <a:lnTo>
                    <a:pt x="32297" y="454218"/>
                  </a:lnTo>
                  <a:lnTo>
                    <a:pt x="32358" y="454305"/>
                  </a:lnTo>
                  <a:lnTo>
                    <a:pt x="32422" y="454367"/>
                  </a:lnTo>
                  <a:lnTo>
                    <a:pt x="32491" y="454429"/>
                  </a:lnTo>
                  <a:lnTo>
                    <a:pt x="32177" y="455472"/>
                  </a:lnTo>
                  <a:lnTo>
                    <a:pt x="31871" y="456540"/>
                  </a:lnTo>
                  <a:lnTo>
                    <a:pt x="31574" y="457608"/>
                  </a:lnTo>
                  <a:lnTo>
                    <a:pt x="31285" y="458688"/>
                  </a:lnTo>
                  <a:lnTo>
                    <a:pt x="31010" y="459781"/>
                  </a:lnTo>
                  <a:lnTo>
                    <a:pt x="30738" y="460886"/>
                  </a:lnTo>
                  <a:lnTo>
                    <a:pt x="30480" y="462004"/>
                  </a:lnTo>
                  <a:lnTo>
                    <a:pt x="30226" y="463134"/>
                  </a:lnTo>
                  <a:lnTo>
                    <a:pt x="29981" y="464264"/>
                  </a:lnTo>
                  <a:lnTo>
                    <a:pt x="29744" y="465419"/>
                  </a:lnTo>
                  <a:lnTo>
                    <a:pt x="29515" y="466574"/>
                  </a:lnTo>
                  <a:lnTo>
                    <a:pt x="29296" y="467741"/>
                  </a:lnTo>
                  <a:lnTo>
                    <a:pt x="29080" y="468921"/>
                  </a:lnTo>
                  <a:lnTo>
                    <a:pt x="28874" y="470100"/>
                  </a:lnTo>
                  <a:lnTo>
                    <a:pt x="28676" y="471292"/>
                  </a:lnTo>
                  <a:lnTo>
                    <a:pt x="28482" y="472497"/>
                  </a:lnTo>
                  <a:lnTo>
                    <a:pt x="28297" y="473714"/>
                  </a:lnTo>
                  <a:lnTo>
                    <a:pt x="28116" y="474931"/>
                  </a:lnTo>
                  <a:lnTo>
                    <a:pt x="27944" y="476160"/>
                  </a:lnTo>
                  <a:lnTo>
                    <a:pt x="27776" y="477390"/>
                  </a:lnTo>
                  <a:lnTo>
                    <a:pt x="27616" y="478644"/>
                  </a:lnTo>
                  <a:lnTo>
                    <a:pt x="27457" y="479886"/>
                  </a:lnTo>
                  <a:lnTo>
                    <a:pt x="27311" y="481152"/>
                  </a:lnTo>
                  <a:lnTo>
                    <a:pt x="27164" y="482406"/>
                  </a:lnTo>
                  <a:lnTo>
                    <a:pt x="27022" y="483685"/>
                  </a:lnTo>
                  <a:lnTo>
                    <a:pt x="26889" y="484952"/>
                  </a:lnTo>
                  <a:lnTo>
                    <a:pt x="26759" y="486243"/>
                  </a:lnTo>
                  <a:lnTo>
                    <a:pt x="26635" y="487522"/>
                  </a:lnTo>
                  <a:lnTo>
                    <a:pt x="26510" y="488826"/>
                  </a:lnTo>
                  <a:lnTo>
                    <a:pt x="26393" y="490118"/>
                  </a:lnTo>
                  <a:lnTo>
                    <a:pt x="26281" y="491422"/>
                  </a:lnTo>
                  <a:lnTo>
                    <a:pt x="26174" y="492738"/>
                  </a:lnTo>
                  <a:lnTo>
                    <a:pt x="26001" y="494787"/>
                  </a:lnTo>
                  <a:lnTo>
                    <a:pt x="25842" y="496836"/>
                  </a:lnTo>
                  <a:lnTo>
                    <a:pt x="25691" y="498910"/>
                  </a:lnTo>
                  <a:lnTo>
                    <a:pt x="25541" y="500983"/>
                  </a:lnTo>
                  <a:lnTo>
                    <a:pt x="25399" y="503057"/>
                  </a:lnTo>
                  <a:lnTo>
                    <a:pt x="25265" y="505143"/>
                  </a:lnTo>
                  <a:lnTo>
                    <a:pt x="25132" y="507230"/>
                  </a:lnTo>
                  <a:lnTo>
                    <a:pt x="25002" y="509316"/>
                  </a:lnTo>
                  <a:lnTo>
                    <a:pt x="24748" y="513500"/>
                  </a:lnTo>
                  <a:lnTo>
                    <a:pt x="24494" y="517673"/>
                  </a:lnTo>
                  <a:lnTo>
                    <a:pt x="24240" y="521845"/>
                  </a:lnTo>
                  <a:lnTo>
                    <a:pt x="24111" y="523931"/>
                  </a:lnTo>
                  <a:lnTo>
                    <a:pt x="23973" y="526005"/>
                  </a:lnTo>
                  <a:lnTo>
                    <a:pt x="23960" y="526229"/>
                  </a:lnTo>
                  <a:lnTo>
                    <a:pt x="23952" y="526465"/>
                  </a:lnTo>
                  <a:lnTo>
                    <a:pt x="23947" y="526688"/>
                  </a:lnTo>
                  <a:lnTo>
                    <a:pt x="23947" y="526899"/>
                  </a:lnTo>
                  <a:lnTo>
                    <a:pt x="23952" y="527123"/>
                  </a:lnTo>
                  <a:lnTo>
                    <a:pt x="23960" y="527321"/>
                  </a:lnTo>
                  <a:lnTo>
                    <a:pt x="23973" y="527533"/>
                  </a:lnTo>
                  <a:lnTo>
                    <a:pt x="23990" y="527719"/>
                  </a:lnTo>
                  <a:lnTo>
                    <a:pt x="24008" y="527918"/>
                  </a:lnTo>
                  <a:lnTo>
                    <a:pt x="24033" y="528104"/>
                  </a:lnTo>
                  <a:lnTo>
                    <a:pt x="24059" y="528278"/>
                  </a:lnTo>
                  <a:lnTo>
                    <a:pt x="24085" y="528452"/>
                  </a:lnTo>
                  <a:lnTo>
                    <a:pt x="24120" y="528625"/>
                  </a:lnTo>
                  <a:lnTo>
                    <a:pt x="24154" y="528787"/>
                  </a:lnTo>
                  <a:lnTo>
                    <a:pt x="24193" y="528936"/>
                  </a:lnTo>
                  <a:lnTo>
                    <a:pt x="24232" y="529085"/>
                  </a:lnTo>
                  <a:lnTo>
                    <a:pt x="24275" y="529234"/>
                  </a:lnTo>
                  <a:lnTo>
                    <a:pt x="24318" y="529370"/>
                  </a:lnTo>
                  <a:lnTo>
                    <a:pt x="24365" y="529495"/>
                  </a:lnTo>
                  <a:lnTo>
                    <a:pt x="24412" y="529619"/>
                  </a:lnTo>
                  <a:lnTo>
                    <a:pt x="24464" y="529743"/>
                  </a:lnTo>
                  <a:lnTo>
                    <a:pt x="24516" y="529855"/>
                  </a:lnTo>
                  <a:lnTo>
                    <a:pt x="24572" y="529954"/>
                  </a:lnTo>
                  <a:lnTo>
                    <a:pt x="24628" y="530053"/>
                  </a:lnTo>
                  <a:lnTo>
                    <a:pt x="24684" y="530140"/>
                  </a:lnTo>
                  <a:lnTo>
                    <a:pt x="24740" y="530227"/>
                  </a:lnTo>
                  <a:lnTo>
                    <a:pt x="24800" y="530302"/>
                  </a:lnTo>
                  <a:lnTo>
                    <a:pt x="24860" y="530364"/>
                  </a:lnTo>
                  <a:lnTo>
                    <a:pt x="24921" y="530426"/>
                  </a:lnTo>
                  <a:lnTo>
                    <a:pt x="24981" y="530488"/>
                  </a:lnTo>
                  <a:lnTo>
                    <a:pt x="25045" y="530525"/>
                  </a:lnTo>
                  <a:lnTo>
                    <a:pt x="25106" y="530563"/>
                  </a:lnTo>
                  <a:lnTo>
                    <a:pt x="25127" y="530736"/>
                  </a:lnTo>
                  <a:lnTo>
                    <a:pt x="25153" y="530910"/>
                  </a:lnTo>
                  <a:lnTo>
                    <a:pt x="25183" y="531072"/>
                  </a:lnTo>
                  <a:lnTo>
                    <a:pt x="25213" y="531233"/>
                  </a:lnTo>
                  <a:lnTo>
                    <a:pt x="25248" y="531395"/>
                  </a:lnTo>
                  <a:lnTo>
                    <a:pt x="25287" y="531544"/>
                  </a:lnTo>
                  <a:lnTo>
                    <a:pt x="25330" y="531680"/>
                  </a:lnTo>
                  <a:lnTo>
                    <a:pt x="25373" y="531817"/>
                  </a:lnTo>
                  <a:lnTo>
                    <a:pt x="25420" y="531953"/>
                  </a:lnTo>
                  <a:lnTo>
                    <a:pt x="25472" y="532065"/>
                  </a:lnTo>
                  <a:lnTo>
                    <a:pt x="25528" y="532189"/>
                  </a:lnTo>
                  <a:lnTo>
                    <a:pt x="25584" y="532289"/>
                  </a:lnTo>
                  <a:lnTo>
                    <a:pt x="25644" y="532388"/>
                  </a:lnTo>
                  <a:lnTo>
                    <a:pt x="25709" y="532475"/>
                  </a:lnTo>
                  <a:lnTo>
                    <a:pt x="25778" y="532549"/>
                  </a:lnTo>
                  <a:lnTo>
                    <a:pt x="25851" y="532611"/>
                  </a:lnTo>
                  <a:lnTo>
                    <a:pt x="26294" y="532996"/>
                  </a:lnTo>
                  <a:lnTo>
                    <a:pt x="26738" y="533357"/>
                  </a:lnTo>
                  <a:lnTo>
                    <a:pt x="27186" y="533717"/>
                  </a:lnTo>
                  <a:lnTo>
                    <a:pt x="27638" y="534052"/>
                  </a:lnTo>
                  <a:lnTo>
                    <a:pt x="28090" y="534387"/>
                  </a:lnTo>
                  <a:lnTo>
                    <a:pt x="28542" y="534710"/>
                  </a:lnTo>
                  <a:lnTo>
                    <a:pt x="28999" y="535021"/>
                  </a:lnTo>
                  <a:lnTo>
                    <a:pt x="29451" y="535319"/>
                  </a:lnTo>
                  <a:lnTo>
                    <a:pt x="29360" y="535381"/>
                  </a:lnTo>
                  <a:lnTo>
                    <a:pt x="29274" y="535468"/>
                  </a:lnTo>
                  <a:lnTo>
                    <a:pt x="29192" y="535554"/>
                  </a:lnTo>
                  <a:lnTo>
                    <a:pt x="29111" y="535679"/>
                  </a:lnTo>
                  <a:lnTo>
                    <a:pt x="29037" y="535815"/>
                  </a:lnTo>
                  <a:lnTo>
                    <a:pt x="28969" y="535964"/>
                  </a:lnTo>
                  <a:lnTo>
                    <a:pt x="28900" y="536138"/>
                  </a:lnTo>
                  <a:lnTo>
                    <a:pt x="28844" y="536337"/>
                  </a:lnTo>
                  <a:lnTo>
                    <a:pt x="28788" y="536548"/>
                  </a:lnTo>
                  <a:lnTo>
                    <a:pt x="28745" y="536771"/>
                  </a:lnTo>
                  <a:lnTo>
                    <a:pt x="28706" y="537020"/>
                  </a:lnTo>
                  <a:lnTo>
                    <a:pt x="28676" y="537281"/>
                  </a:lnTo>
                  <a:lnTo>
                    <a:pt x="28654" y="537566"/>
                  </a:lnTo>
                  <a:lnTo>
                    <a:pt x="28641" y="537877"/>
                  </a:lnTo>
                  <a:lnTo>
                    <a:pt x="28637" y="538199"/>
                  </a:lnTo>
                  <a:lnTo>
                    <a:pt x="28646" y="538535"/>
                  </a:lnTo>
                  <a:lnTo>
                    <a:pt x="28719" y="540484"/>
                  </a:lnTo>
                  <a:lnTo>
                    <a:pt x="28801" y="542421"/>
                  </a:lnTo>
                  <a:lnTo>
                    <a:pt x="28891" y="544334"/>
                  </a:lnTo>
                  <a:lnTo>
                    <a:pt x="28943" y="545278"/>
                  </a:lnTo>
                  <a:lnTo>
                    <a:pt x="28994" y="546221"/>
                  </a:lnTo>
                  <a:lnTo>
                    <a:pt x="29050" y="547153"/>
                  </a:lnTo>
                  <a:lnTo>
                    <a:pt x="29106" y="548084"/>
                  </a:lnTo>
                  <a:lnTo>
                    <a:pt x="29167" y="549015"/>
                  </a:lnTo>
                  <a:lnTo>
                    <a:pt x="29227" y="549934"/>
                  </a:lnTo>
                  <a:lnTo>
                    <a:pt x="29291" y="550853"/>
                  </a:lnTo>
                  <a:lnTo>
                    <a:pt x="29356" y="551760"/>
                  </a:lnTo>
                  <a:lnTo>
                    <a:pt x="29425" y="552666"/>
                  </a:lnTo>
                  <a:lnTo>
                    <a:pt x="29498" y="553560"/>
                  </a:lnTo>
                  <a:lnTo>
                    <a:pt x="29571" y="554454"/>
                  </a:lnTo>
                  <a:lnTo>
                    <a:pt x="29649" y="555336"/>
                  </a:lnTo>
                  <a:lnTo>
                    <a:pt x="29726" y="556218"/>
                  </a:lnTo>
                  <a:lnTo>
                    <a:pt x="29804" y="557099"/>
                  </a:lnTo>
                  <a:lnTo>
                    <a:pt x="29890" y="557969"/>
                  </a:lnTo>
                  <a:lnTo>
                    <a:pt x="29976" y="558825"/>
                  </a:lnTo>
                  <a:lnTo>
                    <a:pt x="30062" y="559682"/>
                  </a:lnTo>
                  <a:lnTo>
                    <a:pt x="30153" y="560539"/>
                  </a:lnTo>
                  <a:lnTo>
                    <a:pt x="30247" y="561383"/>
                  </a:lnTo>
                  <a:lnTo>
                    <a:pt x="30342" y="562215"/>
                  </a:lnTo>
                  <a:lnTo>
                    <a:pt x="30441" y="563047"/>
                  </a:lnTo>
                  <a:lnTo>
                    <a:pt x="30540" y="563867"/>
                  </a:lnTo>
                  <a:lnTo>
                    <a:pt x="30644" y="564687"/>
                  </a:lnTo>
                  <a:lnTo>
                    <a:pt x="30747" y="565506"/>
                  </a:lnTo>
                  <a:lnTo>
                    <a:pt x="30855" y="566301"/>
                  </a:lnTo>
                  <a:lnTo>
                    <a:pt x="30967" y="567108"/>
                  </a:lnTo>
                  <a:lnTo>
                    <a:pt x="31079" y="567890"/>
                  </a:lnTo>
                  <a:lnTo>
                    <a:pt x="31191" y="568685"/>
                  </a:lnTo>
                  <a:lnTo>
                    <a:pt x="31311" y="569455"/>
                  </a:lnTo>
                  <a:lnTo>
                    <a:pt x="31427" y="570225"/>
                  </a:lnTo>
                  <a:lnTo>
                    <a:pt x="31552" y="570995"/>
                  </a:lnTo>
                  <a:lnTo>
                    <a:pt x="31677" y="571752"/>
                  </a:lnTo>
                  <a:lnTo>
                    <a:pt x="31802" y="572497"/>
                  </a:lnTo>
                  <a:lnTo>
                    <a:pt x="31936" y="573242"/>
                  </a:lnTo>
                  <a:lnTo>
                    <a:pt x="32065" y="573975"/>
                  </a:lnTo>
                  <a:lnTo>
                    <a:pt x="32203" y="574708"/>
                  </a:lnTo>
                  <a:lnTo>
                    <a:pt x="32336" y="575428"/>
                  </a:lnTo>
                  <a:lnTo>
                    <a:pt x="32478" y="576136"/>
                  </a:lnTo>
                  <a:lnTo>
                    <a:pt x="32620" y="576844"/>
                  </a:lnTo>
                  <a:lnTo>
                    <a:pt x="32767" y="577539"/>
                  </a:lnTo>
                  <a:lnTo>
                    <a:pt x="32913" y="578234"/>
                  </a:lnTo>
                  <a:lnTo>
                    <a:pt x="33064" y="578917"/>
                  </a:lnTo>
                  <a:lnTo>
                    <a:pt x="33215" y="579588"/>
                  </a:lnTo>
                  <a:lnTo>
                    <a:pt x="33370" y="580258"/>
                  </a:lnTo>
                  <a:lnTo>
                    <a:pt x="33525" y="580917"/>
                  </a:lnTo>
                  <a:lnTo>
                    <a:pt x="33688" y="581575"/>
                  </a:lnTo>
                  <a:lnTo>
                    <a:pt x="33848" y="582220"/>
                  </a:lnTo>
                  <a:lnTo>
                    <a:pt x="34016" y="582854"/>
                  </a:lnTo>
                  <a:lnTo>
                    <a:pt x="34179" y="583487"/>
                  </a:lnTo>
                  <a:lnTo>
                    <a:pt x="34351" y="584108"/>
                  </a:lnTo>
                  <a:lnTo>
                    <a:pt x="34524" y="584716"/>
                  </a:lnTo>
                  <a:lnTo>
                    <a:pt x="34700" y="585313"/>
                  </a:lnTo>
                  <a:lnTo>
                    <a:pt x="34877" y="585909"/>
                  </a:lnTo>
                  <a:lnTo>
                    <a:pt x="35058" y="586505"/>
                  </a:lnTo>
                  <a:lnTo>
                    <a:pt x="35239" y="587076"/>
                  </a:lnTo>
                  <a:lnTo>
                    <a:pt x="35424" y="587647"/>
                  </a:lnTo>
                  <a:lnTo>
                    <a:pt x="35613" y="588206"/>
                  </a:lnTo>
                  <a:lnTo>
                    <a:pt x="35803" y="588765"/>
                  </a:lnTo>
                  <a:lnTo>
                    <a:pt x="35996" y="589311"/>
                  </a:lnTo>
                  <a:lnTo>
                    <a:pt x="36195" y="589845"/>
                  </a:lnTo>
                  <a:lnTo>
                    <a:pt x="36393" y="590367"/>
                  </a:lnTo>
                  <a:lnTo>
                    <a:pt x="36591" y="590888"/>
                  </a:lnTo>
                  <a:lnTo>
                    <a:pt x="36797" y="591397"/>
                  </a:lnTo>
                  <a:lnTo>
                    <a:pt x="37004" y="591894"/>
                  </a:lnTo>
                  <a:lnTo>
                    <a:pt x="37211" y="592391"/>
                  </a:lnTo>
                  <a:lnTo>
                    <a:pt x="37422" y="592875"/>
                  </a:lnTo>
                  <a:lnTo>
                    <a:pt x="37637" y="593347"/>
                  </a:lnTo>
                  <a:lnTo>
                    <a:pt x="37852" y="593806"/>
                  </a:lnTo>
                  <a:lnTo>
                    <a:pt x="38072" y="594266"/>
                  </a:lnTo>
                  <a:lnTo>
                    <a:pt x="38296" y="594713"/>
                  </a:lnTo>
                  <a:lnTo>
                    <a:pt x="38520" y="595147"/>
                  </a:lnTo>
                  <a:lnTo>
                    <a:pt x="38744" y="595570"/>
                  </a:lnTo>
                  <a:lnTo>
                    <a:pt x="38976" y="595992"/>
                  </a:lnTo>
                  <a:lnTo>
                    <a:pt x="39209" y="596402"/>
                  </a:lnTo>
                  <a:lnTo>
                    <a:pt x="39441" y="596799"/>
                  </a:lnTo>
                  <a:lnTo>
                    <a:pt x="39683" y="597184"/>
                  </a:lnTo>
                  <a:lnTo>
                    <a:pt x="39919" y="597569"/>
                  </a:lnTo>
                  <a:lnTo>
                    <a:pt x="40165" y="597929"/>
                  </a:lnTo>
                  <a:lnTo>
                    <a:pt x="40410" y="598289"/>
                  </a:lnTo>
                  <a:lnTo>
                    <a:pt x="40660" y="598637"/>
                  </a:lnTo>
                  <a:lnTo>
                    <a:pt x="40910" y="598984"/>
                  </a:lnTo>
                  <a:lnTo>
                    <a:pt x="41164" y="599307"/>
                  </a:lnTo>
                  <a:lnTo>
                    <a:pt x="41418" y="599630"/>
                  </a:lnTo>
                  <a:lnTo>
                    <a:pt x="41676" y="599941"/>
                  </a:lnTo>
                  <a:lnTo>
                    <a:pt x="41939" y="600239"/>
                  </a:lnTo>
                  <a:lnTo>
                    <a:pt x="42206" y="600524"/>
                  </a:lnTo>
                  <a:lnTo>
                    <a:pt x="42473" y="600810"/>
                  </a:lnTo>
                  <a:lnTo>
                    <a:pt x="42740" y="601071"/>
                  </a:lnTo>
                  <a:lnTo>
                    <a:pt x="43016" y="601331"/>
                  </a:lnTo>
                  <a:lnTo>
                    <a:pt x="43287" y="601580"/>
                  </a:lnTo>
                  <a:lnTo>
                    <a:pt x="43567" y="601816"/>
                  </a:lnTo>
                  <a:lnTo>
                    <a:pt x="43847" y="602039"/>
                  </a:lnTo>
                  <a:lnTo>
                    <a:pt x="44131" y="602263"/>
                  </a:lnTo>
                  <a:lnTo>
                    <a:pt x="44415" y="602461"/>
                  </a:lnTo>
                  <a:lnTo>
                    <a:pt x="44704" y="602660"/>
                  </a:lnTo>
                  <a:lnTo>
                    <a:pt x="44997" y="602846"/>
                  </a:lnTo>
                  <a:lnTo>
                    <a:pt x="45289" y="603020"/>
                  </a:lnTo>
                  <a:lnTo>
                    <a:pt x="45587" y="603182"/>
                  </a:lnTo>
                  <a:lnTo>
                    <a:pt x="45888" y="603331"/>
                  </a:lnTo>
                  <a:lnTo>
                    <a:pt x="46189" y="603467"/>
                  </a:lnTo>
                  <a:lnTo>
                    <a:pt x="46495" y="603591"/>
                  </a:lnTo>
                  <a:lnTo>
                    <a:pt x="46801" y="603716"/>
                  </a:lnTo>
                  <a:lnTo>
                    <a:pt x="47115" y="603815"/>
                  </a:lnTo>
                  <a:lnTo>
                    <a:pt x="47425" y="603914"/>
                  </a:lnTo>
                  <a:lnTo>
                    <a:pt x="47744" y="604001"/>
                  </a:lnTo>
                  <a:lnTo>
                    <a:pt x="48063" y="604076"/>
                  </a:lnTo>
                  <a:lnTo>
                    <a:pt x="48386" y="604138"/>
                  </a:lnTo>
                  <a:lnTo>
                    <a:pt x="48709" y="604175"/>
                  </a:lnTo>
                  <a:lnTo>
                    <a:pt x="49036" y="604225"/>
                  </a:lnTo>
                  <a:lnTo>
                    <a:pt x="49367" y="604250"/>
                  </a:lnTo>
                  <a:lnTo>
                    <a:pt x="49699" y="604262"/>
                  </a:lnTo>
                  <a:lnTo>
                    <a:pt x="50035" y="604262"/>
                  </a:lnTo>
                  <a:lnTo>
                    <a:pt x="50371" y="604250"/>
                  </a:lnTo>
                  <a:lnTo>
                    <a:pt x="50715" y="604237"/>
                  </a:lnTo>
                  <a:lnTo>
                    <a:pt x="51056" y="604200"/>
                  </a:lnTo>
                  <a:lnTo>
                    <a:pt x="51404" y="604150"/>
                  </a:lnTo>
                  <a:lnTo>
                    <a:pt x="51753" y="604101"/>
                  </a:lnTo>
                  <a:lnTo>
                    <a:pt x="52106" y="604026"/>
                  </a:lnTo>
                  <a:lnTo>
                    <a:pt x="52459" y="603939"/>
                  </a:lnTo>
                  <a:lnTo>
                    <a:pt x="52821" y="603852"/>
                  </a:lnTo>
                  <a:lnTo>
                    <a:pt x="53179" y="603740"/>
                  </a:lnTo>
                  <a:lnTo>
                    <a:pt x="53545" y="603629"/>
                  </a:lnTo>
                  <a:lnTo>
                    <a:pt x="53829" y="603529"/>
                  </a:lnTo>
                  <a:lnTo>
                    <a:pt x="54117" y="603418"/>
                  </a:lnTo>
                  <a:lnTo>
                    <a:pt x="54402" y="603293"/>
                  </a:lnTo>
                  <a:lnTo>
                    <a:pt x="54686" y="603169"/>
                  </a:lnTo>
                  <a:lnTo>
                    <a:pt x="54970" y="603033"/>
                  </a:lnTo>
                  <a:lnTo>
                    <a:pt x="55259" y="602884"/>
                  </a:lnTo>
                  <a:lnTo>
                    <a:pt x="55538" y="602735"/>
                  </a:lnTo>
                  <a:lnTo>
                    <a:pt x="55823" y="602561"/>
                  </a:lnTo>
                  <a:lnTo>
                    <a:pt x="56107" y="602387"/>
                  </a:lnTo>
                  <a:lnTo>
                    <a:pt x="56391" y="602213"/>
                  </a:lnTo>
                  <a:lnTo>
                    <a:pt x="56671" y="602027"/>
                  </a:lnTo>
                  <a:lnTo>
                    <a:pt x="56951" y="601828"/>
                  </a:lnTo>
                  <a:lnTo>
                    <a:pt x="57231" y="601617"/>
                  </a:lnTo>
                  <a:lnTo>
                    <a:pt x="57511" y="601406"/>
                  </a:lnTo>
                  <a:lnTo>
                    <a:pt x="57791" y="601182"/>
                  </a:lnTo>
                  <a:lnTo>
                    <a:pt x="58071" y="600946"/>
                  </a:lnTo>
                  <a:lnTo>
                    <a:pt x="58346" y="600711"/>
                  </a:lnTo>
                  <a:lnTo>
                    <a:pt x="58622" y="600462"/>
                  </a:lnTo>
                  <a:lnTo>
                    <a:pt x="58897" y="600201"/>
                  </a:lnTo>
                  <a:lnTo>
                    <a:pt x="59173" y="599941"/>
                  </a:lnTo>
                  <a:lnTo>
                    <a:pt x="59444" y="599667"/>
                  </a:lnTo>
                  <a:lnTo>
                    <a:pt x="59720" y="599394"/>
                  </a:lnTo>
                  <a:lnTo>
                    <a:pt x="59991" y="599096"/>
                  </a:lnTo>
                  <a:lnTo>
                    <a:pt x="60258" y="598798"/>
                  </a:lnTo>
                  <a:lnTo>
                    <a:pt x="60529" y="598500"/>
                  </a:lnTo>
                  <a:lnTo>
                    <a:pt x="60796" y="598190"/>
                  </a:lnTo>
                  <a:lnTo>
                    <a:pt x="61063" y="597867"/>
                  </a:lnTo>
                  <a:lnTo>
                    <a:pt x="61326" y="597544"/>
                  </a:lnTo>
                  <a:lnTo>
                    <a:pt x="61589" y="597209"/>
                  </a:lnTo>
                  <a:lnTo>
                    <a:pt x="61851" y="596861"/>
                  </a:lnTo>
                  <a:lnTo>
                    <a:pt x="62114" y="596513"/>
                  </a:lnTo>
                  <a:lnTo>
                    <a:pt x="62373" y="596153"/>
                  </a:lnTo>
                  <a:lnTo>
                    <a:pt x="62631" y="595781"/>
                  </a:lnTo>
                  <a:lnTo>
                    <a:pt x="62885" y="595408"/>
                  </a:lnTo>
                  <a:lnTo>
                    <a:pt x="63143" y="595036"/>
                  </a:lnTo>
                  <a:lnTo>
                    <a:pt x="63393" y="594638"/>
                  </a:lnTo>
                  <a:lnTo>
                    <a:pt x="63647" y="594241"/>
                  </a:lnTo>
                  <a:lnTo>
                    <a:pt x="63897" y="593844"/>
                  </a:lnTo>
                  <a:lnTo>
                    <a:pt x="64142" y="593434"/>
                  </a:lnTo>
                  <a:lnTo>
                    <a:pt x="64388" y="593012"/>
                  </a:lnTo>
                  <a:lnTo>
                    <a:pt x="64633" y="592589"/>
                  </a:lnTo>
                  <a:lnTo>
                    <a:pt x="64875" y="592155"/>
                  </a:lnTo>
                  <a:lnTo>
                    <a:pt x="65116" y="591720"/>
                  </a:lnTo>
                  <a:lnTo>
                    <a:pt x="65357" y="591273"/>
                  </a:lnTo>
                  <a:lnTo>
                    <a:pt x="65594" y="590814"/>
                  </a:lnTo>
                  <a:lnTo>
                    <a:pt x="65826" y="590354"/>
                  </a:lnTo>
                  <a:lnTo>
                    <a:pt x="66059" y="589895"/>
                  </a:lnTo>
                  <a:lnTo>
                    <a:pt x="66287" y="589410"/>
                  </a:lnTo>
                  <a:lnTo>
                    <a:pt x="66515" y="588938"/>
                  </a:lnTo>
                  <a:lnTo>
                    <a:pt x="66743" y="588442"/>
                  </a:lnTo>
                  <a:lnTo>
                    <a:pt x="66967" y="587957"/>
                  </a:lnTo>
                  <a:lnTo>
                    <a:pt x="67187" y="587448"/>
                  </a:lnTo>
                  <a:lnTo>
                    <a:pt x="67407" y="586939"/>
                  </a:lnTo>
                  <a:lnTo>
                    <a:pt x="67622" y="586430"/>
                  </a:lnTo>
                  <a:lnTo>
                    <a:pt x="67837" y="585909"/>
                  </a:lnTo>
                  <a:lnTo>
                    <a:pt x="68048" y="585375"/>
                  </a:lnTo>
                  <a:lnTo>
                    <a:pt x="68259" y="584841"/>
                  </a:lnTo>
                  <a:lnTo>
                    <a:pt x="68466" y="584307"/>
                  </a:lnTo>
                  <a:lnTo>
                    <a:pt x="68668" y="583760"/>
                  </a:lnTo>
                  <a:lnTo>
                    <a:pt x="68871" y="583201"/>
                  </a:lnTo>
                  <a:lnTo>
                    <a:pt x="69069" y="582643"/>
                  </a:lnTo>
                  <a:lnTo>
                    <a:pt x="69267" y="582084"/>
                  </a:lnTo>
                  <a:lnTo>
                    <a:pt x="69461" y="581513"/>
                  </a:lnTo>
                  <a:lnTo>
                    <a:pt x="69650" y="580929"/>
                  </a:lnTo>
                  <a:lnTo>
                    <a:pt x="69840" y="580345"/>
                  </a:lnTo>
                  <a:lnTo>
                    <a:pt x="70025" y="579749"/>
                  </a:lnTo>
                  <a:lnTo>
                    <a:pt x="70206" y="579153"/>
                  </a:lnTo>
                  <a:lnTo>
                    <a:pt x="70387" y="578557"/>
                  </a:lnTo>
                  <a:lnTo>
                    <a:pt x="70563" y="577949"/>
                  </a:lnTo>
                  <a:lnTo>
                    <a:pt x="70735" y="577328"/>
                  </a:lnTo>
                  <a:lnTo>
                    <a:pt x="70908" y="576719"/>
                  </a:lnTo>
                  <a:lnTo>
                    <a:pt x="71076" y="576086"/>
                  </a:lnTo>
                  <a:lnTo>
                    <a:pt x="71239" y="575453"/>
                  </a:lnTo>
                  <a:lnTo>
                    <a:pt x="71399" y="574819"/>
                  </a:lnTo>
                  <a:lnTo>
                    <a:pt x="71558" y="574174"/>
                  </a:lnTo>
                  <a:lnTo>
                    <a:pt x="71713" y="573528"/>
                  </a:lnTo>
                  <a:lnTo>
                    <a:pt x="71864" y="572870"/>
                  </a:lnTo>
                  <a:lnTo>
                    <a:pt x="72010" y="572212"/>
                  </a:lnTo>
                  <a:lnTo>
                    <a:pt x="72156" y="571554"/>
                  </a:lnTo>
                  <a:lnTo>
                    <a:pt x="72294" y="570883"/>
                  </a:lnTo>
                  <a:lnTo>
                    <a:pt x="72432" y="570200"/>
                  </a:lnTo>
                  <a:lnTo>
                    <a:pt x="72566" y="569517"/>
                  </a:lnTo>
                  <a:lnTo>
                    <a:pt x="72699" y="568834"/>
                  </a:lnTo>
                  <a:lnTo>
                    <a:pt x="72824" y="568139"/>
                  </a:lnTo>
                  <a:lnTo>
                    <a:pt x="72949" y="567443"/>
                  </a:lnTo>
                  <a:lnTo>
                    <a:pt x="73069" y="566748"/>
                  </a:lnTo>
                  <a:lnTo>
                    <a:pt x="73186" y="566040"/>
                  </a:lnTo>
                  <a:lnTo>
                    <a:pt x="73298" y="565320"/>
                  </a:lnTo>
                  <a:lnTo>
                    <a:pt x="73405" y="564600"/>
                  </a:lnTo>
                  <a:lnTo>
                    <a:pt x="73509" y="563879"/>
                  </a:lnTo>
                  <a:lnTo>
                    <a:pt x="73612" y="563159"/>
                  </a:lnTo>
                  <a:lnTo>
                    <a:pt x="73707" y="562427"/>
                  </a:lnTo>
                  <a:lnTo>
                    <a:pt x="73801" y="561681"/>
                  </a:lnTo>
                  <a:lnTo>
                    <a:pt x="73888" y="560949"/>
                  </a:lnTo>
                  <a:lnTo>
                    <a:pt x="73974" y="560191"/>
                  </a:lnTo>
                  <a:lnTo>
                    <a:pt x="74056" y="559446"/>
                  </a:lnTo>
                  <a:lnTo>
                    <a:pt x="74133" y="558689"/>
                  </a:lnTo>
                  <a:lnTo>
                    <a:pt x="74206" y="557931"/>
                  </a:lnTo>
                  <a:lnTo>
                    <a:pt x="74275" y="557161"/>
                  </a:lnTo>
                  <a:lnTo>
                    <a:pt x="74340" y="556391"/>
                  </a:lnTo>
                  <a:lnTo>
                    <a:pt x="74400" y="555622"/>
                  </a:lnTo>
                  <a:lnTo>
                    <a:pt x="74452" y="554839"/>
                  </a:lnTo>
                  <a:lnTo>
                    <a:pt x="74503" y="554057"/>
                  </a:lnTo>
                  <a:lnTo>
                    <a:pt x="74551" y="553262"/>
                  </a:lnTo>
                  <a:lnTo>
                    <a:pt x="74594" y="552480"/>
                  </a:lnTo>
                  <a:lnTo>
                    <a:pt x="74633" y="551685"/>
                  </a:lnTo>
                  <a:lnTo>
                    <a:pt x="74667" y="550878"/>
                  </a:lnTo>
                  <a:lnTo>
                    <a:pt x="74697" y="550071"/>
                  </a:lnTo>
                  <a:lnTo>
                    <a:pt x="74719" y="549264"/>
                  </a:lnTo>
                  <a:lnTo>
                    <a:pt x="74740" y="548457"/>
                  </a:lnTo>
                  <a:lnTo>
                    <a:pt x="74753" y="547637"/>
                  </a:lnTo>
                  <a:lnTo>
                    <a:pt x="74766" y="546817"/>
                  </a:lnTo>
                  <a:lnTo>
                    <a:pt x="74770" y="545985"/>
                  </a:lnTo>
                  <a:lnTo>
                    <a:pt x="74770" y="545166"/>
                  </a:lnTo>
                  <a:lnTo>
                    <a:pt x="74766" y="544334"/>
                  </a:lnTo>
                  <a:lnTo>
                    <a:pt x="74757" y="543489"/>
                  </a:lnTo>
                  <a:lnTo>
                    <a:pt x="74745" y="542657"/>
                  </a:lnTo>
                  <a:lnTo>
                    <a:pt x="74727" y="541813"/>
                  </a:lnTo>
                  <a:lnTo>
                    <a:pt x="74701" y="540956"/>
                  </a:lnTo>
                  <a:lnTo>
                    <a:pt x="74676" y="540112"/>
                  </a:lnTo>
                  <a:lnTo>
                    <a:pt x="74641" y="539255"/>
                  </a:lnTo>
                  <a:lnTo>
                    <a:pt x="74602" y="538398"/>
                  </a:lnTo>
                  <a:lnTo>
                    <a:pt x="74559" y="537541"/>
                  </a:lnTo>
                  <a:lnTo>
                    <a:pt x="74508" y="536672"/>
                  </a:lnTo>
                  <a:lnTo>
                    <a:pt x="74456" y="535803"/>
                  </a:lnTo>
                  <a:lnTo>
                    <a:pt x="74396" y="534934"/>
                  </a:lnTo>
                  <a:lnTo>
                    <a:pt x="74331" y="534052"/>
                  </a:lnTo>
                  <a:lnTo>
                    <a:pt x="74258" y="533183"/>
                  </a:lnTo>
                  <a:lnTo>
                    <a:pt x="75076" y="532748"/>
                  </a:lnTo>
                  <a:lnTo>
                    <a:pt x="75886" y="532313"/>
                  </a:lnTo>
                  <a:lnTo>
                    <a:pt x="76682" y="531879"/>
                  </a:lnTo>
                  <a:lnTo>
                    <a:pt x="77475" y="531457"/>
                  </a:lnTo>
                  <a:lnTo>
                    <a:pt x="77505" y="531568"/>
                  </a:lnTo>
                  <a:lnTo>
                    <a:pt x="77535" y="531668"/>
                  </a:lnTo>
                  <a:lnTo>
                    <a:pt x="77569" y="531755"/>
                  </a:lnTo>
                  <a:lnTo>
                    <a:pt x="77608" y="531854"/>
                  </a:lnTo>
                  <a:lnTo>
                    <a:pt x="77647" y="531928"/>
                  </a:lnTo>
                  <a:lnTo>
                    <a:pt x="77690" y="532003"/>
                  </a:lnTo>
                  <a:lnTo>
                    <a:pt x="77733" y="532065"/>
                  </a:lnTo>
                  <a:lnTo>
                    <a:pt x="77776" y="532127"/>
                  </a:lnTo>
                  <a:lnTo>
                    <a:pt x="77824" y="532177"/>
                  </a:lnTo>
                  <a:lnTo>
                    <a:pt x="77871" y="532214"/>
                  </a:lnTo>
                  <a:lnTo>
                    <a:pt x="77923" y="532251"/>
                  </a:lnTo>
                  <a:lnTo>
                    <a:pt x="77970" y="532276"/>
                  </a:lnTo>
                  <a:lnTo>
                    <a:pt x="78022" y="532289"/>
                  </a:lnTo>
                  <a:lnTo>
                    <a:pt x="78073" y="532301"/>
                  </a:lnTo>
                  <a:lnTo>
                    <a:pt x="78121" y="532301"/>
                  </a:lnTo>
                  <a:lnTo>
                    <a:pt x="78172" y="532289"/>
                  </a:lnTo>
                  <a:lnTo>
                    <a:pt x="78220" y="532276"/>
                  </a:lnTo>
                  <a:lnTo>
                    <a:pt x="78267" y="532251"/>
                  </a:lnTo>
                  <a:lnTo>
                    <a:pt x="78314" y="532214"/>
                  </a:lnTo>
                  <a:lnTo>
                    <a:pt x="78362" y="532164"/>
                  </a:lnTo>
                  <a:lnTo>
                    <a:pt x="78409" y="532115"/>
                  </a:lnTo>
                  <a:lnTo>
                    <a:pt x="78452" y="532053"/>
                  </a:lnTo>
                  <a:lnTo>
                    <a:pt x="78491" y="531978"/>
                  </a:lnTo>
                  <a:lnTo>
                    <a:pt x="78530" y="531904"/>
                  </a:lnTo>
                  <a:lnTo>
                    <a:pt x="78569" y="531804"/>
                  </a:lnTo>
                  <a:lnTo>
                    <a:pt x="78603" y="531705"/>
                  </a:lnTo>
                  <a:lnTo>
                    <a:pt x="78633" y="531593"/>
                  </a:lnTo>
                  <a:lnTo>
                    <a:pt x="78659" y="531481"/>
                  </a:lnTo>
                  <a:lnTo>
                    <a:pt x="78685" y="531345"/>
                  </a:lnTo>
                  <a:lnTo>
                    <a:pt x="78706" y="531208"/>
                  </a:lnTo>
                  <a:lnTo>
                    <a:pt x="78724" y="531059"/>
                  </a:lnTo>
                  <a:lnTo>
                    <a:pt x="78736" y="530898"/>
                  </a:lnTo>
                  <a:lnTo>
                    <a:pt x="78840" y="529358"/>
                  </a:lnTo>
                  <a:lnTo>
                    <a:pt x="78935" y="527818"/>
                  </a:lnTo>
                  <a:lnTo>
                    <a:pt x="79021" y="526278"/>
                  </a:lnTo>
                  <a:lnTo>
                    <a:pt x="79094" y="524739"/>
                  </a:lnTo>
                  <a:lnTo>
                    <a:pt x="79159" y="523211"/>
                  </a:lnTo>
                  <a:lnTo>
                    <a:pt x="79219" y="521671"/>
                  </a:lnTo>
                  <a:lnTo>
                    <a:pt x="79266" y="520132"/>
                  </a:lnTo>
                  <a:lnTo>
                    <a:pt x="79301" y="518604"/>
                  </a:lnTo>
                  <a:lnTo>
                    <a:pt x="79331" y="517077"/>
                  </a:lnTo>
                  <a:lnTo>
                    <a:pt x="79352" y="515549"/>
                  </a:lnTo>
                  <a:lnTo>
                    <a:pt x="79361" y="514022"/>
                  </a:lnTo>
                  <a:lnTo>
                    <a:pt x="79361" y="512495"/>
                  </a:lnTo>
                  <a:lnTo>
                    <a:pt x="79352" y="510980"/>
                  </a:lnTo>
                  <a:lnTo>
                    <a:pt x="79335" y="509465"/>
                  </a:lnTo>
                  <a:lnTo>
                    <a:pt x="79309" y="507950"/>
                  </a:lnTo>
                  <a:lnTo>
                    <a:pt x="79275" y="506447"/>
                  </a:lnTo>
                  <a:lnTo>
                    <a:pt x="79232" y="504945"/>
                  </a:lnTo>
                  <a:lnTo>
                    <a:pt x="79180" y="503442"/>
                  </a:lnTo>
                  <a:lnTo>
                    <a:pt x="79120" y="501952"/>
                  </a:lnTo>
                  <a:lnTo>
                    <a:pt x="79047" y="500462"/>
                  </a:lnTo>
                  <a:lnTo>
                    <a:pt x="78969" y="498984"/>
                  </a:lnTo>
                  <a:lnTo>
                    <a:pt x="78883" y="497506"/>
                  </a:lnTo>
                  <a:lnTo>
                    <a:pt x="78784" y="496041"/>
                  </a:lnTo>
                  <a:lnTo>
                    <a:pt x="78681" y="494576"/>
                  </a:lnTo>
                  <a:lnTo>
                    <a:pt x="78569" y="493123"/>
                  </a:lnTo>
                  <a:lnTo>
                    <a:pt x="78444" y="491682"/>
                  </a:lnTo>
                  <a:lnTo>
                    <a:pt x="78314" y="490242"/>
                  </a:lnTo>
                  <a:lnTo>
                    <a:pt x="78177" y="488814"/>
                  </a:lnTo>
                  <a:lnTo>
                    <a:pt x="78030" y="487386"/>
                  </a:lnTo>
                  <a:lnTo>
                    <a:pt x="77875" y="485983"/>
                  </a:lnTo>
                  <a:lnTo>
                    <a:pt x="77712" y="484579"/>
                  </a:lnTo>
                  <a:lnTo>
                    <a:pt x="77539" y="483176"/>
                  </a:lnTo>
                  <a:lnTo>
                    <a:pt x="77402" y="482096"/>
                  </a:lnTo>
                  <a:lnTo>
                    <a:pt x="77255" y="481028"/>
                  </a:lnTo>
                  <a:lnTo>
                    <a:pt x="77109" y="479960"/>
                  </a:lnTo>
                  <a:lnTo>
                    <a:pt x="76954" y="478905"/>
                  </a:lnTo>
                  <a:lnTo>
                    <a:pt x="76799" y="477849"/>
                  </a:lnTo>
                  <a:lnTo>
                    <a:pt x="76635" y="476794"/>
                  </a:lnTo>
                  <a:lnTo>
                    <a:pt x="76467" y="475763"/>
                  </a:lnTo>
                  <a:lnTo>
                    <a:pt x="76295" y="474732"/>
                  </a:lnTo>
                  <a:lnTo>
                    <a:pt x="76118" y="473702"/>
                  </a:lnTo>
                  <a:lnTo>
                    <a:pt x="75937" y="472683"/>
                  </a:lnTo>
                  <a:lnTo>
                    <a:pt x="75752" y="471677"/>
                  </a:lnTo>
                  <a:lnTo>
                    <a:pt x="75558" y="470672"/>
                  </a:lnTo>
                  <a:lnTo>
                    <a:pt x="75365" y="469691"/>
                  </a:lnTo>
                  <a:lnTo>
                    <a:pt x="75167" y="468697"/>
                  </a:lnTo>
                  <a:lnTo>
                    <a:pt x="74960" y="467729"/>
                  </a:lnTo>
                  <a:lnTo>
                    <a:pt x="74753" y="466760"/>
                  </a:lnTo>
                  <a:lnTo>
                    <a:pt x="74538" y="465791"/>
                  </a:lnTo>
                  <a:lnTo>
                    <a:pt x="74318" y="464848"/>
                  </a:lnTo>
                  <a:lnTo>
                    <a:pt x="74099" y="463904"/>
                  </a:lnTo>
                  <a:lnTo>
                    <a:pt x="73870" y="462973"/>
                  </a:lnTo>
                  <a:lnTo>
                    <a:pt x="73638" y="462054"/>
                  </a:lnTo>
                  <a:lnTo>
                    <a:pt x="73401" y="461135"/>
                  </a:lnTo>
                  <a:lnTo>
                    <a:pt x="73164" y="460241"/>
                  </a:lnTo>
                  <a:lnTo>
                    <a:pt x="72919" y="459347"/>
                  </a:lnTo>
                  <a:lnTo>
                    <a:pt x="72669" y="458465"/>
                  </a:lnTo>
                  <a:lnTo>
                    <a:pt x="72415" y="457583"/>
                  </a:lnTo>
                  <a:lnTo>
                    <a:pt x="72156" y="456726"/>
                  </a:lnTo>
                  <a:lnTo>
                    <a:pt x="71894" y="455870"/>
                  </a:lnTo>
                  <a:lnTo>
                    <a:pt x="71627" y="455025"/>
                  </a:lnTo>
                  <a:lnTo>
                    <a:pt x="71355" y="454193"/>
                  </a:lnTo>
                  <a:lnTo>
                    <a:pt x="71080" y="453374"/>
                  </a:lnTo>
                  <a:lnTo>
                    <a:pt x="70800" y="452566"/>
                  </a:lnTo>
                  <a:lnTo>
                    <a:pt x="71114" y="451958"/>
                  </a:lnTo>
                  <a:lnTo>
                    <a:pt x="71424" y="451337"/>
                  </a:lnTo>
                  <a:lnTo>
                    <a:pt x="71730" y="450704"/>
                  </a:lnTo>
                  <a:lnTo>
                    <a:pt x="72032" y="450070"/>
                  </a:lnTo>
                  <a:lnTo>
                    <a:pt x="72333" y="449437"/>
                  </a:lnTo>
                  <a:lnTo>
                    <a:pt x="72634" y="448791"/>
                  </a:lnTo>
                  <a:lnTo>
                    <a:pt x="72932" y="448133"/>
                  </a:lnTo>
                  <a:lnTo>
                    <a:pt x="73224" y="447475"/>
                  </a:lnTo>
                  <a:lnTo>
                    <a:pt x="73513" y="446805"/>
                  </a:lnTo>
                  <a:lnTo>
                    <a:pt x="73801" y="446134"/>
                  </a:lnTo>
                  <a:lnTo>
                    <a:pt x="74086" y="445451"/>
                  </a:lnTo>
                  <a:lnTo>
                    <a:pt x="74370" y="444768"/>
                  </a:lnTo>
                  <a:lnTo>
                    <a:pt x="74650" y="444073"/>
                  </a:lnTo>
                  <a:lnTo>
                    <a:pt x="74930" y="443377"/>
                  </a:lnTo>
                  <a:lnTo>
                    <a:pt x="75205" y="442669"/>
                  </a:lnTo>
                  <a:lnTo>
                    <a:pt x="75477" y="441962"/>
                  </a:lnTo>
                  <a:lnTo>
                    <a:pt x="75748" y="441254"/>
                  </a:lnTo>
                  <a:lnTo>
                    <a:pt x="76015" y="440521"/>
                  </a:lnTo>
                  <a:lnTo>
                    <a:pt x="76278" y="439801"/>
                  </a:lnTo>
                  <a:lnTo>
                    <a:pt x="76540" y="439056"/>
                  </a:lnTo>
                  <a:lnTo>
                    <a:pt x="76803" y="438323"/>
                  </a:lnTo>
                  <a:lnTo>
                    <a:pt x="77057" y="437578"/>
                  </a:lnTo>
                  <a:lnTo>
                    <a:pt x="77315" y="436821"/>
                  </a:lnTo>
                  <a:lnTo>
                    <a:pt x="77565" y="436063"/>
                  </a:lnTo>
                  <a:lnTo>
                    <a:pt x="77815" y="435306"/>
                  </a:lnTo>
                  <a:lnTo>
                    <a:pt x="78065" y="434536"/>
                  </a:lnTo>
                  <a:lnTo>
                    <a:pt x="78310" y="433754"/>
                  </a:lnTo>
                  <a:lnTo>
                    <a:pt x="78551" y="432984"/>
                  </a:lnTo>
                  <a:lnTo>
                    <a:pt x="78792" y="432189"/>
                  </a:lnTo>
                  <a:lnTo>
                    <a:pt x="79029" y="431407"/>
                  </a:lnTo>
                  <a:lnTo>
                    <a:pt x="79266" y="430599"/>
                  </a:lnTo>
                  <a:lnTo>
                    <a:pt x="79499" y="429805"/>
                  </a:lnTo>
                  <a:lnTo>
                    <a:pt x="79731" y="428998"/>
                  </a:lnTo>
                  <a:lnTo>
                    <a:pt x="79959" y="428190"/>
                  </a:lnTo>
                  <a:lnTo>
                    <a:pt x="80183" y="427371"/>
                  </a:lnTo>
                  <a:lnTo>
                    <a:pt x="80407" y="426551"/>
                  </a:lnTo>
                  <a:lnTo>
                    <a:pt x="80631" y="425719"/>
                  </a:lnTo>
                  <a:lnTo>
                    <a:pt x="80851" y="424887"/>
                  </a:lnTo>
                  <a:lnTo>
                    <a:pt x="81066" y="424055"/>
                  </a:lnTo>
                  <a:lnTo>
                    <a:pt x="81282" y="423211"/>
                  </a:lnTo>
                  <a:lnTo>
                    <a:pt x="81493" y="422366"/>
                  </a:lnTo>
                  <a:lnTo>
                    <a:pt x="81704" y="421510"/>
                  </a:lnTo>
                  <a:lnTo>
                    <a:pt x="81910" y="420653"/>
                  </a:lnTo>
                  <a:lnTo>
                    <a:pt x="82117" y="419796"/>
                  </a:lnTo>
                  <a:lnTo>
                    <a:pt x="82319" y="418927"/>
                  </a:lnTo>
                  <a:lnTo>
                    <a:pt x="82522" y="418057"/>
                  </a:lnTo>
                  <a:lnTo>
                    <a:pt x="82720" y="417188"/>
                  </a:lnTo>
                  <a:lnTo>
                    <a:pt x="82918" y="416307"/>
                  </a:lnTo>
                  <a:lnTo>
                    <a:pt x="83112" y="415425"/>
                  </a:lnTo>
                  <a:lnTo>
                    <a:pt x="83305" y="414543"/>
                  </a:lnTo>
                  <a:lnTo>
                    <a:pt x="83684" y="412755"/>
                  </a:lnTo>
                  <a:lnTo>
                    <a:pt x="84055" y="410954"/>
                  </a:lnTo>
                  <a:lnTo>
                    <a:pt x="84417" y="409129"/>
                  </a:lnTo>
                  <a:lnTo>
                    <a:pt x="84770" y="407291"/>
                  </a:lnTo>
                  <a:lnTo>
                    <a:pt x="85114" y="405453"/>
                  </a:lnTo>
                  <a:lnTo>
                    <a:pt x="85450" y="403578"/>
                  </a:lnTo>
                  <a:lnTo>
                    <a:pt x="85782" y="401703"/>
                  </a:lnTo>
                  <a:lnTo>
                    <a:pt x="86100" y="399816"/>
                  </a:lnTo>
                  <a:lnTo>
                    <a:pt x="86415" y="397903"/>
                  </a:lnTo>
                  <a:lnTo>
                    <a:pt x="86720" y="395991"/>
                  </a:lnTo>
                  <a:lnTo>
                    <a:pt x="87018" y="394054"/>
                  </a:lnTo>
                  <a:lnTo>
                    <a:pt x="87306" y="392117"/>
                  </a:lnTo>
                  <a:lnTo>
                    <a:pt x="87590" y="390155"/>
                  </a:lnTo>
                  <a:lnTo>
                    <a:pt x="87866" y="388193"/>
                  </a:lnTo>
                  <a:lnTo>
                    <a:pt x="88133" y="386218"/>
                  </a:lnTo>
                  <a:lnTo>
                    <a:pt x="88391" y="384231"/>
                  </a:lnTo>
                  <a:lnTo>
                    <a:pt x="88645" y="382232"/>
                  </a:lnTo>
                  <a:lnTo>
                    <a:pt x="88895" y="380220"/>
                  </a:lnTo>
                  <a:lnTo>
                    <a:pt x="89132" y="378209"/>
                  </a:lnTo>
                  <a:lnTo>
                    <a:pt x="89364" y="376185"/>
                  </a:lnTo>
                  <a:lnTo>
                    <a:pt x="89593" y="374161"/>
                  </a:lnTo>
                  <a:lnTo>
                    <a:pt x="89812" y="372112"/>
                  </a:lnTo>
                  <a:lnTo>
                    <a:pt x="90023" y="370063"/>
                  </a:lnTo>
                  <a:lnTo>
                    <a:pt x="90230" y="368014"/>
                  </a:lnTo>
                  <a:lnTo>
                    <a:pt x="90432" y="365952"/>
                  </a:lnTo>
                  <a:lnTo>
                    <a:pt x="90626" y="363891"/>
                  </a:lnTo>
                  <a:lnTo>
                    <a:pt x="90811" y="361817"/>
                  </a:lnTo>
                  <a:lnTo>
                    <a:pt x="90992" y="359744"/>
                  </a:lnTo>
                  <a:lnTo>
                    <a:pt x="91169" y="357657"/>
                  </a:lnTo>
                  <a:lnTo>
                    <a:pt x="91337" y="355571"/>
                  </a:lnTo>
                  <a:lnTo>
                    <a:pt x="91500" y="353485"/>
                  </a:lnTo>
                  <a:lnTo>
                    <a:pt x="91660" y="351386"/>
                  </a:lnTo>
                  <a:lnTo>
                    <a:pt x="91815" y="349300"/>
                  </a:lnTo>
                  <a:lnTo>
                    <a:pt x="91961" y="347202"/>
                  </a:lnTo>
                  <a:lnTo>
                    <a:pt x="92103" y="345103"/>
                  </a:lnTo>
                  <a:lnTo>
                    <a:pt x="92237" y="342992"/>
                  </a:lnTo>
                  <a:lnTo>
                    <a:pt x="92370" y="340893"/>
                  </a:lnTo>
                  <a:lnTo>
                    <a:pt x="92495" y="338795"/>
                  </a:lnTo>
                  <a:lnTo>
                    <a:pt x="92616" y="336684"/>
                  </a:lnTo>
                  <a:lnTo>
                    <a:pt x="92736" y="336671"/>
                  </a:lnTo>
                  <a:lnTo>
                    <a:pt x="92857" y="336646"/>
                  </a:lnTo>
                  <a:lnTo>
                    <a:pt x="92986" y="336609"/>
                  </a:lnTo>
                  <a:lnTo>
                    <a:pt x="93115" y="336597"/>
                  </a:lnTo>
                  <a:lnTo>
                    <a:pt x="93305" y="338112"/>
                  </a:lnTo>
                  <a:lnTo>
                    <a:pt x="93490" y="339639"/>
                  </a:lnTo>
                  <a:lnTo>
                    <a:pt x="93666" y="341154"/>
                  </a:lnTo>
                  <a:lnTo>
                    <a:pt x="93834" y="342682"/>
                  </a:lnTo>
                  <a:lnTo>
                    <a:pt x="93998" y="344209"/>
                  </a:lnTo>
                  <a:lnTo>
                    <a:pt x="94153" y="345724"/>
                  </a:lnTo>
                  <a:lnTo>
                    <a:pt x="94304" y="347251"/>
                  </a:lnTo>
                  <a:lnTo>
                    <a:pt x="94446" y="348779"/>
                  </a:lnTo>
                  <a:lnTo>
                    <a:pt x="94579" y="350306"/>
                  </a:lnTo>
                  <a:lnTo>
                    <a:pt x="94709" y="351846"/>
                  </a:lnTo>
                  <a:lnTo>
                    <a:pt x="94829" y="353373"/>
                  </a:lnTo>
                  <a:lnTo>
                    <a:pt x="94945" y="354913"/>
                  </a:lnTo>
                  <a:lnTo>
                    <a:pt x="95057" y="356453"/>
                  </a:lnTo>
                  <a:lnTo>
                    <a:pt x="95161" y="357993"/>
                  </a:lnTo>
                  <a:lnTo>
                    <a:pt x="95255" y="359532"/>
                  </a:lnTo>
                  <a:lnTo>
                    <a:pt x="95346" y="361085"/>
                  </a:lnTo>
                  <a:lnTo>
                    <a:pt x="95432" y="362624"/>
                  </a:lnTo>
                  <a:lnTo>
                    <a:pt x="95510" y="364189"/>
                  </a:lnTo>
                  <a:lnTo>
                    <a:pt x="95583" y="365741"/>
                  </a:lnTo>
                  <a:lnTo>
                    <a:pt x="95647" y="367306"/>
                  </a:lnTo>
                  <a:lnTo>
                    <a:pt x="95708" y="368871"/>
                  </a:lnTo>
                  <a:lnTo>
                    <a:pt x="95764" y="370435"/>
                  </a:lnTo>
                  <a:lnTo>
                    <a:pt x="95811" y="372012"/>
                  </a:lnTo>
                  <a:lnTo>
                    <a:pt x="95854" y="373589"/>
                  </a:lnTo>
                  <a:lnTo>
                    <a:pt x="95889" y="375179"/>
                  </a:lnTo>
                  <a:lnTo>
                    <a:pt x="95923" y="376756"/>
                  </a:lnTo>
                  <a:lnTo>
                    <a:pt x="95949" y="378358"/>
                  </a:lnTo>
                  <a:lnTo>
                    <a:pt x="95966" y="379947"/>
                  </a:lnTo>
                  <a:lnTo>
                    <a:pt x="95983" y="381562"/>
                  </a:lnTo>
                  <a:lnTo>
                    <a:pt x="95992" y="383163"/>
                  </a:lnTo>
                  <a:lnTo>
                    <a:pt x="95992" y="384778"/>
                  </a:lnTo>
                  <a:lnTo>
                    <a:pt x="95992" y="386405"/>
                  </a:lnTo>
                  <a:lnTo>
                    <a:pt x="95988" y="387684"/>
                  </a:lnTo>
                  <a:lnTo>
                    <a:pt x="95988" y="389025"/>
                  </a:lnTo>
                  <a:lnTo>
                    <a:pt x="95992" y="391918"/>
                  </a:lnTo>
                  <a:lnTo>
                    <a:pt x="95996" y="395047"/>
                  </a:lnTo>
                  <a:lnTo>
                    <a:pt x="95996" y="398363"/>
                  </a:lnTo>
                  <a:lnTo>
                    <a:pt x="95992" y="400077"/>
                  </a:lnTo>
                  <a:lnTo>
                    <a:pt x="95983" y="401827"/>
                  </a:lnTo>
                  <a:lnTo>
                    <a:pt x="95975" y="403591"/>
                  </a:lnTo>
                  <a:lnTo>
                    <a:pt x="95957" y="405391"/>
                  </a:lnTo>
                  <a:lnTo>
                    <a:pt x="95936" y="407192"/>
                  </a:lnTo>
                  <a:lnTo>
                    <a:pt x="95906" y="409017"/>
                  </a:lnTo>
                  <a:lnTo>
                    <a:pt x="95871" y="410843"/>
                  </a:lnTo>
                  <a:lnTo>
                    <a:pt x="95828" y="412668"/>
                  </a:lnTo>
                  <a:lnTo>
                    <a:pt x="95777" y="414481"/>
                  </a:lnTo>
                  <a:lnTo>
                    <a:pt x="95716" y="416294"/>
                  </a:lnTo>
                  <a:lnTo>
                    <a:pt x="95682" y="417188"/>
                  </a:lnTo>
                  <a:lnTo>
                    <a:pt x="95643" y="418082"/>
                  </a:lnTo>
                  <a:lnTo>
                    <a:pt x="95604" y="418976"/>
                  </a:lnTo>
                  <a:lnTo>
                    <a:pt x="95561" y="419858"/>
                  </a:lnTo>
                  <a:lnTo>
                    <a:pt x="95518" y="420740"/>
                  </a:lnTo>
                  <a:lnTo>
                    <a:pt x="95471" y="421609"/>
                  </a:lnTo>
                  <a:lnTo>
                    <a:pt x="95419" y="422466"/>
                  </a:lnTo>
                  <a:lnTo>
                    <a:pt x="95363" y="423323"/>
                  </a:lnTo>
                  <a:lnTo>
                    <a:pt x="95307" y="424155"/>
                  </a:lnTo>
                  <a:lnTo>
                    <a:pt x="95243" y="424999"/>
                  </a:lnTo>
                  <a:lnTo>
                    <a:pt x="95182" y="425819"/>
                  </a:lnTo>
                  <a:lnTo>
                    <a:pt x="95113" y="426626"/>
                  </a:lnTo>
                  <a:lnTo>
                    <a:pt x="95040" y="427433"/>
                  </a:lnTo>
                  <a:lnTo>
                    <a:pt x="94967" y="428215"/>
                  </a:lnTo>
                  <a:lnTo>
                    <a:pt x="94885" y="428985"/>
                  </a:lnTo>
                  <a:lnTo>
                    <a:pt x="94803" y="429755"/>
                  </a:lnTo>
                  <a:lnTo>
                    <a:pt x="94717" y="430500"/>
                  </a:lnTo>
                  <a:lnTo>
                    <a:pt x="94627" y="431233"/>
                  </a:lnTo>
                  <a:lnTo>
                    <a:pt x="94532" y="431941"/>
                  </a:lnTo>
                  <a:lnTo>
                    <a:pt x="94433" y="432648"/>
                  </a:lnTo>
                  <a:lnTo>
                    <a:pt x="94325" y="433319"/>
                  </a:lnTo>
                  <a:lnTo>
                    <a:pt x="94218" y="433989"/>
                  </a:lnTo>
                  <a:lnTo>
                    <a:pt x="94106" y="434635"/>
                  </a:lnTo>
                  <a:lnTo>
                    <a:pt x="93989" y="435256"/>
                  </a:lnTo>
                  <a:lnTo>
                    <a:pt x="93865" y="435865"/>
                  </a:lnTo>
                  <a:lnTo>
                    <a:pt x="93740" y="436461"/>
                  </a:lnTo>
                  <a:lnTo>
                    <a:pt x="93606" y="437019"/>
                  </a:lnTo>
                  <a:lnTo>
                    <a:pt x="93473" y="437566"/>
                  </a:lnTo>
                  <a:lnTo>
                    <a:pt x="93219" y="437417"/>
                  </a:lnTo>
                  <a:lnTo>
                    <a:pt x="92965" y="437268"/>
                  </a:lnTo>
                  <a:lnTo>
                    <a:pt x="92710" y="437156"/>
                  </a:lnTo>
                  <a:lnTo>
                    <a:pt x="92456" y="437044"/>
                  </a:lnTo>
                  <a:lnTo>
                    <a:pt x="92198" y="436957"/>
                  </a:lnTo>
                  <a:lnTo>
                    <a:pt x="91944" y="436883"/>
                  </a:lnTo>
                  <a:lnTo>
                    <a:pt x="91690" y="436821"/>
                  </a:lnTo>
                  <a:lnTo>
                    <a:pt x="91436" y="436783"/>
                  </a:lnTo>
                  <a:lnTo>
                    <a:pt x="91177" y="436759"/>
                  </a:lnTo>
                  <a:lnTo>
                    <a:pt x="90923" y="436759"/>
                  </a:lnTo>
                  <a:lnTo>
                    <a:pt x="90669" y="436771"/>
                  </a:lnTo>
                  <a:lnTo>
                    <a:pt x="90420" y="436808"/>
                  </a:lnTo>
                  <a:lnTo>
                    <a:pt x="90165" y="436858"/>
                  </a:lnTo>
                  <a:lnTo>
                    <a:pt x="89911" y="436920"/>
                  </a:lnTo>
                  <a:lnTo>
                    <a:pt x="89662" y="437007"/>
                  </a:lnTo>
                  <a:lnTo>
                    <a:pt x="89412" y="437119"/>
                  </a:lnTo>
                  <a:lnTo>
                    <a:pt x="89166" y="437243"/>
                  </a:lnTo>
                  <a:lnTo>
                    <a:pt x="88917" y="437392"/>
                  </a:lnTo>
                  <a:lnTo>
                    <a:pt x="88671" y="437553"/>
                  </a:lnTo>
                  <a:lnTo>
                    <a:pt x="88430" y="437740"/>
                  </a:lnTo>
                  <a:lnTo>
                    <a:pt x="88189" y="437951"/>
                  </a:lnTo>
                  <a:lnTo>
                    <a:pt x="87948" y="438174"/>
                  </a:lnTo>
                  <a:lnTo>
                    <a:pt x="87711" y="438423"/>
                  </a:lnTo>
                  <a:lnTo>
                    <a:pt x="87474" y="438696"/>
                  </a:lnTo>
                  <a:lnTo>
                    <a:pt x="87241" y="438994"/>
                  </a:lnTo>
                  <a:lnTo>
                    <a:pt x="87009" y="439304"/>
                  </a:lnTo>
                  <a:lnTo>
                    <a:pt x="86781" y="439640"/>
                  </a:lnTo>
                  <a:lnTo>
                    <a:pt x="86557" y="440000"/>
                  </a:lnTo>
                  <a:lnTo>
                    <a:pt x="86333" y="440385"/>
                  </a:lnTo>
                  <a:lnTo>
                    <a:pt x="86113" y="440782"/>
                  </a:lnTo>
                  <a:lnTo>
                    <a:pt x="85898" y="441217"/>
                  </a:lnTo>
                  <a:lnTo>
                    <a:pt x="85683" y="441664"/>
                  </a:lnTo>
                  <a:lnTo>
                    <a:pt x="85566" y="441924"/>
                  </a:lnTo>
                  <a:lnTo>
                    <a:pt x="85454" y="442198"/>
                  </a:lnTo>
                  <a:lnTo>
                    <a:pt x="85342" y="442471"/>
                  </a:lnTo>
                  <a:lnTo>
                    <a:pt x="85235" y="442744"/>
                  </a:lnTo>
                  <a:lnTo>
                    <a:pt x="85131" y="443017"/>
                  </a:lnTo>
                  <a:lnTo>
                    <a:pt x="85028" y="443303"/>
                  </a:lnTo>
                  <a:lnTo>
                    <a:pt x="84933" y="443588"/>
                  </a:lnTo>
                  <a:lnTo>
                    <a:pt x="84839" y="443886"/>
                  </a:lnTo>
                  <a:lnTo>
                    <a:pt x="84744" y="444184"/>
                  </a:lnTo>
                  <a:lnTo>
                    <a:pt x="84658" y="444482"/>
                  </a:lnTo>
                  <a:lnTo>
                    <a:pt x="84572" y="444781"/>
                  </a:lnTo>
                  <a:lnTo>
                    <a:pt x="84485" y="445091"/>
                  </a:lnTo>
                  <a:lnTo>
                    <a:pt x="84408" y="445401"/>
                  </a:lnTo>
                  <a:lnTo>
                    <a:pt x="84330" y="445724"/>
                  </a:lnTo>
                  <a:lnTo>
                    <a:pt x="84253" y="446035"/>
                  </a:lnTo>
                  <a:lnTo>
                    <a:pt x="84184" y="446358"/>
                  </a:lnTo>
                  <a:lnTo>
                    <a:pt x="84115" y="446680"/>
                  </a:lnTo>
                  <a:lnTo>
                    <a:pt x="84046" y="447016"/>
                  </a:lnTo>
                  <a:lnTo>
                    <a:pt x="83982" y="447351"/>
                  </a:lnTo>
                  <a:lnTo>
                    <a:pt x="83921" y="447686"/>
                  </a:lnTo>
                  <a:lnTo>
                    <a:pt x="83865" y="448022"/>
                  </a:lnTo>
                  <a:lnTo>
                    <a:pt x="83809" y="448357"/>
                  </a:lnTo>
                  <a:lnTo>
                    <a:pt x="83758" y="448705"/>
                  </a:lnTo>
                  <a:lnTo>
                    <a:pt x="83706" y="449052"/>
                  </a:lnTo>
                  <a:lnTo>
                    <a:pt x="83659" y="449400"/>
                  </a:lnTo>
                  <a:lnTo>
                    <a:pt x="83616" y="449748"/>
                  </a:lnTo>
                  <a:lnTo>
                    <a:pt x="83572" y="450108"/>
                  </a:lnTo>
                  <a:lnTo>
                    <a:pt x="83534" y="450455"/>
                  </a:lnTo>
                  <a:lnTo>
                    <a:pt x="83495" y="450816"/>
                  </a:lnTo>
                  <a:lnTo>
                    <a:pt x="83461" y="451176"/>
                  </a:lnTo>
                  <a:lnTo>
                    <a:pt x="83400" y="451908"/>
                  </a:lnTo>
                  <a:lnTo>
                    <a:pt x="83344" y="452641"/>
                  </a:lnTo>
                  <a:lnTo>
                    <a:pt x="83301" y="453386"/>
                  </a:lnTo>
                  <a:lnTo>
                    <a:pt x="83271" y="454131"/>
                  </a:lnTo>
                  <a:lnTo>
                    <a:pt x="83245" y="454889"/>
                  </a:lnTo>
                  <a:lnTo>
                    <a:pt x="83228" y="455646"/>
                  </a:lnTo>
                  <a:lnTo>
                    <a:pt x="83224" y="456416"/>
                  </a:lnTo>
                  <a:lnTo>
                    <a:pt x="83224" y="457186"/>
                  </a:lnTo>
                  <a:lnTo>
                    <a:pt x="83237" y="457956"/>
                  </a:lnTo>
                  <a:lnTo>
                    <a:pt x="83254" y="458726"/>
                  </a:lnTo>
                  <a:lnTo>
                    <a:pt x="83280" y="459508"/>
                  </a:lnTo>
                  <a:lnTo>
                    <a:pt x="83314" y="460290"/>
                  </a:lnTo>
                  <a:lnTo>
                    <a:pt x="83357" y="461060"/>
                  </a:lnTo>
                  <a:lnTo>
                    <a:pt x="83409" y="461843"/>
                  </a:lnTo>
                  <a:lnTo>
                    <a:pt x="83465" y="462625"/>
                  </a:lnTo>
                  <a:lnTo>
                    <a:pt x="83529" y="463395"/>
                  </a:lnTo>
                  <a:lnTo>
                    <a:pt x="83598" y="464165"/>
                  </a:lnTo>
                  <a:lnTo>
                    <a:pt x="83047" y="464599"/>
                  </a:lnTo>
                  <a:lnTo>
                    <a:pt x="82492" y="465046"/>
                  </a:lnTo>
                  <a:lnTo>
                    <a:pt x="81940" y="465493"/>
                  </a:lnTo>
                  <a:lnTo>
                    <a:pt x="81385" y="465965"/>
                  </a:lnTo>
                  <a:lnTo>
                    <a:pt x="80278" y="466921"/>
                  </a:lnTo>
                  <a:lnTo>
                    <a:pt x="79171" y="467902"/>
                  </a:lnTo>
                  <a:lnTo>
                    <a:pt x="79128" y="467940"/>
                  </a:lnTo>
                  <a:lnTo>
                    <a:pt x="79090" y="467977"/>
                  </a:lnTo>
                  <a:lnTo>
                    <a:pt x="79016" y="468089"/>
                  </a:lnTo>
                  <a:lnTo>
                    <a:pt x="78943" y="468225"/>
                  </a:lnTo>
                  <a:lnTo>
                    <a:pt x="78874" y="468387"/>
                  </a:lnTo>
                  <a:lnTo>
                    <a:pt x="78814" y="468561"/>
                  </a:lnTo>
                  <a:lnTo>
                    <a:pt x="78758" y="468759"/>
                  </a:lnTo>
                  <a:lnTo>
                    <a:pt x="78711" y="468970"/>
                  </a:lnTo>
                  <a:lnTo>
                    <a:pt x="78672" y="469194"/>
                  </a:lnTo>
                  <a:lnTo>
                    <a:pt x="78642" y="469417"/>
                  </a:lnTo>
                  <a:lnTo>
                    <a:pt x="78620" y="469666"/>
                  </a:lnTo>
                  <a:lnTo>
                    <a:pt x="78612" y="469777"/>
                  </a:lnTo>
                  <a:lnTo>
                    <a:pt x="78607" y="469902"/>
                  </a:lnTo>
                  <a:lnTo>
                    <a:pt x="78603" y="470026"/>
                  </a:lnTo>
                  <a:lnTo>
                    <a:pt x="78607" y="470150"/>
                  </a:lnTo>
                  <a:lnTo>
                    <a:pt x="78607" y="470274"/>
                  </a:lnTo>
                  <a:lnTo>
                    <a:pt x="78616" y="470398"/>
                  </a:lnTo>
                  <a:lnTo>
                    <a:pt x="78625" y="470523"/>
                  </a:lnTo>
                  <a:lnTo>
                    <a:pt x="78637" y="470647"/>
                  </a:lnTo>
                  <a:lnTo>
                    <a:pt x="78650" y="470758"/>
                  </a:lnTo>
                  <a:lnTo>
                    <a:pt x="78672" y="470883"/>
                  </a:lnTo>
                  <a:lnTo>
                    <a:pt x="78693" y="470994"/>
                  </a:lnTo>
                  <a:lnTo>
                    <a:pt x="78719" y="471119"/>
                  </a:lnTo>
                  <a:lnTo>
                    <a:pt x="78831" y="471590"/>
                  </a:lnTo>
                  <a:lnTo>
                    <a:pt x="78935" y="472075"/>
                  </a:lnTo>
                  <a:lnTo>
                    <a:pt x="79038" y="472559"/>
                  </a:lnTo>
                  <a:lnTo>
                    <a:pt x="79128" y="473043"/>
                  </a:lnTo>
                  <a:lnTo>
                    <a:pt x="79219" y="473540"/>
                  </a:lnTo>
                  <a:lnTo>
                    <a:pt x="79301" y="474037"/>
                  </a:lnTo>
                  <a:lnTo>
                    <a:pt x="79378" y="474533"/>
                  </a:lnTo>
                  <a:lnTo>
                    <a:pt x="79456" y="475043"/>
                  </a:lnTo>
                  <a:lnTo>
                    <a:pt x="79525" y="475552"/>
                  </a:lnTo>
                  <a:lnTo>
                    <a:pt x="79589" y="476061"/>
                  </a:lnTo>
                  <a:lnTo>
                    <a:pt x="79649" y="476582"/>
                  </a:lnTo>
                  <a:lnTo>
                    <a:pt x="79705" y="477116"/>
                  </a:lnTo>
                  <a:lnTo>
                    <a:pt x="79757" y="477650"/>
                  </a:lnTo>
                  <a:lnTo>
                    <a:pt x="79809" y="478197"/>
                  </a:lnTo>
                  <a:lnTo>
                    <a:pt x="79856" y="478756"/>
                  </a:lnTo>
                  <a:lnTo>
                    <a:pt x="79899" y="479314"/>
                  </a:lnTo>
                  <a:lnTo>
                    <a:pt x="79916" y="479463"/>
                  </a:lnTo>
                  <a:lnTo>
                    <a:pt x="79942" y="479612"/>
                  </a:lnTo>
                  <a:lnTo>
                    <a:pt x="79968" y="479761"/>
                  </a:lnTo>
                  <a:lnTo>
                    <a:pt x="79994" y="479898"/>
                  </a:lnTo>
                  <a:lnTo>
                    <a:pt x="80028" y="480022"/>
                  </a:lnTo>
                  <a:lnTo>
                    <a:pt x="80063" y="480134"/>
                  </a:lnTo>
                  <a:lnTo>
                    <a:pt x="80102" y="480246"/>
                  </a:lnTo>
                  <a:lnTo>
                    <a:pt x="80140" y="480333"/>
                  </a:lnTo>
                  <a:lnTo>
                    <a:pt x="80183" y="480407"/>
                  </a:lnTo>
                  <a:lnTo>
                    <a:pt x="80226" y="480482"/>
                  </a:lnTo>
                  <a:lnTo>
                    <a:pt x="80274" y="480531"/>
                  </a:lnTo>
                  <a:lnTo>
                    <a:pt x="80321" y="480581"/>
                  </a:lnTo>
                  <a:lnTo>
                    <a:pt x="80369" y="480618"/>
                  </a:lnTo>
                  <a:lnTo>
                    <a:pt x="80416" y="480655"/>
                  </a:lnTo>
                  <a:lnTo>
                    <a:pt x="80463" y="480668"/>
                  </a:lnTo>
                  <a:lnTo>
                    <a:pt x="80515" y="480680"/>
                  </a:lnTo>
                  <a:lnTo>
                    <a:pt x="80614" y="480680"/>
                  </a:lnTo>
                  <a:lnTo>
                    <a:pt x="80661" y="480655"/>
                  </a:lnTo>
                  <a:lnTo>
                    <a:pt x="80709" y="480631"/>
                  </a:lnTo>
                  <a:lnTo>
                    <a:pt x="80760" y="480593"/>
                  </a:lnTo>
                  <a:lnTo>
                    <a:pt x="80808" y="480556"/>
                  </a:lnTo>
                  <a:lnTo>
                    <a:pt x="80855" y="480494"/>
                  </a:lnTo>
                  <a:lnTo>
                    <a:pt x="80898" y="480432"/>
                  </a:lnTo>
                  <a:lnTo>
                    <a:pt x="81437" y="479650"/>
                  </a:lnTo>
                  <a:lnTo>
                    <a:pt x="81971" y="478880"/>
                  </a:lnTo>
                  <a:lnTo>
                    <a:pt x="83051" y="477365"/>
                  </a:lnTo>
                  <a:lnTo>
                    <a:pt x="84132" y="475850"/>
                  </a:lnTo>
                  <a:lnTo>
                    <a:pt x="84675" y="475092"/>
                  </a:lnTo>
                  <a:lnTo>
                    <a:pt x="85213" y="474322"/>
                  </a:lnTo>
                  <a:lnTo>
                    <a:pt x="85424" y="475229"/>
                  </a:lnTo>
                  <a:lnTo>
                    <a:pt x="85640" y="476098"/>
                  </a:lnTo>
                  <a:lnTo>
                    <a:pt x="85747" y="476520"/>
                  </a:lnTo>
                  <a:lnTo>
                    <a:pt x="85859" y="476943"/>
                  </a:lnTo>
                  <a:lnTo>
                    <a:pt x="85971" y="477352"/>
                  </a:lnTo>
                  <a:lnTo>
                    <a:pt x="86087" y="477762"/>
                  </a:lnTo>
                  <a:lnTo>
                    <a:pt x="86204" y="478159"/>
                  </a:lnTo>
                  <a:lnTo>
                    <a:pt x="86320" y="478557"/>
                  </a:lnTo>
                  <a:lnTo>
                    <a:pt x="86440" y="478929"/>
                  </a:lnTo>
                  <a:lnTo>
                    <a:pt x="86561" y="479302"/>
                  </a:lnTo>
                  <a:lnTo>
                    <a:pt x="86682" y="479674"/>
                  </a:lnTo>
                  <a:lnTo>
                    <a:pt x="86807" y="480022"/>
                  </a:lnTo>
                  <a:lnTo>
                    <a:pt x="86931" y="480370"/>
                  </a:lnTo>
                  <a:lnTo>
                    <a:pt x="87056" y="480705"/>
                  </a:lnTo>
                  <a:lnTo>
                    <a:pt x="87259" y="481239"/>
                  </a:lnTo>
                  <a:lnTo>
                    <a:pt x="87470" y="481761"/>
                  </a:lnTo>
                  <a:lnTo>
                    <a:pt x="87685" y="482257"/>
                  </a:lnTo>
                  <a:lnTo>
                    <a:pt x="87909" y="482742"/>
                  </a:lnTo>
                  <a:lnTo>
                    <a:pt x="88133" y="483201"/>
                  </a:lnTo>
                  <a:lnTo>
                    <a:pt x="88365" y="483648"/>
                  </a:lnTo>
                  <a:lnTo>
                    <a:pt x="88598" y="484070"/>
                  </a:lnTo>
                  <a:lnTo>
                    <a:pt x="88835" y="484480"/>
                  </a:lnTo>
                  <a:lnTo>
                    <a:pt x="88740" y="484915"/>
                  </a:lnTo>
                  <a:lnTo>
                    <a:pt x="88650" y="485349"/>
                  </a:lnTo>
                  <a:lnTo>
                    <a:pt x="88563" y="485796"/>
                  </a:lnTo>
                  <a:lnTo>
                    <a:pt x="88486" y="486256"/>
                  </a:lnTo>
                  <a:lnTo>
                    <a:pt x="88417" y="486715"/>
                  </a:lnTo>
                  <a:lnTo>
                    <a:pt x="88352" y="487187"/>
                  </a:lnTo>
                  <a:lnTo>
                    <a:pt x="88292" y="487672"/>
                  </a:lnTo>
                  <a:lnTo>
                    <a:pt x="88241" y="488156"/>
                  </a:lnTo>
                  <a:lnTo>
                    <a:pt x="88197" y="488640"/>
                  </a:lnTo>
                  <a:lnTo>
                    <a:pt x="88159" y="489137"/>
                  </a:lnTo>
                  <a:lnTo>
                    <a:pt x="88129" y="489634"/>
                  </a:lnTo>
                  <a:lnTo>
                    <a:pt x="88107" y="490130"/>
                  </a:lnTo>
                  <a:lnTo>
                    <a:pt x="88090" y="490615"/>
                  </a:lnTo>
                  <a:lnTo>
                    <a:pt x="88085" y="491111"/>
                  </a:lnTo>
                  <a:lnTo>
                    <a:pt x="88085" y="491608"/>
                  </a:lnTo>
                  <a:lnTo>
                    <a:pt x="88094" y="492092"/>
                  </a:lnTo>
                  <a:lnTo>
                    <a:pt x="88107" y="492589"/>
                  </a:lnTo>
                  <a:lnTo>
                    <a:pt x="88133" y="493061"/>
                  </a:lnTo>
                  <a:lnTo>
                    <a:pt x="88167" y="493545"/>
                  </a:lnTo>
                  <a:lnTo>
                    <a:pt x="88210" y="494005"/>
                  </a:lnTo>
                  <a:lnTo>
                    <a:pt x="88262" y="494464"/>
                  </a:lnTo>
                  <a:lnTo>
                    <a:pt x="88322" y="494923"/>
                  </a:lnTo>
                  <a:lnTo>
                    <a:pt x="88391" y="495358"/>
                  </a:lnTo>
                  <a:lnTo>
                    <a:pt x="88469" y="495793"/>
                  </a:lnTo>
                  <a:lnTo>
                    <a:pt x="88512" y="496004"/>
                  </a:lnTo>
                  <a:lnTo>
                    <a:pt x="88555" y="496203"/>
                  </a:lnTo>
                  <a:lnTo>
                    <a:pt x="88602" y="496414"/>
                  </a:lnTo>
                  <a:lnTo>
                    <a:pt x="88654" y="496612"/>
                  </a:lnTo>
                  <a:lnTo>
                    <a:pt x="88706" y="496811"/>
                  </a:lnTo>
                  <a:lnTo>
                    <a:pt x="88762" y="496997"/>
                  </a:lnTo>
                  <a:lnTo>
                    <a:pt x="88818" y="497184"/>
                  </a:lnTo>
                  <a:lnTo>
                    <a:pt x="88878" y="497370"/>
                  </a:lnTo>
                  <a:lnTo>
                    <a:pt x="88938" y="497556"/>
                  </a:lnTo>
                  <a:lnTo>
                    <a:pt x="89003" y="497730"/>
                  </a:lnTo>
                  <a:lnTo>
                    <a:pt x="89072" y="497904"/>
                  </a:lnTo>
                  <a:lnTo>
                    <a:pt x="89141" y="498078"/>
                  </a:lnTo>
                  <a:lnTo>
                    <a:pt x="89214" y="498239"/>
                  </a:lnTo>
                  <a:lnTo>
                    <a:pt x="89291" y="498388"/>
                  </a:lnTo>
                  <a:lnTo>
                    <a:pt x="89369" y="498549"/>
                  </a:lnTo>
                  <a:lnTo>
                    <a:pt x="89446" y="498698"/>
                  </a:lnTo>
                  <a:lnTo>
                    <a:pt x="89528" y="498835"/>
                  </a:lnTo>
                  <a:lnTo>
                    <a:pt x="89610" y="498972"/>
                  </a:lnTo>
                  <a:lnTo>
                    <a:pt x="89692" y="499096"/>
                  </a:lnTo>
                  <a:lnTo>
                    <a:pt x="89778" y="499220"/>
                  </a:lnTo>
                  <a:lnTo>
                    <a:pt x="89864" y="499332"/>
                  </a:lnTo>
                  <a:lnTo>
                    <a:pt x="89950" y="499444"/>
                  </a:lnTo>
                  <a:lnTo>
                    <a:pt x="90041" y="499543"/>
                  </a:lnTo>
                  <a:lnTo>
                    <a:pt x="90131" y="499630"/>
                  </a:lnTo>
                  <a:lnTo>
                    <a:pt x="90221" y="499717"/>
                  </a:lnTo>
                  <a:lnTo>
                    <a:pt x="90312" y="499779"/>
                  </a:lnTo>
                  <a:lnTo>
                    <a:pt x="90407" y="499853"/>
                  </a:lnTo>
                  <a:lnTo>
                    <a:pt x="90501" y="499903"/>
                  </a:lnTo>
                  <a:lnTo>
                    <a:pt x="90592" y="499953"/>
                  </a:lnTo>
                  <a:lnTo>
                    <a:pt x="90686" y="499990"/>
                  </a:lnTo>
                  <a:lnTo>
                    <a:pt x="90781" y="500015"/>
                  </a:lnTo>
                  <a:lnTo>
                    <a:pt x="90876" y="500040"/>
                  </a:lnTo>
                  <a:lnTo>
                    <a:pt x="91065" y="500040"/>
                  </a:lnTo>
                  <a:lnTo>
                    <a:pt x="91156" y="500027"/>
                  </a:lnTo>
                  <a:lnTo>
                    <a:pt x="91251" y="500002"/>
                  </a:lnTo>
                  <a:lnTo>
                    <a:pt x="91345" y="499965"/>
                  </a:lnTo>
                  <a:lnTo>
                    <a:pt x="91436" y="499928"/>
                  </a:lnTo>
                  <a:lnTo>
                    <a:pt x="91526" y="499866"/>
                  </a:lnTo>
                  <a:lnTo>
                    <a:pt x="91617" y="499791"/>
                  </a:lnTo>
                  <a:lnTo>
                    <a:pt x="91707" y="499717"/>
                  </a:lnTo>
                  <a:lnTo>
                    <a:pt x="91793" y="499617"/>
                  </a:lnTo>
                  <a:lnTo>
                    <a:pt x="91884" y="499518"/>
                  </a:lnTo>
                  <a:lnTo>
                    <a:pt x="91965" y="499394"/>
                  </a:lnTo>
                  <a:lnTo>
                    <a:pt x="92052" y="499270"/>
                  </a:lnTo>
                  <a:lnTo>
                    <a:pt x="92133" y="499121"/>
                  </a:lnTo>
                  <a:lnTo>
                    <a:pt x="92215" y="498959"/>
                  </a:lnTo>
                  <a:lnTo>
                    <a:pt x="92293" y="498785"/>
                  </a:lnTo>
                  <a:lnTo>
                    <a:pt x="92336" y="498674"/>
                  </a:lnTo>
                  <a:lnTo>
                    <a:pt x="92379" y="498549"/>
                  </a:lnTo>
                  <a:lnTo>
                    <a:pt x="92422" y="498425"/>
                  </a:lnTo>
                  <a:lnTo>
                    <a:pt x="92461" y="498289"/>
                  </a:lnTo>
                  <a:lnTo>
                    <a:pt x="92534" y="498003"/>
                  </a:lnTo>
                  <a:lnTo>
                    <a:pt x="92603" y="497705"/>
                  </a:lnTo>
                  <a:lnTo>
                    <a:pt x="92663" y="497395"/>
                  </a:lnTo>
                  <a:lnTo>
                    <a:pt x="92715" y="497059"/>
                  </a:lnTo>
                  <a:lnTo>
                    <a:pt x="92766" y="496724"/>
                  </a:lnTo>
                  <a:lnTo>
                    <a:pt x="92814" y="496376"/>
                  </a:lnTo>
                  <a:lnTo>
                    <a:pt x="92857" y="496016"/>
                  </a:lnTo>
                  <a:lnTo>
                    <a:pt x="92896" y="495656"/>
                  </a:lnTo>
                  <a:lnTo>
                    <a:pt x="92969" y="494948"/>
                  </a:lnTo>
                  <a:lnTo>
                    <a:pt x="93042" y="494241"/>
                  </a:lnTo>
                  <a:lnTo>
                    <a:pt x="93076" y="493905"/>
                  </a:lnTo>
                  <a:lnTo>
                    <a:pt x="93115" y="493570"/>
                  </a:lnTo>
                  <a:lnTo>
                    <a:pt x="93382" y="491434"/>
                  </a:lnTo>
                  <a:lnTo>
                    <a:pt x="93649" y="489335"/>
                  </a:lnTo>
                  <a:lnTo>
                    <a:pt x="93903" y="489410"/>
                  </a:lnTo>
                  <a:lnTo>
                    <a:pt x="94157" y="489484"/>
                  </a:lnTo>
                  <a:lnTo>
                    <a:pt x="94416" y="489534"/>
                  </a:lnTo>
                  <a:lnTo>
                    <a:pt x="94670" y="489584"/>
                  </a:lnTo>
                  <a:lnTo>
                    <a:pt x="94928" y="489609"/>
                  </a:lnTo>
                  <a:lnTo>
                    <a:pt x="95187" y="489634"/>
                  </a:lnTo>
                  <a:lnTo>
                    <a:pt x="95441" y="489634"/>
                  </a:lnTo>
                  <a:lnTo>
                    <a:pt x="95699" y="489621"/>
                  </a:lnTo>
                  <a:lnTo>
                    <a:pt x="95957" y="489596"/>
                  </a:lnTo>
                  <a:lnTo>
                    <a:pt x="96211" y="489559"/>
                  </a:lnTo>
                  <a:lnTo>
                    <a:pt x="96466" y="489509"/>
                  </a:lnTo>
                  <a:lnTo>
                    <a:pt x="96724" y="489435"/>
                  </a:lnTo>
                  <a:lnTo>
                    <a:pt x="96978" y="489348"/>
                  </a:lnTo>
                  <a:lnTo>
                    <a:pt x="97232" y="489249"/>
                  </a:lnTo>
                  <a:lnTo>
                    <a:pt x="97486" y="489137"/>
                  </a:lnTo>
                  <a:lnTo>
                    <a:pt x="97736" y="489000"/>
                  </a:lnTo>
                  <a:lnTo>
                    <a:pt x="97770" y="489596"/>
                  </a:lnTo>
                  <a:lnTo>
                    <a:pt x="97809" y="490192"/>
                  </a:lnTo>
                  <a:lnTo>
                    <a:pt x="97852" y="490801"/>
                  </a:lnTo>
                  <a:lnTo>
                    <a:pt x="97900" y="491397"/>
                  </a:lnTo>
                  <a:lnTo>
                    <a:pt x="97956" y="491993"/>
                  </a:lnTo>
                  <a:lnTo>
                    <a:pt x="98016" y="492589"/>
                  </a:lnTo>
                  <a:lnTo>
                    <a:pt x="98080" y="493185"/>
                  </a:lnTo>
                  <a:lnTo>
                    <a:pt x="98154" y="493769"/>
                  </a:lnTo>
                  <a:lnTo>
                    <a:pt x="98231" y="494340"/>
                  </a:lnTo>
                  <a:lnTo>
                    <a:pt x="98317" y="494911"/>
                  </a:lnTo>
                  <a:lnTo>
                    <a:pt x="98408" y="495457"/>
                  </a:lnTo>
                  <a:lnTo>
                    <a:pt x="98502" y="495991"/>
                  </a:lnTo>
                  <a:lnTo>
                    <a:pt x="98606" y="496513"/>
                  </a:lnTo>
                  <a:lnTo>
                    <a:pt x="98718" y="497010"/>
                  </a:lnTo>
                  <a:lnTo>
                    <a:pt x="98834" y="497482"/>
                  </a:lnTo>
                  <a:lnTo>
                    <a:pt x="98894" y="497705"/>
                  </a:lnTo>
                  <a:lnTo>
                    <a:pt x="98955" y="497929"/>
                  </a:lnTo>
                  <a:lnTo>
                    <a:pt x="99019" y="498152"/>
                  </a:lnTo>
                  <a:lnTo>
                    <a:pt x="99088" y="498363"/>
                  </a:lnTo>
                  <a:lnTo>
                    <a:pt x="99153" y="498562"/>
                  </a:lnTo>
                  <a:lnTo>
                    <a:pt x="99222" y="498761"/>
                  </a:lnTo>
                  <a:lnTo>
                    <a:pt x="99295" y="498947"/>
                  </a:lnTo>
                  <a:lnTo>
                    <a:pt x="99368" y="499133"/>
                  </a:lnTo>
                  <a:lnTo>
                    <a:pt x="99441" y="499307"/>
                  </a:lnTo>
                  <a:lnTo>
                    <a:pt x="99519" y="499468"/>
                  </a:lnTo>
                  <a:lnTo>
                    <a:pt x="99596" y="499630"/>
                  </a:lnTo>
                  <a:lnTo>
                    <a:pt x="99678" y="499779"/>
                  </a:lnTo>
                  <a:lnTo>
                    <a:pt x="99760" y="499915"/>
                  </a:lnTo>
                  <a:lnTo>
                    <a:pt x="99842" y="500040"/>
                  </a:lnTo>
                  <a:lnTo>
                    <a:pt x="99928" y="500164"/>
                  </a:lnTo>
                  <a:lnTo>
                    <a:pt x="100014" y="500276"/>
                  </a:lnTo>
                  <a:lnTo>
                    <a:pt x="100104" y="500375"/>
                  </a:lnTo>
                  <a:lnTo>
                    <a:pt x="100195" y="500462"/>
                  </a:lnTo>
                  <a:lnTo>
                    <a:pt x="100290" y="500549"/>
                  </a:lnTo>
                  <a:lnTo>
                    <a:pt x="100384" y="500611"/>
                  </a:lnTo>
                  <a:lnTo>
                    <a:pt x="100479" y="500673"/>
                  </a:lnTo>
                  <a:lnTo>
                    <a:pt x="100578" y="500723"/>
                  </a:lnTo>
                  <a:lnTo>
                    <a:pt x="100681" y="500760"/>
                  </a:lnTo>
                  <a:lnTo>
                    <a:pt x="100785" y="500785"/>
                  </a:lnTo>
                  <a:lnTo>
                    <a:pt x="100888" y="500797"/>
                  </a:lnTo>
                  <a:lnTo>
                    <a:pt x="100996" y="500797"/>
                  </a:lnTo>
                  <a:lnTo>
                    <a:pt x="101103" y="500785"/>
                  </a:lnTo>
                  <a:lnTo>
                    <a:pt x="101215" y="500760"/>
                  </a:lnTo>
                  <a:lnTo>
                    <a:pt x="101327" y="500723"/>
                  </a:lnTo>
                  <a:lnTo>
                    <a:pt x="101444" y="500673"/>
                  </a:lnTo>
                  <a:lnTo>
                    <a:pt x="101560" y="500598"/>
                  </a:lnTo>
                  <a:lnTo>
                    <a:pt x="101676" y="500524"/>
                  </a:lnTo>
                  <a:lnTo>
                    <a:pt x="101797" y="500437"/>
                  </a:lnTo>
                  <a:lnTo>
                    <a:pt x="101922" y="500325"/>
                  </a:lnTo>
                  <a:lnTo>
                    <a:pt x="102016" y="500238"/>
                  </a:lnTo>
                  <a:lnTo>
                    <a:pt x="102107" y="500139"/>
                  </a:lnTo>
                  <a:lnTo>
                    <a:pt x="102197" y="500027"/>
                  </a:lnTo>
                  <a:lnTo>
                    <a:pt x="102283" y="499903"/>
                  </a:lnTo>
                  <a:lnTo>
                    <a:pt x="102365" y="499779"/>
                  </a:lnTo>
                  <a:lnTo>
                    <a:pt x="102447" y="499642"/>
                  </a:lnTo>
                  <a:lnTo>
                    <a:pt x="102529" y="499493"/>
                  </a:lnTo>
                  <a:lnTo>
                    <a:pt x="102602" y="499344"/>
                  </a:lnTo>
                  <a:lnTo>
                    <a:pt x="102675" y="499183"/>
                  </a:lnTo>
                  <a:lnTo>
                    <a:pt x="102744" y="499009"/>
                  </a:lnTo>
                  <a:lnTo>
                    <a:pt x="102813" y="498835"/>
                  </a:lnTo>
                  <a:lnTo>
                    <a:pt x="102878" y="498649"/>
                  </a:lnTo>
                  <a:lnTo>
                    <a:pt x="102938" y="498463"/>
                  </a:lnTo>
                  <a:lnTo>
                    <a:pt x="102998" y="498264"/>
                  </a:lnTo>
                  <a:lnTo>
                    <a:pt x="103050" y="498053"/>
                  </a:lnTo>
                  <a:lnTo>
                    <a:pt x="103102" y="497842"/>
                  </a:lnTo>
                  <a:lnTo>
                    <a:pt x="103153" y="497631"/>
                  </a:lnTo>
                  <a:lnTo>
                    <a:pt x="103196" y="497407"/>
                  </a:lnTo>
                  <a:lnTo>
                    <a:pt x="103239" y="497171"/>
                  </a:lnTo>
                  <a:lnTo>
                    <a:pt x="103278" y="496948"/>
                  </a:lnTo>
                  <a:lnTo>
                    <a:pt x="103313" y="496699"/>
                  </a:lnTo>
                  <a:lnTo>
                    <a:pt x="103347" y="496451"/>
                  </a:lnTo>
                  <a:lnTo>
                    <a:pt x="103377" y="496203"/>
                  </a:lnTo>
                  <a:lnTo>
                    <a:pt x="103403" y="495954"/>
                  </a:lnTo>
                  <a:lnTo>
                    <a:pt x="103425" y="495693"/>
                  </a:lnTo>
                  <a:lnTo>
                    <a:pt x="103442" y="495420"/>
                  </a:lnTo>
                  <a:lnTo>
                    <a:pt x="103455" y="495159"/>
                  </a:lnTo>
                  <a:lnTo>
                    <a:pt x="103468" y="494886"/>
                  </a:lnTo>
                  <a:lnTo>
                    <a:pt x="103472" y="494613"/>
                  </a:lnTo>
                  <a:lnTo>
                    <a:pt x="103476" y="494327"/>
                  </a:lnTo>
                  <a:lnTo>
                    <a:pt x="103476" y="494042"/>
                  </a:lnTo>
                  <a:lnTo>
                    <a:pt x="103472" y="493756"/>
                  </a:lnTo>
                  <a:lnTo>
                    <a:pt x="103459" y="493297"/>
                  </a:lnTo>
                  <a:lnTo>
                    <a:pt x="103442" y="492825"/>
                  </a:lnTo>
                  <a:lnTo>
                    <a:pt x="103412" y="492353"/>
                  </a:lnTo>
                  <a:lnTo>
                    <a:pt x="103381" y="491881"/>
                  </a:lnTo>
                  <a:lnTo>
                    <a:pt x="103343" y="491409"/>
                  </a:lnTo>
                  <a:lnTo>
                    <a:pt x="103300" y="490937"/>
                  </a:lnTo>
                  <a:lnTo>
                    <a:pt x="103257" y="490466"/>
                  </a:lnTo>
                  <a:lnTo>
                    <a:pt x="103205" y="489994"/>
                  </a:lnTo>
                  <a:lnTo>
                    <a:pt x="103102" y="489050"/>
                  </a:lnTo>
                  <a:lnTo>
                    <a:pt x="102994" y="488119"/>
                  </a:lnTo>
                  <a:lnTo>
                    <a:pt x="102891" y="487200"/>
                  </a:lnTo>
                  <a:lnTo>
                    <a:pt x="102796" y="486306"/>
                  </a:lnTo>
                  <a:lnTo>
                    <a:pt x="102757" y="485921"/>
                  </a:lnTo>
                  <a:lnTo>
                    <a:pt x="102718" y="485548"/>
                  </a:lnTo>
                  <a:lnTo>
                    <a:pt x="102632" y="484815"/>
                  </a:lnTo>
                  <a:lnTo>
                    <a:pt x="102542" y="484095"/>
                  </a:lnTo>
                  <a:lnTo>
                    <a:pt x="102456" y="483363"/>
                  </a:lnTo>
                  <a:lnTo>
                    <a:pt x="102529" y="483238"/>
                  </a:lnTo>
                  <a:lnTo>
                    <a:pt x="102606" y="483102"/>
                  </a:lnTo>
                  <a:lnTo>
                    <a:pt x="102688" y="482965"/>
                  </a:lnTo>
                  <a:lnTo>
                    <a:pt x="102727" y="482891"/>
                  </a:lnTo>
                  <a:lnTo>
                    <a:pt x="102761" y="482804"/>
                  </a:lnTo>
                  <a:lnTo>
                    <a:pt x="102994" y="482282"/>
                  </a:lnTo>
                  <a:lnTo>
                    <a:pt x="103218" y="481748"/>
                  </a:lnTo>
                  <a:lnTo>
                    <a:pt x="103425" y="481202"/>
                  </a:lnTo>
                  <a:lnTo>
                    <a:pt x="103627" y="480655"/>
                  </a:lnTo>
                  <a:lnTo>
                    <a:pt x="103816" y="480109"/>
                  </a:lnTo>
                  <a:lnTo>
                    <a:pt x="103997" y="479563"/>
                  </a:lnTo>
                  <a:lnTo>
                    <a:pt x="104165" y="479004"/>
                  </a:lnTo>
                  <a:lnTo>
                    <a:pt x="104325" y="478458"/>
                  </a:lnTo>
                  <a:lnTo>
                    <a:pt x="104471" y="477899"/>
                  </a:lnTo>
                  <a:lnTo>
                    <a:pt x="104609" y="477340"/>
                  </a:lnTo>
                  <a:lnTo>
                    <a:pt x="104738" y="476769"/>
                  </a:lnTo>
                  <a:lnTo>
                    <a:pt x="104859" y="476210"/>
                  </a:lnTo>
                  <a:lnTo>
                    <a:pt x="104971" y="475639"/>
                  </a:lnTo>
                  <a:lnTo>
                    <a:pt x="105070" y="475067"/>
                  </a:lnTo>
                  <a:lnTo>
                    <a:pt x="105160" y="474496"/>
                  </a:lnTo>
                  <a:lnTo>
                    <a:pt x="105242" y="473925"/>
                  </a:lnTo>
                  <a:lnTo>
                    <a:pt x="105315" y="473354"/>
                  </a:lnTo>
                  <a:lnTo>
                    <a:pt x="105380" y="472783"/>
                  </a:lnTo>
                  <a:lnTo>
                    <a:pt x="105436" y="472211"/>
                  </a:lnTo>
                  <a:lnTo>
                    <a:pt x="105479" y="471640"/>
                  </a:lnTo>
                  <a:lnTo>
                    <a:pt x="105517" y="471069"/>
                  </a:lnTo>
                  <a:lnTo>
                    <a:pt x="105548" y="470498"/>
                  </a:lnTo>
                  <a:lnTo>
                    <a:pt x="105569" y="469926"/>
                  </a:lnTo>
                  <a:lnTo>
                    <a:pt x="105578" y="469368"/>
                  </a:lnTo>
                  <a:lnTo>
                    <a:pt x="105582" y="468796"/>
                  </a:lnTo>
                  <a:lnTo>
                    <a:pt x="105582" y="468225"/>
                  </a:lnTo>
                  <a:lnTo>
                    <a:pt x="105569" y="467666"/>
                  </a:lnTo>
                  <a:lnTo>
                    <a:pt x="105548" y="467108"/>
                  </a:lnTo>
                  <a:lnTo>
                    <a:pt x="105522" y="466536"/>
                  </a:lnTo>
                  <a:lnTo>
                    <a:pt x="105487" y="465978"/>
                  </a:lnTo>
                  <a:lnTo>
                    <a:pt x="105444" y="465431"/>
                  </a:lnTo>
                  <a:lnTo>
                    <a:pt x="105397" y="464872"/>
                  </a:lnTo>
                  <a:lnTo>
                    <a:pt x="105341" y="464326"/>
                  </a:lnTo>
                  <a:lnTo>
                    <a:pt x="105276" y="463780"/>
                  </a:lnTo>
                  <a:lnTo>
                    <a:pt x="105203" y="463233"/>
                  </a:lnTo>
                  <a:lnTo>
                    <a:pt x="105126" y="462699"/>
                  </a:lnTo>
                  <a:lnTo>
                    <a:pt x="105044" y="462165"/>
                  </a:lnTo>
                  <a:lnTo>
                    <a:pt x="104953" y="461631"/>
                  </a:lnTo>
                  <a:lnTo>
                    <a:pt x="104854" y="461110"/>
                  </a:lnTo>
                  <a:lnTo>
                    <a:pt x="104751" y="460588"/>
                  </a:lnTo>
                  <a:lnTo>
                    <a:pt x="104643" y="460079"/>
                  </a:lnTo>
                  <a:lnTo>
                    <a:pt x="104527" y="459570"/>
                  </a:lnTo>
                  <a:lnTo>
                    <a:pt x="104402" y="459061"/>
                  </a:lnTo>
                  <a:lnTo>
                    <a:pt x="104277" y="458564"/>
                  </a:lnTo>
                  <a:lnTo>
                    <a:pt x="104144" y="458068"/>
                  </a:lnTo>
                  <a:lnTo>
                    <a:pt x="104002" y="457583"/>
                  </a:lnTo>
                  <a:lnTo>
                    <a:pt x="103859" y="457099"/>
                  </a:lnTo>
                  <a:lnTo>
                    <a:pt x="103709" y="456627"/>
                  </a:lnTo>
                  <a:lnTo>
                    <a:pt x="103554" y="456168"/>
                  </a:lnTo>
                  <a:lnTo>
                    <a:pt x="103390" y="455708"/>
                  </a:lnTo>
                  <a:lnTo>
                    <a:pt x="103226" y="455261"/>
                  </a:lnTo>
                  <a:lnTo>
                    <a:pt x="103054" y="454814"/>
                  </a:lnTo>
                  <a:lnTo>
                    <a:pt x="102878" y="454379"/>
                  </a:lnTo>
                  <a:lnTo>
                    <a:pt x="102697" y="453957"/>
                  </a:lnTo>
                  <a:lnTo>
                    <a:pt x="102512" y="453535"/>
                  </a:lnTo>
                  <a:lnTo>
                    <a:pt x="102322" y="453125"/>
                  </a:lnTo>
                  <a:lnTo>
                    <a:pt x="102128" y="452728"/>
                  </a:lnTo>
                  <a:lnTo>
                    <a:pt x="101930" y="452331"/>
                  </a:lnTo>
                  <a:lnTo>
                    <a:pt x="101728" y="451946"/>
                  </a:lnTo>
                  <a:lnTo>
                    <a:pt x="101525" y="451573"/>
                  </a:lnTo>
                  <a:lnTo>
                    <a:pt x="101314" y="451213"/>
                  </a:lnTo>
                  <a:lnTo>
                    <a:pt x="101099" y="450865"/>
                  </a:lnTo>
                  <a:lnTo>
                    <a:pt x="100884" y="450518"/>
                  </a:lnTo>
                  <a:lnTo>
                    <a:pt x="100660" y="450195"/>
                  </a:lnTo>
                  <a:lnTo>
                    <a:pt x="100802" y="449412"/>
                  </a:lnTo>
                  <a:lnTo>
                    <a:pt x="100940" y="448618"/>
                  </a:lnTo>
                  <a:lnTo>
                    <a:pt x="101073" y="447823"/>
                  </a:lnTo>
                  <a:lnTo>
                    <a:pt x="101207" y="447016"/>
                  </a:lnTo>
                  <a:lnTo>
                    <a:pt x="101332" y="446209"/>
                  </a:lnTo>
                  <a:lnTo>
                    <a:pt x="101461" y="445401"/>
                  </a:lnTo>
                  <a:lnTo>
                    <a:pt x="101581" y="444569"/>
                  </a:lnTo>
                  <a:lnTo>
                    <a:pt x="101702" y="443750"/>
                  </a:lnTo>
                  <a:lnTo>
                    <a:pt x="101818" y="442905"/>
                  </a:lnTo>
                  <a:lnTo>
                    <a:pt x="101930" y="442073"/>
                  </a:lnTo>
                  <a:lnTo>
                    <a:pt x="102042" y="441217"/>
                  </a:lnTo>
                  <a:lnTo>
                    <a:pt x="102150" y="440372"/>
                  </a:lnTo>
                  <a:lnTo>
                    <a:pt x="102258" y="439503"/>
                  </a:lnTo>
                  <a:lnTo>
                    <a:pt x="102357" y="438646"/>
                  </a:lnTo>
                  <a:lnTo>
                    <a:pt x="102460" y="437777"/>
                  </a:lnTo>
                  <a:lnTo>
                    <a:pt x="102555" y="436895"/>
                  </a:lnTo>
                  <a:lnTo>
                    <a:pt x="102649" y="436014"/>
                  </a:lnTo>
                  <a:lnTo>
                    <a:pt x="102740" y="435132"/>
                  </a:lnTo>
                  <a:lnTo>
                    <a:pt x="102830" y="434238"/>
                  </a:lnTo>
                  <a:lnTo>
                    <a:pt x="102916" y="433344"/>
                  </a:lnTo>
                  <a:lnTo>
                    <a:pt x="102998" y="432437"/>
                  </a:lnTo>
                  <a:lnTo>
                    <a:pt x="103080" y="431531"/>
                  </a:lnTo>
                  <a:lnTo>
                    <a:pt x="103158" y="430624"/>
                  </a:lnTo>
                  <a:lnTo>
                    <a:pt x="103235" y="429705"/>
                  </a:lnTo>
                  <a:lnTo>
                    <a:pt x="103308" y="428786"/>
                  </a:lnTo>
                  <a:lnTo>
                    <a:pt x="103377" y="427855"/>
                  </a:lnTo>
                  <a:lnTo>
                    <a:pt x="103446" y="426924"/>
                  </a:lnTo>
                  <a:lnTo>
                    <a:pt x="103511" y="425992"/>
                  </a:lnTo>
                  <a:lnTo>
                    <a:pt x="103575" y="425049"/>
                  </a:lnTo>
                  <a:lnTo>
                    <a:pt x="103636" y="424117"/>
                  </a:lnTo>
                  <a:lnTo>
                    <a:pt x="103692" y="423161"/>
                  </a:lnTo>
                  <a:lnTo>
                    <a:pt x="103748" y="422217"/>
                  </a:lnTo>
                  <a:lnTo>
                    <a:pt x="103851" y="420305"/>
                  </a:lnTo>
                  <a:lnTo>
                    <a:pt x="103946" y="418380"/>
                  </a:lnTo>
                  <a:lnTo>
                    <a:pt x="104032" y="416443"/>
                  </a:lnTo>
                  <a:lnTo>
                    <a:pt x="104105" y="414494"/>
                  </a:lnTo>
                  <a:lnTo>
                    <a:pt x="104174" y="412532"/>
                  </a:lnTo>
                  <a:lnTo>
                    <a:pt x="104230" y="410557"/>
                  </a:lnTo>
                  <a:lnTo>
                    <a:pt x="104282" y="408570"/>
                  </a:lnTo>
                  <a:lnTo>
                    <a:pt x="104320" y="406583"/>
                  </a:lnTo>
                  <a:lnTo>
                    <a:pt x="104355" y="404584"/>
                  </a:lnTo>
                  <a:lnTo>
                    <a:pt x="104376" y="402572"/>
                  </a:lnTo>
                  <a:lnTo>
                    <a:pt x="104393" y="400561"/>
                  </a:lnTo>
                  <a:lnTo>
                    <a:pt x="104402" y="398537"/>
                  </a:lnTo>
                  <a:lnTo>
                    <a:pt x="104402" y="396513"/>
                  </a:lnTo>
                  <a:lnTo>
                    <a:pt x="104393" y="394489"/>
                  </a:lnTo>
                  <a:lnTo>
                    <a:pt x="104381" y="392452"/>
                  </a:lnTo>
                  <a:lnTo>
                    <a:pt x="104359" y="390428"/>
                  </a:lnTo>
                  <a:lnTo>
                    <a:pt x="104329" y="388391"/>
                  </a:lnTo>
                  <a:lnTo>
                    <a:pt x="104294" y="386355"/>
                  </a:lnTo>
                  <a:lnTo>
                    <a:pt x="104251" y="384318"/>
                  </a:lnTo>
                  <a:lnTo>
                    <a:pt x="104204" y="382282"/>
                  </a:lnTo>
                  <a:lnTo>
                    <a:pt x="104148" y="380245"/>
                  </a:lnTo>
                  <a:lnTo>
                    <a:pt x="104088" y="378221"/>
                  </a:lnTo>
                  <a:lnTo>
                    <a:pt x="104019" y="376197"/>
                  </a:lnTo>
                  <a:lnTo>
                    <a:pt x="103946" y="374173"/>
                  </a:lnTo>
                  <a:lnTo>
                    <a:pt x="103868" y="372161"/>
                  </a:lnTo>
                  <a:lnTo>
                    <a:pt x="103782" y="370150"/>
                  </a:lnTo>
                  <a:lnTo>
                    <a:pt x="103692" y="368138"/>
                  </a:lnTo>
                  <a:lnTo>
                    <a:pt x="103597" y="366151"/>
                  </a:lnTo>
                  <a:lnTo>
                    <a:pt x="103493" y="364164"/>
                  </a:lnTo>
                  <a:lnTo>
                    <a:pt x="103390" y="362190"/>
                  </a:lnTo>
                  <a:lnTo>
                    <a:pt x="103278" y="360215"/>
                  </a:lnTo>
                  <a:lnTo>
                    <a:pt x="103162" y="358266"/>
                  </a:lnTo>
                  <a:lnTo>
                    <a:pt x="103046" y="356316"/>
                  </a:lnTo>
                  <a:lnTo>
                    <a:pt x="102921" y="354391"/>
                  </a:lnTo>
                  <a:lnTo>
                    <a:pt x="102792" y="352467"/>
                  </a:lnTo>
                  <a:lnTo>
                    <a:pt x="102658" y="350567"/>
                  </a:lnTo>
                  <a:lnTo>
                    <a:pt x="102525" y="348679"/>
                  </a:lnTo>
                  <a:lnTo>
                    <a:pt x="102382" y="346817"/>
                  </a:lnTo>
                  <a:lnTo>
                    <a:pt x="102240" y="344954"/>
                  </a:lnTo>
                  <a:lnTo>
                    <a:pt x="102094" y="343129"/>
                  </a:lnTo>
                  <a:lnTo>
                    <a:pt x="101943" y="341303"/>
                  </a:lnTo>
                  <a:lnTo>
                    <a:pt x="101792" y="339515"/>
                  </a:lnTo>
                  <a:lnTo>
                    <a:pt x="101637" y="337727"/>
                  </a:lnTo>
                  <a:lnTo>
                    <a:pt x="101478" y="335976"/>
                  </a:lnTo>
                  <a:lnTo>
                    <a:pt x="101319" y="334250"/>
                  </a:lnTo>
                  <a:lnTo>
                    <a:pt x="101155" y="332536"/>
                  </a:lnTo>
                  <a:lnTo>
                    <a:pt x="100991" y="330847"/>
                  </a:lnTo>
                  <a:lnTo>
                    <a:pt x="100824" y="329183"/>
                  </a:lnTo>
                  <a:lnTo>
                    <a:pt x="101030" y="328724"/>
                  </a:lnTo>
                  <a:lnTo>
                    <a:pt x="101237" y="328264"/>
                  </a:lnTo>
                  <a:lnTo>
                    <a:pt x="101435" y="327780"/>
                  </a:lnTo>
                  <a:lnTo>
                    <a:pt x="101633" y="327283"/>
                  </a:lnTo>
                  <a:lnTo>
                    <a:pt x="101827" y="326774"/>
                  </a:lnTo>
                  <a:lnTo>
                    <a:pt x="102012" y="326253"/>
                  </a:lnTo>
                  <a:lnTo>
                    <a:pt x="102197" y="325719"/>
                  </a:lnTo>
                  <a:lnTo>
                    <a:pt x="102374" y="325172"/>
                  </a:lnTo>
                  <a:lnTo>
                    <a:pt x="102550" y="324614"/>
                  </a:lnTo>
                  <a:lnTo>
                    <a:pt x="102718" y="324030"/>
                  </a:lnTo>
                  <a:lnTo>
                    <a:pt x="102882" y="323446"/>
                  </a:lnTo>
                  <a:lnTo>
                    <a:pt x="103037" y="322850"/>
                  </a:lnTo>
                  <a:lnTo>
                    <a:pt x="103192" y="322242"/>
                  </a:lnTo>
                  <a:lnTo>
                    <a:pt x="103338" y="321621"/>
                  </a:lnTo>
                  <a:lnTo>
                    <a:pt x="103481" y="320975"/>
                  </a:lnTo>
                  <a:lnTo>
                    <a:pt x="103618" y="320330"/>
                  </a:lnTo>
                  <a:lnTo>
                    <a:pt x="103748" y="319659"/>
                  </a:lnTo>
                  <a:lnTo>
                    <a:pt x="103868" y="318988"/>
                  </a:lnTo>
                  <a:lnTo>
                    <a:pt x="103989" y="318305"/>
                  </a:lnTo>
                  <a:lnTo>
                    <a:pt x="104101" y="317598"/>
                  </a:lnTo>
                  <a:lnTo>
                    <a:pt x="104204" y="316890"/>
                  </a:lnTo>
                  <a:lnTo>
                    <a:pt x="104303" y="316157"/>
                  </a:lnTo>
                  <a:lnTo>
                    <a:pt x="104393" y="315425"/>
                  </a:lnTo>
                  <a:lnTo>
                    <a:pt x="104480" y="314667"/>
                  </a:lnTo>
                  <a:lnTo>
                    <a:pt x="104557" y="313910"/>
                  </a:lnTo>
                  <a:lnTo>
                    <a:pt x="104626" y="313140"/>
                  </a:lnTo>
                  <a:lnTo>
                    <a:pt x="104691" y="312345"/>
                  </a:lnTo>
                  <a:lnTo>
                    <a:pt x="104747" y="311550"/>
                  </a:lnTo>
                  <a:lnTo>
                    <a:pt x="104794" y="310731"/>
                  </a:lnTo>
                  <a:lnTo>
                    <a:pt x="104837" y="309911"/>
                  </a:lnTo>
                  <a:lnTo>
                    <a:pt x="104871" y="309067"/>
                  </a:lnTo>
                  <a:lnTo>
                    <a:pt x="104893" y="308222"/>
                  </a:lnTo>
                  <a:lnTo>
                    <a:pt x="104910" y="307477"/>
                  </a:lnTo>
                  <a:lnTo>
                    <a:pt x="104919" y="306744"/>
                  </a:lnTo>
                  <a:lnTo>
                    <a:pt x="104919" y="306012"/>
                  </a:lnTo>
                  <a:lnTo>
                    <a:pt x="104910" y="305267"/>
                  </a:lnTo>
                  <a:lnTo>
                    <a:pt x="104897" y="304534"/>
                  </a:lnTo>
                  <a:lnTo>
                    <a:pt x="104871" y="303801"/>
                  </a:lnTo>
                  <a:lnTo>
                    <a:pt x="104841" y="303081"/>
                  </a:lnTo>
                  <a:lnTo>
                    <a:pt x="104807" y="302349"/>
                  </a:lnTo>
                  <a:lnTo>
                    <a:pt x="104760" y="301628"/>
                  </a:lnTo>
                  <a:lnTo>
                    <a:pt x="104708" y="300908"/>
                  </a:lnTo>
                  <a:lnTo>
                    <a:pt x="104652" y="300188"/>
                  </a:lnTo>
                  <a:lnTo>
                    <a:pt x="104587" y="299480"/>
                  </a:lnTo>
                  <a:lnTo>
                    <a:pt x="104514" y="298772"/>
                  </a:lnTo>
                  <a:lnTo>
                    <a:pt x="104437" y="298064"/>
                  </a:lnTo>
                  <a:lnTo>
                    <a:pt x="104350" y="297369"/>
                  </a:lnTo>
                  <a:lnTo>
                    <a:pt x="104260" y="296674"/>
                  </a:lnTo>
                  <a:lnTo>
                    <a:pt x="104161" y="295991"/>
                  </a:lnTo>
                  <a:lnTo>
                    <a:pt x="104058" y="295308"/>
                  </a:lnTo>
                  <a:lnTo>
                    <a:pt x="103950" y="294637"/>
                  </a:lnTo>
                  <a:lnTo>
                    <a:pt x="103834" y="293979"/>
                  </a:lnTo>
                  <a:lnTo>
                    <a:pt x="103713" y="293308"/>
                  </a:lnTo>
                  <a:lnTo>
                    <a:pt x="103588" y="292663"/>
                  </a:lnTo>
                  <a:lnTo>
                    <a:pt x="103455" y="292017"/>
                  </a:lnTo>
                  <a:lnTo>
                    <a:pt x="103317" y="291384"/>
                  </a:lnTo>
                  <a:lnTo>
                    <a:pt x="103175" y="290763"/>
                  </a:lnTo>
                  <a:lnTo>
                    <a:pt x="103028" y="290142"/>
                  </a:lnTo>
                  <a:lnTo>
                    <a:pt x="102873" y="289533"/>
                  </a:lnTo>
                  <a:lnTo>
                    <a:pt x="102718" y="288937"/>
                  </a:lnTo>
                  <a:lnTo>
                    <a:pt x="102555" y="288354"/>
                  </a:lnTo>
                  <a:lnTo>
                    <a:pt x="102387" y="287783"/>
                  </a:lnTo>
                  <a:lnTo>
                    <a:pt x="102214" y="287211"/>
                  </a:lnTo>
                  <a:lnTo>
                    <a:pt x="102038" y="286653"/>
                  </a:lnTo>
                  <a:lnTo>
                    <a:pt x="101857" y="286119"/>
                  </a:lnTo>
                  <a:lnTo>
                    <a:pt x="101672" y="285585"/>
                  </a:lnTo>
                  <a:lnTo>
                    <a:pt x="101487" y="285063"/>
                  </a:lnTo>
                  <a:lnTo>
                    <a:pt x="101293" y="284566"/>
                  </a:lnTo>
                  <a:lnTo>
                    <a:pt x="101095" y="284070"/>
                  </a:lnTo>
                  <a:lnTo>
                    <a:pt x="100897" y="283585"/>
                  </a:lnTo>
                  <a:lnTo>
                    <a:pt x="100690" y="283126"/>
                  </a:lnTo>
                  <a:lnTo>
                    <a:pt x="100483" y="282679"/>
                  </a:lnTo>
                  <a:lnTo>
                    <a:pt x="100272" y="282244"/>
                  </a:lnTo>
                  <a:lnTo>
                    <a:pt x="100057" y="281822"/>
                  </a:lnTo>
                  <a:lnTo>
                    <a:pt x="99842" y="281412"/>
                  </a:lnTo>
                  <a:lnTo>
                    <a:pt x="99622" y="281027"/>
                  </a:lnTo>
                  <a:lnTo>
                    <a:pt x="99398" y="280642"/>
                  </a:lnTo>
                  <a:lnTo>
                    <a:pt x="99170" y="280295"/>
                  </a:lnTo>
                  <a:lnTo>
                    <a:pt x="98942" y="279947"/>
                  </a:lnTo>
                  <a:lnTo>
                    <a:pt x="98709" y="279624"/>
                  </a:lnTo>
                  <a:lnTo>
                    <a:pt x="98477" y="279314"/>
                  </a:lnTo>
                  <a:lnTo>
                    <a:pt x="98240" y="279028"/>
                  </a:lnTo>
                  <a:lnTo>
                    <a:pt x="97999" y="278755"/>
                  </a:lnTo>
                  <a:lnTo>
                    <a:pt x="97762" y="278506"/>
                  </a:lnTo>
                  <a:lnTo>
                    <a:pt x="97516" y="278271"/>
                  </a:lnTo>
                  <a:lnTo>
                    <a:pt x="97271" y="278059"/>
                  </a:lnTo>
                  <a:lnTo>
                    <a:pt x="97025" y="277861"/>
                  </a:lnTo>
                  <a:lnTo>
                    <a:pt x="96780" y="277687"/>
                  </a:lnTo>
                  <a:lnTo>
                    <a:pt x="96530" y="277538"/>
                  </a:lnTo>
                  <a:lnTo>
                    <a:pt x="96276" y="277401"/>
                  </a:lnTo>
                  <a:lnTo>
                    <a:pt x="96026" y="277290"/>
                  </a:lnTo>
                  <a:lnTo>
                    <a:pt x="95772" y="277190"/>
                  </a:lnTo>
                  <a:lnTo>
                    <a:pt x="95518" y="277128"/>
                  </a:lnTo>
                  <a:lnTo>
                    <a:pt x="95260" y="277078"/>
                  </a:lnTo>
                  <a:lnTo>
                    <a:pt x="95006" y="277054"/>
                  </a:lnTo>
                  <a:lnTo>
                    <a:pt x="94747" y="277041"/>
                  </a:lnTo>
                  <a:lnTo>
                    <a:pt x="94722" y="276433"/>
                  </a:lnTo>
                  <a:lnTo>
                    <a:pt x="94691" y="275824"/>
                  </a:lnTo>
                  <a:lnTo>
                    <a:pt x="94657" y="275228"/>
                  </a:lnTo>
                  <a:lnTo>
                    <a:pt x="94618" y="274632"/>
                  </a:lnTo>
                  <a:lnTo>
                    <a:pt x="94579" y="274036"/>
                  </a:lnTo>
                  <a:lnTo>
                    <a:pt x="94536" y="273452"/>
                  </a:lnTo>
                  <a:lnTo>
                    <a:pt x="94489" y="272881"/>
                  </a:lnTo>
                  <a:lnTo>
                    <a:pt x="94442" y="272310"/>
                  </a:lnTo>
                  <a:lnTo>
                    <a:pt x="94386" y="271739"/>
                  </a:lnTo>
                  <a:lnTo>
                    <a:pt x="94330" y="271192"/>
                  </a:lnTo>
                  <a:lnTo>
                    <a:pt x="94265" y="270646"/>
                  </a:lnTo>
                  <a:lnTo>
                    <a:pt x="94200" y="270100"/>
                  </a:lnTo>
                  <a:lnTo>
                    <a:pt x="94132" y="269566"/>
                  </a:lnTo>
                  <a:lnTo>
                    <a:pt x="94058" y="269044"/>
                  </a:lnTo>
                  <a:lnTo>
                    <a:pt x="93981" y="268535"/>
                  </a:lnTo>
                  <a:lnTo>
                    <a:pt x="93899" y="268026"/>
                  </a:lnTo>
                  <a:lnTo>
                    <a:pt x="93809" y="267529"/>
                  </a:lnTo>
                  <a:lnTo>
                    <a:pt x="93718" y="267045"/>
                  </a:lnTo>
                  <a:lnTo>
                    <a:pt x="93623" y="266561"/>
                  </a:lnTo>
                  <a:lnTo>
                    <a:pt x="93524" y="266101"/>
                  </a:lnTo>
                  <a:lnTo>
                    <a:pt x="93417" y="265642"/>
                  </a:lnTo>
                  <a:lnTo>
                    <a:pt x="93309" y="265195"/>
                  </a:lnTo>
                  <a:lnTo>
                    <a:pt x="93193" y="264760"/>
                  </a:lnTo>
                  <a:lnTo>
                    <a:pt x="93072" y="264325"/>
                  </a:lnTo>
                  <a:lnTo>
                    <a:pt x="92947" y="263916"/>
                  </a:lnTo>
                  <a:lnTo>
                    <a:pt x="92818" y="263506"/>
                  </a:lnTo>
                  <a:lnTo>
                    <a:pt x="92680" y="263121"/>
                  </a:lnTo>
                  <a:lnTo>
                    <a:pt x="92543" y="262736"/>
                  </a:lnTo>
                  <a:lnTo>
                    <a:pt x="92392" y="262376"/>
                  </a:lnTo>
                  <a:lnTo>
                    <a:pt x="92241" y="262016"/>
                  </a:lnTo>
                  <a:lnTo>
                    <a:pt x="92082" y="261680"/>
                  </a:lnTo>
                  <a:lnTo>
                    <a:pt x="91918" y="261345"/>
                  </a:lnTo>
                  <a:lnTo>
                    <a:pt x="91729" y="260985"/>
                  </a:lnTo>
                  <a:lnTo>
                    <a:pt x="91539" y="260625"/>
                  </a:lnTo>
                  <a:lnTo>
                    <a:pt x="91345" y="260290"/>
                  </a:lnTo>
                  <a:lnTo>
                    <a:pt x="91147" y="259954"/>
                  </a:lnTo>
                  <a:lnTo>
                    <a:pt x="90945" y="259619"/>
                  </a:lnTo>
                  <a:lnTo>
                    <a:pt x="90742" y="259309"/>
                  </a:lnTo>
                  <a:lnTo>
                    <a:pt x="90540" y="258998"/>
                  </a:lnTo>
                  <a:lnTo>
                    <a:pt x="90333" y="258700"/>
                  </a:lnTo>
                  <a:lnTo>
                    <a:pt x="90122" y="258414"/>
                  </a:lnTo>
                  <a:lnTo>
                    <a:pt x="89911" y="258141"/>
                  </a:lnTo>
                  <a:lnTo>
                    <a:pt x="89696" y="257868"/>
                  </a:lnTo>
                  <a:lnTo>
                    <a:pt x="89481" y="257607"/>
                  </a:lnTo>
                  <a:lnTo>
                    <a:pt x="89261" y="257347"/>
                  </a:lnTo>
                  <a:lnTo>
                    <a:pt x="89041" y="257098"/>
                  </a:lnTo>
                  <a:lnTo>
                    <a:pt x="88818" y="256862"/>
                  </a:lnTo>
                  <a:lnTo>
                    <a:pt x="88594" y="256639"/>
                  </a:lnTo>
                  <a:lnTo>
                    <a:pt x="88365" y="256415"/>
                  </a:lnTo>
                  <a:lnTo>
                    <a:pt x="88137" y="256204"/>
                  </a:lnTo>
                  <a:lnTo>
                    <a:pt x="87905" y="255993"/>
                  </a:lnTo>
                  <a:lnTo>
                    <a:pt x="87672" y="255794"/>
                  </a:lnTo>
                  <a:lnTo>
                    <a:pt x="87440" y="255608"/>
                  </a:lnTo>
                  <a:lnTo>
                    <a:pt x="87203" y="255434"/>
                  </a:lnTo>
                  <a:lnTo>
                    <a:pt x="86962" y="255248"/>
                  </a:lnTo>
                  <a:lnTo>
                    <a:pt x="86725" y="255087"/>
                  </a:lnTo>
                  <a:lnTo>
                    <a:pt x="86484" y="254925"/>
                  </a:lnTo>
                  <a:lnTo>
                    <a:pt x="86238" y="254776"/>
                  </a:lnTo>
                  <a:lnTo>
                    <a:pt x="85993" y="254627"/>
                  </a:lnTo>
                  <a:lnTo>
                    <a:pt x="85747" y="254490"/>
                  </a:lnTo>
                  <a:lnTo>
                    <a:pt x="85248" y="254230"/>
                  </a:lnTo>
                  <a:lnTo>
                    <a:pt x="84744" y="254006"/>
                  </a:lnTo>
                  <a:lnTo>
                    <a:pt x="84231" y="253795"/>
                  </a:lnTo>
                  <a:lnTo>
                    <a:pt x="83719" y="253621"/>
                  </a:lnTo>
                  <a:lnTo>
                    <a:pt x="83198" y="253460"/>
                  </a:lnTo>
                  <a:lnTo>
                    <a:pt x="82672" y="253323"/>
                  </a:lnTo>
                  <a:lnTo>
                    <a:pt x="82143" y="253211"/>
                  </a:lnTo>
                  <a:lnTo>
                    <a:pt x="81609" y="253125"/>
                  </a:lnTo>
                  <a:lnTo>
                    <a:pt x="81075" y="253062"/>
                  </a:lnTo>
                  <a:lnTo>
                    <a:pt x="80532" y="253013"/>
                  </a:lnTo>
                  <a:lnTo>
                    <a:pt x="79990" y="252976"/>
                  </a:lnTo>
                  <a:lnTo>
                    <a:pt x="79443" y="252963"/>
                  </a:lnTo>
                  <a:lnTo>
                    <a:pt x="78896" y="252976"/>
                  </a:lnTo>
                  <a:lnTo>
                    <a:pt x="78345" y="252988"/>
                  </a:lnTo>
                  <a:lnTo>
                    <a:pt x="77789" y="253025"/>
                  </a:lnTo>
                  <a:lnTo>
                    <a:pt x="77234" y="253087"/>
                  </a:lnTo>
                  <a:lnTo>
                    <a:pt x="76678" y="253149"/>
                  </a:lnTo>
                  <a:lnTo>
                    <a:pt x="76123" y="253224"/>
                  </a:lnTo>
                  <a:lnTo>
                    <a:pt x="75567" y="253323"/>
                  </a:lnTo>
                  <a:lnTo>
                    <a:pt x="75007" y="253423"/>
                  </a:lnTo>
                  <a:lnTo>
                    <a:pt x="74452" y="253534"/>
                  </a:lnTo>
                  <a:lnTo>
                    <a:pt x="73896" y="253658"/>
                  </a:lnTo>
                  <a:lnTo>
                    <a:pt x="73336" y="253783"/>
                  </a:lnTo>
                  <a:lnTo>
                    <a:pt x="72781" y="253932"/>
                  </a:lnTo>
                  <a:lnTo>
                    <a:pt x="71678" y="254230"/>
                  </a:lnTo>
                  <a:lnTo>
                    <a:pt x="70576" y="254553"/>
                  </a:lnTo>
                  <a:lnTo>
                    <a:pt x="69491" y="254888"/>
                  </a:lnTo>
                  <a:lnTo>
                    <a:pt x="68414" y="255236"/>
                  </a:lnTo>
                  <a:lnTo>
                    <a:pt x="67355" y="255583"/>
                  </a:lnTo>
                  <a:lnTo>
                    <a:pt x="65292" y="256254"/>
                  </a:lnTo>
                  <a:lnTo>
                    <a:pt x="64293" y="256564"/>
                  </a:lnTo>
                  <a:lnTo>
                    <a:pt x="63320" y="256850"/>
                  </a:lnTo>
                  <a:lnTo>
                    <a:pt x="62373" y="257111"/>
                  </a:lnTo>
                  <a:lnTo>
                    <a:pt x="61912" y="257222"/>
                  </a:lnTo>
                  <a:lnTo>
                    <a:pt x="61460" y="257322"/>
                  </a:lnTo>
                  <a:lnTo>
                    <a:pt x="61016" y="257421"/>
                  </a:lnTo>
                  <a:lnTo>
                    <a:pt x="60577" y="257496"/>
                  </a:lnTo>
                  <a:lnTo>
                    <a:pt x="60150" y="257570"/>
                  </a:lnTo>
                  <a:lnTo>
                    <a:pt x="59733" y="257620"/>
                  </a:lnTo>
                  <a:lnTo>
                    <a:pt x="59733" y="257620"/>
                  </a:lnTo>
                  <a:lnTo>
                    <a:pt x="59840" y="256167"/>
                  </a:lnTo>
                  <a:lnTo>
                    <a:pt x="59939" y="254702"/>
                  </a:lnTo>
                  <a:lnTo>
                    <a:pt x="60039" y="253236"/>
                  </a:lnTo>
                  <a:lnTo>
                    <a:pt x="60133" y="251771"/>
                  </a:lnTo>
                  <a:lnTo>
                    <a:pt x="60224" y="250306"/>
                  </a:lnTo>
                  <a:lnTo>
                    <a:pt x="60306" y="248840"/>
                  </a:lnTo>
                  <a:lnTo>
                    <a:pt x="60387" y="247363"/>
                  </a:lnTo>
                  <a:lnTo>
                    <a:pt x="60465" y="245885"/>
                  </a:lnTo>
                  <a:lnTo>
                    <a:pt x="60538" y="244407"/>
                  </a:lnTo>
                  <a:lnTo>
                    <a:pt x="60607" y="242930"/>
                  </a:lnTo>
                  <a:lnTo>
                    <a:pt x="60672" y="241452"/>
                  </a:lnTo>
                  <a:lnTo>
                    <a:pt x="60736" y="239974"/>
                  </a:lnTo>
                  <a:lnTo>
                    <a:pt x="60792" y="238484"/>
                  </a:lnTo>
                  <a:lnTo>
                    <a:pt x="60848" y="237006"/>
                  </a:lnTo>
                  <a:lnTo>
                    <a:pt x="60900" y="235516"/>
                  </a:lnTo>
                  <a:lnTo>
                    <a:pt x="60947" y="234026"/>
                  </a:lnTo>
                  <a:lnTo>
                    <a:pt x="60995" y="232536"/>
                  </a:lnTo>
                  <a:lnTo>
                    <a:pt x="61038" y="231058"/>
                  </a:lnTo>
                  <a:lnTo>
                    <a:pt x="61076" y="229568"/>
                  </a:lnTo>
                  <a:lnTo>
                    <a:pt x="61111" y="228078"/>
                  </a:lnTo>
                  <a:lnTo>
                    <a:pt x="61145" y="226588"/>
                  </a:lnTo>
                  <a:lnTo>
                    <a:pt x="61175" y="225098"/>
                  </a:lnTo>
                  <a:lnTo>
                    <a:pt x="61231" y="222117"/>
                  </a:lnTo>
                  <a:lnTo>
                    <a:pt x="61279" y="219137"/>
                  </a:lnTo>
                  <a:lnTo>
                    <a:pt x="61313" y="216169"/>
                  </a:lnTo>
                  <a:lnTo>
                    <a:pt x="61343" y="213201"/>
                  </a:lnTo>
                  <a:lnTo>
                    <a:pt x="61365" y="210234"/>
                  </a:lnTo>
                  <a:lnTo>
                    <a:pt x="62950" y="210134"/>
                  </a:lnTo>
                  <a:lnTo>
                    <a:pt x="64539" y="210010"/>
                  </a:lnTo>
                  <a:lnTo>
                    <a:pt x="66123" y="209886"/>
                  </a:lnTo>
                  <a:lnTo>
                    <a:pt x="67708" y="209749"/>
                  </a:lnTo>
                  <a:lnTo>
                    <a:pt x="69288" y="209600"/>
                  </a:lnTo>
                  <a:lnTo>
                    <a:pt x="70869" y="209439"/>
                  </a:lnTo>
                  <a:lnTo>
                    <a:pt x="72449" y="209265"/>
                  </a:lnTo>
                  <a:lnTo>
                    <a:pt x="74025" y="209079"/>
                  </a:lnTo>
                  <a:lnTo>
                    <a:pt x="75597" y="208880"/>
                  </a:lnTo>
                  <a:lnTo>
                    <a:pt x="77169" y="208669"/>
                  </a:lnTo>
                  <a:lnTo>
                    <a:pt x="78741" y="208445"/>
                  </a:lnTo>
                  <a:lnTo>
                    <a:pt x="80304" y="208209"/>
                  </a:lnTo>
                  <a:lnTo>
                    <a:pt x="81867" y="207961"/>
                  </a:lnTo>
                  <a:lnTo>
                    <a:pt x="83430" y="207713"/>
                  </a:lnTo>
                  <a:lnTo>
                    <a:pt x="84985" y="207440"/>
                  </a:lnTo>
                  <a:lnTo>
                    <a:pt x="86540" y="207154"/>
                  </a:lnTo>
                  <a:lnTo>
                    <a:pt x="86621" y="207129"/>
                  </a:lnTo>
                  <a:lnTo>
                    <a:pt x="86699" y="207079"/>
                  </a:lnTo>
                  <a:lnTo>
                    <a:pt x="86772" y="207030"/>
                  </a:lnTo>
                  <a:lnTo>
                    <a:pt x="86841" y="206955"/>
                  </a:lnTo>
                  <a:lnTo>
                    <a:pt x="86901" y="206856"/>
                  </a:lnTo>
                  <a:lnTo>
                    <a:pt x="86962" y="206757"/>
                  </a:lnTo>
                  <a:lnTo>
                    <a:pt x="87013" y="206645"/>
                  </a:lnTo>
                  <a:lnTo>
                    <a:pt x="87061" y="206521"/>
                  </a:lnTo>
                  <a:lnTo>
                    <a:pt x="87108" y="206384"/>
                  </a:lnTo>
                  <a:lnTo>
                    <a:pt x="87147" y="206235"/>
                  </a:lnTo>
                  <a:lnTo>
                    <a:pt x="87181" y="206086"/>
                  </a:lnTo>
                  <a:lnTo>
                    <a:pt x="87211" y="205925"/>
                  </a:lnTo>
                  <a:lnTo>
                    <a:pt x="87233" y="205763"/>
                  </a:lnTo>
                  <a:lnTo>
                    <a:pt x="87254" y="205589"/>
                  </a:lnTo>
                  <a:lnTo>
                    <a:pt x="87272" y="205415"/>
                  </a:lnTo>
                  <a:lnTo>
                    <a:pt x="87285" y="205242"/>
                  </a:lnTo>
                  <a:lnTo>
                    <a:pt x="87358" y="205316"/>
                  </a:lnTo>
                  <a:lnTo>
                    <a:pt x="87431" y="205366"/>
                  </a:lnTo>
                  <a:lnTo>
                    <a:pt x="87513" y="205391"/>
                  </a:lnTo>
                  <a:lnTo>
                    <a:pt x="87590" y="205403"/>
                  </a:lnTo>
                  <a:lnTo>
                    <a:pt x="87668" y="205391"/>
                  </a:lnTo>
                  <a:lnTo>
                    <a:pt x="87745" y="205353"/>
                  </a:lnTo>
                  <a:lnTo>
                    <a:pt x="87823" y="205304"/>
                  </a:lnTo>
                  <a:lnTo>
                    <a:pt x="87896" y="205229"/>
                  </a:lnTo>
                  <a:lnTo>
                    <a:pt x="87969" y="205130"/>
                  </a:lnTo>
                  <a:lnTo>
                    <a:pt x="88034" y="205018"/>
                  </a:lnTo>
                  <a:lnTo>
                    <a:pt x="88098" y="204881"/>
                  </a:lnTo>
                  <a:lnTo>
                    <a:pt x="88154" y="204720"/>
                  </a:lnTo>
                  <a:lnTo>
                    <a:pt x="88206" y="204534"/>
                  </a:lnTo>
                  <a:lnTo>
                    <a:pt x="88228" y="204434"/>
                  </a:lnTo>
                  <a:lnTo>
                    <a:pt x="88249" y="204323"/>
                  </a:lnTo>
                  <a:lnTo>
                    <a:pt x="88271" y="204211"/>
                  </a:lnTo>
                  <a:lnTo>
                    <a:pt x="88288" y="204099"/>
                  </a:lnTo>
                  <a:lnTo>
                    <a:pt x="88305" y="203975"/>
                  </a:lnTo>
                  <a:lnTo>
                    <a:pt x="88318" y="203851"/>
                  </a:lnTo>
                  <a:lnTo>
                    <a:pt x="88508" y="201765"/>
                  </a:lnTo>
                  <a:lnTo>
                    <a:pt x="88688" y="199666"/>
                  </a:lnTo>
                  <a:lnTo>
                    <a:pt x="88861" y="197567"/>
                  </a:lnTo>
                  <a:lnTo>
                    <a:pt x="89024" y="195469"/>
                  </a:lnTo>
                  <a:lnTo>
                    <a:pt x="89175" y="193345"/>
                  </a:lnTo>
                  <a:lnTo>
                    <a:pt x="89321" y="191222"/>
                  </a:lnTo>
                  <a:lnTo>
                    <a:pt x="89459" y="189098"/>
                  </a:lnTo>
                  <a:lnTo>
                    <a:pt x="89588" y="186963"/>
                  </a:lnTo>
                  <a:lnTo>
                    <a:pt x="89709" y="184827"/>
                  </a:lnTo>
                  <a:lnTo>
                    <a:pt x="89825" y="182678"/>
                  </a:lnTo>
                  <a:lnTo>
                    <a:pt x="89933" y="180530"/>
                  </a:lnTo>
                  <a:lnTo>
                    <a:pt x="90032" y="178369"/>
                  </a:lnTo>
                  <a:lnTo>
                    <a:pt x="90127" y="176221"/>
                  </a:lnTo>
                  <a:lnTo>
                    <a:pt x="90213" y="174048"/>
                  </a:lnTo>
                  <a:lnTo>
                    <a:pt x="90295" y="171887"/>
                  </a:lnTo>
                  <a:lnTo>
                    <a:pt x="90372" y="169727"/>
                  </a:lnTo>
                  <a:lnTo>
                    <a:pt x="90445" y="167554"/>
                  </a:lnTo>
                  <a:lnTo>
                    <a:pt x="90510" y="165380"/>
                  </a:lnTo>
                  <a:lnTo>
                    <a:pt x="90570" y="163207"/>
                  </a:lnTo>
                  <a:lnTo>
                    <a:pt x="90626" y="161047"/>
                  </a:lnTo>
                  <a:lnTo>
                    <a:pt x="90678" y="158874"/>
                  </a:lnTo>
                  <a:lnTo>
                    <a:pt x="90725" y="156700"/>
                  </a:lnTo>
                  <a:lnTo>
                    <a:pt x="90773" y="154527"/>
                  </a:lnTo>
                  <a:lnTo>
                    <a:pt x="90811" y="152354"/>
                  </a:lnTo>
                  <a:lnTo>
                    <a:pt x="90850" y="150181"/>
                  </a:lnTo>
                  <a:lnTo>
                    <a:pt x="90885" y="148020"/>
                  </a:lnTo>
                  <a:lnTo>
                    <a:pt x="90945" y="143687"/>
                  </a:lnTo>
                  <a:lnTo>
                    <a:pt x="91001" y="139378"/>
                  </a:lnTo>
                  <a:lnTo>
                    <a:pt x="91048" y="135069"/>
                  </a:lnTo>
                  <a:lnTo>
                    <a:pt x="91065" y="133616"/>
                  </a:lnTo>
                  <a:lnTo>
                    <a:pt x="91087" y="132113"/>
                  </a:lnTo>
                  <a:lnTo>
                    <a:pt x="91113" y="130586"/>
                  </a:lnTo>
                  <a:lnTo>
                    <a:pt x="91147" y="129009"/>
                  </a:lnTo>
                  <a:lnTo>
                    <a:pt x="91216" y="125780"/>
                  </a:lnTo>
                  <a:lnTo>
                    <a:pt x="91289" y="122440"/>
                  </a:lnTo>
                  <a:lnTo>
                    <a:pt x="91363" y="119037"/>
                  </a:lnTo>
                  <a:lnTo>
                    <a:pt x="91393" y="117299"/>
                  </a:lnTo>
                  <a:lnTo>
                    <a:pt x="91423" y="115560"/>
                  </a:lnTo>
                  <a:lnTo>
                    <a:pt x="91449" y="113809"/>
                  </a:lnTo>
                  <a:lnTo>
                    <a:pt x="91466" y="112059"/>
                  </a:lnTo>
                  <a:lnTo>
                    <a:pt x="91479" y="110295"/>
                  </a:lnTo>
                  <a:lnTo>
                    <a:pt x="91483" y="108544"/>
                  </a:lnTo>
                  <a:lnTo>
                    <a:pt x="91479" y="106793"/>
                  </a:lnTo>
                  <a:lnTo>
                    <a:pt x="91466" y="105043"/>
                  </a:lnTo>
                  <a:lnTo>
                    <a:pt x="91453" y="104173"/>
                  </a:lnTo>
                  <a:lnTo>
                    <a:pt x="91440" y="103304"/>
                  </a:lnTo>
                  <a:lnTo>
                    <a:pt x="91423" y="102447"/>
                  </a:lnTo>
                  <a:lnTo>
                    <a:pt x="91406" y="101578"/>
                  </a:lnTo>
                  <a:lnTo>
                    <a:pt x="91384" y="100721"/>
                  </a:lnTo>
                  <a:lnTo>
                    <a:pt x="91358" y="99877"/>
                  </a:lnTo>
                  <a:lnTo>
                    <a:pt x="91332" y="99020"/>
                  </a:lnTo>
                  <a:lnTo>
                    <a:pt x="91298" y="98175"/>
                  </a:lnTo>
                  <a:lnTo>
                    <a:pt x="91264" y="97343"/>
                  </a:lnTo>
                  <a:lnTo>
                    <a:pt x="91225" y="96512"/>
                  </a:lnTo>
                  <a:lnTo>
                    <a:pt x="91182" y="95680"/>
                  </a:lnTo>
                  <a:lnTo>
                    <a:pt x="91134" y="94860"/>
                  </a:lnTo>
                  <a:lnTo>
                    <a:pt x="91087" y="94053"/>
                  </a:lnTo>
                  <a:lnTo>
                    <a:pt x="91031" y="93246"/>
                  </a:lnTo>
                  <a:lnTo>
                    <a:pt x="90971" y="92438"/>
                  </a:lnTo>
                  <a:lnTo>
                    <a:pt x="90910" y="91656"/>
                  </a:lnTo>
                  <a:lnTo>
                    <a:pt x="90842" y="90861"/>
                  </a:lnTo>
                  <a:lnTo>
                    <a:pt x="90768" y="90092"/>
                  </a:lnTo>
                  <a:lnTo>
                    <a:pt x="90691" y="89322"/>
                  </a:lnTo>
                  <a:lnTo>
                    <a:pt x="90609" y="88564"/>
                  </a:lnTo>
                  <a:lnTo>
                    <a:pt x="90523" y="87819"/>
                  </a:lnTo>
                  <a:lnTo>
                    <a:pt x="90432" y="87086"/>
                  </a:lnTo>
                  <a:lnTo>
                    <a:pt x="90338" y="86354"/>
                  </a:lnTo>
                  <a:lnTo>
                    <a:pt x="90234" y="85646"/>
                  </a:lnTo>
                  <a:lnTo>
                    <a:pt x="90127" y="84938"/>
                  </a:lnTo>
                  <a:lnTo>
                    <a:pt x="90015" y="84243"/>
                  </a:lnTo>
                  <a:lnTo>
                    <a:pt x="89894" y="83560"/>
                  </a:lnTo>
                  <a:lnTo>
                    <a:pt x="89769" y="82889"/>
                  </a:lnTo>
                  <a:lnTo>
                    <a:pt x="89692" y="82492"/>
                  </a:lnTo>
                  <a:lnTo>
                    <a:pt x="89610" y="82094"/>
                  </a:lnTo>
                  <a:lnTo>
                    <a:pt x="89528" y="81722"/>
                  </a:lnTo>
                  <a:lnTo>
                    <a:pt x="89446" y="81337"/>
                  </a:lnTo>
                  <a:lnTo>
                    <a:pt x="89364" y="80977"/>
                  </a:lnTo>
                  <a:lnTo>
                    <a:pt x="89278" y="80617"/>
                  </a:lnTo>
                  <a:lnTo>
                    <a:pt x="89188" y="80269"/>
                  </a:lnTo>
                  <a:lnTo>
                    <a:pt x="89102" y="79934"/>
                  </a:lnTo>
                  <a:lnTo>
                    <a:pt x="89011" y="79598"/>
                  </a:lnTo>
                  <a:lnTo>
                    <a:pt x="88921" y="79276"/>
                  </a:lnTo>
                  <a:lnTo>
                    <a:pt x="88826" y="78965"/>
                  </a:lnTo>
                  <a:lnTo>
                    <a:pt x="88731" y="78655"/>
                  </a:lnTo>
                  <a:lnTo>
                    <a:pt x="88637" y="78344"/>
                  </a:lnTo>
                  <a:lnTo>
                    <a:pt x="88538" y="78059"/>
                  </a:lnTo>
                  <a:lnTo>
                    <a:pt x="88443" y="77773"/>
                  </a:lnTo>
                  <a:lnTo>
                    <a:pt x="88340" y="77487"/>
                  </a:lnTo>
                  <a:lnTo>
                    <a:pt x="88241" y="77214"/>
                  </a:lnTo>
                  <a:lnTo>
                    <a:pt x="88137" y="76954"/>
                  </a:lnTo>
                  <a:lnTo>
                    <a:pt x="88034" y="76693"/>
                  </a:lnTo>
                  <a:lnTo>
                    <a:pt x="87930" y="76444"/>
                  </a:lnTo>
                  <a:lnTo>
                    <a:pt x="87715" y="75960"/>
                  </a:lnTo>
                  <a:lnTo>
                    <a:pt x="87500" y="75501"/>
                  </a:lnTo>
                  <a:lnTo>
                    <a:pt x="87276" y="75066"/>
                  </a:lnTo>
                  <a:lnTo>
                    <a:pt x="87048" y="74669"/>
                  </a:lnTo>
                  <a:lnTo>
                    <a:pt x="86815" y="74271"/>
                  </a:lnTo>
                  <a:lnTo>
                    <a:pt x="86574" y="73911"/>
                  </a:lnTo>
                  <a:lnTo>
                    <a:pt x="86333" y="73576"/>
                  </a:lnTo>
                  <a:lnTo>
                    <a:pt x="86087" y="73253"/>
                  </a:lnTo>
                  <a:lnTo>
                    <a:pt x="85833" y="72943"/>
                  </a:lnTo>
                  <a:lnTo>
                    <a:pt x="85579" y="72657"/>
                  </a:lnTo>
                  <a:lnTo>
                    <a:pt x="85317" y="72396"/>
                  </a:lnTo>
                  <a:lnTo>
                    <a:pt x="85054" y="72148"/>
                  </a:lnTo>
                  <a:lnTo>
                    <a:pt x="84787" y="71912"/>
                  </a:lnTo>
                  <a:lnTo>
                    <a:pt x="84511" y="71688"/>
                  </a:lnTo>
                  <a:lnTo>
                    <a:pt x="84236" y="71490"/>
                  </a:lnTo>
                  <a:lnTo>
                    <a:pt x="83956" y="71291"/>
                  </a:lnTo>
                  <a:lnTo>
                    <a:pt x="83672" y="71117"/>
                  </a:lnTo>
                  <a:lnTo>
                    <a:pt x="83383" y="70943"/>
                  </a:lnTo>
                  <a:lnTo>
                    <a:pt x="83090" y="70782"/>
                  </a:lnTo>
                  <a:lnTo>
                    <a:pt x="82793" y="70633"/>
                  </a:lnTo>
                  <a:lnTo>
                    <a:pt x="82496" y="70484"/>
                  </a:lnTo>
                  <a:lnTo>
                    <a:pt x="82194" y="70360"/>
                  </a:lnTo>
                  <a:lnTo>
                    <a:pt x="81691" y="70149"/>
                  </a:lnTo>
                  <a:lnTo>
                    <a:pt x="81191" y="69962"/>
                  </a:lnTo>
                  <a:lnTo>
                    <a:pt x="80687" y="69776"/>
                  </a:lnTo>
                  <a:lnTo>
                    <a:pt x="80179" y="69615"/>
                  </a:lnTo>
                  <a:lnTo>
                    <a:pt x="79675" y="69453"/>
                  </a:lnTo>
                  <a:lnTo>
                    <a:pt x="79167" y="69304"/>
                  </a:lnTo>
                  <a:lnTo>
                    <a:pt x="78659" y="69168"/>
                  </a:lnTo>
                  <a:lnTo>
                    <a:pt x="78147" y="69031"/>
                  </a:lnTo>
                  <a:lnTo>
                    <a:pt x="77634" y="68919"/>
                  </a:lnTo>
                  <a:lnTo>
                    <a:pt x="77122" y="68807"/>
                  </a:lnTo>
                  <a:lnTo>
                    <a:pt x="76609" y="68696"/>
                  </a:lnTo>
                  <a:lnTo>
                    <a:pt x="76097" y="68609"/>
                  </a:lnTo>
                  <a:lnTo>
                    <a:pt x="75580" y="68522"/>
                  </a:lnTo>
                  <a:lnTo>
                    <a:pt x="75063" y="68447"/>
                  </a:lnTo>
                  <a:lnTo>
                    <a:pt x="74030" y="68311"/>
                  </a:lnTo>
                  <a:lnTo>
                    <a:pt x="72992" y="68199"/>
                  </a:lnTo>
                  <a:lnTo>
                    <a:pt x="71950" y="68124"/>
                  </a:lnTo>
                  <a:lnTo>
                    <a:pt x="70912" y="68062"/>
                  </a:lnTo>
                  <a:lnTo>
                    <a:pt x="69870" y="68013"/>
                  </a:lnTo>
                  <a:lnTo>
                    <a:pt x="68823" y="67988"/>
                  </a:lnTo>
                  <a:lnTo>
                    <a:pt x="67781" y="67975"/>
                  </a:lnTo>
                  <a:lnTo>
                    <a:pt x="65697" y="67975"/>
                  </a:lnTo>
                  <a:lnTo>
                    <a:pt x="65762" y="66560"/>
                  </a:lnTo>
                  <a:lnTo>
                    <a:pt x="65787" y="65877"/>
                  </a:lnTo>
                  <a:lnTo>
                    <a:pt x="65813" y="65219"/>
                  </a:lnTo>
                  <a:lnTo>
                    <a:pt x="65826" y="64573"/>
                  </a:lnTo>
                  <a:lnTo>
                    <a:pt x="65831" y="64263"/>
                  </a:lnTo>
                  <a:lnTo>
                    <a:pt x="65835" y="63940"/>
                  </a:lnTo>
                  <a:lnTo>
                    <a:pt x="65835" y="63642"/>
                  </a:lnTo>
                  <a:lnTo>
                    <a:pt x="65831" y="63331"/>
                  </a:lnTo>
                  <a:lnTo>
                    <a:pt x="65822" y="63033"/>
                  </a:lnTo>
                  <a:lnTo>
                    <a:pt x="65809" y="62748"/>
                  </a:lnTo>
                  <a:lnTo>
                    <a:pt x="65796" y="62450"/>
                  </a:lnTo>
                  <a:lnTo>
                    <a:pt x="65775" y="62164"/>
                  </a:lnTo>
                  <a:lnTo>
                    <a:pt x="65753" y="61891"/>
                  </a:lnTo>
                  <a:lnTo>
                    <a:pt x="65723" y="61618"/>
                  </a:lnTo>
                  <a:lnTo>
                    <a:pt x="65688" y="61344"/>
                  </a:lnTo>
                  <a:lnTo>
                    <a:pt x="65650" y="61071"/>
                  </a:lnTo>
                  <a:lnTo>
                    <a:pt x="65607" y="60810"/>
                  </a:lnTo>
                  <a:lnTo>
                    <a:pt x="65555" y="60550"/>
                  </a:lnTo>
                  <a:lnTo>
                    <a:pt x="65499" y="60301"/>
                  </a:lnTo>
                  <a:lnTo>
                    <a:pt x="65439" y="60053"/>
                  </a:lnTo>
                  <a:lnTo>
                    <a:pt x="65370" y="59805"/>
                  </a:lnTo>
                  <a:lnTo>
                    <a:pt x="65292" y="59569"/>
                  </a:lnTo>
                  <a:lnTo>
                    <a:pt x="65210" y="59333"/>
                  </a:lnTo>
                  <a:lnTo>
                    <a:pt x="65120" y="59109"/>
                  </a:lnTo>
                  <a:lnTo>
                    <a:pt x="65025" y="58886"/>
                  </a:lnTo>
                  <a:lnTo>
                    <a:pt x="64918" y="58662"/>
                  </a:lnTo>
                  <a:lnTo>
                    <a:pt x="64862" y="58550"/>
                  </a:lnTo>
                  <a:lnTo>
                    <a:pt x="64801" y="58451"/>
                  </a:lnTo>
                  <a:lnTo>
                    <a:pt x="64737" y="58352"/>
                  </a:lnTo>
                  <a:lnTo>
                    <a:pt x="64672" y="58252"/>
                  </a:lnTo>
                  <a:lnTo>
                    <a:pt x="64534" y="58091"/>
                  </a:lnTo>
                  <a:lnTo>
                    <a:pt x="64392" y="57942"/>
                  </a:lnTo>
                  <a:lnTo>
                    <a:pt x="64237" y="57805"/>
                  </a:lnTo>
                  <a:lnTo>
                    <a:pt x="64078" y="57694"/>
                  </a:lnTo>
                  <a:lnTo>
                    <a:pt x="63914" y="57582"/>
                  </a:lnTo>
                  <a:lnTo>
                    <a:pt x="63742" y="57495"/>
                  </a:lnTo>
                  <a:lnTo>
                    <a:pt x="63768" y="56452"/>
                  </a:lnTo>
                  <a:lnTo>
                    <a:pt x="63798" y="55384"/>
                  </a:lnTo>
                  <a:lnTo>
                    <a:pt x="63819" y="54303"/>
                  </a:lnTo>
                  <a:lnTo>
                    <a:pt x="63837" y="53211"/>
                  </a:lnTo>
                  <a:lnTo>
                    <a:pt x="63850" y="52106"/>
                  </a:lnTo>
                  <a:lnTo>
                    <a:pt x="63858" y="50988"/>
                  </a:lnTo>
                  <a:lnTo>
                    <a:pt x="63867" y="49858"/>
                  </a:lnTo>
                  <a:lnTo>
                    <a:pt x="63867" y="48715"/>
                  </a:lnTo>
                  <a:lnTo>
                    <a:pt x="63863" y="47561"/>
                  </a:lnTo>
                  <a:lnTo>
                    <a:pt x="63854" y="46406"/>
                  </a:lnTo>
                  <a:lnTo>
                    <a:pt x="63841" y="45239"/>
                  </a:lnTo>
                  <a:lnTo>
                    <a:pt x="63819" y="44071"/>
                  </a:lnTo>
                  <a:lnTo>
                    <a:pt x="63798" y="42892"/>
                  </a:lnTo>
                  <a:lnTo>
                    <a:pt x="63768" y="41724"/>
                  </a:lnTo>
                  <a:lnTo>
                    <a:pt x="63733" y="40532"/>
                  </a:lnTo>
                  <a:lnTo>
                    <a:pt x="63690" y="39352"/>
                  </a:lnTo>
                  <a:lnTo>
                    <a:pt x="63647" y="38160"/>
                  </a:lnTo>
                  <a:lnTo>
                    <a:pt x="63596" y="36981"/>
                  </a:lnTo>
                  <a:lnTo>
                    <a:pt x="63535" y="35801"/>
                  </a:lnTo>
                  <a:lnTo>
                    <a:pt x="63475" y="34609"/>
                  </a:lnTo>
                  <a:lnTo>
                    <a:pt x="63406" y="33442"/>
                  </a:lnTo>
                  <a:lnTo>
                    <a:pt x="63329" y="32262"/>
                  </a:lnTo>
                  <a:lnTo>
                    <a:pt x="63247" y="31095"/>
                  </a:lnTo>
                  <a:lnTo>
                    <a:pt x="63156" y="29927"/>
                  </a:lnTo>
                  <a:lnTo>
                    <a:pt x="63062" y="28773"/>
                  </a:lnTo>
                  <a:lnTo>
                    <a:pt x="62958" y="27618"/>
                  </a:lnTo>
                  <a:lnTo>
                    <a:pt x="62851" y="26488"/>
                  </a:lnTo>
                  <a:lnTo>
                    <a:pt x="62734" y="25358"/>
                  </a:lnTo>
                  <a:lnTo>
                    <a:pt x="62609" y="24240"/>
                  </a:lnTo>
                  <a:lnTo>
                    <a:pt x="62480" y="23135"/>
                  </a:lnTo>
                  <a:lnTo>
                    <a:pt x="62342" y="22042"/>
                  </a:lnTo>
                  <a:lnTo>
                    <a:pt x="62196" y="20962"/>
                  </a:lnTo>
                  <a:lnTo>
                    <a:pt x="62045" y="19894"/>
                  </a:lnTo>
                  <a:lnTo>
                    <a:pt x="61882" y="18851"/>
                  </a:lnTo>
                  <a:lnTo>
                    <a:pt x="61714" y="17820"/>
                  </a:lnTo>
                  <a:lnTo>
                    <a:pt x="61537" y="16814"/>
                  </a:lnTo>
                  <a:lnTo>
                    <a:pt x="61447" y="16305"/>
                  </a:lnTo>
                  <a:lnTo>
                    <a:pt x="61352" y="15821"/>
                  </a:lnTo>
                  <a:lnTo>
                    <a:pt x="61257" y="15324"/>
                  </a:lnTo>
                  <a:lnTo>
                    <a:pt x="61158" y="14840"/>
                  </a:lnTo>
                  <a:lnTo>
                    <a:pt x="61059" y="14368"/>
                  </a:lnTo>
                  <a:lnTo>
                    <a:pt x="60960" y="13896"/>
                  </a:lnTo>
                  <a:lnTo>
                    <a:pt x="60857" y="13424"/>
                  </a:lnTo>
                  <a:lnTo>
                    <a:pt x="60749" y="12965"/>
                  </a:lnTo>
                  <a:lnTo>
                    <a:pt x="60641" y="12518"/>
                  </a:lnTo>
                  <a:lnTo>
                    <a:pt x="60529" y="12058"/>
                  </a:lnTo>
                  <a:lnTo>
                    <a:pt x="60417" y="11624"/>
                  </a:lnTo>
                  <a:lnTo>
                    <a:pt x="60301" y="11189"/>
                  </a:lnTo>
                  <a:lnTo>
                    <a:pt x="60185" y="10754"/>
                  </a:lnTo>
                  <a:lnTo>
                    <a:pt x="60069" y="10332"/>
                  </a:lnTo>
                  <a:lnTo>
                    <a:pt x="59944" y="9910"/>
                  </a:lnTo>
                  <a:lnTo>
                    <a:pt x="59823" y="9500"/>
                  </a:lnTo>
                  <a:lnTo>
                    <a:pt x="59694" y="9103"/>
                  </a:lnTo>
                  <a:lnTo>
                    <a:pt x="59569" y="8705"/>
                  </a:lnTo>
                  <a:lnTo>
                    <a:pt x="59436" y="8308"/>
                  </a:lnTo>
                  <a:lnTo>
                    <a:pt x="59306" y="7923"/>
                  </a:lnTo>
                  <a:lnTo>
                    <a:pt x="59169" y="7551"/>
                  </a:lnTo>
                  <a:lnTo>
                    <a:pt x="59031" y="7190"/>
                  </a:lnTo>
                  <a:lnTo>
                    <a:pt x="58893" y="6830"/>
                  </a:lnTo>
                  <a:lnTo>
                    <a:pt x="58751" y="6470"/>
                  </a:lnTo>
                  <a:lnTo>
                    <a:pt x="58605" y="6123"/>
                  </a:lnTo>
                  <a:lnTo>
                    <a:pt x="58458" y="5787"/>
                  </a:lnTo>
                  <a:lnTo>
                    <a:pt x="58307" y="5464"/>
                  </a:lnTo>
                  <a:lnTo>
                    <a:pt x="58157" y="5142"/>
                  </a:lnTo>
                  <a:lnTo>
                    <a:pt x="58002" y="4831"/>
                  </a:lnTo>
                  <a:lnTo>
                    <a:pt x="57847" y="4533"/>
                  </a:lnTo>
                  <a:lnTo>
                    <a:pt x="57687" y="4235"/>
                  </a:lnTo>
                  <a:lnTo>
                    <a:pt x="57524" y="3949"/>
                  </a:lnTo>
                  <a:lnTo>
                    <a:pt x="57360" y="3676"/>
                  </a:lnTo>
                  <a:lnTo>
                    <a:pt x="57192" y="3403"/>
                  </a:lnTo>
                  <a:lnTo>
                    <a:pt x="57024" y="3142"/>
                  </a:lnTo>
                  <a:lnTo>
                    <a:pt x="56852" y="2894"/>
                  </a:lnTo>
                  <a:lnTo>
                    <a:pt x="56675" y="2658"/>
                  </a:lnTo>
                  <a:lnTo>
                    <a:pt x="56499" y="2422"/>
                  </a:lnTo>
                  <a:lnTo>
                    <a:pt x="56322" y="2198"/>
                  </a:lnTo>
                  <a:lnTo>
                    <a:pt x="56137" y="1987"/>
                  </a:lnTo>
                  <a:lnTo>
                    <a:pt x="55952" y="1789"/>
                  </a:lnTo>
                  <a:lnTo>
                    <a:pt x="55767" y="1602"/>
                  </a:lnTo>
                  <a:lnTo>
                    <a:pt x="55573" y="1416"/>
                  </a:lnTo>
                  <a:lnTo>
                    <a:pt x="55383" y="1242"/>
                  </a:lnTo>
                  <a:lnTo>
                    <a:pt x="55185" y="1081"/>
                  </a:lnTo>
                  <a:lnTo>
                    <a:pt x="54987" y="932"/>
                  </a:lnTo>
                  <a:lnTo>
                    <a:pt x="54785" y="795"/>
                  </a:lnTo>
                  <a:lnTo>
                    <a:pt x="54582" y="671"/>
                  </a:lnTo>
                  <a:lnTo>
                    <a:pt x="54376" y="547"/>
                  </a:lnTo>
                  <a:lnTo>
                    <a:pt x="54165" y="448"/>
                  </a:lnTo>
                  <a:lnTo>
                    <a:pt x="53954" y="348"/>
                  </a:lnTo>
                  <a:lnTo>
                    <a:pt x="53738" y="261"/>
                  </a:lnTo>
                  <a:lnTo>
                    <a:pt x="53519" y="187"/>
                  </a:lnTo>
                  <a:lnTo>
                    <a:pt x="53299" y="137"/>
                  </a:lnTo>
                  <a:lnTo>
                    <a:pt x="53075" y="87"/>
                  </a:lnTo>
                  <a:lnTo>
                    <a:pt x="52851" y="50"/>
                  </a:lnTo>
                  <a:lnTo>
                    <a:pt x="52614" y="13"/>
                  </a:lnTo>
                  <a:lnTo>
                    <a:pt x="52386"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6"/>
            <p:cNvSpPr/>
            <p:nvPr/>
          </p:nvSpPr>
          <p:spPr>
            <a:xfrm>
              <a:off x="2528100" y="-5513500"/>
              <a:ext cx="127600" cy="562550"/>
            </a:xfrm>
            <a:custGeom>
              <a:avLst/>
              <a:gdLst/>
              <a:ahLst/>
              <a:cxnLst/>
              <a:rect l="l" t="t" r="r" b="b"/>
              <a:pathLst>
                <a:path w="5104" h="22502" extrusionOk="0">
                  <a:moveTo>
                    <a:pt x="4669" y="1"/>
                  </a:moveTo>
                  <a:lnTo>
                    <a:pt x="3648" y="200"/>
                  </a:lnTo>
                  <a:lnTo>
                    <a:pt x="3136" y="299"/>
                  </a:lnTo>
                  <a:lnTo>
                    <a:pt x="2619" y="373"/>
                  </a:lnTo>
                  <a:lnTo>
                    <a:pt x="2343" y="411"/>
                  </a:lnTo>
                  <a:lnTo>
                    <a:pt x="2068" y="460"/>
                  </a:lnTo>
                  <a:lnTo>
                    <a:pt x="1788" y="498"/>
                  </a:lnTo>
                  <a:lnTo>
                    <a:pt x="1512" y="535"/>
                  </a:lnTo>
                  <a:lnTo>
                    <a:pt x="1232" y="547"/>
                  </a:lnTo>
                  <a:lnTo>
                    <a:pt x="953" y="547"/>
                  </a:lnTo>
                  <a:lnTo>
                    <a:pt x="815" y="522"/>
                  </a:lnTo>
                  <a:lnTo>
                    <a:pt x="677" y="498"/>
                  </a:lnTo>
                  <a:lnTo>
                    <a:pt x="539" y="460"/>
                  </a:lnTo>
                  <a:lnTo>
                    <a:pt x="401" y="423"/>
                  </a:lnTo>
                  <a:lnTo>
                    <a:pt x="315" y="3167"/>
                  </a:lnTo>
                  <a:lnTo>
                    <a:pt x="242" y="5924"/>
                  </a:lnTo>
                  <a:lnTo>
                    <a:pt x="173" y="8681"/>
                  </a:lnTo>
                  <a:lnTo>
                    <a:pt x="143" y="10059"/>
                  </a:lnTo>
                  <a:lnTo>
                    <a:pt x="117" y="11450"/>
                  </a:lnTo>
                  <a:lnTo>
                    <a:pt x="91" y="12828"/>
                  </a:lnTo>
                  <a:lnTo>
                    <a:pt x="70" y="14207"/>
                  </a:lnTo>
                  <a:lnTo>
                    <a:pt x="52" y="15598"/>
                  </a:lnTo>
                  <a:lnTo>
                    <a:pt x="35" y="16976"/>
                  </a:lnTo>
                  <a:lnTo>
                    <a:pt x="22" y="18354"/>
                  </a:lnTo>
                  <a:lnTo>
                    <a:pt x="9" y="19745"/>
                  </a:lnTo>
                  <a:lnTo>
                    <a:pt x="5" y="21123"/>
                  </a:lnTo>
                  <a:lnTo>
                    <a:pt x="1" y="22502"/>
                  </a:lnTo>
                  <a:lnTo>
                    <a:pt x="61" y="22403"/>
                  </a:lnTo>
                  <a:lnTo>
                    <a:pt x="121" y="22303"/>
                  </a:lnTo>
                  <a:lnTo>
                    <a:pt x="246" y="22129"/>
                  </a:lnTo>
                  <a:lnTo>
                    <a:pt x="375" y="21980"/>
                  </a:lnTo>
                  <a:lnTo>
                    <a:pt x="505" y="21869"/>
                  </a:lnTo>
                  <a:lnTo>
                    <a:pt x="638" y="21769"/>
                  </a:lnTo>
                  <a:lnTo>
                    <a:pt x="772" y="21695"/>
                  </a:lnTo>
                  <a:lnTo>
                    <a:pt x="905" y="21633"/>
                  </a:lnTo>
                  <a:lnTo>
                    <a:pt x="1047" y="21595"/>
                  </a:lnTo>
                  <a:lnTo>
                    <a:pt x="1185" y="21558"/>
                  </a:lnTo>
                  <a:lnTo>
                    <a:pt x="1327" y="21533"/>
                  </a:lnTo>
                  <a:lnTo>
                    <a:pt x="1616" y="21521"/>
                  </a:lnTo>
                  <a:lnTo>
                    <a:pt x="1913" y="21508"/>
                  </a:lnTo>
                  <a:lnTo>
                    <a:pt x="2214" y="21484"/>
                  </a:lnTo>
                  <a:lnTo>
                    <a:pt x="2942" y="21434"/>
                  </a:lnTo>
                  <a:lnTo>
                    <a:pt x="3665" y="21384"/>
                  </a:lnTo>
                  <a:lnTo>
                    <a:pt x="4389" y="21335"/>
                  </a:lnTo>
                  <a:lnTo>
                    <a:pt x="5104" y="21297"/>
                  </a:lnTo>
                  <a:lnTo>
                    <a:pt x="5048" y="19472"/>
                  </a:lnTo>
                  <a:lnTo>
                    <a:pt x="4992" y="17659"/>
                  </a:lnTo>
                  <a:lnTo>
                    <a:pt x="4940" y="15834"/>
                  </a:lnTo>
                  <a:lnTo>
                    <a:pt x="4893" y="14021"/>
                  </a:lnTo>
                  <a:lnTo>
                    <a:pt x="4850" y="12195"/>
                  </a:lnTo>
                  <a:lnTo>
                    <a:pt x="4811" y="10370"/>
                  </a:lnTo>
                  <a:lnTo>
                    <a:pt x="4777" y="8544"/>
                  </a:lnTo>
                  <a:lnTo>
                    <a:pt x="4751" y="6706"/>
                  </a:lnTo>
                  <a:lnTo>
                    <a:pt x="4729" y="5055"/>
                  </a:lnTo>
                  <a:lnTo>
                    <a:pt x="4708" y="3391"/>
                  </a:lnTo>
                  <a:lnTo>
                    <a:pt x="4690" y="1702"/>
                  </a:lnTo>
                  <a:lnTo>
                    <a:pt x="4669"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6"/>
            <p:cNvSpPr/>
            <p:nvPr/>
          </p:nvSpPr>
          <p:spPr>
            <a:xfrm>
              <a:off x="2528425" y="-4881125"/>
              <a:ext cx="160875" cy="577775"/>
            </a:xfrm>
            <a:custGeom>
              <a:avLst/>
              <a:gdLst/>
              <a:ahLst/>
              <a:cxnLst/>
              <a:rect l="l" t="t" r="r" b="b"/>
              <a:pathLst>
                <a:path w="6435" h="23111" extrusionOk="0">
                  <a:moveTo>
                    <a:pt x="5237" y="1"/>
                  </a:moveTo>
                  <a:lnTo>
                    <a:pt x="4544" y="349"/>
                  </a:lnTo>
                  <a:lnTo>
                    <a:pt x="3846" y="671"/>
                  </a:lnTo>
                  <a:lnTo>
                    <a:pt x="2442" y="1305"/>
                  </a:lnTo>
                  <a:lnTo>
                    <a:pt x="2128" y="1479"/>
                  </a:lnTo>
                  <a:lnTo>
                    <a:pt x="1814" y="1665"/>
                  </a:lnTo>
                  <a:lnTo>
                    <a:pt x="1659" y="1739"/>
                  </a:lnTo>
                  <a:lnTo>
                    <a:pt x="1504" y="1826"/>
                  </a:lnTo>
                  <a:lnTo>
                    <a:pt x="1349" y="1888"/>
                  </a:lnTo>
                  <a:lnTo>
                    <a:pt x="1194" y="1938"/>
                  </a:lnTo>
                  <a:lnTo>
                    <a:pt x="1039" y="1975"/>
                  </a:lnTo>
                  <a:lnTo>
                    <a:pt x="888" y="1988"/>
                  </a:lnTo>
                  <a:lnTo>
                    <a:pt x="737" y="1975"/>
                  </a:lnTo>
                  <a:lnTo>
                    <a:pt x="586" y="1938"/>
                  </a:lnTo>
                  <a:lnTo>
                    <a:pt x="513" y="1913"/>
                  </a:lnTo>
                  <a:lnTo>
                    <a:pt x="440" y="1876"/>
                  </a:lnTo>
                  <a:lnTo>
                    <a:pt x="362" y="1826"/>
                  </a:lnTo>
                  <a:lnTo>
                    <a:pt x="289" y="1764"/>
                  </a:lnTo>
                  <a:lnTo>
                    <a:pt x="220" y="1702"/>
                  </a:lnTo>
                  <a:lnTo>
                    <a:pt x="147" y="1628"/>
                  </a:lnTo>
                  <a:lnTo>
                    <a:pt x="74" y="1541"/>
                  </a:lnTo>
                  <a:lnTo>
                    <a:pt x="1" y="1454"/>
                  </a:lnTo>
                  <a:lnTo>
                    <a:pt x="9" y="2832"/>
                  </a:lnTo>
                  <a:lnTo>
                    <a:pt x="14" y="4210"/>
                  </a:lnTo>
                  <a:lnTo>
                    <a:pt x="27" y="5576"/>
                  </a:lnTo>
                  <a:lnTo>
                    <a:pt x="44" y="6955"/>
                  </a:lnTo>
                  <a:lnTo>
                    <a:pt x="61" y="8321"/>
                  </a:lnTo>
                  <a:lnTo>
                    <a:pt x="83" y="9687"/>
                  </a:lnTo>
                  <a:lnTo>
                    <a:pt x="108" y="11053"/>
                  </a:lnTo>
                  <a:lnTo>
                    <a:pt x="134" y="12406"/>
                  </a:lnTo>
                  <a:lnTo>
                    <a:pt x="169" y="13760"/>
                  </a:lnTo>
                  <a:lnTo>
                    <a:pt x="203" y="15113"/>
                  </a:lnTo>
                  <a:lnTo>
                    <a:pt x="242" y="16454"/>
                  </a:lnTo>
                  <a:lnTo>
                    <a:pt x="285" y="17796"/>
                  </a:lnTo>
                  <a:lnTo>
                    <a:pt x="328" y="19137"/>
                  </a:lnTo>
                  <a:lnTo>
                    <a:pt x="380" y="20465"/>
                  </a:lnTo>
                  <a:lnTo>
                    <a:pt x="431" y="21794"/>
                  </a:lnTo>
                  <a:lnTo>
                    <a:pt x="487" y="23110"/>
                  </a:lnTo>
                  <a:lnTo>
                    <a:pt x="586" y="22986"/>
                  </a:lnTo>
                  <a:lnTo>
                    <a:pt x="690" y="22862"/>
                  </a:lnTo>
                  <a:lnTo>
                    <a:pt x="892" y="22626"/>
                  </a:lnTo>
                  <a:lnTo>
                    <a:pt x="1107" y="22415"/>
                  </a:lnTo>
                  <a:lnTo>
                    <a:pt x="1323" y="22229"/>
                  </a:lnTo>
                  <a:lnTo>
                    <a:pt x="1542" y="22055"/>
                  </a:lnTo>
                  <a:lnTo>
                    <a:pt x="1766" y="21893"/>
                  </a:lnTo>
                  <a:lnTo>
                    <a:pt x="1990" y="21757"/>
                  </a:lnTo>
                  <a:lnTo>
                    <a:pt x="2214" y="21633"/>
                  </a:lnTo>
                  <a:lnTo>
                    <a:pt x="2442" y="21521"/>
                  </a:lnTo>
                  <a:lnTo>
                    <a:pt x="2671" y="21409"/>
                  </a:lnTo>
                  <a:lnTo>
                    <a:pt x="3123" y="21223"/>
                  </a:lnTo>
                  <a:lnTo>
                    <a:pt x="3566" y="21049"/>
                  </a:lnTo>
                  <a:lnTo>
                    <a:pt x="3993" y="20875"/>
                  </a:lnTo>
                  <a:lnTo>
                    <a:pt x="4143" y="20813"/>
                  </a:lnTo>
                  <a:lnTo>
                    <a:pt x="4294" y="20739"/>
                  </a:lnTo>
                  <a:lnTo>
                    <a:pt x="4604" y="20577"/>
                  </a:lnTo>
                  <a:lnTo>
                    <a:pt x="4919" y="20416"/>
                  </a:lnTo>
                  <a:lnTo>
                    <a:pt x="5074" y="20354"/>
                  </a:lnTo>
                  <a:lnTo>
                    <a:pt x="5233" y="20292"/>
                  </a:lnTo>
                  <a:lnTo>
                    <a:pt x="5388" y="20242"/>
                  </a:lnTo>
                  <a:lnTo>
                    <a:pt x="5543" y="20217"/>
                  </a:lnTo>
                  <a:lnTo>
                    <a:pt x="5698" y="20192"/>
                  </a:lnTo>
                  <a:lnTo>
                    <a:pt x="5849" y="20205"/>
                  </a:lnTo>
                  <a:lnTo>
                    <a:pt x="5999" y="20242"/>
                  </a:lnTo>
                  <a:lnTo>
                    <a:pt x="6073" y="20267"/>
                  </a:lnTo>
                  <a:lnTo>
                    <a:pt x="6146" y="20292"/>
                  </a:lnTo>
                  <a:lnTo>
                    <a:pt x="6219" y="20341"/>
                  </a:lnTo>
                  <a:lnTo>
                    <a:pt x="6292" y="20378"/>
                  </a:lnTo>
                  <a:lnTo>
                    <a:pt x="6365" y="20441"/>
                  </a:lnTo>
                  <a:lnTo>
                    <a:pt x="6434" y="20503"/>
                  </a:lnTo>
                  <a:lnTo>
                    <a:pt x="6249" y="17969"/>
                  </a:lnTo>
                  <a:lnTo>
                    <a:pt x="6073" y="15424"/>
                  </a:lnTo>
                  <a:lnTo>
                    <a:pt x="5909" y="12866"/>
                  </a:lnTo>
                  <a:lnTo>
                    <a:pt x="5827" y="11587"/>
                  </a:lnTo>
                  <a:lnTo>
                    <a:pt x="5750" y="10308"/>
                  </a:lnTo>
                  <a:lnTo>
                    <a:pt x="5676" y="9029"/>
                  </a:lnTo>
                  <a:lnTo>
                    <a:pt x="5603" y="7737"/>
                  </a:lnTo>
                  <a:lnTo>
                    <a:pt x="5534" y="6458"/>
                  </a:lnTo>
                  <a:lnTo>
                    <a:pt x="5470" y="5167"/>
                  </a:lnTo>
                  <a:lnTo>
                    <a:pt x="5409" y="3875"/>
                  </a:lnTo>
                  <a:lnTo>
                    <a:pt x="5349" y="2584"/>
                  </a:lnTo>
                  <a:lnTo>
                    <a:pt x="5293" y="1292"/>
                  </a:lnTo>
                  <a:lnTo>
                    <a:pt x="5237"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6"/>
            <p:cNvSpPr/>
            <p:nvPr/>
          </p:nvSpPr>
          <p:spPr>
            <a:xfrm>
              <a:off x="2543075" y="-6220675"/>
              <a:ext cx="110700" cy="595450"/>
            </a:xfrm>
            <a:custGeom>
              <a:avLst/>
              <a:gdLst/>
              <a:ahLst/>
              <a:cxnLst/>
              <a:rect l="l" t="t" r="r" b="b"/>
              <a:pathLst>
                <a:path w="4428" h="23818" extrusionOk="0">
                  <a:moveTo>
                    <a:pt x="1129" y="0"/>
                  </a:moveTo>
                  <a:lnTo>
                    <a:pt x="961" y="2844"/>
                  </a:lnTo>
                  <a:lnTo>
                    <a:pt x="801" y="5712"/>
                  </a:lnTo>
                  <a:lnTo>
                    <a:pt x="651" y="8606"/>
                  </a:lnTo>
                  <a:lnTo>
                    <a:pt x="504" y="11511"/>
                  </a:lnTo>
                  <a:lnTo>
                    <a:pt x="366" y="14442"/>
                  </a:lnTo>
                  <a:lnTo>
                    <a:pt x="233" y="17385"/>
                  </a:lnTo>
                  <a:lnTo>
                    <a:pt x="112" y="20340"/>
                  </a:lnTo>
                  <a:lnTo>
                    <a:pt x="0" y="23296"/>
                  </a:lnTo>
                  <a:lnTo>
                    <a:pt x="121" y="23271"/>
                  </a:lnTo>
                  <a:lnTo>
                    <a:pt x="250" y="23246"/>
                  </a:lnTo>
                  <a:lnTo>
                    <a:pt x="500" y="23221"/>
                  </a:lnTo>
                  <a:lnTo>
                    <a:pt x="754" y="23221"/>
                  </a:lnTo>
                  <a:lnTo>
                    <a:pt x="1008" y="23246"/>
                  </a:lnTo>
                  <a:lnTo>
                    <a:pt x="1262" y="23271"/>
                  </a:lnTo>
                  <a:lnTo>
                    <a:pt x="1516" y="23308"/>
                  </a:lnTo>
                  <a:lnTo>
                    <a:pt x="2020" y="23395"/>
                  </a:lnTo>
                  <a:lnTo>
                    <a:pt x="4053" y="23817"/>
                  </a:lnTo>
                  <a:lnTo>
                    <a:pt x="4044" y="21148"/>
                  </a:lnTo>
                  <a:lnTo>
                    <a:pt x="4044" y="19819"/>
                  </a:lnTo>
                  <a:lnTo>
                    <a:pt x="4048" y="18478"/>
                  </a:lnTo>
                  <a:lnTo>
                    <a:pt x="4053" y="17137"/>
                  </a:lnTo>
                  <a:lnTo>
                    <a:pt x="4066" y="15796"/>
                  </a:lnTo>
                  <a:lnTo>
                    <a:pt x="4078" y="14442"/>
                  </a:lnTo>
                  <a:lnTo>
                    <a:pt x="4096" y="13101"/>
                  </a:lnTo>
                  <a:lnTo>
                    <a:pt x="4117" y="11760"/>
                  </a:lnTo>
                  <a:lnTo>
                    <a:pt x="4143" y="10419"/>
                  </a:lnTo>
                  <a:lnTo>
                    <a:pt x="4178" y="9078"/>
                  </a:lnTo>
                  <a:lnTo>
                    <a:pt x="4212" y="7736"/>
                  </a:lnTo>
                  <a:lnTo>
                    <a:pt x="4255" y="6408"/>
                  </a:lnTo>
                  <a:lnTo>
                    <a:pt x="4307" y="5079"/>
                  </a:lnTo>
                  <a:lnTo>
                    <a:pt x="4363" y="3750"/>
                  </a:lnTo>
                  <a:lnTo>
                    <a:pt x="4427" y="2422"/>
                  </a:lnTo>
                  <a:lnTo>
                    <a:pt x="4014" y="2086"/>
                  </a:lnTo>
                  <a:lnTo>
                    <a:pt x="3600" y="1751"/>
                  </a:lnTo>
                  <a:lnTo>
                    <a:pt x="3191" y="1441"/>
                  </a:lnTo>
                  <a:lnTo>
                    <a:pt x="2778" y="1130"/>
                  </a:lnTo>
                  <a:lnTo>
                    <a:pt x="2365" y="832"/>
                  </a:lnTo>
                  <a:lnTo>
                    <a:pt x="1955" y="547"/>
                  </a:lnTo>
                  <a:lnTo>
                    <a:pt x="1542" y="273"/>
                  </a:lnTo>
                  <a:lnTo>
                    <a:pt x="1129"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6"/>
            <p:cNvSpPr/>
            <p:nvPr/>
          </p:nvSpPr>
          <p:spPr>
            <a:xfrm>
              <a:off x="2547475" y="-4289400"/>
              <a:ext cx="174125" cy="388075"/>
            </a:xfrm>
            <a:custGeom>
              <a:avLst/>
              <a:gdLst/>
              <a:ahLst/>
              <a:cxnLst/>
              <a:rect l="l" t="t" r="r" b="b"/>
              <a:pathLst>
                <a:path w="6965" h="15523" extrusionOk="0">
                  <a:moveTo>
                    <a:pt x="5883" y="0"/>
                  </a:moveTo>
                  <a:lnTo>
                    <a:pt x="5823" y="137"/>
                  </a:lnTo>
                  <a:lnTo>
                    <a:pt x="5758" y="273"/>
                  </a:lnTo>
                  <a:lnTo>
                    <a:pt x="5694" y="398"/>
                  </a:lnTo>
                  <a:lnTo>
                    <a:pt x="5629" y="509"/>
                  </a:lnTo>
                  <a:lnTo>
                    <a:pt x="5560" y="621"/>
                  </a:lnTo>
                  <a:lnTo>
                    <a:pt x="5491" y="720"/>
                  </a:lnTo>
                  <a:lnTo>
                    <a:pt x="5349" y="919"/>
                  </a:lnTo>
                  <a:lnTo>
                    <a:pt x="5203" y="1080"/>
                  </a:lnTo>
                  <a:lnTo>
                    <a:pt x="5052" y="1242"/>
                  </a:lnTo>
                  <a:lnTo>
                    <a:pt x="4897" y="1379"/>
                  </a:lnTo>
                  <a:lnTo>
                    <a:pt x="4742" y="1503"/>
                  </a:lnTo>
                  <a:lnTo>
                    <a:pt x="4583" y="1614"/>
                  </a:lnTo>
                  <a:lnTo>
                    <a:pt x="4424" y="1714"/>
                  </a:lnTo>
                  <a:lnTo>
                    <a:pt x="4101" y="1912"/>
                  </a:lnTo>
                  <a:lnTo>
                    <a:pt x="3791" y="2086"/>
                  </a:lnTo>
                  <a:lnTo>
                    <a:pt x="3640" y="2186"/>
                  </a:lnTo>
                  <a:lnTo>
                    <a:pt x="3489" y="2285"/>
                  </a:lnTo>
                  <a:lnTo>
                    <a:pt x="3278" y="2459"/>
                  </a:lnTo>
                  <a:lnTo>
                    <a:pt x="3067" y="2633"/>
                  </a:lnTo>
                  <a:lnTo>
                    <a:pt x="2636" y="3018"/>
                  </a:lnTo>
                  <a:lnTo>
                    <a:pt x="2201" y="3427"/>
                  </a:lnTo>
                  <a:lnTo>
                    <a:pt x="1762" y="3825"/>
                  </a:lnTo>
                  <a:lnTo>
                    <a:pt x="1543" y="4011"/>
                  </a:lnTo>
                  <a:lnTo>
                    <a:pt x="1323" y="4185"/>
                  </a:lnTo>
                  <a:lnTo>
                    <a:pt x="1099" y="4346"/>
                  </a:lnTo>
                  <a:lnTo>
                    <a:pt x="879" y="4495"/>
                  </a:lnTo>
                  <a:lnTo>
                    <a:pt x="660" y="4607"/>
                  </a:lnTo>
                  <a:lnTo>
                    <a:pt x="440" y="4706"/>
                  </a:lnTo>
                  <a:lnTo>
                    <a:pt x="328" y="4744"/>
                  </a:lnTo>
                  <a:lnTo>
                    <a:pt x="221" y="4769"/>
                  </a:lnTo>
                  <a:lnTo>
                    <a:pt x="109" y="4793"/>
                  </a:lnTo>
                  <a:lnTo>
                    <a:pt x="1" y="4806"/>
                  </a:lnTo>
                  <a:lnTo>
                    <a:pt x="83" y="6172"/>
                  </a:lnTo>
                  <a:lnTo>
                    <a:pt x="169" y="7525"/>
                  </a:lnTo>
                  <a:lnTo>
                    <a:pt x="264" y="8866"/>
                  </a:lnTo>
                  <a:lnTo>
                    <a:pt x="358" y="10220"/>
                  </a:lnTo>
                  <a:lnTo>
                    <a:pt x="462" y="11549"/>
                  </a:lnTo>
                  <a:lnTo>
                    <a:pt x="569" y="12890"/>
                  </a:lnTo>
                  <a:lnTo>
                    <a:pt x="677" y="14206"/>
                  </a:lnTo>
                  <a:lnTo>
                    <a:pt x="793" y="15522"/>
                  </a:lnTo>
                  <a:lnTo>
                    <a:pt x="1172" y="15286"/>
                  </a:lnTo>
                  <a:lnTo>
                    <a:pt x="1551" y="15050"/>
                  </a:lnTo>
                  <a:lnTo>
                    <a:pt x="1934" y="14839"/>
                  </a:lnTo>
                  <a:lnTo>
                    <a:pt x="2318" y="14628"/>
                  </a:lnTo>
                  <a:lnTo>
                    <a:pt x="3093" y="14231"/>
                  </a:lnTo>
                  <a:lnTo>
                    <a:pt x="3868" y="13858"/>
                  </a:lnTo>
                  <a:lnTo>
                    <a:pt x="5418" y="13138"/>
                  </a:lnTo>
                  <a:lnTo>
                    <a:pt x="6193" y="12778"/>
                  </a:lnTo>
                  <a:lnTo>
                    <a:pt x="6964" y="12405"/>
                  </a:lnTo>
                  <a:lnTo>
                    <a:pt x="6676" y="9313"/>
                  </a:lnTo>
                  <a:lnTo>
                    <a:pt x="6538" y="7774"/>
                  </a:lnTo>
                  <a:lnTo>
                    <a:pt x="6400" y="6221"/>
                  </a:lnTo>
                  <a:lnTo>
                    <a:pt x="6262" y="4669"/>
                  </a:lnTo>
                  <a:lnTo>
                    <a:pt x="6133" y="3117"/>
                  </a:lnTo>
                  <a:lnTo>
                    <a:pt x="6004" y="1565"/>
                  </a:lnTo>
                  <a:lnTo>
                    <a:pt x="5883"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6"/>
            <p:cNvSpPr/>
            <p:nvPr/>
          </p:nvSpPr>
          <p:spPr>
            <a:xfrm>
              <a:off x="2578925" y="-6931300"/>
              <a:ext cx="133725" cy="666550"/>
            </a:xfrm>
            <a:custGeom>
              <a:avLst/>
              <a:gdLst/>
              <a:ahLst/>
              <a:cxnLst/>
              <a:rect l="l" t="t" r="r" b="b"/>
              <a:pathLst>
                <a:path w="5349" h="26662" extrusionOk="0">
                  <a:moveTo>
                    <a:pt x="1374" y="1"/>
                  </a:moveTo>
                  <a:lnTo>
                    <a:pt x="1245" y="286"/>
                  </a:lnTo>
                  <a:lnTo>
                    <a:pt x="1275" y="398"/>
                  </a:lnTo>
                  <a:lnTo>
                    <a:pt x="1305" y="522"/>
                  </a:lnTo>
                  <a:lnTo>
                    <a:pt x="1327" y="647"/>
                  </a:lnTo>
                  <a:lnTo>
                    <a:pt x="1353" y="783"/>
                  </a:lnTo>
                  <a:lnTo>
                    <a:pt x="1370" y="920"/>
                  </a:lnTo>
                  <a:lnTo>
                    <a:pt x="1391" y="1056"/>
                  </a:lnTo>
                  <a:lnTo>
                    <a:pt x="1404" y="1205"/>
                  </a:lnTo>
                  <a:lnTo>
                    <a:pt x="1417" y="1354"/>
                  </a:lnTo>
                  <a:lnTo>
                    <a:pt x="1430" y="1516"/>
                  </a:lnTo>
                  <a:lnTo>
                    <a:pt x="1434" y="1677"/>
                  </a:lnTo>
                  <a:lnTo>
                    <a:pt x="1439" y="1839"/>
                  </a:lnTo>
                  <a:lnTo>
                    <a:pt x="1439" y="2000"/>
                  </a:lnTo>
                  <a:lnTo>
                    <a:pt x="1439" y="2174"/>
                  </a:lnTo>
                  <a:lnTo>
                    <a:pt x="1430" y="2348"/>
                  </a:lnTo>
                  <a:lnTo>
                    <a:pt x="1421" y="2522"/>
                  </a:lnTo>
                  <a:lnTo>
                    <a:pt x="1409" y="2708"/>
                  </a:lnTo>
                  <a:lnTo>
                    <a:pt x="1228" y="5154"/>
                  </a:lnTo>
                  <a:lnTo>
                    <a:pt x="1047" y="7650"/>
                  </a:lnTo>
                  <a:lnTo>
                    <a:pt x="866" y="10183"/>
                  </a:lnTo>
                  <a:lnTo>
                    <a:pt x="685" y="12741"/>
                  </a:lnTo>
                  <a:lnTo>
                    <a:pt x="513" y="15337"/>
                  </a:lnTo>
                  <a:lnTo>
                    <a:pt x="336" y="17969"/>
                  </a:lnTo>
                  <a:lnTo>
                    <a:pt x="168" y="20627"/>
                  </a:lnTo>
                  <a:lnTo>
                    <a:pt x="0" y="23309"/>
                  </a:lnTo>
                  <a:lnTo>
                    <a:pt x="211" y="23458"/>
                  </a:lnTo>
                  <a:lnTo>
                    <a:pt x="418" y="23619"/>
                  </a:lnTo>
                  <a:lnTo>
                    <a:pt x="629" y="23793"/>
                  </a:lnTo>
                  <a:lnTo>
                    <a:pt x="836" y="23967"/>
                  </a:lnTo>
                  <a:lnTo>
                    <a:pt x="1043" y="24153"/>
                  </a:lnTo>
                  <a:lnTo>
                    <a:pt x="1249" y="24340"/>
                  </a:lnTo>
                  <a:lnTo>
                    <a:pt x="1452" y="24551"/>
                  </a:lnTo>
                  <a:lnTo>
                    <a:pt x="1658" y="24749"/>
                  </a:lnTo>
                  <a:lnTo>
                    <a:pt x="1861" y="24973"/>
                  </a:lnTo>
                  <a:lnTo>
                    <a:pt x="2063" y="25197"/>
                  </a:lnTo>
                  <a:lnTo>
                    <a:pt x="2464" y="25656"/>
                  </a:lnTo>
                  <a:lnTo>
                    <a:pt x="2860" y="26140"/>
                  </a:lnTo>
                  <a:lnTo>
                    <a:pt x="3252" y="26662"/>
                  </a:lnTo>
                  <a:lnTo>
                    <a:pt x="3329" y="25544"/>
                  </a:lnTo>
                  <a:lnTo>
                    <a:pt x="3415" y="24439"/>
                  </a:lnTo>
                  <a:lnTo>
                    <a:pt x="3506" y="23334"/>
                  </a:lnTo>
                  <a:lnTo>
                    <a:pt x="3600" y="22229"/>
                  </a:lnTo>
                  <a:lnTo>
                    <a:pt x="3704" y="21148"/>
                  </a:lnTo>
                  <a:lnTo>
                    <a:pt x="3816" y="20068"/>
                  </a:lnTo>
                  <a:lnTo>
                    <a:pt x="3932" y="19000"/>
                  </a:lnTo>
                  <a:lnTo>
                    <a:pt x="4057" y="17932"/>
                  </a:lnTo>
                  <a:lnTo>
                    <a:pt x="4190" y="16877"/>
                  </a:lnTo>
                  <a:lnTo>
                    <a:pt x="4333" y="15834"/>
                  </a:lnTo>
                  <a:lnTo>
                    <a:pt x="4479" y="14803"/>
                  </a:lnTo>
                  <a:lnTo>
                    <a:pt x="4638" y="13785"/>
                  </a:lnTo>
                  <a:lnTo>
                    <a:pt x="4802" y="12779"/>
                  </a:lnTo>
                  <a:lnTo>
                    <a:pt x="4974" y="11785"/>
                  </a:lnTo>
                  <a:lnTo>
                    <a:pt x="5159" y="10804"/>
                  </a:lnTo>
                  <a:lnTo>
                    <a:pt x="5254" y="10320"/>
                  </a:lnTo>
                  <a:lnTo>
                    <a:pt x="5349" y="9836"/>
                  </a:lnTo>
                  <a:lnTo>
                    <a:pt x="5060" y="9401"/>
                  </a:lnTo>
                  <a:lnTo>
                    <a:pt x="4776" y="8929"/>
                  </a:lnTo>
                  <a:lnTo>
                    <a:pt x="4496" y="8433"/>
                  </a:lnTo>
                  <a:lnTo>
                    <a:pt x="4225" y="7923"/>
                  </a:lnTo>
                  <a:lnTo>
                    <a:pt x="3954" y="7377"/>
                  </a:lnTo>
                  <a:lnTo>
                    <a:pt x="3687" y="6818"/>
                  </a:lnTo>
                  <a:lnTo>
                    <a:pt x="3428" y="6235"/>
                  </a:lnTo>
                  <a:lnTo>
                    <a:pt x="3174" y="5626"/>
                  </a:lnTo>
                  <a:lnTo>
                    <a:pt x="2929" y="4993"/>
                  </a:lnTo>
                  <a:lnTo>
                    <a:pt x="2688" y="4335"/>
                  </a:lnTo>
                  <a:lnTo>
                    <a:pt x="2451" y="3664"/>
                  </a:lnTo>
                  <a:lnTo>
                    <a:pt x="2222" y="2969"/>
                  </a:lnTo>
                  <a:lnTo>
                    <a:pt x="1999" y="2261"/>
                  </a:lnTo>
                  <a:lnTo>
                    <a:pt x="1783" y="1528"/>
                  </a:lnTo>
                  <a:lnTo>
                    <a:pt x="1577" y="771"/>
                  </a:lnTo>
                  <a:lnTo>
                    <a:pt x="1374"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6"/>
            <p:cNvSpPr/>
            <p:nvPr/>
          </p:nvSpPr>
          <p:spPr>
            <a:xfrm>
              <a:off x="2580225" y="-3890800"/>
              <a:ext cx="184225" cy="504200"/>
            </a:xfrm>
            <a:custGeom>
              <a:avLst/>
              <a:gdLst/>
              <a:ahLst/>
              <a:cxnLst/>
              <a:rect l="l" t="t" r="r" b="b"/>
              <a:pathLst>
                <a:path w="7369" h="20168" extrusionOk="0">
                  <a:moveTo>
                    <a:pt x="5977" y="1"/>
                  </a:moveTo>
                  <a:lnTo>
                    <a:pt x="5237" y="634"/>
                  </a:lnTo>
                  <a:lnTo>
                    <a:pt x="4496" y="1292"/>
                  </a:lnTo>
                  <a:lnTo>
                    <a:pt x="3751" y="1950"/>
                  </a:lnTo>
                  <a:lnTo>
                    <a:pt x="3006" y="2608"/>
                  </a:lnTo>
                  <a:lnTo>
                    <a:pt x="2257" y="3254"/>
                  </a:lnTo>
                  <a:lnTo>
                    <a:pt x="1882" y="3564"/>
                  </a:lnTo>
                  <a:lnTo>
                    <a:pt x="1507" y="3875"/>
                  </a:lnTo>
                  <a:lnTo>
                    <a:pt x="1133" y="4161"/>
                  </a:lnTo>
                  <a:lnTo>
                    <a:pt x="754" y="4446"/>
                  </a:lnTo>
                  <a:lnTo>
                    <a:pt x="379" y="4719"/>
                  </a:lnTo>
                  <a:lnTo>
                    <a:pt x="0" y="4980"/>
                  </a:lnTo>
                  <a:lnTo>
                    <a:pt x="177" y="6619"/>
                  </a:lnTo>
                  <a:lnTo>
                    <a:pt x="362" y="8234"/>
                  </a:lnTo>
                  <a:lnTo>
                    <a:pt x="556" y="9835"/>
                  </a:lnTo>
                  <a:lnTo>
                    <a:pt x="655" y="10630"/>
                  </a:lnTo>
                  <a:lnTo>
                    <a:pt x="758" y="11413"/>
                  </a:lnTo>
                  <a:lnTo>
                    <a:pt x="861" y="12195"/>
                  </a:lnTo>
                  <a:lnTo>
                    <a:pt x="969" y="12977"/>
                  </a:lnTo>
                  <a:lnTo>
                    <a:pt x="1077" y="13747"/>
                  </a:lnTo>
                  <a:lnTo>
                    <a:pt x="1189" y="14529"/>
                  </a:lnTo>
                  <a:lnTo>
                    <a:pt x="1305" y="15287"/>
                  </a:lnTo>
                  <a:lnTo>
                    <a:pt x="1421" y="16057"/>
                  </a:lnTo>
                  <a:lnTo>
                    <a:pt x="1542" y="16814"/>
                  </a:lnTo>
                  <a:lnTo>
                    <a:pt x="1662" y="17559"/>
                  </a:lnTo>
                  <a:lnTo>
                    <a:pt x="1688" y="17721"/>
                  </a:lnTo>
                  <a:lnTo>
                    <a:pt x="1701" y="17882"/>
                  </a:lnTo>
                  <a:lnTo>
                    <a:pt x="1714" y="18044"/>
                  </a:lnTo>
                  <a:lnTo>
                    <a:pt x="1714" y="18217"/>
                  </a:lnTo>
                  <a:lnTo>
                    <a:pt x="1714" y="18379"/>
                  </a:lnTo>
                  <a:lnTo>
                    <a:pt x="1705" y="18540"/>
                  </a:lnTo>
                  <a:lnTo>
                    <a:pt x="1688" y="18702"/>
                  </a:lnTo>
                  <a:lnTo>
                    <a:pt x="1671" y="18851"/>
                  </a:lnTo>
                  <a:lnTo>
                    <a:pt x="1649" y="19000"/>
                  </a:lnTo>
                  <a:lnTo>
                    <a:pt x="1619" y="19136"/>
                  </a:lnTo>
                  <a:lnTo>
                    <a:pt x="1589" y="19273"/>
                  </a:lnTo>
                  <a:lnTo>
                    <a:pt x="1555" y="19397"/>
                  </a:lnTo>
                  <a:lnTo>
                    <a:pt x="1516" y="19496"/>
                  </a:lnTo>
                  <a:lnTo>
                    <a:pt x="1477" y="19596"/>
                  </a:lnTo>
                  <a:lnTo>
                    <a:pt x="1434" y="19683"/>
                  </a:lnTo>
                  <a:lnTo>
                    <a:pt x="1387" y="19757"/>
                  </a:lnTo>
                  <a:lnTo>
                    <a:pt x="1486" y="20167"/>
                  </a:lnTo>
                  <a:lnTo>
                    <a:pt x="1645" y="19832"/>
                  </a:lnTo>
                  <a:lnTo>
                    <a:pt x="1804" y="19509"/>
                  </a:lnTo>
                  <a:lnTo>
                    <a:pt x="1968" y="19186"/>
                  </a:lnTo>
                  <a:lnTo>
                    <a:pt x="2132" y="18863"/>
                  </a:lnTo>
                  <a:lnTo>
                    <a:pt x="2300" y="18565"/>
                  </a:lnTo>
                  <a:lnTo>
                    <a:pt x="2472" y="18255"/>
                  </a:lnTo>
                  <a:lnTo>
                    <a:pt x="2644" y="17969"/>
                  </a:lnTo>
                  <a:lnTo>
                    <a:pt x="2816" y="17683"/>
                  </a:lnTo>
                  <a:lnTo>
                    <a:pt x="2993" y="17398"/>
                  </a:lnTo>
                  <a:lnTo>
                    <a:pt x="3174" y="17125"/>
                  </a:lnTo>
                  <a:lnTo>
                    <a:pt x="3355" y="16864"/>
                  </a:lnTo>
                  <a:lnTo>
                    <a:pt x="3536" y="16603"/>
                  </a:lnTo>
                  <a:lnTo>
                    <a:pt x="3721" y="16355"/>
                  </a:lnTo>
                  <a:lnTo>
                    <a:pt x="3906" y="16106"/>
                  </a:lnTo>
                  <a:lnTo>
                    <a:pt x="4091" y="15870"/>
                  </a:lnTo>
                  <a:lnTo>
                    <a:pt x="4281" y="15635"/>
                  </a:lnTo>
                  <a:lnTo>
                    <a:pt x="4659" y="15188"/>
                  </a:lnTo>
                  <a:lnTo>
                    <a:pt x="5043" y="14778"/>
                  </a:lnTo>
                  <a:lnTo>
                    <a:pt x="5430" y="14380"/>
                  </a:lnTo>
                  <a:lnTo>
                    <a:pt x="5818" y="14020"/>
                  </a:lnTo>
                  <a:lnTo>
                    <a:pt x="6205" y="13685"/>
                  </a:lnTo>
                  <a:lnTo>
                    <a:pt x="6593" y="13362"/>
                  </a:lnTo>
                  <a:lnTo>
                    <a:pt x="6981" y="13076"/>
                  </a:lnTo>
                  <a:lnTo>
                    <a:pt x="7368" y="12816"/>
                  </a:lnTo>
                  <a:lnTo>
                    <a:pt x="7179" y="11214"/>
                  </a:lnTo>
                  <a:lnTo>
                    <a:pt x="6994" y="9624"/>
                  </a:lnTo>
                  <a:lnTo>
                    <a:pt x="6817" y="8022"/>
                  </a:lnTo>
                  <a:lnTo>
                    <a:pt x="6640" y="6421"/>
                  </a:lnTo>
                  <a:lnTo>
                    <a:pt x="6472" y="4819"/>
                  </a:lnTo>
                  <a:lnTo>
                    <a:pt x="6305" y="3217"/>
                  </a:lnTo>
                  <a:lnTo>
                    <a:pt x="5977"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6"/>
            <p:cNvSpPr/>
            <p:nvPr/>
          </p:nvSpPr>
          <p:spPr>
            <a:xfrm>
              <a:off x="2614025" y="-7888700"/>
              <a:ext cx="228800" cy="1174125"/>
            </a:xfrm>
            <a:custGeom>
              <a:avLst/>
              <a:gdLst/>
              <a:ahLst/>
              <a:cxnLst/>
              <a:rect l="l" t="t" r="r" b="b"/>
              <a:pathLst>
                <a:path w="9152" h="46965" extrusionOk="0">
                  <a:moveTo>
                    <a:pt x="8324" y="0"/>
                  </a:moveTo>
                  <a:lnTo>
                    <a:pt x="8083" y="87"/>
                  </a:lnTo>
                  <a:lnTo>
                    <a:pt x="7842" y="187"/>
                  </a:lnTo>
                  <a:lnTo>
                    <a:pt x="7605" y="298"/>
                  </a:lnTo>
                  <a:lnTo>
                    <a:pt x="7364" y="423"/>
                  </a:lnTo>
                  <a:lnTo>
                    <a:pt x="7127" y="559"/>
                  </a:lnTo>
                  <a:lnTo>
                    <a:pt x="6886" y="708"/>
                  </a:lnTo>
                  <a:lnTo>
                    <a:pt x="6653" y="870"/>
                  </a:lnTo>
                  <a:lnTo>
                    <a:pt x="6417" y="1031"/>
                  </a:lnTo>
                  <a:lnTo>
                    <a:pt x="6184" y="1217"/>
                  </a:lnTo>
                  <a:lnTo>
                    <a:pt x="5956" y="1404"/>
                  </a:lnTo>
                  <a:lnTo>
                    <a:pt x="5723" y="1615"/>
                  </a:lnTo>
                  <a:lnTo>
                    <a:pt x="5499" y="1826"/>
                  </a:lnTo>
                  <a:lnTo>
                    <a:pt x="5275" y="2062"/>
                  </a:lnTo>
                  <a:lnTo>
                    <a:pt x="5052" y="2298"/>
                  </a:lnTo>
                  <a:lnTo>
                    <a:pt x="4832" y="2546"/>
                  </a:lnTo>
                  <a:lnTo>
                    <a:pt x="4617" y="2807"/>
                  </a:lnTo>
                  <a:lnTo>
                    <a:pt x="4401" y="3080"/>
                  </a:lnTo>
                  <a:lnTo>
                    <a:pt x="4190" y="3366"/>
                  </a:lnTo>
                  <a:lnTo>
                    <a:pt x="3984" y="3651"/>
                  </a:lnTo>
                  <a:lnTo>
                    <a:pt x="3777" y="3962"/>
                  </a:lnTo>
                  <a:lnTo>
                    <a:pt x="3579" y="4285"/>
                  </a:lnTo>
                  <a:lnTo>
                    <a:pt x="3381" y="4607"/>
                  </a:lnTo>
                  <a:lnTo>
                    <a:pt x="3187" y="4955"/>
                  </a:lnTo>
                  <a:lnTo>
                    <a:pt x="2997" y="5303"/>
                  </a:lnTo>
                  <a:lnTo>
                    <a:pt x="2812" y="5663"/>
                  </a:lnTo>
                  <a:lnTo>
                    <a:pt x="2636" y="6035"/>
                  </a:lnTo>
                  <a:lnTo>
                    <a:pt x="2459" y="6420"/>
                  </a:lnTo>
                  <a:lnTo>
                    <a:pt x="2287" y="6818"/>
                  </a:lnTo>
                  <a:lnTo>
                    <a:pt x="2119" y="7228"/>
                  </a:lnTo>
                  <a:lnTo>
                    <a:pt x="1960" y="7650"/>
                  </a:lnTo>
                  <a:lnTo>
                    <a:pt x="1805" y="8072"/>
                  </a:lnTo>
                  <a:lnTo>
                    <a:pt x="1654" y="8519"/>
                  </a:lnTo>
                  <a:lnTo>
                    <a:pt x="1507" y="8966"/>
                  </a:lnTo>
                  <a:lnTo>
                    <a:pt x="1365" y="9438"/>
                  </a:lnTo>
                  <a:lnTo>
                    <a:pt x="1232" y="9910"/>
                  </a:lnTo>
                  <a:lnTo>
                    <a:pt x="1107" y="10394"/>
                  </a:lnTo>
                  <a:lnTo>
                    <a:pt x="982" y="10891"/>
                  </a:lnTo>
                  <a:lnTo>
                    <a:pt x="870" y="11400"/>
                  </a:lnTo>
                  <a:lnTo>
                    <a:pt x="758" y="11909"/>
                  </a:lnTo>
                  <a:lnTo>
                    <a:pt x="659" y="12443"/>
                  </a:lnTo>
                  <a:lnTo>
                    <a:pt x="560" y="12989"/>
                  </a:lnTo>
                  <a:lnTo>
                    <a:pt x="474" y="13536"/>
                  </a:lnTo>
                  <a:lnTo>
                    <a:pt x="392" y="14095"/>
                  </a:lnTo>
                  <a:lnTo>
                    <a:pt x="319" y="14678"/>
                  </a:lnTo>
                  <a:lnTo>
                    <a:pt x="250" y="15262"/>
                  </a:lnTo>
                  <a:lnTo>
                    <a:pt x="190" y="15858"/>
                  </a:lnTo>
                  <a:lnTo>
                    <a:pt x="138" y="16454"/>
                  </a:lnTo>
                  <a:lnTo>
                    <a:pt x="95" y="17075"/>
                  </a:lnTo>
                  <a:lnTo>
                    <a:pt x="61" y="17708"/>
                  </a:lnTo>
                  <a:lnTo>
                    <a:pt x="35" y="18341"/>
                  </a:lnTo>
                  <a:lnTo>
                    <a:pt x="13" y="19000"/>
                  </a:lnTo>
                  <a:lnTo>
                    <a:pt x="5" y="19658"/>
                  </a:lnTo>
                  <a:lnTo>
                    <a:pt x="0" y="20328"/>
                  </a:lnTo>
                  <a:lnTo>
                    <a:pt x="9" y="21011"/>
                  </a:lnTo>
                  <a:lnTo>
                    <a:pt x="26" y="21707"/>
                  </a:lnTo>
                  <a:lnTo>
                    <a:pt x="52" y="22402"/>
                  </a:lnTo>
                  <a:lnTo>
                    <a:pt x="86" y="23122"/>
                  </a:lnTo>
                  <a:lnTo>
                    <a:pt x="129" y="23843"/>
                  </a:lnTo>
                  <a:lnTo>
                    <a:pt x="181" y="24588"/>
                  </a:lnTo>
                  <a:lnTo>
                    <a:pt x="246" y="25333"/>
                  </a:lnTo>
                  <a:lnTo>
                    <a:pt x="319" y="26090"/>
                  </a:lnTo>
                  <a:lnTo>
                    <a:pt x="405" y="26860"/>
                  </a:lnTo>
                  <a:lnTo>
                    <a:pt x="495" y="27630"/>
                  </a:lnTo>
                  <a:lnTo>
                    <a:pt x="603" y="28425"/>
                  </a:lnTo>
                  <a:lnTo>
                    <a:pt x="672" y="28921"/>
                  </a:lnTo>
                  <a:lnTo>
                    <a:pt x="745" y="29406"/>
                  </a:lnTo>
                  <a:lnTo>
                    <a:pt x="818" y="29890"/>
                  </a:lnTo>
                  <a:lnTo>
                    <a:pt x="896" y="30374"/>
                  </a:lnTo>
                  <a:lnTo>
                    <a:pt x="978" y="30846"/>
                  </a:lnTo>
                  <a:lnTo>
                    <a:pt x="1060" y="31318"/>
                  </a:lnTo>
                  <a:lnTo>
                    <a:pt x="1146" y="31778"/>
                  </a:lnTo>
                  <a:lnTo>
                    <a:pt x="1232" y="32237"/>
                  </a:lnTo>
                  <a:lnTo>
                    <a:pt x="1322" y="32684"/>
                  </a:lnTo>
                  <a:lnTo>
                    <a:pt x="1417" y="33131"/>
                  </a:lnTo>
                  <a:lnTo>
                    <a:pt x="1507" y="33566"/>
                  </a:lnTo>
                  <a:lnTo>
                    <a:pt x="1607" y="34000"/>
                  </a:lnTo>
                  <a:lnTo>
                    <a:pt x="1706" y="34423"/>
                  </a:lnTo>
                  <a:lnTo>
                    <a:pt x="1805" y="34845"/>
                  </a:lnTo>
                  <a:lnTo>
                    <a:pt x="1908" y="35267"/>
                  </a:lnTo>
                  <a:lnTo>
                    <a:pt x="2016" y="35677"/>
                  </a:lnTo>
                  <a:lnTo>
                    <a:pt x="2123" y="36074"/>
                  </a:lnTo>
                  <a:lnTo>
                    <a:pt x="2231" y="36471"/>
                  </a:lnTo>
                  <a:lnTo>
                    <a:pt x="2343" y="36856"/>
                  </a:lnTo>
                  <a:lnTo>
                    <a:pt x="2459" y="37241"/>
                  </a:lnTo>
                  <a:lnTo>
                    <a:pt x="2575" y="37626"/>
                  </a:lnTo>
                  <a:lnTo>
                    <a:pt x="2692" y="37999"/>
                  </a:lnTo>
                  <a:lnTo>
                    <a:pt x="2812" y="38359"/>
                  </a:lnTo>
                  <a:lnTo>
                    <a:pt x="2933" y="38719"/>
                  </a:lnTo>
                  <a:lnTo>
                    <a:pt x="3058" y="39067"/>
                  </a:lnTo>
                  <a:lnTo>
                    <a:pt x="3183" y="39414"/>
                  </a:lnTo>
                  <a:lnTo>
                    <a:pt x="3312" y="39750"/>
                  </a:lnTo>
                  <a:lnTo>
                    <a:pt x="3441" y="40073"/>
                  </a:lnTo>
                  <a:lnTo>
                    <a:pt x="3574" y="40395"/>
                  </a:lnTo>
                  <a:lnTo>
                    <a:pt x="3708" y="40718"/>
                  </a:lnTo>
                  <a:lnTo>
                    <a:pt x="3841" y="41029"/>
                  </a:lnTo>
                  <a:lnTo>
                    <a:pt x="3979" y="41327"/>
                  </a:lnTo>
                  <a:lnTo>
                    <a:pt x="4117" y="41625"/>
                  </a:lnTo>
                  <a:lnTo>
                    <a:pt x="4259" y="41910"/>
                  </a:lnTo>
                  <a:lnTo>
                    <a:pt x="4401" y="42196"/>
                  </a:lnTo>
                  <a:lnTo>
                    <a:pt x="4543" y="42469"/>
                  </a:lnTo>
                  <a:lnTo>
                    <a:pt x="4690" y="42742"/>
                  </a:lnTo>
                  <a:lnTo>
                    <a:pt x="4836" y="42991"/>
                  </a:lnTo>
                  <a:lnTo>
                    <a:pt x="4987" y="43252"/>
                  </a:lnTo>
                  <a:lnTo>
                    <a:pt x="5138" y="43487"/>
                  </a:lnTo>
                  <a:lnTo>
                    <a:pt x="5288" y="43736"/>
                  </a:lnTo>
                  <a:lnTo>
                    <a:pt x="5439" y="43959"/>
                  </a:lnTo>
                  <a:lnTo>
                    <a:pt x="5594" y="44183"/>
                  </a:lnTo>
                  <a:lnTo>
                    <a:pt x="5753" y="44394"/>
                  </a:lnTo>
                  <a:lnTo>
                    <a:pt x="5909" y="44605"/>
                  </a:lnTo>
                  <a:lnTo>
                    <a:pt x="6068" y="44804"/>
                  </a:lnTo>
                  <a:lnTo>
                    <a:pt x="6231" y="44990"/>
                  </a:lnTo>
                  <a:lnTo>
                    <a:pt x="6391" y="45176"/>
                  </a:lnTo>
                  <a:lnTo>
                    <a:pt x="6554" y="45350"/>
                  </a:lnTo>
                  <a:lnTo>
                    <a:pt x="6718" y="45512"/>
                  </a:lnTo>
                  <a:lnTo>
                    <a:pt x="6886" y="45673"/>
                  </a:lnTo>
                  <a:lnTo>
                    <a:pt x="7054" y="45822"/>
                  </a:lnTo>
                  <a:lnTo>
                    <a:pt x="7222" y="45959"/>
                  </a:lnTo>
                  <a:lnTo>
                    <a:pt x="7390" y="46095"/>
                  </a:lnTo>
                  <a:lnTo>
                    <a:pt x="7562" y="46219"/>
                  </a:lnTo>
                  <a:lnTo>
                    <a:pt x="7734" y="46344"/>
                  </a:lnTo>
                  <a:lnTo>
                    <a:pt x="7907" y="46443"/>
                  </a:lnTo>
                  <a:lnTo>
                    <a:pt x="8083" y="46555"/>
                  </a:lnTo>
                  <a:lnTo>
                    <a:pt x="8255" y="46642"/>
                  </a:lnTo>
                  <a:lnTo>
                    <a:pt x="8432" y="46729"/>
                  </a:lnTo>
                  <a:lnTo>
                    <a:pt x="8613" y="46803"/>
                  </a:lnTo>
                  <a:lnTo>
                    <a:pt x="8789" y="46865"/>
                  </a:lnTo>
                  <a:lnTo>
                    <a:pt x="8970" y="46915"/>
                  </a:lnTo>
                  <a:lnTo>
                    <a:pt x="9151" y="46964"/>
                  </a:lnTo>
                  <a:lnTo>
                    <a:pt x="9078" y="44742"/>
                  </a:lnTo>
                  <a:lnTo>
                    <a:pt x="9009" y="42506"/>
                  </a:lnTo>
                  <a:lnTo>
                    <a:pt x="8940" y="40271"/>
                  </a:lnTo>
                  <a:lnTo>
                    <a:pt x="8880" y="38049"/>
                  </a:lnTo>
                  <a:lnTo>
                    <a:pt x="8824" y="35813"/>
                  </a:lnTo>
                  <a:lnTo>
                    <a:pt x="8772" y="33578"/>
                  </a:lnTo>
                  <a:lnTo>
                    <a:pt x="8725" y="31330"/>
                  </a:lnTo>
                  <a:lnTo>
                    <a:pt x="8677" y="29095"/>
                  </a:lnTo>
                  <a:lnTo>
                    <a:pt x="8634" y="26860"/>
                  </a:lnTo>
                  <a:lnTo>
                    <a:pt x="8596" y="24625"/>
                  </a:lnTo>
                  <a:lnTo>
                    <a:pt x="8561" y="22390"/>
                  </a:lnTo>
                  <a:lnTo>
                    <a:pt x="8527" y="20154"/>
                  </a:lnTo>
                  <a:lnTo>
                    <a:pt x="8497" y="17919"/>
                  </a:lnTo>
                  <a:lnTo>
                    <a:pt x="8471" y="15697"/>
                  </a:lnTo>
                  <a:lnTo>
                    <a:pt x="8423" y="11226"/>
                  </a:lnTo>
                  <a:lnTo>
                    <a:pt x="8389" y="8171"/>
                  </a:lnTo>
                  <a:lnTo>
                    <a:pt x="8354" y="5290"/>
                  </a:lnTo>
                  <a:lnTo>
                    <a:pt x="8342" y="3900"/>
                  </a:lnTo>
                  <a:lnTo>
                    <a:pt x="8333" y="2558"/>
                  </a:lnTo>
                  <a:lnTo>
                    <a:pt x="8329" y="1267"/>
                  </a:lnTo>
                  <a:lnTo>
                    <a:pt x="8324"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6"/>
            <p:cNvSpPr/>
            <p:nvPr/>
          </p:nvSpPr>
          <p:spPr>
            <a:xfrm>
              <a:off x="2621875" y="-2594375"/>
              <a:ext cx="67425" cy="196850"/>
            </a:xfrm>
            <a:custGeom>
              <a:avLst/>
              <a:gdLst/>
              <a:ahLst/>
              <a:cxnLst/>
              <a:rect l="l" t="t" r="r" b="b"/>
              <a:pathLst>
                <a:path w="2697" h="7874" extrusionOk="0">
                  <a:moveTo>
                    <a:pt x="272" y="0"/>
                  </a:moveTo>
                  <a:lnTo>
                    <a:pt x="263" y="100"/>
                  </a:lnTo>
                  <a:lnTo>
                    <a:pt x="255" y="186"/>
                  </a:lnTo>
                  <a:lnTo>
                    <a:pt x="250" y="273"/>
                  </a:lnTo>
                  <a:lnTo>
                    <a:pt x="237" y="373"/>
                  </a:lnTo>
                  <a:lnTo>
                    <a:pt x="186" y="758"/>
                  </a:lnTo>
                  <a:lnTo>
                    <a:pt x="134" y="1143"/>
                  </a:lnTo>
                  <a:lnTo>
                    <a:pt x="91" y="1528"/>
                  </a:lnTo>
                  <a:lnTo>
                    <a:pt x="57" y="1900"/>
                  </a:lnTo>
                  <a:lnTo>
                    <a:pt x="31" y="2285"/>
                  </a:lnTo>
                  <a:lnTo>
                    <a:pt x="9" y="2658"/>
                  </a:lnTo>
                  <a:lnTo>
                    <a:pt x="1" y="3030"/>
                  </a:lnTo>
                  <a:lnTo>
                    <a:pt x="1" y="3216"/>
                  </a:lnTo>
                  <a:lnTo>
                    <a:pt x="1" y="3403"/>
                  </a:lnTo>
                  <a:lnTo>
                    <a:pt x="5" y="3589"/>
                  </a:lnTo>
                  <a:lnTo>
                    <a:pt x="14" y="3775"/>
                  </a:lnTo>
                  <a:lnTo>
                    <a:pt x="22" y="3961"/>
                  </a:lnTo>
                  <a:lnTo>
                    <a:pt x="35" y="4135"/>
                  </a:lnTo>
                  <a:lnTo>
                    <a:pt x="52" y="4322"/>
                  </a:lnTo>
                  <a:lnTo>
                    <a:pt x="74" y="4495"/>
                  </a:lnTo>
                  <a:lnTo>
                    <a:pt x="95" y="4669"/>
                  </a:lnTo>
                  <a:lnTo>
                    <a:pt x="121" y="4843"/>
                  </a:lnTo>
                  <a:lnTo>
                    <a:pt x="151" y="5017"/>
                  </a:lnTo>
                  <a:lnTo>
                    <a:pt x="186" y="5191"/>
                  </a:lnTo>
                  <a:lnTo>
                    <a:pt x="220" y="5365"/>
                  </a:lnTo>
                  <a:lnTo>
                    <a:pt x="263" y="5539"/>
                  </a:lnTo>
                  <a:lnTo>
                    <a:pt x="306" y="5700"/>
                  </a:lnTo>
                  <a:lnTo>
                    <a:pt x="358" y="5874"/>
                  </a:lnTo>
                  <a:lnTo>
                    <a:pt x="410" y="6035"/>
                  </a:lnTo>
                  <a:lnTo>
                    <a:pt x="466" y="6197"/>
                  </a:lnTo>
                  <a:lnTo>
                    <a:pt x="556" y="6433"/>
                  </a:lnTo>
                  <a:lnTo>
                    <a:pt x="651" y="6656"/>
                  </a:lnTo>
                  <a:lnTo>
                    <a:pt x="746" y="6855"/>
                  </a:lnTo>
                  <a:lnTo>
                    <a:pt x="849" y="7029"/>
                  </a:lnTo>
                  <a:lnTo>
                    <a:pt x="952" y="7190"/>
                  </a:lnTo>
                  <a:lnTo>
                    <a:pt x="1060" y="7327"/>
                  </a:lnTo>
                  <a:lnTo>
                    <a:pt x="1168" y="7438"/>
                  </a:lnTo>
                  <a:lnTo>
                    <a:pt x="1280" y="7538"/>
                  </a:lnTo>
                  <a:lnTo>
                    <a:pt x="1392" y="7625"/>
                  </a:lnTo>
                  <a:lnTo>
                    <a:pt x="1508" y="7699"/>
                  </a:lnTo>
                  <a:lnTo>
                    <a:pt x="1628" y="7761"/>
                  </a:lnTo>
                  <a:lnTo>
                    <a:pt x="1745" y="7799"/>
                  </a:lnTo>
                  <a:lnTo>
                    <a:pt x="1865" y="7836"/>
                  </a:lnTo>
                  <a:lnTo>
                    <a:pt x="1986" y="7861"/>
                  </a:lnTo>
                  <a:lnTo>
                    <a:pt x="2106" y="7873"/>
                  </a:lnTo>
                  <a:lnTo>
                    <a:pt x="2227" y="7873"/>
                  </a:lnTo>
                  <a:lnTo>
                    <a:pt x="2270" y="7227"/>
                  </a:lnTo>
                  <a:lnTo>
                    <a:pt x="2322" y="6582"/>
                  </a:lnTo>
                  <a:lnTo>
                    <a:pt x="2373" y="5936"/>
                  </a:lnTo>
                  <a:lnTo>
                    <a:pt x="2429" y="5303"/>
                  </a:lnTo>
                  <a:lnTo>
                    <a:pt x="2494" y="4669"/>
                  </a:lnTo>
                  <a:lnTo>
                    <a:pt x="2559" y="4036"/>
                  </a:lnTo>
                  <a:lnTo>
                    <a:pt x="2623" y="3415"/>
                  </a:lnTo>
                  <a:lnTo>
                    <a:pt x="2696" y="2794"/>
                  </a:lnTo>
                  <a:lnTo>
                    <a:pt x="2369" y="2546"/>
                  </a:lnTo>
                  <a:lnTo>
                    <a:pt x="2050" y="2260"/>
                  </a:lnTo>
                  <a:lnTo>
                    <a:pt x="1895" y="2111"/>
                  </a:lnTo>
                  <a:lnTo>
                    <a:pt x="1736" y="1962"/>
                  </a:lnTo>
                  <a:lnTo>
                    <a:pt x="1581" y="1788"/>
                  </a:lnTo>
                  <a:lnTo>
                    <a:pt x="1430" y="1627"/>
                  </a:lnTo>
                  <a:lnTo>
                    <a:pt x="1280" y="1453"/>
                  </a:lnTo>
                  <a:lnTo>
                    <a:pt x="1129" y="1267"/>
                  </a:lnTo>
                  <a:lnTo>
                    <a:pt x="982" y="1081"/>
                  </a:lnTo>
                  <a:lnTo>
                    <a:pt x="836" y="882"/>
                  </a:lnTo>
                  <a:lnTo>
                    <a:pt x="690" y="671"/>
                  </a:lnTo>
                  <a:lnTo>
                    <a:pt x="548" y="460"/>
                  </a:lnTo>
                  <a:lnTo>
                    <a:pt x="410" y="236"/>
                  </a:lnTo>
                  <a:lnTo>
                    <a:pt x="272"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6"/>
            <p:cNvSpPr/>
            <p:nvPr/>
          </p:nvSpPr>
          <p:spPr>
            <a:xfrm>
              <a:off x="2601200" y="-3458650"/>
              <a:ext cx="426025" cy="806250"/>
            </a:xfrm>
            <a:custGeom>
              <a:avLst/>
              <a:gdLst/>
              <a:ahLst/>
              <a:cxnLst/>
              <a:rect l="l" t="t" r="r" b="b"/>
              <a:pathLst>
                <a:path w="17041" h="32250" extrusionOk="0">
                  <a:moveTo>
                    <a:pt x="10146" y="0"/>
                  </a:moveTo>
                  <a:lnTo>
                    <a:pt x="9948" y="25"/>
                  </a:lnTo>
                  <a:lnTo>
                    <a:pt x="9755" y="37"/>
                  </a:lnTo>
                  <a:lnTo>
                    <a:pt x="9561" y="75"/>
                  </a:lnTo>
                  <a:lnTo>
                    <a:pt x="9371" y="124"/>
                  </a:lnTo>
                  <a:lnTo>
                    <a:pt x="9186" y="174"/>
                  </a:lnTo>
                  <a:lnTo>
                    <a:pt x="9001" y="236"/>
                  </a:lnTo>
                  <a:lnTo>
                    <a:pt x="8816" y="298"/>
                  </a:lnTo>
                  <a:lnTo>
                    <a:pt x="8639" y="373"/>
                  </a:lnTo>
                  <a:lnTo>
                    <a:pt x="8463" y="460"/>
                  </a:lnTo>
                  <a:lnTo>
                    <a:pt x="8290" y="559"/>
                  </a:lnTo>
                  <a:lnTo>
                    <a:pt x="8265" y="571"/>
                  </a:lnTo>
                  <a:lnTo>
                    <a:pt x="8243" y="571"/>
                  </a:lnTo>
                  <a:lnTo>
                    <a:pt x="8200" y="546"/>
                  </a:lnTo>
                  <a:lnTo>
                    <a:pt x="8157" y="522"/>
                  </a:lnTo>
                  <a:lnTo>
                    <a:pt x="8110" y="509"/>
                  </a:lnTo>
                  <a:lnTo>
                    <a:pt x="7666" y="795"/>
                  </a:lnTo>
                  <a:lnTo>
                    <a:pt x="7218" y="1080"/>
                  </a:lnTo>
                  <a:lnTo>
                    <a:pt x="6775" y="1391"/>
                  </a:lnTo>
                  <a:lnTo>
                    <a:pt x="6335" y="1714"/>
                  </a:lnTo>
                  <a:lnTo>
                    <a:pt x="6116" y="1888"/>
                  </a:lnTo>
                  <a:lnTo>
                    <a:pt x="5896" y="2061"/>
                  </a:lnTo>
                  <a:lnTo>
                    <a:pt x="5677" y="2248"/>
                  </a:lnTo>
                  <a:lnTo>
                    <a:pt x="5461" y="2446"/>
                  </a:lnTo>
                  <a:lnTo>
                    <a:pt x="5246" y="2645"/>
                  </a:lnTo>
                  <a:lnTo>
                    <a:pt x="5035" y="2856"/>
                  </a:lnTo>
                  <a:lnTo>
                    <a:pt x="4824" y="3080"/>
                  </a:lnTo>
                  <a:lnTo>
                    <a:pt x="4613" y="3316"/>
                  </a:lnTo>
                  <a:lnTo>
                    <a:pt x="4406" y="3564"/>
                  </a:lnTo>
                  <a:lnTo>
                    <a:pt x="4199" y="3825"/>
                  </a:lnTo>
                  <a:lnTo>
                    <a:pt x="3997" y="4098"/>
                  </a:lnTo>
                  <a:lnTo>
                    <a:pt x="3799" y="4384"/>
                  </a:lnTo>
                  <a:lnTo>
                    <a:pt x="3601" y="4682"/>
                  </a:lnTo>
                  <a:lnTo>
                    <a:pt x="3407" y="4992"/>
                  </a:lnTo>
                  <a:lnTo>
                    <a:pt x="3213" y="5327"/>
                  </a:lnTo>
                  <a:lnTo>
                    <a:pt x="3028" y="5675"/>
                  </a:lnTo>
                  <a:lnTo>
                    <a:pt x="2843" y="6035"/>
                  </a:lnTo>
                  <a:lnTo>
                    <a:pt x="2658" y="6420"/>
                  </a:lnTo>
                  <a:lnTo>
                    <a:pt x="2481" y="6817"/>
                  </a:lnTo>
                  <a:lnTo>
                    <a:pt x="2305" y="7240"/>
                  </a:lnTo>
                  <a:lnTo>
                    <a:pt x="2137" y="7687"/>
                  </a:lnTo>
                  <a:lnTo>
                    <a:pt x="1969" y="8146"/>
                  </a:lnTo>
                  <a:lnTo>
                    <a:pt x="1805" y="8630"/>
                  </a:lnTo>
                  <a:lnTo>
                    <a:pt x="1650" y="9127"/>
                  </a:lnTo>
                  <a:lnTo>
                    <a:pt x="1530" y="9537"/>
                  </a:lnTo>
                  <a:lnTo>
                    <a:pt x="1413" y="9934"/>
                  </a:lnTo>
                  <a:lnTo>
                    <a:pt x="1306" y="10332"/>
                  </a:lnTo>
                  <a:lnTo>
                    <a:pt x="1198" y="10729"/>
                  </a:lnTo>
                  <a:lnTo>
                    <a:pt x="1099" y="11114"/>
                  </a:lnTo>
                  <a:lnTo>
                    <a:pt x="1004" y="11499"/>
                  </a:lnTo>
                  <a:lnTo>
                    <a:pt x="914" y="11884"/>
                  </a:lnTo>
                  <a:lnTo>
                    <a:pt x="828" y="12269"/>
                  </a:lnTo>
                  <a:lnTo>
                    <a:pt x="746" y="12641"/>
                  </a:lnTo>
                  <a:lnTo>
                    <a:pt x="668" y="13014"/>
                  </a:lnTo>
                  <a:lnTo>
                    <a:pt x="595" y="13386"/>
                  </a:lnTo>
                  <a:lnTo>
                    <a:pt x="530" y="13747"/>
                  </a:lnTo>
                  <a:lnTo>
                    <a:pt x="466" y="14107"/>
                  </a:lnTo>
                  <a:lnTo>
                    <a:pt x="406" y="14467"/>
                  </a:lnTo>
                  <a:lnTo>
                    <a:pt x="350" y="14815"/>
                  </a:lnTo>
                  <a:lnTo>
                    <a:pt x="302" y="15175"/>
                  </a:lnTo>
                  <a:lnTo>
                    <a:pt x="255" y="15522"/>
                  </a:lnTo>
                  <a:lnTo>
                    <a:pt x="212" y="15858"/>
                  </a:lnTo>
                  <a:lnTo>
                    <a:pt x="173" y="16205"/>
                  </a:lnTo>
                  <a:lnTo>
                    <a:pt x="139" y="16541"/>
                  </a:lnTo>
                  <a:lnTo>
                    <a:pt x="108" y="16863"/>
                  </a:lnTo>
                  <a:lnTo>
                    <a:pt x="83" y="17199"/>
                  </a:lnTo>
                  <a:lnTo>
                    <a:pt x="61" y="17522"/>
                  </a:lnTo>
                  <a:lnTo>
                    <a:pt x="40" y="17844"/>
                  </a:lnTo>
                  <a:lnTo>
                    <a:pt x="27" y="18167"/>
                  </a:lnTo>
                  <a:lnTo>
                    <a:pt x="14" y="18478"/>
                  </a:lnTo>
                  <a:lnTo>
                    <a:pt x="5" y="18788"/>
                  </a:lnTo>
                  <a:lnTo>
                    <a:pt x="5" y="19099"/>
                  </a:lnTo>
                  <a:lnTo>
                    <a:pt x="1" y="19397"/>
                  </a:lnTo>
                  <a:lnTo>
                    <a:pt x="5" y="19707"/>
                  </a:lnTo>
                  <a:lnTo>
                    <a:pt x="14" y="19993"/>
                  </a:lnTo>
                  <a:lnTo>
                    <a:pt x="22" y="20291"/>
                  </a:lnTo>
                  <a:lnTo>
                    <a:pt x="35" y="20576"/>
                  </a:lnTo>
                  <a:lnTo>
                    <a:pt x="52" y="20862"/>
                  </a:lnTo>
                  <a:lnTo>
                    <a:pt x="74" y="21148"/>
                  </a:lnTo>
                  <a:lnTo>
                    <a:pt x="96" y="21433"/>
                  </a:lnTo>
                  <a:lnTo>
                    <a:pt x="121" y="21706"/>
                  </a:lnTo>
                  <a:lnTo>
                    <a:pt x="152" y="21980"/>
                  </a:lnTo>
                  <a:lnTo>
                    <a:pt x="186" y="22240"/>
                  </a:lnTo>
                  <a:lnTo>
                    <a:pt x="220" y="22514"/>
                  </a:lnTo>
                  <a:lnTo>
                    <a:pt x="259" y="22774"/>
                  </a:lnTo>
                  <a:lnTo>
                    <a:pt x="302" y="23023"/>
                  </a:lnTo>
                  <a:lnTo>
                    <a:pt x="345" y="23283"/>
                  </a:lnTo>
                  <a:lnTo>
                    <a:pt x="393" y="23532"/>
                  </a:lnTo>
                  <a:lnTo>
                    <a:pt x="440" y="23780"/>
                  </a:lnTo>
                  <a:lnTo>
                    <a:pt x="496" y="24016"/>
                  </a:lnTo>
                  <a:lnTo>
                    <a:pt x="552" y="24264"/>
                  </a:lnTo>
                  <a:lnTo>
                    <a:pt x="608" y="24500"/>
                  </a:lnTo>
                  <a:lnTo>
                    <a:pt x="668" y="24724"/>
                  </a:lnTo>
                  <a:lnTo>
                    <a:pt x="733" y="24960"/>
                  </a:lnTo>
                  <a:lnTo>
                    <a:pt x="797" y="25183"/>
                  </a:lnTo>
                  <a:lnTo>
                    <a:pt x="866" y="25407"/>
                  </a:lnTo>
                  <a:lnTo>
                    <a:pt x="1008" y="25842"/>
                  </a:lnTo>
                  <a:lnTo>
                    <a:pt x="1159" y="26264"/>
                  </a:lnTo>
                  <a:lnTo>
                    <a:pt x="1323" y="26661"/>
                  </a:lnTo>
                  <a:lnTo>
                    <a:pt x="1491" y="27058"/>
                  </a:lnTo>
                  <a:lnTo>
                    <a:pt x="1667" y="27431"/>
                  </a:lnTo>
                  <a:lnTo>
                    <a:pt x="1853" y="27791"/>
                  </a:lnTo>
                  <a:lnTo>
                    <a:pt x="2042" y="28139"/>
                  </a:lnTo>
                  <a:lnTo>
                    <a:pt x="2240" y="28474"/>
                  </a:lnTo>
                  <a:lnTo>
                    <a:pt x="2447" y="28797"/>
                  </a:lnTo>
                  <a:lnTo>
                    <a:pt x="2658" y="29095"/>
                  </a:lnTo>
                  <a:lnTo>
                    <a:pt x="2873" y="29393"/>
                  </a:lnTo>
                  <a:lnTo>
                    <a:pt x="3093" y="29666"/>
                  </a:lnTo>
                  <a:lnTo>
                    <a:pt x="3317" y="29927"/>
                  </a:lnTo>
                  <a:lnTo>
                    <a:pt x="3549" y="30175"/>
                  </a:lnTo>
                  <a:lnTo>
                    <a:pt x="3782" y="30411"/>
                  </a:lnTo>
                  <a:lnTo>
                    <a:pt x="4019" y="30635"/>
                  </a:lnTo>
                  <a:lnTo>
                    <a:pt x="4260" y="30833"/>
                  </a:lnTo>
                  <a:lnTo>
                    <a:pt x="4501" y="31032"/>
                  </a:lnTo>
                  <a:lnTo>
                    <a:pt x="4746" y="31206"/>
                  </a:lnTo>
                  <a:lnTo>
                    <a:pt x="4992" y="31367"/>
                  </a:lnTo>
                  <a:lnTo>
                    <a:pt x="5242" y="31516"/>
                  </a:lnTo>
                  <a:lnTo>
                    <a:pt x="5491" y="31653"/>
                  </a:lnTo>
                  <a:lnTo>
                    <a:pt x="5741" y="31777"/>
                  </a:lnTo>
                  <a:lnTo>
                    <a:pt x="5991" y="31889"/>
                  </a:lnTo>
                  <a:lnTo>
                    <a:pt x="6241" y="31976"/>
                  </a:lnTo>
                  <a:lnTo>
                    <a:pt x="6490" y="32063"/>
                  </a:lnTo>
                  <a:lnTo>
                    <a:pt x="6740" y="32125"/>
                  </a:lnTo>
                  <a:lnTo>
                    <a:pt x="6986" y="32175"/>
                  </a:lnTo>
                  <a:lnTo>
                    <a:pt x="7231" y="32212"/>
                  </a:lnTo>
                  <a:lnTo>
                    <a:pt x="7472" y="32237"/>
                  </a:lnTo>
                  <a:lnTo>
                    <a:pt x="7713" y="32249"/>
                  </a:lnTo>
                  <a:lnTo>
                    <a:pt x="7950" y="32237"/>
                  </a:lnTo>
                  <a:lnTo>
                    <a:pt x="8187" y="32224"/>
                  </a:lnTo>
                  <a:lnTo>
                    <a:pt x="8415" y="32187"/>
                  </a:lnTo>
                  <a:lnTo>
                    <a:pt x="8644" y="32137"/>
                  </a:lnTo>
                  <a:lnTo>
                    <a:pt x="8863" y="32075"/>
                  </a:lnTo>
                  <a:lnTo>
                    <a:pt x="9078" y="32001"/>
                  </a:lnTo>
                  <a:lnTo>
                    <a:pt x="9290" y="31914"/>
                  </a:lnTo>
                  <a:lnTo>
                    <a:pt x="9565" y="31790"/>
                  </a:lnTo>
                  <a:lnTo>
                    <a:pt x="9841" y="31641"/>
                  </a:lnTo>
                  <a:lnTo>
                    <a:pt x="10125" y="31479"/>
                  </a:lnTo>
                  <a:lnTo>
                    <a:pt x="10409" y="31305"/>
                  </a:lnTo>
                  <a:lnTo>
                    <a:pt x="10702" y="31107"/>
                  </a:lnTo>
                  <a:lnTo>
                    <a:pt x="10990" y="30896"/>
                  </a:lnTo>
                  <a:lnTo>
                    <a:pt x="11283" y="30660"/>
                  </a:lnTo>
                  <a:lnTo>
                    <a:pt x="11580" y="30411"/>
                  </a:lnTo>
                  <a:lnTo>
                    <a:pt x="11873" y="30138"/>
                  </a:lnTo>
                  <a:lnTo>
                    <a:pt x="12166" y="29852"/>
                  </a:lnTo>
                  <a:lnTo>
                    <a:pt x="12459" y="29542"/>
                  </a:lnTo>
                  <a:lnTo>
                    <a:pt x="12747" y="29219"/>
                  </a:lnTo>
                  <a:lnTo>
                    <a:pt x="13036" y="28859"/>
                  </a:lnTo>
                  <a:lnTo>
                    <a:pt x="13316" y="28486"/>
                  </a:lnTo>
                  <a:lnTo>
                    <a:pt x="13596" y="28089"/>
                  </a:lnTo>
                  <a:lnTo>
                    <a:pt x="13867" y="27679"/>
                  </a:lnTo>
                  <a:lnTo>
                    <a:pt x="14001" y="27456"/>
                  </a:lnTo>
                  <a:lnTo>
                    <a:pt x="14134" y="27232"/>
                  </a:lnTo>
                  <a:lnTo>
                    <a:pt x="14263" y="27009"/>
                  </a:lnTo>
                  <a:lnTo>
                    <a:pt x="14392" y="26773"/>
                  </a:lnTo>
                  <a:lnTo>
                    <a:pt x="14522" y="26524"/>
                  </a:lnTo>
                  <a:lnTo>
                    <a:pt x="14647" y="26276"/>
                  </a:lnTo>
                  <a:lnTo>
                    <a:pt x="14767" y="26015"/>
                  </a:lnTo>
                  <a:lnTo>
                    <a:pt x="14888" y="25755"/>
                  </a:lnTo>
                  <a:lnTo>
                    <a:pt x="15008" y="25494"/>
                  </a:lnTo>
                  <a:lnTo>
                    <a:pt x="15125" y="25221"/>
                  </a:lnTo>
                  <a:lnTo>
                    <a:pt x="15237" y="24935"/>
                  </a:lnTo>
                  <a:lnTo>
                    <a:pt x="15348" y="24649"/>
                  </a:lnTo>
                  <a:lnTo>
                    <a:pt x="15456" y="24364"/>
                  </a:lnTo>
                  <a:lnTo>
                    <a:pt x="15559" y="24053"/>
                  </a:lnTo>
                  <a:lnTo>
                    <a:pt x="15663" y="23755"/>
                  </a:lnTo>
                  <a:lnTo>
                    <a:pt x="15762" y="23432"/>
                  </a:lnTo>
                  <a:lnTo>
                    <a:pt x="15861" y="23110"/>
                  </a:lnTo>
                  <a:lnTo>
                    <a:pt x="15951" y="22787"/>
                  </a:lnTo>
                  <a:lnTo>
                    <a:pt x="16042" y="22451"/>
                  </a:lnTo>
                  <a:lnTo>
                    <a:pt x="16128" y="22116"/>
                  </a:lnTo>
                  <a:lnTo>
                    <a:pt x="16210" y="21756"/>
                  </a:lnTo>
                  <a:lnTo>
                    <a:pt x="16292" y="21408"/>
                  </a:lnTo>
                  <a:lnTo>
                    <a:pt x="16365" y="21036"/>
                  </a:lnTo>
                  <a:lnTo>
                    <a:pt x="16438" y="20663"/>
                  </a:lnTo>
                  <a:lnTo>
                    <a:pt x="16507" y="20291"/>
                  </a:lnTo>
                  <a:lnTo>
                    <a:pt x="16571" y="19906"/>
                  </a:lnTo>
                  <a:lnTo>
                    <a:pt x="16632" y="19508"/>
                  </a:lnTo>
                  <a:lnTo>
                    <a:pt x="16688" y="19111"/>
                  </a:lnTo>
                  <a:lnTo>
                    <a:pt x="16739" y="18701"/>
                  </a:lnTo>
                  <a:lnTo>
                    <a:pt x="16787" y="18279"/>
                  </a:lnTo>
                  <a:lnTo>
                    <a:pt x="16830" y="17857"/>
                  </a:lnTo>
                  <a:lnTo>
                    <a:pt x="16869" y="17422"/>
                  </a:lnTo>
                  <a:lnTo>
                    <a:pt x="16925" y="16702"/>
                  </a:lnTo>
                  <a:lnTo>
                    <a:pt x="16968" y="16007"/>
                  </a:lnTo>
                  <a:lnTo>
                    <a:pt x="17002" y="15324"/>
                  </a:lnTo>
                  <a:lnTo>
                    <a:pt x="17028" y="14653"/>
                  </a:lnTo>
                  <a:lnTo>
                    <a:pt x="17041" y="14007"/>
                  </a:lnTo>
                  <a:lnTo>
                    <a:pt x="17041" y="13374"/>
                  </a:lnTo>
                  <a:lnTo>
                    <a:pt x="17037" y="12753"/>
                  </a:lnTo>
                  <a:lnTo>
                    <a:pt x="17019" y="12157"/>
                  </a:lnTo>
                  <a:lnTo>
                    <a:pt x="16998" y="11573"/>
                  </a:lnTo>
                  <a:lnTo>
                    <a:pt x="16963" y="11015"/>
                  </a:lnTo>
                  <a:lnTo>
                    <a:pt x="16920" y="10456"/>
                  </a:lnTo>
                  <a:lnTo>
                    <a:pt x="16869" y="9922"/>
                  </a:lnTo>
                  <a:lnTo>
                    <a:pt x="16808" y="9413"/>
                  </a:lnTo>
                  <a:lnTo>
                    <a:pt x="16744" y="8904"/>
                  </a:lnTo>
                  <a:lnTo>
                    <a:pt x="16666" y="8419"/>
                  </a:lnTo>
                  <a:lnTo>
                    <a:pt x="16584" y="7947"/>
                  </a:lnTo>
                  <a:lnTo>
                    <a:pt x="16494" y="7488"/>
                  </a:lnTo>
                  <a:lnTo>
                    <a:pt x="16399" y="7053"/>
                  </a:lnTo>
                  <a:lnTo>
                    <a:pt x="16296" y="6631"/>
                  </a:lnTo>
                  <a:lnTo>
                    <a:pt x="16184" y="6209"/>
                  </a:lnTo>
                  <a:lnTo>
                    <a:pt x="16068" y="5824"/>
                  </a:lnTo>
                  <a:lnTo>
                    <a:pt x="15943" y="5439"/>
                  </a:lnTo>
                  <a:lnTo>
                    <a:pt x="15818" y="5067"/>
                  </a:lnTo>
                  <a:lnTo>
                    <a:pt x="15680" y="4719"/>
                  </a:lnTo>
                  <a:lnTo>
                    <a:pt x="15542" y="4371"/>
                  </a:lnTo>
                  <a:lnTo>
                    <a:pt x="15396" y="4048"/>
                  </a:lnTo>
                  <a:lnTo>
                    <a:pt x="15245" y="3738"/>
                  </a:lnTo>
                  <a:lnTo>
                    <a:pt x="15090" y="3440"/>
                  </a:lnTo>
                  <a:lnTo>
                    <a:pt x="14931" y="3154"/>
                  </a:lnTo>
                  <a:lnTo>
                    <a:pt x="14767" y="2893"/>
                  </a:lnTo>
                  <a:lnTo>
                    <a:pt x="14599" y="2633"/>
                  </a:lnTo>
                  <a:lnTo>
                    <a:pt x="14427" y="2384"/>
                  </a:lnTo>
                  <a:lnTo>
                    <a:pt x="14250" y="2148"/>
                  </a:lnTo>
                  <a:lnTo>
                    <a:pt x="14074" y="1937"/>
                  </a:lnTo>
                  <a:lnTo>
                    <a:pt x="13893" y="1726"/>
                  </a:lnTo>
                  <a:lnTo>
                    <a:pt x="13708" y="1540"/>
                  </a:lnTo>
                  <a:lnTo>
                    <a:pt x="13518" y="1354"/>
                  </a:lnTo>
                  <a:lnTo>
                    <a:pt x="13329" y="1180"/>
                  </a:lnTo>
                  <a:lnTo>
                    <a:pt x="13135" y="1031"/>
                  </a:lnTo>
                  <a:lnTo>
                    <a:pt x="12941" y="882"/>
                  </a:lnTo>
                  <a:lnTo>
                    <a:pt x="12747" y="745"/>
                  </a:lnTo>
                  <a:lnTo>
                    <a:pt x="12549" y="621"/>
                  </a:lnTo>
                  <a:lnTo>
                    <a:pt x="12351" y="509"/>
                  </a:lnTo>
                  <a:lnTo>
                    <a:pt x="12149" y="410"/>
                  </a:lnTo>
                  <a:lnTo>
                    <a:pt x="11951" y="323"/>
                  </a:lnTo>
                  <a:lnTo>
                    <a:pt x="11748" y="248"/>
                  </a:lnTo>
                  <a:lnTo>
                    <a:pt x="11546" y="186"/>
                  </a:lnTo>
                  <a:lnTo>
                    <a:pt x="11344" y="124"/>
                  </a:lnTo>
                  <a:lnTo>
                    <a:pt x="11146" y="75"/>
                  </a:lnTo>
                  <a:lnTo>
                    <a:pt x="10943" y="50"/>
                  </a:lnTo>
                  <a:lnTo>
                    <a:pt x="10741" y="25"/>
                  </a:lnTo>
                  <a:lnTo>
                    <a:pt x="10543"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6"/>
            <p:cNvSpPr/>
            <p:nvPr/>
          </p:nvSpPr>
          <p:spPr>
            <a:xfrm>
              <a:off x="2812425" y="-2518625"/>
              <a:ext cx="69575" cy="162700"/>
            </a:xfrm>
            <a:custGeom>
              <a:avLst/>
              <a:gdLst/>
              <a:ahLst/>
              <a:cxnLst/>
              <a:rect l="l" t="t" r="r" b="b"/>
              <a:pathLst>
                <a:path w="2783" h="6508" extrusionOk="0">
                  <a:moveTo>
                    <a:pt x="2141" y="0"/>
                  </a:moveTo>
                  <a:lnTo>
                    <a:pt x="2119" y="25"/>
                  </a:lnTo>
                  <a:lnTo>
                    <a:pt x="2094" y="37"/>
                  </a:lnTo>
                  <a:lnTo>
                    <a:pt x="2072" y="50"/>
                  </a:lnTo>
                  <a:lnTo>
                    <a:pt x="1822" y="186"/>
                  </a:lnTo>
                  <a:lnTo>
                    <a:pt x="1568" y="311"/>
                  </a:lnTo>
                  <a:lnTo>
                    <a:pt x="1310" y="422"/>
                  </a:lnTo>
                  <a:lnTo>
                    <a:pt x="1056" y="534"/>
                  </a:lnTo>
                  <a:lnTo>
                    <a:pt x="793" y="621"/>
                  </a:lnTo>
                  <a:lnTo>
                    <a:pt x="530" y="708"/>
                  </a:lnTo>
                  <a:lnTo>
                    <a:pt x="268" y="782"/>
                  </a:lnTo>
                  <a:lnTo>
                    <a:pt x="1" y="832"/>
                  </a:lnTo>
                  <a:lnTo>
                    <a:pt x="83" y="1428"/>
                  </a:lnTo>
                  <a:lnTo>
                    <a:pt x="169" y="1999"/>
                  </a:lnTo>
                  <a:lnTo>
                    <a:pt x="259" y="2571"/>
                  </a:lnTo>
                  <a:lnTo>
                    <a:pt x="311" y="2844"/>
                  </a:lnTo>
                  <a:lnTo>
                    <a:pt x="363" y="3117"/>
                  </a:lnTo>
                  <a:lnTo>
                    <a:pt x="414" y="3378"/>
                  </a:lnTo>
                  <a:lnTo>
                    <a:pt x="474" y="3639"/>
                  </a:lnTo>
                  <a:lnTo>
                    <a:pt x="535" y="3899"/>
                  </a:lnTo>
                  <a:lnTo>
                    <a:pt x="595" y="4148"/>
                  </a:lnTo>
                  <a:lnTo>
                    <a:pt x="664" y="4384"/>
                  </a:lnTo>
                  <a:lnTo>
                    <a:pt x="737" y="4620"/>
                  </a:lnTo>
                  <a:lnTo>
                    <a:pt x="810" y="4855"/>
                  </a:lnTo>
                  <a:lnTo>
                    <a:pt x="892" y="5079"/>
                  </a:lnTo>
                  <a:lnTo>
                    <a:pt x="991" y="5340"/>
                  </a:lnTo>
                  <a:lnTo>
                    <a:pt x="1099" y="5576"/>
                  </a:lnTo>
                  <a:lnTo>
                    <a:pt x="1211" y="5787"/>
                  </a:lnTo>
                  <a:lnTo>
                    <a:pt x="1327" y="5973"/>
                  </a:lnTo>
                  <a:lnTo>
                    <a:pt x="1443" y="6122"/>
                  </a:lnTo>
                  <a:lnTo>
                    <a:pt x="1564" y="6259"/>
                  </a:lnTo>
                  <a:lnTo>
                    <a:pt x="1689" y="6370"/>
                  </a:lnTo>
                  <a:lnTo>
                    <a:pt x="1814" y="6445"/>
                  </a:lnTo>
                  <a:lnTo>
                    <a:pt x="1874" y="6470"/>
                  </a:lnTo>
                  <a:lnTo>
                    <a:pt x="1934" y="6482"/>
                  </a:lnTo>
                  <a:lnTo>
                    <a:pt x="1999" y="6495"/>
                  </a:lnTo>
                  <a:lnTo>
                    <a:pt x="2059" y="6507"/>
                  </a:lnTo>
                  <a:lnTo>
                    <a:pt x="2124" y="6495"/>
                  </a:lnTo>
                  <a:lnTo>
                    <a:pt x="2184" y="6482"/>
                  </a:lnTo>
                  <a:lnTo>
                    <a:pt x="2249" y="6470"/>
                  </a:lnTo>
                  <a:lnTo>
                    <a:pt x="2309" y="6445"/>
                  </a:lnTo>
                  <a:lnTo>
                    <a:pt x="2369" y="6408"/>
                  </a:lnTo>
                  <a:lnTo>
                    <a:pt x="2430" y="6358"/>
                  </a:lnTo>
                  <a:lnTo>
                    <a:pt x="2490" y="6308"/>
                  </a:lnTo>
                  <a:lnTo>
                    <a:pt x="2550" y="6246"/>
                  </a:lnTo>
                  <a:lnTo>
                    <a:pt x="2610" y="6172"/>
                  </a:lnTo>
                  <a:lnTo>
                    <a:pt x="2666" y="6097"/>
                  </a:lnTo>
                  <a:lnTo>
                    <a:pt x="2727" y="6010"/>
                  </a:lnTo>
                  <a:lnTo>
                    <a:pt x="2783" y="5911"/>
                  </a:lnTo>
                  <a:lnTo>
                    <a:pt x="2615" y="4446"/>
                  </a:lnTo>
                  <a:lnTo>
                    <a:pt x="2455" y="2980"/>
                  </a:lnTo>
                  <a:lnTo>
                    <a:pt x="2378" y="2235"/>
                  </a:lnTo>
                  <a:lnTo>
                    <a:pt x="2305" y="1490"/>
                  </a:lnTo>
                  <a:lnTo>
                    <a:pt x="2236" y="745"/>
                  </a:lnTo>
                  <a:lnTo>
                    <a:pt x="2167"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6"/>
            <p:cNvSpPr/>
            <p:nvPr/>
          </p:nvSpPr>
          <p:spPr>
            <a:xfrm>
              <a:off x="2880475" y="-8311850"/>
              <a:ext cx="1907175" cy="4691175"/>
            </a:xfrm>
            <a:custGeom>
              <a:avLst/>
              <a:gdLst/>
              <a:ahLst/>
              <a:cxnLst/>
              <a:rect l="l" t="t" r="r" b="b"/>
              <a:pathLst>
                <a:path w="76287" h="187647" extrusionOk="0">
                  <a:moveTo>
                    <a:pt x="12071" y="18690"/>
                  </a:moveTo>
                  <a:lnTo>
                    <a:pt x="12187" y="18702"/>
                  </a:lnTo>
                  <a:lnTo>
                    <a:pt x="12303" y="18727"/>
                  </a:lnTo>
                  <a:lnTo>
                    <a:pt x="12420" y="18752"/>
                  </a:lnTo>
                  <a:lnTo>
                    <a:pt x="12536" y="18789"/>
                  </a:lnTo>
                  <a:lnTo>
                    <a:pt x="12652" y="18839"/>
                  </a:lnTo>
                  <a:lnTo>
                    <a:pt x="12764" y="18888"/>
                  </a:lnTo>
                  <a:lnTo>
                    <a:pt x="12881" y="18951"/>
                  </a:lnTo>
                  <a:lnTo>
                    <a:pt x="13113" y="19087"/>
                  </a:lnTo>
                  <a:lnTo>
                    <a:pt x="13341" y="19261"/>
                  </a:lnTo>
                  <a:lnTo>
                    <a:pt x="13565" y="19447"/>
                  </a:lnTo>
                  <a:lnTo>
                    <a:pt x="13789" y="19671"/>
                  </a:lnTo>
                  <a:lnTo>
                    <a:pt x="14009" y="19932"/>
                  </a:lnTo>
                  <a:lnTo>
                    <a:pt x="14224" y="20205"/>
                  </a:lnTo>
                  <a:lnTo>
                    <a:pt x="14439" y="20503"/>
                  </a:lnTo>
                  <a:lnTo>
                    <a:pt x="14646" y="20838"/>
                  </a:lnTo>
                  <a:lnTo>
                    <a:pt x="14844" y="21186"/>
                  </a:lnTo>
                  <a:lnTo>
                    <a:pt x="15042" y="21558"/>
                  </a:lnTo>
                  <a:lnTo>
                    <a:pt x="15137" y="21757"/>
                  </a:lnTo>
                  <a:lnTo>
                    <a:pt x="15227" y="21956"/>
                  </a:lnTo>
                  <a:lnTo>
                    <a:pt x="15322" y="22167"/>
                  </a:lnTo>
                  <a:lnTo>
                    <a:pt x="15408" y="22378"/>
                  </a:lnTo>
                  <a:lnTo>
                    <a:pt x="15499" y="22601"/>
                  </a:lnTo>
                  <a:lnTo>
                    <a:pt x="15585" y="22812"/>
                  </a:lnTo>
                  <a:lnTo>
                    <a:pt x="15667" y="23048"/>
                  </a:lnTo>
                  <a:lnTo>
                    <a:pt x="15749" y="23284"/>
                  </a:lnTo>
                  <a:lnTo>
                    <a:pt x="15826" y="23520"/>
                  </a:lnTo>
                  <a:lnTo>
                    <a:pt x="15904" y="23756"/>
                  </a:lnTo>
                  <a:lnTo>
                    <a:pt x="15977" y="24005"/>
                  </a:lnTo>
                  <a:lnTo>
                    <a:pt x="16050" y="24253"/>
                  </a:lnTo>
                  <a:lnTo>
                    <a:pt x="16119" y="24514"/>
                  </a:lnTo>
                  <a:lnTo>
                    <a:pt x="16183" y="24774"/>
                  </a:lnTo>
                  <a:lnTo>
                    <a:pt x="16248" y="25048"/>
                  </a:lnTo>
                  <a:lnTo>
                    <a:pt x="16308" y="25308"/>
                  </a:lnTo>
                  <a:lnTo>
                    <a:pt x="16369" y="25582"/>
                  </a:lnTo>
                  <a:lnTo>
                    <a:pt x="16425" y="25867"/>
                  </a:lnTo>
                  <a:lnTo>
                    <a:pt x="16476" y="26153"/>
                  </a:lnTo>
                  <a:lnTo>
                    <a:pt x="16524" y="26438"/>
                  </a:lnTo>
                  <a:lnTo>
                    <a:pt x="16545" y="26575"/>
                  </a:lnTo>
                  <a:lnTo>
                    <a:pt x="16562" y="26724"/>
                  </a:lnTo>
                  <a:lnTo>
                    <a:pt x="16575" y="26861"/>
                  </a:lnTo>
                  <a:lnTo>
                    <a:pt x="16588" y="26997"/>
                  </a:lnTo>
                  <a:lnTo>
                    <a:pt x="16597" y="27134"/>
                  </a:lnTo>
                  <a:lnTo>
                    <a:pt x="16601" y="27270"/>
                  </a:lnTo>
                  <a:lnTo>
                    <a:pt x="16601" y="27407"/>
                  </a:lnTo>
                  <a:lnTo>
                    <a:pt x="16601" y="27531"/>
                  </a:lnTo>
                  <a:lnTo>
                    <a:pt x="16597" y="27668"/>
                  </a:lnTo>
                  <a:lnTo>
                    <a:pt x="16593" y="27792"/>
                  </a:lnTo>
                  <a:lnTo>
                    <a:pt x="16584" y="27916"/>
                  </a:lnTo>
                  <a:lnTo>
                    <a:pt x="16571" y="28028"/>
                  </a:lnTo>
                  <a:lnTo>
                    <a:pt x="16558" y="28152"/>
                  </a:lnTo>
                  <a:lnTo>
                    <a:pt x="16541" y="28264"/>
                  </a:lnTo>
                  <a:lnTo>
                    <a:pt x="16502" y="28475"/>
                  </a:lnTo>
                  <a:lnTo>
                    <a:pt x="16455" y="28674"/>
                  </a:lnTo>
                  <a:lnTo>
                    <a:pt x="16399" y="28847"/>
                  </a:lnTo>
                  <a:lnTo>
                    <a:pt x="16338" y="29009"/>
                  </a:lnTo>
                  <a:lnTo>
                    <a:pt x="16274" y="29146"/>
                  </a:lnTo>
                  <a:lnTo>
                    <a:pt x="16201" y="29257"/>
                  </a:lnTo>
                  <a:lnTo>
                    <a:pt x="16123" y="29357"/>
                  </a:lnTo>
                  <a:lnTo>
                    <a:pt x="16041" y="29419"/>
                  </a:lnTo>
                  <a:lnTo>
                    <a:pt x="15960" y="29456"/>
                  </a:lnTo>
                  <a:lnTo>
                    <a:pt x="15968" y="29742"/>
                  </a:lnTo>
                  <a:lnTo>
                    <a:pt x="15972" y="30015"/>
                  </a:lnTo>
                  <a:lnTo>
                    <a:pt x="15977" y="30300"/>
                  </a:lnTo>
                  <a:lnTo>
                    <a:pt x="15972" y="30574"/>
                  </a:lnTo>
                  <a:lnTo>
                    <a:pt x="15968" y="30859"/>
                  </a:lnTo>
                  <a:lnTo>
                    <a:pt x="15960" y="31145"/>
                  </a:lnTo>
                  <a:lnTo>
                    <a:pt x="15951" y="31430"/>
                  </a:lnTo>
                  <a:lnTo>
                    <a:pt x="15934" y="31716"/>
                  </a:lnTo>
                  <a:lnTo>
                    <a:pt x="15916" y="31989"/>
                  </a:lnTo>
                  <a:lnTo>
                    <a:pt x="15895" y="32275"/>
                  </a:lnTo>
                  <a:lnTo>
                    <a:pt x="15873" y="32560"/>
                  </a:lnTo>
                  <a:lnTo>
                    <a:pt x="15843" y="32834"/>
                  </a:lnTo>
                  <a:lnTo>
                    <a:pt x="15813" y="33107"/>
                  </a:lnTo>
                  <a:lnTo>
                    <a:pt x="15783" y="33380"/>
                  </a:lnTo>
                  <a:lnTo>
                    <a:pt x="15744" y="33653"/>
                  </a:lnTo>
                  <a:lnTo>
                    <a:pt x="15705" y="33926"/>
                  </a:lnTo>
                  <a:lnTo>
                    <a:pt x="15662" y="34187"/>
                  </a:lnTo>
                  <a:lnTo>
                    <a:pt x="15619" y="34448"/>
                  </a:lnTo>
                  <a:lnTo>
                    <a:pt x="15572" y="34709"/>
                  </a:lnTo>
                  <a:lnTo>
                    <a:pt x="15520" y="34957"/>
                  </a:lnTo>
                  <a:lnTo>
                    <a:pt x="15469" y="35205"/>
                  </a:lnTo>
                  <a:lnTo>
                    <a:pt x="15413" y="35441"/>
                  </a:lnTo>
                  <a:lnTo>
                    <a:pt x="15352" y="35677"/>
                  </a:lnTo>
                  <a:lnTo>
                    <a:pt x="15292" y="35913"/>
                  </a:lnTo>
                  <a:lnTo>
                    <a:pt x="15227" y="36137"/>
                  </a:lnTo>
                  <a:lnTo>
                    <a:pt x="15163" y="36348"/>
                  </a:lnTo>
                  <a:lnTo>
                    <a:pt x="15094" y="36559"/>
                  </a:lnTo>
                  <a:lnTo>
                    <a:pt x="15025" y="36758"/>
                  </a:lnTo>
                  <a:lnTo>
                    <a:pt x="14948" y="36944"/>
                  </a:lnTo>
                  <a:lnTo>
                    <a:pt x="14874" y="37130"/>
                  </a:lnTo>
                  <a:lnTo>
                    <a:pt x="14797" y="37304"/>
                  </a:lnTo>
                  <a:lnTo>
                    <a:pt x="14715" y="37478"/>
                  </a:lnTo>
                  <a:lnTo>
                    <a:pt x="14625" y="37652"/>
                  </a:lnTo>
                  <a:lnTo>
                    <a:pt x="14534" y="37813"/>
                  </a:lnTo>
                  <a:lnTo>
                    <a:pt x="14444" y="37962"/>
                  </a:lnTo>
                  <a:lnTo>
                    <a:pt x="14349" y="38124"/>
                  </a:lnTo>
                  <a:lnTo>
                    <a:pt x="14254" y="38260"/>
                  </a:lnTo>
                  <a:lnTo>
                    <a:pt x="14155" y="38397"/>
                  </a:lnTo>
                  <a:lnTo>
                    <a:pt x="13957" y="38658"/>
                  </a:lnTo>
                  <a:lnTo>
                    <a:pt x="13750" y="38893"/>
                  </a:lnTo>
                  <a:lnTo>
                    <a:pt x="13539" y="39105"/>
                  </a:lnTo>
                  <a:lnTo>
                    <a:pt x="13328" y="39291"/>
                  </a:lnTo>
                  <a:lnTo>
                    <a:pt x="13109" y="39452"/>
                  </a:lnTo>
                  <a:lnTo>
                    <a:pt x="12889" y="39576"/>
                  </a:lnTo>
                  <a:lnTo>
                    <a:pt x="12665" y="39688"/>
                  </a:lnTo>
                  <a:lnTo>
                    <a:pt x="12441" y="39763"/>
                  </a:lnTo>
                  <a:lnTo>
                    <a:pt x="12213" y="39812"/>
                  </a:lnTo>
                  <a:lnTo>
                    <a:pt x="11985" y="39837"/>
                  </a:lnTo>
                  <a:lnTo>
                    <a:pt x="11761" y="39837"/>
                  </a:lnTo>
                  <a:lnTo>
                    <a:pt x="11533" y="39800"/>
                  </a:lnTo>
                  <a:lnTo>
                    <a:pt x="11309" y="39750"/>
                  </a:lnTo>
                  <a:lnTo>
                    <a:pt x="11085" y="39663"/>
                  </a:lnTo>
                  <a:lnTo>
                    <a:pt x="10861" y="39552"/>
                  </a:lnTo>
                  <a:lnTo>
                    <a:pt x="10753" y="39477"/>
                  </a:lnTo>
                  <a:lnTo>
                    <a:pt x="10646" y="39403"/>
                  </a:lnTo>
                  <a:lnTo>
                    <a:pt x="10538" y="39316"/>
                  </a:lnTo>
                  <a:lnTo>
                    <a:pt x="10430" y="39229"/>
                  </a:lnTo>
                  <a:lnTo>
                    <a:pt x="10323" y="39129"/>
                  </a:lnTo>
                  <a:lnTo>
                    <a:pt x="10219" y="39030"/>
                  </a:lnTo>
                  <a:lnTo>
                    <a:pt x="10116" y="38918"/>
                  </a:lnTo>
                  <a:lnTo>
                    <a:pt x="10013" y="38794"/>
                  </a:lnTo>
                  <a:lnTo>
                    <a:pt x="9913" y="38670"/>
                  </a:lnTo>
                  <a:lnTo>
                    <a:pt x="9814" y="38533"/>
                  </a:lnTo>
                  <a:lnTo>
                    <a:pt x="9715" y="38397"/>
                  </a:lnTo>
                  <a:lnTo>
                    <a:pt x="9616" y="38248"/>
                  </a:lnTo>
                  <a:lnTo>
                    <a:pt x="9522" y="38099"/>
                  </a:lnTo>
                  <a:lnTo>
                    <a:pt x="9431" y="37925"/>
                  </a:lnTo>
                  <a:lnTo>
                    <a:pt x="9341" y="37751"/>
                  </a:lnTo>
                  <a:lnTo>
                    <a:pt x="9250" y="37577"/>
                  </a:lnTo>
                  <a:lnTo>
                    <a:pt x="9160" y="37391"/>
                  </a:lnTo>
                  <a:lnTo>
                    <a:pt x="9078" y="37192"/>
                  </a:lnTo>
                  <a:lnTo>
                    <a:pt x="8992" y="36994"/>
                  </a:lnTo>
                  <a:lnTo>
                    <a:pt x="8910" y="36782"/>
                  </a:lnTo>
                  <a:lnTo>
                    <a:pt x="8833" y="36571"/>
                  </a:lnTo>
                  <a:lnTo>
                    <a:pt x="8755" y="36335"/>
                  </a:lnTo>
                  <a:lnTo>
                    <a:pt x="8682" y="36112"/>
                  </a:lnTo>
                  <a:lnTo>
                    <a:pt x="8609" y="35864"/>
                  </a:lnTo>
                  <a:lnTo>
                    <a:pt x="8540" y="35615"/>
                  </a:lnTo>
                  <a:lnTo>
                    <a:pt x="8475" y="35354"/>
                  </a:lnTo>
                  <a:lnTo>
                    <a:pt x="8411" y="35094"/>
                  </a:lnTo>
                  <a:lnTo>
                    <a:pt x="8350" y="34820"/>
                  </a:lnTo>
                  <a:lnTo>
                    <a:pt x="8294" y="34572"/>
                  </a:lnTo>
                  <a:lnTo>
                    <a:pt x="8247" y="34311"/>
                  </a:lnTo>
                  <a:lnTo>
                    <a:pt x="8204" y="34051"/>
                  </a:lnTo>
                  <a:lnTo>
                    <a:pt x="8161" y="33790"/>
                  </a:lnTo>
                  <a:lnTo>
                    <a:pt x="8122" y="33529"/>
                  </a:lnTo>
                  <a:lnTo>
                    <a:pt x="8083" y="33268"/>
                  </a:lnTo>
                  <a:lnTo>
                    <a:pt x="8053" y="33007"/>
                  </a:lnTo>
                  <a:lnTo>
                    <a:pt x="8023" y="32734"/>
                  </a:lnTo>
                  <a:lnTo>
                    <a:pt x="7997" y="32473"/>
                  </a:lnTo>
                  <a:lnTo>
                    <a:pt x="7971" y="32200"/>
                  </a:lnTo>
                  <a:lnTo>
                    <a:pt x="7954" y="31927"/>
                  </a:lnTo>
                  <a:lnTo>
                    <a:pt x="7937" y="31654"/>
                  </a:lnTo>
                  <a:lnTo>
                    <a:pt x="7920" y="31381"/>
                  </a:lnTo>
                  <a:lnTo>
                    <a:pt x="7911" y="31108"/>
                  </a:lnTo>
                  <a:lnTo>
                    <a:pt x="7902" y="30834"/>
                  </a:lnTo>
                  <a:lnTo>
                    <a:pt x="7894" y="30561"/>
                  </a:lnTo>
                  <a:lnTo>
                    <a:pt x="7894" y="30288"/>
                  </a:lnTo>
                  <a:lnTo>
                    <a:pt x="7894" y="30015"/>
                  </a:lnTo>
                  <a:lnTo>
                    <a:pt x="7894" y="29742"/>
                  </a:lnTo>
                  <a:lnTo>
                    <a:pt x="7898" y="29456"/>
                  </a:lnTo>
                  <a:lnTo>
                    <a:pt x="7907" y="29183"/>
                  </a:lnTo>
                  <a:lnTo>
                    <a:pt x="7920" y="28910"/>
                  </a:lnTo>
                  <a:lnTo>
                    <a:pt x="7945" y="28363"/>
                  </a:lnTo>
                  <a:lnTo>
                    <a:pt x="7984" y="27829"/>
                  </a:lnTo>
                  <a:lnTo>
                    <a:pt x="8032" y="27283"/>
                  </a:lnTo>
                  <a:lnTo>
                    <a:pt x="8092" y="26749"/>
                  </a:lnTo>
                  <a:lnTo>
                    <a:pt x="8157" y="26227"/>
                  </a:lnTo>
                  <a:lnTo>
                    <a:pt x="8230" y="25718"/>
                  </a:lnTo>
                  <a:lnTo>
                    <a:pt x="8316" y="25209"/>
                  </a:lnTo>
                  <a:lnTo>
                    <a:pt x="8406" y="24712"/>
                  </a:lnTo>
                  <a:lnTo>
                    <a:pt x="8505" y="24228"/>
                  </a:lnTo>
                  <a:lnTo>
                    <a:pt x="8613" y="23756"/>
                  </a:lnTo>
                  <a:lnTo>
                    <a:pt x="8729" y="23297"/>
                  </a:lnTo>
                  <a:lnTo>
                    <a:pt x="8850" y="22850"/>
                  </a:lnTo>
                  <a:lnTo>
                    <a:pt x="8979" y="22428"/>
                  </a:lnTo>
                  <a:lnTo>
                    <a:pt x="9113" y="22018"/>
                  </a:lnTo>
                  <a:lnTo>
                    <a:pt x="9255" y="21633"/>
                  </a:lnTo>
                  <a:lnTo>
                    <a:pt x="9401" y="21260"/>
                  </a:lnTo>
                  <a:lnTo>
                    <a:pt x="9552" y="20925"/>
                  </a:lnTo>
                  <a:lnTo>
                    <a:pt x="9707" y="20590"/>
                  </a:lnTo>
                  <a:lnTo>
                    <a:pt x="9870" y="20292"/>
                  </a:lnTo>
                  <a:lnTo>
                    <a:pt x="10034" y="20018"/>
                  </a:lnTo>
                  <a:lnTo>
                    <a:pt x="10206" y="19770"/>
                  </a:lnTo>
                  <a:lnTo>
                    <a:pt x="10310" y="19634"/>
                  </a:lnTo>
                  <a:lnTo>
                    <a:pt x="10409" y="19509"/>
                  </a:lnTo>
                  <a:lnTo>
                    <a:pt x="10516" y="19398"/>
                  </a:lnTo>
                  <a:lnTo>
                    <a:pt x="10620" y="19286"/>
                  </a:lnTo>
                  <a:lnTo>
                    <a:pt x="10727" y="19186"/>
                  </a:lnTo>
                  <a:lnTo>
                    <a:pt x="10835" y="19100"/>
                  </a:lnTo>
                  <a:lnTo>
                    <a:pt x="10943" y="19025"/>
                  </a:lnTo>
                  <a:lnTo>
                    <a:pt x="11055" y="18951"/>
                  </a:lnTo>
                  <a:lnTo>
                    <a:pt x="11162" y="18888"/>
                  </a:lnTo>
                  <a:lnTo>
                    <a:pt x="11274" y="18826"/>
                  </a:lnTo>
                  <a:lnTo>
                    <a:pt x="11386" y="18789"/>
                  </a:lnTo>
                  <a:lnTo>
                    <a:pt x="11498" y="18752"/>
                  </a:lnTo>
                  <a:lnTo>
                    <a:pt x="11614" y="18727"/>
                  </a:lnTo>
                  <a:lnTo>
                    <a:pt x="11726" y="18702"/>
                  </a:lnTo>
                  <a:lnTo>
                    <a:pt x="11843" y="18690"/>
                  </a:lnTo>
                  <a:close/>
                  <a:moveTo>
                    <a:pt x="46082" y="20018"/>
                  </a:moveTo>
                  <a:lnTo>
                    <a:pt x="47482" y="20043"/>
                  </a:lnTo>
                  <a:lnTo>
                    <a:pt x="48877" y="20068"/>
                  </a:lnTo>
                  <a:lnTo>
                    <a:pt x="50272" y="20118"/>
                  </a:lnTo>
                  <a:lnTo>
                    <a:pt x="51667" y="20167"/>
                  </a:lnTo>
                  <a:lnTo>
                    <a:pt x="53063" y="20242"/>
                  </a:lnTo>
                  <a:lnTo>
                    <a:pt x="54454" y="20329"/>
                  </a:lnTo>
                  <a:lnTo>
                    <a:pt x="55845" y="20428"/>
                  </a:lnTo>
                  <a:lnTo>
                    <a:pt x="57235" y="20540"/>
                  </a:lnTo>
                  <a:lnTo>
                    <a:pt x="58622" y="20664"/>
                  </a:lnTo>
                  <a:lnTo>
                    <a:pt x="60009" y="20813"/>
                  </a:lnTo>
                  <a:lnTo>
                    <a:pt x="61395" y="20962"/>
                  </a:lnTo>
                  <a:lnTo>
                    <a:pt x="62778" y="21148"/>
                  </a:lnTo>
                  <a:lnTo>
                    <a:pt x="64156" y="21335"/>
                  </a:lnTo>
                  <a:lnTo>
                    <a:pt x="65534" y="21546"/>
                  </a:lnTo>
                  <a:lnTo>
                    <a:pt x="66907" y="21769"/>
                  </a:lnTo>
                  <a:lnTo>
                    <a:pt x="66972" y="21794"/>
                  </a:lnTo>
                  <a:lnTo>
                    <a:pt x="67032" y="21831"/>
                  </a:lnTo>
                  <a:lnTo>
                    <a:pt x="67088" y="21881"/>
                  </a:lnTo>
                  <a:lnTo>
                    <a:pt x="67140" y="21956"/>
                  </a:lnTo>
                  <a:lnTo>
                    <a:pt x="67183" y="22043"/>
                  </a:lnTo>
                  <a:lnTo>
                    <a:pt x="67226" y="22142"/>
                  </a:lnTo>
                  <a:lnTo>
                    <a:pt x="67256" y="22266"/>
                  </a:lnTo>
                  <a:lnTo>
                    <a:pt x="67286" y="22390"/>
                  </a:lnTo>
                  <a:lnTo>
                    <a:pt x="67312" y="22514"/>
                  </a:lnTo>
                  <a:lnTo>
                    <a:pt x="67329" y="22663"/>
                  </a:lnTo>
                  <a:lnTo>
                    <a:pt x="67342" y="22812"/>
                  </a:lnTo>
                  <a:lnTo>
                    <a:pt x="67355" y="22961"/>
                  </a:lnTo>
                  <a:lnTo>
                    <a:pt x="67360" y="23110"/>
                  </a:lnTo>
                  <a:lnTo>
                    <a:pt x="67355" y="23272"/>
                  </a:lnTo>
                  <a:lnTo>
                    <a:pt x="67351" y="23433"/>
                  </a:lnTo>
                  <a:lnTo>
                    <a:pt x="67342" y="23595"/>
                  </a:lnTo>
                  <a:lnTo>
                    <a:pt x="67407" y="23595"/>
                  </a:lnTo>
                  <a:lnTo>
                    <a:pt x="67467" y="23620"/>
                  </a:lnTo>
                  <a:lnTo>
                    <a:pt x="67528" y="23644"/>
                  </a:lnTo>
                  <a:lnTo>
                    <a:pt x="67588" y="23694"/>
                  </a:lnTo>
                  <a:lnTo>
                    <a:pt x="67648" y="23756"/>
                  </a:lnTo>
                  <a:lnTo>
                    <a:pt x="67704" y="23818"/>
                  </a:lnTo>
                  <a:lnTo>
                    <a:pt x="67756" y="23905"/>
                  </a:lnTo>
                  <a:lnTo>
                    <a:pt x="67807" y="24005"/>
                  </a:lnTo>
                  <a:lnTo>
                    <a:pt x="67855" y="24116"/>
                  </a:lnTo>
                  <a:lnTo>
                    <a:pt x="67902" y="24241"/>
                  </a:lnTo>
                  <a:lnTo>
                    <a:pt x="67941" y="24365"/>
                  </a:lnTo>
                  <a:lnTo>
                    <a:pt x="67975" y="24514"/>
                  </a:lnTo>
                  <a:lnTo>
                    <a:pt x="68006" y="24675"/>
                  </a:lnTo>
                  <a:lnTo>
                    <a:pt x="68031" y="24849"/>
                  </a:lnTo>
                  <a:lnTo>
                    <a:pt x="68053" y="25023"/>
                  </a:lnTo>
                  <a:lnTo>
                    <a:pt x="68070" y="25222"/>
                  </a:lnTo>
                  <a:lnTo>
                    <a:pt x="68092" y="25631"/>
                  </a:lnTo>
                  <a:lnTo>
                    <a:pt x="68113" y="26041"/>
                  </a:lnTo>
                  <a:lnTo>
                    <a:pt x="68130" y="26451"/>
                  </a:lnTo>
                  <a:lnTo>
                    <a:pt x="68143" y="26873"/>
                  </a:lnTo>
                  <a:lnTo>
                    <a:pt x="68156" y="27295"/>
                  </a:lnTo>
                  <a:lnTo>
                    <a:pt x="68165" y="27717"/>
                  </a:lnTo>
                  <a:lnTo>
                    <a:pt x="68169" y="28152"/>
                  </a:lnTo>
                  <a:lnTo>
                    <a:pt x="68173" y="28587"/>
                  </a:lnTo>
                  <a:lnTo>
                    <a:pt x="68169" y="29456"/>
                  </a:lnTo>
                  <a:lnTo>
                    <a:pt x="68156" y="30338"/>
                  </a:lnTo>
                  <a:lnTo>
                    <a:pt x="68139" y="31232"/>
                  </a:lnTo>
                  <a:lnTo>
                    <a:pt x="68113" y="32113"/>
                  </a:lnTo>
                  <a:lnTo>
                    <a:pt x="68079" y="33007"/>
                  </a:lnTo>
                  <a:lnTo>
                    <a:pt x="68040" y="33902"/>
                  </a:lnTo>
                  <a:lnTo>
                    <a:pt x="68001" y="34783"/>
                  </a:lnTo>
                  <a:lnTo>
                    <a:pt x="67958" y="35652"/>
                  </a:lnTo>
                  <a:lnTo>
                    <a:pt x="67868" y="37366"/>
                  </a:lnTo>
                  <a:lnTo>
                    <a:pt x="67777" y="39018"/>
                  </a:lnTo>
                  <a:lnTo>
                    <a:pt x="67773" y="39105"/>
                  </a:lnTo>
                  <a:lnTo>
                    <a:pt x="67760" y="39192"/>
                  </a:lnTo>
                  <a:lnTo>
                    <a:pt x="67747" y="39278"/>
                  </a:lnTo>
                  <a:lnTo>
                    <a:pt x="67734" y="39353"/>
                  </a:lnTo>
                  <a:lnTo>
                    <a:pt x="67717" y="39415"/>
                  </a:lnTo>
                  <a:lnTo>
                    <a:pt x="67700" y="39477"/>
                  </a:lnTo>
                  <a:lnTo>
                    <a:pt x="67657" y="39601"/>
                  </a:lnTo>
                  <a:lnTo>
                    <a:pt x="67609" y="39688"/>
                  </a:lnTo>
                  <a:lnTo>
                    <a:pt x="67558" y="39775"/>
                  </a:lnTo>
                  <a:lnTo>
                    <a:pt x="67497" y="39837"/>
                  </a:lnTo>
                  <a:lnTo>
                    <a:pt x="67437" y="39899"/>
                  </a:lnTo>
                  <a:lnTo>
                    <a:pt x="67446" y="40061"/>
                  </a:lnTo>
                  <a:lnTo>
                    <a:pt x="67446" y="40235"/>
                  </a:lnTo>
                  <a:lnTo>
                    <a:pt x="67441" y="40396"/>
                  </a:lnTo>
                  <a:lnTo>
                    <a:pt x="67433" y="40570"/>
                  </a:lnTo>
                  <a:lnTo>
                    <a:pt x="67416" y="40719"/>
                  </a:lnTo>
                  <a:lnTo>
                    <a:pt x="67398" y="40880"/>
                  </a:lnTo>
                  <a:lnTo>
                    <a:pt x="67373" y="41029"/>
                  </a:lnTo>
                  <a:lnTo>
                    <a:pt x="67338" y="41166"/>
                  </a:lnTo>
                  <a:lnTo>
                    <a:pt x="67304" y="41303"/>
                  </a:lnTo>
                  <a:lnTo>
                    <a:pt x="67261" y="41414"/>
                  </a:lnTo>
                  <a:lnTo>
                    <a:pt x="67213" y="41526"/>
                  </a:lnTo>
                  <a:lnTo>
                    <a:pt x="67162" y="41613"/>
                  </a:lnTo>
                  <a:lnTo>
                    <a:pt x="67101" y="41687"/>
                  </a:lnTo>
                  <a:lnTo>
                    <a:pt x="67037" y="41750"/>
                  </a:lnTo>
                  <a:lnTo>
                    <a:pt x="66963" y="41787"/>
                  </a:lnTo>
                  <a:lnTo>
                    <a:pt x="66890" y="41812"/>
                  </a:lnTo>
                  <a:lnTo>
                    <a:pt x="65560" y="42010"/>
                  </a:lnTo>
                  <a:lnTo>
                    <a:pt x="64229" y="42209"/>
                  </a:lnTo>
                  <a:lnTo>
                    <a:pt x="62890" y="42383"/>
                  </a:lnTo>
                  <a:lnTo>
                    <a:pt x="61550" y="42557"/>
                  </a:lnTo>
                  <a:lnTo>
                    <a:pt x="60203" y="42718"/>
                  </a:lnTo>
                  <a:lnTo>
                    <a:pt x="58855" y="42867"/>
                  </a:lnTo>
                  <a:lnTo>
                    <a:pt x="57507" y="43004"/>
                  </a:lnTo>
                  <a:lnTo>
                    <a:pt x="56155" y="43128"/>
                  </a:lnTo>
                  <a:lnTo>
                    <a:pt x="54798" y="43227"/>
                  </a:lnTo>
                  <a:lnTo>
                    <a:pt x="53442" y="43327"/>
                  </a:lnTo>
                  <a:lnTo>
                    <a:pt x="52081" y="43414"/>
                  </a:lnTo>
                  <a:lnTo>
                    <a:pt x="50720" y="43476"/>
                  </a:lnTo>
                  <a:lnTo>
                    <a:pt x="49359" y="43538"/>
                  </a:lnTo>
                  <a:lnTo>
                    <a:pt x="47998" y="43575"/>
                  </a:lnTo>
                  <a:lnTo>
                    <a:pt x="46633" y="43600"/>
                  </a:lnTo>
                  <a:lnTo>
                    <a:pt x="45273" y="43612"/>
                  </a:lnTo>
                  <a:lnTo>
                    <a:pt x="43907" y="43600"/>
                  </a:lnTo>
                  <a:lnTo>
                    <a:pt x="42547" y="43587"/>
                  </a:lnTo>
                  <a:lnTo>
                    <a:pt x="41186" y="43550"/>
                  </a:lnTo>
                  <a:lnTo>
                    <a:pt x="39825" y="43500"/>
                  </a:lnTo>
                  <a:lnTo>
                    <a:pt x="38464" y="43426"/>
                  </a:lnTo>
                  <a:lnTo>
                    <a:pt x="37103" y="43351"/>
                  </a:lnTo>
                  <a:lnTo>
                    <a:pt x="35747" y="43240"/>
                  </a:lnTo>
                  <a:lnTo>
                    <a:pt x="34395" y="43128"/>
                  </a:lnTo>
                  <a:lnTo>
                    <a:pt x="33043" y="42991"/>
                  </a:lnTo>
                  <a:lnTo>
                    <a:pt x="31690" y="42842"/>
                  </a:lnTo>
                  <a:lnTo>
                    <a:pt x="30347" y="42668"/>
                  </a:lnTo>
                  <a:lnTo>
                    <a:pt x="29003" y="42482"/>
                  </a:lnTo>
                  <a:lnTo>
                    <a:pt x="27664" y="42271"/>
                  </a:lnTo>
                  <a:lnTo>
                    <a:pt x="26325" y="42035"/>
                  </a:lnTo>
                  <a:lnTo>
                    <a:pt x="24994" y="41799"/>
                  </a:lnTo>
                  <a:lnTo>
                    <a:pt x="23668" y="41526"/>
                  </a:lnTo>
                  <a:lnTo>
                    <a:pt x="23603" y="41501"/>
                  </a:lnTo>
                  <a:lnTo>
                    <a:pt x="23539" y="41464"/>
                  </a:lnTo>
                  <a:lnTo>
                    <a:pt x="23478" y="41427"/>
                  </a:lnTo>
                  <a:lnTo>
                    <a:pt x="23422" y="41365"/>
                  </a:lnTo>
                  <a:lnTo>
                    <a:pt x="23366" y="41290"/>
                  </a:lnTo>
                  <a:lnTo>
                    <a:pt x="23315" y="41203"/>
                  </a:lnTo>
                  <a:lnTo>
                    <a:pt x="23263" y="41116"/>
                  </a:lnTo>
                  <a:lnTo>
                    <a:pt x="23216" y="41017"/>
                  </a:lnTo>
                  <a:lnTo>
                    <a:pt x="23164" y="41116"/>
                  </a:lnTo>
                  <a:lnTo>
                    <a:pt x="23112" y="41203"/>
                  </a:lnTo>
                  <a:lnTo>
                    <a:pt x="23056" y="41278"/>
                  </a:lnTo>
                  <a:lnTo>
                    <a:pt x="23000" y="41327"/>
                  </a:lnTo>
                  <a:lnTo>
                    <a:pt x="22944" y="41377"/>
                  </a:lnTo>
                  <a:lnTo>
                    <a:pt x="22884" y="41402"/>
                  </a:lnTo>
                  <a:lnTo>
                    <a:pt x="22828" y="41414"/>
                  </a:lnTo>
                  <a:lnTo>
                    <a:pt x="22768" y="41402"/>
                  </a:lnTo>
                  <a:lnTo>
                    <a:pt x="22712" y="41377"/>
                  </a:lnTo>
                  <a:lnTo>
                    <a:pt x="22656" y="41340"/>
                  </a:lnTo>
                  <a:lnTo>
                    <a:pt x="22604" y="41278"/>
                  </a:lnTo>
                  <a:lnTo>
                    <a:pt x="22548" y="41191"/>
                  </a:lnTo>
                  <a:lnTo>
                    <a:pt x="22501" y="41091"/>
                  </a:lnTo>
                  <a:lnTo>
                    <a:pt x="22453" y="40967"/>
                  </a:lnTo>
                  <a:lnTo>
                    <a:pt x="22410" y="40818"/>
                  </a:lnTo>
                  <a:lnTo>
                    <a:pt x="22372" y="40644"/>
                  </a:lnTo>
                  <a:lnTo>
                    <a:pt x="22303" y="40247"/>
                  </a:lnTo>
                  <a:lnTo>
                    <a:pt x="22230" y="39825"/>
                  </a:lnTo>
                  <a:lnTo>
                    <a:pt x="22165" y="39415"/>
                  </a:lnTo>
                  <a:lnTo>
                    <a:pt x="22100" y="38980"/>
                  </a:lnTo>
                  <a:lnTo>
                    <a:pt x="22044" y="38546"/>
                  </a:lnTo>
                  <a:lnTo>
                    <a:pt x="21984" y="38111"/>
                  </a:lnTo>
                  <a:lnTo>
                    <a:pt x="21932" y="37652"/>
                  </a:lnTo>
                  <a:lnTo>
                    <a:pt x="21881" y="37205"/>
                  </a:lnTo>
                  <a:lnTo>
                    <a:pt x="21833" y="36745"/>
                  </a:lnTo>
                  <a:lnTo>
                    <a:pt x="21790" y="36273"/>
                  </a:lnTo>
                  <a:lnTo>
                    <a:pt x="21747" y="35801"/>
                  </a:lnTo>
                  <a:lnTo>
                    <a:pt x="21708" y="35330"/>
                  </a:lnTo>
                  <a:lnTo>
                    <a:pt x="21674" y="34858"/>
                  </a:lnTo>
                  <a:lnTo>
                    <a:pt x="21640" y="34373"/>
                  </a:lnTo>
                  <a:lnTo>
                    <a:pt x="21609" y="33889"/>
                  </a:lnTo>
                  <a:lnTo>
                    <a:pt x="21584" y="33405"/>
                  </a:lnTo>
                  <a:lnTo>
                    <a:pt x="21562" y="32921"/>
                  </a:lnTo>
                  <a:lnTo>
                    <a:pt x="21541" y="32436"/>
                  </a:lnTo>
                  <a:lnTo>
                    <a:pt x="21519" y="31952"/>
                  </a:lnTo>
                  <a:lnTo>
                    <a:pt x="21506" y="31468"/>
                  </a:lnTo>
                  <a:lnTo>
                    <a:pt x="21493" y="30983"/>
                  </a:lnTo>
                  <a:lnTo>
                    <a:pt x="21485" y="30499"/>
                  </a:lnTo>
                  <a:lnTo>
                    <a:pt x="21476" y="30015"/>
                  </a:lnTo>
                  <a:lnTo>
                    <a:pt x="21472" y="29530"/>
                  </a:lnTo>
                  <a:lnTo>
                    <a:pt x="21472" y="29059"/>
                  </a:lnTo>
                  <a:lnTo>
                    <a:pt x="21472" y="28574"/>
                  </a:lnTo>
                  <a:lnTo>
                    <a:pt x="21476" y="28102"/>
                  </a:lnTo>
                  <a:lnTo>
                    <a:pt x="21480" y="27643"/>
                  </a:lnTo>
                  <a:lnTo>
                    <a:pt x="21489" y="27184"/>
                  </a:lnTo>
                  <a:lnTo>
                    <a:pt x="21502" y="26724"/>
                  </a:lnTo>
                  <a:lnTo>
                    <a:pt x="21515" y="26277"/>
                  </a:lnTo>
                  <a:lnTo>
                    <a:pt x="21532" y="25830"/>
                  </a:lnTo>
                  <a:lnTo>
                    <a:pt x="21549" y="25594"/>
                  </a:lnTo>
                  <a:lnTo>
                    <a:pt x="21571" y="25358"/>
                  </a:lnTo>
                  <a:lnTo>
                    <a:pt x="21601" y="25147"/>
                  </a:lnTo>
                  <a:lnTo>
                    <a:pt x="21631" y="24948"/>
                  </a:lnTo>
                  <a:lnTo>
                    <a:pt x="21670" y="24762"/>
                  </a:lnTo>
                  <a:lnTo>
                    <a:pt x="21708" y="24576"/>
                  </a:lnTo>
                  <a:lnTo>
                    <a:pt x="21752" y="24402"/>
                  </a:lnTo>
                  <a:lnTo>
                    <a:pt x="21790" y="24241"/>
                  </a:lnTo>
                  <a:lnTo>
                    <a:pt x="21764" y="24005"/>
                  </a:lnTo>
                  <a:lnTo>
                    <a:pt x="21747" y="23756"/>
                  </a:lnTo>
                  <a:lnTo>
                    <a:pt x="21739" y="23508"/>
                  </a:lnTo>
                  <a:lnTo>
                    <a:pt x="21743" y="23247"/>
                  </a:lnTo>
                  <a:lnTo>
                    <a:pt x="21752" y="22999"/>
                  </a:lnTo>
                  <a:lnTo>
                    <a:pt x="21769" y="22763"/>
                  </a:lnTo>
                  <a:lnTo>
                    <a:pt x="21795" y="22527"/>
                  </a:lnTo>
                  <a:lnTo>
                    <a:pt x="21833" y="22303"/>
                  </a:lnTo>
                  <a:lnTo>
                    <a:pt x="21855" y="22192"/>
                  </a:lnTo>
                  <a:lnTo>
                    <a:pt x="21876" y="22092"/>
                  </a:lnTo>
                  <a:lnTo>
                    <a:pt x="21902" y="21993"/>
                  </a:lnTo>
                  <a:lnTo>
                    <a:pt x="21932" y="21894"/>
                  </a:lnTo>
                  <a:lnTo>
                    <a:pt x="21963" y="21807"/>
                  </a:lnTo>
                  <a:lnTo>
                    <a:pt x="21997" y="21720"/>
                  </a:lnTo>
                  <a:lnTo>
                    <a:pt x="22031" y="21645"/>
                  </a:lnTo>
                  <a:lnTo>
                    <a:pt x="22070" y="21571"/>
                  </a:lnTo>
                  <a:lnTo>
                    <a:pt x="22109" y="21509"/>
                  </a:lnTo>
                  <a:lnTo>
                    <a:pt x="22152" y="21447"/>
                  </a:lnTo>
                  <a:lnTo>
                    <a:pt x="22195" y="21397"/>
                  </a:lnTo>
                  <a:lnTo>
                    <a:pt x="22242" y="21347"/>
                  </a:lnTo>
                  <a:lnTo>
                    <a:pt x="22294" y="21310"/>
                  </a:lnTo>
                  <a:lnTo>
                    <a:pt x="22346" y="21285"/>
                  </a:lnTo>
                  <a:lnTo>
                    <a:pt x="22397" y="21273"/>
                  </a:lnTo>
                  <a:lnTo>
                    <a:pt x="22453" y="21260"/>
                  </a:lnTo>
                  <a:lnTo>
                    <a:pt x="25209" y="20999"/>
                  </a:lnTo>
                  <a:lnTo>
                    <a:pt x="27970" y="20751"/>
                  </a:lnTo>
                  <a:lnTo>
                    <a:pt x="29356" y="20639"/>
                  </a:lnTo>
                  <a:lnTo>
                    <a:pt x="30743" y="20540"/>
                  </a:lnTo>
                  <a:lnTo>
                    <a:pt x="32134" y="20441"/>
                  </a:lnTo>
                  <a:lnTo>
                    <a:pt x="33525" y="20354"/>
                  </a:lnTo>
                  <a:lnTo>
                    <a:pt x="34916" y="20279"/>
                  </a:lnTo>
                  <a:lnTo>
                    <a:pt x="36311" y="20217"/>
                  </a:lnTo>
                  <a:lnTo>
                    <a:pt x="37702" y="20155"/>
                  </a:lnTo>
                  <a:lnTo>
                    <a:pt x="39102" y="20105"/>
                  </a:lnTo>
                  <a:lnTo>
                    <a:pt x="40497" y="20068"/>
                  </a:lnTo>
                  <a:lnTo>
                    <a:pt x="41892" y="20043"/>
                  </a:lnTo>
                  <a:lnTo>
                    <a:pt x="43287" y="20018"/>
                  </a:lnTo>
                  <a:close/>
                  <a:moveTo>
                    <a:pt x="12558" y="52814"/>
                  </a:moveTo>
                  <a:lnTo>
                    <a:pt x="12721" y="52851"/>
                  </a:lnTo>
                  <a:lnTo>
                    <a:pt x="12799" y="52876"/>
                  </a:lnTo>
                  <a:lnTo>
                    <a:pt x="12881" y="52913"/>
                  </a:lnTo>
                  <a:lnTo>
                    <a:pt x="12958" y="52950"/>
                  </a:lnTo>
                  <a:lnTo>
                    <a:pt x="13036" y="53000"/>
                  </a:lnTo>
                  <a:lnTo>
                    <a:pt x="13113" y="53050"/>
                  </a:lnTo>
                  <a:lnTo>
                    <a:pt x="13191" y="53112"/>
                  </a:lnTo>
                  <a:lnTo>
                    <a:pt x="13268" y="53186"/>
                  </a:lnTo>
                  <a:lnTo>
                    <a:pt x="13341" y="53273"/>
                  </a:lnTo>
                  <a:lnTo>
                    <a:pt x="13415" y="53360"/>
                  </a:lnTo>
                  <a:lnTo>
                    <a:pt x="13488" y="53460"/>
                  </a:lnTo>
                  <a:lnTo>
                    <a:pt x="13557" y="53559"/>
                  </a:lnTo>
                  <a:lnTo>
                    <a:pt x="13630" y="53671"/>
                  </a:lnTo>
                  <a:lnTo>
                    <a:pt x="13699" y="53795"/>
                  </a:lnTo>
                  <a:lnTo>
                    <a:pt x="13763" y="53919"/>
                  </a:lnTo>
                  <a:lnTo>
                    <a:pt x="13832" y="54056"/>
                  </a:lnTo>
                  <a:lnTo>
                    <a:pt x="13897" y="54205"/>
                  </a:lnTo>
                  <a:lnTo>
                    <a:pt x="13957" y="54366"/>
                  </a:lnTo>
                  <a:lnTo>
                    <a:pt x="14017" y="54527"/>
                  </a:lnTo>
                  <a:lnTo>
                    <a:pt x="14078" y="54701"/>
                  </a:lnTo>
                  <a:lnTo>
                    <a:pt x="14138" y="54888"/>
                  </a:lnTo>
                  <a:lnTo>
                    <a:pt x="14194" y="55074"/>
                  </a:lnTo>
                  <a:lnTo>
                    <a:pt x="14246" y="55273"/>
                  </a:lnTo>
                  <a:lnTo>
                    <a:pt x="14409" y="55459"/>
                  </a:lnTo>
                  <a:lnTo>
                    <a:pt x="14569" y="55670"/>
                  </a:lnTo>
                  <a:lnTo>
                    <a:pt x="14719" y="55906"/>
                  </a:lnTo>
                  <a:lnTo>
                    <a:pt x="14870" y="56167"/>
                  </a:lnTo>
                  <a:lnTo>
                    <a:pt x="15012" y="56440"/>
                  </a:lnTo>
                  <a:lnTo>
                    <a:pt x="15150" y="56738"/>
                  </a:lnTo>
                  <a:lnTo>
                    <a:pt x="15279" y="57061"/>
                  </a:lnTo>
                  <a:lnTo>
                    <a:pt x="15408" y="57396"/>
                  </a:lnTo>
                  <a:lnTo>
                    <a:pt x="15529" y="57744"/>
                  </a:lnTo>
                  <a:lnTo>
                    <a:pt x="15641" y="58116"/>
                  </a:lnTo>
                  <a:lnTo>
                    <a:pt x="15749" y="58501"/>
                  </a:lnTo>
                  <a:lnTo>
                    <a:pt x="15852" y="58899"/>
                  </a:lnTo>
                  <a:lnTo>
                    <a:pt x="15947" y="59308"/>
                  </a:lnTo>
                  <a:lnTo>
                    <a:pt x="16037" y="59743"/>
                  </a:lnTo>
                  <a:lnTo>
                    <a:pt x="16115" y="60178"/>
                  </a:lnTo>
                  <a:lnTo>
                    <a:pt x="16192" y="60625"/>
                  </a:lnTo>
                  <a:lnTo>
                    <a:pt x="16257" y="61084"/>
                  </a:lnTo>
                  <a:lnTo>
                    <a:pt x="16317" y="61544"/>
                  </a:lnTo>
                  <a:lnTo>
                    <a:pt x="16369" y="62015"/>
                  </a:lnTo>
                  <a:lnTo>
                    <a:pt x="16416" y="62500"/>
                  </a:lnTo>
                  <a:lnTo>
                    <a:pt x="16450" y="62984"/>
                  </a:lnTo>
                  <a:lnTo>
                    <a:pt x="16481" y="63468"/>
                  </a:lnTo>
                  <a:lnTo>
                    <a:pt x="16498" y="63965"/>
                  </a:lnTo>
                  <a:lnTo>
                    <a:pt x="16511" y="64462"/>
                  </a:lnTo>
                  <a:lnTo>
                    <a:pt x="16515" y="64958"/>
                  </a:lnTo>
                  <a:lnTo>
                    <a:pt x="16511" y="65455"/>
                  </a:lnTo>
                  <a:lnTo>
                    <a:pt x="16494" y="65952"/>
                  </a:lnTo>
                  <a:lnTo>
                    <a:pt x="16472" y="66461"/>
                  </a:lnTo>
                  <a:lnTo>
                    <a:pt x="16438" y="66945"/>
                  </a:lnTo>
                  <a:lnTo>
                    <a:pt x="16394" y="67442"/>
                  </a:lnTo>
                  <a:lnTo>
                    <a:pt x="16343" y="67926"/>
                  </a:lnTo>
                  <a:lnTo>
                    <a:pt x="16283" y="68411"/>
                  </a:lnTo>
                  <a:lnTo>
                    <a:pt x="16244" y="68684"/>
                  </a:lnTo>
                  <a:lnTo>
                    <a:pt x="16201" y="68945"/>
                  </a:lnTo>
                  <a:lnTo>
                    <a:pt x="16158" y="69205"/>
                  </a:lnTo>
                  <a:lnTo>
                    <a:pt x="16110" y="69466"/>
                  </a:lnTo>
                  <a:lnTo>
                    <a:pt x="16059" y="69714"/>
                  </a:lnTo>
                  <a:lnTo>
                    <a:pt x="16007" y="69950"/>
                  </a:lnTo>
                  <a:lnTo>
                    <a:pt x="15955" y="70186"/>
                  </a:lnTo>
                  <a:lnTo>
                    <a:pt x="15899" y="70422"/>
                  </a:lnTo>
                  <a:lnTo>
                    <a:pt x="15839" y="70646"/>
                  </a:lnTo>
                  <a:lnTo>
                    <a:pt x="15779" y="70869"/>
                  </a:lnTo>
                  <a:lnTo>
                    <a:pt x="15718" y="71080"/>
                  </a:lnTo>
                  <a:lnTo>
                    <a:pt x="15654" y="71291"/>
                  </a:lnTo>
                  <a:lnTo>
                    <a:pt x="15585" y="71503"/>
                  </a:lnTo>
                  <a:lnTo>
                    <a:pt x="15516" y="71689"/>
                  </a:lnTo>
                  <a:lnTo>
                    <a:pt x="15447" y="71888"/>
                  </a:lnTo>
                  <a:lnTo>
                    <a:pt x="15374" y="72074"/>
                  </a:lnTo>
                  <a:lnTo>
                    <a:pt x="15301" y="72248"/>
                  </a:lnTo>
                  <a:lnTo>
                    <a:pt x="15223" y="72421"/>
                  </a:lnTo>
                  <a:lnTo>
                    <a:pt x="15146" y="72595"/>
                  </a:lnTo>
                  <a:lnTo>
                    <a:pt x="15068" y="72757"/>
                  </a:lnTo>
                  <a:lnTo>
                    <a:pt x="14904" y="73067"/>
                  </a:lnTo>
                  <a:lnTo>
                    <a:pt x="14741" y="73340"/>
                  </a:lnTo>
                  <a:lnTo>
                    <a:pt x="14569" y="73601"/>
                  </a:lnTo>
                  <a:lnTo>
                    <a:pt x="14388" y="73837"/>
                  </a:lnTo>
                  <a:lnTo>
                    <a:pt x="14207" y="74048"/>
                  </a:lnTo>
                  <a:lnTo>
                    <a:pt x="14022" y="74222"/>
                  </a:lnTo>
                  <a:lnTo>
                    <a:pt x="13837" y="74383"/>
                  </a:lnTo>
                  <a:lnTo>
                    <a:pt x="13647" y="74520"/>
                  </a:lnTo>
                  <a:lnTo>
                    <a:pt x="13453" y="74619"/>
                  </a:lnTo>
                  <a:lnTo>
                    <a:pt x="13259" y="74706"/>
                  </a:lnTo>
                  <a:lnTo>
                    <a:pt x="13061" y="74756"/>
                  </a:lnTo>
                  <a:lnTo>
                    <a:pt x="12868" y="74781"/>
                  </a:lnTo>
                  <a:lnTo>
                    <a:pt x="12670" y="74781"/>
                  </a:lnTo>
                  <a:lnTo>
                    <a:pt x="12476" y="74756"/>
                  </a:lnTo>
                  <a:lnTo>
                    <a:pt x="12278" y="74706"/>
                  </a:lnTo>
                  <a:lnTo>
                    <a:pt x="12084" y="74619"/>
                  </a:lnTo>
                  <a:lnTo>
                    <a:pt x="11890" y="74508"/>
                  </a:lnTo>
                  <a:lnTo>
                    <a:pt x="11701" y="74371"/>
                  </a:lnTo>
                  <a:lnTo>
                    <a:pt x="11511" y="74210"/>
                  </a:lnTo>
                  <a:lnTo>
                    <a:pt x="11416" y="74110"/>
                  </a:lnTo>
                  <a:lnTo>
                    <a:pt x="11326" y="74011"/>
                  </a:lnTo>
                  <a:lnTo>
                    <a:pt x="11236" y="73912"/>
                  </a:lnTo>
                  <a:lnTo>
                    <a:pt x="11145" y="73787"/>
                  </a:lnTo>
                  <a:lnTo>
                    <a:pt x="11055" y="73676"/>
                  </a:lnTo>
                  <a:lnTo>
                    <a:pt x="10964" y="73539"/>
                  </a:lnTo>
                  <a:lnTo>
                    <a:pt x="10874" y="73390"/>
                  </a:lnTo>
                  <a:lnTo>
                    <a:pt x="10783" y="73241"/>
                  </a:lnTo>
                  <a:lnTo>
                    <a:pt x="10693" y="73080"/>
                  </a:lnTo>
                  <a:lnTo>
                    <a:pt x="10607" y="72918"/>
                  </a:lnTo>
                  <a:lnTo>
                    <a:pt x="10525" y="72744"/>
                  </a:lnTo>
                  <a:lnTo>
                    <a:pt x="10443" y="72570"/>
                  </a:lnTo>
                  <a:lnTo>
                    <a:pt x="10361" y="72384"/>
                  </a:lnTo>
                  <a:lnTo>
                    <a:pt x="10284" y="72186"/>
                  </a:lnTo>
                  <a:lnTo>
                    <a:pt x="10211" y="71999"/>
                  </a:lnTo>
                  <a:lnTo>
                    <a:pt x="10137" y="71788"/>
                  </a:lnTo>
                  <a:lnTo>
                    <a:pt x="10069" y="71589"/>
                  </a:lnTo>
                  <a:lnTo>
                    <a:pt x="10000" y="71378"/>
                  </a:lnTo>
                  <a:lnTo>
                    <a:pt x="9931" y="71155"/>
                  </a:lnTo>
                  <a:lnTo>
                    <a:pt x="9870" y="70931"/>
                  </a:lnTo>
                  <a:lnTo>
                    <a:pt x="9806" y="70708"/>
                  </a:lnTo>
                  <a:lnTo>
                    <a:pt x="9750" y="70472"/>
                  </a:lnTo>
                  <a:lnTo>
                    <a:pt x="9690" y="70236"/>
                  </a:lnTo>
                  <a:lnTo>
                    <a:pt x="9638" y="70000"/>
                  </a:lnTo>
                  <a:lnTo>
                    <a:pt x="9582" y="69752"/>
                  </a:lnTo>
                  <a:lnTo>
                    <a:pt x="9535" y="69503"/>
                  </a:lnTo>
                  <a:lnTo>
                    <a:pt x="9487" y="69255"/>
                  </a:lnTo>
                  <a:lnTo>
                    <a:pt x="9440" y="68994"/>
                  </a:lnTo>
                  <a:lnTo>
                    <a:pt x="9358" y="68473"/>
                  </a:lnTo>
                  <a:lnTo>
                    <a:pt x="9280" y="67939"/>
                  </a:lnTo>
                  <a:lnTo>
                    <a:pt x="9216" y="67405"/>
                  </a:lnTo>
                  <a:lnTo>
                    <a:pt x="9160" y="66846"/>
                  </a:lnTo>
                  <a:lnTo>
                    <a:pt x="9113" y="66287"/>
                  </a:lnTo>
                  <a:lnTo>
                    <a:pt x="9074" y="65716"/>
                  </a:lnTo>
                  <a:lnTo>
                    <a:pt x="9044" y="65145"/>
                  </a:lnTo>
                  <a:lnTo>
                    <a:pt x="9026" y="64561"/>
                  </a:lnTo>
                  <a:lnTo>
                    <a:pt x="9018" y="63977"/>
                  </a:lnTo>
                  <a:lnTo>
                    <a:pt x="9018" y="63394"/>
                  </a:lnTo>
                  <a:lnTo>
                    <a:pt x="9026" y="62810"/>
                  </a:lnTo>
                  <a:lnTo>
                    <a:pt x="9048" y="62239"/>
                  </a:lnTo>
                  <a:lnTo>
                    <a:pt x="9074" y="61655"/>
                  </a:lnTo>
                  <a:lnTo>
                    <a:pt x="9113" y="61084"/>
                  </a:lnTo>
                  <a:lnTo>
                    <a:pt x="9164" y="60513"/>
                  </a:lnTo>
                  <a:lnTo>
                    <a:pt x="9220" y="59942"/>
                  </a:lnTo>
                  <a:lnTo>
                    <a:pt x="9289" y="59395"/>
                  </a:lnTo>
                  <a:lnTo>
                    <a:pt x="9324" y="59122"/>
                  </a:lnTo>
                  <a:lnTo>
                    <a:pt x="9367" y="58849"/>
                  </a:lnTo>
                  <a:lnTo>
                    <a:pt x="9410" y="58576"/>
                  </a:lnTo>
                  <a:lnTo>
                    <a:pt x="9453" y="58315"/>
                  </a:lnTo>
                  <a:lnTo>
                    <a:pt x="9500" y="58042"/>
                  </a:lnTo>
                  <a:lnTo>
                    <a:pt x="9552" y="57793"/>
                  </a:lnTo>
                  <a:lnTo>
                    <a:pt x="9603" y="57533"/>
                  </a:lnTo>
                  <a:lnTo>
                    <a:pt x="9655" y="57284"/>
                  </a:lnTo>
                  <a:lnTo>
                    <a:pt x="9754" y="56874"/>
                  </a:lnTo>
                  <a:lnTo>
                    <a:pt x="9857" y="56477"/>
                  </a:lnTo>
                  <a:lnTo>
                    <a:pt x="9969" y="56105"/>
                  </a:lnTo>
                  <a:lnTo>
                    <a:pt x="10090" y="55744"/>
                  </a:lnTo>
                  <a:lnTo>
                    <a:pt x="10219" y="55397"/>
                  </a:lnTo>
                  <a:lnTo>
                    <a:pt x="10348" y="55074"/>
                  </a:lnTo>
                  <a:lnTo>
                    <a:pt x="10486" y="54763"/>
                  </a:lnTo>
                  <a:lnTo>
                    <a:pt x="10633" y="54478"/>
                  </a:lnTo>
                  <a:lnTo>
                    <a:pt x="10779" y="54217"/>
                  </a:lnTo>
                  <a:lnTo>
                    <a:pt x="10930" y="53969"/>
                  </a:lnTo>
                  <a:lnTo>
                    <a:pt x="11085" y="53745"/>
                  </a:lnTo>
                  <a:lnTo>
                    <a:pt x="11244" y="53546"/>
                  </a:lnTo>
                  <a:lnTo>
                    <a:pt x="11403" y="53360"/>
                  </a:lnTo>
                  <a:lnTo>
                    <a:pt x="11567" y="53211"/>
                  </a:lnTo>
                  <a:lnTo>
                    <a:pt x="11731" y="53075"/>
                  </a:lnTo>
                  <a:lnTo>
                    <a:pt x="11899" y="52975"/>
                  </a:lnTo>
                  <a:lnTo>
                    <a:pt x="12062" y="52901"/>
                  </a:lnTo>
                  <a:lnTo>
                    <a:pt x="12230" y="52839"/>
                  </a:lnTo>
                  <a:lnTo>
                    <a:pt x="12394" y="52814"/>
                  </a:lnTo>
                  <a:close/>
                  <a:moveTo>
                    <a:pt x="24068" y="52243"/>
                  </a:moveTo>
                  <a:lnTo>
                    <a:pt x="25369" y="52392"/>
                  </a:lnTo>
                  <a:lnTo>
                    <a:pt x="26674" y="52503"/>
                  </a:lnTo>
                  <a:lnTo>
                    <a:pt x="27978" y="52590"/>
                  </a:lnTo>
                  <a:lnTo>
                    <a:pt x="29288" y="52665"/>
                  </a:lnTo>
                  <a:lnTo>
                    <a:pt x="30601" y="52727"/>
                  </a:lnTo>
                  <a:lnTo>
                    <a:pt x="31914" y="52764"/>
                  </a:lnTo>
                  <a:lnTo>
                    <a:pt x="33228" y="52789"/>
                  </a:lnTo>
                  <a:lnTo>
                    <a:pt x="34546" y="52801"/>
                  </a:lnTo>
                  <a:lnTo>
                    <a:pt x="37185" y="52814"/>
                  </a:lnTo>
                  <a:lnTo>
                    <a:pt x="39825" y="52814"/>
                  </a:lnTo>
                  <a:lnTo>
                    <a:pt x="42473" y="52801"/>
                  </a:lnTo>
                  <a:lnTo>
                    <a:pt x="43795" y="52801"/>
                  </a:lnTo>
                  <a:lnTo>
                    <a:pt x="45118" y="52814"/>
                  </a:lnTo>
                  <a:lnTo>
                    <a:pt x="46440" y="52839"/>
                  </a:lnTo>
                  <a:lnTo>
                    <a:pt x="47762" y="52876"/>
                  </a:lnTo>
                  <a:lnTo>
                    <a:pt x="49084" y="52913"/>
                  </a:lnTo>
                  <a:lnTo>
                    <a:pt x="50406" y="52975"/>
                  </a:lnTo>
                  <a:lnTo>
                    <a:pt x="51723" y="53062"/>
                  </a:lnTo>
                  <a:lnTo>
                    <a:pt x="53041" y="53162"/>
                  </a:lnTo>
                  <a:lnTo>
                    <a:pt x="54355" y="53286"/>
                  </a:lnTo>
                  <a:lnTo>
                    <a:pt x="55672" y="53435"/>
                  </a:lnTo>
                  <a:lnTo>
                    <a:pt x="56981" y="53621"/>
                  </a:lnTo>
                  <a:lnTo>
                    <a:pt x="57636" y="53720"/>
                  </a:lnTo>
                  <a:lnTo>
                    <a:pt x="58291" y="53832"/>
                  </a:lnTo>
                  <a:lnTo>
                    <a:pt x="58945" y="53944"/>
                  </a:lnTo>
                  <a:lnTo>
                    <a:pt x="59600" y="54068"/>
                  </a:lnTo>
                  <a:lnTo>
                    <a:pt x="60250" y="54205"/>
                  </a:lnTo>
                  <a:lnTo>
                    <a:pt x="60900" y="54341"/>
                  </a:lnTo>
                  <a:lnTo>
                    <a:pt x="61550" y="54490"/>
                  </a:lnTo>
                  <a:lnTo>
                    <a:pt x="62201" y="54652"/>
                  </a:lnTo>
                  <a:lnTo>
                    <a:pt x="62851" y="54825"/>
                  </a:lnTo>
                  <a:lnTo>
                    <a:pt x="63497" y="54999"/>
                  </a:lnTo>
                  <a:lnTo>
                    <a:pt x="64147" y="55198"/>
                  </a:lnTo>
                  <a:lnTo>
                    <a:pt x="64793" y="55397"/>
                  </a:lnTo>
                  <a:lnTo>
                    <a:pt x="65439" y="55608"/>
                  </a:lnTo>
                  <a:lnTo>
                    <a:pt x="66081" y="55831"/>
                  </a:lnTo>
                  <a:lnTo>
                    <a:pt x="66115" y="55844"/>
                  </a:lnTo>
                  <a:lnTo>
                    <a:pt x="66145" y="55869"/>
                  </a:lnTo>
                  <a:lnTo>
                    <a:pt x="66175" y="55893"/>
                  </a:lnTo>
                  <a:lnTo>
                    <a:pt x="66201" y="55943"/>
                  </a:lnTo>
                  <a:lnTo>
                    <a:pt x="66253" y="56030"/>
                  </a:lnTo>
                  <a:lnTo>
                    <a:pt x="66279" y="56080"/>
                  </a:lnTo>
                  <a:lnTo>
                    <a:pt x="66309" y="56117"/>
                  </a:lnTo>
                  <a:lnTo>
                    <a:pt x="66391" y="56105"/>
                  </a:lnTo>
                  <a:lnTo>
                    <a:pt x="66472" y="56117"/>
                  </a:lnTo>
                  <a:lnTo>
                    <a:pt x="66559" y="56154"/>
                  </a:lnTo>
                  <a:lnTo>
                    <a:pt x="66640" y="56204"/>
                  </a:lnTo>
                  <a:lnTo>
                    <a:pt x="66722" y="56278"/>
                  </a:lnTo>
                  <a:lnTo>
                    <a:pt x="66804" y="56365"/>
                  </a:lnTo>
                  <a:lnTo>
                    <a:pt x="66882" y="56477"/>
                  </a:lnTo>
                  <a:lnTo>
                    <a:pt x="66955" y="56614"/>
                  </a:lnTo>
                  <a:lnTo>
                    <a:pt x="67024" y="56775"/>
                  </a:lnTo>
                  <a:lnTo>
                    <a:pt x="67088" y="56949"/>
                  </a:lnTo>
                  <a:lnTo>
                    <a:pt x="67149" y="57135"/>
                  </a:lnTo>
                  <a:lnTo>
                    <a:pt x="67200" y="57359"/>
                  </a:lnTo>
                  <a:lnTo>
                    <a:pt x="67226" y="57470"/>
                  </a:lnTo>
                  <a:lnTo>
                    <a:pt x="67243" y="57595"/>
                  </a:lnTo>
                  <a:lnTo>
                    <a:pt x="67265" y="57719"/>
                  </a:lnTo>
                  <a:lnTo>
                    <a:pt x="67282" y="57855"/>
                  </a:lnTo>
                  <a:lnTo>
                    <a:pt x="67295" y="57992"/>
                  </a:lnTo>
                  <a:lnTo>
                    <a:pt x="67308" y="58141"/>
                  </a:lnTo>
                  <a:lnTo>
                    <a:pt x="67317" y="58290"/>
                  </a:lnTo>
                  <a:lnTo>
                    <a:pt x="67325" y="58439"/>
                  </a:lnTo>
                  <a:lnTo>
                    <a:pt x="67360" y="59432"/>
                  </a:lnTo>
                  <a:lnTo>
                    <a:pt x="67381" y="60426"/>
                  </a:lnTo>
                  <a:lnTo>
                    <a:pt x="67398" y="61407"/>
                  </a:lnTo>
                  <a:lnTo>
                    <a:pt x="67403" y="62375"/>
                  </a:lnTo>
                  <a:lnTo>
                    <a:pt x="67403" y="63357"/>
                  </a:lnTo>
                  <a:lnTo>
                    <a:pt x="67394" y="63853"/>
                  </a:lnTo>
                  <a:lnTo>
                    <a:pt x="67385" y="64338"/>
                  </a:lnTo>
                  <a:lnTo>
                    <a:pt x="67377" y="64834"/>
                  </a:lnTo>
                  <a:lnTo>
                    <a:pt x="67364" y="65331"/>
                  </a:lnTo>
                  <a:lnTo>
                    <a:pt x="67347" y="65815"/>
                  </a:lnTo>
                  <a:lnTo>
                    <a:pt x="67325" y="66312"/>
                  </a:lnTo>
                  <a:lnTo>
                    <a:pt x="67286" y="67156"/>
                  </a:lnTo>
                  <a:lnTo>
                    <a:pt x="67269" y="67579"/>
                  </a:lnTo>
                  <a:lnTo>
                    <a:pt x="67243" y="67988"/>
                  </a:lnTo>
                  <a:lnTo>
                    <a:pt x="67213" y="68398"/>
                  </a:lnTo>
                  <a:lnTo>
                    <a:pt x="67183" y="68820"/>
                  </a:lnTo>
                  <a:lnTo>
                    <a:pt x="67144" y="69218"/>
                  </a:lnTo>
                  <a:lnTo>
                    <a:pt x="67101" y="69627"/>
                  </a:lnTo>
                  <a:lnTo>
                    <a:pt x="67075" y="69826"/>
                  </a:lnTo>
                  <a:lnTo>
                    <a:pt x="67050" y="70012"/>
                  </a:lnTo>
                  <a:lnTo>
                    <a:pt x="67019" y="70186"/>
                  </a:lnTo>
                  <a:lnTo>
                    <a:pt x="66989" y="70348"/>
                  </a:lnTo>
                  <a:lnTo>
                    <a:pt x="66955" y="70509"/>
                  </a:lnTo>
                  <a:lnTo>
                    <a:pt x="66920" y="70646"/>
                  </a:lnTo>
                  <a:lnTo>
                    <a:pt x="66847" y="70919"/>
                  </a:lnTo>
                  <a:lnTo>
                    <a:pt x="66770" y="71192"/>
                  </a:lnTo>
                  <a:lnTo>
                    <a:pt x="66688" y="71453"/>
                  </a:lnTo>
                  <a:lnTo>
                    <a:pt x="66597" y="71738"/>
                  </a:lnTo>
                  <a:lnTo>
                    <a:pt x="66503" y="72049"/>
                  </a:lnTo>
                  <a:lnTo>
                    <a:pt x="66468" y="72148"/>
                  </a:lnTo>
                  <a:lnTo>
                    <a:pt x="66429" y="72235"/>
                  </a:lnTo>
                  <a:lnTo>
                    <a:pt x="66391" y="72285"/>
                  </a:lnTo>
                  <a:lnTo>
                    <a:pt x="66348" y="72335"/>
                  </a:lnTo>
                  <a:lnTo>
                    <a:pt x="66305" y="72347"/>
                  </a:lnTo>
                  <a:lnTo>
                    <a:pt x="66261" y="72359"/>
                  </a:lnTo>
                  <a:lnTo>
                    <a:pt x="66218" y="72335"/>
                  </a:lnTo>
                  <a:lnTo>
                    <a:pt x="66175" y="72310"/>
                  </a:lnTo>
                  <a:lnTo>
                    <a:pt x="66132" y="72272"/>
                  </a:lnTo>
                  <a:lnTo>
                    <a:pt x="66094" y="72210"/>
                  </a:lnTo>
                  <a:lnTo>
                    <a:pt x="66055" y="72136"/>
                  </a:lnTo>
                  <a:lnTo>
                    <a:pt x="66020" y="72061"/>
                  </a:lnTo>
                  <a:lnTo>
                    <a:pt x="65990" y="71962"/>
                  </a:lnTo>
                  <a:lnTo>
                    <a:pt x="65960" y="71863"/>
                  </a:lnTo>
                  <a:lnTo>
                    <a:pt x="65939" y="71751"/>
                  </a:lnTo>
                  <a:lnTo>
                    <a:pt x="65921" y="71627"/>
                  </a:lnTo>
                  <a:lnTo>
                    <a:pt x="65887" y="71676"/>
                  </a:lnTo>
                  <a:lnTo>
                    <a:pt x="65904" y="71763"/>
                  </a:lnTo>
                  <a:lnTo>
                    <a:pt x="65917" y="71850"/>
                  </a:lnTo>
                  <a:lnTo>
                    <a:pt x="65926" y="71937"/>
                  </a:lnTo>
                  <a:lnTo>
                    <a:pt x="65930" y="72024"/>
                  </a:lnTo>
                  <a:lnTo>
                    <a:pt x="65934" y="72123"/>
                  </a:lnTo>
                  <a:lnTo>
                    <a:pt x="65930" y="72223"/>
                  </a:lnTo>
                  <a:lnTo>
                    <a:pt x="65926" y="72310"/>
                  </a:lnTo>
                  <a:lnTo>
                    <a:pt x="65917" y="72409"/>
                  </a:lnTo>
                  <a:lnTo>
                    <a:pt x="65908" y="72496"/>
                  </a:lnTo>
                  <a:lnTo>
                    <a:pt x="65891" y="72570"/>
                  </a:lnTo>
                  <a:lnTo>
                    <a:pt x="65874" y="72645"/>
                  </a:lnTo>
                  <a:lnTo>
                    <a:pt x="65852" y="72719"/>
                  </a:lnTo>
                  <a:lnTo>
                    <a:pt x="65831" y="72782"/>
                  </a:lnTo>
                  <a:lnTo>
                    <a:pt x="65805" y="72831"/>
                  </a:lnTo>
                  <a:lnTo>
                    <a:pt x="65775" y="72869"/>
                  </a:lnTo>
                  <a:lnTo>
                    <a:pt x="65740" y="72893"/>
                  </a:lnTo>
                  <a:lnTo>
                    <a:pt x="65133" y="73266"/>
                  </a:lnTo>
                  <a:lnTo>
                    <a:pt x="64522" y="73614"/>
                  </a:lnTo>
                  <a:lnTo>
                    <a:pt x="63906" y="73949"/>
                  </a:lnTo>
                  <a:lnTo>
                    <a:pt x="63290" y="74272"/>
                  </a:lnTo>
                  <a:lnTo>
                    <a:pt x="62670" y="74557"/>
                  </a:lnTo>
                  <a:lnTo>
                    <a:pt x="62046" y="74843"/>
                  </a:lnTo>
                  <a:lnTo>
                    <a:pt x="61421" y="75104"/>
                  </a:lnTo>
                  <a:lnTo>
                    <a:pt x="60792" y="75340"/>
                  </a:lnTo>
                  <a:lnTo>
                    <a:pt x="60159" y="75563"/>
                  </a:lnTo>
                  <a:lnTo>
                    <a:pt x="59526" y="75774"/>
                  </a:lnTo>
                  <a:lnTo>
                    <a:pt x="58893" y="75973"/>
                  </a:lnTo>
                  <a:lnTo>
                    <a:pt x="58252" y="76147"/>
                  </a:lnTo>
                  <a:lnTo>
                    <a:pt x="57614" y="76308"/>
                  </a:lnTo>
                  <a:lnTo>
                    <a:pt x="56973" y="76457"/>
                  </a:lnTo>
                  <a:lnTo>
                    <a:pt x="56327" y="76581"/>
                  </a:lnTo>
                  <a:lnTo>
                    <a:pt x="55681" y="76693"/>
                  </a:lnTo>
                  <a:lnTo>
                    <a:pt x="55035" y="76805"/>
                  </a:lnTo>
                  <a:lnTo>
                    <a:pt x="54385" y="76892"/>
                  </a:lnTo>
                  <a:lnTo>
                    <a:pt x="53734" y="76966"/>
                  </a:lnTo>
                  <a:lnTo>
                    <a:pt x="53080" y="77028"/>
                  </a:lnTo>
                  <a:lnTo>
                    <a:pt x="52430" y="77078"/>
                  </a:lnTo>
                  <a:lnTo>
                    <a:pt x="51775" y="77115"/>
                  </a:lnTo>
                  <a:lnTo>
                    <a:pt x="51116" y="77140"/>
                  </a:lnTo>
                  <a:lnTo>
                    <a:pt x="50462" y="77153"/>
                  </a:lnTo>
                  <a:lnTo>
                    <a:pt x="49803" y="77165"/>
                  </a:lnTo>
                  <a:lnTo>
                    <a:pt x="49144" y="77153"/>
                  </a:lnTo>
                  <a:lnTo>
                    <a:pt x="48485" y="77140"/>
                  </a:lnTo>
                  <a:lnTo>
                    <a:pt x="47826" y="77115"/>
                  </a:lnTo>
                  <a:lnTo>
                    <a:pt x="47163" y="77078"/>
                  </a:lnTo>
                  <a:lnTo>
                    <a:pt x="46504" y="77041"/>
                  </a:lnTo>
                  <a:lnTo>
                    <a:pt x="45841" y="76979"/>
                  </a:lnTo>
                  <a:lnTo>
                    <a:pt x="45182" y="76929"/>
                  </a:lnTo>
                  <a:lnTo>
                    <a:pt x="43856" y="76780"/>
                  </a:lnTo>
                  <a:lnTo>
                    <a:pt x="42534" y="76606"/>
                  </a:lnTo>
                  <a:lnTo>
                    <a:pt x="41212" y="76420"/>
                  </a:lnTo>
                  <a:lnTo>
                    <a:pt x="39894" y="76209"/>
                  </a:lnTo>
                  <a:lnTo>
                    <a:pt x="38576" y="75973"/>
                  </a:lnTo>
                  <a:lnTo>
                    <a:pt x="37259" y="75725"/>
                  </a:lnTo>
                  <a:lnTo>
                    <a:pt x="35949" y="75464"/>
                  </a:lnTo>
                  <a:lnTo>
                    <a:pt x="34645" y="75203"/>
                  </a:lnTo>
                  <a:lnTo>
                    <a:pt x="32052" y="74657"/>
                  </a:lnTo>
                  <a:lnTo>
                    <a:pt x="29490" y="74123"/>
                  </a:lnTo>
                  <a:lnTo>
                    <a:pt x="28220" y="73862"/>
                  </a:lnTo>
                  <a:lnTo>
                    <a:pt x="26962" y="73614"/>
                  </a:lnTo>
                  <a:lnTo>
                    <a:pt x="25713" y="73378"/>
                  </a:lnTo>
                  <a:lnTo>
                    <a:pt x="24473" y="73167"/>
                  </a:lnTo>
                  <a:lnTo>
                    <a:pt x="24409" y="73154"/>
                  </a:lnTo>
                  <a:lnTo>
                    <a:pt x="24344" y="73117"/>
                  </a:lnTo>
                  <a:lnTo>
                    <a:pt x="24279" y="73080"/>
                  </a:lnTo>
                  <a:lnTo>
                    <a:pt x="24223" y="73030"/>
                  </a:lnTo>
                  <a:lnTo>
                    <a:pt x="24163" y="72980"/>
                  </a:lnTo>
                  <a:lnTo>
                    <a:pt x="24111" y="72918"/>
                  </a:lnTo>
                  <a:lnTo>
                    <a:pt x="24055" y="72844"/>
                  </a:lnTo>
                  <a:lnTo>
                    <a:pt x="24008" y="72757"/>
                  </a:lnTo>
                  <a:lnTo>
                    <a:pt x="23961" y="72670"/>
                  </a:lnTo>
                  <a:lnTo>
                    <a:pt x="23913" y="72583"/>
                  </a:lnTo>
                  <a:lnTo>
                    <a:pt x="23875" y="72484"/>
                  </a:lnTo>
                  <a:lnTo>
                    <a:pt x="23831" y="72372"/>
                  </a:lnTo>
                  <a:lnTo>
                    <a:pt x="23797" y="72260"/>
                  </a:lnTo>
                  <a:lnTo>
                    <a:pt x="23758" y="72136"/>
                  </a:lnTo>
                  <a:lnTo>
                    <a:pt x="23728" y="72012"/>
                  </a:lnTo>
                  <a:lnTo>
                    <a:pt x="23698" y="71888"/>
                  </a:lnTo>
                  <a:lnTo>
                    <a:pt x="23668" y="71751"/>
                  </a:lnTo>
                  <a:lnTo>
                    <a:pt x="23642" y="71614"/>
                  </a:lnTo>
                  <a:lnTo>
                    <a:pt x="23620" y="71478"/>
                  </a:lnTo>
                  <a:lnTo>
                    <a:pt x="23599" y="71329"/>
                  </a:lnTo>
                  <a:lnTo>
                    <a:pt x="23564" y="71031"/>
                  </a:lnTo>
                  <a:lnTo>
                    <a:pt x="23539" y="70733"/>
                  </a:lnTo>
                  <a:lnTo>
                    <a:pt x="23526" y="70422"/>
                  </a:lnTo>
                  <a:lnTo>
                    <a:pt x="23521" y="70112"/>
                  </a:lnTo>
                  <a:lnTo>
                    <a:pt x="23526" y="69789"/>
                  </a:lnTo>
                  <a:lnTo>
                    <a:pt x="23539" y="69491"/>
                  </a:lnTo>
                  <a:lnTo>
                    <a:pt x="23508" y="69354"/>
                  </a:lnTo>
                  <a:lnTo>
                    <a:pt x="23483" y="69218"/>
                  </a:lnTo>
                  <a:lnTo>
                    <a:pt x="23457" y="69069"/>
                  </a:lnTo>
                  <a:lnTo>
                    <a:pt x="23448" y="68982"/>
                  </a:lnTo>
                  <a:lnTo>
                    <a:pt x="23440" y="68882"/>
                  </a:lnTo>
                  <a:lnTo>
                    <a:pt x="23414" y="68075"/>
                  </a:lnTo>
                  <a:lnTo>
                    <a:pt x="23397" y="67268"/>
                  </a:lnTo>
                  <a:lnTo>
                    <a:pt x="23388" y="66461"/>
                  </a:lnTo>
                  <a:lnTo>
                    <a:pt x="23379" y="65654"/>
                  </a:lnTo>
                  <a:lnTo>
                    <a:pt x="23362" y="64039"/>
                  </a:lnTo>
                  <a:lnTo>
                    <a:pt x="23349" y="63220"/>
                  </a:lnTo>
                  <a:lnTo>
                    <a:pt x="23328" y="62400"/>
                  </a:lnTo>
                  <a:lnTo>
                    <a:pt x="23293" y="61606"/>
                  </a:lnTo>
                  <a:lnTo>
                    <a:pt x="23250" y="60798"/>
                  </a:lnTo>
                  <a:lnTo>
                    <a:pt x="23198" y="60004"/>
                  </a:lnTo>
                  <a:lnTo>
                    <a:pt x="23151" y="59209"/>
                  </a:lnTo>
                  <a:lnTo>
                    <a:pt x="23099" y="58414"/>
                  </a:lnTo>
                  <a:lnTo>
                    <a:pt x="23048" y="57619"/>
                  </a:lnTo>
                  <a:lnTo>
                    <a:pt x="23005" y="56825"/>
                  </a:lnTo>
                  <a:lnTo>
                    <a:pt x="22970" y="56018"/>
                  </a:lnTo>
                  <a:lnTo>
                    <a:pt x="22966" y="55869"/>
                  </a:lnTo>
                  <a:lnTo>
                    <a:pt x="22966" y="55732"/>
                  </a:lnTo>
                  <a:lnTo>
                    <a:pt x="22966" y="55595"/>
                  </a:lnTo>
                  <a:lnTo>
                    <a:pt x="22970" y="55471"/>
                  </a:lnTo>
                  <a:lnTo>
                    <a:pt x="22975" y="55347"/>
                  </a:lnTo>
                  <a:lnTo>
                    <a:pt x="22987" y="55223"/>
                  </a:lnTo>
                  <a:lnTo>
                    <a:pt x="22996" y="55111"/>
                  </a:lnTo>
                  <a:lnTo>
                    <a:pt x="23009" y="54999"/>
                  </a:lnTo>
                  <a:lnTo>
                    <a:pt x="23043" y="54788"/>
                  </a:lnTo>
                  <a:lnTo>
                    <a:pt x="23082" y="54590"/>
                  </a:lnTo>
                  <a:lnTo>
                    <a:pt x="23130" y="54416"/>
                  </a:lnTo>
                  <a:lnTo>
                    <a:pt x="23181" y="54254"/>
                  </a:lnTo>
                  <a:lnTo>
                    <a:pt x="23198" y="54043"/>
                  </a:lnTo>
                  <a:lnTo>
                    <a:pt x="23220" y="53844"/>
                  </a:lnTo>
                  <a:lnTo>
                    <a:pt x="23250" y="53646"/>
                  </a:lnTo>
                  <a:lnTo>
                    <a:pt x="23280" y="53460"/>
                  </a:lnTo>
                  <a:lnTo>
                    <a:pt x="23319" y="53286"/>
                  </a:lnTo>
                  <a:lnTo>
                    <a:pt x="23362" y="53112"/>
                  </a:lnTo>
                  <a:lnTo>
                    <a:pt x="23409" y="52950"/>
                  </a:lnTo>
                  <a:lnTo>
                    <a:pt x="23461" y="52814"/>
                  </a:lnTo>
                  <a:lnTo>
                    <a:pt x="23521" y="52677"/>
                  </a:lnTo>
                  <a:lnTo>
                    <a:pt x="23582" y="52565"/>
                  </a:lnTo>
                  <a:lnTo>
                    <a:pt x="23651" y="52466"/>
                  </a:lnTo>
                  <a:lnTo>
                    <a:pt x="23724" y="52379"/>
                  </a:lnTo>
                  <a:lnTo>
                    <a:pt x="23801" y="52317"/>
                  </a:lnTo>
                  <a:lnTo>
                    <a:pt x="23887" y="52267"/>
                  </a:lnTo>
                  <a:lnTo>
                    <a:pt x="23978" y="52255"/>
                  </a:lnTo>
                  <a:lnTo>
                    <a:pt x="24068" y="52243"/>
                  </a:lnTo>
                  <a:close/>
                  <a:moveTo>
                    <a:pt x="51754" y="87857"/>
                  </a:moveTo>
                  <a:lnTo>
                    <a:pt x="53033" y="87882"/>
                  </a:lnTo>
                  <a:lnTo>
                    <a:pt x="54311" y="87931"/>
                  </a:lnTo>
                  <a:lnTo>
                    <a:pt x="55590" y="88006"/>
                  </a:lnTo>
                  <a:lnTo>
                    <a:pt x="56228" y="88055"/>
                  </a:lnTo>
                  <a:lnTo>
                    <a:pt x="56865" y="88105"/>
                  </a:lnTo>
                  <a:lnTo>
                    <a:pt x="57498" y="88167"/>
                  </a:lnTo>
                  <a:lnTo>
                    <a:pt x="58135" y="88242"/>
                  </a:lnTo>
                  <a:lnTo>
                    <a:pt x="58769" y="88329"/>
                  </a:lnTo>
                  <a:lnTo>
                    <a:pt x="59402" y="88416"/>
                  </a:lnTo>
                  <a:lnTo>
                    <a:pt x="60035" y="88515"/>
                  </a:lnTo>
                  <a:lnTo>
                    <a:pt x="60663" y="88614"/>
                  </a:lnTo>
                  <a:lnTo>
                    <a:pt x="61296" y="88738"/>
                  </a:lnTo>
                  <a:lnTo>
                    <a:pt x="61925" y="88863"/>
                  </a:lnTo>
                  <a:lnTo>
                    <a:pt x="62554" y="88999"/>
                  </a:lnTo>
                  <a:lnTo>
                    <a:pt x="63182" y="89148"/>
                  </a:lnTo>
                  <a:lnTo>
                    <a:pt x="63807" y="89310"/>
                  </a:lnTo>
                  <a:lnTo>
                    <a:pt x="64431" y="89471"/>
                  </a:lnTo>
                  <a:lnTo>
                    <a:pt x="65056" y="89657"/>
                  </a:lnTo>
                  <a:lnTo>
                    <a:pt x="65676" y="89844"/>
                  </a:lnTo>
                  <a:lnTo>
                    <a:pt x="65710" y="89856"/>
                  </a:lnTo>
                  <a:lnTo>
                    <a:pt x="65740" y="89881"/>
                  </a:lnTo>
                  <a:lnTo>
                    <a:pt x="65766" y="89906"/>
                  </a:lnTo>
                  <a:lnTo>
                    <a:pt x="65796" y="89943"/>
                  </a:lnTo>
                  <a:lnTo>
                    <a:pt x="65844" y="90030"/>
                  </a:lnTo>
                  <a:lnTo>
                    <a:pt x="65887" y="90142"/>
                  </a:lnTo>
                  <a:lnTo>
                    <a:pt x="65926" y="90266"/>
                  </a:lnTo>
                  <a:lnTo>
                    <a:pt x="65956" y="90402"/>
                  </a:lnTo>
                  <a:lnTo>
                    <a:pt x="65977" y="90551"/>
                  </a:lnTo>
                  <a:lnTo>
                    <a:pt x="65990" y="90700"/>
                  </a:lnTo>
                  <a:lnTo>
                    <a:pt x="65994" y="90862"/>
                  </a:lnTo>
                  <a:lnTo>
                    <a:pt x="65994" y="91011"/>
                  </a:lnTo>
                  <a:lnTo>
                    <a:pt x="65982" y="91160"/>
                  </a:lnTo>
                  <a:lnTo>
                    <a:pt x="65969" y="91234"/>
                  </a:lnTo>
                  <a:lnTo>
                    <a:pt x="65956" y="91296"/>
                  </a:lnTo>
                  <a:lnTo>
                    <a:pt x="65943" y="91359"/>
                  </a:lnTo>
                  <a:lnTo>
                    <a:pt x="65926" y="91421"/>
                  </a:lnTo>
                  <a:lnTo>
                    <a:pt x="65904" y="91470"/>
                  </a:lnTo>
                  <a:lnTo>
                    <a:pt x="65878" y="91520"/>
                  </a:lnTo>
                  <a:lnTo>
                    <a:pt x="65852" y="91570"/>
                  </a:lnTo>
                  <a:lnTo>
                    <a:pt x="65827" y="91607"/>
                  </a:lnTo>
                  <a:lnTo>
                    <a:pt x="65792" y="91644"/>
                  </a:lnTo>
                  <a:lnTo>
                    <a:pt x="65758" y="91669"/>
                  </a:lnTo>
                  <a:lnTo>
                    <a:pt x="65538" y="91806"/>
                  </a:lnTo>
                  <a:lnTo>
                    <a:pt x="65314" y="91942"/>
                  </a:lnTo>
                  <a:lnTo>
                    <a:pt x="65082" y="92066"/>
                  </a:lnTo>
                  <a:lnTo>
                    <a:pt x="64853" y="92178"/>
                  </a:lnTo>
                  <a:lnTo>
                    <a:pt x="64909" y="92153"/>
                  </a:lnTo>
                  <a:lnTo>
                    <a:pt x="65017" y="92153"/>
                  </a:lnTo>
                  <a:lnTo>
                    <a:pt x="65073" y="92166"/>
                  </a:lnTo>
                  <a:lnTo>
                    <a:pt x="65129" y="92191"/>
                  </a:lnTo>
                  <a:lnTo>
                    <a:pt x="65181" y="92228"/>
                  </a:lnTo>
                  <a:lnTo>
                    <a:pt x="65237" y="92265"/>
                  </a:lnTo>
                  <a:lnTo>
                    <a:pt x="65288" y="92327"/>
                  </a:lnTo>
                  <a:lnTo>
                    <a:pt x="65344" y="92402"/>
                  </a:lnTo>
                  <a:lnTo>
                    <a:pt x="65396" y="92489"/>
                  </a:lnTo>
                  <a:lnTo>
                    <a:pt x="65443" y="92576"/>
                  </a:lnTo>
                  <a:lnTo>
                    <a:pt x="65495" y="92687"/>
                  </a:lnTo>
                  <a:lnTo>
                    <a:pt x="65542" y="92811"/>
                  </a:lnTo>
                  <a:lnTo>
                    <a:pt x="65590" y="92948"/>
                  </a:lnTo>
                  <a:lnTo>
                    <a:pt x="65633" y="93085"/>
                  </a:lnTo>
                  <a:lnTo>
                    <a:pt x="65676" y="93246"/>
                  </a:lnTo>
                  <a:lnTo>
                    <a:pt x="65758" y="93581"/>
                  </a:lnTo>
                  <a:lnTo>
                    <a:pt x="65835" y="93929"/>
                  </a:lnTo>
                  <a:lnTo>
                    <a:pt x="65904" y="94289"/>
                  </a:lnTo>
                  <a:lnTo>
                    <a:pt x="65969" y="94662"/>
                  </a:lnTo>
                  <a:lnTo>
                    <a:pt x="66025" y="95047"/>
                  </a:lnTo>
                  <a:lnTo>
                    <a:pt x="66076" y="95444"/>
                  </a:lnTo>
                  <a:lnTo>
                    <a:pt x="66119" y="95841"/>
                  </a:lnTo>
                  <a:lnTo>
                    <a:pt x="66162" y="96251"/>
                  </a:lnTo>
                  <a:lnTo>
                    <a:pt x="66193" y="96673"/>
                  </a:lnTo>
                  <a:lnTo>
                    <a:pt x="66223" y="97096"/>
                  </a:lnTo>
                  <a:lnTo>
                    <a:pt x="66244" y="97530"/>
                  </a:lnTo>
                  <a:lnTo>
                    <a:pt x="66261" y="97965"/>
                  </a:lnTo>
                  <a:lnTo>
                    <a:pt x="66274" y="98399"/>
                  </a:lnTo>
                  <a:lnTo>
                    <a:pt x="66283" y="98847"/>
                  </a:lnTo>
                  <a:lnTo>
                    <a:pt x="66283" y="99294"/>
                  </a:lnTo>
                  <a:lnTo>
                    <a:pt x="66283" y="99728"/>
                  </a:lnTo>
                  <a:lnTo>
                    <a:pt x="66274" y="100175"/>
                  </a:lnTo>
                  <a:lnTo>
                    <a:pt x="66261" y="100622"/>
                  </a:lnTo>
                  <a:lnTo>
                    <a:pt x="66244" y="101057"/>
                  </a:lnTo>
                  <a:lnTo>
                    <a:pt x="66218" y="101504"/>
                  </a:lnTo>
                  <a:lnTo>
                    <a:pt x="66193" y="101939"/>
                  </a:lnTo>
                  <a:lnTo>
                    <a:pt x="66162" y="102373"/>
                  </a:lnTo>
                  <a:lnTo>
                    <a:pt x="66124" y="102795"/>
                  </a:lnTo>
                  <a:lnTo>
                    <a:pt x="66085" y="103218"/>
                  </a:lnTo>
                  <a:lnTo>
                    <a:pt x="66038" y="103627"/>
                  </a:lnTo>
                  <a:lnTo>
                    <a:pt x="65990" y="104037"/>
                  </a:lnTo>
                  <a:lnTo>
                    <a:pt x="65939" y="104435"/>
                  </a:lnTo>
                  <a:lnTo>
                    <a:pt x="65878" y="104819"/>
                  </a:lnTo>
                  <a:lnTo>
                    <a:pt x="65818" y="105192"/>
                  </a:lnTo>
                  <a:lnTo>
                    <a:pt x="65753" y="105552"/>
                  </a:lnTo>
                  <a:lnTo>
                    <a:pt x="65684" y="105912"/>
                  </a:lnTo>
                  <a:lnTo>
                    <a:pt x="65611" y="106247"/>
                  </a:lnTo>
                  <a:lnTo>
                    <a:pt x="65577" y="106397"/>
                  </a:lnTo>
                  <a:lnTo>
                    <a:pt x="65534" y="106533"/>
                  </a:lnTo>
                  <a:lnTo>
                    <a:pt x="65491" y="106645"/>
                  </a:lnTo>
                  <a:lnTo>
                    <a:pt x="65448" y="106757"/>
                  </a:lnTo>
                  <a:lnTo>
                    <a:pt x="65400" y="106856"/>
                  </a:lnTo>
                  <a:lnTo>
                    <a:pt x="65353" y="106943"/>
                  </a:lnTo>
                  <a:lnTo>
                    <a:pt x="65258" y="107092"/>
                  </a:lnTo>
                  <a:lnTo>
                    <a:pt x="65293" y="107241"/>
                  </a:lnTo>
                  <a:lnTo>
                    <a:pt x="65318" y="107415"/>
                  </a:lnTo>
                  <a:lnTo>
                    <a:pt x="65340" y="107601"/>
                  </a:lnTo>
                  <a:lnTo>
                    <a:pt x="65353" y="107787"/>
                  </a:lnTo>
                  <a:lnTo>
                    <a:pt x="65357" y="107986"/>
                  </a:lnTo>
                  <a:lnTo>
                    <a:pt x="65353" y="108172"/>
                  </a:lnTo>
                  <a:lnTo>
                    <a:pt x="65340" y="108371"/>
                  </a:lnTo>
                  <a:lnTo>
                    <a:pt x="65318" y="108557"/>
                  </a:lnTo>
                  <a:lnTo>
                    <a:pt x="65288" y="108743"/>
                  </a:lnTo>
                  <a:lnTo>
                    <a:pt x="65254" y="108917"/>
                  </a:lnTo>
                  <a:lnTo>
                    <a:pt x="65211" y="109066"/>
                  </a:lnTo>
                  <a:lnTo>
                    <a:pt x="65185" y="109141"/>
                  </a:lnTo>
                  <a:lnTo>
                    <a:pt x="65159" y="109203"/>
                  </a:lnTo>
                  <a:lnTo>
                    <a:pt x="65129" y="109265"/>
                  </a:lnTo>
                  <a:lnTo>
                    <a:pt x="65099" y="109315"/>
                  </a:lnTo>
                  <a:lnTo>
                    <a:pt x="65064" y="109364"/>
                  </a:lnTo>
                  <a:lnTo>
                    <a:pt x="65030" y="109414"/>
                  </a:lnTo>
                  <a:lnTo>
                    <a:pt x="64991" y="109451"/>
                  </a:lnTo>
                  <a:lnTo>
                    <a:pt x="64952" y="109476"/>
                  </a:lnTo>
                  <a:lnTo>
                    <a:pt x="64914" y="109501"/>
                  </a:lnTo>
                  <a:lnTo>
                    <a:pt x="64871" y="109513"/>
                  </a:lnTo>
                  <a:lnTo>
                    <a:pt x="63665" y="109836"/>
                  </a:lnTo>
                  <a:lnTo>
                    <a:pt x="62455" y="110134"/>
                  </a:lnTo>
                  <a:lnTo>
                    <a:pt x="61249" y="110420"/>
                  </a:lnTo>
                  <a:lnTo>
                    <a:pt x="60039" y="110681"/>
                  </a:lnTo>
                  <a:lnTo>
                    <a:pt x="58829" y="110929"/>
                  </a:lnTo>
                  <a:lnTo>
                    <a:pt x="57619" y="111153"/>
                  </a:lnTo>
                  <a:lnTo>
                    <a:pt x="56409" y="111364"/>
                  </a:lnTo>
                  <a:lnTo>
                    <a:pt x="55199" y="111562"/>
                  </a:lnTo>
                  <a:lnTo>
                    <a:pt x="53984" y="111736"/>
                  </a:lnTo>
                  <a:lnTo>
                    <a:pt x="52774" y="111885"/>
                  </a:lnTo>
                  <a:lnTo>
                    <a:pt x="51560" y="112034"/>
                  </a:lnTo>
                  <a:lnTo>
                    <a:pt x="50345" y="112158"/>
                  </a:lnTo>
                  <a:lnTo>
                    <a:pt x="49135" y="112258"/>
                  </a:lnTo>
                  <a:lnTo>
                    <a:pt x="47921" y="112345"/>
                  </a:lnTo>
                  <a:lnTo>
                    <a:pt x="46707" y="112419"/>
                  </a:lnTo>
                  <a:lnTo>
                    <a:pt x="45492" y="112481"/>
                  </a:lnTo>
                  <a:lnTo>
                    <a:pt x="44278" y="112518"/>
                  </a:lnTo>
                  <a:lnTo>
                    <a:pt x="43063" y="112556"/>
                  </a:lnTo>
                  <a:lnTo>
                    <a:pt x="41849" y="112568"/>
                  </a:lnTo>
                  <a:lnTo>
                    <a:pt x="40635" y="112556"/>
                  </a:lnTo>
                  <a:lnTo>
                    <a:pt x="39420" y="112543"/>
                  </a:lnTo>
                  <a:lnTo>
                    <a:pt x="38206" y="112506"/>
                  </a:lnTo>
                  <a:lnTo>
                    <a:pt x="36996" y="112469"/>
                  </a:lnTo>
                  <a:lnTo>
                    <a:pt x="35781" y="112407"/>
                  </a:lnTo>
                  <a:lnTo>
                    <a:pt x="34567" y="112332"/>
                  </a:lnTo>
                  <a:lnTo>
                    <a:pt x="33353" y="112245"/>
                  </a:lnTo>
                  <a:lnTo>
                    <a:pt x="32143" y="112146"/>
                  </a:lnTo>
                  <a:lnTo>
                    <a:pt x="30933" y="112034"/>
                  </a:lnTo>
                  <a:lnTo>
                    <a:pt x="29718" y="111910"/>
                  </a:lnTo>
                  <a:lnTo>
                    <a:pt x="28508" y="111773"/>
                  </a:lnTo>
                  <a:lnTo>
                    <a:pt x="27298" y="111624"/>
                  </a:lnTo>
                  <a:lnTo>
                    <a:pt x="26088" y="111463"/>
                  </a:lnTo>
                  <a:lnTo>
                    <a:pt x="26028" y="111451"/>
                  </a:lnTo>
                  <a:lnTo>
                    <a:pt x="25972" y="111438"/>
                  </a:lnTo>
                  <a:lnTo>
                    <a:pt x="25916" y="111401"/>
                  </a:lnTo>
                  <a:lnTo>
                    <a:pt x="25860" y="111364"/>
                  </a:lnTo>
                  <a:lnTo>
                    <a:pt x="25808" y="111314"/>
                  </a:lnTo>
                  <a:lnTo>
                    <a:pt x="25756" y="111264"/>
                  </a:lnTo>
                  <a:lnTo>
                    <a:pt x="25709" y="111202"/>
                  </a:lnTo>
                  <a:lnTo>
                    <a:pt x="25666" y="111128"/>
                  </a:lnTo>
                  <a:lnTo>
                    <a:pt x="25623" y="111053"/>
                  </a:lnTo>
                  <a:lnTo>
                    <a:pt x="25580" y="110966"/>
                  </a:lnTo>
                  <a:lnTo>
                    <a:pt x="25541" y="110879"/>
                  </a:lnTo>
                  <a:lnTo>
                    <a:pt x="25507" y="110792"/>
                  </a:lnTo>
                  <a:lnTo>
                    <a:pt x="25472" y="110693"/>
                  </a:lnTo>
                  <a:lnTo>
                    <a:pt x="25442" y="110594"/>
                  </a:lnTo>
                  <a:lnTo>
                    <a:pt x="25412" y="110482"/>
                  </a:lnTo>
                  <a:lnTo>
                    <a:pt x="25382" y="110370"/>
                  </a:lnTo>
                  <a:lnTo>
                    <a:pt x="25334" y="110134"/>
                  </a:lnTo>
                  <a:lnTo>
                    <a:pt x="25296" y="109886"/>
                  </a:lnTo>
                  <a:lnTo>
                    <a:pt x="25261" y="109625"/>
                  </a:lnTo>
                  <a:lnTo>
                    <a:pt x="25240" y="109352"/>
                  </a:lnTo>
                  <a:lnTo>
                    <a:pt x="25227" y="109079"/>
                  </a:lnTo>
                  <a:lnTo>
                    <a:pt x="25218" y="108806"/>
                  </a:lnTo>
                  <a:lnTo>
                    <a:pt x="25222" y="108520"/>
                  </a:lnTo>
                  <a:lnTo>
                    <a:pt x="25235" y="108247"/>
                  </a:lnTo>
                  <a:lnTo>
                    <a:pt x="25132" y="107837"/>
                  </a:lnTo>
                  <a:lnTo>
                    <a:pt x="25033" y="107427"/>
                  </a:lnTo>
                  <a:lnTo>
                    <a:pt x="24942" y="107005"/>
                  </a:lnTo>
                  <a:lnTo>
                    <a:pt x="24852" y="106583"/>
                  </a:lnTo>
                  <a:lnTo>
                    <a:pt x="24766" y="106161"/>
                  </a:lnTo>
                  <a:lnTo>
                    <a:pt x="24680" y="105726"/>
                  </a:lnTo>
                  <a:lnTo>
                    <a:pt x="24602" y="105304"/>
                  </a:lnTo>
                  <a:lnTo>
                    <a:pt x="24525" y="104857"/>
                  </a:lnTo>
                  <a:lnTo>
                    <a:pt x="24452" y="104422"/>
                  </a:lnTo>
                  <a:lnTo>
                    <a:pt x="24383" y="103987"/>
                  </a:lnTo>
                  <a:lnTo>
                    <a:pt x="24314" y="103540"/>
                  </a:lnTo>
                  <a:lnTo>
                    <a:pt x="24249" y="103081"/>
                  </a:lnTo>
                  <a:lnTo>
                    <a:pt x="24189" y="102634"/>
                  </a:lnTo>
                  <a:lnTo>
                    <a:pt x="24133" y="102174"/>
                  </a:lnTo>
                  <a:lnTo>
                    <a:pt x="24077" y="101715"/>
                  </a:lnTo>
                  <a:lnTo>
                    <a:pt x="24030" y="101256"/>
                  </a:lnTo>
                  <a:lnTo>
                    <a:pt x="23978" y="100796"/>
                  </a:lnTo>
                  <a:lnTo>
                    <a:pt x="23935" y="100324"/>
                  </a:lnTo>
                  <a:lnTo>
                    <a:pt x="23892" y="99852"/>
                  </a:lnTo>
                  <a:lnTo>
                    <a:pt x="23853" y="99368"/>
                  </a:lnTo>
                  <a:lnTo>
                    <a:pt x="23814" y="98896"/>
                  </a:lnTo>
                  <a:lnTo>
                    <a:pt x="23784" y="98412"/>
                  </a:lnTo>
                  <a:lnTo>
                    <a:pt x="23750" y="97928"/>
                  </a:lnTo>
                  <a:lnTo>
                    <a:pt x="23724" y="97431"/>
                  </a:lnTo>
                  <a:lnTo>
                    <a:pt x="23698" y="96947"/>
                  </a:lnTo>
                  <a:lnTo>
                    <a:pt x="23672" y="96450"/>
                  </a:lnTo>
                  <a:lnTo>
                    <a:pt x="23651" y="95941"/>
                  </a:lnTo>
                  <a:lnTo>
                    <a:pt x="23633" y="95444"/>
                  </a:lnTo>
                  <a:lnTo>
                    <a:pt x="23603" y="94426"/>
                  </a:lnTo>
                  <a:lnTo>
                    <a:pt x="23586" y="93395"/>
                  </a:lnTo>
                  <a:lnTo>
                    <a:pt x="23586" y="93172"/>
                  </a:lnTo>
                  <a:lnTo>
                    <a:pt x="23590" y="92973"/>
                  </a:lnTo>
                  <a:lnTo>
                    <a:pt x="23599" y="92774"/>
                  </a:lnTo>
                  <a:lnTo>
                    <a:pt x="23612" y="92588"/>
                  </a:lnTo>
                  <a:lnTo>
                    <a:pt x="23633" y="92414"/>
                  </a:lnTo>
                  <a:lnTo>
                    <a:pt x="23655" y="92253"/>
                  </a:lnTo>
                  <a:lnTo>
                    <a:pt x="23681" y="92091"/>
                  </a:lnTo>
                  <a:lnTo>
                    <a:pt x="23711" y="91955"/>
                  </a:lnTo>
                  <a:lnTo>
                    <a:pt x="23745" y="91818"/>
                  </a:lnTo>
                  <a:lnTo>
                    <a:pt x="23780" y="91681"/>
                  </a:lnTo>
                  <a:lnTo>
                    <a:pt x="23819" y="91570"/>
                  </a:lnTo>
                  <a:lnTo>
                    <a:pt x="23862" y="91458"/>
                  </a:lnTo>
                  <a:lnTo>
                    <a:pt x="23909" y="91359"/>
                  </a:lnTo>
                  <a:lnTo>
                    <a:pt x="23956" y="91259"/>
                  </a:lnTo>
                  <a:lnTo>
                    <a:pt x="24004" y="91185"/>
                  </a:lnTo>
                  <a:lnTo>
                    <a:pt x="24055" y="91110"/>
                  </a:lnTo>
                  <a:lnTo>
                    <a:pt x="24060" y="90887"/>
                  </a:lnTo>
                  <a:lnTo>
                    <a:pt x="24073" y="90676"/>
                  </a:lnTo>
                  <a:lnTo>
                    <a:pt x="24090" y="90465"/>
                  </a:lnTo>
                  <a:lnTo>
                    <a:pt x="24111" y="90253"/>
                  </a:lnTo>
                  <a:lnTo>
                    <a:pt x="24142" y="90055"/>
                  </a:lnTo>
                  <a:lnTo>
                    <a:pt x="24176" y="89856"/>
                  </a:lnTo>
                  <a:lnTo>
                    <a:pt x="24219" y="89682"/>
                  </a:lnTo>
                  <a:lnTo>
                    <a:pt x="24266" y="89508"/>
                  </a:lnTo>
                  <a:lnTo>
                    <a:pt x="24318" y="89359"/>
                  </a:lnTo>
                  <a:lnTo>
                    <a:pt x="24378" y="89223"/>
                  </a:lnTo>
                  <a:lnTo>
                    <a:pt x="24447" y="89099"/>
                  </a:lnTo>
                  <a:lnTo>
                    <a:pt x="24520" y="88999"/>
                  </a:lnTo>
                  <a:lnTo>
                    <a:pt x="24598" y="88912"/>
                  </a:lnTo>
                  <a:lnTo>
                    <a:pt x="24684" y="88863"/>
                  </a:lnTo>
                  <a:lnTo>
                    <a:pt x="24779" y="88825"/>
                  </a:lnTo>
                  <a:lnTo>
                    <a:pt x="24878" y="88825"/>
                  </a:lnTo>
                  <a:lnTo>
                    <a:pt x="26135" y="88875"/>
                  </a:lnTo>
                  <a:lnTo>
                    <a:pt x="27397" y="88912"/>
                  </a:lnTo>
                  <a:lnTo>
                    <a:pt x="28663" y="88925"/>
                  </a:lnTo>
                  <a:lnTo>
                    <a:pt x="29933" y="88912"/>
                  </a:lnTo>
                  <a:lnTo>
                    <a:pt x="31204" y="88875"/>
                  </a:lnTo>
                  <a:lnTo>
                    <a:pt x="32483" y="88825"/>
                  </a:lnTo>
                  <a:lnTo>
                    <a:pt x="33757" y="88776"/>
                  </a:lnTo>
                  <a:lnTo>
                    <a:pt x="35041" y="88701"/>
                  </a:lnTo>
                  <a:lnTo>
                    <a:pt x="37603" y="88540"/>
                  </a:lnTo>
                  <a:lnTo>
                    <a:pt x="40178" y="88353"/>
                  </a:lnTo>
                  <a:lnTo>
                    <a:pt x="42749" y="88180"/>
                  </a:lnTo>
                  <a:lnTo>
                    <a:pt x="44037" y="88093"/>
                  </a:lnTo>
                  <a:lnTo>
                    <a:pt x="45324" y="88031"/>
                  </a:lnTo>
                  <a:lnTo>
                    <a:pt x="46612" y="87956"/>
                  </a:lnTo>
                  <a:lnTo>
                    <a:pt x="47899" y="87906"/>
                  </a:lnTo>
                  <a:lnTo>
                    <a:pt x="49187" y="87869"/>
                  </a:lnTo>
                  <a:lnTo>
                    <a:pt x="50470" y="87857"/>
                  </a:lnTo>
                  <a:close/>
                  <a:moveTo>
                    <a:pt x="13910" y="91185"/>
                  </a:moveTo>
                  <a:lnTo>
                    <a:pt x="13987" y="91197"/>
                  </a:lnTo>
                  <a:lnTo>
                    <a:pt x="14172" y="91247"/>
                  </a:lnTo>
                  <a:lnTo>
                    <a:pt x="14358" y="91321"/>
                  </a:lnTo>
                  <a:lnTo>
                    <a:pt x="14538" y="91421"/>
                  </a:lnTo>
                  <a:lnTo>
                    <a:pt x="14719" y="91545"/>
                  </a:lnTo>
                  <a:lnTo>
                    <a:pt x="14892" y="91694"/>
                  </a:lnTo>
                  <a:lnTo>
                    <a:pt x="15064" y="91868"/>
                  </a:lnTo>
                  <a:lnTo>
                    <a:pt x="15232" y="92054"/>
                  </a:lnTo>
                  <a:lnTo>
                    <a:pt x="15395" y="92265"/>
                  </a:lnTo>
                  <a:lnTo>
                    <a:pt x="15559" y="92501"/>
                  </a:lnTo>
                  <a:lnTo>
                    <a:pt x="15714" y="92762"/>
                  </a:lnTo>
                  <a:lnTo>
                    <a:pt x="15865" y="93035"/>
                  </a:lnTo>
                  <a:lnTo>
                    <a:pt x="16011" y="93333"/>
                  </a:lnTo>
                  <a:lnTo>
                    <a:pt x="16153" y="93656"/>
                  </a:lnTo>
                  <a:lnTo>
                    <a:pt x="16291" y="93979"/>
                  </a:lnTo>
                  <a:lnTo>
                    <a:pt x="16425" y="94339"/>
                  </a:lnTo>
                  <a:lnTo>
                    <a:pt x="16549" y="94699"/>
                  </a:lnTo>
                  <a:lnTo>
                    <a:pt x="16670" y="95084"/>
                  </a:lnTo>
                  <a:lnTo>
                    <a:pt x="16786" y="95481"/>
                  </a:lnTo>
                  <a:lnTo>
                    <a:pt x="16894" y="95891"/>
                  </a:lnTo>
                  <a:lnTo>
                    <a:pt x="16997" y="96313"/>
                  </a:lnTo>
                  <a:lnTo>
                    <a:pt x="17096" y="96760"/>
                  </a:lnTo>
                  <a:lnTo>
                    <a:pt x="17187" y="97207"/>
                  </a:lnTo>
                  <a:lnTo>
                    <a:pt x="17269" y="97679"/>
                  </a:lnTo>
                  <a:lnTo>
                    <a:pt x="17342" y="98151"/>
                  </a:lnTo>
                  <a:lnTo>
                    <a:pt x="17411" y="98635"/>
                  </a:lnTo>
                  <a:lnTo>
                    <a:pt x="17475" y="99132"/>
                  </a:lnTo>
                  <a:lnTo>
                    <a:pt x="17527" y="99641"/>
                  </a:lnTo>
                  <a:lnTo>
                    <a:pt x="17574" y="100150"/>
                  </a:lnTo>
                  <a:lnTo>
                    <a:pt x="17609" y="100672"/>
                  </a:lnTo>
                  <a:lnTo>
                    <a:pt x="17639" y="101206"/>
                  </a:lnTo>
                  <a:lnTo>
                    <a:pt x="17661" y="101740"/>
                  </a:lnTo>
                  <a:lnTo>
                    <a:pt x="17673" y="102286"/>
                  </a:lnTo>
                  <a:lnTo>
                    <a:pt x="17673" y="102572"/>
                  </a:lnTo>
                  <a:lnTo>
                    <a:pt x="17673" y="102845"/>
                  </a:lnTo>
                  <a:lnTo>
                    <a:pt x="17669" y="103118"/>
                  </a:lnTo>
                  <a:lnTo>
                    <a:pt x="17665" y="103391"/>
                  </a:lnTo>
                  <a:lnTo>
                    <a:pt x="17648" y="103913"/>
                  </a:lnTo>
                  <a:lnTo>
                    <a:pt x="17622" y="104435"/>
                  </a:lnTo>
                  <a:lnTo>
                    <a:pt x="17583" y="104944"/>
                  </a:lnTo>
                  <a:lnTo>
                    <a:pt x="17536" y="105440"/>
                  </a:lnTo>
                  <a:lnTo>
                    <a:pt x="17480" y="105937"/>
                  </a:lnTo>
                  <a:lnTo>
                    <a:pt x="17419" y="106397"/>
                  </a:lnTo>
                  <a:lnTo>
                    <a:pt x="17346" y="106856"/>
                  </a:lnTo>
                  <a:lnTo>
                    <a:pt x="17264" y="107303"/>
                  </a:lnTo>
                  <a:lnTo>
                    <a:pt x="17178" y="107738"/>
                  </a:lnTo>
                  <a:lnTo>
                    <a:pt x="17083" y="108147"/>
                  </a:lnTo>
                  <a:lnTo>
                    <a:pt x="16980" y="108545"/>
                  </a:lnTo>
                  <a:lnTo>
                    <a:pt x="16868" y="108930"/>
                  </a:lnTo>
                  <a:lnTo>
                    <a:pt x="16752" y="109302"/>
                  </a:lnTo>
                  <a:lnTo>
                    <a:pt x="16631" y="109662"/>
                  </a:lnTo>
                  <a:lnTo>
                    <a:pt x="16502" y="109998"/>
                  </a:lnTo>
                  <a:lnTo>
                    <a:pt x="16369" y="110308"/>
                  </a:lnTo>
                  <a:lnTo>
                    <a:pt x="16231" y="110606"/>
                  </a:lnTo>
                  <a:lnTo>
                    <a:pt x="16084" y="110892"/>
                  </a:lnTo>
                  <a:lnTo>
                    <a:pt x="15934" y="111153"/>
                  </a:lnTo>
                  <a:lnTo>
                    <a:pt x="15783" y="111401"/>
                  </a:lnTo>
                  <a:lnTo>
                    <a:pt x="15624" y="111624"/>
                  </a:lnTo>
                  <a:lnTo>
                    <a:pt x="15460" y="111835"/>
                  </a:lnTo>
                  <a:lnTo>
                    <a:pt x="15296" y="112022"/>
                  </a:lnTo>
                  <a:lnTo>
                    <a:pt x="15124" y="112183"/>
                  </a:lnTo>
                  <a:lnTo>
                    <a:pt x="14952" y="112332"/>
                  </a:lnTo>
                  <a:lnTo>
                    <a:pt x="14775" y="112456"/>
                  </a:lnTo>
                  <a:lnTo>
                    <a:pt x="14599" y="112556"/>
                  </a:lnTo>
                  <a:lnTo>
                    <a:pt x="14418" y="112630"/>
                  </a:lnTo>
                  <a:lnTo>
                    <a:pt x="14237" y="112692"/>
                  </a:lnTo>
                  <a:lnTo>
                    <a:pt x="14052" y="112730"/>
                  </a:lnTo>
                  <a:lnTo>
                    <a:pt x="13867" y="112730"/>
                  </a:lnTo>
                  <a:lnTo>
                    <a:pt x="13686" y="112717"/>
                  </a:lnTo>
                  <a:lnTo>
                    <a:pt x="13505" y="112680"/>
                  </a:lnTo>
                  <a:lnTo>
                    <a:pt x="13324" y="112618"/>
                  </a:lnTo>
                  <a:lnTo>
                    <a:pt x="13148" y="112531"/>
                  </a:lnTo>
                  <a:lnTo>
                    <a:pt x="12975" y="112432"/>
                  </a:lnTo>
                  <a:lnTo>
                    <a:pt x="12803" y="112295"/>
                  </a:lnTo>
                  <a:lnTo>
                    <a:pt x="12635" y="112146"/>
                  </a:lnTo>
                  <a:lnTo>
                    <a:pt x="12471" y="111972"/>
                  </a:lnTo>
                  <a:lnTo>
                    <a:pt x="12308" y="111786"/>
                  </a:lnTo>
                  <a:lnTo>
                    <a:pt x="12153" y="111575"/>
                  </a:lnTo>
                  <a:lnTo>
                    <a:pt x="11998" y="111339"/>
                  </a:lnTo>
                  <a:lnTo>
                    <a:pt x="11851" y="111078"/>
                  </a:lnTo>
                  <a:lnTo>
                    <a:pt x="11705" y="110805"/>
                  </a:lnTo>
                  <a:lnTo>
                    <a:pt x="11567" y="110519"/>
                  </a:lnTo>
                  <a:lnTo>
                    <a:pt x="11434" y="110209"/>
                  </a:lnTo>
                  <a:lnTo>
                    <a:pt x="11309" y="109886"/>
                  </a:lnTo>
                  <a:lnTo>
                    <a:pt x="11184" y="109538"/>
                  </a:lnTo>
                  <a:lnTo>
                    <a:pt x="11072" y="109178"/>
                  </a:lnTo>
                  <a:lnTo>
                    <a:pt x="10960" y="108793"/>
                  </a:lnTo>
                  <a:lnTo>
                    <a:pt x="10861" y="108396"/>
                  </a:lnTo>
                  <a:lnTo>
                    <a:pt x="10766" y="107986"/>
                  </a:lnTo>
                  <a:lnTo>
                    <a:pt x="10680" y="107564"/>
                  </a:lnTo>
                  <a:lnTo>
                    <a:pt x="10598" y="107117"/>
                  </a:lnTo>
                  <a:lnTo>
                    <a:pt x="10525" y="106657"/>
                  </a:lnTo>
                  <a:lnTo>
                    <a:pt x="10465" y="106185"/>
                  </a:lnTo>
                  <a:lnTo>
                    <a:pt x="10409" y="105701"/>
                  </a:lnTo>
                  <a:lnTo>
                    <a:pt x="10361" y="105204"/>
                  </a:lnTo>
                  <a:lnTo>
                    <a:pt x="10327" y="104695"/>
                  </a:lnTo>
                  <a:lnTo>
                    <a:pt x="10297" y="104161"/>
                  </a:lnTo>
                  <a:lnTo>
                    <a:pt x="10280" y="103627"/>
                  </a:lnTo>
                  <a:lnTo>
                    <a:pt x="10271" y="103081"/>
                  </a:lnTo>
                  <a:lnTo>
                    <a:pt x="10271" y="102634"/>
                  </a:lnTo>
                  <a:lnTo>
                    <a:pt x="10280" y="102174"/>
                  </a:lnTo>
                  <a:lnTo>
                    <a:pt x="10297" y="101727"/>
                  </a:lnTo>
                  <a:lnTo>
                    <a:pt x="10318" y="101280"/>
                  </a:lnTo>
                  <a:lnTo>
                    <a:pt x="10348" y="100833"/>
                  </a:lnTo>
                  <a:lnTo>
                    <a:pt x="10383" y="100386"/>
                  </a:lnTo>
                  <a:lnTo>
                    <a:pt x="10426" y="99939"/>
                  </a:lnTo>
                  <a:lnTo>
                    <a:pt x="10473" y="99505"/>
                  </a:lnTo>
                  <a:lnTo>
                    <a:pt x="10529" y="99070"/>
                  </a:lnTo>
                  <a:lnTo>
                    <a:pt x="10590" y="98648"/>
                  </a:lnTo>
                  <a:lnTo>
                    <a:pt x="10658" y="98226"/>
                  </a:lnTo>
                  <a:lnTo>
                    <a:pt x="10732" y="97816"/>
                  </a:lnTo>
                  <a:lnTo>
                    <a:pt x="10809" y="97418"/>
                  </a:lnTo>
                  <a:lnTo>
                    <a:pt x="10891" y="97021"/>
                  </a:lnTo>
                  <a:lnTo>
                    <a:pt x="10981" y="96649"/>
                  </a:lnTo>
                  <a:lnTo>
                    <a:pt x="11076" y="96276"/>
                  </a:lnTo>
                  <a:lnTo>
                    <a:pt x="11175" y="95916"/>
                  </a:lnTo>
                  <a:lnTo>
                    <a:pt x="11283" y="95581"/>
                  </a:lnTo>
                  <a:lnTo>
                    <a:pt x="11391" y="95245"/>
                  </a:lnTo>
                  <a:lnTo>
                    <a:pt x="11507" y="94935"/>
                  </a:lnTo>
                  <a:lnTo>
                    <a:pt x="11623" y="94637"/>
                  </a:lnTo>
                  <a:lnTo>
                    <a:pt x="11748" y="94364"/>
                  </a:lnTo>
                  <a:lnTo>
                    <a:pt x="11873" y="94103"/>
                  </a:lnTo>
                  <a:lnTo>
                    <a:pt x="12006" y="93855"/>
                  </a:lnTo>
                  <a:lnTo>
                    <a:pt x="12140" y="93631"/>
                  </a:lnTo>
                  <a:lnTo>
                    <a:pt x="12278" y="93432"/>
                  </a:lnTo>
                  <a:lnTo>
                    <a:pt x="12420" y="93246"/>
                  </a:lnTo>
                  <a:lnTo>
                    <a:pt x="12566" y="93085"/>
                  </a:lnTo>
                  <a:lnTo>
                    <a:pt x="12717" y="92948"/>
                  </a:lnTo>
                  <a:lnTo>
                    <a:pt x="12868" y="92836"/>
                  </a:lnTo>
                  <a:lnTo>
                    <a:pt x="13023" y="92749"/>
                  </a:lnTo>
                  <a:lnTo>
                    <a:pt x="13178" y="92687"/>
                  </a:lnTo>
                  <a:lnTo>
                    <a:pt x="13199" y="92526"/>
                  </a:lnTo>
                  <a:lnTo>
                    <a:pt x="13225" y="92364"/>
                  </a:lnTo>
                  <a:lnTo>
                    <a:pt x="13251" y="92215"/>
                  </a:lnTo>
                  <a:lnTo>
                    <a:pt x="13285" y="92066"/>
                  </a:lnTo>
                  <a:lnTo>
                    <a:pt x="13324" y="91930"/>
                  </a:lnTo>
                  <a:lnTo>
                    <a:pt x="13363" y="91806"/>
                  </a:lnTo>
                  <a:lnTo>
                    <a:pt x="13406" y="91681"/>
                  </a:lnTo>
                  <a:lnTo>
                    <a:pt x="13458" y="91582"/>
                  </a:lnTo>
                  <a:lnTo>
                    <a:pt x="13509" y="91483"/>
                  </a:lnTo>
                  <a:lnTo>
                    <a:pt x="13565" y="91396"/>
                  </a:lnTo>
                  <a:lnTo>
                    <a:pt x="13626" y="91321"/>
                  </a:lnTo>
                  <a:lnTo>
                    <a:pt x="13690" y="91272"/>
                  </a:lnTo>
                  <a:lnTo>
                    <a:pt x="13759" y="91222"/>
                  </a:lnTo>
                  <a:lnTo>
                    <a:pt x="13832" y="91197"/>
                  </a:lnTo>
                  <a:lnTo>
                    <a:pt x="13910" y="91185"/>
                  </a:lnTo>
                  <a:close/>
                  <a:moveTo>
                    <a:pt x="10228" y="1"/>
                  </a:moveTo>
                  <a:lnTo>
                    <a:pt x="9698" y="13"/>
                  </a:lnTo>
                  <a:lnTo>
                    <a:pt x="9160" y="51"/>
                  </a:lnTo>
                  <a:lnTo>
                    <a:pt x="8630" y="113"/>
                  </a:lnTo>
                  <a:lnTo>
                    <a:pt x="8096" y="187"/>
                  </a:lnTo>
                  <a:lnTo>
                    <a:pt x="7571" y="299"/>
                  </a:lnTo>
                  <a:lnTo>
                    <a:pt x="7312" y="361"/>
                  </a:lnTo>
                  <a:lnTo>
                    <a:pt x="7050" y="436"/>
                  </a:lnTo>
                  <a:lnTo>
                    <a:pt x="6796" y="510"/>
                  </a:lnTo>
                  <a:lnTo>
                    <a:pt x="6537" y="609"/>
                  </a:lnTo>
                  <a:lnTo>
                    <a:pt x="6288" y="696"/>
                  </a:lnTo>
                  <a:lnTo>
                    <a:pt x="6033" y="808"/>
                  </a:lnTo>
                  <a:lnTo>
                    <a:pt x="5788" y="920"/>
                  </a:lnTo>
                  <a:lnTo>
                    <a:pt x="5543" y="1044"/>
                  </a:lnTo>
                  <a:lnTo>
                    <a:pt x="5301" y="1181"/>
                  </a:lnTo>
                  <a:lnTo>
                    <a:pt x="5065" y="1330"/>
                  </a:lnTo>
                  <a:lnTo>
                    <a:pt x="4828" y="1491"/>
                  </a:lnTo>
                  <a:lnTo>
                    <a:pt x="4599" y="1653"/>
                  </a:lnTo>
                  <a:lnTo>
                    <a:pt x="4371" y="1839"/>
                  </a:lnTo>
                  <a:lnTo>
                    <a:pt x="4147" y="2025"/>
                  </a:lnTo>
                  <a:lnTo>
                    <a:pt x="3928" y="2224"/>
                  </a:lnTo>
                  <a:lnTo>
                    <a:pt x="3717" y="2447"/>
                  </a:lnTo>
                  <a:lnTo>
                    <a:pt x="3506" y="2671"/>
                  </a:lnTo>
                  <a:lnTo>
                    <a:pt x="3303" y="2907"/>
                  </a:lnTo>
                  <a:lnTo>
                    <a:pt x="3105" y="3168"/>
                  </a:lnTo>
                  <a:lnTo>
                    <a:pt x="2911" y="3428"/>
                  </a:lnTo>
                  <a:lnTo>
                    <a:pt x="2722" y="3714"/>
                  </a:lnTo>
                  <a:lnTo>
                    <a:pt x="2541" y="4000"/>
                  </a:lnTo>
                  <a:lnTo>
                    <a:pt x="2365" y="4310"/>
                  </a:lnTo>
                  <a:lnTo>
                    <a:pt x="2197" y="4633"/>
                  </a:lnTo>
                  <a:lnTo>
                    <a:pt x="2033" y="4981"/>
                  </a:lnTo>
                  <a:lnTo>
                    <a:pt x="1874" y="5328"/>
                  </a:lnTo>
                  <a:lnTo>
                    <a:pt x="1727" y="5701"/>
                  </a:lnTo>
                  <a:lnTo>
                    <a:pt x="1585" y="6086"/>
                  </a:lnTo>
                  <a:lnTo>
                    <a:pt x="1447" y="6495"/>
                  </a:lnTo>
                  <a:lnTo>
                    <a:pt x="1318" y="6905"/>
                  </a:lnTo>
                  <a:lnTo>
                    <a:pt x="1215" y="7290"/>
                  </a:lnTo>
                  <a:lnTo>
                    <a:pt x="1116" y="7675"/>
                  </a:lnTo>
                  <a:lnTo>
                    <a:pt x="1021" y="8097"/>
                  </a:lnTo>
                  <a:lnTo>
                    <a:pt x="935" y="8520"/>
                  </a:lnTo>
                  <a:lnTo>
                    <a:pt x="849" y="8967"/>
                  </a:lnTo>
                  <a:lnTo>
                    <a:pt x="771" y="9426"/>
                  </a:lnTo>
                  <a:lnTo>
                    <a:pt x="694" y="9898"/>
                  </a:lnTo>
                  <a:lnTo>
                    <a:pt x="625" y="10395"/>
                  </a:lnTo>
                  <a:lnTo>
                    <a:pt x="560" y="10904"/>
                  </a:lnTo>
                  <a:lnTo>
                    <a:pt x="496" y="11413"/>
                  </a:lnTo>
                  <a:lnTo>
                    <a:pt x="440" y="11947"/>
                  </a:lnTo>
                  <a:lnTo>
                    <a:pt x="388" y="12493"/>
                  </a:lnTo>
                  <a:lnTo>
                    <a:pt x="336" y="13052"/>
                  </a:lnTo>
                  <a:lnTo>
                    <a:pt x="293" y="13623"/>
                  </a:lnTo>
                  <a:lnTo>
                    <a:pt x="250" y="14207"/>
                  </a:lnTo>
                  <a:lnTo>
                    <a:pt x="211" y="14791"/>
                  </a:lnTo>
                  <a:lnTo>
                    <a:pt x="177" y="15399"/>
                  </a:lnTo>
                  <a:lnTo>
                    <a:pt x="147" y="16008"/>
                  </a:lnTo>
                  <a:lnTo>
                    <a:pt x="117" y="16628"/>
                  </a:lnTo>
                  <a:lnTo>
                    <a:pt x="95" y="17249"/>
                  </a:lnTo>
                  <a:lnTo>
                    <a:pt x="74" y="17895"/>
                  </a:lnTo>
                  <a:lnTo>
                    <a:pt x="56" y="18541"/>
                  </a:lnTo>
                  <a:lnTo>
                    <a:pt x="39" y="19186"/>
                  </a:lnTo>
                  <a:lnTo>
                    <a:pt x="26" y="19845"/>
                  </a:lnTo>
                  <a:lnTo>
                    <a:pt x="18" y="20503"/>
                  </a:lnTo>
                  <a:lnTo>
                    <a:pt x="9" y="21173"/>
                  </a:lnTo>
                  <a:lnTo>
                    <a:pt x="0" y="22527"/>
                  </a:lnTo>
                  <a:lnTo>
                    <a:pt x="0" y="23905"/>
                  </a:lnTo>
                  <a:lnTo>
                    <a:pt x="9" y="25284"/>
                  </a:lnTo>
                  <a:lnTo>
                    <a:pt x="26" y="26662"/>
                  </a:lnTo>
                  <a:lnTo>
                    <a:pt x="48" y="28053"/>
                  </a:lnTo>
                  <a:lnTo>
                    <a:pt x="78" y="29444"/>
                  </a:lnTo>
                  <a:lnTo>
                    <a:pt x="112" y="30834"/>
                  </a:lnTo>
                  <a:lnTo>
                    <a:pt x="147" y="32213"/>
                  </a:lnTo>
                  <a:lnTo>
                    <a:pt x="186" y="33566"/>
                  </a:lnTo>
                  <a:lnTo>
                    <a:pt x="272" y="36236"/>
                  </a:lnTo>
                  <a:lnTo>
                    <a:pt x="353" y="38807"/>
                  </a:lnTo>
                  <a:lnTo>
                    <a:pt x="431" y="41228"/>
                  </a:lnTo>
                  <a:lnTo>
                    <a:pt x="465" y="42383"/>
                  </a:lnTo>
                  <a:lnTo>
                    <a:pt x="500" y="43488"/>
                  </a:lnTo>
                  <a:lnTo>
                    <a:pt x="526" y="44544"/>
                  </a:lnTo>
                  <a:lnTo>
                    <a:pt x="543" y="45537"/>
                  </a:lnTo>
                  <a:lnTo>
                    <a:pt x="586" y="47946"/>
                  </a:lnTo>
                  <a:lnTo>
                    <a:pt x="633" y="50368"/>
                  </a:lnTo>
                  <a:lnTo>
                    <a:pt x="685" y="52777"/>
                  </a:lnTo>
                  <a:lnTo>
                    <a:pt x="741" y="55186"/>
                  </a:lnTo>
                  <a:lnTo>
                    <a:pt x="801" y="57595"/>
                  </a:lnTo>
                  <a:lnTo>
                    <a:pt x="866" y="60004"/>
                  </a:lnTo>
                  <a:lnTo>
                    <a:pt x="935" y="62413"/>
                  </a:lnTo>
                  <a:lnTo>
                    <a:pt x="1012" y="64822"/>
                  </a:lnTo>
                  <a:lnTo>
                    <a:pt x="1090" y="67218"/>
                  </a:lnTo>
                  <a:lnTo>
                    <a:pt x="1180" y="69627"/>
                  </a:lnTo>
                  <a:lnTo>
                    <a:pt x="1271" y="72024"/>
                  </a:lnTo>
                  <a:lnTo>
                    <a:pt x="1370" y="74408"/>
                  </a:lnTo>
                  <a:lnTo>
                    <a:pt x="1473" y="76805"/>
                  </a:lnTo>
                  <a:lnTo>
                    <a:pt x="1581" y="79189"/>
                  </a:lnTo>
                  <a:lnTo>
                    <a:pt x="1697" y="81573"/>
                  </a:lnTo>
                  <a:lnTo>
                    <a:pt x="1822" y="83945"/>
                  </a:lnTo>
                  <a:lnTo>
                    <a:pt x="1951" y="86317"/>
                  </a:lnTo>
                  <a:lnTo>
                    <a:pt x="2085" y="88676"/>
                  </a:lnTo>
                  <a:lnTo>
                    <a:pt x="2227" y="91036"/>
                  </a:lnTo>
                  <a:lnTo>
                    <a:pt x="2377" y="93395"/>
                  </a:lnTo>
                  <a:lnTo>
                    <a:pt x="2537" y="95742"/>
                  </a:lnTo>
                  <a:lnTo>
                    <a:pt x="2700" y="98089"/>
                  </a:lnTo>
                  <a:lnTo>
                    <a:pt x="2868" y="100424"/>
                  </a:lnTo>
                  <a:lnTo>
                    <a:pt x="3049" y="102746"/>
                  </a:lnTo>
                  <a:lnTo>
                    <a:pt x="3234" y="105068"/>
                  </a:lnTo>
                  <a:lnTo>
                    <a:pt x="3432" y="107378"/>
                  </a:lnTo>
                  <a:lnTo>
                    <a:pt x="3635" y="109687"/>
                  </a:lnTo>
                  <a:lnTo>
                    <a:pt x="3846" y="111972"/>
                  </a:lnTo>
                  <a:lnTo>
                    <a:pt x="4066" y="114269"/>
                  </a:lnTo>
                  <a:lnTo>
                    <a:pt x="4294" y="116542"/>
                  </a:lnTo>
                  <a:lnTo>
                    <a:pt x="4526" y="118814"/>
                  </a:lnTo>
                  <a:lnTo>
                    <a:pt x="4772" y="121062"/>
                  </a:lnTo>
                  <a:lnTo>
                    <a:pt x="5026" y="123310"/>
                  </a:lnTo>
                  <a:lnTo>
                    <a:pt x="5289" y="125557"/>
                  </a:lnTo>
                  <a:lnTo>
                    <a:pt x="5564" y="127780"/>
                  </a:lnTo>
                  <a:lnTo>
                    <a:pt x="5844" y="129990"/>
                  </a:lnTo>
                  <a:lnTo>
                    <a:pt x="5990" y="131095"/>
                  </a:lnTo>
                  <a:lnTo>
                    <a:pt x="6137" y="132201"/>
                  </a:lnTo>
                  <a:lnTo>
                    <a:pt x="6283" y="133293"/>
                  </a:lnTo>
                  <a:lnTo>
                    <a:pt x="6438" y="134386"/>
                  </a:lnTo>
                  <a:lnTo>
                    <a:pt x="6589" y="135479"/>
                  </a:lnTo>
                  <a:lnTo>
                    <a:pt x="6748" y="136572"/>
                  </a:lnTo>
                  <a:lnTo>
                    <a:pt x="6908" y="137652"/>
                  </a:lnTo>
                  <a:lnTo>
                    <a:pt x="7067" y="138745"/>
                  </a:lnTo>
                  <a:lnTo>
                    <a:pt x="7231" y="139813"/>
                  </a:lnTo>
                  <a:lnTo>
                    <a:pt x="7399" y="140893"/>
                  </a:lnTo>
                  <a:lnTo>
                    <a:pt x="7567" y="141973"/>
                  </a:lnTo>
                  <a:lnTo>
                    <a:pt x="7739" y="143041"/>
                  </a:lnTo>
                  <a:lnTo>
                    <a:pt x="7915" y="144109"/>
                  </a:lnTo>
                  <a:lnTo>
                    <a:pt x="8092" y="145165"/>
                  </a:lnTo>
                  <a:lnTo>
                    <a:pt x="8273" y="146220"/>
                  </a:lnTo>
                  <a:lnTo>
                    <a:pt x="8454" y="147288"/>
                  </a:lnTo>
                  <a:lnTo>
                    <a:pt x="8639" y="148331"/>
                  </a:lnTo>
                  <a:lnTo>
                    <a:pt x="8828" y="149387"/>
                  </a:lnTo>
                  <a:lnTo>
                    <a:pt x="9018" y="150430"/>
                  </a:lnTo>
                  <a:lnTo>
                    <a:pt x="9212" y="151473"/>
                  </a:lnTo>
                  <a:lnTo>
                    <a:pt x="9405" y="152504"/>
                  </a:lnTo>
                  <a:lnTo>
                    <a:pt x="9603" y="153547"/>
                  </a:lnTo>
                  <a:lnTo>
                    <a:pt x="9806" y="154577"/>
                  </a:lnTo>
                  <a:lnTo>
                    <a:pt x="10008" y="155608"/>
                  </a:lnTo>
                  <a:lnTo>
                    <a:pt x="10219" y="156626"/>
                  </a:lnTo>
                  <a:lnTo>
                    <a:pt x="10426" y="157645"/>
                  </a:lnTo>
                  <a:lnTo>
                    <a:pt x="10641" y="158663"/>
                  </a:lnTo>
                  <a:lnTo>
                    <a:pt x="10857" y="159669"/>
                  </a:lnTo>
                  <a:lnTo>
                    <a:pt x="11076" y="160687"/>
                  </a:lnTo>
                  <a:lnTo>
                    <a:pt x="11296" y="161680"/>
                  </a:lnTo>
                  <a:lnTo>
                    <a:pt x="11520" y="162686"/>
                  </a:lnTo>
                  <a:lnTo>
                    <a:pt x="11748" y="163680"/>
                  </a:lnTo>
                  <a:lnTo>
                    <a:pt x="11976" y="164673"/>
                  </a:lnTo>
                  <a:lnTo>
                    <a:pt x="12213" y="165654"/>
                  </a:lnTo>
                  <a:lnTo>
                    <a:pt x="12446" y="166648"/>
                  </a:lnTo>
                  <a:lnTo>
                    <a:pt x="12687" y="167616"/>
                  </a:lnTo>
                  <a:lnTo>
                    <a:pt x="12928" y="168597"/>
                  </a:lnTo>
                  <a:lnTo>
                    <a:pt x="13173" y="169566"/>
                  </a:lnTo>
                  <a:lnTo>
                    <a:pt x="13423" y="170534"/>
                  </a:lnTo>
                  <a:lnTo>
                    <a:pt x="13677" y="171491"/>
                  </a:lnTo>
                  <a:lnTo>
                    <a:pt x="13931" y="172447"/>
                  </a:lnTo>
                  <a:lnTo>
                    <a:pt x="14190" y="173403"/>
                  </a:lnTo>
                  <a:lnTo>
                    <a:pt x="14448" y="174359"/>
                  </a:lnTo>
                  <a:lnTo>
                    <a:pt x="14715" y="175290"/>
                  </a:lnTo>
                  <a:lnTo>
                    <a:pt x="14982" y="176234"/>
                  </a:lnTo>
                  <a:lnTo>
                    <a:pt x="15253" y="177165"/>
                  </a:lnTo>
                  <a:lnTo>
                    <a:pt x="15525" y="178097"/>
                  </a:lnTo>
                  <a:lnTo>
                    <a:pt x="15805" y="179028"/>
                  </a:lnTo>
                  <a:lnTo>
                    <a:pt x="16084" y="179947"/>
                  </a:lnTo>
                  <a:lnTo>
                    <a:pt x="16369" y="180866"/>
                  </a:lnTo>
                  <a:lnTo>
                    <a:pt x="16653" y="181772"/>
                  </a:lnTo>
                  <a:lnTo>
                    <a:pt x="16946" y="182679"/>
                  </a:lnTo>
                  <a:lnTo>
                    <a:pt x="17239" y="183573"/>
                  </a:lnTo>
                  <a:lnTo>
                    <a:pt x="17536" y="184479"/>
                  </a:lnTo>
                  <a:lnTo>
                    <a:pt x="17837" y="185361"/>
                  </a:lnTo>
                  <a:lnTo>
                    <a:pt x="18139" y="186255"/>
                  </a:lnTo>
                  <a:lnTo>
                    <a:pt x="18199" y="186417"/>
                  </a:lnTo>
                  <a:lnTo>
                    <a:pt x="18246" y="186578"/>
                  </a:lnTo>
                  <a:lnTo>
                    <a:pt x="18289" y="186752"/>
                  </a:lnTo>
                  <a:lnTo>
                    <a:pt x="18328" y="186938"/>
                  </a:lnTo>
                  <a:lnTo>
                    <a:pt x="18362" y="187112"/>
                  </a:lnTo>
                  <a:lnTo>
                    <a:pt x="18393" y="187298"/>
                  </a:lnTo>
                  <a:lnTo>
                    <a:pt x="18449" y="187646"/>
                  </a:lnTo>
                  <a:lnTo>
                    <a:pt x="18716" y="186938"/>
                  </a:lnTo>
                  <a:lnTo>
                    <a:pt x="18987" y="186243"/>
                  </a:lnTo>
                  <a:lnTo>
                    <a:pt x="19262" y="185560"/>
                  </a:lnTo>
                  <a:lnTo>
                    <a:pt x="19538" y="184889"/>
                  </a:lnTo>
                  <a:lnTo>
                    <a:pt x="19818" y="184231"/>
                  </a:lnTo>
                  <a:lnTo>
                    <a:pt x="20102" y="183573"/>
                  </a:lnTo>
                  <a:lnTo>
                    <a:pt x="20386" y="182940"/>
                  </a:lnTo>
                  <a:lnTo>
                    <a:pt x="20675" y="182319"/>
                  </a:lnTo>
                  <a:lnTo>
                    <a:pt x="20968" y="181698"/>
                  </a:lnTo>
                  <a:lnTo>
                    <a:pt x="21261" y="181102"/>
                  </a:lnTo>
                  <a:lnTo>
                    <a:pt x="21558" y="180518"/>
                  </a:lnTo>
                  <a:lnTo>
                    <a:pt x="21859" y="179935"/>
                  </a:lnTo>
                  <a:lnTo>
                    <a:pt x="22161" y="179376"/>
                  </a:lnTo>
                  <a:lnTo>
                    <a:pt x="22462" y="178829"/>
                  </a:lnTo>
                  <a:lnTo>
                    <a:pt x="22772" y="178283"/>
                  </a:lnTo>
                  <a:lnTo>
                    <a:pt x="23078" y="177761"/>
                  </a:lnTo>
                  <a:lnTo>
                    <a:pt x="23392" y="177252"/>
                  </a:lnTo>
                  <a:lnTo>
                    <a:pt x="23707" y="176743"/>
                  </a:lnTo>
                  <a:lnTo>
                    <a:pt x="24021" y="176259"/>
                  </a:lnTo>
                  <a:lnTo>
                    <a:pt x="24340" y="175787"/>
                  </a:lnTo>
                  <a:lnTo>
                    <a:pt x="24658" y="175315"/>
                  </a:lnTo>
                  <a:lnTo>
                    <a:pt x="24981" y="174868"/>
                  </a:lnTo>
                  <a:lnTo>
                    <a:pt x="25304" y="174434"/>
                  </a:lnTo>
                  <a:lnTo>
                    <a:pt x="25631" y="174011"/>
                  </a:lnTo>
                  <a:lnTo>
                    <a:pt x="25959" y="173602"/>
                  </a:lnTo>
                  <a:lnTo>
                    <a:pt x="26290" y="173204"/>
                  </a:lnTo>
                  <a:lnTo>
                    <a:pt x="26622" y="172819"/>
                  </a:lnTo>
                  <a:lnTo>
                    <a:pt x="26954" y="172447"/>
                  </a:lnTo>
                  <a:lnTo>
                    <a:pt x="27289" y="172087"/>
                  </a:lnTo>
                  <a:lnTo>
                    <a:pt x="27625" y="171739"/>
                  </a:lnTo>
                  <a:lnTo>
                    <a:pt x="27966" y="171404"/>
                  </a:lnTo>
                  <a:lnTo>
                    <a:pt x="28306" y="171093"/>
                  </a:lnTo>
                  <a:lnTo>
                    <a:pt x="28646" y="170783"/>
                  </a:lnTo>
                  <a:lnTo>
                    <a:pt x="28986" y="170497"/>
                  </a:lnTo>
                  <a:lnTo>
                    <a:pt x="29331" y="170211"/>
                  </a:lnTo>
                  <a:lnTo>
                    <a:pt x="29675" y="169951"/>
                  </a:lnTo>
                  <a:lnTo>
                    <a:pt x="30024" y="169702"/>
                  </a:lnTo>
                  <a:lnTo>
                    <a:pt x="30373" y="169466"/>
                  </a:lnTo>
                  <a:lnTo>
                    <a:pt x="30722" y="169243"/>
                  </a:lnTo>
                  <a:lnTo>
                    <a:pt x="31070" y="169032"/>
                  </a:lnTo>
                  <a:lnTo>
                    <a:pt x="31419" y="168833"/>
                  </a:lnTo>
                  <a:lnTo>
                    <a:pt x="31772" y="168647"/>
                  </a:lnTo>
                  <a:lnTo>
                    <a:pt x="32125" y="168485"/>
                  </a:lnTo>
                  <a:lnTo>
                    <a:pt x="32479" y="168336"/>
                  </a:lnTo>
                  <a:lnTo>
                    <a:pt x="32836" y="168187"/>
                  </a:lnTo>
                  <a:lnTo>
                    <a:pt x="33189" y="168063"/>
                  </a:lnTo>
                  <a:lnTo>
                    <a:pt x="33546" y="167951"/>
                  </a:lnTo>
                  <a:lnTo>
                    <a:pt x="33904" y="167852"/>
                  </a:lnTo>
                  <a:lnTo>
                    <a:pt x="34261" y="167778"/>
                  </a:lnTo>
                  <a:lnTo>
                    <a:pt x="34619" y="167703"/>
                  </a:lnTo>
                  <a:lnTo>
                    <a:pt x="34976" y="167653"/>
                  </a:lnTo>
                  <a:lnTo>
                    <a:pt x="35338" y="167604"/>
                  </a:lnTo>
                  <a:lnTo>
                    <a:pt x="35695" y="167579"/>
                  </a:lnTo>
                  <a:lnTo>
                    <a:pt x="36057" y="167566"/>
                  </a:lnTo>
                  <a:lnTo>
                    <a:pt x="36414" y="167579"/>
                  </a:lnTo>
                  <a:lnTo>
                    <a:pt x="36776" y="167591"/>
                  </a:lnTo>
                  <a:lnTo>
                    <a:pt x="37138" y="167629"/>
                  </a:lnTo>
                  <a:lnTo>
                    <a:pt x="37500" y="167666"/>
                  </a:lnTo>
                  <a:lnTo>
                    <a:pt x="37857" y="167728"/>
                  </a:lnTo>
                  <a:lnTo>
                    <a:pt x="38219" y="167815"/>
                  </a:lnTo>
                  <a:lnTo>
                    <a:pt x="38581" y="167902"/>
                  </a:lnTo>
                  <a:lnTo>
                    <a:pt x="38942" y="168014"/>
                  </a:lnTo>
                  <a:lnTo>
                    <a:pt x="39304" y="168125"/>
                  </a:lnTo>
                  <a:lnTo>
                    <a:pt x="39661" y="168262"/>
                  </a:lnTo>
                  <a:lnTo>
                    <a:pt x="40183" y="168485"/>
                  </a:lnTo>
                  <a:lnTo>
                    <a:pt x="40699" y="168734"/>
                  </a:lnTo>
                  <a:lnTo>
                    <a:pt x="41212" y="169007"/>
                  </a:lnTo>
                  <a:lnTo>
                    <a:pt x="41716" y="169317"/>
                  </a:lnTo>
                  <a:lnTo>
                    <a:pt x="42219" y="169640"/>
                  </a:lnTo>
                  <a:lnTo>
                    <a:pt x="42715" y="169988"/>
                  </a:lnTo>
                  <a:lnTo>
                    <a:pt x="43206" y="170360"/>
                  </a:lnTo>
                  <a:lnTo>
                    <a:pt x="43692" y="170758"/>
                  </a:lnTo>
                  <a:lnTo>
                    <a:pt x="44174" y="171180"/>
                  </a:lnTo>
                  <a:lnTo>
                    <a:pt x="44652" y="171627"/>
                  </a:lnTo>
                  <a:lnTo>
                    <a:pt x="45126" y="172087"/>
                  </a:lnTo>
                  <a:lnTo>
                    <a:pt x="45591" y="172583"/>
                  </a:lnTo>
                  <a:lnTo>
                    <a:pt x="46052" y="173092"/>
                  </a:lnTo>
                  <a:lnTo>
                    <a:pt x="46513" y="173639"/>
                  </a:lnTo>
                  <a:lnTo>
                    <a:pt x="46965" y="174198"/>
                  </a:lnTo>
                  <a:lnTo>
                    <a:pt x="47413" y="174769"/>
                  </a:lnTo>
                  <a:lnTo>
                    <a:pt x="47852" y="175377"/>
                  </a:lnTo>
                  <a:lnTo>
                    <a:pt x="48291" y="175998"/>
                  </a:lnTo>
                  <a:lnTo>
                    <a:pt x="48722" y="176644"/>
                  </a:lnTo>
                  <a:lnTo>
                    <a:pt x="49148" y="177302"/>
                  </a:lnTo>
                  <a:lnTo>
                    <a:pt x="49570" y="177985"/>
                  </a:lnTo>
                  <a:lnTo>
                    <a:pt x="49984" y="178693"/>
                  </a:lnTo>
                  <a:lnTo>
                    <a:pt x="50397" y="179413"/>
                  </a:lnTo>
                  <a:lnTo>
                    <a:pt x="50802" y="180158"/>
                  </a:lnTo>
                  <a:lnTo>
                    <a:pt x="51202" y="180916"/>
                  </a:lnTo>
                  <a:lnTo>
                    <a:pt x="51594" y="181698"/>
                  </a:lnTo>
                  <a:lnTo>
                    <a:pt x="51986" y="182505"/>
                  </a:lnTo>
                  <a:lnTo>
                    <a:pt x="52369" y="183325"/>
                  </a:lnTo>
                  <a:lnTo>
                    <a:pt x="52748" y="184157"/>
                  </a:lnTo>
                  <a:lnTo>
                    <a:pt x="53119" y="185001"/>
                  </a:lnTo>
                  <a:lnTo>
                    <a:pt x="53489" y="185883"/>
                  </a:lnTo>
                  <a:lnTo>
                    <a:pt x="53851" y="186764"/>
                  </a:lnTo>
                  <a:lnTo>
                    <a:pt x="54169" y="186019"/>
                  </a:lnTo>
                  <a:lnTo>
                    <a:pt x="54484" y="185262"/>
                  </a:lnTo>
                  <a:lnTo>
                    <a:pt x="54798" y="184504"/>
                  </a:lnTo>
                  <a:lnTo>
                    <a:pt x="55108" y="183734"/>
                  </a:lnTo>
                  <a:lnTo>
                    <a:pt x="55414" y="182977"/>
                  </a:lnTo>
                  <a:lnTo>
                    <a:pt x="55720" y="182195"/>
                  </a:lnTo>
                  <a:lnTo>
                    <a:pt x="56021" y="181425"/>
                  </a:lnTo>
                  <a:lnTo>
                    <a:pt x="56318" y="180630"/>
                  </a:lnTo>
                  <a:lnTo>
                    <a:pt x="56615" y="179848"/>
                  </a:lnTo>
                  <a:lnTo>
                    <a:pt x="56908" y="179053"/>
                  </a:lnTo>
                  <a:lnTo>
                    <a:pt x="57197" y="178258"/>
                  </a:lnTo>
                  <a:lnTo>
                    <a:pt x="57485" y="177451"/>
                  </a:lnTo>
                  <a:lnTo>
                    <a:pt x="57769" y="176644"/>
                  </a:lnTo>
                  <a:lnTo>
                    <a:pt x="58049" y="175837"/>
                  </a:lnTo>
                  <a:lnTo>
                    <a:pt x="58329" y="175017"/>
                  </a:lnTo>
                  <a:lnTo>
                    <a:pt x="58605" y="174198"/>
                  </a:lnTo>
                  <a:lnTo>
                    <a:pt x="58880" y="173366"/>
                  </a:lnTo>
                  <a:lnTo>
                    <a:pt x="59152" y="172534"/>
                  </a:lnTo>
                  <a:lnTo>
                    <a:pt x="59419" y="171702"/>
                  </a:lnTo>
                  <a:lnTo>
                    <a:pt x="59686" y="170857"/>
                  </a:lnTo>
                  <a:lnTo>
                    <a:pt x="59948" y="170013"/>
                  </a:lnTo>
                  <a:lnTo>
                    <a:pt x="60211" y="169168"/>
                  </a:lnTo>
                  <a:lnTo>
                    <a:pt x="60470" y="168312"/>
                  </a:lnTo>
                  <a:lnTo>
                    <a:pt x="60724" y="167455"/>
                  </a:lnTo>
                  <a:lnTo>
                    <a:pt x="60973" y="166598"/>
                  </a:lnTo>
                  <a:lnTo>
                    <a:pt x="61223" y="165729"/>
                  </a:lnTo>
                  <a:lnTo>
                    <a:pt x="61473" y="164859"/>
                  </a:lnTo>
                  <a:lnTo>
                    <a:pt x="61718" y="163978"/>
                  </a:lnTo>
                  <a:lnTo>
                    <a:pt x="61959" y="163096"/>
                  </a:lnTo>
                  <a:lnTo>
                    <a:pt x="62201" y="162214"/>
                  </a:lnTo>
                  <a:lnTo>
                    <a:pt x="62437" y="161333"/>
                  </a:lnTo>
                  <a:lnTo>
                    <a:pt x="62670" y="160439"/>
                  </a:lnTo>
                  <a:lnTo>
                    <a:pt x="62903" y="159545"/>
                  </a:lnTo>
                  <a:lnTo>
                    <a:pt x="63131" y="158638"/>
                  </a:lnTo>
                  <a:lnTo>
                    <a:pt x="63359" y="157732"/>
                  </a:lnTo>
                  <a:lnTo>
                    <a:pt x="63583" y="156825"/>
                  </a:lnTo>
                  <a:lnTo>
                    <a:pt x="63807" y="155919"/>
                  </a:lnTo>
                  <a:lnTo>
                    <a:pt x="64027" y="155000"/>
                  </a:lnTo>
                  <a:lnTo>
                    <a:pt x="64242" y="154081"/>
                  </a:lnTo>
                  <a:lnTo>
                    <a:pt x="64457" y="153149"/>
                  </a:lnTo>
                  <a:lnTo>
                    <a:pt x="64672" y="152218"/>
                  </a:lnTo>
                  <a:lnTo>
                    <a:pt x="64879" y="151287"/>
                  </a:lnTo>
                  <a:lnTo>
                    <a:pt x="65090" y="150355"/>
                  </a:lnTo>
                  <a:lnTo>
                    <a:pt x="65293" y="149412"/>
                  </a:lnTo>
                  <a:lnTo>
                    <a:pt x="65495" y="148468"/>
                  </a:lnTo>
                  <a:lnTo>
                    <a:pt x="65697" y="147524"/>
                  </a:lnTo>
                  <a:lnTo>
                    <a:pt x="65895" y="146568"/>
                  </a:lnTo>
                  <a:lnTo>
                    <a:pt x="66089" y="145612"/>
                  </a:lnTo>
                  <a:lnTo>
                    <a:pt x="66283" y="144656"/>
                  </a:lnTo>
                  <a:lnTo>
                    <a:pt x="66477" y="143687"/>
                  </a:lnTo>
                  <a:lnTo>
                    <a:pt x="66666" y="142719"/>
                  </a:lnTo>
                  <a:lnTo>
                    <a:pt x="66851" y="141750"/>
                  </a:lnTo>
                  <a:lnTo>
                    <a:pt x="67037" y="140781"/>
                  </a:lnTo>
                  <a:lnTo>
                    <a:pt x="67217" y="139800"/>
                  </a:lnTo>
                  <a:lnTo>
                    <a:pt x="67575" y="137838"/>
                  </a:lnTo>
                  <a:lnTo>
                    <a:pt x="67924" y="135851"/>
                  </a:lnTo>
                  <a:lnTo>
                    <a:pt x="68264" y="133865"/>
                  </a:lnTo>
                  <a:lnTo>
                    <a:pt x="68591" y="131853"/>
                  </a:lnTo>
                  <a:lnTo>
                    <a:pt x="68914" y="129841"/>
                  </a:lnTo>
                  <a:lnTo>
                    <a:pt x="69229" y="127805"/>
                  </a:lnTo>
                  <a:lnTo>
                    <a:pt x="69534" y="125756"/>
                  </a:lnTo>
                  <a:lnTo>
                    <a:pt x="69831" y="123707"/>
                  </a:lnTo>
                  <a:lnTo>
                    <a:pt x="70120" y="121633"/>
                  </a:lnTo>
                  <a:lnTo>
                    <a:pt x="70400" y="119547"/>
                  </a:lnTo>
                  <a:lnTo>
                    <a:pt x="70671" y="117461"/>
                  </a:lnTo>
                  <a:lnTo>
                    <a:pt x="70938" y="115350"/>
                  </a:lnTo>
                  <a:lnTo>
                    <a:pt x="71192" y="113239"/>
                  </a:lnTo>
                  <a:lnTo>
                    <a:pt x="71442" y="111115"/>
                  </a:lnTo>
                  <a:lnTo>
                    <a:pt x="71683" y="108979"/>
                  </a:lnTo>
                  <a:lnTo>
                    <a:pt x="71916" y="106831"/>
                  </a:lnTo>
                  <a:lnTo>
                    <a:pt x="72144" y="104670"/>
                  </a:lnTo>
                  <a:lnTo>
                    <a:pt x="72364" y="102497"/>
                  </a:lnTo>
                  <a:lnTo>
                    <a:pt x="72575" y="100324"/>
                  </a:lnTo>
                  <a:lnTo>
                    <a:pt x="72777" y="98139"/>
                  </a:lnTo>
                  <a:lnTo>
                    <a:pt x="72975" y="95941"/>
                  </a:lnTo>
                  <a:lnTo>
                    <a:pt x="73164" y="93730"/>
                  </a:lnTo>
                  <a:lnTo>
                    <a:pt x="73350" y="91520"/>
                  </a:lnTo>
                  <a:lnTo>
                    <a:pt x="73526" y="89285"/>
                  </a:lnTo>
                  <a:lnTo>
                    <a:pt x="73694" y="87062"/>
                  </a:lnTo>
                  <a:lnTo>
                    <a:pt x="73858" y="84814"/>
                  </a:lnTo>
                  <a:lnTo>
                    <a:pt x="74013" y="82567"/>
                  </a:lnTo>
                  <a:lnTo>
                    <a:pt x="74164" y="80319"/>
                  </a:lnTo>
                  <a:lnTo>
                    <a:pt x="74310" y="78047"/>
                  </a:lnTo>
                  <a:lnTo>
                    <a:pt x="74448" y="75774"/>
                  </a:lnTo>
                  <a:lnTo>
                    <a:pt x="74577" y="73502"/>
                  </a:lnTo>
                  <a:lnTo>
                    <a:pt x="74702" y="71217"/>
                  </a:lnTo>
                  <a:lnTo>
                    <a:pt x="74822" y="68920"/>
                  </a:lnTo>
                  <a:lnTo>
                    <a:pt x="74934" y="66622"/>
                  </a:lnTo>
                  <a:lnTo>
                    <a:pt x="75046" y="64325"/>
                  </a:lnTo>
                  <a:lnTo>
                    <a:pt x="75145" y="62015"/>
                  </a:lnTo>
                  <a:lnTo>
                    <a:pt x="75244" y="59706"/>
                  </a:lnTo>
                  <a:lnTo>
                    <a:pt x="75339" y="57446"/>
                  </a:lnTo>
                  <a:lnTo>
                    <a:pt x="75438" y="55161"/>
                  </a:lnTo>
                  <a:lnTo>
                    <a:pt x="75645" y="50529"/>
                  </a:lnTo>
                  <a:lnTo>
                    <a:pt x="75748" y="48182"/>
                  </a:lnTo>
                  <a:lnTo>
                    <a:pt x="75847" y="45823"/>
                  </a:lnTo>
                  <a:lnTo>
                    <a:pt x="75942" y="43451"/>
                  </a:lnTo>
                  <a:lnTo>
                    <a:pt x="76032" y="41079"/>
                  </a:lnTo>
                  <a:lnTo>
                    <a:pt x="76071" y="39899"/>
                  </a:lnTo>
                  <a:lnTo>
                    <a:pt x="76110" y="38707"/>
                  </a:lnTo>
                  <a:lnTo>
                    <a:pt x="76144" y="37528"/>
                  </a:lnTo>
                  <a:lnTo>
                    <a:pt x="76175" y="36335"/>
                  </a:lnTo>
                  <a:lnTo>
                    <a:pt x="76205" y="35156"/>
                  </a:lnTo>
                  <a:lnTo>
                    <a:pt x="76231" y="33976"/>
                  </a:lnTo>
                  <a:lnTo>
                    <a:pt x="76248" y="32796"/>
                  </a:lnTo>
                  <a:lnTo>
                    <a:pt x="76265" y="31629"/>
                  </a:lnTo>
                  <a:lnTo>
                    <a:pt x="76278" y="30449"/>
                  </a:lnTo>
                  <a:lnTo>
                    <a:pt x="76287" y="29295"/>
                  </a:lnTo>
                  <a:lnTo>
                    <a:pt x="76287" y="28127"/>
                  </a:lnTo>
                  <a:lnTo>
                    <a:pt x="76282" y="26972"/>
                  </a:lnTo>
                  <a:lnTo>
                    <a:pt x="76274" y="25830"/>
                  </a:lnTo>
                  <a:lnTo>
                    <a:pt x="76261" y="24688"/>
                  </a:lnTo>
                  <a:lnTo>
                    <a:pt x="76239" y="23558"/>
                  </a:lnTo>
                  <a:lnTo>
                    <a:pt x="76213" y="22428"/>
                  </a:lnTo>
                  <a:lnTo>
                    <a:pt x="76188" y="21558"/>
                  </a:lnTo>
                  <a:lnTo>
                    <a:pt x="76157" y="20701"/>
                  </a:lnTo>
                  <a:lnTo>
                    <a:pt x="76123" y="19882"/>
                  </a:lnTo>
                  <a:lnTo>
                    <a:pt x="76088" y="19087"/>
                  </a:lnTo>
                  <a:lnTo>
                    <a:pt x="76045" y="18317"/>
                  </a:lnTo>
                  <a:lnTo>
                    <a:pt x="76002" y="17560"/>
                  </a:lnTo>
                  <a:lnTo>
                    <a:pt x="75951" y="16827"/>
                  </a:lnTo>
                  <a:lnTo>
                    <a:pt x="75899" y="16132"/>
                  </a:lnTo>
                  <a:lnTo>
                    <a:pt x="75843" y="15449"/>
                  </a:lnTo>
                  <a:lnTo>
                    <a:pt x="75778" y="14778"/>
                  </a:lnTo>
                  <a:lnTo>
                    <a:pt x="75714" y="14145"/>
                  </a:lnTo>
                  <a:lnTo>
                    <a:pt x="75645" y="13524"/>
                  </a:lnTo>
                  <a:lnTo>
                    <a:pt x="75572" y="12928"/>
                  </a:lnTo>
                  <a:lnTo>
                    <a:pt x="75494" y="12344"/>
                  </a:lnTo>
                  <a:lnTo>
                    <a:pt x="75412" y="11785"/>
                  </a:lnTo>
                  <a:lnTo>
                    <a:pt x="75326" y="11252"/>
                  </a:lnTo>
                  <a:lnTo>
                    <a:pt x="75236" y="10730"/>
                  </a:lnTo>
                  <a:lnTo>
                    <a:pt x="75141" y="10221"/>
                  </a:lnTo>
                  <a:lnTo>
                    <a:pt x="75046" y="9737"/>
                  </a:lnTo>
                  <a:lnTo>
                    <a:pt x="74943" y="9277"/>
                  </a:lnTo>
                  <a:lnTo>
                    <a:pt x="74835" y="8830"/>
                  </a:lnTo>
                  <a:lnTo>
                    <a:pt x="74723" y="8395"/>
                  </a:lnTo>
                  <a:lnTo>
                    <a:pt x="74611" y="7986"/>
                  </a:lnTo>
                  <a:lnTo>
                    <a:pt x="74491" y="7588"/>
                  </a:lnTo>
                  <a:lnTo>
                    <a:pt x="74370" y="7203"/>
                  </a:lnTo>
                  <a:lnTo>
                    <a:pt x="74241" y="6831"/>
                  </a:lnTo>
                  <a:lnTo>
                    <a:pt x="74108" y="6483"/>
                  </a:lnTo>
                  <a:lnTo>
                    <a:pt x="73974" y="6148"/>
                  </a:lnTo>
                  <a:lnTo>
                    <a:pt x="73832" y="5825"/>
                  </a:lnTo>
                  <a:lnTo>
                    <a:pt x="73690" y="5514"/>
                  </a:lnTo>
                  <a:lnTo>
                    <a:pt x="73539" y="5229"/>
                  </a:lnTo>
                  <a:lnTo>
                    <a:pt x="73388" y="4943"/>
                  </a:lnTo>
                  <a:lnTo>
                    <a:pt x="73229" y="4670"/>
                  </a:lnTo>
                  <a:lnTo>
                    <a:pt x="73070" y="4422"/>
                  </a:lnTo>
                  <a:lnTo>
                    <a:pt x="72902" y="4173"/>
                  </a:lnTo>
                  <a:lnTo>
                    <a:pt x="72734" y="3937"/>
                  </a:lnTo>
                  <a:lnTo>
                    <a:pt x="72557" y="3714"/>
                  </a:lnTo>
                  <a:lnTo>
                    <a:pt x="72381" y="3503"/>
                  </a:lnTo>
                  <a:lnTo>
                    <a:pt x="72196" y="3304"/>
                  </a:lnTo>
                  <a:lnTo>
                    <a:pt x="72006" y="3118"/>
                  </a:lnTo>
                  <a:lnTo>
                    <a:pt x="71817" y="2932"/>
                  </a:lnTo>
                  <a:lnTo>
                    <a:pt x="71619" y="2758"/>
                  </a:lnTo>
                  <a:lnTo>
                    <a:pt x="71420" y="2596"/>
                  </a:lnTo>
                  <a:lnTo>
                    <a:pt x="71214" y="2447"/>
                  </a:lnTo>
                  <a:lnTo>
                    <a:pt x="71003" y="2298"/>
                  </a:lnTo>
                  <a:lnTo>
                    <a:pt x="70792" y="2162"/>
                  </a:lnTo>
                  <a:lnTo>
                    <a:pt x="70572" y="2025"/>
                  </a:lnTo>
                  <a:lnTo>
                    <a:pt x="70348" y="1901"/>
                  </a:lnTo>
                  <a:lnTo>
                    <a:pt x="70120" y="1789"/>
                  </a:lnTo>
                  <a:lnTo>
                    <a:pt x="69887" y="1677"/>
                  </a:lnTo>
                  <a:lnTo>
                    <a:pt x="69409" y="1466"/>
                  </a:lnTo>
                  <a:lnTo>
                    <a:pt x="68914" y="1280"/>
                  </a:lnTo>
                  <a:lnTo>
                    <a:pt x="68402" y="1106"/>
                  </a:lnTo>
                  <a:lnTo>
                    <a:pt x="67868" y="945"/>
                  </a:lnTo>
                  <a:lnTo>
                    <a:pt x="67321" y="808"/>
                  </a:lnTo>
                  <a:lnTo>
                    <a:pt x="66748" y="659"/>
                  </a:lnTo>
                  <a:lnTo>
                    <a:pt x="66162" y="523"/>
                  </a:lnTo>
                  <a:lnTo>
                    <a:pt x="65771" y="448"/>
                  </a:lnTo>
                  <a:lnTo>
                    <a:pt x="65379" y="374"/>
                  </a:lnTo>
                  <a:lnTo>
                    <a:pt x="64987" y="299"/>
                  </a:lnTo>
                  <a:lnTo>
                    <a:pt x="64595" y="249"/>
                  </a:lnTo>
                  <a:lnTo>
                    <a:pt x="64203" y="200"/>
                  </a:lnTo>
                  <a:lnTo>
                    <a:pt x="63811" y="162"/>
                  </a:lnTo>
                  <a:lnTo>
                    <a:pt x="63419" y="125"/>
                  </a:lnTo>
                  <a:lnTo>
                    <a:pt x="63027" y="100"/>
                  </a:lnTo>
                  <a:lnTo>
                    <a:pt x="62244" y="63"/>
                  </a:lnTo>
                  <a:lnTo>
                    <a:pt x="61460" y="63"/>
                  </a:lnTo>
                  <a:lnTo>
                    <a:pt x="60676" y="76"/>
                  </a:lnTo>
                  <a:lnTo>
                    <a:pt x="59892" y="125"/>
                  </a:lnTo>
                  <a:lnTo>
                    <a:pt x="59109" y="187"/>
                  </a:lnTo>
                  <a:lnTo>
                    <a:pt x="58325" y="274"/>
                  </a:lnTo>
                  <a:lnTo>
                    <a:pt x="57537" y="374"/>
                  </a:lnTo>
                  <a:lnTo>
                    <a:pt x="56753" y="485"/>
                  </a:lnTo>
                  <a:lnTo>
                    <a:pt x="55969" y="622"/>
                  </a:lnTo>
                  <a:lnTo>
                    <a:pt x="55186" y="758"/>
                  </a:lnTo>
                  <a:lnTo>
                    <a:pt x="54402" y="920"/>
                  </a:lnTo>
                  <a:lnTo>
                    <a:pt x="53614" y="1069"/>
                  </a:lnTo>
                  <a:lnTo>
                    <a:pt x="52046" y="1417"/>
                  </a:lnTo>
                  <a:lnTo>
                    <a:pt x="50479" y="1764"/>
                  </a:lnTo>
                  <a:lnTo>
                    <a:pt x="48907" y="2100"/>
                  </a:lnTo>
                  <a:lnTo>
                    <a:pt x="47340" y="2422"/>
                  </a:lnTo>
                  <a:lnTo>
                    <a:pt x="46556" y="2571"/>
                  </a:lnTo>
                  <a:lnTo>
                    <a:pt x="45772" y="2720"/>
                  </a:lnTo>
                  <a:lnTo>
                    <a:pt x="44988" y="2845"/>
                  </a:lnTo>
                  <a:lnTo>
                    <a:pt x="44205" y="2956"/>
                  </a:lnTo>
                  <a:lnTo>
                    <a:pt x="43421" y="3056"/>
                  </a:lnTo>
                  <a:lnTo>
                    <a:pt x="42637" y="3130"/>
                  </a:lnTo>
                  <a:lnTo>
                    <a:pt x="41853" y="3192"/>
                  </a:lnTo>
                  <a:lnTo>
                    <a:pt x="41070" y="3230"/>
                  </a:lnTo>
                  <a:lnTo>
                    <a:pt x="40286" y="3254"/>
                  </a:lnTo>
                  <a:lnTo>
                    <a:pt x="39498" y="3254"/>
                  </a:lnTo>
                  <a:lnTo>
                    <a:pt x="38714" y="3242"/>
                  </a:lnTo>
                  <a:lnTo>
                    <a:pt x="37930" y="3217"/>
                  </a:lnTo>
                  <a:lnTo>
                    <a:pt x="37147" y="3168"/>
                  </a:lnTo>
                  <a:lnTo>
                    <a:pt x="36363" y="3118"/>
                  </a:lnTo>
                  <a:lnTo>
                    <a:pt x="35579" y="3043"/>
                  </a:lnTo>
                  <a:lnTo>
                    <a:pt x="34795" y="2956"/>
                  </a:lnTo>
                  <a:lnTo>
                    <a:pt x="34012" y="2870"/>
                  </a:lnTo>
                  <a:lnTo>
                    <a:pt x="33228" y="2770"/>
                  </a:lnTo>
                  <a:lnTo>
                    <a:pt x="32444" y="2658"/>
                  </a:lnTo>
                  <a:lnTo>
                    <a:pt x="31665" y="2547"/>
                  </a:lnTo>
                  <a:lnTo>
                    <a:pt x="30097" y="2298"/>
                  </a:lnTo>
                  <a:lnTo>
                    <a:pt x="28530" y="2038"/>
                  </a:lnTo>
                  <a:lnTo>
                    <a:pt x="25399" y="1491"/>
                  </a:lnTo>
                  <a:lnTo>
                    <a:pt x="23831" y="1230"/>
                  </a:lnTo>
                  <a:lnTo>
                    <a:pt x="22264" y="994"/>
                  </a:lnTo>
                  <a:lnTo>
                    <a:pt x="21480" y="883"/>
                  </a:lnTo>
                  <a:lnTo>
                    <a:pt x="20696" y="783"/>
                  </a:lnTo>
                  <a:lnTo>
                    <a:pt x="19913" y="684"/>
                  </a:lnTo>
                  <a:lnTo>
                    <a:pt x="19129" y="597"/>
                  </a:lnTo>
                  <a:lnTo>
                    <a:pt x="18345" y="535"/>
                  </a:lnTo>
                  <a:lnTo>
                    <a:pt x="17561" y="473"/>
                  </a:lnTo>
                  <a:lnTo>
                    <a:pt x="16778" y="423"/>
                  </a:lnTo>
                  <a:lnTo>
                    <a:pt x="15990" y="386"/>
                  </a:lnTo>
                  <a:lnTo>
                    <a:pt x="15593" y="374"/>
                  </a:lnTo>
                  <a:lnTo>
                    <a:pt x="15176" y="349"/>
                  </a:lnTo>
                  <a:lnTo>
                    <a:pt x="14280" y="262"/>
                  </a:lnTo>
                  <a:lnTo>
                    <a:pt x="13328" y="175"/>
                  </a:lnTo>
                  <a:lnTo>
                    <a:pt x="12325" y="88"/>
                  </a:lnTo>
                  <a:lnTo>
                    <a:pt x="11813" y="51"/>
                  </a:lnTo>
                  <a:lnTo>
                    <a:pt x="11287" y="13"/>
                  </a:lnTo>
                  <a:lnTo>
                    <a:pt x="1076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6"/>
            <p:cNvSpPr/>
            <p:nvPr/>
          </p:nvSpPr>
          <p:spPr>
            <a:xfrm>
              <a:off x="2955075" y="-11189975"/>
              <a:ext cx="191225" cy="263300"/>
            </a:xfrm>
            <a:custGeom>
              <a:avLst/>
              <a:gdLst/>
              <a:ahLst/>
              <a:cxnLst/>
              <a:rect l="l" t="t" r="r" b="b"/>
              <a:pathLst>
                <a:path w="7649" h="10532" extrusionOk="0">
                  <a:moveTo>
                    <a:pt x="7158" y="1"/>
                  </a:moveTo>
                  <a:lnTo>
                    <a:pt x="5366" y="63"/>
                  </a:lnTo>
                  <a:lnTo>
                    <a:pt x="3575" y="125"/>
                  </a:lnTo>
                  <a:lnTo>
                    <a:pt x="1783" y="199"/>
                  </a:lnTo>
                  <a:lnTo>
                    <a:pt x="892" y="237"/>
                  </a:lnTo>
                  <a:lnTo>
                    <a:pt x="1" y="286"/>
                  </a:lnTo>
                  <a:lnTo>
                    <a:pt x="14" y="2596"/>
                  </a:lnTo>
                  <a:lnTo>
                    <a:pt x="35" y="4893"/>
                  </a:lnTo>
                  <a:lnTo>
                    <a:pt x="65" y="7203"/>
                  </a:lnTo>
                  <a:lnTo>
                    <a:pt x="95" y="9513"/>
                  </a:lnTo>
                  <a:lnTo>
                    <a:pt x="108" y="9500"/>
                  </a:lnTo>
                  <a:lnTo>
                    <a:pt x="113" y="9488"/>
                  </a:lnTo>
                  <a:lnTo>
                    <a:pt x="121" y="9476"/>
                  </a:lnTo>
                  <a:lnTo>
                    <a:pt x="130" y="9463"/>
                  </a:lnTo>
                  <a:lnTo>
                    <a:pt x="1069" y="9612"/>
                  </a:lnTo>
                  <a:lnTo>
                    <a:pt x="2007" y="9761"/>
                  </a:lnTo>
                  <a:lnTo>
                    <a:pt x="3885" y="10034"/>
                  </a:lnTo>
                  <a:lnTo>
                    <a:pt x="5762" y="10283"/>
                  </a:lnTo>
                  <a:lnTo>
                    <a:pt x="7644" y="10531"/>
                  </a:lnTo>
                  <a:lnTo>
                    <a:pt x="7644" y="10494"/>
                  </a:lnTo>
                  <a:lnTo>
                    <a:pt x="7649" y="9947"/>
                  </a:lnTo>
                  <a:lnTo>
                    <a:pt x="7649" y="9413"/>
                  </a:lnTo>
                  <a:lnTo>
                    <a:pt x="7649" y="8879"/>
                  </a:lnTo>
                  <a:lnTo>
                    <a:pt x="7640" y="8358"/>
                  </a:lnTo>
                  <a:lnTo>
                    <a:pt x="7623" y="7836"/>
                  </a:lnTo>
                  <a:lnTo>
                    <a:pt x="7606" y="7315"/>
                  </a:lnTo>
                  <a:lnTo>
                    <a:pt x="7580" y="6793"/>
                  </a:lnTo>
                  <a:lnTo>
                    <a:pt x="7550" y="6284"/>
                  </a:lnTo>
                  <a:lnTo>
                    <a:pt x="7515" y="5775"/>
                  </a:lnTo>
                  <a:lnTo>
                    <a:pt x="7472" y="5266"/>
                  </a:lnTo>
                  <a:lnTo>
                    <a:pt x="7425" y="4769"/>
                  </a:lnTo>
                  <a:lnTo>
                    <a:pt x="7369" y="4260"/>
                  </a:lnTo>
                  <a:lnTo>
                    <a:pt x="7308" y="3763"/>
                  </a:lnTo>
                  <a:lnTo>
                    <a:pt x="7244" y="3267"/>
                  </a:lnTo>
                  <a:lnTo>
                    <a:pt x="7171" y="2782"/>
                  </a:lnTo>
                  <a:lnTo>
                    <a:pt x="7093" y="2286"/>
                  </a:lnTo>
                  <a:lnTo>
                    <a:pt x="7067" y="2124"/>
                  </a:lnTo>
                  <a:lnTo>
                    <a:pt x="7046" y="1963"/>
                  </a:lnTo>
                  <a:lnTo>
                    <a:pt x="7033" y="1801"/>
                  </a:lnTo>
                  <a:lnTo>
                    <a:pt x="7020" y="1640"/>
                  </a:lnTo>
                  <a:lnTo>
                    <a:pt x="7011" y="1491"/>
                  </a:lnTo>
                  <a:lnTo>
                    <a:pt x="7007" y="1342"/>
                  </a:lnTo>
                  <a:lnTo>
                    <a:pt x="7007" y="1193"/>
                  </a:lnTo>
                  <a:lnTo>
                    <a:pt x="7011" y="1044"/>
                  </a:lnTo>
                  <a:lnTo>
                    <a:pt x="7016" y="895"/>
                  </a:lnTo>
                  <a:lnTo>
                    <a:pt x="7029" y="758"/>
                  </a:lnTo>
                  <a:lnTo>
                    <a:pt x="7041" y="622"/>
                  </a:lnTo>
                  <a:lnTo>
                    <a:pt x="7059" y="497"/>
                  </a:lnTo>
                  <a:lnTo>
                    <a:pt x="7080" y="361"/>
                  </a:lnTo>
                  <a:lnTo>
                    <a:pt x="7102" y="237"/>
                  </a:lnTo>
                  <a:lnTo>
                    <a:pt x="7128" y="125"/>
                  </a:lnTo>
                  <a:lnTo>
                    <a:pt x="71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6"/>
            <p:cNvSpPr/>
            <p:nvPr/>
          </p:nvSpPr>
          <p:spPr>
            <a:xfrm>
              <a:off x="2971775" y="-10801900"/>
              <a:ext cx="1725650" cy="1027275"/>
            </a:xfrm>
            <a:custGeom>
              <a:avLst/>
              <a:gdLst/>
              <a:ahLst/>
              <a:cxnLst/>
              <a:rect l="l" t="t" r="r" b="b"/>
              <a:pathLst>
                <a:path w="69026" h="41091" extrusionOk="0">
                  <a:moveTo>
                    <a:pt x="0" y="0"/>
                  </a:moveTo>
                  <a:lnTo>
                    <a:pt x="52" y="2657"/>
                  </a:lnTo>
                  <a:lnTo>
                    <a:pt x="112" y="5315"/>
                  </a:lnTo>
                  <a:lnTo>
                    <a:pt x="172" y="7947"/>
                  </a:lnTo>
                  <a:lnTo>
                    <a:pt x="237" y="10580"/>
                  </a:lnTo>
                  <a:lnTo>
                    <a:pt x="306" y="13200"/>
                  </a:lnTo>
                  <a:lnTo>
                    <a:pt x="379" y="15795"/>
                  </a:lnTo>
                  <a:lnTo>
                    <a:pt x="525" y="20949"/>
                  </a:lnTo>
                  <a:lnTo>
                    <a:pt x="672" y="26003"/>
                  </a:lnTo>
                  <a:lnTo>
                    <a:pt x="823" y="30970"/>
                  </a:lnTo>
                  <a:lnTo>
                    <a:pt x="965" y="35813"/>
                  </a:lnTo>
                  <a:lnTo>
                    <a:pt x="1098" y="40532"/>
                  </a:lnTo>
                  <a:lnTo>
                    <a:pt x="1094" y="40693"/>
                  </a:lnTo>
                  <a:lnTo>
                    <a:pt x="1090" y="40830"/>
                  </a:lnTo>
                  <a:lnTo>
                    <a:pt x="1064" y="41090"/>
                  </a:lnTo>
                  <a:lnTo>
                    <a:pt x="1064" y="41090"/>
                  </a:lnTo>
                  <a:lnTo>
                    <a:pt x="1098" y="40954"/>
                  </a:lnTo>
                  <a:lnTo>
                    <a:pt x="1133" y="40817"/>
                  </a:lnTo>
                  <a:lnTo>
                    <a:pt x="1167" y="40693"/>
                  </a:lnTo>
                  <a:lnTo>
                    <a:pt x="1206" y="40569"/>
                  </a:lnTo>
                  <a:lnTo>
                    <a:pt x="1249" y="40457"/>
                  </a:lnTo>
                  <a:lnTo>
                    <a:pt x="1296" y="40345"/>
                  </a:lnTo>
                  <a:lnTo>
                    <a:pt x="1344" y="40246"/>
                  </a:lnTo>
                  <a:lnTo>
                    <a:pt x="1391" y="40159"/>
                  </a:lnTo>
                  <a:lnTo>
                    <a:pt x="1447" y="40072"/>
                  </a:lnTo>
                  <a:lnTo>
                    <a:pt x="1503" y="39998"/>
                  </a:lnTo>
                  <a:lnTo>
                    <a:pt x="1559" y="39923"/>
                  </a:lnTo>
                  <a:lnTo>
                    <a:pt x="1619" y="39873"/>
                  </a:lnTo>
                  <a:lnTo>
                    <a:pt x="1684" y="39824"/>
                  </a:lnTo>
                  <a:lnTo>
                    <a:pt x="1748" y="39787"/>
                  </a:lnTo>
                  <a:lnTo>
                    <a:pt x="1817" y="39762"/>
                  </a:lnTo>
                  <a:lnTo>
                    <a:pt x="1891" y="39737"/>
                  </a:lnTo>
                  <a:lnTo>
                    <a:pt x="3919" y="39414"/>
                  </a:lnTo>
                  <a:lnTo>
                    <a:pt x="5951" y="39091"/>
                  </a:lnTo>
                  <a:lnTo>
                    <a:pt x="7993" y="38806"/>
                  </a:lnTo>
                  <a:lnTo>
                    <a:pt x="10038" y="38545"/>
                  </a:lnTo>
                  <a:lnTo>
                    <a:pt x="12084" y="38296"/>
                  </a:lnTo>
                  <a:lnTo>
                    <a:pt x="14138" y="38073"/>
                  </a:lnTo>
                  <a:lnTo>
                    <a:pt x="16196" y="37874"/>
                  </a:lnTo>
                  <a:lnTo>
                    <a:pt x="18255" y="37700"/>
                  </a:lnTo>
                  <a:lnTo>
                    <a:pt x="20322" y="37539"/>
                  </a:lnTo>
                  <a:lnTo>
                    <a:pt x="22384" y="37402"/>
                  </a:lnTo>
                  <a:lnTo>
                    <a:pt x="24456" y="37291"/>
                  </a:lnTo>
                  <a:lnTo>
                    <a:pt x="26527" y="37204"/>
                  </a:lnTo>
                  <a:lnTo>
                    <a:pt x="28598" y="37129"/>
                  </a:lnTo>
                  <a:lnTo>
                    <a:pt x="30670" y="37092"/>
                  </a:lnTo>
                  <a:lnTo>
                    <a:pt x="32745" y="37067"/>
                  </a:lnTo>
                  <a:lnTo>
                    <a:pt x="34817" y="37067"/>
                  </a:lnTo>
                  <a:lnTo>
                    <a:pt x="36892" y="37079"/>
                  </a:lnTo>
                  <a:lnTo>
                    <a:pt x="38968" y="37129"/>
                  </a:lnTo>
                  <a:lnTo>
                    <a:pt x="41039" y="37191"/>
                  </a:lnTo>
                  <a:lnTo>
                    <a:pt x="43111" y="37278"/>
                  </a:lnTo>
                  <a:lnTo>
                    <a:pt x="45182" y="37378"/>
                  </a:lnTo>
                  <a:lnTo>
                    <a:pt x="47249" y="37502"/>
                  </a:lnTo>
                  <a:lnTo>
                    <a:pt x="49316" y="37663"/>
                  </a:lnTo>
                  <a:lnTo>
                    <a:pt x="51379" y="37825"/>
                  </a:lnTo>
                  <a:lnTo>
                    <a:pt x="53437" y="38023"/>
                  </a:lnTo>
                  <a:lnTo>
                    <a:pt x="55491" y="38234"/>
                  </a:lnTo>
                  <a:lnTo>
                    <a:pt x="57545" y="38470"/>
                  </a:lnTo>
                  <a:lnTo>
                    <a:pt x="59595" y="38731"/>
                  </a:lnTo>
                  <a:lnTo>
                    <a:pt x="61636" y="39004"/>
                  </a:lnTo>
                  <a:lnTo>
                    <a:pt x="63673" y="39315"/>
                  </a:lnTo>
                  <a:lnTo>
                    <a:pt x="65706" y="39638"/>
                  </a:lnTo>
                  <a:lnTo>
                    <a:pt x="67734" y="39973"/>
                  </a:lnTo>
                  <a:lnTo>
                    <a:pt x="67777" y="39985"/>
                  </a:lnTo>
                  <a:lnTo>
                    <a:pt x="67816" y="39985"/>
                  </a:lnTo>
                  <a:lnTo>
                    <a:pt x="67885" y="40035"/>
                  </a:lnTo>
                  <a:lnTo>
                    <a:pt x="67954" y="40097"/>
                  </a:lnTo>
                  <a:lnTo>
                    <a:pt x="68027" y="40159"/>
                  </a:lnTo>
                  <a:lnTo>
                    <a:pt x="68066" y="37849"/>
                  </a:lnTo>
                  <a:lnTo>
                    <a:pt x="68113" y="35540"/>
                  </a:lnTo>
                  <a:lnTo>
                    <a:pt x="68160" y="33230"/>
                  </a:lnTo>
                  <a:lnTo>
                    <a:pt x="68216" y="30920"/>
                  </a:lnTo>
                  <a:lnTo>
                    <a:pt x="68272" y="28611"/>
                  </a:lnTo>
                  <a:lnTo>
                    <a:pt x="68333" y="26301"/>
                  </a:lnTo>
                  <a:lnTo>
                    <a:pt x="68457" y="21694"/>
                  </a:lnTo>
                  <a:lnTo>
                    <a:pt x="68595" y="17099"/>
                  </a:lnTo>
                  <a:lnTo>
                    <a:pt x="68737" y="12492"/>
                  </a:lnTo>
                  <a:lnTo>
                    <a:pt x="69026" y="3303"/>
                  </a:lnTo>
                  <a:lnTo>
                    <a:pt x="67958" y="3539"/>
                  </a:lnTo>
                  <a:lnTo>
                    <a:pt x="66890" y="3763"/>
                  </a:lnTo>
                  <a:lnTo>
                    <a:pt x="65822" y="3961"/>
                  </a:lnTo>
                  <a:lnTo>
                    <a:pt x="64750" y="4160"/>
                  </a:lnTo>
                  <a:lnTo>
                    <a:pt x="63677" y="4346"/>
                  </a:lnTo>
                  <a:lnTo>
                    <a:pt x="62605" y="4520"/>
                  </a:lnTo>
                  <a:lnTo>
                    <a:pt x="61529" y="4694"/>
                  </a:lnTo>
                  <a:lnTo>
                    <a:pt x="60456" y="4843"/>
                  </a:lnTo>
                  <a:lnTo>
                    <a:pt x="59380" y="4980"/>
                  </a:lnTo>
                  <a:lnTo>
                    <a:pt x="58303" y="5116"/>
                  </a:lnTo>
                  <a:lnTo>
                    <a:pt x="57227" y="5240"/>
                  </a:lnTo>
                  <a:lnTo>
                    <a:pt x="56150" y="5340"/>
                  </a:lnTo>
                  <a:lnTo>
                    <a:pt x="55069" y="5451"/>
                  </a:lnTo>
                  <a:lnTo>
                    <a:pt x="53988" y="5538"/>
                  </a:lnTo>
                  <a:lnTo>
                    <a:pt x="52912" y="5613"/>
                  </a:lnTo>
                  <a:lnTo>
                    <a:pt x="51831" y="5687"/>
                  </a:lnTo>
                  <a:lnTo>
                    <a:pt x="50750" y="5749"/>
                  </a:lnTo>
                  <a:lnTo>
                    <a:pt x="49665" y="5799"/>
                  </a:lnTo>
                  <a:lnTo>
                    <a:pt x="48584" y="5836"/>
                  </a:lnTo>
                  <a:lnTo>
                    <a:pt x="47503" y="5874"/>
                  </a:lnTo>
                  <a:lnTo>
                    <a:pt x="46418" y="5886"/>
                  </a:lnTo>
                  <a:lnTo>
                    <a:pt x="45337" y="5898"/>
                  </a:lnTo>
                  <a:lnTo>
                    <a:pt x="44252" y="5911"/>
                  </a:lnTo>
                  <a:lnTo>
                    <a:pt x="43167" y="5898"/>
                  </a:lnTo>
                  <a:lnTo>
                    <a:pt x="42081" y="5886"/>
                  </a:lnTo>
                  <a:lnTo>
                    <a:pt x="40996" y="5874"/>
                  </a:lnTo>
                  <a:lnTo>
                    <a:pt x="39915" y="5836"/>
                  </a:lnTo>
                  <a:lnTo>
                    <a:pt x="38830" y="5799"/>
                  </a:lnTo>
                  <a:lnTo>
                    <a:pt x="37745" y="5749"/>
                  </a:lnTo>
                  <a:lnTo>
                    <a:pt x="36660" y="5700"/>
                  </a:lnTo>
                  <a:lnTo>
                    <a:pt x="35575" y="5638"/>
                  </a:lnTo>
                  <a:lnTo>
                    <a:pt x="34489" y="5563"/>
                  </a:lnTo>
                  <a:lnTo>
                    <a:pt x="33404" y="5489"/>
                  </a:lnTo>
                  <a:lnTo>
                    <a:pt x="32319" y="5402"/>
                  </a:lnTo>
                  <a:lnTo>
                    <a:pt x="30149" y="5203"/>
                  </a:lnTo>
                  <a:lnTo>
                    <a:pt x="27982" y="4992"/>
                  </a:lnTo>
                  <a:lnTo>
                    <a:pt x="25812" y="4744"/>
                  </a:lnTo>
                  <a:lnTo>
                    <a:pt x="23646" y="4458"/>
                  </a:lnTo>
                  <a:lnTo>
                    <a:pt x="21484" y="4160"/>
                  </a:lnTo>
                  <a:lnTo>
                    <a:pt x="19323" y="3837"/>
                  </a:lnTo>
                  <a:lnTo>
                    <a:pt x="17161" y="3489"/>
                  </a:lnTo>
                  <a:lnTo>
                    <a:pt x="15003" y="3117"/>
                  </a:lnTo>
                  <a:lnTo>
                    <a:pt x="12850" y="2732"/>
                  </a:lnTo>
                  <a:lnTo>
                    <a:pt x="10697" y="2322"/>
                  </a:lnTo>
                  <a:lnTo>
                    <a:pt x="8548" y="1888"/>
                  </a:lnTo>
                  <a:lnTo>
                    <a:pt x="6404" y="1440"/>
                  </a:lnTo>
                  <a:lnTo>
                    <a:pt x="4263" y="969"/>
                  </a:lnTo>
                  <a:lnTo>
                    <a:pt x="2132" y="497"/>
                  </a:lnTo>
                  <a:lnTo>
                    <a:pt x="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6"/>
            <p:cNvSpPr/>
            <p:nvPr/>
          </p:nvSpPr>
          <p:spPr>
            <a:xfrm>
              <a:off x="2954225" y="-12991800"/>
              <a:ext cx="1756025" cy="1751875"/>
            </a:xfrm>
            <a:custGeom>
              <a:avLst/>
              <a:gdLst/>
              <a:ahLst/>
              <a:cxnLst/>
              <a:rect l="l" t="t" r="r" b="b"/>
              <a:pathLst>
                <a:path w="70241" h="70075" extrusionOk="0">
                  <a:moveTo>
                    <a:pt x="5629" y="43103"/>
                  </a:moveTo>
                  <a:lnTo>
                    <a:pt x="5740" y="43140"/>
                  </a:lnTo>
                  <a:lnTo>
                    <a:pt x="5852" y="43178"/>
                  </a:lnTo>
                  <a:lnTo>
                    <a:pt x="5960" y="43252"/>
                  </a:lnTo>
                  <a:lnTo>
                    <a:pt x="6063" y="43339"/>
                  </a:lnTo>
                  <a:lnTo>
                    <a:pt x="6171" y="43451"/>
                  </a:lnTo>
                  <a:lnTo>
                    <a:pt x="6270" y="43587"/>
                  </a:lnTo>
                  <a:lnTo>
                    <a:pt x="6369" y="43749"/>
                  </a:lnTo>
                  <a:lnTo>
                    <a:pt x="6464" y="43923"/>
                  </a:lnTo>
                  <a:lnTo>
                    <a:pt x="6554" y="44121"/>
                  </a:lnTo>
                  <a:lnTo>
                    <a:pt x="6645" y="44345"/>
                  </a:lnTo>
                  <a:lnTo>
                    <a:pt x="6727" y="44593"/>
                  </a:lnTo>
                  <a:lnTo>
                    <a:pt x="6804" y="44866"/>
                  </a:lnTo>
                  <a:lnTo>
                    <a:pt x="6839" y="44929"/>
                  </a:lnTo>
                  <a:lnTo>
                    <a:pt x="6877" y="44991"/>
                  </a:lnTo>
                  <a:lnTo>
                    <a:pt x="6912" y="45065"/>
                  </a:lnTo>
                  <a:lnTo>
                    <a:pt x="6946" y="45152"/>
                  </a:lnTo>
                  <a:lnTo>
                    <a:pt x="6976" y="45251"/>
                  </a:lnTo>
                  <a:lnTo>
                    <a:pt x="7007" y="45363"/>
                  </a:lnTo>
                  <a:lnTo>
                    <a:pt x="7037" y="45475"/>
                  </a:lnTo>
                  <a:lnTo>
                    <a:pt x="7063" y="45611"/>
                  </a:lnTo>
                  <a:lnTo>
                    <a:pt x="7114" y="45922"/>
                  </a:lnTo>
                  <a:lnTo>
                    <a:pt x="7157" y="46245"/>
                  </a:lnTo>
                  <a:lnTo>
                    <a:pt x="7200" y="46580"/>
                  </a:lnTo>
                  <a:lnTo>
                    <a:pt x="7235" y="46928"/>
                  </a:lnTo>
                  <a:lnTo>
                    <a:pt x="7265" y="47288"/>
                  </a:lnTo>
                  <a:lnTo>
                    <a:pt x="7291" y="47636"/>
                  </a:lnTo>
                  <a:lnTo>
                    <a:pt x="7312" y="48008"/>
                  </a:lnTo>
                  <a:lnTo>
                    <a:pt x="7325" y="48368"/>
                  </a:lnTo>
                  <a:lnTo>
                    <a:pt x="7334" y="48741"/>
                  </a:lnTo>
                  <a:lnTo>
                    <a:pt x="7338" y="49113"/>
                  </a:lnTo>
                  <a:lnTo>
                    <a:pt x="7334" y="49486"/>
                  </a:lnTo>
                  <a:lnTo>
                    <a:pt x="7325" y="49858"/>
                  </a:lnTo>
                  <a:lnTo>
                    <a:pt x="7312" y="50218"/>
                  </a:lnTo>
                  <a:lnTo>
                    <a:pt x="7291" y="50579"/>
                  </a:lnTo>
                  <a:lnTo>
                    <a:pt x="7265" y="50939"/>
                  </a:lnTo>
                  <a:lnTo>
                    <a:pt x="7230" y="51274"/>
                  </a:lnTo>
                  <a:lnTo>
                    <a:pt x="7192" y="51622"/>
                  </a:lnTo>
                  <a:lnTo>
                    <a:pt x="7149" y="51945"/>
                  </a:lnTo>
                  <a:lnTo>
                    <a:pt x="7097" y="52255"/>
                  </a:lnTo>
                  <a:lnTo>
                    <a:pt x="7041" y="52553"/>
                  </a:lnTo>
                  <a:lnTo>
                    <a:pt x="6976" y="52839"/>
                  </a:lnTo>
                  <a:lnTo>
                    <a:pt x="6903" y="53112"/>
                  </a:lnTo>
                  <a:lnTo>
                    <a:pt x="6826" y="53360"/>
                  </a:lnTo>
                  <a:lnTo>
                    <a:pt x="6740" y="53596"/>
                  </a:lnTo>
                  <a:lnTo>
                    <a:pt x="6649" y="53807"/>
                  </a:lnTo>
                  <a:lnTo>
                    <a:pt x="6597" y="53907"/>
                  </a:lnTo>
                  <a:lnTo>
                    <a:pt x="6550" y="54006"/>
                  </a:lnTo>
                  <a:lnTo>
                    <a:pt x="6498" y="54093"/>
                  </a:lnTo>
                  <a:lnTo>
                    <a:pt x="6442" y="54167"/>
                  </a:lnTo>
                  <a:lnTo>
                    <a:pt x="6386" y="54242"/>
                  </a:lnTo>
                  <a:lnTo>
                    <a:pt x="6330" y="54316"/>
                  </a:lnTo>
                  <a:lnTo>
                    <a:pt x="6270" y="54378"/>
                  </a:lnTo>
                  <a:lnTo>
                    <a:pt x="6210" y="54428"/>
                  </a:lnTo>
                  <a:lnTo>
                    <a:pt x="6145" y="54478"/>
                  </a:lnTo>
                  <a:lnTo>
                    <a:pt x="6081" y="54515"/>
                  </a:lnTo>
                  <a:lnTo>
                    <a:pt x="6016" y="54552"/>
                  </a:lnTo>
                  <a:lnTo>
                    <a:pt x="5947" y="54577"/>
                  </a:lnTo>
                  <a:lnTo>
                    <a:pt x="5874" y="54590"/>
                  </a:lnTo>
                  <a:lnTo>
                    <a:pt x="5801" y="54602"/>
                  </a:lnTo>
                  <a:lnTo>
                    <a:pt x="5663" y="54602"/>
                  </a:lnTo>
                  <a:lnTo>
                    <a:pt x="5525" y="54577"/>
                  </a:lnTo>
                  <a:lnTo>
                    <a:pt x="5387" y="54527"/>
                  </a:lnTo>
                  <a:lnTo>
                    <a:pt x="5254" y="54453"/>
                  </a:lnTo>
                  <a:lnTo>
                    <a:pt x="5125" y="54366"/>
                  </a:lnTo>
                  <a:lnTo>
                    <a:pt x="4995" y="54242"/>
                  </a:lnTo>
                  <a:lnTo>
                    <a:pt x="4866" y="54105"/>
                  </a:lnTo>
                  <a:lnTo>
                    <a:pt x="4746" y="53956"/>
                  </a:lnTo>
                  <a:lnTo>
                    <a:pt x="4625" y="53770"/>
                  </a:lnTo>
                  <a:lnTo>
                    <a:pt x="4509" y="53584"/>
                  </a:lnTo>
                  <a:lnTo>
                    <a:pt x="4401" y="53360"/>
                  </a:lnTo>
                  <a:lnTo>
                    <a:pt x="4294" y="53137"/>
                  </a:lnTo>
                  <a:lnTo>
                    <a:pt x="4195" y="52888"/>
                  </a:lnTo>
                  <a:lnTo>
                    <a:pt x="4095" y="52628"/>
                  </a:lnTo>
                  <a:lnTo>
                    <a:pt x="4009" y="52354"/>
                  </a:lnTo>
                  <a:lnTo>
                    <a:pt x="3923" y="52069"/>
                  </a:lnTo>
                  <a:lnTo>
                    <a:pt x="3846" y="51758"/>
                  </a:lnTo>
                  <a:lnTo>
                    <a:pt x="3777" y="51448"/>
                  </a:lnTo>
                  <a:lnTo>
                    <a:pt x="3712" y="51125"/>
                  </a:lnTo>
                  <a:lnTo>
                    <a:pt x="3661" y="50790"/>
                  </a:lnTo>
                  <a:lnTo>
                    <a:pt x="3613" y="50454"/>
                  </a:lnTo>
                  <a:lnTo>
                    <a:pt x="3574" y="50094"/>
                  </a:lnTo>
                  <a:lnTo>
                    <a:pt x="3544" y="49747"/>
                  </a:lnTo>
                  <a:lnTo>
                    <a:pt x="3523" y="49374"/>
                  </a:lnTo>
                  <a:lnTo>
                    <a:pt x="3510" y="49002"/>
                  </a:lnTo>
                  <a:lnTo>
                    <a:pt x="3506" y="48629"/>
                  </a:lnTo>
                  <a:lnTo>
                    <a:pt x="3514" y="48244"/>
                  </a:lnTo>
                  <a:lnTo>
                    <a:pt x="3523" y="48058"/>
                  </a:lnTo>
                  <a:lnTo>
                    <a:pt x="3531" y="47859"/>
                  </a:lnTo>
                  <a:lnTo>
                    <a:pt x="3544" y="47673"/>
                  </a:lnTo>
                  <a:lnTo>
                    <a:pt x="3561" y="47474"/>
                  </a:lnTo>
                  <a:lnTo>
                    <a:pt x="3579" y="47288"/>
                  </a:lnTo>
                  <a:lnTo>
                    <a:pt x="3600" y="47089"/>
                  </a:lnTo>
                  <a:lnTo>
                    <a:pt x="3626" y="46891"/>
                  </a:lnTo>
                  <a:lnTo>
                    <a:pt x="3656" y="46704"/>
                  </a:lnTo>
                  <a:lnTo>
                    <a:pt x="3686" y="46506"/>
                  </a:lnTo>
                  <a:lnTo>
                    <a:pt x="3717" y="46307"/>
                  </a:lnTo>
                  <a:lnTo>
                    <a:pt x="3777" y="46009"/>
                  </a:lnTo>
                  <a:lnTo>
                    <a:pt x="3841" y="45711"/>
                  </a:lnTo>
                  <a:lnTo>
                    <a:pt x="3915" y="45425"/>
                  </a:lnTo>
                  <a:lnTo>
                    <a:pt x="3988" y="45164"/>
                  </a:lnTo>
                  <a:lnTo>
                    <a:pt x="4070" y="44904"/>
                  </a:lnTo>
                  <a:lnTo>
                    <a:pt x="4156" y="44668"/>
                  </a:lnTo>
                  <a:lnTo>
                    <a:pt x="4246" y="44444"/>
                  </a:lnTo>
                  <a:lnTo>
                    <a:pt x="4337" y="44246"/>
                  </a:lnTo>
                  <a:lnTo>
                    <a:pt x="4436" y="44059"/>
                  </a:lnTo>
                  <a:lnTo>
                    <a:pt x="4535" y="43873"/>
                  </a:lnTo>
                  <a:lnTo>
                    <a:pt x="4638" y="43724"/>
                  </a:lnTo>
                  <a:lnTo>
                    <a:pt x="4746" y="43575"/>
                  </a:lnTo>
                  <a:lnTo>
                    <a:pt x="4853" y="43463"/>
                  </a:lnTo>
                  <a:lnTo>
                    <a:pt x="4961" y="43351"/>
                  </a:lnTo>
                  <a:lnTo>
                    <a:pt x="5069" y="43265"/>
                  </a:lnTo>
                  <a:lnTo>
                    <a:pt x="5181" y="43190"/>
                  </a:lnTo>
                  <a:lnTo>
                    <a:pt x="5293" y="43140"/>
                  </a:lnTo>
                  <a:lnTo>
                    <a:pt x="5405" y="43116"/>
                  </a:lnTo>
                  <a:lnTo>
                    <a:pt x="5517" y="43103"/>
                  </a:lnTo>
                  <a:close/>
                  <a:moveTo>
                    <a:pt x="63548" y="50628"/>
                  </a:moveTo>
                  <a:lnTo>
                    <a:pt x="63682" y="50641"/>
                  </a:lnTo>
                  <a:lnTo>
                    <a:pt x="63781" y="50678"/>
                  </a:lnTo>
                  <a:lnTo>
                    <a:pt x="63876" y="50740"/>
                  </a:lnTo>
                  <a:lnTo>
                    <a:pt x="63966" y="50802"/>
                  </a:lnTo>
                  <a:lnTo>
                    <a:pt x="64056" y="50901"/>
                  </a:lnTo>
                  <a:lnTo>
                    <a:pt x="64138" y="51001"/>
                  </a:lnTo>
                  <a:lnTo>
                    <a:pt x="64220" y="51125"/>
                  </a:lnTo>
                  <a:lnTo>
                    <a:pt x="64298" y="51262"/>
                  </a:lnTo>
                  <a:lnTo>
                    <a:pt x="64371" y="51411"/>
                  </a:lnTo>
                  <a:lnTo>
                    <a:pt x="64440" y="51572"/>
                  </a:lnTo>
                  <a:lnTo>
                    <a:pt x="64504" y="51758"/>
                  </a:lnTo>
                  <a:lnTo>
                    <a:pt x="64565" y="51945"/>
                  </a:lnTo>
                  <a:lnTo>
                    <a:pt x="64621" y="52143"/>
                  </a:lnTo>
                  <a:lnTo>
                    <a:pt x="64672" y="52342"/>
                  </a:lnTo>
                  <a:lnTo>
                    <a:pt x="64720" y="52565"/>
                  </a:lnTo>
                  <a:lnTo>
                    <a:pt x="64758" y="52789"/>
                  </a:lnTo>
                  <a:lnTo>
                    <a:pt x="64797" y="53025"/>
                  </a:lnTo>
                  <a:lnTo>
                    <a:pt x="64879" y="53075"/>
                  </a:lnTo>
                  <a:lnTo>
                    <a:pt x="64956" y="53137"/>
                  </a:lnTo>
                  <a:lnTo>
                    <a:pt x="65038" y="53211"/>
                  </a:lnTo>
                  <a:lnTo>
                    <a:pt x="65112" y="53311"/>
                  </a:lnTo>
                  <a:lnTo>
                    <a:pt x="65189" y="53410"/>
                  </a:lnTo>
                  <a:lnTo>
                    <a:pt x="65262" y="53534"/>
                  </a:lnTo>
                  <a:lnTo>
                    <a:pt x="65331" y="53658"/>
                  </a:lnTo>
                  <a:lnTo>
                    <a:pt x="65396" y="53807"/>
                  </a:lnTo>
                  <a:lnTo>
                    <a:pt x="65460" y="53969"/>
                  </a:lnTo>
                  <a:lnTo>
                    <a:pt x="65521" y="54130"/>
                  </a:lnTo>
                  <a:lnTo>
                    <a:pt x="65577" y="54316"/>
                  </a:lnTo>
                  <a:lnTo>
                    <a:pt x="65628" y="54503"/>
                  </a:lnTo>
                  <a:lnTo>
                    <a:pt x="65676" y="54714"/>
                  </a:lnTo>
                  <a:lnTo>
                    <a:pt x="65714" y="54925"/>
                  </a:lnTo>
                  <a:lnTo>
                    <a:pt x="65753" y="55161"/>
                  </a:lnTo>
                  <a:lnTo>
                    <a:pt x="65783" y="55397"/>
                  </a:lnTo>
                  <a:lnTo>
                    <a:pt x="65801" y="55583"/>
                  </a:lnTo>
                  <a:lnTo>
                    <a:pt x="65813" y="55782"/>
                  </a:lnTo>
                  <a:lnTo>
                    <a:pt x="65826" y="55968"/>
                  </a:lnTo>
                  <a:lnTo>
                    <a:pt x="65831" y="56142"/>
                  </a:lnTo>
                  <a:lnTo>
                    <a:pt x="65835" y="56328"/>
                  </a:lnTo>
                  <a:lnTo>
                    <a:pt x="65831" y="56502"/>
                  </a:lnTo>
                  <a:lnTo>
                    <a:pt x="65826" y="56676"/>
                  </a:lnTo>
                  <a:lnTo>
                    <a:pt x="65818" y="56850"/>
                  </a:lnTo>
                  <a:lnTo>
                    <a:pt x="65805" y="57023"/>
                  </a:lnTo>
                  <a:lnTo>
                    <a:pt x="65788" y="57185"/>
                  </a:lnTo>
                  <a:lnTo>
                    <a:pt x="65770" y="57346"/>
                  </a:lnTo>
                  <a:lnTo>
                    <a:pt x="65749" y="57508"/>
                  </a:lnTo>
                  <a:lnTo>
                    <a:pt x="65723" y="57657"/>
                  </a:lnTo>
                  <a:lnTo>
                    <a:pt x="65697" y="57806"/>
                  </a:lnTo>
                  <a:lnTo>
                    <a:pt x="65667" y="57955"/>
                  </a:lnTo>
                  <a:lnTo>
                    <a:pt x="65633" y="58104"/>
                  </a:lnTo>
                  <a:lnTo>
                    <a:pt x="65598" y="58240"/>
                  </a:lnTo>
                  <a:lnTo>
                    <a:pt x="65559" y="58389"/>
                  </a:lnTo>
                  <a:lnTo>
                    <a:pt x="65478" y="58650"/>
                  </a:lnTo>
                  <a:lnTo>
                    <a:pt x="65391" y="58899"/>
                  </a:lnTo>
                  <a:lnTo>
                    <a:pt x="65297" y="59122"/>
                  </a:lnTo>
                  <a:lnTo>
                    <a:pt x="65198" y="59333"/>
                  </a:lnTo>
                  <a:lnTo>
                    <a:pt x="65090" y="59532"/>
                  </a:lnTo>
                  <a:lnTo>
                    <a:pt x="64987" y="59706"/>
                  </a:lnTo>
                  <a:lnTo>
                    <a:pt x="64875" y="59867"/>
                  </a:lnTo>
                  <a:lnTo>
                    <a:pt x="64754" y="60029"/>
                  </a:lnTo>
                  <a:lnTo>
                    <a:pt x="64625" y="60153"/>
                  </a:lnTo>
                  <a:lnTo>
                    <a:pt x="64500" y="60264"/>
                  </a:lnTo>
                  <a:lnTo>
                    <a:pt x="64375" y="60351"/>
                  </a:lnTo>
                  <a:lnTo>
                    <a:pt x="64246" y="60426"/>
                  </a:lnTo>
                  <a:lnTo>
                    <a:pt x="64121" y="60476"/>
                  </a:lnTo>
                  <a:lnTo>
                    <a:pt x="63992" y="60500"/>
                  </a:lnTo>
                  <a:lnTo>
                    <a:pt x="63867" y="60513"/>
                  </a:lnTo>
                  <a:lnTo>
                    <a:pt x="63738" y="60500"/>
                  </a:lnTo>
                  <a:lnTo>
                    <a:pt x="63613" y="60463"/>
                  </a:lnTo>
                  <a:lnTo>
                    <a:pt x="63492" y="60413"/>
                  </a:lnTo>
                  <a:lnTo>
                    <a:pt x="63367" y="60351"/>
                  </a:lnTo>
                  <a:lnTo>
                    <a:pt x="63247" y="60264"/>
                  </a:lnTo>
                  <a:lnTo>
                    <a:pt x="63126" y="60153"/>
                  </a:lnTo>
                  <a:lnTo>
                    <a:pt x="63010" y="60041"/>
                  </a:lnTo>
                  <a:lnTo>
                    <a:pt x="62894" y="59904"/>
                  </a:lnTo>
                  <a:lnTo>
                    <a:pt x="62782" y="59743"/>
                  </a:lnTo>
                  <a:lnTo>
                    <a:pt x="62674" y="59581"/>
                  </a:lnTo>
                  <a:lnTo>
                    <a:pt x="62566" y="59395"/>
                  </a:lnTo>
                  <a:lnTo>
                    <a:pt x="62463" y="59197"/>
                  </a:lnTo>
                  <a:lnTo>
                    <a:pt x="62360" y="58973"/>
                  </a:lnTo>
                  <a:lnTo>
                    <a:pt x="62261" y="58750"/>
                  </a:lnTo>
                  <a:lnTo>
                    <a:pt x="62170" y="58501"/>
                  </a:lnTo>
                  <a:lnTo>
                    <a:pt x="62080" y="58253"/>
                  </a:lnTo>
                  <a:lnTo>
                    <a:pt x="61994" y="57980"/>
                  </a:lnTo>
                  <a:lnTo>
                    <a:pt x="61912" y="57706"/>
                  </a:lnTo>
                  <a:lnTo>
                    <a:pt x="61839" y="57408"/>
                  </a:lnTo>
                  <a:lnTo>
                    <a:pt x="61766" y="57098"/>
                  </a:lnTo>
                  <a:lnTo>
                    <a:pt x="61697" y="56787"/>
                  </a:lnTo>
                  <a:lnTo>
                    <a:pt x="61636" y="56452"/>
                  </a:lnTo>
                  <a:lnTo>
                    <a:pt x="61580" y="56117"/>
                  </a:lnTo>
                  <a:lnTo>
                    <a:pt x="61533" y="55769"/>
                  </a:lnTo>
                  <a:lnTo>
                    <a:pt x="61516" y="55583"/>
                  </a:lnTo>
                  <a:lnTo>
                    <a:pt x="61503" y="55397"/>
                  </a:lnTo>
                  <a:lnTo>
                    <a:pt x="61494" y="55210"/>
                  </a:lnTo>
                  <a:lnTo>
                    <a:pt x="61494" y="55024"/>
                  </a:lnTo>
                  <a:lnTo>
                    <a:pt x="61499" y="54838"/>
                  </a:lnTo>
                  <a:lnTo>
                    <a:pt x="61507" y="54652"/>
                  </a:lnTo>
                  <a:lnTo>
                    <a:pt x="61524" y="54465"/>
                  </a:lnTo>
                  <a:lnTo>
                    <a:pt x="61542" y="54292"/>
                  </a:lnTo>
                  <a:lnTo>
                    <a:pt x="61563" y="54118"/>
                  </a:lnTo>
                  <a:lnTo>
                    <a:pt x="61585" y="53944"/>
                  </a:lnTo>
                  <a:lnTo>
                    <a:pt x="61615" y="53770"/>
                  </a:lnTo>
                  <a:lnTo>
                    <a:pt x="61645" y="53609"/>
                  </a:lnTo>
                  <a:lnTo>
                    <a:pt x="61679" y="53447"/>
                  </a:lnTo>
                  <a:lnTo>
                    <a:pt x="61714" y="53298"/>
                  </a:lnTo>
                  <a:lnTo>
                    <a:pt x="61753" y="53162"/>
                  </a:lnTo>
                  <a:lnTo>
                    <a:pt x="61791" y="53025"/>
                  </a:lnTo>
                  <a:lnTo>
                    <a:pt x="61877" y="52752"/>
                  </a:lnTo>
                  <a:lnTo>
                    <a:pt x="61972" y="52479"/>
                  </a:lnTo>
                  <a:lnTo>
                    <a:pt x="62071" y="52230"/>
                  </a:lnTo>
                  <a:lnTo>
                    <a:pt x="62179" y="51994"/>
                  </a:lnTo>
                  <a:lnTo>
                    <a:pt x="62291" y="51771"/>
                  </a:lnTo>
                  <a:lnTo>
                    <a:pt x="62403" y="51560"/>
                  </a:lnTo>
                  <a:lnTo>
                    <a:pt x="62523" y="51373"/>
                  </a:lnTo>
                  <a:lnTo>
                    <a:pt x="62644" y="51199"/>
                  </a:lnTo>
                  <a:lnTo>
                    <a:pt x="62769" y="51050"/>
                  </a:lnTo>
                  <a:lnTo>
                    <a:pt x="62898" y="50926"/>
                  </a:lnTo>
                  <a:lnTo>
                    <a:pt x="63027" y="50815"/>
                  </a:lnTo>
                  <a:lnTo>
                    <a:pt x="63156" y="50728"/>
                  </a:lnTo>
                  <a:lnTo>
                    <a:pt x="63286" y="50666"/>
                  </a:lnTo>
                  <a:lnTo>
                    <a:pt x="63419" y="50628"/>
                  </a:lnTo>
                  <a:close/>
                  <a:moveTo>
                    <a:pt x="26307" y="1"/>
                  </a:moveTo>
                  <a:lnTo>
                    <a:pt x="24184" y="13"/>
                  </a:lnTo>
                  <a:lnTo>
                    <a:pt x="22061" y="51"/>
                  </a:lnTo>
                  <a:lnTo>
                    <a:pt x="19943" y="88"/>
                  </a:lnTo>
                  <a:lnTo>
                    <a:pt x="18974" y="113"/>
                  </a:lnTo>
                  <a:lnTo>
                    <a:pt x="18005" y="138"/>
                  </a:lnTo>
                  <a:lnTo>
                    <a:pt x="16071" y="162"/>
                  </a:lnTo>
                  <a:lnTo>
                    <a:pt x="15107" y="200"/>
                  </a:lnTo>
                  <a:lnTo>
                    <a:pt x="14142" y="237"/>
                  </a:lnTo>
                  <a:lnTo>
                    <a:pt x="13664" y="274"/>
                  </a:lnTo>
                  <a:lnTo>
                    <a:pt x="13182" y="311"/>
                  </a:lnTo>
                  <a:lnTo>
                    <a:pt x="12699" y="361"/>
                  </a:lnTo>
                  <a:lnTo>
                    <a:pt x="12217" y="411"/>
                  </a:lnTo>
                  <a:lnTo>
                    <a:pt x="11791" y="398"/>
                  </a:lnTo>
                  <a:lnTo>
                    <a:pt x="11365" y="386"/>
                  </a:lnTo>
                  <a:lnTo>
                    <a:pt x="10934" y="398"/>
                  </a:lnTo>
                  <a:lnTo>
                    <a:pt x="10508" y="423"/>
                  </a:lnTo>
                  <a:lnTo>
                    <a:pt x="10081" y="460"/>
                  </a:lnTo>
                  <a:lnTo>
                    <a:pt x="9655" y="510"/>
                  </a:lnTo>
                  <a:lnTo>
                    <a:pt x="9229" y="585"/>
                  </a:lnTo>
                  <a:lnTo>
                    <a:pt x="8802" y="659"/>
                  </a:lnTo>
                  <a:lnTo>
                    <a:pt x="8380" y="758"/>
                  </a:lnTo>
                  <a:lnTo>
                    <a:pt x="7954" y="858"/>
                  </a:lnTo>
                  <a:lnTo>
                    <a:pt x="7528" y="982"/>
                  </a:lnTo>
                  <a:lnTo>
                    <a:pt x="7106" y="1119"/>
                  </a:lnTo>
                  <a:lnTo>
                    <a:pt x="6679" y="1280"/>
                  </a:lnTo>
                  <a:lnTo>
                    <a:pt x="6257" y="1441"/>
                  </a:lnTo>
                  <a:lnTo>
                    <a:pt x="5835" y="1615"/>
                  </a:lnTo>
                  <a:lnTo>
                    <a:pt x="5413" y="1814"/>
                  </a:lnTo>
                  <a:lnTo>
                    <a:pt x="1697" y="23806"/>
                  </a:lnTo>
                  <a:lnTo>
                    <a:pt x="1581" y="25023"/>
                  </a:lnTo>
                  <a:lnTo>
                    <a:pt x="1469" y="26252"/>
                  </a:lnTo>
                  <a:lnTo>
                    <a:pt x="1361" y="27494"/>
                  </a:lnTo>
                  <a:lnTo>
                    <a:pt x="1258" y="28748"/>
                  </a:lnTo>
                  <a:lnTo>
                    <a:pt x="1159" y="30015"/>
                  </a:lnTo>
                  <a:lnTo>
                    <a:pt x="1068" y="31281"/>
                  </a:lnTo>
                  <a:lnTo>
                    <a:pt x="978" y="32573"/>
                  </a:lnTo>
                  <a:lnTo>
                    <a:pt x="896" y="33864"/>
                  </a:lnTo>
                  <a:lnTo>
                    <a:pt x="814" y="35168"/>
                  </a:lnTo>
                  <a:lnTo>
                    <a:pt x="741" y="36472"/>
                  </a:lnTo>
                  <a:lnTo>
                    <a:pt x="668" y="37788"/>
                  </a:lnTo>
                  <a:lnTo>
                    <a:pt x="599" y="39117"/>
                  </a:lnTo>
                  <a:lnTo>
                    <a:pt x="538" y="40446"/>
                  </a:lnTo>
                  <a:lnTo>
                    <a:pt x="478" y="41787"/>
                  </a:lnTo>
                  <a:lnTo>
                    <a:pt x="422" y="43140"/>
                  </a:lnTo>
                  <a:lnTo>
                    <a:pt x="371" y="44494"/>
                  </a:lnTo>
                  <a:lnTo>
                    <a:pt x="323" y="45860"/>
                  </a:lnTo>
                  <a:lnTo>
                    <a:pt x="280" y="47226"/>
                  </a:lnTo>
                  <a:lnTo>
                    <a:pt x="237" y="48592"/>
                  </a:lnTo>
                  <a:lnTo>
                    <a:pt x="203" y="49983"/>
                  </a:lnTo>
                  <a:lnTo>
                    <a:pt x="168" y="51361"/>
                  </a:lnTo>
                  <a:lnTo>
                    <a:pt x="138" y="52752"/>
                  </a:lnTo>
                  <a:lnTo>
                    <a:pt x="112" y="54143"/>
                  </a:lnTo>
                  <a:lnTo>
                    <a:pt x="86" y="55546"/>
                  </a:lnTo>
                  <a:lnTo>
                    <a:pt x="65" y="56949"/>
                  </a:lnTo>
                  <a:lnTo>
                    <a:pt x="48" y="58352"/>
                  </a:lnTo>
                  <a:lnTo>
                    <a:pt x="35" y="59768"/>
                  </a:lnTo>
                  <a:lnTo>
                    <a:pt x="22" y="61183"/>
                  </a:lnTo>
                  <a:lnTo>
                    <a:pt x="13" y="62599"/>
                  </a:lnTo>
                  <a:lnTo>
                    <a:pt x="4" y="64015"/>
                  </a:lnTo>
                  <a:lnTo>
                    <a:pt x="0" y="66858"/>
                  </a:lnTo>
                  <a:lnTo>
                    <a:pt x="2166" y="66511"/>
                  </a:lnTo>
                  <a:lnTo>
                    <a:pt x="4332" y="66188"/>
                  </a:lnTo>
                  <a:lnTo>
                    <a:pt x="6507" y="65890"/>
                  </a:lnTo>
                  <a:lnTo>
                    <a:pt x="8682" y="65617"/>
                  </a:lnTo>
                  <a:lnTo>
                    <a:pt x="10861" y="65368"/>
                  </a:lnTo>
                  <a:lnTo>
                    <a:pt x="13044" y="65145"/>
                  </a:lnTo>
                  <a:lnTo>
                    <a:pt x="15227" y="64946"/>
                  </a:lnTo>
                  <a:lnTo>
                    <a:pt x="17415" y="64772"/>
                  </a:lnTo>
                  <a:lnTo>
                    <a:pt x="19602" y="64636"/>
                  </a:lnTo>
                  <a:lnTo>
                    <a:pt x="21794" y="64511"/>
                  </a:lnTo>
                  <a:lnTo>
                    <a:pt x="23986" y="64424"/>
                  </a:lnTo>
                  <a:lnTo>
                    <a:pt x="26183" y="64362"/>
                  </a:lnTo>
                  <a:lnTo>
                    <a:pt x="28379" y="64338"/>
                  </a:lnTo>
                  <a:lnTo>
                    <a:pt x="30575" y="64338"/>
                  </a:lnTo>
                  <a:lnTo>
                    <a:pt x="31673" y="64350"/>
                  </a:lnTo>
                  <a:lnTo>
                    <a:pt x="32771" y="64362"/>
                  </a:lnTo>
                  <a:lnTo>
                    <a:pt x="33869" y="64400"/>
                  </a:lnTo>
                  <a:lnTo>
                    <a:pt x="34967" y="64424"/>
                  </a:lnTo>
                  <a:lnTo>
                    <a:pt x="36065" y="64474"/>
                  </a:lnTo>
                  <a:lnTo>
                    <a:pt x="37164" y="64524"/>
                  </a:lnTo>
                  <a:lnTo>
                    <a:pt x="38262" y="64586"/>
                  </a:lnTo>
                  <a:lnTo>
                    <a:pt x="39356" y="64648"/>
                  </a:lnTo>
                  <a:lnTo>
                    <a:pt x="40454" y="64722"/>
                  </a:lnTo>
                  <a:lnTo>
                    <a:pt x="41552" y="64809"/>
                  </a:lnTo>
                  <a:lnTo>
                    <a:pt x="42650" y="64896"/>
                  </a:lnTo>
                  <a:lnTo>
                    <a:pt x="43744" y="64996"/>
                  </a:lnTo>
                  <a:lnTo>
                    <a:pt x="44842" y="65107"/>
                  </a:lnTo>
                  <a:lnTo>
                    <a:pt x="45936" y="65219"/>
                  </a:lnTo>
                  <a:lnTo>
                    <a:pt x="47034" y="65343"/>
                  </a:lnTo>
                  <a:lnTo>
                    <a:pt x="48127" y="65480"/>
                  </a:lnTo>
                  <a:lnTo>
                    <a:pt x="49221" y="65629"/>
                  </a:lnTo>
                  <a:lnTo>
                    <a:pt x="50315" y="65778"/>
                  </a:lnTo>
                  <a:lnTo>
                    <a:pt x="51409" y="65939"/>
                  </a:lnTo>
                  <a:lnTo>
                    <a:pt x="52503" y="66101"/>
                  </a:lnTo>
                  <a:lnTo>
                    <a:pt x="53592" y="66287"/>
                  </a:lnTo>
                  <a:lnTo>
                    <a:pt x="54686" y="66473"/>
                  </a:lnTo>
                  <a:lnTo>
                    <a:pt x="55775" y="66672"/>
                  </a:lnTo>
                  <a:lnTo>
                    <a:pt x="56865" y="66871"/>
                  </a:lnTo>
                  <a:lnTo>
                    <a:pt x="57954" y="67082"/>
                  </a:lnTo>
                  <a:lnTo>
                    <a:pt x="59044" y="67305"/>
                  </a:lnTo>
                  <a:lnTo>
                    <a:pt x="60129" y="67541"/>
                  </a:lnTo>
                  <a:lnTo>
                    <a:pt x="61214" y="67790"/>
                  </a:lnTo>
                  <a:lnTo>
                    <a:pt x="62304" y="68038"/>
                  </a:lnTo>
                  <a:lnTo>
                    <a:pt x="63385" y="68299"/>
                  </a:lnTo>
                  <a:lnTo>
                    <a:pt x="64470" y="68572"/>
                  </a:lnTo>
                  <a:lnTo>
                    <a:pt x="65551" y="68858"/>
                  </a:lnTo>
                  <a:lnTo>
                    <a:pt x="66632" y="69143"/>
                  </a:lnTo>
                  <a:lnTo>
                    <a:pt x="67713" y="69441"/>
                  </a:lnTo>
                  <a:lnTo>
                    <a:pt x="68793" y="69752"/>
                  </a:lnTo>
                  <a:lnTo>
                    <a:pt x="69870" y="70075"/>
                  </a:lnTo>
                  <a:lnTo>
                    <a:pt x="69930" y="67579"/>
                  </a:lnTo>
                  <a:lnTo>
                    <a:pt x="69982" y="65095"/>
                  </a:lnTo>
                  <a:lnTo>
                    <a:pt x="70034" y="62599"/>
                  </a:lnTo>
                  <a:lnTo>
                    <a:pt x="70081" y="60103"/>
                  </a:lnTo>
                  <a:lnTo>
                    <a:pt x="70120" y="57607"/>
                  </a:lnTo>
                  <a:lnTo>
                    <a:pt x="70159" y="55111"/>
                  </a:lnTo>
                  <a:lnTo>
                    <a:pt x="70189" y="52615"/>
                  </a:lnTo>
                  <a:lnTo>
                    <a:pt x="70210" y="50107"/>
                  </a:lnTo>
                  <a:lnTo>
                    <a:pt x="70227" y="47598"/>
                  </a:lnTo>
                  <a:lnTo>
                    <a:pt x="70236" y="45102"/>
                  </a:lnTo>
                  <a:lnTo>
                    <a:pt x="70240" y="42594"/>
                  </a:lnTo>
                  <a:lnTo>
                    <a:pt x="70236" y="40073"/>
                  </a:lnTo>
                  <a:lnTo>
                    <a:pt x="70223" y="37565"/>
                  </a:lnTo>
                  <a:lnTo>
                    <a:pt x="70202" y="35044"/>
                  </a:lnTo>
                  <a:lnTo>
                    <a:pt x="70167" y="32523"/>
                  </a:lnTo>
                  <a:lnTo>
                    <a:pt x="70128" y="30002"/>
                  </a:lnTo>
                  <a:lnTo>
                    <a:pt x="70098" y="28686"/>
                  </a:lnTo>
                  <a:lnTo>
                    <a:pt x="70059" y="27419"/>
                  </a:lnTo>
                  <a:lnTo>
                    <a:pt x="70016" y="26190"/>
                  </a:lnTo>
                  <a:lnTo>
                    <a:pt x="69960" y="24998"/>
                  </a:lnTo>
                  <a:lnTo>
                    <a:pt x="69900" y="23843"/>
                  </a:lnTo>
                  <a:lnTo>
                    <a:pt x="69831" y="22726"/>
                  </a:lnTo>
                  <a:lnTo>
                    <a:pt x="69754" y="21658"/>
                  </a:lnTo>
                  <a:lnTo>
                    <a:pt x="69711" y="21136"/>
                  </a:lnTo>
                  <a:lnTo>
                    <a:pt x="69668" y="20615"/>
                  </a:lnTo>
                  <a:lnTo>
                    <a:pt x="69620" y="20118"/>
                  </a:lnTo>
                  <a:lnTo>
                    <a:pt x="69573" y="19621"/>
                  </a:lnTo>
                  <a:lnTo>
                    <a:pt x="69525" y="19137"/>
                  </a:lnTo>
                  <a:lnTo>
                    <a:pt x="69474" y="18653"/>
                  </a:lnTo>
                  <a:lnTo>
                    <a:pt x="69418" y="18181"/>
                  </a:lnTo>
                  <a:lnTo>
                    <a:pt x="69366" y="17721"/>
                  </a:lnTo>
                  <a:lnTo>
                    <a:pt x="69306" y="17274"/>
                  </a:lnTo>
                  <a:lnTo>
                    <a:pt x="69250" y="16827"/>
                  </a:lnTo>
                  <a:lnTo>
                    <a:pt x="69190" y="16392"/>
                  </a:lnTo>
                  <a:lnTo>
                    <a:pt x="69125" y="15970"/>
                  </a:lnTo>
                  <a:lnTo>
                    <a:pt x="69060" y="15548"/>
                  </a:lnTo>
                  <a:lnTo>
                    <a:pt x="68996" y="15138"/>
                  </a:lnTo>
                  <a:lnTo>
                    <a:pt x="68927" y="14741"/>
                  </a:lnTo>
                  <a:lnTo>
                    <a:pt x="68858" y="14344"/>
                  </a:lnTo>
                  <a:lnTo>
                    <a:pt x="68789" y="13959"/>
                  </a:lnTo>
                  <a:lnTo>
                    <a:pt x="68716" y="13586"/>
                  </a:lnTo>
                  <a:lnTo>
                    <a:pt x="68638" y="13214"/>
                  </a:lnTo>
                  <a:lnTo>
                    <a:pt x="68565" y="12853"/>
                  </a:lnTo>
                  <a:lnTo>
                    <a:pt x="68488" y="12493"/>
                  </a:lnTo>
                  <a:lnTo>
                    <a:pt x="68406" y="12158"/>
                  </a:lnTo>
                  <a:lnTo>
                    <a:pt x="68324" y="11810"/>
                  </a:lnTo>
                  <a:lnTo>
                    <a:pt x="68242" y="11475"/>
                  </a:lnTo>
                  <a:lnTo>
                    <a:pt x="68156" y="11152"/>
                  </a:lnTo>
                  <a:lnTo>
                    <a:pt x="68070" y="10842"/>
                  </a:lnTo>
                  <a:lnTo>
                    <a:pt x="67984" y="10531"/>
                  </a:lnTo>
                  <a:lnTo>
                    <a:pt x="67893" y="10221"/>
                  </a:lnTo>
                  <a:lnTo>
                    <a:pt x="67803" y="9935"/>
                  </a:lnTo>
                  <a:lnTo>
                    <a:pt x="67708" y="9637"/>
                  </a:lnTo>
                  <a:lnTo>
                    <a:pt x="67613" y="9364"/>
                  </a:lnTo>
                  <a:lnTo>
                    <a:pt x="67519" y="9078"/>
                  </a:lnTo>
                  <a:lnTo>
                    <a:pt x="67420" y="8818"/>
                  </a:lnTo>
                  <a:lnTo>
                    <a:pt x="67321" y="8544"/>
                  </a:lnTo>
                  <a:lnTo>
                    <a:pt x="67222" y="8296"/>
                  </a:lnTo>
                  <a:lnTo>
                    <a:pt x="67118" y="8048"/>
                  </a:lnTo>
                  <a:lnTo>
                    <a:pt x="67015" y="7799"/>
                  </a:lnTo>
                  <a:lnTo>
                    <a:pt x="66912" y="7563"/>
                  </a:lnTo>
                  <a:lnTo>
                    <a:pt x="66696" y="7104"/>
                  </a:lnTo>
                  <a:lnTo>
                    <a:pt x="66477" y="6669"/>
                  </a:lnTo>
                  <a:lnTo>
                    <a:pt x="66248" y="6260"/>
                  </a:lnTo>
                  <a:lnTo>
                    <a:pt x="66016" y="5875"/>
                  </a:lnTo>
                  <a:lnTo>
                    <a:pt x="65779" y="5514"/>
                  </a:lnTo>
                  <a:lnTo>
                    <a:pt x="65538" y="5167"/>
                  </a:lnTo>
                  <a:lnTo>
                    <a:pt x="65288" y="4844"/>
                  </a:lnTo>
                  <a:lnTo>
                    <a:pt x="65034" y="4533"/>
                  </a:lnTo>
                  <a:lnTo>
                    <a:pt x="64776" y="4248"/>
                  </a:lnTo>
                  <a:lnTo>
                    <a:pt x="64513" y="3987"/>
                  </a:lnTo>
                  <a:lnTo>
                    <a:pt x="64246" y="3739"/>
                  </a:lnTo>
                  <a:lnTo>
                    <a:pt x="63970" y="3503"/>
                  </a:lnTo>
                  <a:lnTo>
                    <a:pt x="63690" y="3292"/>
                  </a:lnTo>
                  <a:lnTo>
                    <a:pt x="63411" y="3093"/>
                  </a:lnTo>
                  <a:lnTo>
                    <a:pt x="63122" y="2907"/>
                  </a:lnTo>
                  <a:lnTo>
                    <a:pt x="62829" y="2733"/>
                  </a:lnTo>
                  <a:lnTo>
                    <a:pt x="62532" y="2571"/>
                  </a:lnTo>
                  <a:lnTo>
                    <a:pt x="62231" y="2422"/>
                  </a:lnTo>
                  <a:lnTo>
                    <a:pt x="61925" y="2298"/>
                  </a:lnTo>
                  <a:lnTo>
                    <a:pt x="61619" y="2174"/>
                  </a:lnTo>
                  <a:lnTo>
                    <a:pt x="61305" y="2062"/>
                  </a:lnTo>
                  <a:lnTo>
                    <a:pt x="60986" y="1963"/>
                  </a:lnTo>
                  <a:lnTo>
                    <a:pt x="60667" y="1864"/>
                  </a:lnTo>
                  <a:lnTo>
                    <a:pt x="60340" y="1789"/>
                  </a:lnTo>
                  <a:lnTo>
                    <a:pt x="60013" y="1715"/>
                  </a:lnTo>
                  <a:lnTo>
                    <a:pt x="59681" y="1640"/>
                  </a:lnTo>
                  <a:lnTo>
                    <a:pt x="59005" y="1528"/>
                  </a:lnTo>
                  <a:lnTo>
                    <a:pt x="58320" y="1429"/>
                  </a:lnTo>
                  <a:lnTo>
                    <a:pt x="57619" y="1355"/>
                  </a:lnTo>
                  <a:lnTo>
                    <a:pt x="56908" y="1292"/>
                  </a:lnTo>
                  <a:lnTo>
                    <a:pt x="55457" y="1156"/>
                  </a:lnTo>
                  <a:lnTo>
                    <a:pt x="53140" y="957"/>
                  </a:lnTo>
                  <a:lnTo>
                    <a:pt x="50828" y="783"/>
                  </a:lnTo>
                  <a:lnTo>
                    <a:pt x="48511" y="622"/>
                  </a:lnTo>
                  <a:lnTo>
                    <a:pt x="46194" y="485"/>
                  </a:lnTo>
                  <a:lnTo>
                    <a:pt x="43877" y="374"/>
                  </a:lnTo>
                  <a:lnTo>
                    <a:pt x="41560" y="274"/>
                  </a:lnTo>
                  <a:lnTo>
                    <a:pt x="39244" y="200"/>
                  </a:lnTo>
                  <a:lnTo>
                    <a:pt x="36922" y="138"/>
                  </a:lnTo>
                  <a:lnTo>
                    <a:pt x="34799" y="88"/>
                  </a:lnTo>
                  <a:lnTo>
                    <a:pt x="32681" y="51"/>
                  </a:lnTo>
                  <a:lnTo>
                    <a:pt x="30553" y="26"/>
                  </a:lnTo>
                  <a:lnTo>
                    <a:pt x="28430" y="13"/>
                  </a:lnTo>
                  <a:lnTo>
                    <a:pt x="26307"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6"/>
            <p:cNvSpPr/>
            <p:nvPr/>
          </p:nvSpPr>
          <p:spPr>
            <a:xfrm>
              <a:off x="3006750" y="-2785300"/>
              <a:ext cx="81100" cy="233775"/>
            </a:xfrm>
            <a:custGeom>
              <a:avLst/>
              <a:gdLst/>
              <a:ahLst/>
              <a:cxnLst/>
              <a:rect l="l" t="t" r="r" b="b"/>
              <a:pathLst>
                <a:path w="3244" h="9351" extrusionOk="0">
                  <a:moveTo>
                    <a:pt x="1198" y="0"/>
                  </a:moveTo>
                  <a:lnTo>
                    <a:pt x="1056" y="422"/>
                  </a:lnTo>
                  <a:lnTo>
                    <a:pt x="914" y="857"/>
                  </a:lnTo>
                  <a:lnTo>
                    <a:pt x="771" y="1267"/>
                  </a:lnTo>
                  <a:lnTo>
                    <a:pt x="625" y="1677"/>
                  </a:lnTo>
                  <a:lnTo>
                    <a:pt x="474" y="2074"/>
                  </a:lnTo>
                  <a:lnTo>
                    <a:pt x="319" y="2459"/>
                  </a:lnTo>
                  <a:lnTo>
                    <a:pt x="164" y="2844"/>
                  </a:lnTo>
                  <a:lnTo>
                    <a:pt x="1" y="3216"/>
                  </a:lnTo>
                  <a:lnTo>
                    <a:pt x="113" y="3601"/>
                  </a:lnTo>
                  <a:lnTo>
                    <a:pt x="225" y="3999"/>
                  </a:lnTo>
                  <a:lnTo>
                    <a:pt x="444" y="4806"/>
                  </a:lnTo>
                  <a:lnTo>
                    <a:pt x="660" y="5601"/>
                  </a:lnTo>
                  <a:lnTo>
                    <a:pt x="771" y="5998"/>
                  </a:lnTo>
                  <a:lnTo>
                    <a:pt x="883" y="6395"/>
                  </a:lnTo>
                  <a:lnTo>
                    <a:pt x="995" y="6768"/>
                  </a:lnTo>
                  <a:lnTo>
                    <a:pt x="1116" y="7140"/>
                  </a:lnTo>
                  <a:lnTo>
                    <a:pt x="1241" y="7488"/>
                  </a:lnTo>
                  <a:lnTo>
                    <a:pt x="1370" y="7823"/>
                  </a:lnTo>
                  <a:lnTo>
                    <a:pt x="1504" y="8134"/>
                  </a:lnTo>
                  <a:lnTo>
                    <a:pt x="1577" y="8283"/>
                  </a:lnTo>
                  <a:lnTo>
                    <a:pt x="1646" y="8432"/>
                  </a:lnTo>
                  <a:lnTo>
                    <a:pt x="1719" y="8569"/>
                  </a:lnTo>
                  <a:lnTo>
                    <a:pt x="1796" y="8705"/>
                  </a:lnTo>
                  <a:lnTo>
                    <a:pt x="1874" y="8829"/>
                  </a:lnTo>
                  <a:lnTo>
                    <a:pt x="1956" y="8941"/>
                  </a:lnTo>
                  <a:lnTo>
                    <a:pt x="2046" y="9053"/>
                  </a:lnTo>
                  <a:lnTo>
                    <a:pt x="2132" y="9152"/>
                  </a:lnTo>
                  <a:lnTo>
                    <a:pt x="2218" y="9227"/>
                  </a:lnTo>
                  <a:lnTo>
                    <a:pt x="2300" y="9289"/>
                  </a:lnTo>
                  <a:lnTo>
                    <a:pt x="2378" y="9326"/>
                  </a:lnTo>
                  <a:lnTo>
                    <a:pt x="2455" y="9351"/>
                  </a:lnTo>
                  <a:lnTo>
                    <a:pt x="2528" y="9351"/>
                  </a:lnTo>
                  <a:lnTo>
                    <a:pt x="2597" y="9338"/>
                  </a:lnTo>
                  <a:lnTo>
                    <a:pt x="2666" y="9314"/>
                  </a:lnTo>
                  <a:lnTo>
                    <a:pt x="2727" y="9264"/>
                  </a:lnTo>
                  <a:lnTo>
                    <a:pt x="2787" y="9202"/>
                  </a:lnTo>
                  <a:lnTo>
                    <a:pt x="2847" y="9127"/>
                  </a:lnTo>
                  <a:lnTo>
                    <a:pt x="2899" y="9040"/>
                  </a:lnTo>
                  <a:lnTo>
                    <a:pt x="2950" y="8941"/>
                  </a:lnTo>
                  <a:lnTo>
                    <a:pt x="2998" y="8829"/>
                  </a:lnTo>
                  <a:lnTo>
                    <a:pt x="3041" y="8693"/>
                  </a:lnTo>
                  <a:lnTo>
                    <a:pt x="3080" y="8556"/>
                  </a:lnTo>
                  <a:lnTo>
                    <a:pt x="3114" y="8407"/>
                  </a:lnTo>
                  <a:lnTo>
                    <a:pt x="3144" y="8246"/>
                  </a:lnTo>
                  <a:lnTo>
                    <a:pt x="3170" y="8072"/>
                  </a:lnTo>
                  <a:lnTo>
                    <a:pt x="3196" y="7898"/>
                  </a:lnTo>
                  <a:lnTo>
                    <a:pt x="3213" y="7712"/>
                  </a:lnTo>
                  <a:lnTo>
                    <a:pt x="3226" y="7513"/>
                  </a:lnTo>
                  <a:lnTo>
                    <a:pt x="3239" y="7302"/>
                  </a:lnTo>
                  <a:lnTo>
                    <a:pt x="3243" y="7091"/>
                  </a:lnTo>
                  <a:lnTo>
                    <a:pt x="3243" y="6867"/>
                  </a:lnTo>
                  <a:lnTo>
                    <a:pt x="3243" y="6644"/>
                  </a:lnTo>
                  <a:lnTo>
                    <a:pt x="3235" y="6420"/>
                  </a:lnTo>
                  <a:lnTo>
                    <a:pt x="3222" y="6184"/>
                  </a:lnTo>
                  <a:lnTo>
                    <a:pt x="3200" y="5936"/>
                  </a:lnTo>
                  <a:lnTo>
                    <a:pt x="3179" y="5700"/>
                  </a:lnTo>
                  <a:lnTo>
                    <a:pt x="3153" y="5452"/>
                  </a:lnTo>
                  <a:lnTo>
                    <a:pt x="3123" y="5228"/>
                  </a:lnTo>
                  <a:lnTo>
                    <a:pt x="3088" y="5005"/>
                  </a:lnTo>
                  <a:lnTo>
                    <a:pt x="3054" y="4794"/>
                  </a:lnTo>
                  <a:lnTo>
                    <a:pt x="3015" y="4582"/>
                  </a:lnTo>
                  <a:lnTo>
                    <a:pt x="2972" y="4371"/>
                  </a:lnTo>
                  <a:lnTo>
                    <a:pt x="2929" y="4173"/>
                  </a:lnTo>
                  <a:lnTo>
                    <a:pt x="2882" y="3986"/>
                  </a:lnTo>
                  <a:lnTo>
                    <a:pt x="2830" y="3788"/>
                  </a:lnTo>
                  <a:lnTo>
                    <a:pt x="2778" y="3601"/>
                  </a:lnTo>
                  <a:lnTo>
                    <a:pt x="2722" y="3428"/>
                  </a:lnTo>
                  <a:lnTo>
                    <a:pt x="2610" y="3067"/>
                  </a:lnTo>
                  <a:lnTo>
                    <a:pt x="2485" y="2732"/>
                  </a:lnTo>
                  <a:lnTo>
                    <a:pt x="2356" y="2409"/>
                  </a:lnTo>
                  <a:lnTo>
                    <a:pt x="2223" y="2099"/>
                  </a:lnTo>
                  <a:lnTo>
                    <a:pt x="2085" y="1801"/>
                  </a:lnTo>
                  <a:lnTo>
                    <a:pt x="1943" y="1515"/>
                  </a:lnTo>
                  <a:lnTo>
                    <a:pt x="1801" y="1230"/>
                  </a:lnTo>
                  <a:lnTo>
                    <a:pt x="1521" y="696"/>
                  </a:lnTo>
                  <a:lnTo>
                    <a:pt x="1245" y="187"/>
                  </a:lnTo>
                  <a:lnTo>
                    <a:pt x="1219" y="87"/>
                  </a:lnTo>
                  <a:lnTo>
                    <a:pt x="1198"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6"/>
            <p:cNvSpPr/>
            <p:nvPr/>
          </p:nvSpPr>
          <p:spPr>
            <a:xfrm>
              <a:off x="3041850" y="-11914225"/>
              <a:ext cx="95850" cy="287475"/>
            </a:xfrm>
            <a:custGeom>
              <a:avLst/>
              <a:gdLst/>
              <a:ahLst/>
              <a:cxnLst/>
              <a:rect l="l" t="t" r="r" b="b"/>
              <a:pathLst>
                <a:path w="3834" h="11499" extrusionOk="0">
                  <a:moveTo>
                    <a:pt x="2012" y="0"/>
                  </a:moveTo>
                  <a:lnTo>
                    <a:pt x="1900" y="13"/>
                  </a:lnTo>
                  <a:lnTo>
                    <a:pt x="1788" y="37"/>
                  </a:lnTo>
                  <a:lnTo>
                    <a:pt x="1676" y="87"/>
                  </a:lnTo>
                  <a:lnTo>
                    <a:pt x="1564" y="162"/>
                  </a:lnTo>
                  <a:lnTo>
                    <a:pt x="1456" y="248"/>
                  </a:lnTo>
                  <a:lnTo>
                    <a:pt x="1348" y="360"/>
                  </a:lnTo>
                  <a:lnTo>
                    <a:pt x="1241" y="472"/>
                  </a:lnTo>
                  <a:lnTo>
                    <a:pt x="1133" y="621"/>
                  </a:lnTo>
                  <a:lnTo>
                    <a:pt x="1030" y="770"/>
                  </a:lnTo>
                  <a:lnTo>
                    <a:pt x="931" y="956"/>
                  </a:lnTo>
                  <a:lnTo>
                    <a:pt x="832" y="1143"/>
                  </a:lnTo>
                  <a:lnTo>
                    <a:pt x="741" y="1341"/>
                  </a:lnTo>
                  <a:lnTo>
                    <a:pt x="651" y="1565"/>
                  </a:lnTo>
                  <a:lnTo>
                    <a:pt x="565" y="1801"/>
                  </a:lnTo>
                  <a:lnTo>
                    <a:pt x="483" y="2061"/>
                  </a:lnTo>
                  <a:lnTo>
                    <a:pt x="410" y="2322"/>
                  </a:lnTo>
                  <a:lnTo>
                    <a:pt x="336" y="2608"/>
                  </a:lnTo>
                  <a:lnTo>
                    <a:pt x="272" y="2906"/>
                  </a:lnTo>
                  <a:lnTo>
                    <a:pt x="212" y="3204"/>
                  </a:lnTo>
                  <a:lnTo>
                    <a:pt x="181" y="3403"/>
                  </a:lnTo>
                  <a:lnTo>
                    <a:pt x="151" y="3601"/>
                  </a:lnTo>
                  <a:lnTo>
                    <a:pt x="121" y="3788"/>
                  </a:lnTo>
                  <a:lnTo>
                    <a:pt x="95" y="3986"/>
                  </a:lnTo>
                  <a:lnTo>
                    <a:pt x="74" y="4185"/>
                  </a:lnTo>
                  <a:lnTo>
                    <a:pt x="56" y="4371"/>
                  </a:lnTo>
                  <a:lnTo>
                    <a:pt x="39" y="4570"/>
                  </a:lnTo>
                  <a:lnTo>
                    <a:pt x="26" y="4756"/>
                  </a:lnTo>
                  <a:lnTo>
                    <a:pt x="18" y="4955"/>
                  </a:lnTo>
                  <a:lnTo>
                    <a:pt x="9" y="5141"/>
                  </a:lnTo>
                  <a:lnTo>
                    <a:pt x="1" y="5526"/>
                  </a:lnTo>
                  <a:lnTo>
                    <a:pt x="5" y="5899"/>
                  </a:lnTo>
                  <a:lnTo>
                    <a:pt x="18" y="6271"/>
                  </a:lnTo>
                  <a:lnTo>
                    <a:pt x="39" y="6644"/>
                  </a:lnTo>
                  <a:lnTo>
                    <a:pt x="69" y="6991"/>
                  </a:lnTo>
                  <a:lnTo>
                    <a:pt x="108" y="7351"/>
                  </a:lnTo>
                  <a:lnTo>
                    <a:pt x="156" y="7687"/>
                  </a:lnTo>
                  <a:lnTo>
                    <a:pt x="207" y="8022"/>
                  </a:lnTo>
                  <a:lnTo>
                    <a:pt x="272" y="8345"/>
                  </a:lnTo>
                  <a:lnTo>
                    <a:pt x="341" y="8655"/>
                  </a:lnTo>
                  <a:lnTo>
                    <a:pt x="418" y="8966"/>
                  </a:lnTo>
                  <a:lnTo>
                    <a:pt x="504" y="9251"/>
                  </a:lnTo>
                  <a:lnTo>
                    <a:pt x="590" y="9525"/>
                  </a:lnTo>
                  <a:lnTo>
                    <a:pt x="690" y="9785"/>
                  </a:lnTo>
                  <a:lnTo>
                    <a:pt x="789" y="10034"/>
                  </a:lnTo>
                  <a:lnTo>
                    <a:pt x="896" y="10257"/>
                  </a:lnTo>
                  <a:lnTo>
                    <a:pt x="1004" y="10481"/>
                  </a:lnTo>
                  <a:lnTo>
                    <a:pt x="1120" y="10667"/>
                  </a:lnTo>
                  <a:lnTo>
                    <a:pt x="1241" y="10853"/>
                  </a:lnTo>
                  <a:lnTo>
                    <a:pt x="1361" y="11002"/>
                  </a:lnTo>
                  <a:lnTo>
                    <a:pt x="1490" y="11139"/>
                  </a:lnTo>
                  <a:lnTo>
                    <a:pt x="1620" y="11263"/>
                  </a:lnTo>
                  <a:lnTo>
                    <a:pt x="1749" y="11350"/>
                  </a:lnTo>
                  <a:lnTo>
                    <a:pt x="1882" y="11424"/>
                  </a:lnTo>
                  <a:lnTo>
                    <a:pt x="2020" y="11474"/>
                  </a:lnTo>
                  <a:lnTo>
                    <a:pt x="2158" y="11499"/>
                  </a:lnTo>
                  <a:lnTo>
                    <a:pt x="2296" y="11499"/>
                  </a:lnTo>
                  <a:lnTo>
                    <a:pt x="2369" y="11487"/>
                  </a:lnTo>
                  <a:lnTo>
                    <a:pt x="2442" y="11474"/>
                  </a:lnTo>
                  <a:lnTo>
                    <a:pt x="2511" y="11449"/>
                  </a:lnTo>
                  <a:lnTo>
                    <a:pt x="2576" y="11412"/>
                  </a:lnTo>
                  <a:lnTo>
                    <a:pt x="2640" y="11375"/>
                  </a:lnTo>
                  <a:lnTo>
                    <a:pt x="2705" y="11325"/>
                  </a:lnTo>
                  <a:lnTo>
                    <a:pt x="2765" y="11275"/>
                  </a:lnTo>
                  <a:lnTo>
                    <a:pt x="2825" y="11213"/>
                  </a:lnTo>
                  <a:lnTo>
                    <a:pt x="2881" y="11139"/>
                  </a:lnTo>
                  <a:lnTo>
                    <a:pt x="2937" y="11064"/>
                  </a:lnTo>
                  <a:lnTo>
                    <a:pt x="2993" y="10990"/>
                  </a:lnTo>
                  <a:lnTo>
                    <a:pt x="3045" y="10903"/>
                  </a:lnTo>
                  <a:lnTo>
                    <a:pt x="3092" y="10804"/>
                  </a:lnTo>
                  <a:lnTo>
                    <a:pt x="3144" y="10704"/>
                  </a:lnTo>
                  <a:lnTo>
                    <a:pt x="3235" y="10493"/>
                  </a:lnTo>
                  <a:lnTo>
                    <a:pt x="3321" y="10257"/>
                  </a:lnTo>
                  <a:lnTo>
                    <a:pt x="3398" y="10009"/>
                  </a:lnTo>
                  <a:lnTo>
                    <a:pt x="3471" y="9736"/>
                  </a:lnTo>
                  <a:lnTo>
                    <a:pt x="3536" y="9450"/>
                  </a:lnTo>
                  <a:lnTo>
                    <a:pt x="3592" y="9152"/>
                  </a:lnTo>
                  <a:lnTo>
                    <a:pt x="3644" y="8842"/>
                  </a:lnTo>
                  <a:lnTo>
                    <a:pt x="3687" y="8519"/>
                  </a:lnTo>
                  <a:lnTo>
                    <a:pt x="3725" y="8171"/>
                  </a:lnTo>
                  <a:lnTo>
                    <a:pt x="3760" y="7836"/>
                  </a:lnTo>
                  <a:lnTo>
                    <a:pt x="3786" y="7476"/>
                  </a:lnTo>
                  <a:lnTo>
                    <a:pt x="3807" y="7115"/>
                  </a:lnTo>
                  <a:lnTo>
                    <a:pt x="3820" y="6755"/>
                  </a:lnTo>
                  <a:lnTo>
                    <a:pt x="3829" y="6383"/>
                  </a:lnTo>
                  <a:lnTo>
                    <a:pt x="3833" y="6010"/>
                  </a:lnTo>
                  <a:lnTo>
                    <a:pt x="3829" y="5638"/>
                  </a:lnTo>
                  <a:lnTo>
                    <a:pt x="3820" y="5265"/>
                  </a:lnTo>
                  <a:lnTo>
                    <a:pt x="3807" y="4905"/>
                  </a:lnTo>
                  <a:lnTo>
                    <a:pt x="3786" y="4533"/>
                  </a:lnTo>
                  <a:lnTo>
                    <a:pt x="3760" y="4185"/>
                  </a:lnTo>
                  <a:lnTo>
                    <a:pt x="3730" y="3825"/>
                  </a:lnTo>
                  <a:lnTo>
                    <a:pt x="3695" y="3477"/>
                  </a:lnTo>
                  <a:lnTo>
                    <a:pt x="3652" y="3142"/>
                  </a:lnTo>
                  <a:lnTo>
                    <a:pt x="3609" y="2819"/>
                  </a:lnTo>
                  <a:lnTo>
                    <a:pt x="3558" y="2508"/>
                  </a:lnTo>
                  <a:lnTo>
                    <a:pt x="3532" y="2372"/>
                  </a:lnTo>
                  <a:lnTo>
                    <a:pt x="3502" y="2260"/>
                  </a:lnTo>
                  <a:lnTo>
                    <a:pt x="3471" y="2148"/>
                  </a:lnTo>
                  <a:lnTo>
                    <a:pt x="3441" y="2049"/>
                  </a:lnTo>
                  <a:lnTo>
                    <a:pt x="3407" y="1962"/>
                  </a:lnTo>
                  <a:lnTo>
                    <a:pt x="3372" y="1888"/>
                  </a:lnTo>
                  <a:lnTo>
                    <a:pt x="3334" y="1826"/>
                  </a:lnTo>
                  <a:lnTo>
                    <a:pt x="3299" y="1763"/>
                  </a:lnTo>
                  <a:lnTo>
                    <a:pt x="3222" y="1490"/>
                  </a:lnTo>
                  <a:lnTo>
                    <a:pt x="3140" y="1242"/>
                  </a:lnTo>
                  <a:lnTo>
                    <a:pt x="3049" y="1018"/>
                  </a:lnTo>
                  <a:lnTo>
                    <a:pt x="2959" y="820"/>
                  </a:lnTo>
                  <a:lnTo>
                    <a:pt x="2864" y="646"/>
                  </a:lnTo>
                  <a:lnTo>
                    <a:pt x="2765" y="484"/>
                  </a:lnTo>
                  <a:lnTo>
                    <a:pt x="2666" y="348"/>
                  </a:lnTo>
                  <a:lnTo>
                    <a:pt x="2558" y="236"/>
                  </a:lnTo>
                  <a:lnTo>
                    <a:pt x="2455" y="149"/>
                  </a:lnTo>
                  <a:lnTo>
                    <a:pt x="2347" y="75"/>
                  </a:lnTo>
                  <a:lnTo>
                    <a:pt x="2235" y="37"/>
                  </a:lnTo>
                  <a:lnTo>
                    <a:pt x="2124"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6"/>
            <p:cNvSpPr/>
            <p:nvPr/>
          </p:nvSpPr>
          <p:spPr>
            <a:xfrm>
              <a:off x="3077800" y="-7844625"/>
              <a:ext cx="217725" cy="528725"/>
            </a:xfrm>
            <a:custGeom>
              <a:avLst/>
              <a:gdLst/>
              <a:ahLst/>
              <a:cxnLst/>
              <a:rect l="l" t="t" r="r" b="b"/>
              <a:pathLst>
                <a:path w="8709" h="21149" extrusionOk="0">
                  <a:moveTo>
                    <a:pt x="4174" y="4720"/>
                  </a:moveTo>
                  <a:lnTo>
                    <a:pt x="4307" y="4732"/>
                  </a:lnTo>
                  <a:lnTo>
                    <a:pt x="4436" y="4757"/>
                  </a:lnTo>
                  <a:lnTo>
                    <a:pt x="4566" y="4806"/>
                  </a:lnTo>
                  <a:lnTo>
                    <a:pt x="4690" y="4869"/>
                  </a:lnTo>
                  <a:lnTo>
                    <a:pt x="4811" y="4943"/>
                  </a:lnTo>
                  <a:lnTo>
                    <a:pt x="4927" y="5030"/>
                  </a:lnTo>
                  <a:lnTo>
                    <a:pt x="5044" y="5129"/>
                  </a:lnTo>
                  <a:lnTo>
                    <a:pt x="5155" y="5229"/>
                  </a:lnTo>
                  <a:lnTo>
                    <a:pt x="5267" y="5353"/>
                  </a:lnTo>
                  <a:lnTo>
                    <a:pt x="5375" y="5489"/>
                  </a:lnTo>
                  <a:lnTo>
                    <a:pt x="5478" y="5626"/>
                  </a:lnTo>
                  <a:lnTo>
                    <a:pt x="5582" y="5787"/>
                  </a:lnTo>
                  <a:lnTo>
                    <a:pt x="5685" y="5949"/>
                  </a:lnTo>
                  <a:lnTo>
                    <a:pt x="5784" y="6123"/>
                  </a:lnTo>
                  <a:lnTo>
                    <a:pt x="5883" y="6297"/>
                  </a:lnTo>
                  <a:lnTo>
                    <a:pt x="5982" y="6483"/>
                  </a:lnTo>
                  <a:lnTo>
                    <a:pt x="5961" y="6607"/>
                  </a:lnTo>
                  <a:lnTo>
                    <a:pt x="5944" y="6719"/>
                  </a:lnTo>
                  <a:lnTo>
                    <a:pt x="5931" y="6843"/>
                  </a:lnTo>
                  <a:lnTo>
                    <a:pt x="5918" y="6955"/>
                  </a:lnTo>
                  <a:lnTo>
                    <a:pt x="5913" y="7079"/>
                  </a:lnTo>
                  <a:lnTo>
                    <a:pt x="5909" y="7203"/>
                  </a:lnTo>
                  <a:lnTo>
                    <a:pt x="5905" y="7327"/>
                  </a:lnTo>
                  <a:lnTo>
                    <a:pt x="5909" y="7451"/>
                  </a:lnTo>
                  <a:lnTo>
                    <a:pt x="5913" y="7576"/>
                  </a:lnTo>
                  <a:lnTo>
                    <a:pt x="5926" y="7700"/>
                  </a:lnTo>
                  <a:lnTo>
                    <a:pt x="5939" y="7812"/>
                  </a:lnTo>
                  <a:lnTo>
                    <a:pt x="5961" y="7923"/>
                  </a:lnTo>
                  <a:lnTo>
                    <a:pt x="5982" y="8035"/>
                  </a:lnTo>
                  <a:lnTo>
                    <a:pt x="6008" y="8147"/>
                  </a:lnTo>
                  <a:lnTo>
                    <a:pt x="6043" y="8246"/>
                  </a:lnTo>
                  <a:lnTo>
                    <a:pt x="6077" y="8346"/>
                  </a:lnTo>
                  <a:lnTo>
                    <a:pt x="6189" y="8644"/>
                  </a:lnTo>
                  <a:lnTo>
                    <a:pt x="6284" y="8942"/>
                  </a:lnTo>
                  <a:lnTo>
                    <a:pt x="6366" y="9240"/>
                  </a:lnTo>
                  <a:lnTo>
                    <a:pt x="6434" y="9538"/>
                  </a:lnTo>
                  <a:lnTo>
                    <a:pt x="6495" y="9836"/>
                  </a:lnTo>
                  <a:lnTo>
                    <a:pt x="6516" y="9985"/>
                  </a:lnTo>
                  <a:lnTo>
                    <a:pt x="6538" y="10121"/>
                  </a:lnTo>
                  <a:lnTo>
                    <a:pt x="6559" y="10270"/>
                  </a:lnTo>
                  <a:lnTo>
                    <a:pt x="6572" y="10419"/>
                  </a:lnTo>
                  <a:lnTo>
                    <a:pt x="6585" y="10556"/>
                  </a:lnTo>
                  <a:lnTo>
                    <a:pt x="6598" y="10705"/>
                  </a:lnTo>
                  <a:lnTo>
                    <a:pt x="6602" y="10841"/>
                  </a:lnTo>
                  <a:lnTo>
                    <a:pt x="6607" y="10990"/>
                  </a:lnTo>
                  <a:lnTo>
                    <a:pt x="6611" y="11264"/>
                  </a:lnTo>
                  <a:lnTo>
                    <a:pt x="6602" y="11537"/>
                  </a:lnTo>
                  <a:lnTo>
                    <a:pt x="6585" y="11810"/>
                  </a:lnTo>
                  <a:lnTo>
                    <a:pt x="6559" y="12083"/>
                  </a:lnTo>
                  <a:lnTo>
                    <a:pt x="6521" y="12344"/>
                  </a:lnTo>
                  <a:lnTo>
                    <a:pt x="6478" y="12592"/>
                  </a:lnTo>
                  <a:lnTo>
                    <a:pt x="6426" y="12841"/>
                  </a:lnTo>
                  <a:lnTo>
                    <a:pt x="6366" y="13089"/>
                  </a:lnTo>
                  <a:lnTo>
                    <a:pt x="6297" y="13325"/>
                  </a:lnTo>
                  <a:lnTo>
                    <a:pt x="6223" y="13561"/>
                  </a:lnTo>
                  <a:lnTo>
                    <a:pt x="6142" y="13784"/>
                  </a:lnTo>
                  <a:lnTo>
                    <a:pt x="6051" y="13996"/>
                  </a:lnTo>
                  <a:lnTo>
                    <a:pt x="5961" y="14207"/>
                  </a:lnTo>
                  <a:lnTo>
                    <a:pt x="5862" y="14405"/>
                  </a:lnTo>
                  <a:lnTo>
                    <a:pt x="5758" y="14592"/>
                  </a:lnTo>
                  <a:lnTo>
                    <a:pt x="5646" y="14778"/>
                  </a:lnTo>
                  <a:lnTo>
                    <a:pt x="5534" y="14952"/>
                  </a:lnTo>
                  <a:lnTo>
                    <a:pt x="5418" y="15113"/>
                  </a:lnTo>
                  <a:lnTo>
                    <a:pt x="5298" y="15262"/>
                  </a:lnTo>
                  <a:lnTo>
                    <a:pt x="5173" y="15411"/>
                  </a:lnTo>
                  <a:lnTo>
                    <a:pt x="5048" y="15535"/>
                  </a:lnTo>
                  <a:lnTo>
                    <a:pt x="4919" y="15660"/>
                  </a:lnTo>
                  <a:lnTo>
                    <a:pt x="4789" y="15771"/>
                  </a:lnTo>
                  <a:lnTo>
                    <a:pt x="4656" y="15871"/>
                  </a:lnTo>
                  <a:lnTo>
                    <a:pt x="4522" y="15945"/>
                  </a:lnTo>
                  <a:lnTo>
                    <a:pt x="4385" y="16020"/>
                  </a:lnTo>
                  <a:lnTo>
                    <a:pt x="4251" y="16082"/>
                  </a:lnTo>
                  <a:lnTo>
                    <a:pt x="4113" y="16131"/>
                  </a:lnTo>
                  <a:lnTo>
                    <a:pt x="3980" y="16156"/>
                  </a:lnTo>
                  <a:lnTo>
                    <a:pt x="3842" y="16181"/>
                  </a:lnTo>
                  <a:lnTo>
                    <a:pt x="3709" y="16181"/>
                  </a:lnTo>
                  <a:lnTo>
                    <a:pt x="3579" y="16169"/>
                  </a:lnTo>
                  <a:lnTo>
                    <a:pt x="3446" y="16144"/>
                  </a:lnTo>
                  <a:lnTo>
                    <a:pt x="3317" y="16094"/>
                  </a:lnTo>
                  <a:lnTo>
                    <a:pt x="3192" y="16032"/>
                  </a:lnTo>
                  <a:lnTo>
                    <a:pt x="3067" y="15958"/>
                  </a:lnTo>
                  <a:lnTo>
                    <a:pt x="2946" y="15871"/>
                  </a:lnTo>
                  <a:lnTo>
                    <a:pt x="2830" y="15759"/>
                  </a:lnTo>
                  <a:lnTo>
                    <a:pt x="2718" y="15635"/>
                  </a:lnTo>
                  <a:lnTo>
                    <a:pt x="2610" y="15498"/>
                  </a:lnTo>
                  <a:lnTo>
                    <a:pt x="2507" y="15324"/>
                  </a:lnTo>
                  <a:lnTo>
                    <a:pt x="2408" y="15150"/>
                  </a:lnTo>
                  <a:lnTo>
                    <a:pt x="2313" y="14952"/>
                  </a:lnTo>
                  <a:lnTo>
                    <a:pt x="2227" y="14728"/>
                  </a:lnTo>
                  <a:lnTo>
                    <a:pt x="2145" y="14492"/>
                  </a:lnTo>
                  <a:lnTo>
                    <a:pt x="2072" y="14232"/>
                  </a:lnTo>
                  <a:lnTo>
                    <a:pt x="2003" y="13958"/>
                  </a:lnTo>
                  <a:lnTo>
                    <a:pt x="1943" y="13660"/>
                  </a:lnTo>
                  <a:lnTo>
                    <a:pt x="1917" y="13499"/>
                  </a:lnTo>
                  <a:lnTo>
                    <a:pt x="1891" y="13337"/>
                  </a:lnTo>
                  <a:lnTo>
                    <a:pt x="1870" y="13176"/>
                  </a:lnTo>
                  <a:lnTo>
                    <a:pt x="1848" y="13002"/>
                  </a:lnTo>
                  <a:lnTo>
                    <a:pt x="1831" y="12816"/>
                  </a:lnTo>
                  <a:lnTo>
                    <a:pt x="1814" y="12630"/>
                  </a:lnTo>
                  <a:lnTo>
                    <a:pt x="1797" y="12443"/>
                  </a:lnTo>
                  <a:lnTo>
                    <a:pt x="1788" y="12245"/>
                  </a:lnTo>
                  <a:lnTo>
                    <a:pt x="1775" y="12046"/>
                  </a:lnTo>
                  <a:lnTo>
                    <a:pt x="1771" y="11847"/>
                  </a:lnTo>
                  <a:lnTo>
                    <a:pt x="1762" y="11413"/>
                  </a:lnTo>
                  <a:lnTo>
                    <a:pt x="1762" y="10953"/>
                  </a:lnTo>
                  <a:lnTo>
                    <a:pt x="1775" y="10630"/>
                  </a:lnTo>
                  <a:lnTo>
                    <a:pt x="1788" y="10295"/>
                  </a:lnTo>
                  <a:lnTo>
                    <a:pt x="1809" y="9972"/>
                  </a:lnTo>
                  <a:lnTo>
                    <a:pt x="1835" y="9662"/>
                  </a:lnTo>
                  <a:lnTo>
                    <a:pt x="1870" y="9351"/>
                  </a:lnTo>
                  <a:lnTo>
                    <a:pt x="1909" y="9041"/>
                  </a:lnTo>
                  <a:lnTo>
                    <a:pt x="1952" y="8755"/>
                  </a:lnTo>
                  <a:lnTo>
                    <a:pt x="1999" y="8457"/>
                  </a:lnTo>
                  <a:lnTo>
                    <a:pt x="2051" y="8184"/>
                  </a:lnTo>
                  <a:lnTo>
                    <a:pt x="2111" y="7911"/>
                  </a:lnTo>
                  <a:lnTo>
                    <a:pt x="2171" y="7650"/>
                  </a:lnTo>
                  <a:lnTo>
                    <a:pt x="2240" y="7389"/>
                  </a:lnTo>
                  <a:lnTo>
                    <a:pt x="2309" y="7153"/>
                  </a:lnTo>
                  <a:lnTo>
                    <a:pt x="2382" y="6917"/>
                  </a:lnTo>
                  <a:lnTo>
                    <a:pt x="2464" y="6694"/>
                  </a:lnTo>
                  <a:lnTo>
                    <a:pt x="2546" y="6470"/>
                  </a:lnTo>
                  <a:lnTo>
                    <a:pt x="2628" y="6272"/>
                  </a:lnTo>
                  <a:lnTo>
                    <a:pt x="2718" y="6073"/>
                  </a:lnTo>
                  <a:lnTo>
                    <a:pt x="2809" y="5899"/>
                  </a:lnTo>
                  <a:lnTo>
                    <a:pt x="2903" y="5725"/>
                  </a:lnTo>
                  <a:lnTo>
                    <a:pt x="2998" y="5564"/>
                  </a:lnTo>
                  <a:lnTo>
                    <a:pt x="3097" y="5415"/>
                  </a:lnTo>
                  <a:lnTo>
                    <a:pt x="3196" y="5291"/>
                  </a:lnTo>
                  <a:lnTo>
                    <a:pt x="3299" y="5167"/>
                  </a:lnTo>
                  <a:lnTo>
                    <a:pt x="3403" y="5055"/>
                  </a:lnTo>
                  <a:lnTo>
                    <a:pt x="3510" y="4968"/>
                  </a:lnTo>
                  <a:lnTo>
                    <a:pt x="3618" y="4893"/>
                  </a:lnTo>
                  <a:lnTo>
                    <a:pt x="3726" y="4819"/>
                  </a:lnTo>
                  <a:lnTo>
                    <a:pt x="3838" y="4769"/>
                  </a:lnTo>
                  <a:lnTo>
                    <a:pt x="3950" y="4744"/>
                  </a:lnTo>
                  <a:lnTo>
                    <a:pt x="4062" y="4720"/>
                  </a:lnTo>
                  <a:close/>
                  <a:moveTo>
                    <a:pt x="3950" y="1"/>
                  </a:moveTo>
                  <a:lnTo>
                    <a:pt x="3833" y="13"/>
                  </a:lnTo>
                  <a:lnTo>
                    <a:pt x="3721" y="38"/>
                  </a:lnTo>
                  <a:lnTo>
                    <a:pt x="3605" y="63"/>
                  </a:lnTo>
                  <a:lnTo>
                    <a:pt x="3493" y="100"/>
                  </a:lnTo>
                  <a:lnTo>
                    <a:pt x="3381" y="137"/>
                  </a:lnTo>
                  <a:lnTo>
                    <a:pt x="3269" y="199"/>
                  </a:lnTo>
                  <a:lnTo>
                    <a:pt x="3162" y="262"/>
                  </a:lnTo>
                  <a:lnTo>
                    <a:pt x="3050" y="336"/>
                  </a:lnTo>
                  <a:lnTo>
                    <a:pt x="2942" y="411"/>
                  </a:lnTo>
                  <a:lnTo>
                    <a:pt x="2834" y="497"/>
                  </a:lnTo>
                  <a:lnTo>
                    <a:pt x="2727" y="597"/>
                  </a:lnTo>
                  <a:lnTo>
                    <a:pt x="2623" y="709"/>
                  </a:lnTo>
                  <a:lnTo>
                    <a:pt x="2516" y="820"/>
                  </a:lnTo>
                  <a:lnTo>
                    <a:pt x="2417" y="945"/>
                  </a:lnTo>
                  <a:lnTo>
                    <a:pt x="2313" y="1081"/>
                  </a:lnTo>
                  <a:lnTo>
                    <a:pt x="2141" y="1329"/>
                  </a:lnTo>
                  <a:lnTo>
                    <a:pt x="1977" y="1603"/>
                  </a:lnTo>
                  <a:lnTo>
                    <a:pt x="1814" y="1901"/>
                  </a:lnTo>
                  <a:lnTo>
                    <a:pt x="1659" y="2236"/>
                  </a:lnTo>
                  <a:lnTo>
                    <a:pt x="1508" y="2571"/>
                  </a:lnTo>
                  <a:lnTo>
                    <a:pt x="1362" y="2944"/>
                  </a:lnTo>
                  <a:lnTo>
                    <a:pt x="1220" y="3329"/>
                  </a:lnTo>
                  <a:lnTo>
                    <a:pt x="1086" y="3739"/>
                  </a:lnTo>
                  <a:lnTo>
                    <a:pt x="957" y="4161"/>
                  </a:lnTo>
                  <a:lnTo>
                    <a:pt x="836" y="4608"/>
                  </a:lnTo>
                  <a:lnTo>
                    <a:pt x="720" y="5067"/>
                  </a:lnTo>
                  <a:lnTo>
                    <a:pt x="612" y="5539"/>
                  </a:lnTo>
                  <a:lnTo>
                    <a:pt x="513" y="6023"/>
                  </a:lnTo>
                  <a:lnTo>
                    <a:pt x="423" y="6520"/>
                  </a:lnTo>
                  <a:lnTo>
                    <a:pt x="337" y="7029"/>
                  </a:lnTo>
                  <a:lnTo>
                    <a:pt x="264" y="7538"/>
                  </a:lnTo>
                  <a:lnTo>
                    <a:pt x="199" y="8060"/>
                  </a:lnTo>
                  <a:lnTo>
                    <a:pt x="139" y="8594"/>
                  </a:lnTo>
                  <a:lnTo>
                    <a:pt x="91" y="9140"/>
                  </a:lnTo>
                  <a:lnTo>
                    <a:pt x="52" y="9674"/>
                  </a:lnTo>
                  <a:lnTo>
                    <a:pt x="27" y="10221"/>
                  </a:lnTo>
                  <a:lnTo>
                    <a:pt x="14" y="10494"/>
                  </a:lnTo>
                  <a:lnTo>
                    <a:pt x="5" y="10767"/>
                  </a:lnTo>
                  <a:lnTo>
                    <a:pt x="1" y="11053"/>
                  </a:lnTo>
                  <a:lnTo>
                    <a:pt x="1" y="11326"/>
                  </a:lnTo>
                  <a:lnTo>
                    <a:pt x="1" y="11599"/>
                  </a:lnTo>
                  <a:lnTo>
                    <a:pt x="1" y="11872"/>
                  </a:lnTo>
                  <a:lnTo>
                    <a:pt x="9" y="12145"/>
                  </a:lnTo>
                  <a:lnTo>
                    <a:pt x="18" y="12419"/>
                  </a:lnTo>
                  <a:lnTo>
                    <a:pt x="27" y="12692"/>
                  </a:lnTo>
                  <a:lnTo>
                    <a:pt x="44" y="12965"/>
                  </a:lnTo>
                  <a:lnTo>
                    <a:pt x="61" y="13238"/>
                  </a:lnTo>
                  <a:lnTo>
                    <a:pt x="78" y="13511"/>
                  </a:lnTo>
                  <a:lnTo>
                    <a:pt x="104" y="13784"/>
                  </a:lnTo>
                  <a:lnTo>
                    <a:pt x="130" y="14045"/>
                  </a:lnTo>
                  <a:lnTo>
                    <a:pt x="160" y="14318"/>
                  </a:lnTo>
                  <a:lnTo>
                    <a:pt x="190" y="14579"/>
                  </a:lnTo>
                  <a:lnTo>
                    <a:pt x="229" y="14840"/>
                  </a:lnTo>
                  <a:lnTo>
                    <a:pt x="268" y="15101"/>
                  </a:lnTo>
                  <a:lnTo>
                    <a:pt x="311" y="15362"/>
                  </a:lnTo>
                  <a:lnTo>
                    <a:pt x="354" y="15622"/>
                  </a:lnTo>
                  <a:lnTo>
                    <a:pt x="401" y="15883"/>
                  </a:lnTo>
                  <a:lnTo>
                    <a:pt x="457" y="16131"/>
                  </a:lnTo>
                  <a:lnTo>
                    <a:pt x="518" y="16405"/>
                  </a:lnTo>
                  <a:lnTo>
                    <a:pt x="582" y="16665"/>
                  </a:lnTo>
                  <a:lnTo>
                    <a:pt x="647" y="16926"/>
                  </a:lnTo>
                  <a:lnTo>
                    <a:pt x="716" y="17175"/>
                  </a:lnTo>
                  <a:lnTo>
                    <a:pt x="789" y="17423"/>
                  </a:lnTo>
                  <a:lnTo>
                    <a:pt x="862" y="17646"/>
                  </a:lnTo>
                  <a:lnTo>
                    <a:pt x="940" y="17882"/>
                  </a:lnTo>
                  <a:lnTo>
                    <a:pt x="1017" y="18093"/>
                  </a:lnTo>
                  <a:lnTo>
                    <a:pt x="1099" y="18305"/>
                  </a:lnTo>
                  <a:lnTo>
                    <a:pt x="1185" y="18503"/>
                  </a:lnTo>
                  <a:lnTo>
                    <a:pt x="1267" y="18702"/>
                  </a:lnTo>
                  <a:lnTo>
                    <a:pt x="1357" y="18888"/>
                  </a:lnTo>
                  <a:lnTo>
                    <a:pt x="1448" y="19062"/>
                  </a:lnTo>
                  <a:lnTo>
                    <a:pt x="1538" y="19236"/>
                  </a:lnTo>
                  <a:lnTo>
                    <a:pt x="1629" y="19410"/>
                  </a:lnTo>
                  <a:lnTo>
                    <a:pt x="1723" y="19559"/>
                  </a:lnTo>
                  <a:lnTo>
                    <a:pt x="1822" y="19708"/>
                  </a:lnTo>
                  <a:lnTo>
                    <a:pt x="1921" y="19844"/>
                  </a:lnTo>
                  <a:lnTo>
                    <a:pt x="2020" y="19981"/>
                  </a:lnTo>
                  <a:lnTo>
                    <a:pt x="2120" y="20105"/>
                  </a:lnTo>
                  <a:lnTo>
                    <a:pt x="2223" y="20229"/>
                  </a:lnTo>
                  <a:lnTo>
                    <a:pt x="2326" y="20341"/>
                  </a:lnTo>
                  <a:lnTo>
                    <a:pt x="2430" y="20440"/>
                  </a:lnTo>
                  <a:lnTo>
                    <a:pt x="2537" y="20540"/>
                  </a:lnTo>
                  <a:lnTo>
                    <a:pt x="2645" y="20627"/>
                  </a:lnTo>
                  <a:lnTo>
                    <a:pt x="2753" y="20714"/>
                  </a:lnTo>
                  <a:lnTo>
                    <a:pt x="2860" y="20788"/>
                  </a:lnTo>
                  <a:lnTo>
                    <a:pt x="2968" y="20863"/>
                  </a:lnTo>
                  <a:lnTo>
                    <a:pt x="3192" y="20974"/>
                  </a:lnTo>
                  <a:lnTo>
                    <a:pt x="3416" y="21061"/>
                  </a:lnTo>
                  <a:lnTo>
                    <a:pt x="3640" y="21111"/>
                  </a:lnTo>
                  <a:lnTo>
                    <a:pt x="3868" y="21148"/>
                  </a:lnTo>
                  <a:lnTo>
                    <a:pt x="4092" y="21148"/>
                  </a:lnTo>
                  <a:lnTo>
                    <a:pt x="4320" y="21123"/>
                  </a:lnTo>
                  <a:lnTo>
                    <a:pt x="4548" y="21074"/>
                  </a:lnTo>
                  <a:lnTo>
                    <a:pt x="4772" y="20999"/>
                  </a:lnTo>
                  <a:lnTo>
                    <a:pt x="4996" y="20887"/>
                  </a:lnTo>
                  <a:lnTo>
                    <a:pt x="5216" y="20763"/>
                  </a:lnTo>
                  <a:lnTo>
                    <a:pt x="5435" y="20602"/>
                  </a:lnTo>
                  <a:lnTo>
                    <a:pt x="5646" y="20416"/>
                  </a:lnTo>
                  <a:lnTo>
                    <a:pt x="5857" y="20204"/>
                  </a:lnTo>
                  <a:lnTo>
                    <a:pt x="6064" y="19969"/>
                  </a:lnTo>
                  <a:lnTo>
                    <a:pt x="6262" y="19708"/>
                  </a:lnTo>
                  <a:lnTo>
                    <a:pt x="6361" y="19571"/>
                  </a:lnTo>
                  <a:lnTo>
                    <a:pt x="6456" y="19435"/>
                  </a:lnTo>
                  <a:lnTo>
                    <a:pt x="6551" y="19273"/>
                  </a:lnTo>
                  <a:lnTo>
                    <a:pt x="6641" y="19124"/>
                  </a:lnTo>
                  <a:lnTo>
                    <a:pt x="6732" y="18963"/>
                  </a:lnTo>
                  <a:lnTo>
                    <a:pt x="6822" y="18789"/>
                  </a:lnTo>
                  <a:lnTo>
                    <a:pt x="6904" y="18615"/>
                  </a:lnTo>
                  <a:lnTo>
                    <a:pt x="6981" y="18441"/>
                  </a:lnTo>
                  <a:lnTo>
                    <a:pt x="7055" y="18255"/>
                  </a:lnTo>
                  <a:lnTo>
                    <a:pt x="7132" y="18069"/>
                  </a:lnTo>
                  <a:lnTo>
                    <a:pt x="7201" y="17870"/>
                  </a:lnTo>
                  <a:lnTo>
                    <a:pt x="7270" y="17659"/>
                  </a:lnTo>
                  <a:lnTo>
                    <a:pt x="7334" y="17448"/>
                  </a:lnTo>
                  <a:lnTo>
                    <a:pt x="7399" y="17224"/>
                  </a:lnTo>
                  <a:lnTo>
                    <a:pt x="7459" y="16988"/>
                  </a:lnTo>
                  <a:lnTo>
                    <a:pt x="7520" y="16752"/>
                  </a:lnTo>
                  <a:lnTo>
                    <a:pt x="7576" y="16516"/>
                  </a:lnTo>
                  <a:lnTo>
                    <a:pt x="7627" y="16268"/>
                  </a:lnTo>
                  <a:lnTo>
                    <a:pt x="7679" y="16020"/>
                  </a:lnTo>
                  <a:lnTo>
                    <a:pt x="7726" y="15759"/>
                  </a:lnTo>
                  <a:lnTo>
                    <a:pt x="7769" y="15498"/>
                  </a:lnTo>
                  <a:lnTo>
                    <a:pt x="7812" y="15237"/>
                  </a:lnTo>
                  <a:lnTo>
                    <a:pt x="7851" y="14964"/>
                  </a:lnTo>
                  <a:lnTo>
                    <a:pt x="7890" y="14691"/>
                  </a:lnTo>
                  <a:lnTo>
                    <a:pt x="7920" y="14418"/>
                  </a:lnTo>
                  <a:lnTo>
                    <a:pt x="7950" y="14145"/>
                  </a:lnTo>
                  <a:lnTo>
                    <a:pt x="7980" y="13871"/>
                  </a:lnTo>
                  <a:lnTo>
                    <a:pt x="8002" y="13586"/>
                  </a:lnTo>
                  <a:lnTo>
                    <a:pt x="8023" y="13300"/>
                  </a:lnTo>
                  <a:lnTo>
                    <a:pt x="8041" y="13027"/>
                  </a:lnTo>
                  <a:lnTo>
                    <a:pt x="8058" y="12741"/>
                  </a:lnTo>
                  <a:lnTo>
                    <a:pt x="8067" y="12456"/>
                  </a:lnTo>
                  <a:lnTo>
                    <a:pt x="8075" y="12170"/>
                  </a:lnTo>
                  <a:lnTo>
                    <a:pt x="8079" y="11885"/>
                  </a:lnTo>
                  <a:lnTo>
                    <a:pt x="8084" y="11611"/>
                  </a:lnTo>
                  <a:lnTo>
                    <a:pt x="8079" y="11326"/>
                  </a:lnTo>
                  <a:lnTo>
                    <a:pt x="8075" y="11053"/>
                  </a:lnTo>
                  <a:lnTo>
                    <a:pt x="8067" y="10767"/>
                  </a:lnTo>
                  <a:lnTo>
                    <a:pt x="8148" y="10730"/>
                  </a:lnTo>
                  <a:lnTo>
                    <a:pt x="8230" y="10668"/>
                  </a:lnTo>
                  <a:lnTo>
                    <a:pt x="8308" y="10568"/>
                  </a:lnTo>
                  <a:lnTo>
                    <a:pt x="8381" y="10457"/>
                  </a:lnTo>
                  <a:lnTo>
                    <a:pt x="8445" y="10320"/>
                  </a:lnTo>
                  <a:lnTo>
                    <a:pt x="8506" y="10158"/>
                  </a:lnTo>
                  <a:lnTo>
                    <a:pt x="8562" y="9985"/>
                  </a:lnTo>
                  <a:lnTo>
                    <a:pt x="8609" y="9786"/>
                  </a:lnTo>
                  <a:lnTo>
                    <a:pt x="8648" y="9575"/>
                  </a:lnTo>
                  <a:lnTo>
                    <a:pt x="8665" y="9463"/>
                  </a:lnTo>
                  <a:lnTo>
                    <a:pt x="8678" y="9339"/>
                  </a:lnTo>
                  <a:lnTo>
                    <a:pt x="8691" y="9227"/>
                  </a:lnTo>
                  <a:lnTo>
                    <a:pt x="8700" y="9103"/>
                  </a:lnTo>
                  <a:lnTo>
                    <a:pt x="8704" y="8979"/>
                  </a:lnTo>
                  <a:lnTo>
                    <a:pt x="8708" y="8842"/>
                  </a:lnTo>
                  <a:lnTo>
                    <a:pt x="8708" y="8718"/>
                  </a:lnTo>
                  <a:lnTo>
                    <a:pt x="8708" y="8581"/>
                  </a:lnTo>
                  <a:lnTo>
                    <a:pt x="8704" y="8445"/>
                  </a:lnTo>
                  <a:lnTo>
                    <a:pt x="8695" y="8308"/>
                  </a:lnTo>
                  <a:lnTo>
                    <a:pt x="8682" y="8172"/>
                  </a:lnTo>
                  <a:lnTo>
                    <a:pt x="8669" y="8035"/>
                  </a:lnTo>
                  <a:lnTo>
                    <a:pt x="8652" y="7886"/>
                  </a:lnTo>
                  <a:lnTo>
                    <a:pt x="8631" y="7749"/>
                  </a:lnTo>
                  <a:lnTo>
                    <a:pt x="8583" y="7464"/>
                  </a:lnTo>
                  <a:lnTo>
                    <a:pt x="8532" y="7178"/>
                  </a:lnTo>
                  <a:lnTo>
                    <a:pt x="8476" y="6893"/>
                  </a:lnTo>
                  <a:lnTo>
                    <a:pt x="8415" y="6619"/>
                  </a:lnTo>
                  <a:lnTo>
                    <a:pt x="8355" y="6359"/>
                  </a:lnTo>
                  <a:lnTo>
                    <a:pt x="8290" y="6085"/>
                  </a:lnTo>
                  <a:lnTo>
                    <a:pt x="8226" y="5825"/>
                  </a:lnTo>
                  <a:lnTo>
                    <a:pt x="8157" y="5564"/>
                  </a:lnTo>
                  <a:lnTo>
                    <a:pt x="8084" y="5316"/>
                  </a:lnTo>
                  <a:lnTo>
                    <a:pt x="8011" y="5067"/>
                  </a:lnTo>
                  <a:lnTo>
                    <a:pt x="7933" y="4831"/>
                  </a:lnTo>
                  <a:lnTo>
                    <a:pt x="7856" y="4595"/>
                  </a:lnTo>
                  <a:lnTo>
                    <a:pt x="7774" y="4359"/>
                  </a:lnTo>
                  <a:lnTo>
                    <a:pt x="7692" y="4123"/>
                  </a:lnTo>
                  <a:lnTo>
                    <a:pt x="7606" y="3912"/>
                  </a:lnTo>
                  <a:lnTo>
                    <a:pt x="7515" y="3689"/>
                  </a:lnTo>
                  <a:lnTo>
                    <a:pt x="7429" y="3478"/>
                  </a:lnTo>
                  <a:lnTo>
                    <a:pt x="7334" y="3267"/>
                  </a:lnTo>
                  <a:lnTo>
                    <a:pt x="7244" y="3068"/>
                  </a:lnTo>
                  <a:lnTo>
                    <a:pt x="7149" y="2869"/>
                  </a:lnTo>
                  <a:lnTo>
                    <a:pt x="6951" y="2497"/>
                  </a:lnTo>
                  <a:lnTo>
                    <a:pt x="6753" y="2149"/>
                  </a:lnTo>
                  <a:lnTo>
                    <a:pt x="6546" y="1814"/>
                  </a:lnTo>
                  <a:lnTo>
                    <a:pt x="6331" y="1516"/>
                  </a:lnTo>
                  <a:lnTo>
                    <a:pt x="6116" y="1243"/>
                  </a:lnTo>
                  <a:lnTo>
                    <a:pt x="5896" y="982"/>
                  </a:lnTo>
                  <a:lnTo>
                    <a:pt x="5672" y="758"/>
                  </a:lnTo>
                  <a:lnTo>
                    <a:pt x="5448" y="572"/>
                  </a:lnTo>
                  <a:lnTo>
                    <a:pt x="5220" y="398"/>
                  </a:lnTo>
                  <a:lnTo>
                    <a:pt x="4988" y="262"/>
                  </a:lnTo>
                  <a:lnTo>
                    <a:pt x="4871" y="199"/>
                  </a:lnTo>
                  <a:lnTo>
                    <a:pt x="4759" y="150"/>
                  </a:lnTo>
                  <a:lnTo>
                    <a:pt x="4643" y="100"/>
                  </a:lnTo>
                  <a:lnTo>
                    <a:pt x="4527" y="63"/>
                  </a:lnTo>
                  <a:lnTo>
                    <a:pt x="4410" y="38"/>
                  </a:lnTo>
                  <a:lnTo>
                    <a:pt x="4294" y="13"/>
                  </a:lnTo>
                  <a:lnTo>
                    <a:pt x="417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6"/>
            <p:cNvSpPr/>
            <p:nvPr/>
          </p:nvSpPr>
          <p:spPr>
            <a:xfrm>
              <a:off x="3105900" y="-6991525"/>
              <a:ext cx="187475" cy="549200"/>
            </a:xfrm>
            <a:custGeom>
              <a:avLst/>
              <a:gdLst/>
              <a:ahLst/>
              <a:cxnLst/>
              <a:rect l="l" t="t" r="r" b="b"/>
              <a:pathLst>
                <a:path w="7499" h="21968" extrusionOk="0">
                  <a:moveTo>
                    <a:pt x="3541" y="4533"/>
                  </a:moveTo>
                  <a:lnTo>
                    <a:pt x="3584" y="4558"/>
                  </a:lnTo>
                  <a:lnTo>
                    <a:pt x="3627" y="4583"/>
                  </a:lnTo>
                  <a:lnTo>
                    <a:pt x="3670" y="4608"/>
                  </a:lnTo>
                  <a:lnTo>
                    <a:pt x="3713" y="4657"/>
                  </a:lnTo>
                  <a:lnTo>
                    <a:pt x="3756" y="4707"/>
                  </a:lnTo>
                  <a:lnTo>
                    <a:pt x="3795" y="4769"/>
                  </a:lnTo>
                  <a:lnTo>
                    <a:pt x="3833" y="4831"/>
                  </a:lnTo>
                  <a:lnTo>
                    <a:pt x="3876" y="4906"/>
                  </a:lnTo>
                  <a:lnTo>
                    <a:pt x="3915" y="4993"/>
                  </a:lnTo>
                  <a:lnTo>
                    <a:pt x="3954" y="5092"/>
                  </a:lnTo>
                  <a:lnTo>
                    <a:pt x="3988" y="5191"/>
                  </a:lnTo>
                  <a:lnTo>
                    <a:pt x="4027" y="5316"/>
                  </a:lnTo>
                  <a:lnTo>
                    <a:pt x="4062" y="5440"/>
                  </a:lnTo>
                  <a:lnTo>
                    <a:pt x="4096" y="5576"/>
                  </a:lnTo>
                  <a:lnTo>
                    <a:pt x="4131" y="5725"/>
                  </a:lnTo>
                  <a:lnTo>
                    <a:pt x="4174" y="5912"/>
                  </a:lnTo>
                  <a:lnTo>
                    <a:pt x="4225" y="6086"/>
                  </a:lnTo>
                  <a:lnTo>
                    <a:pt x="4281" y="6235"/>
                  </a:lnTo>
                  <a:lnTo>
                    <a:pt x="4342" y="6359"/>
                  </a:lnTo>
                  <a:lnTo>
                    <a:pt x="4406" y="6470"/>
                  </a:lnTo>
                  <a:lnTo>
                    <a:pt x="4471" y="6557"/>
                  </a:lnTo>
                  <a:lnTo>
                    <a:pt x="4544" y="6619"/>
                  </a:lnTo>
                  <a:lnTo>
                    <a:pt x="4613" y="6669"/>
                  </a:lnTo>
                  <a:lnTo>
                    <a:pt x="4686" y="6706"/>
                  </a:lnTo>
                  <a:lnTo>
                    <a:pt x="4759" y="6719"/>
                  </a:lnTo>
                  <a:lnTo>
                    <a:pt x="4832" y="6719"/>
                  </a:lnTo>
                  <a:lnTo>
                    <a:pt x="4906" y="6694"/>
                  </a:lnTo>
                  <a:lnTo>
                    <a:pt x="4979" y="6669"/>
                  </a:lnTo>
                  <a:lnTo>
                    <a:pt x="5048" y="6619"/>
                  </a:lnTo>
                  <a:lnTo>
                    <a:pt x="5117" y="6545"/>
                  </a:lnTo>
                  <a:lnTo>
                    <a:pt x="5181" y="6470"/>
                  </a:lnTo>
                  <a:lnTo>
                    <a:pt x="5285" y="6806"/>
                  </a:lnTo>
                  <a:lnTo>
                    <a:pt x="5379" y="7166"/>
                  </a:lnTo>
                  <a:lnTo>
                    <a:pt x="5470" y="7538"/>
                  </a:lnTo>
                  <a:lnTo>
                    <a:pt x="5547" y="7923"/>
                  </a:lnTo>
                  <a:lnTo>
                    <a:pt x="5625" y="8333"/>
                  </a:lnTo>
                  <a:lnTo>
                    <a:pt x="5689" y="8743"/>
                  </a:lnTo>
                  <a:lnTo>
                    <a:pt x="5745" y="9153"/>
                  </a:lnTo>
                  <a:lnTo>
                    <a:pt x="5793" y="9587"/>
                  </a:lnTo>
                  <a:lnTo>
                    <a:pt x="5832" y="10022"/>
                  </a:lnTo>
                  <a:lnTo>
                    <a:pt x="5862" y="10457"/>
                  </a:lnTo>
                  <a:lnTo>
                    <a:pt x="5879" y="10891"/>
                  </a:lnTo>
                  <a:lnTo>
                    <a:pt x="5883" y="11115"/>
                  </a:lnTo>
                  <a:lnTo>
                    <a:pt x="5887" y="11338"/>
                  </a:lnTo>
                  <a:lnTo>
                    <a:pt x="5887" y="11562"/>
                  </a:lnTo>
                  <a:lnTo>
                    <a:pt x="5883" y="11773"/>
                  </a:lnTo>
                  <a:lnTo>
                    <a:pt x="5879" y="11996"/>
                  </a:lnTo>
                  <a:lnTo>
                    <a:pt x="5870" y="12220"/>
                  </a:lnTo>
                  <a:lnTo>
                    <a:pt x="5862" y="12431"/>
                  </a:lnTo>
                  <a:lnTo>
                    <a:pt x="5849" y="12655"/>
                  </a:lnTo>
                  <a:lnTo>
                    <a:pt x="5832" y="12866"/>
                  </a:lnTo>
                  <a:lnTo>
                    <a:pt x="5810" y="13089"/>
                  </a:lnTo>
                  <a:lnTo>
                    <a:pt x="5780" y="13387"/>
                  </a:lnTo>
                  <a:lnTo>
                    <a:pt x="5745" y="13660"/>
                  </a:lnTo>
                  <a:lnTo>
                    <a:pt x="5702" y="13946"/>
                  </a:lnTo>
                  <a:lnTo>
                    <a:pt x="5655" y="14207"/>
                  </a:lnTo>
                  <a:lnTo>
                    <a:pt x="5603" y="14455"/>
                  </a:lnTo>
                  <a:lnTo>
                    <a:pt x="5547" y="14691"/>
                  </a:lnTo>
                  <a:lnTo>
                    <a:pt x="5483" y="14927"/>
                  </a:lnTo>
                  <a:lnTo>
                    <a:pt x="5418" y="15138"/>
                  </a:lnTo>
                  <a:lnTo>
                    <a:pt x="5345" y="15349"/>
                  </a:lnTo>
                  <a:lnTo>
                    <a:pt x="5272" y="15548"/>
                  </a:lnTo>
                  <a:lnTo>
                    <a:pt x="5194" y="15722"/>
                  </a:lnTo>
                  <a:lnTo>
                    <a:pt x="5112" y="15896"/>
                  </a:lnTo>
                  <a:lnTo>
                    <a:pt x="5026" y="16057"/>
                  </a:lnTo>
                  <a:lnTo>
                    <a:pt x="4940" y="16206"/>
                  </a:lnTo>
                  <a:lnTo>
                    <a:pt x="4850" y="16343"/>
                  </a:lnTo>
                  <a:lnTo>
                    <a:pt x="4755" y="16467"/>
                  </a:lnTo>
                  <a:lnTo>
                    <a:pt x="4660" y="16579"/>
                  </a:lnTo>
                  <a:lnTo>
                    <a:pt x="4565" y="16678"/>
                  </a:lnTo>
                  <a:lnTo>
                    <a:pt x="4466" y="16777"/>
                  </a:lnTo>
                  <a:lnTo>
                    <a:pt x="4367" y="16852"/>
                  </a:lnTo>
                  <a:lnTo>
                    <a:pt x="4264" y="16914"/>
                  </a:lnTo>
                  <a:lnTo>
                    <a:pt x="4161" y="16963"/>
                  </a:lnTo>
                  <a:lnTo>
                    <a:pt x="4062" y="17013"/>
                  </a:lnTo>
                  <a:lnTo>
                    <a:pt x="3958" y="17038"/>
                  </a:lnTo>
                  <a:lnTo>
                    <a:pt x="3855" y="17050"/>
                  </a:lnTo>
                  <a:lnTo>
                    <a:pt x="3648" y="17050"/>
                  </a:lnTo>
                  <a:lnTo>
                    <a:pt x="3545" y="17026"/>
                  </a:lnTo>
                  <a:lnTo>
                    <a:pt x="3442" y="16988"/>
                  </a:lnTo>
                  <a:lnTo>
                    <a:pt x="3342" y="16939"/>
                  </a:lnTo>
                  <a:lnTo>
                    <a:pt x="3243" y="16889"/>
                  </a:lnTo>
                  <a:lnTo>
                    <a:pt x="3144" y="16814"/>
                  </a:lnTo>
                  <a:lnTo>
                    <a:pt x="3037" y="16715"/>
                  </a:lnTo>
                  <a:lnTo>
                    <a:pt x="2929" y="16603"/>
                  </a:lnTo>
                  <a:lnTo>
                    <a:pt x="2830" y="16479"/>
                  </a:lnTo>
                  <a:lnTo>
                    <a:pt x="2731" y="16343"/>
                  </a:lnTo>
                  <a:lnTo>
                    <a:pt x="2641" y="16181"/>
                  </a:lnTo>
                  <a:lnTo>
                    <a:pt x="2550" y="16020"/>
                  </a:lnTo>
                  <a:lnTo>
                    <a:pt x="2468" y="15833"/>
                  </a:lnTo>
                  <a:lnTo>
                    <a:pt x="2386" y="15635"/>
                  </a:lnTo>
                  <a:lnTo>
                    <a:pt x="2313" y="15436"/>
                  </a:lnTo>
                  <a:lnTo>
                    <a:pt x="2240" y="15225"/>
                  </a:lnTo>
                  <a:lnTo>
                    <a:pt x="2175" y="14989"/>
                  </a:lnTo>
                  <a:lnTo>
                    <a:pt x="2115" y="14753"/>
                  </a:lnTo>
                  <a:lnTo>
                    <a:pt x="2055" y="14517"/>
                  </a:lnTo>
                  <a:lnTo>
                    <a:pt x="2003" y="14256"/>
                  </a:lnTo>
                  <a:lnTo>
                    <a:pt x="1956" y="13996"/>
                  </a:lnTo>
                  <a:lnTo>
                    <a:pt x="1908" y="13722"/>
                  </a:lnTo>
                  <a:lnTo>
                    <a:pt x="1870" y="13449"/>
                  </a:lnTo>
                  <a:lnTo>
                    <a:pt x="1835" y="13164"/>
                  </a:lnTo>
                  <a:lnTo>
                    <a:pt x="1805" y="12878"/>
                  </a:lnTo>
                  <a:lnTo>
                    <a:pt x="1779" y="12580"/>
                  </a:lnTo>
                  <a:lnTo>
                    <a:pt x="1753" y="12294"/>
                  </a:lnTo>
                  <a:lnTo>
                    <a:pt x="1736" y="11984"/>
                  </a:lnTo>
                  <a:lnTo>
                    <a:pt x="1723" y="11686"/>
                  </a:lnTo>
                  <a:lnTo>
                    <a:pt x="1715" y="11375"/>
                  </a:lnTo>
                  <a:lnTo>
                    <a:pt x="1710" y="11065"/>
                  </a:lnTo>
                  <a:lnTo>
                    <a:pt x="1710" y="10755"/>
                  </a:lnTo>
                  <a:lnTo>
                    <a:pt x="1715" y="10444"/>
                  </a:lnTo>
                  <a:lnTo>
                    <a:pt x="1723" y="10134"/>
                  </a:lnTo>
                  <a:lnTo>
                    <a:pt x="1736" y="9823"/>
                  </a:lnTo>
                  <a:lnTo>
                    <a:pt x="1753" y="9513"/>
                  </a:lnTo>
                  <a:lnTo>
                    <a:pt x="1775" y="9202"/>
                  </a:lnTo>
                  <a:lnTo>
                    <a:pt x="1805" y="8892"/>
                  </a:lnTo>
                  <a:lnTo>
                    <a:pt x="1827" y="8681"/>
                  </a:lnTo>
                  <a:lnTo>
                    <a:pt x="1861" y="8457"/>
                  </a:lnTo>
                  <a:lnTo>
                    <a:pt x="1896" y="8221"/>
                  </a:lnTo>
                  <a:lnTo>
                    <a:pt x="1939" y="7985"/>
                  </a:lnTo>
                  <a:lnTo>
                    <a:pt x="1986" y="7737"/>
                  </a:lnTo>
                  <a:lnTo>
                    <a:pt x="2042" y="7489"/>
                  </a:lnTo>
                  <a:lnTo>
                    <a:pt x="2098" y="7240"/>
                  </a:lnTo>
                  <a:lnTo>
                    <a:pt x="2163" y="6992"/>
                  </a:lnTo>
                  <a:lnTo>
                    <a:pt x="2231" y="6756"/>
                  </a:lnTo>
                  <a:lnTo>
                    <a:pt x="2300" y="6508"/>
                  </a:lnTo>
                  <a:lnTo>
                    <a:pt x="2374" y="6272"/>
                  </a:lnTo>
                  <a:lnTo>
                    <a:pt x="2451" y="6048"/>
                  </a:lnTo>
                  <a:lnTo>
                    <a:pt x="2533" y="5825"/>
                  </a:lnTo>
                  <a:lnTo>
                    <a:pt x="2615" y="5626"/>
                  </a:lnTo>
                  <a:lnTo>
                    <a:pt x="2701" y="5427"/>
                  </a:lnTo>
                  <a:lnTo>
                    <a:pt x="2787" y="5241"/>
                  </a:lnTo>
                  <a:lnTo>
                    <a:pt x="2873" y="5080"/>
                  </a:lnTo>
                  <a:lnTo>
                    <a:pt x="2964" y="4931"/>
                  </a:lnTo>
                  <a:lnTo>
                    <a:pt x="3050" y="4806"/>
                  </a:lnTo>
                  <a:lnTo>
                    <a:pt x="3140" y="4707"/>
                  </a:lnTo>
                  <a:lnTo>
                    <a:pt x="3230" y="4620"/>
                  </a:lnTo>
                  <a:lnTo>
                    <a:pt x="3321" y="4558"/>
                  </a:lnTo>
                  <a:lnTo>
                    <a:pt x="3411" y="4533"/>
                  </a:lnTo>
                  <a:close/>
                  <a:moveTo>
                    <a:pt x="3377" y="1"/>
                  </a:moveTo>
                  <a:lnTo>
                    <a:pt x="3213" y="26"/>
                  </a:lnTo>
                  <a:lnTo>
                    <a:pt x="3045" y="88"/>
                  </a:lnTo>
                  <a:lnTo>
                    <a:pt x="2882" y="162"/>
                  </a:lnTo>
                  <a:lnTo>
                    <a:pt x="2714" y="262"/>
                  </a:lnTo>
                  <a:lnTo>
                    <a:pt x="2550" y="398"/>
                  </a:lnTo>
                  <a:lnTo>
                    <a:pt x="2386" y="547"/>
                  </a:lnTo>
                  <a:lnTo>
                    <a:pt x="2227" y="733"/>
                  </a:lnTo>
                  <a:lnTo>
                    <a:pt x="2068" y="932"/>
                  </a:lnTo>
                  <a:lnTo>
                    <a:pt x="1913" y="1156"/>
                  </a:lnTo>
                  <a:lnTo>
                    <a:pt x="1762" y="1404"/>
                  </a:lnTo>
                  <a:lnTo>
                    <a:pt x="1616" y="1665"/>
                  </a:lnTo>
                  <a:lnTo>
                    <a:pt x="1469" y="1950"/>
                  </a:lnTo>
                  <a:lnTo>
                    <a:pt x="1331" y="2261"/>
                  </a:lnTo>
                  <a:lnTo>
                    <a:pt x="1202" y="2584"/>
                  </a:lnTo>
                  <a:lnTo>
                    <a:pt x="1073" y="2931"/>
                  </a:lnTo>
                  <a:lnTo>
                    <a:pt x="952" y="3292"/>
                  </a:lnTo>
                  <a:lnTo>
                    <a:pt x="840" y="3664"/>
                  </a:lnTo>
                  <a:lnTo>
                    <a:pt x="737" y="4061"/>
                  </a:lnTo>
                  <a:lnTo>
                    <a:pt x="638" y="4471"/>
                  </a:lnTo>
                  <a:lnTo>
                    <a:pt x="586" y="4720"/>
                  </a:lnTo>
                  <a:lnTo>
                    <a:pt x="535" y="4980"/>
                  </a:lnTo>
                  <a:lnTo>
                    <a:pt x="483" y="5229"/>
                  </a:lnTo>
                  <a:lnTo>
                    <a:pt x="436" y="5502"/>
                  </a:lnTo>
                  <a:lnTo>
                    <a:pt x="393" y="5763"/>
                  </a:lnTo>
                  <a:lnTo>
                    <a:pt x="350" y="6036"/>
                  </a:lnTo>
                  <a:lnTo>
                    <a:pt x="307" y="6309"/>
                  </a:lnTo>
                  <a:lnTo>
                    <a:pt x="272" y="6582"/>
                  </a:lnTo>
                  <a:lnTo>
                    <a:pt x="203" y="7129"/>
                  </a:lnTo>
                  <a:lnTo>
                    <a:pt x="147" y="7700"/>
                  </a:lnTo>
                  <a:lnTo>
                    <a:pt x="96" y="8271"/>
                  </a:lnTo>
                  <a:lnTo>
                    <a:pt x="57" y="8842"/>
                  </a:lnTo>
                  <a:lnTo>
                    <a:pt x="31" y="9426"/>
                  </a:lnTo>
                  <a:lnTo>
                    <a:pt x="9" y="9997"/>
                  </a:lnTo>
                  <a:lnTo>
                    <a:pt x="1" y="10581"/>
                  </a:lnTo>
                  <a:lnTo>
                    <a:pt x="1" y="11164"/>
                  </a:lnTo>
                  <a:lnTo>
                    <a:pt x="9" y="11748"/>
                  </a:lnTo>
                  <a:lnTo>
                    <a:pt x="27" y="12332"/>
                  </a:lnTo>
                  <a:lnTo>
                    <a:pt x="57" y="12903"/>
                  </a:lnTo>
                  <a:lnTo>
                    <a:pt x="96" y="13474"/>
                  </a:lnTo>
                  <a:lnTo>
                    <a:pt x="143" y="14033"/>
                  </a:lnTo>
                  <a:lnTo>
                    <a:pt x="199" y="14592"/>
                  </a:lnTo>
                  <a:lnTo>
                    <a:pt x="263" y="15126"/>
                  </a:lnTo>
                  <a:lnTo>
                    <a:pt x="341" y="15660"/>
                  </a:lnTo>
                  <a:lnTo>
                    <a:pt x="423" y="16181"/>
                  </a:lnTo>
                  <a:lnTo>
                    <a:pt x="470" y="16442"/>
                  </a:lnTo>
                  <a:lnTo>
                    <a:pt x="518" y="16690"/>
                  </a:lnTo>
                  <a:lnTo>
                    <a:pt x="565" y="16939"/>
                  </a:lnTo>
                  <a:lnTo>
                    <a:pt x="621" y="17187"/>
                  </a:lnTo>
                  <a:lnTo>
                    <a:pt x="673" y="17423"/>
                  </a:lnTo>
                  <a:lnTo>
                    <a:pt x="733" y="17659"/>
                  </a:lnTo>
                  <a:lnTo>
                    <a:pt x="789" y="17895"/>
                  </a:lnTo>
                  <a:lnTo>
                    <a:pt x="853" y="18118"/>
                  </a:lnTo>
                  <a:lnTo>
                    <a:pt x="914" y="18342"/>
                  </a:lnTo>
                  <a:lnTo>
                    <a:pt x="983" y="18565"/>
                  </a:lnTo>
                  <a:lnTo>
                    <a:pt x="1052" y="18776"/>
                  </a:lnTo>
                  <a:lnTo>
                    <a:pt x="1120" y="18975"/>
                  </a:lnTo>
                  <a:lnTo>
                    <a:pt x="1194" y="19186"/>
                  </a:lnTo>
                  <a:lnTo>
                    <a:pt x="1267" y="19373"/>
                  </a:lnTo>
                  <a:lnTo>
                    <a:pt x="1344" y="19571"/>
                  </a:lnTo>
                  <a:lnTo>
                    <a:pt x="1426" y="19757"/>
                  </a:lnTo>
                  <a:lnTo>
                    <a:pt x="1508" y="19931"/>
                  </a:lnTo>
                  <a:lnTo>
                    <a:pt x="1590" y="20105"/>
                  </a:lnTo>
                  <a:lnTo>
                    <a:pt x="1676" y="20267"/>
                  </a:lnTo>
                  <a:lnTo>
                    <a:pt x="1766" y="20428"/>
                  </a:lnTo>
                  <a:lnTo>
                    <a:pt x="1857" y="20577"/>
                  </a:lnTo>
                  <a:lnTo>
                    <a:pt x="1947" y="20726"/>
                  </a:lnTo>
                  <a:lnTo>
                    <a:pt x="2038" y="20863"/>
                  </a:lnTo>
                  <a:lnTo>
                    <a:pt x="2128" y="20974"/>
                  </a:lnTo>
                  <a:lnTo>
                    <a:pt x="2219" y="21099"/>
                  </a:lnTo>
                  <a:lnTo>
                    <a:pt x="2309" y="21198"/>
                  </a:lnTo>
                  <a:lnTo>
                    <a:pt x="2399" y="21297"/>
                  </a:lnTo>
                  <a:lnTo>
                    <a:pt x="2494" y="21397"/>
                  </a:lnTo>
                  <a:lnTo>
                    <a:pt x="2684" y="21558"/>
                  </a:lnTo>
                  <a:lnTo>
                    <a:pt x="2873" y="21695"/>
                  </a:lnTo>
                  <a:lnTo>
                    <a:pt x="3067" y="21806"/>
                  </a:lnTo>
                  <a:lnTo>
                    <a:pt x="3261" y="21893"/>
                  </a:lnTo>
                  <a:lnTo>
                    <a:pt x="3459" y="21943"/>
                  </a:lnTo>
                  <a:lnTo>
                    <a:pt x="3653" y="21968"/>
                  </a:lnTo>
                  <a:lnTo>
                    <a:pt x="3851" y="21968"/>
                  </a:lnTo>
                  <a:lnTo>
                    <a:pt x="4044" y="21943"/>
                  </a:lnTo>
                  <a:lnTo>
                    <a:pt x="4242" y="21893"/>
                  </a:lnTo>
                  <a:lnTo>
                    <a:pt x="4436" y="21806"/>
                  </a:lnTo>
                  <a:lnTo>
                    <a:pt x="4630" y="21707"/>
                  </a:lnTo>
                  <a:lnTo>
                    <a:pt x="4820" y="21570"/>
                  </a:lnTo>
                  <a:lnTo>
                    <a:pt x="5005" y="21409"/>
                  </a:lnTo>
                  <a:lnTo>
                    <a:pt x="5190" y="21235"/>
                  </a:lnTo>
                  <a:lnTo>
                    <a:pt x="5371" y="21024"/>
                  </a:lnTo>
                  <a:lnTo>
                    <a:pt x="5552" y="20788"/>
                  </a:lnTo>
                  <a:lnTo>
                    <a:pt x="5724" y="20527"/>
                  </a:lnTo>
                  <a:lnTo>
                    <a:pt x="5887" y="20254"/>
                  </a:lnTo>
                  <a:lnTo>
                    <a:pt x="6051" y="19944"/>
                  </a:lnTo>
                  <a:lnTo>
                    <a:pt x="6129" y="19782"/>
                  </a:lnTo>
                  <a:lnTo>
                    <a:pt x="6206" y="19608"/>
                  </a:lnTo>
                  <a:lnTo>
                    <a:pt x="6284" y="19435"/>
                  </a:lnTo>
                  <a:lnTo>
                    <a:pt x="6357" y="19261"/>
                  </a:lnTo>
                  <a:lnTo>
                    <a:pt x="6430" y="19075"/>
                  </a:lnTo>
                  <a:lnTo>
                    <a:pt x="6499" y="18876"/>
                  </a:lnTo>
                  <a:lnTo>
                    <a:pt x="6568" y="18690"/>
                  </a:lnTo>
                  <a:lnTo>
                    <a:pt x="6637" y="18478"/>
                  </a:lnTo>
                  <a:lnTo>
                    <a:pt x="6701" y="18267"/>
                  </a:lnTo>
                  <a:lnTo>
                    <a:pt x="6762" y="18056"/>
                  </a:lnTo>
                  <a:lnTo>
                    <a:pt x="6822" y="17833"/>
                  </a:lnTo>
                  <a:lnTo>
                    <a:pt x="6882" y="17609"/>
                  </a:lnTo>
                  <a:lnTo>
                    <a:pt x="6938" y="17373"/>
                  </a:lnTo>
                  <a:lnTo>
                    <a:pt x="6990" y="17137"/>
                  </a:lnTo>
                  <a:lnTo>
                    <a:pt x="7042" y="16901"/>
                  </a:lnTo>
                  <a:lnTo>
                    <a:pt x="7093" y="16653"/>
                  </a:lnTo>
                  <a:lnTo>
                    <a:pt x="7141" y="16392"/>
                  </a:lnTo>
                  <a:lnTo>
                    <a:pt x="7184" y="16132"/>
                  </a:lnTo>
                  <a:lnTo>
                    <a:pt x="7227" y="15871"/>
                  </a:lnTo>
                  <a:lnTo>
                    <a:pt x="7266" y="15598"/>
                  </a:lnTo>
                  <a:lnTo>
                    <a:pt x="7326" y="15113"/>
                  </a:lnTo>
                  <a:lnTo>
                    <a:pt x="7377" y="14629"/>
                  </a:lnTo>
                  <a:lnTo>
                    <a:pt x="7421" y="14132"/>
                  </a:lnTo>
                  <a:lnTo>
                    <a:pt x="7455" y="13648"/>
                  </a:lnTo>
                  <a:lnTo>
                    <a:pt x="7477" y="13139"/>
                  </a:lnTo>
                  <a:lnTo>
                    <a:pt x="7494" y="12642"/>
                  </a:lnTo>
                  <a:lnTo>
                    <a:pt x="7498" y="12145"/>
                  </a:lnTo>
                  <a:lnTo>
                    <a:pt x="7494" y="11649"/>
                  </a:lnTo>
                  <a:lnTo>
                    <a:pt x="7481" y="11152"/>
                  </a:lnTo>
                  <a:lnTo>
                    <a:pt x="7464" y="10655"/>
                  </a:lnTo>
                  <a:lnTo>
                    <a:pt x="7433" y="10171"/>
                  </a:lnTo>
                  <a:lnTo>
                    <a:pt x="7399" y="9687"/>
                  </a:lnTo>
                  <a:lnTo>
                    <a:pt x="7352" y="9202"/>
                  </a:lnTo>
                  <a:lnTo>
                    <a:pt x="7300" y="8731"/>
                  </a:lnTo>
                  <a:lnTo>
                    <a:pt x="7240" y="8271"/>
                  </a:lnTo>
                  <a:lnTo>
                    <a:pt x="7175" y="7812"/>
                  </a:lnTo>
                  <a:lnTo>
                    <a:pt x="7098" y="7365"/>
                  </a:lnTo>
                  <a:lnTo>
                    <a:pt x="7020" y="6930"/>
                  </a:lnTo>
                  <a:lnTo>
                    <a:pt x="6930" y="6495"/>
                  </a:lnTo>
                  <a:lnTo>
                    <a:pt x="6835" y="6086"/>
                  </a:lnTo>
                  <a:lnTo>
                    <a:pt x="6732" y="5688"/>
                  </a:lnTo>
                  <a:lnTo>
                    <a:pt x="6624" y="5303"/>
                  </a:lnTo>
                  <a:lnTo>
                    <a:pt x="6512" y="4931"/>
                  </a:lnTo>
                  <a:lnTo>
                    <a:pt x="6391" y="4583"/>
                  </a:lnTo>
                  <a:lnTo>
                    <a:pt x="6262" y="4248"/>
                  </a:lnTo>
                  <a:lnTo>
                    <a:pt x="6133" y="3925"/>
                  </a:lnTo>
                  <a:lnTo>
                    <a:pt x="5995" y="3627"/>
                  </a:lnTo>
                  <a:lnTo>
                    <a:pt x="5853" y="3354"/>
                  </a:lnTo>
                  <a:lnTo>
                    <a:pt x="5702" y="3093"/>
                  </a:lnTo>
                  <a:lnTo>
                    <a:pt x="5552" y="2857"/>
                  </a:lnTo>
                  <a:lnTo>
                    <a:pt x="5392" y="2646"/>
                  </a:lnTo>
                  <a:lnTo>
                    <a:pt x="5229" y="2460"/>
                  </a:lnTo>
                  <a:lnTo>
                    <a:pt x="5177" y="2261"/>
                  </a:lnTo>
                  <a:lnTo>
                    <a:pt x="5121" y="2075"/>
                  </a:lnTo>
                  <a:lnTo>
                    <a:pt x="5061" y="1888"/>
                  </a:lnTo>
                  <a:lnTo>
                    <a:pt x="5000" y="1714"/>
                  </a:lnTo>
                  <a:lnTo>
                    <a:pt x="4940" y="1553"/>
                  </a:lnTo>
                  <a:lnTo>
                    <a:pt x="4880" y="1392"/>
                  </a:lnTo>
                  <a:lnTo>
                    <a:pt x="4815" y="1243"/>
                  </a:lnTo>
                  <a:lnTo>
                    <a:pt x="4746" y="1106"/>
                  </a:lnTo>
                  <a:lnTo>
                    <a:pt x="4682" y="982"/>
                  </a:lnTo>
                  <a:lnTo>
                    <a:pt x="4613" y="858"/>
                  </a:lnTo>
                  <a:lnTo>
                    <a:pt x="4540" y="746"/>
                  </a:lnTo>
                  <a:lnTo>
                    <a:pt x="4471" y="647"/>
                  </a:lnTo>
                  <a:lnTo>
                    <a:pt x="4398" y="547"/>
                  </a:lnTo>
                  <a:lnTo>
                    <a:pt x="4324" y="460"/>
                  </a:lnTo>
                  <a:lnTo>
                    <a:pt x="4251" y="373"/>
                  </a:lnTo>
                  <a:lnTo>
                    <a:pt x="4174" y="299"/>
                  </a:lnTo>
                  <a:lnTo>
                    <a:pt x="4096" y="237"/>
                  </a:lnTo>
                  <a:lnTo>
                    <a:pt x="4019" y="187"/>
                  </a:lnTo>
                  <a:lnTo>
                    <a:pt x="3941" y="137"/>
                  </a:lnTo>
                  <a:lnTo>
                    <a:pt x="3864" y="100"/>
                  </a:lnTo>
                  <a:lnTo>
                    <a:pt x="3782" y="63"/>
                  </a:lnTo>
                  <a:lnTo>
                    <a:pt x="3704" y="38"/>
                  </a:lnTo>
                  <a:lnTo>
                    <a:pt x="3541"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6"/>
            <p:cNvSpPr/>
            <p:nvPr/>
          </p:nvSpPr>
          <p:spPr>
            <a:xfrm>
              <a:off x="3121850" y="-7726650"/>
              <a:ext cx="121225" cy="286575"/>
            </a:xfrm>
            <a:custGeom>
              <a:avLst/>
              <a:gdLst/>
              <a:ahLst/>
              <a:cxnLst/>
              <a:rect l="l" t="t" r="r" b="b"/>
              <a:pathLst>
                <a:path w="4849" h="11463" extrusionOk="0">
                  <a:moveTo>
                    <a:pt x="2300" y="1"/>
                  </a:moveTo>
                  <a:lnTo>
                    <a:pt x="2188" y="25"/>
                  </a:lnTo>
                  <a:lnTo>
                    <a:pt x="2076" y="50"/>
                  </a:lnTo>
                  <a:lnTo>
                    <a:pt x="1964" y="100"/>
                  </a:lnTo>
                  <a:lnTo>
                    <a:pt x="1856" y="174"/>
                  </a:lnTo>
                  <a:lnTo>
                    <a:pt x="1748" y="249"/>
                  </a:lnTo>
                  <a:lnTo>
                    <a:pt x="1641" y="336"/>
                  </a:lnTo>
                  <a:lnTo>
                    <a:pt x="1537" y="448"/>
                  </a:lnTo>
                  <a:lnTo>
                    <a:pt x="1434" y="572"/>
                  </a:lnTo>
                  <a:lnTo>
                    <a:pt x="1335" y="696"/>
                  </a:lnTo>
                  <a:lnTo>
                    <a:pt x="1236" y="845"/>
                  </a:lnTo>
                  <a:lnTo>
                    <a:pt x="1141" y="1006"/>
                  </a:lnTo>
                  <a:lnTo>
                    <a:pt x="1047" y="1180"/>
                  </a:lnTo>
                  <a:lnTo>
                    <a:pt x="956" y="1354"/>
                  </a:lnTo>
                  <a:lnTo>
                    <a:pt x="866" y="1553"/>
                  </a:lnTo>
                  <a:lnTo>
                    <a:pt x="784" y="1751"/>
                  </a:lnTo>
                  <a:lnTo>
                    <a:pt x="702" y="1975"/>
                  </a:lnTo>
                  <a:lnTo>
                    <a:pt x="620" y="2198"/>
                  </a:lnTo>
                  <a:lnTo>
                    <a:pt x="547" y="2434"/>
                  </a:lnTo>
                  <a:lnTo>
                    <a:pt x="478" y="2670"/>
                  </a:lnTo>
                  <a:lnTo>
                    <a:pt x="409" y="2931"/>
                  </a:lnTo>
                  <a:lnTo>
                    <a:pt x="349" y="3192"/>
                  </a:lnTo>
                  <a:lnTo>
                    <a:pt x="289" y="3465"/>
                  </a:lnTo>
                  <a:lnTo>
                    <a:pt x="237" y="3738"/>
                  </a:lnTo>
                  <a:lnTo>
                    <a:pt x="190" y="4036"/>
                  </a:lnTo>
                  <a:lnTo>
                    <a:pt x="147" y="4322"/>
                  </a:lnTo>
                  <a:lnTo>
                    <a:pt x="108" y="4632"/>
                  </a:lnTo>
                  <a:lnTo>
                    <a:pt x="73" y="4943"/>
                  </a:lnTo>
                  <a:lnTo>
                    <a:pt x="47" y="5253"/>
                  </a:lnTo>
                  <a:lnTo>
                    <a:pt x="26" y="5576"/>
                  </a:lnTo>
                  <a:lnTo>
                    <a:pt x="13" y="5911"/>
                  </a:lnTo>
                  <a:lnTo>
                    <a:pt x="0" y="6234"/>
                  </a:lnTo>
                  <a:lnTo>
                    <a:pt x="0" y="6694"/>
                  </a:lnTo>
                  <a:lnTo>
                    <a:pt x="9" y="7128"/>
                  </a:lnTo>
                  <a:lnTo>
                    <a:pt x="13" y="7327"/>
                  </a:lnTo>
                  <a:lnTo>
                    <a:pt x="26" y="7526"/>
                  </a:lnTo>
                  <a:lnTo>
                    <a:pt x="35" y="7724"/>
                  </a:lnTo>
                  <a:lnTo>
                    <a:pt x="52" y="7911"/>
                  </a:lnTo>
                  <a:lnTo>
                    <a:pt x="69" y="8097"/>
                  </a:lnTo>
                  <a:lnTo>
                    <a:pt x="86" y="8283"/>
                  </a:lnTo>
                  <a:lnTo>
                    <a:pt x="108" y="8457"/>
                  </a:lnTo>
                  <a:lnTo>
                    <a:pt x="129" y="8618"/>
                  </a:lnTo>
                  <a:lnTo>
                    <a:pt x="155" y="8780"/>
                  </a:lnTo>
                  <a:lnTo>
                    <a:pt x="181" y="8941"/>
                  </a:lnTo>
                  <a:lnTo>
                    <a:pt x="241" y="9239"/>
                  </a:lnTo>
                  <a:lnTo>
                    <a:pt x="310" y="9513"/>
                  </a:lnTo>
                  <a:lnTo>
                    <a:pt x="383" y="9773"/>
                  </a:lnTo>
                  <a:lnTo>
                    <a:pt x="465" y="10009"/>
                  </a:lnTo>
                  <a:lnTo>
                    <a:pt x="551" y="10233"/>
                  </a:lnTo>
                  <a:lnTo>
                    <a:pt x="646" y="10431"/>
                  </a:lnTo>
                  <a:lnTo>
                    <a:pt x="745" y="10605"/>
                  </a:lnTo>
                  <a:lnTo>
                    <a:pt x="848" y="10779"/>
                  </a:lnTo>
                  <a:lnTo>
                    <a:pt x="956" y="10916"/>
                  </a:lnTo>
                  <a:lnTo>
                    <a:pt x="1068" y="11040"/>
                  </a:lnTo>
                  <a:lnTo>
                    <a:pt x="1184" y="11152"/>
                  </a:lnTo>
                  <a:lnTo>
                    <a:pt x="1305" y="11239"/>
                  </a:lnTo>
                  <a:lnTo>
                    <a:pt x="1430" y="11313"/>
                  </a:lnTo>
                  <a:lnTo>
                    <a:pt x="1555" y="11375"/>
                  </a:lnTo>
                  <a:lnTo>
                    <a:pt x="1684" y="11425"/>
                  </a:lnTo>
                  <a:lnTo>
                    <a:pt x="1817" y="11450"/>
                  </a:lnTo>
                  <a:lnTo>
                    <a:pt x="1947" y="11462"/>
                  </a:lnTo>
                  <a:lnTo>
                    <a:pt x="2080" y="11462"/>
                  </a:lnTo>
                  <a:lnTo>
                    <a:pt x="2218" y="11437"/>
                  </a:lnTo>
                  <a:lnTo>
                    <a:pt x="2351" y="11412"/>
                  </a:lnTo>
                  <a:lnTo>
                    <a:pt x="2489" y="11363"/>
                  </a:lnTo>
                  <a:lnTo>
                    <a:pt x="2623" y="11301"/>
                  </a:lnTo>
                  <a:lnTo>
                    <a:pt x="2760" y="11226"/>
                  </a:lnTo>
                  <a:lnTo>
                    <a:pt x="2894" y="11152"/>
                  </a:lnTo>
                  <a:lnTo>
                    <a:pt x="3027" y="11052"/>
                  </a:lnTo>
                  <a:lnTo>
                    <a:pt x="3157" y="10941"/>
                  </a:lnTo>
                  <a:lnTo>
                    <a:pt x="3286" y="10816"/>
                  </a:lnTo>
                  <a:lnTo>
                    <a:pt x="3411" y="10692"/>
                  </a:lnTo>
                  <a:lnTo>
                    <a:pt x="3536" y="10543"/>
                  </a:lnTo>
                  <a:lnTo>
                    <a:pt x="3656" y="10394"/>
                  </a:lnTo>
                  <a:lnTo>
                    <a:pt x="3772" y="10233"/>
                  </a:lnTo>
                  <a:lnTo>
                    <a:pt x="3884" y="10059"/>
                  </a:lnTo>
                  <a:lnTo>
                    <a:pt x="3996" y="9873"/>
                  </a:lnTo>
                  <a:lnTo>
                    <a:pt x="4100" y="9686"/>
                  </a:lnTo>
                  <a:lnTo>
                    <a:pt x="4199" y="9488"/>
                  </a:lnTo>
                  <a:lnTo>
                    <a:pt x="4289" y="9277"/>
                  </a:lnTo>
                  <a:lnTo>
                    <a:pt x="4380" y="9065"/>
                  </a:lnTo>
                  <a:lnTo>
                    <a:pt x="4461" y="8842"/>
                  </a:lnTo>
                  <a:lnTo>
                    <a:pt x="4535" y="8606"/>
                  </a:lnTo>
                  <a:lnTo>
                    <a:pt x="4604" y="8370"/>
                  </a:lnTo>
                  <a:lnTo>
                    <a:pt x="4664" y="8122"/>
                  </a:lnTo>
                  <a:lnTo>
                    <a:pt x="4716" y="7873"/>
                  </a:lnTo>
                  <a:lnTo>
                    <a:pt x="4759" y="7625"/>
                  </a:lnTo>
                  <a:lnTo>
                    <a:pt x="4797" y="7364"/>
                  </a:lnTo>
                  <a:lnTo>
                    <a:pt x="4823" y="7091"/>
                  </a:lnTo>
                  <a:lnTo>
                    <a:pt x="4840" y="6818"/>
                  </a:lnTo>
                  <a:lnTo>
                    <a:pt x="4849" y="6545"/>
                  </a:lnTo>
                  <a:lnTo>
                    <a:pt x="4845" y="6271"/>
                  </a:lnTo>
                  <a:lnTo>
                    <a:pt x="4840" y="6122"/>
                  </a:lnTo>
                  <a:lnTo>
                    <a:pt x="4836" y="5986"/>
                  </a:lnTo>
                  <a:lnTo>
                    <a:pt x="4823" y="5837"/>
                  </a:lnTo>
                  <a:lnTo>
                    <a:pt x="4810" y="5700"/>
                  </a:lnTo>
                  <a:lnTo>
                    <a:pt x="4797" y="5551"/>
                  </a:lnTo>
                  <a:lnTo>
                    <a:pt x="4776" y="5402"/>
                  </a:lnTo>
                  <a:lnTo>
                    <a:pt x="4754" y="5266"/>
                  </a:lnTo>
                  <a:lnTo>
                    <a:pt x="4733" y="5117"/>
                  </a:lnTo>
                  <a:lnTo>
                    <a:pt x="4672" y="4819"/>
                  </a:lnTo>
                  <a:lnTo>
                    <a:pt x="4604" y="4521"/>
                  </a:lnTo>
                  <a:lnTo>
                    <a:pt x="4522" y="4223"/>
                  </a:lnTo>
                  <a:lnTo>
                    <a:pt x="4427" y="3925"/>
                  </a:lnTo>
                  <a:lnTo>
                    <a:pt x="4315" y="3627"/>
                  </a:lnTo>
                  <a:lnTo>
                    <a:pt x="4281" y="3527"/>
                  </a:lnTo>
                  <a:lnTo>
                    <a:pt x="4246" y="3428"/>
                  </a:lnTo>
                  <a:lnTo>
                    <a:pt x="4220" y="3316"/>
                  </a:lnTo>
                  <a:lnTo>
                    <a:pt x="4199" y="3204"/>
                  </a:lnTo>
                  <a:lnTo>
                    <a:pt x="4177" y="3093"/>
                  </a:lnTo>
                  <a:lnTo>
                    <a:pt x="4164" y="2981"/>
                  </a:lnTo>
                  <a:lnTo>
                    <a:pt x="4151" y="2857"/>
                  </a:lnTo>
                  <a:lnTo>
                    <a:pt x="4147" y="2732"/>
                  </a:lnTo>
                  <a:lnTo>
                    <a:pt x="4143" y="2608"/>
                  </a:lnTo>
                  <a:lnTo>
                    <a:pt x="4147" y="2484"/>
                  </a:lnTo>
                  <a:lnTo>
                    <a:pt x="4151" y="2360"/>
                  </a:lnTo>
                  <a:lnTo>
                    <a:pt x="4156" y="2236"/>
                  </a:lnTo>
                  <a:lnTo>
                    <a:pt x="4169" y="2124"/>
                  </a:lnTo>
                  <a:lnTo>
                    <a:pt x="4182" y="2000"/>
                  </a:lnTo>
                  <a:lnTo>
                    <a:pt x="4199" y="1888"/>
                  </a:lnTo>
                  <a:lnTo>
                    <a:pt x="4220" y="1764"/>
                  </a:lnTo>
                  <a:lnTo>
                    <a:pt x="4121" y="1578"/>
                  </a:lnTo>
                  <a:lnTo>
                    <a:pt x="4022" y="1404"/>
                  </a:lnTo>
                  <a:lnTo>
                    <a:pt x="3923" y="1230"/>
                  </a:lnTo>
                  <a:lnTo>
                    <a:pt x="3820" y="1068"/>
                  </a:lnTo>
                  <a:lnTo>
                    <a:pt x="3716" y="907"/>
                  </a:lnTo>
                  <a:lnTo>
                    <a:pt x="3613" y="770"/>
                  </a:lnTo>
                  <a:lnTo>
                    <a:pt x="3505" y="634"/>
                  </a:lnTo>
                  <a:lnTo>
                    <a:pt x="3393" y="510"/>
                  </a:lnTo>
                  <a:lnTo>
                    <a:pt x="3282" y="410"/>
                  </a:lnTo>
                  <a:lnTo>
                    <a:pt x="3165" y="311"/>
                  </a:lnTo>
                  <a:lnTo>
                    <a:pt x="3049" y="224"/>
                  </a:lnTo>
                  <a:lnTo>
                    <a:pt x="2928" y="150"/>
                  </a:lnTo>
                  <a:lnTo>
                    <a:pt x="2804" y="87"/>
                  </a:lnTo>
                  <a:lnTo>
                    <a:pt x="2674" y="38"/>
                  </a:lnTo>
                  <a:lnTo>
                    <a:pt x="2545" y="13"/>
                  </a:lnTo>
                  <a:lnTo>
                    <a:pt x="2412"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6"/>
            <p:cNvSpPr/>
            <p:nvPr/>
          </p:nvSpPr>
          <p:spPr>
            <a:xfrm>
              <a:off x="3137225" y="-6032250"/>
              <a:ext cx="185100" cy="538650"/>
            </a:xfrm>
            <a:custGeom>
              <a:avLst/>
              <a:gdLst/>
              <a:ahLst/>
              <a:cxnLst/>
              <a:rect l="l" t="t" r="r" b="b"/>
              <a:pathLst>
                <a:path w="7404" h="21546" extrusionOk="0">
                  <a:moveTo>
                    <a:pt x="3119" y="4260"/>
                  </a:moveTo>
                  <a:lnTo>
                    <a:pt x="3175" y="4421"/>
                  </a:lnTo>
                  <a:lnTo>
                    <a:pt x="3239" y="4570"/>
                  </a:lnTo>
                  <a:lnTo>
                    <a:pt x="3304" y="4707"/>
                  </a:lnTo>
                  <a:lnTo>
                    <a:pt x="3377" y="4831"/>
                  </a:lnTo>
                  <a:lnTo>
                    <a:pt x="3455" y="4931"/>
                  </a:lnTo>
                  <a:lnTo>
                    <a:pt x="3536" y="5005"/>
                  </a:lnTo>
                  <a:lnTo>
                    <a:pt x="3623" y="5067"/>
                  </a:lnTo>
                  <a:lnTo>
                    <a:pt x="3717" y="5092"/>
                  </a:lnTo>
                  <a:lnTo>
                    <a:pt x="3816" y="5129"/>
                  </a:lnTo>
                  <a:lnTo>
                    <a:pt x="3920" y="5167"/>
                  </a:lnTo>
                  <a:lnTo>
                    <a:pt x="4014" y="5229"/>
                  </a:lnTo>
                  <a:lnTo>
                    <a:pt x="4109" y="5303"/>
                  </a:lnTo>
                  <a:lnTo>
                    <a:pt x="4204" y="5402"/>
                  </a:lnTo>
                  <a:lnTo>
                    <a:pt x="4299" y="5502"/>
                  </a:lnTo>
                  <a:lnTo>
                    <a:pt x="4389" y="5626"/>
                  </a:lnTo>
                  <a:lnTo>
                    <a:pt x="4475" y="5763"/>
                  </a:lnTo>
                  <a:lnTo>
                    <a:pt x="4561" y="5899"/>
                  </a:lnTo>
                  <a:lnTo>
                    <a:pt x="4643" y="6061"/>
                  </a:lnTo>
                  <a:lnTo>
                    <a:pt x="4725" y="6222"/>
                  </a:lnTo>
                  <a:lnTo>
                    <a:pt x="4802" y="6408"/>
                  </a:lnTo>
                  <a:lnTo>
                    <a:pt x="4880" y="6595"/>
                  </a:lnTo>
                  <a:lnTo>
                    <a:pt x="4949" y="6793"/>
                  </a:lnTo>
                  <a:lnTo>
                    <a:pt x="5022" y="7004"/>
                  </a:lnTo>
                  <a:lnTo>
                    <a:pt x="5087" y="7215"/>
                  </a:lnTo>
                  <a:lnTo>
                    <a:pt x="5151" y="7451"/>
                  </a:lnTo>
                  <a:lnTo>
                    <a:pt x="5212" y="7675"/>
                  </a:lnTo>
                  <a:lnTo>
                    <a:pt x="5268" y="7923"/>
                  </a:lnTo>
                  <a:lnTo>
                    <a:pt x="5319" y="8172"/>
                  </a:lnTo>
                  <a:lnTo>
                    <a:pt x="5371" y="8420"/>
                  </a:lnTo>
                  <a:lnTo>
                    <a:pt x="5418" y="8681"/>
                  </a:lnTo>
                  <a:lnTo>
                    <a:pt x="5461" y="8942"/>
                  </a:lnTo>
                  <a:lnTo>
                    <a:pt x="5500" y="9215"/>
                  </a:lnTo>
                  <a:lnTo>
                    <a:pt x="5535" y="9488"/>
                  </a:lnTo>
                  <a:lnTo>
                    <a:pt x="5565" y="9761"/>
                  </a:lnTo>
                  <a:lnTo>
                    <a:pt x="5590" y="10047"/>
                  </a:lnTo>
                  <a:lnTo>
                    <a:pt x="5612" y="10332"/>
                  </a:lnTo>
                  <a:lnTo>
                    <a:pt x="5629" y="10618"/>
                  </a:lnTo>
                  <a:lnTo>
                    <a:pt x="5642" y="10904"/>
                  </a:lnTo>
                  <a:lnTo>
                    <a:pt x="5651" y="11189"/>
                  </a:lnTo>
                  <a:lnTo>
                    <a:pt x="5655" y="11475"/>
                  </a:lnTo>
                  <a:lnTo>
                    <a:pt x="5655" y="11773"/>
                  </a:lnTo>
                  <a:lnTo>
                    <a:pt x="5646" y="12058"/>
                  </a:lnTo>
                  <a:lnTo>
                    <a:pt x="5634" y="12332"/>
                  </a:lnTo>
                  <a:lnTo>
                    <a:pt x="5612" y="12605"/>
                  </a:lnTo>
                  <a:lnTo>
                    <a:pt x="5590" y="12866"/>
                  </a:lnTo>
                  <a:lnTo>
                    <a:pt x="5560" y="13114"/>
                  </a:lnTo>
                  <a:lnTo>
                    <a:pt x="5530" y="13362"/>
                  </a:lnTo>
                  <a:lnTo>
                    <a:pt x="5491" y="13598"/>
                  </a:lnTo>
                  <a:lnTo>
                    <a:pt x="5448" y="13834"/>
                  </a:lnTo>
                  <a:lnTo>
                    <a:pt x="5405" y="14045"/>
                  </a:lnTo>
                  <a:lnTo>
                    <a:pt x="5354" y="14269"/>
                  </a:lnTo>
                  <a:lnTo>
                    <a:pt x="5302" y="14467"/>
                  </a:lnTo>
                  <a:lnTo>
                    <a:pt x="5242" y="14666"/>
                  </a:lnTo>
                  <a:lnTo>
                    <a:pt x="5181" y="14852"/>
                  </a:lnTo>
                  <a:lnTo>
                    <a:pt x="5117" y="15026"/>
                  </a:lnTo>
                  <a:lnTo>
                    <a:pt x="5052" y="15188"/>
                  </a:lnTo>
                  <a:lnTo>
                    <a:pt x="4979" y="15349"/>
                  </a:lnTo>
                  <a:lnTo>
                    <a:pt x="4906" y="15498"/>
                  </a:lnTo>
                  <a:lnTo>
                    <a:pt x="4833" y="15647"/>
                  </a:lnTo>
                  <a:lnTo>
                    <a:pt x="4751" y="15771"/>
                  </a:lnTo>
                  <a:lnTo>
                    <a:pt x="4673" y="15895"/>
                  </a:lnTo>
                  <a:lnTo>
                    <a:pt x="4587" y="16007"/>
                  </a:lnTo>
                  <a:lnTo>
                    <a:pt x="4501" y="16119"/>
                  </a:lnTo>
                  <a:lnTo>
                    <a:pt x="4415" y="16206"/>
                  </a:lnTo>
                  <a:lnTo>
                    <a:pt x="4329" y="16293"/>
                  </a:lnTo>
                  <a:lnTo>
                    <a:pt x="4238" y="16367"/>
                  </a:lnTo>
                  <a:lnTo>
                    <a:pt x="4144" y="16429"/>
                  </a:lnTo>
                  <a:lnTo>
                    <a:pt x="4053" y="16492"/>
                  </a:lnTo>
                  <a:lnTo>
                    <a:pt x="3958" y="16529"/>
                  </a:lnTo>
                  <a:lnTo>
                    <a:pt x="3864" y="16566"/>
                  </a:lnTo>
                  <a:lnTo>
                    <a:pt x="3765" y="16591"/>
                  </a:lnTo>
                  <a:lnTo>
                    <a:pt x="3670" y="16603"/>
                  </a:lnTo>
                  <a:lnTo>
                    <a:pt x="3545" y="16603"/>
                  </a:lnTo>
                  <a:lnTo>
                    <a:pt x="3420" y="16591"/>
                  </a:lnTo>
                  <a:lnTo>
                    <a:pt x="3304" y="16566"/>
                  </a:lnTo>
                  <a:lnTo>
                    <a:pt x="3192" y="16529"/>
                  </a:lnTo>
                  <a:lnTo>
                    <a:pt x="3084" y="16479"/>
                  </a:lnTo>
                  <a:lnTo>
                    <a:pt x="2981" y="16417"/>
                  </a:lnTo>
                  <a:lnTo>
                    <a:pt x="2882" y="16343"/>
                  </a:lnTo>
                  <a:lnTo>
                    <a:pt x="2787" y="16256"/>
                  </a:lnTo>
                  <a:lnTo>
                    <a:pt x="2697" y="16156"/>
                  </a:lnTo>
                  <a:lnTo>
                    <a:pt x="2606" y="16045"/>
                  </a:lnTo>
                  <a:lnTo>
                    <a:pt x="2524" y="15933"/>
                  </a:lnTo>
                  <a:lnTo>
                    <a:pt x="2447" y="15796"/>
                  </a:lnTo>
                  <a:lnTo>
                    <a:pt x="2374" y="15660"/>
                  </a:lnTo>
                  <a:lnTo>
                    <a:pt x="2300" y="15511"/>
                  </a:lnTo>
                  <a:lnTo>
                    <a:pt x="2236" y="15362"/>
                  </a:lnTo>
                  <a:lnTo>
                    <a:pt x="2171" y="15188"/>
                  </a:lnTo>
                  <a:lnTo>
                    <a:pt x="2115" y="15014"/>
                  </a:lnTo>
                  <a:lnTo>
                    <a:pt x="2059" y="14840"/>
                  </a:lnTo>
                  <a:lnTo>
                    <a:pt x="2008" y="14641"/>
                  </a:lnTo>
                  <a:lnTo>
                    <a:pt x="1960" y="14455"/>
                  </a:lnTo>
                  <a:lnTo>
                    <a:pt x="1917" y="14244"/>
                  </a:lnTo>
                  <a:lnTo>
                    <a:pt x="1878" y="14033"/>
                  </a:lnTo>
                  <a:lnTo>
                    <a:pt x="1840" y="13822"/>
                  </a:lnTo>
                  <a:lnTo>
                    <a:pt x="1810" y="13598"/>
                  </a:lnTo>
                  <a:lnTo>
                    <a:pt x="1779" y="13375"/>
                  </a:lnTo>
                  <a:lnTo>
                    <a:pt x="1758" y="13139"/>
                  </a:lnTo>
                  <a:lnTo>
                    <a:pt x="1736" y="12903"/>
                  </a:lnTo>
                  <a:lnTo>
                    <a:pt x="1715" y="12667"/>
                  </a:lnTo>
                  <a:lnTo>
                    <a:pt x="1702" y="12419"/>
                  </a:lnTo>
                  <a:lnTo>
                    <a:pt x="1693" y="12170"/>
                  </a:lnTo>
                  <a:lnTo>
                    <a:pt x="1685" y="11922"/>
                  </a:lnTo>
                  <a:lnTo>
                    <a:pt x="1680" y="11673"/>
                  </a:lnTo>
                  <a:lnTo>
                    <a:pt x="1680" y="11413"/>
                  </a:lnTo>
                  <a:lnTo>
                    <a:pt x="1680" y="11152"/>
                  </a:lnTo>
                  <a:lnTo>
                    <a:pt x="1689" y="10891"/>
                  </a:lnTo>
                  <a:lnTo>
                    <a:pt x="1698" y="10630"/>
                  </a:lnTo>
                  <a:lnTo>
                    <a:pt x="1706" y="10370"/>
                  </a:lnTo>
                  <a:lnTo>
                    <a:pt x="1723" y="10109"/>
                  </a:lnTo>
                  <a:lnTo>
                    <a:pt x="1741" y="9848"/>
                  </a:lnTo>
                  <a:lnTo>
                    <a:pt x="1762" y="9587"/>
                  </a:lnTo>
                  <a:lnTo>
                    <a:pt x="1788" y="9326"/>
                  </a:lnTo>
                  <a:lnTo>
                    <a:pt x="1818" y="9053"/>
                  </a:lnTo>
                  <a:lnTo>
                    <a:pt x="1848" y="8805"/>
                  </a:lnTo>
                  <a:lnTo>
                    <a:pt x="1883" y="8544"/>
                  </a:lnTo>
                  <a:lnTo>
                    <a:pt x="1917" y="8283"/>
                  </a:lnTo>
                  <a:lnTo>
                    <a:pt x="1956" y="8023"/>
                  </a:lnTo>
                  <a:lnTo>
                    <a:pt x="1999" y="7774"/>
                  </a:lnTo>
                  <a:lnTo>
                    <a:pt x="2046" y="7526"/>
                  </a:lnTo>
                  <a:lnTo>
                    <a:pt x="2094" y="7278"/>
                  </a:lnTo>
                  <a:lnTo>
                    <a:pt x="2141" y="7042"/>
                  </a:lnTo>
                  <a:lnTo>
                    <a:pt x="2197" y="6806"/>
                  </a:lnTo>
                  <a:lnTo>
                    <a:pt x="2253" y="6570"/>
                  </a:lnTo>
                  <a:lnTo>
                    <a:pt x="2309" y="6346"/>
                  </a:lnTo>
                  <a:lnTo>
                    <a:pt x="2374" y="6123"/>
                  </a:lnTo>
                  <a:lnTo>
                    <a:pt x="2434" y="5899"/>
                  </a:lnTo>
                  <a:lnTo>
                    <a:pt x="2503" y="5688"/>
                  </a:lnTo>
                  <a:lnTo>
                    <a:pt x="2572" y="5489"/>
                  </a:lnTo>
                  <a:lnTo>
                    <a:pt x="2641" y="5291"/>
                  </a:lnTo>
                  <a:lnTo>
                    <a:pt x="2718" y="5092"/>
                  </a:lnTo>
                  <a:lnTo>
                    <a:pt x="2791" y="4906"/>
                  </a:lnTo>
                  <a:lnTo>
                    <a:pt x="2869" y="4732"/>
                  </a:lnTo>
                  <a:lnTo>
                    <a:pt x="2951" y="4570"/>
                  </a:lnTo>
                  <a:lnTo>
                    <a:pt x="3033" y="4409"/>
                  </a:lnTo>
                  <a:lnTo>
                    <a:pt x="3119" y="4260"/>
                  </a:lnTo>
                  <a:close/>
                  <a:moveTo>
                    <a:pt x="3640" y="1"/>
                  </a:moveTo>
                  <a:lnTo>
                    <a:pt x="3562" y="13"/>
                  </a:lnTo>
                  <a:lnTo>
                    <a:pt x="3489" y="38"/>
                  </a:lnTo>
                  <a:lnTo>
                    <a:pt x="3420" y="88"/>
                  </a:lnTo>
                  <a:lnTo>
                    <a:pt x="3356" y="137"/>
                  </a:lnTo>
                  <a:lnTo>
                    <a:pt x="3295" y="212"/>
                  </a:lnTo>
                  <a:lnTo>
                    <a:pt x="3239" y="299"/>
                  </a:lnTo>
                  <a:lnTo>
                    <a:pt x="3188" y="398"/>
                  </a:lnTo>
                  <a:lnTo>
                    <a:pt x="3136" y="497"/>
                  </a:lnTo>
                  <a:lnTo>
                    <a:pt x="3093" y="622"/>
                  </a:lnTo>
                  <a:lnTo>
                    <a:pt x="3054" y="746"/>
                  </a:lnTo>
                  <a:lnTo>
                    <a:pt x="3015" y="882"/>
                  </a:lnTo>
                  <a:lnTo>
                    <a:pt x="2981" y="1031"/>
                  </a:lnTo>
                  <a:lnTo>
                    <a:pt x="2955" y="1180"/>
                  </a:lnTo>
                  <a:lnTo>
                    <a:pt x="2929" y="1342"/>
                  </a:lnTo>
                  <a:lnTo>
                    <a:pt x="2908" y="1503"/>
                  </a:lnTo>
                  <a:lnTo>
                    <a:pt x="2753" y="1565"/>
                  </a:lnTo>
                  <a:lnTo>
                    <a:pt x="2598" y="1652"/>
                  </a:lnTo>
                  <a:lnTo>
                    <a:pt x="2447" y="1764"/>
                  </a:lnTo>
                  <a:lnTo>
                    <a:pt x="2296" y="1901"/>
                  </a:lnTo>
                  <a:lnTo>
                    <a:pt x="2150" y="2062"/>
                  </a:lnTo>
                  <a:lnTo>
                    <a:pt x="2008" y="2248"/>
                  </a:lnTo>
                  <a:lnTo>
                    <a:pt x="1870" y="2447"/>
                  </a:lnTo>
                  <a:lnTo>
                    <a:pt x="1736" y="2671"/>
                  </a:lnTo>
                  <a:lnTo>
                    <a:pt x="1603" y="2919"/>
                  </a:lnTo>
                  <a:lnTo>
                    <a:pt x="1478" y="3180"/>
                  </a:lnTo>
                  <a:lnTo>
                    <a:pt x="1353" y="3453"/>
                  </a:lnTo>
                  <a:lnTo>
                    <a:pt x="1237" y="3751"/>
                  </a:lnTo>
                  <a:lnTo>
                    <a:pt x="1121" y="4061"/>
                  </a:lnTo>
                  <a:lnTo>
                    <a:pt x="1013" y="4397"/>
                  </a:lnTo>
                  <a:lnTo>
                    <a:pt x="905" y="4732"/>
                  </a:lnTo>
                  <a:lnTo>
                    <a:pt x="806" y="5092"/>
                  </a:lnTo>
                  <a:lnTo>
                    <a:pt x="711" y="5465"/>
                  </a:lnTo>
                  <a:lnTo>
                    <a:pt x="621" y="5837"/>
                  </a:lnTo>
                  <a:lnTo>
                    <a:pt x="539" y="6234"/>
                  </a:lnTo>
                  <a:lnTo>
                    <a:pt x="462" y="6632"/>
                  </a:lnTo>
                  <a:lnTo>
                    <a:pt x="388" y="7042"/>
                  </a:lnTo>
                  <a:lnTo>
                    <a:pt x="320" y="7464"/>
                  </a:lnTo>
                  <a:lnTo>
                    <a:pt x="259" y="7886"/>
                  </a:lnTo>
                  <a:lnTo>
                    <a:pt x="203" y="8321"/>
                  </a:lnTo>
                  <a:lnTo>
                    <a:pt x="156" y="8755"/>
                  </a:lnTo>
                  <a:lnTo>
                    <a:pt x="113" y="9202"/>
                  </a:lnTo>
                  <a:lnTo>
                    <a:pt x="78" y="9649"/>
                  </a:lnTo>
                  <a:lnTo>
                    <a:pt x="48" y="10096"/>
                  </a:lnTo>
                  <a:lnTo>
                    <a:pt x="27" y="10543"/>
                  </a:lnTo>
                  <a:lnTo>
                    <a:pt x="10" y="10990"/>
                  </a:lnTo>
                  <a:lnTo>
                    <a:pt x="1" y="11450"/>
                  </a:lnTo>
                  <a:lnTo>
                    <a:pt x="1" y="11897"/>
                  </a:lnTo>
                  <a:lnTo>
                    <a:pt x="10" y="12443"/>
                  </a:lnTo>
                  <a:lnTo>
                    <a:pt x="27" y="12977"/>
                  </a:lnTo>
                  <a:lnTo>
                    <a:pt x="57" y="13511"/>
                  </a:lnTo>
                  <a:lnTo>
                    <a:pt x="91" y="14020"/>
                  </a:lnTo>
                  <a:lnTo>
                    <a:pt x="139" y="14517"/>
                  </a:lnTo>
                  <a:lnTo>
                    <a:pt x="195" y="15001"/>
                  </a:lnTo>
                  <a:lnTo>
                    <a:pt x="255" y="15473"/>
                  </a:lnTo>
                  <a:lnTo>
                    <a:pt x="328" y="15933"/>
                  </a:lnTo>
                  <a:lnTo>
                    <a:pt x="410" y="16380"/>
                  </a:lnTo>
                  <a:lnTo>
                    <a:pt x="496" y="16802"/>
                  </a:lnTo>
                  <a:lnTo>
                    <a:pt x="591" y="17212"/>
                  </a:lnTo>
                  <a:lnTo>
                    <a:pt x="690" y="17609"/>
                  </a:lnTo>
                  <a:lnTo>
                    <a:pt x="802" y="17994"/>
                  </a:lnTo>
                  <a:lnTo>
                    <a:pt x="914" y="18354"/>
                  </a:lnTo>
                  <a:lnTo>
                    <a:pt x="1039" y="18702"/>
                  </a:lnTo>
                  <a:lnTo>
                    <a:pt x="1164" y="19025"/>
                  </a:lnTo>
                  <a:lnTo>
                    <a:pt x="1297" y="19335"/>
                  </a:lnTo>
                  <a:lnTo>
                    <a:pt x="1435" y="19621"/>
                  </a:lnTo>
                  <a:lnTo>
                    <a:pt x="1581" y="19894"/>
                  </a:lnTo>
                  <a:lnTo>
                    <a:pt x="1728" y="20155"/>
                  </a:lnTo>
                  <a:lnTo>
                    <a:pt x="1883" y="20391"/>
                  </a:lnTo>
                  <a:lnTo>
                    <a:pt x="2038" y="20602"/>
                  </a:lnTo>
                  <a:lnTo>
                    <a:pt x="2201" y="20788"/>
                  </a:lnTo>
                  <a:lnTo>
                    <a:pt x="2365" y="20962"/>
                  </a:lnTo>
                  <a:lnTo>
                    <a:pt x="2533" y="21111"/>
                  </a:lnTo>
                  <a:lnTo>
                    <a:pt x="2705" y="21248"/>
                  </a:lnTo>
                  <a:lnTo>
                    <a:pt x="2878" y="21347"/>
                  </a:lnTo>
                  <a:lnTo>
                    <a:pt x="3054" y="21434"/>
                  </a:lnTo>
                  <a:lnTo>
                    <a:pt x="3235" y="21496"/>
                  </a:lnTo>
                  <a:lnTo>
                    <a:pt x="3416" y="21533"/>
                  </a:lnTo>
                  <a:lnTo>
                    <a:pt x="3597" y="21546"/>
                  </a:lnTo>
                  <a:lnTo>
                    <a:pt x="3782" y="21546"/>
                  </a:lnTo>
                  <a:lnTo>
                    <a:pt x="3967" y="21508"/>
                  </a:lnTo>
                  <a:lnTo>
                    <a:pt x="4148" y="21446"/>
                  </a:lnTo>
                  <a:lnTo>
                    <a:pt x="4329" y="21372"/>
                  </a:lnTo>
                  <a:lnTo>
                    <a:pt x="4505" y="21272"/>
                  </a:lnTo>
                  <a:lnTo>
                    <a:pt x="4682" y="21148"/>
                  </a:lnTo>
                  <a:lnTo>
                    <a:pt x="4854" y="20999"/>
                  </a:lnTo>
                  <a:lnTo>
                    <a:pt x="5026" y="20838"/>
                  </a:lnTo>
                  <a:lnTo>
                    <a:pt x="5190" y="20651"/>
                  </a:lnTo>
                  <a:lnTo>
                    <a:pt x="5354" y="20440"/>
                  </a:lnTo>
                  <a:lnTo>
                    <a:pt x="5513" y="20217"/>
                  </a:lnTo>
                  <a:lnTo>
                    <a:pt x="5664" y="19969"/>
                  </a:lnTo>
                  <a:lnTo>
                    <a:pt x="5814" y="19708"/>
                  </a:lnTo>
                  <a:lnTo>
                    <a:pt x="5961" y="19422"/>
                  </a:lnTo>
                  <a:lnTo>
                    <a:pt x="6099" y="19124"/>
                  </a:lnTo>
                  <a:lnTo>
                    <a:pt x="6232" y="18814"/>
                  </a:lnTo>
                  <a:lnTo>
                    <a:pt x="6361" y="18478"/>
                  </a:lnTo>
                  <a:lnTo>
                    <a:pt x="6482" y="18118"/>
                  </a:lnTo>
                  <a:lnTo>
                    <a:pt x="6598" y="17746"/>
                  </a:lnTo>
                  <a:lnTo>
                    <a:pt x="6710" y="17361"/>
                  </a:lnTo>
                  <a:lnTo>
                    <a:pt x="6813" y="16963"/>
                  </a:lnTo>
                  <a:lnTo>
                    <a:pt x="6908" y="16554"/>
                  </a:lnTo>
                  <a:lnTo>
                    <a:pt x="6994" y="16119"/>
                  </a:lnTo>
                  <a:lnTo>
                    <a:pt x="7076" y="15672"/>
                  </a:lnTo>
                  <a:lnTo>
                    <a:pt x="7149" y="15213"/>
                  </a:lnTo>
                  <a:lnTo>
                    <a:pt x="7210" y="14753"/>
                  </a:lnTo>
                  <a:lnTo>
                    <a:pt x="7266" y="14256"/>
                  </a:lnTo>
                  <a:lnTo>
                    <a:pt x="7313" y="13760"/>
                  </a:lnTo>
                  <a:lnTo>
                    <a:pt x="7352" y="13251"/>
                  </a:lnTo>
                  <a:lnTo>
                    <a:pt x="7378" y="12729"/>
                  </a:lnTo>
                  <a:lnTo>
                    <a:pt x="7395" y="12207"/>
                  </a:lnTo>
                  <a:lnTo>
                    <a:pt x="7399" y="11934"/>
                  </a:lnTo>
                  <a:lnTo>
                    <a:pt x="7403" y="11661"/>
                  </a:lnTo>
                  <a:lnTo>
                    <a:pt x="7403" y="11388"/>
                  </a:lnTo>
                  <a:lnTo>
                    <a:pt x="7403" y="11102"/>
                  </a:lnTo>
                  <a:lnTo>
                    <a:pt x="7391" y="10556"/>
                  </a:lnTo>
                  <a:lnTo>
                    <a:pt x="7369" y="10022"/>
                  </a:lnTo>
                  <a:lnTo>
                    <a:pt x="7339" y="9488"/>
                  </a:lnTo>
                  <a:lnTo>
                    <a:pt x="7304" y="8966"/>
                  </a:lnTo>
                  <a:lnTo>
                    <a:pt x="7257" y="8457"/>
                  </a:lnTo>
                  <a:lnTo>
                    <a:pt x="7205" y="7948"/>
                  </a:lnTo>
                  <a:lnTo>
                    <a:pt x="7141" y="7451"/>
                  </a:lnTo>
                  <a:lnTo>
                    <a:pt x="7072" y="6967"/>
                  </a:lnTo>
                  <a:lnTo>
                    <a:pt x="6999" y="6495"/>
                  </a:lnTo>
                  <a:lnTo>
                    <a:pt x="6917" y="6023"/>
                  </a:lnTo>
                  <a:lnTo>
                    <a:pt x="6826" y="5576"/>
                  </a:lnTo>
                  <a:lnTo>
                    <a:pt x="6727" y="5129"/>
                  </a:lnTo>
                  <a:lnTo>
                    <a:pt x="6624" y="4707"/>
                  </a:lnTo>
                  <a:lnTo>
                    <a:pt x="6516" y="4297"/>
                  </a:lnTo>
                  <a:lnTo>
                    <a:pt x="6400" y="3900"/>
                  </a:lnTo>
                  <a:lnTo>
                    <a:pt x="6279" y="3515"/>
                  </a:lnTo>
                  <a:lnTo>
                    <a:pt x="6155" y="3155"/>
                  </a:lnTo>
                  <a:lnTo>
                    <a:pt x="6021" y="2795"/>
                  </a:lnTo>
                  <a:lnTo>
                    <a:pt x="5883" y="2472"/>
                  </a:lnTo>
                  <a:lnTo>
                    <a:pt x="5741" y="2149"/>
                  </a:lnTo>
                  <a:lnTo>
                    <a:pt x="5595" y="1851"/>
                  </a:lnTo>
                  <a:lnTo>
                    <a:pt x="5444" y="1578"/>
                  </a:lnTo>
                  <a:lnTo>
                    <a:pt x="5289" y="1317"/>
                  </a:lnTo>
                  <a:lnTo>
                    <a:pt x="5125" y="1081"/>
                  </a:lnTo>
                  <a:lnTo>
                    <a:pt x="4962" y="870"/>
                  </a:lnTo>
                  <a:lnTo>
                    <a:pt x="4794" y="684"/>
                  </a:lnTo>
                  <a:lnTo>
                    <a:pt x="4622" y="510"/>
                  </a:lnTo>
                  <a:lnTo>
                    <a:pt x="4449" y="361"/>
                  </a:lnTo>
                  <a:lnTo>
                    <a:pt x="4268" y="237"/>
                  </a:lnTo>
                  <a:lnTo>
                    <a:pt x="4088" y="137"/>
                  </a:lnTo>
                  <a:lnTo>
                    <a:pt x="3902" y="63"/>
                  </a:lnTo>
                  <a:lnTo>
                    <a:pt x="3717" y="13"/>
                  </a:lnTo>
                  <a:lnTo>
                    <a:pt x="3640"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6"/>
            <p:cNvSpPr/>
            <p:nvPr/>
          </p:nvSpPr>
          <p:spPr>
            <a:xfrm>
              <a:off x="3148650" y="-6878200"/>
              <a:ext cx="104450" cy="312950"/>
            </a:xfrm>
            <a:custGeom>
              <a:avLst/>
              <a:gdLst/>
              <a:ahLst/>
              <a:cxnLst/>
              <a:rect l="l" t="t" r="r" b="b"/>
              <a:pathLst>
                <a:path w="4178" h="12518" extrusionOk="0">
                  <a:moveTo>
                    <a:pt x="1701" y="0"/>
                  </a:moveTo>
                  <a:lnTo>
                    <a:pt x="1611" y="25"/>
                  </a:lnTo>
                  <a:lnTo>
                    <a:pt x="1520" y="87"/>
                  </a:lnTo>
                  <a:lnTo>
                    <a:pt x="1430" y="174"/>
                  </a:lnTo>
                  <a:lnTo>
                    <a:pt x="1340" y="273"/>
                  </a:lnTo>
                  <a:lnTo>
                    <a:pt x="1254" y="398"/>
                  </a:lnTo>
                  <a:lnTo>
                    <a:pt x="1163" y="547"/>
                  </a:lnTo>
                  <a:lnTo>
                    <a:pt x="1077" y="708"/>
                  </a:lnTo>
                  <a:lnTo>
                    <a:pt x="991" y="894"/>
                  </a:lnTo>
                  <a:lnTo>
                    <a:pt x="905" y="1093"/>
                  </a:lnTo>
                  <a:lnTo>
                    <a:pt x="823" y="1292"/>
                  </a:lnTo>
                  <a:lnTo>
                    <a:pt x="741" y="1515"/>
                  </a:lnTo>
                  <a:lnTo>
                    <a:pt x="664" y="1739"/>
                  </a:lnTo>
                  <a:lnTo>
                    <a:pt x="590" y="1975"/>
                  </a:lnTo>
                  <a:lnTo>
                    <a:pt x="521" y="2223"/>
                  </a:lnTo>
                  <a:lnTo>
                    <a:pt x="453" y="2459"/>
                  </a:lnTo>
                  <a:lnTo>
                    <a:pt x="388" y="2707"/>
                  </a:lnTo>
                  <a:lnTo>
                    <a:pt x="332" y="2956"/>
                  </a:lnTo>
                  <a:lnTo>
                    <a:pt x="276" y="3204"/>
                  </a:lnTo>
                  <a:lnTo>
                    <a:pt x="229" y="3452"/>
                  </a:lnTo>
                  <a:lnTo>
                    <a:pt x="186" y="3688"/>
                  </a:lnTo>
                  <a:lnTo>
                    <a:pt x="151" y="3924"/>
                  </a:lnTo>
                  <a:lnTo>
                    <a:pt x="117" y="4148"/>
                  </a:lnTo>
                  <a:lnTo>
                    <a:pt x="95" y="4359"/>
                  </a:lnTo>
                  <a:lnTo>
                    <a:pt x="65" y="4669"/>
                  </a:lnTo>
                  <a:lnTo>
                    <a:pt x="43" y="4980"/>
                  </a:lnTo>
                  <a:lnTo>
                    <a:pt x="26" y="5290"/>
                  </a:lnTo>
                  <a:lnTo>
                    <a:pt x="13" y="5601"/>
                  </a:lnTo>
                  <a:lnTo>
                    <a:pt x="5" y="5911"/>
                  </a:lnTo>
                  <a:lnTo>
                    <a:pt x="0" y="6222"/>
                  </a:lnTo>
                  <a:lnTo>
                    <a:pt x="0" y="6532"/>
                  </a:lnTo>
                  <a:lnTo>
                    <a:pt x="5" y="6842"/>
                  </a:lnTo>
                  <a:lnTo>
                    <a:pt x="13" y="7153"/>
                  </a:lnTo>
                  <a:lnTo>
                    <a:pt x="26" y="7451"/>
                  </a:lnTo>
                  <a:lnTo>
                    <a:pt x="43" y="7761"/>
                  </a:lnTo>
                  <a:lnTo>
                    <a:pt x="69" y="8047"/>
                  </a:lnTo>
                  <a:lnTo>
                    <a:pt x="95" y="8345"/>
                  </a:lnTo>
                  <a:lnTo>
                    <a:pt x="125" y="8631"/>
                  </a:lnTo>
                  <a:lnTo>
                    <a:pt x="160" y="8916"/>
                  </a:lnTo>
                  <a:lnTo>
                    <a:pt x="198" y="9189"/>
                  </a:lnTo>
                  <a:lnTo>
                    <a:pt x="246" y="9463"/>
                  </a:lnTo>
                  <a:lnTo>
                    <a:pt x="293" y="9723"/>
                  </a:lnTo>
                  <a:lnTo>
                    <a:pt x="345" y="9984"/>
                  </a:lnTo>
                  <a:lnTo>
                    <a:pt x="405" y="10220"/>
                  </a:lnTo>
                  <a:lnTo>
                    <a:pt x="465" y="10456"/>
                  </a:lnTo>
                  <a:lnTo>
                    <a:pt x="530" y="10692"/>
                  </a:lnTo>
                  <a:lnTo>
                    <a:pt x="603" y="10903"/>
                  </a:lnTo>
                  <a:lnTo>
                    <a:pt x="676" y="11102"/>
                  </a:lnTo>
                  <a:lnTo>
                    <a:pt x="758" y="11300"/>
                  </a:lnTo>
                  <a:lnTo>
                    <a:pt x="840" y="11487"/>
                  </a:lnTo>
                  <a:lnTo>
                    <a:pt x="931" y="11648"/>
                  </a:lnTo>
                  <a:lnTo>
                    <a:pt x="1021" y="11810"/>
                  </a:lnTo>
                  <a:lnTo>
                    <a:pt x="1120" y="11946"/>
                  </a:lnTo>
                  <a:lnTo>
                    <a:pt x="1219" y="12070"/>
                  </a:lnTo>
                  <a:lnTo>
                    <a:pt x="1327" y="12182"/>
                  </a:lnTo>
                  <a:lnTo>
                    <a:pt x="1434" y="12281"/>
                  </a:lnTo>
                  <a:lnTo>
                    <a:pt x="1533" y="12356"/>
                  </a:lnTo>
                  <a:lnTo>
                    <a:pt x="1632" y="12406"/>
                  </a:lnTo>
                  <a:lnTo>
                    <a:pt x="1732" y="12455"/>
                  </a:lnTo>
                  <a:lnTo>
                    <a:pt x="1835" y="12493"/>
                  </a:lnTo>
                  <a:lnTo>
                    <a:pt x="1938" y="12517"/>
                  </a:lnTo>
                  <a:lnTo>
                    <a:pt x="2145" y="12517"/>
                  </a:lnTo>
                  <a:lnTo>
                    <a:pt x="2248" y="12505"/>
                  </a:lnTo>
                  <a:lnTo>
                    <a:pt x="2352" y="12480"/>
                  </a:lnTo>
                  <a:lnTo>
                    <a:pt x="2451" y="12430"/>
                  </a:lnTo>
                  <a:lnTo>
                    <a:pt x="2554" y="12381"/>
                  </a:lnTo>
                  <a:lnTo>
                    <a:pt x="2657" y="12319"/>
                  </a:lnTo>
                  <a:lnTo>
                    <a:pt x="2756" y="12244"/>
                  </a:lnTo>
                  <a:lnTo>
                    <a:pt x="2855" y="12145"/>
                  </a:lnTo>
                  <a:lnTo>
                    <a:pt x="2950" y="12046"/>
                  </a:lnTo>
                  <a:lnTo>
                    <a:pt x="3045" y="11934"/>
                  </a:lnTo>
                  <a:lnTo>
                    <a:pt x="3140" y="11810"/>
                  </a:lnTo>
                  <a:lnTo>
                    <a:pt x="3230" y="11673"/>
                  </a:lnTo>
                  <a:lnTo>
                    <a:pt x="3316" y="11524"/>
                  </a:lnTo>
                  <a:lnTo>
                    <a:pt x="3402" y="11363"/>
                  </a:lnTo>
                  <a:lnTo>
                    <a:pt x="3484" y="11189"/>
                  </a:lnTo>
                  <a:lnTo>
                    <a:pt x="3562" y="11015"/>
                  </a:lnTo>
                  <a:lnTo>
                    <a:pt x="3635" y="10816"/>
                  </a:lnTo>
                  <a:lnTo>
                    <a:pt x="3708" y="10605"/>
                  </a:lnTo>
                  <a:lnTo>
                    <a:pt x="3773" y="10394"/>
                  </a:lnTo>
                  <a:lnTo>
                    <a:pt x="3837" y="10158"/>
                  </a:lnTo>
                  <a:lnTo>
                    <a:pt x="3893" y="9922"/>
                  </a:lnTo>
                  <a:lnTo>
                    <a:pt x="3945" y="9674"/>
                  </a:lnTo>
                  <a:lnTo>
                    <a:pt x="3992" y="9413"/>
                  </a:lnTo>
                  <a:lnTo>
                    <a:pt x="4035" y="9127"/>
                  </a:lnTo>
                  <a:lnTo>
                    <a:pt x="4070" y="8854"/>
                  </a:lnTo>
                  <a:lnTo>
                    <a:pt x="4100" y="8556"/>
                  </a:lnTo>
                  <a:lnTo>
                    <a:pt x="4122" y="8333"/>
                  </a:lnTo>
                  <a:lnTo>
                    <a:pt x="4139" y="8122"/>
                  </a:lnTo>
                  <a:lnTo>
                    <a:pt x="4152" y="7898"/>
                  </a:lnTo>
                  <a:lnTo>
                    <a:pt x="4160" y="7687"/>
                  </a:lnTo>
                  <a:lnTo>
                    <a:pt x="4169" y="7463"/>
                  </a:lnTo>
                  <a:lnTo>
                    <a:pt x="4173" y="7240"/>
                  </a:lnTo>
                  <a:lnTo>
                    <a:pt x="4177" y="7029"/>
                  </a:lnTo>
                  <a:lnTo>
                    <a:pt x="4177" y="6805"/>
                  </a:lnTo>
                  <a:lnTo>
                    <a:pt x="4173" y="6582"/>
                  </a:lnTo>
                  <a:lnTo>
                    <a:pt x="4169" y="6358"/>
                  </a:lnTo>
                  <a:lnTo>
                    <a:pt x="4152" y="5924"/>
                  </a:lnTo>
                  <a:lnTo>
                    <a:pt x="4122" y="5489"/>
                  </a:lnTo>
                  <a:lnTo>
                    <a:pt x="4083" y="5054"/>
                  </a:lnTo>
                  <a:lnTo>
                    <a:pt x="4035" y="4620"/>
                  </a:lnTo>
                  <a:lnTo>
                    <a:pt x="3979" y="4210"/>
                  </a:lnTo>
                  <a:lnTo>
                    <a:pt x="3915" y="3800"/>
                  </a:lnTo>
                  <a:lnTo>
                    <a:pt x="3837" y="3390"/>
                  </a:lnTo>
                  <a:lnTo>
                    <a:pt x="3760" y="3005"/>
                  </a:lnTo>
                  <a:lnTo>
                    <a:pt x="3669" y="2633"/>
                  </a:lnTo>
                  <a:lnTo>
                    <a:pt x="3575" y="2273"/>
                  </a:lnTo>
                  <a:lnTo>
                    <a:pt x="3471" y="1937"/>
                  </a:lnTo>
                  <a:lnTo>
                    <a:pt x="3407" y="2012"/>
                  </a:lnTo>
                  <a:lnTo>
                    <a:pt x="3338" y="2086"/>
                  </a:lnTo>
                  <a:lnTo>
                    <a:pt x="3269" y="2136"/>
                  </a:lnTo>
                  <a:lnTo>
                    <a:pt x="3196" y="2161"/>
                  </a:lnTo>
                  <a:lnTo>
                    <a:pt x="3122" y="2186"/>
                  </a:lnTo>
                  <a:lnTo>
                    <a:pt x="3049" y="2186"/>
                  </a:lnTo>
                  <a:lnTo>
                    <a:pt x="2976" y="2173"/>
                  </a:lnTo>
                  <a:lnTo>
                    <a:pt x="2903" y="2136"/>
                  </a:lnTo>
                  <a:lnTo>
                    <a:pt x="2834" y="2086"/>
                  </a:lnTo>
                  <a:lnTo>
                    <a:pt x="2761" y="2024"/>
                  </a:lnTo>
                  <a:lnTo>
                    <a:pt x="2696" y="1937"/>
                  </a:lnTo>
                  <a:lnTo>
                    <a:pt x="2632" y="1826"/>
                  </a:lnTo>
                  <a:lnTo>
                    <a:pt x="2571" y="1702"/>
                  </a:lnTo>
                  <a:lnTo>
                    <a:pt x="2515" y="1553"/>
                  </a:lnTo>
                  <a:lnTo>
                    <a:pt x="2464" y="1379"/>
                  </a:lnTo>
                  <a:lnTo>
                    <a:pt x="2421" y="1192"/>
                  </a:lnTo>
                  <a:lnTo>
                    <a:pt x="2386" y="1043"/>
                  </a:lnTo>
                  <a:lnTo>
                    <a:pt x="2352" y="907"/>
                  </a:lnTo>
                  <a:lnTo>
                    <a:pt x="2317" y="783"/>
                  </a:lnTo>
                  <a:lnTo>
                    <a:pt x="2278" y="658"/>
                  </a:lnTo>
                  <a:lnTo>
                    <a:pt x="2244" y="559"/>
                  </a:lnTo>
                  <a:lnTo>
                    <a:pt x="2205" y="460"/>
                  </a:lnTo>
                  <a:lnTo>
                    <a:pt x="2166" y="373"/>
                  </a:lnTo>
                  <a:lnTo>
                    <a:pt x="2123" y="298"/>
                  </a:lnTo>
                  <a:lnTo>
                    <a:pt x="2085" y="236"/>
                  </a:lnTo>
                  <a:lnTo>
                    <a:pt x="2046" y="174"/>
                  </a:lnTo>
                  <a:lnTo>
                    <a:pt x="2003" y="124"/>
                  </a:lnTo>
                  <a:lnTo>
                    <a:pt x="1960" y="75"/>
                  </a:lnTo>
                  <a:lnTo>
                    <a:pt x="1917" y="50"/>
                  </a:lnTo>
                  <a:lnTo>
                    <a:pt x="1874" y="25"/>
                  </a:lnTo>
                  <a:lnTo>
                    <a:pt x="183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6"/>
            <p:cNvSpPr/>
            <p:nvPr/>
          </p:nvSpPr>
          <p:spPr>
            <a:xfrm>
              <a:off x="3156175" y="-3947925"/>
              <a:ext cx="1272875" cy="2379900"/>
            </a:xfrm>
            <a:custGeom>
              <a:avLst/>
              <a:gdLst/>
              <a:ahLst/>
              <a:cxnLst/>
              <a:rect l="l" t="t" r="r" b="b"/>
              <a:pathLst>
                <a:path w="50915" h="95196" extrusionOk="0">
                  <a:moveTo>
                    <a:pt x="25081" y="1"/>
                  </a:moveTo>
                  <a:lnTo>
                    <a:pt x="24650" y="13"/>
                  </a:lnTo>
                  <a:lnTo>
                    <a:pt x="24224" y="38"/>
                  </a:lnTo>
                  <a:lnTo>
                    <a:pt x="23806" y="88"/>
                  </a:lnTo>
                  <a:lnTo>
                    <a:pt x="23393" y="137"/>
                  </a:lnTo>
                  <a:lnTo>
                    <a:pt x="22984" y="224"/>
                  </a:lnTo>
                  <a:lnTo>
                    <a:pt x="22579" y="311"/>
                  </a:lnTo>
                  <a:lnTo>
                    <a:pt x="22183" y="423"/>
                  </a:lnTo>
                  <a:lnTo>
                    <a:pt x="21786" y="547"/>
                  </a:lnTo>
                  <a:lnTo>
                    <a:pt x="21399" y="684"/>
                  </a:lnTo>
                  <a:lnTo>
                    <a:pt x="21016" y="845"/>
                  </a:lnTo>
                  <a:lnTo>
                    <a:pt x="20637" y="1019"/>
                  </a:lnTo>
                  <a:lnTo>
                    <a:pt x="20262" y="1205"/>
                  </a:lnTo>
                  <a:lnTo>
                    <a:pt x="19896" y="1404"/>
                  </a:lnTo>
                  <a:lnTo>
                    <a:pt x="19530" y="1627"/>
                  </a:lnTo>
                  <a:lnTo>
                    <a:pt x="19172" y="1863"/>
                  </a:lnTo>
                  <a:lnTo>
                    <a:pt x="18815" y="2112"/>
                  </a:lnTo>
                  <a:lnTo>
                    <a:pt x="18466" y="2372"/>
                  </a:lnTo>
                  <a:lnTo>
                    <a:pt x="18122" y="2646"/>
                  </a:lnTo>
                  <a:lnTo>
                    <a:pt x="17782" y="2944"/>
                  </a:lnTo>
                  <a:lnTo>
                    <a:pt x="17446" y="3242"/>
                  </a:lnTo>
                  <a:lnTo>
                    <a:pt x="17114" y="3565"/>
                  </a:lnTo>
                  <a:lnTo>
                    <a:pt x="16787" y="3900"/>
                  </a:lnTo>
                  <a:lnTo>
                    <a:pt x="16464" y="4248"/>
                  </a:lnTo>
                  <a:lnTo>
                    <a:pt x="16145" y="4608"/>
                  </a:lnTo>
                  <a:lnTo>
                    <a:pt x="15831" y="4980"/>
                  </a:lnTo>
                  <a:lnTo>
                    <a:pt x="15525" y="5365"/>
                  </a:lnTo>
                  <a:lnTo>
                    <a:pt x="15219" y="5775"/>
                  </a:lnTo>
                  <a:lnTo>
                    <a:pt x="14918" y="6185"/>
                  </a:lnTo>
                  <a:lnTo>
                    <a:pt x="14621" y="6607"/>
                  </a:lnTo>
                  <a:lnTo>
                    <a:pt x="14332" y="7054"/>
                  </a:lnTo>
                  <a:lnTo>
                    <a:pt x="14044" y="7501"/>
                  </a:lnTo>
                  <a:lnTo>
                    <a:pt x="13759" y="7973"/>
                  </a:lnTo>
                  <a:lnTo>
                    <a:pt x="13480" y="8445"/>
                  </a:lnTo>
                  <a:lnTo>
                    <a:pt x="13204" y="8929"/>
                  </a:lnTo>
                  <a:lnTo>
                    <a:pt x="12933" y="9438"/>
                  </a:lnTo>
                  <a:lnTo>
                    <a:pt x="12666" y="9947"/>
                  </a:lnTo>
                  <a:lnTo>
                    <a:pt x="12403" y="10469"/>
                  </a:lnTo>
                  <a:lnTo>
                    <a:pt x="12140" y="11015"/>
                  </a:lnTo>
                  <a:lnTo>
                    <a:pt x="11886" y="11562"/>
                  </a:lnTo>
                  <a:lnTo>
                    <a:pt x="11632" y="12120"/>
                  </a:lnTo>
                  <a:lnTo>
                    <a:pt x="11387" y="12692"/>
                  </a:lnTo>
                  <a:lnTo>
                    <a:pt x="11141" y="13275"/>
                  </a:lnTo>
                  <a:lnTo>
                    <a:pt x="10900" y="13859"/>
                  </a:lnTo>
                  <a:lnTo>
                    <a:pt x="10663" y="14467"/>
                  </a:lnTo>
                  <a:lnTo>
                    <a:pt x="10431" y="15076"/>
                  </a:lnTo>
                  <a:lnTo>
                    <a:pt x="10202" y="15709"/>
                  </a:lnTo>
                  <a:lnTo>
                    <a:pt x="9974" y="16342"/>
                  </a:lnTo>
                  <a:lnTo>
                    <a:pt x="9750" y="16988"/>
                  </a:lnTo>
                  <a:lnTo>
                    <a:pt x="9535" y="17634"/>
                  </a:lnTo>
                  <a:lnTo>
                    <a:pt x="9315" y="18304"/>
                  </a:lnTo>
                  <a:lnTo>
                    <a:pt x="9104" y="18975"/>
                  </a:lnTo>
                  <a:lnTo>
                    <a:pt x="8898" y="19658"/>
                  </a:lnTo>
                  <a:lnTo>
                    <a:pt x="8691" y="20353"/>
                  </a:lnTo>
                  <a:lnTo>
                    <a:pt x="8489" y="21061"/>
                  </a:lnTo>
                  <a:lnTo>
                    <a:pt x="8290" y="21769"/>
                  </a:lnTo>
                  <a:lnTo>
                    <a:pt x="8092" y="22489"/>
                  </a:lnTo>
                  <a:lnTo>
                    <a:pt x="7903" y="23222"/>
                  </a:lnTo>
                  <a:lnTo>
                    <a:pt x="7713" y="23955"/>
                  </a:lnTo>
                  <a:lnTo>
                    <a:pt x="7524" y="24700"/>
                  </a:lnTo>
                  <a:lnTo>
                    <a:pt x="7343" y="25457"/>
                  </a:lnTo>
                  <a:lnTo>
                    <a:pt x="7162" y="26227"/>
                  </a:lnTo>
                  <a:lnTo>
                    <a:pt x="6986" y="26997"/>
                  </a:lnTo>
                  <a:lnTo>
                    <a:pt x="6809" y="27779"/>
                  </a:lnTo>
                  <a:lnTo>
                    <a:pt x="6641" y="28562"/>
                  </a:lnTo>
                  <a:lnTo>
                    <a:pt x="6473" y="29356"/>
                  </a:lnTo>
                  <a:lnTo>
                    <a:pt x="6305" y="30163"/>
                  </a:lnTo>
                  <a:lnTo>
                    <a:pt x="6142" y="30971"/>
                  </a:lnTo>
                  <a:lnTo>
                    <a:pt x="5982" y="31790"/>
                  </a:lnTo>
                  <a:lnTo>
                    <a:pt x="5827" y="32610"/>
                  </a:lnTo>
                  <a:lnTo>
                    <a:pt x="5672" y="33442"/>
                  </a:lnTo>
                  <a:lnTo>
                    <a:pt x="5517" y="34274"/>
                  </a:lnTo>
                  <a:lnTo>
                    <a:pt x="5371" y="35131"/>
                  </a:lnTo>
                  <a:lnTo>
                    <a:pt x="5224" y="35975"/>
                  </a:lnTo>
                  <a:lnTo>
                    <a:pt x="5078" y="36832"/>
                  </a:lnTo>
                  <a:lnTo>
                    <a:pt x="4936" y="37701"/>
                  </a:lnTo>
                  <a:lnTo>
                    <a:pt x="4798" y="38570"/>
                  </a:lnTo>
                  <a:lnTo>
                    <a:pt x="4660" y="39440"/>
                  </a:lnTo>
                  <a:lnTo>
                    <a:pt x="4527" y="40321"/>
                  </a:lnTo>
                  <a:lnTo>
                    <a:pt x="4393" y="41215"/>
                  </a:lnTo>
                  <a:lnTo>
                    <a:pt x="4264" y="42109"/>
                  </a:lnTo>
                  <a:lnTo>
                    <a:pt x="4139" y="43003"/>
                  </a:lnTo>
                  <a:lnTo>
                    <a:pt x="4010" y="43910"/>
                  </a:lnTo>
                  <a:lnTo>
                    <a:pt x="3889" y="44816"/>
                  </a:lnTo>
                  <a:lnTo>
                    <a:pt x="3769" y="45723"/>
                  </a:lnTo>
                  <a:lnTo>
                    <a:pt x="3532" y="47573"/>
                  </a:lnTo>
                  <a:lnTo>
                    <a:pt x="3304" y="49423"/>
                  </a:lnTo>
                  <a:lnTo>
                    <a:pt x="3084" y="51299"/>
                  </a:lnTo>
                  <a:lnTo>
                    <a:pt x="2873" y="53198"/>
                  </a:lnTo>
                  <a:lnTo>
                    <a:pt x="2671" y="55098"/>
                  </a:lnTo>
                  <a:lnTo>
                    <a:pt x="2473" y="57023"/>
                  </a:lnTo>
                  <a:lnTo>
                    <a:pt x="2279" y="58948"/>
                  </a:lnTo>
                  <a:lnTo>
                    <a:pt x="2094" y="60885"/>
                  </a:lnTo>
                  <a:lnTo>
                    <a:pt x="1917" y="62847"/>
                  </a:lnTo>
                  <a:lnTo>
                    <a:pt x="1745" y="64797"/>
                  </a:lnTo>
                  <a:lnTo>
                    <a:pt x="1577" y="66771"/>
                  </a:lnTo>
                  <a:lnTo>
                    <a:pt x="1413" y="68746"/>
                  </a:lnTo>
                  <a:lnTo>
                    <a:pt x="1254" y="70720"/>
                  </a:lnTo>
                  <a:lnTo>
                    <a:pt x="1103" y="72707"/>
                  </a:lnTo>
                  <a:lnTo>
                    <a:pt x="953" y="74694"/>
                  </a:lnTo>
                  <a:lnTo>
                    <a:pt x="810" y="76680"/>
                  </a:lnTo>
                  <a:lnTo>
                    <a:pt x="668" y="78667"/>
                  </a:lnTo>
                  <a:lnTo>
                    <a:pt x="530" y="80654"/>
                  </a:lnTo>
                  <a:lnTo>
                    <a:pt x="259" y="84628"/>
                  </a:lnTo>
                  <a:lnTo>
                    <a:pt x="1" y="88577"/>
                  </a:lnTo>
                  <a:lnTo>
                    <a:pt x="74" y="88626"/>
                  </a:lnTo>
                  <a:lnTo>
                    <a:pt x="143" y="88701"/>
                  </a:lnTo>
                  <a:lnTo>
                    <a:pt x="212" y="88775"/>
                  </a:lnTo>
                  <a:lnTo>
                    <a:pt x="276" y="88862"/>
                  </a:lnTo>
                  <a:lnTo>
                    <a:pt x="341" y="88962"/>
                  </a:lnTo>
                  <a:lnTo>
                    <a:pt x="397" y="89061"/>
                  </a:lnTo>
                  <a:lnTo>
                    <a:pt x="453" y="89185"/>
                  </a:lnTo>
                  <a:lnTo>
                    <a:pt x="505" y="89322"/>
                  </a:lnTo>
                  <a:lnTo>
                    <a:pt x="543" y="89458"/>
                  </a:lnTo>
                  <a:lnTo>
                    <a:pt x="582" y="89595"/>
                  </a:lnTo>
                  <a:lnTo>
                    <a:pt x="664" y="89831"/>
                  </a:lnTo>
                  <a:lnTo>
                    <a:pt x="698" y="89967"/>
                  </a:lnTo>
                  <a:lnTo>
                    <a:pt x="729" y="90117"/>
                  </a:lnTo>
                  <a:lnTo>
                    <a:pt x="780" y="90390"/>
                  </a:lnTo>
                  <a:lnTo>
                    <a:pt x="931" y="90104"/>
                  </a:lnTo>
                  <a:lnTo>
                    <a:pt x="1082" y="89843"/>
                  </a:lnTo>
                  <a:lnTo>
                    <a:pt x="1241" y="89595"/>
                  </a:lnTo>
                  <a:lnTo>
                    <a:pt x="1400" y="89384"/>
                  </a:lnTo>
                  <a:lnTo>
                    <a:pt x="1560" y="89185"/>
                  </a:lnTo>
                  <a:lnTo>
                    <a:pt x="1723" y="89011"/>
                  </a:lnTo>
                  <a:lnTo>
                    <a:pt x="1891" y="88850"/>
                  </a:lnTo>
                  <a:lnTo>
                    <a:pt x="2059" y="88726"/>
                  </a:lnTo>
                  <a:lnTo>
                    <a:pt x="2231" y="88614"/>
                  </a:lnTo>
                  <a:lnTo>
                    <a:pt x="2408" y="88527"/>
                  </a:lnTo>
                  <a:lnTo>
                    <a:pt x="2585" y="88465"/>
                  </a:lnTo>
                  <a:lnTo>
                    <a:pt x="2761" y="88428"/>
                  </a:lnTo>
                  <a:lnTo>
                    <a:pt x="2946" y="88403"/>
                  </a:lnTo>
                  <a:lnTo>
                    <a:pt x="3131" y="88403"/>
                  </a:lnTo>
                  <a:lnTo>
                    <a:pt x="3317" y="88428"/>
                  </a:lnTo>
                  <a:lnTo>
                    <a:pt x="3506" y="88477"/>
                  </a:lnTo>
                  <a:lnTo>
                    <a:pt x="3700" y="88539"/>
                  </a:lnTo>
                  <a:lnTo>
                    <a:pt x="3894" y="88639"/>
                  </a:lnTo>
                  <a:lnTo>
                    <a:pt x="4092" y="88751"/>
                  </a:lnTo>
                  <a:lnTo>
                    <a:pt x="4294" y="88887"/>
                  </a:lnTo>
                  <a:lnTo>
                    <a:pt x="4497" y="89049"/>
                  </a:lnTo>
                  <a:lnTo>
                    <a:pt x="4703" y="89222"/>
                  </a:lnTo>
                  <a:lnTo>
                    <a:pt x="4910" y="89421"/>
                  </a:lnTo>
                  <a:lnTo>
                    <a:pt x="5121" y="89657"/>
                  </a:lnTo>
                  <a:lnTo>
                    <a:pt x="5332" y="89893"/>
                  </a:lnTo>
                  <a:lnTo>
                    <a:pt x="5552" y="90166"/>
                  </a:lnTo>
                  <a:lnTo>
                    <a:pt x="5767" y="90464"/>
                  </a:lnTo>
                  <a:lnTo>
                    <a:pt x="5991" y="90775"/>
                  </a:lnTo>
                  <a:lnTo>
                    <a:pt x="6215" y="91110"/>
                  </a:lnTo>
                  <a:lnTo>
                    <a:pt x="6439" y="91470"/>
                  </a:lnTo>
                  <a:lnTo>
                    <a:pt x="6671" y="91855"/>
                  </a:lnTo>
                  <a:lnTo>
                    <a:pt x="6904" y="92252"/>
                  </a:lnTo>
                  <a:lnTo>
                    <a:pt x="7683" y="92501"/>
                  </a:lnTo>
                  <a:lnTo>
                    <a:pt x="8463" y="92724"/>
                  </a:lnTo>
                  <a:lnTo>
                    <a:pt x="9242" y="92948"/>
                  </a:lnTo>
                  <a:lnTo>
                    <a:pt x="10022" y="93159"/>
                  </a:lnTo>
                  <a:lnTo>
                    <a:pt x="10801" y="93370"/>
                  </a:lnTo>
                  <a:lnTo>
                    <a:pt x="11580" y="93569"/>
                  </a:lnTo>
                  <a:lnTo>
                    <a:pt x="12360" y="93755"/>
                  </a:lnTo>
                  <a:lnTo>
                    <a:pt x="13139" y="93929"/>
                  </a:lnTo>
                  <a:lnTo>
                    <a:pt x="13923" y="94090"/>
                  </a:lnTo>
                  <a:lnTo>
                    <a:pt x="14703" y="94239"/>
                  </a:lnTo>
                  <a:lnTo>
                    <a:pt x="15486" y="94388"/>
                  </a:lnTo>
                  <a:lnTo>
                    <a:pt x="16270" y="94512"/>
                  </a:lnTo>
                  <a:lnTo>
                    <a:pt x="17054" y="94624"/>
                  </a:lnTo>
                  <a:lnTo>
                    <a:pt x="17833" y="94736"/>
                  </a:lnTo>
                  <a:lnTo>
                    <a:pt x="18617" y="94823"/>
                  </a:lnTo>
                  <a:lnTo>
                    <a:pt x="19401" y="94910"/>
                  </a:lnTo>
                  <a:lnTo>
                    <a:pt x="20184" y="94984"/>
                  </a:lnTo>
                  <a:lnTo>
                    <a:pt x="20973" y="95046"/>
                  </a:lnTo>
                  <a:lnTo>
                    <a:pt x="21756" y="95096"/>
                  </a:lnTo>
                  <a:lnTo>
                    <a:pt x="22540" y="95133"/>
                  </a:lnTo>
                  <a:lnTo>
                    <a:pt x="23324" y="95171"/>
                  </a:lnTo>
                  <a:lnTo>
                    <a:pt x="24108" y="95183"/>
                  </a:lnTo>
                  <a:lnTo>
                    <a:pt x="24891" y="95195"/>
                  </a:lnTo>
                  <a:lnTo>
                    <a:pt x="25679" y="95195"/>
                  </a:lnTo>
                  <a:lnTo>
                    <a:pt x="26463" y="95183"/>
                  </a:lnTo>
                  <a:lnTo>
                    <a:pt x="27243" y="95146"/>
                  </a:lnTo>
                  <a:lnTo>
                    <a:pt x="28026" y="95108"/>
                  </a:lnTo>
                  <a:lnTo>
                    <a:pt x="28810" y="95059"/>
                  </a:lnTo>
                  <a:lnTo>
                    <a:pt x="29589" y="94997"/>
                  </a:lnTo>
                  <a:lnTo>
                    <a:pt x="30373" y="94935"/>
                  </a:lnTo>
                  <a:lnTo>
                    <a:pt x="31153" y="94848"/>
                  </a:lnTo>
                  <a:lnTo>
                    <a:pt x="31936" y="94761"/>
                  </a:lnTo>
                  <a:lnTo>
                    <a:pt x="32716" y="94661"/>
                  </a:lnTo>
                  <a:lnTo>
                    <a:pt x="33495" y="94537"/>
                  </a:lnTo>
                  <a:lnTo>
                    <a:pt x="34279" y="94425"/>
                  </a:lnTo>
                  <a:lnTo>
                    <a:pt x="35058" y="94289"/>
                  </a:lnTo>
                  <a:lnTo>
                    <a:pt x="35838" y="94152"/>
                  </a:lnTo>
                  <a:lnTo>
                    <a:pt x="36617" y="94003"/>
                  </a:lnTo>
                  <a:lnTo>
                    <a:pt x="37397" y="93842"/>
                  </a:lnTo>
                  <a:lnTo>
                    <a:pt x="38176" y="93680"/>
                  </a:lnTo>
                  <a:lnTo>
                    <a:pt x="38956" y="93507"/>
                  </a:lnTo>
                  <a:lnTo>
                    <a:pt x="39735" y="93320"/>
                  </a:lnTo>
                  <a:lnTo>
                    <a:pt x="40515" y="93134"/>
                  </a:lnTo>
                  <a:lnTo>
                    <a:pt x="41294" y="92935"/>
                  </a:lnTo>
                  <a:lnTo>
                    <a:pt x="42849" y="92513"/>
                  </a:lnTo>
                  <a:lnTo>
                    <a:pt x="44407" y="92079"/>
                  </a:lnTo>
                  <a:lnTo>
                    <a:pt x="45962" y="91607"/>
                  </a:lnTo>
                  <a:lnTo>
                    <a:pt x="47517" y="91110"/>
                  </a:lnTo>
                  <a:lnTo>
                    <a:pt x="49071" y="90601"/>
                  </a:lnTo>
                  <a:lnTo>
                    <a:pt x="50626" y="90067"/>
                  </a:lnTo>
                  <a:lnTo>
                    <a:pt x="50686" y="90079"/>
                  </a:lnTo>
                  <a:lnTo>
                    <a:pt x="50738" y="90092"/>
                  </a:lnTo>
                  <a:lnTo>
                    <a:pt x="50789" y="90104"/>
                  </a:lnTo>
                  <a:lnTo>
                    <a:pt x="50837" y="90117"/>
                  </a:lnTo>
                  <a:lnTo>
                    <a:pt x="50863" y="88862"/>
                  </a:lnTo>
                  <a:lnTo>
                    <a:pt x="50884" y="87621"/>
                  </a:lnTo>
                  <a:lnTo>
                    <a:pt x="50901" y="86366"/>
                  </a:lnTo>
                  <a:lnTo>
                    <a:pt x="50910" y="85125"/>
                  </a:lnTo>
                  <a:lnTo>
                    <a:pt x="50914" y="83883"/>
                  </a:lnTo>
                  <a:lnTo>
                    <a:pt x="50914" y="82629"/>
                  </a:lnTo>
                  <a:lnTo>
                    <a:pt x="50910" y="81387"/>
                  </a:lnTo>
                  <a:lnTo>
                    <a:pt x="50897" y="80145"/>
                  </a:lnTo>
                  <a:lnTo>
                    <a:pt x="50880" y="78903"/>
                  </a:lnTo>
                  <a:lnTo>
                    <a:pt x="50858" y="77661"/>
                  </a:lnTo>
                  <a:lnTo>
                    <a:pt x="50828" y="76432"/>
                  </a:lnTo>
                  <a:lnTo>
                    <a:pt x="50798" y="75190"/>
                  </a:lnTo>
                  <a:lnTo>
                    <a:pt x="50759" y="73961"/>
                  </a:lnTo>
                  <a:lnTo>
                    <a:pt x="50716" y="72732"/>
                  </a:lnTo>
                  <a:lnTo>
                    <a:pt x="50664" y="71502"/>
                  </a:lnTo>
                  <a:lnTo>
                    <a:pt x="50613" y="70273"/>
                  </a:lnTo>
                  <a:lnTo>
                    <a:pt x="50553" y="69056"/>
                  </a:lnTo>
                  <a:lnTo>
                    <a:pt x="50488" y="67839"/>
                  </a:lnTo>
                  <a:lnTo>
                    <a:pt x="50415" y="66622"/>
                  </a:lnTo>
                  <a:lnTo>
                    <a:pt x="50342" y="65405"/>
                  </a:lnTo>
                  <a:lnTo>
                    <a:pt x="50260" y="64201"/>
                  </a:lnTo>
                  <a:lnTo>
                    <a:pt x="50174" y="62996"/>
                  </a:lnTo>
                  <a:lnTo>
                    <a:pt x="50083" y="61804"/>
                  </a:lnTo>
                  <a:lnTo>
                    <a:pt x="49988" y="60612"/>
                  </a:lnTo>
                  <a:lnTo>
                    <a:pt x="49885" y="59420"/>
                  </a:lnTo>
                  <a:lnTo>
                    <a:pt x="49777" y="58240"/>
                  </a:lnTo>
                  <a:lnTo>
                    <a:pt x="49665" y="57060"/>
                  </a:lnTo>
                  <a:lnTo>
                    <a:pt x="49549" y="55893"/>
                  </a:lnTo>
                  <a:lnTo>
                    <a:pt x="49429" y="54726"/>
                  </a:lnTo>
                  <a:lnTo>
                    <a:pt x="49304" y="53571"/>
                  </a:lnTo>
                  <a:lnTo>
                    <a:pt x="49170" y="52416"/>
                  </a:lnTo>
                  <a:lnTo>
                    <a:pt x="49032" y="51274"/>
                  </a:lnTo>
                  <a:lnTo>
                    <a:pt x="48890" y="50131"/>
                  </a:lnTo>
                  <a:lnTo>
                    <a:pt x="48744" y="49001"/>
                  </a:lnTo>
                  <a:lnTo>
                    <a:pt x="48593" y="47871"/>
                  </a:lnTo>
                  <a:lnTo>
                    <a:pt x="48434" y="46754"/>
                  </a:lnTo>
                  <a:lnTo>
                    <a:pt x="48274" y="45648"/>
                  </a:lnTo>
                  <a:lnTo>
                    <a:pt x="48107" y="44543"/>
                  </a:lnTo>
                  <a:lnTo>
                    <a:pt x="47934" y="43450"/>
                  </a:lnTo>
                  <a:lnTo>
                    <a:pt x="47758" y="42370"/>
                  </a:lnTo>
                  <a:lnTo>
                    <a:pt x="47577" y="41290"/>
                  </a:lnTo>
                  <a:lnTo>
                    <a:pt x="47387" y="40222"/>
                  </a:lnTo>
                  <a:lnTo>
                    <a:pt x="47198" y="39154"/>
                  </a:lnTo>
                  <a:lnTo>
                    <a:pt x="47000" y="38111"/>
                  </a:lnTo>
                  <a:lnTo>
                    <a:pt x="46797" y="37068"/>
                  </a:lnTo>
                  <a:lnTo>
                    <a:pt x="46595" y="36037"/>
                  </a:lnTo>
                  <a:lnTo>
                    <a:pt x="46384" y="35019"/>
                  </a:lnTo>
                  <a:lnTo>
                    <a:pt x="46169" y="34001"/>
                  </a:lnTo>
                  <a:lnTo>
                    <a:pt x="45945" y="33007"/>
                  </a:lnTo>
                  <a:lnTo>
                    <a:pt x="45721" y="32014"/>
                  </a:lnTo>
                  <a:lnTo>
                    <a:pt x="45493" y="31033"/>
                  </a:lnTo>
                  <a:lnTo>
                    <a:pt x="45256" y="30064"/>
                  </a:lnTo>
                  <a:lnTo>
                    <a:pt x="45019" y="29108"/>
                  </a:lnTo>
                  <a:lnTo>
                    <a:pt x="44773" y="28164"/>
                  </a:lnTo>
                  <a:lnTo>
                    <a:pt x="44524" y="27233"/>
                  </a:lnTo>
                  <a:lnTo>
                    <a:pt x="44270" y="26302"/>
                  </a:lnTo>
                  <a:lnTo>
                    <a:pt x="44016" y="25395"/>
                  </a:lnTo>
                  <a:lnTo>
                    <a:pt x="43753" y="24501"/>
                  </a:lnTo>
                  <a:lnTo>
                    <a:pt x="43482" y="23619"/>
                  </a:lnTo>
                  <a:lnTo>
                    <a:pt x="43210" y="22738"/>
                  </a:lnTo>
                  <a:lnTo>
                    <a:pt x="42935" y="21881"/>
                  </a:lnTo>
                  <a:lnTo>
                    <a:pt x="42655" y="21036"/>
                  </a:lnTo>
                  <a:lnTo>
                    <a:pt x="42371" y="20204"/>
                  </a:lnTo>
                  <a:lnTo>
                    <a:pt x="42078" y="19385"/>
                  </a:lnTo>
                  <a:lnTo>
                    <a:pt x="42000" y="19385"/>
                  </a:lnTo>
                  <a:lnTo>
                    <a:pt x="41927" y="19372"/>
                  </a:lnTo>
                  <a:lnTo>
                    <a:pt x="41854" y="19323"/>
                  </a:lnTo>
                  <a:lnTo>
                    <a:pt x="41785" y="19261"/>
                  </a:lnTo>
                  <a:lnTo>
                    <a:pt x="41720" y="19186"/>
                  </a:lnTo>
                  <a:lnTo>
                    <a:pt x="41660" y="19087"/>
                  </a:lnTo>
                  <a:lnTo>
                    <a:pt x="41604" y="18963"/>
                  </a:lnTo>
                  <a:lnTo>
                    <a:pt x="41552" y="18826"/>
                  </a:lnTo>
                  <a:lnTo>
                    <a:pt x="41505" y="18677"/>
                  </a:lnTo>
                  <a:lnTo>
                    <a:pt x="41458" y="18516"/>
                  </a:lnTo>
                  <a:lnTo>
                    <a:pt x="41419" y="18342"/>
                  </a:lnTo>
                  <a:lnTo>
                    <a:pt x="41384" y="18155"/>
                  </a:lnTo>
                  <a:lnTo>
                    <a:pt x="41359" y="17957"/>
                  </a:lnTo>
                  <a:lnTo>
                    <a:pt x="41333" y="17758"/>
                  </a:lnTo>
                  <a:lnTo>
                    <a:pt x="41316" y="17547"/>
                  </a:lnTo>
                  <a:lnTo>
                    <a:pt x="41303" y="17336"/>
                  </a:lnTo>
                  <a:lnTo>
                    <a:pt x="41105" y="16839"/>
                  </a:lnTo>
                  <a:lnTo>
                    <a:pt x="40906" y="16342"/>
                  </a:lnTo>
                  <a:lnTo>
                    <a:pt x="40704" y="15858"/>
                  </a:lnTo>
                  <a:lnTo>
                    <a:pt x="40502" y="15374"/>
                  </a:lnTo>
                  <a:lnTo>
                    <a:pt x="40299" y="14902"/>
                  </a:lnTo>
                  <a:lnTo>
                    <a:pt x="40093" y="14430"/>
                  </a:lnTo>
                  <a:lnTo>
                    <a:pt x="39886" y="13971"/>
                  </a:lnTo>
                  <a:lnTo>
                    <a:pt x="39675" y="13511"/>
                  </a:lnTo>
                  <a:lnTo>
                    <a:pt x="39464" y="13064"/>
                  </a:lnTo>
                  <a:lnTo>
                    <a:pt x="39248" y="12617"/>
                  </a:lnTo>
                  <a:lnTo>
                    <a:pt x="39033" y="12183"/>
                  </a:lnTo>
                  <a:lnTo>
                    <a:pt x="38814" y="11748"/>
                  </a:lnTo>
                  <a:lnTo>
                    <a:pt x="38598" y="11326"/>
                  </a:lnTo>
                  <a:lnTo>
                    <a:pt x="38374" y="10916"/>
                  </a:lnTo>
                  <a:lnTo>
                    <a:pt x="38150" y="10506"/>
                  </a:lnTo>
                  <a:lnTo>
                    <a:pt x="37926" y="10109"/>
                  </a:lnTo>
                  <a:lnTo>
                    <a:pt x="37703" y="9711"/>
                  </a:lnTo>
                  <a:lnTo>
                    <a:pt x="37474" y="9314"/>
                  </a:lnTo>
                  <a:lnTo>
                    <a:pt x="37242" y="8941"/>
                  </a:lnTo>
                  <a:lnTo>
                    <a:pt x="37009" y="8569"/>
                  </a:lnTo>
                  <a:lnTo>
                    <a:pt x="36777" y="8196"/>
                  </a:lnTo>
                  <a:lnTo>
                    <a:pt x="36540" y="7836"/>
                  </a:lnTo>
                  <a:lnTo>
                    <a:pt x="36303" y="7489"/>
                  </a:lnTo>
                  <a:lnTo>
                    <a:pt x="36066" y="7141"/>
                  </a:lnTo>
                  <a:lnTo>
                    <a:pt x="35825" y="6806"/>
                  </a:lnTo>
                  <a:lnTo>
                    <a:pt x="35580" y="6470"/>
                  </a:lnTo>
                  <a:lnTo>
                    <a:pt x="35338" y="6147"/>
                  </a:lnTo>
                  <a:lnTo>
                    <a:pt x="35089" y="5837"/>
                  </a:lnTo>
                  <a:lnTo>
                    <a:pt x="34843" y="5527"/>
                  </a:lnTo>
                  <a:lnTo>
                    <a:pt x="34593" y="5229"/>
                  </a:lnTo>
                  <a:lnTo>
                    <a:pt x="34344" y="4931"/>
                  </a:lnTo>
                  <a:lnTo>
                    <a:pt x="34090" y="4645"/>
                  </a:lnTo>
                  <a:lnTo>
                    <a:pt x="33835" y="4372"/>
                  </a:lnTo>
                  <a:lnTo>
                    <a:pt x="33577" y="4099"/>
                  </a:lnTo>
                  <a:lnTo>
                    <a:pt x="33319" y="3838"/>
                  </a:lnTo>
                  <a:lnTo>
                    <a:pt x="33056" y="3589"/>
                  </a:lnTo>
                  <a:lnTo>
                    <a:pt x="32798" y="3341"/>
                  </a:lnTo>
                  <a:lnTo>
                    <a:pt x="32531" y="3105"/>
                  </a:lnTo>
                  <a:lnTo>
                    <a:pt x="32268" y="2882"/>
                  </a:lnTo>
                  <a:lnTo>
                    <a:pt x="32001" y="2658"/>
                  </a:lnTo>
                  <a:lnTo>
                    <a:pt x="31730" y="2447"/>
                  </a:lnTo>
                  <a:lnTo>
                    <a:pt x="31458" y="2248"/>
                  </a:lnTo>
                  <a:lnTo>
                    <a:pt x="31187" y="2050"/>
                  </a:lnTo>
                  <a:lnTo>
                    <a:pt x="30916" y="1863"/>
                  </a:lnTo>
                  <a:lnTo>
                    <a:pt x="30640" y="1677"/>
                  </a:lnTo>
                  <a:lnTo>
                    <a:pt x="30360" y="1516"/>
                  </a:lnTo>
                  <a:lnTo>
                    <a:pt x="30080" y="1354"/>
                  </a:lnTo>
                  <a:lnTo>
                    <a:pt x="29800" y="1205"/>
                  </a:lnTo>
                  <a:lnTo>
                    <a:pt x="29516" y="1056"/>
                  </a:lnTo>
                  <a:lnTo>
                    <a:pt x="29232" y="920"/>
                  </a:lnTo>
                  <a:lnTo>
                    <a:pt x="28948" y="795"/>
                  </a:lnTo>
                  <a:lnTo>
                    <a:pt x="28659" y="684"/>
                  </a:lnTo>
                  <a:lnTo>
                    <a:pt x="28371" y="572"/>
                  </a:lnTo>
                  <a:lnTo>
                    <a:pt x="28082" y="473"/>
                  </a:lnTo>
                  <a:lnTo>
                    <a:pt x="27789" y="386"/>
                  </a:lnTo>
                  <a:lnTo>
                    <a:pt x="27492" y="299"/>
                  </a:lnTo>
                  <a:lnTo>
                    <a:pt x="27199" y="237"/>
                  </a:lnTo>
                  <a:lnTo>
                    <a:pt x="26902" y="175"/>
                  </a:lnTo>
                  <a:lnTo>
                    <a:pt x="26601" y="125"/>
                  </a:lnTo>
                  <a:lnTo>
                    <a:pt x="26299" y="75"/>
                  </a:lnTo>
                  <a:lnTo>
                    <a:pt x="25998" y="38"/>
                  </a:lnTo>
                  <a:lnTo>
                    <a:pt x="25692" y="13"/>
                  </a:lnTo>
                  <a:lnTo>
                    <a:pt x="25386"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6"/>
            <p:cNvSpPr/>
            <p:nvPr/>
          </p:nvSpPr>
          <p:spPr>
            <a:xfrm>
              <a:off x="3164700" y="-11190900"/>
              <a:ext cx="206500" cy="288750"/>
            </a:xfrm>
            <a:custGeom>
              <a:avLst/>
              <a:gdLst/>
              <a:ahLst/>
              <a:cxnLst/>
              <a:rect l="l" t="t" r="r" b="b"/>
              <a:pathLst>
                <a:path w="8260" h="11550" extrusionOk="0">
                  <a:moveTo>
                    <a:pt x="3566" y="1"/>
                  </a:moveTo>
                  <a:lnTo>
                    <a:pt x="1783" y="13"/>
                  </a:lnTo>
                  <a:lnTo>
                    <a:pt x="0" y="38"/>
                  </a:lnTo>
                  <a:lnTo>
                    <a:pt x="26" y="174"/>
                  </a:lnTo>
                  <a:lnTo>
                    <a:pt x="56" y="299"/>
                  </a:lnTo>
                  <a:lnTo>
                    <a:pt x="86" y="435"/>
                  </a:lnTo>
                  <a:lnTo>
                    <a:pt x="112" y="597"/>
                  </a:lnTo>
                  <a:lnTo>
                    <a:pt x="172" y="1217"/>
                  </a:lnTo>
                  <a:lnTo>
                    <a:pt x="228" y="1851"/>
                  </a:lnTo>
                  <a:lnTo>
                    <a:pt x="276" y="2472"/>
                  </a:lnTo>
                  <a:lnTo>
                    <a:pt x="314" y="3093"/>
                  </a:lnTo>
                  <a:lnTo>
                    <a:pt x="349" y="3726"/>
                  </a:lnTo>
                  <a:lnTo>
                    <a:pt x="375" y="4359"/>
                  </a:lnTo>
                  <a:lnTo>
                    <a:pt x="392" y="4980"/>
                  </a:lnTo>
                  <a:lnTo>
                    <a:pt x="405" y="5613"/>
                  </a:lnTo>
                  <a:lnTo>
                    <a:pt x="413" y="6247"/>
                  </a:lnTo>
                  <a:lnTo>
                    <a:pt x="413" y="6880"/>
                  </a:lnTo>
                  <a:lnTo>
                    <a:pt x="405" y="7513"/>
                  </a:lnTo>
                  <a:lnTo>
                    <a:pt x="392" y="8147"/>
                  </a:lnTo>
                  <a:lnTo>
                    <a:pt x="375" y="8780"/>
                  </a:lnTo>
                  <a:lnTo>
                    <a:pt x="349" y="9401"/>
                  </a:lnTo>
                  <a:lnTo>
                    <a:pt x="314" y="10034"/>
                  </a:lnTo>
                  <a:lnTo>
                    <a:pt x="276" y="10667"/>
                  </a:lnTo>
                  <a:lnTo>
                    <a:pt x="2274" y="10903"/>
                  </a:lnTo>
                  <a:lnTo>
                    <a:pt x="4268" y="11127"/>
                  </a:lnTo>
                  <a:lnTo>
                    <a:pt x="8260" y="11549"/>
                  </a:lnTo>
                  <a:lnTo>
                    <a:pt x="8221" y="11412"/>
                  </a:lnTo>
                  <a:lnTo>
                    <a:pt x="8191" y="11263"/>
                  </a:lnTo>
                  <a:lnTo>
                    <a:pt x="8160" y="11114"/>
                  </a:lnTo>
                  <a:lnTo>
                    <a:pt x="8152" y="11028"/>
                  </a:lnTo>
                  <a:lnTo>
                    <a:pt x="8143" y="10941"/>
                  </a:lnTo>
                  <a:lnTo>
                    <a:pt x="8005" y="9649"/>
                  </a:lnTo>
                  <a:lnTo>
                    <a:pt x="7863" y="8320"/>
                  </a:lnTo>
                  <a:lnTo>
                    <a:pt x="7717" y="6954"/>
                  </a:lnTo>
                  <a:lnTo>
                    <a:pt x="7575" y="5576"/>
                  </a:lnTo>
                  <a:lnTo>
                    <a:pt x="7506" y="4881"/>
                  </a:lnTo>
                  <a:lnTo>
                    <a:pt x="7441" y="4185"/>
                  </a:lnTo>
                  <a:lnTo>
                    <a:pt x="7377" y="3478"/>
                  </a:lnTo>
                  <a:lnTo>
                    <a:pt x="7316" y="2782"/>
                  </a:lnTo>
                  <a:lnTo>
                    <a:pt x="7260" y="2087"/>
                  </a:lnTo>
                  <a:lnTo>
                    <a:pt x="7213" y="1379"/>
                  </a:lnTo>
                  <a:lnTo>
                    <a:pt x="7166" y="684"/>
                  </a:lnTo>
                  <a:lnTo>
                    <a:pt x="71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6"/>
            <p:cNvSpPr/>
            <p:nvPr/>
          </p:nvSpPr>
          <p:spPr>
            <a:xfrm>
              <a:off x="3179225" y="-5925750"/>
              <a:ext cx="99400" cy="308600"/>
            </a:xfrm>
            <a:custGeom>
              <a:avLst/>
              <a:gdLst/>
              <a:ahLst/>
              <a:cxnLst/>
              <a:rect l="l" t="t" r="r" b="b"/>
              <a:pathLst>
                <a:path w="3976" h="12344" extrusionOk="0">
                  <a:moveTo>
                    <a:pt x="1439" y="0"/>
                  </a:moveTo>
                  <a:lnTo>
                    <a:pt x="1353" y="149"/>
                  </a:lnTo>
                  <a:lnTo>
                    <a:pt x="1271" y="310"/>
                  </a:lnTo>
                  <a:lnTo>
                    <a:pt x="1189" y="472"/>
                  </a:lnTo>
                  <a:lnTo>
                    <a:pt x="1111" y="646"/>
                  </a:lnTo>
                  <a:lnTo>
                    <a:pt x="1038" y="832"/>
                  </a:lnTo>
                  <a:lnTo>
                    <a:pt x="961" y="1031"/>
                  </a:lnTo>
                  <a:lnTo>
                    <a:pt x="892" y="1229"/>
                  </a:lnTo>
                  <a:lnTo>
                    <a:pt x="823" y="1428"/>
                  </a:lnTo>
                  <a:lnTo>
                    <a:pt x="754" y="1639"/>
                  </a:lnTo>
                  <a:lnTo>
                    <a:pt x="694" y="1863"/>
                  </a:lnTo>
                  <a:lnTo>
                    <a:pt x="629" y="2086"/>
                  </a:lnTo>
                  <a:lnTo>
                    <a:pt x="573" y="2310"/>
                  </a:lnTo>
                  <a:lnTo>
                    <a:pt x="517" y="2546"/>
                  </a:lnTo>
                  <a:lnTo>
                    <a:pt x="461" y="2782"/>
                  </a:lnTo>
                  <a:lnTo>
                    <a:pt x="414" y="3018"/>
                  </a:lnTo>
                  <a:lnTo>
                    <a:pt x="366" y="3266"/>
                  </a:lnTo>
                  <a:lnTo>
                    <a:pt x="319" y="3514"/>
                  </a:lnTo>
                  <a:lnTo>
                    <a:pt x="276" y="3763"/>
                  </a:lnTo>
                  <a:lnTo>
                    <a:pt x="237" y="4023"/>
                  </a:lnTo>
                  <a:lnTo>
                    <a:pt x="203" y="4284"/>
                  </a:lnTo>
                  <a:lnTo>
                    <a:pt x="168" y="4545"/>
                  </a:lnTo>
                  <a:lnTo>
                    <a:pt x="138" y="4793"/>
                  </a:lnTo>
                  <a:lnTo>
                    <a:pt x="108" y="5066"/>
                  </a:lnTo>
                  <a:lnTo>
                    <a:pt x="82" y="5327"/>
                  </a:lnTo>
                  <a:lnTo>
                    <a:pt x="61" y="5588"/>
                  </a:lnTo>
                  <a:lnTo>
                    <a:pt x="43" y="5849"/>
                  </a:lnTo>
                  <a:lnTo>
                    <a:pt x="26" y="6110"/>
                  </a:lnTo>
                  <a:lnTo>
                    <a:pt x="18" y="6370"/>
                  </a:lnTo>
                  <a:lnTo>
                    <a:pt x="9" y="6631"/>
                  </a:lnTo>
                  <a:lnTo>
                    <a:pt x="0" y="6892"/>
                  </a:lnTo>
                  <a:lnTo>
                    <a:pt x="0" y="7153"/>
                  </a:lnTo>
                  <a:lnTo>
                    <a:pt x="0" y="7413"/>
                  </a:lnTo>
                  <a:lnTo>
                    <a:pt x="5" y="7662"/>
                  </a:lnTo>
                  <a:lnTo>
                    <a:pt x="13" y="7910"/>
                  </a:lnTo>
                  <a:lnTo>
                    <a:pt x="22" y="8159"/>
                  </a:lnTo>
                  <a:lnTo>
                    <a:pt x="35" y="8407"/>
                  </a:lnTo>
                  <a:lnTo>
                    <a:pt x="56" y="8643"/>
                  </a:lnTo>
                  <a:lnTo>
                    <a:pt x="78" y="8879"/>
                  </a:lnTo>
                  <a:lnTo>
                    <a:pt x="99" y="9115"/>
                  </a:lnTo>
                  <a:lnTo>
                    <a:pt x="130" y="9338"/>
                  </a:lnTo>
                  <a:lnTo>
                    <a:pt x="160" y="9562"/>
                  </a:lnTo>
                  <a:lnTo>
                    <a:pt x="198" y="9773"/>
                  </a:lnTo>
                  <a:lnTo>
                    <a:pt x="237" y="9984"/>
                  </a:lnTo>
                  <a:lnTo>
                    <a:pt x="280" y="10195"/>
                  </a:lnTo>
                  <a:lnTo>
                    <a:pt x="328" y="10381"/>
                  </a:lnTo>
                  <a:lnTo>
                    <a:pt x="379" y="10580"/>
                  </a:lnTo>
                  <a:lnTo>
                    <a:pt x="435" y="10754"/>
                  </a:lnTo>
                  <a:lnTo>
                    <a:pt x="491" y="10928"/>
                  </a:lnTo>
                  <a:lnTo>
                    <a:pt x="556" y="11102"/>
                  </a:lnTo>
                  <a:lnTo>
                    <a:pt x="620" y="11251"/>
                  </a:lnTo>
                  <a:lnTo>
                    <a:pt x="694" y="11400"/>
                  </a:lnTo>
                  <a:lnTo>
                    <a:pt x="767" y="11536"/>
                  </a:lnTo>
                  <a:lnTo>
                    <a:pt x="844" y="11673"/>
                  </a:lnTo>
                  <a:lnTo>
                    <a:pt x="926" y="11785"/>
                  </a:lnTo>
                  <a:lnTo>
                    <a:pt x="1017" y="11896"/>
                  </a:lnTo>
                  <a:lnTo>
                    <a:pt x="1107" y="11996"/>
                  </a:lnTo>
                  <a:lnTo>
                    <a:pt x="1202" y="12083"/>
                  </a:lnTo>
                  <a:lnTo>
                    <a:pt x="1301" y="12157"/>
                  </a:lnTo>
                  <a:lnTo>
                    <a:pt x="1404" y="12219"/>
                  </a:lnTo>
                  <a:lnTo>
                    <a:pt x="1512" y="12269"/>
                  </a:lnTo>
                  <a:lnTo>
                    <a:pt x="1624" y="12306"/>
                  </a:lnTo>
                  <a:lnTo>
                    <a:pt x="1740" y="12331"/>
                  </a:lnTo>
                  <a:lnTo>
                    <a:pt x="1865" y="12343"/>
                  </a:lnTo>
                  <a:lnTo>
                    <a:pt x="1990" y="12343"/>
                  </a:lnTo>
                  <a:lnTo>
                    <a:pt x="2085" y="12331"/>
                  </a:lnTo>
                  <a:lnTo>
                    <a:pt x="2184" y="12306"/>
                  </a:lnTo>
                  <a:lnTo>
                    <a:pt x="2278" y="12269"/>
                  </a:lnTo>
                  <a:lnTo>
                    <a:pt x="2373" y="12232"/>
                  </a:lnTo>
                  <a:lnTo>
                    <a:pt x="2464" y="12169"/>
                  </a:lnTo>
                  <a:lnTo>
                    <a:pt x="2558" y="12107"/>
                  </a:lnTo>
                  <a:lnTo>
                    <a:pt x="2649" y="12033"/>
                  </a:lnTo>
                  <a:lnTo>
                    <a:pt x="2735" y="11946"/>
                  </a:lnTo>
                  <a:lnTo>
                    <a:pt x="2821" y="11859"/>
                  </a:lnTo>
                  <a:lnTo>
                    <a:pt x="2907" y="11747"/>
                  </a:lnTo>
                  <a:lnTo>
                    <a:pt x="2993" y="11635"/>
                  </a:lnTo>
                  <a:lnTo>
                    <a:pt x="3071" y="11511"/>
                  </a:lnTo>
                  <a:lnTo>
                    <a:pt x="3153" y="11387"/>
                  </a:lnTo>
                  <a:lnTo>
                    <a:pt x="3226" y="11238"/>
                  </a:lnTo>
                  <a:lnTo>
                    <a:pt x="3299" y="11089"/>
                  </a:lnTo>
                  <a:lnTo>
                    <a:pt x="3372" y="10928"/>
                  </a:lnTo>
                  <a:lnTo>
                    <a:pt x="3437" y="10766"/>
                  </a:lnTo>
                  <a:lnTo>
                    <a:pt x="3501" y="10592"/>
                  </a:lnTo>
                  <a:lnTo>
                    <a:pt x="3562" y="10406"/>
                  </a:lnTo>
                  <a:lnTo>
                    <a:pt x="3622" y="10207"/>
                  </a:lnTo>
                  <a:lnTo>
                    <a:pt x="3674" y="10009"/>
                  </a:lnTo>
                  <a:lnTo>
                    <a:pt x="3725" y="9785"/>
                  </a:lnTo>
                  <a:lnTo>
                    <a:pt x="3768" y="9574"/>
                  </a:lnTo>
                  <a:lnTo>
                    <a:pt x="3811" y="9338"/>
                  </a:lnTo>
                  <a:lnTo>
                    <a:pt x="3850" y="9102"/>
                  </a:lnTo>
                  <a:lnTo>
                    <a:pt x="3880" y="8854"/>
                  </a:lnTo>
                  <a:lnTo>
                    <a:pt x="3910" y="8606"/>
                  </a:lnTo>
                  <a:lnTo>
                    <a:pt x="3932" y="8345"/>
                  </a:lnTo>
                  <a:lnTo>
                    <a:pt x="3954" y="8072"/>
                  </a:lnTo>
                  <a:lnTo>
                    <a:pt x="3966" y="7798"/>
                  </a:lnTo>
                  <a:lnTo>
                    <a:pt x="3975" y="7513"/>
                  </a:lnTo>
                  <a:lnTo>
                    <a:pt x="3975" y="7215"/>
                  </a:lnTo>
                  <a:lnTo>
                    <a:pt x="3971" y="6929"/>
                  </a:lnTo>
                  <a:lnTo>
                    <a:pt x="3962" y="6644"/>
                  </a:lnTo>
                  <a:lnTo>
                    <a:pt x="3949" y="6358"/>
                  </a:lnTo>
                  <a:lnTo>
                    <a:pt x="3932" y="6072"/>
                  </a:lnTo>
                  <a:lnTo>
                    <a:pt x="3910" y="5787"/>
                  </a:lnTo>
                  <a:lnTo>
                    <a:pt x="3885" y="5501"/>
                  </a:lnTo>
                  <a:lnTo>
                    <a:pt x="3855" y="5228"/>
                  </a:lnTo>
                  <a:lnTo>
                    <a:pt x="3820" y="4955"/>
                  </a:lnTo>
                  <a:lnTo>
                    <a:pt x="3781" y="4682"/>
                  </a:lnTo>
                  <a:lnTo>
                    <a:pt x="3738" y="4421"/>
                  </a:lnTo>
                  <a:lnTo>
                    <a:pt x="3691" y="4160"/>
                  </a:lnTo>
                  <a:lnTo>
                    <a:pt x="3639" y="3912"/>
                  </a:lnTo>
                  <a:lnTo>
                    <a:pt x="3588" y="3663"/>
                  </a:lnTo>
                  <a:lnTo>
                    <a:pt x="3532" y="3415"/>
                  </a:lnTo>
                  <a:lnTo>
                    <a:pt x="3471" y="3191"/>
                  </a:lnTo>
                  <a:lnTo>
                    <a:pt x="3407" y="2955"/>
                  </a:lnTo>
                  <a:lnTo>
                    <a:pt x="3342" y="2744"/>
                  </a:lnTo>
                  <a:lnTo>
                    <a:pt x="3269" y="2533"/>
                  </a:lnTo>
                  <a:lnTo>
                    <a:pt x="3200" y="2335"/>
                  </a:lnTo>
                  <a:lnTo>
                    <a:pt x="3122" y="2148"/>
                  </a:lnTo>
                  <a:lnTo>
                    <a:pt x="3045" y="1962"/>
                  </a:lnTo>
                  <a:lnTo>
                    <a:pt x="2963" y="1801"/>
                  </a:lnTo>
                  <a:lnTo>
                    <a:pt x="2881" y="1639"/>
                  </a:lnTo>
                  <a:lnTo>
                    <a:pt x="2795" y="1503"/>
                  </a:lnTo>
                  <a:lnTo>
                    <a:pt x="2709" y="1366"/>
                  </a:lnTo>
                  <a:lnTo>
                    <a:pt x="2619" y="1242"/>
                  </a:lnTo>
                  <a:lnTo>
                    <a:pt x="2524" y="1142"/>
                  </a:lnTo>
                  <a:lnTo>
                    <a:pt x="2429" y="1043"/>
                  </a:lnTo>
                  <a:lnTo>
                    <a:pt x="2334" y="969"/>
                  </a:lnTo>
                  <a:lnTo>
                    <a:pt x="2240" y="907"/>
                  </a:lnTo>
                  <a:lnTo>
                    <a:pt x="2136" y="869"/>
                  </a:lnTo>
                  <a:lnTo>
                    <a:pt x="2037" y="832"/>
                  </a:lnTo>
                  <a:lnTo>
                    <a:pt x="1943" y="807"/>
                  </a:lnTo>
                  <a:lnTo>
                    <a:pt x="1856" y="745"/>
                  </a:lnTo>
                  <a:lnTo>
                    <a:pt x="1775" y="671"/>
                  </a:lnTo>
                  <a:lnTo>
                    <a:pt x="1697" y="571"/>
                  </a:lnTo>
                  <a:lnTo>
                    <a:pt x="1624" y="447"/>
                  </a:lnTo>
                  <a:lnTo>
                    <a:pt x="1559" y="310"/>
                  </a:lnTo>
                  <a:lnTo>
                    <a:pt x="1495" y="161"/>
                  </a:lnTo>
                  <a:lnTo>
                    <a:pt x="1439"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6"/>
            <p:cNvSpPr/>
            <p:nvPr/>
          </p:nvSpPr>
          <p:spPr>
            <a:xfrm>
              <a:off x="3255225" y="-1523975"/>
              <a:ext cx="1061750" cy="1584550"/>
            </a:xfrm>
            <a:custGeom>
              <a:avLst/>
              <a:gdLst/>
              <a:ahLst/>
              <a:cxnLst/>
              <a:rect l="l" t="t" r="r" b="b"/>
              <a:pathLst>
                <a:path w="42470" h="63382" extrusionOk="0">
                  <a:moveTo>
                    <a:pt x="42431" y="1"/>
                  </a:moveTo>
                  <a:lnTo>
                    <a:pt x="41307" y="547"/>
                  </a:lnTo>
                  <a:lnTo>
                    <a:pt x="40170" y="1069"/>
                  </a:lnTo>
                  <a:lnTo>
                    <a:pt x="39024" y="1578"/>
                  </a:lnTo>
                  <a:lnTo>
                    <a:pt x="37870" y="2074"/>
                  </a:lnTo>
                  <a:lnTo>
                    <a:pt x="36703" y="2559"/>
                  </a:lnTo>
                  <a:lnTo>
                    <a:pt x="35536" y="3018"/>
                  </a:lnTo>
                  <a:lnTo>
                    <a:pt x="34356" y="3453"/>
                  </a:lnTo>
                  <a:lnTo>
                    <a:pt x="33172" y="3875"/>
                  </a:lnTo>
                  <a:lnTo>
                    <a:pt x="33194" y="4719"/>
                  </a:lnTo>
                  <a:lnTo>
                    <a:pt x="33207" y="5551"/>
                  </a:lnTo>
                  <a:lnTo>
                    <a:pt x="33211" y="6396"/>
                  </a:lnTo>
                  <a:lnTo>
                    <a:pt x="33207" y="7228"/>
                  </a:lnTo>
                  <a:lnTo>
                    <a:pt x="33194" y="8060"/>
                  </a:lnTo>
                  <a:lnTo>
                    <a:pt x="33172" y="8879"/>
                  </a:lnTo>
                  <a:lnTo>
                    <a:pt x="33146" y="9711"/>
                  </a:lnTo>
                  <a:lnTo>
                    <a:pt x="33112" y="10519"/>
                  </a:lnTo>
                  <a:lnTo>
                    <a:pt x="33069" y="11338"/>
                  </a:lnTo>
                  <a:lnTo>
                    <a:pt x="33017" y="12145"/>
                  </a:lnTo>
                  <a:lnTo>
                    <a:pt x="32961" y="12952"/>
                  </a:lnTo>
                  <a:lnTo>
                    <a:pt x="32896" y="13760"/>
                  </a:lnTo>
                  <a:lnTo>
                    <a:pt x="32823" y="14542"/>
                  </a:lnTo>
                  <a:lnTo>
                    <a:pt x="32741" y="15337"/>
                  </a:lnTo>
                  <a:lnTo>
                    <a:pt x="32655" y="16119"/>
                  </a:lnTo>
                  <a:lnTo>
                    <a:pt x="32565" y="16889"/>
                  </a:lnTo>
                  <a:lnTo>
                    <a:pt x="32466" y="17659"/>
                  </a:lnTo>
                  <a:lnTo>
                    <a:pt x="32358" y="18416"/>
                  </a:lnTo>
                  <a:lnTo>
                    <a:pt x="32246" y="19174"/>
                  </a:lnTo>
                  <a:lnTo>
                    <a:pt x="32126" y="19919"/>
                  </a:lnTo>
                  <a:lnTo>
                    <a:pt x="32001" y="20664"/>
                  </a:lnTo>
                  <a:lnTo>
                    <a:pt x="31872" y="21384"/>
                  </a:lnTo>
                  <a:lnTo>
                    <a:pt x="31734" y="22104"/>
                  </a:lnTo>
                  <a:lnTo>
                    <a:pt x="31592" y="22825"/>
                  </a:lnTo>
                  <a:lnTo>
                    <a:pt x="31441" y="23520"/>
                  </a:lnTo>
                  <a:lnTo>
                    <a:pt x="31286" y="24215"/>
                  </a:lnTo>
                  <a:lnTo>
                    <a:pt x="31127" y="24898"/>
                  </a:lnTo>
                  <a:lnTo>
                    <a:pt x="30963" y="25569"/>
                  </a:lnTo>
                  <a:lnTo>
                    <a:pt x="30791" y="26227"/>
                  </a:lnTo>
                  <a:lnTo>
                    <a:pt x="30614" y="26885"/>
                  </a:lnTo>
                  <a:lnTo>
                    <a:pt x="30433" y="27518"/>
                  </a:lnTo>
                  <a:lnTo>
                    <a:pt x="30248" y="28152"/>
                  </a:lnTo>
                  <a:lnTo>
                    <a:pt x="30059" y="28773"/>
                  </a:lnTo>
                  <a:lnTo>
                    <a:pt x="29861" y="29381"/>
                  </a:lnTo>
                  <a:lnTo>
                    <a:pt x="29658" y="29965"/>
                  </a:lnTo>
                  <a:lnTo>
                    <a:pt x="29456" y="30548"/>
                  </a:lnTo>
                  <a:lnTo>
                    <a:pt x="29245" y="31120"/>
                  </a:lnTo>
                  <a:lnTo>
                    <a:pt x="29034" y="31666"/>
                  </a:lnTo>
                  <a:lnTo>
                    <a:pt x="28814" y="32212"/>
                  </a:lnTo>
                  <a:lnTo>
                    <a:pt x="28590" y="32734"/>
                  </a:lnTo>
                  <a:lnTo>
                    <a:pt x="28366" y="33256"/>
                  </a:lnTo>
                  <a:lnTo>
                    <a:pt x="28138" y="33752"/>
                  </a:lnTo>
                  <a:lnTo>
                    <a:pt x="27901" y="34237"/>
                  </a:lnTo>
                  <a:lnTo>
                    <a:pt x="27664" y="34696"/>
                  </a:lnTo>
                  <a:lnTo>
                    <a:pt x="27423" y="35155"/>
                  </a:lnTo>
                  <a:lnTo>
                    <a:pt x="27182" y="35590"/>
                  </a:lnTo>
                  <a:lnTo>
                    <a:pt x="26932" y="36012"/>
                  </a:lnTo>
                  <a:lnTo>
                    <a:pt x="26682" y="36422"/>
                  </a:lnTo>
                  <a:lnTo>
                    <a:pt x="26428" y="36807"/>
                  </a:lnTo>
                  <a:lnTo>
                    <a:pt x="26170" y="37180"/>
                  </a:lnTo>
                  <a:lnTo>
                    <a:pt x="25912" y="37527"/>
                  </a:lnTo>
                  <a:lnTo>
                    <a:pt x="25649" y="37875"/>
                  </a:lnTo>
                  <a:lnTo>
                    <a:pt x="25386" y="38185"/>
                  </a:lnTo>
                  <a:lnTo>
                    <a:pt x="25119" y="38496"/>
                  </a:lnTo>
                  <a:lnTo>
                    <a:pt x="24848" y="38769"/>
                  </a:lnTo>
                  <a:lnTo>
                    <a:pt x="24577" y="39042"/>
                  </a:lnTo>
                  <a:lnTo>
                    <a:pt x="24301" y="39291"/>
                  </a:lnTo>
                  <a:lnTo>
                    <a:pt x="24025" y="39514"/>
                  </a:lnTo>
                  <a:lnTo>
                    <a:pt x="23746" y="39713"/>
                  </a:lnTo>
                  <a:lnTo>
                    <a:pt x="23466" y="39899"/>
                  </a:lnTo>
                  <a:lnTo>
                    <a:pt x="23186" y="40073"/>
                  </a:lnTo>
                  <a:lnTo>
                    <a:pt x="22902" y="40222"/>
                  </a:lnTo>
                  <a:lnTo>
                    <a:pt x="22617" y="40346"/>
                  </a:lnTo>
                  <a:lnTo>
                    <a:pt x="22329" y="40445"/>
                  </a:lnTo>
                  <a:lnTo>
                    <a:pt x="21993" y="40545"/>
                  </a:lnTo>
                  <a:lnTo>
                    <a:pt x="21661" y="40619"/>
                  </a:lnTo>
                  <a:lnTo>
                    <a:pt x="21330" y="40669"/>
                  </a:lnTo>
                  <a:lnTo>
                    <a:pt x="20998" y="40694"/>
                  </a:lnTo>
                  <a:lnTo>
                    <a:pt x="20675" y="40694"/>
                  </a:lnTo>
                  <a:lnTo>
                    <a:pt x="20348" y="40669"/>
                  </a:lnTo>
                  <a:lnTo>
                    <a:pt x="20029" y="40632"/>
                  </a:lnTo>
                  <a:lnTo>
                    <a:pt x="19711" y="40557"/>
                  </a:lnTo>
                  <a:lnTo>
                    <a:pt x="19396" y="40458"/>
                  </a:lnTo>
                  <a:lnTo>
                    <a:pt x="19086" y="40346"/>
                  </a:lnTo>
                  <a:lnTo>
                    <a:pt x="18776" y="40209"/>
                  </a:lnTo>
                  <a:lnTo>
                    <a:pt x="18470" y="40048"/>
                  </a:lnTo>
                  <a:lnTo>
                    <a:pt x="18165" y="39874"/>
                  </a:lnTo>
                  <a:lnTo>
                    <a:pt x="17867" y="39663"/>
                  </a:lnTo>
                  <a:lnTo>
                    <a:pt x="17570" y="39440"/>
                  </a:lnTo>
                  <a:lnTo>
                    <a:pt x="17278" y="39204"/>
                  </a:lnTo>
                  <a:lnTo>
                    <a:pt x="16989" y="38930"/>
                  </a:lnTo>
                  <a:lnTo>
                    <a:pt x="16700" y="38645"/>
                  </a:lnTo>
                  <a:lnTo>
                    <a:pt x="16416" y="38347"/>
                  </a:lnTo>
                  <a:lnTo>
                    <a:pt x="16136" y="38024"/>
                  </a:lnTo>
                  <a:lnTo>
                    <a:pt x="15861" y="37676"/>
                  </a:lnTo>
                  <a:lnTo>
                    <a:pt x="15589" y="37316"/>
                  </a:lnTo>
                  <a:lnTo>
                    <a:pt x="15318" y="36931"/>
                  </a:lnTo>
                  <a:lnTo>
                    <a:pt x="15055" y="36534"/>
                  </a:lnTo>
                  <a:lnTo>
                    <a:pt x="14793" y="36112"/>
                  </a:lnTo>
                  <a:lnTo>
                    <a:pt x="14534" y="35677"/>
                  </a:lnTo>
                  <a:lnTo>
                    <a:pt x="14280" y="35218"/>
                  </a:lnTo>
                  <a:lnTo>
                    <a:pt x="14026" y="34758"/>
                  </a:lnTo>
                  <a:lnTo>
                    <a:pt x="13781" y="34261"/>
                  </a:lnTo>
                  <a:lnTo>
                    <a:pt x="13540" y="33765"/>
                  </a:lnTo>
                  <a:lnTo>
                    <a:pt x="13298" y="33243"/>
                  </a:lnTo>
                  <a:lnTo>
                    <a:pt x="13066" y="32697"/>
                  </a:lnTo>
                  <a:lnTo>
                    <a:pt x="12833" y="32150"/>
                  </a:lnTo>
                  <a:lnTo>
                    <a:pt x="12609" y="31579"/>
                  </a:lnTo>
                  <a:lnTo>
                    <a:pt x="12386" y="30995"/>
                  </a:lnTo>
                  <a:lnTo>
                    <a:pt x="12166" y="30399"/>
                  </a:lnTo>
                  <a:lnTo>
                    <a:pt x="11955" y="29791"/>
                  </a:lnTo>
                  <a:lnTo>
                    <a:pt x="11744" y="29158"/>
                  </a:lnTo>
                  <a:lnTo>
                    <a:pt x="11537" y="28512"/>
                  </a:lnTo>
                  <a:lnTo>
                    <a:pt x="11339" y="27866"/>
                  </a:lnTo>
                  <a:lnTo>
                    <a:pt x="11141" y="27196"/>
                  </a:lnTo>
                  <a:lnTo>
                    <a:pt x="10952" y="26513"/>
                  </a:lnTo>
                  <a:lnTo>
                    <a:pt x="10762" y="25817"/>
                  </a:lnTo>
                  <a:lnTo>
                    <a:pt x="10581" y="25109"/>
                  </a:lnTo>
                  <a:lnTo>
                    <a:pt x="10405" y="24389"/>
                  </a:lnTo>
                  <a:lnTo>
                    <a:pt x="10228" y="23669"/>
                  </a:lnTo>
                  <a:lnTo>
                    <a:pt x="10060" y="22924"/>
                  </a:lnTo>
                  <a:lnTo>
                    <a:pt x="9897" y="22166"/>
                  </a:lnTo>
                  <a:lnTo>
                    <a:pt x="9741" y="21397"/>
                  </a:lnTo>
                  <a:lnTo>
                    <a:pt x="9586" y="20627"/>
                  </a:lnTo>
                  <a:lnTo>
                    <a:pt x="9436" y="19844"/>
                  </a:lnTo>
                  <a:lnTo>
                    <a:pt x="9294" y="19050"/>
                  </a:lnTo>
                  <a:lnTo>
                    <a:pt x="9156" y="18242"/>
                  </a:lnTo>
                  <a:lnTo>
                    <a:pt x="9022" y="17423"/>
                  </a:lnTo>
                  <a:lnTo>
                    <a:pt x="8893" y="16603"/>
                  </a:lnTo>
                  <a:lnTo>
                    <a:pt x="8773" y="15771"/>
                  </a:lnTo>
                  <a:lnTo>
                    <a:pt x="8652" y="14927"/>
                  </a:lnTo>
                  <a:lnTo>
                    <a:pt x="8540" y="14070"/>
                  </a:lnTo>
                  <a:lnTo>
                    <a:pt x="8432" y="13213"/>
                  </a:lnTo>
                  <a:lnTo>
                    <a:pt x="8333" y="12344"/>
                  </a:lnTo>
                  <a:lnTo>
                    <a:pt x="8234" y="11475"/>
                  </a:lnTo>
                  <a:lnTo>
                    <a:pt x="8144" y="10593"/>
                  </a:lnTo>
                  <a:lnTo>
                    <a:pt x="8062" y="9699"/>
                  </a:lnTo>
                  <a:lnTo>
                    <a:pt x="7980" y="8805"/>
                  </a:lnTo>
                  <a:lnTo>
                    <a:pt x="7963" y="8557"/>
                  </a:lnTo>
                  <a:lnTo>
                    <a:pt x="7950" y="8321"/>
                  </a:lnTo>
                  <a:lnTo>
                    <a:pt x="7946" y="8085"/>
                  </a:lnTo>
                  <a:lnTo>
                    <a:pt x="7946" y="7861"/>
                  </a:lnTo>
                  <a:lnTo>
                    <a:pt x="7950" y="7638"/>
                  </a:lnTo>
                  <a:lnTo>
                    <a:pt x="7959" y="7427"/>
                  </a:lnTo>
                  <a:lnTo>
                    <a:pt x="7976" y="7215"/>
                  </a:lnTo>
                  <a:lnTo>
                    <a:pt x="7997" y="7017"/>
                  </a:lnTo>
                  <a:lnTo>
                    <a:pt x="8019" y="6830"/>
                  </a:lnTo>
                  <a:lnTo>
                    <a:pt x="8049" y="6644"/>
                  </a:lnTo>
                  <a:lnTo>
                    <a:pt x="8079" y="6470"/>
                  </a:lnTo>
                  <a:lnTo>
                    <a:pt x="8114" y="6297"/>
                  </a:lnTo>
                  <a:lnTo>
                    <a:pt x="8152" y="6135"/>
                  </a:lnTo>
                  <a:lnTo>
                    <a:pt x="8196" y="5986"/>
                  </a:lnTo>
                  <a:lnTo>
                    <a:pt x="8243" y="5837"/>
                  </a:lnTo>
                  <a:lnTo>
                    <a:pt x="8290" y="5688"/>
                  </a:lnTo>
                  <a:lnTo>
                    <a:pt x="7761" y="5539"/>
                  </a:lnTo>
                  <a:lnTo>
                    <a:pt x="7231" y="5390"/>
                  </a:lnTo>
                  <a:lnTo>
                    <a:pt x="6701" y="5229"/>
                  </a:lnTo>
                  <a:lnTo>
                    <a:pt x="6176" y="5055"/>
                  </a:lnTo>
                  <a:lnTo>
                    <a:pt x="5655" y="4881"/>
                  </a:lnTo>
                  <a:lnTo>
                    <a:pt x="5129" y="4682"/>
                  </a:lnTo>
                  <a:lnTo>
                    <a:pt x="4608" y="4484"/>
                  </a:lnTo>
                  <a:lnTo>
                    <a:pt x="4087" y="4285"/>
                  </a:lnTo>
                  <a:lnTo>
                    <a:pt x="3571" y="4061"/>
                  </a:lnTo>
                  <a:lnTo>
                    <a:pt x="3054" y="3825"/>
                  </a:lnTo>
                  <a:lnTo>
                    <a:pt x="2541" y="3589"/>
                  </a:lnTo>
                  <a:lnTo>
                    <a:pt x="2029" y="3341"/>
                  </a:lnTo>
                  <a:lnTo>
                    <a:pt x="1516" y="3080"/>
                  </a:lnTo>
                  <a:lnTo>
                    <a:pt x="1008" y="2807"/>
                  </a:lnTo>
                  <a:lnTo>
                    <a:pt x="504" y="2534"/>
                  </a:lnTo>
                  <a:lnTo>
                    <a:pt x="1" y="2236"/>
                  </a:lnTo>
                  <a:lnTo>
                    <a:pt x="1" y="2236"/>
                  </a:lnTo>
                  <a:lnTo>
                    <a:pt x="48" y="2348"/>
                  </a:lnTo>
                  <a:lnTo>
                    <a:pt x="91" y="2459"/>
                  </a:lnTo>
                  <a:lnTo>
                    <a:pt x="134" y="2584"/>
                  </a:lnTo>
                  <a:lnTo>
                    <a:pt x="177" y="2708"/>
                  </a:lnTo>
                  <a:lnTo>
                    <a:pt x="216" y="2844"/>
                  </a:lnTo>
                  <a:lnTo>
                    <a:pt x="255" y="2993"/>
                  </a:lnTo>
                  <a:lnTo>
                    <a:pt x="285" y="3130"/>
                  </a:lnTo>
                  <a:lnTo>
                    <a:pt x="319" y="3291"/>
                  </a:lnTo>
                  <a:lnTo>
                    <a:pt x="349" y="3453"/>
                  </a:lnTo>
                  <a:lnTo>
                    <a:pt x="375" y="3614"/>
                  </a:lnTo>
                  <a:lnTo>
                    <a:pt x="397" y="3788"/>
                  </a:lnTo>
                  <a:lnTo>
                    <a:pt x="418" y="3974"/>
                  </a:lnTo>
                  <a:lnTo>
                    <a:pt x="436" y="4161"/>
                  </a:lnTo>
                  <a:lnTo>
                    <a:pt x="448" y="4347"/>
                  </a:lnTo>
                  <a:lnTo>
                    <a:pt x="461" y="4546"/>
                  </a:lnTo>
                  <a:lnTo>
                    <a:pt x="470" y="4757"/>
                  </a:lnTo>
                  <a:lnTo>
                    <a:pt x="535" y="6495"/>
                  </a:lnTo>
                  <a:lnTo>
                    <a:pt x="608" y="8209"/>
                  </a:lnTo>
                  <a:lnTo>
                    <a:pt x="694" y="9910"/>
                  </a:lnTo>
                  <a:lnTo>
                    <a:pt x="784" y="11599"/>
                  </a:lnTo>
                  <a:lnTo>
                    <a:pt x="883" y="13263"/>
                  </a:lnTo>
                  <a:lnTo>
                    <a:pt x="991" y="14902"/>
                  </a:lnTo>
                  <a:lnTo>
                    <a:pt x="1107" y="16529"/>
                  </a:lnTo>
                  <a:lnTo>
                    <a:pt x="1232" y="18131"/>
                  </a:lnTo>
                  <a:lnTo>
                    <a:pt x="1366" y="19720"/>
                  </a:lnTo>
                  <a:lnTo>
                    <a:pt x="1512" y="21285"/>
                  </a:lnTo>
                  <a:lnTo>
                    <a:pt x="1585" y="22055"/>
                  </a:lnTo>
                  <a:lnTo>
                    <a:pt x="1663" y="22825"/>
                  </a:lnTo>
                  <a:lnTo>
                    <a:pt x="1740" y="23594"/>
                  </a:lnTo>
                  <a:lnTo>
                    <a:pt x="1822" y="24352"/>
                  </a:lnTo>
                  <a:lnTo>
                    <a:pt x="1904" y="25097"/>
                  </a:lnTo>
                  <a:lnTo>
                    <a:pt x="1990" y="25842"/>
                  </a:lnTo>
                  <a:lnTo>
                    <a:pt x="2076" y="26587"/>
                  </a:lnTo>
                  <a:lnTo>
                    <a:pt x="2167" y="27320"/>
                  </a:lnTo>
                  <a:lnTo>
                    <a:pt x="2257" y="28052"/>
                  </a:lnTo>
                  <a:lnTo>
                    <a:pt x="2352" y="28773"/>
                  </a:lnTo>
                  <a:lnTo>
                    <a:pt x="2451" y="29493"/>
                  </a:lnTo>
                  <a:lnTo>
                    <a:pt x="2550" y="30201"/>
                  </a:lnTo>
                  <a:lnTo>
                    <a:pt x="2649" y="30909"/>
                  </a:lnTo>
                  <a:lnTo>
                    <a:pt x="2752" y="31604"/>
                  </a:lnTo>
                  <a:lnTo>
                    <a:pt x="2856" y="32299"/>
                  </a:lnTo>
                  <a:lnTo>
                    <a:pt x="2963" y="32995"/>
                  </a:lnTo>
                  <a:lnTo>
                    <a:pt x="3075" y="33665"/>
                  </a:lnTo>
                  <a:lnTo>
                    <a:pt x="3187" y="34348"/>
                  </a:lnTo>
                  <a:lnTo>
                    <a:pt x="3299" y="35019"/>
                  </a:lnTo>
                  <a:lnTo>
                    <a:pt x="3416" y="35677"/>
                  </a:lnTo>
                  <a:lnTo>
                    <a:pt x="3532" y="36335"/>
                  </a:lnTo>
                  <a:lnTo>
                    <a:pt x="3652" y="36981"/>
                  </a:lnTo>
                  <a:lnTo>
                    <a:pt x="3777" y="37627"/>
                  </a:lnTo>
                  <a:lnTo>
                    <a:pt x="3902" y="38260"/>
                  </a:lnTo>
                  <a:lnTo>
                    <a:pt x="4031" y="38893"/>
                  </a:lnTo>
                  <a:lnTo>
                    <a:pt x="4161" y="39514"/>
                  </a:lnTo>
                  <a:lnTo>
                    <a:pt x="4290" y="40135"/>
                  </a:lnTo>
                  <a:lnTo>
                    <a:pt x="4423" y="40743"/>
                  </a:lnTo>
                  <a:lnTo>
                    <a:pt x="4561" y="41339"/>
                  </a:lnTo>
                  <a:lnTo>
                    <a:pt x="4699" y="41936"/>
                  </a:lnTo>
                  <a:lnTo>
                    <a:pt x="4841" y="42532"/>
                  </a:lnTo>
                  <a:lnTo>
                    <a:pt x="4983" y="43115"/>
                  </a:lnTo>
                  <a:lnTo>
                    <a:pt x="5129" y="43686"/>
                  </a:lnTo>
                  <a:lnTo>
                    <a:pt x="5276" y="44258"/>
                  </a:lnTo>
                  <a:lnTo>
                    <a:pt x="5427" y="44816"/>
                  </a:lnTo>
                  <a:lnTo>
                    <a:pt x="5582" y="45363"/>
                  </a:lnTo>
                  <a:lnTo>
                    <a:pt x="5732" y="45909"/>
                  </a:lnTo>
                  <a:lnTo>
                    <a:pt x="5892" y="46456"/>
                  </a:lnTo>
                  <a:lnTo>
                    <a:pt x="6051" y="46977"/>
                  </a:lnTo>
                  <a:lnTo>
                    <a:pt x="6210" y="47511"/>
                  </a:lnTo>
                  <a:lnTo>
                    <a:pt x="6374" y="48020"/>
                  </a:lnTo>
                  <a:lnTo>
                    <a:pt x="6542" y="48529"/>
                  </a:lnTo>
                  <a:lnTo>
                    <a:pt x="6710" y="49039"/>
                  </a:lnTo>
                  <a:lnTo>
                    <a:pt x="6882" y="49523"/>
                  </a:lnTo>
                  <a:lnTo>
                    <a:pt x="7054" y="50020"/>
                  </a:lnTo>
                  <a:lnTo>
                    <a:pt x="7231" y="50491"/>
                  </a:lnTo>
                  <a:lnTo>
                    <a:pt x="7407" y="50963"/>
                  </a:lnTo>
                  <a:lnTo>
                    <a:pt x="7588" y="51423"/>
                  </a:lnTo>
                  <a:lnTo>
                    <a:pt x="7769" y="51882"/>
                  </a:lnTo>
                  <a:lnTo>
                    <a:pt x="7954" y="52329"/>
                  </a:lnTo>
                  <a:lnTo>
                    <a:pt x="8140" y="52764"/>
                  </a:lnTo>
                  <a:lnTo>
                    <a:pt x="8329" y="53198"/>
                  </a:lnTo>
                  <a:lnTo>
                    <a:pt x="8523" y="53621"/>
                  </a:lnTo>
                  <a:lnTo>
                    <a:pt x="8717" y="54030"/>
                  </a:lnTo>
                  <a:lnTo>
                    <a:pt x="8910" y="54440"/>
                  </a:lnTo>
                  <a:lnTo>
                    <a:pt x="9113" y="54838"/>
                  </a:lnTo>
                  <a:lnTo>
                    <a:pt x="9311" y="55235"/>
                  </a:lnTo>
                  <a:lnTo>
                    <a:pt x="9513" y="55608"/>
                  </a:lnTo>
                  <a:lnTo>
                    <a:pt x="9720" y="55980"/>
                  </a:lnTo>
                  <a:lnTo>
                    <a:pt x="9931" y="56353"/>
                  </a:lnTo>
                  <a:lnTo>
                    <a:pt x="10138" y="56700"/>
                  </a:lnTo>
                  <a:lnTo>
                    <a:pt x="10353" y="57048"/>
                  </a:lnTo>
                  <a:lnTo>
                    <a:pt x="10568" y="57396"/>
                  </a:lnTo>
                  <a:lnTo>
                    <a:pt x="10784" y="57719"/>
                  </a:lnTo>
                  <a:lnTo>
                    <a:pt x="11008" y="58041"/>
                  </a:lnTo>
                  <a:lnTo>
                    <a:pt x="11227" y="58352"/>
                  </a:lnTo>
                  <a:lnTo>
                    <a:pt x="11451" y="58662"/>
                  </a:lnTo>
                  <a:lnTo>
                    <a:pt x="11679" y="58948"/>
                  </a:lnTo>
                  <a:lnTo>
                    <a:pt x="11912" y="59233"/>
                  </a:lnTo>
                  <a:lnTo>
                    <a:pt x="12140" y="59519"/>
                  </a:lnTo>
                  <a:lnTo>
                    <a:pt x="12377" y="59780"/>
                  </a:lnTo>
                  <a:lnTo>
                    <a:pt x="12614" y="60041"/>
                  </a:lnTo>
                  <a:lnTo>
                    <a:pt x="12855" y="60289"/>
                  </a:lnTo>
                  <a:lnTo>
                    <a:pt x="13096" y="60525"/>
                  </a:lnTo>
                  <a:lnTo>
                    <a:pt x="13337" y="60761"/>
                  </a:lnTo>
                  <a:lnTo>
                    <a:pt x="13587" y="60984"/>
                  </a:lnTo>
                  <a:lnTo>
                    <a:pt x="13837" y="61196"/>
                  </a:lnTo>
                  <a:lnTo>
                    <a:pt x="14087" y="61394"/>
                  </a:lnTo>
                  <a:lnTo>
                    <a:pt x="14341" y="61593"/>
                  </a:lnTo>
                  <a:lnTo>
                    <a:pt x="14595" y="61779"/>
                  </a:lnTo>
                  <a:lnTo>
                    <a:pt x="14857" y="61953"/>
                  </a:lnTo>
                  <a:lnTo>
                    <a:pt x="15116" y="62114"/>
                  </a:lnTo>
                  <a:lnTo>
                    <a:pt x="15378" y="62263"/>
                  </a:lnTo>
                  <a:lnTo>
                    <a:pt x="15645" y="62412"/>
                  </a:lnTo>
                  <a:lnTo>
                    <a:pt x="15917" y="62549"/>
                  </a:lnTo>
                  <a:lnTo>
                    <a:pt x="16188" y="62673"/>
                  </a:lnTo>
                  <a:lnTo>
                    <a:pt x="16459" y="62785"/>
                  </a:lnTo>
                  <a:lnTo>
                    <a:pt x="16735" y="62897"/>
                  </a:lnTo>
                  <a:lnTo>
                    <a:pt x="17015" y="62984"/>
                  </a:lnTo>
                  <a:lnTo>
                    <a:pt x="17295" y="63071"/>
                  </a:lnTo>
                  <a:lnTo>
                    <a:pt x="17579" y="63145"/>
                  </a:lnTo>
                  <a:lnTo>
                    <a:pt x="17863" y="63207"/>
                  </a:lnTo>
                  <a:lnTo>
                    <a:pt x="18152" y="63269"/>
                  </a:lnTo>
                  <a:lnTo>
                    <a:pt x="18445" y="63307"/>
                  </a:lnTo>
                  <a:lnTo>
                    <a:pt x="18737" y="63344"/>
                  </a:lnTo>
                  <a:lnTo>
                    <a:pt x="19034" y="63369"/>
                  </a:lnTo>
                  <a:lnTo>
                    <a:pt x="19332" y="63381"/>
                  </a:lnTo>
                  <a:lnTo>
                    <a:pt x="19633" y="63381"/>
                  </a:lnTo>
                  <a:lnTo>
                    <a:pt x="19939" y="63369"/>
                  </a:lnTo>
                  <a:lnTo>
                    <a:pt x="20245" y="63356"/>
                  </a:lnTo>
                  <a:lnTo>
                    <a:pt x="20550" y="63319"/>
                  </a:lnTo>
                  <a:lnTo>
                    <a:pt x="20865" y="63282"/>
                  </a:lnTo>
                  <a:lnTo>
                    <a:pt x="21175" y="63232"/>
                  </a:lnTo>
                  <a:lnTo>
                    <a:pt x="21493" y="63170"/>
                  </a:lnTo>
                  <a:lnTo>
                    <a:pt x="21812" y="63095"/>
                  </a:lnTo>
                  <a:lnTo>
                    <a:pt x="22131" y="63008"/>
                  </a:lnTo>
                  <a:lnTo>
                    <a:pt x="22458" y="62922"/>
                  </a:lnTo>
                  <a:lnTo>
                    <a:pt x="22781" y="62810"/>
                  </a:lnTo>
                  <a:lnTo>
                    <a:pt x="23052" y="62710"/>
                  </a:lnTo>
                  <a:lnTo>
                    <a:pt x="23324" y="62611"/>
                  </a:lnTo>
                  <a:lnTo>
                    <a:pt x="23595" y="62499"/>
                  </a:lnTo>
                  <a:lnTo>
                    <a:pt x="23862" y="62388"/>
                  </a:lnTo>
                  <a:lnTo>
                    <a:pt x="24129" y="62251"/>
                  </a:lnTo>
                  <a:lnTo>
                    <a:pt x="24396" y="62127"/>
                  </a:lnTo>
                  <a:lnTo>
                    <a:pt x="24663" y="61978"/>
                  </a:lnTo>
                  <a:lnTo>
                    <a:pt x="24926" y="61829"/>
                  </a:lnTo>
                  <a:lnTo>
                    <a:pt x="25188" y="61680"/>
                  </a:lnTo>
                  <a:lnTo>
                    <a:pt x="25451" y="61518"/>
                  </a:lnTo>
                  <a:lnTo>
                    <a:pt x="25709" y="61345"/>
                  </a:lnTo>
                  <a:lnTo>
                    <a:pt x="25968" y="61171"/>
                  </a:lnTo>
                  <a:lnTo>
                    <a:pt x="26226" y="60984"/>
                  </a:lnTo>
                  <a:lnTo>
                    <a:pt x="26480" y="60786"/>
                  </a:lnTo>
                  <a:lnTo>
                    <a:pt x="26738" y="60587"/>
                  </a:lnTo>
                  <a:lnTo>
                    <a:pt x="26988" y="60388"/>
                  </a:lnTo>
                  <a:lnTo>
                    <a:pt x="27242" y="60177"/>
                  </a:lnTo>
                  <a:lnTo>
                    <a:pt x="27492" y="59954"/>
                  </a:lnTo>
                  <a:lnTo>
                    <a:pt x="27742" y="59730"/>
                  </a:lnTo>
                  <a:lnTo>
                    <a:pt x="27992" y="59494"/>
                  </a:lnTo>
                  <a:lnTo>
                    <a:pt x="28237" y="59258"/>
                  </a:lnTo>
                  <a:lnTo>
                    <a:pt x="28483" y="59010"/>
                  </a:lnTo>
                  <a:lnTo>
                    <a:pt x="28728" y="58749"/>
                  </a:lnTo>
                  <a:lnTo>
                    <a:pt x="28969" y="58488"/>
                  </a:lnTo>
                  <a:lnTo>
                    <a:pt x="29210" y="58228"/>
                  </a:lnTo>
                  <a:lnTo>
                    <a:pt x="29447" y="57954"/>
                  </a:lnTo>
                  <a:lnTo>
                    <a:pt x="29684" y="57669"/>
                  </a:lnTo>
                  <a:lnTo>
                    <a:pt x="29921" y="57383"/>
                  </a:lnTo>
                  <a:lnTo>
                    <a:pt x="30158" y="57085"/>
                  </a:lnTo>
                  <a:lnTo>
                    <a:pt x="30390" y="56787"/>
                  </a:lnTo>
                  <a:lnTo>
                    <a:pt x="30618" y="56477"/>
                  </a:lnTo>
                  <a:lnTo>
                    <a:pt x="30851" y="56166"/>
                  </a:lnTo>
                  <a:lnTo>
                    <a:pt x="31079" y="55843"/>
                  </a:lnTo>
                  <a:lnTo>
                    <a:pt x="31303" y="55521"/>
                  </a:lnTo>
                  <a:lnTo>
                    <a:pt x="31527" y="55185"/>
                  </a:lnTo>
                  <a:lnTo>
                    <a:pt x="31751" y="54838"/>
                  </a:lnTo>
                  <a:lnTo>
                    <a:pt x="31971" y="54490"/>
                  </a:lnTo>
                  <a:lnTo>
                    <a:pt x="32190" y="54142"/>
                  </a:lnTo>
                  <a:lnTo>
                    <a:pt x="32410" y="53782"/>
                  </a:lnTo>
                  <a:lnTo>
                    <a:pt x="32625" y="53422"/>
                  </a:lnTo>
                  <a:lnTo>
                    <a:pt x="32836" y="53049"/>
                  </a:lnTo>
                  <a:lnTo>
                    <a:pt x="33052" y="52664"/>
                  </a:lnTo>
                  <a:lnTo>
                    <a:pt x="33263" y="52280"/>
                  </a:lnTo>
                  <a:lnTo>
                    <a:pt x="33469" y="51895"/>
                  </a:lnTo>
                  <a:lnTo>
                    <a:pt x="33676" y="51497"/>
                  </a:lnTo>
                  <a:lnTo>
                    <a:pt x="33878" y="51087"/>
                  </a:lnTo>
                  <a:lnTo>
                    <a:pt x="34085" y="50678"/>
                  </a:lnTo>
                  <a:lnTo>
                    <a:pt x="34283" y="50268"/>
                  </a:lnTo>
                  <a:lnTo>
                    <a:pt x="34481" y="49846"/>
                  </a:lnTo>
                  <a:lnTo>
                    <a:pt x="34679" y="49423"/>
                  </a:lnTo>
                  <a:lnTo>
                    <a:pt x="34873" y="48989"/>
                  </a:lnTo>
                  <a:lnTo>
                    <a:pt x="35067" y="48542"/>
                  </a:lnTo>
                  <a:lnTo>
                    <a:pt x="35256" y="48095"/>
                  </a:lnTo>
                  <a:lnTo>
                    <a:pt x="35446" y="47648"/>
                  </a:lnTo>
                  <a:lnTo>
                    <a:pt x="35635" y="47188"/>
                  </a:lnTo>
                  <a:lnTo>
                    <a:pt x="35816" y="46729"/>
                  </a:lnTo>
                  <a:lnTo>
                    <a:pt x="36001" y="46257"/>
                  </a:lnTo>
                  <a:lnTo>
                    <a:pt x="36182" y="45785"/>
                  </a:lnTo>
                  <a:lnTo>
                    <a:pt x="36359" y="45301"/>
                  </a:lnTo>
                  <a:lnTo>
                    <a:pt x="36535" y="44816"/>
                  </a:lnTo>
                  <a:lnTo>
                    <a:pt x="36708" y="44332"/>
                  </a:lnTo>
                  <a:lnTo>
                    <a:pt x="36880" y="43835"/>
                  </a:lnTo>
                  <a:lnTo>
                    <a:pt x="37052" y="43326"/>
                  </a:lnTo>
                  <a:lnTo>
                    <a:pt x="37216" y="42817"/>
                  </a:lnTo>
                  <a:lnTo>
                    <a:pt x="37384" y="42308"/>
                  </a:lnTo>
                  <a:lnTo>
                    <a:pt x="37547" y="41787"/>
                  </a:lnTo>
                  <a:lnTo>
                    <a:pt x="37707" y="41265"/>
                  </a:lnTo>
                  <a:lnTo>
                    <a:pt x="37866" y="40731"/>
                  </a:lnTo>
                  <a:lnTo>
                    <a:pt x="38021" y="40197"/>
                  </a:lnTo>
                  <a:lnTo>
                    <a:pt x="38172" y="39651"/>
                  </a:lnTo>
                  <a:lnTo>
                    <a:pt x="38327" y="39104"/>
                  </a:lnTo>
                  <a:lnTo>
                    <a:pt x="38473" y="38558"/>
                  </a:lnTo>
                  <a:lnTo>
                    <a:pt x="38620" y="37999"/>
                  </a:lnTo>
                  <a:lnTo>
                    <a:pt x="38762" y="37428"/>
                  </a:lnTo>
                  <a:lnTo>
                    <a:pt x="38904" y="36869"/>
                  </a:lnTo>
                  <a:lnTo>
                    <a:pt x="39046" y="36285"/>
                  </a:lnTo>
                  <a:lnTo>
                    <a:pt x="39179" y="35714"/>
                  </a:lnTo>
                  <a:lnTo>
                    <a:pt x="39313" y="35131"/>
                  </a:lnTo>
                  <a:lnTo>
                    <a:pt x="39446" y="34535"/>
                  </a:lnTo>
                  <a:lnTo>
                    <a:pt x="39576" y="33938"/>
                  </a:lnTo>
                  <a:lnTo>
                    <a:pt x="39700" y="33342"/>
                  </a:lnTo>
                  <a:lnTo>
                    <a:pt x="39825" y="32746"/>
                  </a:lnTo>
                  <a:lnTo>
                    <a:pt x="39946" y="32138"/>
                  </a:lnTo>
                  <a:lnTo>
                    <a:pt x="40066" y="31517"/>
                  </a:lnTo>
                  <a:lnTo>
                    <a:pt x="40183" y="30896"/>
                  </a:lnTo>
                  <a:lnTo>
                    <a:pt x="40295" y="30275"/>
                  </a:lnTo>
                  <a:lnTo>
                    <a:pt x="40407" y="29642"/>
                  </a:lnTo>
                  <a:lnTo>
                    <a:pt x="40514" y="29009"/>
                  </a:lnTo>
                  <a:lnTo>
                    <a:pt x="40622" y="28375"/>
                  </a:lnTo>
                  <a:lnTo>
                    <a:pt x="40721" y="27730"/>
                  </a:lnTo>
                  <a:lnTo>
                    <a:pt x="40824" y="27084"/>
                  </a:lnTo>
                  <a:lnTo>
                    <a:pt x="40919" y="26426"/>
                  </a:lnTo>
                  <a:lnTo>
                    <a:pt x="41014" y="25768"/>
                  </a:lnTo>
                  <a:lnTo>
                    <a:pt x="41104" y="25109"/>
                  </a:lnTo>
                  <a:lnTo>
                    <a:pt x="41195" y="24439"/>
                  </a:lnTo>
                  <a:lnTo>
                    <a:pt x="41281" y="23768"/>
                  </a:lnTo>
                  <a:lnTo>
                    <a:pt x="41363" y="23085"/>
                  </a:lnTo>
                  <a:lnTo>
                    <a:pt x="41445" y="22415"/>
                  </a:lnTo>
                  <a:lnTo>
                    <a:pt x="41522" y="21719"/>
                  </a:lnTo>
                  <a:lnTo>
                    <a:pt x="41595" y="21036"/>
                  </a:lnTo>
                  <a:lnTo>
                    <a:pt x="41668" y="20341"/>
                  </a:lnTo>
                  <a:lnTo>
                    <a:pt x="41737" y="19646"/>
                  </a:lnTo>
                  <a:lnTo>
                    <a:pt x="41802" y="18938"/>
                  </a:lnTo>
                  <a:lnTo>
                    <a:pt x="41867" y="18230"/>
                  </a:lnTo>
                  <a:lnTo>
                    <a:pt x="41927" y="17522"/>
                  </a:lnTo>
                  <a:lnTo>
                    <a:pt x="41983" y="16802"/>
                  </a:lnTo>
                  <a:lnTo>
                    <a:pt x="42034" y="16082"/>
                  </a:lnTo>
                  <a:lnTo>
                    <a:pt x="42086" y="15361"/>
                  </a:lnTo>
                  <a:lnTo>
                    <a:pt x="42134" y="14629"/>
                  </a:lnTo>
                  <a:lnTo>
                    <a:pt x="42177" y="13896"/>
                  </a:lnTo>
                  <a:lnTo>
                    <a:pt x="42220" y="13151"/>
                  </a:lnTo>
                  <a:lnTo>
                    <a:pt x="42258" y="12418"/>
                  </a:lnTo>
                  <a:lnTo>
                    <a:pt x="42293" y="11673"/>
                  </a:lnTo>
                  <a:lnTo>
                    <a:pt x="42323" y="10916"/>
                  </a:lnTo>
                  <a:lnTo>
                    <a:pt x="42353" y="10158"/>
                  </a:lnTo>
                  <a:lnTo>
                    <a:pt x="42379" y="9401"/>
                  </a:lnTo>
                  <a:lnTo>
                    <a:pt x="42400" y="8643"/>
                  </a:lnTo>
                  <a:lnTo>
                    <a:pt x="42422" y="7874"/>
                  </a:lnTo>
                  <a:lnTo>
                    <a:pt x="42435" y="7104"/>
                  </a:lnTo>
                  <a:lnTo>
                    <a:pt x="42448" y="6334"/>
                  </a:lnTo>
                  <a:lnTo>
                    <a:pt x="42461" y="5551"/>
                  </a:lnTo>
                  <a:lnTo>
                    <a:pt x="42465" y="4769"/>
                  </a:lnTo>
                  <a:lnTo>
                    <a:pt x="42469" y="3987"/>
                  </a:lnTo>
                  <a:lnTo>
                    <a:pt x="42465" y="3204"/>
                  </a:lnTo>
                  <a:lnTo>
                    <a:pt x="42465" y="2410"/>
                  </a:lnTo>
                  <a:lnTo>
                    <a:pt x="42456" y="1615"/>
                  </a:lnTo>
                  <a:lnTo>
                    <a:pt x="42444" y="808"/>
                  </a:lnTo>
                  <a:lnTo>
                    <a:pt x="42431" y="1"/>
                  </a:lnTo>
                  <a:close/>
                </a:path>
              </a:pathLst>
            </a:custGeom>
            <a:solidFill>
              <a:srgbClr val="575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6"/>
            <p:cNvSpPr/>
            <p:nvPr/>
          </p:nvSpPr>
          <p:spPr>
            <a:xfrm>
              <a:off x="3384425" y="-11190900"/>
              <a:ext cx="187675" cy="307375"/>
            </a:xfrm>
            <a:custGeom>
              <a:avLst/>
              <a:gdLst/>
              <a:ahLst/>
              <a:cxnLst/>
              <a:rect l="l" t="t" r="r" b="b"/>
              <a:pathLst>
                <a:path w="7507" h="12295" extrusionOk="0">
                  <a:moveTo>
                    <a:pt x="0" y="1"/>
                  </a:moveTo>
                  <a:lnTo>
                    <a:pt x="125" y="2012"/>
                  </a:lnTo>
                  <a:lnTo>
                    <a:pt x="246" y="3999"/>
                  </a:lnTo>
                  <a:lnTo>
                    <a:pt x="340" y="5613"/>
                  </a:lnTo>
                  <a:lnTo>
                    <a:pt x="427" y="7228"/>
                  </a:lnTo>
                  <a:lnTo>
                    <a:pt x="513" y="8842"/>
                  </a:lnTo>
                  <a:lnTo>
                    <a:pt x="599" y="10481"/>
                  </a:lnTo>
                  <a:lnTo>
                    <a:pt x="603" y="10655"/>
                  </a:lnTo>
                  <a:lnTo>
                    <a:pt x="599" y="10816"/>
                  </a:lnTo>
                  <a:lnTo>
                    <a:pt x="590" y="10978"/>
                  </a:lnTo>
                  <a:lnTo>
                    <a:pt x="577" y="11127"/>
                  </a:lnTo>
                  <a:lnTo>
                    <a:pt x="560" y="11276"/>
                  </a:lnTo>
                  <a:lnTo>
                    <a:pt x="534" y="11412"/>
                  </a:lnTo>
                  <a:lnTo>
                    <a:pt x="504" y="11537"/>
                  </a:lnTo>
                  <a:lnTo>
                    <a:pt x="470" y="11648"/>
                  </a:lnTo>
                  <a:lnTo>
                    <a:pt x="3984" y="11984"/>
                  </a:lnTo>
                  <a:lnTo>
                    <a:pt x="5740" y="12145"/>
                  </a:lnTo>
                  <a:lnTo>
                    <a:pt x="7497" y="12294"/>
                  </a:lnTo>
                  <a:lnTo>
                    <a:pt x="7502" y="11773"/>
                  </a:lnTo>
                  <a:lnTo>
                    <a:pt x="7506" y="11251"/>
                  </a:lnTo>
                  <a:lnTo>
                    <a:pt x="7502" y="10742"/>
                  </a:lnTo>
                  <a:lnTo>
                    <a:pt x="7497" y="10220"/>
                  </a:lnTo>
                  <a:lnTo>
                    <a:pt x="7489" y="9711"/>
                  </a:lnTo>
                  <a:lnTo>
                    <a:pt x="7476" y="9190"/>
                  </a:lnTo>
                  <a:lnTo>
                    <a:pt x="7459" y="8668"/>
                  </a:lnTo>
                  <a:lnTo>
                    <a:pt x="7433" y="8147"/>
                  </a:lnTo>
                  <a:lnTo>
                    <a:pt x="7407" y="7637"/>
                  </a:lnTo>
                  <a:lnTo>
                    <a:pt x="7377" y="7128"/>
                  </a:lnTo>
                  <a:lnTo>
                    <a:pt x="7338" y="6632"/>
                  </a:lnTo>
                  <a:lnTo>
                    <a:pt x="7295" y="6135"/>
                  </a:lnTo>
                  <a:lnTo>
                    <a:pt x="7252" y="5638"/>
                  </a:lnTo>
                  <a:lnTo>
                    <a:pt x="7205" y="5154"/>
                  </a:lnTo>
                  <a:lnTo>
                    <a:pt x="7106" y="4173"/>
                  </a:lnTo>
                  <a:lnTo>
                    <a:pt x="7007" y="3204"/>
                  </a:lnTo>
                  <a:lnTo>
                    <a:pt x="6912" y="2236"/>
                  </a:lnTo>
                  <a:lnTo>
                    <a:pt x="6869" y="1751"/>
                  </a:lnTo>
                  <a:lnTo>
                    <a:pt x="6826" y="1267"/>
                  </a:lnTo>
                  <a:lnTo>
                    <a:pt x="6787" y="770"/>
                  </a:lnTo>
                  <a:lnTo>
                    <a:pt x="6757" y="274"/>
                  </a:lnTo>
                  <a:lnTo>
                    <a:pt x="67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6"/>
            <p:cNvSpPr/>
            <p:nvPr/>
          </p:nvSpPr>
          <p:spPr>
            <a:xfrm>
              <a:off x="3417250" y="-7811400"/>
              <a:ext cx="1167575" cy="589875"/>
            </a:xfrm>
            <a:custGeom>
              <a:avLst/>
              <a:gdLst/>
              <a:ahLst/>
              <a:cxnLst/>
              <a:rect l="l" t="t" r="r" b="b"/>
              <a:pathLst>
                <a:path w="46703" h="23595" extrusionOk="0">
                  <a:moveTo>
                    <a:pt x="45126" y="4732"/>
                  </a:moveTo>
                  <a:lnTo>
                    <a:pt x="45105" y="4843"/>
                  </a:lnTo>
                  <a:lnTo>
                    <a:pt x="45083" y="4955"/>
                  </a:lnTo>
                  <a:lnTo>
                    <a:pt x="45070" y="5067"/>
                  </a:lnTo>
                  <a:lnTo>
                    <a:pt x="45066" y="5141"/>
                  </a:lnTo>
                  <a:lnTo>
                    <a:pt x="45062" y="5204"/>
                  </a:lnTo>
                  <a:lnTo>
                    <a:pt x="45040" y="5588"/>
                  </a:lnTo>
                  <a:lnTo>
                    <a:pt x="45023" y="5986"/>
                  </a:lnTo>
                  <a:lnTo>
                    <a:pt x="45006" y="6383"/>
                  </a:lnTo>
                  <a:lnTo>
                    <a:pt x="44989" y="6781"/>
                  </a:lnTo>
                  <a:lnTo>
                    <a:pt x="44980" y="7178"/>
                  </a:lnTo>
                  <a:lnTo>
                    <a:pt x="44971" y="7588"/>
                  </a:lnTo>
                  <a:lnTo>
                    <a:pt x="44963" y="8407"/>
                  </a:lnTo>
                  <a:lnTo>
                    <a:pt x="44963" y="9239"/>
                  </a:lnTo>
                  <a:lnTo>
                    <a:pt x="44971" y="10084"/>
                  </a:lnTo>
                  <a:lnTo>
                    <a:pt x="44989" y="10928"/>
                  </a:lnTo>
                  <a:lnTo>
                    <a:pt x="45010" y="11785"/>
                  </a:lnTo>
                  <a:lnTo>
                    <a:pt x="45040" y="12642"/>
                  </a:lnTo>
                  <a:lnTo>
                    <a:pt x="45070" y="13486"/>
                  </a:lnTo>
                  <a:lnTo>
                    <a:pt x="45109" y="14331"/>
                  </a:lnTo>
                  <a:lnTo>
                    <a:pt x="45148" y="15175"/>
                  </a:lnTo>
                  <a:lnTo>
                    <a:pt x="45234" y="16827"/>
                  </a:lnTo>
                  <a:lnTo>
                    <a:pt x="45320" y="18441"/>
                  </a:lnTo>
                  <a:lnTo>
                    <a:pt x="43998" y="18180"/>
                  </a:lnTo>
                  <a:lnTo>
                    <a:pt x="42667" y="17919"/>
                  </a:lnTo>
                  <a:lnTo>
                    <a:pt x="41337" y="17683"/>
                  </a:lnTo>
                  <a:lnTo>
                    <a:pt x="39998" y="17460"/>
                  </a:lnTo>
                  <a:lnTo>
                    <a:pt x="38658" y="17236"/>
                  </a:lnTo>
                  <a:lnTo>
                    <a:pt x="37315" y="17025"/>
                  </a:lnTo>
                  <a:lnTo>
                    <a:pt x="35971" y="16839"/>
                  </a:lnTo>
                  <a:lnTo>
                    <a:pt x="34619" y="16653"/>
                  </a:lnTo>
                  <a:lnTo>
                    <a:pt x="33271" y="16491"/>
                  </a:lnTo>
                  <a:lnTo>
                    <a:pt x="31915" y="16330"/>
                  </a:lnTo>
                  <a:lnTo>
                    <a:pt x="30562" y="16181"/>
                  </a:lnTo>
                  <a:lnTo>
                    <a:pt x="29206" y="16057"/>
                  </a:lnTo>
                  <a:lnTo>
                    <a:pt x="27849" y="15945"/>
                  </a:lnTo>
                  <a:lnTo>
                    <a:pt x="26489" y="15846"/>
                  </a:lnTo>
                  <a:lnTo>
                    <a:pt x="25128" y="15759"/>
                  </a:lnTo>
                  <a:lnTo>
                    <a:pt x="23771" y="15684"/>
                  </a:lnTo>
                  <a:lnTo>
                    <a:pt x="22411" y="15622"/>
                  </a:lnTo>
                  <a:lnTo>
                    <a:pt x="21050" y="15585"/>
                  </a:lnTo>
                  <a:lnTo>
                    <a:pt x="19693" y="15560"/>
                  </a:lnTo>
                  <a:lnTo>
                    <a:pt x="18333" y="15548"/>
                  </a:lnTo>
                  <a:lnTo>
                    <a:pt x="16976" y="15560"/>
                  </a:lnTo>
                  <a:lnTo>
                    <a:pt x="15620" y="15585"/>
                  </a:lnTo>
                  <a:lnTo>
                    <a:pt x="14267" y="15622"/>
                  </a:lnTo>
                  <a:lnTo>
                    <a:pt x="12915" y="15684"/>
                  </a:lnTo>
                  <a:lnTo>
                    <a:pt x="11563" y="15759"/>
                  </a:lnTo>
                  <a:lnTo>
                    <a:pt x="10215" y="15846"/>
                  </a:lnTo>
                  <a:lnTo>
                    <a:pt x="8872" y="15957"/>
                  </a:lnTo>
                  <a:lnTo>
                    <a:pt x="7528" y="16094"/>
                  </a:lnTo>
                  <a:lnTo>
                    <a:pt x="6189" y="16243"/>
                  </a:lnTo>
                  <a:lnTo>
                    <a:pt x="4854" y="16404"/>
                  </a:lnTo>
                  <a:lnTo>
                    <a:pt x="3523" y="16603"/>
                  </a:lnTo>
                  <a:lnTo>
                    <a:pt x="2197" y="16802"/>
                  </a:lnTo>
                  <a:lnTo>
                    <a:pt x="2167" y="16814"/>
                  </a:lnTo>
                  <a:lnTo>
                    <a:pt x="2137" y="16827"/>
                  </a:lnTo>
                  <a:lnTo>
                    <a:pt x="2085" y="16864"/>
                  </a:lnTo>
                  <a:lnTo>
                    <a:pt x="2033" y="16901"/>
                  </a:lnTo>
                  <a:lnTo>
                    <a:pt x="1986" y="16951"/>
                  </a:lnTo>
                  <a:lnTo>
                    <a:pt x="1956" y="14157"/>
                  </a:lnTo>
                  <a:lnTo>
                    <a:pt x="1930" y="11375"/>
                  </a:lnTo>
                  <a:lnTo>
                    <a:pt x="1917" y="9984"/>
                  </a:lnTo>
                  <a:lnTo>
                    <a:pt x="1913" y="8594"/>
                  </a:lnTo>
                  <a:lnTo>
                    <a:pt x="1913" y="7203"/>
                  </a:lnTo>
                  <a:lnTo>
                    <a:pt x="1921" y="5812"/>
                  </a:lnTo>
                  <a:lnTo>
                    <a:pt x="1921" y="5675"/>
                  </a:lnTo>
                  <a:lnTo>
                    <a:pt x="3256" y="5849"/>
                  </a:lnTo>
                  <a:lnTo>
                    <a:pt x="4591" y="6011"/>
                  </a:lnTo>
                  <a:lnTo>
                    <a:pt x="5935" y="6160"/>
                  </a:lnTo>
                  <a:lnTo>
                    <a:pt x="7278" y="6309"/>
                  </a:lnTo>
                  <a:lnTo>
                    <a:pt x="8622" y="6433"/>
                  </a:lnTo>
                  <a:lnTo>
                    <a:pt x="9974" y="6557"/>
                  </a:lnTo>
                  <a:lnTo>
                    <a:pt x="11322" y="6669"/>
                  </a:lnTo>
                  <a:lnTo>
                    <a:pt x="12674" y="6768"/>
                  </a:lnTo>
                  <a:lnTo>
                    <a:pt x="14031" y="6855"/>
                  </a:lnTo>
                  <a:lnTo>
                    <a:pt x="15387" y="6930"/>
                  </a:lnTo>
                  <a:lnTo>
                    <a:pt x="16744" y="6992"/>
                  </a:lnTo>
                  <a:lnTo>
                    <a:pt x="18100" y="7041"/>
                  </a:lnTo>
                  <a:lnTo>
                    <a:pt x="19456" y="7066"/>
                  </a:lnTo>
                  <a:lnTo>
                    <a:pt x="20817" y="7091"/>
                  </a:lnTo>
                  <a:lnTo>
                    <a:pt x="22178" y="7103"/>
                  </a:lnTo>
                  <a:lnTo>
                    <a:pt x="23535" y="7091"/>
                  </a:lnTo>
                  <a:lnTo>
                    <a:pt x="24895" y="7066"/>
                  </a:lnTo>
                  <a:lnTo>
                    <a:pt x="26256" y="7029"/>
                  </a:lnTo>
                  <a:lnTo>
                    <a:pt x="27613" y="6979"/>
                  </a:lnTo>
                  <a:lnTo>
                    <a:pt x="28973" y="6905"/>
                  </a:lnTo>
                  <a:lnTo>
                    <a:pt x="30330" y="6818"/>
                  </a:lnTo>
                  <a:lnTo>
                    <a:pt x="31682" y="6718"/>
                  </a:lnTo>
                  <a:lnTo>
                    <a:pt x="33039" y="6607"/>
                  </a:lnTo>
                  <a:lnTo>
                    <a:pt x="34391" y="6470"/>
                  </a:lnTo>
                  <a:lnTo>
                    <a:pt x="35743" y="6321"/>
                  </a:lnTo>
                  <a:lnTo>
                    <a:pt x="37091" y="6147"/>
                  </a:lnTo>
                  <a:lnTo>
                    <a:pt x="38439" y="5961"/>
                  </a:lnTo>
                  <a:lnTo>
                    <a:pt x="39782" y="5750"/>
                  </a:lnTo>
                  <a:lnTo>
                    <a:pt x="41122" y="5526"/>
                  </a:lnTo>
                  <a:lnTo>
                    <a:pt x="42461" y="5278"/>
                  </a:lnTo>
                  <a:lnTo>
                    <a:pt x="43796" y="5017"/>
                  </a:lnTo>
                  <a:lnTo>
                    <a:pt x="45126" y="4732"/>
                  </a:lnTo>
                  <a:close/>
                  <a:moveTo>
                    <a:pt x="21816" y="0"/>
                  </a:moveTo>
                  <a:lnTo>
                    <a:pt x="20421" y="25"/>
                  </a:lnTo>
                  <a:lnTo>
                    <a:pt x="19026" y="50"/>
                  </a:lnTo>
                  <a:lnTo>
                    <a:pt x="17631" y="87"/>
                  </a:lnTo>
                  <a:lnTo>
                    <a:pt x="16231" y="137"/>
                  </a:lnTo>
                  <a:lnTo>
                    <a:pt x="14840" y="199"/>
                  </a:lnTo>
                  <a:lnTo>
                    <a:pt x="13445" y="261"/>
                  </a:lnTo>
                  <a:lnTo>
                    <a:pt x="12054" y="336"/>
                  </a:lnTo>
                  <a:lnTo>
                    <a:pt x="10663" y="423"/>
                  </a:lnTo>
                  <a:lnTo>
                    <a:pt x="9272" y="522"/>
                  </a:lnTo>
                  <a:lnTo>
                    <a:pt x="7885" y="621"/>
                  </a:lnTo>
                  <a:lnTo>
                    <a:pt x="6499" y="733"/>
                  </a:lnTo>
                  <a:lnTo>
                    <a:pt x="3738" y="981"/>
                  </a:lnTo>
                  <a:lnTo>
                    <a:pt x="982" y="1242"/>
                  </a:lnTo>
                  <a:lnTo>
                    <a:pt x="926" y="1255"/>
                  </a:lnTo>
                  <a:lnTo>
                    <a:pt x="875" y="1267"/>
                  </a:lnTo>
                  <a:lnTo>
                    <a:pt x="823" y="1292"/>
                  </a:lnTo>
                  <a:lnTo>
                    <a:pt x="771" y="1329"/>
                  </a:lnTo>
                  <a:lnTo>
                    <a:pt x="724" y="1379"/>
                  </a:lnTo>
                  <a:lnTo>
                    <a:pt x="681" y="1429"/>
                  </a:lnTo>
                  <a:lnTo>
                    <a:pt x="638" y="1491"/>
                  </a:lnTo>
                  <a:lnTo>
                    <a:pt x="599" y="1553"/>
                  </a:lnTo>
                  <a:lnTo>
                    <a:pt x="560" y="1627"/>
                  </a:lnTo>
                  <a:lnTo>
                    <a:pt x="526" y="1702"/>
                  </a:lnTo>
                  <a:lnTo>
                    <a:pt x="492" y="1789"/>
                  </a:lnTo>
                  <a:lnTo>
                    <a:pt x="461" y="1876"/>
                  </a:lnTo>
                  <a:lnTo>
                    <a:pt x="431" y="1975"/>
                  </a:lnTo>
                  <a:lnTo>
                    <a:pt x="405" y="2074"/>
                  </a:lnTo>
                  <a:lnTo>
                    <a:pt x="384" y="2174"/>
                  </a:lnTo>
                  <a:lnTo>
                    <a:pt x="362" y="2285"/>
                  </a:lnTo>
                  <a:lnTo>
                    <a:pt x="324" y="2509"/>
                  </a:lnTo>
                  <a:lnTo>
                    <a:pt x="298" y="2745"/>
                  </a:lnTo>
                  <a:lnTo>
                    <a:pt x="281" y="2981"/>
                  </a:lnTo>
                  <a:lnTo>
                    <a:pt x="272" y="3229"/>
                  </a:lnTo>
                  <a:lnTo>
                    <a:pt x="268" y="3490"/>
                  </a:lnTo>
                  <a:lnTo>
                    <a:pt x="276" y="3738"/>
                  </a:lnTo>
                  <a:lnTo>
                    <a:pt x="293" y="3987"/>
                  </a:lnTo>
                  <a:lnTo>
                    <a:pt x="319" y="4223"/>
                  </a:lnTo>
                  <a:lnTo>
                    <a:pt x="281" y="4384"/>
                  </a:lnTo>
                  <a:lnTo>
                    <a:pt x="237" y="4558"/>
                  </a:lnTo>
                  <a:lnTo>
                    <a:pt x="199" y="4744"/>
                  </a:lnTo>
                  <a:lnTo>
                    <a:pt x="160" y="4930"/>
                  </a:lnTo>
                  <a:lnTo>
                    <a:pt x="130" y="5129"/>
                  </a:lnTo>
                  <a:lnTo>
                    <a:pt x="100" y="5340"/>
                  </a:lnTo>
                  <a:lnTo>
                    <a:pt x="78" y="5576"/>
                  </a:lnTo>
                  <a:lnTo>
                    <a:pt x="61" y="5812"/>
                  </a:lnTo>
                  <a:lnTo>
                    <a:pt x="44" y="6259"/>
                  </a:lnTo>
                  <a:lnTo>
                    <a:pt x="31" y="6706"/>
                  </a:lnTo>
                  <a:lnTo>
                    <a:pt x="18" y="7166"/>
                  </a:lnTo>
                  <a:lnTo>
                    <a:pt x="9" y="7625"/>
                  </a:lnTo>
                  <a:lnTo>
                    <a:pt x="5" y="8084"/>
                  </a:lnTo>
                  <a:lnTo>
                    <a:pt x="1" y="8556"/>
                  </a:lnTo>
                  <a:lnTo>
                    <a:pt x="1" y="9041"/>
                  </a:lnTo>
                  <a:lnTo>
                    <a:pt x="1" y="9512"/>
                  </a:lnTo>
                  <a:lnTo>
                    <a:pt x="5" y="9997"/>
                  </a:lnTo>
                  <a:lnTo>
                    <a:pt x="14" y="10481"/>
                  </a:lnTo>
                  <a:lnTo>
                    <a:pt x="22" y="10965"/>
                  </a:lnTo>
                  <a:lnTo>
                    <a:pt x="35" y="11450"/>
                  </a:lnTo>
                  <a:lnTo>
                    <a:pt x="48" y="11934"/>
                  </a:lnTo>
                  <a:lnTo>
                    <a:pt x="70" y="12418"/>
                  </a:lnTo>
                  <a:lnTo>
                    <a:pt x="91" y="12903"/>
                  </a:lnTo>
                  <a:lnTo>
                    <a:pt x="113" y="13387"/>
                  </a:lnTo>
                  <a:lnTo>
                    <a:pt x="138" y="13871"/>
                  </a:lnTo>
                  <a:lnTo>
                    <a:pt x="169" y="14355"/>
                  </a:lnTo>
                  <a:lnTo>
                    <a:pt x="203" y="14840"/>
                  </a:lnTo>
                  <a:lnTo>
                    <a:pt x="237" y="15312"/>
                  </a:lnTo>
                  <a:lnTo>
                    <a:pt x="276" y="15783"/>
                  </a:lnTo>
                  <a:lnTo>
                    <a:pt x="319" y="16255"/>
                  </a:lnTo>
                  <a:lnTo>
                    <a:pt x="362" y="16727"/>
                  </a:lnTo>
                  <a:lnTo>
                    <a:pt x="410" y="17187"/>
                  </a:lnTo>
                  <a:lnTo>
                    <a:pt x="461" y="17634"/>
                  </a:lnTo>
                  <a:lnTo>
                    <a:pt x="513" y="18093"/>
                  </a:lnTo>
                  <a:lnTo>
                    <a:pt x="573" y="18528"/>
                  </a:lnTo>
                  <a:lnTo>
                    <a:pt x="629" y="18962"/>
                  </a:lnTo>
                  <a:lnTo>
                    <a:pt x="694" y="19397"/>
                  </a:lnTo>
                  <a:lnTo>
                    <a:pt x="759" y="19807"/>
                  </a:lnTo>
                  <a:lnTo>
                    <a:pt x="832" y="20229"/>
                  </a:lnTo>
                  <a:lnTo>
                    <a:pt x="901" y="20626"/>
                  </a:lnTo>
                  <a:lnTo>
                    <a:pt x="939" y="20800"/>
                  </a:lnTo>
                  <a:lnTo>
                    <a:pt x="982" y="20949"/>
                  </a:lnTo>
                  <a:lnTo>
                    <a:pt x="1030" y="21073"/>
                  </a:lnTo>
                  <a:lnTo>
                    <a:pt x="1077" y="21173"/>
                  </a:lnTo>
                  <a:lnTo>
                    <a:pt x="1133" y="21260"/>
                  </a:lnTo>
                  <a:lnTo>
                    <a:pt x="1185" y="21322"/>
                  </a:lnTo>
                  <a:lnTo>
                    <a:pt x="1241" y="21359"/>
                  </a:lnTo>
                  <a:lnTo>
                    <a:pt x="1297" y="21384"/>
                  </a:lnTo>
                  <a:lnTo>
                    <a:pt x="1357" y="21396"/>
                  </a:lnTo>
                  <a:lnTo>
                    <a:pt x="1413" y="21384"/>
                  </a:lnTo>
                  <a:lnTo>
                    <a:pt x="1473" y="21359"/>
                  </a:lnTo>
                  <a:lnTo>
                    <a:pt x="1529" y="21309"/>
                  </a:lnTo>
                  <a:lnTo>
                    <a:pt x="1585" y="21260"/>
                  </a:lnTo>
                  <a:lnTo>
                    <a:pt x="1641" y="21185"/>
                  </a:lnTo>
                  <a:lnTo>
                    <a:pt x="1693" y="21098"/>
                  </a:lnTo>
                  <a:lnTo>
                    <a:pt x="1745" y="20999"/>
                  </a:lnTo>
                  <a:lnTo>
                    <a:pt x="1792" y="21098"/>
                  </a:lnTo>
                  <a:lnTo>
                    <a:pt x="1844" y="21185"/>
                  </a:lnTo>
                  <a:lnTo>
                    <a:pt x="1895" y="21272"/>
                  </a:lnTo>
                  <a:lnTo>
                    <a:pt x="1951" y="21347"/>
                  </a:lnTo>
                  <a:lnTo>
                    <a:pt x="2007" y="21409"/>
                  </a:lnTo>
                  <a:lnTo>
                    <a:pt x="2068" y="21446"/>
                  </a:lnTo>
                  <a:lnTo>
                    <a:pt x="2132" y="21483"/>
                  </a:lnTo>
                  <a:lnTo>
                    <a:pt x="2197" y="21508"/>
                  </a:lnTo>
                  <a:lnTo>
                    <a:pt x="3523" y="21781"/>
                  </a:lnTo>
                  <a:lnTo>
                    <a:pt x="4854" y="22017"/>
                  </a:lnTo>
                  <a:lnTo>
                    <a:pt x="6193" y="22253"/>
                  </a:lnTo>
                  <a:lnTo>
                    <a:pt x="7532" y="22464"/>
                  </a:lnTo>
                  <a:lnTo>
                    <a:pt x="8876" y="22650"/>
                  </a:lnTo>
                  <a:lnTo>
                    <a:pt x="10219" y="22824"/>
                  </a:lnTo>
                  <a:lnTo>
                    <a:pt x="11572" y="22973"/>
                  </a:lnTo>
                  <a:lnTo>
                    <a:pt x="12924" y="23110"/>
                  </a:lnTo>
                  <a:lnTo>
                    <a:pt x="14276" y="23222"/>
                  </a:lnTo>
                  <a:lnTo>
                    <a:pt x="15632" y="23333"/>
                  </a:lnTo>
                  <a:lnTo>
                    <a:pt x="16993" y="23408"/>
                  </a:lnTo>
                  <a:lnTo>
                    <a:pt x="18354" y="23482"/>
                  </a:lnTo>
                  <a:lnTo>
                    <a:pt x="19715" y="23532"/>
                  </a:lnTo>
                  <a:lnTo>
                    <a:pt x="21076" y="23569"/>
                  </a:lnTo>
                  <a:lnTo>
                    <a:pt x="22436" y="23582"/>
                  </a:lnTo>
                  <a:lnTo>
                    <a:pt x="23802" y="23594"/>
                  </a:lnTo>
                  <a:lnTo>
                    <a:pt x="25162" y="23582"/>
                  </a:lnTo>
                  <a:lnTo>
                    <a:pt x="26527" y="23557"/>
                  </a:lnTo>
                  <a:lnTo>
                    <a:pt x="27888" y="23520"/>
                  </a:lnTo>
                  <a:lnTo>
                    <a:pt x="29249" y="23458"/>
                  </a:lnTo>
                  <a:lnTo>
                    <a:pt x="30610" y="23396"/>
                  </a:lnTo>
                  <a:lnTo>
                    <a:pt x="31971" y="23309"/>
                  </a:lnTo>
                  <a:lnTo>
                    <a:pt x="33327" y="23209"/>
                  </a:lnTo>
                  <a:lnTo>
                    <a:pt x="34684" y="23110"/>
                  </a:lnTo>
                  <a:lnTo>
                    <a:pt x="36036" y="22986"/>
                  </a:lnTo>
                  <a:lnTo>
                    <a:pt x="37384" y="22849"/>
                  </a:lnTo>
                  <a:lnTo>
                    <a:pt x="38732" y="22700"/>
                  </a:lnTo>
                  <a:lnTo>
                    <a:pt x="40079" y="22539"/>
                  </a:lnTo>
                  <a:lnTo>
                    <a:pt x="41419" y="22365"/>
                  </a:lnTo>
                  <a:lnTo>
                    <a:pt x="42758" y="22191"/>
                  </a:lnTo>
                  <a:lnTo>
                    <a:pt x="44089" y="21992"/>
                  </a:lnTo>
                  <a:lnTo>
                    <a:pt x="45419" y="21794"/>
                  </a:lnTo>
                  <a:lnTo>
                    <a:pt x="45492" y="21769"/>
                  </a:lnTo>
                  <a:lnTo>
                    <a:pt x="45566" y="21732"/>
                  </a:lnTo>
                  <a:lnTo>
                    <a:pt x="45630" y="21669"/>
                  </a:lnTo>
                  <a:lnTo>
                    <a:pt x="45691" y="21595"/>
                  </a:lnTo>
                  <a:lnTo>
                    <a:pt x="45742" y="21508"/>
                  </a:lnTo>
                  <a:lnTo>
                    <a:pt x="45790" y="21396"/>
                  </a:lnTo>
                  <a:lnTo>
                    <a:pt x="45833" y="21285"/>
                  </a:lnTo>
                  <a:lnTo>
                    <a:pt x="45867" y="21148"/>
                  </a:lnTo>
                  <a:lnTo>
                    <a:pt x="45902" y="21011"/>
                  </a:lnTo>
                  <a:lnTo>
                    <a:pt x="45927" y="20862"/>
                  </a:lnTo>
                  <a:lnTo>
                    <a:pt x="45945" y="20701"/>
                  </a:lnTo>
                  <a:lnTo>
                    <a:pt x="45962" y="20552"/>
                  </a:lnTo>
                  <a:lnTo>
                    <a:pt x="45970" y="20378"/>
                  </a:lnTo>
                  <a:lnTo>
                    <a:pt x="45975" y="20217"/>
                  </a:lnTo>
                  <a:lnTo>
                    <a:pt x="45975" y="20043"/>
                  </a:lnTo>
                  <a:lnTo>
                    <a:pt x="45966" y="19881"/>
                  </a:lnTo>
                  <a:lnTo>
                    <a:pt x="46026" y="19819"/>
                  </a:lnTo>
                  <a:lnTo>
                    <a:pt x="46087" y="19757"/>
                  </a:lnTo>
                  <a:lnTo>
                    <a:pt x="46138" y="19670"/>
                  </a:lnTo>
                  <a:lnTo>
                    <a:pt x="46186" y="19583"/>
                  </a:lnTo>
                  <a:lnTo>
                    <a:pt x="46229" y="19459"/>
                  </a:lnTo>
                  <a:lnTo>
                    <a:pt x="46246" y="19397"/>
                  </a:lnTo>
                  <a:lnTo>
                    <a:pt x="46263" y="19335"/>
                  </a:lnTo>
                  <a:lnTo>
                    <a:pt x="46276" y="19260"/>
                  </a:lnTo>
                  <a:lnTo>
                    <a:pt x="46289" y="19174"/>
                  </a:lnTo>
                  <a:lnTo>
                    <a:pt x="46302" y="19087"/>
                  </a:lnTo>
                  <a:lnTo>
                    <a:pt x="46306" y="19000"/>
                  </a:lnTo>
                  <a:lnTo>
                    <a:pt x="46397" y="17348"/>
                  </a:lnTo>
                  <a:lnTo>
                    <a:pt x="46487" y="15634"/>
                  </a:lnTo>
                  <a:lnTo>
                    <a:pt x="46530" y="14765"/>
                  </a:lnTo>
                  <a:lnTo>
                    <a:pt x="46569" y="13884"/>
                  </a:lnTo>
                  <a:lnTo>
                    <a:pt x="46608" y="12989"/>
                  </a:lnTo>
                  <a:lnTo>
                    <a:pt x="46642" y="12095"/>
                  </a:lnTo>
                  <a:lnTo>
                    <a:pt x="46668" y="11214"/>
                  </a:lnTo>
                  <a:lnTo>
                    <a:pt x="46685" y="10320"/>
                  </a:lnTo>
                  <a:lnTo>
                    <a:pt x="46698" y="9438"/>
                  </a:lnTo>
                  <a:lnTo>
                    <a:pt x="46702" y="8569"/>
                  </a:lnTo>
                  <a:lnTo>
                    <a:pt x="46698" y="8134"/>
                  </a:lnTo>
                  <a:lnTo>
                    <a:pt x="46694" y="7699"/>
                  </a:lnTo>
                  <a:lnTo>
                    <a:pt x="46685" y="7277"/>
                  </a:lnTo>
                  <a:lnTo>
                    <a:pt x="46672" y="6855"/>
                  </a:lnTo>
                  <a:lnTo>
                    <a:pt x="46659" y="6433"/>
                  </a:lnTo>
                  <a:lnTo>
                    <a:pt x="46642" y="6023"/>
                  </a:lnTo>
                  <a:lnTo>
                    <a:pt x="46621" y="5613"/>
                  </a:lnTo>
                  <a:lnTo>
                    <a:pt x="46599" y="5204"/>
                  </a:lnTo>
                  <a:lnTo>
                    <a:pt x="46582" y="5005"/>
                  </a:lnTo>
                  <a:lnTo>
                    <a:pt x="46560" y="4831"/>
                  </a:lnTo>
                  <a:lnTo>
                    <a:pt x="46535" y="4657"/>
                  </a:lnTo>
                  <a:lnTo>
                    <a:pt x="46504" y="4496"/>
                  </a:lnTo>
                  <a:lnTo>
                    <a:pt x="46470" y="4347"/>
                  </a:lnTo>
                  <a:lnTo>
                    <a:pt x="46431" y="4223"/>
                  </a:lnTo>
                  <a:lnTo>
                    <a:pt x="46384" y="4098"/>
                  </a:lnTo>
                  <a:lnTo>
                    <a:pt x="46336" y="3987"/>
                  </a:lnTo>
                  <a:lnTo>
                    <a:pt x="46285" y="3887"/>
                  </a:lnTo>
                  <a:lnTo>
                    <a:pt x="46233" y="3800"/>
                  </a:lnTo>
                  <a:lnTo>
                    <a:pt x="46177" y="3738"/>
                  </a:lnTo>
                  <a:lnTo>
                    <a:pt x="46117" y="3676"/>
                  </a:lnTo>
                  <a:lnTo>
                    <a:pt x="46057" y="3626"/>
                  </a:lnTo>
                  <a:lnTo>
                    <a:pt x="45996" y="3602"/>
                  </a:lnTo>
                  <a:lnTo>
                    <a:pt x="45936" y="3577"/>
                  </a:lnTo>
                  <a:lnTo>
                    <a:pt x="45871" y="3577"/>
                  </a:lnTo>
                  <a:lnTo>
                    <a:pt x="45880" y="3415"/>
                  </a:lnTo>
                  <a:lnTo>
                    <a:pt x="45884" y="3254"/>
                  </a:lnTo>
                  <a:lnTo>
                    <a:pt x="45889" y="3092"/>
                  </a:lnTo>
                  <a:lnTo>
                    <a:pt x="45884" y="2943"/>
                  </a:lnTo>
                  <a:lnTo>
                    <a:pt x="45871" y="2794"/>
                  </a:lnTo>
                  <a:lnTo>
                    <a:pt x="45858" y="2645"/>
                  </a:lnTo>
                  <a:lnTo>
                    <a:pt x="45841" y="2496"/>
                  </a:lnTo>
                  <a:lnTo>
                    <a:pt x="45815" y="2372"/>
                  </a:lnTo>
                  <a:lnTo>
                    <a:pt x="45785" y="2248"/>
                  </a:lnTo>
                  <a:lnTo>
                    <a:pt x="45755" y="2124"/>
                  </a:lnTo>
                  <a:lnTo>
                    <a:pt x="45712" y="2025"/>
                  </a:lnTo>
                  <a:lnTo>
                    <a:pt x="45669" y="1938"/>
                  </a:lnTo>
                  <a:lnTo>
                    <a:pt x="45617" y="1863"/>
                  </a:lnTo>
                  <a:lnTo>
                    <a:pt x="45561" y="1813"/>
                  </a:lnTo>
                  <a:lnTo>
                    <a:pt x="45501" y="1776"/>
                  </a:lnTo>
                  <a:lnTo>
                    <a:pt x="45436" y="1751"/>
                  </a:lnTo>
                  <a:lnTo>
                    <a:pt x="44063" y="1528"/>
                  </a:lnTo>
                  <a:lnTo>
                    <a:pt x="42685" y="1317"/>
                  </a:lnTo>
                  <a:lnTo>
                    <a:pt x="41307" y="1130"/>
                  </a:lnTo>
                  <a:lnTo>
                    <a:pt x="39924" y="944"/>
                  </a:lnTo>
                  <a:lnTo>
                    <a:pt x="38538" y="795"/>
                  </a:lnTo>
                  <a:lnTo>
                    <a:pt x="37151" y="646"/>
                  </a:lnTo>
                  <a:lnTo>
                    <a:pt x="35764" y="522"/>
                  </a:lnTo>
                  <a:lnTo>
                    <a:pt x="34374" y="410"/>
                  </a:lnTo>
                  <a:lnTo>
                    <a:pt x="32983" y="311"/>
                  </a:lnTo>
                  <a:lnTo>
                    <a:pt x="31592" y="224"/>
                  </a:lnTo>
                  <a:lnTo>
                    <a:pt x="30196" y="149"/>
                  </a:lnTo>
                  <a:lnTo>
                    <a:pt x="28801" y="100"/>
                  </a:lnTo>
                  <a:lnTo>
                    <a:pt x="27406" y="50"/>
                  </a:lnTo>
                  <a:lnTo>
                    <a:pt x="26011" y="25"/>
                  </a:lnTo>
                  <a:lnTo>
                    <a:pt x="24611"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6"/>
            <p:cNvSpPr/>
            <p:nvPr/>
          </p:nvSpPr>
          <p:spPr>
            <a:xfrm>
              <a:off x="3454600" y="-7005800"/>
              <a:ext cx="1110950" cy="623100"/>
            </a:xfrm>
            <a:custGeom>
              <a:avLst/>
              <a:gdLst/>
              <a:ahLst/>
              <a:cxnLst/>
              <a:rect l="l" t="t" r="r" b="b"/>
              <a:pathLst>
                <a:path w="44438" h="24924" extrusionOk="0">
                  <a:moveTo>
                    <a:pt x="1103" y="1"/>
                  </a:moveTo>
                  <a:lnTo>
                    <a:pt x="1013" y="13"/>
                  </a:lnTo>
                  <a:lnTo>
                    <a:pt x="922" y="25"/>
                  </a:lnTo>
                  <a:lnTo>
                    <a:pt x="836" y="75"/>
                  </a:lnTo>
                  <a:lnTo>
                    <a:pt x="759" y="137"/>
                  </a:lnTo>
                  <a:lnTo>
                    <a:pt x="686" y="224"/>
                  </a:lnTo>
                  <a:lnTo>
                    <a:pt x="617" y="323"/>
                  </a:lnTo>
                  <a:lnTo>
                    <a:pt x="556" y="435"/>
                  </a:lnTo>
                  <a:lnTo>
                    <a:pt x="496" y="572"/>
                  </a:lnTo>
                  <a:lnTo>
                    <a:pt x="444" y="708"/>
                  </a:lnTo>
                  <a:lnTo>
                    <a:pt x="397" y="870"/>
                  </a:lnTo>
                  <a:lnTo>
                    <a:pt x="354" y="1044"/>
                  </a:lnTo>
                  <a:lnTo>
                    <a:pt x="315" y="1218"/>
                  </a:lnTo>
                  <a:lnTo>
                    <a:pt x="285" y="1404"/>
                  </a:lnTo>
                  <a:lnTo>
                    <a:pt x="255" y="1602"/>
                  </a:lnTo>
                  <a:lnTo>
                    <a:pt x="233" y="1801"/>
                  </a:lnTo>
                  <a:lnTo>
                    <a:pt x="216" y="2012"/>
                  </a:lnTo>
                  <a:lnTo>
                    <a:pt x="165" y="2174"/>
                  </a:lnTo>
                  <a:lnTo>
                    <a:pt x="117" y="2348"/>
                  </a:lnTo>
                  <a:lnTo>
                    <a:pt x="78" y="2546"/>
                  </a:lnTo>
                  <a:lnTo>
                    <a:pt x="44" y="2757"/>
                  </a:lnTo>
                  <a:lnTo>
                    <a:pt x="31" y="2869"/>
                  </a:lnTo>
                  <a:lnTo>
                    <a:pt x="22" y="2981"/>
                  </a:lnTo>
                  <a:lnTo>
                    <a:pt x="10" y="3105"/>
                  </a:lnTo>
                  <a:lnTo>
                    <a:pt x="5" y="3229"/>
                  </a:lnTo>
                  <a:lnTo>
                    <a:pt x="1" y="3353"/>
                  </a:lnTo>
                  <a:lnTo>
                    <a:pt x="1" y="3490"/>
                  </a:lnTo>
                  <a:lnTo>
                    <a:pt x="1" y="3627"/>
                  </a:lnTo>
                  <a:lnTo>
                    <a:pt x="5" y="3776"/>
                  </a:lnTo>
                  <a:lnTo>
                    <a:pt x="40" y="4583"/>
                  </a:lnTo>
                  <a:lnTo>
                    <a:pt x="83" y="5377"/>
                  </a:lnTo>
                  <a:lnTo>
                    <a:pt x="134" y="6172"/>
                  </a:lnTo>
                  <a:lnTo>
                    <a:pt x="186" y="6967"/>
                  </a:lnTo>
                  <a:lnTo>
                    <a:pt x="233" y="7762"/>
                  </a:lnTo>
                  <a:lnTo>
                    <a:pt x="285" y="8556"/>
                  </a:lnTo>
                  <a:lnTo>
                    <a:pt x="328" y="9364"/>
                  </a:lnTo>
                  <a:lnTo>
                    <a:pt x="363" y="10158"/>
                  </a:lnTo>
                  <a:lnTo>
                    <a:pt x="384" y="10978"/>
                  </a:lnTo>
                  <a:lnTo>
                    <a:pt x="397" y="11797"/>
                  </a:lnTo>
                  <a:lnTo>
                    <a:pt x="414" y="13412"/>
                  </a:lnTo>
                  <a:lnTo>
                    <a:pt x="423" y="14219"/>
                  </a:lnTo>
                  <a:lnTo>
                    <a:pt x="432" y="15026"/>
                  </a:lnTo>
                  <a:lnTo>
                    <a:pt x="449" y="15833"/>
                  </a:lnTo>
                  <a:lnTo>
                    <a:pt x="475" y="16640"/>
                  </a:lnTo>
                  <a:lnTo>
                    <a:pt x="483" y="16740"/>
                  </a:lnTo>
                  <a:lnTo>
                    <a:pt x="492" y="16827"/>
                  </a:lnTo>
                  <a:lnTo>
                    <a:pt x="518" y="16976"/>
                  </a:lnTo>
                  <a:lnTo>
                    <a:pt x="543" y="17112"/>
                  </a:lnTo>
                  <a:lnTo>
                    <a:pt x="574" y="17249"/>
                  </a:lnTo>
                  <a:lnTo>
                    <a:pt x="561" y="17547"/>
                  </a:lnTo>
                  <a:lnTo>
                    <a:pt x="556" y="17870"/>
                  </a:lnTo>
                  <a:lnTo>
                    <a:pt x="561" y="18180"/>
                  </a:lnTo>
                  <a:lnTo>
                    <a:pt x="574" y="18491"/>
                  </a:lnTo>
                  <a:lnTo>
                    <a:pt x="599" y="18789"/>
                  </a:lnTo>
                  <a:lnTo>
                    <a:pt x="634" y="19087"/>
                  </a:lnTo>
                  <a:lnTo>
                    <a:pt x="655" y="19236"/>
                  </a:lnTo>
                  <a:lnTo>
                    <a:pt x="677" y="19372"/>
                  </a:lnTo>
                  <a:lnTo>
                    <a:pt x="703" y="19509"/>
                  </a:lnTo>
                  <a:lnTo>
                    <a:pt x="733" y="19646"/>
                  </a:lnTo>
                  <a:lnTo>
                    <a:pt x="763" y="19770"/>
                  </a:lnTo>
                  <a:lnTo>
                    <a:pt x="793" y="19894"/>
                  </a:lnTo>
                  <a:lnTo>
                    <a:pt x="832" y="20018"/>
                  </a:lnTo>
                  <a:lnTo>
                    <a:pt x="866" y="20130"/>
                  </a:lnTo>
                  <a:lnTo>
                    <a:pt x="910" y="20242"/>
                  </a:lnTo>
                  <a:lnTo>
                    <a:pt x="948" y="20341"/>
                  </a:lnTo>
                  <a:lnTo>
                    <a:pt x="996" y="20428"/>
                  </a:lnTo>
                  <a:lnTo>
                    <a:pt x="1043" y="20515"/>
                  </a:lnTo>
                  <a:lnTo>
                    <a:pt x="1090" y="20602"/>
                  </a:lnTo>
                  <a:lnTo>
                    <a:pt x="1146" y="20676"/>
                  </a:lnTo>
                  <a:lnTo>
                    <a:pt x="1198" y="20738"/>
                  </a:lnTo>
                  <a:lnTo>
                    <a:pt x="1258" y="20788"/>
                  </a:lnTo>
                  <a:lnTo>
                    <a:pt x="1314" y="20838"/>
                  </a:lnTo>
                  <a:lnTo>
                    <a:pt x="1379" y="20875"/>
                  </a:lnTo>
                  <a:lnTo>
                    <a:pt x="1444" y="20912"/>
                  </a:lnTo>
                  <a:lnTo>
                    <a:pt x="1508" y="20925"/>
                  </a:lnTo>
                  <a:lnTo>
                    <a:pt x="2748" y="21136"/>
                  </a:lnTo>
                  <a:lnTo>
                    <a:pt x="3997" y="21372"/>
                  </a:lnTo>
                  <a:lnTo>
                    <a:pt x="5255" y="21620"/>
                  </a:lnTo>
                  <a:lnTo>
                    <a:pt x="6525" y="21881"/>
                  </a:lnTo>
                  <a:lnTo>
                    <a:pt x="9087" y="22415"/>
                  </a:lnTo>
                  <a:lnTo>
                    <a:pt x="11680" y="22961"/>
                  </a:lnTo>
                  <a:lnTo>
                    <a:pt x="12984" y="23222"/>
                  </a:lnTo>
                  <a:lnTo>
                    <a:pt x="14294" y="23483"/>
                  </a:lnTo>
                  <a:lnTo>
                    <a:pt x="15611" y="23731"/>
                  </a:lnTo>
                  <a:lnTo>
                    <a:pt x="16929" y="23967"/>
                  </a:lnTo>
                  <a:lnTo>
                    <a:pt x="18247" y="24178"/>
                  </a:lnTo>
                  <a:lnTo>
                    <a:pt x="19569" y="24364"/>
                  </a:lnTo>
                  <a:lnTo>
                    <a:pt x="20891" y="24538"/>
                  </a:lnTo>
                  <a:lnTo>
                    <a:pt x="22217" y="24687"/>
                  </a:lnTo>
                  <a:lnTo>
                    <a:pt x="22876" y="24737"/>
                  </a:lnTo>
                  <a:lnTo>
                    <a:pt x="23539" y="24799"/>
                  </a:lnTo>
                  <a:lnTo>
                    <a:pt x="24198" y="24836"/>
                  </a:lnTo>
                  <a:lnTo>
                    <a:pt x="24861" y="24873"/>
                  </a:lnTo>
                  <a:lnTo>
                    <a:pt x="25520" y="24898"/>
                  </a:lnTo>
                  <a:lnTo>
                    <a:pt x="26179" y="24911"/>
                  </a:lnTo>
                  <a:lnTo>
                    <a:pt x="26838" y="24923"/>
                  </a:lnTo>
                  <a:lnTo>
                    <a:pt x="27497" y="24911"/>
                  </a:lnTo>
                  <a:lnTo>
                    <a:pt x="28151" y="24898"/>
                  </a:lnTo>
                  <a:lnTo>
                    <a:pt x="28810" y="24873"/>
                  </a:lnTo>
                  <a:lnTo>
                    <a:pt x="29465" y="24836"/>
                  </a:lnTo>
                  <a:lnTo>
                    <a:pt x="30115" y="24786"/>
                  </a:lnTo>
                  <a:lnTo>
                    <a:pt x="30769" y="24724"/>
                  </a:lnTo>
                  <a:lnTo>
                    <a:pt x="31420" y="24650"/>
                  </a:lnTo>
                  <a:lnTo>
                    <a:pt x="32070" y="24563"/>
                  </a:lnTo>
                  <a:lnTo>
                    <a:pt x="32716" y="24451"/>
                  </a:lnTo>
                  <a:lnTo>
                    <a:pt x="33362" y="24339"/>
                  </a:lnTo>
                  <a:lnTo>
                    <a:pt x="34008" y="24215"/>
                  </a:lnTo>
                  <a:lnTo>
                    <a:pt x="34649" y="24066"/>
                  </a:lnTo>
                  <a:lnTo>
                    <a:pt x="35287" y="23905"/>
                  </a:lnTo>
                  <a:lnTo>
                    <a:pt x="35928" y="23731"/>
                  </a:lnTo>
                  <a:lnTo>
                    <a:pt x="36561" y="23532"/>
                  </a:lnTo>
                  <a:lnTo>
                    <a:pt x="37194" y="23321"/>
                  </a:lnTo>
                  <a:lnTo>
                    <a:pt x="37827" y="23098"/>
                  </a:lnTo>
                  <a:lnTo>
                    <a:pt x="38456" y="22862"/>
                  </a:lnTo>
                  <a:lnTo>
                    <a:pt x="39081" y="22601"/>
                  </a:lnTo>
                  <a:lnTo>
                    <a:pt x="39705" y="22315"/>
                  </a:lnTo>
                  <a:lnTo>
                    <a:pt x="40325" y="22030"/>
                  </a:lnTo>
                  <a:lnTo>
                    <a:pt x="40941" y="21707"/>
                  </a:lnTo>
                  <a:lnTo>
                    <a:pt x="41557" y="21372"/>
                  </a:lnTo>
                  <a:lnTo>
                    <a:pt x="42168" y="21024"/>
                  </a:lnTo>
                  <a:lnTo>
                    <a:pt x="42775" y="20651"/>
                  </a:lnTo>
                  <a:lnTo>
                    <a:pt x="42810" y="20627"/>
                  </a:lnTo>
                  <a:lnTo>
                    <a:pt x="42840" y="20589"/>
                  </a:lnTo>
                  <a:lnTo>
                    <a:pt x="42866" y="20540"/>
                  </a:lnTo>
                  <a:lnTo>
                    <a:pt x="42887" y="20477"/>
                  </a:lnTo>
                  <a:lnTo>
                    <a:pt x="42909" y="20403"/>
                  </a:lnTo>
                  <a:lnTo>
                    <a:pt x="42926" y="20328"/>
                  </a:lnTo>
                  <a:lnTo>
                    <a:pt x="42943" y="20254"/>
                  </a:lnTo>
                  <a:lnTo>
                    <a:pt x="42952" y="20167"/>
                  </a:lnTo>
                  <a:lnTo>
                    <a:pt x="42961" y="20068"/>
                  </a:lnTo>
                  <a:lnTo>
                    <a:pt x="42965" y="19981"/>
                  </a:lnTo>
                  <a:lnTo>
                    <a:pt x="42969" y="19881"/>
                  </a:lnTo>
                  <a:lnTo>
                    <a:pt x="42965" y="19782"/>
                  </a:lnTo>
                  <a:lnTo>
                    <a:pt x="42961" y="19695"/>
                  </a:lnTo>
                  <a:lnTo>
                    <a:pt x="42952" y="19608"/>
                  </a:lnTo>
                  <a:lnTo>
                    <a:pt x="42939" y="19521"/>
                  </a:lnTo>
                  <a:lnTo>
                    <a:pt x="42922" y="19434"/>
                  </a:lnTo>
                  <a:lnTo>
                    <a:pt x="42896" y="19335"/>
                  </a:lnTo>
                  <a:lnTo>
                    <a:pt x="42879" y="19298"/>
                  </a:lnTo>
                  <a:lnTo>
                    <a:pt x="42862" y="19261"/>
                  </a:lnTo>
                  <a:lnTo>
                    <a:pt x="42844" y="19236"/>
                  </a:lnTo>
                  <a:lnTo>
                    <a:pt x="42823" y="19223"/>
                  </a:lnTo>
                  <a:lnTo>
                    <a:pt x="42801" y="19211"/>
                  </a:lnTo>
                  <a:lnTo>
                    <a:pt x="42775" y="19198"/>
                  </a:lnTo>
                  <a:lnTo>
                    <a:pt x="42160" y="18913"/>
                  </a:lnTo>
                  <a:lnTo>
                    <a:pt x="41540" y="18652"/>
                  </a:lnTo>
                  <a:lnTo>
                    <a:pt x="40915" y="18391"/>
                  </a:lnTo>
                  <a:lnTo>
                    <a:pt x="40291" y="18155"/>
                  </a:lnTo>
                  <a:lnTo>
                    <a:pt x="39666" y="17932"/>
                  </a:lnTo>
                  <a:lnTo>
                    <a:pt x="39038" y="17721"/>
                  </a:lnTo>
                  <a:lnTo>
                    <a:pt x="38413" y="17522"/>
                  </a:lnTo>
                  <a:lnTo>
                    <a:pt x="37780" y="17336"/>
                  </a:lnTo>
                  <a:lnTo>
                    <a:pt x="37151" y="17162"/>
                  </a:lnTo>
                  <a:lnTo>
                    <a:pt x="36518" y="17001"/>
                  </a:lnTo>
                  <a:lnTo>
                    <a:pt x="35885" y="16852"/>
                  </a:lnTo>
                  <a:lnTo>
                    <a:pt x="35252" y="16715"/>
                  </a:lnTo>
                  <a:lnTo>
                    <a:pt x="34615" y="16591"/>
                  </a:lnTo>
                  <a:lnTo>
                    <a:pt x="33978" y="16467"/>
                  </a:lnTo>
                  <a:lnTo>
                    <a:pt x="33340" y="16355"/>
                  </a:lnTo>
                  <a:lnTo>
                    <a:pt x="32699" y="16255"/>
                  </a:lnTo>
                  <a:lnTo>
                    <a:pt x="32061" y="16169"/>
                  </a:lnTo>
                  <a:lnTo>
                    <a:pt x="31420" y="16094"/>
                  </a:lnTo>
                  <a:lnTo>
                    <a:pt x="30778" y="16020"/>
                  </a:lnTo>
                  <a:lnTo>
                    <a:pt x="30136" y="15957"/>
                  </a:lnTo>
                  <a:lnTo>
                    <a:pt x="28849" y="15846"/>
                  </a:lnTo>
                  <a:lnTo>
                    <a:pt x="27557" y="15771"/>
                  </a:lnTo>
                  <a:lnTo>
                    <a:pt x="26265" y="15721"/>
                  </a:lnTo>
                  <a:lnTo>
                    <a:pt x="24973" y="15684"/>
                  </a:lnTo>
                  <a:lnTo>
                    <a:pt x="23677" y="15672"/>
                  </a:lnTo>
                  <a:lnTo>
                    <a:pt x="22381" y="15672"/>
                  </a:lnTo>
                  <a:lnTo>
                    <a:pt x="21085" y="15684"/>
                  </a:lnTo>
                  <a:lnTo>
                    <a:pt x="19788" y="15709"/>
                  </a:lnTo>
                  <a:lnTo>
                    <a:pt x="17192" y="15759"/>
                  </a:lnTo>
                  <a:lnTo>
                    <a:pt x="14604" y="15808"/>
                  </a:lnTo>
                  <a:lnTo>
                    <a:pt x="13312" y="15821"/>
                  </a:lnTo>
                  <a:lnTo>
                    <a:pt x="12020" y="15833"/>
                  </a:lnTo>
                  <a:lnTo>
                    <a:pt x="10732" y="15821"/>
                  </a:lnTo>
                  <a:lnTo>
                    <a:pt x="9445" y="15808"/>
                  </a:lnTo>
                  <a:lnTo>
                    <a:pt x="8166" y="15759"/>
                  </a:lnTo>
                  <a:lnTo>
                    <a:pt x="6887" y="15697"/>
                  </a:lnTo>
                  <a:lnTo>
                    <a:pt x="5612" y="15610"/>
                  </a:lnTo>
                  <a:lnTo>
                    <a:pt x="4975" y="15548"/>
                  </a:lnTo>
                  <a:lnTo>
                    <a:pt x="4342" y="15486"/>
                  </a:lnTo>
                  <a:lnTo>
                    <a:pt x="3709" y="15411"/>
                  </a:lnTo>
                  <a:lnTo>
                    <a:pt x="3076" y="15337"/>
                  </a:lnTo>
                  <a:lnTo>
                    <a:pt x="2447" y="15250"/>
                  </a:lnTo>
                  <a:lnTo>
                    <a:pt x="1818" y="15150"/>
                  </a:lnTo>
                  <a:lnTo>
                    <a:pt x="1861" y="14591"/>
                  </a:lnTo>
                  <a:lnTo>
                    <a:pt x="1904" y="14020"/>
                  </a:lnTo>
                  <a:lnTo>
                    <a:pt x="1939" y="13449"/>
                  </a:lnTo>
                  <a:lnTo>
                    <a:pt x="1969" y="12865"/>
                  </a:lnTo>
                  <a:lnTo>
                    <a:pt x="1990" y="12269"/>
                  </a:lnTo>
                  <a:lnTo>
                    <a:pt x="2012" y="11673"/>
                  </a:lnTo>
                  <a:lnTo>
                    <a:pt x="2025" y="11077"/>
                  </a:lnTo>
                  <a:lnTo>
                    <a:pt x="2033" y="10481"/>
                  </a:lnTo>
                  <a:lnTo>
                    <a:pt x="2033" y="9873"/>
                  </a:lnTo>
                  <a:lnTo>
                    <a:pt x="2033" y="9264"/>
                  </a:lnTo>
                  <a:lnTo>
                    <a:pt x="2025" y="8668"/>
                  </a:lnTo>
                  <a:lnTo>
                    <a:pt x="2008" y="8072"/>
                  </a:lnTo>
                  <a:lnTo>
                    <a:pt x="1990" y="7476"/>
                  </a:lnTo>
                  <a:lnTo>
                    <a:pt x="1965" y="6892"/>
                  </a:lnTo>
                  <a:lnTo>
                    <a:pt x="1934" y="6309"/>
                  </a:lnTo>
                  <a:lnTo>
                    <a:pt x="1896" y="5738"/>
                  </a:lnTo>
                  <a:lnTo>
                    <a:pt x="3149" y="5899"/>
                  </a:lnTo>
                  <a:lnTo>
                    <a:pt x="4402" y="6073"/>
                  </a:lnTo>
                  <a:lnTo>
                    <a:pt x="5664" y="6259"/>
                  </a:lnTo>
                  <a:lnTo>
                    <a:pt x="6930" y="6458"/>
                  </a:lnTo>
                  <a:lnTo>
                    <a:pt x="9466" y="6855"/>
                  </a:lnTo>
                  <a:lnTo>
                    <a:pt x="12020" y="7265"/>
                  </a:lnTo>
                  <a:lnTo>
                    <a:pt x="14582" y="7662"/>
                  </a:lnTo>
                  <a:lnTo>
                    <a:pt x="15865" y="7849"/>
                  </a:lnTo>
                  <a:lnTo>
                    <a:pt x="17153" y="8035"/>
                  </a:lnTo>
                  <a:lnTo>
                    <a:pt x="18440" y="8209"/>
                  </a:lnTo>
                  <a:lnTo>
                    <a:pt x="19728" y="8370"/>
                  </a:lnTo>
                  <a:lnTo>
                    <a:pt x="21016" y="8507"/>
                  </a:lnTo>
                  <a:lnTo>
                    <a:pt x="22303" y="8631"/>
                  </a:lnTo>
                  <a:lnTo>
                    <a:pt x="23591" y="8743"/>
                  </a:lnTo>
                  <a:lnTo>
                    <a:pt x="24878" y="8830"/>
                  </a:lnTo>
                  <a:lnTo>
                    <a:pt x="26166" y="8892"/>
                  </a:lnTo>
                  <a:lnTo>
                    <a:pt x="27449" y="8929"/>
                  </a:lnTo>
                  <a:lnTo>
                    <a:pt x="28733" y="8941"/>
                  </a:lnTo>
                  <a:lnTo>
                    <a:pt x="29374" y="8941"/>
                  </a:lnTo>
                  <a:lnTo>
                    <a:pt x="30016" y="8929"/>
                  </a:lnTo>
                  <a:lnTo>
                    <a:pt x="30653" y="8917"/>
                  </a:lnTo>
                  <a:lnTo>
                    <a:pt x="31295" y="8879"/>
                  </a:lnTo>
                  <a:lnTo>
                    <a:pt x="31932" y="8842"/>
                  </a:lnTo>
                  <a:lnTo>
                    <a:pt x="32569" y="8805"/>
                  </a:lnTo>
                  <a:lnTo>
                    <a:pt x="33207" y="8743"/>
                  </a:lnTo>
                  <a:lnTo>
                    <a:pt x="33844" y="8681"/>
                  </a:lnTo>
                  <a:lnTo>
                    <a:pt x="34481" y="8619"/>
                  </a:lnTo>
                  <a:lnTo>
                    <a:pt x="35115" y="8532"/>
                  </a:lnTo>
                  <a:lnTo>
                    <a:pt x="35748" y="8445"/>
                  </a:lnTo>
                  <a:lnTo>
                    <a:pt x="36381" y="8345"/>
                  </a:lnTo>
                  <a:lnTo>
                    <a:pt x="37014" y="8234"/>
                  </a:lnTo>
                  <a:lnTo>
                    <a:pt x="37642" y="8109"/>
                  </a:lnTo>
                  <a:lnTo>
                    <a:pt x="38275" y="7973"/>
                  </a:lnTo>
                  <a:lnTo>
                    <a:pt x="38904" y="7824"/>
                  </a:lnTo>
                  <a:lnTo>
                    <a:pt x="39528" y="7675"/>
                  </a:lnTo>
                  <a:lnTo>
                    <a:pt x="40157" y="7501"/>
                  </a:lnTo>
                  <a:lnTo>
                    <a:pt x="40782" y="7327"/>
                  </a:lnTo>
                  <a:lnTo>
                    <a:pt x="41406" y="7128"/>
                  </a:lnTo>
                  <a:lnTo>
                    <a:pt x="42026" y="6930"/>
                  </a:lnTo>
                  <a:lnTo>
                    <a:pt x="42646" y="6719"/>
                  </a:lnTo>
                  <a:lnTo>
                    <a:pt x="42676" y="7513"/>
                  </a:lnTo>
                  <a:lnTo>
                    <a:pt x="42698" y="8321"/>
                  </a:lnTo>
                  <a:lnTo>
                    <a:pt x="42719" y="9128"/>
                  </a:lnTo>
                  <a:lnTo>
                    <a:pt x="42737" y="9935"/>
                  </a:lnTo>
                  <a:lnTo>
                    <a:pt x="42745" y="10730"/>
                  </a:lnTo>
                  <a:lnTo>
                    <a:pt x="42754" y="11537"/>
                  </a:lnTo>
                  <a:lnTo>
                    <a:pt x="42758" y="12344"/>
                  </a:lnTo>
                  <a:lnTo>
                    <a:pt x="42763" y="13139"/>
                  </a:lnTo>
                  <a:lnTo>
                    <a:pt x="42745" y="13946"/>
                  </a:lnTo>
                  <a:lnTo>
                    <a:pt x="42732" y="14753"/>
                  </a:lnTo>
                  <a:lnTo>
                    <a:pt x="42719" y="15560"/>
                  </a:lnTo>
                  <a:lnTo>
                    <a:pt x="42715" y="15957"/>
                  </a:lnTo>
                  <a:lnTo>
                    <a:pt x="42711" y="16355"/>
                  </a:lnTo>
                  <a:lnTo>
                    <a:pt x="42724" y="16827"/>
                  </a:lnTo>
                  <a:lnTo>
                    <a:pt x="42741" y="17224"/>
                  </a:lnTo>
                  <a:lnTo>
                    <a:pt x="42763" y="17584"/>
                  </a:lnTo>
                  <a:lnTo>
                    <a:pt x="42793" y="17907"/>
                  </a:lnTo>
                  <a:lnTo>
                    <a:pt x="42827" y="18230"/>
                  </a:lnTo>
                  <a:lnTo>
                    <a:pt x="42866" y="18578"/>
                  </a:lnTo>
                  <a:lnTo>
                    <a:pt x="42909" y="18950"/>
                  </a:lnTo>
                  <a:lnTo>
                    <a:pt x="42956" y="19385"/>
                  </a:lnTo>
                  <a:lnTo>
                    <a:pt x="42974" y="19509"/>
                  </a:lnTo>
                  <a:lnTo>
                    <a:pt x="42995" y="19621"/>
                  </a:lnTo>
                  <a:lnTo>
                    <a:pt x="43025" y="19720"/>
                  </a:lnTo>
                  <a:lnTo>
                    <a:pt x="43055" y="19819"/>
                  </a:lnTo>
                  <a:lnTo>
                    <a:pt x="43090" y="19894"/>
                  </a:lnTo>
                  <a:lnTo>
                    <a:pt x="43129" y="19968"/>
                  </a:lnTo>
                  <a:lnTo>
                    <a:pt x="43167" y="20030"/>
                  </a:lnTo>
                  <a:lnTo>
                    <a:pt x="43210" y="20068"/>
                  </a:lnTo>
                  <a:lnTo>
                    <a:pt x="43253" y="20093"/>
                  </a:lnTo>
                  <a:lnTo>
                    <a:pt x="43296" y="20117"/>
                  </a:lnTo>
                  <a:lnTo>
                    <a:pt x="43340" y="20105"/>
                  </a:lnTo>
                  <a:lnTo>
                    <a:pt x="43383" y="20093"/>
                  </a:lnTo>
                  <a:lnTo>
                    <a:pt x="43426" y="20043"/>
                  </a:lnTo>
                  <a:lnTo>
                    <a:pt x="43464" y="19993"/>
                  </a:lnTo>
                  <a:lnTo>
                    <a:pt x="43503" y="19906"/>
                  </a:lnTo>
                  <a:lnTo>
                    <a:pt x="43538" y="19807"/>
                  </a:lnTo>
                  <a:lnTo>
                    <a:pt x="43632" y="19496"/>
                  </a:lnTo>
                  <a:lnTo>
                    <a:pt x="43723" y="19211"/>
                  </a:lnTo>
                  <a:lnTo>
                    <a:pt x="43805" y="18950"/>
                  </a:lnTo>
                  <a:lnTo>
                    <a:pt x="43882" y="18677"/>
                  </a:lnTo>
                  <a:lnTo>
                    <a:pt x="43955" y="18404"/>
                  </a:lnTo>
                  <a:lnTo>
                    <a:pt x="43990" y="18267"/>
                  </a:lnTo>
                  <a:lnTo>
                    <a:pt x="44024" y="18106"/>
                  </a:lnTo>
                  <a:lnTo>
                    <a:pt x="44054" y="17944"/>
                  </a:lnTo>
                  <a:lnTo>
                    <a:pt x="44085" y="17770"/>
                  </a:lnTo>
                  <a:lnTo>
                    <a:pt x="44110" y="17584"/>
                  </a:lnTo>
                  <a:lnTo>
                    <a:pt x="44136" y="17385"/>
                  </a:lnTo>
                  <a:lnTo>
                    <a:pt x="44179" y="16976"/>
                  </a:lnTo>
                  <a:lnTo>
                    <a:pt x="44218" y="16578"/>
                  </a:lnTo>
                  <a:lnTo>
                    <a:pt x="44248" y="16156"/>
                  </a:lnTo>
                  <a:lnTo>
                    <a:pt x="44278" y="15746"/>
                  </a:lnTo>
                  <a:lnTo>
                    <a:pt x="44304" y="15337"/>
                  </a:lnTo>
                  <a:lnTo>
                    <a:pt x="44321" y="14914"/>
                  </a:lnTo>
                  <a:lnTo>
                    <a:pt x="44360" y="14070"/>
                  </a:lnTo>
                  <a:lnTo>
                    <a:pt x="44382" y="13573"/>
                  </a:lnTo>
                  <a:lnTo>
                    <a:pt x="44399" y="13089"/>
                  </a:lnTo>
                  <a:lnTo>
                    <a:pt x="44412" y="12592"/>
                  </a:lnTo>
                  <a:lnTo>
                    <a:pt x="44420" y="12096"/>
                  </a:lnTo>
                  <a:lnTo>
                    <a:pt x="44429" y="11611"/>
                  </a:lnTo>
                  <a:lnTo>
                    <a:pt x="44438" y="11115"/>
                  </a:lnTo>
                  <a:lnTo>
                    <a:pt x="44438" y="10133"/>
                  </a:lnTo>
                  <a:lnTo>
                    <a:pt x="44433" y="9165"/>
                  </a:lnTo>
                  <a:lnTo>
                    <a:pt x="44416" y="8184"/>
                  </a:lnTo>
                  <a:lnTo>
                    <a:pt x="44395" y="7190"/>
                  </a:lnTo>
                  <a:lnTo>
                    <a:pt x="44360" y="6197"/>
                  </a:lnTo>
                  <a:lnTo>
                    <a:pt x="44352" y="6048"/>
                  </a:lnTo>
                  <a:lnTo>
                    <a:pt x="44343" y="5899"/>
                  </a:lnTo>
                  <a:lnTo>
                    <a:pt x="44330" y="5750"/>
                  </a:lnTo>
                  <a:lnTo>
                    <a:pt x="44317" y="5613"/>
                  </a:lnTo>
                  <a:lnTo>
                    <a:pt x="44300" y="5477"/>
                  </a:lnTo>
                  <a:lnTo>
                    <a:pt x="44278" y="5353"/>
                  </a:lnTo>
                  <a:lnTo>
                    <a:pt x="44261" y="5228"/>
                  </a:lnTo>
                  <a:lnTo>
                    <a:pt x="44235" y="5117"/>
                  </a:lnTo>
                  <a:lnTo>
                    <a:pt x="44184" y="4893"/>
                  </a:lnTo>
                  <a:lnTo>
                    <a:pt x="44123" y="4707"/>
                  </a:lnTo>
                  <a:lnTo>
                    <a:pt x="44059" y="4533"/>
                  </a:lnTo>
                  <a:lnTo>
                    <a:pt x="43990" y="4372"/>
                  </a:lnTo>
                  <a:lnTo>
                    <a:pt x="43917" y="4235"/>
                  </a:lnTo>
                  <a:lnTo>
                    <a:pt x="43839" y="4123"/>
                  </a:lnTo>
                  <a:lnTo>
                    <a:pt x="43757" y="4036"/>
                  </a:lnTo>
                  <a:lnTo>
                    <a:pt x="43675" y="3962"/>
                  </a:lnTo>
                  <a:lnTo>
                    <a:pt x="43594" y="3912"/>
                  </a:lnTo>
                  <a:lnTo>
                    <a:pt x="43507" y="3875"/>
                  </a:lnTo>
                  <a:lnTo>
                    <a:pt x="43426" y="3863"/>
                  </a:lnTo>
                  <a:lnTo>
                    <a:pt x="43344" y="3875"/>
                  </a:lnTo>
                  <a:lnTo>
                    <a:pt x="43314" y="3838"/>
                  </a:lnTo>
                  <a:lnTo>
                    <a:pt x="43288" y="3788"/>
                  </a:lnTo>
                  <a:lnTo>
                    <a:pt x="43236" y="3701"/>
                  </a:lnTo>
                  <a:lnTo>
                    <a:pt x="43210" y="3651"/>
                  </a:lnTo>
                  <a:lnTo>
                    <a:pt x="43180" y="3627"/>
                  </a:lnTo>
                  <a:lnTo>
                    <a:pt x="43150" y="3602"/>
                  </a:lnTo>
                  <a:lnTo>
                    <a:pt x="43116" y="3589"/>
                  </a:lnTo>
                  <a:lnTo>
                    <a:pt x="42474" y="3366"/>
                  </a:lnTo>
                  <a:lnTo>
                    <a:pt x="41828" y="3155"/>
                  </a:lnTo>
                  <a:lnTo>
                    <a:pt x="41182" y="2956"/>
                  </a:lnTo>
                  <a:lnTo>
                    <a:pt x="40532" y="2757"/>
                  </a:lnTo>
                  <a:lnTo>
                    <a:pt x="39886" y="2583"/>
                  </a:lnTo>
                  <a:lnTo>
                    <a:pt x="39236" y="2410"/>
                  </a:lnTo>
                  <a:lnTo>
                    <a:pt x="38585" y="2248"/>
                  </a:lnTo>
                  <a:lnTo>
                    <a:pt x="37935" y="2099"/>
                  </a:lnTo>
                  <a:lnTo>
                    <a:pt x="37285" y="1963"/>
                  </a:lnTo>
                  <a:lnTo>
                    <a:pt x="36635" y="1826"/>
                  </a:lnTo>
                  <a:lnTo>
                    <a:pt x="35980" y="1702"/>
                  </a:lnTo>
                  <a:lnTo>
                    <a:pt x="35326" y="1590"/>
                  </a:lnTo>
                  <a:lnTo>
                    <a:pt x="34671" y="1478"/>
                  </a:lnTo>
                  <a:lnTo>
                    <a:pt x="34016" y="1379"/>
                  </a:lnTo>
                  <a:lnTo>
                    <a:pt x="32707" y="1193"/>
                  </a:lnTo>
                  <a:lnTo>
                    <a:pt x="31390" y="1044"/>
                  </a:lnTo>
                  <a:lnTo>
                    <a:pt x="30076" y="920"/>
                  </a:lnTo>
                  <a:lnTo>
                    <a:pt x="28758" y="820"/>
                  </a:lnTo>
                  <a:lnTo>
                    <a:pt x="27441" y="733"/>
                  </a:lnTo>
                  <a:lnTo>
                    <a:pt x="26119" y="671"/>
                  </a:lnTo>
                  <a:lnTo>
                    <a:pt x="24797" y="634"/>
                  </a:lnTo>
                  <a:lnTo>
                    <a:pt x="23475" y="597"/>
                  </a:lnTo>
                  <a:lnTo>
                    <a:pt x="22153" y="572"/>
                  </a:lnTo>
                  <a:lnTo>
                    <a:pt x="20830" y="559"/>
                  </a:lnTo>
                  <a:lnTo>
                    <a:pt x="19508" y="559"/>
                  </a:lnTo>
                  <a:lnTo>
                    <a:pt x="16860" y="572"/>
                  </a:lnTo>
                  <a:lnTo>
                    <a:pt x="14220" y="572"/>
                  </a:lnTo>
                  <a:lnTo>
                    <a:pt x="11581" y="559"/>
                  </a:lnTo>
                  <a:lnTo>
                    <a:pt x="10263" y="547"/>
                  </a:lnTo>
                  <a:lnTo>
                    <a:pt x="8949" y="522"/>
                  </a:lnTo>
                  <a:lnTo>
                    <a:pt x="7636" y="485"/>
                  </a:lnTo>
                  <a:lnTo>
                    <a:pt x="6323" y="423"/>
                  </a:lnTo>
                  <a:lnTo>
                    <a:pt x="5013" y="348"/>
                  </a:lnTo>
                  <a:lnTo>
                    <a:pt x="3709" y="261"/>
                  </a:lnTo>
                  <a:lnTo>
                    <a:pt x="2404" y="150"/>
                  </a:lnTo>
                  <a:lnTo>
                    <a:pt x="110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6"/>
            <p:cNvSpPr/>
            <p:nvPr/>
          </p:nvSpPr>
          <p:spPr>
            <a:xfrm>
              <a:off x="3465050" y="-7693125"/>
              <a:ext cx="1085225" cy="342750"/>
            </a:xfrm>
            <a:custGeom>
              <a:avLst/>
              <a:gdLst/>
              <a:ahLst/>
              <a:cxnLst/>
              <a:rect l="l" t="t" r="r" b="b"/>
              <a:pathLst>
                <a:path w="43409" h="13710" extrusionOk="0">
                  <a:moveTo>
                    <a:pt x="43214" y="1"/>
                  </a:moveTo>
                  <a:lnTo>
                    <a:pt x="41884" y="286"/>
                  </a:lnTo>
                  <a:lnTo>
                    <a:pt x="40549" y="547"/>
                  </a:lnTo>
                  <a:lnTo>
                    <a:pt x="39210" y="795"/>
                  </a:lnTo>
                  <a:lnTo>
                    <a:pt x="37870" y="1019"/>
                  </a:lnTo>
                  <a:lnTo>
                    <a:pt x="36527" y="1230"/>
                  </a:lnTo>
                  <a:lnTo>
                    <a:pt x="35179" y="1416"/>
                  </a:lnTo>
                  <a:lnTo>
                    <a:pt x="33831" y="1590"/>
                  </a:lnTo>
                  <a:lnTo>
                    <a:pt x="32479" y="1739"/>
                  </a:lnTo>
                  <a:lnTo>
                    <a:pt x="31127" y="1876"/>
                  </a:lnTo>
                  <a:lnTo>
                    <a:pt x="29770" y="1987"/>
                  </a:lnTo>
                  <a:lnTo>
                    <a:pt x="28418" y="2087"/>
                  </a:lnTo>
                  <a:lnTo>
                    <a:pt x="27061" y="2174"/>
                  </a:lnTo>
                  <a:lnTo>
                    <a:pt x="25701" y="2248"/>
                  </a:lnTo>
                  <a:lnTo>
                    <a:pt x="24344" y="2298"/>
                  </a:lnTo>
                  <a:lnTo>
                    <a:pt x="22983" y="2335"/>
                  </a:lnTo>
                  <a:lnTo>
                    <a:pt x="21623" y="2360"/>
                  </a:lnTo>
                  <a:lnTo>
                    <a:pt x="20266" y="2372"/>
                  </a:lnTo>
                  <a:lnTo>
                    <a:pt x="18905" y="2360"/>
                  </a:lnTo>
                  <a:lnTo>
                    <a:pt x="17544" y="2335"/>
                  </a:lnTo>
                  <a:lnTo>
                    <a:pt x="16188" y="2310"/>
                  </a:lnTo>
                  <a:lnTo>
                    <a:pt x="14832" y="2261"/>
                  </a:lnTo>
                  <a:lnTo>
                    <a:pt x="13475" y="2199"/>
                  </a:lnTo>
                  <a:lnTo>
                    <a:pt x="12119" y="2124"/>
                  </a:lnTo>
                  <a:lnTo>
                    <a:pt x="10762" y="2037"/>
                  </a:lnTo>
                  <a:lnTo>
                    <a:pt x="9410" y="1938"/>
                  </a:lnTo>
                  <a:lnTo>
                    <a:pt x="8062" y="1826"/>
                  </a:lnTo>
                  <a:lnTo>
                    <a:pt x="6710" y="1702"/>
                  </a:lnTo>
                  <a:lnTo>
                    <a:pt x="5366" y="1578"/>
                  </a:lnTo>
                  <a:lnTo>
                    <a:pt x="4023" y="1429"/>
                  </a:lnTo>
                  <a:lnTo>
                    <a:pt x="2679" y="1280"/>
                  </a:lnTo>
                  <a:lnTo>
                    <a:pt x="1344" y="1118"/>
                  </a:lnTo>
                  <a:lnTo>
                    <a:pt x="9" y="944"/>
                  </a:lnTo>
                  <a:lnTo>
                    <a:pt x="9" y="1081"/>
                  </a:lnTo>
                  <a:lnTo>
                    <a:pt x="1" y="2472"/>
                  </a:lnTo>
                  <a:lnTo>
                    <a:pt x="1" y="3863"/>
                  </a:lnTo>
                  <a:lnTo>
                    <a:pt x="5" y="5253"/>
                  </a:lnTo>
                  <a:lnTo>
                    <a:pt x="18" y="6644"/>
                  </a:lnTo>
                  <a:lnTo>
                    <a:pt x="44" y="9426"/>
                  </a:lnTo>
                  <a:lnTo>
                    <a:pt x="74" y="12220"/>
                  </a:lnTo>
                  <a:lnTo>
                    <a:pt x="121" y="12170"/>
                  </a:lnTo>
                  <a:lnTo>
                    <a:pt x="173" y="12133"/>
                  </a:lnTo>
                  <a:lnTo>
                    <a:pt x="225" y="12096"/>
                  </a:lnTo>
                  <a:lnTo>
                    <a:pt x="255" y="12083"/>
                  </a:lnTo>
                  <a:lnTo>
                    <a:pt x="285" y="12071"/>
                  </a:lnTo>
                  <a:lnTo>
                    <a:pt x="1611" y="11872"/>
                  </a:lnTo>
                  <a:lnTo>
                    <a:pt x="2942" y="11673"/>
                  </a:lnTo>
                  <a:lnTo>
                    <a:pt x="4277" y="11512"/>
                  </a:lnTo>
                  <a:lnTo>
                    <a:pt x="5616" y="11363"/>
                  </a:lnTo>
                  <a:lnTo>
                    <a:pt x="6960" y="11226"/>
                  </a:lnTo>
                  <a:lnTo>
                    <a:pt x="8303" y="11115"/>
                  </a:lnTo>
                  <a:lnTo>
                    <a:pt x="9651" y="11028"/>
                  </a:lnTo>
                  <a:lnTo>
                    <a:pt x="11003" y="10953"/>
                  </a:lnTo>
                  <a:lnTo>
                    <a:pt x="12355" y="10891"/>
                  </a:lnTo>
                  <a:lnTo>
                    <a:pt x="13708" y="10854"/>
                  </a:lnTo>
                  <a:lnTo>
                    <a:pt x="15064" y="10829"/>
                  </a:lnTo>
                  <a:lnTo>
                    <a:pt x="16421" y="10817"/>
                  </a:lnTo>
                  <a:lnTo>
                    <a:pt x="17781" y="10829"/>
                  </a:lnTo>
                  <a:lnTo>
                    <a:pt x="19138" y="10854"/>
                  </a:lnTo>
                  <a:lnTo>
                    <a:pt x="20499" y="10891"/>
                  </a:lnTo>
                  <a:lnTo>
                    <a:pt x="21859" y="10953"/>
                  </a:lnTo>
                  <a:lnTo>
                    <a:pt x="23216" y="11028"/>
                  </a:lnTo>
                  <a:lnTo>
                    <a:pt x="24577" y="11115"/>
                  </a:lnTo>
                  <a:lnTo>
                    <a:pt x="25937" y="11214"/>
                  </a:lnTo>
                  <a:lnTo>
                    <a:pt x="27294" y="11326"/>
                  </a:lnTo>
                  <a:lnTo>
                    <a:pt x="28650" y="11450"/>
                  </a:lnTo>
                  <a:lnTo>
                    <a:pt x="30003" y="11599"/>
                  </a:lnTo>
                  <a:lnTo>
                    <a:pt x="31359" y="11760"/>
                  </a:lnTo>
                  <a:lnTo>
                    <a:pt x="32707" y="11922"/>
                  </a:lnTo>
                  <a:lnTo>
                    <a:pt x="34059" y="12108"/>
                  </a:lnTo>
                  <a:lnTo>
                    <a:pt x="35403" y="12294"/>
                  </a:lnTo>
                  <a:lnTo>
                    <a:pt x="36746" y="12505"/>
                  </a:lnTo>
                  <a:lnTo>
                    <a:pt x="38086" y="12729"/>
                  </a:lnTo>
                  <a:lnTo>
                    <a:pt x="39425" y="12952"/>
                  </a:lnTo>
                  <a:lnTo>
                    <a:pt x="40755" y="13188"/>
                  </a:lnTo>
                  <a:lnTo>
                    <a:pt x="42086" y="13449"/>
                  </a:lnTo>
                  <a:lnTo>
                    <a:pt x="43408" y="13710"/>
                  </a:lnTo>
                  <a:lnTo>
                    <a:pt x="43322" y="12096"/>
                  </a:lnTo>
                  <a:lnTo>
                    <a:pt x="43236" y="10444"/>
                  </a:lnTo>
                  <a:lnTo>
                    <a:pt x="43197" y="9600"/>
                  </a:lnTo>
                  <a:lnTo>
                    <a:pt x="43158" y="8755"/>
                  </a:lnTo>
                  <a:lnTo>
                    <a:pt x="43128" y="7911"/>
                  </a:lnTo>
                  <a:lnTo>
                    <a:pt x="43098" y="7054"/>
                  </a:lnTo>
                  <a:lnTo>
                    <a:pt x="43077" y="6197"/>
                  </a:lnTo>
                  <a:lnTo>
                    <a:pt x="43059" y="5353"/>
                  </a:lnTo>
                  <a:lnTo>
                    <a:pt x="43051" y="4508"/>
                  </a:lnTo>
                  <a:lnTo>
                    <a:pt x="43051" y="3676"/>
                  </a:lnTo>
                  <a:lnTo>
                    <a:pt x="43059" y="2857"/>
                  </a:lnTo>
                  <a:lnTo>
                    <a:pt x="43068" y="2447"/>
                  </a:lnTo>
                  <a:lnTo>
                    <a:pt x="43077" y="2050"/>
                  </a:lnTo>
                  <a:lnTo>
                    <a:pt x="43094" y="1652"/>
                  </a:lnTo>
                  <a:lnTo>
                    <a:pt x="43111" y="1255"/>
                  </a:lnTo>
                  <a:lnTo>
                    <a:pt x="43128" y="857"/>
                  </a:lnTo>
                  <a:lnTo>
                    <a:pt x="43150" y="473"/>
                  </a:lnTo>
                  <a:lnTo>
                    <a:pt x="43154" y="410"/>
                  </a:lnTo>
                  <a:lnTo>
                    <a:pt x="43158" y="336"/>
                  </a:lnTo>
                  <a:lnTo>
                    <a:pt x="43171" y="224"/>
                  </a:lnTo>
                  <a:lnTo>
                    <a:pt x="43193" y="112"/>
                  </a:lnTo>
                  <a:lnTo>
                    <a:pt x="4321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6"/>
            <p:cNvSpPr/>
            <p:nvPr/>
          </p:nvSpPr>
          <p:spPr>
            <a:xfrm>
              <a:off x="3470125" y="-6115450"/>
              <a:ext cx="1067450" cy="617825"/>
            </a:xfrm>
            <a:custGeom>
              <a:avLst/>
              <a:gdLst/>
              <a:ahLst/>
              <a:cxnLst/>
              <a:rect l="l" t="t" r="r" b="b"/>
              <a:pathLst>
                <a:path w="42698" h="24713" extrusionOk="0">
                  <a:moveTo>
                    <a:pt x="41186" y="4372"/>
                  </a:moveTo>
                  <a:lnTo>
                    <a:pt x="41117" y="4421"/>
                  </a:lnTo>
                  <a:lnTo>
                    <a:pt x="41052" y="4496"/>
                  </a:lnTo>
                  <a:lnTo>
                    <a:pt x="40987" y="4595"/>
                  </a:lnTo>
                  <a:lnTo>
                    <a:pt x="40927" y="4707"/>
                  </a:lnTo>
                  <a:lnTo>
                    <a:pt x="40867" y="4831"/>
                  </a:lnTo>
                  <a:lnTo>
                    <a:pt x="40815" y="4980"/>
                  </a:lnTo>
                  <a:lnTo>
                    <a:pt x="40763" y="5142"/>
                  </a:lnTo>
                  <a:lnTo>
                    <a:pt x="40716" y="5316"/>
                  </a:lnTo>
                  <a:lnTo>
                    <a:pt x="40677" y="5514"/>
                  </a:lnTo>
                  <a:lnTo>
                    <a:pt x="40643" y="5713"/>
                  </a:lnTo>
                  <a:lnTo>
                    <a:pt x="40617" y="5936"/>
                  </a:lnTo>
                  <a:lnTo>
                    <a:pt x="40596" y="6172"/>
                  </a:lnTo>
                  <a:lnTo>
                    <a:pt x="40583" y="6408"/>
                  </a:lnTo>
                  <a:lnTo>
                    <a:pt x="40578" y="6669"/>
                  </a:lnTo>
                  <a:lnTo>
                    <a:pt x="40578" y="6930"/>
                  </a:lnTo>
                  <a:lnTo>
                    <a:pt x="40587" y="7215"/>
                  </a:lnTo>
                  <a:lnTo>
                    <a:pt x="40630" y="7799"/>
                  </a:lnTo>
                  <a:lnTo>
                    <a:pt x="40677" y="8383"/>
                  </a:lnTo>
                  <a:lnTo>
                    <a:pt x="40772" y="9525"/>
                  </a:lnTo>
                  <a:lnTo>
                    <a:pt x="40815" y="10109"/>
                  </a:lnTo>
                  <a:lnTo>
                    <a:pt x="40854" y="10692"/>
                  </a:lnTo>
                  <a:lnTo>
                    <a:pt x="40871" y="10991"/>
                  </a:lnTo>
                  <a:lnTo>
                    <a:pt x="40884" y="11301"/>
                  </a:lnTo>
                  <a:lnTo>
                    <a:pt x="40893" y="11599"/>
                  </a:lnTo>
                  <a:lnTo>
                    <a:pt x="40897" y="11922"/>
                  </a:lnTo>
                  <a:lnTo>
                    <a:pt x="40897" y="12232"/>
                  </a:lnTo>
                  <a:lnTo>
                    <a:pt x="40897" y="12543"/>
                  </a:lnTo>
                  <a:lnTo>
                    <a:pt x="40884" y="13151"/>
                  </a:lnTo>
                  <a:lnTo>
                    <a:pt x="40867" y="13760"/>
                  </a:lnTo>
                  <a:lnTo>
                    <a:pt x="40841" y="14356"/>
                  </a:lnTo>
                  <a:lnTo>
                    <a:pt x="40807" y="14952"/>
                  </a:lnTo>
                  <a:lnTo>
                    <a:pt x="40768" y="15548"/>
                  </a:lnTo>
                  <a:lnTo>
                    <a:pt x="40686" y="16765"/>
                  </a:lnTo>
                  <a:lnTo>
                    <a:pt x="40677" y="16914"/>
                  </a:lnTo>
                  <a:lnTo>
                    <a:pt x="40669" y="17050"/>
                  </a:lnTo>
                  <a:lnTo>
                    <a:pt x="40664" y="17187"/>
                  </a:lnTo>
                  <a:lnTo>
                    <a:pt x="40664" y="17336"/>
                  </a:lnTo>
                  <a:lnTo>
                    <a:pt x="40664" y="17460"/>
                  </a:lnTo>
                  <a:lnTo>
                    <a:pt x="40673" y="17597"/>
                  </a:lnTo>
                  <a:lnTo>
                    <a:pt x="40677" y="17721"/>
                  </a:lnTo>
                  <a:lnTo>
                    <a:pt x="40690" y="17845"/>
                  </a:lnTo>
                  <a:lnTo>
                    <a:pt x="40703" y="17969"/>
                  </a:lnTo>
                  <a:lnTo>
                    <a:pt x="40720" y="18081"/>
                  </a:lnTo>
                  <a:lnTo>
                    <a:pt x="40738" y="18193"/>
                  </a:lnTo>
                  <a:lnTo>
                    <a:pt x="40759" y="18305"/>
                  </a:lnTo>
                  <a:lnTo>
                    <a:pt x="40807" y="18516"/>
                  </a:lnTo>
                  <a:lnTo>
                    <a:pt x="40863" y="18714"/>
                  </a:lnTo>
                  <a:lnTo>
                    <a:pt x="36083" y="18764"/>
                  </a:lnTo>
                  <a:lnTo>
                    <a:pt x="31303" y="18814"/>
                  </a:lnTo>
                  <a:lnTo>
                    <a:pt x="26527" y="18851"/>
                  </a:lnTo>
                  <a:lnTo>
                    <a:pt x="24137" y="18863"/>
                  </a:lnTo>
                  <a:lnTo>
                    <a:pt x="21747" y="18863"/>
                  </a:lnTo>
                  <a:lnTo>
                    <a:pt x="19361" y="18851"/>
                  </a:lnTo>
                  <a:lnTo>
                    <a:pt x="16971" y="18826"/>
                  </a:lnTo>
                  <a:lnTo>
                    <a:pt x="14581" y="18789"/>
                  </a:lnTo>
                  <a:lnTo>
                    <a:pt x="12191" y="18727"/>
                  </a:lnTo>
                  <a:lnTo>
                    <a:pt x="9801" y="18652"/>
                  </a:lnTo>
                  <a:lnTo>
                    <a:pt x="7415" y="18565"/>
                  </a:lnTo>
                  <a:lnTo>
                    <a:pt x="5025" y="18441"/>
                  </a:lnTo>
                  <a:lnTo>
                    <a:pt x="2631" y="18305"/>
                  </a:lnTo>
                  <a:lnTo>
                    <a:pt x="2485" y="16790"/>
                  </a:lnTo>
                  <a:lnTo>
                    <a:pt x="2416" y="16032"/>
                  </a:lnTo>
                  <a:lnTo>
                    <a:pt x="2347" y="15275"/>
                  </a:lnTo>
                  <a:lnTo>
                    <a:pt x="2278" y="14505"/>
                  </a:lnTo>
                  <a:lnTo>
                    <a:pt x="2218" y="13735"/>
                  </a:lnTo>
                  <a:lnTo>
                    <a:pt x="2157" y="12977"/>
                  </a:lnTo>
                  <a:lnTo>
                    <a:pt x="2101" y="12207"/>
                  </a:lnTo>
                  <a:lnTo>
                    <a:pt x="2050" y="11425"/>
                  </a:lnTo>
                  <a:lnTo>
                    <a:pt x="2002" y="10655"/>
                  </a:lnTo>
                  <a:lnTo>
                    <a:pt x="1959" y="9885"/>
                  </a:lnTo>
                  <a:lnTo>
                    <a:pt x="1921" y="9103"/>
                  </a:lnTo>
                  <a:lnTo>
                    <a:pt x="1890" y="8333"/>
                  </a:lnTo>
                  <a:lnTo>
                    <a:pt x="1860" y="7551"/>
                  </a:lnTo>
                  <a:lnTo>
                    <a:pt x="1839" y="6781"/>
                  </a:lnTo>
                  <a:lnTo>
                    <a:pt x="1826" y="5999"/>
                  </a:lnTo>
                  <a:lnTo>
                    <a:pt x="6627" y="6855"/>
                  </a:lnTo>
                  <a:lnTo>
                    <a:pt x="9078" y="7278"/>
                  </a:lnTo>
                  <a:lnTo>
                    <a:pt x="10309" y="7489"/>
                  </a:lnTo>
                  <a:lnTo>
                    <a:pt x="11550" y="7675"/>
                  </a:lnTo>
                  <a:lnTo>
                    <a:pt x="12790" y="7861"/>
                  </a:lnTo>
                  <a:lnTo>
                    <a:pt x="14039" y="8035"/>
                  </a:lnTo>
                  <a:lnTo>
                    <a:pt x="15287" y="8184"/>
                  </a:lnTo>
                  <a:lnTo>
                    <a:pt x="16541" y="8321"/>
                  </a:lnTo>
                  <a:lnTo>
                    <a:pt x="17794" y="8445"/>
                  </a:lnTo>
                  <a:lnTo>
                    <a:pt x="19051" y="8532"/>
                  </a:lnTo>
                  <a:lnTo>
                    <a:pt x="20309" y="8606"/>
                  </a:lnTo>
                  <a:lnTo>
                    <a:pt x="21566" y="8656"/>
                  </a:lnTo>
                  <a:lnTo>
                    <a:pt x="22823" y="8681"/>
                  </a:lnTo>
                  <a:lnTo>
                    <a:pt x="24081" y="8681"/>
                  </a:lnTo>
                  <a:lnTo>
                    <a:pt x="24705" y="8656"/>
                  </a:lnTo>
                  <a:lnTo>
                    <a:pt x="25334" y="8644"/>
                  </a:lnTo>
                  <a:lnTo>
                    <a:pt x="25958" y="8606"/>
                  </a:lnTo>
                  <a:lnTo>
                    <a:pt x="26587" y="8569"/>
                  </a:lnTo>
                  <a:lnTo>
                    <a:pt x="27212" y="8519"/>
                  </a:lnTo>
                  <a:lnTo>
                    <a:pt x="27836" y="8457"/>
                  </a:lnTo>
                  <a:lnTo>
                    <a:pt x="28456" y="8395"/>
                  </a:lnTo>
                  <a:lnTo>
                    <a:pt x="29080" y="8321"/>
                  </a:lnTo>
                  <a:lnTo>
                    <a:pt x="29701" y="8234"/>
                  </a:lnTo>
                  <a:lnTo>
                    <a:pt x="30321" y="8134"/>
                  </a:lnTo>
                  <a:lnTo>
                    <a:pt x="30937" y="8023"/>
                  </a:lnTo>
                  <a:lnTo>
                    <a:pt x="31557" y="7911"/>
                  </a:lnTo>
                  <a:lnTo>
                    <a:pt x="32172" y="7774"/>
                  </a:lnTo>
                  <a:lnTo>
                    <a:pt x="32784" y="7638"/>
                  </a:lnTo>
                  <a:lnTo>
                    <a:pt x="33400" y="7489"/>
                  </a:lnTo>
                  <a:lnTo>
                    <a:pt x="34011" y="7327"/>
                  </a:lnTo>
                  <a:lnTo>
                    <a:pt x="34618" y="7153"/>
                  </a:lnTo>
                  <a:lnTo>
                    <a:pt x="35226" y="6967"/>
                  </a:lnTo>
                  <a:lnTo>
                    <a:pt x="35833" y="6756"/>
                  </a:lnTo>
                  <a:lnTo>
                    <a:pt x="36436" y="6545"/>
                  </a:lnTo>
                  <a:lnTo>
                    <a:pt x="37039" y="6321"/>
                  </a:lnTo>
                  <a:lnTo>
                    <a:pt x="37637" y="6085"/>
                  </a:lnTo>
                  <a:lnTo>
                    <a:pt x="38236" y="5837"/>
                  </a:lnTo>
                  <a:lnTo>
                    <a:pt x="38830" y="5576"/>
                  </a:lnTo>
                  <a:lnTo>
                    <a:pt x="39424" y="5291"/>
                  </a:lnTo>
                  <a:lnTo>
                    <a:pt x="40014" y="4993"/>
                  </a:lnTo>
                  <a:lnTo>
                    <a:pt x="40600" y="4695"/>
                  </a:lnTo>
                  <a:lnTo>
                    <a:pt x="41186" y="4372"/>
                  </a:lnTo>
                  <a:close/>
                  <a:moveTo>
                    <a:pt x="26884" y="1"/>
                  </a:moveTo>
                  <a:lnTo>
                    <a:pt x="25601" y="13"/>
                  </a:lnTo>
                  <a:lnTo>
                    <a:pt x="24313" y="50"/>
                  </a:lnTo>
                  <a:lnTo>
                    <a:pt x="23026" y="100"/>
                  </a:lnTo>
                  <a:lnTo>
                    <a:pt x="21738" y="175"/>
                  </a:lnTo>
                  <a:lnTo>
                    <a:pt x="20451" y="237"/>
                  </a:lnTo>
                  <a:lnTo>
                    <a:pt x="19163" y="324"/>
                  </a:lnTo>
                  <a:lnTo>
                    <a:pt x="16592" y="497"/>
                  </a:lnTo>
                  <a:lnTo>
                    <a:pt x="14017" y="684"/>
                  </a:lnTo>
                  <a:lnTo>
                    <a:pt x="11455" y="845"/>
                  </a:lnTo>
                  <a:lnTo>
                    <a:pt x="10171" y="920"/>
                  </a:lnTo>
                  <a:lnTo>
                    <a:pt x="8897" y="969"/>
                  </a:lnTo>
                  <a:lnTo>
                    <a:pt x="7618" y="1019"/>
                  </a:lnTo>
                  <a:lnTo>
                    <a:pt x="6347" y="1056"/>
                  </a:lnTo>
                  <a:lnTo>
                    <a:pt x="5077" y="1069"/>
                  </a:lnTo>
                  <a:lnTo>
                    <a:pt x="3811" y="1056"/>
                  </a:lnTo>
                  <a:lnTo>
                    <a:pt x="2549" y="1019"/>
                  </a:lnTo>
                  <a:lnTo>
                    <a:pt x="1292" y="969"/>
                  </a:lnTo>
                  <a:lnTo>
                    <a:pt x="1193" y="969"/>
                  </a:lnTo>
                  <a:lnTo>
                    <a:pt x="1098" y="1007"/>
                  </a:lnTo>
                  <a:lnTo>
                    <a:pt x="1012" y="1056"/>
                  </a:lnTo>
                  <a:lnTo>
                    <a:pt x="934" y="1143"/>
                  </a:lnTo>
                  <a:lnTo>
                    <a:pt x="861" y="1243"/>
                  </a:lnTo>
                  <a:lnTo>
                    <a:pt x="792" y="1367"/>
                  </a:lnTo>
                  <a:lnTo>
                    <a:pt x="732" y="1503"/>
                  </a:lnTo>
                  <a:lnTo>
                    <a:pt x="680" y="1652"/>
                  </a:lnTo>
                  <a:lnTo>
                    <a:pt x="633" y="1826"/>
                  </a:lnTo>
                  <a:lnTo>
                    <a:pt x="590" y="2000"/>
                  </a:lnTo>
                  <a:lnTo>
                    <a:pt x="556" y="2199"/>
                  </a:lnTo>
                  <a:lnTo>
                    <a:pt x="525" y="2397"/>
                  </a:lnTo>
                  <a:lnTo>
                    <a:pt x="504" y="2609"/>
                  </a:lnTo>
                  <a:lnTo>
                    <a:pt x="487" y="2820"/>
                  </a:lnTo>
                  <a:lnTo>
                    <a:pt x="474" y="3031"/>
                  </a:lnTo>
                  <a:lnTo>
                    <a:pt x="469" y="3254"/>
                  </a:lnTo>
                  <a:lnTo>
                    <a:pt x="418" y="3329"/>
                  </a:lnTo>
                  <a:lnTo>
                    <a:pt x="370" y="3403"/>
                  </a:lnTo>
                  <a:lnTo>
                    <a:pt x="323" y="3503"/>
                  </a:lnTo>
                  <a:lnTo>
                    <a:pt x="276" y="3602"/>
                  </a:lnTo>
                  <a:lnTo>
                    <a:pt x="233" y="3714"/>
                  </a:lnTo>
                  <a:lnTo>
                    <a:pt x="194" y="3825"/>
                  </a:lnTo>
                  <a:lnTo>
                    <a:pt x="159" y="3962"/>
                  </a:lnTo>
                  <a:lnTo>
                    <a:pt x="125" y="4099"/>
                  </a:lnTo>
                  <a:lnTo>
                    <a:pt x="95" y="4235"/>
                  </a:lnTo>
                  <a:lnTo>
                    <a:pt x="69" y="4397"/>
                  </a:lnTo>
                  <a:lnTo>
                    <a:pt x="47" y="4558"/>
                  </a:lnTo>
                  <a:lnTo>
                    <a:pt x="26" y="4732"/>
                  </a:lnTo>
                  <a:lnTo>
                    <a:pt x="13" y="4918"/>
                  </a:lnTo>
                  <a:lnTo>
                    <a:pt x="4" y="5117"/>
                  </a:lnTo>
                  <a:lnTo>
                    <a:pt x="0" y="5316"/>
                  </a:lnTo>
                  <a:lnTo>
                    <a:pt x="0" y="5539"/>
                  </a:lnTo>
                  <a:lnTo>
                    <a:pt x="17" y="6570"/>
                  </a:lnTo>
                  <a:lnTo>
                    <a:pt x="47" y="7588"/>
                  </a:lnTo>
                  <a:lnTo>
                    <a:pt x="65" y="8085"/>
                  </a:lnTo>
                  <a:lnTo>
                    <a:pt x="86" y="8594"/>
                  </a:lnTo>
                  <a:lnTo>
                    <a:pt x="112" y="9091"/>
                  </a:lnTo>
                  <a:lnTo>
                    <a:pt x="138" y="9575"/>
                  </a:lnTo>
                  <a:lnTo>
                    <a:pt x="164" y="10072"/>
                  </a:lnTo>
                  <a:lnTo>
                    <a:pt x="198" y="10556"/>
                  </a:lnTo>
                  <a:lnTo>
                    <a:pt x="228" y="11040"/>
                  </a:lnTo>
                  <a:lnTo>
                    <a:pt x="267" y="11512"/>
                  </a:lnTo>
                  <a:lnTo>
                    <a:pt x="306" y="11996"/>
                  </a:lnTo>
                  <a:lnTo>
                    <a:pt x="349" y="12468"/>
                  </a:lnTo>
                  <a:lnTo>
                    <a:pt x="392" y="12940"/>
                  </a:lnTo>
                  <a:lnTo>
                    <a:pt x="444" y="13400"/>
                  </a:lnTo>
                  <a:lnTo>
                    <a:pt x="491" y="13859"/>
                  </a:lnTo>
                  <a:lnTo>
                    <a:pt x="547" y="14318"/>
                  </a:lnTo>
                  <a:lnTo>
                    <a:pt x="603" y="14778"/>
                  </a:lnTo>
                  <a:lnTo>
                    <a:pt x="663" y="15225"/>
                  </a:lnTo>
                  <a:lnTo>
                    <a:pt x="728" y="15684"/>
                  </a:lnTo>
                  <a:lnTo>
                    <a:pt x="797" y="16131"/>
                  </a:lnTo>
                  <a:lnTo>
                    <a:pt x="866" y="16566"/>
                  </a:lnTo>
                  <a:lnTo>
                    <a:pt x="939" y="17001"/>
                  </a:lnTo>
                  <a:lnTo>
                    <a:pt x="1016" y="17448"/>
                  </a:lnTo>
                  <a:lnTo>
                    <a:pt x="1094" y="17870"/>
                  </a:lnTo>
                  <a:lnTo>
                    <a:pt x="1180" y="18305"/>
                  </a:lnTo>
                  <a:lnTo>
                    <a:pt x="1266" y="18727"/>
                  </a:lnTo>
                  <a:lnTo>
                    <a:pt x="1356" y="19149"/>
                  </a:lnTo>
                  <a:lnTo>
                    <a:pt x="1447" y="19571"/>
                  </a:lnTo>
                  <a:lnTo>
                    <a:pt x="1546" y="19981"/>
                  </a:lnTo>
                  <a:lnTo>
                    <a:pt x="1649" y="20391"/>
                  </a:lnTo>
                  <a:lnTo>
                    <a:pt x="1636" y="20664"/>
                  </a:lnTo>
                  <a:lnTo>
                    <a:pt x="1632" y="20950"/>
                  </a:lnTo>
                  <a:lnTo>
                    <a:pt x="1641" y="21223"/>
                  </a:lnTo>
                  <a:lnTo>
                    <a:pt x="1654" y="21496"/>
                  </a:lnTo>
                  <a:lnTo>
                    <a:pt x="1675" y="21769"/>
                  </a:lnTo>
                  <a:lnTo>
                    <a:pt x="1710" y="22030"/>
                  </a:lnTo>
                  <a:lnTo>
                    <a:pt x="1748" y="22278"/>
                  </a:lnTo>
                  <a:lnTo>
                    <a:pt x="1796" y="22514"/>
                  </a:lnTo>
                  <a:lnTo>
                    <a:pt x="1826" y="22626"/>
                  </a:lnTo>
                  <a:lnTo>
                    <a:pt x="1856" y="22738"/>
                  </a:lnTo>
                  <a:lnTo>
                    <a:pt x="1886" y="22837"/>
                  </a:lnTo>
                  <a:lnTo>
                    <a:pt x="1921" y="22936"/>
                  </a:lnTo>
                  <a:lnTo>
                    <a:pt x="1955" y="23023"/>
                  </a:lnTo>
                  <a:lnTo>
                    <a:pt x="1994" y="23110"/>
                  </a:lnTo>
                  <a:lnTo>
                    <a:pt x="2037" y="23197"/>
                  </a:lnTo>
                  <a:lnTo>
                    <a:pt x="2080" y="23272"/>
                  </a:lnTo>
                  <a:lnTo>
                    <a:pt x="2123" y="23346"/>
                  </a:lnTo>
                  <a:lnTo>
                    <a:pt x="2170" y="23408"/>
                  </a:lnTo>
                  <a:lnTo>
                    <a:pt x="2222" y="23458"/>
                  </a:lnTo>
                  <a:lnTo>
                    <a:pt x="2274" y="23508"/>
                  </a:lnTo>
                  <a:lnTo>
                    <a:pt x="2330" y="23545"/>
                  </a:lnTo>
                  <a:lnTo>
                    <a:pt x="2386" y="23582"/>
                  </a:lnTo>
                  <a:lnTo>
                    <a:pt x="2442" y="23595"/>
                  </a:lnTo>
                  <a:lnTo>
                    <a:pt x="2502" y="23607"/>
                  </a:lnTo>
                  <a:lnTo>
                    <a:pt x="3712" y="23768"/>
                  </a:lnTo>
                  <a:lnTo>
                    <a:pt x="4922" y="23917"/>
                  </a:lnTo>
                  <a:lnTo>
                    <a:pt x="6132" y="24054"/>
                  </a:lnTo>
                  <a:lnTo>
                    <a:pt x="7347" y="24178"/>
                  </a:lnTo>
                  <a:lnTo>
                    <a:pt x="8557" y="24290"/>
                  </a:lnTo>
                  <a:lnTo>
                    <a:pt x="9767" y="24389"/>
                  </a:lnTo>
                  <a:lnTo>
                    <a:pt x="10981" y="24476"/>
                  </a:lnTo>
                  <a:lnTo>
                    <a:pt x="12195" y="24551"/>
                  </a:lnTo>
                  <a:lnTo>
                    <a:pt x="13410" y="24613"/>
                  </a:lnTo>
                  <a:lnTo>
                    <a:pt x="14620" y="24650"/>
                  </a:lnTo>
                  <a:lnTo>
                    <a:pt x="15834" y="24687"/>
                  </a:lnTo>
                  <a:lnTo>
                    <a:pt x="17049" y="24700"/>
                  </a:lnTo>
                  <a:lnTo>
                    <a:pt x="18263" y="24712"/>
                  </a:lnTo>
                  <a:lnTo>
                    <a:pt x="19477" y="24700"/>
                  </a:lnTo>
                  <a:lnTo>
                    <a:pt x="20692" y="24662"/>
                  </a:lnTo>
                  <a:lnTo>
                    <a:pt x="21906" y="24625"/>
                  </a:lnTo>
                  <a:lnTo>
                    <a:pt x="23121" y="24563"/>
                  </a:lnTo>
                  <a:lnTo>
                    <a:pt x="24335" y="24489"/>
                  </a:lnTo>
                  <a:lnTo>
                    <a:pt x="25549" y="24402"/>
                  </a:lnTo>
                  <a:lnTo>
                    <a:pt x="26759" y="24302"/>
                  </a:lnTo>
                  <a:lnTo>
                    <a:pt x="27974" y="24178"/>
                  </a:lnTo>
                  <a:lnTo>
                    <a:pt x="29188" y="24029"/>
                  </a:lnTo>
                  <a:lnTo>
                    <a:pt x="30398" y="23880"/>
                  </a:lnTo>
                  <a:lnTo>
                    <a:pt x="31613" y="23706"/>
                  </a:lnTo>
                  <a:lnTo>
                    <a:pt x="32823" y="23508"/>
                  </a:lnTo>
                  <a:lnTo>
                    <a:pt x="34033" y="23297"/>
                  </a:lnTo>
                  <a:lnTo>
                    <a:pt x="35243" y="23073"/>
                  </a:lnTo>
                  <a:lnTo>
                    <a:pt x="36453" y="22825"/>
                  </a:lnTo>
                  <a:lnTo>
                    <a:pt x="37663" y="22564"/>
                  </a:lnTo>
                  <a:lnTo>
                    <a:pt x="38869" y="22278"/>
                  </a:lnTo>
                  <a:lnTo>
                    <a:pt x="40079" y="21980"/>
                  </a:lnTo>
                  <a:lnTo>
                    <a:pt x="41285" y="21657"/>
                  </a:lnTo>
                  <a:lnTo>
                    <a:pt x="41328" y="21645"/>
                  </a:lnTo>
                  <a:lnTo>
                    <a:pt x="41366" y="21620"/>
                  </a:lnTo>
                  <a:lnTo>
                    <a:pt x="41405" y="21595"/>
                  </a:lnTo>
                  <a:lnTo>
                    <a:pt x="41444" y="21558"/>
                  </a:lnTo>
                  <a:lnTo>
                    <a:pt x="41478" y="21508"/>
                  </a:lnTo>
                  <a:lnTo>
                    <a:pt x="41513" y="21459"/>
                  </a:lnTo>
                  <a:lnTo>
                    <a:pt x="41543" y="21409"/>
                  </a:lnTo>
                  <a:lnTo>
                    <a:pt x="41573" y="21347"/>
                  </a:lnTo>
                  <a:lnTo>
                    <a:pt x="41599" y="21285"/>
                  </a:lnTo>
                  <a:lnTo>
                    <a:pt x="41625" y="21210"/>
                  </a:lnTo>
                  <a:lnTo>
                    <a:pt x="41668" y="21061"/>
                  </a:lnTo>
                  <a:lnTo>
                    <a:pt x="41702" y="20887"/>
                  </a:lnTo>
                  <a:lnTo>
                    <a:pt x="41732" y="20701"/>
                  </a:lnTo>
                  <a:lnTo>
                    <a:pt x="41754" y="20515"/>
                  </a:lnTo>
                  <a:lnTo>
                    <a:pt x="41767" y="20316"/>
                  </a:lnTo>
                  <a:lnTo>
                    <a:pt x="41771" y="20130"/>
                  </a:lnTo>
                  <a:lnTo>
                    <a:pt x="41767" y="19931"/>
                  </a:lnTo>
                  <a:lnTo>
                    <a:pt x="41754" y="19745"/>
                  </a:lnTo>
                  <a:lnTo>
                    <a:pt x="41732" y="19559"/>
                  </a:lnTo>
                  <a:lnTo>
                    <a:pt x="41707" y="19385"/>
                  </a:lnTo>
                  <a:lnTo>
                    <a:pt x="41672" y="19236"/>
                  </a:lnTo>
                  <a:lnTo>
                    <a:pt x="41767" y="19087"/>
                  </a:lnTo>
                  <a:lnTo>
                    <a:pt x="41814" y="19000"/>
                  </a:lnTo>
                  <a:lnTo>
                    <a:pt x="41862" y="18901"/>
                  </a:lnTo>
                  <a:lnTo>
                    <a:pt x="41905" y="18789"/>
                  </a:lnTo>
                  <a:lnTo>
                    <a:pt x="41948" y="18677"/>
                  </a:lnTo>
                  <a:lnTo>
                    <a:pt x="41991" y="18541"/>
                  </a:lnTo>
                  <a:lnTo>
                    <a:pt x="42025" y="18391"/>
                  </a:lnTo>
                  <a:lnTo>
                    <a:pt x="42098" y="18056"/>
                  </a:lnTo>
                  <a:lnTo>
                    <a:pt x="42167" y="17696"/>
                  </a:lnTo>
                  <a:lnTo>
                    <a:pt x="42232" y="17336"/>
                  </a:lnTo>
                  <a:lnTo>
                    <a:pt x="42292" y="16963"/>
                  </a:lnTo>
                  <a:lnTo>
                    <a:pt x="42353" y="16579"/>
                  </a:lnTo>
                  <a:lnTo>
                    <a:pt x="42404" y="16181"/>
                  </a:lnTo>
                  <a:lnTo>
                    <a:pt x="42452" y="15771"/>
                  </a:lnTo>
                  <a:lnTo>
                    <a:pt x="42499" y="15362"/>
                  </a:lnTo>
                  <a:lnTo>
                    <a:pt x="42538" y="14939"/>
                  </a:lnTo>
                  <a:lnTo>
                    <a:pt x="42576" y="14517"/>
                  </a:lnTo>
                  <a:lnTo>
                    <a:pt x="42607" y="14083"/>
                  </a:lnTo>
                  <a:lnTo>
                    <a:pt x="42632" y="13648"/>
                  </a:lnTo>
                  <a:lnTo>
                    <a:pt x="42658" y="13201"/>
                  </a:lnTo>
                  <a:lnTo>
                    <a:pt x="42675" y="12766"/>
                  </a:lnTo>
                  <a:lnTo>
                    <a:pt x="42688" y="12319"/>
                  </a:lnTo>
                  <a:lnTo>
                    <a:pt x="42697" y="11872"/>
                  </a:lnTo>
                  <a:lnTo>
                    <a:pt x="42697" y="11438"/>
                  </a:lnTo>
                  <a:lnTo>
                    <a:pt x="42697" y="10991"/>
                  </a:lnTo>
                  <a:lnTo>
                    <a:pt x="42688" y="10543"/>
                  </a:lnTo>
                  <a:lnTo>
                    <a:pt x="42675" y="10109"/>
                  </a:lnTo>
                  <a:lnTo>
                    <a:pt x="42658" y="9674"/>
                  </a:lnTo>
                  <a:lnTo>
                    <a:pt x="42637" y="9240"/>
                  </a:lnTo>
                  <a:lnTo>
                    <a:pt x="42607" y="8817"/>
                  </a:lnTo>
                  <a:lnTo>
                    <a:pt x="42576" y="8395"/>
                  </a:lnTo>
                  <a:lnTo>
                    <a:pt x="42533" y="7985"/>
                  </a:lnTo>
                  <a:lnTo>
                    <a:pt x="42490" y="7588"/>
                  </a:lnTo>
                  <a:lnTo>
                    <a:pt x="42439" y="7191"/>
                  </a:lnTo>
                  <a:lnTo>
                    <a:pt x="42383" y="6806"/>
                  </a:lnTo>
                  <a:lnTo>
                    <a:pt x="42318" y="6433"/>
                  </a:lnTo>
                  <a:lnTo>
                    <a:pt x="42249" y="6073"/>
                  </a:lnTo>
                  <a:lnTo>
                    <a:pt x="42172" y="5725"/>
                  </a:lnTo>
                  <a:lnTo>
                    <a:pt x="42090" y="5390"/>
                  </a:lnTo>
                  <a:lnTo>
                    <a:pt x="42047" y="5229"/>
                  </a:lnTo>
                  <a:lnTo>
                    <a:pt x="42004" y="5092"/>
                  </a:lnTo>
                  <a:lnTo>
                    <a:pt x="41956" y="4955"/>
                  </a:lnTo>
                  <a:lnTo>
                    <a:pt x="41909" y="4831"/>
                  </a:lnTo>
                  <a:lnTo>
                    <a:pt x="41857" y="4720"/>
                  </a:lnTo>
                  <a:lnTo>
                    <a:pt x="41810" y="4633"/>
                  </a:lnTo>
                  <a:lnTo>
                    <a:pt x="41758" y="4546"/>
                  </a:lnTo>
                  <a:lnTo>
                    <a:pt x="41702" y="4471"/>
                  </a:lnTo>
                  <a:lnTo>
                    <a:pt x="41651" y="4409"/>
                  </a:lnTo>
                  <a:lnTo>
                    <a:pt x="41595" y="4372"/>
                  </a:lnTo>
                  <a:lnTo>
                    <a:pt x="41543" y="4335"/>
                  </a:lnTo>
                  <a:lnTo>
                    <a:pt x="41487" y="4310"/>
                  </a:lnTo>
                  <a:lnTo>
                    <a:pt x="41431" y="4297"/>
                  </a:lnTo>
                  <a:lnTo>
                    <a:pt x="41323" y="4297"/>
                  </a:lnTo>
                  <a:lnTo>
                    <a:pt x="41267" y="4322"/>
                  </a:lnTo>
                  <a:lnTo>
                    <a:pt x="41496" y="4210"/>
                  </a:lnTo>
                  <a:lnTo>
                    <a:pt x="41728" y="4086"/>
                  </a:lnTo>
                  <a:lnTo>
                    <a:pt x="41952" y="3950"/>
                  </a:lnTo>
                  <a:lnTo>
                    <a:pt x="42172" y="3813"/>
                  </a:lnTo>
                  <a:lnTo>
                    <a:pt x="42206" y="3788"/>
                  </a:lnTo>
                  <a:lnTo>
                    <a:pt x="42241" y="3751"/>
                  </a:lnTo>
                  <a:lnTo>
                    <a:pt x="42266" y="3714"/>
                  </a:lnTo>
                  <a:lnTo>
                    <a:pt x="42292" y="3664"/>
                  </a:lnTo>
                  <a:lnTo>
                    <a:pt x="42318" y="3614"/>
                  </a:lnTo>
                  <a:lnTo>
                    <a:pt x="42340" y="3565"/>
                  </a:lnTo>
                  <a:lnTo>
                    <a:pt x="42357" y="3503"/>
                  </a:lnTo>
                  <a:lnTo>
                    <a:pt x="42370" y="3440"/>
                  </a:lnTo>
                  <a:lnTo>
                    <a:pt x="42383" y="3378"/>
                  </a:lnTo>
                  <a:lnTo>
                    <a:pt x="42396" y="3304"/>
                  </a:lnTo>
                  <a:lnTo>
                    <a:pt x="42408" y="3155"/>
                  </a:lnTo>
                  <a:lnTo>
                    <a:pt x="42408" y="3006"/>
                  </a:lnTo>
                  <a:lnTo>
                    <a:pt x="42404" y="2844"/>
                  </a:lnTo>
                  <a:lnTo>
                    <a:pt x="42391" y="2695"/>
                  </a:lnTo>
                  <a:lnTo>
                    <a:pt x="42370" y="2546"/>
                  </a:lnTo>
                  <a:lnTo>
                    <a:pt x="42340" y="2410"/>
                  </a:lnTo>
                  <a:lnTo>
                    <a:pt x="42301" y="2286"/>
                  </a:lnTo>
                  <a:lnTo>
                    <a:pt x="42258" y="2174"/>
                  </a:lnTo>
                  <a:lnTo>
                    <a:pt x="42210" y="2087"/>
                  </a:lnTo>
                  <a:lnTo>
                    <a:pt x="42180" y="2050"/>
                  </a:lnTo>
                  <a:lnTo>
                    <a:pt x="42154" y="2025"/>
                  </a:lnTo>
                  <a:lnTo>
                    <a:pt x="42124" y="2000"/>
                  </a:lnTo>
                  <a:lnTo>
                    <a:pt x="42090" y="1988"/>
                  </a:lnTo>
                  <a:lnTo>
                    <a:pt x="41470" y="1801"/>
                  </a:lnTo>
                  <a:lnTo>
                    <a:pt x="40845" y="1615"/>
                  </a:lnTo>
                  <a:lnTo>
                    <a:pt x="40221" y="1454"/>
                  </a:lnTo>
                  <a:lnTo>
                    <a:pt x="39596" y="1292"/>
                  </a:lnTo>
                  <a:lnTo>
                    <a:pt x="38968" y="1143"/>
                  </a:lnTo>
                  <a:lnTo>
                    <a:pt x="38339" y="1007"/>
                  </a:lnTo>
                  <a:lnTo>
                    <a:pt x="37710" y="882"/>
                  </a:lnTo>
                  <a:lnTo>
                    <a:pt x="37077" y="758"/>
                  </a:lnTo>
                  <a:lnTo>
                    <a:pt x="36449" y="659"/>
                  </a:lnTo>
                  <a:lnTo>
                    <a:pt x="35816" y="560"/>
                  </a:lnTo>
                  <a:lnTo>
                    <a:pt x="35183" y="473"/>
                  </a:lnTo>
                  <a:lnTo>
                    <a:pt x="34549" y="386"/>
                  </a:lnTo>
                  <a:lnTo>
                    <a:pt x="33912" y="311"/>
                  </a:lnTo>
                  <a:lnTo>
                    <a:pt x="33279" y="249"/>
                  </a:lnTo>
                  <a:lnTo>
                    <a:pt x="32642" y="199"/>
                  </a:lnTo>
                  <a:lnTo>
                    <a:pt x="32004" y="150"/>
                  </a:lnTo>
                  <a:lnTo>
                    <a:pt x="30725" y="75"/>
                  </a:lnTo>
                  <a:lnTo>
                    <a:pt x="29447" y="26"/>
                  </a:lnTo>
                  <a:lnTo>
                    <a:pt x="2816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6"/>
            <p:cNvSpPr/>
            <p:nvPr/>
          </p:nvSpPr>
          <p:spPr>
            <a:xfrm>
              <a:off x="3502400" y="-13380775"/>
              <a:ext cx="599475" cy="213300"/>
            </a:xfrm>
            <a:custGeom>
              <a:avLst/>
              <a:gdLst/>
              <a:ahLst/>
              <a:cxnLst/>
              <a:rect l="l" t="t" r="r" b="b"/>
              <a:pathLst>
                <a:path w="23979" h="8532" extrusionOk="0">
                  <a:moveTo>
                    <a:pt x="4553" y="1"/>
                  </a:moveTo>
                  <a:lnTo>
                    <a:pt x="4316" y="13"/>
                  </a:lnTo>
                  <a:lnTo>
                    <a:pt x="4079" y="25"/>
                  </a:lnTo>
                  <a:lnTo>
                    <a:pt x="3846" y="63"/>
                  </a:lnTo>
                  <a:lnTo>
                    <a:pt x="3614" y="100"/>
                  </a:lnTo>
                  <a:lnTo>
                    <a:pt x="3386" y="162"/>
                  </a:lnTo>
                  <a:lnTo>
                    <a:pt x="3162" y="236"/>
                  </a:lnTo>
                  <a:lnTo>
                    <a:pt x="2942" y="323"/>
                  </a:lnTo>
                  <a:lnTo>
                    <a:pt x="2641" y="460"/>
                  </a:lnTo>
                  <a:lnTo>
                    <a:pt x="2361" y="597"/>
                  </a:lnTo>
                  <a:lnTo>
                    <a:pt x="2102" y="733"/>
                  </a:lnTo>
                  <a:lnTo>
                    <a:pt x="1861" y="870"/>
                  </a:lnTo>
                  <a:lnTo>
                    <a:pt x="1642" y="1019"/>
                  </a:lnTo>
                  <a:lnTo>
                    <a:pt x="1444" y="1155"/>
                  </a:lnTo>
                  <a:lnTo>
                    <a:pt x="1258" y="1304"/>
                  </a:lnTo>
                  <a:lnTo>
                    <a:pt x="1095" y="1453"/>
                  </a:lnTo>
                  <a:lnTo>
                    <a:pt x="944" y="1602"/>
                  </a:lnTo>
                  <a:lnTo>
                    <a:pt x="810" y="1764"/>
                  </a:lnTo>
                  <a:lnTo>
                    <a:pt x="690" y="1925"/>
                  </a:lnTo>
                  <a:lnTo>
                    <a:pt x="582" y="2099"/>
                  </a:lnTo>
                  <a:lnTo>
                    <a:pt x="492" y="2285"/>
                  </a:lnTo>
                  <a:lnTo>
                    <a:pt x="410" y="2472"/>
                  </a:lnTo>
                  <a:lnTo>
                    <a:pt x="337" y="2670"/>
                  </a:lnTo>
                  <a:lnTo>
                    <a:pt x="276" y="2881"/>
                  </a:lnTo>
                  <a:lnTo>
                    <a:pt x="225" y="3105"/>
                  </a:lnTo>
                  <a:lnTo>
                    <a:pt x="186" y="3329"/>
                  </a:lnTo>
                  <a:lnTo>
                    <a:pt x="147" y="3577"/>
                  </a:lnTo>
                  <a:lnTo>
                    <a:pt x="121" y="3838"/>
                  </a:lnTo>
                  <a:lnTo>
                    <a:pt x="100" y="4098"/>
                  </a:lnTo>
                  <a:lnTo>
                    <a:pt x="83" y="4396"/>
                  </a:lnTo>
                  <a:lnTo>
                    <a:pt x="70" y="4694"/>
                  </a:lnTo>
                  <a:lnTo>
                    <a:pt x="57" y="5005"/>
                  </a:lnTo>
                  <a:lnTo>
                    <a:pt x="44" y="5700"/>
                  </a:lnTo>
                  <a:lnTo>
                    <a:pt x="35" y="6458"/>
                  </a:lnTo>
                  <a:lnTo>
                    <a:pt x="22" y="7302"/>
                  </a:lnTo>
                  <a:lnTo>
                    <a:pt x="14" y="7762"/>
                  </a:lnTo>
                  <a:lnTo>
                    <a:pt x="1" y="8246"/>
                  </a:lnTo>
                  <a:lnTo>
                    <a:pt x="2072" y="8196"/>
                  </a:lnTo>
                  <a:lnTo>
                    <a:pt x="4144" y="8184"/>
                  </a:lnTo>
                  <a:lnTo>
                    <a:pt x="6211" y="8196"/>
                  </a:lnTo>
                  <a:lnTo>
                    <a:pt x="8282" y="8221"/>
                  </a:lnTo>
                  <a:lnTo>
                    <a:pt x="10349" y="8258"/>
                  </a:lnTo>
                  <a:lnTo>
                    <a:pt x="12416" y="8320"/>
                  </a:lnTo>
                  <a:lnTo>
                    <a:pt x="14483" y="8395"/>
                  </a:lnTo>
                  <a:lnTo>
                    <a:pt x="16546" y="8469"/>
                  </a:lnTo>
                  <a:lnTo>
                    <a:pt x="17459" y="8507"/>
                  </a:lnTo>
                  <a:lnTo>
                    <a:pt x="18376" y="8519"/>
                  </a:lnTo>
                  <a:lnTo>
                    <a:pt x="20228" y="8532"/>
                  </a:lnTo>
                  <a:lnTo>
                    <a:pt x="23978" y="8519"/>
                  </a:lnTo>
                  <a:lnTo>
                    <a:pt x="23948" y="8296"/>
                  </a:lnTo>
                  <a:lnTo>
                    <a:pt x="23914" y="8072"/>
                  </a:lnTo>
                  <a:lnTo>
                    <a:pt x="23875" y="7861"/>
                  </a:lnTo>
                  <a:lnTo>
                    <a:pt x="23836" y="7650"/>
                  </a:lnTo>
                  <a:lnTo>
                    <a:pt x="23793" y="7439"/>
                  </a:lnTo>
                  <a:lnTo>
                    <a:pt x="23750" y="7240"/>
                  </a:lnTo>
                  <a:lnTo>
                    <a:pt x="23698" y="7041"/>
                  </a:lnTo>
                  <a:lnTo>
                    <a:pt x="23651" y="6843"/>
                  </a:lnTo>
                  <a:lnTo>
                    <a:pt x="23595" y="6656"/>
                  </a:lnTo>
                  <a:lnTo>
                    <a:pt x="23539" y="6470"/>
                  </a:lnTo>
                  <a:lnTo>
                    <a:pt x="23483" y="6296"/>
                  </a:lnTo>
                  <a:lnTo>
                    <a:pt x="23423" y="6110"/>
                  </a:lnTo>
                  <a:lnTo>
                    <a:pt x="23358" y="5936"/>
                  </a:lnTo>
                  <a:lnTo>
                    <a:pt x="23294" y="5775"/>
                  </a:lnTo>
                  <a:lnTo>
                    <a:pt x="23156" y="5452"/>
                  </a:lnTo>
                  <a:lnTo>
                    <a:pt x="23009" y="5141"/>
                  </a:lnTo>
                  <a:lnTo>
                    <a:pt x="22854" y="4843"/>
                  </a:lnTo>
                  <a:lnTo>
                    <a:pt x="22691" y="4558"/>
                  </a:lnTo>
                  <a:lnTo>
                    <a:pt x="22519" y="4297"/>
                  </a:lnTo>
                  <a:lnTo>
                    <a:pt x="22342" y="4049"/>
                  </a:lnTo>
                  <a:lnTo>
                    <a:pt x="22157" y="3813"/>
                  </a:lnTo>
                  <a:lnTo>
                    <a:pt x="21963" y="3589"/>
                  </a:lnTo>
                  <a:lnTo>
                    <a:pt x="21761" y="3378"/>
                  </a:lnTo>
                  <a:lnTo>
                    <a:pt x="21554" y="3179"/>
                  </a:lnTo>
                  <a:lnTo>
                    <a:pt x="21343" y="2993"/>
                  </a:lnTo>
                  <a:lnTo>
                    <a:pt x="21128" y="2819"/>
                  </a:lnTo>
                  <a:lnTo>
                    <a:pt x="20904" y="2658"/>
                  </a:lnTo>
                  <a:lnTo>
                    <a:pt x="20675" y="2509"/>
                  </a:lnTo>
                  <a:lnTo>
                    <a:pt x="20443" y="2360"/>
                  </a:lnTo>
                  <a:lnTo>
                    <a:pt x="20202" y="2236"/>
                  </a:lnTo>
                  <a:lnTo>
                    <a:pt x="19961" y="2112"/>
                  </a:lnTo>
                  <a:lnTo>
                    <a:pt x="19715" y="2000"/>
                  </a:lnTo>
                  <a:lnTo>
                    <a:pt x="19465" y="1900"/>
                  </a:lnTo>
                  <a:lnTo>
                    <a:pt x="19216" y="1814"/>
                  </a:lnTo>
                  <a:lnTo>
                    <a:pt x="18962" y="1727"/>
                  </a:lnTo>
                  <a:lnTo>
                    <a:pt x="18703" y="1652"/>
                  </a:lnTo>
                  <a:lnTo>
                    <a:pt x="18445" y="1590"/>
                  </a:lnTo>
                  <a:lnTo>
                    <a:pt x="18182" y="1528"/>
                  </a:lnTo>
                  <a:lnTo>
                    <a:pt x="17919" y="1478"/>
                  </a:lnTo>
                  <a:lnTo>
                    <a:pt x="17390" y="1391"/>
                  </a:lnTo>
                  <a:lnTo>
                    <a:pt x="16856" y="1329"/>
                  </a:lnTo>
                  <a:lnTo>
                    <a:pt x="16326" y="1292"/>
                  </a:lnTo>
                  <a:lnTo>
                    <a:pt x="15796" y="1280"/>
                  </a:lnTo>
                  <a:lnTo>
                    <a:pt x="15271" y="1267"/>
                  </a:lnTo>
                  <a:lnTo>
                    <a:pt x="14754" y="1280"/>
                  </a:lnTo>
                  <a:lnTo>
                    <a:pt x="14250" y="1292"/>
                  </a:lnTo>
                  <a:lnTo>
                    <a:pt x="13755" y="1317"/>
                  </a:lnTo>
                  <a:lnTo>
                    <a:pt x="12821" y="1379"/>
                  </a:lnTo>
                  <a:lnTo>
                    <a:pt x="11964" y="1416"/>
                  </a:lnTo>
                  <a:lnTo>
                    <a:pt x="11576" y="1429"/>
                  </a:lnTo>
                  <a:lnTo>
                    <a:pt x="11215" y="1429"/>
                  </a:lnTo>
                  <a:lnTo>
                    <a:pt x="10883" y="1416"/>
                  </a:lnTo>
                  <a:lnTo>
                    <a:pt x="10586" y="1391"/>
                  </a:lnTo>
                  <a:lnTo>
                    <a:pt x="10134" y="1317"/>
                  </a:lnTo>
                  <a:lnTo>
                    <a:pt x="9669" y="1205"/>
                  </a:lnTo>
                  <a:lnTo>
                    <a:pt x="9199" y="1081"/>
                  </a:lnTo>
                  <a:lnTo>
                    <a:pt x="8717" y="944"/>
                  </a:lnTo>
                  <a:lnTo>
                    <a:pt x="7739" y="634"/>
                  </a:lnTo>
                  <a:lnTo>
                    <a:pt x="7248" y="485"/>
                  </a:lnTo>
                  <a:lnTo>
                    <a:pt x="6753" y="348"/>
                  </a:lnTo>
                  <a:lnTo>
                    <a:pt x="6258" y="224"/>
                  </a:lnTo>
                  <a:lnTo>
                    <a:pt x="5763" y="125"/>
                  </a:lnTo>
                  <a:lnTo>
                    <a:pt x="5517" y="75"/>
                  </a:lnTo>
                  <a:lnTo>
                    <a:pt x="5276" y="50"/>
                  </a:lnTo>
                  <a:lnTo>
                    <a:pt x="5031" y="25"/>
                  </a:lnTo>
                  <a:lnTo>
                    <a:pt x="4790" y="13"/>
                  </a:lnTo>
                  <a:lnTo>
                    <a:pt x="4553"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6"/>
            <p:cNvSpPr/>
            <p:nvPr/>
          </p:nvSpPr>
          <p:spPr>
            <a:xfrm>
              <a:off x="3500050" y="-6862375"/>
              <a:ext cx="1028475" cy="342450"/>
            </a:xfrm>
            <a:custGeom>
              <a:avLst/>
              <a:gdLst/>
              <a:ahLst/>
              <a:cxnLst/>
              <a:rect l="l" t="t" r="r" b="b"/>
              <a:pathLst>
                <a:path w="41139" h="13698" extrusionOk="0">
                  <a:moveTo>
                    <a:pt x="78" y="1"/>
                  </a:moveTo>
                  <a:lnTo>
                    <a:pt x="116" y="572"/>
                  </a:lnTo>
                  <a:lnTo>
                    <a:pt x="147" y="1155"/>
                  </a:lnTo>
                  <a:lnTo>
                    <a:pt x="172" y="1739"/>
                  </a:lnTo>
                  <a:lnTo>
                    <a:pt x="190" y="2335"/>
                  </a:lnTo>
                  <a:lnTo>
                    <a:pt x="207" y="2931"/>
                  </a:lnTo>
                  <a:lnTo>
                    <a:pt x="215" y="3527"/>
                  </a:lnTo>
                  <a:lnTo>
                    <a:pt x="215" y="4136"/>
                  </a:lnTo>
                  <a:lnTo>
                    <a:pt x="215" y="4744"/>
                  </a:lnTo>
                  <a:lnTo>
                    <a:pt x="207" y="5340"/>
                  </a:lnTo>
                  <a:lnTo>
                    <a:pt x="194" y="5936"/>
                  </a:lnTo>
                  <a:lnTo>
                    <a:pt x="172" y="6532"/>
                  </a:lnTo>
                  <a:lnTo>
                    <a:pt x="151" y="7128"/>
                  </a:lnTo>
                  <a:lnTo>
                    <a:pt x="121" y="7712"/>
                  </a:lnTo>
                  <a:lnTo>
                    <a:pt x="86" y="8283"/>
                  </a:lnTo>
                  <a:lnTo>
                    <a:pt x="43" y="8854"/>
                  </a:lnTo>
                  <a:lnTo>
                    <a:pt x="0" y="9413"/>
                  </a:lnTo>
                  <a:lnTo>
                    <a:pt x="629" y="9513"/>
                  </a:lnTo>
                  <a:lnTo>
                    <a:pt x="1258" y="9600"/>
                  </a:lnTo>
                  <a:lnTo>
                    <a:pt x="1891" y="9674"/>
                  </a:lnTo>
                  <a:lnTo>
                    <a:pt x="2524" y="9749"/>
                  </a:lnTo>
                  <a:lnTo>
                    <a:pt x="3157" y="9811"/>
                  </a:lnTo>
                  <a:lnTo>
                    <a:pt x="3794" y="9873"/>
                  </a:lnTo>
                  <a:lnTo>
                    <a:pt x="5069" y="9960"/>
                  </a:lnTo>
                  <a:lnTo>
                    <a:pt x="6348" y="10022"/>
                  </a:lnTo>
                  <a:lnTo>
                    <a:pt x="7627" y="10071"/>
                  </a:lnTo>
                  <a:lnTo>
                    <a:pt x="8914" y="10084"/>
                  </a:lnTo>
                  <a:lnTo>
                    <a:pt x="10202" y="10096"/>
                  </a:lnTo>
                  <a:lnTo>
                    <a:pt x="11494" y="10084"/>
                  </a:lnTo>
                  <a:lnTo>
                    <a:pt x="12786" y="10071"/>
                  </a:lnTo>
                  <a:lnTo>
                    <a:pt x="15374" y="10022"/>
                  </a:lnTo>
                  <a:lnTo>
                    <a:pt x="17970" y="9972"/>
                  </a:lnTo>
                  <a:lnTo>
                    <a:pt x="19267" y="9947"/>
                  </a:lnTo>
                  <a:lnTo>
                    <a:pt x="20563" y="9935"/>
                  </a:lnTo>
                  <a:lnTo>
                    <a:pt x="21859" y="9935"/>
                  </a:lnTo>
                  <a:lnTo>
                    <a:pt x="23155" y="9947"/>
                  </a:lnTo>
                  <a:lnTo>
                    <a:pt x="24447" y="9984"/>
                  </a:lnTo>
                  <a:lnTo>
                    <a:pt x="25739" y="10034"/>
                  </a:lnTo>
                  <a:lnTo>
                    <a:pt x="27031" y="10109"/>
                  </a:lnTo>
                  <a:lnTo>
                    <a:pt x="28318" y="10220"/>
                  </a:lnTo>
                  <a:lnTo>
                    <a:pt x="28960" y="10283"/>
                  </a:lnTo>
                  <a:lnTo>
                    <a:pt x="29602" y="10357"/>
                  </a:lnTo>
                  <a:lnTo>
                    <a:pt x="30243" y="10432"/>
                  </a:lnTo>
                  <a:lnTo>
                    <a:pt x="30881" y="10518"/>
                  </a:lnTo>
                  <a:lnTo>
                    <a:pt x="31522" y="10618"/>
                  </a:lnTo>
                  <a:lnTo>
                    <a:pt x="32160" y="10730"/>
                  </a:lnTo>
                  <a:lnTo>
                    <a:pt x="32797" y="10854"/>
                  </a:lnTo>
                  <a:lnTo>
                    <a:pt x="33434" y="10978"/>
                  </a:lnTo>
                  <a:lnTo>
                    <a:pt x="34067" y="11115"/>
                  </a:lnTo>
                  <a:lnTo>
                    <a:pt x="34700" y="11264"/>
                  </a:lnTo>
                  <a:lnTo>
                    <a:pt x="35333" y="11425"/>
                  </a:lnTo>
                  <a:lnTo>
                    <a:pt x="35962" y="11599"/>
                  </a:lnTo>
                  <a:lnTo>
                    <a:pt x="36595" y="11785"/>
                  </a:lnTo>
                  <a:lnTo>
                    <a:pt x="37220" y="11984"/>
                  </a:lnTo>
                  <a:lnTo>
                    <a:pt x="37848" y="12195"/>
                  </a:lnTo>
                  <a:lnTo>
                    <a:pt x="38473" y="12418"/>
                  </a:lnTo>
                  <a:lnTo>
                    <a:pt x="39097" y="12654"/>
                  </a:lnTo>
                  <a:lnTo>
                    <a:pt x="39722" y="12915"/>
                  </a:lnTo>
                  <a:lnTo>
                    <a:pt x="40342" y="13176"/>
                  </a:lnTo>
                  <a:lnTo>
                    <a:pt x="40957" y="13461"/>
                  </a:lnTo>
                  <a:lnTo>
                    <a:pt x="40983" y="13474"/>
                  </a:lnTo>
                  <a:lnTo>
                    <a:pt x="41005" y="13486"/>
                  </a:lnTo>
                  <a:lnTo>
                    <a:pt x="41026" y="13499"/>
                  </a:lnTo>
                  <a:lnTo>
                    <a:pt x="41044" y="13524"/>
                  </a:lnTo>
                  <a:lnTo>
                    <a:pt x="41061" y="13561"/>
                  </a:lnTo>
                  <a:lnTo>
                    <a:pt x="41078" y="13598"/>
                  </a:lnTo>
                  <a:lnTo>
                    <a:pt x="41104" y="13697"/>
                  </a:lnTo>
                  <a:lnTo>
                    <a:pt x="41138" y="13648"/>
                  </a:lnTo>
                  <a:lnTo>
                    <a:pt x="41091" y="13213"/>
                  </a:lnTo>
                  <a:lnTo>
                    <a:pt x="41048" y="12841"/>
                  </a:lnTo>
                  <a:lnTo>
                    <a:pt x="41009" y="12493"/>
                  </a:lnTo>
                  <a:lnTo>
                    <a:pt x="40975" y="12170"/>
                  </a:lnTo>
                  <a:lnTo>
                    <a:pt x="40945" y="11847"/>
                  </a:lnTo>
                  <a:lnTo>
                    <a:pt x="40923" y="11487"/>
                  </a:lnTo>
                  <a:lnTo>
                    <a:pt x="40906" y="11090"/>
                  </a:lnTo>
                  <a:lnTo>
                    <a:pt x="40893" y="10618"/>
                  </a:lnTo>
                  <a:lnTo>
                    <a:pt x="40897" y="10220"/>
                  </a:lnTo>
                  <a:lnTo>
                    <a:pt x="40901" y="9823"/>
                  </a:lnTo>
                  <a:lnTo>
                    <a:pt x="40914" y="9016"/>
                  </a:lnTo>
                  <a:lnTo>
                    <a:pt x="40927" y="8209"/>
                  </a:lnTo>
                  <a:lnTo>
                    <a:pt x="40945" y="7402"/>
                  </a:lnTo>
                  <a:lnTo>
                    <a:pt x="40940" y="6607"/>
                  </a:lnTo>
                  <a:lnTo>
                    <a:pt x="40936" y="5800"/>
                  </a:lnTo>
                  <a:lnTo>
                    <a:pt x="40927" y="4993"/>
                  </a:lnTo>
                  <a:lnTo>
                    <a:pt x="40919" y="4198"/>
                  </a:lnTo>
                  <a:lnTo>
                    <a:pt x="40901" y="3391"/>
                  </a:lnTo>
                  <a:lnTo>
                    <a:pt x="40880" y="2584"/>
                  </a:lnTo>
                  <a:lnTo>
                    <a:pt x="40858" y="1776"/>
                  </a:lnTo>
                  <a:lnTo>
                    <a:pt x="40828" y="982"/>
                  </a:lnTo>
                  <a:lnTo>
                    <a:pt x="40208" y="1193"/>
                  </a:lnTo>
                  <a:lnTo>
                    <a:pt x="39588" y="1391"/>
                  </a:lnTo>
                  <a:lnTo>
                    <a:pt x="38964" y="1590"/>
                  </a:lnTo>
                  <a:lnTo>
                    <a:pt x="38339" y="1764"/>
                  </a:lnTo>
                  <a:lnTo>
                    <a:pt x="37710" y="1938"/>
                  </a:lnTo>
                  <a:lnTo>
                    <a:pt x="37086" y="2087"/>
                  </a:lnTo>
                  <a:lnTo>
                    <a:pt x="36457" y="2236"/>
                  </a:lnTo>
                  <a:lnTo>
                    <a:pt x="35824" y="2372"/>
                  </a:lnTo>
                  <a:lnTo>
                    <a:pt x="35196" y="2497"/>
                  </a:lnTo>
                  <a:lnTo>
                    <a:pt x="34563" y="2608"/>
                  </a:lnTo>
                  <a:lnTo>
                    <a:pt x="33930" y="2708"/>
                  </a:lnTo>
                  <a:lnTo>
                    <a:pt x="33297" y="2795"/>
                  </a:lnTo>
                  <a:lnTo>
                    <a:pt x="32663" y="2882"/>
                  </a:lnTo>
                  <a:lnTo>
                    <a:pt x="32026" y="2944"/>
                  </a:lnTo>
                  <a:lnTo>
                    <a:pt x="31389" y="3006"/>
                  </a:lnTo>
                  <a:lnTo>
                    <a:pt x="30751" y="3068"/>
                  </a:lnTo>
                  <a:lnTo>
                    <a:pt x="30114" y="3105"/>
                  </a:lnTo>
                  <a:lnTo>
                    <a:pt x="29477" y="3142"/>
                  </a:lnTo>
                  <a:lnTo>
                    <a:pt x="28835" y="3180"/>
                  </a:lnTo>
                  <a:lnTo>
                    <a:pt x="28198" y="3192"/>
                  </a:lnTo>
                  <a:lnTo>
                    <a:pt x="27556" y="3204"/>
                  </a:lnTo>
                  <a:lnTo>
                    <a:pt x="26915" y="3204"/>
                  </a:lnTo>
                  <a:lnTo>
                    <a:pt x="25631" y="3192"/>
                  </a:lnTo>
                  <a:lnTo>
                    <a:pt x="24348" y="3155"/>
                  </a:lnTo>
                  <a:lnTo>
                    <a:pt x="23060" y="3093"/>
                  </a:lnTo>
                  <a:lnTo>
                    <a:pt x="21773" y="3006"/>
                  </a:lnTo>
                  <a:lnTo>
                    <a:pt x="20485" y="2894"/>
                  </a:lnTo>
                  <a:lnTo>
                    <a:pt x="19198" y="2770"/>
                  </a:lnTo>
                  <a:lnTo>
                    <a:pt x="17910" y="2633"/>
                  </a:lnTo>
                  <a:lnTo>
                    <a:pt x="16622" y="2472"/>
                  </a:lnTo>
                  <a:lnTo>
                    <a:pt x="15335" y="2298"/>
                  </a:lnTo>
                  <a:lnTo>
                    <a:pt x="14047" y="2112"/>
                  </a:lnTo>
                  <a:lnTo>
                    <a:pt x="12764" y="1925"/>
                  </a:lnTo>
                  <a:lnTo>
                    <a:pt x="10202" y="1528"/>
                  </a:lnTo>
                  <a:lnTo>
                    <a:pt x="7648" y="1118"/>
                  </a:lnTo>
                  <a:lnTo>
                    <a:pt x="5112" y="721"/>
                  </a:lnTo>
                  <a:lnTo>
                    <a:pt x="3846" y="522"/>
                  </a:lnTo>
                  <a:lnTo>
                    <a:pt x="2584" y="336"/>
                  </a:lnTo>
                  <a:lnTo>
                    <a:pt x="1331" y="162"/>
                  </a:lnTo>
                  <a:lnTo>
                    <a:pt x="7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6"/>
            <p:cNvSpPr/>
            <p:nvPr/>
          </p:nvSpPr>
          <p:spPr>
            <a:xfrm>
              <a:off x="3507250" y="-1415625"/>
              <a:ext cx="544550" cy="749125"/>
            </a:xfrm>
            <a:custGeom>
              <a:avLst/>
              <a:gdLst/>
              <a:ahLst/>
              <a:cxnLst/>
              <a:rect l="l" t="t" r="r" b="b"/>
              <a:pathLst>
                <a:path w="21782" h="29965" extrusionOk="0">
                  <a:moveTo>
                    <a:pt x="21782" y="0"/>
                  </a:moveTo>
                  <a:lnTo>
                    <a:pt x="21106" y="212"/>
                  </a:lnTo>
                  <a:lnTo>
                    <a:pt x="20430" y="410"/>
                  </a:lnTo>
                  <a:lnTo>
                    <a:pt x="19754" y="609"/>
                  </a:lnTo>
                  <a:lnTo>
                    <a:pt x="19078" y="795"/>
                  </a:lnTo>
                  <a:lnTo>
                    <a:pt x="18397" y="969"/>
                  </a:lnTo>
                  <a:lnTo>
                    <a:pt x="17717" y="1143"/>
                  </a:lnTo>
                  <a:lnTo>
                    <a:pt x="17032" y="1304"/>
                  </a:lnTo>
                  <a:lnTo>
                    <a:pt x="16352" y="1453"/>
                  </a:lnTo>
                  <a:lnTo>
                    <a:pt x="15671" y="1590"/>
                  </a:lnTo>
                  <a:lnTo>
                    <a:pt x="14987" y="1727"/>
                  </a:lnTo>
                  <a:lnTo>
                    <a:pt x="14302" y="1851"/>
                  </a:lnTo>
                  <a:lnTo>
                    <a:pt x="13617" y="1963"/>
                  </a:lnTo>
                  <a:lnTo>
                    <a:pt x="12933" y="2062"/>
                  </a:lnTo>
                  <a:lnTo>
                    <a:pt x="12248" y="2161"/>
                  </a:lnTo>
                  <a:lnTo>
                    <a:pt x="11563" y="2236"/>
                  </a:lnTo>
                  <a:lnTo>
                    <a:pt x="10878" y="2310"/>
                  </a:lnTo>
                  <a:lnTo>
                    <a:pt x="10194" y="2372"/>
                  </a:lnTo>
                  <a:lnTo>
                    <a:pt x="9509" y="2422"/>
                  </a:lnTo>
                  <a:lnTo>
                    <a:pt x="8824" y="2459"/>
                  </a:lnTo>
                  <a:lnTo>
                    <a:pt x="8144" y="2484"/>
                  </a:lnTo>
                  <a:lnTo>
                    <a:pt x="7459" y="2496"/>
                  </a:lnTo>
                  <a:lnTo>
                    <a:pt x="6774" y="2496"/>
                  </a:lnTo>
                  <a:lnTo>
                    <a:pt x="6094" y="2484"/>
                  </a:lnTo>
                  <a:lnTo>
                    <a:pt x="5414" y="2472"/>
                  </a:lnTo>
                  <a:lnTo>
                    <a:pt x="4733" y="2434"/>
                  </a:lnTo>
                  <a:lnTo>
                    <a:pt x="4053" y="2385"/>
                  </a:lnTo>
                  <a:lnTo>
                    <a:pt x="3373" y="2323"/>
                  </a:lnTo>
                  <a:lnTo>
                    <a:pt x="2696" y="2248"/>
                  </a:lnTo>
                  <a:lnTo>
                    <a:pt x="2020" y="2161"/>
                  </a:lnTo>
                  <a:lnTo>
                    <a:pt x="1344" y="2062"/>
                  </a:lnTo>
                  <a:lnTo>
                    <a:pt x="672" y="1950"/>
                  </a:lnTo>
                  <a:lnTo>
                    <a:pt x="1" y="1826"/>
                  </a:lnTo>
                  <a:lnTo>
                    <a:pt x="1" y="1826"/>
                  </a:lnTo>
                  <a:lnTo>
                    <a:pt x="39" y="2000"/>
                  </a:lnTo>
                  <a:lnTo>
                    <a:pt x="78" y="2211"/>
                  </a:lnTo>
                  <a:lnTo>
                    <a:pt x="117" y="2422"/>
                  </a:lnTo>
                  <a:lnTo>
                    <a:pt x="134" y="2534"/>
                  </a:lnTo>
                  <a:lnTo>
                    <a:pt x="147" y="2658"/>
                  </a:lnTo>
                  <a:lnTo>
                    <a:pt x="216" y="3391"/>
                  </a:lnTo>
                  <a:lnTo>
                    <a:pt x="285" y="4111"/>
                  </a:lnTo>
                  <a:lnTo>
                    <a:pt x="362" y="4831"/>
                  </a:lnTo>
                  <a:lnTo>
                    <a:pt x="440" y="5551"/>
                  </a:lnTo>
                  <a:lnTo>
                    <a:pt x="526" y="6259"/>
                  </a:lnTo>
                  <a:lnTo>
                    <a:pt x="612" y="6967"/>
                  </a:lnTo>
                  <a:lnTo>
                    <a:pt x="703" y="7662"/>
                  </a:lnTo>
                  <a:lnTo>
                    <a:pt x="797" y="8345"/>
                  </a:lnTo>
                  <a:lnTo>
                    <a:pt x="896" y="9041"/>
                  </a:lnTo>
                  <a:lnTo>
                    <a:pt x="1000" y="9711"/>
                  </a:lnTo>
                  <a:lnTo>
                    <a:pt x="1103" y="10382"/>
                  </a:lnTo>
                  <a:lnTo>
                    <a:pt x="1215" y="11052"/>
                  </a:lnTo>
                  <a:lnTo>
                    <a:pt x="1327" y="11710"/>
                  </a:lnTo>
                  <a:lnTo>
                    <a:pt x="1448" y="12356"/>
                  </a:lnTo>
                  <a:lnTo>
                    <a:pt x="1568" y="13002"/>
                  </a:lnTo>
                  <a:lnTo>
                    <a:pt x="1693" y="13635"/>
                  </a:lnTo>
                  <a:lnTo>
                    <a:pt x="1818" y="14256"/>
                  </a:lnTo>
                  <a:lnTo>
                    <a:pt x="1951" y="14877"/>
                  </a:lnTo>
                  <a:lnTo>
                    <a:pt x="2085" y="15485"/>
                  </a:lnTo>
                  <a:lnTo>
                    <a:pt x="2227" y="16082"/>
                  </a:lnTo>
                  <a:lnTo>
                    <a:pt x="2369" y="16678"/>
                  </a:lnTo>
                  <a:lnTo>
                    <a:pt x="2516" y="17261"/>
                  </a:lnTo>
                  <a:lnTo>
                    <a:pt x="2666" y="17832"/>
                  </a:lnTo>
                  <a:lnTo>
                    <a:pt x="2817" y="18391"/>
                  </a:lnTo>
                  <a:lnTo>
                    <a:pt x="2976" y="18938"/>
                  </a:lnTo>
                  <a:lnTo>
                    <a:pt x="3136" y="19484"/>
                  </a:lnTo>
                  <a:lnTo>
                    <a:pt x="3299" y="20006"/>
                  </a:lnTo>
                  <a:lnTo>
                    <a:pt x="3467" y="20527"/>
                  </a:lnTo>
                  <a:lnTo>
                    <a:pt x="3635" y="21036"/>
                  </a:lnTo>
                  <a:lnTo>
                    <a:pt x="3812" y="21533"/>
                  </a:lnTo>
                  <a:lnTo>
                    <a:pt x="3988" y="22017"/>
                  </a:lnTo>
                  <a:lnTo>
                    <a:pt x="4169" y="22489"/>
                  </a:lnTo>
                  <a:lnTo>
                    <a:pt x="4350" y="22949"/>
                  </a:lnTo>
                  <a:lnTo>
                    <a:pt x="4540" y="23396"/>
                  </a:lnTo>
                  <a:lnTo>
                    <a:pt x="4729" y="23830"/>
                  </a:lnTo>
                  <a:lnTo>
                    <a:pt x="4923" y="24265"/>
                  </a:lnTo>
                  <a:lnTo>
                    <a:pt x="5121" y="24675"/>
                  </a:lnTo>
                  <a:lnTo>
                    <a:pt x="5323" y="25060"/>
                  </a:lnTo>
                  <a:lnTo>
                    <a:pt x="5526" y="25445"/>
                  </a:lnTo>
                  <a:lnTo>
                    <a:pt x="5732" y="25817"/>
                  </a:lnTo>
                  <a:lnTo>
                    <a:pt x="5943" y="26177"/>
                  </a:lnTo>
                  <a:lnTo>
                    <a:pt x="6154" y="26512"/>
                  </a:lnTo>
                  <a:lnTo>
                    <a:pt x="6374" y="26835"/>
                  </a:lnTo>
                  <a:lnTo>
                    <a:pt x="6594" y="27146"/>
                  </a:lnTo>
                  <a:lnTo>
                    <a:pt x="6813" y="27444"/>
                  </a:lnTo>
                  <a:lnTo>
                    <a:pt x="7041" y="27729"/>
                  </a:lnTo>
                  <a:lnTo>
                    <a:pt x="7270" y="27990"/>
                  </a:lnTo>
                  <a:lnTo>
                    <a:pt x="7502" y="28251"/>
                  </a:lnTo>
                  <a:lnTo>
                    <a:pt x="7735" y="28474"/>
                  </a:lnTo>
                  <a:lnTo>
                    <a:pt x="7976" y="28698"/>
                  </a:lnTo>
                  <a:lnTo>
                    <a:pt x="8217" y="28897"/>
                  </a:lnTo>
                  <a:lnTo>
                    <a:pt x="8463" y="29083"/>
                  </a:lnTo>
                  <a:lnTo>
                    <a:pt x="8708" y="29257"/>
                  </a:lnTo>
                  <a:lnTo>
                    <a:pt x="8958" y="29406"/>
                  </a:lnTo>
                  <a:lnTo>
                    <a:pt x="9212" y="29542"/>
                  </a:lnTo>
                  <a:lnTo>
                    <a:pt x="9466" y="29654"/>
                  </a:lnTo>
                  <a:lnTo>
                    <a:pt x="9724" y="29753"/>
                  </a:lnTo>
                  <a:lnTo>
                    <a:pt x="9987" y="29828"/>
                  </a:lnTo>
                  <a:lnTo>
                    <a:pt x="10254" y="29890"/>
                  </a:lnTo>
                  <a:lnTo>
                    <a:pt x="10521" y="29940"/>
                  </a:lnTo>
                  <a:lnTo>
                    <a:pt x="10792" y="29965"/>
                  </a:lnTo>
                  <a:lnTo>
                    <a:pt x="11064" y="29965"/>
                  </a:lnTo>
                  <a:lnTo>
                    <a:pt x="11339" y="29952"/>
                  </a:lnTo>
                  <a:lnTo>
                    <a:pt x="11619" y="29915"/>
                  </a:lnTo>
                  <a:lnTo>
                    <a:pt x="11886" y="29865"/>
                  </a:lnTo>
                  <a:lnTo>
                    <a:pt x="12149" y="29791"/>
                  </a:lnTo>
                  <a:lnTo>
                    <a:pt x="12411" y="29704"/>
                  </a:lnTo>
                  <a:lnTo>
                    <a:pt x="12670" y="29592"/>
                  </a:lnTo>
                  <a:lnTo>
                    <a:pt x="12920" y="29468"/>
                  </a:lnTo>
                  <a:lnTo>
                    <a:pt x="13169" y="29319"/>
                  </a:lnTo>
                  <a:lnTo>
                    <a:pt x="13419" y="29157"/>
                  </a:lnTo>
                  <a:lnTo>
                    <a:pt x="13660" y="28984"/>
                  </a:lnTo>
                  <a:lnTo>
                    <a:pt x="13897" y="28785"/>
                  </a:lnTo>
                  <a:lnTo>
                    <a:pt x="14134" y="28561"/>
                  </a:lnTo>
                  <a:lnTo>
                    <a:pt x="14367" y="28325"/>
                  </a:lnTo>
                  <a:lnTo>
                    <a:pt x="14595" y="28077"/>
                  </a:lnTo>
                  <a:lnTo>
                    <a:pt x="14819" y="27816"/>
                  </a:lnTo>
                  <a:lnTo>
                    <a:pt x="15043" y="27531"/>
                  </a:lnTo>
                  <a:lnTo>
                    <a:pt x="15258" y="27233"/>
                  </a:lnTo>
                  <a:lnTo>
                    <a:pt x="15473" y="26922"/>
                  </a:lnTo>
                  <a:lnTo>
                    <a:pt x="15684" y="26599"/>
                  </a:lnTo>
                  <a:lnTo>
                    <a:pt x="15891" y="26264"/>
                  </a:lnTo>
                  <a:lnTo>
                    <a:pt x="16093" y="25904"/>
                  </a:lnTo>
                  <a:lnTo>
                    <a:pt x="16296" y="25531"/>
                  </a:lnTo>
                  <a:lnTo>
                    <a:pt x="16490" y="25146"/>
                  </a:lnTo>
                  <a:lnTo>
                    <a:pt x="16683" y="24749"/>
                  </a:lnTo>
                  <a:lnTo>
                    <a:pt x="16873" y="24339"/>
                  </a:lnTo>
                  <a:lnTo>
                    <a:pt x="17058" y="23917"/>
                  </a:lnTo>
                  <a:lnTo>
                    <a:pt x="17243" y="23483"/>
                  </a:lnTo>
                  <a:lnTo>
                    <a:pt x="17424" y="23035"/>
                  </a:lnTo>
                  <a:lnTo>
                    <a:pt x="17601" y="22576"/>
                  </a:lnTo>
                  <a:lnTo>
                    <a:pt x="17773" y="22104"/>
                  </a:lnTo>
                  <a:lnTo>
                    <a:pt x="17941" y="21620"/>
                  </a:lnTo>
                  <a:lnTo>
                    <a:pt x="18104" y="21136"/>
                  </a:lnTo>
                  <a:lnTo>
                    <a:pt x="18268" y="20626"/>
                  </a:lnTo>
                  <a:lnTo>
                    <a:pt x="18427" y="20117"/>
                  </a:lnTo>
                  <a:lnTo>
                    <a:pt x="18582" y="19596"/>
                  </a:lnTo>
                  <a:lnTo>
                    <a:pt x="18737" y="19062"/>
                  </a:lnTo>
                  <a:lnTo>
                    <a:pt x="18884" y="18515"/>
                  </a:lnTo>
                  <a:lnTo>
                    <a:pt x="19030" y="17957"/>
                  </a:lnTo>
                  <a:lnTo>
                    <a:pt x="19172" y="17398"/>
                  </a:lnTo>
                  <a:lnTo>
                    <a:pt x="19310" y="16827"/>
                  </a:lnTo>
                  <a:lnTo>
                    <a:pt x="19448" y="16255"/>
                  </a:lnTo>
                  <a:lnTo>
                    <a:pt x="19577" y="15659"/>
                  </a:lnTo>
                  <a:lnTo>
                    <a:pt x="19706" y="15076"/>
                  </a:lnTo>
                  <a:lnTo>
                    <a:pt x="19836" y="14467"/>
                  </a:lnTo>
                  <a:lnTo>
                    <a:pt x="19956" y="13859"/>
                  </a:lnTo>
                  <a:lnTo>
                    <a:pt x="20077" y="13250"/>
                  </a:lnTo>
                  <a:lnTo>
                    <a:pt x="20193" y="12629"/>
                  </a:lnTo>
                  <a:lnTo>
                    <a:pt x="20305" y="11996"/>
                  </a:lnTo>
                  <a:lnTo>
                    <a:pt x="20413" y="11363"/>
                  </a:lnTo>
                  <a:lnTo>
                    <a:pt x="20520" y="10729"/>
                  </a:lnTo>
                  <a:lnTo>
                    <a:pt x="20624" y="10084"/>
                  </a:lnTo>
                  <a:lnTo>
                    <a:pt x="20723" y="9438"/>
                  </a:lnTo>
                  <a:lnTo>
                    <a:pt x="20817" y="8780"/>
                  </a:lnTo>
                  <a:lnTo>
                    <a:pt x="20912" y="8122"/>
                  </a:lnTo>
                  <a:lnTo>
                    <a:pt x="21003" y="7464"/>
                  </a:lnTo>
                  <a:lnTo>
                    <a:pt x="21089" y="6793"/>
                  </a:lnTo>
                  <a:lnTo>
                    <a:pt x="21170" y="6122"/>
                  </a:lnTo>
                  <a:lnTo>
                    <a:pt x="21252" y="5452"/>
                  </a:lnTo>
                  <a:lnTo>
                    <a:pt x="21330" y="4781"/>
                  </a:lnTo>
                  <a:lnTo>
                    <a:pt x="21403" y="4098"/>
                  </a:lnTo>
                  <a:lnTo>
                    <a:pt x="21476" y="3428"/>
                  </a:lnTo>
                  <a:lnTo>
                    <a:pt x="21541" y="2745"/>
                  </a:lnTo>
                  <a:lnTo>
                    <a:pt x="21605" y="2062"/>
                  </a:lnTo>
                  <a:lnTo>
                    <a:pt x="21670" y="1379"/>
                  </a:lnTo>
                  <a:lnTo>
                    <a:pt x="21726" y="683"/>
                  </a:lnTo>
                  <a:lnTo>
                    <a:pt x="21782"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6"/>
            <p:cNvSpPr/>
            <p:nvPr/>
          </p:nvSpPr>
          <p:spPr>
            <a:xfrm>
              <a:off x="3515750" y="-6006175"/>
              <a:ext cx="984025" cy="362325"/>
            </a:xfrm>
            <a:custGeom>
              <a:avLst/>
              <a:gdLst/>
              <a:ahLst/>
              <a:cxnLst/>
              <a:rect l="l" t="t" r="r" b="b"/>
              <a:pathLst>
                <a:path w="39361" h="14493" extrusionOk="0">
                  <a:moveTo>
                    <a:pt x="39361" y="1"/>
                  </a:moveTo>
                  <a:lnTo>
                    <a:pt x="38775" y="324"/>
                  </a:lnTo>
                  <a:lnTo>
                    <a:pt x="38189" y="622"/>
                  </a:lnTo>
                  <a:lnTo>
                    <a:pt x="37599" y="920"/>
                  </a:lnTo>
                  <a:lnTo>
                    <a:pt x="37005" y="1205"/>
                  </a:lnTo>
                  <a:lnTo>
                    <a:pt x="36411" y="1466"/>
                  </a:lnTo>
                  <a:lnTo>
                    <a:pt x="35812" y="1714"/>
                  </a:lnTo>
                  <a:lnTo>
                    <a:pt x="35214" y="1950"/>
                  </a:lnTo>
                  <a:lnTo>
                    <a:pt x="34611" y="2174"/>
                  </a:lnTo>
                  <a:lnTo>
                    <a:pt x="34008" y="2385"/>
                  </a:lnTo>
                  <a:lnTo>
                    <a:pt x="33401" y="2596"/>
                  </a:lnTo>
                  <a:lnTo>
                    <a:pt x="32793" y="2782"/>
                  </a:lnTo>
                  <a:lnTo>
                    <a:pt x="32186" y="2956"/>
                  </a:lnTo>
                  <a:lnTo>
                    <a:pt x="31575" y="3118"/>
                  </a:lnTo>
                  <a:lnTo>
                    <a:pt x="30959" y="3267"/>
                  </a:lnTo>
                  <a:lnTo>
                    <a:pt x="30347" y="3403"/>
                  </a:lnTo>
                  <a:lnTo>
                    <a:pt x="29732" y="3540"/>
                  </a:lnTo>
                  <a:lnTo>
                    <a:pt x="29112" y="3652"/>
                  </a:lnTo>
                  <a:lnTo>
                    <a:pt x="28496" y="3763"/>
                  </a:lnTo>
                  <a:lnTo>
                    <a:pt x="27876" y="3863"/>
                  </a:lnTo>
                  <a:lnTo>
                    <a:pt x="27255" y="3950"/>
                  </a:lnTo>
                  <a:lnTo>
                    <a:pt x="26631" y="4024"/>
                  </a:lnTo>
                  <a:lnTo>
                    <a:pt x="26011" y="4086"/>
                  </a:lnTo>
                  <a:lnTo>
                    <a:pt x="25387" y="4148"/>
                  </a:lnTo>
                  <a:lnTo>
                    <a:pt x="24762" y="4198"/>
                  </a:lnTo>
                  <a:lnTo>
                    <a:pt x="24133" y="4235"/>
                  </a:lnTo>
                  <a:lnTo>
                    <a:pt x="23509" y="4273"/>
                  </a:lnTo>
                  <a:lnTo>
                    <a:pt x="22880" y="4285"/>
                  </a:lnTo>
                  <a:lnTo>
                    <a:pt x="22256" y="4310"/>
                  </a:lnTo>
                  <a:lnTo>
                    <a:pt x="20998" y="4310"/>
                  </a:lnTo>
                  <a:lnTo>
                    <a:pt x="19741" y="4285"/>
                  </a:lnTo>
                  <a:lnTo>
                    <a:pt x="18484" y="4235"/>
                  </a:lnTo>
                  <a:lnTo>
                    <a:pt x="17226" y="4161"/>
                  </a:lnTo>
                  <a:lnTo>
                    <a:pt x="15969" y="4074"/>
                  </a:lnTo>
                  <a:lnTo>
                    <a:pt x="14716" y="3950"/>
                  </a:lnTo>
                  <a:lnTo>
                    <a:pt x="13462" y="3813"/>
                  </a:lnTo>
                  <a:lnTo>
                    <a:pt x="12214" y="3664"/>
                  </a:lnTo>
                  <a:lnTo>
                    <a:pt x="10965" y="3490"/>
                  </a:lnTo>
                  <a:lnTo>
                    <a:pt x="9725" y="3304"/>
                  </a:lnTo>
                  <a:lnTo>
                    <a:pt x="8484" y="3118"/>
                  </a:lnTo>
                  <a:lnTo>
                    <a:pt x="7253" y="2907"/>
                  </a:lnTo>
                  <a:lnTo>
                    <a:pt x="4802" y="2484"/>
                  </a:lnTo>
                  <a:lnTo>
                    <a:pt x="1" y="1628"/>
                  </a:lnTo>
                  <a:lnTo>
                    <a:pt x="14" y="2410"/>
                  </a:lnTo>
                  <a:lnTo>
                    <a:pt x="35" y="3180"/>
                  </a:lnTo>
                  <a:lnTo>
                    <a:pt x="65" y="3962"/>
                  </a:lnTo>
                  <a:lnTo>
                    <a:pt x="96" y="4732"/>
                  </a:lnTo>
                  <a:lnTo>
                    <a:pt x="134" y="5514"/>
                  </a:lnTo>
                  <a:lnTo>
                    <a:pt x="177" y="6284"/>
                  </a:lnTo>
                  <a:lnTo>
                    <a:pt x="225" y="7054"/>
                  </a:lnTo>
                  <a:lnTo>
                    <a:pt x="276" y="7836"/>
                  </a:lnTo>
                  <a:lnTo>
                    <a:pt x="332" y="8606"/>
                  </a:lnTo>
                  <a:lnTo>
                    <a:pt x="393" y="9364"/>
                  </a:lnTo>
                  <a:lnTo>
                    <a:pt x="453" y="10134"/>
                  </a:lnTo>
                  <a:lnTo>
                    <a:pt x="522" y="10904"/>
                  </a:lnTo>
                  <a:lnTo>
                    <a:pt x="591" y="11661"/>
                  </a:lnTo>
                  <a:lnTo>
                    <a:pt x="660" y="12419"/>
                  </a:lnTo>
                  <a:lnTo>
                    <a:pt x="806" y="13934"/>
                  </a:lnTo>
                  <a:lnTo>
                    <a:pt x="3200" y="14070"/>
                  </a:lnTo>
                  <a:lnTo>
                    <a:pt x="5590" y="14194"/>
                  </a:lnTo>
                  <a:lnTo>
                    <a:pt x="7976" y="14281"/>
                  </a:lnTo>
                  <a:lnTo>
                    <a:pt x="10366" y="14356"/>
                  </a:lnTo>
                  <a:lnTo>
                    <a:pt x="12756" y="14418"/>
                  </a:lnTo>
                  <a:lnTo>
                    <a:pt x="15146" y="14455"/>
                  </a:lnTo>
                  <a:lnTo>
                    <a:pt x="17536" y="14480"/>
                  </a:lnTo>
                  <a:lnTo>
                    <a:pt x="19922" y="14492"/>
                  </a:lnTo>
                  <a:lnTo>
                    <a:pt x="22312" y="14492"/>
                  </a:lnTo>
                  <a:lnTo>
                    <a:pt x="24702" y="14480"/>
                  </a:lnTo>
                  <a:lnTo>
                    <a:pt x="29478" y="14443"/>
                  </a:lnTo>
                  <a:lnTo>
                    <a:pt x="34258" y="14393"/>
                  </a:lnTo>
                  <a:lnTo>
                    <a:pt x="39038" y="14343"/>
                  </a:lnTo>
                  <a:lnTo>
                    <a:pt x="38982" y="14145"/>
                  </a:lnTo>
                  <a:lnTo>
                    <a:pt x="38934" y="13934"/>
                  </a:lnTo>
                  <a:lnTo>
                    <a:pt x="38913" y="13822"/>
                  </a:lnTo>
                  <a:lnTo>
                    <a:pt x="38895" y="13710"/>
                  </a:lnTo>
                  <a:lnTo>
                    <a:pt x="38878" y="13598"/>
                  </a:lnTo>
                  <a:lnTo>
                    <a:pt x="38865" y="13474"/>
                  </a:lnTo>
                  <a:lnTo>
                    <a:pt x="38852" y="13350"/>
                  </a:lnTo>
                  <a:lnTo>
                    <a:pt x="38848" y="13226"/>
                  </a:lnTo>
                  <a:lnTo>
                    <a:pt x="38839" y="13089"/>
                  </a:lnTo>
                  <a:lnTo>
                    <a:pt x="38839" y="12965"/>
                  </a:lnTo>
                  <a:lnTo>
                    <a:pt x="38839" y="12816"/>
                  </a:lnTo>
                  <a:lnTo>
                    <a:pt x="38844" y="12679"/>
                  </a:lnTo>
                  <a:lnTo>
                    <a:pt x="38852" y="12543"/>
                  </a:lnTo>
                  <a:lnTo>
                    <a:pt x="38861" y="12394"/>
                  </a:lnTo>
                  <a:lnTo>
                    <a:pt x="38943" y="11177"/>
                  </a:lnTo>
                  <a:lnTo>
                    <a:pt x="38982" y="10581"/>
                  </a:lnTo>
                  <a:lnTo>
                    <a:pt x="39016" y="9985"/>
                  </a:lnTo>
                  <a:lnTo>
                    <a:pt x="39042" y="9389"/>
                  </a:lnTo>
                  <a:lnTo>
                    <a:pt x="39059" y="8780"/>
                  </a:lnTo>
                  <a:lnTo>
                    <a:pt x="39072" y="8172"/>
                  </a:lnTo>
                  <a:lnTo>
                    <a:pt x="39072" y="7861"/>
                  </a:lnTo>
                  <a:lnTo>
                    <a:pt x="39072" y="7551"/>
                  </a:lnTo>
                  <a:lnTo>
                    <a:pt x="39068" y="7228"/>
                  </a:lnTo>
                  <a:lnTo>
                    <a:pt x="39059" y="6930"/>
                  </a:lnTo>
                  <a:lnTo>
                    <a:pt x="39046" y="6620"/>
                  </a:lnTo>
                  <a:lnTo>
                    <a:pt x="39029" y="6321"/>
                  </a:lnTo>
                  <a:lnTo>
                    <a:pt x="38990" y="5738"/>
                  </a:lnTo>
                  <a:lnTo>
                    <a:pt x="38947" y="5154"/>
                  </a:lnTo>
                  <a:lnTo>
                    <a:pt x="38852" y="4012"/>
                  </a:lnTo>
                  <a:lnTo>
                    <a:pt x="38805" y="3428"/>
                  </a:lnTo>
                  <a:lnTo>
                    <a:pt x="38762" y="2844"/>
                  </a:lnTo>
                  <a:lnTo>
                    <a:pt x="38753" y="2559"/>
                  </a:lnTo>
                  <a:lnTo>
                    <a:pt x="38753" y="2298"/>
                  </a:lnTo>
                  <a:lnTo>
                    <a:pt x="38758" y="2037"/>
                  </a:lnTo>
                  <a:lnTo>
                    <a:pt x="38771" y="1801"/>
                  </a:lnTo>
                  <a:lnTo>
                    <a:pt x="38792" y="1565"/>
                  </a:lnTo>
                  <a:lnTo>
                    <a:pt x="38818" y="1342"/>
                  </a:lnTo>
                  <a:lnTo>
                    <a:pt x="38852" y="1143"/>
                  </a:lnTo>
                  <a:lnTo>
                    <a:pt x="38891" y="945"/>
                  </a:lnTo>
                  <a:lnTo>
                    <a:pt x="38938" y="771"/>
                  </a:lnTo>
                  <a:lnTo>
                    <a:pt x="38990" y="609"/>
                  </a:lnTo>
                  <a:lnTo>
                    <a:pt x="39042" y="460"/>
                  </a:lnTo>
                  <a:lnTo>
                    <a:pt x="39102" y="336"/>
                  </a:lnTo>
                  <a:lnTo>
                    <a:pt x="39162" y="224"/>
                  </a:lnTo>
                  <a:lnTo>
                    <a:pt x="39227" y="125"/>
                  </a:lnTo>
                  <a:lnTo>
                    <a:pt x="39292" y="50"/>
                  </a:lnTo>
                  <a:lnTo>
                    <a:pt x="3936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6"/>
            <p:cNvSpPr/>
            <p:nvPr/>
          </p:nvSpPr>
          <p:spPr>
            <a:xfrm>
              <a:off x="3589300" y="-11189975"/>
              <a:ext cx="162350" cy="320400"/>
            </a:xfrm>
            <a:custGeom>
              <a:avLst/>
              <a:gdLst/>
              <a:ahLst/>
              <a:cxnLst/>
              <a:rect l="l" t="t" r="r" b="b"/>
              <a:pathLst>
                <a:path w="6494" h="12816" extrusionOk="0">
                  <a:moveTo>
                    <a:pt x="0" y="1"/>
                  </a:moveTo>
                  <a:lnTo>
                    <a:pt x="52" y="348"/>
                  </a:lnTo>
                  <a:lnTo>
                    <a:pt x="103" y="684"/>
                  </a:lnTo>
                  <a:lnTo>
                    <a:pt x="155" y="1044"/>
                  </a:lnTo>
                  <a:lnTo>
                    <a:pt x="198" y="1392"/>
                  </a:lnTo>
                  <a:lnTo>
                    <a:pt x="246" y="1752"/>
                  </a:lnTo>
                  <a:lnTo>
                    <a:pt x="284" y="2112"/>
                  </a:lnTo>
                  <a:lnTo>
                    <a:pt x="323" y="2484"/>
                  </a:lnTo>
                  <a:lnTo>
                    <a:pt x="358" y="2857"/>
                  </a:lnTo>
                  <a:lnTo>
                    <a:pt x="388" y="3229"/>
                  </a:lnTo>
                  <a:lnTo>
                    <a:pt x="418" y="3614"/>
                  </a:lnTo>
                  <a:lnTo>
                    <a:pt x="448" y="3999"/>
                  </a:lnTo>
                  <a:lnTo>
                    <a:pt x="469" y="4384"/>
                  </a:lnTo>
                  <a:lnTo>
                    <a:pt x="513" y="5167"/>
                  </a:lnTo>
                  <a:lnTo>
                    <a:pt x="547" y="5949"/>
                  </a:lnTo>
                  <a:lnTo>
                    <a:pt x="569" y="6744"/>
                  </a:lnTo>
                  <a:lnTo>
                    <a:pt x="586" y="7551"/>
                  </a:lnTo>
                  <a:lnTo>
                    <a:pt x="590" y="8358"/>
                  </a:lnTo>
                  <a:lnTo>
                    <a:pt x="586" y="9153"/>
                  </a:lnTo>
                  <a:lnTo>
                    <a:pt x="577" y="9960"/>
                  </a:lnTo>
                  <a:lnTo>
                    <a:pt x="560" y="10767"/>
                  </a:lnTo>
                  <a:lnTo>
                    <a:pt x="534" y="11562"/>
                  </a:lnTo>
                  <a:lnTo>
                    <a:pt x="500" y="12356"/>
                  </a:lnTo>
                  <a:lnTo>
                    <a:pt x="1998" y="12481"/>
                  </a:lnTo>
                  <a:lnTo>
                    <a:pt x="3497" y="12605"/>
                  </a:lnTo>
                  <a:lnTo>
                    <a:pt x="6494" y="12816"/>
                  </a:lnTo>
                  <a:lnTo>
                    <a:pt x="6494" y="12816"/>
                  </a:lnTo>
                  <a:lnTo>
                    <a:pt x="6460" y="11326"/>
                  </a:lnTo>
                  <a:lnTo>
                    <a:pt x="6438" y="10581"/>
                  </a:lnTo>
                  <a:lnTo>
                    <a:pt x="6416" y="9836"/>
                  </a:lnTo>
                  <a:lnTo>
                    <a:pt x="6386" y="9091"/>
                  </a:lnTo>
                  <a:lnTo>
                    <a:pt x="6352" y="8346"/>
                  </a:lnTo>
                  <a:lnTo>
                    <a:pt x="6309" y="7600"/>
                  </a:lnTo>
                  <a:lnTo>
                    <a:pt x="6283" y="7228"/>
                  </a:lnTo>
                  <a:lnTo>
                    <a:pt x="6253" y="6855"/>
                  </a:lnTo>
                  <a:lnTo>
                    <a:pt x="6218" y="6458"/>
                  </a:lnTo>
                  <a:lnTo>
                    <a:pt x="6180" y="6048"/>
                  </a:lnTo>
                  <a:lnTo>
                    <a:pt x="6098" y="5266"/>
                  </a:lnTo>
                  <a:lnTo>
                    <a:pt x="6007" y="4471"/>
                  </a:lnTo>
                  <a:lnTo>
                    <a:pt x="5917" y="3689"/>
                  </a:lnTo>
                  <a:lnTo>
                    <a:pt x="5822" y="2894"/>
                  </a:lnTo>
                  <a:lnTo>
                    <a:pt x="5736" y="2112"/>
                  </a:lnTo>
                  <a:lnTo>
                    <a:pt x="5697" y="1714"/>
                  </a:lnTo>
                  <a:lnTo>
                    <a:pt x="5659" y="1317"/>
                  </a:lnTo>
                  <a:lnTo>
                    <a:pt x="5624" y="920"/>
                  </a:lnTo>
                  <a:lnTo>
                    <a:pt x="5590" y="522"/>
                  </a:lnTo>
                  <a:lnTo>
                    <a:pt x="5581" y="386"/>
                  </a:lnTo>
                  <a:lnTo>
                    <a:pt x="5585" y="262"/>
                  </a:lnTo>
                  <a:lnTo>
                    <a:pt x="5590" y="162"/>
                  </a:lnTo>
                  <a:lnTo>
                    <a:pt x="5590" y="50"/>
                  </a:lnTo>
                  <a:lnTo>
                    <a:pt x="4186" y="26"/>
                  </a:lnTo>
                  <a:lnTo>
                    <a:pt x="2791" y="1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6"/>
            <p:cNvSpPr/>
            <p:nvPr/>
          </p:nvSpPr>
          <p:spPr>
            <a:xfrm>
              <a:off x="3632125" y="-9611350"/>
              <a:ext cx="341300" cy="181625"/>
            </a:xfrm>
            <a:custGeom>
              <a:avLst/>
              <a:gdLst/>
              <a:ahLst/>
              <a:cxnLst/>
              <a:rect l="l" t="t" r="r" b="b"/>
              <a:pathLst>
                <a:path w="13652" h="7265" extrusionOk="0">
                  <a:moveTo>
                    <a:pt x="13652" y="0"/>
                  </a:moveTo>
                  <a:lnTo>
                    <a:pt x="11942" y="75"/>
                  </a:lnTo>
                  <a:lnTo>
                    <a:pt x="10237" y="124"/>
                  </a:lnTo>
                  <a:lnTo>
                    <a:pt x="8527" y="162"/>
                  </a:lnTo>
                  <a:lnTo>
                    <a:pt x="6818" y="186"/>
                  </a:lnTo>
                  <a:lnTo>
                    <a:pt x="3407" y="186"/>
                  </a:lnTo>
                  <a:lnTo>
                    <a:pt x="1702" y="162"/>
                  </a:lnTo>
                  <a:lnTo>
                    <a:pt x="1" y="137"/>
                  </a:lnTo>
                  <a:lnTo>
                    <a:pt x="1" y="137"/>
                  </a:lnTo>
                  <a:lnTo>
                    <a:pt x="35" y="783"/>
                  </a:lnTo>
                  <a:lnTo>
                    <a:pt x="66" y="1441"/>
                  </a:lnTo>
                  <a:lnTo>
                    <a:pt x="126" y="2745"/>
                  </a:lnTo>
                  <a:lnTo>
                    <a:pt x="182" y="4073"/>
                  </a:lnTo>
                  <a:lnTo>
                    <a:pt x="242" y="5402"/>
                  </a:lnTo>
                  <a:lnTo>
                    <a:pt x="1073" y="5588"/>
                  </a:lnTo>
                  <a:lnTo>
                    <a:pt x="1909" y="5774"/>
                  </a:lnTo>
                  <a:lnTo>
                    <a:pt x="2740" y="5936"/>
                  </a:lnTo>
                  <a:lnTo>
                    <a:pt x="3571" y="6097"/>
                  </a:lnTo>
                  <a:lnTo>
                    <a:pt x="4402" y="6246"/>
                  </a:lnTo>
                  <a:lnTo>
                    <a:pt x="5237" y="6371"/>
                  </a:lnTo>
                  <a:lnTo>
                    <a:pt x="6069" y="6495"/>
                  </a:lnTo>
                  <a:lnTo>
                    <a:pt x="6900" y="6606"/>
                  </a:lnTo>
                  <a:lnTo>
                    <a:pt x="7735" y="6718"/>
                  </a:lnTo>
                  <a:lnTo>
                    <a:pt x="8566" y="6818"/>
                  </a:lnTo>
                  <a:lnTo>
                    <a:pt x="10233" y="6991"/>
                  </a:lnTo>
                  <a:lnTo>
                    <a:pt x="11899" y="7128"/>
                  </a:lnTo>
                  <a:lnTo>
                    <a:pt x="13570" y="7265"/>
                  </a:lnTo>
                  <a:lnTo>
                    <a:pt x="13618" y="3626"/>
                  </a:lnTo>
                  <a:lnTo>
                    <a:pt x="13639" y="1813"/>
                  </a:lnTo>
                  <a:lnTo>
                    <a:pt x="13652"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6"/>
            <p:cNvSpPr/>
            <p:nvPr/>
          </p:nvSpPr>
          <p:spPr>
            <a:xfrm>
              <a:off x="3643450" y="-9342525"/>
              <a:ext cx="326750" cy="209900"/>
            </a:xfrm>
            <a:custGeom>
              <a:avLst/>
              <a:gdLst/>
              <a:ahLst/>
              <a:cxnLst/>
              <a:rect l="l" t="t" r="r" b="b"/>
              <a:pathLst>
                <a:path w="13070" h="8396" extrusionOk="0">
                  <a:moveTo>
                    <a:pt x="0" y="1"/>
                  </a:moveTo>
                  <a:lnTo>
                    <a:pt x="48" y="1479"/>
                  </a:lnTo>
                  <a:lnTo>
                    <a:pt x="91" y="2944"/>
                  </a:lnTo>
                  <a:lnTo>
                    <a:pt x="129" y="4434"/>
                  </a:lnTo>
                  <a:lnTo>
                    <a:pt x="147" y="5179"/>
                  </a:lnTo>
                  <a:lnTo>
                    <a:pt x="159" y="5924"/>
                  </a:lnTo>
                  <a:lnTo>
                    <a:pt x="220" y="5850"/>
                  </a:lnTo>
                  <a:lnTo>
                    <a:pt x="280" y="5788"/>
                  </a:lnTo>
                  <a:lnTo>
                    <a:pt x="340" y="5750"/>
                  </a:lnTo>
                  <a:lnTo>
                    <a:pt x="401" y="5726"/>
                  </a:lnTo>
                  <a:lnTo>
                    <a:pt x="461" y="5726"/>
                  </a:lnTo>
                  <a:lnTo>
                    <a:pt x="521" y="5738"/>
                  </a:lnTo>
                  <a:lnTo>
                    <a:pt x="582" y="5763"/>
                  </a:lnTo>
                  <a:lnTo>
                    <a:pt x="642" y="5812"/>
                  </a:lnTo>
                  <a:lnTo>
                    <a:pt x="702" y="5875"/>
                  </a:lnTo>
                  <a:lnTo>
                    <a:pt x="754" y="5949"/>
                  </a:lnTo>
                  <a:lnTo>
                    <a:pt x="810" y="6048"/>
                  </a:lnTo>
                  <a:lnTo>
                    <a:pt x="857" y="6148"/>
                  </a:lnTo>
                  <a:lnTo>
                    <a:pt x="904" y="6272"/>
                  </a:lnTo>
                  <a:lnTo>
                    <a:pt x="948" y="6409"/>
                  </a:lnTo>
                  <a:lnTo>
                    <a:pt x="982" y="6558"/>
                  </a:lnTo>
                  <a:lnTo>
                    <a:pt x="1016" y="6719"/>
                  </a:lnTo>
                  <a:lnTo>
                    <a:pt x="1029" y="6719"/>
                  </a:lnTo>
                  <a:lnTo>
                    <a:pt x="1042" y="6731"/>
                  </a:lnTo>
                  <a:lnTo>
                    <a:pt x="1068" y="6781"/>
                  </a:lnTo>
                  <a:lnTo>
                    <a:pt x="1103" y="6868"/>
                  </a:lnTo>
                  <a:lnTo>
                    <a:pt x="1146" y="6992"/>
                  </a:lnTo>
                  <a:lnTo>
                    <a:pt x="2618" y="7042"/>
                  </a:lnTo>
                  <a:lnTo>
                    <a:pt x="4091" y="7104"/>
                  </a:lnTo>
                  <a:lnTo>
                    <a:pt x="4832" y="7154"/>
                  </a:lnTo>
                  <a:lnTo>
                    <a:pt x="5568" y="7203"/>
                  </a:lnTo>
                  <a:lnTo>
                    <a:pt x="6305" y="7265"/>
                  </a:lnTo>
                  <a:lnTo>
                    <a:pt x="7041" y="7340"/>
                  </a:lnTo>
                  <a:lnTo>
                    <a:pt x="7777" y="7427"/>
                  </a:lnTo>
                  <a:lnTo>
                    <a:pt x="8514" y="7526"/>
                  </a:lnTo>
                  <a:lnTo>
                    <a:pt x="9250" y="7638"/>
                  </a:lnTo>
                  <a:lnTo>
                    <a:pt x="9986" y="7750"/>
                  </a:lnTo>
                  <a:lnTo>
                    <a:pt x="10723" y="7886"/>
                  </a:lnTo>
                  <a:lnTo>
                    <a:pt x="11459" y="8035"/>
                  </a:lnTo>
                  <a:lnTo>
                    <a:pt x="12191" y="8209"/>
                  </a:lnTo>
                  <a:lnTo>
                    <a:pt x="12923" y="8395"/>
                  </a:lnTo>
                  <a:lnTo>
                    <a:pt x="13070" y="1"/>
                  </a:lnTo>
                  <a:lnTo>
                    <a:pt x="13070" y="1"/>
                  </a:lnTo>
                  <a:lnTo>
                    <a:pt x="12661" y="113"/>
                  </a:lnTo>
                  <a:lnTo>
                    <a:pt x="12252" y="212"/>
                  </a:lnTo>
                  <a:lnTo>
                    <a:pt x="11842" y="311"/>
                  </a:lnTo>
                  <a:lnTo>
                    <a:pt x="11433" y="398"/>
                  </a:lnTo>
                  <a:lnTo>
                    <a:pt x="11024" y="473"/>
                  </a:lnTo>
                  <a:lnTo>
                    <a:pt x="10615" y="547"/>
                  </a:lnTo>
                  <a:lnTo>
                    <a:pt x="10206" y="609"/>
                  </a:lnTo>
                  <a:lnTo>
                    <a:pt x="9797" y="659"/>
                  </a:lnTo>
                  <a:lnTo>
                    <a:pt x="8979" y="746"/>
                  </a:lnTo>
                  <a:lnTo>
                    <a:pt x="8165" y="808"/>
                  </a:lnTo>
                  <a:lnTo>
                    <a:pt x="7347" y="833"/>
                  </a:lnTo>
                  <a:lnTo>
                    <a:pt x="6529" y="845"/>
                  </a:lnTo>
                  <a:lnTo>
                    <a:pt x="5710" y="821"/>
                  </a:lnTo>
                  <a:lnTo>
                    <a:pt x="4892" y="771"/>
                  </a:lnTo>
                  <a:lnTo>
                    <a:pt x="4078" y="709"/>
                  </a:lnTo>
                  <a:lnTo>
                    <a:pt x="3260" y="609"/>
                  </a:lnTo>
                  <a:lnTo>
                    <a:pt x="2446" y="485"/>
                  </a:lnTo>
                  <a:lnTo>
                    <a:pt x="1628" y="349"/>
                  </a:lnTo>
                  <a:lnTo>
                    <a:pt x="814" y="187"/>
                  </a:lnTo>
                  <a:lnTo>
                    <a:pt x="0"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6"/>
            <p:cNvSpPr/>
            <p:nvPr/>
          </p:nvSpPr>
          <p:spPr>
            <a:xfrm>
              <a:off x="3642150" y="-8776250"/>
              <a:ext cx="316000" cy="352375"/>
            </a:xfrm>
            <a:custGeom>
              <a:avLst/>
              <a:gdLst/>
              <a:ahLst/>
              <a:cxnLst/>
              <a:rect l="l" t="t" r="r" b="b"/>
              <a:pathLst>
                <a:path w="12640" h="14095" extrusionOk="0">
                  <a:moveTo>
                    <a:pt x="323" y="0"/>
                  </a:moveTo>
                  <a:lnTo>
                    <a:pt x="306" y="1652"/>
                  </a:lnTo>
                  <a:lnTo>
                    <a:pt x="280" y="3303"/>
                  </a:lnTo>
                  <a:lnTo>
                    <a:pt x="250" y="4955"/>
                  </a:lnTo>
                  <a:lnTo>
                    <a:pt x="211" y="6594"/>
                  </a:lnTo>
                  <a:lnTo>
                    <a:pt x="168" y="8221"/>
                  </a:lnTo>
                  <a:lnTo>
                    <a:pt x="121" y="9835"/>
                  </a:lnTo>
                  <a:lnTo>
                    <a:pt x="65" y="11449"/>
                  </a:lnTo>
                  <a:lnTo>
                    <a:pt x="0" y="13051"/>
                  </a:lnTo>
                  <a:lnTo>
                    <a:pt x="1546" y="13299"/>
                  </a:lnTo>
                  <a:lnTo>
                    <a:pt x="3092" y="13535"/>
                  </a:lnTo>
                  <a:lnTo>
                    <a:pt x="3863" y="13635"/>
                  </a:lnTo>
                  <a:lnTo>
                    <a:pt x="4638" y="13734"/>
                  </a:lnTo>
                  <a:lnTo>
                    <a:pt x="5409" y="13821"/>
                  </a:lnTo>
                  <a:lnTo>
                    <a:pt x="6180" y="13895"/>
                  </a:lnTo>
                  <a:lnTo>
                    <a:pt x="6951" y="13970"/>
                  </a:lnTo>
                  <a:lnTo>
                    <a:pt x="7722" y="14020"/>
                  </a:lnTo>
                  <a:lnTo>
                    <a:pt x="8497" y="14057"/>
                  </a:lnTo>
                  <a:lnTo>
                    <a:pt x="9268" y="14082"/>
                  </a:lnTo>
                  <a:lnTo>
                    <a:pt x="10038" y="14094"/>
                  </a:lnTo>
                  <a:lnTo>
                    <a:pt x="10805" y="14094"/>
                  </a:lnTo>
                  <a:lnTo>
                    <a:pt x="11576" y="14069"/>
                  </a:lnTo>
                  <a:lnTo>
                    <a:pt x="12347" y="14020"/>
                  </a:lnTo>
                  <a:lnTo>
                    <a:pt x="12639" y="1440"/>
                  </a:lnTo>
                  <a:lnTo>
                    <a:pt x="11869" y="1465"/>
                  </a:lnTo>
                  <a:lnTo>
                    <a:pt x="11102" y="1478"/>
                  </a:lnTo>
                  <a:lnTo>
                    <a:pt x="10331" y="1478"/>
                  </a:lnTo>
                  <a:lnTo>
                    <a:pt x="9560" y="1465"/>
                  </a:lnTo>
                  <a:lnTo>
                    <a:pt x="8785" y="1428"/>
                  </a:lnTo>
                  <a:lnTo>
                    <a:pt x="8015" y="1391"/>
                  </a:lnTo>
                  <a:lnTo>
                    <a:pt x="7244" y="1341"/>
                  </a:lnTo>
                  <a:lnTo>
                    <a:pt x="6469" y="1267"/>
                  </a:lnTo>
                  <a:lnTo>
                    <a:pt x="5698" y="1167"/>
                  </a:lnTo>
                  <a:lnTo>
                    <a:pt x="4927" y="1068"/>
                  </a:lnTo>
                  <a:lnTo>
                    <a:pt x="4156" y="944"/>
                  </a:lnTo>
                  <a:lnTo>
                    <a:pt x="3385" y="795"/>
                  </a:lnTo>
                  <a:lnTo>
                    <a:pt x="2619" y="633"/>
                  </a:lnTo>
                  <a:lnTo>
                    <a:pt x="1852" y="447"/>
                  </a:lnTo>
                  <a:lnTo>
                    <a:pt x="1086" y="236"/>
                  </a:lnTo>
                  <a:lnTo>
                    <a:pt x="323"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6"/>
            <p:cNvSpPr/>
            <p:nvPr/>
          </p:nvSpPr>
          <p:spPr>
            <a:xfrm>
              <a:off x="3649900" y="-9055975"/>
              <a:ext cx="314700" cy="227275"/>
            </a:xfrm>
            <a:custGeom>
              <a:avLst/>
              <a:gdLst/>
              <a:ahLst/>
              <a:cxnLst/>
              <a:rect l="l" t="t" r="r" b="b"/>
              <a:pathLst>
                <a:path w="12588" h="9091" extrusionOk="0">
                  <a:moveTo>
                    <a:pt x="1" y="1"/>
                  </a:moveTo>
                  <a:lnTo>
                    <a:pt x="22" y="3080"/>
                  </a:lnTo>
                  <a:lnTo>
                    <a:pt x="26" y="4620"/>
                  </a:lnTo>
                  <a:lnTo>
                    <a:pt x="31" y="6160"/>
                  </a:lnTo>
                  <a:lnTo>
                    <a:pt x="802" y="6197"/>
                  </a:lnTo>
                  <a:lnTo>
                    <a:pt x="1572" y="6272"/>
                  </a:lnTo>
                  <a:lnTo>
                    <a:pt x="2347" y="6358"/>
                  </a:lnTo>
                  <a:lnTo>
                    <a:pt x="3123" y="6483"/>
                  </a:lnTo>
                  <a:lnTo>
                    <a:pt x="3898" y="6607"/>
                  </a:lnTo>
                  <a:lnTo>
                    <a:pt x="4673" y="6756"/>
                  </a:lnTo>
                  <a:lnTo>
                    <a:pt x="5448" y="6930"/>
                  </a:lnTo>
                  <a:lnTo>
                    <a:pt x="6227" y="7116"/>
                  </a:lnTo>
                  <a:lnTo>
                    <a:pt x="7003" y="7315"/>
                  </a:lnTo>
                  <a:lnTo>
                    <a:pt x="7778" y="7538"/>
                  </a:lnTo>
                  <a:lnTo>
                    <a:pt x="8553" y="7762"/>
                  </a:lnTo>
                  <a:lnTo>
                    <a:pt x="9328" y="8010"/>
                  </a:lnTo>
                  <a:lnTo>
                    <a:pt x="10099" y="8271"/>
                  </a:lnTo>
                  <a:lnTo>
                    <a:pt x="10870" y="8532"/>
                  </a:lnTo>
                  <a:lnTo>
                    <a:pt x="11640" y="8805"/>
                  </a:lnTo>
                  <a:lnTo>
                    <a:pt x="12407" y="9090"/>
                  </a:lnTo>
                  <a:lnTo>
                    <a:pt x="12454" y="6955"/>
                  </a:lnTo>
                  <a:lnTo>
                    <a:pt x="12497" y="4819"/>
                  </a:lnTo>
                  <a:lnTo>
                    <a:pt x="12540" y="2670"/>
                  </a:lnTo>
                  <a:lnTo>
                    <a:pt x="12588" y="522"/>
                  </a:lnTo>
                  <a:lnTo>
                    <a:pt x="12179" y="547"/>
                  </a:lnTo>
                  <a:lnTo>
                    <a:pt x="11770" y="572"/>
                  </a:lnTo>
                  <a:lnTo>
                    <a:pt x="10951" y="597"/>
                  </a:lnTo>
                  <a:lnTo>
                    <a:pt x="10129" y="584"/>
                  </a:lnTo>
                  <a:lnTo>
                    <a:pt x="9306" y="559"/>
                  </a:lnTo>
                  <a:lnTo>
                    <a:pt x="9281" y="609"/>
                  </a:lnTo>
                  <a:lnTo>
                    <a:pt x="9255" y="659"/>
                  </a:lnTo>
                  <a:lnTo>
                    <a:pt x="9225" y="684"/>
                  </a:lnTo>
                  <a:lnTo>
                    <a:pt x="9199" y="708"/>
                  </a:lnTo>
                  <a:lnTo>
                    <a:pt x="9134" y="746"/>
                  </a:lnTo>
                  <a:lnTo>
                    <a:pt x="9065" y="746"/>
                  </a:lnTo>
                  <a:lnTo>
                    <a:pt x="7782" y="609"/>
                  </a:lnTo>
                  <a:lnTo>
                    <a:pt x="6503" y="460"/>
                  </a:lnTo>
                  <a:lnTo>
                    <a:pt x="5861" y="398"/>
                  </a:lnTo>
                  <a:lnTo>
                    <a:pt x="5224" y="348"/>
                  </a:lnTo>
                  <a:lnTo>
                    <a:pt x="4582" y="311"/>
                  </a:lnTo>
                  <a:lnTo>
                    <a:pt x="3941" y="286"/>
                  </a:lnTo>
                  <a:lnTo>
                    <a:pt x="3708" y="286"/>
                  </a:lnTo>
                  <a:lnTo>
                    <a:pt x="3471" y="311"/>
                  </a:lnTo>
                  <a:lnTo>
                    <a:pt x="3226" y="348"/>
                  </a:lnTo>
                  <a:lnTo>
                    <a:pt x="2972" y="398"/>
                  </a:lnTo>
                  <a:lnTo>
                    <a:pt x="2459" y="510"/>
                  </a:lnTo>
                  <a:lnTo>
                    <a:pt x="2201" y="559"/>
                  </a:lnTo>
                  <a:lnTo>
                    <a:pt x="1938" y="597"/>
                  </a:lnTo>
                  <a:lnTo>
                    <a:pt x="1680" y="621"/>
                  </a:lnTo>
                  <a:lnTo>
                    <a:pt x="1426" y="634"/>
                  </a:lnTo>
                  <a:lnTo>
                    <a:pt x="1172" y="621"/>
                  </a:lnTo>
                  <a:lnTo>
                    <a:pt x="1047" y="597"/>
                  </a:lnTo>
                  <a:lnTo>
                    <a:pt x="922" y="572"/>
                  </a:lnTo>
                  <a:lnTo>
                    <a:pt x="802" y="535"/>
                  </a:lnTo>
                  <a:lnTo>
                    <a:pt x="681" y="497"/>
                  </a:lnTo>
                  <a:lnTo>
                    <a:pt x="560" y="435"/>
                  </a:lnTo>
                  <a:lnTo>
                    <a:pt x="444" y="373"/>
                  </a:lnTo>
                  <a:lnTo>
                    <a:pt x="328" y="299"/>
                  </a:lnTo>
                  <a:lnTo>
                    <a:pt x="216" y="212"/>
                  </a:lnTo>
                  <a:lnTo>
                    <a:pt x="108" y="112"/>
                  </a:lnTo>
                  <a:lnTo>
                    <a:pt x="1"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6"/>
            <p:cNvSpPr/>
            <p:nvPr/>
          </p:nvSpPr>
          <p:spPr>
            <a:xfrm>
              <a:off x="3764125" y="-11187475"/>
              <a:ext cx="189175" cy="331875"/>
            </a:xfrm>
            <a:custGeom>
              <a:avLst/>
              <a:gdLst/>
              <a:ahLst/>
              <a:cxnLst/>
              <a:rect l="l" t="t" r="r" b="b"/>
              <a:pathLst>
                <a:path w="7567" h="13275" extrusionOk="0">
                  <a:moveTo>
                    <a:pt x="1" y="0"/>
                  </a:moveTo>
                  <a:lnTo>
                    <a:pt x="61" y="360"/>
                  </a:lnTo>
                  <a:lnTo>
                    <a:pt x="117" y="720"/>
                  </a:lnTo>
                  <a:lnTo>
                    <a:pt x="168" y="1080"/>
                  </a:lnTo>
                  <a:lnTo>
                    <a:pt x="216" y="1465"/>
                  </a:lnTo>
                  <a:lnTo>
                    <a:pt x="263" y="1838"/>
                  </a:lnTo>
                  <a:lnTo>
                    <a:pt x="306" y="2223"/>
                  </a:lnTo>
                  <a:lnTo>
                    <a:pt x="345" y="2608"/>
                  </a:lnTo>
                  <a:lnTo>
                    <a:pt x="384" y="3005"/>
                  </a:lnTo>
                  <a:lnTo>
                    <a:pt x="418" y="3403"/>
                  </a:lnTo>
                  <a:lnTo>
                    <a:pt x="448" y="3800"/>
                  </a:lnTo>
                  <a:lnTo>
                    <a:pt x="479" y="4197"/>
                  </a:lnTo>
                  <a:lnTo>
                    <a:pt x="504" y="4607"/>
                  </a:lnTo>
                  <a:lnTo>
                    <a:pt x="552" y="5427"/>
                  </a:lnTo>
                  <a:lnTo>
                    <a:pt x="590" y="6246"/>
                  </a:lnTo>
                  <a:lnTo>
                    <a:pt x="616" y="7078"/>
                  </a:lnTo>
                  <a:lnTo>
                    <a:pt x="638" y="7910"/>
                  </a:lnTo>
                  <a:lnTo>
                    <a:pt x="646" y="8742"/>
                  </a:lnTo>
                  <a:lnTo>
                    <a:pt x="651" y="9574"/>
                  </a:lnTo>
                  <a:lnTo>
                    <a:pt x="646" y="10394"/>
                  </a:lnTo>
                  <a:lnTo>
                    <a:pt x="634" y="11213"/>
                  </a:lnTo>
                  <a:lnTo>
                    <a:pt x="612" y="12021"/>
                  </a:lnTo>
                  <a:lnTo>
                    <a:pt x="586" y="12815"/>
                  </a:lnTo>
                  <a:lnTo>
                    <a:pt x="2330" y="12927"/>
                  </a:lnTo>
                  <a:lnTo>
                    <a:pt x="4074" y="13039"/>
                  </a:lnTo>
                  <a:lnTo>
                    <a:pt x="5818" y="13163"/>
                  </a:lnTo>
                  <a:lnTo>
                    <a:pt x="7567" y="13275"/>
                  </a:lnTo>
                  <a:lnTo>
                    <a:pt x="7541" y="13002"/>
                  </a:lnTo>
                  <a:lnTo>
                    <a:pt x="7537" y="12853"/>
                  </a:lnTo>
                  <a:lnTo>
                    <a:pt x="7532" y="12716"/>
                  </a:lnTo>
                  <a:lnTo>
                    <a:pt x="7541" y="11772"/>
                  </a:lnTo>
                  <a:lnTo>
                    <a:pt x="7545" y="10828"/>
                  </a:lnTo>
                  <a:lnTo>
                    <a:pt x="7549" y="9872"/>
                  </a:lnTo>
                  <a:lnTo>
                    <a:pt x="7541" y="8916"/>
                  </a:lnTo>
                  <a:lnTo>
                    <a:pt x="7532" y="7972"/>
                  </a:lnTo>
                  <a:lnTo>
                    <a:pt x="7515" y="7016"/>
                  </a:lnTo>
                  <a:lnTo>
                    <a:pt x="7493" y="6072"/>
                  </a:lnTo>
                  <a:lnTo>
                    <a:pt x="7468" y="5129"/>
                  </a:lnTo>
                  <a:lnTo>
                    <a:pt x="7446" y="4508"/>
                  </a:lnTo>
                  <a:lnTo>
                    <a:pt x="7416" y="3899"/>
                  </a:lnTo>
                  <a:lnTo>
                    <a:pt x="7343" y="2682"/>
                  </a:lnTo>
                  <a:lnTo>
                    <a:pt x="7308" y="2074"/>
                  </a:lnTo>
                  <a:lnTo>
                    <a:pt x="7278" y="1478"/>
                  </a:lnTo>
                  <a:lnTo>
                    <a:pt x="7252" y="869"/>
                  </a:lnTo>
                  <a:lnTo>
                    <a:pt x="7248" y="571"/>
                  </a:lnTo>
                  <a:lnTo>
                    <a:pt x="7244" y="27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6"/>
            <p:cNvSpPr/>
            <p:nvPr/>
          </p:nvSpPr>
          <p:spPr>
            <a:xfrm>
              <a:off x="3607050" y="-14720975"/>
              <a:ext cx="445625" cy="1286525"/>
            </a:xfrm>
            <a:custGeom>
              <a:avLst/>
              <a:gdLst/>
              <a:ahLst/>
              <a:cxnLst/>
              <a:rect l="l" t="t" r="r" b="b"/>
              <a:pathLst>
                <a:path w="17825" h="51461" extrusionOk="0">
                  <a:moveTo>
                    <a:pt x="7644" y="1"/>
                  </a:moveTo>
                  <a:lnTo>
                    <a:pt x="7386" y="13"/>
                  </a:lnTo>
                  <a:lnTo>
                    <a:pt x="7132" y="38"/>
                  </a:lnTo>
                  <a:lnTo>
                    <a:pt x="6886" y="88"/>
                  </a:lnTo>
                  <a:lnTo>
                    <a:pt x="6650" y="162"/>
                  </a:lnTo>
                  <a:lnTo>
                    <a:pt x="6417" y="262"/>
                  </a:lnTo>
                  <a:lnTo>
                    <a:pt x="6189" y="386"/>
                  </a:lnTo>
                  <a:lnTo>
                    <a:pt x="5969" y="523"/>
                  </a:lnTo>
                  <a:lnTo>
                    <a:pt x="5754" y="684"/>
                  </a:lnTo>
                  <a:lnTo>
                    <a:pt x="5543" y="870"/>
                  </a:lnTo>
                  <a:lnTo>
                    <a:pt x="5340" y="1069"/>
                  </a:lnTo>
                  <a:lnTo>
                    <a:pt x="5142" y="1292"/>
                  </a:lnTo>
                  <a:lnTo>
                    <a:pt x="4949" y="1541"/>
                  </a:lnTo>
                  <a:lnTo>
                    <a:pt x="4759" y="1802"/>
                  </a:lnTo>
                  <a:lnTo>
                    <a:pt x="4578" y="2075"/>
                  </a:lnTo>
                  <a:lnTo>
                    <a:pt x="4402" y="2373"/>
                  </a:lnTo>
                  <a:lnTo>
                    <a:pt x="4229" y="2696"/>
                  </a:lnTo>
                  <a:lnTo>
                    <a:pt x="4061" y="3031"/>
                  </a:lnTo>
                  <a:lnTo>
                    <a:pt x="3898" y="3379"/>
                  </a:lnTo>
                  <a:lnTo>
                    <a:pt x="3743" y="3751"/>
                  </a:lnTo>
                  <a:lnTo>
                    <a:pt x="3588" y="4136"/>
                  </a:lnTo>
                  <a:lnTo>
                    <a:pt x="3441" y="4533"/>
                  </a:lnTo>
                  <a:lnTo>
                    <a:pt x="3299" y="4943"/>
                  </a:lnTo>
                  <a:lnTo>
                    <a:pt x="3157" y="5378"/>
                  </a:lnTo>
                  <a:lnTo>
                    <a:pt x="3024" y="5825"/>
                  </a:lnTo>
                  <a:lnTo>
                    <a:pt x="2894" y="6284"/>
                  </a:lnTo>
                  <a:lnTo>
                    <a:pt x="2770" y="6756"/>
                  </a:lnTo>
                  <a:lnTo>
                    <a:pt x="2649" y="7241"/>
                  </a:lnTo>
                  <a:lnTo>
                    <a:pt x="2533" y="7750"/>
                  </a:lnTo>
                  <a:lnTo>
                    <a:pt x="2421" y="8259"/>
                  </a:lnTo>
                  <a:lnTo>
                    <a:pt x="2309" y="8780"/>
                  </a:lnTo>
                  <a:lnTo>
                    <a:pt x="2205" y="9314"/>
                  </a:lnTo>
                  <a:lnTo>
                    <a:pt x="2106" y="9873"/>
                  </a:lnTo>
                  <a:lnTo>
                    <a:pt x="2007" y="10432"/>
                  </a:lnTo>
                  <a:lnTo>
                    <a:pt x="1913" y="11003"/>
                  </a:lnTo>
                  <a:lnTo>
                    <a:pt x="1822" y="11574"/>
                  </a:lnTo>
                  <a:lnTo>
                    <a:pt x="1736" y="12170"/>
                  </a:lnTo>
                  <a:lnTo>
                    <a:pt x="1654" y="12766"/>
                  </a:lnTo>
                  <a:lnTo>
                    <a:pt x="1577" y="13375"/>
                  </a:lnTo>
                  <a:lnTo>
                    <a:pt x="1499" y="13996"/>
                  </a:lnTo>
                  <a:lnTo>
                    <a:pt x="1426" y="14629"/>
                  </a:lnTo>
                  <a:lnTo>
                    <a:pt x="1357" y="15262"/>
                  </a:lnTo>
                  <a:lnTo>
                    <a:pt x="1288" y="15896"/>
                  </a:lnTo>
                  <a:lnTo>
                    <a:pt x="1224" y="16554"/>
                  </a:lnTo>
                  <a:lnTo>
                    <a:pt x="1163" y="17200"/>
                  </a:lnTo>
                  <a:lnTo>
                    <a:pt x="1107" y="17870"/>
                  </a:lnTo>
                  <a:lnTo>
                    <a:pt x="1051" y="18541"/>
                  </a:lnTo>
                  <a:lnTo>
                    <a:pt x="1000" y="19211"/>
                  </a:lnTo>
                  <a:lnTo>
                    <a:pt x="948" y="19882"/>
                  </a:lnTo>
                  <a:lnTo>
                    <a:pt x="901" y="20565"/>
                  </a:lnTo>
                  <a:lnTo>
                    <a:pt x="853" y="21260"/>
                  </a:lnTo>
                  <a:lnTo>
                    <a:pt x="771" y="22639"/>
                  </a:lnTo>
                  <a:lnTo>
                    <a:pt x="694" y="24042"/>
                  </a:lnTo>
                  <a:lnTo>
                    <a:pt x="629" y="25445"/>
                  </a:lnTo>
                  <a:lnTo>
                    <a:pt x="569" y="26861"/>
                  </a:lnTo>
                  <a:lnTo>
                    <a:pt x="517" y="28276"/>
                  </a:lnTo>
                  <a:lnTo>
                    <a:pt x="470" y="29692"/>
                  </a:lnTo>
                  <a:lnTo>
                    <a:pt x="431" y="30959"/>
                  </a:lnTo>
                  <a:lnTo>
                    <a:pt x="397" y="32225"/>
                  </a:lnTo>
                  <a:lnTo>
                    <a:pt x="371" y="33479"/>
                  </a:lnTo>
                  <a:lnTo>
                    <a:pt x="341" y="34734"/>
                  </a:lnTo>
                  <a:lnTo>
                    <a:pt x="298" y="37192"/>
                  </a:lnTo>
                  <a:lnTo>
                    <a:pt x="259" y="39576"/>
                  </a:lnTo>
                  <a:lnTo>
                    <a:pt x="229" y="41886"/>
                  </a:lnTo>
                  <a:lnTo>
                    <a:pt x="194" y="44097"/>
                  </a:lnTo>
                  <a:lnTo>
                    <a:pt x="156" y="46170"/>
                  </a:lnTo>
                  <a:lnTo>
                    <a:pt x="134" y="47151"/>
                  </a:lnTo>
                  <a:lnTo>
                    <a:pt x="113" y="48107"/>
                  </a:lnTo>
                  <a:lnTo>
                    <a:pt x="100" y="48405"/>
                  </a:lnTo>
                  <a:lnTo>
                    <a:pt x="74" y="48679"/>
                  </a:lnTo>
                  <a:lnTo>
                    <a:pt x="61" y="48803"/>
                  </a:lnTo>
                  <a:lnTo>
                    <a:pt x="44" y="48927"/>
                  </a:lnTo>
                  <a:lnTo>
                    <a:pt x="22" y="49051"/>
                  </a:lnTo>
                  <a:lnTo>
                    <a:pt x="1" y="49175"/>
                  </a:lnTo>
                  <a:lnTo>
                    <a:pt x="922" y="49300"/>
                  </a:lnTo>
                  <a:lnTo>
                    <a:pt x="1839" y="49436"/>
                  </a:lnTo>
                  <a:lnTo>
                    <a:pt x="3678" y="49722"/>
                  </a:lnTo>
                  <a:lnTo>
                    <a:pt x="5513" y="50007"/>
                  </a:lnTo>
                  <a:lnTo>
                    <a:pt x="7351" y="50293"/>
                  </a:lnTo>
                  <a:lnTo>
                    <a:pt x="7386" y="50293"/>
                  </a:lnTo>
                  <a:lnTo>
                    <a:pt x="7330" y="48766"/>
                  </a:lnTo>
                  <a:lnTo>
                    <a:pt x="7270" y="47275"/>
                  </a:lnTo>
                  <a:lnTo>
                    <a:pt x="7196" y="45798"/>
                  </a:lnTo>
                  <a:lnTo>
                    <a:pt x="7119" y="44357"/>
                  </a:lnTo>
                  <a:lnTo>
                    <a:pt x="7029" y="42929"/>
                  </a:lnTo>
                  <a:lnTo>
                    <a:pt x="6934" y="41514"/>
                  </a:lnTo>
                  <a:lnTo>
                    <a:pt x="6826" y="40135"/>
                  </a:lnTo>
                  <a:lnTo>
                    <a:pt x="6714" y="38757"/>
                  </a:lnTo>
                  <a:lnTo>
                    <a:pt x="6594" y="37403"/>
                  </a:lnTo>
                  <a:lnTo>
                    <a:pt x="6464" y="36062"/>
                  </a:lnTo>
                  <a:lnTo>
                    <a:pt x="6331" y="34734"/>
                  </a:lnTo>
                  <a:lnTo>
                    <a:pt x="6189" y="33417"/>
                  </a:lnTo>
                  <a:lnTo>
                    <a:pt x="6042" y="32101"/>
                  </a:lnTo>
                  <a:lnTo>
                    <a:pt x="5887" y="30797"/>
                  </a:lnTo>
                  <a:lnTo>
                    <a:pt x="5724" y="29506"/>
                  </a:lnTo>
                  <a:lnTo>
                    <a:pt x="5560" y="28202"/>
                  </a:lnTo>
                  <a:lnTo>
                    <a:pt x="5306" y="28388"/>
                  </a:lnTo>
                  <a:lnTo>
                    <a:pt x="5052" y="28587"/>
                  </a:lnTo>
                  <a:lnTo>
                    <a:pt x="4552" y="28997"/>
                  </a:lnTo>
                  <a:lnTo>
                    <a:pt x="4053" y="29431"/>
                  </a:lnTo>
                  <a:lnTo>
                    <a:pt x="3566" y="29878"/>
                  </a:lnTo>
                  <a:lnTo>
                    <a:pt x="3084" y="30350"/>
                  </a:lnTo>
                  <a:lnTo>
                    <a:pt x="2606" y="30822"/>
                  </a:lnTo>
                  <a:lnTo>
                    <a:pt x="2141" y="31306"/>
                  </a:lnTo>
                  <a:lnTo>
                    <a:pt x="1680" y="31791"/>
                  </a:lnTo>
                  <a:lnTo>
                    <a:pt x="1633" y="31840"/>
                  </a:lnTo>
                  <a:lnTo>
                    <a:pt x="1581" y="31877"/>
                  </a:lnTo>
                  <a:lnTo>
                    <a:pt x="1534" y="31902"/>
                  </a:lnTo>
                  <a:lnTo>
                    <a:pt x="1491" y="31927"/>
                  </a:lnTo>
                  <a:lnTo>
                    <a:pt x="1400" y="31927"/>
                  </a:lnTo>
                  <a:lnTo>
                    <a:pt x="1357" y="31915"/>
                  </a:lnTo>
                  <a:lnTo>
                    <a:pt x="1318" y="31902"/>
                  </a:lnTo>
                  <a:lnTo>
                    <a:pt x="1275" y="31877"/>
                  </a:lnTo>
                  <a:lnTo>
                    <a:pt x="1237" y="31840"/>
                  </a:lnTo>
                  <a:lnTo>
                    <a:pt x="1202" y="31803"/>
                  </a:lnTo>
                  <a:lnTo>
                    <a:pt x="1163" y="31753"/>
                  </a:lnTo>
                  <a:lnTo>
                    <a:pt x="1129" y="31691"/>
                  </a:lnTo>
                  <a:lnTo>
                    <a:pt x="1099" y="31629"/>
                  </a:lnTo>
                  <a:lnTo>
                    <a:pt x="1034" y="31492"/>
                  </a:lnTo>
                  <a:lnTo>
                    <a:pt x="982" y="31331"/>
                  </a:lnTo>
                  <a:lnTo>
                    <a:pt x="931" y="31145"/>
                  </a:lnTo>
                  <a:lnTo>
                    <a:pt x="892" y="30946"/>
                  </a:lnTo>
                  <a:lnTo>
                    <a:pt x="858" y="30735"/>
                  </a:lnTo>
                  <a:lnTo>
                    <a:pt x="827" y="30511"/>
                  </a:lnTo>
                  <a:lnTo>
                    <a:pt x="810" y="30276"/>
                  </a:lnTo>
                  <a:lnTo>
                    <a:pt x="797" y="30040"/>
                  </a:lnTo>
                  <a:lnTo>
                    <a:pt x="793" y="29791"/>
                  </a:lnTo>
                  <a:lnTo>
                    <a:pt x="793" y="29630"/>
                  </a:lnTo>
                  <a:lnTo>
                    <a:pt x="802" y="29456"/>
                  </a:lnTo>
                  <a:lnTo>
                    <a:pt x="810" y="29295"/>
                  </a:lnTo>
                  <a:lnTo>
                    <a:pt x="823" y="29133"/>
                  </a:lnTo>
                  <a:lnTo>
                    <a:pt x="840" y="28972"/>
                  </a:lnTo>
                  <a:lnTo>
                    <a:pt x="862" y="28823"/>
                  </a:lnTo>
                  <a:lnTo>
                    <a:pt x="888" y="28674"/>
                  </a:lnTo>
                  <a:lnTo>
                    <a:pt x="914" y="28525"/>
                  </a:lnTo>
                  <a:lnTo>
                    <a:pt x="948" y="28388"/>
                  </a:lnTo>
                  <a:lnTo>
                    <a:pt x="987" y="28251"/>
                  </a:lnTo>
                  <a:lnTo>
                    <a:pt x="1026" y="28127"/>
                  </a:lnTo>
                  <a:lnTo>
                    <a:pt x="1073" y="28015"/>
                  </a:lnTo>
                  <a:lnTo>
                    <a:pt x="1120" y="27904"/>
                  </a:lnTo>
                  <a:lnTo>
                    <a:pt x="1172" y="27804"/>
                  </a:lnTo>
                  <a:lnTo>
                    <a:pt x="1232" y="27717"/>
                  </a:lnTo>
                  <a:lnTo>
                    <a:pt x="1293" y="27643"/>
                  </a:lnTo>
                  <a:lnTo>
                    <a:pt x="1723" y="27196"/>
                  </a:lnTo>
                  <a:lnTo>
                    <a:pt x="2171" y="26749"/>
                  </a:lnTo>
                  <a:lnTo>
                    <a:pt x="2627" y="26302"/>
                  </a:lnTo>
                  <a:lnTo>
                    <a:pt x="3093" y="25867"/>
                  </a:lnTo>
                  <a:lnTo>
                    <a:pt x="3566" y="25457"/>
                  </a:lnTo>
                  <a:lnTo>
                    <a:pt x="4049" y="25060"/>
                  </a:lnTo>
                  <a:lnTo>
                    <a:pt x="4535" y="24688"/>
                  </a:lnTo>
                  <a:lnTo>
                    <a:pt x="4781" y="24514"/>
                  </a:lnTo>
                  <a:lnTo>
                    <a:pt x="5026" y="24340"/>
                  </a:lnTo>
                  <a:lnTo>
                    <a:pt x="4841" y="23061"/>
                  </a:lnTo>
                  <a:lnTo>
                    <a:pt x="4651" y="21782"/>
                  </a:lnTo>
                  <a:lnTo>
                    <a:pt x="4458" y="20490"/>
                  </a:lnTo>
                  <a:lnTo>
                    <a:pt x="4264" y="19186"/>
                  </a:lnTo>
                  <a:lnTo>
                    <a:pt x="4061" y="17883"/>
                  </a:lnTo>
                  <a:lnTo>
                    <a:pt x="3855" y="16566"/>
                  </a:lnTo>
                  <a:lnTo>
                    <a:pt x="3424" y="13896"/>
                  </a:lnTo>
                  <a:lnTo>
                    <a:pt x="3403" y="13735"/>
                  </a:lnTo>
                  <a:lnTo>
                    <a:pt x="3385" y="13561"/>
                  </a:lnTo>
                  <a:lnTo>
                    <a:pt x="3372" y="13400"/>
                  </a:lnTo>
                  <a:lnTo>
                    <a:pt x="3364" y="13226"/>
                  </a:lnTo>
                  <a:lnTo>
                    <a:pt x="3364" y="13052"/>
                  </a:lnTo>
                  <a:lnTo>
                    <a:pt x="3368" y="12878"/>
                  </a:lnTo>
                  <a:lnTo>
                    <a:pt x="3377" y="12717"/>
                  </a:lnTo>
                  <a:lnTo>
                    <a:pt x="3390" y="12555"/>
                  </a:lnTo>
                  <a:lnTo>
                    <a:pt x="3411" y="12394"/>
                  </a:lnTo>
                  <a:lnTo>
                    <a:pt x="3433" y="12233"/>
                  </a:lnTo>
                  <a:lnTo>
                    <a:pt x="3459" y="12083"/>
                  </a:lnTo>
                  <a:lnTo>
                    <a:pt x="3489" y="11934"/>
                  </a:lnTo>
                  <a:lnTo>
                    <a:pt x="3519" y="11798"/>
                  </a:lnTo>
                  <a:lnTo>
                    <a:pt x="3558" y="11661"/>
                  </a:lnTo>
                  <a:lnTo>
                    <a:pt x="3596" y="11550"/>
                  </a:lnTo>
                  <a:lnTo>
                    <a:pt x="3639" y="11438"/>
                  </a:lnTo>
                  <a:lnTo>
                    <a:pt x="3683" y="11326"/>
                  </a:lnTo>
                  <a:lnTo>
                    <a:pt x="3726" y="11239"/>
                  </a:lnTo>
                  <a:lnTo>
                    <a:pt x="3777" y="11165"/>
                  </a:lnTo>
                  <a:lnTo>
                    <a:pt x="3825" y="11102"/>
                  </a:lnTo>
                  <a:lnTo>
                    <a:pt x="3876" y="11040"/>
                  </a:lnTo>
                  <a:lnTo>
                    <a:pt x="3928" y="11003"/>
                  </a:lnTo>
                  <a:lnTo>
                    <a:pt x="3980" y="10991"/>
                  </a:lnTo>
                  <a:lnTo>
                    <a:pt x="4031" y="10978"/>
                  </a:lnTo>
                  <a:lnTo>
                    <a:pt x="4087" y="10991"/>
                  </a:lnTo>
                  <a:lnTo>
                    <a:pt x="4139" y="11016"/>
                  </a:lnTo>
                  <a:lnTo>
                    <a:pt x="4191" y="11065"/>
                  </a:lnTo>
                  <a:lnTo>
                    <a:pt x="4242" y="11140"/>
                  </a:lnTo>
                  <a:lnTo>
                    <a:pt x="4294" y="11227"/>
                  </a:lnTo>
                  <a:lnTo>
                    <a:pt x="4346" y="11338"/>
                  </a:lnTo>
                  <a:lnTo>
                    <a:pt x="4397" y="11463"/>
                  </a:lnTo>
                  <a:lnTo>
                    <a:pt x="4445" y="11624"/>
                  </a:lnTo>
                  <a:lnTo>
                    <a:pt x="4630" y="12270"/>
                  </a:lnTo>
                  <a:lnTo>
                    <a:pt x="4811" y="12940"/>
                  </a:lnTo>
                  <a:lnTo>
                    <a:pt x="4987" y="13611"/>
                  </a:lnTo>
                  <a:lnTo>
                    <a:pt x="5155" y="14306"/>
                  </a:lnTo>
                  <a:lnTo>
                    <a:pt x="5323" y="15002"/>
                  </a:lnTo>
                  <a:lnTo>
                    <a:pt x="5483" y="15722"/>
                  </a:lnTo>
                  <a:lnTo>
                    <a:pt x="5642" y="16442"/>
                  </a:lnTo>
                  <a:lnTo>
                    <a:pt x="5793" y="17175"/>
                  </a:lnTo>
                  <a:lnTo>
                    <a:pt x="5939" y="17920"/>
                  </a:lnTo>
                  <a:lnTo>
                    <a:pt x="6085" y="18665"/>
                  </a:lnTo>
                  <a:lnTo>
                    <a:pt x="6223" y="19435"/>
                  </a:lnTo>
                  <a:lnTo>
                    <a:pt x="6357" y="20205"/>
                  </a:lnTo>
                  <a:lnTo>
                    <a:pt x="6486" y="20987"/>
                  </a:lnTo>
                  <a:lnTo>
                    <a:pt x="6611" y="21769"/>
                  </a:lnTo>
                  <a:lnTo>
                    <a:pt x="6736" y="22564"/>
                  </a:lnTo>
                  <a:lnTo>
                    <a:pt x="6852" y="23359"/>
                  </a:lnTo>
                  <a:lnTo>
                    <a:pt x="7231" y="23235"/>
                  </a:lnTo>
                  <a:lnTo>
                    <a:pt x="7610" y="23135"/>
                  </a:lnTo>
                  <a:lnTo>
                    <a:pt x="7985" y="23061"/>
                  </a:lnTo>
                  <a:lnTo>
                    <a:pt x="8174" y="23036"/>
                  </a:lnTo>
                  <a:lnTo>
                    <a:pt x="8359" y="23024"/>
                  </a:lnTo>
                  <a:lnTo>
                    <a:pt x="8549" y="23011"/>
                  </a:lnTo>
                  <a:lnTo>
                    <a:pt x="8919" y="23011"/>
                  </a:lnTo>
                  <a:lnTo>
                    <a:pt x="9104" y="23024"/>
                  </a:lnTo>
                  <a:lnTo>
                    <a:pt x="9289" y="23048"/>
                  </a:lnTo>
                  <a:lnTo>
                    <a:pt x="9470" y="23086"/>
                  </a:lnTo>
                  <a:lnTo>
                    <a:pt x="9655" y="23123"/>
                  </a:lnTo>
                  <a:lnTo>
                    <a:pt x="9836" y="23173"/>
                  </a:lnTo>
                  <a:lnTo>
                    <a:pt x="10013" y="23222"/>
                  </a:lnTo>
                  <a:lnTo>
                    <a:pt x="10194" y="23297"/>
                  </a:lnTo>
                  <a:lnTo>
                    <a:pt x="10370" y="23371"/>
                  </a:lnTo>
                  <a:lnTo>
                    <a:pt x="10547" y="23458"/>
                  </a:lnTo>
                  <a:lnTo>
                    <a:pt x="10723" y="23558"/>
                  </a:lnTo>
                  <a:lnTo>
                    <a:pt x="10896" y="23657"/>
                  </a:lnTo>
                  <a:lnTo>
                    <a:pt x="11068" y="23781"/>
                  </a:lnTo>
                  <a:lnTo>
                    <a:pt x="11240" y="23905"/>
                  </a:lnTo>
                  <a:lnTo>
                    <a:pt x="11408" y="24042"/>
                  </a:lnTo>
                  <a:lnTo>
                    <a:pt x="11576" y="24191"/>
                  </a:lnTo>
                  <a:lnTo>
                    <a:pt x="11740" y="24352"/>
                  </a:lnTo>
                  <a:lnTo>
                    <a:pt x="11903" y="24526"/>
                  </a:lnTo>
                  <a:lnTo>
                    <a:pt x="12067" y="24700"/>
                  </a:lnTo>
                  <a:lnTo>
                    <a:pt x="12226" y="24899"/>
                  </a:lnTo>
                  <a:lnTo>
                    <a:pt x="12381" y="25097"/>
                  </a:lnTo>
                  <a:lnTo>
                    <a:pt x="12541" y="25321"/>
                  </a:lnTo>
                  <a:lnTo>
                    <a:pt x="12627" y="24452"/>
                  </a:lnTo>
                  <a:lnTo>
                    <a:pt x="12721" y="23595"/>
                  </a:lnTo>
                  <a:lnTo>
                    <a:pt x="12820" y="22738"/>
                  </a:lnTo>
                  <a:lnTo>
                    <a:pt x="12928" y="21869"/>
                  </a:lnTo>
                  <a:lnTo>
                    <a:pt x="12954" y="21682"/>
                  </a:lnTo>
                  <a:lnTo>
                    <a:pt x="12984" y="21521"/>
                  </a:lnTo>
                  <a:lnTo>
                    <a:pt x="13019" y="21372"/>
                  </a:lnTo>
                  <a:lnTo>
                    <a:pt x="13053" y="21235"/>
                  </a:lnTo>
                  <a:lnTo>
                    <a:pt x="13096" y="21111"/>
                  </a:lnTo>
                  <a:lnTo>
                    <a:pt x="13135" y="21012"/>
                  </a:lnTo>
                  <a:lnTo>
                    <a:pt x="13182" y="20925"/>
                  </a:lnTo>
                  <a:lnTo>
                    <a:pt x="13230" y="20850"/>
                  </a:lnTo>
                  <a:lnTo>
                    <a:pt x="13277" y="20788"/>
                  </a:lnTo>
                  <a:lnTo>
                    <a:pt x="13324" y="20751"/>
                  </a:lnTo>
                  <a:lnTo>
                    <a:pt x="13376" y="20714"/>
                  </a:lnTo>
                  <a:lnTo>
                    <a:pt x="13428" y="20701"/>
                  </a:lnTo>
                  <a:lnTo>
                    <a:pt x="13531" y="20701"/>
                  </a:lnTo>
                  <a:lnTo>
                    <a:pt x="13583" y="20726"/>
                  </a:lnTo>
                  <a:lnTo>
                    <a:pt x="13630" y="20764"/>
                  </a:lnTo>
                  <a:lnTo>
                    <a:pt x="13682" y="20813"/>
                  </a:lnTo>
                  <a:lnTo>
                    <a:pt x="13729" y="20875"/>
                  </a:lnTo>
                  <a:lnTo>
                    <a:pt x="13772" y="20937"/>
                  </a:lnTo>
                  <a:lnTo>
                    <a:pt x="13820" y="21024"/>
                  </a:lnTo>
                  <a:lnTo>
                    <a:pt x="13858" y="21124"/>
                  </a:lnTo>
                  <a:lnTo>
                    <a:pt x="13897" y="21223"/>
                  </a:lnTo>
                  <a:lnTo>
                    <a:pt x="13932" y="21335"/>
                  </a:lnTo>
                  <a:lnTo>
                    <a:pt x="13966" y="21459"/>
                  </a:lnTo>
                  <a:lnTo>
                    <a:pt x="13992" y="21596"/>
                  </a:lnTo>
                  <a:lnTo>
                    <a:pt x="14018" y="21745"/>
                  </a:lnTo>
                  <a:lnTo>
                    <a:pt x="14039" y="21894"/>
                  </a:lnTo>
                  <a:lnTo>
                    <a:pt x="14052" y="22067"/>
                  </a:lnTo>
                  <a:lnTo>
                    <a:pt x="14061" y="22229"/>
                  </a:lnTo>
                  <a:lnTo>
                    <a:pt x="14065" y="22415"/>
                  </a:lnTo>
                  <a:lnTo>
                    <a:pt x="14065" y="22601"/>
                  </a:lnTo>
                  <a:lnTo>
                    <a:pt x="14056" y="22800"/>
                  </a:lnTo>
                  <a:lnTo>
                    <a:pt x="13914" y="25246"/>
                  </a:lnTo>
                  <a:lnTo>
                    <a:pt x="13845" y="26476"/>
                  </a:lnTo>
                  <a:lnTo>
                    <a:pt x="13785" y="27693"/>
                  </a:lnTo>
                  <a:lnTo>
                    <a:pt x="13919" y="28040"/>
                  </a:lnTo>
                  <a:lnTo>
                    <a:pt x="14052" y="28400"/>
                  </a:lnTo>
                  <a:lnTo>
                    <a:pt x="14181" y="28785"/>
                  </a:lnTo>
                  <a:lnTo>
                    <a:pt x="14306" y="29170"/>
                  </a:lnTo>
                  <a:lnTo>
                    <a:pt x="14431" y="29580"/>
                  </a:lnTo>
                  <a:lnTo>
                    <a:pt x="14552" y="30002"/>
                  </a:lnTo>
                  <a:lnTo>
                    <a:pt x="14668" y="30437"/>
                  </a:lnTo>
                  <a:lnTo>
                    <a:pt x="14784" y="30884"/>
                  </a:lnTo>
                  <a:lnTo>
                    <a:pt x="14896" y="31356"/>
                  </a:lnTo>
                  <a:lnTo>
                    <a:pt x="15004" y="31840"/>
                  </a:lnTo>
                  <a:lnTo>
                    <a:pt x="15107" y="32337"/>
                  </a:lnTo>
                  <a:lnTo>
                    <a:pt x="15206" y="32846"/>
                  </a:lnTo>
                  <a:lnTo>
                    <a:pt x="15305" y="33368"/>
                  </a:lnTo>
                  <a:lnTo>
                    <a:pt x="15400" y="33914"/>
                  </a:lnTo>
                  <a:lnTo>
                    <a:pt x="15490" y="34485"/>
                  </a:lnTo>
                  <a:lnTo>
                    <a:pt x="15577" y="35056"/>
                  </a:lnTo>
                  <a:lnTo>
                    <a:pt x="15589" y="35168"/>
                  </a:lnTo>
                  <a:lnTo>
                    <a:pt x="15598" y="35280"/>
                  </a:lnTo>
                  <a:lnTo>
                    <a:pt x="15607" y="35392"/>
                  </a:lnTo>
                  <a:lnTo>
                    <a:pt x="15607" y="35503"/>
                  </a:lnTo>
                  <a:lnTo>
                    <a:pt x="15602" y="35603"/>
                  </a:lnTo>
                  <a:lnTo>
                    <a:pt x="15594" y="35702"/>
                  </a:lnTo>
                  <a:lnTo>
                    <a:pt x="15581" y="35789"/>
                  </a:lnTo>
                  <a:lnTo>
                    <a:pt x="15568" y="35888"/>
                  </a:lnTo>
                  <a:lnTo>
                    <a:pt x="15551" y="35963"/>
                  </a:lnTo>
                  <a:lnTo>
                    <a:pt x="15529" y="36050"/>
                  </a:lnTo>
                  <a:lnTo>
                    <a:pt x="15503" y="36124"/>
                  </a:lnTo>
                  <a:lnTo>
                    <a:pt x="15477" y="36186"/>
                  </a:lnTo>
                  <a:lnTo>
                    <a:pt x="15452" y="36248"/>
                  </a:lnTo>
                  <a:lnTo>
                    <a:pt x="15422" y="36298"/>
                  </a:lnTo>
                  <a:lnTo>
                    <a:pt x="15391" y="36348"/>
                  </a:lnTo>
                  <a:lnTo>
                    <a:pt x="15357" y="36397"/>
                  </a:lnTo>
                  <a:lnTo>
                    <a:pt x="15322" y="36435"/>
                  </a:lnTo>
                  <a:lnTo>
                    <a:pt x="15288" y="36460"/>
                  </a:lnTo>
                  <a:lnTo>
                    <a:pt x="15249" y="36484"/>
                  </a:lnTo>
                  <a:lnTo>
                    <a:pt x="15215" y="36497"/>
                  </a:lnTo>
                  <a:lnTo>
                    <a:pt x="15142" y="36497"/>
                  </a:lnTo>
                  <a:lnTo>
                    <a:pt x="15107" y="36484"/>
                  </a:lnTo>
                  <a:lnTo>
                    <a:pt x="15068" y="36472"/>
                  </a:lnTo>
                  <a:lnTo>
                    <a:pt x="15034" y="36447"/>
                  </a:lnTo>
                  <a:lnTo>
                    <a:pt x="14999" y="36410"/>
                  </a:lnTo>
                  <a:lnTo>
                    <a:pt x="14969" y="36360"/>
                  </a:lnTo>
                  <a:lnTo>
                    <a:pt x="14939" y="36311"/>
                  </a:lnTo>
                  <a:lnTo>
                    <a:pt x="14909" y="36248"/>
                  </a:lnTo>
                  <a:lnTo>
                    <a:pt x="14879" y="36174"/>
                  </a:lnTo>
                  <a:lnTo>
                    <a:pt x="14857" y="36087"/>
                  </a:lnTo>
                  <a:lnTo>
                    <a:pt x="14832" y="35988"/>
                  </a:lnTo>
                  <a:lnTo>
                    <a:pt x="14698" y="35342"/>
                  </a:lnTo>
                  <a:lnTo>
                    <a:pt x="14556" y="34709"/>
                  </a:lnTo>
                  <a:lnTo>
                    <a:pt x="14410" y="34113"/>
                  </a:lnTo>
                  <a:lnTo>
                    <a:pt x="14254" y="33541"/>
                  </a:lnTo>
                  <a:lnTo>
                    <a:pt x="14099" y="32995"/>
                  </a:lnTo>
                  <a:lnTo>
                    <a:pt x="13940" y="32473"/>
                  </a:lnTo>
                  <a:lnTo>
                    <a:pt x="13772" y="31977"/>
                  </a:lnTo>
                  <a:lnTo>
                    <a:pt x="13604" y="31517"/>
                  </a:lnTo>
                  <a:lnTo>
                    <a:pt x="13557" y="32734"/>
                  </a:lnTo>
                  <a:lnTo>
                    <a:pt x="13510" y="33964"/>
                  </a:lnTo>
                  <a:lnTo>
                    <a:pt x="13471" y="35181"/>
                  </a:lnTo>
                  <a:lnTo>
                    <a:pt x="13436" y="36397"/>
                  </a:lnTo>
                  <a:lnTo>
                    <a:pt x="13410" y="37614"/>
                  </a:lnTo>
                  <a:lnTo>
                    <a:pt x="13385" y="38831"/>
                  </a:lnTo>
                  <a:lnTo>
                    <a:pt x="13372" y="40061"/>
                  </a:lnTo>
                  <a:lnTo>
                    <a:pt x="13363" y="41278"/>
                  </a:lnTo>
                  <a:lnTo>
                    <a:pt x="13363" y="42507"/>
                  </a:lnTo>
                  <a:lnTo>
                    <a:pt x="13372" y="43736"/>
                  </a:lnTo>
                  <a:lnTo>
                    <a:pt x="13385" y="44978"/>
                  </a:lnTo>
                  <a:lnTo>
                    <a:pt x="13410" y="46208"/>
                  </a:lnTo>
                  <a:lnTo>
                    <a:pt x="13445" y="47462"/>
                  </a:lnTo>
                  <a:lnTo>
                    <a:pt x="13488" y="48704"/>
                  </a:lnTo>
                  <a:lnTo>
                    <a:pt x="13540" y="49958"/>
                  </a:lnTo>
                  <a:lnTo>
                    <a:pt x="13570" y="50591"/>
                  </a:lnTo>
                  <a:lnTo>
                    <a:pt x="13604" y="51224"/>
                  </a:lnTo>
                  <a:lnTo>
                    <a:pt x="13953" y="51262"/>
                  </a:lnTo>
                  <a:lnTo>
                    <a:pt x="14298" y="51324"/>
                  </a:lnTo>
                  <a:lnTo>
                    <a:pt x="14638" y="51373"/>
                  </a:lnTo>
                  <a:lnTo>
                    <a:pt x="14978" y="51411"/>
                  </a:lnTo>
                  <a:lnTo>
                    <a:pt x="15116" y="51435"/>
                  </a:lnTo>
                  <a:lnTo>
                    <a:pt x="15258" y="51448"/>
                  </a:lnTo>
                  <a:lnTo>
                    <a:pt x="15568" y="51460"/>
                  </a:lnTo>
                  <a:lnTo>
                    <a:pt x="15908" y="51448"/>
                  </a:lnTo>
                  <a:lnTo>
                    <a:pt x="16266" y="51423"/>
                  </a:lnTo>
                  <a:lnTo>
                    <a:pt x="17032" y="51373"/>
                  </a:lnTo>
                  <a:lnTo>
                    <a:pt x="17428" y="51361"/>
                  </a:lnTo>
                  <a:lnTo>
                    <a:pt x="17824" y="51361"/>
                  </a:lnTo>
                  <a:lnTo>
                    <a:pt x="17730" y="47660"/>
                  </a:lnTo>
                  <a:lnTo>
                    <a:pt x="17678" y="45723"/>
                  </a:lnTo>
                  <a:lnTo>
                    <a:pt x="17622" y="43749"/>
                  </a:lnTo>
                  <a:lnTo>
                    <a:pt x="17562" y="41737"/>
                  </a:lnTo>
                  <a:lnTo>
                    <a:pt x="17497" y="39688"/>
                  </a:lnTo>
                  <a:lnTo>
                    <a:pt x="17420" y="37614"/>
                  </a:lnTo>
                  <a:lnTo>
                    <a:pt x="17381" y="36584"/>
                  </a:lnTo>
                  <a:lnTo>
                    <a:pt x="17334" y="35541"/>
                  </a:lnTo>
                  <a:lnTo>
                    <a:pt x="17290" y="34498"/>
                  </a:lnTo>
                  <a:lnTo>
                    <a:pt x="17239" y="33442"/>
                  </a:lnTo>
                  <a:lnTo>
                    <a:pt x="17183" y="32399"/>
                  </a:lnTo>
                  <a:lnTo>
                    <a:pt x="17127" y="31356"/>
                  </a:lnTo>
                  <a:lnTo>
                    <a:pt x="17067" y="30313"/>
                  </a:lnTo>
                  <a:lnTo>
                    <a:pt x="17002" y="29270"/>
                  </a:lnTo>
                  <a:lnTo>
                    <a:pt x="16933" y="28239"/>
                  </a:lnTo>
                  <a:lnTo>
                    <a:pt x="16860" y="27208"/>
                  </a:lnTo>
                  <a:lnTo>
                    <a:pt x="16782" y="26178"/>
                  </a:lnTo>
                  <a:lnTo>
                    <a:pt x="16700" y="25159"/>
                  </a:lnTo>
                  <a:lnTo>
                    <a:pt x="16610" y="24141"/>
                  </a:lnTo>
                  <a:lnTo>
                    <a:pt x="16520" y="23135"/>
                  </a:lnTo>
                  <a:lnTo>
                    <a:pt x="16421" y="22142"/>
                  </a:lnTo>
                  <a:lnTo>
                    <a:pt x="16317" y="21148"/>
                  </a:lnTo>
                  <a:lnTo>
                    <a:pt x="16210" y="20180"/>
                  </a:lnTo>
                  <a:lnTo>
                    <a:pt x="16098" y="19211"/>
                  </a:lnTo>
                  <a:lnTo>
                    <a:pt x="15977" y="18268"/>
                  </a:lnTo>
                  <a:lnTo>
                    <a:pt x="15848" y="17324"/>
                  </a:lnTo>
                  <a:lnTo>
                    <a:pt x="15714" y="16405"/>
                  </a:lnTo>
                  <a:lnTo>
                    <a:pt x="15577" y="15498"/>
                  </a:lnTo>
                  <a:lnTo>
                    <a:pt x="15430" y="14604"/>
                  </a:lnTo>
                  <a:lnTo>
                    <a:pt x="15275" y="13735"/>
                  </a:lnTo>
                  <a:lnTo>
                    <a:pt x="15111" y="12878"/>
                  </a:lnTo>
                  <a:lnTo>
                    <a:pt x="14944" y="12034"/>
                  </a:lnTo>
                  <a:lnTo>
                    <a:pt x="14857" y="11624"/>
                  </a:lnTo>
                  <a:lnTo>
                    <a:pt x="14767" y="11214"/>
                  </a:lnTo>
                  <a:lnTo>
                    <a:pt x="14677" y="10817"/>
                  </a:lnTo>
                  <a:lnTo>
                    <a:pt x="14586" y="10420"/>
                  </a:lnTo>
                  <a:lnTo>
                    <a:pt x="14491" y="10035"/>
                  </a:lnTo>
                  <a:lnTo>
                    <a:pt x="14392" y="9650"/>
                  </a:lnTo>
                  <a:lnTo>
                    <a:pt x="14293" y="9277"/>
                  </a:lnTo>
                  <a:lnTo>
                    <a:pt x="14194" y="8905"/>
                  </a:lnTo>
                  <a:lnTo>
                    <a:pt x="14091" y="8532"/>
                  </a:lnTo>
                  <a:lnTo>
                    <a:pt x="13983" y="8172"/>
                  </a:lnTo>
                  <a:lnTo>
                    <a:pt x="13876" y="7812"/>
                  </a:lnTo>
                  <a:lnTo>
                    <a:pt x="13768" y="7464"/>
                  </a:lnTo>
                  <a:lnTo>
                    <a:pt x="13656" y="7129"/>
                  </a:lnTo>
                  <a:lnTo>
                    <a:pt x="13544" y="6794"/>
                  </a:lnTo>
                  <a:lnTo>
                    <a:pt x="13428" y="6458"/>
                  </a:lnTo>
                  <a:lnTo>
                    <a:pt x="13307" y="6135"/>
                  </a:lnTo>
                  <a:lnTo>
                    <a:pt x="13187" y="5825"/>
                  </a:lnTo>
                  <a:lnTo>
                    <a:pt x="13066" y="5514"/>
                  </a:lnTo>
                  <a:lnTo>
                    <a:pt x="12937" y="5216"/>
                  </a:lnTo>
                  <a:lnTo>
                    <a:pt x="12812" y="4918"/>
                  </a:lnTo>
                  <a:lnTo>
                    <a:pt x="12683" y="4633"/>
                  </a:lnTo>
                  <a:lnTo>
                    <a:pt x="12549" y="4360"/>
                  </a:lnTo>
                  <a:lnTo>
                    <a:pt x="12411" y="4086"/>
                  </a:lnTo>
                  <a:lnTo>
                    <a:pt x="12274" y="3813"/>
                  </a:lnTo>
                  <a:lnTo>
                    <a:pt x="12136" y="3565"/>
                  </a:lnTo>
                  <a:lnTo>
                    <a:pt x="11994" y="3317"/>
                  </a:lnTo>
                  <a:lnTo>
                    <a:pt x="11847" y="3068"/>
                  </a:lnTo>
                  <a:lnTo>
                    <a:pt x="11701" y="2845"/>
                  </a:lnTo>
                  <a:lnTo>
                    <a:pt x="11550" y="2621"/>
                  </a:lnTo>
                  <a:lnTo>
                    <a:pt x="11399" y="2398"/>
                  </a:lnTo>
                  <a:lnTo>
                    <a:pt x="11244" y="2187"/>
                  </a:lnTo>
                  <a:lnTo>
                    <a:pt x="11085" y="1988"/>
                  </a:lnTo>
                  <a:lnTo>
                    <a:pt x="10926" y="1802"/>
                  </a:lnTo>
                  <a:lnTo>
                    <a:pt x="10762" y="1615"/>
                  </a:lnTo>
                  <a:lnTo>
                    <a:pt x="10594" y="1454"/>
                  </a:lnTo>
                  <a:lnTo>
                    <a:pt x="10426" y="1280"/>
                  </a:lnTo>
                  <a:lnTo>
                    <a:pt x="10254" y="1131"/>
                  </a:lnTo>
                  <a:lnTo>
                    <a:pt x="10082" y="982"/>
                  </a:lnTo>
                  <a:lnTo>
                    <a:pt x="9901" y="845"/>
                  </a:lnTo>
                  <a:lnTo>
                    <a:pt x="9724" y="721"/>
                  </a:lnTo>
                  <a:lnTo>
                    <a:pt x="9539" y="609"/>
                  </a:lnTo>
                  <a:lnTo>
                    <a:pt x="9354" y="498"/>
                  </a:lnTo>
                  <a:lnTo>
                    <a:pt x="9164" y="398"/>
                  </a:lnTo>
                  <a:lnTo>
                    <a:pt x="8975" y="311"/>
                  </a:lnTo>
                  <a:lnTo>
                    <a:pt x="8777" y="237"/>
                  </a:lnTo>
                  <a:lnTo>
                    <a:pt x="8579" y="162"/>
                  </a:lnTo>
                  <a:lnTo>
                    <a:pt x="8381" y="113"/>
                  </a:lnTo>
                  <a:lnTo>
                    <a:pt x="8178" y="63"/>
                  </a:lnTo>
                  <a:lnTo>
                    <a:pt x="7907" y="26"/>
                  </a:lnTo>
                  <a:lnTo>
                    <a:pt x="7644"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6"/>
            <p:cNvSpPr/>
            <p:nvPr/>
          </p:nvSpPr>
          <p:spPr>
            <a:xfrm>
              <a:off x="3790825" y="-14050100"/>
              <a:ext cx="136200" cy="606325"/>
            </a:xfrm>
            <a:custGeom>
              <a:avLst/>
              <a:gdLst/>
              <a:ahLst/>
              <a:cxnLst/>
              <a:rect l="l" t="t" r="r" b="b"/>
              <a:pathLst>
                <a:path w="5448" h="24253" extrusionOk="0">
                  <a:moveTo>
                    <a:pt x="1620" y="1"/>
                  </a:moveTo>
                  <a:lnTo>
                    <a:pt x="1301" y="26"/>
                  </a:lnTo>
                  <a:lnTo>
                    <a:pt x="978" y="63"/>
                  </a:lnTo>
                  <a:lnTo>
                    <a:pt x="655" y="137"/>
                  </a:lnTo>
                  <a:lnTo>
                    <a:pt x="328" y="224"/>
                  </a:lnTo>
                  <a:lnTo>
                    <a:pt x="0" y="349"/>
                  </a:lnTo>
                  <a:lnTo>
                    <a:pt x="82" y="1056"/>
                  </a:lnTo>
                  <a:lnTo>
                    <a:pt x="160" y="1764"/>
                  </a:lnTo>
                  <a:lnTo>
                    <a:pt x="233" y="2484"/>
                  </a:lnTo>
                  <a:lnTo>
                    <a:pt x="306" y="3205"/>
                  </a:lnTo>
                  <a:lnTo>
                    <a:pt x="375" y="3925"/>
                  </a:lnTo>
                  <a:lnTo>
                    <a:pt x="440" y="4645"/>
                  </a:lnTo>
                  <a:lnTo>
                    <a:pt x="504" y="5378"/>
                  </a:lnTo>
                  <a:lnTo>
                    <a:pt x="560" y="6098"/>
                  </a:lnTo>
                  <a:lnTo>
                    <a:pt x="621" y="6831"/>
                  </a:lnTo>
                  <a:lnTo>
                    <a:pt x="672" y="7563"/>
                  </a:lnTo>
                  <a:lnTo>
                    <a:pt x="724" y="8296"/>
                  </a:lnTo>
                  <a:lnTo>
                    <a:pt x="776" y="9029"/>
                  </a:lnTo>
                  <a:lnTo>
                    <a:pt x="819" y="9761"/>
                  </a:lnTo>
                  <a:lnTo>
                    <a:pt x="862" y="10494"/>
                  </a:lnTo>
                  <a:lnTo>
                    <a:pt x="905" y="11226"/>
                  </a:lnTo>
                  <a:lnTo>
                    <a:pt x="939" y="11972"/>
                  </a:lnTo>
                  <a:lnTo>
                    <a:pt x="974" y="12704"/>
                  </a:lnTo>
                  <a:lnTo>
                    <a:pt x="1008" y="13437"/>
                  </a:lnTo>
                  <a:lnTo>
                    <a:pt x="1034" y="14169"/>
                  </a:lnTo>
                  <a:lnTo>
                    <a:pt x="1060" y="14902"/>
                  </a:lnTo>
                  <a:lnTo>
                    <a:pt x="1086" y="15635"/>
                  </a:lnTo>
                  <a:lnTo>
                    <a:pt x="1107" y="16367"/>
                  </a:lnTo>
                  <a:lnTo>
                    <a:pt x="1124" y="17100"/>
                  </a:lnTo>
                  <a:lnTo>
                    <a:pt x="1137" y="17820"/>
                  </a:lnTo>
                  <a:lnTo>
                    <a:pt x="1150" y="18553"/>
                  </a:lnTo>
                  <a:lnTo>
                    <a:pt x="1163" y="19273"/>
                  </a:lnTo>
                  <a:lnTo>
                    <a:pt x="1167" y="19993"/>
                  </a:lnTo>
                  <a:lnTo>
                    <a:pt x="1172" y="20714"/>
                  </a:lnTo>
                  <a:lnTo>
                    <a:pt x="1176" y="21421"/>
                  </a:lnTo>
                  <a:lnTo>
                    <a:pt x="1176" y="22142"/>
                  </a:lnTo>
                  <a:lnTo>
                    <a:pt x="1172" y="22850"/>
                  </a:lnTo>
                  <a:lnTo>
                    <a:pt x="1163" y="23545"/>
                  </a:lnTo>
                  <a:lnTo>
                    <a:pt x="1163" y="23595"/>
                  </a:lnTo>
                  <a:lnTo>
                    <a:pt x="3303" y="23942"/>
                  </a:lnTo>
                  <a:lnTo>
                    <a:pt x="4376" y="24104"/>
                  </a:lnTo>
                  <a:lnTo>
                    <a:pt x="5448" y="24253"/>
                  </a:lnTo>
                  <a:lnTo>
                    <a:pt x="5332" y="22899"/>
                  </a:lnTo>
                  <a:lnTo>
                    <a:pt x="5224" y="21533"/>
                  </a:lnTo>
                  <a:lnTo>
                    <a:pt x="5129" y="20167"/>
                  </a:lnTo>
                  <a:lnTo>
                    <a:pt x="5039" y="18789"/>
                  </a:lnTo>
                  <a:lnTo>
                    <a:pt x="5000" y="18106"/>
                  </a:lnTo>
                  <a:lnTo>
                    <a:pt x="4961" y="17411"/>
                  </a:lnTo>
                  <a:lnTo>
                    <a:pt x="4927" y="16715"/>
                  </a:lnTo>
                  <a:lnTo>
                    <a:pt x="4897" y="16020"/>
                  </a:lnTo>
                  <a:lnTo>
                    <a:pt x="4867" y="15324"/>
                  </a:lnTo>
                  <a:lnTo>
                    <a:pt x="4841" y="14629"/>
                  </a:lnTo>
                  <a:lnTo>
                    <a:pt x="4815" y="13934"/>
                  </a:lnTo>
                  <a:lnTo>
                    <a:pt x="4793" y="13226"/>
                  </a:lnTo>
                  <a:lnTo>
                    <a:pt x="4776" y="12530"/>
                  </a:lnTo>
                  <a:lnTo>
                    <a:pt x="4763" y="11835"/>
                  </a:lnTo>
                  <a:lnTo>
                    <a:pt x="4750" y="11127"/>
                  </a:lnTo>
                  <a:lnTo>
                    <a:pt x="4742" y="10432"/>
                  </a:lnTo>
                  <a:lnTo>
                    <a:pt x="4737" y="9736"/>
                  </a:lnTo>
                  <a:lnTo>
                    <a:pt x="4737" y="9029"/>
                  </a:lnTo>
                  <a:lnTo>
                    <a:pt x="4737" y="8333"/>
                  </a:lnTo>
                  <a:lnTo>
                    <a:pt x="4746" y="7638"/>
                  </a:lnTo>
                  <a:lnTo>
                    <a:pt x="4755" y="6930"/>
                  </a:lnTo>
                  <a:lnTo>
                    <a:pt x="4768" y="6235"/>
                  </a:lnTo>
                  <a:lnTo>
                    <a:pt x="4785" y="5539"/>
                  </a:lnTo>
                  <a:lnTo>
                    <a:pt x="4806" y="4844"/>
                  </a:lnTo>
                  <a:lnTo>
                    <a:pt x="4832" y="4148"/>
                  </a:lnTo>
                  <a:lnTo>
                    <a:pt x="4858" y="3453"/>
                  </a:lnTo>
                  <a:lnTo>
                    <a:pt x="4892" y="2758"/>
                  </a:lnTo>
                  <a:lnTo>
                    <a:pt x="4931" y="2075"/>
                  </a:lnTo>
                  <a:lnTo>
                    <a:pt x="4789" y="1876"/>
                  </a:lnTo>
                  <a:lnTo>
                    <a:pt x="4651" y="1690"/>
                  </a:lnTo>
                  <a:lnTo>
                    <a:pt x="4509" y="1516"/>
                  </a:lnTo>
                  <a:lnTo>
                    <a:pt x="4367" y="1354"/>
                  </a:lnTo>
                  <a:lnTo>
                    <a:pt x="4225" y="1205"/>
                  </a:lnTo>
                  <a:lnTo>
                    <a:pt x="4079" y="1056"/>
                  </a:lnTo>
                  <a:lnTo>
                    <a:pt x="3932" y="920"/>
                  </a:lnTo>
                  <a:lnTo>
                    <a:pt x="3786" y="796"/>
                  </a:lnTo>
                  <a:lnTo>
                    <a:pt x="3635" y="684"/>
                  </a:lnTo>
                  <a:lnTo>
                    <a:pt x="3484" y="584"/>
                  </a:lnTo>
                  <a:lnTo>
                    <a:pt x="3334" y="485"/>
                  </a:lnTo>
                  <a:lnTo>
                    <a:pt x="3183" y="398"/>
                  </a:lnTo>
                  <a:lnTo>
                    <a:pt x="3032" y="324"/>
                  </a:lnTo>
                  <a:lnTo>
                    <a:pt x="2877" y="249"/>
                  </a:lnTo>
                  <a:lnTo>
                    <a:pt x="2722" y="199"/>
                  </a:lnTo>
                  <a:lnTo>
                    <a:pt x="2567" y="137"/>
                  </a:lnTo>
                  <a:lnTo>
                    <a:pt x="2412" y="100"/>
                  </a:lnTo>
                  <a:lnTo>
                    <a:pt x="2257" y="63"/>
                  </a:lnTo>
                  <a:lnTo>
                    <a:pt x="2098" y="38"/>
                  </a:lnTo>
                  <a:lnTo>
                    <a:pt x="1938" y="26"/>
                  </a:lnTo>
                  <a:lnTo>
                    <a:pt x="1779" y="13"/>
                  </a:lnTo>
                  <a:lnTo>
                    <a:pt x="162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6"/>
            <p:cNvSpPr/>
            <p:nvPr/>
          </p:nvSpPr>
          <p:spPr>
            <a:xfrm>
              <a:off x="3978250" y="-11179425"/>
              <a:ext cx="167650" cy="336550"/>
            </a:xfrm>
            <a:custGeom>
              <a:avLst/>
              <a:gdLst/>
              <a:ahLst/>
              <a:cxnLst/>
              <a:rect l="l" t="t" r="r" b="b"/>
              <a:pathLst>
                <a:path w="6706" h="13462" extrusionOk="0">
                  <a:moveTo>
                    <a:pt x="177" y="1"/>
                  </a:moveTo>
                  <a:lnTo>
                    <a:pt x="203" y="299"/>
                  </a:lnTo>
                  <a:lnTo>
                    <a:pt x="220" y="597"/>
                  </a:lnTo>
                  <a:lnTo>
                    <a:pt x="255" y="1206"/>
                  </a:lnTo>
                  <a:lnTo>
                    <a:pt x="276" y="1826"/>
                  </a:lnTo>
                  <a:lnTo>
                    <a:pt x="294" y="2435"/>
                  </a:lnTo>
                  <a:lnTo>
                    <a:pt x="307" y="3043"/>
                  </a:lnTo>
                  <a:lnTo>
                    <a:pt x="315" y="3639"/>
                  </a:lnTo>
                  <a:lnTo>
                    <a:pt x="324" y="4807"/>
                  </a:lnTo>
                  <a:lnTo>
                    <a:pt x="328" y="5316"/>
                  </a:lnTo>
                  <a:lnTo>
                    <a:pt x="324" y="5825"/>
                  </a:lnTo>
                  <a:lnTo>
                    <a:pt x="319" y="6334"/>
                  </a:lnTo>
                  <a:lnTo>
                    <a:pt x="315" y="6831"/>
                  </a:lnTo>
                  <a:lnTo>
                    <a:pt x="302" y="7327"/>
                  </a:lnTo>
                  <a:lnTo>
                    <a:pt x="289" y="7824"/>
                  </a:lnTo>
                  <a:lnTo>
                    <a:pt x="276" y="8321"/>
                  </a:lnTo>
                  <a:lnTo>
                    <a:pt x="259" y="8818"/>
                  </a:lnTo>
                  <a:lnTo>
                    <a:pt x="216" y="9811"/>
                  </a:lnTo>
                  <a:lnTo>
                    <a:pt x="164" y="10792"/>
                  </a:lnTo>
                  <a:lnTo>
                    <a:pt x="104" y="11773"/>
                  </a:lnTo>
                  <a:lnTo>
                    <a:pt x="35" y="12766"/>
                  </a:lnTo>
                  <a:lnTo>
                    <a:pt x="31" y="12841"/>
                  </a:lnTo>
                  <a:lnTo>
                    <a:pt x="22" y="12903"/>
                  </a:lnTo>
                  <a:lnTo>
                    <a:pt x="1" y="13052"/>
                  </a:lnTo>
                  <a:lnTo>
                    <a:pt x="6706" y="13462"/>
                  </a:lnTo>
                  <a:lnTo>
                    <a:pt x="6706" y="13462"/>
                  </a:lnTo>
                  <a:lnTo>
                    <a:pt x="6654" y="11848"/>
                  </a:lnTo>
                  <a:lnTo>
                    <a:pt x="6602" y="10221"/>
                  </a:lnTo>
                  <a:lnTo>
                    <a:pt x="6559" y="8569"/>
                  </a:lnTo>
                  <a:lnTo>
                    <a:pt x="6525" y="6905"/>
                  </a:lnTo>
                  <a:lnTo>
                    <a:pt x="6508" y="6073"/>
                  </a:lnTo>
                  <a:lnTo>
                    <a:pt x="6499" y="5254"/>
                  </a:lnTo>
                  <a:lnTo>
                    <a:pt x="6486" y="4422"/>
                  </a:lnTo>
                  <a:lnTo>
                    <a:pt x="6482" y="3590"/>
                  </a:lnTo>
                  <a:lnTo>
                    <a:pt x="6482" y="2758"/>
                  </a:lnTo>
                  <a:lnTo>
                    <a:pt x="6482" y="1926"/>
                  </a:lnTo>
                  <a:lnTo>
                    <a:pt x="6486" y="1106"/>
                  </a:lnTo>
                  <a:lnTo>
                    <a:pt x="6499" y="287"/>
                  </a:lnTo>
                  <a:lnTo>
                    <a:pt x="1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6"/>
            <p:cNvSpPr/>
            <p:nvPr/>
          </p:nvSpPr>
          <p:spPr>
            <a:xfrm>
              <a:off x="4172150" y="-11171350"/>
              <a:ext cx="207700" cy="344925"/>
            </a:xfrm>
            <a:custGeom>
              <a:avLst/>
              <a:gdLst/>
              <a:ahLst/>
              <a:cxnLst/>
              <a:rect l="l" t="t" r="r" b="b"/>
              <a:pathLst>
                <a:path w="8308" h="13797" extrusionOk="0">
                  <a:moveTo>
                    <a:pt x="194" y="1"/>
                  </a:moveTo>
                  <a:lnTo>
                    <a:pt x="207" y="833"/>
                  </a:lnTo>
                  <a:lnTo>
                    <a:pt x="216" y="1652"/>
                  </a:lnTo>
                  <a:lnTo>
                    <a:pt x="220" y="2484"/>
                  </a:lnTo>
                  <a:lnTo>
                    <a:pt x="216" y="3316"/>
                  </a:lnTo>
                  <a:lnTo>
                    <a:pt x="211" y="4136"/>
                  </a:lnTo>
                  <a:lnTo>
                    <a:pt x="203" y="4968"/>
                  </a:lnTo>
                  <a:lnTo>
                    <a:pt x="190" y="5812"/>
                  </a:lnTo>
                  <a:lnTo>
                    <a:pt x="177" y="6644"/>
                  </a:lnTo>
                  <a:lnTo>
                    <a:pt x="143" y="8296"/>
                  </a:lnTo>
                  <a:lnTo>
                    <a:pt x="99" y="9960"/>
                  </a:lnTo>
                  <a:lnTo>
                    <a:pt x="52" y="11599"/>
                  </a:lnTo>
                  <a:lnTo>
                    <a:pt x="0" y="13238"/>
                  </a:lnTo>
                  <a:lnTo>
                    <a:pt x="8225" y="13797"/>
                  </a:lnTo>
                  <a:lnTo>
                    <a:pt x="8178" y="12369"/>
                  </a:lnTo>
                  <a:lnTo>
                    <a:pt x="8135" y="10928"/>
                  </a:lnTo>
                  <a:lnTo>
                    <a:pt x="8096" y="9476"/>
                  </a:lnTo>
                  <a:lnTo>
                    <a:pt x="8079" y="8755"/>
                  </a:lnTo>
                  <a:lnTo>
                    <a:pt x="8066" y="8023"/>
                  </a:lnTo>
                  <a:lnTo>
                    <a:pt x="8049" y="7153"/>
                  </a:lnTo>
                  <a:lnTo>
                    <a:pt x="8027" y="6284"/>
                  </a:lnTo>
                  <a:lnTo>
                    <a:pt x="8010" y="5415"/>
                  </a:lnTo>
                  <a:lnTo>
                    <a:pt x="8006" y="4968"/>
                  </a:lnTo>
                  <a:lnTo>
                    <a:pt x="8002" y="4533"/>
                  </a:lnTo>
                  <a:lnTo>
                    <a:pt x="8002" y="4086"/>
                  </a:lnTo>
                  <a:lnTo>
                    <a:pt x="8006" y="3652"/>
                  </a:lnTo>
                  <a:lnTo>
                    <a:pt x="8014" y="3217"/>
                  </a:lnTo>
                  <a:lnTo>
                    <a:pt x="8027" y="2782"/>
                  </a:lnTo>
                  <a:lnTo>
                    <a:pt x="8045" y="2348"/>
                  </a:lnTo>
                  <a:lnTo>
                    <a:pt x="8070" y="1926"/>
                  </a:lnTo>
                  <a:lnTo>
                    <a:pt x="8105" y="1503"/>
                  </a:lnTo>
                  <a:lnTo>
                    <a:pt x="8144" y="1081"/>
                  </a:lnTo>
                  <a:lnTo>
                    <a:pt x="8161" y="982"/>
                  </a:lnTo>
                  <a:lnTo>
                    <a:pt x="8174" y="883"/>
                  </a:lnTo>
                  <a:lnTo>
                    <a:pt x="8195" y="796"/>
                  </a:lnTo>
                  <a:lnTo>
                    <a:pt x="8213" y="721"/>
                  </a:lnTo>
                  <a:lnTo>
                    <a:pt x="8260" y="560"/>
                  </a:lnTo>
                  <a:lnTo>
                    <a:pt x="8307" y="423"/>
                  </a:lnTo>
                  <a:lnTo>
                    <a:pt x="1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6"/>
            <p:cNvSpPr/>
            <p:nvPr/>
          </p:nvSpPr>
          <p:spPr>
            <a:xfrm>
              <a:off x="4402850" y="-11159550"/>
              <a:ext cx="137400" cy="347100"/>
            </a:xfrm>
            <a:custGeom>
              <a:avLst/>
              <a:gdLst/>
              <a:ahLst/>
              <a:cxnLst/>
              <a:rect l="l" t="t" r="r" b="b"/>
              <a:pathLst>
                <a:path w="5496" h="13884" extrusionOk="0">
                  <a:moveTo>
                    <a:pt x="1" y="1"/>
                  </a:moveTo>
                  <a:lnTo>
                    <a:pt x="48" y="137"/>
                  </a:lnTo>
                  <a:lnTo>
                    <a:pt x="91" y="261"/>
                  </a:lnTo>
                  <a:lnTo>
                    <a:pt x="113" y="336"/>
                  </a:lnTo>
                  <a:lnTo>
                    <a:pt x="130" y="423"/>
                  </a:lnTo>
                  <a:lnTo>
                    <a:pt x="147" y="510"/>
                  </a:lnTo>
                  <a:lnTo>
                    <a:pt x="160" y="609"/>
                  </a:lnTo>
                  <a:lnTo>
                    <a:pt x="199" y="1031"/>
                  </a:lnTo>
                  <a:lnTo>
                    <a:pt x="229" y="1454"/>
                  </a:lnTo>
                  <a:lnTo>
                    <a:pt x="255" y="1876"/>
                  </a:lnTo>
                  <a:lnTo>
                    <a:pt x="272" y="2310"/>
                  </a:lnTo>
                  <a:lnTo>
                    <a:pt x="285" y="2745"/>
                  </a:lnTo>
                  <a:lnTo>
                    <a:pt x="294" y="3180"/>
                  </a:lnTo>
                  <a:lnTo>
                    <a:pt x="298" y="3614"/>
                  </a:lnTo>
                  <a:lnTo>
                    <a:pt x="298" y="4061"/>
                  </a:lnTo>
                  <a:lnTo>
                    <a:pt x="294" y="4496"/>
                  </a:lnTo>
                  <a:lnTo>
                    <a:pt x="285" y="4943"/>
                  </a:lnTo>
                  <a:lnTo>
                    <a:pt x="268" y="5812"/>
                  </a:lnTo>
                  <a:lnTo>
                    <a:pt x="246" y="6681"/>
                  </a:lnTo>
                  <a:lnTo>
                    <a:pt x="225" y="7551"/>
                  </a:lnTo>
                  <a:lnTo>
                    <a:pt x="199" y="9016"/>
                  </a:lnTo>
                  <a:lnTo>
                    <a:pt x="164" y="10481"/>
                  </a:lnTo>
                  <a:lnTo>
                    <a:pt x="126" y="11947"/>
                  </a:lnTo>
                  <a:lnTo>
                    <a:pt x="83" y="13424"/>
                  </a:lnTo>
                  <a:lnTo>
                    <a:pt x="2697" y="13635"/>
                  </a:lnTo>
                  <a:lnTo>
                    <a:pt x="4006" y="13747"/>
                  </a:lnTo>
                  <a:lnTo>
                    <a:pt x="5315" y="13884"/>
                  </a:lnTo>
                  <a:lnTo>
                    <a:pt x="5354" y="13077"/>
                  </a:lnTo>
                  <a:lnTo>
                    <a:pt x="5384" y="12269"/>
                  </a:lnTo>
                  <a:lnTo>
                    <a:pt x="5405" y="11475"/>
                  </a:lnTo>
                  <a:lnTo>
                    <a:pt x="5427" y="10680"/>
                  </a:lnTo>
                  <a:lnTo>
                    <a:pt x="5440" y="9885"/>
                  </a:lnTo>
                  <a:lnTo>
                    <a:pt x="5453" y="9091"/>
                  </a:lnTo>
                  <a:lnTo>
                    <a:pt x="5457" y="8308"/>
                  </a:lnTo>
                  <a:lnTo>
                    <a:pt x="5461" y="7513"/>
                  </a:lnTo>
                  <a:lnTo>
                    <a:pt x="5457" y="6731"/>
                  </a:lnTo>
                  <a:lnTo>
                    <a:pt x="5457" y="5936"/>
                  </a:lnTo>
                  <a:lnTo>
                    <a:pt x="5440" y="4347"/>
                  </a:lnTo>
                  <a:lnTo>
                    <a:pt x="5422" y="2745"/>
                  </a:lnTo>
                  <a:lnTo>
                    <a:pt x="5397" y="1118"/>
                  </a:lnTo>
                  <a:lnTo>
                    <a:pt x="5401" y="994"/>
                  </a:lnTo>
                  <a:lnTo>
                    <a:pt x="5405" y="882"/>
                  </a:lnTo>
                  <a:lnTo>
                    <a:pt x="5414" y="771"/>
                  </a:lnTo>
                  <a:lnTo>
                    <a:pt x="5427" y="659"/>
                  </a:lnTo>
                  <a:lnTo>
                    <a:pt x="5457" y="460"/>
                  </a:lnTo>
                  <a:lnTo>
                    <a:pt x="5496" y="27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6"/>
            <p:cNvSpPr/>
            <p:nvPr/>
          </p:nvSpPr>
          <p:spPr>
            <a:xfrm>
              <a:off x="4491575" y="-11726100"/>
              <a:ext cx="108525" cy="247125"/>
            </a:xfrm>
            <a:custGeom>
              <a:avLst/>
              <a:gdLst/>
              <a:ahLst/>
              <a:cxnLst/>
              <a:rect l="l" t="t" r="r" b="b"/>
              <a:pathLst>
                <a:path w="4341" h="9885" extrusionOk="0">
                  <a:moveTo>
                    <a:pt x="1925" y="0"/>
                  </a:moveTo>
                  <a:lnTo>
                    <a:pt x="1792" y="38"/>
                  </a:lnTo>
                  <a:lnTo>
                    <a:pt x="1662" y="100"/>
                  </a:lnTo>
                  <a:lnTo>
                    <a:pt x="1533" y="187"/>
                  </a:lnTo>
                  <a:lnTo>
                    <a:pt x="1404" y="298"/>
                  </a:lnTo>
                  <a:lnTo>
                    <a:pt x="1275" y="422"/>
                  </a:lnTo>
                  <a:lnTo>
                    <a:pt x="1150" y="571"/>
                  </a:lnTo>
                  <a:lnTo>
                    <a:pt x="1029" y="745"/>
                  </a:lnTo>
                  <a:lnTo>
                    <a:pt x="909" y="932"/>
                  </a:lnTo>
                  <a:lnTo>
                    <a:pt x="797" y="1143"/>
                  </a:lnTo>
                  <a:lnTo>
                    <a:pt x="685" y="1366"/>
                  </a:lnTo>
                  <a:lnTo>
                    <a:pt x="577" y="1602"/>
                  </a:lnTo>
                  <a:lnTo>
                    <a:pt x="478" y="1851"/>
                  </a:lnTo>
                  <a:lnTo>
                    <a:pt x="383" y="2124"/>
                  </a:lnTo>
                  <a:lnTo>
                    <a:pt x="297" y="2397"/>
                  </a:lnTo>
                  <a:lnTo>
                    <a:pt x="259" y="2534"/>
                  </a:lnTo>
                  <a:lnTo>
                    <a:pt x="220" y="2670"/>
                  </a:lnTo>
                  <a:lnTo>
                    <a:pt x="185" y="2819"/>
                  </a:lnTo>
                  <a:lnTo>
                    <a:pt x="151" y="2981"/>
                  </a:lnTo>
                  <a:lnTo>
                    <a:pt x="121" y="3142"/>
                  </a:lnTo>
                  <a:lnTo>
                    <a:pt x="91" y="3316"/>
                  </a:lnTo>
                  <a:lnTo>
                    <a:pt x="69" y="3490"/>
                  </a:lnTo>
                  <a:lnTo>
                    <a:pt x="48" y="3664"/>
                  </a:lnTo>
                  <a:lnTo>
                    <a:pt x="30" y="3837"/>
                  </a:lnTo>
                  <a:lnTo>
                    <a:pt x="13" y="4024"/>
                  </a:lnTo>
                  <a:lnTo>
                    <a:pt x="5" y="4210"/>
                  </a:lnTo>
                  <a:lnTo>
                    <a:pt x="0" y="4396"/>
                  </a:lnTo>
                  <a:lnTo>
                    <a:pt x="0" y="4582"/>
                  </a:lnTo>
                  <a:lnTo>
                    <a:pt x="9" y="4769"/>
                  </a:lnTo>
                  <a:lnTo>
                    <a:pt x="22" y="4955"/>
                  </a:lnTo>
                  <a:lnTo>
                    <a:pt x="39" y="5141"/>
                  </a:lnTo>
                  <a:lnTo>
                    <a:pt x="86" y="5489"/>
                  </a:lnTo>
                  <a:lnTo>
                    <a:pt x="142" y="5824"/>
                  </a:lnTo>
                  <a:lnTo>
                    <a:pt x="203" y="6159"/>
                  </a:lnTo>
                  <a:lnTo>
                    <a:pt x="272" y="6470"/>
                  </a:lnTo>
                  <a:lnTo>
                    <a:pt x="345" y="6780"/>
                  </a:lnTo>
                  <a:lnTo>
                    <a:pt x="418" y="7078"/>
                  </a:lnTo>
                  <a:lnTo>
                    <a:pt x="500" y="7352"/>
                  </a:lnTo>
                  <a:lnTo>
                    <a:pt x="586" y="7625"/>
                  </a:lnTo>
                  <a:lnTo>
                    <a:pt x="676" y="7873"/>
                  </a:lnTo>
                  <a:lnTo>
                    <a:pt x="767" y="8122"/>
                  </a:lnTo>
                  <a:lnTo>
                    <a:pt x="866" y="8345"/>
                  </a:lnTo>
                  <a:lnTo>
                    <a:pt x="969" y="8569"/>
                  </a:lnTo>
                  <a:lnTo>
                    <a:pt x="1072" y="8767"/>
                  </a:lnTo>
                  <a:lnTo>
                    <a:pt x="1180" y="8953"/>
                  </a:lnTo>
                  <a:lnTo>
                    <a:pt x="1288" y="9115"/>
                  </a:lnTo>
                  <a:lnTo>
                    <a:pt x="1400" y="9276"/>
                  </a:lnTo>
                  <a:lnTo>
                    <a:pt x="1516" y="9413"/>
                  </a:lnTo>
                  <a:lnTo>
                    <a:pt x="1632" y="9525"/>
                  </a:lnTo>
                  <a:lnTo>
                    <a:pt x="1753" y="9636"/>
                  </a:lnTo>
                  <a:lnTo>
                    <a:pt x="1873" y="9723"/>
                  </a:lnTo>
                  <a:lnTo>
                    <a:pt x="1998" y="9785"/>
                  </a:lnTo>
                  <a:lnTo>
                    <a:pt x="2119" y="9835"/>
                  </a:lnTo>
                  <a:lnTo>
                    <a:pt x="2244" y="9872"/>
                  </a:lnTo>
                  <a:lnTo>
                    <a:pt x="2373" y="9885"/>
                  </a:lnTo>
                  <a:lnTo>
                    <a:pt x="2498" y="9872"/>
                  </a:lnTo>
                  <a:lnTo>
                    <a:pt x="2627" y="9848"/>
                  </a:lnTo>
                  <a:lnTo>
                    <a:pt x="2752" y="9798"/>
                  </a:lnTo>
                  <a:lnTo>
                    <a:pt x="2881" y="9723"/>
                  </a:lnTo>
                  <a:lnTo>
                    <a:pt x="3006" y="9636"/>
                  </a:lnTo>
                  <a:lnTo>
                    <a:pt x="3131" y="9525"/>
                  </a:lnTo>
                  <a:lnTo>
                    <a:pt x="3260" y="9401"/>
                  </a:lnTo>
                  <a:lnTo>
                    <a:pt x="3381" y="9239"/>
                  </a:lnTo>
                  <a:lnTo>
                    <a:pt x="3493" y="9078"/>
                  </a:lnTo>
                  <a:lnTo>
                    <a:pt x="3596" y="8904"/>
                  </a:lnTo>
                  <a:lnTo>
                    <a:pt x="3704" y="8705"/>
                  </a:lnTo>
                  <a:lnTo>
                    <a:pt x="3803" y="8494"/>
                  </a:lnTo>
                  <a:lnTo>
                    <a:pt x="3897" y="8271"/>
                  </a:lnTo>
                  <a:lnTo>
                    <a:pt x="3984" y="8022"/>
                  </a:lnTo>
                  <a:lnTo>
                    <a:pt x="4065" y="7761"/>
                  </a:lnTo>
                  <a:lnTo>
                    <a:pt x="4104" y="7612"/>
                  </a:lnTo>
                  <a:lnTo>
                    <a:pt x="4139" y="7476"/>
                  </a:lnTo>
                  <a:lnTo>
                    <a:pt x="4173" y="7327"/>
                  </a:lnTo>
                  <a:lnTo>
                    <a:pt x="4203" y="7178"/>
                  </a:lnTo>
                  <a:lnTo>
                    <a:pt x="4229" y="7029"/>
                  </a:lnTo>
                  <a:lnTo>
                    <a:pt x="4255" y="6880"/>
                  </a:lnTo>
                  <a:lnTo>
                    <a:pt x="4276" y="6718"/>
                  </a:lnTo>
                  <a:lnTo>
                    <a:pt x="4294" y="6557"/>
                  </a:lnTo>
                  <a:lnTo>
                    <a:pt x="4311" y="6395"/>
                  </a:lnTo>
                  <a:lnTo>
                    <a:pt x="4324" y="6222"/>
                  </a:lnTo>
                  <a:lnTo>
                    <a:pt x="4332" y="6048"/>
                  </a:lnTo>
                  <a:lnTo>
                    <a:pt x="4337" y="5874"/>
                  </a:lnTo>
                  <a:lnTo>
                    <a:pt x="4341" y="5700"/>
                  </a:lnTo>
                  <a:lnTo>
                    <a:pt x="4337" y="5514"/>
                  </a:lnTo>
                  <a:lnTo>
                    <a:pt x="4332" y="5340"/>
                  </a:lnTo>
                  <a:lnTo>
                    <a:pt x="4319" y="5154"/>
                  </a:lnTo>
                  <a:lnTo>
                    <a:pt x="4307" y="4955"/>
                  </a:lnTo>
                  <a:lnTo>
                    <a:pt x="4289" y="4769"/>
                  </a:lnTo>
                  <a:lnTo>
                    <a:pt x="4259" y="4533"/>
                  </a:lnTo>
                  <a:lnTo>
                    <a:pt x="4220" y="4297"/>
                  </a:lnTo>
                  <a:lnTo>
                    <a:pt x="4182" y="4086"/>
                  </a:lnTo>
                  <a:lnTo>
                    <a:pt x="4134" y="3875"/>
                  </a:lnTo>
                  <a:lnTo>
                    <a:pt x="4083" y="3688"/>
                  </a:lnTo>
                  <a:lnTo>
                    <a:pt x="4027" y="3502"/>
                  </a:lnTo>
                  <a:lnTo>
                    <a:pt x="3966" y="3341"/>
                  </a:lnTo>
                  <a:lnTo>
                    <a:pt x="3902" y="3179"/>
                  </a:lnTo>
                  <a:lnTo>
                    <a:pt x="3837" y="3030"/>
                  </a:lnTo>
                  <a:lnTo>
                    <a:pt x="3768" y="2906"/>
                  </a:lnTo>
                  <a:lnTo>
                    <a:pt x="3695" y="2782"/>
                  </a:lnTo>
                  <a:lnTo>
                    <a:pt x="3618" y="2683"/>
                  </a:lnTo>
                  <a:lnTo>
                    <a:pt x="3544" y="2583"/>
                  </a:lnTo>
                  <a:lnTo>
                    <a:pt x="3462" y="2509"/>
                  </a:lnTo>
                  <a:lnTo>
                    <a:pt x="3385" y="2447"/>
                  </a:lnTo>
                  <a:lnTo>
                    <a:pt x="3303" y="2397"/>
                  </a:lnTo>
                  <a:lnTo>
                    <a:pt x="3264" y="2161"/>
                  </a:lnTo>
                  <a:lnTo>
                    <a:pt x="3226" y="1937"/>
                  </a:lnTo>
                  <a:lnTo>
                    <a:pt x="3178" y="1714"/>
                  </a:lnTo>
                  <a:lnTo>
                    <a:pt x="3127" y="1515"/>
                  </a:lnTo>
                  <a:lnTo>
                    <a:pt x="3071" y="1317"/>
                  </a:lnTo>
                  <a:lnTo>
                    <a:pt x="3010" y="1130"/>
                  </a:lnTo>
                  <a:lnTo>
                    <a:pt x="2946" y="944"/>
                  </a:lnTo>
                  <a:lnTo>
                    <a:pt x="2877" y="783"/>
                  </a:lnTo>
                  <a:lnTo>
                    <a:pt x="2804" y="634"/>
                  </a:lnTo>
                  <a:lnTo>
                    <a:pt x="2726" y="497"/>
                  </a:lnTo>
                  <a:lnTo>
                    <a:pt x="2644" y="373"/>
                  </a:lnTo>
                  <a:lnTo>
                    <a:pt x="2562" y="273"/>
                  </a:lnTo>
                  <a:lnTo>
                    <a:pt x="2472" y="174"/>
                  </a:lnTo>
                  <a:lnTo>
                    <a:pt x="2382" y="112"/>
                  </a:lnTo>
                  <a:lnTo>
                    <a:pt x="2287" y="50"/>
                  </a:lnTo>
                  <a:lnTo>
                    <a:pt x="2188" y="13"/>
                  </a:lnTo>
                  <a:lnTo>
                    <a:pt x="2054"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6"/>
            <p:cNvSpPr/>
            <p:nvPr/>
          </p:nvSpPr>
          <p:spPr>
            <a:xfrm>
              <a:off x="4503400" y="-3159400"/>
              <a:ext cx="104250" cy="192200"/>
            </a:xfrm>
            <a:custGeom>
              <a:avLst/>
              <a:gdLst/>
              <a:ahLst/>
              <a:cxnLst/>
              <a:rect l="l" t="t" r="r" b="b"/>
              <a:pathLst>
                <a:path w="4170" h="7688" extrusionOk="0">
                  <a:moveTo>
                    <a:pt x="3605" y="1"/>
                  </a:moveTo>
                  <a:lnTo>
                    <a:pt x="2705" y="796"/>
                  </a:lnTo>
                  <a:lnTo>
                    <a:pt x="1801" y="1565"/>
                  </a:lnTo>
                  <a:lnTo>
                    <a:pt x="901" y="2311"/>
                  </a:lnTo>
                  <a:lnTo>
                    <a:pt x="1" y="3031"/>
                  </a:lnTo>
                  <a:lnTo>
                    <a:pt x="91" y="3590"/>
                  </a:lnTo>
                  <a:lnTo>
                    <a:pt x="173" y="4161"/>
                  </a:lnTo>
                  <a:lnTo>
                    <a:pt x="251" y="4732"/>
                  </a:lnTo>
                  <a:lnTo>
                    <a:pt x="328" y="5303"/>
                  </a:lnTo>
                  <a:lnTo>
                    <a:pt x="393" y="5899"/>
                  </a:lnTo>
                  <a:lnTo>
                    <a:pt x="457" y="6483"/>
                  </a:lnTo>
                  <a:lnTo>
                    <a:pt x="513" y="7079"/>
                  </a:lnTo>
                  <a:lnTo>
                    <a:pt x="565" y="7687"/>
                  </a:lnTo>
                  <a:lnTo>
                    <a:pt x="1465" y="6657"/>
                  </a:lnTo>
                  <a:lnTo>
                    <a:pt x="2369" y="5614"/>
                  </a:lnTo>
                  <a:lnTo>
                    <a:pt x="4169" y="3503"/>
                  </a:lnTo>
                  <a:lnTo>
                    <a:pt x="4014" y="2646"/>
                  </a:lnTo>
                  <a:lnTo>
                    <a:pt x="3941" y="2224"/>
                  </a:lnTo>
                  <a:lnTo>
                    <a:pt x="3868" y="1789"/>
                  </a:lnTo>
                  <a:lnTo>
                    <a:pt x="3799" y="1342"/>
                  </a:lnTo>
                  <a:lnTo>
                    <a:pt x="3730" y="907"/>
                  </a:lnTo>
                  <a:lnTo>
                    <a:pt x="3666" y="460"/>
                  </a:lnTo>
                  <a:lnTo>
                    <a:pt x="3605"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6"/>
            <p:cNvSpPr/>
            <p:nvPr/>
          </p:nvSpPr>
          <p:spPr>
            <a:xfrm>
              <a:off x="4558325" y="-11151475"/>
              <a:ext cx="140175" cy="353000"/>
            </a:xfrm>
            <a:custGeom>
              <a:avLst/>
              <a:gdLst/>
              <a:ahLst/>
              <a:cxnLst/>
              <a:rect l="l" t="t" r="r" b="b"/>
              <a:pathLst>
                <a:path w="5607" h="14120" extrusionOk="0">
                  <a:moveTo>
                    <a:pt x="246" y="1"/>
                  </a:moveTo>
                  <a:lnTo>
                    <a:pt x="276" y="174"/>
                  </a:lnTo>
                  <a:lnTo>
                    <a:pt x="289" y="274"/>
                  </a:lnTo>
                  <a:lnTo>
                    <a:pt x="293" y="323"/>
                  </a:lnTo>
                  <a:lnTo>
                    <a:pt x="293" y="373"/>
                  </a:lnTo>
                  <a:lnTo>
                    <a:pt x="319" y="783"/>
                  </a:lnTo>
                  <a:lnTo>
                    <a:pt x="345" y="1193"/>
                  </a:lnTo>
                  <a:lnTo>
                    <a:pt x="366" y="1602"/>
                  </a:lnTo>
                  <a:lnTo>
                    <a:pt x="383" y="2012"/>
                  </a:lnTo>
                  <a:lnTo>
                    <a:pt x="401" y="2422"/>
                  </a:lnTo>
                  <a:lnTo>
                    <a:pt x="414" y="2844"/>
                  </a:lnTo>
                  <a:lnTo>
                    <a:pt x="426" y="3254"/>
                  </a:lnTo>
                  <a:lnTo>
                    <a:pt x="435" y="3676"/>
                  </a:lnTo>
                  <a:lnTo>
                    <a:pt x="444" y="4508"/>
                  </a:lnTo>
                  <a:lnTo>
                    <a:pt x="444" y="5353"/>
                  </a:lnTo>
                  <a:lnTo>
                    <a:pt x="431" y="6185"/>
                  </a:lnTo>
                  <a:lnTo>
                    <a:pt x="414" y="7029"/>
                  </a:lnTo>
                  <a:lnTo>
                    <a:pt x="388" y="7861"/>
                  </a:lnTo>
                  <a:lnTo>
                    <a:pt x="353" y="8705"/>
                  </a:lnTo>
                  <a:lnTo>
                    <a:pt x="310" y="9537"/>
                  </a:lnTo>
                  <a:lnTo>
                    <a:pt x="263" y="10357"/>
                  </a:lnTo>
                  <a:lnTo>
                    <a:pt x="207" y="11189"/>
                  </a:lnTo>
                  <a:lnTo>
                    <a:pt x="142" y="11996"/>
                  </a:lnTo>
                  <a:lnTo>
                    <a:pt x="73" y="12803"/>
                  </a:lnTo>
                  <a:lnTo>
                    <a:pt x="0" y="13610"/>
                  </a:lnTo>
                  <a:lnTo>
                    <a:pt x="1301" y="13735"/>
                  </a:lnTo>
                  <a:lnTo>
                    <a:pt x="2597" y="13859"/>
                  </a:lnTo>
                  <a:lnTo>
                    <a:pt x="3897" y="13983"/>
                  </a:lnTo>
                  <a:lnTo>
                    <a:pt x="5206" y="14120"/>
                  </a:lnTo>
                  <a:lnTo>
                    <a:pt x="5310" y="10655"/>
                  </a:lnTo>
                  <a:lnTo>
                    <a:pt x="5413" y="7203"/>
                  </a:lnTo>
                  <a:lnTo>
                    <a:pt x="5607" y="286"/>
                  </a:lnTo>
                  <a:lnTo>
                    <a:pt x="2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6"/>
            <p:cNvSpPr/>
            <p:nvPr/>
          </p:nvSpPr>
          <p:spPr>
            <a:xfrm>
              <a:off x="4629575" y="-3792400"/>
              <a:ext cx="451775" cy="1016750"/>
            </a:xfrm>
            <a:custGeom>
              <a:avLst/>
              <a:gdLst/>
              <a:ahLst/>
              <a:cxnLst/>
              <a:rect l="l" t="t" r="r" b="b"/>
              <a:pathLst>
                <a:path w="18071" h="40670" extrusionOk="0">
                  <a:moveTo>
                    <a:pt x="5849" y="1"/>
                  </a:moveTo>
                  <a:lnTo>
                    <a:pt x="5690" y="13"/>
                  </a:lnTo>
                  <a:lnTo>
                    <a:pt x="5535" y="38"/>
                  </a:lnTo>
                  <a:lnTo>
                    <a:pt x="5375" y="63"/>
                  </a:lnTo>
                  <a:lnTo>
                    <a:pt x="5212" y="100"/>
                  </a:lnTo>
                  <a:lnTo>
                    <a:pt x="5052" y="150"/>
                  </a:lnTo>
                  <a:lnTo>
                    <a:pt x="4893" y="200"/>
                  </a:lnTo>
                  <a:lnTo>
                    <a:pt x="4729" y="249"/>
                  </a:lnTo>
                  <a:lnTo>
                    <a:pt x="4458" y="374"/>
                  </a:lnTo>
                  <a:lnTo>
                    <a:pt x="4191" y="510"/>
                  </a:lnTo>
                  <a:lnTo>
                    <a:pt x="3937" y="684"/>
                  </a:lnTo>
                  <a:lnTo>
                    <a:pt x="3691" y="870"/>
                  </a:lnTo>
                  <a:lnTo>
                    <a:pt x="3450" y="1069"/>
                  </a:lnTo>
                  <a:lnTo>
                    <a:pt x="3222" y="1305"/>
                  </a:lnTo>
                  <a:lnTo>
                    <a:pt x="3002" y="1541"/>
                  </a:lnTo>
                  <a:lnTo>
                    <a:pt x="2787" y="1814"/>
                  </a:lnTo>
                  <a:lnTo>
                    <a:pt x="2585" y="2100"/>
                  </a:lnTo>
                  <a:lnTo>
                    <a:pt x="2391" y="2410"/>
                  </a:lnTo>
                  <a:lnTo>
                    <a:pt x="2201" y="2733"/>
                  </a:lnTo>
                  <a:lnTo>
                    <a:pt x="2021" y="3068"/>
                  </a:lnTo>
                  <a:lnTo>
                    <a:pt x="1853" y="3428"/>
                  </a:lnTo>
                  <a:lnTo>
                    <a:pt x="1689" y="3801"/>
                  </a:lnTo>
                  <a:lnTo>
                    <a:pt x="1534" y="4186"/>
                  </a:lnTo>
                  <a:lnTo>
                    <a:pt x="1388" y="4583"/>
                  </a:lnTo>
                  <a:lnTo>
                    <a:pt x="1250" y="5005"/>
                  </a:lnTo>
                  <a:lnTo>
                    <a:pt x="1116" y="5440"/>
                  </a:lnTo>
                  <a:lnTo>
                    <a:pt x="991" y="5887"/>
                  </a:lnTo>
                  <a:lnTo>
                    <a:pt x="875" y="6346"/>
                  </a:lnTo>
                  <a:lnTo>
                    <a:pt x="767" y="6818"/>
                  </a:lnTo>
                  <a:lnTo>
                    <a:pt x="668" y="7303"/>
                  </a:lnTo>
                  <a:lnTo>
                    <a:pt x="574" y="7799"/>
                  </a:lnTo>
                  <a:lnTo>
                    <a:pt x="488" y="8296"/>
                  </a:lnTo>
                  <a:lnTo>
                    <a:pt x="410" y="8818"/>
                  </a:lnTo>
                  <a:lnTo>
                    <a:pt x="337" y="9339"/>
                  </a:lnTo>
                  <a:lnTo>
                    <a:pt x="272" y="9873"/>
                  </a:lnTo>
                  <a:lnTo>
                    <a:pt x="216" y="10420"/>
                  </a:lnTo>
                  <a:lnTo>
                    <a:pt x="165" y="10966"/>
                  </a:lnTo>
                  <a:lnTo>
                    <a:pt x="121" y="11525"/>
                  </a:lnTo>
                  <a:lnTo>
                    <a:pt x="83" y="12096"/>
                  </a:lnTo>
                  <a:lnTo>
                    <a:pt x="53" y="12667"/>
                  </a:lnTo>
                  <a:lnTo>
                    <a:pt x="31" y="13238"/>
                  </a:lnTo>
                  <a:lnTo>
                    <a:pt x="14" y="13822"/>
                  </a:lnTo>
                  <a:lnTo>
                    <a:pt x="5" y="14418"/>
                  </a:lnTo>
                  <a:lnTo>
                    <a:pt x="1" y="15002"/>
                  </a:lnTo>
                  <a:lnTo>
                    <a:pt x="1" y="15598"/>
                  </a:lnTo>
                  <a:lnTo>
                    <a:pt x="14" y="16206"/>
                  </a:lnTo>
                  <a:lnTo>
                    <a:pt x="27" y="16802"/>
                  </a:lnTo>
                  <a:lnTo>
                    <a:pt x="48" y="17411"/>
                  </a:lnTo>
                  <a:lnTo>
                    <a:pt x="74" y="18007"/>
                  </a:lnTo>
                  <a:lnTo>
                    <a:pt x="109" y="18615"/>
                  </a:lnTo>
                  <a:lnTo>
                    <a:pt x="147" y="19224"/>
                  </a:lnTo>
                  <a:lnTo>
                    <a:pt x="195" y="19832"/>
                  </a:lnTo>
                  <a:lnTo>
                    <a:pt x="246" y="20428"/>
                  </a:lnTo>
                  <a:lnTo>
                    <a:pt x="302" y="21037"/>
                  </a:lnTo>
                  <a:lnTo>
                    <a:pt x="367" y="21633"/>
                  </a:lnTo>
                  <a:lnTo>
                    <a:pt x="432" y="22241"/>
                  </a:lnTo>
                  <a:lnTo>
                    <a:pt x="505" y="22837"/>
                  </a:lnTo>
                  <a:lnTo>
                    <a:pt x="587" y="23433"/>
                  </a:lnTo>
                  <a:lnTo>
                    <a:pt x="668" y="24017"/>
                  </a:lnTo>
                  <a:lnTo>
                    <a:pt x="759" y="24601"/>
                  </a:lnTo>
                  <a:lnTo>
                    <a:pt x="854" y="25184"/>
                  </a:lnTo>
                  <a:lnTo>
                    <a:pt x="957" y="25755"/>
                  </a:lnTo>
                  <a:lnTo>
                    <a:pt x="1060" y="26327"/>
                  </a:lnTo>
                  <a:lnTo>
                    <a:pt x="1172" y="26885"/>
                  </a:lnTo>
                  <a:lnTo>
                    <a:pt x="1288" y="27432"/>
                  </a:lnTo>
                  <a:lnTo>
                    <a:pt x="1405" y="27978"/>
                  </a:lnTo>
                  <a:lnTo>
                    <a:pt x="1530" y="28512"/>
                  </a:lnTo>
                  <a:lnTo>
                    <a:pt x="1663" y="29046"/>
                  </a:lnTo>
                  <a:lnTo>
                    <a:pt x="1797" y="29568"/>
                  </a:lnTo>
                  <a:lnTo>
                    <a:pt x="1934" y="30064"/>
                  </a:lnTo>
                  <a:lnTo>
                    <a:pt x="2077" y="30574"/>
                  </a:lnTo>
                  <a:lnTo>
                    <a:pt x="2227" y="31058"/>
                  </a:lnTo>
                  <a:lnTo>
                    <a:pt x="2339" y="31406"/>
                  </a:lnTo>
                  <a:lnTo>
                    <a:pt x="2451" y="31753"/>
                  </a:lnTo>
                  <a:lnTo>
                    <a:pt x="2572" y="32101"/>
                  </a:lnTo>
                  <a:lnTo>
                    <a:pt x="2688" y="32436"/>
                  </a:lnTo>
                  <a:lnTo>
                    <a:pt x="2809" y="32772"/>
                  </a:lnTo>
                  <a:lnTo>
                    <a:pt x="2929" y="33094"/>
                  </a:lnTo>
                  <a:lnTo>
                    <a:pt x="3054" y="33405"/>
                  </a:lnTo>
                  <a:lnTo>
                    <a:pt x="3179" y="33715"/>
                  </a:lnTo>
                  <a:lnTo>
                    <a:pt x="3304" y="34026"/>
                  </a:lnTo>
                  <a:lnTo>
                    <a:pt x="3433" y="34324"/>
                  </a:lnTo>
                  <a:lnTo>
                    <a:pt x="3562" y="34609"/>
                  </a:lnTo>
                  <a:lnTo>
                    <a:pt x="3691" y="34895"/>
                  </a:lnTo>
                  <a:lnTo>
                    <a:pt x="3825" y="35168"/>
                  </a:lnTo>
                  <a:lnTo>
                    <a:pt x="3958" y="35441"/>
                  </a:lnTo>
                  <a:lnTo>
                    <a:pt x="4096" y="35702"/>
                  </a:lnTo>
                  <a:lnTo>
                    <a:pt x="4230" y="35963"/>
                  </a:lnTo>
                  <a:lnTo>
                    <a:pt x="4368" y="36211"/>
                  </a:lnTo>
                  <a:lnTo>
                    <a:pt x="4510" y="36460"/>
                  </a:lnTo>
                  <a:lnTo>
                    <a:pt x="4647" y="36696"/>
                  </a:lnTo>
                  <a:lnTo>
                    <a:pt x="4790" y="36931"/>
                  </a:lnTo>
                  <a:lnTo>
                    <a:pt x="4932" y="37155"/>
                  </a:lnTo>
                  <a:lnTo>
                    <a:pt x="5078" y="37379"/>
                  </a:lnTo>
                  <a:lnTo>
                    <a:pt x="5220" y="37590"/>
                  </a:lnTo>
                  <a:lnTo>
                    <a:pt x="5367" y="37788"/>
                  </a:lnTo>
                  <a:lnTo>
                    <a:pt x="5517" y="37987"/>
                  </a:lnTo>
                  <a:lnTo>
                    <a:pt x="5664" y="38173"/>
                  </a:lnTo>
                  <a:lnTo>
                    <a:pt x="5965" y="38546"/>
                  </a:lnTo>
                  <a:lnTo>
                    <a:pt x="6267" y="38869"/>
                  </a:lnTo>
                  <a:lnTo>
                    <a:pt x="6572" y="39179"/>
                  </a:lnTo>
                  <a:lnTo>
                    <a:pt x="6882" y="39452"/>
                  </a:lnTo>
                  <a:lnTo>
                    <a:pt x="7197" y="39701"/>
                  </a:lnTo>
                  <a:lnTo>
                    <a:pt x="7515" y="39924"/>
                  </a:lnTo>
                  <a:lnTo>
                    <a:pt x="7834" y="40123"/>
                  </a:lnTo>
                  <a:lnTo>
                    <a:pt x="8153" y="40284"/>
                  </a:lnTo>
                  <a:lnTo>
                    <a:pt x="8476" y="40421"/>
                  </a:lnTo>
                  <a:lnTo>
                    <a:pt x="8799" y="40520"/>
                  </a:lnTo>
                  <a:lnTo>
                    <a:pt x="9126" y="40595"/>
                  </a:lnTo>
                  <a:lnTo>
                    <a:pt x="9453" y="40644"/>
                  </a:lnTo>
                  <a:lnTo>
                    <a:pt x="9781" y="40669"/>
                  </a:lnTo>
                  <a:lnTo>
                    <a:pt x="9948" y="40669"/>
                  </a:lnTo>
                  <a:lnTo>
                    <a:pt x="10112" y="40657"/>
                  </a:lnTo>
                  <a:lnTo>
                    <a:pt x="10276" y="40632"/>
                  </a:lnTo>
                  <a:lnTo>
                    <a:pt x="10439" y="40607"/>
                  </a:lnTo>
                  <a:lnTo>
                    <a:pt x="10607" y="40582"/>
                  </a:lnTo>
                  <a:lnTo>
                    <a:pt x="10771" y="40545"/>
                  </a:lnTo>
                  <a:lnTo>
                    <a:pt x="10935" y="40495"/>
                  </a:lnTo>
                  <a:lnTo>
                    <a:pt x="11098" y="40433"/>
                  </a:lnTo>
                  <a:lnTo>
                    <a:pt x="11266" y="40371"/>
                  </a:lnTo>
                  <a:lnTo>
                    <a:pt x="11430" y="40309"/>
                  </a:lnTo>
                  <a:lnTo>
                    <a:pt x="11593" y="40222"/>
                  </a:lnTo>
                  <a:lnTo>
                    <a:pt x="11757" y="40135"/>
                  </a:lnTo>
                  <a:lnTo>
                    <a:pt x="11994" y="39999"/>
                  </a:lnTo>
                  <a:lnTo>
                    <a:pt x="12239" y="39837"/>
                  </a:lnTo>
                  <a:lnTo>
                    <a:pt x="12485" y="39663"/>
                  </a:lnTo>
                  <a:lnTo>
                    <a:pt x="12739" y="39477"/>
                  </a:lnTo>
                  <a:lnTo>
                    <a:pt x="12993" y="39266"/>
                  </a:lnTo>
                  <a:lnTo>
                    <a:pt x="13251" y="39030"/>
                  </a:lnTo>
                  <a:lnTo>
                    <a:pt x="13510" y="38782"/>
                  </a:lnTo>
                  <a:lnTo>
                    <a:pt x="13768" y="38521"/>
                  </a:lnTo>
                  <a:lnTo>
                    <a:pt x="14027" y="38223"/>
                  </a:lnTo>
                  <a:lnTo>
                    <a:pt x="14281" y="37925"/>
                  </a:lnTo>
                  <a:lnTo>
                    <a:pt x="14535" y="37590"/>
                  </a:lnTo>
                  <a:lnTo>
                    <a:pt x="14784" y="37254"/>
                  </a:lnTo>
                  <a:lnTo>
                    <a:pt x="15026" y="36882"/>
                  </a:lnTo>
                  <a:lnTo>
                    <a:pt x="15262" y="36497"/>
                  </a:lnTo>
                  <a:lnTo>
                    <a:pt x="15495" y="36087"/>
                  </a:lnTo>
                  <a:lnTo>
                    <a:pt x="15607" y="35888"/>
                  </a:lnTo>
                  <a:lnTo>
                    <a:pt x="15719" y="35665"/>
                  </a:lnTo>
                  <a:lnTo>
                    <a:pt x="15740" y="35566"/>
                  </a:lnTo>
                  <a:lnTo>
                    <a:pt x="15766" y="35491"/>
                  </a:lnTo>
                  <a:lnTo>
                    <a:pt x="15796" y="35429"/>
                  </a:lnTo>
                  <a:lnTo>
                    <a:pt x="15831" y="35392"/>
                  </a:lnTo>
                  <a:lnTo>
                    <a:pt x="15943" y="35143"/>
                  </a:lnTo>
                  <a:lnTo>
                    <a:pt x="16055" y="34883"/>
                  </a:lnTo>
                  <a:lnTo>
                    <a:pt x="16162" y="34634"/>
                  </a:lnTo>
                  <a:lnTo>
                    <a:pt x="16266" y="34373"/>
                  </a:lnTo>
                  <a:lnTo>
                    <a:pt x="16365" y="34100"/>
                  </a:lnTo>
                  <a:lnTo>
                    <a:pt x="16460" y="33827"/>
                  </a:lnTo>
                  <a:lnTo>
                    <a:pt x="16550" y="33541"/>
                  </a:lnTo>
                  <a:lnTo>
                    <a:pt x="16640" y="33243"/>
                  </a:lnTo>
                  <a:lnTo>
                    <a:pt x="16783" y="32747"/>
                  </a:lnTo>
                  <a:lnTo>
                    <a:pt x="16920" y="32250"/>
                  </a:lnTo>
                  <a:lnTo>
                    <a:pt x="17050" y="31753"/>
                  </a:lnTo>
                  <a:lnTo>
                    <a:pt x="17166" y="31281"/>
                  </a:lnTo>
                  <a:lnTo>
                    <a:pt x="17278" y="30797"/>
                  </a:lnTo>
                  <a:lnTo>
                    <a:pt x="17381" y="30338"/>
                  </a:lnTo>
                  <a:lnTo>
                    <a:pt x="17476" y="29866"/>
                  </a:lnTo>
                  <a:lnTo>
                    <a:pt x="17566" y="29406"/>
                  </a:lnTo>
                  <a:lnTo>
                    <a:pt x="17644" y="28959"/>
                  </a:lnTo>
                  <a:lnTo>
                    <a:pt x="17717" y="28512"/>
                  </a:lnTo>
                  <a:lnTo>
                    <a:pt x="17782" y="28078"/>
                  </a:lnTo>
                  <a:lnTo>
                    <a:pt x="17842" y="27643"/>
                  </a:lnTo>
                  <a:lnTo>
                    <a:pt x="17894" y="27208"/>
                  </a:lnTo>
                  <a:lnTo>
                    <a:pt x="17937" y="26786"/>
                  </a:lnTo>
                  <a:lnTo>
                    <a:pt x="17975" y="26364"/>
                  </a:lnTo>
                  <a:lnTo>
                    <a:pt x="18006" y="25954"/>
                  </a:lnTo>
                  <a:lnTo>
                    <a:pt x="18031" y="25544"/>
                  </a:lnTo>
                  <a:lnTo>
                    <a:pt x="18049" y="25147"/>
                  </a:lnTo>
                  <a:lnTo>
                    <a:pt x="18062" y="24750"/>
                  </a:lnTo>
                  <a:lnTo>
                    <a:pt x="18066" y="24352"/>
                  </a:lnTo>
                  <a:lnTo>
                    <a:pt x="18070" y="23967"/>
                  </a:lnTo>
                  <a:lnTo>
                    <a:pt x="18062" y="23582"/>
                  </a:lnTo>
                  <a:lnTo>
                    <a:pt x="18053" y="23210"/>
                  </a:lnTo>
                  <a:lnTo>
                    <a:pt x="18036" y="22837"/>
                  </a:lnTo>
                  <a:lnTo>
                    <a:pt x="18014" y="22465"/>
                  </a:lnTo>
                  <a:lnTo>
                    <a:pt x="17988" y="22105"/>
                  </a:lnTo>
                  <a:lnTo>
                    <a:pt x="17954" y="21745"/>
                  </a:lnTo>
                  <a:lnTo>
                    <a:pt x="17919" y="21384"/>
                  </a:lnTo>
                  <a:lnTo>
                    <a:pt x="17876" y="21037"/>
                  </a:lnTo>
                  <a:lnTo>
                    <a:pt x="17833" y="20689"/>
                  </a:lnTo>
                  <a:lnTo>
                    <a:pt x="17782" y="20354"/>
                  </a:lnTo>
                  <a:lnTo>
                    <a:pt x="17726" y="20006"/>
                  </a:lnTo>
                  <a:lnTo>
                    <a:pt x="17670" y="19671"/>
                  </a:lnTo>
                  <a:lnTo>
                    <a:pt x="17605" y="19348"/>
                  </a:lnTo>
                  <a:lnTo>
                    <a:pt x="17540" y="19025"/>
                  </a:lnTo>
                  <a:lnTo>
                    <a:pt x="17467" y="18702"/>
                  </a:lnTo>
                  <a:lnTo>
                    <a:pt x="17394" y="18379"/>
                  </a:lnTo>
                  <a:lnTo>
                    <a:pt x="17317" y="18056"/>
                  </a:lnTo>
                  <a:lnTo>
                    <a:pt x="17239" y="17746"/>
                  </a:lnTo>
                  <a:lnTo>
                    <a:pt x="17153" y="17436"/>
                  </a:lnTo>
                  <a:lnTo>
                    <a:pt x="17067" y="17138"/>
                  </a:lnTo>
                  <a:lnTo>
                    <a:pt x="16981" y="16827"/>
                  </a:lnTo>
                  <a:lnTo>
                    <a:pt x="16886" y="16529"/>
                  </a:lnTo>
                  <a:lnTo>
                    <a:pt x="16791" y="16231"/>
                  </a:lnTo>
                  <a:lnTo>
                    <a:pt x="16597" y="15647"/>
                  </a:lnTo>
                  <a:lnTo>
                    <a:pt x="16391" y="15076"/>
                  </a:lnTo>
                  <a:lnTo>
                    <a:pt x="16180" y="14517"/>
                  </a:lnTo>
                  <a:lnTo>
                    <a:pt x="15960" y="13971"/>
                  </a:lnTo>
                  <a:lnTo>
                    <a:pt x="15736" y="13425"/>
                  </a:lnTo>
                  <a:lnTo>
                    <a:pt x="15512" y="12891"/>
                  </a:lnTo>
                  <a:lnTo>
                    <a:pt x="15280" y="12369"/>
                  </a:lnTo>
                  <a:lnTo>
                    <a:pt x="15047" y="11848"/>
                  </a:lnTo>
                  <a:lnTo>
                    <a:pt x="14586" y="10829"/>
                  </a:lnTo>
                  <a:lnTo>
                    <a:pt x="14526" y="10929"/>
                  </a:lnTo>
                  <a:lnTo>
                    <a:pt x="14461" y="11003"/>
                  </a:lnTo>
                  <a:lnTo>
                    <a:pt x="14397" y="11065"/>
                  </a:lnTo>
                  <a:lnTo>
                    <a:pt x="14332" y="11115"/>
                  </a:lnTo>
                  <a:lnTo>
                    <a:pt x="14263" y="11152"/>
                  </a:lnTo>
                  <a:lnTo>
                    <a:pt x="14194" y="11177"/>
                  </a:lnTo>
                  <a:lnTo>
                    <a:pt x="14130" y="11177"/>
                  </a:lnTo>
                  <a:lnTo>
                    <a:pt x="14061" y="11165"/>
                  </a:lnTo>
                  <a:lnTo>
                    <a:pt x="13992" y="11140"/>
                  </a:lnTo>
                  <a:lnTo>
                    <a:pt x="13923" y="11090"/>
                  </a:lnTo>
                  <a:lnTo>
                    <a:pt x="13854" y="11016"/>
                  </a:lnTo>
                  <a:lnTo>
                    <a:pt x="13785" y="10929"/>
                  </a:lnTo>
                  <a:lnTo>
                    <a:pt x="13716" y="10804"/>
                  </a:lnTo>
                  <a:lnTo>
                    <a:pt x="13652" y="10668"/>
                  </a:lnTo>
                  <a:lnTo>
                    <a:pt x="13583" y="10506"/>
                  </a:lnTo>
                  <a:lnTo>
                    <a:pt x="13518" y="10320"/>
                  </a:lnTo>
                  <a:lnTo>
                    <a:pt x="13303" y="9650"/>
                  </a:lnTo>
                  <a:lnTo>
                    <a:pt x="13079" y="8991"/>
                  </a:lnTo>
                  <a:lnTo>
                    <a:pt x="12855" y="8358"/>
                  </a:lnTo>
                  <a:lnTo>
                    <a:pt x="12627" y="7750"/>
                  </a:lnTo>
                  <a:lnTo>
                    <a:pt x="12390" y="7154"/>
                  </a:lnTo>
                  <a:lnTo>
                    <a:pt x="12153" y="6570"/>
                  </a:lnTo>
                  <a:lnTo>
                    <a:pt x="11912" y="6024"/>
                  </a:lnTo>
                  <a:lnTo>
                    <a:pt x="11667" y="5490"/>
                  </a:lnTo>
                  <a:lnTo>
                    <a:pt x="11417" y="4981"/>
                  </a:lnTo>
                  <a:lnTo>
                    <a:pt x="11163" y="4496"/>
                  </a:lnTo>
                  <a:lnTo>
                    <a:pt x="10904" y="4024"/>
                  </a:lnTo>
                  <a:lnTo>
                    <a:pt x="10642" y="3590"/>
                  </a:lnTo>
                  <a:lnTo>
                    <a:pt x="10379" y="3168"/>
                  </a:lnTo>
                  <a:lnTo>
                    <a:pt x="10108" y="2770"/>
                  </a:lnTo>
                  <a:lnTo>
                    <a:pt x="9837" y="2398"/>
                  </a:lnTo>
                  <a:lnTo>
                    <a:pt x="9561" y="2050"/>
                  </a:lnTo>
                  <a:lnTo>
                    <a:pt x="9281" y="1739"/>
                  </a:lnTo>
                  <a:lnTo>
                    <a:pt x="9001" y="1441"/>
                  </a:lnTo>
                  <a:lnTo>
                    <a:pt x="8713" y="1168"/>
                  </a:lnTo>
                  <a:lnTo>
                    <a:pt x="8424" y="932"/>
                  </a:lnTo>
                  <a:lnTo>
                    <a:pt x="8136" y="709"/>
                  </a:lnTo>
                  <a:lnTo>
                    <a:pt x="7838" y="523"/>
                  </a:lnTo>
                  <a:lnTo>
                    <a:pt x="7541" y="361"/>
                  </a:lnTo>
                  <a:lnTo>
                    <a:pt x="7240" y="237"/>
                  </a:lnTo>
                  <a:lnTo>
                    <a:pt x="6934" y="138"/>
                  </a:lnTo>
                  <a:lnTo>
                    <a:pt x="6783" y="88"/>
                  </a:lnTo>
                  <a:lnTo>
                    <a:pt x="6628" y="63"/>
                  </a:lnTo>
                  <a:lnTo>
                    <a:pt x="6473" y="38"/>
                  </a:lnTo>
                  <a:lnTo>
                    <a:pt x="6318" y="13"/>
                  </a:lnTo>
                  <a:lnTo>
                    <a:pt x="6163"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6"/>
            <p:cNvSpPr/>
            <p:nvPr/>
          </p:nvSpPr>
          <p:spPr>
            <a:xfrm>
              <a:off x="4727550" y="-2704900"/>
              <a:ext cx="78400" cy="237825"/>
            </a:xfrm>
            <a:custGeom>
              <a:avLst/>
              <a:gdLst/>
              <a:ahLst/>
              <a:cxnLst/>
              <a:rect l="l" t="t" r="r" b="b"/>
              <a:pathLst>
                <a:path w="3136" h="9513" extrusionOk="0">
                  <a:moveTo>
                    <a:pt x="681" y="0"/>
                  </a:moveTo>
                  <a:lnTo>
                    <a:pt x="560" y="584"/>
                  </a:lnTo>
                  <a:lnTo>
                    <a:pt x="444" y="1180"/>
                  </a:lnTo>
                  <a:lnTo>
                    <a:pt x="337" y="1801"/>
                  </a:lnTo>
                  <a:lnTo>
                    <a:pt x="289" y="2111"/>
                  </a:lnTo>
                  <a:lnTo>
                    <a:pt x="242" y="2422"/>
                  </a:lnTo>
                  <a:lnTo>
                    <a:pt x="194" y="2732"/>
                  </a:lnTo>
                  <a:lnTo>
                    <a:pt x="156" y="3055"/>
                  </a:lnTo>
                  <a:lnTo>
                    <a:pt x="117" y="3366"/>
                  </a:lnTo>
                  <a:lnTo>
                    <a:pt x="87" y="3676"/>
                  </a:lnTo>
                  <a:lnTo>
                    <a:pt x="57" y="3987"/>
                  </a:lnTo>
                  <a:lnTo>
                    <a:pt x="35" y="4297"/>
                  </a:lnTo>
                  <a:lnTo>
                    <a:pt x="18" y="4607"/>
                  </a:lnTo>
                  <a:lnTo>
                    <a:pt x="5" y="4918"/>
                  </a:lnTo>
                  <a:lnTo>
                    <a:pt x="1" y="5216"/>
                  </a:lnTo>
                  <a:lnTo>
                    <a:pt x="1" y="5514"/>
                  </a:lnTo>
                  <a:lnTo>
                    <a:pt x="9" y="5812"/>
                  </a:lnTo>
                  <a:lnTo>
                    <a:pt x="22" y="6110"/>
                  </a:lnTo>
                  <a:lnTo>
                    <a:pt x="44" y="6383"/>
                  </a:lnTo>
                  <a:lnTo>
                    <a:pt x="74" y="6669"/>
                  </a:lnTo>
                  <a:lnTo>
                    <a:pt x="113" y="6942"/>
                  </a:lnTo>
                  <a:lnTo>
                    <a:pt x="160" y="7203"/>
                  </a:lnTo>
                  <a:lnTo>
                    <a:pt x="216" y="7464"/>
                  </a:lnTo>
                  <a:lnTo>
                    <a:pt x="285" y="7724"/>
                  </a:lnTo>
                  <a:lnTo>
                    <a:pt x="358" y="7960"/>
                  </a:lnTo>
                  <a:lnTo>
                    <a:pt x="444" y="8196"/>
                  </a:lnTo>
                  <a:lnTo>
                    <a:pt x="539" y="8420"/>
                  </a:lnTo>
                  <a:lnTo>
                    <a:pt x="647" y="8631"/>
                  </a:lnTo>
                  <a:lnTo>
                    <a:pt x="763" y="8842"/>
                  </a:lnTo>
                  <a:lnTo>
                    <a:pt x="892" y="9028"/>
                  </a:lnTo>
                  <a:lnTo>
                    <a:pt x="987" y="9152"/>
                  </a:lnTo>
                  <a:lnTo>
                    <a:pt x="1086" y="9264"/>
                  </a:lnTo>
                  <a:lnTo>
                    <a:pt x="1193" y="9363"/>
                  </a:lnTo>
                  <a:lnTo>
                    <a:pt x="1301" y="9450"/>
                  </a:lnTo>
                  <a:lnTo>
                    <a:pt x="1353" y="9475"/>
                  </a:lnTo>
                  <a:lnTo>
                    <a:pt x="1409" y="9500"/>
                  </a:lnTo>
                  <a:lnTo>
                    <a:pt x="1465" y="9512"/>
                  </a:lnTo>
                  <a:lnTo>
                    <a:pt x="1521" y="9512"/>
                  </a:lnTo>
                  <a:lnTo>
                    <a:pt x="1572" y="9500"/>
                  </a:lnTo>
                  <a:lnTo>
                    <a:pt x="1628" y="9488"/>
                  </a:lnTo>
                  <a:lnTo>
                    <a:pt x="1680" y="9450"/>
                  </a:lnTo>
                  <a:lnTo>
                    <a:pt x="1732" y="9401"/>
                  </a:lnTo>
                  <a:lnTo>
                    <a:pt x="1805" y="9326"/>
                  </a:lnTo>
                  <a:lnTo>
                    <a:pt x="1874" y="9227"/>
                  </a:lnTo>
                  <a:lnTo>
                    <a:pt x="1934" y="9115"/>
                  </a:lnTo>
                  <a:lnTo>
                    <a:pt x="1986" y="8979"/>
                  </a:lnTo>
                  <a:lnTo>
                    <a:pt x="2038" y="8830"/>
                  </a:lnTo>
                  <a:lnTo>
                    <a:pt x="2081" y="8668"/>
                  </a:lnTo>
                  <a:lnTo>
                    <a:pt x="2119" y="8494"/>
                  </a:lnTo>
                  <a:lnTo>
                    <a:pt x="2158" y="8308"/>
                  </a:lnTo>
                  <a:lnTo>
                    <a:pt x="2188" y="8122"/>
                  </a:lnTo>
                  <a:lnTo>
                    <a:pt x="2223" y="7923"/>
                  </a:lnTo>
                  <a:lnTo>
                    <a:pt x="2283" y="7501"/>
                  </a:lnTo>
                  <a:lnTo>
                    <a:pt x="2343" y="7079"/>
                  </a:lnTo>
                  <a:lnTo>
                    <a:pt x="2378" y="6868"/>
                  </a:lnTo>
                  <a:lnTo>
                    <a:pt x="2412" y="6656"/>
                  </a:lnTo>
                  <a:lnTo>
                    <a:pt x="2774" y="4458"/>
                  </a:lnTo>
                  <a:lnTo>
                    <a:pt x="3136" y="2236"/>
                  </a:lnTo>
                  <a:lnTo>
                    <a:pt x="2817" y="2025"/>
                  </a:lnTo>
                  <a:lnTo>
                    <a:pt x="2503" y="1801"/>
                  </a:lnTo>
                  <a:lnTo>
                    <a:pt x="2193" y="1553"/>
                  </a:lnTo>
                  <a:lnTo>
                    <a:pt x="1887" y="1292"/>
                  </a:lnTo>
                  <a:lnTo>
                    <a:pt x="1581" y="994"/>
                  </a:lnTo>
                  <a:lnTo>
                    <a:pt x="1280" y="683"/>
                  </a:lnTo>
                  <a:lnTo>
                    <a:pt x="978" y="348"/>
                  </a:lnTo>
                  <a:lnTo>
                    <a:pt x="681"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6"/>
            <p:cNvSpPr/>
            <p:nvPr/>
          </p:nvSpPr>
          <p:spPr>
            <a:xfrm>
              <a:off x="4813675" y="-7845550"/>
              <a:ext cx="249575" cy="1245225"/>
            </a:xfrm>
            <a:custGeom>
              <a:avLst/>
              <a:gdLst/>
              <a:ahLst/>
              <a:cxnLst/>
              <a:rect l="l" t="t" r="r" b="b"/>
              <a:pathLst>
                <a:path w="9983" h="49809" extrusionOk="0">
                  <a:moveTo>
                    <a:pt x="1921" y="1"/>
                  </a:moveTo>
                  <a:lnTo>
                    <a:pt x="1934" y="1068"/>
                  </a:lnTo>
                  <a:lnTo>
                    <a:pt x="1934" y="2149"/>
                  </a:lnTo>
                  <a:lnTo>
                    <a:pt x="1934" y="3242"/>
                  </a:lnTo>
                  <a:lnTo>
                    <a:pt x="1926" y="4334"/>
                  </a:lnTo>
                  <a:lnTo>
                    <a:pt x="1908" y="5427"/>
                  </a:lnTo>
                  <a:lnTo>
                    <a:pt x="1887" y="6532"/>
                  </a:lnTo>
                  <a:lnTo>
                    <a:pt x="1861" y="7637"/>
                  </a:lnTo>
                  <a:lnTo>
                    <a:pt x="1835" y="8743"/>
                  </a:lnTo>
                  <a:lnTo>
                    <a:pt x="1801" y="9848"/>
                  </a:lnTo>
                  <a:lnTo>
                    <a:pt x="1762" y="10953"/>
                  </a:lnTo>
                  <a:lnTo>
                    <a:pt x="1719" y="12058"/>
                  </a:lnTo>
                  <a:lnTo>
                    <a:pt x="1676" y="13163"/>
                  </a:lnTo>
                  <a:lnTo>
                    <a:pt x="1628" y="14256"/>
                  </a:lnTo>
                  <a:lnTo>
                    <a:pt x="1577" y="15349"/>
                  </a:lnTo>
                  <a:lnTo>
                    <a:pt x="1473" y="17522"/>
                  </a:lnTo>
                  <a:lnTo>
                    <a:pt x="1366" y="19645"/>
                  </a:lnTo>
                  <a:lnTo>
                    <a:pt x="1254" y="21732"/>
                  </a:lnTo>
                  <a:lnTo>
                    <a:pt x="1039" y="25743"/>
                  </a:lnTo>
                  <a:lnTo>
                    <a:pt x="935" y="27630"/>
                  </a:lnTo>
                  <a:lnTo>
                    <a:pt x="849" y="29455"/>
                  </a:lnTo>
                  <a:lnTo>
                    <a:pt x="806" y="30325"/>
                  </a:lnTo>
                  <a:lnTo>
                    <a:pt x="772" y="31182"/>
                  </a:lnTo>
                  <a:lnTo>
                    <a:pt x="737" y="32001"/>
                  </a:lnTo>
                  <a:lnTo>
                    <a:pt x="711" y="32808"/>
                  </a:lnTo>
                  <a:lnTo>
                    <a:pt x="634" y="34919"/>
                  </a:lnTo>
                  <a:lnTo>
                    <a:pt x="556" y="37043"/>
                  </a:lnTo>
                  <a:lnTo>
                    <a:pt x="474" y="39166"/>
                  </a:lnTo>
                  <a:lnTo>
                    <a:pt x="384" y="41290"/>
                  </a:lnTo>
                  <a:lnTo>
                    <a:pt x="294" y="43413"/>
                  </a:lnTo>
                  <a:lnTo>
                    <a:pt x="199" y="45549"/>
                  </a:lnTo>
                  <a:lnTo>
                    <a:pt x="100" y="47672"/>
                  </a:lnTo>
                  <a:lnTo>
                    <a:pt x="1" y="49808"/>
                  </a:lnTo>
                  <a:lnTo>
                    <a:pt x="207" y="49783"/>
                  </a:lnTo>
                  <a:lnTo>
                    <a:pt x="414" y="49746"/>
                  </a:lnTo>
                  <a:lnTo>
                    <a:pt x="625" y="49696"/>
                  </a:lnTo>
                  <a:lnTo>
                    <a:pt x="832" y="49647"/>
                  </a:lnTo>
                  <a:lnTo>
                    <a:pt x="1039" y="49585"/>
                  </a:lnTo>
                  <a:lnTo>
                    <a:pt x="1245" y="49510"/>
                  </a:lnTo>
                  <a:lnTo>
                    <a:pt x="1452" y="49436"/>
                  </a:lnTo>
                  <a:lnTo>
                    <a:pt x="1659" y="49349"/>
                  </a:lnTo>
                  <a:lnTo>
                    <a:pt x="1861" y="49249"/>
                  </a:lnTo>
                  <a:lnTo>
                    <a:pt x="2063" y="49150"/>
                  </a:lnTo>
                  <a:lnTo>
                    <a:pt x="2270" y="49026"/>
                  </a:lnTo>
                  <a:lnTo>
                    <a:pt x="2473" y="48914"/>
                  </a:lnTo>
                  <a:lnTo>
                    <a:pt x="2671" y="48778"/>
                  </a:lnTo>
                  <a:lnTo>
                    <a:pt x="2873" y="48641"/>
                  </a:lnTo>
                  <a:lnTo>
                    <a:pt x="3071" y="48492"/>
                  </a:lnTo>
                  <a:lnTo>
                    <a:pt x="3269" y="48330"/>
                  </a:lnTo>
                  <a:lnTo>
                    <a:pt x="3463" y="48157"/>
                  </a:lnTo>
                  <a:lnTo>
                    <a:pt x="3661" y="47983"/>
                  </a:lnTo>
                  <a:lnTo>
                    <a:pt x="3855" y="47797"/>
                  </a:lnTo>
                  <a:lnTo>
                    <a:pt x="4044" y="47610"/>
                  </a:lnTo>
                  <a:lnTo>
                    <a:pt x="4238" y="47399"/>
                  </a:lnTo>
                  <a:lnTo>
                    <a:pt x="4423" y="47188"/>
                  </a:lnTo>
                  <a:lnTo>
                    <a:pt x="4613" y="46965"/>
                  </a:lnTo>
                  <a:lnTo>
                    <a:pt x="4798" y="46741"/>
                  </a:lnTo>
                  <a:lnTo>
                    <a:pt x="4979" y="46493"/>
                  </a:lnTo>
                  <a:lnTo>
                    <a:pt x="5160" y="46244"/>
                  </a:lnTo>
                  <a:lnTo>
                    <a:pt x="5341" y="45984"/>
                  </a:lnTo>
                  <a:lnTo>
                    <a:pt x="5517" y="45710"/>
                  </a:lnTo>
                  <a:lnTo>
                    <a:pt x="5694" y="45437"/>
                  </a:lnTo>
                  <a:lnTo>
                    <a:pt x="5866" y="45152"/>
                  </a:lnTo>
                  <a:lnTo>
                    <a:pt x="6034" y="44854"/>
                  </a:lnTo>
                  <a:lnTo>
                    <a:pt x="6202" y="44543"/>
                  </a:lnTo>
                  <a:lnTo>
                    <a:pt x="6370" y="44233"/>
                  </a:lnTo>
                  <a:lnTo>
                    <a:pt x="6529" y="43897"/>
                  </a:lnTo>
                  <a:lnTo>
                    <a:pt x="6688" y="43562"/>
                  </a:lnTo>
                  <a:lnTo>
                    <a:pt x="6848" y="43214"/>
                  </a:lnTo>
                  <a:lnTo>
                    <a:pt x="7003" y="42854"/>
                  </a:lnTo>
                  <a:lnTo>
                    <a:pt x="7153" y="42494"/>
                  </a:lnTo>
                  <a:lnTo>
                    <a:pt x="7300" y="42122"/>
                  </a:lnTo>
                  <a:lnTo>
                    <a:pt x="7446" y="41737"/>
                  </a:lnTo>
                  <a:lnTo>
                    <a:pt x="7588" y="41339"/>
                  </a:lnTo>
                  <a:lnTo>
                    <a:pt x="7726" y="40929"/>
                  </a:lnTo>
                  <a:lnTo>
                    <a:pt x="7864" y="40507"/>
                  </a:lnTo>
                  <a:lnTo>
                    <a:pt x="7998" y="40085"/>
                  </a:lnTo>
                  <a:lnTo>
                    <a:pt x="8127" y="39650"/>
                  </a:lnTo>
                  <a:lnTo>
                    <a:pt x="8252" y="39203"/>
                  </a:lnTo>
                  <a:lnTo>
                    <a:pt x="8372" y="38744"/>
                  </a:lnTo>
                  <a:lnTo>
                    <a:pt x="8493" y="38272"/>
                  </a:lnTo>
                  <a:lnTo>
                    <a:pt x="8605" y="37800"/>
                  </a:lnTo>
                  <a:lnTo>
                    <a:pt x="8717" y="37316"/>
                  </a:lnTo>
                  <a:lnTo>
                    <a:pt x="8824" y="36807"/>
                  </a:lnTo>
                  <a:lnTo>
                    <a:pt x="8928" y="36298"/>
                  </a:lnTo>
                  <a:lnTo>
                    <a:pt x="9027" y="35776"/>
                  </a:lnTo>
                  <a:lnTo>
                    <a:pt x="9121" y="35255"/>
                  </a:lnTo>
                  <a:lnTo>
                    <a:pt x="9212" y="34708"/>
                  </a:lnTo>
                  <a:lnTo>
                    <a:pt x="9298" y="34162"/>
                  </a:lnTo>
                  <a:lnTo>
                    <a:pt x="9380" y="33591"/>
                  </a:lnTo>
                  <a:lnTo>
                    <a:pt x="9457" y="33019"/>
                  </a:lnTo>
                  <a:lnTo>
                    <a:pt x="9531" y="32436"/>
                  </a:lnTo>
                  <a:lnTo>
                    <a:pt x="9599" y="31840"/>
                  </a:lnTo>
                  <a:lnTo>
                    <a:pt x="9660" y="31244"/>
                  </a:lnTo>
                  <a:lnTo>
                    <a:pt x="9720" y="30623"/>
                  </a:lnTo>
                  <a:lnTo>
                    <a:pt x="9776" y="29989"/>
                  </a:lnTo>
                  <a:lnTo>
                    <a:pt x="9823" y="29356"/>
                  </a:lnTo>
                  <a:lnTo>
                    <a:pt x="9871" y="28673"/>
                  </a:lnTo>
                  <a:lnTo>
                    <a:pt x="9910" y="28003"/>
                  </a:lnTo>
                  <a:lnTo>
                    <a:pt x="9940" y="27344"/>
                  </a:lnTo>
                  <a:lnTo>
                    <a:pt x="9961" y="26686"/>
                  </a:lnTo>
                  <a:lnTo>
                    <a:pt x="9974" y="26028"/>
                  </a:lnTo>
                  <a:lnTo>
                    <a:pt x="9983" y="25370"/>
                  </a:lnTo>
                  <a:lnTo>
                    <a:pt x="9983" y="24724"/>
                  </a:lnTo>
                  <a:lnTo>
                    <a:pt x="9974" y="24079"/>
                  </a:lnTo>
                  <a:lnTo>
                    <a:pt x="9957" y="23445"/>
                  </a:lnTo>
                  <a:lnTo>
                    <a:pt x="9935" y="22812"/>
                  </a:lnTo>
                  <a:lnTo>
                    <a:pt x="9910" y="22191"/>
                  </a:lnTo>
                  <a:lnTo>
                    <a:pt x="9875" y="21570"/>
                  </a:lnTo>
                  <a:lnTo>
                    <a:pt x="9832" y="20949"/>
                  </a:lnTo>
                  <a:lnTo>
                    <a:pt x="9780" y="20341"/>
                  </a:lnTo>
                  <a:lnTo>
                    <a:pt x="9729" y="19745"/>
                  </a:lnTo>
                  <a:lnTo>
                    <a:pt x="9668" y="19149"/>
                  </a:lnTo>
                  <a:lnTo>
                    <a:pt x="9599" y="18553"/>
                  </a:lnTo>
                  <a:lnTo>
                    <a:pt x="9526" y="17969"/>
                  </a:lnTo>
                  <a:lnTo>
                    <a:pt x="9449" y="17398"/>
                  </a:lnTo>
                  <a:lnTo>
                    <a:pt x="9363" y="16827"/>
                  </a:lnTo>
                  <a:lnTo>
                    <a:pt x="9272" y="16255"/>
                  </a:lnTo>
                  <a:lnTo>
                    <a:pt x="9177" y="15697"/>
                  </a:lnTo>
                  <a:lnTo>
                    <a:pt x="9074" y="15150"/>
                  </a:lnTo>
                  <a:lnTo>
                    <a:pt x="8966" y="14604"/>
                  </a:lnTo>
                  <a:lnTo>
                    <a:pt x="8859" y="14070"/>
                  </a:lnTo>
                  <a:lnTo>
                    <a:pt x="8742" y="13536"/>
                  </a:lnTo>
                  <a:lnTo>
                    <a:pt x="8618" y="13014"/>
                  </a:lnTo>
                  <a:lnTo>
                    <a:pt x="8493" y="12505"/>
                  </a:lnTo>
                  <a:lnTo>
                    <a:pt x="8364" y="11996"/>
                  </a:lnTo>
                  <a:lnTo>
                    <a:pt x="8230" y="11499"/>
                  </a:lnTo>
                  <a:lnTo>
                    <a:pt x="8088" y="11003"/>
                  </a:lnTo>
                  <a:lnTo>
                    <a:pt x="7946" y="10518"/>
                  </a:lnTo>
                  <a:lnTo>
                    <a:pt x="7799" y="10046"/>
                  </a:lnTo>
                  <a:lnTo>
                    <a:pt x="7649" y="9575"/>
                  </a:lnTo>
                  <a:lnTo>
                    <a:pt x="7494" y="9115"/>
                  </a:lnTo>
                  <a:lnTo>
                    <a:pt x="7334" y="8668"/>
                  </a:lnTo>
                  <a:lnTo>
                    <a:pt x="7171" y="8221"/>
                  </a:lnTo>
                  <a:lnTo>
                    <a:pt x="7003" y="7786"/>
                  </a:lnTo>
                  <a:lnTo>
                    <a:pt x="6835" y="7364"/>
                  </a:lnTo>
                  <a:lnTo>
                    <a:pt x="6663" y="6954"/>
                  </a:lnTo>
                  <a:lnTo>
                    <a:pt x="6490" y="6545"/>
                  </a:lnTo>
                  <a:lnTo>
                    <a:pt x="6309" y="6147"/>
                  </a:lnTo>
                  <a:lnTo>
                    <a:pt x="6129" y="5762"/>
                  </a:lnTo>
                  <a:lnTo>
                    <a:pt x="5948" y="5390"/>
                  </a:lnTo>
                  <a:lnTo>
                    <a:pt x="5758" y="5017"/>
                  </a:lnTo>
                  <a:lnTo>
                    <a:pt x="5573" y="4657"/>
                  </a:lnTo>
                  <a:lnTo>
                    <a:pt x="5379" y="4309"/>
                  </a:lnTo>
                  <a:lnTo>
                    <a:pt x="5190" y="3974"/>
                  </a:lnTo>
                  <a:lnTo>
                    <a:pt x="4996" y="3639"/>
                  </a:lnTo>
                  <a:lnTo>
                    <a:pt x="4798" y="3328"/>
                  </a:lnTo>
                  <a:lnTo>
                    <a:pt x="4600" y="3018"/>
                  </a:lnTo>
                  <a:lnTo>
                    <a:pt x="4397" y="2720"/>
                  </a:lnTo>
                  <a:lnTo>
                    <a:pt x="4199" y="2434"/>
                  </a:lnTo>
                  <a:lnTo>
                    <a:pt x="3997" y="2149"/>
                  </a:lnTo>
                  <a:lnTo>
                    <a:pt x="3790" y="1888"/>
                  </a:lnTo>
                  <a:lnTo>
                    <a:pt x="3588" y="1627"/>
                  </a:lnTo>
                  <a:lnTo>
                    <a:pt x="3381" y="1391"/>
                  </a:lnTo>
                  <a:lnTo>
                    <a:pt x="3174" y="1155"/>
                  </a:lnTo>
                  <a:lnTo>
                    <a:pt x="2968" y="932"/>
                  </a:lnTo>
                  <a:lnTo>
                    <a:pt x="2757" y="721"/>
                  </a:lnTo>
                  <a:lnTo>
                    <a:pt x="2550" y="522"/>
                  </a:lnTo>
                  <a:lnTo>
                    <a:pt x="2339" y="336"/>
                  </a:lnTo>
                  <a:lnTo>
                    <a:pt x="2132" y="162"/>
                  </a:lnTo>
                  <a:lnTo>
                    <a:pt x="192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6"/>
            <p:cNvSpPr/>
            <p:nvPr/>
          </p:nvSpPr>
          <p:spPr>
            <a:xfrm>
              <a:off x="4865350" y="-6587625"/>
              <a:ext cx="142675" cy="586150"/>
            </a:xfrm>
            <a:custGeom>
              <a:avLst/>
              <a:gdLst/>
              <a:ahLst/>
              <a:cxnLst/>
              <a:rect l="l" t="t" r="r" b="b"/>
              <a:pathLst>
                <a:path w="5707" h="23446" extrusionOk="0">
                  <a:moveTo>
                    <a:pt x="4751" y="0"/>
                  </a:moveTo>
                  <a:lnTo>
                    <a:pt x="4479" y="447"/>
                  </a:lnTo>
                  <a:lnTo>
                    <a:pt x="4204" y="870"/>
                  </a:lnTo>
                  <a:lnTo>
                    <a:pt x="3924" y="1279"/>
                  </a:lnTo>
                  <a:lnTo>
                    <a:pt x="3640" y="1664"/>
                  </a:lnTo>
                  <a:lnTo>
                    <a:pt x="3351" y="2037"/>
                  </a:lnTo>
                  <a:lnTo>
                    <a:pt x="3058" y="2385"/>
                  </a:lnTo>
                  <a:lnTo>
                    <a:pt x="2765" y="2707"/>
                  </a:lnTo>
                  <a:lnTo>
                    <a:pt x="2468" y="3018"/>
                  </a:lnTo>
                  <a:lnTo>
                    <a:pt x="2167" y="3303"/>
                  </a:lnTo>
                  <a:lnTo>
                    <a:pt x="1865" y="3577"/>
                  </a:lnTo>
                  <a:lnTo>
                    <a:pt x="1560" y="3825"/>
                  </a:lnTo>
                  <a:lnTo>
                    <a:pt x="1250" y="4061"/>
                  </a:lnTo>
                  <a:lnTo>
                    <a:pt x="939" y="4272"/>
                  </a:lnTo>
                  <a:lnTo>
                    <a:pt x="629" y="4471"/>
                  </a:lnTo>
                  <a:lnTo>
                    <a:pt x="315" y="4645"/>
                  </a:lnTo>
                  <a:lnTo>
                    <a:pt x="1" y="4806"/>
                  </a:lnTo>
                  <a:lnTo>
                    <a:pt x="151" y="5961"/>
                  </a:lnTo>
                  <a:lnTo>
                    <a:pt x="294" y="7116"/>
                  </a:lnTo>
                  <a:lnTo>
                    <a:pt x="436" y="8271"/>
                  </a:lnTo>
                  <a:lnTo>
                    <a:pt x="569" y="9425"/>
                  </a:lnTo>
                  <a:lnTo>
                    <a:pt x="698" y="10580"/>
                  </a:lnTo>
                  <a:lnTo>
                    <a:pt x="823" y="11748"/>
                  </a:lnTo>
                  <a:lnTo>
                    <a:pt x="944" y="12902"/>
                  </a:lnTo>
                  <a:lnTo>
                    <a:pt x="1060" y="14070"/>
                  </a:lnTo>
                  <a:lnTo>
                    <a:pt x="1172" y="15237"/>
                  </a:lnTo>
                  <a:lnTo>
                    <a:pt x="1280" y="16404"/>
                  </a:lnTo>
                  <a:lnTo>
                    <a:pt x="1387" y="17571"/>
                  </a:lnTo>
                  <a:lnTo>
                    <a:pt x="1486" y="18739"/>
                  </a:lnTo>
                  <a:lnTo>
                    <a:pt x="1581" y="19918"/>
                  </a:lnTo>
                  <a:lnTo>
                    <a:pt x="1672" y="21086"/>
                  </a:lnTo>
                  <a:lnTo>
                    <a:pt x="1758" y="22265"/>
                  </a:lnTo>
                  <a:lnTo>
                    <a:pt x="1844" y="23445"/>
                  </a:lnTo>
                  <a:lnTo>
                    <a:pt x="1951" y="23321"/>
                  </a:lnTo>
                  <a:lnTo>
                    <a:pt x="2059" y="23209"/>
                  </a:lnTo>
                  <a:lnTo>
                    <a:pt x="2171" y="23110"/>
                  </a:lnTo>
                  <a:lnTo>
                    <a:pt x="2283" y="23010"/>
                  </a:lnTo>
                  <a:lnTo>
                    <a:pt x="2511" y="22824"/>
                  </a:lnTo>
                  <a:lnTo>
                    <a:pt x="2744" y="22675"/>
                  </a:lnTo>
                  <a:lnTo>
                    <a:pt x="2981" y="22551"/>
                  </a:lnTo>
                  <a:lnTo>
                    <a:pt x="3222" y="22439"/>
                  </a:lnTo>
                  <a:lnTo>
                    <a:pt x="3463" y="22352"/>
                  </a:lnTo>
                  <a:lnTo>
                    <a:pt x="3708" y="22290"/>
                  </a:lnTo>
                  <a:lnTo>
                    <a:pt x="3954" y="22241"/>
                  </a:lnTo>
                  <a:lnTo>
                    <a:pt x="4204" y="22216"/>
                  </a:lnTo>
                  <a:lnTo>
                    <a:pt x="4453" y="22191"/>
                  </a:lnTo>
                  <a:lnTo>
                    <a:pt x="4703" y="22191"/>
                  </a:lnTo>
                  <a:lnTo>
                    <a:pt x="4953" y="22216"/>
                  </a:lnTo>
                  <a:lnTo>
                    <a:pt x="5207" y="22241"/>
                  </a:lnTo>
                  <a:lnTo>
                    <a:pt x="5457" y="22278"/>
                  </a:lnTo>
                  <a:lnTo>
                    <a:pt x="5707" y="22327"/>
                  </a:lnTo>
                  <a:lnTo>
                    <a:pt x="5707" y="22327"/>
                  </a:lnTo>
                  <a:lnTo>
                    <a:pt x="5453" y="16677"/>
                  </a:lnTo>
                  <a:lnTo>
                    <a:pt x="5203" y="11065"/>
                  </a:lnTo>
                  <a:lnTo>
                    <a:pt x="5086" y="8271"/>
                  </a:lnTo>
                  <a:lnTo>
                    <a:pt x="4970" y="5501"/>
                  </a:lnTo>
                  <a:lnTo>
                    <a:pt x="4858" y="2745"/>
                  </a:lnTo>
                  <a:lnTo>
                    <a:pt x="4751"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6"/>
            <p:cNvSpPr/>
            <p:nvPr/>
          </p:nvSpPr>
          <p:spPr>
            <a:xfrm>
              <a:off x="4850825" y="-4218325"/>
              <a:ext cx="172050" cy="512575"/>
            </a:xfrm>
            <a:custGeom>
              <a:avLst/>
              <a:gdLst/>
              <a:ahLst/>
              <a:cxnLst/>
              <a:rect l="l" t="t" r="r" b="b"/>
              <a:pathLst>
                <a:path w="6882" h="20503" extrusionOk="0">
                  <a:moveTo>
                    <a:pt x="2507" y="1"/>
                  </a:moveTo>
                  <a:lnTo>
                    <a:pt x="2433" y="982"/>
                  </a:lnTo>
                  <a:lnTo>
                    <a:pt x="2352" y="1938"/>
                  </a:lnTo>
                  <a:lnTo>
                    <a:pt x="2304" y="2410"/>
                  </a:lnTo>
                  <a:lnTo>
                    <a:pt x="2261" y="2869"/>
                  </a:lnTo>
                  <a:lnTo>
                    <a:pt x="2214" y="3329"/>
                  </a:lnTo>
                  <a:lnTo>
                    <a:pt x="2162" y="3788"/>
                  </a:lnTo>
                  <a:lnTo>
                    <a:pt x="2106" y="4235"/>
                  </a:lnTo>
                  <a:lnTo>
                    <a:pt x="2050" y="4682"/>
                  </a:lnTo>
                  <a:lnTo>
                    <a:pt x="1994" y="5117"/>
                  </a:lnTo>
                  <a:lnTo>
                    <a:pt x="1934" y="5552"/>
                  </a:lnTo>
                  <a:lnTo>
                    <a:pt x="1869" y="5974"/>
                  </a:lnTo>
                  <a:lnTo>
                    <a:pt x="1800" y="6396"/>
                  </a:lnTo>
                  <a:lnTo>
                    <a:pt x="1732" y="6806"/>
                  </a:lnTo>
                  <a:lnTo>
                    <a:pt x="1658" y="7203"/>
                  </a:lnTo>
                  <a:lnTo>
                    <a:pt x="1581" y="7600"/>
                  </a:lnTo>
                  <a:lnTo>
                    <a:pt x="1503" y="7985"/>
                  </a:lnTo>
                  <a:lnTo>
                    <a:pt x="1421" y="8358"/>
                  </a:lnTo>
                  <a:lnTo>
                    <a:pt x="1335" y="8731"/>
                  </a:lnTo>
                  <a:lnTo>
                    <a:pt x="1245" y="9078"/>
                  </a:lnTo>
                  <a:lnTo>
                    <a:pt x="1150" y="9426"/>
                  </a:lnTo>
                  <a:lnTo>
                    <a:pt x="1055" y="9774"/>
                  </a:lnTo>
                  <a:lnTo>
                    <a:pt x="952" y="10096"/>
                  </a:lnTo>
                  <a:lnTo>
                    <a:pt x="849" y="10407"/>
                  </a:lnTo>
                  <a:lnTo>
                    <a:pt x="741" y="10717"/>
                  </a:lnTo>
                  <a:lnTo>
                    <a:pt x="629" y="11015"/>
                  </a:lnTo>
                  <a:lnTo>
                    <a:pt x="509" y="11301"/>
                  </a:lnTo>
                  <a:lnTo>
                    <a:pt x="388" y="11562"/>
                  </a:lnTo>
                  <a:lnTo>
                    <a:pt x="263" y="11823"/>
                  </a:lnTo>
                  <a:lnTo>
                    <a:pt x="134" y="12071"/>
                  </a:lnTo>
                  <a:lnTo>
                    <a:pt x="0" y="12307"/>
                  </a:lnTo>
                  <a:lnTo>
                    <a:pt x="177" y="12468"/>
                  </a:lnTo>
                  <a:lnTo>
                    <a:pt x="349" y="12630"/>
                  </a:lnTo>
                  <a:lnTo>
                    <a:pt x="526" y="12804"/>
                  </a:lnTo>
                  <a:lnTo>
                    <a:pt x="698" y="12977"/>
                  </a:lnTo>
                  <a:lnTo>
                    <a:pt x="1042" y="13350"/>
                  </a:lnTo>
                  <a:lnTo>
                    <a:pt x="1383" y="13760"/>
                  </a:lnTo>
                  <a:lnTo>
                    <a:pt x="1719" y="14194"/>
                  </a:lnTo>
                  <a:lnTo>
                    <a:pt x="2046" y="14641"/>
                  </a:lnTo>
                  <a:lnTo>
                    <a:pt x="2373" y="15126"/>
                  </a:lnTo>
                  <a:lnTo>
                    <a:pt x="2696" y="15635"/>
                  </a:lnTo>
                  <a:lnTo>
                    <a:pt x="3010" y="16169"/>
                  </a:lnTo>
                  <a:lnTo>
                    <a:pt x="3321" y="16728"/>
                  </a:lnTo>
                  <a:lnTo>
                    <a:pt x="3622" y="17299"/>
                  </a:lnTo>
                  <a:lnTo>
                    <a:pt x="3919" y="17907"/>
                  </a:lnTo>
                  <a:lnTo>
                    <a:pt x="4208" y="18528"/>
                  </a:lnTo>
                  <a:lnTo>
                    <a:pt x="4488" y="19161"/>
                  </a:lnTo>
                  <a:lnTo>
                    <a:pt x="4625" y="19497"/>
                  </a:lnTo>
                  <a:lnTo>
                    <a:pt x="4759" y="19832"/>
                  </a:lnTo>
                  <a:lnTo>
                    <a:pt x="4892" y="20167"/>
                  </a:lnTo>
                  <a:lnTo>
                    <a:pt x="5026" y="20503"/>
                  </a:lnTo>
                  <a:lnTo>
                    <a:pt x="5181" y="19373"/>
                  </a:lnTo>
                  <a:lnTo>
                    <a:pt x="5332" y="18243"/>
                  </a:lnTo>
                  <a:lnTo>
                    <a:pt x="5474" y="17100"/>
                  </a:lnTo>
                  <a:lnTo>
                    <a:pt x="5611" y="15958"/>
                  </a:lnTo>
                  <a:lnTo>
                    <a:pt x="5745" y="14803"/>
                  </a:lnTo>
                  <a:lnTo>
                    <a:pt x="5870" y="13648"/>
                  </a:lnTo>
                  <a:lnTo>
                    <a:pt x="5995" y="12493"/>
                  </a:lnTo>
                  <a:lnTo>
                    <a:pt x="6111" y="11326"/>
                  </a:lnTo>
                  <a:lnTo>
                    <a:pt x="6223" y="10159"/>
                  </a:lnTo>
                  <a:lnTo>
                    <a:pt x="6331" y="8991"/>
                  </a:lnTo>
                  <a:lnTo>
                    <a:pt x="6434" y="7812"/>
                  </a:lnTo>
                  <a:lnTo>
                    <a:pt x="6533" y="6632"/>
                  </a:lnTo>
                  <a:lnTo>
                    <a:pt x="6628" y="5440"/>
                  </a:lnTo>
                  <a:lnTo>
                    <a:pt x="6718" y="4260"/>
                  </a:lnTo>
                  <a:lnTo>
                    <a:pt x="6804" y="3068"/>
                  </a:lnTo>
                  <a:lnTo>
                    <a:pt x="6882" y="1863"/>
                  </a:lnTo>
                  <a:lnTo>
                    <a:pt x="5784" y="1454"/>
                  </a:lnTo>
                  <a:lnTo>
                    <a:pt x="5237" y="1243"/>
                  </a:lnTo>
                  <a:lnTo>
                    <a:pt x="4690" y="1019"/>
                  </a:lnTo>
                  <a:lnTo>
                    <a:pt x="4143" y="796"/>
                  </a:lnTo>
                  <a:lnTo>
                    <a:pt x="3596" y="547"/>
                  </a:lnTo>
                  <a:lnTo>
                    <a:pt x="3049" y="286"/>
                  </a:lnTo>
                  <a:lnTo>
                    <a:pt x="2507"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6"/>
            <p:cNvSpPr/>
            <p:nvPr/>
          </p:nvSpPr>
          <p:spPr>
            <a:xfrm>
              <a:off x="4919075" y="-4702925"/>
              <a:ext cx="123300" cy="459175"/>
            </a:xfrm>
            <a:custGeom>
              <a:avLst/>
              <a:gdLst/>
              <a:ahLst/>
              <a:cxnLst/>
              <a:rect l="l" t="t" r="r" b="b"/>
              <a:pathLst>
                <a:path w="4932" h="18367" extrusionOk="0">
                  <a:moveTo>
                    <a:pt x="358" y="1"/>
                  </a:moveTo>
                  <a:lnTo>
                    <a:pt x="354" y="423"/>
                  </a:lnTo>
                  <a:lnTo>
                    <a:pt x="349" y="634"/>
                  </a:lnTo>
                  <a:lnTo>
                    <a:pt x="341" y="845"/>
                  </a:lnTo>
                  <a:lnTo>
                    <a:pt x="319" y="1627"/>
                  </a:lnTo>
                  <a:lnTo>
                    <a:pt x="302" y="2447"/>
                  </a:lnTo>
                  <a:lnTo>
                    <a:pt x="268" y="4148"/>
                  </a:lnTo>
                  <a:lnTo>
                    <a:pt x="207" y="7811"/>
                  </a:lnTo>
                  <a:lnTo>
                    <a:pt x="173" y="9736"/>
                  </a:lnTo>
                  <a:lnTo>
                    <a:pt x="125" y="11698"/>
                  </a:lnTo>
                  <a:lnTo>
                    <a:pt x="100" y="12692"/>
                  </a:lnTo>
                  <a:lnTo>
                    <a:pt x="69" y="13685"/>
                  </a:lnTo>
                  <a:lnTo>
                    <a:pt x="39" y="14678"/>
                  </a:lnTo>
                  <a:lnTo>
                    <a:pt x="1" y="15659"/>
                  </a:lnTo>
                  <a:lnTo>
                    <a:pt x="22" y="15659"/>
                  </a:lnTo>
                  <a:lnTo>
                    <a:pt x="39" y="15647"/>
                  </a:lnTo>
                  <a:lnTo>
                    <a:pt x="61" y="15647"/>
                  </a:lnTo>
                  <a:lnTo>
                    <a:pt x="82" y="15659"/>
                  </a:lnTo>
                  <a:lnTo>
                    <a:pt x="621" y="15958"/>
                  </a:lnTo>
                  <a:lnTo>
                    <a:pt x="1155" y="16256"/>
                  </a:lnTo>
                  <a:lnTo>
                    <a:pt x="1689" y="16591"/>
                  </a:lnTo>
                  <a:lnTo>
                    <a:pt x="2218" y="16926"/>
                  </a:lnTo>
                  <a:lnTo>
                    <a:pt x="2748" y="17274"/>
                  </a:lnTo>
                  <a:lnTo>
                    <a:pt x="3278" y="17634"/>
                  </a:lnTo>
                  <a:lnTo>
                    <a:pt x="4333" y="18367"/>
                  </a:lnTo>
                  <a:lnTo>
                    <a:pt x="4393" y="17261"/>
                  </a:lnTo>
                  <a:lnTo>
                    <a:pt x="4453" y="16156"/>
                  </a:lnTo>
                  <a:lnTo>
                    <a:pt x="4505" y="15051"/>
                  </a:lnTo>
                  <a:lnTo>
                    <a:pt x="4557" y="13946"/>
                  </a:lnTo>
                  <a:lnTo>
                    <a:pt x="4604" y="12828"/>
                  </a:lnTo>
                  <a:lnTo>
                    <a:pt x="4647" y="11723"/>
                  </a:lnTo>
                  <a:lnTo>
                    <a:pt x="4690" y="10605"/>
                  </a:lnTo>
                  <a:lnTo>
                    <a:pt x="4729" y="9488"/>
                  </a:lnTo>
                  <a:lnTo>
                    <a:pt x="4763" y="8370"/>
                  </a:lnTo>
                  <a:lnTo>
                    <a:pt x="4793" y="7253"/>
                  </a:lnTo>
                  <a:lnTo>
                    <a:pt x="4824" y="6123"/>
                  </a:lnTo>
                  <a:lnTo>
                    <a:pt x="4849" y="4993"/>
                  </a:lnTo>
                  <a:lnTo>
                    <a:pt x="4875" y="3875"/>
                  </a:lnTo>
                  <a:lnTo>
                    <a:pt x="4893" y="2745"/>
                  </a:lnTo>
                  <a:lnTo>
                    <a:pt x="4931" y="473"/>
                  </a:lnTo>
                  <a:lnTo>
                    <a:pt x="4402" y="348"/>
                  </a:lnTo>
                  <a:lnTo>
                    <a:pt x="3876" y="237"/>
                  </a:lnTo>
                  <a:lnTo>
                    <a:pt x="3347" y="162"/>
                  </a:lnTo>
                  <a:lnTo>
                    <a:pt x="2817" y="100"/>
                  </a:lnTo>
                  <a:lnTo>
                    <a:pt x="2292" y="75"/>
                  </a:lnTo>
                  <a:lnTo>
                    <a:pt x="1758" y="63"/>
                  </a:lnTo>
                  <a:lnTo>
                    <a:pt x="1228" y="88"/>
                  </a:lnTo>
                  <a:lnTo>
                    <a:pt x="961" y="112"/>
                  </a:lnTo>
                  <a:lnTo>
                    <a:pt x="694" y="150"/>
                  </a:lnTo>
                  <a:lnTo>
                    <a:pt x="647" y="162"/>
                  </a:lnTo>
                  <a:lnTo>
                    <a:pt x="603" y="162"/>
                  </a:lnTo>
                  <a:lnTo>
                    <a:pt x="556" y="150"/>
                  </a:lnTo>
                  <a:lnTo>
                    <a:pt x="513" y="125"/>
                  </a:lnTo>
                  <a:lnTo>
                    <a:pt x="431" y="75"/>
                  </a:lnTo>
                  <a:lnTo>
                    <a:pt x="358"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6"/>
            <p:cNvSpPr/>
            <p:nvPr/>
          </p:nvSpPr>
          <p:spPr>
            <a:xfrm>
              <a:off x="4930800" y="-5262975"/>
              <a:ext cx="112100" cy="492700"/>
            </a:xfrm>
            <a:custGeom>
              <a:avLst/>
              <a:gdLst/>
              <a:ahLst/>
              <a:cxnLst/>
              <a:rect l="l" t="t" r="r" b="b"/>
              <a:pathLst>
                <a:path w="4484" h="19708" extrusionOk="0">
                  <a:moveTo>
                    <a:pt x="4251" y="1"/>
                  </a:moveTo>
                  <a:lnTo>
                    <a:pt x="3803" y="75"/>
                  </a:lnTo>
                  <a:lnTo>
                    <a:pt x="3360" y="162"/>
                  </a:lnTo>
                  <a:lnTo>
                    <a:pt x="2921" y="249"/>
                  </a:lnTo>
                  <a:lnTo>
                    <a:pt x="2473" y="324"/>
                  </a:lnTo>
                  <a:lnTo>
                    <a:pt x="1904" y="436"/>
                  </a:lnTo>
                  <a:lnTo>
                    <a:pt x="1620" y="498"/>
                  </a:lnTo>
                  <a:lnTo>
                    <a:pt x="1336" y="535"/>
                  </a:lnTo>
                  <a:lnTo>
                    <a:pt x="1198" y="547"/>
                  </a:lnTo>
                  <a:lnTo>
                    <a:pt x="1056" y="560"/>
                  </a:lnTo>
                  <a:lnTo>
                    <a:pt x="918" y="547"/>
                  </a:lnTo>
                  <a:lnTo>
                    <a:pt x="776" y="535"/>
                  </a:lnTo>
                  <a:lnTo>
                    <a:pt x="638" y="510"/>
                  </a:lnTo>
                  <a:lnTo>
                    <a:pt x="500" y="485"/>
                  </a:lnTo>
                  <a:lnTo>
                    <a:pt x="363" y="436"/>
                  </a:lnTo>
                  <a:lnTo>
                    <a:pt x="225" y="374"/>
                  </a:lnTo>
                  <a:lnTo>
                    <a:pt x="225" y="2584"/>
                  </a:lnTo>
                  <a:lnTo>
                    <a:pt x="212" y="4807"/>
                  </a:lnTo>
                  <a:lnTo>
                    <a:pt x="195" y="7029"/>
                  </a:lnTo>
                  <a:lnTo>
                    <a:pt x="169" y="9240"/>
                  </a:lnTo>
                  <a:lnTo>
                    <a:pt x="134" y="11463"/>
                  </a:lnTo>
                  <a:lnTo>
                    <a:pt x="96" y="13685"/>
                  </a:lnTo>
                  <a:lnTo>
                    <a:pt x="53" y="15908"/>
                  </a:lnTo>
                  <a:lnTo>
                    <a:pt x="1" y="18119"/>
                  </a:lnTo>
                  <a:lnTo>
                    <a:pt x="1" y="18119"/>
                  </a:lnTo>
                  <a:lnTo>
                    <a:pt x="113" y="18056"/>
                  </a:lnTo>
                  <a:lnTo>
                    <a:pt x="169" y="18032"/>
                  </a:lnTo>
                  <a:lnTo>
                    <a:pt x="225" y="18032"/>
                  </a:lnTo>
                  <a:lnTo>
                    <a:pt x="496" y="18056"/>
                  </a:lnTo>
                  <a:lnTo>
                    <a:pt x="763" y="18106"/>
                  </a:lnTo>
                  <a:lnTo>
                    <a:pt x="1034" y="18156"/>
                  </a:lnTo>
                  <a:lnTo>
                    <a:pt x="1301" y="18230"/>
                  </a:lnTo>
                  <a:lnTo>
                    <a:pt x="1568" y="18305"/>
                  </a:lnTo>
                  <a:lnTo>
                    <a:pt x="1831" y="18392"/>
                  </a:lnTo>
                  <a:lnTo>
                    <a:pt x="2098" y="18479"/>
                  </a:lnTo>
                  <a:lnTo>
                    <a:pt x="2365" y="18590"/>
                  </a:lnTo>
                  <a:lnTo>
                    <a:pt x="2628" y="18702"/>
                  </a:lnTo>
                  <a:lnTo>
                    <a:pt x="2895" y="18826"/>
                  </a:lnTo>
                  <a:lnTo>
                    <a:pt x="3157" y="18951"/>
                  </a:lnTo>
                  <a:lnTo>
                    <a:pt x="3420" y="19087"/>
                  </a:lnTo>
                  <a:lnTo>
                    <a:pt x="3950" y="19385"/>
                  </a:lnTo>
                  <a:lnTo>
                    <a:pt x="4475" y="19708"/>
                  </a:lnTo>
                  <a:lnTo>
                    <a:pt x="4480" y="18479"/>
                  </a:lnTo>
                  <a:lnTo>
                    <a:pt x="4484" y="17262"/>
                  </a:lnTo>
                  <a:lnTo>
                    <a:pt x="4480" y="16032"/>
                  </a:lnTo>
                  <a:lnTo>
                    <a:pt x="4480" y="14803"/>
                  </a:lnTo>
                  <a:lnTo>
                    <a:pt x="4462" y="12332"/>
                  </a:lnTo>
                  <a:lnTo>
                    <a:pt x="4436" y="9873"/>
                  </a:lnTo>
                  <a:lnTo>
                    <a:pt x="4402" y="7402"/>
                  </a:lnTo>
                  <a:lnTo>
                    <a:pt x="4359" y="4931"/>
                  </a:lnTo>
                  <a:lnTo>
                    <a:pt x="4307" y="2460"/>
                  </a:lnTo>
                  <a:lnTo>
                    <a:pt x="4251"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6"/>
            <p:cNvSpPr/>
            <p:nvPr/>
          </p:nvSpPr>
          <p:spPr>
            <a:xfrm>
              <a:off x="4918650" y="-5934150"/>
              <a:ext cx="115975" cy="582425"/>
            </a:xfrm>
            <a:custGeom>
              <a:avLst/>
              <a:gdLst/>
              <a:ahLst/>
              <a:cxnLst/>
              <a:rect l="l" t="t" r="r" b="b"/>
              <a:pathLst>
                <a:path w="4639" h="23297" extrusionOk="0">
                  <a:moveTo>
                    <a:pt x="3751" y="1"/>
                  </a:moveTo>
                  <a:lnTo>
                    <a:pt x="3389" y="75"/>
                  </a:lnTo>
                  <a:lnTo>
                    <a:pt x="3036" y="162"/>
                  </a:lnTo>
                  <a:lnTo>
                    <a:pt x="2687" y="249"/>
                  </a:lnTo>
                  <a:lnTo>
                    <a:pt x="2515" y="311"/>
                  </a:lnTo>
                  <a:lnTo>
                    <a:pt x="2343" y="373"/>
                  </a:lnTo>
                  <a:lnTo>
                    <a:pt x="2197" y="448"/>
                  </a:lnTo>
                  <a:lnTo>
                    <a:pt x="2050" y="522"/>
                  </a:lnTo>
                  <a:lnTo>
                    <a:pt x="1757" y="684"/>
                  </a:lnTo>
                  <a:lnTo>
                    <a:pt x="1464" y="870"/>
                  </a:lnTo>
                  <a:lnTo>
                    <a:pt x="1172" y="1056"/>
                  </a:lnTo>
                  <a:lnTo>
                    <a:pt x="883" y="1243"/>
                  </a:lnTo>
                  <a:lnTo>
                    <a:pt x="590" y="1404"/>
                  </a:lnTo>
                  <a:lnTo>
                    <a:pt x="444" y="1478"/>
                  </a:lnTo>
                  <a:lnTo>
                    <a:pt x="297" y="1541"/>
                  </a:lnTo>
                  <a:lnTo>
                    <a:pt x="151" y="1590"/>
                  </a:lnTo>
                  <a:lnTo>
                    <a:pt x="0" y="1640"/>
                  </a:lnTo>
                  <a:lnTo>
                    <a:pt x="74" y="2956"/>
                  </a:lnTo>
                  <a:lnTo>
                    <a:pt x="142" y="4272"/>
                  </a:lnTo>
                  <a:lnTo>
                    <a:pt x="207" y="5601"/>
                  </a:lnTo>
                  <a:lnTo>
                    <a:pt x="267" y="6917"/>
                  </a:lnTo>
                  <a:lnTo>
                    <a:pt x="323" y="8246"/>
                  </a:lnTo>
                  <a:lnTo>
                    <a:pt x="375" y="9575"/>
                  </a:lnTo>
                  <a:lnTo>
                    <a:pt x="427" y="10904"/>
                  </a:lnTo>
                  <a:lnTo>
                    <a:pt x="470" y="12232"/>
                  </a:lnTo>
                  <a:lnTo>
                    <a:pt x="508" y="13561"/>
                  </a:lnTo>
                  <a:lnTo>
                    <a:pt x="543" y="14890"/>
                  </a:lnTo>
                  <a:lnTo>
                    <a:pt x="577" y="16231"/>
                  </a:lnTo>
                  <a:lnTo>
                    <a:pt x="603" y="17559"/>
                  </a:lnTo>
                  <a:lnTo>
                    <a:pt x="629" y="18901"/>
                  </a:lnTo>
                  <a:lnTo>
                    <a:pt x="651" y="20242"/>
                  </a:lnTo>
                  <a:lnTo>
                    <a:pt x="668" y="21583"/>
                  </a:lnTo>
                  <a:lnTo>
                    <a:pt x="681" y="22924"/>
                  </a:lnTo>
                  <a:lnTo>
                    <a:pt x="819" y="22862"/>
                  </a:lnTo>
                  <a:lnTo>
                    <a:pt x="961" y="22825"/>
                  </a:lnTo>
                  <a:lnTo>
                    <a:pt x="1103" y="22787"/>
                  </a:lnTo>
                  <a:lnTo>
                    <a:pt x="1245" y="22763"/>
                  </a:lnTo>
                  <a:lnTo>
                    <a:pt x="1387" y="22750"/>
                  </a:lnTo>
                  <a:lnTo>
                    <a:pt x="1529" y="22738"/>
                  </a:lnTo>
                  <a:lnTo>
                    <a:pt x="1671" y="22750"/>
                  </a:lnTo>
                  <a:lnTo>
                    <a:pt x="1813" y="22763"/>
                  </a:lnTo>
                  <a:lnTo>
                    <a:pt x="2102" y="22800"/>
                  </a:lnTo>
                  <a:lnTo>
                    <a:pt x="2386" y="22862"/>
                  </a:lnTo>
                  <a:lnTo>
                    <a:pt x="2959" y="22974"/>
                  </a:lnTo>
                  <a:lnTo>
                    <a:pt x="3165" y="22998"/>
                  </a:lnTo>
                  <a:lnTo>
                    <a:pt x="3372" y="23023"/>
                  </a:lnTo>
                  <a:lnTo>
                    <a:pt x="3794" y="23110"/>
                  </a:lnTo>
                  <a:lnTo>
                    <a:pt x="4216" y="23197"/>
                  </a:lnTo>
                  <a:lnTo>
                    <a:pt x="4638" y="23297"/>
                  </a:lnTo>
                  <a:lnTo>
                    <a:pt x="4543" y="20366"/>
                  </a:lnTo>
                  <a:lnTo>
                    <a:pt x="4444" y="17435"/>
                  </a:lnTo>
                  <a:lnTo>
                    <a:pt x="4337" y="14517"/>
                  </a:lnTo>
                  <a:lnTo>
                    <a:pt x="4225" y="11599"/>
                  </a:lnTo>
                  <a:lnTo>
                    <a:pt x="4109" y="8693"/>
                  </a:lnTo>
                  <a:lnTo>
                    <a:pt x="3992" y="5787"/>
                  </a:lnTo>
                  <a:lnTo>
                    <a:pt x="3751"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6"/>
            <p:cNvSpPr/>
            <p:nvPr/>
          </p:nvSpPr>
          <p:spPr>
            <a:xfrm>
              <a:off x="4971175" y="-2738750"/>
              <a:ext cx="70325" cy="280050"/>
            </a:xfrm>
            <a:custGeom>
              <a:avLst/>
              <a:gdLst/>
              <a:ahLst/>
              <a:cxnLst/>
              <a:rect l="l" t="t" r="r" b="b"/>
              <a:pathLst>
                <a:path w="2813" h="11202" extrusionOk="0">
                  <a:moveTo>
                    <a:pt x="2214" y="1"/>
                  </a:moveTo>
                  <a:lnTo>
                    <a:pt x="1947" y="423"/>
                  </a:lnTo>
                  <a:lnTo>
                    <a:pt x="1680" y="833"/>
                  </a:lnTo>
                  <a:lnTo>
                    <a:pt x="1409" y="1205"/>
                  </a:lnTo>
                  <a:lnTo>
                    <a:pt x="1133" y="1566"/>
                  </a:lnTo>
                  <a:lnTo>
                    <a:pt x="853" y="1913"/>
                  </a:lnTo>
                  <a:lnTo>
                    <a:pt x="574" y="2224"/>
                  </a:lnTo>
                  <a:lnTo>
                    <a:pt x="289" y="2522"/>
                  </a:lnTo>
                  <a:lnTo>
                    <a:pt x="1" y="2795"/>
                  </a:lnTo>
                  <a:lnTo>
                    <a:pt x="27" y="3639"/>
                  </a:lnTo>
                  <a:lnTo>
                    <a:pt x="65" y="4484"/>
                  </a:lnTo>
                  <a:lnTo>
                    <a:pt x="87" y="4906"/>
                  </a:lnTo>
                  <a:lnTo>
                    <a:pt x="108" y="5328"/>
                  </a:lnTo>
                  <a:lnTo>
                    <a:pt x="139" y="5750"/>
                  </a:lnTo>
                  <a:lnTo>
                    <a:pt x="173" y="6160"/>
                  </a:lnTo>
                  <a:lnTo>
                    <a:pt x="208" y="6570"/>
                  </a:lnTo>
                  <a:lnTo>
                    <a:pt x="251" y="6980"/>
                  </a:lnTo>
                  <a:lnTo>
                    <a:pt x="298" y="7377"/>
                  </a:lnTo>
                  <a:lnTo>
                    <a:pt x="350" y="7762"/>
                  </a:lnTo>
                  <a:lnTo>
                    <a:pt x="410" y="8147"/>
                  </a:lnTo>
                  <a:lnTo>
                    <a:pt x="479" y="8520"/>
                  </a:lnTo>
                  <a:lnTo>
                    <a:pt x="552" y="8880"/>
                  </a:lnTo>
                  <a:lnTo>
                    <a:pt x="630" y="9227"/>
                  </a:lnTo>
                  <a:lnTo>
                    <a:pt x="668" y="9364"/>
                  </a:lnTo>
                  <a:lnTo>
                    <a:pt x="711" y="9501"/>
                  </a:lnTo>
                  <a:lnTo>
                    <a:pt x="754" y="9637"/>
                  </a:lnTo>
                  <a:lnTo>
                    <a:pt x="806" y="9774"/>
                  </a:lnTo>
                  <a:lnTo>
                    <a:pt x="853" y="9898"/>
                  </a:lnTo>
                  <a:lnTo>
                    <a:pt x="909" y="10034"/>
                  </a:lnTo>
                  <a:lnTo>
                    <a:pt x="965" y="10159"/>
                  </a:lnTo>
                  <a:lnTo>
                    <a:pt x="1026" y="10283"/>
                  </a:lnTo>
                  <a:lnTo>
                    <a:pt x="1086" y="10395"/>
                  </a:lnTo>
                  <a:lnTo>
                    <a:pt x="1146" y="10506"/>
                  </a:lnTo>
                  <a:lnTo>
                    <a:pt x="1211" y="10606"/>
                  </a:lnTo>
                  <a:lnTo>
                    <a:pt x="1275" y="10705"/>
                  </a:lnTo>
                  <a:lnTo>
                    <a:pt x="1344" y="10792"/>
                  </a:lnTo>
                  <a:lnTo>
                    <a:pt x="1413" y="10879"/>
                  </a:lnTo>
                  <a:lnTo>
                    <a:pt x="1482" y="10953"/>
                  </a:lnTo>
                  <a:lnTo>
                    <a:pt x="1551" y="11016"/>
                  </a:lnTo>
                  <a:lnTo>
                    <a:pt x="1620" y="11078"/>
                  </a:lnTo>
                  <a:lnTo>
                    <a:pt x="1693" y="11115"/>
                  </a:lnTo>
                  <a:lnTo>
                    <a:pt x="1762" y="11152"/>
                  </a:lnTo>
                  <a:lnTo>
                    <a:pt x="1831" y="11177"/>
                  </a:lnTo>
                  <a:lnTo>
                    <a:pt x="1904" y="11189"/>
                  </a:lnTo>
                  <a:lnTo>
                    <a:pt x="1973" y="11202"/>
                  </a:lnTo>
                  <a:lnTo>
                    <a:pt x="2042" y="11189"/>
                  </a:lnTo>
                  <a:lnTo>
                    <a:pt x="2111" y="11165"/>
                  </a:lnTo>
                  <a:lnTo>
                    <a:pt x="2180" y="11127"/>
                  </a:lnTo>
                  <a:lnTo>
                    <a:pt x="2244" y="11078"/>
                  </a:lnTo>
                  <a:lnTo>
                    <a:pt x="2309" y="11003"/>
                  </a:lnTo>
                  <a:lnTo>
                    <a:pt x="2374" y="10929"/>
                  </a:lnTo>
                  <a:lnTo>
                    <a:pt x="2434" y="10829"/>
                  </a:lnTo>
                  <a:lnTo>
                    <a:pt x="2490" y="10717"/>
                  </a:lnTo>
                  <a:lnTo>
                    <a:pt x="2550" y="10581"/>
                  </a:lnTo>
                  <a:lnTo>
                    <a:pt x="2602" y="10432"/>
                  </a:lnTo>
                  <a:lnTo>
                    <a:pt x="2628" y="10357"/>
                  </a:lnTo>
                  <a:lnTo>
                    <a:pt x="2654" y="10270"/>
                  </a:lnTo>
                  <a:lnTo>
                    <a:pt x="2692" y="10084"/>
                  </a:lnTo>
                  <a:lnTo>
                    <a:pt x="2731" y="9873"/>
                  </a:lnTo>
                  <a:lnTo>
                    <a:pt x="2757" y="9650"/>
                  </a:lnTo>
                  <a:lnTo>
                    <a:pt x="2778" y="9401"/>
                  </a:lnTo>
                  <a:lnTo>
                    <a:pt x="2796" y="9153"/>
                  </a:lnTo>
                  <a:lnTo>
                    <a:pt x="2804" y="8880"/>
                  </a:lnTo>
                  <a:lnTo>
                    <a:pt x="2813" y="8594"/>
                  </a:lnTo>
                  <a:lnTo>
                    <a:pt x="2813" y="8296"/>
                  </a:lnTo>
                  <a:lnTo>
                    <a:pt x="2809" y="7998"/>
                  </a:lnTo>
                  <a:lnTo>
                    <a:pt x="2800" y="7688"/>
                  </a:lnTo>
                  <a:lnTo>
                    <a:pt x="2787" y="7365"/>
                  </a:lnTo>
                  <a:lnTo>
                    <a:pt x="2774" y="7042"/>
                  </a:lnTo>
                  <a:lnTo>
                    <a:pt x="2753" y="6707"/>
                  </a:lnTo>
                  <a:lnTo>
                    <a:pt x="2709" y="6036"/>
                  </a:lnTo>
                  <a:lnTo>
                    <a:pt x="2654" y="5365"/>
                  </a:lnTo>
                  <a:lnTo>
                    <a:pt x="2593" y="4695"/>
                  </a:lnTo>
                  <a:lnTo>
                    <a:pt x="2533" y="4037"/>
                  </a:lnTo>
                  <a:lnTo>
                    <a:pt x="2473" y="3416"/>
                  </a:lnTo>
                  <a:lnTo>
                    <a:pt x="2361" y="2286"/>
                  </a:lnTo>
                  <a:lnTo>
                    <a:pt x="2313" y="1814"/>
                  </a:lnTo>
                  <a:lnTo>
                    <a:pt x="2279" y="1392"/>
                  </a:lnTo>
                  <a:lnTo>
                    <a:pt x="2266" y="1044"/>
                  </a:lnTo>
                  <a:lnTo>
                    <a:pt x="2249" y="696"/>
                  </a:lnTo>
                  <a:lnTo>
                    <a:pt x="2231" y="349"/>
                  </a:lnTo>
                  <a:lnTo>
                    <a:pt x="2214"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 name="Google Shape;2280;p66"/>
          <p:cNvGrpSpPr/>
          <p:nvPr/>
        </p:nvGrpSpPr>
        <p:grpSpPr>
          <a:xfrm>
            <a:off x="2632776" y="2223779"/>
            <a:ext cx="1885980" cy="1570351"/>
            <a:chOff x="-7512325" y="-6424375"/>
            <a:chExt cx="8506900" cy="6662500"/>
          </a:xfrm>
        </p:grpSpPr>
        <p:sp>
          <p:nvSpPr>
            <p:cNvPr id="2281" name="Google Shape;2281;p66"/>
            <p:cNvSpPr/>
            <p:nvPr/>
          </p:nvSpPr>
          <p:spPr>
            <a:xfrm>
              <a:off x="-7512325" y="-6424375"/>
              <a:ext cx="8506900" cy="6662500"/>
            </a:xfrm>
            <a:custGeom>
              <a:avLst/>
              <a:gdLst/>
              <a:ahLst/>
              <a:cxnLst/>
              <a:rect l="l" t="t" r="r" b="b"/>
              <a:pathLst>
                <a:path w="340276" h="266500" extrusionOk="0">
                  <a:moveTo>
                    <a:pt x="157143" y="2914"/>
                  </a:moveTo>
                  <a:lnTo>
                    <a:pt x="157298" y="2921"/>
                  </a:lnTo>
                  <a:lnTo>
                    <a:pt x="157454" y="2935"/>
                  </a:lnTo>
                  <a:lnTo>
                    <a:pt x="157609" y="2957"/>
                  </a:lnTo>
                  <a:lnTo>
                    <a:pt x="157773" y="2986"/>
                  </a:lnTo>
                  <a:lnTo>
                    <a:pt x="157919" y="3015"/>
                  </a:lnTo>
                  <a:lnTo>
                    <a:pt x="158075" y="3044"/>
                  </a:lnTo>
                  <a:lnTo>
                    <a:pt x="158221" y="3088"/>
                  </a:lnTo>
                  <a:lnTo>
                    <a:pt x="158360" y="3132"/>
                  </a:lnTo>
                  <a:lnTo>
                    <a:pt x="158506" y="3175"/>
                  </a:lnTo>
                  <a:lnTo>
                    <a:pt x="158644" y="3233"/>
                  </a:lnTo>
                  <a:lnTo>
                    <a:pt x="158782" y="3291"/>
                  </a:lnTo>
                  <a:lnTo>
                    <a:pt x="158912" y="3349"/>
                  </a:lnTo>
                  <a:lnTo>
                    <a:pt x="159041" y="3415"/>
                  </a:lnTo>
                  <a:lnTo>
                    <a:pt x="159171" y="3487"/>
                  </a:lnTo>
                  <a:lnTo>
                    <a:pt x="159291" y="3560"/>
                  </a:lnTo>
                  <a:lnTo>
                    <a:pt x="159404" y="3640"/>
                  </a:lnTo>
                  <a:lnTo>
                    <a:pt x="159516" y="3720"/>
                  </a:lnTo>
                  <a:lnTo>
                    <a:pt x="159619" y="3807"/>
                  </a:lnTo>
                  <a:lnTo>
                    <a:pt x="159723" y="3894"/>
                  </a:lnTo>
                  <a:lnTo>
                    <a:pt x="159818" y="3989"/>
                  </a:lnTo>
                  <a:lnTo>
                    <a:pt x="159904" y="4090"/>
                  </a:lnTo>
                  <a:lnTo>
                    <a:pt x="159982" y="4185"/>
                  </a:lnTo>
                  <a:lnTo>
                    <a:pt x="160059" y="4294"/>
                  </a:lnTo>
                  <a:lnTo>
                    <a:pt x="160129" y="4395"/>
                  </a:lnTo>
                  <a:lnTo>
                    <a:pt x="160180" y="4504"/>
                  </a:lnTo>
                  <a:lnTo>
                    <a:pt x="160232" y="4621"/>
                  </a:lnTo>
                  <a:lnTo>
                    <a:pt x="160275" y="4737"/>
                  </a:lnTo>
                  <a:lnTo>
                    <a:pt x="160310" y="4853"/>
                  </a:lnTo>
                  <a:lnTo>
                    <a:pt x="160336" y="4977"/>
                  </a:lnTo>
                  <a:lnTo>
                    <a:pt x="160353" y="5093"/>
                  </a:lnTo>
                  <a:lnTo>
                    <a:pt x="160361" y="5224"/>
                  </a:lnTo>
                  <a:lnTo>
                    <a:pt x="160353" y="5347"/>
                  </a:lnTo>
                  <a:lnTo>
                    <a:pt x="160344" y="5478"/>
                  </a:lnTo>
                  <a:lnTo>
                    <a:pt x="160318" y="5609"/>
                  </a:lnTo>
                  <a:lnTo>
                    <a:pt x="160284" y="5747"/>
                  </a:lnTo>
                  <a:lnTo>
                    <a:pt x="160241" y="5885"/>
                  </a:lnTo>
                  <a:lnTo>
                    <a:pt x="160180" y="6030"/>
                  </a:lnTo>
                  <a:lnTo>
                    <a:pt x="160111" y="6182"/>
                  </a:lnTo>
                  <a:lnTo>
                    <a:pt x="160034" y="6320"/>
                  </a:lnTo>
                  <a:lnTo>
                    <a:pt x="159947" y="6458"/>
                  </a:lnTo>
                  <a:lnTo>
                    <a:pt x="159852" y="6582"/>
                  </a:lnTo>
                  <a:lnTo>
                    <a:pt x="159749" y="6713"/>
                  </a:lnTo>
                  <a:lnTo>
                    <a:pt x="159645" y="6829"/>
                  </a:lnTo>
                  <a:lnTo>
                    <a:pt x="159533" y="6938"/>
                  </a:lnTo>
                  <a:lnTo>
                    <a:pt x="159412" y="7047"/>
                  </a:lnTo>
                  <a:lnTo>
                    <a:pt x="159283" y="7148"/>
                  </a:lnTo>
                  <a:lnTo>
                    <a:pt x="159153" y="7243"/>
                  </a:lnTo>
                  <a:lnTo>
                    <a:pt x="159015" y="7330"/>
                  </a:lnTo>
                  <a:lnTo>
                    <a:pt x="158877" y="7417"/>
                  </a:lnTo>
                  <a:lnTo>
                    <a:pt x="158731" y="7490"/>
                  </a:lnTo>
                  <a:lnTo>
                    <a:pt x="158584" y="7563"/>
                  </a:lnTo>
                  <a:lnTo>
                    <a:pt x="158429" y="7621"/>
                  </a:lnTo>
                  <a:lnTo>
                    <a:pt x="158273" y="7679"/>
                  </a:lnTo>
                  <a:lnTo>
                    <a:pt x="158109" y="7730"/>
                  </a:lnTo>
                  <a:lnTo>
                    <a:pt x="157945" y="7773"/>
                  </a:lnTo>
                  <a:lnTo>
                    <a:pt x="157781" y="7802"/>
                  </a:lnTo>
                  <a:lnTo>
                    <a:pt x="157609" y="7831"/>
                  </a:lnTo>
                  <a:lnTo>
                    <a:pt x="157436" y="7853"/>
                  </a:lnTo>
                  <a:lnTo>
                    <a:pt x="157272" y="7868"/>
                  </a:lnTo>
                  <a:lnTo>
                    <a:pt x="157091" y="7875"/>
                  </a:lnTo>
                  <a:lnTo>
                    <a:pt x="156919" y="7875"/>
                  </a:lnTo>
                  <a:lnTo>
                    <a:pt x="156746" y="7868"/>
                  </a:lnTo>
                  <a:lnTo>
                    <a:pt x="156573" y="7853"/>
                  </a:lnTo>
                  <a:lnTo>
                    <a:pt x="156392" y="7824"/>
                  </a:lnTo>
                  <a:lnTo>
                    <a:pt x="156220" y="7795"/>
                  </a:lnTo>
                  <a:lnTo>
                    <a:pt x="156047" y="7751"/>
                  </a:lnTo>
                  <a:lnTo>
                    <a:pt x="155874" y="7708"/>
                  </a:lnTo>
                  <a:lnTo>
                    <a:pt x="155702" y="7650"/>
                  </a:lnTo>
                  <a:lnTo>
                    <a:pt x="155581" y="7621"/>
                  </a:lnTo>
                  <a:lnTo>
                    <a:pt x="155460" y="7599"/>
                  </a:lnTo>
                  <a:lnTo>
                    <a:pt x="155348" y="7584"/>
                  </a:lnTo>
                  <a:lnTo>
                    <a:pt x="155236" y="7584"/>
                  </a:lnTo>
                  <a:lnTo>
                    <a:pt x="155132" y="7599"/>
                  </a:lnTo>
                  <a:lnTo>
                    <a:pt x="155037" y="7613"/>
                  </a:lnTo>
                  <a:lnTo>
                    <a:pt x="154942" y="7642"/>
                  </a:lnTo>
                  <a:lnTo>
                    <a:pt x="154848" y="7679"/>
                  </a:lnTo>
                  <a:lnTo>
                    <a:pt x="154727" y="7526"/>
                  </a:lnTo>
                  <a:lnTo>
                    <a:pt x="154615" y="7374"/>
                  </a:lnTo>
                  <a:lnTo>
                    <a:pt x="154502" y="7214"/>
                  </a:lnTo>
                  <a:lnTo>
                    <a:pt x="154407" y="7054"/>
                  </a:lnTo>
                  <a:lnTo>
                    <a:pt x="154321" y="6887"/>
                  </a:lnTo>
                  <a:lnTo>
                    <a:pt x="154244" y="6720"/>
                  </a:lnTo>
                  <a:lnTo>
                    <a:pt x="154174" y="6546"/>
                  </a:lnTo>
                  <a:lnTo>
                    <a:pt x="154114" y="6371"/>
                  </a:lnTo>
                  <a:lnTo>
                    <a:pt x="154062" y="6197"/>
                  </a:lnTo>
                  <a:lnTo>
                    <a:pt x="154028" y="6015"/>
                  </a:lnTo>
                  <a:lnTo>
                    <a:pt x="154011" y="5826"/>
                  </a:lnTo>
                  <a:lnTo>
                    <a:pt x="153993" y="5638"/>
                  </a:lnTo>
                  <a:lnTo>
                    <a:pt x="153993" y="5449"/>
                  </a:lnTo>
                  <a:lnTo>
                    <a:pt x="154011" y="5253"/>
                  </a:lnTo>
                  <a:lnTo>
                    <a:pt x="154045" y="5056"/>
                  </a:lnTo>
                  <a:lnTo>
                    <a:pt x="154088" y="4853"/>
                  </a:lnTo>
                  <a:lnTo>
                    <a:pt x="154123" y="4722"/>
                  </a:lnTo>
                  <a:lnTo>
                    <a:pt x="154166" y="4584"/>
                  </a:lnTo>
                  <a:lnTo>
                    <a:pt x="154218" y="4461"/>
                  </a:lnTo>
                  <a:lnTo>
                    <a:pt x="154278" y="4337"/>
                  </a:lnTo>
                  <a:lnTo>
                    <a:pt x="154347" y="4221"/>
                  </a:lnTo>
                  <a:lnTo>
                    <a:pt x="154416" y="4105"/>
                  </a:lnTo>
                  <a:lnTo>
                    <a:pt x="154494" y="3996"/>
                  </a:lnTo>
                  <a:lnTo>
                    <a:pt x="154580" y="3894"/>
                  </a:lnTo>
                  <a:lnTo>
                    <a:pt x="154666" y="3793"/>
                  </a:lnTo>
                  <a:lnTo>
                    <a:pt x="154761" y="3698"/>
                  </a:lnTo>
                  <a:lnTo>
                    <a:pt x="154856" y="3611"/>
                  </a:lnTo>
                  <a:lnTo>
                    <a:pt x="154960" y="3531"/>
                  </a:lnTo>
                  <a:lnTo>
                    <a:pt x="155072" y="3451"/>
                  </a:lnTo>
                  <a:lnTo>
                    <a:pt x="155184" y="3378"/>
                  </a:lnTo>
                  <a:lnTo>
                    <a:pt x="155305" y="3313"/>
                  </a:lnTo>
                  <a:lnTo>
                    <a:pt x="155426" y="3248"/>
                  </a:lnTo>
                  <a:lnTo>
                    <a:pt x="155555" y="3190"/>
                  </a:lnTo>
                  <a:lnTo>
                    <a:pt x="155685" y="3139"/>
                  </a:lnTo>
                  <a:lnTo>
                    <a:pt x="155814" y="3088"/>
                  </a:lnTo>
                  <a:lnTo>
                    <a:pt x="155952" y="3052"/>
                  </a:lnTo>
                  <a:lnTo>
                    <a:pt x="156090" y="3015"/>
                  </a:lnTo>
                  <a:lnTo>
                    <a:pt x="156237" y="2986"/>
                  </a:lnTo>
                  <a:lnTo>
                    <a:pt x="156384" y="2957"/>
                  </a:lnTo>
                  <a:lnTo>
                    <a:pt x="156530" y="2935"/>
                  </a:lnTo>
                  <a:lnTo>
                    <a:pt x="156677" y="2921"/>
                  </a:lnTo>
                  <a:lnTo>
                    <a:pt x="156832" y="2914"/>
                  </a:lnTo>
                  <a:close/>
                  <a:moveTo>
                    <a:pt x="159818" y="21589"/>
                  </a:moveTo>
                  <a:lnTo>
                    <a:pt x="160120" y="21596"/>
                  </a:lnTo>
                  <a:lnTo>
                    <a:pt x="160543" y="21618"/>
                  </a:lnTo>
                  <a:lnTo>
                    <a:pt x="160983" y="21625"/>
                  </a:lnTo>
                  <a:lnTo>
                    <a:pt x="161423" y="21640"/>
                  </a:lnTo>
                  <a:lnTo>
                    <a:pt x="161863" y="21662"/>
                  </a:lnTo>
                  <a:lnTo>
                    <a:pt x="162303" y="21684"/>
                  </a:lnTo>
                  <a:lnTo>
                    <a:pt x="162734" y="21720"/>
                  </a:lnTo>
                  <a:lnTo>
                    <a:pt x="162950" y="21742"/>
                  </a:lnTo>
                  <a:lnTo>
                    <a:pt x="163157" y="21771"/>
                  </a:lnTo>
                  <a:lnTo>
                    <a:pt x="163364" y="21807"/>
                  </a:lnTo>
                  <a:lnTo>
                    <a:pt x="163563" y="21843"/>
                  </a:lnTo>
                  <a:lnTo>
                    <a:pt x="163761" y="21887"/>
                  </a:lnTo>
                  <a:lnTo>
                    <a:pt x="163960" y="21938"/>
                  </a:lnTo>
                  <a:lnTo>
                    <a:pt x="164141" y="21996"/>
                  </a:lnTo>
                  <a:lnTo>
                    <a:pt x="164322" y="22061"/>
                  </a:lnTo>
                  <a:lnTo>
                    <a:pt x="164503" y="22134"/>
                  </a:lnTo>
                  <a:lnTo>
                    <a:pt x="164667" y="22214"/>
                  </a:lnTo>
                  <a:lnTo>
                    <a:pt x="164831" y="22308"/>
                  </a:lnTo>
                  <a:lnTo>
                    <a:pt x="164987" y="22403"/>
                  </a:lnTo>
                  <a:lnTo>
                    <a:pt x="165125" y="22512"/>
                  </a:lnTo>
                  <a:lnTo>
                    <a:pt x="165263" y="22628"/>
                  </a:lnTo>
                  <a:lnTo>
                    <a:pt x="165392" y="22759"/>
                  </a:lnTo>
                  <a:lnTo>
                    <a:pt x="165504" y="22897"/>
                  </a:lnTo>
                  <a:lnTo>
                    <a:pt x="165617" y="23049"/>
                  </a:lnTo>
                  <a:lnTo>
                    <a:pt x="165711" y="23209"/>
                  </a:lnTo>
                  <a:lnTo>
                    <a:pt x="165798" y="23383"/>
                  </a:lnTo>
                  <a:lnTo>
                    <a:pt x="165875" y="23572"/>
                  </a:lnTo>
                  <a:lnTo>
                    <a:pt x="165953" y="23819"/>
                  </a:lnTo>
                  <a:lnTo>
                    <a:pt x="166022" y="24059"/>
                  </a:lnTo>
                  <a:lnTo>
                    <a:pt x="166074" y="24291"/>
                  </a:lnTo>
                  <a:lnTo>
                    <a:pt x="166117" y="24517"/>
                  </a:lnTo>
                  <a:lnTo>
                    <a:pt x="166177" y="24952"/>
                  </a:lnTo>
                  <a:lnTo>
                    <a:pt x="166238" y="25366"/>
                  </a:lnTo>
                  <a:lnTo>
                    <a:pt x="165306" y="25345"/>
                  </a:lnTo>
                  <a:lnTo>
                    <a:pt x="164374" y="25337"/>
                  </a:lnTo>
                  <a:lnTo>
                    <a:pt x="163442" y="25330"/>
                  </a:lnTo>
                  <a:lnTo>
                    <a:pt x="162510" y="25330"/>
                  </a:lnTo>
                  <a:lnTo>
                    <a:pt x="161587" y="25337"/>
                  </a:lnTo>
                  <a:lnTo>
                    <a:pt x="160663" y="25359"/>
                  </a:lnTo>
                  <a:lnTo>
                    <a:pt x="159740" y="25381"/>
                  </a:lnTo>
                  <a:lnTo>
                    <a:pt x="158817" y="25410"/>
                  </a:lnTo>
                  <a:lnTo>
                    <a:pt x="157902" y="25454"/>
                  </a:lnTo>
                  <a:lnTo>
                    <a:pt x="156988" y="25504"/>
                  </a:lnTo>
                  <a:lnTo>
                    <a:pt x="156073" y="25555"/>
                  </a:lnTo>
                  <a:lnTo>
                    <a:pt x="155167" y="25621"/>
                  </a:lnTo>
                  <a:lnTo>
                    <a:pt x="154261" y="25693"/>
                  </a:lnTo>
                  <a:lnTo>
                    <a:pt x="153355" y="25773"/>
                  </a:lnTo>
                  <a:lnTo>
                    <a:pt x="152457" y="25860"/>
                  </a:lnTo>
                  <a:lnTo>
                    <a:pt x="151560" y="25955"/>
                  </a:lnTo>
                  <a:lnTo>
                    <a:pt x="151560" y="25817"/>
                  </a:lnTo>
                  <a:lnTo>
                    <a:pt x="151560" y="25679"/>
                  </a:lnTo>
                  <a:lnTo>
                    <a:pt x="151577" y="25541"/>
                  </a:lnTo>
                  <a:lnTo>
                    <a:pt x="151603" y="25410"/>
                  </a:lnTo>
                  <a:lnTo>
                    <a:pt x="151629" y="25279"/>
                  </a:lnTo>
                  <a:lnTo>
                    <a:pt x="151663" y="25148"/>
                  </a:lnTo>
                  <a:lnTo>
                    <a:pt x="151715" y="25018"/>
                  </a:lnTo>
                  <a:lnTo>
                    <a:pt x="151758" y="24894"/>
                  </a:lnTo>
                  <a:lnTo>
                    <a:pt x="151819" y="24771"/>
                  </a:lnTo>
                  <a:lnTo>
                    <a:pt x="151888" y="24655"/>
                  </a:lnTo>
                  <a:lnTo>
                    <a:pt x="151957" y="24538"/>
                  </a:lnTo>
                  <a:lnTo>
                    <a:pt x="152035" y="24422"/>
                  </a:lnTo>
                  <a:lnTo>
                    <a:pt x="152121" y="24306"/>
                  </a:lnTo>
                  <a:lnTo>
                    <a:pt x="152207" y="24197"/>
                  </a:lnTo>
                  <a:lnTo>
                    <a:pt x="152302" y="24088"/>
                  </a:lnTo>
                  <a:lnTo>
                    <a:pt x="152406" y="23979"/>
                  </a:lnTo>
                  <a:lnTo>
                    <a:pt x="152509" y="23877"/>
                  </a:lnTo>
                  <a:lnTo>
                    <a:pt x="152621" y="23776"/>
                  </a:lnTo>
                  <a:lnTo>
                    <a:pt x="152733" y="23674"/>
                  </a:lnTo>
                  <a:lnTo>
                    <a:pt x="152854" y="23572"/>
                  </a:lnTo>
                  <a:lnTo>
                    <a:pt x="153113" y="23391"/>
                  </a:lnTo>
                  <a:lnTo>
                    <a:pt x="153389" y="23209"/>
                  </a:lnTo>
                  <a:lnTo>
                    <a:pt x="153674" y="23042"/>
                  </a:lnTo>
                  <a:lnTo>
                    <a:pt x="153976" y="22882"/>
                  </a:lnTo>
                  <a:lnTo>
                    <a:pt x="154287" y="22730"/>
                  </a:lnTo>
                  <a:lnTo>
                    <a:pt x="154615" y="22584"/>
                  </a:lnTo>
                  <a:lnTo>
                    <a:pt x="154951" y="22454"/>
                  </a:lnTo>
                  <a:lnTo>
                    <a:pt x="155296" y="22330"/>
                  </a:lnTo>
                  <a:lnTo>
                    <a:pt x="155641" y="22214"/>
                  </a:lnTo>
                  <a:lnTo>
                    <a:pt x="155995" y="22112"/>
                  </a:lnTo>
                  <a:lnTo>
                    <a:pt x="156358" y="22018"/>
                  </a:lnTo>
                  <a:lnTo>
                    <a:pt x="156720" y="21931"/>
                  </a:lnTo>
                  <a:lnTo>
                    <a:pt x="157082" y="21858"/>
                  </a:lnTo>
                  <a:lnTo>
                    <a:pt x="157436" y="21793"/>
                  </a:lnTo>
                  <a:lnTo>
                    <a:pt x="157799" y="21734"/>
                  </a:lnTo>
                  <a:lnTo>
                    <a:pt x="158152" y="21684"/>
                  </a:lnTo>
                  <a:lnTo>
                    <a:pt x="158498" y="21647"/>
                  </a:lnTo>
                  <a:lnTo>
                    <a:pt x="158843" y="21618"/>
                  </a:lnTo>
                  <a:lnTo>
                    <a:pt x="159179" y="21596"/>
                  </a:lnTo>
                  <a:lnTo>
                    <a:pt x="159499" y="21589"/>
                  </a:lnTo>
                  <a:close/>
                  <a:moveTo>
                    <a:pt x="253071" y="64214"/>
                  </a:moveTo>
                  <a:lnTo>
                    <a:pt x="253511" y="64221"/>
                  </a:lnTo>
                  <a:lnTo>
                    <a:pt x="253952" y="64243"/>
                  </a:lnTo>
                  <a:lnTo>
                    <a:pt x="254383" y="64265"/>
                  </a:lnTo>
                  <a:lnTo>
                    <a:pt x="254814" y="64301"/>
                  </a:lnTo>
                  <a:lnTo>
                    <a:pt x="255246" y="64352"/>
                  </a:lnTo>
                  <a:lnTo>
                    <a:pt x="255677" y="64410"/>
                  </a:lnTo>
                  <a:lnTo>
                    <a:pt x="256109" y="64475"/>
                  </a:lnTo>
                  <a:lnTo>
                    <a:pt x="256532" y="64555"/>
                  </a:lnTo>
                  <a:lnTo>
                    <a:pt x="256946" y="64643"/>
                  </a:lnTo>
                  <a:lnTo>
                    <a:pt x="257369" y="64737"/>
                  </a:lnTo>
                  <a:lnTo>
                    <a:pt x="257783" y="64846"/>
                  </a:lnTo>
                  <a:lnTo>
                    <a:pt x="258188" y="64969"/>
                  </a:lnTo>
                  <a:lnTo>
                    <a:pt x="258594" y="65100"/>
                  </a:lnTo>
                  <a:lnTo>
                    <a:pt x="259000" y="65245"/>
                  </a:lnTo>
                  <a:lnTo>
                    <a:pt x="259396" y="65398"/>
                  </a:lnTo>
                  <a:lnTo>
                    <a:pt x="259785" y="65565"/>
                  </a:lnTo>
                  <a:lnTo>
                    <a:pt x="260173" y="65747"/>
                  </a:lnTo>
                  <a:lnTo>
                    <a:pt x="260553" y="65935"/>
                  </a:lnTo>
                  <a:lnTo>
                    <a:pt x="260924" y="66139"/>
                  </a:lnTo>
                  <a:lnTo>
                    <a:pt x="261295" y="66357"/>
                  </a:lnTo>
                  <a:lnTo>
                    <a:pt x="261657" y="66589"/>
                  </a:lnTo>
                  <a:lnTo>
                    <a:pt x="262011" y="66829"/>
                  </a:lnTo>
                  <a:lnTo>
                    <a:pt x="262365" y="67083"/>
                  </a:lnTo>
                  <a:lnTo>
                    <a:pt x="262589" y="67258"/>
                  </a:lnTo>
                  <a:lnTo>
                    <a:pt x="262805" y="67432"/>
                  </a:lnTo>
                  <a:lnTo>
                    <a:pt x="263003" y="67606"/>
                  </a:lnTo>
                  <a:lnTo>
                    <a:pt x="263193" y="67781"/>
                  </a:lnTo>
                  <a:lnTo>
                    <a:pt x="263374" y="67962"/>
                  </a:lnTo>
                  <a:lnTo>
                    <a:pt x="263547" y="68136"/>
                  </a:lnTo>
                  <a:lnTo>
                    <a:pt x="263702" y="68311"/>
                  </a:lnTo>
                  <a:lnTo>
                    <a:pt x="263849" y="68492"/>
                  </a:lnTo>
                  <a:lnTo>
                    <a:pt x="263996" y="68667"/>
                  </a:lnTo>
                  <a:lnTo>
                    <a:pt x="264117" y="68841"/>
                  </a:lnTo>
                  <a:lnTo>
                    <a:pt x="264237" y="69023"/>
                  </a:lnTo>
                  <a:lnTo>
                    <a:pt x="264349" y="69197"/>
                  </a:lnTo>
                  <a:lnTo>
                    <a:pt x="264453" y="69379"/>
                  </a:lnTo>
                  <a:lnTo>
                    <a:pt x="264539" y="69553"/>
                  </a:lnTo>
                  <a:lnTo>
                    <a:pt x="264626" y="69735"/>
                  </a:lnTo>
                  <a:lnTo>
                    <a:pt x="264695" y="69909"/>
                  </a:lnTo>
                  <a:lnTo>
                    <a:pt x="264755" y="70090"/>
                  </a:lnTo>
                  <a:lnTo>
                    <a:pt x="264815" y="70265"/>
                  </a:lnTo>
                  <a:lnTo>
                    <a:pt x="264859" y="70446"/>
                  </a:lnTo>
                  <a:lnTo>
                    <a:pt x="264902" y="70621"/>
                  </a:lnTo>
                  <a:lnTo>
                    <a:pt x="264928" y="70795"/>
                  </a:lnTo>
                  <a:lnTo>
                    <a:pt x="264954" y="70977"/>
                  </a:lnTo>
                  <a:lnTo>
                    <a:pt x="264962" y="71151"/>
                  </a:lnTo>
                  <a:lnTo>
                    <a:pt x="264971" y="71333"/>
                  </a:lnTo>
                  <a:lnTo>
                    <a:pt x="264971" y="71507"/>
                  </a:lnTo>
                  <a:lnTo>
                    <a:pt x="264962" y="71689"/>
                  </a:lnTo>
                  <a:lnTo>
                    <a:pt x="264945" y="71863"/>
                  </a:lnTo>
                  <a:lnTo>
                    <a:pt x="264928" y="72037"/>
                  </a:lnTo>
                  <a:lnTo>
                    <a:pt x="264893" y="72219"/>
                  </a:lnTo>
                  <a:lnTo>
                    <a:pt x="264859" y="72393"/>
                  </a:lnTo>
                  <a:lnTo>
                    <a:pt x="264815" y="72567"/>
                  </a:lnTo>
                  <a:lnTo>
                    <a:pt x="264764" y="72742"/>
                  </a:lnTo>
                  <a:lnTo>
                    <a:pt x="264712" y="72916"/>
                  </a:lnTo>
                  <a:lnTo>
                    <a:pt x="264652" y="73098"/>
                  </a:lnTo>
                  <a:lnTo>
                    <a:pt x="264582" y="73272"/>
                  </a:lnTo>
                  <a:lnTo>
                    <a:pt x="264505" y="73446"/>
                  </a:lnTo>
                  <a:lnTo>
                    <a:pt x="264427" y="73613"/>
                  </a:lnTo>
                  <a:lnTo>
                    <a:pt x="264341" y="73788"/>
                  </a:lnTo>
                  <a:lnTo>
                    <a:pt x="264160" y="74136"/>
                  </a:lnTo>
                  <a:lnTo>
                    <a:pt x="263953" y="74478"/>
                  </a:lnTo>
                  <a:lnTo>
                    <a:pt x="263728" y="74819"/>
                  </a:lnTo>
                  <a:lnTo>
                    <a:pt x="263495" y="75153"/>
                  </a:lnTo>
                  <a:lnTo>
                    <a:pt x="263236" y="75495"/>
                  </a:lnTo>
                  <a:lnTo>
                    <a:pt x="262960" y="75822"/>
                  </a:lnTo>
                  <a:lnTo>
                    <a:pt x="262675" y="76156"/>
                  </a:lnTo>
                  <a:lnTo>
                    <a:pt x="262382" y="76483"/>
                  </a:lnTo>
                  <a:lnTo>
                    <a:pt x="262071" y="76802"/>
                  </a:lnTo>
                  <a:lnTo>
                    <a:pt x="261752" y="77122"/>
                  </a:lnTo>
                  <a:lnTo>
                    <a:pt x="261424" y="77442"/>
                  </a:lnTo>
                  <a:lnTo>
                    <a:pt x="261088" y="77747"/>
                  </a:lnTo>
                  <a:lnTo>
                    <a:pt x="260751" y="78059"/>
                  </a:lnTo>
                  <a:lnTo>
                    <a:pt x="260052" y="78669"/>
                  </a:lnTo>
                  <a:lnTo>
                    <a:pt x="259612" y="79047"/>
                  </a:lnTo>
                  <a:lnTo>
                    <a:pt x="259129" y="79461"/>
                  </a:lnTo>
                  <a:lnTo>
                    <a:pt x="258603" y="79897"/>
                  </a:lnTo>
                  <a:lnTo>
                    <a:pt x="258033" y="80347"/>
                  </a:lnTo>
                  <a:lnTo>
                    <a:pt x="257438" y="80805"/>
                  </a:lnTo>
                  <a:lnTo>
                    <a:pt x="256825" y="81262"/>
                  </a:lnTo>
                  <a:lnTo>
                    <a:pt x="256790" y="80696"/>
                  </a:lnTo>
                  <a:lnTo>
                    <a:pt x="256739" y="80136"/>
                  </a:lnTo>
                  <a:lnTo>
                    <a:pt x="256670" y="79570"/>
                  </a:lnTo>
                  <a:lnTo>
                    <a:pt x="256583" y="79011"/>
                  </a:lnTo>
                  <a:lnTo>
                    <a:pt x="256488" y="78451"/>
                  </a:lnTo>
                  <a:lnTo>
                    <a:pt x="256376" y="77892"/>
                  </a:lnTo>
                  <a:lnTo>
                    <a:pt x="256247" y="77333"/>
                  </a:lnTo>
                  <a:lnTo>
                    <a:pt x="256100" y="76781"/>
                  </a:lnTo>
                  <a:lnTo>
                    <a:pt x="255945" y="76228"/>
                  </a:lnTo>
                  <a:lnTo>
                    <a:pt x="255772" y="75676"/>
                  </a:lnTo>
                  <a:lnTo>
                    <a:pt x="255582" y="75124"/>
                  </a:lnTo>
                  <a:lnTo>
                    <a:pt x="255384" y="74580"/>
                  </a:lnTo>
                  <a:lnTo>
                    <a:pt x="255177" y="74042"/>
                  </a:lnTo>
                  <a:lnTo>
                    <a:pt x="254953" y="73497"/>
                  </a:lnTo>
                  <a:lnTo>
                    <a:pt x="254711" y="72960"/>
                  </a:lnTo>
                  <a:lnTo>
                    <a:pt x="254461" y="72429"/>
                  </a:lnTo>
                  <a:lnTo>
                    <a:pt x="254202" y="71899"/>
                  </a:lnTo>
                  <a:lnTo>
                    <a:pt x="253934" y="71376"/>
                  </a:lnTo>
                  <a:lnTo>
                    <a:pt x="253650" y="70853"/>
                  </a:lnTo>
                  <a:lnTo>
                    <a:pt x="253356" y="70337"/>
                  </a:lnTo>
                  <a:lnTo>
                    <a:pt x="253054" y="69822"/>
                  </a:lnTo>
                  <a:lnTo>
                    <a:pt x="252735" y="69313"/>
                  </a:lnTo>
                  <a:lnTo>
                    <a:pt x="252416" y="68812"/>
                  </a:lnTo>
                  <a:lnTo>
                    <a:pt x="252079" y="68311"/>
                  </a:lnTo>
                  <a:lnTo>
                    <a:pt x="251734" y="67817"/>
                  </a:lnTo>
                  <a:lnTo>
                    <a:pt x="251389" y="67330"/>
                  </a:lnTo>
                  <a:lnTo>
                    <a:pt x="251026" y="66843"/>
                  </a:lnTo>
                  <a:lnTo>
                    <a:pt x="250655" y="66371"/>
                  </a:lnTo>
                  <a:lnTo>
                    <a:pt x="250284" y="65899"/>
                  </a:lnTo>
                  <a:lnTo>
                    <a:pt x="249905" y="65434"/>
                  </a:lnTo>
                  <a:lnTo>
                    <a:pt x="249508" y="64969"/>
                  </a:lnTo>
                  <a:lnTo>
                    <a:pt x="249119" y="64519"/>
                  </a:lnTo>
                  <a:lnTo>
                    <a:pt x="249551" y="64454"/>
                  </a:lnTo>
                  <a:lnTo>
                    <a:pt x="249991" y="64396"/>
                  </a:lnTo>
                  <a:lnTo>
                    <a:pt x="250431" y="64345"/>
                  </a:lnTo>
                  <a:lnTo>
                    <a:pt x="250871" y="64301"/>
                  </a:lnTo>
                  <a:lnTo>
                    <a:pt x="251311" y="64265"/>
                  </a:lnTo>
                  <a:lnTo>
                    <a:pt x="251751" y="64243"/>
                  </a:lnTo>
                  <a:lnTo>
                    <a:pt x="252191" y="64221"/>
                  </a:lnTo>
                  <a:lnTo>
                    <a:pt x="252631" y="64214"/>
                  </a:lnTo>
                  <a:close/>
                  <a:moveTo>
                    <a:pt x="69041" y="68216"/>
                  </a:moveTo>
                  <a:lnTo>
                    <a:pt x="69714" y="68224"/>
                  </a:lnTo>
                  <a:lnTo>
                    <a:pt x="70387" y="68253"/>
                  </a:lnTo>
                  <a:lnTo>
                    <a:pt x="71069" y="68282"/>
                  </a:lnTo>
                  <a:lnTo>
                    <a:pt x="71750" y="68333"/>
                  </a:lnTo>
                  <a:lnTo>
                    <a:pt x="72432" y="68383"/>
                  </a:lnTo>
                  <a:lnTo>
                    <a:pt x="73114" y="68449"/>
                  </a:lnTo>
                  <a:lnTo>
                    <a:pt x="73795" y="68521"/>
                  </a:lnTo>
                  <a:lnTo>
                    <a:pt x="73416" y="68892"/>
                  </a:lnTo>
                  <a:lnTo>
                    <a:pt x="73036" y="69277"/>
                  </a:lnTo>
                  <a:lnTo>
                    <a:pt x="72665" y="69676"/>
                  </a:lnTo>
                  <a:lnTo>
                    <a:pt x="72311" y="70076"/>
                  </a:lnTo>
                  <a:lnTo>
                    <a:pt x="71957" y="70497"/>
                  </a:lnTo>
                  <a:lnTo>
                    <a:pt x="71612" y="70919"/>
                  </a:lnTo>
                  <a:lnTo>
                    <a:pt x="71276" y="71354"/>
                  </a:lnTo>
                  <a:lnTo>
                    <a:pt x="70956" y="71790"/>
                  </a:lnTo>
                  <a:lnTo>
                    <a:pt x="70637" y="72241"/>
                  </a:lnTo>
                  <a:lnTo>
                    <a:pt x="70327" y="72698"/>
                  </a:lnTo>
                  <a:lnTo>
                    <a:pt x="70033" y="73163"/>
                  </a:lnTo>
                  <a:lnTo>
                    <a:pt x="69748" y="73628"/>
                  </a:lnTo>
                  <a:lnTo>
                    <a:pt x="69472" y="74100"/>
                  </a:lnTo>
                  <a:lnTo>
                    <a:pt x="69205" y="74580"/>
                  </a:lnTo>
                  <a:lnTo>
                    <a:pt x="68955" y="75066"/>
                  </a:lnTo>
                  <a:lnTo>
                    <a:pt x="68704" y="75553"/>
                  </a:lnTo>
                  <a:lnTo>
                    <a:pt x="68480" y="76040"/>
                  </a:lnTo>
                  <a:lnTo>
                    <a:pt x="68256" y="76534"/>
                  </a:lnTo>
                  <a:lnTo>
                    <a:pt x="68049" y="77035"/>
                  </a:lnTo>
                  <a:lnTo>
                    <a:pt x="67850" y="77529"/>
                  </a:lnTo>
                  <a:lnTo>
                    <a:pt x="67669" y="78030"/>
                  </a:lnTo>
                  <a:lnTo>
                    <a:pt x="67496" y="78531"/>
                  </a:lnTo>
                  <a:lnTo>
                    <a:pt x="67332" y="79032"/>
                  </a:lnTo>
                  <a:lnTo>
                    <a:pt x="67194" y="79534"/>
                  </a:lnTo>
                  <a:lnTo>
                    <a:pt x="67056" y="80028"/>
                  </a:lnTo>
                  <a:lnTo>
                    <a:pt x="66935" y="80529"/>
                  </a:lnTo>
                  <a:lnTo>
                    <a:pt x="66832" y="81030"/>
                  </a:lnTo>
                  <a:lnTo>
                    <a:pt x="66737" y="81524"/>
                  </a:lnTo>
                  <a:lnTo>
                    <a:pt x="66668" y="82011"/>
                  </a:lnTo>
                  <a:lnTo>
                    <a:pt x="66599" y="82505"/>
                  </a:lnTo>
                  <a:lnTo>
                    <a:pt x="66556" y="82984"/>
                  </a:lnTo>
                  <a:lnTo>
                    <a:pt x="66521" y="83471"/>
                  </a:lnTo>
                  <a:lnTo>
                    <a:pt x="66072" y="83325"/>
                  </a:lnTo>
                  <a:lnTo>
                    <a:pt x="65641" y="83180"/>
                  </a:lnTo>
                  <a:lnTo>
                    <a:pt x="65210" y="83028"/>
                  </a:lnTo>
                  <a:lnTo>
                    <a:pt x="64787" y="82868"/>
                  </a:lnTo>
                  <a:lnTo>
                    <a:pt x="64364" y="82701"/>
                  </a:lnTo>
                  <a:lnTo>
                    <a:pt x="63958" y="82526"/>
                  </a:lnTo>
                  <a:lnTo>
                    <a:pt x="63553" y="82337"/>
                  </a:lnTo>
                  <a:lnTo>
                    <a:pt x="63164" y="82149"/>
                  </a:lnTo>
                  <a:lnTo>
                    <a:pt x="62785" y="81945"/>
                  </a:lnTo>
                  <a:lnTo>
                    <a:pt x="62414" y="81742"/>
                  </a:lnTo>
                  <a:lnTo>
                    <a:pt x="62051" y="81524"/>
                  </a:lnTo>
                  <a:lnTo>
                    <a:pt x="61706" y="81299"/>
                  </a:lnTo>
                  <a:lnTo>
                    <a:pt x="61370" y="81059"/>
                  </a:lnTo>
                  <a:lnTo>
                    <a:pt x="61050" y="80819"/>
                  </a:lnTo>
                  <a:lnTo>
                    <a:pt x="60740" y="80565"/>
                  </a:lnTo>
                  <a:lnTo>
                    <a:pt x="60446" y="80296"/>
                  </a:lnTo>
                  <a:lnTo>
                    <a:pt x="60162" y="80020"/>
                  </a:lnTo>
                  <a:lnTo>
                    <a:pt x="59903" y="79737"/>
                  </a:lnTo>
                  <a:lnTo>
                    <a:pt x="59773" y="79592"/>
                  </a:lnTo>
                  <a:lnTo>
                    <a:pt x="59652" y="79439"/>
                  </a:lnTo>
                  <a:lnTo>
                    <a:pt x="59532" y="79287"/>
                  </a:lnTo>
                  <a:lnTo>
                    <a:pt x="59420" y="79134"/>
                  </a:lnTo>
                  <a:lnTo>
                    <a:pt x="59316" y="78974"/>
                  </a:lnTo>
                  <a:lnTo>
                    <a:pt x="59212" y="78814"/>
                  </a:lnTo>
                  <a:lnTo>
                    <a:pt x="59109" y="78655"/>
                  </a:lnTo>
                  <a:lnTo>
                    <a:pt x="59014" y="78488"/>
                  </a:lnTo>
                  <a:lnTo>
                    <a:pt x="58928" y="78313"/>
                  </a:lnTo>
                  <a:lnTo>
                    <a:pt x="58841" y="78146"/>
                  </a:lnTo>
                  <a:lnTo>
                    <a:pt x="58755" y="77965"/>
                  </a:lnTo>
                  <a:lnTo>
                    <a:pt x="58677" y="77790"/>
                  </a:lnTo>
                  <a:lnTo>
                    <a:pt x="58608" y="77609"/>
                  </a:lnTo>
                  <a:lnTo>
                    <a:pt x="58548" y="77420"/>
                  </a:lnTo>
                  <a:lnTo>
                    <a:pt x="58488" y="77238"/>
                  </a:lnTo>
                  <a:lnTo>
                    <a:pt x="58427" y="77042"/>
                  </a:lnTo>
                  <a:lnTo>
                    <a:pt x="58375" y="76853"/>
                  </a:lnTo>
                  <a:lnTo>
                    <a:pt x="58332" y="76650"/>
                  </a:lnTo>
                  <a:lnTo>
                    <a:pt x="58298" y="76454"/>
                  </a:lnTo>
                  <a:lnTo>
                    <a:pt x="58263" y="76250"/>
                  </a:lnTo>
                  <a:lnTo>
                    <a:pt x="58237" y="76040"/>
                  </a:lnTo>
                  <a:lnTo>
                    <a:pt x="58211" y="75829"/>
                  </a:lnTo>
                  <a:lnTo>
                    <a:pt x="58194" y="75618"/>
                  </a:lnTo>
                  <a:lnTo>
                    <a:pt x="58186" y="75400"/>
                  </a:lnTo>
                  <a:lnTo>
                    <a:pt x="58177" y="75175"/>
                  </a:lnTo>
                  <a:lnTo>
                    <a:pt x="58186" y="74950"/>
                  </a:lnTo>
                  <a:lnTo>
                    <a:pt x="58194" y="74725"/>
                  </a:lnTo>
                  <a:lnTo>
                    <a:pt x="58203" y="74492"/>
                  </a:lnTo>
                  <a:lnTo>
                    <a:pt x="58229" y="74195"/>
                  </a:lnTo>
                  <a:lnTo>
                    <a:pt x="58272" y="73911"/>
                  </a:lnTo>
                  <a:lnTo>
                    <a:pt x="58324" y="73635"/>
                  </a:lnTo>
                  <a:lnTo>
                    <a:pt x="58384" y="73359"/>
                  </a:lnTo>
                  <a:lnTo>
                    <a:pt x="58453" y="73098"/>
                  </a:lnTo>
                  <a:lnTo>
                    <a:pt x="58531" y="72843"/>
                  </a:lnTo>
                  <a:lnTo>
                    <a:pt x="58617" y="72604"/>
                  </a:lnTo>
                  <a:lnTo>
                    <a:pt x="58721" y="72364"/>
                  </a:lnTo>
                  <a:lnTo>
                    <a:pt x="58824" y="72132"/>
                  </a:lnTo>
                  <a:lnTo>
                    <a:pt x="58945" y="71914"/>
                  </a:lnTo>
                  <a:lnTo>
                    <a:pt x="59066" y="71703"/>
                  </a:lnTo>
                  <a:lnTo>
                    <a:pt x="59204" y="71492"/>
                  </a:lnTo>
                  <a:lnTo>
                    <a:pt x="59350" y="71296"/>
                  </a:lnTo>
                  <a:lnTo>
                    <a:pt x="59497" y="71107"/>
                  </a:lnTo>
                  <a:lnTo>
                    <a:pt x="59661" y="70919"/>
                  </a:lnTo>
                  <a:lnTo>
                    <a:pt x="59825" y="70744"/>
                  </a:lnTo>
                  <a:lnTo>
                    <a:pt x="60006" y="70577"/>
                  </a:lnTo>
                  <a:lnTo>
                    <a:pt x="60187" y="70410"/>
                  </a:lnTo>
                  <a:lnTo>
                    <a:pt x="60377" y="70258"/>
                  </a:lnTo>
                  <a:lnTo>
                    <a:pt x="60576" y="70105"/>
                  </a:lnTo>
                  <a:lnTo>
                    <a:pt x="60783" y="69967"/>
                  </a:lnTo>
                  <a:lnTo>
                    <a:pt x="60999" y="69829"/>
                  </a:lnTo>
                  <a:lnTo>
                    <a:pt x="61214" y="69698"/>
                  </a:lnTo>
                  <a:lnTo>
                    <a:pt x="61439" y="69575"/>
                  </a:lnTo>
                  <a:lnTo>
                    <a:pt x="61672" y="69459"/>
                  </a:lnTo>
                  <a:lnTo>
                    <a:pt x="61913" y="69350"/>
                  </a:lnTo>
                  <a:lnTo>
                    <a:pt x="62155" y="69248"/>
                  </a:lnTo>
                  <a:lnTo>
                    <a:pt x="62405" y="69146"/>
                  </a:lnTo>
                  <a:lnTo>
                    <a:pt x="62664" y="69052"/>
                  </a:lnTo>
                  <a:lnTo>
                    <a:pt x="62923" y="68965"/>
                  </a:lnTo>
                  <a:lnTo>
                    <a:pt x="63190" y="68885"/>
                  </a:lnTo>
                  <a:lnTo>
                    <a:pt x="63467" y="68805"/>
                  </a:lnTo>
                  <a:lnTo>
                    <a:pt x="63743" y="68732"/>
                  </a:lnTo>
                  <a:lnTo>
                    <a:pt x="64027" y="68667"/>
                  </a:lnTo>
                  <a:lnTo>
                    <a:pt x="64312" y="68609"/>
                  </a:lnTo>
                  <a:lnTo>
                    <a:pt x="64606" y="68551"/>
                  </a:lnTo>
                  <a:lnTo>
                    <a:pt x="64899" y="68500"/>
                  </a:lnTo>
                  <a:lnTo>
                    <a:pt x="65201" y="68449"/>
                  </a:lnTo>
                  <a:lnTo>
                    <a:pt x="65503" y="68405"/>
                  </a:lnTo>
                  <a:lnTo>
                    <a:pt x="65805" y="68369"/>
                  </a:lnTo>
                  <a:lnTo>
                    <a:pt x="66116" y="68340"/>
                  </a:lnTo>
                  <a:lnTo>
                    <a:pt x="66435" y="68311"/>
                  </a:lnTo>
                  <a:lnTo>
                    <a:pt x="67065" y="68260"/>
                  </a:lnTo>
                  <a:lnTo>
                    <a:pt x="67712" y="68231"/>
                  </a:lnTo>
                  <a:lnTo>
                    <a:pt x="68376" y="68216"/>
                  </a:lnTo>
                  <a:close/>
                  <a:moveTo>
                    <a:pt x="247074" y="64904"/>
                  </a:moveTo>
                  <a:lnTo>
                    <a:pt x="247445" y="65434"/>
                  </a:lnTo>
                  <a:lnTo>
                    <a:pt x="247808" y="65965"/>
                  </a:lnTo>
                  <a:lnTo>
                    <a:pt x="248153" y="66495"/>
                  </a:lnTo>
                  <a:lnTo>
                    <a:pt x="248481" y="67025"/>
                  </a:lnTo>
                  <a:lnTo>
                    <a:pt x="248800" y="67555"/>
                  </a:lnTo>
                  <a:lnTo>
                    <a:pt x="249102" y="68086"/>
                  </a:lnTo>
                  <a:lnTo>
                    <a:pt x="249395" y="68616"/>
                  </a:lnTo>
                  <a:lnTo>
                    <a:pt x="249672" y="69153"/>
                  </a:lnTo>
                  <a:lnTo>
                    <a:pt x="249939" y="69684"/>
                  </a:lnTo>
                  <a:lnTo>
                    <a:pt x="250189" y="70221"/>
                  </a:lnTo>
                  <a:lnTo>
                    <a:pt x="250431" y="70751"/>
                  </a:lnTo>
                  <a:lnTo>
                    <a:pt x="250664" y="71289"/>
                  </a:lnTo>
                  <a:lnTo>
                    <a:pt x="250880" y="71827"/>
                  </a:lnTo>
                  <a:lnTo>
                    <a:pt x="251087" y="72371"/>
                  </a:lnTo>
                  <a:lnTo>
                    <a:pt x="251294" y="72916"/>
                  </a:lnTo>
                  <a:lnTo>
                    <a:pt x="251484" y="73461"/>
                  </a:lnTo>
                  <a:lnTo>
                    <a:pt x="251656" y="74006"/>
                  </a:lnTo>
                  <a:lnTo>
                    <a:pt x="251829" y="74558"/>
                  </a:lnTo>
                  <a:lnTo>
                    <a:pt x="251993" y="75110"/>
                  </a:lnTo>
                  <a:lnTo>
                    <a:pt x="252148" y="75662"/>
                  </a:lnTo>
                  <a:lnTo>
                    <a:pt x="252295" y="76221"/>
                  </a:lnTo>
                  <a:lnTo>
                    <a:pt x="252441" y="76788"/>
                  </a:lnTo>
                  <a:lnTo>
                    <a:pt x="252571" y="77354"/>
                  </a:lnTo>
                  <a:lnTo>
                    <a:pt x="252700" y="77921"/>
                  </a:lnTo>
                  <a:lnTo>
                    <a:pt x="252821" y="78502"/>
                  </a:lnTo>
                  <a:lnTo>
                    <a:pt x="252933" y="79076"/>
                  </a:lnTo>
                  <a:lnTo>
                    <a:pt x="253046" y="79657"/>
                  </a:lnTo>
                  <a:lnTo>
                    <a:pt x="253149" y="80245"/>
                  </a:lnTo>
                  <a:lnTo>
                    <a:pt x="253348" y="81437"/>
                  </a:lnTo>
                  <a:lnTo>
                    <a:pt x="253529" y="82650"/>
                  </a:lnTo>
                  <a:lnTo>
                    <a:pt x="253563" y="82759"/>
                  </a:lnTo>
                  <a:lnTo>
                    <a:pt x="253598" y="82868"/>
                  </a:lnTo>
                  <a:lnTo>
                    <a:pt x="253684" y="83086"/>
                  </a:lnTo>
                  <a:lnTo>
                    <a:pt x="253451" y="83173"/>
                  </a:lnTo>
                  <a:lnTo>
                    <a:pt x="253218" y="83260"/>
                  </a:lnTo>
                  <a:lnTo>
                    <a:pt x="252994" y="83333"/>
                  </a:lnTo>
                  <a:lnTo>
                    <a:pt x="252761" y="83398"/>
                  </a:lnTo>
                  <a:lnTo>
                    <a:pt x="252536" y="83449"/>
                  </a:lnTo>
                  <a:lnTo>
                    <a:pt x="252321" y="83492"/>
                  </a:lnTo>
                  <a:lnTo>
                    <a:pt x="252096" y="83521"/>
                  </a:lnTo>
                  <a:lnTo>
                    <a:pt x="251889" y="83543"/>
                  </a:lnTo>
                  <a:lnTo>
                    <a:pt x="251682" y="83551"/>
                  </a:lnTo>
                  <a:lnTo>
                    <a:pt x="251475" y="83543"/>
                  </a:lnTo>
                  <a:lnTo>
                    <a:pt x="251277" y="83521"/>
                  </a:lnTo>
                  <a:lnTo>
                    <a:pt x="251078" y="83492"/>
                  </a:lnTo>
                  <a:lnTo>
                    <a:pt x="250888" y="83442"/>
                  </a:lnTo>
                  <a:lnTo>
                    <a:pt x="250707" y="83383"/>
                  </a:lnTo>
                  <a:lnTo>
                    <a:pt x="250534" y="83304"/>
                  </a:lnTo>
                  <a:lnTo>
                    <a:pt x="250362" y="83209"/>
                  </a:lnTo>
                  <a:lnTo>
                    <a:pt x="250293" y="83180"/>
                  </a:lnTo>
                  <a:lnTo>
                    <a:pt x="250215" y="83151"/>
                  </a:lnTo>
                  <a:lnTo>
                    <a:pt x="250060" y="83107"/>
                  </a:lnTo>
                  <a:lnTo>
                    <a:pt x="249706" y="82025"/>
                  </a:lnTo>
                  <a:lnTo>
                    <a:pt x="249326" y="80950"/>
                  </a:lnTo>
                  <a:lnTo>
                    <a:pt x="248938" y="79875"/>
                  </a:lnTo>
                  <a:lnTo>
                    <a:pt x="248524" y="78807"/>
                  </a:lnTo>
                  <a:lnTo>
                    <a:pt x="248101" y="77747"/>
                  </a:lnTo>
                  <a:lnTo>
                    <a:pt x="247652" y="76693"/>
                  </a:lnTo>
                  <a:lnTo>
                    <a:pt x="247195" y="75647"/>
                  </a:lnTo>
                  <a:lnTo>
                    <a:pt x="246720" y="74609"/>
                  </a:lnTo>
                  <a:lnTo>
                    <a:pt x="246220" y="73570"/>
                  </a:lnTo>
                  <a:lnTo>
                    <a:pt x="245711" y="72546"/>
                  </a:lnTo>
                  <a:lnTo>
                    <a:pt x="245184" y="71529"/>
                  </a:lnTo>
                  <a:lnTo>
                    <a:pt x="244649" y="70512"/>
                  </a:lnTo>
                  <a:lnTo>
                    <a:pt x="244089" y="69509"/>
                  </a:lnTo>
                  <a:lnTo>
                    <a:pt x="243519" y="68514"/>
                  </a:lnTo>
                  <a:lnTo>
                    <a:pt x="242924" y="67526"/>
                  </a:lnTo>
                  <a:lnTo>
                    <a:pt x="242320" y="66546"/>
                  </a:lnTo>
                  <a:lnTo>
                    <a:pt x="242889" y="66299"/>
                  </a:lnTo>
                  <a:lnTo>
                    <a:pt x="243467" y="66066"/>
                  </a:lnTo>
                  <a:lnTo>
                    <a:pt x="244045" y="65841"/>
                  </a:lnTo>
                  <a:lnTo>
                    <a:pt x="244641" y="65630"/>
                  </a:lnTo>
                  <a:lnTo>
                    <a:pt x="245245" y="65427"/>
                  </a:lnTo>
                  <a:lnTo>
                    <a:pt x="245849" y="65238"/>
                  </a:lnTo>
                  <a:lnTo>
                    <a:pt x="246462" y="65064"/>
                  </a:lnTo>
                  <a:lnTo>
                    <a:pt x="247074" y="64904"/>
                  </a:lnTo>
                  <a:close/>
                  <a:moveTo>
                    <a:pt x="77696" y="69030"/>
                  </a:moveTo>
                  <a:lnTo>
                    <a:pt x="79534" y="69342"/>
                  </a:lnTo>
                  <a:lnTo>
                    <a:pt x="80405" y="69495"/>
                  </a:lnTo>
                  <a:lnTo>
                    <a:pt x="81234" y="69647"/>
                  </a:lnTo>
                  <a:lnTo>
                    <a:pt x="80655" y="70621"/>
                  </a:lnTo>
                  <a:lnTo>
                    <a:pt x="80086" y="71601"/>
                  </a:lnTo>
                  <a:lnTo>
                    <a:pt x="79534" y="72582"/>
                  </a:lnTo>
                  <a:lnTo>
                    <a:pt x="78999" y="73577"/>
                  </a:lnTo>
                  <a:lnTo>
                    <a:pt x="78472" y="74580"/>
                  </a:lnTo>
                  <a:lnTo>
                    <a:pt x="77963" y="75582"/>
                  </a:lnTo>
                  <a:lnTo>
                    <a:pt x="77471" y="76599"/>
                  </a:lnTo>
                  <a:lnTo>
                    <a:pt x="76997" y="77623"/>
                  </a:lnTo>
                  <a:lnTo>
                    <a:pt x="76591" y="78538"/>
                  </a:lnTo>
                  <a:lnTo>
                    <a:pt x="76194" y="79461"/>
                  </a:lnTo>
                  <a:lnTo>
                    <a:pt x="75806" y="80383"/>
                  </a:lnTo>
                  <a:lnTo>
                    <a:pt x="75418" y="81313"/>
                  </a:lnTo>
                  <a:lnTo>
                    <a:pt x="75047" y="82250"/>
                  </a:lnTo>
                  <a:lnTo>
                    <a:pt x="74684" y="83187"/>
                  </a:lnTo>
                  <a:lnTo>
                    <a:pt x="74330" y="84132"/>
                  </a:lnTo>
                  <a:lnTo>
                    <a:pt x="73985" y="85083"/>
                  </a:lnTo>
                  <a:lnTo>
                    <a:pt x="72708" y="84865"/>
                  </a:lnTo>
                  <a:lnTo>
                    <a:pt x="71397" y="84633"/>
                  </a:lnTo>
                  <a:lnTo>
                    <a:pt x="70732" y="84502"/>
                  </a:lnTo>
                  <a:lnTo>
                    <a:pt x="70068" y="84371"/>
                  </a:lnTo>
                  <a:lnTo>
                    <a:pt x="69403" y="84233"/>
                  </a:lnTo>
                  <a:lnTo>
                    <a:pt x="68739" y="84081"/>
                  </a:lnTo>
                  <a:lnTo>
                    <a:pt x="69127" y="83028"/>
                  </a:lnTo>
                  <a:lnTo>
                    <a:pt x="69498" y="81974"/>
                  </a:lnTo>
                  <a:lnTo>
                    <a:pt x="69878" y="80928"/>
                  </a:lnTo>
                  <a:lnTo>
                    <a:pt x="70076" y="80405"/>
                  </a:lnTo>
                  <a:lnTo>
                    <a:pt x="70283" y="79882"/>
                  </a:lnTo>
                  <a:lnTo>
                    <a:pt x="70491" y="79367"/>
                  </a:lnTo>
                  <a:lnTo>
                    <a:pt x="70706" y="78851"/>
                  </a:lnTo>
                  <a:lnTo>
                    <a:pt x="70939" y="78335"/>
                  </a:lnTo>
                  <a:lnTo>
                    <a:pt x="71172" y="77827"/>
                  </a:lnTo>
                  <a:lnTo>
                    <a:pt x="71431" y="77311"/>
                  </a:lnTo>
                  <a:lnTo>
                    <a:pt x="71699" y="76810"/>
                  </a:lnTo>
                  <a:lnTo>
                    <a:pt x="71975" y="76301"/>
                  </a:lnTo>
                  <a:lnTo>
                    <a:pt x="72277" y="75800"/>
                  </a:lnTo>
                  <a:lnTo>
                    <a:pt x="72561" y="75342"/>
                  </a:lnTo>
                  <a:lnTo>
                    <a:pt x="72863" y="74892"/>
                  </a:lnTo>
                  <a:lnTo>
                    <a:pt x="73166" y="74456"/>
                  </a:lnTo>
                  <a:lnTo>
                    <a:pt x="73485" y="74020"/>
                  </a:lnTo>
                  <a:lnTo>
                    <a:pt x="73813" y="73592"/>
                  </a:lnTo>
                  <a:lnTo>
                    <a:pt x="74149" y="73163"/>
                  </a:lnTo>
                  <a:lnTo>
                    <a:pt x="74494" y="72749"/>
                  </a:lnTo>
                  <a:lnTo>
                    <a:pt x="74840" y="72328"/>
                  </a:lnTo>
                  <a:lnTo>
                    <a:pt x="75547" y="71507"/>
                  </a:lnTo>
                  <a:lnTo>
                    <a:pt x="76263" y="70686"/>
                  </a:lnTo>
                  <a:lnTo>
                    <a:pt x="76980" y="69865"/>
                  </a:lnTo>
                  <a:lnTo>
                    <a:pt x="77696" y="69030"/>
                  </a:lnTo>
                  <a:close/>
                  <a:moveTo>
                    <a:pt x="254814" y="164645"/>
                  </a:moveTo>
                  <a:lnTo>
                    <a:pt x="255453" y="164776"/>
                  </a:lnTo>
                  <a:lnTo>
                    <a:pt x="256092" y="164914"/>
                  </a:lnTo>
                  <a:lnTo>
                    <a:pt x="256721" y="165052"/>
                  </a:lnTo>
                  <a:lnTo>
                    <a:pt x="257351" y="165197"/>
                  </a:lnTo>
                  <a:lnTo>
                    <a:pt x="257973" y="165342"/>
                  </a:lnTo>
                  <a:lnTo>
                    <a:pt x="258594" y="165495"/>
                  </a:lnTo>
                  <a:lnTo>
                    <a:pt x="259215" y="165648"/>
                  </a:lnTo>
                  <a:lnTo>
                    <a:pt x="259828" y="165807"/>
                  </a:lnTo>
                  <a:lnTo>
                    <a:pt x="260441" y="165974"/>
                  </a:lnTo>
                  <a:lnTo>
                    <a:pt x="261045" y="166141"/>
                  </a:lnTo>
                  <a:lnTo>
                    <a:pt x="261649" y="166309"/>
                  </a:lnTo>
                  <a:lnTo>
                    <a:pt x="262244" y="166483"/>
                  </a:lnTo>
                  <a:lnTo>
                    <a:pt x="262839" y="166664"/>
                  </a:lnTo>
                  <a:lnTo>
                    <a:pt x="263435" y="166846"/>
                  </a:lnTo>
                  <a:lnTo>
                    <a:pt x="264022" y="167028"/>
                  </a:lnTo>
                  <a:lnTo>
                    <a:pt x="264600" y="167217"/>
                  </a:lnTo>
                  <a:lnTo>
                    <a:pt x="265187" y="167405"/>
                  </a:lnTo>
                  <a:lnTo>
                    <a:pt x="265765" y="167602"/>
                  </a:lnTo>
                  <a:lnTo>
                    <a:pt x="266904" y="168008"/>
                  </a:lnTo>
                  <a:lnTo>
                    <a:pt x="268034" y="168422"/>
                  </a:lnTo>
                  <a:lnTo>
                    <a:pt x="269147" y="168851"/>
                  </a:lnTo>
                  <a:lnTo>
                    <a:pt x="270252" y="169294"/>
                  </a:lnTo>
                  <a:lnTo>
                    <a:pt x="271339" y="169744"/>
                  </a:lnTo>
                  <a:lnTo>
                    <a:pt x="272418" y="170217"/>
                  </a:lnTo>
                  <a:lnTo>
                    <a:pt x="273479" y="170696"/>
                  </a:lnTo>
                  <a:lnTo>
                    <a:pt x="273367" y="170834"/>
                  </a:lnTo>
                  <a:lnTo>
                    <a:pt x="273255" y="170987"/>
                  </a:lnTo>
                  <a:lnTo>
                    <a:pt x="273142" y="171132"/>
                  </a:lnTo>
                  <a:lnTo>
                    <a:pt x="273039" y="171284"/>
                  </a:lnTo>
                  <a:lnTo>
                    <a:pt x="272840" y="171597"/>
                  </a:lnTo>
                  <a:lnTo>
                    <a:pt x="272651" y="171916"/>
                  </a:lnTo>
                  <a:lnTo>
                    <a:pt x="272478" y="172243"/>
                  </a:lnTo>
                  <a:lnTo>
                    <a:pt x="272314" y="172577"/>
                  </a:lnTo>
                  <a:lnTo>
                    <a:pt x="272159" y="172911"/>
                  </a:lnTo>
                  <a:lnTo>
                    <a:pt x="272012" y="173253"/>
                  </a:lnTo>
                  <a:lnTo>
                    <a:pt x="271710" y="173936"/>
                  </a:lnTo>
                  <a:lnTo>
                    <a:pt x="271417" y="174618"/>
                  </a:lnTo>
                  <a:lnTo>
                    <a:pt x="271253" y="174953"/>
                  </a:lnTo>
                  <a:lnTo>
                    <a:pt x="271097" y="175287"/>
                  </a:lnTo>
                  <a:lnTo>
                    <a:pt x="270925" y="175606"/>
                  </a:lnTo>
                  <a:lnTo>
                    <a:pt x="270744" y="175926"/>
                  </a:lnTo>
                  <a:lnTo>
                    <a:pt x="270442" y="176405"/>
                  </a:lnTo>
                  <a:lnTo>
                    <a:pt x="270122" y="176870"/>
                  </a:lnTo>
                  <a:lnTo>
                    <a:pt x="269803" y="177335"/>
                  </a:lnTo>
                  <a:lnTo>
                    <a:pt x="269466" y="177793"/>
                  </a:lnTo>
                  <a:lnTo>
                    <a:pt x="269130" y="178250"/>
                  </a:lnTo>
                  <a:lnTo>
                    <a:pt x="268776" y="178701"/>
                  </a:lnTo>
                  <a:lnTo>
                    <a:pt x="268422" y="179144"/>
                  </a:lnTo>
                  <a:lnTo>
                    <a:pt x="268060" y="179594"/>
                  </a:lnTo>
                  <a:lnTo>
                    <a:pt x="267283" y="179158"/>
                  </a:lnTo>
                  <a:lnTo>
                    <a:pt x="266489" y="178730"/>
                  </a:lnTo>
                  <a:lnTo>
                    <a:pt x="265704" y="178309"/>
                  </a:lnTo>
                  <a:lnTo>
                    <a:pt x="264902" y="177902"/>
                  </a:lnTo>
                  <a:lnTo>
                    <a:pt x="264091" y="177495"/>
                  </a:lnTo>
                  <a:lnTo>
                    <a:pt x="263280" y="177103"/>
                  </a:lnTo>
                  <a:lnTo>
                    <a:pt x="262460" y="176718"/>
                  </a:lnTo>
                  <a:lnTo>
                    <a:pt x="261631" y="176340"/>
                  </a:lnTo>
                  <a:lnTo>
                    <a:pt x="260794" y="175970"/>
                  </a:lnTo>
                  <a:lnTo>
                    <a:pt x="259949" y="175614"/>
                  </a:lnTo>
                  <a:lnTo>
                    <a:pt x="259094" y="175265"/>
                  </a:lnTo>
                  <a:lnTo>
                    <a:pt x="258240" y="174924"/>
                  </a:lnTo>
                  <a:lnTo>
                    <a:pt x="257369" y="174597"/>
                  </a:lnTo>
                  <a:lnTo>
                    <a:pt x="256497" y="174277"/>
                  </a:lnTo>
                  <a:lnTo>
                    <a:pt x="255608" y="173965"/>
                  </a:lnTo>
                  <a:lnTo>
                    <a:pt x="254720" y="173667"/>
                  </a:lnTo>
                  <a:lnTo>
                    <a:pt x="254814" y="164645"/>
                  </a:lnTo>
                  <a:close/>
                  <a:moveTo>
                    <a:pt x="67462" y="164311"/>
                  </a:moveTo>
                  <a:lnTo>
                    <a:pt x="67686" y="166396"/>
                  </a:lnTo>
                  <a:lnTo>
                    <a:pt x="67928" y="168473"/>
                  </a:lnTo>
                  <a:lnTo>
                    <a:pt x="68178" y="170551"/>
                  </a:lnTo>
                  <a:lnTo>
                    <a:pt x="68437" y="172614"/>
                  </a:lnTo>
                  <a:lnTo>
                    <a:pt x="68704" y="174684"/>
                  </a:lnTo>
                  <a:lnTo>
                    <a:pt x="68980" y="176740"/>
                  </a:lnTo>
                  <a:lnTo>
                    <a:pt x="69274" y="178795"/>
                  </a:lnTo>
                  <a:lnTo>
                    <a:pt x="69567" y="180851"/>
                  </a:lnTo>
                  <a:lnTo>
                    <a:pt x="69041" y="181003"/>
                  </a:lnTo>
                  <a:lnTo>
                    <a:pt x="68514" y="181171"/>
                  </a:lnTo>
                  <a:lnTo>
                    <a:pt x="67997" y="181338"/>
                  </a:lnTo>
                  <a:lnTo>
                    <a:pt x="67488" y="181519"/>
                  </a:lnTo>
                  <a:lnTo>
                    <a:pt x="66979" y="181701"/>
                  </a:lnTo>
                  <a:lnTo>
                    <a:pt x="66478" y="181897"/>
                  </a:lnTo>
                  <a:lnTo>
                    <a:pt x="65978" y="182093"/>
                  </a:lnTo>
                  <a:lnTo>
                    <a:pt x="65486" y="182296"/>
                  </a:lnTo>
                  <a:lnTo>
                    <a:pt x="65002" y="182507"/>
                  </a:lnTo>
                  <a:lnTo>
                    <a:pt x="64519" y="182718"/>
                  </a:lnTo>
                  <a:lnTo>
                    <a:pt x="64036" y="182943"/>
                  </a:lnTo>
                  <a:lnTo>
                    <a:pt x="63561" y="183168"/>
                  </a:lnTo>
                  <a:lnTo>
                    <a:pt x="63095" y="183401"/>
                  </a:lnTo>
                  <a:lnTo>
                    <a:pt x="62629" y="183640"/>
                  </a:lnTo>
                  <a:lnTo>
                    <a:pt x="62164" y="183880"/>
                  </a:lnTo>
                  <a:lnTo>
                    <a:pt x="61706" y="184127"/>
                  </a:lnTo>
                  <a:lnTo>
                    <a:pt x="61076" y="183568"/>
                  </a:lnTo>
                  <a:lnTo>
                    <a:pt x="60438" y="183008"/>
                  </a:lnTo>
                  <a:lnTo>
                    <a:pt x="59791" y="182449"/>
                  </a:lnTo>
                  <a:lnTo>
                    <a:pt x="59135" y="181890"/>
                  </a:lnTo>
                  <a:lnTo>
                    <a:pt x="58479" y="181330"/>
                  </a:lnTo>
                  <a:lnTo>
                    <a:pt x="57806" y="180778"/>
                  </a:lnTo>
                  <a:lnTo>
                    <a:pt x="57141" y="180226"/>
                  </a:lnTo>
                  <a:lnTo>
                    <a:pt x="56460" y="179681"/>
                  </a:lnTo>
                  <a:lnTo>
                    <a:pt x="55778" y="179137"/>
                  </a:lnTo>
                  <a:lnTo>
                    <a:pt x="55088" y="178599"/>
                  </a:lnTo>
                  <a:lnTo>
                    <a:pt x="54397" y="178062"/>
                  </a:lnTo>
                  <a:lnTo>
                    <a:pt x="53707" y="177531"/>
                  </a:lnTo>
                  <a:lnTo>
                    <a:pt x="53008" y="177008"/>
                  </a:lnTo>
                  <a:lnTo>
                    <a:pt x="52309" y="176485"/>
                  </a:lnTo>
                  <a:lnTo>
                    <a:pt x="51602" y="175970"/>
                  </a:lnTo>
                  <a:lnTo>
                    <a:pt x="50894" y="175461"/>
                  </a:lnTo>
                  <a:lnTo>
                    <a:pt x="51817" y="174691"/>
                  </a:lnTo>
                  <a:lnTo>
                    <a:pt x="52758" y="173921"/>
                  </a:lnTo>
                  <a:lnTo>
                    <a:pt x="53716" y="173166"/>
                  </a:lnTo>
                  <a:lnTo>
                    <a:pt x="54682" y="172425"/>
                  </a:lnTo>
                  <a:lnTo>
                    <a:pt x="55666" y="171684"/>
                  </a:lnTo>
                  <a:lnTo>
                    <a:pt x="56658" y="170957"/>
                  </a:lnTo>
                  <a:lnTo>
                    <a:pt x="57676" y="170246"/>
                  </a:lnTo>
                  <a:lnTo>
                    <a:pt x="58703" y="169541"/>
                  </a:lnTo>
                  <a:lnTo>
                    <a:pt x="59739" y="168844"/>
                  </a:lnTo>
                  <a:lnTo>
                    <a:pt x="60800" y="168161"/>
                  </a:lnTo>
                  <a:lnTo>
                    <a:pt x="61870" y="167493"/>
                  </a:lnTo>
                  <a:lnTo>
                    <a:pt x="62957" y="166832"/>
                  </a:lnTo>
                  <a:lnTo>
                    <a:pt x="64062" y="166185"/>
                  </a:lnTo>
                  <a:lnTo>
                    <a:pt x="64614" y="165865"/>
                  </a:lnTo>
                  <a:lnTo>
                    <a:pt x="65175" y="165546"/>
                  </a:lnTo>
                  <a:lnTo>
                    <a:pt x="65745" y="165233"/>
                  </a:lnTo>
                  <a:lnTo>
                    <a:pt x="66314" y="164921"/>
                  </a:lnTo>
                  <a:lnTo>
                    <a:pt x="66884" y="164616"/>
                  </a:lnTo>
                  <a:lnTo>
                    <a:pt x="67462" y="164311"/>
                  </a:lnTo>
                  <a:close/>
                  <a:moveTo>
                    <a:pt x="276163" y="171953"/>
                  </a:moveTo>
                  <a:lnTo>
                    <a:pt x="276982" y="172374"/>
                  </a:lnTo>
                  <a:lnTo>
                    <a:pt x="277802" y="172803"/>
                  </a:lnTo>
                  <a:lnTo>
                    <a:pt x="278605" y="173246"/>
                  </a:lnTo>
                  <a:lnTo>
                    <a:pt x="279398" y="173696"/>
                  </a:lnTo>
                  <a:lnTo>
                    <a:pt x="280192" y="174154"/>
                  </a:lnTo>
                  <a:lnTo>
                    <a:pt x="280969" y="174618"/>
                  </a:lnTo>
                  <a:lnTo>
                    <a:pt x="281737" y="175091"/>
                  </a:lnTo>
                  <a:lnTo>
                    <a:pt x="282496" y="175570"/>
                  </a:lnTo>
                  <a:lnTo>
                    <a:pt x="283247" y="176057"/>
                  </a:lnTo>
                  <a:lnTo>
                    <a:pt x="283998" y="176551"/>
                  </a:lnTo>
                  <a:lnTo>
                    <a:pt x="284731" y="177052"/>
                  </a:lnTo>
                  <a:lnTo>
                    <a:pt x="285456" y="177568"/>
                  </a:lnTo>
                  <a:lnTo>
                    <a:pt x="286172" y="178083"/>
                  </a:lnTo>
                  <a:lnTo>
                    <a:pt x="286888" y="178606"/>
                  </a:lnTo>
                  <a:lnTo>
                    <a:pt x="287587" y="179129"/>
                  </a:lnTo>
                  <a:lnTo>
                    <a:pt x="288286" y="179667"/>
                  </a:lnTo>
                  <a:lnTo>
                    <a:pt x="287708" y="180132"/>
                  </a:lnTo>
                  <a:lnTo>
                    <a:pt x="287147" y="180604"/>
                  </a:lnTo>
                  <a:lnTo>
                    <a:pt x="286578" y="181083"/>
                  </a:lnTo>
                  <a:lnTo>
                    <a:pt x="286026" y="181570"/>
                  </a:lnTo>
                  <a:lnTo>
                    <a:pt x="285473" y="182064"/>
                  </a:lnTo>
                  <a:lnTo>
                    <a:pt x="284930" y="182558"/>
                  </a:lnTo>
                  <a:lnTo>
                    <a:pt x="284386" y="183059"/>
                  </a:lnTo>
                  <a:lnTo>
                    <a:pt x="283851" y="183568"/>
                  </a:lnTo>
                  <a:lnTo>
                    <a:pt x="283316" y="184076"/>
                  </a:lnTo>
                  <a:lnTo>
                    <a:pt x="282790" y="184592"/>
                  </a:lnTo>
                  <a:lnTo>
                    <a:pt x="281737" y="185631"/>
                  </a:lnTo>
                  <a:lnTo>
                    <a:pt x="280693" y="186669"/>
                  </a:lnTo>
                  <a:lnTo>
                    <a:pt x="279666" y="187715"/>
                  </a:lnTo>
                  <a:lnTo>
                    <a:pt x="279114" y="187243"/>
                  </a:lnTo>
                  <a:lnTo>
                    <a:pt x="278553" y="186778"/>
                  </a:lnTo>
                  <a:lnTo>
                    <a:pt x="277992" y="186313"/>
                  </a:lnTo>
                  <a:lnTo>
                    <a:pt x="277422" y="185856"/>
                  </a:lnTo>
                  <a:lnTo>
                    <a:pt x="276853" y="185398"/>
                  </a:lnTo>
                  <a:lnTo>
                    <a:pt x="276275" y="184955"/>
                  </a:lnTo>
                  <a:lnTo>
                    <a:pt x="275688" y="184512"/>
                  </a:lnTo>
                  <a:lnTo>
                    <a:pt x="275101" y="184076"/>
                  </a:lnTo>
                  <a:lnTo>
                    <a:pt x="274506" y="183640"/>
                  </a:lnTo>
                  <a:lnTo>
                    <a:pt x="273902" y="183219"/>
                  </a:lnTo>
                  <a:lnTo>
                    <a:pt x="273298" y="182798"/>
                  </a:lnTo>
                  <a:lnTo>
                    <a:pt x="272685" y="182384"/>
                  </a:lnTo>
                  <a:lnTo>
                    <a:pt x="272072" y="181977"/>
                  </a:lnTo>
                  <a:lnTo>
                    <a:pt x="271451" y="181577"/>
                  </a:lnTo>
                  <a:lnTo>
                    <a:pt x="270821" y="181185"/>
                  </a:lnTo>
                  <a:lnTo>
                    <a:pt x="270191" y="180793"/>
                  </a:lnTo>
                  <a:lnTo>
                    <a:pt x="270649" y="180335"/>
                  </a:lnTo>
                  <a:lnTo>
                    <a:pt x="271089" y="179863"/>
                  </a:lnTo>
                  <a:lnTo>
                    <a:pt x="271529" y="179391"/>
                  </a:lnTo>
                  <a:lnTo>
                    <a:pt x="271960" y="178904"/>
                  </a:lnTo>
                  <a:lnTo>
                    <a:pt x="272374" y="178418"/>
                  </a:lnTo>
                  <a:lnTo>
                    <a:pt x="272780" y="177916"/>
                  </a:lnTo>
                  <a:lnTo>
                    <a:pt x="273168" y="177415"/>
                  </a:lnTo>
                  <a:lnTo>
                    <a:pt x="273539" y="176899"/>
                  </a:lnTo>
                  <a:lnTo>
                    <a:pt x="273936" y="176340"/>
                  </a:lnTo>
                  <a:lnTo>
                    <a:pt x="274342" y="175759"/>
                  </a:lnTo>
                  <a:lnTo>
                    <a:pt x="274540" y="175461"/>
                  </a:lnTo>
                  <a:lnTo>
                    <a:pt x="274739" y="175156"/>
                  </a:lnTo>
                  <a:lnTo>
                    <a:pt x="274929" y="174851"/>
                  </a:lnTo>
                  <a:lnTo>
                    <a:pt x="275118" y="174539"/>
                  </a:lnTo>
                  <a:lnTo>
                    <a:pt x="275291" y="174226"/>
                  </a:lnTo>
                  <a:lnTo>
                    <a:pt x="275455" y="173907"/>
                  </a:lnTo>
                  <a:lnTo>
                    <a:pt x="275610" y="173587"/>
                  </a:lnTo>
                  <a:lnTo>
                    <a:pt x="275757" y="173267"/>
                  </a:lnTo>
                  <a:lnTo>
                    <a:pt x="275886" y="172941"/>
                  </a:lnTo>
                  <a:lnTo>
                    <a:pt x="275999" y="172614"/>
                  </a:lnTo>
                  <a:lnTo>
                    <a:pt x="276085" y="172280"/>
                  </a:lnTo>
                  <a:lnTo>
                    <a:pt x="276128" y="172120"/>
                  </a:lnTo>
                  <a:lnTo>
                    <a:pt x="276163" y="171953"/>
                  </a:lnTo>
                  <a:close/>
                  <a:moveTo>
                    <a:pt x="49004" y="177081"/>
                  </a:moveTo>
                  <a:lnTo>
                    <a:pt x="49565" y="177662"/>
                  </a:lnTo>
                  <a:lnTo>
                    <a:pt x="50143" y="178236"/>
                  </a:lnTo>
                  <a:lnTo>
                    <a:pt x="50713" y="178817"/>
                  </a:lnTo>
                  <a:lnTo>
                    <a:pt x="51300" y="179391"/>
                  </a:lnTo>
                  <a:lnTo>
                    <a:pt x="51886" y="179965"/>
                  </a:lnTo>
                  <a:lnTo>
                    <a:pt x="52482" y="180539"/>
                  </a:lnTo>
                  <a:lnTo>
                    <a:pt x="53077" y="181105"/>
                  </a:lnTo>
                  <a:lnTo>
                    <a:pt x="53681" y="181665"/>
                  </a:lnTo>
                  <a:lnTo>
                    <a:pt x="54285" y="182231"/>
                  </a:lnTo>
                  <a:lnTo>
                    <a:pt x="54889" y="182783"/>
                  </a:lnTo>
                  <a:lnTo>
                    <a:pt x="55502" y="183335"/>
                  </a:lnTo>
                  <a:lnTo>
                    <a:pt x="56123" y="183887"/>
                  </a:lnTo>
                  <a:lnTo>
                    <a:pt x="56736" y="184432"/>
                  </a:lnTo>
                  <a:lnTo>
                    <a:pt x="57357" y="184970"/>
                  </a:lnTo>
                  <a:lnTo>
                    <a:pt x="57978" y="185500"/>
                  </a:lnTo>
                  <a:lnTo>
                    <a:pt x="58600" y="186030"/>
                  </a:lnTo>
                  <a:lnTo>
                    <a:pt x="58194" y="186313"/>
                  </a:lnTo>
                  <a:lnTo>
                    <a:pt x="57789" y="186597"/>
                  </a:lnTo>
                  <a:lnTo>
                    <a:pt x="57383" y="186895"/>
                  </a:lnTo>
                  <a:lnTo>
                    <a:pt x="56986" y="187185"/>
                  </a:lnTo>
                  <a:lnTo>
                    <a:pt x="56598" y="187490"/>
                  </a:lnTo>
                  <a:lnTo>
                    <a:pt x="56210" y="187795"/>
                  </a:lnTo>
                  <a:lnTo>
                    <a:pt x="55821" y="188108"/>
                  </a:lnTo>
                  <a:lnTo>
                    <a:pt x="55442" y="188420"/>
                  </a:lnTo>
                  <a:lnTo>
                    <a:pt x="55062" y="188740"/>
                  </a:lnTo>
                  <a:lnTo>
                    <a:pt x="54691" y="189066"/>
                  </a:lnTo>
                  <a:lnTo>
                    <a:pt x="54320" y="189393"/>
                  </a:lnTo>
                  <a:lnTo>
                    <a:pt x="53957" y="189720"/>
                  </a:lnTo>
                  <a:lnTo>
                    <a:pt x="53595" y="190054"/>
                  </a:lnTo>
                  <a:lnTo>
                    <a:pt x="53241" y="190396"/>
                  </a:lnTo>
                  <a:lnTo>
                    <a:pt x="52887" y="190737"/>
                  </a:lnTo>
                  <a:lnTo>
                    <a:pt x="52542" y="191086"/>
                  </a:lnTo>
                  <a:lnTo>
                    <a:pt x="52197" y="191442"/>
                  </a:lnTo>
                  <a:lnTo>
                    <a:pt x="51852" y="191790"/>
                  </a:lnTo>
                  <a:lnTo>
                    <a:pt x="51515" y="192154"/>
                  </a:lnTo>
                  <a:lnTo>
                    <a:pt x="51179" y="192517"/>
                  </a:lnTo>
                  <a:lnTo>
                    <a:pt x="50851" y="192880"/>
                  </a:lnTo>
                  <a:lnTo>
                    <a:pt x="50532" y="193250"/>
                  </a:lnTo>
                  <a:lnTo>
                    <a:pt x="50204" y="193621"/>
                  </a:lnTo>
                  <a:lnTo>
                    <a:pt x="49884" y="193999"/>
                  </a:lnTo>
                  <a:lnTo>
                    <a:pt x="49574" y="194376"/>
                  </a:lnTo>
                  <a:lnTo>
                    <a:pt x="49263" y="194761"/>
                  </a:lnTo>
                  <a:lnTo>
                    <a:pt x="48961" y="195146"/>
                  </a:lnTo>
                  <a:lnTo>
                    <a:pt x="48659" y="195539"/>
                  </a:lnTo>
                  <a:lnTo>
                    <a:pt x="48357" y="195931"/>
                  </a:lnTo>
                  <a:lnTo>
                    <a:pt x="48064" y="196330"/>
                  </a:lnTo>
                  <a:lnTo>
                    <a:pt x="47486" y="197129"/>
                  </a:lnTo>
                  <a:lnTo>
                    <a:pt x="45734" y="196468"/>
                  </a:lnTo>
                  <a:lnTo>
                    <a:pt x="44862" y="196142"/>
                  </a:lnTo>
                  <a:lnTo>
                    <a:pt x="43991" y="195800"/>
                  </a:lnTo>
                  <a:lnTo>
                    <a:pt x="43128" y="195451"/>
                  </a:lnTo>
                  <a:lnTo>
                    <a:pt x="42274" y="195088"/>
                  </a:lnTo>
                  <a:lnTo>
                    <a:pt x="41419" y="194718"/>
                  </a:lnTo>
                  <a:lnTo>
                    <a:pt x="40565" y="194333"/>
                  </a:lnTo>
                  <a:lnTo>
                    <a:pt x="40022" y="194057"/>
                  </a:lnTo>
                  <a:lnTo>
                    <a:pt x="39469" y="193759"/>
                  </a:lnTo>
                  <a:lnTo>
                    <a:pt x="38339" y="193134"/>
                  </a:lnTo>
                  <a:lnTo>
                    <a:pt x="37769" y="192822"/>
                  </a:lnTo>
                  <a:lnTo>
                    <a:pt x="37191" y="192524"/>
                  </a:lnTo>
                  <a:lnTo>
                    <a:pt x="36898" y="192379"/>
                  </a:lnTo>
                  <a:lnTo>
                    <a:pt x="36604" y="192241"/>
                  </a:lnTo>
                  <a:lnTo>
                    <a:pt x="36302" y="192103"/>
                  </a:lnTo>
                  <a:lnTo>
                    <a:pt x="36000" y="191972"/>
                  </a:lnTo>
                  <a:lnTo>
                    <a:pt x="36691" y="190977"/>
                  </a:lnTo>
                  <a:lnTo>
                    <a:pt x="37390" y="189982"/>
                  </a:lnTo>
                  <a:lnTo>
                    <a:pt x="38115" y="189001"/>
                  </a:lnTo>
                  <a:lnTo>
                    <a:pt x="38857" y="188028"/>
                  </a:lnTo>
                  <a:lnTo>
                    <a:pt x="39607" y="187062"/>
                  </a:lnTo>
                  <a:lnTo>
                    <a:pt x="40384" y="186103"/>
                  </a:lnTo>
                  <a:lnTo>
                    <a:pt x="41169" y="185158"/>
                  </a:lnTo>
                  <a:lnTo>
                    <a:pt x="41980" y="184221"/>
                  </a:lnTo>
                  <a:lnTo>
                    <a:pt x="42800" y="183292"/>
                  </a:lnTo>
                  <a:lnTo>
                    <a:pt x="43637" y="182376"/>
                  </a:lnTo>
                  <a:lnTo>
                    <a:pt x="44491" y="181468"/>
                  </a:lnTo>
                  <a:lnTo>
                    <a:pt x="45363" y="180568"/>
                  </a:lnTo>
                  <a:lnTo>
                    <a:pt x="46252" y="179681"/>
                  </a:lnTo>
                  <a:lnTo>
                    <a:pt x="47149" y="178803"/>
                  </a:lnTo>
                  <a:lnTo>
                    <a:pt x="48072" y="177938"/>
                  </a:lnTo>
                  <a:lnTo>
                    <a:pt x="49004" y="177081"/>
                  </a:lnTo>
                  <a:close/>
                  <a:moveTo>
                    <a:pt x="290875" y="181795"/>
                  </a:moveTo>
                  <a:lnTo>
                    <a:pt x="291522" y="182355"/>
                  </a:lnTo>
                  <a:lnTo>
                    <a:pt x="292152" y="182928"/>
                  </a:lnTo>
                  <a:lnTo>
                    <a:pt x="292782" y="183502"/>
                  </a:lnTo>
                  <a:lnTo>
                    <a:pt x="293403" y="184083"/>
                  </a:lnTo>
                  <a:lnTo>
                    <a:pt x="294007" y="184679"/>
                  </a:lnTo>
                  <a:lnTo>
                    <a:pt x="294611" y="185275"/>
                  </a:lnTo>
                  <a:lnTo>
                    <a:pt x="295207" y="185878"/>
                  </a:lnTo>
                  <a:lnTo>
                    <a:pt x="295785" y="186488"/>
                  </a:lnTo>
                  <a:lnTo>
                    <a:pt x="296363" y="187098"/>
                  </a:lnTo>
                  <a:lnTo>
                    <a:pt x="296933" y="187723"/>
                  </a:lnTo>
                  <a:lnTo>
                    <a:pt x="297502" y="188347"/>
                  </a:lnTo>
                  <a:lnTo>
                    <a:pt x="298054" y="188972"/>
                  </a:lnTo>
                  <a:lnTo>
                    <a:pt x="298607" y="189611"/>
                  </a:lnTo>
                  <a:lnTo>
                    <a:pt x="299150" y="190250"/>
                  </a:lnTo>
                  <a:lnTo>
                    <a:pt x="299694" y="190890"/>
                  </a:lnTo>
                  <a:lnTo>
                    <a:pt x="300220" y="191536"/>
                  </a:lnTo>
                  <a:lnTo>
                    <a:pt x="299806" y="191754"/>
                  </a:lnTo>
                  <a:lnTo>
                    <a:pt x="299392" y="191979"/>
                  </a:lnTo>
                  <a:lnTo>
                    <a:pt x="298986" y="192212"/>
                  </a:lnTo>
                  <a:lnTo>
                    <a:pt x="298589" y="192451"/>
                  </a:lnTo>
                  <a:lnTo>
                    <a:pt x="298192" y="192706"/>
                  </a:lnTo>
                  <a:lnTo>
                    <a:pt x="297795" y="192967"/>
                  </a:lnTo>
                  <a:lnTo>
                    <a:pt x="297416" y="193229"/>
                  </a:lnTo>
                  <a:lnTo>
                    <a:pt x="297027" y="193497"/>
                  </a:lnTo>
                  <a:lnTo>
                    <a:pt x="296277" y="194042"/>
                  </a:lnTo>
                  <a:lnTo>
                    <a:pt x="295526" y="194594"/>
                  </a:lnTo>
                  <a:lnTo>
                    <a:pt x="294784" y="195139"/>
                  </a:lnTo>
                  <a:lnTo>
                    <a:pt x="294042" y="195669"/>
                  </a:lnTo>
                  <a:lnTo>
                    <a:pt x="293041" y="196359"/>
                  </a:lnTo>
                  <a:lnTo>
                    <a:pt x="292023" y="197064"/>
                  </a:lnTo>
                  <a:lnTo>
                    <a:pt x="291514" y="197420"/>
                  </a:lnTo>
                  <a:lnTo>
                    <a:pt x="291013" y="197790"/>
                  </a:lnTo>
                  <a:lnTo>
                    <a:pt x="290530" y="198161"/>
                  </a:lnTo>
                  <a:lnTo>
                    <a:pt x="290047" y="198539"/>
                  </a:lnTo>
                  <a:lnTo>
                    <a:pt x="289572" y="197936"/>
                  </a:lnTo>
                  <a:lnTo>
                    <a:pt x="289080" y="197340"/>
                  </a:lnTo>
                  <a:lnTo>
                    <a:pt x="288588" y="196744"/>
                  </a:lnTo>
                  <a:lnTo>
                    <a:pt x="288088" y="196156"/>
                  </a:lnTo>
                  <a:lnTo>
                    <a:pt x="287587" y="195568"/>
                  </a:lnTo>
                  <a:lnTo>
                    <a:pt x="287078" y="194987"/>
                  </a:lnTo>
                  <a:lnTo>
                    <a:pt x="286561" y="194405"/>
                  </a:lnTo>
                  <a:lnTo>
                    <a:pt x="286034" y="193832"/>
                  </a:lnTo>
                  <a:lnTo>
                    <a:pt x="285508" y="193258"/>
                  </a:lnTo>
                  <a:lnTo>
                    <a:pt x="284973" y="192691"/>
                  </a:lnTo>
                  <a:lnTo>
                    <a:pt x="284429" y="192132"/>
                  </a:lnTo>
                  <a:lnTo>
                    <a:pt x="283886" y="191580"/>
                  </a:lnTo>
                  <a:lnTo>
                    <a:pt x="283325" y="191028"/>
                  </a:lnTo>
                  <a:lnTo>
                    <a:pt x="282764" y="190483"/>
                  </a:lnTo>
                  <a:lnTo>
                    <a:pt x="282194" y="189945"/>
                  </a:lnTo>
                  <a:lnTo>
                    <a:pt x="281616" y="189408"/>
                  </a:lnTo>
                  <a:lnTo>
                    <a:pt x="282824" y="188500"/>
                  </a:lnTo>
                  <a:lnTo>
                    <a:pt x="284032" y="187585"/>
                  </a:lnTo>
                  <a:lnTo>
                    <a:pt x="285223" y="186662"/>
                  </a:lnTo>
                  <a:lnTo>
                    <a:pt x="285818" y="186190"/>
                  </a:lnTo>
                  <a:lnTo>
                    <a:pt x="286405" y="185718"/>
                  </a:lnTo>
                  <a:lnTo>
                    <a:pt x="286983" y="185246"/>
                  </a:lnTo>
                  <a:lnTo>
                    <a:pt x="287561" y="184766"/>
                  </a:lnTo>
                  <a:lnTo>
                    <a:pt x="288131" y="184280"/>
                  </a:lnTo>
                  <a:lnTo>
                    <a:pt x="288701" y="183793"/>
                  </a:lnTo>
                  <a:lnTo>
                    <a:pt x="289253" y="183299"/>
                  </a:lnTo>
                  <a:lnTo>
                    <a:pt x="289805" y="182805"/>
                  </a:lnTo>
                  <a:lnTo>
                    <a:pt x="290340" y="182304"/>
                  </a:lnTo>
                  <a:lnTo>
                    <a:pt x="290875" y="181795"/>
                  </a:lnTo>
                  <a:close/>
                  <a:moveTo>
                    <a:pt x="164495" y="28984"/>
                  </a:moveTo>
                  <a:lnTo>
                    <a:pt x="165496" y="28998"/>
                  </a:lnTo>
                  <a:lnTo>
                    <a:pt x="166488" y="29020"/>
                  </a:lnTo>
                  <a:lnTo>
                    <a:pt x="167480" y="29056"/>
                  </a:lnTo>
                  <a:lnTo>
                    <a:pt x="168464" y="29100"/>
                  </a:lnTo>
                  <a:lnTo>
                    <a:pt x="169448" y="29151"/>
                  </a:lnTo>
                  <a:lnTo>
                    <a:pt x="170432" y="29216"/>
                  </a:lnTo>
                  <a:lnTo>
                    <a:pt x="171407" y="29289"/>
                  </a:lnTo>
                  <a:lnTo>
                    <a:pt x="172373" y="29376"/>
                  </a:lnTo>
                  <a:lnTo>
                    <a:pt x="173348" y="29471"/>
                  </a:lnTo>
                  <a:lnTo>
                    <a:pt x="174315" y="29572"/>
                  </a:lnTo>
                  <a:lnTo>
                    <a:pt x="175272" y="29688"/>
                  </a:lnTo>
                  <a:lnTo>
                    <a:pt x="176230" y="29805"/>
                  </a:lnTo>
                  <a:lnTo>
                    <a:pt x="177188" y="29943"/>
                  </a:lnTo>
                  <a:lnTo>
                    <a:pt x="178137" y="30081"/>
                  </a:lnTo>
                  <a:lnTo>
                    <a:pt x="179078" y="30233"/>
                  </a:lnTo>
                  <a:lnTo>
                    <a:pt x="180027" y="30393"/>
                  </a:lnTo>
                  <a:lnTo>
                    <a:pt x="180959" y="30567"/>
                  </a:lnTo>
                  <a:lnTo>
                    <a:pt x="181891" y="30742"/>
                  </a:lnTo>
                  <a:lnTo>
                    <a:pt x="182823" y="30931"/>
                  </a:lnTo>
                  <a:lnTo>
                    <a:pt x="183746" y="31127"/>
                  </a:lnTo>
                  <a:lnTo>
                    <a:pt x="184669" y="31337"/>
                  </a:lnTo>
                  <a:lnTo>
                    <a:pt x="185584" y="31555"/>
                  </a:lnTo>
                  <a:lnTo>
                    <a:pt x="186499" y="31780"/>
                  </a:lnTo>
                  <a:lnTo>
                    <a:pt x="187405" y="32013"/>
                  </a:lnTo>
                  <a:lnTo>
                    <a:pt x="188311" y="32253"/>
                  </a:lnTo>
                  <a:lnTo>
                    <a:pt x="189208" y="32507"/>
                  </a:lnTo>
                  <a:lnTo>
                    <a:pt x="190106" y="32768"/>
                  </a:lnTo>
                  <a:lnTo>
                    <a:pt x="190994" y="33037"/>
                  </a:lnTo>
                  <a:lnTo>
                    <a:pt x="191875" y="33313"/>
                  </a:lnTo>
                  <a:lnTo>
                    <a:pt x="192755" y="33596"/>
                  </a:lnTo>
                  <a:lnTo>
                    <a:pt x="193635" y="33894"/>
                  </a:lnTo>
                  <a:lnTo>
                    <a:pt x="194506" y="34192"/>
                  </a:lnTo>
                  <a:lnTo>
                    <a:pt x="195369" y="34504"/>
                  </a:lnTo>
                  <a:lnTo>
                    <a:pt x="196232" y="34824"/>
                  </a:lnTo>
                  <a:lnTo>
                    <a:pt x="197086" y="35151"/>
                  </a:lnTo>
                  <a:lnTo>
                    <a:pt x="197941" y="35485"/>
                  </a:lnTo>
                  <a:lnTo>
                    <a:pt x="198778" y="35834"/>
                  </a:lnTo>
                  <a:lnTo>
                    <a:pt x="199623" y="36182"/>
                  </a:lnTo>
                  <a:lnTo>
                    <a:pt x="200460" y="36538"/>
                  </a:lnTo>
                  <a:lnTo>
                    <a:pt x="201289" y="36909"/>
                  </a:lnTo>
                  <a:lnTo>
                    <a:pt x="202109" y="37287"/>
                  </a:lnTo>
                  <a:lnTo>
                    <a:pt x="202928" y="37664"/>
                  </a:lnTo>
                  <a:lnTo>
                    <a:pt x="203739" y="38057"/>
                  </a:lnTo>
                  <a:lnTo>
                    <a:pt x="204551" y="38456"/>
                  </a:lnTo>
                  <a:lnTo>
                    <a:pt x="205353" y="38863"/>
                  </a:lnTo>
                  <a:lnTo>
                    <a:pt x="206147" y="39277"/>
                  </a:lnTo>
                  <a:lnTo>
                    <a:pt x="206941" y="39698"/>
                  </a:lnTo>
                  <a:lnTo>
                    <a:pt x="207726" y="40127"/>
                  </a:lnTo>
                  <a:lnTo>
                    <a:pt x="208503" y="40563"/>
                  </a:lnTo>
                  <a:lnTo>
                    <a:pt x="209279" y="41006"/>
                  </a:lnTo>
                  <a:lnTo>
                    <a:pt x="210047" y="41449"/>
                  </a:lnTo>
                  <a:lnTo>
                    <a:pt x="210807" y="41906"/>
                  </a:lnTo>
                  <a:lnTo>
                    <a:pt x="211566" y="42371"/>
                  </a:lnTo>
                  <a:lnTo>
                    <a:pt x="212317" y="42843"/>
                  </a:lnTo>
                  <a:lnTo>
                    <a:pt x="213059" y="43323"/>
                  </a:lnTo>
                  <a:lnTo>
                    <a:pt x="213801" y="43810"/>
                  </a:lnTo>
                  <a:lnTo>
                    <a:pt x="214526" y="44296"/>
                  </a:lnTo>
                  <a:lnTo>
                    <a:pt x="215259" y="44797"/>
                  </a:lnTo>
                  <a:lnTo>
                    <a:pt x="215975" y="45299"/>
                  </a:lnTo>
                  <a:lnTo>
                    <a:pt x="216683" y="45814"/>
                  </a:lnTo>
                  <a:lnTo>
                    <a:pt x="217391" y="46330"/>
                  </a:lnTo>
                  <a:lnTo>
                    <a:pt x="218089" y="46853"/>
                  </a:lnTo>
                  <a:lnTo>
                    <a:pt x="218788" y="47391"/>
                  </a:lnTo>
                  <a:lnTo>
                    <a:pt x="219470" y="47928"/>
                  </a:lnTo>
                  <a:lnTo>
                    <a:pt x="220152" y="48466"/>
                  </a:lnTo>
                  <a:lnTo>
                    <a:pt x="220825" y="49018"/>
                  </a:lnTo>
                  <a:lnTo>
                    <a:pt x="221498" y="49577"/>
                  </a:lnTo>
                  <a:lnTo>
                    <a:pt x="222154" y="50136"/>
                  </a:lnTo>
                  <a:lnTo>
                    <a:pt x="222810" y="50703"/>
                  </a:lnTo>
                  <a:lnTo>
                    <a:pt x="223457" y="51277"/>
                  </a:lnTo>
                  <a:lnTo>
                    <a:pt x="224095" y="51858"/>
                  </a:lnTo>
                  <a:lnTo>
                    <a:pt x="224725" y="52446"/>
                  </a:lnTo>
                  <a:lnTo>
                    <a:pt x="225355" y="53035"/>
                  </a:lnTo>
                  <a:lnTo>
                    <a:pt x="225968" y="53638"/>
                  </a:lnTo>
                  <a:lnTo>
                    <a:pt x="226580" y="54241"/>
                  </a:lnTo>
                  <a:lnTo>
                    <a:pt x="227184" y="54851"/>
                  </a:lnTo>
                  <a:lnTo>
                    <a:pt x="227780" y="55461"/>
                  </a:lnTo>
                  <a:lnTo>
                    <a:pt x="228375" y="56078"/>
                  </a:lnTo>
                  <a:lnTo>
                    <a:pt x="228953" y="56710"/>
                  </a:lnTo>
                  <a:lnTo>
                    <a:pt x="229532" y="57335"/>
                  </a:lnTo>
                  <a:lnTo>
                    <a:pt x="230092" y="57974"/>
                  </a:lnTo>
                  <a:lnTo>
                    <a:pt x="230653" y="58613"/>
                  </a:lnTo>
                  <a:lnTo>
                    <a:pt x="231206" y="59260"/>
                  </a:lnTo>
                  <a:lnTo>
                    <a:pt x="231758" y="59914"/>
                  </a:lnTo>
                  <a:lnTo>
                    <a:pt x="232293" y="60567"/>
                  </a:lnTo>
                  <a:lnTo>
                    <a:pt x="232819" y="61228"/>
                  </a:lnTo>
                  <a:lnTo>
                    <a:pt x="233346" y="61897"/>
                  </a:lnTo>
                  <a:lnTo>
                    <a:pt x="233855" y="62565"/>
                  </a:lnTo>
                  <a:lnTo>
                    <a:pt x="234364" y="63241"/>
                  </a:lnTo>
                  <a:lnTo>
                    <a:pt x="234856" y="63923"/>
                  </a:lnTo>
                  <a:lnTo>
                    <a:pt x="235347" y="64606"/>
                  </a:lnTo>
                  <a:lnTo>
                    <a:pt x="235831" y="65296"/>
                  </a:lnTo>
                  <a:lnTo>
                    <a:pt x="236305" y="65994"/>
                  </a:lnTo>
                  <a:lnTo>
                    <a:pt x="236771" y="66691"/>
                  </a:lnTo>
                  <a:lnTo>
                    <a:pt x="237229" y="67396"/>
                  </a:lnTo>
                  <a:lnTo>
                    <a:pt x="237677" y="68100"/>
                  </a:lnTo>
                  <a:lnTo>
                    <a:pt x="238117" y="68812"/>
                  </a:lnTo>
                  <a:lnTo>
                    <a:pt x="238549" y="69531"/>
                  </a:lnTo>
                  <a:lnTo>
                    <a:pt x="238980" y="70250"/>
                  </a:lnTo>
                  <a:lnTo>
                    <a:pt x="239394" y="70969"/>
                  </a:lnTo>
                  <a:lnTo>
                    <a:pt x="239800" y="71703"/>
                  </a:lnTo>
                  <a:lnTo>
                    <a:pt x="240197" y="72429"/>
                  </a:lnTo>
                  <a:lnTo>
                    <a:pt x="240585" y="73170"/>
                  </a:lnTo>
                  <a:lnTo>
                    <a:pt x="240974" y="73904"/>
                  </a:lnTo>
                  <a:lnTo>
                    <a:pt x="241345" y="74652"/>
                  </a:lnTo>
                  <a:lnTo>
                    <a:pt x="241707" y="75400"/>
                  </a:lnTo>
                  <a:lnTo>
                    <a:pt x="242061" y="76149"/>
                  </a:lnTo>
                  <a:lnTo>
                    <a:pt x="242406" y="76904"/>
                  </a:lnTo>
                  <a:lnTo>
                    <a:pt x="242751" y="77659"/>
                  </a:lnTo>
                  <a:lnTo>
                    <a:pt x="243079" y="78422"/>
                  </a:lnTo>
                  <a:lnTo>
                    <a:pt x="243398" y="79185"/>
                  </a:lnTo>
                  <a:lnTo>
                    <a:pt x="243709" y="79955"/>
                  </a:lnTo>
                  <a:lnTo>
                    <a:pt x="244011" y="80725"/>
                  </a:lnTo>
                  <a:lnTo>
                    <a:pt x="244296" y="81502"/>
                  </a:lnTo>
                  <a:lnTo>
                    <a:pt x="244580" y="82279"/>
                  </a:lnTo>
                  <a:lnTo>
                    <a:pt x="244857" y="83057"/>
                  </a:lnTo>
                  <a:lnTo>
                    <a:pt x="245124" y="83841"/>
                  </a:lnTo>
                  <a:lnTo>
                    <a:pt x="245374" y="84626"/>
                  </a:lnTo>
                  <a:lnTo>
                    <a:pt x="245625" y="85417"/>
                  </a:lnTo>
                  <a:lnTo>
                    <a:pt x="245858" y="86209"/>
                  </a:lnTo>
                  <a:lnTo>
                    <a:pt x="246082" y="87008"/>
                  </a:lnTo>
                  <a:lnTo>
                    <a:pt x="246298" y="87800"/>
                  </a:lnTo>
                  <a:lnTo>
                    <a:pt x="246505" y="88606"/>
                  </a:lnTo>
                  <a:lnTo>
                    <a:pt x="246703" y="89405"/>
                  </a:lnTo>
                  <a:lnTo>
                    <a:pt x="246893" y="90212"/>
                  </a:lnTo>
                  <a:lnTo>
                    <a:pt x="247074" y="91040"/>
                  </a:lnTo>
                  <a:lnTo>
                    <a:pt x="247255" y="91868"/>
                  </a:lnTo>
                  <a:lnTo>
                    <a:pt x="247428" y="92696"/>
                  </a:lnTo>
                  <a:lnTo>
                    <a:pt x="247592" y="93524"/>
                  </a:lnTo>
                  <a:lnTo>
                    <a:pt x="247747" y="94352"/>
                  </a:lnTo>
                  <a:lnTo>
                    <a:pt x="247894" y="95187"/>
                  </a:lnTo>
                  <a:lnTo>
                    <a:pt x="248041" y="96015"/>
                  </a:lnTo>
                  <a:lnTo>
                    <a:pt x="248179" y="96851"/>
                  </a:lnTo>
                  <a:lnTo>
                    <a:pt x="248308" y="97686"/>
                  </a:lnTo>
                  <a:lnTo>
                    <a:pt x="248438" y="98514"/>
                  </a:lnTo>
                  <a:lnTo>
                    <a:pt x="248558" y="99350"/>
                  </a:lnTo>
                  <a:lnTo>
                    <a:pt x="248671" y="100185"/>
                  </a:lnTo>
                  <a:lnTo>
                    <a:pt x="248774" y="101020"/>
                  </a:lnTo>
                  <a:lnTo>
                    <a:pt x="248878" y="101856"/>
                  </a:lnTo>
                  <a:lnTo>
                    <a:pt x="248981" y="102698"/>
                  </a:lnTo>
                  <a:lnTo>
                    <a:pt x="249068" y="103534"/>
                  </a:lnTo>
                  <a:lnTo>
                    <a:pt x="249240" y="105212"/>
                  </a:lnTo>
                  <a:lnTo>
                    <a:pt x="249387" y="106890"/>
                  </a:lnTo>
                  <a:lnTo>
                    <a:pt x="249516" y="108568"/>
                  </a:lnTo>
                  <a:lnTo>
                    <a:pt x="249628" y="110245"/>
                  </a:lnTo>
                  <a:lnTo>
                    <a:pt x="249732" y="111931"/>
                  </a:lnTo>
                  <a:lnTo>
                    <a:pt x="249810" y="113616"/>
                  </a:lnTo>
                  <a:lnTo>
                    <a:pt x="249879" y="115301"/>
                  </a:lnTo>
                  <a:lnTo>
                    <a:pt x="249930" y="116986"/>
                  </a:lnTo>
                  <a:lnTo>
                    <a:pt x="249974" y="118672"/>
                  </a:lnTo>
                  <a:lnTo>
                    <a:pt x="249999" y="120357"/>
                  </a:lnTo>
                  <a:lnTo>
                    <a:pt x="250017" y="122049"/>
                  </a:lnTo>
                  <a:lnTo>
                    <a:pt x="250034" y="123735"/>
                  </a:lnTo>
                  <a:lnTo>
                    <a:pt x="250034" y="125420"/>
                  </a:lnTo>
                  <a:lnTo>
                    <a:pt x="250025" y="127112"/>
                  </a:lnTo>
                  <a:lnTo>
                    <a:pt x="250017" y="128798"/>
                  </a:lnTo>
                  <a:lnTo>
                    <a:pt x="249999" y="130483"/>
                  </a:lnTo>
                  <a:lnTo>
                    <a:pt x="249956" y="133861"/>
                  </a:lnTo>
                  <a:lnTo>
                    <a:pt x="249905" y="137231"/>
                  </a:lnTo>
                  <a:lnTo>
                    <a:pt x="249853" y="140594"/>
                  </a:lnTo>
                  <a:lnTo>
                    <a:pt x="249818" y="143950"/>
                  </a:lnTo>
                  <a:lnTo>
                    <a:pt x="249775" y="148032"/>
                  </a:lnTo>
                  <a:lnTo>
                    <a:pt x="249741" y="152115"/>
                  </a:lnTo>
                  <a:lnTo>
                    <a:pt x="249697" y="160287"/>
                  </a:lnTo>
                  <a:lnTo>
                    <a:pt x="249525" y="160345"/>
                  </a:lnTo>
                  <a:lnTo>
                    <a:pt x="249370" y="160418"/>
                  </a:lnTo>
                  <a:lnTo>
                    <a:pt x="249214" y="160497"/>
                  </a:lnTo>
                  <a:lnTo>
                    <a:pt x="249076" y="160585"/>
                  </a:lnTo>
                  <a:lnTo>
                    <a:pt x="248938" y="160686"/>
                  </a:lnTo>
                  <a:lnTo>
                    <a:pt x="248817" y="160788"/>
                  </a:lnTo>
                  <a:lnTo>
                    <a:pt x="248705" y="160897"/>
                  </a:lnTo>
                  <a:lnTo>
                    <a:pt x="248593" y="161013"/>
                  </a:lnTo>
                  <a:lnTo>
                    <a:pt x="248498" y="161137"/>
                  </a:lnTo>
                  <a:lnTo>
                    <a:pt x="248420" y="161267"/>
                  </a:lnTo>
                  <a:lnTo>
                    <a:pt x="248343" y="161398"/>
                  </a:lnTo>
                  <a:lnTo>
                    <a:pt x="248282" y="161529"/>
                  </a:lnTo>
                  <a:lnTo>
                    <a:pt x="248222" y="161667"/>
                  </a:lnTo>
                  <a:lnTo>
                    <a:pt x="248187" y="161798"/>
                  </a:lnTo>
                  <a:lnTo>
                    <a:pt x="248153" y="161936"/>
                  </a:lnTo>
                  <a:lnTo>
                    <a:pt x="248136" y="162074"/>
                  </a:lnTo>
                  <a:lnTo>
                    <a:pt x="248127" y="162212"/>
                  </a:lnTo>
                  <a:lnTo>
                    <a:pt x="248136" y="162350"/>
                  </a:lnTo>
                  <a:lnTo>
                    <a:pt x="248153" y="162480"/>
                  </a:lnTo>
                  <a:lnTo>
                    <a:pt x="248187" y="162611"/>
                  </a:lnTo>
                  <a:lnTo>
                    <a:pt x="248231" y="162742"/>
                  </a:lnTo>
                  <a:lnTo>
                    <a:pt x="248291" y="162865"/>
                  </a:lnTo>
                  <a:lnTo>
                    <a:pt x="248360" y="162982"/>
                  </a:lnTo>
                  <a:lnTo>
                    <a:pt x="248446" y="163091"/>
                  </a:lnTo>
                  <a:lnTo>
                    <a:pt x="248550" y="163200"/>
                  </a:lnTo>
                  <a:lnTo>
                    <a:pt x="248662" y="163294"/>
                  </a:lnTo>
                  <a:lnTo>
                    <a:pt x="248791" y="163388"/>
                  </a:lnTo>
                  <a:lnTo>
                    <a:pt x="248938" y="163468"/>
                  </a:lnTo>
                  <a:lnTo>
                    <a:pt x="249093" y="163541"/>
                  </a:lnTo>
                  <a:lnTo>
                    <a:pt x="249266" y="163606"/>
                  </a:lnTo>
                  <a:lnTo>
                    <a:pt x="249456" y="163657"/>
                  </a:lnTo>
                  <a:lnTo>
                    <a:pt x="249663" y="163694"/>
                  </a:lnTo>
                  <a:lnTo>
                    <a:pt x="249568" y="174204"/>
                  </a:lnTo>
                  <a:lnTo>
                    <a:pt x="249559" y="174633"/>
                  </a:lnTo>
                  <a:lnTo>
                    <a:pt x="249534" y="175163"/>
                  </a:lnTo>
                  <a:lnTo>
                    <a:pt x="249490" y="175795"/>
                  </a:lnTo>
                  <a:lnTo>
                    <a:pt x="249430" y="176514"/>
                  </a:lnTo>
                  <a:lnTo>
                    <a:pt x="249292" y="178200"/>
                  </a:lnTo>
                  <a:lnTo>
                    <a:pt x="249128" y="180154"/>
                  </a:lnTo>
                  <a:lnTo>
                    <a:pt x="248947" y="182333"/>
                  </a:lnTo>
                  <a:lnTo>
                    <a:pt x="248860" y="183480"/>
                  </a:lnTo>
                  <a:lnTo>
                    <a:pt x="248774" y="184665"/>
                  </a:lnTo>
                  <a:lnTo>
                    <a:pt x="248705" y="185870"/>
                  </a:lnTo>
                  <a:lnTo>
                    <a:pt x="248627" y="187098"/>
                  </a:lnTo>
                  <a:lnTo>
                    <a:pt x="248576" y="188333"/>
                  </a:lnTo>
                  <a:lnTo>
                    <a:pt x="248524" y="189568"/>
                  </a:lnTo>
                  <a:lnTo>
                    <a:pt x="248489" y="190803"/>
                  </a:lnTo>
                  <a:lnTo>
                    <a:pt x="248472" y="192023"/>
                  </a:lnTo>
                  <a:lnTo>
                    <a:pt x="248472" y="193221"/>
                  </a:lnTo>
                  <a:lnTo>
                    <a:pt x="248481" y="193810"/>
                  </a:lnTo>
                  <a:lnTo>
                    <a:pt x="248498" y="194398"/>
                  </a:lnTo>
                  <a:lnTo>
                    <a:pt x="248515" y="194972"/>
                  </a:lnTo>
                  <a:lnTo>
                    <a:pt x="248541" y="195539"/>
                  </a:lnTo>
                  <a:lnTo>
                    <a:pt x="248567" y="196091"/>
                  </a:lnTo>
                  <a:lnTo>
                    <a:pt x="248610" y="196635"/>
                  </a:lnTo>
                  <a:lnTo>
                    <a:pt x="248653" y="197166"/>
                  </a:lnTo>
                  <a:lnTo>
                    <a:pt x="248696" y="197681"/>
                  </a:lnTo>
                  <a:lnTo>
                    <a:pt x="248757" y="198190"/>
                  </a:lnTo>
                  <a:lnTo>
                    <a:pt x="248826" y="198677"/>
                  </a:lnTo>
                  <a:lnTo>
                    <a:pt x="248895" y="199149"/>
                  </a:lnTo>
                  <a:lnTo>
                    <a:pt x="248973" y="199606"/>
                  </a:lnTo>
                  <a:lnTo>
                    <a:pt x="249059" y="200050"/>
                  </a:lnTo>
                  <a:lnTo>
                    <a:pt x="249162" y="200464"/>
                  </a:lnTo>
                  <a:lnTo>
                    <a:pt x="249266" y="200870"/>
                  </a:lnTo>
                  <a:lnTo>
                    <a:pt x="249378" y="201248"/>
                  </a:lnTo>
                  <a:lnTo>
                    <a:pt x="249499" y="201604"/>
                  </a:lnTo>
                  <a:lnTo>
                    <a:pt x="249637" y="201945"/>
                  </a:lnTo>
                  <a:lnTo>
                    <a:pt x="249775" y="202258"/>
                  </a:lnTo>
                  <a:lnTo>
                    <a:pt x="249853" y="202403"/>
                  </a:lnTo>
                  <a:lnTo>
                    <a:pt x="249930" y="202541"/>
                  </a:lnTo>
                  <a:lnTo>
                    <a:pt x="250008" y="202679"/>
                  </a:lnTo>
                  <a:lnTo>
                    <a:pt x="250094" y="202810"/>
                  </a:lnTo>
                  <a:lnTo>
                    <a:pt x="250181" y="202933"/>
                  </a:lnTo>
                  <a:lnTo>
                    <a:pt x="250267" y="203042"/>
                  </a:lnTo>
                  <a:lnTo>
                    <a:pt x="250353" y="203151"/>
                  </a:lnTo>
                  <a:lnTo>
                    <a:pt x="250448" y="203253"/>
                  </a:lnTo>
                  <a:lnTo>
                    <a:pt x="250543" y="203355"/>
                  </a:lnTo>
                  <a:lnTo>
                    <a:pt x="250638" y="203442"/>
                  </a:lnTo>
                  <a:lnTo>
                    <a:pt x="250742" y="203522"/>
                  </a:lnTo>
                  <a:lnTo>
                    <a:pt x="250845" y="203594"/>
                  </a:lnTo>
                  <a:lnTo>
                    <a:pt x="250957" y="203660"/>
                  </a:lnTo>
                  <a:lnTo>
                    <a:pt x="251061" y="203718"/>
                  </a:lnTo>
                  <a:lnTo>
                    <a:pt x="251018" y="203711"/>
                  </a:lnTo>
                  <a:lnTo>
                    <a:pt x="250975" y="203703"/>
                  </a:lnTo>
                  <a:lnTo>
                    <a:pt x="250931" y="203696"/>
                  </a:lnTo>
                  <a:lnTo>
                    <a:pt x="250880" y="203689"/>
                  </a:lnTo>
                  <a:lnTo>
                    <a:pt x="250742" y="203645"/>
                  </a:lnTo>
                  <a:lnTo>
                    <a:pt x="250612" y="203609"/>
                  </a:lnTo>
                  <a:lnTo>
                    <a:pt x="250474" y="203580"/>
                  </a:lnTo>
                  <a:lnTo>
                    <a:pt x="250345" y="203558"/>
                  </a:lnTo>
                  <a:lnTo>
                    <a:pt x="250215" y="203543"/>
                  </a:lnTo>
                  <a:lnTo>
                    <a:pt x="250086" y="203536"/>
                  </a:lnTo>
                  <a:lnTo>
                    <a:pt x="249965" y="203536"/>
                  </a:lnTo>
                  <a:lnTo>
                    <a:pt x="249836" y="203543"/>
                  </a:lnTo>
                  <a:lnTo>
                    <a:pt x="249715" y="203551"/>
                  </a:lnTo>
                  <a:lnTo>
                    <a:pt x="249594" y="203573"/>
                  </a:lnTo>
                  <a:lnTo>
                    <a:pt x="249482" y="203594"/>
                  </a:lnTo>
                  <a:lnTo>
                    <a:pt x="249370" y="203623"/>
                  </a:lnTo>
                  <a:lnTo>
                    <a:pt x="249257" y="203660"/>
                  </a:lnTo>
                  <a:lnTo>
                    <a:pt x="249145" y="203696"/>
                  </a:lnTo>
                  <a:lnTo>
                    <a:pt x="249033" y="203747"/>
                  </a:lnTo>
                  <a:lnTo>
                    <a:pt x="248929" y="203798"/>
                  </a:lnTo>
                  <a:lnTo>
                    <a:pt x="246591" y="203870"/>
                  </a:lnTo>
                  <a:lnTo>
                    <a:pt x="246444" y="203885"/>
                  </a:lnTo>
                  <a:lnTo>
                    <a:pt x="246306" y="203907"/>
                  </a:lnTo>
                  <a:lnTo>
                    <a:pt x="246177" y="203943"/>
                  </a:lnTo>
                  <a:lnTo>
                    <a:pt x="246047" y="203979"/>
                  </a:lnTo>
                  <a:lnTo>
                    <a:pt x="245927" y="204023"/>
                  </a:lnTo>
                  <a:lnTo>
                    <a:pt x="245814" y="204074"/>
                  </a:lnTo>
                  <a:lnTo>
                    <a:pt x="245581" y="204183"/>
                  </a:lnTo>
                  <a:lnTo>
                    <a:pt x="242950" y="204415"/>
                  </a:lnTo>
                  <a:lnTo>
                    <a:pt x="240309" y="204640"/>
                  </a:lnTo>
                  <a:lnTo>
                    <a:pt x="237677" y="204858"/>
                  </a:lnTo>
                  <a:lnTo>
                    <a:pt x="235045" y="205062"/>
                  </a:lnTo>
                  <a:lnTo>
                    <a:pt x="232414" y="205265"/>
                  </a:lnTo>
                  <a:lnTo>
                    <a:pt x="229782" y="205461"/>
                  </a:lnTo>
                  <a:lnTo>
                    <a:pt x="227150" y="205643"/>
                  </a:lnTo>
                  <a:lnTo>
                    <a:pt x="224518" y="205824"/>
                  </a:lnTo>
                  <a:lnTo>
                    <a:pt x="221886" y="205991"/>
                  </a:lnTo>
                  <a:lnTo>
                    <a:pt x="219254" y="206151"/>
                  </a:lnTo>
                  <a:lnTo>
                    <a:pt x="216623" y="206304"/>
                  </a:lnTo>
                  <a:lnTo>
                    <a:pt x="213991" y="206449"/>
                  </a:lnTo>
                  <a:lnTo>
                    <a:pt x="211359" y="206587"/>
                  </a:lnTo>
                  <a:lnTo>
                    <a:pt x="208727" y="206718"/>
                  </a:lnTo>
                  <a:lnTo>
                    <a:pt x="206104" y="206841"/>
                  </a:lnTo>
                  <a:lnTo>
                    <a:pt x="203472" y="206958"/>
                  </a:lnTo>
                  <a:lnTo>
                    <a:pt x="200840" y="207066"/>
                  </a:lnTo>
                  <a:lnTo>
                    <a:pt x="198217" y="207168"/>
                  </a:lnTo>
                  <a:lnTo>
                    <a:pt x="195585" y="207270"/>
                  </a:lnTo>
                  <a:lnTo>
                    <a:pt x="192953" y="207357"/>
                  </a:lnTo>
                  <a:lnTo>
                    <a:pt x="190330" y="207437"/>
                  </a:lnTo>
                  <a:lnTo>
                    <a:pt x="187698" y="207510"/>
                  </a:lnTo>
                  <a:lnTo>
                    <a:pt x="185075" y="207575"/>
                  </a:lnTo>
                  <a:lnTo>
                    <a:pt x="182443" y="207633"/>
                  </a:lnTo>
                  <a:lnTo>
                    <a:pt x="179820" y="207684"/>
                  </a:lnTo>
                  <a:lnTo>
                    <a:pt x="177188" y="207735"/>
                  </a:lnTo>
                  <a:lnTo>
                    <a:pt x="174556" y="207771"/>
                  </a:lnTo>
                  <a:lnTo>
                    <a:pt x="171933" y="207807"/>
                  </a:lnTo>
                  <a:lnTo>
                    <a:pt x="169301" y="207836"/>
                  </a:lnTo>
                  <a:lnTo>
                    <a:pt x="166678" y="207851"/>
                  </a:lnTo>
                  <a:lnTo>
                    <a:pt x="164046" y="207866"/>
                  </a:lnTo>
                  <a:lnTo>
                    <a:pt x="161423" y="207873"/>
                  </a:lnTo>
                  <a:lnTo>
                    <a:pt x="156159" y="207873"/>
                  </a:lnTo>
                  <a:lnTo>
                    <a:pt x="153536" y="207858"/>
                  </a:lnTo>
                  <a:lnTo>
                    <a:pt x="150904" y="207844"/>
                  </a:lnTo>
                  <a:lnTo>
                    <a:pt x="148272" y="207822"/>
                  </a:lnTo>
                  <a:lnTo>
                    <a:pt x="145649" y="207793"/>
                  </a:lnTo>
                  <a:lnTo>
                    <a:pt x="143017" y="207757"/>
                  </a:lnTo>
                  <a:lnTo>
                    <a:pt x="140385" y="207720"/>
                  </a:lnTo>
                  <a:lnTo>
                    <a:pt x="137754" y="207669"/>
                  </a:lnTo>
                  <a:lnTo>
                    <a:pt x="135122" y="207619"/>
                  </a:lnTo>
                  <a:lnTo>
                    <a:pt x="132490" y="207560"/>
                  </a:lnTo>
                  <a:lnTo>
                    <a:pt x="129858" y="207502"/>
                  </a:lnTo>
                  <a:lnTo>
                    <a:pt x="127226" y="207430"/>
                  </a:lnTo>
                  <a:lnTo>
                    <a:pt x="124594" y="207357"/>
                  </a:lnTo>
                  <a:lnTo>
                    <a:pt x="121962" y="207284"/>
                  </a:lnTo>
                  <a:lnTo>
                    <a:pt x="119331" y="207197"/>
                  </a:lnTo>
                  <a:lnTo>
                    <a:pt x="116699" y="207110"/>
                  </a:lnTo>
                  <a:lnTo>
                    <a:pt x="114067" y="207016"/>
                  </a:lnTo>
                  <a:lnTo>
                    <a:pt x="111426" y="206914"/>
                  </a:lnTo>
                  <a:lnTo>
                    <a:pt x="108795" y="206812"/>
                  </a:lnTo>
                  <a:lnTo>
                    <a:pt x="106154" y="206703"/>
                  </a:lnTo>
                  <a:lnTo>
                    <a:pt x="103522" y="206587"/>
                  </a:lnTo>
                  <a:lnTo>
                    <a:pt x="100882" y="206471"/>
                  </a:lnTo>
                  <a:lnTo>
                    <a:pt x="98250" y="206347"/>
                  </a:lnTo>
                  <a:lnTo>
                    <a:pt x="95610" y="206224"/>
                  </a:lnTo>
                  <a:lnTo>
                    <a:pt x="92969" y="206086"/>
                  </a:lnTo>
                  <a:lnTo>
                    <a:pt x="90329" y="205955"/>
                  </a:lnTo>
                  <a:lnTo>
                    <a:pt x="87688" y="205810"/>
                  </a:lnTo>
                  <a:lnTo>
                    <a:pt x="82407" y="205519"/>
                  </a:lnTo>
                  <a:lnTo>
                    <a:pt x="77118" y="205207"/>
                  </a:lnTo>
                  <a:lnTo>
                    <a:pt x="76470" y="199367"/>
                  </a:lnTo>
                  <a:lnTo>
                    <a:pt x="75789" y="193250"/>
                  </a:lnTo>
                  <a:lnTo>
                    <a:pt x="75444" y="190098"/>
                  </a:lnTo>
                  <a:lnTo>
                    <a:pt x="75098" y="186887"/>
                  </a:lnTo>
                  <a:lnTo>
                    <a:pt x="74762" y="183619"/>
                  </a:lnTo>
                  <a:lnTo>
                    <a:pt x="74425" y="180306"/>
                  </a:lnTo>
                  <a:lnTo>
                    <a:pt x="74106" y="176943"/>
                  </a:lnTo>
                  <a:lnTo>
                    <a:pt x="73795" y="173536"/>
                  </a:lnTo>
                  <a:lnTo>
                    <a:pt x="73649" y="171815"/>
                  </a:lnTo>
                  <a:lnTo>
                    <a:pt x="73511" y="170093"/>
                  </a:lnTo>
                  <a:lnTo>
                    <a:pt x="73373" y="168357"/>
                  </a:lnTo>
                  <a:lnTo>
                    <a:pt x="73235" y="166614"/>
                  </a:lnTo>
                  <a:lnTo>
                    <a:pt x="73114" y="164856"/>
                  </a:lnTo>
                  <a:lnTo>
                    <a:pt x="72993" y="163098"/>
                  </a:lnTo>
                  <a:lnTo>
                    <a:pt x="72872" y="161333"/>
                  </a:lnTo>
                  <a:lnTo>
                    <a:pt x="72769" y="159560"/>
                  </a:lnTo>
                  <a:lnTo>
                    <a:pt x="72665" y="157781"/>
                  </a:lnTo>
                  <a:lnTo>
                    <a:pt x="72570" y="155994"/>
                  </a:lnTo>
                  <a:lnTo>
                    <a:pt x="72484" y="154200"/>
                  </a:lnTo>
                  <a:lnTo>
                    <a:pt x="72415" y="152405"/>
                  </a:lnTo>
                  <a:lnTo>
                    <a:pt x="72346" y="150604"/>
                  </a:lnTo>
                  <a:lnTo>
                    <a:pt x="72285" y="148802"/>
                  </a:lnTo>
                  <a:lnTo>
                    <a:pt x="72234" y="146994"/>
                  </a:lnTo>
                  <a:lnTo>
                    <a:pt x="72190" y="145185"/>
                  </a:lnTo>
                  <a:lnTo>
                    <a:pt x="72165" y="143376"/>
                  </a:lnTo>
                  <a:lnTo>
                    <a:pt x="72147" y="141560"/>
                  </a:lnTo>
                  <a:lnTo>
                    <a:pt x="72139" y="139744"/>
                  </a:lnTo>
                  <a:lnTo>
                    <a:pt x="72139" y="137928"/>
                  </a:lnTo>
                  <a:lnTo>
                    <a:pt x="72156" y="136112"/>
                  </a:lnTo>
                  <a:lnTo>
                    <a:pt x="72182" y="134296"/>
                  </a:lnTo>
                  <a:lnTo>
                    <a:pt x="72225" y="132480"/>
                  </a:lnTo>
                  <a:lnTo>
                    <a:pt x="72277" y="130664"/>
                  </a:lnTo>
                  <a:lnTo>
                    <a:pt x="72346" y="128856"/>
                  </a:lnTo>
                  <a:lnTo>
                    <a:pt x="72423" y="127040"/>
                  </a:lnTo>
                  <a:lnTo>
                    <a:pt x="72518" y="125231"/>
                  </a:lnTo>
                  <a:lnTo>
                    <a:pt x="72622" y="123422"/>
                  </a:lnTo>
                  <a:lnTo>
                    <a:pt x="72743" y="121621"/>
                  </a:lnTo>
                  <a:lnTo>
                    <a:pt x="72881" y="119819"/>
                  </a:lnTo>
                  <a:lnTo>
                    <a:pt x="73036" y="118025"/>
                  </a:lnTo>
                  <a:lnTo>
                    <a:pt x="73209" y="116231"/>
                  </a:lnTo>
                  <a:lnTo>
                    <a:pt x="73390" y="114444"/>
                  </a:lnTo>
                  <a:lnTo>
                    <a:pt x="73597" y="112664"/>
                  </a:lnTo>
                  <a:lnTo>
                    <a:pt x="73813" y="110892"/>
                  </a:lnTo>
                  <a:lnTo>
                    <a:pt x="74054" y="109120"/>
                  </a:lnTo>
                  <a:lnTo>
                    <a:pt x="74305" y="107362"/>
                  </a:lnTo>
                  <a:lnTo>
                    <a:pt x="74581" y="105604"/>
                  </a:lnTo>
                  <a:lnTo>
                    <a:pt x="74874" y="103861"/>
                  </a:lnTo>
                  <a:lnTo>
                    <a:pt x="75185" y="102124"/>
                  </a:lnTo>
                  <a:lnTo>
                    <a:pt x="75340" y="101253"/>
                  </a:lnTo>
                  <a:lnTo>
                    <a:pt x="75513" y="100388"/>
                  </a:lnTo>
                  <a:lnTo>
                    <a:pt x="75685" y="99531"/>
                  </a:lnTo>
                  <a:lnTo>
                    <a:pt x="75858" y="98674"/>
                  </a:lnTo>
                  <a:lnTo>
                    <a:pt x="76039" y="97817"/>
                  </a:lnTo>
                  <a:lnTo>
                    <a:pt x="76229" y="96960"/>
                  </a:lnTo>
                  <a:lnTo>
                    <a:pt x="76419" y="96110"/>
                  </a:lnTo>
                  <a:lnTo>
                    <a:pt x="76617" y="95260"/>
                  </a:lnTo>
                  <a:lnTo>
                    <a:pt x="76824" y="94417"/>
                  </a:lnTo>
                  <a:lnTo>
                    <a:pt x="77031" y="93575"/>
                  </a:lnTo>
                  <a:lnTo>
                    <a:pt x="77247" y="92732"/>
                  </a:lnTo>
                  <a:lnTo>
                    <a:pt x="77463" y="91897"/>
                  </a:lnTo>
                  <a:lnTo>
                    <a:pt x="77687" y="91061"/>
                  </a:lnTo>
                  <a:lnTo>
                    <a:pt x="77920" y="90226"/>
                  </a:lnTo>
                  <a:lnTo>
                    <a:pt x="78153" y="89398"/>
                  </a:lnTo>
                  <a:lnTo>
                    <a:pt x="78395" y="88577"/>
                  </a:lnTo>
                  <a:lnTo>
                    <a:pt x="78636" y="87749"/>
                  </a:lnTo>
                  <a:lnTo>
                    <a:pt x="78887" y="86936"/>
                  </a:lnTo>
                  <a:lnTo>
                    <a:pt x="79145" y="86115"/>
                  </a:lnTo>
                  <a:lnTo>
                    <a:pt x="79413" y="85301"/>
                  </a:lnTo>
                  <a:lnTo>
                    <a:pt x="79680" y="84495"/>
                  </a:lnTo>
                  <a:lnTo>
                    <a:pt x="79957" y="83689"/>
                  </a:lnTo>
                  <a:lnTo>
                    <a:pt x="80233" y="82882"/>
                  </a:lnTo>
                  <a:lnTo>
                    <a:pt x="80517" y="82083"/>
                  </a:lnTo>
                  <a:lnTo>
                    <a:pt x="80811" y="81291"/>
                  </a:lnTo>
                  <a:lnTo>
                    <a:pt x="81113" y="80500"/>
                  </a:lnTo>
                  <a:lnTo>
                    <a:pt x="81415" y="79708"/>
                  </a:lnTo>
                  <a:lnTo>
                    <a:pt x="81725" y="78923"/>
                  </a:lnTo>
                  <a:lnTo>
                    <a:pt x="82045" y="78146"/>
                  </a:lnTo>
                  <a:lnTo>
                    <a:pt x="82364" y="77369"/>
                  </a:lnTo>
                  <a:lnTo>
                    <a:pt x="82701" y="76599"/>
                  </a:lnTo>
                  <a:lnTo>
                    <a:pt x="83037" y="75829"/>
                  </a:lnTo>
                  <a:lnTo>
                    <a:pt x="83374" y="75066"/>
                  </a:lnTo>
                  <a:lnTo>
                    <a:pt x="83727" y="74304"/>
                  </a:lnTo>
                  <a:lnTo>
                    <a:pt x="84081" y="73548"/>
                  </a:lnTo>
                  <a:lnTo>
                    <a:pt x="84444" y="72793"/>
                  </a:lnTo>
                  <a:lnTo>
                    <a:pt x="84806" y="72044"/>
                  </a:lnTo>
                  <a:lnTo>
                    <a:pt x="85186" y="71304"/>
                  </a:lnTo>
                  <a:lnTo>
                    <a:pt x="85565" y="70563"/>
                  </a:lnTo>
                  <a:lnTo>
                    <a:pt x="85954" y="69829"/>
                  </a:lnTo>
                  <a:lnTo>
                    <a:pt x="86342" y="69103"/>
                  </a:lnTo>
                  <a:lnTo>
                    <a:pt x="86748" y="68376"/>
                  </a:lnTo>
                  <a:lnTo>
                    <a:pt x="87153" y="67657"/>
                  </a:lnTo>
                  <a:lnTo>
                    <a:pt x="87567" y="66938"/>
                  </a:lnTo>
                  <a:lnTo>
                    <a:pt x="87990" y="66226"/>
                  </a:lnTo>
                  <a:lnTo>
                    <a:pt x="88422" y="65521"/>
                  </a:lnTo>
                  <a:lnTo>
                    <a:pt x="88853" y="64824"/>
                  </a:lnTo>
                  <a:lnTo>
                    <a:pt x="89302" y="64127"/>
                  </a:lnTo>
                  <a:lnTo>
                    <a:pt x="89750" y="63429"/>
                  </a:lnTo>
                  <a:lnTo>
                    <a:pt x="90208" y="62747"/>
                  </a:lnTo>
                  <a:lnTo>
                    <a:pt x="90674" y="62064"/>
                  </a:lnTo>
                  <a:lnTo>
                    <a:pt x="91140" y="61388"/>
                  </a:lnTo>
                  <a:lnTo>
                    <a:pt x="91623" y="60720"/>
                  </a:lnTo>
                  <a:lnTo>
                    <a:pt x="92106" y="60052"/>
                  </a:lnTo>
                  <a:lnTo>
                    <a:pt x="92598" y="59391"/>
                  </a:lnTo>
                  <a:lnTo>
                    <a:pt x="93107" y="58737"/>
                  </a:lnTo>
                  <a:lnTo>
                    <a:pt x="93608" y="58090"/>
                  </a:lnTo>
                  <a:lnTo>
                    <a:pt x="94125" y="57444"/>
                  </a:lnTo>
                  <a:lnTo>
                    <a:pt x="94652" y="56805"/>
                  </a:lnTo>
                  <a:lnTo>
                    <a:pt x="95187" y="56173"/>
                  </a:lnTo>
                  <a:lnTo>
                    <a:pt x="95722" y="55548"/>
                  </a:lnTo>
                  <a:lnTo>
                    <a:pt x="96265" y="54923"/>
                  </a:lnTo>
                  <a:lnTo>
                    <a:pt x="96826" y="54306"/>
                  </a:lnTo>
                  <a:lnTo>
                    <a:pt x="97387" y="53696"/>
                  </a:lnTo>
                  <a:lnTo>
                    <a:pt x="97957" y="53093"/>
                  </a:lnTo>
                  <a:lnTo>
                    <a:pt x="98535" y="52497"/>
                  </a:lnTo>
                  <a:lnTo>
                    <a:pt x="99122" y="51909"/>
                  </a:lnTo>
                  <a:lnTo>
                    <a:pt x="99717" y="51320"/>
                  </a:lnTo>
                  <a:lnTo>
                    <a:pt x="100312" y="50739"/>
                  </a:lnTo>
                  <a:lnTo>
                    <a:pt x="100925" y="50165"/>
                  </a:lnTo>
                  <a:lnTo>
                    <a:pt x="101546" y="49599"/>
                  </a:lnTo>
                  <a:lnTo>
                    <a:pt x="102168" y="49040"/>
                  </a:lnTo>
                  <a:lnTo>
                    <a:pt x="102806" y="48488"/>
                  </a:lnTo>
                  <a:lnTo>
                    <a:pt x="103445" y="47935"/>
                  </a:lnTo>
                  <a:lnTo>
                    <a:pt x="104100" y="47398"/>
                  </a:lnTo>
                  <a:lnTo>
                    <a:pt x="104756" y="46860"/>
                  </a:lnTo>
                  <a:lnTo>
                    <a:pt x="105429" y="46337"/>
                  </a:lnTo>
                  <a:lnTo>
                    <a:pt x="106102" y="45814"/>
                  </a:lnTo>
                  <a:lnTo>
                    <a:pt x="106793" y="45299"/>
                  </a:lnTo>
                  <a:lnTo>
                    <a:pt x="107483" y="44790"/>
                  </a:lnTo>
                  <a:lnTo>
                    <a:pt x="108191" y="44289"/>
                  </a:lnTo>
                  <a:lnTo>
                    <a:pt x="108898" y="43795"/>
                  </a:lnTo>
                  <a:lnTo>
                    <a:pt x="109614" y="43308"/>
                  </a:lnTo>
                  <a:lnTo>
                    <a:pt x="110348" y="42829"/>
                  </a:lnTo>
                  <a:lnTo>
                    <a:pt x="111081" y="42357"/>
                  </a:lnTo>
                  <a:lnTo>
                    <a:pt x="111832" y="41892"/>
                  </a:lnTo>
                  <a:lnTo>
                    <a:pt x="112583" y="41434"/>
                  </a:lnTo>
                  <a:lnTo>
                    <a:pt x="113351" y="40984"/>
                  </a:lnTo>
                  <a:lnTo>
                    <a:pt x="114119" y="40534"/>
                  </a:lnTo>
                  <a:lnTo>
                    <a:pt x="114904" y="40098"/>
                  </a:lnTo>
                  <a:lnTo>
                    <a:pt x="115698" y="39669"/>
                  </a:lnTo>
                  <a:lnTo>
                    <a:pt x="116500" y="39248"/>
                  </a:lnTo>
                  <a:lnTo>
                    <a:pt x="117303" y="38834"/>
                  </a:lnTo>
                  <a:lnTo>
                    <a:pt x="118123" y="38427"/>
                  </a:lnTo>
                  <a:lnTo>
                    <a:pt x="118951" y="38027"/>
                  </a:lnTo>
                  <a:lnTo>
                    <a:pt x="119788" y="37642"/>
                  </a:lnTo>
                  <a:lnTo>
                    <a:pt x="120634" y="37257"/>
                  </a:lnTo>
                  <a:lnTo>
                    <a:pt x="121496" y="36880"/>
                  </a:lnTo>
                  <a:lnTo>
                    <a:pt x="122359" y="36509"/>
                  </a:lnTo>
                  <a:lnTo>
                    <a:pt x="123231" y="36153"/>
                  </a:lnTo>
                  <a:lnTo>
                    <a:pt x="124120" y="35805"/>
                  </a:lnTo>
                  <a:lnTo>
                    <a:pt x="125017" y="35456"/>
                  </a:lnTo>
                  <a:lnTo>
                    <a:pt x="125915" y="35122"/>
                  </a:lnTo>
                  <a:lnTo>
                    <a:pt x="126829" y="34795"/>
                  </a:lnTo>
                  <a:lnTo>
                    <a:pt x="127753" y="34475"/>
                  </a:lnTo>
                  <a:lnTo>
                    <a:pt x="128693" y="34170"/>
                  </a:lnTo>
                  <a:lnTo>
                    <a:pt x="129634" y="33865"/>
                  </a:lnTo>
                  <a:lnTo>
                    <a:pt x="130583" y="33575"/>
                  </a:lnTo>
                  <a:lnTo>
                    <a:pt x="131549" y="33284"/>
                  </a:lnTo>
                  <a:lnTo>
                    <a:pt x="132524" y="33008"/>
                  </a:lnTo>
                  <a:lnTo>
                    <a:pt x="133508" y="32739"/>
                  </a:lnTo>
                  <a:lnTo>
                    <a:pt x="134500" y="32485"/>
                  </a:lnTo>
                  <a:lnTo>
                    <a:pt x="135501" y="32231"/>
                  </a:lnTo>
                  <a:lnTo>
                    <a:pt x="136511" y="31991"/>
                  </a:lnTo>
                  <a:lnTo>
                    <a:pt x="137538" y="31759"/>
                  </a:lnTo>
                  <a:lnTo>
                    <a:pt x="138573" y="31533"/>
                  </a:lnTo>
                  <a:lnTo>
                    <a:pt x="139617" y="31316"/>
                  </a:lnTo>
                  <a:lnTo>
                    <a:pt x="140670" y="31112"/>
                  </a:lnTo>
                  <a:lnTo>
                    <a:pt x="141740" y="30916"/>
                  </a:lnTo>
                  <a:lnTo>
                    <a:pt x="142810" y="30727"/>
                  </a:lnTo>
                  <a:lnTo>
                    <a:pt x="143897" y="30546"/>
                  </a:lnTo>
                  <a:lnTo>
                    <a:pt x="144993" y="30379"/>
                  </a:lnTo>
                  <a:lnTo>
                    <a:pt x="146106" y="30219"/>
                  </a:lnTo>
                  <a:lnTo>
                    <a:pt x="147220" y="30066"/>
                  </a:lnTo>
                  <a:lnTo>
                    <a:pt x="148350" y="29928"/>
                  </a:lnTo>
                  <a:lnTo>
                    <a:pt x="149489" y="29790"/>
                  </a:lnTo>
                  <a:lnTo>
                    <a:pt x="150637" y="29674"/>
                  </a:lnTo>
                  <a:lnTo>
                    <a:pt x="151802" y="29558"/>
                  </a:lnTo>
                  <a:lnTo>
                    <a:pt x="152975" y="29456"/>
                  </a:lnTo>
                  <a:lnTo>
                    <a:pt x="154157" y="29362"/>
                  </a:lnTo>
                  <a:lnTo>
                    <a:pt x="155348" y="29282"/>
                  </a:lnTo>
                  <a:lnTo>
                    <a:pt x="156556" y="29202"/>
                  </a:lnTo>
                  <a:lnTo>
                    <a:pt x="157773" y="29144"/>
                  </a:lnTo>
                  <a:lnTo>
                    <a:pt x="158998" y="29086"/>
                  </a:lnTo>
                  <a:lnTo>
                    <a:pt x="160241" y="29042"/>
                  </a:lnTo>
                  <a:lnTo>
                    <a:pt x="161483" y="29006"/>
                  </a:lnTo>
                  <a:lnTo>
                    <a:pt x="162493" y="28991"/>
                  </a:lnTo>
                  <a:lnTo>
                    <a:pt x="163494" y="28984"/>
                  </a:lnTo>
                  <a:close/>
                  <a:moveTo>
                    <a:pt x="302291" y="194180"/>
                  </a:moveTo>
                  <a:lnTo>
                    <a:pt x="302723" y="194761"/>
                  </a:lnTo>
                  <a:lnTo>
                    <a:pt x="303154" y="195343"/>
                  </a:lnTo>
                  <a:lnTo>
                    <a:pt x="303568" y="195931"/>
                  </a:lnTo>
                  <a:lnTo>
                    <a:pt x="303982" y="196519"/>
                  </a:lnTo>
                  <a:lnTo>
                    <a:pt x="304388" y="197115"/>
                  </a:lnTo>
                  <a:lnTo>
                    <a:pt x="304785" y="197718"/>
                  </a:lnTo>
                  <a:lnTo>
                    <a:pt x="305182" y="198313"/>
                  </a:lnTo>
                  <a:lnTo>
                    <a:pt x="305570" y="198924"/>
                  </a:lnTo>
                  <a:lnTo>
                    <a:pt x="305959" y="199534"/>
                  </a:lnTo>
                  <a:lnTo>
                    <a:pt x="306338" y="200144"/>
                  </a:lnTo>
                  <a:lnTo>
                    <a:pt x="306709" y="200761"/>
                  </a:lnTo>
                  <a:lnTo>
                    <a:pt x="307080" y="201386"/>
                  </a:lnTo>
                  <a:lnTo>
                    <a:pt x="307443" y="202011"/>
                  </a:lnTo>
                  <a:lnTo>
                    <a:pt x="307805" y="202635"/>
                  </a:lnTo>
                  <a:lnTo>
                    <a:pt x="308159" y="203267"/>
                  </a:lnTo>
                  <a:lnTo>
                    <a:pt x="308504" y="203899"/>
                  </a:lnTo>
                  <a:lnTo>
                    <a:pt x="307149" y="204662"/>
                  </a:lnTo>
                  <a:lnTo>
                    <a:pt x="305795" y="205425"/>
                  </a:lnTo>
                  <a:lnTo>
                    <a:pt x="304448" y="206202"/>
                  </a:lnTo>
                  <a:lnTo>
                    <a:pt x="303111" y="206987"/>
                  </a:lnTo>
                  <a:lnTo>
                    <a:pt x="301782" y="207778"/>
                  </a:lnTo>
                  <a:lnTo>
                    <a:pt x="300453" y="208585"/>
                  </a:lnTo>
                  <a:lnTo>
                    <a:pt x="299142" y="209398"/>
                  </a:lnTo>
                  <a:lnTo>
                    <a:pt x="298494" y="209812"/>
                  </a:lnTo>
                  <a:lnTo>
                    <a:pt x="297847" y="210234"/>
                  </a:lnTo>
                  <a:lnTo>
                    <a:pt x="297511" y="209623"/>
                  </a:lnTo>
                  <a:lnTo>
                    <a:pt x="297166" y="209013"/>
                  </a:lnTo>
                  <a:lnTo>
                    <a:pt x="296812" y="208403"/>
                  </a:lnTo>
                  <a:lnTo>
                    <a:pt x="296458" y="207800"/>
                  </a:lnTo>
                  <a:lnTo>
                    <a:pt x="296096" y="207197"/>
                  </a:lnTo>
                  <a:lnTo>
                    <a:pt x="295725" y="206594"/>
                  </a:lnTo>
                  <a:lnTo>
                    <a:pt x="295353" y="205991"/>
                  </a:lnTo>
                  <a:lnTo>
                    <a:pt x="294974" y="205396"/>
                  </a:lnTo>
                  <a:lnTo>
                    <a:pt x="294585" y="204800"/>
                  </a:lnTo>
                  <a:lnTo>
                    <a:pt x="294197" y="204212"/>
                  </a:lnTo>
                  <a:lnTo>
                    <a:pt x="293809" y="203623"/>
                  </a:lnTo>
                  <a:lnTo>
                    <a:pt x="293403" y="203035"/>
                  </a:lnTo>
                  <a:lnTo>
                    <a:pt x="292998" y="202447"/>
                  </a:lnTo>
                  <a:lnTo>
                    <a:pt x="292592" y="201873"/>
                  </a:lnTo>
                  <a:lnTo>
                    <a:pt x="292178" y="201292"/>
                  </a:lnTo>
                  <a:lnTo>
                    <a:pt x="291755" y="200718"/>
                  </a:lnTo>
                  <a:lnTo>
                    <a:pt x="292049" y="200573"/>
                  </a:lnTo>
                  <a:lnTo>
                    <a:pt x="292342" y="200420"/>
                  </a:lnTo>
                  <a:lnTo>
                    <a:pt x="292635" y="200260"/>
                  </a:lnTo>
                  <a:lnTo>
                    <a:pt x="292920" y="200100"/>
                  </a:lnTo>
                  <a:lnTo>
                    <a:pt x="293490" y="199774"/>
                  </a:lnTo>
                  <a:lnTo>
                    <a:pt x="294050" y="199432"/>
                  </a:lnTo>
                  <a:lnTo>
                    <a:pt x="294603" y="199083"/>
                  </a:lnTo>
                  <a:lnTo>
                    <a:pt x="295155" y="198742"/>
                  </a:lnTo>
                  <a:lnTo>
                    <a:pt x="296234" y="198052"/>
                  </a:lnTo>
                  <a:lnTo>
                    <a:pt x="297002" y="197594"/>
                  </a:lnTo>
                  <a:lnTo>
                    <a:pt x="297778" y="197137"/>
                  </a:lnTo>
                  <a:lnTo>
                    <a:pt x="298563" y="196679"/>
                  </a:lnTo>
                  <a:lnTo>
                    <a:pt x="299340" y="196214"/>
                  </a:lnTo>
                  <a:lnTo>
                    <a:pt x="299728" y="195974"/>
                  </a:lnTo>
                  <a:lnTo>
                    <a:pt x="300117" y="195735"/>
                  </a:lnTo>
                  <a:lnTo>
                    <a:pt x="300496" y="195488"/>
                  </a:lnTo>
                  <a:lnTo>
                    <a:pt x="300876" y="195241"/>
                  </a:lnTo>
                  <a:lnTo>
                    <a:pt x="301238" y="194987"/>
                  </a:lnTo>
                  <a:lnTo>
                    <a:pt x="301601" y="194725"/>
                  </a:lnTo>
                  <a:lnTo>
                    <a:pt x="301955" y="194456"/>
                  </a:lnTo>
                  <a:lnTo>
                    <a:pt x="302291" y="194180"/>
                  </a:lnTo>
                  <a:close/>
                  <a:moveTo>
                    <a:pt x="34810" y="193824"/>
                  </a:moveTo>
                  <a:lnTo>
                    <a:pt x="35060" y="194013"/>
                  </a:lnTo>
                  <a:lnTo>
                    <a:pt x="35310" y="194209"/>
                  </a:lnTo>
                  <a:lnTo>
                    <a:pt x="35560" y="194391"/>
                  </a:lnTo>
                  <a:lnTo>
                    <a:pt x="35828" y="194580"/>
                  </a:lnTo>
                  <a:lnTo>
                    <a:pt x="36095" y="194754"/>
                  </a:lnTo>
                  <a:lnTo>
                    <a:pt x="36363" y="194928"/>
                  </a:lnTo>
                  <a:lnTo>
                    <a:pt x="36906" y="195270"/>
                  </a:lnTo>
                  <a:lnTo>
                    <a:pt x="37459" y="195597"/>
                  </a:lnTo>
                  <a:lnTo>
                    <a:pt x="38011" y="195902"/>
                  </a:lnTo>
                  <a:lnTo>
                    <a:pt x="38555" y="196200"/>
                  </a:lnTo>
                  <a:lnTo>
                    <a:pt x="39081" y="196490"/>
                  </a:lnTo>
                  <a:lnTo>
                    <a:pt x="39901" y="196912"/>
                  </a:lnTo>
                  <a:lnTo>
                    <a:pt x="40738" y="197326"/>
                  </a:lnTo>
                  <a:lnTo>
                    <a:pt x="41575" y="197732"/>
                  </a:lnTo>
                  <a:lnTo>
                    <a:pt x="42420" y="198117"/>
                  </a:lnTo>
                  <a:lnTo>
                    <a:pt x="43275" y="198488"/>
                  </a:lnTo>
                  <a:lnTo>
                    <a:pt x="43706" y="198669"/>
                  </a:lnTo>
                  <a:lnTo>
                    <a:pt x="44138" y="198844"/>
                  </a:lnTo>
                  <a:lnTo>
                    <a:pt x="44578" y="199018"/>
                  </a:lnTo>
                  <a:lnTo>
                    <a:pt x="45018" y="199185"/>
                  </a:lnTo>
                  <a:lnTo>
                    <a:pt x="45458" y="199352"/>
                  </a:lnTo>
                  <a:lnTo>
                    <a:pt x="45898" y="199512"/>
                  </a:lnTo>
                  <a:lnTo>
                    <a:pt x="45389" y="200347"/>
                  </a:lnTo>
                  <a:lnTo>
                    <a:pt x="44897" y="201183"/>
                  </a:lnTo>
                  <a:lnTo>
                    <a:pt x="44422" y="202033"/>
                  </a:lnTo>
                  <a:lnTo>
                    <a:pt x="43956" y="202890"/>
                  </a:lnTo>
                  <a:lnTo>
                    <a:pt x="43508" y="203761"/>
                  </a:lnTo>
                  <a:lnTo>
                    <a:pt x="43076" y="204633"/>
                  </a:lnTo>
                  <a:lnTo>
                    <a:pt x="42653" y="205512"/>
                  </a:lnTo>
                  <a:lnTo>
                    <a:pt x="42248" y="206398"/>
                  </a:lnTo>
                  <a:lnTo>
                    <a:pt x="41860" y="207292"/>
                  </a:lnTo>
                  <a:lnTo>
                    <a:pt x="41480" y="208185"/>
                  </a:lnTo>
                  <a:lnTo>
                    <a:pt x="41117" y="209093"/>
                  </a:lnTo>
                  <a:lnTo>
                    <a:pt x="40772" y="210001"/>
                  </a:lnTo>
                  <a:lnTo>
                    <a:pt x="40444" y="210909"/>
                  </a:lnTo>
                  <a:lnTo>
                    <a:pt x="40125" y="211824"/>
                  </a:lnTo>
                  <a:lnTo>
                    <a:pt x="39823" y="212747"/>
                  </a:lnTo>
                  <a:lnTo>
                    <a:pt x="39530" y="213669"/>
                  </a:lnTo>
                  <a:lnTo>
                    <a:pt x="39461" y="213626"/>
                  </a:lnTo>
                  <a:lnTo>
                    <a:pt x="39409" y="213590"/>
                  </a:lnTo>
                  <a:lnTo>
                    <a:pt x="39055" y="213444"/>
                  </a:lnTo>
                  <a:lnTo>
                    <a:pt x="38701" y="213299"/>
                  </a:lnTo>
                  <a:lnTo>
                    <a:pt x="38339" y="213161"/>
                  </a:lnTo>
                  <a:lnTo>
                    <a:pt x="37968" y="213023"/>
                  </a:lnTo>
                  <a:lnTo>
                    <a:pt x="37597" y="212892"/>
                  </a:lnTo>
                  <a:lnTo>
                    <a:pt x="37217" y="212769"/>
                  </a:lnTo>
                  <a:lnTo>
                    <a:pt x="36458" y="212522"/>
                  </a:lnTo>
                  <a:lnTo>
                    <a:pt x="35681" y="212297"/>
                  </a:lnTo>
                  <a:lnTo>
                    <a:pt x="34896" y="212071"/>
                  </a:lnTo>
                  <a:lnTo>
                    <a:pt x="34102" y="211868"/>
                  </a:lnTo>
                  <a:lnTo>
                    <a:pt x="33300" y="211665"/>
                  </a:lnTo>
                  <a:lnTo>
                    <a:pt x="32488" y="211476"/>
                  </a:lnTo>
                  <a:lnTo>
                    <a:pt x="31677" y="211294"/>
                  </a:lnTo>
                  <a:lnTo>
                    <a:pt x="30866" y="211113"/>
                  </a:lnTo>
                  <a:lnTo>
                    <a:pt x="30055" y="210945"/>
                  </a:lnTo>
                  <a:lnTo>
                    <a:pt x="28450" y="210611"/>
                  </a:lnTo>
                  <a:lnTo>
                    <a:pt x="26862" y="210284"/>
                  </a:lnTo>
                  <a:lnTo>
                    <a:pt x="27233" y="209209"/>
                  </a:lnTo>
                  <a:lnTo>
                    <a:pt x="27630" y="208142"/>
                  </a:lnTo>
                  <a:lnTo>
                    <a:pt x="28036" y="207074"/>
                  </a:lnTo>
                  <a:lnTo>
                    <a:pt x="28467" y="206020"/>
                  </a:lnTo>
                  <a:lnTo>
                    <a:pt x="28907" y="204967"/>
                  </a:lnTo>
                  <a:lnTo>
                    <a:pt x="29365" y="203921"/>
                  </a:lnTo>
                  <a:lnTo>
                    <a:pt x="29839" y="202882"/>
                  </a:lnTo>
                  <a:lnTo>
                    <a:pt x="30331" y="201851"/>
                  </a:lnTo>
                  <a:lnTo>
                    <a:pt x="30840" y="200820"/>
                  </a:lnTo>
                  <a:lnTo>
                    <a:pt x="31367" y="199803"/>
                  </a:lnTo>
                  <a:lnTo>
                    <a:pt x="31902" y="198786"/>
                  </a:lnTo>
                  <a:lnTo>
                    <a:pt x="32454" y="197783"/>
                  </a:lnTo>
                  <a:lnTo>
                    <a:pt x="33023" y="196781"/>
                  </a:lnTo>
                  <a:lnTo>
                    <a:pt x="33610" y="195786"/>
                  </a:lnTo>
                  <a:lnTo>
                    <a:pt x="34206" y="194798"/>
                  </a:lnTo>
                  <a:lnTo>
                    <a:pt x="34810" y="193824"/>
                  </a:lnTo>
                  <a:close/>
                  <a:moveTo>
                    <a:pt x="241897" y="208817"/>
                  </a:moveTo>
                  <a:lnTo>
                    <a:pt x="241914" y="208861"/>
                  </a:lnTo>
                  <a:lnTo>
                    <a:pt x="241931" y="208912"/>
                  </a:lnTo>
                  <a:lnTo>
                    <a:pt x="241949" y="208970"/>
                  </a:lnTo>
                  <a:lnTo>
                    <a:pt x="241992" y="209028"/>
                  </a:lnTo>
                  <a:lnTo>
                    <a:pt x="242458" y="209645"/>
                  </a:lnTo>
                  <a:lnTo>
                    <a:pt x="242915" y="210263"/>
                  </a:lnTo>
                  <a:lnTo>
                    <a:pt x="243355" y="210880"/>
                  </a:lnTo>
                  <a:lnTo>
                    <a:pt x="243787" y="211505"/>
                  </a:lnTo>
                  <a:lnTo>
                    <a:pt x="244209" y="212129"/>
                  </a:lnTo>
                  <a:lnTo>
                    <a:pt x="244615" y="212761"/>
                  </a:lnTo>
                  <a:lnTo>
                    <a:pt x="245021" y="213386"/>
                  </a:lnTo>
                  <a:lnTo>
                    <a:pt x="245400" y="214025"/>
                  </a:lnTo>
                  <a:lnTo>
                    <a:pt x="245780" y="214657"/>
                  </a:lnTo>
                  <a:lnTo>
                    <a:pt x="246142" y="215297"/>
                  </a:lnTo>
                  <a:lnTo>
                    <a:pt x="246496" y="215928"/>
                  </a:lnTo>
                  <a:lnTo>
                    <a:pt x="246841" y="216575"/>
                  </a:lnTo>
                  <a:lnTo>
                    <a:pt x="247178" y="217214"/>
                  </a:lnTo>
                  <a:lnTo>
                    <a:pt x="247497" y="217861"/>
                  </a:lnTo>
                  <a:lnTo>
                    <a:pt x="247808" y="218507"/>
                  </a:lnTo>
                  <a:lnTo>
                    <a:pt x="248110" y="219154"/>
                  </a:lnTo>
                  <a:lnTo>
                    <a:pt x="247437" y="219241"/>
                  </a:lnTo>
                  <a:lnTo>
                    <a:pt x="246755" y="219343"/>
                  </a:lnTo>
                  <a:lnTo>
                    <a:pt x="246073" y="219452"/>
                  </a:lnTo>
                  <a:lnTo>
                    <a:pt x="245374" y="219575"/>
                  </a:lnTo>
                  <a:lnTo>
                    <a:pt x="244675" y="219713"/>
                  </a:lnTo>
                  <a:lnTo>
                    <a:pt x="243976" y="219858"/>
                  </a:lnTo>
                  <a:lnTo>
                    <a:pt x="243277" y="220018"/>
                  </a:lnTo>
                  <a:lnTo>
                    <a:pt x="242579" y="220185"/>
                  </a:lnTo>
                  <a:lnTo>
                    <a:pt x="241871" y="220359"/>
                  </a:lnTo>
                  <a:lnTo>
                    <a:pt x="241172" y="220548"/>
                  </a:lnTo>
                  <a:lnTo>
                    <a:pt x="240473" y="220737"/>
                  </a:lnTo>
                  <a:lnTo>
                    <a:pt x="239783" y="220948"/>
                  </a:lnTo>
                  <a:lnTo>
                    <a:pt x="239101" y="221159"/>
                  </a:lnTo>
                  <a:lnTo>
                    <a:pt x="238419" y="221376"/>
                  </a:lnTo>
                  <a:lnTo>
                    <a:pt x="237746" y="221609"/>
                  </a:lnTo>
                  <a:lnTo>
                    <a:pt x="237082" y="221849"/>
                  </a:lnTo>
                  <a:lnTo>
                    <a:pt x="236788" y="221042"/>
                  </a:lnTo>
                  <a:lnTo>
                    <a:pt x="236486" y="220251"/>
                  </a:lnTo>
                  <a:lnTo>
                    <a:pt x="236159" y="219459"/>
                  </a:lnTo>
                  <a:lnTo>
                    <a:pt x="235822" y="218674"/>
                  </a:lnTo>
                  <a:lnTo>
                    <a:pt x="235468" y="217890"/>
                  </a:lnTo>
                  <a:lnTo>
                    <a:pt x="235106" y="217120"/>
                  </a:lnTo>
                  <a:lnTo>
                    <a:pt x="234718" y="216350"/>
                  </a:lnTo>
                  <a:lnTo>
                    <a:pt x="234321" y="215587"/>
                  </a:lnTo>
                  <a:lnTo>
                    <a:pt x="233915" y="214839"/>
                  </a:lnTo>
                  <a:lnTo>
                    <a:pt x="233484" y="214091"/>
                  </a:lnTo>
                  <a:lnTo>
                    <a:pt x="233044" y="213350"/>
                  </a:lnTo>
                  <a:lnTo>
                    <a:pt x="232595" y="212623"/>
                  </a:lnTo>
                  <a:lnTo>
                    <a:pt x="232120" y="211904"/>
                  </a:lnTo>
                  <a:lnTo>
                    <a:pt x="231637" y="211192"/>
                  </a:lnTo>
                  <a:lnTo>
                    <a:pt x="231136" y="210488"/>
                  </a:lnTo>
                  <a:lnTo>
                    <a:pt x="230627" y="209798"/>
                  </a:lnTo>
                  <a:lnTo>
                    <a:pt x="233458" y="209558"/>
                  </a:lnTo>
                  <a:lnTo>
                    <a:pt x="236271" y="209311"/>
                  </a:lnTo>
                  <a:lnTo>
                    <a:pt x="239084" y="209057"/>
                  </a:lnTo>
                  <a:lnTo>
                    <a:pt x="241897" y="208817"/>
                  </a:lnTo>
                  <a:close/>
                  <a:moveTo>
                    <a:pt x="310092" y="207001"/>
                  </a:moveTo>
                  <a:lnTo>
                    <a:pt x="310489" y="207807"/>
                  </a:lnTo>
                  <a:lnTo>
                    <a:pt x="310877" y="208614"/>
                  </a:lnTo>
                  <a:lnTo>
                    <a:pt x="311257" y="209427"/>
                  </a:lnTo>
                  <a:lnTo>
                    <a:pt x="311628" y="210241"/>
                  </a:lnTo>
                  <a:lnTo>
                    <a:pt x="311999" y="211062"/>
                  </a:lnTo>
                  <a:lnTo>
                    <a:pt x="312353" y="211890"/>
                  </a:lnTo>
                  <a:lnTo>
                    <a:pt x="312706" y="212718"/>
                  </a:lnTo>
                  <a:lnTo>
                    <a:pt x="313043" y="213553"/>
                  </a:lnTo>
                  <a:lnTo>
                    <a:pt x="313379" y="214389"/>
                  </a:lnTo>
                  <a:lnTo>
                    <a:pt x="313716" y="215224"/>
                  </a:lnTo>
                  <a:lnTo>
                    <a:pt x="314035" y="216067"/>
                  </a:lnTo>
                  <a:lnTo>
                    <a:pt x="314346" y="216916"/>
                  </a:lnTo>
                  <a:lnTo>
                    <a:pt x="314657" y="217766"/>
                  </a:lnTo>
                  <a:lnTo>
                    <a:pt x="314959" y="218616"/>
                  </a:lnTo>
                  <a:lnTo>
                    <a:pt x="315252" y="219473"/>
                  </a:lnTo>
                  <a:lnTo>
                    <a:pt x="315545" y="220330"/>
                  </a:lnTo>
                  <a:lnTo>
                    <a:pt x="315399" y="220338"/>
                  </a:lnTo>
                  <a:lnTo>
                    <a:pt x="315252" y="220359"/>
                  </a:lnTo>
                  <a:lnTo>
                    <a:pt x="315114" y="220389"/>
                  </a:lnTo>
                  <a:lnTo>
                    <a:pt x="314984" y="220432"/>
                  </a:lnTo>
                  <a:lnTo>
                    <a:pt x="314864" y="220490"/>
                  </a:lnTo>
                  <a:lnTo>
                    <a:pt x="314743" y="220563"/>
                  </a:lnTo>
                  <a:lnTo>
                    <a:pt x="314639" y="220643"/>
                  </a:lnTo>
                  <a:lnTo>
                    <a:pt x="314536" y="220744"/>
                  </a:lnTo>
                  <a:lnTo>
                    <a:pt x="314579" y="220723"/>
                  </a:lnTo>
                  <a:lnTo>
                    <a:pt x="314613" y="220723"/>
                  </a:lnTo>
                  <a:lnTo>
                    <a:pt x="314631" y="220730"/>
                  </a:lnTo>
                  <a:lnTo>
                    <a:pt x="314631" y="220752"/>
                  </a:lnTo>
                  <a:lnTo>
                    <a:pt x="314605" y="220774"/>
                  </a:lnTo>
                  <a:lnTo>
                    <a:pt x="314570" y="220810"/>
                  </a:lnTo>
                  <a:lnTo>
                    <a:pt x="314510" y="220839"/>
                  </a:lnTo>
                  <a:lnTo>
                    <a:pt x="314415" y="220868"/>
                  </a:lnTo>
                  <a:lnTo>
                    <a:pt x="314337" y="220897"/>
                  </a:lnTo>
                  <a:lnTo>
                    <a:pt x="314268" y="220919"/>
                  </a:lnTo>
                  <a:lnTo>
                    <a:pt x="314182" y="220933"/>
                  </a:lnTo>
                  <a:lnTo>
                    <a:pt x="314104" y="220948"/>
                  </a:lnTo>
                  <a:lnTo>
                    <a:pt x="313949" y="220991"/>
                  </a:lnTo>
                  <a:lnTo>
                    <a:pt x="313794" y="221050"/>
                  </a:lnTo>
                  <a:lnTo>
                    <a:pt x="313647" y="221108"/>
                  </a:lnTo>
                  <a:lnTo>
                    <a:pt x="313345" y="221246"/>
                  </a:lnTo>
                  <a:lnTo>
                    <a:pt x="313198" y="221304"/>
                  </a:lnTo>
                  <a:lnTo>
                    <a:pt x="313043" y="221355"/>
                  </a:lnTo>
                  <a:lnTo>
                    <a:pt x="312620" y="221500"/>
                  </a:lnTo>
                  <a:lnTo>
                    <a:pt x="312189" y="221638"/>
                  </a:lnTo>
                  <a:lnTo>
                    <a:pt x="311757" y="221769"/>
                  </a:lnTo>
                  <a:lnTo>
                    <a:pt x="311326" y="221899"/>
                  </a:lnTo>
                  <a:lnTo>
                    <a:pt x="310446" y="222146"/>
                  </a:lnTo>
                  <a:lnTo>
                    <a:pt x="309574" y="222386"/>
                  </a:lnTo>
                  <a:lnTo>
                    <a:pt x="308866" y="222568"/>
                  </a:lnTo>
                  <a:lnTo>
                    <a:pt x="308150" y="222742"/>
                  </a:lnTo>
                  <a:lnTo>
                    <a:pt x="307443" y="222902"/>
                  </a:lnTo>
                  <a:lnTo>
                    <a:pt x="306726" y="223062"/>
                  </a:lnTo>
                  <a:lnTo>
                    <a:pt x="306002" y="223207"/>
                  </a:lnTo>
                  <a:lnTo>
                    <a:pt x="305285" y="223352"/>
                  </a:lnTo>
                  <a:lnTo>
                    <a:pt x="303844" y="223643"/>
                  </a:lnTo>
                  <a:lnTo>
                    <a:pt x="303327" y="222219"/>
                  </a:lnTo>
                  <a:lnTo>
                    <a:pt x="303059" y="221514"/>
                  </a:lnTo>
                  <a:lnTo>
                    <a:pt x="302783" y="220803"/>
                  </a:lnTo>
                  <a:lnTo>
                    <a:pt x="302507" y="220098"/>
                  </a:lnTo>
                  <a:lnTo>
                    <a:pt x="302222" y="219393"/>
                  </a:lnTo>
                  <a:lnTo>
                    <a:pt x="301929" y="218696"/>
                  </a:lnTo>
                  <a:lnTo>
                    <a:pt x="301635" y="217991"/>
                  </a:lnTo>
                  <a:lnTo>
                    <a:pt x="301333" y="217294"/>
                  </a:lnTo>
                  <a:lnTo>
                    <a:pt x="301031" y="216597"/>
                  </a:lnTo>
                  <a:lnTo>
                    <a:pt x="300712" y="215899"/>
                  </a:lnTo>
                  <a:lnTo>
                    <a:pt x="300393" y="215209"/>
                  </a:lnTo>
                  <a:lnTo>
                    <a:pt x="300065" y="214519"/>
                  </a:lnTo>
                  <a:lnTo>
                    <a:pt x="299728" y="213829"/>
                  </a:lnTo>
                  <a:lnTo>
                    <a:pt x="299383" y="213146"/>
                  </a:lnTo>
                  <a:lnTo>
                    <a:pt x="299038" y="212464"/>
                  </a:lnTo>
                  <a:lnTo>
                    <a:pt x="299746" y="212144"/>
                  </a:lnTo>
                  <a:lnTo>
                    <a:pt x="300445" y="211824"/>
                  </a:lnTo>
                  <a:lnTo>
                    <a:pt x="301152" y="211505"/>
                  </a:lnTo>
                  <a:lnTo>
                    <a:pt x="301851" y="211178"/>
                  </a:lnTo>
                  <a:lnTo>
                    <a:pt x="303249" y="210510"/>
                  </a:lnTo>
                  <a:lnTo>
                    <a:pt x="304630" y="209827"/>
                  </a:lnTo>
                  <a:lnTo>
                    <a:pt x="306010" y="209137"/>
                  </a:lnTo>
                  <a:lnTo>
                    <a:pt x="307382" y="208432"/>
                  </a:lnTo>
                  <a:lnTo>
                    <a:pt x="308737" y="207720"/>
                  </a:lnTo>
                  <a:lnTo>
                    <a:pt x="310092" y="207001"/>
                  </a:lnTo>
                  <a:close/>
                  <a:moveTo>
                    <a:pt x="26284" y="211999"/>
                  </a:moveTo>
                  <a:lnTo>
                    <a:pt x="27760" y="212507"/>
                  </a:lnTo>
                  <a:lnTo>
                    <a:pt x="29261" y="213030"/>
                  </a:lnTo>
                  <a:lnTo>
                    <a:pt x="30021" y="213292"/>
                  </a:lnTo>
                  <a:lnTo>
                    <a:pt x="30780" y="213546"/>
                  </a:lnTo>
                  <a:lnTo>
                    <a:pt x="31548" y="213800"/>
                  </a:lnTo>
                  <a:lnTo>
                    <a:pt x="32316" y="214040"/>
                  </a:lnTo>
                  <a:lnTo>
                    <a:pt x="33084" y="214272"/>
                  </a:lnTo>
                  <a:lnTo>
                    <a:pt x="33852" y="214497"/>
                  </a:lnTo>
                  <a:lnTo>
                    <a:pt x="34620" y="214708"/>
                  </a:lnTo>
                  <a:lnTo>
                    <a:pt x="35388" y="214904"/>
                  </a:lnTo>
                  <a:lnTo>
                    <a:pt x="36156" y="215079"/>
                  </a:lnTo>
                  <a:lnTo>
                    <a:pt x="36535" y="215159"/>
                  </a:lnTo>
                  <a:lnTo>
                    <a:pt x="36924" y="215238"/>
                  </a:lnTo>
                  <a:lnTo>
                    <a:pt x="37303" y="215311"/>
                  </a:lnTo>
                  <a:lnTo>
                    <a:pt x="37683" y="215376"/>
                  </a:lnTo>
                  <a:lnTo>
                    <a:pt x="38063" y="215435"/>
                  </a:lnTo>
                  <a:lnTo>
                    <a:pt x="38434" y="215485"/>
                  </a:lnTo>
                  <a:lnTo>
                    <a:pt x="38511" y="215500"/>
                  </a:lnTo>
                  <a:lnTo>
                    <a:pt x="38589" y="215514"/>
                  </a:lnTo>
                  <a:lnTo>
                    <a:pt x="38736" y="215514"/>
                  </a:lnTo>
                  <a:lnTo>
                    <a:pt x="38805" y="215507"/>
                  </a:lnTo>
                  <a:lnTo>
                    <a:pt x="38883" y="215493"/>
                  </a:lnTo>
                  <a:lnTo>
                    <a:pt x="39012" y="215464"/>
                  </a:lnTo>
                  <a:lnTo>
                    <a:pt x="38822" y="216183"/>
                  </a:lnTo>
                  <a:lnTo>
                    <a:pt x="38632" y="216902"/>
                  </a:lnTo>
                  <a:lnTo>
                    <a:pt x="38451" y="217621"/>
                  </a:lnTo>
                  <a:lnTo>
                    <a:pt x="38287" y="218347"/>
                  </a:lnTo>
                  <a:lnTo>
                    <a:pt x="38123" y="219067"/>
                  </a:lnTo>
                  <a:lnTo>
                    <a:pt x="37968" y="219786"/>
                  </a:lnTo>
                  <a:lnTo>
                    <a:pt x="37830" y="220505"/>
                  </a:lnTo>
                  <a:lnTo>
                    <a:pt x="37692" y="221224"/>
                  </a:lnTo>
                  <a:lnTo>
                    <a:pt x="37562" y="221936"/>
                  </a:lnTo>
                  <a:lnTo>
                    <a:pt x="37441" y="222655"/>
                  </a:lnTo>
                  <a:lnTo>
                    <a:pt x="37338" y="223367"/>
                  </a:lnTo>
                  <a:lnTo>
                    <a:pt x="37234" y="224079"/>
                  </a:lnTo>
                  <a:lnTo>
                    <a:pt x="37139" y="224798"/>
                  </a:lnTo>
                  <a:lnTo>
                    <a:pt x="37053" y="225502"/>
                  </a:lnTo>
                  <a:lnTo>
                    <a:pt x="36984" y="226214"/>
                  </a:lnTo>
                  <a:lnTo>
                    <a:pt x="36915" y="226919"/>
                  </a:lnTo>
                  <a:lnTo>
                    <a:pt x="36121" y="226781"/>
                  </a:lnTo>
                  <a:lnTo>
                    <a:pt x="35327" y="226650"/>
                  </a:lnTo>
                  <a:lnTo>
                    <a:pt x="34525" y="226527"/>
                  </a:lnTo>
                  <a:lnTo>
                    <a:pt x="33731" y="226410"/>
                  </a:lnTo>
                  <a:lnTo>
                    <a:pt x="32117" y="226185"/>
                  </a:lnTo>
                  <a:lnTo>
                    <a:pt x="30521" y="225975"/>
                  </a:lnTo>
                  <a:lnTo>
                    <a:pt x="28778" y="225713"/>
                  </a:lnTo>
                  <a:lnTo>
                    <a:pt x="27906" y="225590"/>
                  </a:lnTo>
                  <a:lnTo>
                    <a:pt x="27466" y="225531"/>
                  </a:lnTo>
                  <a:lnTo>
                    <a:pt x="27026" y="225481"/>
                  </a:lnTo>
                  <a:lnTo>
                    <a:pt x="26586" y="225430"/>
                  </a:lnTo>
                  <a:lnTo>
                    <a:pt x="26146" y="225393"/>
                  </a:lnTo>
                  <a:lnTo>
                    <a:pt x="25715" y="225357"/>
                  </a:lnTo>
                  <a:lnTo>
                    <a:pt x="25275" y="225328"/>
                  </a:lnTo>
                  <a:lnTo>
                    <a:pt x="24835" y="225313"/>
                  </a:lnTo>
                  <a:lnTo>
                    <a:pt x="24394" y="225306"/>
                  </a:lnTo>
                  <a:lnTo>
                    <a:pt x="23954" y="225313"/>
                  </a:lnTo>
                  <a:lnTo>
                    <a:pt x="23514" y="225335"/>
                  </a:lnTo>
                  <a:lnTo>
                    <a:pt x="23488" y="225335"/>
                  </a:lnTo>
                  <a:lnTo>
                    <a:pt x="23471" y="225343"/>
                  </a:lnTo>
                  <a:lnTo>
                    <a:pt x="23437" y="225364"/>
                  </a:lnTo>
                  <a:lnTo>
                    <a:pt x="23402" y="225386"/>
                  </a:lnTo>
                  <a:lnTo>
                    <a:pt x="23359" y="225408"/>
                  </a:lnTo>
                  <a:lnTo>
                    <a:pt x="23471" y="224551"/>
                  </a:lnTo>
                  <a:lnTo>
                    <a:pt x="23592" y="223694"/>
                  </a:lnTo>
                  <a:lnTo>
                    <a:pt x="23730" y="222844"/>
                  </a:lnTo>
                  <a:lnTo>
                    <a:pt x="23868" y="221994"/>
                  </a:lnTo>
                  <a:lnTo>
                    <a:pt x="24015" y="221144"/>
                  </a:lnTo>
                  <a:lnTo>
                    <a:pt x="24179" y="220301"/>
                  </a:lnTo>
                  <a:lnTo>
                    <a:pt x="24351" y="219459"/>
                  </a:lnTo>
                  <a:lnTo>
                    <a:pt x="24524" y="218616"/>
                  </a:lnTo>
                  <a:lnTo>
                    <a:pt x="24714" y="217781"/>
                  </a:lnTo>
                  <a:lnTo>
                    <a:pt x="24912" y="216945"/>
                  </a:lnTo>
                  <a:lnTo>
                    <a:pt x="25119" y="216117"/>
                  </a:lnTo>
                  <a:lnTo>
                    <a:pt x="25326" y="215289"/>
                  </a:lnTo>
                  <a:lnTo>
                    <a:pt x="25559" y="214461"/>
                  </a:lnTo>
                  <a:lnTo>
                    <a:pt x="25792" y="213640"/>
                  </a:lnTo>
                  <a:lnTo>
                    <a:pt x="26034" y="212820"/>
                  </a:lnTo>
                  <a:lnTo>
                    <a:pt x="26284" y="211999"/>
                  </a:lnTo>
                  <a:close/>
                  <a:moveTo>
                    <a:pt x="249421" y="222255"/>
                  </a:moveTo>
                  <a:lnTo>
                    <a:pt x="249663" y="222909"/>
                  </a:lnTo>
                  <a:lnTo>
                    <a:pt x="249905" y="223570"/>
                  </a:lnTo>
                  <a:lnTo>
                    <a:pt x="250129" y="224231"/>
                  </a:lnTo>
                  <a:lnTo>
                    <a:pt x="250353" y="224892"/>
                  </a:lnTo>
                  <a:lnTo>
                    <a:pt x="250560" y="225553"/>
                  </a:lnTo>
                  <a:lnTo>
                    <a:pt x="250759" y="226221"/>
                  </a:lnTo>
                  <a:lnTo>
                    <a:pt x="250949" y="226890"/>
                  </a:lnTo>
                  <a:lnTo>
                    <a:pt x="251130" y="227565"/>
                  </a:lnTo>
                  <a:lnTo>
                    <a:pt x="251302" y="228234"/>
                  </a:lnTo>
                  <a:lnTo>
                    <a:pt x="251466" y="228916"/>
                  </a:lnTo>
                  <a:lnTo>
                    <a:pt x="251622" y="229592"/>
                  </a:lnTo>
                  <a:lnTo>
                    <a:pt x="251768" y="230275"/>
                  </a:lnTo>
                  <a:lnTo>
                    <a:pt x="251898" y="230958"/>
                  </a:lnTo>
                  <a:lnTo>
                    <a:pt x="252027" y="231648"/>
                  </a:lnTo>
                  <a:lnTo>
                    <a:pt x="252148" y="232330"/>
                  </a:lnTo>
                  <a:lnTo>
                    <a:pt x="252252" y="233028"/>
                  </a:lnTo>
                  <a:lnTo>
                    <a:pt x="250673" y="233129"/>
                  </a:lnTo>
                  <a:lnTo>
                    <a:pt x="249093" y="233238"/>
                  </a:lnTo>
                  <a:lnTo>
                    <a:pt x="247514" y="233369"/>
                  </a:lnTo>
                  <a:lnTo>
                    <a:pt x="245935" y="233507"/>
                  </a:lnTo>
                  <a:lnTo>
                    <a:pt x="244356" y="233652"/>
                  </a:lnTo>
                  <a:lnTo>
                    <a:pt x="242786" y="233820"/>
                  </a:lnTo>
                  <a:lnTo>
                    <a:pt x="241207" y="233994"/>
                  </a:lnTo>
                  <a:lnTo>
                    <a:pt x="239645" y="234175"/>
                  </a:lnTo>
                  <a:lnTo>
                    <a:pt x="239602" y="233573"/>
                  </a:lnTo>
                  <a:lnTo>
                    <a:pt x="239550" y="232970"/>
                  </a:lnTo>
                  <a:lnTo>
                    <a:pt x="239489" y="232360"/>
                  </a:lnTo>
                  <a:lnTo>
                    <a:pt x="239420" y="231757"/>
                  </a:lnTo>
                  <a:lnTo>
                    <a:pt x="239343" y="231154"/>
                  </a:lnTo>
                  <a:lnTo>
                    <a:pt x="239256" y="230551"/>
                  </a:lnTo>
                  <a:lnTo>
                    <a:pt x="239170" y="229948"/>
                  </a:lnTo>
                  <a:lnTo>
                    <a:pt x="239067" y="229345"/>
                  </a:lnTo>
                  <a:lnTo>
                    <a:pt x="238963" y="228742"/>
                  </a:lnTo>
                  <a:lnTo>
                    <a:pt x="238842" y="228139"/>
                  </a:lnTo>
                  <a:lnTo>
                    <a:pt x="238721" y="227536"/>
                  </a:lnTo>
                  <a:lnTo>
                    <a:pt x="238583" y="226941"/>
                  </a:lnTo>
                  <a:lnTo>
                    <a:pt x="238445" y="226345"/>
                  </a:lnTo>
                  <a:lnTo>
                    <a:pt x="238290" y="225749"/>
                  </a:lnTo>
                  <a:lnTo>
                    <a:pt x="238135" y="225154"/>
                  </a:lnTo>
                  <a:lnTo>
                    <a:pt x="237971" y="224565"/>
                  </a:lnTo>
                  <a:lnTo>
                    <a:pt x="238695" y="224456"/>
                  </a:lnTo>
                  <a:lnTo>
                    <a:pt x="239420" y="224347"/>
                  </a:lnTo>
                  <a:lnTo>
                    <a:pt x="240154" y="224231"/>
                  </a:lnTo>
                  <a:lnTo>
                    <a:pt x="240887" y="224108"/>
                  </a:lnTo>
                  <a:lnTo>
                    <a:pt x="241621" y="223977"/>
                  </a:lnTo>
                  <a:lnTo>
                    <a:pt x="242354" y="223846"/>
                  </a:lnTo>
                  <a:lnTo>
                    <a:pt x="243079" y="223708"/>
                  </a:lnTo>
                  <a:lnTo>
                    <a:pt x="243804" y="223563"/>
                  </a:lnTo>
                  <a:lnTo>
                    <a:pt x="244529" y="223418"/>
                  </a:lnTo>
                  <a:lnTo>
                    <a:pt x="245254" y="223258"/>
                  </a:lnTo>
                  <a:lnTo>
                    <a:pt x="245961" y="223105"/>
                  </a:lnTo>
                  <a:lnTo>
                    <a:pt x="246669" y="222938"/>
                  </a:lnTo>
                  <a:lnTo>
                    <a:pt x="247368" y="222771"/>
                  </a:lnTo>
                  <a:lnTo>
                    <a:pt x="248067" y="222604"/>
                  </a:lnTo>
                  <a:lnTo>
                    <a:pt x="248748" y="222430"/>
                  </a:lnTo>
                  <a:lnTo>
                    <a:pt x="249421" y="222255"/>
                  </a:lnTo>
                  <a:close/>
                  <a:moveTo>
                    <a:pt x="23238" y="226614"/>
                  </a:moveTo>
                  <a:lnTo>
                    <a:pt x="23609" y="226752"/>
                  </a:lnTo>
                  <a:lnTo>
                    <a:pt x="23989" y="226890"/>
                  </a:lnTo>
                  <a:lnTo>
                    <a:pt x="24377" y="227021"/>
                  </a:lnTo>
                  <a:lnTo>
                    <a:pt x="24765" y="227144"/>
                  </a:lnTo>
                  <a:lnTo>
                    <a:pt x="25162" y="227267"/>
                  </a:lnTo>
                  <a:lnTo>
                    <a:pt x="25568" y="227384"/>
                  </a:lnTo>
                  <a:lnTo>
                    <a:pt x="25974" y="227493"/>
                  </a:lnTo>
                  <a:lnTo>
                    <a:pt x="26388" y="227602"/>
                  </a:lnTo>
                  <a:lnTo>
                    <a:pt x="26802" y="227711"/>
                  </a:lnTo>
                  <a:lnTo>
                    <a:pt x="27225" y="227812"/>
                  </a:lnTo>
                  <a:lnTo>
                    <a:pt x="28070" y="228001"/>
                  </a:lnTo>
                  <a:lnTo>
                    <a:pt x="28933" y="228175"/>
                  </a:lnTo>
                  <a:lnTo>
                    <a:pt x="29805" y="228343"/>
                  </a:lnTo>
                  <a:lnTo>
                    <a:pt x="30685" y="228495"/>
                  </a:lnTo>
                  <a:lnTo>
                    <a:pt x="31565" y="228633"/>
                  </a:lnTo>
                  <a:lnTo>
                    <a:pt x="32445" y="228764"/>
                  </a:lnTo>
                  <a:lnTo>
                    <a:pt x="33325" y="228880"/>
                  </a:lnTo>
                  <a:lnTo>
                    <a:pt x="34197" y="228996"/>
                  </a:lnTo>
                  <a:lnTo>
                    <a:pt x="35068" y="229098"/>
                  </a:lnTo>
                  <a:lnTo>
                    <a:pt x="35923" y="229192"/>
                  </a:lnTo>
                  <a:lnTo>
                    <a:pt x="36760" y="229280"/>
                  </a:lnTo>
                  <a:lnTo>
                    <a:pt x="36717" y="230420"/>
                  </a:lnTo>
                  <a:lnTo>
                    <a:pt x="36691" y="231546"/>
                  </a:lnTo>
                  <a:lnTo>
                    <a:pt x="36682" y="232105"/>
                  </a:lnTo>
                  <a:lnTo>
                    <a:pt x="36682" y="232665"/>
                  </a:lnTo>
                  <a:lnTo>
                    <a:pt x="36691" y="233217"/>
                  </a:lnTo>
                  <a:lnTo>
                    <a:pt x="36699" y="233769"/>
                  </a:lnTo>
                  <a:lnTo>
                    <a:pt x="36717" y="234314"/>
                  </a:lnTo>
                  <a:lnTo>
                    <a:pt x="36734" y="234858"/>
                  </a:lnTo>
                  <a:lnTo>
                    <a:pt x="36760" y="235396"/>
                  </a:lnTo>
                  <a:lnTo>
                    <a:pt x="36794" y="235926"/>
                  </a:lnTo>
                  <a:lnTo>
                    <a:pt x="36829" y="236456"/>
                  </a:lnTo>
                  <a:lnTo>
                    <a:pt x="36872" y="236987"/>
                  </a:lnTo>
                  <a:lnTo>
                    <a:pt x="36924" y="237510"/>
                  </a:lnTo>
                  <a:lnTo>
                    <a:pt x="36976" y="238025"/>
                  </a:lnTo>
                  <a:lnTo>
                    <a:pt x="36604" y="237873"/>
                  </a:lnTo>
                  <a:lnTo>
                    <a:pt x="36225" y="237735"/>
                  </a:lnTo>
                  <a:lnTo>
                    <a:pt x="35845" y="237597"/>
                  </a:lnTo>
                  <a:lnTo>
                    <a:pt x="35465" y="237466"/>
                  </a:lnTo>
                  <a:lnTo>
                    <a:pt x="35077" y="237335"/>
                  </a:lnTo>
                  <a:lnTo>
                    <a:pt x="34689" y="237219"/>
                  </a:lnTo>
                  <a:lnTo>
                    <a:pt x="34301" y="237103"/>
                  </a:lnTo>
                  <a:lnTo>
                    <a:pt x="33904" y="236994"/>
                  </a:lnTo>
                  <a:lnTo>
                    <a:pt x="33507" y="236892"/>
                  </a:lnTo>
                  <a:lnTo>
                    <a:pt x="33110" y="236791"/>
                  </a:lnTo>
                  <a:lnTo>
                    <a:pt x="32713" y="236696"/>
                  </a:lnTo>
                  <a:lnTo>
                    <a:pt x="32307" y="236609"/>
                  </a:lnTo>
                  <a:lnTo>
                    <a:pt x="31902" y="236529"/>
                  </a:lnTo>
                  <a:lnTo>
                    <a:pt x="31496" y="236456"/>
                  </a:lnTo>
                  <a:lnTo>
                    <a:pt x="31091" y="236384"/>
                  </a:lnTo>
                  <a:lnTo>
                    <a:pt x="30685" y="236318"/>
                  </a:lnTo>
                  <a:lnTo>
                    <a:pt x="30271" y="236260"/>
                  </a:lnTo>
                  <a:lnTo>
                    <a:pt x="29865" y="236202"/>
                  </a:lnTo>
                  <a:lnTo>
                    <a:pt x="29451" y="236159"/>
                  </a:lnTo>
                  <a:lnTo>
                    <a:pt x="29037" y="236115"/>
                  </a:lnTo>
                  <a:lnTo>
                    <a:pt x="28623" y="236071"/>
                  </a:lnTo>
                  <a:lnTo>
                    <a:pt x="28208" y="236042"/>
                  </a:lnTo>
                  <a:lnTo>
                    <a:pt x="27803" y="236013"/>
                  </a:lnTo>
                  <a:lnTo>
                    <a:pt x="27389" y="235991"/>
                  </a:lnTo>
                  <a:lnTo>
                    <a:pt x="26975" y="235970"/>
                  </a:lnTo>
                  <a:lnTo>
                    <a:pt x="26560" y="235962"/>
                  </a:lnTo>
                  <a:lnTo>
                    <a:pt x="26146" y="235955"/>
                  </a:lnTo>
                  <a:lnTo>
                    <a:pt x="25318" y="235955"/>
                  </a:lnTo>
                  <a:lnTo>
                    <a:pt x="24912" y="235962"/>
                  </a:lnTo>
                  <a:lnTo>
                    <a:pt x="24498" y="235977"/>
                  </a:lnTo>
                  <a:lnTo>
                    <a:pt x="24092" y="235999"/>
                  </a:lnTo>
                  <a:lnTo>
                    <a:pt x="23747" y="236028"/>
                  </a:lnTo>
                  <a:lnTo>
                    <a:pt x="23393" y="236064"/>
                  </a:lnTo>
                  <a:lnTo>
                    <a:pt x="22695" y="236151"/>
                  </a:lnTo>
                  <a:lnTo>
                    <a:pt x="22686" y="235548"/>
                  </a:lnTo>
                  <a:lnTo>
                    <a:pt x="22686" y="234953"/>
                  </a:lnTo>
                  <a:lnTo>
                    <a:pt x="22695" y="234350"/>
                  </a:lnTo>
                  <a:lnTo>
                    <a:pt x="22712" y="233747"/>
                  </a:lnTo>
                  <a:lnTo>
                    <a:pt x="22755" y="232548"/>
                  </a:lnTo>
                  <a:lnTo>
                    <a:pt x="22815" y="231357"/>
                  </a:lnTo>
                  <a:lnTo>
                    <a:pt x="22893" y="230159"/>
                  </a:lnTo>
                  <a:lnTo>
                    <a:pt x="22997" y="228975"/>
                  </a:lnTo>
                  <a:lnTo>
                    <a:pt x="23109" y="227790"/>
                  </a:lnTo>
                  <a:lnTo>
                    <a:pt x="23238" y="226614"/>
                  </a:lnTo>
                  <a:close/>
                  <a:moveTo>
                    <a:pt x="316520" y="223432"/>
                  </a:moveTo>
                  <a:lnTo>
                    <a:pt x="316978" y="225016"/>
                  </a:lnTo>
                  <a:lnTo>
                    <a:pt x="317426" y="226606"/>
                  </a:lnTo>
                  <a:lnTo>
                    <a:pt x="317849" y="228197"/>
                  </a:lnTo>
                  <a:lnTo>
                    <a:pt x="318056" y="228996"/>
                  </a:lnTo>
                  <a:lnTo>
                    <a:pt x="318255" y="229803"/>
                  </a:lnTo>
                  <a:lnTo>
                    <a:pt x="318453" y="230602"/>
                  </a:lnTo>
                  <a:lnTo>
                    <a:pt x="318643" y="231408"/>
                  </a:lnTo>
                  <a:lnTo>
                    <a:pt x="318833" y="232214"/>
                  </a:lnTo>
                  <a:lnTo>
                    <a:pt x="319006" y="233028"/>
                  </a:lnTo>
                  <a:lnTo>
                    <a:pt x="319178" y="233834"/>
                  </a:lnTo>
                  <a:lnTo>
                    <a:pt x="319342" y="234648"/>
                  </a:lnTo>
                  <a:lnTo>
                    <a:pt x="319506" y="235461"/>
                  </a:lnTo>
                  <a:lnTo>
                    <a:pt x="319653" y="236282"/>
                  </a:lnTo>
                  <a:lnTo>
                    <a:pt x="319299" y="236253"/>
                  </a:lnTo>
                  <a:lnTo>
                    <a:pt x="318945" y="236231"/>
                  </a:lnTo>
                  <a:lnTo>
                    <a:pt x="318591" y="236217"/>
                  </a:lnTo>
                  <a:lnTo>
                    <a:pt x="318238" y="236202"/>
                  </a:lnTo>
                  <a:lnTo>
                    <a:pt x="317875" y="236195"/>
                  </a:lnTo>
                  <a:lnTo>
                    <a:pt x="317159" y="236195"/>
                  </a:lnTo>
                  <a:lnTo>
                    <a:pt x="316797" y="236202"/>
                  </a:lnTo>
                  <a:lnTo>
                    <a:pt x="316175" y="236224"/>
                  </a:lnTo>
                  <a:lnTo>
                    <a:pt x="315571" y="236260"/>
                  </a:lnTo>
                  <a:lnTo>
                    <a:pt x="314967" y="236311"/>
                  </a:lnTo>
                  <a:lnTo>
                    <a:pt x="314372" y="236369"/>
                  </a:lnTo>
                  <a:lnTo>
                    <a:pt x="313785" y="236442"/>
                  </a:lnTo>
                  <a:lnTo>
                    <a:pt x="313198" y="236529"/>
                  </a:lnTo>
                  <a:lnTo>
                    <a:pt x="312620" y="236631"/>
                  </a:lnTo>
                  <a:lnTo>
                    <a:pt x="312051" y="236740"/>
                  </a:lnTo>
                  <a:lnTo>
                    <a:pt x="311481" y="236863"/>
                  </a:lnTo>
                  <a:lnTo>
                    <a:pt x="310929" y="236994"/>
                  </a:lnTo>
                  <a:lnTo>
                    <a:pt x="310377" y="237139"/>
                  </a:lnTo>
                  <a:lnTo>
                    <a:pt x="309824" y="237299"/>
                  </a:lnTo>
                  <a:lnTo>
                    <a:pt x="309289" y="237466"/>
                  </a:lnTo>
                  <a:lnTo>
                    <a:pt x="308754" y="237640"/>
                  </a:lnTo>
                  <a:lnTo>
                    <a:pt x="308237" y="237829"/>
                  </a:lnTo>
                  <a:lnTo>
                    <a:pt x="307719" y="238025"/>
                  </a:lnTo>
                  <a:lnTo>
                    <a:pt x="307581" y="237277"/>
                  </a:lnTo>
                  <a:lnTo>
                    <a:pt x="307434" y="236529"/>
                  </a:lnTo>
                  <a:lnTo>
                    <a:pt x="307287" y="235788"/>
                  </a:lnTo>
                  <a:lnTo>
                    <a:pt x="307132" y="235040"/>
                  </a:lnTo>
                  <a:lnTo>
                    <a:pt x="306968" y="234292"/>
                  </a:lnTo>
                  <a:lnTo>
                    <a:pt x="306796" y="233544"/>
                  </a:lnTo>
                  <a:lnTo>
                    <a:pt x="306614" y="232795"/>
                  </a:lnTo>
                  <a:lnTo>
                    <a:pt x="306424" y="232047"/>
                  </a:lnTo>
                  <a:lnTo>
                    <a:pt x="306235" y="231299"/>
                  </a:lnTo>
                  <a:lnTo>
                    <a:pt x="306036" y="230558"/>
                  </a:lnTo>
                  <a:lnTo>
                    <a:pt x="305829" y="229810"/>
                  </a:lnTo>
                  <a:lnTo>
                    <a:pt x="305613" y="229062"/>
                  </a:lnTo>
                  <a:lnTo>
                    <a:pt x="305398" y="228314"/>
                  </a:lnTo>
                  <a:lnTo>
                    <a:pt x="305173" y="227565"/>
                  </a:lnTo>
                  <a:lnTo>
                    <a:pt x="304940" y="226824"/>
                  </a:lnTo>
                  <a:lnTo>
                    <a:pt x="304699" y="226076"/>
                  </a:lnTo>
                  <a:lnTo>
                    <a:pt x="305191" y="226062"/>
                  </a:lnTo>
                  <a:lnTo>
                    <a:pt x="305691" y="226033"/>
                  </a:lnTo>
                  <a:lnTo>
                    <a:pt x="306191" y="225989"/>
                  </a:lnTo>
                  <a:lnTo>
                    <a:pt x="306692" y="225938"/>
                  </a:lnTo>
                  <a:lnTo>
                    <a:pt x="307192" y="225873"/>
                  </a:lnTo>
                  <a:lnTo>
                    <a:pt x="307693" y="225800"/>
                  </a:lnTo>
                  <a:lnTo>
                    <a:pt x="308193" y="225720"/>
                  </a:lnTo>
                  <a:lnTo>
                    <a:pt x="308694" y="225640"/>
                  </a:lnTo>
                  <a:lnTo>
                    <a:pt x="309194" y="225546"/>
                  </a:lnTo>
                  <a:lnTo>
                    <a:pt x="309686" y="225444"/>
                  </a:lnTo>
                  <a:lnTo>
                    <a:pt x="310178" y="225343"/>
                  </a:lnTo>
                  <a:lnTo>
                    <a:pt x="310661" y="225234"/>
                  </a:lnTo>
                  <a:lnTo>
                    <a:pt x="311610" y="225016"/>
                  </a:lnTo>
                  <a:lnTo>
                    <a:pt x="312525" y="224790"/>
                  </a:lnTo>
                  <a:lnTo>
                    <a:pt x="313414" y="224580"/>
                  </a:lnTo>
                  <a:lnTo>
                    <a:pt x="313932" y="224449"/>
                  </a:lnTo>
                  <a:lnTo>
                    <a:pt x="314467" y="224297"/>
                  </a:lnTo>
                  <a:lnTo>
                    <a:pt x="314743" y="224217"/>
                  </a:lnTo>
                  <a:lnTo>
                    <a:pt x="315010" y="224122"/>
                  </a:lnTo>
                  <a:lnTo>
                    <a:pt x="315286" y="224028"/>
                  </a:lnTo>
                  <a:lnTo>
                    <a:pt x="315545" y="223926"/>
                  </a:lnTo>
                  <a:lnTo>
                    <a:pt x="315804" y="223817"/>
                  </a:lnTo>
                  <a:lnTo>
                    <a:pt x="316054" y="223694"/>
                  </a:lnTo>
                  <a:lnTo>
                    <a:pt x="316296" y="223570"/>
                  </a:lnTo>
                  <a:lnTo>
                    <a:pt x="316520" y="223432"/>
                  </a:lnTo>
                  <a:close/>
                  <a:moveTo>
                    <a:pt x="252554" y="235970"/>
                  </a:moveTo>
                  <a:lnTo>
                    <a:pt x="252623" y="236696"/>
                  </a:lnTo>
                  <a:lnTo>
                    <a:pt x="252683" y="237422"/>
                  </a:lnTo>
                  <a:lnTo>
                    <a:pt x="252735" y="238149"/>
                  </a:lnTo>
                  <a:lnTo>
                    <a:pt x="252778" y="238883"/>
                  </a:lnTo>
                  <a:lnTo>
                    <a:pt x="252804" y="239616"/>
                  </a:lnTo>
                  <a:lnTo>
                    <a:pt x="252830" y="240357"/>
                  </a:lnTo>
                  <a:lnTo>
                    <a:pt x="252838" y="241098"/>
                  </a:lnTo>
                  <a:lnTo>
                    <a:pt x="252830" y="241846"/>
                  </a:lnTo>
                  <a:lnTo>
                    <a:pt x="252165" y="241832"/>
                  </a:lnTo>
                  <a:lnTo>
                    <a:pt x="251492" y="241824"/>
                  </a:lnTo>
                  <a:lnTo>
                    <a:pt x="250802" y="241824"/>
                  </a:lnTo>
                  <a:lnTo>
                    <a:pt x="250112" y="241832"/>
                  </a:lnTo>
                  <a:lnTo>
                    <a:pt x="249413" y="241853"/>
                  </a:lnTo>
                  <a:lnTo>
                    <a:pt x="248705" y="241890"/>
                  </a:lnTo>
                  <a:lnTo>
                    <a:pt x="247980" y="241941"/>
                  </a:lnTo>
                  <a:lnTo>
                    <a:pt x="247255" y="241999"/>
                  </a:lnTo>
                  <a:lnTo>
                    <a:pt x="246764" y="242042"/>
                  </a:lnTo>
                  <a:lnTo>
                    <a:pt x="246272" y="242086"/>
                  </a:lnTo>
                  <a:lnTo>
                    <a:pt x="245771" y="242144"/>
                  </a:lnTo>
                  <a:lnTo>
                    <a:pt x="245279" y="242202"/>
                  </a:lnTo>
                  <a:lnTo>
                    <a:pt x="244779" y="242275"/>
                  </a:lnTo>
                  <a:lnTo>
                    <a:pt x="244278" y="242347"/>
                  </a:lnTo>
                  <a:lnTo>
                    <a:pt x="243778" y="242427"/>
                  </a:lnTo>
                  <a:lnTo>
                    <a:pt x="243277" y="242514"/>
                  </a:lnTo>
                  <a:lnTo>
                    <a:pt x="242768" y="242609"/>
                  </a:lnTo>
                  <a:lnTo>
                    <a:pt x="242268" y="242703"/>
                  </a:lnTo>
                  <a:lnTo>
                    <a:pt x="241767" y="242812"/>
                  </a:lnTo>
                  <a:lnTo>
                    <a:pt x="241258" y="242921"/>
                  </a:lnTo>
                  <a:lnTo>
                    <a:pt x="240758" y="243045"/>
                  </a:lnTo>
                  <a:lnTo>
                    <a:pt x="240257" y="243168"/>
                  </a:lnTo>
                  <a:lnTo>
                    <a:pt x="239748" y="243299"/>
                  </a:lnTo>
                  <a:lnTo>
                    <a:pt x="239248" y="243437"/>
                  </a:lnTo>
                  <a:lnTo>
                    <a:pt x="239317" y="242987"/>
                  </a:lnTo>
                  <a:lnTo>
                    <a:pt x="239386" y="242536"/>
                  </a:lnTo>
                  <a:lnTo>
                    <a:pt x="239438" y="242086"/>
                  </a:lnTo>
                  <a:lnTo>
                    <a:pt x="239498" y="241636"/>
                  </a:lnTo>
                  <a:lnTo>
                    <a:pt x="239541" y="241178"/>
                  </a:lnTo>
                  <a:lnTo>
                    <a:pt x="239584" y="240720"/>
                  </a:lnTo>
                  <a:lnTo>
                    <a:pt x="239619" y="240263"/>
                  </a:lnTo>
                  <a:lnTo>
                    <a:pt x="239645" y="239805"/>
                  </a:lnTo>
                  <a:lnTo>
                    <a:pt x="239671" y="239347"/>
                  </a:lnTo>
                  <a:lnTo>
                    <a:pt x="239688" y="238883"/>
                  </a:lnTo>
                  <a:lnTo>
                    <a:pt x="239714" y="237960"/>
                  </a:lnTo>
                  <a:lnTo>
                    <a:pt x="239714" y="237030"/>
                  </a:lnTo>
                  <a:lnTo>
                    <a:pt x="239705" y="236100"/>
                  </a:lnTo>
                  <a:lnTo>
                    <a:pt x="241301" y="236129"/>
                  </a:lnTo>
                  <a:lnTo>
                    <a:pt x="242915" y="236144"/>
                  </a:lnTo>
                  <a:lnTo>
                    <a:pt x="244520" y="236144"/>
                  </a:lnTo>
                  <a:lnTo>
                    <a:pt x="246134" y="236129"/>
                  </a:lnTo>
                  <a:lnTo>
                    <a:pt x="247739" y="236108"/>
                  </a:lnTo>
                  <a:lnTo>
                    <a:pt x="249352" y="236071"/>
                  </a:lnTo>
                  <a:lnTo>
                    <a:pt x="250957" y="236028"/>
                  </a:lnTo>
                  <a:lnTo>
                    <a:pt x="252554" y="235970"/>
                  </a:lnTo>
                  <a:close/>
                  <a:moveTo>
                    <a:pt x="26241" y="239500"/>
                  </a:moveTo>
                  <a:lnTo>
                    <a:pt x="26880" y="239514"/>
                  </a:lnTo>
                  <a:lnTo>
                    <a:pt x="27527" y="239536"/>
                  </a:lnTo>
                  <a:lnTo>
                    <a:pt x="28174" y="239580"/>
                  </a:lnTo>
                  <a:lnTo>
                    <a:pt x="28821" y="239638"/>
                  </a:lnTo>
                  <a:lnTo>
                    <a:pt x="29460" y="239703"/>
                  </a:lnTo>
                  <a:lnTo>
                    <a:pt x="30098" y="239791"/>
                  </a:lnTo>
                  <a:lnTo>
                    <a:pt x="30737" y="239892"/>
                  </a:lnTo>
                  <a:lnTo>
                    <a:pt x="31367" y="240008"/>
                  </a:lnTo>
                  <a:lnTo>
                    <a:pt x="31997" y="240139"/>
                  </a:lnTo>
                  <a:lnTo>
                    <a:pt x="32609" y="240292"/>
                  </a:lnTo>
                  <a:lnTo>
                    <a:pt x="32920" y="240372"/>
                  </a:lnTo>
                  <a:lnTo>
                    <a:pt x="33222" y="240459"/>
                  </a:lnTo>
                  <a:lnTo>
                    <a:pt x="33533" y="240546"/>
                  </a:lnTo>
                  <a:lnTo>
                    <a:pt x="33826" y="240640"/>
                  </a:lnTo>
                  <a:lnTo>
                    <a:pt x="34128" y="240735"/>
                  </a:lnTo>
                  <a:lnTo>
                    <a:pt x="34430" y="240837"/>
                  </a:lnTo>
                  <a:lnTo>
                    <a:pt x="34723" y="240945"/>
                  </a:lnTo>
                  <a:lnTo>
                    <a:pt x="35008" y="241054"/>
                  </a:lnTo>
                  <a:lnTo>
                    <a:pt x="35301" y="241171"/>
                  </a:lnTo>
                  <a:lnTo>
                    <a:pt x="35586" y="241287"/>
                  </a:lnTo>
                  <a:lnTo>
                    <a:pt x="35871" y="241410"/>
                  </a:lnTo>
                  <a:lnTo>
                    <a:pt x="36156" y="241541"/>
                  </a:lnTo>
                  <a:lnTo>
                    <a:pt x="36432" y="241672"/>
                  </a:lnTo>
                  <a:lnTo>
                    <a:pt x="36708" y="241810"/>
                  </a:lnTo>
                  <a:lnTo>
                    <a:pt x="36976" y="241948"/>
                  </a:lnTo>
                  <a:lnTo>
                    <a:pt x="37243" y="242100"/>
                  </a:lnTo>
                  <a:lnTo>
                    <a:pt x="37511" y="242246"/>
                  </a:lnTo>
                  <a:lnTo>
                    <a:pt x="37769" y="242406"/>
                  </a:lnTo>
                  <a:lnTo>
                    <a:pt x="38028" y="242565"/>
                  </a:lnTo>
                  <a:lnTo>
                    <a:pt x="38278" y="242732"/>
                  </a:lnTo>
                  <a:lnTo>
                    <a:pt x="38529" y="242899"/>
                  </a:lnTo>
                  <a:lnTo>
                    <a:pt x="38770" y="243074"/>
                  </a:lnTo>
                  <a:lnTo>
                    <a:pt x="39012" y="243255"/>
                  </a:lnTo>
                  <a:lnTo>
                    <a:pt x="39254" y="243437"/>
                  </a:lnTo>
                  <a:lnTo>
                    <a:pt x="39487" y="243626"/>
                  </a:lnTo>
                  <a:lnTo>
                    <a:pt x="39711" y="243822"/>
                  </a:lnTo>
                  <a:lnTo>
                    <a:pt x="39935" y="244025"/>
                  </a:lnTo>
                  <a:lnTo>
                    <a:pt x="40151" y="244229"/>
                  </a:lnTo>
                  <a:lnTo>
                    <a:pt x="40367" y="244439"/>
                  </a:lnTo>
                  <a:lnTo>
                    <a:pt x="40574" y="244650"/>
                  </a:lnTo>
                  <a:lnTo>
                    <a:pt x="40781" y="244875"/>
                  </a:lnTo>
                  <a:lnTo>
                    <a:pt x="40979" y="245093"/>
                  </a:lnTo>
                  <a:lnTo>
                    <a:pt x="41169" y="245326"/>
                  </a:lnTo>
                  <a:lnTo>
                    <a:pt x="41359" y="245565"/>
                  </a:lnTo>
                  <a:lnTo>
                    <a:pt x="41506" y="245747"/>
                  </a:lnTo>
                  <a:lnTo>
                    <a:pt x="41644" y="245936"/>
                  </a:lnTo>
                  <a:lnTo>
                    <a:pt x="41773" y="246125"/>
                  </a:lnTo>
                  <a:lnTo>
                    <a:pt x="41903" y="246321"/>
                  </a:lnTo>
                  <a:lnTo>
                    <a:pt x="42023" y="246510"/>
                  </a:lnTo>
                  <a:lnTo>
                    <a:pt x="42144" y="246706"/>
                  </a:lnTo>
                  <a:lnTo>
                    <a:pt x="42256" y="246902"/>
                  </a:lnTo>
                  <a:lnTo>
                    <a:pt x="42360" y="247105"/>
                  </a:lnTo>
                  <a:lnTo>
                    <a:pt x="42567" y="247505"/>
                  </a:lnTo>
                  <a:lnTo>
                    <a:pt x="42748" y="247912"/>
                  </a:lnTo>
                  <a:lnTo>
                    <a:pt x="42912" y="248326"/>
                  </a:lnTo>
                  <a:lnTo>
                    <a:pt x="43059" y="248747"/>
                  </a:lnTo>
                  <a:lnTo>
                    <a:pt x="43197" y="249168"/>
                  </a:lnTo>
                  <a:lnTo>
                    <a:pt x="43318" y="249597"/>
                  </a:lnTo>
                  <a:lnTo>
                    <a:pt x="43413" y="250033"/>
                  </a:lnTo>
                  <a:lnTo>
                    <a:pt x="43508" y="250469"/>
                  </a:lnTo>
                  <a:lnTo>
                    <a:pt x="43577" y="250904"/>
                  </a:lnTo>
                  <a:lnTo>
                    <a:pt x="43646" y="251347"/>
                  </a:lnTo>
                  <a:lnTo>
                    <a:pt x="43697" y="251798"/>
                  </a:lnTo>
                  <a:lnTo>
                    <a:pt x="43732" y="252241"/>
                  </a:lnTo>
                  <a:lnTo>
                    <a:pt x="43758" y="252691"/>
                  </a:lnTo>
                  <a:lnTo>
                    <a:pt x="43775" y="253149"/>
                  </a:lnTo>
                  <a:lnTo>
                    <a:pt x="43784" y="253599"/>
                  </a:lnTo>
                  <a:lnTo>
                    <a:pt x="43784" y="254050"/>
                  </a:lnTo>
                  <a:lnTo>
                    <a:pt x="43784" y="254507"/>
                  </a:lnTo>
                  <a:lnTo>
                    <a:pt x="43767" y="254958"/>
                  </a:lnTo>
                  <a:lnTo>
                    <a:pt x="43741" y="255408"/>
                  </a:lnTo>
                  <a:lnTo>
                    <a:pt x="43715" y="255866"/>
                  </a:lnTo>
                  <a:lnTo>
                    <a:pt x="43637" y="256766"/>
                  </a:lnTo>
                  <a:lnTo>
                    <a:pt x="43551" y="257660"/>
                  </a:lnTo>
                  <a:lnTo>
                    <a:pt x="43447" y="258539"/>
                  </a:lnTo>
                  <a:lnTo>
                    <a:pt x="43344" y="259410"/>
                  </a:lnTo>
                  <a:lnTo>
                    <a:pt x="43154" y="259352"/>
                  </a:lnTo>
                  <a:lnTo>
                    <a:pt x="42947" y="259301"/>
                  </a:lnTo>
                  <a:lnTo>
                    <a:pt x="42843" y="259280"/>
                  </a:lnTo>
                  <a:lnTo>
                    <a:pt x="42731" y="259265"/>
                  </a:lnTo>
                  <a:lnTo>
                    <a:pt x="42610" y="259258"/>
                  </a:lnTo>
                  <a:lnTo>
                    <a:pt x="42489" y="259251"/>
                  </a:lnTo>
                  <a:lnTo>
                    <a:pt x="40030" y="259163"/>
                  </a:lnTo>
                  <a:lnTo>
                    <a:pt x="37562" y="259062"/>
                  </a:lnTo>
                  <a:lnTo>
                    <a:pt x="32583" y="258866"/>
                  </a:lnTo>
                  <a:lnTo>
                    <a:pt x="30081" y="258778"/>
                  </a:lnTo>
                  <a:lnTo>
                    <a:pt x="27579" y="258691"/>
                  </a:lnTo>
                  <a:lnTo>
                    <a:pt x="25067" y="258626"/>
                  </a:lnTo>
                  <a:lnTo>
                    <a:pt x="23816" y="258597"/>
                  </a:lnTo>
                  <a:lnTo>
                    <a:pt x="22565" y="258568"/>
                  </a:lnTo>
                  <a:lnTo>
                    <a:pt x="21305" y="258553"/>
                  </a:lnTo>
                  <a:lnTo>
                    <a:pt x="20054" y="258539"/>
                  </a:lnTo>
                  <a:lnTo>
                    <a:pt x="18794" y="258531"/>
                  </a:lnTo>
                  <a:lnTo>
                    <a:pt x="17543" y="258531"/>
                  </a:lnTo>
                  <a:lnTo>
                    <a:pt x="16292" y="258546"/>
                  </a:lnTo>
                  <a:lnTo>
                    <a:pt x="15041" y="258561"/>
                  </a:lnTo>
                  <a:lnTo>
                    <a:pt x="13798" y="258582"/>
                  </a:lnTo>
                  <a:lnTo>
                    <a:pt x="12547" y="258619"/>
                  </a:lnTo>
                  <a:lnTo>
                    <a:pt x="11304" y="258655"/>
                  </a:lnTo>
                  <a:lnTo>
                    <a:pt x="10062" y="258713"/>
                  </a:lnTo>
                  <a:lnTo>
                    <a:pt x="8828" y="258771"/>
                  </a:lnTo>
                  <a:lnTo>
                    <a:pt x="7585" y="258844"/>
                  </a:lnTo>
                  <a:lnTo>
                    <a:pt x="6351" y="258931"/>
                  </a:lnTo>
                  <a:lnTo>
                    <a:pt x="5126" y="259025"/>
                  </a:lnTo>
                  <a:lnTo>
                    <a:pt x="3901" y="259134"/>
                  </a:lnTo>
                  <a:lnTo>
                    <a:pt x="2675" y="259251"/>
                  </a:lnTo>
                  <a:lnTo>
                    <a:pt x="2925" y="258364"/>
                  </a:lnTo>
                  <a:lnTo>
                    <a:pt x="3176" y="257478"/>
                  </a:lnTo>
                  <a:lnTo>
                    <a:pt x="3452" y="256599"/>
                  </a:lnTo>
                  <a:lnTo>
                    <a:pt x="3737" y="255728"/>
                  </a:lnTo>
                  <a:lnTo>
                    <a:pt x="4047" y="254870"/>
                  </a:lnTo>
                  <a:lnTo>
                    <a:pt x="4203" y="254442"/>
                  </a:lnTo>
                  <a:lnTo>
                    <a:pt x="4367" y="254013"/>
                  </a:lnTo>
                  <a:lnTo>
                    <a:pt x="4530" y="253592"/>
                  </a:lnTo>
                  <a:lnTo>
                    <a:pt x="4712" y="253178"/>
                  </a:lnTo>
                  <a:lnTo>
                    <a:pt x="4884" y="252764"/>
                  </a:lnTo>
                  <a:lnTo>
                    <a:pt x="5074" y="252350"/>
                  </a:lnTo>
                  <a:lnTo>
                    <a:pt x="5264" y="251943"/>
                  </a:lnTo>
                  <a:lnTo>
                    <a:pt x="5454" y="251536"/>
                  </a:lnTo>
                  <a:lnTo>
                    <a:pt x="5652" y="251137"/>
                  </a:lnTo>
                  <a:lnTo>
                    <a:pt x="5859" y="250737"/>
                  </a:lnTo>
                  <a:lnTo>
                    <a:pt x="6075" y="250345"/>
                  </a:lnTo>
                  <a:lnTo>
                    <a:pt x="6291" y="249953"/>
                  </a:lnTo>
                  <a:lnTo>
                    <a:pt x="6524" y="249575"/>
                  </a:lnTo>
                  <a:lnTo>
                    <a:pt x="6748" y="249190"/>
                  </a:lnTo>
                  <a:lnTo>
                    <a:pt x="6990" y="248820"/>
                  </a:lnTo>
                  <a:lnTo>
                    <a:pt x="7240" y="248449"/>
                  </a:lnTo>
                  <a:lnTo>
                    <a:pt x="7490" y="248086"/>
                  </a:lnTo>
                  <a:lnTo>
                    <a:pt x="7749" y="247723"/>
                  </a:lnTo>
                  <a:lnTo>
                    <a:pt x="8017" y="247367"/>
                  </a:lnTo>
                  <a:lnTo>
                    <a:pt x="8284" y="247018"/>
                  </a:lnTo>
                  <a:lnTo>
                    <a:pt x="8569" y="246677"/>
                  </a:lnTo>
                  <a:lnTo>
                    <a:pt x="8862" y="246343"/>
                  </a:lnTo>
                  <a:lnTo>
                    <a:pt x="9156" y="246008"/>
                  </a:lnTo>
                  <a:lnTo>
                    <a:pt x="9458" y="245689"/>
                  </a:lnTo>
                  <a:lnTo>
                    <a:pt x="9777" y="245369"/>
                  </a:lnTo>
                  <a:lnTo>
                    <a:pt x="10096" y="245057"/>
                  </a:lnTo>
                  <a:lnTo>
                    <a:pt x="10424" y="244752"/>
                  </a:lnTo>
                  <a:lnTo>
                    <a:pt x="10761" y="244454"/>
                  </a:lnTo>
                  <a:lnTo>
                    <a:pt x="11114" y="244163"/>
                  </a:lnTo>
                  <a:lnTo>
                    <a:pt x="11468" y="243880"/>
                  </a:lnTo>
                  <a:lnTo>
                    <a:pt x="11831" y="243604"/>
                  </a:lnTo>
                  <a:lnTo>
                    <a:pt x="12202" y="243335"/>
                  </a:lnTo>
                  <a:lnTo>
                    <a:pt x="12590" y="243074"/>
                  </a:lnTo>
                  <a:lnTo>
                    <a:pt x="12978" y="242820"/>
                  </a:lnTo>
                  <a:lnTo>
                    <a:pt x="13384" y="242573"/>
                  </a:lnTo>
                  <a:lnTo>
                    <a:pt x="13798" y="242333"/>
                  </a:lnTo>
                  <a:lnTo>
                    <a:pt x="14221" y="242108"/>
                  </a:lnTo>
                  <a:lnTo>
                    <a:pt x="14652" y="241883"/>
                  </a:lnTo>
                  <a:lnTo>
                    <a:pt x="15092" y="241672"/>
                  </a:lnTo>
                  <a:lnTo>
                    <a:pt x="15550" y="241468"/>
                  </a:lnTo>
                  <a:lnTo>
                    <a:pt x="16007" y="241280"/>
                  </a:lnTo>
                  <a:lnTo>
                    <a:pt x="16482" y="241091"/>
                  </a:lnTo>
                  <a:lnTo>
                    <a:pt x="16965" y="240916"/>
                  </a:lnTo>
                  <a:lnTo>
                    <a:pt x="17465" y="240749"/>
                  </a:lnTo>
                  <a:lnTo>
                    <a:pt x="17974" y="240590"/>
                  </a:lnTo>
                  <a:lnTo>
                    <a:pt x="18492" y="240444"/>
                  </a:lnTo>
                  <a:lnTo>
                    <a:pt x="19019" y="240306"/>
                  </a:lnTo>
                  <a:lnTo>
                    <a:pt x="19562" y="240183"/>
                  </a:lnTo>
                  <a:lnTo>
                    <a:pt x="20114" y="240067"/>
                  </a:lnTo>
                  <a:lnTo>
                    <a:pt x="20675" y="239958"/>
                  </a:lnTo>
                  <a:lnTo>
                    <a:pt x="21253" y="239863"/>
                  </a:lnTo>
                  <a:lnTo>
                    <a:pt x="21840" y="239776"/>
                  </a:lnTo>
                  <a:lnTo>
                    <a:pt x="22444" y="239703"/>
                  </a:lnTo>
                  <a:lnTo>
                    <a:pt x="23057" y="239638"/>
                  </a:lnTo>
                  <a:lnTo>
                    <a:pt x="23687" y="239587"/>
                  </a:lnTo>
                  <a:lnTo>
                    <a:pt x="24317" y="239544"/>
                  </a:lnTo>
                  <a:lnTo>
                    <a:pt x="24955" y="239514"/>
                  </a:lnTo>
                  <a:lnTo>
                    <a:pt x="25594" y="239500"/>
                  </a:lnTo>
                  <a:close/>
                  <a:moveTo>
                    <a:pt x="317418" y="239442"/>
                  </a:moveTo>
                  <a:lnTo>
                    <a:pt x="318005" y="239456"/>
                  </a:lnTo>
                  <a:lnTo>
                    <a:pt x="318591" y="239485"/>
                  </a:lnTo>
                  <a:lnTo>
                    <a:pt x="319169" y="239529"/>
                  </a:lnTo>
                  <a:lnTo>
                    <a:pt x="319748" y="239580"/>
                  </a:lnTo>
                  <a:lnTo>
                    <a:pt x="320309" y="239653"/>
                  </a:lnTo>
                  <a:lnTo>
                    <a:pt x="320869" y="239732"/>
                  </a:lnTo>
                  <a:lnTo>
                    <a:pt x="321422" y="239834"/>
                  </a:lnTo>
                  <a:lnTo>
                    <a:pt x="321965" y="239943"/>
                  </a:lnTo>
                  <a:lnTo>
                    <a:pt x="322500" y="240059"/>
                  </a:lnTo>
                  <a:lnTo>
                    <a:pt x="323035" y="240197"/>
                  </a:lnTo>
                  <a:lnTo>
                    <a:pt x="323553" y="240343"/>
                  </a:lnTo>
                  <a:lnTo>
                    <a:pt x="324071" y="240502"/>
                  </a:lnTo>
                  <a:lnTo>
                    <a:pt x="324571" y="240669"/>
                  </a:lnTo>
                  <a:lnTo>
                    <a:pt x="325072" y="240858"/>
                  </a:lnTo>
                  <a:lnTo>
                    <a:pt x="325564" y="241047"/>
                  </a:lnTo>
                  <a:lnTo>
                    <a:pt x="326038" y="241258"/>
                  </a:lnTo>
                  <a:lnTo>
                    <a:pt x="326513" y="241468"/>
                  </a:lnTo>
                  <a:lnTo>
                    <a:pt x="326979" y="241701"/>
                  </a:lnTo>
                  <a:lnTo>
                    <a:pt x="327427" y="241933"/>
                  </a:lnTo>
                  <a:lnTo>
                    <a:pt x="327876" y="242180"/>
                  </a:lnTo>
                  <a:lnTo>
                    <a:pt x="328308" y="242442"/>
                  </a:lnTo>
                  <a:lnTo>
                    <a:pt x="328739" y="242711"/>
                  </a:lnTo>
                  <a:lnTo>
                    <a:pt x="329153" y="242987"/>
                  </a:lnTo>
                  <a:lnTo>
                    <a:pt x="329559" y="243277"/>
                  </a:lnTo>
                  <a:lnTo>
                    <a:pt x="329956" y="243575"/>
                  </a:lnTo>
                  <a:lnTo>
                    <a:pt x="330344" y="243880"/>
                  </a:lnTo>
                  <a:lnTo>
                    <a:pt x="330715" y="244192"/>
                  </a:lnTo>
                  <a:lnTo>
                    <a:pt x="331086" y="244519"/>
                  </a:lnTo>
                  <a:lnTo>
                    <a:pt x="331440" y="244853"/>
                  </a:lnTo>
                  <a:lnTo>
                    <a:pt x="331785" y="245188"/>
                  </a:lnTo>
                  <a:lnTo>
                    <a:pt x="332113" y="245536"/>
                  </a:lnTo>
                  <a:lnTo>
                    <a:pt x="332441" y="245899"/>
                  </a:lnTo>
                  <a:lnTo>
                    <a:pt x="332752" y="246263"/>
                  </a:lnTo>
                  <a:lnTo>
                    <a:pt x="333045" y="246633"/>
                  </a:lnTo>
                  <a:lnTo>
                    <a:pt x="333338" y="247011"/>
                  </a:lnTo>
                  <a:lnTo>
                    <a:pt x="333614" y="247396"/>
                  </a:lnTo>
                  <a:lnTo>
                    <a:pt x="333873" y="247788"/>
                  </a:lnTo>
                  <a:lnTo>
                    <a:pt x="334124" y="248188"/>
                  </a:lnTo>
                  <a:lnTo>
                    <a:pt x="334365" y="248594"/>
                  </a:lnTo>
                  <a:lnTo>
                    <a:pt x="334590" y="249008"/>
                  </a:lnTo>
                  <a:lnTo>
                    <a:pt x="334805" y="249422"/>
                  </a:lnTo>
                  <a:lnTo>
                    <a:pt x="335012" y="249851"/>
                  </a:lnTo>
                  <a:lnTo>
                    <a:pt x="335194" y="250280"/>
                  </a:lnTo>
                  <a:lnTo>
                    <a:pt x="335375" y="250715"/>
                  </a:lnTo>
                  <a:lnTo>
                    <a:pt x="335539" y="251151"/>
                  </a:lnTo>
                  <a:lnTo>
                    <a:pt x="335685" y="251594"/>
                  </a:lnTo>
                  <a:lnTo>
                    <a:pt x="335815" y="252045"/>
                  </a:lnTo>
                  <a:lnTo>
                    <a:pt x="335944" y="252502"/>
                  </a:lnTo>
                  <a:lnTo>
                    <a:pt x="336048" y="252960"/>
                  </a:lnTo>
                  <a:lnTo>
                    <a:pt x="336143" y="253425"/>
                  </a:lnTo>
                  <a:lnTo>
                    <a:pt x="336220" y="253890"/>
                  </a:lnTo>
                  <a:lnTo>
                    <a:pt x="336289" y="254355"/>
                  </a:lnTo>
                  <a:lnTo>
                    <a:pt x="336333" y="254834"/>
                  </a:lnTo>
                  <a:lnTo>
                    <a:pt x="336367" y="255306"/>
                  </a:lnTo>
                  <a:lnTo>
                    <a:pt x="336393" y="255786"/>
                  </a:lnTo>
                  <a:lnTo>
                    <a:pt x="336402" y="256272"/>
                  </a:lnTo>
                  <a:lnTo>
                    <a:pt x="336384" y="256752"/>
                  </a:lnTo>
                  <a:lnTo>
                    <a:pt x="336367" y="257238"/>
                  </a:lnTo>
                  <a:lnTo>
                    <a:pt x="336324" y="257732"/>
                  </a:lnTo>
                  <a:lnTo>
                    <a:pt x="336264" y="258219"/>
                  </a:lnTo>
                  <a:lnTo>
                    <a:pt x="336195" y="258713"/>
                  </a:lnTo>
                  <a:lnTo>
                    <a:pt x="335849" y="258655"/>
                  </a:lnTo>
                  <a:lnTo>
                    <a:pt x="335504" y="258611"/>
                  </a:lnTo>
                  <a:lnTo>
                    <a:pt x="335150" y="258568"/>
                  </a:lnTo>
                  <a:lnTo>
                    <a:pt x="334797" y="258531"/>
                  </a:lnTo>
                  <a:lnTo>
                    <a:pt x="334434" y="258510"/>
                  </a:lnTo>
                  <a:lnTo>
                    <a:pt x="334080" y="258488"/>
                  </a:lnTo>
                  <a:lnTo>
                    <a:pt x="333381" y="258459"/>
                  </a:lnTo>
                  <a:lnTo>
                    <a:pt x="332708" y="258437"/>
                  </a:lnTo>
                  <a:lnTo>
                    <a:pt x="332087" y="258430"/>
                  </a:lnTo>
                  <a:lnTo>
                    <a:pt x="331526" y="258423"/>
                  </a:lnTo>
                  <a:lnTo>
                    <a:pt x="331043" y="258408"/>
                  </a:lnTo>
                  <a:lnTo>
                    <a:pt x="330025" y="258364"/>
                  </a:lnTo>
                  <a:lnTo>
                    <a:pt x="328998" y="258328"/>
                  </a:lnTo>
                  <a:lnTo>
                    <a:pt x="327971" y="258299"/>
                  </a:lnTo>
                  <a:lnTo>
                    <a:pt x="326944" y="258284"/>
                  </a:lnTo>
                  <a:lnTo>
                    <a:pt x="325917" y="258270"/>
                  </a:lnTo>
                  <a:lnTo>
                    <a:pt x="323855" y="258270"/>
                  </a:lnTo>
                  <a:lnTo>
                    <a:pt x="322820" y="258277"/>
                  </a:lnTo>
                  <a:lnTo>
                    <a:pt x="321793" y="258292"/>
                  </a:lnTo>
                  <a:lnTo>
                    <a:pt x="320757" y="258314"/>
                  </a:lnTo>
                  <a:lnTo>
                    <a:pt x="319722" y="258343"/>
                  </a:lnTo>
                  <a:lnTo>
                    <a:pt x="318686" y="258379"/>
                  </a:lnTo>
                  <a:lnTo>
                    <a:pt x="317651" y="258415"/>
                  </a:lnTo>
                  <a:lnTo>
                    <a:pt x="316615" y="258452"/>
                  </a:lnTo>
                  <a:lnTo>
                    <a:pt x="314544" y="258553"/>
                  </a:lnTo>
                  <a:lnTo>
                    <a:pt x="312473" y="258662"/>
                  </a:lnTo>
                  <a:lnTo>
                    <a:pt x="310411" y="258786"/>
                  </a:lnTo>
                  <a:lnTo>
                    <a:pt x="308340" y="258916"/>
                  </a:lnTo>
                  <a:lnTo>
                    <a:pt x="306278" y="259062"/>
                  </a:lnTo>
                  <a:lnTo>
                    <a:pt x="302170" y="259352"/>
                  </a:lnTo>
                  <a:lnTo>
                    <a:pt x="298089" y="259636"/>
                  </a:lnTo>
                  <a:lnTo>
                    <a:pt x="298046" y="259192"/>
                  </a:lnTo>
                  <a:lnTo>
                    <a:pt x="298011" y="258749"/>
                  </a:lnTo>
                  <a:lnTo>
                    <a:pt x="297985" y="258299"/>
                  </a:lnTo>
                  <a:lnTo>
                    <a:pt x="297977" y="257856"/>
                  </a:lnTo>
                  <a:lnTo>
                    <a:pt x="297977" y="257413"/>
                  </a:lnTo>
                  <a:lnTo>
                    <a:pt x="297977" y="256970"/>
                  </a:lnTo>
                  <a:lnTo>
                    <a:pt x="298003" y="256519"/>
                  </a:lnTo>
                  <a:lnTo>
                    <a:pt x="298028" y="256076"/>
                  </a:lnTo>
                  <a:lnTo>
                    <a:pt x="298063" y="255640"/>
                  </a:lnTo>
                  <a:lnTo>
                    <a:pt x="298115" y="255197"/>
                  </a:lnTo>
                  <a:lnTo>
                    <a:pt x="298175" y="254754"/>
                  </a:lnTo>
                  <a:lnTo>
                    <a:pt x="298244" y="254318"/>
                  </a:lnTo>
                  <a:lnTo>
                    <a:pt x="298322" y="253883"/>
                  </a:lnTo>
                  <a:lnTo>
                    <a:pt x="298417" y="253454"/>
                  </a:lnTo>
                  <a:lnTo>
                    <a:pt x="298512" y="253018"/>
                  </a:lnTo>
                  <a:lnTo>
                    <a:pt x="298624" y="252590"/>
                  </a:lnTo>
                  <a:lnTo>
                    <a:pt x="298745" y="252168"/>
                  </a:lnTo>
                  <a:lnTo>
                    <a:pt x="298883" y="251747"/>
                  </a:lnTo>
                  <a:lnTo>
                    <a:pt x="299021" y="251326"/>
                  </a:lnTo>
                  <a:lnTo>
                    <a:pt x="299176" y="250912"/>
                  </a:lnTo>
                  <a:lnTo>
                    <a:pt x="299331" y="250498"/>
                  </a:lnTo>
                  <a:lnTo>
                    <a:pt x="299504" y="250091"/>
                  </a:lnTo>
                  <a:lnTo>
                    <a:pt x="299685" y="249691"/>
                  </a:lnTo>
                  <a:lnTo>
                    <a:pt x="299884" y="249292"/>
                  </a:lnTo>
                  <a:lnTo>
                    <a:pt x="300082" y="248892"/>
                  </a:lnTo>
                  <a:lnTo>
                    <a:pt x="300298" y="248507"/>
                  </a:lnTo>
                  <a:lnTo>
                    <a:pt x="300514" y="248122"/>
                  </a:lnTo>
                  <a:lnTo>
                    <a:pt x="300747" y="247745"/>
                  </a:lnTo>
                  <a:lnTo>
                    <a:pt x="300988" y="247367"/>
                  </a:lnTo>
                  <a:lnTo>
                    <a:pt x="301247" y="247004"/>
                  </a:lnTo>
                  <a:lnTo>
                    <a:pt x="301506" y="246640"/>
                  </a:lnTo>
                  <a:lnTo>
                    <a:pt x="301773" y="246284"/>
                  </a:lnTo>
                  <a:lnTo>
                    <a:pt x="302058" y="245936"/>
                  </a:lnTo>
                  <a:lnTo>
                    <a:pt x="302352" y="245594"/>
                  </a:lnTo>
                  <a:lnTo>
                    <a:pt x="302654" y="245253"/>
                  </a:lnTo>
                  <a:lnTo>
                    <a:pt x="302964" y="244926"/>
                  </a:lnTo>
                  <a:lnTo>
                    <a:pt x="303284" y="244607"/>
                  </a:lnTo>
                  <a:lnTo>
                    <a:pt x="303620" y="244294"/>
                  </a:lnTo>
                  <a:lnTo>
                    <a:pt x="303957" y="243989"/>
                  </a:lnTo>
                  <a:lnTo>
                    <a:pt x="304310" y="243684"/>
                  </a:lnTo>
                  <a:lnTo>
                    <a:pt x="304673" y="243401"/>
                  </a:lnTo>
                  <a:lnTo>
                    <a:pt x="305035" y="243117"/>
                  </a:lnTo>
                  <a:lnTo>
                    <a:pt x="305415" y="242841"/>
                  </a:lnTo>
                  <a:lnTo>
                    <a:pt x="305812" y="242580"/>
                  </a:lnTo>
                  <a:lnTo>
                    <a:pt x="306209" y="242326"/>
                  </a:lnTo>
                  <a:lnTo>
                    <a:pt x="306614" y="242079"/>
                  </a:lnTo>
                  <a:lnTo>
                    <a:pt x="307037" y="241839"/>
                  </a:lnTo>
                  <a:lnTo>
                    <a:pt x="307460" y="241614"/>
                  </a:lnTo>
                  <a:lnTo>
                    <a:pt x="307900" y="241396"/>
                  </a:lnTo>
                  <a:lnTo>
                    <a:pt x="308349" y="241192"/>
                  </a:lnTo>
                  <a:lnTo>
                    <a:pt x="308806" y="240996"/>
                  </a:lnTo>
                  <a:lnTo>
                    <a:pt x="309272" y="240807"/>
                  </a:lnTo>
                  <a:lnTo>
                    <a:pt x="309747" y="240633"/>
                  </a:lnTo>
                  <a:lnTo>
                    <a:pt x="310230" y="240466"/>
                  </a:lnTo>
                  <a:lnTo>
                    <a:pt x="310730" y="240314"/>
                  </a:lnTo>
                  <a:lnTo>
                    <a:pt x="311231" y="240176"/>
                  </a:lnTo>
                  <a:lnTo>
                    <a:pt x="311749" y="240045"/>
                  </a:lnTo>
                  <a:lnTo>
                    <a:pt x="312266" y="239929"/>
                  </a:lnTo>
                  <a:lnTo>
                    <a:pt x="312801" y="239827"/>
                  </a:lnTo>
                  <a:lnTo>
                    <a:pt x="313345" y="239732"/>
                  </a:lnTo>
                  <a:lnTo>
                    <a:pt x="313897" y="239653"/>
                  </a:lnTo>
                  <a:lnTo>
                    <a:pt x="314458" y="239580"/>
                  </a:lnTo>
                  <a:lnTo>
                    <a:pt x="315028" y="239529"/>
                  </a:lnTo>
                  <a:lnTo>
                    <a:pt x="315606" y="239485"/>
                  </a:lnTo>
                  <a:lnTo>
                    <a:pt x="316218" y="239456"/>
                  </a:lnTo>
                  <a:lnTo>
                    <a:pt x="316822" y="239442"/>
                  </a:lnTo>
                  <a:close/>
                  <a:moveTo>
                    <a:pt x="252252" y="245297"/>
                  </a:moveTo>
                  <a:lnTo>
                    <a:pt x="252761" y="245304"/>
                  </a:lnTo>
                  <a:lnTo>
                    <a:pt x="253270" y="245304"/>
                  </a:lnTo>
                  <a:lnTo>
                    <a:pt x="253788" y="245318"/>
                  </a:lnTo>
                  <a:lnTo>
                    <a:pt x="254297" y="245340"/>
                  </a:lnTo>
                  <a:lnTo>
                    <a:pt x="254806" y="245362"/>
                  </a:lnTo>
                  <a:lnTo>
                    <a:pt x="255324" y="245391"/>
                  </a:lnTo>
                  <a:lnTo>
                    <a:pt x="255833" y="245427"/>
                  </a:lnTo>
                  <a:lnTo>
                    <a:pt x="256342" y="245478"/>
                  </a:lnTo>
                  <a:lnTo>
                    <a:pt x="256860" y="245529"/>
                  </a:lnTo>
                  <a:lnTo>
                    <a:pt x="257360" y="245594"/>
                  </a:lnTo>
                  <a:lnTo>
                    <a:pt x="257869" y="245660"/>
                  </a:lnTo>
                  <a:lnTo>
                    <a:pt x="258370" y="245740"/>
                  </a:lnTo>
                  <a:lnTo>
                    <a:pt x="258870" y="245834"/>
                  </a:lnTo>
                  <a:lnTo>
                    <a:pt x="259362" y="245929"/>
                  </a:lnTo>
                  <a:lnTo>
                    <a:pt x="259854" y="246038"/>
                  </a:lnTo>
                  <a:lnTo>
                    <a:pt x="260337" y="246161"/>
                  </a:lnTo>
                  <a:lnTo>
                    <a:pt x="260820" y="246284"/>
                  </a:lnTo>
                  <a:lnTo>
                    <a:pt x="261286" y="246430"/>
                  </a:lnTo>
                  <a:lnTo>
                    <a:pt x="261752" y="246582"/>
                  </a:lnTo>
                  <a:lnTo>
                    <a:pt x="262210" y="246749"/>
                  </a:lnTo>
                  <a:lnTo>
                    <a:pt x="262667" y="246924"/>
                  </a:lnTo>
                  <a:lnTo>
                    <a:pt x="263107" y="247113"/>
                  </a:lnTo>
                  <a:lnTo>
                    <a:pt x="263538" y="247316"/>
                  </a:lnTo>
                  <a:lnTo>
                    <a:pt x="263961" y="247534"/>
                  </a:lnTo>
                  <a:lnTo>
                    <a:pt x="264375" y="247766"/>
                  </a:lnTo>
                  <a:lnTo>
                    <a:pt x="264660" y="247941"/>
                  </a:lnTo>
                  <a:lnTo>
                    <a:pt x="264936" y="248115"/>
                  </a:lnTo>
                  <a:lnTo>
                    <a:pt x="265212" y="248289"/>
                  </a:lnTo>
                  <a:lnTo>
                    <a:pt x="265471" y="248471"/>
                  </a:lnTo>
                  <a:lnTo>
                    <a:pt x="265713" y="248653"/>
                  </a:lnTo>
                  <a:lnTo>
                    <a:pt x="265954" y="248834"/>
                  </a:lnTo>
                  <a:lnTo>
                    <a:pt x="266187" y="249023"/>
                  </a:lnTo>
                  <a:lnTo>
                    <a:pt x="266412" y="249212"/>
                  </a:lnTo>
                  <a:lnTo>
                    <a:pt x="266628" y="249408"/>
                  </a:lnTo>
                  <a:lnTo>
                    <a:pt x="266826" y="249604"/>
                  </a:lnTo>
                  <a:lnTo>
                    <a:pt x="267024" y="249800"/>
                  </a:lnTo>
                  <a:lnTo>
                    <a:pt x="267214" y="250004"/>
                  </a:lnTo>
                  <a:lnTo>
                    <a:pt x="267396" y="250207"/>
                  </a:lnTo>
                  <a:lnTo>
                    <a:pt x="267568" y="250410"/>
                  </a:lnTo>
                  <a:lnTo>
                    <a:pt x="267732" y="250621"/>
                  </a:lnTo>
                  <a:lnTo>
                    <a:pt x="267887" y="250832"/>
                  </a:lnTo>
                  <a:lnTo>
                    <a:pt x="268043" y="251042"/>
                  </a:lnTo>
                  <a:lnTo>
                    <a:pt x="268181" y="251253"/>
                  </a:lnTo>
                  <a:lnTo>
                    <a:pt x="268319" y="251471"/>
                  </a:lnTo>
                  <a:lnTo>
                    <a:pt x="268448" y="251689"/>
                  </a:lnTo>
                  <a:lnTo>
                    <a:pt x="268569" y="251907"/>
                  </a:lnTo>
                  <a:lnTo>
                    <a:pt x="268681" y="252132"/>
                  </a:lnTo>
                  <a:lnTo>
                    <a:pt x="268793" y="252357"/>
                  </a:lnTo>
                  <a:lnTo>
                    <a:pt x="268888" y="252582"/>
                  </a:lnTo>
                  <a:lnTo>
                    <a:pt x="268983" y="252807"/>
                  </a:lnTo>
                  <a:lnTo>
                    <a:pt x="269078" y="253033"/>
                  </a:lnTo>
                  <a:lnTo>
                    <a:pt x="269164" y="253265"/>
                  </a:lnTo>
                  <a:lnTo>
                    <a:pt x="269242" y="253498"/>
                  </a:lnTo>
                  <a:lnTo>
                    <a:pt x="269311" y="253730"/>
                  </a:lnTo>
                  <a:lnTo>
                    <a:pt x="269380" y="253970"/>
                  </a:lnTo>
                  <a:lnTo>
                    <a:pt x="269441" y="254202"/>
                  </a:lnTo>
                  <a:lnTo>
                    <a:pt x="269492" y="254442"/>
                  </a:lnTo>
                  <a:lnTo>
                    <a:pt x="269596" y="254921"/>
                  </a:lnTo>
                  <a:lnTo>
                    <a:pt x="269674" y="255401"/>
                  </a:lnTo>
                  <a:lnTo>
                    <a:pt x="269734" y="255887"/>
                  </a:lnTo>
                  <a:lnTo>
                    <a:pt x="269777" y="256381"/>
                  </a:lnTo>
                  <a:lnTo>
                    <a:pt x="269812" y="256875"/>
                  </a:lnTo>
                  <a:lnTo>
                    <a:pt x="269829" y="257369"/>
                  </a:lnTo>
                  <a:lnTo>
                    <a:pt x="269838" y="257870"/>
                  </a:lnTo>
                  <a:lnTo>
                    <a:pt x="269829" y="258364"/>
                  </a:lnTo>
                  <a:lnTo>
                    <a:pt x="269812" y="258866"/>
                  </a:lnTo>
                  <a:lnTo>
                    <a:pt x="269786" y="259374"/>
                  </a:lnTo>
                  <a:lnTo>
                    <a:pt x="269751" y="259875"/>
                  </a:lnTo>
                  <a:lnTo>
                    <a:pt x="269717" y="260377"/>
                  </a:lnTo>
                  <a:lnTo>
                    <a:pt x="269622" y="261386"/>
                  </a:lnTo>
                  <a:lnTo>
                    <a:pt x="269518" y="262381"/>
                  </a:lnTo>
                  <a:lnTo>
                    <a:pt x="269466" y="262301"/>
                  </a:lnTo>
                  <a:lnTo>
                    <a:pt x="269406" y="262222"/>
                  </a:lnTo>
                  <a:lnTo>
                    <a:pt x="269346" y="262149"/>
                  </a:lnTo>
                  <a:lnTo>
                    <a:pt x="269268" y="262076"/>
                  </a:lnTo>
                  <a:lnTo>
                    <a:pt x="269190" y="262011"/>
                  </a:lnTo>
                  <a:lnTo>
                    <a:pt x="269104" y="261946"/>
                  </a:lnTo>
                  <a:lnTo>
                    <a:pt x="269018" y="261887"/>
                  </a:lnTo>
                  <a:lnTo>
                    <a:pt x="268914" y="261837"/>
                  </a:lnTo>
                  <a:lnTo>
                    <a:pt x="268811" y="261786"/>
                  </a:lnTo>
                  <a:lnTo>
                    <a:pt x="268699" y="261742"/>
                  </a:lnTo>
                  <a:lnTo>
                    <a:pt x="268578" y="261706"/>
                  </a:lnTo>
                  <a:lnTo>
                    <a:pt x="268457" y="261669"/>
                  </a:lnTo>
                  <a:lnTo>
                    <a:pt x="268319" y="261648"/>
                  </a:lnTo>
                  <a:lnTo>
                    <a:pt x="268181" y="261626"/>
                  </a:lnTo>
                  <a:lnTo>
                    <a:pt x="268034" y="261619"/>
                  </a:lnTo>
                  <a:lnTo>
                    <a:pt x="267879" y="261611"/>
                  </a:lnTo>
                  <a:lnTo>
                    <a:pt x="265117" y="261640"/>
                  </a:lnTo>
                  <a:lnTo>
                    <a:pt x="262356" y="261684"/>
                  </a:lnTo>
                  <a:lnTo>
                    <a:pt x="259578" y="261735"/>
                  </a:lnTo>
                  <a:lnTo>
                    <a:pt x="256799" y="261808"/>
                  </a:lnTo>
                  <a:lnTo>
                    <a:pt x="254012" y="261880"/>
                  </a:lnTo>
                  <a:lnTo>
                    <a:pt x="251216" y="261967"/>
                  </a:lnTo>
                  <a:lnTo>
                    <a:pt x="248429" y="262069"/>
                  </a:lnTo>
                  <a:lnTo>
                    <a:pt x="245633" y="262185"/>
                  </a:lnTo>
                  <a:lnTo>
                    <a:pt x="242837" y="262309"/>
                  </a:lnTo>
                  <a:lnTo>
                    <a:pt x="240050" y="262439"/>
                  </a:lnTo>
                  <a:lnTo>
                    <a:pt x="237254" y="262585"/>
                  </a:lnTo>
                  <a:lnTo>
                    <a:pt x="234476" y="262745"/>
                  </a:lnTo>
                  <a:lnTo>
                    <a:pt x="231697" y="262912"/>
                  </a:lnTo>
                  <a:lnTo>
                    <a:pt x="228927" y="263093"/>
                  </a:lnTo>
                  <a:lnTo>
                    <a:pt x="226158" y="263282"/>
                  </a:lnTo>
                  <a:lnTo>
                    <a:pt x="223405" y="263485"/>
                  </a:lnTo>
                  <a:lnTo>
                    <a:pt x="223508" y="262955"/>
                  </a:lnTo>
                  <a:lnTo>
                    <a:pt x="223629" y="262439"/>
                  </a:lnTo>
                  <a:lnTo>
                    <a:pt x="223750" y="261924"/>
                  </a:lnTo>
                  <a:lnTo>
                    <a:pt x="223888" y="261423"/>
                  </a:lnTo>
                  <a:lnTo>
                    <a:pt x="224035" y="260929"/>
                  </a:lnTo>
                  <a:lnTo>
                    <a:pt x="224190" y="260435"/>
                  </a:lnTo>
                  <a:lnTo>
                    <a:pt x="224363" y="259955"/>
                  </a:lnTo>
                  <a:lnTo>
                    <a:pt x="224544" y="259483"/>
                  </a:lnTo>
                  <a:lnTo>
                    <a:pt x="224734" y="259018"/>
                  </a:lnTo>
                  <a:lnTo>
                    <a:pt x="224932" y="258561"/>
                  </a:lnTo>
                  <a:lnTo>
                    <a:pt x="225148" y="258117"/>
                  </a:lnTo>
                  <a:lnTo>
                    <a:pt x="225372" y="257674"/>
                  </a:lnTo>
                  <a:lnTo>
                    <a:pt x="225597" y="257238"/>
                  </a:lnTo>
                  <a:lnTo>
                    <a:pt x="225847" y="256817"/>
                  </a:lnTo>
                  <a:lnTo>
                    <a:pt x="226097" y="256396"/>
                  </a:lnTo>
                  <a:lnTo>
                    <a:pt x="226356" y="255989"/>
                  </a:lnTo>
                  <a:lnTo>
                    <a:pt x="226632" y="255582"/>
                  </a:lnTo>
                  <a:lnTo>
                    <a:pt x="226917" y="255190"/>
                  </a:lnTo>
                  <a:lnTo>
                    <a:pt x="227202" y="254805"/>
                  </a:lnTo>
                  <a:lnTo>
                    <a:pt x="227504" y="254427"/>
                  </a:lnTo>
                  <a:lnTo>
                    <a:pt x="227814" y="254057"/>
                  </a:lnTo>
                  <a:lnTo>
                    <a:pt x="228134" y="253694"/>
                  </a:lnTo>
                  <a:lnTo>
                    <a:pt x="228470" y="253338"/>
                  </a:lnTo>
                  <a:lnTo>
                    <a:pt x="228807" y="252989"/>
                  </a:lnTo>
                  <a:lnTo>
                    <a:pt x="229152" y="252648"/>
                  </a:lnTo>
                  <a:lnTo>
                    <a:pt x="229514" y="252314"/>
                  </a:lnTo>
                  <a:lnTo>
                    <a:pt x="229877" y="251994"/>
                  </a:lnTo>
                  <a:lnTo>
                    <a:pt x="230256" y="251674"/>
                  </a:lnTo>
                  <a:lnTo>
                    <a:pt x="230636" y="251362"/>
                  </a:lnTo>
                  <a:lnTo>
                    <a:pt x="231024" y="251064"/>
                  </a:lnTo>
                  <a:lnTo>
                    <a:pt x="231430" y="250774"/>
                  </a:lnTo>
                  <a:lnTo>
                    <a:pt x="231835" y="250483"/>
                  </a:lnTo>
                  <a:lnTo>
                    <a:pt x="232258" y="250207"/>
                  </a:lnTo>
                  <a:lnTo>
                    <a:pt x="232681" y="249938"/>
                  </a:lnTo>
                  <a:lnTo>
                    <a:pt x="233113" y="249677"/>
                  </a:lnTo>
                  <a:lnTo>
                    <a:pt x="233553" y="249422"/>
                  </a:lnTo>
                  <a:lnTo>
                    <a:pt x="234010" y="249176"/>
                  </a:lnTo>
                  <a:lnTo>
                    <a:pt x="234467" y="248936"/>
                  </a:lnTo>
                  <a:lnTo>
                    <a:pt x="234933" y="248703"/>
                  </a:lnTo>
                  <a:lnTo>
                    <a:pt x="235399" y="248478"/>
                  </a:lnTo>
                  <a:lnTo>
                    <a:pt x="235882" y="248260"/>
                  </a:lnTo>
                  <a:lnTo>
                    <a:pt x="236374" y="248050"/>
                  </a:lnTo>
                  <a:lnTo>
                    <a:pt x="236866" y="247853"/>
                  </a:lnTo>
                  <a:lnTo>
                    <a:pt x="237367" y="247657"/>
                  </a:lnTo>
                  <a:lnTo>
                    <a:pt x="237884" y="247476"/>
                  </a:lnTo>
                  <a:lnTo>
                    <a:pt x="238402" y="247294"/>
                  </a:lnTo>
                  <a:lnTo>
                    <a:pt x="238920" y="247127"/>
                  </a:lnTo>
                  <a:lnTo>
                    <a:pt x="239455" y="246960"/>
                  </a:lnTo>
                  <a:lnTo>
                    <a:pt x="239990" y="246807"/>
                  </a:lnTo>
                  <a:lnTo>
                    <a:pt x="240533" y="246662"/>
                  </a:lnTo>
                  <a:lnTo>
                    <a:pt x="241086" y="246524"/>
                  </a:lnTo>
                  <a:lnTo>
                    <a:pt x="241647" y="246393"/>
                  </a:lnTo>
                  <a:lnTo>
                    <a:pt x="242207" y="246270"/>
                  </a:lnTo>
                  <a:lnTo>
                    <a:pt x="242777" y="246154"/>
                  </a:lnTo>
                  <a:lnTo>
                    <a:pt x="243355" y="246045"/>
                  </a:lnTo>
                  <a:lnTo>
                    <a:pt x="243942" y="245943"/>
                  </a:lnTo>
                  <a:lnTo>
                    <a:pt x="244529" y="245849"/>
                  </a:lnTo>
                  <a:lnTo>
                    <a:pt x="245124" y="245761"/>
                  </a:lnTo>
                  <a:lnTo>
                    <a:pt x="245719" y="245682"/>
                  </a:lnTo>
                  <a:lnTo>
                    <a:pt x="246332" y="245616"/>
                  </a:lnTo>
                  <a:lnTo>
                    <a:pt x="246945" y="245551"/>
                  </a:lnTo>
                  <a:lnTo>
                    <a:pt x="247557" y="245493"/>
                  </a:lnTo>
                  <a:lnTo>
                    <a:pt x="248179" y="245449"/>
                  </a:lnTo>
                  <a:lnTo>
                    <a:pt x="248809" y="245406"/>
                  </a:lnTo>
                  <a:lnTo>
                    <a:pt x="249775" y="245362"/>
                  </a:lnTo>
                  <a:lnTo>
                    <a:pt x="250750" y="245326"/>
                  </a:lnTo>
                  <a:lnTo>
                    <a:pt x="251751" y="245304"/>
                  </a:lnTo>
                  <a:lnTo>
                    <a:pt x="252252" y="245297"/>
                  </a:lnTo>
                  <a:close/>
                  <a:moveTo>
                    <a:pt x="157151" y="1"/>
                  </a:moveTo>
                  <a:lnTo>
                    <a:pt x="156832" y="8"/>
                  </a:lnTo>
                  <a:lnTo>
                    <a:pt x="156513" y="23"/>
                  </a:lnTo>
                  <a:lnTo>
                    <a:pt x="156202" y="52"/>
                  </a:lnTo>
                  <a:lnTo>
                    <a:pt x="155892" y="95"/>
                  </a:lnTo>
                  <a:lnTo>
                    <a:pt x="155581" y="146"/>
                  </a:lnTo>
                  <a:lnTo>
                    <a:pt x="155279" y="211"/>
                  </a:lnTo>
                  <a:lnTo>
                    <a:pt x="154986" y="291"/>
                  </a:lnTo>
                  <a:lnTo>
                    <a:pt x="154692" y="378"/>
                  </a:lnTo>
                  <a:lnTo>
                    <a:pt x="154399" y="473"/>
                  </a:lnTo>
                  <a:lnTo>
                    <a:pt x="154123" y="589"/>
                  </a:lnTo>
                  <a:lnTo>
                    <a:pt x="153847" y="713"/>
                  </a:lnTo>
                  <a:lnTo>
                    <a:pt x="153579" y="843"/>
                  </a:lnTo>
                  <a:lnTo>
                    <a:pt x="153320" y="989"/>
                  </a:lnTo>
                  <a:lnTo>
                    <a:pt x="153070" y="1141"/>
                  </a:lnTo>
                  <a:lnTo>
                    <a:pt x="152828" y="1308"/>
                  </a:lnTo>
                  <a:lnTo>
                    <a:pt x="152595" y="1483"/>
                  </a:lnTo>
                  <a:lnTo>
                    <a:pt x="152371" y="1664"/>
                  </a:lnTo>
                  <a:lnTo>
                    <a:pt x="152164" y="1860"/>
                  </a:lnTo>
                  <a:lnTo>
                    <a:pt x="151965" y="2071"/>
                  </a:lnTo>
                  <a:lnTo>
                    <a:pt x="151776" y="2289"/>
                  </a:lnTo>
                  <a:lnTo>
                    <a:pt x="151603" y="2514"/>
                  </a:lnTo>
                  <a:lnTo>
                    <a:pt x="151439" y="2747"/>
                  </a:lnTo>
                  <a:lnTo>
                    <a:pt x="151284" y="2993"/>
                  </a:lnTo>
                  <a:lnTo>
                    <a:pt x="151146" y="3248"/>
                  </a:lnTo>
                  <a:lnTo>
                    <a:pt x="151025" y="3509"/>
                  </a:lnTo>
                  <a:lnTo>
                    <a:pt x="150921" y="3778"/>
                  </a:lnTo>
                  <a:lnTo>
                    <a:pt x="150835" y="4047"/>
                  </a:lnTo>
                  <a:lnTo>
                    <a:pt x="150766" y="4308"/>
                  </a:lnTo>
                  <a:lnTo>
                    <a:pt x="150714" y="4577"/>
                  </a:lnTo>
                  <a:lnTo>
                    <a:pt x="150671" y="4853"/>
                  </a:lnTo>
                  <a:lnTo>
                    <a:pt x="150645" y="5122"/>
                  </a:lnTo>
                  <a:lnTo>
                    <a:pt x="150628" y="5398"/>
                  </a:lnTo>
                  <a:lnTo>
                    <a:pt x="150637" y="5674"/>
                  </a:lnTo>
                  <a:lnTo>
                    <a:pt x="150645" y="5943"/>
                  </a:lnTo>
                  <a:lnTo>
                    <a:pt x="150680" y="6219"/>
                  </a:lnTo>
                  <a:lnTo>
                    <a:pt x="150723" y="6495"/>
                  </a:lnTo>
                  <a:lnTo>
                    <a:pt x="150775" y="6763"/>
                  </a:lnTo>
                  <a:lnTo>
                    <a:pt x="150844" y="7032"/>
                  </a:lnTo>
                  <a:lnTo>
                    <a:pt x="150930" y="7294"/>
                  </a:lnTo>
                  <a:lnTo>
                    <a:pt x="151025" y="7555"/>
                  </a:lnTo>
                  <a:lnTo>
                    <a:pt x="151128" y="7817"/>
                  </a:lnTo>
                  <a:lnTo>
                    <a:pt x="151249" y="8071"/>
                  </a:lnTo>
                  <a:lnTo>
                    <a:pt x="151387" y="8318"/>
                  </a:lnTo>
                  <a:lnTo>
                    <a:pt x="151534" y="8565"/>
                  </a:lnTo>
                  <a:lnTo>
                    <a:pt x="151689" y="8805"/>
                  </a:lnTo>
                  <a:lnTo>
                    <a:pt x="151862" y="9030"/>
                  </a:lnTo>
                  <a:lnTo>
                    <a:pt x="152043" y="9255"/>
                  </a:lnTo>
                  <a:lnTo>
                    <a:pt x="152233" y="9473"/>
                  </a:lnTo>
                  <a:lnTo>
                    <a:pt x="152440" y="9684"/>
                  </a:lnTo>
                  <a:lnTo>
                    <a:pt x="152656" y="9887"/>
                  </a:lnTo>
                  <a:lnTo>
                    <a:pt x="152889" y="10076"/>
                  </a:lnTo>
                  <a:lnTo>
                    <a:pt x="153122" y="10257"/>
                  </a:lnTo>
                  <a:lnTo>
                    <a:pt x="153372" y="10425"/>
                  </a:lnTo>
                  <a:lnTo>
                    <a:pt x="153639" y="10592"/>
                  </a:lnTo>
                  <a:lnTo>
                    <a:pt x="153907" y="10737"/>
                  </a:lnTo>
                  <a:lnTo>
                    <a:pt x="154192" y="10875"/>
                  </a:lnTo>
                  <a:lnTo>
                    <a:pt x="154485" y="10998"/>
                  </a:lnTo>
                  <a:lnTo>
                    <a:pt x="154787" y="11115"/>
                  </a:lnTo>
                  <a:lnTo>
                    <a:pt x="154891" y="11151"/>
                  </a:lnTo>
                  <a:lnTo>
                    <a:pt x="154986" y="11173"/>
                  </a:lnTo>
                  <a:lnTo>
                    <a:pt x="155089" y="11194"/>
                  </a:lnTo>
                  <a:lnTo>
                    <a:pt x="155184" y="11209"/>
                  </a:lnTo>
                  <a:lnTo>
                    <a:pt x="155270" y="11224"/>
                  </a:lnTo>
                  <a:lnTo>
                    <a:pt x="155452" y="11224"/>
                  </a:lnTo>
                  <a:lnTo>
                    <a:pt x="155538" y="11209"/>
                  </a:lnTo>
                  <a:lnTo>
                    <a:pt x="155616" y="11202"/>
                  </a:lnTo>
                  <a:lnTo>
                    <a:pt x="155702" y="11180"/>
                  </a:lnTo>
                  <a:lnTo>
                    <a:pt x="155779" y="11158"/>
                  </a:lnTo>
                  <a:lnTo>
                    <a:pt x="155857" y="11129"/>
                  </a:lnTo>
                  <a:lnTo>
                    <a:pt x="155926" y="11100"/>
                  </a:lnTo>
                  <a:lnTo>
                    <a:pt x="155995" y="11064"/>
                  </a:lnTo>
                  <a:lnTo>
                    <a:pt x="156125" y="10984"/>
                  </a:lnTo>
                  <a:lnTo>
                    <a:pt x="156271" y="11964"/>
                  </a:lnTo>
                  <a:lnTo>
                    <a:pt x="156427" y="12952"/>
                  </a:lnTo>
                  <a:lnTo>
                    <a:pt x="156582" y="13933"/>
                  </a:lnTo>
                  <a:lnTo>
                    <a:pt x="156755" y="14921"/>
                  </a:lnTo>
                  <a:lnTo>
                    <a:pt x="156936" y="15909"/>
                  </a:lnTo>
                  <a:lnTo>
                    <a:pt x="157117" y="16889"/>
                  </a:lnTo>
                  <a:lnTo>
                    <a:pt x="157497" y="18858"/>
                  </a:lnTo>
                  <a:lnTo>
                    <a:pt x="157022" y="18916"/>
                  </a:lnTo>
                  <a:lnTo>
                    <a:pt x="156565" y="18974"/>
                  </a:lnTo>
                  <a:lnTo>
                    <a:pt x="156125" y="19040"/>
                  </a:lnTo>
                  <a:lnTo>
                    <a:pt x="155702" y="19112"/>
                  </a:lnTo>
                  <a:lnTo>
                    <a:pt x="155339" y="19192"/>
                  </a:lnTo>
                  <a:lnTo>
                    <a:pt x="154977" y="19287"/>
                  </a:lnTo>
                  <a:lnTo>
                    <a:pt x="154623" y="19395"/>
                  </a:lnTo>
                  <a:lnTo>
                    <a:pt x="154269" y="19519"/>
                  </a:lnTo>
                  <a:lnTo>
                    <a:pt x="153924" y="19650"/>
                  </a:lnTo>
                  <a:lnTo>
                    <a:pt x="153588" y="19795"/>
                  </a:lnTo>
                  <a:lnTo>
                    <a:pt x="153260" y="19955"/>
                  </a:lnTo>
                  <a:lnTo>
                    <a:pt x="152941" y="20122"/>
                  </a:lnTo>
                  <a:lnTo>
                    <a:pt x="152621" y="20303"/>
                  </a:lnTo>
                  <a:lnTo>
                    <a:pt x="152319" y="20492"/>
                  </a:lnTo>
                  <a:lnTo>
                    <a:pt x="152017" y="20688"/>
                  </a:lnTo>
                  <a:lnTo>
                    <a:pt x="151732" y="20892"/>
                  </a:lnTo>
                  <a:lnTo>
                    <a:pt x="151456" y="21110"/>
                  </a:lnTo>
                  <a:lnTo>
                    <a:pt x="151197" y="21335"/>
                  </a:lnTo>
                  <a:lnTo>
                    <a:pt x="150947" y="21567"/>
                  </a:lnTo>
                  <a:lnTo>
                    <a:pt x="150706" y="21807"/>
                  </a:lnTo>
                  <a:lnTo>
                    <a:pt x="150481" y="22054"/>
                  </a:lnTo>
                  <a:lnTo>
                    <a:pt x="150266" y="22308"/>
                  </a:lnTo>
                  <a:lnTo>
                    <a:pt x="150067" y="22570"/>
                  </a:lnTo>
                  <a:lnTo>
                    <a:pt x="149886" y="22831"/>
                  </a:lnTo>
                  <a:lnTo>
                    <a:pt x="149722" y="23100"/>
                  </a:lnTo>
                  <a:lnTo>
                    <a:pt x="149567" y="23376"/>
                  </a:lnTo>
                  <a:lnTo>
                    <a:pt x="149437" y="23659"/>
                  </a:lnTo>
                  <a:lnTo>
                    <a:pt x="149316" y="23943"/>
                  </a:lnTo>
                  <a:lnTo>
                    <a:pt x="149221" y="24226"/>
                  </a:lnTo>
                  <a:lnTo>
                    <a:pt x="149144" y="24517"/>
                  </a:lnTo>
                  <a:lnTo>
                    <a:pt x="149083" y="24807"/>
                  </a:lnTo>
                  <a:lnTo>
                    <a:pt x="149040" y="25105"/>
                  </a:lnTo>
                  <a:lnTo>
                    <a:pt x="149032" y="25250"/>
                  </a:lnTo>
                  <a:lnTo>
                    <a:pt x="149023" y="25395"/>
                  </a:lnTo>
                  <a:lnTo>
                    <a:pt x="149014" y="25548"/>
                  </a:lnTo>
                  <a:lnTo>
                    <a:pt x="149023" y="25693"/>
                  </a:lnTo>
                  <a:lnTo>
                    <a:pt x="149032" y="25846"/>
                  </a:lnTo>
                  <a:lnTo>
                    <a:pt x="149049" y="25991"/>
                  </a:lnTo>
                  <a:lnTo>
                    <a:pt x="149066" y="26144"/>
                  </a:lnTo>
                  <a:lnTo>
                    <a:pt x="149092" y="26289"/>
                  </a:lnTo>
                  <a:lnTo>
                    <a:pt x="148428" y="26383"/>
                  </a:lnTo>
                  <a:lnTo>
                    <a:pt x="147763" y="26478"/>
                  </a:lnTo>
                  <a:lnTo>
                    <a:pt x="147107" y="26579"/>
                  </a:lnTo>
                  <a:lnTo>
                    <a:pt x="146443" y="26688"/>
                  </a:lnTo>
                  <a:lnTo>
                    <a:pt x="145131" y="26914"/>
                  </a:lnTo>
                  <a:lnTo>
                    <a:pt x="143828" y="27153"/>
                  </a:lnTo>
                  <a:lnTo>
                    <a:pt x="142525" y="27408"/>
                  </a:lnTo>
                  <a:lnTo>
                    <a:pt x="141240" y="27684"/>
                  </a:lnTo>
                  <a:lnTo>
                    <a:pt x="139954" y="27967"/>
                  </a:lnTo>
                  <a:lnTo>
                    <a:pt x="138677" y="28272"/>
                  </a:lnTo>
                  <a:lnTo>
                    <a:pt x="137408" y="28592"/>
                  </a:lnTo>
                  <a:lnTo>
                    <a:pt x="136140" y="28933"/>
                  </a:lnTo>
                  <a:lnTo>
                    <a:pt x="134889" y="29282"/>
                  </a:lnTo>
                  <a:lnTo>
                    <a:pt x="133637" y="29652"/>
                  </a:lnTo>
                  <a:lnTo>
                    <a:pt x="132404" y="30037"/>
                  </a:lnTo>
                  <a:lnTo>
                    <a:pt x="131170" y="30429"/>
                  </a:lnTo>
                  <a:lnTo>
                    <a:pt x="129953" y="30843"/>
                  </a:lnTo>
                  <a:lnTo>
                    <a:pt x="128736" y="31272"/>
                  </a:lnTo>
                  <a:lnTo>
                    <a:pt x="127528" y="31715"/>
                  </a:lnTo>
                  <a:lnTo>
                    <a:pt x="126337" y="32180"/>
                  </a:lnTo>
                  <a:lnTo>
                    <a:pt x="125147" y="32652"/>
                  </a:lnTo>
                  <a:lnTo>
                    <a:pt x="123964" y="33139"/>
                  </a:lnTo>
                  <a:lnTo>
                    <a:pt x="122799" y="33640"/>
                  </a:lnTo>
                  <a:lnTo>
                    <a:pt x="121635" y="34156"/>
                  </a:lnTo>
                  <a:lnTo>
                    <a:pt x="120487" y="34686"/>
                  </a:lnTo>
                  <a:lnTo>
                    <a:pt x="119339" y="35231"/>
                  </a:lnTo>
                  <a:lnTo>
                    <a:pt x="118209" y="35783"/>
                  </a:lnTo>
                  <a:lnTo>
                    <a:pt x="117087" y="36357"/>
                  </a:lnTo>
                  <a:lnTo>
                    <a:pt x="115974" y="36945"/>
                  </a:lnTo>
                  <a:lnTo>
                    <a:pt x="114869" y="37541"/>
                  </a:lnTo>
                  <a:lnTo>
                    <a:pt x="113782" y="38151"/>
                  </a:lnTo>
                  <a:lnTo>
                    <a:pt x="112695" y="38776"/>
                  </a:lnTo>
                  <a:lnTo>
                    <a:pt x="111625" y="39415"/>
                  </a:lnTo>
                  <a:lnTo>
                    <a:pt x="110564" y="40069"/>
                  </a:lnTo>
                  <a:lnTo>
                    <a:pt x="109511" y="40730"/>
                  </a:lnTo>
                  <a:lnTo>
                    <a:pt x="108467" y="41405"/>
                  </a:lnTo>
                  <a:lnTo>
                    <a:pt x="107440" y="42095"/>
                  </a:lnTo>
                  <a:lnTo>
                    <a:pt x="106422" y="42800"/>
                  </a:lnTo>
                  <a:lnTo>
                    <a:pt x="105412" y="43512"/>
                  </a:lnTo>
                  <a:lnTo>
                    <a:pt x="104420" y="44238"/>
                  </a:lnTo>
                  <a:lnTo>
                    <a:pt x="103436" y="44972"/>
                  </a:lnTo>
                  <a:lnTo>
                    <a:pt x="102461" y="45727"/>
                  </a:lnTo>
                  <a:lnTo>
                    <a:pt x="101503" y="46483"/>
                  </a:lnTo>
                  <a:lnTo>
                    <a:pt x="100545" y="47260"/>
                  </a:lnTo>
                  <a:lnTo>
                    <a:pt x="99613" y="48044"/>
                  </a:lnTo>
                  <a:lnTo>
                    <a:pt x="98690" y="48843"/>
                  </a:lnTo>
                  <a:lnTo>
                    <a:pt x="97775" y="49650"/>
                  </a:lnTo>
                  <a:lnTo>
                    <a:pt x="96869" y="50463"/>
                  </a:lnTo>
                  <a:lnTo>
                    <a:pt x="95981" y="51299"/>
                  </a:lnTo>
                  <a:lnTo>
                    <a:pt x="95109" y="52134"/>
                  </a:lnTo>
                  <a:lnTo>
                    <a:pt x="94246" y="52984"/>
                  </a:lnTo>
                  <a:lnTo>
                    <a:pt x="93392" y="53848"/>
                  </a:lnTo>
                  <a:lnTo>
                    <a:pt x="92555" y="54720"/>
                  </a:lnTo>
                  <a:lnTo>
                    <a:pt x="91726" y="55606"/>
                  </a:lnTo>
                  <a:lnTo>
                    <a:pt x="90915" y="56500"/>
                  </a:lnTo>
                  <a:lnTo>
                    <a:pt x="90121" y="57400"/>
                  </a:lnTo>
                  <a:lnTo>
                    <a:pt x="89336" y="58316"/>
                  </a:lnTo>
                  <a:lnTo>
                    <a:pt x="88568" y="59238"/>
                  </a:lnTo>
                  <a:lnTo>
                    <a:pt x="87809" y="60168"/>
                  </a:lnTo>
                  <a:lnTo>
                    <a:pt x="87067" y="61112"/>
                  </a:lnTo>
                  <a:lnTo>
                    <a:pt x="86333" y="62064"/>
                  </a:lnTo>
                  <a:lnTo>
                    <a:pt x="85617" y="63023"/>
                  </a:lnTo>
                  <a:lnTo>
                    <a:pt x="84918" y="63989"/>
                  </a:lnTo>
                  <a:lnTo>
                    <a:pt x="84236" y="64969"/>
                  </a:lnTo>
                  <a:lnTo>
                    <a:pt x="83563" y="65957"/>
                  </a:lnTo>
                  <a:lnTo>
                    <a:pt x="82908" y="66952"/>
                  </a:lnTo>
                  <a:lnTo>
                    <a:pt x="82485" y="66800"/>
                  </a:lnTo>
                  <a:lnTo>
                    <a:pt x="82045" y="66655"/>
                  </a:lnTo>
                  <a:lnTo>
                    <a:pt x="81605" y="66509"/>
                  </a:lnTo>
                  <a:lnTo>
                    <a:pt x="81139" y="66371"/>
                  </a:lnTo>
                  <a:lnTo>
                    <a:pt x="80673" y="66233"/>
                  </a:lnTo>
                  <a:lnTo>
                    <a:pt x="80198" y="66110"/>
                  </a:lnTo>
                  <a:lnTo>
                    <a:pt x="79706" y="65986"/>
                  </a:lnTo>
                  <a:lnTo>
                    <a:pt x="79214" y="65870"/>
                  </a:lnTo>
                  <a:lnTo>
                    <a:pt x="78705" y="65761"/>
                  </a:lnTo>
                  <a:lnTo>
                    <a:pt x="78196" y="65659"/>
                  </a:lnTo>
                  <a:lnTo>
                    <a:pt x="77678" y="65565"/>
                  </a:lnTo>
                  <a:lnTo>
                    <a:pt x="77152" y="65471"/>
                  </a:lnTo>
                  <a:lnTo>
                    <a:pt x="76617" y="65391"/>
                  </a:lnTo>
                  <a:lnTo>
                    <a:pt x="76082" y="65318"/>
                  </a:lnTo>
                  <a:lnTo>
                    <a:pt x="75547" y="65245"/>
                  </a:lnTo>
                  <a:lnTo>
                    <a:pt x="74995" y="65187"/>
                  </a:lnTo>
                  <a:lnTo>
                    <a:pt x="74451" y="65129"/>
                  </a:lnTo>
                  <a:lnTo>
                    <a:pt x="73899" y="65086"/>
                  </a:lnTo>
                  <a:lnTo>
                    <a:pt x="73338" y="65042"/>
                  </a:lnTo>
                  <a:lnTo>
                    <a:pt x="72786" y="65013"/>
                  </a:lnTo>
                  <a:lnTo>
                    <a:pt x="72225" y="64984"/>
                  </a:lnTo>
                  <a:lnTo>
                    <a:pt x="71664" y="64969"/>
                  </a:lnTo>
                  <a:lnTo>
                    <a:pt x="71103" y="64962"/>
                  </a:lnTo>
                  <a:lnTo>
                    <a:pt x="70542" y="64962"/>
                  </a:lnTo>
                  <a:lnTo>
                    <a:pt x="69990" y="64969"/>
                  </a:lnTo>
                  <a:lnTo>
                    <a:pt x="69429" y="64991"/>
                  </a:lnTo>
                  <a:lnTo>
                    <a:pt x="68877" y="65013"/>
                  </a:lnTo>
                  <a:lnTo>
                    <a:pt x="68325" y="65049"/>
                  </a:lnTo>
                  <a:lnTo>
                    <a:pt x="67772" y="65093"/>
                  </a:lnTo>
                  <a:lnTo>
                    <a:pt x="67229" y="65144"/>
                  </a:lnTo>
                  <a:lnTo>
                    <a:pt x="66685" y="65209"/>
                  </a:lnTo>
                  <a:lnTo>
                    <a:pt x="66150" y="65282"/>
                  </a:lnTo>
                  <a:lnTo>
                    <a:pt x="65615" y="65362"/>
                  </a:lnTo>
                  <a:lnTo>
                    <a:pt x="65089" y="65449"/>
                  </a:lnTo>
                  <a:lnTo>
                    <a:pt x="64571" y="65551"/>
                  </a:lnTo>
                  <a:lnTo>
                    <a:pt x="64053" y="65659"/>
                  </a:lnTo>
                  <a:lnTo>
                    <a:pt x="63553" y="65783"/>
                  </a:lnTo>
                  <a:lnTo>
                    <a:pt x="63052" y="65914"/>
                  </a:lnTo>
                  <a:lnTo>
                    <a:pt x="62569" y="66052"/>
                  </a:lnTo>
                  <a:lnTo>
                    <a:pt x="62086" y="66204"/>
                  </a:lnTo>
                  <a:lnTo>
                    <a:pt x="61620" y="66364"/>
                  </a:lnTo>
                  <a:lnTo>
                    <a:pt x="61163" y="66538"/>
                  </a:lnTo>
                  <a:lnTo>
                    <a:pt x="60714" y="66720"/>
                  </a:lnTo>
                  <a:lnTo>
                    <a:pt x="60274" y="66916"/>
                  </a:lnTo>
                  <a:lnTo>
                    <a:pt x="59851" y="67120"/>
                  </a:lnTo>
                  <a:lnTo>
                    <a:pt x="59437" y="67337"/>
                  </a:lnTo>
                  <a:lnTo>
                    <a:pt x="59040" y="67563"/>
                  </a:lnTo>
                  <a:lnTo>
                    <a:pt x="58652" y="67802"/>
                  </a:lnTo>
                  <a:lnTo>
                    <a:pt x="58280" y="68057"/>
                  </a:lnTo>
                  <a:lnTo>
                    <a:pt x="57927" y="68318"/>
                  </a:lnTo>
                  <a:lnTo>
                    <a:pt x="57754" y="68456"/>
                  </a:lnTo>
                  <a:lnTo>
                    <a:pt x="57590" y="68594"/>
                  </a:lnTo>
                  <a:lnTo>
                    <a:pt x="57426" y="68732"/>
                  </a:lnTo>
                  <a:lnTo>
                    <a:pt x="57262" y="68877"/>
                  </a:lnTo>
                  <a:lnTo>
                    <a:pt x="57107" y="69030"/>
                  </a:lnTo>
                  <a:lnTo>
                    <a:pt x="56952" y="69175"/>
                  </a:lnTo>
                  <a:lnTo>
                    <a:pt x="56805" y="69335"/>
                  </a:lnTo>
                  <a:lnTo>
                    <a:pt x="56667" y="69488"/>
                  </a:lnTo>
                  <a:lnTo>
                    <a:pt x="56529" y="69647"/>
                  </a:lnTo>
                  <a:lnTo>
                    <a:pt x="56391" y="69814"/>
                  </a:lnTo>
                  <a:lnTo>
                    <a:pt x="56261" y="69982"/>
                  </a:lnTo>
                  <a:lnTo>
                    <a:pt x="56140" y="70149"/>
                  </a:lnTo>
                  <a:lnTo>
                    <a:pt x="56020" y="70323"/>
                  </a:lnTo>
                  <a:lnTo>
                    <a:pt x="55899" y="70497"/>
                  </a:lnTo>
                  <a:lnTo>
                    <a:pt x="55787" y="70679"/>
                  </a:lnTo>
                  <a:lnTo>
                    <a:pt x="55683" y="70860"/>
                  </a:lnTo>
                  <a:lnTo>
                    <a:pt x="55588" y="71049"/>
                  </a:lnTo>
                  <a:lnTo>
                    <a:pt x="55485" y="71238"/>
                  </a:lnTo>
                  <a:lnTo>
                    <a:pt x="55398" y="71427"/>
                  </a:lnTo>
                  <a:lnTo>
                    <a:pt x="55312" y="71623"/>
                  </a:lnTo>
                  <a:lnTo>
                    <a:pt x="55234" y="71827"/>
                  </a:lnTo>
                  <a:lnTo>
                    <a:pt x="55157" y="72030"/>
                  </a:lnTo>
                  <a:lnTo>
                    <a:pt x="55088" y="72233"/>
                  </a:lnTo>
                  <a:lnTo>
                    <a:pt x="55027" y="72444"/>
                  </a:lnTo>
                  <a:lnTo>
                    <a:pt x="54967" y="72655"/>
                  </a:lnTo>
                  <a:lnTo>
                    <a:pt x="54915" y="72873"/>
                  </a:lnTo>
                  <a:lnTo>
                    <a:pt x="54863" y="73090"/>
                  </a:lnTo>
                  <a:lnTo>
                    <a:pt x="54820" y="73316"/>
                  </a:lnTo>
                  <a:lnTo>
                    <a:pt x="54760" y="73737"/>
                  </a:lnTo>
                  <a:lnTo>
                    <a:pt x="54717" y="74151"/>
                  </a:lnTo>
                  <a:lnTo>
                    <a:pt x="54691" y="74558"/>
                  </a:lnTo>
                  <a:lnTo>
                    <a:pt x="54682" y="74965"/>
                  </a:lnTo>
                  <a:lnTo>
                    <a:pt x="54682" y="75357"/>
                  </a:lnTo>
                  <a:lnTo>
                    <a:pt x="54708" y="75749"/>
                  </a:lnTo>
                  <a:lnTo>
                    <a:pt x="54743" y="76134"/>
                  </a:lnTo>
                  <a:lnTo>
                    <a:pt x="54803" y="76505"/>
                  </a:lnTo>
                  <a:lnTo>
                    <a:pt x="54872" y="76875"/>
                  </a:lnTo>
                  <a:lnTo>
                    <a:pt x="54958" y="77238"/>
                  </a:lnTo>
                  <a:lnTo>
                    <a:pt x="55053" y="77594"/>
                  </a:lnTo>
                  <a:lnTo>
                    <a:pt x="55174" y="77943"/>
                  </a:lnTo>
                  <a:lnTo>
                    <a:pt x="55303" y="78284"/>
                  </a:lnTo>
                  <a:lnTo>
                    <a:pt x="55442" y="78626"/>
                  </a:lnTo>
                  <a:lnTo>
                    <a:pt x="55597" y="78952"/>
                  </a:lnTo>
                  <a:lnTo>
                    <a:pt x="55769" y="79279"/>
                  </a:lnTo>
                  <a:lnTo>
                    <a:pt x="55951" y="79592"/>
                  </a:lnTo>
                  <a:lnTo>
                    <a:pt x="56149" y="79904"/>
                  </a:lnTo>
                  <a:lnTo>
                    <a:pt x="56356" y="80202"/>
                  </a:lnTo>
                  <a:lnTo>
                    <a:pt x="56572" y="80500"/>
                  </a:lnTo>
                  <a:lnTo>
                    <a:pt x="56805" y="80790"/>
                  </a:lnTo>
                  <a:lnTo>
                    <a:pt x="57047" y="81074"/>
                  </a:lnTo>
                  <a:lnTo>
                    <a:pt x="57297" y="81350"/>
                  </a:lnTo>
                  <a:lnTo>
                    <a:pt x="57564" y="81618"/>
                  </a:lnTo>
                  <a:lnTo>
                    <a:pt x="57840" y="81880"/>
                  </a:lnTo>
                  <a:lnTo>
                    <a:pt x="58125" y="82134"/>
                  </a:lnTo>
                  <a:lnTo>
                    <a:pt x="58419" y="82388"/>
                  </a:lnTo>
                  <a:lnTo>
                    <a:pt x="58721" y="82628"/>
                  </a:lnTo>
                  <a:lnTo>
                    <a:pt x="59040" y="82860"/>
                  </a:lnTo>
                  <a:lnTo>
                    <a:pt x="59359" y="83093"/>
                  </a:lnTo>
                  <a:lnTo>
                    <a:pt x="59687" y="83311"/>
                  </a:lnTo>
                  <a:lnTo>
                    <a:pt x="60032" y="83529"/>
                  </a:lnTo>
                  <a:lnTo>
                    <a:pt x="60377" y="83739"/>
                  </a:lnTo>
                  <a:lnTo>
                    <a:pt x="60731" y="83936"/>
                  </a:lnTo>
                  <a:lnTo>
                    <a:pt x="61094" y="84132"/>
                  </a:lnTo>
                  <a:lnTo>
                    <a:pt x="61456" y="84321"/>
                  </a:lnTo>
                  <a:lnTo>
                    <a:pt x="61836" y="84502"/>
                  </a:lnTo>
                  <a:lnTo>
                    <a:pt x="62215" y="84676"/>
                  </a:lnTo>
                  <a:lnTo>
                    <a:pt x="62604" y="84844"/>
                  </a:lnTo>
                  <a:lnTo>
                    <a:pt x="63001" y="85003"/>
                  </a:lnTo>
                  <a:lnTo>
                    <a:pt x="63397" y="85163"/>
                  </a:lnTo>
                  <a:lnTo>
                    <a:pt x="63803" y="85308"/>
                  </a:lnTo>
                  <a:lnTo>
                    <a:pt x="64209" y="85446"/>
                  </a:lnTo>
                  <a:lnTo>
                    <a:pt x="64623" y="85577"/>
                  </a:lnTo>
                  <a:lnTo>
                    <a:pt x="65037" y="85708"/>
                  </a:lnTo>
                  <a:lnTo>
                    <a:pt x="65460" y="85824"/>
                  </a:lnTo>
                  <a:lnTo>
                    <a:pt x="65891" y="85940"/>
                  </a:lnTo>
                  <a:lnTo>
                    <a:pt x="66314" y="86042"/>
                  </a:lnTo>
                  <a:lnTo>
                    <a:pt x="66746" y="86144"/>
                  </a:lnTo>
                  <a:lnTo>
                    <a:pt x="67177" y="86238"/>
                  </a:lnTo>
                  <a:lnTo>
                    <a:pt x="67617" y="86325"/>
                  </a:lnTo>
                  <a:lnTo>
                    <a:pt x="68057" y="86398"/>
                  </a:lnTo>
                  <a:lnTo>
                    <a:pt x="68489" y="86471"/>
                  </a:lnTo>
                  <a:lnTo>
                    <a:pt x="68929" y="86536"/>
                  </a:lnTo>
                  <a:lnTo>
                    <a:pt x="69377" y="86594"/>
                  </a:lnTo>
                  <a:lnTo>
                    <a:pt x="69817" y="86645"/>
                  </a:lnTo>
                  <a:lnTo>
                    <a:pt x="70258" y="86689"/>
                  </a:lnTo>
                  <a:lnTo>
                    <a:pt x="70706" y="86725"/>
                  </a:lnTo>
                  <a:lnTo>
                    <a:pt x="71146" y="86754"/>
                  </a:lnTo>
                  <a:lnTo>
                    <a:pt x="71586" y="86776"/>
                  </a:lnTo>
                  <a:lnTo>
                    <a:pt x="72026" y="86798"/>
                  </a:lnTo>
                  <a:lnTo>
                    <a:pt x="72467" y="86805"/>
                  </a:lnTo>
                  <a:lnTo>
                    <a:pt x="72907" y="86805"/>
                  </a:lnTo>
                  <a:lnTo>
                    <a:pt x="73338" y="86798"/>
                  </a:lnTo>
                  <a:lnTo>
                    <a:pt x="73338" y="86798"/>
                  </a:lnTo>
                  <a:lnTo>
                    <a:pt x="72967" y="87894"/>
                  </a:lnTo>
                  <a:lnTo>
                    <a:pt x="72605" y="88984"/>
                  </a:lnTo>
                  <a:lnTo>
                    <a:pt x="72259" y="90088"/>
                  </a:lnTo>
                  <a:lnTo>
                    <a:pt x="71914" y="91185"/>
                  </a:lnTo>
                  <a:lnTo>
                    <a:pt x="71586" y="92289"/>
                  </a:lnTo>
                  <a:lnTo>
                    <a:pt x="71267" y="93400"/>
                  </a:lnTo>
                  <a:lnTo>
                    <a:pt x="70956" y="94512"/>
                  </a:lnTo>
                  <a:lnTo>
                    <a:pt x="70663" y="95630"/>
                  </a:lnTo>
                  <a:lnTo>
                    <a:pt x="70370" y="96749"/>
                  </a:lnTo>
                  <a:lnTo>
                    <a:pt x="70094" y="97868"/>
                  </a:lnTo>
                  <a:lnTo>
                    <a:pt x="69826" y="98994"/>
                  </a:lnTo>
                  <a:lnTo>
                    <a:pt x="69567" y="100127"/>
                  </a:lnTo>
                  <a:lnTo>
                    <a:pt x="69326" y="101253"/>
                  </a:lnTo>
                  <a:lnTo>
                    <a:pt x="69084" y="102393"/>
                  </a:lnTo>
                  <a:lnTo>
                    <a:pt x="68860" y="103526"/>
                  </a:lnTo>
                  <a:lnTo>
                    <a:pt x="68635" y="104667"/>
                  </a:lnTo>
                  <a:lnTo>
                    <a:pt x="68428" y="105807"/>
                  </a:lnTo>
                  <a:lnTo>
                    <a:pt x="68230" y="106955"/>
                  </a:lnTo>
                  <a:lnTo>
                    <a:pt x="68031" y="108103"/>
                  </a:lnTo>
                  <a:lnTo>
                    <a:pt x="67850" y="109250"/>
                  </a:lnTo>
                  <a:lnTo>
                    <a:pt x="67677" y="110405"/>
                  </a:lnTo>
                  <a:lnTo>
                    <a:pt x="67514" y="111560"/>
                  </a:lnTo>
                  <a:lnTo>
                    <a:pt x="67358" y="112715"/>
                  </a:lnTo>
                  <a:lnTo>
                    <a:pt x="67211" y="113877"/>
                  </a:lnTo>
                  <a:lnTo>
                    <a:pt x="67073" y="115040"/>
                  </a:lnTo>
                  <a:lnTo>
                    <a:pt x="66944" y="116202"/>
                  </a:lnTo>
                  <a:lnTo>
                    <a:pt x="66823" y="117364"/>
                  </a:lnTo>
                  <a:lnTo>
                    <a:pt x="66711" y="118534"/>
                  </a:lnTo>
                  <a:lnTo>
                    <a:pt x="66599" y="119703"/>
                  </a:lnTo>
                  <a:lnTo>
                    <a:pt x="66504" y="120873"/>
                  </a:lnTo>
                  <a:lnTo>
                    <a:pt x="66418" y="122042"/>
                  </a:lnTo>
                  <a:lnTo>
                    <a:pt x="66331" y="123219"/>
                  </a:lnTo>
                  <a:lnTo>
                    <a:pt x="66262" y="124388"/>
                  </a:lnTo>
                  <a:lnTo>
                    <a:pt x="66193" y="125565"/>
                  </a:lnTo>
                  <a:lnTo>
                    <a:pt x="66133" y="126742"/>
                  </a:lnTo>
                  <a:lnTo>
                    <a:pt x="66081" y="127926"/>
                  </a:lnTo>
                  <a:lnTo>
                    <a:pt x="66038" y="129103"/>
                  </a:lnTo>
                  <a:lnTo>
                    <a:pt x="65995" y="130287"/>
                  </a:lnTo>
                  <a:lnTo>
                    <a:pt x="65969" y="131463"/>
                  </a:lnTo>
                  <a:lnTo>
                    <a:pt x="65943" y="132647"/>
                  </a:lnTo>
                  <a:lnTo>
                    <a:pt x="65926" y="133832"/>
                  </a:lnTo>
                  <a:lnTo>
                    <a:pt x="65917" y="135016"/>
                  </a:lnTo>
                  <a:lnTo>
                    <a:pt x="65909" y="136207"/>
                  </a:lnTo>
                  <a:lnTo>
                    <a:pt x="65917" y="137391"/>
                  </a:lnTo>
                  <a:lnTo>
                    <a:pt x="65926" y="138575"/>
                  </a:lnTo>
                  <a:lnTo>
                    <a:pt x="65943" y="139766"/>
                  </a:lnTo>
                  <a:lnTo>
                    <a:pt x="65960" y="140950"/>
                  </a:lnTo>
                  <a:lnTo>
                    <a:pt x="65986" y="142141"/>
                  </a:lnTo>
                  <a:lnTo>
                    <a:pt x="66021" y="143325"/>
                  </a:lnTo>
                  <a:lnTo>
                    <a:pt x="66064" y="144517"/>
                  </a:lnTo>
                  <a:lnTo>
                    <a:pt x="66107" y="145708"/>
                  </a:lnTo>
                  <a:lnTo>
                    <a:pt x="66159" y="146892"/>
                  </a:lnTo>
                  <a:lnTo>
                    <a:pt x="66211" y="148083"/>
                  </a:lnTo>
                  <a:lnTo>
                    <a:pt x="66271" y="149267"/>
                  </a:lnTo>
                  <a:lnTo>
                    <a:pt x="66340" y="150459"/>
                  </a:lnTo>
                  <a:lnTo>
                    <a:pt x="66409" y="151643"/>
                  </a:lnTo>
                  <a:lnTo>
                    <a:pt x="66573" y="154018"/>
                  </a:lnTo>
                  <a:lnTo>
                    <a:pt x="66746" y="156393"/>
                  </a:lnTo>
                  <a:lnTo>
                    <a:pt x="66944" y="158761"/>
                  </a:lnTo>
                  <a:lnTo>
                    <a:pt x="67160" y="161129"/>
                  </a:lnTo>
                  <a:lnTo>
                    <a:pt x="66444" y="161500"/>
                  </a:lnTo>
                  <a:lnTo>
                    <a:pt x="65736" y="161870"/>
                  </a:lnTo>
                  <a:lnTo>
                    <a:pt x="65028" y="162241"/>
                  </a:lnTo>
                  <a:lnTo>
                    <a:pt x="64329" y="162626"/>
                  </a:lnTo>
                  <a:lnTo>
                    <a:pt x="63630" y="163011"/>
                  </a:lnTo>
                  <a:lnTo>
                    <a:pt x="62932" y="163403"/>
                  </a:lnTo>
                  <a:lnTo>
                    <a:pt x="62241" y="163795"/>
                  </a:lnTo>
                  <a:lnTo>
                    <a:pt x="61560" y="164202"/>
                  </a:lnTo>
                  <a:lnTo>
                    <a:pt x="60878" y="164602"/>
                  </a:lnTo>
                  <a:lnTo>
                    <a:pt x="60196" y="165016"/>
                  </a:lnTo>
                  <a:lnTo>
                    <a:pt x="59523" y="165430"/>
                  </a:lnTo>
                  <a:lnTo>
                    <a:pt x="58850" y="165851"/>
                  </a:lnTo>
                  <a:lnTo>
                    <a:pt x="58186" y="166272"/>
                  </a:lnTo>
                  <a:lnTo>
                    <a:pt x="57530" y="166701"/>
                  </a:lnTo>
                  <a:lnTo>
                    <a:pt x="56874" y="167137"/>
                  </a:lnTo>
                  <a:lnTo>
                    <a:pt x="56218" y="167572"/>
                  </a:lnTo>
                  <a:lnTo>
                    <a:pt x="55571" y="168016"/>
                  </a:lnTo>
                  <a:lnTo>
                    <a:pt x="54932" y="168459"/>
                  </a:lnTo>
                  <a:lnTo>
                    <a:pt x="54294" y="168916"/>
                  </a:lnTo>
                  <a:lnTo>
                    <a:pt x="53655" y="169367"/>
                  </a:lnTo>
                  <a:lnTo>
                    <a:pt x="53025" y="169832"/>
                  </a:lnTo>
                  <a:lnTo>
                    <a:pt x="52404" y="170296"/>
                  </a:lnTo>
                  <a:lnTo>
                    <a:pt x="51783" y="170761"/>
                  </a:lnTo>
                  <a:lnTo>
                    <a:pt x="51170" y="171234"/>
                  </a:lnTo>
                  <a:lnTo>
                    <a:pt x="50558" y="171713"/>
                  </a:lnTo>
                  <a:lnTo>
                    <a:pt x="49954" y="172192"/>
                  </a:lnTo>
                  <a:lnTo>
                    <a:pt x="49349" y="172679"/>
                  </a:lnTo>
                  <a:lnTo>
                    <a:pt x="48754" y="173166"/>
                  </a:lnTo>
                  <a:lnTo>
                    <a:pt x="48167" y="173660"/>
                  </a:lnTo>
                  <a:lnTo>
                    <a:pt x="47581" y="174161"/>
                  </a:lnTo>
                  <a:lnTo>
                    <a:pt x="46994" y="174662"/>
                  </a:lnTo>
                  <a:lnTo>
                    <a:pt x="46424" y="175163"/>
                  </a:lnTo>
                  <a:lnTo>
                    <a:pt x="45855" y="175672"/>
                  </a:lnTo>
                  <a:lnTo>
                    <a:pt x="45285" y="176188"/>
                  </a:lnTo>
                  <a:lnTo>
                    <a:pt x="44724" y="176703"/>
                  </a:lnTo>
                  <a:lnTo>
                    <a:pt x="44172" y="177226"/>
                  </a:lnTo>
                  <a:lnTo>
                    <a:pt x="43620" y="177749"/>
                  </a:lnTo>
                  <a:lnTo>
                    <a:pt x="43076" y="178280"/>
                  </a:lnTo>
                  <a:lnTo>
                    <a:pt x="42533" y="178810"/>
                  </a:lnTo>
                  <a:lnTo>
                    <a:pt x="41998" y="179347"/>
                  </a:lnTo>
                  <a:lnTo>
                    <a:pt x="41471" y="179885"/>
                  </a:lnTo>
                  <a:lnTo>
                    <a:pt x="40945" y="180430"/>
                  </a:lnTo>
                  <a:lnTo>
                    <a:pt x="40427" y="180974"/>
                  </a:lnTo>
                  <a:lnTo>
                    <a:pt x="39918" y="181526"/>
                  </a:lnTo>
                  <a:lnTo>
                    <a:pt x="39409" y="182079"/>
                  </a:lnTo>
                  <a:lnTo>
                    <a:pt x="38908" y="182631"/>
                  </a:lnTo>
                  <a:lnTo>
                    <a:pt x="38417" y="183197"/>
                  </a:lnTo>
                  <a:lnTo>
                    <a:pt x="37925" y="183757"/>
                  </a:lnTo>
                  <a:lnTo>
                    <a:pt x="37441" y="184323"/>
                  </a:lnTo>
                  <a:lnTo>
                    <a:pt x="36967" y="184897"/>
                  </a:lnTo>
                  <a:lnTo>
                    <a:pt x="36492" y="185471"/>
                  </a:lnTo>
                  <a:lnTo>
                    <a:pt x="36026" y="186045"/>
                  </a:lnTo>
                  <a:lnTo>
                    <a:pt x="35560" y="186626"/>
                  </a:lnTo>
                  <a:lnTo>
                    <a:pt x="35112" y="187207"/>
                  </a:lnTo>
                  <a:lnTo>
                    <a:pt x="34663" y="187795"/>
                  </a:lnTo>
                  <a:lnTo>
                    <a:pt x="34214" y="188384"/>
                  </a:lnTo>
                  <a:lnTo>
                    <a:pt x="33783" y="188972"/>
                  </a:lnTo>
                  <a:lnTo>
                    <a:pt x="33351" y="189568"/>
                  </a:lnTo>
                  <a:lnTo>
                    <a:pt x="32929" y="190163"/>
                  </a:lnTo>
                  <a:lnTo>
                    <a:pt x="32506" y="190766"/>
                  </a:lnTo>
                  <a:lnTo>
                    <a:pt x="32091" y="191369"/>
                  </a:lnTo>
                  <a:lnTo>
                    <a:pt x="31686" y="191979"/>
                  </a:lnTo>
                  <a:lnTo>
                    <a:pt x="31289" y="192589"/>
                  </a:lnTo>
                  <a:lnTo>
                    <a:pt x="30892" y="193200"/>
                  </a:lnTo>
                  <a:lnTo>
                    <a:pt x="30504" y="193817"/>
                  </a:lnTo>
                  <a:lnTo>
                    <a:pt x="30124" y="194435"/>
                  </a:lnTo>
                  <a:lnTo>
                    <a:pt x="29753" y="195052"/>
                  </a:lnTo>
                  <a:lnTo>
                    <a:pt x="29382" y="195677"/>
                  </a:lnTo>
                  <a:lnTo>
                    <a:pt x="29020" y="196301"/>
                  </a:lnTo>
                  <a:lnTo>
                    <a:pt x="28666" y="196926"/>
                  </a:lnTo>
                  <a:lnTo>
                    <a:pt x="28321" y="197558"/>
                  </a:lnTo>
                  <a:lnTo>
                    <a:pt x="27975" y="198190"/>
                  </a:lnTo>
                  <a:lnTo>
                    <a:pt x="27648" y="198829"/>
                  </a:lnTo>
                  <a:lnTo>
                    <a:pt x="27320" y="199468"/>
                  </a:lnTo>
                  <a:lnTo>
                    <a:pt x="26992" y="200108"/>
                  </a:lnTo>
                  <a:lnTo>
                    <a:pt x="26681" y="200747"/>
                  </a:lnTo>
                  <a:lnTo>
                    <a:pt x="26370" y="201393"/>
                  </a:lnTo>
                  <a:lnTo>
                    <a:pt x="26068" y="202040"/>
                  </a:lnTo>
                  <a:lnTo>
                    <a:pt x="25775" y="202686"/>
                  </a:lnTo>
                  <a:lnTo>
                    <a:pt x="25490" y="203340"/>
                  </a:lnTo>
                  <a:lnTo>
                    <a:pt x="25214" y="203994"/>
                  </a:lnTo>
                  <a:lnTo>
                    <a:pt x="24938" y="204648"/>
                  </a:lnTo>
                  <a:lnTo>
                    <a:pt x="24671" y="205309"/>
                  </a:lnTo>
                  <a:lnTo>
                    <a:pt x="24412" y="205970"/>
                  </a:lnTo>
                  <a:lnTo>
                    <a:pt x="24161" y="206631"/>
                  </a:lnTo>
                  <a:lnTo>
                    <a:pt x="23920" y="207292"/>
                  </a:lnTo>
                  <a:lnTo>
                    <a:pt x="23678" y="207960"/>
                  </a:lnTo>
                  <a:lnTo>
                    <a:pt x="23445" y="208628"/>
                  </a:lnTo>
                  <a:lnTo>
                    <a:pt x="23230" y="209297"/>
                  </a:lnTo>
                  <a:lnTo>
                    <a:pt x="23014" y="209965"/>
                  </a:lnTo>
                  <a:lnTo>
                    <a:pt x="22798" y="210640"/>
                  </a:lnTo>
                  <a:lnTo>
                    <a:pt x="22600" y="211316"/>
                  </a:lnTo>
                  <a:lnTo>
                    <a:pt x="22410" y="211991"/>
                  </a:lnTo>
                  <a:lnTo>
                    <a:pt x="22220" y="212667"/>
                  </a:lnTo>
                  <a:lnTo>
                    <a:pt x="22047" y="213350"/>
                  </a:lnTo>
                  <a:lnTo>
                    <a:pt x="21875" y="214033"/>
                  </a:lnTo>
                  <a:lnTo>
                    <a:pt x="21711" y="214715"/>
                  </a:lnTo>
                  <a:lnTo>
                    <a:pt x="21555" y="215398"/>
                  </a:lnTo>
                  <a:lnTo>
                    <a:pt x="21409" y="216088"/>
                  </a:lnTo>
                  <a:lnTo>
                    <a:pt x="21271" y="216771"/>
                  </a:lnTo>
                  <a:lnTo>
                    <a:pt x="21133" y="217461"/>
                  </a:lnTo>
                  <a:lnTo>
                    <a:pt x="21012" y="218151"/>
                  </a:lnTo>
                  <a:lnTo>
                    <a:pt x="20891" y="218841"/>
                  </a:lnTo>
                  <a:lnTo>
                    <a:pt x="20788" y="219539"/>
                  </a:lnTo>
                  <a:lnTo>
                    <a:pt x="20684" y="220229"/>
                  </a:lnTo>
                  <a:lnTo>
                    <a:pt x="20589" y="220926"/>
                  </a:lnTo>
                  <a:lnTo>
                    <a:pt x="20511" y="221623"/>
                  </a:lnTo>
                  <a:lnTo>
                    <a:pt x="20434" y="222321"/>
                  </a:lnTo>
                  <a:lnTo>
                    <a:pt x="20365" y="223018"/>
                  </a:lnTo>
                  <a:lnTo>
                    <a:pt x="20304" y="223715"/>
                  </a:lnTo>
                  <a:lnTo>
                    <a:pt x="20253" y="224420"/>
                  </a:lnTo>
                  <a:lnTo>
                    <a:pt x="20209" y="225125"/>
                  </a:lnTo>
                  <a:lnTo>
                    <a:pt x="20166" y="225822"/>
                  </a:lnTo>
                  <a:lnTo>
                    <a:pt x="20140" y="226527"/>
                  </a:lnTo>
                  <a:lnTo>
                    <a:pt x="20123" y="227231"/>
                  </a:lnTo>
                  <a:lnTo>
                    <a:pt x="20114" y="227936"/>
                  </a:lnTo>
                  <a:lnTo>
                    <a:pt x="20114" y="228648"/>
                  </a:lnTo>
                  <a:lnTo>
                    <a:pt x="20114" y="229352"/>
                  </a:lnTo>
                  <a:lnTo>
                    <a:pt x="20132" y="230057"/>
                  </a:lnTo>
                  <a:lnTo>
                    <a:pt x="20158" y="230769"/>
                  </a:lnTo>
                  <a:lnTo>
                    <a:pt x="20183" y="231481"/>
                  </a:lnTo>
                  <a:lnTo>
                    <a:pt x="20227" y="232185"/>
                  </a:lnTo>
                  <a:lnTo>
                    <a:pt x="20278" y="232897"/>
                  </a:lnTo>
                  <a:lnTo>
                    <a:pt x="20330" y="233609"/>
                  </a:lnTo>
                  <a:lnTo>
                    <a:pt x="20399" y="234321"/>
                  </a:lnTo>
                  <a:lnTo>
                    <a:pt x="20477" y="235033"/>
                  </a:lnTo>
                  <a:lnTo>
                    <a:pt x="20555" y="235745"/>
                  </a:lnTo>
                  <a:lnTo>
                    <a:pt x="20649" y="236456"/>
                  </a:lnTo>
                  <a:lnTo>
                    <a:pt x="20149" y="236558"/>
                  </a:lnTo>
                  <a:lnTo>
                    <a:pt x="19640" y="236660"/>
                  </a:lnTo>
                  <a:lnTo>
                    <a:pt x="19139" y="236776"/>
                  </a:lnTo>
                  <a:lnTo>
                    <a:pt x="18639" y="236892"/>
                  </a:lnTo>
                  <a:lnTo>
                    <a:pt x="18147" y="237023"/>
                  </a:lnTo>
                  <a:lnTo>
                    <a:pt x="17647" y="237161"/>
                  </a:lnTo>
                  <a:lnTo>
                    <a:pt x="17155" y="237306"/>
                  </a:lnTo>
                  <a:lnTo>
                    <a:pt x="16663" y="237466"/>
                  </a:lnTo>
                  <a:lnTo>
                    <a:pt x="16180" y="237626"/>
                  </a:lnTo>
                  <a:lnTo>
                    <a:pt x="15696" y="237800"/>
                  </a:lnTo>
                  <a:lnTo>
                    <a:pt x="15213" y="237975"/>
                  </a:lnTo>
                  <a:lnTo>
                    <a:pt x="14739" y="238163"/>
                  </a:lnTo>
                  <a:lnTo>
                    <a:pt x="14264" y="238352"/>
                  </a:lnTo>
                  <a:lnTo>
                    <a:pt x="13798" y="238556"/>
                  </a:lnTo>
                  <a:lnTo>
                    <a:pt x="13332" y="238766"/>
                  </a:lnTo>
                  <a:lnTo>
                    <a:pt x="12875" y="238977"/>
                  </a:lnTo>
                  <a:lnTo>
                    <a:pt x="12417" y="239202"/>
                  </a:lnTo>
                  <a:lnTo>
                    <a:pt x="11969" y="239435"/>
                  </a:lnTo>
                  <a:lnTo>
                    <a:pt x="11520" y="239667"/>
                  </a:lnTo>
                  <a:lnTo>
                    <a:pt x="11080" y="239914"/>
                  </a:lnTo>
                  <a:lnTo>
                    <a:pt x="10648" y="240161"/>
                  </a:lnTo>
                  <a:lnTo>
                    <a:pt x="10217" y="240415"/>
                  </a:lnTo>
                  <a:lnTo>
                    <a:pt x="9794" y="240684"/>
                  </a:lnTo>
                  <a:lnTo>
                    <a:pt x="9380" y="240953"/>
                  </a:lnTo>
                  <a:lnTo>
                    <a:pt x="8966" y="241229"/>
                  </a:lnTo>
                  <a:lnTo>
                    <a:pt x="8560" y="241512"/>
                  </a:lnTo>
                  <a:lnTo>
                    <a:pt x="8163" y="241795"/>
                  </a:lnTo>
                  <a:lnTo>
                    <a:pt x="7775" y="242093"/>
                  </a:lnTo>
                  <a:lnTo>
                    <a:pt x="7387" y="242391"/>
                  </a:lnTo>
                  <a:lnTo>
                    <a:pt x="7016" y="242696"/>
                  </a:lnTo>
                  <a:lnTo>
                    <a:pt x="6645" y="243008"/>
                  </a:lnTo>
                  <a:lnTo>
                    <a:pt x="6282" y="243328"/>
                  </a:lnTo>
                  <a:lnTo>
                    <a:pt x="5928" y="243648"/>
                  </a:lnTo>
                  <a:lnTo>
                    <a:pt x="5583" y="243975"/>
                  </a:lnTo>
                  <a:lnTo>
                    <a:pt x="5247" y="244309"/>
                  </a:lnTo>
                  <a:lnTo>
                    <a:pt x="4919" y="244643"/>
                  </a:lnTo>
                  <a:lnTo>
                    <a:pt x="4600" y="244991"/>
                  </a:lnTo>
                  <a:lnTo>
                    <a:pt x="4289" y="245340"/>
                  </a:lnTo>
                  <a:lnTo>
                    <a:pt x="3987" y="245689"/>
                  </a:lnTo>
                  <a:lnTo>
                    <a:pt x="3693" y="246045"/>
                  </a:lnTo>
                  <a:lnTo>
                    <a:pt x="3409" y="246408"/>
                  </a:lnTo>
                  <a:lnTo>
                    <a:pt x="3133" y="246778"/>
                  </a:lnTo>
                  <a:lnTo>
                    <a:pt x="2874" y="247149"/>
                  </a:lnTo>
                  <a:lnTo>
                    <a:pt x="2615" y="247519"/>
                  </a:lnTo>
                  <a:lnTo>
                    <a:pt x="2373" y="247904"/>
                  </a:lnTo>
                  <a:lnTo>
                    <a:pt x="2140" y="248289"/>
                  </a:lnTo>
                  <a:lnTo>
                    <a:pt x="1916" y="248674"/>
                  </a:lnTo>
                  <a:lnTo>
                    <a:pt x="1709" y="249067"/>
                  </a:lnTo>
                  <a:lnTo>
                    <a:pt x="1510" y="249459"/>
                  </a:lnTo>
                  <a:lnTo>
                    <a:pt x="1321" y="249858"/>
                  </a:lnTo>
                  <a:lnTo>
                    <a:pt x="1148" y="250258"/>
                  </a:lnTo>
                  <a:lnTo>
                    <a:pt x="984" y="250665"/>
                  </a:lnTo>
                  <a:lnTo>
                    <a:pt x="829" y="251079"/>
                  </a:lnTo>
                  <a:lnTo>
                    <a:pt x="691" y="251485"/>
                  </a:lnTo>
                  <a:lnTo>
                    <a:pt x="561" y="251907"/>
                  </a:lnTo>
                  <a:lnTo>
                    <a:pt x="440" y="252321"/>
                  </a:lnTo>
                  <a:lnTo>
                    <a:pt x="345" y="252742"/>
                  </a:lnTo>
                  <a:lnTo>
                    <a:pt x="251" y="253171"/>
                  </a:lnTo>
                  <a:lnTo>
                    <a:pt x="173" y="253592"/>
                  </a:lnTo>
                  <a:lnTo>
                    <a:pt x="112" y="254028"/>
                  </a:lnTo>
                  <a:lnTo>
                    <a:pt x="61" y="254456"/>
                  </a:lnTo>
                  <a:lnTo>
                    <a:pt x="26" y="254892"/>
                  </a:lnTo>
                  <a:lnTo>
                    <a:pt x="9" y="255328"/>
                  </a:lnTo>
                  <a:lnTo>
                    <a:pt x="0" y="255764"/>
                  </a:lnTo>
                  <a:lnTo>
                    <a:pt x="9" y="256280"/>
                  </a:lnTo>
                  <a:lnTo>
                    <a:pt x="35" y="256788"/>
                  </a:lnTo>
                  <a:lnTo>
                    <a:pt x="78" y="257304"/>
                  </a:lnTo>
                  <a:lnTo>
                    <a:pt x="147" y="257827"/>
                  </a:lnTo>
                  <a:lnTo>
                    <a:pt x="190" y="258081"/>
                  </a:lnTo>
                  <a:lnTo>
                    <a:pt x="233" y="258343"/>
                  </a:lnTo>
                  <a:lnTo>
                    <a:pt x="285" y="258604"/>
                  </a:lnTo>
                  <a:lnTo>
                    <a:pt x="345" y="258866"/>
                  </a:lnTo>
                  <a:lnTo>
                    <a:pt x="406" y="259127"/>
                  </a:lnTo>
                  <a:lnTo>
                    <a:pt x="483" y="259396"/>
                  </a:lnTo>
                  <a:lnTo>
                    <a:pt x="553" y="259657"/>
                  </a:lnTo>
                  <a:lnTo>
                    <a:pt x="639" y="259919"/>
                  </a:lnTo>
                  <a:lnTo>
                    <a:pt x="656" y="259984"/>
                  </a:lnTo>
                  <a:lnTo>
                    <a:pt x="682" y="260042"/>
                  </a:lnTo>
                  <a:lnTo>
                    <a:pt x="716" y="260100"/>
                  </a:lnTo>
                  <a:lnTo>
                    <a:pt x="760" y="260151"/>
                  </a:lnTo>
                  <a:lnTo>
                    <a:pt x="811" y="260202"/>
                  </a:lnTo>
                  <a:lnTo>
                    <a:pt x="863" y="260246"/>
                  </a:lnTo>
                  <a:lnTo>
                    <a:pt x="975" y="260333"/>
                  </a:lnTo>
                  <a:lnTo>
                    <a:pt x="984" y="260420"/>
                  </a:lnTo>
                  <a:lnTo>
                    <a:pt x="1001" y="260500"/>
                  </a:lnTo>
                  <a:lnTo>
                    <a:pt x="1027" y="260587"/>
                  </a:lnTo>
                  <a:lnTo>
                    <a:pt x="1062" y="260674"/>
                  </a:lnTo>
                  <a:lnTo>
                    <a:pt x="1105" y="260754"/>
                  </a:lnTo>
                  <a:lnTo>
                    <a:pt x="1157" y="260834"/>
                  </a:lnTo>
                  <a:lnTo>
                    <a:pt x="1217" y="260907"/>
                  </a:lnTo>
                  <a:lnTo>
                    <a:pt x="1286" y="260979"/>
                  </a:lnTo>
                  <a:lnTo>
                    <a:pt x="1364" y="261045"/>
                  </a:lnTo>
                  <a:lnTo>
                    <a:pt x="1450" y="261110"/>
                  </a:lnTo>
                  <a:lnTo>
                    <a:pt x="1545" y="261168"/>
                  </a:lnTo>
                  <a:lnTo>
                    <a:pt x="1648" y="261219"/>
                  </a:lnTo>
                  <a:lnTo>
                    <a:pt x="1761" y="261263"/>
                  </a:lnTo>
                  <a:lnTo>
                    <a:pt x="1881" y="261299"/>
                  </a:lnTo>
                  <a:lnTo>
                    <a:pt x="2019" y="261335"/>
                  </a:lnTo>
                  <a:lnTo>
                    <a:pt x="2158" y="261357"/>
                  </a:lnTo>
                  <a:lnTo>
                    <a:pt x="3400" y="261488"/>
                  </a:lnTo>
                  <a:lnTo>
                    <a:pt x="4643" y="261611"/>
                  </a:lnTo>
                  <a:lnTo>
                    <a:pt x="5894" y="261720"/>
                  </a:lnTo>
                  <a:lnTo>
                    <a:pt x="7145" y="261822"/>
                  </a:lnTo>
                  <a:lnTo>
                    <a:pt x="8396" y="261909"/>
                  </a:lnTo>
                  <a:lnTo>
                    <a:pt x="9647" y="261996"/>
                  </a:lnTo>
                  <a:lnTo>
                    <a:pt x="10907" y="262069"/>
                  </a:lnTo>
                  <a:lnTo>
                    <a:pt x="12167" y="262142"/>
                  </a:lnTo>
                  <a:lnTo>
                    <a:pt x="13427" y="262200"/>
                  </a:lnTo>
                  <a:lnTo>
                    <a:pt x="14687" y="262258"/>
                  </a:lnTo>
                  <a:lnTo>
                    <a:pt x="15947" y="262301"/>
                  </a:lnTo>
                  <a:lnTo>
                    <a:pt x="17215" y="262345"/>
                  </a:lnTo>
                  <a:lnTo>
                    <a:pt x="18475" y="262381"/>
                  </a:lnTo>
                  <a:lnTo>
                    <a:pt x="19743" y="262418"/>
                  </a:lnTo>
                  <a:lnTo>
                    <a:pt x="22280" y="262469"/>
                  </a:lnTo>
                  <a:lnTo>
                    <a:pt x="24817" y="262512"/>
                  </a:lnTo>
                  <a:lnTo>
                    <a:pt x="27354" y="262548"/>
                  </a:lnTo>
                  <a:lnTo>
                    <a:pt x="32419" y="262614"/>
                  </a:lnTo>
                  <a:lnTo>
                    <a:pt x="34948" y="262643"/>
                  </a:lnTo>
                  <a:lnTo>
                    <a:pt x="37467" y="262686"/>
                  </a:lnTo>
                  <a:lnTo>
                    <a:pt x="39978" y="262745"/>
                  </a:lnTo>
                  <a:lnTo>
                    <a:pt x="41238" y="262781"/>
                  </a:lnTo>
                  <a:lnTo>
                    <a:pt x="42489" y="262817"/>
                  </a:lnTo>
                  <a:lnTo>
                    <a:pt x="42748" y="262817"/>
                  </a:lnTo>
                  <a:lnTo>
                    <a:pt x="42878" y="262803"/>
                  </a:lnTo>
                  <a:lnTo>
                    <a:pt x="42999" y="262788"/>
                  </a:lnTo>
                  <a:lnTo>
                    <a:pt x="43111" y="262766"/>
                  </a:lnTo>
                  <a:lnTo>
                    <a:pt x="43223" y="262737"/>
                  </a:lnTo>
                  <a:lnTo>
                    <a:pt x="43326" y="262701"/>
                  </a:lnTo>
                  <a:lnTo>
                    <a:pt x="43430" y="262665"/>
                  </a:lnTo>
                  <a:lnTo>
                    <a:pt x="43525" y="262628"/>
                  </a:lnTo>
                  <a:lnTo>
                    <a:pt x="43620" y="262577"/>
                  </a:lnTo>
                  <a:lnTo>
                    <a:pt x="43706" y="262527"/>
                  </a:lnTo>
                  <a:lnTo>
                    <a:pt x="43784" y="262476"/>
                  </a:lnTo>
                  <a:lnTo>
                    <a:pt x="43861" y="262418"/>
                  </a:lnTo>
                  <a:lnTo>
                    <a:pt x="43939" y="262360"/>
                  </a:lnTo>
                  <a:lnTo>
                    <a:pt x="44008" y="262294"/>
                  </a:lnTo>
                  <a:lnTo>
                    <a:pt x="44069" y="262229"/>
                  </a:lnTo>
                  <a:lnTo>
                    <a:pt x="44181" y="262265"/>
                  </a:lnTo>
                  <a:lnTo>
                    <a:pt x="44293" y="262301"/>
                  </a:lnTo>
                  <a:lnTo>
                    <a:pt x="44414" y="262331"/>
                  </a:lnTo>
                  <a:lnTo>
                    <a:pt x="44534" y="262360"/>
                  </a:lnTo>
                  <a:lnTo>
                    <a:pt x="44655" y="262374"/>
                  </a:lnTo>
                  <a:lnTo>
                    <a:pt x="44785" y="262389"/>
                  </a:lnTo>
                  <a:lnTo>
                    <a:pt x="44906" y="262396"/>
                  </a:lnTo>
                  <a:lnTo>
                    <a:pt x="45035" y="262396"/>
                  </a:lnTo>
                  <a:lnTo>
                    <a:pt x="45164" y="262389"/>
                  </a:lnTo>
                  <a:lnTo>
                    <a:pt x="45294" y="262381"/>
                  </a:lnTo>
                  <a:lnTo>
                    <a:pt x="45415" y="262367"/>
                  </a:lnTo>
                  <a:lnTo>
                    <a:pt x="45544" y="262345"/>
                  </a:lnTo>
                  <a:lnTo>
                    <a:pt x="45674" y="262323"/>
                  </a:lnTo>
                  <a:lnTo>
                    <a:pt x="45794" y="262287"/>
                  </a:lnTo>
                  <a:lnTo>
                    <a:pt x="45915" y="262251"/>
                  </a:lnTo>
                  <a:lnTo>
                    <a:pt x="46036" y="262207"/>
                  </a:lnTo>
                  <a:lnTo>
                    <a:pt x="46157" y="262163"/>
                  </a:lnTo>
                  <a:lnTo>
                    <a:pt x="46269" y="262105"/>
                  </a:lnTo>
                  <a:lnTo>
                    <a:pt x="46381" y="262047"/>
                  </a:lnTo>
                  <a:lnTo>
                    <a:pt x="46485" y="261982"/>
                  </a:lnTo>
                  <a:lnTo>
                    <a:pt x="46588" y="261909"/>
                  </a:lnTo>
                  <a:lnTo>
                    <a:pt x="46683" y="261837"/>
                  </a:lnTo>
                  <a:lnTo>
                    <a:pt x="46769" y="261749"/>
                  </a:lnTo>
                  <a:lnTo>
                    <a:pt x="46856" y="261662"/>
                  </a:lnTo>
                  <a:lnTo>
                    <a:pt x="46933" y="261575"/>
                  </a:lnTo>
                  <a:lnTo>
                    <a:pt x="47002" y="261473"/>
                  </a:lnTo>
                  <a:lnTo>
                    <a:pt x="47071" y="261372"/>
                  </a:lnTo>
                  <a:lnTo>
                    <a:pt x="47123" y="261263"/>
                  </a:lnTo>
                  <a:lnTo>
                    <a:pt x="47175" y="261146"/>
                  </a:lnTo>
                  <a:lnTo>
                    <a:pt x="47218" y="261023"/>
                  </a:lnTo>
                  <a:lnTo>
                    <a:pt x="47244" y="260900"/>
                  </a:lnTo>
                  <a:lnTo>
                    <a:pt x="47270" y="260769"/>
                  </a:lnTo>
                  <a:lnTo>
                    <a:pt x="47425" y="259534"/>
                  </a:lnTo>
                  <a:lnTo>
                    <a:pt x="47494" y="258916"/>
                  </a:lnTo>
                  <a:lnTo>
                    <a:pt x="47563" y="258292"/>
                  </a:lnTo>
                  <a:lnTo>
                    <a:pt x="47624" y="257667"/>
                  </a:lnTo>
                  <a:lnTo>
                    <a:pt x="47684" y="257042"/>
                  </a:lnTo>
                  <a:lnTo>
                    <a:pt x="47727" y="256418"/>
                  </a:lnTo>
                  <a:lnTo>
                    <a:pt x="47762" y="255786"/>
                  </a:lnTo>
                  <a:lnTo>
                    <a:pt x="47796" y="255154"/>
                  </a:lnTo>
                  <a:lnTo>
                    <a:pt x="47805" y="254529"/>
                  </a:lnTo>
                  <a:lnTo>
                    <a:pt x="47814" y="253897"/>
                  </a:lnTo>
                  <a:lnTo>
                    <a:pt x="47796" y="253272"/>
                  </a:lnTo>
                  <a:lnTo>
                    <a:pt x="47779" y="252648"/>
                  </a:lnTo>
                  <a:lnTo>
                    <a:pt x="47736" y="252023"/>
                  </a:lnTo>
                  <a:lnTo>
                    <a:pt x="47675" y="251406"/>
                  </a:lnTo>
                  <a:lnTo>
                    <a:pt x="47598" y="250788"/>
                  </a:lnTo>
                  <a:lnTo>
                    <a:pt x="47503" y="250178"/>
                  </a:lnTo>
                  <a:lnTo>
                    <a:pt x="47451" y="249873"/>
                  </a:lnTo>
                  <a:lnTo>
                    <a:pt x="47391" y="249568"/>
                  </a:lnTo>
                  <a:lnTo>
                    <a:pt x="47330" y="249263"/>
                  </a:lnTo>
                  <a:lnTo>
                    <a:pt x="47253" y="248965"/>
                  </a:lnTo>
                  <a:lnTo>
                    <a:pt x="47184" y="248667"/>
                  </a:lnTo>
                  <a:lnTo>
                    <a:pt x="47097" y="248369"/>
                  </a:lnTo>
                  <a:lnTo>
                    <a:pt x="47011" y="248071"/>
                  </a:lnTo>
                  <a:lnTo>
                    <a:pt x="46916" y="247774"/>
                  </a:lnTo>
                  <a:lnTo>
                    <a:pt x="46813" y="247483"/>
                  </a:lnTo>
                  <a:lnTo>
                    <a:pt x="46709" y="247185"/>
                  </a:lnTo>
                  <a:lnTo>
                    <a:pt x="46597" y="246895"/>
                  </a:lnTo>
                  <a:lnTo>
                    <a:pt x="46476" y="246611"/>
                  </a:lnTo>
                  <a:lnTo>
                    <a:pt x="46355" y="246321"/>
                  </a:lnTo>
                  <a:lnTo>
                    <a:pt x="46217" y="246038"/>
                  </a:lnTo>
                  <a:lnTo>
                    <a:pt x="46079" y="245754"/>
                  </a:lnTo>
                  <a:lnTo>
                    <a:pt x="45932" y="245471"/>
                  </a:lnTo>
                  <a:lnTo>
                    <a:pt x="45777" y="245195"/>
                  </a:lnTo>
                  <a:lnTo>
                    <a:pt x="45622" y="244919"/>
                  </a:lnTo>
                  <a:lnTo>
                    <a:pt x="45449" y="244643"/>
                  </a:lnTo>
                  <a:lnTo>
                    <a:pt x="45277" y="244374"/>
                  </a:lnTo>
                  <a:lnTo>
                    <a:pt x="45095" y="244105"/>
                  </a:lnTo>
                  <a:lnTo>
                    <a:pt x="44897" y="243837"/>
                  </a:lnTo>
                  <a:lnTo>
                    <a:pt x="44698" y="243568"/>
                  </a:lnTo>
                  <a:lnTo>
                    <a:pt x="44491" y="243306"/>
                  </a:lnTo>
                  <a:lnTo>
                    <a:pt x="44276" y="243052"/>
                  </a:lnTo>
                  <a:lnTo>
                    <a:pt x="44051" y="242791"/>
                  </a:lnTo>
                  <a:lnTo>
                    <a:pt x="43818" y="242536"/>
                  </a:lnTo>
                  <a:lnTo>
                    <a:pt x="43577" y="242289"/>
                  </a:lnTo>
                  <a:lnTo>
                    <a:pt x="43326" y="242035"/>
                  </a:lnTo>
                  <a:lnTo>
                    <a:pt x="43068" y="241795"/>
                  </a:lnTo>
                  <a:lnTo>
                    <a:pt x="42843" y="241592"/>
                  </a:lnTo>
                  <a:lnTo>
                    <a:pt x="42610" y="241389"/>
                  </a:lnTo>
                  <a:lnTo>
                    <a:pt x="42386" y="241192"/>
                  </a:lnTo>
                  <a:lnTo>
                    <a:pt x="42144" y="240996"/>
                  </a:lnTo>
                  <a:lnTo>
                    <a:pt x="41911" y="240815"/>
                  </a:lnTo>
                  <a:lnTo>
                    <a:pt x="41670" y="240626"/>
                  </a:lnTo>
                  <a:lnTo>
                    <a:pt x="41419" y="240444"/>
                  </a:lnTo>
                  <a:lnTo>
                    <a:pt x="41178" y="240270"/>
                  </a:lnTo>
                  <a:lnTo>
                    <a:pt x="40919" y="240096"/>
                  </a:lnTo>
                  <a:lnTo>
                    <a:pt x="40669" y="239929"/>
                  </a:lnTo>
                  <a:lnTo>
                    <a:pt x="40410" y="239769"/>
                  </a:lnTo>
                  <a:lnTo>
                    <a:pt x="40151" y="239602"/>
                  </a:lnTo>
                  <a:lnTo>
                    <a:pt x="39883" y="239449"/>
                  </a:lnTo>
                  <a:lnTo>
                    <a:pt x="39616" y="239297"/>
                  </a:lnTo>
                  <a:lnTo>
                    <a:pt x="39348" y="239144"/>
                  </a:lnTo>
                  <a:lnTo>
                    <a:pt x="39081" y="238999"/>
                  </a:lnTo>
                  <a:lnTo>
                    <a:pt x="39107" y="238105"/>
                  </a:lnTo>
                  <a:lnTo>
                    <a:pt x="39150" y="237197"/>
                  </a:lnTo>
                  <a:lnTo>
                    <a:pt x="39193" y="236282"/>
                  </a:lnTo>
                  <a:lnTo>
                    <a:pt x="39254" y="235352"/>
                  </a:lnTo>
                  <a:lnTo>
                    <a:pt x="39323" y="234415"/>
                  </a:lnTo>
                  <a:lnTo>
                    <a:pt x="39409" y="233464"/>
                  </a:lnTo>
                  <a:lnTo>
                    <a:pt x="39495" y="232505"/>
                  </a:lnTo>
                  <a:lnTo>
                    <a:pt x="39599" y="231531"/>
                  </a:lnTo>
                  <a:lnTo>
                    <a:pt x="39711" y="230558"/>
                  </a:lnTo>
                  <a:lnTo>
                    <a:pt x="39832" y="229570"/>
                  </a:lnTo>
                  <a:lnTo>
                    <a:pt x="39970" y="228582"/>
                  </a:lnTo>
                  <a:lnTo>
                    <a:pt x="40116" y="227587"/>
                  </a:lnTo>
                  <a:lnTo>
                    <a:pt x="40272" y="226577"/>
                  </a:lnTo>
                  <a:lnTo>
                    <a:pt x="40444" y="225575"/>
                  </a:lnTo>
                  <a:lnTo>
                    <a:pt x="40634" y="224558"/>
                  </a:lnTo>
                  <a:lnTo>
                    <a:pt x="40824" y="223548"/>
                  </a:lnTo>
                  <a:lnTo>
                    <a:pt x="41040" y="222531"/>
                  </a:lnTo>
                  <a:lnTo>
                    <a:pt x="41264" y="221507"/>
                  </a:lnTo>
                  <a:lnTo>
                    <a:pt x="41497" y="220490"/>
                  </a:lnTo>
                  <a:lnTo>
                    <a:pt x="41747" y="219466"/>
                  </a:lnTo>
                  <a:lnTo>
                    <a:pt x="42015" y="218442"/>
                  </a:lnTo>
                  <a:lnTo>
                    <a:pt x="42291" y="217425"/>
                  </a:lnTo>
                  <a:lnTo>
                    <a:pt x="42584" y="216401"/>
                  </a:lnTo>
                  <a:lnTo>
                    <a:pt x="42895" y="215384"/>
                  </a:lnTo>
                  <a:lnTo>
                    <a:pt x="43214" y="214367"/>
                  </a:lnTo>
                  <a:lnTo>
                    <a:pt x="43551" y="213357"/>
                  </a:lnTo>
                  <a:lnTo>
                    <a:pt x="43905" y="212347"/>
                  </a:lnTo>
                  <a:lnTo>
                    <a:pt x="44276" y="211345"/>
                  </a:lnTo>
                  <a:lnTo>
                    <a:pt x="44664" y="210350"/>
                  </a:lnTo>
                  <a:lnTo>
                    <a:pt x="45061" y="209362"/>
                  </a:lnTo>
                  <a:lnTo>
                    <a:pt x="45484" y="208374"/>
                  </a:lnTo>
                  <a:lnTo>
                    <a:pt x="45915" y="207401"/>
                  </a:lnTo>
                  <a:lnTo>
                    <a:pt x="46364" y="206427"/>
                  </a:lnTo>
                  <a:lnTo>
                    <a:pt x="46830" y="205468"/>
                  </a:lnTo>
                  <a:lnTo>
                    <a:pt x="47071" y="204989"/>
                  </a:lnTo>
                  <a:lnTo>
                    <a:pt x="47322" y="204517"/>
                  </a:lnTo>
                  <a:lnTo>
                    <a:pt x="47572" y="204045"/>
                  </a:lnTo>
                  <a:lnTo>
                    <a:pt x="47822" y="203580"/>
                  </a:lnTo>
                  <a:lnTo>
                    <a:pt x="48081" y="203115"/>
                  </a:lnTo>
                  <a:lnTo>
                    <a:pt x="48340" y="202650"/>
                  </a:lnTo>
                  <a:lnTo>
                    <a:pt x="48607" y="202192"/>
                  </a:lnTo>
                  <a:lnTo>
                    <a:pt x="48884" y="201735"/>
                  </a:lnTo>
                  <a:lnTo>
                    <a:pt x="49160" y="201277"/>
                  </a:lnTo>
                  <a:lnTo>
                    <a:pt x="49436" y="200827"/>
                  </a:lnTo>
                  <a:lnTo>
                    <a:pt x="49729" y="200376"/>
                  </a:lnTo>
                  <a:lnTo>
                    <a:pt x="50014" y="199933"/>
                  </a:lnTo>
                  <a:lnTo>
                    <a:pt x="50307" y="199490"/>
                  </a:lnTo>
                  <a:lnTo>
                    <a:pt x="50609" y="199054"/>
                  </a:lnTo>
                  <a:lnTo>
                    <a:pt x="50911" y="198619"/>
                  </a:lnTo>
                  <a:lnTo>
                    <a:pt x="51222" y="198190"/>
                  </a:lnTo>
                  <a:lnTo>
                    <a:pt x="51541" y="197761"/>
                  </a:lnTo>
                  <a:lnTo>
                    <a:pt x="51861" y="197340"/>
                  </a:lnTo>
                  <a:lnTo>
                    <a:pt x="52180" y="196926"/>
                  </a:lnTo>
                  <a:lnTo>
                    <a:pt x="52508" y="196505"/>
                  </a:lnTo>
                  <a:lnTo>
                    <a:pt x="52844" y="196098"/>
                  </a:lnTo>
                  <a:lnTo>
                    <a:pt x="53181" y="195691"/>
                  </a:lnTo>
                  <a:lnTo>
                    <a:pt x="53526" y="195292"/>
                  </a:lnTo>
                  <a:lnTo>
                    <a:pt x="53871" y="194892"/>
                  </a:lnTo>
                  <a:lnTo>
                    <a:pt x="54225" y="194500"/>
                  </a:lnTo>
                  <a:lnTo>
                    <a:pt x="54587" y="194108"/>
                  </a:lnTo>
                  <a:lnTo>
                    <a:pt x="54950" y="193723"/>
                  </a:lnTo>
                  <a:lnTo>
                    <a:pt x="55321" y="193345"/>
                  </a:lnTo>
                  <a:lnTo>
                    <a:pt x="55692" y="192967"/>
                  </a:lnTo>
                  <a:lnTo>
                    <a:pt x="56071" y="192597"/>
                  </a:lnTo>
                  <a:lnTo>
                    <a:pt x="56460" y="192234"/>
                  </a:lnTo>
                  <a:lnTo>
                    <a:pt x="56848" y="191878"/>
                  </a:lnTo>
                  <a:lnTo>
                    <a:pt x="57245" y="191522"/>
                  </a:lnTo>
                  <a:lnTo>
                    <a:pt x="57642" y="191173"/>
                  </a:lnTo>
                  <a:lnTo>
                    <a:pt x="58048" y="190824"/>
                  </a:lnTo>
                  <a:lnTo>
                    <a:pt x="58462" y="190483"/>
                  </a:lnTo>
                  <a:lnTo>
                    <a:pt x="58876" y="190149"/>
                  </a:lnTo>
                  <a:lnTo>
                    <a:pt x="59299" y="189822"/>
                  </a:lnTo>
                  <a:lnTo>
                    <a:pt x="59722" y="189502"/>
                  </a:lnTo>
                  <a:lnTo>
                    <a:pt x="60162" y="189183"/>
                  </a:lnTo>
                  <a:lnTo>
                    <a:pt x="60593" y="188878"/>
                  </a:lnTo>
                  <a:lnTo>
                    <a:pt x="61042" y="188573"/>
                  </a:lnTo>
                  <a:lnTo>
                    <a:pt x="61490" y="188267"/>
                  </a:lnTo>
                  <a:lnTo>
                    <a:pt x="61948" y="187977"/>
                  </a:lnTo>
                  <a:lnTo>
                    <a:pt x="62405" y="187686"/>
                  </a:lnTo>
                  <a:lnTo>
                    <a:pt x="62871" y="187410"/>
                  </a:lnTo>
                  <a:lnTo>
                    <a:pt x="63346" y="187134"/>
                  </a:lnTo>
                  <a:lnTo>
                    <a:pt x="63829" y="186865"/>
                  </a:lnTo>
                  <a:lnTo>
                    <a:pt x="64312" y="186604"/>
                  </a:lnTo>
                  <a:lnTo>
                    <a:pt x="64795" y="186350"/>
                  </a:lnTo>
                  <a:lnTo>
                    <a:pt x="65296" y="186103"/>
                  </a:lnTo>
                  <a:lnTo>
                    <a:pt x="65796" y="185863"/>
                  </a:lnTo>
                  <a:lnTo>
                    <a:pt x="66305" y="185623"/>
                  </a:lnTo>
                  <a:lnTo>
                    <a:pt x="66815" y="185398"/>
                  </a:lnTo>
                  <a:lnTo>
                    <a:pt x="67332" y="185180"/>
                  </a:lnTo>
                  <a:lnTo>
                    <a:pt x="67859" y="184962"/>
                  </a:lnTo>
                  <a:lnTo>
                    <a:pt x="68394" y="184759"/>
                  </a:lnTo>
                  <a:lnTo>
                    <a:pt x="68929" y="184556"/>
                  </a:lnTo>
                  <a:lnTo>
                    <a:pt x="69472" y="184367"/>
                  </a:lnTo>
                  <a:lnTo>
                    <a:pt x="70025" y="184178"/>
                  </a:lnTo>
                  <a:lnTo>
                    <a:pt x="70465" y="186989"/>
                  </a:lnTo>
                  <a:lnTo>
                    <a:pt x="70905" y="189786"/>
                  </a:lnTo>
                  <a:lnTo>
                    <a:pt x="71362" y="192560"/>
                  </a:lnTo>
                  <a:lnTo>
                    <a:pt x="71819" y="195321"/>
                  </a:lnTo>
                  <a:lnTo>
                    <a:pt x="72285" y="198066"/>
                  </a:lnTo>
                  <a:lnTo>
                    <a:pt x="72751" y="200790"/>
                  </a:lnTo>
                  <a:lnTo>
                    <a:pt x="73226" y="203493"/>
                  </a:lnTo>
                  <a:lnTo>
                    <a:pt x="73709" y="206180"/>
                  </a:lnTo>
                  <a:lnTo>
                    <a:pt x="73735" y="206297"/>
                  </a:lnTo>
                  <a:lnTo>
                    <a:pt x="73770" y="206405"/>
                  </a:lnTo>
                  <a:lnTo>
                    <a:pt x="73821" y="206507"/>
                  </a:lnTo>
                  <a:lnTo>
                    <a:pt x="73882" y="206602"/>
                  </a:lnTo>
                  <a:lnTo>
                    <a:pt x="73942" y="206689"/>
                  </a:lnTo>
                  <a:lnTo>
                    <a:pt x="74020" y="206769"/>
                  </a:lnTo>
                  <a:lnTo>
                    <a:pt x="74097" y="206849"/>
                  </a:lnTo>
                  <a:lnTo>
                    <a:pt x="74184" y="206914"/>
                  </a:lnTo>
                  <a:lnTo>
                    <a:pt x="74279" y="206972"/>
                  </a:lnTo>
                  <a:lnTo>
                    <a:pt x="74382" y="207030"/>
                  </a:lnTo>
                  <a:lnTo>
                    <a:pt x="74486" y="207074"/>
                  </a:lnTo>
                  <a:lnTo>
                    <a:pt x="74598" y="207110"/>
                  </a:lnTo>
                  <a:lnTo>
                    <a:pt x="74710" y="207146"/>
                  </a:lnTo>
                  <a:lnTo>
                    <a:pt x="74831" y="207175"/>
                  </a:lnTo>
                  <a:lnTo>
                    <a:pt x="74952" y="207190"/>
                  </a:lnTo>
                  <a:lnTo>
                    <a:pt x="75081" y="207205"/>
                  </a:lnTo>
                  <a:lnTo>
                    <a:pt x="75142" y="207357"/>
                  </a:lnTo>
                  <a:lnTo>
                    <a:pt x="75185" y="207430"/>
                  </a:lnTo>
                  <a:lnTo>
                    <a:pt x="75228" y="207495"/>
                  </a:lnTo>
                  <a:lnTo>
                    <a:pt x="75280" y="207560"/>
                  </a:lnTo>
                  <a:lnTo>
                    <a:pt x="75331" y="207626"/>
                  </a:lnTo>
                  <a:lnTo>
                    <a:pt x="75392" y="207684"/>
                  </a:lnTo>
                  <a:lnTo>
                    <a:pt x="75461" y="207742"/>
                  </a:lnTo>
                  <a:lnTo>
                    <a:pt x="75530" y="207793"/>
                  </a:lnTo>
                  <a:lnTo>
                    <a:pt x="75608" y="207844"/>
                  </a:lnTo>
                  <a:lnTo>
                    <a:pt x="75694" y="207887"/>
                  </a:lnTo>
                  <a:lnTo>
                    <a:pt x="75780" y="207924"/>
                  </a:lnTo>
                  <a:lnTo>
                    <a:pt x="75875" y="207953"/>
                  </a:lnTo>
                  <a:lnTo>
                    <a:pt x="75979" y="207982"/>
                  </a:lnTo>
                  <a:lnTo>
                    <a:pt x="76091" y="208011"/>
                  </a:lnTo>
                  <a:lnTo>
                    <a:pt x="76203" y="208025"/>
                  </a:lnTo>
                  <a:lnTo>
                    <a:pt x="78541" y="208287"/>
                  </a:lnTo>
                  <a:lnTo>
                    <a:pt x="80871" y="208548"/>
                  </a:lnTo>
                  <a:lnTo>
                    <a:pt x="83210" y="208795"/>
                  </a:lnTo>
                  <a:lnTo>
                    <a:pt x="85539" y="209035"/>
                  </a:lnTo>
                  <a:lnTo>
                    <a:pt x="87878" y="209267"/>
                  </a:lnTo>
                  <a:lnTo>
                    <a:pt x="90216" y="209493"/>
                  </a:lnTo>
                  <a:lnTo>
                    <a:pt x="92555" y="209703"/>
                  </a:lnTo>
                  <a:lnTo>
                    <a:pt x="94902" y="209914"/>
                  </a:lnTo>
                  <a:lnTo>
                    <a:pt x="97240" y="210110"/>
                  </a:lnTo>
                  <a:lnTo>
                    <a:pt x="99587" y="210306"/>
                  </a:lnTo>
                  <a:lnTo>
                    <a:pt x="101926" y="210488"/>
                  </a:lnTo>
                  <a:lnTo>
                    <a:pt x="104273" y="210662"/>
                  </a:lnTo>
                  <a:lnTo>
                    <a:pt x="106620" y="210829"/>
                  </a:lnTo>
                  <a:lnTo>
                    <a:pt x="108967" y="210989"/>
                  </a:lnTo>
                  <a:lnTo>
                    <a:pt x="111314" y="211142"/>
                  </a:lnTo>
                  <a:lnTo>
                    <a:pt x="113670" y="211287"/>
                  </a:lnTo>
                  <a:lnTo>
                    <a:pt x="116017" y="211425"/>
                  </a:lnTo>
                  <a:lnTo>
                    <a:pt x="118364" y="211556"/>
                  </a:lnTo>
                  <a:lnTo>
                    <a:pt x="120720" y="211679"/>
                  </a:lnTo>
                  <a:lnTo>
                    <a:pt x="123067" y="211788"/>
                  </a:lnTo>
                  <a:lnTo>
                    <a:pt x="125423" y="211897"/>
                  </a:lnTo>
                  <a:lnTo>
                    <a:pt x="127778" y="211999"/>
                  </a:lnTo>
                  <a:lnTo>
                    <a:pt x="130134" y="212086"/>
                  </a:lnTo>
                  <a:lnTo>
                    <a:pt x="132490" y="212173"/>
                  </a:lnTo>
                  <a:lnTo>
                    <a:pt x="134846" y="212246"/>
                  </a:lnTo>
                  <a:lnTo>
                    <a:pt x="137201" y="212318"/>
                  </a:lnTo>
                  <a:lnTo>
                    <a:pt x="139557" y="212384"/>
                  </a:lnTo>
                  <a:lnTo>
                    <a:pt x="141913" y="212435"/>
                  </a:lnTo>
                  <a:lnTo>
                    <a:pt x="144268" y="212485"/>
                  </a:lnTo>
                  <a:lnTo>
                    <a:pt x="146624" y="212529"/>
                  </a:lnTo>
                  <a:lnTo>
                    <a:pt x="148980" y="212565"/>
                  </a:lnTo>
                  <a:lnTo>
                    <a:pt x="151344" y="212587"/>
                  </a:lnTo>
                  <a:lnTo>
                    <a:pt x="153700" y="212609"/>
                  </a:lnTo>
                  <a:lnTo>
                    <a:pt x="156056" y="212623"/>
                  </a:lnTo>
                  <a:lnTo>
                    <a:pt x="158420" y="212631"/>
                  </a:lnTo>
                  <a:lnTo>
                    <a:pt x="160776" y="212631"/>
                  </a:lnTo>
                  <a:lnTo>
                    <a:pt x="163131" y="212623"/>
                  </a:lnTo>
                  <a:lnTo>
                    <a:pt x="165496" y="212609"/>
                  </a:lnTo>
                  <a:lnTo>
                    <a:pt x="167851" y="212594"/>
                  </a:lnTo>
                  <a:lnTo>
                    <a:pt x="170216" y="212565"/>
                  </a:lnTo>
                  <a:lnTo>
                    <a:pt x="172572" y="212529"/>
                  </a:lnTo>
                  <a:lnTo>
                    <a:pt x="174927" y="212493"/>
                  </a:lnTo>
                  <a:lnTo>
                    <a:pt x="177292" y="212449"/>
                  </a:lnTo>
                  <a:lnTo>
                    <a:pt x="179647" y="212391"/>
                  </a:lnTo>
                  <a:lnTo>
                    <a:pt x="182003" y="212333"/>
                  </a:lnTo>
                  <a:lnTo>
                    <a:pt x="184367" y="212267"/>
                  </a:lnTo>
                  <a:lnTo>
                    <a:pt x="186723" y="212202"/>
                  </a:lnTo>
                  <a:lnTo>
                    <a:pt x="189079" y="212122"/>
                  </a:lnTo>
                  <a:lnTo>
                    <a:pt x="191434" y="212035"/>
                  </a:lnTo>
                  <a:lnTo>
                    <a:pt x="193790" y="211948"/>
                  </a:lnTo>
                  <a:lnTo>
                    <a:pt x="196146" y="211853"/>
                  </a:lnTo>
                  <a:lnTo>
                    <a:pt x="198502" y="211752"/>
                  </a:lnTo>
                  <a:lnTo>
                    <a:pt x="200857" y="211643"/>
                  </a:lnTo>
                  <a:lnTo>
                    <a:pt x="203213" y="211527"/>
                  </a:lnTo>
                  <a:lnTo>
                    <a:pt x="205569" y="211410"/>
                  </a:lnTo>
                  <a:lnTo>
                    <a:pt x="207925" y="211287"/>
                  </a:lnTo>
                  <a:lnTo>
                    <a:pt x="210280" y="211156"/>
                  </a:lnTo>
                  <a:lnTo>
                    <a:pt x="212627" y="211018"/>
                  </a:lnTo>
                  <a:lnTo>
                    <a:pt x="214983" y="210873"/>
                  </a:lnTo>
                  <a:lnTo>
                    <a:pt x="217330" y="210728"/>
                  </a:lnTo>
                  <a:lnTo>
                    <a:pt x="219686" y="210575"/>
                  </a:lnTo>
                  <a:lnTo>
                    <a:pt x="222033" y="210415"/>
                  </a:lnTo>
                  <a:lnTo>
                    <a:pt x="224380" y="210248"/>
                  </a:lnTo>
                  <a:lnTo>
                    <a:pt x="226727" y="210074"/>
                  </a:lnTo>
                  <a:lnTo>
                    <a:pt x="226744" y="210132"/>
                  </a:lnTo>
                  <a:lnTo>
                    <a:pt x="226762" y="210190"/>
                  </a:lnTo>
                  <a:lnTo>
                    <a:pt x="226770" y="210248"/>
                  </a:lnTo>
                  <a:lnTo>
                    <a:pt x="226787" y="210306"/>
                  </a:lnTo>
                  <a:lnTo>
                    <a:pt x="227297" y="211171"/>
                  </a:lnTo>
                  <a:lnTo>
                    <a:pt x="227788" y="212028"/>
                  </a:lnTo>
                  <a:lnTo>
                    <a:pt x="228263" y="212885"/>
                  </a:lnTo>
                  <a:lnTo>
                    <a:pt x="228729" y="213735"/>
                  </a:lnTo>
                  <a:lnTo>
                    <a:pt x="229178" y="214585"/>
                  </a:lnTo>
                  <a:lnTo>
                    <a:pt x="229609" y="215427"/>
                  </a:lnTo>
                  <a:lnTo>
                    <a:pt x="230032" y="216270"/>
                  </a:lnTo>
                  <a:lnTo>
                    <a:pt x="230438" y="217113"/>
                  </a:lnTo>
                  <a:lnTo>
                    <a:pt x="230826" y="217948"/>
                  </a:lnTo>
                  <a:lnTo>
                    <a:pt x="231206" y="218790"/>
                  </a:lnTo>
                  <a:lnTo>
                    <a:pt x="231577" y="219626"/>
                  </a:lnTo>
                  <a:lnTo>
                    <a:pt x="231930" y="220461"/>
                  </a:lnTo>
                  <a:lnTo>
                    <a:pt x="232267" y="221304"/>
                  </a:lnTo>
                  <a:lnTo>
                    <a:pt x="232595" y="222139"/>
                  </a:lnTo>
                  <a:lnTo>
                    <a:pt x="232914" y="222982"/>
                  </a:lnTo>
                  <a:lnTo>
                    <a:pt x="233216" y="223817"/>
                  </a:lnTo>
                  <a:lnTo>
                    <a:pt x="233190" y="223955"/>
                  </a:lnTo>
                  <a:lnTo>
                    <a:pt x="233190" y="224093"/>
                  </a:lnTo>
                  <a:lnTo>
                    <a:pt x="233207" y="224231"/>
                  </a:lnTo>
                  <a:lnTo>
                    <a:pt x="233216" y="224304"/>
                  </a:lnTo>
                  <a:lnTo>
                    <a:pt x="233242" y="224369"/>
                  </a:lnTo>
                  <a:lnTo>
                    <a:pt x="233268" y="224435"/>
                  </a:lnTo>
                  <a:lnTo>
                    <a:pt x="233294" y="224500"/>
                  </a:lnTo>
                  <a:lnTo>
                    <a:pt x="233328" y="224558"/>
                  </a:lnTo>
                  <a:lnTo>
                    <a:pt x="233371" y="224616"/>
                  </a:lnTo>
                  <a:lnTo>
                    <a:pt x="233415" y="224674"/>
                  </a:lnTo>
                  <a:lnTo>
                    <a:pt x="233466" y="224725"/>
                  </a:lnTo>
                  <a:lnTo>
                    <a:pt x="233518" y="224776"/>
                  </a:lnTo>
                  <a:lnTo>
                    <a:pt x="233579" y="224820"/>
                  </a:lnTo>
                  <a:lnTo>
                    <a:pt x="233768" y="225372"/>
                  </a:lnTo>
                  <a:lnTo>
                    <a:pt x="233950" y="225924"/>
                  </a:lnTo>
                  <a:lnTo>
                    <a:pt x="234122" y="226483"/>
                  </a:lnTo>
                  <a:lnTo>
                    <a:pt x="234295" y="227035"/>
                  </a:lnTo>
                  <a:lnTo>
                    <a:pt x="234459" y="227594"/>
                  </a:lnTo>
                  <a:lnTo>
                    <a:pt x="234623" y="228154"/>
                  </a:lnTo>
                  <a:lnTo>
                    <a:pt x="234778" y="228713"/>
                  </a:lnTo>
                  <a:lnTo>
                    <a:pt x="234925" y="229280"/>
                  </a:lnTo>
                  <a:lnTo>
                    <a:pt x="235071" y="229839"/>
                  </a:lnTo>
                  <a:lnTo>
                    <a:pt x="235209" y="230406"/>
                  </a:lnTo>
                  <a:lnTo>
                    <a:pt x="235347" y="230972"/>
                  </a:lnTo>
                  <a:lnTo>
                    <a:pt x="235477" y="231539"/>
                  </a:lnTo>
                  <a:lnTo>
                    <a:pt x="235598" y="232113"/>
                  </a:lnTo>
                  <a:lnTo>
                    <a:pt x="235718" y="232686"/>
                  </a:lnTo>
                  <a:lnTo>
                    <a:pt x="235839" y="233260"/>
                  </a:lnTo>
                  <a:lnTo>
                    <a:pt x="235943" y="233841"/>
                  </a:lnTo>
                  <a:lnTo>
                    <a:pt x="236055" y="234422"/>
                  </a:lnTo>
                  <a:lnTo>
                    <a:pt x="236150" y="235004"/>
                  </a:lnTo>
                  <a:lnTo>
                    <a:pt x="236245" y="235592"/>
                  </a:lnTo>
                  <a:lnTo>
                    <a:pt x="236340" y="236180"/>
                  </a:lnTo>
                  <a:lnTo>
                    <a:pt x="236426" y="236776"/>
                  </a:lnTo>
                  <a:lnTo>
                    <a:pt x="236504" y="237372"/>
                  </a:lnTo>
                  <a:lnTo>
                    <a:pt x="236581" y="237975"/>
                  </a:lnTo>
                  <a:lnTo>
                    <a:pt x="236650" y="238577"/>
                  </a:lnTo>
                  <a:lnTo>
                    <a:pt x="236780" y="239791"/>
                  </a:lnTo>
                  <a:lnTo>
                    <a:pt x="236892" y="241025"/>
                  </a:lnTo>
                  <a:lnTo>
                    <a:pt x="236978" y="242275"/>
                  </a:lnTo>
                  <a:lnTo>
                    <a:pt x="237056" y="243539"/>
                  </a:lnTo>
                  <a:lnTo>
                    <a:pt x="237065" y="243604"/>
                  </a:lnTo>
                  <a:lnTo>
                    <a:pt x="237091" y="243669"/>
                  </a:lnTo>
                  <a:lnTo>
                    <a:pt x="237142" y="243800"/>
                  </a:lnTo>
                  <a:lnTo>
                    <a:pt x="237211" y="243916"/>
                  </a:lnTo>
                  <a:lnTo>
                    <a:pt x="237254" y="243975"/>
                  </a:lnTo>
                  <a:lnTo>
                    <a:pt x="237298" y="244025"/>
                  </a:lnTo>
                  <a:lnTo>
                    <a:pt x="236823" y="244185"/>
                  </a:lnTo>
                  <a:lnTo>
                    <a:pt x="236357" y="244345"/>
                  </a:lnTo>
                  <a:lnTo>
                    <a:pt x="235882" y="244519"/>
                  </a:lnTo>
                  <a:lnTo>
                    <a:pt x="235416" y="244694"/>
                  </a:lnTo>
                  <a:lnTo>
                    <a:pt x="234959" y="244875"/>
                  </a:lnTo>
                  <a:lnTo>
                    <a:pt x="234502" y="245057"/>
                  </a:lnTo>
                  <a:lnTo>
                    <a:pt x="234044" y="245246"/>
                  </a:lnTo>
                  <a:lnTo>
                    <a:pt x="233596" y="245442"/>
                  </a:lnTo>
                  <a:lnTo>
                    <a:pt x="233147" y="245645"/>
                  </a:lnTo>
                  <a:lnTo>
                    <a:pt x="232698" y="245856"/>
                  </a:lnTo>
                  <a:lnTo>
                    <a:pt x="232258" y="246067"/>
                  </a:lnTo>
                  <a:lnTo>
                    <a:pt x="231827" y="246284"/>
                  </a:lnTo>
                  <a:lnTo>
                    <a:pt x="231395" y="246502"/>
                  </a:lnTo>
                  <a:lnTo>
                    <a:pt x="230973" y="246735"/>
                  </a:lnTo>
                  <a:lnTo>
                    <a:pt x="230550" y="246967"/>
                  </a:lnTo>
                  <a:lnTo>
                    <a:pt x="230136" y="247200"/>
                  </a:lnTo>
                  <a:lnTo>
                    <a:pt x="229730" y="247447"/>
                  </a:lnTo>
                  <a:lnTo>
                    <a:pt x="229324" y="247694"/>
                  </a:lnTo>
                  <a:lnTo>
                    <a:pt x="228927" y="247948"/>
                  </a:lnTo>
                  <a:lnTo>
                    <a:pt x="228539" y="248202"/>
                  </a:lnTo>
                  <a:lnTo>
                    <a:pt x="228151" y="248471"/>
                  </a:lnTo>
                  <a:lnTo>
                    <a:pt x="227780" y="248740"/>
                  </a:lnTo>
                  <a:lnTo>
                    <a:pt x="227409" y="249008"/>
                  </a:lnTo>
                  <a:lnTo>
                    <a:pt x="227046" y="249284"/>
                  </a:lnTo>
                  <a:lnTo>
                    <a:pt x="226693" y="249568"/>
                  </a:lnTo>
                  <a:lnTo>
                    <a:pt x="226347" y="249858"/>
                  </a:lnTo>
                  <a:lnTo>
                    <a:pt x="226002" y="250149"/>
                  </a:lnTo>
                  <a:lnTo>
                    <a:pt x="225674" y="250447"/>
                  </a:lnTo>
                  <a:lnTo>
                    <a:pt x="225355" y="250752"/>
                  </a:lnTo>
                  <a:lnTo>
                    <a:pt x="225036" y="251057"/>
                  </a:lnTo>
                  <a:lnTo>
                    <a:pt x="224734" y="251369"/>
                  </a:lnTo>
                  <a:lnTo>
                    <a:pt x="224440" y="251689"/>
                  </a:lnTo>
                  <a:lnTo>
                    <a:pt x="224147" y="252008"/>
                  </a:lnTo>
                  <a:lnTo>
                    <a:pt x="223871" y="252335"/>
                  </a:lnTo>
                  <a:lnTo>
                    <a:pt x="223603" y="252669"/>
                  </a:lnTo>
                  <a:lnTo>
                    <a:pt x="223345" y="253004"/>
                  </a:lnTo>
                  <a:lnTo>
                    <a:pt x="223103" y="253345"/>
                  </a:lnTo>
                  <a:lnTo>
                    <a:pt x="222861" y="253694"/>
                  </a:lnTo>
                  <a:lnTo>
                    <a:pt x="222637" y="254042"/>
                  </a:lnTo>
                  <a:lnTo>
                    <a:pt x="222421" y="254398"/>
                  </a:lnTo>
                  <a:lnTo>
                    <a:pt x="222223" y="254761"/>
                  </a:lnTo>
                  <a:lnTo>
                    <a:pt x="222024" y="255125"/>
                  </a:lnTo>
                  <a:lnTo>
                    <a:pt x="221843" y="255495"/>
                  </a:lnTo>
                  <a:lnTo>
                    <a:pt x="221679" y="255866"/>
                  </a:lnTo>
                  <a:lnTo>
                    <a:pt x="221524" y="256243"/>
                  </a:lnTo>
                  <a:lnTo>
                    <a:pt x="221377" y="256628"/>
                  </a:lnTo>
                  <a:lnTo>
                    <a:pt x="221248" y="257013"/>
                  </a:lnTo>
                  <a:lnTo>
                    <a:pt x="221127" y="257406"/>
                  </a:lnTo>
                  <a:lnTo>
                    <a:pt x="221015" y="257805"/>
                  </a:lnTo>
                  <a:lnTo>
                    <a:pt x="220928" y="258205"/>
                  </a:lnTo>
                  <a:lnTo>
                    <a:pt x="220842" y="258611"/>
                  </a:lnTo>
                  <a:lnTo>
                    <a:pt x="220782" y="259018"/>
                  </a:lnTo>
                  <a:lnTo>
                    <a:pt x="220721" y="259432"/>
                  </a:lnTo>
                  <a:lnTo>
                    <a:pt x="220687" y="259854"/>
                  </a:lnTo>
                  <a:lnTo>
                    <a:pt x="220661" y="260275"/>
                  </a:lnTo>
                  <a:lnTo>
                    <a:pt x="220652" y="260703"/>
                  </a:lnTo>
                  <a:lnTo>
                    <a:pt x="220661" y="261139"/>
                  </a:lnTo>
                  <a:lnTo>
                    <a:pt x="220678" y="261575"/>
                  </a:lnTo>
                  <a:lnTo>
                    <a:pt x="220713" y="262011"/>
                  </a:lnTo>
                  <a:lnTo>
                    <a:pt x="220764" y="262454"/>
                  </a:lnTo>
                  <a:lnTo>
                    <a:pt x="220833" y="262904"/>
                  </a:lnTo>
                  <a:lnTo>
                    <a:pt x="220911" y="263362"/>
                  </a:lnTo>
                  <a:lnTo>
                    <a:pt x="221006" y="263820"/>
                  </a:lnTo>
                  <a:lnTo>
                    <a:pt x="221127" y="264277"/>
                  </a:lnTo>
                  <a:lnTo>
                    <a:pt x="221161" y="264379"/>
                  </a:lnTo>
                  <a:lnTo>
                    <a:pt x="221205" y="264473"/>
                  </a:lnTo>
                  <a:lnTo>
                    <a:pt x="221256" y="264553"/>
                  </a:lnTo>
                  <a:lnTo>
                    <a:pt x="221308" y="264626"/>
                  </a:lnTo>
                  <a:lnTo>
                    <a:pt x="221368" y="264691"/>
                  </a:lnTo>
                  <a:lnTo>
                    <a:pt x="221429" y="264749"/>
                  </a:lnTo>
                  <a:lnTo>
                    <a:pt x="221507" y="264800"/>
                  </a:lnTo>
                  <a:lnTo>
                    <a:pt x="221584" y="264844"/>
                  </a:lnTo>
                  <a:lnTo>
                    <a:pt x="221593" y="264946"/>
                  </a:lnTo>
                  <a:lnTo>
                    <a:pt x="221619" y="265054"/>
                  </a:lnTo>
                  <a:lnTo>
                    <a:pt x="221653" y="265149"/>
                  </a:lnTo>
                  <a:lnTo>
                    <a:pt x="221696" y="265251"/>
                  </a:lnTo>
                  <a:lnTo>
                    <a:pt x="221748" y="265345"/>
                  </a:lnTo>
                  <a:lnTo>
                    <a:pt x="221809" y="265432"/>
                  </a:lnTo>
                  <a:lnTo>
                    <a:pt x="221878" y="265519"/>
                  </a:lnTo>
                  <a:lnTo>
                    <a:pt x="221964" y="265599"/>
                  </a:lnTo>
                  <a:lnTo>
                    <a:pt x="222050" y="265672"/>
                  </a:lnTo>
                  <a:lnTo>
                    <a:pt x="222154" y="265737"/>
                  </a:lnTo>
                  <a:lnTo>
                    <a:pt x="222266" y="265803"/>
                  </a:lnTo>
                  <a:lnTo>
                    <a:pt x="222387" y="265854"/>
                  </a:lnTo>
                  <a:lnTo>
                    <a:pt x="222516" y="265897"/>
                  </a:lnTo>
                  <a:lnTo>
                    <a:pt x="222663" y="265933"/>
                  </a:lnTo>
                  <a:lnTo>
                    <a:pt x="222818" y="265955"/>
                  </a:lnTo>
                  <a:lnTo>
                    <a:pt x="222982" y="265970"/>
                  </a:lnTo>
                  <a:lnTo>
                    <a:pt x="224363" y="266057"/>
                  </a:lnTo>
                  <a:lnTo>
                    <a:pt x="225743" y="266137"/>
                  </a:lnTo>
                  <a:lnTo>
                    <a:pt x="227124" y="266209"/>
                  </a:lnTo>
                  <a:lnTo>
                    <a:pt x="228522" y="266275"/>
                  </a:lnTo>
                  <a:lnTo>
                    <a:pt x="229920" y="266326"/>
                  </a:lnTo>
                  <a:lnTo>
                    <a:pt x="231318" y="266377"/>
                  </a:lnTo>
                  <a:lnTo>
                    <a:pt x="232724" y="266420"/>
                  </a:lnTo>
                  <a:lnTo>
                    <a:pt x="234131" y="266449"/>
                  </a:lnTo>
                  <a:lnTo>
                    <a:pt x="235537" y="266471"/>
                  </a:lnTo>
                  <a:lnTo>
                    <a:pt x="236952" y="266493"/>
                  </a:lnTo>
                  <a:lnTo>
                    <a:pt x="238368" y="266500"/>
                  </a:lnTo>
                  <a:lnTo>
                    <a:pt x="239783" y="266500"/>
                  </a:lnTo>
                  <a:lnTo>
                    <a:pt x="241207" y="266493"/>
                  </a:lnTo>
                  <a:lnTo>
                    <a:pt x="242622" y="266478"/>
                  </a:lnTo>
                  <a:lnTo>
                    <a:pt x="244045" y="266456"/>
                  </a:lnTo>
                  <a:lnTo>
                    <a:pt x="245461" y="266427"/>
                  </a:lnTo>
                  <a:lnTo>
                    <a:pt x="246884" y="266391"/>
                  </a:lnTo>
                  <a:lnTo>
                    <a:pt x="248300" y="266340"/>
                  </a:lnTo>
                  <a:lnTo>
                    <a:pt x="249723" y="266289"/>
                  </a:lnTo>
                  <a:lnTo>
                    <a:pt x="251139" y="266231"/>
                  </a:lnTo>
                  <a:lnTo>
                    <a:pt x="252554" y="266166"/>
                  </a:lnTo>
                  <a:lnTo>
                    <a:pt x="253960" y="266086"/>
                  </a:lnTo>
                  <a:lnTo>
                    <a:pt x="255375" y="266006"/>
                  </a:lnTo>
                  <a:lnTo>
                    <a:pt x="256782" y="265912"/>
                  </a:lnTo>
                  <a:lnTo>
                    <a:pt x="258180" y="265817"/>
                  </a:lnTo>
                  <a:lnTo>
                    <a:pt x="259586" y="265708"/>
                  </a:lnTo>
                  <a:lnTo>
                    <a:pt x="260976" y="265599"/>
                  </a:lnTo>
                  <a:lnTo>
                    <a:pt x="262365" y="265476"/>
                  </a:lnTo>
                  <a:lnTo>
                    <a:pt x="263754" y="265345"/>
                  </a:lnTo>
                  <a:lnTo>
                    <a:pt x="265135" y="265214"/>
                  </a:lnTo>
                  <a:lnTo>
                    <a:pt x="266507" y="265069"/>
                  </a:lnTo>
                  <a:lnTo>
                    <a:pt x="267879" y="264916"/>
                  </a:lnTo>
                  <a:lnTo>
                    <a:pt x="268025" y="264902"/>
                  </a:lnTo>
                  <a:lnTo>
                    <a:pt x="268172" y="264873"/>
                  </a:lnTo>
                  <a:lnTo>
                    <a:pt x="268310" y="264844"/>
                  </a:lnTo>
                  <a:lnTo>
                    <a:pt x="268440" y="264800"/>
                  </a:lnTo>
                  <a:lnTo>
                    <a:pt x="268560" y="264757"/>
                  </a:lnTo>
                  <a:lnTo>
                    <a:pt x="268681" y="264706"/>
                  </a:lnTo>
                  <a:lnTo>
                    <a:pt x="268793" y="264648"/>
                  </a:lnTo>
                  <a:lnTo>
                    <a:pt x="268897" y="264590"/>
                  </a:lnTo>
                  <a:lnTo>
                    <a:pt x="268992" y="264517"/>
                  </a:lnTo>
                  <a:lnTo>
                    <a:pt x="269087" y="264444"/>
                  </a:lnTo>
                  <a:lnTo>
                    <a:pt x="269173" y="264372"/>
                  </a:lnTo>
                  <a:lnTo>
                    <a:pt x="269251" y="264292"/>
                  </a:lnTo>
                  <a:lnTo>
                    <a:pt x="269328" y="264212"/>
                  </a:lnTo>
                  <a:lnTo>
                    <a:pt x="269397" y="264125"/>
                  </a:lnTo>
                  <a:lnTo>
                    <a:pt x="269466" y="264038"/>
                  </a:lnTo>
                  <a:lnTo>
                    <a:pt x="269518" y="263943"/>
                  </a:lnTo>
                  <a:lnTo>
                    <a:pt x="269570" y="264088"/>
                  </a:lnTo>
                  <a:lnTo>
                    <a:pt x="269639" y="264226"/>
                  </a:lnTo>
                  <a:lnTo>
                    <a:pt x="269717" y="264350"/>
                  </a:lnTo>
                  <a:lnTo>
                    <a:pt x="269812" y="264466"/>
                  </a:lnTo>
                  <a:lnTo>
                    <a:pt x="269924" y="264568"/>
                  </a:lnTo>
                  <a:lnTo>
                    <a:pt x="270036" y="264662"/>
                  </a:lnTo>
                  <a:lnTo>
                    <a:pt x="270165" y="264742"/>
                  </a:lnTo>
                  <a:lnTo>
                    <a:pt x="270304" y="264815"/>
                  </a:lnTo>
                  <a:lnTo>
                    <a:pt x="270450" y="264873"/>
                  </a:lnTo>
                  <a:lnTo>
                    <a:pt x="270606" y="264924"/>
                  </a:lnTo>
                  <a:lnTo>
                    <a:pt x="270761" y="264960"/>
                  </a:lnTo>
                  <a:lnTo>
                    <a:pt x="270925" y="264989"/>
                  </a:lnTo>
                  <a:lnTo>
                    <a:pt x="271089" y="265011"/>
                  </a:lnTo>
                  <a:lnTo>
                    <a:pt x="271261" y="265018"/>
                  </a:lnTo>
                  <a:lnTo>
                    <a:pt x="271425" y="265011"/>
                  </a:lnTo>
                  <a:lnTo>
                    <a:pt x="271598" y="265004"/>
                  </a:lnTo>
                  <a:lnTo>
                    <a:pt x="271770" y="264975"/>
                  </a:lnTo>
                  <a:lnTo>
                    <a:pt x="271943" y="264946"/>
                  </a:lnTo>
                  <a:lnTo>
                    <a:pt x="272107" y="264895"/>
                  </a:lnTo>
                  <a:lnTo>
                    <a:pt x="272271" y="264844"/>
                  </a:lnTo>
                  <a:lnTo>
                    <a:pt x="272426" y="264778"/>
                  </a:lnTo>
                  <a:lnTo>
                    <a:pt x="272582" y="264699"/>
                  </a:lnTo>
                  <a:lnTo>
                    <a:pt x="272728" y="264619"/>
                  </a:lnTo>
                  <a:lnTo>
                    <a:pt x="272866" y="264517"/>
                  </a:lnTo>
                  <a:lnTo>
                    <a:pt x="272987" y="264415"/>
                  </a:lnTo>
                  <a:lnTo>
                    <a:pt x="273108" y="264299"/>
                  </a:lnTo>
                  <a:lnTo>
                    <a:pt x="273211" y="264168"/>
                  </a:lnTo>
                  <a:lnTo>
                    <a:pt x="273306" y="264030"/>
                  </a:lnTo>
                  <a:lnTo>
                    <a:pt x="273393" y="263885"/>
                  </a:lnTo>
                  <a:lnTo>
                    <a:pt x="273453" y="263725"/>
                  </a:lnTo>
                  <a:lnTo>
                    <a:pt x="273505" y="263558"/>
                  </a:lnTo>
                  <a:lnTo>
                    <a:pt x="273539" y="263384"/>
                  </a:lnTo>
                  <a:lnTo>
                    <a:pt x="273617" y="262781"/>
                  </a:lnTo>
                  <a:lnTo>
                    <a:pt x="273677" y="262193"/>
                  </a:lnTo>
                  <a:lnTo>
                    <a:pt x="273729" y="261604"/>
                  </a:lnTo>
                  <a:lnTo>
                    <a:pt x="273764" y="261030"/>
                  </a:lnTo>
                  <a:lnTo>
                    <a:pt x="273781" y="260464"/>
                  </a:lnTo>
                  <a:lnTo>
                    <a:pt x="273798" y="259904"/>
                  </a:lnTo>
                  <a:lnTo>
                    <a:pt x="273790" y="259352"/>
                  </a:lnTo>
                  <a:lnTo>
                    <a:pt x="273781" y="258815"/>
                  </a:lnTo>
                  <a:lnTo>
                    <a:pt x="273755" y="258277"/>
                  </a:lnTo>
                  <a:lnTo>
                    <a:pt x="273712" y="257747"/>
                  </a:lnTo>
                  <a:lnTo>
                    <a:pt x="273660" y="257231"/>
                  </a:lnTo>
                  <a:lnTo>
                    <a:pt x="273600" y="256723"/>
                  </a:lnTo>
                  <a:lnTo>
                    <a:pt x="273522" y="256222"/>
                  </a:lnTo>
                  <a:lnTo>
                    <a:pt x="273436" y="255728"/>
                  </a:lnTo>
                  <a:lnTo>
                    <a:pt x="273341" y="255241"/>
                  </a:lnTo>
                  <a:lnTo>
                    <a:pt x="273229" y="254761"/>
                  </a:lnTo>
                  <a:lnTo>
                    <a:pt x="273108" y="254289"/>
                  </a:lnTo>
                  <a:lnTo>
                    <a:pt x="272970" y="253832"/>
                  </a:lnTo>
                  <a:lnTo>
                    <a:pt x="272823" y="253381"/>
                  </a:lnTo>
                  <a:lnTo>
                    <a:pt x="272668" y="252938"/>
                  </a:lnTo>
                  <a:lnTo>
                    <a:pt x="272504" y="252502"/>
                  </a:lnTo>
                  <a:lnTo>
                    <a:pt x="272323" y="252074"/>
                  </a:lnTo>
                  <a:lnTo>
                    <a:pt x="272124" y="251653"/>
                  </a:lnTo>
                  <a:lnTo>
                    <a:pt x="271926" y="251246"/>
                  </a:lnTo>
                  <a:lnTo>
                    <a:pt x="271710" y="250839"/>
                  </a:lnTo>
                  <a:lnTo>
                    <a:pt x="271486" y="250447"/>
                  </a:lnTo>
                  <a:lnTo>
                    <a:pt x="271244" y="250062"/>
                  </a:lnTo>
                  <a:lnTo>
                    <a:pt x="271002" y="249684"/>
                  </a:lnTo>
                  <a:lnTo>
                    <a:pt x="270735" y="249314"/>
                  </a:lnTo>
                  <a:lnTo>
                    <a:pt x="270467" y="248958"/>
                  </a:lnTo>
                  <a:lnTo>
                    <a:pt x="270191" y="248609"/>
                  </a:lnTo>
                  <a:lnTo>
                    <a:pt x="269898" y="248260"/>
                  </a:lnTo>
                  <a:lnTo>
                    <a:pt x="269596" y="247933"/>
                  </a:lnTo>
                  <a:lnTo>
                    <a:pt x="269277" y="247607"/>
                  </a:lnTo>
                  <a:lnTo>
                    <a:pt x="268957" y="247287"/>
                  </a:lnTo>
                  <a:lnTo>
                    <a:pt x="268621" y="246982"/>
                  </a:lnTo>
                  <a:lnTo>
                    <a:pt x="268276" y="246684"/>
                  </a:lnTo>
                  <a:lnTo>
                    <a:pt x="267913" y="246393"/>
                  </a:lnTo>
                  <a:lnTo>
                    <a:pt x="267551" y="246110"/>
                  </a:lnTo>
                  <a:lnTo>
                    <a:pt x="267171" y="245834"/>
                  </a:lnTo>
                  <a:lnTo>
                    <a:pt x="266783" y="245573"/>
                  </a:lnTo>
                  <a:lnTo>
                    <a:pt x="266386" y="245318"/>
                  </a:lnTo>
                  <a:lnTo>
                    <a:pt x="265980" y="245071"/>
                  </a:lnTo>
                  <a:lnTo>
                    <a:pt x="265558" y="244832"/>
                  </a:lnTo>
                  <a:lnTo>
                    <a:pt x="265135" y="244607"/>
                  </a:lnTo>
                  <a:lnTo>
                    <a:pt x="264695" y="244389"/>
                  </a:lnTo>
                  <a:lnTo>
                    <a:pt x="264246" y="244178"/>
                  </a:lnTo>
                  <a:lnTo>
                    <a:pt x="263789" y="243975"/>
                  </a:lnTo>
                  <a:lnTo>
                    <a:pt x="263314" y="243778"/>
                  </a:lnTo>
                  <a:lnTo>
                    <a:pt x="262839" y="243597"/>
                  </a:lnTo>
                  <a:lnTo>
                    <a:pt x="262348" y="243422"/>
                  </a:lnTo>
                  <a:lnTo>
                    <a:pt x="261856" y="243255"/>
                  </a:lnTo>
                  <a:lnTo>
                    <a:pt x="261347" y="243096"/>
                  </a:lnTo>
                  <a:lnTo>
                    <a:pt x="260829" y="242950"/>
                  </a:lnTo>
                  <a:lnTo>
                    <a:pt x="260302" y="242812"/>
                  </a:lnTo>
                  <a:lnTo>
                    <a:pt x="259767" y="242682"/>
                  </a:lnTo>
                  <a:lnTo>
                    <a:pt x="259224" y="242558"/>
                  </a:lnTo>
                  <a:lnTo>
                    <a:pt x="258663" y="242449"/>
                  </a:lnTo>
                  <a:lnTo>
                    <a:pt x="258102" y="242347"/>
                  </a:lnTo>
                  <a:lnTo>
                    <a:pt x="257533" y="242253"/>
                  </a:lnTo>
                  <a:lnTo>
                    <a:pt x="256946" y="242166"/>
                  </a:lnTo>
                  <a:lnTo>
                    <a:pt x="256359" y="242093"/>
                  </a:lnTo>
                  <a:lnTo>
                    <a:pt x="255755" y="242028"/>
                  </a:lnTo>
                  <a:lnTo>
                    <a:pt x="255142" y="241970"/>
                  </a:lnTo>
                  <a:lnTo>
                    <a:pt x="255229" y="241418"/>
                  </a:lnTo>
                  <a:lnTo>
                    <a:pt x="255306" y="240866"/>
                  </a:lnTo>
                  <a:lnTo>
                    <a:pt x="255384" y="240306"/>
                  </a:lnTo>
                  <a:lnTo>
                    <a:pt x="255444" y="239754"/>
                  </a:lnTo>
                  <a:lnTo>
                    <a:pt x="255496" y="239202"/>
                  </a:lnTo>
                  <a:lnTo>
                    <a:pt x="255548" y="238650"/>
                  </a:lnTo>
                  <a:lnTo>
                    <a:pt x="255582" y="238098"/>
                  </a:lnTo>
                  <a:lnTo>
                    <a:pt x="255617" y="237546"/>
                  </a:lnTo>
                  <a:lnTo>
                    <a:pt x="255643" y="236994"/>
                  </a:lnTo>
                  <a:lnTo>
                    <a:pt x="255660" y="236442"/>
                  </a:lnTo>
                  <a:lnTo>
                    <a:pt x="255669" y="235890"/>
                  </a:lnTo>
                  <a:lnTo>
                    <a:pt x="255669" y="235338"/>
                  </a:lnTo>
                  <a:lnTo>
                    <a:pt x="255669" y="234793"/>
                  </a:lnTo>
                  <a:lnTo>
                    <a:pt x="255651" y="234241"/>
                  </a:lnTo>
                  <a:lnTo>
                    <a:pt x="255634" y="233696"/>
                  </a:lnTo>
                  <a:lnTo>
                    <a:pt x="255608" y="233151"/>
                  </a:lnTo>
                  <a:lnTo>
                    <a:pt x="255574" y="232599"/>
                  </a:lnTo>
                  <a:lnTo>
                    <a:pt x="255531" y="232054"/>
                  </a:lnTo>
                  <a:lnTo>
                    <a:pt x="255479" y="231510"/>
                  </a:lnTo>
                  <a:lnTo>
                    <a:pt x="255418" y="230972"/>
                  </a:lnTo>
                  <a:lnTo>
                    <a:pt x="255358" y="230427"/>
                  </a:lnTo>
                  <a:lnTo>
                    <a:pt x="255289" y="229883"/>
                  </a:lnTo>
                  <a:lnTo>
                    <a:pt x="255211" y="229345"/>
                  </a:lnTo>
                  <a:lnTo>
                    <a:pt x="255125" y="228807"/>
                  </a:lnTo>
                  <a:lnTo>
                    <a:pt x="255030" y="228270"/>
                  </a:lnTo>
                  <a:lnTo>
                    <a:pt x="254927" y="227732"/>
                  </a:lnTo>
                  <a:lnTo>
                    <a:pt x="254823" y="227195"/>
                  </a:lnTo>
                  <a:lnTo>
                    <a:pt x="254711" y="226657"/>
                  </a:lnTo>
                  <a:lnTo>
                    <a:pt x="254590" y="226127"/>
                  </a:lnTo>
                  <a:lnTo>
                    <a:pt x="254461" y="225590"/>
                  </a:lnTo>
                  <a:lnTo>
                    <a:pt x="254323" y="225059"/>
                  </a:lnTo>
                  <a:lnTo>
                    <a:pt x="254185" y="224529"/>
                  </a:lnTo>
                  <a:lnTo>
                    <a:pt x="254038" y="223999"/>
                  </a:lnTo>
                  <a:lnTo>
                    <a:pt x="253883" y="223476"/>
                  </a:lnTo>
                  <a:lnTo>
                    <a:pt x="253719" y="222945"/>
                  </a:lnTo>
                  <a:lnTo>
                    <a:pt x="253546" y="222422"/>
                  </a:lnTo>
                  <a:lnTo>
                    <a:pt x="253373" y="221899"/>
                  </a:lnTo>
                  <a:lnTo>
                    <a:pt x="253192" y="221376"/>
                  </a:lnTo>
                  <a:lnTo>
                    <a:pt x="253002" y="220861"/>
                  </a:lnTo>
                  <a:lnTo>
                    <a:pt x="252804" y="220338"/>
                  </a:lnTo>
                  <a:lnTo>
                    <a:pt x="252597" y="219822"/>
                  </a:lnTo>
                  <a:lnTo>
                    <a:pt x="252390" y="219306"/>
                  </a:lnTo>
                  <a:lnTo>
                    <a:pt x="252174" y="218790"/>
                  </a:lnTo>
                  <a:lnTo>
                    <a:pt x="251950" y="218282"/>
                  </a:lnTo>
                  <a:lnTo>
                    <a:pt x="251725" y="217774"/>
                  </a:lnTo>
                  <a:lnTo>
                    <a:pt x="251484" y="217265"/>
                  </a:lnTo>
                  <a:lnTo>
                    <a:pt x="251242" y="216757"/>
                  </a:lnTo>
                  <a:lnTo>
                    <a:pt x="250992" y="216248"/>
                  </a:lnTo>
                  <a:lnTo>
                    <a:pt x="250742" y="215747"/>
                  </a:lnTo>
                  <a:lnTo>
                    <a:pt x="250483" y="215246"/>
                  </a:lnTo>
                  <a:lnTo>
                    <a:pt x="250215" y="214744"/>
                  </a:lnTo>
                  <a:lnTo>
                    <a:pt x="249939" y="214251"/>
                  </a:lnTo>
                  <a:lnTo>
                    <a:pt x="249654" y="213749"/>
                  </a:lnTo>
                  <a:lnTo>
                    <a:pt x="249370" y="213255"/>
                  </a:lnTo>
                  <a:lnTo>
                    <a:pt x="249076" y="212769"/>
                  </a:lnTo>
                  <a:lnTo>
                    <a:pt x="248774" y="212275"/>
                  </a:lnTo>
                  <a:lnTo>
                    <a:pt x="248472" y="211788"/>
                  </a:lnTo>
                  <a:lnTo>
                    <a:pt x="248161" y="211301"/>
                  </a:lnTo>
                  <a:lnTo>
                    <a:pt x="247842" y="210822"/>
                  </a:lnTo>
                  <a:lnTo>
                    <a:pt x="247514" y="210335"/>
                  </a:lnTo>
                  <a:lnTo>
                    <a:pt x="247186" y="209863"/>
                  </a:lnTo>
                  <a:lnTo>
                    <a:pt x="246850" y="209384"/>
                  </a:lnTo>
                  <a:lnTo>
                    <a:pt x="246505" y="208912"/>
                  </a:lnTo>
                  <a:lnTo>
                    <a:pt x="246160" y="208439"/>
                  </a:lnTo>
                  <a:lnTo>
                    <a:pt x="247333" y="208330"/>
                  </a:lnTo>
                  <a:lnTo>
                    <a:pt x="248507" y="208229"/>
                  </a:lnTo>
                  <a:lnTo>
                    <a:pt x="249680" y="208134"/>
                  </a:lnTo>
                  <a:lnTo>
                    <a:pt x="250854" y="208025"/>
                  </a:lnTo>
                  <a:lnTo>
                    <a:pt x="250992" y="208011"/>
                  </a:lnTo>
                  <a:lnTo>
                    <a:pt x="251121" y="207989"/>
                  </a:lnTo>
                  <a:lnTo>
                    <a:pt x="251251" y="207967"/>
                  </a:lnTo>
                  <a:lnTo>
                    <a:pt x="251380" y="207938"/>
                  </a:lnTo>
                  <a:lnTo>
                    <a:pt x="251501" y="207909"/>
                  </a:lnTo>
                  <a:lnTo>
                    <a:pt x="251613" y="207873"/>
                  </a:lnTo>
                  <a:lnTo>
                    <a:pt x="251734" y="207829"/>
                  </a:lnTo>
                  <a:lnTo>
                    <a:pt x="251837" y="207786"/>
                  </a:lnTo>
                  <a:lnTo>
                    <a:pt x="251941" y="207735"/>
                  </a:lnTo>
                  <a:lnTo>
                    <a:pt x="252045" y="207684"/>
                  </a:lnTo>
                  <a:lnTo>
                    <a:pt x="252139" y="207626"/>
                  </a:lnTo>
                  <a:lnTo>
                    <a:pt x="252234" y="207568"/>
                  </a:lnTo>
                  <a:lnTo>
                    <a:pt x="252329" y="207510"/>
                  </a:lnTo>
                  <a:lnTo>
                    <a:pt x="252407" y="207444"/>
                  </a:lnTo>
                  <a:lnTo>
                    <a:pt x="252571" y="207306"/>
                  </a:lnTo>
                  <a:lnTo>
                    <a:pt x="252709" y="207154"/>
                  </a:lnTo>
                  <a:lnTo>
                    <a:pt x="252838" y="207001"/>
                  </a:lnTo>
                  <a:lnTo>
                    <a:pt x="252942" y="206834"/>
                  </a:lnTo>
                  <a:lnTo>
                    <a:pt x="253037" y="206667"/>
                  </a:lnTo>
                  <a:lnTo>
                    <a:pt x="253115" y="206493"/>
                  </a:lnTo>
                  <a:lnTo>
                    <a:pt x="253184" y="206311"/>
                  </a:lnTo>
                  <a:lnTo>
                    <a:pt x="253227" y="206129"/>
                  </a:lnTo>
                  <a:lnTo>
                    <a:pt x="253261" y="205948"/>
                  </a:lnTo>
                  <a:lnTo>
                    <a:pt x="253442" y="205686"/>
                  </a:lnTo>
                  <a:lnTo>
                    <a:pt x="253606" y="205410"/>
                  </a:lnTo>
                  <a:lnTo>
                    <a:pt x="253770" y="205134"/>
                  </a:lnTo>
                  <a:lnTo>
                    <a:pt x="253926" y="204851"/>
                  </a:lnTo>
                  <a:lnTo>
                    <a:pt x="254072" y="204560"/>
                  </a:lnTo>
                  <a:lnTo>
                    <a:pt x="254202" y="204263"/>
                  </a:lnTo>
                  <a:lnTo>
                    <a:pt x="254331" y="203965"/>
                  </a:lnTo>
                  <a:lnTo>
                    <a:pt x="254452" y="203660"/>
                  </a:lnTo>
                  <a:lnTo>
                    <a:pt x="254564" y="203347"/>
                  </a:lnTo>
                  <a:lnTo>
                    <a:pt x="254659" y="203035"/>
                  </a:lnTo>
                  <a:lnTo>
                    <a:pt x="254754" y="202715"/>
                  </a:lnTo>
                  <a:lnTo>
                    <a:pt x="254849" y="202389"/>
                  </a:lnTo>
                  <a:lnTo>
                    <a:pt x="254927" y="202062"/>
                  </a:lnTo>
                  <a:lnTo>
                    <a:pt x="255004" y="201728"/>
                  </a:lnTo>
                  <a:lnTo>
                    <a:pt x="255065" y="201386"/>
                  </a:lnTo>
                  <a:lnTo>
                    <a:pt x="255125" y="201052"/>
                  </a:lnTo>
                  <a:lnTo>
                    <a:pt x="255186" y="200703"/>
                  </a:lnTo>
                  <a:lnTo>
                    <a:pt x="255229" y="200362"/>
                  </a:lnTo>
                  <a:lnTo>
                    <a:pt x="255272" y="200006"/>
                  </a:lnTo>
                  <a:lnTo>
                    <a:pt x="255306" y="199657"/>
                  </a:lnTo>
                  <a:lnTo>
                    <a:pt x="255341" y="199301"/>
                  </a:lnTo>
                  <a:lnTo>
                    <a:pt x="255367" y="198938"/>
                  </a:lnTo>
                  <a:lnTo>
                    <a:pt x="255401" y="198219"/>
                  </a:lnTo>
                  <a:lnTo>
                    <a:pt x="255427" y="197493"/>
                  </a:lnTo>
                  <a:lnTo>
                    <a:pt x="255427" y="196752"/>
                  </a:lnTo>
                  <a:lnTo>
                    <a:pt x="255418" y="196011"/>
                  </a:lnTo>
                  <a:lnTo>
                    <a:pt x="255393" y="195270"/>
                  </a:lnTo>
                  <a:lnTo>
                    <a:pt x="255349" y="194529"/>
                  </a:lnTo>
                  <a:lnTo>
                    <a:pt x="255306" y="193781"/>
                  </a:lnTo>
                  <a:lnTo>
                    <a:pt x="255255" y="193040"/>
                  </a:lnTo>
                  <a:lnTo>
                    <a:pt x="255194" y="192299"/>
                  </a:lnTo>
                  <a:lnTo>
                    <a:pt x="255056" y="190839"/>
                  </a:lnTo>
                  <a:lnTo>
                    <a:pt x="254918" y="189415"/>
                  </a:lnTo>
                  <a:lnTo>
                    <a:pt x="254789" y="188035"/>
                  </a:lnTo>
                  <a:lnTo>
                    <a:pt x="254737" y="187359"/>
                  </a:lnTo>
                  <a:lnTo>
                    <a:pt x="254685" y="186706"/>
                  </a:lnTo>
                  <a:lnTo>
                    <a:pt x="254642" y="186074"/>
                  </a:lnTo>
                  <a:lnTo>
                    <a:pt x="254616" y="185456"/>
                  </a:lnTo>
                  <a:lnTo>
                    <a:pt x="254599" y="184861"/>
                  </a:lnTo>
                  <a:lnTo>
                    <a:pt x="254599" y="184287"/>
                  </a:lnTo>
                  <a:lnTo>
                    <a:pt x="254685" y="177154"/>
                  </a:lnTo>
                  <a:lnTo>
                    <a:pt x="255375" y="177480"/>
                  </a:lnTo>
                  <a:lnTo>
                    <a:pt x="256057" y="177807"/>
                  </a:lnTo>
                  <a:lnTo>
                    <a:pt x="256730" y="178142"/>
                  </a:lnTo>
                  <a:lnTo>
                    <a:pt x="257395" y="178476"/>
                  </a:lnTo>
                  <a:lnTo>
                    <a:pt x="258059" y="178810"/>
                  </a:lnTo>
                  <a:lnTo>
                    <a:pt x="258715" y="179151"/>
                  </a:lnTo>
                  <a:lnTo>
                    <a:pt x="259362" y="179493"/>
                  </a:lnTo>
                  <a:lnTo>
                    <a:pt x="260000" y="179834"/>
                  </a:lnTo>
                  <a:lnTo>
                    <a:pt x="260639" y="180183"/>
                  </a:lnTo>
                  <a:lnTo>
                    <a:pt x="261278" y="180531"/>
                  </a:lnTo>
                  <a:lnTo>
                    <a:pt x="261899" y="180887"/>
                  </a:lnTo>
                  <a:lnTo>
                    <a:pt x="262520" y="181243"/>
                  </a:lnTo>
                  <a:lnTo>
                    <a:pt x="263141" y="181599"/>
                  </a:lnTo>
                  <a:lnTo>
                    <a:pt x="263745" y="181962"/>
                  </a:lnTo>
                  <a:lnTo>
                    <a:pt x="264349" y="182326"/>
                  </a:lnTo>
                  <a:lnTo>
                    <a:pt x="264954" y="182689"/>
                  </a:lnTo>
                  <a:lnTo>
                    <a:pt x="265540" y="183059"/>
                  </a:lnTo>
                  <a:lnTo>
                    <a:pt x="266136" y="183430"/>
                  </a:lnTo>
                  <a:lnTo>
                    <a:pt x="266714" y="183807"/>
                  </a:lnTo>
                  <a:lnTo>
                    <a:pt x="267292" y="184178"/>
                  </a:lnTo>
                  <a:lnTo>
                    <a:pt x="267861" y="184563"/>
                  </a:lnTo>
                  <a:lnTo>
                    <a:pt x="268431" y="184941"/>
                  </a:lnTo>
                  <a:lnTo>
                    <a:pt x="268992" y="185326"/>
                  </a:lnTo>
                  <a:lnTo>
                    <a:pt x="269544" y="185718"/>
                  </a:lnTo>
                  <a:lnTo>
                    <a:pt x="270096" y="186103"/>
                  </a:lnTo>
                  <a:lnTo>
                    <a:pt x="270640" y="186495"/>
                  </a:lnTo>
                  <a:lnTo>
                    <a:pt x="271184" y="186895"/>
                  </a:lnTo>
                  <a:lnTo>
                    <a:pt x="271719" y="187294"/>
                  </a:lnTo>
                  <a:lnTo>
                    <a:pt x="272245" y="187694"/>
                  </a:lnTo>
                  <a:lnTo>
                    <a:pt x="272771" y="188093"/>
                  </a:lnTo>
                  <a:lnTo>
                    <a:pt x="273289" y="188500"/>
                  </a:lnTo>
                  <a:lnTo>
                    <a:pt x="273807" y="188907"/>
                  </a:lnTo>
                  <a:lnTo>
                    <a:pt x="274316" y="189321"/>
                  </a:lnTo>
                  <a:lnTo>
                    <a:pt x="274825" y="189735"/>
                  </a:lnTo>
                  <a:lnTo>
                    <a:pt x="275326" y="190149"/>
                  </a:lnTo>
                  <a:lnTo>
                    <a:pt x="275817" y="190570"/>
                  </a:lnTo>
                  <a:lnTo>
                    <a:pt x="276309" y="190991"/>
                  </a:lnTo>
                  <a:lnTo>
                    <a:pt x="276793" y="191413"/>
                  </a:lnTo>
                  <a:lnTo>
                    <a:pt x="277276" y="191841"/>
                  </a:lnTo>
                  <a:lnTo>
                    <a:pt x="277750" y="192270"/>
                  </a:lnTo>
                  <a:lnTo>
                    <a:pt x="278225" y="192698"/>
                  </a:lnTo>
                  <a:lnTo>
                    <a:pt x="278691" y="193134"/>
                  </a:lnTo>
                  <a:lnTo>
                    <a:pt x="279148" y="193570"/>
                  </a:lnTo>
                  <a:lnTo>
                    <a:pt x="279614" y="194013"/>
                  </a:lnTo>
                  <a:lnTo>
                    <a:pt x="280063" y="194449"/>
                  </a:lnTo>
                  <a:lnTo>
                    <a:pt x="280512" y="194899"/>
                  </a:lnTo>
                  <a:lnTo>
                    <a:pt x="280952" y="195343"/>
                  </a:lnTo>
                  <a:lnTo>
                    <a:pt x="281392" y="195793"/>
                  </a:lnTo>
                  <a:lnTo>
                    <a:pt x="281832" y="196243"/>
                  </a:lnTo>
                  <a:lnTo>
                    <a:pt x="282263" y="196701"/>
                  </a:lnTo>
                  <a:lnTo>
                    <a:pt x="282686" y="197151"/>
                  </a:lnTo>
                  <a:lnTo>
                    <a:pt x="283109" y="197616"/>
                  </a:lnTo>
                  <a:lnTo>
                    <a:pt x="283937" y="198539"/>
                  </a:lnTo>
                  <a:lnTo>
                    <a:pt x="284757" y="199476"/>
                  </a:lnTo>
                  <a:lnTo>
                    <a:pt x="285551" y="200420"/>
                  </a:lnTo>
                  <a:lnTo>
                    <a:pt x="286336" y="201372"/>
                  </a:lnTo>
                  <a:lnTo>
                    <a:pt x="287104" y="202338"/>
                  </a:lnTo>
                  <a:lnTo>
                    <a:pt x="287846" y="203311"/>
                  </a:lnTo>
                  <a:lnTo>
                    <a:pt x="288588" y="204292"/>
                  </a:lnTo>
                  <a:lnTo>
                    <a:pt x="289305" y="205287"/>
                  </a:lnTo>
                  <a:lnTo>
                    <a:pt x="290003" y="206289"/>
                  </a:lnTo>
                  <a:lnTo>
                    <a:pt x="290694" y="207299"/>
                  </a:lnTo>
                  <a:lnTo>
                    <a:pt x="291367" y="208323"/>
                  </a:lnTo>
                  <a:lnTo>
                    <a:pt x="292031" y="209355"/>
                  </a:lnTo>
                  <a:lnTo>
                    <a:pt x="292678" y="210393"/>
                  </a:lnTo>
                  <a:lnTo>
                    <a:pt x="293308" y="211439"/>
                  </a:lnTo>
                  <a:lnTo>
                    <a:pt x="293930" y="212500"/>
                  </a:lnTo>
                  <a:lnTo>
                    <a:pt x="294534" y="213568"/>
                  </a:lnTo>
                  <a:lnTo>
                    <a:pt x="295129" y="214643"/>
                  </a:lnTo>
                  <a:lnTo>
                    <a:pt x="295707" y="215725"/>
                  </a:lnTo>
                  <a:lnTo>
                    <a:pt x="296277" y="216822"/>
                  </a:lnTo>
                  <a:lnTo>
                    <a:pt x="296829" y="217926"/>
                  </a:lnTo>
                  <a:lnTo>
                    <a:pt x="297373" y="219037"/>
                  </a:lnTo>
                  <a:lnTo>
                    <a:pt x="297908" y="220156"/>
                  </a:lnTo>
                  <a:lnTo>
                    <a:pt x="298425" y="221289"/>
                  </a:lnTo>
                  <a:lnTo>
                    <a:pt x="298935" y="222430"/>
                  </a:lnTo>
                  <a:lnTo>
                    <a:pt x="299435" y="223577"/>
                  </a:lnTo>
                  <a:lnTo>
                    <a:pt x="299927" y="224732"/>
                  </a:lnTo>
                  <a:lnTo>
                    <a:pt x="300401" y="225895"/>
                  </a:lnTo>
                  <a:lnTo>
                    <a:pt x="300876" y="227064"/>
                  </a:lnTo>
                  <a:lnTo>
                    <a:pt x="301333" y="228248"/>
                  </a:lnTo>
                  <a:lnTo>
                    <a:pt x="301782" y="229439"/>
                  </a:lnTo>
                  <a:lnTo>
                    <a:pt x="302222" y="230638"/>
                  </a:lnTo>
                  <a:lnTo>
                    <a:pt x="302654" y="231844"/>
                  </a:lnTo>
                  <a:lnTo>
                    <a:pt x="303076" y="233057"/>
                  </a:lnTo>
                  <a:lnTo>
                    <a:pt x="303491" y="234284"/>
                  </a:lnTo>
                  <a:lnTo>
                    <a:pt x="303896" y="235512"/>
                  </a:lnTo>
                  <a:lnTo>
                    <a:pt x="304293" y="236754"/>
                  </a:lnTo>
                  <a:lnTo>
                    <a:pt x="304681" y="237996"/>
                  </a:lnTo>
                  <a:lnTo>
                    <a:pt x="305070" y="239253"/>
                  </a:lnTo>
                  <a:lnTo>
                    <a:pt x="304690" y="239464"/>
                  </a:lnTo>
                  <a:lnTo>
                    <a:pt x="304328" y="239682"/>
                  </a:lnTo>
                  <a:lnTo>
                    <a:pt x="303957" y="239899"/>
                  </a:lnTo>
                  <a:lnTo>
                    <a:pt x="303603" y="240132"/>
                  </a:lnTo>
                  <a:lnTo>
                    <a:pt x="303249" y="240364"/>
                  </a:lnTo>
                  <a:lnTo>
                    <a:pt x="302904" y="240597"/>
                  </a:lnTo>
                  <a:lnTo>
                    <a:pt x="302567" y="240844"/>
                  </a:lnTo>
                  <a:lnTo>
                    <a:pt x="302231" y="241091"/>
                  </a:lnTo>
                  <a:lnTo>
                    <a:pt x="301903" y="241345"/>
                  </a:lnTo>
                  <a:lnTo>
                    <a:pt x="301584" y="241607"/>
                  </a:lnTo>
                  <a:lnTo>
                    <a:pt x="301264" y="241868"/>
                  </a:lnTo>
                  <a:lnTo>
                    <a:pt x="300954" y="242144"/>
                  </a:lnTo>
                  <a:lnTo>
                    <a:pt x="300652" y="242413"/>
                  </a:lnTo>
                  <a:lnTo>
                    <a:pt x="300358" y="242696"/>
                  </a:lnTo>
                  <a:lnTo>
                    <a:pt x="300065" y="242979"/>
                  </a:lnTo>
                  <a:lnTo>
                    <a:pt x="299780" y="243263"/>
                  </a:lnTo>
                  <a:lnTo>
                    <a:pt x="299504" y="243561"/>
                  </a:lnTo>
                  <a:lnTo>
                    <a:pt x="299237" y="243858"/>
                  </a:lnTo>
                  <a:lnTo>
                    <a:pt x="298969" y="244156"/>
                  </a:lnTo>
                  <a:lnTo>
                    <a:pt x="298719" y="244461"/>
                  </a:lnTo>
                  <a:lnTo>
                    <a:pt x="298469" y="244774"/>
                  </a:lnTo>
                  <a:lnTo>
                    <a:pt x="298227" y="245086"/>
                  </a:lnTo>
                  <a:lnTo>
                    <a:pt x="297994" y="245406"/>
                  </a:lnTo>
                  <a:lnTo>
                    <a:pt x="297770" y="245725"/>
                  </a:lnTo>
                  <a:lnTo>
                    <a:pt x="297545" y="246052"/>
                  </a:lnTo>
                  <a:lnTo>
                    <a:pt x="297338" y="246379"/>
                  </a:lnTo>
                  <a:lnTo>
                    <a:pt x="297131" y="246713"/>
                  </a:lnTo>
                  <a:lnTo>
                    <a:pt x="296933" y="247047"/>
                  </a:lnTo>
                  <a:lnTo>
                    <a:pt x="296751" y="247389"/>
                  </a:lnTo>
                  <a:lnTo>
                    <a:pt x="296570" y="247730"/>
                  </a:lnTo>
                  <a:lnTo>
                    <a:pt x="296398" y="248079"/>
                  </a:lnTo>
                  <a:lnTo>
                    <a:pt x="296234" y="248427"/>
                  </a:lnTo>
                  <a:lnTo>
                    <a:pt x="296070" y="248776"/>
                  </a:lnTo>
                  <a:lnTo>
                    <a:pt x="295923" y="249132"/>
                  </a:lnTo>
                  <a:lnTo>
                    <a:pt x="295785" y="249488"/>
                  </a:lnTo>
                  <a:lnTo>
                    <a:pt x="295655" y="249844"/>
                  </a:lnTo>
                  <a:lnTo>
                    <a:pt x="295535" y="250207"/>
                  </a:lnTo>
                  <a:lnTo>
                    <a:pt x="295423" y="250577"/>
                  </a:lnTo>
                  <a:lnTo>
                    <a:pt x="295310" y="250941"/>
                  </a:lnTo>
                  <a:lnTo>
                    <a:pt x="295215" y="251311"/>
                  </a:lnTo>
                  <a:lnTo>
                    <a:pt x="295129" y="251682"/>
                  </a:lnTo>
                  <a:lnTo>
                    <a:pt x="295051" y="252059"/>
                  </a:lnTo>
                  <a:lnTo>
                    <a:pt x="294982" y="252430"/>
                  </a:lnTo>
                  <a:lnTo>
                    <a:pt x="294922" y="252807"/>
                  </a:lnTo>
                  <a:lnTo>
                    <a:pt x="294870" y="253185"/>
                  </a:lnTo>
                  <a:lnTo>
                    <a:pt x="294827" y="253570"/>
                  </a:lnTo>
                  <a:lnTo>
                    <a:pt x="294801" y="253955"/>
                  </a:lnTo>
                  <a:lnTo>
                    <a:pt x="294775" y="254340"/>
                  </a:lnTo>
                  <a:lnTo>
                    <a:pt x="294758" y="254725"/>
                  </a:lnTo>
                  <a:lnTo>
                    <a:pt x="294758" y="255110"/>
                  </a:lnTo>
                  <a:lnTo>
                    <a:pt x="294767" y="255495"/>
                  </a:lnTo>
                  <a:lnTo>
                    <a:pt x="294784" y="255887"/>
                  </a:lnTo>
                  <a:lnTo>
                    <a:pt x="294810" y="256280"/>
                  </a:lnTo>
                  <a:lnTo>
                    <a:pt x="294844" y="256672"/>
                  </a:lnTo>
                  <a:lnTo>
                    <a:pt x="294888" y="257064"/>
                  </a:lnTo>
                  <a:lnTo>
                    <a:pt x="294948" y="257456"/>
                  </a:lnTo>
                  <a:lnTo>
                    <a:pt x="295008" y="257849"/>
                  </a:lnTo>
                  <a:lnTo>
                    <a:pt x="295086" y="258241"/>
                  </a:lnTo>
                  <a:lnTo>
                    <a:pt x="295181" y="258633"/>
                  </a:lnTo>
                  <a:lnTo>
                    <a:pt x="295276" y="259033"/>
                  </a:lnTo>
                  <a:lnTo>
                    <a:pt x="295388" y="259425"/>
                  </a:lnTo>
                  <a:lnTo>
                    <a:pt x="295509" y="259824"/>
                  </a:lnTo>
                  <a:lnTo>
                    <a:pt x="295638" y="260217"/>
                  </a:lnTo>
                  <a:lnTo>
                    <a:pt x="295776" y="260609"/>
                  </a:lnTo>
                  <a:lnTo>
                    <a:pt x="295819" y="260703"/>
                  </a:lnTo>
                  <a:lnTo>
                    <a:pt x="295863" y="260798"/>
                  </a:lnTo>
                  <a:lnTo>
                    <a:pt x="295923" y="260878"/>
                  </a:lnTo>
                  <a:lnTo>
                    <a:pt x="295992" y="260950"/>
                  </a:lnTo>
                  <a:lnTo>
                    <a:pt x="296070" y="261023"/>
                  </a:lnTo>
                  <a:lnTo>
                    <a:pt x="296147" y="261081"/>
                  </a:lnTo>
                  <a:lnTo>
                    <a:pt x="296234" y="261132"/>
                  </a:lnTo>
                  <a:lnTo>
                    <a:pt x="296329" y="261176"/>
                  </a:lnTo>
                  <a:lnTo>
                    <a:pt x="296354" y="261255"/>
                  </a:lnTo>
                  <a:lnTo>
                    <a:pt x="296398" y="261335"/>
                  </a:lnTo>
                  <a:lnTo>
                    <a:pt x="296441" y="261415"/>
                  </a:lnTo>
                  <a:lnTo>
                    <a:pt x="296484" y="261488"/>
                  </a:lnTo>
                  <a:lnTo>
                    <a:pt x="296544" y="261553"/>
                  </a:lnTo>
                  <a:lnTo>
                    <a:pt x="296605" y="261619"/>
                  </a:lnTo>
                  <a:lnTo>
                    <a:pt x="296674" y="261684"/>
                  </a:lnTo>
                  <a:lnTo>
                    <a:pt x="296751" y="261742"/>
                  </a:lnTo>
                  <a:lnTo>
                    <a:pt x="296829" y="261793"/>
                  </a:lnTo>
                  <a:lnTo>
                    <a:pt x="296915" y="261844"/>
                  </a:lnTo>
                  <a:lnTo>
                    <a:pt x="297010" y="261880"/>
                  </a:lnTo>
                  <a:lnTo>
                    <a:pt x="297114" y="261916"/>
                  </a:lnTo>
                  <a:lnTo>
                    <a:pt x="297226" y="261953"/>
                  </a:lnTo>
                  <a:lnTo>
                    <a:pt x="297347" y="261975"/>
                  </a:lnTo>
                  <a:lnTo>
                    <a:pt x="297468" y="261989"/>
                  </a:lnTo>
                  <a:lnTo>
                    <a:pt x="297606" y="261996"/>
                  </a:lnTo>
                  <a:lnTo>
                    <a:pt x="298417" y="262033"/>
                  </a:lnTo>
                  <a:lnTo>
                    <a:pt x="299219" y="262062"/>
                  </a:lnTo>
                  <a:lnTo>
                    <a:pt x="300842" y="262113"/>
                  </a:lnTo>
                  <a:lnTo>
                    <a:pt x="302455" y="262149"/>
                  </a:lnTo>
                  <a:lnTo>
                    <a:pt x="304077" y="262171"/>
                  </a:lnTo>
                  <a:lnTo>
                    <a:pt x="305700" y="262178"/>
                  </a:lnTo>
                  <a:lnTo>
                    <a:pt x="307322" y="262178"/>
                  </a:lnTo>
                  <a:lnTo>
                    <a:pt x="308944" y="262163"/>
                  </a:lnTo>
                  <a:lnTo>
                    <a:pt x="310566" y="262142"/>
                  </a:lnTo>
                  <a:lnTo>
                    <a:pt x="313811" y="262091"/>
                  </a:lnTo>
                  <a:lnTo>
                    <a:pt x="317064" y="262033"/>
                  </a:lnTo>
                  <a:lnTo>
                    <a:pt x="320309" y="261982"/>
                  </a:lnTo>
                  <a:lnTo>
                    <a:pt x="321931" y="261960"/>
                  </a:lnTo>
                  <a:lnTo>
                    <a:pt x="323553" y="261946"/>
                  </a:lnTo>
                  <a:lnTo>
                    <a:pt x="324580" y="261946"/>
                  </a:lnTo>
                  <a:lnTo>
                    <a:pt x="325607" y="261938"/>
                  </a:lnTo>
                  <a:lnTo>
                    <a:pt x="327652" y="261924"/>
                  </a:lnTo>
                  <a:lnTo>
                    <a:pt x="328670" y="261924"/>
                  </a:lnTo>
                  <a:lnTo>
                    <a:pt x="329697" y="261938"/>
                  </a:lnTo>
                  <a:lnTo>
                    <a:pt x="330724" y="261960"/>
                  </a:lnTo>
                  <a:lnTo>
                    <a:pt x="331233" y="261975"/>
                  </a:lnTo>
                  <a:lnTo>
                    <a:pt x="331751" y="261996"/>
                  </a:lnTo>
                  <a:lnTo>
                    <a:pt x="331949" y="262011"/>
                  </a:lnTo>
                  <a:lnTo>
                    <a:pt x="332191" y="262033"/>
                  </a:lnTo>
                  <a:lnTo>
                    <a:pt x="332760" y="262098"/>
                  </a:lnTo>
                  <a:lnTo>
                    <a:pt x="333407" y="262171"/>
                  </a:lnTo>
                  <a:lnTo>
                    <a:pt x="334072" y="262251"/>
                  </a:lnTo>
                  <a:lnTo>
                    <a:pt x="334400" y="262280"/>
                  </a:lnTo>
                  <a:lnTo>
                    <a:pt x="334710" y="262301"/>
                  </a:lnTo>
                  <a:lnTo>
                    <a:pt x="335004" y="262323"/>
                  </a:lnTo>
                  <a:lnTo>
                    <a:pt x="335263" y="262331"/>
                  </a:lnTo>
                  <a:lnTo>
                    <a:pt x="335496" y="262323"/>
                  </a:lnTo>
                  <a:lnTo>
                    <a:pt x="335599" y="262316"/>
                  </a:lnTo>
                  <a:lnTo>
                    <a:pt x="335685" y="262309"/>
                  </a:lnTo>
                  <a:lnTo>
                    <a:pt x="335763" y="262294"/>
                  </a:lnTo>
                  <a:lnTo>
                    <a:pt x="335832" y="262280"/>
                  </a:lnTo>
                  <a:lnTo>
                    <a:pt x="335884" y="262258"/>
                  </a:lnTo>
                  <a:lnTo>
                    <a:pt x="335918" y="262229"/>
                  </a:lnTo>
                  <a:lnTo>
                    <a:pt x="335979" y="262229"/>
                  </a:lnTo>
                  <a:lnTo>
                    <a:pt x="336143" y="262265"/>
                  </a:lnTo>
                  <a:lnTo>
                    <a:pt x="336324" y="262301"/>
                  </a:lnTo>
                  <a:lnTo>
                    <a:pt x="336497" y="262331"/>
                  </a:lnTo>
                  <a:lnTo>
                    <a:pt x="336678" y="262360"/>
                  </a:lnTo>
                  <a:lnTo>
                    <a:pt x="336790" y="262374"/>
                  </a:lnTo>
                  <a:lnTo>
                    <a:pt x="336902" y="262381"/>
                  </a:lnTo>
                  <a:lnTo>
                    <a:pt x="337014" y="262389"/>
                  </a:lnTo>
                  <a:lnTo>
                    <a:pt x="337230" y="262389"/>
                  </a:lnTo>
                  <a:lnTo>
                    <a:pt x="337334" y="262381"/>
                  </a:lnTo>
                  <a:lnTo>
                    <a:pt x="337437" y="262367"/>
                  </a:lnTo>
                  <a:lnTo>
                    <a:pt x="337541" y="262352"/>
                  </a:lnTo>
                  <a:lnTo>
                    <a:pt x="337644" y="262331"/>
                  </a:lnTo>
                  <a:lnTo>
                    <a:pt x="337739" y="262301"/>
                  </a:lnTo>
                  <a:lnTo>
                    <a:pt x="337834" y="262272"/>
                  </a:lnTo>
                  <a:lnTo>
                    <a:pt x="337929" y="262243"/>
                  </a:lnTo>
                  <a:lnTo>
                    <a:pt x="338024" y="262200"/>
                  </a:lnTo>
                  <a:lnTo>
                    <a:pt x="338110" y="262163"/>
                  </a:lnTo>
                  <a:lnTo>
                    <a:pt x="338196" y="262120"/>
                  </a:lnTo>
                  <a:lnTo>
                    <a:pt x="338274" y="262069"/>
                  </a:lnTo>
                  <a:lnTo>
                    <a:pt x="338360" y="262018"/>
                  </a:lnTo>
                  <a:lnTo>
                    <a:pt x="338429" y="261960"/>
                  </a:lnTo>
                  <a:lnTo>
                    <a:pt x="338507" y="261902"/>
                  </a:lnTo>
                  <a:lnTo>
                    <a:pt x="338567" y="261837"/>
                  </a:lnTo>
                  <a:lnTo>
                    <a:pt x="338637" y="261771"/>
                  </a:lnTo>
                  <a:lnTo>
                    <a:pt x="338697" y="261706"/>
                  </a:lnTo>
                  <a:lnTo>
                    <a:pt x="338749" y="261633"/>
                  </a:lnTo>
                  <a:lnTo>
                    <a:pt x="338800" y="261561"/>
                  </a:lnTo>
                  <a:lnTo>
                    <a:pt x="338852" y="261488"/>
                  </a:lnTo>
                  <a:lnTo>
                    <a:pt x="338887" y="261408"/>
                  </a:lnTo>
                  <a:lnTo>
                    <a:pt x="338930" y="261328"/>
                  </a:lnTo>
                  <a:lnTo>
                    <a:pt x="338956" y="261248"/>
                  </a:lnTo>
                  <a:lnTo>
                    <a:pt x="338982" y="261161"/>
                  </a:lnTo>
                  <a:lnTo>
                    <a:pt x="339008" y="261074"/>
                  </a:lnTo>
                  <a:lnTo>
                    <a:pt x="339016" y="260987"/>
                  </a:lnTo>
                  <a:lnTo>
                    <a:pt x="339025" y="260892"/>
                  </a:lnTo>
                  <a:lnTo>
                    <a:pt x="339102" y="260863"/>
                  </a:lnTo>
                  <a:lnTo>
                    <a:pt x="339180" y="260827"/>
                  </a:lnTo>
                  <a:lnTo>
                    <a:pt x="339258" y="260791"/>
                  </a:lnTo>
                  <a:lnTo>
                    <a:pt x="339327" y="260747"/>
                  </a:lnTo>
                  <a:lnTo>
                    <a:pt x="339396" y="260696"/>
                  </a:lnTo>
                  <a:lnTo>
                    <a:pt x="339465" y="260645"/>
                  </a:lnTo>
                  <a:lnTo>
                    <a:pt x="339525" y="260587"/>
                  </a:lnTo>
                  <a:lnTo>
                    <a:pt x="339586" y="260529"/>
                  </a:lnTo>
                  <a:lnTo>
                    <a:pt x="339637" y="260456"/>
                  </a:lnTo>
                  <a:lnTo>
                    <a:pt x="339689" y="260391"/>
                  </a:lnTo>
                  <a:lnTo>
                    <a:pt x="339741" y="260311"/>
                  </a:lnTo>
                  <a:lnTo>
                    <a:pt x="339784" y="260231"/>
                  </a:lnTo>
                  <a:lnTo>
                    <a:pt x="339819" y="260151"/>
                  </a:lnTo>
                  <a:lnTo>
                    <a:pt x="339853" y="260064"/>
                  </a:lnTo>
                  <a:lnTo>
                    <a:pt x="339888" y="259970"/>
                  </a:lnTo>
                  <a:lnTo>
                    <a:pt x="339914" y="259868"/>
                  </a:lnTo>
                  <a:lnTo>
                    <a:pt x="340000" y="259374"/>
                  </a:lnTo>
                  <a:lnTo>
                    <a:pt x="340086" y="258873"/>
                  </a:lnTo>
                  <a:lnTo>
                    <a:pt x="340147" y="258379"/>
                  </a:lnTo>
                  <a:lnTo>
                    <a:pt x="340198" y="257878"/>
                  </a:lnTo>
                  <a:lnTo>
                    <a:pt x="340242" y="257384"/>
                  </a:lnTo>
                  <a:lnTo>
                    <a:pt x="340259" y="256890"/>
                  </a:lnTo>
                  <a:lnTo>
                    <a:pt x="340276" y="256403"/>
                  </a:lnTo>
                  <a:lnTo>
                    <a:pt x="340267" y="255909"/>
                  </a:lnTo>
                  <a:lnTo>
                    <a:pt x="340259" y="255423"/>
                  </a:lnTo>
                  <a:lnTo>
                    <a:pt x="340224" y="254936"/>
                  </a:lnTo>
                  <a:lnTo>
                    <a:pt x="340190" y="254456"/>
                  </a:lnTo>
                  <a:lnTo>
                    <a:pt x="340129" y="253970"/>
                  </a:lnTo>
                  <a:lnTo>
                    <a:pt x="340069" y="253490"/>
                  </a:lnTo>
                  <a:lnTo>
                    <a:pt x="339991" y="253018"/>
                  </a:lnTo>
                  <a:lnTo>
                    <a:pt x="339896" y="252546"/>
                  </a:lnTo>
                  <a:lnTo>
                    <a:pt x="339793" y="252074"/>
                  </a:lnTo>
                  <a:lnTo>
                    <a:pt x="339681" y="251609"/>
                  </a:lnTo>
                  <a:lnTo>
                    <a:pt x="339551" y="251144"/>
                  </a:lnTo>
                  <a:lnTo>
                    <a:pt x="339413" y="250686"/>
                  </a:lnTo>
                  <a:lnTo>
                    <a:pt x="339258" y="250229"/>
                  </a:lnTo>
                  <a:lnTo>
                    <a:pt x="339094" y="249778"/>
                  </a:lnTo>
                  <a:lnTo>
                    <a:pt x="338921" y="249335"/>
                  </a:lnTo>
                  <a:lnTo>
                    <a:pt x="338731" y="248892"/>
                  </a:lnTo>
                  <a:lnTo>
                    <a:pt x="338533" y="248456"/>
                  </a:lnTo>
                  <a:lnTo>
                    <a:pt x="338326" y="248021"/>
                  </a:lnTo>
                  <a:lnTo>
                    <a:pt x="338102" y="247592"/>
                  </a:lnTo>
                  <a:lnTo>
                    <a:pt x="337869" y="247171"/>
                  </a:lnTo>
                  <a:lnTo>
                    <a:pt x="337627" y="246749"/>
                  </a:lnTo>
                  <a:lnTo>
                    <a:pt x="337377" y="246335"/>
                  </a:lnTo>
                  <a:lnTo>
                    <a:pt x="337109" y="245929"/>
                  </a:lnTo>
                  <a:lnTo>
                    <a:pt x="336833" y="245529"/>
                  </a:lnTo>
                  <a:lnTo>
                    <a:pt x="336548" y="245130"/>
                  </a:lnTo>
                  <a:lnTo>
                    <a:pt x="336255" y="244745"/>
                  </a:lnTo>
                  <a:lnTo>
                    <a:pt x="335944" y="244360"/>
                  </a:lnTo>
                  <a:lnTo>
                    <a:pt x="335634" y="243982"/>
                  </a:lnTo>
                  <a:lnTo>
                    <a:pt x="335306" y="243611"/>
                  </a:lnTo>
                  <a:lnTo>
                    <a:pt x="334969" y="243248"/>
                  </a:lnTo>
                  <a:lnTo>
                    <a:pt x="334624" y="242892"/>
                  </a:lnTo>
                  <a:lnTo>
                    <a:pt x="334262" y="242544"/>
                  </a:lnTo>
                  <a:lnTo>
                    <a:pt x="333899" y="242202"/>
                  </a:lnTo>
                  <a:lnTo>
                    <a:pt x="333520" y="241868"/>
                  </a:lnTo>
                  <a:lnTo>
                    <a:pt x="333140" y="241541"/>
                  </a:lnTo>
                  <a:lnTo>
                    <a:pt x="332743" y="241229"/>
                  </a:lnTo>
                  <a:lnTo>
                    <a:pt x="332337" y="240916"/>
                  </a:lnTo>
                  <a:lnTo>
                    <a:pt x="331932" y="240611"/>
                  </a:lnTo>
                  <a:lnTo>
                    <a:pt x="331509" y="240321"/>
                  </a:lnTo>
                  <a:lnTo>
                    <a:pt x="331078" y="240030"/>
                  </a:lnTo>
                  <a:lnTo>
                    <a:pt x="330637" y="239754"/>
                  </a:lnTo>
                  <a:lnTo>
                    <a:pt x="330189" y="239493"/>
                  </a:lnTo>
                  <a:lnTo>
                    <a:pt x="329731" y="239231"/>
                  </a:lnTo>
                  <a:lnTo>
                    <a:pt x="329265" y="238984"/>
                  </a:lnTo>
                  <a:lnTo>
                    <a:pt x="328799" y="238745"/>
                  </a:lnTo>
                  <a:lnTo>
                    <a:pt x="328316" y="238512"/>
                  </a:lnTo>
                  <a:lnTo>
                    <a:pt x="327824" y="238294"/>
                  </a:lnTo>
                  <a:lnTo>
                    <a:pt x="327333" y="238083"/>
                  </a:lnTo>
                  <a:lnTo>
                    <a:pt x="326823" y="237880"/>
                  </a:lnTo>
                  <a:lnTo>
                    <a:pt x="326314" y="237691"/>
                  </a:lnTo>
                  <a:lnTo>
                    <a:pt x="325797" y="237510"/>
                  </a:lnTo>
                  <a:lnTo>
                    <a:pt x="325262" y="237343"/>
                  </a:lnTo>
                  <a:lnTo>
                    <a:pt x="324727" y="237183"/>
                  </a:lnTo>
                  <a:lnTo>
                    <a:pt x="324192" y="237037"/>
                  </a:lnTo>
                  <a:lnTo>
                    <a:pt x="323639" y="236899"/>
                  </a:lnTo>
                  <a:lnTo>
                    <a:pt x="323078" y="236776"/>
                  </a:lnTo>
                  <a:lnTo>
                    <a:pt x="322518" y="236667"/>
                  </a:lnTo>
                  <a:lnTo>
                    <a:pt x="322509" y="235853"/>
                  </a:lnTo>
                  <a:lnTo>
                    <a:pt x="322483" y="235047"/>
                  </a:lnTo>
                  <a:lnTo>
                    <a:pt x="322449" y="234234"/>
                  </a:lnTo>
                  <a:lnTo>
                    <a:pt x="322405" y="233427"/>
                  </a:lnTo>
                  <a:lnTo>
                    <a:pt x="322354" y="232621"/>
                  </a:lnTo>
                  <a:lnTo>
                    <a:pt x="322293" y="231815"/>
                  </a:lnTo>
                  <a:lnTo>
                    <a:pt x="322224" y="231008"/>
                  </a:lnTo>
                  <a:lnTo>
                    <a:pt x="322147" y="230202"/>
                  </a:lnTo>
                  <a:lnTo>
                    <a:pt x="322052" y="229396"/>
                  </a:lnTo>
                  <a:lnTo>
                    <a:pt x="321957" y="228590"/>
                  </a:lnTo>
                  <a:lnTo>
                    <a:pt x="321853" y="227790"/>
                  </a:lnTo>
                  <a:lnTo>
                    <a:pt x="321732" y="226991"/>
                  </a:lnTo>
                  <a:lnTo>
                    <a:pt x="321612" y="226185"/>
                  </a:lnTo>
                  <a:lnTo>
                    <a:pt x="321473" y="225386"/>
                  </a:lnTo>
                  <a:lnTo>
                    <a:pt x="321327" y="224594"/>
                  </a:lnTo>
                  <a:lnTo>
                    <a:pt x="321180" y="223795"/>
                  </a:lnTo>
                  <a:lnTo>
                    <a:pt x="321016" y="223004"/>
                  </a:lnTo>
                  <a:lnTo>
                    <a:pt x="320844" y="222205"/>
                  </a:lnTo>
                  <a:lnTo>
                    <a:pt x="320662" y="221413"/>
                  </a:lnTo>
                  <a:lnTo>
                    <a:pt x="320481" y="220628"/>
                  </a:lnTo>
                  <a:lnTo>
                    <a:pt x="320283" y="219836"/>
                  </a:lnTo>
                  <a:lnTo>
                    <a:pt x="320076" y="219052"/>
                  </a:lnTo>
                  <a:lnTo>
                    <a:pt x="319860" y="218267"/>
                  </a:lnTo>
                  <a:lnTo>
                    <a:pt x="319635" y="217483"/>
                  </a:lnTo>
                  <a:lnTo>
                    <a:pt x="319402" y="216706"/>
                  </a:lnTo>
                  <a:lnTo>
                    <a:pt x="319161" y="215928"/>
                  </a:lnTo>
                  <a:lnTo>
                    <a:pt x="318911" y="215151"/>
                  </a:lnTo>
                  <a:lnTo>
                    <a:pt x="318660" y="214374"/>
                  </a:lnTo>
                  <a:lnTo>
                    <a:pt x="318393" y="213604"/>
                  </a:lnTo>
                  <a:lnTo>
                    <a:pt x="318117" y="212834"/>
                  </a:lnTo>
                  <a:lnTo>
                    <a:pt x="317832" y="212071"/>
                  </a:lnTo>
                  <a:lnTo>
                    <a:pt x="317539" y="211301"/>
                  </a:lnTo>
                  <a:lnTo>
                    <a:pt x="317237" y="210546"/>
                  </a:lnTo>
                  <a:lnTo>
                    <a:pt x="316926" y="209783"/>
                  </a:lnTo>
                  <a:lnTo>
                    <a:pt x="316607" y="209028"/>
                  </a:lnTo>
                  <a:lnTo>
                    <a:pt x="316287" y="208272"/>
                  </a:lnTo>
                  <a:lnTo>
                    <a:pt x="315951" y="207524"/>
                  </a:lnTo>
                  <a:lnTo>
                    <a:pt x="315606" y="206776"/>
                  </a:lnTo>
                  <a:lnTo>
                    <a:pt x="315261" y="206035"/>
                  </a:lnTo>
                  <a:lnTo>
                    <a:pt x="314898" y="205294"/>
                  </a:lnTo>
                  <a:lnTo>
                    <a:pt x="314527" y="204553"/>
                  </a:lnTo>
                  <a:lnTo>
                    <a:pt x="314156" y="203820"/>
                  </a:lnTo>
                  <a:lnTo>
                    <a:pt x="313768" y="203093"/>
                  </a:lnTo>
                  <a:lnTo>
                    <a:pt x="313379" y="202359"/>
                  </a:lnTo>
                  <a:lnTo>
                    <a:pt x="312983" y="201640"/>
                  </a:lnTo>
                  <a:lnTo>
                    <a:pt x="312568" y="200921"/>
                  </a:lnTo>
                  <a:lnTo>
                    <a:pt x="312154" y="200202"/>
                  </a:lnTo>
                  <a:lnTo>
                    <a:pt x="311731" y="199490"/>
                  </a:lnTo>
                  <a:lnTo>
                    <a:pt x="311300" y="198778"/>
                  </a:lnTo>
                  <a:lnTo>
                    <a:pt x="310860" y="198074"/>
                  </a:lnTo>
                  <a:lnTo>
                    <a:pt x="310411" y="197369"/>
                  </a:lnTo>
                  <a:lnTo>
                    <a:pt x="309962" y="196672"/>
                  </a:lnTo>
                  <a:lnTo>
                    <a:pt x="309496" y="195982"/>
                  </a:lnTo>
                  <a:lnTo>
                    <a:pt x="309022" y="195292"/>
                  </a:lnTo>
                  <a:lnTo>
                    <a:pt x="308547" y="194602"/>
                  </a:lnTo>
                  <a:lnTo>
                    <a:pt x="308055" y="193926"/>
                  </a:lnTo>
                  <a:lnTo>
                    <a:pt x="307563" y="193250"/>
                  </a:lnTo>
                  <a:lnTo>
                    <a:pt x="307063" y="192575"/>
                  </a:lnTo>
                  <a:lnTo>
                    <a:pt x="306554" y="191907"/>
                  </a:lnTo>
                  <a:lnTo>
                    <a:pt x="306036" y="191246"/>
                  </a:lnTo>
                  <a:lnTo>
                    <a:pt x="305510" y="190585"/>
                  </a:lnTo>
                  <a:lnTo>
                    <a:pt x="304983" y="189931"/>
                  </a:lnTo>
                  <a:lnTo>
                    <a:pt x="304440" y="189284"/>
                  </a:lnTo>
                  <a:lnTo>
                    <a:pt x="303896" y="188638"/>
                  </a:lnTo>
                  <a:lnTo>
                    <a:pt x="303335" y="187999"/>
                  </a:lnTo>
                  <a:lnTo>
                    <a:pt x="302774" y="187367"/>
                  </a:lnTo>
                  <a:lnTo>
                    <a:pt x="302205" y="186735"/>
                  </a:lnTo>
                  <a:lnTo>
                    <a:pt x="301635" y="186110"/>
                  </a:lnTo>
                  <a:lnTo>
                    <a:pt x="301049" y="185493"/>
                  </a:lnTo>
                  <a:lnTo>
                    <a:pt x="300453" y="184882"/>
                  </a:lnTo>
                  <a:lnTo>
                    <a:pt x="299858" y="184272"/>
                  </a:lnTo>
                  <a:lnTo>
                    <a:pt x="299254" y="183669"/>
                  </a:lnTo>
                  <a:lnTo>
                    <a:pt x="298641" y="183074"/>
                  </a:lnTo>
                  <a:lnTo>
                    <a:pt x="298020" y="182478"/>
                  </a:lnTo>
                  <a:lnTo>
                    <a:pt x="297390" y="181897"/>
                  </a:lnTo>
                  <a:lnTo>
                    <a:pt x="296760" y="181316"/>
                  </a:lnTo>
                  <a:lnTo>
                    <a:pt x="296121" y="180742"/>
                  </a:lnTo>
                  <a:lnTo>
                    <a:pt x="295474" y="180175"/>
                  </a:lnTo>
                  <a:lnTo>
                    <a:pt x="294818" y="179609"/>
                  </a:lnTo>
                  <a:lnTo>
                    <a:pt x="294154" y="179049"/>
                  </a:lnTo>
                  <a:lnTo>
                    <a:pt x="293481" y="178505"/>
                  </a:lnTo>
                  <a:lnTo>
                    <a:pt x="292808" y="177960"/>
                  </a:lnTo>
                  <a:lnTo>
                    <a:pt x="292126" y="177422"/>
                  </a:lnTo>
                  <a:lnTo>
                    <a:pt x="291436" y="176892"/>
                  </a:lnTo>
                  <a:lnTo>
                    <a:pt x="290737" y="176362"/>
                  </a:lnTo>
                  <a:lnTo>
                    <a:pt x="290038" y="175846"/>
                  </a:lnTo>
                  <a:lnTo>
                    <a:pt x="289330" y="175330"/>
                  </a:lnTo>
                  <a:lnTo>
                    <a:pt x="288614" y="174829"/>
                  </a:lnTo>
                  <a:lnTo>
                    <a:pt x="287889" y="174328"/>
                  </a:lnTo>
                  <a:lnTo>
                    <a:pt x="287156" y="173834"/>
                  </a:lnTo>
                  <a:lnTo>
                    <a:pt x="286422" y="173347"/>
                  </a:lnTo>
                  <a:lnTo>
                    <a:pt x="285680" y="172868"/>
                  </a:lnTo>
                  <a:lnTo>
                    <a:pt x="284930" y="172396"/>
                  </a:lnTo>
                  <a:lnTo>
                    <a:pt x="284170" y="171931"/>
                  </a:lnTo>
                  <a:lnTo>
                    <a:pt x="283411" y="171473"/>
                  </a:lnTo>
                  <a:lnTo>
                    <a:pt x="282643" y="171023"/>
                  </a:lnTo>
                  <a:lnTo>
                    <a:pt x="281866" y="170580"/>
                  </a:lnTo>
                  <a:lnTo>
                    <a:pt x="281090" y="170144"/>
                  </a:lnTo>
                  <a:lnTo>
                    <a:pt x="280296" y="169715"/>
                  </a:lnTo>
                  <a:lnTo>
                    <a:pt x="279502" y="169294"/>
                  </a:lnTo>
                  <a:lnTo>
                    <a:pt x="278700" y="168880"/>
                  </a:lnTo>
                  <a:lnTo>
                    <a:pt x="277897" y="168473"/>
                  </a:lnTo>
                  <a:lnTo>
                    <a:pt x="277086" y="168081"/>
                  </a:lnTo>
                  <a:lnTo>
                    <a:pt x="276266" y="167689"/>
                  </a:lnTo>
                  <a:lnTo>
                    <a:pt x="275438" y="167304"/>
                  </a:lnTo>
                  <a:lnTo>
                    <a:pt x="274609" y="166933"/>
                  </a:lnTo>
                  <a:lnTo>
                    <a:pt x="273772" y="166563"/>
                  </a:lnTo>
                  <a:lnTo>
                    <a:pt x="272927" y="166207"/>
                  </a:lnTo>
                  <a:lnTo>
                    <a:pt x="272081" y="165851"/>
                  </a:lnTo>
                  <a:lnTo>
                    <a:pt x="271227" y="165510"/>
                  </a:lnTo>
                  <a:lnTo>
                    <a:pt x="270364" y="165175"/>
                  </a:lnTo>
                  <a:lnTo>
                    <a:pt x="269492" y="164849"/>
                  </a:lnTo>
                  <a:lnTo>
                    <a:pt x="268621" y="164536"/>
                  </a:lnTo>
                  <a:lnTo>
                    <a:pt x="267741" y="164224"/>
                  </a:lnTo>
                  <a:lnTo>
                    <a:pt x="266861" y="163926"/>
                  </a:lnTo>
                  <a:lnTo>
                    <a:pt x="265963" y="163628"/>
                  </a:lnTo>
                  <a:lnTo>
                    <a:pt x="265074" y="163345"/>
                  </a:lnTo>
                  <a:lnTo>
                    <a:pt x="264168" y="163076"/>
                  </a:lnTo>
                  <a:lnTo>
                    <a:pt x="263262" y="162807"/>
                  </a:lnTo>
                  <a:lnTo>
                    <a:pt x="262348" y="162553"/>
                  </a:lnTo>
                  <a:lnTo>
                    <a:pt x="261433" y="162299"/>
                  </a:lnTo>
                  <a:lnTo>
                    <a:pt x="260501" y="162059"/>
                  </a:lnTo>
                  <a:lnTo>
                    <a:pt x="259578" y="161834"/>
                  </a:lnTo>
                  <a:lnTo>
                    <a:pt x="258637" y="161609"/>
                  </a:lnTo>
                  <a:lnTo>
                    <a:pt x="257697" y="161398"/>
                  </a:lnTo>
                  <a:lnTo>
                    <a:pt x="256747" y="161202"/>
                  </a:lnTo>
                  <a:lnTo>
                    <a:pt x="255798" y="161006"/>
                  </a:lnTo>
                  <a:lnTo>
                    <a:pt x="254840" y="160824"/>
                  </a:lnTo>
                  <a:lnTo>
                    <a:pt x="254866" y="157861"/>
                  </a:lnTo>
                  <a:lnTo>
                    <a:pt x="254901" y="154897"/>
                  </a:lnTo>
                  <a:lnTo>
                    <a:pt x="254935" y="151940"/>
                  </a:lnTo>
                  <a:lnTo>
                    <a:pt x="254961" y="148977"/>
                  </a:lnTo>
                  <a:lnTo>
                    <a:pt x="254987" y="147052"/>
                  </a:lnTo>
                  <a:lnTo>
                    <a:pt x="255013" y="145120"/>
                  </a:lnTo>
                  <a:lnTo>
                    <a:pt x="255073" y="141241"/>
                  </a:lnTo>
                  <a:lnTo>
                    <a:pt x="255151" y="137355"/>
                  </a:lnTo>
                  <a:lnTo>
                    <a:pt x="255220" y="133454"/>
                  </a:lnTo>
                  <a:lnTo>
                    <a:pt x="255246" y="131500"/>
                  </a:lnTo>
                  <a:lnTo>
                    <a:pt x="255263" y="129546"/>
                  </a:lnTo>
                  <a:lnTo>
                    <a:pt x="255280" y="127592"/>
                  </a:lnTo>
                  <a:lnTo>
                    <a:pt x="255289" y="125638"/>
                  </a:lnTo>
                  <a:lnTo>
                    <a:pt x="255280" y="123684"/>
                  </a:lnTo>
                  <a:lnTo>
                    <a:pt x="255263" y="121723"/>
                  </a:lnTo>
                  <a:lnTo>
                    <a:pt x="255237" y="119769"/>
                  </a:lnTo>
                  <a:lnTo>
                    <a:pt x="255186" y="117815"/>
                  </a:lnTo>
                  <a:lnTo>
                    <a:pt x="255125" y="115861"/>
                  </a:lnTo>
                  <a:lnTo>
                    <a:pt x="255047" y="113907"/>
                  </a:lnTo>
                  <a:lnTo>
                    <a:pt x="254944" y="111953"/>
                  </a:lnTo>
                  <a:lnTo>
                    <a:pt x="254892" y="110979"/>
                  </a:lnTo>
                  <a:lnTo>
                    <a:pt x="254823" y="109999"/>
                  </a:lnTo>
                  <a:lnTo>
                    <a:pt x="254754" y="109025"/>
                  </a:lnTo>
                  <a:lnTo>
                    <a:pt x="254685" y="108052"/>
                  </a:lnTo>
                  <a:lnTo>
                    <a:pt x="254599" y="107078"/>
                  </a:lnTo>
                  <a:lnTo>
                    <a:pt x="254512" y="106105"/>
                  </a:lnTo>
                  <a:lnTo>
                    <a:pt x="254418" y="105139"/>
                  </a:lnTo>
                  <a:lnTo>
                    <a:pt x="254323" y="104166"/>
                  </a:lnTo>
                  <a:lnTo>
                    <a:pt x="254219" y="103199"/>
                  </a:lnTo>
                  <a:lnTo>
                    <a:pt x="254098" y="102226"/>
                  </a:lnTo>
                  <a:lnTo>
                    <a:pt x="253977" y="101260"/>
                  </a:lnTo>
                  <a:lnTo>
                    <a:pt x="253857" y="100294"/>
                  </a:lnTo>
                  <a:lnTo>
                    <a:pt x="253719" y="99328"/>
                  </a:lnTo>
                  <a:lnTo>
                    <a:pt x="253572" y="98362"/>
                  </a:lnTo>
                  <a:lnTo>
                    <a:pt x="253425" y="97396"/>
                  </a:lnTo>
                  <a:lnTo>
                    <a:pt x="253261" y="96437"/>
                  </a:lnTo>
                  <a:lnTo>
                    <a:pt x="253097" y="95471"/>
                  </a:lnTo>
                  <a:lnTo>
                    <a:pt x="252925" y="94512"/>
                  </a:lnTo>
                  <a:lnTo>
                    <a:pt x="252735" y="93553"/>
                  </a:lnTo>
                  <a:lnTo>
                    <a:pt x="252545" y="92594"/>
                  </a:lnTo>
                  <a:lnTo>
                    <a:pt x="252338" y="91635"/>
                  </a:lnTo>
                  <a:lnTo>
                    <a:pt x="252131" y="90684"/>
                  </a:lnTo>
                  <a:lnTo>
                    <a:pt x="251906" y="89732"/>
                  </a:lnTo>
                  <a:lnTo>
                    <a:pt x="251673" y="88781"/>
                  </a:lnTo>
                  <a:lnTo>
                    <a:pt x="251441" y="87829"/>
                  </a:lnTo>
                  <a:lnTo>
                    <a:pt x="251190" y="86877"/>
                  </a:lnTo>
                  <a:lnTo>
                    <a:pt x="251518" y="86885"/>
                  </a:lnTo>
                  <a:lnTo>
                    <a:pt x="251846" y="86870"/>
                  </a:lnTo>
                  <a:lnTo>
                    <a:pt x="252183" y="86848"/>
                  </a:lnTo>
                  <a:lnTo>
                    <a:pt x="252519" y="86805"/>
                  </a:lnTo>
                  <a:lnTo>
                    <a:pt x="252856" y="86747"/>
                  </a:lnTo>
                  <a:lnTo>
                    <a:pt x="253192" y="86674"/>
                  </a:lnTo>
                  <a:lnTo>
                    <a:pt x="253537" y="86594"/>
                  </a:lnTo>
                  <a:lnTo>
                    <a:pt x="253874" y="86492"/>
                  </a:lnTo>
                  <a:lnTo>
                    <a:pt x="254219" y="86383"/>
                  </a:lnTo>
                  <a:lnTo>
                    <a:pt x="254556" y="86267"/>
                  </a:lnTo>
                  <a:lnTo>
                    <a:pt x="254892" y="86136"/>
                  </a:lnTo>
                  <a:lnTo>
                    <a:pt x="255229" y="85998"/>
                  </a:lnTo>
                  <a:lnTo>
                    <a:pt x="255565" y="85853"/>
                  </a:lnTo>
                  <a:lnTo>
                    <a:pt x="255893" y="85701"/>
                  </a:lnTo>
                  <a:lnTo>
                    <a:pt x="256221" y="85534"/>
                  </a:lnTo>
                  <a:lnTo>
                    <a:pt x="256549" y="85367"/>
                  </a:lnTo>
                  <a:lnTo>
                    <a:pt x="256877" y="85192"/>
                  </a:lnTo>
                  <a:lnTo>
                    <a:pt x="257196" y="85018"/>
                  </a:lnTo>
                  <a:lnTo>
                    <a:pt x="257507" y="84829"/>
                  </a:lnTo>
                  <a:lnTo>
                    <a:pt x="257817" y="84647"/>
                  </a:lnTo>
                  <a:lnTo>
                    <a:pt x="258119" y="84459"/>
                  </a:lnTo>
                  <a:lnTo>
                    <a:pt x="258421" y="84270"/>
                  </a:lnTo>
                  <a:lnTo>
                    <a:pt x="259000" y="83885"/>
                  </a:lnTo>
                  <a:lnTo>
                    <a:pt x="259560" y="83500"/>
                  </a:lnTo>
                  <a:lnTo>
                    <a:pt x="260078" y="83122"/>
                  </a:lnTo>
                  <a:lnTo>
                    <a:pt x="260570" y="82759"/>
                  </a:lnTo>
                  <a:lnTo>
                    <a:pt x="261027" y="82417"/>
                  </a:lnTo>
                  <a:lnTo>
                    <a:pt x="261804" y="81807"/>
                  </a:lnTo>
                  <a:lnTo>
                    <a:pt x="262598" y="81175"/>
                  </a:lnTo>
                  <a:lnTo>
                    <a:pt x="262995" y="80841"/>
                  </a:lnTo>
                  <a:lnTo>
                    <a:pt x="263392" y="80507"/>
                  </a:lnTo>
                  <a:lnTo>
                    <a:pt x="263789" y="80158"/>
                  </a:lnTo>
                  <a:lnTo>
                    <a:pt x="264186" y="79810"/>
                  </a:lnTo>
                  <a:lnTo>
                    <a:pt x="264574" y="79446"/>
                  </a:lnTo>
                  <a:lnTo>
                    <a:pt x="264954" y="79083"/>
                  </a:lnTo>
                  <a:lnTo>
                    <a:pt x="265325" y="78713"/>
                  </a:lnTo>
                  <a:lnTo>
                    <a:pt x="265687" y="78335"/>
                  </a:lnTo>
                  <a:lnTo>
                    <a:pt x="266049" y="77950"/>
                  </a:lnTo>
                  <a:lnTo>
                    <a:pt x="266386" y="77558"/>
                  </a:lnTo>
                  <a:lnTo>
                    <a:pt x="266714" y="77166"/>
                  </a:lnTo>
                  <a:lnTo>
                    <a:pt x="267024" y="76759"/>
                  </a:lnTo>
                  <a:lnTo>
                    <a:pt x="267327" y="76352"/>
                  </a:lnTo>
                  <a:lnTo>
                    <a:pt x="267603" y="75938"/>
                  </a:lnTo>
                  <a:lnTo>
                    <a:pt x="267732" y="75727"/>
                  </a:lnTo>
                  <a:lnTo>
                    <a:pt x="267861" y="75517"/>
                  </a:lnTo>
                  <a:lnTo>
                    <a:pt x="267982" y="75306"/>
                  </a:lnTo>
                  <a:lnTo>
                    <a:pt x="268094" y="75095"/>
                  </a:lnTo>
                  <a:lnTo>
                    <a:pt x="268207" y="74877"/>
                  </a:lnTo>
                  <a:lnTo>
                    <a:pt x="268310" y="74659"/>
                  </a:lnTo>
                  <a:lnTo>
                    <a:pt x="268414" y="74442"/>
                  </a:lnTo>
                  <a:lnTo>
                    <a:pt x="268500" y="74224"/>
                  </a:lnTo>
                  <a:lnTo>
                    <a:pt x="268586" y="74006"/>
                  </a:lnTo>
                  <a:lnTo>
                    <a:pt x="268673" y="73788"/>
                  </a:lnTo>
                  <a:lnTo>
                    <a:pt x="268742" y="73563"/>
                  </a:lnTo>
                  <a:lnTo>
                    <a:pt x="268811" y="73345"/>
                  </a:lnTo>
                  <a:lnTo>
                    <a:pt x="268862" y="73120"/>
                  </a:lnTo>
                  <a:lnTo>
                    <a:pt x="268914" y="72894"/>
                  </a:lnTo>
                  <a:lnTo>
                    <a:pt x="268957" y="72662"/>
                  </a:lnTo>
                  <a:lnTo>
                    <a:pt x="268992" y="72437"/>
                  </a:lnTo>
                  <a:lnTo>
                    <a:pt x="269026" y="72212"/>
                  </a:lnTo>
                  <a:lnTo>
                    <a:pt x="269044" y="71979"/>
                  </a:lnTo>
                  <a:lnTo>
                    <a:pt x="269052" y="71747"/>
                  </a:lnTo>
                  <a:lnTo>
                    <a:pt x="269061" y="71514"/>
                  </a:lnTo>
                  <a:lnTo>
                    <a:pt x="269052" y="71282"/>
                  </a:lnTo>
                  <a:lnTo>
                    <a:pt x="269044" y="71049"/>
                  </a:lnTo>
                  <a:lnTo>
                    <a:pt x="269018" y="70810"/>
                  </a:lnTo>
                  <a:lnTo>
                    <a:pt x="268983" y="70577"/>
                  </a:lnTo>
                  <a:lnTo>
                    <a:pt x="268940" y="70337"/>
                  </a:lnTo>
                  <a:lnTo>
                    <a:pt x="268888" y="70098"/>
                  </a:lnTo>
                  <a:lnTo>
                    <a:pt x="268828" y="69865"/>
                  </a:lnTo>
                  <a:lnTo>
                    <a:pt x="268759" y="69626"/>
                  </a:lnTo>
                  <a:lnTo>
                    <a:pt x="268690" y="69393"/>
                  </a:lnTo>
                  <a:lnTo>
                    <a:pt x="268604" y="69168"/>
                  </a:lnTo>
                  <a:lnTo>
                    <a:pt x="268526" y="68950"/>
                  </a:lnTo>
                  <a:lnTo>
                    <a:pt x="268431" y="68732"/>
                  </a:lnTo>
                  <a:lnTo>
                    <a:pt x="268345" y="68514"/>
                  </a:lnTo>
                  <a:lnTo>
                    <a:pt x="268241" y="68304"/>
                  </a:lnTo>
                  <a:lnTo>
                    <a:pt x="268138" y="68100"/>
                  </a:lnTo>
                  <a:lnTo>
                    <a:pt x="268034" y="67897"/>
                  </a:lnTo>
                  <a:lnTo>
                    <a:pt x="267922" y="67693"/>
                  </a:lnTo>
                  <a:lnTo>
                    <a:pt x="267810" y="67497"/>
                  </a:lnTo>
                  <a:lnTo>
                    <a:pt x="267689" y="67301"/>
                  </a:lnTo>
                  <a:lnTo>
                    <a:pt x="267568" y="67112"/>
                  </a:lnTo>
                  <a:lnTo>
                    <a:pt x="267439" y="66931"/>
                  </a:lnTo>
                  <a:lnTo>
                    <a:pt x="267309" y="66749"/>
                  </a:lnTo>
                  <a:lnTo>
                    <a:pt x="267171" y="66567"/>
                  </a:lnTo>
                  <a:lnTo>
                    <a:pt x="267033" y="66393"/>
                  </a:lnTo>
                  <a:lnTo>
                    <a:pt x="266886" y="66219"/>
                  </a:lnTo>
                  <a:lnTo>
                    <a:pt x="266740" y="66044"/>
                  </a:lnTo>
                  <a:lnTo>
                    <a:pt x="266584" y="65885"/>
                  </a:lnTo>
                  <a:lnTo>
                    <a:pt x="266438" y="65718"/>
                  </a:lnTo>
                  <a:lnTo>
                    <a:pt x="266274" y="65558"/>
                  </a:lnTo>
                  <a:lnTo>
                    <a:pt x="266110" y="65405"/>
                  </a:lnTo>
                  <a:lnTo>
                    <a:pt x="265946" y="65253"/>
                  </a:lnTo>
                  <a:lnTo>
                    <a:pt x="265782" y="65100"/>
                  </a:lnTo>
                  <a:lnTo>
                    <a:pt x="265428" y="64810"/>
                  </a:lnTo>
                  <a:lnTo>
                    <a:pt x="265074" y="64534"/>
                  </a:lnTo>
                  <a:lnTo>
                    <a:pt x="264695" y="64272"/>
                  </a:lnTo>
                  <a:lnTo>
                    <a:pt x="264315" y="64018"/>
                  </a:lnTo>
                  <a:lnTo>
                    <a:pt x="263918" y="63778"/>
                  </a:lnTo>
                  <a:lnTo>
                    <a:pt x="263504" y="63553"/>
                  </a:lnTo>
                  <a:lnTo>
                    <a:pt x="263090" y="63342"/>
                  </a:lnTo>
                  <a:lnTo>
                    <a:pt x="262658" y="63139"/>
                  </a:lnTo>
                  <a:lnTo>
                    <a:pt x="262218" y="62950"/>
                  </a:lnTo>
                  <a:lnTo>
                    <a:pt x="261778" y="62776"/>
                  </a:lnTo>
                  <a:lnTo>
                    <a:pt x="261321" y="62609"/>
                  </a:lnTo>
                  <a:lnTo>
                    <a:pt x="260855" y="62456"/>
                  </a:lnTo>
                  <a:lnTo>
                    <a:pt x="260380" y="62318"/>
                  </a:lnTo>
                  <a:lnTo>
                    <a:pt x="259906" y="62187"/>
                  </a:lnTo>
                  <a:lnTo>
                    <a:pt x="259414" y="62071"/>
                  </a:lnTo>
                  <a:lnTo>
                    <a:pt x="258922" y="61962"/>
                  </a:lnTo>
                  <a:lnTo>
                    <a:pt x="258430" y="61868"/>
                  </a:lnTo>
                  <a:lnTo>
                    <a:pt x="257921" y="61781"/>
                  </a:lnTo>
                  <a:lnTo>
                    <a:pt x="257420" y="61708"/>
                  </a:lnTo>
                  <a:lnTo>
                    <a:pt x="256903" y="61650"/>
                  </a:lnTo>
                  <a:lnTo>
                    <a:pt x="256385" y="61599"/>
                  </a:lnTo>
                  <a:lnTo>
                    <a:pt x="255867" y="61555"/>
                  </a:lnTo>
                  <a:lnTo>
                    <a:pt x="255349" y="61526"/>
                  </a:lnTo>
                  <a:lnTo>
                    <a:pt x="254823" y="61512"/>
                  </a:lnTo>
                  <a:lnTo>
                    <a:pt x="254297" y="61497"/>
                  </a:lnTo>
                  <a:lnTo>
                    <a:pt x="253770" y="61504"/>
                  </a:lnTo>
                  <a:lnTo>
                    <a:pt x="253244" y="61512"/>
                  </a:lnTo>
                  <a:lnTo>
                    <a:pt x="252709" y="61534"/>
                  </a:lnTo>
                  <a:lnTo>
                    <a:pt x="252183" y="61570"/>
                  </a:lnTo>
                  <a:lnTo>
                    <a:pt x="251656" y="61613"/>
                  </a:lnTo>
                  <a:lnTo>
                    <a:pt x="251130" y="61664"/>
                  </a:lnTo>
                  <a:lnTo>
                    <a:pt x="250604" y="61722"/>
                  </a:lnTo>
                  <a:lnTo>
                    <a:pt x="250077" y="61795"/>
                  </a:lnTo>
                  <a:lnTo>
                    <a:pt x="249559" y="61875"/>
                  </a:lnTo>
                  <a:lnTo>
                    <a:pt x="249042" y="61962"/>
                  </a:lnTo>
                  <a:lnTo>
                    <a:pt x="248524" y="62064"/>
                  </a:lnTo>
                  <a:lnTo>
                    <a:pt x="248015" y="62173"/>
                  </a:lnTo>
                  <a:lnTo>
                    <a:pt x="247514" y="62289"/>
                  </a:lnTo>
                  <a:lnTo>
                    <a:pt x="247005" y="62420"/>
                  </a:lnTo>
                  <a:lnTo>
                    <a:pt x="246513" y="62551"/>
                  </a:lnTo>
                  <a:lnTo>
                    <a:pt x="246022" y="62696"/>
                  </a:lnTo>
                  <a:lnTo>
                    <a:pt x="245538" y="62848"/>
                  </a:lnTo>
                  <a:lnTo>
                    <a:pt x="245064" y="63008"/>
                  </a:lnTo>
                  <a:lnTo>
                    <a:pt x="244598" y="63182"/>
                  </a:lnTo>
                  <a:lnTo>
                    <a:pt x="244132" y="63357"/>
                  </a:lnTo>
                  <a:lnTo>
                    <a:pt x="243683" y="63546"/>
                  </a:lnTo>
                  <a:lnTo>
                    <a:pt x="243234" y="63742"/>
                  </a:lnTo>
                  <a:lnTo>
                    <a:pt x="242803" y="63938"/>
                  </a:lnTo>
                  <a:lnTo>
                    <a:pt x="242380" y="64149"/>
                  </a:lnTo>
                  <a:lnTo>
                    <a:pt x="241966" y="64366"/>
                  </a:lnTo>
                  <a:lnTo>
                    <a:pt x="241560" y="64592"/>
                  </a:lnTo>
                  <a:lnTo>
                    <a:pt x="241163" y="64824"/>
                  </a:lnTo>
                  <a:lnTo>
                    <a:pt x="240473" y="63807"/>
                  </a:lnTo>
                  <a:lnTo>
                    <a:pt x="239765" y="62790"/>
                  </a:lnTo>
                  <a:lnTo>
                    <a:pt x="239041" y="61788"/>
                  </a:lnTo>
                  <a:lnTo>
                    <a:pt x="238299" y="60793"/>
                  </a:lnTo>
                  <a:lnTo>
                    <a:pt x="237539" y="59812"/>
                  </a:lnTo>
                  <a:lnTo>
                    <a:pt x="236763" y="58839"/>
                  </a:lnTo>
                  <a:lnTo>
                    <a:pt x="235969" y="57873"/>
                  </a:lnTo>
                  <a:lnTo>
                    <a:pt x="235158" y="56921"/>
                  </a:lnTo>
                  <a:lnTo>
                    <a:pt x="234338" y="55977"/>
                  </a:lnTo>
                  <a:lnTo>
                    <a:pt x="233492" y="55047"/>
                  </a:lnTo>
                  <a:lnTo>
                    <a:pt x="232638" y="54124"/>
                  </a:lnTo>
                  <a:lnTo>
                    <a:pt x="231766" y="53216"/>
                  </a:lnTo>
                  <a:lnTo>
                    <a:pt x="230886" y="52316"/>
                  </a:lnTo>
                  <a:lnTo>
                    <a:pt x="229980" y="51429"/>
                  </a:lnTo>
                  <a:lnTo>
                    <a:pt x="229066" y="50558"/>
                  </a:lnTo>
                  <a:lnTo>
                    <a:pt x="228134" y="49693"/>
                  </a:lnTo>
                  <a:lnTo>
                    <a:pt x="227193" y="48843"/>
                  </a:lnTo>
                  <a:lnTo>
                    <a:pt x="226235" y="48001"/>
                  </a:lnTo>
                  <a:lnTo>
                    <a:pt x="225260" y="47180"/>
                  </a:lnTo>
                  <a:lnTo>
                    <a:pt x="224276" y="46366"/>
                  </a:lnTo>
                  <a:lnTo>
                    <a:pt x="223275" y="45560"/>
                  </a:lnTo>
                  <a:lnTo>
                    <a:pt x="222257" y="44776"/>
                  </a:lnTo>
                  <a:lnTo>
                    <a:pt x="221230" y="43998"/>
                  </a:lnTo>
                  <a:lnTo>
                    <a:pt x="220186" y="43236"/>
                  </a:lnTo>
                  <a:lnTo>
                    <a:pt x="219134" y="42488"/>
                  </a:lnTo>
                  <a:lnTo>
                    <a:pt x="218599" y="42117"/>
                  </a:lnTo>
                  <a:lnTo>
                    <a:pt x="218064" y="41754"/>
                  </a:lnTo>
                  <a:lnTo>
                    <a:pt x="217520" y="41391"/>
                  </a:lnTo>
                  <a:lnTo>
                    <a:pt x="216985" y="41027"/>
                  </a:lnTo>
                  <a:lnTo>
                    <a:pt x="216433" y="40672"/>
                  </a:lnTo>
                  <a:lnTo>
                    <a:pt x="215889" y="40323"/>
                  </a:lnTo>
                  <a:lnTo>
                    <a:pt x="215337" y="39974"/>
                  </a:lnTo>
                  <a:lnTo>
                    <a:pt x="214785" y="39626"/>
                  </a:lnTo>
                  <a:lnTo>
                    <a:pt x="214224" y="39284"/>
                  </a:lnTo>
                  <a:lnTo>
                    <a:pt x="213663" y="38950"/>
                  </a:lnTo>
                  <a:lnTo>
                    <a:pt x="213102" y="38616"/>
                  </a:lnTo>
                  <a:lnTo>
                    <a:pt x="212532" y="38282"/>
                  </a:lnTo>
                  <a:lnTo>
                    <a:pt x="211963" y="37955"/>
                  </a:lnTo>
                  <a:lnTo>
                    <a:pt x="211393" y="37635"/>
                  </a:lnTo>
                  <a:lnTo>
                    <a:pt x="210815" y="37316"/>
                  </a:lnTo>
                  <a:lnTo>
                    <a:pt x="210237" y="36996"/>
                  </a:lnTo>
                  <a:lnTo>
                    <a:pt x="209650" y="36684"/>
                  </a:lnTo>
                  <a:lnTo>
                    <a:pt x="209064" y="36379"/>
                  </a:lnTo>
                  <a:lnTo>
                    <a:pt x="208477" y="36073"/>
                  </a:lnTo>
                  <a:lnTo>
                    <a:pt x="207890" y="35768"/>
                  </a:lnTo>
                  <a:lnTo>
                    <a:pt x="207295" y="35471"/>
                  </a:lnTo>
                  <a:lnTo>
                    <a:pt x="206699" y="35180"/>
                  </a:lnTo>
                  <a:lnTo>
                    <a:pt x="206104" y="34889"/>
                  </a:lnTo>
                  <a:lnTo>
                    <a:pt x="205500" y="34606"/>
                  </a:lnTo>
                  <a:lnTo>
                    <a:pt x="204896" y="34323"/>
                  </a:lnTo>
                  <a:lnTo>
                    <a:pt x="204283" y="34047"/>
                  </a:lnTo>
                  <a:lnTo>
                    <a:pt x="203679" y="33771"/>
                  </a:lnTo>
                  <a:lnTo>
                    <a:pt x="203066" y="33502"/>
                  </a:lnTo>
                  <a:lnTo>
                    <a:pt x="202445" y="33233"/>
                  </a:lnTo>
                  <a:lnTo>
                    <a:pt x="201832" y="32972"/>
                  </a:lnTo>
                  <a:lnTo>
                    <a:pt x="201211" y="32718"/>
                  </a:lnTo>
                  <a:lnTo>
                    <a:pt x="200590" y="32463"/>
                  </a:lnTo>
                  <a:lnTo>
                    <a:pt x="199960" y="32209"/>
                  </a:lnTo>
                  <a:lnTo>
                    <a:pt x="199330" y="31962"/>
                  </a:lnTo>
                  <a:lnTo>
                    <a:pt x="198700" y="31722"/>
                  </a:lnTo>
                  <a:lnTo>
                    <a:pt x="198070" y="31483"/>
                  </a:lnTo>
                  <a:lnTo>
                    <a:pt x="197432" y="31250"/>
                  </a:lnTo>
                  <a:lnTo>
                    <a:pt x="196793" y="31018"/>
                  </a:lnTo>
                  <a:lnTo>
                    <a:pt x="196155" y="30793"/>
                  </a:lnTo>
                  <a:lnTo>
                    <a:pt x="195507" y="30575"/>
                  </a:lnTo>
                  <a:lnTo>
                    <a:pt x="194860" y="30357"/>
                  </a:lnTo>
                  <a:lnTo>
                    <a:pt x="194213" y="30146"/>
                  </a:lnTo>
                  <a:lnTo>
                    <a:pt x="193566" y="29935"/>
                  </a:lnTo>
                  <a:lnTo>
                    <a:pt x="192910" y="29732"/>
                  </a:lnTo>
                  <a:lnTo>
                    <a:pt x="192254" y="29536"/>
                  </a:lnTo>
                  <a:lnTo>
                    <a:pt x="191598" y="29340"/>
                  </a:lnTo>
                  <a:lnTo>
                    <a:pt x="190934" y="29144"/>
                  </a:lnTo>
                  <a:lnTo>
                    <a:pt x="190278" y="28962"/>
                  </a:lnTo>
                  <a:lnTo>
                    <a:pt x="189605" y="28780"/>
                  </a:lnTo>
                  <a:lnTo>
                    <a:pt x="188941" y="28599"/>
                  </a:lnTo>
                  <a:lnTo>
                    <a:pt x="188276" y="28425"/>
                  </a:lnTo>
                  <a:lnTo>
                    <a:pt x="187603" y="28257"/>
                  </a:lnTo>
                  <a:lnTo>
                    <a:pt x="186930" y="28090"/>
                  </a:lnTo>
                  <a:lnTo>
                    <a:pt x="186248" y="27931"/>
                  </a:lnTo>
                  <a:lnTo>
                    <a:pt x="185575" y="27778"/>
                  </a:lnTo>
                  <a:lnTo>
                    <a:pt x="184894" y="27626"/>
                  </a:lnTo>
                  <a:lnTo>
                    <a:pt x="184212" y="27480"/>
                  </a:lnTo>
                  <a:lnTo>
                    <a:pt x="183530" y="27335"/>
                  </a:lnTo>
                  <a:lnTo>
                    <a:pt x="182840" y="27204"/>
                  </a:lnTo>
                  <a:lnTo>
                    <a:pt x="182150" y="27066"/>
                  </a:lnTo>
                  <a:lnTo>
                    <a:pt x="181459" y="26943"/>
                  </a:lnTo>
                  <a:lnTo>
                    <a:pt x="180769" y="26819"/>
                  </a:lnTo>
                  <a:lnTo>
                    <a:pt x="180079" y="26696"/>
                  </a:lnTo>
                  <a:lnTo>
                    <a:pt x="179380" y="26587"/>
                  </a:lnTo>
                  <a:lnTo>
                    <a:pt x="178681" y="26478"/>
                  </a:lnTo>
                  <a:lnTo>
                    <a:pt x="177982" y="26369"/>
                  </a:lnTo>
                  <a:lnTo>
                    <a:pt x="177283" y="26274"/>
                  </a:lnTo>
                  <a:lnTo>
                    <a:pt x="176575" y="26180"/>
                  </a:lnTo>
                  <a:lnTo>
                    <a:pt x="175868" y="26086"/>
                  </a:lnTo>
                  <a:lnTo>
                    <a:pt x="175160" y="25998"/>
                  </a:lnTo>
                  <a:lnTo>
                    <a:pt x="174453" y="25918"/>
                  </a:lnTo>
                  <a:lnTo>
                    <a:pt x="173745" y="25846"/>
                  </a:lnTo>
                  <a:lnTo>
                    <a:pt x="173029" y="25773"/>
                  </a:lnTo>
                  <a:lnTo>
                    <a:pt x="172313" y="25708"/>
                  </a:lnTo>
                  <a:lnTo>
                    <a:pt x="171596" y="25650"/>
                  </a:lnTo>
                  <a:lnTo>
                    <a:pt x="170880" y="25592"/>
                  </a:lnTo>
                  <a:lnTo>
                    <a:pt x="170155" y="25541"/>
                  </a:lnTo>
                  <a:lnTo>
                    <a:pt x="169439" y="25497"/>
                  </a:lnTo>
                  <a:lnTo>
                    <a:pt x="169370" y="25294"/>
                  </a:lnTo>
                  <a:lnTo>
                    <a:pt x="169310" y="25090"/>
                  </a:lnTo>
                  <a:lnTo>
                    <a:pt x="169258" y="24887"/>
                  </a:lnTo>
                  <a:lnTo>
                    <a:pt x="169215" y="24676"/>
                  </a:lnTo>
                  <a:lnTo>
                    <a:pt x="169137" y="24262"/>
                  </a:lnTo>
                  <a:lnTo>
                    <a:pt x="169077" y="23856"/>
                  </a:lnTo>
                  <a:lnTo>
                    <a:pt x="169016" y="23441"/>
                  </a:lnTo>
                  <a:lnTo>
                    <a:pt x="168956" y="23035"/>
                  </a:lnTo>
                  <a:lnTo>
                    <a:pt x="168887" y="22635"/>
                  </a:lnTo>
                  <a:lnTo>
                    <a:pt x="168844" y="22439"/>
                  </a:lnTo>
                  <a:lnTo>
                    <a:pt x="168801" y="22243"/>
                  </a:lnTo>
                  <a:lnTo>
                    <a:pt x="168749" y="22054"/>
                  </a:lnTo>
                  <a:lnTo>
                    <a:pt x="168688" y="21865"/>
                  </a:lnTo>
                  <a:lnTo>
                    <a:pt x="168619" y="21684"/>
                  </a:lnTo>
                  <a:lnTo>
                    <a:pt x="168542" y="21502"/>
                  </a:lnTo>
                  <a:lnTo>
                    <a:pt x="168455" y="21328"/>
                  </a:lnTo>
                  <a:lnTo>
                    <a:pt x="168361" y="21153"/>
                  </a:lnTo>
                  <a:lnTo>
                    <a:pt x="168248" y="20986"/>
                  </a:lnTo>
                  <a:lnTo>
                    <a:pt x="168119" y="20826"/>
                  </a:lnTo>
                  <a:lnTo>
                    <a:pt x="167981" y="20667"/>
                  </a:lnTo>
                  <a:lnTo>
                    <a:pt x="167834" y="20514"/>
                  </a:lnTo>
                  <a:lnTo>
                    <a:pt x="167662" y="20369"/>
                  </a:lnTo>
                  <a:lnTo>
                    <a:pt x="167480" y="20224"/>
                  </a:lnTo>
                  <a:lnTo>
                    <a:pt x="167273" y="20093"/>
                  </a:lnTo>
                  <a:lnTo>
                    <a:pt x="167049" y="19962"/>
                  </a:lnTo>
                  <a:lnTo>
                    <a:pt x="166807" y="19839"/>
                  </a:lnTo>
                  <a:lnTo>
                    <a:pt x="166540" y="19730"/>
                  </a:lnTo>
                  <a:lnTo>
                    <a:pt x="166195" y="19599"/>
                  </a:lnTo>
                  <a:lnTo>
                    <a:pt x="165841" y="19475"/>
                  </a:lnTo>
                  <a:lnTo>
                    <a:pt x="165461" y="19366"/>
                  </a:lnTo>
                  <a:lnTo>
                    <a:pt x="165073" y="19265"/>
                  </a:lnTo>
                  <a:lnTo>
                    <a:pt x="164667" y="19170"/>
                  </a:lnTo>
                  <a:lnTo>
                    <a:pt x="164262" y="19090"/>
                  </a:lnTo>
                  <a:lnTo>
                    <a:pt x="163839" y="19018"/>
                  </a:lnTo>
                  <a:lnTo>
                    <a:pt x="163408" y="18945"/>
                  </a:lnTo>
                  <a:lnTo>
                    <a:pt x="162967" y="18894"/>
                  </a:lnTo>
                  <a:lnTo>
                    <a:pt x="162527" y="18843"/>
                  </a:lnTo>
                  <a:lnTo>
                    <a:pt x="162079" y="18800"/>
                  </a:lnTo>
                  <a:lnTo>
                    <a:pt x="161630" y="18771"/>
                  </a:lnTo>
                  <a:lnTo>
                    <a:pt x="161173" y="18749"/>
                  </a:lnTo>
                  <a:lnTo>
                    <a:pt x="160715" y="18734"/>
                  </a:lnTo>
                  <a:lnTo>
                    <a:pt x="160267" y="18727"/>
                  </a:lnTo>
                  <a:lnTo>
                    <a:pt x="159809" y="18727"/>
                  </a:lnTo>
                  <a:lnTo>
                    <a:pt x="159757" y="17623"/>
                  </a:lnTo>
                  <a:lnTo>
                    <a:pt x="159688" y="16519"/>
                  </a:lnTo>
                  <a:lnTo>
                    <a:pt x="159619" y="15415"/>
                  </a:lnTo>
                  <a:lnTo>
                    <a:pt x="159542" y="14311"/>
                  </a:lnTo>
                  <a:lnTo>
                    <a:pt x="159455" y="13207"/>
                  </a:lnTo>
                  <a:lnTo>
                    <a:pt x="159352" y="12102"/>
                  </a:lnTo>
                  <a:lnTo>
                    <a:pt x="159240" y="11006"/>
                  </a:lnTo>
                  <a:lnTo>
                    <a:pt x="159110" y="9909"/>
                  </a:lnTo>
                  <a:lnTo>
                    <a:pt x="159438" y="9822"/>
                  </a:lnTo>
                  <a:lnTo>
                    <a:pt x="159766" y="9713"/>
                  </a:lnTo>
                  <a:lnTo>
                    <a:pt x="160085" y="9596"/>
                  </a:lnTo>
                  <a:lnTo>
                    <a:pt x="160396" y="9466"/>
                  </a:lnTo>
                  <a:lnTo>
                    <a:pt x="160707" y="9320"/>
                  </a:lnTo>
                  <a:lnTo>
                    <a:pt x="161000" y="9161"/>
                  </a:lnTo>
                  <a:lnTo>
                    <a:pt x="161293" y="8994"/>
                  </a:lnTo>
                  <a:lnTo>
                    <a:pt x="161570" y="8812"/>
                  </a:lnTo>
                  <a:lnTo>
                    <a:pt x="161837" y="8616"/>
                  </a:lnTo>
                  <a:lnTo>
                    <a:pt x="162087" y="8412"/>
                  </a:lnTo>
                  <a:lnTo>
                    <a:pt x="162329" y="8202"/>
                  </a:lnTo>
                  <a:lnTo>
                    <a:pt x="162562" y="7977"/>
                  </a:lnTo>
                  <a:lnTo>
                    <a:pt x="162769" y="7737"/>
                  </a:lnTo>
                  <a:lnTo>
                    <a:pt x="162967" y="7497"/>
                  </a:lnTo>
                  <a:lnTo>
                    <a:pt x="163149" y="7243"/>
                  </a:lnTo>
                  <a:lnTo>
                    <a:pt x="163313" y="6981"/>
                  </a:lnTo>
                  <a:lnTo>
                    <a:pt x="163390" y="6851"/>
                  </a:lnTo>
                  <a:lnTo>
                    <a:pt x="163459" y="6713"/>
                  </a:lnTo>
                  <a:lnTo>
                    <a:pt x="163520" y="6575"/>
                  </a:lnTo>
                  <a:lnTo>
                    <a:pt x="163571" y="6437"/>
                  </a:lnTo>
                  <a:lnTo>
                    <a:pt x="163623" y="6306"/>
                  </a:lnTo>
                  <a:lnTo>
                    <a:pt x="163675" y="6168"/>
                  </a:lnTo>
                  <a:lnTo>
                    <a:pt x="163710" y="6030"/>
                  </a:lnTo>
                  <a:lnTo>
                    <a:pt x="163744" y="5899"/>
                  </a:lnTo>
                  <a:lnTo>
                    <a:pt x="163770" y="5761"/>
                  </a:lnTo>
                  <a:lnTo>
                    <a:pt x="163796" y="5623"/>
                  </a:lnTo>
                  <a:lnTo>
                    <a:pt x="163813" y="5492"/>
                  </a:lnTo>
                  <a:lnTo>
                    <a:pt x="163822" y="5354"/>
                  </a:lnTo>
                  <a:lnTo>
                    <a:pt x="163830" y="5086"/>
                  </a:lnTo>
                  <a:lnTo>
                    <a:pt x="163822" y="4824"/>
                  </a:lnTo>
                  <a:lnTo>
                    <a:pt x="163796" y="4563"/>
                  </a:lnTo>
                  <a:lnTo>
                    <a:pt x="163744" y="4301"/>
                  </a:lnTo>
                  <a:lnTo>
                    <a:pt x="163675" y="4047"/>
                  </a:lnTo>
                  <a:lnTo>
                    <a:pt x="163589" y="3793"/>
                  </a:lnTo>
                  <a:lnTo>
                    <a:pt x="163485" y="3546"/>
                  </a:lnTo>
                  <a:lnTo>
                    <a:pt x="163364" y="3306"/>
                  </a:lnTo>
                  <a:lnTo>
                    <a:pt x="163235" y="3066"/>
                  </a:lnTo>
                  <a:lnTo>
                    <a:pt x="163080" y="2834"/>
                  </a:lnTo>
                  <a:lnTo>
                    <a:pt x="162916" y="2609"/>
                  </a:lnTo>
                  <a:lnTo>
                    <a:pt x="162734" y="2391"/>
                  </a:lnTo>
                  <a:lnTo>
                    <a:pt x="162545" y="2180"/>
                  </a:lnTo>
                  <a:lnTo>
                    <a:pt x="162338" y="1969"/>
                  </a:lnTo>
                  <a:lnTo>
                    <a:pt x="162122" y="1773"/>
                  </a:lnTo>
                  <a:lnTo>
                    <a:pt x="161889" y="1584"/>
                  </a:lnTo>
                  <a:lnTo>
                    <a:pt x="161656" y="1403"/>
                  </a:lnTo>
                  <a:lnTo>
                    <a:pt x="161397" y="1236"/>
                  </a:lnTo>
                  <a:lnTo>
                    <a:pt x="161138" y="1069"/>
                  </a:lnTo>
                  <a:lnTo>
                    <a:pt x="160871" y="923"/>
                  </a:lnTo>
                  <a:lnTo>
                    <a:pt x="160586" y="778"/>
                  </a:lnTo>
                  <a:lnTo>
                    <a:pt x="160301" y="647"/>
                  </a:lnTo>
                  <a:lnTo>
                    <a:pt x="160008" y="531"/>
                  </a:lnTo>
                  <a:lnTo>
                    <a:pt x="159706" y="422"/>
                  </a:lnTo>
                  <a:lnTo>
                    <a:pt x="159395" y="328"/>
                  </a:lnTo>
                  <a:lnTo>
                    <a:pt x="159084" y="240"/>
                  </a:lnTo>
                  <a:lnTo>
                    <a:pt x="158756" y="168"/>
                  </a:lnTo>
                  <a:lnTo>
                    <a:pt x="158437" y="110"/>
                  </a:lnTo>
                  <a:lnTo>
                    <a:pt x="158118" y="66"/>
                  </a:lnTo>
                  <a:lnTo>
                    <a:pt x="157799" y="30"/>
                  </a:lnTo>
                  <a:lnTo>
                    <a:pt x="157471" y="8"/>
                  </a:lnTo>
                  <a:lnTo>
                    <a:pt x="157151"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6"/>
            <p:cNvSpPr/>
            <p:nvPr/>
          </p:nvSpPr>
          <p:spPr>
            <a:xfrm>
              <a:off x="-62925" y="-438350"/>
              <a:ext cx="960650" cy="504875"/>
            </a:xfrm>
            <a:custGeom>
              <a:avLst/>
              <a:gdLst/>
              <a:ahLst/>
              <a:cxnLst/>
              <a:rect l="l" t="t" r="r" b="b"/>
              <a:pathLst>
                <a:path w="38426" h="20195" extrusionOk="0">
                  <a:moveTo>
                    <a:pt x="18846" y="1"/>
                  </a:moveTo>
                  <a:lnTo>
                    <a:pt x="18242" y="15"/>
                  </a:lnTo>
                  <a:lnTo>
                    <a:pt x="17630" y="44"/>
                  </a:lnTo>
                  <a:lnTo>
                    <a:pt x="17052" y="88"/>
                  </a:lnTo>
                  <a:lnTo>
                    <a:pt x="16482" y="139"/>
                  </a:lnTo>
                  <a:lnTo>
                    <a:pt x="15921" y="211"/>
                  </a:lnTo>
                  <a:lnTo>
                    <a:pt x="15369" y="291"/>
                  </a:lnTo>
                  <a:lnTo>
                    <a:pt x="14825" y="386"/>
                  </a:lnTo>
                  <a:lnTo>
                    <a:pt x="14290" y="488"/>
                  </a:lnTo>
                  <a:lnTo>
                    <a:pt x="13773" y="604"/>
                  </a:lnTo>
                  <a:lnTo>
                    <a:pt x="13255" y="735"/>
                  </a:lnTo>
                  <a:lnTo>
                    <a:pt x="12754" y="873"/>
                  </a:lnTo>
                  <a:lnTo>
                    <a:pt x="12254" y="1025"/>
                  </a:lnTo>
                  <a:lnTo>
                    <a:pt x="11771" y="1192"/>
                  </a:lnTo>
                  <a:lnTo>
                    <a:pt x="11296" y="1366"/>
                  </a:lnTo>
                  <a:lnTo>
                    <a:pt x="10830" y="1555"/>
                  </a:lnTo>
                  <a:lnTo>
                    <a:pt x="10373" y="1751"/>
                  </a:lnTo>
                  <a:lnTo>
                    <a:pt x="9924" y="1955"/>
                  </a:lnTo>
                  <a:lnTo>
                    <a:pt x="9484" y="2173"/>
                  </a:lnTo>
                  <a:lnTo>
                    <a:pt x="9061" y="2398"/>
                  </a:lnTo>
                  <a:lnTo>
                    <a:pt x="8638" y="2638"/>
                  </a:lnTo>
                  <a:lnTo>
                    <a:pt x="8233" y="2885"/>
                  </a:lnTo>
                  <a:lnTo>
                    <a:pt x="7836" y="3139"/>
                  </a:lnTo>
                  <a:lnTo>
                    <a:pt x="7439" y="3400"/>
                  </a:lnTo>
                  <a:lnTo>
                    <a:pt x="7059" y="3676"/>
                  </a:lnTo>
                  <a:lnTo>
                    <a:pt x="6697" y="3960"/>
                  </a:lnTo>
                  <a:lnTo>
                    <a:pt x="6334" y="4243"/>
                  </a:lnTo>
                  <a:lnTo>
                    <a:pt x="5981" y="4548"/>
                  </a:lnTo>
                  <a:lnTo>
                    <a:pt x="5644" y="4853"/>
                  </a:lnTo>
                  <a:lnTo>
                    <a:pt x="5308" y="5166"/>
                  </a:lnTo>
                  <a:lnTo>
                    <a:pt x="4988" y="5485"/>
                  </a:lnTo>
                  <a:lnTo>
                    <a:pt x="4678" y="5812"/>
                  </a:lnTo>
                  <a:lnTo>
                    <a:pt x="4376" y="6153"/>
                  </a:lnTo>
                  <a:lnTo>
                    <a:pt x="4082" y="6495"/>
                  </a:lnTo>
                  <a:lnTo>
                    <a:pt x="3797" y="6843"/>
                  </a:lnTo>
                  <a:lnTo>
                    <a:pt x="3530" y="7199"/>
                  </a:lnTo>
                  <a:lnTo>
                    <a:pt x="3271" y="7563"/>
                  </a:lnTo>
                  <a:lnTo>
                    <a:pt x="3012" y="7926"/>
                  </a:lnTo>
                  <a:lnTo>
                    <a:pt x="2771" y="8304"/>
                  </a:lnTo>
                  <a:lnTo>
                    <a:pt x="2538" y="8681"/>
                  </a:lnTo>
                  <a:lnTo>
                    <a:pt x="2322" y="9066"/>
                  </a:lnTo>
                  <a:lnTo>
                    <a:pt x="2106" y="9451"/>
                  </a:lnTo>
                  <a:lnTo>
                    <a:pt x="1908" y="9851"/>
                  </a:lnTo>
                  <a:lnTo>
                    <a:pt x="1709" y="10250"/>
                  </a:lnTo>
                  <a:lnTo>
                    <a:pt x="1528" y="10650"/>
                  </a:lnTo>
                  <a:lnTo>
                    <a:pt x="1355" y="11057"/>
                  </a:lnTo>
                  <a:lnTo>
                    <a:pt x="1200" y="11471"/>
                  </a:lnTo>
                  <a:lnTo>
                    <a:pt x="1045" y="11885"/>
                  </a:lnTo>
                  <a:lnTo>
                    <a:pt x="907" y="12306"/>
                  </a:lnTo>
                  <a:lnTo>
                    <a:pt x="769" y="12727"/>
                  </a:lnTo>
                  <a:lnTo>
                    <a:pt x="648" y="13149"/>
                  </a:lnTo>
                  <a:lnTo>
                    <a:pt x="536" y="13577"/>
                  </a:lnTo>
                  <a:lnTo>
                    <a:pt x="441" y="14013"/>
                  </a:lnTo>
                  <a:lnTo>
                    <a:pt x="346" y="14442"/>
                  </a:lnTo>
                  <a:lnTo>
                    <a:pt x="268" y="14877"/>
                  </a:lnTo>
                  <a:lnTo>
                    <a:pt x="199" y="15313"/>
                  </a:lnTo>
                  <a:lnTo>
                    <a:pt x="139" y="15756"/>
                  </a:lnTo>
                  <a:lnTo>
                    <a:pt x="87" y="16199"/>
                  </a:lnTo>
                  <a:lnTo>
                    <a:pt x="52" y="16635"/>
                  </a:lnTo>
                  <a:lnTo>
                    <a:pt x="27" y="17078"/>
                  </a:lnTo>
                  <a:lnTo>
                    <a:pt x="1" y="17529"/>
                  </a:lnTo>
                  <a:lnTo>
                    <a:pt x="1" y="17972"/>
                  </a:lnTo>
                  <a:lnTo>
                    <a:pt x="1" y="18415"/>
                  </a:lnTo>
                  <a:lnTo>
                    <a:pt x="9" y="18858"/>
                  </a:lnTo>
                  <a:lnTo>
                    <a:pt x="35" y="19308"/>
                  </a:lnTo>
                  <a:lnTo>
                    <a:pt x="70" y="19751"/>
                  </a:lnTo>
                  <a:lnTo>
                    <a:pt x="113" y="20195"/>
                  </a:lnTo>
                  <a:lnTo>
                    <a:pt x="4194" y="19911"/>
                  </a:lnTo>
                  <a:lnTo>
                    <a:pt x="8302" y="19621"/>
                  </a:lnTo>
                  <a:lnTo>
                    <a:pt x="10364" y="19475"/>
                  </a:lnTo>
                  <a:lnTo>
                    <a:pt x="12435" y="19345"/>
                  </a:lnTo>
                  <a:lnTo>
                    <a:pt x="14497" y="19221"/>
                  </a:lnTo>
                  <a:lnTo>
                    <a:pt x="16568" y="19112"/>
                  </a:lnTo>
                  <a:lnTo>
                    <a:pt x="18639" y="19011"/>
                  </a:lnTo>
                  <a:lnTo>
                    <a:pt x="19675" y="18974"/>
                  </a:lnTo>
                  <a:lnTo>
                    <a:pt x="20710" y="18938"/>
                  </a:lnTo>
                  <a:lnTo>
                    <a:pt x="21746" y="18902"/>
                  </a:lnTo>
                  <a:lnTo>
                    <a:pt x="22781" y="18873"/>
                  </a:lnTo>
                  <a:lnTo>
                    <a:pt x="23817" y="18851"/>
                  </a:lnTo>
                  <a:lnTo>
                    <a:pt x="24844" y="18836"/>
                  </a:lnTo>
                  <a:lnTo>
                    <a:pt x="25879" y="18829"/>
                  </a:lnTo>
                  <a:lnTo>
                    <a:pt x="27941" y="18829"/>
                  </a:lnTo>
                  <a:lnTo>
                    <a:pt x="28968" y="18843"/>
                  </a:lnTo>
                  <a:lnTo>
                    <a:pt x="29995" y="18858"/>
                  </a:lnTo>
                  <a:lnTo>
                    <a:pt x="31022" y="18887"/>
                  </a:lnTo>
                  <a:lnTo>
                    <a:pt x="32049" y="18923"/>
                  </a:lnTo>
                  <a:lnTo>
                    <a:pt x="33067" y="18967"/>
                  </a:lnTo>
                  <a:lnTo>
                    <a:pt x="33550" y="18982"/>
                  </a:lnTo>
                  <a:lnTo>
                    <a:pt x="34111" y="18989"/>
                  </a:lnTo>
                  <a:lnTo>
                    <a:pt x="34732" y="18996"/>
                  </a:lnTo>
                  <a:lnTo>
                    <a:pt x="35405" y="19018"/>
                  </a:lnTo>
                  <a:lnTo>
                    <a:pt x="36104" y="19047"/>
                  </a:lnTo>
                  <a:lnTo>
                    <a:pt x="36458" y="19069"/>
                  </a:lnTo>
                  <a:lnTo>
                    <a:pt x="36821" y="19090"/>
                  </a:lnTo>
                  <a:lnTo>
                    <a:pt x="37174" y="19127"/>
                  </a:lnTo>
                  <a:lnTo>
                    <a:pt x="37528" y="19170"/>
                  </a:lnTo>
                  <a:lnTo>
                    <a:pt x="37873" y="19214"/>
                  </a:lnTo>
                  <a:lnTo>
                    <a:pt x="38218" y="19272"/>
                  </a:lnTo>
                  <a:lnTo>
                    <a:pt x="38288" y="18778"/>
                  </a:lnTo>
                  <a:lnTo>
                    <a:pt x="38348" y="18291"/>
                  </a:lnTo>
                  <a:lnTo>
                    <a:pt x="38391" y="17797"/>
                  </a:lnTo>
                  <a:lnTo>
                    <a:pt x="38408" y="17311"/>
                  </a:lnTo>
                  <a:lnTo>
                    <a:pt x="38426" y="16831"/>
                  </a:lnTo>
                  <a:lnTo>
                    <a:pt x="38417" y="16345"/>
                  </a:lnTo>
                  <a:lnTo>
                    <a:pt x="38391" y="15865"/>
                  </a:lnTo>
                  <a:lnTo>
                    <a:pt x="38357" y="15393"/>
                  </a:lnTo>
                  <a:lnTo>
                    <a:pt x="38313" y="14914"/>
                  </a:lnTo>
                  <a:lnTo>
                    <a:pt x="38244" y="14449"/>
                  </a:lnTo>
                  <a:lnTo>
                    <a:pt x="38167" y="13984"/>
                  </a:lnTo>
                  <a:lnTo>
                    <a:pt x="38072" y="13519"/>
                  </a:lnTo>
                  <a:lnTo>
                    <a:pt x="37968" y="13061"/>
                  </a:lnTo>
                  <a:lnTo>
                    <a:pt x="37839" y="12604"/>
                  </a:lnTo>
                  <a:lnTo>
                    <a:pt x="37709" y="12153"/>
                  </a:lnTo>
                  <a:lnTo>
                    <a:pt x="37563" y="11710"/>
                  </a:lnTo>
                  <a:lnTo>
                    <a:pt x="37399" y="11274"/>
                  </a:lnTo>
                  <a:lnTo>
                    <a:pt x="37218" y="10839"/>
                  </a:lnTo>
                  <a:lnTo>
                    <a:pt x="37036" y="10410"/>
                  </a:lnTo>
                  <a:lnTo>
                    <a:pt x="36829" y="9981"/>
                  </a:lnTo>
                  <a:lnTo>
                    <a:pt x="36613" y="9567"/>
                  </a:lnTo>
                  <a:lnTo>
                    <a:pt x="36389" y="9153"/>
                  </a:lnTo>
                  <a:lnTo>
                    <a:pt x="36148" y="8747"/>
                  </a:lnTo>
                  <a:lnTo>
                    <a:pt x="35897" y="8347"/>
                  </a:lnTo>
                  <a:lnTo>
                    <a:pt x="35638" y="7955"/>
                  </a:lnTo>
                  <a:lnTo>
                    <a:pt x="35362" y="7570"/>
                  </a:lnTo>
                  <a:lnTo>
                    <a:pt x="35069" y="7192"/>
                  </a:lnTo>
                  <a:lnTo>
                    <a:pt x="34776" y="6822"/>
                  </a:lnTo>
                  <a:lnTo>
                    <a:pt x="34465" y="6458"/>
                  </a:lnTo>
                  <a:lnTo>
                    <a:pt x="34137" y="6095"/>
                  </a:lnTo>
                  <a:lnTo>
                    <a:pt x="33809" y="5747"/>
                  </a:lnTo>
                  <a:lnTo>
                    <a:pt x="33464" y="5412"/>
                  </a:lnTo>
                  <a:lnTo>
                    <a:pt x="33110" y="5078"/>
                  </a:lnTo>
                  <a:lnTo>
                    <a:pt x="32739" y="4751"/>
                  </a:lnTo>
                  <a:lnTo>
                    <a:pt x="32368" y="4439"/>
                  </a:lnTo>
                  <a:lnTo>
                    <a:pt x="31980" y="4134"/>
                  </a:lnTo>
                  <a:lnTo>
                    <a:pt x="31583" y="3836"/>
                  </a:lnTo>
                  <a:lnTo>
                    <a:pt x="31177" y="3546"/>
                  </a:lnTo>
                  <a:lnTo>
                    <a:pt x="30763" y="3270"/>
                  </a:lnTo>
                  <a:lnTo>
                    <a:pt x="30332" y="3001"/>
                  </a:lnTo>
                  <a:lnTo>
                    <a:pt x="29900" y="2739"/>
                  </a:lnTo>
                  <a:lnTo>
                    <a:pt x="29451" y="2492"/>
                  </a:lnTo>
                  <a:lnTo>
                    <a:pt x="29003" y="2260"/>
                  </a:lnTo>
                  <a:lnTo>
                    <a:pt x="28537" y="2027"/>
                  </a:lnTo>
                  <a:lnTo>
                    <a:pt x="28062" y="1817"/>
                  </a:lnTo>
                  <a:lnTo>
                    <a:pt x="27588" y="1606"/>
                  </a:lnTo>
                  <a:lnTo>
                    <a:pt x="27096" y="1417"/>
                  </a:lnTo>
                  <a:lnTo>
                    <a:pt x="26595" y="1228"/>
                  </a:lnTo>
                  <a:lnTo>
                    <a:pt x="26095" y="1061"/>
                  </a:lnTo>
                  <a:lnTo>
                    <a:pt x="25577" y="902"/>
                  </a:lnTo>
                  <a:lnTo>
                    <a:pt x="25059" y="756"/>
                  </a:lnTo>
                  <a:lnTo>
                    <a:pt x="24524" y="618"/>
                  </a:lnTo>
                  <a:lnTo>
                    <a:pt x="23989" y="502"/>
                  </a:lnTo>
                  <a:lnTo>
                    <a:pt x="23446" y="393"/>
                  </a:lnTo>
                  <a:lnTo>
                    <a:pt x="22893" y="291"/>
                  </a:lnTo>
                  <a:lnTo>
                    <a:pt x="22333" y="211"/>
                  </a:lnTo>
                  <a:lnTo>
                    <a:pt x="21772" y="139"/>
                  </a:lnTo>
                  <a:lnTo>
                    <a:pt x="21193" y="88"/>
                  </a:lnTo>
                  <a:lnTo>
                    <a:pt x="20615" y="44"/>
                  </a:lnTo>
                  <a:lnTo>
                    <a:pt x="20029" y="15"/>
                  </a:lnTo>
                  <a:lnTo>
                    <a:pt x="1944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6"/>
            <p:cNvSpPr/>
            <p:nvPr/>
          </p:nvSpPr>
          <p:spPr>
            <a:xfrm>
              <a:off x="105125" y="-838575"/>
              <a:ext cx="373875" cy="364850"/>
            </a:xfrm>
            <a:custGeom>
              <a:avLst/>
              <a:gdLst/>
              <a:ahLst/>
              <a:cxnLst/>
              <a:rect l="l" t="t" r="r" b="b"/>
              <a:pathLst>
                <a:path w="14955" h="14594" extrusionOk="0">
                  <a:moveTo>
                    <a:pt x="11822" y="0"/>
                  </a:moveTo>
                  <a:lnTo>
                    <a:pt x="11598" y="138"/>
                  </a:lnTo>
                  <a:lnTo>
                    <a:pt x="11356" y="262"/>
                  </a:lnTo>
                  <a:lnTo>
                    <a:pt x="11106" y="385"/>
                  </a:lnTo>
                  <a:lnTo>
                    <a:pt x="10847" y="494"/>
                  </a:lnTo>
                  <a:lnTo>
                    <a:pt x="10588" y="596"/>
                  </a:lnTo>
                  <a:lnTo>
                    <a:pt x="10312" y="690"/>
                  </a:lnTo>
                  <a:lnTo>
                    <a:pt x="10045" y="785"/>
                  </a:lnTo>
                  <a:lnTo>
                    <a:pt x="9769" y="865"/>
                  </a:lnTo>
                  <a:lnTo>
                    <a:pt x="9234" y="1017"/>
                  </a:lnTo>
                  <a:lnTo>
                    <a:pt x="8716" y="1148"/>
                  </a:lnTo>
                  <a:lnTo>
                    <a:pt x="7827" y="1358"/>
                  </a:lnTo>
                  <a:lnTo>
                    <a:pt x="6912" y="1584"/>
                  </a:lnTo>
                  <a:lnTo>
                    <a:pt x="5963" y="1802"/>
                  </a:lnTo>
                  <a:lnTo>
                    <a:pt x="5480" y="1911"/>
                  </a:lnTo>
                  <a:lnTo>
                    <a:pt x="4988" y="2012"/>
                  </a:lnTo>
                  <a:lnTo>
                    <a:pt x="4496" y="2114"/>
                  </a:lnTo>
                  <a:lnTo>
                    <a:pt x="3996" y="2208"/>
                  </a:lnTo>
                  <a:lnTo>
                    <a:pt x="3495" y="2288"/>
                  </a:lnTo>
                  <a:lnTo>
                    <a:pt x="2995" y="2368"/>
                  </a:lnTo>
                  <a:lnTo>
                    <a:pt x="2494" y="2441"/>
                  </a:lnTo>
                  <a:lnTo>
                    <a:pt x="1994" y="2506"/>
                  </a:lnTo>
                  <a:lnTo>
                    <a:pt x="1493" y="2557"/>
                  </a:lnTo>
                  <a:lnTo>
                    <a:pt x="993" y="2601"/>
                  </a:lnTo>
                  <a:lnTo>
                    <a:pt x="493" y="2630"/>
                  </a:lnTo>
                  <a:lnTo>
                    <a:pt x="1" y="2644"/>
                  </a:lnTo>
                  <a:lnTo>
                    <a:pt x="242" y="3392"/>
                  </a:lnTo>
                  <a:lnTo>
                    <a:pt x="475" y="4133"/>
                  </a:lnTo>
                  <a:lnTo>
                    <a:pt x="700" y="4881"/>
                  </a:lnTo>
                  <a:lnTo>
                    <a:pt x="915" y="5630"/>
                  </a:lnTo>
                  <a:lnTo>
                    <a:pt x="1131" y="6378"/>
                  </a:lnTo>
                  <a:lnTo>
                    <a:pt x="1338" y="7126"/>
                  </a:lnTo>
                  <a:lnTo>
                    <a:pt x="1537" y="7867"/>
                  </a:lnTo>
                  <a:lnTo>
                    <a:pt x="1726" y="8615"/>
                  </a:lnTo>
                  <a:lnTo>
                    <a:pt x="1916" y="9363"/>
                  </a:lnTo>
                  <a:lnTo>
                    <a:pt x="2098" y="10112"/>
                  </a:lnTo>
                  <a:lnTo>
                    <a:pt x="2270" y="10860"/>
                  </a:lnTo>
                  <a:lnTo>
                    <a:pt x="2434" y="11608"/>
                  </a:lnTo>
                  <a:lnTo>
                    <a:pt x="2589" y="12356"/>
                  </a:lnTo>
                  <a:lnTo>
                    <a:pt x="2736" y="13097"/>
                  </a:lnTo>
                  <a:lnTo>
                    <a:pt x="2883" y="13845"/>
                  </a:lnTo>
                  <a:lnTo>
                    <a:pt x="3021" y="14593"/>
                  </a:lnTo>
                  <a:lnTo>
                    <a:pt x="3539" y="14397"/>
                  </a:lnTo>
                  <a:lnTo>
                    <a:pt x="4056" y="14208"/>
                  </a:lnTo>
                  <a:lnTo>
                    <a:pt x="4591" y="14034"/>
                  </a:lnTo>
                  <a:lnTo>
                    <a:pt x="5126" y="13867"/>
                  </a:lnTo>
                  <a:lnTo>
                    <a:pt x="5679" y="13707"/>
                  </a:lnTo>
                  <a:lnTo>
                    <a:pt x="6231" y="13562"/>
                  </a:lnTo>
                  <a:lnTo>
                    <a:pt x="6783" y="13431"/>
                  </a:lnTo>
                  <a:lnTo>
                    <a:pt x="7353" y="13308"/>
                  </a:lnTo>
                  <a:lnTo>
                    <a:pt x="7922" y="13199"/>
                  </a:lnTo>
                  <a:lnTo>
                    <a:pt x="8500" y="13097"/>
                  </a:lnTo>
                  <a:lnTo>
                    <a:pt x="9087" y="13010"/>
                  </a:lnTo>
                  <a:lnTo>
                    <a:pt x="9674" y="12937"/>
                  </a:lnTo>
                  <a:lnTo>
                    <a:pt x="10269" y="12879"/>
                  </a:lnTo>
                  <a:lnTo>
                    <a:pt x="10873" y="12828"/>
                  </a:lnTo>
                  <a:lnTo>
                    <a:pt x="11477" y="12792"/>
                  </a:lnTo>
                  <a:lnTo>
                    <a:pt x="12099" y="12770"/>
                  </a:lnTo>
                  <a:lnTo>
                    <a:pt x="12461" y="12763"/>
                  </a:lnTo>
                  <a:lnTo>
                    <a:pt x="13177" y="12763"/>
                  </a:lnTo>
                  <a:lnTo>
                    <a:pt x="13540" y="12770"/>
                  </a:lnTo>
                  <a:lnTo>
                    <a:pt x="13893" y="12785"/>
                  </a:lnTo>
                  <a:lnTo>
                    <a:pt x="14247" y="12799"/>
                  </a:lnTo>
                  <a:lnTo>
                    <a:pt x="14601" y="12821"/>
                  </a:lnTo>
                  <a:lnTo>
                    <a:pt x="14955" y="12850"/>
                  </a:lnTo>
                  <a:lnTo>
                    <a:pt x="14808" y="12029"/>
                  </a:lnTo>
                  <a:lnTo>
                    <a:pt x="14644" y="11216"/>
                  </a:lnTo>
                  <a:lnTo>
                    <a:pt x="14480" y="10402"/>
                  </a:lnTo>
                  <a:lnTo>
                    <a:pt x="14308" y="9596"/>
                  </a:lnTo>
                  <a:lnTo>
                    <a:pt x="14135" y="8782"/>
                  </a:lnTo>
                  <a:lnTo>
                    <a:pt x="13945" y="7976"/>
                  </a:lnTo>
                  <a:lnTo>
                    <a:pt x="13755" y="7170"/>
                  </a:lnTo>
                  <a:lnTo>
                    <a:pt x="13557" y="6371"/>
                  </a:lnTo>
                  <a:lnTo>
                    <a:pt x="13358" y="5564"/>
                  </a:lnTo>
                  <a:lnTo>
                    <a:pt x="13151" y="4765"/>
                  </a:lnTo>
                  <a:lnTo>
                    <a:pt x="12728" y="3174"/>
                  </a:lnTo>
                  <a:lnTo>
                    <a:pt x="12280" y="1584"/>
                  </a:lnTo>
                  <a:lnTo>
                    <a:pt x="11822"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6"/>
            <p:cNvSpPr/>
            <p:nvPr/>
          </p:nvSpPr>
          <p:spPr>
            <a:xfrm>
              <a:off x="-36375" y="-1249350"/>
              <a:ext cx="412700" cy="416050"/>
            </a:xfrm>
            <a:custGeom>
              <a:avLst/>
              <a:gdLst/>
              <a:ahLst/>
              <a:cxnLst/>
              <a:rect l="l" t="t" r="r" b="b"/>
              <a:pathLst>
                <a:path w="16508" h="16642" extrusionOk="0">
                  <a:moveTo>
                    <a:pt x="11054" y="0"/>
                  </a:moveTo>
                  <a:lnTo>
                    <a:pt x="9699" y="719"/>
                  </a:lnTo>
                  <a:lnTo>
                    <a:pt x="8344" y="1431"/>
                  </a:lnTo>
                  <a:lnTo>
                    <a:pt x="6972" y="2136"/>
                  </a:lnTo>
                  <a:lnTo>
                    <a:pt x="5592" y="2826"/>
                  </a:lnTo>
                  <a:lnTo>
                    <a:pt x="4211" y="3509"/>
                  </a:lnTo>
                  <a:lnTo>
                    <a:pt x="2813" y="4177"/>
                  </a:lnTo>
                  <a:lnTo>
                    <a:pt x="2114" y="4504"/>
                  </a:lnTo>
                  <a:lnTo>
                    <a:pt x="1407" y="4823"/>
                  </a:lnTo>
                  <a:lnTo>
                    <a:pt x="708" y="5143"/>
                  </a:lnTo>
                  <a:lnTo>
                    <a:pt x="0" y="5463"/>
                  </a:lnTo>
                  <a:lnTo>
                    <a:pt x="345" y="6145"/>
                  </a:lnTo>
                  <a:lnTo>
                    <a:pt x="690" y="6828"/>
                  </a:lnTo>
                  <a:lnTo>
                    <a:pt x="1027" y="7518"/>
                  </a:lnTo>
                  <a:lnTo>
                    <a:pt x="1355" y="8208"/>
                  </a:lnTo>
                  <a:lnTo>
                    <a:pt x="1674" y="8898"/>
                  </a:lnTo>
                  <a:lnTo>
                    <a:pt x="1993" y="9596"/>
                  </a:lnTo>
                  <a:lnTo>
                    <a:pt x="2295" y="10293"/>
                  </a:lnTo>
                  <a:lnTo>
                    <a:pt x="2597" y="10990"/>
                  </a:lnTo>
                  <a:lnTo>
                    <a:pt x="2891" y="11695"/>
                  </a:lnTo>
                  <a:lnTo>
                    <a:pt x="3184" y="12392"/>
                  </a:lnTo>
                  <a:lnTo>
                    <a:pt x="3469" y="13097"/>
                  </a:lnTo>
                  <a:lnTo>
                    <a:pt x="3745" y="13802"/>
                  </a:lnTo>
                  <a:lnTo>
                    <a:pt x="4021" y="14513"/>
                  </a:lnTo>
                  <a:lnTo>
                    <a:pt x="4289" y="15218"/>
                  </a:lnTo>
                  <a:lnTo>
                    <a:pt x="4806" y="16642"/>
                  </a:lnTo>
                  <a:lnTo>
                    <a:pt x="6247" y="16351"/>
                  </a:lnTo>
                  <a:lnTo>
                    <a:pt x="6964" y="16206"/>
                  </a:lnTo>
                  <a:lnTo>
                    <a:pt x="7688" y="16061"/>
                  </a:lnTo>
                  <a:lnTo>
                    <a:pt x="8405" y="15901"/>
                  </a:lnTo>
                  <a:lnTo>
                    <a:pt x="9112" y="15741"/>
                  </a:lnTo>
                  <a:lnTo>
                    <a:pt x="9828" y="15567"/>
                  </a:lnTo>
                  <a:lnTo>
                    <a:pt x="10536" y="15385"/>
                  </a:lnTo>
                  <a:lnTo>
                    <a:pt x="11408" y="15145"/>
                  </a:lnTo>
                  <a:lnTo>
                    <a:pt x="12288" y="14898"/>
                  </a:lnTo>
                  <a:lnTo>
                    <a:pt x="12719" y="14768"/>
                  </a:lnTo>
                  <a:lnTo>
                    <a:pt x="13151" y="14637"/>
                  </a:lnTo>
                  <a:lnTo>
                    <a:pt x="13582" y="14499"/>
                  </a:lnTo>
                  <a:lnTo>
                    <a:pt x="14005" y="14354"/>
                  </a:lnTo>
                  <a:lnTo>
                    <a:pt x="14160" y="14303"/>
                  </a:lnTo>
                  <a:lnTo>
                    <a:pt x="14307" y="14245"/>
                  </a:lnTo>
                  <a:lnTo>
                    <a:pt x="14609" y="14107"/>
                  </a:lnTo>
                  <a:lnTo>
                    <a:pt x="14756" y="14049"/>
                  </a:lnTo>
                  <a:lnTo>
                    <a:pt x="14911" y="13990"/>
                  </a:lnTo>
                  <a:lnTo>
                    <a:pt x="15066" y="13947"/>
                  </a:lnTo>
                  <a:lnTo>
                    <a:pt x="15144" y="13932"/>
                  </a:lnTo>
                  <a:lnTo>
                    <a:pt x="15230" y="13918"/>
                  </a:lnTo>
                  <a:lnTo>
                    <a:pt x="15299" y="13896"/>
                  </a:lnTo>
                  <a:lnTo>
                    <a:pt x="15377" y="13867"/>
                  </a:lnTo>
                  <a:lnTo>
                    <a:pt x="15386" y="13845"/>
                  </a:lnTo>
                  <a:lnTo>
                    <a:pt x="15411" y="13816"/>
                  </a:lnTo>
                  <a:lnTo>
                    <a:pt x="15429" y="13787"/>
                  </a:lnTo>
                  <a:lnTo>
                    <a:pt x="15455" y="13773"/>
                  </a:lnTo>
                  <a:lnTo>
                    <a:pt x="15498" y="13743"/>
                  </a:lnTo>
                  <a:lnTo>
                    <a:pt x="15601" y="13642"/>
                  </a:lnTo>
                  <a:lnTo>
                    <a:pt x="15705" y="13562"/>
                  </a:lnTo>
                  <a:lnTo>
                    <a:pt x="15826" y="13489"/>
                  </a:lnTo>
                  <a:lnTo>
                    <a:pt x="15946" y="13431"/>
                  </a:lnTo>
                  <a:lnTo>
                    <a:pt x="16076" y="13388"/>
                  </a:lnTo>
                  <a:lnTo>
                    <a:pt x="16214" y="13358"/>
                  </a:lnTo>
                  <a:lnTo>
                    <a:pt x="16361" y="13337"/>
                  </a:lnTo>
                  <a:lnTo>
                    <a:pt x="16507" y="13329"/>
                  </a:lnTo>
                  <a:lnTo>
                    <a:pt x="16214" y="12472"/>
                  </a:lnTo>
                  <a:lnTo>
                    <a:pt x="15921" y="11615"/>
                  </a:lnTo>
                  <a:lnTo>
                    <a:pt x="15619" y="10765"/>
                  </a:lnTo>
                  <a:lnTo>
                    <a:pt x="15308" y="9915"/>
                  </a:lnTo>
                  <a:lnTo>
                    <a:pt x="14997" y="9066"/>
                  </a:lnTo>
                  <a:lnTo>
                    <a:pt x="14678" y="8223"/>
                  </a:lnTo>
                  <a:lnTo>
                    <a:pt x="14341" y="7388"/>
                  </a:lnTo>
                  <a:lnTo>
                    <a:pt x="14005" y="6552"/>
                  </a:lnTo>
                  <a:lnTo>
                    <a:pt x="13668" y="5717"/>
                  </a:lnTo>
                  <a:lnTo>
                    <a:pt x="13315" y="4889"/>
                  </a:lnTo>
                  <a:lnTo>
                    <a:pt x="12961" y="4061"/>
                  </a:lnTo>
                  <a:lnTo>
                    <a:pt x="12590" y="3240"/>
                  </a:lnTo>
                  <a:lnTo>
                    <a:pt x="12219" y="2426"/>
                  </a:lnTo>
                  <a:lnTo>
                    <a:pt x="11839" y="1613"/>
                  </a:lnTo>
                  <a:lnTo>
                    <a:pt x="11451" y="806"/>
                  </a:lnTo>
                  <a:lnTo>
                    <a:pt x="11054"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6"/>
            <p:cNvSpPr/>
            <p:nvPr/>
          </p:nvSpPr>
          <p:spPr>
            <a:xfrm>
              <a:off x="-218450" y="-1569875"/>
              <a:ext cx="418750" cy="401350"/>
            </a:xfrm>
            <a:custGeom>
              <a:avLst/>
              <a:gdLst/>
              <a:ahLst/>
              <a:cxnLst/>
              <a:rect l="l" t="t" r="r" b="b"/>
              <a:pathLst>
                <a:path w="16750" h="16054" extrusionOk="0">
                  <a:moveTo>
                    <a:pt x="10536" y="0"/>
                  </a:moveTo>
                  <a:lnTo>
                    <a:pt x="10200" y="276"/>
                  </a:lnTo>
                  <a:lnTo>
                    <a:pt x="9846" y="545"/>
                  </a:lnTo>
                  <a:lnTo>
                    <a:pt x="9483" y="807"/>
                  </a:lnTo>
                  <a:lnTo>
                    <a:pt x="9121" y="1061"/>
                  </a:lnTo>
                  <a:lnTo>
                    <a:pt x="8741" y="1308"/>
                  </a:lnTo>
                  <a:lnTo>
                    <a:pt x="8362" y="1555"/>
                  </a:lnTo>
                  <a:lnTo>
                    <a:pt x="7973" y="1794"/>
                  </a:lnTo>
                  <a:lnTo>
                    <a:pt x="7585" y="2034"/>
                  </a:lnTo>
                  <a:lnTo>
                    <a:pt x="6808" y="2499"/>
                  </a:lnTo>
                  <a:lnTo>
                    <a:pt x="6023" y="2957"/>
                  </a:lnTo>
                  <a:lnTo>
                    <a:pt x="5247" y="3414"/>
                  </a:lnTo>
                  <a:lnTo>
                    <a:pt x="4479" y="3872"/>
                  </a:lnTo>
                  <a:lnTo>
                    <a:pt x="3400" y="4562"/>
                  </a:lnTo>
                  <a:lnTo>
                    <a:pt x="2848" y="4903"/>
                  </a:lnTo>
                  <a:lnTo>
                    <a:pt x="2295" y="5252"/>
                  </a:lnTo>
                  <a:lnTo>
                    <a:pt x="1735" y="5593"/>
                  </a:lnTo>
                  <a:lnTo>
                    <a:pt x="1165" y="5920"/>
                  </a:lnTo>
                  <a:lnTo>
                    <a:pt x="880" y="6080"/>
                  </a:lnTo>
                  <a:lnTo>
                    <a:pt x="587" y="6240"/>
                  </a:lnTo>
                  <a:lnTo>
                    <a:pt x="294" y="6393"/>
                  </a:lnTo>
                  <a:lnTo>
                    <a:pt x="0" y="6538"/>
                  </a:lnTo>
                  <a:lnTo>
                    <a:pt x="423" y="7112"/>
                  </a:lnTo>
                  <a:lnTo>
                    <a:pt x="837" y="7693"/>
                  </a:lnTo>
                  <a:lnTo>
                    <a:pt x="1243" y="8267"/>
                  </a:lnTo>
                  <a:lnTo>
                    <a:pt x="1648" y="8855"/>
                  </a:lnTo>
                  <a:lnTo>
                    <a:pt x="2054" y="9443"/>
                  </a:lnTo>
                  <a:lnTo>
                    <a:pt x="2442" y="10032"/>
                  </a:lnTo>
                  <a:lnTo>
                    <a:pt x="2830" y="10620"/>
                  </a:lnTo>
                  <a:lnTo>
                    <a:pt x="3219" y="11216"/>
                  </a:lnTo>
                  <a:lnTo>
                    <a:pt x="3598" y="11811"/>
                  </a:lnTo>
                  <a:lnTo>
                    <a:pt x="3970" y="12414"/>
                  </a:lnTo>
                  <a:lnTo>
                    <a:pt x="4341" y="13017"/>
                  </a:lnTo>
                  <a:lnTo>
                    <a:pt x="4703" y="13620"/>
                  </a:lnTo>
                  <a:lnTo>
                    <a:pt x="5057" y="14223"/>
                  </a:lnTo>
                  <a:lnTo>
                    <a:pt x="5411" y="14833"/>
                  </a:lnTo>
                  <a:lnTo>
                    <a:pt x="5756" y="15443"/>
                  </a:lnTo>
                  <a:lnTo>
                    <a:pt x="6092" y="16054"/>
                  </a:lnTo>
                  <a:lnTo>
                    <a:pt x="6739" y="15632"/>
                  </a:lnTo>
                  <a:lnTo>
                    <a:pt x="7387" y="15218"/>
                  </a:lnTo>
                  <a:lnTo>
                    <a:pt x="8698" y="14405"/>
                  </a:lnTo>
                  <a:lnTo>
                    <a:pt x="10027" y="13598"/>
                  </a:lnTo>
                  <a:lnTo>
                    <a:pt x="11356" y="12807"/>
                  </a:lnTo>
                  <a:lnTo>
                    <a:pt x="12693" y="12022"/>
                  </a:lnTo>
                  <a:lnTo>
                    <a:pt x="14040" y="11245"/>
                  </a:lnTo>
                  <a:lnTo>
                    <a:pt x="15394" y="10482"/>
                  </a:lnTo>
                  <a:lnTo>
                    <a:pt x="16749" y="9719"/>
                  </a:lnTo>
                  <a:lnTo>
                    <a:pt x="16404" y="9087"/>
                  </a:lnTo>
                  <a:lnTo>
                    <a:pt x="16050" y="8455"/>
                  </a:lnTo>
                  <a:lnTo>
                    <a:pt x="15688" y="7831"/>
                  </a:lnTo>
                  <a:lnTo>
                    <a:pt x="15325" y="7206"/>
                  </a:lnTo>
                  <a:lnTo>
                    <a:pt x="14954" y="6581"/>
                  </a:lnTo>
                  <a:lnTo>
                    <a:pt x="14583" y="5964"/>
                  </a:lnTo>
                  <a:lnTo>
                    <a:pt x="14203" y="5354"/>
                  </a:lnTo>
                  <a:lnTo>
                    <a:pt x="13815" y="4744"/>
                  </a:lnTo>
                  <a:lnTo>
                    <a:pt x="13427" y="4133"/>
                  </a:lnTo>
                  <a:lnTo>
                    <a:pt x="13030" y="3538"/>
                  </a:lnTo>
                  <a:lnTo>
                    <a:pt x="12633" y="2935"/>
                  </a:lnTo>
                  <a:lnTo>
                    <a:pt x="12227" y="2339"/>
                  </a:lnTo>
                  <a:lnTo>
                    <a:pt x="11813" y="1751"/>
                  </a:lnTo>
                  <a:lnTo>
                    <a:pt x="11399" y="1162"/>
                  </a:lnTo>
                  <a:lnTo>
                    <a:pt x="10968" y="581"/>
                  </a:lnTo>
                  <a:lnTo>
                    <a:pt x="10536"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6"/>
            <p:cNvSpPr/>
            <p:nvPr/>
          </p:nvSpPr>
          <p:spPr>
            <a:xfrm>
              <a:off x="-471925" y="-1879500"/>
              <a:ext cx="465125" cy="418600"/>
            </a:xfrm>
            <a:custGeom>
              <a:avLst/>
              <a:gdLst/>
              <a:ahLst/>
              <a:cxnLst/>
              <a:rect l="l" t="t" r="r" b="b"/>
              <a:pathLst>
                <a:path w="18605" h="16744" extrusionOk="0">
                  <a:moveTo>
                    <a:pt x="9259" y="0"/>
                  </a:moveTo>
                  <a:lnTo>
                    <a:pt x="8724" y="509"/>
                  </a:lnTo>
                  <a:lnTo>
                    <a:pt x="8189" y="1010"/>
                  </a:lnTo>
                  <a:lnTo>
                    <a:pt x="7637" y="1504"/>
                  </a:lnTo>
                  <a:lnTo>
                    <a:pt x="7085" y="1998"/>
                  </a:lnTo>
                  <a:lnTo>
                    <a:pt x="6515" y="2485"/>
                  </a:lnTo>
                  <a:lnTo>
                    <a:pt x="5945" y="2971"/>
                  </a:lnTo>
                  <a:lnTo>
                    <a:pt x="5367" y="3451"/>
                  </a:lnTo>
                  <a:lnTo>
                    <a:pt x="4789" y="3923"/>
                  </a:lnTo>
                  <a:lnTo>
                    <a:pt x="4202" y="4395"/>
                  </a:lnTo>
                  <a:lnTo>
                    <a:pt x="3607" y="4867"/>
                  </a:lnTo>
                  <a:lnTo>
                    <a:pt x="2416" y="5790"/>
                  </a:lnTo>
                  <a:lnTo>
                    <a:pt x="1208" y="6705"/>
                  </a:lnTo>
                  <a:lnTo>
                    <a:pt x="0" y="7613"/>
                  </a:lnTo>
                  <a:lnTo>
                    <a:pt x="578" y="8150"/>
                  </a:lnTo>
                  <a:lnTo>
                    <a:pt x="1148" y="8688"/>
                  </a:lnTo>
                  <a:lnTo>
                    <a:pt x="1709" y="9233"/>
                  </a:lnTo>
                  <a:lnTo>
                    <a:pt x="2270" y="9785"/>
                  </a:lnTo>
                  <a:lnTo>
                    <a:pt x="2813" y="10337"/>
                  </a:lnTo>
                  <a:lnTo>
                    <a:pt x="3357" y="10896"/>
                  </a:lnTo>
                  <a:lnTo>
                    <a:pt x="3892" y="11463"/>
                  </a:lnTo>
                  <a:lnTo>
                    <a:pt x="4418" y="12037"/>
                  </a:lnTo>
                  <a:lnTo>
                    <a:pt x="4945" y="12610"/>
                  </a:lnTo>
                  <a:lnTo>
                    <a:pt x="5462" y="13192"/>
                  </a:lnTo>
                  <a:lnTo>
                    <a:pt x="5971" y="13773"/>
                  </a:lnTo>
                  <a:lnTo>
                    <a:pt x="6472" y="14361"/>
                  </a:lnTo>
                  <a:lnTo>
                    <a:pt x="6972" y="14949"/>
                  </a:lnTo>
                  <a:lnTo>
                    <a:pt x="7464" y="15545"/>
                  </a:lnTo>
                  <a:lnTo>
                    <a:pt x="7956" y="16141"/>
                  </a:lnTo>
                  <a:lnTo>
                    <a:pt x="8431" y="16744"/>
                  </a:lnTo>
                  <a:lnTo>
                    <a:pt x="8914" y="16366"/>
                  </a:lnTo>
                  <a:lnTo>
                    <a:pt x="9397" y="15995"/>
                  </a:lnTo>
                  <a:lnTo>
                    <a:pt x="9898" y="15625"/>
                  </a:lnTo>
                  <a:lnTo>
                    <a:pt x="10407" y="15269"/>
                  </a:lnTo>
                  <a:lnTo>
                    <a:pt x="11425" y="14564"/>
                  </a:lnTo>
                  <a:lnTo>
                    <a:pt x="12426" y="13874"/>
                  </a:lnTo>
                  <a:lnTo>
                    <a:pt x="13168" y="13344"/>
                  </a:lnTo>
                  <a:lnTo>
                    <a:pt x="13910" y="12799"/>
                  </a:lnTo>
                  <a:lnTo>
                    <a:pt x="14661" y="12247"/>
                  </a:lnTo>
                  <a:lnTo>
                    <a:pt x="15411" y="11702"/>
                  </a:lnTo>
                  <a:lnTo>
                    <a:pt x="15800" y="11434"/>
                  </a:lnTo>
                  <a:lnTo>
                    <a:pt x="16179" y="11172"/>
                  </a:lnTo>
                  <a:lnTo>
                    <a:pt x="16576" y="10911"/>
                  </a:lnTo>
                  <a:lnTo>
                    <a:pt x="16973" y="10656"/>
                  </a:lnTo>
                  <a:lnTo>
                    <a:pt x="17370" y="10417"/>
                  </a:lnTo>
                  <a:lnTo>
                    <a:pt x="17776" y="10184"/>
                  </a:lnTo>
                  <a:lnTo>
                    <a:pt x="18190" y="9959"/>
                  </a:lnTo>
                  <a:lnTo>
                    <a:pt x="18604" y="9741"/>
                  </a:lnTo>
                  <a:lnTo>
                    <a:pt x="18078" y="9095"/>
                  </a:lnTo>
                  <a:lnTo>
                    <a:pt x="17534" y="8455"/>
                  </a:lnTo>
                  <a:lnTo>
                    <a:pt x="16991" y="7816"/>
                  </a:lnTo>
                  <a:lnTo>
                    <a:pt x="16438" y="7177"/>
                  </a:lnTo>
                  <a:lnTo>
                    <a:pt x="15886" y="6552"/>
                  </a:lnTo>
                  <a:lnTo>
                    <a:pt x="15317" y="5928"/>
                  </a:lnTo>
                  <a:lnTo>
                    <a:pt x="14747" y="5303"/>
                  </a:lnTo>
                  <a:lnTo>
                    <a:pt x="14169" y="4693"/>
                  </a:lnTo>
                  <a:lnTo>
                    <a:pt x="13591" y="4083"/>
                  </a:lnTo>
                  <a:lnTo>
                    <a:pt x="12995" y="3480"/>
                  </a:lnTo>
                  <a:lnTo>
                    <a:pt x="12391" y="2884"/>
                  </a:lnTo>
                  <a:lnTo>
                    <a:pt x="11787" y="2288"/>
                  </a:lnTo>
                  <a:lnTo>
                    <a:pt x="11166" y="1707"/>
                  </a:lnTo>
                  <a:lnTo>
                    <a:pt x="10536" y="1133"/>
                  </a:lnTo>
                  <a:lnTo>
                    <a:pt x="9906" y="560"/>
                  </a:lnTo>
                  <a:lnTo>
                    <a:pt x="9259"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6"/>
            <p:cNvSpPr/>
            <p:nvPr/>
          </p:nvSpPr>
          <p:spPr>
            <a:xfrm>
              <a:off x="-757550" y="-2125575"/>
              <a:ext cx="452400" cy="394100"/>
            </a:xfrm>
            <a:custGeom>
              <a:avLst/>
              <a:gdLst/>
              <a:ahLst/>
              <a:cxnLst/>
              <a:rect l="l" t="t" r="r" b="b"/>
              <a:pathLst>
                <a:path w="18096" h="15764" extrusionOk="0">
                  <a:moveTo>
                    <a:pt x="5972" y="1"/>
                  </a:moveTo>
                  <a:lnTo>
                    <a:pt x="5937" y="168"/>
                  </a:lnTo>
                  <a:lnTo>
                    <a:pt x="5894" y="328"/>
                  </a:lnTo>
                  <a:lnTo>
                    <a:pt x="5808" y="662"/>
                  </a:lnTo>
                  <a:lnTo>
                    <a:pt x="5695" y="989"/>
                  </a:lnTo>
                  <a:lnTo>
                    <a:pt x="5566" y="1315"/>
                  </a:lnTo>
                  <a:lnTo>
                    <a:pt x="5419" y="1635"/>
                  </a:lnTo>
                  <a:lnTo>
                    <a:pt x="5264" y="1955"/>
                  </a:lnTo>
                  <a:lnTo>
                    <a:pt x="5100" y="2274"/>
                  </a:lnTo>
                  <a:lnTo>
                    <a:pt x="4927" y="2587"/>
                  </a:lnTo>
                  <a:lnTo>
                    <a:pt x="4738" y="2899"/>
                  </a:lnTo>
                  <a:lnTo>
                    <a:pt x="4548" y="3204"/>
                  </a:lnTo>
                  <a:lnTo>
                    <a:pt x="4349" y="3509"/>
                  </a:lnTo>
                  <a:lnTo>
                    <a:pt x="4151" y="3807"/>
                  </a:lnTo>
                  <a:lnTo>
                    <a:pt x="3745" y="4388"/>
                  </a:lnTo>
                  <a:lnTo>
                    <a:pt x="3348" y="4947"/>
                  </a:lnTo>
                  <a:lnTo>
                    <a:pt x="2977" y="5463"/>
                  </a:lnTo>
                  <a:lnTo>
                    <a:pt x="2589" y="5964"/>
                  </a:lnTo>
                  <a:lnTo>
                    <a:pt x="2183" y="6466"/>
                  </a:lnTo>
                  <a:lnTo>
                    <a:pt x="1769" y="6952"/>
                  </a:lnTo>
                  <a:lnTo>
                    <a:pt x="1338" y="7439"/>
                  </a:lnTo>
                  <a:lnTo>
                    <a:pt x="898" y="7911"/>
                  </a:lnTo>
                  <a:lnTo>
                    <a:pt x="458" y="8383"/>
                  </a:lnTo>
                  <a:lnTo>
                    <a:pt x="0" y="8841"/>
                  </a:lnTo>
                  <a:lnTo>
                    <a:pt x="630" y="9233"/>
                  </a:lnTo>
                  <a:lnTo>
                    <a:pt x="1260" y="9625"/>
                  </a:lnTo>
                  <a:lnTo>
                    <a:pt x="1881" y="10025"/>
                  </a:lnTo>
                  <a:lnTo>
                    <a:pt x="2494" y="10432"/>
                  </a:lnTo>
                  <a:lnTo>
                    <a:pt x="3107" y="10846"/>
                  </a:lnTo>
                  <a:lnTo>
                    <a:pt x="3711" y="11267"/>
                  </a:lnTo>
                  <a:lnTo>
                    <a:pt x="4315" y="11688"/>
                  </a:lnTo>
                  <a:lnTo>
                    <a:pt x="4910" y="12124"/>
                  </a:lnTo>
                  <a:lnTo>
                    <a:pt x="5497" y="12560"/>
                  </a:lnTo>
                  <a:lnTo>
                    <a:pt x="6084" y="13003"/>
                  </a:lnTo>
                  <a:lnTo>
                    <a:pt x="6662" y="13446"/>
                  </a:lnTo>
                  <a:lnTo>
                    <a:pt x="7231" y="13904"/>
                  </a:lnTo>
                  <a:lnTo>
                    <a:pt x="7801" y="14361"/>
                  </a:lnTo>
                  <a:lnTo>
                    <a:pt x="8362" y="14826"/>
                  </a:lnTo>
                  <a:lnTo>
                    <a:pt x="8923" y="15291"/>
                  </a:lnTo>
                  <a:lnTo>
                    <a:pt x="9475" y="15763"/>
                  </a:lnTo>
                  <a:lnTo>
                    <a:pt x="10502" y="14717"/>
                  </a:lnTo>
                  <a:lnTo>
                    <a:pt x="11546" y="13679"/>
                  </a:lnTo>
                  <a:lnTo>
                    <a:pt x="12599" y="12640"/>
                  </a:lnTo>
                  <a:lnTo>
                    <a:pt x="13125" y="12124"/>
                  </a:lnTo>
                  <a:lnTo>
                    <a:pt x="13660" y="11616"/>
                  </a:lnTo>
                  <a:lnTo>
                    <a:pt x="14195" y="11107"/>
                  </a:lnTo>
                  <a:lnTo>
                    <a:pt x="14739" y="10606"/>
                  </a:lnTo>
                  <a:lnTo>
                    <a:pt x="15282" y="10112"/>
                  </a:lnTo>
                  <a:lnTo>
                    <a:pt x="15835" y="9618"/>
                  </a:lnTo>
                  <a:lnTo>
                    <a:pt x="16387" y="9131"/>
                  </a:lnTo>
                  <a:lnTo>
                    <a:pt x="16956" y="8652"/>
                  </a:lnTo>
                  <a:lnTo>
                    <a:pt x="17517" y="8180"/>
                  </a:lnTo>
                  <a:lnTo>
                    <a:pt x="18095" y="7715"/>
                  </a:lnTo>
                  <a:lnTo>
                    <a:pt x="17396" y="7177"/>
                  </a:lnTo>
                  <a:lnTo>
                    <a:pt x="16697" y="6654"/>
                  </a:lnTo>
                  <a:lnTo>
                    <a:pt x="15981" y="6131"/>
                  </a:lnTo>
                  <a:lnTo>
                    <a:pt x="15265" y="5616"/>
                  </a:lnTo>
                  <a:lnTo>
                    <a:pt x="14540" y="5100"/>
                  </a:lnTo>
                  <a:lnTo>
                    <a:pt x="13807" y="4599"/>
                  </a:lnTo>
                  <a:lnTo>
                    <a:pt x="13056" y="4105"/>
                  </a:lnTo>
                  <a:lnTo>
                    <a:pt x="12305" y="3618"/>
                  </a:lnTo>
                  <a:lnTo>
                    <a:pt x="11546" y="3139"/>
                  </a:lnTo>
                  <a:lnTo>
                    <a:pt x="10778" y="2666"/>
                  </a:lnTo>
                  <a:lnTo>
                    <a:pt x="10001" y="2202"/>
                  </a:lnTo>
                  <a:lnTo>
                    <a:pt x="9207" y="1744"/>
                  </a:lnTo>
                  <a:lnTo>
                    <a:pt x="8414" y="1294"/>
                  </a:lnTo>
                  <a:lnTo>
                    <a:pt x="7611" y="851"/>
                  </a:lnTo>
                  <a:lnTo>
                    <a:pt x="6791" y="422"/>
                  </a:lnTo>
                  <a:lnTo>
                    <a:pt x="597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6"/>
            <p:cNvSpPr/>
            <p:nvPr/>
          </p:nvSpPr>
          <p:spPr>
            <a:xfrm>
              <a:off x="-1144350" y="-2308250"/>
              <a:ext cx="469000" cy="373750"/>
            </a:xfrm>
            <a:custGeom>
              <a:avLst/>
              <a:gdLst/>
              <a:ahLst/>
              <a:cxnLst/>
              <a:rect l="l" t="t" r="r" b="b"/>
              <a:pathLst>
                <a:path w="18760" h="14950" extrusionOk="0">
                  <a:moveTo>
                    <a:pt x="95" y="0"/>
                  </a:moveTo>
                  <a:lnTo>
                    <a:pt x="1" y="9022"/>
                  </a:lnTo>
                  <a:lnTo>
                    <a:pt x="889" y="9320"/>
                  </a:lnTo>
                  <a:lnTo>
                    <a:pt x="1778" y="9632"/>
                  </a:lnTo>
                  <a:lnTo>
                    <a:pt x="2650" y="9952"/>
                  </a:lnTo>
                  <a:lnTo>
                    <a:pt x="3521" y="10279"/>
                  </a:lnTo>
                  <a:lnTo>
                    <a:pt x="4375" y="10620"/>
                  </a:lnTo>
                  <a:lnTo>
                    <a:pt x="5230" y="10969"/>
                  </a:lnTo>
                  <a:lnTo>
                    <a:pt x="6075" y="11325"/>
                  </a:lnTo>
                  <a:lnTo>
                    <a:pt x="6912" y="11695"/>
                  </a:lnTo>
                  <a:lnTo>
                    <a:pt x="7741" y="12073"/>
                  </a:lnTo>
                  <a:lnTo>
                    <a:pt x="8560" y="12458"/>
                  </a:lnTo>
                  <a:lnTo>
                    <a:pt x="9372" y="12850"/>
                  </a:lnTo>
                  <a:lnTo>
                    <a:pt x="10183" y="13257"/>
                  </a:lnTo>
                  <a:lnTo>
                    <a:pt x="10985" y="13664"/>
                  </a:lnTo>
                  <a:lnTo>
                    <a:pt x="11770" y="14085"/>
                  </a:lnTo>
                  <a:lnTo>
                    <a:pt x="12564" y="14513"/>
                  </a:lnTo>
                  <a:lnTo>
                    <a:pt x="13341" y="14949"/>
                  </a:lnTo>
                  <a:lnTo>
                    <a:pt x="13703" y="14499"/>
                  </a:lnTo>
                  <a:lnTo>
                    <a:pt x="14057" y="14056"/>
                  </a:lnTo>
                  <a:lnTo>
                    <a:pt x="14411" y="13605"/>
                  </a:lnTo>
                  <a:lnTo>
                    <a:pt x="14747" y="13148"/>
                  </a:lnTo>
                  <a:lnTo>
                    <a:pt x="15084" y="12690"/>
                  </a:lnTo>
                  <a:lnTo>
                    <a:pt x="15403" y="12225"/>
                  </a:lnTo>
                  <a:lnTo>
                    <a:pt x="15723" y="11760"/>
                  </a:lnTo>
                  <a:lnTo>
                    <a:pt x="16025" y="11281"/>
                  </a:lnTo>
                  <a:lnTo>
                    <a:pt x="16206" y="10961"/>
                  </a:lnTo>
                  <a:lnTo>
                    <a:pt x="16378" y="10642"/>
                  </a:lnTo>
                  <a:lnTo>
                    <a:pt x="16534" y="10308"/>
                  </a:lnTo>
                  <a:lnTo>
                    <a:pt x="16698" y="9973"/>
                  </a:lnTo>
                  <a:lnTo>
                    <a:pt x="16991" y="9291"/>
                  </a:lnTo>
                  <a:lnTo>
                    <a:pt x="17293" y="8608"/>
                  </a:lnTo>
                  <a:lnTo>
                    <a:pt x="17440" y="8266"/>
                  </a:lnTo>
                  <a:lnTo>
                    <a:pt x="17595" y="7932"/>
                  </a:lnTo>
                  <a:lnTo>
                    <a:pt x="17759" y="7598"/>
                  </a:lnTo>
                  <a:lnTo>
                    <a:pt x="17932" y="7271"/>
                  </a:lnTo>
                  <a:lnTo>
                    <a:pt x="18121" y="6952"/>
                  </a:lnTo>
                  <a:lnTo>
                    <a:pt x="18320" y="6639"/>
                  </a:lnTo>
                  <a:lnTo>
                    <a:pt x="18423" y="6487"/>
                  </a:lnTo>
                  <a:lnTo>
                    <a:pt x="18536" y="6342"/>
                  </a:lnTo>
                  <a:lnTo>
                    <a:pt x="18648" y="6189"/>
                  </a:lnTo>
                  <a:lnTo>
                    <a:pt x="18760" y="6051"/>
                  </a:lnTo>
                  <a:lnTo>
                    <a:pt x="17699" y="5572"/>
                  </a:lnTo>
                  <a:lnTo>
                    <a:pt x="16620" y="5099"/>
                  </a:lnTo>
                  <a:lnTo>
                    <a:pt x="15533" y="4649"/>
                  </a:lnTo>
                  <a:lnTo>
                    <a:pt x="14428" y="4206"/>
                  </a:lnTo>
                  <a:lnTo>
                    <a:pt x="13315" y="3777"/>
                  </a:lnTo>
                  <a:lnTo>
                    <a:pt x="12185" y="3363"/>
                  </a:lnTo>
                  <a:lnTo>
                    <a:pt x="11046" y="2957"/>
                  </a:lnTo>
                  <a:lnTo>
                    <a:pt x="10467" y="2760"/>
                  </a:lnTo>
                  <a:lnTo>
                    <a:pt x="9881" y="2572"/>
                  </a:lnTo>
                  <a:lnTo>
                    <a:pt x="9303" y="2383"/>
                  </a:lnTo>
                  <a:lnTo>
                    <a:pt x="8716" y="2201"/>
                  </a:lnTo>
                  <a:lnTo>
                    <a:pt x="8120" y="2019"/>
                  </a:lnTo>
                  <a:lnTo>
                    <a:pt x="7525" y="1838"/>
                  </a:lnTo>
                  <a:lnTo>
                    <a:pt x="6930" y="1664"/>
                  </a:lnTo>
                  <a:lnTo>
                    <a:pt x="6326" y="1496"/>
                  </a:lnTo>
                  <a:lnTo>
                    <a:pt x="5722" y="1329"/>
                  </a:lnTo>
                  <a:lnTo>
                    <a:pt x="5109" y="1162"/>
                  </a:lnTo>
                  <a:lnTo>
                    <a:pt x="4496" y="1003"/>
                  </a:lnTo>
                  <a:lnTo>
                    <a:pt x="3875" y="850"/>
                  </a:lnTo>
                  <a:lnTo>
                    <a:pt x="3254" y="697"/>
                  </a:lnTo>
                  <a:lnTo>
                    <a:pt x="2632" y="552"/>
                  </a:lnTo>
                  <a:lnTo>
                    <a:pt x="2002" y="407"/>
                  </a:lnTo>
                  <a:lnTo>
                    <a:pt x="1373" y="269"/>
                  </a:lnTo>
                  <a:lnTo>
                    <a:pt x="734" y="131"/>
                  </a:lnTo>
                  <a:lnTo>
                    <a:pt x="95"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6"/>
            <p:cNvSpPr/>
            <p:nvPr/>
          </p:nvSpPr>
          <p:spPr>
            <a:xfrm>
              <a:off x="-1927225" y="-291975"/>
              <a:ext cx="1160850" cy="454750"/>
            </a:xfrm>
            <a:custGeom>
              <a:avLst/>
              <a:gdLst/>
              <a:ahLst/>
              <a:cxnLst/>
              <a:rect l="l" t="t" r="r" b="b"/>
              <a:pathLst>
                <a:path w="46434" h="18190" extrusionOk="0">
                  <a:moveTo>
                    <a:pt x="28848" y="1"/>
                  </a:moveTo>
                  <a:lnTo>
                    <a:pt x="28347" y="8"/>
                  </a:lnTo>
                  <a:lnTo>
                    <a:pt x="27346" y="30"/>
                  </a:lnTo>
                  <a:lnTo>
                    <a:pt x="26371" y="66"/>
                  </a:lnTo>
                  <a:lnTo>
                    <a:pt x="25405" y="110"/>
                  </a:lnTo>
                  <a:lnTo>
                    <a:pt x="24775" y="153"/>
                  </a:lnTo>
                  <a:lnTo>
                    <a:pt x="24153" y="197"/>
                  </a:lnTo>
                  <a:lnTo>
                    <a:pt x="23541" y="255"/>
                  </a:lnTo>
                  <a:lnTo>
                    <a:pt x="22928" y="320"/>
                  </a:lnTo>
                  <a:lnTo>
                    <a:pt x="22315" y="386"/>
                  </a:lnTo>
                  <a:lnTo>
                    <a:pt x="21720" y="465"/>
                  </a:lnTo>
                  <a:lnTo>
                    <a:pt x="21125" y="553"/>
                  </a:lnTo>
                  <a:lnTo>
                    <a:pt x="20538" y="647"/>
                  </a:lnTo>
                  <a:lnTo>
                    <a:pt x="19951" y="749"/>
                  </a:lnTo>
                  <a:lnTo>
                    <a:pt x="19373" y="858"/>
                  </a:lnTo>
                  <a:lnTo>
                    <a:pt x="18803" y="974"/>
                  </a:lnTo>
                  <a:lnTo>
                    <a:pt x="18243" y="1097"/>
                  </a:lnTo>
                  <a:lnTo>
                    <a:pt x="17682" y="1228"/>
                  </a:lnTo>
                  <a:lnTo>
                    <a:pt x="17129" y="1366"/>
                  </a:lnTo>
                  <a:lnTo>
                    <a:pt x="16586" y="1511"/>
                  </a:lnTo>
                  <a:lnTo>
                    <a:pt x="16051" y="1664"/>
                  </a:lnTo>
                  <a:lnTo>
                    <a:pt x="15516" y="1831"/>
                  </a:lnTo>
                  <a:lnTo>
                    <a:pt x="14998" y="1998"/>
                  </a:lnTo>
                  <a:lnTo>
                    <a:pt x="14480" y="2180"/>
                  </a:lnTo>
                  <a:lnTo>
                    <a:pt x="13963" y="2361"/>
                  </a:lnTo>
                  <a:lnTo>
                    <a:pt x="13462" y="2557"/>
                  </a:lnTo>
                  <a:lnTo>
                    <a:pt x="12970" y="2754"/>
                  </a:lnTo>
                  <a:lnTo>
                    <a:pt x="12478" y="2964"/>
                  </a:lnTo>
                  <a:lnTo>
                    <a:pt x="11995" y="3182"/>
                  </a:lnTo>
                  <a:lnTo>
                    <a:pt x="11529" y="3407"/>
                  </a:lnTo>
                  <a:lnTo>
                    <a:pt x="11063" y="3640"/>
                  </a:lnTo>
                  <a:lnTo>
                    <a:pt x="10606" y="3880"/>
                  </a:lnTo>
                  <a:lnTo>
                    <a:pt x="10149" y="4126"/>
                  </a:lnTo>
                  <a:lnTo>
                    <a:pt x="9709" y="4381"/>
                  </a:lnTo>
                  <a:lnTo>
                    <a:pt x="9277" y="4642"/>
                  </a:lnTo>
                  <a:lnTo>
                    <a:pt x="8854" y="4911"/>
                  </a:lnTo>
                  <a:lnTo>
                    <a:pt x="8431" y="5187"/>
                  </a:lnTo>
                  <a:lnTo>
                    <a:pt x="8026" y="5478"/>
                  </a:lnTo>
                  <a:lnTo>
                    <a:pt x="7620" y="5768"/>
                  </a:lnTo>
                  <a:lnTo>
                    <a:pt x="7232" y="6066"/>
                  </a:lnTo>
                  <a:lnTo>
                    <a:pt x="6852" y="6378"/>
                  </a:lnTo>
                  <a:lnTo>
                    <a:pt x="6473" y="6698"/>
                  </a:lnTo>
                  <a:lnTo>
                    <a:pt x="6110" y="7018"/>
                  </a:lnTo>
                  <a:lnTo>
                    <a:pt x="5748" y="7352"/>
                  </a:lnTo>
                  <a:lnTo>
                    <a:pt x="5403" y="7693"/>
                  </a:lnTo>
                  <a:lnTo>
                    <a:pt x="5066" y="8042"/>
                  </a:lnTo>
                  <a:lnTo>
                    <a:pt x="4730" y="8398"/>
                  </a:lnTo>
                  <a:lnTo>
                    <a:pt x="4410" y="8761"/>
                  </a:lnTo>
                  <a:lnTo>
                    <a:pt x="4100" y="9131"/>
                  </a:lnTo>
                  <a:lnTo>
                    <a:pt x="3798" y="9509"/>
                  </a:lnTo>
                  <a:lnTo>
                    <a:pt x="3513" y="9894"/>
                  </a:lnTo>
                  <a:lnTo>
                    <a:pt x="3228" y="10286"/>
                  </a:lnTo>
                  <a:lnTo>
                    <a:pt x="2952" y="10693"/>
                  </a:lnTo>
                  <a:lnTo>
                    <a:pt x="2693" y="11100"/>
                  </a:lnTo>
                  <a:lnTo>
                    <a:pt x="2443" y="11521"/>
                  </a:lnTo>
                  <a:lnTo>
                    <a:pt x="2193" y="11942"/>
                  </a:lnTo>
                  <a:lnTo>
                    <a:pt x="1968" y="12378"/>
                  </a:lnTo>
                  <a:lnTo>
                    <a:pt x="1744" y="12821"/>
                  </a:lnTo>
                  <a:lnTo>
                    <a:pt x="1528" y="13265"/>
                  </a:lnTo>
                  <a:lnTo>
                    <a:pt x="1330" y="13722"/>
                  </a:lnTo>
                  <a:lnTo>
                    <a:pt x="1140" y="14187"/>
                  </a:lnTo>
                  <a:lnTo>
                    <a:pt x="959" y="14659"/>
                  </a:lnTo>
                  <a:lnTo>
                    <a:pt x="786" y="15139"/>
                  </a:lnTo>
                  <a:lnTo>
                    <a:pt x="631" y="15633"/>
                  </a:lnTo>
                  <a:lnTo>
                    <a:pt x="484" y="16127"/>
                  </a:lnTo>
                  <a:lnTo>
                    <a:pt x="346" y="16628"/>
                  </a:lnTo>
                  <a:lnTo>
                    <a:pt x="225" y="17143"/>
                  </a:lnTo>
                  <a:lnTo>
                    <a:pt x="104" y="17659"/>
                  </a:lnTo>
                  <a:lnTo>
                    <a:pt x="1" y="18189"/>
                  </a:lnTo>
                  <a:lnTo>
                    <a:pt x="2754" y="17986"/>
                  </a:lnTo>
                  <a:lnTo>
                    <a:pt x="5523" y="17797"/>
                  </a:lnTo>
                  <a:lnTo>
                    <a:pt x="8293" y="17616"/>
                  </a:lnTo>
                  <a:lnTo>
                    <a:pt x="11072" y="17449"/>
                  </a:lnTo>
                  <a:lnTo>
                    <a:pt x="13850" y="17289"/>
                  </a:lnTo>
                  <a:lnTo>
                    <a:pt x="16646" y="17143"/>
                  </a:lnTo>
                  <a:lnTo>
                    <a:pt x="19433" y="17013"/>
                  </a:lnTo>
                  <a:lnTo>
                    <a:pt x="22229" y="16889"/>
                  </a:lnTo>
                  <a:lnTo>
                    <a:pt x="25025" y="16773"/>
                  </a:lnTo>
                  <a:lnTo>
                    <a:pt x="27812" y="16671"/>
                  </a:lnTo>
                  <a:lnTo>
                    <a:pt x="30608" y="16584"/>
                  </a:lnTo>
                  <a:lnTo>
                    <a:pt x="33395" y="16511"/>
                  </a:lnTo>
                  <a:lnTo>
                    <a:pt x="36174" y="16439"/>
                  </a:lnTo>
                  <a:lnTo>
                    <a:pt x="38952" y="16388"/>
                  </a:lnTo>
                  <a:lnTo>
                    <a:pt x="41713" y="16344"/>
                  </a:lnTo>
                  <a:lnTo>
                    <a:pt x="44475" y="16315"/>
                  </a:lnTo>
                  <a:lnTo>
                    <a:pt x="44630" y="16323"/>
                  </a:lnTo>
                  <a:lnTo>
                    <a:pt x="44777" y="16330"/>
                  </a:lnTo>
                  <a:lnTo>
                    <a:pt x="44915" y="16352"/>
                  </a:lnTo>
                  <a:lnTo>
                    <a:pt x="45053" y="16373"/>
                  </a:lnTo>
                  <a:lnTo>
                    <a:pt x="45174" y="16410"/>
                  </a:lnTo>
                  <a:lnTo>
                    <a:pt x="45294" y="16446"/>
                  </a:lnTo>
                  <a:lnTo>
                    <a:pt x="45407" y="16490"/>
                  </a:lnTo>
                  <a:lnTo>
                    <a:pt x="45510" y="16541"/>
                  </a:lnTo>
                  <a:lnTo>
                    <a:pt x="45614" y="16591"/>
                  </a:lnTo>
                  <a:lnTo>
                    <a:pt x="45700" y="16650"/>
                  </a:lnTo>
                  <a:lnTo>
                    <a:pt x="45786" y="16715"/>
                  </a:lnTo>
                  <a:lnTo>
                    <a:pt x="45864" y="16780"/>
                  </a:lnTo>
                  <a:lnTo>
                    <a:pt x="45942" y="16853"/>
                  </a:lnTo>
                  <a:lnTo>
                    <a:pt x="46002" y="16926"/>
                  </a:lnTo>
                  <a:lnTo>
                    <a:pt x="46062" y="17005"/>
                  </a:lnTo>
                  <a:lnTo>
                    <a:pt x="46114" y="17085"/>
                  </a:lnTo>
                  <a:lnTo>
                    <a:pt x="46218" y="16090"/>
                  </a:lnTo>
                  <a:lnTo>
                    <a:pt x="46313" y="15081"/>
                  </a:lnTo>
                  <a:lnTo>
                    <a:pt x="46347" y="14579"/>
                  </a:lnTo>
                  <a:lnTo>
                    <a:pt x="46382" y="14078"/>
                  </a:lnTo>
                  <a:lnTo>
                    <a:pt x="46408" y="13570"/>
                  </a:lnTo>
                  <a:lnTo>
                    <a:pt x="46425" y="13068"/>
                  </a:lnTo>
                  <a:lnTo>
                    <a:pt x="46434" y="12574"/>
                  </a:lnTo>
                  <a:lnTo>
                    <a:pt x="46425" y="12073"/>
                  </a:lnTo>
                  <a:lnTo>
                    <a:pt x="46408" y="11579"/>
                  </a:lnTo>
                  <a:lnTo>
                    <a:pt x="46373" y="11085"/>
                  </a:lnTo>
                  <a:lnTo>
                    <a:pt x="46330" y="10591"/>
                  </a:lnTo>
                  <a:lnTo>
                    <a:pt x="46270" y="10105"/>
                  </a:lnTo>
                  <a:lnTo>
                    <a:pt x="46192" y="9625"/>
                  </a:lnTo>
                  <a:lnTo>
                    <a:pt x="46088" y="9146"/>
                  </a:lnTo>
                  <a:lnTo>
                    <a:pt x="46037" y="8906"/>
                  </a:lnTo>
                  <a:lnTo>
                    <a:pt x="45976" y="8674"/>
                  </a:lnTo>
                  <a:lnTo>
                    <a:pt x="45907" y="8434"/>
                  </a:lnTo>
                  <a:lnTo>
                    <a:pt x="45838" y="8202"/>
                  </a:lnTo>
                  <a:lnTo>
                    <a:pt x="45760" y="7969"/>
                  </a:lnTo>
                  <a:lnTo>
                    <a:pt x="45674" y="7737"/>
                  </a:lnTo>
                  <a:lnTo>
                    <a:pt x="45579" y="7511"/>
                  </a:lnTo>
                  <a:lnTo>
                    <a:pt x="45484" y="7286"/>
                  </a:lnTo>
                  <a:lnTo>
                    <a:pt x="45389" y="7061"/>
                  </a:lnTo>
                  <a:lnTo>
                    <a:pt x="45277" y="6836"/>
                  </a:lnTo>
                  <a:lnTo>
                    <a:pt x="45165" y="6611"/>
                  </a:lnTo>
                  <a:lnTo>
                    <a:pt x="45044" y="6393"/>
                  </a:lnTo>
                  <a:lnTo>
                    <a:pt x="44915" y="6175"/>
                  </a:lnTo>
                  <a:lnTo>
                    <a:pt x="44777" y="5957"/>
                  </a:lnTo>
                  <a:lnTo>
                    <a:pt x="44639" y="5746"/>
                  </a:lnTo>
                  <a:lnTo>
                    <a:pt x="44483" y="5536"/>
                  </a:lnTo>
                  <a:lnTo>
                    <a:pt x="44328" y="5325"/>
                  </a:lnTo>
                  <a:lnTo>
                    <a:pt x="44164" y="5114"/>
                  </a:lnTo>
                  <a:lnTo>
                    <a:pt x="43992" y="4911"/>
                  </a:lnTo>
                  <a:lnTo>
                    <a:pt x="43810" y="4708"/>
                  </a:lnTo>
                  <a:lnTo>
                    <a:pt x="43620" y="4504"/>
                  </a:lnTo>
                  <a:lnTo>
                    <a:pt x="43422" y="4308"/>
                  </a:lnTo>
                  <a:lnTo>
                    <a:pt x="43224" y="4112"/>
                  </a:lnTo>
                  <a:lnTo>
                    <a:pt x="43008" y="3916"/>
                  </a:lnTo>
                  <a:lnTo>
                    <a:pt x="42783" y="3727"/>
                  </a:lnTo>
                  <a:lnTo>
                    <a:pt x="42550" y="3538"/>
                  </a:lnTo>
                  <a:lnTo>
                    <a:pt x="42309" y="3357"/>
                  </a:lnTo>
                  <a:lnTo>
                    <a:pt x="42067" y="3175"/>
                  </a:lnTo>
                  <a:lnTo>
                    <a:pt x="41808" y="2993"/>
                  </a:lnTo>
                  <a:lnTo>
                    <a:pt x="41532" y="2819"/>
                  </a:lnTo>
                  <a:lnTo>
                    <a:pt x="41256" y="2645"/>
                  </a:lnTo>
                  <a:lnTo>
                    <a:pt x="40971" y="2470"/>
                  </a:lnTo>
                  <a:lnTo>
                    <a:pt x="40557" y="2238"/>
                  </a:lnTo>
                  <a:lnTo>
                    <a:pt x="40134" y="2020"/>
                  </a:lnTo>
                  <a:lnTo>
                    <a:pt x="39703" y="1817"/>
                  </a:lnTo>
                  <a:lnTo>
                    <a:pt x="39263" y="1628"/>
                  </a:lnTo>
                  <a:lnTo>
                    <a:pt x="38805" y="1453"/>
                  </a:lnTo>
                  <a:lnTo>
                    <a:pt x="38348" y="1286"/>
                  </a:lnTo>
                  <a:lnTo>
                    <a:pt x="37882" y="1134"/>
                  </a:lnTo>
                  <a:lnTo>
                    <a:pt x="37416" y="988"/>
                  </a:lnTo>
                  <a:lnTo>
                    <a:pt x="36933" y="865"/>
                  </a:lnTo>
                  <a:lnTo>
                    <a:pt x="36450" y="741"/>
                  </a:lnTo>
                  <a:lnTo>
                    <a:pt x="35958" y="633"/>
                  </a:lnTo>
                  <a:lnTo>
                    <a:pt x="35466" y="538"/>
                  </a:lnTo>
                  <a:lnTo>
                    <a:pt x="34966" y="444"/>
                  </a:lnTo>
                  <a:lnTo>
                    <a:pt x="34465" y="364"/>
                  </a:lnTo>
                  <a:lnTo>
                    <a:pt x="33956" y="298"/>
                  </a:lnTo>
                  <a:lnTo>
                    <a:pt x="33456" y="233"/>
                  </a:lnTo>
                  <a:lnTo>
                    <a:pt x="32938" y="182"/>
                  </a:lnTo>
                  <a:lnTo>
                    <a:pt x="32429" y="131"/>
                  </a:lnTo>
                  <a:lnTo>
                    <a:pt x="31920" y="95"/>
                  </a:lnTo>
                  <a:lnTo>
                    <a:pt x="31402" y="66"/>
                  </a:lnTo>
                  <a:lnTo>
                    <a:pt x="30893" y="44"/>
                  </a:lnTo>
                  <a:lnTo>
                    <a:pt x="30384" y="22"/>
                  </a:lnTo>
                  <a:lnTo>
                    <a:pt x="29866" y="8"/>
                  </a:lnTo>
                  <a:lnTo>
                    <a:pt x="29357" y="8"/>
                  </a:lnTo>
                  <a:lnTo>
                    <a:pt x="28848"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6"/>
            <p:cNvSpPr/>
            <p:nvPr/>
          </p:nvSpPr>
          <p:spPr>
            <a:xfrm>
              <a:off x="-1284350" y="-4819050"/>
              <a:ext cx="396300" cy="426250"/>
            </a:xfrm>
            <a:custGeom>
              <a:avLst/>
              <a:gdLst/>
              <a:ahLst/>
              <a:cxnLst/>
              <a:rect l="l" t="t" r="r" b="b"/>
              <a:pathLst>
                <a:path w="15852" h="17050" extrusionOk="0">
                  <a:moveTo>
                    <a:pt x="3512" y="1"/>
                  </a:moveTo>
                  <a:lnTo>
                    <a:pt x="3072" y="8"/>
                  </a:lnTo>
                  <a:lnTo>
                    <a:pt x="2632" y="30"/>
                  </a:lnTo>
                  <a:lnTo>
                    <a:pt x="2192" y="52"/>
                  </a:lnTo>
                  <a:lnTo>
                    <a:pt x="1752" y="88"/>
                  </a:lnTo>
                  <a:lnTo>
                    <a:pt x="1312" y="132"/>
                  </a:lnTo>
                  <a:lnTo>
                    <a:pt x="872" y="183"/>
                  </a:lnTo>
                  <a:lnTo>
                    <a:pt x="432" y="241"/>
                  </a:lnTo>
                  <a:lnTo>
                    <a:pt x="0" y="306"/>
                  </a:lnTo>
                  <a:lnTo>
                    <a:pt x="389" y="756"/>
                  </a:lnTo>
                  <a:lnTo>
                    <a:pt x="786" y="1221"/>
                  </a:lnTo>
                  <a:lnTo>
                    <a:pt x="1165" y="1686"/>
                  </a:lnTo>
                  <a:lnTo>
                    <a:pt x="1536" y="2158"/>
                  </a:lnTo>
                  <a:lnTo>
                    <a:pt x="1907" y="2630"/>
                  </a:lnTo>
                  <a:lnTo>
                    <a:pt x="2270" y="3117"/>
                  </a:lnTo>
                  <a:lnTo>
                    <a:pt x="2615" y="3604"/>
                  </a:lnTo>
                  <a:lnTo>
                    <a:pt x="2960" y="4098"/>
                  </a:lnTo>
                  <a:lnTo>
                    <a:pt x="3297" y="4599"/>
                  </a:lnTo>
                  <a:lnTo>
                    <a:pt x="3616" y="5100"/>
                  </a:lnTo>
                  <a:lnTo>
                    <a:pt x="3935" y="5609"/>
                  </a:lnTo>
                  <a:lnTo>
                    <a:pt x="4237" y="6124"/>
                  </a:lnTo>
                  <a:lnTo>
                    <a:pt x="4531" y="6640"/>
                  </a:lnTo>
                  <a:lnTo>
                    <a:pt x="4815" y="7163"/>
                  </a:lnTo>
                  <a:lnTo>
                    <a:pt x="5083" y="7686"/>
                  </a:lnTo>
                  <a:lnTo>
                    <a:pt x="5342" y="8216"/>
                  </a:lnTo>
                  <a:lnTo>
                    <a:pt x="5592" y="8747"/>
                  </a:lnTo>
                  <a:lnTo>
                    <a:pt x="5834" y="9284"/>
                  </a:lnTo>
                  <a:lnTo>
                    <a:pt x="6058" y="9829"/>
                  </a:lnTo>
                  <a:lnTo>
                    <a:pt x="6265" y="10367"/>
                  </a:lnTo>
                  <a:lnTo>
                    <a:pt x="6463" y="10911"/>
                  </a:lnTo>
                  <a:lnTo>
                    <a:pt x="6653" y="11463"/>
                  </a:lnTo>
                  <a:lnTo>
                    <a:pt x="6826" y="12015"/>
                  </a:lnTo>
                  <a:lnTo>
                    <a:pt x="6981" y="12568"/>
                  </a:lnTo>
                  <a:lnTo>
                    <a:pt x="7128" y="13120"/>
                  </a:lnTo>
                  <a:lnTo>
                    <a:pt x="7257" y="13679"/>
                  </a:lnTo>
                  <a:lnTo>
                    <a:pt x="7369" y="14238"/>
                  </a:lnTo>
                  <a:lnTo>
                    <a:pt x="7464" y="14798"/>
                  </a:lnTo>
                  <a:lnTo>
                    <a:pt x="7551" y="15357"/>
                  </a:lnTo>
                  <a:lnTo>
                    <a:pt x="7620" y="15923"/>
                  </a:lnTo>
                  <a:lnTo>
                    <a:pt x="7671" y="16483"/>
                  </a:lnTo>
                  <a:lnTo>
                    <a:pt x="7706" y="17049"/>
                  </a:lnTo>
                  <a:lnTo>
                    <a:pt x="8319" y="16592"/>
                  </a:lnTo>
                  <a:lnTo>
                    <a:pt x="8914" y="16134"/>
                  </a:lnTo>
                  <a:lnTo>
                    <a:pt x="9484" y="15684"/>
                  </a:lnTo>
                  <a:lnTo>
                    <a:pt x="10010" y="15248"/>
                  </a:lnTo>
                  <a:lnTo>
                    <a:pt x="10493" y="14834"/>
                  </a:lnTo>
                  <a:lnTo>
                    <a:pt x="10933" y="14456"/>
                  </a:lnTo>
                  <a:lnTo>
                    <a:pt x="11632" y="13846"/>
                  </a:lnTo>
                  <a:lnTo>
                    <a:pt x="11969" y="13534"/>
                  </a:lnTo>
                  <a:lnTo>
                    <a:pt x="12305" y="13229"/>
                  </a:lnTo>
                  <a:lnTo>
                    <a:pt x="12633" y="12909"/>
                  </a:lnTo>
                  <a:lnTo>
                    <a:pt x="12952" y="12589"/>
                  </a:lnTo>
                  <a:lnTo>
                    <a:pt x="13263" y="12270"/>
                  </a:lnTo>
                  <a:lnTo>
                    <a:pt x="13556" y="11943"/>
                  </a:lnTo>
                  <a:lnTo>
                    <a:pt x="13841" y="11609"/>
                  </a:lnTo>
                  <a:lnTo>
                    <a:pt x="14117" y="11282"/>
                  </a:lnTo>
                  <a:lnTo>
                    <a:pt x="14376" y="10940"/>
                  </a:lnTo>
                  <a:lnTo>
                    <a:pt x="14609" y="10606"/>
                  </a:lnTo>
                  <a:lnTo>
                    <a:pt x="14834" y="10265"/>
                  </a:lnTo>
                  <a:lnTo>
                    <a:pt x="15041" y="9923"/>
                  </a:lnTo>
                  <a:lnTo>
                    <a:pt x="15222" y="9575"/>
                  </a:lnTo>
                  <a:lnTo>
                    <a:pt x="15308" y="9400"/>
                  </a:lnTo>
                  <a:lnTo>
                    <a:pt x="15386" y="9233"/>
                  </a:lnTo>
                  <a:lnTo>
                    <a:pt x="15463" y="9059"/>
                  </a:lnTo>
                  <a:lnTo>
                    <a:pt x="15532" y="8885"/>
                  </a:lnTo>
                  <a:lnTo>
                    <a:pt x="15593" y="8703"/>
                  </a:lnTo>
                  <a:lnTo>
                    <a:pt x="15645" y="8529"/>
                  </a:lnTo>
                  <a:lnTo>
                    <a:pt x="15696" y="8354"/>
                  </a:lnTo>
                  <a:lnTo>
                    <a:pt x="15740" y="8180"/>
                  </a:lnTo>
                  <a:lnTo>
                    <a:pt x="15774" y="8006"/>
                  </a:lnTo>
                  <a:lnTo>
                    <a:pt x="15809" y="7824"/>
                  </a:lnTo>
                  <a:lnTo>
                    <a:pt x="15826" y="7650"/>
                  </a:lnTo>
                  <a:lnTo>
                    <a:pt x="15843" y="7476"/>
                  </a:lnTo>
                  <a:lnTo>
                    <a:pt x="15852" y="7294"/>
                  </a:lnTo>
                  <a:lnTo>
                    <a:pt x="15852" y="7120"/>
                  </a:lnTo>
                  <a:lnTo>
                    <a:pt x="15843" y="6938"/>
                  </a:lnTo>
                  <a:lnTo>
                    <a:pt x="15835" y="6764"/>
                  </a:lnTo>
                  <a:lnTo>
                    <a:pt x="15809" y="6582"/>
                  </a:lnTo>
                  <a:lnTo>
                    <a:pt x="15783" y="6408"/>
                  </a:lnTo>
                  <a:lnTo>
                    <a:pt x="15740" y="6233"/>
                  </a:lnTo>
                  <a:lnTo>
                    <a:pt x="15696" y="6052"/>
                  </a:lnTo>
                  <a:lnTo>
                    <a:pt x="15636" y="5877"/>
                  </a:lnTo>
                  <a:lnTo>
                    <a:pt x="15576" y="5696"/>
                  </a:lnTo>
                  <a:lnTo>
                    <a:pt x="15507" y="5522"/>
                  </a:lnTo>
                  <a:lnTo>
                    <a:pt x="15420" y="5340"/>
                  </a:lnTo>
                  <a:lnTo>
                    <a:pt x="15334" y="5166"/>
                  </a:lnTo>
                  <a:lnTo>
                    <a:pt x="15230" y="4984"/>
                  </a:lnTo>
                  <a:lnTo>
                    <a:pt x="15118" y="4810"/>
                  </a:lnTo>
                  <a:lnTo>
                    <a:pt x="14998" y="4628"/>
                  </a:lnTo>
                  <a:lnTo>
                    <a:pt x="14877" y="4454"/>
                  </a:lnTo>
                  <a:lnTo>
                    <a:pt x="14730" y="4279"/>
                  </a:lnTo>
                  <a:lnTo>
                    <a:pt x="14583" y="4098"/>
                  </a:lnTo>
                  <a:lnTo>
                    <a:pt x="14428" y="3923"/>
                  </a:lnTo>
                  <a:lnTo>
                    <a:pt x="14255" y="3749"/>
                  </a:lnTo>
                  <a:lnTo>
                    <a:pt x="14074" y="3568"/>
                  </a:lnTo>
                  <a:lnTo>
                    <a:pt x="13884" y="3393"/>
                  </a:lnTo>
                  <a:lnTo>
                    <a:pt x="13686" y="3219"/>
                  </a:lnTo>
                  <a:lnTo>
                    <a:pt x="13470" y="3045"/>
                  </a:lnTo>
                  <a:lnTo>
                    <a:pt x="13246" y="2870"/>
                  </a:lnTo>
                  <a:lnTo>
                    <a:pt x="12892" y="2616"/>
                  </a:lnTo>
                  <a:lnTo>
                    <a:pt x="12538" y="2376"/>
                  </a:lnTo>
                  <a:lnTo>
                    <a:pt x="12176" y="2144"/>
                  </a:lnTo>
                  <a:lnTo>
                    <a:pt x="11805" y="1926"/>
                  </a:lnTo>
                  <a:lnTo>
                    <a:pt x="11434" y="1722"/>
                  </a:lnTo>
                  <a:lnTo>
                    <a:pt x="11054" y="1534"/>
                  </a:lnTo>
                  <a:lnTo>
                    <a:pt x="10666" y="1352"/>
                  </a:lnTo>
                  <a:lnTo>
                    <a:pt x="10277" y="1185"/>
                  </a:lnTo>
                  <a:lnTo>
                    <a:pt x="9881" y="1032"/>
                  </a:lnTo>
                  <a:lnTo>
                    <a:pt x="9475" y="887"/>
                  </a:lnTo>
                  <a:lnTo>
                    <a:pt x="9069" y="756"/>
                  </a:lnTo>
                  <a:lnTo>
                    <a:pt x="8664" y="633"/>
                  </a:lnTo>
                  <a:lnTo>
                    <a:pt x="8250" y="524"/>
                  </a:lnTo>
                  <a:lnTo>
                    <a:pt x="7827" y="430"/>
                  </a:lnTo>
                  <a:lnTo>
                    <a:pt x="7413" y="342"/>
                  </a:lnTo>
                  <a:lnTo>
                    <a:pt x="6990" y="262"/>
                  </a:lnTo>
                  <a:lnTo>
                    <a:pt x="6558" y="197"/>
                  </a:lnTo>
                  <a:lnTo>
                    <a:pt x="6127" y="139"/>
                  </a:lnTo>
                  <a:lnTo>
                    <a:pt x="5695" y="88"/>
                  </a:lnTo>
                  <a:lnTo>
                    <a:pt x="5264" y="52"/>
                  </a:lnTo>
                  <a:lnTo>
                    <a:pt x="4833" y="30"/>
                  </a:lnTo>
                  <a:lnTo>
                    <a:pt x="4392" y="8"/>
                  </a:lnTo>
                  <a:lnTo>
                    <a:pt x="395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6"/>
            <p:cNvSpPr/>
            <p:nvPr/>
          </p:nvSpPr>
          <p:spPr>
            <a:xfrm>
              <a:off x="-1454350" y="-4801775"/>
              <a:ext cx="284150" cy="466175"/>
            </a:xfrm>
            <a:custGeom>
              <a:avLst/>
              <a:gdLst/>
              <a:ahLst/>
              <a:cxnLst/>
              <a:rect l="l" t="t" r="r" b="b"/>
              <a:pathLst>
                <a:path w="11366" h="18647" extrusionOk="0">
                  <a:moveTo>
                    <a:pt x="4755" y="0"/>
                  </a:moveTo>
                  <a:lnTo>
                    <a:pt x="4143" y="160"/>
                  </a:lnTo>
                  <a:lnTo>
                    <a:pt x="3530" y="334"/>
                  </a:lnTo>
                  <a:lnTo>
                    <a:pt x="2926" y="523"/>
                  </a:lnTo>
                  <a:lnTo>
                    <a:pt x="2322" y="726"/>
                  </a:lnTo>
                  <a:lnTo>
                    <a:pt x="1726" y="937"/>
                  </a:lnTo>
                  <a:lnTo>
                    <a:pt x="1148" y="1162"/>
                  </a:lnTo>
                  <a:lnTo>
                    <a:pt x="570" y="1395"/>
                  </a:lnTo>
                  <a:lnTo>
                    <a:pt x="1" y="1642"/>
                  </a:lnTo>
                  <a:lnTo>
                    <a:pt x="605" y="2622"/>
                  </a:lnTo>
                  <a:lnTo>
                    <a:pt x="1200" y="3610"/>
                  </a:lnTo>
                  <a:lnTo>
                    <a:pt x="1770" y="4605"/>
                  </a:lnTo>
                  <a:lnTo>
                    <a:pt x="2330" y="5608"/>
                  </a:lnTo>
                  <a:lnTo>
                    <a:pt x="2865" y="6625"/>
                  </a:lnTo>
                  <a:lnTo>
                    <a:pt x="3392" y="7642"/>
                  </a:lnTo>
                  <a:lnTo>
                    <a:pt x="3901" y="8666"/>
                  </a:lnTo>
                  <a:lnTo>
                    <a:pt x="4401" y="9705"/>
                  </a:lnTo>
                  <a:lnTo>
                    <a:pt x="4876" y="10743"/>
                  </a:lnTo>
                  <a:lnTo>
                    <a:pt x="5333" y="11789"/>
                  </a:lnTo>
                  <a:lnTo>
                    <a:pt x="5782" y="12843"/>
                  </a:lnTo>
                  <a:lnTo>
                    <a:pt x="6205" y="13903"/>
                  </a:lnTo>
                  <a:lnTo>
                    <a:pt x="6619" y="14971"/>
                  </a:lnTo>
                  <a:lnTo>
                    <a:pt x="7007" y="16046"/>
                  </a:lnTo>
                  <a:lnTo>
                    <a:pt x="7387" y="17121"/>
                  </a:lnTo>
                  <a:lnTo>
                    <a:pt x="7741" y="18203"/>
                  </a:lnTo>
                  <a:lnTo>
                    <a:pt x="7896" y="18247"/>
                  </a:lnTo>
                  <a:lnTo>
                    <a:pt x="7974" y="18276"/>
                  </a:lnTo>
                  <a:lnTo>
                    <a:pt x="8043" y="18305"/>
                  </a:lnTo>
                  <a:lnTo>
                    <a:pt x="8215" y="18400"/>
                  </a:lnTo>
                  <a:lnTo>
                    <a:pt x="8388" y="18479"/>
                  </a:lnTo>
                  <a:lnTo>
                    <a:pt x="8569" y="18538"/>
                  </a:lnTo>
                  <a:lnTo>
                    <a:pt x="8759" y="18588"/>
                  </a:lnTo>
                  <a:lnTo>
                    <a:pt x="8958" y="18617"/>
                  </a:lnTo>
                  <a:lnTo>
                    <a:pt x="9156" y="18639"/>
                  </a:lnTo>
                  <a:lnTo>
                    <a:pt x="9363" y="18647"/>
                  </a:lnTo>
                  <a:lnTo>
                    <a:pt x="9570" y="18639"/>
                  </a:lnTo>
                  <a:lnTo>
                    <a:pt x="9777" y="18617"/>
                  </a:lnTo>
                  <a:lnTo>
                    <a:pt x="10002" y="18588"/>
                  </a:lnTo>
                  <a:lnTo>
                    <a:pt x="10217" y="18545"/>
                  </a:lnTo>
                  <a:lnTo>
                    <a:pt x="10442" y="18494"/>
                  </a:lnTo>
                  <a:lnTo>
                    <a:pt x="10675" y="18429"/>
                  </a:lnTo>
                  <a:lnTo>
                    <a:pt x="10899" y="18356"/>
                  </a:lnTo>
                  <a:lnTo>
                    <a:pt x="11132" y="18269"/>
                  </a:lnTo>
                  <a:lnTo>
                    <a:pt x="11365" y="18182"/>
                  </a:lnTo>
                  <a:lnTo>
                    <a:pt x="11279" y="17964"/>
                  </a:lnTo>
                  <a:lnTo>
                    <a:pt x="11244" y="17855"/>
                  </a:lnTo>
                  <a:lnTo>
                    <a:pt x="11210" y="17746"/>
                  </a:lnTo>
                  <a:lnTo>
                    <a:pt x="11029" y="16533"/>
                  </a:lnTo>
                  <a:lnTo>
                    <a:pt x="10830" y="15341"/>
                  </a:lnTo>
                  <a:lnTo>
                    <a:pt x="10727" y="14753"/>
                  </a:lnTo>
                  <a:lnTo>
                    <a:pt x="10614" y="14172"/>
                  </a:lnTo>
                  <a:lnTo>
                    <a:pt x="10502" y="13598"/>
                  </a:lnTo>
                  <a:lnTo>
                    <a:pt x="10381" y="13017"/>
                  </a:lnTo>
                  <a:lnTo>
                    <a:pt x="10252" y="12450"/>
                  </a:lnTo>
                  <a:lnTo>
                    <a:pt x="10122" y="11884"/>
                  </a:lnTo>
                  <a:lnTo>
                    <a:pt x="9976" y="11317"/>
                  </a:lnTo>
                  <a:lnTo>
                    <a:pt x="9829" y="10758"/>
                  </a:lnTo>
                  <a:lnTo>
                    <a:pt x="9674" y="10206"/>
                  </a:lnTo>
                  <a:lnTo>
                    <a:pt x="9510" y="9654"/>
                  </a:lnTo>
                  <a:lnTo>
                    <a:pt x="9337" y="9102"/>
                  </a:lnTo>
                  <a:lnTo>
                    <a:pt x="9165" y="8557"/>
                  </a:lnTo>
                  <a:lnTo>
                    <a:pt x="8975" y="8012"/>
                  </a:lnTo>
                  <a:lnTo>
                    <a:pt x="8768" y="7467"/>
                  </a:lnTo>
                  <a:lnTo>
                    <a:pt x="8561" y="6923"/>
                  </a:lnTo>
                  <a:lnTo>
                    <a:pt x="8345" y="6385"/>
                  </a:lnTo>
                  <a:lnTo>
                    <a:pt x="8112" y="5847"/>
                  </a:lnTo>
                  <a:lnTo>
                    <a:pt x="7870" y="5317"/>
                  </a:lnTo>
                  <a:lnTo>
                    <a:pt x="7620" y="4780"/>
                  </a:lnTo>
                  <a:lnTo>
                    <a:pt x="7353" y="4249"/>
                  </a:lnTo>
                  <a:lnTo>
                    <a:pt x="7076" y="3712"/>
                  </a:lnTo>
                  <a:lnTo>
                    <a:pt x="6783" y="3182"/>
                  </a:lnTo>
                  <a:lnTo>
                    <a:pt x="6481" y="2651"/>
                  </a:lnTo>
                  <a:lnTo>
                    <a:pt x="6162" y="2121"/>
                  </a:lnTo>
                  <a:lnTo>
                    <a:pt x="5834" y="1591"/>
                  </a:lnTo>
                  <a:lnTo>
                    <a:pt x="5489" y="1061"/>
                  </a:lnTo>
                  <a:lnTo>
                    <a:pt x="5126" y="530"/>
                  </a:lnTo>
                  <a:lnTo>
                    <a:pt x="4755"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6"/>
            <p:cNvSpPr/>
            <p:nvPr/>
          </p:nvSpPr>
          <p:spPr>
            <a:xfrm>
              <a:off x="-1531150" y="-525150"/>
              <a:ext cx="339800" cy="186725"/>
            </a:xfrm>
            <a:custGeom>
              <a:avLst/>
              <a:gdLst/>
              <a:ahLst/>
              <a:cxnLst/>
              <a:rect l="l" t="t" r="r" b="b"/>
              <a:pathLst>
                <a:path w="13592" h="7469" extrusionOk="0">
                  <a:moveTo>
                    <a:pt x="13307" y="1"/>
                  </a:moveTo>
                  <a:lnTo>
                    <a:pt x="11710" y="59"/>
                  </a:lnTo>
                  <a:lnTo>
                    <a:pt x="10105" y="102"/>
                  </a:lnTo>
                  <a:lnTo>
                    <a:pt x="8492" y="139"/>
                  </a:lnTo>
                  <a:lnTo>
                    <a:pt x="6887" y="160"/>
                  </a:lnTo>
                  <a:lnTo>
                    <a:pt x="5273" y="175"/>
                  </a:lnTo>
                  <a:lnTo>
                    <a:pt x="3668" y="175"/>
                  </a:lnTo>
                  <a:lnTo>
                    <a:pt x="2054" y="160"/>
                  </a:lnTo>
                  <a:lnTo>
                    <a:pt x="458" y="131"/>
                  </a:lnTo>
                  <a:lnTo>
                    <a:pt x="467" y="1061"/>
                  </a:lnTo>
                  <a:lnTo>
                    <a:pt x="467" y="1991"/>
                  </a:lnTo>
                  <a:lnTo>
                    <a:pt x="441" y="2914"/>
                  </a:lnTo>
                  <a:lnTo>
                    <a:pt x="424" y="3378"/>
                  </a:lnTo>
                  <a:lnTo>
                    <a:pt x="398" y="3836"/>
                  </a:lnTo>
                  <a:lnTo>
                    <a:pt x="372" y="4294"/>
                  </a:lnTo>
                  <a:lnTo>
                    <a:pt x="337" y="4751"/>
                  </a:lnTo>
                  <a:lnTo>
                    <a:pt x="294" y="5209"/>
                  </a:lnTo>
                  <a:lnTo>
                    <a:pt x="251" y="5667"/>
                  </a:lnTo>
                  <a:lnTo>
                    <a:pt x="191" y="6117"/>
                  </a:lnTo>
                  <a:lnTo>
                    <a:pt x="139" y="6567"/>
                  </a:lnTo>
                  <a:lnTo>
                    <a:pt x="70" y="7018"/>
                  </a:lnTo>
                  <a:lnTo>
                    <a:pt x="1" y="7468"/>
                  </a:lnTo>
                  <a:lnTo>
                    <a:pt x="501" y="7330"/>
                  </a:lnTo>
                  <a:lnTo>
                    <a:pt x="1010" y="7199"/>
                  </a:lnTo>
                  <a:lnTo>
                    <a:pt x="1511" y="7076"/>
                  </a:lnTo>
                  <a:lnTo>
                    <a:pt x="2011" y="6952"/>
                  </a:lnTo>
                  <a:lnTo>
                    <a:pt x="2520" y="6843"/>
                  </a:lnTo>
                  <a:lnTo>
                    <a:pt x="3021" y="6734"/>
                  </a:lnTo>
                  <a:lnTo>
                    <a:pt x="3521" y="6640"/>
                  </a:lnTo>
                  <a:lnTo>
                    <a:pt x="4030" y="6545"/>
                  </a:lnTo>
                  <a:lnTo>
                    <a:pt x="4531" y="6458"/>
                  </a:lnTo>
                  <a:lnTo>
                    <a:pt x="5031" y="6378"/>
                  </a:lnTo>
                  <a:lnTo>
                    <a:pt x="5532" y="6306"/>
                  </a:lnTo>
                  <a:lnTo>
                    <a:pt x="6032" y="6233"/>
                  </a:lnTo>
                  <a:lnTo>
                    <a:pt x="6524" y="6175"/>
                  </a:lnTo>
                  <a:lnTo>
                    <a:pt x="7025" y="6117"/>
                  </a:lnTo>
                  <a:lnTo>
                    <a:pt x="7517" y="6073"/>
                  </a:lnTo>
                  <a:lnTo>
                    <a:pt x="8008" y="6030"/>
                  </a:lnTo>
                  <a:lnTo>
                    <a:pt x="8733" y="5972"/>
                  </a:lnTo>
                  <a:lnTo>
                    <a:pt x="9458" y="5921"/>
                  </a:lnTo>
                  <a:lnTo>
                    <a:pt x="10166" y="5884"/>
                  </a:lnTo>
                  <a:lnTo>
                    <a:pt x="10865" y="5863"/>
                  </a:lnTo>
                  <a:lnTo>
                    <a:pt x="11555" y="5855"/>
                  </a:lnTo>
                  <a:lnTo>
                    <a:pt x="12245" y="5855"/>
                  </a:lnTo>
                  <a:lnTo>
                    <a:pt x="12918" y="5863"/>
                  </a:lnTo>
                  <a:lnTo>
                    <a:pt x="13583" y="5877"/>
                  </a:lnTo>
                  <a:lnTo>
                    <a:pt x="13591" y="5129"/>
                  </a:lnTo>
                  <a:lnTo>
                    <a:pt x="13583" y="4388"/>
                  </a:lnTo>
                  <a:lnTo>
                    <a:pt x="13557" y="3647"/>
                  </a:lnTo>
                  <a:lnTo>
                    <a:pt x="13531" y="2914"/>
                  </a:lnTo>
                  <a:lnTo>
                    <a:pt x="13488" y="2180"/>
                  </a:lnTo>
                  <a:lnTo>
                    <a:pt x="13436" y="1453"/>
                  </a:lnTo>
                  <a:lnTo>
                    <a:pt x="13376" y="727"/>
                  </a:lnTo>
                  <a:lnTo>
                    <a:pt x="13307"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6"/>
            <p:cNvSpPr/>
            <p:nvPr/>
          </p:nvSpPr>
          <p:spPr>
            <a:xfrm>
              <a:off x="-5708875" y="-5699800"/>
              <a:ext cx="4473075" cy="4472250"/>
            </a:xfrm>
            <a:custGeom>
              <a:avLst/>
              <a:gdLst/>
              <a:ahLst/>
              <a:cxnLst/>
              <a:rect l="l" t="t" r="r" b="b"/>
              <a:pathLst>
                <a:path w="178923" h="178890" extrusionOk="0">
                  <a:moveTo>
                    <a:pt x="22419" y="73657"/>
                  </a:moveTo>
                  <a:lnTo>
                    <a:pt x="22591" y="73664"/>
                  </a:lnTo>
                  <a:lnTo>
                    <a:pt x="22755" y="73672"/>
                  </a:lnTo>
                  <a:lnTo>
                    <a:pt x="22928" y="73693"/>
                  </a:lnTo>
                  <a:lnTo>
                    <a:pt x="23100" y="73715"/>
                  </a:lnTo>
                  <a:lnTo>
                    <a:pt x="23273" y="73744"/>
                  </a:lnTo>
                  <a:lnTo>
                    <a:pt x="23446" y="73773"/>
                  </a:lnTo>
                  <a:lnTo>
                    <a:pt x="23610" y="73817"/>
                  </a:lnTo>
                  <a:lnTo>
                    <a:pt x="23782" y="73861"/>
                  </a:lnTo>
                  <a:lnTo>
                    <a:pt x="23946" y="73911"/>
                  </a:lnTo>
                  <a:lnTo>
                    <a:pt x="24110" y="73962"/>
                  </a:lnTo>
                  <a:lnTo>
                    <a:pt x="24274" y="74020"/>
                  </a:lnTo>
                  <a:lnTo>
                    <a:pt x="24429" y="74086"/>
                  </a:lnTo>
                  <a:lnTo>
                    <a:pt x="24749" y="74224"/>
                  </a:lnTo>
                  <a:lnTo>
                    <a:pt x="25059" y="74369"/>
                  </a:lnTo>
                  <a:lnTo>
                    <a:pt x="25353" y="74536"/>
                  </a:lnTo>
                  <a:lnTo>
                    <a:pt x="25637" y="74710"/>
                  </a:lnTo>
                  <a:lnTo>
                    <a:pt x="25905" y="74892"/>
                  </a:lnTo>
                  <a:lnTo>
                    <a:pt x="26043" y="75001"/>
                  </a:lnTo>
                  <a:lnTo>
                    <a:pt x="26172" y="75110"/>
                  </a:lnTo>
                  <a:lnTo>
                    <a:pt x="26293" y="75219"/>
                  </a:lnTo>
                  <a:lnTo>
                    <a:pt x="26405" y="75335"/>
                  </a:lnTo>
                  <a:lnTo>
                    <a:pt x="26509" y="75444"/>
                  </a:lnTo>
                  <a:lnTo>
                    <a:pt x="26604" y="75560"/>
                  </a:lnTo>
                  <a:lnTo>
                    <a:pt x="26690" y="75677"/>
                  </a:lnTo>
                  <a:lnTo>
                    <a:pt x="26776" y="75793"/>
                  </a:lnTo>
                  <a:lnTo>
                    <a:pt x="26845" y="75916"/>
                  </a:lnTo>
                  <a:lnTo>
                    <a:pt x="26906" y="76040"/>
                  </a:lnTo>
                  <a:lnTo>
                    <a:pt x="26958" y="76156"/>
                  </a:lnTo>
                  <a:lnTo>
                    <a:pt x="27009" y="76279"/>
                  </a:lnTo>
                  <a:lnTo>
                    <a:pt x="27044" y="76403"/>
                  </a:lnTo>
                  <a:lnTo>
                    <a:pt x="27078" y="76534"/>
                  </a:lnTo>
                  <a:lnTo>
                    <a:pt x="27104" y="76657"/>
                  </a:lnTo>
                  <a:lnTo>
                    <a:pt x="27113" y="76788"/>
                  </a:lnTo>
                  <a:lnTo>
                    <a:pt x="27122" y="76911"/>
                  </a:lnTo>
                  <a:lnTo>
                    <a:pt x="27122" y="77042"/>
                  </a:lnTo>
                  <a:lnTo>
                    <a:pt x="27113" y="77173"/>
                  </a:lnTo>
                  <a:lnTo>
                    <a:pt x="27104" y="77296"/>
                  </a:lnTo>
                  <a:lnTo>
                    <a:pt x="27078" y="77427"/>
                  </a:lnTo>
                  <a:lnTo>
                    <a:pt x="27053" y="77558"/>
                  </a:lnTo>
                  <a:lnTo>
                    <a:pt x="27009" y="77689"/>
                  </a:lnTo>
                  <a:lnTo>
                    <a:pt x="26966" y="77819"/>
                  </a:lnTo>
                  <a:lnTo>
                    <a:pt x="26914" y="77950"/>
                  </a:lnTo>
                  <a:lnTo>
                    <a:pt x="26854" y="78081"/>
                  </a:lnTo>
                  <a:lnTo>
                    <a:pt x="26794" y="78212"/>
                  </a:lnTo>
                  <a:lnTo>
                    <a:pt x="26716" y="78350"/>
                  </a:lnTo>
                  <a:lnTo>
                    <a:pt x="26638" y="78480"/>
                  </a:lnTo>
                  <a:lnTo>
                    <a:pt x="26552" y="78611"/>
                  </a:lnTo>
                  <a:lnTo>
                    <a:pt x="26466" y="78735"/>
                  </a:lnTo>
                  <a:lnTo>
                    <a:pt x="26362" y="78865"/>
                  </a:lnTo>
                  <a:lnTo>
                    <a:pt x="26276" y="78974"/>
                  </a:lnTo>
                  <a:lnTo>
                    <a:pt x="26190" y="79076"/>
                  </a:lnTo>
                  <a:lnTo>
                    <a:pt x="26000" y="79265"/>
                  </a:lnTo>
                  <a:lnTo>
                    <a:pt x="25793" y="79454"/>
                  </a:lnTo>
                  <a:lnTo>
                    <a:pt x="25568" y="79621"/>
                  </a:lnTo>
                  <a:lnTo>
                    <a:pt x="25335" y="79788"/>
                  </a:lnTo>
                  <a:lnTo>
                    <a:pt x="25094" y="79940"/>
                  </a:lnTo>
                  <a:lnTo>
                    <a:pt x="24835" y="80078"/>
                  </a:lnTo>
                  <a:lnTo>
                    <a:pt x="24576" y="80202"/>
                  </a:lnTo>
                  <a:lnTo>
                    <a:pt x="24300" y="80318"/>
                  </a:lnTo>
                  <a:lnTo>
                    <a:pt x="24024" y="80420"/>
                  </a:lnTo>
                  <a:lnTo>
                    <a:pt x="23739" y="80507"/>
                  </a:lnTo>
                  <a:lnTo>
                    <a:pt x="23446" y="80587"/>
                  </a:lnTo>
                  <a:lnTo>
                    <a:pt x="23161" y="80645"/>
                  </a:lnTo>
                  <a:lnTo>
                    <a:pt x="22859" y="80696"/>
                  </a:lnTo>
                  <a:lnTo>
                    <a:pt x="22565" y="80725"/>
                  </a:lnTo>
                  <a:lnTo>
                    <a:pt x="22272" y="80739"/>
                  </a:lnTo>
                  <a:lnTo>
                    <a:pt x="21979" y="80747"/>
                  </a:lnTo>
                  <a:lnTo>
                    <a:pt x="21694" y="80732"/>
                  </a:lnTo>
                  <a:lnTo>
                    <a:pt x="21401" y="80703"/>
                  </a:lnTo>
                  <a:lnTo>
                    <a:pt x="21124" y="80660"/>
                  </a:lnTo>
                  <a:lnTo>
                    <a:pt x="20986" y="80631"/>
                  </a:lnTo>
                  <a:lnTo>
                    <a:pt x="20848" y="80594"/>
                  </a:lnTo>
                  <a:lnTo>
                    <a:pt x="20710" y="80558"/>
                  </a:lnTo>
                  <a:lnTo>
                    <a:pt x="20581" y="80514"/>
                  </a:lnTo>
                  <a:lnTo>
                    <a:pt x="20451" y="80471"/>
                  </a:lnTo>
                  <a:lnTo>
                    <a:pt x="20322" y="80420"/>
                  </a:lnTo>
                  <a:lnTo>
                    <a:pt x="20201" y="80369"/>
                  </a:lnTo>
                  <a:lnTo>
                    <a:pt x="20072" y="80304"/>
                  </a:lnTo>
                  <a:lnTo>
                    <a:pt x="19951" y="80246"/>
                  </a:lnTo>
                  <a:lnTo>
                    <a:pt x="19839" y="80173"/>
                  </a:lnTo>
                  <a:lnTo>
                    <a:pt x="19727" y="80100"/>
                  </a:lnTo>
                  <a:lnTo>
                    <a:pt x="19614" y="80028"/>
                  </a:lnTo>
                  <a:lnTo>
                    <a:pt x="19502" y="79940"/>
                  </a:lnTo>
                  <a:lnTo>
                    <a:pt x="19399" y="79853"/>
                  </a:lnTo>
                  <a:lnTo>
                    <a:pt x="19304" y="79766"/>
                  </a:lnTo>
                  <a:lnTo>
                    <a:pt x="19209" y="79664"/>
                  </a:lnTo>
                  <a:lnTo>
                    <a:pt x="19114" y="79563"/>
                  </a:lnTo>
                  <a:lnTo>
                    <a:pt x="19028" y="79461"/>
                  </a:lnTo>
                  <a:lnTo>
                    <a:pt x="18941" y="79345"/>
                  </a:lnTo>
                  <a:lnTo>
                    <a:pt x="18864" y="79229"/>
                  </a:lnTo>
                  <a:lnTo>
                    <a:pt x="18786" y="79112"/>
                  </a:lnTo>
                  <a:lnTo>
                    <a:pt x="18717" y="78982"/>
                  </a:lnTo>
                  <a:lnTo>
                    <a:pt x="18657" y="78851"/>
                  </a:lnTo>
                  <a:lnTo>
                    <a:pt x="18596" y="78713"/>
                  </a:lnTo>
                  <a:lnTo>
                    <a:pt x="18553" y="78597"/>
                  </a:lnTo>
                  <a:lnTo>
                    <a:pt x="18510" y="78488"/>
                  </a:lnTo>
                  <a:lnTo>
                    <a:pt x="18475" y="78364"/>
                  </a:lnTo>
                  <a:lnTo>
                    <a:pt x="18449" y="78248"/>
                  </a:lnTo>
                  <a:lnTo>
                    <a:pt x="18424" y="78132"/>
                  </a:lnTo>
                  <a:lnTo>
                    <a:pt x="18406" y="78008"/>
                  </a:lnTo>
                  <a:lnTo>
                    <a:pt x="18389" y="77885"/>
                  </a:lnTo>
                  <a:lnTo>
                    <a:pt x="18380" y="77761"/>
                  </a:lnTo>
                  <a:lnTo>
                    <a:pt x="18380" y="77514"/>
                  </a:lnTo>
                  <a:lnTo>
                    <a:pt x="18406" y="77267"/>
                  </a:lnTo>
                  <a:lnTo>
                    <a:pt x="18441" y="77020"/>
                  </a:lnTo>
                  <a:lnTo>
                    <a:pt x="18501" y="76773"/>
                  </a:lnTo>
                  <a:lnTo>
                    <a:pt x="18579" y="76534"/>
                  </a:lnTo>
                  <a:lnTo>
                    <a:pt x="18674" y="76294"/>
                  </a:lnTo>
                  <a:lnTo>
                    <a:pt x="18795" y="76062"/>
                  </a:lnTo>
                  <a:lnTo>
                    <a:pt x="18924" y="75844"/>
                  </a:lnTo>
                  <a:lnTo>
                    <a:pt x="19071" y="75626"/>
                  </a:lnTo>
                  <a:lnTo>
                    <a:pt x="19226" y="75422"/>
                  </a:lnTo>
                  <a:lnTo>
                    <a:pt x="19321" y="75321"/>
                  </a:lnTo>
                  <a:lnTo>
                    <a:pt x="19407" y="75226"/>
                  </a:lnTo>
                  <a:lnTo>
                    <a:pt x="19502" y="75139"/>
                  </a:lnTo>
                  <a:lnTo>
                    <a:pt x="19597" y="75045"/>
                  </a:lnTo>
                  <a:lnTo>
                    <a:pt x="19709" y="74892"/>
                  </a:lnTo>
                  <a:lnTo>
                    <a:pt x="19821" y="74747"/>
                  </a:lnTo>
                  <a:lnTo>
                    <a:pt x="19942" y="74601"/>
                  </a:lnTo>
                  <a:lnTo>
                    <a:pt x="20072" y="74471"/>
                  </a:lnTo>
                  <a:lnTo>
                    <a:pt x="20218" y="74340"/>
                  </a:lnTo>
                  <a:lnTo>
                    <a:pt x="20374" y="74224"/>
                  </a:lnTo>
                  <a:lnTo>
                    <a:pt x="20451" y="74166"/>
                  </a:lnTo>
                  <a:lnTo>
                    <a:pt x="20538" y="74115"/>
                  </a:lnTo>
                  <a:lnTo>
                    <a:pt x="20633" y="74064"/>
                  </a:lnTo>
                  <a:lnTo>
                    <a:pt x="20727" y="74020"/>
                  </a:lnTo>
                  <a:lnTo>
                    <a:pt x="20891" y="73948"/>
                  </a:lnTo>
                  <a:lnTo>
                    <a:pt x="21055" y="73882"/>
                  </a:lnTo>
                  <a:lnTo>
                    <a:pt x="21219" y="73831"/>
                  </a:lnTo>
                  <a:lnTo>
                    <a:pt x="21392" y="73781"/>
                  </a:lnTo>
                  <a:lnTo>
                    <a:pt x="21556" y="73744"/>
                  </a:lnTo>
                  <a:lnTo>
                    <a:pt x="21728" y="73715"/>
                  </a:lnTo>
                  <a:lnTo>
                    <a:pt x="21901" y="73686"/>
                  </a:lnTo>
                  <a:lnTo>
                    <a:pt x="22074" y="73672"/>
                  </a:lnTo>
                  <a:lnTo>
                    <a:pt x="22246" y="73664"/>
                  </a:lnTo>
                  <a:lnTo>
                    <a:pt x="22419" y="73657"/>
                  </a:lnTo>
                  <a:close/>
                  <a:moveTo>
                    <a:pt x="154347" y="73192"/>
                  </a:moveTo>
                  <a:lnTo>
                    <a:pt x="154511" y="73200"/>
                  </a:lnTo>
                  <a:lnTo>
                    <a:pt x="154675" y="73207"/>
                  </a:lnTo>
                  <a:lnTo>
                    <a:pt x="154831" y="73221"/>
                  </a:lnTo>
                  <a:lnTo>
                    <a:pt x="154995" y="73243"/>
                  </a:lnTo>
                  <a:lnTo>
                    <a:pt x="155141" y="73265"/>
                  </a:lnTo>
                  <a:lnTo>
                    <a:pt x="155297" y="73294"/>
                  </a:lnTo>
                  <a:lnTo>
                    <a:pt x="155443" y="73323"/>
                  </a:lnTo>
                  <a:lnTo>
                    <a:pt x="155581" y="73367"/>
                  </a:lnTo>
                  <a:lnTo>
                    <a:pt x="155728" y="73403"/>
                  </a:lnTo>
                  <a:lnTo>
                    <a:pt x="155866" y="73447"/>
                  </a:lnTo>
                  <a:lnTo>
                    <a:pt x="155996" y="73497"/>
                  </a:lnTo>
                  <a:lnTo>
                    <a:pt x="156134" y="73555"/>
                  </a:lnTo>
                  <a:lnTo>
                    <a:pt x="156263" y="73606"/>
                  </a:lnTo>
                  <a:lnTo>
                    <a:pt x="156384" y="73672"/>
                  </a:lnTo>
                  <a:lnTo>
                    <a:pt x="156505" y="73737"/>
                  </a:lnTo>
                  <a:lnTo>
                    <a:pt x="156626" y="73802"/>
                  </a:lnTo>
                  <a:lnTo>
                    <a:pt x="156746" y="73875"/>
                  </a:lnTo>
                  <a:lnTo>
                    <a:pt x="156859" y="73948"/>
                  </a:lnTo>
                  <a:lnTo>
                    <a:pt x="157066" y="74108"/>
                  </a:lnTo>
                  <a:lnTo>
                    <a:pt x="157273" y="74275"/>
                  </a:lnTo>
                  <a:lnTo>
                    <a:pt x="157454" y="74456"/>
                  </a:lnTo>
                  <a:lnTo>
                    <a:pt x="157626" y="74652"/>
                  </a:lnTo>
                  <a:lnTo>
                    <a:pt x="157782" y="74848"/>
                  </a:lnTo>
                  <a:lnTo>
                    <a:pt x="157929" y="75059"/>
                  </a:lnTo>
                  <a:lnTo>
                    <a:pt x="158049" y="75277"/>
                  </a:lnTo>
                  <a:lnTo>
                    <a:pt x="158161" y="75502"/>
                  </a:lnTo>
                  <a:lnTo>
                    <a:pt x="158256" y="75735"/>
                  </a:lnTo>
                  <a:lnTo>
                    <a:pt x="158334" y="75967"/>
                  </a:lnTo>
                  <a:lnTo>
                    <a:pt x="158403" y="76214"/>
                  </a:lnTo>
                  <a:lnTo>
                    <a:pt x="158446" y="76454"/>
                  </a:lnTo>
                  <a:lnTo>
                    <a:pt x="158472" y="76701"/>
                  </a:lnTo>
                  <a:lnTo>
                    <a:pt x="158481" y="76955"/>
                  </a:lnTo>
                  <a:lnTo>
                    <a:pt x="158481" y="77202"/>
                  </a:lnTo>
                  <a:lnTo>
                    <a:pt x="158455" y="77456"/>
                  </a:lnTo>
                  <a:lnTo>
                    <a:pt x="158412" y="77703"/>
                  </a:lnTo>
                  <a:lnTo>
                    <a:pt x="158351" y="77950"/>
                  </a:lnTo>
                  <a:lnTo>
                    <a:pt x="158265" y="78197"/>
                  </a:lnTo>
                  <a:lnTo>
                    <a:pt x="158170" y="78444"/>
                  </a:lnTo>
                  <a:lnTo>
                    <a:pt x="158049" y="78684"/>
                  </a:lnTo>
                  <a:lnTo>
                    <a:pt x="157911" y="78916"/>
                  </a:lnTo>
                  <a:lnTo>
                    <a:pt x="157834" y="79040"/>
                  </a:lnTo>
                  <a:lnTo>
                    <a:pt x="157747" y="79156"/>
                  </a:lnTo>
                  <a:lnTo>
                    <a:pt x="157575" y="79388"/>
                  </a:lnTo>
                  <a:lnTo>
                    <a:pt x="157385" y="79606"/>
                  </a:lnTo>
                  <a:lnTo>
                    <a:pt x="157178" y="79810"/>
                  </a:lnTo>
                  <a:lnTo>
                    <a:pt x="156962" y="80006"/>
                  </a:lnTo>
                  <a:lnTo>
                    <a:pt x="156729" y="80180"/>
                  </a:lnTo>
                  <a:lnTo>
                    <a:pt x="156487" y="80355"/>
                  </a:lnTo>
                  <a:lnTo>
                    <a:pt x="156237" y="80507"/>
                  </a:lnTo>
                  <a:lnTo>
                    <a:pt x="155970" y="80652"/>
                  </a:lnTo>
                  <a:lnTo>
                    <a:pt x="155702" y="80776"/>
                  </a:lnTo>
                  <a:lnTo>
                    <a:pt x="155426" y="80892"/>
                  </a:lnTo>
                  <a:lnTo>
                    <a:pt x="155141" y="80994"/>
                  </a:lnTo>
                  <a:lnTo>
                    <a:pt x="154848" y="81081"/>
                  </a:lnTo>
                  <a:lnTo>
                    <a:pt x="154555" y="81154"/>
                  </a:lnTo>
                  <a:lnTo>
                    <a:pt x="154261" y="81212"/>
                  </a:lnTo>
                  <a:lnTo>
                    <a:pt x="153959" y="81255"/>
                  </a:lnTo>
                  <a:lnTo>
                    <a:pt x="153657" y="81277"/>
                  </a:lnTo>
                  <a:lnTo>
                    <a:pt x="153355" y="81292"/>
                  </a:lnTo>
                  <a:lnTo>
                    <a:pt x="153053" y="81284"/>
                  </a:lnTo>
                  <a:lnTo>
                    <a:pt x="152751" y="81270"/>
                  </a:lnTo>
                  <a:lnTo>
                    <a:pt x="152449" y="81226"/>
                  </a:lnTo>
                  <a:lnTo>
                    <a:pt x="152156" y="81175"/>
                  </a:lnTo>
                  <a:lnTo>
                    <a:pt x="152009" y="81146"/>
                  </a:lnTo>
                  <a:lnTo>
                    <a:pt x="151862" y="81103"/>
                  </a:lnTo>
                  <a:lnTo>
                    <a:pt x="151724" y="81066"/>
                  </a:lnTo>
                  <a:lnTo>
                    <a:pt x="151578" y="81016"/>
                  </a:lnTo>
                  <a:lnTo>
                    <a:pt x="151439" y="80965"/>
                  </a:lnTo>
                  <a:lnTo>
                    <a:pt x="151301" y="80914"/>
                  </a:lnTo>
                  <a:lnTo>
                    <a:pt x="151163" y="80856"/>
                  </a:lnTo>
                  <a:lnTo>
                    <a:pt x="151025" y="80790"/>
                  </a:lnTo>
                  <a:lnTo>
                    <a:pt x="150896" y="80718"/>
                  </a:lnTo>
                  <a:lnTo>
                    <a:pt x="150766" y="80645"/>
                  </a:lnTo>
                  <a:lnTo>
                    <a:pt x="150637" y="80572"/>
                  </a:lnTo>
                  <a:lnTo>
                    <a:pt x="150508" y="80493"/>
                  </a:lnTo>
                  <a:lnTo>
                    <a:pt x="150387" y="80405"/>
                  </a:lnTo>
                  <a:lnTo>
                    <a:pt x="150266" y="80311"/>
                  </a:lnTo>
                  <a:lnTo>
                    <a:pt x="150145" y="80216"/>
                  </a:lnTo>
                  <a:lnTo>
                    <a:pt x="150024" y="80115"/>
                  </a:lnTo>
                  <a:lnTo>
                    <a:pt x="149912" y="80006"/>
                  </a:lnTo>
                  <a:lnTo>
                    <a:pt x="149809" y="79897"/>
                  </a:lnTo>
                  <a:lnTo>
                    <a:pt x="149696" y="79781"/>
                  </a:lnTo>
                  <a:lnTo>
                    <a:pt x="149593" y="79664"/>
                  </a:lnTo>
                  <a:lnTo>
                    <a:pt x="149515" y="79555"/>
                  </a:lnTo>
                  <a:lnTo>
                    <a:pt x="149438" y="79454"/>
                  </a:lnTo>
                  <a:lnTo>
                    <a:pt x="149369" y="79345"/>
                  </a:lnTo>
                  <a:lnTo>
                    <a:pt x="149300" y="79236"/>
                  </a:lnTo>
                  <a:lnTo>
                    <a:pt x="149239" y="79127"/>
                  </a:lnTo>
                  <a:lnTo>
                    <a:pt x="149187" y="79018"/>
                  </a:lnTo>
                  <a:lnTo>
                    <a:pt x="149144" y="78909"/>
                  </a:lnTo>
                  <a:lnTo>
                    <a:pt x="149101" y="78800"/>
                  </a:lnTo>
                  <a:lnTo>
                    <a:pt x="149067" y="78684"/>
                  </a:lnTo>
                  <a:lnTo>
                    <a:pt x="149032" y="78575"/>
                  </a:lnTo>
                  <a:lnTo>
                    <a:pt x="149006" y="78459"/>
                  </a:lnTo>
                  <a:lnTo>
                    <a:pt x="148989" y="78350"/>
                  </a:lnTo>
                  <a:lnTo>
                    <a:pt x="148963" y="78117"/>
                  </a:lnTo>
                  <a:lnTo>
                    <a:pt x="148963" y="77892"/>
                  </a:lnTo>
                  <a:lnTo>
                    <a:pt x="148972" y="77667"/>
                  </a:lnTo>
                  <a:lnTo>
                    <a:pt x="149006" y="77449"/>
                  </a:lnTo>
                  <a:lnTo>
                    <a:pt x="149058" y="77224"/>
                  </a:lnTo>
                  <a:lnTo>
                    <a:pt x="149118" y="77006"/>
                  </a:lnTo>
                  <a:lnTo>
                    <a:pt x="149205" y="76795"/>
                  </a:lnTo>
                  <a:lnTo>
                    <a:pt x="149300" y="76592"/>
                  </a:lnTo>
                  <a:lnTo>
                    <a:pt x="149412" y="76396"/>
                  </a:lnTo>
                  <a:lnTo>
                    <a:pt x="149532" y="76200"/>
                  </a:lnTo>
                  <a:lnTo>
                    <a:pt x="149584" y="76040"/>
                  </a:lnTo>
                  <a:lnTo>
                    <a:pt x="149645" y="75873"/>
                  </a:lnTo>
                  <a:lnTo>
                    <a:pt x="149714" y="75713"/>
                  </a:lnTo>
                  <a:lnTo>
                    <a:pt x="149783" y="75560"/>
                  </a:lnTo>
                  <a:lnTo>
                    <a:pt x="149869" y="75401"/>
                  </a:lnTo>
                  <a:lnTo>
                    <a:pt x="149964" y="75255"/>
                  </a:lnTo>
                  <a:lnTo>
                    <a:pt x="150067" y="75110"/>
                  </a:lnTo>
                  <a:lnTo>
                    <a:pt x="150171" y="74972"/>
                  </a:lnTo>
                  <a:lnTo>
                    <a:pt x="150344" y="74776"/>
                  </a:lnTo>
                  <a:lnTo>
                    <a:pt x="150525" y="74594"/>
                  </a:lnTo>
                  <a:lnTo>
                    <a:pt x="150715" y="74427"/>
                  </a:lnTo>
                  <a:lnTo>
                    <a:pt x="150922" y="74260"/>
                  </a:lnTo>
                  <a:lnTo>
                    <a:pt x="151137" y="74108"/>
                  </a:lnTo>
                  <a:lnTo>
                    <a:pt x="151370" y="73970"/>
                  </a:lnTo>
                  <a:lnTo>
                    <a:pt x="151603" y="73839"/>
                  </a:lnTo>
                  <a:lnTo>
                    <a:pt x="151854" y="73723"/>
                  </a:lnTo>
                  <a:lnTo>
                    <a:pt x="152104" y="73614"/>
                  </a:lnTo>
                  <a:lnTo>
                    <a:pt x="152363" y="73519"/>
                  </a:lnTo>
                  <a:lnTo>
                    <a:pt x="152630" y="73432"/>
                  </a:lnTo>
                  <a:lnTo>
                    <a:pt x="152906" y="73359"/>
                  </a:lnTo>
                  <a:lnTo>
                    <a:pt x="153174" y="73301"/>
                  </a:lnTo>
                  <a:lnTo>
                    <a:pt x="153450" y="73258"/>
                  </a:lnTo>
                  <a:lnTo>
                    <a:pt x="153735" y="73221"/>
                  </a:lnTo>
                  <a:lnTo>
                    <a:pt x="154011" y="73200"/>
                  </a:lnTo>
                  <a:lnTo>
                    <a:pt x="154184" y="73200"/>
                  </a:lnTo>
                  <a:lnTo>
                    <a:pt x="154347" y="73192"/>
                  </a:lnTo>
                  <a:close/>
                  <a:moveTo>
                    <a:pt x="99355" y="81270"/>
                  </a:moveTo>
                  <a:lnTo>
                    <a:pt x="101245" y="81277"/>
                  </a:lnTo>
                  <a:lnTo>
                    <a:pt x="103134" y="81299"/>
                  </a:lnTo>
                  <a:lnTo>
                    <a:pt x="105016" y="81335"/>
                  </a:lnTo>
                  <a:lnTo>
                    <a:pt x="106897" y="81379"/>
                  </a:lnTo>
                  <a:lnTo>
                    <a:pt x="108778" y="81437"/>
                  </a:lnTo>
                  <a:lnTo>
                    <a:pt x="110659" y="81509"/>
                  </a:lnTo>
                  <a:lnTo>
                    <a:pt x="112540" y="81589"/>
                  </a:lnTo>
                  <a:lnTo>
                    <a:pt x="114421" y="81684"/>
                  </a:lnTo>
                  <a:lnTo>
                    <a:pt x="116294" y="81786"/>
                  </a:lnTo>
                  <a:lnTo>
                    <a:pt x="118166" y="81902"/>
                  </a:lnTo>
                  <a:lnTo>
                    <a:pt x="120039" y="82032"/>
                  </a:lnTo>
                  <a:lnTo>
                    <a:pt x="121911" y="82178"/>
                  </a:lnTo>
                  <a:lnTo>
                    <a:pt x="122032" y="82185"/>
                  </a:lnTo>
                  <a:lnTo>
                    <a:pt x="122153" y="82207"/>
                  </a:lnTo>
                  <a:lnTo>
                    <a:pt x="122265" y="82229"/>
                  </a:lnTo>
                  <a:lnTo>
                    <a:pt x="122377" y="82258"/>
                  </a:lnTo>
                  <a:lnTo>
                    <a:pt x="122481" y="82287"/>
                  </a:lnTo>
                  <a:lnTo>
                    <a:pt x="122576" y="82323"/>
                  </a:lnTo>
                  <a:lnTo>
                    <a:pt x="122670" y="82367"/>
                  </a:lnTo>
                  <a:lnTo>
                    <a:pt x="122765" y="82410"/>
                  </a:lnTo>
                  <a:lnTo>
                    <a:pt x="122852" y="82461"/>
                  </a:lnTo>
                  <a:lnTo>
                    <a:pt x="122929" y="82512"/>
                  </a:lnTo>
                  <a:lnTo>
                    <a:pt x="123007" y="82570"/>
                  </a:lnTo>
                  <a:lnTo>
                    <a:pt x="123085" y="82628"/>
                  </a:lnTo>
                  <a:lnTo>
                    <a:pt x="123145" y="82693"/>
                  </a:lnTo>
                  <a:lnTo>
                    <a:pt x="123214" y="82759"/>
                  </a:lnTo>
                  <a:lnTo>
                    <a:pt x="123266" y="82824"/>
                  </a:lnTo>
                  <a:lnTo>
                    <a:pt x="123318" y="82897"/>
                  </a:lnTo>
                  <a:lnTo>
                    <a:pt x="123369" y="82962"/>
                  </a:lnTo>
                  <a:lnTo>
                    <a:pt x="123413" y="83042"/>
                  </a:lnTo>
                  <a:lnTo>
                    <a:pt x="123490" y="83195"/>
                  </a:lnTo>
                  <a:lnTo>
                    <a:pt x="123542" y="83347"/>
                  </a:lnTo>
                  <a:lnTo>
                    <a:pt x="123576" y="83507"/>
                  </a:lnTo>
                  <a:lnTo>
                    <a:pt x="123594" y="83674"/>
                  </a:lnTo>
                  <a:lnTo>
                    <a:pt x="123585" y="83834"/>
                  </a:lnTo>
                  <a:lnTo>
                    <a:pt x="123568" y="83994"/>
                  </a:lnTo>
                  <a:lnTo>
                    <a:pt x="123525" y="84146"/>
                  </a:lnTo>
                  <a:lnTo>
                    <a:pt x="123628" y="84263"/>
                  </a:lnTo>
                  <a:lnTo>
                    <a:pt x="123723" y="84386"/>
                  </a:lnTo>
                  <a:lnTo>
                    <a:pt x="123766" y="84451"/>
                  </a:lnTo>
                  <a:lnTo>
                    <a:pt x="123801" y="84517"/>
                  </a:lnTo>
                  <a:lnTo>
                    <a:pt x="123835" y="84589"/>
                  </a:lnTo>
                  <a:lnTo>
                    <a:pt x="123861" y="84662"/>
                  </a:lnTo>
                  <a:lnTo>
                    <a:pt x="124180" y="85781"/>
                  </a:lnTo>
                  <a:lnTo>
                    <a:pt x="124336" y="86347"/>
                  </a:lnTo>
                  <a:lnTo>
                    <a:pt x="124474" y="86921"/>
                  </a:lnTo>
                  <a:lnTo>
                    <a:pt x="124543" y="87212"/>
                  </a:lnTo>
                  <a:lnTo>
                    <a:pt x="124595" y="87495"/>
                  </a:lnTo>
                  <a:lnTo>
                    <a:pt x="124646" y="87786"/>
                  </a:lnTo>
                  <a:lnTo>
                    <a:pt x="124698" y="88069"/>
                  </a:lnTo>
                  <a:lnTo>
                    <a:pt x="124733" y="88352"/>
                  </a:lnTo>
                  <a:lnTo>
                    <a:pt x="124759" y="88635"/>
                  </a:lnTo>
                  <a:lnTo>
                    <a:pt x="124776" y="88919"/>
                  </a:lnTo>
                  <a:lnTo>
                    <a:pt x="124785" y="89202"/>
                  </a:lnTo>
                  <a:lnTo>
                    <a:pt x="124776" y="89478"/>
                  </a:lnTo>
                  <a:lnTo>
                    <a:pt x="124767" y="89754"/>
                  </a:lnTo>
                  <a:lnTo>
                    <a:pt x="124733" y="90023"/>
                  </a:lnTo>
                  <a:lnTo>
                    <a:pt x="124698" y="90292"/>
                  </a:lnTo>
                  <a:lnTo>
                    <a:pt x="124638" y="90560"/>
                  </a:lnTo>
                  <a:lnTo>
                    <a:pt x="124569" y="90822"/>
                  </a:lnTo>
                  <a:lnTo>
                    <a:pt x="124483" y="91076"/>
                  </a:lnTo>
                  <a:lnTo>
                    <a:pt x="124379" y="91323"/>
                  </a:lnTo>
                  <a:lnTo>
                    <a:pt x="124258" y="91570"/>
                  </a:lnTo>
                  <a:lnTo>
                    <a:pt x="124120" y="91810"/>
                  </a:lnTo>
                  <a:lnTo>
                    <a:pt x="123956" y="92049"/>
                  </a:lnTo>
                  <a:lnTo>
                    <a:pt x="123870" y="92166"/>
                  </a:lnTo>
                  <a:lnTo>
                    <a:pt x="123784" y="92275"/>
                  </a:lnTo>
                  <a:lnTo>
                    <a:pt x="123680" y="92391"/>
                  </a:lnTo>
                  <a:lnTo>
                    <a:pt x="123585" y="92500"/>
                  </a:lnTo>
                  <a:lnTo>
                    <a:pt x="123473" y="92609"/>
                  </a:lnTo>
                  <a:lnTo>
                    <a:pt x="123361" y="92718"/>
                  </a:lnTo>
                  <a:lnTo>
                    <a:pt x="123240" y="92819"/>
                  </a:lnTo>
                  <a:lnTo>
                    <a:pt x="123119" y="92921"/>
                  </a:lnTo>
                  <a:lnTo>
                    <a:pt x="122990" y="93023"/>
                  </a:lnTo>
                  <a:lnTo>
                    <a:pt x="122852" y="93125"/>
                  </a:lnTo>
                  <a:lnTo>
                    <a:pt x="122739" y="93204"/>
                  </a:lnTo>
                  <a:lnTo>
                    <a:pt x="122619" y="93277"/>
                  </a:lnTo>
                  <a:lnTo>
                    <a:pt x="122489" y="93342"/>
                  </a:lnTo>
                  <a:lnTo>
                    <a:pt x="122360" y="93408"/>
                  </a:lnTo>
                  <a:lnTo>
                    <a:pt x="122222" y="93473"/>
                  </a:lnTo>
                  <a:lnTo>
                    <a:pt x="122084" y="93531"/>
                  </a:lnTo>
                  <a:lnTo>
                    <a:pt x="121937" y="93589"/>
                  </a:lnTo>
                  <a:lnTo>
                    <a:pt x="121782" y="93640"/>
                  </a:lnTo>
                  <a:lnTo>
                    <a:pt x="121462" y="93735"/>
                  </a:lnTo>
                  <a:lnTo>
                    <a:pt x="121134" y="93822"/>
                  </a:lnTo>
                  <a:lnTo>
                    <a:pt x="120781" y="93887"/>
                  </a:lnTo>
                  <a:lnTo>
                    <a:pt x="120418" y="93953"/>
                  </a:lnTo>
                  <a:lnTo>
                    <a:pt x="120039" y="94003"/>
                  </a:lnTo>
                  <a:lnTo>
                    <a:pt x="119650" y="94040"/>
                  </a:lnTo>
                  <a:lnTo>
                    <a:pt x="119253" y="94076"/>
                  </a:lnTo>
                  <a:lnTo>
                    <a:pt x="118848" y="94098"/>
                  </a:lnTo>
                  <a:lnTo>
                    <a:pt x="118442" y="94112"/>
                  </a:lnTo>
                  <a:lnTo>
                    <a:pt x="118019" y="94127"/>
                  </a:lnTo>
                  <a:lnTo>
                    <a:pt x="117174" y="94127"/>
                  </a:lnTo>
                  <a:lnTo>
                    <a:pt x="116319" y="94112"/>
                  </a:lnTo>
                  <a:lnTo>
                    <a:pt x="115474" y="94076"/>
                  </a:lnTo>
                  <a:lnTo>
                    <a:pt x="114654" y="94040"/>
                  </a:lnTo>
                  <a:lnTo>
                    <a:pt x="113860" y="94003"/>
                  </a:lnTo>
                  <a:lnTo>
                    <a:pt x="113109" y="93960"/>
                  </a:lnTo>
                  <a:lnTo>
                    <a:pt x="112411" y="93931"/>
                  </a:lnTo>
                  <a:lnTo>
                    <a:pt x="111772" y="93916"/>
                  </a:lnTo>
                  <a:lnTo>
                    <a:pt x="111220" y="93916"/>
                  </a:lnTo>
                  <a:lnTo>
                    <a:pt x="108838" y="93982"/>
                  </a:lnTo>
                  <a:lnTo>
                    <a:pt x="106465" y="94047"/>
                  </a:lnTo>
                  <a:lnTo>
                    <a:pt x="104084" y="94098"/>
                  </a:lnTo>
                  <a:lnTo>
                    <a:pt x="101702" y="94149"/>
                  </a:lnTo>
                  <a:lnTo>
                    <a:pt x="99320" y="94192"/>
                  </a:lnTo>
                  <a:lnTo>
                    <a:pt x="96939" y="94236"/>
                  </a:lnTo>
                  <a:lnTo>
                    <a:pt x="94557" y="94272"/>
                  </a:lnTo>
                  <a:lnTo>
                    <a:pt x="92184" y="94301"/>
                  </a:lnTo>
                  <a:lnTo>
                    <a:pt x="86834" y="94352"/>
                  </a:lnTo>
                  <a:lnTo>
                    <a:pt x="84151" y="94374"/>
                  </a:lnTo>
                  <a:lnTo>
                    <a:pt x="81476" y="94388"/>
                  </a:lnTo>
                  <a:lnTo>
                    <a:pt x="78801" y="94396"/>
                  </a:lnTo>
                  <a:lnTo>
                    <a:pt x="76117" y="94403"/>
                  </a:lnTo>
                  <a:lnTo>
                    <a:pt x="73442" y="94396"/>
                  </a:lnTo>
                  <a:lnTo>
                    <a:pt x="70767" y="94381"/>
                  </a:lnTo>
                  <a:lnTo>
                    <a:pt x="70292" y="94381"/>
                  </a:lnTo>
                  <a:lnTo>
                    <a:pt x="69766" y="94403"/>
                  </a:lnTo>
                  <a:lnTo>
                    <a:pt x="69197" y="94439"/>
                  </a:lnTo>
                  <a:lnTo>
                    <a:pt x="68584" y="94476"/>
                  </a:lnTo>
                  <a:lnTo>
                    <a:pt x="67290" y="94556"/>
                  </a:lnTo>
                  <a:lnTo>
                    <a:pt x="66616" y="94592"/>
                  </a:lnTo>
                  <a:lnTo>
                    <a:pt x="65943" y="94621"/>
                  </a:lnTo>
                  <a:lnTo>
                    <a:pt x="65270" y="94635"/>
                  </a:lnTo>
                  <a:lnTo>
                    <a:pt x="64934" y="94635"/>
                  </a:lnTo>
                  <a:lnTo>
                    <a:pt x="64606" y="94628"/>
                  </a:lnTo>
                  <a:lnTo>
                    <a:pt x="64278" y="94621"/>
                  </a:lnTo>
                  <a:lnTo>
                    <a:pt x="63959" y="94599"/>
                  </a:lnTo>
                  <a:lnTo>
                    <a:pt x="63648" y="94577"/>
                  </a:lnTo>
                  <a:lnTo>
                    <a:pt x="63346" y="94548"/>
                  </a:lnTo>
                  <a:lnTo>
                    <a:pt x="63044" y="94512"/>
                  </a:lnTo>
                  <a:lnTo>
                    <a:pt x="62759" y="94468"/>
                  </a:lnTo>
                  <a:lnTo>
                    <a:pt x="62483" y="94410"/>
                  </a:lnTo>
                  <a:lnTo>
                    <a:pt x="62216" y="94352"/>
                  </a:lnTo>
                  <a:lnTo>
                    <a:pt x="61965" y="94279"/>
                  </a:lnTo>
                  <a:lnTo>
                    <a:pt x="61732" y="94192"/>
                  </a:lnTo>
                  <a:lnTo>
                    <a:pt x="61508" y="94098"/>
                  </a:lnTo>
                  <a:lnTo>
                    <a:pt x="61301" y="93996"/>
                  </a:lnTo>
                  <a:lnTo>
                    <a:pt x="61103" y="93887"/>
                  </a:lnTo>
                  <a:lnTo>
                    <a:pt x="60921" y="93778"/>
                  </a:lnTo>
                  <a:lnTo>
                    <a:pt x="60740" y="93662"/>
                  </a:lnTo>
                  <a:lnTo>
                    <a:pt x="60568" y="93546"/>
                  </a:lnTo>
                  <a:lnTo>
                    <a:pt x="60404" y="93430"/>
                  </a:lnTo>
                  <a:lnTo>
                    <a:pt x="60248" y="93306"/>
                  </a:lnTo>
                  <a:lnTo>
                    <a:pt x="60102" y="93183"/>
                  </a:lnTo>
                  <a:lnTo>
                    <a:pt x="59964" y="93059"/>
                  </a:lnTo>
                  <a:lnTo>
                    <a:pt x="59834" y="92936"/>
                  </a:lnTo>
                  <a:lnTo>
                    <a:pt x="59705" y="92805"/>
                  </a:lnTo>
                  <a:lnTo>
                    <a:pt x="59584" y="92667"/>
                  </a:lnTo>
                  <a:lnTo>
                    <a:pt x="59472" y="92536"/>
                  </a:lnTo>
                  <a:lnTo>
                    <a:pt x="59368" y="92398"/>
                  </a:lnTo>
                  <a:lnTo>
                    <a:pt x="59265" y="92260"/>
                  </a:lnTo>
                  <a:lnTo>
                    <a:pt x="59178" y="92122"/>
                  </a:lnTo>
                  <a:lnTo>
                    <a:pt x="59092" y="91977"/>
                  </a:lnTo>
                  <a:lnTo>
                    <a:pt x="59006" y="91839"/>
                  </a:lnTo>
                  <a:lnTo>
                    <a:pt x="58928" y="91686"/>
                  </a:lnTo>
                  <a:lnTo>
                    <a:pt x="58859" y="91541"/>
                  </a:lnTo>
                  <a:lnTo>
                    <a:pt x="58799" y="91396"/>
                  </a:lnTo>
                  <a:lnTo>
                    <a:pt x="58738" y="91243"/>
                  </a:lnTo>
                  <a:lnTo>
                    <a:pt x="58686" y="91091"/>
                  </a:lnTo>
                  <a:lnTo>
                    <a:pt x="58635" y="90931"/>
                  </a:lnTo>
                  <a:lnTo>
                    <a:pt x="58592" y="90778"/>
                  </a:lnTo>
                  <a:lnTo>
                    <a:pt x="58522" y="90459"/>
                  </a:lnTo>
                  <a:lnTo>
                    <a:pt x="58462" y="90139"/>
                  </a:lnTo>
                  <a:lnTo>
                    <a:pt x="58428" y="89812"/>
                  </a:lnTo>
                  <a:lnTo>
                    <a:pt x="58402" y="89478"/>
                  </a:lnTo>
                  <a:lnTo>
                    <a:pt x="58393" y="89144"/>
                  </a:lnTo>
                  <a:lnTo>
                    <a:pt x="58393" y="88802"/>
                  </a:lnTo>
                  <a:lnTo>
                    <a:pt x="58410" y="88454"/>
                  </a:lnTo>
                  <a:lnTo>
                    <a:pt x="58436" y="88105"/>
                  </a:lnTo>
                  <a:lnTo>
                    <a:pt x="58471" y="87756"/>
                  </a:lnTo>
                  <a:lnTo>
                    <a:pt x="58514" y="87401"/>
                  </a:lnTo>
                  <a:lnTo>
                    <a:pt x="58566" y="87045"/>
                  </a:lnTo>
                  <a:lnTo>
                    <a:pt x="58617" y="86689"/>
                  </a:lnTo>
                  <a:lnTo>
                    <a:pt x="58747" y="85962"/>
                  </a:lnTo>
                  <a:lnTo>
                    <a:pt x="58876" y="85243"/>
                  </a:lnTo>
                  <a:lnTo>
                    <a:pt x="59014" y="84517"/>
                  </a:lnTo>
                  <a:lnTo>
                    <a:pt x="59135" y="83790"/>
                  </a:lnTo>
                  <a:lnTo>
                    <a:pt x="59152" y="83703"/>
                  </a:lnTo>
                  <a:lnTo>
                    <a:pt x="59170" y="83616"/>
                  </a:lnTo>
                  <a:lnTo>
                    <a:pt x="59196" y="83536"/>
                  </a:lnTo>
                  <a:lnTo>
                    <a:pt x="59230" y="83456"/>
                  </a:lnTo>
                  <a:lnTo>
                    <a:pt x="59273" y="83391"/>
                  </a:lnTo>
                  <a:lnTo>
                    <a:pt x="59316" y="83325"/>
                  </a:lnTo>
                  <a:lnTo>
                    <a:pt x="59359" y="83260"/>
                  </a:lnTo>
                  <a:lnTo>
                    <a:pt x="59411" y="83209"/>
                  </a:lnTo>
                  <a:lnTo>
                    <a:pt x="59472" y="83158"/>
                  </a:lnTo>
                  <a:lnTo>
                    <a:pt x="59532" y="83115"/>
                  </a:lnTo>
                  <a:lnTo>
                    <a:pt x="59592" y="83071"/>
                  </a:lnTo>
                  <a:lnTo>
                    <a:pt x="59662" y="83035"/>
                  </a:lnTo>
                  <a:lnTo>
                    <a:pt x="59731" y="83006"/>
                  </a:lnTo>
                  <a:lnTo>
                    <a:pt x="59800" y="82984"/>
                  </a:lnTo>
                  <a:lnTo>
                    <a:pt x="59869" y="82962"/>
                  </a:lnTo>
                  <a:lnTo>
                    <a:pt x="59946" y="82948"/>
                  </a:lnTo>
                  <a:lnTo>
                    <a:pt x="60024" y="82940"/>
                  </a:lnTo>
                  <a:lnTo>
                    <a:pt x="60102" y="82933"/>
                  </a:lnTo>
                  <a:lnTo>
                    <a:pt x="60248" y="82933"/>
                  </a:lnTo>
                  <a:lnTo>
                    <a:pt x="60326" y="82948"/>
                  </a:lnTo>
                  <a:lnTo>
                    <a:pt x="60404" y="82962"/>
                  </a:lnTo>
                  <a:lnTo>
                    <a:pt x="60481" y="82977"/>
                  </a:lnTo>
                  <a:lnTo>
                    <a:pt x="60550" y="82999"/>
                  </a:lnTo>
                  <a:lnTo>
                    <a:pt x="60628" y="83028"/>
                  </a:lnTo>
                  <a:lnTo>
                    <a:pt x="60697" y="83064"/>
                  </a:lnTo>
                  <a:lnTo>
                    <a:pt x="60766" y="83100"/>
                  </a:lnTo>
                  <a:lnTo>
                    <a:pt x="60826" y="83144"/>
                  </a:lnTo>
                  <a:lnTo>
                    <a:pt x="60887" y="83187"/>
                  </a:lnTo>
                  <a:lnTo>
                    <a:pt x="60947" y="83238"/>
                  </a:lnTo>
                  <a:lnTo>
                    <a:pt x="60999" y="83296"/>
                  </a:lnTo>
                  <a:lnTo>
                    <a:pt x="61051" y="83355"/>
                  </a:lnTo>
                  <a:lnTo>
                    <a:pt x="61128" y="83296"/>
                  </a:lnTo>
                  <a:lnTo>
                    <a:pt x="61206" y="83253"/>
                  </a:lnTo>
                  <a:lnTo>
                    <a:pt x="61284" y="83202"/>
                  </a:lnTo>
                  <a:lnTo>
                    <a:pt x="61370" y="83166"/>
                  </a:lnTo>
                  <a:lnTo>
                    <a:pt x="61456" y="83137"/>
                  </a:lnTo>
                  <a:lnTo>
                    <a:pt x="61551" y="83108"/>
                  </a:lnTo>
                  <a:lnTo>
                    <a:pt x="61655" y="83086"/>
                  </a:lnTo>
                  <a:lnTo>
                    <a:pt x="61758" y="83071"/>
                  </a:lnTo>
                  <a:lnTo>
                    <a:pt x="63614" y="82904"/>
                  </a:lnTo>
                  <a:lnTo>
                    <a:pt x="65486" y="82737"/>
                  </a:lnTo>
                  <a:lnTo>
                    <a:pt x="67350" y="82577"/>
                  </a:lnTo>
                  <a:lnTo>
                    <a:pt x="69222" y="82432"/>
                  </a:lnTo>
                  <a:lnTo>
                    <a:pt x="71095" y="82294"/>
                  </a:lnTo>
                  <a:lnTo>
                    <a:pt x="72976" y="82156"/>
                  </a:lnTo>
                  <a:lnTo>
                    <a:pt x="74849" y="82032"/>
                  </a:lnTo>
                  <a:lnTo>
                    <a:pt x="76730" y="81916"/>
                  </a:lnTo>
                  <a:lnTo>
                    <a:pt x="78611" y="81815"/>
                  </a:lnTo>
                  <a:lnTo>
                    <a:pt x="80492" y="81713"/>
                  </a:lnTo>
                  <a:lnTo>
                    <a:pt x="82382" y="81626"/>
                  </a:lnTo>
                  <a:lnTo>
                    <a:pt x="84263" y="81546"/>
                  </a:lnTo>
                  <a:lnTo>
                    <a:pt x="86153" y="81480"/>
                  </a:lnTo>
                  <a:lnTo>
                    <a:pt x="88034" y="81415"/>
                  </a:lnTo>
                  <a:lnTo>
                    <a:pt x="89923" y="81364"/>
                  </a:lnTo>
                  <a:lnTo>
                    <a:pt x="91813" y="81328"/>
                  </a:lnTo>
                  <a:lnTo>
                    <a:pt x="93694" y="81299"/>
                  </a:lnTo>
                  <a:lnTo>
                    <a:pt x="95584" y="81277"/>
                  </a:lnTo>
                  <a:lnTo>
                    <a:pt x="97474" y="81270"/>
                  </a:lnTo>
                  <a:close/>
                  <a:moveTo>
                    <a:pt x="22824" y="117793"/>
                  </a:moveTo>
                  <a:lnTo>
                    <a:pt x="23644" y="117807"/>
                  </a:lnTo>
                  <a:lnTo>
                    <a:pt x="24472" y="117829"/>
                  </a:lnTo>
                  <a:lnTo>
                    <a:pt x="25301" y="117865"/>
                  </a:lnTo>
                  <a:lnTo>
                    <a:pt x="26129" y="117909"/>
                  </a:lnTo>
                  <a:lnTo>
                    <a:pt x="26949" y="117967"/>
                  </a:lnTo>
                  <a:lnTo>
                    <a:pt x="27769" y="118025"/>
                  </a:lnTo>
                  <a:lnTo>
                    <a:pt x="28580" y="118091"/>
                  </a:lnTo>
                  <a:lnTo>
                    <a:pt x="30159" y="118221"/>
                  </a:lnTo>
                  <a:lnTo>
                    <a:pt x="30918" y="118280"/>
                  </a:lnTo>
                  <a:lnTo>
                    <a:pt x="31660" y="118338"/>
                  </a:lnTo>
                  <a:lnTo>
                    <a:pt x="32377" y="118381"/>
                  </a:lnTo>
                  <a:lnTo>
                    <a:pt x="33076" y="118418"/>
                  </a:lnTo>
                  <a:lnTo>
                    <a:pt x="33740" y="118447"/>
                  </a:lnTo>
                  <a:lnTo>
                    <a:pt x="34370" y="118454"/>
                  </a:lnTo>
                  <a:lnTo>
                    <a:pt x="49747" y="118563"/>
                  </a:lnTo>
                  <a:lnTo>
                    <a:pt x="65115" y="118679"/>
                  </a:lnTo>
                  <a:lnTo>
                    <a:pt x="80483" y="118810"/>
                  </a:lnTo>
                  <a:lnTo>
                    <a:pt x="95852" y="118941"/>
                  </a:lnTo>
                  <a:lnTo>
                    <a:pt x="126579" y="119224"/>
                  </a:lnTo>
                  <a:lnTo>
                    <a:pt x="141939" y="119369"/>
                  </a:lnTo>
                  <a:lnTo>
                    <a:pt x="157299" y="119507"/>
                  </a:lnTo>
                  <a:lnTo>
                    <a:pt x="157428" y="119507"/>
                  </a:lnTo>
                  <a:lnTo>
                    <a:pt x="157549" y="119514"/>
                  </a:lnTo>
                  <a:lnTo>
                    <a:pt x="157678" y="119529"/>
                  </a:lnTo>
                  <a:lnTo>
                    <a:pt x="157790" y="119551"/>
                  </a:lnTo>
                  <a:lnTo>
                    <a:pt x="157911" y="119572"/>
                  </a:lnTo>
                  <a:lnTo>
                    <a:pt x="158023" y="119602"/>
                  </a:lnTo>
                  <a:lnTo>
                    <a:pt x="158127" y="119631"/>
                  </a:lnTo>
                  <a:lnTo>
                    <a:pt x="158239" y="119667"/>
                  </a:lnTo>
                  <a:lnTo>
                    <a:pt x="158343" y="119711"/>
                  </a:lnTo>
                  <a:lnTo>
                    <a:pt x="158438" y="119754"/>
                  </a:lnTo>
                  <a:lnTo>
                    <a:pt x="158541" y="119805"/>
                  </a:lnTo>
                  <a:lnTo>
                    <a:pt x="158627" y="119856"/>
                  </a:lnTo>
                  <a:lnTo>
                    <a:pt x="158722" y="119914"/>
                  </a:lnTo>
                  <a:lnTo>
                    <a:pt x="158809" y="119972"/>
                  </a:lnTo>
                  <a:lnTo>
                    <a:pt x="158886" y="120037"/>
                  </a:lnTo>
                  <a:lnTo>
                    <a:pt x="158973" y="120103"/>
                  </a:lnTo>
                  <a:lnTo>
                    <a:pt x="159042" y="120175"/>
                  </a:lnTo>
                  <a:lnTo>
                    <a:pt x="159119" y="120248"/>
                  </a:lnTo>
                  <a:lnTo>
                    <a:pt x="159249" y="120408"/>
                  </a:lnTo>
                  <a:lnTo>
                    <a:pt x="159361" y="120575"/>
                  </a:lnTo>
                  <a:lnTo>
                    <a:pt x="159456" y="120749"/>
                  </a:lnTo>
                  <a:lnTo>
                    <a:pt x="159542" y="120938"/>
                  </a:lnTo>
                  <a:lnTo>
                    <a:pt x="159603" y="121127"/>
                  </a:lnTo>
                  <a:lnTo>
                    <a:pt x="159654" y="121330"/>
                  </a:lnTo>
                  <a:lnTo>
                    <a:pt x="159680" y="121534"/>
                  </a:lnTo>
                  <a:lnTo>
                    <a:pt x="159818" y="122965"/>
                  </a:lnTo>
                  <a:lnTo>
                    <a:pt x="159948" y="124388"/>
                  </a:lnTo>
                  <a:lnTo>
                    <a:pt x="160068" y="125819"/>
                  </a:lnTo>
                  <a:lnTo>
                    <a:pt x="160172" y="127250"/>
                  </a:lnTo>
                  <a:lnTo>
                    <a:pt x="160276" y="128674"/>
                  </a:lnTo>
                  <a:lnTo>
                    <a:pt x="160371" y="130105"/>
                  </a:lnTo>
                  <a:lnTo>
                    <a:pt x="160457" y="131529"/>
                  </a:lnTo>
                  <a:lnTo>
                    <a:pt x="160526" y="132960"/>
                  </a:lnTo>
                  <a:lnTo>
                    <a:pt x="160595" y="134384"/>
                  </a:lnTo>
                  <a:lnTo>
                    <a:pt x="160655" y="135807"/>
                  </a:lnTo>
                  <a:lnTo>
                    <a:pt x="160698" y="137238"/>
                  </a:lnTo>
                  <a:lnTo>
                    <a:pt x="160733" y="138662"/>
                  </a:lnTo>
                  <a:lnTo>
                    <a:pt x="160759" y="140086"/>
                  </a:lnTo>
                  <a:lnTo>
                    <a:pt x="160785" y="141517"/>
                  </a:lnTo>
                  <a:lnTo>
                    <a:pt x="160793" y="142941"/>
                  </a:lnTo>
                  <a:lnTo>
                    <a:pt x="160785" y="144364"/>
                  </a:lnTo>
                  <a:lnTo>
                    <a:pt x="160776" y="145788"/>
                  </a:lnTo>
                  <a:lnTo>
                    <a:pt x="160759" y="147219"/>
                  </a:lnTo>
                  <a:lnTo>
                    <a:pt x="160724" y="148643"/>
                  </a:lnTo>
                  <a:lnTo>
                    <a:pt x="160690" y="150066"/>
                  </a:lnTo>
                  <a:lnTo>
                    <a:pt x="160638" y="151490"/>
                  </a:lnTo>
                  <a:lnTo>
                    <a:pt x="160578" y="152921"/>
                  </a:lnTo>
                  <a:lnTo>
                    <a:pt x="160509" y="154345"/>
                  </a:lnTo>
                  <a:lnTo>
                    <a:pt x="160431" y="155769"/>
                  </a:lnTo>
                  <a:lnTo>
                    <a:pt x="160345" y="157200"/>
                  </a:lnTo>
                  <a:lnTo>
                    <a:pt x="160241" y="158623"/>
                  </a:lnTo>
                  <a:lnTo>
                    <a:pt x="160129" y="160054"/>
                  </a:lnTo>
                  <a:lnTo>
                    <a:pt x="160017" y="161478"/>
                  </a:lnTo>
                  <a:lnTo>
                    <a:pt x="159887" y="162909"/>
                  </a:lnTo>
                  <a:lnTo>
                    <a:pt x="159741" y="164340"/>
                  </a:lnTo>
                  <a:lnTo>
                    <a:pt x="159594" y="165764"/>
                  </a:lnTo>
                  <a:lnTo>
                    <a:pt x="159430" y="167195"/>
                  </a:lnTo>
                  <a:lnTo>
                    <a:pt x="159413" y="167333"/>
                  </a:lnTo>
                  <a:lnTo>
                    <a:pt x="159387" y="167471"/>
                  </a:lnTo>
                  <a:lnTo>
                    <a:pt x="159352" y="167602"/>
                  </a:lnTo>
                  <a:lnTo>
                    <a:pt x="159301" y="167718"/>
                  </a:lnTo>
                  <a:lnTo>
                    <a:pt x="159249" y="167841"/>
                  </a:lnTo>
                  <a:lnTo>
                    <a:pt x="159188" y="167950"/>
                  </a:lnTo>
                  <a:lnTo>
                    <a:pt x="159119" y="168059"/>
                  </a:lnTo>
                  <a:lnTo>
                    <a:pt x="159042" y="168161"/>
                  </a:lnTo>
                  <a:lnTo>
                    <a:pt x="158964" y="168255"/>
                  </a:lnTo>
                  <a:lnTo>
                    <a:pt x="158878" y="168343"/>
                  </a:lnTo>
                  <a:lnTo>
                    <a:pt x="158783" y="168430"/>
                  </a:lnTo>
                  <a:lnTo>
                    <a:pt x="158679" y="168510"/>
                  </a:lnTo>
                  <a:lnTo>
                    <a:pt x="158576" y="168582"/>
                  </a:lnTo>
                  <a:lnTo>
                    <a:pt x="158463" y="168655"/>
                  </a:lnTo>
                  <a:lnTo>
                    <a:pt x="158351" y="168713"/>
                  </a:lnTo>
                  <a:lnTo>
                    <a:pt x="158239" y="168771"/>
                  </a:lnTo>
                  <a:lnTo>
                    <a:pt x="158118" y="168829"/>
                  </a:lnTo>
                  <a:lnTo>
                    <a:pt x="157998" y="168873"/>
                  </a:lnTo>
                  <a:lnTo>
                    <a:pt x="157868" y="168916"/>
                  </a:lnTo>
                  <a:lnTo>
                    <a:pt x="157739" y="168953"/>
                  </a:lnTo>
                  <a:lnTo>
                    <a:pt x="157609" y="168982"/>
                  </a:lnTo>
                  <a:lnTo>
                    <a:pt x="157480" y="169011"/>
                  </a:lnTo>
                  <a:lnTo>
                    <a:pt x="157350" y="169025"/>
                  </a:lnTo>
                  <a:lnTo>
                    <a:pt x="157212" y="169040"/>
                  </a:lnTo>
                  <a:lnTo>
                    <a:pt x="157083" y="169054"/>
                  </a:lnTo>
                  <a:lnTo>
                    <a:pt x="156815" y="169054"/>
                  </a:lnTo>
                  <a:lnTo>
                    <a:pt x="156686" y="169047"/>
                  </a:lnTo>
                  <a:lnTo>
                    <a:pt x="156556" y="169033"/>
                  </a:lnTo>
                  <a:lnTo>
                    <a:pt x="156427" y="169018"/>
                  </a:lnTo>
                  <a:lnTo>
                    <a:pt x="156298" y="168996"/>
                  </a:lnTo>
                  <a:lnTo>
                    <a:pt x="156177" y="168967"/>
                  </a:lnTo>
                  <a:lnTo>
                    <a:pt x="156108" y="169025"/>
                  </a:lnTo>
                  <a:lnTo>
                    <a:pt x="156039" y="169083"/>
                  </a:lnTo>
                  <a:lnTo>
                    <a:pt x="155970" y="169142"/>
                  </a:lnTo>
                  <a:lnTo>
                    <a:pt x="155892" y="169192"/>
                  </a:lnTo>
                  <a:lnTo>
                    <a:pt x="155806" y="169243"/>
                  </a:lnTo>
                  <a:lnTo>
                    <a:pt x="155719" y="169294"/>
                  </a:lnTo>
                  <a:lnTo>
                    <a:pt x="155633" y="169330"/>
                  </a:lnTo>
                  <a:lnTo>
                    <a:pt x="155538" y="169374"/>
                  </a:lnTo>
                  <a:lnTo>
                    <a:pt x="155443" y="169410"/>
                  </a:lnTo>
                  <a:lnTo>
                    <a:pt x="155340" y="169439"/>
                  </a:lnTo>
                  <a:lnTo>
                    <a:pt x="155236" y="169468"/>
                  </a:lnTo>
                  <a:lnTo>
                    <a:pt x="155124" y="169490"/>
                  </a:lnTo>
                  <a:lnTo>
                    <a:pt x="155012" y="169505"/>
                  </a:lnTo>
                  <a:lnTo>
                    <a:pt x="154900" y="169519"/>
                  </a:lnTo>
                  <a:lnTo>
                    <a:pt x="154779" y="169527"/>
                  </a:lnTo>
                  <a:lnTo>
                    <a:pt x="154649" y="169534"/>
                  </a:lnTo>
                  <a:lnTo>
                    <a:pt x="146133" y="169701"/>
                  </a:lnTo>
                  <a:lnTo>
                    <a:pt x="137573" y="169883"/>
                  </a:lnTo>
                  <a:lnTo>
                    <a:pt x="128978" y="170064"/>
                  </a:lnTo>
                  <a:lnTo>
                    <a:pt x="124664" y="170151"/>
                  </a:lnTo>
                  <a:lnTo>
                    <a:pt x="120349" y="170231"/>
                  </a:lnTo>
                  <a:lnTo>
                    <a:pt x="116026" y="170311"/>
                  </a:lnTo>
                  <a:lnTo>
                    <a:pt x="111694" y="170384"/>
                  </a:lnTo>
                  <a:lnTo>
                    <a:pt x="107363" y="170442"/>
                  </a:lnTo>
                  <a:lnTo>
                    <a:pt x="103022" y="170493"/>
                  </a:lnTo>
                  <a:lnTo>
                    <a:pt x="98690" y="170536"/>
                  </a:lnTo>
                  <a:lnTo>
                    <a:pt x="94341" y="170573"/>
                  </a:lnTo>
                  <a:lnTo>
                    <a:pt x="90001" y="170587"/>
                  </a:lnTo>
                  <a:lnTo>
                    <a:pt x="85661" y="170594"/>
                  </a:lnTo>
                  <a:lnTo>
                    <a:pt x="81320" y="170580"/>
                  </a:lnTo>
                  <a:lnTo>
                    <a:pt x="79146" y="170565"/>
                  </a:lnTo>
                  <a:lnTo>
                    <a:pt x="76980" y="170551"/>
                  </a:lnTo>
                  <a:lnTo>
                    <a:pt x="74805" y="170529"/>
                  </a:lnTo>
                  <a:lnTo>
                    <a:pt x="72640" y="170500"/>
                  </a:lnTo>
                  <a:lnTo>
                    <a:pt x="70474" y="170471"/>
                  </a:lnTo>
                  <a:lnTo>
                    <a:pt x="68308" y="170435"/>
                  </a:lnTo>
                  <a:lnTo>
                    <a:pt x="66142" y="170391"/>
                  </a:lnTo>
                  <a:lnTo>
                    <a:pt x="63976" y="170347"/>
                  </a:lnTo>
                  <a:lnTo>
                    <a:pt x="61810" y="170297"/>
                  </a:lnTo>
                  <a:lnTo>
                    <a:pt x="59644" y="170238"/>
                  </a:lnTo>
                  <a:lnTo>
                    <a:pt x="57487" y="170173"/>
                  </a:lnTo>
                  <a:lnTo>
                    <a:pt x="55330" y="170100"/>
                  </a:lnTo>
                  <a:lnTo>
                    <a:pt x="53164" y="170028"/>
                  </a:lnTo>
                  <a:lnTo>
                    <a:pt x="51015" y="169948"/>
                  </a:lnTo>
                  <a:lnTo>
                    <a:pt x="48858" y="169853"/>
                  </a:lnTo>
                  <a:lnTo>
                    <a:pt x="46701" y="169759"/>
                  </a:lnTo>
                  <a:lnTo>
                    <a:pt x="44552" y="169657"/>
                  </a:lnTo>
                  <a:lnTo>
                    <a:pt x="42404" y="169548"/>
                  </a:lnTo>
                  <a:lnTo>
                    <a:pt x="40264" y="169432"/>
                  </a:lnTo>
                  <a:lnTo>
                    <a:pt x="38115" y="169309"/>
                  </a:lnTo>
                  <a:lnTo>
                    <a:pt x="35975" y="169178"/>
                  </a:lnTo>
                  <a:lnTo>
                    <a:pt x="33835" y="169040"/>
                  </a:lnTo>
                  <a:lnTo>
                    <a:pt x="31704" y="168895"/>
                  </a:lnTo>
                  <a:lnTo>
                    <a:pt x="29564" y="168735"/>
                  </a:lnTo>
                  <a:lnTo>
                    <a:pt x="27432" y="168575"/>
                  </a:lnTo>
                  <a:lnTo>
                    <a:pt x="25309" y="168401"/>
                  </a:lnTo>
                  <a:lnTo>
                    <a:pt x="23187" y="168226"/>
                  </a:lnTo>
                  <a:lnTo>
                    <a:pt x="21064" y="168037"/>
                  </a:lnTo>
                  <a:lnTo>
                    <a:pt x="18941" y="167841"/>
                  </a:lnTo>
                  <a:lnTo>
                    <a:pt x="16827" y="167631"/>
                  </a:lnTo>
                  <a:lnTo>
                    <a:pt x="16732" y="167623"/>
                  </a:lnTo>
                  <a:lnTo>
                    <a:pt x="16646" y="167602"/>
                  </a:lnTo>
                  <a:lnTo>
                    <a:pt x="16560" y="167587"/>
                  </a:lnTo>
                  <a:lnTo>
                    <a:pt x="16473" y="167558"/>
                  </a:lnTo>
                  <a:lnTo>
                    <a:pt x="16396" y="167529"/>
                  </a:lnTo>
                  <a:lnTo>
                    <a:pt x="16318" y="167500"/>
                  </a:lnTo>
                  <a:lnTo>
                    <a:pt x="16249" y="167464"/>
                  </a:lnTo>
                  <a:lnTo>
                    <a:pt x="16180" y="167427"/>
                  </a:lnTo>
                  <a:lnTo>
                    <a:pt x="16059" y="167347"/>
                  </a:lnTo>
                  <a:lnTo>
                    <a:pt x="15956" y="167253"/>
                  </a:lnTo>
                  <a:lnTo>
                    <a:pt x="15869" y="167144"/>
                  </a:lnTo>
                  <a:lnTo>
                    <a:pt x="15800" y="167035"/>
                  </a:lnTo>
                  <a:lnTo>
                    <a:pt x="15740" y="166919"/>
                  </a:lnTo>
                  <a:lnTo>
                    <a:pt x="15697" y="166803"/>
                  </a:lnTo>
                  <a:lnTo>
                    <a:pt x="15680" y="166679"/>
                  </a:lnTo>
                  <a:lnTo>
                    <a:pt x="15671" y="166556"/>
                  </a:lnTo>
                  <a:lnTo>
                    <a:pt x="15680" y="166439"/>
                  </a:lnTo>
                  <a:lnTo>
                    <a:pt x="15697" y="166316"/>
                  </a:lnTo>
                  <a:lnTo>
                    <a:pt x="15740" y="166207"/>
                  </a:lnTo>
                  <a:lnTo>
                    <a:pt x="15792" y="166098"/>
                  </a:lnTo>
                  <a:lnTo>
                    <a:pt x="15697" y="166004"/>
                  </a:lnTo>
                  <a:lnTo>
                    <a:pt x="15602" y="165909"/>
                  </a:lnTo>
                  <a:lnTo>
                    <a:pt x="15524" y="165807"/>
                  </a:lnTo>
                  <a:lnTo>
                    <a:pt x="15455" y="165706"/>
                  </a:lnTo>
                  <a:lnTo>
                    <a:pt x="15395" y="165590"/>
                  </a:lnTo>
                  <a:lnTo>
                    <a:pt x="15343" y="165466"/>
                  </a:lnTo>
                  <a:lnTo>
                    <a:pt x="15300" y="165335"/>
                  </a:lnTo>
                  <a:lnTo>
                    <a:pt x="15274" y="165197"/>
                  </a:lnTo>
                  <a:lnTo>
                    <a:pt x="15041" y="163468"/>
                  </a:lnTo>
                  <a:lnTo>
                    <a:pt x="14825" y="161740"/>
                  </a:lnTo>
                  <a:lnTo>
                    <a:pt x="14618" y="160011"/>
                  </a:lnTo>
                  <a:lnTo>
                    <a:pt x="14437" y="158275"/>
                  </a:lnTo>
                  <a:lnTo>
                    <a:pt x="14264" y="156546"/>
                  </a:lnTo>
                  <a:lnTo>
                    <a:pt x="14109" y="154810"/>
                  </a:lnTo>
                  <a:lnTo>
                    <a:pt x="13962" y="153067"/>
                  </a:lnTo>
                  <a:lnTo>
                    <a:pt x="13824" y="151330"/>
                  </a:lnTo>
                  <a:lnTo>
                    <a:pt x="13695" y="149594"/>
                  </a:lnTo>
                  <a:lnTo>
                    <a:pt x="13565" y="147858"/>
                  </a:lnTo>
                  <a:lnTo>
                    <a:pt x="13332" y="144379"/>
                  </a:lnTo>
                  <a:lnTo>
                    <a:pt x="13099" y="140899"/>
                  </a:lnTo>
                  <a:lnTo>
                    <a:pt x="12866" y="137427"/>
                  </a:lnTo>
                  <a:lnTo>
                    <a:pt x="12832" y="137050"/>
                  </a:lnTo>
                  <a:lnTo>
                    <a:pt x="12789" y="136643"/>
                  </a:lnTo>
                  <a:lnTo>
                    <a:pt x="12737" y="136229"/>
                  </a:lnTo>
                  <a:lnTo>
                    <a:pt x="12677" y="135793"/>
                  </a:lnTo>
                  <a:lnTo>
                    <a:pt x="12539" y="134885"/>
                  </a:lnTo>
                  <a:lnTo>
                    <a:pt x="12375" y="133919"/>
                  </a:lnTo>
                  <a:lnTo>
                    <a:pt x="12202" y="132924"/>
                  </a:lnTo>
                  <a:lnTo>
                    <a:pt x="12029" y="131892"/>
                  </a:lnTo>
                  <a:lnTo>
                    <a:pt x="11874" y="130839"/>
                  </a:lnTo>
                  <a:lnTo>
                    <a:pt x="11796" y="130309"/>
                  </a:lnTo>
                  <a:lnTo>
                    <a:pt x="11727" y="129786"/>
                  </a:lnTo>
                  <a:lnTo>
                    <a:pt x="11658" y="129255"/>
                  </a:lnTo>
                  <a:lnTo>
                    <a:pt x="11598" y="128725"/>
                  </a:lnTo>
                  <a:lnTo>
                    <a:pt x="11555" y="128195"/>
                  </a:lnTo>
                  <a:lnTo>
                    <a:pt x="11512" y="127679"/>
                  </a:lnTo>
                  <a:lnTo>
                    <a:pt x="11486" y="127163"/>
                  </a:lnTo>
                  <a:lnTo>
                    <a:pt x="11469" y="126648"/>
                  </a:lnTo>
                  <a:lnTo>
                    <a:pt x="11469" y="126146"/>
                  </a:lnTo>
                  <a:lnTo>
                    <a:pt x="11477" y="125652"/>
                  </a:lnTo>
                  <a:lnTo>
                    <a:pt x="11503" y="125173"/>
                  </a:lnTo>
                  <a:lnTo>
                    <a:pt x="11546" y="124701"/>
                  </a:lnTo>
                  <a:lnTo>
                    <a:pt x="11607" y="124236"/>
                  </a:lnTo>
                  <a:lnTo>
                    <a:pt x="11641" y="124011"/>
                  </a:lnTo>
                  <a:lnTo>
                    <a:pt x="11684" y="123793"/>
                  </a:lnTo>
                  <a:lnTo>
                    <a:pt x="11727" y="123575"/>
                  </a:lnTo>
                  <a:lnTo>
                    <a:pt x="11779" y="123364"/>
                  </a:lnTo>
                  <a:lnTo>
                    <a:pt x="11840" y="123154"/>
                  </a:lnTo>
                  <a:lnTo>
                    <a:pt x="11900" y="122950"/>
                  </a:lnTo>
                  <a:lnTo>
                    <a:pt x="11960" y="122747"/>
                  </a:lnTo>
                  <a:lnTo>
                    <a:pt x="12038" y="122551"/>
                  </a:lnTo>
                  <a:lnTo>
                    <a:pt x="12116" y="122362"/>
                  </a:lnTo>
                  <a:lnTo>
                    <a:pt x="12202" y="122173"/>
                  </a:lnTo>
                  <a:lnTo>
                    <a:pt x="12357" y="121868"/>
                  </a:lnTo>
                  <a:lnTo>
                    <a:pt x="12521" y="121577"/>
                  </a:lnTo>
                  <a:lnTo>
                    <a:pt x="12703" y="121301"/>
                  </a:lnTo>
                  <a:lnTo>
                    <a:pt x="12901" y="121033"/>
                  </a:lnTo>
                  <a:lnTo>
                    <a:pt x="13108" y="120778"/>
                  </a:lnTo>
                  <a:lnTo>
                    <a:pt x="13324" y="120539"/>
                  </a:lnTo>
                  <a:lnTo>
                    <a:pt x="13548" y="120313"/>
                  </a:lnTo>
                  <a:lnTo>
                    <a:pt x="13790" y="120095"/>
                  </a:lnTo>
                  <a:lnTo>
                    <a:pt x="14040" y="119892"/>
                  </a:lnTo>
                  <a:lnTo>
                    <a:pt x="14308" y="119703"/>
                  </a:lnTo>
                  <a:lnTo>
                    <a:pt x="14575" y="119522"/>
                  </a:lnTo>
                  <a:lnTo>
                    <a:pt x="14860" y="119355"/>
                  </a:lnTo>
                  <a:lnTo>
                    <a:pt x="15153" y="119195"/>
                  </a:lnTo>
                  <a:lnTo>
                    <a:pt x="15447" y="119042"/>
                  </a:lnTo>
                  <a:lnTo>
                    <a:pt x="15757" y="118904"/>
                  </a:lnTo>
                  <a:lnTo>
                    <a:pt x="16076" y="118773"/>
                  </a:lnTo>
                  <a:lnTo>
                    <a:pt x="16404" y="118657"/>
                  </a:lnTo>
                  <a:lnTo>
                    <a:pt x="16732" y="118548"/>
                  </a:lnTo>
                  <a:lnTo>
                    <a:pt x="17077" y="118447"/>
                  </a:lnTo>
                  <a:lnTo>
                    <a:pt x="17423" y="118352"/>
                  </a:lnTo>
                  <a:lnTo>
                    <a:pt x="17776" y="118265"/>
                  </a:lnTo>
                  <a:lnTo>
                    <a:pt x="18139" y="118192"/>
                  </a:lnTo>
                  <a:lnTo>
                    <a:pt x="18501" y="118120"/>
                  </a:lnTo>
                  <a:lnTo>
                    <a:pt x="18872" y="118062"/>
                  </a:lnTo>
                  <a:lnTo>
                    <a:pt x="19252" y="118003"/>
                  </a:lnTo>
                  <a:lnTo>
                    <a:pt x="19632" y="117960"/>
                  </a:lnTo>
                  <a:lnTo>
                    <a:pt x="20020" y="117916"/>
                  </a:lnTo>
                  <a:lnTo>
                    <a:pt x="20408" y="117887"/>
                  </a:lnTo>
                  <a:lnTo>
                    <a:pt x="20805" y="117858"/>
                  </a:lnTo>
                  <a:lnTo>
                    <a:pt x="21202" y="117836"/>
                  </a:lnTo>
                  <a:lnTo>
                    <a:pt x="21599" y="117815"/>
                  </a:lnTo>
                  <a:lnTo>
                    <a:pt x="22005" y="117807"/>
                  </a:lnTo>
                  <a:lnTo>
                    <a:pt x="22410" y="117800"/>
                  </a:lnTo>
                  <a:lnTo>
                    <a:pt x="22824" y="117793"/>
                  </a:lnTo>
                  <a:close/>
                  <a:moveTo>
                    <a:pt x="91356" y="1"/>
                  </a:moveTo>
                  <a:lnTo>
                    <a:pt x="90355" y="8"/>
                  </a:lnTo>
                  <a:lnTo>
                    <a:pt x="89345" y="23"/>
                  </a:lnTo>
                  <a:lnTo>
                    <a:pt x="88103" y="59"/>
                  </a:lnTo>
                  <a:lnTo>
                    <a:pt x="86860" y="103"/>
                  </a:lnTo>
                  <a:lnTo>
                    <a:pt x="85635" y="161"/>
                  </a:lnTo>
                  <a:lnTo>
                    <a:pt x="84418" y="219"/>
                  </a:lnTo>
                  <a:lnTo>
                    <a:pt x="83210" y="299"/>
                  </a:lnTo>
                  <a:lnTo>
                    <a:pt x="82019" y="379"/>
                  </a:lnTo>
                  <a:lnTo>
                    <a:pt x="80837" y="473"/>
                  </a:lnTo>
                  <a:lnTo>
                    <a:pt x="79664" y="575"/>
                  </a:lnTo>
                  <a:lnTo>
                    <a:pt x="78499" y="691"/>
                  </a:lnTo>
                  <a:lnTo>
                    <a:pt x="77351" y="807"/>
                  </a:lnTo>
                  <a:lnTo>
                    <a:pt x="76212" y="945"/>
                  </a:lnTo>
                  <a:lnTo>
                    <a:pt x="75082" y="1083"/>
                  </a:lnTo>
                  <a:lnTo>
                    <a:pt x="73968" y="1236"/>
                  </a:lnTo>
                  <a:lnTo>
                    <a:pt x="72855" y="1396"/>
                  </a:lnTo>
                  <a:lnTo>
                    <a:pt x="71759" y="1563"/>
                  </a:lnTo>
                  <a:lnTo>
                    <a:pt x="70672" y="1744"/>
                  </a:lnTo>
                  <a:lnTo>
                    <a:pt x="69602" y="1933"/>
                  </a:lnTo>
                  <a:lnTo>
                    <a:pt x="68532" y="2129"/>
                  </a:lnTo>
                  <a:lnTo>
                    <a:pt x="67479" y="2333"/>
                  </a:lnTo>
                  <a:lnTo>
                    <a:pt x="66435" y="2550"/>
                  </a:lnTo>
                  <a:lnTo>
                    <a:pt x="65400" y="2776"/>
                  </a:lnTo>
                  <a:lnTo>
                    <a:pt x="64373" y="3008"/>
                  </a:lnTo>
                  <a:lnTo>
                    <a:pt x="63363" y="3248"/>
                  </a:lnTo>
                  <a:lnTo>
                    <a:pt x="62362" y="3502"/>
                  </a:lnTo>
                  <a:lnTo>
                    <a:pt x="61370" y="3756"/>
                  </a:lnTo>
                  <a:lnTo>
                    <a:pt x="60386" y="4025"/>
                  </a:lnTo>
                  <a:lnTo>
                    <a:pt x="59411" y="4301"/>
                  </a:lnTo>
                  <a:lnTo>
                    <a:pt x="58445" y="4592"/>
                  </a:lnTo>
                  <a:lnTo>
                    <a:pt x="57496" y="4882"/>
                  </a:lnTo>
                  <a:lnTo>
                    <a:pt x="56555" y="5187"/>
                  </a:lnTo>
                  <a:lnTo>
                    <a:pt x="55615" y="5492"/>
                  </a:lnTo>
                  <a:lnTo>
                    <a:pt x="54691" y="5812"/>
                  </a:lnTo>
                  <a:lnTo>
                    <a:pt x="53777" y="6139"/>
                  </a:lnTo>
                  <a:lnTo>
                    <a:pt x="52879" y="6473"/>
                  </a:lnTo>
                  <a:lnTo>
                    <a:pt x="51982" y="6822"/>
                  </a:lnTo>
                  <a:lnTo>
                    <a:pt x="51093" y="7170"/>
                  </a:lnTo>
                  <a:lnTo>
                    <a:pt x="50221" y="7526"/>
                  </a:lnTo>
                  <a:lnTo>
                    <a:pt x="49358" y="7897"/>
                  </a:lnTo>
                  <a:lnTo>
                    <a:pt x="48496" y="8274"/>
                  </a:lnTo>
                  <a:lnTo>
                    <a:pt x="47650" y="8659"/>
                  </a:lnTo>
                  <a:lnTo>
                    <a:pt x="46813" y="9044"/>
                  </a:lnTo>
                  <a:lnTo>
                    <a:pt x="45985" y="9444"/>
                  </a:lnTo>
                  <a:lnTo>
                    <a:pt x="45165" y="9851"/>
                  </a:lnTo>
                  <a:lnTo>
                    <a:pt x="44362" y="10265"/>
                  </a:lnTo>
                  <a:lnTo>
                    <a:pt x="43560" y="10686"/>
                  </a:lnTo>
                  <a:lnTo>
                    <a:pt x="42766" y="11115"/>
                  </a:lnTo>
                  <a:lnTo>
                    <a:pt x="41981" y="11551"/>
                  </a:lnTo>
                  <a:lnTo>
                    <a:pt x="41213" y="12001"/>
                  </a:lnTo>
                  <a:lnTo>
                    <a:pt x="40445" y="12451"/>
                  </a:lnTo>
                  <a:lnTo>
                    <a:pt x="39694" y="12909"/>
                  </a:lnTo>
                  <a:lnTo>
                    <a:pt x="38943" y="13374"/>
                  </a:lnTo>
                  <a:lnTo>
                    <a:pt x="38210" y="13846"/>
                  </a:lnTo>
                  <a:lnTo>
                    <a:pt x="37476" y="14325"/>
                  </a:lnTo>
                  <a:lnTo>
                    <a:pt x="36760" y="14812"/>
                  </a:lnTo>
                  <a:lnTo>
                    <a:pt x="36053" y="15306"/>
                  </a:lnTo>
                  <a:lnTo>
                    <a:pt x="35345" y="15807"/>
                  </a:lnTo>
                  <a:lnTo>
                    <a:pt x="34655" y="16316"/>
                  </a:lnTo>
                  <a:lnTo>
                    <a:pt x="33964" y="16831"/>
                  </a:lnTo>
                  <a:lnTo>
                    <a:pt x="33291" y="17354"/>
                  </a:lnTo>
                  <a:lnTo>
                    <a:pt x="32618" y="17877"/>
                  </a:lnTo>
                  <a:lnTo>
                    <a:pt x="31962" y="18415"/>
                  </a:lnTo>
                  <a:lnTo>
                    <a:pt x="31307" y="18952"/>
                  </a:lnTo>
                  <a:lnTo>
                    <a:pt x="30668" y="19505"/>
                  </a:lnTo>
                  <a:lnTo>
                    <a:pt x="30030" y="20057"/>
                  </a:lnTo>
                  <a:lnTo>
                    <a:pt x="29408" y="20616"/>
                  </a:lnTo>
                  <a:lnTo>
                    <a:pt x="28787" y="21182"/>
                  </a:lnTo>
                  <a:lnTo>
                    <a:pt x="28174" y="21756"/>
                  </a:lnTo>
                  <a:lnTo>
                    <a:pt x="27579" y="22337"/>
                  </a:lnTo>
                  <a:lnTo>
                    <a:pt x="26984" y="22926"/>
                  </a:lnTo>
                  <a:lnTo>
                    <a:pt x="26397" y="23514"/>
                  </a:lnTo>
                  <a:lnTo>
                    <a:pt x="25819" y="24110"/>
                  </a:lnTo>
                  <a:lnTo>
                    <a:pt x="25249" y="24713"/>
                  </a:lnTo>
                  <a:lnTo>
                    <a:pt x="24688" y="25323"/>
                  </a:lnTo>
                  <a:lnTo>
                    <a:pt x="24127" y="25940"/>
                  </a:lnTo>
                  <a:lnTo>
                    <a:pt x="23584" y="26565"/>
                  </a:lnTo>
                  <a:lnTo>
                    <a:pt x="23049" y="27190"/>
                  </a:lnTo>
                  <a:lnTo>
                    <a:pt x="22514" y="27822"/>
                  </a:lnTo>
                  <a:lnTo>
                    <a:pt x="21987" y="28461"/>
                  </a:lnTo>
                  <a:lnTo>
                    <a:pt x="21470" y="29107"/>
                  </a:lnTo>
                  <a:lnTo>
                    <a:pt x="20969" y="29754"/>
                  </a:lnTo>
                  <a:lnTo>
                    <a:pt x="20460" y="30408"/>
                  </a:lnTo>
                  <a:lnTo>
                    <a:pt x="19968" y="31069"/>
                  </a:lnTo>
                  <a:lnTo>
                    <a:pt x="19485" y="31737"/>
                  </a:lnTo>
                  <a:lnTo>
                    <a:pt x="19002" y="32405"/>
                  </a:lnTo>
                  <a:lnTo>
                    <a:pt x="18536" y="33081"/>
                  </a:lnTo>
                  <a:lnTo>
                    <a:pt x="18070" y="33764"/>
                  </a:lnTo>
                  <a:lnTo>
                    <a:pt x="17612" y="34446"/>
                  </a:lnTo>
                  <a:lnTo>
                    <a:pt x="17164" y="35144"/>
                  </a:lnTo>
                  <a:lnTo>
                    <a:pt x="16715" y="35841"/>
                  </a:lnTo>
                  <a:lnTo>
                    <a:pt x="16284" y="36538"/>
                  </a:lnTo>
                  <a:lnTo>
                    <a:pt x="15852" y="37243"/>
                  </a:lnTo>
                  <a:lnTo>
                    <a:pt x="15429" y="37955"/>
                  </a:lnTo>
                  <a:lnTo>
                    <a:pt x="15015" y="38674"/>
                  </a:lnTo>
                  <a:lnTo>
                    <a:pt x="14610" y="39393"/>
                  </a:lnTo>
                  <a:lnTo>
                    <a:pt x="14204" y="40120"/>
                  </a:lnTo>
                  <a:lnTo>
                    <a:pt x="13816" y="40846"/>
                  </a:lnTo>
                  <a:lnTo>
                    <a:pt x="13427" y="41580"/>
                  </a:lnTo>
                  <a:lnTo>
                    <a:pt x="13048" y="42321"/>
                  </a:lnTo>
                  <a:lnTo>
                    <a:pt x="12668" y="43061"/>
                  </a:lnTo>
                  <a:lnTo>
                    <a:pt x="12306" y="43810"/>
                  </a:lnTo>
                  <a:lnTo>
                    <a:pt x="11943" y="44565"/>
                  </a:lnTo>
                  <a:lnTo>
                    <a:pt x="11589" y="45321"/>
                  </a:lnTo>
                  <a:lnTo>
                    <a:pt x="11236" y="46083"/>
                  </a:lnTo>
                  <a:lnTo>
                    <a:pt x="10899" y="46846"/>
                  </a:lnTo>
                  <a:lnTo>
                    <a:pt x="10563" y="47616"/>
                  </a:lnTo>
                  <a:lnTo>
                    <a:pt x="10226" y="48386"/>
                  </a:lnTo>
                  <a:lnTo>
                    <a:pt x="9907" y="49163"/>
                  </a:lnTo>
                  <a:lnTo>
                    <a:pt x="9587" y="49940"/>
                  </a:lnTo>
                  <a:lnTo>
                    <a:pt x="9277" y="50725"/>
                  </a:lnTo>
                  <a:lnTo>
                    <a:pt x="8975" y="51517"/>
                  </a:lnTo>
                  <a:lnTo>
                    <a:pt x="8673" y="52308"/>
                  </a:lnTo>
                  <a:lnTo>
                    <a:pt x="8379" y="53100"/>
                  </a:lnTo>
                  <a:lnTo>
                    <a:pt x="8095" y="53899"/>
                  </a:lnTo>
                  <a:lnTo>
                    <a:pt x="7819" y="54706"/>
                  </a:lnTo>
                  <a:lnTo>
                    <a:pt x="7542" y="55512"/>
                  </a:lnTo>
                  <a:lnTo>
                    <a:pt x="7275" y="56318"/>
                  </a:lnTo>
                  <a:lnTo>
                    <a:pt x="7007" y="57132"/>
                  </a:lnTo>
                  <a:lnTo>
                    <a:pt x="6749" y="57953"/>
                  </a:lnTo>
                  <a:lnTo>
                    <a:pt x="6498" y="58766"/>
                  </a:lnTo>
                  <a:lnTo>
                    <a:pt x="6257" y="59594"/>
                  </a:lnTo>
                  <a:lnTo>
                    <a:pt x="6015" y="60415"/>
                  </a:lnTo>
                  <a:lnTo>
                    <a:pt x="5782" y="61243"/>
                  </a:lnTo>
                  <a:lnTo>
                    <a:pt x="5549" y="62078"/>
                  </a:lnTo>
                  <a:lnTo>
                    <a:pt x="5325" y="62914"/>
                  </a:lnTo>
                  <a:lnTo>
                    <a:pt x="5109" y="63749"/>
                  </a:lnTo>
                  <a:lnTo>
                    <a:pt x="4893" y="64592"/>
                  </a:lnTo>
                  <a:lnTo>
                    <a:pt x="4686" y="65434"/>
                  </a:lnTo>
                  <a:lnTo>
                    <a:pt x="4479" y="66277"/>
                  </a:lnTo>
                  <a:lnTo>
                    <a:pt x="4281" y="67127"/>
                  </a:lnTo>
                  <a:lnTo>
                    <a:pt x="4091" y="67977"/>
                  </a:lnTo>
                  <a:lnTo>
                    <a:pt x="3901" y="68834"/>
                  </a:lnTo>
                  <a:lnTo>
                    <a:pt x="3720" y="69691"/>
                  </a:lnTo>
                  <a:lnTo>
                    <a:pt x="3547" y="70548"/>
                  </a:lnTo>
                  <a:lnTo>
                    <a:pt x="3375" y="71405"/>
                  </a:lnTo>
                  <a:lnTo>
                    <a:pt x="3202" y="72270"/>
                  </a:lnTo>
                  <a:lnTo>
                    <a:pt x="3047" y="73141"/>
                  </a:lnTo>
                  <a:lnTo>
                    <a:pt x="2736" y="74878"/>
                  </a:lnTo>
                  <a:lnTo>
                    <a:pt x="2443" y="76621"/>
                  </a:lnTo>
                  <a:lnTo>
                    <a:pt x="2167" y="78379"/>
                  </a:lnTo>
                  <a:lnTo>
                    <a:pt x="1916" y="80137"/>
                  </a:lnTo>
                  <a:lnTo>
                    <a:pt x="1675" y="81909"/>
                  </a:lnTo>
                  <a:lnTo>
                    <a:pt x="1459" y="83681"/>
                  </a:lnTo>
                  <a:lnTo>
                    <a:pt x="1252" y="85461"/>
                  </a:lnTo>
                  <a:lnTo>
                    <a:pt x="1071" y="87248"/>
                  </a:lnTo>
                  <a:lnTo>
                    <a:pt x="898" y="89042"/>
                  </a:lnTo>
                  <a:lnTo>
                    <a:pt x="743" y="90836"/>
                  </a:lnTo>
                  <a:lnTo>
                    <a:pt x="605" y="92638"/>
                  </a:lnTo>
                  <a:lnTo>
                    <a:pt x="484" y="94439"/>
                  </a:lnTo>
                  <a:lnTo>
                    <a:pt x="380" y="96248"/>
                  </a:lnTo>
                  <a:lnTo>
                    <a:pt x="285" y="98057"/>
                  </a:lnTo>
                  <a:lnTo>
                    <a:pt x="208" y="99873"/>
                  </a:lnTo>
                  <a:lnTo>
                    <a:pt x="139" y="101681"/>
                  </a:lnTo>
                  <a:lnTo>
                    <a:pt x="87" y="103497"/>
                  </a:lnTo>
                  <a:lnTo>
                    <a:pt x="44" y="105313"/>
                  </a:lnTo>
                  <a:lnTo>
                    <a:pt x="18" y="107129"/>
                  </a:lnTo>
                  <a:lnTo>
                    <a:pt x="1" y="108945"/>
                  </a:lnTo>
                  <a:lnTo>
                    <a:pt x="1" y="110761"/>
                  </a:lnTo>
                  <a:lnTo>
                    <a:pt x="9" y="112577"/>
                  </a:lnTo>
                  <a:lnTo>
                    <a:pt x="27" y="114393"/>
                  </a:lnTo>
                  <a:lnTo>
                    <a:pt x="52" y="116202"/>
                  </a:lnTo>
                  <a:lnTo>
                    <a:pt x="96" y="118011"/>
                  </a:lnTo>
                  <a:lnTo>
                    <a:pt x="147" y="119819"/>
                  </a:lnTo>
                  <a:lnTo>
                    <a:pt x="208" y="121621"/>
                  </a:lnTo>
                  <a:lnTo>
                    <a:pt x="277" y="123422"/>
                  </a:lnTo>
                  <a:lnTo>
                    <a:pt x="346" y="125217"/>
                  </a:lnTo>
                  <a:lnTo>
                    <a:pt x="432" y="127011"/>
                  </a:lnTo>
                  <a:lnTo>
                    <a:pt x="527" y="128798"/>
                  </a:lnTo>
                  <a:lnTo>
                    <a:pt x="631" y="130577"/>
                  </a:lnTo>
                  <a:lnTo>
                    <a:pt x="734" y="132350"/>
                  </a:lnTo>
                  <a:lnTo>
                    <a:pt x="855" y="134115"/>
                  </a:lnTo>
                  <a:lnTo>
                    <a:pt x="976" y="135873"/>
                  </a:lnTo>
                  <a:lnTo>
                    <a:pt x="1097" y="137631"/>
                  </a:lnTo>
                  <a:lnTo>
                    <a:pt x="1235" y="139374"/>
                  </a:lnTo>
                  <a:lnTo>
                    <a:pt x="1373" y="141110"/>
                  </a:lnTo>
                  <a:lnTo>
                    <a:pt x="1511" y="142832"/>
                  </a:lnTo>
                  <a:lnTo>
                    <a:pt x="1657" y="144553"/>
                  </a:lnTo>
                  <a:lnTo>
                    <a:pt x="1968" y="147960"/>
                  </a:lnTo>
                  <a:lnTo>
                    <a:pt x="2287" y="151323"/>
                  </a:lnTo>
                  <a:lnTo>
                    <a:pt x="2624" y="154636"/>
                  </a:lnTo>
                  <a:lnTo>
                    <a:pt x="2960" y="157904"/>
                  </a:lnTo>
                  <a:lnTo>
                    <a:pt x="3306" y="161115"/>
                  </a:lnTo>
                  <a:lnTo>
                    <a:pt x="3651" y="164267"/>
                  </a:lnTo>
                  <a:lnTo>
                    <a:pt x="4332" y="170384"/>
                  </a:lnTo>
                  <a:lnTo>
                    <a:pt x="4980" y="176224"/>
                  </a:lnTo>
                  <a:lnTo>
                    <a:pt x="10269" y="176536"/>
                  </a:lnTo>
                  <a:lnTo>
                    <a:pt x="15550" y="176827"/>
                  </a:lnTo>
                  <a:lnTo>
                    <a:pt x="18191" y="176972"/>
                  </a:lnTo>
                  <a:lnTo>
                    <a:pt x="20831" y="177103"/>
                  </a:lnTo>
                  <a:lnTo>
                    <a:pt x="23472" y="177241"/>
                  </a:lnTo>
                  <a:lnTo>
                    <a:pt x="26112" y="177364"/>
                  </a:lnTo>
                  <a:lnTo>
                    <a:pt x="28744" y="177488"/>
                  </a:lnTo>
                  <a:lnTo>
                    <a:pt x="31384" y="177604"/>
                  </a:lnTo>
                  <a:lnTo>
                    <a:pt x="34016" y="177720"/>
                  </a:lnTo>
                  <a:lnTo>
                    <a:pt x="36657" y="177829"/>
                  </a:lnTo>
                  <a:lnTo>
                    <a:pt x="39288" y="177931"/>
                  </a:lnTo>
                  <a:lnTo>
                    <a:pt x="41929" y="178033"/>
                  </a:lnTo>
                  <a:lnTo>
                    <a:pt x="44561" y="178127"/>
                  </a:lnTo>
                  <a:lnTo>
                    <a:pt x="47193" y="178214"/>
                  </a:lnTo>
                  <a:lnTo>
                    <a:pt x="49824" y="178301"/>
                  </a:lnTo>
                  <a:lnTo>
                    <a:pt x="52456" y="178374"/>
                  </a:lnTo>
                  <a:lnTo>
                    <a:pt x="55088" y="178447"/>
                  </a:lnTo>
                  <a:lnTo>
                    <a:pt x="57720" y="178519"/>
                  </a:lnTo>
                  <a:lnTo>
                    <a:pt x="60352" y="178577"/>
                  </a:lnTo>
                  <a:lnTo>
                    <a:pt x="62984" y="178636"/>
                  </a:lnTo>
                  <a:lnTo>
                    <a:pt x="65616" y="178686"/>
                  </a:lnTo>
                  <a:lnTo>
                    <a:pt x="68247" y="178737"/>
                  </a:lnTo>
                  <a:lnTo>
                    <a:pt x="70879" y="178774"/>
                  </a:lnTo>
                  <a:lnTo>
                    <a:pt x="73511" y="178810"/>
                  </a:lnTo>
                  <a:lnTo>
                    <a:pt x="76134" y="178839"/>
                  </a:lnTo>
                  <a:lnTo>
                    <a:pt x="78766" y="178861"/>
                  </a:lnTo>
                  <a:lnTo>
                    <a:pt x="81398" y="178875"/>
                  </a:lnTo>
                  <a:lnTo>
                    <a:pt x="84021" y="178890"/>
                  </a:lnTo>
                  <a:lnTo>
                    <a:pt x="89285" y="178890"/>
                  </a:lnTo>
                  <a:lnTo>
                    <a:pt x="91908" y="178883"/>
                  </a:lnTo>
                  <a:lnTo>
                    <a:pt x="94540" y="178868"/>
                  </a:lnTo>
                  <a:lnTo>
                    <a:pt x="97163" y="178853"/>
                  </a:lnTo>
                  <a:lnTo>
                    <a:pt x="99795" y="178824"/>
                  </a:lnTo>
                  <a:lnTo>
                    <a:pt x="102418" y="178788"/>
                  </a:lnTo>
                  <a:lnTo>
                    <a:pt x="105050" y="178752"/>
                  </a:lnTo>
                  <a:lnTo>
                    <a:pt x="107682" y="178701"/>
                  </a:lnTo>
                  <a:lnTo>
                    <a:pt x="110305" y="178650"/>
                  </a:lnTo>
                  <a:lnTo>
                    <a:pt x="112937" y="178592"/>
                  </a:lnTo>
                  <a:lnTo>
                    <a:pt x="115560" y="178527"/>
                  </a:lnTo>
                  <a:lnTo>
                    <a:pt x="118192" y="178454"/>
                  </a:lnTo>
                  <a:lnTo>
                    <a:pt x="120815" y="178374"/>
                  </a:lnTo>
                  <a:lnTo>
                    <a:pt x="123447" y="178287"/>
                  </a:lnTo>
                  <a:lnTo>
                    <a:pt x="126079" y="178185"/>
                  </a:lnTo>
                  <a:lnTo>
                    <a:pt x="128702" y="178083"/>
                  </a:lnTo>
                  <a:lnTo>
                    <a:pt x="131334" y="177975"/>
                  </a:lnTo>
                  <a:lnTo>
                    <a:pt x="133966" y="177858"/>
                  </a:lnTo>
                  <a:lnTo>
                    <a:pt x="136589" y="177735"/>
                  </a:lnTo>
                  <a:lnTo>
                    <a:pt x="139221" y="177604"/>
                  </a:lnTo>
                  <a:lnTo>
                    <a:pt x="141853" y="177466"/>
                  </a:lnTo>
                  <a:lnTo>
                    <a:pt x="144485" y="177321"/>
                  </a:lnTo>
                  <a:lnTo>
                    <a:pt x="147116" y="177168"/>
                  </a:lnTo>
                  <a:lnTo>
                    <a:pt x="149748" y="177008"/>
                  </a:lnTo>
                  <a:lnTo>
                    <a:pt x="152380" y="176841"/>
                  </a:lnTo>
                  <a:lnTo>
                    <a:pt x="155012" y="176660"/>
                  </a:lnTo>
                  <a:lnTo>
                    <a:pt x="157644" y="176478"/>
                  </a:lnTo>
                  <a:lnTo>
                    <a:pt x="160276" y="176282"/>
                  </a:lnTo>
                  <a:lnTo>
                    <a:pt x="162907" y="176079"/>
                  </a:lnTo>
                  <a:lnTo>
                    <a:pt x="165539" y="175875"/>
                  </a:lnTo>
                  <a:lnTo>
                    <a:pt x="168171" y="175657"/>
                  </a:lnTo>
                  <a:lnTo>
                    <a:pt x="170812" y="175432"/>
                  </a:lnTo>
                  <a:lnTo>
                    <a:pt x="173443" y="175200"/>
                  </a:lnTo>
                  <a:lnTo>
                    <a:pt x="173676" y="175091"/>
                  </a:lnTo>
                  <a:lnTo>
                    <a:pt x="173789" y="175040"/>
                  </a:lnTo>
                  <a:lnTo>
                    <a:pt x="173909" y="174996"/>
                  </a:lnTo>
                  <a:lnTo>
                    <a:pt x="174039" y="174960"/>
                  </a:lnTo>
                  <a:lnTo>
                    <a:pt x="174168" y="174924"/>
                  </a:lnTo>
                  <a:lnTo>
                    <a:pt x="174306" y="174902"/>
                  </a:lnTo>
                  <a:lnTo>
                    <a:pt x="174453" y="174887"/>
                  </a:lnTo>
                  <a:lnTo>
                    <a:pt x="176791" y="174815"/>
                  </a:lnTo>
                  <a:lnTo>
                    <a:pt x="176895" y="174764"/>
                  </a:lnTo>
                  <a:lnTo>
                    <a:pt x="177007" y="174713"/>
                  </a:lnTo>
                  <a:lnTo>
                    <a:pt x="177119" y="174677"/>
                  </a:lnTo>
                  <a:lnTo>
                    <a:pt x="177232" y="174640"/>
                  </a:lnTo>
                  <a:lnTo>
                    <a:pt x="177344" y="174611"/>
                  </a:lnTo>
                  <a:lnTo>
                    <a:pt x="177456" y="174590"/>
                  </a:lnTo>
                  <a:lnTo>
                    <a:pt x="177577" y="174568"/>
                  </a:lnTo>
                  <a:lnTo>
                    <a:pt x="177698" y="174560"/>
                  </a:lnTo>
                  <a:lnTo>
                    <a:pt x="177827" y="174553"/>
                  </a:lnTo>
                  <a:lnTo>
                    <a:pt x="177948" y="174553"/>
                  </a:lnTo>
                  <a:lnTo>
                    <a:pt x="178077" y="174560"/>
                  </a:lnTo>
                  <a:lnTo>
                    <a:pt x="178207" y="174575"/>
                  </a:lnTo>
                  <a:lnTo>
                    <a:pt x="178336" y="174597"/>
                  </a:lnTo>
                  <a:lnTo>
                    <a:pt x="178474" y="174626"/>
                  </a:lnTo>
                  <a:lnTo>
                    <a:pt x="178604" y="174662"/>
                  </a:lnTo>
                  <a:lnTo>
                    <a:pt x="178742" y="174706"/>
                  </a:lnTo>
                  <a:lnTo>
                    <a:pt x="178793" y="174713"/>
                  </a:lnTo>
                  <a:lnTo>
                    <a:pt x="178837" y="174720"/>
                  </a:lnTo>
                  <a:lnTo>
                    <a:pt x="178880" y="174728"/>
                  </a:lnTo>
                  <a:lnTo>
                    <a:pt x="178923" y="174735"/>
                  </a:lnTo>
                  <a:lnTo>
                    <a:pt x="178819" y="174677"/>
                  </a:lnTo>
                  <a:lnTo>
                    <a:pt x="178707" y="174611"/>
                  </a:lnTo>
                  <a:lnTo>
                    <a:pt x="178604" y="174539"/>
                  </a:lnTo>
                  <a:lnTo>
                    <a:pt x="178500" y="174459"/>
                  </a:lnTo>
                  <a:lnTo>
                    <a:pt x="178405" y="174372"/>
                  </a:lnTo>
                  <a:lnTo>
                    <a:pt x="178310" y="174270"/>
                  </a:lnTo>
                  <a:lnTo>
                    <a:pt x="178215" y="174168"/>
                  </a:lnTo>
                  <a:lnTo>
                    <a:pt x="178129" y="174059"/>
                  </a:lnTo>
                  <a:lnTo>
                    <a:pt x="178043" y="173950"/>
                  </a:lnTo>
                  <a:lnTo>
                    <a:pt x="177956" y="173827"/>
                  </a:lnTo>
                  <a:lnTo>
                    <a:pt x="177870" y="173696"/>
                  </a:lnTo>
                  <a:lnTo>
                    <a:pt x="177792" y="173558"/>
                  </a:lnTo>
                  <a:lnTo>
                    <a:pt x="177715" y="173420"/>
                  </a:lnTo>
                  <a:lnTo>
                    <a:pt x="177637" y="173275"/>
                  </a:lnTo>
                  <a:lnTo>
                    <a:pt x="177499" y="172962"/>
                  </a:lnTo>
                  <a:lnTo>
                    <a:pt x="177361" y="172621"/>
                  </a:lnTo>
                  <a:lnTo>
                    <a:pt x="177240" y="172265"/>
                  </a:lnTo>
                  <a:lnTo>
                    <a:pt x="177128" y="171887"/>
                  </a:lnTo>
                  <a:lnTo>
                    <a:pt x="177024" y="171481"/>
                  </a:lnTo>
                  <a:lnTo>
                    <a:pt x="176921" y="171067"/>
                  </a:lnTo>
                  <a:lnTo>
                    <a:pt x="176835" y="170623"/>
                  </a:lnTo>
                  <a:lnTo>
                    <a:pt x="176757" y="170166"/>
                  </a:lnTo>
                  <a:lnTo>
                    <a:pt x="176688" y="169694"/>
                  </a:lnTo>
                  <a:lnTo>
                    <a:pt x="176619" y="169207"/>
                  </a:lnTo>
                  <a:lnTo>
                    <a:pt x="176558" y="168698"/>
                  </a:lnTo>
                  <a:lnTo>
                    <a:pt x="176515" y="168183"/>
                  </a:lnTo>
                  <a:lnTo>
                    <a:pt x="176472" y="167652"/>
                  </a:lnTo>
                  <a:lnTo>
                    <a:pt x="176429" y="167108"/>
                  </a:lnTo>
                  <a:lnTo>
                    <a:pt x="176403" y="166556"/>
                  </a:lnTo>
                  <a:lnTo>
                    <a:pt x="176377" y="165989"/>
                  </a:lnTo>
                  <a:lnTo>
                    <a:pt x="176360" y="165415"/>
                  </a:lnTo>
                  <a:lnTo>
                    <a:pt x="176343" y="164827"/>
                  </a:lnTo>
                  <a:lnTo>
                    <a:pt x="176334" y="164238"/>
                  </a:lnTo>
                  <a:lnTo>
                    <a:pt x="176334" y="163040"/>
                  </a:lnTo>
                  <a:lnTo>
                    <a:pt x="176351" y="161820"/>
                  </a:lnTo>
                  <a:lnTo>
                    <a:pt x="176386" y="160585"/>
                  </a:lnTo>
                  <a:lnTo>
                    <a:pt x="176438" y="159350"/>
                  </a:lnTo>
                  <a:lnTo>
                    <a:pt x="176489" y="158115"/>
                  </a:lnTo>
                  <a:lnTo>
                    <a:pt x="176567" y="156887"/>
                  </a:lnTo>
                  <a:lnTo>
                    <a:pt x="176636" y="155682"/>
                  </a:lnTo>
                  <a:lnTo>
                    <a:pt x="176722" y="154497"/>
                  </a:lnTo>
                  <a:lnTo>
                    <a:pt x="176809" y="153350"/>
                  </a:lnTo>
                  <a:lnTo>
                    <a:pt x="176990" y="151171"/>
                  </a:lnTo>
                  <a:lnTo>
                    <a:pt x="177154" y="149217"/>
                  </a:lnTo>
                  <a:lnTo>
                    <a:pt x="177292" y="147531"/>
                  </a:lnTo>
                  <a:lnTo>
                    <a:pt x="177352" y="146812"/>
                  </a:lnTo>
                  <a:lnTo>
                    <a:pt x="177396" y="146180"/>
                  </a:lnTo>
                  <a:lnTo>
                    <a:pt x="177421" y="145650"/>
                  </a:lnTo>
                  <a:lnTo>
                    <a:pt x="177430" y="145221"/>
                  </a:lnTo>
                  <a:lnTo>
                    <a:pt x="177525" y="134711"/>
                  </a:lnTo>
                  <a:lnTo>
                    <a:pt x="177318" y="134674"/>
                  </a:lnTo>
                  <a:lnTo>
                    <a:pt x="177128" y="134623"/>
                  </a:lnTo>
                  <a:lnTo>
                    <a:pt x="176955" y="134558"/>
                  </a:lnTo>
                  <a:lnTo>
                    <a:pt x="176800" y="134485"/>
                  </a:lnTo>
                  <a:lnTo>
                    <a:pt x="176653" y="134405"/>
                  </a:lnTo>
                  <a:lnTo>
                    <a:pt x="176524" y="134311"/>
                  </a:lnTo>
                  <a:lnTo>
                    <a:pt x="176412" y="134217"/>
                  </a:lnTo>
                  <a:lnTo>
                    <a:pt x="176308" y="134108"/>
                  </a:lnTo>
                  <a:lnTo>
                    <a:pt x="176222" y="133999"/>
                  </a:lnTo>
                  <a:lnTo>
                    <a:pt x="176153" y="133882"/>
                  </a:lnTo>
                  <a:lnTo>
                    <a:pt x="176093" y="133759"/>
                  </a:lnTo>
                  <a:lnTo>
                    <a:pt x="176049" y="133628"/>
                  </a:lnTo>
                  <a:lnTo>
                    <a:pt x="176015" y="133497"/>
                  </a:lnTo>
                  <a:lnTo>
                    <a:pt x="175998" y="133367"/>
                  </a:lnTo>
                  <a:lnTo>
                    <a:pt x="175989" y="133229"/>
                  </a:lnTo>
                  <a:lnTo>
                    <a:pt x="175998" y="133091"/>
                  </a:lnTo>
                  <a:lnTo>
                    <a:pt x="176015" y="132953"/>
                  </a:lnTo>
                  <a:lnTo>
                    <a:pt x="176049" y="132815"/>
                  </a:lnTo>
                  <a:lnTo>
                    <a:pt x="176084" y="132684"/>
                  </a:lnTo>
                  <a:lnTo>
                    <a:pt x="176144" y="132546"/>
                  </a:lnTo>
                  <a:lnTo>
                    <a:pt x="176205" y="132415"/>
                  </a:lnTo>
                  <a:lnTo>
                    <a:pt x="176282" y="132284"/>
                  </a:lnTo>
                  <a:lnTo>
                    <a:pt x="176360" y="132154"/>
                  </a:lnTo>
                  <a:lnTo>
                    <a:pt x="176455" y="132030"/>
                  </a:lnTo>
                  <a:lnTo>
                    <a:pt x="176567" y="131914"/>
                  </a:lnTo>
                  <a:lnTo>
                    <a:pt x="176679" y="131805"/>
                  </a:lnTo>
                  <a:lnTo>
                    <a:pt x="176800" y="131703"/>
                  </a:lnTo>
                  <a:lnTo>
                    <a:pt x="176938" y="131602"/>
                  </a:lnTo>
                  <a:lnTo>
                    <a:pt x="177076" y="131514"/>
                  </a:lnTo>
                  <a:lnTo>
                    <a:pt x="177232" y="131435"/>
                  </a:lnTo>
                  <a:lnTo>
                    <a:pt x="177387" y="131362"/>
                  </a:lnTo>
                  <a:lnTo>
                    <a:pt x="177559" y="131304"/>
                  </a:lnTo>
                  <a:lnTo>
                    <a:pt x="177603" y="123132"/>
                  </a:lnTo>
                  <a:lnTo>
                    <a:pt x="177637" y="119049"/>
                  </a:lnTo>
                  <a:lnTo>
                    <a:pt x="177680" y="114967"/>
                  </a:lnTo>
                  <a:lnTo>
                    <a:pt x="177715" y="111611"/>
                  </a:lnTo>
                  <a:lnTo>
                    <a:pt x="177767" y="108248"/>
                  </a:lnTo>
                  <a:lnTo>
                    <a:pt x="177818" y="104878"/>
                  </a:lnTo>
                  <a:lnTo>
                    <a:pt x="177861" y="101500"/>
                  </a:lnTo>
                  <a:lnTo>
                    <a:pt x="177879" y="99815"/>
                  </a:lnTo>
                  <a:lnTo>
                    <a:pt x="177887" y="98129"/>
                  </a:lnTo>
                  <a:lnTo>
                    <a:pt x="177896" y="96437"/>
                  </a:lnTo>
                  <a:lnTo>
                    <a:pt x="177896" y="94752"/>
                  </a:lnTo>
                  <a:lnTo>
                    <a:pt x="177879" y="93066"/>
                  </a:lnTo>
                  <a:lnTo>
                    <a:pt x="177861" y="91374"/>
                  </a:lnTo>
                  <a:lnTo>
                    <a:pt x="177836" y="89689"/>
                  </a:lnTo>
                  <a:lnTo>
                    <a:pt x="177792" y="88003"/>
                  </a:lnTo>
                  <a:lnTo>
                    <a:pt x="177741" y="86318"/>
                  </a:lnTo>
                  <a:lnTo>
                    <a:pt x="177672" y="84633"/>
                  </a:lnTo>
                  <a:lnTo>
                    <a:pt x="177594" y="82948"/>
                  </a:lnTo>
                  <a:lnTo>
                    <a:pt x="177490" y="81262"/>
                  </a:lnTo>
                  <a:lnTo>
                    <a:pt x="177378" y="79585"/>
                  </a:lnTo>
                  <a:lnTo>
                    <a:pt x="177249" y="77907"/>
                  </a:lnTo>
                  <a:lnTo>
                    <a:pt x="177102" y="76229"/>
                  </a:lnTo>
                  <a:lnTo>
                    <a:pt x="176930" y="74551"/>
                  </a:lnTo>
                  <a:lnTo>
                    <a:pt x="176843" y="73715"/>
                  </a:lnTo>
                  <a:lnTo>
                    <a:pt x="176740" y="72873"/>
                  </a:lnTo>
                  <a:lnTo>
                    <a:pt x="176636" y="72037"/>
                  </a:lnTo>
                  <a:lnTo>
                    <a:pt x="176533" y="71202"/>
                  </a:lnTo>
                  <a:lnTo>
                    <a:pt x="176420" y="70367"/>
                  </a:lnTo>
                  <a:lnTo>
                    <a:pt x="176300" y="69531"/>
                  </a:lnTo>
                  <a:lnTo>
                    <a:pt x="176170" y="68703"/>
                  </a:lnTo>
                  <a:lnTo>
                    <a:pt x="176041" y="67868"/>
                  </a:lnTo>
                  <a:lnTo>
                    <a:pt x="175903" y="67032"/>
                  </a:lnTo>
                  <a:lnTo>
                    <a:pt x="175756" y="66204"/>
                  </a:lnTo>
                  <a:lnTo>
                    <a:pt x="175609" y="65369"/>
                  </a:lnTo>
                  <a:lnTo>
                    <a:pt x="175454" y="64541"/>
                  </a:lnTo>
                  <a:lnTo>
                    <a:pt x="175290" y="63713"/>
                  </a:lnTo>
                  <a:lnTo>
                    <a:pt x="175117" y="62885"/>
                  </a:lnTo>
                  <a:lnTo>
                    <a:pt x="174936" y="62057"/>
                  </a:lnTo>
                  <a:lnTo>
                    <a:pt x="174755" y="61229"/>
                  </a:lnTo>
                  <a:lnTo>
                    <a:pt x="174565" y="60422"/>
                  </a:lnTo>
                  <a:lnTo>
                    <a:pt x="174367" y="59623"/>
                  </a:lnTo>
                  <a:lnTo>
                    <a:pt x="174160" y="58817"/>
                  </a:lnTo>
                  <a:lnTo>
                    <a:pt x="173944" y="58025"/>
                  </a:lnTo>
                  <a:lnTo>
                    <a:pt x="173720" y="57226"/>
                  </a:lnTo>
                  <a:lnTo>
                    <a:pt x="173487" y="56434"/>
                  </a:lnTo>
                  <a:lnTo>
                    <a:pt x="173236" y="55643"/>
                  </a:lnTo>
                  <a:lnTo>
                    <a:pt x="172986" y="54858"/>
                  </a:lnTo>
                  <a:lnTo>
                    <a:pt x="172719" y="54074"/>
                  </a:lnTo>
                  <a:lnTo>
                    <a:pt x="172442" y="53296"/>
                  </a:lnTo>
                  <a:lnTo>
                    <a:pt x="172158" y="52519"/>
                  </a:lnTo>
                  <a:lnTo>
                    <a:pt x="171873" y="51742"/>
                  </a:lnTo>
                  <a:lnTo>
                    <a:pt x="171571" y="50972"/>
                  </a:lnTo>
                  <a:lnTo>
                    <a:pt x="171260" y="50202"/>
                  </a:lnTo>
                  <a:lnTo>
                    <a:pt x="170941" y="49439"/>
                  </a:lnTo>
                  <a:lnTo>
                    <a:pt x="170613" y="48676"/>
                  </a:lnTo>
                  <a:lnTo>
                    <a:pt x="170268" y="47921"/>
                  </a:lnTo>
                  <a:lnTo>
                    <a:pt x="169923" y="47166"/>
                  </a:lnTo>
                  <a:lnTo>
                    <a:pt x="169569" y="46417"/>
                  </a:lnTo>
                  <a:lnTo>
                    <a:pt x="169207" y="45669"/>
                  </a:lnTo>
                  <a:lnTo>
                    <a:pt x="168836" y="44921"/>
                  </a:lnTo>
                  <a:lnTo>
                    <a:pt x="168447" y="44187"/>
                  </a:lnTo>
                  <a:lnTo>
                    <a:pt x="168059" y="43446"/>
                  </a:lnTo>
                  <a:lnTo>
                    <a:pt x="167662" y="42720"/>
                  </a:lnTo>
                  <a:lnTo>
                    <a:pt x="167256" y="41986"/>
                  </a:lnTo>
                  <a:lnTo>
                    <a:pt x="166842" y="41267"/>
                  </a:lnTo>
                  <a:lnTo>
                    <a:pt x="166411" y="40548"/>
                  </a:lnTo>
                  <a:lnTo>
                    <a:pt x="165979" y="39829"/>
                  </a:lnTo>
                  <a:lnTo>
                    <a:pt x="165539" y="39117"/>
                  </a:lnTo>
                  <a:lnTo>
                    <a:pt x="165091" y="38413"/>
                  </a:lnTo>
                  <a:lnTo>
                    <a:pt x="164633" y="37708"/>
                  </a:lnTo>
                  <a:lnTo>
                    <a:pt x="164167" y="37011"/>
                  </a:lnTo>
                  <a:lnTo>
                    <a:pt x="163693" y="36313"/>
                  </a:lnTo>
                  <a:lnTo>
                    <a:pt x="163209" y="35623"/>
                  </a:lnTo>
                  <a:lnTo>
                    <a:pt x="162718" y="34940"/>
                  </a:lnTo>
                  <a:lnTo>
                    <a:pt x="162226" y="34258"/>
                  </a:lnTo>
                  <a:lnTo>
                    <a:pt x="161717" y="33582"/>
                  </a:lnTo>
                  <a:lnTo>
                    <a:pt x="161208" y="32914"/>
                  </a:lnTo>
                  <a:lnTo>
                    <a:pt x="160681" y="32245"/>
                  </a:lnTo>
                  <a:lnTo>
                    <a:pt x="160155" y="31584"/>
                  </a:lnTo>
                  <a:lnTo>
                    <a:pt x="159620" y="30931"/>
                  </a:lnTo>
                  <a:lnTo>
                    <a:pt x="159068" y="30277"/>
                  </a:lnTo>
                  <a:lnTo>
                    <a:pt x="158515" y="29630"/>
                  </a:lnTo>
                  <a:lnTo>
                    <a:pt x="157954" y="28991"/>
                  </a:lnTo>
                  <a:lnTo>
                    <a:pt x="157394" y="28352"/>
                  </a:lnTo>
                  <a:lnTo>
                    <a:pt x="156815" y="27727"/>
                  </a:lnTo>
                  <a:lnTo>
                    <a:pt x="156237" y="27095"/>
                  </a:lnTo>
                  <a:lnTo>
                    <a:pt x="155642" y="26478"/>
                  </a:lnTo>
                  <a:lnTo>
                    <a:pt x="155046" y="25868"/>
                  </a:lnTo>
                  <a:lnTo>
                    <a:pt x="154442" y="25258"/>
                  </a:lnTo>
                  <a:lnTo>
                    <a:pt x="153830" y="24655"/>
                  </a:lnTo>
                  <a:lnTo>
                    <a:pt x="153217" y="24052"/>
                  </a:lnTo>
                  <a:lnTo>
                    <a:pt x="152587" y="23463"/>
                  </a:lnTo>
                  <a:lnTo>
                    <a:pt x="151957" y="22875"/>
                  </a:lnTo>
                  <a:lnTo>
                    <a:pt x="151319" y="22294"/>
                  </a:lnTo>
                  <a:lnTo>
                    <a:pt x="150672" y="21720"/>
                  </a:lnTo>
                  <a:lnTo>
                    <a:pt x="150016" y="21153"/>
                  </a:lnTo>
                  <a:lnTo>
                    <a:pt x="149360" y="20594"/>
                  </a:lnTo>
                  <a:lnTo>
                    <a:pt x="148687" y="20035"/>
                  </a:lnTo>
                  <a:lnTo>
                    <a:pt x="148014" y="19483"/>
                  </a:lnTo>
                  <a:lnTo>
                    <a:pt x="147332" y="18945"/>
                  </a:lnTo>
                  <a:lnTo>
                    <a:pt x="146650" y="18408"/>
                  </a:lnTo>
                  <a:lnTo>
                    <a:pt x="145951" y="17870"/>
                  </a:lnTo>
                  <a:lnTo>
                    <a:pt x="145253" y="17347"/>
                  </a:lnTo>
                  <a:lnTo>
                    <a:pt x="144545" y="16831"/>
                  </a:lnTo>
                  <a:lnTo>
                    <a:pt x="143837" y="16316"/>
                  </a:lnTo>
                  <a:lnTo>
                    <a:pt x="143121" y="15814"/>
                  </a:lnTo>
                  <a:lnTo>
                    <a:pt x="142388" y="15313"/>
                  </a:lnTo>
                  <a:lnTo>
                    <a:pt x="141663" y="14827"/>
                  </a:lnTo>
                  <a:lnTo>
                    <a:pt x="140921" y="14340"/>
                  </a:lnTo>
                  <a:lnTo>
                    <a:pt x="140179" y="13860"/>
                  </a:lnTo>
                  <a:lnTo>
                    <a:pt x="139428" y="13388"/>
                  </a:lnTo>
                  <a:lnTo>
                    <a:pt x="138669" y="12923"/>
                  </a:lnTo>
                  <a:lnTo>
                    <a:pt x="137909" y="12466"/>
                  </a:lnTo>
                  <a:lnTo>
                    <a:pt x="137141" y="12023"/>
                  </a:lnTo>
                  <a:lnTo>
                    <a:pt x="136365" y="11580"/>
                  </a:lnTo>
                  <a:lnTo>
                    <a:pt x="135588" y="11144"/>
                  </a:lnTo>
                  <a:lnTo>
                    <a:pt x="134803" y="10715"/>
                  </a:lnTo>
                  <a:lnTo>
                    <a:pt x="134009" y="10294"/>
                  </a:lnTo>
                  <a:lnTo>
                    <a:pt x="133215" y="9880"/>
                  </a:lnTo>
                  <a:lnTo>
                    <a:pt x="132413" y="9473"/>
                  </a:lnTo>
                  <a:lnTo>
                    <a:pt x="131601" y="9074"/>
                  </a:lnTo>
                  <a:lnTo>
                    <a:pt x="130790" y="8681"/>
                  </a:lnTo>
                  <a:lnTo>
                    <a:pt x="129971" y="8304"/>
                  </a:lnTo>
                  <a:lnTo>
                    <a:pt x="129151" y="7926"/>
                  </a:lnTo>
                  <a:lnTo>
                    <a:pt x="128322" y="7555"/>
                  </a:lnTo>
                  <a:lnTo>
                    <a:pt x="127485" y="7199"/>
                  </a:lnTo>
                  <a:lnTo>
                    <a:pt x="126640" y="6851"/>
                  </a:lnTo>
                  <a:lnTo>
                    <a:pt x="125803" y="6502"/>
                  </a:lnTo>
                  <a:lnTo>
                    <a:pt x="124948" y="6168"/>
                  </a:lnTo>
                  <a:lnTo>
                    <a:pt x="124094" y="5841"/>
                  </a:lnTo>
                  <a:lnTo>
                    <a:pt x="123231" y="5521"/>
                  </a:lnTo>
                  <a:lnTo>
                    <a:pt x="122368" y="5209"/>
                  </a:lnTo>
                  <a:lnTo>
                    <a:pt x="121497" y="4911"/>
                  </a:lnTo>
                  <a:lnTo>
                    <a:pt x="120617" y="4613"/>
                  </a:lnTo>
                  <a:lnTo>
                    <a:pt x="119737" y="4330"/>
                  </a:lnTo>
                  <a:lnTo>
                    <a:pt x="118856" y="4054"/>
                  </a:lnTo>
                  <a:lnTo>
                    <a:pt x="117968" y="3785"/>
                  </a:lnTo>
                  <a:lnTo>
                    <a:pt x="117070" y="3524"/>
                  </a:lnTo>
                  <a:lnTo>
                    <a:pt x="116173" y="3270"/>
                  </a:lnTo>
                  <a:lnTo>
                    <a:pt x="115267" y="3030"/>
                  </a:lnTo>
                  <a:lnTo>
                    <a:pt x="114361" y="2797"/>
                  </a:lnTo>
                  <a:lnTo>
                    <a:pt x="113446" y="2572"/>
                  </a:lnTo>
                  <a:lnTo>
                    <a:pt x="112531" y="2354"/>
                  </a:lnTo>
                  <a:lnTo>
                    <a:pt x="111608" y="2144"/>
                  </a:lnTo>
                  <a:lnTo>
                    <a:pt x="110685" y="1948"/>
                  </a:lnTo>
                  <a:lnTo>
                    <a:pt x="109753" y="1759"/>
                  </a:lnTo>
                  <a:lnTo>
                    <a:pt x="108821" y="1584"/>
                  </a:lnTo>
                  <a:lnTo>
                    <a:pt x="107889" y="1410"/>
                  </a:lnTo>
                  <a:lnTo>
                    <a:pt x="106940" y="1250"/>
                  </a:lnTo>
                  <a:lnTo>
                    <a:pt x="105999" y="1098"/>
                  </a:lnTo>
                  <a:lnTo>
                    <a:pt x="105050" y="960"/>
                  </a:lnTo>
                  <a:lnTo>
                    <a:pt x="104092" y="822"/>
                  </a:lnTo>
                  <a:lnTo>
                    <a:pt x="103134" y="705"/>
                  </a:lnTo>
                  <a:lnTo>
                    <a:pt x="102177" y="589"/>
                  </a:lnTo>
                  <a:lnTo>
                    <a:pt x="101210" y="488"/>
                  </a:lnTo>
                  <a:lnTo>
                    <a:pt x="100235" y="393"/>
                  </a:lnTo>
                  <a:lnTo>
                    <a:pt x="99269" y="306"/>
                  </a:lnTo>
                  <a:lnTo>
                    <a:pt x="98294" y="233"/>
                  </a:lnTo>
                  <a:lnTo>
                    <a:pt x="97310" y="168"/>
                  </a:lnTo>
                  <a:lnTo>
                    <a:pt x="96326" y="117"/>
                  </a:lnTo>
                  <a:lnTo>
                    <a:pt x="95342" y="73"/>
                  </a:lnTo>
                  <a:lnTo>
                    <a:pt x="94350" y="37"/>
                  </a:lnTo>
                  <a:lnTo>
                    <a:pt x="93358" y="15"/>
                  </a:lnTo>
                  <a:lnTo>
                    <a:pt x="92357"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6"/>
            <p:cNvSpPr/>
            <p:nvPr/>
          </p:nvSpPr>
          <p:spPr>
            <a:xfrm>
              <a:off x="-1563075" y="-868000"/>
              <a:ext cx="357050" cy="298025"/>
            </a:xfrm>
            <a:custGeom>
              <a:avLst/>
              <a:gdLst/>
              <a:ahLst/>
              <a:cxnLst/>
              <a:rect l="l" t="t" r="r" b="b"/>
              <a:pathLst>
                <a:path w="14282" h="11921" extrusionOk="0">
                  <a:moveTo>
                    <a:pt x="11451" y="0"/>
                  </a:moveTo>
                  <a:lnTo>
                    <a:pt x="10778" y="175"/>
                  </a:lnTo>
                  <a:lnTo>
                    <a:pt x="10097" y="349"/>
                  </a:lnTo>
                  <a:lnTo>
                    <a:pt x="9398" y="516"/>
                  </a:lnTo>
                  <a:lnTo>
                    <a:pt x="8699" y="683"/>
                  </a:lnTo>
                  <a:lnTo>
                    <a:pt x="7991" y="850"/>
                  </a:lnTo>
                  <a:lnTo>
                    <a:pt x="7284" y="1003"/>
                  </a:lnTo>
                  <a:lnTo>
                    <a:pt x="6559" y="1163"/>
                  </a:lnTo>
                  <a:lnTo>
                    <a:pt x="5834" y="1308"/>
                  </a:lnTo>
                  <a:lnTo>
                    <a:pt x="5109" y="1453"/>
                  </a:lnTo>
                  <a:lnTo>
                    <a:pt x="4384" y="1591"/>
                  </a:lnTo>
                  <a:lnTo>
                    <a:pt x="3651" y="1722"/>
                  </a:lnTo>
                  <a:lnTo>
                    <a:pt x="2917" y="1853"/>
                  </a:lnTo>
                  <a:lnTo>
                    <a:pt x="2184" y="1976"/>
                  </a:lnTo>
                  <a:lnTo>
                    <a:pt x="1450" y="2092"/>
                  </a:lnTo>
                  <a:lnTo>
                    <a:pt x="725" y="2201"/>
                  </a:lnTo>
                  <a:lnTo>
                    <a:pt x="1" y="2310"/>
                  </a:lnTo>
                  <a:lnTo>
                    <a:pt x="165" y="2899"/>
                  </a:lnTo>
                  <a:lnTo>
                    <a:pt x="320" y="3494"/>
                  </a:lnTo>
                  <a:lnTo>
                    <a:pt x="475" y="4090"/>
                  </a:lnTo>
                  <a:lnTo>
                    <a:pt x="613" y="4686"/>
                  </a:lnTo>
                  <a:lnTo>
                    <a:pt x="751" y="5281"/>
                  </a:lnTo>
                  <a:lnTo>
                    <a:pt x="872" y="5884"/>
                  </a:lnTo>
                  <a:lnTo>
                    <a:pt x="993" y="6487"/>
                  </a:lnTo>
                  <a:lnTo>
                    <a:pt x="1097" y="7090"/>
                  </a:lnTo>
                  <a:lnTo>
                    <a:pt x="1200" y="7693"/>
                  </a:lnTo>
                  <a:lnTo>
                    <a:pt x="1286" y="8296"/>
                  </a:lnTo>
                  <a:lnTo>
                    <a:pt x="1373" y="8899"/>
                  </a:lnTo>
                  <a:lnTo>
                    <a:pt x="1450" y="9502"/>
                  </a:lnTo>
                  <a:lnTo>
                    <a:pt x="1519" y="10105"/>
                  </a:lnTo>
                  <a:lnTo>
                    <a:pt x="1580" y="10715"/>
                  </a:lnTo>
                  <a:lnTo>
                    <a:pt x="1632" y="11318"/>
                  </a:lnTo>
                  <a:lnTo>
                    <a:pt x="1675" y="11920"/>
                  </a:lnTo>
                  <a:lnTo>
                    <a:pt x="3237" y="11739"/>
                  </a:lnTo>
                  <a:lnTo>
                    <a:pt x="4816" y="11565"/>
                  </a:lnTo>
                  <a:lnTo>
                    <a:pt x="6386" y="11397"/>
                  </a:lnTo>
                  <a:lnTo>
                    <a:pt x="7965" y="11252"/>
                  </a:lnTo>
                  <a:lnTo>
                    <a:pt x="9544" y="11114"/>
                  </a:lnTo>
                  <a:lnTo>
                    <a:pt x="11123" y="10983"/>
                  </a:lnTo>
                  <a:lnTo>
                    <a:pt x="12703" y="10874"/>
                  </a:lnTo>
                  <a:lnTo>
                    <a:pt x="14282" y="10773"/>
                  </a:lnTo>
                  <a:lnTo>
                    <a:pt x="14178" y="10075"/>
                  </a:lnTo>
                  <a:lnTo>
                    <a:pt x="14057" y="9393"/>
                  </a:lnTo>
                  <a:lnTo>
                    <a:pt x="13928" y="8703"/>
                  </a:lnTo>
                  <a:lnTo>
                    <a:pt x="13798" y="8020"/>
                  </a:lnTo>
                  <a:lnTo>
                    <a:pt x="13652" y="7337"/>
                  </a:lnTo>
                  <a:lnTo>
                    <a:pt x="13496" y="6661"/>
                  </a:lnTo>
                  <a:lnTo>
                    <a:pt x="13332" y="5979"/>
                  </a:lnTo>
                  <a:lnTo>
                    <a:pt x="13160" y="5310"/>
                  </a:lnTo>
                  <a:lnTo>
                    <a:pt x="12979" y="4635"/>
                  </a:lnTo>
                  <a:lnTo>
                    <a:pt x="12789" y="3966"/>
                  </a:lnTo>
                  <a:lnTo>
                    <a:pt x="12590" y="3298"/>
                  </a:lnTo>
                  <a:lnTo>
                    <a:pt x="12383" y="2637"/>
                  </a:lnTo>
                  <a:lnTo>
                    <a:pt x="12159" y="1976"/>
                  </a:lnTo>
                  <a:lnTo>
                    <a:pt x="11935" y="1315"/>
                  </a:lnTo>
                  <a:lnTo>
                    <a:pt x="11693" y="654"/>
                  </a:lnTo>
                  <a:lnTo>
                    <a:pt x="1145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6"/>
            <p:cNvSpPr/>
            <p:nvPr/>
          </p:nvSpPr>
          <p:spPr>
            <a:xfrm>
              <a:off x="-1746650" y="-1203950"/>
              <a:ext cx="437075" cy="325800"/>
            </a:xfrm>
            <a:custGeom>
              <a:avLst/>
              <a:gdLst/>
              <a:ahLst/>
              <a:cxnLst/>
              <a:rect l="l" t="t" r="r" b="b"/>
              <a:pathLst>
                <a:path w="17483" h="13032" extrusionOk="0">
                  <a:moveTo>
                    <a:pt x="11270" y="0"/>
                  </a:moveTo>
                  <a:lnTo>
                    <a:pt x="8457" y="240"/>
                  </a:lnTo>
                  <a:lnTo>
                    <a:pt x="5644" y="494"/>
                  </a:lnTo>
                  <a:lnTo>
                    <a:pt x="2831" y="741"/>
                  </a:lnTo>
                  <a:lnTo>
                    <a:pt x="0" y="981"/>
                  </a:lnTo>
                  <a:lnTo>
                    <a:pt x="509" y="1671"/>
                  </a:lnTo>
                  <a:lnTo>
                    <a:pt x="1010" y="2375"/>
                  </a:lnTo>
                  <a:lnTo>
                    <a:pt x="1493" y="3087"/>
                  </a:lnTo>
                  <a:lnTo>
                    <a:pt x="1968" y="3806"/>
                  </a:lnTo>
                  <a:lnTo>
                    <a:pt x="2416" y="4533"/>
                  </a:lnTo>
                  <a:lnTo>
                    <a:pt x="2857" y="5274"/>
                  </a:lnTo>
                  <a:lnTo>
                    <a:pt x="3288" y="6022"/>
                  </a:lnTo>
                  <a:lnTo>
                    <a:pt x="3694" y="6770"/>
                  </a:lnTo>
                  <a:lnTo>
                    <a:pt x="4091" y="7533"/>
                  </a:lnTo>
                  <a:lnTo>
                    <a:pt x="4479" y="8303"/>
                  </a:lnTo>
                  <a:lnTo>
                    <a:pt x="4841" y="9073"/>
                  </a:lnTo>
                  <a:lnTo>
                    <a:pt x="5195" y="9857"/>
                  </a:lnTo>
                  <a:lnTo>
                    <a:pt x="5532" y="10642"/>
                  </a:lnTo>
                  <a:lnTo>
                    <a:pt x="5859" y="11434"/>
                  </a:lnTo>
                  <a:lnTo>
                    <a:pt x="6161" y="12225"/>
                  </a:lnTo>
                  <a:lnTo>
                    <a:pt x="6455" y="13032"/>
                  </a:lnTo>
                  <a:lnTo>
                    <a:pt x="7119" y="12792"/>
                  </a:lnTo>
                  <a:lnTo>
                    <a:pt x="7792" y="12559"/>
                  </a:lnTo>
                  <a:lnTo>
                    <a:pt x="8474" y="12342"/>
                  </a:lnTo>
                  <a:lnTo>
                    <a:pt x="9156" y="12131"/>
                  </a:lnTo>
                  <a:lnTo>
                    <a:pt x="9846" y="11920"/>
                  </a:lnTo>
                  <a:lnTo>
                    <a:pt x="10545" y="11731"/>
                  </a:lnTo>
                  <a:lnTo>
                    <a:pt x="11244" y="11542"/>
                  </a:lnTo>
                  <a:lnTo>
                    <a:pt x="11952" y="11368"/>
                  </a:lnTo>
                  <a:lnTo>
                    <a:pt x="12650" y="11201"/>
                  </a:lnTo>
                  <a:lnTo>
                    <a:pt x="13349" y="11041"/>
                  </a:lnTo>
                  <a:lnTo>
                    <a:pt x="14048" y="10896"/>
                  </a:lnTo>
                  <a:lnTo>
                    <a:pt x="14747" y="10758"/>
                  </a:lnTo>
                  <a:lnTo>
                    <a:pt x="15446" y="10634"/>
                  </a:lnTo>
                  <a:lnTo>
                    <a:pt x="16128" y="10526"/>
                  </a:lnTo>
                  <a:lnTo>
                    <a:pt x="16810" y="10424"/>
                  </a:lnTo>
                  <a:lnTo>
                    <a:pt x="17483" y="10337"/>
                  </a:lnTo>
                  <a:lnTo>
                    <a:pt x="17181" y="9690"/>
                  </a:lnTo>
                  <a:lnTo>
                    <a:pt x="16870" y="9044"/>
                  </a:lnTo>
                  <a:lnTo>
                    <a:pt x="16551" y="8397"/>
                  </a:lnTo>
                  <a:lnTo>
                    <a:pt x="16214" y="7758"/>
                  </a:lnTo>
                  <a:lnTo>
                    <a:pt x="15869" y="7111"/>
                  </a:lnTo>
                  <a:lnTo>
                    <a:pt x="15515" y="6480"/>
                  </a:lnTo>
                  <a:lnTo>
                    <a:pt x="15153" y="5840"/>
                  </a:lnTo>
                  <a:lnTo>
                    <a:pt x="14773" y="5208"/>
                  </a:lnTo>
                  <a:lnTo>
                    <a:pt x="14394" y="4569"/>
                  </a:lnTo>
                  <a:lnTo>
                    <a:pt x="13988" y="3944"/>
                  </a:lnTo>
                  <a:lnTo>
                    <a:pt x="13582" y="3312"/>
                  </a:lnTo>
                  <a:lnTo>
                    <a:pt x="13160" y="2688"/>
                  </a:lnTo>
                  <a:lnTo>
                    <a:pt x="12728" y="2063"/>
                  </a:lnTo>
                  <a:lnTo>
                    <a:pt x="12288" y="1446"/>
                  </a:lnTo>
                  <a:lnTo>
                    <a:pt x="11831" y="828"/>
                  </a:lnTo>
                  <a:lnTo>
                    <a:pt x="11365" y="211"/>
                  </a:lnTo>
                  <a:lnTo>
                    <a:pt x="11322" y="153"/>
                  </a:lnTo>
                  <a:lnTo>
                    <a:pt x="11304" y="95"/>
                  </a:lnTo>
                  <a:lnTo>
                    <a:pt x="11287" y="44"/>
                  </a:lnTo>
                  <a:lnTo>
                    <a:pt x="1127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6"/>
            <p:cNvSpPr/>
            <p:nvPr/>
          </p:nvSpPr>
          <p:spPr>
            <a:xfrm>
              <a:off x="-5422175" y="-2755000"/>
              <a:ext cx="3733150" cy="1320075"/>
            </a:xfrm>
            <a:custGeom>
              <a:avLst/>
              <a:gdLst/>
              <a:ahLst/>
              <a:cxnLst/>
              <a:rect l="l" t="t" r="r" b="b"/>
              <a:pathLst>
                <a:path w="149326" h="52803" extrusionOk="0">
                  <a:moveTo>
                    <a:pt x="31453" y="3684"/>
                  </a:moveTo>
                  <a:lnTo>
                    <a:pt x="33438" y="3691"/>
                  </a:lnTo>
                  <a:lnTo>
                    <a:pt x="35414" y="3713"/>
                  </a:lnTo>
                  <a:lnTo>
                    <a:pt x="37399" y="3742"/>
                  </a:lnTo>
                  <a:lnTo>
                    <a:pt x="39392" y="3785"/>
                  </a:lnTo>
                  <a:lnTo>
                    <a:pt x="41377" y="3836"/>
                  </a:lnTo>
                  <a:lnTo>
                    <a:pt x="43370" y="3894"/>
                  </a:lnTo>
                  <a:lnTo>
                    <a:pt x="45363" y="3960"/>
                  </a:lnTo>
                  <a:lnTo>
                    <a:pt x="47357" y="4032"/>
                  </a:lnTo>
                  <a:lnTo>
                    <a:pt x="49350" y="4105"/>
                  </a:lnTo>
                  <a:lnTo>
                    <a:pt x="53328" y="4265"/>
                  </a:lnTo>
                  <a:lnTo>
                    <a:pt x="57306" y="4432"/>
                  </a:lnTo>
                  <a:lnTo>
                    <a:pt x="61258" y="4592"/>
                  </a:lnTo>
                  <a:lnTo>
                    <a:pt x="65201" y="4737"/>
                  </a:lnTo>
                  <a:lnTo>
                    <a:pt x="67169" y="4802"/>
                  </a:lnTo>
                  <a:lnTo>
                    <a:pt x="69119" y="4868"/>
                  </a:lnTo>
                  <a:lnTo>
                    <a:pt x="71069" y="4919"/>
                  </a:lnTo>
                  <a:lnTo>
                    <a:pt x="73019" y="4962"/>
                  </a:lnTo>
                  <a:lnTo>
                    <a:pt x="74952" y="4998"/>
                  </a:lnTo>
                  <a:lnTo>
                    <a:pt x="76876" y="5020"/>
                  </a:lnTo>
                  <a:lnTo>
                    <a:pt x="91865" y="5180"/>
                  </a:lnTo>
                  <a:lnTo>
                    <a:pt x="99355" y="5267"/>
                  </a:lnTo>
                  <a:lnTo>
                    <a:pt x="106845" y="5354"/>
                  </a:lnTo>
                  <a:lnTo>
                    <a:pt x="107725" y="5362"/>
                  </a:lnTo>
                  <a:lnTo>
                    <a:pt x="108622" y="5354"/>
                  </a:lnTo>
                  <a:lnTo>
                    <a:pt x="109528" y="5340"/>
                  </a:lnTo>
                  <a:lnTo>
                    <a:pt x="110443" y="5318"/>
                  </a:lnTo>
                  <a:lnTo>
                    <a:pt x="111366" y="5296"/>
                  </a:lnTo>
                  <a:lnTo>
                    <a:pt x="112298" y="5260"/>
                  </a:lnTo>
                  <a:lnTo>
                    <a:pt x="114197" y="5187"/>
                  </a:lnTo>
                  <a:lnTo>
                    <a:pt x="118054" y="5027"/>
                  </a:lnTo>
                  <a:lnTo>
                    <a:pt x="119995" y="4948"/>
                  </a:lnTo>
                  <a:lnTo>
                    <a:pt x="121954" y="4882"/>
                  </a:lnTo>
                  <a:lnTo>
                    <a:pt x="122929" y="4853"/>
                  </a:lnTo>
                  <a:lnTo>
                    <a:pt x="123896" y="4831"/>
                  </a:lnTo>
                  <a:lnTo>
                    <a:pt x="124871" y="4824"/>
                  </a:lnTo>
                  <a:lnTo>
                    <a:pt x="125837" y="4817"/>
                  </a:lnTo>
                  <a:lnTo>
                    <a:pt x="126804" y="4817"/>
                  </a:lnTo>
                  <a:lnTo>
                    <a:pt x="127761" y="4824"/>
                  </a:lnTo>
                  <a:lnTo>
                    <a:pt x="128711" y="4846"/>
                  </a:lnTo>
                  <a:lnTo>
                    <a:pt x="129651" y="4882"/>
                  </a:lnTo>
                  <a:lnTo>
                    <a:pt x="130592" y="4926"/>
                  </a:lnTo>
                  <a:lnTo>
                    <a:pt x="131515" y="4984"/>
                  </a:lnTo>
                  <a:lnTo>
                    <a:pt x="132438" y="5049"/>
                  </a:lnTo>
                  <a:lnTo>
                    <a:pt x="133344" y="5136"/>
                  </a:lnTo>
                  <a:lnTo>
                    <a:pt x="134242" y="5238"/>
                  </a:lnTo>
                  <a:lnTo>
                    <a:pt x="134682" y="5289"/>
                  </a:lnTo>
                  <a:lnTo>
                    <a:pt x="135122" y="5354"/>
                  </a:lnTo>
                  <a:lnTo>
                    <a:pt x="135562" y="5420"/>
                  </a:lnTo>
                  <a:lnTo>
                    <a:pt x="135994" y="5485"/>
                  </a:lnTo>
                  <a:lnTo>
                    <a:pt x="136425" y="5558"/>
                  </a:lnTo>
                  <a:lnTo>
                    <a:pt x="136848" y="5638"/>
                  </a:lnTo>
                  <a:lnTo>
                    <a:pt x="137314" y="5732"/>
                  </a:lnTo>
                  <a:lnTo>
                    <a:pt x="137762" y="5841"/>
                  </a:lnTo>
                  <a:lnTo>
                    <a:pt x="138194" y="5957"/>
                  </a:lnTo>
                  <a:lnTo>
                    <a:pt x="138608" y="6081"/>
                  </a:lnTo>
                  <a:lnTo>
                    <a:pt x="139005" y="6219"/>
                  </a:lnTo>
                  <a:lnTo>
                    <a:pt x="139393" y="6364"/>
                  </a:lnTo>
                  <a:lnTo>
                    <a:pt x="139756" y="6517"/>
                  </a:lnTo>
                  <a:lnTo>
                    <a:pt x="140101" y="6684"/>
                  </a:lnTo>
                  <a:lnTo>
                    <a:pt x="140437" y="6851"/>
                  </a:lnTo>
                  <a:lnTo>
                    <a:pt x="140748" y="7032"/>
                  </a:lnTo>
                  <a:lnTo>
                    <a:pt x="141050" y="7221"/>
                  </a:lnTo>
                  <a:lnTo>
                    <a:pt x="141344" y="7417"/>
                  </a:lnTo>
                  <a:lnTo>
                    <a:pt x="141611" y="7621"/>
                  </a:lnTo>
                  <a:lnTo>
                    <a:pt x="141870" y="7839"/>
                  </a:lnTo>
                  <a:lnTo>
                    <a:pt x="142120" y="8057"/>
                  </a:lnTo>
                  <a:lnTo>
                    <a:pt x="142353" y="8282"/>
                  </a:lnTo>
                  <a:lnTo>
                    <a:pt x="142569" y="8521"/>
                  </a:lnTo>
                  <a:lnTo>
                    <a:pt x="142776" y="8761"/>
                  </a:lnTo>
                  <a:lnTo>
                    <a:pt x="142966" y="9008"/>
                  </a:lnTo>
                  <a:lnTo>
                    <a:pt x="143156" y="9262"/>
                  </a:lnTo>
                  <a:lnTo>
                    <a:pt x="143320" y="9524"/>
                  </a:lnTo>
                  <a:lnTo>
                    <a:pt x="143483" y="9793"/>
                  </a:lnTo>
                  <a:lnTo>
                    <a:pt x="143630" y="10069"/>
                  </a:lnTo>
                  <a:lnTo>
                    <a:pt x="143768" y="10352"/>
                  </a:lnTo>
                  <a:lnTo>
                    <a:pt x="143898" y="10635"/>
                  </a:lnTo>
                  <a:lnTo>
                    <a:pt x="144018" y="10926"/>
                  </a:lnTo>
                  <a:lnTo>
                    <a:pt x="144122" y="11224"/>
                  </a:lnTo>
                  <a:lnTo>
                    <a:pt x="144226" y="11529"/>
                  </a:lnTo>
                  <a:lnTo>
                    <a:pt x="144312" y="11834"/>
                  </a:lnTo>
                  <a:lnTo>
                    <a:pt x="144398" y="12146"/>
                  </a:lnTo>
                  <a:lnTo>
                    <a:pt x="144476" y="12466"/>
                  </a:lnTo>
                  <a:lnTo>
                    <a:pt x="144536" y="12785"/>
                  </a:lnTo>
                  <a:lnTo>
                    <a:pt x="144597" y="13112"/>
                  </a:lnTo>
                  <a:lnTo>
                    <a:pt x="144648" y="13439"/>
                  </a:lnTo>
                  <a:lnTo>
                    <a:pt x="144692" y="13773"/>
                  </a:lnTo>
                  <a:lnTo>
                    <a:pt x="144735" y="14107"/>
                  </a:lnTo>
                  <a:lnTo>
                    <a:pt x="144769" y="14449"/>
                  </a:lnTo>
                  <a:lnTo>
                    <a:pt x="144795" y="14797"/>
                  </a:lnTo>
                  <a:lnTo>
                    <a:pt x="144821" y="15139"/>
                  </a:lnTo>
                  <a:lnTo>
                    <a:pt x="144830" y="15495"/>
                  </a:lnTo>
                  <a:lnTo>
                    <a:pt x="144856" y="16199"/>
                  </a:lnTo>
                  <a:lnTo>
                    <a:pt x="144856" y="16919"/>
                  </a:lnTo>
                  <a:lnTo>
                    <a:pt x="144847" y="17638"/>
                  </a:lnTo>
                  <a:lnTo>
                    <a:pt x="144830" y="18371"/>
                  </a:lnTo>
                  <a:lnTo>
                    <a:pt x="144804" y="19112"/>
                  </a:lnTo>
                  <a:lnTo>
                    <a:pt x="144778" y="19846"/>
                  </a:lnTo>
                  <a:lnTo>
                    <a:pt x="144709" y="21335"/>
                  </a:lnTo>
                  <a:lnTo>
                    <a:pt x="144683" y="22076"/>
                  </a:lnTo>
                  <a:lnTo>
                    <a:pt x="144657" y="22817"/>
                  </a:lnTo>
                  <a:lnTo>
                    <a:pt x="144648" y="23551"/>
                  </a:lnTo>
                  <a:lnTo>
                    <a:pt x="144648" y="24277"/>
                  </a:lnTo>
                  <a:lnTo>
                    <a:pt x="144648" y="25773"/>
                  </a:lnTo>
                  <a:lnTo>
                    <a:pt x="144640" y="27270"/>
                  </a:lnTo>
                  <a:lnTo>
                    <a:pt x="144623" y="28759"/>
                  </a:lnTo>
                  <a:lnTo>
                    <a:pt x="144588" y="30248"/>
                  </a:lnTo>
                  <a:lnTo>
                    <a:pt x="144545" y="31744"/>
                  </a:lnTo>
                  <a:lnTo>
                    <a:pt x="144484" y="33233"/>
                  </a:lnTo>
                  <a:lnTo>
                    <a:pt x="144424" y="34722"/>
                  </a:lnTo>
                  <a:lnTo>
                    <a:pt x="144346" y="36212"/>
                  </a:lnTo>
                  <a:lnTo>
                    <a:pt x="144260" y="37701"/>
                  </a:lnTo>
                  <a:lnTo>
                    <a:pt x="144165" y="39190"/>
                  </a:lnTo>
                  <a:lnTo>
                    <a:pt x="144062" y="40679"/>
                  </a:lnTo>
                  <a:lnTo>
                    <a:pt x="143949" y="42168"/>
                  </a:lnTo>
                  <a:lnTo>
                    <a:pt x="143829" y="43657"/>
                  </a:lnTo>
                  <a:lnTo>
                    <a:pt x="143699" y="45146"/>
                  </a:lnTo>
                  <a:lnTo>
                    <a:pt x="143570" y="46635"/>
                  </a:lnTo>
                  <a:lnTo>
                    <a:pt x="143423" y="48124"/>
                  </a:lnTo>
                  <a:lnTo>
                    <a:pt x="143363" y="48117"/>
                  </a:lnTo>
                  <a:lnTo>
                    <a:pt x="143302" y="48095"/>
                  </a:lnTo>
                  <a:lnTo>
                    <a:pt x="143251" y="48081"/>
                  </a:lnTo>
                  <a:lnTo>
                    <a:pt x="143181" y="48074"/>
                  </a:lnTo>
                  <a:lnTo>
                    <a:pt x="141059" y="48103"/>
                  </a:lnTo>
                  <a:lnTo>
                    <a:pt x="138936" y="48124"/>
                  </a:lnTo>
                  <a:lnTo>
                    <a:pt x="134691" y="48168"/>
                  </a:lnTo>
                  <a:lnTo>
                    <a:pt x="130436" y="48190"/>
                  </a:lnTo>
                  <a:lnTo>
                    <a:pt x="126182" y="48197"/>
                  </a:lnTo>
                  <a:lnTo>
                    <a:pt x="121920" y="48190"/>
                  </a:lnTo>
                  <a:lnTo>
                    <a:pt x="117666" y="48175"/>
                  </a:lnTo>
                  <a:lnTo>
                    <a:pt x="113403" y="48146"/>
                  </a:lnTo>
                  <a:lnTo>
                    <a:pt x="109149" y="48110"/>
                  </a:lnTo>
                  <a:lnTo>
                    <a:pt x="104886" y="48066"/>
                  </a:lnTo>
                  <a:lnTo>
                    <a:pt x="100623" y="48015"/>
                  </a:lnTo>
                  <a:lnTo>
                    <a:pt x="96352" y="47957"/>
                  </a:lnTo>
                  <a:lnTo>
                    <a:pt x="92089" y="47892"/>
                  </a:lnTo>
                  <a:lnTo>
                    <a:pt x="83564" y="47761"/>
                  </a:lnTo>
                  <a:lnTo>
                    <a:pt x="75030" y="47623"/>
                  </a:lnTo>
                  <a:lnTo>
                    <a:pt x="66504" y="47500"/>
                  </a:lnTo>
                  <a:lnTo>
                    <a:pt x="62233" y="47449"/>
                  </a:lnTo>
                  <a:lnTo>
                    <a:pt x="57970" y="47398"/>
                  </a:lnTo>
                  <a:lnTo>
                    <a:pt x="53707" y="47354"/>
                  </a:lnTo>
                  <a:lnTo>
                    <a:pt x="49453" y="47318"/>
                  </a:lnTo>
                  <a:lnTo>
                    <a:pt x="45191" y="47296"/>
                  </a:lnTo>
                  <a:lnTo>
                    <a:pt x="40928" y="47282"/>
                  </a:lnTo>
                  <a:lnTo>
                    <a:pt x="36674" y="47282"/>
                  </a:lnTo>
                  <a:lnTo>
                    <a:pt x="32420" y="47296"/>
                  </a:lnTo>
                  <a:lnTo>
                    <a:pt x="28166" y="47325"/>
                  </a:lnTo>
                  <a:lnTo>
                    <a:pt x="23920" y="47369"/>
                  </a:lnTo>
                  <a:lnTo>
                    <a:pt x="21797" y="47398"/>
                  </a:lnTo>
                  <a:lnTo>
                    <a:pt x="19675" y="47434"/>
                  </a:lnTo>
                  <a:lnTo>
                    <a:pt x="17552" y="47471"/>
                  </a:lnTo>
                  <a:lnTo>
                    <a:pt x="15429" y="47514"/>
                  </a:lnTo>
                  <a:lnTo>
                    <a:pt x="13306" y="47558"/>
                  </a:lnTo>
                  <a:lnTo>
                    <a:pt x="11184" y="47616"/>
                  </a:lnTo>
                  <a:lnTo>
                    <a:pt x="9061" y="47674"/>
                  </a:lnTo>
                  <a:lnTo>
                    <a:pt x="6947" y="47739"/>
                  </a:lnTo>
                  <a:lnTo>
                    <a:pt x="6990" y="47580"/>
                  </a:lnTo>
                  <a:lnTo>
                    <a:pt x="6999" y="47500"/>
                  </a:lnTo>
                  <a:lnTo>
                    <a:pt x="7007" y="47405"/>
                  </a:lnTo>
                  <a:lnTo>
                    <a:pt x="7007" y="45829"/>
                  </a:lnTo>
                  <a:lnTo>
                    <a:pt x="6999" y="44253"/>
                  </a:lnTo>
                  <a:lnTo>
                    <a:pt x="6964" y="42676"/>
                  </a:lnTo>
                  <a:lnTo>
                    <a:pt x="6921" y="41100"/>
                  </a:lnTo>
                  <a:lnTo>
                    <a:pt x="6869" y="39524"/>
                  </a:lnTo>
                  <a:lnTo>
                    <a:pt x="6800" y="37940"/>
                  </a:lnTo>
                  <a:lnTo>
                    <a:pt x="6723" y="36364"/>
                  </a:lnTo>
                  <a:lnTo>
                    <a:pt x="6636" y="34788"/>
                  </a:lnTo>
                  <a:lnTo>
                    <a:pt x="6550" y="33212"/>
                  </a:lnTo>
                  <a:lnTo>
                    <a:pt x="6446" y="31635"/>
                  </a:lnTo>
                  <a:lnTo>
                    <a:pt x="6239" y="28483"/>
                  </a:lnTo>
                  <a:lnTo>
                    <a:pt x="6032" y="25330"/>
                  </a:lnTo>
                  <a:lnTo>
                    <a:pt x="5817" y="22178"/>
                  </a:lnTo>
                  <a:lnTo>
                    <a:pt x="5799" y="21945"/>
                  </a:lnTo>
                  <a:lnTo>
                    <a:pt x="5765" y="21669"/>
                  </a:lnTo>
                  <a:lnTo>
                    <a:pt x="5678" y="20972"/>
                  </a:lnTo>
                  <a:lnTo>
                    <a:pt x="5558" y="20122"/>
                  </a:lnTo>
                  <a:lnTo>
                    <a:pt x="5420" y="19141"/>
                  </a:lnTo>
                  <a:lnTo>
                    <a:pt x="5256" y="18059"/>
                  </a:lnTo>
                  <a:lnTo>
                    <a:pt x="5092" y="16904"/>
                  </a:lnTo>
                  <a:lnTo>
                    <a:pt x="4936" y="15698"/>
                  </a:lnTo>
                  <a:lnTo>
                    <a:pt x="4781" y="14463"/>
                  </a:lnTo>
                  <a:lnTo>
                    <a:pt x="4643" y="13236"/>
                  </a:lnTo>
                  <a:lnTo>
                    <a:pt x="4583" y="12633"/>
                  </a:lnTo>
                  <a:lnTo>
                    <a:pt x="4531" y="12044"/>
                  </a:lnTo>
                  <a:lnTo>
                    <a:pt x="4488" y="11463"/>
                  </a:lnTo>
                  <a:lnTo>
                    <a:pt x="4445" y="10904"/>
                  </a:lnTo>
                  <a:lnTo>
                    <a:pt x="4419" y="10366"/>
                  </a:lnTo>
                  <a:lnTo>
                    <a:pt x="4410" y="9851"/>
                  </a:lnTo>
                  <a:lnTo>
                    <a:pt x="4410" y="9364"/>
                  </a:lnTo>
                  <a:lnTo>
                    <a:pt x="4419" y="8914"/>
                  </a:lnTo>
                  <a:lnTo>
                    <a:pt x="4445" y="8492"/>
                  </a:lnTo>
                  <a:lnTo>
                    <a:pt x="4479" y="8107"/>
                  </a:lnTo>
                  <a:lnTo>
                    <a:pt x="4505" y="7933"/>
                  </a:lnTo>
                  <a:lnTo>
                    <a:pt x="4539" y="7766"/>
                  </a:lnTo>
                  <a:lnTo>
                    <a:pt x="4574" y="7613"/>
                  </a:lnTo>
                  <a:lnTo>
                    <a:pt x="4608" y="7468"/>
                  </a:lnTo>
                  <a:lnTo>
                    <a:pt x="4652" y="7337"/>
                  </a:lnTo>
                  <a:lnTo>
                    <a:pt x="4703" y="7221"/>
                  </a:lnTo>
                  <a:lnTo>
                    <a:pt x="4755" y="7112"/>
                  </a:lnTo>
                  <a:lnTo>
                    <a:pt x="4816" y="7025"/>
                  </a:lnTo>
                  <a:lnTo>
                    <a:pt x="5049" y="6705"/>
                  </a:lnTo>
                  <a:lnTo>
                    <a:pt x="5273" y="6415"/>
                  </a:lnTo>
                  <a:lnTo>
                    <a:pt x="5506" y="6153"/>
                  </a:lnTo>
                  <a:lnTo>
                    <a:pt x="5747" y="5914"/>
                  </a:lnTo>
                  <a:lnTo>
                    <a:pt x="5980" y="5696"/>
                  </a:lnTo>
                  <a:lnTo>
                    <a:pt x="6213" y="5500"/>
                  </a:lnTo>
                  <a:lnTo>
                    <a:pt x="6455" y="5325"/>
                  </a:lnTo>
                  <a:lnTo>
                    <a:pt x="6697" y="5165"/>
                  </a:lnTo>
                  <a:lnTo>
                    <a:pt x="6947" y="5027"/>
                  </a:lnTo>
                  <a:lnTo>
                    <a:pt x="7189" y="4911"/>
                  </a:lnTo>
                  <a:lnTo>
                    <a:pt x="7439" y="4802"/>
                  </a:lnTo>
                  <a:lnTo>
                    <a:pt x="7698" y="4715"/>
                  </a:lnTo>
                  <a:lnTo>
                    <a:pt x="7948" y="4635"/>
                  </a:lnTo>
                  <a:lnTo>
                    <a:pt x="8215" y="4577"/>
                  </a:lnTo>
                  <a:lnTo>
                    <a:pt x="8483" y="4519"/>
                  </a:lnTo>
                  <a:lnTo>
                    <a:pt x="8750" y="4483"/>
                  </a:lnTo>
                  <a:lnTo>
                    <a:pt x="9027" y="4446"/>
                  </a:lnTo>
                  <a:lnTo>
                    <a:pt x="9303" y="4425"/>
                  </a:lnTo>
                  <a:lnTo>
                    <a:pt x="9587" y="4410"/>
                  </a:lnTo>
                  <a:lnTo>
                    <a:pt x="9881" y="4396"/>
                  </a:lnTo>
                  <a:lnTo>
                    <a:pt x="10485" y="4388"/>
                  </a:lnTo>
                  <a:lnTo>
                    <a:pt x="11762" y="4388"/>
                  </a:lnTo>
                  <a:lnTo>
                    <a:pt x="12452" y="4381"/>
                  </a:lnTo>
                  <a:lnTo>
                    <a:pt x="12806" y="4374"/>
                  </a:lnTo>
                  <a:lnTo>
                    <a:pt x="13168" y="4359"/>
                  </a:lnTo>
                  <a:lnTo>
                    <a:pt x="13539" y="4337"/>
                  </a:lnTo>
                  <a:lnTo>
                    <a:pt x="13919" y="4308"/>
                  </a:lnTo>
                  <a:lnTo>
                    <a:pt x="14877" y="4228"/>
                  </a:lnTo>
                  <a:lnTo>
                    <a:pt x="15835" y="4163"/>
                  </a:lnTo>
                  <a:lnTo>
                    <a:pt x="16801" y="4098"/>
                  </a:lnTo>
                  <a:lnTo>
                    <a:pt x="17768" y="4032"/>
                  </a:lnTo>
                  <a:lnTo>
                    <a:pt x="18734" y="3981"/>
                  </a:lnTo>
                  <a:lnTo>
                    <a:pt x="19701" y="3931"/>
                  </a:lnTo>
                  <a:lnTo>
                    <a:pt x="20667" y="3887"/>
                  </a:lnTo>
                  <a:lnTo>
                    <a:pt x="21642" y="3851"/>
                  </a:lnTo>
                  <a:lnTo>
                    <a:pt x="22617" y="3814"/>
                  </a:lnTo>
                  <a:lnTo>
                    <a:pt x="23592" y="3785"/>
                  </a:lnTo>
                  <a:lnTo>
                    <a:pt x="25551" y="3734"/>
                  </a:lnTo>
                  <a:lnTo>
                    <a:pt x="27518" y="3705"/>
                  </a:lnTo>
                  <a:lnTo>
                    <a:pt x="29486" y="3684"/>
                  </a:lnTo>
                  <a:close/>
                  <a:moveTo>
                    <a:pt x="11356" y="1"/>
                  </a:moveTo>
                  <a:lnTo>
                    <a:pt x="10942" y="8"/>
                  </a:lnTo>
                  <a:lnTo>
                    <a:pt x="10537" y="15"/>
                  </a:lnTo>
                  <a:lnTo>
                    <a:pt x="10131" y="23"/>
                  </a:lnTo>
                  <a:lnTo>
                    <a:pt x="9734" y="44"/>
                  </a:lnTo>
                  <a:lnTo>
                    <a:pt x="9337" y="66"/>
                  </a:lnTo>
                  <a:lnTo>
                    <a:pt x="8940" y="95"/>
                  </a:lnTo>
                  <a:lnTo>
                    <a:pt x="8552" y="124"/>
                  </a:lnTo>
                  <a:lnTo>
                    <a:pt x="8164" y="168"/>
                  </a:lnTo>
                  <a:lnTo>
                    <a:pt x="7784" y="211"/>
                  </a:lnTo>
                  <a:lnTo>
                    <a:pt x="7404" y="270"/>
                  </a:lnTo>
                  <a:lnTo>
                    <a:pt x="7033" y="328"/>
                  </a:lnTo>
                  <a:lnTo>
                    <a:pt x="6671" y="400"/>
                  </a:lnTo>
                  <a:lnTo>
                    <a:pt x="6308" y="473"/>
                  </a:lnTo>
                  <a:lnTo>
                    <a:pt x="5955" y="560"/>
                  </a:lnTo>
                  <a:lnTo>
                    <a:pt x="5609" y="655"/>
                  </a:lnTo>
                  <a:lnTo>
                    <a:pt x="5264" y="756"/>
                  </a:lnTo>
                  <a:lnTo>
                    <a:pt x="4936" y="865"/>
                  </a:lnTo>
                  <a:lnTo>
                    <a:pt x="4608" y="981"/>
                  </a:lnTo>
                  <a:lnTo>
                    <a:pt x="4289" y="1112"/>
                  </a:lnTo>
                  <a:lnTo>
                    <a:pt x="3979" y="1250"/>
                  </a:lnTo>
                  <a:lnTo>
                    <a:pt x="3685" y="1403"/>
                  </a:lnTo>
                  <a:lnTo>
                    <a:pt x="3392" y="1563"/>
                  </a:lnTo>
                  <a:lnTo>
                    <a:pt x="3107" y="1730"/>
                  </a:lnTo>
                  <a:lnTo>
                    <a:pt x="2840" y="1911"/>
                  </a:lnTo>
                  <a:lnTo>
                    <a:pt x="2572" y="2100"/>
                  </a:lnTo>
                  <a:lnTo>
                    <a:pt x="2322" y="2303"/>
                  </a:lnTo>
                  <a:lnTo>
                    <a:pt x="2080" y="2521"/>
                  </a:lnTo>
                  <a:lnTo>
                    <a:pt x="1856" y="2747"/>
                  </a:lnTo>
                  <a:lnTo>
                    <a:pt x="1640" y="2986"/>
                  </a:lnTo>
                  <a:lnTo>
                    <a:pt x="1433" y="3241"/>
                  </a:lnTo>
                  <a:lnTo>
                    <a:pt x="1235" y="3509"/>
                  </a:lnTo>
                  <a:lnTo>
                    <a:pt x="1053" y="3785"/>
                  </a:lnTo>
                  <a:lnTo>
                    <a:pt x="889" y="4076"/>
                  </a:lnTo>
                  <a:lnTo>
                    <a:pt x="734" y="4381"/>
                  </a:lnTo>
                  <a:lnTo>
                    <a:pt x="648" y="4570"/>
                  </a:lnTo>
                  <a:lnTo>
                    <a:pt x="570" y="4759"/>
                  </a:lnTo>
                  <a:lnTo>
                    <a:pt x="492" y="4955"/>
                  </a:lnTo>
                  <a:lnTo>
                    <a:pt x="432" y="5158"/>
                  </a:lnTo>
                  <a:lnTo>
                    <a:pt x="372" y="5362"/>
                  </a:lnTo>
                  <a:lnTo>
                    <a:pt x="311" y="5572"/>
                  </a:lnTo>
                  <a:lnTo>
                    <a:pt x="259" y="5783"/>
                  </a:lnTo>
                  <a:lnTo>
                    <a:pt x="216" y="6001"/>
                  </a:lnTo>
                  <a:lnTo>
                    <a:pt x="173" y="6219"/>
                  </a:lnTo>
                  <a:lnTo>
                    <a:pt x="139" y="6444"/>
                  </a:lnTo>
                  <a:lnTo>
                    <a:pt x="78" y="6909"/>
                  </a:lnTo>
                  <a:lnTo>
                    <a:pt x="35" y="7381"/>
                  </a:lnTo>
                  <a:lnTo>
                    <a:pt x="9" y="7860"/>
                  </a:lnTo>
                  <a:lnTo>
                    <a:pt x="1" y="8354"/>
                  </a:lnTo>
                  <a:lnTo>
                    <a:pt x="1" y="8856"/>
                  </a:lnTo>
                  <a:lnTo>
                    <a:pt x="18" y="9371"/>
                  </a:lnTo>
                  <a:lnTo>
                    <a:pt x="44" y="9887"/>
                  </a:lnTo>
                  <a:lnTo>
                    <a:pt x="87" y="10403"/>
                  </a:lnTo>
                  <a:lnTo>
                    <a:pt x="130" y="10933"/>
                  </a:lnTo>
                  <a:lnTo>
                    <a:pt x="190" y="11463"/>
                  </a:lnTo>
                  <a:lnTo>
                    <a:pt x="259" y="11994"/>
                  </a:lnTo>
                  <a:lnTo>
                    <a:pt x="328" y="12517"/>
                  </a:lnTo>
                  <a:lnTo>
                    <a:pt x="406" y="13047"/>
                  </a:lnTo>
                  <a:lnTo>
                    <a:pt x="561" y="14100"/>
                  </a:lnTo>
                  <a:lnTo>
                    <a:pt x="734" y="15132"/>
                  </a:lnTo>
                  <a:lnTo>
                    <a:pt x="907" y="16127"/>
                  </a:lnTo>
                  <a:lnTo>
                    <a:pt x="1071" y="17093"/>
                  </a:lnTo>
                  <a:lnTo>
                    <a:pt x="1209" y="18001"/>
                  </a:lnTo>
                  <a:lnTo>
                    <a:pt x="1269" y="18437"/>
                  </a:lnTo>
                  <a:lnTo>
                    <a:pt x="1321" y="18851"/>
                  </a:lnTo>
                  <a:lnTo>
                    <a:pt x="1364" y="19258"/>
                  </a:lnTo>
                  <a:lnTo>
                    <a:pt x="1398" y="19635"/>
                  </a:lnTo>
                  <a:lnTo>
                    <a:pt x="1631" y="23107"/>
                  </a:lnTo>
                  <a:lnTo>
                    <a:pt x="1864" y="26587"/>
                  </a:lnTo>
                  <a:lnTo>
                    <a:pt x="2097" y="30066"/>
                  </a:lnTo>
                  <a:lnTo>
                    <a:pt x="2227" y="31802"/>
                  </a:lnTo>
                  <a:lnTo>
                    <a:pt x="2356" y="33538"/>
                  </a:lnTo>
                  <a:lnTo>
                    <a:pt x="2494" y="35274"/>
                  </a:lnTo>
                  <a:lnTo>
                    <a:pt x="2641" y="37018"/>
                  </a:lnTo>
                  <a:lnTo>
                    <a:pt x="2796" y="38754"/>
                  </a:lnTo>
                  <a:lnTo>
                    <a:pt x="2969" y="40483"/>
                  </a:lnTo>
                  <a:lnTo>
                    <a:pt x="3150" y="42219"/>
                  </a:lnTo>
                  <a:lnTo>
                    <a:pt x="3357" y="43948"/>
                  </a:lnTo>
                  <a:lnTo>
                    <a:pt x="3573" y="45676"/>
                  </a:lnTo>
                  <a:lnTo>
                    <a:pt x="3806" y="47405"/>
                  </a:lnTo>
                  <a:lnTo>
                    <a:pt x="3832" y="47543"/>
                  </a:lnTo>
                  <a:lnTo>
                    <a:pt x="3875" y="47674"/>
                  </a:lnTo>
                  <a:lnTo>
                    <a:pt x="3927" y="47798"/>
                  </a:lnTo>
                  <a:lnTo>
                    <a:pt x="3987" y="47914"/>
                  </a:lnTo>
                  <a:lnTo>
                    <a:pt x="4056" y="48015"/>
                  </a:lnTo>
                  <a:lnTo>
                    <a:pt x="4134" y="48117"/>
                  </a:lnTo>
                  <a:lnTo>
                    <a:pt x="4229" y="48212"/>
                  </a:lnTo>
                  <a:lnTo>
                    <a:pt x="4324" y="48306"/>
                  </a:lnTo>
                  <a:lnTo>
                    <a:pt x="4272" y="48415"/>
                  </a:lnTo>
                  <a:lnTo>
                    <a:pt x="4229" y="48524"/>
                  </a:lnTo>
                  <a:lnTo>
                    <a:pt x="4212" y="48647"/>
                  </a:lnTo>
                  <a:lnTo>
                    <a:pt x="4203" y="48764"/>
                  </a:lnTo>
                  <a:lnTo>
                    <a:pt x="4212" y="48887"/>
                  </a:lnTo>
                  <a:lnTo>
                    <a:pt x="4229" y="49011"/>
                  </a:lnTo>
                  <a:lnTo>
                    <a:pt x="4272" y="49127"/>
                  </a:lnTo>
                  <a:lnTo>
                    <a:pt x="4332" y="49243"/>
                  </a:lnTo>
                  <a:lnTo>
                    <a:pt x="4401" y="49352"/>
                  </a:lnTo>
                  <a:lnTo>
                    <a:pt x="4488" y="49461"/>
                  </a:lnTo>
                  <a:lnTo>
                    <a:pt x="4591" y="49555"/>
                  </a:lnTo>
                  <a:lnTo>
                    <a:pt x="4712" y="49635"/>
                  </a:lnTo>
                  <a:lnTo>
                    <a:pt x="4781" y="49672"/>
                  </a:lnTo>
                  <a:lnTo>
                    <a:pt x="4850" y="49708"/>
                  </a:lnTo>
                  <a:lnTo>
                    <a:pt x="4928" y="49737"/>
                  </a:lnTo>
                  <a:lnTo>
                    <a:pt x="5005" y="49766"/>
                  </a:lnTo>
                  <a:lnTo>
                    <a:pt x="5092" y="49795"/>
                  </a:lnTo>
                  <a:lnTo>
                    <a:pt x="5178" y="49810"/>
                  </a:lnTo>
                  <a:lnTo>
                    <a:pt x="5264" y="49831"/>
                  </a:lnTo>
                  <a:lnTo>
                    <a:pt x="5359" y="49839"/>
                  </a:lnTo>
                  <a:lnTo>
                    <a:pt x="7473" y="50049"/>
                  </a:lnTo>
                  <a:lnTo>
                    <a:pt x="9596" y="50245"/>
                  </a:lnTo>
                  <a:lnTo>
                    <a:pt x="11719" y="50434"/>
                  </a:lnTo>
                  <a:lnTo>
                    <a:pt x="13841" y="50609"/>
                  </a:lnTo>
                  <a:lnTo>
                    <a:pt x="15964" y="50783"/>
                  </a:lnTo>
                  <a:lnTo>
                    <a:pt x="18096" y="50943"/>
                  </a:lnTo>
                  <a:lnTo>
                    <a:pt x="20236" y="51103"/>
                  </a:lnTo>
                  <a:lnTo>
                    <a:pt x="22367" y="51248"/>
                  </a:lnTo>
                  <a:lnTo>
                    <a:pt x="24507" y="51386"/>
                  </a:lnTo>
                  <a:lnTo>
                    <a:pt x="26647" y="51517"/>
                  </a:lnTo>
                  <a:lnTo>
                    <a:pt x="28796" y="51640"/>
                  </a:lnTo>
                  <a:lnTo>
                    <a:pt x="30936" y="51756"/>
                  </a:lnTo>
                  <a:lnTo>
                    <a:pt x="33084" y="51865"/>
                  </a:lnTo>
                  <a:lnTo>
                    <a:pt x="35233" y="51967"/>
                  </a:lnTo>
                  <a:lnTo>
                    <a:pt x="37390" y="52061"/>
                  </a:lnTo>
                  <a:lnTo>
                    <a:pt x="39547" y="52156"/>
                  </a:lnTo>
                  <a:lnTo>
                    <a:pt x="41696" y="52236"/>
                  </a:lnTo>
                  <a:lnTo>
                    <a:pt x="43862" y="52308"/>
                  </a:lnTo>
                  <a:lnTo>
                    <a:pt x="46019" y="52381"/>
                  </a:lnTo>
                  <a:lnTo>
                    <a:pt x="48176" y="52446"/>
                  </a:lnTo>
                  <a:lnTo>
                    <a:pt x="50342" y="52505"/>
                  </a:lnTo>
                  <a:lnTo>
                    <a:pt x="52508" y="52555"/>
                  </a:lnTo>
                  <a:lnTo>
                    <a:pt x="54674" y="52599"/>
                  </a:lnTo>
                  <a:lnTo>
                    <a:pt x="56840" y="52643"/>
                  </a:lnTo>
                  <a:lnTo>
                    <a:pt x="59006" y="52679"/>
                  </a:lnTo>
                  <a:lnTo>
                    <a:pt x="61172" y="52708"/>
                  </a:lnTo>
                  <a:lnTo>
                    <a:pt x="63337" y="52737"/>
                  </a:lnTo>
                  <a:lnTo>
                    <a:pt x="65512" y="52759"/>
                  </a:lnTo>
                  <a:lnTo>
                    <a:pt x="67678" y="52773"/>
                  </a:lnTo>
                  <a:lnTo>
                    <a:pt x="69852" y="52788"/>
                  </a:lnTo>
                  <a:lnTo>
                    <a:pt x="74193" y="52802"/>
                  </a:lnTo>
                  <a:lnTo>
                    <a:pt x="78533" y="52795"/>
                  </a:lnTo>
                  <a:lnTo>
                    <a:pt x="82873" y="52781"/>
                  </a:lnTo>
                  <a:lnTo>
                    <a:pt x="87222" y="52744"/>
                  </a:lnTo>
                  <a:lnTo>
                    <a:pt x="91554" y="52701"/>
                  </a:lnTo>
                  <a:lnTo>
                    <a:pt x="95895" y="52650"/>
                  </a:lnTo>
                  <a:lnTo>
                    <a:pt x="100226" y="52592"/>
                  </a:lnTo>
                  <a:lnTo>
                    <a:pt x="104558" y="52519"/>
                  </a:lnTo>
                  <a:lnTo>
                    <a:pt x="108881" y="52439"/>
                  </a:lnTo>
                  <a:lnTo>
                    <a:pt x="113196" y="52359"/>
                  </a:lnTo>
                  <a:lnTo>
                    <a:pt x="117510" y="52272"/>
                  </a:lnTo>
                  <a:lnTo>
                    <a:pt x="126105" y="52091"/>
                  </a:lnTo>
                  <a:lnTo>
                    <a:pt x="134665" y="51909"/>
                  </a:lnTo>
                  <a:lnTo>
                    <a:pt x="143181" y="51742"/>
                  </a:lnTo>
                  <a:lnTo>
                    <a:pt x="143311" y="51735"/>
                  </a:lnTo>
                  <a:lnTo>
                    <a:pt x="143432" y="51727"/>
                  </a:lnTo>
                  <a:lnTo>
                    <a:pt x="143544" y="51713"/>
                  </a:lnTo>
                  <a:lnTo>
                    <a:pt x="143656" y="51698"/>
                  </a:lnTo>
                  <a:lnTo>
                    <a:pt x="143768" y="51676"/>
                  </a:lnTo>
                  <a:lnTo>
                    <a:pt x="143872" y="51647"/>
                  </a:lnTo>
                  <a:lnTo>
                    <a:pt x="143975" y="51618"/>
                  </a:lnTo>
                  <a:lnTo>
                    <a:pt x="144070" y="51582"/>
                  </a:lnTo>
                  <a:lnTo>
                    <a:pt x="144165" y="51538"/>
                  </a:lnTo>
                  <a:lnTo>
                    <a:pt x="144251" y="51502"/>
                  </a:lnTo>
                  <a:lnTo>
                    <a:pt x="144338" y="51451"/>
                  </a:lnTo>
                  <a:lnTo>
                    <a:pt x="144424" y="51400"/>
                  </a:lnTo>
                  <a:lnTo>
                    <a:pt x="144502" y="51350"/>
                  </a:lnTo>
                  <a:lnTo>
                    <a:pt x="144571" y="51291"/>
                  </a:lnTo>
                  <a:lnTo>
                    <a:pt x="144640" y="51233"/>
                  </a:lnTo>
                  <a:lnTo>
                    <a:pt x="144709" y="51175"/>
                  </a:lnTo>
                  <a:lnTo>
                    <a:pt x="144830" y="51204"/>
                  </a:lnTo>
                  <a:lnTo>
                    <a:pt x="144959" y="51226"/>
                  </a:lnTo>
                  <a:lnTo>
                    <a:pt x="145088" y="51241"/>
                  </a:lnTo>
                  <a:lnTo>
                    <a:pt x="145218" y="51255"/>
                  </a:lnTo>
                  <a:lnTo>
                    <a:pt x="145347" y="51262"/>
                  </a:lnTo>
                  <a:lnTo>
                    <a:pt x="145615" y="51262"/>
                  </a:lnTo>
                  <a:lnTo>
                    <a:pt x="145744" y="51248"/>
                  </a:lnTo>
                  <a:lnTo>
                    <a:pt x="145882" y="51233"/>
                  </a:lnTo>
                  <a:lnTo>
                    <a:pt x="146012" y="51219"/>
                  </a:lnTo>
                  <a:lnTo>
                    <a:pt x="146141" y="51190"/>
                  </a:lnTo>
                  <a:lnTo>
                    <a:pt x="146271" y="51161"/>
                  </a:lnTo>
                  <a:lnTo>
                    <a:pt x="146400" y="51124"/>
                  </a:lnTo>
                  <a:lnTo>
                    <a:pt x="146530" y="51081"/>
                  </a:lnTo>
                  <a:lnTo>
                    <a:pt x="146650" y="51037"/>
                  </a:lnTo>
                  <a:lnTo>
                    <a:pt x="146771" y="50979"/>
                  </a:lnTo>
                  <a:lnTo>
                    <a:pt x="146883" y="50921"/>
                  </a:lnTo>
                  <a:lnTo>
                    <a:pt x="146995" y="50863"/>
                  </a:lnTo>
                  <a:lnTo>
                    <a:pt x="147108" y="50790"/>
                  </a:lnTo>
                  <a:lnTo>
                    <a:pt x="147211" y="50718"/>
                  </a:lnTo>
                  <a:lnTo>
                    <a:pt x="147315" y="50638"/>
                  </a:lnTo>
                  <a:lnTo>
                    <a:pt x="147410" y="50551"/>
                  </a:lnTo>
                  <a:lnTo>
                    <a:pt x="147496" y="50463"/>
                  </a:lnTo>
                  <a:lnTo>
                    <a:pt x="147574" y="50369"/>
                  </a:lnTo>
                  <a:lnTo>
                    <a:pt x="147651" y="50267"/>
                  </a:lnTo>
                  <a:lnTo>
                    <a:pt x="147720" y="50158"/>
                  </a:lnTo>
                  <a:lnTo>
                    <a:pt x="147781" y="50049"/>
                  </a:lnTo>
                  <a:lnTo>
                    <a:pt x="147833" y="49926"/>
                  </a:lnTo>
                  <a:lnTo>
                    <a:pt x="147884" y="49810"/>
                  </a:lnTo>
                  <a:lnTo>
                    <a:pt x="147919" y="49679"/>
                  </a:lnTo>
                  <a:lnTo>
                    <a:pt x="147945" y="49541"/>
                  </a:lnTo>
                  <a:lnTo>
                    <a:pt x="147962" y="49403"/>
                  </a:lnTo>
                  <a:lnTo>
                    <a:pt x="148126" y="47972"/>
                  </a:lnTo>
                  <a:lnTo>
                    <a:pt x="148273" y="46548"/>
                  </a:lnTo>
                  <a:lnTo>
                    <a:pt x="148419" y="45117"/>
                  </a:lnTo>
                  <a:lnTo>
                    <a:pt x="148549" y="43686"/>
                  </a:lnTo>
                  <a:lnTo>
                    <a:pt x="148661" y="42262"/>
                  </a:lnTo>
                  <a:lnTo>
                    <a:pt x="148773" y="40831"/>
                  </a:lnTo>
                  <a:lnTo>
                    <a:pt x="148877" y="39408"/>
                  </a:lnTo>
                  <a:lnTo>
                    <a:pt x="148963" y="37977"/>
                  </a:lnTo>
                  <a:lnTo>
                    <a:pt x="149041" y="36553"/>
                  </a:lnTo>
                  <a:lnTo>
                    <a:pt x="149110" y="35129"/>
                  </a:lnTo>
                  <a:lnTo>
                    <a:pt x="149170" y="33698"/>
                  </a:lnTo>
                  <a:lnTo>
                    <a:pt x="149222" y="32274"/>
                  </a:lnTo>
                  <a:lnTo>
                    <a:pt x="149256" y="30851"/>
                  </a:lnTo>
                  <a:lnTo>
                    <a:pt x="149291" y="29427"/>
                  </a:lnTo>
                  <a:lnTo>
                    <a:pt x="149308" y="27996"/>
                  </a:lnTo>
                  <a:lnTo>
                    <a:pt x="149317" y="26572"/>
                  </a:lnTo>
                  <a:lnTo>
                    <a:pt x="149325" y="25149"/>
                  </a:lnTo>
                  <a:lnTo>
                    <a:pt x="149317" y="23725"/>
                  </a:lnTo>
                  <a:lnTo>
                    <a:pt x="149291" y="22294"/>
                  </a:lnTo>
                  <a:lnTo>
                    <a:pt x="149265" y="20870"/>
                  </a:lnTo>
                  <a:lnTo>
                    <a:pt x="149230" y="19446"/>
                  </a:lnTo>
                  <a:lnTo>
                    <a:pt x="149187" y="18015"/>
                  </a:lnTo>
                  <a:lnTo>
                    <a:pt x="149127" y="16592"/>
                  </a:lnTo>
                  <a:lnTo>
                    <a:pt x="149058" y="15168"/>
                  </a:lnTo>
                  <a:lnTo>
                    <a:pt x="148989" y="13737"/>
                  </a:lnTo>
                  <a:lnTo>
                    <a:pt x="148903" y="12313"/>
                  </a:lnTo>
                  <a:lnTo>
                    <a:pt x="148808" y="10882"/>
                  </a:lnTo>
                  <a:lnTo>
                    <a:pt x="148704" y="9458"/>
                  </a:lnTo>
                  <a:lnTo>
                    <a:pt x="148600" y="8027"/>
                  </a:lnTo>
                  <a:lnTo>
                    <a:pt x="148480" y="6596"/>
                  </a:lnTo>
                  <a:lnTo>
                    <a:pt x="148350" y="5173"/>
                  </a:lnTo>
                  <a:lnTo>
                    <a:pt x="148212" y="3742"/>
                  </a:lnTo>
                  <a:lnTo>
                    <a:pt x="148186" y="3538"/>
                  </a:lnTo>
                  <a:lnTo>
                    <a:pt x="148135" y="3335"/>
                  </a:lnTo>
                  <a:lnTo>
                    <a:pt x="148074" y="3146"/>
                  </a:lnTo>
                  <a:lnTo>
                    <a:pt x="147988" y="2957"/>
                  </a:lnTo>
                  <a:lnTo>
                    <a:pt x="147893" y="2783"/>
                  </a:lnTo>
                  <a:lnTo>
                    <a:pt x="147781" y="2616"/>
                  </a:lnTo>
                  <a:lnTo>
                    <a:pt x="147651" y="2456"/>
                  </a:lnTo>
                  <a:lnTo>
                    <a:pt x="147574" y="2383"/>
                  </a:lnTo>
                  <a:lnTo>
                    <a:pt x="147505" y="2311"/>
                  </a:lnTo>
                  <a:lnTo>
                    <a:pt x="147418" y="2245"/>
                  </a:lnTo>
                  <a:lnTo>
                    <a:pt x="147341" y="2180"/>
                  </a:lnTo>
                  <a:lnTo>
                    <a:pt x="147254" y="2122"/>
                  </a:lnTo>
                  <a:lnTo>
                    <a:pt x="147159" y="2064"/>
                  </a:lnTo>
                  <a:lnTo>
                    <a:pt x="147073" y="2013"/>
                  </a:lnTo>
                  <a:lnTo>
                    <a:pt x="146970" y="1962"/>
                  </a:lnTo>
                  <a:lnTo>
                    <a:pt x="146875" y="1919"/>
                  </a:lnTo>
                  <a:lnTo>
                    <a:pt x="146771" y="1875"/>
                  </a:lnTo>
                  <a:lnTo>
                    <a:pt x="146659" y="1839"/>
                  </a:lnTo>
                  <a:lnTo>
                    <a:pt x="146555" y="1810"/>
                  </a:lnTo>
                  <a:lnTo>
                    <a:pt x="146443" y="1780"/>
                  </a:lnTo>
                  <a:lnTo>
                    <a:pt x="146322" y="1759"/>
                  </a:lnTo>
                  <a:lnTo>
                    <a:pt x="146210" y="1737"/>
                  </a:lnTo>
                  <a:lnTo>
                    <a:pt x="146081" y="1722"/>
                  </a:lnTo>
                  <a:lnTo>
                    <a:pt x="145960" y="1715"/>
                  </a:lnTo>
                  <a:lnTo>
                    <a:pt x="145831" y="1715"/>
                  </a:lnTo>
                  <a:lnTo>
                    <a:pt x="130471" y="1577"/>
                  </a:lnTo>
                  <a:lnTo>
                    <a:pt x="115111" y="1432"/>
                  </a:lnTo>
                  <a:lnTo>
                    <a:pt x="84384" y="1149"/>
                  </a:lnTo>
                  <a:lnTo>
                    <a:pt x="69015" y="1018"/>
                  </a:lnTo>
                  <a:lnTo>
                    <a:pt x="53647" y="887"/>
                  </a:lnTo>
                  <a:lnTo>
                    <a:pt x="38279" y="771"/>
                  </a:lnTo>
                  <a:lnTo>
                    <a:pt x="22902" y="662"/>
                  </a:lnTo>
                  <a:lnTo>
                    <a:pt x="22272" y="655"/>
                  </a:lnTo>
                  <a:lnTo>
                    <a:pt x="21608" y="626"/>
                  </a:lnTo>
                  <a:lnTo>
                    <a:pt x="20909" y="589"/>
                  </a:lnTo>
                  <a:lnTo>
                    <a:pt x="20192" y="546"/>
                  </a:lnTo>
                  <a:lnTo>
                    <a:pt x="19450" y="488"/>
                  </a:lnTo>
                  <a:lnTo>
                    <a:pt x="18691" y="429"/>
                  </a:lnTo>
                  <a:lnTo>
                    <a:pt x="17112" y="299"/>
                  </a:lnTo>
                  <a:lnTo>
                    <a:pt x="16301" y="233"/>
                  </a:lnTo>
                  <a:lnTo>
                    <a:pt x="15481" y="175"/>
                  </a:lnTo>
                  <a:lnTo>
                    <a:pt x="14661" y="117"/>
                  </a:lnTo>
                  <a:lnTo>
                    <a:pt x="13833" y="73"/>
                  </a:lnTo>
                  <a:lnTo>
                    <a:pt x="13004" y="37"/>
                  </a:lnTo>
                  <a:lnTo>
                    <a:pt x="12176" y="15"/>
                  </a:lnTo>
                  <a:lnTo>
                    <a:pt x="11356"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6"/>
            <p:cNvSpPr/>
            <p:nvPr/>
          </p:nvSpPr>
          <p:spPr>
            <a:xfrm>
              <a:off x="-1984825" y="-3870000"/>
              <a:ext cx="237975" cy="202500"/>
            </a:xfrm>
            <a:custGeom>
              <a:avLst/>
              <a:gdLst/>
              <a:ahLst/>
              <a:cxnLst/>
              <a:rect l="l" t="t" r="r" b="b"/>
              <a:pathLst>
                <a:path w="9519" h="8100" extrusionOk="0">
                  <a:moveTo>
                    <a:pt x="5385" y="0"/>
                  </a:moveTo>
                  <a:lnTo>
                    <a:pt x="5222" y="8"/>
                  </a:lnTo>
                  <a:lnTo>
                    <a:pt x="5049" y="8"/>
                  </a:lnTo>
                  <a:lnTo>
                    <a:pt x="4773" y="29"/>
                  </a:lnTo>
                  <a:lnTo>
                    <a:pt x="4488" y="66"/>
                  </a:lnTo>
                  <a:lnTo>
                    <a:pt x="4212" y="109"/>
                  </a:lnTo>
                  <a:lnTo>
                    <a:pt x="3944" y="167"/>
                  </a:lnTo>
                  <a:lnTo>
                    <a:pt x="3668" y="240"/>
                  </a:lnTo>
                  <a:lnTo>
                    <a:pt x="3401" y="327"/>
                  </a:lnTo>
                  <a:lnTo>
                    <a:pt x="3142" y="422"/>
                  </a:lnTo>
                  <a:lnTo>
                    <a:pt x="2892" y="531"/>
                  </a:lnTo>
                  <a:lnTo>
                    <a:pt x="2641" y="647"/>
                  </a:lnTo>
                  <a:lnTo>
                    <a:pt x="2408" y="778"/>
                  </a:lnTo>
                  <a:lnTo>
                    <a:pt x="2175" y="916"/>
                  </a:lnTo>
                  <a:lnTo>
                    <a:pt x="1960" y="1068"/>
                  </a:lnTo>
                  <a:lnTo>
                    <a:pt x="1753" y="1235"/>
                  </a:lnTo>
                  <a:lnTo>
                    <a:pt x="1563" y="1402"/>
                  </a:lnTo>
                  <a:lnTo>
                    <a:pt x="1382" y="1584"/>
                  </a:lnTo>
                  <a:lnTo>
                    <a:pt x="1209" y="1780"/>
                  </a:lnTo>
                  <a:lnTo>
                    <a:pt x="1105" y="1918"/>
                  </a:lnTo>
                  <a:lnTo>
                    <a:pt x="1002" y="2063"/>
                  </a:lnTo>
                  <a:lnTo>
                    <a:pt x="907" y="2209"/>
                  </a:lnTo>
                  <a:lnTo>
                    <a:pt x="821" y="2368"/>
                  </a:lnTo>
                  <a:lnTo>
                    <a:pt x="752" y="2521"/>
                  </a:lnTo>
                  <a:lnTo>
                    <a:pt x="683" y="2681"/>
                  </a:lnTo>
                  <a:lnTo>
                    <a:pt x="622" y="2848"/>
                  </a:lnTo>
                  <a:lnTo>
                    <a:pt x="570" y="3008"/>
                  </a:lnTo>
                  <a:lnTo>
                    <a:pt x="450" y="3204"/>
                  </a:lnTo>
                  <a:lnTo>
                    <a:pt x="337" y="3400"/>
                  </a:lnTo>
                  <a:lnTo>
                    <a:pt x="243" y="3603"/>
                  </a:lnTo>
                  <a:lnTo>
                    <a:pt x="156" y="3814"/>
                  </a:lnTo>
                  <a:lnTo>
                    <a:pt x="96" y="4032"/>
                  </a:lnTo>
                  <a:lnTo>
                    <a:pt x="44" y="4257"/>
                  </a:lnTo>
                  <a:lnTo>
                    <a:pt x="10" y="4475"/>
                  </a:lnTo>
                  <a:lnTo>
                    <a:pt x="1" y="4700"/>
                  </a:lnTo>
                  <a:lnTo>
                    <a:pt x="1" y="4925"/>
                  </a:lnTo>
                  <a:lnTo>
                    <a:pt x="27" y="5158"/>
                  </a:lnTo>
                  <a:lnTo>
                    <a:pt x="44" y="5267"/>
                  </a:lnTo>
                  <a:lnTo>
                    <a:pt x="70" y="5383"/>
                  </a:lnTo>
                  <a:lnTo>
                    <a:pt x="105" y="5492"/>
                  </a:lnTo>
                  <a:lnTo>
                    <a:pt x="139" y="5608"/>
                  </a:lnTo>
                  <a:lnTo>
                    <a:pt x="182" y="5717"/>
                  </a:lnTo>
                  <a:lnTo>
                    <a:pt x="225" y="5826"/>
                  </a:lnTo>
                  <a:lnTo>
                    <a:pt x="277" y="5935"/>
                  </a:lnTo>
                  <a:lnTo>
                    <a:pt x="337" y="6044"/>
                  </a:lnTo>
                  <a:lnTo>
                    <a:pt x="407" y="6153"/>
                  </a:lnTo>
                  <a:lnTo>
                    <a:pt x="476" y="6262"/>
                  </a:lnTo>
                  <a:lnTo>
                    <a:pt x="553" y="6363"/>
                  </a:lnTo>
                  <a:lnTo>
                    <a:pt x="631" y="6472"/>
                  </a:lnTo>
                  <a:lnTo>
                    <a:pt x="734" y="6589"/>
                  </a:lnTo>
                  <a:lnTo>
                    <a:pt x="847" y="6705"/>
                  </a:lnTo>
                  <a:lnTo>
                    <a:pt x="950" y="6814"/>
                  </a:lnTo>
                  <a:lnTo>
                    <a:pt x="1062" y="6923"/>
                  </a:lnTo>
                  <a:lnTo>
                    <a:pt x="1183" y="7024"/>
                  </a:lnTo>
                  <a:lnTo>
                    <a:pt x="1304" y="7119"/>
                  </a:lnTo>
                  <a:lnTo>
                    <a:pt x="1425" y="7213"/>
                  </a:lnTo>
                  <a:lnTo>
                    <a:pt x="1546" y="7301"/>
                  </a:lnTo>
                  <a:lnTo>
                    <a:pt x="1675" y="7380"/>
                  </a:lnTo>
                  <a:lnTo>
                    <a:pt x="1804" y="7453"/>
                  </a:lnTo>
                  <a:lnTo>
                    <a:pt x="1934" y="7526"/>
                  </a:lnTo>
                  <a:lnTo>
                    <a:pt x="2063" y="7598"/>
                  </a:lnTo>
                  <a:lnTo>
                    <a:pt x="2201" y="7664"/>
                  </a:lnTo>
                  <a:lnTo>
                    <a:pt x="2339" y="7722"/>
                  </a:lnTo>
                  <a:lnTo>
                    <a:pt x="2477" y="7773"/>
                  </a:lnTo>
                  <a:lnTo>
                    <a:pt x="2616" y="7824"/>
                  </a:lnTo>
                  <a:lnTo>
                    <a:pt x="2762" y="7874"/>
                  </a:lnTo>
                  <a:lnTo>
                    <a:pt x="2900" y="7911"/>
                  </a:lnTo>
                  <a:lnTo>
                    <a:pt x="3047" y="7954"/>
                  </a:lnTo>
                  <a:lnTo>
                    <a:pt x="3194" y="7983"/>
                  </a:lnTo>
                  <a:lnTo>
                    <a:pt x="3487" y="8034"/>
                  </a:lnTo>
                  <a:lnTo>
                    <a:pt x="3789" y="8078"/>
                  </a:lnTo>
                  <a:lnTo>
                    <a:pt x="4091" y="8092"/>
                  </a:lnTo>
                  <a:lnTo>
                    <a:pt x="4393" y="8100"/>
                  </a:lnTo>
                  <a:lnTo>
                    <a:pt x="4695" y="8085"/>
                  </a:lnTo>
                  <a:lnTo>
                    <a:pt x="4997" y="8063"/>
                  </a:lnTo>
                  <a:lnTo>
                    <a:pt x="5299" y="8020"/>
                  </a:lnTo>
                  <a:lnTo>
                    <a:pt x="5593" y="7962"/>
                  </a:lnTo>
                  <a:lnTo>
                    <a:pt x="5886" y="7889"/>
                  </a:lnTo>
                  <a:lnTo>
                    <a:pt x="6179" y="7802"/>
                  </a:lnTo>
                  <a:lnTo>
                    <a:pt x="6464" y="7700"/>
                  </a:lnTo>
                  <a:lnTo>
                    <a:pt x="6740" y="7584"/>
                  </a:lnTo>
                  <a:lnTo>
                    <a:pt x="7008" y="7460"/>
                  </a:lnTo>
                  <a:lnTo>
                    <a:pt x="7275" y="7315"/>
                  </a:lnTo>
                  <a:lnTo>
                    <a:pt x="7525" y="7163"/>
                  </a:lnTo>
                  <a:lnTo>
                    <a:pt x="7767" y="6988"/>
                  </a:lnTo>
                  <a:lnTo>
                    <a:pt x="8000" y="6814"/>
                  </a:lnTo>
                  <a:lnTo>
                    <a:pt x="8216" y="6618"/>
                  </a:lnTo>
                  <a:lnTo>
                    <a:pt x="8423" y="6414"/>
                  </a:lnTo>
                  <a:lnTo>
                    <a:pt x="8613" y="6196"/>
                  </a:lnTo>
                  <a:lnTo>
                    <a:pt x="8785" y="5964"/>
                  </a:lnTo>
                  <a:lnTo>
                    <a:pt x="8872" y="5848"/>
                  </a:lnTo>
                  <a:lnTo>
                    <a:pt x="8949" y="5724"/>
                  </a:lnTo>
                  <a:lnTo>
                    <a:pt x="9087" y="5492"/>
                  </a:lnTo>
                  <a:lnTo>
                    <a:pt x="9208" y="5252"/>
                  </a:lnTo>
                  <a:lnTo>
                    <a:pt x="9303" y="5005"/>
                  </a:lnTo>
                  <a:lnTo>
                    <a:pt x="9389" y="4758"/>
                  </a:lnTo>
                  <a:lnTo>
                    <a:pt x="9450" y="4511"/>
                  </a:lnTo>
                  <a:lnTo>
                    <a:pt x="9493" y="4264"/>
                  </a:lnTo>
                  <a:lnTo>
                    <a:pt x="9519" y="4010"/>
                  </a:lnTo>
                  <a:lnTo>
                    <a:pt x="9519" y="3763"/>
                  </a:lnTo>
                  <a:lnTo>
                    <a:pt x="9510" y="3509"/>
                  </a:lnTo>
                  <a:lnTo>
                    <a:pt x="9484" y="3262"/>
                  </a:lnTo>
                  <a:lnTo>
                    <a:pt x="9441" y="3022"/>
                  </a:lnTo>
                  <a:lnTo>
                    <a:pt x="9372" y="2775"/>
                  </a:lnTo>
                  <a:lnTo>
                    <a:pt x="9294" y="2543"/>
                  </a:lnTo>
                  <a:lnTo>
                    <a:pt x="9199" y="2310"/>
                  </a:lnTo>
                  <a:lnTo>
                    <a:pt x="9087" y="2085"/>
                  </a:lnTo>
                  <a:lnTo>
                    <a:pt x="8966" y="1867"/>
                  </a:lnTo>
                  <a:lnTo>
                    <a:pt x="8820" y="1656"/>
                  </a:lnTo>
                  <a:lnTo>
                    <a:pt x="8664" y="1460"/>
                  </a:lnTo>
                  <a:lnTo>
                    <a:pt x="8492" y="1264"/>
                  </a:lnTo>
                  <a:lnTo>
                    <a:pt x="8311" y="1083"/>
                  </a:lnTo>
                  <a:lnTo>
                    <a:pt x="8104" y="916"/>
                  </a:lnTo>
                  <a:lnTo>
                    <a:pt x="7896" y="756"/>
                  </a:lnTo>
                  <a:lnTo>
                    <a:pt x="7784" y="683"/>
                  </a:lnTo>
                  <a:lnTo>
                    <a:pt x="7664" y="610"/>
                  </a:lnTo>
                  <a:lnTo>
                    <a:pt x="7543" y="545"/>
                  </a:lnTo>
                  <a:lnTo>
                    <a:pt x="7422" y="480"/>
                  </a:lnTo>
                  <a:lnTo>
                    <a:pt x="7301" y="414"/>
                  </a:lnTo>
                  <a:lnTo>
                    <a:pt x="7172" y="363"/>
                  </a:lnTo>
                  <a:lnTo>
                    <a:pt x="7034" y="305"/>
                  </a:lnTo>
                  <a:lnTo>
                    <a:pt x="6904" y="255"/>
                  </a:lnTo>
                  <a:lnTo>
                    <a:pt x="6766" y="211"/>
                  </a:lnTo>
                  <a:lnTo>
                    <a:pt x="6619" y="175"/>
                  </a:lnTo>
                  <a:lnTo>
                    <a:pt x="6481" y="131"/>
                  </a:lnTo>
                  <a:lnTo>
                    <a:pt x="6335" y="102"/>
                  </a:lnTo>
                  <a:lnTo>
                    <a:pt x="6179" y="73"/>
                  </a:lnTo>
                  <a:lnTo>
                    <a:pt x="6033" y="51"/>
                  </a:lnTo>
                  <a:lnTo>
                    <a:pt x="5869" y="29"/>
                  </a:lnTo>
                  <a:lnTo>
                    <a:pt x="5713" y="15"/>
                  </a:lnTo>
                  <a:lnTo>
                    <a:pt x="5549" y="8"/>
                  </a:lnTo>
                  <a:lnTo>
                    <a:pt x="538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6"/>
            <p:cNvSpPr/>
            <p:nvPr/>
          </p:nvSpPr>
          <p:spPr>
            <a:xfrm>
              <a:off x="-5311950" y="-2662925"/>
              <a:ext cx="3511175" cy="1112875"/>
            </a:xfrm>
            <a:custGeom>
              <a:avLst/>
              <a:gdLst/>
              <a:ahLst/>
              <a:cxnLst/>
              <a:rect l="l" t="t" r="r" b="b"/>
              <a:pathLst>
                <a:path w="140447" h="44515" extrusionOk="0">
                  <a:moveTo>
                    <a:pt x="118365" y="7286"/>
                  </a:moveTo>
                  <a:lnTo>
                    <a:pt x="118563" y="7301"/>
                  </a:lnTo>
                  <a:lnTo>
                    <a:pt x="118745" y="7330"/>
                  </a:lnTo>
                  <a:lnTo>
                    <a:pt x="118909" y="7366"/>
                  </a:lnTo>
                  <a:lnTo>
                    <a:pt x="119064" y="7424"/>
                  </a:lnTo>
                  <a:lnTo>
                    <a:pt x="119202" y="7497"/>
                  </a:lnTo>
                  <a:lnTo>
                    <a:pt x="119331" y="7577"/>
                  </a:lnTo>
                  <a:lnTo>
                    <a:pt x="119444" y="7664"/>
                  </a:lnTo>
                  <a:lnTo>
                    <a:pt x="119538" y="7766"/>
                  </a:lnTo>
                  <a:lnTo>
                    <a:pt x="119625" y="7875"/>
                  </a:lnTo>
                  <a:lnTo>
                    <a:pt x="119702" y="7991"/>
                  </a:lnTo>
                  <a:lnTo>
                    <a:pt x="119754" y="8114"/>
                  </a:lnTo>
                  <a:lnTo>
                    <a:pt x="119806" y="8238"/>
                  </a:lnTo>
                  <a:lnTo>
                    <a:pt x="119832" y="8369"/>
                  </a:lnTo>
                  <a:lnTo>
                    <a:pt x="119849" y="8507"/>
                  </a:lnTo>
                  <a:lnTo>
                    <a:pt x="119858" y="8637"/>
                  </a:lnTo>
                  <a:lnTo>
                    <a:pt x="119849" y="8775"/>
                  </a:lnTo>
                  <a:lnTo>
                    <a:pt x="119823" y="8913"/>
                  </a:lnTo>
                  <a:lnTo>
                    <a:pt x="119789" y="9052"/>
                  </a:lnTo>
                  <a:lnTo>
                    <a:pt x="119746" y="9190"/>
                  </a:lnTo>
                  <a:lnTo>
                    <a:pt x="119677" y="9320"/>
                  </a:lnTo>
                  <a:lnTo>
                    <a:pt x="119607" y="9444"/>
                  </a:lnTo>
                  <a:lnTo>
                    <a:pt x="119521" y="9567"/>
                  </a:lnTo>
                  <a:lnTo>
                    <a:pt x="119418" y="9683"/>
                  </a:lnTo>
                  <a:lnTo>
                    <a:pt x="119305" y="9792"/>
                  </a:lnTo>
                  <a:lnTo>
                    <a:pt x="119176" y="9894"/>
                  </a:lnTo>
                  <a:lnTo>
                    <a:pt x="119038" y="9981"/>
                  </a:lnTo>
                  <a:lnTo>
                    <a:pt x="118891" y="10061"/>
                  </a:lnTo>
                  <a:lnTo>
                    <a:pt x="118727" y="10134"/>
                  </a:lnTo>
                  <a:lnTo>
                    <a:pt x="118546" y="10192"/>
                  </a:lnTo>
                  <a:lnTo>
                    <a:pt x="118356" y="10236"/>
                  </a:lnTo>
                  <a:lnTo>
                    <a:pt x="118158" y="10265"/>
                  </a:lnTo>
                  <a:lnTo>
                    <a:pt x="115742" y="10482"/>
                  </a:lnTo>
                  <a:lnTo>
                    <a:pt x="113326" y="10686"/>
                  </a:lnTo>
                  <a:lnTo>
                    <a:pt x="110909" y="10875"/>
                  </a:lnTo>
                  <a:lnTo>
                    <a:pt x="108493" y="11056"/>
                  </a:lnTo>
                  <a:lnTo>
                    <a:pt x="106069" y="11231"/>
                  </a:lnTo>
                  <a:lnTo>
                    <a:pt x="103644" y="11390"/>
                  </a:lnTo>
                  <a:lnTo>
                    <a:pt x="101219" y="11543"/>
                  </a:lnTo>
                  <a:lnTo>
                    <a:pt x="98794" y="11688"/>
                  </a:lnTo>
                  <a:lnTo>
                    <a:pt x="96361" y="11834"/>
                  </a:lnTo>
                  <a:lnTo>
                    <a:pt x="93936" y="11972"/>
                  </a:lnTo>
                  <a:lnTo>
                    <a:pt x="89078" y="12240"/>
                  </a:lnTo>
                  <a:lnTo>
                    <a:pt x="84229" y="12502"/>
                  </a:lnTo>
                  <a:lnTo>
                    <a:pt x="79379" y="12778"/>
                  </a:lnTo>
                  <a:lnTo>
                    <a:pt x="79241" y="12778"/>
                  </a:lnTo>
                  <a:lnTo>
                    <a:pt x="79112" y="12763"/>
                  </a:lnTo>
                  <a:lnTo>
                    <a:pt x="78991" y="12749"/>
                  </a:lnTo>
                  <a:lnTo>
                    <a:pt x="78870" y="12720"/>
                  </a:lnTo>
                  <a:lnTo>
                    <a:pt x="78775" y="12676"/>
                  </a:lnTo>
                  <a:lnTo>
                    <a:pt x="78680" y="12633"/>
                  </a:lnTo>
                  <a:lnTo>
                    <a:pt x="78594" y="12575"/>
                  </a:lnTo>
                  <a:lnTo>
                    <a:pt x="78516" y="12516"/>
                  </a:lnTo>
                  <a:lnTo>
                    <a:pt x="78447" y="12444"/>
                  </a:lnTo>
                  <a:lnTo>
                    <a:pt x="78395" y="12371"/>
                  </a:lnTo>
                  <a:lnTo>
                    <a:pt x="78344" y="12291"/>
                  </a:lnTo>
                  <a:lnTo>
                    <a:pt x="78309" y="12211"/>
                  </a:lnTo>
                  <a:lnTo>
                    <a:pt x="78275" y="12124"/>
                  </a:lnTo>
                  <a:lnTo>
                    <a:pt x="78257" y="12037"/>
                  </a:lnTo>
                  <a:lnTo>
                    <a:pt x="78240" y="11943"/>
                  </a:lnTo>
                  <a:lnTo>
                    <a:pt x="78240" y="11855"/>
                  </a:lnTo>
                  <a:lnTo>
                    <a:pt x="78249" y="11761"/>
                  </a:lnTo>
                  <a:lnTo>
                    <a:pt x="78257" y="11667"/>
                  </a:lnTo>
                  <a:lnTo>
                    <a:pt x="78283" y="11572"/>
                  </a:lnTo>
                  <a:lnTo>
                    <a:pt x="78318" y="11485"/>
                  </a:lnTo>
                  <a:lnTo>
                    <a:pt x="78361" y="11398"/>
                  </a:lnTo>
                  <a:lnTo>
                    <a:pt x="78404" y="11311"/>
                  </a:lnTo>
                  <a:lnTo>
                    <a:pt x="78464" y="11231"/>
                  </a:lnTo>
                  <a:lnTo>
                    <a:pt x="78533" y="11151"/>
                  </a:lnTo>
                  <a:lnTo>
                    <a:pt x="78611" y="11078"/>
                  </a:lnTo>
                  <a:lnTo>
                    <a:pt x="78697" y="11013"/>
                  </a:lnTo>
                  <a:lnTo>
                    <a:pt x="78784" y="10955"/>
                  </a:lnTo>
                  <a:lnTo>
                    <a:pt x="78887" y="10904"/>
                  </a:lnTo>
                  <a:lnTo>
                    <a:pt x="78999" y="10853"/>
                  </a:lnTo>
                  <a:lnTo>
                    <a:pt x="79120" y="10817"/>
                  </a:lnTo>
                  <a:lnTo>
                    <a:pt x="79250" y="10795"/>
                  </a:lnTo>
                  <a:lnTo>
                    <a:pt x="79379" y="10773"/>
                  </a:lnTo>
                  <a:lnTo>
                    <a:pt x="84220" y="10294"/>
                  </a:lnTo>
                  <a:lnTo>
                    <a:pt x="89069" y="9807"/>
                  </a:lnTo>
                  <a:lnTo>
                    <a:pt x="93910" y="9320"/>
                  </a:lnTo>
                  <a:lnTo>
                    <a:pt x="96335" y="9081"/>
                  </a:lnTo>
                  <a:lnTo>
                    <a:pt x="98760" y="8848"/>
                  </a:lnTo>
                  <a:lnTo>
                    <a:pt x="101176" y="8623"/>
                  </a:lnTo>
                  <a:lnTo>
                    <a:pt x="103601" y="8398"/>
                  </a:lnTo>
                  <a:lnTo>
                    <a:pt x="106025" y="8187"/>
                  </a:lnTo>
                  <a:lnTo>
                    <a:pt x="108450" y="7984"/>
                  </a:lnTo>
                  <a:lnTo>
                    <a:pt x="110875" y="7788"/>
                  </a:lnTo>
                  <a:lnTo>
                    <a:pt x="113300" y="7606"/>
                  </a:lnTo>
                  <a:lnTo>
                    <a:pt x="115724" y="7439"/>
                  </a:lnTo>
                  <a:lnTo>
                    <a:pt x="118158" y="7286"/>
                  </a:lnTo>
                  <a:close/>
                  <a:moveTo>
                    <a:pt x="129962" y="5957"/>
                  </a:moveTo>
                  <a:lnTo>
                    <a:pt x="130273" y="5979"/>
                  </a:lnTo>
                  <a:lnTo>
                    <a:pt x="130584" y="6008"/>
                  </a:lnTo>
                  <a:lnTo>
                    <a:pt x="130894" y="6051"/>
                  </a:lnTo>
                  <a:lnTo>
                    <a:pt x="131205" y="6117"/>
                  </a:lnTo>
                  <a:lnTo>
                    <a:pt x="131507" y="6190"/>
                  </a:lnTo>
                  <a:lnTo>
                    <a:pt x="131809" y="6284"/>
                  </a:lnTo>
                  <a:lnTo>
                    <a:pt x="132102" y="6393"/>
                  </a:lnTo>
                  <a:lnTo>
                    <a:pt x="132378" y="6509"/>
                  </a:lnTo>
                  <a:lnTo>
                    <a:pt x="132646" y="6640"/>
                  </a:lnTo>
                  <a:lnTo>
                    <a:pt x="132905" y="6785"/>
                  </a:lnTo>
                  <a:lnTo>
                    <a:pt x="133146" y="6938"/>
                  </a:lnTo>
                  <a:lnTo>
                    <a:pt x="133379" y="7105"/>
                  </a:lnTo>
                  <a:lnTo>
                    <a:pt x="133604" y="7279"/>
                  </a:lnTo>
                  <a:lnTo>
                    <a:pt x="133819" y="7461"/>
                  </a:lnTo>
                  <a:lnTo>
                    <a:pt x="134027" y="7657"/>
                  </a:lnTo>
                  <a:lnTo>
                    <a:pt x="134216" y="7860"/>
                  </a:lnTo>
                  <a:lnTo>
                    <a:pt x="134389" y="8064"/>
                  </a:lnTo>
                  <a:lnTo>
                    <a:pt x="134562" y="8282"/>
                  </a:lnTo>
                  <a:lnTo>
                    <a:pt x="134708" y="8507"/>
                  </a:lnTo>
                  <a:lnTo>
                    <a:pt x="134846" y="8732"/>
                  </a:lnTo>
                  <a:lnTo>
                    <a:pt x="134976" y="8964"/>
                  </a:lnTo>
                  <a:lnTo>
                    <a:pt x="135088" y="9204"/>
                  </a:lnTo>
                  <a:lnTo>
                    <a:pt x="135191" y="9444"/>
                  </a:lnTo>
                  <a:lnTo>
                    <a:pt x="135269" y="9691"/>
                  </a:lnTo>
                  <a:lnTo>
                    <a:pt x="135338" y="9938"/>
                  </a:lnTo>
                  <a:lnTo>
                    <a:pt x="135399" y="10185"/>
                  </a:lnTo>
                  <a:lnTo>
                    <a:pt x="135433" y="10439"/>
                  </a:lnTo>
                  <a:lnTo>
                    <a:pt x="135459" y="10693"/>
                  </a:lnTo>
                  <a:lnTo>
                    <a:pt x="135468" y="10947"/>
                  </a:lnTo>
                  <a:lnTo>
                    <a:pt x="135450" y="11194"/>
                  </a:lnTo>
                  <a:lnTo>
                    <a:pt x="135424" y="11449"/>
                  </a:lnTo>
                  <a:lnTo>
                    <a:pt x="135381" y="11703"/>
                  </a:lnTo>
                  <a:lnTo>
                    <a:pt x="135321" y="11950"/>
                  </a:lnTo>
                  <a:lnTo>
                    <a:pt x="135243" y="12197"/>
                  </a:lnTo>
                  <a:lnTo>
                    <a:pt x="135148" y="12436"/>
                  </a:lnTo>
                  <a:lnTo>
                    <a:pt x="135036" y="12676"/>
                  </a:lnTo>
                  <a:lnTo>
                    <a:pt x="134898" y="12909"/>
                  </a:lnTo>
                  <a:lnTo>
                    <a:pt x="134743" y="13141"/>
                  </a:lnTo>
                  <a:lnTo>
                    <a:pt x="134570" y="13366"/>
                  </a:lnTo>
                  <a:lnTo>
                    <a:pt x="134398" y="13562"/>
                  </a:lnTo>
                  <a:lnTo>
                    <a:pt x="134208" y="13751"/>
                  </a:lnTo>
                  <a:lnTo>
                    <a:pt x="134009" y="13933"/>
                  </a:lnTo>
                  <a:lnTo>
                    <a:pt x="133794" y="14107"/>
                  </a:lnTo>
                  <a:lnTo>
                    <a:pt x="133569" y="14267"/>
                  </a:lnTo>
                  <a:lnTo>
                    <a:pt x="133336" y="14412"/>
                  </a:lnTo>
                  <a:lnTo>
                    <a:pt x="133086" y="14558"/>
                  </a:lnTo>
                  <a:lnTo>
                    <a:pt x="132836" y="14681"/>
                  </a:lnTo>
                  <a:lnTo>
                    <a:pt x="132577" y="14805"/>
                  </a:lnTo>
                  <a:lnTo>
                    <a:pt x="132309" y="14906"/>
                  </a:lnTo>
                  <a:lnTo>
                    <a:pt x="132033" y="15008"/>
                  </a:lnTo>
                  <a:lnTo>
                    <a:pt x="131757" y="15088"/>
                  </a:lnTo>
                  <a:lnTo>
                    <a:pt x="131472" y="15160"/>
                  </a:lnTo>
                  <a:lnTo>
                    <a:pt x="131188" y="15219"/>
                  </a:lnTo>
                  <a:lnTo>
                    <a:pt x="130903" y="15269"/>
                  </a:lnTo>
                  <a:lnTo>
                    <a:pt x="130609" y="15306"/>
                  </a:lnTo>
                  <a:lnTo>
                    <a:pt x="130316" y="15328"/>
                  </a:lnTo>
                  <a:lnTo>
                    <a:pt x="130023" y="15342"/>
                  </a:lnTo>
                  <a:lnTo>
                    <a:pt x="129729" y="15342"/>
                  </a:lnTo>
                  <a:lnTo>
                    <a:pt x="129436" y="15328"/>
                  </a:lnTo>
                  <a:lnTo>
                    <a:pt x="129151" y="15298"/>
                  </a:lnTo>
                  <a:lnTo>
                    <a:pt x="128866" y="15255"/>
                  </a:lnTo>
                  <a:lnTo>
                    <a:pt x="128582" y="15197"/>
                  </a:lnTo>
                  <a:lnTo>
                    <a:pt x="128306" y="15131"/>
                  </a:lnTo>
                  <a:lnTo>
                    <a:pt x="128029" y="15052"/>
                  </a:lnTo>
                  <a:lnTo>
                    <a:pt x="127771" y="14950"/>
                  </a:lnTo>
                  <a:lnTo>
                    <a:pt x="127512" y="14841"/>
                  </a:lnTo>
                  <a:lnTo>
                    <a:pt x="127253" y="14710"/>
                  </a:lnTo>
                  <a:lnTo>
                    <a:pt x="127011" y="14572"/>
                  </a:lnTo>
                  <a:lnTo>
                    <a:pt x="126778" y="14412"/>
                  </a:lnTo>
                  <a:lnTo>
                    <a:pt x="126666" y="14332"/>
                  </a:lnTo>
                  <a:lnTo>
                    <a:pt x="126562" y="14245"/>
                  </a:lnTo>
                  <a:lnTo>
                    <a:pt x="126450" y="14151"/>
                  </a:lnTo>
                  <a:lnTo>
                    <a:pt x="126347" y="14056"/>
                  </a:lnTo>
                  <a:lnTo>
                    <a:pt x="126174" y="13882"/>
                  </a:lnTo>
                  <a:lnTo>
                    <a:pt x="126019" y="13700"/>
                  </a:lnTo>
                  <a:lnTo>
                    <a:pt x="125881" y="13512"/>
                  </a:lnTo>
                  <a:lnTo>
                    <a:pt x="125751" y="13315"/>
                  </a:lnTo>
                  <a:lnTo>
                    <a:pt x="125639" y="13119"/>
                  </a:lnTo>
                  <a:lnTo>
                    <a:pt x="125536" y="12916"/>
                  </a:lnTo>
                  <a:lnTo>
                    <a:pt x="125449" y="12713"/>
                  </a:lnTo>
                  <a:lnTo>
                    <a:pt x="125380" y="12502"/>
                  </a:lnTo>
                  <a:lnTo>
                    <a:pt x="125320" y="12291"/>
                  </a:lnTo>
                  <a:lnTo>
                    <a:pt x="125277" y="12081"/>
                  </a:lnTo>
                  <a:lnTo>
                    <a:pt x="125242" y="11863"/>
                  </a:lnTo>
                  <a:lnTo>
                    <a:pt x="125225" y="11645"/>
                  </a:lnTo>
                  <a:lnTo>
                    <a:pt x="125216" y="11427"/>
                  </a:lnTo>
                  <a:lnTo>
                    <a:pt x="125225" y="11209"/>
                  </a:lnTo>
                  <a:lnTo>
                    <a:pt x="125251" y="10991"/>
                  </a:lnTo>
                  <a:lnTo>
                    <a:pt x="125285" y="10773"/>
                  </a:lnTo>
                  <a:lnTo>
                    <a:pt x="125139" y="10780"/>
                  </a:lnTo>
                  <a:lnTo>
                    <a:pt x="125001" y="10766"/>
                  </a:lnTo>
                  <a:lnTo>
                    <a:pt x="124863" y="10744"/>
                  </a:lnTo>
                  <a:lnTo>
                    <a:pt x="124724" y="10715"/>
                  </a:lnTo>
                  <a:lnTo>
                    <a:pt x="124595" y="10664"/>
                  </a:lnTo>
                  <a:lnTo>
                    <a:pt x="124474" y="10606"/>
                  </a:lnTo>
                  <a:lnTo>
                    <a:pt x="124362" y="10541"/>
                  </a:lnTo>
                  <a:lnTo>
                    <a:pt x="124259" y="10461"/>
                  </a:lnTo>
                  <a:lnTo>
                    <a:pt x="124172" y="10374"/>
                  </a:lnTo>
                  <a:lnTo>
                    <a:pt x="124095" y="10272"/>
                  </a:lnTo>
                  <a:lnTo>
                    <a:pt x="124026" y="10163"/>
                  </a:lnTo>
                  <a:lnTo>
                    <a:pt x="123982" y="10047"/>
                  </a:lnTo>
                  <a:lnTo>
                    <a:pt x="123948" y="9923"/>
                  </a:lnTo>
                  <a:lnTo>
                    <a:pt x="123939" y="9785"/>
                  </a:lnTo>
                  <a:lnTo>
                    <a:pt x="123939" y="9640"/>
                  </a:lnTo>
                  <a:lnTo>
                    <a:pt x="123974" y="9495"/>
                  </a:lnTo>
                  <a:lnTo>
                    <a:pt x="124017" y="9364"/>
                  </a:lnTo>
                  <a:lnTo>
                    <a:pt x="124060" y="9233"/>
                  </a:lnTo>
                  <a:lnTo>
                    <a:pt x="124172" y="8979"/>
                  </a:lnTo>
                  <a:lnTo>
                    <a:pt x="124293" y="8732"/>
                  </a:lnTo>
                  <a:lnTo>
                    <a:pt x="124440" y="8492"/>
                  </a:lnTo>
                  <a:lnTo>
                    <a:pt x="124595" y="8267"/>
                  </a:lnTo>
                  <a:lnTo>
                    <a:pt x="124776" y="8042"/>
                  </a:lnTo>
                  <a:lnTo>
                    <a:pt x="124966" y="7831"/>
                  </a:lnTo>
                  <a:lnTo>
                    <a:pt x="125165" y="7635"/>
                  </a:lnTo>
                  <a:lnTo>
                    <a:pt x="125380" y="7446"/>
                  </a:lnTo>
                  <a:lnTo>
                    <a:pt x="125613" y="7265"/>
                  </a:lnTo>
                  <a:lnTo>
                    <a:pt x="125846" y="7098"/>
                  </a:lnTo>
                  <a:lnTo>
                    <a:pt x="126096" y="6938"/>
                  </a:lnTo>
                  <a:lnTo>
                    <a:pt x="126364" y="6785"/>
                  </a:lnTo>
                  <a:lnTo>
                    <a:pt x="126631" y="6654"/>
                  </a:lnTo>
                  <a:lnTo>
                    <a:pt x="126908" y="6524"/>
                  </a:lnTo>
                  <a:lnTo>
                    <a:pt x="127192" y="6415"/>
                  </a:lnTo>
                  <a:lnTo>
                    <a:pt x="127486" y="6313"/>
                  </a:lnTo>
                  <a:lnTo>
                    <a:pt x="127779" y="6219"/>
                  </a:lnTo>
                  <a:lnTo>
                    <a:pt x="128081" y="6146"/>
                  </a:lnTo>
                  <a:lnTo>
                    <a:pt x="128392" y="6081"/>
                  </a:lnTo>
                  <a:lnTo>
                    <a:pt x="128702" y="6030"/>
                  </a:lnTo>
                  <a:lnTo>
                    <a:pt x="129013" y="5993"/>
                  </a:lnTo>
                  <a:lnTo>
                    <a:pt x="129324" y="5964"/>
                  </a:lnTo>
                  <a:lnTo>
                    <a:pt x="129643" y="5957"/>
                  </a:lnTo>
                  <a:close/>
                  <a:moveTo>
                    <a:pt x="118374" y="22286"/>
                  </a:moveTo>
                  <a:lnTo>
                    <a:pt x="118555" y="22301"/>
                  </a:lnTo>
                  <a:lnTo>
                    <a:pt x="118719" y="22330"/>
                  </a:lnTo>
                  <a:lnTo>
                    <a:pt x="118874" y="22374"/>
                  </a:lnTo>
                  <a:lnTo>
                    <a:pt x="119012" y="22432"/>
                  </a:lnTo>
                  <a:lnTo>
                    <a:pt x="119142" y="22497"/>
                  </a:lnTo>
                  <a:lnTo>
                    <a:pt x="119254" y="22570"/>
                  </a:lnTo>
                  <a:lnTo>
                    <a:pt x="119357" y="22657"/>
                  </a:lnTo>
                  <a:lnTo>
                    <a:pt x="119452" y="22751"/>
                  </a:lnTo>
                  <a:lnTo>
                    <a:pt x="119530" y="22853"/>
                  </a:lnTo>
                  <a:lnTo>
                    <a:pt x="119590" y="22962"/>
                  </a:lnTo>
                  <a:lnTo>
                    <a:pt x="119651" y="23071"/>
                  </a:lnTo>
                  <a:lnTo>
                    <a:pt x="119685" y="23187"/>
                  </a:lnTo>
                  <a:lnTo>
                    <a:pt x="119720" y="23311"/>
                  </a:lnTo>
                  <a:lnTo>
                    <a:pt x="119737" y="23434"/>
                  </a:lnTo>
                  <a:lnTo>
                    <a:pt x="119737" y="23558"/>
                  </a:lnTo>
                  <a:lnTo>
                    <a:pt x="119728" y="23688"/>
                  </a:lnTo>
                  <a:lnTo>
                    <a:pt x="119711" y="23812"/>
                  </a:lnTo>
                  <a:lnTo>
                    <a:pt x="119677" y="23935"/>
                  </a:lnTo>
                  <a:lnTo>
                    <a:pt x="119633" y="24059"/>
                  </a:lnTo>
                  <a:lnTo>
                    <a:pt x="119582" y="24175"/>
                  </a:lnTo>
                  <a:lnTo>
                    <a:pt x="119513" y="24291"/>
                  </a:lnTo>
                  <a:lnTo>
                    <a:pt x="119435" y="24400"/>
                  </a:lnTo>
                  <a:lnTo>
                    <a:pt x="119340" y="24502"/>
                  </a:lnTo>
                  <a:lnTo>
                    <a:pt x="119236" y="24604"/>
                  </a:lnTo>
                  <a:lnTo>
                    <a:pt x="119124" y="24691"/>
                  </a:lnTo>
                  <a:lnTo>
                    <a:pt x="118995" y="24771"/>
                  </a:lnTo>
                  <a:lnTo>
                    <a:pt x="118857" y="24843"/>
                  </a:lnTo>
                  <a:lnTo>
                    <a:pt x="118710" y="24901"/>
                  </a:lnTo>
                  <a:lnTo>
                    <a:pt x="118546" y="24945"/>
                  </a:lnTo>
                  <a:lnTo>
                    <a:pt x="118374" y="24981"/>
                  </a:lnTo>
                  <a:lnTo>
                    <a:pt x="118184" y="25003"/>
                  </a:lnTo>
                  <a:lnTo>
                    <a:pt x="117071" y="25090"/>
                  </a:lnTo>
                  <a:lnTo>
                    <a:pt x="115957" y="25163"/>
                  </a:lnTo>
                  <a:lnTo>
                    <a:pt x="114844" y="25228"/>
                  </a:lnTo>
                  <a:lnTo>
                    <a:pt x="113731" y="25286"/>
                  </a:lnTo>
                  <a:lnTo>
                    <a:pt x="112618" y="25337"/>
                  </a:lnTo>
                  <a:lnTo>
                    <a:pt x="111496" y="25381"/>
                  </a:lnTo>
                  <a:lnTo>
                    <a:pt x="110383" y="25417"/>
                  </a:lnTo>
                  <a:lnTo>
                    <a:pt x="109261" y="25453"/>
                  </a:lnTo>
                  <a:lnTo>
                    <a:pt x="108140" y="25475"/>
                  </a:lnTo>
                  <a:lnTo>
                    <a:pt x="107018" y="25497"/>
                  </a:lnTo>
                  <a:lnTo>
                    <a:pt x="105896" y="25512"/>
                  </a:lnTo>
                  <a:lnTo>
                    <a:pt x="104774" y="25519"/>
                  </a:lnTo>
                  <a:lnTo>
                    <a:pt x="102531" y="25519"/>
                  </a:lnTo>
                  <a:lnTo>
                    <a:pt x="101409" y="25512"/>
                  </a:lnTo>
                  <a:lnTo>
                    <a:pt x="100287" y="25497"/>
                  </a:lnTo>
                  <a:lnTo>
                    <a:pt x="98044" y="25468"/>
                  </a:lnTo>
                  <a:lnTo>
                    <a:pt x="95800" y="25417"/>
                  </a:lnTo>
                  <a:lnTo>
                    <a:pt x="93557" y="25359"/>
                  </a:lnTo>
                  <a:lnTo>
                    <a:pt x="91322" y="25286"/>
                  </a:lnTo>
                  <a:lnTo>
                    <a:pt x="89087" y="25206"/>
                  </a:lnTo>
                  <a:lnTo>
                    <a:pt x="86852" y="25127"/>
                  </a:lnTo>
                  <a:lnTo>
                    <a:pt x="82399" y="24952"/>
                  </a:lnTo>
                  <a:lnTo>
                    <a:pt x="82287" y="24945"/>
                  </a:lnTo>
                  <a:lnTo>
                    <a:pt x="82184" y="24930"/>
                  </a:lnTo>
                  <a:lnTo>
                    <a:pt x="82089" y="24901"/>
                  </a:lnTo>
                  <a:lnTo>
                    <a:pt x="81994" y="24872"/>
                  </a:lnTo>
                  <a:lnTo>
                    <a:pt x="81916" y="24829"/>
                  </a:lnTo>
                  <a:lnTo>
                    <a:pt x="81838" y="24785"/>
                  </a:lnTo>
                  <a:lnTo>
                    <a:pt x="81769" y="24734"/>
                  </a:lnTo>
                  <a:lnTo>
                    <a:pt x="81709" y="24683"/>
                  </a:lnTo>
                  <a:lnTo>
                    <a:pt x="81657" y="24618"/>
                  </a:lnTo>
                  <a:lnTo>
                    <a:pt x="81614" y="24560"/>
                  </a:lnTo>
                  <a:lnTo>
                    <a:pt x="81571" y="24487"/>
                  </a:lnTo>
                  <a:lnTo>
                    <a:pt x="81536" y="24422"/>
                  </a:lnTo>
                  <a:lnTo>
                    <a:pt x="81519" y="24349"/>
                  </a:lnTo>
                  <a:lnTo>
                    <a:pt x="81493" y="24277"/>
                  </a:lnTo>
                  <a:lnTo>
                    <a:pt x="81485" y="24204"/>
                  </a:lnTo>
                  <a:lnTo>
                    <a:pt x="81485" y="24131"/>
                  </a:lnTo>
                  <a:lnTo>
                    <a:pt x="81485" y="24059"/>
                  </a:lnTo>
                  <a:lnTo>
                    <a:pt x="81493" y="23986"/>
                  </a:lnTo>
                  <a:lnTo>
                    <a:pt x="81519" y="23914"/>
                  </a:lnTo>
                  <a:lnTo>
                    <a:pt x="81536" y="23841"/>
                  </a:lnTo>
                  <a:lnTo>
                    <a:pt x="81571" y="23776"/>
                  </a:lnTo>
                  <a:lnTo>
                    <a:pt x="81614" y="23710"/>
                  </a:lnTo>
                  <a:lnTo>
                    <a:pt x="81657" y="23652"/>
                  </a:lnTo>
                  <a:lnTo>
                    <a:pt x="81709" y="23594"/>
                  </a:lnTo>
                  <a:lnTo>
                    <a:pt x="81769" y="23543"/>
                  </a:lnTo>
                  <a:lnTo>
                    <a:pt x="81838" y="23499"/>
                  </a:lnTo>
                  <a:lnTo>
                    <a:pt x="81916" y="23456"/>
                  </a:lnTo>
                  <a:lnTo>
                    <a:pt x="81994" y="23420"/>
                  </a:lnTo>
                  <a:lnTo>
                    <a:pt x="82089" y="23398"/>
                  </a:lnTo>
                  <a:lnTo>
                    <a:pt x="82184" y="23376"/>
                  </a:lnTo>
                  <a:lnTo>
                    <a:pt x="82287" y="23369"/>
                  </a:lnTo>
                  <a:lnTo>
                    <a:pt x="82399" y="23361"/>
                  </a:lnTo>
                  <a:lnTo>
                    <a:pt x="83521" y="23391"/>
                  </a:lnTo>
                  <a:lnTo>
                    <a:pt x="84643" y="23405"/>
                  </a:lnTo>
                  <a:lnTo>
                    <a:pt x="85765" y="23412"/>
                  </a:lnTo>
                  <a:lnTo>
                    <a:pt x="86886" y="23420"/>
                  </a:lnTo>
                  <a:lnTo>
                    <a:pt x="88008" y="23420"/>
                  </a:lnTo>
                  <a:lnTo>
                    <a:pt x="89130" y="23412"/>
                  </a:lnTo>
                  <a:lnTo>
                    <a:pt x="90252" y="23398"/>
                  </a:lnTo>
                  <a:lnTo>
                    <a:pt x="91365" y="23383"/>
                  </a:lnTo>
                  <a:lnTo>
                    <a:pt x="93600" y="23340"/>
                  </a:lnTo>
                  <a:lnTo>
                    <a:pt x="95835" y="23274"/>
                  </a:lnTo>
                  <a:lnTo>
                    <a:pt x="98070" y="23202"/>
                  </a:lnTo>
                  <a:lnTo>
                    <a:pt x="100304" y="23114"/>
                  </a:lnTo>
                  <a:lnTo>
                    <a:pt x="102531" y="23020"/>
                  </a:lnTo>
                  <a:lnTo>
                    <a:pt x="104766" y="22918"/>
                  </a:lnTo>
                  <a:lnTo>
                    <a:pt x="109227" y="22700"/>
                  </a:lnTo>
                  <a:lnTo>
                    <a:pt x="113705" y="22483"/>
                  </a:lnTo>
                  <a:lnTo>
                    <a:pt x="115940" y="22381"/>
                  </a:lnTo>
                  <a:lnTo>
                    <a:pt x="118184" y="22286"/>
                  </a:lnTo>
                  <a:close/>
                  <a:moveTo>
                    <a:pt x="129488" y="21277"/>
                  </a:moveTo>
                  <a:lnTo>
                    <a:pt x="129772" y="21284"/>
                  </a:lnTo>
                  <a:lnTo>
                    <a:pt x="130057" y="21298"/>
                  </a:lnTo>
                  <a:lnTo>
                    <a:pt x="130342" y="21335"/>
                  </a:lnTo>
                  <a:lnTo>
                    <a:pt x="130627" y="21378"/>
                  </a:lnTo>
                  <a:lnTo>
                    <a:pt x="130911" y="21437"/>
                  </a:lnTo>
                  <a:lnTo>
                    <a:pt x="131188" y="21502"/>
                  </a:lnTo>
                  <a:lnTo>
                    <a:pt x="131464" y="21582"/>
                  </a:lnTo>
                  <a:lnTo>
                    <a:pt x="131740" y="21676"/>
                  </a:lnTo>
                  <a:lnTo>
                    <a:pt x="132007" y="21778"/>
                  </a:lnTo>
                  <a:lnTo>
                    <a:pt x="132266" y="21887"/>
                  </a:lnTo>
                  <a:lnTo>
                    <a:pt x="132516" y="22010"/>
                  </a:lnTo>
                  <a:lnTo>
                    <a:pt x="132758" y="22148"/>
                  </a:lnTo>
                  <a:lnTo>
                    <a:pt x="133000" y="22294"/>
                  </a:lnTo>
                  <a:lnTo>
                    <a:pt x="133233" y="22446"/>
                  </a:lnTo>
                  <a:lnTo>
                    <a:pt x="133448" y="22606"/>
                  </a:lnTo>
                  <a:lnTo>
                    <a:pt x="133664" y="22780"/>
                  </a:lnTo>
                  <a:lnTo>
                    <a:pt x="133863" y="22969"/>
                  </a:lnTo>
                  <a:lnTo>
                    <a:pt x="134052" y="23158"/>
                  </a:lnTo>
                  <a:lnTo>
                    <a:pt x="134225" y="23361"/>
                  </a:lnTo>
                  <a:lnTo>
                    <a:pt x="134389" y="23572"/>
                  </a:lnTo>
                  <a:lnTo>
                    <a:pt x="134544" y="23790"/>
                  </a:lnTo>
                  <a:lnTo>
                    <a:pt x="134674" y="24015"/>
                  </a:lnTo>
                  <a:lnTo>
                    <a:pt x="134795" y="24240"/>
                  </a:lnTo>
                  <a:lnTo>
                    <a:pt x="134889" y="24473"/>
                  </a:lnTo>
                  <a:lnTo>
                    <a:pt x="134967" y="24705"/>
                  </a:lnTo>
                  <a:lnTo>
                    <a:pt x="135027" y="24930"/>
                  </a:lnTo>
                  <a:lnTo>
                    <a:pt x="135079" y="25163"/>
                  </a:lnTo>
                  <a:lnTo>
                    <a:pt x="135105" y="25395"/>
                  </a:lnTo>
                  <a:lnTo>
                    <a:pt x="135114" y="25621"/>
                  </a:lnTo>
                  <a:lnTo>
                    <a:pt x="135114" y="25853"/>
                  </a:lnTo>
                  <a:lnTo>
                    <a:pt x="135088" y="26078"/>
                  </a:lnTo>
                  <a:lnTo>
                    <a:pt x="135053" y="26303"/>
                  </a:lnTo>
                  <a:lnTo>
                    <a:pt x="135010" y="26529"/>
                  </a:lnTo>
                  <a:lnTo>
                    <a:pt x="134941" y="26746"/>
                  </a:lnTo>
                  <a:lnTo>
                    <a:pt x="134864" y="26964"/>
                  </a:lnTo>
                  <a:lnTo>
                    <a:pt x="134769" y="27182"/>
                  </a:lnTo>
                  <a:lnTo>
                    <a:pt x="134665" y="27393"/>
                  </a:lnTo>
                  <a:lnTo>
                    <a:pt x="134544" y="27596"/>
                  </a:lnTo>
                  <a:lnTo>
                    <a:pt x="134406" y="27800"/>
                  </a:lnTo>
                  <a:lnTo>
                    <a:pt x="134268" y="27996"/>
                  </a:lnTo>
                  <a:lnTo>
                    <a:pt x="134104" y="28185"/>
                  </a:lnTo>
                  <a:lnTo>
                    <a:pt x="133940" y="28366"/>
                  </a:lnTo>
                  <a:lnTo>
                    <a:pt x="133759" y="28541"/>
                  </a:lnTo>
                  <a:lnTo>
                    <a:pt x="133569" y="28715"/>
                  </a:lnTo>
                  <a:lnTo>
                    <a:pt x="133362" y="28875"/>
                  </a:lnTo>
                  <a:lnTo>
                    <a:pt x="133155" y="29035"/>
                  </a:lnTo>
                  <a:lnTo>
                    <a:pt x="132931" y="29180"/>
                  </a:lnTo>
                  <a:lnTo>
                    <a:pt x="132698" y="29318"/>
                  </a:lnTo>
                  <a:lnTo>
                    <a:pt x="132456" y="29449"/>
                  </a:lnTo>
                  <a:lnTo>
                    <a:pt x="132206" y="29565"/>
                  </a:lnTo>
                  <a:lnTo>
                    <a:pt x="131947" y="29674"/>
                  </a:lnTo>
                  <a:lnTo>
                    <a:pt x="131679" y="29776"/>
                  </a:lnTo>
                  <a:lnTo>
                    <a:pt x="131412" y="29863"/>
                  </a:lnTo>
                  <a:lnTo>
                    <a:pt x="131153" y="29935"/>
                  </a:lnTo>
                  <a:lnTo>
                    <a:pt x="130886" y="29993"/>
                  </a:lnTo>
                  <a:lnTo>
                    <a:pt x="130609" y="30052"/>
                  </a:lnTo>
                  <a:lnTo>
                    <a:pt x="130342" y="30088"/>
                  </a:lnTo>
                  <a:lnTo>
                    <a:pt x="130066" y="30117"/>
                  </a:lnTo>
                  <a:lnTo>
                    <a:pt x="129790" y="30139"/>
                  </a:lnTo>
                  <a:lnTo>
                    <a:pt x="129514" y="30146"/>
                  </a:lnTo>
                  <a:lnTo>
                    <a:pt x="129246" y="30139"/>
                  </a:lnTo>
                  <a:lnTo>
                    <a:pt x="128970" y="30124"/>
                  </a:lnTo>
                  <a:lnTo>
                    <a:pt x="128702" y="30102"/>
                  </a:lnTo>
                  <a:lnTo>
                    <a:pt x="128435" y="30066"/>
                  </a:lnTo>
                  <a:lnTo>
                    <a:pt x="128167" y="30015"/>
                  </a:lnTo>
                  <a:lnTo>
                    <a:pt x="127909" y="29957"/>
                  </a:lnTo>
                  <a:lnTo>
                    <a:pt x="127658" y="29892"/>
                  </a:lnTo>
                  <a:lnTo>
                    <a:pt x="127408" y="29812"/>
                  </a:lnTo>
                  <a:lnTo>
                    <a:pt x="127158" y="29717"/>
                  </a:lnTo>
                  <a:lnTo>
                    <a:pt x="126925" y="29616"/>
                  </a:lnTo>
                  <a:lnTo>
                    <a:pt x="126692" y="29507"/>
                  </a:lnTo>
                  <a:lnTo>
                    <a:pt x="126476" y="29383"/>
                  </a:lnTo>
                  <a:lnTo>
                    <a:pt x="126260" y="29253"/>
                  </a:lnTo>
                  <a:lnTo>
                    <a:pt x="126053" y="29114"/>
                  </a:lnTo>
                  <a:lnTo>
                    <a:pt x="125855" y="28962"/>
                  </a:lnTo>
                  <a:lnTo>
                    <a:pt x="125674" y="28795"/>
                  </a:lnTo>
                  <a:lnTo>
                    <a:pt x="125501" y="28621"/>
                  </a:lnTo>
                  <a:lnTo>
                    <a:pt x="125337" y="28439"/>
                  </a:lnTo>
                  <a:lnTo>
                    <a:pt x="125190" y="28250"/>
                  </a:lnTo>
                  <a:lnTo>
                    <a:pt x="125052" y="28047"/>
                  </a:lnTo>
                  <a:lnTo>
                    <a:pt x="124923" y="27829"/>
                  </a:lnTo>
                  <a:lnTo>
                    <a:pt x="124819" y="27611"/>
                  </a:lnTo>
                  <a:lnTo>
                    <a:pt x="124724" y="27378"/>
                  </a:lnTo>
                  <a:lnTo>
                    <a:pt x="124638" y="27131"/>
                  </a:lnTo>
                  <a:lnTo>
                    <a:pt x="124586" y="26870"/>
                  </a:lnTo>
                  <a:lnTo>
                    <a:pt x="124543" y="26608"/>
                  </a:lnTo>
                  <a:lnTo>
                    <a:pt x="124517" y="26340"/>
                  </a:lnTo>
                  <a:lnTo>
                    <a:pt x="124517" y="26071"/>
                  </a:lnTo>
                  <a:lnTo>
                    <a:pt x="124535" y="25802"/>
                  </a:lnTo>
                  <a:lnTo>
                    <a:pt x="124569" y="25533"/>
                  </a:lnTo>
                  <a:lnTo>
                    <a:pt x="124612" y="25265"/>
                  </a:lnTo>
                  <a:lnTo>
                    <a:pt x="124681" y="24996"/>
                  </a:lnTo>
                  <a:lnTo>
                    <a:pt x="124768" y="24734"/>
                  </a:lnTo>
                  <a:lnTo>
                    <a:pt x="124871" y="24480"/>
                  </a:lnTo>
                  <a:lnTo>
                    <a:pt x="124983" y="24226"/>
                  </a:lnTo>
                  <a:lnTo>
                    <a:pt x="125121" y="23972"/>
                  </a:lnTo>
                  <a:lnTo>
                    <a:pt x="125268" y="23732"/>
                  </a:lnTo>
                  <a:lnTo>
                    <a:pt x="125432" y="23499"/>
                  </a:lnTo>
                  <a:lnTo>
                    <a:pt x="125605" y="23274"/>
                  </a:lnTo>
                  <a:lnTo>
                    <a:pt x="125803" y="23056"/>
                  </a:lnTo>
                  <a:lnTo>
                    <a:pt x="125803" y="22947"/>
                  </a:lnTo>
                  <a:lnTo>
                    <a:pt x="125820" y="22846"/>
                  </a:lnTo>
                  <a:lnTo>
                    <a:pt x="125855" y="22744"/>
                  </a:lnTo>
                  <a:lnTo>
                    <a:pt x="125898" y="22642"/>
                  </a:lnTo>
                  <a:lnTo>
                    <a:pt x="125967" y="22541"/>
                  </a:lnTo>
                  <a:lnTo>
                    <a:pt x="126045" y="22446"/>
                  </a:lnTo>
                  <a:lnTo>
                    <a:pt x="126140" y="22352"/>
                  </a:lnTo>
                  <a:lnTo>
                    <a:pt x="126260" y="22265"/>
                  </a:lnTo>
                  <a:lnTo>
                    <a:pt x="126493" y="22098"/>
                  </a:lnTo>
                  <a:lnTo>
                    <a:pt x="126744" y="21952"/>
                  </a:lnTo>
                  <a:lnTo>
                    <a:pt x="126994" y="21822"/>
                  </a:lnTo>
                  <a:lnTo>
                    <a:pt x="127253" y="21698"/>
                  </a:lnTo>
                  <a:lnTo>
                    <a:pt x="127520" y="21596"/>
                  </a:lnTo>
                  <a:lnTo>
                    <a:pt x="127788" y="21509"/>
                  </a:lnTo>
                  <a:lnTo>
                    <a:pt x="128064" y="21437"/>
                  </a:lnTo>
                  <a:lnTo>
                    <a:pt x="128349" y="21378"/>
                  </a:lnTo>
                  <a:lnTo>
                    <a:pt x="128625" y="21328"/>
                  </a:lnTo>
                  <a:lnTo>
                    <a:pt x="128910" y="21298"/>
                  </a:lnTo>
                  <a:lnTo>
                    <a:pt x="129194" y="21277"/>
                  </a:lnTo>
                  <a:close/>
                  <a:moveTo>
                    <a:pt x="40264" y="8361"/>
                  </a:moveTo>
                  <a:lnTo>
                    <a:pt x="41040" y="8369"/>
                  </a:lnTo>
                  <a:lnTo>
                    <a:pt x="41808" y="8390"/>
                  </a:lnTo>
                  <a:lnTo>
                    <a:pt x="42585" y="8427"/>
                  </a:lnTo>
                  <a:lnTo>
                    <a:pt x="43362" y="8470"/>
                  </a:lnTo>
                  <a:lnTo>
                    <a:pt x="44130" y="8536"/>
                  </a:lnTo>
                  <a:lnTo>
                    <a:pt x="44898" y="8601"/>
                  </a:lnTo>
                  <a:lnTo>
                    <a:pt x="45666" y="8688"/>
                  </a:lnTo>
                  <a:lnTo>
                    <a:pt x="46434" y="8783"/>
                  </a:lnTo>
                  <a:lnTo>
                    <a:pt x="47193" y="8892"/>
                  </a:lnTo>
                  <a:lnTo>
                    <a:pt x="47952" y="9015"/>
                  </a:lnTo>
                  <a:lnTo>
                    <a:pt x="48712" y="9146"/>
                  </a:lnTo>
                  <a:lnTo>
                    <a:pt x="49462" y="9298"/>
                  </a:lnTo>
                  <a:lnTo>
                    <a:pt x="50204" y="9451"/>
                  </a:lnTo>
                  <a:lnTo>
                    <a:pt x="50947" y="9625"/>
                  </a:lnTo>
                  <a:lnTo>
                    <a:pt x="51680" y="9807"/>
                  </a:lnTo>
                  <a:lnTo>
                    <a:pt x="52405" y="10003"/>
                  </a:lnTo>
                  <a:lnTo>
                    <a:pt x="53121" y="10214"/>
                  </a:lnTo>
                  <a:lnTo>
                    <a:pt x="53837" y="10432"/>
                  </a:lnTo>
                  <a:lnTo>
                    <a:pt x="54545" y="10671"/>
                  </a:lnTo>
                  <a:lnTo>
                    <a:pt x="55235" y="10911"/>
                  </a:lnTo>
                  <a:lnTo>
                    <a:pt x="55926" y="11173"/>
                  </a:lnTo>
                  <a:lnTo>
                    <a:pt x="56599" y="11441"/>
                  </a:lnTo>
                  <a:lnTo>
                    <a:pt x="57263" y="11725"/>
                  </a:lnTo>
                  <a:lnTo>
                    <a:pt x="57919" y="12022"/>
                  </a:lnTo>
                  <a:lnTo>
                    <a:pt x="58566" y="12335"/>
                  </a:lnTo>
                  <a:lnTo>
                    <a:pt x="59196" y="12654"/>
                  </a:lnTo>
                  <a:lnTo>
                    <a:pt x="59817" y="12989"/>
                  </a:lnTo>
                  <a:lnTo>
                    <a:pt x="60430" y="13337"/>
                  </a:lnTo>
                  <a:lnTo>
                    <a:pt x="61025" y="13693"/>
                  </a:lnTo>
                  <a:lnTo>
                    <a:pt x="61612" y="14064"/>
                  </a:lnTo>
                  <a:lnTo>
                    <a:pt x="62173" y="14449"/>
                  </a:lnTo>
                  <a:lnTo>
                    <a:pt x="62458" y="14645"/>
                  </a:lnTo>
                  <a:lnTo>
                    <a:pt x="62725" y="14848"/>
                  </a:lnTo>
                  <a:lnTo>
                    <a:pt x="63001" y="15052"/>
                  </a:lnTo>
                  <a:lnTo>
                    <a:pt x="63269" y="15255"/>
                  </a:lnTo>
                  <a:lnTo>
                    <a:pt x="63528" y="15466"/>
                  </a:lnTo>
                  <a:lnTo>
                    <a:pt x="63787" y="15676"/>
                  </a:lnTo>
                  <a:lnTo>
                    <a:pt x="64045" y="15894"/>
                  </a:lnTo>
                  <a:lnTo>
                    <a:pt x="64296" y="16112"/>
                  </a:lnTo>
                  <a:lnTo>
                    <a:pt x="64546" y="16330"/>
                  </a:lnTo>
                  <a:lnTo>
                    <a:pt x="64787" y="16555"/>
                  </a:lnTo>
                  <a:lnTo>
                    <a:pt x="65029" y="16788"/>
                  </a:lnTo>
                  <a:lnTo>
                    <a:pt x="65262" y="17020"/>
                  </a:lnTo>
                  <a:lnTo>
                    <a:pt x="65486" y="17252"/>
                  </a:lnTo>
                  <a:lnTo>
                    <a:pt x="65719" y="17492"/>
                  </a:lnTo>
                  <a:lnTo>
                    <a:pt x="65935" y="17732"/>
                  </a:lnTo>
                  <a:lnTo>
                    <a:pt x="66151" y="17979"/>
                  </a:lnTo>
                  <a:lnTo>
                    <a:pt x="66367" y="18226"/>
                  </a:lnTo>
                  <a:lnTo>
                    <a:pt x="66574" y="18473"/>
                  </a:lnTo>
                  <a:lnTo>
                    <a:pt x="66772" y="18727"/>
                  </a:lnTo>
                  <a:lnTo>
                    <a:pt x="66971" y="18981"/>
                  </a:lnTo>
                  <a:lnTo>
                    <a:pt x="67160" y="19243"/>
                  </a:lnTo>
                  <a:lnTo>
                    <a:pt x="67350" y="19504"/>
                  </a:lnTo>
                  <a:lnTo>
                    <a:pt x="67532" y="19773"/>
                  </a:lnTo>
                  <a:lnTo>
                    <a:pt x="67713" y="20042"/>
                  </a:lnTo>
                  <a:lnTo>
                    <a:pt x="67885" y="20318"/>
                  </a:lnTo>
                  <a:lnTo>
                    <a:pt x="68049" y="20594"/>
                  </a:lnTo>
                  <a:lnTo>
                    <a:pt x="68213" y="20870"/>
                  </a:lnTo>
                  <a:lnTo>
                    <a:pt x="68369" y="21153"/>
                  </a:lnTo>
                  <a:lnTo>
                    <a:pt x="68524" y="21437"/>
                  </a:lnTo>
                  <a:lnTo>
                    <a:pt x="68671" y="21727"/>
                  </a:lnTo>
                  <a:lnTo>
                    <a:pt x="68809" y="22018"/>
                  </a:lnTo>
                  <a:lnTo>
                    <a:pt x="68947" y="22315"/>
                  </a:lnTo>
                  <a:lnTo>
                    <a:pt x="69076" y="22613"/>
                  </a:lnTo>
                  <a:lnTo>
                    <a:pt x="69197" y="22911"/>
                  </a:lnTo>
                  <a:lnTo>
                    <a:pt x="69309" y="23216"/>
                  </a:lnTo>
                  <a:lnTo>
                    <a:pt x="69421" y="23529"/>
                  </a:lnTo>
                  <a:lnTo>
                    <a:pt x="69533" y="23834"/>
                  </a:lnTo>
                  <a:lnTo>
                    <a:pt x="69628" y="24153"/>
                  </a:lnTo>
                  <a:lnTo>
                    <a:pt x="69723" y="24466"/>
                  </a:lnTo>
                  <a:lnTo>
                    <a:pt x="69810" y="24785"/>
                  </a:lnTo>
                  <a:lnTo>
                    <a:pt x="69896" y="25112"/>
                  </a:lnTo>
                  <a:lnTo>
                    <a:pt x="69974" y="25439"/>
                  </a:lnTo>
                  <a:lnTo>
                    <a:pt x="70043" y="25766"/>
                  </a:lnTo>
                  <a:lnTo>
                    <a:pt x="70103" y="26100"/>
                  </a:lnTo>
                  <a:lnTo>
                    <a:pt x="70163" y="26441"/>
                  </a:lnTo>
                  <a:lnTo>
                    <a:pt x="70206" y="26776"/>
                  </a:lnTo>
                  <a:lnTo>
                    <a:pt x="70250" y="27124"/>
                  </a:lnTo>
                  <a:lnTo>
                    <a:pt x="70293" y="27466"/>
                  </a:lnTo>
                  <a:lnTo>
                    <a:pt x="70319" y="27814"/>
                  </a:lnTo>
                  <a:lnTo>
                    <a:pt x="70345" y="28170"/>
                  </a:lnTo>
                  <a:lnTo>
                    <a:pt x="70362" y="28526"/>
                  </a:lnTo>
                  <a:lnTo>
                    <a:pt x="70370" y="28882"/>
                  </a:lnTo>
                  <a:lnTo>
                    <a:pt x="70379" y="29245"/>
                  </a:lnTo>
                  <a:lnTo>
                    <a:pt x="70370" y="29608"/>
                  </a:lnTo>
                  <a:lnTo>
                    <a:pt x="70362" y="29979"/>
                  </a:lnTo>
                  <a:lnTo>
                    <a:pt x="70345" y="30349"/>
                  </a:lnTo>
                  <a:lnTo>
                    <a:pt x="70319" y="30727"/>
                  </a:lnTo>
                  <a:lnTo>
                    <a:pt x="70284" y="31105"/>
                  </a:lnTo>
                  <a:lnTo>
                    <a:pt x="70250" y="31483"/>
                  </a:lnTo>
                  <a:lnTo>
                    <a:pt x="70198" y="31868"/>
                  </a:lnTo>
                  <a:lnTo>
                    <a:pt x="70146" y="32260"/>
                  </a:lnTo>
                  <a:lnTo>
                    <a:pt x="70086" y="32652"/>
                  </a:lnTo>
                  <a:lnTo>
                    <a:pt x="70017" y="33044"/>
                  </a:lnTo>
                  <a:lnTo>
                    <a:pt x="69939" y="33444"/>
                  </a:lnTo>
                  <a:lnTo>
                    <a:pt x="70086" y="33480"/>
                  </a:lnTo>
                  <a:lnTo>
                    <a:pt x="70224" y="33531"/>
                  </a:lnTo>
                  <a:lnTo>
                    <a:pt x="70345" y="33596"/>
                  </a:lnTo>
                  <a:lnTo>
                    <a:pt x="70457" y="33662"/>
                  </a:lnTo>
                  <a:lnTo>
                    <a:pt x="70569" y="33734"/>
                  </a:lnTo>
                  <a:lnTo>
                    <a:pt x="70655" y="33822"/>
                  </a:lnTo>
                  <a:lnTo>
                    <a:pt x="70741" y="33909"/>
                  </a:lnTo>
                  <a:lnTo>
                    <a:pt x="70811" y="34003"/>
                  </a:lnTo>
                  <a:lnTo>
                    <a:pt x="70880" y="34105"/>
                  </a:lnTo>
                  <a:lnTo>
                    <a:pt x="70931" y="34207"/>
                  </a:lnTo>
                  <a:lnTo>
                    <a:pt x="70974" y="34315"/>
                  </a:lnTo>
                  <a:lnTo>
                    <a:pt x="71000" y="34424"/>
                  </a:lnTo>
                  <a:lnTo>
                    <a:pt x="71026" y="34541"/>
                  </a:lnTo>
                  <a:lnTo>
                    <a:pt x="71035" y="34650"/>
                  </a:lnTo>
                  <a:lnTo>
                    <a:pt x="71035" y="34766"/>
                  </a:lnTo>
                  <a:lnTo>
                    <a:pt x="71026" y="34882"/>
                  </a:lnTo>
                  <a:lnTo>
                    <a:pt x="71000" y="34991"/>
                  </a:lnTo>
                  <a:lnTo>
                    <a:pt x="70974" y="35107"/>
                  </a:lnTo>
                  <a:lnTo>
                    <a:pt x="70931" y="35216"/>
                  </a:lnTo>
                  <a:lnTo>
                    <a:pt x="70880" y="35318"/>
                  </a:lnTo>
                  <a:lnTo>
                    <a:pt x="70819" y="35420"/>
                  </a:lnTo>
                  <a:lnTo>
                    <a:pt x="70750" y="35521"/>
                  </a:lnTo>
                  <a:lnTo>
                    <a:pt x="70672" y="35616"/>
                  </a:lnTo>
                  <a:lnTo>
                    <a:pt x="70578" y="35703"/>
                  </a:lnTo>
                  <a:lnTo>
                    <a:pt x="70474" y="35783"/>
                  </a:lnTo>
                  <a:lnTo>
                    <a:pt x="70362" y="35855"/>
                  </a:lnTo>
                  <a:lnTo>
                    <a:pt x="70241" y="35921"/>
                  </a:lnTo>
                  <a:lnTo>
                    <a:pt x="70112" y="35979"/>
                  </a:lnTo>
                  <a:lnTo>
                    <a:pt x="69965" y="36030"/>
                  </a:lnTo>
                  <a:lnTo>
                    <a:pt x="69818" y="36066"/>
                  </a:lnTo>
                  <a:lnTo>
                    <a:pt x="69654" y="36095"/>
                  </a:lnTo>
                  <a:lnTo>
                    <a:pt x="69482" y="36110"/>
                  </a:lnTo>
                  <a:lnTo>
                    <a:pt x="66082" y="36240"/>
                  </a:lnTo>
                  <a:lnTo>
                    <a:pt x="62665" y="36364"/>
                  </a:lnTo>
                  <a:lnTo>
                    <a:pt x="59239" y="36466"/>
                  </a:lnTo>
                  <a:lnTo>
                    <a:pt x="57531" y="36516"/>
                  </a:lnTo>
                  <a:lnTo>
                    <a:pt x="55813" y="36560"/>
                  </a:lnTo>
                  <a:lnTo>
                    <a:pt x="54096" y="36596"/>
                  </a:lnTo>
                  <a:lnTo>
                    <a:pt x="52370" y="36633"/>
                  </a:lnTo>
                  <a:lnTo>
                    <a:pt x="50653" y="36662"/>
                  </a:lnTo>
                  <a:lnTo>
                    <a:pt x="48936" y="36684"/>
                  </a:lnTo>
                  <a:lnTo>
                    <a:pt x="47210" y="36698"/>
                  </a:lnTo>
                  <a:lnTo>
                    <a:pt x="45493" y="36713"/>
                  </a:lnTo>
                  <a:lnTo>
                    <a:pt x="43767" y="36720"/>
                  </a:lnTo>
                  <a:lnTo>
                    <a:pt x="42050" y="36713"/>
                  </a:lnTo>
                  <a:lnTo>
                    <a:pt x="40324" y="36713"/>
                  </a:lnTo>
                  <a:lnTo>
                    <a:pt x="38607" y="36698"/>
                  </a:lnTo>
                  <a:lnTo>
                    <a:pt x="36881" y="36676"/>
                  </a:lnTo>
                  <a:lnTo>
                    <a:pt x="35164" y="36647"/>
                  </a:lnTo>
                  <a:lnTo>
                    <a:pt x="33447" y="36611"/>
                  </a:lnTo>
                  <a:lnTo>
                    <a:pt x="31730" y="36567"/>
                  </a:lnTo>
                  <a:lnTo>
                    <a:pt x="30013" y="36516"/>
                  </a:lnTo>
                  <a:lnTo>
                    <a:pt x="28295" y="36458"/>
                  </a:lnTo>
                  <a:lnTo>
                    <a:pt x="26587" y="36393"/>
                  </a:lnTo>
                  <a:lnTo>
                    <a:pt x="24870" y="36320"/>
                  </a:lnTo>
                  <a:lnTo>
                    <a:pt x="23161" y="36233"/>
                  </a:lnTo>
                  <a:lnTo>
                    <a:pt x="21453" y="36139"/>
                  </a:lnTo>
                  <a:lnTo>
                    <a:pt x="19753" y="36037"/>
                  </a:lnTo>
                  <a:lnTo>
                    <a:pt x="18053" y="35928"/>
                  </a:lnTo>
                  <a:lnTo>
                    <a:pt x="16353" y="35805"/>
                  </a:lnTo>
                  <a:lnTo>
                    <a:pt x="14662" y="35674"/>
                  </a:lnTo>
                  <a:lnTo>
                    <a:pt x="14532" y="35659"/>
                  </a:lnTo>
                  <a:lnTo>
                    <a:pt x="14420" y="35638"/>
                  </a:lnTo>
                  <a:lnTo>
                    <a:pt x="14316" y="35608"/>
                  </a:lnTo>
                  <a:lnTo>
                    <a:pt x="14213" y="35565"/>
                  </a:lnTo>
                  <a:lnTo>
                    <a:pt x="14127" y="35521"/>
                  </a:lnTo>
                  <a:lnTo>
                    <a:pt x="14040" y="35478"/>
                  </a:lnTo>
                  <a:lnTo>
                    <a:pt x="13971" y="35420"/>
                  </a:lnTo>
                  <a:lnTo>
                    <a:pt x="13902" y="35361"/>
                  </a:lnTo>
                  <a:lnTo>
                    <a:pt x="13842" y="35296"/>
                  </a:lnTo>
                  <a:lnTo>
                    <a:pt x="13790" y="35223"/>
                  </a:lnTo>
                  <a:lnTo>
                    <a:pt x="13747" y="35151"/>
                  </a:lnTo>
                  <a:lnTo>
                    <a:pt x="13704" y="35078"/>
                  </a:lnTo>
                  <a:lnTo>
                    <a:pt x="13678" y="35006"/>
                  </a:lnTo>
                  <a:lnTo>
                    <a:pt x="13661" y="34926"/>
                  </a:lnTo>
                  <a:lnTo>
                    <a:pt x="13643" y="34846"/>
                  </a:lnTo>
                  <a:lnTo>
                    <a:pt x="13643" y="34766"/>
                  </a:lnTo>
                  <a:lnTo>
                    <a:pt x="13643" y="34686"/>
                  </a:lnTo>
                  <a:lnTo>
                    <a:pt x="13652" y="34613"/>
                  </a:lnTo>
                  <a:lnTo>
                    <a:pt x="13678" y="34533"/>
                  </a:lnTo>
                  <a:lnTo>
                    <a:pt x="13704" y="34461"/>
                  </a:lnTo>
                  <a:lnTo>
                    <a:pt x="13738" y="34381"/>
                  </a:lnTo>
                  <a:lnTo>
                    <a:pt x="13782" y="34315"/>
                  </a:lnTo>
                  <a:lnTo>
                    <a:pt x="13833" y="34250"/>
                  </a:lnTo>
                  <a:lnTo>
                    <a:pt x="13894" y="34185"/>
                  </a:lnTo>
                  <a:lnTo>
                    <a:pt x="13963" y="34127"/>
                  </a:lnTo>
                  <a:lnTo>
                    <a:pt x="14032" y="34076"/>
                  </a:lnTo>
                  <a:lnTo>
                    <a:pt x="14118" y="34032"/>
                  </a:lnTo>
                  <a:lnTo>
                    <a:pt x="14213" y="33989"/>
                  </a:lnTo>
                  <a:lnTo>
                    <a:pt x="14308" y="33952"/>
                  </a:lnTo>
                  <a:lnTo>
                    <a:pt x="14420" y="33930"/>
                  </a:lnTo>
                  <a:lnTo>
                    <a:pt x="14532" y="33909"/>
                  </a:lnTo>
                  <a:lnTo>
                    <a:pt x="14662" y="33901"/>
                  </a:lnTo>
                  <a:lnTo>
                    <a:pt x="14782" y="33901"/>
                  </a:lnTo>
                  <a:lnTo>
                    <a:pt x="14731" y="33843"/>
                  </a:lnTo>
                  <a:lnTo>
                    <a:pt x="14688" y="33800"/>
                  </a:lnTo>
                  <a:lnTo>
                    <a:pt x="14524" y="33407"/>
                  </a:lnTo>
                  <a:lnTo>
                    <a:pt x="14368" y="33022"/>
                  </a:lnTo>
                  <a:lnTo>
                    <a:pt x="14222" y="32645"/>
                  </a:lnTo>
                  <a:lnTo>
                    <a:pt x="14084" y="32260"/>
                  </a:lnTo>
                  <a:lnTo>
                    <a:pt x="13945" y="31882"/>
                  </a:lnTo>
                  <a:lnTo>
                    <a:pt x="13825" y="31512"/>
                  </a:lnTo>
                  <a:lnTo>
                    <a:pt x="13712" y="31141"/>
                  </a:lnTo>
                  <a:lnTo>
                    <a:pt x="13600" y="30771"/>
                  </a:lnTo>
                  <a:lnTo>
                    <a:pt x="13505" y="30407"/>
                  </a:lnTo>
                  <a:lnTo>
                    <a:pt x="13410" y="30044"/>
                  </a:lnTo>
                  <a:lnTo>
                    <a:pt x="13324" y="29688"/>
                  </a:lnTo>
                  <a:lnTo>
                    <a:pt x="13247" y="29325"/>
                  </a:lnTo>
                  <a:lnTo>
                    <a:pt x="13177" y="28976"/>
                  </a:lnTo>
                  <a:lnTo>
                    <a:pt x="13117" y="28628"/>
                  </a:lnTo>
                  <a:lnTo>
                    <a:pt x="13065" y="28279"/>
                  </a:lnTo>
                  <a:lnTo>
                    <a:pt x="13014" y="27930"/>
                  </a:lnTo>
                  <a:lnTo>
                    <a:pt x="12979" y="27589"/>
                  </a:lnTo>
                  <a:lnTo>
                    <a:pt x="12944" y="27255"/>
                  </a:lnTo>
                  <a:lnTo>
                    <a:pt x="12919" y="26914"/>
                  </a:lnTo>
                  <a:lnTo>
                    <a:pt x="12901" y="26587"/>
                  </a:lnTo>
                  <a:lnTo>
                    <a:pt x="12893" y="26253"/>
                  </a:lnTo>
                  <a:lnTo>
                    <a:pt x="12884" y="25926"/>
                  </a:lnTo>
                  <a:lnTo>
                    <a:pt x="12884" y="25606"/>
                  </a:lnTo>
                  <a:lnTo>
                    <a:pt x="12901" y="25286"/>
                  </a:lnTo>
                  <a:lnTo>
                    <a:pt x="12910" y="24967"/>
                  </a:lnTo>
                  <a:lnTo>
                    <a:pt x="12936" y="24654"/>
                  </a:lnTo>
                  <a:lnTo>
                    <a:pt x="12970" y="24342"/>
                  </a:lnTo>
                  <a:lnTo>
                    <a:pt x="13005" y="24030"/>
                  </a:lnTo>
                  <a:lnTo>
                    <a:pt x="13048" y="23725"/>
                  </a:lnTo>
                  <a:lnTo>
                    <a:pt x="13100" y="23420"/>
                  </a:lnTo>
                  <a:lnTo>
                    <a:pt x="13152" y="23122"/>
                  </a:lnTo>
                  <a:lnTo>
                    <a:pt x="13212" y="22824"/>
                  </a:lnTo>
                  <a:lnTo>
                    <a:pt x="13281" y="22533"/>
                  </a:lnTo>
                  <a:lnTo>
                    <a:pt x="13359" y="22243"/>
                  </a:lnTo>
                  <a:lnTo>
                    <a:pt x="13445" y="21952"/>
                  </a:lnTo>
                  <a:lnTo>
                    <a:pt x="13531" y="21669"/>
                  </a:lnTo>
                  <a:lnTo>
                    <a:pt x="13626" y="21386"/>
                  </a:lnTo>
                  <a:lnTo>
                    <a:pt x="13721" y="21110"/>
                  </a:lnTo>
                  <a:lnTo>
                    <a:pt x="13825" y="20834"/>
                  </a:lnTo>
                  <a:lnTo>
                    <a:pt x="13937" y="20558"/>
                  </a:lnTo>
                  <a:lnTo>
                    <a:pt x="14058" y="20289"/>
                  </a:lnTo>
                  <a:lnTo>
                    <a:pt x="14178" y="20020"/>
                  </a:lnTo>
                  <a:lnTo>
                    <a:pt x="14308" y="19759"/>
                  </a:lnTo>
                  <a:lnTo>
                    <a:pt x="14446" y="19497"/>
                  </a:lnTo>
                  <a:lnTo>
                    <a:pt x="14584" y="19236"/>
                  </a:lnTo>
                  <a:lnTo>
                    <a:pt x="14731" y="18981"/>
                  </a:lnTo>
                  <a:lnTo>
                    <a:pt x="14877" y="18727"/>
                  </a:lnTo>
                  <a:lnTo>
                    <a:pt x="15033" y="18480"/>
                  </a:lnTo>
                  <a:lnTo>
                    <a:pt x="15197" y="18233"/>
                  </a:lnTo>
                  <a:lnTo>
                    <a:pt x="15361" y="17993"/>
                  </a:lnTo>
                  <a:lnTo>
                    <a:pt x="15533" y="17754"/>
                  </a:lnTo>
                  <a:lnTo>
                    <a:pt x="15714" y="17514"/>
                  </a:lnTo>
                  <a:lnTo>
                    <a:pt x="15896" y="17282"/>
                  </a:lnTo>
                  <a:lnTo>
                    <a:pt x="16085" y="17049"/>
                  </a:lnTo>
                  <a:lnTo>
                    <a:pt x="16275" y="16824"/>
                  </a:lnTo>
                  <a:lnTo>
                    <a:pt x="16474" y="16599"/>
                  </a:lnTo>
                  <a:lnTo>
                    <a:pt x="16672" y="16374"/>
                  </a:lnTo>
                  <a:lnTo>
                    <a:pt x="16879" y="16156"/>
                  </a:lnTo>
                  <a:lnTo>
                    <a:pt x="17095" y="15938"/>
                  </a:lnTo>
                  <a:lnTo>
                    <a:pt x="17311" y="15727"/>
                  </a:lnTo>
                  <a:lnTo>
                    <a:pt x="17535" y="15516"/>
                  </a:lnTo>
                  <a:lnTo>
                    <a:pt x="17759" y="15306"/>
                  </a:lnTo>
                  <a:lnTo>
                    <a:pt x="17984" y="15102"/>
                  </a:lnTo>
                  <a:lnTo>
                    <a:pt x="18217" y="14906"/>
                  </a:lnTo>
                  <a:lnTo>
                    <a:pt x="18458" y="14703"/>
                  </a:lnTo>
                  <a:lnTo>
                    <a:pt x="18700" y="14514"/>
                  </a:lnTo>
                  <a:lnTo>
                    <a:pt x="18950" y="14318"/>
                  </a:lnTo>
                  <a:lnTo>
                    <a:pt x="19201" y="14129"/>
                  </a:lnTo>
                  <a:lnTo>
                    <a:pt x="19451" y="13947"/>
                  </a:lnTo>
                  <a:lnTo>
                    <a:pt x="19710" y="13759"/>
                  </a:lnTo>
                  <a:lnTo>
                    <a:pt x="19977" y="13584"/>
                  </a:lnTo>
                  <a:lnTo>
                    <a:pt x="20245" y="13403"/>
                  </a:lnTo>
                  <a:lnTo>
                    <a:pt x="20788" y="13061"/>
                  </a:lnTo>
                  <a:lnTo>
                    <a:pt x="21349" y="12727"/>
                  </a:lnTo>
                  <a:lnTo>
                    <a:pt x="21927" y="12407"/>
                  </a:lnTo>
                  <a:lnTo>
                    <a:pt x="22514" y="12102"/>
                  </a:lnTo>
                  <a:lnTo>
                    <a:pt x="23118" y="11805"/>
                  </a:lnTo>
                  <a:lnTo>
                    <a:pt x="23731" y="11521"/>
                  </a:lnTo>
                  <a:lnTo>
                    <a:pt x="24361" y="11245"/>
                  </a:lnTo>
                  <a:lnTo>
                    <a:pt x="24999" y="10991"/>
                  </a:lnTo>
                  <a:lnTo>
                    <a:pt x="25646" y="10744"/>
                  </a:lnTo>
                  <a:lnTo>
                    <a:pt x="26311" y="10504"/>
                  </a:lnTo>
                  <a:lnTo>
                    <a:pt x="26975" y="10279"/>
                  </a:lnTo>
                  <a:lnTo>
                    <a:pt x="27657" y="10068"/>
                  </a:lnTo>
                  <a:lnTo>
                    <a:pt x="28347" y="9872"/>
                  </a:lnTo>
                  <a:lnTo>
                    <a:pt x="29046" y="9683"/>
                  </a:lnTo>
                  <a:lnTo>
                    <a:pt x="29754" y="9509"/>
                  </a:lnTo>
                  <a:lnTo>
                    <a:pt x="30470" y="9349"/>
                  </a:lnTo>
                  <a:lnTo>
                    <a:pt x="31195" y="9197"/>
                  </a:lnTo>
                  <a:lnTo>
                    <a:pt x="31928" y="9066"/>
                  </a:lnTo>
                  <a:lnTo>
                    <a:pt x="32662" y="8935"/>
                  </a:lnTo>
                  <a:lnTo>
                    <a:pt x="33404" y="8826"/>
                  </a:lnTo>
                  <a:lnTo>
                    <a:pt x="34155" y="8725"/>
                  </a:lnTo>
                  <a:lnTo>
                    <a:pt x="34905" y="8637"/>
                  </a:lnTo>
                  <a:lnTo>
                    <a:pt x="35665" y="8558"/>
                  </a:lnTo>
                  <a:lnTo>
                    <a:pt x="36424" y="8492"/>
                  </a:lnTo>
                  <a:lnTo>
                    <a:pt x="37183" y="8441"/>
                  </a:lnTo>
                  <a:lnTo>
                    <a:pt x="37951" y="8405"/>
                  </a:lnTo>
                  <a:lnTo>
                    <a:pt x="38719" y="8376"/>
                  </a:lnTo>
                  <a:lnTo>
                    <a:pt x="39496" y="8361"/>
                  </a:lnTo>
                  <a:close/>
                  <a:moveTo>
                    <a:pt x="110021" y="34555"/>
                  </a:moveTo>
                  <a:lnTo>
                    <a:pt x="111988" y="34570"/>
                  </a:lnTo>
                  <a:lnTo>
                    <a:pt x="113964" y="34599"/>
                  </a:lnTo>
                  <a:lnTo>
                    <a:pt x="115932" y="34642"/>
                  </a:lnTo>
                  <a:lnTo>
                    <a:pt x="116130" y="34657"/>
                  </a:lnTo>
                  <a:lnTo>
                    <a:pt x="116320" y="34686"/>
                  </a:lnTo>
                  <a:lnTo>
                    <a:pt x="116492" y="34730"/>
                  </a:lnTo>
                  <a:lnTo>
                    <a:pt x="116648" y="34788"/>
                  </a:lnTo>
                  <a:lnTo>
                    <a:pt x="116794" y="34853"/>
                  </a:lnTo>
                  <a:lnTo>
                    <a:pt x="116932" y="34933"/>
                  </a:lnTo>
                  <a:lnTo>
                    <a:pt x="117053" y="35027"/>
                  </a:lnTo>
                  <a:lnTo>
                    <a:pt x="117165" y="35129"/>
                  </a:lnTo>
                  <a:lnTo>
                    <a:pt x="117260" y="35238"/>
                  </a:lnTo>
                  <a:lnTo>
                    <a:pt x="117347" y="35347"/>
                  </a:lnTo>
                  <a:lnTo>
                    <a:pt x="117416" y="35470"/>
                  </a:lnTo>
                  <a:lnTo>
                    <a:pt x="117476" y="35594"/>
                  </a:lnTo>
                  <a:lnTo>
                    <a:pt x="117519" y="35725"/>
                  </a:lnTo>
                  <a:lnTo>
                    <a:pt x="117554" y="35863"/>
                  </a:lnTo>
                  <a:lnTo>
                    <a:pt x="117571" y="35993"/>
                  </a:lnTo>
                  <a:lnTo>
                    <a:pt x="117580" y="36131"/>
                  </a:lnTo>
                  <a:lnTo>
                    <a:pt x="117571" y="36262"/>
                  </a:lnTo>
                  <a:lnTo>
                    <a:pt x="117554" y="36400"/>
                  </a:lnTo>
                  <a:lnTo>
                    <a:pt x="117519" y="36531"/>
                  </a:lnTo>
                  <a:lnTo>
                    <a:pt x="117476" y="36654"/>
                  </a:lnTo>
                  <a:lnTo>
                    <a:pt x="117416" y="36778"/>
                  </a:lnTo>
                  <a:lnTo>
                    <a:pt x="117347" y="36894"/>
                  </a:lnTo>
                  <a:lnTo>
                    <a:pt x="117260" y="37003"/>
                  </a:lnTo>
                  <a:lnTo>
                    <a:pt x="117165" y="37105"/>
                  </a:lnTo>
                  <a:lnTo>
                    <a:pt x="117053" y="37199"/>
                  </a:lnTo>
                  <a:lnTo>
                    <a:pt x="116932" y="37286"/>
                  </a:lnTo>
                  <a:lnTo>
                    <a:pt x="116794" y="37359"/>
                  </a:lnTo>
                  <a:lnTo>
                    <a:pt x="116648" y="37417"/>
                  </a:lnTo>
                  <a:lnTo>
                    <a:pt x="116492" y="37468"/>
                  </a:lnTo>
                  <a:lnTo>
                    <a:pt x="116320" y="37497"/>
                  </a:lnTo>
                  <a:lnTo>
                    <a:pt x="116130" y="37519"/>
                  </a:lnTo>
                  <a:lnTo>
                    <a:pt x="115932" y="37519"/>
                  </a:lnTo>
                  <a:lnTo>
                    <a:pt x="113973" y="37453"/>
                  </a:lnTo>
                  <a:lnTo>
                    <a:pt x="112014" y="37403"/>
                  </a:lnTo>
                  <a:lnTo>
                    <a:pt x="110064" y="37359"/>
                  </a:lnTo>
                  <a:lnTo>
                    <a:pt x="108114" y="37323"/>
                  </a:lnTo>
                  <a:lnTo>
                    <a:pt x="106155" y="37294"/>
                  </a:lnTo>
                  <a:lnTo>
                    <a:pt x="104205" y="37272"/>
                  </a:lnTo>
                  <a:lnTo>
                    <a:pt x="102255" y="37257"/>
                  </a:lnTo>
                  <a:lnTo>
                    <a:pt x="98363" y="37257"/>
                  </a:lnTo>
                  <a:lnTo>
                    <a:pt x="96413" y="37265"/>
                  </a:lnTo>
                  <a:lnTo>
                    <a:pt x="94463" y="37272"/>
                  </a:lnTo>
                  <a:lnTo>
                    <a:pt x="92512" y="37294"/>
                  </a:lnTo>
                  <a:lnTo>
                    <a:pt x="90562" y="37315"/>
                  </a:lnTo>
                  <a:lnTo>
                    <a:pt x="88612" y="37345"/>
                  </a:lnTo>
                  <a:lnTo>
                    <a:pt x="84712" y="37417"/>
                  </a:lnTo>
                  <a:lnTo>
                    <a:pt x="84617" y="37410"/>
                  </a:lnTo>
                  <a:lnTo>
                    <a:pt x="84531" y="37403"/>
                  </a:lnTo>
                  <a:lnTo>
                    <a:pt x="84453" y="37388"/>
                  </a:lnTo>
                  <a:lnTo>
                    <a:pt x="84375" y="37366"/>
                  </a:lnTo>
                  <a:lnTo>
                    <a:pt x="84298" y="37337"/>
                  </a:lnTo>
                  <a:lnTo>
                    <a:pt x="84229" y="37301"/>
                  </a:lnTo>
                  <a:lnTo>
                    <a:pt x="84168" y="37257"/>
                  </a:lnTo>
                  <a:lnTo>
                    <a:pt x="84108" y="37214"/>
                  </a:lnTo>
                  <a:lnTo>
                    <a:pt x="84056" y="37163"/>
                  </a:lnTo>
                  <a:lnTo>
                    <a:pt x="84004" y="37105"/>
                  </a:lnTo>
                  <a:lnTo>
                    <a:pt x="83961" y="37054"/>
                  </a:lnTo>
                  <a:lnTo>
                    <a:pt x="83927" y="36989"/>
                  </a:lnTo>
                  <a:lnTo>
                    <a:pt x="83892" y="36930"/>
                  </a:lnTo>
                  <a:lnTo>
                    <a:pt x="83866" y="36865"/>
                  </a:lnTo>
                  <a:lnTo>
                    <a:pt x="83849" y="36800"/>
                  </a:lnTo>
                  <a:lnTo>
                    <a:pt x="83832" y="36734"/>
                  </a:lnTo>
                  <a:lnTo>
                    <a:pt x="83832" y="36662"/>
                  </a:lnTo>
                  <a:lnTo>
                    <a:pt x="83823" y="36596"/>
                  </a:lnTo>
                  <a:lnTo>
                    <a:pt x="83832" y="36531"/>
                  </a:lnTo>
                  <a:lnTo>
                    <a:pt x="83840" y="36466"/>
                  </a:lnTo>
                  <a:lnTo>
                    <a:pt x="83858" y="36407"/>
                  </a:lnTo>
                  <a:lnTo>
                    <a:pt x="83875" y="36342"/>
                  </a:lnTo>
                  <a:lnTo>
                    <a:pt x="83909" y="36284"/>
                  </a:lnTo>
                  <a:lnTo>
                    <a:pt x="83944" y="36226"/>
                  </a:lnTo>
                  <a:lnTo>
                    <a:pt x="83978" y="36175"/>
                  </a:lnTo>
                  <a:lnTo>
                    <a:pt x="84030" y="36131"/>
                  </a:lnTo>
                  <a:lnTo>
                    <a:pt x="84091" y="36088"/>
                  </a:lnTo>
                  <a:lnTo>
                    <a:pt x="84151" y="36044"/>
                  </a:lnTo>
                  <a:lnTo>
                    <a:pt x="84220" y="36015"/>
                  </a:lnTo>
                  <a:lnTo>
                    <a:pt x="84298" y="35986"/>
                  </a:lnTo>
                  <a:lnTo>
                    <a:pt x="84375" y="35964"/>
                  </a:lnTo>
                  <a:lnTo>
                    <a:pt x="84470" y="35950"/>
                  </a:lnTo>
                  <a:lnTo>
                    <a:pt x="85445" y="35841"/>
                  </a:lnTo>
                  <a:lnTo>
                    <a:pt x="86420" y="35739"/>
                  </a:lnTo>
                  <a:lnTo>
                    <a:pt x="87404" y="35638"/>
                  </a:lnTo>
                  <a:lnTo>
                    <a:pt x="88379" y="35536"/>
                  </a:lnTo>
                  <a:lnTo>
                    <a:pt x="89363" y="35449"/>
                  </a:lnTo>
                  <a:lnTo>
                    <a:pt x="90338" y="35361"/>
                  </a:lnTo>
                  <a:lnTo>
                    <a:pt x="91322" y="35282"/>
                  </a:lnTo>
                  <a:lnTo>
                    <a:pt x="92297" y="35202"/>
                  </a:lnTo>
                  <a:lnTo>
                    <a:pt x="93280" y="35129"/>
                  </a:lnTo>
                  <a:lnTo>
                    <a:pt x="94264" y="35056"/>
                  </a:lnTo>
                  <a:lnTo>
                    <a:pt x="95248" y="34998"/>
                  </a:lnTo>
                  <a:lnTo>
                    <a:pt x="96232" y="34933"/>
                  </a:lnTo>
                  <a:lnTo>
                    <a:pt x="97215" y="34882"/>
                  </a:lnTo>
                  <a:lnTo>
                    <a:pt x="98199" y="34831"/>
                  </a:lnTo>
                  <a:lnTo>
                    <a:pt x="99183" y="34780"/>
                  </a:lnTo>
                  <a:lnTo>
                    <a:pt x="100166" y="34744"/>
                  </a:lnTo>
                  <a:lnTo>
                    <a:pt x="102134" y="34671"/>
                  </a:lnTo>
                  <a:lnTo>
                    <a:pt x="104101" y="34621"/>
                  </a:lnTo>
                  <a:lnTo>
                    <a:pt x="106077" y="34584"/>
                  </a:lnTo>
                  <a:lnTo>
                    <a:pt x="108045" y="34562"/>
                  </a:lnTo>
                  <a:lnTo>
                    <a:pt x="110021" y="34555"/>
                  </a:lnTo>
                  <a:close/>
                  <a:moveTo>
                    <a:pt x="127995" y="34054"/>
                  </a:moveTo>
                  <a:lnTo>
                    <a:pt x="128055" y="34061"/>
                  </a:lnTo>
                  <a:lnTo>
                    <a:pt x="128116" y="34068"/>
                  </a:lnTo>
                  <a:lnTo>
                    <a:pt x="128167" y="34083"/>
                  </a:lnTo>
                  <a:lnTo>
                    <a:pt x="128211" y="34105"/>
                  </a:lnTo>
                  <a:lnTo>
                    <a:pt x="128297" y="34156"/>
                  </a:lnTo>
                  <a:lnTo>
                    <a:pt x="128392" y="34207"/>
                  </a:lnTo>
                  <a:lnTo>
                    <a:pt x="128530" y="34185"/>
                  </a:lnTo>
                  <a:lnTo>
                    <a:pt x="128677" y="34156"/>
                  </a:lnTo>
                  <a:lnTo>
                    <a:pt x="128823" y="34141"/>
                  </a:lnTo>
                  <a:lnTo>
                    <a:pt x="128970" y="34127"/>
                  </a:lnTo>
                  <a:lnTo>
                    <a:pt x="129125" y="34119"/>
                  </a:lnTo>
                  <a:lnTo>
                    <a:pt x="129272" y="34112"/>
                  </a:lnTo>
                  <a:lnTo>
                    <a:pt x="129427" y="34119"/>
                  </a:lnTo>
                  <a:lnTo>
                    <a:pt x="129574" y="34127"/>
                  </a:lnTo>
                  <a:lnTo>
                    <a:pt x="129729" y="34134"/>
                  </a:lnTo>
                  <a:lnTo>
                    <a:pt x="129885" y="34156"/>
                  </a:lnTo>
                  <a:lnTo>
                    <a:pt x="130031" y="34177"/>
                  </a:lnTo>
                  <a:lnTo>
                    <a:pt x="130187" y="34207"/>
                  </a:lnTo>
                  <a:lnTo>
                    <a:pt x="130333" y="34236"/>
                  </a:lnTo>
                  <a:lnTo>
                    <a:pt x="130480" y="34272"/>
                  </a:lnTo>
                  <a:lnTo>
                    <a:pt x="130627" y="34315"/>
                  </a:lnTo>
                  <a:lnTo>
                    <a:pt x="130773" y="34359"/>
                  </a:lnTo>
                  <a:lnTo>
                    <a:pt x="130920" y="34410"/>
                  </a:lnTo>
                  <a:lnTo>
                    <a:pt x="131058" y="34468"/>
                  </a:lnTo>
                  <a:lnTo>
                    <a:pt x="131205" y="34526"/>
                  </a:lnTo>
                  <a:lnTo>
                    <a:pt x="131334" y="34591"/>
                  </a:lnTo>
                  <a:lnTo>
                    <a:pt x="131472" y="34664"/>
                  </a:lnTo>
                  <a:lnTo>
                    <a:pt x="131602" y="34737"/>
                  </a:lnTo>
                  <a:lnTo>
                    <a:pt x="131731" y="34817"/>
                  </a:lnTo>
                  <a:lnTo>
                    <a:pt x="131852" y="34897"/>
                  </a:lnTo>
                  <a:lnTo>
                    <a:pt x="131973" y="34984"/>
                  </a:lnTo>
                  <a:lnTo>
                    <a:pt x="132085" y="35078"/>
                  </a:lnTo>
                  <a:lnTo>
                    <a:pt x="132197" y="35173"/>
                  </a:lnTo>
                  <a:lnTo>
                    <a:pt x="132309" y="35274"/>
                  </a:lnTo>
                  <a:lnTo>
                    <a:pt x="132413" y="35383"/>
                  </a:lnTo>
                  <a:lnTo>
                    <a:pt x="132508" y="35492"/>
                  </a:lnTo>
                  <a:lnTo>
                    <a:pt x="132594" y="35601"/>
                  </a:lnTo>
                  <a:lnTo>
                    <a:pt x="132680" y="35725"/>
                  </a:lnTo>
                  <a:lnTo>
                    <a:pt x="132749" y="35834"/>
                  </a:lnTo>
                  <a:lnTo>
                    <a:pt x="132818" y="35943"/>
                  </a:lnTo>
                  <a:lnTo>
                    <a:pt x="132879" y="36052"/>
                  </a:lnTo>
                  <a:lnTo>
                    <a:pt x="132931" y="36168"/>
                  </a:lnTo>
                  <a:lnTo>
                    <a:pt x="133026" y="36393"/>
                  </a:lnTo>
                  <a:lnTo>
                    <a:pt x="133095" y="36618"/>
                  </a:lnTo>
                  <a:lnTo>
                    <a:pt x="133146" y="36843"/>
                  </a:lnTo>
                  <a:lnTo>
                    <a:pt x="133181" y="37076"/>
                  </a:lnTo>
                  <a:lnTo>
                    <a:pt x="133198" y="37301"/>
                  </a:lnTo>
                  <a:lnTo>
                    <a:pt x="133190" y="37533"/>
                  </a:lnTo>
                  <a:lnTo>
                    <a:pt x="133172" y="37759"/>
                  </a:lnTo>
                  <a:lnTo>
                    <a:pt x="133129" y="37984"/>
                  </a:lnTo>
                  <a:lnTo>
                    <a:pt x="133077" y="38209"/>
                  </a:lnTo>
                  <a:lnTo>
                    <a:pt x="133008" y="38434"/>
                  </a:lnTo>
                  <a:lnTo>
                    <a:pt x="132922" y="38652"/>
                  </a:lnTo>
                  <a:lnTo>
                    <a:pt x="132827" y="38870"/>
                  </a:lnTo>
                  <a:lnTo>
                    <a:pt x="132706" y="39081"/>
                  </a:lnTo>
                  <a:lnTo>
                    <a:pt x="132585" y="39284"/>
                  </a:lnTo>
                  <a:lnTo>
                    <a:pt x="132447" y="39487"/>
                  </a:lnTo>
                  <a:lnTo>
                    <a:pt x="132292" y="39691"/>
                  </a:lnTo>
                  <a:lnTo>
                    <a:pt x="132128" y="39880"/>
                  </a:lnTo>
                  <a:lnTo>
                    <a:pt x="131956" y="40061"/>
                  </a:lnTo>
                  <a:lnTo>
                    <a:pt x="131774" y="40243"/>
                  </a:lnTo>
                  <a:lnTo>
                    <a:pt x="131585" y="40417"/>
                  </a:lnTo>
                  <a:lnTo>
                    <a:pt x="131377" y="40577"/>
                  </a:lnTo>
                  <a:lnTo>
                    <a:pt x="131170" y="40737"/>
                  </a:lnTo>
                  <a:lnTo>
                    <a:pt x="130946" y="40882"/>
                  </a:lnTo>
                  <a:lnTo>
                    <a:pt x="130722" y="41020"/>
                  </a:lnTo>
                  <a:lnTo>
                    <a:pt x="130489" y="41144"/>
                  </a:lnTo>
                  <a:lnTo>
                    <a:pt x="130247" y="41260"/>
                  </a:lnTo>
                  <a:lnTo>
                    <a:pt x="130005" y="41369"/>
                  </a:lnTo>
                  <a:lnTo>
                    <a:pt x="129755" y="41463"/>
                  </a:lnTo>
                  <a:lnTo>
                    <a:pt x="129496" y="41550"/>
                  </a:lnTo>
                  <a:lnTo>
                    <a:pt x="129237" y="41623"/>
                  </a:lnTo>
                  <a:lnTo>
                    <a:pt x="128961" y="41681"/>
                  </a:lnTo>
                  <a:lnTo>
                    <a:pt x="128694" y="41732"/>
                  </a:lnTo>
                  <a:lnTo>
                    <a:pt x="128418" y="41761"/>
                  </a:lnTo>
                  <a:lnTo>
                    <a:pt x="128142" y="41783"/>
                  </a:lnTo>
                  <a:lnTo>
                    <a:pt x="127874" y="41790"/>
                  </a:lnTo>
                  <a:lnTo>
                    <a:pt x="127615" y="41783"/>
                  </a:lnTo>
                  <a:lnTo>
                    <a:pt x="127356" y="41761"/>
                  </a:lnTo>
                  <a:lnTo>
                    <a:pt x="127097" y="41732"/>
                  </a:lnTo>
                  <a:lnTo>
                    <a:pt x="126847" y="41688"/>
                  </a:lnTo>
                  <a:lnTo>
                    <a:pt x="126597" y="41630"/>
                  </a:lnTo>
                  <a:lnTo>
                    <a:pt x="126364" y="41565"/>
                  </a:lnTo>
                  <a:lnTo>
                    <a:pt x="126122" y="41485"/>
                  </a:lnTo>
                  <a:lnTo>
                    <a:pt x="125898" y="41398"/>
                  </a:lnTo>
                  <a:lnTo>
                    <a:pt x="125682" y="41296"/>
                  </a:lnTo>
                  <a:lnTo>
                    <a:pt x="125467" y="41180"/>
                  </a:lnTo>
                  <a:lnTo>
                    <a:pt x="125268" y="41064"/>
                  </a:lnTo>
                  <a:lnTo>
                    <a:pt x="125070" y="40933"/>
                  </a:lnTo>
                  <a:lnTo>
                    <a:pt x="124888" y="40788"/>
                  </a:lnTo>
                  <a:lnTo>
                    <a:pt x="124716" y="40642"/>
                  </a:lnTo>
                  <a:lnTo>
                    <a:pt x="124552" y="40483"/>
                  </a:lnTo>
                  <a:lnTo>
                    <a:pt x="124397" y="40315"/>
                  </a:lnTo>
                  <a:lnTo>
                    <a:pt x="124259" y="40141"/>
                  </a:lnTo>
                  <a:lnTo>
                    <a:pt x="124120" y="39960"/>
                  </a:lnTo>
                  <a:lnTo>
                    <a:pt x="124008" y="39763"/>
                  </a:lnTo>
                  <a:lnTo>
                    <a:pt x="123905" y="39567"/>
                  </a:lnTo>
                  <a:lnTo>
                    <a:pt x="123810" y="39364"/>
                  </a:lnTo>
                  <a:lnTo>
                    <a:pt x="123732" y="39153"/>
                  </a:lnTo>
                  <a:lnTo>
                    <a:pt x="123672" y="38935"/>
                  </a:lnTo>
                  <a:lnTo>
                    <a:pt x="123620" y="38710"/>
                  </a:lnTo>
                  <a:lnTo>
                    <a:pt x="123594" y="38478"/>
                  </a:lnTo>
                  <a:lnTo>
                    <a:pt x="123577" y="38245"/>
                  </a:lnTo>
                  <a:lnTo>
                    <a:pt x="123577" y="38006"/>
                  </a:lnTo>
                  <a:lnTo>
                    <a:pt x="123585" y="37817"/>
                  </a:lnTo>
                  <a:lnTo>
                    <a:pt x="123611" y="37628"/>
                  </a:lnTo>
                  <a:lnTo>
                    <a:pt x="123637" y="37439"/>
                  </a:lnTo>
                  <a:lnTo>
                    <a:pt x="123680" y="37250"/>
                  </a:lnTo>
                  <a:lnTo>
                    <a:pt x="123732" y="37069"/>
                  </a:lnTo>
                  <a:lnTo>
                    <a:pt x="123793" y="36887"/>
                  </a:lnTo>
                  <a:lnTo>
                    <a:pt x="123862" y="36705"/>
                  </a:lnTo>
                  <a:lnTo>
                    <a:pt x="123939" y="36524"/>
                  </a:lnTo>
                  <a:lnTo>
                    <a:pt x="124026" y="36349"/>
                  </a:lnTo>
                  <a:lnTo>
                    <a:pt x="124120" y="36182"/>
                  </a:lnTo>
                  <a:lnTo>
                    <a:pt x="124233" y="36015"/>
                  </a:lnTo>
                  <a:lnTo>
                    <a:pt x="124345" y="35848"/>
                  </a:lnTo>
                  <a:lnTo>
                    <a:pt x="124466" y="35696"/>
                  </a:lnTo>
                  <a:lnTo>
                    <a:pt x="124595" y="35543"/>
                  </a:lnTo>
                  <a:lnTo>
                    <a:pt x="124724" y="35391"/>
                  </a:lnTo>
                  <a:lnTo>
                    <a:pt x="124871" y="35253"/>
                  </a:lnTo>
                  <a:lnTo>
                    <a:pt x="125018" y="35115"/>
                  </a:lnTo>
                  <a:lnTo>
                    <a:pt x="125182" y="34984"/>
                  </a:lnTo>
                  <a:lnTo>
                    <a:pt x="125346" y="34868"/>
                  </a:lnTo>
                  <a:lnTo>
                    <a:pt x="125510" y="34751"/>
                  </a:lnTo>
                  <a:lnTo>
                    <a:pt x="125691" y="34642"/>
                  </a:lnTo>
                  <a:lnTo>
                    <a:pt x="125872" y="34541"/>
                  </a:lnTo>
                  <a:lnTo>
                    <a:pt x="126062" y="34446"/>
                  </a:lnTo>
                  <a:lnTo>
                    <a:pt x="126260" y="34366"/>
                  </a:lnTo>
                  <a:lnTo>
                    <a:pt x="126459" y="34294"/>
                  </a:lnTo>
                  <a:lnTo>
                    <a:pt x="126666" y="34228"/>
                  </a:lnTo>
                  <a:lnTo>
                    <a:pt x="126873" y="34170"/>
                  </a:lnTo>
                  <a:lnTo>
                    <a:pt x="127089" y="34127"/>
                  </a:lnTo>
                  <a:lnTo>
                    <a:pt x="127305" y="34090"/>
                  </a:lnTo>
                  <a:lnTo>
                    <a:pt x="127529" y="34068"/>
                  </a:lnTo>
                  <a:lnTo>
                    <a:pt x="127762" y="34054"/>
                  </a:lnTo>
                  <a:close/>
                  <a:moveTo>
                    <a:pt x="25077" y="1"/>
                  </a:moveTo>
                  <a:lnTo>
                    <a:pt x="23109" y="22"/>
                  </a:lnTo>
                  <a:lnTo>
                    <a:pt x="21142" y="51"/>
                  </a:lnTo>
                  <a:lnTo>
                    <a:pt x="19183" y="102"/>
                  </a:lnTo>
                  <a:lnTo>
                    <a:pt x="18208" y="131"/>
                  </a:lnTo>
                  <a:lnTo>
                    <a:pt x="17233" y="168"/>
                  </a:lnTo>
                  <a:lnTo>
                    <a:pt x="16258" y="204"/>
                  </a:lnTo>
                  <a:lnTo>
                    <a:pt x="15292" y="248"/>
                  </a:lnTo>
                  <a:lnTo>
                    <a:pt x="14325" y="298"/>
                  </a:lnTo>
                  <a:lnTo>
                    <a:pt x="13359" y="349"/>
                  </a:lnTo>
                  <a:lnTo>
                    <a:pt x="12392" y="415"/>
                  </a:lnTo>
                  <a:lnTo>
                    <a:pt x="11426" y="480"/>
                  </a:lnTo>
                  <a:lnTo>
                    <a:pt x="10468" y="545"/>
                  </a:lnTo>
                  <a:lnTo>
                    <a:pt x="9510" y="625"/>
                  </a:lnTo>
                  <a:lnTo>
                    <a:pt x="9130" y="654"/>
                  </a:lnTo>
                  <a:lnTo>
                    <a:pt x="8759" y="676"/>
                  </a:lnTo>
                  <a:lnTo>
                    <a:pt x="8397" y="691"/>
                  </a:lnTo>
                  <a:lnTo>
                    <a:pt x="8043" y="698"/>
                  </a:lnTo>
                  <a:lnTo>
                    <a:pt x="7353" y="705"/>
                  </a:lnTo>
                  <a:lnTo>
                    <a:pt x="6076" y="705"/>
                  </a:lnTo>
                  <a:lnTo>
                    <a:pt x="5472" y="713"/>
                  </a:lnTo>
                  <a:lnTo>
                    <a:pt x="5178" y="727"/>
                  </a:lnTo>
                  <a:lnTo>
                    <a:pt x="4894" y="742"/>
                  </a:lnTo>
                  <a:lnTo>
                    <a:pt x="4618" y="763"/>
                  </a:lnTo>
                  <a:lnTo>
                    <a:pt x="4341" y="800"/>
                  </a:lnTo>
                  <a:lnTo>
                    <a:pt x="4074" y="836"/>
                  </a:lnTo>
                  <a:lnTo>
                    <a:pt x="3806" y="894"/>
                  </a:lnTo>
                  <a:lnTo>
                    <a:pt x="3539" y="952"/>
                  </a:lnTo>
                  <a:lnTo>
                    <a:pt x="3289" y="1032"/>
                  </a:lnTo>
                  <a:lnTo>
                    <a:pt x="3030" y="1119"/>
                  </a:lnTo>
                  <a:lnTo>
                    <a:pt x="2780" y="1228"/>
                  </a:lnTo>
                  <a:lnTo>
                    <a:pt x="2538" y="1344"/>
                  </a:lnTo>
                  <a:lnTo>
                    <a:pt x="2288" y="1482"/>
                  </a:lnTo>
                  <a:lnTo>
                    <a:pt x="2046" y="1642"/>
                  </a:lnTo>
                  <a:lnTo>
                    <a:pt x="1804" y="1817"/>
                  </a:lnTo>
                  <a:lnTo>
                    <a:pt x="1571" y="2013"/>
                  </a:lnTo>
                  <a:lnTo>
                    <a:pt x="1338" y="2231"/>
                  </a:lnTo>
                  <a:lnTo>
                    <a:pt x="1097" y="2470"/>
                  </a:lnTo>
                  <a:lnTo>
                    <a:pt x="864" y="2732"/>
                  </a:lnTo>
                  <a:lnTo>
                    <a:pt x="640" y="3022"/>
                  </a:lnTo>
                  <a:lnTo>
                    <a:pt x="407" y="3342"/>
                  </a:lnTo>
                  <a:lnTo>
                    <a:pt x="346" y="3429"/>
                  </a:lnTo>
                  <a:lnTo>
                    <a:pt x="294" y="3538"/>
                  </a:lnTo>
                  <a:lnTo>
                    <a:pt x="243" y="3654"/>
                  </a:lnTo>
                  <a:lnTo>
                    <a:pt x="199" y="3785"/>
                  </a:lnTo>
                  <a:lnTo>
                    <a:pt x="165" y="3930"/>
                  </a:lnTo>
                  <a:lnTo>
                    <a:pt x="130" y="4083"/>
                  </a:lnTo>
                  <a:lnTo>
                    <a:pt x="96" y="4250"/>
                  </a:lnTo>
                  <a:lnTo>
                    <a:pt x="70" y="4424"/>
                  </a:lnTo>
                  <a:lnTo>
                    <a:pt x="36" y="4809"/>
                  </a:lnTo>
                  <a:lnTo>
                    <a:pt x="10" y="5231"/>
                  </a:lnTo>
                  <a:lnTo>
                    <a:pt x="1" y="5681"/>
                  </a:lnTo>
                  <a:lnTo>
                    <a:pt x="1" y="6168"/>
                  </a:lnTo>
                  <a:lnTo>
                    <a:pt x="10" y="6683"/>
                  </a:lnTo>
                  <a:lnTo>
                    <a:pt x="36" y="7221"/>
                  </a:lnTo>
                  <a:lnTo>
                    <a:pt x="79" y="7780"/>
                  </a:lnTo>
                  <a:lnTo>
                    <a:pt x="122" y="8361"/>
                  </a:lnTo>
                  <a:lnTo>
                    <a:pt x="174" y="8950"/>
                  </a:lnTo>
                  <a:lnTo>
                    <a:pt x="234" y="9553"/>
                  </a:lnTo>
                  <a:lnTo>
                    <a:pt x="372" y="10780"/>
                  </a:lnTo>
                  <a:lnTo>
                    <a:pt x="527" y="12015"/>
                  </a:lnTo>
                  <a:lnTo>
                    <a:pt x="683" y="13221"/>
                  </a:lnTo>
                  <a:lnTo>
                    <a:pt x="847" y="14376"/>
                  </a:lnTo>
                  <a:lnTo>
                    <a:pt x="1011" y="15458"/>
                  </a:lnTo>
                  <a:lnTo>
                    <a:pt x="1149" y="16439"/>
                  </a:lnTo>
                  <a:lnTo>
                    <a:pt x="1269" y="17289"/>
                  </a:lnTo>
                  <a:lnTo>
                    <a:pt x="1356" y="17986"/>
                  </a:lnTo>
                  <a:lnTo>
                    <a:pt x="1390" y="18262"/>
                  </a:lnTo>
                  <a:lnTo>
                    <a:pt x="1408" y="18495"/>
                  </a:lnTo>
                  <a:lnTo>
                    <a:pt x="1623" y="21647"/>
                  </a:lnTo>
                  <a:lnTo>
                    <a:pt x="1830" y="24800"/>
                  </a:lnTo>
                  <a:lnTo>
                    <a:pt x="2037" y="27952"/>
                  </a:lnTo>
                  <a:lnTo>
                    <a:pt x="2141" y="29529"/>
                  </a:lnTo>
                  <a:lnTo>
                    <a:pt x="2227" y="31105"/>
                  </a:lnTo>
                  <a:lnTo>
                    <a:pt x="2314" y="32681"/>
                  </a:lnTo>
                  <a:lnTo>
                    <a:pt x="2391" y="34257"/>
                  </a:lnTo>
                  <a:lnTo>
                    <a:pt x="2460" y="35841"/>
                  </a:lnTo>
                  <a:lnTo>
                    <a:pt x="2512" y="37417"/>
                  </a:lnTo>
                  <a:lnTo>
                    <a:pt x="2555" y="38993"/>
                  </a:lnTo>
                  <a:lnTo>
                    <a:pt x="2590" y="40570"/>
                  </a:lnTo>
                  <a:lnTo>
                    <a:pt x="2598" y="42146"/>
                  </a:lnTo>
                  <a:lnTo>
                    <a:pt x="2598" y="43722"/>
                  </a:lnTo>
                  <a:lnTo>
                    <a:pt x="2590" y="43817"/>
                  </a:lnTo>
                  <a:lnTo>
                    <a:pt x="2581" y="43897"/>
                  </a:lnTo>
                  <a:lnTo>
                    <a:pt x="2538" y="44056"/>
                  </a:lnTo>
                  <a:lnTo>
                    <a:pt x="4652" y="43991"/>
                  </a:lnTo>
                  <a:lnTo>
                    <a:pt x="6775" y="43933"/>
                  </a:lnTo>
                  <a:lnTo>
                    <a:pt x="8897" y="43875"/>
                  </a:lnTo>
                  <a:lnTo>
                    <a:pt x="11020" y="43831"/>
                  </a:lnTo>
                  <a:lnTo>
                    <a:pt x="13143" y="43788"/>
                  </a:lnTo>
                  <a:lnTo>
                    <a:pt x="15266" y="43751"/>
                  </a:lnTo>
                  <a:lnTo>
                    <a:pt x="17388" y="43715"/>
                  </a:lnTo>
                  <a:lnTo>
                    <a:pt x="19511" y="43686"/>
                  </a:lnTo>
                  <a:lnTo>
                    <a:pt x="23757" y="43642"/>
                  </a:lnTo>
                  <a:lnTo>
                    <a:pt x="28011" y="43613"/>
                  </a:lnTo>
                  <a:lnTo>
                    <a:pt x="32265" y="43599"/>
                  </a:lnTo>
                  <a:lnTo>
                    <a:pt x="36519" y="43599"/>
                  </a:lnTo>
                  <a:lnTo>
                    <a:pt x="40782" y="43613"/>
                  </a:lnTo>
                  <a:lnTo>
                    <a:pt x="45044" y="43635"/>
                  </a:lnTo>
                  <a:lnTo>
                    <a:pt x="49298" y="43671"/>
                  </a:lnTo>
                  <a:lnTo>
                    <a:pt x="53561" y="43715"/>
                  </a:lnTo>
                  <a:lnTo>
                    <a:pt x="57824" y="43766"/>
                  </a:lnTo>
                  <a:lnTo>
                    <a:pt x="62095" y="43817"/>
                  </a:lnTo>
                  <a:lnTo>
                    <a:pt x="70621" y="43940"/>
                  </a:lnTo>
                  <a:lnTo>
                    <a:pt x="79155" y="44078"/>
                  </a:lnTo>
                  <a:lnTo>
                    <a:pt x="87680" y="44209"/>
                  </a:lnTo>
                  <a:lnTo>
                    <a:pt x="91943" y="44274"/>
                  </a:lnTo>
                  <a:lnTo>
                    <a:pt x="96214" y="44332"/>
                  </a:lnTo>
                  <a:lnTo>
                    <a:pt x="100477" y="44383"/>
                  </a:lnTo>
                  <a:lnTo>
                    <a:pt x="104740" y="44427"/>
                  </a:lnTo>
                  <a:lnTo>
                    <a:pt x="108994" y="44463"/>
                  </a:lnTo>
                  <a:lnTo>
                    <a:pt x="113257" y="44492"/>
                  </a:lnTo>
                  <a:lnTo>
                    <a:pt x="117511" y="44507"/>
                  </a:lnTo>
                  <a:lnTo>
                    <a:pt x="121773" y="44514"/>
                  </a:lnTo>
                  <a:lnTo>
                    <a:pt x="126027" y="44507"/>
                  </a:lnTo>
                  <a:lnTo>
                    <a:pt x="130282" y="44485"/>
                  </a:lnTo>
                  <a:lnTo>
                    <a:pt x="134527" y="44441"/>
                  </a:lnTo>
                  <a:lnTo>
                    <a:pt x="136650" y="44420"/>
                  </a:lnTo>
                  <a:lnTo>
                    <a:pt x="138772" y="44391"/>
                  </a:lnTo>
                  <a:lnTo>
                    <a:pt x="138842" y="44398"/>
                  </a:lnTo>
                  <a:lnTo>
                    <a:pt x="138893" y="44412"/>
                  </a:lnTo>
                  <a:lnTo>
                    <a:pt x="138954" y="44434"/>
                  </a:lnTo>
                  <a:lnTo>
                    <a:pt x="139014" y="44441"/>
                  </a:lnTo>
                  <a:lnTo>
                    <a:pt x="139161" y="42952"/>
                  </a:lnTo>
                  <a:lnTo>
                    <a:pt x="139290" y="41463"/>
                  </a:lnTo>
                  <a:lnTo>
                    <a:pt x="139420" y="39974"/>
                  </a:lnTo>
                  <a:lnTo>
                    <a:pt x="139540" y="38485"/>
                  </a:lnTo>
                  <a:lnTo>
                    <a:pt x="139653" y="36996"/>
                  </a:lnTo>
                  <a:lnTo>
                    <a:pt x="139756" y="35507"/>
                  </a:lnTo>
                  <a:lnTo>
                    <a:pt x="139851" y="34018"/>
                  </a:lnTo>
                  <a:lnTo>
                    <a:pt x="139937" y="32529"/>
                  </a:lnTo>
                  <a:lnTo>
                    <a:pt x="140015" y="31039"/>
                  </a:lnTo>
                  <a:lnTo>
                    <a:pt x="140075" y="29550"/>
                  </a:lnTo>
                  <a:lnTo>
                    <a:pt x="140136" y="28061"/>
                  </a:lnTo>
                  <a:lnTo>
                    <a:pt x="140179" y="26565"/>
                  </a:lnTo>
                  <a:lnTo>
                    <a:pt x="140214" y="25076"/>
                  </a:lnTo>
                  <a:lnTo>
                    <a:pt x="140231" y="23587"/>
                  </a:lnTo>
                  <a:lnTo>
                    <a:pt x="140239" y="22090"/>
                  </a:lnTo>
                  <a:lnTo>
                    <a:pt x="140239" y="20594"/>
                  </a:lnTo>
                  <a:lnTo>
                    <a:pt x="140239" y="19868"/>
                  </a:lnTo>
                  <a:lnTo>
                    <a:pt x="140248" y="19134"/>
                  </a:lnTo>
                  <a:lnTo>
                    <a:pt x="140274" y="18393"/>
                  </a:lnTo>
                  <a:lnTo>
                    <a:pt x="140300" y="17652"/>
                  </a:lnTo>
                  <a:lnTo>
                    <a:pt x="140369" y="16163"/>
                  </a:lnTo>
                  <a:lnTo>
                    <a:pt x="140395" y="15429"/>
                  </a:lnTo>
                  <a:lnTo>
                    <a:pt x="140421" y="14688"/>
                  </a:lnTo>
                  <a:lnTo>
                    <a:pt x="140438" y="13955"/>
                  </a:lnTo>
                  <a:lnTo>
                    <a:pt x="140447" y="13236"/>
                  </a:lnTo>
                  <a:lnTo>
                    <a:pt x="140447" y="12516"/>
                  </a:lnTo>
                  <a:lnTo>
                    <a:pt x="140421" y="11812"/>
                  </a:lnTo>
                  <a:lnTo>
                    <a:pt x="140412" y="11456"/>
                  </a:lnTo>
                  <a:lnTo>
                    <a:pt x="140386" y="11114"/>
                  </a:lnTo>
                  <a:lnTo>
                    <a:pt x="140360" y="10766"/>
                  </a:lnTo>
                  <a:lnTo>
                    <a:pt x="140326" y="10424"/>
                  </a:lnTo>
                  <a:lnTo>
                    <a:pt x="140283" y="10090"/>
                  </a:lnTo>
                  <a:lnTo>
                    <a:pt x="140239" y="9756"/>
                  </a:lnTo>
                  <a:lnTo>
                    <a:pt x="140188" y="9429"/>
                  </a:lnTo>
                  <a:lnTo>
                    <a:pt x="140127" y="9102"/>
                  </a:lnTo>
                  <a:lnTo>
                    <a:pt x="140067" y="8783"/>
                  </a:lnTo>
                  <a:lnTo>
                    <a:pt x="139989" y="8463"/>
                  </a:lnTo>
                  <a:lnTo>
                    <a:pt x="139903" y="8151"/>
                  </a:lnTo>
                  <a:lnTo>
                    <a:pt x="139817" y="7846"/>
                  </a:lnTo>
                  <a:lnTo>
                    <a:pt x="139713" y="7541"/>
                  </a:lnTo>
                  <a:lnTo>
                    <a:pt x="139609" y="7243"/>
                  </a:lnTo>
                  <a:lnTo>
                    <a:pt x="139489" y="6952"/>
                  </a:lnTo>
                  <a:lnTo>
                    <a:pt x="139359" y="6669"/>
                  </a:lnTo>
                  <a:lnTo>
                    <a:pt x="139221" y="6386"/>
                  </a:lnTo>
                  <a:lnTo>
                    <a:pt x="139074" y="6110"/>
                  </a:lnTo>
                  <a:lnTo>
                    <a:pt x="138911" y="5841"/>
                  </a:lnTo>
                  <a:lnTo>
                    <a:pt x="138747" y="5579"/>
                  </a:lnTo>
                  <a:lnTo>
                    <a:pt x="138557" y="5325"/>
                  </a:lnTo>
                  <a:lnTo>
                    <a:pt x="138367" y="5078"/>
                  </a:lnTo>
                  <a:lnTo>
                    <a:pt x="138160" y="4838"/>
                  </a:lnTo>
                  <a:lnTo>
                    <a:pt x="137944" y="4599"/>
                  </a:lnTo>
                  <a:lnTo>
                    <a:pt x="137711" y="4374"/>
                  </a:lnTo>
                  <a:lnTo>
                    <a:pt x="137461" y="4156"/>
                  </a:lnTo>
                  <a:lnTo>
                    <a:pt x="137202" y="3938"/>
                  </a:lnTo>
                  <a:lnTo>
                    <a:pt x="136935" y="3734"/>
                  </a:lnTo>
                  <a:lnTo>
                    <a:pt x="136641" y="3538"/>
                  </a:lnTo>
                  <a:lnTo>
                    <a:pt x="136339" y="3349"/>
                  </a:lnTo>
                  <a:lnTo>
                    <a:pt x="136028" y="3168"/>
                  </a:lnTo>
                  <a:lnTo>
                    <a:pt x="135692" y="3001"/>
                  </a:lnTo>
                  <a:lnTo>
                    <a:pt x="135347" y="2834"/>
                  </a:lnTo>
                  <a:lnTo>
                    <a:pt x="134984" y="2681"/>
                  </a:lnTo>
                  <a:lnTo>
                    <a:pt x="134596" y="2536"/>
                  </a:lnTo>
                  <a:lnTo>
                    <a:pt x="134199" y="2398"/>
                  </a:lnTo>
                  <a:lnTo>
                    <a:pt x="133785" y="2274"/>
                  </a:lnTo>
                  <a:lnTo>
                    <a:pt x="133353" y="2158"/>
                  </a:lnTo>
                  <a:lnTo>
                    <a:pt x="132905" y="2049"/>
                  </a:lnTo>
                  <a:lnTo>
                    <a:pt x="132439" y="1955"/>
                  </a:lnTo>
                  <a:lnTo>
                    <a:pt x="132016" y="1875"/>
                  </a:lnTo>
                  <a:lnTo>
                    <a:pt x="131585" y="1802"/>
                  </a:lnTo>
                  <a:lnTo>
                    <a:pt x="131153" y="1737"/>
                  </a:lnTo>
                  <a:lnTo>
                    <a:pt x="130713" y="1671"/>
                  </a:lnTo>
                  <a:lnTo>
                    <a:pt x="130273" y="1606"/>
                  </a:lnTo>
                  <a:lnTo>
                    <a:pt x="129833" y="1555"/>
                  </a:lnTo>
                  <a:lnTo>
                    <a:pt x="128935" y="1453"/>
                  </a:lnTo>
                  <a:lnTo>
                    <a:pt x="128029" y="1366"/>
                  </a:lnTo>
                  <a:lnTo>
                    <a:pt x="127106" y="1301"/>
                  </a:lnTo>
                  <a:lnTo>
                    <a:pt x="126183" y="1243"/>
                  </a:lnTo>
                  <a:lnTo>
                    <a:pt x="125242" y="1199"/>
                  </a:lnTo>
                  <a:lnTo>
                    <a:pt x="124302" y="1163"/>
                  </a:lnTo>
                  <a:lnTo>
                    <a:pt x="123352" y="1141"/>
                  </a:lnTo>
                  <a:lnTo>
                    <a:pt x="122395" y="1134"/>
                  </a:lnTo>
                  <a:lnTo>
                    <a:pt x="121428" y="1134"/>
                  </a:lnTo>
                  <a:lnTo>
                    <a:pt x="120462" y="1141"/>
                  </a:lnTo>
                  <a:lnTo>
                    <a:pt x="119487" y="1148"/>
                  </a:lnTo>
                  <a:lnTo>
                    <a:pt x="118520" y="1170"/>
                  </a:lnTo>
                  <a:lnTo>
                    <a:pt x="117545" y="1199"/>
                  </a:lnTo>
                  <a:lnTo>
                    <a:pt x="115586" y="1265"/>
                  </a:lnTo>
                  <a:lnTo>
                    <a:pt x="113645" y="1344"/>
                  </a:lnTo>
                  <a:lnTo>
                    <a:pt x="109788" y="1504"/>
                  </a:lnTo>
                  <a:lnTo>
                    <a:pt x="107889" y="1577"/>
                  </a:lnTo>
                  <a:lnTo>
                    <a:pt x="106957" y="1613"/>
                  </a:lnTo>
                  <a:lnTo>
                    <a:pt x="106034" y="1635"/>
                  </a:lnTo>
                  <a:lnTo>
                    <a:pt x="105119" y="1657"/>
                  </a:lnTo>
                  <a:lnTo>
                    <a:pt x="104213" y="1671"/>
                  </a:lnTo>
                  <a:lnTo>
                    <a:pt x="103316" y="1679"/>
                  </a:lnTo>
                  <a:lnTo>
                    <a:pt x="102436" y="1671"/>
                  </a:lnTo>
                  <a:lnTo>
                    <a:pt x="94946" y="1584"/>
                  </a:lnTo>
                  <a:lnTo>
                    <a:pt x="87456" y="1497"/>
                  </a:lnTo>
                  <a:lnTo>
                    <a:pt x="72467" y="1337"/>
                  </a:lnTo>
                  <a:lnTo>
                    <a:pt x="70543" y="1315"/>
                  </a:lnTo>
                  <a:lnTo>
                    <a:pt x="68610" y="1279"/>
                  </a:lnTo>
                  <a:lnTo>
                    <a:pt x="66660" y="1236"/>
                  </a:lnTo>
                  <a:lnTo>
                    <a:pt x="64710" y="1185"/>
                  </a:lnTo>
                  <a:lnTo>
                    <a:pt x="62760" y="1119"/>
                  </a:lnTo>
                  <a:lnTo>
                    <a:pt x="60792" y="1054"/>
                  </a:lnTo>
                  <a:lnTo>
                    <a:pt x="56849" y="909"/>
                  </a:lnTo>
                  <a:lnTo>
                    <a:pt x="52897" y="749"/>
                  </a:lnTo>
                  <a:lnTo>
                    <a:pt x="48919" y="582"/>
                  </a:lnTo>
                  <a:lnTo>
                    <a:pt x="44941" y="422"/>
                  </a:lnTo>
                  <a:lnTo>
                    <a:pt x="42948" y="349"/>
                  </a:lnTo>
                  <a:lnTo>
                    <a:pt x="40954" y="277"/>
                  </a:lnTo>
                  <a:lnTo>
                    <a:pt x="38961" y="211"/>
                  </a:lnTo>
                  <a:lnTo>
                    <a:pt x="36968" y="153"/>
                  </a:lnTo>
                  <a:lnTo>
                    <a:pt x="34983" y="102"/>
                  </a:lnTo>
                  <a:lnTo>
                    <a:pt x="32990" y="59"/>
                  </a:lnTo>
                  <a:lnTo>
                    <a:pt x="31005" y="30"/>
                  </a:lnTo>
                  <a:lnTo>
                    <a:pt x="29029" y="8"/>
                  </a:lnTo>
                  <a:lnTo>
                    <a:pt x="2704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6"/>
            <p:cNvSpPr/>
            <p:nvPr/>
          </p:nvSpPr>
          <p:spPr>
            <a:xfrm>
              <a:off x="-2213475" y="-2514000"/>
              <a:ext cx="288225" cy="234650"/>
            </a:xfrm>
            <a:custGeom>
              <a:avLst/>
              <a:gdLst/>
              <a:ahLst/>
              <a:cxnLst/>
              <a:rect l="l" t="t" r="r" b="b"/>
              <a:pathLst>
                <a:path w="11529" h="9386" extrusionOk="0">
                  <a:moveTo>
                    <a:pt x="5764" y="2630"/>
                  </a:moveTo>
                  <a:lnTo>
                    <a:pt x="5894" y="2644"/>
                  </a:lnTo>
                  <a:lnTo>
                    <a:pt x="6032" y="2659"/>
                  </a:lnTo>
                  <a:lnTo>
                    <a:pt x="6170" y="2680"/>
                  </a:lnTo>
                  <a:lnTo>
                    <a:pt x="6308" y="2717"/>
                  </a:lnTo>
                  <a:lnTo>
                    <a:pt x="6437" y="2746"/>
                  </a:lnTo>
                  <a:lnTo>
                    <a:pt x="6576" y="2789"/>
                  </a:lnTo>
                  <a:lnTo>
                    <a:pt x="6696" y="2833"/>
                  </a:lnTo>
                  <a:lnTo>
                    <a:pt x="6826" y="2884"/>
                  </a:lnTo>
                  <a:lnTo>
                    <a:pt x="6947" y="2942"/>
                  </a:lnTo>
                  <a:lnTo>
                    <a:pt x="7067" y="3007"/>
                  </a:lnTo>
                  <a:lnTo>
                    <a:pt x="7180" y="3080"/>
                  </a:lnTo>
                  <a:lnTo>
                    <a:pt x="7292" y="3153"/>
                  </a:lnTo>
                  <a:lnTo>
                    <a:pt x="7404" y="3240"/>
                  </a:lnTo>
                  <a:lnTo>
                    <a:pt x="7507" y="3320"/>
                  </a:lnTo>
                  <a:lnTo>
                    <a:pt x="7602" y="3414"/>
                  </a:lnTo>
                  <a:lnTo>
                    <a:pt x="7697" y="3509"/>
                  </a:lnTo>
                  <a:lnTo>
                    <a:pt x="7784" y="3603"/>
                  </a:lnTo>
                  <a:lnTo>
                    <a:pt x="7870" y="3705"/>
                  </a:lnTo>
                  <a:lnTo>
                    <a:pt x="7948" y="3806"/>
                  </a:lnTo>
                  <a:lnTo>
                    <a:pt x="8017" y="3915"/>
                  </a:lnTo>
                  <a:lnTo>
                    <a:pt x="8077" y="4024"/>
                  </a:lnTo>
                  <a:lnTo>
                    <a:pt x="8137" y="4133"/>
                  </a:lnTo>
                  <a:lnTo>
                    <a:pt x="8189" y="4249"/>
                  </a:lnTo>
                  <a:lnTo>
                    <a:pt x="8232" y="4366"/>
                  </a:lnTo>
                  <a:lnTo>
                    <a:pt x="8267" y="4482"/>
                  </a:lnTo>
                  <a:lnTo>
                    <a:pt x="8301" y="4598"/>
                  </a:lnTo>
                  <a:lnTo>
                    <a:pt x="8319" y="4714"/>
                  </a:lnTo>
                  <a:lnTo>
                    <a:pt x="8336" y="4838"/>
                  </a:lnTo>
                  <a:lnTo>
                    <a:pt x="8336" y="4954"/>
                  </a:lnTo>
                  <a:lnTo>
                    <a:pt x="8336" y="5070"/>
                  </a:lnTo>
                  <a:lnTo>
                    <a:pt x="8319" y="5194"/>
                  </a:lnTo>
                  <a:lnTo>
                    <a:pt x="8293" y="5310"/>
                  </a:lnTo>
                  <a:lnTo>
                    <a:pt x="8267" y="5426"/>
                  </a:lnTo>
                  <a:lnTo>
                    <a:pt x="8224" y="5542"/>
                  </a:lnTo>
                  <a:lnTo>
                    <a:pt x="8163" y="5651"/>
                  </a:lnTo>
                  <a:lnTo>
                    <a:pt x="8103" y="5768"/>
                  </a:lnTo>
                  <a:lnTo>
                    <a:pt x="8042" y="5862"/>
                  </a:lnTo>
                  <a:lnTo>
                    <a:pt x="7982" y="5949"/>
                  </a:lnTo>
                  <a:lnTo>
                    <a:pt x="7913" y="6029"/>
                  </a:lnTo>
                  <a:lnTo>
                    <a:pt x="7835" y="6116"/>
                  </a:lnTo>
                  <a:lnTo>
                    <a:pt x="7749" y="6189"/>
                  </a:lnTo>
                  <a:lnTo>
                    <a:pt x="7654" y="6269"/>
                  </a:lnTo>
                  <a:lnTo>
                    <a:pt x="7559" y="6334"/>
                  </a:lnTo>
                  <a:lnTo>
                    <a:pt x="7464" y="6400"/>
                  </a:lnTo>
                  <a:lnTo>
                    <a:pt x="7361" y="6465"/>
                  </a:lnTo>
                  <a:lnTo>
                    <a:pt x="7249" y="6523"/>
                  </a:lnTo>
                  <a:lnTo>
                    <a:pt x="7136" y="6574"/>
                  </a:lnTo>
                  <a:lnTo>
                    <a:pt x="7024" y="6625"/>
                  </a:lnTo>
                  <a:lnTo>
                    <a:pt x="6903" y="6668"/>
                  </a:lnTo>
                  <a:lnTo>
                    <a:pt x="6783" y="6705"/>
                  </a:lnTo>
                  <a:lnTo>
                    <a:pt x="6662" y="6741"/>
                  </a:lnTo>
                  <a:lnTo>
                    <a:pt x="6541" y="6770"/>
                  </a:lnTo>
                  <a:lnTo>
                    <a:pt x="6412" y="6792"/>
                  </a:lnTo>
                  <a:lnTo>
                    <a:pt x="6291" y="6806"/>
                  </a:lnTo>
                  <a:lnTo>
                    <a:pt x="6161" y="6821"/>
                  </a:lnTo>
                  <a:lnTo>
                    <a:pt x="6032" y="6828"/>
                  </a:lnTo>
                  <a:lnTo>
                    <a:pt x="5902" y="6835"/>
                  </a:lnTo>
                  <a:lnTo>
                    <a:pt x="5782" y="6828"/>
                  </a:lnTo>
                  <a:lnTo>
                    <a:pt x="5652" y="6821"/>
                  </a:lnTo>
                  <a:lnTo>
                    <a:pt x="5531" y="6806"/>
                  </a:lnTo>
                  <a:lnTo>
                    <a:pt x="5411" y="6785"/>
                  </a:lnTo>
                  <a:lnTo>
                    <a:pt x="5290" y="6756"/>
                  </a:lnTo>
                  <a:lnTo>
                    <a:pt x="5169" y="6726"/>
                  </a:lnTo>
                  <a:lnTo>
                    <a:pt x="5057" y="6683"/>
                  </a:lnTo>
                  <a:lnTo>
                    <a:pt x="4945" y="6639"/>
                  </a:lnTo>
                  <a:lnTo>
                    <a:pt x="4832" y="6581"/>
                  </a:lnTo>
                  <a:lnTo>
                    <a:pt x="4729" y="6523"/>
                  </a:lnTo>
                  <a:lnTo>
                    <a:pt x="4634" y="6458"/>
                  </a:lnTo>
                  <a:lnTo>
                    <a:pt x="4522" y="6378"/>
                  </a:lnTo>
                  <a:lnTo>
                    <a:pt x="4427" y="6283"/>
                  </a:lnTo>
                  <a:lnTo>
                    <a:pt x="4341" y="6196"/>
                  </a:lnTo>
                  <a:lnTo>
                    <a:pt x="4263" y="6095"/>
                  </a:lnTo>
                  <a:lnTo>
                    <a:pt x="4185" y="6000"/>
                  </a:lnTo>
                  <a:lnTo>
                    <a:pt x="4125" y="5898"/>
                  </a:lnTo>
                  <a:lnTo>
                    <a:pt x="4073" y="5789"/>
                  </a:lnTo>
                  <a:lnTo>
                    <a:pt x="4021" y="5680"/>
                  </a:lnTo>
                  <a:lnTo>
                    <a:pt x="3987" y="5572"/>
                  </a:lnTo>
                  <a:lnTo>
                    <a:pt x="3952" y="5463"/>
                  </a:lnTo>
                  <a:lnTo>
                    <a:pt x="3935" y="5346"/>
                  </a:lnTo>
                  <a:lnTo>
                    <a:pt x="3918" y="5230"/>
                  </a:lnTo>
                  <a:lnTo>
                    <a:pt x="3909" y="5121"/>
                  </a:lnTo>
                  <a:lnTo>
                    <a:pt x="3909" y="5005"/>
                  </a:lnTo>
                  <a:lnTo>
                    <a:pt x="3909" y="4889"/>
                  </a:lnTo>
                  <a:lnTo>
                    <a:pt x="3926" y="4772"/>
                  </a:lnTo>
                  <a:lnTo>
                    <a:pt x="3944" y="4656"/>
                  </a:lnTo>
                  <a:lnTo>
                    <a:pt x="3970" y="4540"/>
                  </a:lnTo>
                  <a:lnTo>
                    <a:pt x="4004" y="4424"/>
                  </a:lnTo>
                  <a:lnTo>
                    <a:pt x="4039" y="4315"/>
                  </a:lnTo>
                  <a:lnTo>
                    <a:pt x="4082" y="4199"/>
                  </a:lnTo>
                  <a:lnTo>
                    <a:pt x="4134" y="4090"/>
                  </a:lnTo>
                  <a:lnTo>
                    <a:pt x="4185" y="3988"/>
                  </a:lnTo>
                  <a:lnTo>
                    <a:pt x="4246" y="3879"/>
                  </a:lnTo>
                  <a:lnTo>
                    <a:pt x="4315" y="3777"/>
                  </a:lnTo>
                  <a:lnTo>
                    <a:pt x="4384" y="3683"/>
                  </a:lnTo>
                  <a:lnTo>
                    <a:pt x="4461" y="3588"/>
                  </a:lnTo>
                  <a:lnTo>
                    <a:pt x="4539" y="3494"/>
                  </a:lnTo>
                  <a:lnTo>
                    <a:pt x="4625" y="3407"/>
                  </a:lnTo>
                  <a:lnTo>
                    <a:pt x="4712" y="3327"/>
                  </a:lnTo>
                  <a:lnTo>
                    <a:pt x="4807" y="3247"/>
                  </a:lnTo>
                  <a:lnTo>
                    <a:pt x="4910" y="3174"/>
                  </a:lnTo>
                  <a:lnTo>
                    <a:pt x="4988" y="3116"/>
                  </a:lnTo>
                  <a:lnTo>
                    <a:pt x="5065" y="3058"/>
                  </a:lnTo>
                  <a:lnTo>
                    <a:pt x="5117" y="2993"/>
                  </a:lnTo>
                  <a:lnTo>
                    <a:pt x="5169" y="2927"/>
                  </a:lnTo>
                  <a:lnTo>
                    <a:pt x="5204" y="2862"/>
                  </a:lnTo>
                  <a:lnTo>
                    <a:pt x="5221" y="2797"/>
                  </a:lnTo>
                  <a:lnTo>
                    <a:pt x="5238" y="2731"/>
                  </a:lnTo>
                  <a:lnTo>
                    <a:pt x="5238" y="2666"/>
                  </a:lnTo>
                  <a:lnTo>
                    <a:pt x="5367" y="2644"/>
                  </a:lnTo>
                  <a:lnTo>
                    <a:pt x="5497" y="2637"/>
                  </a:lnTo>
                  <a:lnTo>
                    <a:pt x="5626" y="2630"/>
                  </a:lnTo>
                  <a:close/>
                  <a:moveTo>
                    <a:pt x="5704" y="0"/>
                  </a:moveTo>
                  <a:lnTo>
                    <a:pt x="5385" y="7"/>
                  </a:lnTo>
                  <a:lnTo>
                    <a:pt x="5074" y="36"/>
                  </a:lnTo>
                  <a:lnTo>
                    <a:pt x="4763" y="73"/>
                  </a:lnTo>
                  <a:lnTo>
                    <a:pt x="4453" y="124"/>
                  </a:lnTo>
                  <a:lnTo>
                    <a:pt x="4142" y="189"/>
                  </a:lnTo>
                  <a:lnTo>
                    <a:pt x="3840" y="262"/>
                  </a:lnTo>
                  <a:lnTo>
                    <a:pt x="3547" y="356"/>
                  </a:lnTo>
                  <a:lnTo>
                    <a:pt x="3253" y="458"/>
                  </a:lnTo>
                  <a:lnTo>
                    <a:pt x="2969" y="567"/>
                  </a:lnTo>
                  <a:lnTo>
                    <a:pt x="2692" y="697"/>
                  </a:lnTo>
                  <a:lnTo>
                    <a:pt x="2425" y="828"/>
                  </a:lnTo>
                  <a:lnTo>
                    <a:pt x="2157" y="981"/>
                  </a:lnTo>
                  <a:lnTo>
                    <a:pt x="1907" y="1141"/>
                  </a:lnTo>
                  <a:lnTo>
                    <a:pt x="1674" y="1308"/>
                  </a:lnTo>
                  <a:lnTo>
                    <a:pt x="1441" y="1489"/>
                  </a:lnTo>
                  <a:lnTo>
                    <a:pt x="1226" y="1678"/>
                  </a:lnTo>
                  <a:lnTo>
                    <a:pt x="1027" y="1874"/>
                  </a:lnTo>
                  <a:lnTo>
                    <a:pt x="837" y="2085"/>
                  </a:lnTo>
                  <a:lnTo>
                    <a:pt x="656" y="2310"/>
                  </a:lnTo>
                  <a:lnTo>
                    <a:pt x="501" y="2535"/>
                  </a:lnTo>
                  <a:lnTo>
                    <a:pt x="354" y="2775"/>
                  </a:lnTo>
                  <a:lnTo>
                    <a:pt x="233" y="3022"/>
                  </a:lnTo>
                  <a:lnTo>
                    <a:pt x="121" y="3276"/>
                  </a:lnTo>
                  <a:lnTo>
                    <a:pt x="78" y="3407"/>
                  </a:lnTo>
                  <a:lnTo>
                    <a:pt x="35" y="3538"/>
                  </a:lnTo>
                  <a:lnTo>
                    <a:pt x="0" y="3683"/>
                  </a:lnTo>
                  <a:lnTo>
                    <a:pt x="0" y="3828"/>
                  </a:lnTo>
                  <a:lnTo>
                    <a:pt x="9" y="3966"/>
                  </a:lnTo>
                  <a:lnTo>
                    <a:pt x="43" y="4090"/>
                  </a:lnTo>
                  <a:lnTo>
                    <a:pt x="87" y="4206"/>
                  </a:lnTo>
                  <a:lnTo>
                    <a:pt x="156" y="4315"/>
                  </a:lnTo>
                  <a:lnTo>
                    <a:pt x="233" y="4417"/>
                  </a:lnTo>
                  <a:lnTo>
                    <a:pt x="320" y="4504"/>
                  </a:lnTo>
                  <a:lnTo>
                    <a:pt x="423" y="4584"/>
                  </a:lnTo>
                  <a:lnTo>
                    <a:pt x="535" y="4649"/>
                  </a:lnTo>
                  <a:lnTo>
                    <a:pt x="656" y="4707"/>
                  </a:lnTo>
                  <a:lnTo>
                    <a:pt x="785" y="4758"/>
                  </a:lnTo>
                  <a:lnTo>
                    <a:pt x="924" y="4787"/>
                  </a:lnTo>
                  <a:lnTo>
                    <a:pt x="1062" y="4809"/>
                  </a:lnTo>
                  <a:lnTo>
                    <a:pt x="1200" y="4823"/>
                  </a:lnTo>
                  <a:lnTo>
                    <a:pt x="1346" y="4816"/>
                  </a:lnTo>
                  <a:lnTo>
                    <a:pt x="1312" y="5034"/>
                  </a:lnTo>
                  <a:lnTo>
                    <a:pt x="1286" y="5252"/>
                  </a:lnTo>
                  <a:lnTo>
                    <a:pt x="1277" y="5470"/>
                  </a:lnTo>
                  <a:lnTo>
                    <a:pt x="1286" y="5688"/>
                  </a:lnTo>
                  <a:lnTo>
                    <a:pt x="1303" y="5906"/>
                  </a:lnTo>
                  <a:lnTo>
                    <a:pt x="1338" y="6124"/>
                  </a:lnTo>
                  <a:lnTo>
                    <a:pt x="1381" y="6334"/>
                  </a:lnTo>
                  <a:lnTo>
                    <a:pt x="1441" y="6545"/>
                  </a:lnTo>
                  <a:lnTo>
                    <a:pt x="1510" y="6756"/>
                  </a:lnTo>
                  <a:lnTo>
                    <a:pt x="1597" y="6959"/>
                  </a:lnTo>
                  <a:lnTo>
                    <a:pt x="1700" y="7162"/>
                  </a:lnTo>
                  <a:lnTo>
                    <a:pt x="1812" y="7358"/>
                  </a:lnTo>
                  <a:lnTo>
                    <a:pt x="1942" y="7555"/>
                  </a:lnTo>
                  <a:lnTo>
                    <a:pt x="2080" y="7743"/>
                  </a:lnTo>
                  <a:lnTo>
                    <a:pt x="2235" y="7925"/>
                  </a:lnTo>
                  <a:lnTo>
                    <a:pt x="2408" y="8099"/>
                  </a:lnTo>
                  <a:lnTo>
                    <a:pt x="2511" y="8194"/>
                  </a:lnTo>
                  <a:lnTo>
                    <a:pt x="2623" y="8288"/>
                  </a:lnTo>
                  <a:lnTo>
                    <a:pt x="2727" y="8375"/>
                  </a:lnTo>
                  <a:lnTo>
                    <a:pt x="2839" y="8455"/>
                  </a:lnTo>
                  <a:lnTo>
                    <a:pt x="3072" y="8615"/>
                  </a:lnTo>
                  <a:lnTo>
                    <a:pt x="3314" y="8753"/>
                  </a:lnTo>
                  <a:lnTo>
                    <a:pt x="3573" y="8884"/>
                  </a:lnTo>
                  <a:lnTo>
                    <a:pt x="3832" y="8993"/>
                  </a:lnTo>
                  <a:lnTo>
                    <a:pt x="4090" y="9095"/>
                  </a:lnTo>
                  <a:lnTo>
                    <a:pt x="4367" y="9174"/>
                  </a:lnTo>
                  <a:lnTo>
                    <a:pt x="4643" y="9240"/>
                  </a:lnTo>
                  <a:lnTo>
                    <a:pt x="4927" y="9298"/>
                  </a:lnTo>
                  <a:lnTo>
                    <a:pt x="5212" y="9341"/>
                  </a:lnTo>
                  <a:lnTo>
                    <a:pt x="5497" y="9371"/>
                  </a:lnTo>
                  <a:lnTo>
                    <a:pt x="5790" y="9385"/>
                  </a:lnTo>
                  <a:lnTo>
                    <a:pt x="6084" y="9385"/>
                  </a:lnTo>
                  <a:lnTo>
                    <a:pt x="6377" y="9371"/>
                  </a:lnTo>
                  <a:lnTo>
                    <a:pt x="6670" y="9349"/>
                  </a:lnTo>
                  <a:lnTo>
                    <a:pt x="6964" y="9312"/>
                  </a:lnTo>
                  <a:lnTo>
                    <a:pt x="7249" y="9262"/>
                  </a:lnTo>
                  <a:lnTo>
                    <a:pt x="7533" y="9203"/>
                  </a:lnTo>
                  <a:lnTo>
                    <a:pt x="7818" y="9131"/>
                  </a:lnTo>
                  <a:lnTo>
                    <a:pt x="8094" y="9051"/>
                  </a:lnTo>
                  <a:lnTo>
                    <a:pt x="8370" y="8949"/>
                  </a:lnTo>
                  <a:lnTo>
                    <a:pt x="8638" y="8848"/>
                  </a:lnTo>
                  <a:lnTo>
                    <a:pt x="8897" y="8724"/>
                  </a:lnTo>
                  <a:lnTo>
                    <a:pt x="9147" y="8601"/>
                  </a:lnTo>
                  <a:lnTo>
                    <a:pt x="9397" y="8455"/>
                  </a:lnTo>
                  <a:lnTo>
                    <a:pt x="9630" y="8310"/>
                  </a:lnTo>
                  <a:lnTo>
                    <a:pt x="9855" y="8150"/>
                  </a:lnTo>
                  <a:lnTo>
                    <a:pt x="10070" y="7976"/>
                  </a:lnTo>
                  <a:lnTo>
                    <a:pt x="10269" y="7794"/>
                  </a:lnTo>
                  <a:lnTo>
                    <a:pt x="10459" y="7605"/>
                  </a:lnTo>
                  <a:lnTo>
                    <a:pt x="10631" y="7409"/>
                  </a:lnTo>
                  <a:lnTo>
                    <a:pt x="10804" y="7184"/>
                  </a:lnTo>
                  <a:lnTo>
                    <a:pt x="10959" y="6952"/>
                  </a:lnTo>
                  <a:lnTo>
                    <a:pt x="11097" y="6719"/>
                  </a:lnTo>
                  <a:lnTo>
                    <a:pt x="11209" y="6479"/>
                  </a:lnTo>
                  <a:lnTo>
                    <a:pt x="11304" y="6240"/>
                  </a:lnTo>
                  <a:lnTo>
                    <a:pt x="11382" y="5993"/>
                  </a:lnTo>
                  <a:lnTo>
                    <a:pt x="11442" y="5746"/>
                  </a:lnTo>
                  <a:lnTo>
                    <a:pt x="11485" y="5492"/>
                  </a:lnTo>
                  <a:lnTo>
                    <a:pt x="11511" y="5237"/>
                  </a:lnTo>
                  <a:lnTo>
                    <a:pt x="11529" y="4990"/>
                  </a:lnTo>
                  <a:lnTo>
                    <a:pt x="11520" y="4736"/>
                  </a:lnTo>
                  <a:lnTo>
                    <a:pt x="11494" y="4482"/>
                  </a:lnTo>
                  <a:lnTo>
                    <a:pt x="11460" y="4228"/>
                  </a:lnTo>
                  <a:lnTo>
                    <a:pt x="11399" y="3981"/>
                  </a:lnTo>
                  <a:lnTo>
                    <a:pt x="11330" y="3734"/>
                  </a:lnTo>
                  <a:lnTo>
                    <a:pt x="11252" y="3487"/>
                  </a:lnTo>
                  <a:lnTo>
                    <a:pt x="11149" y="3247"/>
                  </a:lnTo>
                  <a:lnTo>
                    <a:pt x="11037" y="3007"/>
                  </a:lnTo>
                  <a:lnTo>
                    <a:pt x="10907" y="2775"/>
                  </a:lnTo>
                  <a:lnTo>
                    <a:pt x="10769" y="2550"/>
                  </a:lnTo>
                  <a:lnTo>
                    <a:pt x="10623" y="2325"/>
                  </a:lnTo>
                  <a:lnTo>
                    <a:pt x="10450" y="2107"/>
                  </a:lnTo>
                  <a:lnTo>
                    <a:pt x="10277" y="1903"/>
                  </a:lnTo>
                  <a:lnTo>
                    <a:pt x="10088" y="1700"/>
                  </a:lnTo>
                  <a:lnTo>
                    <a:pt x="9880" y="1504"/>
                  </a:lnTo>
                  <a:lnTo>
                    <a:pt x="9665" y="1322"/>
                  </a:lnTo>
                  <a:lnTo>
                    <a:pt x="9440" y="1148"/>
                  </a:lnTo>
                  <a:lnTo>
                    <a:pt x="9207" y="981"/>
                  </a:lnTo>
                  <a:lnTo>
                    <a:pt x="8966" y="828"/>
                  </a:lnTo>
                  <a:lnTo>
                    <a:pt x="8707" y="683"/>
                  </a:lnTo>
                  <a:lnTo>
                    <a:pt x="8439" y="552"/>
                  </a:lnTo>
                  <a:lnTo>
                    <a:pt x="8163" y="436"/>
                  </a:lnTo>
                  <a:lnTo>
                    <a:pt x="7870" y="327"/>
                  </a:lnTo>
                  <a:lnTo>
                    <a:pt x="7568" y="233"/>
                  </a:lnTo>
                  <a:lnTo>
                    <a:pt x="7266" y="160"/>
                  </a:lnTo>
                  <a:lnTo>
                    <a:pt x="6955" y="94"/>
                  </a:lnTo>
                  <a:lnTo>
                    <a:pt x="6645" y="51"/>
                  </a:lnTo>
                  <a:lnTo>
                    <a:pt x="6334" y="22"/>
                  </a:lnTo>
                  <a:lnTo>
                    <a:pt x="6023"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6"/>
            <p:cNvSpPr/>
            <p:nvPr/>
          </p:nvSpPr>
          <p:spPr>
            <a:xfrm>
              <a:off x="-2199025" y="-2131025"/>
              <a:ext cx="264925" cy="221750"/>
            </a:xfrm>
            <a:custGeom>
              <a:avLst/>
              <a:gdLst/>
              <a:ahLst/>
              <a:cxnLst/>
              <a:rect l="l" t="t" r="r" b="b"/>
              <a:pathLst>
                <a:path w="10597" h="8870" extrusionOk="0">
                  <a:moveTo>
                    <a:pt x="4962" y="2667"/>
                  </a:moveTo>
                  <a:lnTo>
                    <a:pt x="5091" y="2674"/>
                  </a:lnTo>
                  <a:lnTo>
                    <a:pt x="5212" y="2688"/>
                  </a:lnTo>
                  <a:lnTo>
                    <a:pt x="5333" y="2703"/>
                  </a:lnTo>
                  <a:lnTo>
                    <a:pt x="5454" y="2725"/>
                  </a:lnTo>
                  <a:lnTo>
                    <a:pt x="5566" y="2754"/>
                  </a:lnTo>
                  <a:lnTo>
                    <a:pt x="5687" y="2783"/>
                  </a:lnTo>
                  <a:lnTo>
                    <a:pt x="5799" y="2819"/>
                  </a:lnTo>
                  <a:lnTo>
                    <a:pt x="5903" y="2855"/>
                  </a:lnTo>
                  <a:lnTo>
                    <a:pt x="6015" y="2899"/>
                  </a:lnTo>
                  <a:lnTo>
                    <a:pt x="6222" y="2993"/>
                  </a:lnTo>
                  <a:lnTo>
                    <a:pt x="6412" y="3102"/>
                  </a:lnTo>
                  <a:lnTo>
                    <a:pt x="6593" y="3226"/>
                  </a:lnTo>
                  <a:lnTo>
                    <a:pt x="6766" y="3357"/>
                  </a:lnTo>
                  <a:lnTo>
                    <a:pt x="6912" y="3502"/>
                  </a:lnTo>
                  <a:lnTo>
                    <a:pt x="7050" y="3654"/>
                  </a:lnTo>
                  <a:lnTo>
                    <a:pt x="7162" y="3807"/>
                  </a:lnTo>
                  <a:lnTo>
                    <a:pt x="7214" y="3894"/>
                  </a:lnTo>
                  <a:lnTo>
                    <a:pt x="7257" y="3974"/>
                  </a:lnTo>
                  <a:lnTo>
                    <a:pt x="7301" y="4061"/>
                  </a:lnTo>
                  <a:lnTo>
                    <a:pt x="7335" y="4141"/>
                  </a:lnTo>
                  <a:lnTo>
                    <a:pt x="7361" y="4228"/>
                  </a:lnTo>
                  <a:lnTo>
                    <a:pt x="7387" y="4315"/>
                  </a:lnTo>
                  <a:lnTo>
                    <a:pt x="7404" y="4403"/>
                  </a:lnTo>
                  <a:lnTo>
                    <a:pt x="7413" y="4490"/>
                  </a:lnTo>
                  <a:lnTo>
                    <a:pt x="7421" y="4577"/>
                  </a:lnTo>
                  <a:lnTo>
                    <a:pt x="7421" y="4664"/>
                  </a:lnTo>
                  <a:lnTo>
                    <a:pt x="7413" y="4751"/>
                  </a:lnTo>
                  <a:lnTo>
                    <a:pt x="7395" y="4838"/>
                  </a:lnTo>
                  <a:lnTo>
                    <a:pt x="7378" y="4926"/>
                  </a:lnTo>
                  <a:lnTo>
                    <a:pt x="7352" y="5013"/>
                  </a:lnTo>
                  <a:lnTo>
                    <a:pt x="7318" y="5100"/>
                  </a:lnTo>
                  <a:lnTo>
                    <a:pt x="7275" y="5187"/>
                  </a:lnTo>
                  <a:lnTo>
                    <a:pt x="7223" y="5267"/>
                  </a:lnTo>
                  <a:lnTo>
                    <a:pt x="7171" y="5354"/>
                  </a:lnTo>
                  <a:lnTo>
                    <a:pt x="7102" y="5434"/>
                  </a:lnTo>
                  <a:lnTo>
                    <a:pt x="7033" y="5514"/>
                  </a:lnTo>
                  <a:lnTo>
                    <a:pt x="6955" y="5594"/>
                  </a:lnTo>
                  <a:lnTo>
                    <a:pt x="6860" y="5667"/>
                  </a:lnTo>
                  <a:lnTo>
                    <a:pt x="6766" y="5739"/>
                  </a:lnTo>
                  <a:lnTo>
                    <a:pt x="6662" y="5812"/>
                  </a:lnTo>
                  <a:lnTo>
                    <a:pt x="6550" y="5884"/>
                  </a:lnTo>
                  <a:lnTo>
                    <a:pt x="6429" y="5950"/>
                  </a:lnTo>
                  <a:lnTo>
                    <a:pt x="6300" y="6015"/>
                  </a:lnTo>
                  <a:lnTo>
                    <a:pt x="6161" y="6073"/>
                  </a:lnTo>
                  <a:lnTo>
                    <a:pt x="6006" y="6131"/>
                  </a:lnTo>
                  <a:lnTo>
                    <a:pt x="5851" y="6190"/>
                  </a:lnTo>
                  <a:lnTo>
                    <a:pt x="5609" y="6262"/>
                  </a:lnTo>
                  <a:lnTo>
                    <a:pt x="5376" y="6320"/>
                  </a:lnTo>
                  <a:lnTo>
                    <a:pt x="5152" y="6357"/>
                  </a:lnTo>
                  <a:lnTo>
                    <a:pt x="4936" y="6378"/>
                  </a:lnTo>
                  <a:lnTo>
                    <a:pt x="4729" y="6378"/>
                  </a:lnTo>
                  <a:lnTo>
                    <a:pt x="4531" y="6371"/>
                  </a:lnTo>
                  <a:lnTo>
                    <a:pt x="4349" y="6349"/>
                  </a:lnTo>
                  <a:lnTo>
                    <a:pt x="4168" y="6306"/>
                  </a:lnTo>
                  <a:lnTo>
                    <a:pt x="4004" y="6255"/>
                  </a:lnTo>
                  <a:lnTo>
                    <a:pt x="3849" y="6197"/>
                  </a:lnTo>
                  <a:lnTo>
                    <a:pt x="3702" y="6117"/>
                  </a:lnTo>
                  <a:lnTo>
                    <a:pt x="3564" y="6030"/>
                  </a:lnTo>
                  <a:lnTo>
                    <a:pt x="3443" y="5935"/>
                  </a:lnTo>
                  <a:lnTo>
                    <a:pt x="3323" y="5834"/>
                  </a:lnTo>
                  <a:lnTo>
                    <a:pt x="3219" y="5717"/>
                  </a:lnTo>
                  <a:lnTo>
                    <a:pt x="3124" y="5594"/>
                  </a:lnTo>
                  <a:lnTo>
                    <a:pt x="3038" y="5463"/>
                  </a:lnTo>
                  <a:lnTo>
                    <a:pt x="2960" y="5325"/>
                  </a:lnTo>
                  <a:lnTo>
                    <a:pt x="2900" y="5187"/>
                  </a:lnTo>
                  <a:lnTo>
                    <a:pt x="2839" y="5035"/>
                  </a:lnTo>
                  <a:lnTo>
                    <a:pt x="2796" y="4889"/>
                  </a:lnTo>
                  <a:lnTo>
                    <a:pt x="2762" y="4730"/>
                  </a:lnTo>
                  <a:lnTo>
                    <a:pt x="2744" y="4570"/>
                  </a:lnTo>
                  <a:lnTo>
                    <a:pt x="2727" y="4410"/>
                  </a:lnTo>
                  <a:lnTo>
                    <a:pt x="2727" y="4243"/>
                  </a:lnTo>
                  <a:lnTo>
                    <a:pt x="2736" y="4083"/>
                  </a:lnTo>
                  <a:lnTo>
                    <a:pt x="2753" y="3916"/>
                  </a:lnTo>
                  <a:lnTo>
                    <a:pt x="2788" y="3756"/>
                  </a:lnTo>
                  <a:lnTo>
                    <a:pt x="2831" y="3589"/>
                  </a:lnTo>
                  <a:lnTo>
                    <a:pt x="2882" y="3429"/>
                  </a:lnTo>
                  <a:lnTo>
                    <a:pt x="2943" y="3269"/>
                  </a:lnTo>
                  <a:lnTo>
                    <a:pt x="3021" y="3117"/>
                  </a:lnTo>
                  <a:lnTo>
                    <a:pt x="3150" y="3088"/>
                  </a:lnTo>
                  <a:lnTo>
                    <a:pt x="3279" y="3059"/>
                  </a:lnTo>
                  <a:lnTo>
                    <a:pt x="3400" y="3015"/>
                  </a:lnTo>
                  <a:lnTo>
                    <a:pt x="3538" y="2957"/>
                  </a:lnTo>
                  <a:lnTo>
                    <a:pt x="3668" y="2899"/>
                  </a:lnTo>
                  <a:lnTo>
                    <a:pt x="3797" y="2848"/>
                  </a:lnTo>
                  <a:lnTo>
                    <a:pt x="3927" y="2805"/>
                  </a:lnTo>
                  <a:lnTo>
                    <a:pt x="4065" y="2768"/>
                  </a:lnTo>
                  <a:lnTo>
                    <a:pt x="4194" y="2739"/>
                  </a:lnTo>
                  <a:lnTo>
                    <a:pt x="4324" y="2710"/>
                  </a:lnTo>
                  <a:lnTo>
                    <a:pt x="4453" y="2688"/>
                  </a:lnTo>
                  <a:lnTo>
                    <a:pt x="4582" y="2674"/>
                  </a:lnTo>
                  <a:lnTo>
                    <a:pt x="4712" y="2667"/>
                  </a:lnTo>
                  <a:close/>
                  <a:moveTo>
                    <a:pt x="4677" y="1"/>
                  </a:moveTo>
                  <a:lnTo>
                    <a:pt x="4393" y="22"/>
                  </a:lnTo>
                  <a:lnTo>
                    <a:pt x="4108" y="52"/>
                  </a:lnTo>
                  <a:lnTo>
                    <a:pt x="3832" y="102"/>
                  </a:lnTo>
                  <a:lnTo>
                    <a:pt x="3547" y="161"/>
                  </a:lnTo>
                  <a:lnTo>
                    <a:pt x="3271" y="233"/>
                  </a:lnTo>
                  <a:lnTo>
                    <a:pt x="3003" y="320"/>
                  </a:lnTo>
                  <a:lnTo>
                    <a:pt x="2736" y="422"/>
                  </a:lnTo>
                  <a:lnTo>
                    <a:pt x="2477" y="546"/>
                  </a:lnTo>
                  <a:lnTo>
                    <a:pt x="2227" y="676"/>
                  </a:lnTo>
                  <a:lnTo>
                    <a:pt x="1976" y="822"/>
                  </a:lnTo>
                  <a:lnTo>
                    <a:pt x="1743" y="989"/>
                  </a:lnTo>
                  <a:lnTo>
                    <a:pt x="1623" y="1076"/>
                  </a:lnTo>
                  <a:lnTo>
                    <a:pt x="1528" y="1170"/>
                  </a:lnTo>
                  <a:lnTo>
                    <a:pt x="1450" y="1265"/>
                  </a:lnTo>
                  <a:lnTo>
                    <a:pt x="1381" y="1366"/>
                  </a:lnTo>
                  <a:lnTo>
                    <a:pt x="1338" y="1468"/>
                  </a:lnTo>
                  <a:lnTo>
                    <a:pt x="1303" y="1570"/>
                  </a:lnTo>
                  <a:lnTo>
                    <a:pt x="1286" y="1671"/>
                  </a:lnTo>
                  <a:lnTo>
                    <a:pt x="1286" y="1780"/>
                  </a:lnTo>
                  <a:lnTo>
                    <a:pt x="1088" y="1998"/>
                  </a:lnTo>
                  <a:lnTo>
                    <a:pt x="915" y="2223"/>
                  </a:lnTo>
                  <a:lnTo>
                    <a:pt x="751" y="2456"/>
                  </a:lnTo>
                  <a:lnTo>
                    <a:pt x="604" y="2696"/>
                  </a:lnTo>
                  <a:lnTo>
                    <a:pt x="466" y="2950"/>
                  </a:lnTo>
                  <a:lnTo>
                    <a:pt x="354" y="3204"/>
                  </a:lnTo>
                  <a:lnTo>
                    <a:pt x="251" y="3458"/>
                  </a:lnTo>
                  <a:lnTo>
                    <a:pt x="164" y="3720"/>
                  </a:lnTo>
                  <a:lnTo>
                    <a:pt x="95" y="3989"/>
                  </a:lnTo>
                  <a:lnTo>
                    <a:pt x="52" y="4257"/>
                  </a:lnTo>
                  <a:lnTo>
                    <a:pt x="18" y="4526"/>
                  </a:lnTo>
                  <a:lnTo>
                    <a:pt x="0" y="4795"/>
                  </a:lnTo>
                  <a:lnTo>
                    <a:pt x="0" y="5064"/>
                  </a:lnTo>
                  <a:lnTo>
                    <a:pt x="26" y="5332"/>
                  </a:lnTo>
                  <a:lnTo>
                    <a:pt x="69" y="5594"/>
                  </a:lnTo>
                  <a:lnTo>
                    <a:pt x="121" y="5855"/>
                  </a:lnTo>
                  <a:lnTo>
                    <a:pt x="207" y="6102"/>
                  </a:lnTo>
                  <a:lnTo>
                    <a:pt x="302" y="6335"/>
                  </a:lnTo>
                  <a:lnTo>
                    <a:pt x="406" y="6553"/>
                  </a:lnTo>
                  <a:lnTo>
                    <a:pt x="535" y="6771"/>
                  </a:lnTo>
                  <a:lnTo>
                    <a:pt x="673" y="6974"/>
                  </a:lnTo>
                  <a:lnTo>
                    <a:pt x="820" y="7163"/>
                  </a:lnTo>
                  <a:lnTo>
                    <a:pt x="984" y="7345"/>
                  </a:lnTo>
                  <a:lnTo>
                    <a:pt x="1157" y="7519"/>
                  </a:lnTo>
                  <a:lnTo>
                    <a:pt x="1338" y="7686"/>
                  </a:lnTo>
                  <a:lnTo>
                    <a:pt x="1536" y="7838"/>
                  </a:lnTo>
                  <a:lnTo>
                    <a:pt x="1743" y="7977"/>
                  </a:lnTo>
                  <a:lnTo>
                    <a:pt x="1959" y="8107"/>
                  </a:lnTo>
                  <a:lnTo>
                    <a:pt x="2175" y="8231"/>
                  </a:lnTo>
                  <a:lnTo>
                    <a:pt x="2408" y="8340"/>
                  </a:lnTo>
                  <a:lnTo>
                    <a:pt x="2641" y="8441"/>
                  </a:lnTo>
                  <a:lnTo>
                    <a:pt x="2891" y="8536"/>
                  </a:lnTo>
                  <a:lnTo>
                    <a:pt x="3141" y="8616"/>
                  </a:lnTo>
                  <a:lnTo>
                    <a:pt x="3392" y="8681"/>
                  </a:lnTo>
                  <a:lnTo>
                    <a:pt x="3650" y="8739"/>
                  </a:lnTo>
                  <a:lnTo>
                    <a:pt x="3918" y="8790"/>
                  </a:lnTo>
                  <a:lnTo>
                    <a:pt x="4185" y="8826"/>
                  </a:lnTo>
                  <a:lnTo>
                    <a:pt x="4453" y="8848"/>
                  </a:lnTo>
                  <a:lnTo>
                    <a:pt x="4729" y="8863"/>
                  </a:lnTo>
                  <a:lnTo>
                    <a:pt x="4997" y="8870"/>
                  </a:lnTo>
                  <a:lnTo>
                    <a:pt x="5273" y="8863"/>
                  </a:lnTo>
                  <a:lnTo>
                    <a:pt x="5549" y="8841"/>
                  </a:lnTo>
                  <a:lnTo>
                    <a:pt x="5825" y="8812"/>
                  </a:lnTo>
                  <a:lnTo>
                    <a:pt x="6092" y="8776"/>
                  </a:lnTo>
                  <a:lnTo>
                    <a:pt x="6369" y="8717"/>
                  </a:lnTo>
                  <a:lnTo>
                    <a:pt x="6636" y="8659"/>
                  </a:lnTo>
                  <a:lnTo>
                    <a:pt x="6895" y="8587"/>
                  </a:lnTo>
                  <a:lnTo>
                    <a:pt x="7162" y="8500"/>
                  </a:lnTo>
                  <a:lnTo>
                    <a:pt x="7430" y="8398"/>
                  </a:lnTo>
                  <a:lnTo>
                    <a:pt x="7689" y="8289"/>
                  </a:lnTo>
                  <a:lnTo>
                    <a:pt x="7939" y="8173"/>
                  </a:lnTo>
                  <a:lnTo>
                    <a:pt x="8181" y="8042"/>
                  </a:lnTo>
                  <a:lnTo>
                    <a:pt x="8414" y="7904"/>
                  </a:lnTo>
                  <a:lnTo>
                    <a:pt x="8638" y="7759"/>
                  </a:lnTo>
                  <a:lnTo>
                    <a:pt x="8845" y="7599"/>
                  </a:lnTo>
                  <a:lnTo>
                    <a:pt x="9052" y="7439"/>
                  </a:lnTo>
                  <a:lnTo>
                    <a:pt x="9242" y="7265"/>
                  </a:lnTo>
                  <a:lnTo>
                    <a:pt x="9423" y="7090"/>
                  </a:lnTo>
                  <a:lnTo>
                    <a:pt x="9587" y="6909"/>
                  </a:lnTo>
                  <a:lnTo>
                    <a:pt x="9751" y="6720"/>
                  </a:lnTo>
                  <a:lnTo>
                    <a:pt x="9889" y="6524"/>
                  </a:lnTo>
                  <a:lnTo>
                    <a:pt x="10027" y="6320"/>
                  </a:lnTo>
                  <a:lnTo>
                    <a:pt x="10148" y="6117"/>
                  </a:lnTo>
                  <a:lnTo>
                    <a:pt x="10252" y="5906"/>
                  </a:lnTo>
                  <a:lnTo>
                    <a:pt x="10347" y="5688"/>
                  </a:lnTo>
                  <a:lnTo>
                    <a:pt x="10424" y="5470"/>
                  </a:lnTo>
                  <a:lnTo>
                    <a:pt x="10493" y="5253"/>
                  </a:lnTo>
                  <a:lnTo>
                    <a:pt x="10536" y="5027"/>
                  </a:lnTo>
                  <a:lnTo>
                    <a:pt x="10571" y="4802"/>
                  </a:lnTo>
                  <a:lnTo>
                    <a:pt x="10597" y="4577"/>
                  </a:lnTo>
                  <a:lnTo>
                    <a:pt x="10597" y="4345"/>
                  </a:lnTo>
                  <a:lnTo>
                    <a:pt x="10588" y="4119"/>
                  </a:lnTo>
                  <a:lnTo>
                    <a:pt x="10562" y="3887"/>
                  </a:lnTo>
                  <a:lnTo>
                    <a:pt x="10510" y="3654"/>
                  </a:lnTo>
                  <a:lnTo>
                    <a:pt x="10450" y="3429"/>
                  </a:lnTo>
                  <a:lnTo>
                    <a:pt x="10372" y="3197"/>
                  </a:lnTo>
                  <a:lnTo>
                    <a:pt x="10278" y="2964"/>
                  </a:lnTo>
                  <a:lnTo>
                    <a:pt x="10157" y="2739"/>
                  </a:lnTo>
                  <a:lnTo>
                    <a:pt x="10027" y="2514"/>
                  </a:lnTo>
                  <a:lnTo>
                    <a:pt x="9872" y="2296"/>
                  </a:lnTo>
                  <a:lnTo>
                    <a:pt x="9708" y="2085"/>
                  </a:lnTo>
                  <a:lnTo>
                    <a:pt x="9535" y="1882"/>
                  </a:lnTo>
                  <a:lnTo>
                    <a:pt x="9346" y="1693"/>
                  </a:lnTo>
                  <a:lnTo>
                    <a:pt x="9147" y="1504"/>
                  </a:lnTo>
                  <a:lnTo>
                    <a:pt x="8931" y="1330"/>
                  </a:lnTo>
                  <a:lnTo>
                    <a:pt x="8716" y="1170"/>
                  </a:lnTo>
                  <a:lnTo>
                    <a:pt x="8483" y="1018"/>
                  </a:lnTo>
                  <a:lnTo>
                    <a:pt x="8241" y="872"/>
                  </a:lnTo>
                  <a:lnTo>
                    <a:pt x="7999" y="734"/>
                  </a:lnTo>
                  <a:lnTo>
                    <a:pt x="7749" y="611"/>
                  </a:lnTo>
                  <a:lnTo>
                    <a:pt x="7490" y="502"/>
                  </a:lnTo>
                  <a:lnTo>
                    <a:pt x="7223" y="400"/>
                  </a:lnTo>
                  <a:lnTo>
                    <a:pt x="6947" y="306"/>
                  </a:lnTo>
                  <a:lnTo>
                    <a:pt x="6671" y="226"/>
                  </a:lnTo>
                  <a:lnTo>
                    <a:pt x="6394" y="161"/>
                  </a:lnTo>
                  <a:lnTo>
                    <a:pt x="6110" y="102"/>
                  </a:lnTo>
                  <a:lnTo>
                    <a:pt x="5825" y="59"/>
                  </a:lnTo>
                  <a:lnTo>
                    <a:pt x="5540" y="22"/>
                  </a:lnTo>
                  <a:lnTo>
                    <a:pt x="5255" y="8"/>
                  </a:lnTo>
                  <a:lnTo>
                    <a:pt x="4971"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6"/>
            <p:cNvSpPr/>
            <p:nvPr/>
          </p:nvSpPr>
          <p:spPr>
            <a:xfrm>
              <a:off x="-2222550" y="-1811600"/>
              <a:ext cx="240575" cy="193450"/>
            </a:xfrm>
            <a:custGeom>
              <a:avLst/>
              <a:gdLst/>
              <a:ahLst/>
              <a:cxnLst/>
              <a:rect l="l" t="t" r="r" b="b"/>
              <a:pathLst>
                <a:path w="9623" h="7738" extrusionOk="0">
                  <a:moveTo>
                    <a:pt x="5696" y="2696"/>
                  </a:moveTo>
                  <a:lnTo>
                    <a:pt x="5808" y="2718"/>
                  </a:lnTo>
                  <a:lnTo>
                    <a:pt x="5929" y="2754"/>
                  </a:lnTo>
                  <a:lnTo>
                    <a:pt x="5989" y="2776"/>
                  </a:lnTo>
                  <a:lnTo>
                    <a:pt x="6050" y="2798"/>
                  </a:lnTo>
                  <a:lnTo>
                    <a:pt x="6093" y="2819"/>
                  </a:lnTo>
                  <a:lnTo>
                    <a:pt x="6119" y="2848"/>
                  </a:lnTo>
                  <a:lnTo>
                    <a:pt x="6214" y="2965"/>
                  </a:lnTo>
                  <a:lnTo>
                    <a:pt x="6283" y="3074"/>
                  </a:lnTo>
                  <a:lnTo>
                    <a:pt x="6309" y="3132"/>
                  </a:lnTo>
                  <a:lnTo>
                    <a:pt x="6326" y="3190"/>
                  </a:lnTo>
                  <a:lnTo>
                    <a:pt x="6343" y="3248"/>
                  </a:lnTo>
                  <a:lnTo>
                    <a:pt x="6352" y="3306"/>
                  </a:lnTo>
                  <a:lnTo>
                    <a:pt x="6360" y="3364"/>
                  </a:lnTo>
                  <a:lnTo>
                    <a:pt x="6360" y="3430"/>
                  </a:lnTo>
                  <a:lnTo>
                    <a:pt x="6343" y="3553"/>
                  </a:lnTo>
                  <a:lnTo>
                    <a:pt x="6300" y="3684"/>
                  </a:lnTo>
                  <a:lnTo>
                    <a:pt x="6240" y="3822"/>
                  </a:lnTo>
                  <a:lnTo>
                    <a:pt x="6179" y="3960"/>
                  </a:lnTo>
                  <a:lnTo>
                    <a:pt x="6093" y="4091"/>
                  </a:lnTo>
                  <a:lnTo>
                    <a:pt x="5989" y="4229"/>
                  </a:lnTo>
                  <a:lnTo>
                    <a:pt x="5869" y="4352"/>
                  </a:lnTo>
                  <a:lnTo>
                    <a:pt x="5730" y="4476"/>
                  </a:lnTo>
                  <a:lnTo>
                    <a:pt x="5584" y="4599"/>
                  </a:lnTo>
                  <a:lnTo>
                    <a:pt x="5428" y="4708"/>
                  </a:lnTo>
                  <a:lnTo>
                    <a:pt x="5265" y="4802"/>
                  </a:lnTo>
                  <a:lnTo>
                    <a:pt x="5092" y="4890"/>
                  </a:lnTo>
                  <a:lnTo>
                    <a:pt x="4911" y="4969"/>
                  </a:lnTo>
                  <a:lnTo>
                    <a:pt x="4730" y="5028"/>
                  </a:lnTo>
                  <a:lnTo>
                    <a:pt x="4540" y="5071"/>
                  </a:lnTo>
                  <a:lnTo>
                    <a:pt x="4453" y="5086"/>
                  </a:lnTo>
                  <a:lnTo>
                    <a:pt x="4358" y="5100"/>
                  </a:lnTo>
                  <a:lnTo>
                    <a:pt x="4264" y="5100"/>
                  </a:lnTo>
                  <a:lnTo>
                    <a:pt x="4169" y="5108"/>
                  </a:lnTo>
                  <a:lnTo>
                    <a:pt x="4082" y="5100"/>
                  </a:lnTo>
                  <a:lnTo>
                    <a:pt x="3987" y="5093"/>
                  </a:lnTo>
                  <a:lnTo>
                    <a:pt x="3892" y="5078"/>
                  </a:lnTo>
                  <a:lnTo>
                    <a:pt x="3806" y="5057"/>
                  </a:lnTo>
                  <a:lnTo>
                    <a:pt x="3703" y="5020"/>
                  </a:lnTo>
                  <a:lnTo>
                    <a:pt x="3599" y="4984"/>
                  </a:lnTo>
                  <a:lnTo>
                    <a:pt x="3504" y="4940"/>
                  </a:lnTo>
                  <a:lnTo>
                    <a:pt x="3409" y="4897"/>
                  </a:lnTo>
                  <a:lnTo>
                    <a:pt x="3332" y="4853"/>
                  </a:lnTo>
                  <a:lnTo>
                    <a:pt x="3254" y="4802"/>
                  </a:lnTo>
                  <a:lnTo>
                    <a:pt x="3185" y="4744"/>
                  </a:lnTo>
                  <a:lnTo>
                    <a:pt x="3116" y="4686"/>
                  </a:lnTo>
                  <a:lnTo>
                    <a:pt x="3055" y="4628"/>
                  </a:lnTo>
                  <a:lnTo>
                    <a:pt x="3004" y="4563"/>
                  </a:lnTo>
                  <a:lnTo>
                    <a:pt x="2952" y="4497"/>
                  </a:lnTo>
                  <a:lnTo>
                    <a:pt x="2909" y="4432"/>
                  </a:lnTo>
                  <a:lnTo>
                    <a:pt x="2874" y="4359"/>
                  </a:lnTo>
                  <a:lnTo>
                    <a:pt x="2840" y="4287"/>
                  </a:lnTo>
                  <a:lnTo>
                    <a:pt x="2814" y="4214"/>
                  </a:lnTo>
                  <a:lnTo>
                    <a:pt x="2788" y="4134"/>
                  </a:lnTo>
                  <a:lnTo>
                    <a:pt x="2762" y="3982"/>
                  </a:lnTo>
                  <a:lnTo>
                    <a:pt x="2745" y="3815"/>
                  </a:lnTo>
                  <a:lnTo>
                    <a:pt x="2745" y="3655"/>
                  </a:lnTo>
                  <a:lnTo>
                    <a:pt x="2762" y="3480"/>
                  </a:lnTo>
                  <a:lnTo>
                    <a:pt x="2797" y="3313"/>
                  </a:lnTo>
                  <a:lnTo>
                    <a:pt x="2848" y="3139"/>
                  </a:lnTo>
                  <a:lnTo>
                    <a:pt x="2909" y="2965"/>
                  </a:lnTo>
                  <a:lnTo>
                    <a:pt x="2986" y="2798"/>
                  </a:lnTo>
                  <a:lnTo>
                    <a:pt x="3038" y="2863"/>
                  </a:lnTo>
                  <a:lnTo>
                    <a:pt x="3099" y="2928"/>
                  </a:lnTo>
                  <a:lnTo>
                    <a:pt x="3168" y="2994"/>
                  </a:lnTo>
                  <a:lnTo>
                    <a:pt x="3237" y="3052"/>
                  </a:lnTo>
                  <a:lnTo>
                    <a:pt x="3314" y="3103"/>
                  </a:lnTo>
                  <a:lnTo>
                    <a:pt x="3392" y="3154"/>
                  </a:lnTo>
                  <a:lnTo>
                    <a:pt x="3478" y="3197"/>
                  </a:lnTo>
                  <a:lnTo>
                    <a:pt x="3565" y="3241"/>
                  </a:lnTo>
                  <a:lnTo>
                    <a:pt x="3660" y="3277"/>
                  </a:lnTo>
                  <a:lnTo>
                    <a:pt x="3754" y="3313"/>
                  </a:lnTo>
                  <a:lnTo>
                    <a:pt x="3849" y="3342"/>
                  </a:lnTo>
                  <a:lnTo>
                    <a:pt x="3944" y="3364"/>
                  </a:lnTo>
                  <a:lnTo>
                    <a:pt x="4039" y="3386"/>
                  </a:lnTo>
                  <a:lnTo>
                    <a:pt x="4143" y="3408"/>
                  </a:lnTo>
                  <a:lnTo>
                    <a:pt x="4246" y="3415"/>
                  </a:lnTo>
                  <a:lnTo>
                    <a:pt x="4341" y="3422"/>
                  </a:lnTo>
                  <a:lnTo>
                    <a:pt x="4548" y="3422"/>
                  </a:lnTo>
                  <a:lnTo>
                    <a:pt x="4643" y="3415"/>
                  </a:lnTo>
                  <a:lnTo>
                    <a:pt x="4738" y="3400"/>
                  </a:lnTo>
                  <a:lnTo>
                    <a:pt x="4833" y="3379"/>
                  </a:lnTo>
                  <a:lnTo>
                    <a:pt x="4928" y="3357"/>
                  </a:lnTo>
                  <a:lnTo>
                    <a:pt x="5014" y="3328"/>
                  </a:lnTo>
                  <a:lnTo>
                    <a:pt x="5109" y="3292"/>
                  </a:lnTo>
                  <a:lnTo>
                    <a:pt x="5187" y="3248"/>
                  </a:lnTo>
                  <a:lnTo>
                    <a:pt x="5265" y="3204"/>
                  </a:lnTo>
                  <a:lnTo>
                    <a:pt x="5342" y="3154"/>
                  </a:lnTo>
                  <a:lnTo>
                    <a:pt x="5411" y="3095"/>
                  </a:lnTo>
                  <a:lnTo>
                    <a:pt x="5480" y="3030"/>
                  </a:lnTo>
                  <a:lnTo>
                    <a:pt x="5532" y="2957"/>
                  </a:lnTo>
                  <a:lnTo>
                    <a:pt x="5592" y="2877"/>
                  </a:lnTo>
                  <a:lnTo>
                    <a:pt x="5636" y="2798"/>
                  </a:lnTo>
                  <a:lnTo>
                    <a:pt x="5653" y="2769"/>
                  </a:lnTo>
                  <a:lnTo>
                    <a:pt x="5679" y="2747"/>
                  </a:lnTo>
                  <a:lnTo>
                    <a:pt x="5687" y="2725"/>
                  </a:lnTo>
                  <a:lnTo>
                    <a:pt x="5696" y="2696"/>
                  </a:lnTo>
                  <a:close/>
                  <a:moveTo>
                    <a:pt x="4186" y="1"/>
                  </a:moveTo>
                  <a:lnTo>
                    <a:pt x="3953" y="15"/>
                  </a:lnTo>
                  <a:lnTo>
                    <a:pt x="3729" y="37"/>
                  </a:lnTo>
                  <a:lnTo>
                    <a:pt x="3513" y="74"/>
                  </a:lnTo>
                  <a:lnTo>
                    <a:pt x="3297" y="117"/>
                  </a:lnTo>
                  <a:lnTo>
                    <a:pt x="3090" y="175"/>
                  </a:lnTo>
                  <a:lnTo>
                    <a:pt x="2883" y="241"/>
                  </a:lnTo>
                  <a:lnTo>
                    <a:pt x="2684" y="313"/>
                  </a:lnTo>
                  <a:lnTo>
                    <a:pt x="2486" y="393"/>
                  </a:lnTo>
                  <a:lnTo>
                    <a:pt x="2296" y="488"/>
                  </a:lnTo>
                  <a:lnTo>
                    <a:pt x="2115" y="589"/>
                  </a:lnTo>
                  <a:lnTo>
                    <a:pt x="1934" y="698"/>
                  </a:lnTo>
                  <a:lnTo>
                    <a:pt x="1770" y="815"/>
                  </a:lnTo>
                  <a:lnTo>
                    <a:pt x="1606" y="931"/>
                  </a:lnTo>
                  <a:lnTo>
                    <a:pt x="1442" y="1062"/>
                  </a:lnTo>
                  <a:lnTo>
                    <a:pt x="1295" y="1200"/>
                  </a:lnTo>
                  <a:lnTo>
                    <a:pt x="1148" y="1338"/>
                  </a:lnTo>
                  <a:lnTo>
                    <a:pt x="1019" y="1490"/>
                  </a:lnTo>
                  <a:lnTo>
                    <a:pt x="890" y="1643"/>
                  </a:lnTo>
                  <a:lnTo>
                    <a:pt x="769" y="1795"/>
                  </a:lnTo>
                  <a:lnTo>
                    <a:pt x="657" y="1962"/>
                  </a:lnTo>
                  <a:lnTo>
                    <a:pt x="544" y="2129"/>
                  </a:lnTo>
                  <a:lnTo>
                    <a:pt x="450" y="2296"/>
                  </a:lnTo>
                  <a:lnTo>
                    <a:pt x="363" y="2471"/>
                  </a:lnTo>
                  <a:lnTo>
                    <a:pt x="286" y="2652"/>
                  </a:lnTo>
                  <a:lnTo>
                    <a:pt x="217" y="2834"/>
                  </a:lnTo>
                  <a:lnTo>
                    <a:pt x="156" y="3016"/>
                  </a:lnTo>
                  <a:lnTo>
                    <a:pt x="104" y="3197"/>
                  </a:lnTo>
                  <a:lnTo>
                    <a:pt x="61" y="3386"/>
                  </a:lnTo>
                  <a:lnTo>
                    <a:pt x="35" y="3575"/>
                  </a:lnTo>
                  <a:lnTo>
                    <a:pt x="9" y="3764"/>
                  </a:lnTo>
                  <a:lnTo>
                    <a:pt x="1" y="3953"/>
                  </a:lnTo>
                  <a:lnTo>
                    <a:pt x="1" y="4192"/>
                  </a:lnTo>
                  <a:lnTo>
                    <a:pt x="18" y="4425"/>
                  </a:lnTo>
                  <a:lnTo>
                    <a:pt x="44" y="4657"/>
                  </a:lnTo>
                  <a:lnTo>
                    <a:pt x="96" y="4882"/>
                  </a:lnTo>
                  <a:lnTo>
                    <a:pt x="156" y="5100"/>
                  </a:lnTo>
                  <a:lnTo>
                    <a:pt x="234" y="5311"/>
                  </a:lnTo>
                  <a:lnTo>
                    <a:pt x="329" y="5514"/>
                  </a:lnTo>
                  <a:lnTo>
                    <a:pt x="432" y="5710"/>
                  </a:lnTo>
                  <a:lnTo>
                    <a:pt x="544" y="5907"/>
                  </a:lnTo>
                  <a:lnTo>
                    <a:pt x="683" y="6088"/>
                  </a:lnTo>
                  <a:lnTo>
                    <a:pt x="821" y="6262"/>
                  </a:lnTo>
                  <a:lnTo>
                    <a:pt x="976" y="6430"/>
                  </a:lnTo>
                  <a:lnTo>
                    <a:pt x="1140" y="6589"/>
                  </a:lnTo>
                  <a:lnTo>
                    <a:pt x="1312" y="6735"/>
                  </a:lnTo>
                  <a:lnTo>
                    <a:pt x="1494" y="6880"/>
                  </a:lnTo>
                  <a:lnTo>
                    <a:pt x="1692" y="7011"/>
                  </a:lnTo>
                  <a:lnTo>
                    <a:pt x="1891" y="7127"/>
                  </a:lnTo>
                  <a:lnTo>
                    <a:pt x="2106" y="7243"/>
                  </a:lnTo>
                  <a:lnTo>
                    <a:pt x="2322" y="7345"/>
                  </a:lnTo>
                  <a:lnTo>
                    <a:pt x="2546" y="7432"/>
                  </a:lnTo>
                  <a:lnTo>
                    <a:pt x="2788" y="7512"/>
                  </a:lnTo>
                  <a:lnTo>
                    <a:pt x="3021" y="7577"/>
                  </a:lnTo>
                  <a:lnTo>
                    <a:pt x="3271" y="7635"/>
                  </a:lnTo>
                  <a:lnTo>
                    <a:pt x="3521" y="7679"/>
                  </a:lnTo>
                  <a:lnTo>
                    <a:pt x="3780" y="7708"/>
                  </a:lnTo>
                  <a:lnTo>
                    <a:pt x="4039" y="7730"/>
                  </a:lnTo>
                  <a:lnTo>
                    <a:pt x="4298" y="7737"/>
                  </a:lnTo>
                  <a:lnTo>
                    <a:pt x="4566" y="7730"/>
                  </a:lnTo>
                  <a:lnTo>
                    <a:pt x="4842" y="7708"/>
                  </a:lnTo>
                  <a:lnTo>
                    <a:pt x="5118" y="7679"/>
                  </a:lnTo>
                  <a:lnTo>
                    <a:pt x="5385" y="7628"/>
                  </a:lnTo>
                  <a:lnTo>
                    <a:pt x="5661" y="7570"/>
                  </a:lnTo>
                  <a:lnTo>
                    <a:pt x="5920" y="7497"/>
                  </a:lnTo>
                  <a:lnTo>
                    <a:pt x="6179" y="7410"/>
                  </a:lnTo>
                  <a:lnTo>
                    <a:pt x="6429" y="7316"/>
                  </a:lnTo>
                  <a:lnTo>
                    <a:pt x="6671" y="7207"/>
                  </a:lnTo>
                  <a:lnTo>
                    <a:pt x="6913" y="7091"/>
                  </a:lnTo>
                  <a:lnTo>
                    <a:pt x="7146" y="6967"/>
                  </a:lnTo>
                  <a:lnTo>
                    <a:pt x="7370" y="6829"/>
                  </a:lnTo>
                  <a:lnTo>
                    <a:pt x="7594" y="6684"/>
                  </a:lnTo>
                  <a:lnTo>
                    <a:pt x="7801" y="6524"/>
                  </a:lnTo>
                  <a:lnTo>
                    <a:pt x="8009" y="6364"/>
                  </a:lnTo>
                  <a:lnTo>
                    <a:pt x="8198" y="6190"/>
                  </a:lnTo>
                  <a:lnTo>
                    <a:pt x="8380" y="6008"/>
                  </a:lnTo>
                  <a:lnTo>
                    <a:pt x="8552" y="5827"/>
                  </a:lnTo>
                  <a:lnTo>
                    <a:pt x="8716" y="5638"/>
                  </a:lnTo>
                  <a:lnTo>
                    <a:pt x="8871" y="5434"/>
                  </a:lnTo>
                  <a:lnTo>
                    <a:pt x="9009" y="5231"/>
                  </a:lnTo>
                  <a:lnTo>
                    <a:pt x="9130" y="5028"/>
                  </a:lnTo>
                  <a:lnTo>
                    <a:pt x="9251" y="4817"/>
                  </a:lnTo>
                  <a:lnTo>
                    <a:pt x="9346" y="4599"/>
                  </a:lnTo>
                  <a:lnTo>
                    <a:pt x="9432" y="4381"/>
                  </a:lnTo>
                  <a:lnTo>
                    <a:pt x="9501" y="4156"/>
                  </a:lnTo>
                  <a:lnTo>
                    <a:pt x="9553" y="3931"/>
                  </a:lnTo>
                  <a:lnTo>
                    <a:pt x="9596" y="3706"/>
                  </a:lnTo>
                  <a:lnTo>
                    <a:pt x="9614" y="3480"/>
                  </a:lnTo>
                  <a:lnTo>
                    <a:pt x="9622" y="3248"/>
                  </a:lnTo>
                  <a:lnTo>
                    <a:pt x="9605" y="3023"/>
                  </a:lnTo>
                  <a:lnTo>
                    <a:pt x="9570" y="2790"/>
                  </a:lnTo>
                  <a:lnTo>
                    <a:pt x="9519" y="2565"/>
                  </a:lnTo>
                  <a:lnTo>
                    <a:pt x="9450" y="2340"/>
                  </a:lnTo>
                  <a:lnTo>
                    <a:pt x="9355" y="2115"/>
                  </a:lnTo>
                  <a:lnTo>
                    <a:pt x="9303" y="1999"/>
                  </a:lnTo>
                  <a:lnTo>
                    <a:pt x="9242" y="1890"/>
                  </a:lnTo>
                  <a:lnTo>
                    <a:pt x="9173" y="1781"/>
                  </a:lnTo>
                  <a:lnTo>
                    <a:pt x="9104" y="1672"/>
                  </a:lnTo>
                  <a:lnTo>
                    <a:pt x="9018" y="1548"/>
                  </a:lnTo>
                  <a:lnTo>
                    <a:pt x="8932" y="1439"/>
                  </a:lnTo>
                  <a:lnTo>
                    <a:pt x="8837" y="1330"/>
                  </a:lnTo>
                  <a:lnTo>
                    <a:pt x="8733" y="1221"/>
                  </a:lnTo>
                  <a:lnTo>
                    <a:pt x="8621" y="1120"/>
                  </a:lnTo>
                  <a:lnTo>
                    <a:pt x="8509" y="1025"/>
                  </a:lnTo>
                  <a:lnTo>
                    <a:pt x="8397" y="931"/>
                  </a:lnTo>
                  <a:lnTo>
                    <a:pt x="8276" y="844"/>
                  </a:lnTo>
                  <a:lnTo>
                    <a:pt x="8155" y="764"/>
                  </a:lnTo>
                  <a:lnTo>
                    <a:pt x="8026" y="684"/>
                  </a:lnTo>
                  <a:lnTo>
                    <a:pt x="7896" y="611"/>
                  </a:lnTo>
                  <a:lnTo>
                    <a:pt x="7758" y="538"/>
                  </a:lnTo>
                  <a:lnTo>
                    <a:pt x="7629" y="473"/>
                  </a:lnTo>
                  <a:lnTo>
                    <a:pt x="7482" y="415"/>
                  </a:lnTo>
                  <a:lnTo>
                    <a:pt x="7344" y="357"/>
                  </a:lnTo>
                  <a:lnTo>
                    <a:pt x="7197" y="306"/>
                  </a:lnTo>
                  <a:lnTo>
                    <a:pt x="7051" y="262"/>
                  </a:lnTo>
                  <a:lnTo>
                    <a:pt x="6904" y="219"/>
                  </a:lnTo>
                  <a:lnTo>
                    <a:pt x="6757" y="183"/>
                  </a:lnTo>
                  <a:lnTo>
                    <a:pt x="6611" y="154"/>
                  </a:lnTo>
                  <a:lnTo>
                    <a:pt x="6455" y="124"/>
                  </a:lnTo>
                  <a:lnTo>
                    <a:pt x="6309" y="103"/>
                  </a:lnTo>
                  <a:lnTo>
                    <a:pt x="6153" y="81"/>
                  </a:lnTo>
                  <a:lnTo>
                    <a:pt x="5998" y="74"/>
                  </a:lnTo>
                  <a:lnTo>
                    <a:pt x="5851" y="66"/>
                  </a:lnTo>
                  <a:lnTo>
                    <a:pt x="5696" y="59"/>
                  </a:lnTo>
                  <a:lnTo>
                    <a:pt x="5549" y="66"/>
                  </a:lnTo>
                  <a:lnTo>
                    <a:pt x="5394" y="74"/>
                  </a:lnTo>
                  <a:lnTo>
                    <a:pt x="5247" y="88"/>
                  </a:lnTo>
                  <a:lnTo>
                    <a:pt x="5101" y="103"/>
                  </a:lnTo>
                  <a:lnTo>
                    <a:pt x="4954" y="132"/>
                  </a:lnTo>
                  <a:lnTo>
                    <a:pt x="4816" y="154"/>
                  </a:lnTo>
                  <a:lnTo>
                    <a:pt x="4721" y="103"/>
                  </a:lnTo>
                  <a:lnTo>
                    <a:pt x="4635" y="52"/>
                  </a:lnTo>
                  <a:lnTo>
                    <a:pt x="4591" y="30"/>
                  </a:lnTo>
                  <a:lnTo>
                    <a:pt x="4540" y="15"/>
                  </a:lnTo>
                  <a:lnTo>
                    <a:pt x="4479" y="8"/>
                  </a:lnTo>
                  <a:lnTo>
                    <a:pt x="4419"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6"/>
            <p:cNvSpPr/>
            <p:nvPr/>
          </p:nvSpPr>
          <p:spPr>
            <a:xfrm>
              <a:off x="-2115750" y="-2448275"/>
              <a:ext cx="110675" cy="105175"/>
            </a:xfrm>
            <a:custGeom>
              <a:avLst/>
              <a:gdLst/>
              <a:ahLst/>
              <a:cxnLst/>
              <a:rect l="l" t="t" r="r" b="b"/>
              <a:pathLst>
                <a:path w="4427" h="4207" extrusionOk="0">
                  <a:moveTo>
                    <a:pt x="1717" y="1"/>
                  </a:moveTo>
                  <a:lnTo>
                    <a:pt x="1588" y="8"/>
                  </a:lnTo>
                  <a:lnTo>
                    <a:pt x="1458" y="15"/>
                  </a:lnTo>
                  <a:lnTo>
                    <a:pt x="1329" y="37"/>
                  </a:lnTo>
                  <a:lnTo>
                    <a:pt x="1329" y="102"/>
                  </a:lnTo>
                  <a:lnTo>
                    <a:pt x="1312" y="168"/>
                  </a:lnTo>
                  <a:lnTo>
                    <a:pt x="1295" y="233"/>
                  </a:lnTo>
                  <a:lnTo>
                    <a:pt x="1260" y="298"/>
                  </a:lnTo>
                  <a:lnTo>
                    <a:pt x="1208" y="364"/>
                  </a:lnTo>
                  <a:lnTo>
                    <a:pt x="1156" y="429"/>
                  </a:lnTo>
                  <a:lnTo>
                    <a:pt x="1079" y="487"/>
                  </a:lnTo>
                  <a:lnTo>
                    <a:pt x="1001" y="545"/>
                  </a:lnTo>
                  <a:lnTo>
                    <a:pt x="898" y="618"/>
                  </a:lnTo>
                  <a:lnTo>
                    <a:pt x="803" y="698"/>
                  </a:lnTo>
                  <a:lnTo>
                    <a:pt x="716" y="778"/>
                  </a:lnTo>
                  <a:lnTo>
                    <a:pt x="630" y="865"/>
                  </a:lnTo>
                  <a:lnTo>
                    <a:pt x="552" y="959"/>
                  </a:lnTo>
                  <a:lnTo>
                    <a:pt x="475" y="1054"/>
                  </a:lnTo>
                  <a:lnTo>
                    <a:pt x="406" y="1148"/>
                  </a:lnTo>
                  <a:lnTo>
                    <a:pt x="337" y="1250"/>
                  </a:lnTo>
                  <a:lnTo>
                    <a:pt x="276" y="1359"/>
                  </a:lnTo>
                  <a:lnTo>
                    <a:pt x="225" y="1461"/>
                  </a:lnTo>
                  <a:lnTo>
                    <a:pt x="173" y="1570"/>
                  </a:lnTo>
                  <a:lnTo>
                    <a:pt x="130" y="1686"/>
                  </a:lnTo>
                  <a:lnTo>
                    <a:pt x="95" y="1795"/>
                  </a:lnTo>
                  <a:lnTo>
                    <a:pt x="61" y="1911"/>
                  </a:lnTo>
                  <a:lnTo>
                    <a:pt x="35" y="2027"/>
                  </a:lnTo>
                  <a:lnTo>
                    <a:pt x="17" y="2143"/>
                  </a:lnTo>
                  <a:lnTo>
                    <a:pt x="0" y="2260"/>
                  </a:lnTo>
                  <a:lnTo>
                    <a:pt x="0" y="2376"/>
                  </a:lnTo>
                  <a:lnTo>
                    <a:pt x="0" y="2492"/>
                  </a:lnTo>
                  <a:lnTo>
                    <a:pt x="9" y="2601"/>
                  </a:lnTo>
                  <a:lnTo>
                    <a:pt x="26" y="2717"/>
                  </a:lnTo>
                  <a:lnTo>
                    <a:pt x="43" y="2834"/>
                  </a:lnTo>
                  <a:lnTo>
                    <a:pt x="78" y="2943"/>
                  </a:lnTo>
                  <a:lnTo>
                    <a:pt x="112" y="3051"/>
                  </a:lnTo>
                  <a:lnTo>
                    <a:pt x="164" y="3160"/>
                  </a:lnTo>
                  <a:lnTo>
                    <a:pt x="216" y="3269"/>
                  </a:lnTo>
                  <a:lnTo>
                    <a:pt x="276" y="3371"/>
                  </a:lnTo>
                  <a:lnTo>
                    <a:pt x="354" y="3466"/>
                  </a:lnTo>
                  <a:lnTo>
                    <a:pt x="432" y="3567"/>
                  </a:lnTo>
                  <a:lnTo>
                    <a:pt x="518" y="3654"/>
                  </a:lnTo>
                  <a:lnTo>
                    <a:pt x="613" y="3749"/>
                  </a:lnTo>
                  <a:lnTo>
                    <a:pt x="725" y="3829"/>
                  </a:lnTo>
                  <a:lnTo>
                    <a:pt x="820" y="3894"/>
                  </a:lnTo>
                  <a:lnTo>
                    <a:pt x="923" y="3952"/>
                  </a:lnTo>
                  <a:lnTo>
                    <a:pt x="1036" y="4010"/>
                  </a:lnTo>
                  <a:lnTo>
                    <a:pt x="1148" y="4054"/>
                  </a:lnTo>
                  <a:lnTo>
                    <a:pt x="1260" y="4097"/>
                  </a:lnTo>
                  <a:lnTo>
                    <a:pt x="1381" y="4127"/>
                  </a:lnTo>
                  <a:lnTo>
                    <a:pt x="1502" y="4156"/>
                  </a:lnTo>
                  <a:lnTo>
                    <a:pt x="1622" y="4177"/>
                  </a:lnTo>
                  <a:lnTo>
                    <a:pt x="1743" y="4192"/>
                  </a:lnTo>
                  <a:lnTo>
                    <a:pt x="1873" y="4199"/>
                  </a:lnTo>
                  <a:lnTo>
                    <a:pt x="1993" y="4206"/>
                  </a:lnTo>
                  <a:lnTo>
                    <a:pt x="2123" y="4199"/>
                  </a:lnTo>
                  <a:lnTo>
                    <a:pt x="2252" y="4192"/>
                  </a:lnTo>
                  <a:lnTo>
                    <a:pt x="2382" y="4177"/>
                  </a:lnTo>
                  <a:lnTo>
                    <a:pt x="2503" y="4163"/>
                  </a:lnTo>
                  <a:lnTo>
                    <a:pt x="2632" y="4141"/>
                  </a:lnTo>
                  <a:lnTo>
                    <a:pt x="2753" y="4112"/>
                  </a:lnTo>
                  <a:lnTo>
                    <a:pt x="2874" y="4076"/>
                  </a:lnTo>
                  <a:lnTo>
                    <a:pt x="2994" y="4039"/>
                  </a:lnTo>
                  <a:lnTo>
                    <a:pt x="3115" y="3996"/>
                  </a:lnTo>
                  <a:lnTo>
                    <a:pt x="3227" y="3945"/>
                  </a:lnTo>
                  <a:lnTo>
                    <a:pt x="3340" y="3894"/>
                  </a:lnTo>
                  <a:lnTo>
                    <a:pt x="3452" y="3836"/>
                  </a:lnTo>
                  <a:lnTo>
                    <a:pt x="3555" y="3771"/>
                  </a:lnTo>
                  <a:lnTo>
                    <a:pt x="3650" y="3705"/>
                  </a:lnTo>
                  <a:lnTo>
                    <a:pt x="3745" y="3640"/>
                  </a:lnTo>
                  <a:lnTo>
                    <a:pt x="3840" y="3560"/>
                  </a:lnTo>
                  <a:lnTo>
                    <a:pt x="3926" y="3487"/>
                  </a:lnTo>
                  <a:lnTo>
                    <a:pt x="4004" y="3400"/>
                  </a:lnTo>
                  <a:lnTo>
                    <a:pt x="4073" y="3320"/>
                  </a:lnTo>
                  <a:lnTo>
                    <a:pt x="4133" y="3233"/>
                  </a:lnTo>
                  <a:lnTo>
                    <a:pt x="4194" y="3139"/>
                  </a:lnTo>
                  <a:lnTo>
                    <a:pt x="4254" y="3022"/>
                  </a:lnTo>
                  <a:lnTo>
                    <a:pt x="4315" y="2913"/>
                  </a:lnTo>
                  <a:lnTo>
                    <a:pt x="4358" y="2797"/>
                  </a:lnTo>
                  <a:lnTo>
                    <a:pt x="4384" y="2681"/>
                  </a:lnTo>
                  <a:lnTo>
                    <a:pt x="4410" y="2565"/>
                  </a:lnTo>
                  <a:lnTo>
                    <a:pt x="4427" y="2441"/>
                  </a:lnTo>
                  <a:lnTo>
                    <a:pt x="4427" y="2325"/>
                  </a:lnTo>
                  <a:lnTo>
                    <a:pt x="4427" y="2209"/>
                  </a:lnTo>
                  <a:lnTo>
                    <a:pt x="4410" y="2085"/>
                  </a:lnTo>
                  <a:lnTo>
                    <a:pt x="4392" y="1969"/>
                  </a:lnTo>
                  <a:lnTo>
                    <a:pt x="4358" y="1853"/>
                  </a:lnTo>
                  <a:lnTo>
                    <a:pt x="4323" y="1737"/>
                  </a:lnTo>
                  <a:lnTo>
                    <a:pt x="4280" y="1620"/>
                  </a:lnTo>
                  <a:lnTo>
                    <a:pt x="4228" y="1504"/>
                  </a:lnTo>
                  <a:lnTo>
                    <a:pt x="4168" y="1395"/>
                  </a:lnTo>
                  <a:lnTo>
                    <a:pt x="4108" y="1286"/>
                  </a:lnTo>
                  <a:lnTo>
                    <a:pt x="4039" y="1177"/>
                  </a:lnTo>
                  <a:lnTo>
                    <a:pt x="3961" y="1076"/>
                  </a:lnTo>
                  <a:lnTo>
                    <a:pt x="3875" y="974"/>
                  </a:lnTo>
                  <a:lnTo>
                    <a:pt x="3788" y="880"/>
                  </a:lnTo>
                  <a:lnTo>
                    <a:pt x="3693" y="785"/>
                  </a:lnTo>
                  <a:lnTo>
                    <a:pt x="3598" y="691"/>
                  </a:lnTo>
                  <a:lnTo>
                    <a:pt x="3495" y="611"/>
                  </a:lnTo>
                  <a:lnTo>
                    <a:pt x="3383" y="524"/>
                  </a:lnTo>
                  <a:lnTo>
                    <a:pt x="3271" y="451"/>
                  </a:lnTo>
                  <a:lnTo>
                    <a:pt x="3158" y="378"/>
                  </a:lnTo>
                  <a:lnTo>
                    <a:pt x="3038" y="313"/>
                  </a:lnTo>
                  <a:lnTo>
                    <a:pt x="2917" y="255"/>
                  </a:lnTo>
                  <a:lnTo>
                    <a:pt x="2787" y="204"/>
                  </a:lnTo>
                  <a:lnTo>
                    <a:pt x="2667" y="160"/>
                  </a:lnTo>
                  <a:lnTo>
                    <a:pt x="2528" y="117"/>
                  </a:lnTo>
                  <a:lnTo>
                    <a:pt x="2399" y="88"/>
                  </a:lnTo>
                  <a:lnTo>
                    <a:pt x="2261" y="51"/>
                  </a:lnTo>
                  <a:lnTo>
                    <a:pt x="2123" y="30"/>
                  </a:lnTo>
                  <a:lnTo>
                    <a:pt x="1985" y="15"/>
                  </a:lnTo>
                  <a:lnTo>
                    <a:pt x="185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6"/>
            <p:cNvSpPr/>
            <p:nvPr/>
          </p:nvSpPr>
          <p:spPr>
            <a:xfrm>
              <a:off x="-2130850" y="-2064375"/>
              <a:ext cx="117375" cy="92825"/>
            </a:xfrm>
            <a:custGeom>
              <a:avLst/>
              <a:gdLst/>
              <a:ahLst/>
              <a:cxnLst/>
              <a:rect l="l" t="t" r="r" b="b"/>
              <a:pathLst>
                <a:path w="4695" h="3713" extrusionOk="0">
                  <a:moveTo>
                    <a:pt x="1985" y="1"/>
                  </a:moveTo>
                  <a:lnTo>
                    <a:pt x="1855" y="8"/>
                  </a:lnTo>
                  <a:lnTo>
                    <a:pt x="1726" y="22"/>
                  </a:lnTo>
                  <a:lnTo>
                    <a:pt x="1597" y="44"/>
                  </a:lnTo>
                  <a:lnTo>
                    <a:pt x="1467" y="73"/>
                  </a:lnTo>
                  <a:lnTo>
                    <a:pt x="1338" y="102"/>
                  </a:lnTo>
                  <a:lnTo>
                    <a:pt x="1200" y="139"/>
                  </a:lnTo>
                  <a:lnTo>
                    <a:pt x="1070" y="182"/>
                  </a:lnTo>
                  <a:lnTo>
                    <a:pt x="941" y="233"/>
                  </a:lnTo>
                  <a:lnTo>
                    <a:pt x="811" y="291"/>
                  </a:lnTo>
                  <a:lnTo>
                    <a:pt x="673" y="349"/>
                  </a:lnTo>
                  <a:lnTo>
                    <a:pt x="552" y="393"/>
                  </a:lnTo>
                  <a:lnTo>
                    <a:pt x="423" y="422"/>
                  </a:lnTo>
                  <a:lnTo>
                    <a:pt x="294" y="451"/>
                  </a:lnTo>
                  <a:lnTo>
                    <a:pt x="216" y="603"/>
                  </a:lnTo>
                  <a:lnTo>
                    <a:pt x="155" y="763"/>
                  </a:lnTo>
                  <a:lnTo>
                    <a:pt x="104" y="923"/>
                  </a:lnTo>
                  <a:lnTo>
                    <a:pt x="61" y="1090"/>
                  </a:lnTo>
                  <a:lnTo>
                    <a:pt x="26" y="1250"/>
                  </a:lnTo>
                  <a:lnTo>
                    <a:pt x="9" y="1417"/>
                  </a:lnTo>
                  <a:lnTo>
                    <a:pt x="0" y="1577"/>
                  </a:lnTo>
                  <a:lnTo>
                    <a:pt x="0" y="1744"/>
                  </a:lnTo>
                  <a:lnTo>
                    <a:pt x="17" y="1904"/>
                  </a:lnTo>
                  <a:lnTo>
                    <a:pt x="35" y="2064"/>
                  </a:lnTo>
                  <a:lnTo>
                    <a:pt x="69" y="2223"/>
                  </a:lnTo>
                  <a:lnTo>
                    <a:pt x="112" y="2369"/>
                  </a:lnTo>
                  <a:lnTo>
                    <a:pt x="173" y="2521"/>
                  </a:lnTo>
                  <a:lnTo>
                    <a:pt x="233" y="2659"/>
                  </a:lnTo>
                  <a:lnTo>
                    <a:pt x="311" y="2797"/>
                  </a:lnTo>
                  <a:lnTo>
                    <a:pt x="397" y="2928"/>
                  </a:lnTo>
                  <a:lnTo>
                    <a:pt x="492" y="3051"/>
                  </a:lnTo>
                  <a:lnTo>
                    <a:pt x="596" y="3168"/>
                  </a:lnTo>
                  <a:lnTo>
                    <a:pt x="716" y="3269"/>
                  </a:lnTo>
                  <a:lnTo>
                    <a:pt x="837" y="3364"/>
                  </a:lnTo>
                  <a:lnTo>
                    <a:pt x="975" y="3451"/>
                  </a:lnTo>
                  <a:lnTo>
                    <a:pt x="1122" y="3531"/>
                  </a:lnTo>
                  <a:lnTo>
                    <a:pt x="1277" y="3589"/>
                  </a:lnTo>
                  <a:lnTo>
                    <a:pt x="1441" y="3640"/>
                  </a:lnTo>
                  <a:lnTo>
                    <a:pt x="1622" y="3683"/>
                  </a:lnTo>
                  <a:lnTo>
                    <a:pt x="1804" y="3705"/>
                  </a:lnTo>
                  <a:lnTo>
                    <a:pt x="2002" y="3712"/>
                  </a:lnTo>
                  <a:lnTo>
                    <a:pt x="2209" y="3712"/>
                  </a:lnTo>
                  <a:lnTo>
                    <a:pt x="2425" y="3691"/>
                  </a:lnTo>
                  <a:lnTo>
                    <a:pt x="2649" y="3654"/>
                  </a:lnTo>
                  <a:lnTo>
                    <a:pt x="2882" y="3596"/>
                  </a:lnTo>
                  <a:lnTo>
                    <a:pt x="3124" y="3524"/>
                  </a:lnTo>
                  <a:lnTo>
                    <a:pt x="3279" y="3465"/>
                  </a:lnTo>
                  <a:lnTo>
                    <a:pt x="3434" y="3407"/>
                  </a:lnTo>
                  <a:lnTo>
                    <a:pt x="3573" y="3349"/>
                  </a:lnTo>
                  <a:lnTo>
                    <a:pt x="3702" y="3284"/>
                  </a:lnTo>
                  <a:lnTo>
                    <a:pt x="3823" y="3218"/>
                  </a:lnTo>
                  <a:lnTo>
                    <a:pt x="3935" y="3146"/>
                  </a:lnTo>
                  <a:lnTo>
                    <a:pt x="4039" y="3073"/>
                  </a:lnTo>
                  <a:lnTo>
                    <a:pt x="4133" y="3001"/>
                  </a:lnTo>
                  <a:lnTo>
                    <a:pt x="4228" y="2928"/>
                  </a:lnTo>
                  <a:lnTo>
                    <a:pt x="4306" y="2848"/>
                  </a:lnTo>
                  <a:lnTo>
                    <a:pt x="4375" y="2768"/>
                  </a:lnTo>
                  <a:lnTo>
                    <a:pt x="4444" y="2688"/>
                  </a:lnTo>
                  <a:lnTo>
                    <a:pt x="4496" y="2601"/>
                  </a:lnTo>
                  <a:lnTo>
                    <a:pt x="4548" y="2521"/>
                  </a:lnTo>
                  <a:lnTo>
                    <a:pt x="4591" y="2434"/>
                  </a:lnTo>
                  <a:lnTo>
                    <a:pt x="4625" y="2347"/>
                  </a:lnTo>
                  <a:lnTo>
                    <a:pt x="4651" y="2260"/>
                  </a:lnTo>
                  <a:lnTo>
                    <a:pt x="4668" y="2172"/>
                  </a:lnTo>
                  <a:lnTo>
                    <a:pt x="4686" y="2085"/>
                  </a:lnTo>
                  <a:lnTo>
                    <a:pt x="4694" y="1998"/>
                  </a:lnTo>
                  <a:lnTo>
                    <a:pt x="4694" y="1911"/>
                  </a:lnTo>
                  <a:lnTo>
                    <a:pt x="4686" y="1824"/>
                  </a:lnTo>
                  <a:lnTo>
                    <a:pt x="4677" y="1737"/>
                  </a:lnTo>
                  <a:lnTo>
                    <a:pt x="4660" y="1649"/>
                  </a:lnTo>
                  <a:lnTo>
                    <a:pt x="4634" y="1562"/>
                  </a:lnTo>
                  <a:lnTo>
                    <a:pt x="4608" y="1475"/>
                  </a:lnTo>
                  <a:lnTo>
                    <a:pt x="4574" y="1395"/>
                  </a:lnTo>
                  <a:lnTo>
                    <a:pt x="4530" y="1308"/>
                  </a:lnTo>
                  <a:lnTo>
                    <a:pt x="4487" y="1228"/>
                  </a:lnTo>
                  <a:lnTo>
                    <a:pt x="4435" y="1141"/>
                  </a:lnTo>
                  <a:lnTo>
                    <a:pt x="4323" y="988"/>
                  </a:lnTo>
                  <a:lnTo>
                    <a:pt x="4185" y="836"/>
                  </a:lnTo>
                  <a:lnTo>
                    <a:pt x="4039" y="691"/>
                  </a:lnTo>
                  <a:lnTo>
                    <a:pt x="3866" y="560"/>
                  </a:lnTo>
                  <a:lnTo>
                    <a:pt x="3685" y="436"/>
                  </a:lnTo>
                  <a:lnTo>
                    <a:pt x="3495" y="327"/>
                  </a:lnTo>
                  <a:lnTo>
                    <a:pt x="3288" y="233"/>
                  </a:lnTo>
                  <a:lnTo>
                    <a:pt x="3176" y="189"/>
                  </a:lnTo>
                  <a:lnTo>
                    <a:pt x="3072" y="153"/>
                  </a:lnTo>
                  <a:lnTo>
                    <a:pt x="2960" y="117"/>
                  </a:lnTo>
                  <a:lnTo>
                    <a:pt x="2839" y="88"/>
                  </a:lnTo>
                  <a:lnTo>
                    <a:pt x="2727" y="59"/>
                  </a:lnTo>
                  <a:lnTo>
                    <a:pt x="2606" y="37"/>
                  </a:lnTo>
                  <a:lnTo>
                    <a:pt x="2485" y="22"/>
                  </a:lnTo>
                  <a:lnTo>
                    <a:pt x="2364" y="8"/>
                  </a:lnTo>
                  <a:lnTo>
                    <a:pt x="223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6"/>
            <p:cNvSpPr/>
            <p:nvPr/>
          </p:nvSpPr>
          <p:spPr>
            <a:xfrm>
              <a:off x="-2153950" y="-1744225"/>
              <a:ext cx="90425" cy="60325"/>
            </a:xfrm>
            <a:custGeom>
              <a:avLst/>
              <a:gdLst/>
              <a:ahLst/>
              <a:cxnLst/>
              <a:rect l="l" t="t" r="r" b="b"/>
              <a:pathLst>
                <a:path w="3617" h="2413" extrusionOk="0">
                  <a:moveTo>
                    <a:pt x="2952" y="1"/>
                  </a:moveTo>
                  <a:lnTo>
                    <a:pt x="2943" y="30"/>
                  </a:lnTo>
                  <a:lnTo>
                    <a:pt x="2935" y="52"/>
                  </a:lnTo>
                  <a:lnTo>
                    <a:pt x="2909" y="74"/>
                  </a:lnTo>
                  <a:lnTo>
                    <a:pt x="2892" y="103"/>
                  </a:lnTo>
                  <a:lnTo>
                    <a:pt x="2848" y="182"/>
                  </a:lnTo>
                  <a:lnTo>
                    <a:pt x="2788" y="262"/>
                  </a:lnTo>
                  <a:lnTo>
                    <a:pt x="2736" y="335"/>
                  </a:lnTo>
                  <a:lnTo>
                    <a:pt x="2667" y="400"/>
                  </a:lnTo>
                  <a:lnTo>
                    <a:pt x="2598" y="459"/>
                  </a:lnTo>
                  <a:lnTo>
                    <a:pt x="2521" y="509"/>
                  </a:lnTo>
                  <a:lnTo>
                    <a:pt x="2443" y="553"/>
                  </a:lnTo>
                  <a:lnTo>
                    <a:pt x="2365" y="597"/>
                  </a:lnTo>
                  <a:lnTo>
                    <a:pt x="2270" y="633"/>
                  </a:lnTo>
                  <a:lnTo>
                    <a:pt x="2184" y="662"/>
                  </a:lnTo>
                  <a:lnTo>
                    <a:pt x="2089" y="684"/>
                  </a:lnTo>
                  <a:lnTo>
                    <a:pt x="1994" y="705"/>
                  </a:lnTo>
                  <a:lnTo>
                    <a:pt x="1899" y="720"/>
                  </a:lnTo>
                  <a:lnTo>
                    <a:pt x="1804" y="727"/>
                  </a:lnTo>
                  <a:lnTo>
                    <a:pt x="1597" y="727"/>
                  </a:lnTo>
                  <a:lnTo>
                    <a:pt x="1502" y="720"/>
                  </a:lnTo>
                  <a:lnTo>
                    <a:pt x="1399" y="713"/>
                  </a:lnTo>
                  <a:lnTo>
                    <a:pt x="1295" y="691"/>
                  </a:lnTo>
                  <a:lnTo>
                    <a:pt x="1200" y="669"/>
                  </a:lnTo>
                  <a:lnTo>
                    <a:pt x="1105" y="647"/>
                  </a:lnTo>
                  <a:lnTo>
                    <a:pt x="1010" y="618"/>
                  </a:lnTo>
                  <a:lnTo>
                    <a:pt x="916" y="582"/>
                  </a:lnTo>
                  <a:lnTo>
                    <a:pt x="821" y="546"/>
                  </a:lnTo>
                  <a:lnTo>
                    <a:pt x="734" y="502"/>
                  </a:lnTo>
                  <a:lnTo>
                    <a:pt x="648" y="459"/>
                  </a:lnTo>
                  <a:lnTo>
                    <a:pt x="570" y="408"/>
                  </a:lnTo>
                  <a:lnTo>
                    <a:pt x="493" y="357"/>
                  </a:lnTo>
                  <a:lnTo>
                    <a:pt x="424" y="299"/>
                  </a:lnTo>
                  <a:lnTo>
                    <a:pt x="355" y="233"/>
                  </a:lnTo>
                  <a:lnTo>
                    <a:pt x="294" y="168"/>
                  </a:lnTo>
                  <a:lnTo>
                    <a:pt x="242" y="103"/>
                  </a:lnTo>
                  <a:lnTo>
                    <a:pt x="165" y="270"/>
                  </a:lnTo>
                  <a:lnTo>
                    <a:pt x="104" y="444"/>
                  </a:lnTo>
                  <a:lnTo>
                    <a:pt x="53" y="618"/>
                  </a:lnTo>
                  <a:lnTo>
                    <a:pt x="18" y="785"/>
                  </a:lnTo>
                  <a:lnTo>
                    <a:pt x="1" y="960"/>
                  </a:lnTo>
                  <a:lnTo>
                    <a:pt x="1" y="1120"/>
                  </a:lnTo>
                  <a:lnTo>
                    <a:pt x="18" y="1287"/>
                  </a:lnTo>
                  <a:lnTo>
                    <a:pt x="44" y="1439"/>
                  </a:lnTo>
                  <a:lnTo>
                    <a:pt x="70" y="1519"/>
                  </a:lnTo>
                  <a:lnTo>
                    <a:pt x="96" y="1592"/>
                  </a:lnTo>
                  <a:lnTo>
                    <a:pt x="130" y="1664"/>
                  </a:lnTo>
                  <a:lnTo>
                    <a:pt x="165" y="1737"/>
                  </a:lnTo>
                  <a:lnTo>
                    <a:pt x="208" y="1802"/>
                  </a:lnTo>
                  <a:lnTo>
                    <a:pt x="260" y="1868"/>
                  </a:lnTo>
                  <a:lnTo>
                    <a:pt x="311" y="1933"/>
                  </a:lnTo>
                  <a:lnTo>
                    <a:pt x="372" y="1991"/>
                  </a:lnTo>
                  <a:lnTo>
                    <a:pt x="441" y="2049"/>
                  </a:lnTo>
                  <a:lnTo>
                    <a:pt x="510" y="2107"/>
                  </a:lnTo>
                  <a:lnTo>
                    <a:pt x="588" y="2158"/>
                  </a:lnTo>
                  <a:lnTo>
                    <a:pt x="665" y="2202"/>
                  </a:lnTo>
                  <a:lnTo>
                    <a:pt x="760" y="2245"/>
                  </a:lnTo>
                  <a:lnTo>
                    <a:pt x="855" y="2289"/>
                  </a:lnTo>
                  <a:lnTo>
                    <a:pt x="959" y="2325"/>
                  </a:lnTo>
                  <a:lnTo>
                    <a:pt x="1062" y="2362"/>
                  </a:lnTo>
                  <a:lnTo>
                    <a:pt x="1148" y="2383"/>
                  </a:lnTo>
                  <a:lnTo>
                    <a:pt x="1243" y="2398"/>
                  </a:lnTo>
                  <a:lnTo>
                    <a:pt x="1338" y="2405"/>
                  </a:lnTo>
                  <a:lnTo>
                    <a:pt x="1425" y="2413"/>
                  </a:lnTo>
                  <a:lnTo>
                    <a:pt x="1520" y="2405"/>
                  </a:lnTo>
                  <a:lnTo>
                    <a:pt x="1614" y="2405"/>
                  </a:lnTo>
                  <a:lnTo>
                    <a:pt x="1709" y="2391"/>
                  </a:lnTo>
                  <a:lnTo>
                    <a:pt x="1796" y="2376"/>
                  </a:lnTo>
                  <a:lnTo>
                    <a:pt x="1986" y="2333"/>
                  </a:lnTo>
                  <a:lnTo>
                    <a:pt x="2167" y="2274"/>
                  </a:lnTo>
                  <a:lnTo>
                    <a:pt x="2348" y="2195"/>
                  </a:lnTo>
                  <a:lnTo>
                    <a:pt x="2521" y="2107"/>
                  </a:lnTo>
                  <a:lnTo>
                    <a:pt x="2684" y="2013"/>
                  </a:lnTo>
                  <a:lnTo>
                    <a:pt x="2840" y="1904"/>
                  </a:lnTo>
                  <a:lnTo>
                    <a:pt x="2986" y="1781"/>
                  </a:lnTo>
                  <a:lnTo>
                    <a:pt x="3125" y="1657"/>
                  </a:lnTo>
                  <a:lnTo>
                    <a:pt x="3245" y="1534"/>
                  </a:lnTo>
                  <a:lnTo>
                    <a:pt x="3349" y="1396"/>
                  </a:lnTo>
                  <a:lnTo>
                    <a:pt x="3435" y="1265"/>
                  </a:lnTo>
                  <a:lnTo>
                    <a:pt x="3496" y="1127"/>
                  </a:lnTo>
                  <a:lnTo>
                    <a:pt x="3556" y="989"/>
                  </a:lnTo>
                  <a:lnTo>
                    <a:pt x="3599" y="858"/>
                  </a:lnTo>
                  <a:lnTo>
                    <a:pt x="3616" y="735"/>
                  </a:lnTo>
                  <a:lnTo>
                    <a:pt x="3616" y="669"/>
                  </a:lnTo>
                  <a:lnTo>
                    <a:pt x="3608" y="611"/>
                  </a:lnTo>
                  <a:lnTo>
                    <a:pt x="3599" y="553"/>
                  </a:lnTo>
                  <a:lnTo>
                    <a:pt x="3582" y="495"/>
                  </a:lnTo>
                  <a:lnTo>
                    <a:pt x="3565" y="437"/>
                  </a:lnTo>
                  <a:lnTo>
                    <a:pt x="3539" y="379"/>
                  </a:lnTo>
                  <a:lnTo>
                    <a:pt x="3470" y="270"/>
                  </a:lnTo>
                  <a:lnTo>
                    <a:pt x="3375" y="153"/>
                  </a:lnTo>
                  <a:lnTo>
                    <a:pt x="3349" y="124"/>
                  </a:lnTo>
                  <a:lnTo>
                    <a:pt x="3306" y="103"/>
                  </a:lnTo>
                  <a:lnTo>
                    <a:pt x="3245" y="81"/>
                  </a:lnTo>
                  <a:lnTo>
                    <a:pt x="3185" y="59"/>
                  </a:lnTo>
                  <a:lnTo>
                    <a:pt x="3064" y="23"/>
                  </a:lnTo>
                  <a:lnTo>
                    <a:pt x="295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6"/>
            <p:cNvSpPr/>
            <p:nvPr/>
          </p:nvSpPr>
          <p:spPr>
            <a:xfrm>
              <a:off x="-3355950" y="-2480775"/>
              <a:ext cx="1040450" cy="137300"/>
            </a:xfrm>
            <a:custGeom>
              <a:avLst/>
              <a:gdLst/>
              <a:ahLst/>
              <a:cxnLst/>
              <a:rect l="l" t="t" r="r" b="b"/>
              <a:pathLst>
                <a:path w="41618" h="5492" extrusionOk="0">
                  <a:moveTo>
                    <a:pt x="39918" y="0"/>
                  </a:moveTo>
                  <a:lnTo>
                    <a:pt x="37484" y="153"/>
                  </a:lnTo>
                  <a:lnTo>
                    <a:pt x="35060" y="320"/>
                  </a:lnTo>
                  <a:lnTo>
                    <a:pt x="32635" y="502"/>
                  </a:lnTo>
                  <a:lnTo>
                    <a:pt x="30210" y="698"/>
                  </a:lnTo>
                  <a:lnTo>
                    <a:pt x="27785" y="901"/>
                  </a:lnTo>
                  <a:lnTo>
                    <a:pt x="25361" y="1112"/>
                  </a:lnTo>
                  <a:lnTo>
                    <a:pt x="22936" y="1337"/>
                  </a:lnTo>
                  <a:lnTo>
                    <a:pt x="20520" y="1562"/>
                  </a:lnTo>
                  <a:lnTo>
                    <a:pt x="18095" y="1795"/>
                  </a:lnTo>
                  <a:lnTo>
                    <a:pt x="15670" y="2034"/>
                  </a:lnTo>
                  <a:lnTo>
                    <a:pt x="10829" y="2521"/>
                  </a:lnTo>
                  <a:lnTo>
                    <a:pt x="5980" y="3008"/>
                  </a:lnTo>
                  <a:lnTo>
                    <a:pt x="1139" y="3487"/>
                  </a:lnTo>
                  <a:lnTo>
                    <a:pt x="1010" y="3509"/>
                  </a:lnTo>
                  <a:lnTo>
                    <a:pt x="880" y="3531"/>
                  </a:lnTo>
                  <a:lnTo>
                    <a:pt x="759" y="3567"/>
                  </a:lnTo>
                  <a:lnTo>
                    <a:pt x="647" y="3618"/>
                  </a:lnTo>
                  <a:lnTo>
                    <a:pt x="544" y="3669"/>
                  </a:lnTo>
                  <a:lnTo>
                    <a:pt x="457" y="3727"/>
                  </a:lnTo>
                  <a:lnTo>
                    <a:pt x="371" y="3792"/>
                  </a:lnTo>
                  <a:lnTo>
                    <a:pt x="293" y="3865"/>
                  </a:lnTo>
                  <a:lnTo>
                    <a:pt x="224" y="3945"/>
                  </a:lnTo>
                  <a:lnTo>
                    <a:pt x="164" y="4025"/>
                  </a:lnTo>
                  <a:lnTo>
                    <a:pt x="121" y="4112"/>
                  </a:lnTo>
                  <a:lnTo>
                    <a:pt x="78" y="4199"/>
                  </a:lnTo>
                  <a:lnTo>
                    <a:pt x="43" y="4286"/>
                  </a:lnTo>
                  <a:lnTo>
                    <a:pt x="17" y="4381"/>
                  </a:lnTo>
                  <a:lnTo>
                    <a:pt x="9" y="4475"/>
                  </a:lnTo>
                  <a:lnTo>
                    <a:pt x="0" y="4569"/>
                  </a:lnTo>
                  <a:lnTo>
                    <a:pt x="0" y="4657"/>
                  </a:lnTo>
                  <a:lnTo>
                    <a:pt x="17" y="4751"/>
                  </a:lnTo>
                  <a:lnTo>
                    <a:pt x="35" y="4838"/>
                  </a:lnTo>
                  <a:lnTo>
                    <a:pt x="69" y="4925"/>
                  </a:lnTo>
                  <a:lnTo>
                    <a:pt x="104" y="5005"/>
                  </a:lnTo>
                  <a:lnTo>
                    <a:pt x="155" y="5085"/>
                  </a:lnTo>
                  <a:lnTo>
                    <a:pt x="207" y="5158"/>
                  </a:lnTo>
                  <a:lnTo>
                    <a:pt x="276" y="5230"/>
                  </a:lnTo>
                  <a:lnTo>
                    <a:pt x="354" y="5289"/>
                  </a:lnTo>
                  <a:lnTo>
                    <a:pt x="440" y="5347"/>
                  </a:lnTo>
                  <a:lnTo>
                    <a:pt x="535" y="5390"/>
                  </a:lnTo>
                  <a:lnTo>
                    <a:pt x="630" y="5434"/>
                  </a:lnTo>
                  <a:lnTo>
                    <a:pt x="751" y="5463"/>
                  </a:lnTo>
                  <a:lnTo>
                    <a:pt x="872" y="5477"/>
                  </a:lnTo>
                  <a:lnTo>
                    <a:pt x="1001" y="5492"/>
                  </a:lnTo>
                  <a:lnTo>
                    <a:pt x="1139" y="5492"/>
                  </a:lnTo>
                  <a:lnTo>
                    <a:pt x="5989" y="5216"/>
                  </a:lnTo>
                  <a:lnTo>
                    <a:pt x="10838" y="4954"/>
                  </a:lnTo>
                  <a:lnTo>
                    <a:pt x="15696" y="4686"/>
                  </a:lnTo>
                  <a:lnTo>
                    <a:pt x="18121" y="4548"/>
                  </a:lnTo>
                  <a:lnTo>
                    <a:pt x="20554" y="4402"/>
                  </a:lnTo>
                  <a:lnTo>
                    <a:pt x="22979" y="4257"/>
                  </a:lnTo>
                  <a:lnTo>
                    <a:pt x="25404" y="4104"/>
                  </a:lnTo>
                  <a:lnTo>
                    <a:pt x="27829" y="3945"/>
                  </a:lnTo>
                  <a:lnTo>
                    <a:pt x="30253" y="3770"/>
                  </a:lnTo>
                  <a:lnTo>
                    <a:pt x="32669" y="3589"/>
                  </a:lnTo>
                  <a:lnTo>
                    <a:pt x="35086" y="3400"/>
                  </a:lnTo>
                  <a:lnTo>
                    <a:pt x="37502" y="3196"/>
                  </a:lnTo>
                  <a:lnTo>
                    <a:pt x="39918" y="2979"/>
                  </a:lnTo>
                  <a:lnTo>
                    <a:pt x="40116" y="2950"/>
                  </a:lnTo>
                  <a:lnTo>
                    <a:pt x="40306" y="2906"/>
                  </a:lnTo>
                  <a:lnTo>
                    <a:pt x="40487" y="2848"/>
                  </a:lnTo>
                  <a:lnTo>
                    <a:pt x="40651" y="2775"/>
                  </a:lnTo>
                  <a:lnTo>
                    <a:pt x="40798" y="2695"/>
                  </a:lnTo>
                  <a:lnTo>
                    <a:pt x="40936" y="2608"/>
                  </a:lnTo>
                  <a:lnTo>
                    <a:pt x="41065" y="2506"/>
                  </a:lnTo>
                  <a:lnTo>
                    <a:pt x="41178" y="2397"/>
                  </a:lnTo>
                  <a:lnTo>
                    <a:pt x="41281" y="2281"/>
                  </a:lnTo>
                  <a:lnTo>
                    <a:pt x="41367" y="2158"/>
                  </a:lnTo>
                  <a:lnTo>
                    <a:pt x="41437" y="2034"/>
                  </a:lnTo>
                  <a:lnTo>
                    <a:pt x="41506" y="1904"/>
                  </a:lnTo>
                  <a:lnTo>
                    <a:pt x="41549" y="1766"/>
                  </a:lnTo>
                  <a:lnTo>
                    <a:pt x="41583" y="1627"/>
                  </a:lnTo>
                  <a:lnTo>
                    <a:pt x="41609" y="1489"/>
                  </a:lnTo>
                  <a:lnTo>
                    <a:pt x="41618" y="1351"/>
                  </a:lnTo>
                  <a:lnTo>
                    <a:pt x="41609" y="1221"/>
                  </a:lnTo>
                  <a:lnTo>
                    <a:pt x="41592" y="1083"/>
                  </a:lnTo>
                  <a:lnTo>
                    <a:pt x="41566" y="952"/>
                  </a:lnTo>
                  <a:lnTo>
                    <a:pt x="41514" y="828"/>
                  </a:lnTo>
                  <a:lnTo>
                    <a:pt x="41462" y="705"/>
                  </a:lnTo>
                  <a:lnTo>
                    <a:pt x="41385" y="589"/>
                  </a:lnTo>
                  <a:lnTo>
                    <a:pt x="41298" y="480"/>
                  </a:lnTo>
                  <a:lnTo>
                    <a:pt x="41204" y="378"/>
                  </a:lnTo>
                  <a:lnTo>
                    <a:pt x="41091" y="291"/>
                  </a:lnTo>
                  <a:lnTo>
                    <a:pt x="40962" y="211"/>
                  </a:lnTo>
                  <a:lnTo>
                    <a:pt x="40824" y="138"/>
                  </a:lnTo>
                  <a:lnTo>
                    <a:pt x="40669" y="80"/>
                  </a:lnTo>
                  <a:lnTo>
                    <a:pt x="40505" y="44"/>
                  </a:lnTo>
                  <a:lnTo>
                    <a:pt x="40323" y="15"/>
                  </a:lnTo>
                  <a:lnTo>
                    <a:pt x="4012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6"/>
            <p:cNvSpPr/>
            <p:nvPr/>
          </p:nvSpPr>
          <p:spPr>
            <a:xfrm>
              <a:off x="-3274850" y="-2105775"/>
              <a:ext cx="956325" cy="80825"/>
            </a:xfrm>
            <a:custGeom>
              <a:avLst/>
              <a:gdLst/>
              <a:ahLst/>
              <a:cxnLst/>
              <a:rect l="l" t="t" r="r" b="b"/>
              <a:pathLst>
                <a:path w="38253" h="3233" extrusionOk="0">
                  <a:moveTo>
                    <a:pt x="36700" y="0"/>
                  </a:moveTo>
                  <a:lnTo>
                    <a:pt x="34456" y="95"/>
                  </a:lnTo>
                  <a:lnTo>
                    <a:pt x="32221" y="197"/>
                  </a:lnTo>
                  <a:lnTo>
                    <a:pt x="27743" y="414"/>
                  </a:lnTo>
                  <a:lnTo>
                    <a:pt x="23282" y="632"/>
                  </a:lnTo>
                  <a:lnTo>
                    <a:pt x="21047" y="734"/>
                  </a:lnTo>
                  <a:lnTo>
                    <a:pt x="18820" y="828"/>
                  </a:lnTo>
                  <a:lnTo>
                    <a:pt x="16586" y="916"/>
                  </a:lnTo>
                  <a:lnTo>
                    <a:pt x="14351" y="988"/>
                  </a:lnTo>
                  <a:lnTo>
                    <a:pt x="12116" y="1054"/>
                  </a:lnTo>
                  <a:lnTo>
                    <a:pt x="9881" y="1097"/>
                  </a:lnTo>
                  <a:lnTo>
                    <a:pt x="8768" y="1112"/>
                  </a:lnTo>
                  <a:lnTo>
                    <a:pt x="7646" y="1126"/>
                  </a:lnTo>
                  <a:lnTo>
                    <a:pt x="6524" y="1134"/>
                  </a:lnTo>
                  <a:lnTo>
                    <a:pt x="5402" y="1134"/>
                  </a:lnTo>
                  <a:lnTo>
                    <a:pt x="4281" y="1126"/>
                  </a:lnTo>
                  <a:lnTo>
                    <a:pt x="3159" y="1119"/>
                  </a:lnTo>
                  <a:lnTo>
                    <a:pt x="2037" y="1105"/>
                  </a:lnTo>
                  <a:lnTo>
                    <a:pt x="915" y="1075"/>
                  </a:lnTo>
                  <a:lnTo>
                    <a:pt x="803" y="1083"/>
                  </a:lnTo>
                  <a:lnTo>
                    <a:pt x="700" y="1090"/>
                  </a:lnTo>
                  <a:lnTo>
                    <a:pt x="605" y="1112"/>
                  </a:lnTo>
                  <a:lnTo>
                    <a:pt x="510" y="1134"/>
                  </a:lnTo>
                  <a:lnTo>
                    <a:pt x="432" y="1170"/>
                  </a:lnTo>
                  <a:lnTo>
                    <a:pt x="354" y="1213"/>
                  </a:lnTo>
                  <a:lnTo>
                    <a:pt x="285" y="1257"/>
                  </a:lnTo>
                  <a:lnTo>
                    <a:pt x="225" y="1308"/>
                  </a:lnTo>
                  <a:lnTo>
                    <a:pt x="173" y="1366"/>
                  </a:lnTo>
                  <a:lnTo>
                    <a:pt x="130" y="1424"/>
                  </a:lnTo>
                  <a:lnTo>
                    <a:pt x="87" y="1490"/>
                  </a:lnTo>
                  <a:lnTo>
                    <a:pt x="52" y="1555"/>
                  </a:lnTo>
                  <a:lnTo>
                    <a:pt x="35" y="1628"/>
                  </a:lnTo>
                  <a:lnTo>
                    <a:pt x="9" y="1700"/>
                  </a:lnTo>
                  <a:lnTo>
                    <a:pt x="1" y="1773"/>
                  </a:lnTo>
                  <a:lnTo>
                    <a:pt x="1" y="1845"/>
                  </a:lnTo>
                  <a:lnTo>
                    <a:pt x="1" y="1918"/>
                  </a:lnTo>
                  <a:lnTo>
                    <a:pt x="9" y="1991"/>
                  </a:lnTo>
                  <a:lnTo>
                    <a:pt x="35" y="2063"/>
                  </a:lnTo>
                  <a:lnTo>
                    <a:pt x="52" y="2136"/>
                  </a:lnTo>
                  <a:lnTo>
                    <a:pt x="87" y="2201"/>
                  </a:lnTo>
                  <a:lnTo>
                    <a:pt x="130" y="2274"/>
                  </a:lnTo>
                  <a:lnTo>
                    <a:pt x="173" y="2332"/>
                  </a:lnTo>
                  <a:lnTo>
                    <a:pt x="225" y="2397"/>
                  </a:lnTo>
                  <a:lnTo>
                    <a:pt x="285" y="2448"/>
                  </a:lnTo>
                  <a:lnTo>
                    <a:pt x="354" y="2499"/>
                  </a:lnTo>
                  <a:lnTo>
                    <a:pt x="432" y="2543"/>
                  </a:lnTo>
                  <a:lnTo>
                    <a:pt x="510" y="2586"/>
                  </a:lnTo>
                  <a:lnTo>
                    <a:pt x="605" y="2615"/>
                  </a:lnTo>
                  <a:lnTo>
                    <a:pt x="700" y="2644"/>
                  </a:lnTo>
                  <a:lnTo>
                    <a:pt x="803" y="2659"/>
                  </a:lnTo>
                  <a:lnTo>
                    <a:pt x="915" y="2666"/>
                  </a:lnTo>
                  <a:lnTo>
                    <a:pt x="5368" y="2841"/>
                  </a:lnTo>
                  <a:lnTo>
                    <a:pt x="7603" y="2920"/>
                  </a:lnTo>
                  <a:lnTo>
                    <a:pt x="9838" y="3000"/>
                  </a:lnTo>
                  <a:lnTo>
                    <a:pt x="12073" y="3073"/>
                  </a:lnTo>
                  <a:lnTo>
                    <a:pt x="14316" y="3131"/>
                  </a:lnTo>
                  <a:lnTo>
                    <a:pt x="16560" y="3182"/>
                  </a:lnTo>
                  <a:lnTo>
                    <a:pt x="18803" y="3211"/>
                  </a:lnTo>
                  <a:lnTo>
                    <a:pt x="19925" y="3226"/>
                  </a:lnTo>
                  <a:lnTo>
                    <a:pt x="21047" y="3233"/>
                  </a:lnTo>
                  <a:lnTo>
                    <a:pt x="23290" y="3233"/>
                  </a:lnTo>
                  <a:lnTo>
                    <a:pt x="24412" y="3226"/>
                  </a:lnTo>
                  <a:lnTo>
                    <a:pt x="25534" y="3211"/>
                  </a:lnTo>
                  <a:lnTo>
                    <a:pt x="26656" y="3189"/>
                  </a:lnTo>
                  <a:lnTo>
                    <a:pt x="27777" y="3167"/>
                  </a:lnTo>
                  <a:lnTo>
                    <a:pt x="28899" y="3131"/>
                  </a:lnTo>
                  <a:lnTo>
                    <a:pt x="30012" y="3095"/>
                  </a:lnTo>
                  <a:lnTo>
                    <a:pt x="31134" y="3051"/>
                  </a:lnTo>
                  <a:lnTo>
                    <a:pt x="32247" y="3000"/>
                  </a:lnTo>
                  <a:lnTo>
                    <a:pt x="33360" y="2942"/>
                  </a:lnTo>
                  <a:lnTo>
                    <a:pt x="34473" y="2877"/>
                  </a:lnTo>
                  <a:lnTo>
                    <a:pt x="35587" y="2804"/>
                  </a:lnTo>
                  <a:lnTo>
                    <a:pt x="36700" y="2717"/>
                  </a:lnTo>
                  <a:lnTo>
                    <a:pt x="36890" y="2695"/>
                  </a:lnTo>
                  <a:lnTo>
                    <a:pt x="37062" y="2659"/>
                  </a:lnTo>
                  <a:lnTo>
                    <a:pt x="37226" y="2615"/>
                  </a:lnTo>
                  <a:lnTo>
                    <a:pt x="37373" y="2557"/>
                  </a:lnTo>
                  <a:lnTo>
                    <a:pt x="37511" y="2485"/>
                  </a:lnTo>
                  <a:lnTo>
                    <a:pt x="37640" y="2405"/>
                  </a:lnTo>
                  <a:lnTo>
                    <a:pt x="37752" y="2318"/>
                  </a:lnTo>
                  <a:lnTo>
                    <a:pt x="37856" y="2216"/>
                  </a:lnTo>
                  <a:lnTo>
                    <a:pt x="37951" y="2114"/>
                  </a:lnTo>
                  <a:lnTo>
                    <a:pt x="38029" y="2005"/>
                  </a:lnTo>
                  <a:lnTo>
                    <a:pt x="38098" y="1889"/>
                  </a:lnTo>
                  <a:lnTo>
                    <a:pt x="38149" y="1773"/>
                  </a:lnTo>
                  <a:lnTo>
                    <a:pt x="38193" y="1649"/>
                  </a:lnTo>
                  <a:lnTo>
                    <a:pt x="38227" y="1526"/>
                  </a:lnTo>
                  <a:lnTo>
                    <a:pt x="38244" y="1402"/>
                  </a:lnTo>
                  <a:lnTo>
                    <a:pt x="38253" y="1272"/>
                  </a:lnTo>
                  <a:lnTo>
                    <a:pt x="38253" y="1148"/>
                  </a:lnTo>
                  <a:lnTo>
                    <a:pt x="38236" y="1025"/>
                  </a:lnTo>
                  <a:lnTo>
                    <a:pt x="38201" y="901"/>
                  </a:lnTo>
                  <a:lnTo>
                    <a:pt x="38167" y="785"/>
                  </a:lnTo>
                  <a:lnTo>
                    <a:pt x="38106" y="676"/>
                  </a:lnTo>
                  <a:lnTo>
                    <a:pt x="38046" y="567"/>
                  </a:lnTo>
                  <a:lnTo>
                    <a:pt x="37968" y="465"/>
                  </a:lnTo>
                  <a:lnTo>
                    <a:pt x="37873" y="371"/>
                  </a:lnTo>
                  <a:lnTo>
                    <a:pt x="37770" y="284"/>
                  </a:lnTo>
                  <a:lnTo>
                    <a:pt x="37658" y="211"/>
                  </a:lnTo>
                  <a:lnTo>
                    <a:pt x="37528" y="146"/>
                  </a:lnTo>
                  <a:lnTo>
                    <a:pt x="37390" y="88"/>
                  </a:lnTo>
                  <a:lnTo>
                    <a:pt x="37235" y="44"/>
                  </a:lnTo>
                  <a:lnTo>
                    <a:pt x="37071" y="15"/>
                  </a:lnTo>
                  <a:lnTo>
                    <a:pt x="36890"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6"/>
            <p:cNvSpPr/>
            <p:nvPr/>
          </p:nvSpPr>
          <p:spPr>
            <a:xfrm>
              <a:off x="-3216375" y="-1799050"/>
              <a:ext cx="843925" cy="74100"/>
            </a:xfrm>
            <a:custGeom>
              <a:avLst/>
              <a:gdLst/>
              <a:ahLst/>
              <a:cxnLst/>
              <a:rect l="l" t="t" r="r" b="b"/>
              <a:pathLst>
                <a:path w="33757" h="2964" extrusionOk="0">
                  <a:moveTo>
                    <a:pt x="26198" y="0"/>
                  </a:moveTo>
                  <a:lnTo>
                    <a:pt x="24222" y="7"/>
                  </a:lnTo>
                  <a:lnTo>
                    <a:pt x="22254" y="29"/>
                  </a:lnTo>
                  <a:lnTo>
                    <a:pt x="20278" y="66"/>
                  </a:lnTo>
                  <a:lnTo>
                    <a:pt x="18311" y="116"/>
                  </a:lnTo>
                  <a:lnTo>
                    <a:pt x="16343" y="189"/>
                  </a:lnTo>
                  <a:lnTo>
                    <a:pt x="15360" y="225"/>
                  </a:lnTo>
                  <a:lnTo>
                    <a:pt x="14376" y="276"/>
                  </a:lnTo>
                  <a:lnTo>
                    <a:pt x="13392" y="327"/>
                  </a:lnTo>
                  <a:lnTo>
                    <a:pt x="12409" y="378"/>
                  </a:lnTo>
                  <a:lnTo>
                    <a:pt x="11425" y="443"/>
                  </a:lnTo>
                  <a:lnTo>
                    <a:pt x="10441" y="501"/>
                  </a:lnTo>
                  <a:lnTo>
                    <a:pt x="9457" y="574"/>
                  </a:lnTo>
                  <a:lnTo>
                    <a:pt x="8474" y="647"/>
                  </a:lnTo>
                  <a:lnTo>
                    <a:pt x="7499" y="727"/>
                  </a:lnTo>
                  <a:lnTo>
                    <a:pt x="6515" y="806"/>
                  </a:lnTo>
                  <a:lnTo>
                    <a:pt x="5540" y="894"/>
                  </a:lnTo>
                  <a:lnTo>
                    <a:pt x="4556" y="981"/>
                  </a:lnTo>
                  <a:lnTo>
                    <a:pt x="3581" y="1083"/>
                  </a:lnTo>
                  <a:lnTo>
                    <a:pt x="2597" y="1184"/>
                  </a:lnTo>
                  <a:lnTo>
                    <a:pt x="1622" y="1286"/>
                  </a:lnTo>
                  <a:lnTo>
                    <a:pt x="647" y="1395"/>
                  </a:lnTo>
                  <a:lnTo>
                    <a:pt x="552" y="1409"/>
                  </a:lnTo>
                  <a:lnTo>
                    <a:pt x="475" y="1431"/>
                  </a:lnTo>
                  <a:lnTo>
                    <a:pt x="397" y="1460"/>
                  </a:lnTo>
                  <a:lnTo>
                    <a:pt x="328" y="1489"/>
                  </a:lnTo>
                  <a:lnTo>
                    <a:pt x="268" y="1533"/>
                  </a:lnTo>
                  <a:lnTo>
                    <a:pt x="207" y="1576"/>
                  </a:lnTo>
                  <a:lnTo>
                    <a:pt x="155" y="1620"/>
                  </a:lnTo>
                  <a:lnTo>
                    <a:pt x="121" y="1671"/>
                  </a:lnTo>
                  <a:lnTo>
                    <a:pt x="86" y="1729"/>
                  </a:lnTo>
                  <a:lnTo>
                    <a:pt x="52" y="1787"/>
                  </a:lnTo>
                  <a:lnTo>
                    <a:pt x="35" y="1852"/>
                  </a:lnTo>
                  <a:lnTo>
                    <a:pt x="17" y="1911"/>
                  </a:lnTo>
                  <a:lnTo>
                    <a:pt x="9" y="1976"/>
                  </a:lnTo>
                  <a:lnTo>
                    <a:pt x="0" y="2041"/>
                  </a:lnTo>
                  <a:lnTo>
                    <a:pt x="9" y="2107"/>
                  </a:lnTo>
                  <a:lnTo>
                    <a:pt x="9" y="2179"/>
                  </a:lnTo>
                  <a:lnTo>
                    <a:pt x="26" y="2245"/>
                  </a:lnTo>
                  <a:lnTo>
                    <a:pt x="43" y="2310"/>
                  </a:lnTo>
                  <a:lnTo>
                    <a:pt x="69" y="2375"/>
                  </a:lnTo>
                  <a:lnTo>
                    <a:pt x="104" y="2434"/>
                  </a:lnTo>
                  <a:lnTo>
                    <a:pt x="138" y="2499"/>
                  </a:lnTo>
                  <a:lnTo>
                    <a:pt x="181" y="2550"/>
                  </a:lnTo>
                  <a:lnTo>
                    <a:pt x="233" y="2608"/>
                  </a:lnTo>
                  <a:lnTo>
                    <a:pt x="285" y="2659"/>
                  </a:lnTo>
                  <a:lnTo>
                    <a:pt x="345" y="2702"/>
                  </a:lnTo>
                  <a:lnTo>
                    <a:pt x="406" y="2746"/>
                  </a:lnTo>
                  <a:lnTo>
                    <a:pt x="475" y="2782"/>
                  </a:lnTo>
                  <a:lnTo>
                    <a:pt x="552" y="2811"/>
                  </a:lnTo>
                  <a:lnTo>
                    <a:pt x="630" y="2833"/>
                  </a:lnTo>
                  <a:lnTo>
                    <a:pt x="708" y="2848"/>
                  </a:lnTo>
                  <a:lnTo>
                    <a:pt x="794" y="2855"/>
                  </a:lnTo>
                  <a:lnTo>
                    <a:pt x="889" y="2862"/>
                  </a:lnTo>
                  <a:lnTo>
                    <a:pt x="4789" y="2790"/>
                  </a:lnTo>
                  <a:lnTo>
                    <a:pt x="6739" y="2760"/>
                  </a:lnTo>
                  <a:lnTo>
                    <a:pt x="8689" y="2739"/>
                  </a:lnTo>
                  <a:lnTo>
                    <a:pt x="10640" y="2717"/>
                  </a:lnTo>
                  <a:lnTo>
                    <a:pt x="12590" y="2710"/>
                  </a:lnTo>
                  <a:lnTo>
                    <a:pt x="14540" y="2702"/>
                  </a:lnTo>
                  <a:lnTo>
                    <a:pt x="18432" y="2702"/>
                  </a:lnTo>
                  <a:lnTo>
                    <a:pt x="20382" y="2717"/>
                  </a:lnTo>
                  <a:lnTo>
                    <a:pt x="22332" y="2739"/>
                  </a:lnTo>
                  <a:lnTo>
                    <a:pt x="24291" y="2768"/>
                  </a:lnTo>
                  <a:lnTo>
                    <a:pt x="26241" y="2804"/>
                  </a:lnTo>
                  <a:lnTo>
                    <a:pt x="28191" y="2848"/>
                  </a:lnTo>
                  <a:lnTo>
                    <a:pt x="30150" y="2898"/>
                  </a:lnTo>
                  <a:lnTo>
                    <a:pt x="32109" y="2964"/>
                  </a:lnTo>
                  <a:lnTo>
                    <a:pt x="32307" y="2964"/>
                  </a:lnTo>
                  <a:lnTo>
                    <a:pt x="32497" y="2942"/>
                  </a:lnTo>
                  <a:lnTo>
                    <a:pt x="32669" y="2913"/>
                  </a:lnTo>
                  <a:lnTo>
                    <a:pt x="32825" y="2862"/>
                  </a:lnTo>
                  <a:lnTo>
                    <a:pt x="32971" y="2804"/>
                  </a:lnTo>
                  <a:lnTo>
                    <a:pt x="33109" y="2731"/>
                  </a:lnTo>
                  <a:lnTo>
                    <a:pt x="33230" y="2644"/>
                  </a:lnTo>
                  <a:lnTo>
                    <a:pt x="33342" y="2550"/>
                  </a:lnTo>
                  <a:lnTo>
                    <a:pt x="33437" y="2448"/>
                  </a:lnTo>
                  <a:lnTo>
                    <a:pt x="33524" y="2339"/>
                  </a:lnTo>
                  <a:lnTo>
                    <a:pt x="33593" y="2223"/>
                  </a:lnTo>
                  <a:lnTo>
                    <a:pt x="33653" y="2099"/>
                  </a:lnTo>
                  <a:lnTo>
                    <a:pt x="33696" y="1976"/>
                  </a:lnTo>
                  <a:lnTo>
                    <a:pt x="33731" y="1845"/>
                  </a:lnTo>
                  <a:lnTo>
                    <a:pt x="33748" y="1707"/>
                  </a:lnTo>
                  <a:lnTo>
                    <a:pt x="33757" y="1576"/>
                  </a:lnTo>
                  <a:lnTo>
                    <a:pt x="33748" y="1438"/>
                  </a:lnTo>
                  <a:lnTo>
                    <a:pt x="33731" y="1308"/>
                  </a:lnTo>
                  <a:lnTo>
                    <a:pt x="33696" y="1170"/>
                  </a:lnTo>
                  <a:lnTo>
                    <a:pt x="33653" y="1039"/>
                  </a:lnTo>
                  <a:lnTo>
                    <a:pt x="33593" y="915"/>
                  </a:lnTo>
                  <a:lnTo>
                    <a:pt x="33524" y="792"/>
                  </a:lnTo>
                  <a:lnTo>
                    <a:pt x="33437" y="683"/>
                  </a:lnTo>
                  <a:lnTo>
                    <a:pt x="33342" y="574"/>
                  </a:lnTo>
                  <a:lnTo>
                    <a:pt x="33230" y="472"/>
                  </a:lnTo>
                  <a:lnTo>
                    <a:pt x="33109" y="378"/>
                  </a:lnTo>
                  <a:lnTo>
                    <a:pt x="32971" y="298"/>
                  </a:lnTo>
                  <a:lnTo>
                    <a:pt x="32825" y="233"/>
                  </a:lnTo>
                  <a:lnTo>
                    <a:pt x="32669" y="175"/>
                  </a:lnTo>
                  <a:lnTo>
                    <a:pt x="32497" y="131"/>
                  </a:lnTo>
                  <a:lnTo>
                    <a:pt x="32307" y="102"/>
                  </a:lnTo>
                  <a:lnTo>
                    <a:pt x="32109" y="87"/>
                  </a:lnTo>
                  <a:lnTo>
                    <a:pt x="30141" y="44"/>
                  </a:lnTo>
                  <a:lnTo>
                    <a:pt x="28165" y="15"/>
                  </a:lnTo>
                  <a:lnTo>
                    <a:pt x="26198"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6"/>
            <p:cNvSpPr/>
            <p:nvPr/>
          </p:nvSpPr>
          <p:spPr>
            <a:xfrm>
              <a:off x="-4249050" y="-3668075"/>
              <a:ext cx="1659800" cy="334175"/>
            </a:xfrm>
            <a:custGeom>
              <a:avLst/>
              <a:gdLst/>
              <a:ahLst/>
              <a:cxnLst/>
              <a:rect l="l" t="t" r="r" b="b"/>
              <a:pathLst>
                <a:path w="66392" h="13367" extrusionOk="0">
                  <a:moveTo>
                    <a:pt x="53983" y="3829"/>
                  </a:moveTo>
                  <a:lnTo>
                    <a:pt x="56063" y="3843"/>
                  </a:lnTo>
                  <a:lnTo>
                    <a:pt x="58142" y="3858"/>
                  </a:lnTo>
                  <a:lnTo>
                    <a:pt x="60230" y="3865"/>
                  </a:lnTo>
                  <a:lnTo>
                    <a:pt x="62327" y="3880"/>
                  </a:lnTo>
                  <a:lnTo>
                    <a:pt x="62319" y="4040"/>
                  </a:lnTo>
                  <a:lnTo>
                    <a:pt x="62301" y="4192"/>
                  </a:lnTo>
                  <a:lnTo>
                    <a:pt x="62275" y="4352"/>
                  </a:lnTo>
                  <a:lnTo>
                    <a:pt x="62250" y="4497"/>
                  </a:lnTo>
                  <a:lnTo>
                    <a:pt x="62224" y="4650"/>
                  </a:lnTo>
                  <a:lnTo>
                    <a:pt x="62181" y="4795"/>
                  </a:lnTo>
                  <a:lnTo>
                    <a:pt x="62137" y="4933"/>
                  </a:lnTo>
                  <a:lnTo>
                    <a:pt x="62094" y="5078"/>
                  </a:lnTo>
                  <a:lnTo>
                    <a:pt x="62043" y="5216"/>
                  </a:lnTo>
                  <a:lnTo>
                    <a:pt x="61982" y="5347"/>
                  </a:lnTo>
                  <a:lnTo>
                    <a:pt x="61922" y="5485"/>
                  </a:lnTo>
                  <a:lnTo>
                    <a:pt x="61853" y="5616"/>
                  </a:lnTo>
                  <a:lnTo>
                    <a:pt x="61784" y="5739"/>
                  </a:lnTo>
                  <a:lnTo>
                    <a:pt x="61706" y="5870"/>
                  </a:lnTo>
                  <a:lnTo>
                    <a:pt x="61628" y="5994"/>
                  </a:lnTo>
                  <a:lnTo>
                    <a:pt x="61542" y="6110"/>
                  </a:lnTo>
                  <a:lnTo>
                    <a:pt x="61456" y="6233"/>
                  </a:lnTo>
                  <a:lnTo>
                    <a:pt x="61361" y="6349"/>
                  </a:lnTo>
                  <a:lnTo>
                    <a:pt x="61162" y="6575"/>
                  </a:lnTo>
                  <a:lnTo>
                    <a:pt x="60947" y="6793"/>
                  </a:lnTo>
                  <a:lnTo>
                    <a:pt x="60714" y="6996"/>
                  </a:lnTo>
                  <a:lnTo>
                    <a:pt x="60463" y="7199"/>
                  </a:lnTo>
                  <a:lnTo>
                    <a:pt x="60196" y="7388"/>
                  </a:lnTo>
                  <a:lnTo>
                    <a:pt x="59920" y="7577"/>
                  </a:lnTo>
                  <a:lnTo>
                    <a:pt x="59618" y="7751"/>
                  </a:lnTo>
                  <a:lnTo>
                    <a:pt x="59316" y="7918"/>
                  </a:lnTo>
                  <a:lnTo>
                    <a:pt x="58988" y="8078"/>
                  </a:lnTo>
                  <a:lnTo>
                    <a:pt x="58651" y="8231"/>
                  </a:lnTo>
                  <a:lnTo>
                    <a:pt x="58306" y="8376"/>
                  </a:lnTo>
                  <a:lnTo>
                    <a:pt x="57944" y="8514"/>
                  </a:lnTo>
                  <a:lnTo>
                    <a:pt x="57573" y="8638"/>
                  </a:lnTo>
                  <a:lnTo>
                    <a:pt x="57184" y="8768"/>
                  </a:lnTo>
                  <a:lnTo>
                    <a:pt x="56787" y="8885"/>
                  </a:lnTo>
                  <a:lnTo>
                    <a:pt x="56382" y="8994"/>
                  </a:lnTo>
                  <a:lnTo>
                    <a:pt x="55968" y="9095"/>
                  </a:lnTo>
                  <a:lnTo>
                    <a:pt x="55545" y="9197"/>
                  </a:lnTo>
                  <a:lnTo>
                    <a:pt x="55105" y="9284"/>
                  </a:lnTo>
                  <a:lnTo>
                    <a:pt x="54665" y="9371"/>
                  </a:lnTo>
                  <a:lnTo>
                    <a:pt x="54207" y="9451"/>
                  </a:lnTo>
                  <a:lnTo>
                    <a:pt x="53750" y="9531"/>
                  </a:lnTo>
                  <a:lnTo>
                    <a:pt x="53284" y="9596"/>
                  </a:lnTo>
                  <a:lnTo>
                    <a:pt x="53275" y="9190"/>
                  </a:lnTo>
                  <a:lnTo>
                    <a:pt x="53275" y="8776"/>
                  </a:lnTo>
                  <a:lnTo>
                    <a:pt x="53275" y="8369"/>
                  </a:lnTo>
                  <a:lnTo>
                    <a:pt x="53293" y="7955"/>
                  </a:lnTo>
                  <a:lnTo>
                    <a:pt x="53310" y="7548"/>
                  </a:lnTo>
                  <a:lnTo>
                    <a:pt x="53344" y="7141"/>
                  </a:lnTo>
                  <a:lnTo>
                    <a:pt x="53379" y="6727"/>
                  </a:lnTo>
                  <a:lnTo>
                    <a:pt x="53431" y="6313"/>
                  </a:lnTo>
                  <a:lnTo>
                    <a:pt x="53483" y="6008"/>
                  </a:lnTo>
                  <a:lnTo>
                    <a:pt x="53552" y="5703"/>
                  </a:lnTo>
                  <a:lnTo>
                    <a:pt x="53621" y="5391"/>
                  </a:lnTo>
                  <a:lnTo>
                    <a:pt x="53698" y="5086"/>
                  </a:lnTo>
                  <a:lnTo>
                    <a:pt x="53854" y="4461"/>
                  </a:lnTo>
                  <a:lnTo>
                    <a:pt x="53923" y="4148"/>
                  </a:lnTo>
                  <a:lnTo>
                    <a:pt x="53983" y="3829"/>
                  </a:lnTo>
                  <a:close/>
                  <a:moveTo>
                    <a:pt x="23643" y="3698"/>
                  </a:moveTo>
                  <a:lnTo>
                    <a:pt x="25499" y="3705"/>
                  </a:lnTo>
                  <a:lnTo>
                    <a:pt x="27345" y="3713"/>
                  </a:lnTo>
                  <a:lnTo>
                    <a:pt x="29201" y="3720"/>
                  </a:lnTo>
                  <a:lnTo>
                    <a:pt x="31047" y="3727"/>
                  </a:lnTo>
                  <a:lnTo>
                    <a:pt x="30995" y="4098"/>
                  </a:lnTo>
                  <a:lnTo>
                    <a:pt x="30961" y="4475"/>
                  </a:lnTo>
                  <a:lnTo>
                    <a:pt x="30935" y="4853"/>
                  </a:lnTo>
                  <a:lnTo>
                    <a:pt x="30918" y="5238"/>
                  </a:lnTo>
                  <a:lnTo>
                    <a:pt x="30918" y="5616"/>
                  </a:lnTo>
                  <a:lnTo>
                    <a:pt x="30918" y="6001"/>
                  </a:lnTo>
                  <a:lnTo>
                    <a:pt x="30935" y="6386"/>
                  </a:lnTo>
                  <a:lnTo>
                    <a:pt x="30952" y="6771"/>
                  </a:lnTo>
                  <a:lnTo>
                    <a:pt x="30987" y="7156"/>
                  </a:lnTo>
                  <a:lnTo>
                    <a:pt x="31021" y="7541"/>
                  </a:lnTo>
                  <a:lnTo>
                    <a:pt x="31064" y="7918"/>
                  </a:lnTo>
                  <a:lnTo>
                    <a:pt x="31108" y="8296"/>
                  </a:lnTo>
                  <a:lnTo>
                    <a:pt x="31211" y="9044"/>
                  </a:lnTo>
                  <a:lnTo>
                    <a:pt x="31323" y="9778"/>
                  </a:lnTo>
                  <a:lnTo>
                    <a:pt x="29356" y="9807"/>
                  </a:lnTo>
                  <a:lnTo>
                    <a:pt x="27397" y="9829"/>
                  </a:lnTo>
                  <a:lnTo>
                    <a:pt x="25430" y="9836"/>
                  </a:lnTo>
                  <a:lnTo>
                    <a:pt x="23462" y="9858"/>
                  </a:lnTo>
                  <a:lnTo>
                    <a:pt x="23462" y="9858"/>
                  </a:lnTo>
                  <a:lnTo>
                    <a:pt x="23609" y="8456"/>
                  </a:lnTo>
                  <a:lnTo>
                    <a:pt x="23678" y="7759"/>
                  </a:lnTo>
                  <a:lnTo>
                    <a:pt x="23738" y="7061"/>
                  </a:lnTo>
                  <a:lnTo>
                    <a:pt x="23782" y="6640"/>
                  </a:lnTo>
                  <a:lnTo>
                    <a:pt x="23825" y="6219"/>
                  </a:lnTo>
                  <a:lnTo>
                    <a:pt x="23859" y="5790"/>
                  </a:lnTo>
                  <a:lnTo>
                    <a:pt x="23876" y="5572"/>
                  </a:lnTo>
                  <a:lnTo>
                    <a:pt x="23885" y="5362"/>
                  </a:lnTo>
                  <a:lnTo>
                    <a:pt x="23894" y="5151"/>
                  </a:lnTo>
                  <a:lnTo>
                    <a:pt x="23885" y="4933"/>
                  </a:lnTo>
                  <a:lnTo>
                    <a:pt x="23876" y="4722"/>
                  </a:lnTo>
                  <a:lnTo>
                    <a:pt x="23851" y="4512"/>
                  </a:lnTo>
                  <a:lnTo>
                    <a:pt x="23825" y="4308"/>
                  </a:lnTo>
                  <a:lnTo>
                    <a:pt x="23773" y="4105"/>
                  </a:lnTo>
                  <a:lnTo>
                    <a:pt x="23721" y="3901"/>
                  </a:lnTo>
                  <a:lnTo>
                    <a:pt x="23643" y="3698"/>
                  </a:lnTo>
                  <a:close/>
                  <a:moveTo>
                    <a:pt x="16550" y="3662"/>
                  </a:moveTo>
                  <a:lnTo>
                    <a:pt x="18069" y="3669"/>
                  </a:lnTo>
                  <a:lnTo>
                    <a:pt x="19596" y="3669"/>
                  </a:lnTo>
                  <a:lnTo>
                    <a:pt x="21115" y="3676"/>
                  </a:lnTo>
                  <a:lnTo>
                    <a:pt x="21046" y="3872"/>
                  </a:lnTo>
                  <a:lnTo>
                    <a:pt x="20986" y="4076"/>
                  </a:lnTo>
                  <a:lnTo>
                    <a:pt x="20943" y="4286"/>
                  </a:lnTo>
                  <a:lnTo>
                    <a:pt x="20917" y="4490"/>
                  </a:lnTo>
                  <a:lnTo>
                    <a:pt x="20899" y="4708"/>
                  </a:lnTo>
                  <a:lnTo>
                    <a:pt x="20882" y="4918"/>
                  </a:lnTo>
                  <a:lnTo>
                    <a:pt x="20882" y="5136"/>
                  </a:lnTo>
                  <a:lnTo>
                    <a:pt x="20891" y="5347"/>
                  </a:lnTo>
                  <a:lnTo>
                    <a:pt x="20917" y="5783"/>
                  </a:lnTo>
                  <a:lnTo>
                    <a:pt x="20960" y="6211"/>
                  </a:lnTo>
                  <a:lnTo>
                    <a:pt x="20994" y="6640"/>
                  </a:lnTo>
                  <a:lnTo>
                    <a:pt x="21029" y="7061"/>
                  </a:lnTo>
                  <a:lnTo>
                    <a:pt x="21081" y="7766"/>
                  </a:lnTo>
                  <a:lnTo>
                    <a:pt x="21150" y="8471"/>
                  </a:lnTo>
                  <a:lnTo>
                    <a:pt x="21227" y="9175"/>
                  </a:lnTo>
                  <a:lnTo>
                    <a:pt x="21305" y="9880"/>
                  </a:lnTo>
                  <a:lnTo>
                    <a:pt x="18147" y="9916"/>
                  </a:lnTo>
                  <a:lnTo>
                    <a:pt x="16576" y="9931"/>
                  </a:lnTo>
                  <a:lnTo>
                    <a:pt x="14997" y="9931"/>
                  </a:lnTo>
                  <a:lnTo>
                    <a:pt x="15178" y="6778"/>
                  </a:lnTo>
                  <a:lnTo>
                    <a:pt x="15222" y="6378"/>
                  </a:lnTo>
                  <a:lnTo>
                    <a:pt x="15256" y="5979"/>
                  </a:lnTo>
                  <a:lnTo>
                    <a:pt x="15291" y="5587"/>
                  </a:lnTo>
                  <a:lnTo>
                    <a:pt x="15299" y="5391"/>
                  </a:lnTo>
                  <a:lnTo>
                    <a:pt x="15308" y="5194"/>
                  </a:lnTo>
                  <a:lnTo>
                    <a:pt x="15308" y="5006"/>
                  </a:lnTo>
                  <a:lnTo>
                    <a:pt x="15299" y="4809"/>
                  </a:lnTo>
                  <a:lnTo>
                    <a:pt x="15282" y="4621"/>
                  </a:lnTo>
                  <a:lnTo>
                    <a:pt x="15256" y="4432"/>
                  </a:lnTo>
                  <a:lnTo>
                    <a:pt x="15222" y="4243"/>
                  </a:lnTo>
                  <a:lnTo>
                    <a:pt x="15170" y="4054"/>
                  </a:lnTo>
                  <a:lnTo>
                    <a:pt x="15101" y="3865"/>
                  </a:lnTo>
                  <a:lnTo>
                    <a:pt x="15023" y="3676"/>
                  </a:lnTo>
                  <a:lnTo>
                    <a:pt x="16550" y="3662"/>
                  </a:lnTo>
                  <a:close/>
                  <a:moveTo>
                    <a:pt x="12987" y="3676"/>
                  </a:moveTo>
                  <a:lnTo>
                    <a:pt x="12909" y="3865"/>
                  </a:lnTo>
                  <a:lnTo>
                    <a:pt x="12857" y="4054"/>
                  </a:lnTo>
                  <a:lnTo>
                    <a:pt x="12805" y="4243"/>
                  </a:lnTo>
                  <a:lnTo>
                    <a:pt x="12771" y="4432"/>
                  </a:lnTo>
                  <a:lnTo>
                    <a:pt x="12745" y="4621"/>
                  </a:lnTo>
                  <a:lnTo>
                    <a:pt x="12728" y="4809"/>
                  </a:lnTo>
                  <a:lnTo>
                    <a:pt x="12719" y="5006"/>
                  </a:lnTo>
                  <a:lnTo>
                    <a:pt x="12719" y="5194"/>
                  </a:lnTo>
                  <a:lnTo>
                    <a:pt x="12719" y="5391"/>
                  </a:lnTo>
                  <a:lnTo>
                    <a:pt x="12728" y="5587"/>
                  </a:lnTo>
                  <a:lnTo>
                    <a:pt x="12762" y="5979"/>
                  </a:lnTo>
                  <a:lnTo>
                    <a:pt x="12831" y="6778"/>
                  </a:lnTo>
                  <a:lnTo>
                    <a:pt x="12926" y="8369"/>
                  </a:lnTo>
                  <a:lnTo>
                    <a:pt x="12987" y="9168"/>
                  </a:lnTo>
                  <a:lnTo>
                    <a:pt x="13047" y="9960"/>
                  </a:lnTo>
                  <a:lnTo>
                    <a:pt x="11813" y="9967"/>
                  </a:lnTo>
                  <a:lnTo>
                    <a:pt x="11235" y="9967"/>
                  </a:lnTo>
                  <a:lnTo>
                    <a:pt x="10691" y="9960"/>
                  </a:lnTo>
                  <a:lnTo>
                    <a:pt x="10165" y="9952"/>
                  </a:lnTo>
                  <a:lnTo>
                    <a:pt x="9673" y="9931"/>
                  </a:lnTo>
                  <a:lnTo>
                    <a:pt x="9199" y="9909"/>
                  </a:lnTo>
                  <a:lnTo>
                    <a:pt x="8750" y="9880"/>
                  </a:lnTo>
                  <a:lnTo>
                    <a:pt x="8327" y="9836"/>
                  </a:lnTo>
                  <a:lnTo>
                    <a:pt x="7921" y="9785"/>
                  </a:lnTo>
                  <a:lnTo>
                    <a:pt x="7542" y="9720"/>
                  </a:lnTo>
                  <a:lnTo>
                    <a:pt x="7179" y="9640"/>
                  </a:lnTo>
                  <a:lnTo>
                    <a:pt x="7007" y="9596"/>
                  </a:lnTo>
                  <a:lnTo>
                    <a:pt x="6834" y="9553"/>
                  </a:lnTo>
                  <a:lnTo>
                    <a:pt x="6670" y="9502"/>
                  </a:lnTo>
                  <a:lnTo>
                    <a:pt x="6515" y="9444"/>
                  </a:lnTo>
                  <a:lnTo>
                    <a:pt x="6360" y="9386"/>
                  </a:lnTo>
                  <a:lnTo>
                    <a:pt x="6213" y="9328"/>
                  </a:lnTo>
                  <a:lnTo>
                    <a:pt x="6066" y="9255"/>
                  </a:lnTo>
                  <a:lnTo>
                    <a:pt x="5920" y="9182"/>
                  </a:lnTo>
                  <a:lnTo>
                    <a:pt x="5790" y="9110"/>
                  </a:lnTo>
                  <a:lnTo>
                    <a:pt x="5652" y="9030"/>
                  </a:lnTo>
                  <a:lnTo>
                    <a:pt x="5523" y="8943"/>
                  </a:lnTo>
                  <a:lnTo>
                    <a:pt x="5402" y="8848"/>
                  </a:lnTo>
                  <a:lnTo>
                    <a:pt x="5281" y="8754"/>
                  </a:lnTo>
                  <a:lnTo>
                    <a:pt x="5160" y="8652"/>
                  </a:lnTo>
                  <a:lnTo>
                    <a:pt x="5048" y="8543"/>
                  </a:lnTo>
                  <a:lnTo>
                    <a:pt x="4936" y="8434"/>
                  </a:lnTo>
                  <a:lnTo>
                    <a:pt x="4832" y="8311"/>
                  </a:lnTo>
                  <a:lnTo>
                    <a:pt x="4729" y="8187"/>
                  </a:lnTo>
                  <a:lnTo>
                    <a:pt x="4634" y="8056"/>
                  </a:lnTo>
                  <a:lnTo>
                    <a:pt x="4530" y="7926"/>
                  </a:lnTo>
                  <a:lnTo>
                    <a:pt x="4444" y="7780"/>
                  </a:lnTo>
                  <a:lnTo>
                    <a:pt x="4349" y="7635"/>
                  </a:lnTo>
                  <a:lnTo>
                    <a:pt x="4263" y="7475"/>
                  </a:lnTo>
                  <a:lnTo>
                    <a:pt x="4176" y="7316"/>
                  </a:lnTo>
                  <a:lnTo>
                    <a:pt x="4090" y="7148"/>
                  </a:lnTo>
                  <a:lnTo>
                    <a:pt x="4013" y="6967"/>
                  </a:lnTo>
                  <a:lnTo>
                    <a:pt x="3866" y="6596"/>
                  </a:lnTo>
                  <a:lnTo>
                    <a:pt x="3719" y="6197"/>
                  </a:lnTo>
                  <a:lnTo>
                    <a:pt x="3590" y="5761"/>
                  </a:lnTo>
                  <a:lnTo>
                    <a:pt x="3460" y="5296"/>
                  </a:lnTo>
                  <a:lnTo>
                    <a:pt x="3339" y="4802"/>
                  </a:lnTo>
                  <a:lnTo>
                    <a:pt x="3227" y="4265"/>
                  </a:lnTo>
                  <a:lnTo>
                    <a:pt x="3115" y="3698"/>
                  </a:lnTo>
                  <a:lnTo>
                    <a:pt x="3236" y="3734"/>
                  </a:lnTo>
                  <a:lnTo>
                    <a:pt x="3296" y="3749"/>
                  </a:lnTo>
                  <a:lnTo>
                    <a:pt x="3365" y="3756"/>
                  </a:lnTo>
                  <a:lnTo>
                    <a:pt x="5764" y="3720"/>
                  </a:lnTo>
                  <a:lnTo>
                    <a:pt x="8172" y="3705"/>
                  </a:lnTo>
                  <a:lnTo>
                    <a:pt x="10579" y="3691"/>
                  </a:lnTo>
                  <a:lnTo>
                    <a:pt x="12987" y="3676"/>
                  </a:lnTo>
                  <a:close/>
                  <a:moveTo>
                    <a:pt x="33852" y="3727"/>
                  </a:moveTo>
                  <a:lnTo>
                    <a:pt x="38736" y="3763"/>
                  </a:lnTo>
                  <a:lnTo>
                    <a:pt x="41186" y="3771"/>
                  </a:lnTo>
                  <a:lnTo>
                    <a:pt x="43628" y="3778"/>
                  </a:lnTo>
                  <a:lnTo>
                    <a:pt x="43611" y="4170"/>
                  </a:lnTo>
                  <a:lnTo>
                    <a:pt x="43611" y="4563"/>
                  </a:lnTo>
                  <a:lnTo>
                    <a:pt x="43611" y="4955"/>
                  </a:lnTo>
                  <a:lnTo>
                    <a:pt x="43620" y="5347"/>
                  </a:lnTo>
                  <a:lnTo>
                    <a:pt x="43628" y="5747"/>
                  </a:lnTo>
                  <a:lnTo>
                    <a:pt x="43645" y="6139"/>
                  </a:lnTo>
                  <a:lnTo>
                    <a:pt x="43697" y="6931"/>
                  </a:lnTo>
                  <a:lnTo>
                    <a:pt x="43766" y="7722"/>
                  </a:lnTo>
                  <a:lnTo>
                    <a:pt x="43844" y="8514"/>
                  </a:lnTo>
                  <a:lnTo>
                    <a:pt x="43930" y="9306"/>
                  </a:lnTo>
                  <a:lnTo>
                    <a:pt x="44025" y="10083"/>
                  </a:lnTo>
                  <a:lnTo>
                    <a:pt x="43266" y="10083"/>
                  </a:lnTo>
                  <a:lnTo>
                    <a:pt x="42515" y="10076"/>
                  </a:lnTo>
                  <a:lnTo>
                    <a:pt x="41031" y="10047"/>
                  </a:lnTo>
                  <a:lnTo>
                    <a:pt x="39581" y="10010"/>
                  </a:lnTo>
                  <a:lnTo>
                    <a:pt x="38183" y="9967"/>
                  </a:lnTo>
                  <a:lnTo>
                    <a:pt x="35577" y="9872"/>
                  </a:lnTo>
                  <a:lnTo>
                    <a:pt x="34395" y="9829"/>
                  </a:lnTo>
                  <a:lnTo>
                    <a:pt x="33299" y="9807"/>
                  </a:lnTo>
                  <a:lnTo>
                    <a:pt x="33273" y="9364"/>
                  </a:lnTo>
                  <a:lnTo>
                    <a:pt x="33239" y="8921"/>
                  </a:lnTo>
                  <a:lnTo>
                    <a:pt x="33222" y="8485"/>
                  </a:lnTo>
                  <a:lnTo>
                    <a:pt x="33213" y="8049"/>
                  </a:lnTo>
                  <a:lnTo>
                    <a:pt x="33213" y="7613"/>
                  </a:lnTo>
                  <a:lnTo>
                    <a:pt x="33222" y="7185"/>
                  </a:lnTo>
                  <a:lnTo>
                    <a:pt x="33256" y="6749"/>
                  </a:lnTo>
                  <a:lnTo>
                    <a:pt x="33299" y="6313"/>
                  </a:lnTo>
                  <a:lnTo>
                    <a:pt x="33342" y="5994"/>
                  </a:lnTo>
                  <a:lnTo>
                    <a:pt x="33394" y="5667"/>
                  </a:lnTo>
                  <a:lnTo>
                    <a:pt x="33463" y="5347"/>
                  </a:lnTo>
                  <a:lnTo>
                    <a:pt x="33532" y="5020"/>
                  </a:lnTo>
                  <a:lnTo>
                    <a:pt x="33688" y="4374"/>
                  </a:lnTo>
                  <a:lnTo>
                    <a:pt x="33852" y="3727"/>
                  </a:lnTo>
                  <a:close/>
                  <a:moveTo>
                    <a:pt x="48650" y="3807"/>
                  </a:moveTo>
                  <a:lnTo>
                    <a:pt x="49565" y="3814"/>
                  </a:lnTo>
                  <a:lnTo>
                    <a:pt x="50480" y="3829"/>
                  </a:lnTo>
                  <a:lnTo>
                    <a:pt x="50419" y="4192"/>
                  </a:lnTo>
                  <a:lnTo>
                    <a:pt x="50376" y="4563"/>
                  </a:lnTo>
                  <a:lnTo>
                    <a:pt x="50350" y="4940"/>
                  </a:lnTo>
                  <a:lnTo>
                    <a:pt x="50342" y="5325"/>
                  </a:lnTo>
                  <a:lnTo>
                    <a:pt x="50342" y="5710"/>
                  </a:lnTo>
                  <a:lnTo>
                    <a:pt x="50359" y="6095"/>
                  </a:lnTo>
                  <a:lnTo>
                    <a:pt x="50385" y="6480"/>
                  </a:lnTo>
                  <a:lnTo>
                    <a:pt x="50419" y="6872"/>
                  </a:lnTo>
                  <a:lnTo>
                    <a:pt x="50471" y="7257"/>
                  </a:lnTo>
                  <a:lnTo>
                    <a:pt x="50523" y="7642"/>
                  </a:lnTo>
                  <a:lnTo>
                    <a:pt x="50583" y="8027"/>
                  </a:lnTo>
                  <a:lnTo>
                    <a:pt x="50644" y="8405"/>
                  </a:lnTo>
                  <a:lnTo>
                    <a:pt x="50790" y="9146"/>
                  </a:lnTo>
                  <a:lnTo>
                    <a:pt x="50937" y="9858"/>
                  </a:lnTo>
                  <a:lnTo>
                    <a:pt x="50385" y="9902"/>
                  </a:lnTo>
                  <a:lnTo>
                    <a:pt x="49832" y="9938"/>
                  </a:lnTo>
                  <a:lnTo>
                    <a:pt x="49272" y="9974"/>
                  </a:lnTo>
                  <a:lnTo>
                    <a:pt x="48711" y="9996"/>
                  </a:lnTo>
                  <a:lnTo>
                    <a:pt x="47580" y="10047"/>
                  </a:lnTo>
                  <a:lnTo>
                    <a:pt x="46459" y="10083"/>
                  </a:lnTo>
                  <a:lnTo>
                    <a:pt x="46545" y="9299"/>
                  </a:lnTo>
                  <a:lnTo>
                    <a:pt x="46631" y="8507"/>
                  </a:lnTo>
                  <a:lnTo>
                    <a:pt x="46709" y="7722"/>
                  </a:lnTo>
                  <a:lnTo>
                    <a:pt x="46769" y="6938"/>
                  </a:lnTo>
                  <a:lnTo>
                    <a:pt x="46812" y="6153"/>
                  </a:lnTo>
                  <a:lnTo>
                    <a:pt x="46830" y="5761"/>
                  </a:lnTo>
                  <a:lnTo>
                    <a:pt x="46838" y="5369"/>
                  </a:lnTo>
                  <a:lnTo>
                    <a:pt x="46847" y="4977"/>
                  </a:lnTo>
                  <a:lnTo>
                    <a:pt x="46847" y="4584"/>
                  </a:lnTo>
                  <a:lnTo>
                    <a:pt x="46838" y="4192"/>
                  </a:lnTo>
                  <a:lnTo>
                    <a:pt x="46821" y="3807"/>
                  </a:lnTo>
                  <a:close/>
                  <a:moveTo>
                    <a:pt x="39081" y="1"/>
                  </a:moveTo>
                  <a:lnTo>
                    <a:pt x="37191" y="8"/>
                  </a:lnTo>
                  <a:lnTo>
                    <a:pt x="35301" y="30"/>
                  </a:lnTo>
                  <a:lnTo>
                    <a:pt x="33420" y="59"/>
                  </a:lnTo>
                  <a:lnTo>
                    <a:pt x="31530" y="95"/>
                  </a:lnTo>
                  <a:lnTo>
                    <a:pt x="29641" y="146"/>
                  </a:lnTo>
                  <a:lnTo>
                    <a:pt x="27760" y="211"/>
                  </a:lnTo>
                  <a:lnTo>
                    <a:pt x="25870" y="277"/>
                  </a:lnTo>
                  <a:lnTo>
                    <a:pt x="23989" y="357"/>
                  </a:lnTo>
                  <a:lnTo>
                    <a:pt x="22099" y="444"/>
                  </a:lnTo>
                  <a:lnTo>
                    <a:pt x="20218" y="546"/>
                  </a:lnTo>
                  <a:lnTo>
                    <a:pt x="18337" y="647"/>
                  </a:lnTo>
                  <a:lnTo>
                    <a:pt x="16456" y="763"/>
                  </a:lnTo>
                  <a:lnTo>
                    <a:pt x="14583" y="887"/>
                  </a:lnTo>
                  <a:lnTo>
                    <a:pt x="12702" y="1025"/>
                  </a:lnTo>
                  <a:lnTo>
                    <a:pt x="10829" y="1163"/>
                  </a:lnTo>
                  <a:lnTo>
                    <a:pt x="8957" y="1308"/>
                  </a:lnTo>
                  <a:lnTo>
                    <a:pt x="7093" y="1468"/>
                  </a:lnTo>
                  <a:lnTo>
                    <a:pt x="5221" y="1635"/>
                  </a:lnTo>
                  <a:lnTo>
                    <a:pt x="3365" y="1802"/>
                  </a:lnTo>
                  <a:lnTo>
                    <a:pt x="3262" y="1817"/>
                  </a:lnTo>
                  <a:lnTo>
                    <a:pt x="3158" y="1839"/>
                  </a:lnTo>
                  <a:lnTo>
                    <a:pt x="3063" y="1868"/>
                  </a:lnTo>
                  <a:lnTo>
                    <a:pt x="2977" y="1897"/>
                  </a:lnTo>
                  <a:lnTo>
                    <a:pt x="2891" y="1933"/>
                  </a:lnTo>
                  <a:lnTo>
                    <a:pt x="2813" y="1984"/>
                  </a:lnTo>
                  <a:lnTo>
                    <a:pt x="2735" y="2027"/>
                  </a:lnTo>
                  <a:lnTo>
                    <a:pt x="2658" y="2086"/>
                  </a:lnTo>
                  <a:lnTo>
                    <a:pt x="2606" y="2027"/>
                  </a:lnTo>
                  <a:lnTo>
                    <a:pt x="2554" y="1969"/>
                  </a:lnTo>
                  <a:lnTo>
                    <a:pt x="2494" y="1918"/>
                  </a:lnTo>
                  <a:lnTo>
                    <a:pt x="2433" y="1875"/>
                  </a:lnTo>
                  <a:lnTo>
                    <a:pt x="2373" y="1831"/>
                  </a:lnTo>
                  <a:lnTo>
                    <a:pt x="2304" y="1795"/>
                  </a:lnTo>
                  <a:lnTo>
                    <a:pt x="2235" y="1759"/>
                  </a:lnTo>
                  <a:lnTo>
                    <a:pt x="2157" y="1730"/>
                  </a:lnTo>
                  <a:lnTo>
                    <a:pt x="2088" y="1708"/>
                  </a:lnTo>
                  <a:lnTo>
                    <a:pt x="2011" y="1693"/>
                  </a:lnTo>
                  <a:lnTo>
                    <a:pt x="1933" y="1679"/>
                  </a:lnTo>
                  <a:lnTo>
                    <a:pt x="1855" y="1664"/>
                  </a:lnTo>
                  <a:lnTo>
                    <a:pt x="1709" y="1664"/>
                  </a:lnTo>
                  <a:lnTo>
                    <a:pt x="1631" y="1671"/>
                  </a:lnTo>
                  <a:lnTo>
                    <a:pt x="1553" y="1679"/>
                  </a:lnTo>
                  <a:lnTo>
                    <a:pt x="1476" y="1693"/>
                  </a:lnTo>
                  <a:lnTo>
                    <a:pt x="1407" y="1715"/>
                  </a:lnTo>
                  <a:lnTo>
                    <a:pt x="1338" y="1737"/>
                  </a:lnTo>
                  <a:lnTo>
                    <a:pt x="1269" y="1766"/>
                  </a:lnTo>
                  <a:lnTo>
                    <a:pt x="1199" y="1802"/>
                  </a:lnTo>
                  <a:lnTo>
                    <a:pt x="1139" y="1846"/>
                  </a:lnTo>
                  <a:lnTo>
                    <a:pt x="1079" y="1889"/>
                  </a:lnTo>
                  <a:lnTo>
                    <a:pt x="1018" y="1940"/>
                  </a:lnTo>
                  <a:lnTo>
                    <a:pt x="966" y="1991"/>
                  </a:lnTo>
                  <a:lnTo>
                    <a:pt x="923" y="2056"/>
                  </a:lnTo>
                  <a:lnTo>
                    <a:pt x="880" y="2122"/>
                  </a:lnTo>
                  <a:lnTo>
                    <a:pt x="837" y="2187"/>
                  </a:lnTo>
                  <a:lnTo>
                    <a:pt x="803" y="2267"/>
                  </a:lnTo>
                  <a:lnTo>
                    <a:pt x="777" y="2347"/>
                  </a:lnTo>
                  <a:lnTo>
                    <a:pt x="759" y="2434"/>
                  </a:lnTo>
                  <a:lnTo>
                    <a:pt x="742" y="2521"/>
                  </a:lnTo>
                  <a:lnTo>
                    <a:pt x="621" y="3248"/>
                  </a:lnTo>
                  <a:lnTo>
                    <a:pt x="483" y="3974"/>
                  </a:lnTo>
                  <a:lnTo>
                    <a:pt x="354" y="4693"/>
                  </a:lnTo>
                  <a:lnTo>
                    <a:pt x="224" y="5420"/>
                  </a:lnTo>
                  <a:lnTo>
                    <a:pt x="173" y="5776"/>
                  </a:lnTo>
                  <a:lnTo>
                    <a:pt x="121" y="6132"/>
                  </a:lnTo>
                  <a:lnTo>
                    <a:pt x="78" y="6487"/>
                  </a:lnTo>
                  <a:lnTo>
                    <a:pt x="43" y="6836"/>
                  </a:lnTo>
                  <a:lnTo>
                    <a:pt x="17" y="7185"/>
                  </a:lnTo>
                  <a:lnTo>
                    <a:pt x="0" y="7533"/>
                  </a:lnTo>
                  <a:lnTo>
                    <a:pt x="0" y="7875"/>
                  </a:lnTo>
                  <a:lnTo>
                    <a:pt x="9" y="8209"/>
                  </a:lnTo>
                  <a:lnTo>
                    <a:pt x="35" y="8543"/>
                  </a:lnTo>
                  <a:lnTo>
                    <a:pt x="69" y="8870"/>
                  </a:lnTo>
                  <a:lnTo>
                    <a:pt x="129" y="9190"/>
                  </a:lnTo>
                  <a:lnTo>
                    <a:pt x="199" y="9509"/>
                  </a:lnTo>
                  <a:lnTo>
                    <a:pt x="242" y="9662"/>
                  </a:lnTo>
                  <a:lnTo>
                    <a:pt x="293" y="9822"/>
                  </a:lnTo>
                  <a:lnTo>
                    <a:pt x="345" y="9974"/>
                  </a:lnTo>
                  <a:lnTo>
                    <a:pt x="406" y="10127"/>
                  </a:lnTo>
                  <a:lnTo>
                    <a:pt x="466" y="10272"/>
                  </a:lnTo>
                  <a:lnTo>
                    <a:pt x="535" y="10417"/>
                  </a:lnTo>
                  <a:lnTo>
                    <a:pt x="613" y="10570"/>
                  </a:lnTo>
                  <a:lnTo>
                    <a:pt x="699" y="10708"/>
                  </a:lnTo>
                  <a:lnTo>
                    <a:pt x="785" y="10853"/>
                  </a:lnTo>
                  <a:lnTo>
                    <a:pt x="872" y="10991"/>
                  </a:lnTo>
                  <a:lnTo>
                    <a:pt x="975" y="11129"/>
                  </a:lnTo>
                  <a:lnTo>
                    <a:pt x="1079" y="11267"/>
                  </a:lnTo>
                  <a:lnTo>
                    <a:pt x="1191" y="11398"/>
                  </a:lnTo>
                  <a:lnTo>
                    <a:pt x="1312" y="11536"/>
                  </a:lnTo>
                  <a:lnTo>
                    <a:pt x="1441" y="11667"/>
                  </a:lnTo>
                  <a:lnTo>
                    <a:pt x="1571" y="11790"/>
                  </a:lnTo>
                  <a:lnTo>
                    <a:pt x="1709" y="11914"/>
                  </a:lnTo>
                  <a:lnTo>
                    <a:pt x="1855" y="12037"/>
                  </a:lnTo>
                  <a:lnTo>
                    <a:pt x="2011" y="12161"/>
                  </a:lnTo>
                  <a:lnTo>
                    <a:pt x="2175" y="12277"/>
                  </a:lnTo>
                  <a:lnTo>
                    <a:pt x="2347" y="12393"/>
                  </a:lnTo>
                  <a:lnTo>
                    <a:pt x="2528" y="12509"/>
                  </a:lnTo>
                  <a:lnTo>
                    <a:pt x="2710" y="12618"/>
                  </a:lnTo>
                  <a:lnTo>
                    <a:pt x="2908" y="12727"/>
                  </a:lnTo>
                  <a:lnTo>
                    <a:pt x="3115" y="12829"/>
                  </a:lnTo>
                  <a:lnTo>
                    <a:pt x="3339" y="12923"/>
                  </a:lnTo>
                  <a:lnTo>
                    <a:pt x="3572" y="13010"/>
                  </a:lnTo>
                  <a:lnTo>
                    <a:pt x="3823" y="13083"/>
                  </a:lnTo>
                  <a:lnTo>
                    <a:pt x="4090" y="13141"/>
                  </a:lnTo>
                  <a:lnTo>
                    <a:pt x="4366" y="13199"/>
                  </a:lnTo>
                  <a:lnTo>
                    <a:pt x="4651" y="13243"/>
                  </a:lnTo>
                  <a:lnTo>
                    <a:pt x="4953" y="13279"/>
                  </a:lnTo>
                  <a:lnTo>
                    <a:pt x="5255" y="13308"/>
                  </a:lnTo>
                  <a:lnTo>
                    <a:pt x="5566" y="13330"/>
                  </a:lnTo>
                  <a:lnTo>
                    <a:pt x="5885" y="13352"/>
                  </a:lnTo>
                  <a:lnTo>
                    <a:pt x="6213" y="13359"/>
                  </a:lnTo>
                  <a:lnTo>
                    <a:pt x="6541" y="13366"/>
                  </a:lnTo>
                  <a:lnTo>
                    <a:pt x="6877" y="13366"/>
                  </a:lnTo>
                  <a:lnTo>
                    <a:pt x="7550" y="13352"/>
                  </a:lnTo>
                  <a:lnTo>
                    <a:pt x="8223" y="13323"/>
                  </a:lnTo>
                  <a:lnTo>
                    <a:pt x="8897" y="13287"/>
                  </a:lnTo>
                  <a:lnTo>
                    <a:pt x="10191" y="13207"/>
                  </a:lnTo>
                  <a:lnTo>
                    <a:pt x="10804" y="13170"/>
                  </a:lnTo>
                  <a:lnTo>
                    <a:pt x="11373" y="13134"/>
                  </a:lnTo>
                  <a:lnTo>
                    <a:pt x="11899" y="13112"/>
                  </a:lnTo>
                  <a:lnTo>
                    <a:pt x="12374" y="13112"/>
                  </a:lnTo>
                  <a:lnTo>
                    <a:pt x="15049" y="13127"/>
                  </a:lnTo>
                  <a:lnTo>
                    <a:pt x="17724" y="13134"/>
                  </a:lnTo>
                  <a:lnTo>
                    <a:pt x="20408" y="13127"/>
                  </a:lnTo>
                  <a:lnTo>
                    <a:pt x="23083" y="13119"/>
                  </a:lnTo>
                  <a:lnTo>
                    <a:pt x="25758" y="13105"/>
                  </a:lnTo>
                  <a:lnTo>
                    <a:pt x="28441" y="13083"/>
                  </a:lnTo>
                  <a:lnTo>
                    <a:pt x="33791" y="13032"/>
                  </a:lnTo>
                  <a:lnTo>
                    <a:pt x="36164" y="13003"/>
                  </a:lnTo>
                  <a:lnTo>
                    <a:pt x="38546" y="12967"/>
                  </a:lnTo>
                  <a:lnTo>
                    <a:pt x="40927" y="12923"/>
                  </a:lnTo>
                  <a:lnTo>
                    <a:pt x="43309" y="12880"/>
                  </a:lnTo>
                  <a:lnTo>
                    <a:pt x="45691" y="12829"/>
                  </a:lnTo>
                  <a:lnTo>
                    <a:pt x="48072" y="12778"/>
                  </a:lnTo>
                  <a:lnTo>
                    <a:pt x="50445" y="12713"/>
                  </a:lnTo>
                  <a:lnTo>
                    <a:pt x="52827" y="12647"/>
                  </a:lnTo>
                  <a:lnTo>
                    <a:pt x="53379" y="12647"/>
                  </a:lnTo>
                  <a:lnTo>
                    <a:pt x="54018" y="12662"/>
                  </a:lnTo>
                  <a:lnTo>
                    <a:pt x="54716" y="12691"/>
                  </a:lnTo>
                  <a:lnTo>
                    <a:pt x="55467" y="12734"/>
                  </a:lnTo>
                  <a:lnTo>
                    <a:pt x="56261" y="12771"/>
                  </a:lnTo>
                  <a:lnTo>
                    <a:pt x="57081" y="12807"/>
                  </a:lnTo>
                  <a:lnTo>
                    <a:pt x="57926" y="12843"/>
                  </a:lnTo>
                  <a:lnTo>
                    <a:pt x="58781" y="12858"/>
                  </a:lnTo>
                  <a:lnTo>
                    <a:pt x="59626" y="12858"/>
                  </a:lnTo>
                  <a:lnTo>
                    <a:pt x="60049" y="12843"/>
                  </a:lnTo>
                  <a:lnTo>
                    <a:pt x="60455" y="12829"/>
                  </a:lnTo>
                  <a:lnTo>
                    <a:pt x="60860" y="12807"/>
                  </a:lnTo>
                  <a:lnTo>
                    <a:pt x="61257" y="12771"/>
                  </a:lnTo>
                  <a:lnTo>
                    <a:pt x="61646" y="12734"/>
                  </a:lnTo>
                  <a:lnTo>
                    <a:pt x="62025" y="12684"/>
                  </a:lnTo>
                  <a:lnTo>
                    <a:pt x="62388" y="12618"/>
                  </a:lnTo>
                  <a:lnTo>
                    <a:pt x="62741" y="12553"/>
                  </a:lnTo>
                  <a:lnTo>
                    <a:pt x="63069" y="12466"/>
                  </a:lnTo>
                  <a:lnTo>
                    <a:pt x="63389" y="12371"/>
                  </a:lnTo>
                  <a:lnTo>
                    <a:pt x="63544" y="12320"/>
                  </a:lnTo>
                  <a:lnTo>
                    <a:pt x="63691" y="12262"/>
                  </a:lnTo>
                  <a:lnTo>
                    <a:pt x="63829" y="12204"/>
                  </a:lnTo>
                  <a:lnTo>
                    <a:pt x="63967" y="12139"/>
                  </a:lnTo>
                  <a:lnTo>
                    <a:pt x="64096" y="12073"/>
                  </a:lnTo>
                  <a:lnTo>
                    <a:pt x="64226" y="12008"/>
                  </a:lnTo>
                  <a:lnTo>
                    <a:pt x="64346" y="11935"/>
                  </a:lnTo>
                  <a:lnTo>
                    <a:pt x="64459" y="11856"/>
                  </a:lnTo>
                  <a:lnTo>
                    <a:pt x="64597" y="11754"/>
                  </a:lnTo>
                  <a:lnTo>
                    <a:pt x="64726" y="11652"/>
                  </a:lnTo>
                  <a:lnTo>
                    <a:pt x="64847" y="11550"/>
                  </a:lnTo>
                  <a:lnTo>
                    <a:pt x="64968" y="11449"/>
                  </a:lnTo>
                  <a:lnTo>
                    <a:pt x="65080" y="11340"/>
                  </a:lnTo>
                  <a:lnTo>
                    <a:pt x="65192" y="11231"/>
                  </a:lnTo>
                  <a:lnTo>
                    <a:pt x="65287" y="11122"/>
                  </a:lnTo>
                  <a:lnTo>
                    <a:pt x="65391" y="11006"/>
                  </a:lnTo>
                  <a:lnTo>
                    <a:pt x="65477" y="10897"/>
                  </a:lnTo>
                  <a:lnTo>
                    <a:pt x="65563" y="10780"/>
                  </a:lnTo>
                  <a:lnTo>
                    <a:pt x="65727" y="10541"/>
                  </a:lnTo>
                  <a:lnTo>
                    <a:pt x="65865" y="10301"/>
                  </a:lnTo>
                  <a:lnTo>
                    <a:pt x="65986" y="10054"/>
                  </a:lnTo>
                  <a:lnTo>
                    <a:pt x="66090" y="9807"/>
                  </a:lnTo>
                  <a:lnTo>
                    <a:pt x="66176" y="9553"/>
                  </a:lnTo>
                  <a:lnTo>
                    <a:pt x="66245" y="9291"/>
                  </a:lnTo>
                  <a:lnTo>
                    <a:pt x="66305" y="9023"/>
                  </a:lnTo>
                  <a:lnTo>
                    <a:pt x="66340" y="8754"/>
                  </a:lnTo>
                  <a:lnTo>
                    <a:pt x="66374" y="8485"/>
                  </a:lnTo>
                  <a:lnTo>
                    <a:pt x="66383" y="8209"/>
                  </a:lnTo>
                  <a:lnTo>
                    <a:pt x="66392" y="7933"/>
                  </a:lnTo>
                  <a:lnTo>
                    <a:pt x="66383" y="7650"/>
                  </a:lnTo>
                  <a:lnTo>
                    <a:pt x="66366" y="7366"/>
                  </a:lnTo>
                  <a:lnTo>
                    <a:pt x="66340" y="7083"/>
                  </a:lnTo>
                  <a:lnTo>
                    <a:pt x="66305" y="6800"/>
                  </a:lnTo>
                  <a:lnTo>
                    <a:pt x="66253" y="6517"/>
                  </a:lnTo>
                  <a:lnTo>
                    <a:pt x="66202" y="6226"/>
                  </a:lnTo>
                  <a:lnTo>
                    <a:pt x="66150" y="5943"/>
                  </a:lnTo>
                  <a:lnTo>
                    <a:pt x="66081" y="5652"/>
                  </a:lnTo>
                  <a:lnTo>
                    <a:pt x="65943" y="5078"/>
                  </a:lnTo>
                  <a:lnTo>
                    <a:pt x="65787" y="4512"/>
                  </a:lnTo>
                  <a:lnTo>
                    <a:pt x="65468" y="3393"/>
                  </a:lnTo>
                  <a:lnTo>
                    <a:pt x="65442" y="3320"/>
                  </a:lnTo>
                  <a:lnTo>
                    <a:pt x="65408" y="3248"/>
                  </a:lnTo>
                  <a:lnTo>
                    <a:pt x="65373" y="3182"/>
                  </a:lnTo>
                  <a:lnTo>
                    <a:pt x="65330" y="3117"/>
                  </a:lnTo>
                  <a:lnTo>
                    <a:pt x="65235" y="2994"/>
                  </a:lnTo>
                  <a:lnTo>
                    <a:pt x="65132" y="2877"/>
                  </a:lnTo>
                  <a:lnTo>
                    <a:pt x="65175" y="2725"/>
                  </a:lnTo>
                  <a:lnTo>
                    <a:pt x="65192" y="2565"/>
                  </a:lnTo>
                  <a:lnTo>
                    <a:pt x="65201" y="2405"/>
                  </a:lnTo>
                  <a:lnTo>
                    <a:pt x="65183" y="2238"/>
                  </a:lnTo>
                  <a:lnTo>
                    <a:pt x="65149" y="2078"/>
                  </a:lnTo>
                  <a:lnTo>
                    <a:pt x="65097" y="1926"/>
                  </a:lnTo>
                  <a:lnTo>
                    <a:pt x="65020" y="1773"/>
                  </a:lnTo>
                  <a:lnTo>
                    <a:pt x="64976" y="1693"/>
                  </a:lnTo>
                  <a:lnTo>
                    <a:pt x="64925" y="1628"/>
                  </a:lnTo>
                  <a:lnTo>
                    <a:pt x="64873" y="1555"/>
                  </a:lnTo>
                  <a:lnTo>
                    <a:pt x="64821" y="1490"/>
                  </a:lnTo>
                  <a:lnTo>
                    <a:pt x="64752" y="1424"/>
                  </a:lnTo>
                  <a:lnTo>
                    <a:pt x="64692" y="1359"/>
                  </a:lnTo>
                  <a:lnTo>
                    <a:pt x="64614" y="1301"/>
                  </a:lnTo>
                  <a:lnTo>
                    <a:pt x="64536" y="1243"/>
                  </a:lnTo>
                  <a:lnTo>
                    <a:pt x="64459" y="1192"/>
                  </a:lnTo>
                  <a:lnTo>
                    <a:pt x="64372" y="1141"/>
                  </a:lnTo>
                  <a:lnTo>
                    <a:pt x="64277" y="1098"/>
                  </a:lnTo>
                  <a:lnTo>
                    <a:pt x="64183" y="1054"/>
                  </a:lnTo>
                  <a:lnTo>
                    <a:pt x="64088" y="1018"/>
                  </a:lnTo>
                  <a:lnTo>
                    <a:pt x="63984" y="989"/>
                  </a:lnTo>
                  <a:lnTo>
                    <a:pt x="63872" y="960"/>
                  </a:lnTo>
                  <a:lnTo>
                    <a:pt x="63760" y="938"/>
                  </a:lnTo>
                  <a:lnTo>
                    <a:pt x="63639" y="916"/>
                  </a:lnTo>
                  <a:lnTo>
                    <a:pt x="63518" y="909"/>
                  </a:lnTo>
                  <a:lnTo>
                    <a:pt x="61646" y="763"/>
                  </a:lnTo>
                  <a:lnTo>
                    <a:pt x="59773" y="633"/>
                  </a:lnTo>
                  <a:lnTo>
                    <a:pt x="57901" y="517"/>
                  </a:lnTo>
                  <a:lnTo>
                    <a:pt x="56028" y="415"/>
                  </a:lnTo>
                  <a:lnTo>
                    <a:pt x="54147" y="320"/>
                  </a:lnTo>
                  <a:lnTo>
                    <a:pt x="52266" y="240"/>
                  </a:lnTo>
                  <a:lnTo>
                    <a:pt x="50385" y="168"/>
                  </a:lnTo>
                  <a:lnTo>
                    <a:pt x="48504" y="110"/>
                  </a:lnTo>
                  <a:lnTo>
                    <a:pt x="46623" y="66"/>
                  </a:lnTo>
                  <a:lnTo>
                    <a:pt x="44741" y="30"/>
                  </a:lnTo>
                  <a:lnTo>
                    <a:pt x="42852" y="8"/>
                  </a:lnTo>
                  <a:lnTo>
                    <a:pt x="40962"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6"/>
            <p:cNvSpPr/>
            <p:nvPr/>
          </p:nvSpPr>
          <p:spPr>
            <a:xfrm>
              <a:off x="-2917175" y="-3572375"/>
              <a:ext cx="226325" cy="144225"/>
            </a:xfrm>
            <a:custGeom>
              <a:avLst/>
              <a:gdLst/>
              <a:ahLst/>
              <a:cxnLst/>
              <a:rect l="l" t="t" r="r" b="b"/>
              <a:pathLst>
                <a:path w="9053" h="5769" extrusionOk="0">
                  <a:moveTo>
                    <a:pt x="708" y="1"/>
                  </a:moveTo>
                  <a:lnTo>
                    <a:pt x="648" y="320"/>
                  </a:lnTo>
                  <a:lnTo>
                    <a:pt x="579" y="633"/>
                  </a:lnTo>
                  <a:lnTo>
                    <a:pt x="423" y="1258"/>
                  </a:lnTo>
                  <a:lnTo>
                    <a:pt x="346" y="1563"/>
                  </a:lnTo>
                  <a:lnTo>
                    <a:pt x="277" y="1875"/>
                  </a:lnTo>
                  <a:lnTo>
                    <a:pt x="208" y="2180"/>
                  </a:lnTo>
                  <a:lnTo>
                    <a:pt x="156" y="2485"/>
                  </a:lnTo>
                  <a:lnTo>
                    <a:pt x="104" y="2899"/>
                  </a:lnTo>
                  <a:lnTo>
                    <a:pt x="69" y="3313"/>
                  </a:lnTo>
                  <a:lnTo>
                    <a:pt x="35" y="3720"/>
                  </a:lnTo>
                  <a:lnTo>
                    <a:pt x="18" y="4127"/>
                  </a:lnTo>
                  <a:lnTo>
                    <a:pt x="0" y="4541"/>
                  </a:lnTo>
                  <a:lnTo>
                    <a:pt x="0" y="4948"/>
                  </a:lnTo>
                  <a:lnTo>
                    <a:pt x="0" y="5362"/>
                  </a:lnTo>
                  <a:lnTo>
                    <a:pt x="9" y="5768"/>
                  </a:lnTo>
                  <a:lnTo>
                    <a:pt x="475" y="5703"/>
                  </a:lnTo>
                  <a:lnTo>
                    <a:pt x="932" y="5623"/>
                  </a:lnTo>
                  <a:lnTo>
                    <a:pt x="1390" y="5543"/>
                  </a:lnTo>
                  <a:lnTo>
                    <a:pt x="1830" y="5456"/>
                  </a:lnTo>
                  <a:lnTo>
                    <a:pt x="2270" y="5369"/>
                  </a:lnTo>
                  <a:lnTo>
                    <a:pt x="2693" y="5267"/>
                  </a:lnTo>
                  <a:lnTo>
                    <a:pt x="3107" y="5166"/>
                  </a:lnTo>
                  <a:lnTo>
                    <a:pt x="3512" y="5057"/>
                  </a:lnTo>
                  <a:lnTo>
                    <a:pt x="3909" y="4940"/>
                  </a:lnTo>
                  <a:lnTo>
                    <a:pt x="4298" y="4810"/>
                  </a:lnTo>
                  <a:lnTo>
                    <a:pt x="4669" y="4686"/>
                  </a:lnTo>
                  <a:lnTo>
                    <a:pt x="5031" y="4548"/>
                  </a:lnTo>
                  <a:lnTo>
                    <a:pt x="5376" y="4403"/>
                  </a:lnTo>
                  <a:lnTo>
                    <a:pt x="5713" y="4250"/>
                  </a:lnTo>
                  <a:lnTo>
                    <a:pt x="6041" y="4090"/>
                  </a:lnTo>
                  <a:lnTo>
                    <a:pt x="6343" y="3923"/>
                  </a:lnTo>
                  <a:lnTo>
                    <a:pt x="6645" y="3749"/>
                  </a:lnTo>
                  <a:lnTo>
                    <a:pt x="6921" y="3560"/>
                  </a:lnTo>
                  <a:lnTo>
                    <a:pt x="7188" y="3371"/>
                  </a:lnTo>
                  <a:lnTo>
                    <a:pt x="7439" y="3168"/>
                  </a:lnTo>
                  <a:lnTo>
                    <a:pt x="7672" y="2965"/>
                  </a:lnTo>
                  <a:lnTo>
                    <a:pt x="7887" y="2747"/>
                  </a:lnTo>
                  <a:lnTo>
                    <a:pt x="8086" y="2521"/>
                  </a:lnTo>
                  <a:lnTo>
                    <a:pt x="8181" y="2405"/>
                  </a:lnTo>
                  <a:lnTo>
                    <a:pt x="8267" y="2282"/>
                  </a:lnTo>
                  <a:lnTo>
                    <a:pt x="8353" y="2166"/>
                  </a:lnTo>
                  <a:lnTo>
                    <a:pt x="8431" y="2042"/>
                  </a:lnTo>
                  <a:lnTo>
                    <a:pt x="8509" y="1911"/>
                  </a:lnTo>
                  <a:lnTo>
                    <a:pt x="8578" y="1788"/>
                  </a:lnTo>
                  <a:lnTo>
                    <a:pt x="8647" y="1657"/>
                  </a:lnTo>
                  <a:lnTo>
                    <a:pt x="8707" y="1519"/>
                  </a:lnTo>
                  <a:lnTo>
                    <a:pt x="8768" y="1388"/>
                  </a:lnTo>
                  <a:lnTo>
                    <a:pt x="8819" y="1250"/>
                  </a:lnTo>
                  <a:lnTo>
                    <a:pt x="8862" y="1105"/>
                  </a:lnTo>
                  <a:lnTo>
                    <a:pt x="8906" y="967"/>
                  </a:lnTo>
                  <a:lnTo>
                    <a:pt x="8949" y="822"/>
                  </a:lnTo>
                  <a:lnTo>
                    <a:pt x="8975" y="669"/>
                  </a:lnTo>
                  <a:lnTo>
                    <a:pt x="9000" y="524"/>
                  </a:lnTo>
                  <a:lnTo>
                    <a:pt x="9026" y="364"/>
                  </a:lnTo>
                  <a:lnTo>
                    <a:pt x="9044" y="212"/>
                  </a:lnTo>
                  <a:lnTo>
                    <a:pt x="9052" y="52"/>
                  </a:lnTo>
                  <a:lnTo>
                    <a:pt x="6955" y="37"/>
                  </a:lnTo>
                  <a:lnTo>
                    <a:pt x="4867" y="30"/>
                  </a:lnTo>
                  <a:lnTo>
                    <a:pt x="2788" y="15"/>
                  </a:lnTo>
                  <a:lnTo>
                    <a:pt x="7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6"/>
            <p:cNvSpPr/>
            <p:nvPr/>
          </p:nvSpPr>
          <p:spPr>
            <a:xfrm>
              <a:off x="-3087600" y="-3572900"/>
              <a:ext cx="111975" cy="156925"/>
            </a:xfrm>
            <a:custGeom>
              <a:avLst/>
              <a:gdLst/>
              <a:ahLst/>
              <a:cxnLst/>
              <a:rect l="l" t="t" r="r" b="b"/>
              <a:pathLst>
                <a:path w="4479" h="6277" extrusionOk="0">
                  <a:moveTo>
                    <a:pt x="363" y="0"/>
                  </a:moveTo>
                  <a:lnTo>
                    <a:pt x="380" y="385"/>
                  </a:lnTo>
                  <a:lnTo>
                    <a:pt x="389" y="777"/>
                  </a:lnTo>
                  <a:lnTo>
                    <a:pt x="389" y="1170"/>
                  </a:lnTo>
                  <a:lnTo>
                    <a:pt x="380" y="1562"/>
                  </a:lnTo>
                  <a:lnTo>
                    <a:pt x="372" y="1954"/>
                  </a:lnTo>
                  <a:lnTo>
                    <a:pt x="354" y="2346"/>
                  </a:lnTo>
                  <a:lnTo>
                    <a:pt x="311" y="3131"/>
                  </a:lnTo>
                  <a:lnTo>
                    <a:pt x="251" y="3915"/>
                  </a:lnTo>
                  <a:lnTo>
                    <a:pt x="173" y="4700"/>
                  </a:lnTo>
                  <a:lnTo>
                    <a:pt x="87" y="5492"/>
                  </a:lnTo>
                  <a:lnTo>
                    <a:pt x="1" y="6276"/>
                  </a:lnTo>
                  <a:lnTo>
                    <a:pt x="1122" y="6240"/>
                  </a:lnTo>
                  <a:lnTo>
                    <a:pt x="2253" y="6189"/>
                  </a:lnTo>
                  <a:lnTo>
                    <a:pt x="2814" y="6167"/>
                  </a:lnTo>
                  <a:lnTo>
                    <a:pt x="3374" y="6131"/>
                  </a:lnTo>
                  <a:lnTo>
                    <a:pt x="3927" y="6095"/>
                  </a:lnTo>
                  <a:lnTo>
                    <a:pt x="4479" y="6051"/>
                  </a:lnTo>
                  <a:lnTo>
                    <a:pt x="4332" y="5339"/>
                  </a:lnTo>
                  <a:lnTo>
                    <a:pt x="4186" y="4598"/>
                  </a:lnTo>
                  <a:lnTo>
                    <a:pt x="4125" y="4220"/>
                  </a:lnTo>
                  <a:lnTo>
                    <a:pt x="4065" y="3835"/>
                  </a:lnTo>
                  <a:lnTo>
                    <a:pt x="4013" y="3450"/>
                  </a:lnTo>
                  <a:lnTo>
                    <a:pt x="3961" y="3065"/>
                  </a:lnTo>
                  <a:lnTo>
                    <a:pt x="3927" y="2673"/>
                  </a:lnTo>
                  <a:lnTo>
                    <a:pt x="3901" y="2288"/>
                  </a:lnTo>
                  <a:lnTo>
                    <a:pt x="3884" y="1903"/>
                  </a:lnTo>
                  <a:lnTo>
                    <a:pt x="3884" y="1518"/>
                  </a:lnTo>
                  <a:lnTo>
                    <a:pt x="3892" y="1133"/>
                  </a:lnTo>
                  <a:lnTo>
                    <a:pt x="3918" y="756"/>
                  </a:lnTo>
                  <a:lnTo>
                    <a:pt x="3961" y="385"/>
                  </a:lnTo>
                  <a:lnTo>
                    <a:pt x="4022" y="22"/>
                  </a:lnTo>
                  <a:lnTo>
                    <a:pt x="3107" y="7"/>
                  </a:lnTo>
                  <a:lnTo>
                    <a:pt x="21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6"/>
            <p:cNvSpPr/>
            <p:nvPr/>
          </p:nvSpPr>
          <p:spPr>
            <a:xfrm>
              <a:off x="-3418725" y="-3574900"/>
              <a:ext cx="270325" cy="158925"/>
            </a:xfrm>
            <a:custGeom>
              <a:avLst/>
              <a:gdLst/>
              <a:ahLst/>
              <a:cxnLst/>
              <a:rect l="l" t="t" r="r" b="b"/>
              <a:pathLst>
                <a:path w="10813" h="6357" extrusionOk="0">
                  <a:moveTo>
                    <a:pt x="639" y="0"/>
                  </a:moveTo>
                  <a:lnTo>
                    <a:pt x="475" y="647"/>
                  </a:lnTo>
                  <a:lnTo>
                    <a:pt x="319" y="1293"/>
                  </a:lnTo>
                  <a:lnTo>
                    <a:pt x="250" y="1620"/>
                  </a:lnTo>
                  <a:lnTo>
                    <a:pt x="181" y="1940"/>
                  </a:lnTo>
                  <a:lnTo>
                    <a:pt x="129" y="2267"/>
                  </a:lnTo>
                  <a:lnTo>
                    <a:pt x="86" y="2586"/>
                  </a:lnTo>
                  <a:lnTo>
                    <a:pt x="43" y="3022"/>
                  </a:lnTo>
                  <a:lnTo>
                    <a:pt x="9" y="3458"/>
                  </a:lnTo>
                  <a:lnTo>
                    <a:pt x="0" y="3886"/>
                  </a:lnTo>
                  <a:lnTo>
                    <a:pt x="0" y="4322"/>
                  </a:lnTo>
                  <a:lnTo>
                    <a:pt x="9" y="4758"/>
                  </a:lnTo>
                  <a:lnTo>
                    <a:pt x="26" y="5194"/>
                  </a:lnTo>
                  <a:lnTo>
                    <a:pt x="60" y="5637"/>
                  </a:lnTo>
                  <a:lnTo>
                    <a:pt x="86" y="6080"/>
                  </a:lnTo>
                  <a:lnTo>
                    <a:pt x="1182" y="6102"/>
                  </a:lnTo>
                  <a:lnTo>
                    <a:pt x="2364" y="6145"/>
                  </a:lnTo>
                  <a:lnTo>
                    <a:pt x="4970" y="6240"/>
                  </a:lnTo>
                  <a:lnTo>
                    <a:pt x="6368" y="6283"/>
                  </a:lnTo>
                  <a:lnTo>
                    <a:pt x="7818" y="6320"/>
                  </a:lnTo>
                  <a:lnTo>
                    <a:pt x="9302" y="6349"/>
                  </a:lnTo>
                  <a:lnTo>
                    <a:pt x="10053" y="6356"/>
                  </a:lnTo>
                  <a:lnTo>
                    <a:pt x="10812" y="6356"/>
                  </a:lnTo>
                  <a:lnTo>
                    <a:pt x="10717" y="5579"/>
                  </a:lnTo>
                  <a:lnTo>
                    <a:pt x="10631" y="4787"/>
                  </a:lnTo>
                  <a:lnTo>
                    <a:pt x="10553" y="3995"/>
                  </a:lnTo>
                  <a:lnTo>
                    <a:pt x="10484" y="3204"/>
                  </a:lnTo>
                  <a:lnTo>
                    <a:pt x="10432" y="2412"/>
                  </a:lnTo>
                  <a:lnTo>
                    <a:pt x="10415" y="2020"/>
                  </a:lnTo>
                  <a:lnTo>
                    <a:pt x="10407" y="1620"/>
                  </a:lnTo>
                  <a:lnTo>
                    <a:pt x="10398" y="1228"/>
                  </a:lnTo>
                  <a:lnTo>
                    <a:pt x="10398" y="836"/>
                  </a:lnTo>
                  <a:lnTo>
                    <a:pt x="10398" y="443"/>
                  </a:lnTo>
                  <a:lnTo>
                    <a:pt x="10415" y="51"/>
                  </a:lnTo>
                  <a:lnTo>
                    <a:pt x="7973" y="44"/>
                  </a:lnTo>
                  <a:lnTo>
                    <a:pt x="5523" y="36"/>
                  </a:lnTo>
                  <a:lnTo>
                    <a:pt x="6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6"/>
            <p:cNvSpPr/>
            <p:nvPr/>
          </p:nvSpPr>
          <p:spPr>
            <a:xfrm>
              <a:off x="-3723350" y="-5884650"/>
              <a:ext cx="366975" cy="109150"/>
            </a:xfrm>
            <a:custGeom>
              <a:avLst/>
              <a:gdLst/>
              <a:ahLst/>
              <a:cxnLst/>
              <a:rect l="l" t="t" r="r" b="b"/>
              <a:pathLst>
                <a:path w="14679" h="4366" extrusionOk="0">
                  <a:moveTo>
                    <a:pt x="7940" y="0"/>
                  </a:moveTo>
                  <a:lnTo>
                    <a:pt x="7620" y="7"/>
                  </a:lnTo>
                  <a:lnTo>
                    <a:pt x="7284" y="29"/>
                  </a:lnTo>
                  <a:lnTo>
                    <a:pt x="6939" y="58"/>
                  </a:lnTo>
                  <a:lnTo>
                    <a:pt x="6593" y="95"/>
                  </a:lnTo>
                  <a:lnTo>
                    <a:pt x="6240" y="145"/>
                  </a:lnTo>
                  <a:lnTo>
                    <a:pt x="5877" y="204"/>
                  </a:lnTo>
                  <a:lnTo>
                    <a:pt x="5523" y="269"/>
                  </a:lnTo>
                  <a:lnTo>
                    <a:pt x="5161" y="342"/>
                  </a:lnTo>
                  <a:lnTo>
                    <a:pt x="4799" y="429"/>
                  </a:lnTo>
                  <a:lnTo>
                    <a:pt x="4436" y="523"/>
                  </a:lnTo>
                  <a:lnTo>
                    <a:pt x="4082" y="625"/>
                  </a:lnTo>
                  <a:lnTo>
                    <a:pt x="3737" y="741"/>
                  </a:lnTo>
                  <a:lnTo>
                    <a:pt x="3392" y="865"/>
                  </a:lnTo>
                  <a:lnTo>
                    <a:pt x="3056" y="995"/>
                  </a:lnTo>
                  <a:lnTo>
                    <a:pt x="2728" y="1141"/>
                  </a:lnTo>
                  <a:lnTo>
                    <a:pt x="2417" y="1293"/>
                  </a:lnTo>
                  <a:lnTo>
                    <a:pt x="2115" y="1453"/>
                  </a:lnTo>
                  <a:lnTo>
                    <a:pt x="1830" y="1620"/>
                  </a:lnTo>
                  <a:lnTo>
                    <a:pt x="1554" y="1802"/>
                  </a:lnTo>
                  <a:lnTo>
                    <a:pt x="1295" y="1983"/>
                  </a:lnTo>
                  <a:lnTo>
                    <a:pt x="1174" y="2085"/>
                  </a:lnTo>
                  <a:lnTo>
                    <a:pt x="1062" y="2187"/>
                  </a:lnTo>
                  <a:lnTo>
                    <a:pt x="950" y="2288"/>
                  </a:lnTo>
                  <a:lnTo>
                    <a:pt x="847" y="2390"/>
                  </a:lnTo>
                  <a:lnTo>
                    <a:pt x="743" y="2499"/>
                  </a:lnTo>
                  <a:lnTo>
                    <a:pt x="648" y="2608"/>
                  </a:lnTo>
                  <a:lnTo>
                    <a:pt x="562" y="2717"/>
                  </a:lnTo>
                  <a:lnTo>
                    <a:pt x="476" y="2833"/>
                  </a:lnTo>
                  <a:lnTo>
                    <a:pt x="398" y="2949"/>
                  </a:lnTo>
                  <a:lnTo>
                    <a:pt x="329" y="3066"/>
                  </a:lnTo>
                  <a:lnTo>
                    <a:pt x="260" y="3182"/>
                  </a:lnTo>
                  <a:lnTo>
                    <a:pt x="199" y="3305"/>
                  </a:lnTo>
                  <a:lnTo>
                    <a:pt x="156" y="3429"/>
                  </a:lnTo>
                  <a:lnTo>
                    <a:pt x="104" y="3559"/>
                  </a:lnTo>
                  <a:lnTo>
                    <a:pt x="70" y="3690"/>
                  </a:lnTo>
                  <a:lnTo>
                    <a:pt x="44" y="3821"/>
                  </a:lnTo>
                  <a:lnTo>
                    <a:pt x="18" y="3952"/>
                  </a:lnTo>
                  <a:lnTo>
                    <a:pt x="1" y="4090"/>
                  </a:lnTo>
                  <a:lnTo>
                    <a:pt x="1" y="4228"/>
                  </a:lnTo>
                  <a:lnTo>
                    <a:pt x="1" y="4366"/>
                  </a:lnTo>
                  <a:lnTo>
                    <a:pt x="898" y="4271"/>
                  </a:lnTo>
                  <a:lnTo>
                    <a:pt x="1796" y="4184"/>
                  </a:lnTo>
                  <a:lnTo>
                    <a:pt x="2702" y="4104"/>
                  </a:lnTo>
                  <a:lnTo>
                    <a:pt x="3608" y="4032"/>
                  </a:lnTo>
                  <a:lnTo>
                    <a:pt x="4514" y="3966"/>
                  </a:lnTo>
                  <a:lnTo>
                    <a:pt x="5429" y="3915"/>
                  </a:lnTo>
                  <a:lnTo>
                    <a:pt x="6343" y="3865"/>
                  </a:lnTo>
                  <a:lnTo>
                    <a:pt x="7258" y="3821"/>
                  </a:lnTo>
                  <a:lnTo>
                    <a:pt x="8181" y="3792"/>
                  </a:lnTo>
                  <a:lnTo>
                    <a:pt x="9104" y="3770"/>
                  </a:lnTo>
                  <a:lnTo>
                    <a:pt x="10028" y="3748"/>
                  </a:lnTo>
                  <a:lnTo>
                    <a:pt x="10951" y="3741"/>
                  </a:lnTo>
                  <a:lnTo>
                    <a:pt x="11883" y="3741"/>
                  </a:lnTo>
                  <a:lnTo>
                    <a:pt x="12815" y="3748"/>
                  </a:lnTo>
                  <a:lnTo>
                    <a:pt x="13747" y="3756"/>
                  </a:lnTo>
                  <a:lnTo>
                    <a:pt x="14679" y="3777"/>
                  </a:lnTo>
                  <a:lnTo>
                    <a:pt x="14618" y="3363"/>
                  </a:lnTo>
                  <a:lnTo>
                    <a:pt x="14558" y="2928"/>
                  </a:lnTo>
                  <a:lnTo>
                    <a:pt x="14515" y="2702"/>
                  </a:lnTo>
                  <a:lnTo>
                    <a:pt x="14463" y="2470"/>
                  </a:lnTo>
                  <a:lnTo>
                    <a:pt x="14394" y="2230"/>
                  </a:lnTo>
                  <a:lnTo>
                    <a:pt x="14316" y="1983"/>
                  </a:lnTo>
                  <a:lnTo>
                    <a:pt x="14239" y="1794"/>
                  </a:lnTo>
                  <a:lnTo>
                    <a:pt x="14152" y="1620"/>
                  </a:lnTo>
                  <a:lnTo>
                    <a:pt x="14058" y="1460"/>
                  </a:lnTo>
                  <a:lnTo>
                    <a:pt x="13945" y="1308"/>
                  </a:lnTo>
                  <a:lnTo>
                    <a:pt x="13833" y="1170"/>
                  </a:lnTo>
                  <a:lnTo>
                    <a:pt x="13704" y="1039"/>
                  </a:lnTo>
                  <a:lnTo>
                    <a:pt x="13566" y="923"/>
                  </a:lnTo>
                  <a:lnTo>
                    <a:pt x="13428" y="814"/>
                  </a:lnTo>
                  <a:lnTo>
                    <a:pt x="13272" y="719"/>
                  </a:lnTo>
                  <a:lnTo>
                    <a:pt x="13108" y="625"/>
                  </a:lnTo>
                  <a:lnTo>
                    <a:pt x="12944" y="545"/>
                  </a:lnTo>
                  <a:lnTo>
                    <a:pt x="12763" y="472"/>
                  </a:lnTo>
                  <a:lnTo>
                    <a:pt x="12582" y="407"/>
                  </a:lnTo>
                  <a:lnTo>
                    <a:pt x="12401" y="349"/>
                  </a:lnTo>
                  <a:lnTo>
                    <a:pt x="12202" y="298"/>
                  </a:lnTo>
                  <a:lnTo>
                    <a:pt x="12004" y="254"/>
                  </a:lnTo>
                  <a:lnTo>
                    <a:pt x="11805" y="218"/>
                  </a:lnTo>
                  <a:lnTo>
                    <a:pt x="11598" y="182"/>
                  </a:lnTo>
                  <a:lnTo>
                    <a:pt x="11391" y="153"/>
                  </a:lnTo>
                  <a:lnTo>
                    <a:pt x="11175" y="131"/>
                  </a:lnTo>
                  <a:lnTo>
                    <a:pt x="10744" y="95"/>
                  </a:lnTo>
                  <a:lnTo>
                    <a:pt x="10304" y="73"/>
                  </a:lnTo>
                  <a:lnTo>
                    <a:pt x="9864" y="51"/>
                  </a:lnTo>
                  <a:lnTo>
                    <a:pt x="9424" y="36"/>
                  </a:lnTo>
                  <a:lnTo>
                    <a:pt x="8984" y="29"/>
                  </a:lnTo>
                  <a:lnTo>
                    <a:pt x="8561" y="7"/>
                  </a:lnTo>
                  <a:lnTo>
                    <a:pt x="8259"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6"/>
            <p:cNvSpPr/>
            <p:nvPr/>
          </p:nvSpPr>
          <p:spPr>
            <a:xfrm>
              <a:off x="-3662500" y="-3575625"/>
              <a:ext cx="196550" cy="154000"/>
            </a:xfrm>
            <a:custGeom>
              <a:avLst/>
              <a:gdLst/>
              <a:ahLst/>
              <a:cxnLst/>
              <a:rect l="l" t="t" r="r" b="b"/>
              <a:pathLst>
                <a:path w="7862" h="6160" extrusionOk="0">
                  <a:moveTo>
                    <a:pt x="181" y="0"/>
                  </a:moveTo>
                  <a:lnTo>
                    <a:pt x="259" y="203"/>
                  </a:lnTo>
                  <a:lnTo>
                    <a:pt x="311" y="407"/>
                  </a:lnTo>
                  <a:lnTo>
                    <a:pt x="363" y="610"/>
                  </a:lnTo>
                  <a:lnTo>
                    <a:pt x="389" y="814"/>
                  </a:lnTo>
                  <a:lnTo>
                    <a:pt x="414" y="1024"/>
                  </a:lnTo>
                  <a:lnTo>
                    <a:pt x="423" y="1235"/>
                  </a:lnTo>
                  <a:lnTo>
                    <a:pt x="432" y="1453"/>
                  </a:lnTo>
                  <a:lnTo>
                    <a:pt x="423" y="1664"/>
                  </a:lnTo>
                  <a:lnTo>
                    <a:pt x="414" y="1874"/>
                  </a:lnTo>
                  <a:lnTo>
                    <a:pt x="397" y="2092"/>
                  </a:lnTo>
                  <a:lnTo>
                    <a:pt x="363" y="2521"/>
                  </a:lnTo>
                  <a:lnTo>
                    <a:pt x="320" y="2942"/>
                  </a:lnTo>
                  <a:lnTo>
                    <a:pt x="276" y="3363"/>
                  </a:lnTo>
                  <a:lnTo>
                    <a:pt x="216" y="4061"/>
                  </a:lnTo>
                  <a:lnTo>
                    <a:pt x="147" y="4758"/>
                  </a:lnTo>
                  <a:lnTo>
                    <a:pt x="0" y="6160"/>
                  </a:lnTo>
                  <a:lnTo>
                    <a:pt x="0" y="6160"/>
                  </a:lnTo>
                  <a:lnTo>
                    <a:pt x="1968" y="6138"/>
                  </a:lnTo>
                  <a:lnTo>
                    <a:pt x="3935" y="6131"/>
                  </a:lnTo>
                  <a:lnTo>
                    <a:pt x="5894" y="6109"/>
                  </a:lnTo>
                  <a:lnTo>
                    <a:pt x="7861" y="6080"/>
                  </a:lnTo>
                  <a:lnTo>
                    <a:pt x="7749" y="5346"/>
                  </a:lnTo>
                  <a:lnTo>
                    <a:pt x="7646" y="4598"/>
                  </a:lnTo>
                  <a:lnTo>
                    <a:pt x="7602" y="4220"/>
                  </a:lnTo>
                  <a:lnTo>
                    <a:pt x="7559" y="3843"/>
                  </a:lnTo>
                  <a:lnTo>
                    <a:pt x="7525" y="3458"/>
                  </a:lnTo>
                  <a:lnTo>
                    <a:pt x="7490" y="3073"/>
                  </a:lnTo>
                  <a:lnTo>
                    <a:pt x="7473" y="2688"/>
                  </a:lnTo>
                  <a:lnTo>
                    <a:pt x="7456" y="2303"/>
                  </a:lnTo>
                  <a:lnTo>
                    <a:pt x="7456" y="1918"/>
                  </a:lnTo>
                  <a:lnTo>
                    <a:pt x="7456" y="1540"/>
                  </a:lnTo>
                  <a:lnTo>
                    <a:pt x="7473" y="1155"/>
                  </a:lnTo>
                  <a:lnTo>
                    <a:pt x="7499" y="777"/>
                  </a:lnTo>
                  <a:lnTo>
                    <a:pt x="7533" y="400"/>
                  </a:lnTo>
                  <a:lnTo>
                    <a:pt x="7585" y="29"/>
                  </a:lnTo>
                  <a:lnTo>
                    <a:pt x="5739" y="22"/>
                  </a:lnTo>
                  <a:lnTo>
                    <a:pt x="3883" y="15"/>
                  </a:lnTo>
                  <a:lnTo>
                    <a:pt x="2037" y="7"/>
                  </a:lnTo>
                  <a:lnTo>
                    <a:pt x="1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6"/>
            <p:cNvSpPr/>
            <p:nvPr/>
          </p:nvSpPr>
          <p:spPr>
            <a:xfrm>
              <a:off x="-3662500" y="-6351550"/>
              <a:ext cx="159225" cy="124050"/>
            </a:xfrm>
            <a:custGeom>
              <a:avLst/>
              <a:gdLst/>
              <a:ahLst/>
              <a:cxnLst/>
              <a:rect l="l" t="t" r="r" b="b"/>
              <a:pathLst>
                <a:path w="6369" h="4962" extrusionOk="0">
                  <a:moveTo>
                    <a:pt x="2839" y="1"/>
                  </a:moveTo>
                  <a:lnTo>
                    <a:pt x="2684" y="8"/>
                  </a:lnTo>
                  <a:lnTo>
                    <a:pt x="2537" y="22"/>
                  </a:lnTo>
                  <a:lnTo>
                    <a:pt x="2391" y="44"/>
                  </a:lnTo>
                  <a:lnTo>
                    <a:pt x="2244" y="73"/>
                  </a:lnTo>
                  <a:lnTo>
                    <a:pt x="2097" y="102"/>
                  </a:lnTo>
                  <a:lnTo>
                    <a:pt x="1959" y="139"/>
                  </a:lnTo>
                  <a:lnTo>
                    <a:pt x="1821" y="175"/>
                  </a:lnTo>
                  <a:lnTo>
                    <a:pt x="1692" y="226"/>
                  </a:lnTo>
                  <a:lnTo>
                    <a:pt x="1562" y="277"/>
                  </a:lnTo>
                  <a:lnTo>
                    <a:pt x="1433" y="335"/>
                  </a:lnTo>
                  <a:lnTo>
                    <a:pt x="1312" y="400"/>
                  </a:lnTo>
                  <a:lnTo>
                    <a:pt x="1191" y="465"/>
                  </a:lnTo>
                  <a:lnTo>
                    <a:pt x="1079" y="538"/>
                  </a:lnTo>
                  <a:lnTo>
                    <a:pt x="967" y="618"/>
                  </a:lnTo>
                  <a:lnTo>
                    <a:pt x="863" y="698"/>
                  </a:lnTo>
                  <a:lnTo>
                    <a:pt x="768" y="785"/>
                  </a:lnTo>
                  <a:lnTo>
                    <a:pt x="673" y="880"/>
                  </a:lnTo>
                  <a:lnTo>
                    <a:pt x="587" y="981"/>
                  </a:lnTo>
                  <a:lnTo>
                    <a:pt x="501" y="1083"/>
                  </a:lnTo>
                  <a:lnTo>
                    <a:pt x="423" y="1192"/>
                  </a:lnTo>
                  <a:lnTo>
                    <a:pt x="354" y="1308"/>
                  </a:lnTo>
                  <a:lnTo>
                    <a:pt x="285" y="1424"/>
                  </a:lnTo>
                  <a:lnTo>
                    <a:pt x="225" y="1548"/>
                  </a:lnTo>
                  <a:lnTo>
                    <a:pt x="173" y="1671"/>
                  </a:lnTo>
                  <a:lnTo>
                    <a:pt x="130" y="1809"/>
                  </a:lnTo>
                  <a:lnTo>
                    <a:pt x="95" y="1940"/>
                  </a:lnTo>
                  <a:lnTo>
                    <a:pt x="52" y="2143"/>
                  </a:lnTo>
                  <a:lnTo>
                    <a:pt x="18" y="2340"/>
                  </a:lnTo>
                  <a:lnTo>
                    <a:pt x="0" y="2536"/>
                  </a:lnTo>
                  <a:lnTo>
                    <a:pt x="0" y="2725"/>
                  </a:lnTo>
                  <a:lnTo>
                    <a:pt x="18" y="2913"/>
                  </a:lnTo>
                  <a:lnTo>
                    <a:pt x="35" y="3102"/>
                  </a:lnTo>
                  <a:lnTo>
                    <a:pt x="69" y="3284"/>
                  </a:lnTo>
                  <a:lnTo>
                    <a:pt x="121" y="3458"/>
                  </a:lnTo>
                  <a:lnTo>
                    <a:pt x="181" y="3633"/>
                  </a:lnTo>
                  <a:lnTo>
                    <a:pt x="251" y="3807"/>
                  </a:lnTo>
                  <a:lnTo>
                    <a:pt x="328" y="3974"/>
                  </a:lnTo>
                  <a:lnTo>
                    <a:pt x="414" y="4141"/>
                  </a:lnTo>
                  <a:lnTo>
                    <a:pt x="509" y="4301"/>
                  </a:lnTo>
                  <a:lnTo>
                    <a:pt x="622" y="4461"/>
                  </a:lnTo>
                  <a:lnTo>
                    <a:pt x="734" y="4613"/>
                  </a:lnTo>
                  <a:lnTo>
                    <a:pt x="855" y="4766"/>
                  </a:lnTo>
                  <a:lnTo>
                    <a:pt x="949" y="4729"/>
                  </a:lnTo>
                  <a:lnTo>
                    <a:pt x="1044" y="4700"/>
                  </a:lnTo>
                  <a:lnTo>
                    <a:pt x="1139" y="4686"/>
                  </a:lnTo>
                  <a:lnTo>
                    <a:pt x="1243" y="4671"/>
                  </a:lnTo>
                  <a:lnTo>
                    <a:pt x="1355" y="4671"/>
                  </a:lnTo>
                  <a:lnTo>
                    <a:pt x="1467" y="4686"/>
                  </a:lnTo>
                  <a:lnTo>
                    <a:pt x="1588" y="4708"/>
                  </a:lnTo>
                  <a:lnTo>
                    <a:pt x="1709" y="4737"/>
                  </a:lnTo>
                  <a:lnTo>
                    <a:pt x="1881" y="4795"/>
                  </a:lnTo>
                  <a:lnTo>
                    <a:pt x="2054" y="4838"/>
                  </a:lnTo>
                  <a:lnTo>
                    <a:pt x="2227" y="4882"/>
                  </a:lnTo>
                  <a:lnTo>
                    <a:pt x="2399" y="4911"/>
                  </a:lnTo>
                  <a:lnTo>
                    <a:pt x="2580" y="4940"/>
                  </a:lnTo>
                  <a:lnTo>
                    <a:pt x="2753" y="4955"/>
                  </a:lnTo>
                  <a:lnTo>
                    <a:pt x="2926" y="4962"/>
                  </a:lnTo>
                  <a:lnTo>
                    <a:pt x="3098" y="4962"/>
                  </a:lnTo>
                  <a:lnTo>
                    <a:pt x="3279" y="4955"/>
                  </a:lnTo>
                  <a:lnTo>
                    <a:pt x="3443" y="4940"/>
                  </a:lnTo>
                  <a:lnTo>
                    <a:pt x="3616" y="4918"/>
                  </a:lnTo>
                  <a:lnTo>
                    <a:pt x="3788" y="4889"/>
                  </a:lnTo>
                  <a:lnTo>
                    <a:pt x="3952" y="4860"/>
                  </a:lnTo>
                  <a:lnTo>
                    <a:pt x="4116" y="4817"/>
                  </a:lnTo>
                  <a:lnTo>
                    <a:pt x="4280" y="4766"/>
                  </a:lnTo>
                  <a:lnTo>
                    <a:pt x="4436" y="4708"/>
                  </a:lnTo>
                  <a:lnTo>
                    <a:pt x="4591" y="4650"/>
                  </a:lnTo>
                  <a:lnTo>
                    <a:pt x="4738" y="4577"/>
                  </a:lnTo>
                  <a:lnTo>
                    <a:pt x="4884" y="4504"/>
                  </a:lnTo>
                  <a:lnTo>
                    <a:pt x="5022" y="4417"/>
                  </a:lnTo>
                  <a:lnTo>
                    <a:pt x="5160" y="4330"/>
                  </a:lnTo>
                  <a:lnTo>
                    <a:pt x="5290" y="4235"/>
                  </a:lnTo>
                  <a:lnTo>
                    <a:pt x="5419" y="4134"/>
                  </a:lnTo>
                  <a:lnTo>
                    <a:pt x="5540" y="4025"/>
                  </a:lnTo>
                  <a:lnTo>
                    <a:pt x="5652" y="3916"/>
                  </a:lnTo>
                  <a:lnTo>
                    <a:pt x="5756" y="3800"/>
                  </a:lnTo>
                  <a:lnTo>
                    <a:pt x="5859" y="3669"/>
                  </a:lnTo>
                  <a:lnTo>
                    <a:pt x="5954" y="3545"/>
                  </a:lnTo>
                  <a:lnTo>
                    <a:pt x="6041" y="3407"/>
                  </a:lnTo>
                  <a:lnTo>
                    <a:pt x="6118" y="3269"/>
                  </a:lnTo>
                  <a:lnTo>
                    <a:pt x="6187" y="3117"/>
                  </a:lnTo>
                  <a:lnTo>
                    <a:pt x="6248" y="2972"/>
                  </a:lnTo>
                  <a:lnTo>
                    <a:pt x="6291" y="2834"/>
                  </a:lnTo>
                  <a:lnTo>
                    <a:pt x="6325" y="2696"/>
                  </a:lnTo>
                  <a:lnTo>
                    <a:pt x="6351" y="2565"/>
                  </a:lnTo>
                  <a:lnTo>
                    <a:pt x="6360" y="2434"/>
                  </a:lnTo>
                  <a:lnTo>
                    <a:pt x="6368" y="2311"/>
                  </a:lnTo>
                  <a:lnTo>
                    <a:pt x="6360" y="2180"/>
                  </a:lnTo>
                  <a:lnTo>
                    <a:pt x="6343" y="2064"/>
                  </a:lnTo>
                  <a:lnTo>
                    <a:pt x="6317" y="1940"/>
                  </a:lnTo>
                  <a:lnTo>
                    <a:pt x="6282" y="1824"/>
                  </a:lnTo>
                  <a:lnTo>
                    <a:pt x="6239" y="1708"/>
                  </a:lnTo>
                  <a:lnTo>
                    <a:pt x="6187" y="1591"/>
                  </a:lnTo>
                  <a:lnTo>
                    <a:pt x="6136" y="1482"/>
                  </a:lnTo>
                  <a:lnTo>
                    <a:pt x="6066" y="1381"/>
                  </a:lnTo>
                  <a:lnTo>
                    <a:pt x="5989" y="1272"/>
                  </a:lnTo>
                  <a:lnTo>
                    <a:pt x="5911" y="1177"/>
                  </a:lnTo>
                  <a:lnTo>
                    <a:pt x="5825" y="1076"/>
                  </a:lnTo>
                  <a:lnTo>
                    <a:pt x="5730" y="981"/>
                  </a:lnTo>
                  <a:lnTo>
                    <a:pt x="5626" y="894"/>
                  </a:lnTo>
                  <a:lnTo>
                    <a:pt x="5523" y="807"/>
                  </a:lnTo>
                  <a:lnTo>
                    <a:pt x="5411" y="727"/>
                  </a:lnTo>
                  <a:lnTo>
                    <a:pt x="5298" y="647"/>
                  </a:lnTo>
                  <a:lnTo>
                    <a:pt x="5178" y="574"/>
                  </a:lnTo>
                  <a:lnTo>
                    <a:pt x="5048" y="502"/>
                  </a:lnTo>
                  <a:lnTo>
                    <a:pt x="4919" y="436"/>
                  </a:lnTo>
                  <a:lnTo>
                    <a:pt x="4789" y="378"/>
                  </a:lnTo>
                  <a:lnTo>
                    <a:pt x="4651" y="320"/>
                  </a:lnTo>
                  <a:lnTo>
                    <a:pt x="4513" y="262"/>
                  </a:lnTo>
                  <a:lnTo>
                    <a:pt x="4367" y="219"/>
                  </a:lnTo>
                  <a:lnTo>
                    <a:pt x="4228" y="175"/>
                  </a:lnTo>
                  <a:lnTo>
                    <a:pt x="4082" y="131"/>
                  </a:lnTo>
                  <a:lnTo>
                    <a:pt x="3926" y="102"/>
                  </a:lnTo>
                  <a:lnTo>
                    <a:pt x="3780" y="73"/>
                  </a:lnTo>
                  <a:lnTo>
                    <a:pt x="3616" y="44"/>
                  </a:lnTo>
                  <a:lnTo>
                    <a:pt x="3461" y="22"/>
                  </a:lnTo>
                  <a:lnTo>
                    <a:pt x="3305" y="8"/>
                  </a:lnTo>
                  <a:lnTo>
                    <a:pt x="315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6"/>
            <p:cNvSpPr/>
            <p:nvPr/>
          </p:nvSpPr>
          <p:spPr>
            <a:xfrm>
              <a:off x="-4989850" y="-2453900"/>
              <a:ext cx="1453775" cy="708975"/>
            </a:xfrm>
            <a:custGeom>
              <a:avLst/>
              <a:gdLst/>
              <a:ahLst/>
              <a:cxnLst/>
              <a:rect l="l" t="t" r="r" b="b"/>
              <a:pathLst>
                <a:path w="58151" h="28359" extrusionOk="0">
                  <a:moveTo>
                    <a:pt x="49254" y="11797"/>
                  </a:moveTo>
                  <a:lnTo>
                    <a:pt x="49513" y="12153"/>
                  </a:lnTo>
                  <a:lnTo>
                    <a:pt x="49755" y="12516"/>
                  </a:lnTo>
                  <a:lnTo>
                    <a:pt x="49996" y="12879"/>
                  </a:lnTo>
                  <a:lnTo>
                    <a:pt x="50221" y="13250"/>
                  </a:lnTo>
                  <a:lnTo>
                    <a:pt x="50445" y="13628"/>
                  </a:lnTo>
                  <a:lnTo>
                    <a:pt x="50661" y="14005"/>
                  </a:lnTo>
                  <a:lnTo>
                    <a:pt x="50868" y="14390"/>
                  </a:lnTo>
                  <a:lnTo>
                    <a:pt x="51066" y="14775"/>
                  </a:lnTo>
                  <a:lnTo>
                    <a:pt x="51256" y="15168"/>
                  </a:lnTo>
                  <a:lnTo>
                    <a:pt x="51438" y="15567"/>
                  </a:lnTo>
                  <a:lnTo>
                    <a:pt x="51610" y="15967"/>
                  </a:lnTo>
                  <a:lnTo>
                    <a:pt x="51774" y="16366"/>
                  </a:lnTo>
                  <a:lnTo>
                    <a:pt x="51938" y="16773"/>
                  </a:lnTo>
                  <a:lnTo>
                    <a:pt x="52085" y="17187"/>
                  </a:lnTo>
                  <a:lnTo>
                    <a:pt x="52231" y="17601"/>
                  </a:lnTo>
                  <a:lnTo>
                    <a:pt x="52369" y="18015"/>
                  </a:lnTo>
                  <a:lnTo>
                    <a:pt x="52499" y="18436"/>
                  </a:lnTo>
                  <a:lnTo>
                    <a:pt x="52620" y="18858"/>
                  </a:lnTo>
                  <a:lnTo>
                    <a:pt x="52732" y="19286"/>
                  </a:lnTo>
                  <a:lnTo>
                    <a:pt x="52835" y="19715"/>
                  </a:lnTo>
                  <a:lnTo>
                    <a:pt x="52930" y="20143"/>
                  </a:lnTo>
                  <a:lnTo>
                    <a:pt x="53025" y="20572"/>
                  </a:lnTo>
                  <a:lnTo>
                    <a:pt x="53103" y="21008"/>
                  </a:lnTo>
                  <a:lnTo>
                    <a:pt x="53181" y="21444"/>
                  </a:lnTo>
                  <a:lnTo>
                    <a:pt x="53241" y="21887"/>
                  </a:lnTo>
                  <a:lnTo>
                    <a:pt x="53301" y="22330"/>
                  </a:lnTo>
                  <a:lnTo>
                    <a:pt x="53353" y="22766"/>
                  </a:lnTo>
                  <a:lnTo>
                    <a:pt x="53396" y="23216"/>
                  </a:lnTo>
                  <a:lnTo>
                    <a:pt x="53431" y="23659"/>
                  </a:lnTo>
                  <a:lnTo>
                    <a:pt x="53457" y="24102"/>
                  </a:lnTo>
                  <a:lnTo>
                    <a:pt x="53483" y="24553"/>
                  </a:lnTo>
                  <a:lnTo>
                    <a:pt x="53491" y="25003"/>
                  </a:lnTo>
                  <a:lnTo>
                    <a:pt x="49600" y="24996"/>
                  </a:lnTo>
                  <a:lnTo>
                    <a:pt x="45708" y="24988"/>
                  </a:lnTo>
                  <a:lnTo>
                    <a:pt x="41799" y="24981"/>
                  </a:lnTo>
                  <a:lnTo>
                    <a:pt x="37899" y="24974"/>
                  </a:lnTo>
                  <a:lnTo>
                    <a:pt x="38019" y="24763"/>
                  </a:lnTo>
                  <a:lnTo>
                    <a:pt x="38132" y="24538"/>
                  </a:lnTo>
                  <a:lnTo>
                    <a:pt x="38235" y="24320"/>
                  </a:lnTo>
                  <a:lnTo>
                    <a:pt x="38321" y="24102"/>
                  </a:lnTo>
                  <a:lnTo>
                    <a:pt x="38399" y="23877"/>
                  </a:lnTo>
                  <a:lnTo>
                    <a:pt x="38468" y="23659"/>
                  </a:lnTo>
                  <a:lnTo>
                    <a:pt x="38520" y="23434"/>
                  </a:lnTo>
                  <a:lnTo>
                    <a:pt x="38563" y="23209"/>
                  </a:lnTo>
                  <a:lnTo>
                    <a:pt x="38589" y="22984"/>
                  </a:lnTo>
                  <a:lnTo>
                    <a:pt x="38615" y="22758"/>
                  </a:lnTo>
                  <a:lnTo>
                    <a:pt x="38623" y="22533"/>
                  </a:lnTo>
                  <a:lnTo>
                    <a:pt x="38615" y="22315"/>
                  </a:lnTo>
                  <a:lnTo>
                    <a:pt x="38606" y="22090"/>
                  </a:lnTo>
                  <a:lnTo>
                    <a:pt x="38589" y="21865"/>
                  </a:lnTo>
                  <a:lnTo>
                    <a:pt x="38554" y="21640"/>
                  </a:lnTo>
                  <a:lnTo>
                    <a:pt x="38511" y="21415"/>
                  </a:lnTo>
                  <a:lnTo>
                    <a:pt x="38460" y="21197"/>
                  </a:lnTo>
                  <a:lnTo>
                    <a:pt x="38408" y="20971"/>
                  </a:lnTo>
                  <a:lnTo>
                    <a:pt x="38339" y="20753"/>
                  </a:lnTo>
                  <a:lnTo>
                    <a:pt x="38261" y="20528"/>
                  </a:lnTo>
                  <a:lnTo>
                    <a:pt x="38175" y="20310"/>
                  </a:lnTo>
                  <a:lnTo>
                    <a:pt x="38080" y="20092"/>
                  </a:lnTo>
                  <a:lnTo>
                    <a:pt x="37976" y="19882"/>
                  </a:lnTo>
                  <a:lnTo>
                    <a:pt x="37864" y="19664"/>
                  </a:lnTo>
                  <a:lnTo>
                    <a:pt x="37743" y="19453"/>
                  </a:lnTo>
                  <a:lnTo>
                    <a:pt x="37614" y="19243"/>
                  </a:lnTo>
                  <a:lnTo>
                    <a:pt x="37484" y="19032"/>
                  </a:lnTo>
                  <a:lnTo>
                    <a:pt x="37346" y="18829"/>
                  </a:lnTo>
                  <a:lnTo>
                    <a:pt x="37191" y="18625"/>
                  </a:lnTo>
                  <a:lnTo>
                    <a:pt x="37036" y="18422"/>
                  </a:lnTo>
                  <a:lnTo>
                    <a:pt x="36880" y="18226"/>
                  </a:lnTo>
                  <a:lnTo>
                    <a:pt x="36708" y="18030"/>
                  </a:lnTo>
                  <a:lnTo>
                    <a:pt x="37536" y="17674"/>
                  </a:lnTo>
                  <a:lnTo>
                    <a:pt x="38365" y="17318"/>
                  </a:lnTo>
                  <a:lnTo>
                    <a:pt x="39184" y="16947"/>
                  </a:lnTo>
                  <a:lnTo>
                    <a:pt x="40004" y="16569"/>
                  </a:lnTo>
                  <a:lnTo>
                    <a:pt x="40815" y="16184"/>
                  </a:lnTo>
                  <a:lnTo>
                    <a:pt x="41626" y="15799"/>
                  </a:lnTo>
                  <a:lnTo>
                    <a:pt x="43231" y="15030"/>
                  </a:lnTo>
                  <a:lnTo>
                    <a:pt x="43611" y="14848"/>
                  </a:lnTo>
                  <a:lnTo>
                    <a:pt x="43999" y="14666"/>
                  </a:lnTo>
                  <a:lnTo>
                    <a:pt x="44793" y="14318"/>
                  </a:lnTo>
                  <a:lnTo>
                    <a:pt x="45587" y="13962"/>
                  </a:lnTo>
                  <a:lnTo>
                    <a:pt x="45984" y="13773"/>
                  </a:lnTo>
                  <a:lnTo>
                    <a:pt x="46372" y="13591"/>
                  </a:lnTo>
                  <a:lnTo>
                    <a:pt x="46761" y="13395"/>
                  </a:lnTo>
                  <a:lnTo>
                    <a:pt x="47140" y="13199"/>
                  </a:lnTo>
                  <a:lnTo>
                    <a:pt x="47520" y="12996"/>
                  </a:lnTo>
                  <a:lnTo>
                    <a:pt x="47882" y="12785"/>
                  </a:lnTo>
                  <a:lnTo>
                    <a:pt x="48236" y="12560"/>
                  </a:lnTo>
                  <a:lnTo>
                    <a:pt x="48581" y="12327"/>
                  </a:lnTo>
                  <a:lnTo>
                    <a:pt x="48909" y="12080"/>
                  </a:lnTo>
                  <a:lnTo>
                    <a:pt x="49073" y="11957"/>
                  </a:lnTo>
                  <a:lnTo>
                    <a:pt x="49228" y="11826"/>
                  </a:lnTo>
                  <a:lnTo>
                    <a:pt x="49228" y="11812"/>
                  </a:lnTo>
                  <a:lnTo>
                    <a:pt x="49237" y="11804"/>
                  </a:lnTo>
                  <a:lnTo>
                    <a:pt x="49254" y="11797"/>
                  </a:lnTo>
                  <a:close/>
                  <a:moveTo>
                    <a:pt x="28320" y="16540"/>
                  </a:moveTo>
                  <a:lnTo>
                    <a:pt x="28545" y="16555"/>
                  </a:lnTo>
                  <a:lnTo>
                    <a:pt x="28769" y="16569"/>
                  </a:lnTo>
                  <a:lnTo>
                    <a:pt x="28994" y="16591"/>
                  </a:lnTo>
                  <a:lnTo>
                    <a:pt x="29218" y="16620"/>
                  </a:lnTo>
                  <a:lnTo>
                    <a:pt x="29434" y="16657"/>
                  </a:lnTo>
                  <a:lnTo>
                    <a:pt x="29658" y="16700"/>
                  </a:lnTo>
                  <a:lnTo>
                    <a:pt x="29874" y="16751"/>
                  </a:lnTo>
                  <a:lnTo>
                    <a:pt x="30089" y="16809"/>
                  </a:lnTo>
                  <a:lnTo>
                    <a:pt x="30296" y="16875"/>
                  </a:lnTo>
                  <a:lnTo>
                    <a:pt x="30504" y="16940"/>
                  </a:lnTo>
                  <a:lnTo>
                    <a:pt x="30711" y="17013"/>
                  </a:lnTo>
                  <a:lnTo>
                    <a:pt x="30918" y="17092"/>
                  </a:lnTo>
                  <a:lnTo>
                    <a:pt x="31116" y="17180"/>
                  </a:lnTo>
                  <a:lnTo>
                    <a:pt x="31315" y="17274"/>
                  </a:lnTo>
                  <a:lnTo>
                    <a:pt x="31513" y="17368"/>
                  </a:lnTo>
                  <a:lnTo>
                    <a:pt x="31703" y="17470"/>
                  </a:lnTo>
                  <a:lnTo>
                    <a:pt x="31893" y="17572"/>
                  </a:lnTo>
                  <a:lnTo>
                    <a:pt x="32074" y="17688"/>
                  </a:lnTo>
                  <a:lnTo>
                    <a:pt x="32255" y="17797"/>
                  </a:lnTo>
                  <a:lnTo>
                    <a:pt x="32436" y="17921"/>
                  </a:lnTo>
                  <a:lnTo>
                    <a:pt x="32609" y="18044"/>
                  </a:lnTo>
                  <a:lnTo>
                    <a:pt x="32782" y="18168"/>
                  </a:lnTo>
                  <a:lnTo>
                    <a:pt x="32946" y="18298"/>
                  </a:lnTo>
                  <a:lnTo>
                    <a:pt x="33101" y="18436"/>
                  </a:lnTo>
                  <a:lnTo>
                    <a:pt x="33256" y="18574"/>
                  </a:lnTo>
                  <a:lnTo>
                    <a:pt x="33412" y="18712"/>
                  </a:lnTo>
                  <a:lnTo>
                    <a:pt x="33558" y="18858"/>
                  </a:lnTo>
                  <a:lnTo>
                    <a:pt x="33696" y="19010"/>
                  </a:lnTo>
                  <a:lnTo>
                    <a:pt x="33834" y="19155"/>
                  </a:lnTo>
                  <a:lnTo>
                    <a:pt x="33964" y="19308"/>
                  </a:lnTo>
                  <a:lnTo>
                    <a:pt x="34093" y="19468"/>
                  </a:lnTo>
                  <a:lnTo>
                    <a:pt x="34205" y="19620"/>
                  </a:lnTo>
                  <a:lnTo>
                    <a:pt x="34318" y="19773"/>
                  </a:lnTo>
                  <a:lnTo>
                    <a:pt x="34421" y="19925"/>
                  </a:lnTo>
                  <a:lnTo>
                    <a:pt x="34516" y="20071"/>
                  </a:lnTo>
                  <a:lnTo>
                    <a:pt x="34602" y="20223"/>
                  </a:lnTo>
                  <a:lnTo>
                    <a:pt x="34680" y="20376"/>
                  </a:lnTo>
                  <a:lnTo>
                    <a:pt x="34749" y="20528"/>
                  </a:lnTo>
                  <a:lnTo>
                    <a:pt x="34818" y="20674"/>
                  </a:lnTo>
                  <a:lnTo>
                    <a:pt x="34878" y="20826"/>
                  </a:lnTo>
                  <a:lnTo>
                    <a:pt x="34930" y="20971"/>
                  </a:lnTo>
                  <a:lnTo>
                    <a:pt x="35025" y="21276"/>
                  </a:lnTo>
                  <a:lnTo>
                    <a:pt x="35103" y="21574"/>
                  </a:lnTo>
                  <a:lnTo>
                    <a:pt x="35163" y="21879"/>
                  </a:lnTo>
                  <a:lnTo>
                    <a:pt x="35215" y="22184"/>
                  </a:lnTo>
                  <a:lnTo>
                    <a:pt x="35250" y="22490"/>
                  </a:lnTo>
                  <a:lnTo>
                    <a:pt x="35319" y="23122"/>
                  </a:lnTo>
                  <a:lnTo>
                    <a:pt x="35379" y="23783"/>
                  </a:lnTo>
                  <a:lnTo>
                    <a:pt x="35413" y="24117"/>
                  </a:lnTo>
                  <a:lnTo>
                    <a:pt x="35457" y="24465"/>
                  </a:lnTo>
                  <a:lnTo>
                    <a:pt x="35474" y="24531"/>
                  </a:lnTo>
                  <a:lnTo>
                    <a:pt x="35491" y="24596"/>
                  </a:lnTo>
                  <a:lnTo>
                    <a:pt x="35552" y="24727"/>
                  </a:lnTo>
                  <a:lnTo>
                    <a:pt x="35621" y="24858"/>
                  </a:lnTo>
                  <a:lnTo>
                    <a:pt x="35707" y="24974"/>
                  </a:lnTo>
                  <a:lnTo>
                    <a:pt x="31876" y="24981"/>
                  </a:lnTo>
                  <a:lnTo>
                    <a:pt x="28044" y="25003"/>
                  </a:lnTo>
                  <a:lnTo>
                    <a:pt x="24213" y="25032"/>
                  </a:lnTo>
                  <a:lnTo>
                    <a:pt x="22297" y="25054"/>
                  </a:lnTo>
                  <a:lnTo>
                    <a:pt x="20382" y="25083"/>
                  </a:lnTo>
                  <a:lnTo>
                    <a:pt x="20425" y="25032"/>
                  </a:lnTo>
                  <a:lnTo>
                    <a:pt x="20468" y="24974"/>
                  </a:lnTo>
                  <a:lnTo>
                    <a:pt x="20503" y="24916"/>
                  </a:lnTo>
                  <a:lnTo>
                    <a:pt x="20537" y="24850"/>
                  </a:lnTo>
                  <a:lnTo>
                    <a:pt x="20563" y="24785"/>
                  </a:lnTo>
                  <a:lnTo>
                    <a:pt x="20580" y="24712"/>
                  </a:lnTo>
                  <a:lnTo>
                    <a:pt x="20589" y="24640"/>
                  </a:lnTo>
                  <a:lnTo>
                    <a:pt x="20597" y="24567"/>
                  </a:lnTo>
                  <a:lnTo>
                    <a:pt x="20580" y="24218"/>
                  </a:lnTo>
                  <a:lnTo>
                    <a:pt x="20589" y="23862"/>
                  </a:lnTo>
                  <a:lnTo>
                    <a:pt x="20606" y="23514"/>
                  </a:lnTo>
                  <a:lnTo>
                    <a:pt x="20649" y="23158"/>
                  </a:lnTo>
                  <a:lnTo>
                    <a:pt x="20701" y="22802"/>
                  </a:lnTo>
                  <a:lnTo>
                    <a:pt x="20770" y="22446"/>
                  </a:lnTo>
                  <a:lnTo>
                    <a:pt x="20865" y="22097"/>
                  </a:lnTo>
                  <a:lnTo>
                    <a:pt x="20969" y="21749"/>
                  </a:lnTo>
                  <a:lnTo>
                    <a:pt x="21089" y="21400"/>
                  </a:lnTo>
                  <a:lnTo>
                    <a:pt x="21227" y="21066"/>
                  </a:lnTo>
                  <a:lnTo>
                    <a:pt x="21383" y="20732"/>
                  </a:lnTo>
                  <a:lnTo>
                    <a:pt x="21555" y="20398"/>
                  </a:lnTo>
                  <a:lnTo>
                    <a:pt x="21737" y="20078"/>
                  </a:lnTo>
                  <a:lnTo>
                    <a:pt x="21944" y="19766"/>
                  </a:lnTo>
                  <a:lnTo>
                    <a:pt x="22159" y="19461"/>
                  </a:lnTo>
                  <a:lnTo>
                    <a:pt x="22392" y="19170"/>
                  </a:lnTo>
                  <a:lnTo>
                    <a:pt x="22643" y="18887"/>
                  </a:lnTo>
                  <a:lnTo>
                    <a:pt x="22772" y="18749"/>
                  </a:lnTo>
                  <a:lnTo>
                    <a:pt x="22901" y="18618"/>
                  </a:lnTo>
                  <a:lnTo>
                    <a:pt x="23040" y="18487"/>
                  </a:lnTo>
                  <a:lnTo>
                    <a:pt x="23178" y="18356"/>
                  </a:lnTo>
                  <a:lnTo>
                    <a:pt x="23324" y="18233"/>
                  </a:lnTo>
                  <a:lnTo>
                    <a:pt x="23471" y="18109"/>
                  </a:lnTo>
                  <a:lnTo>
                    <a:pt x="23626" y="17993"/>
                  </a:lnTo>
                  <a:lnTo>
                    <a:pt x="23782" y="17884"/>
                  </a:lnTo>
                  <a:lnTo>
                    <a:pt x="23937" y="17768"/>
                  </a:lnTo>
                  <a:lnTo>
                    <a:pt x="24101" y="17666"/>
                  </a:lnTo>
                  <a:lnTo>
                    <a:pt x="24273" y="17565"/>
                  </a:lnTo>
                  <a:lnTo>
                    <a:pt x="24437" y="17463"/>
                  </a:lnTo>
                  <a:lnTo>
                    <a:pt x="24610" y="17376"/>
                  </a:lnTo>
                  <a:lnTo>
                    <a:pt x="24791" y="17281"/>
                  </a:lnTo>
                  <a:lnTo>
                    <a:pt x="24972" y="17201"/>
                  </a:lnTo>
                  <a:lnTo>
                    <a:pt x="25154" y="17122"/>
                  </a:lnTo>
                  <a:lnTo>
                    <a:pt x="25343" y="17042"/>
                  </a:lnTo>
                  <a:lnTo>
                    <a:pt x="25533" y="16976"/>
                  </a:lnTo>
                  <a:lnTo>
                    <a:pt x="25732" y="16911"/>
                  </a:lnTo>
                  <a:lnTo>
                    <a:pt x="25930" y="16845"/>
                  </a:lnTo>
                  <a:lnTo>
                    <a:pt x="26129" y="16795"/>
                  </a:lnTo>
                  <a:lnTo>
                    <a:pt x="26336" y="16744"/>
                  </a:lnTo>
                  <a:lnTo>
                    <a:pt x="26543" y="16693"/>
                  </a:lnTo>
                  <a:lnTo>
                    <a:pt x="26750" y="16657"/>
                  </a:lnTo>
                  <a:lnTo>
                    <a:pt x="26966" y="16620"/>
                  </a:lnTo>
                  <a:lnTo>
                    <a:pt x="27181" y="16599"/>
                  </a:lnTo>
                  <a:lnTo>
                    <a:pt x="27406" y="16569"/>
                  </a:lnTo>
                  <a:lnTo>
                    <a:pt x="27630" y="16555"/>
                  </a:lnTo>
                  <a:lnTo>
                    <a:pt x="27854" y="16548"/>
                  </a:lnTo>
                  <a:lnTo>
                    <a:pt x="28087" y="16540"/>
                  </a:lnTo>
                  <a:close/>
                  <a:moveTo>
                    <a:pt x="28424" y="2630"/>
                  </a:moveTo>
                  <a:lnTo>
                    <a:pt x="29192" y="2645"/>
                  </a:lnTo>
                  <a:lnTo>
                    <a:pt x="29969" y="2666"/>
                  </a:lnTo>
                  <a:lnTo>
                    <a:pt x="30754" y="2710"/>
                  </a:lnTo>
                  <a:lnTo>
                    <a:pt x="31539" y="2761"/>
                  </a:lnTo>
                  <a:lnTo>
                    <a:pt x="32324" y="2826"/>
                  </a:lnTo>
                  <a:lnTo>
                    <a:pt x="32946" y="2884"/>
                  </a:lnTo>
                  <a:lnTo>
                    <a:pt x="33558" y="2964"/>
                  </a:lnTo>
                  <a:lnTo>
                    <a:pt x="34154" y="3051"/>
                  </a:lnTo>
                  <a:lnTo>
                    <a:pt x="34749" y="3146"/>
                  </a:lnTo>
                  <a:lnTo>
                    <a:pt x="35336" y="3255"/>
                  </a:lnTo>
                  <a:lnTo>
                    <a:pt x="35905" y="3378"/>
                  </a:lnTo>
                  <a:lnTo>
                    <a:pt x="36466" y="3509"/>
                  </a:lnTo>
                  <a:lnTo>
                    <a:pt x="37027" y="3647"/>
                  </a:lnTo>
                  <a:lnTo>
                    <a:pt x="37571" y="3799"/>
                  </a:lnTo>
                  <a:lnTo>
                    <a:pt x="38106" y="3959"/>
                  </a:lnTo>
                  <a:lnTo>
                    <a:pt x="38632" y="4134"/>
                  </a:lnTo>
                  <a:lnTo>
                    <a:pt x="39150" y="4315"/>
                  </a:lnTo>
                  <a:lnTo>
                    <a:pt x="39659" y="4504"/>
                  </a:lnTo>
                  <a:lnTo>
                    <a:pt x="40159" y="4707"/>
                  </a:lnTo>
                  <a:lnTo>
                    <a:pt x="40643" y="4918"/>
                  </a:lnTo>
                  <a:lnTo>
                    <a:pt x="41126" y="5136"/>
                  </a:lnTo>
                  <a:lnTo>
                    <a:pt x="41600" y="5361"/>
                  </a:lnTo>
                  <a:lnTo>
                    <a:pt x="42058" y="5601"/>
                  </a:lnTo>
                  <a:lnTo>
                    <a:pt x="42507" y="5848"/>
                  </a:lnTo>
                  <a:lnTo>
                    <a:pt x="42955" y="6102"/>
                  </a:lnTo>
                  <a:lnTo>
                    <a:pt x="43387" y="6364"/>
                  </a:lnTo>
                  <a:lnTo>
                    <a:pt x="43809" y="6640"/>
                  </a:lnTo>
                  <a:lnTo>
                    <a:pt x="44224" y="6916"/>
                  </a:lnTo>
                  <a:lnTo>
                    <a:pt x="44629" y="7206"/>
                  </a:lnTo>
                  <a:lnTo>
                    <a:pt x="45026" y="7497"/>
                  </a:lnTo>
                  <a:lnTo>
                    <a:pt x="45414" y="7802"/>
                  </a:lnTo>
                  <a:lnTo>
                    <a:pt x="45794" y="8114"/>
                  </a:lnTo>
                  <a:lnTo>
                    <a:pt x="46165" y="8434"/>
                  </a:lnTo>
                  <a:lnTo>
                    <a:pt x="46528" y="8753"/>
                  </a:lnTo>
                  <a:lnTo>
                    <a:pt x="46881" y="9088"/>
                  </a:lnTo>
                  <a:lnTo>
                    <a:pt x="47218" y="9429"/>
                  </a:lnTo>
                  <a:lnTo>
                    <a:pt x="47554" y="9770"/>
                  </a:lnTo>
                  <a:lnTo>
                    <a:pt x="47149" y="9894"/>
                  </a:lnTo>
                  <a:lnTo>
                    <a:pt x="46752" y="10032"/>
                  </a:lnTo>
                  <a:lnTo>
                    <a:pt x="46364" y="10184"/>
                  </a:lnTo>
                  <a:lnTo>
                    <a:pt x="45984" y="10344"/>
                  </a:lnTo>
                  <a:lnTo>
                    <a:pt x="45604" y="10519"/>
                  </a:lnTo>
                  <a:lnTo>
                    <a:pt x="45233" y="10700"/>
                  </a:lnTo>
                  <a:lnTo>
                    <a:pt x="44862" y="10889"/>
                  </a:lnTo>
                  <a:lnTo>
                    <a:pt x="44491" y="11085"/>
                  </a:lnTo>
                  <a:lnTo>
                    <a:pt x="44129" y="11281"/>
                  </a:lnTo>
                  <a:lnTo>
                    <a:pt x="43775" y="11492"/>
                  </a:lnTo>
                  <a:lnTo>
                    <a:pt x="43059" y="11906"/>
                  </a:lnTo>
                  <a:lnTo>
                    <a:pt x="42351" y="12320"/>
                  </a:lnTo>
                  <a:lnTo>
                    <a:pt x="41644" y="12720"/>
                  </a:lnTo>
                  <a:lnTo>
                    <a:pt x="40039" y="13620"/>
                  </a:lnTo>
                  <a:lnTo>
                    <a:pt x="38442" y="14514"/>
                  </a:lnTo>
                  <a:lnTo>
                    <a:pt x="37648" y="14971"/>
                  </a:lnTo>
                  <a:lnTo>
                    <a:pt x="36863" y="15429"/>
                  </a:lnTo>
                  <a:lnTo>
                    <a:pt x="36078" y="15901"/>
                  </a:lnTo>
                  <a:lnTo>
                    <a:pt x="35310" y="16388"/>
                  </a:lnTo>
                  <a:lnTo>
                    <a:pt x="35129" y="16540"/>
                  </a:lnTo>
                  <a:lnTo>
                    <a:pt x="34766" y="16272"/>
                  </a:lnTo>
                  <a:lnTo>
                    <a:pt x="34395" y="16010"/>
                  </a:lnTo>
                  <a:lnTo>
                    <a:pt x="34016" y="15756"/>
                  </a:lnTo>
                  <a:lnTo>
                    <a:pt x="33619" y="15523"/>
                  </a:lnTo>
                  <a:lnTo>
                    <a:pt x="33222" y="15306"/>
                  </a:lnTo>
                  <a:lnTo>
                    <a:pt x="32816" y="15095"/>
                  </a:lnTo>
                  <a:lnTo>
                    <a:pt x="32402" y="14906"/>
                  </a:lnTo>
                  <a:lnTo>
                    <a:pt x="31988" y="14732"/>
                  </a:lnTo>
                  <a:lnTo>
                    <a:pt x="31565" y="14572"/>
                  </a:lnTo>
                  <a:lnTo>
                    <a:pt x="31133" y="14434"/>
                  </a:lnTo>
                  <a:lnTo>
                    <a:pt x="30918" y="14368"/>
                  </a:lnTo>
                  <a:lnTo>
                    <a:pt x="30702" y="14303"/>
                  </a:lnTo>
                  <a:lnTo>
                    <a:pt x="30486" y="14252"/>
                  </a:lnTo>
                  <a:lnTo>
                    <a:pt x="30271" y="14201"/>
                  </a:lnTo>
                  <a:lnTo>
                    <a:pt x="30055" y="14158"/>
                  </a:lnTo>
                  <a:lnTo>
                    <a:pt x="29839" y="14114"/>
                  </a:lnTo>
                  <a:lnTo>
                    <a:pt x="29623" y="14078"/>
                  </a:lnTo>
                  <a:lnTo>
                    <a:pt x="29408" y="14049"/>
                  </a:lnTo>
                  <a:lnTo>
                    <a:pt x="29192" y="14020"/>
                  </a:lnTo>
                  <a:lnTo>
                    <a:pt x="28976" y="14005"/>
                  </a:lnTo>
                  <a:lnTo>
                    <a:pt x="28761" y="13991"/>
                  </a:lnTo>
                  <a:lnTo>
                    <a:pt x="28545" y="13976"/>
                  </a:lnTo>
                  <a:lnTo>
                    <a:pt x="27941" y="13976"/>
                  </a:lnTo>
                  <a:lnTo>
                    <a:pt x="27647" y="13991"/>
                  </a:lnTo>
                  <a:lnTo>
                    <a:pt x="27345" y="14013"/>
                  </a:lnTo>
                  <a:lnTo>
                    <a:pt x="27052" y="14042"/>
                  </a:lnTo>
                  <a:lnTo>
                    <a:pt x="26759" y="14078"/>
                  </a:lnTo>
                  <a:lnTo>
                    <a:pt x="26465" y="14122"/>
                  </a:lnTo>
                  <a:lnTo>
                    <a:pt x="26180" y="14172"/>
                  </a:lnTo>
                  <a:lnTo>
                    <a:pt x="25896" y="14238"/>
                  </a:lnTo>
                  <a:lnTo>
                    <a:pt x="25611" y="14303"/>
                  </a:lnTo>
                  <a:lnTo>
                    <a:pt x="25326" y="14376"/>
                  </a:lnTo>
                  <a:lnTo>
                    <a:pt x="25050" y="14456"/>
                  </a:lnTo>
                  <a:lnTo>
                    <a:pt x="24774" y="14550"/>
                  </a:lnTo>
                  <a:lnTo>
                    <a:pt x="24506" y="14645"/>
                  </a:lnTo>
                  <a:lnTo>
                    <a:pt x="24239" y="14746"/>
                  </a:lnTo>
                  <a:lnTo>
                    <a:pt x="23971" y="14855"/>
                  </a:lnTo>
                  <a:lnTo>
                    <a:pt x="23713" y="14964"/>
                  </a:lnTo>
                  <a:lnTo>
                    <a:pt x="23454" y="15088"/>
                  </a:lnTo>
                  <a:lnTo>
                    <a:pt x="23203" y="15218"/>
                  </a:lnTo>
                  <a:lnTo>
                    <a:pt x="22953" y="15349"/>
                  </a:lnTo>
                  <a:lnTo>
                    <a:pt x="22712" y="15487"/>
                  </a:lnTo>
                  <a:lnTo>
                    <a:pt x="22470" y="15632"/>
                  </a:lnTo>
                  <a:lnTo>
                    <a:pt x="22237" y="15778"/>
                  </a:lnTo>
                  <a:lnTo>
                    <a:pt x="22004" y="15938"/>
                  </a:lnTo>
                  <a:lnTo>
                    <a:pt x="21780" y="16097"/>
                  </a:lnTo>
                  <a:lnTo>
                    <a:pt x="21564" y="16257"/>
                  </a:lnTo>
                  <a:lnTo>
                    <a:pt x="21348" y="16431"/>
                  </a:lnTo>
                  <a:lnTo>
                    <a:pt x="21141" y="16606"/>
                  </a:lnTo>
                  <a:lnTo>
                    <a:pt x="20934" y="16780"/>
                  </a:lnTo>
                  <a:lnTo>
                    <a:pt x="20736" y="16969"/>
                  </a:lnTo>
                  <a:lnTo>
                    <a:pt x="20546" y="17151"/>
                  </a:lnTo>
                  <a:lnTo>
                    <a:pt x="20365" y="17347"/>
                  </a:lnTo>
                  <a:lnTo>
                    <a:pt x="20183" y="17543"/>
                  </a:lnTo>
                  <a:lnTo>
                    <a:pt x="20011" y="17739"/>
                  </a:lnTo>
                  <a:lnTo>
                    <a:pt x="19847" y="17942"/>
                  </a:lnTo>
                  <a:lnTo>
                    <a:pt x="19683" y="18153"/>
                  </a:lnTo>
                  <a:lnTo>
                    <a:pt x="19536" y="18364"/>
                  </a:lnTo>
                  <a:lnTo>
                    <a:pt x="19389" y="18574"/>
                  </a:lnTo>
                  <a:lnTo>
                    <a:pt x="19251" y="18792"/>
                  </a:lnTo>
                  <a:lnTo>
                    <a:pt x="19122" y="19010"/>
                  </a:lnTo>
                  <a:lnTo>
                    <a:pt x="18993" y="19235"/>
                  </a:lnTo>
                  <a:lnTo>
                    <a:pt x="18880" y="19461"/>
                  </a:lnTo>
                  <a:lnTo>
                    <a:pt x="18777" y="19686"/>
                  </a:lnTo>
                  <a:lnTo>
                    <a:pt x="18673" y="19911"/>
                  </a:lnTo>
                  <a:lnTo>
                    <a:pt x="18587" y="20143"/>
                  </a:lnTo>
                  <a:lnTo>
                    <a:pt x="18501" y="20383"/>
                  </a:lnTo>
                  <a:lnTo>
                    <a:pt x="18423" y="20615"/>
                  </a:lnTo>
                  <a:lnTo>
                    <a:pt x="18363" y="20855"/>
                  </a:lnTo>
                  <a:lnTo>
                    <a:pt x="18302" y="21095"/>
                  </a:lnTo>
                  <a:lnTo>
                    <a:pt x="18259" y="21335"/>
                  </a:lnTo>
                  <a:lnTo>
                    <a:pt x="18216" y="21574"/>
                  </a:lnTo>
                  <a:lnTo>
                    <a:pt x="18190" y="21821"/>
                  </a:lnTo>
                  <a:lnTo>
                    <a:pt x="18173" y="22061"/>
                  </a:lnTo>
                  <a:lnTo>
                    <a:pt x="18155" y="22308"/>
                  </a:lnTo>
                  <a:lnTo>
                    <a:pt x="18155" y="22555"/>
                  </a:lnTo>
                  <a:lnTo>
                    <a:pt x="18164" y="22802"/>
                  </a:lnTo>
                  <a:lnTo>
                    <a:pt x="18190" y="23049"/>
                  </a:lnTo>
                  <a:lnTo>
                    <a:pt x="18216" y="23296"/>
                  </a:lnTo>
                  <a:lnTo>
                    <a:pt x="18259" y="23543"/>
                  </a:lnTo>
                  <a:lnTo>
                    <a:pt x="18311" y="23790"/>
                  </a:lnTo>
                  <a:lnTo>
                    <a:pt x="18371" y="24037"/>
                  </a:lnTo>
                  <a:lnTo>
                    <a:pt x="18440" y="24277"/>
                  </a:lnTo>
                  <a:lnTo>
                    <a:pt x="18527" y="24523"/>
                  </a:lnTo>
                  <a:lnTo>
                    <a:pt x="18621" y="24770"/>
                  </a:lnTo>
                  <a:lnTo>
                    <a:pt x="18639" y="24829"/>
                  </a:lnTo>
                  <a:lnTo>
                    <a:pt x="18673" y="24872"/>
                  </a:lnTo>
                  <a:lnTo>
                    <a:pt x="18708" y="24916"/>
                  </a:lnTo>
                  <a:lnTo>
                    <a:pt x="18751" y="24952"/>
                  </a:lnTo>
                  <a:lnTo>
                    <a:pt x="18829" y="25017"/>
                  </a:lnTo>
                  <a:lnTo>
                    <a:pt x="18923" y="25083"/>
                  </a:lnTo>
                  <a:lnTo>
                    <a:pt x="17060" y="25112"/>
                  </a:lnTo>
                  <a:lnTo>
                    <a:pt x="15196" y="25148"/>
                  </a:lnTo>
                  <a:lnTo>
                    <a:pt x="13341" y="25184"/>
                  </a:lnTo>
                  <a:lnTo>
                    <a:pt x="11477" y="25235"/>
                  </a:lnTo>
                  <a:lnTo>
                    <a:pt x="9613" y="25286"/>
                  </a:lnTo>
                  <a:lnTo>
                    <a:pt x="7749" y="25337"/>
                  </a:lnTo>
                  <a:lnTo>
                    <a:pt x="5894" y="25402"/>
                  </a:lnTo>
                  <a:lnTo>
                    <a:pt x="4030" y="25468"/>
                  </a:lnTo>
                  <a:lnTo>
                    <a:pt x="4073" y="25337"/>
                  </a:lnTo>
                  <a:lnTo>
                    <a:pt x="4090" y="25272"/>
                  </a:lnTo>
                  <a:lnTo>
                    <a:pt x="4107" y="25199"/>
                  </a:lnTo>
                  <a:lnTo>
                    <a:pt x="4116" y="25126"/>
                  </a:lnTo>
                  <a:lnTo>
                    <a:pt x="4116" y="25054"/>
                  </a:lnTo>
                  <a:lnTo>
                    <a:pt x="4107" y="24974"/>
                  </a:lnTo>
                  <a:lnTo>
                    <a:pt x="4090" y="24901"/>
                  </a:lnTo>
                  <a:lnTo>
                    <a:pt x="4004" y="24523"/>
                  </a:lnTo>
                  <a:lnTo>
                    <a:pt x="3935" y="24146"/>
                  </a:lnTo>
                  <a:lnTo>
                    <a:pt x="3866" y="23775"/>
                  </a:lnTo>
                  <a:lnTo>
                    <a:pt x="3797" y="23412"/>
                  </a:lnTo>
                  <a:lnTo>
                    <a:pt x="3745" y="23049"/>
                  </a:lnTo>
                  <a:lnTo>
                    <a:pt x="3693" y="22686"/>
                  </a:lnTo>
                  <a:lnTo>
                    <a:pt x="3650" y="22330"/>
                  </a:lnTo>
                  <a:lnTo>
                    <a:pt x="3616" y="21974"/>
                  </a:lnTo>
                  <a:lnTo>
                    <a:pt x="3590" y="21625"/>
                  </a:lnTo>
                  <a:lnTo>
                    <a:pt x="3564" y="21276"/>
                  </a:lnTo>
                  <a:lnTo>
                    <a:pt x="3547" y="20928"/>
                  </a:lnTo>
                  <a:lnTo>
                    <a:pt x="3538" y="20586"/>
                  </a:lnTo>
                  <a:lnTo>
                    <a:pt x="3538" y="20245"/>
                  </a:lnTo>
                  <a:lnTo>
                    <a:pt x="3538" y="19911"/>
                  </a:lnTo>
                  <a:lnTo>
                    <a:pt x="3547" y="19577"/>
                  </a:lnTo>
                  <a:lnTo>
                    <a:pt x="3564" y="19250"/>
                  </a:lnTo>
                  <a:lnTo>
                    <a:pt x="3581" y="18923"/>
                  </a:lnTo>
                  <a:lnTo>
                    <a:pt x="3607" y="18603"/>
                  </a:lnTo>
                  <a:lnTo>
                    <a:pt x="3642" y="18284"/>
                  </a:lnTo>
                  <a:lnTo>
                    <a:pt x="3685" y="17964"/>
                  </a:lnTo>
                  <a:lnTo>
                    <a:pt x="3728" y="17652"/>
                  </a:lnTo>
                  <a:lnTo>
                    <a:pt x="3780" y="17339"/>
                  </a:lnTo>
                  <a:lnTo>
                    <a:pt x="3831" y="17034"/>
                  </a:lnTo>
                  <a:lnTo>
                    <a:pt x="3900" y="16729"/>
                  </a:lnTo>
                  <a:lnTo>
                    <a:pt x="3961" y="16431"/>
                  </a:lnTo>
                  <a:lnTo>
                    <a:pt x="4038" y="16134"/>
                  </a:lnTo>
                  <a:lnTo>
                    <a:pt x="4116" y="15843"/>
                  </a:lnTo>
                  <a:lnTo>
                    <a:pt x="4202" y="15553"/>
                  </a:lnTo>
                  <a:lnTo>
                    <a:pt x="4289" y="15262"/>
                  </a:lnTo>
                  <a:lnTo>
                    <a:pt x="4384" y="14979"/>
                  </a:lnTo>
                  <a:lnTo>
                    <a:pt x="4487" y="14695"/>
                  </a:lnTo>
                  <a:lnTo>
                    <a:pt x="4591" y="14419"/>
                  </a:lnTo>
                  <a:lnTo>
                    <a:pt x="4703" y="14143"/>
                  </a:lnTo>
                  <a:lnTo>
                    <a:pt x="4824" y="13875"/>
                  </a:lnTo>
                  <a:lnTo>
                    <a:pt x="4945" y="13606"/>
                  </a:lnTo>
                  <a:lnTo>
                    <a:pt x="5074" y="13337"/>
                  </a:lnTo>
                  <a:lnTo>
                    <a:pt x="5203" y="13076"/>
                  </a:lnTo>
                  <a:lnTo>
                    <a:pt x="5341" y="12821"/>
                  </a:lnTo>
                  <a:lnTo>
                    <a:pt x="5488" y="12567"/>
                  </a:lnTo>
                  <a:lnTo>
                    <a:pt x="5635" y="12313"/>
                  </a:lnTo>
                  <a:lnTo>
                    <a:pt x="5782" y="12066"/>
                  </a:lnTo>
                  <a:lnTo>
                    <a:pt x="5937" y="11819"/>
                  </a:lnTo>
                  <a:lnTo>
                    <a:pt x="6101" y="11572"/>
                  </a:lnTo>
                  <a:lnTo>
                    <a:pt x="6273" y="11339"/>
                  </a:lnTo>
                  <a:lnTo>
                    <a:pt x="6437" y="11100"/>
                  </a:lnTo>
                  <a:lnTo>
                    <a:pt x="6619" y="10867"/>
                  </a:lnTo>
                  <a:lnTo>
                    <a:pt x="6800" y="10635"/>
                  </a:lnTo>
                  <a:lnTo>
                    <a:pt x="6981" y="10410"/>
                  </a:lnTo>
                  <a:lnTo>
                    <a:pt x="7171" y="10184"/>
                  </a:lnTo>
                  <a:lnTo>
                    <a:pt x="7369" y="9967"/>
                  </a:lnTo>
                  <a:lnTo>
                    <a:pt x="7568" y="9749"/>
                  </a:lnTo>
                  <a:lnTo>
                    <a:pt x="7766" y="9538"/>
                  </a:lnTo>
                  <a:lnTo>
                    <a:pt x="7973" y="9327"/>
                  </a:lnTo>
                  <a:lnTo>
                    <a:pt x="8189" y="9124"/>
                  </a:lnTo>
                  <a:lnTo>
                    <a:pt x="8405" y="8913"/>
                  </a:lnTo>
                  <a:lnTo>
                    <a:pt x="8620" y="8717"/>
                  </a:lnTo>
                  <a:lnTo>
                    <a:pt x="8845" y="8521"/>
                  </a:lnTo>
                  <a:lnTo>
                    <a:pt x="9078" y="8325"/>
                  </a:lnTo>
                  <a:lnTo>
                    <a:pt x="9311" y="8136"/>
                  </a:lnTo>
                  <a:lnTo>
                    <a:pt x="9544" y="7947"/>
                  </a:lnTo>
                  <a:lnTo>
                    <a:pt x="9785" y="7758"/>
                  </a:lnTo>
                  <a:lnTo>
                    <a:pt x="10027" y="7584"/>
                  </a:lnTo>
                  <a:lnTo>
                    <a:pt x="10277" y="7402"/>
                  </a:lnTo>
                  <a:lnTo>
                    <a:pt x="10527" y="7228"/>
                  </a:lnTo>
                  <a:lnTo>
                    <a:pt x="10786" y="7054"/>
                  </a:lnTo>
                  <a:lnTo>
                    <a:pt x="11045" y="6887"/>
                  </a:lnTo>
                  <a:lnTo>
                    <a:pt x="11313" y="6727"/>
                  </a:lnTo>
                  <a:lnTo>
                    <a:pt x="11572" y="6560"/>
                  </a:lnTo>
                  <a:lnTo>
                    <a:pt x="12115" y="6247"/>
                  </a:lnTo>
                  <a:lnTo>
                    <a:pt x="12676" y="5950"/>
                  </a:lnTo>
                  <a:lnTo>
                    <a:pt x="13246" y="5659"/>
                  </a:lnTo>
                  <a:lnTo>
                    <a:pt x="13832" y="5383"/>
                  </a:lnTo>
                  <a:lnTo>
                    <a:pt x="14428" y="5122"/>
                  </a:lnTo>
                  <a:lnTo>
                    <a:pt x="15040" y="4875"/>
                  </a:lnTo>
                  <a:lnTo>
                    <a:pt x="15662" y="4635"/>
                  </a:lnTo>
                  <a:lnTo>
                    <a:pt x="16292" y="4417"/>
                  </a:lnTo>
                  <a:lnTo>
                    <a:pt x="16930" y="4206"/>
                  </a:lnTo>
                  <a:lnTo>
                    <a:pt x="17586" y="4010"/>
                  </a:lnTo>
                  <a:lnTo>
                    <a:pt x="18250" y="3829"/>
                  </a:lnTo>
                  <a:lnTo>
                    <a:pt x="18923" y="3654"/>
                  </a:lnTo>
                  <a:lnTo>
                    <a:pt x="19614" y="3494"/>
                  </a:lnTo>
                  <a:lnTo>
                    <a:pt x="20304" y="3356"/>
                  </a:lnTo>
                  <a:lnTo>
                    <a:pt x="21003" y="3218"/>
                  </a:lnTo>
                  <a:lnTo>
                    <a:pt x="21719" y="3102"/>
                  </a:lnTo>
                  <a:lnTo>
                    <a:pt x="22435" y="3000"/>
                  </a:lnTo>
                  <a:lnTo>
                    <a:pt x="23160" y="2906"/>
                  </a:lnTo>
                  <a:lnTo>
                    <a:pt x="23894" y="2826"/>
                  </a:lnTo>
                  <a:lnTo>
                    <a:pt x="24636" y="2761"/>
                  </a:lnTo>
                  <a:lnTo>
                    <a:pt x="25378" y="2710"/>
                  </a:lnTo>
                  <a:lnTo>
                    <a:pt x="26137" y="2666"/>
                  </a:lnTo>
                  <a:lnTo>
                    <a:pt x="26888" y="2645"/>
                  </a:lnTo>
                  <a:lnTo>
                    <a:pt x="27656" y="2630"/>
                  </a:lnTo>
                  <a:close/>
                  <a:moveTo>
                    <a:pt x="26612" y="0"/>
                  </a:moveTo>
                  <a:lnTo>
                    <a:pt x="25835" y="15"/>
                  </a:lnTo>
                  <a:lnTo>
                    <a:pt x="25067" y="44"/>
                  </a:lnTo>
                  <a:lnTo>
                    <a:pt x="24299" y="80"/>
                  </a:lnTo>
                  <a:lnTo>
                    <a:pt x="23540" y="131"/>
                  </a:lnTo>
                  <a:lnTo>
                    <a:pt x="22781" y="197"/>
                  </a:lnTo>
                  <a:lnTo>
                    <a:pt x="22021" y="276"/>
                  </a:lnTo>
                  <a:lnTo>
                    <a:pt x="21271" y="364"/>
                  </a:lnTo>
                  <a:lnTo>
                    <a:pt x="20520" y="465"/>
                  </a:lnTo>
                  <a:lnTo>
                    <a:pt x="19778" y="574"/>
                  </a:lnTo>
                  <a:lnTo>
                    <a:pt x="19044" y="705"/>
                  </a:lnTo>
                  <a:lnTo>
                    <a:pt x="18311" y="836"/>
                  </a:lnTo>
                  <a:lnTo>
                    <a:pt x="17586" y="988"/>
                  </a:lnTo>
                  <a:lnTo>
                    <a:pt x="16870" y="1148"/>
                  </a:lnTo>
                  <a:lnTo>
                    <a:pt x="16162" y="1322"/>
                  </a:lnTo>
                  <a:lnTo>
                    <a:pt x="15463" y="1511"/>
                  </a:lnTo>
                  <a:lnTo>
                    <a:pt x="14773" y="1707"/>
                  </a:lnTo>
                  <a:lnTo>
                    <a:pt x="14091" y="1918"/>
                  </a:lnTo>
                  <a:lnTo>
                    <a:pt x="13427" y="2143"/>
                  </a:lnTo>
                  <a:lnTo>
                    <a:pt x="12762" y="2383"/>
                  </a:lnTo>
                  <a:lnTo>
                    <a:pt x="12115" y="2630"/>
                  </a:lnTo>
                  <a:lnTo>
                    <a:pt x="11477" y="2884"/>
                  </a:lnTo>
                  <a:lnTo>
                    <a:pt x="10847" y="3160"/>
                  </a:lnTo>
                  <a:lnTo>
                    <a:pt x="10234" y="3444"/>
                  </a:lnTo>
                  <a:lnTo>
                    <a:pt x="9630" y="3741"/>
                  </a:lnTo>
                  <a:lnTo>
                    <a:pt x="9043" y="4046"/>
                  </a:lnTo>
                  <a:lnTo>
                    <a:pt x="8465" y="4366"/>
                  </a:lnTo>
                  <a:lnTo>
                    <a:pt x="7904" y="4700"/>
                  </a:lnTo>
                  <a:lnTo>
                    <a:pt x="7361" y="5042"/>
                  </a:lnTo>
                  <a:lnTo>
                    <a:pt x="7093" y="5223"/>
                  </a:lnTo>
                  <a:lnTo>
                    <a:pt x="6826" y="5398"/>
                  </a:lnTo>
                  <a:lnTo>
                    <a:pt x="6567" y="5586"/>
                  </a:lnTo>
                  <a:lnTo>
                    <a:pt x="6317" y="5768"/>
                  </a:lnTo>
                  <a:lnTo>
                    <a:pt x="6066" y="5957"/>
                  </a:lnTo>
                  <a:lnTo>
                    <a:pt x="5816" y="6153"/>
                  </a:lnTo>
                  <a:lnTo>
                    <a:pt x="5574" y="6342"/>
                  </a:lnTo>
                  <a:lnTo>
                    <a:pt x="5333" y="6545"/>
                  </a:lnTo>
                  <a:lnTo>
                    <a:pt x="5100" y="6741"/>
                  </a:lnTo>
                  <a:lnTo>
                    <a:pt x="4875" y="6945"/>
                  </a:lnTo>
                  <a:lnTo>
                    <a:pt x="4651" y="7155"/>
                  </a:lnTo>
                  <a:lnTo>
                    <a:pt x="4427" y="7366"/>
                  </a:lnTo>
                  <a:lnTo>
                    <a:pt x="4211" y="7577"/>
                  </a:lnTo>
                  <a:lnTo>
                    <a:pt x="3995" y="7795"/>
                  </a:lnTo>
                  <a:lnTo>
                    <a:pt x="3788" y="8013"/>
                  </a:lnTo>
                  <a:lnTo>
                    <a:pt x="3590" y="8238"/>
                  </a:lnTo>
                  <a:lnTo>
                    <a:pt x="3391" y="8463"/>
                  </a:lnTo>
                  <a:lnTo>
                    <a:pt x="3201" y="8688"/>
                  </a:lnTo>
                  <a:lnTo>
                    <a:pt x="3012" y="8921"/>
                  </a:lnTo>
                  <a:lnTo>
                    <a:pt x="2830" y="9153"/>
                  </a:lnTo>
                  <a:lnTo>
                    <a:pt x="2649" y="9393"/>
                  </a:lnTo>
                  <a:lnTo>
                    <a:pt x="2477" y="9632"/>
                  </a:lnTo>
                  <a:lnTo>
                    <a:pt x="2313" y="9872"/>
                  </a:lnTo>
                  <a:lnTo>
                    <a:pt x="2149" y="10119"/>
                  </a:lnTo>
                  <a:lnTo>
                    <a:pt x="1993" y="10366"/>
                  </a:lnTo>
                  <a:lnTo>
                    <a:pt x="1847" y="10620"/>
                  </a:lnTo>
                  <a:lnTo>
                    <a:pt x="1700" y="10875"/>
                  </a:lnTo>
                  <a:lnTo>
                    <a:pt x="1562" y="11136"/>
                  </a:lnTo>
                  <a:lnTo>
                    <a:pt x="1424" y="11398"/>
                  </a:lnTo>
                  <a:lnTo>
                    <a:pt x="1294" y="11659"/>
                  </a:lnTo>
                  <a:lnTo>
                    <a:pt x="1174" y="11928"/>
                  </a:lnTo>
                  <a:lnTo>
                    <a:pt x="1053" y="12197"/>
                  </a:lnTo>
                  <a:lnTo>
                    <a:pt x="941" y="12473"/>
                  </a:lnTo>
                  <a:lnTo>
                    <a:pt x="837" y="12749"/>
                  </a:lnTo>
                  <a:lnTo>
                    <a:pt x="742" y="13025"/>
                  </a:lnTo>
                  <a:lnTo>
                    <a:pt x="647" y="13308"/>
                  </a:lnTo>
                  <a:lnTo>
                    <a:pt x="561" y="13591"/>
                  </a:lnTo>
                  <a:lnTo>
                    <a:pt x="475" y="13882"/>
                  </a:lnTo>
                  <a:lnTo>
                    <a:pt x="397" y="14172"/>
                  </a:lnTo>
                  <a:lnTo>
                    <a:pt x="328" y="14463"/>
                  </a:lnTo>
                  <a:lnTo>
                    <a:pt x="268" y="14761"/>
                  </a:lnTo>
                  <a:lnTo>
                    <a:pt x="216" y="15059"/>
                  </a:lnTo>
                  <a:lnTo>
                    <a:pt x="164" y="15364"/>
                  </a:lnTo>
                  <a:lnTo>
                    <a:pt x="121" y="15669"/>
                  </a:lnTo>
                  <a:lnTo>
                    <a:pt x="86" y="15981"/>
                  </a:lnTo>
                  <a:lnTo>
                    <a:pt x="52" y="16293"/>
                  </a:lnTo>
                  <a:lnTo>
                    <a:pt x="26" y="16606"/>
                  </a:lnTo>
                  <a:lnTo>
                    <a:pt x="17" y="16925"/>
                  </a:lnTo>
                  <a:lnTo>
                    <a:pt x="0" y="17245"/>
                  </a:lnTo>
                  <a:lnTo>
                    <a:pt x="0" y="17565"/>
                  </a:lnTo>
                  <a:lnTo>
                    <a:pt x="9" y="17892"/>
                  </a:lnTo>
                  <a:lnTo>
                    <a:pt x="17" y="18226"/>
                  </a:lnTo>
                  <a:lnTo>
                    <a:pt x="35" y="18553"/>
                  </a:lnTo>
                  <a:lnTo>
                    <a:pt x="60" y="18894"/>
                  </a:lnTo>
                  <a:lnTo>
                    <a:pt x="95" y="19228"/>
                  </a:lnTo>
                  <a:lnTo>
                    <a:pt x="130" y="19569"/>
                  </a:lnTo>
                  <a:lnTo>
                    <a:pt x="181" y="19918"/>
                  </a:lnTo>
                  <a:lnTo>
                    <a:pt x="233" y="20267"/>
                  </a:lnTo>
                  <a:lnTo>
                    <a:pt x="293" y="20615"/>
                  </a:lnTo>
                  <a:lnTo>
                    <a:pt x="363" y="20964"/>
                  </a:lnTo>
                  <a:lnTo>
                    <a:pt x="440" y="21327"/>
                  </a:lnTo>
                  <a:lnTo>
                    <a:pt x="526" y="21683"/>
                  </a:lnTo>
                  <a:lnTo>
                    <a:pt x="621" y="22046"/>
                  </a:lnTo>
                  <a:lnTo>
                    <a:pt x="716" y="22410"/>
                  </a:lnTo>
                  <a:lnTo>
                    <a:pt x="828" y="22780"/>
                  </a:lnTo>
                  <a:lnTo>
                    <a:pt x="941" y="23151"/>
                  </a:lnTo>
                  <a:lnTo>
                    <a:pt x="1061" y="23521"/>
                  </a:lnTo>
                  <a:lnTo>
                    <a:pt x="1200" y="23899"/>
                  </a:lnTo>
                  <a:lnTo>
                    <a:pt x="1338" y="24284"/>
                  </a:lnTo>
                  <a:lnTo>
                    <a:pt x="1484" y="24661"/>
                  </a:lnTo>
                  <a:lnTo>
                    <a:pt x="1640" y="25046"/>
                  </a:lnTo>
                  <a:lnTo>
                    <a:pt x="1804" y="25439"/>
                  </a:lnTo>
                  <a:lnTo>
                    <a:pt x="1847" y="25482"/>
                  </a:lnTo>
                  <a:lnTo>
                    <a:pt x="1898" y="25540"/>
                  </a:lnTo>
                  <a:lnTo>
                    <a:pt x="1778" y="25540"/>
                  </a:lnTo>
                  <a:lnTo>
                    <a:pt x="1648" y="25548"/>
                  </a:lnTo>
                  <a:lnTo>
                    <a:pt x="1536" y="25569"/>
                  </a:lnTo>
                  <a:lnTo>
                    <a:pt x="1424" y="25591"/>
                  </a:lnTo>
                  <a:lnTo>
                    <a:pt x="1329" y="25628"/>
                  </a:lnTo>
                  <a:lnTo>
                    <a:pt x="1234" y="25671"/>
                  </a:lnTo>
                  <a:lnTo>
                    <a:pt x="1148" y="25715"/>
                  </a:lnTo>
                  <a:lnTo>
                    <a:pt x="1079" y="25766"/>
                  </a:lnTo>
                  <a:lnTo>
                    <a:pt x="1010" y="25824"/>
                  </a:lnTo>
                  <a:lnTo>
                    <a:pt x="949" y="25889"/>
                  </a:lnTo>
                  <a:lnTo>
                    <a:pt x="898" y="25954"/>
                  </a:lnTo>
                  <a:lnTo>
                    <a:pt x="854" y="26020"/>
                  </a:lnTo>
                  <a:lnTo>
                    <a:pt x="820" y="26100"/>
                  </a:lnTo>
                  <a:lnTo>
                    <a:pt x="794" y="26172"/>
                  </a:lnTo>
                  <a:lnTo>
                    <a:pt x="768" y="26252"/>
                  </a:lnTo>
                  <a:lnTo>
                    <a:pt x="759" y="26325"/>
                  </a:lnTo>
                  <a:lnTo>
                    <a:pt x="759" y="26405"/>
                  </a:lnTo>
                  <a:lnTo>
                    <a:pt x="759" y="26485"/>
                  </a:lnTo>
                  <a:lnTo>
                    <a:pt x="777" y="26565"/>
                  </a:lnTo>
                  <a:lnTo>
                    <a:pt x="794" y="26645"/>
                  </a:lnTo>
                  <a:lnTo>
                    <a:pt x="820" y="26717"/>
                  </a:lnTo>
                  <a:lnTo>
                    <a:pt x="863" y="26790"/>
                  </a:lnTo>
                  <a:lnTo>
                    <a:pt x="906" y="26862"/>
                  </a:lnTo>
                  <a:lnTo>
                    <a:pt x="958" y="26935"/>
                  </a:lnTo>
                  <a:lnTo>
                    <a:pt x="1018" y="27000"/>
                  </a:lnTo>
                  <a:lnTo>
                    <a:pt x="1087" y="27059"/>
                  </a:lnTo>
                  <a:lnTo>
                    <a:pt x="1156" y="27117"/>
                  </a:lnTo>
                  <a:lnTo>
                    <a:pt x="1243" y="27160"/>
                  </a:lnTo>
                  <a:lnTo>
                    <a:pt x="1329" y="27204"/>
                  </a:lnTo>
                  <a:lnTo>
                    <a:pt x="1432" y="27247"/>
                  </a:lnTo>
                  <a:lnTo>
                    <a:pt x="1536" y="27277"/>
                  </a:lnTo>
                  <a:lnTo>
                    <a:pt x="1648" y="27298"/>
                  </a:lnTo>
                  <a:lnTo>
                    <a:pt x="1778" y="27313"/>
                  </a:lnTo>
                  <a:lnTo>
                    <a:pt x="3469" y="27444"/>
                  </a:lnTo>
                  <a:lnTo>
                    <a:pt x="5169" y="27567"/>
                  </a:lnTo>
                  <a:lnTo>
                    <a:pt x="6869" y="27676"/>
                  </a:lnTo>
                  <a:lnTo>
                    <a:pt x="8569" y="27778"/>
                  </a:lnTo>
                  <a:lnTo>
                    <a:pt x="10277" y="27872"/>
                  </a:lnTo>
                  <a:lnTo>
                    <a:pt x="11986" y="27959"/>
                  </a:lnTo>
                  <a:lnTo>
                    <a:pt x="13703" y="28032"/>
                  </a:lnTo>
                  <a:lnTo>
                    <a:pt x="15411" y="28097"/>
                  </a:lnTo>
                  <a:lnTo>
                    <a:pt x="17129" y="28155"/>
                  </a:lnTo>
                  <a:lnTo>
                    <a:pt x="18846" y="28206"/>
                  </a:lnTo>
                  <a:lnTo>
                    <a:pt x="20563" y="28250"/>
                  </a:lnTo>
                  <a:lnTo>
                    <a:pt x="22280" y="28286"/>
                  </a:lnTo>
                  <a:lnTo>
                    <a:pt x="23997" y="28315"/>
                  </a:lnTo>
                  <a:lnTo>
                    <a:pt x="25723" y="28337"/>
                  </a:lnTo>
                  <a:lnTo>
                    <a:pt x="27440" y="28352"/>
                  </a:lnTo>
                  <a:lnTo>
                    <a:pt x="29166" y="28352"/>
                  </a:lnTo>
                  <a:lnTo>
                    <a:pt x="30883" y="28359"/>
                  </a:lnTo>
                  <a:lnTo>
                    <a:pt x="32609" y="28352"/>
                  </a:lnTo>
                  <a:lnTo>
                    <a:pt x="34326" y="28337"/>
                  </a:lnTo>
                  <a:lnTo>
                    <a:pt x="36052" y="28323"/>
                  </a:lnTo>
                  <a:lnTo>
                    <a:pt x="37769" y="28301"/>
                  </a:lnTo>
                  <a:lnTo>
                    <a:pt x="39486" y="28272"/>
                  </a:lnTo>
                  <a:lnTo>
                    <a:pt x="41212" y="28235"/>
                  </a:lnTo>
                  <a:lnTo>
                    <a:pt x="42929" y="28199"/>
                  </a:lnTo>
                  <a:lnTo>
                    <a:pt x="44647" y="28155"/>
                  </a:lnTo>
                  <a:lnTo>
                    <a:pt x="46355" y="28105"/>
                  </a:lnTo>
                  <a:lnTo>
                    <a:pt x="49781" y="28003"/>
                  </a:lnTo>
                  <a:lnTo>
                    <a:pt x="53198" y="27879"/>
                  </a:lnTo>
                  <a:lnTo>
                    <a:pt x="56598" y="27749"/>
                  </a:lnTo>
                  <a:lnTo>
                    <a:pt x="56770" y="27734"/>
                  </a:lnTo>
                  <a:lnTo>
                    <a:pt x="56934" y="27705"/>
                  </a:lnTo>
                  <a:lnTo>
                    <a:pt x="57081" y="27669"/>
                  </a:lnTo>
                  <a:lnTo>
                    <a:pt x="57228" y="27618"/>
                  </a:lnTo>
                  <a:lnTo>
                    <a:pt x="57357" y="27560"/>
                  </a:lnTo>
                  <a:lnTo>
                    <a:pt x="57478" y="27494"/>
                  </a:lnTo>
                  <a:lnTo>
                    <a:pt x="57590" y="27422"/>
                  </a:lnTo>
                  <a:lnTo>
                    <a:pt x="57694" y="27342"/>
                  </a:lnTo>
                  <a:lnTo>
                    <a:pt x="57788" y="27255"/>
                  </a:lnTo>
                  <a:lnTo>
                    <a:pt x="57866" y="27160"/>
                  </a:lnTo>
                  <a:lnTo>
                    <a:pt x="57935" y="27059"/>
                  </a:lnTo>
                  <a:lnTo>
                    <a:pt x="57996" y="26957"/>
                  </a:lnTo>
                  <a:lnTo>
                    <a:pt x="58047" y="26855"/>
                  </a:lnTo>
                  <a:lnTo>
                    <a:pt x="58090" y="26746"/>
                  </a:lnTo>
                  <a:lnTo>
                    <a:pt x="58116" y="26630"/>
                  </a:lnTo>
                  <a:lnTo>
                    <a:pt x="58142" y="26521"/>
                  </a:lnTo>
                  <a:lnTo>
                    <a:pt x="58151" y="26405"/>
                  </a:lnTo>
                  <a:lnTo>
                    <a:pt x="58151" y="26289"/>
                  </a:lnTo>
                  <a:lnTo>
                    <a:pt x="58142" y="26180"/>
                  </a:lnTo>
                  <a:lnTo>
                    <a:pt x="58116" y="26063"/>
                  </a:lnTo>
                  <a:lnTo>
                    <a:pt x="58090" y="25954"/>
                  </a:lnTo>
                  <a:lnTo>
                    <a:pt x="58047" y="25846"/>
                  </a:lnTo>
                  <a:lnTo>
                    <a:pt x="57996" y="25744"/>
                  </a:lnTo>
                  <a:lnTo>
                    <a:pt x="57927" y="25642"/>
                  </a:lnTo>
                  <a:lnTo>
                    <a:pt x="57857" y="25548"/>
                  </a:lnTo>
                  <a:lnTo>
                    <a:pt x="57771" y="25461"/>
                  </a:lnTo>
                  <a:lnTo>
                    <a:pt x="57685" y="25373"/>
                  </a:lnTo>
                  <a:lnTo>
                    <a:pt x="57573" y="25301"/>
                  </a:lnTo>
                  <a:lnTo>
                    <a:pt x="57461" y="25235"/>
                  </a:lnTo>
                  <a:lnTo>
                    <a:pt x="57340" y="25170"/>
                  </a:lnTo>
                  <a:lnTo>
                    <a:pt x="57202" y="25119"/>
                  </a:lnTo>
                  <a:lnTo>
                    <a:pt x="57055" y="25083"/>
                  </a:lnTo>
                  <a:lnTo>
                    <a:pt x="57133" y="24683"/>
                  </a:lnTo>
                  <a:lnTo>
                    <a:pt x="57202" y="24291"/>
                  </a:lnTo>
                  <a:lnTo>
                    <a:pt x="57262" y="23899"/>
                  </a:lnTo>
                  <a:lnTo>
                    <a:pt x="57314" y="23507"/>
                  </a:lnTo>
                  <a:lnTo>
                    <a:pt x="57366" y="23122"/>
                  </a:lnTo>
                  <a:lnTo>
                    <a:pt x="57400" y="22744"/>
                  </a:lnTo>
                  <a:lnTo>
                    <a:pt x="57435" y="22366"/>
                  </a:lnTo>
                  <a:lnTo>
                    <a:pt x="57461" y="21988"/>
                  </a:lnTo>
                  <a:lnTo>
                    <a:pt x="57478" y="21618"/>
                  </a:lnTo>
                  <a:lnTo>
                    <a:pt x="57486" y="21247"/>
                  </a:lnTo>
                  <a:lnTo>
                    <a:pt x="57495" y="20884"/>
                  </a:lnTo>
                  <a:lnTo>
                    <a:pt x="57486" y="20521"/>
                  </a:lnTo>
                  <a:lnTo>
                    <a:pt x="57478" y="20165"/>
                  </a:lnTo>
                  <a:lnTo>
                    <a:pt x="57461" y="19809"/>
                  </a:lnTo>
                  <a:lnTo>
                    <a:pt x="57435" y="19453"/>
                  </a:lnTo>
                  <a:lnTo>
                    <a:pt x="57409" y="19105"/>
                  </a:lnTo>
                  <a:lnTo>
                    <a:pt x="57366" y="18763"/>
                  </a:lnTo>
                  <a:lnTo>
                    <a:pt x="57322" y="18415"/>
                  </a:lnTo>
                  <a:lnTo>
                    <a:pt x="57279" y="18080"/>
                  </a:lnTo>
                  <a:lnTo>
                    <a:pt x="57219" y="17739"/>
                  </a:lnTo>
                  <a:lnTo>
                    <a:pt x="57159" y="17405"/>
                  </a:lnTo>
                  <a:lnTo>
                    <a:pt x="57090" y="17078"/>
                  </a:lnTo>
                  <a:lnTo>
                    <a:pt x="57012" y="16751"/>
                  </a:lnTo>
                  <a:lnTo>
                    <a:pt x="56926" y="16424"/>
                  </a:lnTo>
                  <a:lnTo>
                    <a:pt x="56839" y="16105"/>
                  </a:lnTo>
                  <a:lnTo>
                    <a:pt x="56744" y="15792"/>
                  </a:lnTo>
                  <a:lnTo>
                    <a:pt x="56649" y="15473"/>
                  </a:lnTo>
                  <a:lnTo>
                    <a:pt x="56537" y="15168"/>
                  </a:lnTo>
                  <a:lnTo>
                    <a:pt x="56425" y="14855"/>
                  </a:lnTo>
                  <a:lnTo>
                    <a:pt x="56313" y="14550"/>
                  </a:lnTo>
                  <a:lnTo>
                    <a:pt x="56192" y="14252"/>
                  </a:lnTo>
                  <a:lnTo>
                    <a:pt x="56063" y="13954"/>
                  </a:lnTo>
                  <a:lnTo>
                    <a:pt x="55925" y="13657"/>
                  </a:lnTo>
                  <a:lnTo>
                    <a:pt x="55787" y="13366"/>
                  </a:lnTo>
                  <a:lnTo>
                    <a:pt x="55640" y="13076"/>
                  </a:lnTo>
                  <a:lnTo>
                    <a:pt x="55485" y="12792"/>
                  </a:lnTo>
                  <a:lnTo>
                    <a:pt x="55329" y="12509"/>
                  </a:lnTo>
                  <a:lnTo>
                    <a:pt x="55165" y="12233"/>
                  </a:lnTo>
                  <a:lnTo>
                    <a:pt x="55001" y="11957"/>
                  </a:lnTo>
                  <a:lnTo>
                    <a:pt x="54829" y="11681"/>
                  </a:lnTo>
                  <a:lnTo>
                    <a:pt x="54648" y="11412"/>
                  </a:lnTo>
                  <a:lnTo>
                    <a:pt x="54466" y="11143"/>
                  </a:lnTo>
                  <a:lnTo>
                    <a:pt x="54276" y="10882"/>
                  </a:lnTo>
                  <a:lnTo>
                    <a:pt x="54087" y="10620"/>
                  </a:lnTo>
                  <a:lnTo>
                    <a:pt x="53888" y="10366"/>
                  </a:lnTo>
                  <a:lnTo>
                    <a:pt x="53690" y="10112"/>
                  </a:lnTo>
                  <a:lnTo>
                    <a:pt x="53483" y="9865"/>
                  </a:lnTo>
                  <a:lnTo>
                    <a:pt x="53267" y="9618"/>
                  </a:lnTo>
                  <a:lnTo>
                    <a:pt x="53051" y="9371"/>
                  </a:lnTo>
                  <a:lnTo>
                    <a:pt x="52835" y="9131"/>
                  </a:lnTo>
                  <a:lnTo>
                    <a:pt x="52602" y="8891"/>
                  </a:lnTo>
                  <a:lnTo>
                    <a:pt x="52378" y="8659"/>
                  </a:lnTo>
                  <a:lnTo>
                    <a:pt x="52145" y="8427"/>
                  </a:lnTo>
                  <a:lnTo>
                    <a:pt x="51903" y="8194"/>
                  </a:lnTo>
                  <a:lnTo>
                    <a:pt x="51662" y="7969"/>
                  </a:lnTo>
                  <a:lnTo>
                    <a:pt x="51412" y="7751"/>
                  </a:lnTo>
                  <a:lnTo>
                    <a:pt x="51161" y="7533"/>
                  </a:lnTo>
                  <a:lnTo>
                    <a:pt x="50903" y="7315"/>
                  </a:lnTo>
                  <a:lnTo>
                    <a:pt x="50644" y="7105"/>
                  </a:lnTo>
                  <a:lnTo>
                    <a:pt x="50385" y="6894"/>
                  </a:lnTo>
                  <a:lnTo>
                    <a:pt x="50117" y="6691"/>
                  </a:lnTo>
                  <a:lnTo>
                    <a:pt x="49841" y="6487"/>
                  </a:lnTo>
                  <a:lnTo>
                    <a:pt x="49574" y="6284"/>
                  </a:lnTo>
                  <a:lnTo>
                    <a:pt x="49289" y="6088"/>
                  </a:lnTo>
                  <a:lnTo>
                    <a:pt x="48728" y="5703"/>
                  </a:lnTo>
                  <a:lnTo>
                    <a:pt x="48141" y="5332"/>
                  </a:lnTo>
                  <a:lnTo>
                    <a:pt x="47546" y="4976"/>
                  </a:lnTo>
                  <a:lnTo>
                    <a:pt x="46933" y="4628"/>
                  </a:lnTo>
                  <a:lnTo>
                    <a:pt x="46312" y="4293"/>
                  </a:lnTo>
                  <a:lnTo>
                    <a:pt x="45682" y="3974"/>
                  </a:lnTo>
                  <a:lnTo>
                    <a:pt x="45035" y="3661"/>
                  </a:lnTo>
                  <a:lnTo>
                    <a:pt x="44379" y="3364"/>
                  </a:lnTo>
                  <a:lnTo>
                    <a:pt x="43715" y="3080"/>
                  </a:lnTo>
                  <a:lnTo>
                    <a:pt x="43042" y="2812"/>
                  </a:lnTo>
                  <a:lnTo>
                    <a:pt x="42351" y="2550"/>
                  </a:lnTo>
                  <a:lnTo>
                    <a:pt x="41661" y="2310"/>
                  </a:lnTo>
                  <a:lnTo>
                    <a:pt x="40953" y="2071"/>
                  </a:lnTo>
                  <a:lnTo>
                    <a:pt x="40237" y="1853"/>
                  </a:lnTo>
                  <a:lnTo>
                    <a:pt x="39521" y="1642"/>
                  </a:lnTo>
                  <a:lnTo>
                    <a:pt x="38796" y="1446"/>
                  </a:lnTo>
                  <a:lnTo>
                    <a:pt x="38063" y="1264"/>
                  </a:lnTo>
                  <a:lnTo>
                    <a:pt x="37320" y="1090"/>
                  </a:lnTo>
                  <a:lnTo>
                    <a:pt x="36578" y="937"/>
                  </a:lnTo>
                  <a:lnTo>
                    <a:pt x="35828" y="785"/>
                  </a:lnTo>
                  <a:lnTo>
                    <a:pt x="35068" y="654"/>
                  </a:lnTo>
                  <a:lnTo>
                    <a:pt x="34309" y="531"/>
                  </a:lnTo>
                  <a:lnTo>
                    <a:pt x="33550" y="422"/>
                  </a:lnTo>
                  <a:lnTo>
                    <a:pt x="32782" y="327"/>
                  </a:lnTo>
                  <a:lnTo>
                    <a:pt x="32014" y="240"/>
                  </a:lnTo>
                  <a:lnTo>
                    <a:pt x="31246" y="175"/>
                  </a:lnTo>
                  <a:lnTo>
                    <a:pt x="30478" y="109"/>
                  </a:lnTo>
                  <a:lnTo>
                    <a:pt x="29701" y="66"/>
                  </a:lnTo>
                  <a:lnTo>
                    <a:pt x="28924" y="29"/>
                  </a:lnTo>
                  <a:lnTo>
                    <a:pt x="28156" y="8"/>
                  </a:lnTo>
                  <a:lnTo>
                    <a:pt x="27380"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6"/>
            <p:cNvSpPr/>
            <p:nvPr/>
          </p:nvSpPr>
          <p:spPr>
            <a:xfrm>
              <a:off x="-4072175" y="-2158975"/>
              <a:ext cx="419625" cy="330150"/>
            </a:xfrm>
            <a:custGeom>
              <a:avLst/>
              <a:gdLst/>
              <a:ahLst/>
              <a:cxnLst/>
              <a:rect l="l" t="t" r="r" b="b"/>
              <a:pathLst>
                <a:path w="16785" h="13206" extrusionOk="0">
                  <a:moveTo>
                    <a:pt x="12547" y="0"/>
                  </a:moveTo>
                  <a:lnTo>
                    <a:pt x="12530" y="7"/>
                  </a:lnTo>
                  <a:lnTo>
                    <a:pt x="12521" y="15"/>
                  </a:lnTo>
                  <a:lnTo>
                    <a:pt x="12521" y="29"/>
                  </a:lnTo>
                  <a:lnTo>
                    <a:pt x="12366" y="160"/>
                  </a:lnTo>
                  <a:lnTo>
                    <a:pt x="12202" y="283"/>
                  </a:lnTo>
                  <a:lnTo>
                    <a:pt x="11874" y="530"/>
                  </a:lnTo>
                  <a:lnTo>
                    <a:pt x="11529" y="763"/>
                  </a:lnTo>
                  <a:lnTo>
                    <a:pt x="11175" y="988"/>
                  </a:lnTo>
                  <a:lnTo>
                    <a:pt x="10813" y="1199"/>
                  </a:lnTo>
                  <a:lnTo>
                    <a:pt x="10433" y="1402"/>
                  </a:lnTo>
                  <a:lnTo>
                    <a:pt x="10054" y="1598"/>
                  </a:lnTo>
                  <a:lnTo>
                    <a:pt x="9665" y="1794"/>
                  </a:lnTo>
                  <a:lnTo>
                    <a:pt x="9277" y="1976"/>
                  </a:lnTo>
                  <a:lnTo>
                    <a:pt x="8880" y="2165"/>
                  </a:lnTo>
                  <a:lnTo>
                    <a:pt x="8086" y="2521"/>
                  </a:lnTo>
                  <a:lnTo>
                    <a:pt x="7292" y="2869"/>
                  </a:lnTo>
                  <a:lnTo>
                    <a:pt x="6904" y="3051"/>
                  </a:lnTo>
                  <a:lnTo>
                    <a:pt x="6524" y="3233"/>
                  </a:lnTo>
                  <a:lnTo>
                    <a:pt x="4919" y="4002"/>
                  </a:lnTo>
                  <a:lnTo>
                    <a:pt x="4108" y="4387"/>
                  </a:lnTo>
                  <a:lnTo>
                    <a:pt x="3297" y="4772"/>
                  </a:lnTo>
                  <a:lnTo>
                    <a:pt x="2477" y="5150"/>
                  </a:lnTo>
                  <a:lnTo>
                    <a:pt x="1658" y="5521"/>
                  </a:lnTo>
                  <a:lnTo>
                    <a:pt x="829" y="5877"/>
                  </a:lnTo>
                  <a:lnTo>
                    <a:pt x="1" y="6233"/>
                  </a:lnTo>
                  <a:lnTo>
                    <a:pt x="173" y="6429"/>
                  </a:lnTo>
                  <a:lnTo>
                    <a:pt x="329" y="6625"/>
                  </a:lnTo>
                  <a:lnTo>
                    <a:pt x="484" y="6828"/>
                  </a:lnTo>
                  <a:lnTo>
                    <a:pt x="639" y="7032"/>
                  </a:lnTo>
                  <a:lnTo>
                    <a:pt x="777" y="7235"/>
                  </a:lnTo>
                  <a:lnTo>
                    <a:pt x="907" y="7446"/>
                  </a:lnTo>
                  <a:lnTo>
                    <a:pt x="1036" y="7656"/>
                  </a:lnTo>
                  <a:lnTo>
                    <a:pt x="1157" y="7867"/>
                  </a:lnTo>
                  <a:lnTo>
                    <a:pt x="1269" y="8085"/>
                  </a:lnTo>
                  <a:lnTo>
                    <a:pt x="1373" y="8295"/>
                  </a:lnTo>
                  <a:lnTo>
                    <a:pt x="1468" y="8513"/>
                  </a:lnTo>
                  <a:lnTo>
                    <a:pt x="1554" y="8731"/>
                  </a:lnTo>
                  <a:lnTo>
                    <a:pt x="1632" y="8956"/>
                  </a:lnTo>
                  <a:lnTo>
                    <a:pt x="1701" y="9174"/>
                  </a:lnTo>
                  <a:lnTo>
                    <a:pt x="1753" y="9400"/>
                  </a:lnTo>
                  <a:lnTo>
                    <a:pt x="1804" y="9618"/>
                  </a:lnTo>
                  <a:lnTo>
                    <a:pt x="1847" y="9843"/>
                  </a:lnTo>
                  <a:lnTo>
                    <a:pt x="1882" y="10068"/>
                  </a:lnTo>
                  <a:lnTo>
                    <a:pt x="1899" y="10293"/>
                  </a:lnTo>
                  <a:lnTo>
                    <a:pt x="1908" y="10518"/>
                  </a:lnTo>
                  <a:lnTo>
                    <a:pt x="1916" y="10736"/>
                  </a:lnTo>
                  <a:lnTo>
                    <a:pt x="1908" y="10961"/>
                  </a:lnTo>
                  <a:lnTo>
                    <a:pt x="1882" y="11187"/>
                  </a:lnTo>
                  <a:lnTo>
                    <a:pt x="1856" y="11412"/>
                  </a:lnTo>
                  <a:lnTo>
                    <a:pt x="1813" y="11637"/>
                  </a:lnTo>
                  <a:lnTo>
                    <a:pt x="1761" y="11862"/>
                  </a:lnTo>
                  <a:lnTo>
                    <a:pt x="1692" y="12080"/>
                  </a:lnTo>
                  <a:lnTo>
                    <a:pt x="1614" y="12305"/>
                  </a:lnTo>
                  <a:lnTo>
                    <a:pt x="1528" y="12523"/>
                  </a:lnTo>
                  <a:lnTo>
                    <a:pt x="1425" y="12741"/>
                  </a:lnTo>
                  <a:lnTo>
                    <a:pt x="1312" y="12966"/>
                  </a:lnTo>
                  <a:lnTo>
                    <a:pt x="1192" y="13177"/>
                  </a:lnTo>
                  <a:lnTo>
                    <a:pt x="5092" y="13184"/>
                  </a:lnTo>
                  <a:lnTo>
                    <a:pt x="9001" y="13191"/>
                  </a:lnTo>
                  <a:lnTo>
                    <a:pt x="12893" y="13199"/>
                  </a:lnTo>
                  <a:lnTo>
                    <a:pt x="16784" y="13206"/>
                  </a:lnTo>
                  <a:lnTo>
                    <a:pt x="16776" y="12756"/>
                  </a:lnTo>
                  <a:lnTo>
                    <a:pt x="16750" y="12305"/>
                  </a:lnTo>
                  <a:lnTo>
                    <a:pt x="16724" y="11862"/>
                  </a:lnTo>
                  <a:lnTo>
                    <a:pt x="16689" y="11419"/>
                  </a:lnTo>
                  <a:lnTo>
                    <a:pt x="16646" y="10969"/>
                  </a:lnTo>
                  <a:lnTo>
                    <a:pt x="16594" y="10533"/>
                  </a:lnTo>
                  <a:lnTo>
                    <a:pt x="16534" y="10090"/>
                  </a:lnTo>
                  <a:lnTo>
                    <a:pt x="16474" y="9647"/>
                  </a:lnTo>
                  <a:lnTo>
                    <a:pt x="16396" y="9211"/>
                  </a:lnTo>
                  <a:lnTo>
                    <a:pt x="16318" y="8775"/>
                  </a:lnTo>
                  <a:lnTo>
                    <a:pt x="16223" y="8346"/>
                  </a:lnTo>
                  <a:lnTo>
                    <a:pt x="16128" y="7918"/>
                  </a:lnTo>
                  <a:lnTo>
                    <a:pt x="16025" y="7489"/>
                  </a:lnTo>
                  <a:lnTo>
                    <a:pt x="15913" y="7061"/>
                  </a:lnTo>
                  <a:lnTo>
                    <a:pt x="15792" y="6639"/>
                  </a:lnTo>
                  <a:lnTo>
                    <a:pt x="15662" y="6218"/>
                  </a:lnTo>
                  <a:lnTo>
                    <a:pt x="15524" y="5804"/>
                  </a:lnTo>
                  <a:lnTo>
                    <a:pt x="15378" y="5390"/>
                  </a:lnTo>
                  <a:lnTo>
                    <a:pt x="15231" y="4976"/>
                  </a:lnTo>
                  <a:lnTo>
                    <a:pt x="15067" y="4569"/>
                  </a:lnTo>
                  <a:lnTo>
                    <a:pt x="14903" y="4170"/>
                  </a:lnTo>
                  <a:lnTo>
                    <a:pt x="14731" y="3770"/>
                  </a:lnTo>
                  <a:lnTo>
                    <a:pt x="14549" y="3371"/>
                  </a:lnTo>
                  <a:lnTo>
                    <a:pt x="14359" y="2978"/>
                  </a:lnTo>
                  <a:lnTo>
                    <a:pt x="14161" y="2593"/>
                  </a:lnTo>
                  <a:lnTo>
                    <a:pt x="13954" y="2208"/>
                  </a:lnTo>
                  <a:lnTo>
                    <a:pt x="13738" y="1831"/>
                  </a:lnTo>
                  <a:lnTo>
                    <a:pt x="13514" y="1453"/>
                  </a:lnTo>
                  <a:lnTo>
                    <a:pt x="13289" y="1082"/>
                  </a:lnTo>
                  <a:lnTo>
                    <a:pt x="13048" y="719"/>
                  </a:lnTo>
                  <a:lnTo>
                    <a:pt x="12806" y="356"/>
                  </a:lnTo>
                  <a:lnTo>
                    <a:pt x="12547"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6"/>
            <p:cNvSpPr/>
            <p:nvPr/>
          </p:nvSpPr>
          <p:spPr>
            <a:xfrm>
              <a:off x="-3874125" y="-3576550"/>
              <a:ext cx="157725" cy="156750"/>
            </a:xfrm>
            <a:custGeom>
              <a:avLst/>
              <a:gdLst/>
              <a:ahLst/>
              <a:cxnLst/>
              <a:rect l="l" t="t" r="r" b="b"/>
              <a:pathLst>
                <a:path w="6309" h="6270" extrusionOk="0">
                  <a:moveTo>
                    <a:pt x="1553" y="1"/>
                  </a:moveTo>
                  <a:lnTo>
                    <a:pt x="26" y="15"/>
                  </a:lnTo>
                  <a:lnTo>
                    <a:pt x="104" y="204"/>
                  </a:lnTo>
                  <a:lnTo>
                    <a:pt x="173" y="393"/>
                  </a:lnTo>
                  <a:lnTo>
                    <a:pt x="225" y="582"/>
                  </a:lnTo>
                  <a:lnTo>
                    <a:pt x="259" y="771"/>
                  </a:lnTo>
                  <a:lnTo>
                    <a:pt x="285" y="960"/>
                  </a:lnTo>
                  <a:lnTo>
                    <a:pt x="302" y="1148"/>
                  </a:lnTo>
                  <a:lnTo>
                    <a:pt x="311" y="1345"/>
                  </a:lnTo>
                  <a:lnTo>
                    <a:pt x="311" y="1533"/>
                  </a:lnTo>
                  <a:lnTo>
                    <a:pt x="302" y="1730"/>
                  </a:lnTo>
                  <a:lnTo>
                    <a:pt x="294" y="1926"/>
                  </a:lnTo>
                  <a:lnTo>
                    <a:pt x="259" y="2318"/>
                  </a:lnTo>
                  <a:lnTo>
                    <a:pt x="225" y="2717"/>
                  </a:lnTo>
                  <a:lnTo>
                    <a:pt x="181" y="3117"/>
                  </a:lnTo>
                  <a:lnTo>
                    <a:pt x="0" y="6270"/>
                  </a:lnTo>
                  <a:lnTo>
                    <a:pt x="1579" y="6270"/>
                  </a:lnTo>
                  <a:lnTo>
                    <a:pt x="3150" y="6255"/>
                  </a:lnTo>
                  <a:lnTo>
                    <a:pt x="6308" y="6219"/>
                  </a:lnTo>
                  <a:lnTo>
                    <a:pt x="6230" y="5514"/>
                  </a:lnTo>
                  <a:lnTo>
                    <a:pt x="6153" y="4810"/>
                  </a:lnTo>
                  <a:lnTo>
                    <a:pt x="6084" y="4105"/>
                  </a:lnTo>
                  <a:lnTo>
                    <a:pt x="6032" y="3400"/>
                  </a:lnTo>
                  <a:lnTo>
                    <a:pt x="5997" y="2979"/>
                  </a:lnTo>
                  <a:lnTo>
                    <a:pt x="5963" y="2550"/>
                  </a:lnTo>
                  <a:lnTo>
                    <a:pt x="5920" y="2122"/>
                  </a:lnTo>
                  <a:lnTo>
                    <a:pt x="5894" y="1686"/>
                  </a:lnTo>
                  <a:lnTo>
                    <a:pt x="5885" y="1475"/>
                  </a:lnTo>
                  <a:lnTo>
                    <a:pt x="5885" y="1257"/>
                  </a:lnTo>
                  <a:lnTo>
                    <a:pt x="5902" y="1047"/>
                  </a:lnTo>
                  <a:lnTo>
                    <a:pt x="5920" y="829"/>
                  </a:lnTo>
                  <a:lnTo>
                    <a:pt x="5946" y="625"/>
                  </a:lnTo>
                  <a:lnTo>
                    <a:pt x="5989" y="415"/>
                  </a:lnTo>
                  <a:lnTo>
                    <a:pt x="6049" y="211"/>
                  </a:lnTo>
                  <a:lnTo>
                    <a:pt x="6118" y="15"/>
                  </a:lnTo>
                  <a:lnTo>
                    <a:pt x="4599" y="8"/>
                  </a:lnTo>
                  <a:lnTo>
                    <a:pt x="3072" y="8"/>
                  </a:lnTo>
                  <a:lnTo>
                    <a:pt x="15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6"/>
            <p:cNvSpPr/>
            <p:nvPr/>
          </p:nvSpPr>
          <p:spPr>
            <a:xfrm>
              <a:off x="-4171175" y="-3576175"/>
              <a:ext cx="248325" cy="157275"/>
            </a:xfrm>
            <a:custGeom>
              <a:avLst/>
              <a:gdLst/>
              <a:ahLst/>
              <a:cxnLst/>
              <a:rect l="l" t="t" r="r" b="b"/>
              <a:pathLst>
                <a:path w="9933" h="6291" extrusionOk="0">
                  <a:moveTo>
                    <a:pt x="9872" y="0"/>
                  </a:moveTo>
                  <a:lnTo>
                    <a:pt x="7464" y="15"/>
                  </a:lnTo>
                  <a:lnTo>
                    <a:pt x="5057" y="29"/>
                  </a:lnTo>
                  <a:lnTo>
                    <a:pt x="2649" y="44"/>
                  </a:lnTo>
                  <a:lnTo>
                    <a:pt x="250" y="80"/>
                  </a:lnTo>
                  <a:lnTo>
                    <a:pt x="181" y="73"/>
                  </a:lnTo>
                  <a:lnTo>
                    <a:pt x="121" y="58"/>
                  </a:lnTo>
                  <a:lnTo>
                    <a:pt x="0" y="22"/>
                  </a:lnTo>
                  <a:lnTo>
                    <a:pt x="112" y="589"/>
                  </a:lnTo>
                  <a:lnTo>
                    <a:pt x="224" y="1126"/>
                  </a:lnTo>
                  <a:lnTo>
                    <a:pt x="345" y="1620"/>
                  </a:lnTo>
                  <a:lnTo>
                    <a:pt x="475" y="2085"/>
                  </a:lnTo>
                  <a:lnTo>
                    <a:pt x="604" y="2521"/>
                  </a:lnTo>
                  <a:lnTo>
                    <a:pt x="751" y="2920"/>
                  </a:lnTo>
                  <a:lnTo>
                    <a:pt x="898" y="3291"/>
                  </a:lnTo>
                  <a:lnTo>
                    <a:pt x="975" y="3472"/>
                  </a:lnTo>
                  <a:lnTo>
                    <a:pt x="1061" y="3640"/>
                  </a:lnTo>
                  <a:lnTo>
                    <a:pt x="1148" y="3799"/>
                  </a:lnTo>
                  <a:lnTo>
                    <a:pt x="1234" y="3959"/>
                  </a:lnTo>
                  <a:lnTo>
                    <a:pt x="1329" y="4104"/>
                  </a:lnTo>
                  <a:lnTo>
                    <a:pt x="1415" y="4250"/>
                  </a:lnTo>
                  <a:lnTo>
                    <a:pt x="1519" y="4380"/>
                  </a:lnTo>
                  <a:lnTo>
                    <a:pt x="1614" y="4511"/>
                  </a:lnTo>
                  <a:lnTo>
                    <a:pt x="1717" y="4635"/>
                  </a:lnTo>
                  <a:lnTo>
                    <a:pt x="1821" y="4758"/>
                  </a:lnTo>
                  <a:lnTo>
                    <a:pt x="1933" y="4867"/>
                  </a:lnTo>
                  <a:lnTo>
                    <a:pt x="2045" y="4976"/>
                  </a:lnTo>
                  <a:lnTo>
                    <a:pt x="2166" y="5078"/>
                  </a:lnTo>
                  <a:lnTo>
                    <a:pt x="2287" y="5172"/>
                  </a:lnTo>
                  <a:lnTo>
                    <a:pt x="2408" y="5267"/>
                  </a:lnTo>
                  <a:lnTo>
                    <a:pt x="2537" y="5354"/>
                  </a:lnTo>
                  <a:lnTo>
                    <a:pt x="2675" y="5434"/>
                  </a:lnTo>
                  <a:lnTo>
                    <a:pt x="2805" y="5506"/>
                  </a:lnTo>
                  <a:lnTo>
                    <a:pt x="2951" y="5579"/>
                  </a:lnTo>
                  <a:lnTo>
                    <a:pt x="3098" y="5652"/>
                  </a:lnTo>
                  <a:lnTo>
                    <a:pt x="3245" y="5710"/>
                  </a:lnTo>
                  <a:lnTo>
                    <a:pt x="3400" y="5768"/>
                  </a:lnTo>
                  <a:lnTo>
                    <a:pt x="3555" y="5826"/>
                  </a:lnTo>
                  <a:lnTo>
                    <a:pt x="3719" y="5877"/>
                  </a:lnTo>
                  <a:lnTo>
                    <a:pt x="3892" y="5920"/>
                  </a:lnTo>
                  <a:lnTo>
                    <a:pt x="4064" y="5964"/>
                  </a:lnTo>
                  <a:lnTo>
                    <a:pt x="4427" y="6044"/>
                  </a:lnTo>
                  <a:lnTo>
                    <a:pt x="4806" y="6109"/>
                  </a:lnTo>
                  <a:lnTo>
                    <a:pt x="5212" y="6160"/>
                  </a:lnTo>
                  <a:lnTo>
                    <a:pt x="5635" y="6204"/>
                  </a:lnTo>
                  <a:lnTo>
                    <a:pt x="6084" y="6233"/>
                  </a:lnTo>
                  <a:lnTo>
                    <a:pt x="6558" y="6255"/>
                  </a:lnTo>
                  <a:lnTo>
                    <a:pt x="7050" y="6276"/>
                  </a:lnTo>
                  <a:lnTo>
                    <a:pt x="7576" y="6284"/>
                  </a:lnTo>
                  <a:lnTo>
                    <a:pt x="8120" y="6291"/>
                  </a:lnTo>
                  <a:lnTo>
                    <a:pt x="8698" y="6291"/>
                  </a:lnTo>
                  <a:lnTo>
                    <a:pt x="9932" y="6284"/>
                  </a:lnTo>
                  <a:lnTo>
                    <a:pt x="9872" y="5492"/>
                  </a:lnTo>
                  <a:lnTo>
                    <a:pt x="9811" y="4693"/>
                  </a:lnTo>
                  <a:lnTo>
                    <a:pt x="9716" y="3102"/>
                  </a:lnTo>
                  <a:lnTo>
                    <a:pt x="9647" y="2303"/>
                  </a:lnTo>
                  <a:lnTo>
                    <a:pt x="9613" y="1911"/>
                  </a:lnTo>
                  <a:lnTo>
                    <a:pt x="9604" y="1715"/>
                  </a:lnTo>
                  <a:lnTo>
                    <a:pt x="9604" y="1518"/>
                  </a:lnTo>
                  <a:lnTo>
                    <a:pt x="9604" y="1330"/>
                  </a:lnTo>
                  <a:lnTo>
                    <a:pt x="9613" y="1133"/>
                  </a:lnTo>
                  <a:lnTo>
                    <a:pt x="9630" y="945"/>
                  </a:lnTo>
                  <a:lnTo>
                    <a:pt x="9656" y="756"/>
                  </a:lnTo>
                  <a:lnTo>
                    <a:pt x="9690" y="567"/>
                  </a:lnTo>
                  <a:lnTo>
                    <a:pt x="9742" y="378"/>
                  </a:lnTo>
                  <a:lnTo>
                    <a:pt x="9794" y="189"/>
                  </a:lnTo>
                  <a:lnTo>
                    <a:pt x="98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6"/>
            <p:cNvSpPr/>
            <p:nvPr/>
          </p:nvSpPr>
          <p:spPr>
            <a:xfrm>
              <a:off x="-4901425" y="-2388175"/>
              <a:ext cx="1100450" cy="570975"/>
            </a:xfrm>
            <a:custGeom>
              <a:avLst/>
              <a:gdLst/>
              <a:ahLst/>
              <a:cxnLst/>
              <a:rect l="l" t="t" r="r" b="b"/>
              <a:pathLst>
                <a:path w="44018" h="22839" extrusionOk="0">
                  <a:moveTo>
                    <a:pt x="24119" y="1"/>
                  </a:moveTo>
                  <a:lnTo>
                    <a:pt x="23351" y="16"/>
                  </a:lnTo>
                  <a:lnTo>
                    <a:pt x="22600" y="37"/>
                  </a:lnTo>
                  <a:lnTo>
                    <a:pt x="21841" y="81"/>
                  </a:lnTo>
                  <a:lnTo>
                    <a:pt x="21099" y="132"/>
                  </a:lnTo>
                  <a:lnTo>
                    <a:pt x="20357" y="197"/>
                  </a:lnTo>
                  <a:lnTo>
                    <a:pt x="19623" y="277"/>
                  </a:lnTo>
                  <a:lnTo>
                    <a:pt x="18898" y="371"/>
                  </a:lnTo>
                  <a:lnTo>
                    <a:pt x="18182" y="473"/>
                  </a:lnTo>
                  <a:lnTo>
                    <a:pt x="17466" y="589"/>
                  </a:lnTo>
                  <a:lnTo>
                    <a:pt x="16767" y="727"/>
                  </a:lnTo>
                  <a:lnTo>
                    <a:pt x="16077" y="865"/>
                  </a:lnTo>
                  <a:lnTo>
                    <a:pt x="15386" y="1025"/>
                  </a:lnTo>
                  <a:lnTo>
                    <a:pt x="14713" y="1200"/>
                  </a:lnTo>
                  <a:lnTo>
                    <a:pt x="14049" y="1381"/>
                  </a:lnTo>
                  <a:lnTo>
                    <a:pt x="13393" y="1577"/>
                  </a:lnTo>
                  <a:lnTo>
                    <a:pt x="12755" y="1788"/>
                  </a:lnTo>
                  <a:lnTo>
                    <a:pt x="12125" y="2006"/>
                  </a:lnTo>
                  <a:lnTo>
                    <a:pt x="11503" y="2246"/>
                  </a:lnTo>
                  <a:lnTo>
                    <a:pt x="10891" y="2493"/>
                  </a:lnTo>
                  <a:lnTo>
                    <a:pt x="10295" y="2754"/>
                  </a:lnTo>
                  <a:lnTo>
                    <a:pt x="9709" y="3030"/>
                  </a:lnTo>
                  <a:lnTo>
                    <a:pt x="9139" y="3321"/>
                  </a:lnTo>
                  <a:lnTo>
                    <a:pt x="8578" y="3618"/>
                  </a:lnTo>
                  <a:lnTo>
                    <a:pt x="8035" y="3931"/>
                  </a:lnTo>
                  <a:lnTo>
                    <a:pt x="7776" y="4098"/>
                  </a:lnTo>
                  <a:lnTo>
                    <a:pt x="7508" y="4258"/>
                  </a:lnTo>
                  <a:lnTo>
                    <a:pt x="7249" y="4425"/>
                  </a:lnTo>
                  <a:lnTo>
                    <a:pt x="6990" y="4599"/>
                  </a:lnTo>
                  <a:lnTo>
                    <a:pt x="6740" y="4773"/>
                  </a:lnTo>
                  <a:lnTo>
                    <a:pt x="6490" y="4955"/>
                  </a:lnTo>
                  <a:lnTo>
                    <a:pt x="6248" y="5129"/>
                  </a:lnTo>
                  <a:lnTo>
                    <a:pt x="6007" y="5318"/>
                  </a:lnTo>
                  <a:lnTo>
                    <a:pt x="5774" y="5507"/>
                  </a:lnTo>
                  <a:lnTo>
                    <a:pt x="5541" y="5696"/>
                  </a:lnTo>
                  <a:lnTo>
                    <a:pt x="5308" y="5892"/>
                  </a:lnTo>
                  <a:lnTo>
                    <a:pt x="5083" y="6088"/>
                  </a:lnTo>
                  <a:lnTo>
                    <a:pt x="4868" y="6284"/>
                  </a:lnTo>
                  <a:lnTo>
                    <a:pt x="4652" y="6495"/>
                  </a:lnTo>
                  <a:lnTo>
                    <a:pt x="4436" y="6698"/>
                  </a:lnTo>
                  <a:lnTo>
                    <a:pt x="4229" y="6909"/>
                  </a:lnTo>
                  <a:lnTo>
                    <a:pt x="4031" y="7120"/>
                  </a:lnTo>
                  <a:lnTo>
                    <a:pt x="3832" y="7338"/>
                  </a:lnTo>
                  <a:lnTo>
                    <a:pt x="3634" y="7555"/>
                  </a:lnTo>
                  <a:lnTo>
                    <a:pt x="3444" y="7781"/>
                  </a:lnTo>
                  <a:lnTo>
                    <a:pt x="3263" y="8006"/>
                  </a:lnTo>
                  <a:lnTo>
                    <a:pt x="3082" y="8238"/>
                  </a:lnTo>
                  <a:lnTo>
                    <a:pt x="2900" y="8471"/>
                  </a:lnTo>
                  <a:lnTo>
                    <a:pt x="2736" y="8710"/>
                  </a:lnTo>
                  <a:lnTo>
                    <a:pt x="2564" y="8943"/>
                  </a:lnTo>
                  <a:lnTo>
                    <a:pt x="2400" y="9190"/>
                  </a:lnTo>
                  <a:lnTo>
                    <a:pt x="2245" y="9437"/>
                  </a:lnTo>
                  <a:lnTo>
                    <a:pt x="2098" y="9684"/>
                  </a:lnTo>
                  <a:lnTo>
                    <a:pt x="1951" y="9938"/>
                  </a:lnTo>
                  <a:lnTo>
                    <a:pt x="1804" y="10192"/>
                  </a:lnTo>
                  <a:lnTo>
                    <a:pt x="1666" y="10447"/>
                  </a:lnTo>
                  <a:lnTo>
                    <a:pt x="1537" y="10708"/>
                  </a:lnTo>
                  <a:lnTo>
                    <a:pt x="1408" y="10977"/>
                  </a:lnTo>
                  <a:lnTo>
                    <a:pt x="1287" y="11246"/>
                  </a:lnTo>
                  <a:lnTo>
                    <a:pt x="1166" y="11514"/>
                  </a:lnTo>
                  <a:lnTo>
                    <a:pt x="1054" y="11790"/>
                  </a:lnTo>
                  <a:lnTo>
                    <a:pt x="950" y="12066"/>
                  </a:lnTo>
                  <a:lnTo>
                    <a:pt x="847" y="12350"/>
                  </a:lnTo>
                  <a:lnTo>
                    <a:pt x="752" y="12633"/>
                  </a:lnTo>
                  <a:lnTo>
                    <a:pt x="665" y="12924"/>
                  </a:lnTo>
                  <a:lnTo>
                    <a:pt x="579" y="13214"/>
                  </a:lnTo>
                  <a:lnTo>
                    <a:pt x="501" y="13505"/>
                  </a:lnTo>
                  <a:lnTo>
                    <a:pt x="424" y="13802"/>
                  </a:lnTo>
                  <a:lnTo>
                    <a:pt x="363" y="14100"/>
                  </a:lnTo>
                  <a:lnTo>
                    <a:pt x="294" y="14405"/>
                  </a:lnTo>
                  <a:lnTo>
                    <a:pt x="243" y="14710"/>
                  </a:lnTo>
                  <a:lnTo>
                    <a:pt x="191" y="15023"/>
                  </a:lnTo>
                  <a:lnTo>
                    <a:pt x="148" y="15335"/>
                  </a:lnTo>
                  <a:lnTo>
                    <a:pt x="105" y="15655"/>
                  </a:lnTo>
                  <a:lnTo>
                    <a:pt x="70" y="15974"/>
                  </a:lnTo>
                  <a:lnTo>
                    <a:pt x="44" y="16294"/>
                  </a:lnTo>
                  <a:lnTo>
                    <a:pt x="27" y="16621"/>
                  </a:lnTo>
                  <a:lnTo>
                    <a:pt x="10" y="16948"/>
                  </a:lnTo>
                  <a:lnTo>
                    <a:pt x="1" y="17282"/>
                  </a:lnTo>
                  <a:lnTo>
                    <a:pt x="1" y="17616"/>
                  </a:lnTo>
                  <a:lnTo>
                    <a:pt x="1" y="17957"/>
                  </a:lnTo>
                  <a:lnTo>
                    <a:pt x="10" y="18299"/>
                  </a:lnTo>
                  <a:lnTo>
                    <a:pt x="27" y="18647"/>
                  </a:lnTo>
                  <a:lnTo>
                    <a:pt x="53" y="18996"/>
                  </a:lnTo>
                  <a:lnTo>
                    <a:pt x="79" y="19345"/>
                  </a:lnTo>
                  <a:lnTo>
                    <a:pt x="113" y="19701"/>
                  </a:lnTo>
                  <a:lnTo>
                    <a:pt x="156" y="20057"/>
                  </a:lnTo>
                  <a:lnTo>
                    <a:pt x="208" y="20420"/>
                  </a:lnTo>
                  <a:lnTo>
                    <a:pt x="260" y="20783"/>
                  </a:lnTo>
                  <a:lnTo>
                    <a:pt x="329" y="21146"/>
                  </a:lnTo>
                  <a:lnTo>
                    <a:pt x="398" y="21517"/>
                  </a:lnTo>
                  <a:lnTo>
                    <a:pt x="467" y="21894"/>
                  </a:lnTo>
                  <a:lnTo>
                    <a:pt x="553" y="22272"/>
                  </a:lnTo>
                  <a:lnTo>
                    <a:pt x="570" y="22345"/>
                  </a:lnTo>
                  <a:lnTo>
                    <a:pt x="579" y="22425"/>
                  </a:lnTo>
                  <a:lnTo>
                    <a:pt x="579" y="22497"/>
                  </a:lnTo>
                  <a:lnTo>
                    <a:pt x="570" y="22570"/>
                  </a:lnTo>
                  <a:lnTo>
                    <a:pt x="553" y="22643"/>
                  </a:lnTo>
                  <a:lnTo>
                    <a:pt x="536" y="22708"/>
                  </a:lnTo>
                  <a:lnTo>
                    <a:pt x="493" y="22839"/>
                  </a:lnTo>
                  <a:lnTo>
                    <a:pt x="2357" y="22773"/>
                  </a:lnTo>
                  <a:lnTo>
                    <a:pt x="4212" y="22708"/>
                  </a:lnTo>
                  <a:lnTo>
                    <a:pt x="6076" y="22657"/>
                  </a:lnTo>
                  <a:lnTo>
                    <a:pt x="7940" y="22606"/>
                  </a:lnTo>
                  <a:lnTo>
                    <a:pt x="9804" y="22555"/>
                  </a:lnTo>
                  <a:lnTo>
                    <a:pt x="11659" y="22519"/>
                  </a:lnTo>
                  <a:lnTo>
                    <a:pt x="13523" y="22483"/>
                  </a:lnTo>
                  <a:lnTo>
                    <a:pt x="15386" y="22454"/>
                  </a:lnTo>
                  <a:lnTo>
                    <a:pt x="15292" y="22388"/>
                  </a:lnTo>
                  <a:lnTo>
                    <a:pt x="15214" y="22323"/>
                  </a:lnTo>
                  <a:lnTo>
                    <a:pt x="15171" y="22287"/>
                  </a:lnTo>
                  <a:lnTo>
                    <a:pt x="15136" y="22243"/>
                  </a:lnTo>
                  <a:lnTo>
                    <a:pt x="15102" y="22200"/>
                  </a:lnTo>
                  <a:lnTo>
                    <a:pt x="15084" y="22141"/>
                  </a:lnTo>
                  <a:lnTo>
                    <a:pt x="14990" y="21894"/>
                  </a:lnTo>
                  <a:lnTo>
                    <a:pt x="14903" y="21648"/>
                  </a:lnTo>
                  <a:lnTo>
                    <a:pt x="14834" y="21408"/>
                  </a:lnTo>
                  <a:lnTo>
                    <a:pt x="14774" y="21161"/>
                  </a:lnTo>
                  <a:lnTo>
                    <a:pt x="14722" y="20914"/>
                  </a:lnTo>
                  <a:lnTo>
                    <a:pt x="14679" y="20667"/>
                  </a:lnTo>
                  <a:lnTo>
                    <a:pt x="14653" y="20420"/>
                  </a:lnTo>
                  <a:lnTo>
                    <a:pt x="14627" y="20173"/>
                  </a:lnTo>
                  <a:lnTo>
                    <a:pt x="14618" y="19926"/>
                  </a:lnTo>
                  <a:lnTo>
                    <a:pt x="14618" y="19679"/>
                  </a:lnTo>
                  <a:lnTo>
                    <a:pt x="14636" y="19432"/>
                  </a:lnTo>
                  <a:lnTo>
                    <a:pt x="14653" y="19192"/>
                  </a:lnTo>
                  <a:lnTo>
                    <a:pt x="14679" y="18945"/>
                  </a:lnTo>
                  <a:lnTo>
                    <a:pt x="14722" y="18706"/>
                  </a:lnTo>
                  <a:lnTo>
                    <a:pt x="14765" y="18466"/>
                  </a:lnTo>
                  <a:lnTo>
                    <a:pt x="14826" y="18226"/>
                  </a:lnTo>
                  <a:lnTo>
                    <a:pt x="14886" y="17986"/>
                  </a:lnTo>
                  <a:lnTo>
                    <a:pt x="14964" y="17754"/>
                  </a:lnTo>
                  <a:lnTo>
                    <a:pt x="15050" y="17514"/>
                  </a:lnTo>
                  <a:lnTo>
                    <a:pt x="15136" y="17282"/>
                  </a:lnTo>
                  <a:lnTo>
                    <a:pt x="15240" y="17057"/>
                  </a:lnTo>
                  <a:lnTo>
                    <a:pt x="15343" y="16832"/>
                  </a:lnTo>
                  <a:lnTo>
                    <a:pt x="15456" y="16606"/>
                  </a:lnTo>
                  <a:lnTo>
                    <a:pt x="15585" y="16381"/>
                  </a:lnTo>
                  <a:lnTo>
                    <a:pt x="15714" y="16163"/>
                  </a:lnTo>
                  <a:lnTo>
                    <a:pt x="15852" y="15945"/>
                  </a:lnTo>
                  <a:lnTo>
                    <a:pt x="15999" y="15735"/>
                  </a:lnTo>
                  <a:lnTo>
                    <a:pt x="16146" y="15524"/>
                  </a:lnTo>
                  <a:lnTo>
                    <a:pt x="16310" y="15313"/>
                  </a:lnTo>
                  <a:lnTo>
                    <a:pt x="16474" y="15110"/>
                  </a:lnTo>
                  <a:lnTo>
                    <a:pt x="16646" y="14914"/>
                  </a:lnTo>
                  <a:lnTo>
                    <a:pt x="16828" y="14718"/>
                  </a:lnTo>
                  <a:lnTo>
                    <a:pt x="17009" y="14522"/>
                  </a:lnTo>
                  <a:lnTo>
                    <a:pt x="17199" y="14340"/>
                  </a:lnTo>
                  <a:lnTo>
                    <a:pt x="17397" y="14151"/>
                  </a:lnTo>
                  <a:lnTo>
                    <a:pt x="17604" y="13977"/>
                  </a:lnTo>
                  <a:lnTo>
                    <a:pt x="17811" y="13802"/>
                  </a:lnTo>
                  <a:lnTo>
                    <a:pt x="18027" y="13628"/>
                  </a:lnTo>
                  <a:lnTo>
                    <a:pt x="18243" y="13468"/>
                  </a:lnTo>
                  <a:lnTo>
                    <a:pt x="18467" y="13309"/>
                  </a:lnTo>
                  <a:lnTo>
                    <a:pt x="18700" y="13149"/>
                  </a:lnTo>
                  <a:lnTo>
                    <a:pt x="18933" y="13003"/>
                  </a:lnTo>
                  <a:lnTo>
                    <a:pt x="19175" y="12858"/>
                  </a:lnTo>
                  <a:lnTo>
                    <a:pt x="19416" y="12720"/>
                  </a:lnTo>
                  <a:lnTo>
                    <a:pt x="19666" y="12589"/>
                  </a:lnTo>
                  <a:lnTo>
                    <a:pt x="19917" y="12459"/>
                  </a:lnTo>
                  <a:lnTo>
                    <a:pt x="20176" y="12335"/>
                  </a:lnTo>
                  <a:lnTo>
                    <a:pt x="20434" y="12226"/>
                  </a:lnTo>
                  <a:lnTo>
                    <a:pt x="20702" y="12117"/>
                  </a:lnTo>
                  <a:lnTo>
                    <a:pt x="20969" y="12016"/>
                  </a:lnTo>
                  <a:lnTo>
                    <a:pt x="21237" y="11921"/>
                  </a:lnTo>
                  <a:lnTo>
                    <a:pt x="21513" y="11827"/>
                  </a:lnTo>
                  <a:lnTo>
                    <a:pt x="21789" y="11747"/>
                  </a:lnTo>
                  <a:lnTo>
                    <a:pt x="22074" y="11674"/>
                  </a:lnTo>
                  <a:lnTo>
                    <a:pt x="22359" y="11609"/>
                  </a:lnTo>
                  <a:lnTo>
                    <a:pt x="22643" y="11543"/>
                  </a:lnTo>
                  <a:lnTo>
                    <a:pt x="22928" y="11493"/>
                  </a:lnTo>
                  <a:lnTo>
                    <a:pt x="23222" y="11449"/>
                  </a:lnTo>
                  <a:lnTo>
                    <a:pt x="23515" y="11413"/>
                  </a:lnTo>
                  <a:lnTo>
                    <a:pt x="23808" y="11384"/>
                  </a:lnTo>
                  <a:lnTo>
                    <a:pt x="24110" y="11362"/>
                  </a:lnTo>
                  <a:lnTo>
                    <a:pt x="24404" y="11347"/>
                  </a:lnTo>
                  <a:lnTo>
                    <a:pt x="25008" y="11347"/>
                  </a:lnTo>
                  <a:lnTo>
                    <a:pt x="25224" y="11362"/>
                  </a:lnTo>
                  <a:lnTo>
                    <a:pt x="25439" y="11376"/>
                  </a:lnTo>
                  <a:lnTo>
                    <a:pt x="25655" y="11391"/>
                  </a:lnTo>
                  <a:lnTo>
                    <a:pt x="25871" y="11420"/>
                  </a:lnTo>
                  <a:lnTo>
                    <a:pt x="26086" y="11449"/>
                  </a:lnTo>
                  <a:lnTo>
                    <a:pt x="26302" y="11485"/>
                  </a:lnTo>
                  <a:lnTo>
                    <a:pt x="26518" y="11529"/>
                  </a:lnTo>
                  <a:lnTo>
                    <a:pt x="26734" y="11572"/>
                  </a:lnTo>
                  <a:lnTo>
                    <a:pt x="26949" y="11623"/>
                  </a:lnTo>
                  <a:lnTo>
                    <a:pt x="27165" y="11674"/>
                  </a:lnTo>
                  <a:lnTo>
                    <a:pt x="27381" y="11739"/>
                  </a:lnTo>
                  <a:lnTo>
                    <a:pt x="27596" y="11805"/>
                  </a:lnTo>
                  <a:lnTo>
                    <a:pt x="28028" y="11943"/>
                  </a:lnTo>
                  <a:lnTo>
                    <a:pt x="28451" y="12103"/>
                  </a:lnTo>
                  <a:lnTo>
                    <a:pt x="28865" y="12277"/>
                  </a:lnTo>
                  <a:lnTo>
                    <a:pt x="29279" y="12466"/>
                  </a:lnTo>
                  <a:lnTo>
                    <a:pt x="29685" y="12677"/>
                  </a:lnTo>
                  <a:lnTo>
                    <a:pt x="30082" y="12894"/>
                  </a:lnTo>
                  <a:lnTo>
                    <a:pt x="30479" y="13127"/>
                  </a:lnTo>
                  <a:lnTo>
                    <a:pt x="30858" y="13381"/>
                  </a:lnTo>
                  <a:lnTo>
                    <a:pt x="31229" y="13643"/>
                  </a:lnTo>
                  <a:lnTo>
                    <a:pt x="31592" y="13911"/>
                  </a:lnTo>
                  <a:lnTo>
                    <a:pt x="31773" y="13759"/>
                  </a:lnTo>
                  <a:lnTo>
                    <a:pt x="32541" y="13272"/>
                  </a:lnTo>
                  <a:lnTo>
                    <a:pt x="33326" y="12800"/>
                  </a:lnTo>
                  <a:lnTo>
                    <a:pt x="34111" y="12342"/>
                  </a:lnTo>
                  <a:lnTo>
                    <a:pt x="34905" y="11885"/>
                  </a:lnTo>
                  <a:lnTo>
                    <a:pt x="36502" y="10991"/>
                  </a:lnTo>
                  <a:lnTo>
                    <a:pt x="38107" y="10091"/>
                  </a:lnTo>
                  <a:lnTo>
                    <a:pt x="38814" y="9691"/>
                  </a:lnTo>
                  <a:lnTo>
                    <a:pt x="39522" y="9277"/>
                  </a:lnTo>
                  <a:lnTo>
                    <a:pt x="40238" y="8863"/>
                  </a:lnTo>
                  <a:lnTo>
                    <a:pt x="40592" y="8652"/>
                  </a:lnTo>
                  <a:lnTo>
                    <a:pt x="40954" y="8456"/>
                  </a:lnTo>
                  <a:lnTo>
                    <a:pt x="41325" y="8260"/>
                  </a:lnTo>
                  <a:lnTo>
                    <a:pt x="41696" y="8071"/>
                  </a:lnTo>
                  <a:lnTo>
                    <a:pt x="42067" y="7890"/>
                  </a:lnTo>
                  <a:lnTo>
                    <a:pt x="42447" y="7715"/>
                  </a:lnTo>
                  <a:lnTo>
                    <a:pt x="42827" y="7555"/>
                  </a:lnTo>
                  <a:lnTo>
                    <a:pt x="43215" y="7403"/>
                  </a:lnTo>
                  <a:lnTo>
                    <a:pt x="43612" y="7265"/>
                  </a:lnTo>
                  <a:lnTo>
                    <a:pt x="44017" y="7141"/>
                  </a:lnTo>
                  <a:lnTo>
                    <a:pt x="43681" y="6800"/>
                  </a:lnTo>
                  <a:lnTo>
                    <a:pt x="43344" y="6459"/>
                  </a:lnTo>
                  <a:lnTo>
                    <a:pt x="42991" y="6124"/>
                  </a:lnTo>
                  <a:lnTo>
                    <a:pt x="42628" y="5805"/>
                  </a:lnTo>
                  <a:lnTo>
                    <a:pt x="42257" y="5485"/>
                  </a:lnTo>
                  <a:lnTo>
                    <a:pt x="41877" y="5173"/>
                  </a:lnTo>
                  <a:lnTo>
                    <a:pt x="41489" y="4868"/>
                  </a:lnTo>
                  <a:lnTo>
                    <a:pt x="41092" y="4577"/>
                  </a:lnTo>
                  <a:lnTo>
                    <a:pt x="40687" y="4287"/>
                  </a:lnTo>
                  <a:lnTo>
                    <a:pt x="40272" y="4011"/>
                  </a:lnTo>
                  <a:lnTo>
                    <a:pt x="39850" y="3735"/>
                  </a:lnTo>
                  <a:lnTo>
                    <a:pt x="39418" y="3473"/>
                  </a:lnTo>
                  <a:lnTo>
                    <a:pt x="38970" y="3219"/>
                  </a:lnTo>
                  <a:lnTo>
                    <a:pt x="38521" y="2972"/>
                  </a:lnTo>
                  <a:lnTo>
                    <a:pt x="38063" y="2732"/>
                  </a:lnTo>
                  <a:lnTo>
                    <a:pt x="37589" y="2507"/>
                  </a:lnTo>
                  <a:lnTo>
                    <a:pt x="37106" y="2289"/>
                  </a:lnTo>
                  <a:lnTo>
                    <a:pt x="36622" y="2078"/>
                  </a:lnTo>
                  <a:lnTo>
                    <a:pt x="36122" y="1875"/>
                  </a:lnTo>
                  <a:lnTo>
                    <a:pt x="35613" y="1686"/>
                  </a:lnTo>
                  <a:lnTo>
                    <a:pt x="35095" y="1505"/>
                  </a:lnTo>
                  <a:lnTo>
                    <a:pt x="34569" y="1330"/>
                  </a:lnTo>
                  <a:lnTo>
                    <a:pt x="34034" y="1170"/>
                  </a:lnTo>
                  <a:lnTo>
                    <a:pt x="33490" y="1018"/>
                  </a:lnTo>
                  <a:lnTo>
                    <a:pt x="32929" y="880"/>
                  </a:lnTo>
                  <a:lnTo>
                    <a:pt x="32368" y="749"/>
                  </a:lnTo>
                  <a:lnTo>
                    <a:pt x="31799" y="626"/>
                  </a:lnTo>
                  <a:lnTo>
                    <a:pt x="31212" y="517"/>
                  </a:lnTo>
                  <a:lnTo>
                    <a:pt x="30617" y="422"/>
                  </a:lnTo>
                  <a:lnTo>
                    <a:pt x="30021" y="335"/>
                  </a:lnTo>
                  <a:lnTo>
                    <a:pt x="29409" y="255"/>
                  </a:lnTo>
                  <a:lnTo>
                    <a:pt x="28787" y="197"/>
                  </a:lnTo>
                  <a:lnTo>
                    <a:pt x="28002" y="132"/>
                  </a:lnTo>
                  <a:lnTo>
                    <a:pt x="27217" y="81"/>
                  </a:lnTo>
                  <a:lnTo>
                    <a:pt x="26432" y="37"/>
                  </a:lnTo>
                  <a:lnTo>
                    <a:pt x="25655" y="16"/>
                  </a:lnTo>
                  <a:lnTo>
                    <a:pt x="248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6"/>
            <p:cNvSpPr/>
            <p:nvPr/>
          </p:nvSpPr>
          <p:spPr>
            <a:xfrm>
              <a:off x="-4480325" y="-2040400"/>
              <a:ext cx="383150" cy="213575"/>
            </a:xfrm>
            <a:custGeom>
              <a:avLst/>
              <a:gdLst/>
              <a:ahLst/>
              <a:cxnLst/>
              <a:rect l="l" t="t" r="r" b="b"/>
              <a:pathLst>
                <a:path w="15326" h="8543" extrusionOk="0">
                  <a:moveTo>
                    <a:pt x="7706" y="0"/>
                  </a:moveTo>
                  <a:lnTo>
                    <a:pt x="7473" y="8"/>
                  </a:lnTo>
                  <a:lnTo>
                    <a:pt x="7249" y="15"/>
                  </a:lnTo>
                  <a:lnTo>
                    <a:pt x="7025" y="29"/>
                  </a:lnTo>
                  <a:lnTo>
                    <a:pt x="6800" y="59"/>
                  </a:lnTo>
                  <a:lnTo>
                    <a:pt x="6585" y="80"/>
                  </a:lnTo>
                  <a:lnTo>
                    <a:pt x="6369" y="117"/>
                  </a:lnTo>
                  <a:lnTo>
                    <a:pt x="6162" y="153"/>
                  </a:lnTo>
                  <a:lnTo>
                    <a:pt x="5955" y="204"/>
                  </a:lnTo>
                  <a:lnTo>
                    <a:pt x="5748" y="255"/>
                  </a:lnTo>
                  <a:lnTo>
                    <a:pt x="5549" y="305"/>
                  </a:lnTo>
                  <a:lnTo>
                    <a:pt x="5351" y="371"/>
                  </a:lnTo>
                  <a:lnTo>
                    <a:pt x="5152" y="436"/>
                  </a:lnTo>
                  <a:lnTo>
                    <a:pt x="4962" y="502"/>
                  </a:lnTo>
                  <a:lnTo>
                    <a:pt x="4773" y="582"/>
                  </a:lnTo>
                  <a:lnTo>
                    <a:pt x="4591" y="661"/>
                  </a:lnTo>
                  <a:lnTo>
                    <a:pt x="4410" y="741"/>
                  </a:lnTo>
                  <a:lnTo>
                    <a:pt x="4229" y="836"/>
                  </a:lnTo>
                  <a:lnTo>
                    <a:pt x="4056" y="923"/>
                  </a:lnTo>
                  <a:lnTo>
                    <a:pt x="3892" y="1025"/>
                  </a:lnTo>
                  <a:lnTo>
                    <a:pt x="3720" y="1126"/>
                  </a:lnTo>
                  <a:lnTo>
                    <a:pt x="3556" y="1228"/>
                  </a:lnTo>
                  <a:lnTo>
                    <a:pt x="3401" y="1344"/>
                  </a:lnTo>
                  <a:lnTo>
                    <a:pt x="3245" y="1453"/>
                  </a:lnTo>
                  <a:lnTo>
                    <a:pt x="3090" y="1569"/>
                  </a:lnTo>
                  <a:lnTo>
                    <a:pt x="2943" y="1693"/>
                  </a:lnTo>
                  <a:lnTo>
                    <a:pt x="2797" y="1816"/>
                  </a:lnTo>
                  <a:lnTo>
                    <a:pt x="2659" y="1947"/>
                  </a:lnTo>
                  <a:lnTo>
                    <a:pt x="2520" y="2078"/>
                  </a:lnTo>
                  <a:lnTo>
                    <a:pt x="2391" y="2209"/>
                  </a:lnTo>
                  <a:lnTo>
                    <a:pt x="2262" y="2347"/>
                  </a:lnTo>
                  <a:lnTo>
                    <a:pt x="2011" y="2630"/>
                  </a:lnTo>
                  <a:lnTo>
                    <a:pt x="1778" y="2921"/>
                  </a:lnTo>
                  <a:lnTo>
                    <a:pt x="1563" y="3226"/>
                  </a:lnTo>
                  <a:lnTo>
                    <a:pt x="1356" y="3538"/>
                  </a:lnTo>
                  <a:lnTo>
                    <a:pt x="1174" y="3858"/>
                  </a:lnTo>
                  <a:lnTo>
                    <a:pt x="1002" y="4192"/>
                  </a:lnTo>
                  <a:lnTo>
                    <a:pt x="846" y="4526"/>
                  </a:lnTo>
                  <a:lnTo>
                    <a:pt x="708" y="4860"/>
                  </a:lnTo>
                  <a:lnTo>
                    <a:pt x="588" y="5209"/>
                  </a:lnTo>
                  <a:lnTo>
                    <a:pt x="484" y="5557"/>
                  </a:lnTo>
                  <a:lnTo>
                    <a:pt x="389" y="5906"/>
                  </a:lnTo>
                  <a:lnTo>
                    <a:pt x="320" y="6262"/>
                  </a:lnTo>
                  <a:lnTo>
                    <a:pt x="268" y="6618"/>
                  </a:lnTo>
                  <a:lnTo>
                    <a:pt x="225" y="6974"/>
                  </a:lnTo>
                  <a:lnTo>
                    <a:pt x="208" y="7322"/>
                  </a:lnTo>
                  <a:lnTo>
                    <a:pt x="199" y="7678"/>
                  </a:lnTo>
                  <a:lnTo>
                    <a:pt x="216" y="8027"/>
                  </a:lnTo>
                  <a:lnTo>
                    <a:pt x="208" y="8100"/>
                  </a:lnTo>
                  <a:lnTo>
                    <a:pt x="199" y="8172"/>
                  </a:lnTo>
                  <a:lnTo>
                    <a:pt x="182" y="8245"/>
                  </a:lnTo>
                  <a:lnTo>
                    <a:pt x="156" y="8310"/>
                  </a:lnTo>
                  <a:lnTo>
                    <a:pt x="122" y="8376"/>
                  </a:lnTo>
                  <a:lnTo>
                    <a:pt x="87" y="8434"/>
                  </a:lnTo>
                  <a:lnTo>
                    <a:pt x="44" y="8492"/>
                  </a:lnTo>
                  <a:lnTo>
                    <a:pt x="1" y="8543"/>
                  </a:lnTo>
                  <a:lnTo>
                    <a:pt x="1916" y="8514"/>
                  </a:lnTo>
                  <a:lnTo>
                    <a:pt x="3832" y="8492"/>
                  </a:lnTo>
                  <a:lnTo>
                    <a:pt x="7663" y="8463"/>
                  </a:lnTo>
                  <a:lnTo>
                    <a:pt x="11495" y="8441"/>
                  </a:lnTo>
                  <a:lnTo>
                    <a:pt x="15326" y="8434"/>
                  </a:lnTo>
                  <a:lnTo>
                    <a:pt x="15240" y="8318"/>
                  </a:lnTo>
                  <a:lnTo>
                    <a:pt x="15171" y="8187"/>
                  </a:lnTo>
                  <a:lnTo>
                    <a:pt x="15110" y="8056"/>
                  </a:lnTo>
                  <a:lnTo>
                    <a:pt x="15093" y="7991"/>
                  </a:lnTo>
                  <a:lnTo>
                    <a:pt x="15076" y="7925"/>
                  </a:lnTo>
                  <a:lnTo>
                    <a:pt x="15032" y="7577"/>
                  </a:lnTo>
                  <a:lnTo>
                    <a:pt x="14998" y="7243"/>
                  </a:lnTo>
                  <a:lnTo>
                    <a:pt x="14938" y="6582"/>
                  </a:lnTo>
                  <a:lnTo>
                    <a:pt x="14869" y="5950"/>
                  </a:lnTo>
                  <a:lnTo>
                    <a:pt x="14834" y="5644"/>
                  </a:lnTo>
                  <a:lnTo>
                    <a:pt x="14782" y="5339"/>
                  </a:lnTo>
                  <a:lnTo>
                    <a:pt x="14722" y="5034"/>
                  </a:lnTo>
                  <a:lnTo>
                    <a:pt x="14644" y="4736"/>
                  </a:lnTo>
                  <a:lnTo>
                    <a:pt x="14549" y="4431"/>
                  </a:lnTo>
                  <a:lnTo>
                    <a:pt x="14497" y="4286"/>
                  </a:lnTo>
                  <a:lnTo>
                    <a:pt x="14437" y="4134"/>
                  </a:lnTo>
                  <a:lnTo>
                    <a:pt x="14368" y="3988"/>
                  </a:lnTo>
                  <a:lnTo>
                    <a:pt x="14299" y="3836"/>
                  </a:lnTo>
                  <a:lnTo>
                    <a:pt x="14221" y="3683"/>
                  </a:lnTo>
                  <a:lnTo>
                    <a:pt x="14135" y="3531"/>
                  </a:lnTo>
                  <a:lnTo>
                    <a:pt x="14040" y="3385"/>
                  </a:lnTo>
                  <a:lnTo>
                    <a:pt x="13937" y="3233"/>
                  </a:lnTo>
                  <a:lnTo>
                    <a:pt x="13824" y="3080"/>
                  </a:lnTo>
                  <a:lnTo>
                    <a:pt x="13712" y="2928"/>
                  </a:lnTo>
                  <a:lnTo>
                    <a:pt x="13583" y="2768"/>
                  </a:lnTo>
                  <a:lnTo>
                    <a:pt x="13453" y="2615"/>
                  </a:lnTo>
                  <a:lnTo>
                    <a:pt x="13315" y="2470"/>
                  </a:lnTo>
                  <a:lnTo>
                    <a:pt x="13177" y="2318"/>
                  </a:lnTo>
                  <a:lnTo>
                    <a:pt x="13031" y="2172"/>
                  </a:lnTo>
                  <a:lnTo>
                    <a:pt x="12875" y="2034"/>
                  </a:lnTo>
                  <a:lnTo>
                    <a:pt x="12720" y="1896"/>
                  </a:lnTo>
                  <a:lnTo>
                    <a:pt x="12565" y="1758"/>
                  </a:lnTo>
                  <a:lnTo>
                    <a:pt x="12401" y="1628"/>
                  </a:lnTo>
                  <a:lnTo>
                    <a:pt x="12228" y="1504"/>
                  </a:lnTo>
                  <a:lnTo>
                    <a:pt x="12055" y="1381"/>
                  </a:lnTo>
                  <a:lnTo>
                    <a:pt x="11874" y="1257"/>
                  </a:lnTo>
                  <a:lnTo>
                    <a:pt x="11693" y="1148"/>
                  </a:lnTo>
                  <a:lnTo>
                    <a:pt x="11512" y="1032"/>
                  </a:lnTo>
                  <a:lnTo>
                    <a:pt x="11322" y="930"/>
                  </a:lnTo>
                  <a:lnTo>
                    <a:pt x="11132" y="828"/>
                  </a:lnTo>
                  <a:lnTo>
                    <a:pt x="10934" y="734"/>
                  </a:lnTo>
                  <a:lnTo>
                    <a:pt x="10735" y="640"/>
                  </a:lnTo>
                  <a:lnTo>
                    <a:pt x="10537" y="552"/>
                  </a:lnTo>
                  <a:lnTo>
                    <a:pt x="10330" y="473"/>
                  </a:lnTo>
                  <a:lnTo>
                    <a:pt x="10123" y="400"/>
                  </a:lnTo>
                  <a:lnTo>
                    <a:pt x="9915" y="335"/>
                  </a:lnTo>
                  <a:lnTo>
                    <a:pt x="9708" y="269"/>
                  </a:lnTo>
                  <a:lnTo>
                    <a:pt x="9493" y="211"/>
                  </a:lnTo>
                  <a:lnTo>
                    <a:pt x="9277" y="160"/>
                  </a:lnTo>
                  <a:lnTo>
                    <a:pt x="9053" y="117"/>
                  </a:lnTo>
                  <a:lnTo>
                    <a:pt x="8837" y="80"/>
                  </a:lnTo>
                  <a:lnTo>
                    <a:pt x="8613" y="51"/>
                  </a:lnTo>
                  <a:lnTo>
                    <a:pt x="8388" y="29"/>
                  </a:lnTo>
                  <a:lnTo>
                    <a:pt x="8164" y="15"/>
                  </a:lnTo>
                  <a:lnTo>
                    <a:pt x="7939"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6"/>
            <p:cNvSpPr/>
            <p:nvPr/>
          </p:nvSpPr>
          <p:spPr>
            <a:xfrm>
              <a:off x="-5249375" y="-3858375"/>
              <a:ext cx="218550" cy="177250"/>
            </a:xfrm>
            <a:custGeom>
              <a:avLst/>
              <a:gdLst/>
              <a:ahLst/>
              <a:cxnLst/>
              <a:rect l="l" t="t" r="r" b="b"/>
              <a:pathLst>
                <a:path w="8742" h="7090" extrusionOk="0">
                  <a:moveTo>
                    <a:pt x="4039" y="0"/>
                  </a:moveTo>
                  <a:lnTo>
                    <a:pt x="3866" y="7"/>
                  </a:lnTo>
                  <a:lnTo>
                    <a:pt x="3694" y="15"/>
                  </a:lnTo>
                  <a:lnTo>
                    <a:pt x="3521" y="29"/>
                  </a:lnTo>
                  <a:lnTo>
                    <a:pt x="3348" y="58"/>
                  </a:lnTo>
                  <a:lnTo>
                    <a:pt x="3176" y="87"/>
                  </a:lnTo>
                  <a:lnTo>
                    <a:pt x="3012" y="124"/>
                  </a:lnTo>
                  <a:lnTo>
                    <a:pt x="2839" y="174"/>
                  </a:lnTo>
                  <a:lnTo>
                    <a:pt x="2675" y="225"/>
                  </a:lnTo>
                  <a:lnTo>
                    <a:pt x="2511" y="291"/>
                  </a:lnTo>
                  <a:lnTo>
                    <a:pt x="2347" y="363"/>
                  </a:lnTo>
                  <a:lnTo>
                    <a:pt x="2253" y="407"/>
                  </a:lnTo>
                  <a:lnTo>
                    <a:pt x="2158" y="458"/>
                  </a:lnTo>
                  <a:lnTo>
                    <a:pt x="2071" y="509"/>
                  </a:lnTo>
                  <a:lnTo>
                    <a:pt x="1994" y="567"/>
                  </a:lnTo>
                  <a:lnTo>
                    <a:pt x="1838" y="683"/>
                  </a:lnTo>
                  <a:lnTo>
                    <a:pt x="1692" y="814"/>
                  </a:lnTo>
                  <a:lnTo>
                    <a:pt x="1562" y="944"/>
                  </a:lnTo>
                  <a:lnTo>
                    <a:pt x="1441" y="1090"/>
                  </a:lnTo>
                  <a:lnTo>
                    <a:pt x="1329" y="1235"/>
                  </a:lnTo>
                  <a:lnTo>
                    <a:pt x="1217" y="1388"/>
                  </a:lnTo>
                  <a:lnTo>
                    <a:pt x="1122" y="1482"/>
                  </a:lnTo>
                  <a:lnTo>
                    <a:pt x="1027" y="1569"/>
                  </a:lnTo>
                  <a:lnTo>
                    <a:pt x="941" y="1664"/>
                  </a:lnTo>
                  <a:lnTo>
                    <a:pt x="846" y="1765"/>
                  </a:lnTo>
                  <a:lnTo>
                    <a:pt x="691" y="1969"/>
                  </a:lnTo>
                  <a:lnTo>
                    <a:pt x="544" y="2187"/>
                  </a:lnTo>
                  <a:lnTo>
                    <a:pt x="415" y="2405"/>
                  </a:lnTo>
                  <a:lnTo>
                    <a:pt x="294" y="2637"/>
                  </a:lnTo>
                  <a:lnTo>
                    <a:pt x="199" y="2877"/>
                  </a:lnTo>
                  <a:lnTo>
                    <a:pt x="121" y="3116"/>
                  </a:lnTo>
                  <a:lnTo>
                    <a:pt x="61" y="3363"/>
                  </a:lnTo>
                  <a:lnTo>
                    <a:pt x="26" y="3610"/>
                  </a:lnTo>
                  <a:lnTo>
                    <a:pt x="0" y="3857"/>
                  </a:lnTo>
                  <a:lnTo>
                    <a:pt x="0" y="4104"/>
                  </a:lnTo>
                  <a:lnTo>
                    <a:pt x="9" y="4228"/>
                  </a:lnTo>
                  <a:lnTo>
                    <a:pt x="26" y="4351"/>
                  </a:lnTo>
                  <a:lnTo>
                    <a:pt x="44" y="4475"/>
                  </a:lnTo>
                  <a:lnTo>
                    <a:pt x="69" y="4591"/>
                  </a:lnTo>
                  <a:lnTo>
                    <a:pt x="95" y="4707"/>
                  </a:lnTo>
                  <a:lnTo>
                    <a:pt x="130" y="4831"/>
                  </a:lnTo>
                  <a:lnTo>
                    <a:pt x="173" y="4940"/>
                  </a:lnTo>
                  <a:lnTo>
                    <a:pt x="216" y="5056"/>
                  </a:lnTo>
                  <a:lnTo>
                    <a:pt x="277" y="5194"/>
                  </a:lnTo>
                  <a:lnTo>
                    <a:pt x="337" y="5325"/>
                  </a:lnTo>
                  <a:lnTo>
                    <a:pt x="406" y="5455"/>
                  </a:lnTo>
                  <a:lnTo>
                    <a:pt x="484" y="5572"/>
                  </a:lnTo>
                  <a:lnTo>
                    <a:pt x="561" y="5688"/>
                  </a:lnTo>
                  <a:lnTo>
                    <a:pt x="648" y="5804"/>
                  </a:lnTo>
                  <a:lnTo>
                    <a:pt x="734" y="5906"/>
                  </a:lnTo>
                  <a:lnTo>
                    <a:pt x="829" y="6007"/>
                  </a:lnTo>
                  <a:lnTo>
                    <a:pt x="924" y="6109"/>
                  </a:lnTo>
                  <a:lnTo>
                    <a:pt x="1019" y="6196"/>
                  </a:lnTo>
                  <a:lnTo>
                    <a:pt x="1122" y="6283"/>
                  </a:lnTo>
                  <a:lnTo>
                    <a:pt x="1234" y="6371"/>
                  </a:lnTo>
                  <a:lnTo>
                    <a:pt x="1347" y="6443"/>
                  </a:lnTo>
                  <a:lnTo>
                    <a:pt x="1459" y="6516"/>
                  </a:lnTo>
                  <a:lnTo>
                    <a:pt x="1571" y="6589"/>
                  </a:lnTo>
                  <a:lnTo>
                    <a:pt x="1692" y="6647"/>
                  </a:lnTo>
                  <a:lnTo>
                    <a:pt x="1821" y="6712"/>
                  </a:lnTo>
                  <a:lnTo>
                    <a:pt x="1942" y="6763"/>
                  </a:lnTo>
                  <a:lnTo>
                    <a:pt x="2071" y="6814"/>
                  </a:lnTo>
                  <a:lnTo>
                    <a:pt x="2201" y="6857"/>
                  </a:lnTo>
                  <a:lnTo>
                    <a:pt x="2330" y="6901"/>
                  </a:lnTo>
                  <a:lnTo>
                    <a:pt x="2468" y="6937"/>
                  </a:lnTo>
                  <a:lnTo>
                    <a:pt x="2606" y="6974"/>
                  </a:lnTo>
                  <a:lnTo>
                    <a:pt x="2744" y="7003"/>
                  </a:lnTo>
                  <a:lnTo>
                    <a:pt x="3021" y="7046"/>
                  </a:lnTo>
                  <a:lnTo>
                    <a:pt x="3314" y="7075"/>
                  </a:lnTo>
                  <a:lnTo>
                    <a:pt x="3599" y="7090"/>
                  </a:lnTo>
                  <a:lnTo>
                    <a:pt x="3892" y="7082"/>
                  </a:lnTo>
                  <a:lnTo>
                    <a:pt x="4185" y="7068"/>
                  </a:lnTo>
                  <a:lnTo>
                    <a:pt x="4479" y="7039"/>
                  </a:lnTo>
                  <a:lnTo>
                    <a:pt x="4781" y="6988"/>
                  </a:lnTo>
                  <a:lnTo>
                    <a:pt x="5066" y="6930"/>
                  </a:lnTo>
                  <a:lnTo>
                    <a:pt x="5359" y="6850"/>
                  </a:lnTo>
                  <a:lnTo>
                    <a:pt x="5644" y="6763"/>
                  </a:lnTo>
                  <a:lnTo>
                    <a:pt x="5920" y="6661"/>
                  </a:lnTo>
                  <a:lnTo>
                    <a:pt x="6196" y="6545"/>
                  </a:lnTo>
                  <a:lnTo>
                    <a:pt x="6455" y="6421"/>
                  </a:lnTo>
                  <a:lnTo>
                    <a:pt x="6714" y="6283"/>
                  </a:lnTo>
                  <a:lnTo>
                    <a:pt x="6955" y="6131"/>
                  </a:lnTo>
                  <a:lnTo>
                    <a:pt x="7188" y="5964"/>
                  </a:lnTo>
                  <a:lnTo>
                    <a:pt x="7413" y="5797"/>
                  </a:lnTo>
                  <a:lnTo>
                    <a:pt x="7620" y="5608"/>
                  </a:lnTo>
                  <a:lnTo>
                    <a:pt x="7810" y="5419"/>
                  </a:lnTo>
                  <a:lnTo>
                    <a:pt x="7896" y="5317"/>
                  </a:lnTo>
                  <a:lnTo>
                    <a:pt x="7982" y="5208"/>
                  </a:lnTo>
                  <a:lnTo>
                    <a:pt x="8086" y="5078"/>
                  </a:lnTo>
                  <a:lnTo>
                    <a:pt x="8172" y="4954"/>
                  </a:lnTo>
                  <a:lnTo>
                    <a:pt x="8258" y="4823"/>
                  </a:lnTo>
                  <a:lnTo>
                    <a:pt x="8336" y="4693"/>
                  </a:lnTo>
                  <a:lnTo>
                    <a:pt x="8414" y="4555"/>
                  </a:lnTo>
                  <a:lnTo>
                    <a:pt x="8474" y="4424"/>
                  </a:lnTo>
                  <a:lnTo>
                    <a:pt x="8534" y="4293"/>
                  </a:lnTo>
                  <a:lnTo>
                    <a:pt x="8586" y="4162"/>
                  </a:lnTo>
                  <a:lnTo>
                    <a:pt x="8629" y="4032"/>
                  </a:lnTo>
                  <a:lnTo>
                    <a:pt x="8673" y="3901"/>
                  </a:lnTo>
                  <a:lnTo>
                    <a:pt x="8698" y="3770"/>
                  </a:lnTo>
                  <a:lnTo>
                    <a:pt x="8724" y="3639"/>
                  </a:lnTo>
                  <a:lnTo>
                    <a:pt x="8733" y="3516"/>
                  </a:lnTo>
                  <a:lnTo>
                    <a:pt x="8742" y="3385"/>
                  </a:lnTo>
                  <a:lnTo>
                    <a:pt x="8742" y="3254"/>
                  </a:lnTo>
                  <a:lnTo>
                    <a:pt x="8733" y="3131"/>
                  </a:lnTo>
                  <a:lnTo>
                    <a:pt x="8724" y="3000"/>
                  </a:lnTo>
                  <a:lnTo>
                    <a:pt x="8698" y="2877"/>
                  </a:lnTo>
                  <a:lnTo>
                    <a:pt x="8664" y="2746"/>
                  </a:lnTo>
                  <a:lnTo>
                    <a:pt x="8629" y="2622"/>
                  </a:lnTo>
                  <a:lnTo>
                    <a:pt x="8578" y="2499"/>
                  </a:lnTo>
                  <a:lnTo>
                    <a:pt x="8526" y="2383"/>
                  </a:lnTo>
                  <a:lnTo>
                    <a:pt x="8465" y="2259"/>
                  </a:lnTo>
                  <a:lnTo>
                    <a:pt x="8396" y="2136"/>
                  </a:lnTo>
                  <a:lnTo>
                    <a:pt x="8310" y="2020"/>
                  </a:lnTo>
                  <a:lnTo>
                    <a:pt x="8224" y="1903"/>
                  </a:lnTo>
                  <a:lnTo>
                    <a:pt x="8129" y="1787"/>
                  </a:lnTo>
                  <a:lnTo>
                    <a:pt x="8025" y="1678"/>
                  </a:lnTo>
                  <a:lnTo>
                    <a:pt x="7913" y="1562"/>
                  </a:lnTo>
                  <a:lnTo>
                    <a:pt x="7792" y="1453"/>
                  </a:lnTo>
                  <a:lnTo>
                    <a:pt x="7663" y="1344"/>
                  </a:lnTo>
                  <a:lnTo>
                    <a:pt x="7525" y="1235"/>
                  </a:lnTo>
                  <a:lnTo>
                    <a:pt x="7257" y="1053"/>
                  </a:lnTo>
                  <a:lnTo>
                    <a:pt x="6973" y="879"/>
                  </a:lnTo>
                  <a:lnTo>
                    <a:pt x="6679" y="712"/>
                  </a:lnTo>
                  <a:lnTo>
                    <a:pt x="6369" y="567"/>
                  </a:lnTo>
                  <a:lnTo>
                    <a:pt x="6049" y="429"/>
                  </a:lnTo>
                  <a:lnTo>
                    <a:pt x="5894" y="363"/>
                  </a:lnTo>
                  <a:lnTo>
                    <a:pt x="5730" y="305"/>
                  </a:lnTo>
                  <a:lnTo>
                    <a:pt x="5566" y="254"/>
                  </a:lnTo>
                  <a:lnTo>
                    <a:pt x="5402" y="204"/>
                  </a:lnTo>
                  <a:lnTo>
                    <a:pt x="5230" y="160"/>
                  </a:lnTo>
                  <a:lnTo>
                    <a:pt x="5066" y="116"/>
                  </a:lnTo>
                  <a:lnTo>
                    <a:pt x="4893" y="87"/>
                  </a:lnTo>
                  <a:lnTo>
                    <a:pt x="4720" y="58"/>
                  </a:lnTo>
                  <a:lnTo>
                    <a:pt x="4548" y="36"/>
                  </a:lnTo>
                  <a:lnTo>
                    <a:pt x="4375" y="15"/>
                  </a:lnTo>
                  <a:lnTo>
                    <a:pt x="4211" y="7"/>
                  </a:lnTo>
                  <a:lnTo>
                    <a:pt x="4039"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6"/>
            <p:cNvSpPr/>
            <p:nvPr/>
          </p:nvSpPr>
          <p:spPr>
            <a:xfrm>
              <a:off x="-5793875" y="-4698650"/>
              <a:ext cx="312400" cy="401375"/>
            </a:xfrm>
            <a:custGeom>
              <a:avLst/>
              <a:gdLst/>
              <a:ahLst/>
              <a:cxnLst/>
              <a:rect l="l" t="t" r="r" b="b"/>
              <a:pathLst>
                <a:path w="12496" h="16055" extrusionOk="0">
                  <a:moveTo>
                    <a:pt x="8958" y="1"/>
                  </a:moveTo>
                  <a:lnTo>
                    <a:pt x="8242" y="836"/>
                  </a:lnTo>
                  <a:lnTo>
                    <a:pt x="7525" y="1657"/>
                  </a:lnTo>
                  <a:lnTo>
                    <a:pt x="6809" y="2478"/>
                  </a:lnTo>
                  <a:lnTo>
                    <a:pt x="6102" y="3299"/>
                  </a:lnTo>
                  <a:lnTo>
                    <a:pt x="5756" y="3720"/>
                  </a:lnTo>
                  <a:lnTo>
                    <a:pt x="5411" y="4134"/>
                  </a:lnTo>
                  <a:lnTo>
                    <a:pt x="5075" y="4563"/>
                  </a:lnTo>
                  <a:lnTo>
                    <a:pt x="4747" y="4991"/>
                  </a:lnTo>
                  <a:lnTo>
                    <a:pt x="4428" y="5427"/>
                  </a:lnTo>
                  <a:lnTo>
                    <a:pt x="4125" y="5863"/>
                  </a:lnTo>
                  <a:lnTo>
                    <a:pt x="3823" y="6313"/>
                  </a:lnTo>
                  <a:lnTo>
                    <a:pt x="3539" y="6771"/>
                  </a:lnTo>
                  <a:lnTo>
                    <a:pt x="3237" y="7272"/>
                  </a:lnTo>
                  <a:lnTo>
                    <a:pt x="2961" y="7781"/>
                  </a:lnTo>
                  <a:lnTo>
                    <a:pt x="2693" y="8282"/>
                  </a:lnTo>
                  <a:lnTo>
                    <a:pt x="2434" y="8798"/>
                  </a:lnTo>
                  <a:lnTo>
                    <a:pt x="2201" y="9306"/>
                  </a:lnTo>
                  <a:lnTo>
                    <a:pt x="1968" y="9822"/>
                  </a:lnTo>
                  <a:lnTo>
                    <a:pt x="1753" y="10338"/>
                  </a:lnTo>
                  <a:lnTo>
                    <a:pt x="1545" y="10853"/>
                  </a:lnTo>
                  <a:lnTo>
                    <a:pt x="1338" y="11376"/>
                  </a:lnTo>
                  <a:lnTo>
                    <a:pt x="1140" y="11899"/>
                  </a:lnTo>
                  <a:lnTo>
                    <a:pt x="760" y="12945"/>
                  </a:lnTo>
                  <a:lnTo>
                    <a:pt x="389" y="13999"/>
                  </a:lnTo>
                  <a:lnTo>
                    <a:pt x="1" y="15052"/>
                  </a:lnTo>
                  <a:lnTo>
                    <a:pt x="665" y="15204"/>
                  </a:lnTo>
                  <a:lnTo>
                    <a:pt x="1330" y="15342"/>
                  </a:lnTo>
                  <a:lnTo>
                    <a:pt x="1994" y="15473"/>
                  </a:lnTo>
                  <a:lnTo>
                    <a:pt x="2659" y="15604"/>
                  </a:lnTo>
                  <a:lnTo>
                    <a:pt x="3970" y="15836"/>
                  </a:lnTo>
                  <a:lnTo>
                    <a:pt x="5247" y="16054"/>
                  </a:lnTo>
                  <a:lnTo>
                    <a:pt x="5592" y="15103"/>
                  </a:lnTo>
                  <a:lnTo>
                    <a:pt x="5946" y="14158"/>
                  </a:lnTo>
                  <a:lnTo>
                    <a:pt x="6309" y="13221"/>
                  </a:lnTo>
                  <a:lnTo>
                    <a:pt x="6680" y="12284"/>
                  </a:lnTo>
                  <a:lnTo>
                    <a:pt x="7068" y="11354"/>
                  </a:lnTo>
                  <a:lnTo>
                    <a:pt x="7456" y="10432"/>
                  </a:lnTo>
                  <a:lnTo>
                    <a:pt x="7853" y="9509"/>
                  </a:lnTo>
                  <a:lnTo>
                    <a:pt x="8259" y="8594"/>
                  </a:lnTo>
                  <a:lnTo>
                    <a:pt x="8733" y="7570"/>
                  </a:lnTo>
                  <a:lnTo>
                    <a:pt x="9225" y="6553"/>
                  </a:lnTo>
                  <a:lnTo>
                    <a:pt x="9734" y="5551"/>
                  </a:lnTo>
                  <a:lnTo>
                    <a:pt x="10261" y="4548"/>
                  </a:lnTo>
                  <a:lnTo>
                    <a:pt x="10796" y="3553"/>
                  </a:lnTo>
                  <a:lnTo>
                    <a:pt x="11348" y="2572"/>
                  </a:lnTo>
                  <a:lnTo>
                    <a:pt x="11917" y="1592"/>
                  </a:lnTo>
                  <a:lnTo>
                    <a:pt x="12496" y="618"/>
                  </a:lnTo>
                  <a:lnTo>
                    <a:pt x="11667" y="466"/>
                  </a:lnTo>
                  <a:lnTo>
                    <a:pt x="10796" y="313"/>
                  </a:lnTo>
                  <a:lnTo>
                    <a:pt x="8958"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6"/>
            <p:cNvSpPr/>
            <p:nvPr/>
          </p:nvSpPr>
          <p:spPr>
            <a:xfrm>
              <a:off x="-6057925" y="-4718975"/>
              <a:ext cx="390500" cy="381375"/>
            </a:xfrm>
            <a:custGeom>
              <a:avLst/>
              <a:gdLst/>
              <a:ahLst/>
              <a:cxnLst/>
              <a:rect l="l" t="t" r="r" b="b"/>
              <a:pathLst>
                <a:path w="15620" h="15255" extrusionOk="0">
                  <a:moveTo>
                    <a:pt x="10200" y="0"/>
                  </a:moveTo>
                  <a:lnTo>
                    <a:pt x="9536" y="15"/>
                  </a:lnTo>
                  <a:lnTo>
                    <a:pt x="8889" y="44"/>
                  </a:lnTo>
                  <a:lnTo>
                    <a:pt x="8259" y="95"/>
                  </a:lnTo>
                  <a:lnTo>
                    <a:pt x="7940" y="124"/>
                  </a:lnTo>
                  <a:lnTo>
                    <a:pt x="7629" y="153"/>
                  </a:lnTo>
                  <a:lnTo>
                    <a:pt x="7327" y="189"/>
                  </a:lnTo>
                  <a:lnTo>
                    <a:pt x="7025" y="233"/>
                  </a:lnTo>
                  <a:lnTo>
                    <a:pt x="6723" y="284"/>
                  </a:lnTo>
                  <a:lnTo>
                    <a:pt x="6430" y="335"/>
                  </a:lnTo>
                  <a:lnTo>
                    <a:pt x="6136" y="393"/>
                  </a:lnTo>
                  <a:lnTo>
                    <a:pt x="5851" y="451"/>
                  </a:lnTo>
                  <a:lnTo>
                    <a:pt x="5567" y="516"/>
                  </a:lnTo>
                  <a:lnTo>
                    <a:pt x="5291" y="589"/>
                  </a:lnTo>
                  <a:lnTo>
                    <a:pt x="5014" y="669"/>
                  </a:lnTo>
                  <a:lnTo>
                    <a:pt x="4747" y="749"/>
                  </a:lnTo>
                  <a:lnTo>
                    <a:pt x="4488" y="836"/>
                  </a:lnTo>
                  <a:lnTo>
                    <a:pt x="4229" y="930"/>
                  </a:lnTo>
                  <a:lnTo>
                    <a:pt x="3979" y="1032"/>
                  </a:lnTo>
                  <a:lnTo>
                    <a:pt x="3737" y="1134"/>
                  </a:lnTo>
                  <a:lnTo>
                    <a:pt x="3496" y="1243"/>
                  </a:lnTo>
                  <a:lnTo>
                    <a:pt x="3263" y="1359"/>
                  </a:lnTo>
                  <a:lnTo>
                    <a:pt x="3038" y="1482"/>
                  </a:lnTo>
                  <a:lnTo>
                    <a:pt x="2823" y="1613"/>
                  </a:lnTo>
                  <a:lnTo>
                    <a:pt x="2607" y="1751"/>
                  </a:lnTo>
                  <a:lnTo>
                    <a:pt x="2400" y="1889"/>
                  </a:lnTo>
                  <a:lnTo>
                    <a:pt x="2201" y="2042"/>
                  </a:lnTo>
                  <a:lnTo>
                    <a:pt x="2011" y="2194"/>
                  </a:lnTo>
                  <a:lnTo>
                    <a:pt x="1830" y="2361"/>
                  </a:lnTo>
                  <a:lnTo>
                    <a:pt x="1649" y="2528"/>
                  </a:lnTo>
                  <a:lnTo>
                    <a:pt x="1485" y="2703"/>
                  </a:lnTo>
                  <a:lnTo>
                    <a:pt x="1321" y="2891"/>
                  </a:lnTo>
                  <a:lnTo>
                    <a:pt x="1174" y="3080"/>
                  </a:lnTo>
                  <a:lnTo>
                    <a:pt x="1028" y="3276"/>
                  </a:lnTo>
                  <a:lnTo>
                    <a:pt x="890" y="3487"/>
                  </a:lnTo>
                  <a:lnTo>
                    <a:pt x="769" y="3698"/>
                  </a:lnTo>
                  <a:lnTo>
                    <a:pt x="648" y="3916"/>
                  </a:lnTo>
                  <a:lnTo>
                    <a:pt x="545" y="4148"/>
                  </a:lnTo>
                  <a:lnTo>
                    <a:pt x="441" y="4388"/>
                  </a:lnTo>
                  <a:lnTo>
                    <a:pt x="355" y="4627"/>
                  </a:lnTo>
                  <a:lnTo>
                    <a:pt x="277" y="4882"/>
                  </a:lnTo>
                  <a:lnTo>
                    <a:pt x="208" y="5143"/>
                  </a:lnTo>
                  <a:lnTo>
                    <a:pt x="148" y="5419"/>
                  </a:lnTo>
                  <a:lnTo>
                    <a:pt x="96" y="5695"/>
                  </a:lnTo>
                  <a:lnTo>
                    <a:pt x="53" y="5979"/>
                  </a:lnTo>
                  <a:lnTo>
                    <a:pt x="27" y="6276"/>
                  </a:lnTo>
                  <a:lnTo>
                    <a:pt x="18" y="6509"/>
                  </a:lnTo>
                  <a:lnTo>
                    <a:pt x="10" y="6734"/>
                  </a:lnTo>
                  <a:lnTo>
                    <a:pt x="1" y="6959"/>
                  </a:lnTo>
                  <a:lnTo>
                    <a:pt x="10" y="7184"/>
                  </a:lnTo>
                  <a:lnTo>
                    <a:pt x="18" y="7402"/>
                  </a:lnTo>
                  <a:lnTo>
                    <a:pt x="35" y="7613"/>
                  </a:lnTo>
                  <a:lnTo>
                    <a:pt x="61" y="7824"/>
                  </a:lnTo>
                  <a:lnTo>
                    <a:pt x="87" y="8034"/>
                  </a:lnTo>
                  <a:lnTo>
                    <a:pt x="122" y="8238"/>
                  </a:lnTo>
                  <a:lnTo>
                    <a:pt x="156" y="8434"/>
                  </a:lnTo>
                  <a:lnTo>
                    <a:pt x="199" y="8637"/>
                  </a:lnTo>
                  <a:lnTo>
                    <a:pt x="251" y="8826"/>
                  </a:lnTo>
                  <a:lnTo>
                    <a:pt x="312" y="9022"/>
                  </a:lnTo>
                  <a:lnTo>
                    <a:pt x="372" y="9204"/>
                  </a:lnTo>
                  <a:lnTo>
                    <a:pt x="432" y="9393"/>
                  </a:lnTo>
                  <a:lnTo>
                    <a:pt x="501" y="9574"/>
                  </a:lnTo>
                  <a:lnTo>
                    <a:pt x="579" y="9749"/>
                  </a:lnTo>
                  <a:lnTo>
                    <a:pt x="665" y="9930"/>
                  </a:lnTo>
                  <a:lnTo>
                    <a:pt x="752" y="10097"/>
                  </a:lnTo>
                  <a:lnTo>
                    <a:pt x="838" y="10272"/>
                  </a:lnTo>
                  <a:lnTo>
                    <a:pt x="933" y="10439"/>
                  </a:lnTo>
                  <a:lnTo>
                    <a:pt x="1036" y="10598"/>
                  </a:lnTo>
                  <a:lnTo>
                    <a:pt x="1140" y="10758"/>
                  </a:lnTo>
                  <a:lnTo>
                    <a:pt x="1244" y="10918"/>
                  </a:lnTo>
                  <a:lnTo>
                    <a:pt x="1356" y="11071"/>
                  </a:lnTo>
                  <a:lnTo>
                    <a:pt x="1476" y="11223"/>
                  </a:lnTo>
                  <a:lnTo>
                    <a:pt x="1597" y="11376"/>
                  </a:lnTo>
                  <a:lnTo>
                    <a:pt x="1727" y="11521"/>
                  </a:lnTo>
                  <a:lnTo>
                    <a:pt x="1986" y="11804"/>
                  </a:lnTo>
                  <a:lnTo>
                    <a:pt x="2270" y="12080"/>
                  </a:lnTo>
                  <a:lnTo>
                    <a:pt x="2564" y="12349"/>
                  </a:lnTo>
                  <a:lnTo>
                    <a:pt x="2874" y="12603"/>
                  </a:lnTo>
                  <a:lnTo>
                    <a:pt x="3194" y="12843"/>
                  </a:lnTo>
                  <a:lnTo>
                    <a:pt x="3530" y="13083"/>
                  </a:lnTo>
                  <a:lnTo>
                    <a:pt x="3875" y="13308"/>
                  </a:lnTo>
                  <a:lnTo>
                    <a:pt x="4238" y="13526"/>
                  </a:lnTo>
                  <a:lnTo>
                    <a:pt x="4609" y="13729"/>
                  </a:lnTo>
                  <a:lnTo>
                    <a:pt x="4988" y="13933"/>
                  </a:lnTo>
                  <a:lnTo>
                    <a:pt x="5377" y="14121"/>
                  </a:lnTo>
                  <a:lnTo>
                    <a:pt x="5782" y="14310"/>
                  </a:lnTo>
                  <a:lnTo>
                    <a:pt x="6188" y="14485"/>
                  </a:lnTo>
                  <a:lnTo>
                    <a:pt x="6611" y="14652"/>
                  </a:lnTo>
                  <a:lnTo>
                    <a:pt x="7034" y="14812"/>
                  </a:lnTo>
                  <a:lnTo>
                    <a:pt x="7465" y="14964"/>
                  </a:lnTo>
                  <a:lnTo>
                    <a:pt x="7896" y="15109"/>
                  </a:lnTo>
                  <a:lnTo>
                    <a:pt x="8345" y="15255"/>
                  </a:lnTo>
                  <a:lnTo>
                    <a:pt x="8380" y="14768"/>
                  </a:lnTo>
                  <a:lnTo>
                    <a:pt x="8423" y="14289"/>
                  </a:lnTo>
                  <a:lnTo>
                    <a:pt x="8492" y="13795"/>
                  </a:lnTo>
                  <a:lnTo>
                    <a:pt x="8561" y="13308"/>
                  </a:lnTo>
                  <a:lnTo>
                    <a:pt x="8656" y="12814"/>
                  </a:lnTo>
                  <a:lnTo>
                    <a:pt x="8759" y="12313"/>
                  </a:lnTo>
                  <a:lnTo>
                    <a:pt x="8880" y="11812"/>
                  </a:lnTo>
                  <a:lnTo>
                    <a:pt x="9018" y="11318"/>
                  </a:lnTo>
                  <a:lnTo>
                    <a:pt x="9156" y="10816"/>
                  </a:lnTo>
                  <a:lnTo>
                    <a:pt x="9320" y="10315"/>
                  </a:lnTo>
                  <a:lnTo>
                    <a:pt x="9493" y="9814"/>
                  </a:lnTo>
                  <a:lnTo>
                    <a:pt x="9674" y="9313"/>
                  </a:lnTo>
                  <a:lnTo>
                    <a:pt x="9873" y="8819"/>
                  </a:lnTo>
                  <a:lnTo>
                    <a:pt x="10080" y="8318"/>
                  </a:lnTo>
                  <a:lnTo>
                    <a:pt x="10304" y="7824"/>
                  </a:lnTo>
                  <a:lnTo>
                    <a:pt x="10528" y="7337"/>
                  </a:lnTo>
                  <a:lnTo>
                    <a:pt x="10779" y="6850"/>
                  </a:lnTo>
                  <a:lnTo>
                    <a:pt x="11029" y="6364"/>
                  </a:lnTo>
                  <a:lnTo>
                    <a:pt x="11296" y="5884"/>
                  </a:lnTo>
                  <a:lnTo>
                    <a:pt x="11572" y="5412"/>
                  </a:lnTo>
                  <a:lnTo>
                    <a:pt x="11857" y="4947"/>
                  </a:lnTo>
                  <a:lnTo>
                    <a:pt x="12151" y="4482"/>
                  </a:lnTo>
                  <a:lnTo>
                    <a:pt x="12461" y="4025"/>
                  </a:lnTo>
                  <a:lnTo>
                    <a:pt x="12780" y="3574"/>
                  </a:lnTo>
                  <a:lnTo>
                    <a:pt x="13100" y="3138"/>
                  </a:lnTo>
                  <a:lnTo>
                    <a:pt x="13436" y="2703"/>
                  </a:lnTo>
                  <a:lnTo>
                    <a:pt x="13781" y="2281"/>
                  </a:lnTo>
                  <a:lnTo>
                    <a:pt x="14135" y="1860"/>
                  </a:lnTo>
                  <a:lnTo>
                    <a:pt x="14489" y="1460"/>
                  </a:lnTo>
                  <a:lnTo>
                    <a:pt x="14860" y="1061"/>
                  </a:lnTo>
                  <a:lnTo>
                    <a:pt x="15240" y="676"/>
                  </a:lnTo>
                  <a:lnTo>
                    <a:pt x="15619" y="305"/>
                  </a:lnTo>
                  <a:lnTo>
                    <a:pt x="14938" y="233"/>
                  </a:lnTo>
                  <a:lnTo>
                    <a:pt x="14256" y="167"/>
                  </a:lnTo>
                  <a:lnTo>
                    <a:pt x="13574" y="117"/>
                  </a:lnTo>
                  <a:lnTo>
                    <a:pt x="12893" y="66"/>
                  </a:lnTo>
                  <a:lnTo>
                    <a:pt x="12211" y="37"/>
                  </a:lnTo>
                  <a:lnTo>
                    <a:pt x="11538" y="8"/>
                  </a:lnTo>
                  <a:lnTo>
                    <a:pt x="10865"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6"/>
            <p:cNvSpPr/>
            <p:nvPr/>
          </p:nvSpPr>
          <p:spPr>
            <a:xfrm>
              <a:off x="-6239975" y="-2316625"/>
              <a:ext cx="466850" cy="495425"/>
            </a:xfrm>
            <a:custGeom>
              <a:avLst/>
              <a:gdLst/>
              <a:ahLst/>
              <a:cxnLst/>
              <a:rect l="l" t="t" r="r" b="b"/>
              <a:pathLst>
                <a:path w="18674" h="19817" extrusionOk="0">
                  <a:moveTo>
                    <a:pt x="16568" y="1"/>
                  </a:moveTo>
                  <a:lnTo>
                    <a:pt x="15990" y="306"/>
                  </a:lnTo>
                  <a:lnTo>
                    <a:pt x="15420" y="611"/>
                  </a:lnTo>
                  <a:lnTo>
                    <a:pt x="14851" y="923"/>
                  </a:lnTo>
                  <a:lnTo>
                    <a:pt x="14281" y="1236"/>
                  </a:lnTo>
                  <a:lnTo>
                    <a:pt x="13720" y="1555"/>
                  </a:lnTo>
                  <a:lnTo>
                    <a:pt x="13168" y="1875"/>
                  </a:lnTo>
                  <a:lnTo>
                    <a:pt x="12063" y="2522"/>
                  </a:lnTo>
                  <a:lnTo>
                    <a:pt x="10976" y="3183"/>
                  </a:lnTo>
                  <a:lnTo>
                    <a:pt x="9906" y="3851"/>
                  </a:lnTo>
                  <a:lnTo>
                    <a:pt x="8845" y="4534"/>
                  </a:lnTo>
                  <a:lnTo>
                    <a:pt x="7809" y="5231"/>
                  </a:lnTo>
                  <a:lnTo>
                    <a:pt x="6782" y="5936"/>
                  </a:lnTo>
                  <a:lnTo>
                    <a:pt x="5764" y="6647"/>
                  </a:lnTo>
                  <a:lnTo>
                    <a:pt x="4772" y="7374"/>
                  </a:lnTo>
                  <a:lnTo>
                    <a:pt x="3788" y="8115"/>
                  </a:lnTo>
                  <a:lnTo>
                    <a:pt x="2822" y="8856"/>
                  </a:lnTo>
                  <a:lnTo>
                    <a:pt x="1864" y="9611"/>
                  </a:lnTo>
                  <a:lnTo>
                    <a:pt x="923" y="10381"/>
                  </a:lnTo>
                  <a:lnTo>
                    <a:pt x="0" y="11151"/>
                  </a:lnTo>
                  <a:lnTo>
                    <a:pt x="708" y="11660"/>
                  </a:lnTo>
                  <a:lnTo>
                    <a:pt x="1415" y="12175"/>
                  </a:lnTo>
                  <a:lnTo>
                    <a:pt x="2114" y="12698"/>
                  </a:lnTo>
                  <a:lnTo>
                    <a:pt x="2813" y="13221"/>
                  </a:lnTo>
                  <a:lnTo>
                    <a:pt x="3503" y="13752"/>
                  </a:lnTo>
                  <a:lnTo>
                    <a:pt x="4194" y="14289"/>
                  </a:lnTo>
                  <a:lnTo>
                    <a:pt x="4884" y="14827"/>
                  </a:lnTo>
                  <a:lnTo>
                    <a:pt x="5566" y="15371"/>
                  </a:lnTo>
                  <a:lnTo>
                    <a:pt x="6247" y="15916"/>
                  </a:lnTo>
                  <a:lnTo>
                    <a:pt x="6912" y="16468"/>
                  </a:lnTo>
                  <a:lnTo>
                    <a:pt x="7585" y="17020"/>
                  </a:lnTo>
                  <a:lnTo>
                    <a:pt x="8241" y="17580"/>
                  </a:lnTo>
                  <a:lnTo>
                    <a:pt x="8897" y="18139"/>
                  </a:lnTo>
                  <a:lnTo>
                    <a:pt x="9544" y="18698"/>
                  </a:lnTo>
                  <a:lnTo>
                    <a:pt x="10182" y="19258"/>
                  </a:lnTo>
                  <a:lnTo>
                    <a:pt x="10812" y="19817"/>
                  </a:lnTo>
                  <a:lnTo>
                    <a:pt x="11270" y="19570"/>
                  </a:lnTo>
                  <a:lnTo>
                    <a:pt x="11735" y="19330"/>
                  </a:lnTo>
                  <a:lnTo>
                    <a:pt x="12201" y="19091"/>
                  </a:lnTo>
                  <a:lnTo>
                    <a:pt x="12667" y="18858"/>
                  </a:lnTo>
                  <a:lnTo>
                    <a:pt x="13142" y="18633"/>
                  </a:lnTo>
                  <a:lnTo>
                    <a:pt x="13625" y="18408"/>
                  </a:lnTo>
                  <a:lnTo>
                    <a:pt x="14108" y="18197"/>
                  </a:lnTo>
                  <a:lnTo>
                    <a:pt x="14592" y="17986"/>
                  </a:lnTo>
                  <a:lnTo>
                    <a:pt x="15084" y="17783"/>
                  </a:lnTo>
                  <a:lnTo>
                    <a:pt x="15584" y="17587"/>
                  </a:lnTo>
                  <a:lnTo>
                    <a:pt x="16085" y="17391"/>
                  </a:lnTo>
                  <a:lnTo>
                    <a:pt x="16594" y="17209"/>
                  </a:lnTo>
                  <a:lnTo>
                    <a:pt x="17103" y="17028"/>
                  </a:lnTo>
                  <a:lnTo>
                    <a:pt x="17620" y="16861"/>
                  </a:lnTo>
                  <a:lnTo>
                    <a:pt x="18147" y="16693"/>
                  </a:lnTo>
                  <a:lnTo>
                    <a:pt x="18673" y="16541"/>
                  </a:lnTo>
                  <a:lnTo>
                    <a:pt x="18380" y="14485"/>
                  </a:lnTo>
                  <a:lnTo>
                    <a:pt x="18086" y="12430"/>
                  </a:lnTo>
                  <a:lnTo>
                    <a:pt x="17810" y="10374"/>
                  </a:lnTo>
                  <a:lnTo>
                    <a:pt x="17543" y="8304"/>
                  </a:lnTo>
                  <a:lnTo>
                    <a:pt x="17284" y="6241"/>
                  </a:lnTo>
                  <a:lnTo>
                    <a:pt x="17034" y="4163"/>
                  </a:lnTo>
                  <a:lnTo>
                    <a:pt x="16792" y="2086"/>
                  </a:lnTo>
                  <a:lnTo>
                    <a:pt x="1656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6"/>
            <p:cNvSpPr/>
            <p:nvPr/>
          </p:nvSpPr>
          <p:spPr>
            <a:xfrm>
              <a:off x="-6612325" y="-1997375"/>
              <a:ext cx="565000" cy="501250"/>
            </a:xfrm>
            <a:custGeom>
              <a:avLst/>
              <a:gdLst/>
              <a:ahLst/>
              <a:cxnLst/>
              <a:rect l="l" t="t" r="r" b="b"/>
              <a:pathLst>
                <a:path w="22600" h="20050" extrusionOk="0">
                  <a:moveTo>
                    <a:pt x="13004" y="1"/>
                  </a:moveTo>
                  <a:lnTo>
                    <a:pt x="12072" y="858"/>
                  </a:lnTo>
                  <a:lnTo>
                    <a:pt x="11149" y="1723"/>
                  </a:lnTo>
                  <a:lnTo>
                    <a:pt x="10252" y="2601"/>
                  </a:lnTo>
                  <a:lnTo>
                    <a:pt x="9363" y="3488"/>
                  </a:lnTo>
                  <a:lnTo>
                    <a:pt x="8491" y="4388"/>
                  </a:lnTo>
                  <a:lnTo>
                    <a:pt x="7637" y="5296"/>
                  </a:lnTo>
                  <a:lnTo>
                    <a:pt x="6800" y="6212"/>
                  </a:lnTo>
                  <a:lnTo>
                    <a:pt x="5980" y="7141"/>
                  </a:lnTo>
                  <a:lnTo>
                    <a:pt x="5169" y="8078"/>
                  </a:lnTo>
                  <a:lnTo>
                    <a:pt x="4384" y="9023"/>
                  </a:lnTo>
                  <a:lnTo>
                    <a:pt x="3607" y="9982"/>
                  </a:lnTo>
                  <a:lnTo>
                    <a:pt x="2857" y="10948"/>
                  </a:lnTo>
                  <a:lnTo>
                    <a:pt x="2115" y="11921"/>
                  </a:lnTo>
                  <a:lnTo>
                    <a:pt x="1390" y="12902"/>
                  </a:lnTo>
                  <a:lnTo>
                    <a:pt x="691" y="13897"/>
                  </a:lnTo>
                  <a:lnTo>
                    <a:pt x="0" y="14892"/>
                  </a:lnTo>
                  <a:lnTo>
                    <a:pt x="302" y="15023"/>
                  </a:lnTo>
                  <a:lnTo>
                    <a:pt x="604" y="15161"/>
                  </a:lnTo>
                  <a:lnTo>
                    <a:pt x="898" y="15299"/>
                  </a:lnTo>
                  <a:lnTo>
                    <a:pt x="1191" y="15444"/>
                  </a:lnTo>
                  <a:lnTo>
                    <a:pt x="1769" y="15742"/>
                  </a:lnTo>
                  <a:lnTo>
                    <a:pt x="2339" y="16054"/>
                  </a:lnTo>
                  <a:lnTo>
                    <a:pt x="3469" y="16679"/>
                  </a:lnTo>
                  <a:lnTo>
                    <a:pt x="4022" y="16977"/>
                  </a:lnTo>
                  <a:lnTo>
                    <a:pt x="4565" y="17253"/>
                  </a:lnTo>
                  <a:lnTo>
                    <a:pt x="5419" y="17638"/>
                  </a:lnTo>
                  <a:lnTo>
                    <a:pt x="6274" y="18008"/>
                  </a:lnTo>
                  <a:lnTo>
                    <a:pt x="7128" y="18371"/>
                  </a:lnTo>
                  <a:lnTo>
                    <a:pt x="7991" y="18720"/>
                  </a:lnTo>
                  <a:lnTo>
                    <a:pt x="8862" y="19062"/>
                  </a:lnTo>
                  <a:lnTo>
                    <a:pt x="9734" y="19388"/>
                  </a:lnTo>
                  <a:lnTo>
                    <a:pt x="11486" y="20049"/>
                  </a:lnTo>
                  <a:lnTo>
                    <a:pt x="12064" y="19250"/>
                  </a:lnTo>
                  <a:lnTo>
                    <a:pt x="12357" y="18851"/>
                  </a:lnTo>
                  <a:lnTo>
                    <a:pt x="12659" y="18459"/>
                  </a:lnTo>
                  <a:lnTo>
                    <a:pt x="12961" y="18066"/>
                  </a:lnTo>
                  <a:lnTo>
                    <a:pt x="13263" y="17681"/>
                  </a:lnTo>
                  <a:lnTo>
                    <a:pt x="13574" y="17296"/>
                  </a:lnTo>
                  <a:lnTo>
                    <a:pt x="13884" y="16919"/>
                  </a:lnTo>
                  <a:lnTo>
                    <a:pt x="14204" y="16541"/>
                  </a:lnTo>
                  <a:lnTo>
                    <a:pt x="14532" y="16170"/>
                  </a:lnTo>
                  <a:lnTo>
                    <a:pt x="14851" y="15800"/>
                  </a:lnTo>
                  <a:lnTo>
                    <a:pt x="15179" y="15437"/>
                  </a:lnTo>
                  <a:lnTo>
                    <a:pt x="15515" y="15074"/>
                  </a:lnTo>
                  <a:lnTo>
                    <a:pt x="15852" y="14710"/>
                  </a:lnTo>
                  <a:lnTo>
                    <a:pt x="16197" y="14362"/>
                  </a:lnTo>
                  <a:lnTo>
                    <a:pt x="16542" y="14006"/>
                  </a:lnTo>
                  <a:lnTo>
                    <a:pt x="16887" y="13657"/>
                  </a:lnTo>
                  <a:lnTo>
                    <a:pt x="17241" y="13316"/>
                  </a:lnTo>
                  <a:lnTo>
                    <a:pt x="17595" y="12974"/>
                  </a:lnTo>
                  <a:lnTo>
                    <a:pt x="17957" y="12640"/>
                  </a:lnTo>
                  <a:lnTo>
                    <a:pt x="18320" y="12313"/>
                  </a:lnTo>
                  <a:lnTo>
                    <a:pt x="18691" y="11986"/>
                  </a:lnTo>
                  <a:lnTo>
                    <a:pt x="19062" y="11660"/>
                  </a:lnTo>
                  <a:lnTo>
                    <a:pt x="19442" y="11340"/>
                  </a:lnTo>
                  <a:lnTo>
                    <a:pt x="19821" y="11028"/>
                  </a:lnTo>
                  <a:lnTo>
                    <a:pt x="20210" y="10715"/>
                  </a:lnTo>
                  <a:lnTo>
                    <a:pt x="20598" y="10410"/>
                  </a:lnTo>
                  <a:lnTo>
                    <a:pt x="20986" y="10105"/>
                  </a:lnTo>
                  <a:lnTo>
                    <a:pt x="21383" y="9815"/>
                  </a:lnTo>
                  <a:lnTo>
                    <a:pt x="21789" y="9517"/>
                  </a:lnTo>
                  <a:lnTo>
                    <a:pt x="22194" y="9233"/>
                  </a:lnTo>
                  <a:lnTo>
                    <a:pt x="22600" y="8950"/>
                  </a:lnTo>
                  <a:lnTo>
                    <a:pt x="21978" y="8420"/>
                  </a:lnTo>
                  <a:lnTo>
                    <a:pt x="21357" y="7890"/>
                  </a:lnTo>
                  <a:lnTo>
                    <a:pt x="20736" y="7352"/>
                  </a:lnTo>
                  <a:lnTo>
                    <a:pt x="20123" y="6807"/>
                  </a:lnTo>
                  <a:lnTo>
                    <a:pt x="19502" y="6255"/>
                  </a:lnTo>
                  <a:lnTo>
                    <a:pt x="18889" y="5703"/>
                  </a:lnTo>
                  <a:lnTo>
                    <a:pt x="18285" y="5151"/>
                  </a:lnTo>
                  <a:lnTo>
                    <a:pt x="17681" y="4585"/>
                  </a:lnTo>
                  <a:lnTo>
                    <a:pt x="17077" y="4025"/>
                  </a:lnTo>
                  <a:lnTo>
                    <a:pt x="16482" y="3459"/>
                  </a:lnTo>
                  <a:lnTo>
                    <a:pt x="15886" y="2885"/>
                  </a:lnTo>
                  <a:lnTo>
                    <a:pt x="15300" y="2311"/>
                  </a:lnTo>
                  <a:lnTo>
                    <a:pt x="14713" y="1737"/>
                  </a:lnTo>
                  <a:lnTo>
                    <a:pt x="14143" y="1156"/>
                  </a:lnTo>
                  <a:lnTo>
                    <a:pt x="13565" y="582"/>
                  </a:lnTo>
                  <a:lnTo>
                    <a:pt x="1300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6"/>
            <p:cNvSpPr/>
            <p:nvPr/>
          </p:nvSpPr>
          <p:spPr>
            <a:xfrm>
              <a:off x="-7445450" y="-436900"/>
              <a:ext cx="1027725" cy="497800"/>
            </a:xfrm>
            <a:custGeom>
              <a:avLst/>
              <a:gdLst/>
              <a:ahLst/>
              <a:cxnLst/>
              <a:rect l="l" t="t" r="r" b="b"/>
              <a:pathLst>
                <a:path w="41109" h="19912" extrusionOk="0">
                  <a:moveTo>
                    <a:pt x="22919" y="1"/>
                  </a:moveTo>
                  <a:lnTo>
                    <a:pt x="22280" y="15"/>
                  </a:lnTo>
                  <a:lnTo>
                    <a:pt x="21642" y="45"/>
                  </a:lnTo>
                  <a:lnTo>
                    <a:pt x="21012" y="88"/>
                  </a:lnTo>
                  <a:lnTo>
                    <a:pt x="20382" y="139"/>
                  </a:lnTo>
                  <a:lnTo>
                    <a:pt x="19769" y="204"/>
                  </a:lnTo>
                  <a:lnTo>
                    <a:pt x="19165" y="277"/>
                  </a:lnTo>
                  <a:lnTo>
                    <a:pt x="18578" y="364"/>
                  </a:lnTo>
                  <a:lnTo>
                    <a:pt x="18000" y="459"/>
                  </a:lnTo>
                  <a:lnTo>
                    <a:pt x="17439" y="568"/>
                  </a:lnTo>
                  <a:lnTo>
                    <a:pt x="16887" y="684"/>
                  </a:lnTo>
                  <a:lnTo>
                    <a:pt x="16344" y="807"/>
                  </a:lnTo>
                  <a:lnTo>
                    <a:pt x="15817" y="945"/>
                  </a:lnTo>
                  <a:lnTo>
                    <a:pt x="15299" y="1091"/>
                  </a:lnTo>
                  <a:lnTo>
                    <a:pt x="14790" y="1250"/>
                  </a:lnTo>
                  <a:lnTo>
                    <a:pt x="14290" y="1417"/>
                  </a:lnTo>
                  <a:lnTo>
                    <a:pt x="13807" y="1592"/>
                  </a:lnTo>
                  <a:lnTo>
                    <a:pt x="13332" y="1781"/>
                  </a:lnTo>
                  <a:lnTo>
                    <a:pt x="12875" y="1969"/>
                  </a:lnTo>
                  <a:lnTo>
                    <a:pt x="12417" y="2173"/>
                  </a:lnTo>
                  <a:lnTo>
                    <a:pt x="11977" y="2384"/>
                  </a:lnTo>
                  <a:lnTo>
                    <a:pt x="11546" y="2609"/>
                  </a:lnTo>
                  <a:lnTo>
                    <a:pt x="11123" y="2834"/>
                  </a:lnTo>
                  <a:lnTo>
                    <a:pt x="10709" y="3074"/>
                  </a:lnTo>
                  <a:lnTo>
                    <a:pt x="10303" y="3321"/>
                  </a:lnTo>
                  <a:lnTo>
                    <a:pt x="9915" y="3575"/>
                  </a:lnTo>
                  <a:lnTo>
                    <a:pt x="9527" y="3836"/>
                  </a:lnTo>
                  <a:lnTo>
                    <a:pt x="9156" y="4105"/>
                  </a:lnTo>
                  <a:lnTo>
                    <a:pt x="8793" y="4381"/>
                  </a:lnTo>
                  <a:lnTo>
                    <a:pt x="8439" y="4664"/>
                  </a:lnTo>
                  <a:lnTo>
                    <a:pt x="8086" y="4955"/>
                  </a:lnTo>
                  <a:lnTo>
                    <a:pt x="7749" y="5253"/>
                  </a:lnTo>
                  <a:lnTo>
                    <a:pt x="7421" y="5558"/>
                  </a:lnTo>
                  <a:lnTo>
                    <a:pt x="7102" y="5870"/>
                  </a:lnTo>
                  <a:lnTo>
                    <a:pt x="6783" y="6190"/>
                  </a:lnTo>
                  <a:lnTo>
                    <a:pt x="6481" y="6509"/>
                  </a:lnTo>
                  <a:lnTo>
                    <a:pt x="6187" y="6844"/>
                  </a:lnTo>
                  <a:lnTo>
                    <a:pt x="5894" y="7178"/>
                  </a:lnTo>
                  <a:lnTo>
                    <a:pt x="5609" y="7519"/>
                  </a:lnTo>
                  <a:lnTo>
                    <a:pt x="5342" y="7868"/>
                  </a:lnTo>
                  <a:lnTo>
                    <a:pt x="5074" y="8224"/>
                  </a:lnTo>
                  <a:lnTo>
                    <a:pt x="4815" y="8587"/>
                  </a:lnTo>
                  <a:lnTo>
                    <a:pt x="4565" y="8950"/>
                  </a:lnTo>
                  <a:lnTo>
                    <a:pt x="4315" y="9321"/>
                  </a:lnTo>
                  <a:lnTo>
                    <a:pt x="4073" y="9691"/>
                  </a:lnTo>
                  <a:lnTo>
                    <a:pt x="3849" y="10076"/>
                  </a:lnTo>
                  <a:lnTo>
                    <a:pt x="3616" y="10454"/>
                  </a:lnTo>
                  <a:lnTo>
                    <a:pt x="3400" y="10846"/>
                  </a:lnTo>
                  <a:lnTo>
                    <a:pt x="3184" y="11238"/>
                  </a:lnTo>
                  <a:lnTo>
                    <a:pt x="2977" y="11638"/>
                  </a:lnTo>
                  <a:lnTo>
                    <a:pt x="2779" y="12037"/>
                  </a:lnTo>
                  <a:lnTo>
                    <a:pt x="2589" y="12444"/>
                  </a:lnTo>
                  <a:lnTo>
                    <a:pt x="2399" y="12851"/>
                  </a:lnTo>
                  <a:lnTo>
                    <a:pt x="2209" y="13265"/>
                  </a:lnTo>
                  <a:lnTo>
                    <a:pt x="2037" y="13679"/>
                  </a:lnTo>
                  <a:lnTo>
                    <a:pt x="1855" y="14093"/>
                  </a:lnTo>
                  <a:lnTo>
                    <a:pt x="1692" y="14514"/>
                  </a:lnTo>
                  <a:lnTo>
                    <a:pt x="1528" y="14943"/>
                  </a:lnTo>
                  <a:lnTo>
                    <a:pt x="1372" y="15371"/>
                  </a:lnTo>
                  <a:lnTo>
                    <a:pt x="1062" y="16229"/>
                  </a:lnTo>
                  <a:lnTo>
                    <a:pt x="777" y="17100"/>
                  </a:lnTo>
                  <a:lnTo>
                    <a:pt x="501" y="17979"/>
                  </a:lnTo>
                  <a:lnTo>
                    <a:pt x="250" y="18865"/>
                  </a:lnTo>
                  <a:lnTo>
                    <a:pt x="0" y="19752"/>
                  </a:lnTo>
                  <a:lnTo>
                    <a:pt x="1226" y="19635"/>
                  </a:lnTo>
                  <a:lnTo>
                    <a:pt x="2451" y="19526"/>
                  </a:lnTo>
                  <a:lnTo>
                    <a:pt x="3676" y="19432"/>
                  </a:lnTo>
                  <a:lnTo>
                    <a:pt x="4910" y="19345"/>
                  </a:lnTo>
                  <a:lnTo>
                    <a:pt x="6153" y="19272"/>
                  </a:lnTo>
                  <a:lnTo>
                    <a:pt x="7387" y="19214"/>
                  </a:lnTo>
                  <a:lnTo>
                    <a:pt x="8629" y="19156"/>
                  </a:lnTo>
                  <a:lnTo>
                    <a:pt x="9872" y="19120"/>
                  </a:lnTo>
                  <a:lnTo>
                    <a:pt x="11123" y="19083"/>
                  </a:lnTo>
                  <a:lnTo>
                    <a:pt x="12366" y="19062"/>
                  </a:lnTo>
                  <a:lnTo>
                    <a:pt x="13617" y="19047"/>
                  </a:lnTo>
                  <a:lnTo>
                    <a:pt x="14868" y="19032"/>
                  </a:lnTo>
                  <a:lnTo>
                    <a:pt x="16119" y="19032"/>
                  </a:lnTo>
                  <a:lnTo>
                    <a:pt x="17379" y="19040"/>
                  </a:lnTo>
                  <a:lnTo>
                    <a:pt x="18630" y="19054"/>
                  </a:lnTo>
                  <a:lnTo>
                    <a:pt x="19890" y="19069"/>
                  </a:lnTo>
                  <a:lnTo>
                    <a:pt x="21141" y="19098"/>
                  </a:lnTo>
                  <a:lnTo>
                    <a:pt x="22392" y="19127"/>
                  </a:lnTo>
                  <a:lnTo>
                    <a:pt x="24904" y="19192"/>
                  </a:lnTo>
                  <a:lnTo>
                    <a:pt x="27406" y="19279"/>
                  </a:lnTo>
                  <a:lnTo>
                    <a:pt x="29908" y="19367"/>
                  </a:lnTo>
                  <a:lnTo>
                    <a:pt x="34887" y="19563"/>
                  </a:lnTo>
                  <a:lnTo>
                    <a:pt x="37355" y="19664"/>
                  </a:lnTo>
                  <a:lnTo>
                    <a:pt x="39814" y="19752"/>
                  </a:lnTo>
                  <a:lnTo>
                    <a:pt x="39935" y="19759"/>
                  </a:lnTo>
                  <a:lnTo>
                    <a:pt x="40056" y="19766"/>
                  </a:lnTo>
                  <a:lnTo>
                    <a:pt x="40168" y="19781"/>
                  </a:lnTo>
                  <a:lnTo>
                    <a:pt x="40272" y="19802"/>
                  </a:lnTo>
                  <a:lnTo>
                    <a:pt x="40479" y="19853"/>
                  </a:lnTo>
                  <a:lnTo>
                    <a:pt x="40669" y="19911"/>
                  </a:lnTo>
                  <a:lnTo>
                    <a:pt x="40772" y="19040"/>
                  </a:lnTo>
                  <a:lnTo>
                    <a:pt x="40876" y="18161"/>
                  </a:lnTo>
                  <a:lnTo>
                    <a:pt x="40962" y="17267"/>
                  </a:lnTo>
                  <a:lnTo>
                    <a:pt x="41040" y="16367"/>
                  </a:lnTo>
                  <a:lnTo>
                    <a:pt x="41066" y="15909"/>
                  </a:lnTo>
                  <a:lnTo>
                    <a:pt x="41092" y="15459"/>
                  </a:lnTo>
                  <a:lnTo>
                    <a:pt x="41109" y="15008"/>
                  </a:lnTo>
                  <a:lnTo>
                    <a:pt x="41109" y="14551"/>
                  </a:lnTo>
                  <a:lnTo>
                    <a:pt x="41109" y="14100"/>
                  </a:lnTo>
                  <a:lnTo>
                    <a:pt x="41100" y="13650"/>
                  </a:lnTo>
                  <a:lnTo>
                    <a:pt x="41083" y="13192"/>
                  </a:lnTo>
                  <a:lnTo>
                    <a:pt x="41057" y="12742"/>
                  </a:lnTo>
                  <a:lnTo>
                    <a:pt x="41022" y="12299"/>
                  </a:lnTo>
                  <a:lnTo>
                    <a:pt x="40971" y="11848"/>
                  </a:lnTo>
                  <a:lnTo>
                    <a:pt x="40902" y="11405"/>
                  </a:lnTo>
                  <a:lnTo>
                    <a:pt x="40833" y="10969"/>
                  </a:lnTo>
                  <a:lnTo>
                    <a:pt x="40738" y="10534"/>
                  </a:lnTo>
                  <a:lnTo>
                    <a:pt x="40643" y="10098"/>
                  </a:lnTo>
                  <a:lnTo>
                    <a:pt x="40522" y="9669"/>
                  </a:lnTo>
                  <a:lnTo>
                    <a:pt x="40384" y="9248"/>
                  </a:lnTo>
                  <a:lnTo>
                    <a:pt x="40237" y="8827"/>
                  </a:lnTo>
                  <a:lnTo>
                    <a:pt x="40073" y="8413"/>
                  </a:lnTo>
                  <a:lnTo>
                    <a:pt x="39892" y="8006"/>
                  </a:lnTo>
                  <a:lnTo>
                    <a:pt x="39685" y="7606"/>
                  </a:lnTo>
                  <a:lnTo>
                    <a:pt x="39581" y="7403"/>
                  </a:lnTo>
                  <a:lnTo>
                    <a:pt x="39469" y="7207"/>
                  </a:lnTo>
                  <a:lnTo>
                    <a:pt x="39348" y="7011"/>
                  </a:lnTo>
                  <a:lnTo>
                    <a:pt x="39228" y="6822"/>
                  </a:lnTo>
                  <a:lnTo>
                    <a:pt x="39098" y="6626"/>
                  </a:lnTo>
                  <a:lnTo>
                    <a:pt x="38969" y="6437"/>
                  </a:lnTo>
                  <a:lnTo>
                    <a:pt x="38831" y="6248"/>
                  </a:lnTo>
                  <a:lnTo>
                    <a:pt x="38684" y="6066"/>
                  </a:lnTo>
                  <a:lnTo>
                    <a:pt x="38494" y="5827"/>
                  </a:lnTo>
                  <a:lnTo>
                    <a:pt x="38304" y="5594"/>
                  </a:lnTo>
                  <a:lnTo>
                    <a:pt x="38106" y="5376"/>
                  </a:lnTo>
                  <a:lnTo>
                    <a:pt x="37899" y="5151"/>
                  </a:lnTo>
                  <a:lnTo>
                    <a:pt x="37692" y="4940"/>
                  </a:lnTo>
                  <a:lnTo>
                    <a:pt x="37476" y="4730"/>
                  </a:lnTo>
                  <a:lnTo>
                    <a:pt x="37260" y="4526"/>
                  </a:lnTo>
                  <a:lnTo>
                    <a:pt x="37036" y="4323"/>
                  </a:lnTo>
                  <a:lnTo>
                    <a:pt x="36812" y="4127"/>
                  </a:lnTo>
                  <a:lnTo>
                    <a:pt x="36579" y="3938"/>
                  </a:lnTo>
                  <a:lnTo>
                    <a:pt x="36337" y="3756"/>
                  </a:lnTo>
                  <a:lnTo>
                    <a:pt x="36095" y="3575"/>
                  </a:lnTo>
                  <a:lnTo>
                    <a:pt x="35854" y="3400"/>
                  </a:lnTo>
                  <a:lnTo>
                    <a:pt x="35603" y="3233"/>
                  </a:lnTo>
                  <a:lnTo>
                    <a:pt x="35353" y="3066"/>
                  </a:lnTo>
                  <a:lnTo>
                    <a:pt x="35094" y="2907"/>
                  </a:lnTo>
                  <a:lnTo>
                    <a:pt x="34836" y="2747"/>
                  </a:lnTo>
                  <a:lnTo>
                    <a:pt x="34568" y="2601"/>
                  </a:lnTo>
                  <a:lnTo>
                    <a:pt x="34301" y="2449"/>
                  </a:lnTo>
                  <a:lnTo>
                    <a:pt x="34033" y="2311"/>
                  </a:lnTo>
                  <a:lnTo>
                    <a:pt x="33757" y="2173"/>
                  </a:lnTo>
                  <a:lnTo>
                    <a:pt x="33481" y="2042"/>
                  </a:lnTo>
                  <a:lnTo>
                    <a:pt x="33196" y="1911"/>
                  </a:lnTo>
                  <a:lnTo>
                    <a:pt x="32911" y="1788"/>
                  </a:lnTo>
                  <a:lnTo>
                    <a:pt x="32626" y="1672"/>
                  </a:lnTo>
                  <a:lnTo>
                    <a:pt x="32333" y="1555"/>
                  </a:lnTo>
                  <a:lnTo>
                    <a:pt x="32048" y="1446"/>
                  </a:lnTo>
                  <a:lnTo>
                    <a:pt x="31755" y="1338"/>
                  </a:lnTo>
                  <a:lnTo>
                    <a:pt x="31453" y="1236"/>
                  </a:lnTo>
                  <a:lnTo>
                    <a:pt x="31151" y="1141"/>
                  </a:lnTo>
                  <a:lnTo>
                    <a:pt x="30858" y="1047"/>
                  </a:lnTo>
                  <a:lnTo>
                    <a:pt x="30547" y="960"/>
                  </a:lnTo>
                  <a:lnTo>
                    <a:pt x="30245" y="873"/>
                  </a:lnTo>
                  <a:lnTo>
                    <a:pt x="29934" y="793"/>
                  </a:lnTo>
                  <a:lnTo>
                    <a:pt x="29322" y="640"/>
                  </a:lnTo>
                  <a:lnTo>
                    <a:pt x="28692" y="509"/>
                  </a:lnTo>
                  <a:lnTo>
                    <a:pt x="28062" y="393"/>
                  </a:lnTo>
                  <a:lnTo>
                    <a:pt x="27423" y="292"/>
                  </a:lnTo>
                  <a:lnTo>
                    <a:pt x="26785" y="204"/>
                  </a:lnTo>
                  <a:lnTo>
                    <a:pt x="26146" y="139"/>
                  </a:lnTo>
                  <a:lnTo>
                    <a:pt x="25499" y="81"/>
                  </a:lnTo>
                  <a:lnTo>
                    <a:pt x="24852" y="37"/>
                  </a:lnTo>
                  <a:lnTo>
                    <a:pt x="24205" y="15"/>
                  </a:lnTo>
                  <a:lnTo>
                    <a:pt x="23566"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6"/>
            <p:cNvSpPr/>
            <p:nvPr/>
          </p:nvSpPr>
          <p:spPr>
            <a:xfrm>
              <a:off x="-6840775" y="-1578775"/>
              <a:ext cx="475900" cy="496150"/>
            </a:xfrm>
            <a:custGeom>
              <a:avLst/>
              <a:gdLst/>
              <a:ahLst/>
              <a:cxnLst/>
              <a:rect l="l" t="t" r="r" b="b"/>
              <a:pathLst>
                <a:path w="19036" h="19846" extrusionOk="0">
                  <a:moveTo>
                    <a:pt x="7948" y="0"/>
                  </a:moveTo>
                  <a:lnTo>
                    <a:pt x="7344" y="974"/>
                  </a:lnTo>
                  <a:lnTo>
                    <a:pt x="6748" y="1962"/>
                  </a:lnTo>
                  <a:lnTo>
                    <a:pt x="6161" y="2957"/>
                  </a:lnTo>
                  <a:lnTo>
                    <a:pt x="5592" y="3959"/>
                  </a:lnTo>
                  <a:lnTo>
                    <a:pt x="5040" y="4962"/>
                  </a:lnTo>
                  <a:lnTo>
                    <a:pt x="4505" y="5979"/>
                  </a:lnTo>
                  <a:lnTo>
                    <a:pt x="3978" y="6996"/>
                  </a:lnTo>
                  <a:lnTo>
                    <a:pt x="3469" y="8027"/>
                  </a:lnTo>
                  <a:lnTo>
                    <a:pt x="2977" y="9058"/>
                  </a:lnTo>
                  <a:lnTo>
                    <a:pt x="2503" y="10097"/>
                  </a:lnTo>
                  <a:lnTo>
                    <a:pt x="2045" y="11143"/>
                  </a:lnTo>
                  <a:lnTo>
                    <a:pt x="1605" y="12196"/>
                  </a:lnTo>
                  <a:lnTo>
                    <a:pt x="1174" y="13250"/>
                  </a:lnTo>
                  <a:lnTo>
                    <a:pt x="768" y="14318"/>
                  </a:lnTo>
                  <a:lnTo>
                    <a:pt x="371" y="15385"/>
                  </a:lnTo>
                  <a:lnTo>
                    <a:pt x="0" y="16460"/>
                  </a:lnTo>
                  <a:lnTo>
                    <a:pt x="1588" y="16787"/>
                  </a:lnTo>
                  <a:lnTo>
                    <a:pt x="3193" y="17121"/>
                  </a:lnTo>
                  <a:lnTo>
                    <a:pt x="4004" y="17288"/>
                  </a:lnTo>
                  <a:lnTo>
                    <a:pt x="4815" y="17470"/>
                  </a:lnTo>
                  <a:lnTo>
                    <a:pt x="5626" y="17652"/>
                  </a:lnTo>
                  <a:lnTo>
                    <a:pt x="6438" y="17841"/>
                  </a:lnTo>
                  <a:lnTo>
                    <a:pt x="7240" y="18044"/>
                  </a:lnTo>
                  <a:lnTo>
                    <a:pt x="8034" y="18247"/>
                  </a:lnTo>
                  <a:lnTo>
                    <a:pt x="8819" y="18473"/>
                  </a:lnTo>
                  <a:lnTo>
                    <a:pt x="9596" y="18698"/>
                  </a:lnTo>
                  <a:lnTo>
                    <a:pt x="10355" y="18945"/>
                  </a:lnTo>
                  <a:lnTo>
                    <a:pt x="10735" y="19068"/>
                  </a:lnTo>
                  <a:lnTo>
                    <a:pt x="11106" y="19199"/>
                  </a:lnTo>
                  <a:lnTo>
                    <a:pt x="11477" y="19337"/>
                  </a:lnTo>
                  <a:lnTo>
                    <a:pt x="11839" y="19475"/>
                  </a:lnTo>
                  <a:lnTo>
                    <a:pt x="12193" y="19620"/>
                  </a:lnTo>
                  <a:lnTo>
                    <a:pt x="12547" y="19765"/>
                  </a:lnTo>
                  <a:lnTo>
                    <a:pt x="12599" y="19802"/>
                  </a:lnTo>
                  <a:lnTo>
                    <a:pt x="12668" y="19845"/>
                  </a:lnTo>
                  <a:lnTo>
                    <a:pt x="12961" y="18923"/>
                  </a:lnTo>
                  <a:lnTo>
                    <a:pt x="13263" y="18000"/>
                  </a:lnTo>
                  <a:lnTo>
                    <a:pt x="13582" y="17085"/>
                  </a:lnTo>
                  <a:lnTo>
                    <a:pt x="13910" y="16177"/>
                  </a:lnTo>
                  <a:lnTo>
                    <a:pt x="14255" y="15269"/>
                  </a:lnTo>
                  <a:lnTo>
                    <a:pt x="14618" y="14361"/>
                  </a:lnTo>
                  <a:lnTo>
                    <a:pt x="14998" y="13468"/>
                  </a:lnTo>
                  <a:lnTo>
                    <a:pt x="15386" y="12574"/>
                  </a:lnTo>
                  <a:lnTo>
                    <a:pt x="15791" y="11688"/>
                  </a:lnTo>
                  <a:lnTo>
                    <a:pt x="16214" y="10809"/>
                  </a:lnTo>
                  <a:lnTo>
                    <a:pt x="16646" y="9937"/>
                  </a:lnTo>
                  <a:lnTo>
                    <a:pt x="17094" y="9066"/>
                  </a:lnTo>
                  <a:lnTo>
                    <a:pt x="17560" y="8209"/>
                  </a:lnTo>
                  <a:lnTo>
                    <a:pt x="18035" y="7359"/>
                  </a:lnTo>
                  <a:lnTo>
                    <a:pt x="18527" y="6523"/>
                  </a:lnTo>
                  <a:lnTo>
                    <a:pt x="19036" y="5688"/>
                  </a:lnTo>
                  <a:lnTo>
                    <a:pt x="18596" y="5528"/>
                  </a:lnTo>
                  <a:lnTo>
                    <a:pt x="18156" y="5361"/>
                  </a:lnTo>
                  <a:lnTo>
                    <a:pt x="17716" y="5194"/>
                  </a:lnTo>
                  <a:lnTo>
                    <a:pt x="17276" y="5020"/>
                  </a:lnTo>
                  <a:lnTo>
                    <a:pt x="16844" y="4845"/>
                  </a:lnTo>
                  <a:lnTo>
                    <a:pt x="16413" y="4664"/>
                  </a:lnTo>
                  <a:lnTo>
                    <a:pt x="15558" y="4293"/>
                  </a:lnTo>
                  <a:lnTo>
                    <a:pt x="14713" y="3908"/>
                  </a:lnTo>
                  <a:lnTo>
                    <a:pt x="13876" y="3502"/>
                  </a:lnTo>
                  <a:lnTo>
                    <a:pt x="13039" y="3088"/>
                  </a:lnTo>
                  <a:lnTo>
                    <a:pt x="12219" y="2666"/>
                  </a:lnTo>
                  <a:lnTo>
                    <a:pt x="11693" y="2376"/>
                  </a:lnTo>
                  <a:lnTo>
                    <a:pt x="11149" y="2078"/>
                  </a:lnTo>
                  <a:lnTo>
                    <a:pt x="10597" y="1773"/>
                  </a:lnTo>
                  <a:lnTo>
                    <a:pt x="10044" y="1446"/>
                  </a:lnTo>
                  <a:lnTo>
                    <a:pt x="9501" y="1104"/>
                  </a:lnTo>
                  <a:lnTo>
                    <a:pt x="9233" y="930"/>
                  </a:lnTo>
                  <a:lnTo>
                    <a:pt x="8966" y="756"/>
                  </a:lnTo>
                  <a:lnTo>
                    <a:pt x="8698" y="567"/>
                  </a:lnTo>
                  <a:lnTo>
                    <a:pt x="8448" y="385"/>
                  </a:lnTo>
                  <a:lnTo>
                    <a:pt x="8198" y="189"/>
                  </a:lnTo>
                  <a:lnTo>
                    <a:pt x="7948"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6"/>
            <p:cNvSpPr/>
            <p:nvPr/>
          </p:nvSpPr>
          <p:spPr>
            <a:xfrm>
              <a:off x="-6928375" y="-1124425"/>
              <a:ext cx="391350" cy="373025"/>
            </a:xfrm>
            <a:custGeom>
              <a:avLst/>
              <a:gdLst/>
              <a:ahLst/>
              <a:cxnLst/>
              <a:rect l="l" t="t" r="r" b="b"/>
              <a:pathLst>
                <a:path w="15654" h="14921" extrusionOk="0">
                  <a:moveTo>
                    <a:pt x="2926" y="1"/>
                  </a:moveTo>
                  <a:lnTo>
                    <a:pt x="2676" y="822"/>
                  </a:lnTo>
                  <a:lnTo>
                    <a:pt x="2434" y="1642"/>
                  </a:lnTo>
                  <a:lnTo>
                    <a:pt x="2201" y="2463"/>
                  </a:lnTo>
                  <a:lnTo>
                    <a:pt x="1968" y="3291"/>
                  </a:lnTo>
                  <a:lnTo>
                    <a:pt x="1761" y="4119"/>
                  </a:lnTo>
                  <a:lnTo>
                    <a:pt x="1554" y="4947"/>
                  </a:lnTo>
                  <a:lnTo>
                    <a:pt x="1356" y="5783"/>
                  </a:lnTo>
                  <a:lnTo>
                    <a:pt x="1166" y="6618"/>
                  </a:lnTo>
                  <a:lnTo>
                    <a:pt x="993" y="7461"/>
                  </a:lnTo>
                  <a:lnTo>
                    <a:pt x="821" y="8303"/>
                  </a:lnTo>
                  <a:lnTo>
                    <a:pt x="657" y="9146"/>
                  </a:lnTo>
                  <a:lnTo>
                    <a:pt x="510" y="9996"/>
                  </a:lnTo>
                  <a:lnTo>
                    <a:pt x="372" y="10846"/>
                  </a:lnTo>
                  <a:lnTo>
                    <a:pt x="234" y="11696"/>
                  </a:lnTo>
                  <a:lnTo>
                    <a:pt x="113" y="12553"/>
                  </a:lnTo>
                  <a:lnTo>
                    <a:pt x="1" y="13410"/>
                  </a:lnTo>
                  <a:lnTo>
                    <a:pt x="44" y="13388"/>
                  </a:lnTo>
                  <a:lnTo>
                    <a:pt x="79" y="13366"/>
                  </a:lnTo>
                  <a:lnTo>
                    <a:pt x="113" y="13345"/>
                  </a:lnTo>
                  <a:lnTo>
                    <a:pt x="130" y="13337"/>
                  </a:lnTo>
                  <a:lnTo>
                    <a:pt x="156" y="13337"/>
                  </a:lnTo>
                  <a:lnTo>
                    <a:pt x="596" y="13315"/>
                  </a:lnTo>
                  <a:lnTo>
                    <a:pt x="1036" y="13308"/>
                  </a:lnTo>
                  <a:lnTo>
                    <a:pt x="1477" y="13315"/>
                  </a:lnTo>
                  <a:lnTo>
                    <a:pt x="1917" y="13330"/>
                  </a:lnTo>
                  <a:lnTo>
                    <a:pt x="2357" y="13359"/>
                  </a:lnTo>
                  <a:lnTo>
                    <a:pt x="2788" y="13395"/>
                  </a:lnTo>
                  <a:lnTo>
                    <a:pt x="3228" y="13432"/>
                  </a:lnTo>
                  <a:lnTo>
                    <a:pt x="3668" y="13483"/>
                  </a:lnTo>
                  <a:lnTo>
                    <a:pt x="4108" y="13533"/>
                  </a:lnTo>
                  <a:lnTo>
                    <a:pt x="4548" y="13592"/>
                  </a:lnTo>
                  <a:lnTo>
                    <a:pt x="5420" y="13715"/>
                  </a:lnTo>
                  <a:lnTo>
                    <a:pt x="7163" y="13977"/>
                  </a:lnTo>
                  <a:lnTo>
                    <a:pt x="8759" y="14187"/>
                  </a:lnTo>
                  <a:lnTo>
                    <a:pt x="10373" y="14412"/>
                  </a:lnTo>
                  <a:lnTo>
                    <a:pt x="11167" y="14529"/>
                  </a:lnTo>
                  <a:lnTo>
                    <a:pt x="11969" y="14652"/>
                  </a:lnTo>
                  <a:lnTo>
                    <a:pt x="12763" y="14783"/>
                  </a:lnTo>
                  <a:lnTo>
                    <a:pt x="13557" y="14921"/>
                  </a:lnTo>
                  <a:lnTo>
                    <a:pt x="13626" y="14216"/>
                  </a:lnTo>
                  <a:lnTo>
                    <a:pt x="13695" y="13504"/>
                  </a:lnTo>
                  <a:lnTo>
                    <a:pt x="13781" y="12800"/>
                  </a:lnTo>
                  <a:lnTo>
                    <a:pt x="13876" y="12081"/>
                  </a:lnTo>
                  <a:lnTo>
                    <a:pt x="13980" y="11369"/>
                  </a:lnTo>
                  <a:lnTo>
                    <a:pt x="14083" y="10657"/>
                  </a:lnTo>
                  <a:lnTo>
                    <a:pt x="14204" y="9938"/>
                  </a:lnTo>
                  <a:lnTo>
                    <a:pt x="14334" y="9226"/>
                  </a:lnTo>
                  <a:lnTo>
                    <a:pt x="14472" y="8507"/>
                  </a:lnTo>
                  <a:lnTo>
                    <a:pt x="14610" y="7788"/>
                  </a:lnTo>
                  <a:lnTo>
                    <a:pt x="14765" y="7069"/>
                  </a:lnTo>
                  <a:lnTo>
                    <a:pt x="14929" y="6349"/>
                  </a:lnTo>
                  <a:lnTo>
                    <a:pt x="15093" y="5623"/>
                  </a:lnTo>
                  <a:lnTo>
                    <a:pt x="15274" y="4904"/>
                  </a:lnTo>
                  <a:lnTo>
                    <a:pt x="15464" y="4185"/>
                  </a:lnTo>
                  <a:lnTo>
                    <a:pt x="15654" y="3466"/>
                  </a:lnTo>
                  <a:lnTo>
                    <a:pt x="15525" y="3495"/>
                  </a:lnTo>
                  <a:lnTo>
                    <a:pt x="15447" y="3509"/>
                  </a:lnTo>
                  <a:lnTo>
                    <a:pt x="15378" y="3516"/>
                  </a:lnTo>
                  <a:lnTo>
                    <a:pt x="15231" y="3516"/>
                  </a:lnTo>
                  <a:lnTo>
                    <a:pt x="15153" y="3502"/>
                  </a:lnTo>
                  <a:lnTo>
                    <a:pt x="15076" y="3487"/>
                  </a:lnTo>
                  <a:lnTo>
                    <a:pt x="14705" y="3437"/>
                  </a:lnTo>
                  <a:lnTo>
                    <a:pt x="14325" y="3378"/>
                  </a:lnTo>
                  <a:lnTo>
                    <a:pt x="13945" y="3313"/>
                  </a:lnTo>
                  <a:lnTo>
                    <a:pt x="13566" y="3240"/>
                  </a:lnTo>
                  <a:lnTo>
                    <a:pt x="13177" y="3161"/>
                  </a:lnTo>
                  <a:lnTo>
                    <a:pt x="12798" y="3081"/>
                  </a:lnTo>
                  <a:lnTo>
                    <a:pt x="12030" y="2906"/>
                  </a:lnTo>
                  <a:lnTo>
                    <a:pt x="11262" y="2710"/>
                  </a:lnTo>
                  <a:lnTo>
                    <a:pt x="10494" y="2499"/>
                  </a:lnTo>
                  <a:lnTo>
                    <a:pt x="9726" y="2274"/>
                  </a:lnTo>
                  <a:lnTo>
                    <a:pt x="8958" y="2042"/>
                  </a:lnTo>
                  <a:lnTo>
                    <a:pt x="8190" y="1802"/>
                  </a:lnTo>
                  <a:lnTo>
                    <a:pt x="7422" y="1548"/>
                  </a:lnTo>
                  <a:lnTo>
                    <a:pt x="6663" y="1294"/>
                  </a:lnTo>
                  <a:lnTo>
                    <a:pt x="5903" y="1032"/>
                  </a:lnTo>
                  <a:lnTo>
                    <a:pt x="4402" y="509"/>
                  </a:lnTo>
                  <a:lnTo>
                    <a:pt x="2926"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6"/>
            <p:cNvSpPr/>
            <p:nvPr/>
          </p:nvSpPr>
          <p:spPr>
            <a:xfrm>
              <a:off x="-6945200" y="-759050"/>
              <a:ext cx="357275" cy="285325"/>
            </a:xfrm>
            <a:custGeom>
              <a:avLst/>
              <a:gdLst/>
              <a:ahLst/>
              <a:cxnLst/>
              <a:rect l="l" t="t" r="r" b="b"/>
              <a:pathLst>
                <a:path w="14291" h="11413" extrusionOk="0">
                  <a:moveTo>
                    <a:pt x="553" y="1"/>
                  </a:moveTo>
                  <a:lnTo>
                    <a:pt x="424" y="1177"/>
                  </a:lnTo>
                  <a:lnTo>
                    <a:pt x="312" y="2362"/>
                  </a:lnTo>
                  <a:lnTo>
                    <a:pt x="208" y="3546"/>
                  </a:lnTo>
                  <a:lnTo>
                    <a:pt x="130" y="4744"/>
                  </a:lnTo>
                  <a:lnTo>
                    <a:pt x="70" y="5935"/>
                  </a:lnTo>
                  <a:lnTo>
                    <a:pt x="27" y="7134"/>
                  </a:lnTo>
                  <a:lnTo>
                    <a:pt x="10" y="7737"/>
                  </a:lnTo>
                  <a:lnTo>
                    <a:pt x="1" y="8340"/>
                  </a:lnTo>
                  <a:lnTo>
                    <a:pt x="1" y="8935"/>
                  </a:lnTo>
                  <a:lnTo>
                    <a:pt x="10" y="9538"/>
                  </a:lnTo>
                  <a:lnTo>
                    <a:pt x="708" y="9451"/>
                  </a:lnTo>
                  <a:lnTo>
                    <a:pt x="1062" y="9415"/>
                  </a:lnTo>
                  <a:lnTo>
                    <a:pt x="1407" y="9386"/>
                  </a:lnTo>
                  <a:lnTo>
                    <a:pt x="1813" y="9364"/>
                  </a:lnTo>
                  <a:lnTo>
                    <a:pt x="2227" y="9349"/>
                  </a:lnTo>
                  <a:lnTo>
                    <a:pt x="2633" y="9342"/>
                  </a:lnTo>
                  <a:lnTo>
                    <a:pt x="3461" y="9342"/>
                  </a:lnTo>
                  <a:lnTo>
                    <a:pt x="3875" y="9349"/>
                  </a:lnTo>
                  <a:lnTo>
                    <a:pt x="4290" y="9357"/>
                  </a:lnTo>
                  <a:lnTo>
                    <a:pt x="4704" y="9378"/>
                  </a:lnTo>
                  <a:lnTo>
                    <a:pt x="5118" y="9400"/>
                  </a:lnTo>
                  <a:lnTo>
                    <a:pt x="5523" y="9429"/>
                  </a:lnTo>
                  <a:lnTo>
                    <a:pt x="5938" y="9458"/>
                  </a:lnTo>
                  <a:lnTo>
                    <a:pt x="6352" y="9502"/>
                  </a:lnTo>
                  <a:lnTo>
                    <a:pt x="6766" y="9546"/>
                  </a:lnTo>
                  <a:lnTo>
                    <a:pt x="7180" y="9589"/>
                  </a:lnTo>
                  <a:lnTo>
                    <a:pt x="7586" y="9647"/>
                  </a:lnTo>
                  <a:lnTo>
                    <a:pt x="8000" y="9705"/>
                  </a:lnTo>
                  <a:lnTo>
                    <a:pt x="8406" y="9771"/>
                  </a:lnTo>
                  <a:lnTo>
                    <a:pt x="8811" y="9843"/>
                  </a:lnTo>
                  <a:lnTo>
                    <a:pt x="9217" y="9916"/>
                  </a:lnTo>
                  <a:lnTo>
                    <a:pt x="9622" y="9996"/>
                  </a:lnTo>
                  <a:lnTo>
                    <a:pt x="10028" y="10083"/>
                  </a:lnTo>
                  <a:lnTo>
                    <a:pt x="10425" y="10178"/>
                  </a:lnTo>
                  <a:lnTo>
                    <a:pt x="10822" y="10279"/>
                  </a:lnTo>
                  <a:lnTo>
                    <a:pt x="11219" y="10381"/>
                  </a:lnTo>
                  <a:lnTo>
                    <a:pt x="11616" y="10490"/>
                  </a:lnTo>
                  <a:lnTo>
                    <a:pt x="12004" y="10606"/>
                  </a:lnTo>
                  <a:lnTo>
                    <a:pt x="12392" y="10722"/>
                  </a:lnTo>
                  <a:lnTo>
                    <a:pt x="12780" y="10853"/>
                  </a:lnTo>
                  <a:lnTo>
                    <a:pt x="13160" y="10984"/>
                  </a:lnTo>
                  <a:lnTo>
                    <a:pt x="13540" y="11122"/>
                  </a:lnTo>
                  <a:lnTo>
                    <a:pt x="13919" y="11260"/>
                  </a:lnTo>
                  <a:lnTo>
                    <a:pt x="14291" y="11412"/>
                  </a:lnTo>
                  <a:lnTo>
                    <a:pt x="14239" y="10897"/>
                  </a:lnTo>
                  <a:lnTo>
                    <a:pt x="14187" y="10374"/>
                  </a:lnTo>
                  <a:lnTo>
                    <a:pt x="14144" y="9843"/>
                  </a:lnTo>
                  <a:lnTo>
                    <a:pt x="14109" y="9313"/>
                  </a:lnTo>
                  <a:lnTo>
                    <a:pt x="14075" y="8783"/>
                  </a:lnTo>
                  <a:lnTo>
                    <a:pt x="14049" y="8245"/>
                  </a:lnTo>
                  <a:lnTo>
                    <a:pt x="14032" y="7701"/>
                  </a:lnTo>
                  <a:lnTo>
                    <a:pt x="14014" y="7156"/>
                  </a:lnTo>
                  <a:lnTo>
                    <a:pt x="14006" y="6604"/>
                  </a:lnTo>
                  <a:lnTo>
                    <a:pt x="13997" y="6052"/>
                  </a:lnTo>
                  <a:lnTo>
                    <a:pt x="13997" y="5492"/>
                  </a:lnTo>
                  <a:lnTo>
                    <a:pt x="14006" y="4933"/>
                  </a:lnTo>
                  <a:lnTo>
                    <a:pt x="14032" y="3807"/>
                  </a:lnTo>
                  <a:lnTo>
                    <a:pt x="14075" y="2667"/>
                  </a:lnTo>
                  <a:lnTo>
                    <a:pt x="13238" y="2579"/>
                  </a:lnTo>
                  <a:lnTo>
                    <a:pt x="12383" y="2485"/>
                  </a:lnTo>
                  <a:lnTo>
                    <a:pt x="11512" y="2383"/>
                  </a:lnTo>
                  <a:lnTo>
                    <a:pt x="10640" y="2267"/>
                  </a:lnTo>
                  <a:lnTo>
                    <a:pt x="9760" y="2151"/>
                  </a:lnTo>
                  <a:lnTo>
                    <a:pt x="8880" y="2020"/>
                  </a:lnTo>
                  <a:lnTo>
                    <a:pt x="8000" y="1882"/>
                  </a:lnTo>
                  <a:lnTo>
                    <a:pt x="7120" y="1730"/>
                  </a:lnTo>
                  <a:lnTo>
                    <a:pt x="6248" y="1562"/>
                  </a:lnTo>
                  <a:lnTo>
                    <a:pt x="5385" y="1388"/>
                  </a:lnTo>
                  <a:lnTo>
                    <a:pt x="4540" y="1199"/>
                  </a:lnTo>
                  <a:lnTo>
                    <a:pt x="4117" y="1098"/>
                  </a:lnTo>
                  <a:lnTo>
                    <a:pt x="3703" y="989"/>
                  </a:lnTo>
                  <a:lnTo>
                    <a:pt x="3289" y="880"/>
                  </a:lnTo>
                  <a:lnTo>
                    <a:pt x="2883" y="771"/>
                  </a:lnTo>
                  <a:lnTo>
                    <a:pt x="2477" y="654"/>
                  </a:lnTo>
                  <a:lnTo>
                    <a:pt x="2080" y="531"/>
                  </a:lnTo>
                  <a:lnTo>
                    <a:pt x="1692" y="408"/>
                  </a:lnTo>
                  <a:lnTo>
                    <a:pt x="1304" y="277"/>
                  </a:lnTo>
                  <a:lnTo>
                    <a:pt x="924" y="139"/>
                  </a:lnTo>
                  <a:lnTo>
                    <a:pt x="553"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66"/>
          <p:cNvGrpSpPr/>
          <p:nvPr/>
        </p:nvGrpSpPr>
        <p:grpSpPr>
          <a:xfrm>
            <a:off x="6444442" y="1520318"/>
            <a:ext cx="1327322" cy="2510126"/>
            <a:chOff x="2123000" y="-12206725"/>
            <a:chExt cx="3373975" cy="12444850"/>
          </a:xfrm>
        </p:grpSpPr>
        <p:sp>
          <p:nvSpPr>
            <p:cNvPr id="2331" name="Google Shape;2331;p66"/>
            <p:cNvSpPr/>
            <p:nvPr/>
          </p:nvSpPr>
          <p:spPr>
            <a:xfrm>
              <a:off x="2123000" y="-12206725"/>
              <a:ext cx="3373975" cy="12444850"/>
            </a:xfrm>
            <a:custGeom>
              <a:avLst/>
              <a:gdLst/>
              <a:ahLst/>
              <a:cxnLst/>
              <a:rect l="l" t="t" r="r" b="b"/>
              <a:pathLst>
                <a:path w="134959" h="497794" extrusionOk="0">
                  <a:moveTo>
                    <a:pt x="65535" y="3919"/>
                  </a:moveTo>
                  <a:lnTo>
                    <a:pt x="65639" y="3930"/>
                  </a:lnTo>
                  <a:lnTo>
                    <a:pt x="65744" y="3962"/>
                  </a:lnTo>
                  <a:lnTo>
                    <a:pt x="65844" y="4005"/>
                  </a:lnTo>
                  <a:lnTo>
                    <a:pt x="65944" y="4059"/>
                  </a:lnTo>
                  <a:lnTo>
                    <a:pt x="66044" y="4124"/>
                  </a:lnTo>
                  <a:lnTo>
                    <a:pt x="66139" y="4210"/>
                  </a:lnTo>
                  <a:lnTo>
                    <a:pt x="66230" y="4307"/>
                  </a:lnTo>
                  <a:lnTo>
                    <a:pt x="66321" y="4404"/>
                  </a:lnTo>
                  <a:lnTo>
                    <a:pt x="66412" y="4523"/>
                  </a:lnTo>
                  <a:lnTo>
                    <a:pt x="66494" y="4653"/>
                  </a:lnTo>
                  <a:lnTo>
                    <a:pt x="66580" y="4793"/>
                  </a:lnTo>
                  <a:lnTo>
                    <a:pt x="66657" y="4944"/>
                  </a:lnTo>
                  <a:lnTo>
                    <a:pt x="66734" y="5106"/>
                  </a:lnTo>
                  <a:lnTo>
                    <a:pt x="66812" y="5268"/>
                  </a:lnTo>
                  <a:lnTo>
                    <a:pt x="66880" y="5451"/>
                  </a:lnTo>
                  <a:lnTo>
                    <a:pt x="66948" y="5635"/>
                  </a:lnTo>
                  <a:lnTo>
                    <a:pt x="67016" y="5829"/>
                  </a:lnTo>
                  <a:lnTo>
                    <a:pt x="67075" y="6034"/>
                  </a:lnTo>
                  <a:lnTo>
                    <a:pt x="67134" y="6239"/>
                  </a:lnTo>
                  <a:lnTo>
                    <a:pt x="67193" y="6466"/>
                  </a:lnTo>
                  <a:lnTo>
                    <a:pt x="67243" y="6682"/>
                  </a:lnTo>
                  <a:lnTo>
                    <a:pt x="67293" y="6919"/>
                  </a:lnTo>
                  <a:lnTo>
                    <a:pt x="67339" y="7157"/>
                  </a:lnTo>
                  <a:lnTo>
                    <a:pt x="67380" y="7394"/>
                  </a:lnTo>
                  <a:lnTo>
                    <a:pt x="67416" y="7642"/>
                  </a:lnTo>
                  <a:lnTo>
                    <a:pt x="67452" y="7891"/>
                  </a:lnTo>
                  <a:lnTo>
                    <a:pt x="67484" y="8150"/>
                  </a:lnTo>
                  <a:lnTo>
                    <a:pt x="67511" y="8409"/>
                  </a:lnTo>
                  <a:lnTo>
                    <a:pt x="67534" y="8668"/>
                  </a:lnTo>
                  <a:lnTo>
                    <a:pt x="67552" y="8938"/>
                  </a:lnTo>
                  <a:lnTo>
                    <a:pt x="67566" y="9207"/>
                  </a:lnTo>
                  <a:lnTo>
                    <a:pt x="67579" y="9477"/>
                  </a:lnTo>
                  <a:lnTo>
                    <a:pt x="67584" y="9747"/>
                  </a:lnTo>
                  <a:lnTo>
                    <a:pt x="67589" y="10028"/>
                  </a:lnTo>
                  <a:lnTo>
                    <a:pt x="67584" y="10298"/>
                  </a:lnTo>
                  <a:lnTo>
                    <a:pt x="67579" y="10578"/>
                  </a:lnTo>
                  <a:lnTo>
                    <a:pt x="67566" y="10859"/>
                  </a:lnTo>
                  <a:lnTo>
                    <a:pt x="67552" y="11129"/>
                  </a:lnTo>
                  <a:lnTo>
                    <a:pt x="67534" y="11409"/>
                  </a:lnTo>
                  <a:lnTo>
                    <a:pt x="67507" y="11679"/>
                  </a:lnTo>
                  <a:lnTo>
                    <a:pt x="67480" y="11960"/>
                  </a:lnTo>
                  <a:lnTo>
                    <a:pt x="67443" y="12229"/>
                  </a:lnTo>
                  <a:lnTo>
                    <a:pt x="67407" y="12499"/>
                  </a:lnTo>
                  <a:lnTo>
                    <a:pt x="67361" y="12769"/>
                  </a:lnTo>
                  <a:lnTo>
                    <a:pt x="67311" y="13028"/>
                  </a:lnTo>
                  <a:lnTo>
                    <a:pt x="67257" y="13298"/>
                  </a:lnTo>
                  <a:lnTo>
                    <a:pt x="67198" y="13557"/>
                  </a:lnTo>
                  <a:lnTo>
                    <a:pt x="67134" y="13805"/>
                  </a:lnTo>
                  <a:lnTo>
                    <a:pt x="67066" y="14054"/>
                  </a:lnTo>
                  <a:lnTo>
                    <a:pt x="66989" y="14302"/>
                  </a:lnTo>
                  <a:lnTo>
                    <a:pt x="66912" y="14539"/>
                  </a:lnTo>
                  <a:lnTo>
                    <a:pt x="66884" y="14615"/>
                  </a:lnTo>
                  <a:lnTo>
                    <a:pt x="66862" y="14701"/>
                  </a:lnTo>
                  <a:lnTo>
                    <a:pt x="66821" y="14874"/>
                  </a:lnTo>
                  <a:lnTo>
                    <a:pt x="66789" y="15047"/>
                  </a:lnTo>
                  <a:lnTo>
                    <a:pt x="66766" y="15230"/>
                  </a:lnTo>
                  <a:lnTo>
                    <a:pt x="66644" y="15316"/>
                  </a:lnTo>
                  <a:lnTo>
                    <a:pt x="66516" y="15392"/>
                  </a:lnTo>
                  <a:lnTo>
                    <a:pt x="66394" y="15457"/>
                  </a:lnTo>
                  <a:lnTo>
                    <a:pt x="66271" y="15500"/>
                  </a:lnTo>
                  <a:lnTo>
                    <a:pt x="66148" y="15532"/>
                  </a:lnTo>
                  <a:lnTo>
                    <a:pt x="66026" y="15565"/>
                  </a:lnTo>
                  <a:lnTo>
                    <a:pt x="65903" y="15575"/>
                  </a:lnTo>
                  <a:lnTo>
                    <a:pt x="65780" y="15565"/>
                  </a:lnTo>
                  <a:lnTo>
                    <a:pt x="65662" y="15554"/>
                  </a:lnTo>
                  <a:lnTo>
                    <a:pt x="65539" y="15532"/>
                  </a:lnTo>
                  <a:lnTo>
                    <a:pt x="65421" y="15500"/>
                  </a:lnTo>
                  <a:lnTo>
                    <a:pt x="65303" y="15457"/>
                  </a:lnTo>
                  <a:lnTo>
                    <a:pt x="65185" y="15403"/>
                  </a:lnTo>
                  <a:lnTo>
                    <a:pt x="65071" y="15338"/>
                  </a:lnTo>
                  <a:lnTo>
                    <a:pt x="64953" y="15262"/>
                  </a:lnTo>
                  <a:lnTo>
                    <a:pt x="64844" y="15176"/>
                  </a:lnTo>
                  <a:lnTo>
                    <a:pt x="64731" y="15079"/>
                  </a:lnTo>
                  <a:lnTo>
                    <a:pt x="64622" y="14971"/>
                  </a:lnTo>
                  <a:lnTo>
                    <a:pt x="64517" y="14863"/>
                  </a:lnTo>
                  <a:lnTo>
                    <a:pt x="64413" y="14744"/>
                  </a:lnTo>
                  <a:lnTo>
                    <a:pt x="64308" y="14615"/>
                  </a:lnTo>
                  <a:lnTo>
                    <a:pt x="64208" y="14474"/>
                  </a:lnTo>
                  <a:lnTo>
                    <a:pt x="64113" y="14334"/>
                  </a:lnTo>
                  <a:lnTo>
                    <a:pt x="64017" y="14183"/>
                  </a:lnTo>
                  <a:lnTo>
                    <a:pt x="63927" y="14021"/>
                  </a:lnTo>
                  <a:lnTo>
                    <a:pt x="63836" y="13859"/>
                  </a:lnTo>
                  <a:lnTo>
                    <a:pt x="63749" y="13687"/>
                  </a:lnTo>
                  <a:lnTo>
                    <a:pt x="63668" y="13503"/>
                  </a:lnTo>
                  <a:lnTo>
                    <a:pt x="63590" y="13320"/>
                  </a:lnTo>
                  <a:lnTo>
                    <a:pt x="63513" y="13136"/>
                  </a:lnTo>
                  <a:lnTo>
                    <a:pt x="63440" y="12931"/>
                  </a:lnTo>
                  <a:lnTo>
                    <a:pt x="63372" y="12737"/>
                  </a:lnTo>
                  <a:lnTo>
                    <a:pt x="63309" y="12532"/>
                  </a:lnTo>
                  <a:lnTo>
                    <a:pt x="63250" y="12316"/>
                  </a:lnTo>
                  <a:lnTo>
                    <a:pt x="63195" y="12100"/>
                  </a:lnTo>
                  <a:lnTo>
                    <a:pt x="63141" y="11884"/>
                  </a:lnTo>
                  <a:lnTo>
                    <a:pt x="63095" y="11657"/>
                  </a:lnTo>
                  <a:lnTo>
                    <a:pt x="63054" y="11431"/>
                  </a:lnTo>
                  <a:lnTo>
                    <a:pt x="63013" y="11204"/>
                  </a:lnTo>
                  <a:lnTo>
                    <a:pt x="62981" y="10977"/>
                  </a:lnTo>
                  <a:lnTo>
                    <a:pt x="62954" y="10740"/>
                  </a:lnTo>
                  <a:lnTo>
                    <a:pt x="62932" y="10503"/>
                  </a:lnTo>
                  <a:lnTo>
                    <a:pt x="62913" y="10265"/>
                  </a:lnTo>
                  <a:lnTo>
                    <a:pt x="62900" y="10017"/>
                  </a:lnTo>
                  <a:lnTo>
                    <a:pt x="62895" y="9779"/>
                  </a:lnTo>
                  <a:lnTo>
                    <a:pt x="62895" y="9531"/>
                  </a:lnTo>
                  <a:lnTo>
                    <a:pt x="62900" y="9283"/>
                  </a:lnTo>
                  <a:lnTo>
                    <a:pt x="62909" y="9035"/>
                  </a:lnTo>
                  <a:lnTo>
                    <a:pt x="62927" y="8786"/>
                  </a:lnTo>
                  <a:lnTo>
                    <a:pt x="62950" y="8549"/>
                  </a:lnTo>
                  <a:lnTo>
                    <a:pt x="62977" y="8301"/>
                  </a:lnTo>
                  <a:lnTo>
                    <a:pt x="63013" y="8053"/>
                  </a:lnTo>
                  <a:lnTo>
                    <a:pt x="63059" y="7804"/>
                  </a:lnTo>
                  <a:lnTo>
                    <a:pt x="63104" y="7556"/>
                  </a:lnTo>
                  <a:lnTo>
                    <a:pt x="63163" y="7308"/>
                  </a:lnTo>
                  <a:lnTo>
                    <a:pt x="63227" y="7070"/>
                  </a:lnTo>
                  <a:lnTo>
                    <a:pt x="63295" y="6833"/>
                  </a:lnTo>
                  <a:lnTo>
                    <a:pt x="63372" y="6585"/>
                  </a:lnTo>
                  <a:lnTo>
                    <a:pt x="63459" y="6347"/>
                  </a:lnTo>
                  <a:lnTo>
                    <a:pt x="63549" y="6121"/>
                  </a:lnTo>
                  <a:lnTo>
                    <a:pt x="63649" y="5883"/>
                  </a:lnTo>
                  <a:lnTo>
                    <a:pt x="63758" y="5656"/>
                  </a:lnTo>
                  <a:lnTo>
                    <a:pt x="63877" y="5430"/>
                  </a:lnTo>
                  <a:lnTo>
                    <a:pt x="63999" y="5203"/>
                  </a:lnTo>
                  <a:lnTo>
                    <a:pt x="64126" y="4998"/>
                  </a:lnTo>
                  <a:lnTo>
                    <a:pt x="64249" y="4815"/>
                  </a:lnTo>
                  <a:lnTo>
                    <a:pt x="64376" y="4642"/>
                  </a:lnTo>
                  <a:lnTo>
                    <a:pt x="64499" y="4491"/>
                  </a:lnTo>
                  <a:lnTo>
                    <a:pt x="64617" y="4361"/>
                  </a:lnTo>
                  <a:lnTo>
                    <a:pt x="64740" y="4243"/>
                  </a:lnTo>
                  <a:lnTo>
                    <a:pt x="64858" y="4145"/>
                  </a:lnTo>
                  <a:lnTo>
                    <a:pt x="64976" y="4070"/>
                  </a:lnTo>
                  <a:lnTo>
                    <a:pt x="65090" y="4005"/>
                  </a:lnTo>
                  <a:lnTo>
                    <a:pt x="65203" y="3962"/>
                  </a:lnTo>
                  <a:lnTo>
                    <a:pt x="65317" y="3930"/>
                  </a:lnTo>
                  <a:lnTo>
                    <a:pt x="65426" y="3919"/>
                  </a:lnTo>
                  <a:close/>
                  <a:moveTo>
                    <a:pt x="66648" y="37572"/>
                  </a:moveTo>
                  <a:lnTo>
                    <a:pt x="66857" y="37583"/>
                  </a:lnTo>
                  <a:lnTo>
                    <a:pt x="67066" y="37604"/>
                  </a:lnTo>
                  <a:lnTo>
                    <a:pt x="67275" y="37647"/>
                  </a:lnTo>
                  <a:lnTo>
                    <a:pt x="67484" y="37691"/>
                  </a:lnTo>
                  <a:lnTo>
                    <a:pt x="67693" y="37745"/>
                  </a:lnTo>
                  <a:lnTo>
                    <a:pt x="67902" y="37820"/>
                  </a:lnTo>
                  <a:lnTo>
                    <a:pt x="68107" y="37896"/>
                  </a:lnTo>
                  <a:lnTo>
                    <a:pt x="68316" y="37982"/>
                  </a:lnTo>
                  <a:lnTo>
                    <a:pt x="68520" y="38090"/>
                  </a:lnTo>
                  <a:lnTo>
                    <a:pt x="68720" y="38198"/>
                  </a:lnTo>
                  <a:lnTo>
                    <a:pt x="68920" y="38327"/>
                  </a:lnTo>
                  <a:lnTo>
                    <a:pt x="69120" y="38457"/>
                  </a:lnTo>
                  <a:lnTo>
                    <a:pt x="69315" y="38608"/>
                  </a:lnTo>
                  <a:lnTo>
                    <a:pt x="69510" y="38759"/>
                  </a:lnTo>
                  <a:lnTo>
                    <a:pt x="69701" y="38921"/>
                  </a:lnTo>
                  <a:lnTo>
                    <a:pt x="69888" y="39105"/>
                  </a:lnTo>
                  <a:lnTo>
                    <a:pt x="70069" y="39288"/>
                  </a:lnTo>
                  <a:lnTo>
                    <a:pt x="70251" y="39493"/>
                  </a:lnTo>
                  <a:lnTo>
                    <a:pt x="70428" y="39698"/>
                  </a:lnTo>
                  <a:lnTo>
                    <a:pt x="70601" y="39914"/>
                  </a:lnTo>
                  <a:lnTo>
                    <a:pt x="70769" y="40151"/>
                  </a:lnTo>
                  <a:lnTo>
                    <a:pt x="70933" y="40389"/>
                  </a:lnTo>
                  <a:lnTo>
                    <a:pt x="71096" y="40637"/>
                  </a:lnTo>
                  <a:lnTo>
                    <a:pt x="71251" y="40907"/>
                  </a:lnTo>
                  <a:lnTo>
                    <a:pt x="71401" y="41177"/>
                  </a:lnTo>
                  <a:lnTo>
                    <a:pt x="71546" y="41457"/>
                  </a:lnTo>
                  <a:lnTo>
                    <a:pt x="71682" y="41749"/>
                  </a:lnTo>
                  <a:lnTo>
                    <a:pt x="71814" y="42062"/>
                  </a:lnTo>
                  <a:lnTo>
                    <a:pt x="71946" y="42375"/>
                  </a:lnTo>
                  <a:lnTo>
                    <a:pt x="72064" y="42699"/>
                  </a:lnTo>
                  <a:lnTo>
                    <a:pt x="72182" y="43033"/>
                  </a:lnTo>
                  <a:lnTo>
                    <a:pt x="72286" y="43379"/>
                  </a:lnTo>
                  <a:lnTo>
                    <a:pt x="72391" y="43735"/>
                  </a:lnTo>
                  <a:lnTo>
                    <a:pt x="72482" y="44102"/>
                  </a:lnTo>
                  <a:lnTo>
                    <a:pt x="71896" y="44026"/>
                  </a:lnTo>
                  <a:lnTo>
                    <a:pt x="71314" y="43961"/>
                  </a:lnTo>
                  <a:lnTo>
                    <a:pt x="70174" y="43854"/>
                  </a:lnTo>
                  <a:lnTo>
                    <a:pt x="69056" y="43767"/>
                  </a:lnTo>
                  <a:lnTo>
                    <a:pt x="67970" y="43681"/>
                  </a:lnTo>
                  <a:lnTo>
                    <a:pt x="66348" y="43551"/>
                  </a:lnTo>
                  <a:lnTo>
                    <a:pt x="65503" y="43476"/>
                  </a:lnTo>
                  <a:lnTo>
                    <a:pt x="64635" y="43422"/>
                  </a:lnTo>
                  <a:lnTo>
                    <a:pt x="63749" y="43368"/>
                  </a:lnTo>
                  <a:lnTo>
                    <a:pt x="62845" y="43325"/>
                  </a:lnTo>
                  <a:lnTo>
                    <a:pt x="61927" y="43303"/>
                  </a:lnTo>
                  <a:lnTo>
                    <a:pt x="61001" y="43303"/>
                  </a:lnTo>
                  <a:lnTo>
                    <a:pt x="61073" y="43260"/>
                  </a:lnTo>
                  <a:lnTo>
                    <a:pt x="61141" y="43195"/>
                  </a:lnTo>
                  <a:lnTo>
                    <a:pt x="61205" y="43120"/>
                  </a:lnTo>
                  <a:lnTo>
                    <a:pt x="61269" y="43022"/>
                  </a:lnTo>
                  <a:lnTo>
                    <a:pt x="61332" y="42904"/>
                  </a:lnTo>
                  <a:lnTo>
                    <a:pt x="61391" y="42774"/>
                  </a:lnTo>
                  <a:lnTo>
                    <a:pt x="61446" y="42634"/>
                  </a:lnTo>
                  <a:lnTo>
                    <a:pt x="61496" y="42472"/>
                  </a:lnTo>
                  <a:lnTo>
                    <a:pt x="61600" y="42137"/>
                  </a:lnTo>
                  <a:lnTo>
                    <a:pt x="61709" y="41824"/>
                  </a:lnTo>
                  <a:lnTo>
                    <a:pt x="61827" y="41511"/>
                  </a:lnTo>
                  <a:lnTo>
                    <a:pt x="61950" y="41220"/>
                  </a:lnTo>
                  <a:lnTo>
                    <a:pt x="62082" y="40929"/>
                  </a:lnTo>
                  <a:lnTo>
                    <a:pt x="62214" y="40659"/>
                  </a:lnTo>
                  <a:lnTo>
                    <a:pt x="62354" y="40400"/>
                  </a:lnTo>
                  <a:lnTo>
                    <a:pt x="62504" y="40141"/>
                  </a:lnTo>
                  <a:lnTo>
                    <a:pt x="62654" y="39903"/>
                  </a:lnTo>
                  <a:lnTo>
                    <a:pt x="62813" y="39677"/>
                  </a:lnTo>
                  <a:lnTo>
                    <a:pt x="62972" y="39461"/>
                  </a:lnTo>
                  <a:lnTo>
                    <a:pt x="63141" y="39266"/>
                  </a:lnTo>
                  <a:lnTo>
                    <a:pt x="63309" y="39072"/>
                  </a:lnTo>
                  <a:lnTo>
                    <a:pt x="63481" y="38889"/>
                  </a:lnTo>
                  <a:lnTo>
                    <a:pt x="63663" y="38727"/>
                  </a:lnTo>
                  <a:lnTo>
                    <a:pt x="63845" y="38565"/>
                  </a:lnTo>
                  <a:lnTo>
                    <a:pt x="64026" y="38425"/>
                  </a:lnTo>
                  <a:lnTo>
                    <a:pt x="64217" y="38284"/>
                  </a:lnTo>
                  <a:lnTo>
                    <a:pt x="64408" y="38166"/>
                  </a:lnTo>
                  <a:lnTo>
                    <a:pt x="64603" y="38058"/>
                  </a:lnTo>
                  <a:lnTo>
                    <a:pt x="64799" y="37960"/>
                  </a:lnTo>
                  <a:lnTo>
                    <a:pt x="64999" y="37863"/>
                  </a:lnTo>
                  <a:lnTo>
                    <a:pt x="65199" y="37788"/>
                  </a:lnTo>
                  <a:lnTo>
                    <a:pt x="65403" y="37723"/>
                  </a:lnTo>
                  <a:lnTo>
                    <a:pt x="65608" y="37669"/>
                  </a:lnTo>
                  <a:lnTo>
                    <a:pt x="65812" y="37626"/>
                  </a:lnTo>
                  <a:lnTo>
                    <a:pt x="66021" y="37594"/>
                  </a:lnTo>
                  <a:lnTo>
                    <a:pt x="66230" y="37583"/>
                  </a:lnTo>
                  <a:lnTo>
                    <a:pt x="66439" y="37572"/>
                  </a:lnTo>
                  <a:close/>
                  <a:moveTo>
                    <a:pt x="62532" y="47987"/>
                  </a:moveTo>
                  <a:lnTo>
                    <a:pt x="63145" y="47998"/>
                  </a:lnTo>
                  <a:lnTo>
                    <a:pt x="63754" y="48009"/>
                  </a:lnTo>
                  <a:lnTo>
                    <a:pt x="64358" y="48041"/>
                  </a:lnTo>
                  <a:lnTo>
                    <a:pt x="64962" y="48063"/>
                  </a:lnTo>
                  <a:lnTo>
                    <a:pt x="66153" y="48149"/>
                  </a:lnTo>
                  <a:lnTo>
                    <a:pt x="66126" y="48300"/>
                  </a:lnTo>
                  <a:lnTo>
                    <a:pt x="66116" y="48398"/>
                  </a:lnTo>
                  <a:lnTo>
                    <a:pt x="66107" y="48495"/>
                  </a:lnTo>
                  <a:lnTo>
                    <a:pt x="66071" y="50459"/>
                  </a:lnTo>
                  <a:lnTo>
                    <a:pt x="66030" y="52423"/>
                  </a:lnTo>
                  <a:lnTo>
                    <a:pt x="65998" y="54388"/>
                  </a:lnTo>
                  <a:lnTo>
                    <a:pt x="65967" y="56363"/>
                  </a:lnTo>
                  <a:lnTo>
                    <a:pt x="65944" y="58327"/>
                  </a:lnTo>
                  <a:lnTo>
                    <a:pt x="65921" y="60302"/>
                  </a:lnTo>
                  <a:lnTo>
                    <a:pt x="65903" y="62278"/>
                  </a:lnTo>
                  <a:lnTo>
                    <a:pt x="65889" y="64253"/>
                  </a:lnTo>
                  <a:lnTo>
                    <a:pt x="65880" y="66228"/>
                  </a:lnTo>
                  <a:lnTo>
                    <a:pt x="65876" y="68203"/>
                  </a:lnTo>
                  <a:lnTo>
                    <a:pt x="65876" y="70178"/>
                  </a:lnTo>
                  <a:lnTo>
                    <a:pt x="65885" y="72153"/>
                  </a:lnTo>
                  <a:lnTo>
                    <a:pt x="65894" y="74128"/>
                  </a:lnTo>
                  <a:lnTo>
                    <a:pt x="65912" y="76104"/>
                  </a:lnTo>
                  <a:lnTo>
                    <a:pt x="65935" y="78079"/>
                  </a:lnTo>
                  <a:lnTo>
                    <a:pt x="65962" y="80054"/>
                  </a:lnTo>
                  <a:lnTo>
                    <a:pt x="65998" y="82029"/>
                  </a:lnTo>
                  <a:lnTo>
                    <a:pt x="66035" y="84004"/>
                  </a:lnTo>
                  <a:lnTo>
                    <a:pt x="66085" y="85979"/>
                  </a:lnTo>
                  <a:lnTo>
                    <a:pt x="66135" y="87955"/>
                  </a:lnTo>
                  <a:lnTo>
                    <a:pt x="66194" y="89919"/>
                  </a:lnTo>
                  <a:lnTo>
                    <a:pt x="66262" y="91883"/>
                  </a:lnTo>
                  <a:lnTo>
                    <a:pt x="66335" y="93858"/>
                  </a:lnTo>
                  <a:lnTo>
                    <a:pt x="66416" y="95823"/>
                  </a:lnTo>
                  <a:lnTo>
                    <a:pt x="66503" y="97776"/>
                  </a:lnTo>
                  <a:lnTo>
                    <a:pt x="66598" y="99741"/>
                  </a:lnTo>
                  <a:lnTo>
                    <a:pt x="66698" y="101694"/>
                  </a:lnTo>
                  <a:lnTo>
                    <a:pt x="66812" y="103659"/>
                  </a:lnTo>
                  <a:lnTo>
                    <a:pt x="66930" y="105601"/>
                  </a:lnTo>
                  <a:lnTo>
                    <a:pt x="67052" y="107555"/>
                  </a:lnTo>
                  <a:lnTo>
                    <a:pt x="67189" y="109498"/>
                  </a:lnTo>
                  <a:lnTo>
                    <a:pt x="67334" y="111441"/>
                  </a:lnTo>
                  <a:lnTo>
                    <a:pt x="67334" y="111441"/>
                  </a:lnTo>
                  <a:lnTo>
                    <a:pt x="65008" y="111408"/>
                  </a:lnTo>
                  <a:lnTo>
                    <a:pt x="62682" y="111387"/>
                  </a:lnTo>
                  <a:lnTo>
                    <a:pt x="60355" y="111376"/>
                  </a:lnTo>
                  <a:lnTo>
                    <a:pt x="58034" y="111365"/>
                  </a:lnTo>
                  <a:lnTo>
                    <a:pt x="55707" y="111376"/>
                  </a:lnTo>
                  <a:lnTo>
                    <a:pt x="53381" y="111387"/>
                  </a:lnTo>
                  <a:lnTo>
                    <a:pt x="51059" y="111408"/>
                  </a:lnTo>
                  <a:lnTo>
                    <a:pt x="48733" y="111441"/>
                  </a:lnTo>
                  <a:lnTo>
                    <a:pt x="48447" y="111451"/>
                  </a:lnTo>
                  <a:lnTo>
                    <a:pt x="48152" y="111441"/>
                  </a:lnTo>
                  <a:lnTo>
                    <a:pt x="47538" y="111419"/>
                  </a:lnTo>
                  <a:lnTo>
                    <a:pt x="46902" y="111365"/>
                  </a:lnTo>
                  <a:lnTo>
                    <a:pt x="46239" y="111300"/>
                  </a:lnTo>
                  <a:lnTo>
                    <a:pt x="45562" y="111225"/>
                  </a:lnTo>
                  <a:lnTo>
                    <a:pt x="44862" y="111128"/>
                  </a:lnTo>
                  <a:lnTo>
                    <a:pt x="43422" y="110933"/>
                  </a:lnTo>
                  <a:lnTo>
                    <a:pt x="42686" y="110836"/>
                  </a:lnTo>
                  <a:lnTo>
                    <a:pt x="41945" y="110750"/>
                  </a:lnTo>
                  <a:lnTo>
                    <a:pt x="41196" y="110674"/>
                  </a:lnTo>
                  <a:lnTo>
                    <a:pt x="40450" y="110610"/>
                  </a:lnTo>
                  <a:lnTo>
                    <a:pt x="39701" y="110566"/>
                  </a:lnTo>
                  <a:lnTo>
                    <a:pt x="38960" y="110545"/>
                  </a:lnTo>
                  <a:lnTo>
                    <a:pt x="38224" y="110545"/>
                  </a:lnTo>
                  <a:lnTo>
                    <a:pt x="37861" y="110556"/>
                  </a:lnTo>
                  <a:lnTo>
                    <a:pt x="37497" y="110577"/>
                  </a:lnTo>
                  <a:lnTo>
                    <a:pt x="37506" y="110556"/>
                  </a:lnTo>
                  <a:lnTo>
                    <a:pt x="37511" y="110534"/>
                  </a:lnTo>
                  <a:lnTo>
                    <a:pt x="37511" y="110480"/>
                  </a:lnTo>
                  <a:lnTo>
                    <a:pt x="37502" y="108462"/>
                  </a:lnTo>
                  <a:lnTo>
                    <a:pt x="37488" y="106433"/>
                  </a:lnTo>
                  <a:lnTo>
                    <a:pt x="37484" y="104382"/>
                  </a:lnTo>
                  <a:lnTo>
                    <a:pt x="37479" y="102320"/>
                  </a:lnTo>
                  <a:lnTo>
                    <a:pt x="37488" y="100248"/>
                  </a:lnTo>
                  <a:lnTo>
                    <a:pt x="37502" y="98165"/>
                  </a:lnTo>
                  <a:lnTo>
                    <a:pt x="37515" y="97129"/>
                  </a:lnTo>
                  <a:lnTo>
                    <a:pt x="37529" y="96082"/>
                  </a:lnTo>
                  <a:lnTo>
                    <a:pt x="37547" y="95046"/>
                  </a:lnTo>
                  <a:lnTo>
                    <a:pt x="37570" y="93999"/>
                  </a:lnTo>
                  <a:lnTo>
                    <a:pt x="37593" y="92963"/>
                  </a:lnTo>
                  <a:lnTo>
                    <a:pt x="37624" y="91926"/>
                  </a:lnTo>
                  <a:lnTo>
                    <a:pt x="37656" y="90890"/>
                  </a:lnTo>
                  <a:lnTo>
                    <a:pt x="37693" y="89854"/>
                  </a:lnTo>
                  <a:lnTo>
                    <a:pt x="37733" y="88829"/>
                  </a:lnTo>
                  <a:lnTo>
                    <a:pt x="37783" y="87793"/>
                  </a:lnTo>
                  <a:lnTo>
                    <a:pt x="37833" y="86778"/>
                  </a:lnTo>
                  <a:lnTo>
                    <a:pt x="37892" y="85753"/>
                  </a:lnTo>
                  <a:lnTo>
                    <a:pt x="37952" y="84738"/>
                  </a:lnTo>
                  <a:lnTo>
                    <a:pt x="38020" y="83734"/>
                  </a:lnTo>
                  <a:lnTo>
                    <a:pt x="38097" y="82731"/>
                  </a:lnTo>
                  <a:lnTo>
                    <a:pt x="38174" y="81727"/>
                  </a:lnTo>
                  <a:lnTo>
                    <a:pt x="38260" y="80734"/>
                  </a:lnTo>
                  <a:lnTo>
                    <a:pt x="38356" y="79752"/>
                  </a:lnTo>
                  <a:lnTo>
                    <a:pt x="38456" y="78780"/>
                  </a:lnTo>
                  <a:lnTo>
                    <a:pt x="38560" y="77809"/>
                  </a:lnTo>
                  <a:lnTo>
                    <a:pt x="38674" y="76848"/>
                  </a:lnTo>
                  <a:lnTo>
                    <a:pt x="38797" y="75899"/>
                  </a:lnTo>
                  <a:lnTo>
                    <a:pt x="38924" y="74949"/>
                  </a:lnTo>
                  <a:lnTo>
                    <a:pt x="39060" y="74021"/>
                  </a:lnTo>
                  <a:lnTo>
                    <a:pt x="39206" y="73092"/>
                  </a:lnTo>
                  <a:lnTo>
                    <a:pt x="39360" y="72186"/>
                  </a:lnTo>
                  <a:lnTo>
                    <a:pt x="39519" y="71279"/>
                  </a:lnTo>
                  <a:lnTo>
                    <a:pt x="39692" y="70394"/>
                  </a:lnTo>
                  <a:lnTo>
                    <a:pt x="39869" y="69509"/>
                  </a:lnTo>
                  <a:lnTo>
                    <a:pt x="40060" y="68646"/>
                  </a:lnTo>
                  <a:lnTo>
                    <a:pt x="40155" y="68214"/>
                  </a:lnTo>
                  <a:lnTo>
                    <a:pt x="40260" y="67793"/>
                  </a:lnTo>
                  <a:lnTo>
                    <a:pt x="40360" y="67372"/>
                  </a:lnTo>
                  <a:lnTo>
                    <a:pt x="40464" y="66951"/>
                  </a:lnTo>
                  <a:lnTo>
                    <a:pt x="40573" y="66541"/>
                  </a:lnTo>
                  <a:lnTo>
                    <a:pt x="40682" y="66131"/>
                  </a:lnTo>
                  <a:lnTo>
                    <a:pt x="40796" y="65721"/>
                  </a:lnTo>
                  <a:lnTo>
                    <a:pt x="40909" y="65321"/>
                  </a:lnTo>
                  <a:lnTo>
                    <a:pt x="41027" y="64911"/>
                  </a:lnTo>
                  <a:lnTo>
                    <a:pt x="41150" y="64523"/>
                  </a:lnTo>
                  <a:lnTo>
                    <a:pt x="41273" y="64123"/>
                  </a:lnTo>
                  <a:lnTo>
                    <a:pt x="41395" y="63735"/>
                  </a:lnTo>
                  <a:lnTo>
                    <a:pt x="41527" y="63357"/>
                  </a:lnTo>
                  <a:lnTo>
                    <a:pt x="41654" y="62968"/>
                  </a:lnTo>
                  <a:lnTo>
                    <a:pt x="41791" y="62591"/>
                  </a:lnTo>
                  <a:lnTo>
                    <a:pt x="41927" y="62224"/>
                  </a:lnTo>
                  <a:lnTo>
                    <a:pt x="42068" y="61846"/>
                  </a:lnTo>
                  <a:lnTo>
                    <a:pt x="42209" y="61490"/>
                  </a:lnTo>
                  <a:lnTo>
                    <a:pt x="42354" y="61123"/>
                  </a:lnTo>
                  <a:lnTo>
                    <a:pt x="42500" y="60767"/>
                  </a:lnTo>
                  <a:lnTo>
                    <a:pt x="42649" y="60421"/>
                  </a:lnTo>
                  <a:lnTo>
                    <a:pt x="42804" y="60065"/>
                  </a:lnTo>
                  <a:lnTo>
                    <a:pt x="42963" y="59730"/>
                  </a:lnTo>
                  <a:lnTo>
                    <a:pt x="43122" y="59385"/>
                  </a:lnTo>
                  <a:lnTo>
                    <a:pt x="43286" y="59050"/>
                  </a:lnTo>
                  <a:lnTo>
                    <a:pt x="43449" y="58727"/>
                  </a:lnTo>
                  <a:lnTo>
                    <a:pt x="43617" y="58392"/>
                  </a:lnTo>
                  <a:lnTo>
                    <a:pt x="43790" y="58079"/>
                  </a:lnTo>
                  <a:lnTo>
                    <a:pt x="43967" y="57766"/>
                  </a:lnTo>
                  <a:lnTo>
                    <a:pt x="44144" y="57453"/>
                  </a:lnTo>
                  <a:lnTo>
                    <a:pt x="44326" y="57140"/>
                  </a:lnTo>
                  <a:lnTo>
                    <a:pt x="44512" y="56849"/>
                  </a:lnTo>
                  <a:lnTo>
                    <a:pt x="44699" y="56546"/>
                  </a:lnTo>
                  <a:lnTo>
                    <a:pt x="44889" y="56255"/>
                  </a:lnTo>
                  <a:lnTo>
                    <a:pt x="45085" y="55974"/>
                  </a:lnTo>
                  <a:lnTo>
                    <a:pt x="45280" y="55694"/>
                  </a:lnTo>
                  <a:lnTo>
                    <a:pt x="45485" y="55413"/>
                  </a:lnTo>
                  <a:lnTo>
                    <a:pt x="45689" y="55143"/>
                  </a:lnTo>
                  <a:lnTo>
                    <a:pt x="45894" y="54884"/>
                  </a:lnTo>
                  <a:lnTo>
                    <a:pt x="46107" y="54625"/>
                  </a:lnTo>
                  <a:lnTo>
                    <a:pt x="46321" y="54366"/>
                  </a:lnTo>
                  <a:lnTo>
                    <a:pt x="46539" y="54118"/>
                  </a:lnTo>
                  <a:lnTo>
                    <a:pt x="46761" y="53880"/>
                  </a:lnTo>
                  <a:lnTo>
                    <a:pt x="46988" y="53643"/>
                  </a:lnTo>
                  <a:lnTo>
                    <a:pt x="47252" y="53373"/>
                  </a:lnTo>
                  <a:lnTo>
                    <a:pt x="47525" y="53114"/>
                  </a:lnTo>
                  <a:lnTo>
                    <a:pt x="47793" y="52855"/>
                  </a:lnTo>
                  <a:lnTo>
                    <a:pt x="48070" y="52607"/>
                  </a:lnTo>
                  <a:lnTo>
                    <a:pt x="48342" y="52369"/>
                  </a:lnTo>
                  <a:lnTo>
                    <a:pt x="48620" y="52143"/>
                  </a:lnTo>
                  <a:lnTo>
                    <a:pt x="48901" y="51927"/>
                  </a:lnTo>
                  <a:lnTo>
                    <a:pt x="49183" y="51711"/>
                  </a:lnTo>
                  <a:lnTo>
                    <a:pt x="49465" y="51506"/>
                  </a:lnTo>
                  <a:lnTo>
                    <a:pt x="49751" y="51301"/>
                  </a:lnTo>
                  <a:lnTo>
                    <a:pt x="50037" y="51107"/>
                  </a:lnTo>
                  <a:lnTo>
                    <a:pt x="50323" y="50923"/>
                  </a:lnTo>
                  <a:lnTo>
                    <a:pt x="50614" y="50750"/>
                  </a:lnTo>
                  <a:lnTo>
                    <a:pt x="50905" y="50578"/>
                  </a:lnTo>
                  <a:lnTo>
                    <a:pt x="51196" y="50416"/>
                  </a:lnTo>
                  <a:lnTo>
                    <a:pt x="51491" y="50254"/>
                  </a:lnTo>
                  <a:lnTo>
                    <a:pt x="51786" y="50103"/>
                  </a:lnTo>
                  <a:lnTo>
                    <a:pt x="52082" y="49963"/>
                  </a:lnTo>
                  <a:lnTo>
                    <a:pt x="52377" y="49822"/>
                  </a:lnTo>
                  <a:lnTo>
                    <a:pt x="52677" y="49682"/>
                  </a:lnTo>
                  <a:lnTo>
                    <a:pt x="53277" y="49444"/>
                  </a:lnTo>
                  <a:lnTo>
                    <a:pt x="53885" y="49218"/>
                  </a:lnTo>
                  <a:lnTo>
                    <a:pt x="54494" y="49013"/>
                  </a:lnTo>
                  <a:lnTo>
                    <a:pt x="55103" y="48829"/>
                  </a:lnTo>
                  <a:lnTo>
                    <a:pt x="55716" y="48678"/>
                  </a:lnTo>
                  <a:lnTo>
                    <a:pt x="56334" y="48538"/>
                  </a:lnTo>
                  <a:lnTo>
                    <a:pt x="56952" y="48408"/>
                  </a:lnTo>
                  <a:lnTo>
                    <a:pt x="57575" y="48311"/>
                  </a:lnTo>
                  <a:lnTo>
                    <a:pt x="58193" y="48214"/>
                  </a:lnTo>
                  <a:lnTo>
                    <a:pt x="58815" y="48149"/>
                  </a:lnTo>
                  <a:lnTo>
                    <a:pt x="59438" y="48084"/>
                  </a:lnTo>
                  <a:lnTo>
                    <a:pt x="60060" y="48041"/>
                  </a:lnTo>
                  <a:lnTo>
                    <a:pt x="60678" y="48009"/>
                  </a:lnTo>
                  <a:lnTo>
                    <a:pt x="61300" y="47987"/>
                  </a:lnTo>
                  <a:close/>
                  <a:moveTo>
                    <a:pt x="67666" y="48246"/>
                  </a:moveTo>
                  <a:lnTo>
                    <a:pt x="67743" y="48257"/>
                  </a:lnTo>
                  <a:lnTo>
                    <a:pt x="67820" y="48268"/>
                  </a:lnTo>
                  <a:lnTo>
                    <a:pt x="67898" y="48279"/>
                  </a:lnTo>
                  <a:lnTo>
                    <a:pt x="67970" y="48279"/>
                  </a:lnTo>
                  <a:lnTo>
                    <a:pt x="69392" y="48398"/>
                  </a:lnTo>
                  <a:lnTo>
                    <a:pt x="70873" y="48516"/>
                  </a:lnTo>
                  <a:lnTo>
                    <a:pt x="71637" y="48592"/>
                  </a:lnTo>
                  <a:lnTo>
                    <a:pt x="72409" y="48678"/>
                  </a:lnTo>
                  <a:lnTo>
                    <a:pt x="73191" y="48775"/>
                  </a:lnTo>
                  <a:lnTo>
                    <a:pt x="73986" y="48883"/>
                  </a:lnTo>
                  <a:lnTo>
                    <a:pt x="74785" y="49013"/>
                  </a:lnTo>
                  <a:lnTo>
                    <a:pt x="75590" y="49164"/>
                  </a:lnTo>
                  <a:lnTo>
                    <a:pt x="76398" y="49326"/>
                  </a:lnTo>
                  <a:lnTo>
                    <a:pt x="77212" y="49520"/>
                  </a:lnTo>
                  <a:lnTo>
                    <a:pt x="77616" y="49628"/>
                  </a:lnTo>
                  <a:lnTo>
                    <a:pt x="78025" y="49736"/>
                  </a:lnTo>
                  <a:lnTo>
                    <a:pt x="78429" y="49855"/>
                  </a:lnTo>
                  <a:lnTo>
                    <a:pt x="78838" y="49984"/>
                  </a:lnTo>
                  <a:lnTo>
                    <a:pt x="79243" y="50114"/>
                  </a:lnTo>
                  <a:lnTo>
                    <a:pt x="79651" y="50254"/>
                  </a:lnTo>
                  <a:lnTo>
                    <a:pt x="80056" y="50405"/>
                  </a:lnTo>
                  <a:lnTo>
                    <a:pt x="80460" y="50556"/>
                  </a:lnTo>
                  <a:lnTo>
                    <a:pt x="80865" y="50729"/>
                  </a:lnTo>
                  <a:lnTo>
                    <a:pt x="81264" y="50902"/>
                  </a:lnTo>
                  <a:lnTo>
                    <a:pt x="81669" y="51085"/>
                  </a:lnTo>
                  <a:lnTo>
                    <a:pt x="82069" y="51279"/>
                  </a:lnTo>
                  <a:lnTo>
                    <a:pt x="82464" y="51484"/>
                  </a:lnTo>
                  <a:lnTo>
                    <a:pt x="82859" y="51689"/>
                  </a:lnTo>
                  <a:lnTo>
                    <a:pt x="83254" y="51916"/>
                  </a:lnTo>
                  <a:lnTo>
                    <a:pt x="83645" y="52154"/>
                  </a:lnTo>
                  <a:lnTo>
                    <a:pt x="84031" y="52391"/>
                  </a:lnTo>
                  <a:lnTo>
                    <a:pt x="84418" y="52650"/>
                  </a:lnTo>
                  <a:lnTo>
                    <a:pt x="84799" y="52920"/>
                  </a:lnTo>
                  <a:lnTo>
                    <a:pt x="85181" y="53200"/>
                  </a:lnTo>
                  <a:lnTo>
                    <a:pt x="85558" y="53492"/>
                  </a:lnTo>
                  <a:lnTo>
                    <a:pt x="85931" y="53794"/>
                  </a:lnTo>
                  <a:lnTo>
                    <a:pt x="86303" y="54107"/>
                  </a:lnTo>
                  <a:lnTo>
                    <a:pt x="86667" y="54431"/>
                  </a:lnTo>
                  <a:lnTo>
                    <a:pt x="87030" y="54776"/>
                  </a:lnTo>
                  <a:lnTo>
                    <a:pt x="87389" y="55132"/>
                  </a:lnTo>
                  <a:lnTo>
                    <a:pt x="87743" y="55499"/>
                  </a:lnTo>
                  <a:lnTo>
                    <a:pt x="88089" y="55877"/>
                  </a:lnTo>
                  <a:lnTo>
                    <a:pt x="88434" y="56277"/>
                  </a:lnTo>
                  <a:lnTo>
                    <a:pt x="88775" y="56676"/>
                  </a:lnTo>
                  <a:lnTo>
                    <a:pt x="89111" y="57108"/>
                  </a:lnTo>
                  <a:lnTo>
                    <a:pt x="89438" y="57539"/>
                  </a:lnTo>
                  <a:lnTo>
                    <a:pt x="89765" y="58003"/>
                  </a:lnTo>
                  <a:lnTo>
                    <a:pt x="90083" y="58468"/>
                  </a:lnTo>
                  <a:lnTo>
                    <a:pt x="90397" y="58953"/>
                  </a:lnTo>
                  <a:lnTo>
                    <a:pt x="90701" y="59461"/>
                  </a:lnTo>
                  <a:lnTo>
                    <a:pt x="91006" y="59979"/>
                  </a:lnTo>
                  <a:lnTo>
                    <a:pt x="91296" y="60507"/>
                  </a:lnTo>
                  <a:lnTo>
                    <a:pt x="91587" y="61058"/>
                  </a:lnTo>
                  <a:lnTo>
                    <a:pt x="91869" y="61630"/>
                  </a:lnTo>
                  <a:lnTo>
                    <a:pt x="92137" y="62191"/>
                  </a:lnTo>
                  <a:lnTo>
                    <a:pt x="92396" y="62774"/>
                  </a:lnTo>
                  <a:lnTo>
                    <a:pt x="92650" y="63368"/>
                  </a:lnTo>
                  <a:lnTo>
                    <a:pt x="92900" y="63961"/>
                  </a:lnTo>
                  <a:lnTo>
                    <a:pt x="93141" y="64587"/>
                  </a:lnTo>
                  <a:lnTo>
                    <a:pt x="93382" y="65213"/>
                  </a:lnTo>
                  <a:lnTo>
                    <a:pt x="93614" y="65850"/>
                  </a:lnTo>
                  <a:lnTo>
                    <a:pt x="93836" y="66498"/>
                  </a:lnTo>
                  <a:lnTo>
                    <a:pt x="94059" y="67156"/>
                  </a:lnTo>
                  <a:lnTo>
                    <a:pt x="94272" y="67836"/>
                  </a:lnTo>
                  <a:lnTo>
                    <a:pt x="94486" y="68516"/>
                  </a:lnTo>
                  <a:lnTo>
                    <a:pt x="94690" y="69207"/>
                  </a:lnTo>
                  <a:lnTo>
                    <a:pt x="94890" y="69908"/>
                  </a:lnTo>
                  <a:lnTo>
                    <a:pt x="95081" y="70621"/>
                  </a:lnTo>
                  <a:lnTo>
                    <a:pt x="95272" y="71344"/>
                  </a:lnTo>
                  <a:lnTo>
                    <a:pt x="95458" y="72067"/>
                  </a:lnTo>
                  <a:lnTo>
                    <a:pt x="95635" y="72801"/>
                  </a:lnTo>
                  <a:lnTo>
                    <a:pt x="95808" y="73556"/>
                  </a:lnTo>
                  <a:lnTo>
                    <a:pt x="95981" y="74301"/>
                  </a:lnTo>
                  <a:lnTo>
                    <a:pt x="96144" y="75068"/>
                  </a:lnTo>
                  <a:lnTo>
                    <a:pt x="96303" y="75834"/>
                  </a:lnTo>
                  <a:lnTo>
                    <a:pt x="96458" y="76611"/>
                  </a:lnTo>
                  <a:lnTo>
                    <a:pt x="96608" y="77388"/>
                  </a:lnTo>
                  <a:lnTo>
                    <a:pt x="96758" y="78176"/>
                  </a:lnTo>
                  <a:lnTo>
                    <a:pt x="96898" y="78975"/>
                  </a:lnTo>
                  <a:lnTo>
                    <a:pt x="97035" y="79773"/>
                  </a:lnTo>
                  <a:lnTo>
                    <a:pt x="97166" y="80583"/>
                  </a:lnTo>
                  <a:lnTo>
                    <a:pt x="97294" y="81392"/>
                  </a:lnTo>
                  <a:lnTo>
                    <a:pt x="97421" y="82213"/>
                  </a:lnTo>
                  <a:lnTo>
                    <a:pt x="97539" y="83033"/>
                  </a:lnTo>
                  <a:lnTo>
                    <a:pt x="97657" y="83853"/>
                  </a:lnTo>
                  <a:lnTo>
                    <a:pt x="97766" y="84684"/>
                  </a:lnTo>
                  <a:lnTo>
                    <a:pt x="97875" y="85515"/>
                  </a:lnTo>
                  <a:lnTo>
                    <a:pt x="97980" y="86357"/>
                  </a:lnTo>
                  <a:lnTo>
                    <a:pt x="98080" y="87199"/>
                  </a:lnTo>
                  <a:lnTo>
                    <a:pt x="98175" y="88041"/>
                  </a:lnTo>
                  <a:lnTo>
                    <a:pt x="98271" y="88883"/>
                  </a:lnTo>
                  <a:lnTo>
                    <a:pt x="98357" y="89735"/>
                  </a:lnTo>
                  <a:lnTo>
                    <a:pt x="98443" y="90577"/>
                  </a:lnTo>
                  <a:lnTo>
                    <a:pt x="98525" y="91430"/>
                  </a:lnTo>
                  <a:lnTo>
                    <a:pt x="98607" y="92283"/>
                  </a:lnTo>
                  <a:lnTo>
                    <a:pt x="98679" y="93135"/>
                  </a:lnTo>
                  <a:lnTo>
                    <a:pt x="98752" y="93988"/>
                  </a:lnTo>
                  <a:lnTo>
                    <a:pt x="98820" y="94851"/>
                  </a:lnTo>
                  <a:lnTo>
                    <a:pt x="98884" y="95704"/>
                  </a:lnTo>
                  <a:lnTo>
                    <a:pt x="98948" y="96557"/>
                  </a:lnTo>
                  <a:lnTo>
                    <a:pt x="99007" y="97409"/>
                  </a:lnTo>
                  <a:lnTo>
                    <a:pt x="99061" y="98262"/>
                  </a:lnTo>
                  <a:lnTo>
                    <a:pt x="99116" y="99115"/>
                  </a:lnTo>
                  <a:lnTo>
                    <a:pt x="99166" y="99967"/>
                  </a:lnTo>
                  <a:lnTo>
                    <a:pt x="99256" y="101662"/>
                  </a:lnTo>
                  <a:lnTo>
                    <a:pt x="99338" y="103356"/>
                  </a:lnTo>
                  <a:lnTo>
                    <a:pt x="99406" y="105029"/>
                  </a:lnTo>
                  <a:lnTo>
                    <a:pt x="99470" y="106692"/>
                  </a:lnTo>
                  <a:lnTo>
                    <a:pt x="99520" y="108343"/>
                  </a:lnTo>
                  <a:lnTo>
                    <a:pt x="99561" y="109973"/>
                  </a:lnTo>
                  <a:lnTo>
                    <a:pt x="99597" y="111581"/>
                  </a:lnTo>
                  <a:lnTo>
                    <a:pt x="99606" y="111797"/>
                  </a:lnTo>
                  <a:lnTo>
                    <a:pt x="99625" y="111991"/>
                  </a:lnTo>
                  <a:lnTo>
                    <a:pt x="99652" y="112164"/>
                  </a:lnTo>
                  <a:lnTo>
                    <a:pt x="99688" y="112315"/>
                  </a:lnTo>
                  <a:lnTo>
                    <a:pt x="99729" y="112455"/>
                  </a:lnTo>
                  <a:lnTo>
                    <a:pt x="99774" y="112574"/>
                  </a:lnTo>
                  <a:lnTo>
                    <a:pt x="99829" y="112671"/>
                  </a:lnTo>
                  <a:lnTo>
                    <a:pt x="99888" y="112757"/>
                  </a:lnTo>
                  <a:lnTo>
                    <a:pt x="99388" y="112833"/>
                  </a:lnTo>
                  <a:lnTo>
                    <a:pt x="98929" y="112898"/>
                  </a:lnTo>
                  <a:lnTo>
                    <a:pt x="98716" y="112919"/>
                  </a:lnTo>
                  <a:lnTo>
                    <a:pt x="98516" y="112930"/>
                  </a:lnTo>
                  <a:lnTo>
                    <a:pt x="98325" y="112941"/>
                  </a:lnTo>
                  <a:lnTo>
                    <a:pt x="98157" y="112930"/>
                  </a:lnTo>
                  <a:lnTo>
                    <a:pt x="95972" y="112757"/>
                  </a:lnTo>
                  <a:lnTo>
                    <a:pt x="93791" y="112595"/>
                  </a:lnTo>
                  <a:lnTo>
                    <a:pt x="91614" y="112444"/>
                  </a:lnTo>
                  <a:lnTo>
                    <a:pt x="89438" y="112304"/>
                  </a:lnTo>
                  <a:lnTo>
                    <a:pt x="86894" y="112164"/>
                  </a:lnTo>
                  <a:lnTo>
                    <a:pt x="84354" y="112023"/>
                  </a:lnTo>
                  <a:lnTo>
                    <a:pt x="81810" y="111905"/>
                  </a:lnTo>
                  <a:lnTo>
                    <a:pt x="79265" y="111786"/>
                  </a:lnTo>
                  <a:lnTo>
                    <a:pt x="76721" y="111689"/>
                  </a:lnTo>
                  <a:lnTo>
                    <a:pt x="74181" y="111613"/>
                  </a:lnTo>
                  <a:lnTo>
                    <a:pt x="71637" y="111538"/>
                  </a:lnTo>
                  <a:lnTo>
                    <a:pt x="69092" y="111484"/>
                  </a:lnTo>
                  <a:lnTo>
                    <a:pt x="68897" y="111462"/>
                  </a:lnTo>
                  <a:lnTo>
                    <a:pt x="68502" y="111462"/>
                  </a:lnTo>
                  <a:lnTo>
                    <a:pt x="68306" y="111441"/>
                  </a:lnTo>
                  <a:lnTo>
                    <a:pt x="68102" y="103562"/>
                  </a:lnTo>
                  <a:lnTo>
                    <a:pt x="68002" y="99633"/>
                  </a:lnTo>
                  <a:lnTo>
                    <a:pt x="67907" y="95704"/>
                  </a:lnTo>
                  <a:lnTo>
                    <a:pt x="67820" y="91775"/>
                  </a:lnTo>
                  <a:lnTo>
                    <a:pt x="67738" y="87857"/>
                  </a:lnTo>
                  <a:lnTo>
                    <a:pt x="67666" y="83929"/>
                  </a:lnTo>
                  <a:lnTo>
                    <a:pt x="67634" y="81964"/>
                  </a:lnTo>
                  <a:lnTo>
                    <a:pt x="67607" y="80011"/>
                  </a:lnTo>
                  <a:lnTo>
                    <a:pt x="67579" y="78046"/>
                  </a:lnTo>
                  <a:lnTo>
                    <a:pt x="67557" y="76082"/>
                  </a:lnTo>
                  <a:lnTo>
                    <a:pt x="67539" y="74118"/>
                  </a:lnTo>
                  <a:lnTo>
                    <a:pt x="67520" y="72153"/>
                  </a:lnTo>
                  <a:lnTo>
                    <a:pt x="67511" y="70189"/>
                  </a:lnTo>
                  <a:lnTo>
                    <a:pt x="67502" y="68225"/>
                  </a:lnTo>
                  <a:lnTo>
                    <a:pt x="67498" y="66260"/>
                  </a:lnTo>
                  <a:lnTo>
                    <a:pt x="67498" y="64296"/>
                  </a:lnTo>
                  <a:lnTo>
                    <a:pt x="67502" y="62321"/>
                  </a:lnTo>
                  <a:lnTo>
                    <a:pt x="67511" y="60356"/>
                  </a:lnTo>
                  <a:lnTo>
                    <a:pt x="67529" y="58381"/>
                  </a:lnTo>
                  <a:lnTo>
                    <a:pt x="67548" y="56406"/>
                  </a:lnTo>
                  <a:lnTo>
                    <a:pt x="67570" y="54431"/>
                  </a:lnTo>
                  <a:lnTo>
                    <a:pt x="67602" y="52456"/>
                  </a:lnTo>
                  <a:lnTo>
                    <a:pt x="67639" y="50470"/>
                  </a:lnTo>
                  <a:lnTo>
                    <a:pt x="67679" y="48495"/>
                  </a:lnTo>
                  <a:lnTo>
                    <a:pt x="67679" y="48441"/>
                  </a:lnTo>
                  <a:lnTo>
                    <a:pt x="67675" y="48387"/>
                  </a:lnTo>
                  <a:lnTo>
                    <a:pt x="67670" y="48322"/>
                  </a:lnTo>
                  <a:lnTo>
                    <a:pt x="67666" y="48246"/>
                  </a:lnTo>
                  <a:close/>
                  <a:moveTo>
                    <a:pt x="61091" y="116513"/>
                  </a:moveTo>
                  <a:lnTo>
                    <a:pt x="64363" y="116524"/>
                  </a:lnTo>
                  <a:lnTo>
                    <a:pt x="67639" y="116557"/>
                  </a:lnTo>
                  <a:lnTo>
                    <a:pt x="71087" y="116611"/>
                  </a:lnTo>
                  <a:lnTo>
                    <a:pt x="74540" y="116686"/>
                  </a:lnTo>
                  <a:lnTo>
                    <a:pt x="77989" y="116794"/>
                  </a:lnTo>
                  <a:lnTo>
                    <a:pt x="81442" y="116924"/>
                  </a:lnTo>
                  <a:lnTo>
                    <a:pt x="84895" y="117075"/>
                  </a:lnTo>
                  <a:lnTo>
                    <a:pt x="88343" y="117247"/>
                  </a:lnTo>
                  <a:lnTo>
                    <a:pt x="91796" y="117442"/>
                  </a:lnTo>
                  <a:lnTo>
                    <a:pt x="95245" y="117668"/>
                  </a:lnTo>
                  <a:lnTo>
                    <a:pt x="95590" y="117690"/>
                  </a:lnTo>
                  <a:lnTo>
                    <a:pt x="95940" y="117690"/>
                  </a:lnTo>
                  <a:lnTo>
                    <a:pt x="96299" y="117679"/>
                  </a:lnTo>
                  <a:lnTo>
                    <a:pt x="96667" y="117657"/>
                  </a:lnTo>
                  <a:lnTo>
                    <a:pt x="97412" y="117614"/>
                  </a:lnTo>
                  <a:lnTo>
                    <a:pt x="97789" y="117593"/>
                  </a:lnTo>
                  <a:lnTo>
                    <a:pt x="98166" y="117582"/>
                  </a:lnTo>
                  <a:lnTo>
                    <a:pt x="98916" y="117582"/>
                  </a:lnTo>
                  <a:lnTo>
                    <a:pt x="99288" y="117614"/>
                  </a:lnTo>
                  <a:lnTo>
                    <a:pt x="99656" y="117657"/>
                  </a:lnTo>
                  <a:lnTo>
                    <a:pt x="99838" y="117690"/>
                  </a:lnTo>
                  <a:lnTo>
                    <a:pt x="100015" y="117733"/>
                  </a:lnTo>
                  <a:lnTo>
                    <a:pt x="100192" y="117776"/>
                  </a:lnTo>
                  <a:lnTo>
                    <a:pt x="100370" y="117830"/>
                  </a:lnTo>
                  <a:lnTo>
                    <a:pt x="100542" y="117884"/>
                  </a:lnTo>
                  <a:lnTo>
                    <a:pt x="100715" y="117960"/>
                  </a:lnTo>
                  <a:lnTo>
                    <a:pt x="100883" y="118035"/>
                  </a:lnTo>
                  <a:lnTo>
                    <a:pt x="101051" y="118122"/>
                  </a:lnTo>
                  <a:lnTo>
                    <a:pt x="101419" y="118327"/>
                  </a:lnTo>
                  <a:lnTo>
                    <a:pt x="101760" y="118532"/>
                  </a:lnTo>
                  <a:lnTo>
                    <a:pt x="102083" y="118758"/>
                  </a:lnTo>
                  <a:lnTo>
                    <a:pt x="102382" y="118985"/>
                  </a:lnTo>
                  <a:lnTo>
                    <a:pt x="102660" y="119212"/>
                  </a:lnTo>
                  <a:lnTo>
                    <a:pt x="102791" y="119330"/>
                  </a:lnTo>
                  <a:lnTo>
                    <a:pt x="102919" y="119460"/>
                  </a:lnTo>
                  <a:lnTo>
                    <a:pt x="103041" y="119579"/>
                  </a:lnTo>
                  <a:lnTo>
                    <a:pt x="103159" y="119708"/>
                  </a:lnTo>
                  <a:lnTo>
                    <a:pt x="103273" y="119838"/>
                  </a:lnTo>
                  <a:lnTo>
                    <a:pt x="103377" y="119978"/>
                  </a:lnTo>
                  <a:lnTo>
                    <a:pt x="103482" y="120108"/>
                  </a:lnTo>
                  <a:lnTo>
                    <a:pt x="103582" y="120248"/>
                  </a:lnTo>
                  <a:lnTo>
                    <a:pt x="103677" y="120388"/>
                  </a:lnTo>
                  <a:lnTo>
                    <a:pt x="103764" y="120539"/>
                  </a:lnTo>
                  <a:lnTo>
                    <a:pt x="103850" y="120690"/>
                  </a:lnTo>
                  <a:lnTo>
                    <a:pt x="103932" y="120841"/>
                  </a:lnTo>
                  <a:lnTo>
                    <a:pt x="104009" y="120993"/>
                  </a:lnTo>
                  <a:lnTo>
                    <a:pt x="104086" y="121154"/>
                  </a:lnTo>
                  <a:lnTo>
                    <a:pt x="104154" y="121316"/>
                  </a:lnTo>
                  <a:lnTo>
                    <a:pt x="104218" y="121489"/>
                  </a:lnTo>
                  <a:lnTo>
                    <a:pt x="104282" y="121662"/>
                  </a:lnTo>
                  <a:lnTo>
                    <a:pt x="104341" y="121834"/>
                  </a:lnTo>
                  <a:lnTo>
                    <a:pt x="104395" y="122018"/>
                  </a:lnTo>
                  <a:lnTo>
                    <a:pt x="104450" y="122201"/>
                  </a:lnTo>
                  <a:lnTo>
                    <a:pt x="104495" y="122396"/>
                  </a:lnTo>
                  <a:lnTo>
                    <a:pt x="104541" y="122590"/>
                  </a:lnTo>
                  <a:lnTo>
                    <a:pt x="104581" y="122795"/>
                  </a:lnTo>
                  <a:lnTo>
                    <a:pt x="104622" y="122989"/>
                  </a:lnTo>
                  <a:lnTo>
                    <a:pt x="104659" y="123205"/>
                  </a:lnTo>
                  <a:lnTo>
                    <a:pt x="104690" y="123421"/>
                  </a:lnTo>
                  <a:lnTo>
                    <a:pt x="104718" y="123637"/>
                  </a:lnTo>
                  <a:lnTo>
                    <a:pt x="104745" y="123864"/>
                  </a:lnTo>
                  <a:lnTo>
                    <a:pt x="104768" y="124101"/>
                  </a:lnTo>
                  <a:lnTo>
                    <a:pt x="104790" y="124338"/>
                  </a:lnTo>
                  <a:lnTo>
                    <a:pt x="104809" y="124576"/>
                  </a:lnTo>
                  <a:lnTo>
                    <a:pt x="104827" y="124824"/>
                  </a:lnTo>
                  <a:lnTo>
                    <a:pt x="104854" y="125342"/>
                  </a:lnTo>
                  <a:lnTo>
                    <a:pt x="104868" y="125882"/>
                  </a:lnTo>
                  <a:lnTo>
                    <a:pt x="104877" y="126443"/>
                  </a:lnTo>
                  <a:lnTo>
                    <a:pt x="104881" y="127037"/>
                  </a:lnTo>
                  <a:lnTo>
                    <a:pt x="104872" y="127663"/>
                  </a:lnTo>
                  <a:lnTo>
                    <a:pt x="104863" y="128310"/>
                  </a:lnTo>
                  <a:lnTo>
                    <a:pt x="104845" y="128990"/>
                  </a:lnTo>
                  <a:lnTo>
                    <a:pt x="104822" y="129692"/>
                  </a:lnTo>
                  <a:lnTo>
                    <a:pt x="104795" y="130437"/>
                  </a:lnTo>
                  <a:lnTo>
                    <a:pt x="104731" y="132012"/>
                  </a:lnTo>
                  <a:lnTo>
                    <a:pt x="104659" y="133783"/>
                  </a:lnTo>
                  <a:lnTo>
                    <a:pt x="104572" y="135553"/>
                  </a:lnTo>
                  <a:lnTo>
                    <a:pt x="104486" y="137312"/>
                  </a:lnTo>
                  <a:lnTo>
                    <a:pt x="104395" y="139071"/>
                  </a:lnTo>
                  <a:lnTo>
                    <a:pt x="104204" y="142590"/>
                  </a:lnTo>
                  <a:lnTo>
                    <a:pt x="104013" y="146108"/>
                  </a:lnTo>
                  <a:lnTo>
                    <a:pt x="103918" y="147868"/>
                  </a:lnTo>
                  <a:lnTo>
                    <a:pt x="103827" y="149627"/>
                  </a:lnTo>
                  <a:lnTo>
                    <a:pt x="103741" y="151386"/>
                  </a:lnTo>
                  <a:lnTo>
                    <a:pt x="103659" y="153146"/>
                  </a:lnTo>
                  <a:lnTo>
                    <a:pt x="103586" y="154916"/>
                  </a:lnTo>
                  <a:lnTo>
                    <a:pt x="103518" y="156686"/>
                  </a:lnTo>
                  <a:lnTo>
                    <a:pt x="103459" y="158456"/>
                  </a:lnTo>
                  <a:lnTo>
                    <a:pt x="103409" y="160226"/>
                  </a:lnTo>
                  <a:lnTo>
                    <a:pt x="102319" y="160042"/>
                  </a:lnTo>
                  <a:lnTo>
                    <a:pt x="101228" y="159870"/>
                  </a:lnTo>
                  <a:lnTo>
                    <a:pt x="100133" y="159708"/>
                  </a:lnTo>
                  <a:lnTo>
                    <a:pt x="99043" y="159557"/>
                  </a:lnTo>
                  <a:lnTo>
                    <a:pt x="97948" y="159406"/>
                  </a:lnTo>
                  <a:lnTo>
                    <a:pt x="96853" y="159265"/>
                  </a:lnTo>
                  <a:lnTo>
                    <a:pt x="95758" y="159136"/>
                  </a:lnTo>
                  <a:lnTo>
                    <a:pt x="94663" y="159017"/>
                  </a:lnTo>
                  <a:lnTo>
                    <a:pt x="93568" y="158898"/>
                  </a:lnTo>
                  <a:lnTo>
                    <a:pt x="92473" y="158790"/>
                  </a:lnTo>
                  <a:lnTo>
                    <a:pt x="91378" y="158693"/>
                  </a:lnTo>
                  <a:lnTo>
                    <a:pt x="90283" y="158596"/>
                  </a:lnTo>
                  <a:lnTo>
                    <a:pt x="88089" y="158423"/>
                  </a:lnTo>
                  <a:lnTo>
                    <a:pt x="85890" y="158272"/>
                  </a:lnTo>
                  <a:lnTo>
                    <a:pt x="83695" y="158154"/>
                  </a:lnTo>
                  <a:lnTo>
                    <a:pt x="81496" y="158046"/>
                  </a:lnTo>
                  <a:lnTo>
                    <a:pt x="79297" y="157970"/>
                  </a:lnTo>
                  <a:lnTo>
                    <a:pt x="77098" y="157905"/>
                  </a:lnTo>
                  <a:lnTo>
                    <a:pt x="74899" y="157862"/>
                  </a:lnTo>
                  <a:lnTo>
                    <a:pt x="72695" y="157830"/>
                  </a:lnTo>
                  <a:lnTo>
                    <a:pt x="70496" y="157808"/>
                  </a:lnTo>
                  <a:lnTo>
                    <a:pt x="68293" y="157797"/>
                  </a:lnTo>
                  <a:lnTo>
                    <a:pt x="66089" y="157808"/>
                  </a:lnTo>
                  <a:lnTo>
                    <a:pt x="63890" y="157819"/>
                  </a:lnTo>
                  <a:lnTo>
                    <a:pt x="59483" y="157862"/>
                  </a:lnTo>
                  <a:lnTo>
                    <a:pt x="55080" y="157927"/>
                  </a:lnTo>
                  <a:lnTo>
                    <a:pt x="50682" y="157992"/>
                  </a:lnTo>
                  <a:lnTo>
                    <a:pt x="46284" y="158056"/>
                  </a:lnTo>
                  <a:lnTo>
                    <a:pt x="44090" y="158078"/>
                  </a:lnTo>
                  <a:lnTo>
                    <a:pt x="41895" y="158089"/>
                  </a:lnTo>
                  <a:lnTo>
                    <a:pt x="39701" y="158100"/>
                  </a:lnTo>
                  <a:lnTo>
                    <a:pt x="37511" y="158089"/>
                  </a:lnTo>
                  <a:lnTo>
                    <a:pt x="35321" y="158078"/>
                  </a:lnTo>
                  <a:lnTo>
                    <a:pt x="33131" y="158046"/>
                  </a:lnTo>
                  <a:lnTo>
                    <a:pt x="33085" y="157182"/>
                  </a:lnTo>
                  <a:lnTo>
                    <a:pt x="33031" y="156308"/>
                  </a:lnTo>
                  <a:lnTo>
                    <a:pt x="32976" y="155423"/>
                  </a:lnTo>
                  <a:lnTo>
                    <a:pt x="32917" y="154538"/>
                  </a:lnTo>
                  <a:lnTo>
                    <a:pt x="32790" y="152746"/>
                  </a:lnTo>
                  <a:lnTo>
                    <a:pt x="32658" y="150933"/>
                  </a:lnTo>
                  <a:lnTo>
                    <a:pt x="32381" y="147274"/>
                  </a:lnTo>
                  <a:lnTo>
                    <a:pt x="32245" y="145439"/>
                  </a:lnTo>
                  <a:lnTo>
                    <a:pt x="32113" y="143594"/>
                  </a:lnTo>
                  <a:lnTo>
                    <a:pt x="31986" y="141748"/>
                  </a:lnTo>
                  <a:lnTo>
                    <a:pt x="31927" y="140830"/>
                  </a:lnTo>
                  <a:lnTo>
                    <a:pt x="31872" y="139902"/>
                  </a:lnTo>
                  <a:lnTo>
                    <a:pt x="31822" y="138985"/>
                  </a:lnTo>
                  <a:lnTo>
                    <a:pt x="31777" y="138067"/>
                  </a:lnTo>
                  <a:lnTo>
                    <a:pt x="31732" y="137150"/>
                  </a:lnTo>
                  <a:lnTo>
                    <a:pt x="31695" y="136243"/>
                  </a:lnTo>
                  <a:lnTo>
                    <a:pt x="31659" y="135337"/>
                  </a:lnTo>
                  <a:lnTo>
                    <a:pt x="31632" y="134430"/>
                  </a:lnTo>
                  <a:lnTo>
                    <a:pt x="31609" y="133534"/>
                  </a:lnTo>
                  <a:lnTo>
                    <a:pt x="31595" y="132638"/>
                  </a:lnTo>
                  <a:lnTo>
                    <a:pt x="31586" y="131743"/>
                  </a:lnTo>
                  <a:lnTo>
                    <a:pt x="31586" y="130858"/>
                  </a:lnTo>
                  <a:lnTo>
                    <a:pt x="31591" y="129983"/>
                  </a:lnTo>
                  <a:lnTo>
                    <a:pt x="31604" y="129109"/>
                  </a:lnTo>
                  <a:lnTo>
                    <a:pt x="31632" y="127760"/>
                  </a:lnTo>
                  <a:lnTo>
                    <a:pt x="31650" y="127123"/>
                  </a:lnTo>
                  <a:lnTo>
                    <a:pt x="31672" y="126519"/>
                  </a:lnTo>
                  <a:lnTo>
                    <a:pt x="31695" y="125936"/>
                  </a:lnTo>
                  <a:lnTo>
                    <a:pt x="31722" y="125385"/>
                  </a:lnTo>
                  <a:lnTo>
                    <a:pt x="31754" y="124857"/>
                  </a:lnTo>
                  <a:lnTo>
                    <a:pt x="31786" y="124349"/>
                  </a:lnTo>
                  <a:lnTo>
                    <a:pt x="31831" y="123874"/>
                  </a:lnTo>
                  <a:lnTo>
                    <a:pt x="31877" y="123410"/>
                  </a:lnTo>
                  <a:lnTo>
                    <a:pt x="31931" y="122979"/>
                  </a:lnTo>
                  <a:lnTo>
                    <a:pt x="31995" y="122558"/>
                  </a:lnTo>
                  <a:lnTo>
                    <a:pt x="32063" y="122158"/>
                  </a:lnTo>
                  <a:lnTo>
                    <a:pt x="32100" y="121964"/>
                  </a:lnTo>
                  <a:lnTo>
                    <a:pt x="32140" y="121780"/>
                  </a:lnTo>
                  <a:lnTo>
                    <a:pt x="32181" y="121597"/>
                  </a:lnTo>
                  <a:lnTo>
                    <a:pt x="32227" y="121414"/>
                  </a:lnTo>
                  <a:lnTo>
                    <a:pt x="32277" y="121241"/>
                  </a:lnTo>
                  <a:lnTo>
                    <a:pt x="32327" y="121068"/>
                  </a:lnTo>
                  <a:lnTo>
                    <a:pt x="32377" y="120906"/>
                  </a:lnTo>
                  <a:lnTo>
                    <a:pt x="32431" y="120744"/>
                  </a:lnTo>
                  <a:lnTo>
                    <a:pt x="32490" y="120582"/>
                  </a:lnTo>
                  <a:lnTo>
                    <a:pt x="32549" y="120431"/>
                  </a:lnTo>
                  <a:lnTo>
                    <a:pt x="32613" y="120280"/>
                  </a:lnTo>
                  <a:lnTo>
                    <a:pt x="32677" y="120129"/>
                  </a:lnTo>
                  <a:lnTo>
                    <a:pt x="32749" y="119989"/>
                  </a:lnTo>
                  <a:lnTo>
                    <a:pt x="32817" y="119838"/>
                  </a:lnTo>
                  <a:lnTo>
                    <a:pt x="32895" y="119697"/>
                  </a:lnTo>
                  <a:lnTo>
                    <a:pt x="32972" y="119568"/>
                  </a:lnTo>
                  <a:lnTo>
                    <a:pt x="33054" y="119438"/>
                  </a:lnTo>
                  <a:lnTo>
                    <a:pt x="33140" y="119298"/>
                  </a:lnTo>
                  <a:lnTo>
                    <a:pt x="33322" y="119050"/>
                  </a:lnTo>
                  <a:lnTo>
                    <a:pt x="33517" y="118802"/>
                  </a:lnTo>
                  <a:lnTo>
                    <a:pt x="33726" y="118564"/>
                  </a:lnTo>
                  <a:lnTo>
                    <a:pt x="33953" y="118337"/>
                  </a:lnTo>
                  <a:lnTo>
                    <a:pt x="34194" y="118122"/>
                  </a:lnTo>
                  <a:lnTo>
                    <a:pt x="34453" y="117906"/>
                  </a:lnTo>
                  <a:lnTo>
                    <a:pt x="34726" y="117690"/>
                  </a:lnTo>
                  <a:lnTo>
                    <a:pt x="35021" y="117485"/>
                  </a:lnTo>
                  <a:lnTo>
                    <a:pt x="35335" y="117280"/>
                  </a:lnTo>
                  <a:lnTo>
                    <a:pt x="35666" y="117085"/>
                  </a:lnTo>
                  <a:lnTo>
                    <a:pt x="35825" y="116988"/>
                  </a:lnTo>
                  <a:lnTo>
                    <a:pt x="35989" y="116913"/>
                  </a:lnTo>
                  <a:lnTo>
                    <a:pt x="36157" y="116848"/>
                  </a:lnTo>
                  <a:lnTo>
                    <a:pt x="36330" y="116783"/>
                  </a:lnTo>
                  <a:lnTo>
                    <a:pt x="36502" y="116740"/>
                  </a:lnTo>
                  <a:lnTo>
                    <a:pt x="36679" y="116697"/>
                  </a:lnTo>
                  <a:lnTo>
                    <a:pt x="36861" y="116664"/>
                  </a:lnTo>
                  <a:lnTo>
                    <a:pt x="37038" y="116632"/>
                  </a:lnTo>
                  <a:lnTo>
                    <a:pt x="37225" y="116611"/>
                  </a:lnTo>
                  <a:lnTo>
                    <a:pt x="37406" y="116600"/>
                  </a:lnTo>
                  <a:lnTo>
                    <a:pt x="37783" y="116589"/>
                  </a:lnTo>
                  <a:lnTo>
                    <a:pt x="38161" y="116600"/>
                  </a:lnTo>
                  <a:lnTo>
                    <a:pt x="38542" y="116621"/>
                  </a:lnTo>
                  <a:lnTo>
                    <a:pt x="38924" y="116664"/>
                  </a:lnTo>
                  <a:lnTo>
                    <a:pt x="39301" y="116708"/>
                  </a:lnTo>
                  <a:lnTo>
                    <a:pt x="40055" y="116794"/>
                  </a:lnTo>
                  <a:lnTo>
                    <a:pt x="40423" y="116826"/>
                  </a:lnTo>
                  <a:lnTo>
                    <a:pt x="40782" y="116859"/>
                  </a:lnTo>
                  <a:lnTo>
                    <a:pt x="41132" y="116880"/>
                  </a:lnTo>
                  <a:lnTo>
                    <a:pt x="41473" y="116870"/>
                  </a:lnTo>
                  <a:lnTo>
                    <a:pt x="44739" y="116762"/>
                  </a:lnTo>
                  <a:lnTo>
                    <a:pt x="48011" y="116675"/>
                  </a:lnTo>
                  <a:lnTo>
                    <a:pt x="51278" y="116600"/>
                  </a:lnTo>
                  <a:lnTo>
                    <a:pt x="54549" y="116546"/>
                  </a:lnTo>
                  <a:lnTo>
                    <a:pt x="57820" y="116513"/>
                  </a:lnTo>
                  <a:close/>
                  <a:moveTo>
                    <a:pt x="59501" y="164273"/>
                  </a:moveTo>
                  <a:lnTo>
                    <a:pt x="63431" y="164446"/>
                  </a:lnTo>
                  <a:lnTo>
                    <a:pt x="65394" y="164532"/>
                  </a:lnTo>
                  <a:lnTo>
                    <a:pt x="67352" y="164608"/>
                  </a:lnTo>
                  <a:lnTo>
                    <a:pt x="69315" y="164683"/>
                  </a:lnTo>
                  <a:lnTo>
                    <a:pt x="71278" y="164737"/>
                  </a:lnTo>
                  <a:lnTo>
                    <a:pt x="73241" y="164791"/>
                  </a:lnTo>
                  <a:lnTo>
                    <a:pt x="75203" y="164824"/>
                  </a:lnTo>
                  <a:lnTo>
                    <a:pt x="75167" y="167101"/>
                  </a:lnTo>
                  <a:lnTo>
                    <a:pt x="75135" y="169389"/>
                  </a:lnTo>
                  <a:lnTo>
                    <a:pt x="75113" y="171667"/>
                  </a:lnTo>
                  <a:lnTo>
                    <a:pt x="75090" y="173955"/>
                  </a:lnTo>
                  <a:lnTo>
                    <a:pt x="74649" y="173696"/>
                  </a:lnTo>
                  <a:lnTo>
                    <a:pt x="74204" y="173469"/>
                  </a:lnTo>
                  <a:lnTo>
                    <a:pt x="73754" y="173264"/>
                  </a:lnTo>
                  <a:lnTo>
                    <a:pt x="73300" y="173070"/>
                  </a:lnTo>
                  <a:lnTo>
                    <a:pt x="72845" y="172886"/>
                  </a:lnTo>
                  <a:lnTo>
                    <a:pt x="72382" y="172735"/>
                  </a:lnTo>
                  <a:lnTo>
                    <a:pt x="71918" y="172584"/>
                  </a:lnTo>
                  <a:lnTo>
                    <a:pt x="71450" y="172465"/>
                  </a:lnTo>
                  <a:lnTo>
                    <a:pt x="70983" y="172347"/>
                  </a:lnTo>
                  <a:lnTo>
                    <a:pt x="70510" y="172249"/>
                  </a:lnTo>
                  <a:lnTo>
                    <a:pt x="70037" y="172163"/>
                  </a:lnTo>
                  <a:lnTo>
                    <a:pt x="69560" y="172098"/>
                  </a:lnTo>
                  <a:lnTo>
                    <a:pt x="69083" y="172034"/>
                  </a:lnTo>
                  <a:lnTo>
                    <a:pt x="68606" y="171980"/>
                  </a:lnTo>
                  <a:lnTo>
                    <a:pt x="68125" y="171947"/>
                  </a:lnTo>
                  <a:lnTo>
                    <a:pt x="67643" y="171915"/>
                  </a:lnTo>
                  <a:lnTo>
                    <a:pt x="67166" y="171904"/>
                  </a:lnTo>
                  <a:lnTo>
                    <a:pt x="66684" y="171893"/>
                  </a:lnTo>
                  <a:lnTo>
                    <a:pt x="65726" y="171893"/>
                  </a:lnTo>
                  <a:lnTo>
                    <a:pt x="65244" y="171915"/>
                  </a:lnTo>
                  <a:lnTo>
                    <a:pt x="64767" y="171926"/>
                  </a:lnTo>
                  <a:lnTo>
                    <a:pt x="63817" y="171990"/>
                  </a:lnTo>
                  <a:lnTo>
                    <a:pt x="62872" y="172055"/>
                  </a:lnTo>
                  <a:lnTo>
                    <a:pt x="61941" y="172142"/>
                  </a:lnTo>
                  <a:lnTo>
                    <a:pt x="60115" y="172325"/>
                  </a:lnTo>
                  <a:lnTo>
                    <a:pt x="60037" y="172357"/>
                  </a:lnTo>
                  <a:lnTo>
                    <a:pt x="59969" y="172401"/>
                  </a:lnTo>
                  <a:lnTo>
                    <a:pt x="59824" y="172498"/>
                  </a:lnTo>
                  <a:lnTo>
                    <a:pt x="59797" y="171462"/>
                  </a:lnTo>
                  <a:lnTo>
                    <a:pt x="59769" y="170425"/>
                  </a:lnTo>
                  <a:lnTo>
                    <a:pt x="59737" y="169389"/>
                  </a:lnTo>
                  <a:lnTo>
                    <a:pt x="59701" y="168364"/>
                  </a:lnTo>
                  <a:lnTo>
                    <a:pt x="59660" y="167328"/>
                  </a:lnTo>
                  <a:lnTo>
                    <a:pt x="59610" y="166302"/>
                  </a:lnTo>
                  <a:lnTo>
                    <a:pt x="59560" y="165288"/>
                  </a:lnTo>
                  <a:lnTo>
                    <a:pt x="59501" y="164273"/>
                  </a:lnTo>
                  <a:close/>
                  <a:moveTo>
                    <a:pt x="75076" y="176059"/>
                  </a:moveTo>
                  <a:lnTo>
                    <a:pt x="75076" y="178423"/>
                  </a:lnTo>
                  <a:lnTo>
                    <a:pt x="75076" y="180808"/>
                  </a:lnTo>
                  <a:lnTo>
                    <a:pt x="75085" y="183194"/>
                  </a:lnTo>
                  <a:lnTo>
                    <a:pt x="75103" y="185601"/>
                  </a:lnTo>
                  <a:lnTo>
                    <a:pt x="75103" y="185601"/>
                  </a:lnTo>
                  <a:lnTo>
                    <a:pt x="73291" y="185169"/>
                  </a:lnTo>
                  <a:lnTo>
                    <a:pt x="72377" y="184964"/>
                  </a:lnTo>
                  <a:lnTo>
                    <a:pt x="71464" y="184759"/>
                  </a:lnTo>
                  <a:lnTo>
                    <a:pt x="70551" y="184565"/>
                  </a:lnTo>
                  <a:lnTo>
                    <a:pt x="69633" y="184392"/>
                  </a:lnTo>
                  <a:lnTo>
                    <a:pt x="68715" y="184230"/>
                  </a:lnTo>
                  <a:lnTo>
                    <a:pt x="67798" y="184079"/>
                  </a:lnTo>
                  <a:lnTo>
                    <a:pt x="66875" y="183949"/>
                  </a:lnTo>
                  <a:lnTo>
                    <a:pt x="65957" y="183841"/>
                  </a:lnTo>
                  <a:lnTo>
                    <a:pt x="65040" y="183755"/>
                  </a:lnTo>
                  <a:lnTo>
                    <a:pt x="64122" y="183690"/>
                  </a:lnTo>
                  <a:lnTo>
                    <a:pt x="63668" y="183658"/>
                  </a:lnTo>
                  <a:lnTo>
                    <a:pt x="63209" y="183647"/>
                  </a:lnTo>
                  <a:lnTo>
                    <a:pt x="62750" y="183636"/>
                  </a:lnTo>
                  <a:lnTo>
                    <a:pt x="61841" y="183636"/>
                  </a:lnTo>
                  <a:lnTo>
                    <a:pt x="61387" y="183647"/>
                  </a:lnTo>
                  <a:lnTo>
                    <a:pt x="60932" y="183669"/>
                  </a:lnTo>
                  <a:lnTo>
                    <a:pt x="60478" y="183701"/>
                  </a:lnTo>
                  <a:lnTo>
                    <a:pt x="60396" y="183723"/>
                  </a:lnTo>
                  <a:lnTo>
                    <a:pt x="60324" y="183755"/>
                  </a:lnTo>
                  <a:lnTo>
                    <a:pt x="60251" y="183798"/>
                  </a:lnTo>
                  <a:lnTo>
                    <a:pt x="60183" y="183841"/>
                  </a:lnTo>
                  <a:lnTo>
                    <a:pt x="60115" y="183906"/>
                  </a:lnTo>
                  <a:lnTo>
                    <a:pt x="60055" y="183982"/>
                  </a:lnTo>
                  <a:lnTo>
                    <a:pt x="59996" y="184057"/>
                  </a:lnTo>
                  <a:lnTo>
                    <a:pt x="59937" y="184154"/>
                  </a:lnTo>
                  <a:lnTo>
                    <a:pt x="59937" y="184154"/>
                  </a:lnTo>
                  <a:lnTo>
                    <a:pt x="59946" y="182384"/>
                  </a:lnTo>
                  <a:lnTo>
                    <a:pt x="59942" y="180625"/>
                  </a:lnTo>
                  <a:lnTo>
                    <a:pt x="59928" y="178877"/>
                  </a:lnTo>
                  <a:lnTo>
                    <a:pt x="59910" y="177128"/>
                  </a:lnTo>
                  <a:lnTo>
                    <a:pt x="59960" y="177160"/>
                  </a:lnTo>
                  <a:lnTo>
                    <a:pt x="60010" y="177193"/>
                  </a:lnTo>
                  <a:lnTo>
                    <a:pt x="60060" y="177225"/>
                  </a:lnTo>
                  <a:lnTo>
                    <a:pt x="60115" y="177236"/>
                  </a:lnTo>
                  <a:lnTo>
                    <a:pt x="61028" y="177236"/>
                  </a:lnTo>
                  <a:lnTo>
                    <a:pt x="61950" y="177258"/>
                  </a:lnTo>
                  <a:lnTo>
                    <a:pt x="63827" y="177311"/>
                  </a:lnTo>
                  <a:lnTo>
                    <a:pt x="64772" y="177344"/>
                  </a:lnTo>
                  <a:lnTo>
                    <a:pt x="65717" y="177365"/>
                  </a:lnTo>
                  <a:lnTo>
                    <a:pt x="66671" y="177376"/>
                  </a:lnTo>
                  <a:lnTo>
                    <a:pt x="67620" y="177376"/>
                  </a:lnTo>
                  <a:lnTo>
                    <a:pt x="68097" y="177365"/>
                  </a:lnTo>
                  <a:lnTo>
                    <a:pt x="68570" y="177344"/>
                  </a:lnTo>
                  <a:lnTo>
                    <a:pt x="69047" y="177322"/>
                  </a:lnTo>
                  <a:lnTo>
                    <a:pt x="69520" y="177290"/>
                  </a:lnTo>
                  <a:lnTo>
                    <a:pt x="69992" y="177247"/>
                  </a:lnTo>
                  <a:lnTo>
                    <a:pt x="70465" y="177193"/>
                  </a:lnTo>
                  <a:lnTo>
                    <a:pt x="70937" y="177139"/>
                  </a:lnTo>
                  <a:lnTo>
                    <a:pt x="71405" y="177074"/>
                  </a:lnTo>
                  <a:lnTo>
                    <a:pt x="71873" y="176988"/>
                  </a:lnTo>
                  <a:lnTo>
                    <a:pt x="72336" y="176901"/>
                  </a:lnTo>
                  <a:lnTo>
                    <a:pt x="72800" y="176793"/>
                  </a:lnTo>
                  <a:lnTo>
                    <a:pt x="73259" y="176675"/>
                  </a:lnTo>
                  <a:lnTo>
                    <a:pt x="73718" y="176545"/>
                  </a:lnTo>
                  <a:lnTo>
                    <a:pt x="74172" y="176394"/>
                  </a:lnTo>
                  <a:lnTo>
                    <a:pt x="74626" y="176232"/>
                  </a:lnTo>
                  <a:lnTo>
                    <a:pt x="75076" y="176059"/>
                  </a:lnTo>
                  <a:close/>
                  <a:moveTo>
                    <a:pt x="59910" y="187641"/>
                  </a:moveTo>
                  <a:lnTo>
                    <a:pt x="59965" y="187738"/>
                  </a:lnTo>
                  <a:lnTo>
                    <a:pt x="60028" y="187835"/>
                  </a:lnTo>
                  <a:lnTo>
                    <a:pt x="60092" y="187932"/>
                  </a:lnTo>
                  <a:lnTo>
                    <a:pt x="60160" y="188008"/>
                  </a:lnTo>
                  <a:lnTo>
                    <a:pt x="60233" y="188083"/>
                  </a:lnTo>
                  <a:lnTo>
                    <a:pt x="60310" y="188148"/>
                  </a:lnTo>
                  <a:lnTo>
                    <a:pt x="60392" y="188191"/>
                  </a:lnTo>
                  <a:lnTo>
                    <a:pt x="60478" y="188223"/>
                  </a:lnTo>
                  <a:lnTo>
                    <a:pt x="60928" y="188321"/>
                  </a:lnTo>
                  <a:lnTo>
                    <a:pt x="61382" y="188407"/>
                  </a:lnTo>
                  <a:lnTo>
                    <a:pt x="61837" y="188482"/>
                  </a:lnTo>
                  <a:lnTo>
                    <a:pt x="62291" y="188558"/>
                  </a:lnTo>
                  <a:lnTo>
                    <a:pt x="62745" y="188612"/>
                  </a:lnTo>
                  <a:lnTo>
                    <a:pt x="63204" y="188677"/>
                  </a:lnTo>
                  <a:lnTo>
                    <a:pt x="63658" y="188720"/>
                  </a:lnTo>
                  <a:lnTo>
                    <a:pt x="64117" y="188763"/>
                  </a:lnTo>
                  <a:lnTo>
                    <a:pt x="65035" y="188828"/>
                  </a:lnTo>
                  <a:lnTo>
                    <a:pt x="65953" y="188871"/>
                  </a:lnTo>
                  <a:lnTo>
                    <a:pt x="66875" y="188893"/>
                  </a:lnTo>
                  <a:lnTo>
                    <a:pt x="67793" y="188893"/>
                  </a:lnTo>
                  <a:lnTo>
                    <a:pt x="68715" y="188871"/>
                  </a:lnTo>
                  <a:lnTo>
                    <a:pt x="69638" y="188839"/>
                  </a:lnTo>
                  <a:lnTo>
                    <a:pt x="70555" y="188795"/>
                  </a:lnTo>
                  <a:lnTo>
                    <a:pt x="71478" y="188741"/>
                  </a:lnTo>
                  <a:lnTo>
                    <a:pt x="72391" y="188677"/>
                  </a:lnTo>
                  <a:lnTo>
                    <a:pt x="73309" y="188601"/>
                  </a:lnTo>
                  <a:lnTo>
                    <a:pt x="75131" y="188439"/>
                  </a:lnTo>
                  <a:lnTo>
                    <a:pt x="75149" y="189918"/>
                  </a:lnTo>
                  <a:lnTo>
                    <a:pt x="75172" y="191386"/>
                  </a:lnTo>
                  <a:lnTo>
                    <a:pt x="75194" y="192864"/>
                  </a:lnTo>
                  <a:lnTo>
                    <a:pt x="75222" y="194343"/>
                  </a:lnTo>
                  <a:lnTo>
                    <a:pt x="75249" y="195811"/>
                  </a:lnTo>
                  <a:lnTo>
                    <a:pt x="75281" y="197279"/>
                  </a:lnTo>
                  <a:lnTo>
                    <a:pt x="75312" y="198736"/>
                  </a:lnTo>
                  <a:lnTo>
                    <a:pt x="75349" y="200193"/>
                  </a:lnTo>
                  <a:lnTo>
                    <a:pt x="73395" y="200042"/>
                  </a:lnTo>
                  <a:lnTo>
                    <a:pt x="71441" y="199923"/>
                  </a:lnTo>
                  <a:lnTo>
                    <a:pt x="69488" y="199815"/>
                  </a:lnTo>
                  <a:lnTo>
                    <a:pt x="67534" y="199729"/>
                  </a:lnTo>
                  <a:lnTo>
                    <a:pt x="65580" y="199664"/>
                  </a:lnTo>
                  <a:lnTo>
                    <a:pt x="63627" y="199610"/>
                  </a:lnTo>
                  <a:lnTo>
                    <a:pt x="61673" y="199567"/>
                  </a:lnTo>
                  <a:lnTo>
                    <a:pt x="59719" y="199535"/>
                  </a:lnTo>
                  <a:lnTo>
                    <a:pt x="59751" y="198067"/>
                  </a:lnTo>
                  <a:lnTo>
                    <a:pt x="59783" y="196588"/>
                  </a:lnTo>
                  <a:lnTo>
                    <a:pt x="59833" y="193631"/>
                  </a:lnTo>
                  <a:lnTo>
                    <a:pt x="59874" y="190641"/>
                  </a:lnTo>
                  <a:lnTo>
                    <a:pt x="59910" y="187641"/>
                  </a:lnTo>
                  <a:close/>
                  <a:moveTo>
                    <a:pt x="24298" y="219826"/>
                  </a:moveTo>
                  <a:lnTo>
                    <a:pt x="24321" y="221164"/>
                  </a:lnTo>
                  <a:lnTo>
                    <a:pt x="24339" y="222449"/>
                  </a:lnTo>
                  <a:lnTo>
                    <a:pt x="24353" y="223679"/>
                  </a:lnTo>
                  <a:lnTo>
                    <a:pt x="24358" y="224845"/>
                  </a:lnTo>
                  <a:lnTo>
                    <a:pt x="24339" y="226863"/>
                  </a:lnTo>
                  <a:lnTo>
                    <a:pt x="24321" y="228881"/>
                  </a:lnTo>
                  <a:lnTo>
                    <a:pt x="24303" y="230889"/>
                  </a:lnTo>
                  <a:lnTo>
                    <a:pt x="24285" y="232896"/>
                  </a:lnTo>
                  <a:lnTo>
                    <a:pt x="24221" y="232864"/>
                  </a:lnTo>
                  <a:lnTo>
                    <a:pt x="24158" y="232843"/>
                  </a:lnTo>
                  <a:lnTo>
                    <a:pt x="24089" y="232843"/>
                  </a:lnTo>
                  <a:lnTo>
                    <a:pt x="24026" y="232864"/>
                  </a:lnTo>
                  <a:lnTo>
                    <a:pt x="23958" y="232896"/>
                  </a:lnTo>
                  <a:lnTo>
                    <a:pt x="23894" y="232950"/>
                  </a:lnTo>
                  <a:lnTo>
                    <a:pt x="23830" y="233037"/>
                  </a:lnTo>
                  <a:lnTo>
                    <a:pt x="23803" y="233080"/>
                  </a:lnTo>
                  <a:lnTo>
                    <a:pt x="23776" y="233134"/>
                  </a:lnTo>
                  <a:lnTo>
                    <a:pt x="23617" y="233490"/>
                  </a:lnTo>
                  <a:lnTo>
                    <a:pt x="23458" y="233846"/>
                  </a:lnTo>
                  <a:lnTo>
                    <a:pt x="23303" y="234213"/>
                  </a:lnTo>
                  <a:lnTo>
                    <a:pt x="23153" y="234580"/>
                  </a:lnTo>
                  <a:lnTo>
                    <a:pt x="23004" y="234958"/>
                  </a:lnTo>
                  <a:lnTo>
                    <a:pt x="22858" y="235336"/>
                  </a:lnTo>
                  <a:lnTo>
                    <a:pt x="22713" y="235713"/>
                  </a:lnTo>
                  <a:lnTo>
                    <a:pt x="22572" y="236102"/>
                  </a:lnTo>
                  <a:lnTo>
                    <a:pt x="22431" y="236491"/>
                  </a:lnTo>
                  <a:lnTo>
                    <a:pt x="22295" y="236890"/>
                  </a:lnTo>
                  <a:lnTo>
                    <a:pt x="22027" y="237689"/>
                  </a:lnTo>
                  <a:lnTo>
                    <a:pt x="21768" y="238498"/>
                  </a:lnTo>
                  <a:lnTo>
                    <a:pt x="21518" y="239329"/>
                  </a:lnTo>
                  <a:lnTo>
                    <a:pt x="21477" y="239221"/>
                  </a:lnTo>
                  <a:lnTo>
                    <a:pt x="21204" y="238757"/>
                  </a:lnTo>
                  <a:lnTo>
                    <a:pt x="20932" y="238315"/>
                  </a:lnTo>
                  <a:lnTo>
                    <a:pt x="20387" y="237440"/>
                  </a:lnTo>
                  <a:lnTo>
                    <a:pt x="20114" y="237009"/>
                  </a:lnTo>
                  <a:lnTo>
                    <a:pt x="19841" y="236566"/>
                  </a:lnTo>
                  <a:lnTo>
                    <a:pt x="19573" y="236124"/>
                  </a:lnTo>
                  <a:lnTo>
                    <a:pt x="19305" y="235660"/>
                  </a:lnTo>
                  <a:lnTo>
                    <a:pt x="19178" y="235433"/>
                  </a:lnTo>
                  <a:lnTo>
                    <a:pt x="19051" y="235195"/>
                  </a:lnTo>
                  <a:lnTo>
                    <a:pt x="18805" y="234731"/>
                  </a:lnTo>
                  <a:lnTo>
                    <a:pt x="18560" y="234267"/>
                  </a:lnTo>
                  <a:lnTo>
                    <a:pt x="18319" y="233825"/>
                  </a:lnTo>
                  <a:lnTo>
                    <a:pt x="18192" y="233598"/>
                  </a:lnTo>
                  <a:lnTo>
                    <a:pt x="18069" y="233393"/>
                  </a:lnTo>
                  <a:lnTo>
                    <a:pt x="17942" y="233188"/>
                  </a:lnTo>
                  <a:lnTo>
                    <a:pt x="17810" y="232994"/>
                  </a:lnTo>
                  <a:lnTo>
                    <a:pt x="17674" y="232810"/>
                  </a:lnTo>
                  <a:lnTo>
                    <a:pt x="17533" y="232648"/>
                  </a:lnTo>
                  <a:lnTo>
                    <a:pt x="17388" y="232486"/>
                  </a:lnTo>
                  <a:lnTo>
                    <a:pt x="17242" y="232346"/>
                  </a:lnTo>
                  <a:lnTo>
                    <a:pt x="17397" y="231860"/>
                  </a:lnTo>
                  <a:lnTo>
                    <a:pt x="17551" y="231375"/>
                  </a:lnTo>
                  <a:lnTo>
                    <a:pt x="17715" y="230911"/>
                  </a:lnTo>
                  <a:lnTo>
                    <a:pt x="17883" y="230436"/>
                  </a:lnTo>
                  <a:lnTo>
                    <a:pt x="18051" y="229972"/>
                  </a:lnTo>
                  <a:lnTo>
                    <a:pt x="18228" y="229518"/>
                  </a:lnTo>
                  <a:lnTo>
                    <a:pt x="18406" y="229065"/>
                  </a:lnTo>
                  <a:lnTo>
                    <a:pt x="18587" y="228622"/>
                  </a:lnTo>
                  <a:lnTo>
                    <a:pt x="18774" y="228180"/>
                  </a:lnTo>
                  <a:lnTo>
                    <a:pt x="18964" y="227748"/>
                  </a:lnTo>
                  <a:lnTo>
                    <a:pt x="19160" y="227316"/>
                  </a:lnTo>
                  <a:lnTo>
                    <a:pt x="19355" y="226895"/>
                  </a:lnTo>
                  <a:lnTo>
                    <a:pt x="19560" y="226475"/>
                  </a:lnTo>
                  <a:lnTo>
                    <a:pt x="19769" y="226064"/>
                  </a:lnTo>
                  <a:lnTo>
                    <a:pt x="19978" y="225665"/>
                  </a:lnTo>
                  <a:lnTo>
                    <a:pt x="20196" y="225266"/>
                  </a:lnTo>
                  <a:lnTo>
                    <a:pt x="20418" y="224877"/>
                  </a:lnTo>
                  <a:lnTo>
                    <a:pt x="20641" y="224489"/>
                  </a:lnTo>
                  <a:lnTo>
                    <a:pt x="20873" y="224111"/>
                  </a:lnTo>
                  <a:lnTo>
                    <a:pt x="21109" y="223744"/>
                  </a:lnTo>
                  <a:lnTo>
                    <a:pt x="21345" y="223377"/>
                  </a:lnTo>
                  <a:lnTo>
                    <a:pt x="21591" y="223021"/>
                  </a:lnTo>
                  <a:lnTo>
                    <a:pt x="21840" y="222665"/>
                  </a:lnTo>
                  <a:lnTo>
                    <a:pt x="22090" y="222319"/>
                  </a:lnTo>
                  <a:lnTo>
                    <a:pt x="22349" y="221985"/>
                  </a:lnTo>
                  <a:lnTo>
                    <a:pt x="22613" y="221650"/>
                  </a:lnTo>
                  <a:lnTo>
                    <a:pt x="22881" y="221326"/>
                  </a:lnTo>
                  <a:lnTo>
                    <a:pt x="23153" y="221013"/>
                  </a:lnTo>
                  <a:lnTo>
                    <a:pt x="23435" y="220711"/>
                  </a:lnTo>
                  <a:lnTo>
                    <a:pt x="23717" y="220409"/>
                  </a:lnTo>
                  <a:lnTo>
                    <a:pt x="24003" y="220117"/>
                  </a:lnTo>
                  <a:lnTo>
                    <a:pt x="24298" y="219826"/>
                  </a:lnTo>
                  <a:close/>
                  <a:moveTo>
                    <a:pt x="30278" y="208450"/>
                  </a:moveTo>
                  <a:lnTo>
                    <a:pt x="30169" y="208957"/>
                  </a:lnTo>
                  <a:lnTo>
                    <a:pt x="30064" y="209464"/>
                  </a:lnTo>
                  <a:lnTo>
                    <a:pt x="29964" y="209983"/>
                  </a:lnTo>
                  <a:lnTo>
                    <a:pt x="29864" y="210501"/>
                  </a:lnTo>
                  <a:lnTo>
                    <a:pt x="29769" y="211029"/>
                  </a:lnTo>
                  <a:lnTo>
                    <a:pt x="29673" y="211558"/>
                  </a:lnTo>
                  <a:lnTo>
                    <a:pt x="29582" y="212087"/>
                  </a:lnTo>
                  <a:lnTo>
                    <a:pt x="29496" y="212616"/>
                  </a:lnTo>
                  <a:lnTo>
                    <a:pt x="29414" y="213156"/>
                  </a:lnTo>
                  <a:lnTo>
                    <a:pt x="29333" y="213695"/>
                  </a:lnTo>
                  <a:lnTo>
                    <a:pt x="29255" y="214246"/>
                  </a:lnTo>
                  <a:lnTo>
                    <a:pt x="29178" y="214796"/>
                  </a:lnTo>
                  <a:lnTo>
                    <a:pt x="29105" y="215347"/>
                  </a:lnTo>
                  <a:lnTo>
                    <a:pt x="29037" y="215908"/>
                  </a:lnTo>
                  <a:lnTo>
                    <a:pt x="28969" y="216469"/>
                  </a:lnTo>
                  <a:lnTo>
                    <a:pt x="28906" y="217030"/>
                  </a:lnTo>
                  <a:lnTo>
                    <a:pt x="28842" y="217592"/>
                  </a:lnTo>
                  <a:lnTo>
                    <a:pt x="28783" y="218164"/>
                  </a:lnTo>
                  <a:lnTo>
                    <a:pt x="28724" y="218736"/>
                  </a:lnTo>
                  <a:lnTo>
                    <a:pt x="28669" y="219308"/>
                  </a:lnTo>
                  <a:lnTo>
                    <a:pt x="28569" y="220474"/>
                  </a:lnTo>
                  <a:lnTo>
                    <a:pt x="28478" y="221639"/>
                  </a:lnTo>
                  <a:lnTo>
                    <a:pt x="28397" y="222816"/>
                  </a:lnTo>
                  <a:lnTo>
                    <a:pt x="28319" y="224014"/>
                  </a:lnTo>
                  <a:lnTo>
                    <a:pt x="28256" y="225212"/>
                  </a:lnTo>
                  <a:lnTo>
                    <a:pt x="28197" y="226421"/>
                  </a:lnTo>
                  <a:lnTo>
                    <a:pt x="28151" y="227629"/>
                  </a:lnTo>
                  <a:lnTo>
                    <a:pt x="28106" y="228860"/>
                  </a:lnTo>
                  <a:lnTo>
                    <a:pt x="28074" y="230079"/>
                  </a:lnTo>
                  <a:lnTo>
                    <a:pt x="28047" y="231321"/>
                  </a:lnTo>
                  <a:lnTo>
                    <a:pt x="28024" y="232562"/>
                  </a:lnTo>
                  <a:lnTo>
                    <a:pt x="28010" y="233803"/>
                  </a:lnTo>
                  <a:lnTo>
                    <a:pt x="28001" y="235055"/>
                  </a:lnTo>
                  <a:lnTo>
                    <a:pt x="27997" y="236307"/>
                  </a:lnTo>
                  <a:lnTo>
                    <a:pt x="27997" y="237559"/>
                  </a:lnTo>
                  <a:lnTo>
                    <a:pt x="28006" y="238822"/>
                  </a:lnTo>
                  <a:lnTo>
                    <a:pt x="28015" y="240074"/>
                  </a:lnTo>
                  <a:lnTo>
                    <a:pt x="28029" y="241337"/>
                  </a:lnTo>
                  <a:lnTo>
                    <a:pt x="28047" y="242600"/>
                  </a:lnTo>
                  <a:lnTo>
                    <a:pt x="28070" y="243862"/>
                  </a:lnTo>
                  <a:lnTo>
                    <a:pt x="28097" y="245114"/>
                  </a:lnTo>
                  <a:lnTo>
                    <a:pt x="28124" y="246377"/>
                  </a:lnTo>
                  <a:lnTo>
                    <a:pt x="27833" y="246410"/>
                  </a:lnTo>
                  <a:lnTo>
                    <a:pt x="27533" y="246442"/>
                  </a:lnTo>
                  <a:lnTo>
                    <a:pt x="27238" y="246453"/>
                  </a:lnTo>
                  <a:lnTo>
                    <a:pt x="26965" y="246442"/>
                  </a:lnTo>
                  <a:lnTo>
                    <a:pt x="26720" y="246420"/>
                  </a:lnTo>
                  <a:lnTo>
                    <a:pt x="26611" y="246399"/>
                  </a:lnTo>
                  <a:lnTo>
                    <a:pt x="26511" y="246377"/>
                  </a:lnTo>
                  <a:lnTo>
                    <a:pt x="26429" y="246345"/>
                  </a:lnTo>
                  <a:lnTo>
                    <a:pt x="26357" y="246302"/>
                  </a:lnTo>
                  <a:lnTo>
                    <a:pt x="26302" y="246258"/>
                  </a:lnTo>
                  <a:lnTo>
                    <a:pt x="26279" y="246237"/>
                  </a:lnTo>
                  <a:lnTo>
                    <a:pt x="26261" y="246204"/>
                  </a:lnTo>
                  <a:lnTo>
                    <a:pt x="26216" y="246107"/>
                  </a:lnTo>
                  <a:lnTo>
                    <a:pt x="26175" y="245989"/>
                  </a:lnTo>
                  <a:lnTo>
                    <a:pt x="26139" y="245859"/>
                  </a:lnTo>
                  <a:lnTo>
                    <a:pt x="26107" y="245708"/>
                  </a:lnTo>
                  <a:lnTo>
                    <a:pt x="26075" y="245546"/>
                  </a:lnTo>
                  <a:lnTo>
                    <a:pt x="26048" y="245373"/>
                  </a:lnTo>
                  <a:lnTo>
                    <a:pt x="26025" y="245190"/>
                  </a:lnTo>
                  <a:lnTo>
                    <a:pt x="26007" y="244996"/>
                  </a:lnTo>
                  <a:lnTo>
                    <a:pt x="25989" y="244791"/>
                  </a:lnTo>
                  <a:lnTo>
                    <a:pt x="25975" y="244586"/>
                  </a:lnTo>
                  <a:lnTo>
                    <a:pt x="25952" y="244132"/>
                  </a:lnTo>
                  <a:lnTo>
                    <a:pt x="25939" y="243668"/>
                  </a:lnTo>
                  <a:lnTo>
                    <a:pt x="25934" y="243182"/>
                  </a:lnTo>
                  <a:lnTo>
                    <a:pt x="25934" y="242697"/>
                  </a:lnTo>
                  <a:lnTo>
                    <a:pt x="25934" y="242222"/>
                  </a:lnTo>
                  <a:lnTo>
                    <a:pt x="25952" y="241304"/>
                  </a:lnTo>
                  <a:lnTo>
                    <a:pt x="25966" y="240495"/>
                  </a:lnTo>
                  <a:lnTo>
                    <a:pt x="25970" y="240160"/>
                  </a:lnTo>
                  <a:lnTo>
                    <a:pt x="25970" y="239880"/>
                  </a:lnTo>
                  <a:lnTo>
                    <a:pt x="25961" y="239038"/>
                  </a:lnTo>
                  <a:lnTo>
                    <a:pt x="25957" y="238196"/>
                  </a:lnTo>
                  <a:lnTo>
                    <a:pt x="25957" y="237343"/>
                  </a:lnTo>
                  <a:lnTo>
                    <a:pt x="25957" y="236501"/>
                  </a:lnTo>
                  <a:lnTo>
                    <a:pt x="25966" y="234807"/>
                  </a:lnTo>
                  <a:lnTo>
                    <a:pt x="25984" y="233123"/>
                  </a:lnTo>
                  <a:lnTo>
                    <a:pt x="26025" y="229734"/>
                  </a:lnTo>
                  <a:lnTo>
                    <a:pt x="26043" y="228050"/>
                  </a:lnTo>
                  <a:lnTo>
                    <a:pt x="26061" y="226356"/>
                  </a:lnTo>
                  <a:lnTo>
                    <a:pt x="26075" y="222600"/>
                  </a:lnTo>
                  <a:lnTo>
                    <a:pt x="26084" y="220722"/>
                  </a:lnTo>
                  <a:lnTo>
                    <a:pt x="26102" y="218855"/>
                  </a:lnTo>
                  <a:lnTo>
                    <a:pt x="26111" y="218088"/>
                  </a:lnTo>
                  <a:lnTo>
                    <a:pt x="26111" y="217376"/>
                  </a:lnTo>
                  <a:lnTo>
                    <a:pt x="26111" y="216707"/>
                  </a:lnTo>
                  <a:lnTo>
                    <a:pt x="26111" y="216081"/>
                  </a:lnTo>
                  <a:lnTo>
                    <a:pt x="26116" y="215487"/>
                  </a:lnTo>
                  <a:lnTo>
                    <a:pt x="26125" y="215206"/>
                  </a:lnTo>
                  <a:lnTo>
                    <a:pt x="26129" y="214937"/>
                  </a:lnTo>
                  <a:lnTo>
                    <a:pt x="26143" y="214667"/>
                  </a:lnTo>
                  <a:lnTo>
                    <a:pt x="26157" y="214408"/>
                  </a:lnTo>
                  <a:lnTo>
                    <a:pt x="26179" y="214159"/>
                  </a:lnTo>
                  <a:lnTo>
                    <a:pt x="26202" y="213911"/>
                  </a:lnTo>
                  <a:lnTo>
                    <a:pt x="26229" y="213674"/>
                  </a:lnTo>
                  <a:lnTo>
                    <a:pt x="26261" y="213436"/>
                  </a:lnTo>
                  <a:lnTo>
                    <a:pt x="26302" y="213199"/>
                  </a:lnTo>
                  <a:lnTo>
                    <a:pt x="26348" y="212972"/>
                  </a:lnTo>
                  <a:lnTo>
                    <a:pt x="26402" y="212746"/>
                  </a:lnTo>
                  <a:lnTo>
                    <a:pt x="26461" y="212519"/>
                  </a:lnTo>
                  <a:lnTo>
                    <a:pt x="26529" y="212303"/>
                  </a:lnTo>
                  <a:lnTo>
                    <a:pt x="26602" y="212076"/>
                  </a:lnTo>
                  <a:lnTo>
                    <a:pt x="26684" y="211861"/>
                  </a:lnTo>
                  <a:lnTo>
                    <a:pt x="26779" y="211634"/>
                  </a:lnTo>
                  <a:lnTo>
                    <a:pt x="26879" y="211418"/>
                  </a:lnTo>
                  <a:lnTo>
                    <a:pt x="26993" y="211191"/>
                  </a:lnTo>
                  <a:lnTo>
                    <a:pt x="27111" y="210975"/>
                  </a:lnTo>
                  <a:lnTo>
                    <a:pt x="27247" y="210749"/>
                  </a:lnTo>
                  <a:lnTo>
                    <a:pt x="27388" y="210511"/>
                  </a:lnTo>
                  <a:lnTo>
                    <a:pt x="27542" y="210285"/>
                  </a:lnTo>
                  <a:lnTo>
                    <a:pt x="27724" y="210026"/>
                  </a:lnTo>
                  <a:lnTo>
                    <a:pt x="27906" y="209799"/>
                  </a:lnTo>
                  <a:lnTo>
                    <a:pt x="28079" y="209594"/>
                  </a:lnTo>
                  <a:lnTo>
                    <a:pt x="28256" y="209410"/>
                  </a:lnTo>
                  <a:lnTo>
                    <a:pt x="28424" y="209249"/>
                  </a:lnTo>
                  <a:lnTo>
                    <a:pt x="28597" y="209108"/>
                  </a:lnTo>
                  <a:lnTo>
                    <a:pt x="28765" y="208990"/>
                  </a:lnTo>
                  <a:lnTo>
                    <a:pt x="28933" y="208892"/>
                  </a:lnTo>
                  <a:lnTo>
                    <a:pt x="29101" y="208806"/>
                  </a:lnTo>
                  <a:lnTo>
                    <a:pt x="29269" y="208731"/>
                  </a:lnTo>
                  <a:lnTo>
                    <a:pt x="29437" y="208666"/>
                  </a:lnTo>
                  <a:lnTo>
                    <a:pt x="29601" y="208612"/>
                  </a:lnTo>
                  <a:lnTo>
                    <a:pt x="29769" y="208558"/>
                  </a:lnTo>
                  <a:lnTo>
                    <a:pt x="29937" y="208525"/>
                  </a:lnTo>
                  <a:lnTo>
                    <a:pt x="30278" y="208450"/>
                  </a:lnTo>
                  <a:close/>
                  <a:moveTo>
                    <a:pt x="112551" y="227327"/>
                  </a:moveTo>
                  <a:lnTo>
                    <a:pt x="112846" y="227597"/>
                  </a:lnTo>
                  <a:lnTo>
                    <a:pt x="113141" y="227867"/>
                  </a:lnTo>
                  <a:lnTo>
                    <a:pt x="113432" y="228137"/>
                  </a:lnTo>
                  <a:lnTo>
                    <a:pt x="113723" y="228417"/>
                  </a:lnTo>
                  <a:lnTo>
                    <a:pt x="114014" y="228709"/>
                  </a:lnTo>
                  <a:lnTo>
                    <a:pt x="114295" y="229011"/>
                  </a:lnTo>
                  <a:lnTo>
                    <a:pt x="114582" y="229313"/>
                  </a:lnTo>
                  <a:lnTo>
                    <a:pt x="114859" y="229626"/>
                  </a:lnTo>
                  <a:lnTo>
                    <a:pt x="115136" y="229950"/>
                  </a:lnTo>
                  <a:lnTo>
                    <a:pt x="115413" y="230274"/>
                  </a:lnTo>
                  <a:lnTo>
                    <a:pt x="115686" y="230608"/>
                  </a:lnTo>
                  <a:lnTo>
                    <a:pt x="115954" y="230954"/>
                  </a:lnTo>
                  <a:lnTo>
                    <a:pt x="116222" y="231299"/>
                  </a:lnTo>
                  <a:lnTo>
                    <a:pt x="116485" y="231655"/>
                  </a:lnTo>
                  <a:lnTo>
                    <a:pt x="116749" y="232022"/>
                  </a:lnTo>
                  <a:lnTo>
                    <a:pt x="117003" y="232400"/>
                  </a:lnTo>
                  <a:lnTo>
                    <a:pt x="117262" y="232778"/>
                  </a:lnTo>
                  <a:lnTo>
                    <a:pt x="117512" y="233166"/>
                  </a:lnTo>
                  <a:lnTo>
                    <a:pt x="117762" y="233566"/>
                  </a:lnTo>
                  <a:lnTo>
                    <a:pt x="118012" y="233965"/>
                  </a:lnTo>
                  <a:lnTo>
                    <a:pt x="118257" y="234386"/>
                  </a:lnTo>
                  <a:lnTo>
                    <a:pt x="118498" y="234796"/>
                  </a:lnTo>
                  <a:lnTo>
                    <a:pt x="118734" y="235228"/>
                  </a:lnTo>
                  <a:lnTo>
                    <a:pt x="118971" y="235670"/>
                  </a:lnTo>
                  <a:lnTo>
                    <a:pt x="119202" y="236113"/>
                  </a:lnTo>
                  <a:lnTo>
                    <a:pt x="119434" y="236566"/>
                  </a:lnTo>
                  <a:lnTo>
                    <a:pt x="119657" y="237030"/>
                  </a:lnTo>
                  <a:lnTo>
                    <a:pt x="119879" y="237494"/>
                  </a:lnTo>
                  <a:lnTo>
                    <a:pt x="120102" y="237980"/>
                  </a:lnTo>
                  <a:lnTo>
                    <a:pt x="120320" y="238466"/>
                  </a:lnTo>
                  <a:lnTo>
                    <a:pt x="120534" y="238962"/>
                  </a:lnTo>
                  <a:lnTo>
                    <a:pt x="120743" y="239459"/>
                  </a:lnTo>
                  <a:lnTo>
                    <a:pt x="120075" y="240592"/>
                  </a:lnTo>
                  <a:lnTo>
                    <a:pt x="119411" y="241704"/>
                  </a:lnTo>
                  <a:lnTo>
                    <a:pt x="118743" y="242805"/>
                  </a:lnTo>
                  <a:lnTo>
                    <a:pt x="118071" y="243884"/>
                  </a:lnTo>
                  <a:lnTo>
                    <a:pt x="117735" y="244413"/>
                  </a:lnTo>
                  <a:lnTo>
                    <a:pt x="117394" y="244942"/>
                  </a:lnTo>
                  <a:lnTo>
                    <a:pt x="117053" y="245471"/>
                  </a:lnTo>
                  <a:lnTo>
                    <a:pt x="116712" y="245978"/>
                  </a:lnTo>
                  <a:lnTo>
                    <a:pt x="116367" y="246496"/>
                  </a:lnTo>
                  <a:lnTo>
                    <a:pt x="116017" y="246992"/>
                  </a:lnTo>
                  <a:lnTo>
                    <a:pt x="115667" y="247489"/>
                  </a:lnTo>
                  <a:lnTo>
                    <a:pt x="115313" y="247964"/>
                  </a:lnTo>
                  <a:lnTo>
                    <a:pt x="115299" y="248018"/>
                  </a:lnTo>
                  <a:lnTo>
                    <a:pt x="115295" y="248029"/>
                  </a:lnTo>
                  <a:lnTo>
                    <a:pt x="115286" y="248039"/>
                  </a:lnTo>
                  <a:lnTo>
                    <a:pt x="115113" y="247705"/>
                  </a:lnTo>
                  <a:lnTo>
                    <a:pt x="114941" y="247381"/>
                  </a:lnTo>
                  <a:lnTo>
                    <a:pt x="114768" y="247057"/>
                  </a:lnTo>
                  <a:lnTo>
                    <a:pt x="114591" y="246744"/>
                  </a:lnTo>
                  <a:lnTo>
                    <a:pt x="114413" y="246431"/>
                  </a:lnTo>
                  <a:lnTo>
                    <a:pt x="114232" y="246140"/>
                  </a:lnTo>
                  <a:lnTo>
                    <a:pt x="114045" y="245848"/>
                  </a:lnTo>
                  <a:lnTo>
                    <a:pt x="113859" y="245557"/>
                  </a:lnTo>
                  <a:lnTo>
                    <a:pt x="113673" y="245287"/>
                  </a:lnTo>
                  <a:lnTo>
                    <a:pt x="113478" y="245017"/>
                  </a:lnTo>
                  <a:lnTo>
                    <a:pt x="113287" y="244758"/>
                  </a:lnTo>
                  <a:lnTo>
                    <a:pt x="113087" y="244499"/>
                  </a:lnTo>
                  <a:lnTo>
                    <a:pt x="112887" y="244262"/>
                  </a:lnTo>
                  <a:lnTo>
                    <a:pt x="112687" y="244024"/>
                  </a:lnTo>
                  <a:lnTo>
                    <a:pt x="112483" y="243798"/>
                  </a:lnTo>
                  <a:lnTo>
                    <a:pt x="112274" y="243582"/>
                  </a:lnTo>
                  <a:lnTo>
                    <a:pt x="112283" y="242492"/>
                  </a:lnTo>
                  <a:lnTo>
                    <a:pt x="112292" y="241423"/>
                  </a:lnTo>
                  <a:lnTo>
                    <a:pt x="112292" y="240365"/>
                  </a:lnTo>
                  <a:lnTo>
                    <a:pt x="112292" y="239351"/>
                  </a:lnTo>
                  <a:lnTo>
                    <a:pt x="112292" y="237408"/>
                  </a:lnTo>
                  <a:lnTo>
                    <a:pt x="112292" y="236512"/>
                  </a:lnTo>
                  <a:lnTo>
                    <a:pt x="112301" y="235660"/>
                  </a:lnTo>
                  <a:lnTo>
                    <a:pt x="112314" y="234818"/>
                  </a:lnTo>
                  <a:lnTo>
                    <a:pt x="112342" y="233911"/>
                  </a:lnTo>
                  <a:lnTo>
                    <a:pt x="112369" y="232929"/>
                  </a:lnTo>
                  <a:lnTo>
                    <a:pt x="112401" y="231893"/>
                  </a:lnTo>
                  <a:lnTo>
                    <a:pt x="112478" y="229691"/>
                  </a:lnTo>
                  <a:lnTo>
                    <a:pt x="112514" y="228525"/>
                  </a:lnTo>
                  <a:lnTo>
                    <a:pt x="112551" y="227327"/>
                  </a:lnTo>
                  <a:close/>
                  <a:moveTo>
                    <a:pt x="16497" y="234861"/>
                  </a:moveTo>
                  <a:lnTo>
                    <a:pt x="16597" y="235185"/>
                  </a:lnTo>
                  <a:lnTo>
                    <a:pt x="16702" y="235498"/>
                  </a:lnTo>
                  <a:lnTo>
                    <a:pt x="16811" y="235778"/>
                  </a:lnTo>
                  <a:lnTo>
                    <a:pt x="16924" y="236059"/>
                  </a:lnTo>
                  <a:lnTo>
                    <a:pt x="17043" y="236318"/>
                  </a:lnTo>
                  <a:lnTo>
                    <a:pt x="17170" y="236577"/>
                  </a:lnTo>
                  <a:lnTo>
                    <a:pt x="17297" y="236814"/>
                  </a:lnTo>
                  <a:lnTo>
                    <a:pt x="17424" y="237052"/>
                  </a:lnTo>
                  <a:lnTo>
                    <a:pt x="17560" y="237268"/>
                  </a:lnTo>
                  <a:lnTo>
                    <a:pt x="17697" y="237494"/>
                  </a:lnTo>
                  <a:lnTo>
                    <a:pt x="17974" y="237915"/>
                  </a:lnTo>
                  <a:lnTo>
                    <a:pt x="18260" y="238325"/>
                  </a:lnTo>
                  <a:lnTo>
                    <a:pt x="18551" y="238736"/>
                  </a:lnTo>
                  <a:lnTo>
                    <a:pt x="18837" y="239124"/>
                  </a:lnTo>
                  <a:lnTo>
                    <a:pt x="19123" y="239513"/>
                  </a:lnTo>
                  <a:lnTo>
                    <a:pt x="19414" y="239890"/>
                  </a:lnTo>
                  <a:lnTo>
                    <a:pt x="19710" y="240247"/>
                  </a:lnTo>
                  <a:lnTo>
                    <a:pt x="20005" y="240603"/>
                  </a:lnTo>
                  <a:lnTo>
                    <a:pt x="20309" y="240927"/>
                  </a:lnTo>
                  <a:lnTo>
                    <a:pt x="20459" y="241078"/>
                  </a:lnTo>
                  <a:lnTo>
                    <a:pt x="20614" y="241229"/>
                  </a:lnTo>
                  <a:lnTo>
                    <a:pt x="20768" y="241369"/>
                  </a:lnTo>
                  <a:lnTo>
                    <a:pt x="20923" y="241499"/>
                  </a:lnTo>
                  <a:lnTo>
                    <a:pt x="20741" y="242222"/>
                  </a:lnTo>
                  <a:lnTo>
                    <a:pt x="20568" y="242945"/>
                  </a:lnTo>
                  <a:lnTo>
                    <a:pt x="20396" y="243679"/>
                  </a:lnTo>
                  <a:lnTo>
                    <a:pt x="20232" y="244424"/>
                  </a:lnTo>
                  <a:lnTo>
                    <a:pt x="20073" y="245168"/>
                  </a:lnTo>
                  <a:lnTo>
                    <a:pt x="19919" y="245935"/>
                  </a:lnTo>
                  <a:lnTo>
                    <a:pt x="19769" y="246690"/>
                  </a:lnTo>
                  <a:lnTo>
                    <a:pt x="19623" y="247467"/>
                  </a:lnTo>
                  <a:lnTo>
                    <a:pt x="19482" y="248244"/>
                  </a:lnTo>
                  <a:lnTo>
                    <a:pt x="19346" y="249032"/>
                  </a:lnTo>
                  <a:lnTo>
                    <a:pt x="19214" y="249820"/>
                  </a:lnTo>
                  <a:lnTo>
                    <a:pt x="19092" y="250619"/>
                  </a:lnTo>
                  <a:lnTo>
                    <a:pt x="18969" y="251418"/>
                  </a:lnTo>
                  <a:lnTo>
                    <a:pt x="18855" y="252216"/>
                  </a:lnTo>
                  <a:lnTo>
                    <a:pt x="18742" y="253026"/>
                  </a:lnTo>
                  <a:lnTo>
                    <a:pt x="18637" y="253846"/>
                  </a:lnTo>
                  <a:lnTo>
                    <a:pt x="18319" y="253576"/>
                  </a:lnTo>
                  <a:lnTo>
                    <a:pt x="18006" y="253317"/>
                  </a:lnTo>
                  <a:lnTo>
                    <a:pt x="17692" y="253069"/>
                  </a:lnTo>
                  <a:lnTo>
                    <a:pt x="17379" y="252821"/>
                  </a:lnTo>
                  <a:lnTo>
                    <a:pt x="16743" y="252357"/>
                  </a:lnTo>
                  <a:lnTo>
                    <a:pt x="16107" y="251914"/>
                  </a:lnTo>
                  <a:lnTo>
                    <a:pt x="15548" y="251482"/>
                  </a:lnTo>
                  <a:lnTo>
                    <a:pt x="15271" y="251277"/>
                  </a:lnTo>
                  <a:lnTo>
                    <a:pt x="15130" y="251191"/>
                  </a:lnTo>
                  <a:lnTo>
                    <a:pt x="14989" y="251105"/>
                  </a:lnTo>
                  <a:lnTo>
                    <a:pt x="14848" y="251029"/>
                  </a:lnTo>
                  <a:lnTo>
                    <a:pt x="14707" y="250975"/>
                  </a:lnTo>
                  <a:lnTo>
                    <a:pt x="14566" y="250932"/>
                  </a:lnTo>
                  <a:lnTo>
                    <a:pt x="14421" y="250900"/>
                  </a:lnTo>
                  <a:lnTo>
                    <a:pt x="14280" y="250889"/>
                  </a:lnTo>
                  <a:lnTo>
                    <a:pt x="14139" y="250900"/>
                  </a:lnTo>
                  <a:lnTo>
                    <a:pt x="13994" y="250921"/>
                  </a:lnTo>
                  <a:lnTo>
                    <a:pt x="13848" y="250975"/>
                  </a:lnTo>
                  <a:lnTo>
                    <a:pt x="13958" y="249896"/>
                  </a:lnTo>
                  <a:lnTo>
                    <a:pt x="14071" y="248816"/>
                  </a:lnTo>
                  <a:lnTo>
                    <a:pt x="14189" y="247748"/>
                  </a:lnTo>
                  <a:lnTo>
                    <a:pt x="14316" y="246690"/>
                  </a:lnTo>
                  <a:lnTo>
                    <a:pt x="14453" y="245643"/>
                  </a:lnTo>
                  <a:lnTo>
                    <a:pt x="14594" y="244607"/>
                  </a:lnTo>
                  <a:lnTo>
                    <a:pt x="14744" y="243571"/>
                  </a:lnTo>
                  <a:lnTo>
                    <a:pt x="14903" y="242556"/>
                  </a:lnTo>
                  <a:lnTo>
                    <a:pt x="15066" y="241553"/>
                  </a:lnTo>
                  <a:lnTo>
                    <a:pt x="15243" y="240560"/>
                  </a:lnTo>
                  <a:lnTo>
                    <a:pt x="15430" y="239577"/>
                  </a:lnTo>
                  <a:lnTo>
                    <a:pt x="15525" y="239092"/>
                  </a:lnTo>
                  <a:lnTo>
                    <a:pt x="15620" y="238606"/>
                  </a:lnTo>
                  <a:lnTo>
                    <a:pt x="15720" y="238131"/>
                  </a:lnTo>
                  <a:lnTo>
                    <a:pt x="15825" y="237656"/>
                  </a:lnTo>
                  <a:lnTo>
                    <a:pt x="15929" y="237181"/>
                  </a:lnTo>
                  <a:lnTo>
                    <a:pt x="16038" y="236706"/>
                  </a:lnTo>
                  <a:lnTo>
                    <a:pt x="16152" y="236242"/>
                  </a:lnTo>
                  <a:lnTo>
                    <a:pt x="16261" y="235778"/>
                  </a:lnTo>
                  <a:lnTo>
                    <a:pt x="16379" y="235325"/>
                  </a:lnTo>
                  <a:lnTo>
                    <a:pt x="16497" y="234861"/>
                  </a:lnTo>
                  <a:close/>
                  <a:moveTo>
                    <a:pt x="105476" y="210490"/>
                  </a:moveTo>
                  <a:lnTo>
                    <a:pt x="106026" y="210576"/>
                  </a:lnTo>
                  <a:lnTo>
                    <a:pt x="106544" y="210662"/>
                  </a:lnTo>
                  <a:lnTo>
                    <a:pt x="106785" y="210706"/>
                  </a:lnTo>
                  <a:lnTo>
                    <a:pt x="107017" y="210760"/>
                  </a:lnTo>
                  <a:lnTo>
                    <a:pt x="107244" y="210824"/>
                  </a:lnTo>
                  <a:lnTo>
                    <a:pt x="107457" y="210889"/>
                  </a:lnTo>
                  <a:lnTo>
                    <a:pt x="107666" y="210975"/>
                  </a:lnTo>
                  <a:lnTo>
                    <a:pt x="107862" y="211062"/>
                  </a:lnTo>
                  <a:lnTo>
                    <a:pt x="108053" y="211159"/>
                  </a:lnTo>
                  <a:lnTo>
                    <a:pt x="108234" y="211278"/>
                  </a:lnTo>
                  <a:lnTo>
                    <a:pt x="108407" y="211407"/>
                  </a:lnTo>
                  <a:lnTo>
                    <a:pt x="108575" y="211558"/>
                  </a:lnTo>
                  <a:lnTo>
                    <a:pt x="108734" y="211720"/>
                  </a:lnTo>
                  <a:lnTo>
                    <a:pt x="108811" y="211807"/>
                  </a:lnTo>
                  <a:lnTo>
                    <a:pt x="108889" y="211904"/>
                  </a:lnTo>
                  <a:lnTo>
                    <a:pt x="108961" y="212001"/>
                  </a:lnTo>
                  <a:lnTo>
                    <a:pt x="109029" y="212109"/>
                  </a:lnTo>
                  <a:lnTo>
                    <a:pt x="109102" y="212228"/>
                  </a:lnTo>
                  <a:lnTo>
                    <a:pt x="109170" y="212335"/>
                  </a:lnTo>
                  <a:lnTo>
                    <a:pt x="109234" y="212465"/>
                  </a:lnTo>
                  <a:lnTo>
                    <a:pt x="109302" y="212594"/>
                  </a:lnTo>
                  <a:lnTo>
                    <a:pt x="109366" y="212724"/>
                  </a:lnTo>
                  <a:lnTo>
                    <a:pt x="109425" y="212875"/>
                  </a:lnTo>
                  <a:lnTo>
                    <a:pt x="109484" y="213015"/>
                  </a:lnTo>
                  <a:lnTo>
                    <a:pt x="109543" y="213177"/>
                  </a:lnTo>
                  <a:lnTo>
                    <a:pt x="109602" y="213339"/>
                  </a:lnTo>
                  <a:lnTo>
                    <a:pt x="109656" y="213501"/>
                  </a:lnTo>
                  <a:lnTo>
                    <a:pt x="109711" y="213685"/>
                  </a:lnTo>
                  <a:lnTo>
                    <a:pt x="109766" y="213868"/>
                  </a:lnTo>
                  <a:lnTo>
                    <a:pt x="109815" y="214062"/>
                  </a:lnTo>
                  <a:lnTo>
                    <a:pt x="109865" y="214257"/>
                  </a:lnTo>
                  <a:lnTo>
                    <a:pt x="109915" y="214472"/>
                  </a:lnTo>
                  <a:lnTo>
                    <a:pt x="109961" y="214688"/>
                  </a:lnTo>
                  <a:lnTo>
                    <a:pt x="110052" y="215142"/>
                  </a:lnTo>
                  <a:lnTo>
                    <a:pt x="110138" y="215638"/>
                  </a:lnTo>
                  <a:lnTo>
                    <a:pt x="110220" y="216167"/>
                  </a:lnTo>
                  <a:lnTo>
                    <a:pt x="110293" y="216739"/>
                  </a:lnTo>
                  <a:lnTo>
                    <a:pt x="110365" y="217343"/>
                  </a:lnTo>
                  <a:lnTo>
                    <a:pt x="110433" y="217991"/>
                  </a:lnTo>
                  <a:lnTo>
                    <a:pt x="110497" y="218682"/>
                  </a:lnTo>
                  <a:lnTo>
                    <a:pt x="110533" y="219124"/>
                  </a:lnTo>
                  <a:lnTo>
                    <a:pt x="110565" y="219578"/>
                  </a:lnTo>
                  <a:lnTo>
                    <a:pt x="110592" y="220020"/>
                  </a:lnTo>
                  <a:lnTo>
                    <a:pt x="110620" y="220484"/>
                  </a:lnTo>
                  <a:lnTo>
                    <a:pt x="110642" y="220938"/>
                  </a:lnTo>
                  <a:lnTo>
                    <a:pt x="110661" y="221402"/>
                  </a:lnTo>
                  <a:lnTo>
                    <a:pt x="110679" y="221877"/>
                  </a:lnTo>
                  <a:lnTo>
                    <a:pt x="110692" y="222341"/>
                  </a:lnTo>
                  <a:lnTo>
                    <a:pt x="110711" y="223301"/>
                  </a:lnTo>
                  <a:lnTo>
                    <a:pt x="110720" y="224262"/>
                  </a:lnTo>
                  <a:lnTo>
                    <a:pt x="110720" y="225223"/>
                  </a:lnTo>
                  <a:lnTo>
                    <a:pt x="110715" y="226194"/>
                  </a:lnTo>
                  <a:lnTo>
                    <a:pt x="110706" y="227165"/>
                  </a:lnTo>
                  <a:lnTo>
                    <a:pt x="110692" y="228137"/>
                  </a:lnTo>
                  <a:lnTo>
                    <a:pt x="110656" y="230058"/>
                  </a:lnTo>
                  <a:lnTo>
                    <a:pt x="110624" y="231947"/>
                  </a:lnTo>
                  <a:lnTo>
                    <a:pt x="110611" y="232864"/>
                  </a:lnTo>
                  <a:lnTo>
                    <a:pt x="110597" y="233760"/>
                  </a:lnTo>
                  <a:lnTo>
                    <a:pt x="110597" y="234537"/>
                  </a:lnTo>
                  <a:lnTo>
                    <a:pt x="110606" y="235390"/>
                  </a:lnTo>
                  <a:lnTo>
                    <a:pt x="110620" y="236307"/>
                  </a:lnTo>
                  <a:lnTo>
                    <a:pt x="110633" y="237279"/>
                  </a:lnTo>
                  <a:lnTo>
                    <a:pt x="110670" y="239318"/>
                  </a:lnTo>
                  <a:lnTo>
                    <a:pt x="110679" y="240376"/>
                  </a:lnTo>
                  <a:lnTo>
                    <a:pt x="110688" y="241434"/>
                  </a:lnTo>
                  <a:lnTo>
                    <a:pt x="110688" y="242492"/>
                  </a:lnTo>
                  <a:lnTo>
                    <a:pt x="110683" y="243020"/>
                  </a:lnTo>
                  <a:lnTo>
                    <a:pt x="110674" y="243539"/>
                  </a:lnTo>
                  <a:lnTo>
                    <a:pt x="110665" y="244046"/>
                  </a:lnTo>
                  <a:lnTo>
                    <a:pt x="110651" y="244553"/>
                  </a:lnTo>
                  <a:lnTo>
                    <a:pt x="110633" y="245050"/>
                  </a:lnTo>
                  <a:lnTo>
                    <a:pt x="110611" y="245525"/>
                  </a:lnTo>
                  <a:lnTo>
                    <a:pt x="110588" y="245999"/>
                  </a:lnTo>
                  <a:lnTo>
                    <a:pt x="110556" y="246453"/>
                  </a:lnTo>
                  <a:lnTo>
                    <a:pt x="110520" y="246895"/>
                  </a:lnTo>
                  <a:lnTo>
                    <a:pt x="110483" y="247327"/>
                  </a:lnTo>
                  <a:lnTo>
                    <a:pt x="110438" y="247726"/>
                  </a:lnTo>
                  <a:lnTo>
                    <a:pt x="110383" y="248115"/>
                  </a:lnTo>
                  <a:lnTo>
                    <a:pt x="110329" y="248482"/>
                  </a:lnTo>
                  <a:lnTo>
                    <a:pt x="110265" y="248827"/>
                  </a:lnTo>
                  <a:lnTo>
                    <a:pt x="110174" y="249270"/>
                  </a:lnTo>
                  <a:lnTo>
                    <a:pt x="110079" y="249680"/>
                  </a:lnTo>
                  <a:lnTo>
                    <a:pt x="109984" y="250058"/>
                  </a:lnTo>
                  <a:lnTo>
                    <a:pt x="109888" y="250425"/>
                  </a:lnTo>
                  <a:lnTo>
                    <a:pt x="109788" y="250781"/>
                  </a:lnTo>
                  <a:lnTo>
                    <a:pt x="109688" y="251105"/>
                  </a:lnTo>
                  <a:lnTo>
                    <a:pt x="109584" y="251407"/>
                  </a:lnTo>
                  <a:lnTo>
                    <a:pt x="109479" y="251698"/>
                  </a:lnTo>
                  <a:lnTo>
                    <a:pt x="109375" y="251968"/>
                  </a:lnTo>
                  <a:lnTo>
                    <a:pt x="109266" y="252227"/>
                  </a:lnTo>
                  <a:lnTo>
                    <a:pt x="109157" y="252465"/>
                  </a:lnTo>
                  <a:lnTo>
                    <a:pt x="109048" y="252680"/>
                  </a:lnTo>
                  <a:lnTo>
                    <a:pt x="108934" y="252896"/>
                  </a:lnTo>
                  <a:lnTo>
                    <a:pt x="108820" y="253080"/>
                  </a:lnTo>
                  <a:lnTo>
                    <a:pt x="108702" y="253263"/>
                  </a:lnTo>
                  <a:lnTo>
                    <a:pt x="108584" y="253425"/>
                  </a:lnTo>
                  <a:lnTo>
                    <a:pt x="108466" y="253587"/>
                  </a:lnTo>
                  <a:lnTo>
                    <a:pt x="108343" y="253727"/>
                  </a:lnTo>
                  <a:lnTo>
                    <a:pt x="108221" y="253857"/>
                  </a:lnTo>
                  <a:lnTo>
                    <a:pt x="108098" y="253986"/>
                  </a:lnTo>
                  <a:lnTo>
                    <a:pt x="107975" y="254094"/>
                  </a:lnTo>
                  <a:lnTo>
                    <a:pt x="107848" y="254202"/>
                  </a:lnTo>
                  <a:lnTo>
                    <a:pt x="107721" y="254299"/>
                  </a:lnTo>
                  <a:lnTo>
                    <a:pt x="107594" y="254386"/>
                  </a:lnTo>
                  <a:lnTo>
                    <a:pt x="107462" y="254472"/>
                  </a:lnTo>
                  <a:lnTo>
                    <a:pt x="107330" y="254548"/>
                  </a:lnTo>
                  <a:lnTo>
                    <a:pt x="107067" y="254677"/>
                  </a:lnTo>
                  <a:lnTo>
                    <a:pt x="106799" y="254807"/>
                  </a:lnTo>
                  <a:lnTo>
                    <a:pt x="106521" y="254915"/>
                  </a:lnTo>
                  <a:lnTo>
                    <a:pt x="106503" y="252108"/>
                  </a:lnTo>
                  <a:lnTo>
                    <a:pt x="106481" y="249313"/>
                  </a:lnTo>
                  <a:lnTo>
                    <a:pt x="106453" y="246507"/>
                  </a:lnTo>
                  <a:lnTo>
                    <a:pt x="106417" y="243711"/>
                  </a:lnTo>
                  <a:lnTo>
                    <a:pt x="106376" y="240916"/>
                  </a:lnTo>
                  <a:lnTo>
                    <a:pt x="106331" y="238131"/>
                  </a:lnTo>
                  <a:lnTo>
                    <a:pt x="106276" y="235347"/>
                  </a:lnTo>
                  <a:lnTo>
                    <a:pt x="106217" y="232562"/>
                  </a:lnTo>
                  <a:lnTo>
                    <a:pt x="106153" y="229788"/>
                  </a:lnTo>
                  <a:lnTo>
                    <a:pt x="106076" y="227014"/>
                  </a:lnTo>
                  <a:lnTo>
                    <a:pt x="105999" y="224240"/>
                  </a:lnTo>
                  <a:lnTo>
                    <a:pt x="105908" y="221488"/>
                  </a:lnTo>
                  <a:lnTo>
                    <a:pt x="105813" y="218725"/>
                  </a:lnTo>
                  <a:lnTo>
                    <a:pt x="105708" y="215973"/>
                  </a:lnTo>
                  <a:lnTo>
                    <a:pt x="105595" y="213231"/>
                  </a:lnTo>
                  <a:lnTo>
                    <a:pt x="105476" y="210490"/>
                  </a:lnTo>
                  <a:close/>
                  <a:moveTo>
                    <a:pt x="121556" y="241639"/>
                  </a:moveTo>
                  <a:lnTo>
                    <a:pt x="121760" y="242233"/>
                  </a:lnTo>
                  <a:lnTo>
                    <a:pt x="121965" y="242826"/>
                  </a:lnTo>
                  <a:lnTo>
                    <a:pt x="122160" y="243431"/>
                  </a:lnTo>
                  <a:lnTo>
                    <a:pt x="122355" y="244046"/>
                  </a:lnTo>
                  <a:lnTo>
                    <a:pt x="122546" y="244672"/>
                  </a:lnTo>
                  <a:lnTo>
                    <a:pt x="122733" y="245309"/>
                  </a:lnTo>
                  <a:lnTo>
                    <a:pt x="122910" y="245956"/>
                  </a:lnTo>
                  <a:lnTo>
                    <a:pt x="123087" y="246615"/>
                  </a:lnTo>
                  <a:lnTo>
                    <a:pt x="123260" y="247273"/>
                  </a:lnTo>
                  <a:lnTo>
                    <a:pt x="123428" y="247953"/>
                  </a:lnTo>
                  <a:lnTo>
                    <a:pt x="123591" y="248644"/>
                  </a:lnTo>
                  <a:lnTo>
                    <a:pt x="123750" y="249345"/>
                  </a:lnTo>
                  <a:lnTo>
                    <a:pt x="123905" y="250058"/>
                  </a:lnTo>
                  <a:lnTo>
                    <a:pt x="124055" y="250770"/>
                  </a:lnTo>
                  <a:lnTo>
                    <a:pt x="124196" y="251504"/>
                  </a:lnTo>
                  <a:lnTo>
                    <a:pt x="124336" y="252259"/>
                  </a:lnTo>
                  <a:lnTo>
                    <a:pt x="124459" y="252983"/>
                  </a:lnTo>
                  <a:lnTo>
                    <a:pt x="124573" y="253706"/>
                  </a:lnTo>
                  <a:lnTo>
                    <a:pt x="124682" y="254429"/>
                  </a:lnTo>
                  <a:lnTo>
                    <a:pt x="124786" y="255163"/>
                  </a:lnTo>
                  <a:lnTo>
                    <a:pt x="124882" y="255886"/>
                  </a:lnTo>
                  <a:lnTo>
                    <a:pt x="124972" y="256609"/>
                  </a:lnTo>
                  <a:lnTo>
                    <a:pt x="125059" y="257332"/>
                  </a:lnTo>
                  <a:lnTo>
                    <a:pt x="125136" y="258066"/>
                  </a:lnTo>
                  <a:lnTo>
                    <a:pt x="125127" y="258077"/>
                  </a:lnTo>
                  <a:lnTo>
                    <a:pt x="125113" y="258077"/>
                  </a:lnTo>
                  <a:lnTo>
                    <a:pt x="125100" y="258088"/>
                  </a:lnTo>
                  <a:lnTo>
                    <a:pt x="125077" y="258099"/>
                  </a:lnTo>
                  <a:lnTo>
                    <a:pt x="124750" y="258293"/>
                  </a:lnTo>
                  <a:lnTo>
                    <a:pt x="124414" y="258509"/>
                  </a:lnTo>
                  <a:lnTo>
                    <a:pt x="124077" y="258725"/>
                  </a:lnTo>
                  <a:lnTo>
                    <a:pt x="123732" y="258973"/>
                  </a:lnTo>
                  <a:lnTo>
                    <a:pt x="123387" y="259221"/>
                  </a:lnTo>
                  <a:lnTo>
                    <a:pt x="123037" y="259491"/>
                  </a:lnTo>
                  <a:lnTo>
                    <a:pt x="122692" y="259772"/>
                  </a:lnTo>
                  <a:lnTo>
                    <a:pt x="122342" y="260063"/>
                  </a:lnTo>
                  <a:lnTo>
                    <a:pt x="121997" y="260376"/>
                  </a:lnTo>
                  <a:lnTo>
                    <a:pt x="121656" y="260700"/>
                  </a:lnTo>
                  <a:lnTo>
                    <a:pt x="121320" y="261034"/>
                  </a:lnTo>
                  <a:lnTo>
                    <a:pt x="120988" y="261380"/>
                  </a:lnTo>
                  <a:lnTo>
                    <a:pt x="120661" y="261736"/>
                  </a:lnTo>
                  <a:lnTo>
                    <a:pt x="120343" y="262103"/>
                  </a:lnTo>
                  <a:lnTo>
                    <a:pt x="120034" y="262481"/>
                  </a:lnTo>
                  <a:lnTo>
                    <a:pt x="119738" y="262869"/>
                  </a:lnTo>
                  <a:lnTo>
                    <a:pt x="119725" y="262902"/>
                  </a:lnTo>
                  <a:lnTo>
                    <a:pt x="119570" y="262081"/>
                  </a:lnTo>
                  <a:lnTo>
                    <a:pt x="119411" y="261272"/>
                  </a:lnTo>
                  <a:lnTo>
                    <a:pt x="119248" y="260473"/>
                  </a:lnTo>
                  <a:lnTo>
                    <a:pt x="119080" y="259674"/>
                  </a:lnTo>
                  <a:lnTo>
                    <a:pt x="118902" y="258887"/>
                  </a:lnTo>
                  <a:lnTo>
                    <a:pt x="118721" y="258109"/>
                  </a:lnTo>
                  <a:lnTo>
                    <a:pt x="118534" y="257343"/>
                  </a:lnTo>
                  <a:lnTo>
                    <a:pt x="118344" y="256598"/>
                  </a:lnTo>
                  <a:lnTo>
                    <a:pt x="118148" y="255854"/>
                  </a:lnTo>
                  <a:lnTo>
                    <a:pt x="117944" y="255120"/>
                  </a:lnTo>
                  <a:lnTo>
                    <a:pt x="117735" y="254397"/>
                  </a:lnTo>
                  <a:lnTo>
                    <a:pt x="117517" y="253695"/>
                  </a:lnTo>
                  <a:lnTo>
                    <a:pt x="117294" y="253004"/>
                  </a:lnTo>
                  <a:lnTo>
                    <a:pt x="117067" y="252324"/>
                  </a:lnTo>
                  <a:lnTo>
                    <a:pt x="116835" y="251655"/>
                  </a:lnTo>
                  <a:lnTo>
                    <a:pt x="116594" y="251007"/>
                  </a:lnTo>
                  <a:lnTo>
                    <a:pt x="116931" y="250522"/>
                  </a:lnTo>
                  <a:lnTo>
                    <a:pt x="117262" y="250014"/>
                  </a:lnTo>
                  <a:lnTo>
                    <a:pt x="117594" y="249496"/>
                  </a:lnTo>
                  <a:lnTo>
                    <a:pt x="117921" y="248968"/>
                  </a:lnTo>
                  <a:lnTo>
                    <a:pt x="118248" y="248417"/>
                  </a:lnTo>
                  <a:lnTo>
                    <a:pt x="118571" y="247867"/>
                  </a:lnTo>
                  <a:lnTo>
                    <a:pt x="118889" y="247295"/>
                  </a:lnTo>
                  <a:lnTo>
                    <a:pt x="119207" y="246712"/>
                  </a:lnTo>
                  <a:lnTo>
                    <a:pt x="119520" y="246118"/>
                  </a:lnTo>
                  <a:lnTo>
                    <a:pt x="119825" y="245514"/>
                  </a:lnTo>
                  <a:lnTo>
                    <a:pt x="120129" y="244899"/>
                  </a:lnTo>
                  <a:lnTo>
                    <a:pt x="120424" y="244273"/>
                  </a:lnTo>
                  <a:lnTo>
                    <a:pt x="120715" y="243636"/>
                  </a:lnTo>
                  <a:lnTo>
                    <a:pt x="121001" y="242977"/>
                  </a:lnTo>
                  <a:lnTo>
                    <a:pt x="121283" y="242319"/>
                  </a:lnTo>
                  <a:lnTo>
                    <a:pt x="121556" y="241639"/>
                  </a:lnTo>
                  <a:close/>
                  <a:moveTo>
                    <a:pt x="13603" y="253814"/>
                  </a:moveTo>
                  <a:lnTo>
                    <a:pt x="13730" y="254008"/>
                  </a:lnTo>
                  <a:lnTo>
                    <a:pt x="13858" y="254191"/>
                  </a:lnTo>
                  <a:lnTo>
                    <a:pt x="13994" y="254353"/>
                  </a:lnTo>
                  <a:lnTo>
                    <a:pt x="14130" y="254494"/>
                  </a:lnTo>
                  <a:lnTo>
                    <a:pt x="14266" y="254623"/>
                  </a:lnTo>
                  <a:lnTo>
                    <a:pt x="14407" y="254731"/>
                  </a:lnTo>
                  <a:lnTo>
                    <a:pt x="14553" y="254828"/>
                  </a:lnTo>
                  <a:lnTo>
                    <a:pt x="14698" y="254915"/>
                  </a:lnTo>
                  <a:lnTo>
                    <a:pt x="14843" y="254990"/>
                  </a:lnTo>
                  <a:lnTo>
                    <a:pt x="14993" y="255066"/>
                  </a:lnTo>
                  <a:lnTo>
                    <a:pt x="15293" y="255184"/>
                  </a:lnTo>
                  <a:lnTo>
                    <a:pt x="15598" y="255292"/>
                  </a:lnTo>
                  <a:lnTo>
                    <a:pt x="15902" y="255400"/>
                  </a:lnTo>
                  <a:lnTo>
                    <a:pt x="16207" y="255530"/>
                  </a:lnTo>
                  <a:lnTo>
                    <a:pt x="16511" y="255638"/>
                  </a:lnTo>
                  <a:lnTo>
                    <a:pt x="17124" y="255854"/>
                  </a:lnTo>
                  <a:lnTo>
                    <a:pt x="17733" y="256048"/>
                  </a:lnTo>
                  <a:lnTo>
                    <a:pt x="18347" y="256231"/>
                  </a:lnTo>
                  <a:lnTo>
                    <a:pt x="18251" y="257084"/>
                  </a:lnTo>
                  <a:lnTo>
                    <a:pt x="18156" y="257947"/>
                  </a:lnTo>
                  <a:lnTo>
                    <a:pt x="18069" y="258811"/>
                  </a:lnTo>
                  <a:lnTo>
                    <a:pt x="17988" y="259685"/>
                  </a:lnTo>
                  <a:lnTo>
                    <a:pt x="17906" y="260559"/>
                  </a:lnTo>
                  <a:lnTo>
                    <a:pt x="17829" y="261434"/>
                  </a:lnTo>
                  <a:lnTo>
                    <a:pt x="17756" y="262308"/>
                  </a:lnTo>
                  <a:lnTo>
                    <a:pt x="17688" y="263182"/>
                  </a:lnTo>
                  <a:lnTo>
                    <a:pt x="17624" y="264067"/>
                  </a:lnTo>
                  <a:lnTo>
                    <a:pt x="17565" y="264952"/>
                  </a:lnTo>
                  <a:lnTo>
                    <a:pt x="17511" y="265827"/>
                  </a:lnTo>
                  <a:lnTo>
                    <a:pt x="17456" y="266722"/>
                  </a:lnTo>
                  <a:lnTo>
                    <a:pt x="17406" y="267607"/>
                  </a:lnTo>
                  <a:lnTo>
                    <a:pt x="17361" y="268492"/>
                  </a:lnTo>
                  <a:lnTo>
                    <a:pt x="17320" y="269378"/>
                  </a:lnTo>
                  <a:lnTo>
                    <a:pt x="17283" y="270263"/>
                  </a:lnTo>
                  <a:lnTo>
                    <a:pt x="17170" y="270144"/>
                  </a:lnTo>
                  <a:lnTo>
                    <a:pt x="17052" y="270036"/>
                  </a:lnTo>
                  <a:lnTo>
                    <a:pt x="16933" y="269939"/>
                  </a:lnTo>
                  <a:lnTo>
                    <a:pt x="16815" y="269852"/>
                  </a:lnTo>
                  <a:lnTo>
                    <a:pt x="16697" y="269766"/>
                  </a:lnTo>
                  <a:lnTo>
                    <a:pt x="16575" y="269691"/>
                  </a:lnTo>
                  <a:lnTo>
                    <a:pt x="16334" y="269561"/>
                  </a:lnTo>
                  <a:lnTo>
                    <a:pt x="16088" y="269442"/>
                  </a:lnTo>
                  <a:lnTo>
                    <a:pt x="15843" y="269345"/>
                  </a:lnTo>
                  <a:lnTo>
                    <a:pt x="15348" y="269162"/>
                  </a:lnTo>
                  <a:lnTo>
                    <a:pt x="14812" y="268935"/>
                  </a:lnTo>
                  <a:lnTo>
                    <a:pt x="14271" y="268730"/>
                  </a:lnTo>
                  <a:lnTo>
                    <a:pt x="13998" y="268633"/>
                  </a:lnTo>
                  <a:lnTo>
                    <a:pt x="13726" y="268546"/>
                  </a:lnTo>
                  <a:lnTo>
                    <a:pt x="13453" y="268471"/>
                  </a:lnTo>
                  <a:lnTo>
                    <a:pt x="13181" y="268395"/>
                  </a:lnTo>
                  <a:lnTo>
                    <a:pt x="13081" y="268385"/>
                  </a:lnTo>
                  <a:lnTo>
                    <a:pt x="13035" y="268395"/>
                  </a:lnTo>
                  <a:lnTo>
                    <a:pt x="12990" y="268395"/>
                  </a:lnTo>
                  <a:lnTo>
                    <a:pt x="12949" y="268417"/>
                  </a:lnTo>
                  <a:lnTo>
                    <a:pt x="12913" y="268438"/>
                  </a:lnTo>
                  <a:lnTo>
                    <a:pt x="12881" y="268471"/>
                  </a:lnTo>
                  <a:lnTo>
                    <a:pt x="12844" y="268503"/>
                  </a:lnTo>
                  <a:lnTo>
                    <a:pt x="12908" y="266636"/>
                  </a:lnTo>
                  <a:lnTo>
                    <a:pt x="12976" y="264780"/>
                  </a:lnTo>
                  <a:lnTo>
                    <a:pt x="13053" y="262923"/>
                  </a:lnTo>
                  <a:lnTo>
                    <a:pt x="13140" y="261078"/>
                  </a:lnTo>
                  <a:lnTo>
                    <a:pt x="13190" y="260160"/>
                  </a:lnTo>
                  <a:lnTo>
                    <a:pt x="13240" y="259243"/>
                  </a:lnTo>
                  <a:lnTo>
                    <a:pt x="13290" y="258325"/>
                  </a:lnTo>
                  <a:lnTo>
                    <a:pt x="13349" y="257419"/>
                  </a:lnTo>
                  <a:lnTo>
                    <a:pt x="13403" y="256512"/>
                  </a:lnTo>
                  <a:lnTo>
                    <a:pt x="13467" y="255605"/>
                  </a:lnTo>
                  <a:lnTo>
                    <a:pt x="13535" y="254710"/>
                  </a:lnTo>
                  <a:lnTo>
                    <a:pt x="13603" y="253814"/>
                  </a:lnTo>
                  <a:close/>
                  <a:moveTo>
                    <a:pt x="125368" y="260624"/>
                  </a:moveTo>
                  <a:lnTo>
                    <a:pt x="125431" y="261434"/>
                  </a:lnTo>
                  <a:lnTo>
                    <a:pt x="125490" y="262254"/>
                  </a:lnTo>
                  <a:lnTo>
                    <a:pt x="125540" y="263074"/>
                  </a:lnTo>
                  <a:lnTo>
                    <a:pt x="125590" y="263905"/>
                  </a:lnTo>
                  <a:lnTo>
                    <a:pt x="125631" y="264726"/>
                  </a:lnTo>
                  <a:lnTo>
                    <a:pt x="125668" y="265546"/>
                  </a:lnTo>
                  <a:lnTo>
                    <a:pt x="125704" y="266377"/>
                  </a:lnTo>
                  <a:lnTo>
                    <a:pt x="125736" y="267208"/>
                  </a:lnTo>
                  <a:lnTo>
                    <a:pt x="125763" y="268028"/>
                  </a:lnTo>
                  <a:lnTo>
                    <a:pt x="125786" y="268859"/>
                  </a:lnTo>
                  <a:lnTo>
                    <a:pt x="125831" y="270522"/>
                  </a:lnTo>
                  <a:lnTo>
                    <a:pt x="125863" y="272195"/>
                  </a:lnTo>
                  <a:lnTo>
                    <a:pt x="125895" y="273867"/>
                  </a:lnTo>
                  <a:lnTo>
                    <a:pt x="125318" y="274105"/>
                  </a:lnTo>
                  <a:lnTo>
                    <a:pt x="124754" y="274353"/>
                  </a:lnTo>
                  <a:lnTo>
                    <a:pt x="123623" y="274860"/>
                  </a:lnTo>
                  <a:lnTo>
                    <a:pt x="123073" y="275119"/>
                  </a:lnTo>
                  <a:lnTo>
                    <a:pt x="122796" y="275260"/>
                  </a:lnTo>
                  <a:lnTo>
                    <a:pt x="122519" y="275411"/>
                  </a:lnTo>
                  <a:lnTo>
                    <a:pt x="122383" y="275497"/>
                  </a:lnTo>
                  <a:lnTo>
                    <a:pt x="122246" y="275594"/>
                  </a:lnTo>
                  <a:lnTo>
                    <a:pt x="122115" y="275692"/>
                  </a:lnTo>
                  <a:lnTo>
                    <a:pt x="121978" y="275799"/>
                  </a:lnTo>
                  <a:lnTo>
                    <a:pt x="121851" y="275918"/>
                  </a:lnTo>
                  <a:lnTo>
                    <a:pt x="121719" y="276058"/>
                  </a:lnTo>
                  <a:lnTo>
                    <a:pt x="121592" y="276199"/>
                  </a:lnTo>
                  <a:lnTo>
                    <a:pt x="121469" y="276350"/>
                  </a:lnTo>
                  <a:lnTo>
                    <a:pt x="121356" y="275098"/>
                  </a:lnTo>
                  <a:lnTo>
                    <a:pt x="121233" y="273835"/>
                  </a:lnTo>
                  <a:lnTo>
                    <a:pt x="121101" y="272572"/>
                  </a:lnTo>
                  <a:lnTo>
                    <a:pt x="120961" y="271320"/>
                  </a:lnTo>
                  <a:lnTo>
                    <a:pt x="120806" y="270079"/>
                  </a:lnTo>
                  <a:lnTo>
                    <a:pt x="120647" y="268838"/>
                  </a:lnTo>
                  <a:lnTo>
                    <a:pt x="120484" y="267607"/>
                  </a:lnTo>
                  <a:lnTo>
                    <a:pt x="120306" y="266399"/>
                  </a:lnTo>
                  <a:lnTo>
                    <a:pt x="120315" y="266377"/>
                  </a:lnTo>
                  <a:lnTo>
                    <a:pt x="120338" y="266377"/>
                  </a:lnTo>
                  <a:lnTo>
                    <a:pt x="120347" y="266355"/>
                  </a:lnTo>
                  <a:lnTo>
                    <a:pt x="120665" y="266129"/>
                  </a:lnTo>
                  <a:lnTo>
                    <a:pt x="120988" y="265870"/>
                  </a:lnTo>
                  <a:lnTo>
                    <a:pt x="121310" y="265589"/>
                  </a:lnTo>
                  <a:lnTo>
                    <a:pt x="121633" y="265287"/>
                  </a:lnTo>
                  <a:lnTo>
                    <a:pt x="121960" y="264963"/>
                  </a:lnTo>
                  <a:lnTo>
                    <a:pt x="122283" y="264618"/>
                  </a:lnTo>
                  <a:lnTo>
                    <a:pt x="122610" y="264262"/>
                  </a:lnTo>
                  <a:lnTo>
                    <a:pt x="122932" y="263895"/>
                  </a:lnTo>
                  <a:lnTo>
                    <a:pt x="123251" y="263506"/>
                  </a:lnTo>
                  <a:lnTo>
                    <a:pt x="123569" y="263117"/>
                  </a:lnTo>
                  <a:lnTo>
                    <a:pt x="123882" y="262707"/>
                  </a:lnTo>
                  <a:lnTo>
                    <a:pt x="124191" y="262297"/>
                  </a:lnTo>
                  <a:lnTo>
                    <a:pt x="124495" y="261887"/>
                  </a:lnTo>
                  <a:lnTo>
                    <a:pt x="124791" y="261466"/>
                  </a:lnTo>
                  <a:lnTo>
                    <a:pt x="125086" y="261045"/>
                  </a:lnTo>
                  <a:lnTo>
                    <a:pt x="125368" y="260624"/>
                  </a:lnTo>
                  <a:close/>
                  <a:moveTo>
                    <a:pt x="12758" y="271126"/>
                  </a:moveTo>
                  <a:lnTo>
                    <a:pt x="12799" y="271223"/>
                  </a:lnTo>
                  <a:lnTo>
                    <a:pt x="12844" y="271299"/>
                  </a:lnTo>
                  <a:lnTo>
                    <a:pt x="12890" y="271374"/>
                  </a:lnTo>
                  <a:lnTo>
                    <a:pt x="12940" y="271439"/>
                  </a:lnTo>
                  <a:lnTo>
                    <a:pt x="12994" y="271493"/>
                  </a:lnTo>
                  <a:lnTo>
                    <a:pt x="13053" y="271547"/>
                  </a:lnTo>
                  <a:lnTo>
                    <a:pt x="13117" y="271579"/>
                  </a:lnTo>
                  <a:lnTo>
                    <a:pt x="13181" y="271612"/>
                  </a:lnTo>
                  <a:lnTo>
                    <a:pt x="13449" y="271687"/>
                  </a:lnTo>
                  <a:lnTo>
                    <a:pt x="13717" y="271752"/>
                  </a:lnTo>
                  <a:lnTo>
                    <a:pt x="13989" y="271806"/>
                  </a:lnTo>
                  <a:lnTo>
                    <a:pt x="14257" y="271860"/>
                  </a:lnTo>
                  <a:lnTo>
                    <a:pt x="14803" y="271935"/>
                  </a:lnTo>
                  <a:lnTo>
                    <a:pt x="15348" y="272000"/>
                  </a:lnTo>
                  <a:lnTo>
                    <a:pt x="15811" y="272054"/>
                  </a:lnTo>
                  <a:lnTo>
                    <a:pt x="16043" y="272087"/>
                  </a:lnTo>
                  <a:lnTo>
                    <a:pt x="16279" y="272108"/>
                  </a:lnTo>
                  <a:lnTo>
                    <a:pt x="16515" y="272108"/>
                  </a:lnTo>
                  <a:lnTo>
                    <a:pt x="16629" y="272097"/>
                  </a:lnTo>
                  <a:lnTo>
                    <a:pt x="16747" y="272076"/>
                  </a:lnTo>
                  <a:lnTo>
                    <a:pt x="16865" y="272054"/>
                  </a:lnTo>
                  <a:lnTo>
                    <a:pt x="16979" y="272022"/>
                  </a:lnTo>
                  <a:lnTo>
                    <a:pt x="17097" y="271979"/>
                  </a:lnTo>
                  <a:lnTo>
                    <a:pt x="17211" y="271925"/>
                  </a:lnTo>
                  <a:lnTo>
                    <a:pt x="17156" y="273598"/>
                  </a:lnTo>
                  <a:lnTo>
                    <a:pt x="17111" y="275260"/>
                  </a:lnTo>
                  <a:lnTo>
                    <a:pt x="17074" y="276922"/>
                  </a:lnTo>
                  <a:lnTo>
                    <a:pt x="17047" y="278563"/>
                  </a:lnTo>
                  <a:lnTo>
                    <a:pt x="17029" y="280192"/>
                  </a:lnTo>
                  <a:lnTo>
                    <a:pt x="17015" y="281811"/>
                  </a:lnTo>
                  <a:lnTo>
                    <a:pt x="17015" y="283419"/>
                  </a:lnTo>
                  <a:lnTo>
                    <a:pt x="17020" y="284995"/>
                  </a:lnTo>
                  <a:lnTo>
                    <a:pt x="16802" y="284844"/>
                  </a:lnTo>
                  <a:lnTo>
                    <a:pt x="16579" y="284693"/>
                  </a:lnTo>
                  <a:lnTo>
                    <a:pt x="16352" y="284564"/>
                  </a:lnTo>
                  <a:lnTo>
                    <a:pt x="16120" y="284434"/>
                  </a:lnTo>
                  <a:lnTo>
                    <a:pt x="15884" y="284326"/>
                  </a:lnTo>
                  <a:lnTo>
                    <a:pt x="15643" y="284218"/>
                  </a:lnTo>
                  <a:lnTo>
                    <a:pt x="15398" y="284132"/>
                  </a:lnTo>
                  <a:lnTo>
                    <a:pt x="15143" y="284056"/>
                  </a:lnTo>
                  <a:lnTo>
                    <a:pt x="14803" y="283992"/>
                  </a:lnTo>
                  <a:lnTo>
                    <a:pt x="14457" y="283959"/>
                  </a:lnTo>
                  <a:lnTo>
                    <a:pt x="14112" y="283938"/>
                  </a:lnTo>
                  <a:lnTo>
                    <a:pt x="13771" y="283948"/>
                  </a:lnTo>
                  <a:lnTo>
                    <a:pt x="13430" y="283992"/>
                  </a:lnTo>
                  <a:lnTo>
                    <a:pt x="13090" y="284045"/>
                  </a:lnTo>
                  <a:lnTo>
                    <a:pt x="12749" y="284132"/>
                  </a:lnTo>
                  <a:lnTo>
                    <a:pt x="12408" y="284229"/>
                  </a:lnTo>
                  <a:lnTo>
                    <a:pt x="12504" y="280980"/>
                  </a:lnTo>
                  <a:lnTo>
                    <a:pt x="12590" y="277710"/>
                  </a:lnTo>
                  <a:lnTo>
                    <a:pt x="12758" y="271126"/>
                  </a:lnTo>
                  <a:close/>
                  <a:moveTo>
                    <a:pt x="125922" y="276285"/>
                  </a:moveTo>
                  <a:lnTo>
                    <a:pt x="125945" y="277721"/>
                  </a:lnTo>
                  <a:lnTo>
                    <a:pt x="125972" y="279156"/>
                  </a:lnTo>
                  <a:lnTo>
                    <a:pt x="125999" y="280592"/>
                  </a:lnTo>
                  <a:lnTo>
                    <a:pt x="126036" y="282027"/>
                  </a:lnTo>
                  <a:lnTo>
                    <a:pt x="126081" y="283463"/>
                  </a:lnTo>
                  <a:lnTo>
                    <a:pt x="126136" y="284887"/>
                  </a:lnTo>
                  <a:lnTo>
                    <a:pt x="126163" y="285600"/>
                  </a:lnTo>
                  <a:lnTo>
                    <a:pt x="126195" y="286312"/>
                  </a:lnTo>
                  <a:lnTo>
                    <a:pt x="126231" y="287014"/>
                  </a:lnTo>
                  <a:lnTo>
                    <a:pt x="126272" y="287726"/>
                  </a:lnTo>
                  <a:lnTo>
                    <a:pt x="126272" y="287726"/>
                  </a:lnTo>
                  <a:lnTo>
                    <a:pt x="126154" y="287715"/>
                  </a:lnTo>
                  <a:lnTo>
                    <a:pt x="126040" y="287683"/>
                  </a:lnTo>
                  <a:lnTo>
                    <a:pt x="125822" y="287618"/>
                  </a:lnTo>
                  <a:lnTo>
                    <a:pt x="125554" y="287607"/>
                  </a:lnTo>
                  <a:lnTo>
                    <a:pt x="125291" y="287618"/>
                  </a:lnTo>
                  <a:lnTo>
                    <a:pt x="125036" y="287640"/>
                  </a:lnTo>
                  <a:lnTo>
                    <a:pt x="124782" y="287683"/>
                  </a:lnTo>
                  <a:lnTo>
                    <a:pt x="124536" y="287737"/>
                  </a:lnTo>
                  <a:lnTo>
                    <a:pt x="124296" y="287802"/>
                  </a:lnTo>
                  <a:lnTo>
                    <a:pt x="124059" y="287888"/>
                  </a:lnTo>
                  <a:lnTo>
                    <a:pt x="123832" y="287985"/>
                  </a:lnTo>
                  <a:lnTo>
                    <a:pt x="123605" y="288104"/>
                  </a:lnTo>
                  <a:lnTo>
                    <a:pt x="123387" y="288233"/>
                  </a:lnTo>
                  <a:lnTo>
                    <a:pt x="123169" y="288384"/>
                  </a:lnTo>
                  <a:lnTo>
                    <a:pt x="122960" y="288535"/>
                  </a:lnTo>
                  <a:lnTo>
                    <a:pt x="122755" y="288719"/>
                  </a:lnTo>
                  <a:lnTo>
                    <a:pt x="122555" y="288902"/>
                  </a:lnTo>
                  <a:lnTo>
                    <a:pt x="122360" y="289097"/>
                  </a:lnTo>
                  <a:lnTo>
                    <a:pt x="122169" y="289313"/>
                  </a:lnTo>
                  <a:lnTo>
                    <a:pt x="122137" y="288125"/>
                  </a:lnTo>
                  <a:lnTo>
                    <a:pt x="122101" y="286916"/>
                  </a:lnTo>
                  <a:lnTo>
                    <a:pt x="122056" y="285697"/>
                  </a:lnTo>
                  <a:lnTo>
                    <a:pt x="122001" y="284466"/>
                  </a:lnTo>
                  <a:lnTo>
                    <a:pt x="121937" y="283225"/>
                  </a:lnTo>
                  <a:lnTo>
                    <a:pt x="121869" y="281973"/>
                  </a:lnTo>
                  <a:lnTo>
                    <a:pt x="121792" y="280721"/>
                  </a:lnTo>
                  <a:lnTo>
                    <a:pt x="121701" y="279458"/>
                  </a:lnTo>
                  <a:lnTo>
                    <a:pt x="121851" y="279448"/>
                  </a:lnTo>
                  <a:lnTo>
                    <a:pt x="122001" y="279415"/>
                  </a:lnTo>
                  <a:lnTo>
                    <a:pt x="122146" y="279372"/>
                  </a:lnTo>
                  <a:lnTo>
                    <a:pt x="122292" y="279318"/>
                  </a:lnTo>
                  <a:lnTo>
                    <a:pt x="122437" y="279242"/>
                  </a:lnTo>
                  <a:lnTo>
                    <a:pt x="122583" y="279156"/>
                  </a:lnTo>
                  <a:lnTo>
                    <a:pt x="122723" y="279070"/>
                  </a:lnTo>
                  <a:lnTo>
                    <a:pt x="122869" y="278973"/>
                  </a:lnTo>
                  <a:lnTo>
                    <a:pt x="123010" y="278865"/>
                  </a:lnTo>
                  <a:lnTo>
                    <a:pt x="123151" y="278746"/>
                  </a:lnTo>
                  <a:lnTo>
                    <a:pt x="123428" y="278509"/>
                  </a:lnTo>
                  <a:lnTo>
                    <a:pt x="123987" y="278012"/>
                  </a:lnTo>
                  <a:lnTo>
                    <a:pt x="124468" y="277591"/>
                  </a:lnTo>
                  <a:lnTo>
                    <a:pt x="124954" y="277159"/>
                  </a:lnTo>
                  <a:lnTo>
                    <a:pt x="125922" y="276285"/>
                  </a:lnTo>
                  <a:close/>
                  <a:moveTo>
                    <a:pt x="13976" y="288190"/>
                  </a:moveTo>
                  <a:lnTo>
                    <a:pt x="14144" y="288201"/>
                  </a:lnTo>
                  <a:lnTo>
                    <a:pt x="14312" y="288212"/>
                  </a:lnTo>
                  <a:lnTo>
                    <a:pt x="14480" y="288233"/>
                  </a:lnTo>
                  <a:lnTo>
                    <a:pt x="14648" y="288266"/>
                  </a:lnTo>
                  <a:lnTo>
                    <a:pt x="14812" y="288309"/>
                  </a:lnTo>
                  <a:lnTo>
                    <a:pt x="14980" y="288352"/>
                  </a:lnTo>
                  <a:lnTo>
                    <a:pt x="15143" y="288406"/>
                  </a:lnTo>
                  <a:lnTo>
                    <a:pt x="15302" y="288471"/>
                  </a:lnTo>
                  <a:lnTo>
                    <a:pt x="15466" y="288546"/>
                  </a:lnTo>
                  <a:lnTo>
                    <a:pt x="15625" y="288622"/>
                  </a:lnTo>
                  <a:lnTo>
                    <a:pt x="15784" y="288708"/>
                  </a:lnTo>
                  <a:lnTo>
                    <a:pt x="15943" y="288805"/>
                  </a:lnTo>
                  <a:lnTo>
                    <a:pt x="16102" y="288902"/>
                  </a:lnTo>
                  <a:lnTo>
                    <a:pt x="16257" y="289021"/>
                  </a:lnTo>
                  <a:lnTo>
                    <a:pt x="16406" y="289140"/>
                  </a:lnTo>
                  <a:lnTo>
                    <a:pt x="16561" y="289269"/>
                  </a:lnTo>
                  <a:lnTo>
                    <a:pt x="16711" y="289399"/>
                  </a:lnTo>
                  <a:lnTo>
                    <a:pt x="16861" y="289550"/>
                  </a:lnTo>
                  <a:lnTo>
                    <a:pt x="17006" y="289701"/>
                  </a:lnTo>
                  <a:lnTo>
                    <a:pt x="17152" y="289852"/>
                  </a:lnTo>
                  <a:lnTo>
                    <a:pt x="17297" y="290025"/>
                  </a:lnTo>
                  <a:lnTo>
                    <a:pt x="17438" y="290198"/>
                  </a:lnTo>
                  <a:lnTo>
                    <a:pt x="17574" y="290381"/>
                  </a:lnTo>
                  <a:lnTo>
                    <a:pt x="17710" y="290575"/>
                  </a:lnTo>
                  <a:lnTo>
                    <a:pt x="17847" y="290780"/>
                  </a:lnTo>
                  <a:lnTo>
                    <a:pt x="17978" y="290985"/>
                  </a:lnTo>
                  <a:lnTo>
                    <a:pt x="18110" y="291201"/>
                  </a:lnTo>
                  <a:lnTo>
                    <a:pt x="18237" y="291417"/>
                  </a:lnTo>
                  <a:lnTo>
                    <a:pt x="18365" y="291655"/>
                  </a:lnTo>
                  <a:lnTo>
                    <a:pt x="18487" y="291892"/>
                  </a:lnTo>
                  <a:lnTo>
                    <a:pt x="18610" y="292140"/>
                  </a:lnTo>
                  <a:lnTo>
                    <a:pt x="18728" y="292399"/>
                  </a:lnTo>
                  <a:lnTo>
                    <a:pt x="18846" y="292658"/>
                  </a:lnTo>
                  <a:lnTo>
                    <a:pt x="18955" y="292928"/>
                  </a:lnTo>
                  <a:lnTo>
                    <a:pt x="19069" y="293209"/>
                  </a:lnTo>
                  <a:lnTo>
                    <a:pt x="19173" y="293500"/>
                  </a:lnTo>
                  <a:lnTo>
                    <a:pt x="19278" y="293792"/>
                  </a:lnTo>
                  <a:lnTo>
                    <a:pt x="19382" y="294094"/>
                  </a:lnTo>
                  <a:lnTo>
                    <a:pt x="19482" y="294407"/>
                  </a:lnTo>
                  <a:lnTo>
                    <a:pt x="19578" y="294720"/>
                  </a:lnTo>
                  <a:lnTo>
                    <a:pt x="19669" y="295055"/>
                  </a:lnTo>
                  <a:lnTo>
                    <a:pt x="19760" y="295389"/>
                  </a:lnTo>
                  <a:lnTo>
                    <a:pt x="19846" y="295724"/>
                  </a:lnTo>
                  <a:lnTo>
                    <a:pt x="19928" y="296080"/>
                  </a:lnTo>
                  <a:lnTo>
                    <a:pt x="20005" y="296436"/>
                  </a:lnTo>
                  <a:lnTo>
                    <a:pt x="20082" y="296803"/>
                  </a:lnTo>
                  <a:lnTo>
                    <a:pt x="20155" y="297181"/>
                  </a:lnTo>
                  <a:lnTo>
                    <a:pt x="20223" y="297559"/>
                  </a:lnTo>
                  <a:lnTo>
                    <a:pt x="20291" y="297947"/>
                  </a:lnTo>
                  <a:lnTo>
                    <a:pt x="20350" y="298346"/>
                  </a:lnTo>
                  <a:lnTo>
                    <a:pt x="20409" y="298746"/>
                  </a:lnTo>
                  <a:lnTo>
                    <a:pt x="20464" y="299167"/>
                  </a:lnTo>
                  <a:lnTo>
                    <a:pt x="20514" y="299588"/>
                  </a:lnTo>
                  <a:lnTo>
                    <a:pt x="20582" y="300203"/>
                  </a:lnTo>
                  <a:lnTo>
                    <a:pt x="20641" y="300829"/>
                  </a:lnTo>
                  <a:lnTo>
                    <a:pt x="20691" y="301455"/>
                  </a:lnTo>
                  <a:lnTo>
                    <a:pt x="20732" y="302081"/>
                  </a:lnTo>
                  <a:lnTo>
                    <a:pt x="20764" y="302707"/>
                  </a:lnTo>
                  <a:lnTo>
                    <a:pt x="20791" y="303333"/>
                  </a:lnTo>
                  <a:lnTo>
                    <a:pt x="20814" y="303970"/>
                  </a:lnTo>
                  <a:lnTo>
                    <a:pt x="20823" y="304596"/>
                  </a:lnTo>
                  <a:lnTo>
                    <a:pt x="20832" y="305233"/>
                  </a:lnTo>
                  <a:lnTo>
                    <a:pt x="20832" y="305869"/>
                  </a:lnTo>
                  <a:lnTo>
                    <a:pt x="20827" y="306506"/>
                  </a:lnTo>
                  <a:lnTo>
                    <a:pt x="20814" y="307143"/>
                  </a:lnTo>
                  <a:lnTo>
                    <a:pt x="20800" y="307780"/>
                  </a:lnTo>
                  <a:lnTo>
                    <a:pt x="20777" y="308417"/>
                  </a:lnTo>
                  <a:lnTo>
                    <a:pt x="20755" y="309053"/>
                  </a:lnTo>
                  <a:lnTo>
                    <a:pt x="20723" y="309690"/>
                  </a:lnTo>
                  <a:lnTo>
                    <a:pt x="20691" y="310327"/>
                  </a:lnTo>
                  <a:lnTo>
                    <a:pt x="20655" y="310964"/>
                  </a:lnTo>
                  <a:lnTo>
                    <a:pt x="20614" y="311601"/>
                  </a:lnTo>
                  <a:lnTo>
                    <a:pt x="20568" y="312237"/>
                  </a:lnTo>
                  <a:lnTo>
                    <a:pt x="20473" y="313511"/>
                  </a:lnTo>
                  <a:lnTo>
                    <a:pt x="20368" y="314774"/>
                  </a:lnTo>
                  <a:lnTo>
                    <a:pt x="20259" y="316037"/>
                  </a:lnTo>
                  <a:lnTo>
                    <a:pt x="20146" y="317289"/>
                  </a:lnTo>
                  <a:lnTo>
                    <a:pt x="19919" y="319771"/>
                  </a:lnTo>
                  <a:lnTo>
                    <a:pt x="19850" y="319728"/>
                  </a:lnTo>
                  <a:lnTo>
                    <a:pt x="19778" y="319685"/>
                  </a:lnTo>
                  <a:lnTo>
                    <a:pt x="19737" y="319674"/>
                  </a:lnTo>
                  <a:lnTo>
                    <a:pt x="19696" y="319663"/>
                  </a:lnTo>
                  <a:lnTo>
                    <a:pt x="19655" y="319663"/>
                  </a:lnTo>
                  <a:lnTo>
                    <a:pt x="19614" y="319674"/>
                  </a:lnTo>
                  <a:lnTo>
                    <a:pt x="19328" y="319782"/>
                  </a:lnTo>
                  <a:lnTo>
                    <a:pt x="19042" y="319879"/>
                  </a:lnTo>
                  <a:lnTo>
                    <a:pt x="18755" y="319976"/>
                  </a:lnTo>
                  <a:lnTo>
                    <a:pt x="18474" y="320062"/>
                  </a:lnTo>
                  <a:lnTo>
                    <a:pt x="18197" y="320149"/>
                  </a:lnTo>
                  <a:lnTo>
                    <a:pt x="17915" y="320224"/>
                  </a:lnTo>
                  <a:lnTo>
                    <a:pt x="17638" y="320289"/>
                  </a:lnTo>
                  <a:lnTo>
                    <a:pt x="17361" y="320343"/>
                  </a:lnTo>
                  <a:lnTo>
                    <a:pt x="17088" y="320386"/>
                  </a:lnTo>
                  <a:lnTo>
                    <a:pt x="16811" y="320429"/>
                  </a:lnTo>
                  <a:lnTo>
                    <a:pt x="16538" y="320462"/>
                  </a:lnTo>
                  <a:lnTo>
                    <a:pt x="16270" y="320494"/>
                  </a:lnTo>
                  <a:lnTo>
                    <a:pt x="15998" y="320516"/>
                  </a:lnTo>
                  <a:lnTo>
                    <a:pt x="15729" y="320526"/>
                  </a:lnTo>
                  <a:lnTo>
                    <a:pt x="15193" y="320526"/>
                  </a:lnTo>
                  <a:lnTo>
                    <a:pt x="14925" y="320516"/>
                  </a:lnTo>
                  <a:lnTo>
                    <a:pt x="14662" y="320494"/>
                  </a:lnTo>
                  <a:lnTo>
                    <a:pt x="14398" y="320473"/>
                  </a:lnTo>
                  <a:lnTo>
                    <a:pt x="14135" y="320440"/>
                  </a:lnTo>
                  <a:lnTo>
                    <a:pt x="13871" y="320397"/>
                  </a:lnTo>
                  <a:lnTo>
                    <a:pt x="13612" y="320354"/>
                  </a:lnTo>
                  <a:lnTo>
                    <a:pt x="13353" y="320289"/>
                  </a:lnTo>
                  <a:lnTo>
                    <a:pt x="13094" y="320235"/>
                  </a:lnTo>
                  <a:lnTo>
                    <a:pt x="12835" y="320160"/>
                  </a:lnTo>
                  <a:lnTo>
                    <a:pt x="12576" y="320084"/>
                  </a:lnTo>
                  <a:lnTo>
                    <a:pt x="12317" y="320008"/>
                  </a:lnTo>
                  <a:lnTo>
                    <a:pt x="12063" y="319911"/>
                  </a:lnTo>
                  <a:lnTo>
                    <a:pt x="11808" y="319814"/>
                  </a:lnTo>
                  <a:lnTo>
                    <a:pt x="11554" y="319706"/>
                  </a:lnTo>
                  <a:lnTo>
                    <a:pt x="11300" y="319598"/>
                  </a:lnTo>
                  <a:lnTo>
                    <a:pt x="11045" y="319480"/>
                  </a:lnTo>
                  <a:lnTo>
                    <a:pt x="10791" y="319350"/>
                  </a:lnTo>
                  <a:lnTo>
                    <a:pt x="10536" y="319221"/>
                  </a:lnTo>
                  <a:lnTo>
                    <a:pt x="10286" y="319080"/>
                  </a:lnTo>
                  <a:lnTo>
                    <a:pt x="10037" y="318940"/>
                  </a:lnTo>
                  <a:lnTo>
                    <a:pt x="9782" y="318778"/>
                  </a:lnTo>
                  <a:lnTo>
                    <a:pt x="9532" y="318616"/>
                  </a:lnTo>
                  <a:lnTo>
                    <a:pt x="9282" y="318454"/>
                  </a:lnTo>
                  <a:lnTo>
                    <a:pt x="9032" y="318282"/>
                  </a:lnTo>
                  <a:lnTo>
                    <a:pt x="8783" y="318098"/>
                  </a:lnTo>
                  <a:lnTo>
                    <a:pt x="8533" y="317915"/>
                  </a:lnTo>
                  <a:lnTo>
                    <a:pt x="8283" y="317720"/>
                  </a:lnTo>
                  <a:lnTo>
                    <a:pt x="8037" y="317515"/>
                  </a:lnTo>
                  <a:lnTo>
                    <a:pt x="7538" y="317094"/>
                  </a:lnTo>
                  <a:lnTo>
                    <a:pt x="7042" y="316641"/>
                  </a:lnTo>
                  <a:lnTo>
                    <a:pt x="6547" y="316166"/>
                  </a:lnTo>
                  <a:lnTo>
                    <a:pt x="6052" y="315670"/>
                  </a:lnTo>
                  <a:lnTo>
                    <a:pt x="5557" y="315141"/>
                  </a:lnTo>
                  <a:lnTo>
                    <a:pt x="5057" y="314590"/>
                  </a:lnTo>
                  <a:lnTo>
                    <a:pt x="4562" y="314018"/>
                  </a:lnTo>
                  <a:lnTo>
                    <a:pt x="4062" y="313414"/>
                  </a:lnTo>
                  <a:lnTo>
                    <a:pt x="3567" y="312788"/>
                  </a:lnTo>
                  <a:lnTo>
                    <a:pt x="3067" y="312129"/>
                  </a:lnTo>
                  <a:lnTo>
                    <a:pt x="3017" y="312075"/>
                  </a:lnTo>
                  <a:lnTo>
                    <a:pt x="2967" y="312032"/>
                  </a:lnTo>
                  <a:lnTo>
                    <a:pt x="2917" y="311989"/>
                  </a:lnTo>
                  <a:lnTo>
                    <a:pt x="2871" y="311967"/>
                  </a:lnTo>
                  <a:lnTo>
                    <a:pt x="2821" y="311946"/>
                  </a:lnTo>
                  <a:lnTo>
                    <a:pt x="2776" y="311935"/>
                  </a:lnTo>
                  <a:lnTo>
                    <a:pt x="2685" y="311924"/>
                  </a:lnTo>
                  <a:lnTo>
                    <a:pt x="2753" y="311741"/>
                  </a:lnTo>
                  <a:lnTo>
                    <a:pt x="2785" y="311633"/>
                  </a:lnTo>
                  <a:lnTo>
                    <a:pt x="2812" y="311525"/>
                  </a:lnTo>
                  <a:lnTo>
                    <a:pt x="2840" y="311406"/>
                  </a:lnTo>
                  <a:lnTo>
                    <a:pt x="2867" y="311277"/>
                  </a:lnTo>
                  <a:lnTo>
                    <a:pt x="2885" y="311136"/>
                  </a:lnTo>
                  <a:lnTo>
                    <a:pt x="2903" y="310996"/>
                  </a:lnTo>
                  <a:lnTo>
                    <a:pt x="2967" y="310478"/>
                  </a:lnTo>
                  <a:lnTo>
                    <a:pt x="3026" y="309971"/>
                  </a:lnTo>
                  <a:lnTo>
                    <a:pt x="3090" y="309474"/>
                  </a:lnTo>
                  <a:lnTo>
                    <a:pt x="3158" y="308967"/>
                  </a:lnTo>
                  <a:lnTo>
                    <a:pt x="3230" y="308470"/>
                  </a:lnTo>
                  <a:lnTo>
                    <a:pt x="3303" y="307974"/>
                  </a:lnTo>
                  <a:lnTo>
                    <a:pt x="3376" y="307488"/>
                  </a:lnTo>
                  <a:lnTo>
                    <a:pt x="3458" y="306992"/>
                  </a:lnTo>
                  <a:lnTo>
                    <a:pt x="3535" y="306517"/>
                  </a:lnTo>
                  <a:lnTo>
                    <a:pt x="3621" y="306031"/>
                  </a:lnTo>
                  <a:lnTo>
                    <a:pt x="3707" y="305556"/>
                  </a:lnTo>
                  <a:lnTo>
                    <a:pt x="3794" y="305081"/>
                  </a:lnTo>
                  <a:lnTo>
                    <a:pt x="3889" y="304617"/>
                  </a:lnTo>
                  <a:lnTo>
                    <a:pt x="3980" y="304153"/>
                  </a:lnTo>
                  <a:lnTo>
                    <a:pt x="4080" y="303689"/>
                  </a:lnTo>
                  <a:lnTo>
                    <a:pt x="4180" y="303236"/>
                  </a:lnTo>
                  <a:lnTo>
                    <a:pt x="4280" y="302793"/>
                  </a:lnTo>
                  <a:lnTo>
                    <a:pt x="4384" y="302340"/>
                  </a:lnTo>
                  <a:lnTo>
                    <a:pt x="4493" y="301897"/>
                  </a:lnTo>
                  <a:lnTo>
                    <a:pt x="4603" y="301466"/>
                  </a:lnTo>
                  <a:lnTo>
                    <a:pt x="4716" y="301034"/>
                  </a:lnTo>
                  <a:lnTo>
                    <a:pt x="4834" y="300613"/>
                  </a:lnTo>
                  <a:lnTo>
                    <a:pt x="4952" y="300192"/>
                  </a:lnTo>
                  <a:lnTo>
                    <a:pt x="5075" y="299771"/>
                  </a:lnTo>
                  <a:lnTo>
                    <a:pt x="5198" y="299361"/>
                  </a:lnTo>
                  <a:lnTo>
                    <a:pt x="5325" y="298962"/>
                  </a:lnTo>
                  <a:lnTo>
                    <a:pt x="5452" y="298562"/>
                  </a:lnTo>
                  <a:lnTo>
                    <a:pt x="5584" y="298163"/>
                  </a:lnTo>
                  <a:lnTo>
                    <a:pt x="5720" y="297774"/>
                  </a:lnTo>
                  <a:lnTo>
                    <a:pt x="5857" y="297397"/>
                  </a:lnTo>
                  <a:lnTo>
                    <a:pt x="5997" y="297019"/>
                  </a:lnTo>
                  <a:lnTo>
                    <a:pt x="6138" y="296652"/>
                  </a:lnTo>
                  <a:lnTo>
                    <a:pt x="6284" y="296285"/>
                  </a:lnTo>
                  <a:lnTo>
                    <a:pt x="6429" y="295929"/>
                  </a:lnTo>
                  <a:lnTo>
                    <a:pt x="6579" y="295573"/>
                  </a:lnTo>
                  <a:lnTo>
                    <a:pt x="6733" y="295238"/>
                  </a:lnTo>
                  <a:lnTo>
                    <a:pt x="6888" y="294893"/>
                  </a:lnTo>
                  <a:lnTo>
                    <a:pt x="7047" y="294569"/>
                  </a:lnTo>
                  <a:lnTo>
                    <a:pt x="7210" y="294245"/>
                  </a:lnTo>
                  <a:lnTo>
                    <a:pt x="7374" y="293921"/>
                  </a:lnTo>
                  <a:lnTo>
                    <a:pt x="7538" y="293608"/>
                  </a:lnTo>
                  <a:lnTo>
                    <a:pt x="7710" y="293306"/>
                  </a:lnTo>
                  <a:lnTo>
                    <a:pt x="7878" y="293015"/>
                  </a:lnTo>
                  <a:lnTo>
                    <a:pt x="8056" y="292723"/>
                  </a:lnTo>
                  <a:lnTo>
                    <a:pt x="8233" y="292443"/>
                  </a:lnTo>
                  <a:lnTo>
                    <a:pt x="8410" y="292173"/>
                  </a:lnTo>
                  <a:lnTo>
                    <a:pt x="8592" y="291903"/>
                  </a:lnTo>
                  <a:lnTo>
                    <a:pt x="8778" y="291644"/>
                  </a:lnTo>
                  <a:lnTo>
                    <a:pt x="8964" y="291396"/>
                  </a:lnTo>
                  <a:lnTo>
                    <a:pt x="9155" y="291158"/>
                  </a:lnTo>
                  <a:lnTo>
                    <a:pt x="9346" y="290921"/>
                  </a:lnTo>
                  <a:lnTo>
                    <a:pt x="9541" y="290694"/>
                  </a:lnTo>
                  <a:lnTo>
                    <a:pt x="9741" y="290478"/>
                  </a:lnTo>
                  <a:lnTo>
                    <a:pt x="9941" y="290273"/>
                  </a:lnTo>
                  <a:lnTo>
                    <a:pt x="10141" y="290068"/>
                  </a:lnTo>
                  <a:lnTo>
                    <a:pt x="10350" y="289874"/>
                  </a:lnTo>
                  <a:lnTo>
                    <a:pt x="10559" y="289690"/>
                  </a:lnTo>
                  <a:lnTo>
                    <a:pt x="10768" y="289518"/>
                  </a:lnTo>
                  <a:lnTo>
                    <a:pt x="10982" y="289356"/>
                  </a:lnTo>
                  <a:lnTo>
                    <a:pt x="11200" y="289194"/>
                  </a:lnTo>
                  <a:lnTo>
                    <a:pt x="11418" y="289043"/>
                  </a:lnTo>
                  <a:lnTo>
                    <a:pt x="11636" y="288913"/>
                  </a:lnTo>
                  <a:lnTo>
                    <a:pt x="11863" y="288784"/>
                  </a:lnTo>
                  <a:lnTo>
                    <a:pt x="12090" y="288654"/>
                  </a:lnTo>
                  <a:lnTo>
                    <a:pt x="12263" y="288579"/>
                  </a:lnTo>
                  <a:lnTo>
                    <a:pt x="12435" y="288503"/>
                  </a:lnTo>
                  <a:lnTo>
                    <a:pt x="12608" y="288438"/>
                  </a:lnTo>
                  <a:lnTo>
                    <a:pt x="12776" y="288374"/>
                  </a:lnTo>
                  <a:lnTo>
                    <a:pt x="12949" y="288320"/>
                  </a:lnTo>
                  <a:lnTo>
                    <a:pt x="13122" y="288276"/>
                  </a:lnTo>
                  <a:lnTo>
                    <a:pt x="13294" y="288244"/>
                  </a:lnTo>
                  <a:lnTo>
                    <a:pt x="13467" y="288222"/>
                  </a:lnTo>
                  <a:lnTo>
                    <a:pt x="13635" y="288201"/>
                  </a:lnTo>
                  <a:lnTo>
                    <a:pt x="13808" y="288190"/>
                  </a:lnTo>
                  <a:close/>
                  <a:moveTo>
                    <a:pt x="125668" y="291730"/>
                  </a:moveTo>
                  <a:lnTo>
                    <a:pt x="125822" y="291741"/>
                  </a:lnTo>
                  <a:lnTo>
                    <a:pt x="126090" y="291763"/>
                  </a:lnTo>
                  <a:lnTo>
                    <a:pt x="126349" y="291817"/>
                  </a:lnTo>
                  <a:lnTo>
                    <a:pt x="126604" y="291881"/>
                  </a:lnTo>
                  <a:lnTo>
                    <a:pt x="126853" y="291978"/>
                  </a:lnTo>
                  <a:lnTo>
                    <a:pt x="127099" y="292086"/>
                  </a:lnTo>
                  <a:lnTo>
                    <a:pt x="127340" y="292205"/>
                  </a:lnTo>
                  <a:lnTo>
                    <a:pt x="127571" y="292356"/>
                  </a:lnTo>
                  <a:lnTo>
                    <a:pt x="127799" y="292518"/>
                  </a:lnTo>
                  <a:lnTo>
                    <a:pt x="128021" y="292691"/>
                  </a:lnTo>
                  <a:lnTo>
                    <a:pt x="128239" y="292885"/>
                  </a:lnTo>
                  <a:lnTo>
                    <a:pt x="128448" y="293101"/>
                  </a:lnTo>
                  <a:lnTo>
                    <a:pt x="128653" y="293328"/>
                  </a:lnTo>
                  <a:lnTo>
                    <a:pt x="128857" y="293576"/>
                  </a:lnTo>
                  <a:lnTo>
                    <a:pt x="129053" y="293835"/>
                  </a:lnTo>
                  <a:lnTo>
                    <a:pt x="129243" y="294116"/>
                  </a:lnTo>
                  <a:lnTo>
                    <a:pt x="129425" y="294407"/>
                  </a:lnTo>
                  <a:lnTo>
                    <a:pt x="129607" y="294709"/>
                  </a:lnTo>
                  <a:lnTo>
                    <a:pt x="129784" y="295022"/>
                  </a:lnTo>
                  <a:lnTo>
                    <a:pt x="129952" y="295357"/>
                  </a:lnTo>
                  <a:lnTo>
                    <a:pt x="130120" y="295702"/>
                  </a:lnTo>
                  <a:lnTo>
                    <a:pt x="130279" y="296058"/>
                  </a:lnTo>
                  <a:lnTo>
                    <a:pt x="130434" y="296425"/>
                  </a:lnTo>
                  <a:lnTo>
                    <a:pt x="130588" y="296814"/>
                  </a:lnTo>
                  <a:lnTo>
                    <a:pt x="130734" y="297202"/>
                  </a:lnTo>
                  <a:lnTo>
                    <a:pt x="130874" y="297613"/>
                  </a:lnTo>
                  <a:lnTo>
                    <a:pt x="131011" y="298023"/>
                  </a:lnTo>
                  <a:lnTo>
                    <a:pt x="131147" y="298454"/>
                  </a:lnTo>
                  <a:lnTo>
                    <a:pt x="131274" y="298886"/>
                  </a:lnTo>
                  <a:lnTo>
                    <a:pt x="131397" y="299329"/>
                  </a:lnTo>
                  <a:lnTo>
                    <a:pt x="131520" y="299782"/>
                  </a:lnTo>
                  <a:lnTo>
                    <a:pt x="131633" y="300246"/>
                  </a:lnTo>
                  <a:lnTo>
                    <a:pt x="131747" y="300721"/>
                  </a:lnTo>
                  <a:lnTo>
                    <a:pt x="131851" y="301196"/>
                  </a:lnTo>
                  <a:lnTo>
                    <a:pt x="131956" y="301682"/>
                  </a:lnTo>
                  <a:lnTo>
                    <a:pt x="132056" y="302178"/>
                  </a:lnTo>
                  <a:lnTo>
                    <a:pt x="132151" y="302675"/>
                  </a:lnTo>
                  <a:lnTo>
                    <a:pt x="132242" y="303182"/>
                  </a:lnTo>
                  <a:lnTo>
                    <a:pt x="132328" y="303689"/>
                  </a:lnTo>
                  <a:lnTo>
                    <a:pt x="132410" y="304207"/>
                  </a:lnTo>
                  <a:lnTo>
                    <a:pt x="132492" y="304736"/>
                  </a:lnTo>
                  <a:lnTo>
                    <a:pt x="132569" y="305265"/>
                  </a:lnTo>
                  <a:lnTo>
                    <a:pt x="132642" y="305794"/>
                  </a:lnTo>
                  <a:lnTo>
                    <a:pt x="132710" y="306333"/>
                  </a:lnTo>
                  <a:lnTo>
                    <a:pt x="132774" y="306873"/>
                  </a:lnTo>
                  <a:lnTo>
                    <a:pt x="132833" y="307413"/>
                  </a:lnTo>
                  <a:lnTo>
                    <a:pt x="132892" y="307963"/>
                  </a:lnTo>
                  <a:lnTo>
                    <a:pt x="132946" y="308514"/>
                  </a:lnTo>
                  <a:lnTo>
                    <a:pt x="132996" y="309064"/>
                  </a:lnTo>
                  <a:lnTo>
                    <a:pt x="133046" y="309615"/>
                  </a:lnTo>
                  <a:lnTo>
                    <a:pt x="133092" y="310165"/>
                  </a:lnTo>
                  <a:lnTo>
                    <a:pt x="133133" y="310726"/>
                  </a:lnTo>
                  <a:lnTo>
                    <a:pt x="133169" y="311277"/>
                  </a:lnTo>
                  <a:lnTo>
                    <a:pt x="133205" y="311838"/>
                  </a:lnTo>
                  <a:lnTo>
                    <a:pt x="133237" y="312388"/>
                  </a:lnTo>
                  <a:lnTo>
                    <a:pt x="133264" y="312939"/>
                  </a:lnTo>
                  <a:lnTo>
                    <a:pt x="133292" y="313500"/>
                  </a:lnTo>
                  <a:lnTo>
                    <a:pt x="133314" y="314051"/>
                  </a:lnTo>
                  <a:lnTo>
                    <a:pt x="133337" y="314601"/>
                  </a:lnTo>
                  <a:lnTo>
                    <a:pt x="133369" y="315691"/>
                  </a:lnTo>
                  <a:lnTo>
                    <a:pt x="133392" y="316770"/>
                  </a:lnTo>
                  <a:lnTo>
                    <a:pt x="133405" y="317839"/>
                  </a:lnTo>
                  <a:lnTo>
                    <a:pt x="133201" y="317817"/>
                  </a:lnTo>
                  <a:lnTo>
                    <a:pt x="133001" y="317807"/>
                  </a:lnTo>
                  <a:lnTo>
                    <a:pt x="132801" y="317807"/>
                  </a:lnTo>
                  <a:lnTo>
                    <a:pt x="132596" y="317817"/>
                  </a:lnTo>
                  <a:lnTo>
                    <a:pt x="132396" y="317828"/>
                  </a:lnTo>
                  <a:lnTo>
                    <a:pt x="132192" y="317861"/>
                  </a:lnTo>
                  <a:lnTo>
                    <a:pt x="131783" y="317925"/>
                  </a:lnTo>
                  <a:lnTo>
                    <a:pt x="131379" y="318012"/>
                  </a:lnTo>
                  <a:lnTo>
                    <a:pt x="130970" y="318120"/>
                  </a:lnTo>
                  <a:lnTo>
                    <a:pt x="130561" y="318238"/>
                  </a:lnTo>
                  <a:lnTo>
                    <a:pt x="130152" y="318379"/>
                  </a:lnTo>
                  <a:lnTo>
                    <a:pt x="129334" y="318670"/>
                  </a:lnTo>
                  <a:lnTo>
                    <a:pt x="128521" y="318972"/>
                  </a:lnTo>
                  <a:lnTo>
                    <a:pt x="128117" y="319113"/>
                  </a:lnTo>
                  <a:lnTo>
                    <a:pt x="127712" y="319242"/>
                  </a:lnTo>
                  <a:lnTo>
                    <a:pt x="127312" y="319361"/>
                  </a:lnTo>
                  <a:lnTo>
                    <a:pt x="126913" y="319458"/>
                  </a:lnTo>
                  <a:lnTo>
                    <a:pt x="126467" y="319566"/>
                  </a:lnTo>
                  <a:lnTo>
                    <a:pt x="126022" y="319652"/>
                  </a:lnTo>
                  <a:lnTo>
                    <a:pt x="125577" y="319728"/>
                  </a:lnTo>
                  <a:lnTo>
                    <a:pt x="125131" y="319803"/>
                  </a:lnTo>
                  <a:lnTo>
                    <a:pt x="124241" y="319933"/>
                  </a:lnTo>
                  <a:lnTo>
                    <a:pt x="123350" y="320041"/>
                  </a:lnTo>
                  <a:lnTo>
                    <a:pt x="121569" y="320235"/>
                  </a:lnTo>
                  <a:lnTo>
                    <a:pt x="120674" y="320343"/>
                  </a:lnTo>
                  <a:lnTo>
                    <a:pt x="119779" y="320462"/>
                  </a:lnTo>
                  <a:lnTo>
                    <a:pt x="119720" y="320473"/>
                  </a:lnTo>
                  <a:lnTo>
                    <a:pt x="119661" y="320505"/>
                  </a:lnTo>
                  <a:lnTo>
                    <a:pt x="119602" y="320548"/>
                  </a:lnTo>
                  <a:lnTo>
                    <a:pt x="119548" y="320602"/>
                  </a:lnTo>
                  <a:lnTo>
                    <a:pt x="119502" y="319523"/>
                  </a:lnTo>
                  <a:lnTo>
                    <a:pt x="119461" y="318411"/>
                  </a:lnTo>
                  <a:lnTo>
                    <a:pt x="119429" y="317267"/>
                  </a:lnTo>
                  <a:lnTo>
                    <a:pt x="119402" y="316101"/>
                  </a:lnTo>
                  <a:lnTo>
                    <a:pt x="119379" y="314903"/>
                  </a:lnTo>
                  <a:lnTo>
                    <a:pt x="119370" y="313694"/>
                  </a:lnTo>
                  <a:lnTo>
                    <a:pt x="119370" y="313090"/>
                  </a:lnTo>
                  <a:lnTo>
                    <a:pt x="119370" y="312486"/>
                  </a:lnTo>
                  <a:lnTo>
                    <a:pt x="119375" y="311870"/>
                  </a:lnTo>
                  <a:lnTo>
                    <a:pt x="119384" y="311255"/>
                  </a:lnTo>
                  <a:lnTo>
                    <a:pt x="119393" y="310640"/>
                  </a:lnTo>
                  <a:lnTo>
                    <a:pt x="119407" y="310025"/>
                  </a:lnTo>
                  <a:lnTo>
                    <a:pt x="119425" y="309409"/>
                  </a:lnTo>
                  <a:lnTo>
                    <a:pt x="119443" y="308805"/>
                  </a:lnTo>
                  <a:lnTo>
                    <a:pt x="119466" y="308190"/>
                  </a:lnTo>
                  <a:lnTo>
                    <a:pt x="119498" y="307585"/>
                  </a:lnTo>
                  <a:lnTo>
                    <a:pt x="119529" y="306981"/>
                  </a:lnTo>
                  <a:lnTo>
                    <a:pt x="119561" y="306377"/>
                  </a:lnTo>
                  <a:lnTo>
                    <a:pt x="119602" y="305772"/>
                  </a:lnTo>
                  <a:lnTo>
                    <a:pt x="119648" y="305179"/>
                  </a:lnTo>
                  <a:lnTo>
                    <a:pt x="119698" y="304596"/>
                  </a:lnTo>
                  <a:lnTo>
                    <a:pt x="119747" y="304013"/>
                  </a:lnTo>
                  <a:lnTo>
                    <a:pt x="119807" y="303430"/>
                  </a:lnTo>
                  <a:lnTo>
                    <a:pt x="119870" y="302869"/>
                  </a:lnTo>
                  <a:lnTo>
                    <a:pt x="119938" y="302308"/>
                  </a:lnTo>
                  <a:lnTo>
                    <a:pt x="120011" y="301746"/>
                  </a:lnTo>
                  <a:lnTo>
                    <a:pt x="120088" y="301207"/>
                  </a:lnTo>
                  <a:lnTo>
                    <a:pt x="120170" y="300667"/>
                  </a:lnTo>
                  <a:lnTo>
                    <a:pt x="120261" y="300138"/>
                  </a:lnTo>
                  <a:lnTo>
                    <a:pt x="120356" y="299620"/>
                  </a:lnTo>
                  <a:lnTo>
                    <a:pt x="120456" y="299124"/>
                  </a:lnTo>
                  <a:lnTo>
                    <a:pt x="120561" y="298627"/>
                  </a:lnTo>
                  <a:lnTo>
                    <a:pt x="120674" y="298141"/>
                  </a:lnTo>
                  <a:lnTo>
                    <a:pt x="120792" y="297677"/>
                  </a:lnTo>
                  <a:lnTo>
                    <a:pt x="120915" y="297224"/>
                  </a:lnTo>
                  <a:lnTo>
                    <a:pt x="121047" y="296781"/>
                  </a:lnTo>
                  <a:lnTo>
                    <a:pt x="121183" y="296350"/>
                  </a:lnTo>
                  <a:lnTo>
                    <a:pt x="121329" y="295940"/>
                  </a:lnTo>
                  <a:lnTo>
                    <a:pt x="121479" y="295540"/>
                  </a:lnTo>
                  <a:lnTo>
                    <a:pt x="121638" y="295162"/>
                  </a:lnTo>
                  <a:lnTo>
                    <a:pt x="121806" y="294795"/>
                  </a:lnTo>
                  <a:lnTo>
                    <a:pt x="121974" y="294450"/>
                  </a:lnTo>
                  <a:lnTo>
                    <a:pt x="122156" y="294126"/>
                  </a:lnTo>
                  <a:lnTo>
                    <a:pt x="122342" y="293813"/>
                  </a:lnTo>
                  <a:lnTo>
                    <a:pt x="122437" y="293662"/>
                  </a:lnTo>
                  <a:lnTo>
                    <a:pt x="122537" y="293522"/>
                  </a:lnTo>
                  <a:lnTo>
                    <a:pt x="122637" y="293382"/>
                  </a:lnTo>
                  <a:lnTo>
                    <a:pt x="122742" y="293252"/>
                  </a:lnTo>
                  <a:lnTo>
                    <a:pt x="122842" y="293123"/>
                  </a:lnTo>
                  <a:lnTo>
                    <a:pt x="122951" y="293004"/>
                  </a:lnTo>
                  <a:lnTo>
                    <a:pt x="123060" y="292885"/>
                  </a:lnTo>
                  <a:lnTo>
                    <a:pt x="123169" y="292766"/>
                  </a:lnTo>
                  <a:lnTo>
                    <a:pt x="123282" y="292658"/>
                  </a:lnTo>
                  <a:lnTo>
                    <a:pt x="123396" y="292561"/>
                  </a:lnTo>
                  <a:lnTo>
                    <a:pt x="123509" y="292464"/>
                  </a:lnTo>
                  <a:lnTo>
                    <a:pt x="123628" y="292378"/>
                  </a:lnTo>
                  <a:lnTo>
                    <a:pt x="123750" y="292291"/>
                  </a:lnTo>
                  <a:lnTo>
                    <a:pt x="123873" y="292205"/>
                  </a:lnTo>
                  <a:lnTo>
                    <a:pt x="123996" y="292140"/>
                  </a:lnTo>
                  <a:lnTo>
                    <a:pt x="124123" y="292065"/>
                  </a:lnTo>
                  <a:lnTo>
                    <a:pt x="124255" y="292011"/>
                  </a:lnTo>
                  <a:lnTo>
                    <a:pt x="124386" y="291946"/>
                  </a:lnTo>
                  <a:lnTo>
                    <a:pt x="124518" y="291903"/>
                  </a:lnTo>
                  <a:lnTo>
                    <a:pt x="124654" y="291860"/>
                  </a:lnTo>
                  <a:lnTo>
                    <a:pt x="124791" y="291817"/>
                  </a:lnTo>
                  <a:lnTo>
                    <a:pt x="124932" y="291784"/>
                  </a:lnTo>
                  <a:lnTo>
                    <a:pt x="125072" y="291763"/>
                  </a:lnTo>
                  <a:lnTo>
                    <a:pt x="125218" y="291741"/>
                  </a:lnTo>
                  <a:lnTo>
                    <a:pt x="125368" y="291730"/>
                  </a:lnTo>
                  <a:close/>
                  <a:moveTo>
                    <a:pt x="2281" y="315594"/>
                  </a:moveTo>
                  <a:lnTo>
                    <a:pt x="2476" y="315950"/>
                  </a:lnTo>
                  <a:lnTo>
                    <a:pt x="2676" y="316306"/>
                  </a:lnTo>
                  <a:lnTo>
                    <a:pt x="2876" y="316652"/>
                  </a:lnTo>
                  <a:lnTo>
                    <a:pt x="3076" y="316986"/>
                  </a:lnTo>
                  <a:lnTo>
                    <a:pt x="3280" y="317321"/>
                  </a:lnTo>
                  <a:lnTo>
                    <a:pt x="3485" y="317634"/>
                  </a:lnTo>
                  <a:lnTo>
                    <a:pt x="3689" y="317947"/>
                  </a:lnTo>
                  <a:lnTo>
                    <a:pt x="3894" y="318249"/>
                  </a:lnTo>
                  <a:lnTo>
                    <a:pt x="3880" y="318454"/>
                  </a:lnTo>
                  <a:lnTo>
                    <a:pt x="3857" y="318659"/>
                  </a:lnTo>
                  <a:lnTo>
                    <a:pt x="3826" y="318864"/>
                  </a:lnTo>
                  <a:lnTo>
                    <a:pt x="3789" y="319059"/>
                  </a:lnTo>
                  <a:lnTo>
                    <a:pt x="3744" y="319253"/>
                  </a:lnTo>
                  <a:lnTo>
                    <a:pt x="3694" y="319436"/>
                  </a:lnTo>
                  <a:lnTo>
                    <a:pt x="3635" y="319609"/>
                  </a:lnTo>
                  <a:lnTo>
                    <a:pt x="3576" y="319782"/>
                  </a:lnTo>
                  <a:lnTo>
                    <a:pt x="3508" y="319954"/>
                  </a:lnTo>
                  <a:lnTo>
                    <a:pt x="3439" y="320106"/>
                  </a:lnTo>
                  <a:lnTo>
                    <a:pt x="3362" y="320257"/>
                  </a:lnTo>
                  <a:lnTo>
                    <a:pt x="3285" y="320397"/>
                  </a:lnTo>
                  <a:lnTo>
                    <a:pt x="3203" y="320516"/>
                  </a:lnTo>
                  <a:lnTo>
                    <a:pt x="3117" y="320634"/>
                  </a:lnTo>
                  <a:lnTo>
                    <a:pt x="3030" y="320742"/>
                  </a:lnTo>
                  <a:lnTo>
                    <a:pt x="2940" y="320829"/>
                  </a:lnTo>
                  <a:lnTo>
                    <a:pt x="2853" y="320915"/>
                  </a:lnTo>
                  <a:lnTo>
                    <a:pt x="2762" y="320980"/>
                  </a:lnTo>
                  <a:lnTo>
                    <a:pt x="2672" y="321023"/>
                  </a:lnTo>
                  <a:lnTo>
                    <a:pt x="2576" y="321055"/>
                  </a:lnTo>
                  <a:lnTo>
                    <a:pt x="2485" y="321077"/>
                  </a:lnTo>
                  <a:lnTo>
                    <a:pt x="2399" y="321077"/>
                  </a:lnTo>
                  <a:lnTo>
                    <a:pt x="2308" y="321066"/>
                  </a:lnTo>
                  <a:lnTo>
                    <a:pt x="2222" y="321023"/>
                  </a:lnTo>
                  <a:lnTo>
                    <a:pt x="2135" y="320980"/>
                  </a:lnTo>
                  <a:lnTo>
                    <a:pt x="2054" y="320904"/>
                  </a:lnTo>
                  <a:lnTo>
                    <a:pt x="1976" y="320807"/>
                  </a:lnTo>
                  <a:lnTo>
                    <a:pt x="1899" y="320699"/>
                  </a:lnTo>
                  <a:lnTo>
                    <a:pt x="1826" y="320559"/>
                  </a:lnTo>
                  <a:lnTo>
                    <a:pt x="1758" y="320397"/>
                  </a:lnTo>
                  <a:lnTo>
                    <a:pt x="1695" y="320224"/>
                  </a:lnTo>
                  <a:lnTo>
                    <a:pt x="1640" y="320019"/>
                  </a:lnTo>
                  <a:lnTo>
                    <a:pt x="1599" y="319857"/>
                  </a:lnTo>
                  <a:lnTo>
                    <a:pt x="1567" y="319695"/>
                  </a:lnTo>
                  <a:lnTo>
                    <a:pt x="1540" y="319523"/>
                  </a:lnTo>
                  <a:lnTo>
                    <a:pt x="1518" y="319350"/>
                  </a:lnTo>
                  <a:lnTo>
                    <a:pt x="1499" y="319177"/>
                  </a:lnTo>
                  <a:lnTo>
                    <a:pt x="1486" y="318994"/>
                  </a:lnTo>
                  <a:lnTo>
                    <a:pt x="1481" y="318810"/>
                  </a:lnTo>
                  <a:lnTo>
                    <a:pt x="1477" y="318627"/>
                  </a:lnTo>
                  <a:lnTo>
                    <a:pt x="1477" y="318443"/>
                  </a:lnTo>
                  <a:lnTo>
                    <a:pt x="1481" y="318260"/>
                  </a:lnTo>
                  <a:lnTo>
                    <a:pt x="1490" y="318076"/>
                  </a:lnTo>
                  <a:lnTo>
                    <a:pt x="1504" y="317904"/>
                  </a:lnTo>
                  <a:lnTo>
                    <a:pt x="1522" y="317720"/>
                  </a:lnTo>
                  <a:lnTo>
                    <a:pt x="1545" y="317548"/>
                  </a:lnTo>
                  <a:lnTo>
                    <a:pt x="1567" y="317375"/>
                  </a:lnTo>
                  <a:lnTo>
                    <a:pt x="1595" y="317213"/>
                  </a:lnTo>
                  <a:lnTo>
                    <a:pt x="1627" y="317073"/>
                  </a:lnTo>
                  <a:lnTo>
                    <a:pt x="1658" y="316943"/>
                  </a:lnTo>
                  <a:lnTo>
                    <a:pt x="1690" y="316814"/>
                  </a:lnTo>
                  <a:lnTo>
                    <a:pt x="1731" y="316695"/>
                  </a:lnTo>
                  <a:lnTo>
                    <a:pt x="1767" y="316587"/>
                  </a:lnTo>
                  <a:lnTo>
                    <a:pt x="1813" y="316490"/>
                  </a:lnTo>
                  <a:lnTo>
                    <a:pt x="1899" y="316296"/>
                  </a:lnTo>
                  <a:lnTo>
                    <a:pt x="1995" y="316123"/>
                  </a:lnTo>
                  <a:lnTo>
                    <a:pt x="2090" y="315950"/>
                  </a:lnTo>
                  <a:lnTo>
                    <a:pt x="2185" y="315777"/>
                  </a:lnTo>
                  <a:lnTo>
                    <a:pt x="2281" y="315594"/>
                  </a:lnTo>
                  <a:close/>
                  <a:moveTo>
                    <a:pt x="7447" y="322092"/>
                  </a:moveTo>
                  <a:lnTo>
                    <a:pt x="7674" y="322264"/>
                  </a:lnTo>
                  <a:lnTo>
                    <a:pt x="7906" y="322437"/>
                  </a:lnTo>
                  <a:lnTo>
                    <a:pt x="8137" y="322610"/>
                  </a:lnTo>
                  <a:lnTo>
                    <a:pt x="8374" y="322761"/>
                  </a:lnTo>
                  <a:lnTo>
                    <a:pt x="8605" y="322912"/>
                  </a:lnTo>
                  <a:lnTo>
                    <a:pt x="8842" y="323063"/>
                  </a:lnTo>
                  <a:lnTo>
                    <a:pt x="9310" y="323333"/>
                  </a:lnTo>
                  <a:lnTo>
                    <a:pt x="9250" y="323624"/>
                  </a:lnTo>
                  <a:lnTo>
                    <a:pt x="9182" y="323905"/>
                  </a:lnTo>
                  <a:lnTo>
                    <a:pt x="9114" y="324175"/>
                  </a:lnTo>
                  <a:lnTo>
                    <a:pt x="9037" y="324434"/>
                  </a:lnTo>
                  <a:lnTo>
                    <a:pt x="8955" y="324671"/>
                  </a:lnTo>
                  <a:lnTo>
                    <a:pt x="8869" y="324909"/>
                  </a:lnTo>
                  <a:lnTo>
                    <a:pt x="8778" y="325114"/>
                  </a:lnTo>
                  <a:lnTo>
                    <a:pt x="8683" y="325319"/>
                  </a:lnTo>
                  <a:lnTo>
                    <a:pt x="8578" y="325491"/>
                  </a:lnTo>
                  <a:lnTo>
                    <a:pt x="8524" y="325567"/>
                  </a:lnTo>
                  <a:lnTo>
                    <a:pt x="8469" y="325642"/>
                  </a:lnTo>
                  <a:lnTo>
                    <a:pt x="8414" y="325707"/>
                  </a:lnTo>
                  <a:lnTo>
                    <a:pt x="8355" y="325772"/>
                  </a:lnTo>
                  <a:lnTo>
                    <a:pt x="8296" y="325826"/>
                  </a:lnTo>
                  <a:lnTo>
                    <a:pt x="8233" y="325869"/>
                  </a:lnTo>
                  <a:lnTo>
                    <a:pt x="8174" y="325912"/>
                  </a:lnTo>
                  <a:lnTo>
                    <a:pt x="8110" y="325945"/>
                  </a:lnTo>
                  <a:lnTo>
                    <a:pt x="8042" y="325977"/>
                  </a:lnTo>
                  <a:lnTo>
                    <a:pt x="7974" y="325999"/>
                  </a:lnTo>
                  <a:lnTo>
                    <a:pt x="7906" y="326009"/>
                  </a:lnTo>
                  <a:lnTo>
                    <a:pt x="7765" y="326009"/>
                  </a:lnTo>
                  <a:lnTo>
                    <a:pt x="7692" y="325999"/>
                  </a:lnTo>
                  <a:lnTo>
                    <a:pt x="7619" y="325977"/>
                  </a:lnTo>
                  <a:lnTo>
                    <a:pt x="7547" y="325945"/>
                  </a:lnTo>
                  <a:lnTo>
                    <a:pt x="7479" y="325902"/>
                  </a:lnTo>
                  <a:lnTo>
                    <a:pt x="7410" y="325848"/>
                  </a:lnTo>
                  <a:lnTo>
                    <a:pt x="7342" y="325794"/>
                  </a:lnTo>
                  <a:lnTo>
                    <a:pt x="7279" y="325729"/>
                  </a:lnTo>
                  <a:lnTo>
                    <a:pt x="7215" y="325642"/>
                  </a:lnTo>
                  <a:lnTo>
                    <a:pt x="7161" y="325556"/>
                  </a:lnTo>
                  <a:lnTo>
                    <a:pt x="7106" y="325459"/>
                  </a:lnTo>
                  <a:lnTo>
                    <a:pt x="7056" y="325351"/>
                  </a:lnTo>
                  <a:lnTo>
                    <a:pt x="7011" y="325232"/>
                  </a:lnTo>
                  <a:lnTo>
                    <a:pt x="6970" y="325103"/>
                  </a:lnTo>
                  <a:lnTo>
                    <a:pt x="6933" y="324962"/>
                  </a:lnTo>
                  <a:lnTo>
                    <a:pt x="6906" y="324811"/>
                  </a:lnTo>
                  <a:lnTo>
                    <a:pt x="6879" y="324649"/>
                  </a:lnTo>
                  <a:lnTo>
                    <a:pt x="6865" y="324477"/>
                  </a:lnTo>
                  <a:lnTo>
                    <a:pt x="6856" y="324304"/>
                  </a:lnTo>
                  <a:lnTo>
                    <a:pt x="6856" y="324131"/>
                  </a:lnTo>
                  <a:lnTo>
                    <a:pt x="6861" y="323980"/>
                  </a:lnTo>
                  <a:lnTo>
                    <a:pt x="6870" y="323840"/>
                  </a:lnTo>
                  <a:lnTo>
                    <a:pt x="6888" y="323700"/>
                  </a:lnTo>
                  <a:lnTo>
                    <a:pt x="6906" y="323570"/>
                  </a:lnTo>
                  <a:lnTo>
                    <a:pt x="6933" y="323451"/>
                  </a:lnTo>
                  <a:lnTo>
                    <a:pt x="6965" y="323333"/>
                  </a:lnTo>
                  <a:lnTo>
                    <a:pt x="6997" y="323214"/>
                  </a:lnTo>
                  <a:lnTo>
                    <a:pt x="7033" y="323106"/>
                  </a:lnTo>
                  <a:lnTo>
                    <a:pt x="7120" y="322890"/>
                  </a:lnTo>
                  <a:lnTo>
                    <a:pt x="7215" y="322685"/>
                  </a:lnTo>
                  <a:lnTo>
                    <a:pt x="7315" y="322469"/>
                  </a:lnTo>
                  <a:lnTo>
                    <a:pt x="7356" y="322383"/>
                  </a:lnTo>
                  <a:lnTo>
                    <a:pt x="7388" y="322297"/>
                  </a:lnTo>
                  <a:lnTo>
                    <a:pt x="7447" y="322092"/>
                  </a:lnTo>
                  <a:close/>
                  <a:moveTo>
                    <a:pt x="132951" y="320915"/>
                  </a:moveTo>
                  <a:lnTo>
                    <a:pt x="132969" y="321066"/>
                  </a:lnTo>
                  <a:lnTo>
                    <a:pt x="132978" y="321152"/>
                  </a:lnTo>
                  <a:lnTo>
                    <a:pt x="132996" y="321228"/>
                  </a:lnTo>
                  <a:lnTo>
                    <a:pt x="133096" y="321552"/>
                  </a:lnTo>
                  <a:lnTo>
                    <a:pt x="133201" y="321897"/>
                  </a:lnTo>
                  <a:lnTo>
                    <a:pt x="133305" y="322275"/>
                  </a:lnTo>
                  <a:lnTo>
                    <a:pt x="133405" y="322674"/>
                  </a:lnTo>
                  <a:lnTo>
                    <a:pt x="133501" y="323095"/>
                  </a:lnTo>
                  <a:lnTo>
                    <a:pt x="133587" y="323538"/>
                  </a:lnTo>
                  <a:lnTo>
                    <a:pt x="133628" y="323754"/>
                  </a:lnTo>
                  <a:lnTo>
                    <a:pt x="133664" y="323980"/>
                  </a:lnTo>
                  <a:lnTo>
                    <a:pt x="133696" y="324207"/>
                  </a:lnTo>
                  <a:lnTo>
                    <a:pt x="133728" y="324423"/>
                  </a:lnTo>
                  <a:lnTo>
                    <a:pt x="133755" y="324649"/>
                  </a:lnTo>
                  <a:lnTo>
                    <a:pt x="133773" y="324876"/>
                  </a:lnTo>
                  <a:lnTo>
                    <a:pt x="133791" y="325103"/>
                  </a:lnTo>
                  <a:lnTo>
                    <a:pt x="133805" y="325329"/>
                  </a:lnTo>
                  <a:lnTo>
                    <a:pt x="133814" y="325556"/>
                  </a:lnTo>
                  <a:lnTo>
                    <a:pt x="133814" y="325772"/>
                  </a:lnTo>
                  <a:lnTo>
                    <a:pt x="133810" y="325988"/>
                  </a:lnTo>
                  <a:lnTo>
                    <a:pt x="133800" y="326204"/>
                  </a:lnTo>
                  <a:lnTo>
                    <a:pt x="133787" y="326420"/>
                  </a:lnTo>
                  <a:lnTo>
                    <a:pt x="133764" y="326625"/>
                  </a:lnTo>
                  <a:lnTo>
                    <a:pt x="133737" y="326830"/>
                  </a:lnTo>
                  <a:lnTo>
                    <a:pt x="133700" y="327024"/>
                  </a:lnTo>
                  <a:lnTo>
                    <a:pt x="133655" y="327218"/>
                  </a:lnTo>
                  <a:lnTo>
                    <a:pt x="133605" y="327413"/>
                  </a:lnTo>
                  <a:lnTo>
                    <a:pt x="133546" y="327585"/>
                  </a:lnTo>
                  <a:lnTo>
                    <a:pt x="133478" y="327758"/>
                  </a:lnTo>
                  <a:lnTo>
                    <a:pt x="133423" y="327887"/>
                  </a:lnTo>
                  <a:lnTo>
                    <a:pt x="133369" y="328006"/>
                  </a:lnTo>
                  <a:lnTo>
                    <a:pt x="133314" y="328103"/>
                  </a:lnTo>
                  <a:lnTo>
                    <a:pt x="133260" y="328200"/>
                  </a:lnTo>
                  <a:lnTo>
                    <a:pt x="133205" y="328276"/>
                  </a:lnTo>
                  <a:lnTo>
                    <a:pt x="133155" y="328352"/>
                  </a:lnTo>
                  <a:lnTo>
                    <a:pt x="133101" y="328406"/>
                  </a:lnTo>
                  <a:lnTo>
                    <a:pt x="133051" y="328459"/>
                  </a:lnTo>
                  <a:lnTo>
                    <a:pt x="132996" y="328492"/>
                  </a:lnTo>
                  <a:lnTo>
                    <a:pt x="132946" y="328524"/>
                  </a:lnTo>
                  <a:lnTo>
                    <a:pt x="132896" y="328535"/>
                  </a:lnTo>
                  <a:lnTo>
                    <a:pt x="132851" y="328546"/>
                  </a:lnTo>
                  <a:lnTo>
                    <a:pt x="132801" y="328546"/>
                  </a:lnTo>
                  <a:lnTo>
                    <a:pt x="132751" y="328524"/>
                  </a:lnTo>
                  <a:lnTo>
                    <a:pt x="132705" y="328503"/>
                  </a:lnTo>
                  <a:lnTo>
                    <a:pt x="132660" y="328481"/>
                  </a:lnTo>
                  <a:lnTo>
                    <a:pt x="132615" y="328438"/>
                  </a:lnTo>
                  <a:lnTo>
                    <a:pt x="132574" y="328384"/>
                  </a:lnTo>
                  <a:lnTo>
                    <a:pt x="132533" y="328330"/>
                  </a:lnTo>
                  <a:lnTo>
                    <a:pt x="132487" y="328265"/>
                  </a:lnTo>
                  <a:lnTo>
                    <a:pt x="132451" y="328190"/>
                  </a:lnTo>
                  <a:lnTo>
                    <a:pt x="132410" y="328103"/>
                  </a:lnTo>
                  <a:lnTo>
                    <a:pt x="132374" y="328017"/>
                  </a:lnTo>
                  <a:lnTo>
                    <a:pt x="132337" y="327920"/>
                  </a:lnTo>
                  <a:lnTo>
                    <a:pt x="132306" y="327812"/>
                  </a:lnTo>
                  <a:lnTo>
                    <a:pt x="132269" y="327693"/>
                  </a:lnTo>
                  <a:lnTo>
                    <a:pt x="132237" y="327574"/>
                  </a:lnTo>
                  <a:lnTo>
                    <a:pt x="132210" y="327445"/>
                  </a:lnTo>
                  <a:lnTo>
                    <a:pt x="132183" y="327305"/>
                  </a:lnTo>
                  <a:lnTo>
                    <a:pt x="132156" y="327164"/>
                  </a:lnTo>
                  <a:lnTo>
                    <a:pt x="132106" y="326862"/>
                  </a:lnTo>
                  <a:lnTo>
                    <a:pt x="132042" y="326322"/>
                  </a:lnTo>
                  <a:lnTo>
                    <a:pt x="131978" y="325750"/>
                  </a:lnTo>
                  <a:lnTo>
                    <a:pt x="131910" y="325135"/>
                  </a:lnTo>
                  <a:lnTo>
                    <a:pt x="131833" y="324520"/>
                  </a:lnTo>
                  <a:lnTo>
                    <a:pt x="131792" y="324207"/>
                  </a:lnTo>
                  <a:lnTo>
                    <a:pt x="131751" y="323905"/>
                  </a:lnTo>
                  <a:lnTo>
                    <a:pt x="131706" y="323603"/>
                  </a:lnTo>
                  <a:lnTo>
                    <a:pt x="131651" y="323300"/>
                  </a:lnTo>
                  <a:lnTo>
                    <a:pt x="131601" y="323020"/>
                  </a:lnTo>
                  <a:lnTo>
                    <a:pt x="131542" y="322739"/>
                  </a:lnTo>
                  <a:lnTo>
                    <a:pt x="131479" y="322480"/>
                  </a:lnTo>
                  <a:lnTo>
                    <a:pt x="131411" y="322232"/>
                  </a:lnTo>
                  <a:lnTo>
                    <a:pt x="131610" y="322081"/>
                  </a:lnTo>
                  <a:lnTo>
                    <a:pt x="131810" y="321930"/>
                  </a:lnTo>
                  <a:lnTo>
                    <a:pt x="132006" y="321768"/>
                  </a:lnTo>
                  <a:lnTo>
                    <a:pt x="132201" y="321606"/>
                  </a:lnTo>
                  <a:lnTo>
                    <a:pt x="132396" y="321444"/>
                  </a:lnTo>
                  <a:lnTo>
                    <a:pt x="132583" y="321271"/>
                  </a:lnTo>
                  <a:lnTo>
                    <a:pt x="132769" y="321099"/>
                  </a:lnTo>
                  <a:lnTo>
                    <a:pt x="132951" y="320915"/>
                  </a:lnTo>
                  <a:close/>
                  <a:moveTo>
                    <a:pt x="17897" y="323441"/>
                  </a:moveTo>
                  <a:lnTo>
                    <a:pt x="17897" y="323570"/>
                  </a:lnTo>
                  <a:lnTo>
                    <a:pt x="17901" y="323624"/>
                  </a:lnTo>
                  <a:lnTo>
                    <a:pt x="17910" y="323678"/>
                  </a:lnTo>
                  <a:lnTo>
                    <a:pt x="17938" y="323872"/>
                  </a:lnTo>
                  <a:lnTo>
                    <a:pt x="17960" y="324067"/>
                  </a:lnTo>
                  <a:lnTo>
                    <a:pt x="17978" y="324283"/>
                  </a:lnTo>
                  <a:lnTo>
                    <a:pt x="17992" y="324488"/>
                  </a:lnTo>
                  <a:lnTo>
                    <a:pt x="18001" y="324703"/>
                  </a:lnTo>
                  <a:lnTo>
                    <a:pt x="18006" y="324930"/>
                  </a:lnTo>
                  <a:lnTo>
                    <a:pt x="18010" y="325146"/>
                  </a:lnTo>
                  <a:lnTo>
                    <a:pt x="18006" y="325373"/>
                  </a:lnTo>
                  <a:lnTo>
                    <a:pt x="17997" y="325599"/>
                  </a:lnTo>
                  <a:lnTo>
                    <a:pt x="17983" y="325826"/>
                  </a:lnTo>
                  <a:lnTo>
                    <a:pt x="17969" y="326053"/>
                  </a:lnTo>
                  <a:lnTo>
                    <a:pt x="17947" y="326279"/>
                  </a:lnTo>
                  <a:lnTo>
                    <a:pt x="17919" y="326506"/>
                  </a:lnTo>
                  <a:lnTo>
                    <a:pt x="17892" y="326722"/>
                  </a:lnTo>
                  <a:lnTo>
                    <a:pt x="17860" y="326938"/>
                  </a:lnTo>
                  <a:lnTo>
                    <a:pt x="17819" y="327154"/>
                  </a:lnTo>
                  <a:lnTo>
                    <a:pt x="17779" y="327359"/>
                  </a:lnTo>
                  <a:lnTo>
                    <a:pt x="17733" y="327553"/>
                  </a:lnTo>
                  <a:lnTo>
                    <a:pt x="17683" y="327747"/>
                  </a:lnTo>
                  <a:lnTo>
                    <a:pt x="17629" y="327931"/>
                  </a:lnTo>
                  <a:lnTo>
                    <a:pt x="17570" y="328103"/>
                  </a:lnTo>
                  <a:lnTo>
                    <a:pt x="17506" y="328265"/>
                  </a:lnTo>
                  <a:lnTo>
                    <a:pt x="17442" y="328416"/>
                  </a:lnTo>
                  <a:lnTo>
                    <a:pt x="17370" y="328557"/>
                  </a:lnTo>
                  <a:lnTo>
                    <a:pt x="17297" y="328686"/>
                  </a:lnTo>
                  <a:lnTo>
                    <a:pt x="17220" y="328794"/>
                  </a:lnTo>
                  <a:lnTo>
                    <a:pt x="17138" y="328891"/>
                  </a:lnTo>
                  <a:lnTo>
                    <a:pt x="17052" y="328978"/>
                  </a:lnTo>
                  <a:lnTo>
                    <a:pt x="16961" y="329042"/>
                  </a:lnTo>
                  <a:lnTo>
                    <a:pt x="16870" y="329096"/>
                  </a:lnTo>
                  <a:lnTo>
                    <a:pt x="16774" y="329129"/>
                  </a:lnTo>
                  <a:lnTo>
                    <a:pt x="16675" y="329139"/>
                  </a:lnTo>
                  <a:lnTo>
                    <a:pt x="16588" y="329129"/>
                  </a:lnTo>
                  <a:lnTo>
                    <a:pt x="16506" y="329107"/>
                  </a:lnTo>
                  <a:lnTo>
                    <a:pt x="16429" y="329053"/>
                  </a:lnTo>
                  <a:lnTo>
                    <a:pt x="16352" y="328988"/>
                  </a:lnTo>
                  <a:lnTo>
                    <a:pt x="16279" y="328913"/>
                  </a:lnTo>
                  <a:lnTo>
                    <a:pt x="16207" y="328816"/>
                  </a:lnTo>
                  <a:lnTo>
                    <a:pt x="16138" y="328708"/>
                  </a:lnTo>
                  <a:lnTo>
                    <a:pt x="16075" y="328589"/>
                  </a:lnTo>
                  <a:lnTo>
                    <a:pt x="16011" y="328459"/>
                  </a:lnTo>
                  <a:lnTo>
                    <a:pt x="15952" y="328319"/>
                  </a:lnTo>
                  <a:lnTo>
                    <a:pt x="15898" y="328179"/>
                  </a:lnTo>
                  <a:lnTo>
                    <a:pt x="15848" y="328017"/>
                  </a:lnTo>
                  <a:lnTo>
                    <a:pt x="15802" y="327855"/>
                  </a:lnTo>
                  <a:lnTo>
                    <a:pt x="15757" y="327693"/>
                  </a:lnTo>
                  <a:lnTo>
                    <a:pt x="15716" y="327520"/>
                  </a:lnTo>
                  <a:lnTo>
                    <a:pt x="15684" y="327348"/>
                  </a:lnTo>
                  <a:lnTo>
                    <a:pt x="15648" y="327143"/>
                  </a:lnTo>
                  <a:lnTo>
                    <a:pt x="15620" y="326959"/>
                  </a:lnTo>
                  <a:lnTo>
                    <a:pt x="15598" y="326765"/>
                  </a:lnTo>
                  <a:lnTo>
                    <a:pt x="15584" y="326581"/>
                  </a:lnTo>
                  <a:lnTo>
                    <a:pt x="15575" y="326409"/>
                  </a:lnTo>
                  <a:lnTo>
                    <a:pt x="15570" y="326236"/>
                  </a:lnTo>
                  <a:lnTo>
                    <a:pt x="15575" y="326063"/>
                  </a:lnTo>
                  <a:lnTo>
                    <a:pt x="15580" y="325891"/>
                  </a:lnTo>
                  <a:lnTo>
                    <a:pt x="15593" y="325729"/>
                  </a:lnTo>
                  <a:lnTo>
                    <a:pt x="15616" y="325556"/>
                  </a:lnTo>
                  <a:lnTo>
                    <a:pt x="15639" y="325394"/>
                  </a:lnTo>
                  <a:lnTo>
                    <a:pt x="15666" y="325222"/>
                  </a:lnTo>
                  <a:lnTo>
                    <a:pt x="15702" y="325060"/>
                  </a:lnTo>
                  <a:lnTo>
                    <a:pt x="15739" y="324887"/>
                  </a:lnTo>
                  <a:lnTo>
                    <a:pt x="15779" y="324714"/>
                  </a:lnTo>
                  <a:lnTo>
                    <a:pt x="15829" y="324542"/>
                  </a:lnTo>
                  <a:lnTo>
                    <a:pt x="15848" y="324466"/>
                  </a:lnTo>
                  <a:lnTo>
                    <a:pt x="15861" y="324380"/>
                  </a:lnTo>
                  <a:lnTo>
                    <a:pt x="15875" y="324293"/>
                  </a:lnTo>
                  <a:lnTo>
                    <a:pt x="15888" y="324196"/>
                  </a:lnTo>
                  <a:lnTo>
                    <a:pt x="16143" y="324131"/>
                  </a:lnTo>
                  <a:lnTo>
                    <a:pt x="16397" y="324056"/>
                  </a:lnTo>
                  <a:lnTo>
                    <a:pt x="16652" y="323970"/>
                  </a:lnTo>
                  <a:lnTo>
                    <a:pt x="16902" y="323883"/>
                  </a:lnTo>
                  <a:lnTo>
                    <a:pt x="17152" y="323786"/>
                  </a:lnTo>
                  <a:lnTo>
                    <a:pt x="17401" y="323678"/>
                  </a:lnTo>
                  <a:lnTo>
                    <a:pt x="17647" y="323559"/>
                  </a:lnTo>
                  <a:lnTo>
                    <a:pt x="17897" y="323441"/>
                  </a:lnTo>
                  <a:close/>
                  <a:moveTo>
                    <a:pt x="120565" y="324649"/>
                  </a:moveTo>
                  <a:lnTo>
                    <a:pt x="120929" y="324671"/>
                  </a:lnTo>
                  <a:lnTo>
                    <a:pt x="121297" y="324682"/>
                  </a:lnTo>
                  <a:lnTo>
                    <a:pt x="122051" y="324682"/>
                  </a:lnTo>
                  <a:lnTo>
                    <a:pt x="122142" y="325286"/>
                  </a:lnTo>
                  <a:lnTo>
                    <a:pt x="122228" y="325912"/>
                  </a:lnTo>
                  <a:lnTo>
                    <a:pt x="122265" y="326225"/>
                  </a:lnTo>
                  <a:lnTo>
                    <a:pt x="122305" y="326549"/>
                  </a:lnTo>
                  <a:lnTo>
                    <a:pt x="122337" y="326873"/>
                  </a:lnTo>
                  <a:lnTo>
                    <a:pt x="122369" y="327186"/>
                  </a:lnTo>
                  <a:lnTo>
                    <a:pt x="122392" y="327510"/>
                  </a:lnTo>
                  <a:lnTo>
                    <a:pt x="122410" y="327833"/>
                  </a:lnTo>
                  <a:lnTo>
                    <a:pt x="122424" y="328146"/>
                  </a:lnTo>
                  <a:lnTo>
                    <a:pt x="122428" y="328459"/>
                  </a:lnTo>
                  <a:lnTo>
                    <a:pt x="122424" y="328783"/>
                  </a:lnTo>
                  <a:lnTo>
                    <a:pt x="122410" y="329085"/>
                  </a:lnTo>
                  <a:lnTo>
                    <a:pt x="122392" y="329398"/>
                  </a:lnTo>
                  <a:lnTo>
                    <a:pt x="122374" y="329550"/>
                  </a:lnTo>
                  <a:lnTo>
                    <a:pt x="122355" y="329701"/>
                  </a:lnTo>
                  <a:lnTo>
                    <a:pt x="122333" y="329863"/>
                  </a:lnTo>
                  <a:lnTo>
                    <a:pt x="122305" y="330025"/>
                  </a:lnTo>
                  <a:lnTo>
                    <a:pt x="122278" y="330176"/>
                  </a:lnTo>
                  <a:lnTo>
                    <a:pt x="122246" y="330316"/>
                  </a:lnTo>
                  <a:lnTo>
                    <a:pt x="122215" y="330456"/>
                  </a:lnTo>
                  <a:lnTo>
                    <a:pt x="122178" y="330586"/>
                  </a:lnTo>
                  <a:lnTo>
                    <a:pt x="122137" y="330704"/>
                  </a:lnTo>
                  <a:lnTo>
                    <a:pt x="122096" y="330823"/>
                  </a:lnTo>
                  <a:lnTo>
                    <a:pt x="122056" y="330931"/>
                  </a:lnTo>
                  <a:lnTo>
                    <a:pt x="122010" y="331028"/>
                  </a:lnTo>
                  <a:lnTo>
                    <a:pt x="121965" y="331115"/>
                  </a:lnTo>
                  <a:lnTo>
                    <a:pt x="121919" y="331201"/>
                  </a:lnTo>
                  <a:lnTo>
                    <a:pt x="121869" y="331266"/>
                  </a:lnTo>
                  <a:lnTo>
                    <a:pt x="121819" y="331330"/>
                  </a:lnTo>
                  <a:lnTo>
                    <a:pt x="121769" y="331374"/>
                  </a:lnTo>
                  <a:lnTo>
                    <a:pt x="121719" y="331417"/>
                  </a:lnTo>
                  <a:lnTo>
                    <a:pt x="121665" y="331449"/>
                  </a:lnTo>
                  <a:lnTo>
                    <a:pt x="121615" y="331460"/>
                  </a:lnTo>
                  <a:lnTo>
                    <a:pt x="121560" y="331471"/>
                  </a:lnTo>
                  <a:lnTo>
                    <a:pt x="121510" y="331460"/>
                  </a:lnTo>
                  <a:lnTo>
                    <a:pt x="121456" y="331449"/>
                  </a:lnTo>
                  <a:lnTo>
                    <a:pt x="121406" y="331417"/>
                  </a:lnTo>
                  <a:lnTo>
                    <a:pt x="121351" y="331374"/>
                  </a:lnTo>
                  <a:lnTo>
                    <a:pt x="121301" y="331320"/>
                  </a:lnTo>
                  <a:lnTo>
                    <a:pt x="121247" y="331255"/>
                  </a:lnTo>
                  <a:lnTo>
                    <a:pt x="121197" y="331169"/>
                  </a:lnTo>
                  <a:lnTo>
                    <a:pt x="121147" y="331071"/>
                  </a:lnTo>
                  <a:lnTo>
                    <a:pt x="121097" y="330964"/>
                  </a:lnTo>
                  <a:lnTo>
                    <a:pt x="121051" y="330845"/>
                  </a:lnTo>
                  <a:lnTo>
                    <a:pt x="121006" y="330704"/>
                  </a:lnTo>
                  <a:lnTo>
                    <a:pt x="120961" y="330553"/>
                  </a:lnTo>
                  <a:lnTo>
                    <a:pt x="120915" y="330391"/>
                  </a:lnTo>
                  <a:lnTo>
                    <a:pt x="120879" y="330219"/>
                  </a:lnTo>
                  <a:lnTo>
                    <a:pt x="120842" y="330057"/>
                  </a:lnTo>
                  <a:lnTo>
                    <a:pt x="120811" y="329895"/>
                  </a:lnTo>
                  <a:lnTo>
                    <a:pt x="120783" y="329722"/>
                  </a:lnTo>
                  <a:lnTo>
                    <a:pt x="120733" y="329377"/>
                  </a:lnTo>
                  <a:lnTo>
                    <a:pt x="120688" y="329032"/>
                  </a:lnTo>
                  <a:lnTo>
                    <a:pt x="120656" y="328675"/>
                  </a:lnTo>
                  <a:lnTo>
                    <a:pt x="120633" y="328319"/>
                  </a:lnTo>
                  <a:lnTo>
                    <a:pt x="120615" y="327963"/>
                  </a:lnTo>
                  <a:lnTo>
                    <a:pt x="120602" y="327596"/>
                  </a:lnTo>
                  <a:lnTo>
                    <a:pt x="120593" y="327229"/>
                  </a:lnTo>
                  <a:lnTo>
                    <a:pt x="120583" y="326862"/>
                  </a:lnTo>
                  <a:lnTo>
                    <a:pt x="120579" y="326117"/>
                  </a:lnTo>
                  <a:lnTo>
                    <a:pt x="120579" y="325383"/>
                  </a:lnTo>
                  <a:lnTo>
                    <a:pt x="120574" y="325016"/>
                  </a:lnTo>
                  <a:lnTo>
                    <a:pt x="120565" y="324649"/>
                  </a:lnTo>
                  <a:close/>
                  <a:moveTo>
                    <a:pt x="97207" y="342836"/>
                  </a:moveTo>
                  <a:lnTo>
                    <a:pt x="97584" y="343095"/>
                  </a:lnTo>
                  <a:lnTo>
                    <a:pt x="97957" y="343376"/>
                  </a:lnTo>
                  <a:lnTo>
                    <a:pt x="98321" y="343656"/>
                  </a:lnTo>
                  <a:lnTo>
                    <a:pt x="98689" y="343959"/>
                  </a:lnTo>
                  <a:lnTo>
                    <a:pt x="99047" y="344261"/>
                  </a:lnTo>
                  <a:lnTo>
                    <a:pt x="99406" y="344563"/>
                  </a:lnTo>
                  <a:lnTo>
                    <a:pt x="100120" y="345178"/>
                  </a:lnTo>
                  <a:lnTo>
                    <a:pt x="99956" y="345610"/>
                  </a:lnTo>
                  <a:lnTo>
                    <a:pt x="99797" y="346042"/>
                  </a:lnTo>
                  <a:lnTo>
                    <a:pt x="99638" y="346484"/>
                  </a:lnTo>
                  <a:lnTo>
                    <a:pt x="99479" y="346927"/>
                  </a:lnTo>
                  <a:lnTo>
                    <a:pt x="99320" y="347391"/>
                  </a:lnTo>
                  <a:lnTo>
                    <a:pt x="99166" y="347855"/>
                  </a:lnTo>
                  <a:lnTo>
                    <a:pt x="99011" y="348330"/>
                  </a:lnTo>
                  <a:lnTo>
                    <a:pt x="98861" y="348815"/>
                  </a:lnTo>
                  <a:lnTo>
                    <a:pt x="98711" y="349301"/>
                  </a:lnTo>
                  <a:lnTo>
                    <a:pt x="98566" y="349798"/>
                  </a:lnTo>
                  <a:lnTo>
                    <a:pt x="98420" y="350305"/>
                  </a:lnTo>
                  <a:lnTo>
                    <a:pt x="98280" y="350812"/>
                  </a:lnTo>
                  <a:lnTo>
                    <a:pt x="98143" y="351330"/>
                  </a:lnTo>
                  <a:lnTo>
                    <a:pt x="98007" y="351848"/>
                  </a:lnTo>
                  <a:lnTo>
                    <a:pt x="97875" y="352366"/>
                  </a:lnTo>
                  <a:lnTo>
                    <a:pt x="97748" y="352895"/>
                  </a:lnTo>
                  <a:lnTo>
                    <a:pt x="97625" y="353435"/>
                  </a:lnTo>
                  <a:lnTo>
                    <a:pt x="97503" y="353964"/>
                  </a:lnTo>
                  <a:lnTo>
                    <a:pt x="97389" y="354503"/>
                  </a:lnTo>
                  <a:lnTo>
                    <a:pt x="97276" y="355054"/>
                  </a:lnTo>
                  <a:lnTo>
                    <a:pt x="97166" y="355594"/>
                  </a:lnTo>
                  <a:lnTo>
                    <a:pt x="97067" y="356144"/>
                  </a:lnTo>
                  <a:lnTo>
                    <a:pt x="96967" y="356695"/>
                  </a:lnTo>
                  <a:lnTo>
                    <a:pt x="96876" y="357245"/>
                  </a:lnTo>
                  <a:lnTo>
                    <a:pt x="96785" y="357795"/>
                  </a:lnTo>
                  <a:lnTo>
                    <a:pt x="96703" y="358357"/>
                  </a:lnTo>
                  <a:lnTo>
                    <a:pt x="96630" y="358907"/>
                  </a:lnTo>
                  <a:lnTo>
                    <a:pt x="96558" y="359458"/>
                  </a:lnTo>
                  <a:lnTo>
                    <a:pt x="96494" y="360019"/>
                  </a:lnTo>
                  <a:lnTo>
                    <a:pt x="96435" y="360569"/>
                  </a:lnTo>
                  <a:lnTo>
                    <a:pt x="96380" y="361120"/>
                  </a:lnTo>
                  <a:lnTo>
                    <a:pt x="96335" y="361670"/>
                  </a:lnTo>
                  <a:lnTo>
                    <a:pt x="96326" y="361854"/>
                  </a:lnTo>
                  <a:lnTo>
                    <a:pt x="96326" y="362016"/>
                  </a:lnTo>
                  <a:lnTo>
                    <a:pt x="96326" y="362188"/>
                  </a:lnTo>
                  <a:lnTo>
                    <a:pt x="96335" y="362361"/>
                  </a:lnTo>
                  <a:lnTo>
                    <a:pt x="96335" y="362361"/>
                  </a:lnTo>
                  <a:lnTo>
                    <a:pt x="96044" y="362156"/>
                  </a:lnTo>
                  <a:lnTo>
                    <a:pt x="95753" y="361962"/>
                  </a:lnTo>
                  <a:lnTo>
                    <a:pt x="95458" y="361767"/>
                  </a:lnTo>
                  <a:lnTo>
                    <a:pt x="95308" y="361681"/>
                  </a:lnTo>
                  <a:lnTo>
                    <a:pt x="95158" y="361605"/>
                  </a:lnTo>
                  <a:lnTo>
                    <a:pt x="95081" y="361573"/>
                  </a:lnTo>
                  <a:lnTo>
                    <a:pt x="95008" y="361562"/>
                  </a:lnTo>
                  <a:lnTo>
                    <a:pt x="94936" y="361551"/>
                  </a:lnTo>
                  <a:lnTo>
                    <a:pt x="94863" y="361562"/>
                  </a:lnTo>
                  <a:lnTo>
                    <a:pt x="94795" y="361584"/>
                  </a:lnTo>
                  <a:lnTo>
                    <a:pt x="94731" y="361616"/>
                  </a:lnTo>
                  <a:lnTo>
                    <a:pt x="94668" y="361659"/>
                  </a:lnTo>
                  <a:lnTo>
                    <a:pt x="94604" y="361713"/>
                  </a:lnTo>
                  <a:lnTo>
                    <a:pt x="94486" y="361109"/>
                  </a:lnTo>
                  <a:lnTo>
                    <a:pt x="94368" y="360515"/>
                  </a:lnTo>
                  <a:lnTo>
                    <a:pt x="94259" y="359922"/>
                  </a:lnTo>
                  <a:lnTo>
                    <a:pt x="94154" y="359328"/>
                  </a:lnTo>
                  <a:lnTo>
                    <a:pt x="94054" y="358724"/>
                  </a:lnTo>
                  <a:lnTo>
                    <a:pt x="93968" y="358119"/>
                  </a:lnTo>
                  <a:lnTo>
                    <a:pt x="93891" y="357515"/>
                  </a:lnTo>
                  <a:lnTo>
                    <a:pt x="93854" y="357202"/>
                  </a:lnTo>
                  <a:lnTo>
                    <a:pt x="93823" y="356900"/>
                  </a:lnTo>
                  <a:lnTo>
                    <a:pt x="93795" y="356587"/>
                  </a:lnTo>
                  <a:lnTo>
                    <a:pt x="93768" y="356274"/>
                  </a:lnTo>
                  <a:lnTo>
                    <a:pt x="93745" y="355961"/>
                  </a:lnTo>
                  <a:lnTo>
                    <a:pt x="93727" y="355648"/>
                  </a:lnTo>
                  <a:lnTo>
                    <a:pt x="93713" y="355335"/>
                  </a:lnTo>
                  <a:lnTo>
                    <a:pt x="93700" y="355011"/>
                  </a:lnTo>
                  <a:lnTo>
                    <a:pt x="93695" y="354687"/>
                  </a:lnTo>
                  <a:lnTo>
                    <a:pt x="93691" y="354363"/>
                  </a:lnTo>
                  <a:lnTo>
                    <a:pt x="93691" y="354039"/>
                  </a:lnTo>
                  <a:lnTo>
                    <a:pt x="93695" y="353705"/>
                  </a:lnTo>
                  <a:lnTo>
                    <a:pt x="93704" y="353370"/>
                  </a:lnTo>
                  <a:lnTo>
                    <a:pt x="93718" y="353036"/>
                  </a:lnTo>
                  <a:lnTo>
                    <a:pt x="93736" y="352690"/>
                  </a:lnTo>
                  <a:lnTo>
                    <a:pt x="93759" y="352345"/>
                  </a:lnTo>
                  <a:lnTo>
                    <a:pt x="93786" y="351999"/>
                  </a:lnTo>
                  <a:lnTo>
                    <a:pt x="93818" y="351643"/>
                  </a:lnTo>
                  <a:lnTo>
                    <a:pt x="93863" y="351244"/>
                  </a:lnTo>
                  <a:lnTo>
                    <a:pt x="93913" y="350845"/>
                  </a:lnTo>
                  <a:lnTo>
                    <a:pt x="93963" y="350467"/>
                  </a:lnTo>
                  <a:lnTo>
                    <a:pt x="94022" y="350089"/>
                  </a:lnTo>
                  <a:lnTo>
                    <a:pt x="94091" y="349722"/>
                  </a:lnTo>
                  <a:lnTo>
                    <a:pt x="94159" y="349377"/>
                  </a:lnTo>
                  <a:lnTo>
                    <a:pt x="94231" y="349031"/>
                  </a:lnTo>
                  <a:lnTo>
                    <a:pt x="94309" y="348697"/>
                  </a:lnTo>
                  <a:lnTo>
                    <a:pt x="94390" y="348373"/>
                  </a:lnTo>
                  <a:lnTo>
                    <a:pt x="94481" y="348060"/>
                  </a:lnTo>
                  <a:lnTo>
                    <a:pt x="94572" y="347747"/>
                  </a:lnTo>
                  <a:lnTo>
                    <a:pt x="94663" y="347445"/>
                  </a:lnTo>
                  <a:lnTo>
                    <a:pt x="94763" y="347153"/>
                  </a:lnTo>
                  <a:lnTo>
                    <a:pt x="94867" y="346873"/>
                  </a:lnTo>
                  <a:lnTo>
                    <a:pt x="94972" y="346603"/>
                  </a:lnTo>
                  <a:lnTo>
                    <a:pt x="95081" y="346333"/>
                  </a:lnTo>
                  <a:lnTo>
                    <a:pt x="95195" y="346074"/>
                  </a:lnTo>
                  <a:lnTo>
                    <a:pt x="95313" y="345815"/>
                  </a:lnTo>
                  <a:lnTo>
                    <a:pt x="95431" y="345567"/>
                  </a:lnTo>
                  <a:lnTo>
                    <a:pt x="95554" y="345329"/>
                  </a:lnTo>
                  <a:lnTo>
                    <a:pt x="95681" y="345092"/>
                  </a:lnTo>
                  <a:lnTo>
                    <a:pt x="95808" y="344865"/>
                  </a:lnTo>
                  <a:lnTo>
                    <a:pt x="95940" y="344638"/>
                  </a:lnTo>
                  <a:lnTo>
                    <a:pt x="96072" y="344423"/>
                  </a:lnTo>
                  <a:lnTo>
                    <a:pt x="96208" y="344207"/>
                  </a:lnTo>
                  <a:lnTo>
                    <a:pt x="96344" y="344002"/>
                  </a:lnTo>
                  <a:lnTo>
                    <a:pt x="96626" y="343602"/>
                  </a:lnTo>
                  <a:lnTo>
                    <a:pt x="96917" y="343203"/>
                  </a:lnTo>
                  <a:lnTo>
                    <a:pt x="97207" y="342836"/>
                  </a:lnTo>
                  <a:close/>
                  <a:moveTo>
                    <a:pt x="96217" y="336533"/>
                  </a:moveTo>
                  <a:lnTo>
                    <a:pt x="96367" y="336544"/>
                  </a:lnTo>
                  <a:lnTo>
                    <a:pt x="96521" y="336587"/>
                  </a:lnTo>
                  <a:lnTo>
                    <a:pt x="96671" y="336641"/>
                  </a:lnTo>
                  <a:lnTo>
                    <a:pt x="96821" y="336716"/>
                  </a:lnTo>
                  <a:lnTo>
                    <a:pt x="96967" y="336803"/>
                  </a:lnTo>
                  <a:lnTo>
                    <a:pt x="97107" y="336911"/>
                  </a:lnTo>
                  <a:lnTo>
                    <a:pt x="97248" y="337040"/>
                  </a:lnTo>
                  <a:lnTo>
                    <a:pt x="97385" y="337191"/>
                  </a:lnTo>
                  <a:lnTo>
                    <a:pt x="97516" y="337353"/>
                  </a:lnTo>
                  <a:lnTo>
                    <a:pt x="97644" y="337537"/>
                  </a:lnTo>
                  <a:lnTo>
                    <a:pt x="97766" y="337742"/>
                  </a:lnTo>
                  <a:lnTo>
                    <a:pt x="97884" y="337958"/>
                  </a:lnTo>
                  <a:lnTo>
                    <a:pt x="97998" y="338195"/>
                  </a:lnTo>
                  <a:lnTo>
                    <a:pt x="98102" y="338454"/>
                  </a:lnTo>
                  <a:lnTo>
                    <a:pt x="98202" y="338735"/>
                  </a:lnTo>
                  <a:lnTo>
                    <a:pt x="98298" y="339026"/>
                  </a:lnTo>
                  <a:lnTo>
                    <a:pt x="98384" y="339350"/>
                  </a:lnTo>
                  <a:lnTo>
                    <a:pt x="98461" y="339674"/>
                  </a:lnTo>
                  <a:lnTo>
                    <a:pt x="98534" y="340030"/>
                  </a:lnTo>
                  <a:lnTo>
                    <a:pt x="98275" y="339954"/>
                  </a:lnTo>
                  <a:lnTo>
                    <a:pt x="98016" y="339868"/>
                  </a:lnTo>
                  <a:lnTo>
                    <a:pt x="97762" y="339782"/>
                  </a:lnTo>
                  <a:lnTo>
                    <a:pt x="97503" y="339717"/>
                  </a:lnTo>
                  <a:lnTo>
                    <a:pt x="97462" y="339630"/>
                  </a:lnTo>
                  <a:lnTo>
                    <a:pt x="97421" y="339533"/>
                  </a:lnTo>
                  <a:lnTo>
                    <a:pt x="97380" y="339458"/>
                  </a:lnTo>
                  <a:lnTo>
                    <a:pt x="97335" y="339382"/>
                  </a:lnTo>
                  <a:lnTo>
                    <a:pt x="97289" y="339317"/>
                  </a:lnTo>
                  <a:lnTo>
                    <a:pt x="97239" y="339253"/>
                  </a:lnTo>
                  <a:lnTo>
                    <a:pt x="97194" y="339199"/>
                  </a:lnTo>
                  <a:lnTo>
                    <a:pt x="97144" y="339156"/>
                  </a:lnTo>
                  <a:lnTo>
                    <a:pt x="97089" y="339112"/>
                  </a:lnTo>
                  <a:lnTo>
                    <a:pt x="97035" y="339080"/>
                  </a:lnTo>
                  <a:lnTo>
                    <a:pt x="96980" y="339058"/>
                  </a:lnTo>
                  <a:lnTo>
                    <a:pt x="96926" y="339048"/>
                  </a:lnTo>
                  <a:lnTo>
                    <a:pt x="96867" y="339048"/>
                  </a:lnTo>
                  <a:lnTo>
                    <a:pt x="96808" y="339058"/>
                  </a:lnTo>
                  <a:lnTo>
                    <a:pt x="96748" y="339069"/>
                  </a:lnTo>
                  <a:lnTo>
                    <a:pt x="96685" y="339102"/>
                  </a:lnTo>
                  <a:lnTo>
                    <a:pt x="96471" y="339231"/>
                  </a:lnTo>
                  <a:lnTo>
                    <a:pt x="96262" y="339382"/>
                  </a:lnTo>
                  <a:lnTo>
                    <a:pt x="96058" y="339544"/>
                  </a:lnTo>
                  <a:lnTo>
                    <a:pt x="95853" y="339738"/>
                  </a:lnTo>
                  <a:lnTo>
                    <a:pt x="95654" y="339954"/>
                  </a:lnTo>
                  <a:lnTo>
                    <a:pt x="95458" y="340181"/>
                  </a:lnTo>
                  <a:lnTo>
                    <a:pt x="95267" y="340429"/>
                  </a:lnTo>
                  <a:lnTo>
                    <a:pt x="95081" y="340688"/>
                  </a:lnTo>
                  <a:lnTo>
                    <a:pt x="94899" y="340969"/>
                  </a:lnTo>
                  <a:lnTo>
                    <a:pt x="94722" y="341271"/>
                  </a:lnTo>
                  <a:lnTo>
                    <a:pt x="94545" y="341584"/>
                  </a:lnTo>
                  <a:lnTo>
                    <a:pt x="94377" y="341908"/>
                  </a:lnTo>
                  <a:lnTo>
                    <a:pt x="94209" y="342253"/>
                  </a:lnTo>
                  <a:lnTo>
                    <a:pt x="94050" y="342609"/>
                  </a:lnTo>
                  <a:lnTo>
                    <a:pt x="93895" y="342987"/>
                  </a:lnTo>
                  <a:lnTo>
                    <a:pt x="93741" y="343365"/>
                  </a:lnTo>
                  <a:lnTo>
                    <a:pt x="93595" y="343764"/>
                  </a:lnTo>
                  <a:lnTo>
                    <a:pt x="93454" y="344174"/>
                  </a:lnTo>
                  <a:lnTo>
                    <a:pt x="93318" y="344595"/>
                  </a:lnTo>
                  <a:lnTo>
                    <a:pt x="93186" y="345016"/>
                  </a:lnTo>
                  <a:lnTo>
                    <a:pt x="93064" y="345459"/>
                  </a:lnTo>
                  <a:lnTo>
                    <a:pt x="92941" y="345912"/>
                  </a:lnTo>
                  <a:lnTo>
                    <a:pt x="92827" y="346365"/>
                  </a:lnTo>
                  <a:lnTo>
                    <a:pt x="92718" y="346840"/>
                  </a:lnTo>
                  <a:lnTo>
                    <a:pt x="92618" y="347304"/>
                  </a:lnTo>
                  <a:lnTo>
                    <a:pt x="92519" y="347790"/>
                  </a:lnTo>
                  <a:lnTo>
                    <a:pt x="92428" y="348276"/>
                  </a:lnTo>
                  <a:lnTo>
                    <a:pt x="92341" y="348772"/>
                  </a:lnTo>
                  <a:lnTo>
                    <a:pt x="92264" y="349269"/>
                  </a:lnTo>
                  <a:lnTo>
                    <a:pt x="92191" y="349776"/>
                  </a:lnTo>
                  <a:lnTo>
                    <a:pt x="92123" y="350283"/>
                  </a:lnTo>
                  <a:lnTo>
                    <a:pt x="92064" y="350791"/>
                  </a:lnTo>
                  <a:lnTo>
                    <a:pt x="92010" y="351309"/>
                  </a:lnTo>
                  <a:lnTo>
                    <a:pt x="91964" y="351827"/>
                  </a:lnTo>
                  <a:lnTo>
                    <a:pt x="91923" y="352345"/>
                  </a:lnTo>
                  <a:lnTo>
                    <a:pt x="91892" y="352863"/>
                  </a:lnTo>
                  <a:lnTo>
                    <a:pt x="91864" y="353381"/>
                  </a:lnTo>
                  <a:lnTo>
                    <a:pt x="91846" y="353899"/>
                  </a:lnTo>
                  <a:lnTo>
                    <a:pt x="91837" y="354428"/>
                  </a:lnTo>
                  <a:lnTo>
                    <a:pt x="91832" y="354946"/>
                  </a:lnTo>
                  <a:lnTo>
                    <a:pt x="91832" y="355464"/>
                  </a:lnTo>
                  <a:lnTo>
                    <a:pt x="91846" y="355971"/>
                  </a:lnTo>
                  <a:lnTo>
                    <a:pt x="91860" y="356489"/>
                  </a:lnTo>
                  <a:lnTo>
                    <a:pt x="91887" y="356997"/>
                  </a:lnTo>
                  <a:lnTo>
                    <a:pt x="91919" y="357504"/>
                  </a:lnTo>
                  <a:lnTo>
                    <a:pt x="91964" y="358000"/>
                  </a:lnTo>
                  <a:lnTo>
                    <a:pt x="92010" y="358497"/>
                  </a:lnTo>
                  <a:lnTo>
                    <a:pt x="92069" y="358983"/>
                  </a:lnTo>
                  <a:lnTo>
                    <a:pt x="92132" y="359468"/>
                  </a:lnTo>
                  <a:lnTo>
                    <a:pt x="92210" y="359943"/>
                  </a:lnTo>
                  <a:lnTo>
                    <a:pt x="92291" y="360407"/>
                  </a:lnTo>
                  <a:lnTo>
                    <a:pt x="92382" y="360871"/>
                  </a:lnTo>
                  <a:lnTo>
                    <a:pt x="92482" y="361325"/>
                  </a:lnTo>
                  <a:lnTo>
                    <a:pt x="92587" y="361767"/>
                  </a:lnTo>
                  <a:lnTo>
                    <a:pt x="92705" y="362199"/>
                  </a:lnTo>
                  <a:lnTo>
                    <a:pt x="92832" y="362620"/>
                  </a:lnTo>
                  <a:lnTo>
                    <a:pt x="92964" y="363030"/>
                  </a:lnTo>
                  <a:lnTo>
                    <a:pt x="93109" y="363429"/>
                  </a:lnTo>
                  <a:lnTo>
                    <a:pt x="93264" y="363818"/>
                  </a:lnTo>
                  <a:lnTo>
                    <a:pt x="93423" y="364185"/>
                  </a:lnTo>
                  <a:lnTo>
                    <a:pt x="93595" y="364552"/>
                  </a:lnTo>
                  <a:lnTo>
                    <a:pt x="93777" y="364897"/>
                  </a:lnTo>
                  <a:lnTo>
                    <a:pt x="93968" y="365232"/>
                  </a:lnTo>
                  <a:lnTo>
                    <a:pt x="94168" y="365545"/>
                  </a:lnTo>
                  <a:lnTo>
                    <a:pt x="94072" y="365588"/>
                  </a:lnTo>
                  <a:lnTo>
                    <a:pt x="93977" y="365620"/>
                  </a:lnTo>
                  <a:lnTo>
                    <a:pt x="93877" y="365642"/>
                  </a:lnTo>
                  <a:lnTo>
                    <a:pt x="93782" y="365653"/>
                  </a:lnTo>
                  <a:lnTo>
                    <a:pt x="93686" y="365642"/>
                  </a:lnTo>
                  <a:lnTo>
                    <a:pt x="93595" y="365631"/>
                  </a:lnTo>
                  <a:lnTo>
                    <a:pt x="93500" y="365599"/>
                  </a:lnTo>
                  <a:lnTo>
                    <a:pt x="93405" y="365567"/>
                  </a:lnTo>
                  <a:lnTo>
                    <a:pt x="93314" y="365513"/>
                  </a:lnTo>
                  <a:lnTo>
                    <a:pt x="93223" y="365459"/>
                  </a:lnTo>
                  <a:lnTo>
                    <a:pt x="93132" y="365383"/>
                  </a:lnTo>
                  <a:lnTo>
                    <a:pt x="93041" y="365307"/>
                  </a:lnTo>
                  <a:lnTo>
                    <a:pt x="92950" y="365210"/>
                  </a:lnTo>
                  <a:lnTo>
                    <a:pt x="92864" y="365113"/>
                  </a:lnTo>
                  <a:lnTo>
                    <a:pt x="92778" y="365016"/>
                  </a:lnTo>
                  <a:lnTo>
                    <a:pt x="92691" y="364897"/>
                  </a:lnTo>
                  <a:lnTo>
                    <a:pt x="92605" y="364779"/>
                  </a:lnTo>
                  <a:lnTo>
                    <a:pt x="92523" y="364649"/>
                  </a:lnTo>
                  <a:lnTo>
                    <a:pt x="92441" y="364509"/>
                  </a:lnTo>
                  <a:lnTo>
                    <a:pt x="92360" y="364368"/>
                  </a:lnTo>
                  <a:lnTo>
                    <a:pt x="92282" y="364217"/>
                  </a:lnTo>
                  <a:lnTo>
                    <a:pt x="92200" y="364055"/>
                  </a:lnTo>
                  <a:lnTo>
                    <a:pt x="92128" y="363894"/>
                  </a:lnTo>
                  <a:lnTo>
                    <a:pt x="92051" y="363732"/>
                  </a:lnTo>
                  <a:lnTo>
                    <a:pt x="91910" y="363375"/>
                  </a:lnTo>
                  <a:lnTo>
                    <a:pt x="91769" y="363009"/>
                  </a:lnTo>
                  <a:lnTo>
                    <a:pt x="91642" y="362620"/>
                  </a:lnTo>
                  <a:lnTo>
                    <a:pt x="91519" y="362231"/>
                  </a:lnTo>
                  <a:lnTo>
                    <a:pt x="91455" y="361994"/>
                  </a:lnTo>
                  <a:lnTo>
                    <a:pt x="91392" y="361757"/>
                  </a:lnTo>
                  <a:lnTo>
                    <a:pt x="91337" y="361519"/>
                  </a:lnTo>
                  <a:lnTo>
                    <a:pt x="91283" y="361282"/>
                  </a:lnTo>
                  <a:lnTo>
                    <a:pt x="91237" y="361033"/>
                  </a:lnTo>
                  <a:lnTo>
                    <a:pt x="91192" y="360796"/>
                  </a:lnTo>
                  <a:lnTo>
                    <a:pt x="91151" y="360548"/>
                  </a:lnTo>
                  <a:lnTo>
                    <a:pt x="91115" y="360289"/>
                  </a:lnTo>
                  <a:lnTo>
                    <a:pt x="91078" y="360040"/>
                  </a:lnTo>
                  <a:lnTo>
                    <a:pt x="91046" y="359781"/>
                  </a:lnTo>
                  <a:lnTo>
                    <a:pt x="91019" y="359533"/>
                  </a:lnTo>
                  <a:lnTo>
                    <a:pt x="90996" y="359274"/>
                  </a:lnTo>
                  <a:lnTo>
                    <a:pt x="90974" y="359004"/>
                  </a:lnTo>
                  <a:lnTo>
                    <a:pt x="90956" y="358745"/>
                  </a:lnTo>
                  <a:lnTo>
                    <a:pt x="90942" y="358486"/>
                  </a:lnTo>
                  <a:lnTo>
                    <a:pt x="90928" y="358216"/>
                  </a:lnTo>
                  <a:lnTo>
                    <a:pt x="90910" y="357687"/>
                  </a:lnTo>
                  <a:lnTo>
                    <a:pt x="90906" y="357148"/>
                  </a:lnTo>
                  <a:lnTo>
                    <a:pt x="90906" y="356608"/>
                  </a:lnTo>
                  <a:lnTo>
                    <a:pt x="90915" y="356058"/>
                  </a:lnTo>
                  <a:lnTo>
                    <a:pt x="90933" y="355518"/>
                  </a:lnTo>
                  <a:lnTo>
                    <a:pt x="90960" y="354978"/>
                  </a:lnTo>
                  <a:lnTo>
                    <a:pt x="90987" y="354439"/>
                  </a:lnTo>
                  <a:lnTo>
                    <a:pt x="91024" y="353899"/>
                  </a:lnTo>
                  <a:lnTo>
                    <a:pt x="91060" y="353424"/>
                  </a:lnTo>
                  <a:lnTo>
                    <a:pt x="91106" y="352960"/>
                  </a:lnTo>
                  <a:lnTo>
                    <a:pt x="91146" y="352496"/>
                  </a:lnTo>
                  <a:lnTo>
                    <a:pt x="91196" y="352021"/>
                  </a:lnTo>
                  <a:lnTo>
                    <a:pt x="91246" y="351557"/>
                  </a:lnTo>
                  <a:lnTo>
                    <a:pt x="91301" y="351093"/>
                  </a:lnTo>
                  <a:lnTo>
                    <a:pt x="91419" y="350154"/>
                  </a:lnTo>
                  <a:lnTo>
                    <a:pt x="91546" y="349226"/>
                  </a:lnTo>
                  <a:lnTo>
                    <a:pt x="91678" y="348308"/>
                  </a:lnTo>
                  <a:lnTo>
                    <a:pt x="91814" y="347402"/>
                  </a:lnTo>
                  <a:lnTo>
                    <a:pt x="91955" y="346495"/>
                  </a:lnTo>
                  <a:lnTo>
                    <a:pt x="92051" y="345912"/>
                  </a:lnTo>
                  <a:lnTo>
                    <a:pt x="92151" y="345318"/>
                  </a:lnTo>
                  <a:lnTo>
                    <a:pt x="92250" y="344714"/>
                  </a:lnTo>
                  <a:lnTo>
                    <a:pt x="92360" y="344120"/>
                  </a:lnTo>
                  <a:lnTo>
                    <a:pt x="92473" y="343516"/>
                  </a:lnTo>
                  <a:lnTo>
                    <a:pt x="92591" y="342922"/>
                  </a:lnTo>
                  <a:lnTo>
                    <a:pt x="92718" y="342340"/>
                  </a:lnTo>
                  <a:lnTo>
                    <a:pt x="92855" y="341768"/>
                  </a:lnTo>
                  <a:lnTo>
                    <a:pt x="92996" y="341206"/>
                  </a:lnTo>
                  <a:lnTo>
                    <a:pt x="93068" y="340926"/>
                  </a:lnTo>
                  <a:lnTo>
                    <a:pt x="93146" y="340656"/>
                  </a:lnTo>
                  <a:lnTo>
                    <a:pt x="93227" y="340397"/>
                  </a:lnTo>
                  <a:lnTo>
                    <a:pt x="93309" y="340127"/>
                  </a:lnTo>
                  <a:lnTo>
                    <a:pt x="93395" y="339879"/>
                  </a:lnTo>
                  <a:lnTo>
                    <a:pt x="93482" y="339630"/>
                  </a:lnTo>
                  <a:lnTo>
                    <a:pt x="93573" y="339382"/>
                  </a:lnTo>
                  <a:lnTo>
                    <a:pt x="93663" y="339145"/>
                  </a:lnTo>
                  <a:lnTo>
                    <a:pt x="93759" y="338918"/>
                  </a:lnTo>
                  <a:lnTo>
                    <a:pt x="93859" y="338691"/>
                  </a:lnTo>
                  <a:lnTo>
                    <a:pt x="93959" y="338486"/>
                  </a:lnTo>
                  <a:lnTo>
                    <a:pt x="94063" y="338281"/>
                  </a:lnTo>
                  <a:lnTo>
                    <a:pt x="94172" y="338076"/>
                  </a:lnTo>
                  <a:lnTo>
                    <a:pt x="94286" y="337893"/>
                  </a:lnTo>
                  <a:lnTo>
                    <a:pt x="94418" y="337677"/>
                  </a:lnTo>
                  <a:lnTo>
                    <a:pt x="94559" y="337493"/>
                  </a:lnTo>
                  <a:lnTo>
                    <a:pt x="94699" y="337310"/>
                  </a:lnTo>
                  <a:lnTo>
                    <a:pt x="94845" y="337159"/>
                  </a:lnTo>
                  <a:lnTo>
                    <a:pt x="94990" y="337018"/>
                  </a:lnTo>
                  <a:lnTo>
                    <a:pt x="95140" y="336900"/>
                  </a:lnTo>
                  <a:lnTo>
                    <a:pt x="95290" y="336792"/>
                  </a:lnTo>
                  <a:lnTo>
                    <a:pt x="95445" y="336705"/>
                  </a:lnTo>
                  <a:lnTo>
                    <a:pt x="95599" y="336630"/>
                  </a:lnTo>
                  <a:lnTo>
                    <a:pt x="95753" y="336576"/>
                  </a:lnTo>
                  <a:lnTo>
                    <a:pt x="95908" y="336544"/>
                  </a:lnTo>
                  <a:lnTo>
                    <a:pt x="96062" y="336533"/>
                  </a:lnTo>
                  <a:close/>
                  <a:moveTo>
                    <a:pt x="101256" y="346257"/>
                  </a:moveTo>
                  <a:lnTo>
                    <a:pt x="101828" y="346830"/>
                  </a:lnTo>
                  <a:lnTo>
                    <a:pt x="102396" y="347423"/>
                  </a:lnTo>
                  <a:lnTo>
                    <a:pt x="102955" y="348038"/>
                  </a:lnTo>
                  <a:lnTo>
                    <a:pt x="103505" y="348664"/>
                  </a:lnTo>
                  <a:lnTo>
                    <a:pt x="104050" y="349312"/>
                  </a:lnTo>
                  <a:lnTo>
                    <a:pt x="104581" y="349970"/>
                  </a:lnTo>
                  <a:lnTo>
                    <a:pt x="105108" y="350650"/>
                  </a:lnTo>
                  <a:lnTo>
                    <a:pt x="105626" y="351341"/>
                  </a:lnTo>
                  <a:lnTo>
                    <a:pt x="106140" y="352053"/>
                  </a:lnTo>
                  <a:lnTo>
                    <a:pt x="106640" y="352777"/>
                  </a:lnTo>
                  <a:lnTo>
                    <a:pt x="107135" y="353521"/>
                  </a:lnTo>
                  <a:lnTo>
                    <a:pt x="107621" y="354277"/>
                  </a:lnTo>
                  <a:lnTo>
                    <a:pt x="108098" y="355054"/>
                  </a:lnTo>
                  <a:lnTo>
                    <a:pt x="108566" y="355853"/>
                  </a:lnTo>
                  <a:lnTo>
                    <a:pt x="109025" y="356662"/>
                  </a:lnTo>
                  <a:lnTo>
                    <a:pt x="109479" y="357493"/>
                  </a:lnTo>
                  <a:lnTo>
                    <a:pt x="109298" y="357752"/>
                  </a:lnTo>
                  <a:lnTo>
                    <a:pt x="109116" y="358022"/>
                  </a:lnTo>
                  <a:lnTo>
                    <a:pt x="108939" y="358324"/>
                  </a:lnTo>
                  <a:lnTo>
                    <a:pt x="108766" y="358637"/>
                  </a:lnTo>
                  <a:lnTo>
                    <a:pt x="108593" y="358961"/>
                  </a:lnTo>
                  <a:lnTo>
                    <a:pt x="108425" y="359296"/>
                  </a:lnTo>
                  <a:lnTo>
                    <a:pt x="108262" y="359641"/>
                  </a:lnTo>
                  <a:lnTo>
                    <a:pt x="108098" y="359986"/>
                  </a:lnTo>
                  <a:lnTo>
                    <a:pt x="107939" y="360343"/>
                  </a:lnTo>
                  <a:lnTo>
                    <a:pt x="107780" y="360699"/>
                  </a:lnTo>
                  <a:lnTo>
                    <a:pt x="107476" y="361411"/>
                  </a:lnTo>
                  <a:lnTo>
                    <a:pt x="107180" y="362102"/>
                  </a:lnTo>
                  <a:lnTo>
                    <a:pt x="106903" y="362749"/>
                  </a:lnTo>
                  <a:lnTo>
                    <a:pt x="106721" y="363149"/>
                  </a:lnTo>
                  <a:lnTo>
                    <a:pt x="106531" y="363559"/>
                  </a:lnTo>
                  <a:lnTo>
                    <a:pt x="106122" y="364455"/>
                  </a:lnTo>
                  <a:lnTo>
                    <a:pt x="105908" y="364930"/>
                  </a:lnTo>
                  <a:lnTo>
                    <a:pt x="105690" y="365415"/>
                  </a:lnTo>
                  <a:lnTo>
                    <a:pt x="105476" y="365923"/>
                  </a:lnTo>
                  <a:lnTo>
                    <a:pt x="105272" y="366441"/>
                  </a:lnTo>
                  <a:lnTo>
                    <a:pt x="105068" y="366959"/>
                  </a:lnTo>
                  <a:lnTo>
                    <a:pt x="104972" y="367229"/>
                  </a:lnTo>
                  <a:lnTo>
                    <a:pt x="104877" y="367498"/>
                  </a:lnTo>
                  <a:lnTo>
                    <a:pt x="104786" y="367779"/>
                  </a:lnTo>
                  <a:lnTo>
                    <a:pt x="104700" y="368049"/>
                  </a:lnTo>
                  <a:lnTo>
                    <a:pt x="104618" y="368330"/>
                  </a:lnTo>
                  <a:lnTo>
                    <a:pt x="104536" y="368610"/>
                  </a:lnTo>
                  <a:lnTo>
                    <a:pt x="104463" y="368891"/>
                  </a:lnTo>
                  <a:lnTo>
                    <a:pt x="104395" y="369171"/>
                  </a:lnTo>
                  <a:lnTo>
                    <a:pt x="104332" y="369463"/>
                  </a:lnTo>
                  <a:lnTo>
                    <a:pt x="104272" y="369743"/>
                  </a:lnTo>
                  <a:lnTo>
                    <a:pt x="104222" y="370035"/>
                  </a:lnTo>
                  <a:lnTo>
                    <a:pt x="104177" y="370326"/>
                  </a:lnTo>
                  <a:lnTo>
                    <a:pt x="104141" y="370618"/>
                  </a:lnTo>
                  <a:lnTo>
                    <a:pt x="104109" y="370909"/>
                  </a:lnTo>
                  <a:lnTo>
                    <a:pt x="103759" y="370337"/>
                  </a:lnTo>
                  <a:lnTo>
                    <a:pt x="103405" y="369776"/>
                  </a:lnTo>
                  <a:lnTo>
                    <a:pt x="103046" y="369236"/>
                  </a:lnTo>
                  <a:lnTo>
                    <a:pt x="102682" y="368707"/>
                  </a:lnTo>
                  <a:lnTo>
                    <a:pt x="102319" y="368200"/>
                  </a:lnTo>
                  <a:lnTo>
                    <a:pt x="101946" y="367693"/>
                  </a:lnTo>
                  <a:lnTo>
                    <a:pt x="101569" y="367218"/>
                  </a:lnTo>
                  <a:lnTo>
                    <a:pt x="101187" y="366743"/>
                  </a:lnTo>
                  <a:lnTo>
                    <a:pt x="100801" y="366290"/>
                  </a:lnTo>
                  <a:lnTo>
                    <a:pt x="100415" y="365847"/>
                  </a:lnTo>
                  <a:lnTo>
                    <a:pt x="100020" y="365426"/>
                  </a:lnTo>
                  <a:lnTo>
                    <a:pt x="99625" y="365016"/>
                  </a:lnTo>
                  <a:lnTo>
                    <a:pt x="99225" y="364628"/>
                  </a:lnTo>
                  <a:lnTo>
                    <a:pt x="98816" y="364250"/>
                  </a:lnTo>
                  <a:lnTo>
                    <a:pt x="98407" y="363883"/>
                  </a:lnTo>
                  <a:lnTo>
                    <a:pt x="97993" y="363537"/>
                  </a:lnTo>
                  <a:lnTo>
                    <a:pt x="98016" y="363451"/>
                  </a:lnTo>
                  <a:lnTo>
                    <a:pt x="98039" y="363365"/>
                  </a:lnTo>
                  <a:lnTo>
                    <a:pt x="98139" y="362803"/>
                  </a:lnTo>
                  <a:lnTo>
                    <a:pt x="98234" y="362242"/>
                  </a:lnTo>
                  <a:lnTo>
                    <a:pt x="98325" y="361681"/>
                  </a:lnTo>
                  <a:lnTo>
                    <a:pt x="98411" y="361109"/>
                  </a:lnTo>
                  <a:lnTo>
                    <a:pt x="98584" y="359965"/>
                  </a:lnTo>
                  <a:lnTo>
                    <a:pt x="98748" y="358821"/>
                  </a:lnTo>
                  <a:lnTo>
                    <a:pt x="98916" y="357677"/>
                  </a:lnTo>
                  <a:lnTo>
                    <a:pt x="99093" y="356533"/>
                  </a:lnTo>
                  <a:lnTo>
                    <a:pt x="99184" y="355961"/>
                  </a:lnTo>
                  <a:lnTo>
                    <a:pt x="99279" y="355399"/>
                  </a:lnTo>
                  <a:lnTo>
                    <a:pt x="99375" y="354838"/>
                  </a:lnTo>
                  <a:lnTo>
                    <a:pt x="99479" y="354277"/>
                  </a:lnTo>
                  <a:lnTo>
                    <a:pt x="99684" y="353251"/>
                  </a:lnTo>
                  <a:lnTo>
                    <a:pt x="99897" y="352248"/>
                  </a:lnTo>
                  <a:lnTo>
                    <a:pt x="100115" y="351244"/>
                  </a:lnTo>
                  <a:lnTo>
                    <a:pt x="100342" y="350240"/>
                  </a:lnTo>
                  <a:lnTo>
                    <a:pt x="100565" y="349247"/>
                  </a:lnTo>
                  <a:lnTo>
                    <a:pt x="100797" y="348243"/>
                  </a:lnTo>
                  <a:lnTo>
                    <a:pt x="101256" y="346257"/>
                  </a:lnTo>
                  <a:close/>
                  <a:moveTo>
                    <a:pt x="41754" y="347002"/>
                  </a:moveTo>
                  <a:lnTo>
                    <a:pt x="41873" y="347024"/>
                  </a:lnTo>
                  <a:lnTo>
                    <a:pt x="41991" y="347056"/>
                  </a:lnTo>
                  <a:lnTo>
                    <a:pt x="42109" y="347099"/>
                  </a:lnTo>
                  <a:lnTo>
                    <a:pt x="42222" y="347164"/>
                  </a:lnTo>
                  <a:lnTo>
                    <a:pt x="42336" y="347250"/>
                  </a:lnTo>
                  <a:lnTo>
                    <a:pt x="42445" y="347348"/>
                  </a:lnTo>
                  <a:lnTo>
                    <a:pt x="42554" y="347466"/>
                  </a:lnTo>
                  <a:lnTo>
                    <a:pt x="42659" y="347596"/>
                  </a:lnTo>
                  <a:lnTo>
                    <a:pt x="42763" y="347747"/>
                  </a:lnTo>
                  <a:lnTo>
                    <a:pt x="42868" y="347909"/>
                  </a:lnTo>
                  <a:lnTo>
                    <a:pt x="42968" y="348092"/>
                  </a:lnTo>
                  <a:lnTo>
                    <a:pt x="43063" y="348297"/>
                  </a:lnTo>
                  <a:lnTo>
                    <a:pt x="43158" y="348513"/>
                  </a:lnTo>
                  <a:lnTo>
                    <a:pt x="43254" y="348751"/>
                  </a:lnTo>
                  <a:lnTo>
                    <a:pt x="43345" y="348999"/>
                  </a:lnTo>
                  <a:lnTo>
                    <a:pt x="43436" y="349258"/>
                  </a:lnTo>
                  <a:lnTo>
                    <a:pt x="44090" y="351028"/>
                  </a:lnTo>
                  <a:lnTo>
                    <a:pt x="44358" y="351773"/>
                  </a:lnTo>
                  <a:lnTo>
                    <a:pt x="44617" y="352528"/>
                  </a:lnTo>
                  <a:lnTo>
                    <a:pt x="44871" y="353295"/>
                  </a:lnTo>
                  <a:lnTo>
                    <a:pt x="45117" y="354072"/>
                  </a:lnTo>
                  <a:lnTo>
                    <a:pt x="45357" y="354860"/>
                  </a:lnTo>
                  <a:lnTo>
                    <a:pt x="45594" y="355648"/>
                  </a:lnTo>
                  <a:lnTo>
                    <a:pt x="45825" y="356446"/>
                  </a:lnTo>
                  <a:lnTo>
                    <a:pt x="46057" y="357245"/>
                  </a:lnTo>
                  <a:lnTo>
                    <a:pt x="46402" y="358475"/>
                  </a:lnTo>
                  <a:lnTo>
                    <a:pt x="46748" y="359717"/>
                  </a:lnTo>
                  <a:lnTo>
                    <a:pt x="46916" y="360332"/>
                  </a:lnTo>
                  <a:lnTo>
                    <a:pt x="47084" y="360969"/>
                  </a:lnTo>
                  <a:lnTo>
                    <a:pt x="47247" y="361595"/>
                  </a:lnTo>
                  <a:lnTo>
                    <a:pt x="47411" y="362231"/>
                  </a:lnTo>
                  <a:lnTo>
                    <a:pt x="47525" y="362642"/>
                  </a:lnTo>
                  <a:lnTo>
                    <a:pt x="47638" y="363073"/>
                  </a:lnTo>
                  <a:lnTo>
                    <a:pt x="47747" y="363505"/>
                  </a:lnTo>
                  <a:lnTo>
                    <a:pt x="47847" y="363937"/>
                  </a:lnTo>
                  <a:lnTo>
                    <a:pt x="47943" y="364379"/>
                  </a:lnTo>
                  <a:lnTo>
                    <a:pt x="48038" y="364833"/>
                  </a:lnTo>
                  <a:lnTo>
                    <a:pt x="48124" y="365286"/>
                  </a:lnTo>
                  <a:lnTo>
                    <a:pt x="48211" y="365750"/>
                  </a:lnTo>
                  <a:lnTo>
                    <a:pt x="48279" y="366009"/>
                  </a:lnTo>
                  <a:lnTo>
                    <a:pt x="48342" y="366257"/>
                  </a:lnTo>
                  <a:lnTo>
                    <a:pt x="48402" y="366506"/>
                  </a:lnTo>
                  <a:lnTo>
                    <a:pt x="48447" y="366754"/>
                  </a:lnTo>
                  <a:lnTo>
                    <a:pt x="48488" y="366991"/>
                  </a:lnTo>
                  <a:lnTo>
                    <a:pt x="48520" y="367218"/>
                  </a:lnTo>
                  <a:lnTo>
                    <a:pt x="48542" y="367445"/>
                  </a:lnTo>
                  <a:lnTo>
                    <a:pt x="48561" y="367671"/>
                  </a:lnTo>
                  <a:lnTo>
                    <a:pt x="48570" y="367887"/>
                  </a:lnTo>
                  <a:lnTo>
                    <a:pt x="48570" y="368092"/>
                  </a:lnTo>
                  <a:lnTo>
                    <a:pt x="48565" y="368297"/>
                  </a:lnTo>
                  <a:lnTo>
                    <a:pt x="48551" y="368502"/>
                  </a:lnTo>
                  <a:lnTo>
                    <a:pt x="48529" y="368697"/>
                  </a:lnTo>
                  <a:lnTo>
                    <a:pt x="48501" y="368891"/>
                  </a:lnTo>
                  <a:lnTo>
                    <a:pt x="48461" y="369085"/>
                  </a:lnTo>
                  <a:lnTo>
                    <a:pt x="48415" y="369258"/>
                  </a:lnTo>
                  <a:lnTo>
                    <a:pt x="48365" y="369441"/>
                  </a:lnTo>
                  <a:lnTo>
                    <a:pt x="48302" y="369614"/>
                  </a:lnTo>
                  <a:lnTo>
                    <a:pt x="48233" y="369776"/>
                  </a:lnTo>
                  <a:lnTo>
                    <a:pt x="48156" y="369949"/>
                  </a:lnTo>
                  <a:lnTo>
                    <a:pt x="48074" y="370100"/>
                  </a:lnTo>
                  <a:lnTo>
                    <a:pt x="47984" y="370251"/>
                  </a:lnTo>
                  <a:lnTo>
                    <a:pt x="47884" y="370402"/>
                  </a:lnTo>
                  <a:lnTo>
                    <a:pt x="47775" y="370542"/>
                  </a:lnTo>
                  <a:lnTo>
                    <a:pt x="47661" y="370682"/>
                  </a:lnTo>
                  <a:lnTo>
                    <a:pt x="47538" y="370823"/>
                  </a:lnTo>
                  <a:lnTo>
                    <a:pt x="47406" y="370952"/>
                  </a:lnTo>
                  <a:lnTo>
                    <a:pt x="47270" y="371071"/>
                  </a:lnTo>
                  <a:lnTo>
                    <a:pt x="47120" y="371190"/>
                  </a:lnTo>
                  <a:lnTo>
                    <a:pt x="46970" y="371308"/>
                  </a:lnTo>
                  <a:lnTo>
                    <a:pt x="46807" y="371416"/>
                  </a:lnTo>
                  <a:lnTo>
                    <a:pt x="46639" y="371524"/>
                  </a:lnTo>
                  <a:lnTo>
                    <a:pt x="46639" y="371524"/>
                  </a:lnTo>
                  <a:lnTo>
                    <a:pt x="46661" y="371492"/>
                  </a:lnTo>
                  <a:lnTo>
                    <a:pt x="46680" y="371449"/>
                  </a:lnTo>
                  <a:lnTo>
                    <a:pt x="46725" y="371352"/>
                  </a:lnTo>
                  <a:lnTo>
                    <a:pt x="46779" y="371341"/>
                  </a:lnTo>
                  <a:lnTo>
                    <a:pt x="46834" y="371319"/>
                  </a:lnTo>
                  <a:lnTo>
                    <a:pt x="46884" y="371287"/>
                  </a:lnTo>
                  <a:lnTo>
                    <a:pt x="46939" y="371255"/>
                  </a:lnTo>
                  <a:lnTo>
                    <a:pt x="46984" y="371201"/>
                  </a:lnTo>
                  <a:lnTo>
                    <a:pt x="47034" y="371136"/>
                  </a:lnTo>
                  <a:lnTo>
                    <a:pt x="47079" y="371071"/>
                  </a:lnTo>
                  <a:lnTo>
                    <a:pt x="47120" y="370995"/>
                  </a:lnTo>
                  <a:lnTo>
                    <a:pt x="47157" y="370898"/>
                  </a:lnTo>
                  <a:lnTo>
                    <a:pt x="47193" y="370801"/>
                  </a:lnTo>
                  <a:lnTo>
                    <a:pt x="47225" y="370693"/>
                  </a:lnTo>
                  <a:lnTo>
                    <a:pt x="47252" y="370575"/>
                  </a:lnTo>
                  <a:lnTo>
                    <a:pt x="47275" y="370445"/>
                  </a:lnTo>
                  <a:lnTo>
                    <a:pt x="47288" y="370316"/>
                  </a:lnTo>
                  <a:lnTo>
                    <a:pt x="47302" y="370164"/>
                  </a:lnTo>
                  <a:lnTo>
                    <a:pt x="47307" y="370003"/>
                  </a:lnTo>
                  <a:lnTo>
                    <a:pt x="47307" y="369571"/>
                  </a:lnTo>
                  <a:lnTo>
                    <a:pt x="47302" y="369128"/>
                  </a:lnTo>
                  <a:lnTo>
                    <a:pt x="47293" y="368675"/>
                  </a:lnTo>
                  <a:lnTo>
                    <a:pt x="47279" y="368232"/>
                  </a:lnTo>
                  <a:lnTo>
                    <a:pt x="47261" y="367790"/>
                  </a:lnTo>
                  <a:lnTo>
                    <a:pt x="47234" y="367337"/>
                  </a:lnTo>
                  <a:lnTo>
                    <a:pt x="47207" y="366894"/>
                  </a:lnTo>
                  <a:lnTo>
                    <a:pt x="47170" y="366441"/>
                  </a:lnTo>
                  <a:lnTo>
                    <a:pt x="47134" y="365998"/>
                  </a:lnTo>
                  <a:lnTo>
                    <a:pt x="47088" y="365545"/>
                  </a:lnTo>
                  <a:lnTo>
                    <a:pt x="47043" y="365102"/>
                  </a:lnTo>
                  <a:lnTo>
                    <a:pt x="46988" y="364649"/>
                  </a:lnTo>
                  <a:lnTo>
                    <a:pt x="46934" y="364207"/>
                  </a:lnTo>
                  <a:lnTo>
                    <a:pt x="46870" y="363764"/>
                  </a:lnTo>
                  <a:lnTo>
                    <a:pt x="46807" y="363322"/>
                  </a:lnTo>
                  <a:lnTo>
                    <a:pt x="46739" y="362879"/>
                  </a:lnTo>
                  <a:lnTo>
                    <a:pt x="46661" y="362436"/>
                  </a:lnTo>
                  <a:lnTo>
                    <a:pt x="46584" y="361994"/>
                  </a:lnTo>
                  <a:lnTo>
                    <a:pt x="46502" y="361562"/>
                  </a:lnTo>
                  <a:lnTo>
                    <a:pt x="46416" y="361131"/>
                  </a:lnTo>
                  <a:lnTo>
                    <a:pt x="46330" y="360699"/>
                  </a:lnTo>
                  <a:lnTo>
                    <a:pt x="46234" y="360278"/>
                  </a:lnTo>
                  <a:lnTo>
                    <a:pt x="46139" y="359857"/>
                  </a:lnTo>
                  <a:lnTo>
                    <a:pt x="46034" y="359436"/>
                  </a:lnTo>
                  <a:lnTo>
                    <a:pt x="45930" y="359026"/>
                  </a:lnTo>
                  <a:lnTo>
                    <a:pt x="45825" y="358616"/>
                  </a:lnTo>
                  <a:lnTo>
                    <a:pt x="45712" y="358206"/>
                  </a:lnTo>
                  <a:lnTo>
                    <a:pt x="45598" y="357806"/>
                  </a:lnTo>
                  <a:lnTo>
                    <a:pt x="45480" y="357407"/>
                  </a:lnTo>
                  <a:lnTo>
                    <a:pt x="45357" y="357018"/>
                  </a:lnTo>
                  <a:lnTo>
                    <a:pt x="45235" y="356641"/>
                  </a:lnTo>
                  <a:lnTo>
                    <a:pt x="45107" y="356263"/>
                  </a:lnTo>
                  <a:lnTo>
                    <a:pt x="44976" y="355885"/>
                  </a:lnTo>
                  <a:lnTo>
                    <a:pt x="44839" y="355518"/>
                  </a:lnTo>
                  <a:lnTo>
                    <a:pt x="44703" y="355162"/>
                  </a:lnTo>
                  <a:lnTo>
                    <a:pt x="44567" y="354816"/>
                  </a:lnTo>
                  <a:lnTo>
                    <a:pt x="44421" y="354471"/>
                  </a:lnTo>
                  <a:lnTo>
                    <a:pt x="44276" y="354137"/>
                  </a:lnTo>
                  <a:lnTo>
                    <a:pt x="44131" y="353802"/>
                  </a:lnTo>
                  <a:lnTo>
                    <a:pt x="43981" y="353489"/>
                  </a:lnTo>
                  <a:lnTo>
                    <a:pt x="43826" y="353176"/>
                  </a:lnTo>
                  <a:lnTo>
                    <a:pt x="43672" y="352874"/>
                  </a:lnTo>
                  <a:lnTo>
                    <a:pt x="43513" y="352572"/>
                  </a:lnTo>
                  <a:lnTo>
                    <a:pt x="43354" y="352291"/>
                  </a:lnTo>
                  <a:lnTo>
                    <a:pt x="43195" y="352010"/>
                  </a:lnTo>
                  <a:lnTo>
                    <a:pt x="43027" y="351751"/>
                  </a:lnTo>
                  <a:lnTo>
                    <a:pt x="42863" y="351492"/>
                  </a:lnTo>
                  <a:lnTo>
                    <a:pt x="42695" y="351244"/>
                  </a:lnTo>
                  <a:lnTo>
                    <a:pt x="42522" y="351006"/>
                  </a:lnTo>
                  <a:lnTo>
                    <a:pt x="42350" y="350780"/>
                  </a:lnTo>
                  <a:lnTo>
                    <a:pt x="42177" y="350575"/>
                  </a:lnTo>
                  <a:lnTo>
                    <a:pt x="42004" y="350370"/>
                  </a:lnTo>
                  <a:lnTo>
                    <a:pt x="41823" y="350175"/>
                  </a:lnTo>
                  <a:lnTo>
                    <a:pt x="41645" y="350003"/>
                  </a:lnTo>
                  <a:lnTo>
                    <a:pt x="41464" y="349830"/>
                  </a:lnTo>
                  <a:lnTo>
                    <a:pt x="41282" y="349679"/>
                  </a:lnTo>
                  <a:lnTo>
                    <a:pt x="41100" y="349539"/>
                  </a:lnTo>
                  <a:lnTo>
                    <a:pt x="40914" y="349409"/>
                  </a:lnTo>
                  <a:lnTo>
                    <a:pt x="40728" y="349290"/>
                  </a:lnTo>
                  <a:lnTo>
                    <a:pt x="40541" y="349193"/>
                  </a:lnTo>
                  <a:lnTo>
                    <a:pt x="40355" y="349096"/>
                  </a:lnTo>
                  <a:lnTo>
                    <a:pt x="40164" y="349021"/>
                  </a:lnTo>
                  <a:lnTo>
                    <a:pt x="39973" y="348967"/>
                  </a:lnTo>
                  <a:lnTo>
                    <a:pt x="39783" y="348913"/>
                  </a:lnTo>
                  <a:lnTo>
                    <a:pt x="39719" y="348923"/>
                  </a:lnTo>
                  <a:lnTo>
                    <a:pt x="39660" y="348945"/>
                  </a:lnTo>
                  <a:lnTo>
                    <a:pt x="39601" y="348977"/>
                  </a:lnTo>
                  <a:lnTo>
                    <a:pt x="39537" y="349021"/>
                  </a:lnTo>
                  <a:lnTo>
                    <a:pt x="39692" y="348772"/>
                  </a:lnTo>
                  <a:lnTo>
                    <a:pt x="39842" y="348535"/>
                  </a:lnTo>
                  <a:lnTo>
                    <a:pt x="39992" y="348319"/>
                  </a:lnTo>
                  <a:lnTo>
                    <a:pt x="40141" y="348114"/>
                  </a:lnTo>
                  <a:lnTo>
                    <a:pt x="40287" y="347930"/>
                  </a:lnTo>
                  <a:lnTo>
                    <a:pt x="40432" y="347769"/>
                  </a:lnTo>
                  <a:lnTo>
                    <a:pt x="40573" y="347617"/>
                  </a:lnTo>
                  <a:lnTo>
                    <a:pt x="40714" y="347477"/>
                  </a:lnTo>
                  <a:lnTo>
                    <a:pt x="40850" y="347358"/>
                  </a:lnTo>
                  <a:lnTo>
                    <a:pt x="40987" y="347261"/>
                  </a:lnTo>
                  <a:lnTo>
                    <a:pt x="41118" y="347175"/>
                  </a:lnTo>
                  <a:lnTo>
                    <a:pt x="41250" y="347110"/>
                  </a:lnTo>
                  <a:lnTo>
                    <a:pt x="41377" y="347056"/>
                  </a:lnTo>
                  <a:lnTo>
                    <a:pt x="41505" y="347024"/>
                  </a:lnTo>
                  <a:lnTo>
                    <a:pt x="41632" y="347002"/>
                  </a:lnTo>
                  <a:close/>
                  <a:moveTo>
                    <a:pt x="39828" y="352723"/>
                  </a:moveTo>
                  <a:lnTo>
                    <a:pt x="40355" y="353370"/>
                  </a:lnTo>
                  <a:lnTo>
                    <a:pt x="40878" y="354018"/>
                  </a:lnTo>
                  <a:lnTo>
                    <a:pt x="41132" y="354342"/>
                  </a:lnTo>
                  <a:lnTo>
                    <a:pt x="41382" y="354676"/>
                  </a:lnTo>
                  <a:lnTo>
                    <a:pt x="41632" y="355022"/>
                  </a:lnTo>
                  <a:lnTo>
                    <a:pt x="41877" y="355378"/>
                  </a:lnTo>
                  <a:lnTo>
                    <a:pt x="42122" y="355745"/>
                  </a:lnTo>
                  <a:lnTo>
                    <a:pt x="42359" y="356133"/>
                  </a:lnTo>
                  <a:lnTo>
                    <a:pt x="42595" y="356533"/>
                  </a:lnTo>
                  <a:lnTo>
                    <a:pt x="42827" y="356964"/>
                  </a:lnTo>
                  <a:lnTo>
                    <a:pt x="42940" y="357191"/>
                  </a:lnTo>
                  <a:lnTo>
                    <a:pt x="43054" y="357418"/>
                  </a:lnTo>
                  <a:lnTo>
                    <a:pt x="43167" y="357655"/>
                  </a:lnTo>
                  <a:lnTo>
                    <a:pt x="43276" y="357893"/>
                  </a:lnTo>
                  <a:lnTo>
                    <a:pt x="43390" y="358141"/>
                  </a:lnTo>
                  <a:lnTo>
                    <a:pt x="43499" y="358400"/>
                  </a:lnTo>
                  <a:lnTo>
                    <a:pt x="43604" y="358670"/>
                  </a:lnTo>
                  <a:lnTo>
                    <a:pt x="43713" y="358939"/>
                  </a:lnTo>
                  <a:lnTo>
                    <a:pt x="43817" y="359231"/>
                  </a:lnTo>
                  <a:lnTo>
                    <a:pt x="43922" y="359522"/>
                  </a:lnTo>
                  <a:lnTo>
                    <a:pt x="44022" y="359814"/>
                  </a:lnTo>
                  <a:lnTo>
                    <a:pt x="44122" y="360105"/>
                  </a:lnTo>
                  <a:lnTo>
                    <a:pt x="44217" y="360407"/>
                  </a:lnTo>
                  <a:lnTo>
                    <a:pt x="44308" y="360699"/>
                  </a:lnTo>
                  <a:lnTo>
                    <a:pt x="44485" y="361314"/>
                  </a:lnTo>
                  <a:lnTo>
                    <a:pt x="44653" y="361929"/>
                  </a:lnTo>
                  <a:lnTo>
                    <a:pt x="44817" y="362555"/>
                  </a:lnTo>
                  <a:lnTo>
                    <a:pt x="44967" y="363192"/>
                  </a:lnTo>
                  <a:lnTo>
                    <a:pt x="45107" y="363840"/>
                  </a:lnTo>
                  <a:lnTo>
                    <a:pt x="45244" y="364498"/>
                  </a:lnTo>
                  <a:lnTo>
                    <a:pt x="45371" y="365167"/>
                  </a:lnTo>
                  <a:lnTo>
                    <a:pt x="45489" y="365836"/>
                  </a:lnTo>
                  <a:lnTo>
                    <a:pt x="45607" y="366516"/>
                  </a:lnTo>
                  <a:lnTo>
                    <a:pt x="45716" y="367207"/>
                  </a:lnTo>
                  <a:lnTo>
                    <a:pt x="45816" y="367898"/>
                  </a:lnTo>
                  <a:lnTo>
                    <a:pt x="45916" y="368599"/>
                  </a:lnTo>
                  <a:lnTo>
                    <a:pt x="46012" y="369312"/>
                  </a:lnTo>
                  <a:lnTo>
                    <a:pt x="45744" y="369679"/>
                  </a:lnTo>
                  <a:lnTo>
                    <a:pt x="45480" y="370046"/>
                  </a:lnTo>
                  <a:lnTo>
                    <a:pt x="45217" y="370413"/>
                  </a:lnTo>
                  <a:lnTo>
                    <a:pt x="44962" y="370790"/>
                  </a:lnTo>
                  <a:lnTo>
                    <a:pt x="44708" y="371179"/>
                  </a:lnTo>
                  <a:lnTo>
                    <a:pt x="44453" y="371568"/>
                  </a:lnTo>
                  <a:lnTo>
                    <a:pt x="44208" y="371967"/>
                  </a:lnTo>
                  <a:lnTo>
                    <a:pt x="43963" y="372366"/>
                  </a:lnTo>
                  <a:lnTo>
                    <a:pt x="43717" y="372776"/>
                  </a:lnTo>
                  <a:lnTo>
                    <a:pt x="43481" y="373187"/>
                  </a:lnTo>
                  <a:lnTo>
                    <a:pt x="43245" y="373607"/>
                  </a:lnTo>
                  <a:lnTo>
                    <a:pt x="43008" y="374028"/>
                  </a:lnTo>
                  <a:lnTo>
                    <a:pt x="42777" y="374460"/>
                  </a:lnTo>
                  <a:lnTo>
                    <a:pt x="42550" y="374892"/>
                  </a:lnTo>
                  <a:lnTo>
                    <a:pt x="42322" y="375334"/>
                  </a:lnTo>
                  <a:lnTo>
                    <a:pt x="42095" y="375777"/>
                  </a:lnTo>
                  <a:lnTo>
                    <a:pt x="42095" y="375647"/>
                  </a:lnTo>
                  <a:lnTo>
                    <a:pt x="42095" y="375518"/>
                  </a:lnTo>
                  <a:lnTo>
                    <a:pt x="42086" y="375388"/>
                  </a:lnTo>
                  <a:lnTo>
                    <a:pt x="42068" y="375259"/>
                  </a:lnTo>
                  <a:lnTo>
                    <a:pt x="41963" y="374676"/>
                  </a:lnTo>
                  <a:lnTo>
                    <a:pt x="41850" y="374093"/>
                  </a:lnTo>
                  <a:lnTo>
                    <a:pt x="41727" y="373521"/>
                  </a:lnTo>
                  <a:lnTo>
                    <a:pt x="41595" y="372971"/>
                  </a:lnTo>
                  <a:lnTo>
                    <a:pt x="41455" y="372420"/>
                  </a:lnTo>
                  <a:lnTo>
                    <a:pt x="41305" y="371881"/>
                  </a:lnTo>
                  <a:lnTo>
                    <a:pt x="41150" y="371352"/>
                  </a:lnTo>
                  <a:lnTo>
                    <a:pt x="40982" y="370834"/>
                  </a:lnTo>
                  <a:lnTo>
                    <a:pt x="40809" y="370326"/>
                  </a:lnTo>
                  <a:lnTo>
                    <a:pt x="40632" y="369830"/>
                  </a:lnTo>
                  <a:lnTo>
                    <a:pt x="40446" y="369344"/>
                  </a:lnTo>
                  <a:lnTo>
                    <a:pt x="40251" y="368858"/>
                  </a:lnTo>
                  <a:lnTo>
                    <a:pt x="40055" y="368394"/>
                  </a:lnTo>
                  <a:lnTo>
                    <a:pt x="39846" y="367941"/>
                  </a:lnTo>
                  <a:lnTo>
                    <a:pt x="39637" y="367498"/>
                  </a:lnTo>
                  <a:lnTo>
                    <a:pt x="39424" y="367067"/>
                  </a:lnTo>
                  <a:lnTo>
                    <a:pt x="39201" y="366657"/>
                  </a:lnTo>
                  <a:lnTo>
                    <a:pt x="38978" y="366246"/>
                  </a:lnTo>
                  <a:lnTo>
                    <a:pt x="38751" y="365847"/>
                  </a:lnTo>
                  <a:lnTo>
                    <a:pt x="38519" y="365459"/>
                  </a:lnTo>
                  <a:lnTo>
                    <a:pt x="38283" y="365092"/>
                  </a:lnTo>
                  <a:lnTo>
                    <a:pt x="38047" y="364725"/>
                  </a:lnTo>
                  <a:lnTo>
                    <a:pt x="37806" y="364379"/>
                  </a:lnTo>
                  <a:lnTo>
                    <a:pt x="37561" y="364045"/>
                  </a:lnTo>
                  <a:lnTo>
                    <a:pt x="37315" y="363721"/>
                  </a:lnTo>
                  <a:lnTo>
                    <a:pt x="37070" y="363408"/>
                  </a:lnTo>
                  <a:lnTo>
                    <a:pt x="36820" y="363116"/>
                  </a:lnTo>
                  <a:lnTo>
                    <a:pt x="36575" y="362825"/>
                  </a:lnTo>
                  <a:lnTo>
                    <a:pt x="36325" y="362555"/>
                  </a:lnTo>
                  <a:lnTo>
                    <a:pt x="36075" y="362296"/>
                  </a:lnTo>
                  <a:lnTo>
                    <a:pt x="35825" y="362048"/>
                  </a:lnTo>
                  <a:lnTo>
                    <a:pt x="35575" y="361810"/>
                  </a:lnTo>
                  <a:lnTo>
                    <a:pt x="36066" y="360645"/>
                  </a:lnTo>
                  <a:lnTo>
                    <a:pt x="36570" y="359490"/>
                  </a:lnTo>
                  <a:lnTo>
                    <a:pt x="37079" y="358346"/>
                  </a:lnTo>
                  <a:lnTo>
                    <a:pt x="37338" y="357774"/>
                  </a:lnTo>
                  <a:lnTo>
                    <a:pt x="37602" y="357213"/>
                  </a:lnTo>
                  <a:lnTo>
                    <a:pt x="37865" y="356641"/>
                  </a:lnTo>
                  <a:lnTo>
                    <a:pt x="38138" y="356090"/>
                  </a:lnTo>
                  <a:lnTo>
                    <a:pt x="38406" y="355529"/>
                  </a:lnTo>
                  <a:lnTo>
                    <a:pt x="38683" y="354968"/>
                  </a:lnTo>
                  <a:lnTo>
                    <a:pt x="38960" y="354417"/>
                  </a:lnTo>
                  <a:lnTo>
                    <a:pt x="39242" y="353877"/>
                  </a:lnTo>
                  <a:lnTo>
                    <a:pt x="39524" y="353327"/>
                  </a:lnTo>
                  <a:lnTo>
                    <a:pt x="39814" y="352787"/>
                  </a:lnTo>
                  <a:lnTo>
                    <a:pt x="39819" y="352787"/>
                  </a:lnTo>
                  <a:lnTo>
                    <a:pt x="39823" y="352766"/>
                  </a:lnTo>
                  <a:lnTo>
                    <a:pt x="39828" y="352723"/>
                  </a:lnTo>
                  <a:close/>
                  <a:moveTo>
                    <a:pt x="69778" y="361325"/>
                  </a:moveTo>
                  <a:lnTo>
                    <a:pt x="70242" y="361465"/>
                  </a:lnTo>
                  <a:lnTo>
                    <a:pt x="70701" y="361627"/>
                  </a:lnTo>
                  <a:lnTo>
                    <a:pt x="71155" y="361800"/>
                  </a:lnTo>
                  <a:lnTo>
                    <a:pt x="71605" y="361994"/>
                  </a:lnTo>
                  <a:lnTo>
                    <a:pt x="72046" y="362199"/>
                  </a:lnTo>
                  <a:lnTo>
                    <a:pt x="72482" y="362415"/>
                  </a:lnTo>
                  <a:lnTo>
                    <a:pt x="72913" y="362642"/>
                  </a:lnTo>
                  <a:lnTo>
                    <a:pt x="73341" y="362879"/>
                  </a:lnTo>
                  <a:lnTo>
                    <a:pt x="73100" y="363214"/>
                  </a:lnTo>
                  <a:lnTo>
                    <a:pt x="72859" y="363559"/>
                  </a:lnTo>
                  <a:lnTo>
                    <a:pt x="72627" y="363926"/>
                  </a:lnTo>
                  <a:lnTo>
                    <a:pt x="72400" y="364304"/>
                  </a:lnTo>
                  <a:lnTo>
                    <a:pt x="72177" y="364714"/>
                  </a:lnTo>
                  <a:lnTo>
                    <a:pt x="71959" y="365124"/>
                  </a:lnTo>
                  <a:lnTo>
                    <a:pt x="71750" y="365567"/>
                  </a:lnTo>
                  <a:lnTo>
                    <a:pt x="71546" y="366020"/>
                  </a:lnTo>
                  <a:lnTo>
                    <a:pt x="71346" y="366484"/>
                  </a:lnTo>
                  <a:lnTo>
                    <a:pt x="71151" y="366959"/>
                  </a:lnTo>
                  <a:lnTo>
                    <a:pt x="70964" y="367455"/>
                  </a:lnTo>
                  <a:lnTo>
                    <a:pt x="70783" y="367963"/>
                  </a:lnTo>
                  <a:lnTo>
                    <a:pt x="70610" y="368481"/>
                  </a:lnTo>
                  <a:lnTo>
                    <a:pt x="70442" y="369020"/>
                  </a:lnTo>
                  <a:lnTo>
                    <a:pt x="70278" y="369560"/>
                  </a:lnTo>
                  <a:lnTo>
                    <a:pt x="70119" y="370121"/>
                  </a:lnTo>
                  <a:lnTo>
                    <a:pt x="69969" y="370682"/>
                  </a:lnTo>
                  <a:lnTo>
                    <a:pt x="69828" y="371255"/>
                  </a:lnTo>
                  <a:lnTo>
                    <a:pt x="69692" y="371848"/>
                  </a:lnTo>
                  <a:lnTo>
                    <a:pt x="69560" y="372442"/>
                  </a:lnTo>
                  <a:lnTo>
                    <a:pt x="69438" y="373035"/>
                  </a:lnTo>
                  <a:lnTo>
                    <a:pt x="69320" y="373651"/>
                  </a:lnTo>
                  <a:lnTo>
                    <a:pt x="69206" y="374266"/>
                  </a:lnTo>
                  <a:lnTo>
                    <a:pt x="69106" y="374881"/>
                  </a:lnTo>
                  <a:lnTo>
                    <a:pt x="69006" y="375507"/>
                  </a:lnTo>
                  <a:lnTo>
                    <a:pt x="68915" y="376144"/>
                  </a:lnTo>
                  <a:lnTo>
                    <a:pt x="68833" y="376781"/>
                  </a:lnTo>
                  <a:lnTo>
                    <a:pt x="68756" y="377417"/>
                  </a:lnTo>
                  <a:lnTo>
                    <a:pt x="68688" y="378054"/>
                  </a:lnTo>
                  <a:lnTo>
                    <a:pt x="68629" y="378702"/>
                  </a:lnTo>
                  <a:lnTo>
                    <a:pt x="68574" y="379349"/>
                  </a:lnTo>
                  <a:lnTo>
                    <a:pt x="68525" y="379997"/>
                  </a:lnTo>
                  <a:lnTo>
                    <a:pt x="67957" y="379835"/>
                  </a:lnTo>
                  <a:lnTo>
                    <a:pt x="67675" y="379760"/>
                  </a:lnTo>
                  <a:lnTo>
                    <a:pt x="67534" y="379738"/>
                  </a:lnTo>
                  <a:lnTo>
                    <a:pt x="67389" y="379716"/>
                  </a:lnTo>
                  <a:lnTo>
                    <a:pt x="67375" y="379706"/>
                  </a:lnTo>
                  <a:lnTo>
                    <a:pt x="67361" y="379706"/>
                  </a:lnTo>
                  <a:lnTo>
                    <a:pt x="67357" y="379716"/>
                  </a:lnTo>
                  <a:lnTo>
                    <a:pt x="67348" y="379716"/>
                  </a:lnTo>
                  <a:lnTo>
                    <a:pt x="67275" y="379090"/>
                  </a:lnTo>
                  <a:lnTo>
                    <a:pt x="67211" y="378454"/>
                  </a:lnTo>
                  <a:lnTo>
                    <a:pt x="67157" y="377828"/>
                  </a:lnTo>
                  <a:lnTo>
                    <a:pt x="67111" y="377202"/>
                  </a:lnTo>
                  <a:lnTo>
                    <a:pt x="67071" y="376576"/>
                  </a:lnTo>
                  <a:lnTo>
                    <a:pt x="67039" y="375950"/>
                  </a:lnTo>
                  <a:lnTo>
                    <a:pt x="67012" y="375324"/>
                  </a:lnTo>
                  <a:lnTo>
                    <a:pt x="66998" y="374708"/>
                  </a:lnTo>
                  <a:lnTo>
                    <a:pt x="66989" y="374093"/>
                  </a:lnTo>
                  <a:lnTo>
                    <a:pt x="66989" y="373478"/>
                  </a:lnTo>
                  <a:lnTo>
                    <a:pt x="66998" y="372874"/>
                  </a:lnTo>
                  <a:lnTo>
                    <a:pt x="67016" y="372280"/>
                  </a:lnTo>
                  <a:lnTo>
                    <a:pt x="67048" y="371675"/>
                  </a:lnTo>
                  <a:lnTo>
                    <a:pt x="67084" y="371093"/>
                  </a:lnTo>
                  <a:lnTo>
                    <a:pt x="67130" y="370510"/>
                  </a:lnTo>
                  <a:lnTo>
                    <a:pt x="67184" y="369927"/>
                  </a:lnTo>
                  <a:lnTo>
                    <a:pt x="67252" y="369355"/>
                  </a:lnTo>
                  <a:lnTo>
                    <a:pt x="67330" y="368794"/>
                  </a:lnTo>
                  <a:lnTo>
                    <a:pt x="67370" y="368513"/>
                  </a:lnTo>
                  <a:lnTo>
                    <a:pt x="67416" y="368243"/>
                  </a:lnTo>
                  <a:lnTo>
                    <a:pt x="67461" y="367963"/>
                  </a:lnTo>
                  <a:lnTo>
                    <a:pt x="67511" y="367693"/>
                  </a:lnTo>
                  <a:lnTo>
                    <a:pt x="67566" y="367423"/>
                  </a:lnTo>
                  <a:lnTo>
                    <a:pt x="67620" y="367153"/>
                  </a:lnTo>
                  <a:lnTo>
                    <a:pt x="67679" y="366894"/>
                  </a:lnTo>
                  <a:lnTo>
                    <a:pt x="67738" y="366624"/>
                  </a:lnTo>
                  <a:lnTo>
                    <a:pt x="67802" y="366365"/>
                  </a:lnTo>
                  <a:lnTo>
                    <a:pt x="67870" y="366106"/>
                  </a:lnTo>
                  <a:lnTo>
                    <a:pt x="67938" y="365858"/>
                  </a:lnTo>
                  <a:lnTo>
                    <a:pt x="68011" y="365599"/>
                  </a:lnTo>
                  <a:lnTo>
                    <a:pt x="68084" y="365351"/>
                  </a:lnTo>
                  <a:lnTo>
                    <a:pt x="68161" y="365102"/>
                  </a:lnTo>
                  <a:lnTo>
                    <a:pt x="68243" y="364865"/>
                  </a:lnTo>
                  <a:lnTo>
                    <a:pt x="68325" y="364617"/>
                  </a:lnTo>
                  <a:lnTo>
                    <a:pt x="68411" y="364379"/>
                  </a:lnTo>
                  <a:lnTo>
                    <a:pt x="68502" y="364142"/>
                  </a:lnTo>
                  <a:lnTo>
                    <a:pt x="68593" y="363904"/>
                  </a:lnTo>
                  <a:lnTo>
                    <a:pt x="68688" y="363678"/>
                  </a:lnTo>
                  <a:lnTo>
                    <a:pt x="68783" y="363451"/>
                  </a:lnTo>
                  <a:lnTo>
                    <a:pt x="68888" y="363224"/>
                  </a:lnTo>
                  <a:lnTo>
                    <a:pt x="68992" y="363009"/>
                  </a:lnTo>
                  <a:lnTo>
                    <a:pt x="69097" y="362793"/>
                  </a:lnTo>
                  <a:lnTo>
                    <a:pt x="69211" y="362577"/>
                  </a:lnTo>
                  <a:lnTo>
                    <a:pt x="69324" y="362361"/>
                  </a:lnTo>
                  <a:lnTo>
                    <a:pt x="69438" y="362156"/>
                  </a:lnTo>
                  <a:lnTo>
                    <a:pt x="69560" y="361951"/>
                  </a:lnTo>
                  <a:lnTo>
                    <a:pt x="69601" y="361886"/>
                  </a:lnTo>
                  <a:lnTo>
                    <a:pt x="69638" y="361810"/>
                  </a:lnTo>
                  <a:lnTo>
                    <a:pt x="69669" y="361746"/>
                  </a:lnTo>
                  <a:lnTo>
                    <a:pt x="69697" y="361670"/>
                  </a:lnTo>
                  <a:lnTo>
                    <a:pt x="69719" y="361584"/>
                  </a:lnTo>
                  <a:lnTo>
                    <a:pt x="69742" y="361508"/>
                  </a:lnTo>
                  <a:lnTo>
                    <a:pt x="69778" y="361325"/>
                  </a:lnTo>
                  <a:close/>
                  <a:moveTo>
                    <a:pt x="74258" y="363505"/>
                  </a:moveTo>
                  <a:lnTo>
                    <a:pt x="74695" y="363807"/>
                  </a:lnTo>
                  <a:lnTo>
                    <a:pt x="75131" y="364120"/>
                  </a:lnTo>
                  <a:lnTo>
                    <a:pt x="75558" y="364444"/>
                  </a:lnTo>
                  <a:lnTo>
                    <a:pt x="75980" y="364789"/>
                  </a:lnTo>
                  <a:lnTo>
                    <a:pt x="76398" y="365146"/>
                  </a:lnTo>
                  <a:lnTo>
                    <a:pt x="76812" y="365513"/>
                  </a:lnTo>
                  <a:lnTo>
                    <a:pt x="77221" y="365901"/>
                  </a:lnTo>
                  <a:lnTo>
                    <a:pt x="77625" y="366300"/>
                  </a:lnTo>
                  <a:lnTo>
                    <a:pt x="78025" y="366721"/>
                  </a:lnTo>
                  <a:lnTo>
                    <a:pt x="78420" y="367142"/>
                  </a:lnTo>
                  <a:lnTo>
                    <a:pt x="78811" y="367585"/>
                  </a:lnTo>
                  <a:lnTo>
                    <a:pt x="79193" y="368038"/>
                  </a:lnTo>
                  <a:lnTo>
                    <a:pt x="79574" y="368513"/>
                  </a:lnTo>
                  <a:lnTo>
                    <a:pt x="79947" y="368999"/>
                  </a:lnTo>
                  <a:lnTo>
                    <a:pt x="80315" y="369495"/>
                  </a:lnTo>
                  <a:lnTo>
                    <a:pt x="80678" y="370003"/>
                  </a:lnTo>
                  <a:lnTo>
                    <a:pt x="80233" y="370758"/>
                  </a:lnTo>
                  <a:lnTo>
                    <a:pt x="79783" y="371524"/>
                  </a:lnTo>
                  <a:lnTo>
                    <a:pt x="79333" y="372312"/>
                  </a:lnTo>
                  <a:lnTo>
                    <a:pt x="78884" y="373122"/>
                  </a:lnTo>
                  <a:lnTo>
                    <a:pt x="78438" y="373942"/>
                  </a:lnTo>
                  <a:lnTo>
                    <a:pt x="77998" y="374795"/>
                  </a:lnTo>
                  <a:lnTo>
                    <a:pt x="77561" y="375658"/>
                  </a:lnTo>
                  <a:lnTo>
                    <a:pt x="77130" y="376532"/>
                  </a:lnTo>
                  <a:lnTo>
                    <a:pt x="76916" y="376986"/>
                  </a:lnTo>
                  <a:lnTo>
                    <a:pt x="76707" y="377439"/>
                  </a:lnTo>
                  <a:lnTo>
                    <a:pt x="76503" y="377892"/>
                  </a:lnTo>
                  <a:lnTo>
                    <a:pt x="76298" y="378346"/>
                  </a:lnTo>
                  <a:lnTo>
                    <a:pt x="76098" y="378810"/>
                  </a:lnTo>
                  <a:lnTo>
                    <a:pt x="75899" y="379285"/>
                  </a:lnTo>
                  <a:lnTo>
                    <a:pt x="75703" y="379749"/>
                  </a:lnTo>
                  <a:lnTo>
                    <a:pt x="75512" y="380234"/>
                  </a:lnTo>
                  <a:lnTo>
                    <a:pt x="75326" y="380709"/>
                  </a:lnTo>
                  <a:lnTo>
                    <a:pt x="75140" y="381195"/>
                  </a:lnTo>
                  <a:lnTo>
                    <a:pt x="74958" y="381681"/>
                  </a:lnTo>
                  <a:lnTo>
                    <a:pt x="74785" y="382177"/>
                  </a:lnTo>
                  <a:lnTo>
                    <a:pt x="74613" y="382674"/>
                  </a:lnTo>
                  <a:lnTo>
                    <a:pt x="74445" y="383170"/>
                  </a:lnTo>
                  <a:lnTo>
                    <a:pt x="74286" y="383678"/>
                  </a:lnTo>
                  <a:lnTo>
                    <a:pt x="74127" y="384185"/>
                  </a:lnTo>
                  <a:lnTo>
                    <a:pt x="73909" y="383915"/>
                  </a:lnTo>
                  <a:lnTo>
                    <a:pt x="73681" y="383667"/>
                  </a:lnTo>
                  <a:lnTo>
                    <a:pt x="73459" y="383418"/>
                  </a:lnTo>
                  <a:lnTo>
                    <a:pt x="73232" y="383170"/>
                  </a:lnTo>
                  <a:lnTo>
                    <a:pt x="73004" y="382944"/>
                  </a:lnTo>
                  <a:lnTo>
                    <a:pt x="72777" y="382717"/>
                  </a:lnTo>
                  <a:lnTo>
                    <a:pt x="72545" y="382501"/>
                  </a:lnTo>
                  <a:lnTo>
                    <a:pt x="72318" y="382285"/>
                  </a:lnTo>
                  <a:lnTo>
                    <a:pt x="72082" y="382080"/>
                  </a:lnTo>
                  <a:lnTo>
                    <a:pt x="71850" y="381886"/>
                  </a:lnTo>
                  <a:lnTo>
                    <a:pt x="71614" y="381702"/>
                  </a:lnTo>
                  <a:lnTo>
                    <a:pt x="71378" y="381519"/>
                  </a:lnTo>
                  <a:lnTo>
                    <a:pt x="71142" y="381346"/>
                  </a:lnTo>
                  <a:lnTo>
                    <a:pt x="70901" y="381173"/>
                  </a:lnTo>
                  <a:lnTo>
                    <a:pt x="70660" y="381012"/>
                  </a:lnTo>
                  <a:lnTo>
                    <a:pt x="70419" y="380860"/>
                  </a:lnTo>
                  <a:lnTo>
                    <a:pt x="70465" y="380245"/>
                  </a:lnTo>
                  <a:lnTo>
                    <a:pt x="70515" y="379630"/>
                  </a:lnTo>
                  <a:lnTo>
                    <a:pt x="70574" y="379036"/>
                  </a:lnTo>
                  <a:lnTo>
                    <a:pt x="70633" y="378443"/>
                  </a:lnTo>
                  <a:lnTo>
                    <a:pt x="70696" y="377860"/>
                  </a:lnTo>
                  <a:lnTo>
                    <a:pt x="70764" y="377288"/>
                  </a:lnTo>
                  <a:lnTo>
                    <a:pt x="70842" y="376716"/>
                  </a:lnTo>
                  <a:lnTo>
                    <a:pt x="70919" y="376155"/>
                  </a:lnTo>
                  <a:lnTo>
                    <a:pt x="71001" y="375604"/>
                  </a:lnTo>
                  <a:lnTo>
                    <a:pt x="71087" y="375054"/>
                  </a:lnTo>
                  <a:lnTo>
                    <a:pt x="71178" y="374514"/>
                  </a:lnTo>
                  <a:lnTo>
                    <a:pt x="71273" y="373974"/>
                  </a:lnTo>
                  <a:lnTo>
                    <a:pt x="71373" y="373456"/>
                  </a:lnTo>
                  <a:lnTo>
                    <a:pt x="71478" y="372927"/>
                  </a:lnTo>
                  <a:lnTo>
                    <a:pt x="71587" y="372409"/>
                  </a:lnTo>
                  <a:lnTo>
                    <a:pt x="71700" y="371902"/>
                  </a:lnTo>
                  <a:lnTo>
                    <a:pt x="71819" y="371395"/>
                  </a:lnTo>
                  <a:lnTo>
                    <a:pt x="71941" y="370898"/>
                  </a:lnTo>
                  <a:lnTo>
                    <a:pt x="72068" y="370402"/>
                  </a:lnTo>
                  <a:lnTo>
                    <a:pt x="72200" y="369905"/>
                  </a:lnTo>
                  <a:lnTo>
                    <a:pt x="72332" y="369420"/>
                  </a:lnTo>
                  <a:lnTo>
                    <a:pt x="72473" y="368934"/>
                  </a:lnTo>
                  <a:lnTo>
                    <a:pt x="72618" y="368459"/>
                  </a:lnTo>
                  <a:lnTo>
                    <a:pt x="72768" y="367984"/>
                  </a:lnTo>
                  <a:lnTo>
                    <a:pt x="72923" y="367509"/>
                  </a:lnTo>
                  <a:lnTo>
                    <a:pt x="73082" y="367034"/>
                  </a:lnTo>
                  <a:lnTo>
                    <a:pt x="73245" y="366570"/>
                  </a:lnTo>
                  <a:lnTo>
                    <a:pt x="73413" y="366106"/>
                  </a:lnTo>
                  <a:lnTo>
                    <a:pt x="73586" y="365642"/>
                  </a:lnTo>
                  <a:lnTo>
                    <a:pt x="73763" y="365189"/>
                  </a:lnTo>
                  <a:lnTo>
                    <a:pt x="73940" y="364725"/>
                  </a:lnTo>
                  <a:lnTo>
                    <a:pt x="74127" y="364271"/>
                  </a:lnTo>
                  <a:lnTo>
                    <a:pt x="74163" y="364174"/>
                  </a:lnTo>
                  <a:lnTo>
                    <a:pt x="74190" y="364077"/>
                  </a:lnTo>
                  <a:lnTo>
                    <a:pt x="74213" y="363980"/>
                  </a:lnTo>
                  <a:lnTo>
                    <a:pt x="74231" y="363883"/>
                  </a:lnTo>
                  <a:lnTo>
                    <a:pt x="74245" y="363786"/>
                  </a:lnTo>
                  <a:lnTo>
                    <a:pt x="74254" y="363688"/>
                  </a:lnTo>
                  <a:lnTo>
                    <a:pt x="74258" y="363602"/>
                  </a:lnTo>
                  <a:lnTo>
                    <a:pt x="74258" y="363505"/>
                  </a:lnTo>
                  <a:close/>
                  <a:moveTo>
                    <a:pt x="69383" y="355529"/>
                  </a:moveTo>
                  <a:lnTo>
                    <a:pt x="69533" y="355540"/>
                  </a:lnTo>
                  <a:lnTo>
                    <a:pt x="69683" y="355561"/>
                  </a:lnTo>
                  <a:lnTo>
                    <a:pt x="69833" y="355594"/>
                  </a:lnTo>
                  <a:lnTo>
                    <a:pt x="69983" y="355637"/>
                  </a:lnTo>
                  <a:lnTo>
                    <a:pt x="70133" y="355702"/>
                  </a:lnTo>
                  <a:lnTo>
                    <a:pt x="70287" y="355777"/>
                  </a:lnTo>
                  <a:lnTo>
                    <a:pt x="70442" y="355863"/>
                  </a:lnTo>
                  <a:lnTo>
                    <a:pt x="70592" y="355971"/>
                  </a:lnTo>
                  <a:lnTo>
                    <a:pt x="70746" y="356090"/>
                  </a:lnTo>
                  <a:lnTo>
                    <a:pt x="70901" y="356230"/>
                  </a:lnTo>
                  <a:lnTo>
                    <a:pt x="71055" y="356382"/>
                  </a:lnTo>
                  <a:lnTo>
                    <a:pt x="71210" y="356554"/>
                  </a:lnTo>
                  <a:lnTo>
                    <a:pt x="71364" y="356738"/>
                  </a:lnTo>
                  <a:lnTo>
                    <a:pt x="71519" y="356932"/>
                  </a:lnTo>
                  <a:lnTo>
                    <a:pt x="71673" y="357148"/>
                  </a:lnTo>
                  <a:lnTo>
                    <a:pt x="71828" y="357385"/>
                  </a:lnTo>
                  <a:lnTo>
                    <a:pt x="71482" y="357461"/>
                  </a:lnTo>
                  <a:lnTo>
                    <a:pt x="71137" y="357536"/>
                  </a:lnTo>
                  <a:lnTo>
                    <a:pt x="70787" y="357634"/>
                  </a:lnTo>
                  <a:lnTo>
                    <a:pt x="70433" y="357741"/>
                  </a:lnTo>
                  <a:lnTo>
                    <a:pt x="70074" y="357871"/>
                  </a:lnTo>
                  <a:lnTo>
                    <a:pt x="69715" y="358011"/>
                  </a:lnTo>
                  <a:lnTo>
                    <a:pt x="69356" y="358173"/>
                  </a:lnTo>
                  <a:lnTo>
                    <a:pt x="68992" y="358357"/>
                  </a:lnTo>
                  <a:lnTo>
                    <a:pt x="68924" y="358400"/>
                  </a:lnTo>
                  <a:lnTo>
                    <a:pt x="68865" y="358454"/>
                  </a:lnTo>
                  <a:lnTo>
                    <a:pt x="68811" y="358519"/>
                  </a:lnTo>
                  <a:lnTo>
                    <a:pt x="68765" y="358583"/>
                  </a:lnTo>
                  <a:lnTo>
                    <a:pt x="68720" y="358670"/>
                  </a:lnTo>
                  <a:lnTo>
                    <a:pt x="68684" y="358756"/>
                  </a:lnTo>
                  <a:lnTo>
                    <a:pt x="68652" y="358842"/>
                  </a:lnTo>
                  <a:lnTo>
                    <a:pt x="68620" y="358939"/>
                  </a:lnTo>
                  <a:lnTo>
                    <a:pt x="68597" y="359047"/>
                  </a:lnTo>
                  <a:lnTo>
                    <a:pt x="68579" y="359155"/>
                  </a:lnTo>
                  <a:lnTo>
                    <a:pt x="68570" y="359263"/>
                  </a:lnTo>
                  <a:lnTo>
                    <a:pt x="68561" y="359371"/>
                  </a:lnTo>
                  <a:lnTo>
                    <a:pt x="68556" y="359490"/>
                  </a:lnTo>
                  <a:lnTo>
                    <a:pt x="68556" y="359609"/>
                  </a:lnTo>
                  <a:lnTo>
                    <a:pt x="68561" y="359727"/>
                  </a:lnTo>
                  <a:lnTo>
                    <a:pt x="68570" y="359846"/>
                  </a:lnTo>
                  <a:lnTo>
                    <a:pt x="68429" y="360030"/>
                  </a:lnTo>
                  <a:lnTo>
                    <a:pt x="68293" y="360235"/>
                  </a:lnTo>
                  <a:lnTo>
                    <a:pt x="68156" y="360451"/>
                  </a:lnTo>
                  <a:lnTo>
                    <a:pt x="68020" y="360666"/>
                  </a:lnTo>
                  <a:lnTo>
                    <a:pt x="67888" y="360893"/>
                  </a:lnTo>
                  <a:lnTo>
                    <a:pt x="67757" y="361131"/>
                  </a:lnTo>
                  <a:lnTo>
                    <a:pt x="67629" y="361379"/>
                  </a:lnTo>
                  <a:lnTo>
                    <a:pt x="67507" y="361627"/>
                  </a:lnTo>
                  <a:lnTo>
                    <a:pt x="67384" y="361886"/>
                  </a:lnTo>
                  <a:lnTo>
                    <a:pt x="67261" y="362156"/>
                  </a:lnTo>
                  <a:lnTo>
                    <a:pt x="67143" y="362426"/>
                  </a:lnTo>
                  <a:lnTo>
                    <a:pt x="67030" y="362706"/>
                  </a:lnTo>
                  <a:lnTo>
                    <a:pt x="66916" y="362998"/>
                  </a:lnTo>
                  <a:lnTo>
                    <a:pt x="66807" y="363289"/>
                  </a:lnTo>
                  <a:lnTo>
                    <a:pt x="66698" y="363591"/>
                  </a:lnTo>
                  <a:lnTo>
                    <a:pt x="66594" y="363904"/>
                  </a:lnTo>
                  <a:lnTo>
                    <a:pt x="66494" y="364217"/>
                  </a:lnTo>
                  <a:lnTo>
                    <a:pt x="66394" y="364530"/>
                  </a:lnTo>
                  <a:lnTo>
                    <a:pt x="66298" y="364854"/>
                  </a:lnTo>
                  <a:lnTo>
                    <a:pt x="66203" y="365189"/>
                  </a:lnTo>
                  <a:lnTo>
                    <a:pt x="66112" y="365523"/>
                  </a:lnTo>
                  <a:lnTo>
                    <a:pt x="66026" y="365858"/>
                  </a:lnTo>
                  <a:lnTo>
                    <a:pt x="65939" y="366203"/>
                  </a:lnTo>
                  <a:lnTo>
                    <a:pt x="65862" y="366549"/>
                  </a:lnTo>
                  <a:lnTo>
                    <a:pt x="65780" y="366905"/>
                  </a:lnTo>
                  <a:lnTo>
                    <a:pt x="65708" y="367261"/>
                  </a:lnTo>
                  <a:lnTo>
                    <a:pt x="65635" y="367617"/>
                  </a:lnTo>
                  <a:lnTo>
                    <a:pt x="65567" y="367984"/>
                  </a:lnTo>
                  <a:lnTo>
                    <a:pt x="65503" y="368351"/>
                  </a:lnTo>
                  <a:lnTo>
                    <a:pt x="65444" y="368718"/>
                  </a:lnTo>
                  <a:lnTo>
                    <a:pt x="65385" y="369096"/>
                  </a:lnTo>
                  <a:lnTo>
                    <a:pt x="65330" y="369474"/>
                  </a:lnTo>
                  <a:lnTo>
                    <a:pt x="65280" y="369851"/>
                  </a:lnTo>
                  <a:lnTo>
                    <a:pt x="65235" y="370229"/>
                  </a:lnTo>
                  <a:lnTo>
                    <a:pt x="65190" y="370607"/>
                  </a:lnTo>
                  <a:lnTo>
                    <a:pt x="65153" y="370995"/>
                  </a:lnTo>
                  <a:lnTo>
                    <a:pt x="65117" y="371384"/>
                  </a:lnTo>
                  <a:lnTo>
                    <a:pt x="65085" y="371762"/>
                  </a:lnTo>
                  <a:lnTo>
                    <a:pt x="65058" y="372150"/>
                  </a:lnTo>
                  <a:lnTo>
                    <a:pt x="65035" y="372539"/>
                  </a:lnTo>
                  <a:lnTo>
                    <a:pt x="65012" y="372938"/>
                  </a:lnTo>
                  <a:lnTo>
                    <a:pt x="64999" y="373327"/>
                  </a:lnTo>
                  <a:lnTo>
                    <a:pt x="64990" y="373715"/>
                  </a:lnTo>
                  <a:lnTo>
                    <a:pt x="64981" y="374104"/>
                  </a:lnTo>
                  <a:lnTo>
                    <a:pt x="64976" y="374492"/>
                  </a:lnTo>
                  <a:lnTo>
                    <a:pt x="64981" y="374881"/>
                  </a:lnTo>
                  <a:lnTo>
                    <a:pt x="64985" y="375270"/>
                  </a:lnTo>
                  <a:lnTo>
                    <a:pt x="64994" y="375658"/>
                  </a:lnTo>
                  <a:lnTo>
                    <a:pt x="65012" y="376047"/>
                  </a:lnTo>
                  <a:lnTo>
                    <a:pt x="65031" y="376435"/>
                  </a:lnTo>
                  <a:lnTo>
                    <a:pt x="65053" y="376824"/>
                  </a:lnTo>
                  <a:lnTo>
                    <a:pt x="65081" y="377202"/>
                  </a:lnTo>
                  <a:lnTo>
                    <a:pt x="65117" y="377579"/>
                  </a:lnTo>
                  <a:lnTo>
                    <a:pt x="65153" y="377968"/>
                  </a:lnTo>
                  <a:lnTo>
                    <a:pt x="65194" y="378335"/>
                  </a:lnTo>
                  <a:lnTo>
                    <a:pt x="65244" y="378713"/>
                  </a:lnTo>
                  <a:lnTo>
                    <a:pt x="65294" y="379080"/>
                  </a:lnTo>
                  <a:lnTo>
                    <a:pt x="65353" y="379457"/>
                  </a:lnTo>
                  <a:lnTo>
                    <a:pt x="65417" y="379814"/>
                  </a:lnTo>
                  <a:lnTo>
                    <a:pt x="65485" y="380181"/>
                  </a:lnTo>
                  <a:lnTo>
                    <a:pt x="65558" y="380537"/>
                  </a:lnTo>
                  <a:lnTo>
                    <a:pt x="65635" y="380893"/>
                  </a:lnTo>
                  <a:lnTo>
                    <a:pt x="65717" y="381238"/>
                  </a:lnTo>
                  <a:lnTo>
                    <a:pt x="65803" y="381584"/>
                  </a:lnTo>
                  <a:lnTo>
                    <a:pt x="65839" y="381713"/>
                  </a:lnTo>
                  <a:lnTo>
                    <a:pt x="65876" y="381832"/>
                  </a:lnTo>
                  <a:lnTo>
                    <a:pt x="65917" y="381929"/>
                  </a:lnTo>
                  <a:lnTo>
                    <a:pt x="65957" y="382026"/>
                  </a:lnTo>
                  <a:lnTo>
                    <a:pt x="66003" y="382112"/>
                  </a:lnTo>
                  <a:lnTo>
                    <a:pt x="66048" y="382199"/>
                  </a:lnTo>
                  <a:lnTo>
                    <a:pt x="66094" y="382264"/>
                  </a:lnTo>
                  <a:lnTo>
                    <a:pt x="66144" y="382328"/>
                  </a:lnTo>
                  <a:lnTo>
                    <a:pt x="66194" y="382382"/>
                  </a:lnTo>
                  <a:lnTo>
                    <a:pt x="66244" y="382425"/>
                  </a:lnTo>
                  <a:lnTo>
                    <a:pt x="66298" y="382458"/>
                  </a:lnTo>
                  <a:lnTo>
                    <a:pt x="66348" y="382490"/>
                  </a:lnTo>
                  <a:lnTo>
                    <a:pt x="66403" y="382512"/>
                  </a:lnTo>
                  <a:lnTo>
                    <a:pt x="66457" y="382523"/>
                  </a:lnTo>
                  <a:lnTo>
                    <a:pt x="66562" y="382523"/>
                  </a:lnTo>
                  <a:lnTo>
                    <a:pt x="66584" y="382663"/>
                  </a:lnTo>
                  <a:lnTo>
                    <a:pt x="66612" y="382814"/>
                  </a:lnTo>
                  <a:lnTo>
                    <a:pt x="66644" y="382954"/>
                  </a:lnTo>
                  <a:lnTo>
                    <a:pt x="66680" y="383084"/>
                  </a:lnTo>
                  <a:lnTo>
                    <a:pt x="66716" y="383213"/>
                  </a:lnTo>
                  <a:lnTo>
                    <a:pt x="66757" y="383332"/>
                  </a:lnTo>
                  <a:lnTo>
                    <a:pt x="66807" y="383451"/>
                  </a:lnTo>
                  <a:lnTo>
                    <a:pt x="66857" y="383559"/>
                  </a:lnTo>
                  <a:lnTo>
                    <a:pt x="66907" y="383656"/>
                  </a:lnTo>
                  <a:lnTo>
                    <a:pt x="66966" y="383742"/>
                  </a:lnTo>
                  <a:lnTo>
                    <a:pt x="67030" y="383818"/>
                  </a:lnTo>
                  <a:lnTo>
                    <a:pt x="67093" y="383883"/>
                  </a:lnTo>
                  <a:lnTo>
                    <a:pt x="67161" y="383947"/>
                  </a:lnTo>
                  <a:lnTo>
                    <a:pt x="67234" y="383991"/>
                  </a:lnTo>
                  <a:lnTo>
                    <a:pt x="67311" y="384023"/>
                  </a:lnTo>
                  <a:lnTo>
                    <a:pt x="67389" y="384044"/>
                  </a:lnTo>
                  <a:lnTo>
                    <a:pt x="67593" y="384098"/>
                  </a:lnTo>
                  <a:lnTo>
                    <a:pt x="67793" y="384163"/>
                  </a:lnTo>
                  <a:lnTo>
                    <a:pt x="68188" y="384293"/>
                  </a:lnTo>
                  <a:lnTo>
                    <a:pt x="68584" y="384455"/>
                  </a:lnTo>
                  <a:lnTo>
                    <a:pt x="68974" y="384627"/>
                  </a:lnTo>
                  <a:lnTo>
                    <a:pt x="68947" y="384768"/>
                  </a:lnTo>
                  <a:lnTo>
                    <a:pt x="68915" y="384908"/>
                  </a:lnTo>
                  <a:lnTo>
                    <a:pt x="68883" y="385027"/>
                  </a:lnTo>
                  <a:lnTo>
                    <a:pt x="68847" y="385156"/>
                  </a:lnTo>
                  <a:lnTo>
                    <a:pt x="68811" y="385275"/>
                  </a:lnTo>
                  <a:lnTo>
                    <a:pt x="68770" y="385383"/>
                  </a:lnTo>
                  <a:lnTo>
                    <a:pt x="68729" y="385491"/>
                  </a:lnTo>
                  <a:lnTo>
                    <a:pt x="68688" y="385588"/>
                  </a:lnTo>
                  <a:lnTo>
                    <a:pt x="68643" y="385674"/>
                  </a:lnTo>
                  <a:lnTo>
                    <a:pt x="68597" y="385771"/>
                  </a:lnTo>
                  <a:lnTo>
                    <a:pt x="68547" y="385847"/>
                  </a:lnTo>
                  <a:lnTo>
                    <a:pt x="68497" y="385922"/>
                  </a:lnTo>
                  <a:lnTo>
                    <a:pt x="68447" y="385998"/>
                  </a:lnTo>
                  <a:lnTo>
                    <a:pt x="68393" y="386052"/>
                  </a:lnTo>
                  <a:lnTo>
                    <a:pt x="68334" y="386117"/>
                  </a:lnTo>
                  <a:lnTo>
                    <a:pt x="68279" y="386160"/>
                  </a:lnTo>
                  <a:lnTo>
                    <a:pt x="68220" y="386203"/>
                  </a:lnTo>
                  <a:lnTo>
                    <a:pt x="68156" y="386246"/>
                  </a:lnTo>
                  <a:lnTo>
                    <a:pt x="68093" y="386279"/>
                  </a:lnTo>
                  <a:lnTo>
                    <a:pt x="68029" y="386300"/>
                  </a:lnTo>
                  <a:lnTo>
                    <a:pt x="67961" y="386322"/>
                  </a:lnTo>
                  <a:lnTo>
                    <a:pt x="67893" y="386343"/>
                  </a:lnTo>
                  <a:lnTo>
                    <a:pt x="67748" y="386343"/>
                  </a:lnTo>
                  <a:lnTo>
                    <a:pt x="67598" y="386333"/>
                  </a:lnTo>
                  <a:lnTo>
                    <a:pt x="67439" y="386279"/>
                  </a:lnTo>
                  <a:lnTo>
                    <a:pt x="67275" y="386214"/>
                  </a:lnTo>
                  <a:lnTo>
                    <a:pt x="67098" y="386117"/>
                  </a:lnTo>
                  <a:lnTo>
                    <a:pt x="67007" y="386225"/>
                  </a:lnTo>
                  <a:lnTo>
                    <a:pt x="66921" y="386322"/>
                  </a:lnTo>
                  <a:lnTo>
                    <a:pt x="66830" y="386408"/>
                  </a:lnTo>
                  <a:lnTo>
                    <a:pt x="66743" y="386484"/>
                  </a:lnTo>
                  <a:lnTo>
                    <a:pt x="66662" y="386548"/>
                  </a:lnTo>
                  <a:lnTo>
                    <a:pt x="66575" y="386602"/>
                  </a:lnTo>
                  <a:lnTo>
                    <a:pt x="66494" y="386656"/>
                  </a:lnTo>
                  <a:lnTo>
                    <a:pt x="66416" y="386689"/>
                  </a:lnTo>
                  <a:lnTo>
                    <a:pt x="66335" y="386721"/>
                  </a:lnTo>
                  <a:lnTo>
                    <a:pt x="66257" y="386743"/>
                  </a:lnTo>
                  <a:lnTo>
                    <a:pt x="66180" y="386754"/>
                  </a:lnTo>
                  <a:lnTo>
                    <a:pt x="66107" y="386754"/>
                  </a:lnTo>
                  <a:lnTo>
                    <a:pt x="66035" y="386743"/>
                  </a:lnTo>
                  <a:lnTo>
                    <a:pt x="65962" y="386732"/>
                  </a:lnTo>
                  <a:lnTo>
                    <a:pt x="65889" y="386700"/>
                  </a:lnTo>
                  <a:lnTo>
                    <a:pt x="65821" y="386667"/>
                  </a:lnTo>
                  <a:lnTo>
                    <a:pt x="65753" y="386624"/>
                  </a:lnTo>
                  <a:lnTo>
                    <a:pt x="65689" y="386559"/>
                  </a:lnTo>
                  <a:lnTo>
                    <a:pt x="65626" y="386495"/>
                  </a:lnTo>
                  <a:lnTo>
                    <a:pt x="65562" y="386430"/>
                  </a:lnTo>
                  <a:lnTo>
                    <a:pt x="65499" y="386343"/>
                  </a:lnTo>
                  <a:lnTo>
                    <a:pt x="65439" y="386246"/>
                  </a:lnTo>
                  <a:lnTo>
                    <a:pt x="65380" y="386149"/>
                  </a:lnTo>
                  <a:lnTo>
                    <a:pt x="65321" y="386030"/>
                  </a:lnTo>
                  <a:lnTo>
                    <a:pt x="65267" y="385912"/>
                  </a:lnTo>
                  <a:lnTo>
                    <a:pt x="65212" y="385782"/>
                  </a:lnTo>
                  <a:lnTo>
                    <a:pt x="65158" y="385642"/>
                  </a:lnTo>
                  <a:lnTo>
                    <a:pt x="65108" y="385491"/>
                  </a:lnTo>
                  <a:lnTo>
                    <a:pt x="65058" y="385329"/>
                  </a:lnTo>
                  <a:lnTo>
                    <a:pt x="65008" y="385167"/>
                  </a:lnTo>
                  <a:lnTo>
                    <a:pt x="64962" y="384994"/>
                  </a:lnTo>
                  <a:lnTo>
                    <a:pt x="64917" y="384800"/>
                  </a:lnTo>
                  <a:lnTo>
                    <a:pt x="64812" y="384606"/>
                  </a:lnTo>
                  <a:lnTo>
                    <a:pt x="64717" y="384390"/>
                  </a:lnTo>
                  <a:lnTo>
                    <a:pt x="64622" y="384174"/>
                  </a:lnTo>
                  <a:lnTo>
                    <a:pt x="64535" y="383947"/>
                  </a:lnTo>
                  <a:lnTo>
                    <a:pt x="64454" y="383710"/>
                  </a:lnTo>
                  <a:lnTo>
                    <a:pt x="64372" y="383472"/>
                  </a:lnTo>
                  <a:lnTo>
                    <a:pt x="64299" y="383224"/>
                  </a:lnTo>
                  <a:lnTo>
                    <a:pt x="64231" y="382976"/>
                  </a:lnTo>
                  <a:lnTo>
                    <a:pt x="64163" y="382717"/>
                  </a:lnTo>
                  <a:lnTo>
                    <a:pt x="64104" y="382447"/>
                  </a:lnTo>
                  <a:lnTo>
                    <a:pt x="64045" y="382177"/>
                  </a:lnTo>
                  <a:lnTo>
                    <a:pt x="63990" y="381897"/>
                  </a:lnTo>
                  <a:lnTo>
                    <a:pt x="63940" y="381627"/>
                  </a:lnTo>
                  <a:lnTo>
                    <a:pt x="63895" y="381335"/>
                  </a:lnTo>
                  <a:lnTo>
                    <a:pt x="63849" y="381044"/>
                  </a:lnTo>
                  <a:lnTo>
                    <a:pt x="63808" y="380753"/>
                  </a:lnTo>
                  <a:lnTo>
                    <a:pt x="63772" y="380461"/>
                  </a:lnTo>
                  <a:lnTo>
                    <a:pt x="63740" y="380170"/>
                  </a:lnTo>
                  <a:lnTo>
                    <a:pt x="63708" y="379868"/>
                  </a:lnTo>
                  <a:lnTo>
                    <a:pt x="63681" y="379565"/>
                  </a:lnTo>
                  <a:lnTo>
                    <a:pt x="63658" y="379252"/>
                  </a:lnTo>
                  <a:lnTo>
                    <a:pt x="63636" y="378950"/>
                  </a:lnTo>
                  <a:lnTo>
                    <a:pt x="63599" y="378335"/>
                  </a:lnTo>
                  <a:lnTo>
                    <a:pt x="63572" y="377720"/>
                  </a:lnTo>
                  <a:lnTo>
                    <a:pt x="63549" y="377104"/>
                  </a:lnTo>
                  <a:lnTo>
                    <a:pt x="63540" y="376489"/>
                  </a:lnTo>
                  <a:lnTo>
                    <a:pt x="63536" y="375885"/>
                  </a:lnTo>
                  <a:lnTo>
                    <a:pt x="63536" y="375291"/>
                  </a:lnTo>
                  <a:lnTo>
                    <a:pt x="63540" y="374698"/>
                  </a:lnTo>
                  <a:lnTo>
                    <a:pt x="63554" y="374104"/>
                  </a:lnTo>
                  <a:lnTo>
                    <a:pt x="63572" y="373500"/>
                  </a:lnTo>
                  <a:lnTo>
                    <a:pt x="63595" y="372906"/>
                  </a:lnTo>
                  <a:lnTo>
                    <a:pt x="63622" y="372312"/>
                  </a:lnTo>
                  <a:lnTo>
                    <a:pt x="63654" y="371708"/>
                  </a:lnTo>
                  <a:lnTo>
                    <a:pt x="63695" y="371114"/>
                  </a:lnTo>
                  <a:lnTo>
                    <a:pt x="63736" y="370521"/>
                  </a:lnTo>
                  <a:lnTo>
                    <a:pt x="63786" y="369927"/>
                  </a:lnTo>
                  <a:lnTo>
                    <a:pt x="63836" y="369344"/>
                  </a:lnTo>
                  <a:lnTo>
                    <a:pt x="63895" y="368761"/>
                  </a:lnTo>
                  <a:lnTo>
                    <a:pt x="63954" y="368178"/>
                  </a:lnTo>
                  <a:lnTo>
                    <a:pt x="64017" y="367606"/>
                  </a:lnTo>
                  <a:lnTo>
                    <a:pt x="64086" y="367045"/>
                  </a:lnTo>
                  <a:lnTo>
                    <a:pt x="64158" y="366484"/>
                  </a:lnTo>
                  <a:lnTo>
                    <a:pt x="64208" y="366117"/>
                  </a:lnTo>
                  <a:lnTo>
                    <a:pt x="64263" y="365761"/>
                  </a:lnTo>
                  <a:lnTo>
                    <a:pt x="64322" y="365405"/>
                  </a:lnTo>
                  <a:lnTo>
                    <a:pt x="64381" y="365048"/>
                  </a:lnTo>
                  <a:lnTo>
                    <a:pt x="64444" y="364692"/>
                  </a:lnTo>
                  <a:lnTo>
                    <a:pt x="64508" y="364347"/>
                  </a:lnTo>
                  <a:lnTo>
                    <a:pt x="64576" y="363991"/>
                  </a:lnTo>
                  <a:lnTo>
                    <a:pt x="64649" y="363656"/>
                  </a:lnTo>
                  <a:lnTo>
                    <a:pt x="64726" y="363311"/>
                  </a:lnTo>
                  <a:lnTo>
                    <a:pt x="64803" y="362976"/>
                  </a:lnTo>
                  <a:lnTo>
                    <a:pt x="64885" y="362652"/>
                  </a:lnTo>
                  <a:lnTo>
                    <a:pt x="64967" y="362318"/>
                  </a:lnTo>
                  <a:lnTo>
                    <a:pt x="65053" y="361994"/>
                  </a:lnTo>
                  <a:lnTo>
                    <a:pt x="65144" y="361681"/>
                  </a:lnTo>
                  <a:lnTo>
                    <a:pt x="65235" y="361368"/>
                  </a:lnTo>
                  <a:lnTo>
                    <a:pt x="65330" y="361066"/>
                  </a:lnTo>
                  <a:lnTo>
                    <a:pt x="65426" y="360764"/>
                  </a:lnTo>
                  <a:lnTo>
                    <a:pt x="65526" y="360461"/>
                  </a:lnTo>
                  <a:lnTo>
                    <a:pt x="65626" y="360181"/>
                  </a:lnTo>
                  <a:lnTo>
                    <a:pt x="65730" y="359900"/>
                  </a:lnTo>
                  <a:lnTo>
                    <a:pt x="65835" y="359619"/>
                  </a:lnTo>
                  <a:lnTo>
                    <a:pt x="65944" y="359350"/>
                  </a:lnTo>
                  <a:lnTo>
                    <a:pt x="66057" y="359091"/>
                  </a:lnTo>
                  <a:lnTo>
                    <a:pt x="66171" y="358832"/>
                  </a:lnTo>
                  <a:lnTo>
                    <a:pt x="66285" y="358583"/>
                  </a:lnTo>
                  <a:lnTo>
                    <a:pt x="66403" y="358346"/>
                  </a:lnTo>
                  <a:lnTo>
                    <a:pt x="66521" y="358108"/>
                  </a:lnTo>
                  <a:lnTo>
                    <a:pt x="66639" y="357893"/>
                  </a:lnTo>
                  <a:lnTo>
                    <a:pt x="66762" y="357677"/>
                  </a:lnTo>
                  <a:lnTo>
                    <a:pt x="66889" y="357472"/>
                  </a:lnTo>
                  <a:lnTo>
                    <a:pt x="67016" y="357277"/>
                  </a:lnTo>
                  <a:lnTo>
                    <a:pt x="67143" y="357083"/>
                  </a:lnTo>
                  <a:lnTo>
                    <a:pt x="67271" y="356910"/>
                  </a:lnTo>
                  <a:lnTo>
                    <a:pt x="67402" y="356738"/>
                  </a:lnTo>
                  <a:lnTo>
                    <a:pt x="67539" y="356576"/>
                  </a:lnTo>
                  <a:lnTo>
                    <a:pt x="67670" y="356435"/>
                  </a:lnTo>
                  <a:lnTo>
                    <a:pt x="67807" y="356295"/>
                  </a:lnTo>
                  <a:lnTo>
                    <a:pt x="67943" y="356166"/>
                  </a:lnTo>
                  <a:lnTo>
                    <a:pt x="68084" y="356047"/>
                  </a:lnTo>
                  <a:lnTo>
                    <a:pt x="68225" y="355939"/>
                  </a:lnTo>
                  <a:lnTo>
                    <a:pt x="68365" y="355853"/>
                  </a:lnTo>
                  <a:lnTo>
                    <a:pt x="68506" y="355766"/>
                  </a:lnTo>
                  <a:lnTo>
                    <a:pt x="68652" y="355702"/>
                  </a:lnTo>
                  <a:lnTo>
                    <a:pt x="68793" y="355637"/>
                  </a:lnTo>
                  <a:lnTo>
                    <a:pt x="68938" y="355594"/>
                  </a:lnTo>
                  <a:lnTo>
                    <a:pt x="69088" y="355561"/>
                  </a:lnTo>
                  <a:lnTo>
                    <a:pt x="69233" y="355540"/>
                  </a:lnTo>
                  <a:lnTo>
                    <a:pt x="69383" y="355529"/>
                  </a:lnTo>
                  <a:close/>
                  <a:moveTo>
                    <a:pt x="110642" y="359803"/>
                  </a:moveTo>
                  <a:lnTo>
                    <a:pt x="110888" y="360310"/>
                  </a:lnTo>
                  <a:lnTo>
                    <a:pt x="111129" y="360807"/>
                  </a:lnTo>
                  <a:lnTo>
                    <a:pt x="111369" y="361314"/>
                  </a:lnTo>
                  <a:lnTo>
                    <a:pt x="111606" y="361832"/>
                  </a:lnTo>
                  <a:lnTo>
                    <a:pt x="111837" y="362350"/>
                  </a:lnTo>
                  <a:lnTo>
                    <a:pt x="112069" y="362868"/>
                  </a:lnTo>
                  <a:lnTo>
                    <a:pt x="112296" y="363397"/>
                  </a:lnTo>
                  <a:lnTo>
                    <a:pt x="112523" y="363926"/>
                  </a:lnTo>
                  <a:lnTo>
                    <a:pt x="112751" y="364466"/>
                  </a:lnTo>
                  <a:lnTo>
                    <a:pt x="112969" y="365005"/>
                  </a:lnTo>
                  <a:lnTo>
                    <a:pt x="113187" y="365545"/>
                  </a:lnTo>
                  <a:lnTo>
                    <a:pt x="113405" y="366095"/>
                  </a:lnTo>
                  <a:lnTo>
                    <a:pt x="113618" y="366657"/>
                  </a:lnTo>
                  <a:lnTo>
                    <a:pt x="113827" y="367207"/>
                  </a:lnTo>
                  <a:lnTo>
                    <a:pt x="114036" y="367779"/>
                  </a:lnTo>
                  <a:lnTo>
                    <a:pt x="114245" y="368340"/>
                  </a:lnTo>
                  <a:lnTo>
                    <a:pt x="114445" y="368912"/>
                  </a:lnTo>
                  <a:lnTo>
                    <a:pt x="114650" y="369495"/>
                  </a:lnTo>
                  <a:lnTo>
                    <a:pt x="114845" y="370067"/>
                  </a:lnTo>
                  <a:lnTo>
                    <a:pt x="115040" y="370650"/>
                  </a:lnTo>
                  <a:lnTo>
                    <a:pt x="115236" y="371244"/>
                  </a:lnTo>
                  <a:lnTo>
                    <a:pt x="115427" y="371837"/>
                  </a:lnTo>
                  <a:lnTo>
                    <a:pt x="115613" y="372431"/>
                  </a:lnTo>
                  <a:lnTo>
                    <a:pt x="115799" y="373035"/>
                  </a:lnTo>
                  <a:lnTo>
                    <a:pt x="115981" y="373640"/>
                  </a:lnTo>
                  <a:lnTo>
                    <a:pt x="116163" y="374255"/>
                  </a:lnTo>
                  <a:lnTo>
                    <a:pt x="116340" y="374859"/>
                  </a:lnTo>
                  <a:lnTo>
                    <a:pt x="116517" y="375485"/>
                  </a:lnTo>
                  <a:lnTo>
                    <a:pt x="116690" y="376101"/>
                  </a:lnTo>
                  <a:lnTo>
                    <a:pt x="116858" y="376727"/>
                  </a:lnTo>
                  <a:lnTo>
                    <a:pt x="117026" y="377363"/>
                  </a:lnTo>
                  <a:lnTo>
                    <a:pt x="117190" y="377989"/>
                  </a:lnTo>
                  <a:lnTo>
                    <a:pt x="116749" y="378518"/>
                  </a:lnTo>
                  <a:lnTo>
                    <a:pt x="116308" y="379058"/>
                  </a:lnTo>
                  <a:lnTo>
                    <a:pt x="115872" y="379608"/>
                  </a:lnTo>
                  <a:lnTo>
                    <a:pt x="115436" y="380170"/>
                  </a:lnTo>
                  <a:lnTo>
                    <a:pt x="114563" y="381303"/>
                  </a:lnTo>
                  <a:lnTo>
                    <a:pt x="113700" y="382447"/>
                  </a:lnTo>
                  <a:lnTo>
                    <a:pt x="113509" y="382706"/>
                  </a:lnTo>
                  <a:lnTo>
                    <a:pt x="113314" y="382954"/>
                  </a:lnTo>
                  <a:lnTo>
                    <a:pt x="112928" y="383440"/>
                  </a:lnTo>
                  <a:lnTo>
                    <a:pt x="112532" y="383937"/>
                  </a:lnTo>
                  <a:lnTo>
                    <a:pt x="112337" y="384196"/>
                  </a:lnTo>
                  <a:lnTo>
                    <a:pt x="112146" y="384455"/>
                  </a:lnTo>
                  <a:lnTo>
                    <a:pt x="111955" y="384724"/>
                  </a:lnTo>
                  <a:lnTo>
                    <a:pt x="111769" y="385005"/>
                  </a:lnTo>
                  <a:lnTo>
                    <a:pt x="111587" y="385296"/>
                  </a:lnTo>
                  <a:lnTo>
                    <a:pt x="111410" y="385599"/>
                  </a:lnTo>
                  <a:lnTo>
                    <a:pt x="111238" y="385922"/>
                  </a:lnTo>
                  <a:lnTo>
                    <a:pt x="111069" y="386257"/>
                  </a:lnTo>
                  <a:lnTo>
                    <a:pt x="110988" y="386430"/>
                  </a:lnTo>
                  <a:lnTo>
                    <a:pt x="110910" y="386613"/>
                  </a:lnTo>
                  <a:lnTo>
                    <a:pt x="110833" y="386797"/>
                  </a:lnTo>
                  <a:lnTo>
                    <a:pt x="110761" y="386980"/>
                  </a:lnTo>
                  <a:lnTo>
                    <a:pt x="110474" y="386020"/>
                  </a:lnTo>
                  <a:lnTo>
                    <a:pt x="110184" y="385059"/>
                  </a:lnTo>
                  <a:lnTo>
                    <a:pt x="109884" y="384120"/>
                  </a:lnTo>
                  <a:lnTo>
                    <a:pt x="109579" y="383203"/>
                  </a:lnTo>
                  <a:lnTo>
                    <a:pt x="109266" y="382285"/>
                  </a:lnTo>
                  <a:lnTo>
                    <a:pt x="108948" y="381389"/>
                  </a:lnTo>
                  <a:lnTo>
                    <a:pt x="108621" y="380504"/>
                  </a:lnTo>
                  <a:lnTo>
                    <a:pt x="108284" y="379641"/>
                  </a:lnTo>
                  <a:lnTo>
                    <a:pt x="107948" y="378788"/>
                  </a:lnTo>
                  <a:lnTo>
                    <a:pt x="107598" y="377946"/>
                  </a:lnTo>
                  <a:lnTo>
                    <a:pt x="107248" y="377126"/>
                  </a:lnTo>
                  <a:lnTo>
                    <a:pt x="106889" y="376317"/>
                  </a:lnTo>
                  <a:lnTo>
                    <a:pt x="106521" y="375529"/>
                  </a:lnTo>
                  <a:lnTo>
                    <a:pt x="106149" y="374752"/>
                  </a:lnTo>
                  <a:lnTo>
                    <a:pt x="105772" y="373996"/>
                  </a:lnTo>
                  <a:lnTo>
                    <a:pt x="105390" y="373251"/>
                  </a:lnTo>
                  <a:lnTo>
                    <a:pt x="105495" y="373100"/>
                  </a:lnTo>
                  <a:lnTo>
                    <a:pt x="105599" y="372938"/>
                  </a:lnTo>
                  <a:lnTo>
                    <a:pt x="105704" y="372766"/>
                  </a:lnTo>
                  <a:lnTo>
                    <a:pt x="105804" y="372593"/>
                  </a:lnTo>
                  <a:lnTo>
                    <a:pt x="105908" y="372399"/>
                  </a:lnTo>
                  <a:lnTo>
                    <a:pt x="106004" y="372204"/>
                  </a:lnTo>
                  <a:lnTo>
                    <a:pt x="106103" y="371988"/>
                  </a:lnTo>
                  <a:lnTo>
                    <a:pt x="106199" y="371783"/>
                  </a:lnTo>
                  <a:lnTo>
                    <a:pt x="106294" y="371557"/>
                  </a:lnTo>
                  <a:lnTo>
                    <a:pt x="106385" y="371330"/>
                  </a:lnTo>
                  <a:lnTo>
                    <a:pt x="106571" y="370866"/>
                  </a:lnTo>
                  <a:lnTo>
                    <a:pt x="106749" y="370380"/>
                  </a:lnTo>
                  <a:lnTo>
                    <a:pt x="106926" y="369873"/>
                  </a:lnTo>
                  <a:lnTo>
                    <a:pt x="107094" y="369366"/>
                  </a:lnTo>
                  <a:lnTo>
                    <a:pt x="107262" y="368858"/>
                  </a:lnTo>
                  <a:lnTo>
                    <a:pt x="107594" y="367833"/>
                  </a:lnTo>
                  <a:lnTo>
                    <a:pt x="107757" y="367326"/>
                  </a:lnTo>
                  <a:lnTo>
                    <a:pt x="107921" y="366840"/>
                  </a:lnTo>
                  <a:lnTo>
                    <a:pt x="108080" y="366376"/>
                  </a:lnTo>
                  <a:lnTo>
                    <a:pt x="108239" y="365923"/>
                  </a:lnTo>
                  <a:lnTo>
                    <a:pt x="108384" y="365556"/>
                  </a:lnTo>
                  <a:lnTo>
                    <a:pt x="108534" y="365189"/>
                  </a:lnTo>
                  <a:lnTo>
                    <a:pt x="108843" y="364455"/>
                  </a:lnTo>
                  <a:lnTo>
                    <a:pt x="109161" y="363721"/>
                  </a:lnTo>
                  <a:lnTo>
                    <a:pt x="109479" y="362965"/>
                  </a:lnTo>
                  <a:lnTo>
                    <a:pt x="109638" y="362588"/>
                  </a:lnTo>
                  <a:lnTo>
                    <a:pt x="109793" y="362210"/>
                  </a:lnTo>
                  <a:lnTo>
                    <a:pt x="109947" y="361821"/>
                  </a:lnTo>
                  <a:lnTo>
                    <a:pt x="110097" y="361433"/>
                  </a:lnTo>
                  <a:lnTo>
                    <a:pt x="110243" y="361033"/>
                  </a:lnTo>
                  <a:lnTo>
                    <a:pt x="110383" y="360634"/>
                  </a:lnTo>
                  <a:lnTo>
                    <a:pt x="110515" y="360224"/>
                  </a:lnTo>
                  <a:lnTo>
                    <a:pt x="110642" y="359803"/>
                  </a:lnTo>
                  <a:close/>
                  <a:moveTo>
                    <a:pt x="34167" y="365372"/>
                  </a:moveTo>
                  <a:lnTo>
                    <a:pt x="34262" y="365523"/>
                  </a:lnTo>
                  <a:lnTo>
                    <a:pt x="34303" y="365577"/>
                  </a:lnTo>
                  <a:lnTo>
                    <a:pt x="34330" y="365599"/>
                  </a:lnTo>
                  <a:lnTo>
                    <a:pt x="34353" y="365620"/>
                  </a:lnTo>
                  <a:lnTo>
                    <a:pt x="34603" y="365815"/>
                  </a:lnTo>
                  <a:lnTo>
                    <a:pt x="34848" y="366020"/>
                  </a:lnTo>
                  <a:lnTo>
                    <a:pt x="35089" y="366236"/>
                  </a:lnTo>
                  <a:lnTo>
                    <a:pt x="35330" y="366452"/>
                  </a:lnTo>
                  <a:lnTo>
                    <a:pt x="35571" y="366689"/>
                  </a:lnTo>
                  <a:lnTo>
                    <a:pt x="35807" y="366926"/>
                  </a:lnTo>
                  <a:lnTo>
                    <a:pt x="36043" y="367175"/>
                  </a:lnTo>
                  <a:lnTo>
                    <a:pt x="36275" y="367434"/>
                  </a:lnTo>
                  <a:lnTo>
                    <a:pt x="36502" y="367704"/>
                  </a:lnTo>
                  <a:lnTo>
                    <a:pt x="36734" y="367984"/>
                  </a:lnTo>
                  <a:lnTo>
                    <a:pt x="36957" y="368276"/>
                  </a:lnTo>
                  <a:lnTo>
                    <a:pt x="37179" y="368578"/>
                  </a:lnTo>
                  <a:lnTo>
                    <a:pt x="37402" y="368891"/>
                  </a:lnTo>
                  <a:lnTo>
                    <a:pt x="37620" y="369215"/>
                  </a:lnTo>
                  <a:lnTo>
                    <a:pt x="37838" y="369549"/>
                  </a:lnTo>
                  <a:lnTo>
                    <a:pt x="38051" y="369905"/>
                  </a:lnTo>
                  <a:lnTo>
                    <a:pt x="38265" y="370272"/>
                  </a:lnTo>
                  <a:lnTo>
                    <a:pt x="38469" y="370650"/>
                  </a:lnTo>
                  <a:lnTo>
                    <a:pt x="38669" y="371049"/>
                  </a:lnTo>
                  <a:lnTo>
                    <a:pt x="38865" y="371449"/>
                  </a:lnTo>
                  <a:lnTo>
                    <a:pt x="39060" y="371859"/>
                  </a:lnTo>
                  <a:lnTo>
                    <a:pt x="39246" y="372280"/>
                  </a:lnTo>
                  <a:lnTo>
                    <a:pt x="39433" y="372712"/>
                  </a:lnTo>
                  <a:lnTo>
                    <a:pt x="39614" y="373143"/>
                  </a:lnTo>
                  <a:lnTo>
                    <a:pt x="39978" y="374007"/>
                  </a:lnTo>
                  <a:lnTo>
                    <a:pt x="40341" y="374881"/>
                  </a:lnTo>
                  <a:lnTo>
                    <a:pt x="40714" y="375755"/>
                  </a:lnTo>
                  <a:lnTo>
                    <a:pt x="40900" y="376187"/>
                  </a:lnTo>
                  <a:lnTo>
                    <a:pt x="41091" y="376608"/>
                  </a:lnTo>
                  <a:lnTo>
                    <a:pt x="41137" y="376694"/>
                  </a:lnTo>
                  <a:lnTo>
                    <a:pt x="41186" y="376770"/>
                  </a:lnTo>
                  <a:lnTo>
                    <a:pt x="41241" y="376824"/>
                  </a:lnTo>
                  <a:lnTo>
                    <a:pt x="41291" y="376867"/>
                  </a:lnTo>
                  <a:lnTo>
                    <a:pt x="41350" y="376899"/>
                  </a:lnTo>
                  <a:lnTo>
                    <a:pt x="41405" y="376921"/>
                  </a:lnTo>
                  <a:lnTo>
                    <a:pt x="41459" y="376932"/>
                  </a:lnTo>
                  <a:lnTo>
                    <a:pt x="41514" y="376921"/>
                  </a:lnTo>
                  <a:lnTo>
                    <a:pt x="41200" y="377612"/>
                  </a:lnTo>
                  <a:lnTo>
                    <a:pt x="40887" y="378302"/>
                  </a:lnTo>
                  <a:lnTo>
                    <a:pt x="40582" y="379015"/>
                  </a:lnTo>
                  <a:lnTo>
                    <a:pt x="40282" y="379738"/>
                  </a:lnTo>
                  <a:lnTo>
                    <a:pt x="39987" y="380472"/>
                  </a:lnTo>
                  <a:lnTo>
                    <a:pt x="39696" y="381217"/>
                  </a:lnTo>
                  <a:lnTo>
                    <a:pt x="39415" y="381961"/>
                  </a:lnTo>
                  <a:lnTo>
                    <a:pt x="39133" y="382728"/>
                  </a:lnTo>
                  <a:lnTo>
                    <a:pt x="38860" y="383505"/>
                  </a:lnTo>
                  <a:lnTo>
                    <a:pt x="38592" y="384282"/>
                  </a:lnTo>
                  <a:lnTo>
                    <a:pt x="38329" y="385070"/>
                  </a:lnTo>
                  <a:lnTo>
                    <a:pt x="38070" y="385879"/>
                  </a:lnTo>
                  <a:lnTo>
                    <a:pt x="37820" y="386689"/>
                  </a:lnTo>
                  <a:lnTo>
                    <a:pt x="37570" y="387498"/>
                  </a:lnTo>
                  <a:lnTo>
                    <a:pt x="37329" y="388329"/>
                  </a:lnTo>
                  <a:lnTo>
                    <a:pt x="37093" y="389160"/>
                  </a:lnTo>
                  <a:lnTo>
                    <a:pt x="36907" y="388718"/>
                  </a:lnTo>
                  <a:lnTo>
                    <a:pt x="36720" y="388286"/>
                  </a:lnTo>
                  <a:lnTo>
                    <a:pt x="36529" y="387865"/>
                  </a:lnTo>
                  <a:lnTo>
                    <a:pt x="36334" y="387444"/>
                  </a:lnTo>
                  <a:lnTo>
                    <a:pt x="36134" y="387023"/>
                  </a:lnTo>
                  <a:lnTo>
                    <a:pt x="35930" y="386613"/>
                  </a:lnTo>
                  <a:lnTo>
                    <a:pt x="35725" y="386214"/>
                  </a:lnTo>
                  <a:lnTo>
                    <a:pt x="35512" y="385815"/>
                  </a:lnTo>
                  <a:lnTo>
                    <a:pt x="35298" y="385426"/>
                  </a:lnTo>
                  <a:lnTo>
                    <a:pt x="35085" y="385048"/>
                  </a:lnTo>
                  <a:lnTo>
                    <a:pt x="34867" y="384681"/>
                  </a:lnTo>
                  <a:lnTo>
                    <a:pt x="34644" y="384314"/>
                  </a:lnTo>
                  <a:lnTo>
                    <a:pt x="34417" y="383958"/>
                  </a:lnTo>
                  <a:lnTo>
                    <a:pt x="34190" y="383613"/>
                  </a:lnTo>
                  <a:lnTo>
                    <a:pt x="33962" y="383278"/>
                  </a:lnTo>
                  <a:lnTo>
                    <a:pt x="33731" y="382944"/>
                  </a:lnTo>
                  <a:lnTo>
                    <a:pt x="33494" y="382620"/>
                  </a:lnTo>
                  <a:lnTo>
                    <a:pt x="33258" y="382318"/>
                  </a:lnTo>
                  <a:lnTo>
                    <a:pt x="33017" y="382015"/>
                  </a:lnTo>
                  <a:lnTo>
                    <a:pt x="32781" y="381724"/>
                  </a:lnTo>
                  <a:lnTo>
                    <a:pt x="32536" y="381443"/>
                  </a:lnTo>
                  <a:lnTo>
                    <a:pt x="32295" y="381184"/>
                  </a:lnTo>
                  <a:lnTo>
                    <a:pt x="32050" y="380925"/>
                  </a:lnTo>
                  <a:lnTo>
                    <a:pt x="31804" y="380677"/>
                  </a:lnTo>
                  <a:lnTo>
                    <a:pt x="31554" y="380450"/>
                  </a:lnTo>
                  <a:lnTo>
                    <a:pt x="31304" y="380224"/>
                  </a:lnTo>
                  <a:lnTo>
                    <a:pt x="31055" y="380019"/>
                  </a:lnTo>
                  <a:lnTo>
                    <a:pt x="30805" y="379824"/>
                  </a:lnTo>
                  <a:lnTo>
                    <a:pt x="30555" y="379641"/>
                  </a:lnTo>
                  <a:lnTo>
                    <a:pt x="30305" y="379468"/>
                  </a:lnTo>
                  <a:lnTo>
                    <a:pt x="30050" y="379306"/>
                  </a:lnTo>
                  <a:lnTo>
                    <a:pt x="29801" y="379166"/>
                  </a:lnTo>
                  <a:lnTo>
                    <a:pt x="30041" y="378270"/>
                  </a:lnTo>
                  <a:lnTo>
                    <a:pt x="30282" y="377374"/>
                  </a:lnTo>
                  <a:lnTo>
                    <a:pt x="30532" y="376489"/>
                  </a:lnTo>
                  <a:lnTo>
                    <a:pt x="30787" y="375604"/>
                  </a:lnTo>
                  <a:lnTo>
                    <a:pt x="31041" y="374719"/>
                  </a:lnTo>
                  <a:lnTo>
                    <a:pt x="31304" y="373845"/>
                  </a:lnTo>
                  <a:lnTo>
                    <a:pt x="31568" y="372981"/>
                  </a:lnTo>
                  <a:lnTo>
                    <a:pt x="31841" y="372118"/>
                  </a:lnTo>
                  <a:lnTo>
                    <a:pt x="32118" y="371255"/>
                  </a:lnTo>
                  <a:lnTo>
                    <a:pt x="32395" y="370402"/>
                  </a:lnTo>
                  <a:lnTo>
                    <a:pt x="32681" y="369549"/>
                  </a:lnTo>
                  <a:lnTo>
                    <a:pt x="32967" y="368707"/>
                  </a:lnTo>
                  <a:lnTo>
                    <a:pt x="33258" y="367865"/>
                  </a:lnTo>
                  <a:lnTo>
                    <a:pt x="33558" y="367034"/>
                  </a:lnTo>
                  <a:lnTo>
                    <a:pt x="33858" y="366203"/>
                  </a:lnTo>
                  <a:lnTo>
                    <a:pt x="34167" y="365372"/>
                  </a:lnTo>
                  <a:close/>
                  <a:moveTo>
                    <a:pt x="32899" y="204791"/>
                  </a:moveTo>
                  <a:lnTo>
                    <a:pt x="32958" y="204921"/>
                  </a:lnTo>
                  <a:lnTo>
                    <a:pt x="33022" y="205050"/>
                  </a:lnTo>
                  <a:lnTo>
                    <a:pt x="33095" y="205158"/>
                  </a:lnTo>
                  <a:lnTo>
                    <a:pt x="33172" y="205244"/>
                  </a:lnTo>
                  <a:lnTo>
                    <a:pt x="33258" y="205320"/>
                  </a:lnTo>
                  <a:lnTo>
                    <a:pt x="33349" y="205385"/>
                  </a:lnTo>
                  <a:lnTo>
                    <a:pt x="33449" y="205428"/>
                  </a:lnTo>
                  <a:lnTo>
                    <a:pt x="33553" y="205449"/>
                  </a:lnTo>
                  <a:lnTo>
                    <a:pt x="37965" y="205644"/>
                  </a:lnTo>
                  <a:lnTo>
                    <a:pt x="42372" y="205816"/>
                  </a:lnTo>
                  <a:lnTo>
                    <a:pt x="46779" y="205989"/>
                  </a:lnTo>
                  <a:lnTo>
                    <a:pt x="51187" y="206140"/>
                  </a:lnTo>
                  <a:lnTo>
                    <a:pt x="59996" y="206432"/>
                  </a:lnTo>
                  <a:lnTo>
                    <a:pt x="68811" y="206734"/>
                  </a:lnTo>
                  <a:lnTo>
                    <a:pt x="73213" y="206885"/>
                  </a:lnTo>
                  <a:lnTo>
                    <a:pt x="77621" y="207058"/>
                  </a:lnTo>
                  <a:lnTo>
                    <a:pt x="82028" y="207241"/>
                  </a:lnTo>
                  <a:lnTo>
                    <a:pt x="86430" y="207457"/>
                  </a:lnTo>
                  <a:lnTo>
                    <a:pt x="88634" y="207565"/>
                  </a:lnTo>
                  <a:lnTo>
                    <a:pt x="90837" y="207684"/>
                  </a:lnTo>
                  <a:lnTo>
                    <a:pt x="93041" y="207813"/>
                  </a:lnTo>
                  <a:lnTo>
                    <a:pt x="95245" y="207943"/>
                  </a:lnTo>
                  <a:lnTo>
                    <a:pt x="97453" y="208083"/>
                  </a:lnTo>
                  <a:lnTo>
                    <a:pt x="99656" y="208234"/>
                  </a:lnTo>
                  <a:lnTo>
                    <a:pt x="101860" y="208385"/>
                  </a:lnTo>
                  <a:lnTo>
                    <a:pt x="104063" y="208558"/>
                  </a:lnTo>
                  <a:lnTo>
                    <a:pt x="104073" y="208677"/>
                  </a:lnTo>
                  <a:lnTo>
                    <a:pt x="104082" y="208795"/>
                  </a:lnTo>
                  <a:lnTo>
                    <a:pt x="104095" y="208903"/>
                  </a:lnTo>
                  <a:lnTo>
                    <a:pt x="104109" y="209022"/>
                  </a:lnTo>
                  <a:lnTo>
                    <a:pt x="104127" y="209141"/>
                  </a:lnTo>
                  <a:lnTo>
                    <a:pt x="104150" y="209259"/>
                  </a:lnTo>
                  <a:lnTo>
                    <a:pt x="104177" y="209378"/>
                  </a:lnTo>
                  <a:lnTo>
                    <a:pt x="104209" y="209486"/>
                  </a:lnTo>
                  <a:lnTo>
                    <a:pt x="104163" y="211558"/>
                  </a:lnTo>
                  <a:lnTo>
                    <a:pt x="104118" y="213631"/>
                  </a:lnTo>
                  <a:lnTo>
                    <a:pt x="104036" y="217786"/>
                  </a:lnTo>
                  <a:lnTo>
                    <a:pt x="103964" y="221931"/>
                  </a:lnTo>
                  <a:lnTo>
                    <a:pt x="103900" y="226086"/>
                  </a:lnTo>
                  <a:lnTo>
                    <a:pt x="103850" y="230241"/>
                  </a:lnTo>
                  <a:lnTo>
                    <a:pt x="103804" y="234397"/>
                  </a:lnTo>
                  <a:lnTo>
                    <a:pt x="103768" y="238563"/>
                  </a:lnTo>
                  <a:lnTo>
                    <a:pt x="103736" y="242718"/>
                  </a:lnTo>
                  <a:lnTo>
                    <a:pt x="103714" y="246884"/>
                  </a:lnTo>
                  <a:lnTo>
                    <a:pt x="103695" y="251051"/>
                  </a:lnTo>
                  <a:lnTo>
                    <a:pt x="103682" y="255217"/>
                  </a:lnTo>
                  <a:lnTo>
                    <a:pt x="103677" y="259394"/>
                  </a:lnTo>
                  <a:lnTo>
                    <a:pt x="103673" y="263560"/>
                  </a:lnTo>
                  <a:lnTo>
                    <a:pt x="103673" y="267726"/>
                  </a:lnTo>
                  <a:lnTo>
                    <a:pt x="103677" y="276080"/>
                  </a:lnTo>
                  <a:lnTo>
                    <a:pt x="103691" y="284423"/>
                  </a:lnTo>
                  <a:lnTo>
                    <a:pt x="103705" y="292766"/>
                  </a:lnTo>
                  <a:lnTo>
                    <a:pt x="103718" y="301110"/>
                  </a:lnTo>
                  <a:lnTo>
                    <a:pt x="103718" y="305286"/>
                  </a:lnTo>
                  <a:lnTo>
                    <a:pt x="103718" y="309453"/>
                  </a:lnTo>
                  <a:lnTo>
                    <a:pt x="103714" y="313630"/>
                  </a:lnTo>
                  <a:lnTo>
                    <a:pt x="103705" y="317796"/>
                  </a:lnTo>
                  <a:lnTo>
                    <a:pt x="103695" y="321962"/>
                  </a:lnTo>
                  <a:lnTo>
                    <a:pt x="103677" y="326128"/>
                  </a:lnTo>
                  <a:lnTo>
                    <a:pt x="103655" y="330284"/>
                  </a:lnTo>
                  <a:lnTo>
                    <a:pt x="103623" y="334450"/>
                  </a:lnTo>
                  <a:lnTo>
                    <a:pt x="103586" y="338605"/>
                  </a:lnTo>
                  <a:lnTo>
                    <a:pt x="103541" y="342760"/>
                  </a:lnTo>
                  <a:lnTo>
                    <a:pt x="103050" y="342394"/>
                  </a:lnTo>
                  <a:lnTo>
                    <a:pt x="102560" y="342037"/>
                  </a:lnTo>
                  <a:lnTo>
                    <a:pt x="102060" y="341703"/>
                  </a:lnTo>
                  <a:lnTo>
                    <a:pt x="101551" y="341390"/>
                  </a:lnTo>
                  <a:lnTo>
                    <a:pt x="101042" y="341088"/>
                  </a:lnTo>
                  <a:lnTo>
                    <a:pt x="100783" y="340947"/>
                  </a:lnTo>
                  <a:lnTo>
                    <a:pt x="100520" y="340818"/>
                  </a:lnTo>
                  <a:lnTo>
                    <a:pt x="100261" y="340688"/>
                  </a:lnTo>
                  <a:lnTo>
                    <a:pt x="99997" y="340569"/>
                  </a:lnTo>
                  <a:lnTo>
                    <a:pt x="99734" y="340451"/>
                  </a:lnTo>
                  <a:lnTo>
                    <a:pt x="99465" y="340343"/>
                  </a:lnTo>
                  <a:lnTo>
                    <a:pt x="99461" y="340116"/>
                  </a:lnTo>
                  <a:lnTo>
                    <a:pt x="99452" y="339900"/>
                  </a:lnTo>
                  <a:lnTo>
                    <a:pt x="99443" y="339684"/>
                  </a:lnTo>
                  <a:lnTo>
                    <a:pt x="99429" y="339479"/>
                  </a:lnTo>
                  <a:lnTo>
                    <a:pt x="99416" y="339263"/>
                  </a:lnTo>
                  <a:lnTo>
                    <a:pt x="99397" y="339058"/>
                  </a:lnTo>
                  <a:lnTo>
                    <a:pt x="99375" y="338853"/>
                  </a:lnTo>
                  <a:lnTo>
                    <a:pt x="99352" y="338659"/>
                  </a:lnTo>
                  <a:lnTo>
                    <a:pt x="99325" y="338465"/>
                  </a:lnTo>
                  <a:lnTo>
                    <a:pt x="99297" y="338271"/>
                  </a:lnTo>
                  <a:lnTo>
                    <a:pt x="99234" y="337893"/>
                  </a:lnTo>
                  <a:lnTo>
                    <a:pt x="99161" y="337526"/>
                  </a:lnTo>
                  <a:lnTo>
                    <a:pt x="99084" y="337180"/>
                  </a:lnTo>
                  <a:lnTo>
                    <a:pt x="98993" y="336846"/>
                  </a:lnTo>
                  <a:lnTo>
                    <a:pt x="98898" y="336533"/>
                  </a:lnTo>
                  <a:lnTo>
                    <a:pt x="98793" y="336231"/>
                  </a:lnTo>
                  <a:lnTo>
                    <a:pt x="98679" y="335939"/>
                  </a:lnTo>
                  <a:lnTo>
                    <a:pt x="98561" y="335659"/>
                  </a:lnTo>
                  <a:lnTo>
                    <a:pt x="98434" y="335400"/>
                  </a:lnTo>
                  <a:lnTo>
                    <a:pt x="98302" y="335151"/>
                  </a:lnTo>
                  <a:lnTo>
                    <a:pt x="98166" y="334925"/>
                  </a:lnTo>
                  <a:lnTo>
                    <a:pt x="98025" y="334709"/>
                  </a:lnTo>
                  <a:lnTo>
                    <a:pt x="97875" y="334514"/>
                  </a:lnTo>
                  <a:lnTo>
                    <a:pt x="97725" y="334331"/>
                  </a:lnTo>
                  <a:lnTo>
                    <a:pt x="97566" y="334158"/>
                  </a:lnTo>
                  <a:lnTo>
                    <a:pt x="97407" y="334018"/>
                  </a:lnTo>
                  <a:lnTo>
                    <a:pt x="97244" y="333878"/>
                  </a:lnTo>
                  <a:lnTo>
                    <a:pt x="97076" y="333759"/>
                  </a:lnTo>
                  <a:lnTo>
                    <a:pt x="96908" y="333662"/>
                  </a:lnTo>
                  <a:lnTo>
                    <a:pt x="96735" y="333586"/>
                  </a:lnTo>
                  <a:lnTo>
                    <a:pt x="96562" y="333511"/>
                  </a:lnTo>
                  <a:lnTo>
                    <a:pt x="96385" y="333468"/>
                  </a:lnTo>
                  <a:lnTo>
                    <a:pt x="96208" y="333435"/>
                  </a:lnTo>
                  <a:lnTo>
                    <a:pt x="96031" y="333424"/>
                  </a:lnTo>
                  <a:lnTo>
                    <a:pt x="95849" y="333435"/>
                  </a:lnTo>
                  <a:lnTo>
                    <a:pt x="95672" y="333457"/>
                  </a:lnTo>
                  <a:lnTo>
                    <a:pt x="95494" y="333500"/>
                  </a:lnTo>
                  <a:lnTo>
                    <a:pt x="95376" y="333532"/>
                  </a:lnTo>
                  <a:lnTo>
                    <a:pt x="95263" y="333586"/>
                  </a:lnTo>
                  <a:lnTo>
                    <a:pt x="95154" y="333629"/>
                  </a:lnTo>
                  <a:lnTo>
                    <a:pt x="95040" y="333694"/>
                  </a:lnTo>
                  <a:lnTo>
                    <a:pt x="94931" y="333759"/>
                  </a:lnTo>
                  <a:lnTo>
                    <a:pt x="94827" y="333835"/>
                  </a:lnTo>
                  <a:lnTo>
                    <a:pt x="94722" y="333910"/>
                  </a:lnTo>
                  <a:lnTo>
                    <a:pt x="94618" y="333996"/>
                  </a:lnTo>
                  <a:lnTo>
                    <a:pt x="94513" y="334083"/>
                  </a:lnTo>
                  <a:lnTo>
                    <a:pt x="94413" y="334180"/>
                  </a:lnTo>
                  <a:lnTo>
                    <a:pt x="94313" y="334288"/>
                  </a:lnTo>
                  <a:lnTo>
                    <a:pt x="94213" y="334396"/>
                  </a:lnTo>
                  <a:lnTo>
                    <a:pt x="94118" y="334514"/>
                  </a:lnTo>
                  <a:lnTo>
                    <a:pt x="94022" y="334633"/>
                  </a:lnTo>
                  <a:lnTo>
                    <a:pt x="93836" y="334892"/>
                  </a:lnTo>
                  <a:lnTo>
                    <a:pt x="93659" y="335173"/>
                  </a:lnTo>
                  <a:lnTo>
                    <a:pt x="93482" y="335475"/>
                  </a:lnTo>
                  <a:lnTo>
                    <a:pt x="93314" y="335788"/>
                  </a:lnTo>
                  <a:lnTo>
                    <a:pt x="93150" y="336123"/>
                  </a:lnTo>
                  <a:lnTo>
                    <a:pt x="92991" y="336479"/>
                  </a:lnTo>
                  <a:lnTo>
                    <a:pt x="92837" y="336846"/>
                  </a:lnTo>
                  <a:lnTo>
                    <a:pt x="92691" y="337224"/>
                  </a:lnTo>
                  <a:lnTo>
                    <a:pt x="92546" y="337623"/>
                  </a:lnTo>
                  <a:lnTo>
                    <a:pt x="92409" y="338033"/>
                  </a:lnTo>
                  <a:lnTo>
                    <a:pt x="92273" y="338443"/>
                  </a:lnTo>
                  <a:lnTo>
                    <a:pt x="92146" y="338875"/>
                  </a:lnTo>
                  <a:lnTo>
                    <a:pt x="92019" y="339317"/>
                  </a:lnTo>
                  <a:lnTo>
                    <a:pt x="91901" y="339760"/>
                  </a:lnTo>
                  <a:lnTo>
                    <a:pt x="91782" y="340213"/>
                  </a:lnTo>
                  <a:lnTo>
                    <a:pt x="91673" y="340677"/>
                  </a:lnTo>
                  <a:lnTo>
                    <a:pt x="91564" y="341142"/>
                  </a:lnTo>
                  <a:lnTo>
                    <a:pt x="91460" y="341606"/>
                  </a:lnTo>
                  <a:lnTo>
                    <a:pt x="91360" y="342081"/>
                  </a:lnTo>
                  <a:lnTo>
                    <a:pt x="91265" y="342555"/>
                  </a:lnTo>
                  <a:lnTo>
                    <a:pt x="91174" y="343030"/>
                  </a:lnTo>
                  <a:lnTo>
                    <a:pt x="91083" y="343505"/>
                  </a:lnTo>
                  <a:lnTo>
                    <a:pt x="90996" y="343969"/>
                  </a:lnTo>
                  <a:lnTo>
                    <a:pt x="90837" y="344908"/>
                  </a:lnTo>
                  <a:lnTo>
                    <a:pt x="90642" y="346096"/>
                  </a:lnTo>
                  <a:lnTo>
                    <a:pt x="90451" y="347315"/>
                  </a:lnTo>
                  <a:lnTo>
                    <a:pt x="90360" y="347930"/>
                  </a:lnTo>
                  <a:lnTo>
                    <a:pt x="90270" y="348567"/>
                  </a:lnTo>
                  <a:lnTo>
                    <a:pt x="90183" y="349193"/>
                  </a:lnTo>
                  <a:lnTo>
                    <a:pt x="90101" y="349841"/>
                  </a:lnTo>
                  <a:lnTo>
                    <a:pt x="90020" y="350478"/>
                  </a:lnTo>
                  <a:lnTo>
                    <a:pt x="89947" y="351125"/>
                  </a:lnTo>
                  <a:lnTo>
                    <a:pt x="89879" y="351784"/>
                  </a:lnTo>
                  <a:lnTo>
                    <a:pt x="89815" y="352431"/>
                  </a:lnTo>
                  <a:lnTo>
                    <a:pt x="89756" y="353090"/>
                  </a:lnTo>
                  <a:lnTo>
                    <a:pt x="89706" y="353748"/>
                  </a:lnTo>
                  <a:lnTo>
                    <a:pt x="89661" y="354406"/>
                  </a:lnTo>
                  <a:lnTo>
                    <a:pt x="89624" y="355065"/>
                  </a:lnTo>
                  <a:lnTo>
                    <a:pt x="89597" y="355723"/>
                  </a:lnTo>
                  <a:lnTo>
                    <a:pt x="89579" y="356382"/>
                  </a:lnTo>
                  <a:lnTo>
                    <a:pt x="89570" y="357029"/>
                  </a:lnTo>
                  <a:lnTo>
                    <a:pt x="89570" y="357687"/>
                  </a:lnTo>
                  <a:lnTo>
                    <a:pt x="89583" y="358335"/>
                  </a:lnTo>
                  <a:lnTo>
                    <a:pt x="89593" y="358659"/>
                  </a:lnTo>
                  <a:lnTo>
                    <a:pt x="89606" y="358972"/>
                  </a:lnTo>
                  <a:lnTo>
                    <a:pt x="89620" y="359296"/>
                  </a:lnTo>
                  <a:lnTo>
                    <a:pt x="89638" y="359619"/>
                  </a:lnTo>
                  <a:lnTo>
                    <a:pt x="89661" y="359932"/>
                  </a:lnTo>
                  <a:lnTo>
                    <a:pt x="89683" y="360245"/>
                  </a:lnTo>
                  <a:lnTo>
                    <a:pt x="89711" y="360569"/>
                  </a:lnTo>
                  <a:lnTo>
                    <a:pt x="89742" y="360882"/>
                  </a:lnTo>
                  <a:lnTo>
                    <a:pt x="89774" y="361195"/>
                  </a:lnTo>
                  <a:lnTo>
                    <a:pt x="89811" y="361497"/>
                  </a:lnTo>
                  <a:lnTo>
                    <a:pt x="89852" y="361810"/>
                  </a:lnTo>
                  <a:lnTo>
                    <a:pt x="89897" y="362113"/>
                  </a:lnTo>
                  <a:lnTo>
                    <a:pt x="89947" y="362426"/>
                  </a:lnTo>
                  <a:lnTo>
                    <a:pt x="89997" y="362728"/>
                  </a:lnTo>
                  <a:lnTo>
                    <a:pt x="90051" y="363030"/>
                  </a:lnTo>
                  <a:lnTo>
                    <a:pt x="90110" y="363322"/>
                  </a:lnTo>
                  <a:lnTo>
                    <a:pt x="90174" y="363624"/>
                  </a:lnTo>
                  <a:lnTo>
                    <a:pt x="90238" y="363915"/>
                  </a:lnTo>
                  <a:lnTo>
                    <a:pt x="90310" y="364207"/>
                  </a:lnTo>
                  <a:lnTo>
                    <a:pt x="90383" y="364498"/>
                  </a:lnTo>
                  <a:lnTo>
                    <a:pt x="90460" y="364779"/>
                  </a:lnTo>
                  <a:lnTo>
                    <a:pt x="90542" y="365059"/>
                  </a:lnTo>
                  <a:lnTo>
                    <a:pt x="90669" y="365459"/>
                  </a:lnTo>
                  <a:lnTo>
                    <a:pt x="90806" y="365836"/>
                  </a:lnTo>
                  <a:lnTo>
                    <a:pt x="90946" y="366193"/>
                  </a:lnTo>
                  <a:lnTo>
                    <a:pt x="91092" y="366527"/>
                  </a:lnTo>
                  <a:lnTo>
                    <a:pt x="91242" y="366851"/>
                  </a:lnTo>
                  <a:lnTo>
                    <a:pt x="91396" y="367142"/>
                  </a:lnTo>
                  <a:lnTo>
                    <a:pt x="91560" y="367412"/>
                  </a:lnTo>
                  <a:lnTo>
                    <a:pt x="91723" y="367660"/>
                  </a:lnTo>
                  <a:lnTo>
                    <a:pt x="91892" y="367898"/>
                  </a:lnTo>
                  <a:lnTo>
                    <a:pt x="92064" y="368103"/>
                  </a:lnTo>
                  <a:lnTo>
                    <a:pt x="92237" y="368286"/>
                  </a:lnTo>
                  <a:lnTo>
                    <a:pt x="92414" y="368448"/>
                  </a:lnTo>
                  <a:lnTo>
                    <a:pt x="92596" y="368599"/>
                  </a:lnTo>
                  <a:lnTo>
                    <a:pt x="92778" y="368718"/>
                  </a:lnTo>
                  <a:lnTo>
                    <a:pt x="92964" y="368804"/>
                  </a:lnTo>
                  <a:lnTo>
                    <a:pt x="93146" y="368880"/>
                  </a:lnTo>
                  <a:lnTo>
                    <a:pt x="93332" y="368934"/>
                  </a:lnTo>
                  <a:lnTo>
                    <a:pt x="93523" y="368956"/>
                  </a:lnTo>
                  <a:lnTo>
                    <a:pt x="93709" y="368966"/>
                  </a:lnTo>
                  <a:lnTo>
                    <a:pt x="93895" y="368945"/>
                  </a:lnTo>
                  <a:lnTo>
                    <a:pt x="94081" y="368902"/>
                  </a:lnTo>
                  <a:lnTo>
                    <a:pt x="94268" y="368826"/>
                  </a:lnTo>
                  <a:lnTo>
                    <a:pt x="94454" y="368740"/>
                  </a:lnTo>
                  <a:lnTo>
                    <a:pt x="94636" y="368621"/>
                  </a:lnTo>
                  <a:lnTo>
                    <a:pt x="94818" y="368481"/>
                  </a:lnTo>
                  <a:lnTo>
                    <a:pt x="94995" y="368319"/>
                  </a:lnTo>
                  <a:lnTo>
                    <a:pt x="95172" y="368125"/>
                  </a:lnTo>
                  <a:lnTo>
                    <a:pt x="95345" y="367909"/>
                  </a:lnTo>
                  <a:lnTo>
                    <a:pt x="95431" y="367790"/>
                  </a:lnTo>
                  <a:lnTo>
                    <a:pt x="95517" y="367671"/>
                  </a:lnTo>
                  <a:lnTo>
                    <a:pt x="95599" y="367542"/>
                  </a:lnTo>
                  <a:lnTo>
                    <a:pt x="95681" y="367401"/>
                  </a:lnTo>
                  <a:lnTo>
                    <a:pt x="95763" y="367261"/>
                  </a:lnTo>
                  <a:lnTo>
                    <a:pt x="95844" y="367110"/>
                  </a:lnTo>
                  <a:lnTo>
                    <a:pt x="95922" y="366948"/>
                  </a:lnTo>
                  <a:lnTo>
                    <a:pt x="96003" y="366786"/>
                  </a:lnTo>
                  <a:lnTo>
                    <a:pt x="96440" y="367088"/>
                  </a:lnTo>
                  <a:lnTo>
                    <a:pt x="96876" y="367401"/>
                  </a:lnTo>
                  <a:lnTo>
                    <a:pt x="97307" y="367736"/>
                  </a:lnTo>
                  <a:lnTo>
                    <a:pt x="97730" y="368092"/>
                  </a:lnTo>
                  <a:lnTo>
                    <a:pt x="98152" y="368459"/>
                  </a:lnTo>
                  <a:lnTo>
                    <a:pt x="98570" y="368848"/>
                  </a:lnTo>
                  <a:lnTo>
                    <a:pt x="98979" y="369258"/>
                  </a:lnTo>
                  <a:lnTo>
                    <a:pt x="99388" y="369679"/>
                  </a:lnTo>
                  <a:lnTo>
                    <a:pt x="99793" y="370121"/>
                  </a:lnTo>
                  <a:lnTo>
                    <a:pt x="100192" y="370575"/>
                  </a:lnTo>
                  <a:lnTo>
                    <a:pt x="100583" y="371049"/>
                  </a:lnTo>
                  <a:lnTo>
                    <a:pt x="100974" y="371535"/>
                  </a:lnTo>
                  <a:lnTo>
                    <a:pt x="101360" y="372042"/>
                  </a:lnTo>
                  <a:lnTo>
                    <a:pt x="101742" y="372561"/>
                  </a:lnTo>
                  <a:lnTo>
                    <a:pt x="102119" y="373089"/>
                  </a:lnTo>
                  <a:lnTo>
                    <a:pt x="102491" y="373640"/>
                  </a:lnTo>
                  <a:lnTo>
                    <a:pt x="102419" y="377471"/>
                  </a:lnTo>
                  <a:lnTo>
                    <a:pt x="102382" y="379393"/>
                  </a:lnTo>
                  <a:lnTo>
                    <a:pt x="102341" y="381303"/>
                  </a:lnTo>
                  <a:lnTo>
                    <a:pt x="102296" y="383213"/>
                  </a:lnTo>
                  <a:lnTo>
                    <a:pt x="102269" y="384163"/>
                  </a:lnTo>
                  <a:lnTo>
                    <a:pt x="102237" y="385124"/>
                  </a:lnTo>
                  <a:lnTo>
                    <a:pt x="102205" y="386074"/>
                  </a:lnTo>
                  <a:lnTo>
                    <a:pt x="102169" y="387023"/>
                  </a:lnTo>
                  <a:lnTo>
                    <a:pt x="102128" y="387973"/>
                  </a:lnTo>
                  <a:lnTo>
                    <a:pt x="102083" y="388912"/>
                  </a:lnTo>
                  <a:lnTo>
                    <a:pt x="102060" y="389312"/>
                  </a:lnTo>
                  <a:lnTo>
                    <a:pt x="102033" y="389679"/>
                  </a:lnTo>
                  <a:lnTo>
                    <a:pt x="101996" y="390045"/>
                  </a:lnTo>
                  <a:lnTo>
                    <a:pt x="101955" y="390391"/>
                  </a:lnTo>
                  <a:lnTo>
                    <a:pt x="101910" y="390725"/>
                  </a:lnTo>
                  <a:lnTo>
                    <a:pt x="101855" y="391049"/>
                  </a:lnTo>
                  <a:lnTo>
                    <a:pt x="101801" y="391362"/>
                  </a:lnTo>
                  <a:lnTo>
                    <a:pt x="101737" y="391654"/>
                  </a:lnTo>
                  <a:lnTo>
                    <a:pt x="101669" y="391934"/>
                  </a:lnTo>
                  <a:lnTo>
                    <a:pt x="101596" y="392204"/>
                  </a:lnTo>
                  <a:lnTo>
                    <a:pt x="101519" y="392463"/>
                  </a:lnTo>
                  <a:lnTo>
                    <a:pt x="101437" y="392711"/>
                  </a:lnTo>
                  <a:lnTo>
                    <a:pt x="101351" y="392949"/>
                  </a:lnTo>
                  <a:lnTo>
                    <a:pt x="101260" y="393176"/>
                  </a:lnTo>
                  <a:lnTo>
                    <a:pt x="101165" y="393391"/>
                  </a:lnTo>
                  <a:lnTo>
                    <a:pt x="101065" y="393596"/>
                  </a:lnTo>
                  <a:lnTo>
                    <a:pt x="100960" y="393791"/>
                  </a:lnTo>
                  <a:lnTo>
                    <a:pt x="100856" y="393974"/>
                  </a:lnTo>
                  <a:lnTo>
                    <a:pt x="100747" y="394147"/>
                  </a:lnTo>
                  <a:lnTo>
                    <a:pt x="100633" y="394309"/>
                  </a:lnTo>
                  <a:lnTo>
                    <a:pt x="100515" y="394460"/>
                  </a:lnTo>
                  <a:lnTo>
                    <a:pt x="100392" y="394611"/>
                  </a:lnTo>
                  <a:lnTo>
                    <a:pt x="100270" y="394741"/>
                  </a:lnTo>
                  <a:lnTo>
                    <a:pt x="100142" y="394870"/>
                  </a:lnTo>
                  <a:lnTo>
                    <a:pt x="100015" y="394989"/>
                  </a:lnTo>
                  <a:lnTo>
                    <a:pt x="99883" y="395097"/>
                  </a:lnTo>
                  <a:lnTo>
                    <a:pt x="99752" y="395205"/>
                  </a:lnTo>
                  <a:lnTo>
                    <a:pt x="99615" y="395302"/>
                  </a:lnTo>
                  <a:lnTo>
                    <a:pt x="99475" y="395388"/>
                  </a:lnTo>
                  <a:lnTo>
                    <a:pt x="99334" y="395464"/>
                  </a:lnTo>
                  <a:lnTo>
                    <a:pt x="99193" y="395539"/>
                  </a:lnTo>
                  <a:lnTo>
                    <a:pt x="99047" y="395604"/>
                  </a:lnTo>
                  <a:lnTo>
                    <a:pt x="98902" y="395669"/>
                  </a:lnTo>
                  <a:lnTo>
                    <a:pt x="98752" y="395723"/>
                  </a:lnTo>
                  <a:lnTo>
                    <a:pt x="98452" y="395809"/>
                  </a:lnTo>
                  <a:lnTo>
                    <a:pt x="98152" y="395874"/>
                  </a:lnTo>
                  <a:lnTo>
                    <a:pt x="97843" y="395928"/>
                  </a:lnTo>
                  <a:lnTo>
                    <a:pt x="97535" y="395960"/>
                  </a:lnTo>
                  <a:lnTo>
                    <a:pt x="97226" y="395971"/>
                  </a:lnTo>
                  <a:lnTo>
                    <a:pt x="96917" y="395971"/>
                  </a:lnTo>
                  <a:lnTo>
                    <a:pt x="96608" y="395960"/>
                  </a:lnTo>
                  <a:lnTo>
                    <a:pt x="96303" y="395939"/>
                  </a:lnTo>
                  <a:lnTo>
                    <a:pt x="95999" y="395906"/>
                  </a:lnTo>
                  <a:lnTo>
                    <a:pt x="95413" y="395820"/>
                  </a:lnTo>
                  <a:lnTo>
                    <a:pt x="94327" y="395658"/>
                  </a:lnTo>
                  <a:lnTo>
                    <a:pt x="94236" y="395658"/>
                  </a:lnTo>
                  <a:lnTo>
                    <a:pt x="94154" y="395680"/>
                  </a:lnTo>
                  <a:lnTo>
                    <a:pt x="94072" y="395723"/>
                  </a:lnTo>
                  <a:lnTo>
                    <a:pt x="94000" y="395798"/>
                  </a:lnTo>
                  <a:lnTo>
                    <a:pt x="93932" y="395885"/>
                  </a:lnTo>
                  <a:lnTo>
                    <a:pt x="93872" y="395982"/>
                  </a:lnTo>
                  <a:lnTo>
                    <a:pt x="93813" y="396100"/>
                  </a:lnTo>
                  <a:lnTo>
                    <a:pt x="93763" y="396241"/>
                  </a:lnTo>
                  <a:lnTo>
                    <a:pt x="93718" y="396381"/>
                  </a:lnTo>
                  <a:lnTo>
                    <a:pt x="93677" y="396543"/>
                  </a:lnTo>
                  <a:lnTo>
                    <a:pt x="93641" y="396705"/>
                  </a:lnTo>
                  <a:lnTo>
                    <a:pt x="93614" y="396878"/>
                  </a:lnTo>
                  <a:lnTo>
                    <a:pt x="93591" y="397050"/>
                  </a:lnTo>
                  <a:lnTo>
                    <a:pt x="93573" y="397234"/>
                  </a:lnTo>
                  <a:lnTo>
                    <a:pt x="93564" y="397417"/>
                  </a:lnTo>
                  <a:lnTo>
                    <a:pt x="93554" y="397590"/>
                  </a:lnTo>
                  <a:lnTo>
                    <a:pt x="93364" y="396532"/>
                  </a:lnTo>
                  <a:lnTo>
                    <a:pt x="93164" y="395464"/>
                  </a:lnTo>
                  <a:lnTo>
                    <a:pt x="92959" y="394417"/>
                  </a:lnTo>
                  <a:lnTo>
                    <a:pt x="92750" y="393370"/>
                  </a:lnTo>
                  <a:lnTo>
                    <a:pt x="92537" y="392334"/>
                  </a:lnTo>
                  <a:lnTo>
                    <a:pt x="92323" y="391308"/>
                  </a:lnTo>
                  <a:lnTo>
                    <a:pt x="92101" y="390283"/>
                  </a:lnTo>
                  <a:lnTo>
                    <a:pt x="91873" y="389279"/>
                  </a:lnTo>
                  <a:lnTo>
                    <a:pt x="91646" y="388275"/>
                  </a:lnTo>
                  <a:lnTo>
                    <a:pt x="91410" y="387282"/>
                  </a:lnTo>
                  <a:lnTo>
                    <a:pt x="91174" y="386300"/>
                  </a:lnTo>
                  <a:lnTo>
                    <a:pt x="90933" y="385329"/>
                  </a:lnTo>
                  <a:lnTo>
                    <a:pt x="90683" y="384368"/>
                  </a:lnTo>
                  <a:lnTo>
                    <a:pt x="90433" y="383418"/>
                  </a:lnTo>
                  <a:lnTo>
                    <a:pt x="90179" y="382479"/>
                  </a:lnTo>
                  <a:lnTo>
                    <a:pt x="89920" y="381551"/>
                  </a:lnTo>
                  <a:lnTo>
                    <a:pt x="89656" y="380634"/>
                  </a:lnTo>
                  <a:lnTo>
                    <a:pt x="89388" y="379727"/>
                  </a:lnTo>
                  <a:lnTo>
                    <a:pt x="89115" y="378842"/>
                  </a:lnTo>
                  <a:lnTo>
                    <a:pt x="88838" y="377957"/>
                  </a:lnTo>
                  <a:lnTo>
                    <a:pt x="88561" y="377094"/>
                  </a:lnTo>
                  <a:lnTo>
                    <a:pt x="88275" y="376241"/>
                  </a:lnTo>
                  <a:lnTo>
                    <a:pt x="87989" y="375410"/>
                  </a:lnTo>
                  <a:lnTo>
                    <a:pt x="87693" y="374579"/>
                  </a:lnTo>
                  <a:lnTo>
                    <a:pt x="87398" y="373769"/>
                  </a:lnTo>
                  <a:lnTo>
                    <a:pt x="87094" y="372981"/>
                  </a:lnTo>
                  <a:lnTo>
                    <a:pt x="86789" y="372204"/>
                  </a:lnTo>
                  <a:lnTo>
                    <a:pt x="86480" y="371438"/>
                  </a:lnTo>
                  <a:lnTo>
                    <a:pt x="86167" y="370693"/>
                  </a:lnTo>
                  <a:lnTo>
                    <a:pt x="85849" y="369959"/>
                  </a:lnTo>
                  <a:lnTo>
                    <a:pt x="85526" y="369247"/>
                  </a:lnTo>
                  <a:lnTo>
                    <a:pt x="85199" y="368556"/>
                  </a:lnTo>
                  <a:lnTo>
                    <a:pt x="84867" y="367876"/>
                  </a:lnTo>
                  <a:lnTo>
                    <a:pt x="84536" y="367218"/>
                  </a:lnTo>
                  <a:lnTo>
                    <a:pt x="84195" y="366570"/>
                  </a:lnTo>
                  <a:lnTo>
                    <a:pt x="83854" y="365944"/>
                  </a:lnTo>
                  <a:lnTo>
                    <a:pt x="83504" y="365340"/>
                  </a:lnTo>
                  <a:lnTo>
                    <a:pt x="83154" y="364746"/>
                  </a:lnTo>
                  <a:lnTo>
                    <a:pt x="82800" y="364185"/>
                  </a:lnTo>
                  <a:lnTo>
                    <a:pt x="82441" y="363635"/>
                  </a:lnTo>
                  <a:lnTo>
                    <a:pt x="82078" y="363106"/>
                  </a:lnTo>
                  <a:lnTo>
                    <a:pt x="81710" y="362598"/>
                  </a:lnTo>
                  <a:lnTo>
                    <a:pt x="81337" y="362113"/>
                  </a:lnTo>
                  <a:lnTo>
                    <a:pt x="80960" y="361638"/>
                  </a:lnTo>
                  <a:lnTo>
                    <a:pt x="80578" y="361195"/>
                  </a:lnTo>
                  <a:lnTo>
                    <a:pt x="80197" y="360774"/>
                  </a:lnTo>
                  <a:lnTo>
                    <a:pt x="79806" y="360375"/>
                  </a:lnTo>
                  <a:lnTo>
                    <a:pt x="79415" y="359997"/>
                  </a:lnTo>
                  <a:lnTo>
                    <a:pt x="79020" y="359641"/>
                  </a:lnTo>
                  <a:lnTo>
                    <a:pt x="78620" y="359306"/>
                  </a:lnTo>
                  <a:lnTo>
                    <a:pt x="78216" y="358993"/>
                  </a:lnTo>
                  <a:lnTo>
                    <a:pt x="77807" y="358713"/>
                  </a:lnTo>
                  <a:lnTo>
                    <a:pt x="77598" y="358573"/>
                  </a:lnTo>
                  <a:lnTo>
                    <a:pt x="77393" y="358443"/>
                  </a:lnTo>
                  <a:lnTo>
                    <a:pt x="77184" y="358324"/>
                  </a:lnTo>
                  <a:lnTo>
                    <a:pt x="76975" y="358206"/>
                  </a:lnTo>
                  <a:lnTo>
                    <a:pt x="76766" y="358098"/>
                  </a:lnTo>
                  <a:lnTo>
                    <a:pt x="76553" y="358000"/>
                  </a:lnTo>
                  <a:lnTo>
                    <a:pt x="76344" y="357903"/>
                  </a:lnTo>
                  <a:lnTo>
                    <a:pt x="76130" y="357806"/>
                  </a:lnTo>
                  <a:lnTo>
                    <a:pt x="75917" y="357720"/>
                  </a:lnTo>
                  <a:lnTo>
                    <a:pt x="75703" y="357644"/>
                  </a:lnTo>
                  <a:lnTo>
                    <a:pt x="75485" y="357580"/>
                  </a:lnTo>
                  <a:lnTo>
                    <a:pt x="75267" y="357504"/>
                  </a:lnTo>
                  <a:lnTo>
                    <a:pt x="75049" y="357450"/>
                  </a:lnTo>
                  <a:lnTo>
                    <a:pt x="74831" y="357396"/>
                  </a:lnTo>
                  <a:lnTo>
                    <a:pt x="74613" y="357353"/>
                  </a:lnTo>
                  <a:lnTo>
                    <a:pt x="74390" y="357310"/>
                  </a:lnTo>
                  <a:lnTo>
                    <a:pt x="74167" y="357277"/>
                  </a:lnTo>
                  <a:lnTo>
                    <a:pt x="73945" y="357256"/>
                  </a:lnTo>
                  <a:lnTo>
                    <a:pt x="73722" y="357234"/>
                  </a:lnTo>
                  <a:lnTo>
                    <a:pt x="73495" y="357223"/>
                  </a:lnTo>
                  <a:lnTo>
                    <a:pt x="73041" y="357223"/>
                  </a:lnTo>
                  <a:lnTo>
                    <a:pt x="72814" y="357234"/>
                  </a:lnTo>
                  <a:lnTo>
                    <a:pt x="72586" y="357245"/>
                  </a:lnTo>
                  <a:lnTo>
                    <a:pt x="72586" y="357245"/>
                  </a:lnTo>
                  <a:lnTo>
                    <a:pt x="72605" y="357180"/>
                  </a:lnTo>
                  <a:lnTo>
                    <a:pt x="72618" y="357105"/>
                  </a:lnTo>
                  <a:lnTo>
                    <a:pt x="72641" y="356943"/>
                  </a:lnTo>
                  <a:lnTo>
                    <a:pt x="72650" y="356856"/>
                  </a:lnTo>
                  <a:lnTo>
                    <a:pt x="72655" y="356781"/>
                  </a:lnTo>
                  <a:lnTo>
                    <a:pt x="72659" y="356695"/>
                  </a:lnTo>
                  <a:lnTo>
                    <a:pt x="72655" y="356608"/>
                  </a:lnTo>
                  <a:lnTo>
                    <a:pt x="72655" y="356522"/>
                  </a:lnTo>
                  <a:lnTo>
                    <a:pt x="72645" y="356446"/>
                  </a:lnTo>
                  <a:lnTo>
                    <a:pt x="72636" y="356360"/>
                  </a:lnTo>
                  <a:lnTo>
                    <a:pt x="72623" y="356274"/>
                  </a:lnTo>
                  <a:lnTo>
                    <a:pt x="72609" y="356198"/>
                  </a:lnTo>
                  <a:lnTo>
                    <a:pt x="72591" y="356122"/>
                  </a:lnTo>
                  <a:lnTo>
                    <a:pt x="72568" y="356047"/>
                  </a:lnTo>
                  <a:lnTo>
                    <a:pt x="72541" y="355971"/>
                  </a:lnTo>
                  <a:lnTo>
                    <a:pt x="72455" y="355766"/>
                  </a:lnTo>
                  <a:lnTo>
                    <a:pt x="72368" y="355561"/>
                  </a:lnTo>
                  <a:lnTo>
                    <a:pt x="72282" y="355367"/>
                  </a:lnTo>
                  <a:lnTo>
                    <a:pt x="72191" y="355183"/>
                  </a:lnTo>
                  <a:lnTo>
                    <a:pt x="72100" y="355000"/>
                  </a:lnTo>
                  <a:lnTo>
                    <a:pt x="72009" y="354827"/>
                  </a:lnTo>
                  <a:lnTo>
                    <a:pt x="71918" y="354655"/>
                  </a:lnTo>
                  <a:lnTo>
                    <a:pt x="71823" y="354493"/>
                  </a:lnTo>
                  <a:lnTo>
                    <a:pt x="71728" y="354342"/>
                  </a:lnTo>
                  <a:lnTo>
                    <a:pt x="71632" y="354190"/>
                  </a:lnTo>
                  <a:lnTo>
                    <a:pt x="71532" y="354050"/>
                  </a:lnTo>
                  <a:lnTo>
                    <a:pt x="71437" y="353921"/>
                  </a:lnTo>
                  <a:lnTo>
                    <a:pt x="71337" y="353791"/>
                  </a:lnTo>
                  <a:lnTo>
                    <a:pt x="71237" y="353662"/>
                  </a:lnTo>
                  <a:lnTo>
                    <a:pt x="71132" y="353543"/>
                  </a:lnTo>
                  <a:lnTo>
                    <a:pt x="71032" y="353435"/>
                  </a:lnTo>
                  <a:lnTo>
                    <a:pt x="70928" y="353327"/>
                  </a:lnTo>
                  <a:lnTo>
                    <a:pt x="70823" y="353230"/>
                  </a:lnTo>
                  <a:lnTo>
                    <a:pt x="70614" y="353057"/>
                  </a:lnTo>
                  <a:lnTo>
                    <a:pt x="70401" y="352906"/>
                  </a:lnTo>
                  <a:lnTo>
                    <a:pt x="70187" y="352777"/>
                  </a:lnTo>
                  <a:lnTo>
                    <a:pt x="69969" y="352669"/>
                  </a:lnTo>
                  <a:lnTo>
                    <a:pt x="69751" y="352593"/>
                  </a:lnTo>
                  <a:lnTo>
                    <a:pt x="69533" y="352539"/>
                  </a:lnTo>
                  <a:lnTo>
                    <a:pt x="69311" y="352507"/>
                  </a:lnTo>
                  <a:lnTo>
                    <a:pt x="69088" y="352496"/>
                  </a:lnTo>
                  <a:lnTo>
                    <a:pt x="68865" y="352507"/>
                  </a:lnTo>
                  <a:lnTo>
                    <a:pt x="68643" y="352550"/>
                  </a:lnTo>
                  <a:lnTo>
                    <a:pt x="68415" y="352604"/>
                  </a:lnTo>
                  <a:lnTo>
                    <a:pt x="68193" y="352690"/>
                  </a:lnTo>
                  <a:lnTo>
                    <a:pt x="67970" y="352787"/>
                  </a:lnTo>
                  <a:lnTo>
                    <a:pt x="67752" y="352917"/>
                  </a:lnTo>
                  <a:lnTo>
                    <a:pt x="67529" y="353057"/>
                  </a:lnTo>
                  <a:lnTo>
                    <a:pt x="67311" y="353230"/>
                  </a:lnTo>
                  <a:lnTo>
                    <a:pt x="67093" y="353424"/>
                  </a:lnTo>
                  <a:lnTo>
                    <a:pt x="66880" y="353629"/>
                  </a:lnTo>
                  <a:lnTo>
                    <a:pt x="66666" y="353867"/>
                  </a:lnTo>
                  <a:lnTo>
                    <a:pt x="66457" y="354115"/>
                  </a:lnTo>
                  <a:lnTo>
                    <a:pt x="66253" y="354396"/>
                  </a:lnTo>
                  <a:lnTo>
                    <a:pt x="66048" y="354687"/>
                  </a:lnTo>
                  <a:lnTo>
                    <a:pt x="65848" y="355000"/>
                  </a:lnTo>
                  <a:lnTo>
                    <a:pt x="65739" y="355183"/>
                  </a:lnTo>
                  <a:lnTo>
                    <a:pt x="65630" y="355378"/>
                  </a:lnTo>
                  <a:lnTo>
                    <a:pt x="65526" y="355572"/>
                  </a:lnTo>
                  <a:lnTo>
                    <a:pt x="65421" y="355766"/>
                  </a:lnTo>
                  <a:lnTo>
                    <a:pt x="65321" y="355971"/>
                  </a:lnTo>
                  <a:lnTo>
                    <a:pt x="65221" y="356176"/>
                  </a:lnTo>
                  <a:lnTo>
                    <a:pt x="65026" y="356608"/>
                  </a:lnTo>
                  <a:lnTo>
                    <a:pt x="64844" y="357051"/>
                  </a:lnTo>
                  <a:lnTo>
                    <a:pt x="64667" y="357504"/>
                  </a:lnTo>
                  <a:lnTo>
                    <a:pt x="64494" y="357990"/>
                  </a:lnTo>
                  <a:lnTo>
                    <a:pt x="64331" y="358475"/>
                  </a:lnTo>
                  <a:lnTo>
                    <a:pt x="64176" y="358983"/>
                  </a:lnTo>
                  <a:lnTo>
                    <a:pt x="64026" y="359501"/>
                  </a:lnTo>
                  <a:lnTo>
                    <a:pt x="63886" y="360030"/>
                  </a:lnTo>
                  <a:lnTo>
                    <a:pt x="63749" y="360569"/>
                  </a:lnTo>
                  <a:lnTo>
                    <a:pt x="63622" y="361120"/>
                  </a:lnTo>
                  <a:lnTo>
                    <a:pt x="63499" y="361681"/>
                  </a:lnTo>
                  <a:lnTo>
                    <a:pt x="63386" y="362242"/>
                  </a:lnTo>
                  <a:lnTo>
                    <a:pt x="63277" y="362825"/>
                  </a:lnTo>
                  <a:lnTo>
                    <a:pt x="63172" y="363408"/>
                  </a:lnTo>
                  <a:lnTo>
                    <a:pt x="63072" y="364001"/>
                  </a:lnTo>
                  <a:lnTo>
                    <a:pt x="62981" y="364595"/>
                  </a:lnTo>
                  <a:lnTo>
                    <a:pt x="62895" y="365200"/>
                  </a:lnTo>
                  <a:lnTo>
                    <a:pt x="62818" y="365815"/>
                  </a:lnTo>
                  <a:lnTo>
                    <a:pt x="62741" y="366419"/>
                  </a:lnTo>
                  <a:lnTo>
                    <a:pt x="62673" y="367034"/>
                  </a:lnTo>
                  <a:lnTo>
                    <a:pt x="62604" y="367650"/>
                  </a:lnTo>
                  <a:lnTo>
                    <a:pt x="62545" y="368265"/>
                  </a:lnTo>
                  <a:lnTo>
                    <a:pt x="62491" y="368891"/>
                  </a:lnTo>
                  <a:lnTo>
                    <a:pt x="62441" y="369506"/>
                  </a:lnTo>
                  <a:lnTo>
                    <a:pt x="62395" y="370121"/>
                  </a:lnTo>
                  <a:lnTo>
                    <a:pt x="62354" y="370736"/>
                  </a:lnTo>
                  <a:lnTo>
                    <a:pt x="62314" y="371352"/>
                  </a:lnTo>
                  <a:lnTo>
                    <a:pt x="62282" y="371956"/>
                  </a:lnTo>
                  <a:lnTo>
                    <a:pt x="62255" y="372561"/>
                  </a:lnTo>
                  <a:lnTo>
                    <a:pt x="62227" y="373197"/>
                  </a:lnTo>
                  <a:lnTo>
                    <a:pt x="62209" y="373845"/>
                  </a:lnTo>
                  <a:lnTo>
                    <a:pt x="62195" y="374492"/>
                  </a:lnTo>
                  <a:lnTo>
                    <a:pt x="62186" y="375151"/>
                  </a:lnTo>
                  <a:lnTo>
                    <a:pt x="62186" y="375809"/>
                  </a:lnTo>
                  <a:lnTo>
                    <a:pt x="62195" y="376478"/>
                  </a:lnTo>
                  <a:lnTo>
                    <a:pt x="62209" y="377148"/>
                  </a:lnTo>
                  <a:lnTo>
                    <a:pt x="62232" y="377817"/>
                  </a:lnTo>
                  <a:lnTo>
                    <a:pt x="62264" y="378486"/>
                  </a:lnTo>
                  <a:lnTo>
                    <a:pt x="62305" y="379155"/>
                  </a:lnTo>
                  <a:lnTo>
                    <a:pt x="62350" y="379814"/>
                  </a:lnTo>
                  <a:lnTo>
                    <a:pt x="62404" y="380472"/>
                  </a:lnTo>
                  <a:lnTo>
                    <a:pt x="62473" y="381120"/>
                  </a:lnTo>
                  <a:lnTo>
                    <a:pt x="62545" y="381756"/>
                  </a:lnTo>
                  <a:lnTo>
                    <a:pt x="62627" y="382393"/>
                  </a:lnTo>
                  <a:lnTo>
                    <a:pt x="62673" y="382706"/>
                  </a:lnTo>
                  <a:lnTo>
                    <a:pt x="62723" y="383008"/>
                  </a:lnTo>
                  <a:lnTo>
                    <a:pt x="62772" y="383321"/>
                  </a:lnTo>
                  <a:lnTo>
                    <a:pt x="62827" y="383624"/>
                  </a:lnTo>
                  <a:lnTo>
                    <a:pt x="62882" y="383915"/>
                  </a:lnTo>
                  <a:lnTo>
                    <a:pt x="62941" y="384217"/>
                  </a:lnTo>
                  <a:lnTo>
                    <a:pt x="63000" y="384509"/>
                  </a:lnTo>
                  <a:lnTo>
                    <a:pt x="63063" y="384789"/>
                  </a:lnTo>
                  <a:lnTo>
                    <a:pt x="63127" y="385070"/>
                  </a:lnTo>
                  <a:lnTo>
                    <a:pt x="63200" y="385350"/>
                  </a:lnTo>
                  <a:lnTo>
                    <a:pt x="63268" y="385620"/>
                  </a:lnTo>
                  <a:lnTo>
                    <a:pt x="63345" y="385890"/>
                  </a:lnTo>
                  <a:lnTo>
                    <a:pt x="63422" y="386160"/>
                  </a:lnTo>
                  <a:lnTo>
                    <a:pt x="63499" y="386419"/>
                  </a:lnTo>
                  <a:lnTo>
                    <a:pt x="63581" y="386667"/>
                  </a:lnTo>
                  <a:lnTo>
                    <a:pt x="63668" y="386915"/>
                  </a:lnTo>
                  <a:lnTo>
                    <a:pt x="63758" y="387153"/>
                  </a:lnTo>
                  <a:lnTo>
                    <a:pt x="63849" y="387390"/>
                  </a:lnTo>
                  <a:lnTo>
                    <a:pt x="63945" y="387617"/>
                  </a:lnTo>
                  <a:lnTo>
                    <a:pt x="64040" y="387844"/>
                  </a:lnTo>
                  <a:lnTo>
                    <a:pt x="64140" y="388060"/>
                  </a:lnTo>
                  <a:lnTo>
                    <a:pt x="64245" y="388275"/>
                  </a:lnTo>
                  <a:lnTo>
                    <a:pt x="64354" y="388470"/>
                  </a:lnTo>
                  <a:lnTo>
                    <a:pt x="64463" y="388664"/>
                  </a:lnTo>
                  <a:lnTo>
                    <a:pt x="64576" y="388858"/>
                  </a:lnTo>
                  <a:lnTo>
                    <a:pt x="64694" y="389042"/>
                  </a:lnTo>
                  <a:lnTo>
                    <a:pt x="64812" y="389214"/>
                  </a:lnTo>
                  <a:lnTo>
                    <a:pt x="64935" y="389376"/>
                  </a:lnTo>
                  <a:lnTo>
                    <a:pt x="65062" y="389538"/>
                  </a:lnTo>
                  <a:lnTo>
                    <a:pt x="65194" y="389689"/>
                  </a:lnTo>
                  <a:lnTo>
                    <a:pt x="65326" y="389830"/>
                  </a:lnTo>
                  <a:lnTo>
                    <a:pt x="65462" y="389959"/>
                  </a:lnTo>
                  <a:lnTo>
                    <a:pt x="65603" y="390078"/>
                  </a:lnTo>
                  <a:lnTo>
                    <a:pt x="65744" y="390197"/>
                  </a:lnTo>
                  <a:lnTo>
                    <a:pt x="65921" y="390315"/>
                  </a:lnTo>
                  <a:lnTo>
                    <a:pt x="66098" y="390423"/>
                  </a:lnTo>
                  <a:lnTo>
                    <a:pt x="66275" y="390499"/>
                  </a:lnTo>
                  <a:lnTo>
                    <a:pt x="66453" y="390564"/>
                  </a:lnTo>
                  <a:lnTo>
                    <a:pt x="66630" y="390596"/>
                  </a:lnTo>
                  <a:lnTo>
                    <a:pt x="66803" y="390618"/>
                  </a:lnTo>
                  <a:lnTo>
                    <a:pt x="66975" y="390628"/>
                  </a:lnTo>
                  <a:lnTo>
                    <a:pt x="67148" y="390607"/>
                  </a:lnTo>
                  <a:lnTo>
                    <a:pt x="67320" y="390574"/>
                  </a:lnTo>
                  <a:lnTo>
                    <a:pt x="67489" y="390520"/>
                  </a:lnTo>
                  <a:lnTo>
                    <a:pt x="67652" y="390445"/>
                  </a:lnTo>
                  <a:lnTo>
                    <a:pt x="67816" y="390358"/>
                  </a:lnTo>
                  <a:lnTo>
                    <a:pt x="67979" y="390251"/>
                  </a:lnTo>
                  <a:lnTo>
                    <a:pt x="68134" y="390121"/>
                  </a:lnTo>
                  <a:lnTo>
                    <a:pt x="68293" y="389981"/>
                  </a:lnTo>
                  <a:lnTo>
                    <a:pt x="68443" y="389819"/>
                  </a:lnTo>
                  <a:lnTo>
                    <a:pt x="68593" y="389646"/>
                  </a:lnTo>
                  <a:lnTo>
                    <a:pt x="68738" y="389463"/>
                  </a:lnTo>
                  <a:lnTo>
                    <a:pt x="68879" y="389258"/>
                  </a:lnTo>
                  <a:lnTo>
                    <a:pt x="69015" y="389042"/>
                  </a:lnTo>
                  <a:lnTo>
                    <a:pt x="69147" y="388804"/>
                  </a:lnTo>
                  <a:lnTo>
                    <a:pt x="69274" y="388556"/>
                  </a:lnTo>
                  <a:lnTo>
                    <a:pt x="69401" y="388297"/>
                  </a:lnTo>
                  <a:lnTo>
                    <a:pt x="69520" y="388016"/>
                  </a:lnTo>
                  <a:lnTo>
                    <a:pt x="69629" y="387725"/>
                  </a:lnTo>
                  <a:lnTo>
                    <a:pt x="69738" y="387423"/>
                  </a:lnTo>
                  <a:lnTo>
                    <a:pt x="69842" y="387110"/>
                  </a:lnTo>
                  <a:lnTo>
                    <a:pt x="69938" y="386786"/>
                  </a:lnTo>
                  <a:lnTo>
                    <a:pt x="70024" y="386441"/>
                  </a:lnTo>
                  <a:lnTo>
                    <a:pt x="70110" y="386095"/>
                  </a:lnTo>
                  <a:lnTo>
                    <a:pt x="70187" y="385728"/>
                  </a:lnTo>
                  <a:lnTo>
                    <a:pt x="70256" y="385350"/>
                  </a:lnTo>
                  <a:lnTo>
                    <a:pt x="70537" y="385545"/>
                  </a:lnTo>
                  <a:lnTo>
                    <a:pt x="70810" y="385750"/>
                  </a:lnTo>
                  <a:lnTo>
                    <a:pt x="71087" y="385966"/>
                  </a:lnTo>
                  <a:lnTo>
                    <a:pt x="71355" y="386182"/>
                  </a:lnTo>
                  <a:lnTo>
                    <a:pt x="71628" y="386419"/>
                  </a:lnTo>
                  <a:lnTo>
                    <a:pt x="71891" y="386667"/>
                  </a:lnTo>
                  <a:lnTo>
                    <a:pt x="72155" y="386926"/>
                  </a:lnTo>
                  <a:lnTo>
                    <a:pt x="72418" y="387196"/>
                  </a:lnTo>
                  <a:lnTo>
                    <a:pt x="72677" y="387466"/>
                  </a:lnTo>
                  <a:lnTo>
                    <a:pt x="72936" y="387757"/>
                  </a:lnTo>
                  <a:lnTo>
                    <a:pt x="73191" y="388060"/>
                  </a:lnTo>
                  <a:lnTo>
                    <a:pt x="73445" y="388362"/>
                  </a:lnTo>
                  <a:lnTo>
                    <a:pt x="73695" y="388686"/>
                  </a:lnTo>
                  <a:lnTo>
                    <a:pt x="73940" y="389009"/>
                  </a:lnTo>
                  <a:lnTo>
                    <a:pt x="74186" y="389344"/>
                  </a:lnTo>
                  <a:lnTo>
                    <a:pt x="74431" y="389689"/>
                  </a:lnTo>
                  <a:lnTo>
                    <a:pt x="74672" y="390045"/>
                  </a:lnTo>
                  <a:lnTo>
                    <a:pt x="74908" y="390412"/>
                  </a:lnTo>
                  <a:lnTo>
                    <a:pt x="75144" y="390790"/>
                  </a:lnTo>
                  <a:lnTo>
                    <a:pt x="75381" y="391179"/>
                  </a:lnTo>
                  <a:lnTo>
                    <a:pt x="75612" y="391567"/>
                  </a:lnTo>
                  <a:lnTo>
                    <a:pt x="75844" y="391967"/>
                  </a:lnTo>
                  <a:lnTo>
                    <a:pt x="76071" y="392377"/>
                  </a:lnTo>
                  <a:lnTo>
                    <a:pt x="76294" y="392798"/>
                  </a:lnTo>
                  <a:lnTo>
                    <a:pt x="76516" y="393219"/>
                  </a:lnTo>
                  <a:lnTo>
                    <a:pt x="76739" y="393650"/>
                  </a:lnTo>
                  <a:lnTo>
                    <a:pt x="76957" y="394093"/>
                  </a:lnTo>
                  <a:lnTo>
                    <a:pt x="77171" y="394546"/>
                  </a:lnTo>
                  <a:lnTo>
                    <a:pt x="77384" y="395000"/>
                  </a:lnTo>
                  <a:lnTo>
                    <a:pt x="77598" y="395464"/>
                  </a:lnTo>
                  <a:lnTo>
                    <a:pt x="77807" y="395939"/>
                  </a:lnTo>
                  <a:lnTo>
                    <a:pt x="78016" y="396413"/>
                  </a:lnTo>
                  <a:lnTo>
                    <a:pt x="75512" y="396575"/>
                  </a:lnTo>
                  <a:lnTo>
                    <a:pt x="73009" y="396716"/>
                  </a:lnTo>
                  <a:lnTo>
                    <a:pt x="70510" y="396845"/>
                  </a:lnTo>
                  <a:lnTo>
                    <a:pt x="69261" y="396888"/>
                  </a:lnTo>
                  <a:lnTo>
                    <a:pt x="68016" y="396942"/>
                  </a:lnTo>
                  <a:lnTo>
                    <a:pt x="66766" y="396975"/>
                  </a:lnTo>
                  <a:lnTo>
                    <a:pt x="65521" y="397007"/>
                  </a:lnTo>
                  <a:lnTo>
                    <a:pt x="64272" y="397029"/>
                  </a:lnTo>
                  <a:lnTo>
                    <a:pt x="63027" y="397050"/>
                  </a:lnTo>
                  <a:lnTo>
                    <a:pt x="60533" y="397050"/>
                  </a:lnTo>
                  <a:lnTo>
                    <a:pt x="59288" y="397039"/>
                  </a:lnTo>
                  <a:lnTo>
                    <a:pt x="58038" y="397029"/>
                  </a:lnTo>
                  <a:lnTo>
                    <a:pt x="56793" y="396996"/>
                  </a:lnTo>
                  <a:lnTo>
                    <a:pt x="55548" y="396953"/>
                  </a:lnTo>
                  <a:lnTo>
                    <a:pt x="54299" y="396910"/>
                  </a:lnTo>
                  <a:lnTo>
                    <a:pt x="53054" y="396845"/>
                  </a:lnTo>
                  <a:lnTo>
                    <a:pt x="51809" y="396770"/>
                  </a:lnTo>
                  <a:lnTo>
                    <a:pt x="50560" y="396694"/>
                  </a:lnTo>
                  <a:lnTo>
                    <a:pt x="49315" y="396597"/>
                  </a:lnTo>
                  <a:lnTo>
                    <a:pt x="48065" y="396489"/>
                  </a:lnTo>
                  <a:lnTo>
                    <a:pt x="46816" y="396370"/>
                  </a:lnTo>
                  <a:lnTo>
                    <a:pt x="45566" y="396230"/>
                  </a:lnTo>
                  <a:lnTo>
                    <a:pt x="44321" y="396090"/>
                  </a:lnTo>
                  <a:lnTo>
                    <a:pt x="43072" y="395928"/>
                  </a:lnTo>
                  <a:lnTo>
                    <a:pt x="41818" y="395755"/>
                  </a:lnTo>
                  <a:lnTo>
                    <a:pt x="40569" y="395561"/>
                  </a:lnTo>
                  <a:lnTo>
                    <a:pt x="39319" y="395356"/>
                  </a:lnTo>
                  <a:lnTo>
                    <a:pt x="38065" y="395140"/>
                  </a:lnTo>
                  <a:lnTo>
                    <a:pt x="38238" y="394438"/>
                  </a:lnTo>
                  <a:lnTo>
                    <a:pt x="38410" y="393737"/>
                  </a:lnTo>
                  <a:lnTo>
                    <a:pt x="38592" y="393035"/>
                  </a:lnTo>
                  <a:lnTo>
                    <a:pt x="38769" y="392334"/>
                  </a:lnTo>
                  <a:lnTo>
                    <a:pt x="38956" y="391643"/>
                  </a:lnTo>
                  <a:lnTo>
                    <a:pt x="39142" y="390952"/>
                  </a:lnTo>
                  <a:lnTo>
                    <a:pt x="39333" y="390272"/>
                  </a:lnTo>
                  <a:lnTo>
                    <a:pt x="39528" y="389592"/>
                  </a:lnTo>
                  <a:lnTo>
                    <a:pt x="39723" y="388912"/>
                  </a:lnTo>
                  <a:lnTo>
                    <a:pt x="39923" y="388232"/>
                  </a:lnTo>
                  <a:lnTo>
                    <a:pt x="40128" y="387563"/>
                  </a:lnTo>
                  <a:lnTo>
                    <a:pt x="40337" y="386894"/>
                  </a:lnTo>
                  <a:lnTo>
                    <a:pt x="40546" y="386225"/>
                  </a:lnTo>
                  <a:lnTo>
                    <a:pt x="40759" y="385566"/>
                  </a:lnTo>
                  <a:lnTo>
                    <a:pt x="40977" y="384908"/>
                  </a:lnTo>
                  <a:lnTo>
                    <a:pt x="41200" y="384250"/>
                  </a:lnTo>
                  <a:lnTo>
                    <a:pt x="41423" y="383602"/>
                  </a:lnTo>
                  <a:lnTo>
                    <a:pt x="41650" y="382954"/>
                  </a:lnTo>
                  <a:lnTo>
                    <a:pt x="41886" y="382307"/>
                  </a:lnTo>
                  <a:lnTo>
                    <a:pt x="42122" y="381670"/>
                  </a:lnTo>
                  <a:lnTo>
                    <a:pt x="42359" y="381033"/>
                  </a:lnTo>
                  <a:lnTo>
                    <a:pt x="42604" y="380396"/>
                  </a:lnTo>
                  <a:lnTo>
                    <a:pt x="42854" y="379770"/>
                  </a:lnTo>
                  <a:lnTo>
                    <a:pt x="43104" y="379144"/>
                  </a:lnTo>
                  <a:lnTo>
                    <a:pt x="43358" y="378529"/>
                  </a:lnTo>
                  <a:lnTo>
                    <a:pt x="43622" y="377903"/>
                  </a:lnTo>
                  <a:lnTo>
                    <a:pt x="43885" y="377299"/>
                  </a:lnTo>
                  <a:lnTo>
                    <a:pt x="44153" y="376684"/>
                  </a:lnTo>
                  <a:lnTo>
                    <a:pt x="44426" y="376079"/>
                  </a:lnTo>
                  <a:lnTo>
                    <a:pt x="44703" y="375485"/>
                  </a:lnTo>
                  <a:lnTo>
                    <a:pt x="44985" y="374881"/>
                  </a:lnTo>
                  <a:lnTo>
                    <a:pt x="45271" y="374287"/>
                  </a:lnTo>
                  <a:lnTo>
                    <a:pt x="45303" y="374590"/>
                  </a:lnTo>
                  <a:lnTo>
                    <a:pt x="45344" y="374870"/>
                  </a:lnTo>
                  <a:lnTo>
                    <a:pt x="45394" y="375140"/>
                  </a:lnTo>
                  <a:lnTo>
                    <a:pt x="45448" y="375410"/>
                  </a:lnTo>
                  <a:lnTo>
                    <a:pt x="45512" y="375658"/>
                  </a:lnTo>
                  <a:lnTo>
                    <a:pt x="45585" y="375896"/>
                  </a:lnTo>
                  <a:lnTo>
                    <a:pt x="45662" y="376133"/>
                  </a:lnTo>
                  <a:lnTo>
                    <a:pt x="45748" y="376349"/>
                  </a:lnTo>
                  <a:lnTo>
                    <a:pt x="45834" y="376554"/>
                  </a:lnTo>
                  <a:lnTo>
                    <a:pt x="45930" y="376748"/>
                  </a:lnTo>
                  <a:lnTo>
                    <a:pt x="46030" y="376932"/>
                  </a:lnTo>
                  <a:lnTo>
                    <a:pt x="46134" y="377094"/>
                  </a:lnTo>
                  <a:lnTo>
                    <a:pt x="46243" y="377245"/>
                  </a:lnTo>
                  <a:lnTo>
                    <a:pt x="46357" y="377385"/>
                  </a:lnTo>
                  <a:lnTo>
                    <a:pt x="46475" y="377515"/>
                  </a:lnTo>
                  <a:lnTo>
                    <a:pt x="46598" y="377633"/>
                  </a:lnTo>
                  <a:lnTo>
                    <a:pt x="46720" y="377730"/>
                  </a:lnTo>
                  <a:lnTo>
                    <a:pt x="46843" y="377806"/>
                  </a:lnTo>
                  <a:lnTo>
                    <a:pt x="46970" y="377882"/>
                  </a:lnTo>
                  <a:lnTo>
                    <a:pt x="47102" y="377925"/>
                  </a:lnTo>
                  <a:lnTo>
                    <a:pt x="47234" y="377968"/>
                  </a:lnTo>
                  <a:lnTo>
                    <a:pt x="47366" y="377989"/>
                  </a:lnTo>
                  <a:lnTo>
                    <a:pt x="47497" y="377989"/>
                  </a:lnTo>
                  <a:lnTo>
                    <a:pt x="47634" y="377979"/>
                  </a:lnTo>
                  <a:lnTo>
                    <a:pt x="47765" y="377946"/>
                  </a:lnTo>
                  <a:lnTo>
                    <a:pt x="47902" y="377903"/>
                  </a:lnTo>
                  <a:lnTo>
                    <a:pt x="48033" y="377838"/>
                  </a:lnTo>
                  <a:lnTo>
                    <a:pt x="48165" y="377752"/>
                  </a:lnTo>
                  <a:lnTo>
                    <a:pt x="48297" y="377655"/>
                  </a:lnTo>
                  <a:lnTo>
                    <a:pt x="48424" y="377525"/>
                  </a:lnTo>
                  <a:lnTo>
                    <a:pt x="48551" y="377385"/>
                  </a:lnTo>
                  <a:lnTo>
                    <a:pt x="48674" y="377234"/>
                  </a:lnTo>
                  <a:lnTo>
                    <a:pt x="48810" y="377040"/>
                  </a:lnTo>
                  <a:lnTo>
                    <a:pt x="48938" y="376845"/>
                  </a:lnTo>
                  <a:lnTo>
                    <a:pt x="49060" y="376640"/>
                  </a:lnTo>
                  <a:lnTo>
                    <a:pt x="49178" y="376424"/>
                  </a:lnTo>
                  <a:lnTo>
                    <a:pt x="49287" y="376209"/>
                  </a:lnTo>
                  <a:lnTo>
                    <a:pt x="49387" y="375982"/>
                  </a:lnTo>
                  <a:lnTo>
                    <a:pt x="49483" y="375745"/>
                  </a:lnTo>
                  <a:lnTo>
                    <a:pt x="49574" y="375518"/>
                  </a:lnTo>
                  <a:lnTo>
                    <a:pt x="49660" y="375270"/>
                  </a:lnTo>
                  <a:lnTo>
                    <a:pt x="49737" y="375021"/>
                  </a:lnTo>
                  <a:lnTo>
                    <a:pt x="49810" y="374773"/>
                  </a:lnTo>
                  <a:lnTo>
                    <a:pt x="49878" y="374514"/>
                  </a:lnTo>
                  <a:lnTo>
                    <a:pt x="49937" y="374255"/>
                  </a:lnTo>
                  <a:lnTo>
                    <a:pt x="49992" y="373985"/>
                  </a:lnTo>
                  <a:lnTo>
                    <a:pt x="50042" y="373715"/>
                  </a:lnTo>
                  <a:lnTo>
                    <a:pt x="50087" y="373435"/>
                  </a:lnTo>
                  <a:lnTo>
                    <a:pt x="50128" y="373154"/>
                  </a:lnTo>
                  <a:lnTo>
                    <a:pt x="50164" y="372874"/>
                  </a:lnTo>
                  <a:lnTo>
                    <a:pt x="50196" y="372582"/>
                  </a:lnTo>
                  <a:lnTo>
                    <a:pt x="50219" y="372301"/>
                  </a:lnTo>
                  <a:lnTo>
                    <a:pt x="50242" y="371999"/>
                  </a:lnTo>
                  <a:lnTo>
                    <a:pt x="50260" y="371708"/>
                  </a:lnTo>
                  <a:lnTo>
                    <a:pt x="50269" y="371406"/>
                  </a:lnTo>
                  <a:lnTo>
                    <a:pt x="50278" y="371103"/>
                  </a:lnTo>
                  <a:lnTo>
                    <a:pt x="50283" y="370801"/>
                  </a:lnTo>
                  <a:lnTo>
                    <a:pt x="50283" y="370499"/>
                  </a:lnTo>
                  <a:lnTo>
                    <a:pt x="50278" y="370186"/>
                  </a:lnTo>
                  <a:lnTo>
                    <a:pt x="50269" y="369884"/>
                  </a:lnTo>
                  <a:lnTo>
                    <a:pt x="50260" y="369571"/>
                  </a:lnTo>
                  <a:lnTo>
                    <a:pt x="50246" y="369258"/>
                  </a:lnTo>
                  <a:lnTo>
                    <a:pt x="50228" y="368945"/>
                  </a:lnTo>
                  <a:lnTo>
                    <a:pt x="50205" y="368632"/>
                  </a:lnTo>
                  <a:lnTo>
                    <a:pt x="50178" y="368308"/>
                  </a:lnTo>
                  <a:lnTo>
                    <a:pt x="50151" y="367995"/>
                  </a:lnTo>
                  <a:lnTo>
                    <a:pt x="50123" y="367682"/>
                  </a:lnTo>
                  <a:lnTo>
                    <a:pt x="50087" y="367369"/>
                  </a:lnTo>
                  <a:lnTo>
                    <a:pt x="50014" y="366732"/>
                  </a:lnTo>
                  <a:lnTo>
                    <a:pt x="49928" y="366106"/>
                  </a:lnTo>
                  <a:lnTo>
                    <a:pt x="49837" y="365480"/>
                  </a:lnTo>
                  <a:lnTo>
                    <a:pt x="49737" y="364865"/>
                  </a:lnTo>
                  <a:lnTo>
                    <a:pt x="49628" y="364250"/>
                  </a:lnTo>
                  <a:lnTo>
                    <a:pt x="49515" y="363645"/>
                  </a:lnTo>
                  <a:lnTo>
                    <a:pt x="49397" y="363052"/>
                  </a:lnTo>
                  <a:lnTo>
                    <a:pt x="49274" y="362469"/>
                  </a:lnTo>
                  <a:lnTo>
                    <a:pt x="49151" y="361897"/>
                  </a:lnTo>
                  <a:lnTo>
                    <a:pt x="49024" y="361346"/>
                  </a:lnTo>
                  <a:lnTo>
                    <a:pt x="48897" y="360818"/>
                  </a:lnTo>
                  <a:lnTo>
                    <a:pt x="48770" y="360299"/>
                  </a:lnTo>
                  <a:lnTo>
                    <a:pt x="48642" y="359803"/>
                  </a:lnTo>
                  <a:lnTo>
                    <a:pt x="48515" y="359328"/>
                  </a:lnTo>
                  <a:lnTo>
                    <a:pt x="48197" y="358108"/>
                  </a:lnTo>
                  <a:lnTo>
                    <a:pt x="47847" y="356781"/>
                  </a:lnTo>
                  <a:lnTo>
                    <a:pt x="47470" y="355345"/>
                  </a:lnTo>
                  <a:lnTo>
                    <a:pt x="47270" y="354601"/>
                  </a:lnTo>
                  <a:lnTo>
                    <a:pt x="47066" y="353856"/>
                  </a:lnTo>
                  <a:lnTo>
                    <a:pt x="46852" y="353090"/>
                  </a:lnTo>
                  <a:lnTo>
                    <a:pt x="46634" y="352323"/>
                  </a:lnTo>
                  <a:lnTo>
                    <a:pt x="46407" y="351557"/>
                  </a:lnTo>
                  <a:lnTo>
                    <a:pt x="46175" y="350791"/>
                  </a:lnTo>
                  <a:lnTo>
                    <a:pt x="45934" y="350024"/>
                  </a:lnTo>
                  <a:lnTo>
                    <a:pt x="45689" y="349269"/>
                  </a:lnTo>
                  <a:lnTo>
                    <a:pt x="45435" y="348535"/>
                  </a:lnTo>
                  <a:lnTo>
                    <a:pt x="45176" y="347812"/>
                  </a:lnTo>
                  <a:lnTo>
                    <a:pt x="44912" y="347110"/>
                  </a:lnTo>
                  <a:lnTo>
                    <a:pt x="44776" y="346765"/>
                  </a:lnTo>
                  <a:lnTo>
                    <a:pt x="44640" y="346430"/>
                  </a:lnTo>
                  <a:lnTo>
                    <a:pt x="44503" y="346106"/>
                  </a:lnTo>
                  <a:lnTo>
                    <a:pt x="44367" y="345783"/>
                  </a:lnTo>
                  <a:lnTo>
                    <a:pt x="44226" y="345470"/>
                  </a:lnTo>
                  <a:lnTo>
                    <a:pt x="44081" y="345157"/>
                  </a:lnTo>
                  <a:lnTo>
                    <a:pt x="43940" y="344865"/>
                  </a:lnTo>
                  <a:lnTo>
                    <a:pt x="43794" y="344574"/>
                  </a:lnTo>
                  <a:lnTo>
                    <a:pt x="43649" y="344293"/>
                  </a:lnTo>
                  <a:lnTo>
                    <a:pt x="43499" y="344023"/>
                  </a:lnTo>
                  <a:lnTo>
                    <a:pt x="43354" y="343775"/>
                  </a:lnTo>
                  <a:lnTo>
                    <a:pt x="43204" y="343527"/>
                  </a:lnTo>
                  <a:lnTo>
                    <a:pt x="43049" y="343289"/>
                  </a:lnTo>
                  <a:lnTo>
                    <a:pt x="42895" y="343063"/>
                  </a:lnTo>
                  <a:lnTo>
                    <a:pt x="42745" y="342858"/>
                  </a:lnTo>
                  <a:lnTo>
                    <a:pt x="42586" y="342653"/>
                  </a:lnTo>
                  <a:lnTo>
                    <a:pt x="42431" y="342469"/>
                  </a:lnTo>
                  <a:lnTo>
                    <a:pt x="42272" y="342296"/>
                  </a:lnTo>
                  <a:lnTo>
                    <a:pt x="42113" y="342145"/>
                  </a:lnTo>
                  <a:lnTo>
                    <a:pt x="41950" y="342005"/>
                  </a:lnTo>
                  <a:lnTo>
                    <a:pt x="41791" y="341875"/>
                  </a:lnTo>
                  <a:lnTo>
                    <a:pt x="41627" y="341768"/>
                  </a:lnTo>
                  <a:lnTo>
                    <a:pt x="41464" y="341670"/>
                  </a:lnTo>
                  <a:lnTo>
                    <a:pt x="41296" y="341584"/>
                  </a:lnTo>
                  <a:lnTo>
                    <a:pt x="41132" y="341530"/>
                  </a:lnTo>
                  <a:lnTo>
                    <a:pt x="40964" y="341476"/>
                  </a:lnTo>
                  <a:lnTo>
                    <a:pt x="40791" y="341455"/>
                  </a:lnTo>
                  <a:lnTo>
                    <a:pt x="40623" y="341444"/>
                  </a:lnTo>
                  <a:lnTo>
                    <a:pt x="40450" y="341455"/>
                  </a:lnTo>
                  <a:lnTo>
                    <a:pt x="40278" y="341487"/>
                  </a:lnTo>
                  <a:lnTo>
                    <a:pt x="40182" y="341508"/>
                  </a:lnTo>
                  <a:lnTo>
                    <a:pt x="40087" y="341541"/>
                  </a:lnTo>
                  <a:lnTo>
                    <a:pt x="39992" y="341584"/>
                  </a:lnTo>
                  <a:lnTo>
                    <a:pt x="39896" y="341627"/>
                  </a:lnTo>
                  <a:lnTo>
                    <a:pt x="39805" y="341681"/>
                  </a:lnTo>
                  <a:lnTo>
                    <a:pt x="39714" y="341735"/>
                  </a:lnTo>
                  <a:lnTo>
                    <a:pt x="39624" y="341800"/>
                  </a:lnTo>
                  <a:lnTo>
                    <a:pt x="39533" y="341875"/>
                  </a:lnTo>
                  <a:lnTo>
                    <a:pt x="39360" y="342027"/>
                  </a:lnTo>
                  <a:lnTo>
                    <a:pt x="39192" y="342210"/>
                  </a:lnTo>
                  <a:lnTo>
                    <a:pt x="39033" y="342404"/>
                  </a:lnTo>
                  <a:lnTo>
                    <a:pt x="38874" y="342631"/>
                  </a:lnTo>
                  <a:lnTo>
                    <a:pt x="38728" y="342868"/>
                  </a:lnTo>
                  <a:lnTo>
                    <a:pt x="38583" y="343127"/>
                  </a:lnTo>
                  <a:lnTo>
                    <a:pt x="38451" y="343397"/>
                  </a:lnTo>
                  <a:lnTo>
                    <a:pt x="38324" y="343689"/>
                  </a:lnTo>
                  <a:lnTo>
                    <a:pt x="38206" y="343991"/>
                  </a:lnTo>
                  <a:lnTo>
                    <a:pt x="38097" y="344315"/>
                  </a:lnTo>
                  <a:lnTo>
                    <a:pt x="37992" y="344649"/>
                  </a:lnTo>
                  <a:lnTo>
                    <a:pt x="37902" y="344995"/>
                  </a:lnTo>
                  <a:lnTo>
                    <a:pt x="37815" y="345351"/>
                  </a:lnTo>
                  <a:lnTo>
                    <a:pt x="37743" y="345729"/>
                  </a:lnTo>
                  <a:lnTo>
                    <a:pt x="37679" y="346106"/>
                  </a:lnTo>
                  <a:lnTo>
                    <a:pt x="37652" y="346290"/>
                  </a:lnTo>
                  <a:lnTo>
                    <a:pt x="37624" y="346484"/>
                  </a:lnTo>
                  <a:lnTo>
                    <a:pt x="37602" y="346689"/>
                  </a:lnTo>
                  <a:lnTo>
                    <a:pt x="37579" y="346883"/>
                  </a:lnTo>
                  <a:lnTo>
                    <a:pt x="37565" y="347078"/>
                  </a:lnTo>
                  <a:lnTo>
                    <a:pt x="37547" y="347283"/>
                  </a:lnTo>
                  <a:lnTo>
                    <a:pt x="37538" y="347488"/>
                  </a:lnTo>
                  <a:lnTo>
                    <a:pt x="37529" y="347693"/>
                  </a:lnTo>
                  <a:lnTo>
                    <a:pt x="37520" y="347898"/>
                  </a:lnTo>
                  <a:lnTo>
                    <a:pt x="37515" y="348103"/>
                  </a:lnTo>
                  <a:lnTo>
                    <a:pt x="37515" y="348308"/>
                  </a:lnTo>
                  <a:lnTo>
                    <a:pt x="37520" y="348513"/>
                  </a:lnTo>
                  <a:lnTo>
                    <a:pt x="37524" y="348729"/>
                  </a:lnTo>
                  <a:lnTo>
                    <a:pt x="37534" y="348934"/>
                  </a:lnTo>
                  <a:lnTo>
                    <a:pt x="37543" y="349139"/>
                  </a:lnTo>
                  <a:lnTo>
                    <a:pt x="37561" y="349355"/>
                  </a:lnTo>
                  <a:lnTo>
                    <a:pt x="37579" y="349560"/>
                  </a:lnTo>
                  <a:lnTo>
                    <a:pt x="37597" y="349776"/>
                  </a:lnTo>
                  <a:lnTo>
                    <a:pt x="37624" y="349981"/>
                  </a:lnTo>
                  <a:lnTo>
                    <a:pt x="37652" y="350197"/>
                  </a:lnTo>
                  <a:lnTo>
                    <a:pt x="37683" y="350402"/>
                  </a:lnTo>
                  <a:lnTo>
                    <a:pt x="37715" y="350607"/>
                  </a:lnTo>
                  <a:lnTo>
                    <a:pt x="37756" y="350823"/>
                  </a:lnTo>
                  <a:lnTo>
                    <a:pt x="37797" y="351028"/>
                  </a:lnTo>
                  <a:lnTo>
                    <a:pt x="37843" y="351233"/>
                  </a:lnTo>
                  <a:lnTo>
                    <a:pt x="37892" y="351438"/>
                  </a:lnTo>
                  <a:lnTo>
                    <a:pt x="37924" y="351579"/>
                  </a:lnTo>
                  <a:lnTo>
                    <a:pt x="37961" y="351697"/>
                  </a:lnTo>
                  <a:lnTo>
                    <a:pt x="38002" y="351794"/>
                  </a:lnTo>
                  <a:lnTo>
                    <a:pt x="38042" y="351892"/>
                  </a:lnTo>
                  <a:lnTo>
                    <a:pt x="38083" y="351967"/>
                  </a:lnTo>
                  <a:lnTo>
                    <a:pt x="38129" y="352032"/>
                  </a:lnTo>
                  <a:lnTo>
                    <a:pt x="38179" y="352086"/>
                  </a:lnTo>
                  <a:lnTo>
                    <a:pt x="38224" y="352129"/>
                  </a:lnTo>
                  <a:lnTo>
                    <a:pt x="37920" y="352582"/>
                  </a:lnTo>
                  <a:lnTo>
                    <a:pt x="37620" y="353036"/>
                  </a:lnTo>
                  <a:lnTo>
                    <a:pt x="37320" y="353500"/>
                  </a:lnTo>
                  <a:lnTo>
                    <a:pt x="37025" y="353964"/>
                  </a:lnTo>
                  <a:lnTo>
                    <a:pt x="36734" y="354439"/>
                  </a:lnTo>
                  <a:lnTo>
                    <a:pt x="36443" y="354924"/>
                  </a:lnTo>
                  <a:lnTo>
                    <a:pt x="36157" y="355410"/>
                  </a:lnTo>
                  <a:lnTo>
                    <a:pt x="35875" y="355907"/>
                  </a:lnTo>
                  <a:lnTo>
                    <a:pt x="35598" y="356403"/>
                  </a:lnTo>
                  <a:lnTo>
                    <a:pt x="35321" y="356910"/>
                  </a:lnTo>
                  <a:lnTo>
                    <a:pt x="35048" y="357428"/>
                  </a:lnTo>
                  <a:lnTo>
                    <a:pt x="34780" y="357947"/>
                  </a:lnTo>
                  <a:lnTo>
                    <a:pt x="34517" y="358475"/>
                  </a:lnTo>
                  <a:lnTo>
                    <a:pt x="34253" y="359004"/>
                  </a:lnTo>
                  <a:lnTo>
                    <a:pt x="33990" y="359544"/>
                  </a:lnTo>
                  <a:lnTo>
                    <a:pt x="33735" y="360094"/>
                  </a:lnTo>
                  <a:lnTo>
                    <a:pt x="33481" y="360645"/>
                  </a:lnTo>
                  <a:lnTo>
                    <a:pt x="33231" y="361195"/>
                  </a:lnTo>
                  <a:lnTo>
                    <a:pt x="32981" y="361757"/>
                  </a:lnTo>
                  <a:lnTo>
                    <a:pt x="32736" y="362329"/>
                  </a:lnTo>
                  <a:lnTo>
                    <a:pt x="32495" y="362901"/>
                  </a:lnTo>
                  <a:lnTo>
                    <a:pt x="32254" y="363483"/>
                  </a:lnTo>
                  <a:lnTo>
                    <a:pt x="32018" y="364066"/>
                  </a:lnTo>
                  <a:lnTo>
                    <a:pt x="31786" y="364660"/>
                  </a:lnTo>
                  <a:lnTo>
                    <a:pt x="31554" y="365254"/>
                  </a:lnTo>
                  <a:lnTo>
                    <a:pt x="31327" y="365847"/>
                  </a:lnTo>
                  <a:lnTo>
                    <a:pt x="31100" y="366452"/>
                  </a:lnTo>
                  <a:lnTo>
                    <a:pt x="30882" y="367067"/>
                  </a:lnTo>
                  <a:lnTo>
                    <a:pt x="30659" y="367682"/>
                  </a:lnTo>
                  <a:lnTo>
                    <a:pt x="30441" y="368297"/>
                  </a:lnTo>
                  <a:lnTo>
                    <a:pt x="30228" y="368923"/>
                  </a:lnTo>
                  <a:lnTo>
                    <a:pt x="30019" y="369560"/>
                  </a:lnTo>
                  <a:lnTo>
                    <a:pt x="30100" y="367067"/>
                  </a:lnTo>
                  <a:lnTo>
                    <a:pt x="30173" y="364584"/>
                  </a:lnTo>
                  <a:lnTo>
                    <a:pt x="30246" y="362091"/>
                  </a:lnTo>
                  <a:lnTo>
                    <a:pt x="30314" y="359598"/>
                  </a:lnTo>
                  <a:lnTo>
                    <a:pt x="30373" y="357105"/>
                  </a:lnTo>
                  <a:lnTo>
                    <a:pt x="30432" y="354611"/>
                  </a:lnTo>
                  <a:lnTo>
                    <a:pt x="30487" y="352107"/>
                  </a:lnTo>
                  <a:lnTo>
                    <a:pt x="30537" y="349614"/>
                  </a:lnTo>
                  <a:lnTo>
                    <a:pt x="30582" y="347121"/>
                  </a:lnTo>
                  <a:lnTo>
                    <a:pt x="30623" y="344617"/>
                  </a:lnTo>
                  <a:lnTo>
                    <a:pt x="30659" y="342113"/>
                  </a:lnTo>
                  <a:lnTo>
                    <a:pt x="30696" y="339620"/>
                  </a:lnTo>
                  <a:lnTo>
                    <a:pt x="30727" y="337116"/>
                  </a:lnTo>
                  <a:lnTo>
                    <a:pt x="30755" y="334612"/>
                  </a:lnTo>
                  <a:lnTo>
                    <a:pt x="30782" y="332108"/>
                  </a:lnTo>
                  <a:lnTo>
                    <a:pt x="30805" y="329604"/>
                  </a:lnTo>
                  <a:lnTo>
                    <a:pt x="30846" y="324596"/>
                  </a:lnTo>
                  <a:lnTo>
                    <a:pt x="30873" y="319598"/>
                  </a:lnTo>
                  <a:lnTo>
                    <a:pt x="30891" y="314590"/>
                  </a:lnTo>
                  <a:lnTo>
                    <a:pt x="30905" y="309593"/>
                  </a:lnTo>
                  <a:lnTo>
                    <a:pt x="30909" y="304596"/>
                  </a:lnTo>
                  <a:lnTo>
                    <a:pt x="30914" y="299598"/>
                  </a:lnTo>
                  <a:lnTo>
                    <a:pt x="30909" y="294612"/>
                  </a:lnTo>
                  <a:lnTo>
                    <a:pt x="30905" y="289626"/>
                  </a:lnTo>
                  <a:lnTo>
                    <a:pt x="30896" y="284272"/>
                  </a:lnTo>
                  <a:lnTo>
                    <a:pt x="30873" y="278919"/>
                  </a:lnTo>
                  <a:lnTo>
                    <a:pt x="30841" y="273554"/>
                  </a:lnTo>
                  <a:lnTo>
                    <a:pt x="30800" y="268201"/>
                  </a:lnTo>
                  <a:lnTo>
                    <a:pt x="30755" y="262837"/>
                  </a:lnTo>
                  <a:lnTo>
                    <a:pt x="30696" y="257483"/>
                  </a:lnTo>
                  <a:lnTo>
                    <a:pt x="30627" y="252141"/>
                  </a:lnTo>
                  <a:lnTo>
                    <a:pt x="30555" y="246787"/>
                  </a:lnTo>
                  <a:lnTo>
                    <a:pt x="30518" y="244057"/>
                  </a:lnTo>
                  <a:lnTo>
                    <a:pt x="30473" y="241326"/>
                  </a:lnTo>
                  <a:lnTo>
                    <a:pt x="30432" y="238606"/>
                  </a:lnTo>
                  <a:lnTo>
                    <a:pt x="30414" y="237246"/>
                  </a:lnTo>
                  <a:lnTo>
                    <a:pt x="30396" y="235897"/>
                  </a:lnTo>
                  <a:lnTo>
                    <a:pt x="30387" y="234548"/>
                  </a:lnTo>
                  <a:lnTo>
                    <a:pt x="30378" y="233199"/>
                  </a:lnTo>
                  <a:lnTo>
                    <a:pt x="30373" y="231850"/>
                  </a:lnTo>
                  <a:lnTo>
                    <a:pt x="30378" y="230511"/>
                  </a:lnTo>
                  <a:lnTo>
                    <a:pt x="30387" y="229173"/>
                  </a:lnTo>
                  <a:lnTo>
                    <a:pt x="30405" y="227845"/>
                  </a:lnTo>
                  <a:lnTo>
                    <a:pt x="30432" y="226518"/>
                  </a:lnTo>
                  <a:lnTo>
                    <a:pt x="30468" y="225190"/>
                  </a:lnTo>
                  <a:lnTo>
                    <a:pt x="30514" y="223873"/>
                  </a:lnTo>
                  <a:lnTo>
                    <a:pt x="30537" y="223215"/>
                  </a:lnTo>
                  <a:lnTo>
                    <a:pt x="30568" y="222567"/>
                  </a:lnTo>
                  <a:lnTo>
                    <a:pt x="30600" y="221909"/>
                  </a:lnTo>
                  <a:lnTo>
                    <a:pt x="30637" y="221251"/>
                  </a:lnTo>
                  <a:lnTo>
                    <a:pt x="30673" y="220603"/>
                  </a:lnTo>
                  <a:lnTo>
                    <a:pt x="30714" y="219955"/>
                  </a:lnTo>
                  <a:lnTo>
                    <a:pt x="30759" y="219297"/>
                  </a:lnTo>
                  <a:lnTo>
                    <a:pt x="30805" y="218649"/>
                  </a:lnTo>
                  <a:lnTo>
                    <a:pt x="30859" y="218002"/>
                  </a:lnTo>
                  <a:lnTo>
                    <a:pt x="30914" y="217365"/>
                  </a:lnTo>
                  <a:lnTo>
                    <a:pt x="30968" y="216717"/>
                  </a:lnTo>
                  <a:lnTo>
                    <a:pt x="31032" y="216070"/>
                  </a:lnTo>
                  <a:lnTo>
                    <a:pt x="31100" y="215433"/>
                  </a:lnTo>
                  <a:lnTo>
                    <a:pt x="31168" y="214796"/>
                  </a:lnTo>
                  <a:lnTo>
                    <a:pt x="31241" y="214159"/>
                  </a:lnTo>
                  <a:lnTo>
                    <a:pt x="31318" y="213523"/>
                  </a:lnTo>
                  <a:lnTo>
                    <a:pt x="31404" y="212886"/>
                  </a:lnTo>
                  <a:lnTo>
                    <a:pt x="31491" y="212249"/>
                  </a:lnTo>
                  <a:lnTo>
                    <a:pt x="31582" y="211623"/>
                  </a:lnTo>
                  <a:lnTo>
                    <a:pt x="31677" y="210986"/>
                  </a:lnTo>
                  <a:lnTo>
                    <a:pt x="31777" y="210360"/>
                  </a:lnTo>
                  <a:lnTo>
                    <a:pt x="31881" y="209734"/>
                  </a:lnTo>
                  <a:lnTo>
                    <a:pt x="31991" y="209108"/>
                  </a:lnTo>
                  <a:lnTo>
                    <a:pt x="32104" y="208493"/>
                  </a:lnTo>
                  <a:lnTo>
                    <a:pt x="32222" y="207867"/>
                  </a:lnTo>
                  <a:lnTo>
                    <a:pt x="32349" y="207252"/>
                  </a:lnTo>
                  <a:lnTo>
                    <a:pt x="32477" y="206626"/>
                  </a:lnTo>
                  <a:lnTo>
                    <a:pt x="32613" y="206011"/>
                  </a:lnTo>
                  <a:lnTo>
                    <a:pt x="32754" y="205395"/>
                  </a:lnTo>
                  <a:lnTo>
                    <a:pt x="32899" y="204791"/>
                  </a:lnTo>
                  <a:close/>
                  <a:moveTo>
                    <a:pt x="82000" y="372042"/>
                  </a:moveTo>
                  <a:lnTo>
                    <a:pt x="82273" y="372507"/>
                  </a:lnTo>
                  <a:lnTo>
                    <a:pt x="82546" y="372981"/>
                  </a:lnTo>
                  <a:lnTo>
                    <a:pt x="82809" y="373456"/>
                  </a:lnTo>
                  <a:lnTo>
                    <a:pt x="83073" y="373942"/>
                  </a:lnTo>
                  <a:lnTo>
                    <a:pt x="83336" y="374439"/>
                  </a:lnTo>
                  <a:lnTo>
                    <a:pt x="83591" y="374946"/>
                  </a:lnTo>
                  <a:lnTo>
                    <a:pt x="83845" y="375453"/>
                  </a:lnTo>
                  <a:lnTo>
                    <a:pt x="84099" y="375971"/>
                  </a:lnTo>
                  <a:lnTo>
                    <a:pt x="84345" y="376489"/>
                  </a:lnTo>
                  <a:lnTo>
                    <a:pt x="84590" y="377018"/>
                  </a:lnTo>
                  <a:lnTo>
                    <a:pt x="84836" y="377558"/>
                  </a:lnTo>
                  <a:lnTo>
                    <a:pt x="85072" y="378097"/>
                  </a:lnTo>
                  <a:lnTo>
                    <a:pt x="85308" y="378659"/>
                  </a:lnTo>
                  <a:lnTo>
                    <a:pt x="85544" y="379209"/>
                  </a:lnTo>
                  <a:lnTo>
                    <a:pt x="85776" y="379781"/>
                  </a:lnTo>
                  <a:lnTo>
                    <a:pt x="86003" y="380342"/>
                  </a:lnTo>
                  <a:lnTo>
                    <a:pt x="86226" y="380925"/>
                  </a:lnTo>
                  <a:lnTo>
                    <a:pt x="86448" y="381508"/>
                  </a:lnTo>
                  <a:lnTo>
                    <a:pt x="86667" y="382102"/>
                  </a:lnTo>
                  <a:lnTo>
                    <a:pt x="86885" y="382695"/>
                  </a:lnTo>
                  <a:lnTo>
                    <a:pt x="87098" y="383300"/>
                  </a:lnTo>
                  <a:lnTo>
                    <a:pt x="87307" y="383915"/>
                  </a:lnTo>
                  <a:lnTo>
                    <a:pt x="87512" y="384530"/>
                  </a:lnTo>
                  <a:lnTo>
                    <a:pt x="87716" y="385145"/>
                  </a:lnTo>
                  <a:lnTo>
                    <a:pt x="87921" y="385771"/>
                  </a:lnTo>
                  <a:lnTo>
                    <a:pt x="88116" y="386408"/>
                  </a:lnTo>
                  <a:lnTo>
                    <a:pt x="88311" y="387045"/>
                  </a:lnTo>
                  <a:lnTo>
                    <a:pt x="88507" y="387693"/>
                  </a:lnTo>
                  <a:lnTo>
                    <a:pt x="88697" y="388351"/>
                  </a:lnTo>
                  <a:lnTo>
                    <a:pt x="88884" y="388999"/>
                  </a:lnTo>
                  <a:lnTo>
                    <a:pt x="89065" y="389668"/>
                  </a:lnTo>
                  <a:lnTo>
                    <a:pt x="89247" y="390337"/>
                  </a:lnTo>
                  <a:lnTo>
                    <a:pt x="88766" y="390952"/>
                  </a:lnTo>
                  <a:lnTo>
                    <a:pt x="88284" y="391546"/>
                  </a:lnTo>
                  <a:lnTo>
                    <a:pt x="87798" y="392139"/>
                  </a:lnTo>
                  <a:lnTo>
                    <a:pt x="87307" y="392711"/>
                  </a:lnTo>
                  <a:lnTo>
                    <a:pt x="86816" y="393273"/>
                  </a:lnTo>
                  <a:lnTo>
                    <a:pt x="86326" y="393823"/>
                  </a:lnTo>
                  <a:lnTo>
                    <a:pt x="85826" y="394352"/>
                  </a:lnTo>
                  <a:lnTo>
                    <a:pt x="85331" y="394870"/>
                  </a:lnTo>
                  <a:lnTo>
                    <a:pt x="84826" y="395377"/>
                  </a:lnTo>
                  <a:lnTo>
                    <a:pt x="84322" y="395863"/>
                  </a:lnTo>
                  <a:lnTo>
                    <a:pt x="83818" y="396349"/>
                  </a:lnTo>
                  <a:lnTo>
                    <a:pt x="83309" y="396813"/>
                  </a:lnTo>
                  <a:lnTo>
                    <a:pt x="82796" y="397255"/>
                  </a:lnTo>
                  <a:lnTo>
                    <a:pt x="82282" y="397698"/>
                  </a:lnTo>
                  <a:lnTo>
                    <a:pt x="81764" y="398119"/>
                  </a:lnTo>
                  <a:lnTo>
                    <a:pt x="81246" y="398529"/>
                  </a:lnTo>
                  <a:lnTo>
                    <a:pt x="81183" y="398345"/>
                  </a:lnTo>
                  <a:lnTo>
                    <a:pt x="81119" y="398151"/>
                  </a:lnTo>
                  <a:lnTo>
                    <a:pt x="81060" y="397957"/>
                  </a:lnTo>
                  <a:lnTo>
                    <a:pt x="80996" y="397763"/>
                  </a:lnTo>
                  <a:lnTo>
                    <a:pt x="81010" y="397633"/>
                  </a:lnTo>
                  <a:lnTo>
                    <a:pt x="81014" y="397493"/>
                  </a:lnTo>
                  <a:lnTo>
                    <a:pt x="81014" y="397352"/>
                  </a:lnTo>
                  <a:lnTo>
                    <a:pt x="81010" y="397223"/>
                  </a:lnTo>
                  <a:lnTo>
                    <a:pt x="80996" y="397083"/>
                  </a:lnTo>
                  <a:lnTo>
                    <a:pt x="80978" y="396953"/>
                  </a:lnTo>
                  <a:lnTo>
                    <a:pt x="80955" y="396834"/>
                  </a:lnTo>
                  <a:lnTo>
                    <a:pt x="80928" y="396726"/>
                  </a:lnTo>
                  <a:lnTo>
                    <a:pt x="80892" y="396619"/>
                  </a:lnTo>
                  <a:lnTo>
                    <a:pt x="80855" y="396521"/>
                  </a:lnTo>
                  <a:lnTo>
                    <a:pt x="80810" y="396435"/>
                  </a:lnTo>
                  <a:lnTo>
                    <a:pt x="80756" y="396370"/>
                  </a:lnTo>
                  <a:lnTo>
                    <a:pt x="80696" y="396316"/>
                  </a:lnTo>
                  <a:lnTo>
                    <a:pt x="80633" y="396273"/>
                  </a:lnTo>
                  <a:lnTo>
                    <a:pt x="80565" y="396252"/>
                  </a:lnTo>
                  <a:lnTo>
                    <a:pt x="80487" y="396241"/>
                  </a:lnTo>
                  <a:lnTo>
                    <a:pt x="80460" y="396241"/>
                  </a:lnTo>
                  <a:lnTo>
                    <a:pt x="80197" y="395539"/>
                  </a:lnTo>
                  <a:lnTo>
                    <a:pt x="79929" y="394848"/>
                  </a:lnTo>
                  <a:lnTo>
                    <a:pt x="79656" y="394158"/>
                  </a:lnTo>
                  <a:lnTo>
                    <a:pt x="79383" y="393489"/>
                  </a:lnTo>
                  <a:lnTo>
                    <a:pt x="79102" y="392841"/>
                  </a:lnTo>
                  <a:lnTo>
                    <a:pt x="78820" y="392193"/>
                  </a:lnTo>
                  <a:lnTo>
                    <a:pt x="78534" y="391557"/>
                  </a:lnTo>
                  <a:lnTo>
                    <a:pt x="78243" y="390941"/>
                  </a:lnTo>
                  <a:lnTo>
                    <a:pt x="77952" y="390337"/>
                  </a:lnTo>
                  <a:lnTo>
                    <a:pt x="77657" y="389743"/>
                  </a:lnTo>
                  <a:lnTo>
                    <a:pt x="77357" y="389171"/>
                  </a:lnTo>
                  <a:lnTo>
                    <a:pt x="77053" y="388610"/>
                  </a:lnTo>
                  <a:lnTo>
                    <a:pt x="76744" y="388060"/>
                  </a:lnTo>
                  <a:lnTo>
                    <a:pt x="76435" y="387520"/>
                  </a:lnTo>
                  <a:lnTo>
                    <a:pt x="76121" y="387002"/>
                  </a:lnTo>
                  <a:lnTo>
                    <a:pt x="75803" y="386495"/>
                  </a:lnTo>
                  <a:lnTo>
                    <a:pt x="76012" y="386074"/>
                  </a:lnTo>
                  <a:lnTo>
                    <a:pt x="76221" y="385642"/>
                  </a:lnTo>
                  <a:lnTo>
                    <a:pt x="76426" y="385189"/>
                  </a:lnTo>
                  <a:lnTo>
                    <a:pt x="76630" y="384735"/>
                  </a:lnTo>
                  <a:lnTo>
                    <a:pt x="76834" y="384271"/>
                  </a:lnTo>
                  <a:lnTo>
                    <a:pt x="77034" y="383796"/>
                  </a:lnTo>
                  <a:lnTo>
                    <a:pt x="77430" y="382836"/>
                  </a:lnTo>
                  <a:lnTo>
                    <a:pt x="77820" y="381853"/>
                  </a:lnTo>
                  <a:lnTo>
                    <a:pt x="78207" y="380871"/>
                  </a:lnTo>
                  <a:lnTo>
                    <a:pt x="78597" y="379911"/>
                  </a:lnTo>
                  <a:lnTo>
                    <a:pt x="78988" y="378961"/>
                  </a:lnTo>
                  <a:lnTo>
                    <a:pt x="79738" y="377223"/>
                  </a:lnTo>
                  <a:lnTo>
                    <a:pt x="80492" y="375507"/>
                  </a:lnTo>
                  <a:lnTo>
                    <a:pt x="81246" y="373780"/>
                  </a:lnTo>
                  <a:lnTo>
                    <a:pt x="82000" y="372042"/>
                  </a:lnTo>
                  <a:close/>
                  <a:moveTo>
                    <a:pt x="117916" y="380968"/>
                  </a:moveTo>
                  <a:lnTo>
                    <a:pt x="118071" y="381638"/>
                  </a:lnTo>
                  <a:lnTo>
                    <a:pt x="118225" y="382307"/>
                  </a:lnTo>
                  <a:lnTo>
                    <a:pt x="118375" y="382987"/>
                  </a:lnTo>
                  <a:lnTo>
                    <a:pt x="118521" y="383667"/>
                  </a:lnTo>
                  <a:lnTo>
                    <a:pt x="118666" y="384347"/>
                  </a:lnTo>
                  <a:lnTo>
                    <a:pt x="118807" y="385037"/>
                  </a:lnTo>
                  <a:lnTo>
                    <a:pt x="118943" y="385728"/>
                  </a:lnTo>
                  <a:lnTo>
                    <a:pt x="119080" y="386430"/>
                  </a:lnTo>
                  <a:lnTo>
                    <a:pt x="119216" y="387121"/>
                  </a:lnTo>
                  <a:lnTo>
                    <a:pt x="119348" y="387833"/>
                  </a:lnTo>
                  <a:lnTo>
                    <a:pt x="119475" y="388534"/>
                  </a:lnTo>
                  <a:lnTo>
                    <a:pt x="119602" y="389247"/>
                  </a:lnTo>
                  <a:lnTo>
                    <a:pt x="119725" y="389959"/>
                  </a:lnTo>
                  <a:lnTo>
                    <a:pt x="119847" y="390671"/>
                  </a:lnTo>
                  <a:lnTo>
                    <a:pt x="119966" y="391395"/>
                  </a:lnTo>
                  <a:lnTo>
                    <a:pt x="120079" y="392118"/>
                  </a:lnTo>
                  <a:lnTo>
                    <a:pt x="120193" y="392841"/>
                  </a:lnTo>
                  <a:lnTo>
                    <a:pt x="120302" y="393575"/>
                  </a:lnTo>
                  <a:lnTo>
                    <a:pt x="120411" y="394298"/>
                  </a:lnTo>
                  <a:lnTo>
                    <a:pt x="120520" y="395043"/>
                  </a:lnTo>
                  <a:lnTo>
                    <a:pt x="120620" y="395777"/>
                  </a:lnTo>
                  <a:lnTo>
                    <a:pt x="120720" y="396521"/>
                  </a:lnTo>
                  <a:lnTo>
                    <a:pt x="120820" y="397266"/>
                  </a:lnTo>
                  <a:lnTo>
                    <a:pt x="120915" y="398011"/>
                  </a:lnTo>
                  <a:lnTo>
                    <a:pt x="121006" y="398756"/>
                  </a:lnTo>
                  <a:lnTo>
                    <a:pt x="121097" y="399511"/>
                  </a:lnTo>
                  <a:lnTo>
                    <a:pt x="121188" y="400267"/>
                  </a:lnTo>
                  <a:lnTo>
                    <a:pt x="121270" y="401033"/>
                  </a:lnTo>
                  <a:lnTo>
                    <a:pt x="121351" y="401788"/>
                  </a:lnTo>
                  <a:lnTo>
                    <a:pt x="121433" y="402555"/>
                  </a:lnTo>
                  <a:lnTo>
                    <a:pt x="121510" y="403321"/>
                  </a:lnTo>
                  <a:lnTo>
                    <a:pt x="121588" y="404098"/>
                  </a:lnTo>
                  <a:lnTo>
                    <a:pt x="120711" y="404325"/>
                  </a:lnTo>
                  <a:lnTo>
                    <a:pt x="120270" y="404444"/>
                  </a:lnTo>
                  <a:lnTo>
                    <a:pt x="119829" y="404573"/>
                  </a:lnTo>
                  <a:lnTo>
                    <a:pt x="119389" y="404724"/>
                  </a:lnTo>
                  <a:lnTo>
                    <a:pt x="118948" y="404875"/>
                  </a:lnTo>
                  <a:lnTo>
                    <a:pt x="118507" y="405037"/>
                  </a:lnTo>
                  <a:lnTo>
                    <a:pt x="118071" y="405221"/>
                  </a:lnTo>
                  <a:lnTo>
                    <a:pt x="117639" y="405415"/>
                  </a:lnTo>
                  <a:lnTo>
                    <a:pt x="117208" y="405631"/>
                  </a:lnTo>
                  <a:lnTo>
                    <a:pt x="116785" y="405868"/>
                  </a:lnTo>
                  <a:lnTo>
                    <a:pt x="116576" y="405998"/>
                  </a:lnTo>
                  <a:lnTo>
                    <a:pt x="116367" y="406127"/>
                  </a:lnTo>
                  <a:lnTo>
                    <a:pt x="116163" y="406268"/>
                  </a:lnTo>
                  <a:lnTo>
                    <a:pt x="115958" y="406408"/>
                  </a:lnTo>
                  <a:lnTo>
                    <a:pt x="115754" y="406559"/>
                  </a:lnTo>
                  <a:lnTo>
                    <a:pt x="115554" y="406721"/>
                  </a:lnTo>
                  <a:lnTo>
                    <a:pt x="115354" y="406883"/>
                  </a:lnTo>
                  <a:lnTo>
                    <a:pt x="115159" y="407056"/>
                  </a:lnTo>
                  <a:lnTo>
                    <a:pt x="114968" y="407228"/>
                  </a:lnTo>
                  <a:lnTo>
                    <a:pt x="114777" y="407412"/>
                  </a:lnTo>
                  <a:lnTo>
                    <a:pt x="114636" y="406278"/>
                  </a:lnTo>
                  <a:lnTo>
                    <a:pt x="114486" y="405145"/>
                  </a:lnTo>
                  <a:lnTo>
                    <a:pt x="114332" y="404012"/>
                  </a:lnTo>
                  <a:lnTo>
                    <a:pt x="114168" y="402900"/>
                  </a:lnTo>
                  <a:lnTo>
                    <a:pt x="113995" y="401788"/>
                  </a:lnTo>
                  <a:lnTo>
                    <a:pt x="113818" y="400677"/>
                  </a:lnTo>
                  <a:lnTo>
                    <a:pt x="113632" y="399587"/>
                  </a:lnTo>
                  <a:lnTo>
                    <a:pt x="113437" y="398497"/>
                  </a:lnTo>
                  <a:lnTo>
                    <a:pt x="113237" y="397417"/>
                  </a:lnTo>
                  <a:lnTo>
                    <a:pt x="113028" y="396349"/>
                  </a:lnTo>
                  <a:lnTo>
                    <a:pt x="112810" y="395280"/>
                  </a:lnTo>
                  <a:lnTo>
                    <a:pt x="112587" y="394233"/>
                  </a:lnTo>
                  <a:lnTo>
                    <a:pt x="112355" y="393186"/>
                  </a:lnTo>
                  <a:lnTo>
                    <a:pt x="112114" y="392161"/>
                  </a:lnTo>
                  <a:lnTo>
                    <a:pt x="111869" y="391136"/>
                  </a:lnTo>
                  <a:lnTo>
                    <a:pt x="111619" y="390132"/>
                  </a:lnTo>
                  <a:lnTo>
                    <a:pt x="111719" y="390056"/>
                  </a:lnTo>
                  <a:lnTo>
                    <a:pt x="111819" y="389981"/>
                  </a:lnTo>
                  <a:lnTo>
                    <a:pt x="112019" y="389819"/>
                  </a:lnTo>
                  <a:lnTo>
                    <a:pt x="112214" y="389635"/>
                  </a:lnTo>
                  <a:lnTo>
                    <a:pt x="112410" y="389419"/>
                  </a:lnTo>
                  <a:lnTo>
                    <a:pt x="112601" y="389204"/>
                  </a:lnTo>
                  <a:lnTo>
                    <a:pt x="112791" y="388955"/>
                  </a:lnTo>
                  <a:lnTo>
                    <a:pt x="112978" y="388707"/>
                  </a:lnTo>
                  <a:lnTo>
                    <a:pt x="113164" y="388437"/>
                  </a:lnTo>
                  <a:lnTo>
                    <a:pt x="113346" y="388167"/>
                  </a:lnTo>
                  <a:lnTo>
                    <a:pt x="113527" y="387887"/>
                  </a:lnTo>
                  <a:lnTo>
                    <a:pt x="113891" y="387315"/>
                  </a:lnTo>
                  <a:lnTo>
                    <a:pt x="114245" y="386743"/>
                  </a:lnTo>
                  <a:lnTo>
                    <a:pt x="114600" y="386182"/>
                  </a:lnTo>
                  <a:lnTo>
                    <a:pt x="115440" y="384908"/>
                  </a:lnTo>
                  <a:lnTo>
                    <a:pt x="115858" y="384271"/>
                  </a:lnTo>
                  <a:lnTo>
                    <a:pt x="116276" y="383624"/>
                  </a:lnTo>
                  <a:lnTo>
                    <a:pt x="116690" y="382976"/>
                  </a:lnTo>
                  <a:lnTo>
                    <a:pt x="117103" y="382318"/>
                  </a:lnTo>
                  <a:lnTo>
                    <a:pt x="117512" y="381648"/>
                  </a:lnTo>
                  <a:lnTo>
                    <a:pt x="117916" y="380968"/>
                  </a:lnTo>
                  <a:close/>
                  <a:moveTo>
                    <a:pt x="28783" y="383246"/>
                  </a:moveTo>
                  <a:lnTo>
                    <a:pt x="28860" y="383354"/>
                  </a:lnTo>
                  <a:lnTo>
                    <a:pt x="28942" y="383451"/>
                  </a:lnTo>
                  <a:lnTo>
                    <a:pt x="29451" y="383861"/>
                  </a:lnTo>
                  <a:lnTo>
                    <a:pt x="29955" y="384282"/>
                  </a:lnTo>
                  <a:lnTo>
                    <a:pt x="30446" y="384714"/>
                  </a:lnTo>
                  <a:lnTo>
                    <a:pt x="30932" y="385156"/>
                  </a:lnTo>
                  <a:lnTo>
                    <a:pt x="31409" y="385620"/>
                  </a:lnTo>
                  <a:lnTo>
                    <a:pt x="31881" y="386106"/>
                  </a:lnTo>
                  <a:lnTo>
                    <a:pt x="32345" y="386602"/>
                  </a:lnTo>
                  <a:lnTo>
                    <a:pt x="32804" y="387110"/>
                  </a:lnTo>
                  <a:lnTo>
                    <a:pt x="33258" y="387649"/>
                  </a:lnTo>
                  <a:lnTo>
                    <a:pt x="33708" y="388211"/>
                  </a:lnTo>
                  <a:lnTo>
                    <a:pt x="34153" y="388793"/>
                  </a:lnTo>
                  <a:lnTo>
                    <a:pt x="34594" y="389398"/>
                  </a:lnTo>
                  <a:lnTo>
                    <a:pt x="35035" y="390035"/>
                  </a:lnTo>
                  <a:lnTo>
                    <a:pt x="35475" y="390693"/>
                  </a:lnTo>
                  <a:lnTo>
                    <a:pt x="35912" y="391384"/>
                  </a:lnTo>
                  <a:lnTo>
                    <a:pt x="36348" y="392096"/>
                  </a:lnTo>
                  <a:lnTo>
                    <a:pt x="36198" y="392690"/>
                  </a:lnTo>
                  <a:lnTo>
                    <a:pt x="36052" y="393294"/>
                  </a:lnTo>
                  <a:lnTo>
                    <a:pt x="35907" y="393899"/>
                  </a:lnTo>
                  <a:lnTo>
                    <a:pt x="35766" y="394503"/>
                  </a:lnTo>
                  <a:lnTo>
                    <a:pt x="35489" y="395723"/>
                  </a:lnTo>
                  <a:lnTo>
                    <a:pt x="35221" y="396964"/>
                  </a:lnTo>
                  <a:lnTo>
                    <a:pt x="34962" y="398216"/>
                  </a:lnTo>
                  <a:lnTo>
                    <a:pt x="34712" y="399479"/>
                  </a:lnTo>
                  <a:lnTo>
                    <a:pt x="34467" y="400763"/>
                  </a:lnTo>
                  <a:lnTo>
                    <a:pt x="34235" y="402048"/>
                  </a:lnTo>
                  <a:lnTo>
                    <a:pt x="34003" y="403354"/>
                  </a:lnTo>
                  <a:lnTo>
                    <a:pt x="33785" y="404659"/>
                  </a:lnTo>
                  <a:lnTo>
                    <a:pt x="33572" y="405976"/>
                  </a:lnTo>
                  <a:lnTo>
                    <a:pt x="33367" y="407315"/>
                  </a:lnTo>
                  <a:lnTo>
                    <a:pt x="33167" y="408642"/>
                  </a:lnTo>
                  <a:lnTo>
                    <a:pt x="32976" y="409991"/>
                  </a:lnTo>
                  <a:lnTo>
                    <a:pt x="32790" y="411340"/>
                  </a:lnTo>
                  <a:lnTo>
                    <a:pt x="32608" y="412700"/>
                  </a:lnTo>
                  <a:lnTo>
                    <a:pt x="32404" y="412290"/>
                  </a:lnTo>
                  <a:lnTo>
                    <a:pt x="32195" y="411902"/>
                  </a:lnTo>
                  <a:lnTo>
                    <a:pt x="31986" y="411513"/>
                  </a:lnTo>
                  <a:lnTo>
                    <a:pt x="31768" y="411146"/>
                  </a:lnTo>
                  <a:lnTo>
                    <a:pt x="31550" y="410779"/>
                  </a:lnTo>
                  <a:lnTo>
                    <a:pt x="31327" y="410434"/>
                  </a:lnTo>
                  <a:lnTo>
                    <a:pt x="31100" y="410088"/>
                  </a:lnTo>
                  <a:lnTo>
                    <a:pt x="30873" y="409765"/>
                  </a:lnTo>
                  <a:lnTo>
                    <a:pt x="30641" y="409452"/>
                  </a:lnTo>
                  <a:lnTo>
                    <a:pt x="30405" y="409149"/>
                  </a:lnTo>
                  <a:lnTo>
                    <a:pt x="30169" y="408858"/>
                  </a:lnTo>
                  <a:lnTo>
                    <a:pt x="29928" y="408577"/>
                  </a:lnTo>
                  <a:lnTo>
                    <a:pt x="29687" y="408308"/>
                  </a:lnTo>
                  <a:lnTo>
                    <a:pt x="29442" y="408049"/>
                  </a:lnTo>
                  <a:lnTo>
                    <a:pt x="29192" y="407811"/>
                  </a:lnTo>
                  <a:lnTo>
                    <a:pt x="28942" y="407584"/>
                  </a:lnTo>
                  <a:lnTo>
                    <a:pt x="28692" y="407369"/>
                  </a:lnTo>
                  <a:lnTo>
                    <a:pt x="28438" y="407164"/>
                  </a:lnTo>
                  <a:lnTo>
                    <a:pt x="28183" y="406969"/>
                  </a:lnTo>
                  <a:lnTo>
                    <a:pt x="27924" y="406797"/>
                  </a:lnTo>
                  <a:lnTo>
                    <a:pt x="27665" y="406635"/>
                  </a:lnTo>
                  <a:lnTo>
                    <a:pt x="27406" y="406484"/>
                  </a:lnTo>
                  <a:lnTo>
                    <a:pt x="27147" y="406343"/>
                  </a:lnTo>
                  <a:lnTo>
                    <a:pt x="26884" y="406225"/>
                  </a:lnTo>
                  <a:lnTo>
                    <a:pt x="26620" y="406117"/>
                  </a:lnTo>
                  <a:lnTo>
                    <a:pt x="26357" y="406019"/>
                  </a:lnTo>
                  <a:lnTo>
                    <a:pt x="26093" y="405933"/>
                  </a:lnTo>
                  <a:lnTo>
                    <a:pt x="25830" y="405868"/>
                  </a:lnTo>
                  <a:lnTo>
                    <a:pt x="25562" y="405814"/>
                  </a:lnTo>
                  <a:lnTo>
                    <a:pt x="25298" y="405782"/>
                  </a:lnTo>
                  <a:lnTo>
                    <a:pt x="25030" y="405760"/>
                  </a:lnTo>
                  <a:lnTo>
                    <a:pt x="24762" y="405750"/>
                  </a:lnTo>
                  <a:lnTo>
                    <a:pt x="24962" y="404282"/>
                  </a:lnTo>
                  <a:lnTo>
                    <a:pt x="25166" y="402825"/>
                  </a:lnTo>
                  <a:lnTo>
                    <a:pt x="25375" y="401368"/>
                  </a:lnTo>
                  <a:lnTo>
                    <a:pt x="25589" y="399932"/>
                  </a:lnTo>
                  <a:lnTo>
                    <a:pt x="25811" y="398486"/>
                  </a:lnTo>
                  <a:lnTo>
                    <a:pt x="26043" y="397061"/>
                  </a:lnTo>
                  <a:lnTo>
                    <a:pt x="26279" y="395636"/>
                  </a:lnTo>
                  <a:lnTo>
                    <a:pt x="26525" y="394222"/>
                  </a:lnTo>
                  <a:lnTo>
                    <a:pt x="26779" y="392819"/>
                  </a:lnTo>
                  <a:lnTo>
                    <a:pt x="27043" y="391427"/>
                  </a:lnTo>
                  <a:lnTo>
                    <a:pt x="27311" y="390045"/>
                  </a:lnTo>
                  <a:lnTo>
                    <a:pt x="27588" y="388664"/>
                  </a:lnTo>
                  <a:lnTo>
                    <a:pt x="27870" y="387293"/>
                  </a:lnTo>
                  <a:lnTo>
                    <a:pt x="28165" y="385933"/>
                  </a:lnTo>
                  <a:lnTo>
                    <a:pt x="28469" y="384584"/>
                  </a:lnTo>
                  <a:lnTo>
                    <a:pt x="28783" y="383246"/>
                  </a:lnTo>
                  <a:close/>
                  <a:moveTo>
                    <a:pt x="90238" y="394374"/>
                  </a:moveTo>
                  <a:lnTo>
                    <a:pt x="90501" y="395518"/>
                  </a:lnTo>
                  <a:lnTo>
                    <a:pt x="90756" y="396673"/>
                  </a:lnTo>
                  <a:lnTo>
                    <a:pt x="91001" y="397838"/>
                  </a:lnTo>
                  <a:lnTo>
                    <a:pt x="91242" y="399015"/>
                  </a:lnTo>
                  <a:lnTo>
                    <a:pt x="91478" y="400202"/>
                  </a:lnTo>
                  <a:lnTo>
                    <a:pt x="91705" y="401400"/>
                  </a:lnTo>
                  <a:lnTo>
                    <a:pt x="91923" y="402609"/>
                  </a:lnTo>
                  <a:lnTo>
                    <a:pt x="92141" y="403839"/>
                  </a:lnTo>
                  <a:lnTo>
                    <a:pt x="92346" y="405059"/>
                  </a:lnTo>
                  <a:lnTo>
                    <a:pt x="92546" y="406300"/>
                  </a:lnTo>
                  <a:lnTo>
                    <a:pt x="92741" y="407552"/>
                  </a:lnTo>
                  <a:lnTo>
                    <a:pt x="92932" y="408804"/>
                  </a:lnTo>
                  <a:lnTo>
                    <a:pt x="93109" y="410078"/>
                  </a:lnTo>
                  <a:lnTo>
                    <a:pt x="93286" y="411340"/>
                  </a:lnTo>
                  <a:lnTo>
                    <a:pt x="93454" y="412625"/>
                  </a:lnTo>
                  <a:lnTo>
                    <a:pt x="93614" y="413909"/>
                  </a:lnTo>
                  <a:lnTo>
                    <a:pt x="93391" y="414060"/>
                  </a:lnTo>
                  <a:lnTo>
                    <a:pt x="93168" y="414222"/>
                  </a:lnTo>
                  <a:lnTo>
                    <a:pt x="92946" y="414384"/>
                  </a:lnTo>
                  <a:lnTo>
                    <a:pt x="92728" y="414557"/>
                  </a:lnTo>
                  <a:lnTo>
                    <a:pt x="92505" y="414740"/>
                  </a:lnTo>
                  <a:lnTo>
                    <a:pt x="92287" y="414935"/>
                  </a:lnTo>
                  <a:lnTo>
                    <a:pt x="91851" y="415323"/>
                  </a:lnTo>
                  <a:lnTo>
                    <a:pt x="91414" y="415723"/>
                  </a:lnTo>
                  <a:lnTo>
                    <a:pt x="90983" y="416133"/>
                  </a:lnTo>
                  <a:lnTo>
                    <a:pt x="90560" y="416532"/>
                  </a:lnTo>
                  <a:lnTo>
                    <a:pt x="90138" y="416921"/>
                  </a:lnTo>
                  <a:lnTo>
                    <a:pt x="89188" y="417773"/>
                  </a:lnTo>
                  <a:lnTo>
                    <a:pt x="88243" y="418626"/>
                  </a:lnTo>
                  <a:lnTo>
                    <a:pt x="87771" y="419068"/>
                  </a:lnTo>
                  <a:lnTo>
                    <a:pt x="87298" y="419511"/>
                  </a:lnTo>
                  <a:lnTo>
                    <a:pt x="86835" y="419975"/>
                  </a:lnTo>
                  <a:lnTo>
                    <a:pt x="86367" y="420450"/>
                  </a:lnTo>
                  <a:lnTo>
                    <a:pt x="86176" y="419252"/>
                  </a:lnTo>
                  <a:lnTo>
                    <a:pt x="85976" y="418075"/>
                  </a:lnTo>
                  <a:lnTo>
                    <a:pt x="85771" y="416899"/>
                  </a:lnTo>
                  <a:lnTo>
                    <a:pt x="85558" y="415733"/>
                  </a:lnTo>
                  <a:lnTo>
                    <a:pt x="85340" y="414578"/>
                  </a:lnTo>
                  <a:lnTo>
                    <a:pt x="85117" y="413424"/>
                  </a:lnTo>
                  <a:lnTo>
                    <a:pt x="84886" y="412290"/>
                  </a:lnTo>
                  <a:lnTo>
                    <a:pt x="84645" y="411157"/>
                  </a:lnTo>
                  <a:lnTo>
                    <a:pt x="84399" y="410045"/>
                  </a:lnTo>
                  <a:lnTo>
                    <a:pt x="84145" y="408934"/>
                  </a:lnTo>
                  <a:lnTo>
                    <a:pt x="83890" y="407843"/>
                  </a:lnTo>
                  <a:lnTo>
                    <a:pt x="83622" y="406764"/>
                  </a:lnTo>
                  <a:lnTo>
                    <a:pt x="83350" y="405696"/>
                  </a:lnTo>
                  <a:lnTo>
                    <a:pt x="83073" y="404638"/>
                  </a:lnTo>
                  <a:lnTo>
                    <a:pt x="82786" y="403602"/>
                  </a:lnTo>
                  <a:lnTo>
                    <a:pt x="82496" y="402576"/>
                  </a:lnTo>
                  <a:lnTo>
                    <a:pt x="83000" y="402166"/>
                  </a:lnTo>
                  <a:lnTo>
                    <a:pt x="83500" y="401735"/>
                  </a:lnTo>
                  <a:lnTo>
                    <a:pt x="84000" y="401303"/>
                  </a:lnTo>
                  <a:lnTo>
                    <a:pt x="84495" y="400849"/>
                  </a:lnTo>
                  <a:lnTo>
                    <a:pt x="84985" y="400385"/>
                  </a:lnTo>
                  <a:lnTo>
                    <a:pt x="85476" y="399900"/>
                  </a:lnTo>
                  <a:lnTo>
                    <a:pt x="85962" y="399414"/>
                  </a:lnTo>
                  <a:lnTo>
                    <a:pt x="86448" y="398907"/>
                  </a:lnTo>
                  <a:lnTo>
                    <a:pt x="86930" y="398378"/>
                  </a:lnTo>
                  <a:lnTo>
                    <a:pt x="87412" y="397849"/>
                  </a:lnTo>
                  <a:lnTo>
                    <a:pt x="87889" y="397299"/>
                  </a:lnTo>
                  <a:lnTo>
                    <a:pt x="88366" y="396748"/>
                  </a:lnTo>
                  <a:lnTo>
                    <a:pt x="88838" y="396176"/>
                  </a:lnTo>
                  <a:lnTo>
                    <a:pt x="89306" y="395582"/>
                  </a:lnTo>
                  <a:lnTo>
                    <a:pt x="89774" y="394989"/>
                  </a:lnTo>
                  <a:lnTo>
                    <a:pt x="90238" y="394374"/>
                  </a:lnTo>
                  <a:close/>
                  <a:moveTo>
                    <a:pt x="121919" y="407649"/>
                  </a:moveTo>
                  <a:lnTo>
                    <a:pt x="122019" y="408988"/>
                  </a:lnTo>
                  <a:lnTo>
                    <a:pt x="122115" y="410326"/>
                  </a:lnTo>
                  <a:lnTo>
                    <a:pt x="122201" y="411664"/>
                  </a:lnTo>
                  <a:lnTo>
                    <a:pt x="122278" y="413024"/>
                  </a:lnTo>
                  <a:lnTo>
                    <a:pt x="122351" y="414373"/>
                  </a:lnTo>
                  <a:lnTo>
                    <a:pt x="122415" y="415744"/>
                  </a:lnTo>
                  <a:lnTo>
                    <a:pt x="122469" y="417104"/>
                  </a:lnTo>
                  <a:lnTo>
                    <a:pt x="122519" y="418486"/>
                  </a:lnTo>
                  <a:lnTo>
                    <a:pt x="122564" y="419867"/>
                  </a:lnTo>
                  <a:lnTo>
                    <a:pt x="122601" y="421249"/>
                  </a:lnTo>
                  <a:lnTo>
                    <a:pt x="122628" y="422641"/>
                  </a:lnTo>
                  <a:lnTo>
                    <a:pt x="122651" y="424033"/>
                  </a:lnTo>
                  <a:lnTo>
                    <a:pt x="122664" y="425436"/>
                  </a:lnTo>
                  <a:lnTo>
                    <a:pt x="122669" y="426850"/>
                  </a:lnTo>
                  <a:lnTo>
                    <a:pt x="122669" y="428264"/>
                  </a:lnTo>
                  <a:lnTo>
                    <a:pt x="122664" y="429678"/>
                  </a:lnTo>
                  <a:lnTo>
                    <a:pt x="122437" y="429624"/>
                  </a:lnTo>
                  <a:lnTo>
                    <a:pt x="122215" y="429581"/>
                  </a:lnTo>
                  <a:lnTo>
                    <a:pt x="121987" y="429538"/>
                  </a:lnTo>
                  <a:lnTo>
                    <a:pt x="121765" y="429505"/>
                  </a:lnTo>
                  <a:lnTo>
                    <a:pt x="121310" y="429462"/>
                  </a:lnTo>
                  <a:lnTo>
                    <a:pt x="120856" y="429441"/>
                  </a:lnTo>
                  <a:lnTo>
                    <a:pt x="119952" y="429441"/>
                  </a:lnTo>
                  <a:lnTo>
                    <a:pt x="119052" y="429473"/>
                  </a:lnTo>
                  <a:lnTo>
                    <a:pt x="118657" y="429462"/>
                  </a:lnTo>
                  <a:lnTo>
                    <a:pt x="118262" y="429451"/>
                  </a:lnTo>
                  <a:lnTo>
                    <a:pt x="117862" y="429430"/>
                  </a:lnTo>
                  <a:lnTo>
                    <a:pt x="117458" y="429419"/>
                  </a:lnTo>
                  <a:lnTo>
                    <a:pt x="117058" y="429419"/>
                  </a:lnTo>
                  <a:lnTo>
                    <a:pt x="116653" y="429441"/>
                  </a:lnTo>
                  <a:lnTo>
                    <a:pt x="116453" y="429462"/>
                  </a:lnTo>
                  <a:lnTo>
                    <a:pt x="116254" y="429484"/>
                  </a:lnTo>
                  <a:lnTo>
                    <a:pt x="116054" y="429527"/>
                  </a:lnTo>
                  <a:lnTo>
                    <a:pt x="115854" y="429570"/>
                  </a:lnTo>
                  <a:lnTo>
                    <a:pt x="115867" y="428394"/>
                  </a:lnTo>
                  <a:lnTo>
                    <a:pt x="115876" y="427217"/>
                  </a:lnTo>
                  <a:lnTo>
                    <a:pt x="115876" y="426041"/>
                  </a:lnTo>
                  <a:lnTo>
                    <a:pt x="115867" y="424864"/>
                  </a:lnTo>
                  <a:lnTo>
                    <a:pt x="115854" y="423688"/>
                  </a:lnTo>
                  <a:lnTo>
                    <a:pt x="115826" y="422522"/>
                  </a:lnTo>
                  <a:lnTo>
                    <a:pt x="115795" y="421346"/>
                  </a:lnTo>
                  <a:lnTo>
                    <a:pt x="115754" y="420180"/>
                  </a:lnTo>
                  <a:lnTo>
                    <a:pt x="115704" y="419014"/>
                  </a:lnTo>
                  <a:lnTo>
                    <a:pt x="115645" y="417860"/>
                  </a:lnTo>
                  <a:lnTo>
                    <a:pt x="115581" y="416705"/>
                  </a:lnTo>
                  <a:lnTo>
                    <a:pt x="115504" y="415550"/>
                  </a:lnTo>
                  <a:lnTo>
                    <a:pt x="115427" y="414395"/>
                  </a:lnTo>
                  <a:lnTo>
                    <a:pt x="115336" y="413251"/>
                  </a:lnTo>
                  <a:lnTo>
                    <a:pt x="115240" y="412107"/>
                  </a:lnTo>
                  <a:lnTo>
                    <a:pt x="115140" y="410974"/>
                  </a:lnTo>
                  <a:lnTo>
                    <a:pt x="115345" y="410974"/>
                  </a:lnTo>
                  <a:lnTo>
                    <a:pt x="115549" y="410952"/>
                  </a:lnTo>
                  <a:lnTo>
                    <a:pt x="115754" y="410930"/>
                  </a:lnTo>
                  <a:lnTo>
                    <a:pt x="115963" y="410898"/>
                  </a:lnTo>
                  <a:lnTo>
                    <a:pt x="116172" y="410855"/>
                  </a:lnTo>
                  <a:lnTo>
                    <a:pt x="116381" y="410801"/>
                  </a:lnTo>
                  <a:lnTo>
                    <a:pt x="116590" y="410747"/>
                  </a:lnTo>
                  <a:lnTo>
                    <a:pt x="116803" y="410682"/>
                  </a:lnTo>
                  <a:lnTo>
                    <a:pt x="117012" y="410607"/>
                  </a:lnTo>
                  <a:lnTo>
                    <a:pt x="117226" y="410531"/>
                  </a:lnTo>
                  <a:lnTo>
                    <a:pt x="117653" y="410348"/>
                  </a:lnTo>
                  <a:lnTo>
                    <a:pt x="118085" y="410153"/>
                  </a:lnTo>
                  <a:lnTo>
                    <a:pt x="118512" y="409927"/>
                  </a:lnTo>
                  <a:lnTo>
                    <a:pt x="118943" y="409678"/>
                  </a:lnTo>
                  <a:lnTo>
                    <a:pt x="119375" y="409419"/>
                  </a:lnTo>
                  <a:lnTo>
                    <a:pt x="119807" y="409139"/>
                  </a:lnTo>
                  <a:lnTo>
                    <a:pt x="120234" y="408858"/>
                  </a:lnTo>
                  <a:lnTo>
                    <a:pt x="120661" y="408567"/>
                  </a:lnTo>
                  <a:lnTo>
                    <a:pt x="121083" y="408264"/>
                  </a:lnTo>
                  <a:lnTo>
                    <a:pt x="121919" y="407649"/>
                  </a:lnTo>
                  <a:close/>
                  <a:moveTo>
                    <a:pt x="94022" y="417439"/>
                  </a:moveTo>
                  <a:lnTo>
                    <a:pt x="94150" y="418647"/>
                  </a:lnTo>
                  <a:lnTo>
                    <a:pt x="94272" y="419867"/>
                  </a:lnTo>
                  <a:lnTo>
                    <a:pt x="94390" y="421098"/>
                  </a:lnTo>
                  <a:lnTo>
                    <a:pt x="94499" y="422328"/>
                  </a:lnTo>
                  <a:lnTo>
                    <a:pt x="94609" y="423558"/>
                  </a:lnTo>
                  <a:lnTo>
                    <a:pt x="94708" y="424789"/>
                  </a:lnTo>
                  <a:lnTo>
                    <a:pt x="94804" y="426030"/>
                  </a:lnTo>
                  <a:lnTo>
                    <a:pt x="94890" y="427271"/>
                  </a:lnTo>
                  <a:lnTo>
                    <a:pt x="94977" y="428523"/>
                  </a:lnTo>
                  <a:lnTo>
                    <a:pt x="95058" y="429764"/>
                  </a:lnTo>
                  <a:lnTo>
                    <a:pt x="95131" y="431016"/>
                  </a:lnTo>
                  <a:lnTo>
                    <a:pt x="95199" y="432279"/>
                  </a:lnTo>
                  <a:lnTo>
                    <a:pt x="95267" y="433531"/>
                  </a:lnTo>
                  <a:lnTo>
                    <a:pt x="95326" y="434794"/>
                  </a:lnTo>
                  <a:lnTo>
                    <a:pt x="95381" y="436057"/>
                  </a:lnTo>
                  <a:lnTo>
                    <a:pt x="95435" y="437320"/>
                  </a:lnTo>
                  <a:lnTo>
                    <a:pt x="95267" y="437341"/>
                  </a:lnTo>
                  <a:lnTo>
                    <a:pt x="95099" y="437384"/>
                  </a:lnTo>
                  <a:lnTo>
                    <a:pt x="94763" y="437482"/>
                  </a:lnTo>
                  <a:lnTo>
                    <a:pt x="94427" y="437590"/>
                  </a:lnTo>
                  <a:lnTo>
                    <a:pt x="94091" y="437719"/>
                  </a:lnTo>
                  <a:lnTo>
                    <a:pt x="93423" y="437989"/>
                  </a:lnTo>
                  <a:lnTo>
                    <a:pt x="93096" y="438129"/>
                  </a:lnTo>
                  <a:lnTo>
                    <a:pt x="92773" y="438248"/>
                  </a:lnTo>
                  <a:lnTo>
                    <a:pt x="92237" y="438453"/>
                  </a:lnTo>
                  <a:lnTo>
                    <a:pt x="91701" y="438636"/>
                  </a:lnTo>
                  <a:lnTo>
                    <a:pt x="91160" y="438831"/>
                  </a:lnTo>
                  <a:lnTo>
                    <a:pt x="90887" y="438928"/>
                  </a:lnTo>
                  <a:lnTo>
                    <a:pt x="90619" y="439036"/>
                  </a:lnTo>
                  <a:lnTo>
                    <a:pt x="90351" y="439155"/>
                  </a:lnTo>
                  <a:lnTo>
                    <a:pt x="90083" y="439284"/>
                  </a:lnTo>
                  <a:lnTo>
                    <a:pt x="89815" y="439414"/>
                  </a:lnTo>
                  <a:lnTo>
                    <a:pt x="89552" y="439565"/>
                  </a:lnTo>
                  <a:lnTo>
                    <a:pt x="89288" y="439727"/>
                  </a:lnTo>
                  <a:lnTo>
                    <a:pt x="89029" y="439910"/>
                  </a:lnTo>
                  <a:lnTo>
                    <a:pt x="88775" y="440104"/>
                  </a:lnTo>
                  <a:lnTo>
                    <a:pt x="88520" y="440320"/>
                  </a:lnTo>
                  <a:lnTo>
                    <a:pt x="88461" y="439360"/>
                  </a:lnTo>
                  <a:lnTo>
                    <a:pt x="88398" y="438399"/>
                  </a:lnTo>
                  <a:lnTo>
                    <a:pt x="88329" y="437438"/>
                  </a:lnTo>
                  <a:lnTo>
                    <a:pt x="88252" y="436467"/>
                  </a:lnTo>
                  <a:lnTo>
                    <a:pt x="88175" y="435506"/>
                  </a:lnTo>
                  <a:lnTo>
                    <a:pt x="88093" y="434535"/>
                  </a:lnTo>
                  <a:lnTo>
                    <a:pt x="88002" y="433564"/>
                  </a:lnTo>
                  <a:lnTo>
                    <a:pt x="87911" y="432592"/>
                  </a:lnTo>
                  <a:lnTo>
                    <a:pt x="87816" y="431621"/>
                  </a:lnTo>
                  <a:lnTo>
                    <a:pt x="87712" y="430650"/>
                  </a:lnTo>
                  <a:lnTo>
                    <a:pt x="87607" y="429678"/>
                  </a:lnTo>
                  <a:lnTo>
                    <a:pt x="87498" y="428707"/>
                  </a:lnTo>
                  <a:lnTo>
                    <a:pt x="87380" y="427735"/>
                  </a:lnTo>
                  <a:lnTo>
                    <a:pt x="87262" y="426775"/>
                  </a:lnTo>
                  <a:lnTo>
                    <a:pt x="87135" y="425803"/>
                  </a:lnTo>
                  <a:lnTo>
                    <a:pt x="87007" y="424832"/>
                  </a:lnTo>
                  <a:lnTo>
                    <a:pt x="87493" y="424379"/>
                  </a:lnTo>
                  <a:lnTo>
                    <a:pt x="87975" y="423904"/>
                  </a:lnTo>
                  <a:lnTo>
                    <a:pt x="88452" y="423418"/>
                  </a:lnTo>
                  <a:lnTo>
                    <a:pt x="88934" y="422922"/>
                  </a:lnTo>
                  <a:lnTo>
                    <a:pt x="89883" y="421907"/>
                  </a:lnTo>
                  <a:lnTo>
                    <a:pt x="90837" y="420892"/>
                  </a:lnTo>
                  <a:lnTo>
                    <a:pt x="91228" y="420482"/>
                  </a:lnTo>
                  <a:lnTo>
                    <a:pt x="91628" y="420083"/>
                  </a:lnTo>
                  <a:lnTo>
                    <a:pt x="92032" y="419673"/>
                  </a:lnTo>
                  <a:lnTo>
                    <a:pt x="92441" y="419263"/>
                  </a:lnTo>
                  <a:lnTo>
                    <a:pt x="92846" y="418831"/>
                  </a:lnTo>
                  <a:lnTo>
                    <a:pt x="93245" y="418388"/>
                  </a:lnTo>
                  <a:lnTo>
                    <a:pt x="93445" y="418162"/>
                  </a:lnTo>
                  <a:lnTo>
                    <a:pt x="93641" y="417924"/>
                  </a:lnTo>
                  <a:lnTo>
                    <a:pt x="93832" y="417687"/>
                  </a:lnTo>
                  <a:lnTo>
                    <a:pt x="94022" y="417439"/>
                  </a:lnTo>
                  <a:close/>
                  <a:moveTo>
                    <a:pt x="25044" y="410304"/>
                  </a:moveTo>
                  <a:lnTo>
                    <a:pt x="25316" y="410326"/>
                  </a:lnTo>
                  <a:lnTo>
                    <a:pt x="25589" y="410358"/>
                  </a:lnTo>
                  <a:lnTo>
                    <a:pt x="25852" y="410401"/>
                  </a:lnTo>
                  <a:lnTo>
                    <a:pt x="26120" y="410455"/>
                  </a:lnTo>
                  <a:lnTo>
                    <a:pt x="26379" y="410520"/>
                  </a:lnTo>
                  <a:lnTo>
                    <a:pt x="26638" y="410596"/>
                  </a:lnTo>
                  <a:lnTo>
                    <a:pt x="26897" y="410682"/>
                  </a:lnTo>
                  <a:lnTo>
                    <a:pt x="27152" y="410779"/>
                  </a:lnTo>
                  <a:lnTo>
                    <a:pt x="27406" y="410887"/>
                  </a:lnTo>
                  <a:lnTo>
                    <a:pt x="27656" y="411017"/>
                  </a:lnTo>
                  <a:lnTo>
                    <a:pt x="27906" y="411146"/>
                  </a:lnTo>
                  <a:lnTo>
                    <a:pt x="28156" y="411297"/>
                  </a:lnTo>
                  <a:lnTo>
                    <a:pt x="28401" y="411459"/>
                  </a:lnTo>
                  <a:lnTo>
                    <a:pt x="28647" y="411632"/>
                  </a:lnTo>
                  <a:lnTo>
                    <a:pt x="28892" y="411815"/>
                  </a:lnTo>
                  <a:lnTo>
                    <a:pt x="29133" y="412010"/>
                  </a:lnTo>
                  <a:lnTo>
                    <a:pt x="29373" y="412215"/>
                  </a:lnTo>
                  <a:lnTo>
                    <a:pt x="29614" y="412441"/>
                  </a:lnTo>
                  <a:lnTo>
                    <a:pt x="29851" y="412668"/>
                  </a:lnTo>
                  <a:lnTo>
                    <a:pt x="30091" y="412916"/>
                  </a:lnTo>
                  <a:lnTo>
                    <a:pt x="30328" y="413175"/>
                  </a:lnTo>
                  <a:lnTo>
                    <a:pt x="30564" y="413445"/>
                  </a:lnTo>
                  <a:lnTo>
                    <a:pt x="30796" y="413726"/>
                  </a:lnTo>
                  <a:lnTo>
                    <a:pt x="31032" y="414028"/>
                  </a:lnTo>
                  <a:lnTo>
                    <a:pt x="31268" y="414341"/>
                  </a:lnTo>
                  <a:lnTo>
                    <a:pt x="31500" y="414665"/>
                  </a:lnTo>
                  <a:lnTo>
                    <a:pt x="31736" y="414999"/>
                  </a:lnTo>
                  <a:lnTo>
                    <a:pt x="31968" y="415345"/>
                  </a:lnTo>
                  <a:lnTo>
                    <a:pt x="32200" y="415712"/>
                  </a:lnTo>
                  <a:lnTo>
                    <a:pt x="32077" y="416748"/>
                  </a:lnTo>
                  <a:lnTo>
                    <a:pt x="31959" y="417795"/>
                  </a:lnTo>
                  <a:lnTo>
                    <a:pt x="31841" y="418842"/>
                  </a:lnTo>
                  <a:lnTo>
                    <a:pt x="31727" y="419889"/>
                  </a:lnTo>
                  <a:lnTo>
                    <a:pt x="31618" y="420936"/>
                  </a:lnTo>
                  <a:lnTo>
                    <a:pt x="31513" y="421993"/>
                  </a:lnTo>
                  <a:lnTo>
                    <a:pt x="31409" y="423051"/>
                  </a:lnTo>
                  <a:lnTo>
                    <a:pt x="31309" y="424120"/>
                  </a:lnTo>
                  <a:lnTo>
                    <a:pt x="31214" y="425177"/>
                  </a:lnTo>
                  <a:lnTo>
                    <a:pt x="31118" y="426246"/>
                  </a:lnTo>
                  <a:lnTo>
                    <a:pt x="31027" y="427304"/>
                  </a:lnTo>
                  <a:lnTo>
                    <a:pt x="30941" y="428372"/>
                  </a:lnTo>
                  <a:lnTo>
                    <a:pt x="30773" y="430509"/>
                  </a:lnTo>
                  <a:lnTo>
                    <a:pt x="30614" y="432646"/>
                  </a:lnTo>
                  <a:lnTo>
                    <a:pt x="30491" y="434352"/>
                  </a:lnTo>
                  <a:lnTo>
                    <a:pt x="30378" y="436046"/>
                  </a:lnTo>
                  <a:lnTo>
                    <a:pt x="30269" y="437751"/>
                  </a:lnTo>
                  <a:lnTo>
                    <a:pt x="30164" y="439457"/>
                  </a:lnTo>
                  <a:lnTo>
                    <a:pt x="30064" y="441151"/>
                  </a:lnTo>
                  <a:lnTo>
                    <a:pt x="29973" y="442857"/>
                  </a:lnTo>
                  <a:lnTo>
                    <a:pt x="29882" y="444551"/>
                  </a:lnTo>
                  <a:lnTo>
                    <a:pt x="29801" y="446235"/>
                  </a:lnTo>
                  <a:lnTo>
                    <a:pt x="29778" y="446116"/>
                  </a:lnTo>
                  <a:lnTo>
                    <a:pt x="29751" y="445997"/>
                  </a:lnTo>
                  <a:lnTo>
                    <a:pt x="29719" y="445890"/>
                  </a:lnTo>
                  <a:lnTo>
                    <a:pt x="29682" y="445782"/>
                  </a:lnTo>
                  <a:lnTo>
                    <a:pt x="29646" y="445684"/>
                  </a:lnTo>
                  <a:lnTo>
                    <a:pt x="29601" y="445598"/>
                  </a:lnTo>
                  <a:lnTo>
                    <a:pt x="29555" y="445523"/>
                  </a:lnTo>
                  <a:lnTo>
                    <a:pt x="29510" y="445447"/>
                  </a:lnTo>
                  <a:lnTo>
                    <a:pt x="29455" y="445393"/>
                  </a:lnTo>
                  <a:lnTo>
                    <a:pt x="29401" y="445339"/>
                  </a:lnTo>
                  <a:lnTo>
                    <a:pt x="29342" y="445307"/>
                  </a:lnTo>
                  <a:lnTo>
                    <a:pt x="29278" y="445285"/>
                  </a:lnTo>
                  <a:lnTo>
                    <a:pt x="29214" y="445274"/>
                  </a:lnTo>
                  <a:lnTo>
                    <a:pt x="29146" y="445274"/>
                  </a:lnTo>
                  <a:lnTo>
                    <a:pt x="29074" y="445296"/>
                  </a:lnTo>
                  <a:lnTo>
                    <a:pt x="29001" y="445339"/>
                  </a:lnTo>
                  <a:lnTo>
                    <a:pt x="28774" y="445458"/>
                  </a:lnTo>
                  <a:lnTo>
                    <a:pt x="28551" y="445577"/>
                  </a:lnTo>
                  <a:lnTo>
                    <a:pt x="28328" y="445663"/>
                  </a:lnTo>
                  <a:lnTo>
                    <a:pt x="28106" y="445749"/>
                  </a:lnTo>
                  <a:lnTo>
                    <a:pt x="27888" y="445814"/>
                  </a:lnTo>
                  <a:lnTo>
                    <a:pt x="27670" y="445868"/>
                  </a:lnTo>
                  <a:lnTo>
                    <a:pt x="27456" y="445900"/>
                  </a:lnTo>
                  <a:lnTo>
                    <a:pt x="27243" y="445922"/>
                  </a:lnTo>
                  <a:lnTo>
                    <a:pt x="27029" y="445933"/>
                  </a:lnTo>
                  <a:lnTo>
                    <a:pt x="26816" y="445922"/>
                  </a:lnTo>
                  <a:lnTo>
                    <a:pt x="26607" y="445900"/>
                  </a:lnTo>
                  <a:lnTo>
                    <a:pt x="26398" y="445868"/>
                  </a:lnTo>
                  <a:lnTo>
                    <a:pt x="26189" y="445814"/>
                  </a:lnTo>
                  <a:lnTo>
                    <a:pt x="25984" y="445760"/>
                  </a:lnTo>
                  <a:lnTo>
                    <a:pt x="25775" y="445674"/>
                  </a:lnTo>
                  <a:lnTo>
                    <a:pt x="25571" y="445587"/>
                  </a:lnTo>
                  <a:lnTo>
                    <a:pt x="25366" y="445479"/>
                  </a:lnTo>
                  <a:lnTo>
                    <a:pt x="25166" y="445371"/>
                  </a:lnTo>
                  <a:lnTo>
                    <a:pt x="24966" y="445231"/>
                  </a:lnTo>
                  <a:lnTo>
                    <a:pt x="24762" y="445091"/>
                  </a:lnTo>
                  <a:lnTo>
                    <a:pt x="24562" y="444940"/>
                  </a:lnTo>
                  <a:lnTo>
                    <a:pt x="24367" y="444767"/>
                  </a:lnTo>
                  <a:lnTo>
                    <a:pt x="24167" y="444584"/>
                  </a:lnTo>
                  <a:lnTo>
                    <a:pt x="23967" y="444389"/>
                  </a:lnTo>
                  <a:lnTo>
                    <a:pt x="23771" y="444173"/>
                  </a:lnTo>
                  <a:lnTo>
                    <a:pt x="23576" y="443958"/>
                  </a:lnTo>
                  <a:lnTo>
                    <a:pt x="23381" y="443720"/>
                  </a:lnTo>
                  <a:lnTo>
                    <a:pt x="23185" y="443472"/>
                  </a:lnTo>
                  <a:lnTo>
                    <a:pt x="22990" y="443213"/>
                  </a:lnTo>
                  <a:lnTo>
                    <a:pt x="22795" y="442943"/>
                  </a:lnTo>
                  <a:lnTo>
                    <a:pt x="22599" y="442662"/>
                  </a:lnTo>
                  <a:lnTo>
                    <a:pt x="22408" y="442360"/>
                  </a:lnTo>
                  <a:lnTo>
                    <a:pt x="22354" y="442295"/>
                  </a:lnTo>
                  <a:lnTo>
                    <a:pt x="22299" y="442231"/>
                  </a:lnTo>
                  <a:lnTo>
                    <a:pt x="22249" y="442177"/>
                  </a:lnTo>
                  <a:lnTo>
                    <a:pt x="22199" y="442123"/>
                  </a:lnTo>
                  <a:lnTo>
                    <a:pt x="22149" y="442090"/>
                  </a:lnTo>
                  <a:lnTo>
                    <a:pt x="22099" y="442058"/>
                  </a:lnTo>
                  <a:lnTo>
                    <a:pt x="22049" y="442036"/>
                  </a:lnTo>
                  <a:lnTo>
                    <a:pt x="21999" y="442015"/>
                  </a:lnTo>
                  <a:lnTo>
                    <a:pt x="22045" y="440741"/>
                  </a:lnTo>
                  <a:lnTo>
                    <a:pt x="22090" y="439457"/>
                  </a:lnTo>
                  <a:lnTo>
                    <a:pt x="22140" y="438183"/>
                  </a:lnTo>
                  <a:lnTo>
                    <a:pt x="22195" y="436910"/>
                  </a:lnTo>
                  <a:lnTo>
                    <a:pt x="22249" y="435647"/>
                  </a:lnTo>
                  <a:lnTo>
                    <a:pt x="22308" y="434373"/>
                  </a:lnTo>
                  <a:lnTo>
                    <a:pt x="22372" y="433110"/>
                  </a:lnTo>
                  <a:lnTo>
                    <a:pt x="22436" y="431858"/>
                  </a:lnTo>
                  <a:lnTo>
                    <a:pt x="22681" y="431988"/>
                  </a:lnTo>
                  <a:lnTo>
                    <a:pt x="22931" y="432117"/>
                  </a:lnTo>
                  <a:lnTo>
                    <a:pt x="23181" y="432236"/>
                  </a:lnTo>
                  <a:lnTo>
                    <a:pt x="23431" y="432333"/>
                  </a:lnTo>
                  <a:lnTo>
                    <a:pt x="23681" y="432441"/>
                  </a:lnTo>
                  <a:lnTo>
                    <a:pt x="23935" y="432528"/>
                  </a:lnTo>
                  <a:lnTo>
                    <a:pt x="24439" y="432689"/>
                  </a:lnTo>
                  <a:lnTo>
                    <a:pt x="24944" y="432841"/>
                  </a:lnTo>
                  <a:lnTo>
                    <a:pt x="25448" y="432981"/>
                  </a:lnTo>
                  <a:lnTo>
                    <a:pt x="25952" y="433121"/>
                  </a:lnTo>
                  <a:lnTo>
                    <a:pt x="26452" y="433272"/>
                  </a:lnTo>
                  <a:lnTo>
                    <a:pt x="26897" y="433423"/>
                  </a:lnTo>
                  <a:lnTo>
                    <a:pt x="27343" y="433596"/>
                  </a:lnTo>
                  <a:lnTo>
                    <a:pt x="27792" y="433758"/>
                  </a:lnTo>
                  <a:lnTo>
                    <a:pt x="28015" y="433823"/>
                  </a:lnTo>
                  <a:lnTo>
                    <a:pt x="28242" y="433887"/>
                  </a:lnTo>
                  <a:lnTo>
                    <a:pt x="28469" y="433941"/>
                  </a:lnTo>
                  <a:lnTo>
                    <a:pt x="28692" y="433974"/>
                  </a:lnTo>
                  <a:lnTo>
                    <a:pt x="28919" y="433995"/>
                  </a:lnTo>
                  <a:lnTo>
                    <a:pt x="29142" y="433995"/>
                  </a:lnTo>
                  <a:lnTo>
                    <a:pt x="29364" y="433974"/>
                  </a:lnTo>
                  <a:lnTo>
                    <a:pt x="29587" y="433931"/>
                  </a:lnTo>
                  <a:lnTo>
                    <a:pt x="29701" y="433898"/>
                  </a:lnTo>
                  <a:lnTo>
                    <a:pt x="29810" y="433855"/>
                  </a:lnTo>
                  <a:lnTo>
                    <a:pt x="29923" y="433812"/>
                  </a:lnTo>
                  <a:lnTo>
                    <a:pt x="30032" y="433758"/>
                  </a:lnTo>
                  <a:lnTo>
                    <a:pt x="30078" y="433726"/>
                  </a:lnTo>
                  <a:lnTo>
                    <a:pt x="30119" y="433682"/>
                  </a:lnTo>
                  <a:lnTo>
                    <a:pt x="30160" y="433639"/>
                  </a:lnTo>
                  <a:lnTo>
                    <a:pt x="30196" y="433585"/>
                  </a:lnTo>
                  <a:lnTo>
                    <a:pt x="30228" y="433531"/>
                  </a:lnTo>
                  <a:lnTo>
                    <a:pt x="30259" y="433456"/>
                  </a:lnTo>
                  <a:lnTo>
                    <a:pt x="30287" y="433391"/>
                  </a:lnTo>
                  <a:lnTo>
                    <a:pt x="30314" y="433315"/>
                  </a:lnTo>
                  <a:lnTo>
                    <a:pt x="30337" y="433229"/>
                  </a:lnTo>
                  <a:lnTo>
                    <a:pt x="30355" y="433143"/>
                  </a:lnTo>
                  <a:lnTo>
                    <a:pt x="30373" y="433056"/>
                  </a:lnTo>
                  <a:lnTo>
                    <a:pt x="30387" y="432959"/>
                  </a:lnTo>
                  <a:lnTo>
                    <a:pt x="30396" y="432873"/>
                  </a:lnTo>
                  <a:lnTo>
                    <a:pt x="30405" y="432776"/>
                  </a:lnTo>
                  <a:lnTo>
                    <a:pt x="30409" y="432679"/>
                  </a:lnTo>
                  <a:lnTo>
                    <a:pt x="30409" y="432581"/>
                  </a:lnTo>
                  <a:lnTo>
                    <a:pt x="30405" y="432430"/>
                  </a:lnTo>
                  <a:lnTo>
                    <a:pt x="30396" y="432268"/>
                  </a:lnTo>
                  <a:lnTo>
                    <a:pt x="30373" y="432128"/>
                  </a:lnTo>
                  <a:lnTo>
                    <a:pt x="30346" y="431977"/>
                  </a:lnTo>
                  <a:lnTo>
                    <a:pt x="30314" y="431848"/>
                  </a:lnTo>
                  <a:lnTo>
                    <a:pt x="30269" y="431718"/>
                  </a:lnTo>
                  <a:lnTo>
                    <a:pt x="30219" y="431610"/>
                  </a:lnTo>
                  <a:lnTo>
                    <a:pt x="30164" y="431513"/>
                  </a:lnTo>
                  <a:lnTo>
                    <a:pt x="30055" y="431362"/>
                  </a:lnTo>
                  <a:lnTo>
                    <a:pt x="29946" y="431222"/>
                  </a:lnTo>
                  <a:lnTo>
                    <a:pt x="29837" y="431092"/>
                  </a:lnTo>
                  <a:lnTo>
                    <a:pt x="29723" y="430973"/>
                  </a:lnTo>
                  <a:lnTo>
                    <a:pt x="29610" y="430855"/>
                  </a:lnTo>
                  <a:lnTo>
                    <a:pt x="29496" y="430747"/>
                  </a:lnTo>
                  <a:lnTo>
                    <a:pt x="29264" y="430542"/>
                  </a:lnTo>
                  <a:lnTo>
                    <a:pt x="29028" y="430358"/>
                  </a:lnTo>
                  <a:lnTo>
                    <a:pt x="28787" y="430196"/>
                  </a:lnTo>
                  <a:lnTo>
                    <a:pt x="28542" y="430056"/>
                  </a:lnTo>
                  <a:lnTo>
                    <a:pt x="28297" y="429926"/>
                  </a:lnTo>
                  <a:lnTo>
                    <a:pt x="28051" y="429808"/>
                  </a:lnTo>
                  <a:lnTo>
                    <a:pt x="27801" y="429689"/>
                  </a:lnTo>
                  <a:lnTo>
                    <a:pt x="27302" y="429495"/>
                  </a:lnTo>
                  <a:lnTo>
                    <a:pt x="26806" y="429300"/>
                  </a:lnTo>
                  <a:lnTo>
                    <a:pt x="26561" y="429192"/>
                  </a:lnTo>
                  <a:lnTo>
                    <a:pt x="26320" y="429084"/>
                  </a:lnTo>
                  <a:lnTo>
                    <a:pt x="25880" y="428879"/>
                  </a:lnTo>
                  <a:lnTo>
                    <a:pt x="25434" y="428653"/>
                  </a:lnTo>
                  <a:lnTo>
                    <a:pt x="24985" y="428426"/>
                  </a:lnTo>
                  <a:lnTo>
                    <a:pt x="24535" y="428221"/>
                  </a:lnTo>
                  <a:lnTo>
                    <a:pt x="24085" y="428016"/>
                  </a:lnTo>
                  <a:lnTo>
                    <a:pt x="23858" y="427930"/>
                  </a:lnTo>
                  <a:lnTo>
                    <a:pt x="23631" y="427843"/>
                  </a:lnTo>
                  <a:lnTo>
                    <a:pt x="23408" y="427768"/>
                  </a:lnTo>
                  <a:lnTo>
                    <a:pt x="23181" y="427703"/>
                  </a:lnTo>
                  <a:lnTo>
                    <a:pt x="22954" y="427649"/>
                  </a:lnTo>
                  <a:lnTo>
                    <a:pt x="22726" y="427606"/>
                  </a:lnTo>
                  <a:lnTo>
                    <a:pt x="22872" y="425393"/>
                  </a:lnTo>
                  <a:lnTo>
                    <a:pt x="23026" y="423191"/>
                  </a:lnTo>
                  <a:lnTo>
                    <a:pt x="23108" y="422101"/>
                  </a:lnTo>
                  <a:lnTo>
                    <a:pt x="23194" y="421011"/>
                  </a:lnTo>
                  <a:lnTo>
                    <a:pt x="23281" y="419921"/>
                  </a:lnTo>
                  <a:lnTo>
                    <a:pt x="23372" y="418842"/>
                  </a:lnTo>
                  <a:lnTo>
                    <a:pt x="23462" y="417762"/>
                  </a:lnTo>
                  <a:lnTo>
                    <a:pt x="23558" y="416683"/>
                  </a:lnTo>
                  <a:lnTo>
                    <a:pt x="23658" y="415615"/>
                  </a:lnTo>
                  <a:lnTo>
                    <a:pt x="23762" y="414546"/>
                  </a:lnTo>
                  <a:lnTo>
                    <a:pt x="23867" y="413488"/>
                  </a:lnTo>
                  <a:lnTo>
                    <a:pt x="23980" y="412420"/>
                  </a:lnTo>
                  <a:lnTo>
                    <a:pt x="24094" y="411373"/>
                  </a:lnTo>
                  <a:lnTo>
                    <a:pt x="24212" y="410315"/>
                  </a:lnTo>
                  <a:lnTo>
                    <a:pt x="24494" y="410304"/>
                  </a:lnTo>
                  <a:close/>
                  <a:moveTo>
                    <a:pt x="122646" y="432096"/>
                  </a:moveTo>
                  <a:lnTo>
                    <a:pt x="122628" y="433251"/>
                  </a:lnTo>
                  <a:lnTo>
                    <a:pt x="122605" y="434406"/>
                  </a:lnTo>
                  <a:lnTo>
                    <a:pt x="122578" y="435560"/>
                  </a:lnTo>
                  <a:lnTo>
                    <a:pt x="122546" y="436726"/>
                  </a:lnTo>
                  <a:lnTo>
                    <a:pt x="122505" y="437881"/>
                  </a:lnTo>
                  <a:lnTo>
                    <a:pt x="122464" y="439047"/>
                  </a:lnTo>
                  <a:lnTo>
                    <a:pt x="122419" y="440212"/>
                  </a:lnTo>
                  <a:lnTo>
                    <a:pt x="122365" y="441378"/>
                  </a:lnTo>
                  <a:lnTo>
                    <a:pt x="122310" y="442544"/>
                  </a:lnTo>
                  <a:lnTo>
                    <a:pt x="122251" y="443720"/>
                  </a:lnTo>
                  <a:lnTo>
                    <a:pt x="122183" y="444886"/>
                  </a:lnTo>
                  <a:lnTo>
                    <a:pt x="122115" y="446062"/>
                  </a:lnTo>
                  <a:lnTo>
                    <a:pt x="122042" y="447228"/>
                  </a:lnTo>
                  <a:lnTo>
                    <a:pt x="121960" y="448404"/>
                  </a:lnTo>
                  <a:lnTo>
                    <a:pt x="121878" y="449581"/>
                  </a:lnTo>
                  <a:lnTo>
                    <a:pt x="121788" y="450768"/>
                  </a:lnTo>
                  <a:lnTo>
                    <a:pt x="121778" y="450930"/>
                  </a:lnTo>
                  <a:lnTo>
                    <a:pt x="121769" y="451092"/>
                  </a:lnTo>
                  <a:lnTo>
                    <a:pt x="121769" y="451243"/>
                  </a:lnTo>
                  <a:lnTo>
                    <a:pt x="121774" y="451394"/>
                  </a:lnTo>
                  <a:lnTo>
                    <a:pt x="121783" y="451534"/>
                  </a:lnTo>
                  <a:lnTo>
                    <a:pt x="121797" y="451675"/>
                  </a:lnTo>
                  <a:lnTo>
                    <a:pt x="121815" y="451804"/>
                  </a:lnTo>
                  <a:lnTo>
                    <a:pt x="121833" y="451944"/>
                  </a:lnTo>
                  <a:lnTo>
                    <a:pt x="121610" y="452160"/>
                  </a:lnTo>
                  <a:lnTo>
                    <a:pt x="121388" y="452365"/>
                  </a:lnTo>
                  <a:lnTo>
                    <a:pt x="121165" y="452571"/>
                  </a:lnTo>
                  <a:lnTo>
                    <a:pt x="120942" y="452754"/>
                  </a:lnTo>
                  <a:lnTo>
                    <a:pt x="120715" y="452916"/>
                  </a:lnTo>
                  <a:lnTo>
                    <a:pt x="120493" y="453078"/>
                  </a:lnTo>
                  <a:lnTo>
                    <a:pt x="120270" y="453218"/>
                  </a:lnTo>
                  <a:lnTo>
                    <a:pt x="120043" y="453348"/>
                  </a:lnTo>
                  <a:lnTo>
                    <a:pt x="119820" y="453466"/>
                  </a:lnTo>
                  <a:lnTo>
                    <a:pt x="119593" y="453563"/>
                  </a:lnTo>
                  <a:lnTo>
                    <a:pt x="119370" y="453650"/>
                  </a:lnTo>
                  <a:lnTo>
                    <a:pt x="119143" y="453725"/>
                  </a:lnTo>
                  <a:lnTo>
                    <a:pt x="118921" y="453779"/>
                  </a:lnTo>
                  <a:lnTo>
                    <a:pt x="118693" y="453812"/>
                  </a:lnTo>
                  <a:lnTo>
                    <a:pt x="118471" y="453844"/>
                  </a:lnTo>
                  <a:lnTo>
                    <a:pt x="118244" y="453844"/>
                  </a:lnTo>
                  <a:lnTo>
                    <a:pt x="118021" y="453833"/>
                  </a:lnTo>
                  <a:lnTo>
                    <a:pt x="117794" y="453812"/>
                  </a:lnTo>
                  <a:lnTo>
                    <a:pt x="117571" y="453769"/>
                  </a:lnTo>
                  <a:lnTo>
                    <a:pt x="117349" y="453704"/>
                  </a:lnTo>
                  <a:lnTo>
                    <a:pt x="117121" y="453628"/>
                  </a:lnTo>
                  <a:lnTo>
                    <a:pt x="116899" y="453531"/>
                  </a:lnTo>
                  <a:lnTo>
                    <a:pt x="116676" y="453423"/>
                  </a:lnTo>
                  <a:lnTo>
                    <a:pt x="116453" y="453283"/>
                  </a:lnTo>
                  <a:lnTo>
                    <a:pt x="116231" y="453132"/>
                  </a:lnTo>
                  <a:lnTo>
                    <a:pt x="116008" y="452970"/>
                  </a:lnTo>
                  <a:lnTo>
                    <a:pt x="115786" y="452776"/>
                  </a:lnTo>
                  <a:lnTo>
                    <a:pt x="115568" y="452571"/>
                  </a:lnTo>
                  <a:lnTo>
                    <a:pt x="115345" y="452333"/>
                  </a:lnTo>
                  <a:lnTo>
                    <a:pt x="115127" y="452085"/>
                  </a:lnTo>
                  <a:lnTo>
                    <a:pt x="114904" y="451815"/>
                  </a:lnTo>
                  <a:lnTo>
                    <a:pt x="114686" y="451524"/>
                  </a:lnTo>
                  <a:lnTo>
                    <a:pt x="114632" y="451448"/>
                  </a:lnTo>
                  <a:lnTo>
                    <a:pt x="114572" y="451394"/>
                  </a:lnTo>
                  <a:lnTo>
                    <a:pt x="114518" y="451340"/>
                  </a:lnTo>
                  <a:lnTo>
                    <a:pt x="114463" y="451297"/>
                  </a:lnTo>
                  <a:lnTo>
                    <a:pt x="114409" y="451275"/>
                  </a:lnTo>
                  <a:lnTo>
                    <a:pt x="114359" y="451254"/>
                  </a:lnTo>
                  <a:lnTo>
                    <a:pt x="114304" y="451243"/>
                  </a:lnTo>
                  <a:lnTo>
                    <a:pt x="114254" y="451232"/>
                  </a:lnTo>
                  <a:lnTo>
                    <a:pt x="114204" y="451243"/>
                  </a:lnTo>
                  <a:lnTo>
                    <a:pt x="114154" y="451254"/>
                  </a:lnTo>
                  <a:lnTo>
                    <a:pt x="114109" y="451275"/>
                  </a:lnTo>
                  <a:lnTo>
                    <a:pt x="114064" y="451308"/>
                  </a:lnTo>
                  <a:lnTo>
                    <a:pt x="114018" y="451340"/>
                  </a:lnTo>
                  <a:lnTo>
                    <a:pt x="113973" y="451383"/>
                  </a:lnTo>
                  <a:lnTo>
                    <a:pt x="113927" y="451437"/>
                  </a:lnTo>
                  <a:lnTo>
                    <a:pt x="113886" y="451491"/>
                  </a:lnTo>
                  <a:lnTo>
                    <a:pt x="114068" y="450390"/>
                  </a:lnTo>
                  <a:lnTo>
                    <a:pt x="114241" y="449279"/>
                  </a:lnTo>
                  <a:lnTo>
                    <a:pt x="114404" y="448156"/>
                  </a:lnTo>
                  <a:lnTo>
                    <a:pt x="114559" y="447044"/>
                  </a:lnTo>
                  <a:lnTo>
                    <a:pt x="114704" y="445922"/>
                  </a:lnTo>
                  <a:lnTo>
                    <a:pt x="114841" y="444789"/>
                  </a:lnTo>
                  <a:lnTo>
                    <a:pt x="114972" y="443655"/>
                  </a:lnTo>
                  <a:lnTo>
                    <a:pt x="115090" y="442522"/>
                  </a:lnTo>
                  <a:lnTo>
                    <a:pt x="115199" y="441378"/>
                  </a:lnTo>
                  <a:lnTo>
                    <a:pt x="115304" y="440234"/>
                  </a:lnTo>
                  <a:lnTo>
                    <a:pt x="115395" y="439090"/>
                  </a:lnTo>
                  <a:lnTo>
                    <a:pt x="115481" y="437946"/>
                  </a:lnTo>
                  <a:lnTo>
                    <a:pt x="115558" y="436802"/>
                  </a:lnTo>
                  <a:lnTo>
                    <a:pt x="115627" y="435647"/>
                  </a:lnTo>
                  <a:lnTo>
                    <a:pt x="115686" y="434492"/>
                  </a:lnTo>
                  <a:lnTo>
                    <a:pt x="115736" y="433337"/>
                  </a:lnTo>
                  <a:lnTo>
                    <a:pt x="115945" y="433359"/>
                  </a:lnTo>
                  <a:lnTo>
                    <a:pt x="116358" y="433359"/>
                  </a:lnTo>
                  <a:lnTo>
                    <a:pt x="116567" y="433348"/>
                  </a:lnTo>
                  <a:lnTo>
                    <a:pt x="116985" y="433305"/>
                  </a:lnTo>
                  <a:lnTo>
                    <a:pt x="117399" y="433240"/>
                  </a:lnTo>
                  <a:lnTo>
                    <a:pt x="117817" y="433164"/>
                  </a:lnTo>
                  <a:lnTo>
                    <a:pt x="118230" y="433078"/>
                  </a:lnTo>
                  <a:lnTo>
                    <a:pt x="118643" y="433002"/>
                  </a:lnTo>
                  <a:lnTo>
                    <a:pt x="119052" y="432927"/>
                  </a:lnTo>
                  <a:lnTo>
                    <a:pt x="119952" y="432787"/>
                  </a:lnTo>
                  <a:lnTo>
                    <a:pt x="120406" y="432711"/>
                  </a:lnTo>
                  <a:lnTo>
                    <a:pt x="120856" y="432625"/>
                  </a:lnTo>
                  <a:lnTo>
                    <a:pt x="121306" y="432528"/>
                  </a:lnTo>
                  <a:lnTo>
                    <a:pt x="121756" y="432420"/>
                  </a:lnTo>
                  <a:lnTo>
                    <a:pt x="121983" y="432344"/>
                  </a:lnTo>
                  <a:lnTo>
                    <a:pt x="122206" y="432268"/>
                  </a:lnTo>
                  <a:lnTo>
                    <a:pt x="122428" y="432193"/>
                  </a:lnTo>
                  <a:lnTo>
                    <a:pt x="122646" y="432096"/>
                  </a:lnTo>
                  <a:close/>
                  <a:moveTo>
                    <a:pt x="21854" y="447001"/>
                  </a:moveTo>
                  <a:lnTo>
                    <a:pt x="22063" y="447303"/>
                  </a:lnTo>
                  <a:lnTo>
                    <a:pt x="22277" y="447595"/>
                  </a:lnTo>
                  <a:lnTo>
                    <a:pt x="22495" y="447865"/>
                  </a:lnTo>
                  <a:lnTo>
                    <a:pt x="22713" y="448124"/>
                  </a:lnTo>
                  <a:lnTo>
                    <a:pt x="22935" y="448361"/>
                  </a:lnTo>
                  <a:lnTo>
                    <a:pt x="23163" y="448588"/>
                  </a:lnTo>
                  <a:lnTo>
                    <a:pt x="23394" y="448793"/>
                  </a:lnTo>
                  <a:lnTo>
                    <a:pt x="23626" y="448987"/>
                  </a:lnTo>
                  <a:lnTo>
                    <a:pt x="23858" y="449160"/>
                  </a:lnTo>
                  <a:lnTo>
                    <a:pt x="24094" y="449322"/>
                  </a:lnTo>
                  <a:lnTo>
                    <a:pt x="24335" y="449462"/>
                  </a:lnTo>
                  <a:lnTo>
                    <a:pt x="24576" y="449581"/>
                  </a:lnTo>
                  <a:lnTo>
                    <a:pt x="24816" y="449700"/>
                  </a:lnTo>
                  <a:lnTo>
                    <a:pt x="25057" y="449786"/>
                  </a:lnTo>
                  <a:lnTo>
                    <a:pt x="25303" y="449861"/>
                  </a:lnTo>
                  <a:lnTo>
                    <a:pt x="25548" y="449926"/>
                  </a:lnTo>
                  <a:lnTo>
                    <a:pt x="25793" y="449969"/>
                  </a:lnTo>
                  <a:lnTo>
                    <a:pt x="26039" y="449991"/>
                  </a:lnTo>
                  <a:lnTo>
                    <a:pt x="26284" y="450002"/>
                  </a:lnTo>
                  <a:lnTo>
                    <a:pt x="26529" y="449991"/>
                  </a:lnTo>
                  <a:lnTo>
                    <a:pt x="26775" y="449969"/>
                  </a:lnTo>
                  <a:lnTo>
                    <a:pt x="27020" y="449926"/>
                  </a:lnTo>
                  <a:lnTo>
                    <a:pt x="27261" y="449872"/>
                  </a:lnTo>
                  <a:lnTo>
                    <a:pt x="27506" y="449797"/>
                  </a:lnTo>
                  <a:lnTo>
                    <a:pt x="27747" y="449710"/>
                  </a:lnTo>
                  <a:lnTo>
                    <a:pt x="27988" y="449602"/>
                  </a:lnTo>
                  <a:lnTo>
                    <a:pt x="28229" y="449484"/>
                  </a:lnTo>
                  <a:lnTo>
                    <a:pt x="28465" y="449343"/>
                  </a:lnTo>
                  <a:lnTo>
                    <a:pt x="28701" y="449192"/>
                  </a:lnTo>
                  <a:lnTo>
                    <a:pt x="28933" y="449020"/>
                  </a:lnTo>
                  <a:lnTo>
                    <a:pt x="29164" y="448825"/>
                  </a:lnTo>
                  <a:lnTo>
                    <a:pt x="29392" y="448620"/>
                  </a:lnTo>
                  <a:lnTo>
                    <a:pt x="29446" y="448566"/>
                  </a:lnTo>
                  <a:lnTo>
                    <a:pt x="29492" y="448501"/>
                  </a:lnTo>
                  <a:lnTo>
                    <a:pt x="29537" y="448426"/>
                  </a:lnTo>
                  <a:lnTo>
                    <a:pt x="29582" y="448350"/>
                  </a:lnTo>
                  <a:lnTo>
                    <a:pt x="29619" y="448253"/>
                  </a:lnTo>
                  <a:lnTo>
                    <a:pt x="29660" y="448167"/>
                  </a:lnTo>
                  <a:lnTo>
                    <a:pt x="29728" y="447962"/>
                  </a:lnTo>
                  <a:lnTo>
                    <a:pt x="29669" y="449171"/>
                  </a:lnTo>
                  <a:lnTo>
                    <a:pt x="29614" y="450369"/>
                  </a:lnTo>
                  <a:lnTo>
                    <a:pt x="29514" y="452754"/>
                  </a:lnTo>
                  <a:lnTo>
                    <a:pt x="29423" y="455107"/>
                  </a:lnTo>
                  <a:lnTo>
                    <a:pt x="29333" y="457438"/>
                  </a:lnTo>
                  <a:lnTo>
                    <a:pt x="29333" y="457503"/>
                  </a:lnTo>
                  <a:lnTo>
                    <a:pt x="28819" y="457999"/>
                  </a:lnTo>
                  <a:lnTo>
                    <a:pt x="28560" y="458237"/>
                  </a:lnTo>
                  <a:lnTo>
                    <a:pt x="28301" y="458464"/>
                  </a:lnTo>
                  <a:lnTo>
                    <a:pt x="28038" y="458690"/>
                  </a:lnTo>
                  <a:lnTo>
                    <a:pt x="27774" y="458895"/>
                  </a:lnTo>
                  <a:lnTo>
                    <a:pt x="27511" y="459100"/>
                  </a:lnTo>
                  <a:lnTo>
                    <a:pt x="27247" y="459284"/>
                  </a:lnTo>
                  <a:lnTo>
                    <a:pt x="26979" y="459446"/>
                  </a:lnTo>
                  <a:lnTo>
                    <a:pt x="26716" y="459597"/>
                  </a:lnTo>
                  <a:lnTo>
                    <a:pt x="26447" y="459726"/>
                  </a:lnTo>
                  <a:lnTo>
                    <a:pt x="26175" y="459834"/>
                  </a:lnTo>
                  <a:lnTo>
                    <a:pt x="26039" y="459878"/>
                  </a:lnTo>
                  <a:lnTo>
                    <a:pt x="25907" y="459921"/>
                  </a:lnTo>
                  <a:lnTo>
                    <a:pt x="25771" y="459953"/>
                  </a:lnTo>
                  <a:lnTo>
                    <a:pt x="25634" y="459975"/>
                  </a:lnTo>
                  <a:lnTo>
                    <a:pt x="25498" y="459985"/>
                  </a:lnTo>
                  <a:lnTo>
                    <a:pt x="25357" y="459996"/>
                  </a:lnTo>
                  <a:lnTo>
                    <a:pt x="25084" y="459996"/>
                  </a:lnTo>
                  <a:lnTo>
                    <a:pt x="24925" y="459985"/>
                  </a:lnTo>
                  <a:lnTo>
                    <a:pt x="24776" y="459953"/>
                  </a:lnTo>
                  <a:lnTo>
                    <a:pt x="24626" y="459921"/>
                  </a:lnTo>
                  <a:lnTo>
                    <a:pt x="24480" y="459878"/>
                  </a:lnTo>
                  <a:lnTo>
                    <a:pt x="24339" y="459824"/>
                  </a:lnTo>
                  <a:lnTo>
                    <a:pt x="24203" y="459759"/>
                  </a:lnTo>
                  <a:lnTo>
                    <a:pt x="24071" y="459683"/>
                  </a:lnTo>
                  <a:lnTo>
                    <a:pt x="23940" y="459597"/>
                  </a:lnTo>
                  <a:lnTo>
                    <a:pt x="23817" y="459500"/>
                  </a:lnTo>
                  <a:lnTo>
                    <a:pt x="23694" y="459403"/>
                  </a:lnTo>
                  <a:lnTo>
                    <a:pt x="23571" y="459284"/>
                  </a:lnTo>
                  <a:lnTo>
                    <a:pt x="23458" y="459165"/>
                  </a:lnTo>
                  <a:lnTo>
                    <a:pt x="23344" y="459036"/>
                  </a:lnTo>
                  <a:lnTo>
                    <a:pt x="23231" y="458895"/>
                  </a:lnTo>
                  <a:lnTo>
                    <a:pt x="23122" y="458755"/>
                  </a:lnTo>
                  <a:lnTo>
                    <a:pt x="23017" y="458604"/>
                  </a:lnTo>
                  <a:lnTo>
                    <a:pt x="22913" y="458442"/>
                  </a:lnTo>
                  <a:lnTo>
                    <a:pt x="22808" y="458269"/>
                  </a:lnTo>
                  <a:lnTo>
                    <a:pt x="22708" y="458086"/>
                  </a:lnTo>
                  <a:lnTo>
                    <a:pt x="22608" y="457902"/>
                  </a:lnTo>
                  <a:lnTo>
                    <a:pt x="22513" y="457708"/>
                  </a:lnTo>
                  <a:lnTo>
                    <a:pt x="22417" y="457514"/>
                  </a:lnTo>
                  <a:lnTo>
                    <a:pt x="22322" y="457309"/>
                  </a:lnTo>
                  <a:lnTo>
                    <a:pt x="22231" y="457093"/>
                  </a:lnTo>
                  <a:lnTo>
                    <a:pt x="22045" y="456650"/>
                  </a:lnTo>
                  <a:lnTo>
                    <a:pt x="21863" y="456175"/>
                  </a:lnTo>
                  <a:lnTo>
                    <a:pt x="21686" y="455679"/>
                  </a:lnTo>
                  <a:lnTo>
                    <a:pt x="21504" y="455161"/>
                  </a:lnTo>
                  <a:lnTo>
                    <a:pt x="21541" y="455031"/>
                  </a:lnTo>
                  <a:lnTo>
                    <a:pt x="21577" y="454913"/>
                  </a:lnTo>
                  <a:lnTo>
                    <a:pt x="21609" y="454772"/>
                  </a:lnTo>
                  <a:lnTo>
                    <a:pt x="21636" y="454632"/>
                  </a:lnTo>
                  <a:lnTo>
                    <a:pt x="21659" y="454470"/>
                  </a:lnTo>
                  <a:lnTo>
                    <a:pt x="21677" y="454308"/>
                  </a:lnTo>
                  <a:lnTo>
                    <a:pt x="21690" y="454136"/>
                  </a:lnTo>
                  <a:lnTo>
                    <a:pt x="21695" y="453941"/>
                  </a:lnTo>
                  <a:lnTo>
                    <a:pt x="21704" y="453067"/>
                  </a:lnTo>
                  <a:lnTo>
                    <a:pt x="21722" y="452193"/>
                  </a:lnTo>
                  <a:lnTo>
                    <a:pt x="21763" y="450455"/>
                  </a:lnTo>
                  <a:lnTo>
                    <a:pt x="21854" y="447001"/>
                  </a:lnTo>
                  <a:close/>
                  <a:moveTo>
                    <a:pt x="95567" y="441184"/>
                  </a:moveTo>
                  <a:lnTo>
                    <a:pt x="95599" y="442414"/>
                  </a:lnTo>
                  <a:lnTo>
                    <a:pt x="95626" y="443645"/>
                  </a:lnTo>
                  <a:lnTo>
                    <a:pt x="95654" y="444864"/>
                  </a:lnTo>
                  <a:lnTo>
                    <a:pt x="95672" y="446095"/>
                  </a:lnTo>
                  <a:lnTo>
                    <a:pt x="95685" y="447314"/>
                  </a:lnTo>
                  <a:lnTo>
                    <a:pt x="95699" y="448545"/>
                  </a:lnTo>
                  <a:lnTo>
                    <a:pt x="95708" y="449775"/>
                  </a:lnTo>
                  <a:lnTo>
                    <a:pt x="95708" y="450995"/>
                  </a:lnTo>
                  <a:lnTo>
                    <a:pt x="95708" y="452214"/>
                  </a:lnTo>
                  <a:lnTo>
                    <a:pt x="95703" y="453434"/>
                  </a:lnTo>
                  <a:lnTo>
                    <a:pt x="95690" y="454654"/>
                  </a:lnTo>
                  <a:lnTo>
                    <a:pt x="95676" y="455873"/>
                  </a:lnTo>
                  <a:lnTo>
                    <a:pt x="95658" y="457093"/>
                  </a:lnTo>
                  <a:lnTo>
                    <a:pt x="95635" y="458302"/>
                  </a:lnTo>
                  <a:lnTo>
                    <a:pt x="95608" y="459511"/>
                  </a:lnTo>
                  <a:lnTo>
                    <a:pt x="95581" y="460719"/>
                  </a:lnTo>
                  <a:lnTo>
                    <a:pt x="95576" y="460838"/>
                  </a:lnTo>
                  <a:lnTo>
                    <a:pt x="95576" y="460946"/>
                  </a:lnTo>
                  <a:lnTo>
                    <a:pt x="95581" y="461043"/>
                  </a:lnTo>
                  <a:lnTo>
                    <a:pt x="95585" y="461140"/>
                  </a:lnTo>
                  <a:lnTo>
                    <a:pt x="95608" y="461335"/>
                  </a:lnTo>
                  <a:lnTo>
                    <a:pt x="95640" y="461518"/>
                  </a:lnTo>
                  <a:lnTo>
                    <a:pt x="95426" y="461885"/>
                  </a:lnTo>
                  <a:lnTo>
                    <a:pt x="95213" y="462230"/>
                  </a:lnTo>
                  <a:lnTo>
                    <a:pt x="94995" y="462565"/>
                  </a:lnTo>
                  <a:lnTo>
                    <a:pt x="94772" y="462878"/>
                  </a:lnTo>
                  <a:lnTo>
                    <a:pt x="94549" y="463169"/>
                  </a:lnTo>
                  <a:lnTo>
                    <a:pt x="94322" y="463439"/>
                  </a:lnTo>
                  <a:lnTo>
                    <a:pt x="94095" y="463698"/>
                  </a:lnTo>
                  <a:lnTo>
                    <a:pt x="93863" y="463925"/>
                  </a:lnTo>
                  <a:lnTo>
                    <a:pt x="93632" y="464141"/>
                  </a:lnTo>
                  <a:lnTo>
                    <a:pt x="93395" y="464324"/>
                  </a:lnTo>
                  <a:lnTo>
                    <a:pt x="93159" y="464497"/>
                  </a:lnTo>
                  <a:lnTo>
                    <a:pt x="92923" y="464637"/>
                  </a:lnTo>
                  <a:lnTo>
                    <a:pt x="92687" y="464756"/>
                  </a:lnTo>
                  <a:lnTo>
                    <a:pt x="92450" y="464842"/>
                  </a:lnTo>
                  <a:lnTo>
                    <a:pt x="92332" y="464875"/>
                  </a:lnTo>
                  <a:lnTo>
                    <a:pt x="92214" y="464907"/>
                  </a:lnTo>
                  <a:lnTo>
                    <a:pt x="92096" y="464929"/>
                  </a:lnTo>
                  <a:lnTo>
                    <a:pt x="91978" y="464940"/>
                  </a:lnTo>
                  <a:lnTo>
                    <a:pt x="91860" y="464950"/>
                  </a:lnTo>
                  <a:lnTo>
                    <a:pt x="91623" y="464950"/>
                  </a:lnTo>
                  <a:lnTo>
                    <a:pt x="91505" y="464929"/>
                  </a:lnTo>
                  <a:lnTo>
                    <a:pt x="91392" y="464918"/>
                  </a:lnTo>
                  <a:lnTo>
                    <a:pt x="91274" y="464886"/>
                  </a:lnTo>
                  <a:lnTo>
                    <a:pt x="91160" y="464853"/>
                  </a:lnTo>
                  <a:lnTo>
                    <a:pt x="91042" y="464810"/>
                  </a:lnTo>
                  <a:lnTo>
                    <a:pt x="90928" y="464756"/>
                  </a:lnTo>
                  <a:lnTo>
                    <a:pt x="90810" y="464702"/>
                  </a:lnTo>
                  <a:lnTo>
                    <a:pt x="90697" y="464627"/>
                  </a:lnTo>
                  <a:lnTo>
                    <a:pt x="90583" y="464551"/>
                  </a:lnTo>
                  <a:lnTo>
                    <a:pt x="90469" y="464475"/>
                  </a:lnTo>
                  <a:lnTo>
                    <a:pt x="90360" y="464378"/>
                  </a:lnTo>
                  <a:lnTo>
                    <a:pt x="90247" y="464281"/>
                  </a:lnTo>
                  <a:lnTo>
                    <a:pt x="90138" y="464173"/>
                  </a:lnTo>
                  <a:lnTo>
                    <a:pt x="90029" y="464065"/>
                  </a:lnTo>
                  <a:lnTo>
                    <a:pt x="89915" y="463936"/>
                  </a:lnTo>
                  <a:lnTo>
                    <a:pt x="89811" y="463806"/>
                  </a:lnTo>
                  <a:lnTo>
                    <a:pt x="89702" y="463655"/>
                  </a:lnTo>
                  <a:lnTo>
                    <a:pt x="89593" y="463515"/>
                  </a:lnTo>
                  <a:lnTo>
                    <a:pt x="89488" y="463353"/>
                  </a:lnTo>
                  <a:lnTo>
                    <a:pt x="89384" y="463180"/>
                  </a:lnTo>
                  <a:lnTo>
                    <a:pt x="89279" y="463008"/>
                  </a:lnTo>
                  <a:lnTo>
                    <a:pt x="89179" y="462813"/>
                  </a:lnTo>
                  <a:lnTo>
                    <a:pt x="89075" y="462619"/>
                  </a:lnTo>
                  <a:lnTo>
                    <a:pt x="88975" y="462414"/>
                  </a:lnTo>
                  <a:lnTo>
                    <a:pt x="88875" y="462198"/>
                  </a:lnTo>
                  <a:lnTo>
                    <a:pt x="88779" y="461971"/>
                  </a:lnTo>
                  <a:lnTo>
                    <a:pt x="88684" y="461734"/>
                  </a:lnTo>
                  <a:lnTo>
                    <a:pt x="88588" y="461496"/>
                  </a:lnTo>
                  <a:lnTo>
                    <a:pt x="88493" y="461237"/>
                  </a:lnTo>
                  <a:lnTo>
                    <a:pt x="88561" y="460255"/>
                  </a:lnTo>
                  <a:lnTo>
                    <a:pt x="88620" y="459262"/>
                  </a:lnTo>
                  <a:lnTo>
                    <a:pt x="88670" y="458248"/>
                  </a:lnTo>
                  <a:lnTo>
                    <a:pt x="88716" y="457222"/>
                  </a:lnTo>
                  <a:lnTo>
                    <a:pt x="88757" y="456197"/>
                  </a:lnTo>
                  <a:lnTo>
                    <a:pt x="88784" y="455150"/>
                  </a:lnTo>
                  <a:lnTo>
                    <a:pt x="88807" y="454103"/>
                  </a:lnTo>
                  <a:lnTo>
                    <a:pt x="88825" y="453045"/>
                  </a:lnTo>
                  <a:lnTo>
                    <a:pt x="88834" y="451977"/>
                  </a:lnTo>
                  <a:lnTo>
                    <a:pt x="88838" y="450898"/>
                  </a:lnTo>
                  <a:lnTo>
                    <a:pt x="88834" y="449807"/>
                  </a:lnTo>
                  <a:lnTo>
                    <a:pt x="88820" y="448717"/>
                  </a:lnTo>
                  <a:lnTo>
                    <a:pt x="88802" y="447627"/>
                  </a:lnTo>
                  <a:lnTo>
                    <a:pt x="88779" y="446526"/>
                  </a:lnTo>
                  <a:lnTo>
                    <a:pt x="88747" y="445415"/>
                  </a:lnTo>
                  <a:lnTo>
                    <a:pt x="88711" y="444303"/>
                  </a:lnTo>
                  <a:lnTo>
                    <a:pt x="88975" y="444303"/>
                  </a:lnTo>
                  <a:lnTo>
                    <a:pt x="89243" y="444271"/>
                  </a:lnTo>
                  <a:lnTo>
                    <a:pt x="89506" y="444227"/>
                  </a:lnTo>
                  <a:lnTo>
                    <a:pt x="89770" y="444163"/>
                  </a:lnTo>
                  <a:lnTo>
                    <a:pt x="90038" y="444076"/>
                  </a:lnTo>
                  <a:lnTo>
                    <a:pt x="90301" y="443979"/>
                  </a:lnTo>
                  <a:lnTo>
                    <a:pt x="90565" y="443860"/>
                  </a:lnTo>
                  <a:lnTo>
                    <a:pt x="90833" y="443731"/>
                  </a:lnTo>
                  <a:lnTo>
                    <a:pt x="91096" y="443601"/>
                  </a:lnTo>
                  <a:lnTo>
                    <a:pt x="91360" y="443461"/>
                  </a:lnTo>
                  <a:lnTo>
                    <a:pt x="91887" y="443159"/>
                  </a:lnTo>
                  <a:lnTo>
                    <a:pt x="92409" y="442857"/>
                  </a:lnTo>
                  <a:lnTo>
                    <a:pt x="92932" y="442576"/>
                  </a:lnTo>
                  <a:lnTo>
                    <a:pt x="93250" y="442403"/>
                  </a:lnTo>
                  <a:lnTo>
                    <a:pt x="93577" y="442252"/>
                  </a:lnTo>
                  <a:lnTo>
                    <a:pt x="94240" y="441928"/>
                  </a:lnTo>
                  <a:lnTo>
                    <a:pt x="94577" y="441767"/>
                  </a:lnTo>
                  <a:lnTo>
                    <a:pt x="94908" y="441594"/>
                  </a:lnTo>
                  <a:lnTo>
                    <a:pt x="95240" y="441400"/>
                  </a:lnTo>
                  <a:lnTo>
                    <a:pt x="95567" y="441184"/>
                  </a:lnTo>
                  <a:close/>
                  <a:moveTo>
                    <a:pt x="113060" y="447411"/>
                  </a:moveTo>
                  <a:lnTo>
                    <a:pt x="113000" y="448588"/>
                  </a:lnTo>
                  <a:lnTo>
                    <a:pt x="112941" y="449764"/>
                  </a:lnTo>
                  <a:lnTo>
                    <a:pt x="112810" y="452150"/>
                  </a:lnTo>
                  <a:lnTo>
                    <a:pt x="112810" y="452290"/>
                  </a:lnTo>
                  <a:lnTo>
                    <a:pt x="112819" y="452419"/>
                  </a:lnTo>
                  <a:lnTo>
                    <a:pt x="112832" y="452538"/>
                  </a:lnTo>
                  <a:lnTo>
                    <a:pt x="112855" y="452657"/>
                  </a:lnTo>
                  <a:lnTo>
                    <a:pt x="112882" y="452765"/>
                  </a:lnTo>
                  <a:lnTo>
                    <a:pt x="112919" y="452851"/>
                  </a:lnTo>
                  <a:lnTo>
                    <a:pt x="112960" y="452937"/>
                  </a:lnTo>
                  <a:lnTo>
                    <a:pt x="113005" y="453013"/>
                  </a:lnTo>
                  <a:lnTo>
                    <a:pt x="113050" y="453078"/>
                  </a:lnTo>
                  <a:lnTo>
                    <a:pt x="113100" y="453132"/>
                  </a:lnTo>
                  <a:lnTo>
                    <a:pt x="113155" y="453175"/>
                  </a:lnTo>
                  <a:lnTo>
                    <a:pt x="113209" y="453207"/>
                  </a:lnTo>
                  <a:lnTo>
                    <a:pt x="113269" y="453218"/>
                  </a:lnTo>
                  <a:lnTo>
                    <a:pt x="113323" y="453218"/>
                  </a:lnTo>
                  <a:lnTo>
                    <a:pt x="113382" y="453207"/>
                  </a:lnTo>
                  <a:lnTo>
                    <a:pt x="113437" y="453186"/>
                  </a:lnTo>
                  <a:lnTo>
                    <a:pt x="113432" y="453315"/>
                  </a:lnTo>
                  <a:lnTo>
                    <a:pt x="113432" y="453445"/>
                  </a:lnTo>
                  <a:lnTo>
                    <a:pt x="113432" y="453574"/>
                  </a:lnTo>
                  <a:lnTo>
                    <a:pt x="113441" y="453704"/>
                  </a:lnTo>
                  <a:lnTo>
                    <a:pt x="113450" y="453823"/>
                  </a:lnTo>
                  <a:lnTo>
                    <a:pt x="113464" y="453952"/>
                  </a:lnTo>
                  <a:lnTo>
                    <a:pt x="113478" y="454071"/>
                  </a:lnTo>
                  <a:lnTo>
                    <a:pt x="113500" y="454200"/>
                  </a:lnTo>
                  <a:lnTo>
                    <a:pt x="113523" y="454319"/>
                  </a:lnTo>
                  <a:lnTo>
                    <a:pt x="113555" y="454427"/>
                  </a:lnTo>
                  <a:lnTo>
                    <a:pt x="113587" y="454546"/>
                  </a:lnTo>
                  <a:lnTo>
                    <a:pt x="113623" y="454654"/>
                  </a:lnTo>
                  <a:lnTo>
                    <a:pt x="113664" y="454762"/>
                  </a:lnTo>
                  <a:lnTo>
                    <a:pt x="113709" y="454859"/>
                  </a:lnTo>
                  <a:lnTo>
                    <a:pt x="113759" y="454956"/>
                  </a:lnTo>
                  <a:lnTo>
                    <a:pt x="113814" y="455053"/>
                  </a:lnTo>
                  <a:lnTo>
                    <a:pt x="113945" y="455247"/>
                  </a:lnTo>
                  <a:lnTo>
                    <a:pt x="114073" y="455431"/>
                  </a:lnTo>
                  <a:lnTo>
                    <a:pt x="114209" y="455603"/>
                  </a:lnTo>
                  <a:lnTo>
                    <a:pt x="114341" y="455776"/>
                  </a:lnTo>
                  <a:lnTo>
                    <a:pt x="114477" y="455949"/>
                  </a:lnTo>
                  <a:lnTo>
                    <a:pt x="114613" y="456111"/>
                  </a:lnTo>
                  <a:lnTo>
                    <a:pt x="114750" y="456262"/>
                  </a:lnTo>
                  <a:lnTo>
                    <a:pt x="114891" y="456413"/>
                  </a:lnTo>
                  <a:lnTo>
                    <a:pt x="115031" y="456553"/>
                  </a:lnTo>
                  <a:lnTo>
                    <a:pt x="115172" y="456683"/>
                  </a:lnTo>
                  <a:lnTo>
                    <a:pt x="115318" y="456812"/>
                  </a:lnTo>
                  <a:lnTo>
                    <a:pt x="115463" y="456942"/>
                  </a:lnTo>
                  <a:lnTo>
                    <a:pt x="115608" y="457050"/>
                  </a:lnTo>
                  <a:lnTo>
                    <a:pt x="115754" y="457158"/>
                  </a:lnTo>
                  <a:lnTo>
                    <a:pt x="115899" y="457266"/>
                  </a:lnTo>
                  <a:lnTo>
                    <a:pt x="116045" y="457363"/>
                  </a:lnTo>
                  <a:lnTo>
                    <a:pt x="116195" y="457449"/>
                  </a:lnTo>
                  <a:lnTo>
                    <a:pt x="116344" y="457535"/>
                  </a:lnTo>
                  <a:lnTo>
                    <a:pt x="116494" y="457611"/>
                  </a:lnTo>
                  <a:lnTo>
                    <a:pt x="116644" y="457676"/>
                  </a:lnTo>
                  <a:lnTo>
                    <a:pt x="116794" y="457740"/>
                  </a:lnTo>
                  <a:lnTo>
                    <a:pt x="116944" y="457794"/>
                  </a:lnTo>
                  <a:lnTo>
                    <a:pt x="117099" y="457838"/>
                  </a:lnTo>
                  <a:lnTo>
                    <a:pt x="117249" y="457881"/>
                  </a:lnTo>
                  <a:lnTo>
                    <a:pt x="117399" y="457913"/>
                  </a:lnTo>
                  <a:lnTo>
                    <a:pt x="117553" y="457946"/>
                  </a:lnTo>
                  <a:lnTo>
                    <a:pt x="117703" y="457967"/>
                  </a:lnTo>
                  <a:lnTo>
                    <a:pt x="117857" y="457978"/>
                  </a:lnTo>
                  <a:lnTo>
                    <a:pt x="118162" y="457978"/>
                  </a:lnTo>
                  <a:lnTo>
                    <a:pt x="118312" y="457967"/>
                  </a:lnTo>
                  <a:lnTo>
                    <a:pt x="118466" y="457956"/>
                  </a:lnTo>
                  <a:lnTo>
                    <a:pt x="118616" y="457935"/>
                  </a:lnTo>
                  <a:lnTo>
                    <a:pt x="118766" y="457902"/>
                  </a:lnTo>
                  <a:lnTo>
                    <a:pt x="118916" y="457870"/>
                  </a:lnTo>
                  <a:lnTo>
                    <a:pt x="119066" y="457816"/>
                  </a:lnTo>
                  <a:lnTo>
                    <a:pt x="119216" y="457762"/>
                  </a:lnTo>
                  <a:lnTo>
                    <a:pt x="119366" y="457708"/>
                  </a:lnTo>
                  <a:lnTo>
                    <a:pt x="119511" y="457643"/>
                  </a:lnTo>
                  <a:lnTo>
                    <a:pt x="119661" y="457568"/>
                  </a:lnTo>
                  <a:lnTo>
                    <a:pt x="119807" y="457481"/>
                  </a:lnTo>
                  <a:lnTo>
                    <a:pt x="119952" y="457395"/>
                  </a:lnTo>
                  <a:lnTo>
                    <a:pt x="120097" y="457287"/>
                  </a:lnTo>
                  <a:lnTo>
                    <a:pt x="120243" y="457190"/>
                  </a:lnTo>
                  <a:lnTo>
                    <a:pt x="120384" y="457071"/>
                  </a:lnTo>
                  <a:lnTo>
                    <a:pt x="120524" y="456953"/>
                  </a:lnTo>
                  <a:lnTo>
                    <a:pt x="120665" y="456823"/>
                  </a:lnTo>
                  <a:lnTo>
                    <a:pt x="120806" y="456683"/>
                  </a:lnTo>
                  <a:lnTo>
                    <a:pt x="120942" y="456542"/>
                  </a:lnTo>
                  <a:lnTo>
                    <a:pt x="121079" y="456391"/>
                  </a:lnTo>
                  <a:lnTo>
                    <a:pt x="121215" y="456229"/>
                  </a:lnTo>
                  <a:lnTo>
                    <a:pt x="121347" y="456057"/>
                  </a:lnTo>
                  <a:lnTo>
                    <a:pt x="121479" y="455884"/>
                  </a:lnTo>
                  <a:lnTo>
                    <a:pt x="121610" y="455701"/>
                  </a:lnTo>
                  <a:lnTo>
                    <a:pt x="121738" y="455506"/>
                  </a:lnTo>
                  <a:lnTo>
                    <a:pt x="121865" y="455301"/>
                  </a:lnTo>
                  <a:lnTo>
                    <a:pt x="121992" y="455096"/>
                  </a:lnTo>
                  <a:lnTo>
                    <a:pt x="122115" y="454869"/>
                  </a:lnTo>
                  <a:lnTo>
                    <a:pt x="122233" y="454643"/>
                  </a:lnTo>
                  <a:lnTo>
                    <a:pt x="122355" y="454416"/>
                  </a:lnTo>
                  <a:lnTo>
                    <a:pt x="122469" y="454168"/>
                  </a:lnTo>
                  <a:lnTo>
                    <a:pt x="122587" y="453920"/>
                  </a:lnTo>
                  <a:lnTo>
                    <a:pt x="122696" y="453661"/>
                  </a:lnTo>
                  <a:lnTo>
                    <a:pt x="122810" y="453391"/>
                  </a:lnTo>
                  <a:lnTo>
                    <a:pt x="122819" y="453391"/>
                  </a:lnTo>
                  <a:lnTo>
                    <a:pt x="122823" y="453380"/>
                  </a:lnTo>
                  <a:lnTo>
                    <a:pt x="122823" y="453358"/>
                  </a:lnTo>
                  <a:lnTo>
                    <a:pt x="122878" y="453337"/>
                  </a:lnTo>
                  <a:lnTo>
                    <a:pt x="122932" y="453315"/>
                  </a:lnTo>
                  <a:lnTo>
                    <a:pt x="122982" y="453283"/>
                  </a:lnTo>
                  <a:lnTo>
                    <a:pt x="123037" y="453229"/>
                  </a:lnTo>
                  <a:lnTo>
                    <a:pt x="123087" y="453175"/>
                  </a:lnTo>
                  <a:lnTo>
                    <a:pt x="123137" y="453110"/>
                  </a:lnTo>
                  <a:lnTo>
                    <a:pt x="123182" y="453045"/>
                  </a:lnTo>
                  <a:lnTo>
                    <a:pt x="123228" y="452959"/>
                  </a:lnTo>
                  <a:lnTo>
                    <a:pt x="123273" y="452862"/>
                  </a:lnTo>
                  <a:lnTo>
                    <a:pt x="123314" y="452754"/>
                  </a:lnTo>
                  <a:lnTo>
                    <a:pt x="123350" y="452646"/>
                  </a:lnTo>
                  <a:lnTo>
                    <a:pt x="123387" y="452517"/>
                  </a:lnTo>
                  <a:lnTo>
                    <a:pt x="123419" y="452376"/>
                  </a:lnTo>
                  <a:lnTo>
                    <a:pt x="123446" y="452236"/>
                  </a:lnTo>
                  <a:lnTo>
                    <a:pt x="123473" y="452074"/>
                  </a:lnTo>
                  <a:lnTo>
                    <a:pt x="123491" y="451901"/>
                  </a:lnTo>
                  <a:lnTo>
                    <a:pt x="123559" y="451113"/>
                  </a:lnTo>
                  <a:lnTo>
                    <a:pt x="123596" y="450714"/>
                  </a:lnTo>
                  <a:lnTo>
                    <a:pt x="123637" y="450315"/>
                  </a:lnTo>
                  <a:lnTo>
                    <a:pt x="123664" y="450498"/>
                  </a:lnTo>
                  <a:lnTo>
                    <a:pt x="123691" y="450671"/>
                  </a:lnTo>
                  <a:lnTo>
                    <a:pt x="123728" y="450833"/>
                  </a:lnTo>
                  <a:lnTo>
                    <a:pt x="123768" y="450995"/>
                  </a:lnTo>
                  <a:lnTo>
                    <a:pt x="123818" y="451146"/>
                  </a:lnTo>
                  <a:lnTo>
                    <a:pt x="123878" y="451286"/>
                  </a:lnTo>
                  <a:lnTo>
                    <a:pt x="123950" y="451426"/>
                  </a:lnTo>
                  <a:lnTo>
                    <a:pt x="124032" y="451556"/>
                  </a:lnTo>
                  <a:lnTo>
                    <a:pt x="124205" y="451826"/>
                  </a:lnTo>
                  <a:lnTo>
                    <a:pt x="124377" y="452096"/>
                  </a:lnTo>
                  <a:lnTo>
                    <a:pt x="124541" y="452376"/>
                  </a:lnTo>
                  <a:lnTo>
                    <a:pt x="124704" y="452657"/>
                  </a:lnTo>
                  <a:lnTo>
                    <a:pt x="124863" y="452937"/>
                  </a:lnTo>
                  <a:lnTo>
                    <a:pt x="125018" y="453240"/>
                  </a:lnTo>
                  <a:lnTo>
                    <a:pt x="125168" y="453542"/>
                  </a:lnTo>
                  <a:lnTo>
                    <a:pt x="125313" y="453844"/>
                  </a:lnTo>
                  <a:lnTo>
                    <a:pt x="125459" y="454157"/>
                  </a:lnTo>
                  <a:lnTo>
                    <a:pt x="125599" y="454470"/>
                  </a:lnTo>
                  <a:lnTo>
                    <a:pt x="125731" y="454794"/>
                  </a:lnTo>
                  <a:lnTo>
                    <a:pt x="125868" y="455118"/>
                  </a:lnTo>
                  <a:lnTo>
                    <a:pt x="125995" y="455452"/>
                  </a:lnTo>
                  <a:lnTo>
                    <a:pt x="126117" y="455787"/>
                  </a:lnTo>
                  <a:lnTo>
                    <a:pt x="126240" y="456132"/>
                  </a:lnTo>
                  <a:lnTo>
                    <a:pt x="126358" y="456478"/>
                  </a:lnTo>
                  <a:lnTo>
                    <a:pt x="126472" y="456834"/>
                  </a:lnTo>
                  <a:lnTo>
                    <a:pt x="126581" y="457190"/>
                  </a:lnTo>
                  <a:lnTo>
                    <a:pt x="126685" y="457557"/>
                  </a:lnTo>
                  <a:lnTo>
                    <a:pt x="126790" y="457924"/>
                  </a:lnTo>
                  <a:lnTo>
                    <a:pt x="126890" y="458291"/>
                  </a:lnTo>
                  <a:lnTo>
                    <a:pt x="126985" y="458669"/>
                  </a:lnTo>
                  <a:lnTo>
                    <a:pt x="127076" y="459046"/>
                  </a:lnTo>
                  <a:lnTo>
                    <a:pt x="127167" y="459424"/>
                  </a:lnTo>
                  <a:lnTo>
                    <a:pt x="127249" y="459813"/>
                  </a:lnTo>
                  <a:lnTo>
                    <a:pt x="127331" y="460201"/>
                  </a:lnTo>
                  <a:lnTo>
                    <a:pt x="127408" y="460601"/>
                  </a:lnTo>
                  <a:lnTo>
                    <a:pt x="127485" y="461000"/>
                  </a:lnTo>
                  <a:lnTo>
                    <a:pt x="127558" y="461399"/>
                  </a:lnTo>
                  <a:lnTo>
                    <a:pt x="127626" y="461799"/>
                  </a:lnTo>
                  <a:lnTo>
                    <a:pt x="127689" y="462209"/>
                  </a:lnTo>
                  <a:lnTo>
                    <a:pt x="127749" y="462619"/>
                  </a:lnTo>
                  <a:lnTo>
                    <a:pt x="127808" y="463040"/>
                  </a:lnTo>
                  <a:lnTo>
                    <a:pt x="127862" y="463461"/>
                  </a:lnTo>
                  <a:lnTo>
                    <a:pt x="127912" y="463882"/>
                  </a:lnTo>
                  <a:lnTo>
                    <a:pt x="127962" y="464303"/>
                  </a:lnTo>
                  <a:lnTo>
                    <a:pt x="128003" y="464724"/>
                  </a:lnTo>
                  <a:lnTo>
                    <a:pt x="128044" y="465155"/>
                  </a:lnTo>
                  <a:lnTo>
                    <a:pt x="128085" y="465587"/>
                  </a:lnTo>
                  <a:lnTo>
                    <a:pt x="128117" y="466019"/>
                  </a:lnTo>
                  <a:lnTo>
                    <a:pt x="128148" y="466461"/>
                  </a:lnTo>
                  <a:lnTo>
                    <a:pt x="128176" y="466893"/>
                  </a:lnTo>
                  <a:lnTo>
                    <a:pt x="128203" y="467336"/>
                  </a:lnTo>
                  <a:lnTo>
                    <a:pt x="128226" y="467778"/>
                  </a:lnTo>
                  <a:lnTo>
                    <a:pt x="128244" y="468221"/>
                  </a:lnTo>
                  <a:lnTo>
                    <a:pt x="128257" y="468674"/>
                  </a:lnTo>
                  <a:lnTo>
                    <a:pt x="128271" y="469116"/>
                  </a:lnTo>
                  <a:lnTo>
                    <a:pt x="128280" y="469570"/>
                  </a:lnTo>
                  <a:lnTo>
                    <a:pt x="128285" y="470023"/>
                  </a:lnTo>
                  <a:lnTo>
                    <a:pt x="128289" y="470476"/>
                  </a:lnTo>
                  <a:lnTo>
                    <a:pt x="128289" y="470930"/>
                  </a:lnTo>
                  <a:lnTo>
                    <a:pt x="128285" y="471383"/>
                  </a:lnTo>
                  <a:lnTo>
                    <a:pt x="128280" y="471836"/>
                  </a:lnTo>
                  <a:lnTo>
                    <a:pt x="128271" y="472290"/>
                  </a:lnTo>
                  <a:lnTo>
                    <a:pt x="128257" y="472754"/>
                  </a:lnTo>
                  <a:lnTo>
                    <a:pt x="128244" y="473207"/>
                  </a:lnTo>
                  <a:lnTo>
                    <a:pt x="128226" y="473671"/>
                  </a:lnTo>
                  <a:lnTo>
                    <a:pt x="128203" y="474135"/>
                  </a:lnTo>
                  <a:lnTo>
                    <a:pt x="128180" y="474589"/>
                  </a:lnTo>
                  <a:lnTo>
                    <a:pt x="128153" y="475053"/>
                  </a:lnTo>
                  <a:lnTo>
                    <a:pt x="128126" y="475517"/>
                  </a:lnTo>
                  <a:lnTo>
                    <a:pt x="128094" y="475981"/>
                  </a:lnTo>
                  <a:lnTo>
                    <a:pt x="128057" y="476434"/>
                  </a:lnTo>
                  <a:lnTo>
                    <a:pt x="128017" y="476898"/>
                  </a:lnTo>
                  <a:lnTo>
                    <a:pt x="128012" y="477060"/>
                  </a:lnTo>
                  <a:lnTo>
                    <a:pt x="128008" y="477211"/>
                  </a:lnTo>
                  <a:lnTo>
                    <a:pt x="128012" y="477373"/>
                  </a:lnTo>
                  <a:lnTo>
                    <a:pt x="128017" y="477524"/>
                  </a:lnTo>
                  <a:lnTo>
                    <a:pt x="127794" y="477406"/>
                  </a:lnTo>
                  <a:lnTo>
                    <a:pt x="127571" y="477309"/>
                  </a:lnTo>
                  <a:lnTo>
                    <a:pt x="127344" y="477211"/>
                  </a:lnTo>
                  <a:lnTo>
                    <a:pt x="127117" y="477114"/>
                  </a:lnTo>
                  <a:lnTo>
                    <a:pt x="126663" y="476952"/>
                  </a:lnTo>
                  <a:lnTo>
                    <a:pt x="126204" y="476801"/>
                  </a:lnTo>
                  <a:lnTo>
                    <a:pt x="125745" y="476683"/>
                  </a:lnTo>
                  <a:lnTo>
                    <a:pt x="125286" y="476575"/>
                  </a:lnTo>
                  <a:lnTo>
                    <a:pt x="124823" y="476477"/>
                  </a:lnTo>
                  <a:lnTo>
                    <a:pt x="124359" y="476402"/>
                  </a:lnTo>
                  <a:lnTo>
                    <a:pt x="123432" y="476262"/>
                  </a:lnTo>
                  <a:lnTo>
                    <a:pt x="122505" y="476121"/>
                  </a:lnTo>
                  <a:lnTo>
                    <a:pt x="122046" y="476057"/>
                  </a:lnTo>
                  <a:lnTo>
                    <a:pt x="121583" y="475981"/>
                  </a:lnTo>
                  <a:lnTo>
                    <a:pt x="121124" y="475895"/>
                  </a:lnTo>
                  <a:lnTo>
                    <a:pt x="120670" y="475797"/>
                  </a:lnTo>
                  <a:lnTo>
                    <a:pt x="120043" y="475636"/>
                  </a:lnTo>
                  <a:lnTo>
                    <a:pt x="119420" y="475474"/>
                  </a:lnTo>
                  <a:lnTo>
                    <a:pt x="118798" y="475301"/>
                  </a:lnTo>
                  <a:lnTo>
                    <a:pt x="118175" y="475118"/>
                  </a:lnTo>
                  <a:lnTo>
                    <a:pt x="117558" y="474934"/>
                  </a:lnTo>
                  <a:lnTo>
                    <a:pt x="116935" y="474740"/>
                  </a:lnTo>
                  <a:lnTo>
                    <a:pt x="115695" y="474330"/>
                  </a:lnTo>
                  <a:lnTo>
                    <a:pt x="113214" y="473499"/>
                  </a:lnTo>
                  <a:lnTo>
                    <a:pt x="111974" y="473078"/>
                  </a:lnTo>
                  <a:lnTo>
                    <a:pt x="110729" y="472678"/>
                  </a:lnTo>
                  <a:lnTo>
                    <a:pt x="110633" y="472667"/>
                  </a:lnTo>
                  <a:lnTo>
                    <a:pt x="110542" y="472678"/>
                  </a:lnTo>
                  <a:lnTo>
                    <a:pt x="110461" y="472721"/>
                  </a:lnTo>
                  <a:lnTo>
                    <a:pt x="110379" y="472775"/>
                  </a:lnTo>
                  <a:lnTo>
                    <a:pt x="110302" y="472851"/>
                  </a:lnTo>
                  <a:lnTo>
                    <a:pt x="110233" y="472948"/>
                  </a:lnTo>
                  <a:lnTo>
                    <a:pt x="110165" y="473067"/>
                  </a:lnTo>
                  <a:lnTo>
                    <a:pt x="110102" y="473207"/>
                  </a:lnTo>
                  <a:lnTo>
                    <a:pt x="110120" y="473132"/>
                  </a:lnTo>
                  <a:lnTo>
                    <a:pt x="110138" y="473056"/>
                  </a:lnTo>
                  <a:lnTo>
                    <a:pt x="110143" y="473024"/>
                  </a:lnTo>
                  <a:lnTo>
                    <a:pt x="110147" y="472980"/>
                  </a:lnTo>
                  <a:lnTo>
                    <a:pt x="110152" y="472937"/>
                  </a:lnTo>
                  <a:lnTo>
                    <a:pt x="110147" y="472894"/>
                  </a:lnTo>
                  <a:lnTo>
                    <a:pt x="110138" y="472063"/>
                  </a:lnTo>
                  <a:lnTo>
                    <a:pt x="110120" y="471221"/>
                  </a:lnTo>
                  <a:lnTo>
                    <a:pt x="110084" y="469494"/>
                  </a:lnTo>
                  <a:lnTo>
                    <a:pt x="110043" y="467703"/>
                  </a:lnTo>
                  <a:lnTo>
                    <a:pt x="110002" y="465889"/>
                  </a:lnTo>
                  <a:lnTo>
                    <a:pt x="109988" y="464972"/>
                  </a:lnTo>
                  <a:lnTo>
                    <a:pt x="109979" y="464044"/>
                  </a:lnTo>
                  <a:lnTo>
                    <a:pt x="109975" y="463126"/>
                  </a:lnTo>
                  <a:lnTo>
                    <a:pt x="109975" y="462209"/>
                  </a:lnTo>
                  <a:lnTo>
                    <a:pt x="109984" y="461291"/>
                  </a:lnTo>
                  <a:lnTo>
                    <a:pt x="110002" y="460385"/>
                  </a:lnTo>
                  <a:lnTo>
                    <a:pt x="110029" y="459489"/>
                  </a:lnTo>
                  <a:lnTo>
                    <a:pt x="110047" y="459036"/>
                  </a:lnTo>
                  <a:lnTo>
                    <a:pt x="110070" y="458593"/>
                  </a:lnTo>
                  <a:lnTo>
                    <a:pt x="110093" y="458151"/>
                  </a:lnTo>
                  <a:lnTo>
                    <a:pt x="110120" y="457719"/>
                  </a:lnTo>
                  <a:lnTo>
                    <a:pt x="110152" y="457287"/>
                  </a:lnTo>
                  <a:lnTo>
                    <a:pt x="110184" y="456855"/>
                  </a:lnTo>
                  <a:lnTo>
                    <a:pt x="110220" y="456424"/>
                  </a:lnTo>
                  <a:lnTo>
                    <a:pt x="110261" y="456003"/>
                  </a:lnTo>
                  <a:lnTo>
                    <a:pt x="110306" y="455593"/>
                  </a:lnTo>
                  <a:lnTo>
                    <a:pt x="110356" y="455172"/>
                  </a:lnTo>
                  <a:lnTo>
                    <a:pt x="110406" y="454772"/>
                  </a:lnTo>
                  <a:lnTo>
                    <a:pt x="110465" y="454362"/>
                  </a:lnTo>
                  <a:lnTo>
                    <a:pt x="110524" y="453974"/>
                  </a:lnTo>
                  <a:lnTo>
                    <a:pt x="110592" y="453585"/>
                  </a:lnTo>
                  <a:lnTo>
                    <a:pt x="110661" y="453197"/>
                  </a:lnTo>
                  <a:lnTo>
                    <a:pt x="110738" y="452819"/>
                  </a:lnTo>
                  <a:lnTo>
                    <a:pt x="110820" y="452452"/>
                  </a:lnTo>
                  <a:lnTo>
                    <a:pt x="110901" y="452085"/>
                  </a:lnTo>
                  <a:lnTo>
                    <a:pt x="110992" y="451729"/>
                  </a:lnTo>
                  <a:lnTo>
                    <a:pt x="111088" y="451372"/>
                  </a:lnTo>
                  <a:lnTo>
                    <a:pt x="111188" y="451038"/>
                  </a:lnTo>
                  <a:lnTo>
                    <a:pt x="111297" y="450703"/>
                  </a:lnTo>
                  <a:lnTo>
                    <a:pt x="111406" y="450379"/>
                  </a:lnTo>
                  <a:lnTo>
                    <a:pt x="111524" y="450056"/>
                  </a:lnTo>
                  <a:lnTo>
                    <a:pt x="111651" y="449753"/>
                  </a:lnTo>
                  <a:lnTo>
                    <a:pt x="111778" y="449451"/>
                  </a:lnTo>
                  <a:lnTo>
                    <a:pt x="111915" y="449160"/>
                  </a:lnTo>
                  <a:lnTo>
                    <a:pt x="112060" y="448879"/>
                  </a:lnTo>
                  <a:lnTo>
                    <a:pt x="112210" y="448609"/>
                  </a:lnTo>
                  <a:lnTo>
                    <a:pt x="112364" y="448350"/>
                  </a:lnTo>
                  <a:lnTo>
                    <a:pt x="112528" y="448102"/>
                  </a:lnTo>
                  <a:lnTo>
                    <a:pt x="112696" y="447854"/>
                  </a:lnTo>
                  <a:lnTo>
                    <a:pt x="112873" y="447627"/>
                  </a:lnTo>
                  <a:lnTo>
                    <a:pt x="113060" y="447411"/>
                  </a:lnTo>
                  <a:close/>
                  <a:moveTo>
                    <a:pt x="19946" y="455118"/>
                  </a:moveTo>
                  <a:lnTo>
                    <a:pt x="19923" y="455366"/>
                  </a:lnTo>
                  <a:lnTo>
                    <a:pt x="19914" y="455485"/>
                  </a:lnTo>
                  <a:lnTo>
                    <a:pt x="19914" y="455539"/>
                  </a:lnTo>
                  <a:lnTo>
                    <a:pt x="19919" y="455603"/>
                  </a:lnTo>
                  <a:lnTo>
                    <a:pt x="19946" y="456035"/>
                  </a:lnTo>
                  <a:lnTo>
                    <a:pt x="19987" y="456445"/>
                  </a:lnTo>
                  <a:lnTo>
                    <a:pt x="20032" y="456845"/>
                  </a:lnTo>
                  <a:lnTo>
                    <a:pt x="20087" y="457244"/>
                  </a:lnTo>
                  <a:lnTo>
                    <a:pt x="20146" y="457622"/>
                  </a:lnTo>
                  <a:lnTo>
                    <a:pt x="20218" y="457999"/>
                  </a:lnTo>
                  <a:lnTo>
                    <a:pt x="20296" y="458356"/>
                  </a:lnTo>
                  <a:lnTo>
                    <a:pt x="20377" y="458712"/>
                  </a:lnTo>
                  <a:lnTo>
                    <a:pt x="20468" y="459046"/>
                  </a:lnTo>
                  <a:lnTo>
                    <a:pt x="20564" y="459381"/>
                  </a:lnTo>
                  <a:lnTo>
                    <a:pt x="20668" y="459694"/>
                  </a:lnTo>
                  <a:lnTo>
                    <a:pt x="20777" y="460007"/>
                  </a:lnTo>
                  <a:lnTo>
                    <a:pt x="20895" y="460298"/>
                  </a:lnTo>
                  <a:lnTo>
                    <a:pt x="21014" y="460590"/>
                  </a:lnTo>
                  <a:lnTo>
                    <a:pt x="21141" y="460860"/>
                  </a:lnTo>
                  <a:lnTo>
                    <a:pt x="21268" y="461130"/>
                  </a:lnTo>
                  <a:lnTo>
                    <a:pt x="21404" y="461378"/>
                  </a:lnTo>
                  <a:lnTo>
                    <a:pt x="21545" y="461626"/>
                  </a:lnTo>
                  <a:lnTo>
                    <a:pt x="21686" y="461853"/>
                  </a:lnTo>
                  <a:lnTo>
                    <a:pt x="21836" y="462079"/>
                  </a:lnTo>
                  <a:lnTo>
                    <a:pt x="21986" y="462295"/>
                  </a:lnTo>
                  <a:lnTo>
                    <a:pt x="22136" y="462489"/>
                  </a:lnTo>
                  <a:lnTo>
                    <a:pt x="22295" y="462684"/>
                  </a:lnTo>
                  <a:lnTo>
                    <a:pt x="22454" y="462856"/>
                  </a:lnTo>
                  <a:lnTo>
                    <a:pt x="22617" y="463029"/>
                  </a:lnTo>
                  <a:lnTo>
                    <a:pt x="22781" y="463180"/>
                  </a:lnTo>
                  <a:lnTo>
                    <a:pt x="22944" y="463331"/>
                  </a:lnTo>
                  <a:lnTo>
                    <a:pt x="23113" y="463472"/>
                  </a:lnTo>
                  <a:lnTo>
                    <a:pt x="23281" y="463590"/>
                  </a:lnTo>
                  <a:lnTo>
                    <a:pt x="23449" y="463709"/>
                  </a:lnTo>
                  <a:lnTo>
                    <a:pt x="23617" y="463806"/>
                  </a:lnTo>
                  <a:lnTo>
                    <a:pt x="23790" y="463903"/>
                  </a:lnTo>
                  <a:lnTo>
                    <a:pt x="24035" y="464011"/>
                  </a:lnTo>
                  <a:lnTo>
                    <a:pt x="24280" y="464098"/>
                  </a:lnTo>
                  <a:lnTo>
                    <a:pt x="24526" y="464162"/>
                  </a:lnTo>
                  <a:lnTo>
                    <a:pt x="24766" y="464195"/>
                  </a:lnTo>
                  <a:lnTo>
                    <a:pt x="25012" y="464216"/>
                  </a:lnTo>
                  <a:lnTo>
                    <a:pt x="25253" y="464206"/>
                  </a:lnTo>
                  <a:lnTo>
                    <a:pt x="25498" y="464184"/>
                  </a:lnTo>
                  <a:lnTo>
                    <a:pt x="25739" y="464130"/>
                  </a:lnTo>
                  <a:lnTo>
                    <a:pt x="25975" y="464065"/>
                  </a:lnTo>
                  <a:lnTo>
                    <a:pt x="26216" y="463979"/>
                  </a:lnTo>
                  <a:lnTo>
                    <a:pt x="26457" y="463882"/>
                  </a:lnTo>
                  <a:lnTo>
                    <a:pt x="26693" y="463752"/>
                  </a:lnTo>
                  <a:lnTo>
                    <a:pt x="26929" y="463623"/>
                  </a:lnTo>
                  <a:lnTo>
                    <a:pt x="27161" y="463461"/>
                  </a:lnTo>
                  <a:lnTo>
                    <a:pt x="27397" y="463299"/>
                  </a:lnTo>
                  <a:lnTo>
                    <a:pt x="27629" y="463115"/>
                  </a:lnTo>
                  <a:lnTo>
                    <a:pt x="27856" y="462910"/>
                  </a:lnTo>
                  <a:lnTo>
                    <a:pt x="28088" y="462705"/>
                  </a:lnTo>
                  <a:lnTo>
                    <a:pt x="28315" y="462479"/>
                  </a:lnTo>
                  <a:lnTo>
                    <a:pt x="28542" y="462252"/>
                  </a:lnTo>
                  <a:lnTo>
                    <a:pt x="28765" y="462004"/>
                  </a:lnTo>
                  <a:lnTo>
                    <a:pt x="28987" y="461745"/>
                  </a:lnTo>
                  <a:lnTo>
                    <a:pt x="29205" y="461486"/>
                  </a:lnTo>
                  <a:lnTo>
                    <a:pt x="29423" y="461216"/>
                  </a:lnTo>
                  <a:lnTo>
                    <a:pt x="29642" y="460935"/>
                  </a:lnTo>
                  <a:lnTo>
                    <a:pt x="29855" y="460644"/>
                  </a:lnTo>
                  <a:lnTo>
                    <a:pt x="30069" y="460352"/>
                  </a:lnTo>
                  <a:lnTo>
                    <a:pt x="30278" y="460050"/>
                  </a:lnTo>
                  <a:lnTo>
                    <a:pt x="30487" y="459748"/>
                  </a:lnTo>
                  <a:lnTo>
                    <a:pt x="30691" y="459446"/>
                  </a:lnTo>
                  <a:lnTo>
                    <a:pt x="31095" y="458820"/>
                  </a:lnTo>
                  <a:lnTo>
                    <a:pt x="31132" y="458733"/>
                  </a:lnTo>
                  <a:lnTo>
                    <a:pt x="31164" y="458647"/>
                  </a:lnTo>
                  <a:lnTo>
                    <a:pt x="31191" y="458539"/>
                  </a:lnTo>
                  <a:lnTo>
                    <a:pt x="31209" y="458442"/>
                  </a:lnTo>
                  <a:lnTo>
                    <a:pt x="31241" y="458507"/>
                  </a:lnTo>
                  <a:lnTo>
                    <a:pt x="31513" y="458982"/>
                  </a:lnTo>
                  <a:lnTo>
                    <a:pt x="31777" y="459478"/>
                  </a:lnTo>
                  <a:lnTo>
                    <a:pt x="32036" y="459975"/>
                  </a:lnTo>
                  <a:lnTo>
                    <a:pt x="32281" y="460504"/>
                  </a:lnTo>
                  <a:lnTo>
                    <a:pt x="32527" y="461043"/>
                  </a:lnTo>
                  <a:lnTo>
                    <a:pt x="32758" y="461594"/>
                  </a:lnTo>
                  <a:lnTo>
                    <a:pt x="32986" y="462166"/>
                  </a:lnTo>
                  <a:lnTo>
                    <a:pt x="33095" y="462457"/>
                  </a:lnTo>
                  <a:lnTo>
                    <a:pt x="33199" y="462748"/>
                  </a:lnTo>
                  <a:lnTo>
                    <a:pt x="33308" y="463051"/>
                  </a:lnTo>
                  <a:lnTo>
                    <a:pt x="33408" y="463353"/>
                  </a:lnTo>
                  <a:lnTo>
                    <a:pt x="33513" y="463666"/>
                  </a:lnTo>
                  <a:lnTo>
                    <a:pt x="33608" y="463979"/>
                  </a:lnTo>
                  <a:lnTo>
                    <a:pt x="33708" y="464303"/>
                  </a:lnTo>
                  <a:lnTo>
                    <a:pt x="33799" y="464616"/>
                  </a:lnTo>
                  <a:lnTo>
                    <a:pt x="33894" y="464950"/>
                  </a:lnTo>
                  <a:lnTo>
                    <a:pt x="33981" y="465274"/>
                  </a:lnTo>
                  <a:lnTo>
                    <a:pt x="34071" y="465609"/>
                  </a:lnTo>
                  <a:lnTo>
                    <a:pt x="34153" y="465954"/>
                  </a:lnTo>
                  <a:lnTo>
                    <a:pt x="34240" y="466299"/>
                  </a:lnTo>
                  <a:lnTo>
                    <a:pt x="34317" y="466645"/>
                  </a:lnTo>
                  <a:lnTo>
                    <a:pt x="34399" y="467001"/>
                  </a:lnTo>
                  <a:lnTo>
                    <a:pt x="34471" y="467357"/>
                  </a:lnTo>
                  <a:lnTo>
                    <a:pt x="34544" y="467713"/>
                  </a:lnTo>
                  <a:lnTo>
                    <a:pt x="34617" y="468080"/>
                  </a:lnTo>
                  <a:lnTo>
                    <a:pt x="34671" y="468393"/>
                  </a:lnTo>
                  <a:lnTo>
                    <a:pt x="34726" y="468696"/>
                  </a:lnTo>
                  <a:lnTo>
                    <a:pt x="34771" y="468998"/>
                  </a:lnTo>
                  <a:lnTo>
                    <a:pt x="34817" y="469311"/>
                  </a:lnTo>
                  <a:lnTo>
                    <a:pt x="34857" y="469624"/>
                  </a:lnTo>
                  <a:lnTo>
                    <a:pt x="34898" y="469937"/>
                  </a:lnTo>
                  <a:lnTo>
                    <a:pt x="34971" y="470574"/>
                  </a:lnTo>
                  <a:lnTo>
                    <a:pt x="35035" y="471221"/>
                  </a:lnTo>
                  <a:lnTo>
                    <a:pt x="35094" y="471858"/>
                  </a:lnTo>
                  <a:lnTo>
                    <a:pt x="35144" y="472506"/>
                  </a:lnTo>
                  <a:lnTo>
                    <a:pt x="35198" y="473153"/>
                  </a:lnTo>
                  <a:lnTo>
                    <a:pt x="35303" y="474448"/>
                  </a:lnTo>
                  <a:lnTo>
                    <a:pt x="35357" y="475085"/>
                  </a:lnTo>
                  <a:lnTo>
                    <a:pt x="35421" y="475711"/>
                  </a:lnTo>
                  <a:lnTo>
                    <a:pt x="35489" y="476337"/>
                  </a:lnTo>
                  <a:lnTo>
                    <a:pt x="35530" y="476650"/>
                  </a:lnTo>
                  <a:lnTo>
                    <a:pt x="35571" y="476952"/>
                  </a:lnTo>
                  <a:lnTo>
                    <a:pt x="35616" y="477255"/>
                  </a:lnTo>
                  <a:lnTo>
                    <a:pt x="35662" y="477557"/>
                  </a:lnTo>
                  <a:lnTo>
                    <a:pt x="35712" y="477848"/>
                  </a:lnTo>
                  <a:lnTo>
                    <a:pt x="35766" y="478150"/>
                  </a:lnTo>
                  <a:lnTo>
                    <a:pt x="35734" y="478107"/>
                  </a:lnTo>
                  <a:lnTo>
                    <a:pt x="35703" y="478075"/>
                  </a:lnTo>
                  <a:lnTo>
                    <a:pt x="35671" y="478053"/>
                  </a:lnTo>
                  <a:lnTo>
                    <a:pt x="35639" y="478032"/>
                  </a:lnTo>
                  <a:lnTo>
                    <a:pt x="35607" y="478021"/>
                  </a:lnTo>
                  <a:lnTo>
                    <a:pt x="35575" y="478021"/>
                  </a:lnTo>
                  <a:lnTo>
                    <a:pt x="35521" y="478032"/>
                  </a:lnTo>
                  <a:lnTo>
                    <a:pt x="35462" y="478075"/>
                  </a:lnTo>
                  <a:lnTo>
                    <a:pt x="35412" y="478129"/>
                  </a:lnTo>
                  <a:lnTo>
                    <a:pt x="35362" y="478194"/>
                  </a:lnTo>
                  <a:lnTo>
                    <a:pt x="35316" y="478280"/>
                  </a:lnTo>
                  <a:lnTo>
                    <a:pt x="34185" y="478118"/>
                  </a:lnTo>
                  <a:lnTo>
                    <a:pt x="33054" y="477978"/>
                  </a:lnTo>
                  <a:lnTo>
                    <a:pt x="31922" y="477859"/>
                  </a:lnTo>
                  <a:lnTo>
                    <a:pt x="30787" y="477751"/>
                  </a:lnTo>
                  <a:lnTo>
                    <a:pt x="29655" y="477654"/>
                  </a:lnTo>
                  <a:lnTo>
                    <a:pt x="28519" y="477578"/>
                  </a:lnTo>
                  <a:lnTo>
                    <a:pt x="27383" y="477503"/>
                  </a:lnTo>
                  <a:lnTo>
                    <a:pt x="26248" y="477438"/>
                  </a:lnTo>
                  <a:lnTo>
                    <a:pt x="23980" y="477319"/>
                  </a:lnTo>
                  <a:lnTo>
                    <a:pt x="21709" y="477190"/>
                  </a:lnTo>
                  <a:lnTo>
                    <a:pt x="20577" y="477114"/>
                  </a:lnTo>
                  <a:lnTo>
                    <a:pt x="19446" y="477039"/>
                  </a:lnTo>
                  <a:lnTo>
                    <a:pt x="18310" y="476942"/>
                  </a:lnTo>
                  <a:lnTo>
                    <a:pt x="17183" y="476834"/>
                  </a:lnTo>
                  <a:lnTo>
                    <a:pt x="17065" y="476844"/>
                  </a:lnTo>
                  <a:lnTo>
                    <a:pt x="16956" y="476877"/>
                  </a:lnTo>
                  <a:lnTo>
                    <a:pt x="16852" y="476931"/>
                  </a:lnTo>
                  <a:lnTo>
                    <a:pt x="16761" y="477006"/>
                  </a:lnTo>
                  <a:lnTo>
                    <a:pt x="16720" y="476218"/>
                  </a:lnTo>
                  <a:lnTo>
                    <a:pt x="16684" y="475441"/>
                  </a:lnTo>
                  <a:lnTo>
                    <a:pt x="16661" y="474664"/>
                  </a:lnTo>
                  <a:lnTo>
                    <a:pt x="16643" y="473887"/>
                  </a:lnTo>
                  <a:lnTo>
                    <a:pt x="16638" y="473121"/>
                  </a:lnTo>
                  <a:lnTo>
                    <a:pt x="16638" y="472354"/>
                  </a:lnTo>
                  <a:lnTo>
                    <a:pt x="16647" y="471588"/>
                  </a:lnTo>
                  <a:lnTo>
                    <a:pt x="16670" y="470833"/>
                  </a:lnTo>
                  <a:lnTo>
                    <a:pt x="16697" y="470077"/>
                  </a:lnTo>
                  <a:lnTo>
                    <a:pt x="16734" y="469332"/>
                  </a:lnTo>
                  <a:lnTo>
                    <a:pt x="16784" y="468588"/>
                  </a:lnTo>
                  <a:lnTo>
                    <a:pt x="16838" y="467854"/>
                  </a:lnTo>
                  <a:lnTo>
                    <a:pt x="16902" y="467131"/>
                  </a:lnTo>
                  <a:lnTo>
                    <a:pt x="16974" y="466407"/>
                  </a:lnTo>
                  <a:lnTo>
                    <a:pt x="17061" y="465695"/>
                  </a:lnTo>
                  <a:lnTo>
                    <a:pt x="17152" y="464983"/>
                  </a:lnTo>
                  <a:lnTo>
                    <a:pt x="17256" y="464292"/>
                  </a:lnTo>
                  <a:lnTo>
                    <a:pt x="17365" y="463601"/>
                  </a:lnTo>
                  <a:lnTo>
                    <a:pt x="17488" y="462921"/>
                  </a:lnTo>
                  <a:lnTo>
                    <a:pt x="17620" y="462252"/>
                  </a:lnTo>
                  <a:lnTo>
                    <a:pt x="17760" y="461594"/>
                  </a:lnTo>
                  <a:lnTo>
                    <a:pt x="17910" y="460946"/>
                  </a:lnTo>
                  <a:lnTo>
                    <a:pt x="18069" y="460309"/>
                  </a:lnTo>
                  <a:lnTo>
                    <a:pt x="18237" y="459683"/>
                  </a:lnTo>
                  <a:lnTo>
                    <a:pt x="18324" y="459370"/>
                  </a:lnTo>
                  <a:lnTo>
                    <a:pt x="18415" y="459068"/>
                  </a:lnTo>
                  <a:lnTo>
                    <a:pt x="18510" y="458766"/>
                  </a:lnTo>
                  <a:lnTo>
                    <a:pt x="18605" y="458464"/>
                  </a:lnTo>
                  <a:lnTo>
                    <a:pt x="18705" y="458172"/>
                  </a:lnTo>
                  <a:lnTo>
                    <a:pt x="18805" y="457870"/>
                  </a:lnTo>
                  <a:lnTo>
                    <a:pt x="18905" y="457579"/>
                  </a:lnTo>
                  <a:lnTo>
                    <a:pt x="19014" y="457298"/>
                  </a:lnTo>
                  <a:lnTo>
                    <a:pt x="19119" y="457017"/>
                  </a:lnTo>
                  <a:lnTo>
                    <a:pt x="19232" y="456737"/>
                  </a:lnTo>
                  <a:lnTo>
                    <a:pt x="19346" y="456456"/>
                  </a:lnTo>
                  <a:lnTo>
                    <a:pt x="19460" y="456175"/>
                  </a:lnTo>
                  <a:lnTo>
                    <a:pt x="19578" y="455906"/>
                  </a:lnTo>
                  <a:lnTo>
                    <a:pt x="19700" y="455647"/>
                  </a:lnTo>
                  <a:lnTo>
                    <a:pt x="19823" y="455377"/>
                  </a:lnTo>
                  <a:lnTo>
                    <a:pt x="19946" y="455118"/>
                  </a:lnTo>
                  <a:close/>
                  <a:moveTo>
                    <a:pt x="129443" y="476585"/>
                  </a:moveTo>
                  <a:lnTo>
                    <a:pt x="129548" y="477017"/>
                  </a:lnTo>
                  <a:lnTo>
                    <a:pt x="129634" y="477427"/>
                  </a:lnTo>
                  <a:lnTo>
                    <a:pt x="129711" y="477827"/>
                  </a:lnTo>
                  <a:lnTo>
                    <a:pt x="129775" y="478215"/>
                  </a:lnTo>
                  <a:lnTo>
                    <a:pt x="129829" y="478582"/>
                  </a:lnTo>
                  <a:lnTo>
                    <a:pt x="129870" y="478938"/>
                  </a:lnTo>
                  <a:lnTo>
                    <a:pt x="129898" y="479284"/>
                  </a:lnTo>
                  <a:lnTo>
                    <a:pt x="129916" y="479607"/>
                  </a:lnTo>
                  <a:lnTo>
                    <a:pt x="129925" y="479931"/>
                  </a:lnTo>
                  <a:lnTo>
                    <a:pt x="129925" y="480233"/>
                  </a:lnTo>
                  <a:lnTo>
                    <a:pt x="129911" y="480525"/>
                  </a:lnTo>
                  <a:lnTo>
                    <a:pt x="129893" y="480795"/>
                  </a:lnTo>
                  <a:lnTo>
                    <a:pt x="129861" y="481065"/>
                  </a:lnTo>
                  <a:lnTo>
                    <a:pt x="129825" y="481313"/>
                  </a:lnTo>
                  <a:lnTo>
                    <a:pt x="129775" y="481561"/>
                  </a:lnTo>
                  <a:lnTo>
                    <a:pt x="129720" y="481788"/>
                  </a:lnTo>
                  <a:lnTo>
                    <a:pt x="129657" y="482014"/>
                  </a:lnTo>
                  <a:lnTo>
                    <a:pt x="129589" y="482219"/>
                  </a:lnTo>
                  <a:lnTo>
                    <a:pt x="129511" y="482414"/>
                  </a:lnTo>
                  <a:lnTo>
                    <a:pt x="129425" y="482608"/>
                  </a:lnTo>
                  <a:lnTo>
                    <a:pt x="129334" y="482781"/>
                  </a:lnTo>
                  <a:lnTo>
                    <a:pt x="129239" y="482953"/>
                  </a:lnTo>
                  <a:lnTo>
                    <a:pt x="129134" y="483104"/>
                  </a:lnTo>
                  <a:lnTo>
                    <a:pt x="129025" y="483256"/>
                  </a:lnTo>
                  <a:lnTo>
                    <a:pt x="128912" y="483396"/>
                  </a:lnTo>
                  <a:lnTo>
                    <a:pt x="128794" y="483525"/>
                  </a:lnTo>
                  <a:lnTo>
                    <a:pt x="128666" y="483655"/>
                  </a:lnTo>
                  <a:lnTo>
                    <a:pt x="128539" y="483763"/>
                  </a:lnTo>
                  <a:lnTo>
                    <a:pt x="128407" y="483871"/>
                  </a:lnTo>
                  <a:lnTo>
                    <a:pt x="128271" y="483968"/>
                  </a:lnTo>
                  <a:lnTo>
                    <a:pt x="128135" y="484065"/>
                  </a:lnTo>
                  <a:lnTo>
                    <a:pt x="127994" y="484141"/>
                  </a:lnTo>
                  <a:lnTo>
                    <a:pt x="127848" y="484216"/>
                  </a:lnTo>
                  <a:lnTo>
                    <a:pt x="127703" y="484292"/>
                  </a:lnTo>
                  <a:lnTo>
                    <a:pt x="127553" y="484356"/>
                  </a:lnTo>
                  <a:lnTo>
                    <a:pt x="127403" y="484410"/>
                  </a:lnTo>
                  <a:lnTo>
                    <a:pt x="127099" y="484508"/>
                  </a:lnTo>
                  <a:lnTo>
                    <a:pt x="126794" y="484583"/>
                  </a:lnTo>
                  <a:lnTo>
                    <a:pt x="126485" y="484637"/>
                  </a:lnTo>
                  <a:lnTo>
                    <a:pt x="126181" y="484680"/>
                  </a:lnTo>
                  <a:lnTo>
                    <a:pt x="125886" y="484702"/>
                  </a:lnTo>
                  <a:lnTo>
                    <a:pt x="125595" y="484713"/>
                  </a:lnTo>
                  <a:lnTo>
                    <a:pt x="125313" y="484702"/>
                  </a:lnTo>
                  <a:lnTo>
                    <a:pt x="125045" y="484691"/>
                  </a:lnTo>
                  <a:lnTo>
                    <a:pt x="124791" y="484680"/>
                  </a:lnTo>
                  <a:lnTo>
                    <a:pt x="124559" y="484648"/>
                  </a:lnTo>
                  <a:lnTo>
                    <a:pt x="124155" y="484594"/>
                  </a:lnTo>
                  <a:lnTo>
                    <a:pt x="123855" y="484540"/>
                  </a:lnTo>
                  <a:lnTo>
                    <a:pt x="122960" y="484324"/>
                  </a:lnTo>
                  <a:lnTo>
                    <a:pt x="122065" y="484087"/>
                  </a:lnTo>
                  <a:lnTo>
                    <a:pt x="120275" y="483612"/>
                  </a:lnTo>
                  <a:lnTo>
                    <a:pt x="119907" y="483525"/>
                  </a:lnTo>
                  <a:lnTo>
                    <a:pt x="119416" y="483439"/>
                  </a:lnTo>
                  <a:lnTo>
                    <a:pt x="118821" y="483331"/>
                  </a:lnTo>
                  <a:lnTo>
                    <a:pt x="118144" y="483202"/>
                  </a:lnTo>
                  <a:lnTo>
                    <a:pt x="117776" y="483126"/>
                  </a:lnTo>
                  <a:lnTo>
                    <a:pt x="117394" y="483040"/>
                  </a:lnTo>
                  <a:lnTo>
                    <a:pt x="117003" y="482943"/>
                  </a:lnTo>
                  <a:lnTo>
                    <a:pt x="116599" y="482824"/>
                  </a:lnTo>
                  <a:lnTo>
                    <a:pt x="116190" y="482705"/>
                  </a:lnTo>
                  <a:lnTo>
                    <a:pt x="115777" y="482565"/>
                  </a:lnTo>
                  <a:lnTo>
                    <a:pt x="115363" y="482414"/>
                  </a:lnTo>
                  <a:lnTo>
                    <a:pt x="114945" y="482252"/>
                  </a:lnTo>
                  <a:lnTo>
                    <a:pt x="114532" y="482068"/>
                  </a:lnTo>
                  <a:lnTo>
                    <a:pt x="114123" y="481863"/>
                  </a:lnTo>
                  <a:lnTo>
                    <a:pt x="113723" y="481647"/>
                  </a:lnTo>
                  <a:lnTo>
                    <a:pt x="113523" y="481529"/>
                  </a:lnTo>
                  <a:lnTo>
                    <a:pt x="113328" y="481410"/>
                  </a:lnTo>
                  <a:lnTo>
                    <a:pt x="113137" y="481280"/>
                  </a:lnTo>
                  <a:lnTo>
                    <a:pt x="112946" y="481140"/>
                  </a:lnTo>
                  <a:lnTo>
                    <a:pt x="112760" y="481011"/>
                  </a:lnTo>
                  <a:lnTo>
                    <a:pt x="112578" y="480859"/>
                  </a:lnTo>
                  <a:lnTo>
                    <a:pt x="112401" y="480708"/>
                  </a:lnTo>
                  <a:lnTo>
                    <a:pt x="112228" y="480557"/>
                  </a:lnTo>
                  <a:lnTo>
                    <a:pt x="112060" y="480395"/>
                  </a:lnTo>
                  <a:lnTo>
                    <a:pt x="111896" y="480223"/>
                  </a:lnTo>
                  <a:lnTo>
                    <a:pt x="111742" y="480050"/>
                  </a:lnTo>
                  <a:lnTo>
                    <a:pt x="111587" y="479867"/>
                  </a:lnTo>
                  <a:lnTo>
                    <a:pt x="111442" y="479683"/>
                  </a:lnTo>
                  <a:lnTo>
                    <a:pt x="111301" y="479489"/>
                  </a:lnTo>
                  <a:lnTo>
                    <a:pt x="111165" y="479284"/>
                  </a:lnTo>
                  <a:lnTo>
                    <a:pt x="111038" y="479079"/>
                  </a:lnTo>
                  <a:lnTo>
                    <a:pt x="110920" y="478863"/>
                  </a:lnTo>
                  <a:lnTo>
                    <a:pt x="110806" y="478636"/>
                  </a:lnTo>
                  <a:lnTo>
                    <a:pt x="110701" y="478409"/>
                  </a:lnTo>
                  <a:lnTo>
                    <a:pt x="110606" y="478172"/>
                  </a:lnTo>
                  <a:lnTo>
                    <a:pt x="110515" y="477935"/>
                  </a:lnTo>
                  <a:lnTo>
                    <a:pt x="110433" y="477675"/>
                  </a:lnTo>
                  <a:lnTo>
                    <a:pt x="110365" y="477416"/>
                  </a:lnTo>
                  <a:lnTo>
                    <a:pt x="110302" y="477147"/>
                  </a:lnTo>
                  <a:lnTo>
                    <a:pt x="110247" y="476877"/>
                  </a:lnTo>
                  <a:lnTo>
                    <a:pt x="110206" y="476585"/>
                  </a:lnTo>
                  <a:lnTo>
                    <a:pt x="110265" y="476715"/>
                  </a:lnTo>
                  <a:lnTo>
                    <a:pt x="110297" y="476769"/>
                  </a:lnTo>
                  <a:lnTo>
                    <a:pt x="110329" y="476823"/>
                  </a:lnTo>
                  <a:lnTo>
                    <a:pt x="110365" y="476866"/>
                  </a:lnTo>
                  <a:lnTo>
                    <a:pt x="110406" y="476909"/>
                  </a:lnTo>
                  <a:lnTo>
                    <a:pt x="110452" y="476942"/>
                  </a:lnTo>
                  <a:lnTo>
                    <a:pt x="110497" y="476974"/>
                  </a:lnTo>
                  <a:lnTo>
                    <a:pt x="111565" y="477492"/>
                  </a:lnTo>
                  <a:lnTo>
                    <a:pt x="112678" y="478032"/>
                  </a:lnTo>
                  <a:lnTo>
                    <a:pt x="113827" y="478571"/>
                  </a:lnTo>
                  <a:lnTo>
                    <a:pt x="114418" y="478841"/>
                  </a:lnTo>
                  <a:lnTo>
                    <a:pt x="115009" y="479100"/>
                  </a:lnTo>
                  <a:lnTo>
                    <a:pt x="115613" y="479359"/>
                  </a:lnTo>
                  <a:lnTo>
                    <a:pt x="116217" y="479618"/>
                  </a:lnTo>
                  <a:lnTo>
                    <a:pt x="116831" y="479856"/>
                  </a:lnTo>
                  <a:lnTo>
                    <a:pt x="117444" y="480082"/>
                  </a:lnTo>
                  <a:lnTo>
                    <a:pt x="118062" y="480309"/>
                  </a:lnTo>
                  <a:lnTo>
                    <a:pt x="118680" y="480514"/>
                  </a:lnTo>
                  <a:lnTo>
                    <a:pt x="119302" y="480698"/>
                  </a:lnTo>
                  <a:lnTo>
                    <a:pt x="119925" y="480881"/>
                  </a:lnTo>
                  <a:lnTo>
                    <a:pt x="120547" y="481032"/>
                  </a:lnTo>
                  <a:lnTo>
                    <a:pt x="121170" y="481172"/>
                  </a:lnTo>
                  <a:lnTo>
                    <a:pt x="121788" y="481280"/>
                  </a:lnTo>
                  <a:lnTo>
                    <a:pt x="122405" y="481378"/>
                  </a:lnTo>
                  <a:lnTo>
                    <a:pt x="123019" y="481442"/>
                  </a:lnTo>
                  <a:lnTo>
                    <a:pt x="123328" y="481464"/>
                  </a:lnTo>
                  <a:lnTo>
                    <a:pt x="123632" y="481485"/>
                  </a:lnTo>
                  <a:lnTo>
                    <a:pt x="123937" y="481496"/>
                  </a:lnTo>
                  <a:lnTo>
                    <a:pt x="124536" y="481496"/>
                  </a:lnTo>
                  <a:lnTo>
                    <a:pt x="124836" y="481485"/>
                  </a:lnTo>
                  <a:lnTo>
                    <a:pt x="125136" y="481464"/>
                  </a:lnTo>
                  <a:lnTo>
                    <a:pt x="125431" y="481432"/>
                  </a:lnTo>
                  <a:lnTo>
                    <a:pt x="125727" y="481399"/>
                  </a:lnTo>
                  <a:lnTo>
                    <a:pt x="126017" y="481356"/>
                  </a:lnTo>
                  <a:lnTo>
                    <a:pt x="126308" y="481302"/>
                  </a:lnTo>
                  <a:lnTo>
                    <a:pt x="126594" y="481248"/>
                  </a:lnTo>
                  <a:lnTo>
                    <a:pt x="126881" y="481172"/>
                  </a:lnTo>
                  <a:lnTo>
                    <a:pt x="127167" y="481097"/>
                  </a:lnTo>
                  <a:lnTo>
                    <a:pt x="127449" y="481011"/>
                  </a:lnTo>
                  <a:lnTo>
                    <a:pt x="127726" y="480913"/>
                  </a:lnTo>
                  <a:lnTo>
                    <a:pt x="128003" y="480806"/>
                  </a:lnTo>
                  <a:lnTo>
                    <a:pt x="128276" y="480687"/>
                  </a:lnTo>
                  <a:lnTo>
                    <a:pt x="128548" y="480557"/>
                  </a:lnTo>
                  <a:lnTo>
                    <a:pt x="128816" y="480417"/>
                  </a:lnTo>
                  <a:lnTo>
                    <a:pt x="129080" y="480277"/>
                  </a:lnTo>
                  <a:lnTo>
                    <a:pt x="129343" y="480115"/>
                  </a:lnTo>
                  <a:lnTo>
                    <a:pt x="129375" y="480093"/>
                  </a:lnTo>
                  <a:lnTo>
                    <a:pt x="129407" y="480061"/>
                  </a:lnTo>
                  <a:lnTo>
                    <a:pt x="129439" y="480028"/>
                  </a:lnTo>
                  <a:lnTo>
                    <a:pt x="129466" y="479985"/>
                  </a:lnTo>
                  <a:lnTo>
                    <a:pt x="129489" y="479942"/>
                  </a:lnTo>
                  <a:lnTo>
                    <a:pt x="129511" y="479888"/>
                  </a:lnTo>
                  <a:lnTo>
                    <a:pt x="129552" y="479780"/>
                  </a:lnTo>
                  <a:lnTo>
                    <a:pt x="129580" y="479651"/>
                  </a:lnTo>
                  <a:lnTo>
                    <a:pt x="129602" y="479521"/>
                  </a:lnTo>
                  <a:lnTo>
                    <a:pt x="129611" y="479392"/>
                  </a:lnTo>
                  <a:lnTo>
                    <a:pt x="129616" y="479251"/>
                  </a:lnTo>
                  <a:lnTo>
                    <a:pt x="129611" y="479111"/>
                  </a:lnTo>
                  <a:lnTo>
                    <a:pt x="129598" y="478971"/>
                  </a:lnTo>
                  <a:lnTo>
                    <a:pt x="129575" y="478841"/>
                  </a:lnTo>
                  <a:lnTo>
                    <a:pt x="129543" y="478712"/>
                  </a:lnTo>
                  <a:lnTo>
                    <a:pt x="129507" y="478593"/>
                  </a:lnTo>
                  <a:lnTo>
                    <a:pt x="129457" y="478496"/>
                  </a:lnTo>
                  <a:lnTo>
                    <a:pt x="129402" y="478420"/>
                  </a:lnTo>
                  <a:lnTo>
                    <a:pt x="129375" y="478377"/>
                  </a:lnTo>
                  <a:lnTo>
                    <a:pt x="129343" y="478355"/>
                  </a:lnTo>
                  <a:lnTo>
                    <a:pt x="129289" y="478323"/>
                  </a:lnTo>
                  <a:lnTo>
                    <a:pt x="129234" y="478280"/>
                  </a:lnTo>
                  <a:lnTo>
                    <a:pt x="129180" y="478248"/>
                  </a:lnTo>
                  <a:lnTo>
                    <a:pt x="129125" y="478215"/>
                  </a:lnTo>
                  <a:lnTo>
                    <a:pt x="129148" y="478129"/>
                  </a:lnTo>
                  <a:lnTo>
                    <a:pt x="129166" y="478075"/>
                  </a:lnTo>
                  <a:lnTo>
                    <a:pt x="129212" y="477891"/>
                  </a:lnTo>
                  <a:lnTo>
                    <a:pt x="129248" y="477708"/>
                  </a:lnTo>
                  <a:lnTo>
                    <a:pt x="129316" y="477330"/>
                  </a:lnTo>
                  <a:lnTo>
                    <a:pt x="129380" y="476963"/>
                  </a:lnTo>
                  <a:lnTo>
                    <a:pt x="129443" y="476585"/>
                  </a:lnTo>
                  <a:close/>
                  <a:moveTo>
                    <a:pt x="84854" y="488166"/>
                  </a:moveTo>
                  <a:lnTo>
                    <a:pt x="84917" y="488361"/>
                  </a:lnTo>
                  <a:lnTo>
                    <a:pt x="84990" y="488533"/>
                  </a:lnTo>
                  <a:lnTo>
                    <a:pt x="85067" y="488685"/>
                  </a:lnTo>
                  <a:lnTo>
                    <a:pt x="85108" y="488760"/>
                  </a:lnTo>
                  <a:lnTo>
                    <a:pt x="85154" y="488825"/>
                  </a:lnTo>
                  <a:lnTo>
                    <a:pt x="85199" y="488890"/>
                  </a:lnTo>
                  <a:lnTo>
                    <a:pt x="85244" y="488944"/>
                  </a:lnTo>
                  <a:lnTo>
                    <a:pt x="85299" y="488987"/>
                  </a:lnTo>
                  <a:lnTo>
                    <a:pt x="85349" y="489030"/>
                  </a:lnTo>
                  <a:lnTo>
                    <a:pt x="85403" y="489073"/>
                  </a:lnTo>
                  <a:lnTo>
                    <a:pt x="85463" y="489095"/>
                  </a:lnTo>
                  <a:lnTo>
                    <a:pt x="85522" y="489127"/>
                  </a:lnTo>
                  <a:lnTo>
                    <a:pt x="85581" y="489138"/>
                  </a:lnTo>
                  <a:lnTo>
                    <a:pt x="86653" y="489311"/>
                  </a:lnTo>
                  <a:lnTo>
                    <a:pt x="87725" y="489472"/>
                  </a:lnTo>
                  <a:lnTo>
                    <a:pt x="88797" y="489602"/>
                  </a:lnTo>
                  <a:lnTo>
                    <a:pt x="89870" y="489721"/>
                  </a:lnTo>
                  <a:lnTo>
                    <a:pt x="90946" y="489818"/>
                  </a:lnTo>
                  <a:lnTo>
                    <a:pt x="92023" y="489893"/>
                  </a:lnTo>
                  <a:lnTo>
                    <a:pt x="93100" y="489947"/>
                  </a:lnTo>
                  <a:lnTo>
                    <a:pt x="94177" y="489969"/>
                  </a:lnTo>
                  <a:lnTo>
                    <a:pt x="95254" y="489969"/>
                  </a:lnTo>
                  <a:lnTo>
                    <a:pt x="95790" y="489958"/>
                  </a:lnTo>
                  <a:lnTo>
                    <a:pt x="96326" y="489937"/>
                  </a:lnTo>
                  <a:lnTo>
                    <a:pt x="96867" y="489915"/>
                  </a:lnTo>
                  <a:lnTo>
                    <a:pt x="97403" y="489883"/>
                  </a:lnTo>
                  <a:lnTo>
                    <a:pt x="97943" y="489850"/>
                  </a:lnTo>
                  <a:lnTo>
                    <a:pt x="98480" y="489796"/>
                  </a:lnTo>
                  <a:lnTo>
                    <a:pt x="99016" y="489742"/>
                  </a:lnTo>
                  <a:lnTo>
                    <a:pt x="99552" y="489688"/>
                  </a:lnTo>
                  <a:lnTo>
                    <a:pt x="100088" y="489613"/>
                  </a:lnTo>
                  <a:lnTo>
                    <a:pt x="100629" y="489537"/>
                  </a:lnTo>
                  <a:lnTo>
                    <a:pt x="101165" y="489451"/>
                  </a:lnTo>
                  <a:lnTo>
                    <a:pt x="101696" y="489354"/>
                  </a:lnTo>
                  <a:lnTo>
                    <a:pt x="102232" y="489257"/>
                  </a:lnTo>
                  <a:lnTo>
                    <a:pt x="102769" y="489138"/>
                  </a:lnTo>
                  <a:lnTo>
                    <a:pt x="102714" y="489483"/>
                  </a:lnTo>
                  <a:lnTo>
                    <a:pt x="102660" y="489818"/>
                  </a:lnTo>
                  <a:lnTo>
                    <a:pt x="102600" y="490142"/>
                  </a:lnTo>
                  <a:lnTo>
                    <a:pt x="102541" y="490444"/>
                  </a:lnTo>
                  <a:lnTo>
                    <a:pt x="102478" y="490746"/>
                  </a:lnTo>
                  <a:lnTo>
                    <a:pt x="102414" y="491027"/>
                  </a:lnTo>
                  <a:lnTo>
                    <a:pt x="102346" y="491286"/>
                  </a:lnTo>
                  <a:lnTo>
                    <a:pt x="102273" y="491545"/>
                  </a:lnTo>
                  <a:lnTo>
                    <a:pt x="102201" y="491782"/>
                  </a:lnTo>
                  <a:lnTo>
                    <a:pt x="102128" y="492009"/>
                  </a:lnTo>
                  <a:lnTo>
                    <a:pt x="102051" y="492225"/>
                  </a:lnTo>
                  <a:lnTo>
                    <a:pt x="101969" y="492430"/>
                  </a:lnTo>
                  <a:lnTo>
                    <a:pt x="101887" y="492624"/>
                  </a:lnTo>
                  <a:lnTo>
                    <a:pt x="101801" y="492797"/>
                  </a:lnTo>
                  <a:lnTo>
                    <a:pt x="101714" y="492959"/>
                  </a:lnTo>
                  <a:lnTo>
                    <a:pt x="101624" y="493110"/>
                  </a:lnTo>
                  <a:lnTo>
                    <a:pt x="101528" y="493239"/>
                  </a:lnTo>
                  <a:lnTo>
                    <a:pt x="101433" y="493369"/>
                  </a:lnTo>
                  <a:lnTo>
                    <a:pt x="101337" y="493477"/>
                  </a:lnTo>
                  <a:lnTo>
                    <a:pt x="101237" y="493574"/>
                  </a:lnTo>
                  <a:lnTo>
                    <a:pt x="101133" y="493660"/>
                  </a:lnTo>
                  <a:lnTo>
                    <a:pt x="101028" y="493725"/>
                  </a:lnTo>
                  <a:lnTo>
                    <a:pt x="100924" y="493779"/>
                  </a:lnTo>
                  <a:lnTo>
                    <a:pt x="100810" y="493822"/>
                  </a:lnTo>
                  <a:lnTo>
                    <a:pt x="100701" y="493854"/>
                  </a:lnTo>
                  <a:lnTo>
                    <a:pt x="100583" y="493876"/>
                  </a:lnTo>
                  <a:lnTo>
                    <a:pt x="100470" y="493876"/>
                  </a:lnTo>
                  <a:lnTo>
                    <a:pt x="100347" y="493865"/>
                  </a:lnTo>
                  <a:lnTo>
                    <a:pt x="100224" y="493844"/>
                  </a:lnTo>
                  <a:lnTo>
                    <a:pt x="100102" y="493811"/>
                  </a:lnTo>
                  <a:lnTo>
                    <a:pt x="99974" y="493768"/>
                  </a:lnTo>
                  <a:lnTo>
                    <a:pt x="99843" y="493703"/>
                  </a:lnTo>
                  <a:lnTo>
                    <a:pt x="99088" y="493552"/>
                  </a:lnTo>
                  <a:lnTo>
                    <a:pt x="98711" y="493488"/>
                  </a:lnTo>
                  <a:lnTo>
                    <a:pt x="98330" y="493423"/>
                  </a:lnTo>
                  <a:lnTo>
                    <a:pt x="96430" y="493067"/>
                  </a:lnTo>
                  <a:lnTo>
                    <a:pt x="95481" y="492894"/>
                  </a:lnTo>
                  <a:lnTo>
                    <a:pt x="94531" y="492732"/>
                  </a:lnTo>
                  <a:lnTo>
                    <a:pt x="93582" y="492559"/>
                  </a:lnTo>
                  <a:lnTo>
                    <a:pt x="92632" y="492387"/>
                  </a:lnTo>
                  <a:lnTo>
                    <a:pt x="91683" y="492225"/>
                  </a:lnTo>
                  <a:lnTo>
                    <a:pt x="90733" y="492041"/>
                  </a:lnTo>
                  <a:lnTo>
                    <a:pt x="90306" y="491966"/>
                  </a:lnTo>
                  <a:lnTo>
                    <a:pt x="89929" y="491890"/>
                  </a:lnTo>
                  <a:lnTo>
                    <a:pt x="89479" y="491782"/>
                  </a:lnTo>
                  <a:lnTo>
                    <a:pt x="88966" y="491653"/>
                  </a:lnTo>
                  <a:lnTo>
                    <a:pt x="88407" y="491491"/>
                  </a:lnTo>
                  <a:lnTo>
                    <a:pt x="87830" y="491307"/>
                  </a:lnTo>
                  <a:lnTo>
                    <a:pt x="87539" y="491210"/>
                  </a:lnTo>
                  <a:lnTo>
                    <a:pt x="87248" y="491102"/>
                  </a:lnTo>
                  <a:lnTo>
                    <a:pt x="86962" y="490984"/>
                  </a:lnTo>
                  <a:lnTo>
                    <a:pt x="86680" y="490865"/>
                  </a:lnTo>
                  <a:lnTo>
                    <a:pt x="86412" y="490735"/>
                  </a:lnTo>
                  <a:lnTo>
                    <a:pt x="86149" y="490606"/>
                  </a:lnTo>
                  <a:lnTo>
                    <a:pt x="85903" y="490465"/>
                  </a:lnTo>
                  <a:lnTo>
                    <a:pt x="85672" y="490314"/>
                  </a:lnTo>
                  <a:lnTo>
                    <a:pt x="85463" y="490163"/>
                  </a:lnTo>
                  <a:lnTo>
                    <a:pt x="85267" y="490001"/>
                  </a:lnTo>
                  <a:lnTo>
                    <a:pt x="85181" y="489926"/>
                  </a:lnTo>
                  <a:lnTo>
                    <a:pt x="85099" y="489839"/>
                  </a:lnTo>
                  <a:lnTo>
                    <a:pt x="85026" y="489753"/>
                  </a:lnTo>
                  <a:lnTo>
                    <a:pt x="84958" y="489667"/>
                  </a:lnTo>
                  <a:lnTo>
                    <a:pt x="84895" y="489580"/>
                  </a:lnTo>
                  <a:lnTo>
                    <a:pt x="84840" y="489494"/>
                  </a:lnTo>
                  <a:lnTo>
                    <a:pt x="84795" y="489408"/>
                  </a:lnTo>
                  <a:lnTo>
                    <a:pt x="84758" y="489311"/>
                  </a:lnTo>
                  <a:lnTo>
                    <a:pt x="84726" y="489213"/>
                  </a:lnTo>
                  <a:lnTo>
                    <a:pt x="84704" y="489127"/>
                  </a:lnTo>
                  <a:lnTo>
                    <a:pt x="84690" y="489030"/>
                  </a:lnTo>
                  <a:lnTo>
                    <a:pt x="84686" y="488922"/>
                  </a:lnTo>
                  <a:lnTo>
                    <a:pt x="84690" y="488825"/>
                  </a:lnTo>
                  <a:lnTo>
                    <a:pt x="84708" y="488728"/>
                  </a:lnTo>
                  <a:lnTo>
                    <a:pt x="84731" y="488620"/>
                  </a:lnTo>
                  <a:lnTo>
                    <a:pt x="84767" y="488512"/>
                  </a:lnTo>
                  <a:lnTo>
                    <a:pt x="84795" y="488436"/>
                  </a:lnTo>
                  <a:lnTo>
                    <a:pt x="84817" y="488361"/>
                  </a:lnTo>
                  <a:lnTo>
                    <a:pt x="84854" y="488166"/>
                  </a:lnTo>
                  <a:close/>
                  <a:moveTo>
                    <a:pt x="65358" y="1"/>
                  </a:moveTo>
                  <a:lnTo>
                    <a:pt x="65167" y="12"/>
                  </a:lnTo>
                  <a:lnTo>
                    <a:pt x="64972" y="44"/>
                  </a:lnTo>
                  <a:lnTo>
                    <a:pt x="64776" y="98"/>
                  </a:lnTo>
                  <a:lnTo>
                    <a:pt x="64585" y="173"/>
                  </a:lnTo>
                  <a:lnTo>
                    <a:pt x="64390" y="271"/>
                  </a:lnTo>
                  <a:lnTo>
                    <a:pt x="64199" y="389"/>
                  </a:lnTo>
                  <a:lnTo>
                    <a:pt x="64008" y="530"/>
                  </a:lnTo>
                  <a:lnTo>
                    <a:pt x="63822" y="692"/>
                  </a:lnTo>
                  <a:lnTo>
                    <a:pt x="63636" y="886"/>
                  </a:lnTo>
                  <a:lnTo>
                    <a:pt x="63454" y="1091"/>
                  </a:lnTo>
                  <a:lnTo>
                    <a:pt x="63272" y="1318"/>
                  </a:lnTo>
                  <a:lnTo>
                    <a:pt x="63095" y="1577"/>
                  </a:lnTo>
                  <a:lnTo>
                    <a:pt x="62922" y="1857"/>
                  </a:lnTo>
                  <a:lnTo>
                    <a:pt x="62750" y="2159"/>
                  </a:lnTo>
                  <a:lnTo>
                    <a:pt x="62586" y="2472"/>
                  </a:lnTo>
                  <a:lnTo>
                    <a:pt x="62432" y="2796"/>
                  </a:lnTo>
                  <a:lnTo>
                    <a:pt x="62286" y="3142"/>
                  </a:lnTo>
                  <a:lnTo>
                    <a:pt x="62145" y="3498"/>
                  </a:lnTo>
                  <a:lnTo>
                    <a:pt x="62014" y="3876"/>
                  </a:lnTo>
                  <a:lnTo>
                    <a:pt x="61887" y="4253"/>
                  </a:lnTo>
                  <a:lnTo>
                    <a:pt x="61773" y="4653"/>
                  </a:lnTo>
                  <a:lnTo>
                    <a:pt x="61664" y="5052"/>
                  </a:lnTo>
                  <a:lnTo>
                    <a:pt x="61564" y="5473"/>
                  </a:lnTo>
                  <a:lnTo>
                    <a:pt x="61478" y="5894"/>
                  </a:lnTo>
                  <a:lnTo>
                    <a:pt x="61396" y="6326"/>
                  </a:lnTo>
                  <a:lnTo>
                    <a:pt x="61323" y="6757"/>
                  </a:lnTo>
                  <a:lnTo>
                    <a:pt x="61260" y="7211"/>
                  </a:lnTo>
                  <a:lnTo>
                    <a:pt x="61205" y="7653"/>
                  </a:lnTo>
                  <a:lnTo>
                    <a:pt x="61164" y="8117"/>
                  </a:lnTo>
                  <a:lnTo>
                    <a:pt x="61132" y="8571"/>
                  </a:lnTo>
                  <a:lnTo>
                    <a:pt x="61110" y="9035"/>
                  </a:lnTo>
                  <a:lnTo>
                    <a:pt x="61096" y="9499"/>
                  </a:lnTo>
                  <a:lnTo>
                    <a:pt x="61091" y="9963"/>
                  </a:lnTo>
                  <a:lnTo>
                    <a:pt x="61100" y="10427"/>
                  </a:lnTo>
                  <a:lnTo>
                    <a:pt x="61110" y="10664"/>
                  </a:lnTo>
                  <a:lnTo>
                    <a:pt x="61119" y="10902"/>
                  </a:lnTo>
                  <a:lnTo>
                    <a:pt x="61132" y="11129"/>
                  </a:lnTo>
                  <a:lnTo>
                    <a:pt x="61150" y="11366"/>
                  </a:lnTo>
                  <a:lnTo>
                    <a:pt x="61169" y="11593"/>
                  </a:lnTo>
                  <a:lnTo>
                    <a:pt x="61191" y="11830"/>
                  </a:lnTo>
                  <a:lnTo>
                    <a:pt x="61219" y="12057"/>
                  </a:lnTo>
                  <a:lnTo>
                    <a:pt x="61246" y="12283"/>
                  </a:lnTo>
                  <a:lnTo>
                    <a:pt x="61278" y="12521"/>
                  </a:lnTo>
                  <a:lnTo>
                    <a:pt x="61309" y="12748"/>
                  </a:lnTo>
                  <a:lnTo>
                    <a:pt x="61346" y="12974"/>
                  </a:lnTo>
                  <a:lnTo>
                    <a:pt x="61387" y="13201"/>
                  </a:lnTo>
                  <a:lnTo>
                    <a:pt x="61432" y="13428"/>
                  </a:lnTo>
                  <a:lnTo>
                    <a:pt x="61478" y="13643"/>
                  </a:lnTo>
                  <a:lnTo>
                    <a:pt x="61523" y="13870"/>
                  </a:lnTo>
                  <a:lnTo>
                    <a:pt x="61578" y="14086"/>
                  </a:lnTo>
                  <a:lnTo>
                    <a:pt x="61632" y="14313"/>
                  </a:lnTo>
                  <a:lnTo>
                    <a:pt x="61691" y="14528"/>
                  </a:lnTo>
                  <a:lnTo>
                    <a:pt x="61750" y="14744"/>
                  </a:lnTo>
                  <a:lnTo>
                    <a:pt x="61818" y="14960"/>
                  </a:lnTo>
                  <a:lnTo>
                    <a:pt x="61905" y="15241"/>
                  </a:lnTo>
                  <a:lnTo>
                    <a:pt x="62000" y="15511"/>
                  </a:lnTo>
                  <a:lnTo>
                    <a:pt x="62100" y="15780"/>
                  </a:lnTo>
                  <a:lnTo>
                    <a:pt x="62205" y="16029"/>
                  </a:lnTo>
                  <a:lnTo>
                    <a:pt x="62309" y="16288"/>
                  </a:lnTo>
                  <a:lnTo>
                    <a:pt x="62423" y="16525"/>
                  </a:lnTo>
                  <a:lnTo>
                    <a:pt x="62536" y="16752"/>
                  </a:lnTo>
                  <a:lnTo>
                    <a:pt x="62654" y="16978"/>
                  </a:lnTo>
                  <a:lnTo>
                    <a:pt x="62777" y="17194"/>
                  </a:lnTo>
                  <a:lnTo>
                    <a:pt x="62904" y="17389"/>
                  </a:lnTo>
                  <a:lnTo>
                    <a:pt x="63031" y="17583"/>
                  </a:lnTo>
                  <a:lnTo>
                    <a:pt x="63163" y="17766"/>
                  </a:lnTo>
                  <a:lnTo>
                    <a:pt x="63300" y="17939"/>
                  </a:lnTo>
                  <a:lnTo>
                    <a:pt x="63436" y="18101"/>
                  </a:lnTo>
                  <a:lnTo>
                    <a:pt x="63572" y="18252"/>
                  </a:lnTo>
                  <a:lnTo>
                    <a:pt x="63713" y="18392"/>
                  </a:lnTo>
                  <a:lnTo>
                    <a:pt x="63858" y="18522"/>
                  </a:lnTo>
                  <a:lnTo>
                    <a:pt x="63999" y="18641"/>
                  </a:lnTo>
                  <a:lnTo>
                    <a:pt x="64145" y="18738"/>
                  </a:lnTo>
                  <a:lnTo>
                    <a:pt x="64295" y="18835"/>
                  </a:lnTo>
                  <a:lnTo>
                    <a:pt x="64440" y="18910"/>
                  </a:lnTo>
                  <a:lnTo>
                    <a:pt x="64590" y="18975"/>
                  </a:lnTo>
                  <a:lnTo>
                    <a:pt x="64740" y="19029"/>
                  </a:lnTo>
                  <a:lnTo>
                    <a:pt x="64890" y="19072"/>
                  </a:lnTo>
                  <a:lnTo>
                    <a:pt x="65040" y="19105"/>
                  </a:lnTo>
                  <a:lnTo>
                    <a:pt x="65190" y="19116"/>
                  </a:lnTo>
                  <a:lnTo>
                    <a:pt x="65340" y="19116"/>
                  </a:lnTo>
                  <a:lnTo>
                    <a:pt x="65489" y="19105"/>
                  </a:lnTo>
                  <a:lnTo>
                    <a:pt x="65639" y="19072"/>
                  </a:lnTo>
                  <a:lnTo>
                    <a:pt x="65785" y="19029"/>
                  </a:lnTo>
                  <a:lnTo>
                    <a:pt x="65935" y="18975"/>
                  </a:lnTo>
                  <a:lnTo>
                    <a:pt x="66080" y="18900"/>
                  </a:lnTo>
                  <a:lnTo>
                    <a:pt x="66157" y="19353"/>
                  </a:lnTo>
                  <a:lnTo>
                    <a:pt x="66239" y="19796"/>
                  </a:lnTo>
                  <a:lnTo>
                    <a:pt x="66407" y="20681"/>
                  </a:lnTo>
                  <a:lnTo>
                    <a:pt x="66575" y="21555"/>
                  </a:lnTo>
                  <a:lnTo>
                    <a:pt x="66743" y="22429"/>
                  </a:lnTo>
                  <a:lnTo>
                    <a:pt x="66825" y="22872"/>
                  </a:lnTo>
                  <a:lnTo>
                    <a:pt x="66907" y="23325"/>
                  </a:lnTo>
                  <a:lnTo>
                    <a:pt x="66980" y="23767"/>
                  </a:lnTo>
                  <a:lnTo>
                    <a:pt x="67052" y="24221"/>
                  </a:lnTo>
                  <a:lnTo>
                    <a:pt x="67121" y="24685"/>
                  </a:lnTo>
                  <a:lnTo>
                    <a:pt x="67184" y="25160"/>
                  </a:lnTo>
                  <a:lnTo>
                    <a:pt x="67239" y="25635"/>
                  </a:lnTo>
                  <a:lnTo>
                    <a:pt x="67289" y="26120"/>
                  </a:lnTo>
                  <a:lnTo>
                    <a:pt x="67330" y="26617"/>
                  </a:lnTo>
                  <a:lnTo>
                    <a:pt x="67366" y="27113"/>
                  </a:lnTo>
                  <a:lnTo>
                    <a:pt x="67398" y="27610"/>
                  </a:lnTo>
                  <a:lnTo>
                    <a:pt x="67420" y="28106"/>
                  </a:lnTo>
                  <a:lnTo>
                    <a:pt x="67443" y="28592"/>
                  </a:lnTo>
                  <a:lnTo>
                    <a:pt x="67457" y="29088"/>
                  </a:lnTo>
                  <a:lnTo>
                    <a:pt x="67466" y="29574"/>
                  </a:lnTo>
                  <a:lnTo>
                    <a:pt x="67470" y="30071"/>
                  </a:lnTo>
                  <a:lnTo>
                    <a:pt x="67475" y="30556"/>
                  </a:lnTo>
                  <a:lnTo>
                    <a:pt x="67475" y="31053"/>
                  </a:lnTo>
                  <a:lnTo>
                    <a:pt x="67470" y="32035"/>
                  </a:lnTo>
                  <a:lnTo>
                    <a:pt x="67448" y="34043"/>
                  </a:lnTo>
                  <a:lnTo>
                    <a:pt x="67184" y="33945"/>
                  </a:lnTo>
                  <a:lnTo>
                    <a:pt x="66916" y="33881"/>
                  </a:lnTo>
                  <a:lnTo>
                    <a:pt x="66653" y="33816"/>
                  </a:lnTo>
                  <a:lnTo>
                    <a:pt x="66389" y="33773"/>
                  </a:lnTo>
                  <a:lnTo>
                    <a:pt x="66126" y="33751"/>
                  </a:lnTo>
                  <a:lnTo>
                    <a:pt x="65867" y="33740"/>
                  </a:lnTo>
                  <a:lnTo>
                    <a:pt x="65603" y="33751"/>
                  </a:lnTo>
                  <a:lnTo>
                    <a:pt x="65344" y="33773"/>
                  </a:lnTo>
                  <a:lnTo>
                    <a:pt x="65090" y="33816"/>
                  </a:lnTo>
                  <a:lnTo>
                    <a:pt x="64835" y="33881"/>
                  </a:lnTo>
                  <a:lnTo>
                    <a:pt x="64581" y="33967"/>
                  </a:lnTo>
                  <a:lnTo>
                    <a:pt x="64331" y="34064"/>
                  </a:lnTo>
                  <a:lnTo>
                    <a:pt x="64081" y="34183"/>
                  </a:lnTo>
                  <a:lnTo>
                    <a:pt x="63836" y="34312"/>
                  </a:lnTo>
                  <a:lnTo>
                    <a:pt x="63595" y="34474"/>
                  </a:lnTo>
                  <a:lnTo>
                    <a:pt x="63354" y="34658"/>
                  </a:lnTo>
                  <a:lnTo>
                    <a:pt x="63118" y="34852"/>
                  </a:lnTo>
                  <a:lnTo>
                    <a:pt x="62886" y="35068"/>
                  </a:lnTo>
                  <a:lnTo>
                    <a:pt x="62654" y="35305"/>
                  </a:lnTo>
                  <a:lnTo>
                    <a:pt x="62432" y="35575"/>
                  </a:lnTo>
                  <a:lnTo>
                    <a:pt x="62209" y="35856"/>
                  </a:lnTo>
                  <a:lnTo>
                    <a:pt x="61991" y="36158"/>
                  </a:lnTo>
                  <a:lnTo>
                    <a:pt x="61777" y="36493"/>
                  </a:lnTo>
                  <a:lnTo>
                    <a:pt x="61568" y="36838"/>
                  </a:lnTo>
                  <a:lnTo>
                    <a:pt x="61364" y="37216"/>
                  </a:lnTo>
                  <a:lnTo>
                    <a:pt x="61160" y="37615"/>
                  </a:lnTo>
                  <a:lnTo>
                    <a:pt x="60964" y="38036"/>
                  </a:lnTo>
                  <a:lnTo>
                    <a:pt x="60869" y="38252"/>
                  </a:lnTo>
                  <a:lnTo>
                    <a:pt x="60778" y="38479"/>
                  </a:lnTo>
                  <a:lnTo>
                    <a:pt x="60682" y="38705"/>
                  </a:lnTo>
                  <a:lnTo>
                    <a:pt x="60592" y="38943"/>
                  </a:lnTo>
                  <a:lnTo>
                    <a:pt x="60501" y="39191"/>
                  </a:lnTo>
                  <a:lnTo>
                    <a:pt x="60410" y="39439"/>
                  </a:lnTo>
                  <a:lnTo>
                    <a:pt x="60324" y="39698"/>
                  </a:lnTo>
                  <a:lnTo>
                    <a:pt x="60237" y="39957"/>
                  </a:lnTo>
                  <a:lnTo>
                    <a:pt x="60155" y="40227"/>
                  </a:lnTo>
                  <a:lnTo>
                    <a:pt x="60069" y="40508"/>
                  </a:lnTo>
                  <a:lnTo>
                    <a:pt x="60037" y="40637"/>
                  </a:lnTo>
                  <a:lnTo>
                    <a:pt x="60006" y="40767"/>
                  </a:lnTo>
                  <a:lnTo>
                    <a:pt x="59983" y="40885"/>
                  </a:lnTo>
                  <a:lnTo>
                    <a:pt x="59965" y="41015"/>
                  </a:lnTo>
                  <a:lnTo>
                    <a:pt x="59946" y="41144"/>
                  </a:lnTo>
                  <a:lnTo>
                    <a:pt x="59937" y="41263"/>
                  </a:lnTo>
                  <a:lnTo>
                    <a:pt x="59933" y="41393"/>
                  </a:lnTo>
                  <a:lnTo>
                    <a:pt x="59928" y="41511"/>
                  </a:lnTo>
                  <a:lnTo>
                    <a:pt x="59933" y="41630"/>
                  </a:lnTo>
                  <a:lnTo>
                    <a:pt x="59937" y="41749"/>
                  </a:lnTo>
                  <a:lnTo>
                    <a:pt x="59946" y="41857"/>
                  </a:lnTo>
                  <a:lnTo>
                    <a:pt x="59960" y="41976"/>
                  </a:lnTo>
                  <a:lnTo>
                    <a:pt x="59974" y="42083"/>
                  </a:lnTo>
                  <a:lnTo>
                    <a:pt x="59996" y="42191"/>
                  </a:lnTo>
                  <a:lnTo>
                    <a:pt x="60019" y="42289"/>
                  </a:lnTo>
                  <a:lnTo>
                    <a:pt x="60042" y="42386"/>
                  </a:lnTo>
                  <a:lnTo>
                    <a:pt x="60069" y="42483"/>
                  </a:lnTo>
                  <a:lnTo>
                    <a:pt x="60101" y="42580"/>
                  </a:lnTo>
                  <a:lnTo>
                    <a:pt x="60137" y="42666"/>
                  </a:lnTo>
                  <a:lnTo>
                    <a:pt x="60169" y="42742"/>
                  </a:lnTo>
                  <a:lnTo>
                    <a:pt x="60210" y="42828"/>
                  </a:lnTo>
                  <a:lnTo>
                    <a:pt x="60251" y="42904"/>
                  </a:lnTo>
                  <a:lnTo>
                    <a:pt x="60292" y="42969"/>
                  </a:lnTo>
                  <a:lnTo>
                    <a:pt x="60333" y="43033"/>
                  </a:lnTo>
                  <a:lnTo>
                    <a:pt x="60424" y="43141"/>
                  </a:lnTo>
                  <a:lnTo>
                    <a:pt x="60523" y="43238"/>
                  </a:lnTo>
                  <a:lnTo>
                    <a:pt x="60573" y="43271"/>
                  </a:lnTo>
                  <a:lnTo>
                    <a:pt x="60623" y="43303"/>
                  </a:lnTo>
                  <a:lnTo>
                    <a:pt x="60673" y="43325"/>
                  </a:lnTo>
                  <a:lnTo>
                    <a:pt x="60723" y="43335"/>
                  </a:lnTo>
                  <a:lnTo>
                    <a:pt x="60778" y="43314"/>
                  </a:lnTo>
                  <a:lnTo>
                    <a:pt x="60828" y="43314"/>
                  </a:lnTo>
                  <a:lnTo>
                    <a:pt x="60928" y="43303"/>
                  </a:lnTo>
                  <a:lnTo>
                    <a:pt x="60878" y="43325"/>
                  </a:lnTo>
                  <a:lnTo>
                    <a:pt x="60828" y="43335"/>
                  </a:lnTo>
                  <a:lnTo>
                    <a:pt x="60723" y="43335"/>
                  </a:lnTo>
                  <a:lnTo>
                    <a:pt x="60101" y="43357"/>
                  </a:lnTo>
                  <a:lnTo>
                    <a:pt x="59474" y="43379"/>
                  </a:lnTo>
                  <a:lnTo>
                    <a:pt x="58842" y="43422"/>
                  </a:lnTo>
                  <a:lnTo>
                    <a:pt x="58211" y="43476"/>
                  </a:lnTo>
                  <a:lnTo>
                    <a:pt x="57579" y="43541"/>
                  </a:lnTo>
                  <a:lnTo>
                    <a:pt x="56943" y="43627"/>
                  </a:lnTo>
                  <a:lnTo>
                    <a:pt x="56307" y="43724"/>
                  </a:lnTo>
                  <a:lnTo>
                    <a:pt x="55676" y="43843"/>
                  </a:lnTo>
                  <a:lnTo>
                    <a:pt x="55040" y="43983"/>
                  </a:lnTo>
                  <a:lnTo>
                    <a:pt x="54408" y="44134"/>
                  </a:lnTo>
                  <a:lnTo>
                    <a:pt x="53781" y="44318"/>
                  </a:lnTo>
                  <a:lnTo>
                    <a:pt x="53149" y="44512"/>
                  </a:lnTo>
                  <a:lnTo>
                    <a:pt x="52527" y="44739"/>
                  </a:lnTo>
                  <a:lnTo>
                    <a:pt x="51909" y="44987"/>
                  </a:lnTo>
                  <a:lnTo>
                    <a:pt x="51600" y="45116"/>
                  </a:lnTo>
                  <a:lnTo>
                    <a:pt x="51291" y="45257"/>
                  </a:lnTo>
                  <a:lnTo>
                    <a:pt x="50987" y="45397"/>
                  </a:lnTo>
                  <a:lnTo>
                    <a:pt x="50682" y="45548"/>
                  </a:lnTo>
                  <a:lnTo>
                    <a:pt x="50382" y="45710"/>
                  </a:lnTo>
                  <a:lnTo>
                    <a:pt x="50078" y="45872"/>
                  </a:lnTo>
                  <a:lnTo>
                    <a:pt x="49778" y="46045"/>
                  </a:lnTo>
                  <a:lnTo>
                    <a:pt x="49483" y="46217"/>
                  </a:lnTo>
                  <a:lnTo>
                    <a:pt x="49183" y="46401"/>
                  </a:lnTo>
                  <a:lnTo>
                    <a:pt x="48892" y="46595"/>
                  </a:lnTo>
                  <a:lnTo>
                    <a:pt x="48597" y="46800"/>
                  </a:lnTo>
                  <a:lnTo>
                    <a:pt x="48306" y="47005"/>
                  </a:lnTo>
                  <a:lnTo>
                    <a:pt x="48020" y="47221"/>
                  </a:lnTo>
                  <a:lnTo>
                    <a:pt x="47734" y="47448"/>
                  </a:lnTo>
                  <a:lnTo>
                    <a:pt x="47447" y="47674"/>
                  </a:lnTo>
                  <a:lnTo>
                    <a:pt x="47166" y="47912"/>
                  </a:lnTo>
                  <a:lnTo>
                    <a:pt x="46889" y="48160"/>
                  </a:lnTo>
                  <a:lnTo>
                    <a:pt x="46611" y="48419"/>
                  </a:lnTo>
                  <a:lnTo>
                    <a:pt x="46334" y="48678"/>
                  </a:lnTo>
                  <a:lnTo>
                    <a:pt x="46062" y="48959"/>
                  </a:lnTo>
                  <a:lnTo>
                    <a:pt x="45794" y="49239"/>
                  </a:lnTo>
                  <a:lnTo>
                    <a:pt x="45525" y="49520"/>
                  </a:lnTo>
                  <a:lnTo>
                    <a:pt x="45262" y="49822"/>
                  </a:lnTo>
                  <a:lnTo>
                    <a:pt x="45003" y="50135"/>
                  </a:lnTo>
                  <a:lnTo>
                    <a:pt x="44744" y="50448"/>
                  </a:lnTo>
                  <a:lnTo>
                    <a:pt x="44490" y="50772"/>
                  </a:lnTo>
                  <a:lnTo>
                    <a:pt x="44240" y="51107"/>
                  </a:lnTo>
                  <a:lnTo>
                    <a:pt x="43990" y="51452"/>
                  </a:lnTo>
                  <a:lnTo>
                    <a:pt x="43744" y="51808"/>
                  </a:lnTo>
                  <a:lnTo>
                    <a:pt x="43504" y="52175"/>
                  </a:lnTo>
                  <a:lnTo>
                    <a:pt x="43263" y="52553"/>
                  </a:lnTo>
                  <a:lnTo>
                    <a:pt x="43031" y="52931"/>
                  </a:lnTo>
                  <a:lnTo>
                    <a:pt x="42799" y="53330"/>
                  </a:lnTo>
                  <a:lnTo>
                    <a:pt x="42572" y="53729"/>
                  </a:lnTo>
                  <a:lnTo>
                    <a:pt x="42345" y="54150"/>
                  </a:lnTo>
                  <a:lnTo>
                    <a:pt x="42127" y="54571"/>
                  </a:lnTo>
                  <a:lnTo>
                    <a:pt x="41968" y="54895"/>
                  </a:lnTo>
                  <a:lnTo>
                    <a:pt x="41809" y="55208"/>
                  </a:lnTo>
                  <a:lnTo>
                    <a:pt x="41659" y="55532"/>
                  </a:lnTo>
                  <a:lnTo>
                    <a:pt x="41505" y="55866"/>
                  </a:lnTo>
                  <a:lnTo>
                    <a:pt x="41209" y="56525"/>
                  </a:lnTo>
                  <a:lnTo>
                    <a:pt x="40923" y="57205"/>
                  </a:lnTo>
                  <a:lnTo>
                    <a:pt x="40646" y="57896"/>
                  </a:lnTo>
                  <a:lnTo>
                    <a:pt x="40378" y="58608"/>
                  </a:lnTo>
                  <a:lnTo>
                    <a:pt x="40119" y="59320"/>
                  </a:lnTo>
                  <a:lnTo>
                    <a:pt x="39873" y="60054"/>
                  </a:lnTo>
                  <a:lnTo>
                    <a:pt x="39628" y="60799"/>
                  </a:lnTo>
                  <a:lnTo>
                    <a:pt x="39396" y="61544"/>
                  </a:lnTo>
                  <a:lnTo>
                    <a:pt x="39174" y="62310"/>
                  </a:lnTo>
                  <a:lnTo>
                    <a:pt x="38960" y="63087"/>
                  </a:lnTo>
                  <a:lnTo>
                    <a:pt x="38751" y="63875"/>
                  </a:lnTo>
                  <a:lnTo>
                    <a:pt x="38551" y="64663"/>
                  </a:lnTo>
                  <a:lnTo>
                    <a:pt x="38360" y="65472"/>
                  </a:lnTo>
                  <a:lnTo>
                    <a:pt x="38174" y="66293"/>
                  </a:lnTo>
                  <a:lnTo>
                    <a:pt x="38002" y="67113"/>
                  </a:lnTo>
                  <a:lnTo>
                    <a:pt x="37829" y="67944"/>
                  </a:lnTo>
                  <a:lnTo>
                    <a:pt x="37670" y="68786"/>
                  </a:lnTo>
                  <a:lnTo>
                    <a:pt x="37515" y="69639"/>
                  </a:lnTo>
                  <a:lnTo>
                    <a:pt x="37365" y="70502"/>
                  </a:lnTo>
                  <a:lnTo>
                    <a:pt x="37225" y="71365"/>
                  </a:lnTo>
                  <a:lnTo>
                    <a:pt x="37093" y="72240"/>
                  </a:lnTo>
                  <a:lnTo>
                    <a:pt x="36966" y="73125"/>
                  </a:lnTo>
                  <a:lnTo>
                    <a:pt x="36843" y="74010"/>
                  </a:lnTo>
                  <a:lnTo>
                    <a:pt x="36729" y="74906"/>
                  </a:lnTo>
                  <a:lnTo>
                    <a:pt x="36620" y="75801"/>
                  </a:lnTo>
                  <a:lnTo>
                    <a:pt x="36516" y="76708"/>
                  </a:lnTo>
                  <a:lnTo>
                    <a:pt x="36420" y="77625"/>
                  </a:lnTo>
                  <a:lnTo>
                    <a:pt x="36330" y="78543"/>
                  </a:lnTo>
                  <a:lnTo>
                    <a:pt x="36243" y="79460"/>
                  </a:lnTo>
                  <a:lnTo>
                    <a:pt x="36161" y="80389"/>
                  </a:lnTo>
                  <a:lnTo>
                    <a:pt x="36089" y="81317"/>
                  </a:lnTo>
                  <a:lnTo>
                    <a:pt x="36016" y="82256"/>
                  </a:lnTo>
                  <a:lnTo>
                    <a:pt x="35952" y="83184"/>
                  </a:lnTo>
                  <a:lnTo>
                    <a:pt x="35893" y="84134"/>
                  </a:lnTo>
                  <a:lnTo>
                    <a:pt x="35834" y="85073"/>
                  </a:lnTo>
                  <a:lnTo>
                    <a:pt x="35784" y="86023"/>
                  </a:lnTo>
                  <a:lnTo>
                    <a:pt x="35739" y="86972"/>
                  </a:lnTo>
                  <a:lnTo>
                    <a:pt x="35693" y="87922"/>
                  </a:lnTo>
                  <a:lnTo>
                    <a:pt x="35657" y="88872"/>
                  </a:lnTo>
                  <a:lnTo>
                    <a:pt x="35621" y="89822"/>
                  </a:lnTo>
                  <a:lnTo>
                    <a:pt x="35589" y="90782"/>
                  </a:lnTo>
                  <a:lnTo>
                    <a:pt x="35562" y="91732"/>
                  </a:lnTo>
                  <a:lnTo>
                    <a:pt x="35539" y="92693"/>
                  </a:lnTo>
                  <a:lnTo>
                    <a:pt x="35521" y="93643"/>
                  </a:lnTo>
                  <a:lnTo>
                    <a:pt x="35503" y="94603"/>
                  </a:lnTo>
                  <a:lnTo>
                    <a:pt x="35489" y="95553"/>
                  </a:lnTo>
                  <a:lnTo>
                    <a:pt x="35475" y="96503"/>
                  </a:lnTo>
                  <a:lnTo>
                    <a:pt x="35466" y="97463"/>
                  </a:lnTo>
                  <a:lnTo>
                    <a:pt x="35457" y="99363"/>
                  </a:lnTo>
                  <a:lnTo>
                    <a:pt x="35457" y="101252"/>
                  </a:lnTo>
                  <a:lnTo>
                    <a:pt x="35462" y="103130"/>
                  </a:lnTo>
                  <a:lnTo>
                    <a:pt x="35475" y="104997"/>
                  </a:lnTo>
                  <a:lnTo>
                    <a:pt x="35498" y="106843"/>
                  </a:lnTo>
                  <a:lnTo>
                    <a:pt x="35521" y="108667"/>
                  </a:lnTo>
                  <a:lnTo>
                    <a:pt x="35548" y="110480"/>
                  </a:lnTo>
                  <a:lnTo>
                    <a:pt x="35553" y="110599"/>
                  </a:lnTo>
                  <a:lnTo>
                    <a:pt x="35566" y="110696"/>
                  </a:lnTo>
                  <a:lnTo>
                    <a:pt x="35580" y="110793"/>
                  </a:lnTo>
                  <a:lnTo>
                    <a:pt x="35593" y="110890"/>
                  </a:lnTo>
                  <a:lnTo>
                    <a:pt x="35153" y="111009"/>
                  </a:lnTo>
                  <a:lnTo>
                    <a:pt x="34726" y="111138"/>
                  </a:lnTo>
                  <a:lnTo>
                    <a:pt x="34512" y="111214"/>
                  </a:lnTo>
                  <a:lnTo>
                    <a:pt x="34308" y="111300"/>
                  </a:lnTo>
                  <a:lnTo>
                    <a:pt x="34099" y="111387"/>
                  </a:lnTo>
                  <a:lnTo>
                    <a:pt x="33899" y="111473"/>
                  </a:lnTo>
                  <a:lnTo>
                    <a:pt x="33699" y="111570"/>
                  </a:lnTo>
                  <a:lnTo>
                    <a:pt x="33503" y="111678"/>
                  </a:lnTo>
                  <a:lnTo>
                    <a:pt x="33308" y="111786"/>
                  </a:lnTo>
                  <a:lnTo>
                    <a:pt x="33117" y="111905"/>
                  </a:lnTo>
                  <a:lnTo>
                    <a:pt x="32931" y="112034"/>
                  </a:lnTo>
                  <a:lnTo>
                    <a:pt x="32745" y="112164"/>
                  </a:lnTo>
                  <a:lnTo>
                    <a:pt x="32568" y="112304"/>
                  </a:lnTo>
                  <a:lnTo>
                    <a:pt x="32390" y="112444"/>
                  </a:lnTo>
                  <a:lnTo>
                    <a:pt x="32236" y="112585"/>
                  </a:lnTo>
                  <a:lnTo>
                    <a:pt x="32090" y="112736"/>
                  </a:lnTo>
                  <a:lnTo>
                    <a:pt x="31945" y="112887"/>
                  </a:lnTo>
                  <a:lnTo>
                    <a:pt x="31804" y="113049"/>
                  </a:lnTo>
                  <a:lnTo>
                    <a:pt x="31668" y="113221"/>
                  </a:lnTo>
                  <a:lnTo>
                    <a:pt x="31536" y="113394"/>
                  </a:lnTo>
                  <a:lnTo>
                    <a:pt x="31409" y="113578"/>
                  </a:lnTo>
                  <a:lnTo>
                    <a:pt x="31286" y="113772"/>
                  </a:lnTo>
                  <a:lnTo>
                    <a:pt x="31164" y="113977"/>
                  </a:lnTo>
                  <a:lnTo>
                    <a:pt x="31045" y="114182"/>
                  </a:lnTo>
                  <a:lnTo>
                    <a:pt x="30932" y="114398"/>
                  </a:lnTo>
                  <a:lnTo>
                    <a:pt x="30823" y="114614"/>
                  </a:lnTo>
                  <a:lnTo>
                    <a:pt x="30718" y="114840"/>
                  </a:lnTo>
                  <a:lnTo>
                    <a:pt x="30614" y="115078"/>
                  </a:lnTo>
                  <a:lnTo>
                    <a:pt x="30514" y="115315"/>
                  </a:lnTo>
                  <a:lnTo>
                    <a:pt x="30418" y="115564"/>
                  </a:lnTo>
                  <a:lnTo>
                    <a:pt x="30328" y="115823"/>
                  </a:lnTo>
                  <a:lnTo>
                    <a:pt x="30241" y="116082"/>
                  </a:lnTo>
                  <a:lnTo>
                    <a:pt x="30155" y="116341"/>
                  </a:lnTo>
                  <a:lnTo>
                    <a:pt x="30073" y="116621"/>
                  </a:lnTo>
                  <a:lnTo>
                    <a:pt x="29991" y="116891"/>
                  </a:lnTo>
                  <a:lnTo>
                    <a:pt x="29919" y="117183"/>
                  </a:lnTo>
                  <a:lnTo>
                    <a:pt x="29846" y="117463"/>
                  </a:lnTo>
                  <a:lnTo>
                    <a:pt x="29773" y="117765"/>
                  </a:lnTo>
                  <a:lnTo>
                    <a:pt x="29710" y="118068"/>
                  </a:lnTo>
                  <a:lnTo>
                    <a:pt x="29646" y="118370"/>
                  </a:lnTo>
                  <a:lnTo>
                    <a:pt x="29582" y="118683"/>
                  </a:lnTo>
                  <a:lnTo>
                    <a:pt x="29528" y="118996"/>
                  </a:lnTo>
                  <a:lnTo>
                    <a:pt x="29473" y="119320"/>
                  </a:lnTo>
                  <a:lnTo>
                    <a:pt x="29419" y="119643"/>
                  </a:lnTo>
                  <a:lnTo>
                    <a:pt x="29373" y="119978"/>
                  </a:lnTo>
                  <a:lnTo>
                    <a:pt x="29324" y="120313"/>
                  </a:lnTo>
                  <a:lnTo>
                    <a:pt x="29283" y="120658"/>
                  </a:lnTo>
                  <a:lnTo>
                    <a:pt x="29242" y="121003"/>
                  </a:lnTo>
                  <a:lnTo>
                    <a:pt x="29201" y="121349"/>
                  </a:lnTo>
                  <a:lnTo>
                    <a:pt x="29169" y="121705"/>
                  </a:lnTo>
                  <a:lnTo>
                    <a:pt x="29133" y="122061"/>
                  </a:lnTo>
                  <a:lnTo>
                    <a:pt x="29105" y="122428"/>
                  </a:lnTo>
                  <a:lnTo>
                    <a:pt x="29051" y="123162"/>
                  </a:lnTo>
                  <a:lnTo>
                    <a:pt x="29005" y="123918"/>
                  </a:lnTo>
                  <a:lnTo>
                    <a:pt x="28969" y="124684"/>
                  </a:lnTo>
                  <a:lnTo>
                    <a:pt x="28946" y="125461"/>
                  </a:lnTo>
                  <a:lnTo>
                    <a:pt x="28928" y="126249"/>
                  </a:lnTo>
                  <a:lnTo>
                    <a:pt x="28919" y="127058"/>
                  </a:lnTo>
                  <a:lnTo>
                    <a:pt x="28915" y="127868"/>
                  </a:lnTo>
                  <a:lnTo>
                    <a:pt x="28919" y="128688"/>
                  </a:lnTo>
                  <a:lnTo>
                    <a:pt x="28933" y="129530"/>
                  </a:lnTo>
                  <a:lnTo>
                    <a:pt x="28951" y="130372"/>
                  </a:lnTo>
                  <a:lnTo>
                    <a:pt x="28978" y="131214"/>
                  </a:lnTo>
                  <a:lnTo>
                    <a:pt x="29010" y="132066"/>
                  </a:lnTo>
                  <a:lnTo>
                    <a:pt x="29046" y="132930"/>
                  </a:lnTo>
                  <a:lnTo>
                    <a:pt x="29087" y="133793"/>
                  </a:lnTo>
                  <a:lnTo>
                    <a:pt x="29137" y="134668"/>
                  </a:lnTo>
                  <a:lnTo>
                    <a:pt x="29187" y="135542"/>
                  </a:lnTo>
                  <a:lnTo>
                    <a:pt x="29246" y="136416"/>
                  </a:lnTo>
                  <a:lnTo>
                    <a:pt x="29305" y="137290"/>
                  </a:lnTo>
                  <a:lnTo>
                    <a:pt x="29369" y="138165"/>
                  </a:lnTo>
                  <a:lnTo>
                    <a:pt x="29437" y="139039"/>
                  </a:lnTo>
                  <a:lnTo>
                    <a:pt x="29505" y="139913"/>
                  </a:lnTo>
                  <a:lnTo>
                    <a:pt x="29651" y="141651"/>
                  </a:lnTo>
                  <a:lnTo>
                    <a:pt x="29805" y="143367"/>
                  </a:lnTo>
                  <a:lnTo>
                    <a:pt x="29964" y="145072"/>
                  </a:lnTo>
                  <a:lnTo>
                    <a:pt x="30128" y="146745"/>
                  </a:lnTo>
                  <a:lnTo>
                    <a:pt x="30441" y="149962"/>
                  </a:lnTo>
                  <a:lnTo>
                    <a:pt x="30591" y="151505"/>
                  </a:lnTo>
                  <a:lnTo>
                    <a:pt x="30732" y="152984"/>
                  </a:lnTo>
                  <a:lnTo>
                    <a:pt x="30859" y="154398"/>
                  </a:lnTo>
                  <a:lnTo>
                    <a:pt x="30968" y="155736"/>
                  </a:lnTo>
                  <a:lnTo>
                    <a:pt x="31018" y="156383"/>
                  </a:lnTo>
                  <a:lnTo>
                    <a:pt x="31064" y="157009"/>
                  </a:lnTo>
                  <a:lnTo>
                    <a:pt x="31105" y="157603"/>
                  </a:lnTo>
                  <a:lnTo>
                    <a:pt x="31136" y="158186"/>
                  </a:lnTo>
                  <a:lnTo>
                    <a:pt x="31145" y="158305"/>
                  </a:lnTo>
                  <a:lnTo>
                    <a:pt x="31159" y="158423"/>
                  </a:lnTo>
                  <a:lnTo>
                    <a:pt x="31173" y="158531"/>
                  </a:lnTo>
                  <a:lnTo>
                    <a:pt x="31186" y="158639"/>
                  </a:lnTo>
                  <a:lnTo>
                    <a:pt x="31227" y="158855"/>
                  </a:lnTo>
                  <a:lnTo>
                    <a:pt x="31268" y="159049"/>
                  </a:lnTo>
                  <a:lnTo>
                    <a:pt x="31232" y="159201"/>
                  </a:lnTo>
                  <a:lnTo>
                    <a:pt x="31200" y="159352"/>
                  </a:lnTo>
                  <a:lnTo>
                    <a:pt x="31168" y="159503"/>
                  </a:lnTo>
                  <a:lnTo>
                    <a:pt x="31145" y="159665"/>
                  </a:lnTo>
                  <a:lnTo>
                    <a:pt x="31123" y="159827"/>
                  </a:lnTo>
                  <a:lnTo>
                    <a:pt x="31105" y="159999"/>
                  </a:lnTo>
                  <a:lnTo>
                    <a:pt x="31091" y="160161"/>
                  </a:lnTo>
                  <a:lnTo>
                    <a:pt x="31082" y="160334"/>
                  </a:lnTo>
                  <a:lnTo>
                    <a:pt x="31077" y="160506"/>
                  </a:lnTo>
                  <a:lnTo>
                    <a:pt x="31077" y="160679"/>
                  </a:lnTo>
                  <a:lnTo>
                    <a:pt x="31082" y="160852"/>
                  </a:lnTo>
                  <a:lnTo>
                    <a:pt x="31091" y="161025"/>
                  </a:lnTo>
                  <a:lnTo>
                    <a:pt x="31100" y="161186"/>
                  </a:lnTo>
                  <a:lnTo>
                    <a:pt x="31118" y="161359"/>
                  </a:lnTo>
                  <a:lnTo>
                    <a:pt x="31136" y="161521"/>
                  </a:lnTo>
                  <a:lnTo>
                    <a:pt x="31164" y="161672"/>
                  </a:lnTo>
                  <a:lnTo>
                    <a:pt x="31191" y="161834"/>
                  </a:lnTo>
                  <a:lnTo>
                    <a:pt x="31223" y="161985"/>
                  </a:lnTo>
                  <a:lnTo>
                    <a:pt x="31259" y="162125"/>
                  </a:lnTo>
                  <a:lnTo>
                    <a:pt x="31300" y="162266"/>
                  </a:lnTo>
                  <a:lnTo>
                    <a:pt x="31345" y="162395"/>
                  </a:lnTo>
                  <a:lnTo>
                    <a:pt x="31395" y="162514"/>
                  </a:lnTo>
                  <a:lnTo>
                    <a:pt x="31445" y="162633"/>
                  </a:lnTo>
                  <a:lnTo>
                    <a:pt x="31504" y="162730"/>
                  </a:lnTo>
                  <a:lnTo>
                    <a:pt x="31568" y="162827"/>
                  </a:lnTo>
                  <a:lnTo>
                    <a:pt x="31632" y="162913"/>
                  </a:lnTo>
                  <a:lnTo>
                    <a:pt x="31700" y="162989"/>
                  </a:lnTo>
                  <a:lnTo>
                    <a:pt x="31777" y="163054"/>
                  </a:lnTo>
                  <a:lnTo>
                    <a:pt x="31854" y="163097"/>
                  </a:lnTo>
                  <a:lnTo>
                    <a:pt x="31936" y="163129"/>
                  </a:lnTo>
                  <a:lnTo>
                    <a:pt x="32022" y="163162"/>
                  </a:lnTo>
                  <a:lnTo>
                    <a:pt x="32113" y="163162"/>
                  </a:lnTo>
                  <a:lnTo>
                    <a:pt x="33712" y="163194"/>
                  </a:lnTo>
                  <a:lnTo>
                    <a:pt x="35312" y="163226"/>
                  </a:lnTo>
                  <a:lnTo>
                    <a:pt x="38519" y="163324"/>
                  </a:lnTo>
                  <a:lnTo>
                    <a:pt x="41723" y="163442"/>
                  </a:lnTo>
                  <a:lnTo>
                    <a:pt x="44935" y="163583"/>
                  </a:lnTo>
                  <a:lnTo>
                    <a:pt x="48147" y="163723"/>
                  </a:lnTo>
                  <a:lnTo>
                    <a:pt x="51364" y="163885"/>
                  </a:lnTo>
                  <a:lnTo>
                    <a:pt x="57802" y="164198"/>
                  </a:lnTo>
                  <a:lnTo>
                    <a:pt x="57766" y="165277"/>
                  </a:lnTo>
                  <a:lnTo>
                    <a:pt x="57738" y="166367"/>
                  </a:lnTo>
                  <a:lnTo>
                    <a:pt x="57711" y="167447"/>
                  </a:lnTo>
                  <a:lnTo>
                    <a:pt x="57693" y="168547"/>
                  </a:lnTo>
                  <a:lnTo>
                    <a:pt x="57679" y="169638"/>
                  </a:lnTo>
                  <a:lnTo>
                    <a:pt x="57670" y="170738"/>
                  </a:lnTo>
                  <a:lnTo>
                    <a:pt x="57666" y="171839"/>
                  </a:lnTo>
                  <a:lnTo>
                    <a:pt x="57666" y="172951"/>
                  </a:lnTo>
                  <a:lnTo>
                    <a:pt x="57670" y="174063"/>
                  </a:lnTo>
                  <a:lnTo>
                    <a:pt x="57675" y="175174"/>
                  </a:lnTo>
                  <a:lnTo>
                    <a:pt x="57688" y="176286"/>
                  </a:lnTo>
                  <a:lnTo>
                    <a:pt x="57702" y="177398"/>
                  </a:lnTo>
                  <a:lnTo>
                    <a:pt x="57720" y="178510"/>
                  </a:lnTo>
                  <a:lnTo>
                    <a:pt x="57743" y="179632"/>
                  </a:lnTo>
                  <a:lnTo>
                    <a:pt x="57766" y="180755"/>
                  </a:lnTo>
                  <a:lnTo>
                    <a:pt x="57793" y="181866"/>
                  </a:lnTo>
                  <a:lnTo>
                    <a:pt x="57856" y="184100"/>
                  </a:lnTo>
                  <a:lnTo>
                    <a:pt x="57929" y="186335"/>
                  </a:lnTo>
                  <a:lnTo>
                    <a:pt x="58006" y="188569"/>
                  </a:lnTo>
                  <a:lnTo>
                    <a:pt x="58093" y="190781"/>
                  </a:lnTo>
                  <a:lnTo>
                    <a:pt x="58188" y="192994"/>
                  </a:lnTo>
                  <a:lnTo>
                    <a:pt x="58284" y="195196"/>
                  </a:lnTo>
                  <a:lnTo>
                    <a:pt x="58483" y="199535"/>
                  </a:lnTo>
                  <a:lnTo>
                    <a:pt x="56916" y="199535"/>
                  </a:lnTo>
                  <a:lnTo>
                    <a:pt x="55348" y="199545"/>
                  </a:lnTo>
                  <a:lnTo>
                    <a:pt x="53781" y="199567"/>
                  </a:lnTo>
                  <a:lnTo>
                    <a:pt x="52218" y="199599"/>
                  </a:lnTo>
                  <a:lnTo>
                    <a:pt x="50651" y="199643"/>
                  </a:lnTo>
                  <a:lnTo>
                    <a:pt x="49092" y="199697"/>
                  </a:lnTo>
                  <a:lnTo>
                    <a:pt x="47529" y="199772"/>
                  </a:lnTo>
                  <a:lnTo>
                    <a:pt x="45971" y="199858"/>
                  </a:lnTo>
                  <a:lnTo>
                    <a:pt x="44412" y="199956"/>
                  </a:lnTo>
                  <a:lnTo>
                    <a:pt x="42854" y="200074"/>
                  </a:lnTo>
                  <a:lnTo>
                    <a:pt x="41300" y="200204"/>
                  </a:lnTo>
                  <a:lnTo>
                    <a:pt x="39746" y="200344"/>
                  </a:lnTo>
                  <a:lnTo>
                    <a:pt x="38197" y="200506"/>
                  </a:lnTo>
                  <a:lnTo>
                    <a:pt x="36648" y="200679"/>
                  </a:lnTo>
                  <a:lnTo>
                    <a:pt x="35098" y="200873"/>
                  </a:lnTo>
                  <a:lnTo>
                    <a:pt x="33553" y="201089"/>
                  </a:lnTo>
                  <a:lnTo>
                    <a:pt x="33508" y="201089"/>
                  </a:lnTo>
                  <a:lnTo>
                    <a:pt x="33463" y="201111"/>
                  </a:lnTo>
                  <a:lnTo>
                    <a:pt x="33376" y="201154"/>
                  </a:lnTo>
                  <a:lnTo>
                    <a:pt x="33304" y="201208"/>
                  </a:lnTo>
                  <a:lnTo>
                    <a:pt x="33235" y="201262"/>
                  </a:lnTo>
                  <a:lnTo>
                    <a:pt x="33190" y="201175"/>
                  </a:lnTo>
                  <a:lnTo>
                    <a:pt x="33140" y="201100"/>
                  </a:lnTo>
                  <a:lnTo>
                    <a:pt x="33090" y="201024"/>
                  </a:lnTo>
                  <a:lnTo>
                    <a:pt x="33040" y="200970"/>
                  </a:lnTo>
                  <a:lnTo>
                    <a:pt x="32990" y="200927"/>
                  </a:lnTo>
                  <a:lnTo>
                    <a:pt x="32936" y="200884"/>
                  </a:lnTo>
                  <a:lnTo>
                    <a:pt x="32881" y="200862"/>
                  </a:lnTo>
                  <a:lnTo>
                    <a:pt x="32827" y="200851"/>
                  </a:lnTo>
                  <a:lnTo>
                    <a:pt x="32767" y="200851"/>
                  </a:lnTo>
                  <a:lnTo>
                    <a:pt x="32713" y="200862"/>
                  </a:lnTo>
                  <a:lnTo>
                    <a:pt x="32658" y="200884"/>
                  </a:lnTo>
                  <a:lnTo>
                    <a:pt x="32604" y="200927"/>
                  </a:lnTo>
                  <a:lnTo>
                    <a:pt x="32554" y="200992"/>
                  </a:lnTo>
                  <a:lnTo>
                    <a:pt x="32499" y="201067"/>
                  </a:lnTo>
                  <a:lnTo>
                    <a:pt x="32454" y="201154"/>
                  </a:lnTo>
                  <a:lnTo>
                    <a:pt x="32404" y="201262"/>
                  </a:lnTo>
                  <a:lnTo>
                    <a:pt x="32227" y="201737"/>
                  </a:lnTo>
                  <a:lnTo>
                    <a:pt x="32054" y="202211"/>
                  </a:lnTo>
                  <a:lnTo>
                    <a:pt x="31886" y="202686"/>
                  </a:lnTo>
                  <a:lnTo>
                    <a:pt x="31722" y="203172"/>
                  </a:lnTo>
                  <a:lnTo>
                    <a:pt x="31563" y="203668"/>
                  </a:lnTo>
                  <a:lnTo>
                    <a:pt x="31409" y="204165"/>
                  </a:lnTo>
                  <a:lnTo>
                    <a:pt x="31259" y="204661"/>
                  </a:lnTo>
                  <a:lnTo>
                    <a:pt x="31109" y="205169"/>
                  </a:lnTo>
                  <a:lnTo>
                    <a:pt x="30909" y="205147"/>
                  </a:lnTo>
                  <a:lnTo>
                    <a:pt x="30709" y="205126"/>
                  </a:lnTo>
                  <a:lnTo>
                    <a:pt x="30300" y="205061"/>
                  </a:lnTo>
                  <a:lnTo>
                    <a:pt x="29473" y="204910"/>
                  </a:lnTo>
                  <a:lnTo>
                    <a:pt x="29060" y="204845"/>
                  </a:lnTo>
                  <a:lnTo>
                    <a:pt x="28856" y="204823"/>
                  </a:lnTo>
                  <a:lnTo>
                    <a:pt x="28651" y="204813"/>
                  </a:lnTo>
                  <a:lnTo>
                    <a:pt x="28447" y="204802"/>
                  </a:lnTo>
                  <a:lnTo>
                    <a:pt x="28247" y="204813"/>
                  </a:lnTo>
                  <a:lnTo>
                    <a:pt x="28047" y="204823"/>
                  </a:lnTo>
                  <a:lnTo>
                    <a:pt x="27847" y="204856"/>
                  </a:lnTo>
                  <a:lnTo>
                    <a:pt x="27647" y="204899"/>
                  </a:lnTo>
                  <a:lnTo>
                    <a:pt x="27456" y="204964"/>
                  </a:lnTo>
                  <a:lnTo>
                    <a:pt x="27261" y="205039"/>
                  </a:lnTo>
                  <a:lnTo>
                    <a:pt x="27074" y="205136"/>
                  </a:lnTo>
                  <a:lnTo>
                    <a:pt x="26888" y="205255"/>
                  </a:lnTo>
                  <a:lnTo>
                    <a:pt x="26706" y="205395"/>
                  </a:lnTo>
                  <a:lnTo>
                    <a:pt x="26529" y="205557"/>
                  </a:lnTo>
                  <a:lnTo>
                    <a:pt x="26438" y="205644"/>
                  </a:lnTo>
                  <a:lnTo>
                    <a:pt x="26352" y="205741"/>
                  </a:lnTo>
                  <a:lnTo>
                    <a:pt x="26266" y="205849"/>
                  </a:lnTo>
                  <a:lnTo>
                    <a:pt x="26184" y="205957"/>
                  </a:lnTo>
                  <a:lnTo>
                    <a:pt x="26098" y="206075"/>
                  </a:lnTo>
                  <a:lnTo>
                    <a:pt x="26016" y="206194"/>
                  </a:lnTo>
                  <a:lnTo>
                    <a:pt x="25934" y="206324"/>
                  </a:lnTo>
                  <a:lnTo>
                    <a:pt x="25857" y="206464"/>
                  </a:lnTo>
                  <a:lnTo>
                    <a:pt x="25775" y="206604"/>
                  </a:lnTo>
                  <a:lnTo>
                    <a:pt x="25698" y="206755"/>
                  </a:lnTo>
                  <a:lnTo>
                    <a:pt x="25621" y="206917"/>
                  </a:lnTo>
                  <a:lnTo>
                    <a:pt x="25548" y="207090"/>
                  </a:lnTo>
                  <a:lnTo>
                    <a:pt x="25475" y="207263"/>
                  </a:lnTo>
                  <a:lnTo>
                    <a:pt x="25403" y="207446"/>
                  </a:lnTo>
                  <a:lnTo>
                    <a:pt x="25330" y="207640"/>
                  </a:lnTo>
                  <a:lnTo>
                    <a:pt x="25262" y="207845"/>
                  </a:lnTo>
                  <a:lnTo>
                    <a:pt x="25194" y="208061"/>
                  </a:lnTo>
                  <a:lnTo>
                    <a:pt x="25130" y="208277"/>
                  </a:lnTo>
                  <a:lnTo>
                    <a:pt x="25071" y="208482"/>
                  </a:lnTo>
                  <a:lnTo>
                    <a:pt x="25016" y="208698"/>
                  </a:lnTo>
                  <a:lnTo>
                    <a:pt x="24962" y="208914"/>
                  </a:lnTo>
                  <a:lnTo>
                    <a:pt x="24912" y="209130"/>
                  </a:lnTo>
                  <a:lnTo>
                    <a:pt x="24866" y="209357"/>
                  </a:lnTo>
                  <a:lnTo>
                    <a:pt x="24821" y="209583"/>
                  </a:lnTo>
                  <a:lnTo>
                    <a:pt x="24735" y="210058"/>
                  </a:lnTo>
                  <a:lnTo>
                    <a:pt x="24662" y="210544"/>
                  </a:lnTo>
                  <a:lnTo>
                    <a:pt x="24594" y="211040"/>
                  </a:lnTo>
                  <a:lnTo>
                    <a:pt x="24535" y="211548"/>
                  </a:lnTo>
                  <a:lnTo>
                    <a:pt x="24480" y="212066"/>
                  </a:lnTo>
                  <a:lnTo>
                    <a:pt x="24439" y="212605"/>
                  </a:lnTo>
                  <a:lnTo>
                    <a:pt x="24398" y="213145"/>
                  </a:lnTo>
                  <a:lnTo>
                    <a:pt x="24367" y="213695"/>
                  </a:lnTo>
                  <a:lnTo>
                    <a:pt x="24339" y="214246"/>
                  </a:lnTo>
                  <a:lnTo>
                    <a:pt x="24321" y="214807"/>
                  </a:lnTo>
                  <a:lnTo>
                    <a:pt x="24303" y="215368"/>
                  </a:lnTo>
                  <a:lnTo>
                    <a:pt x="24289" y="215940"/>
                  </a:lnTo>
                  <a:lnTo>
                    <a:pt x="24285" y="216512"/>
                  </a:lnTo>
                  <a:lnTo>
                    <a:pt x="23999" y="216674"/>
                  </a:lnTo>
                  <a:lnTo>
                    <a:pt x="23717" y="216847"/>
                  </a:lnTo>
                  <a:lnTo>
                    <a:pt x="23440" y="217041"/>
                  </a:lnTo>
                  <a:lnTo>
                    <a:pt x="23167" y="217236"/>
                  </a:lnTo>
                  <a:lnTo>
                    <a:pt x="22895" y="217441"/>
                  </a:lnTo>
                  <a:lnTo>
                    <a:pt x="22626" y="217656"/>
                  </a:lnTo>
                  <a:lnTo>
                    <a:pt x="22363" y="217883"/>
                  </a:lnTo>
                  <a:lnTo>
                    <a:pt x="22104" y="218121"/>
                  </a:lnTo>
                  <a:lnTo>
                    <a:pt x="21845" y="218369"/>
                  </a:lnTo>
                  <a:lnTo>
                    <a:pt x="21591" y="218628"/>
                  </a:lnTo>
                  <a:lnTo>
                    <a:pt x="21341" y="218898"/>
                  </a:lnTo>
                  <a:lnTo>
                    <a:pt x="21095" y="219178"/>
                  </a:lnTo>
                  <a:lnTo>
                    <a:pt x="20850" y="219459"/>
                  </a:lnTo>
                  <a:lnTo>
                    <a:pt x="20614" y="219750"/>
                  </a:lnTo>
                  <a:lnTo>
                    <a:pt x="20377" y="220053"/>
                  </a:lnTo>
                  <a:lnTo>
                    <a:pt x="20141" y="220376"/>
                  </a:lnTo>
                  <a:lnTo>
                    <a:pt x="19914" y="220689"/>
                  </a:lnTo>
                  <a:lnTo>
                    <a:pt x="19687" y="221024"/>
                  </a:lnTo>
                  <a:lnTo>
                    <a:pt x="19464" y="221359"/>
                  </a:lnTo>
                  <a:lnTo>
                    <a:pt x="19242" y="221715"/>
                  </a:lnTo>
                  <a:lnTo>
                    <a:pt x="19023" y="222071"/>
                  </a:lnTo>
                  <a:lnTo>
                    <a:pt x="18810" y="222438"/>
                  </a:lnTo>
                  <a:lnTo>
                    <a:pt x="18601" y="222805"/>
                  </a:lnTo>
                  <a:lnTo>
                    <a:pt x="18396" y="223183"/>
                  </a:lnTo>
                  <a:lnTo>
                    <a:pt x="18192" y="223571"/>
                  </a:lnTo>
                  <a:lnTo>
                    <a:pt x="17988" y="223971"/>
                  </a:lnTo>
                  <a:lnTo>
                    <a:pt x="17792" y="224381"/>
                  </a:lnTo>
                  <a:lnTo>
                    <a:pt x="17597" y="224791"/>
                  </a:lnTo>
                  <a:lnTo>
                    <a:pt x="17406" y="225212"/>
                  </a:lnTo>
                  <a:lnTo>
                    <a:pt x="17215" y="225633"/>
                  </a:lnTo>
                  <a:lnTo>
                    <a:pt x="17033" y="226075"/>
                  </a:lnTo>
                  <a:lnTo>
                    <a:pt x="16847" y="226518"/>
                  </a:lnTo>
                  <a:lnTo>
                    <a:pt x="16670" y="226960"/>
                  </a:lnTo>
                  <a:lnTo>
                    <a:pt x="16493" y="227424"/>
                  </a:lnTo>
                  <a:lnTo>
                    <a:pt x="16320" y="227878"/>
                  </a:lnTo>
                  <a:lnTo>
                    <a:pt x="16152" y="228353"/>
                  </a:lnTo>
                  <a:lnTo>
                    <a:pt x="15984" y="228827"/>
                  </a:lnTo>
                  <a:lnTo>
                    <a:pt x="15820" y="229313"/>
                  </a:lnTo>
                  <a:lnTo>
                    <a:pt x="15657" y="229799"/>
                  </a:lnTo>
                  <a:lnTo>
                    <a:pt x="15498" y="230295"/>
                  </a:lnTo>
                  <a:lnTo>
                    <a:pt x="15343" y="230792"/>
                  </a:lnTo>
                  <a:lnTo>
                    <a:pt x="15189" y="231299"/>
                  </a:lnTo>
                  <a:lnTo>
                    <a:pt x="15039" y="231817"/>
                  </a:lnTo>
                  <a:lnTo>
                    <a:pt x="14893" y="232335"/>
                  </a:lnTo>
                  <a:lnTo>
                    <a:pt x="14748" y="232864"/>
                  </a:lnTo>
                  <a:lnTo>
                    <a:pt x="14607" y="233393"/>
                  </a:lnTo>
                  <a:lnTo>
                    <a:pt x="14466" y="233933"/>
                  </a:lnTo>
                  <a:lnTo>
                    <a:pt x="14330" y="234472"/>
                  </a:lnTo>
                  <a:lnTo>
                    <a:pt x="14198" y="235012"/>
                  </a:lnTo>
                  <a:lnTo>
                    <a:pt x="14067" y="235562"/>
                  </a:lnTo>
                  <a:lnTo>
                    <a:pt x="13939" y="236124"/>
                  </a:lnTo>
                  <a:lnTo>
                    <a:pt x="13817" y="236685"/>
                  </a:lnTo>
                  <a:lnTo>
                    <a:pt x="13694" y="237257"/>
                  </a:lnTo>
                  <a:lnTo>
                    <a:pt x="13571" y="237829"/>
                  </a:lnTo>
                  <a:lnTo>
                    <a:pt x="13453" y="238401"/>
                  </a:lnTo>
                  <a:lnTo>
                    <a:pt x="13340" y="238984"/>
                  </a:lnTo>
                  <a:lnTo>
                    <a:pt x="13231" y="239567"/>
                  </a:lnTo>
                  <a:lnTo>
                    <a:pt x="13117" y="240150"/>
                  </a:lnTo>
                  <a:lnTo>
                    <a:pt x="13012" y="240743"/>
                  </a:lnTo>
                  <a:lnTo>
                    <a:pt x="12908" y="241348"/>
                  </a:lnTo>
                  <a:lnTo>
                    <a:pt x="12808" y="241941"/>
                  </a:lnTo>
                  <a:lnTo>
                    <a:pt x="12708" y="242546"/>
                  </a:lnTo>
                  <a:lnTo>
                    <a:pt x="12608" y="243161"/>
                  </a:lnTo>
                  <a:lnTo>
                    <a:pt x="12517" y="243765"/>
                  </a:lnTo>
                  <a:lnTo>
                    <a:pt x="12422" y="244380"/>
                  </a:lnTo>
                  <a:lnTo>
                    <a:pt x="12336" y="245006"/>
                  </a:lnTo>
                  <a:lnTo>
                    <a:pt x="12163" y="246248"/>
                  </a:lnTo>
                  <a:lnTo>
                    <a:pt x="11999" y="247510"/>
                  </a:lnTo>
                  <a:lnTo>
                    <a:pt x="11849" y="248773"/>
                  </a:lnTo>
                  <a:lnTo>
                    <a:pt x="11704" y="250058"/>
                  </a:lnTo>
                  <a:lnTo>
                    <a:pt x="11572" y="251342"/>
                  </a:lnTo>
                  <a:lnTo>
                    <a:pt x="11445" y="252637"/>
                  </a:lnTo>
                  <a:lnTo>
                    <a:pt x="11331" y="253943"/>
                  </a:lnTo>
                  <a:lnTo>
                    <a:pt x="11222" y="255249"/>
                  </a:lnTo>
                  <a:lnTo>
                    <a:pt x="11122" y="256566"/>
                  </a:lnTo>
                  <a:lnTo>
                    <a:pt x="11032" y="257883"/>
                  </a:lnTo>
                  <a:lnTo>
                    <a:pt x="10950" y="259210"/>
                  </a:lnTo>
                  <a:lnTo>
                    <a:pt x="10877" y="260538"/>
                  </a:lnTo>
                  <a:lnTo>
                    <a:pt x="10809" y="261865"/>
                  </a:lnTo>
                  <a:lnTo>
                    <a:pt x="10750" y="263193"/>
                  </a:lnTo>
                  <a:lnTo>
                    <a:pt x="10700" y="264521"/>
                  </a:lnTo>
                  <a:lnTo>
                    <a:pt x="10659" y="265848"/>
                  </a:lnTo>
                  <a:lnTo>
                    <a:pt x="10623" y="267176"/>
                  </a:lnTo>
                  <a:lnTo>
                    <a:pt x="10595" y="268503"/>
                  </a:lnTo>
                  <a:lnTo>
                    <a:pt x="10573" y="269820"/>
                  </a:lnTo>
                  <a:lnTo>
                    <a:pt x="10559" y="271137"/>
                  </a:lnTo>
                  <a:lnTo>
                    <a:pt x="10550" y="272443"/>
                  </a:lnTo>
                  <a:lnTo>
                    <a:pt x="10550" y="273749"/>
                  </a:lnTo>
                  <a:lnTo>
                    <a:pt x="10554" y="275044"/>
                  </a:lnTo>
                  <a:lnTo>
                    <a:pt x="10568" y="276328"/>
                  </a:lnTo>
                  <a:lnTo>
                    <a:pt x="10586" y="277602"/>
                  </a:lnTo>
                  <a:lnTo>
                    <a:pt x="10614" y="278876"/>
                  </a:lnTo>
                  <a:lnTo>
                    <a:pt x="10641" y="280128"/>
                  </a:lnTo>
                  <a:lnTo>
                    <a:pt x="10677" y="281380"/>
                  </a:lnTo>
                  <a:lnTo>
                    <a:pt x="10723" y="282610"/>
                  </a:lnTo>
                  <a:lnTo>
                    <a:pt x="10768" y="283830"/>
                  </a:lnTo>
                  <a:lnTo>
                    <a:pt x="10823" y="285028"/>
                  </a:lnTo>
                  <a:lnTo>
                    <a:pt x="10600" y="285179"/>
                  </a:lnTo>
                  <a:lnTo>
                    <a:pt x="10377" y="285351"/>
                  </a:lnTo>
                  <a:lnTo>
                    <a:pt x="10155" y="285524"/>
                  </a:lnTo>
                  <a:lnTo>
                    <a:pt x="9937" y="285708"/>
                  </a:lnTo>
                  <a:lnTo>
                    <a:pt x="9718" y="285902"/>
                  </a:lnTo>
                  <a:lnTo>
                    <a:pt x="9500" y="286096"/>
                  </a:lnTo>
                  <a:lnTo>
                    <a:pt x="9287" y="286312"/>
                  </a:lnTo>
                  <a:lnTo>
                    <a:pt x="9073" y="286528"/>
                  </a:lnTo>
                  <a:lnTo>
                    <a:pt x="8860" y="286765"/>
                  </a:lnTo>
                  <a:lnTo>
                    <a:pt x="8651" y="287003"/>
                  </a:lnTo>
                  <a:lnTo>
                    <a:pt x="8442" y="287251"/>
                  </a:lnTo>
                  <a:lnTo>
                    <a:pt x="8233" y="287499"/>
                  </a:lnTo>
                  <a:lnTo>
                    <a:pt x="8028" y="287769"/>
                  </a:lnTo>
                  <a:lnTo>
                    <a:pt x="7824" y="288039"/>
                  </a:lnTo>
                  <a:lnTo>
                    <a:pt x="7619" y="288320"/>
                  </a:lnTo>
                  <a:lnTo>
                    <a:pt x="7419" y="288611"/>
                  </a:lnTo>
                  <a:lnTo>
                    <a:pt x="7224" y="288913"/>
                  </a:lnTo>
                  <a:lnTo>
                    <a:pt x="7029" y="289215"/>
                  </a:lnTo>
                  <a:lnTo>
                    <a:pt x="6833" y="289528"/>
                  </a:lnTo>
                  <a:lnTo>
                    <a:pt x="6643" y="289852"/>
                  </a:lnTo>
                  <a:lnTo>
                    <a:pt x="6452" y="290176"/>
                  </a:lnTo>
                  <a:lnTo>
                    <a:pt x="6265" y="290521"/>
                  </a:lnTo>
                  <a:lnTo>
                    <a:pt x="6084" y="290856"/>
                  </a:lnTo>
                  <a:lnTo>
                    <a:pt x="5902" y="291212"/>
                  </a:lnTo>
                  <a:lnTo>
                    <a:pt x="5720" y="291568"/>
                  </a:lnTo>
                  <a:lnTo>
                    <a:pt x="5543" y="291935"/>
                  </a:lnTo>
                  <a:lnTo>
                    <a:pt x="5370" y="292313"/>
                  </a:lnTo>
                  <a:lnTo>
                    <a:pt x="5198" y="292691"/>
                  </a:lnTo>
                  <a:lnTo>
                    <a:pt x="5030" y="293079"/>
                  </a:lnTo>
                  <a:lnTo>
                    <a:pt x="4862" y="293468"/>
                  </a:lnTo>
                  <a:lnTo>
                    <a:pt x="4698" y="293867"/>
                  </a:lnTo>
                  <a:lnTo>
                    <a:pt x="4539" y="294277"/>
                  </a:lnTo>
                  <a:lnTo>
                    <a:pt x="4380" y="294688"/>
                  </a:lnTo>
                  <a:lnTo>
                    <a:pt x="4225" y="295098"/>
                  </a:lnTo>
                  <a:lnTo>
                    <a:pt x="4075" y="295529"/>
                  </a:lnTo>
                  <a:lnTo>
                    <a:pt x="3926" y="295961"/>
                  </a:lnTo>
                  <a:lnTo>
                    <a:pt x="3785" y="296393"/>
                  </a:lnTo>
                  <a:lnTo>
                    <a:pt x="3639" y="296835"/>
                  </a:lnTo>
                  <a:lnTo>
                    <a:pt x="3503" y="297278"/>
                  </a:lnTo>
                  <a:lnTo>
                    <a:pt x="3367" y="297731"/>
                  </a:lnTo>
                  <a:lnTo>
                    <a:pt x="3235" y="298195"/>
                  </a:lnTo>
                  <a:lnTo>
                    <a:pt x="3108" y="298649"/>
                  </a:lnTo>
                  <a:lnTo>
                    <a:pt x="2985" y="299124"/>
                  </a:lnTo>
                  <a:lnTo>
                    <a:pt x="2862" y="299598"/>
                  </a:lnTo>
                  <a:lnTo>
                    <a:pt x="2744" y="300073"/>
                  </a:lnTo>
                  <a:lnTo>
                    <a:pt x="2631" y="300559"/>
                  </a:lnTo>
                  <a:lnTo>
                    <a:pt x="2522" y="301045"/>
                  </a:lnTo>
                  <a:lnTo>
                    <a:pt x="2417" y="301530"/>
                  </a:lnTo>
                  <a:lnTo>
                    <a:pt x="2313" y="302027"/>
                  </a:lnTo>
                  <a:lnTo>
                    <a:pt x="2213" y="302534"/>
                  </a:lnTo>
                  <a:lnTo>
                    <a:pt x="2122" y="303031"/>
                  </a:lnTo>
                  <a:lnTo>
                    <a:pt x="2031" y="303549"/>
                  </a:lnTo>
                  <a:lnTo>
                    <a:pt x="1945" y="304056"/>
                  </a:lnTo>
                  <a:lnTo>
                    <a:pt x="1863" y="304574"/>
                  </a:lnTo>
                  <a:lnTo>
                    <a:pt x="1786" y="305092"/>
                  </a:lnTo>
                  <a:lnTo>
                    <a:pt x="1713" y="305621"/>
                  </a:lnTo>
                  <a:lnTo>
                    <a:pt x="1645" y="306139"/>
                  </a:lnTo>
                  <a:lnTo>
                    <a:pt x="1581" y="306679"/>
                  </a:lnTo>
                  <a:lnTo>
                    <a:pt x="1518" y="307208"/>
                  </a:lnTo>
                  <a:lnTo>
                    <a:pt x="1463" y="307747"/>
                  </a:lnTo>
                  <a:lnTo>
                    <a:pt x="1413" y="308287"/>
                  </a:lnTo>
                  <a:lnTo>
                    <a:pt x="1368" y="308827"/>
                  </a:lnTo>
                  <a:lnTo>
                    <a:pt x="1327" y="309377"/>
                  </a:lnTo>
                  <a:lnTo>
                    <a:pt x="1290" y="309917"/>
                  </a:lnTo>
                  <a:lnTo>
                    <a:pt x="1281" y="310057"/>
                  </a:lnTo>
                  <a:lnTo>
                    <a:pt x="1281" y="310187"/>
                  </a:lnTo>
                  <a:lnTo>
                    <a:pt x="1281" y="310316"/>
                  </a:lnTo>
                  <a:lnTo>
                    <a:pt x="1281" y="310446"/>
                  </a:lnTo>
                  <a:lnTo>
                    <a:pt x="1286" y="310564"/>
                  </a:lnTo>
                  <a:lnTo>
                    <a:pt x="1295" y="310683"/>
                  </a:lnTo>
                  <a:lnTo>
                    <a:pt x="1309" y="310802"/>
                  </a:lnTo>
                  <a:lnTo>
                    <a:pt x="1318" y="310910"/>
                  </a:lnTo>
                  <a:lnTo>
                    <a:pt x="1354" y="311126"/>
                  </a:lnTo>
                  <a:lnTo>
                    <a:pt x="1395" y="311331"/>
                  </a:lnTo>
                  <a:lnTo>
                    <a:pt x="1445" y="311514"/>
                  </a:lnTo>
                  <a:lnTo>
                    <a:pt x="1504" y="311687"/>
                  </a:lnTo>
                  <a:lnTo>
                    <a:pt x="1567" y="311838"/>
                  </a:lnTo>
                  <a:lnTo>
                    <a:pt x="1640" y="311978"/>
                  </a:lnTo>
                  <a:lnTo>
                    <a:pt x="1713" y="312097"/>
                  </a:lnTo>
                  <a:lnTo>
                    <a:pt x="1795" y="312194"/>
                  </a:lnTo>
                  <a:lnTo>
                    <a:pt x="1876" y="312280"/>
                  </a:lnTo>
                  <a:lnTo>
                    <a:pt x="1958" y="312345"/>
                  </a:lnTo>
                  <a:lnTo>
                    <a:pt x="2045" y="312388"/>
                  </a:lnTo>
                  <a:lnTo>
                    <a:pt x="2135" y="312410"/>
                  </a:lnTo>
                  <a:lnTo>
                    <a:pt x="2104" y="312464"/>
                  </a:lnTo>
                  <a:lnTo>
                    <a:pt x="2076" y="312540"/>
                  </a:lnTo>
                  <a:lnTo>
                    <a:pt x="2031" y="312691"/>
                  </a:lnTo>
                  <a:lnTo>
                    <a:pt x="1945" y="312637"/>
                  </a:lnTo>
                  <a:lnTo>
                    <a:pt x="1858" y="312615"/>
                  </a:lnTo>
                  <a:lnTo>
                    <a:pt x="1776" y="312604"/>
                  </a:lnTo>
                  <a:lnTo>
                    <a:pt x="1690" y="312615"/>
                  </a:lnTo>
                  <a:lnTo>
                    <a:pt x="1608" y="312637"/>
                  </a:lnTo>
                  <a:lnTo>
                    <a:pt x="1527" y="312680"/>
                  </a:lnTo>
                  <a:lnTo>
                    <a:pt x="1445" y="312745"/>
                  </a:lnTo>
                  <a:lnTo>
                    <a:pt x="1368" y="312809"/>
                  </a:lnTo>
                  <a:lnTo>
                    <a:pt x="1290" y="312896"/>
                  </a:lnTo>
                  <a:lnTo>
                    <a:pt x="1213" y="312993"/>
                  </a:lnTo>
                  <a:lnTo>
                    <a:pt x="1140" y="313101"/>
                  </a:lnTo>
                  <a:lnTo>
                    <a:pt x="1068" y="313219"/>
                  </a:lnTo>
                  <a:lnTo>
                    <a:pt x="1000" y="313349"/>
                  </a:lnTo>
                  <a:lnTo>
                    <a:pt x="927" y="313489"/>
                  </a:lnTo>
                  <a:lnTo>
                    <a:pt x="863" y="313640"/>
                  </a:lnTo>
                  <a:lnTo>
                    <a:pt x="795" y="313792"/>
                  </a:lnTo>
                  <a:lnTo>
                    <a:pt x="736" y="313964"/>
                  </a:lnTo>
                  <a:lnTo>
                    <a:pt x="672" y="314126"/>
                  </a:lnTo>
                  <a:lnTo>
                    <a:pt x="613" y="314299"/>
                  </a:lnTo>
                  <a:lnTo>
                    <a:pt x="559" y="314482"/>
                  </a:lnTo>
                  <a:lnTo>
                    <a:pt x="504" y="314666"/>
                  </a:lnTo>
                  <a:lnTo>
                    <a:pt x="454" y="314849"/>
                  </a:lnTo>
                  <a:lnTo>
                    <a:pt x="359" y="315227"/>
                  </a:lnTo>
                  <a:lnTo>
                    <a:pt x="277" y="315605"/>
                  </a:lnTo>
                  <a:lnTo>
                    <a:pt x="204" y="315983"/>
                  </a:lnTo>
                  <a:lnTo>
                    <a:pt x="145" y="316350"/>
                  </a:lnTo>
                  <a:lnTo>
                    <a:pt x="95" y="316695"/>
                  </a:lnTo>
                  <a:lnTo>
                    <a:pt x="59" y="317094"/>
                  </a:lnTo>
                  <a:lnTo>
                    <a:pt x="27" y="317504"/>
                  </a:lnTo>
                  <a:lnTo>
                    <a:pt x="9" y="317915"/>
                  </a:lnTo>
                  <a:lnTo>
                    <a:pt x="0" y="318325"/>
                  </a:lnTo>
                  <a:lnTo>
                    <a:pt x="5" y="318746"/>
                  </a:lnTo>
                  <a:lnTo>
                    <a:pt x="18" y="319156"/>
                  </a:lnTo>
                  <a:lnTo>
                    <a:pt x="41" y="319566"/>
                  </a:lnTo>
                  <a:lnTo>
                    <a:pt x="55" y="319771"/>
                  </a:lnTo>
                  <a:lnTo>
                    <a:pt x="73" y="319976"/>
                  </a:lnTo>
                  <a:lnTo>
                    <a:pt x="95" y="320181"/>
                  </a:lnTo>
                  <a:lnTo>
                    <a:pt x="118" y="320375"/>
                  </a:lnTo>
                  <a:lnTo>
                    <a:pt x="145" y="320570"/>
                  </a:lnTo>
                  <a:lnTo>
                    <a:pt x="173" y="320764"/>
                  </a:lnTo>
                  <a:lnTo>
                    <a:pt x="204" y="320958"/>
                  </a:lnTo>
                  <a:lnTo>
                    <a:pt x="236" y="321152"/>
                  </a:lnTo>
                  <a:lnTo>
                    <a:pt x="277" y="321336"/>
                  </a:lnTo>
                  <a:lnTo>
                    <a:pt x="314" y="321519"/>
                  </a:lnTo>
                  <a:lnTo>
                    <a:pt x="359" y="321692"/>
                  </a:lnTo>
                  <a:lnTo>
                    <a:pt x="404" y="321865"/>
                  </a:lnTo>
                  <a:lnTo>
                    <a:pt x="454" y="322038"/>
                  </a:lnTo>
                  <a:lnTo>
                    <a:pt x="504" y="322199"/>
                  </a:lnTo>
                  <a:lnTo>
                    <a:pt x="559" y="322361"/>
                  </a:lnTo>
                  <a:lnTo>
                    <a:pt x="613" y="322523"/>
                  </a:lnTo>
                  <a:lnTo>
                    <a:pt x="672" y="322674"/>
                  </a:lnTo>
                  <a:lnTo>
                    <a:pt x="736" y="322815"/>
                  </a:lnTo>
                  <a:lnTo>
                    <a:pt x="804" y="322955"/>
                  </a:lnTo>
                  <a:lnTo>
                    <a:pt x="868" y="323084"/>
                  </a:lnTo>
                  <a:lnTo>
                    <a:pt x="936" y="323214"/>
                  </a:lnTo>
                  <a:lnTo>
                    <a:pt x="1009" y="323333"/>
                  </a:lnTo>
                  <a:lnTo>
                    <a:pt x="1077" y="323441"/>
                  </a:lnTo>
                  <a:lnTo>
                    <a:pt x="1149" y="323538"/>
                  </a:lnTo>
                  <a:lnTo>
                    <a:pt x="1222" y="323635"/>
                  </a:lnTo>
                  <a:lnTo>
                    <a:pt x="1295" y="323721"/>
                  </a:lnTo>
                  <a:lnTo>
                    <a:pt x="1368" y="323797"/>
                  </a:lnTo>
                  <a:lnTo>
                    <a:pt x="1445" y="323862"/>
                  </a:lnTo>
                  <a:lnTo>
                    <a:pt x="1522" y="323926"/>
                  </a:lnTo>
                  <a:lnTo>
                    <a:pt x="1595" y="323980"/>
                  </a:lnTo>
                  <a:lnTo>
                    <a:pt x="1672" y="324034"/>
                  </a:lnTo>
                  <a:lnTo>
                    <a:pt x="1754" y="324077"/>
                  </a:lnTo>
                  <a:lnTo>
                    <a:pt x="1831" y="324110"/>
                  </a:lnTo>
                  <a:lnTo>
                    <a:pt x="1908" y="324142"/>
                  </a:lnTo>
                  <a:lnTo>
                    <a:pt x="1985" y="324164"/>
                  </a:lnTo>
                  <a:lnTo>
                    <a:pt x="2067" y="324175"/>
                  </a:lnTo>
                  <a:lnTo>
                    <a:pt x="2145" y="324185"/>
                  </a:lnTo>
                  <a:lnTo>
                    <a:pt x="2226" y="324185"/>
                  </a:lnTo>
                  <a:lnTo>
                    <a:pt x="2381" y="324175"/>
                  </a:lnTo>
                  <a:lnTo>
                    <a:pt x="2540" y="324131"/>
                  </a:lnTo>
                  <a:lnTo>
                    <a:pt x="2699" y="324067"/>
                  </a:lnTo>
                  <a:lnTo>
                    <a:pt x="2853" y="323980"/>
                  </a:lnTo>
                  <a:lnTo>
                    <a:pt x="3003" y="323872"/>
                  </a:lnTo>
                  <a:lnTo>
                    <a:pt x="3153" y="323743"/>
                  </a:lnTo>
                  <a:lnTo>
                    <a:pt x="3303" y="323592"/>
                  </a:lnTo>
                  <a:lnTo>
                    <a:pt x="3444" y="323419"/>
                  </a:lnTo>
                  <a:lnTo>
                    <a:pt x="3580" y="323225"/>
                  </a:lnTo>
                  <a:lnTo>
                    <a:pt x="3717" y="323020"/>
                  </a:lnTo>
                  <a:lnTo>
                    <a:pt x="3844" y="322782"/>
                  </a:lnTo>
                  <a:lnTo>
                    <a:pt x="3962" y="322534"/>
                  </a:lnTo>
                  <a:lnTo>
                    <a:pt x="4080" y="322275"/>
                  </a:lnTo>
                  <a:lnTo>
                    <a:pt x="4185" y="321994"/>
                  </a:lnTo>
                  <a:lnTo>
                    <a:pt x="4284" y="321703"/>
                  </a:lnTo>
                  <a:lnTo>
                    <a:pt x="4375" y="321390"/>
                  </a:lnTo>
                  <a:lnTo>
                    <a:pt x="4416" y="321228"/>
                  </a:lnTo>
                  <a:lnTo>
                    <a:pt x="4457" y="321066"/>
                  </a:lnTo>
                  <a:lnTo>
                    <a:pt x="4493" y="320893"/>
                  </a:lnTo>
                  <a:lnTo>
                    <a:pt x="4530" y="320721"/>
                  </a:lnTo>
                  <a:lnTo>
                    <a:pt x="4562" y="320548"/>
                  </a:lnTo>
                  <a:lnTo>
                    <a:pt x="4589" y="320375"/>
                  </a:lnTo>
                  <a:lnTo>
                    <a:pt x="4616" y="320192"/>
                  </a:lnTo>
                  <a:lnTo>
                    <a:pt x="4643" y="320008"/>
                  </a:lnTo>
                  <a:lnTo>
                    <a:pt x="4662" y="319825"/>
                  </a:lnTo>
                  <a:lnTo>
                    <a:pt x="4680" y="319641"/>
                  </a:lnTo>
                  <a:lnTo>
                    <a:pt x="4698" y="319447"/>
                  </a:lnTo>
                  <a:lnTo>
                    <a:pt x="4712" y="319253"/>
                  </a:lnTo>
                  <a:lnTo>
                    <a:pt x="5011" y="319620"/>
                  </a:lnTo>
                  <a:lnTo>
                    <a:pt x="5316" y="319987"/>
                  </a:lnTo>
                  <a:lnTo>
                    <a:pt x="5616" y="320343"/>
                  </a:lnTo>
                  <a:lnTo>
                    <a:pt x="5766" y="320516"/>
                  </a:lnTo>
                  <a:lnTo>
                    <a:pt x="5916" y="320678"/>
                  </a:lnTo>
                  <a:lnTo>
                    <a:pt x="5829" y="320904"/>
                  </a:lnTo>
                  <a:lnTo>
                    <a:pt x="5752" y="321142"/>
                  </a:lnTo>
                  <a:lnTo>
                    <a:pt x="5684" y="321401"/>
                  </a:lnTo>
                  <a:lnTo>
                    <a:pt x="5620" y="321671"/>
                  </a:lnTo>
                  <a:lnTo>
                    <a:pt x="5566" y="321940"/>
                  </a:lnTo>
                  <a:lnTo>
                    <a:pt x="5520" y="322221"/>
                  </a:lnTo>
                  <a:lnTo>
                    <a:pt x="5484" y="322512"/>
                  </a:lnTo>
                  <a:lnTo>
                    <a:pt x="5452" y="322815"/>
                  </a:lnTo>
                  <a:lnTo>
                    <a:pt x="5429" y="323117"/>
                  </a:lnTo>
                  <a:lnTo>
                    <a:pt x="5416" y="323419"/>
                  </a:lnTo>
                  <a:lnTo>
                    <a:pt x="5411" y="323732"/>
                  </a:lnTo>
                  <a:lnTo>
                    <a:pt x="5411" y="324034"/>
                  </a:lnTo>
                  <a:lnTo>
                    <a:pt x="5420" y="324347"/>
                  </a:lnTo>
                  <a:lnTo>
                    <a:pt x="5434" y="324660"/>
                  </a:lnTo>
                  <a:lnTo>
                    <a:pt x="5457" y="324973"/>
                  </a:lnTo>
                  <a:lnTo>
                    <a:pt x="5484" y="325286"/>
                  </a:lnTo>
                  <a:lnTo>
                    <a:pt x="5520" y="325588"/>
                  </a:lnTo>
                  <a:lnTo>
                    <a:pt x="5566" y="325891"/>
                  </a:lnTo>
                  <a:lnTo>
                    <a:pt x="5616" y="326182"/>
                  </a:lnTo>
                  <a:lnTo>
                    <a:pt x="5670" y="326474"/>
                  </a:lnTo>
                  <a:lnTo>
                    <a:pt x="5734" y="326754"/>
                  </a:lnTo>
                  <a:lnTo>
                    <a:pt x="5802" y="327024"/>
                  </a:lnTo>
                  <a:lnTo>
                    <a:pt x="5879" y="327294"/>
                  </a:lnTo>
                  <a:lnTo>
                    <a:pt x="5956" y="327542"/>
                  </a:lnTo>
                  <a:lnTo>
                    <a:pt x="6047" y="327780"/>
                  </a:lnTo>
                  <a:lnTo>
                    <a:pt x="6138" y="328006"/>
                  </a:lnTo>
                  <a:lnTo>
                    <a:pt x="6238" y="328222"/>
                  </a:lnTo>
                  <a:lnTo>
                    <a:pt x="6343" y="328416"/>
                  </a:lnTo>
                  <a:lnTo>
                    <a:pt x="6456" y="328600"/>
                  </a:lnTo>
                  <a:lnTo>
                    <a:pt x="6570" y="328762"/>
                  </a:lnTo>
                  <a:lnTo>
                    <a:pt x="6693" y="328913"/>
                  </a:lnTo>
                  <a:lnTo>
                    <a:pt x="6820" y="329042"/>
                  </a:lnTo>
                  <a:lnTo>
                    <a:pt x="6988" y="329172"/>
                  </a:lnTo>
                  <a:lnTo>
                    <a:pt x="7151" y="329280"/>
                  </a:lnTo>
                  <a:lnTo>
                    <a:pt x="7310" y="329366"/>
                  </a:lnTo>
                  <a:lnTo>
                    <a:pt x="7469" y="329420"/>
                  </a:lnTo>
                  <a:lnTo>
                    <a:pt x="7628" y="329452"/>
                  </a:lnTo>
                  <a:lnTo>
                    <a:pt x="7783" y="329463"/>
                  </a:lnTo>
                  <a:lnTo>
                    <a:pt x="7933" y="329452"/>
                  </a:lnTo>
                  <a:lnTo>
                    <a:pt x="8078" y="329420"/>
                  </a:lnTo>
                  <a:lnTo>
                    <a:pt x="8224" y="329366"/>
                  </a:lnTo>
                  <a:lnTo>
                    <a:pt x="8365" y="329280"/>
                  </a:lnTo>
                  <a:lnTo>
                    <a:pt x="8501" y="329183"/>
                  </a:lnTo>
                  <a:lnTo>
                    <a:pt x="8637" y="329075"/>
                  </a:lnTo>
                  <a:lnTo>
                    <a:pt x="8769" y="328934"/>
                  </a:lnTo>
                  <a:lnTo>
                    <a:pt x="8896" y="328783"/>
                  </a:lnTo>
                  <a:lnTo>
                    <a:pt x="9019" y="328611"/>
                  </a:lnTo>
                  <a:lnTo>
                    <a:pt x="9137" y="328427"/>
                  </a:lnTo>
                  <a:lnTo>
                    <a:pt x="9255" y="328222"/>
                  </a:lnTo>
                  <a:lnTo>
                    <a:pt x="9364" y="328006"/>
                  </a:lnTo>
                  <a:lnTo>
                    <a:pt x="9473" y="327780"/>
                  </a:lnTo>
                  <a:lnTo>
                    <a:pt x="9578" y="327531"/>
                  </a:lnTo>
                  <a:lnTo>
                    <a:pt x="9678" y="327272"/>
                  </a:lnTo>
                  <a:lnTo>
                    <a:pt x="9773" y="327002"/>
                  </a:lnTo>
                  <a:lnTo>
                    <a:pt x="9864" y="326722"/>
                  </a:lnTo>
                  <a:lnTo>
                    <a:pt x="9950" y="326430"/>
                  </a:lnTo>
                  <a:lnTo>
                    <a:pt x="10032" y="326128"/>
                  </a:lnTo>
                  <a:lnTo>
                    <a:pt x="10109" y="325826"/>
                  </a:lnTo>
                  <a:lnTo>
                    <a:pt x="10182" y="325502"/>
                  </a:lnTo>
                  <a:lnTo>
                    <a:pt x="10250" y="325178"/>
                  </a:lnTo>
                  <a:lnTo>
                    <a:pt x="10314" y="324844"/>
                  </a:lnTo>
                  <a:lnTo>
                    <a:pt x="10373" y="324509"/>
                  </a:lnTo>
                  <a:lnTo>
                    <a:pt x="10427" y="324164"/>
                  </a:lnTo>
                  <a:lnTo>
                    <a:pt x="10473" y="323818"/>
                  </a:lnTo>
                  <a:lnTo>
                    <a:pt x="10954" y="323991"/>
                  </a:lnTo>
                  <a:lnTo>
                    <a:pt x="11436" y="324131"/>
                  </a:lnTo>
                  <a:lnTo>
                    <a:pt x="11913" y="324250"/>
                  </a:lnTo>
                  <a:lnTo>
                    <a:pt x="12154" y="324304"/>
                  </a:lnTo>
                  <a:lnTo>
                    <a:pt x="12395" y="324347"/>
                  </a:lnTo>
                  <a:lnTo>
                    <a:pt x="12635" y="324390"/>
                  </a:lnTo>
                  <a:lnTo>
                    <a:pt x="12876" y="324412"/>
                  </a:lnTo>
                  <a:lnTo>
                    <a:pt x="13117" y="324444"/>
                  </a:lnTo>
                  <a:lnTo>
                    <a:pt x="13362" y="324455"/>
                  </a:lnTo>
                  <a:lnTo>
                    <a:pt x="13603" y="324466"/>
                  </a:lnTo>
                  <a:lnTo>
                    <a:pt x="13844" y="324466"/>
                  </a:lnTo>
                  <a:lnTo>
                    <a:pt x="14085" y="324455"/>
                  </a:lnTo>
                  <a:lnTo>
                    <a:pt x="14330" y="324444"/>
                  </a:lnTo>
                  <a:lnTo>
                    <a:pt x="14289" y="324747"/>
                  </a:lnTo>
                  <a:lnTo>
                    <a:pt x="14257" y="325070"/>
                  </a:lnTo>
                  <a:lnTo>
                    <a:pt x="14239" y="325383"/>
                  </a:lnTo>
                  <a:lnTo>
                    <a:pt x="14226" y="325707"/>
                  </a:lnTo>
                  <a:lnTo>
                    <a:pt x="14221" y="326031"/>
                  </a:lnTo>
                  <a:lnTo>
                    <a:pt x="14226" y="326355"/>
                  </a:lnTo>
                  <a:lnTo>
                    <a:pt x="14239" y="326689"/>
                  </a:lnTo>
                  <a:lnTo>
                    <a:pt x="14257" y="327013"/>
                  </a:lnTo>
                  <a:lnTo>
                    <a:pt x="14289" y="327337"/>
                  </a:lnTo>
                  <a:lnTo>
                    <a:pt x="14326" y="327661"/>
                  </a:lnTo>
                  <a:lnTo>
                    <a:pt x="14366" y="327974"/>
                  </a:lnTo>
                  <a:lnTo>
                    <a:pt x="14416" y="328287"/>
                  </a:lnTo>
                  <a:lnTo>
                    <a:pt x="14475" y="328589"/>
                  </a:lnTo>
                  <a:lnTo>
                    <a:pt x="14539" y="328891"/>
                  </a:lnTo>
                  <a:lnTo>
                    <a:pt x="14607" y="329193"/>
                  </a:lnTo>
                  <a:lnTo>
                    <a:pt x="14684" y="329474"/>
                  </a:lnTo>
                  <a:lnTo>
                    <a:pt x="14766" y="329755"/>
                  </a:lnTo>
                  <a:lnTo>
                    <a:pt x="14853" y="330014"/>
                  </a:lnTo>
                  <a:lnTo>
                    <a:pt x="14943" y="330273"/>
                  </a:lnTo>
                  <a:lnTo>
                    <a:pt x="15043" y="330521"/>
                  </a:lnTo>
                  <a:lnTo>
                    <a:pt x="15143" y="330748"/>
                  </a:lnTo>
                  <a:lnTo>
                    <a:pt x="15252" y="330964"/>
                  </a:lnTo>
                  <a:lnTo>
                    <a:pt x="15361" y="331169"/>
                  </a:lnTo>
                  <a:lnTo>
                    <a:pt x="15480" y="331352"/>
                  </a:lnTo>
                  <a:lnTo>
                    <a:pt x="15598" y="331514"/>
                  </a:lnTo>
                  <a:lnTo>
                    <a:pt x="15720" y="331665"/>
                  </a:lnTo>
                  <a:lnTo>
                    <a:pt x="15843" y="331805"/>
                  </a:lnTo>
                  <a:lnTo>
                    <a:pt x="15975" y="331913"/>
                  </a:lnTo>
                  <a:lnTo>
                    <a:pt x="16102" y="332010"/>
                  </a:lnTo>
                  <a:lnTo>
                    <a:pt x="16238" y="332075"/>
                  </a:lnTo>
                  <a:lnTo>
                    <a:pt x="16375" y="332129"/>
                  </a:lnTo>
                  <a:lnTo>
                    <a:pt x="16511" y="332151"/>
                  </a:lnTo>
                  <a:lnTo>
                    <a:pt x="16693" y="332151"/>
                  </a:lnTo>
                  <a:lnTo>
                    <a:pt x="16784" y="332129"/>
                  </a:lnTo>
                  <a:lnTo>
                    <a:pt x="16870" y="332108"/>
                  </a:lnTo>
                  <a:lnTo>
                    <a:pt x="16956" y="332086"/>
                  </a:lnTo>
                  <a:lnTo>
                    <a:pt x="17043" y="332043"/>
                  </a:lnTo>
                  <a:lnTo>
                    <a:pt x="17124" y="332000"/>
                  </a:lnTo>
                  <a:lnTo>
                    <a:pt x="17206" y="331946"/>
                  </a:lnTo>
                  <a:lnTo>
                    <a:pt x="17288" y="331892"/>
                  </a:lnTo>
                  <a:lnTo>
                    <a:pt x="17365" y="331827"/>
                  </a:lnTo>
                  <a:lnTo>
                    <a:pt x="17442" y="331751"/>
                  </a:lnTo>
                  <a:lnTo>
                    <a:pt x="17520" y="331676"/>
                  </a:lnTo>
                  <a:lnTo>
                    <a:pt x="17592" y="331590"/>
                  </a:lnTo>
                  <a:lnTo>
                    <a:pt x="17665" y="331503"/>
                  </a:lnTo>
                  <a:lnTo>
                    <a:pt x="17738" y="331406"/>
                  </a:lnTo>
                  <a:lnTo>
                    <a:pt x="17806" y="331309"/>
                  </a:lnTo>
                  <a:lnTo>
                    <a:pt x="17874" y="331201"/>
                  </a:lnTo>
                  <a:lnTo>
                    <a:pt x="17938" y="331082"/>
                  </a:lnTo>
                  <a:lnTo>
                    <a:pt x="18001" y="330964"/>
                  </a:lnTo>
                  <a:lnTo>
                    <a:pt x="18065" y="330845"/>
                  </a:lnTo>
                  <a:lnTo>
                    <a:pt x="18183" y="330586"/>
                  </a:lnTo>
                  <a:lnTo>
                    <a:pt x="18297" y="330305"/>
                  </a:lnTo>
                  <a:lnTo>
                    <a:pt x="18401" y="330003"/>
                  </a:lnTo>
                  <a:lnTo>
                    <a:pt x="18496" y="329701"/>
                  </a:lnTo>
                  <a:lnTo>
                    <a:pt x="18587" y="329366"/>
                  </a:lnTo>
                  <a:lnTo>
                    <a:pt x="18669" y="329032"/>
                  </a:lnTo>
                  <a:lnTo>
                    <a:pt x="18742" y="328675"/>
                  </a:lnTo>
                  <a:lnTo>
                    <a:pt x="18805" y="328319"/>
                  </a:lnTo>
                  <a:lnTo>
                    <a:pt x="18860" y="327952"/>
                  </a:lnTo>
                  <a:lnTo>
                    <a:pt x="18905" y="327574"/>
                  </a:lnTo>
                  <a:lnTo>
                    <a:pt x="18942" y="327186"/>
                  </a:lnTo>
                  <a:lnTo>
                    <a:pt x="18974" y="326797"/>
                  </a:lnTo>
                  <a:lnTo>
                    <a:pt x="18992" y="326409"/>
                  </a:lnTo>
                  <a:lnTo>
                    <a:pt x="19001" y="326009"/>
                  </a:lnTo>
                  <a:lnTo>
                    <a:pt x="18996" y="325621"/>
                  </a:lnTo>
                  <a:lnTo>
                    <a:pt x="18987" y="325222"/>
                  </a:lnTo>
                  <a:lnTo>
                    <a:pt x="18964" y="324833"/>
                  </a:lnTo>
                  <a:lnTo>
                    <a:pt x="18933" y="324444"/>
                  </a:lnTo>
                  <a:lnTo>
                    <a:pt x="18914" y="324250"/>
                  </a:lnTo>
                  <a:lnTo>
                    <a:pt x="18892" y="324067"/>
                  </a:lnTo>
                  <a:lnTo>
                    <a:pt x="18864" y="323872"/>
                  </a:lnTo>
                  <a:lnTo>
                    <a:pt x="18837" y="323689"/>
                  </a:lnTo>
                  <a:lnTo>
                    <a:pt x="18805" y="323495"/>
                  </a:lnTo>
                  <a:lnTo>
                    <a:pt x="18774" y="323311"/>
                  </a:lnTo>
                  <a:lnTo>
                    <a:pt x="18737" y="323138"/>
                  </a:lnTo>
                  <a:lnTo>
                    <a:pt x="18696" y="322955"/>
                  </a:lnTo>
                  <a:lnTo>
                    <a:pt x="18996" y="322761"/>
                  </a:lnTo>
                  <a:lnTo>
                    <a:pt x="19301" y="322566"/>
                  </a:lnTo>
                  <a:lnTo>
                    <a:pt x="19605" y="322372"/>
                  </a:lnTo>
                  <a:lnTo>
                    <a:pt x="19755" y="322275"/>
                  </a:lnTo>
                  <a:lnTo>
                    <a:pt x="19905" y="322156"/>
                  </a:lnTo>
                  <a:lnTo>
                    <a:pt x="19914" y="322156"/>
                  </a:lnTo>
                  <a:lnTo>
                    <a:pt x="19919" y="322145"/>
                  </a:lnTo>
                  <a:lnTo>
                    <a:pt x="19923" y="322135"/>
                  </a:lnTo>
                  <a:lnTo>
                    <a:pt x="19932" y="322124"/>
                  </a:lnTo>
                  <a:lnTo>
                    <a:pt x="19978" y="322199"/>
                  </a:lnTo>
                  <a:lnTo>
                    <a:pt x="20023" y="322264"/>
                  </a:lnTo>
                  <a:lnTo>
                    <a:pt x="20073" y="322329"/>
                  </a:lnTo>
                  <a:lnTo>
                    <a:pt x="20123" y="322361"/>
                  </a:lnTo>
                  <a:lnTo>
                    <a:pt x="20178" y="322394"/>
                  </a:lnTo>
                  <a:lnTo>
                    <a:pt x="20227" y="322405"/>
                  </a:lnTo>
                  <a:lnTo>
                    <a:pt x="20282" y="322405"/>
                  </a:lnTo>
                  <a:lnTo>
                    <a:pt x="20337" y="322394"/>
                  </a:lnTo>
                  <a:lnTo>
                    <a:pt x="20391" y="322361"/>
                  </a:lnTo>
                  <a:lnTo>
                    <a:pt x="20446" y="322318"/>
                  </a:lnTo>
                  <a:lnTo>
                    <a:pt x="20491" y="322253"/>
                  </a:lnTo>
                  <a:lnTo>
                    <a:pt x="20541" y="322178"/>
                  </a:lnTo>
                  <a:lnTo>
                    <a:pt x="20582" y="322081"/>
                  </a:lnTo>
                  <a:lnTo>
                    <a:pt x="20623" y="321962"/>
                  </a:lnTo>
                  <a:lnTo>
                    <a:pt x="20659" y="321832"/>
                  </a:lnTo>
                  <a:lnTo>
                    <a:pt x="20691" y="321671"/>
                  </a:lnTo>
                  <a:lnTo>
                    <a:pt x="20782" y="321109"/>
                  </a:lnTo>
                  <a:lnTo>
                    <a:pt x="20868" y="320548"/>
                  </a:lnTo>
                  <a:lnTo>
                    <a:pt x="20954" y="319965"/>
                  </a:lnTo>
                  <a:lnTo>
                    <a:pt x="21041" y="319382"/>
                  </a:lnTo>
                  <a:lnTo>
                    <a:pt x="21123" y="318800"/>
                  </a:lnTo>
                  <a:lnTo>
                    <a:pt x="21200" y="318206"/>
                  </a:lnTo>
                  <a:lnTo>
                    <a:pt x="21277" y="317602"/>
                  </a:lnTo>
                  <a:lnTo>
                    <a:pt x="21350" y="316997"/>
                  </a:lnTo>
                  <a:lnTo>
                    <a:pt x="21422" y="316393"/>
                  </a:lnTo>
                  <a:lnTo>
                    <a:pt x="21491" y="315777"/>
                  </a:lnTo>
                  <a:lnTo>
                    <a:pt x="21559" y="315162"/>
                  </a:lnTo>
                  <a:lnTo>
                    <a:pt x="21622" y="314536"/>
                  </a:lnTo>
                  <a:lnTo>
                    <a:pt x="21681" y="313910"/>
                  </a:lnTo>
                  <a:lnTo>
                    <a:pt x="21736" y="313284"/>
                  </a:lnTo>
                  <a:lnTo>
                    <a:pt x="21790" y="312658"/>
                  </a:lnTo>
                  <a:lnTo>
                    <a:pt x="21840" y="312021"/>
                  </a:lnTo>
                  <a:lnTo>
                    <a:pt x="21886" y="311385"/>
                  </a:lnTo>
                  <a:lnTo>
                    <a:pt x="21931" y="310748"/>
                  </a:lnTo>
                  <a:lnTo>
                    <a:pt x="21968" y="310111"/>
                  </a:lnTo>
                  <a:lnTo>
                    <a:pt x="22004" y="309474"/>
                  </a:lnTo>
                  <a:lnTo>
                    <a:pt x="22036" y="308837"/>
                  </a:lnTo>
                  <a:lnTo>
                    <a:pt x="22063" y="308201"/>
                  </a:lnTo>
                  <a:lnTo>
                    <a:pt x="22090" y="307564"/>
                  </a:lnTo>
                  <a:lnTo>
                    <a:pt x="22108" y="306927"/>
                  </a:lnTo>
                  <a:lnTo>
                    <a:pt x="22122" y="306290"/>
                  </a:lnTo>
                  <a:lnTo>
                    <a:pt x="22136" y="305664"/>
                  </a:lnTo>
                  <a:lnTo>
                    <a:pt x="22140" y="305027"/>
                  </a:lnTo>
                  <a:lnTo>
                    <a:pt x="22145" y="304401"/>
                  </a:lnTo>
                  <a:lnTo>
                    <a:pt x="22140" y="303775"/>
                  </a:lnTo>
                  <a:lnTo>
                    <a:pt x="22136" y="303149"/>
                  </a:lnTo>
                  <a:lnTo>
                    <a:pt x="22122" y="302534"/>
                  </a:lnTo>
                  <a:lnTo>
                    <a:pt x="22108" y="301908"/>
                  </a:lnTo>
                  <a:lnTo>
                    <a:pt x="22086" y="301304"/>
                  </a:lnTo>
                  <a:lnTo>
                    <a:pt x="22059" y="300689"/>
                  </a:lnTo>
                  <a:lnTo>
                    <a:pt x="22027" y="300084"/>
                  </a:lnTo>
                  <a:lnTo>
                    <a:pt x="21990" y="299491"/>
                  </a:lnTo>
                  <a:lnTo>
                    <a:pt x="21945" y="298897"/>
                  </a:lnTo>
                  <a:lnTo>
                    <a:pt x="21899" y="298314"/>
                  </a:lnTo>
                  <a:lnTo>
                    <a:pt x="21845" y="297731"/>
                  </a:lnTo>
                  <a:lnTo>
                    <a:pt x="21786" y="297159"/>
                  </a:lnTo>
                  <a:lnTo>
                    <a:pt x="21718" y="296598"/>
                  </a:lnTo>
                  <a:lnTo>
                    <a:pt x="21650" y="296037"/>
                  </a:lnTo>
                  <a:lnTo>
                    <a:pt x="21572" y="295486"/>
                  </a:lnTo>
                  <a:lnTo>
                    <a:pt x="21486" y="294947"/>
                  </a:lnTo>
                  <a:lnTo>
                    <a:pt x="21400" y="294407"/>
                  </a:lnTo>
                  <a:lnTo>
                    <a:pt x="21304" y="293878"/>
                  </a:lnTo>
                  <a:lnTo>
                    <a:pt x="21200" y="293371"/>
                  </a:lnTo>
                  <a:lnTo>
                    <a:pt x="21091" y="292864"/>
                  </a:lnTo>
                  <a:lnTo>
                    <a:pt x="20977" y="292367"/>
                  </a:lnTo>
                  <a:lnTo>
                    <a:pt x="20854" y="291881"/>
                  </a:lnTo>
                  <a:lnTo>
                    <a:pt x="20727" y="291406"/>
                  </a:lnTo>
                  <a:lnTo>
                    <a:pt x="20591" y="290942"/>
                  </a:lnTo>
                  <a:lnTo>
                    <a:pt x="20450" y="290489"/>
                  </a:lnTo>
                  <a:lnTo>
                    <a:pt x="20300" y="290046"/>
                  </a:lnTo>
                  <a:lnTo>
                    <a:pt x="20146" y="289615"/>
                  </a:lnTo>
                  <a:lnTo>
                    <a:pt x="19982" y="289205"/>
                  </a:lnTo>
                  <a:lnTo>
                    <a:pt x="19809" y="288805"/>
                  </a:lnTo>
                  <a:lnTo>
                    <a:pt x="19632" y="288406"/>
                  </a:lnTo>
                  <a:lnTo>
                    <a:pt x="19446" y="288039"/>
                  </a:lnTo>
                  <a:lnTo>
                    <a:pt x="19255" y="287672"/>
                  </a:lnTo>
                  <a:lnTo>
                    <a:pt x="19055" y="287327"/>
                  </a:lnTo>
                  <a:lnTo>
                    <a:pt x="18846" y="286992"/>
                  </a:lnTo>
                  <a:lnTo>
                    <a:pt x="18628" y="286679"/>
                  </a:lnTo>
                  <a:lnTo>
                    <a:pt x="18406" y="286377"/>
                  </a:lnTo>
                  <a:lnTo>
                    <a:pt x="18433" y="286215"/>
                  </a:lnTo>
                  <a:lnTo>
                    <a:pt x="18460" y="286042"/>
                  </a:lnTo>
                  <a:lnTo>
                    <a:pt x="18478" y="285870"/>
                  </a:lnTo>
                  <a:lnTo>
                    <a:pt x="18492" y="285686"/>
                  </a:lnTo>
                  <a:lnTo>
                    <a:pt x="18665" y="282286"/>
                  </a:lnTo>
                  <a:lnTo>
                    <a:pt x="18833" y="278929"/>
                  </a:lnTo>
                  <a:lnTo>
                    <a:pt x="18996" y="275627"/>
                  </a:lnTo>
                  <a:lnTo>
                    <a:pt x="19083" y="273997"/>
                  </a:lnTo>
                  <a:lnTo>
                    <a:pt x="19173" y="272378"/>
                  </a:lnTo>
                  <a:lnTo>
                    <a:pt x="19264" y="270759"/>
                  </a:lnTo>
                  <a:lnTo>
                    <a:pt x="19364" y="269162"/>
                  </a:lnTo>
                  <a:lnTo>
                    <a:pt x="19464" y="267564"/>
                  </a:lnTo>
                  <a:lnTo>
                    <a:pt x="19573" y="265988"/>
                  </a:lnTo>
                  <a:lnTo>
                    <a:pt x="19687" y="264413"/>
                  </a:lnTo>
                  <a:lnTo>
                    <a:pt x="19809" y="262848"/>
                  </a:lnTo>
                  <a:lnTo>
                    <a:pt x="19941" y="261293"/>
                  </a:lnTo>
                  <a:lnTo>
                    <a:pt x="20082" y="259739"/>
                  </a:lnTo>
                  <a:lnTo>
                    <a:pt x="20155" y="258973"/>
                  </a:lnTo>
                  <a:lnTo>
                    <a:pt x="20232" y="258207"/>
                  </a:lnTo>
                  <a:lnTo>
                    <a:pt x="20309" y="257440"/>
                  </a:lnTo>
                  <a:lnTo>
                    <a:pt x="20396" y="256674"/>
                  </a:lnTo>
                  <a:lnTo>
                    <a:pt x="20477" y="255908"/>
                  </a:lnTo>
                  <a:lnTo>
                    <a:pt x="20568" y="255152"/>
                  </a:lnTo>
                  <a:lnTo>
                    <a:pt x="20659" y="254386"/>
                  </a:lnTo>
                  <a:lnTo>
                    <a:pt x="20755" y="253630"/>
                  </a:lnTo>
                  <a:lnTo>
                    <a:pt x="20850" y="252875"/>
                  </a:lnTo>
                  <a:lnTo>
                    <a:pt x="20954" y="252119"/>
                  </a:lnTo>
                  <a:lnTo>
                    <a:pt x="21059" y="251364"/>
                  </a:lnTo>
                  <a:lnTo>
                    <a:pt x="21168" y="250608"/>
                  </a:lnTo>
                  <a:lnTo>
                    <a:pt x="21277" y="249863"/>
                  </a:lnTo>
                  <a:lnTo>
                    <a:pt x="21395" y="249108"/>
                  </a:lnTo>
                  <a:lnTo>
                    <a:pt x="21513" y="248363"/>
                  </a:lnTo>
                  <a:lnTo>
                    <a:pt x="21641" y="247618"/>
                  </a:lnTo>
                  <a:lnTo>
                    <a:pt x="21768" y="246874"/>
                  </a:lnTo>
                  <a:lnTo>
                    <a:pt x="21899" y="246129"/>
                  </a:lnTo>
                  <a:lnTo>
                    <a:pt x="22036" y="245384"/>
                  </a:lnTo>
                  <a:lnTo>
                    <a:pt x="22181" y="244639"/>
                  </a:lnTo>
                  <a:lnTo>
                    <a:pt x="22327" y="243895"/>
                  </a:lnTo>
                  <a:lnTo>
                    <a:pt x="22477" y="243161"/>
                  </a:lnTo>
                  <a:lnTo>
                    <a:pt x="22631" y="242416"/>
                  </a:lnTo>
                  <a:lnTo>
                    <a:pt x="22795" y="241682"/>
                  </a:lnTo>
                  <a:lnTo>
                    <a:pt x="22958" y="240937"/>
                  </a:lnTo>
                  <a:lnTo>
                    <a:pt x="23131" y="240203"/>
                  </a:lnTo>
                  <a:lnTo>
                    <a:pt x="23308" y="239470"/>
                  </a:lnTo>
                  <a:lnTo>
                    <a:pt x="23490" y="238736"/>
                  </a:lnTo>
                  <a:lnTo>
                    <a:pt x="23676" y="238002"/>
                  </a:lnTo>
                  <a:lnTo>
                    <a:pt x="23867" y="237268"/>
                  </a:lnTo>
                  <a:lnTo>
                    <a:pt x="24067" y="236534"/>
                  </a:lnTo>
                  <a:lnTo>
                    <a:pt x="24271" y="235800"/>
                  </a:lnTo>
                  <a:lnTo>
                    <a:pt x="24226" y="239880"/>
                  </a:lnTo>
                  <a:lnTo>
                    <a:pt x="24221" y="240311"/>
                  </a:lnTo>
                  <a:lnTo>
                    <a:pt x="24208" y="240776"/>
                  </a:lnTo>
                  <a:lnTo>
                    <a:pt x="24171" y="241801"/>
                  </a:lnTo>
                  <a:lnTo>
                    <a:pt x="24130" y="242891"/>
                  </a:lnTo>
                  <a:lnTo>
                    <a:pt x="24112" y="243452"/>
                  </a:lnTo>
                  <a:lnTo>
                    <a:pt x="24103" y="244024"/>
                  </a:lnTo>
                  <a:lnTo>
                    <a:pt x="24094" y="244586"/>
                  </a:lnTo>
                  <a:lnTo>
                    <a:pt x="24099" y="245147"/>
                  </a:lnTo>
                  <a:lnTo>
                    <a:pt x="24103" y="245417"/>
                  </a:lnTo>
                  <a:lnTo>
                    <a:pt x="24108" y="245686"/>
                  </a:lnTo>
                  <a:lnTo>
                    <a:pt x="24117" y="245956"/>
                  </a:lnTo>
                  <a:lnTo>
                    <a:pt x="24130" y="246215"/>
                  </a:lnTo>
                  <a:lnTo>
                    <a:pt x="24149" y="246464"/>
                  </a:lnTo>
                  <a:lnTo>
                    <a:pt x="24167" y="246712"/>
                  </a:lnTo>
                  <a:lnTo>
                    <a:pt x="24189" y="246960"/>
                  </a:lnTo>
                  <a:lnTo>
                    <a:pt x="24217" y="247187"/>
                  </a:lnTo>
                  <a:lnTo>
                    <a:pt x="24248" y="247413"/>
                  </a:lnTo>
                  <a:lnTo>
                    <a:pt x="24285" y="247629"/>
                  </a:lnTo>
                  <a:lnTo>
                    <a:pt x="24326" y="247845"/>
                  </a:lnTo>
                  <a:lnTo>
                    <a:pt x="24371" y="248039"/>
                  </a:lnTo>
                  <a:lnTo>
                    <a:pt x="24439" y="248298"/>
                  </a:lnTo>
                  <a:lnTo>
                    <a:pt x="24512" y="248536"/>
                  </a:lnTo>
                  <a:lnTo>
                    <a:pt x="24594" y="248762"/>
                  </a:lnTo>
                  <a:lnTo>
                    <a:pt x="24676" y="248968"/>
                  </a:lnTo>
                  <a:lnTo>
                    <a:pt x="24766" y="249162"/>
                  </a:lnTo>
                  <a:lnTo>
                    <a:pt x="24862" y="249335"/>
                  </a:lnTo>
                  <a:lnTo>
                    <a:pt x="24962" y="249496"/>
                  </a:lnTo>
                  <a:lnTo>
                    <a:pt x="25066" y="249648"/>
                  </a:lnTo>
                  <a:lnTo>
                    <a:pt x="25175" y="249777"/>
                  </a:lnTo>
                  <a:lnTo>
                    <a:pt x="25289" y="249896"/>
                  </a:lnTo>
                  <a:lnTo>
                    <a:pt x="25407" y="250004"/>
                  </a:lnTo>
                  <a:lnTo>
                    <a:pt x="25530" y="250090"/>
                  </a:lnTo>
                  <a:lnTo>
                    <a:pt x="25652" y="250176"/>
                  </a:lnTo>
                  <a:lnTo>
                    <a:pt x="25775" y="250252"/>
                  </a:lnTo>
                  <a:lnTo>
                    <a:pt x="25907" y="250306"/>
                  </a:lnTo>
                  <a:lnTo>
                    <a:pt x="26039" y="250360"/>
                  </a:lnTo>
                  <a:lnTo>
                    <a:pt x="26170" y="250403"/>
                  </a:lnTo>
                  <a:lnTo>
                    <a:pt x="26307" y="250435"/>
                  </a:lnTo>
                  <a:lnTo>
                    <a:pt x="26443" y="250468"/>
                  </a:lnTo>
                  <a:lnTo>
                    <a:pt x="26579" y="250479"/>
                  </a:lnTo>
                  <a:lnTo>
                    <a:pt x="26856" y="250500"/>
                  </a:lnTo>
                  <a:lnTo>
                    <a:pt x="27138" y="250500"/>
                  </a:lnTo>
                  <a:lnTo>
                    <a:pt x="27415" y="250479"/>
                  </a:lnTo>
                  <a:lnTo>
                    <a:pt x="27692" y="250446"/>
                  </a:lnTo>
                  <a:lnTo>
                    <a:pt x="28229" y="250349"/>
                  </a:lnTo>
                  <a:lnTo>
                    <a:pt x="28324" y="253382"/>
                  </a:lnTo>
                  <a:lnTo>
                    <a:pt x="28424" y="256382"/>
                  </a:lnTo>
                  <a:lnTo>
                    <a:pt x="28524" y="259329"/>
                  </a:lnTo>
                  <a:lnTo>
                    <a:pt x="28615" y="262222"/>
                  </a:lnTo>
                  <a:lnTo>
                    <a:pt x="28660" y="263646"/>
                  </a:lnTo>
                  <a:lnTo>
                    <a:pt x="28697" y="265060"/>
                  </a:lnTo>
                  <a:lnTo>
                    <a:pt x="28733" y="266453"/>
                  </a:lnTo>
                  <a:lnTo>
                    <a:pt x="28765" y="267834"/>
                  </a:lnTo>
                  <a:lnTo>
                    <a:pt x="28792" y="269183"/>
                  </a:lnTo>
                  <a:lnTo>
                    <a:pt x="28815" y="270522"/>
                  </a:lnTo>
                  <a:lnTo>
                    <a:pt x="28828" y="271838"/>
                  </a:lnTo>
                  <a:lnTo>
                    <a:pt x="28837" y="273134"/>
                  </a:lnTo>
                  <a:lnTo>
                    <a:pt x="28846" y="276328"/>
                  </a:lnTo>
                  <a:lnTo>
                    <a:pt x="28851" y="279523"/>
                  </a:lnTo>
                  <a:lnTo>
                    <a:pt x="28851" y="282718"/>
                  </a:lnTo>
                  <a:lnTo>
                    <a:pt x="28846" y="285913"/>
                  </a:lnTo>
                  <a:lnTo>
                    <a:pt x="28842" y="289107"/>
                  </a:lnTo>
                  <a:lnTo>
                    <a:pt x="28828" y="292302"/>
                  </a:lnTo>
                  <a:lnTo>
                    <a:pt x="28815" y="295497"/>
                  </a:lnTo>
                  <a:lnTo>
                    <a:pt x="28796" y="298681"/>
                  </a:lnTo>
                  <a:lnTo>
                    <a:pt x="28756" y="305071"/>
                  </a:lnTo>
                  <a:lnTo>
                    <a:pt x="28701" y="311449"/>
                  </a:lnTo>
                  <a:lnTo>
                    <a:pt x="28647" y="317828"/>
                  </a:lnTo>
                  <a:lnTo>
                    <a:pt x="28583" y="324207"/>
                  </a:lnTo>
                  <a:lnTo>
                    <a:pt x="28447" y="336975"/>
                  </a:lnTo>
                  <a:lnTo>
                    <a:pt x="28378" y="343354"/>
                  </a:lnTo>
                  <a:lnTo>
                    <a:pt x="28315" y="349733"/>
                  </a:lnTo>
                  <a:lnTo>
                    <a:pt x="28256" y="356112"/>
                  </a:lnTo>
                  <a:lnTo>
                    <a:pt x="28201" y="362490"/>
                  </a:lnTo>
                  <a:lnTo>
                    <a:pt x="28160" y="368880"/>
                  </a:lnTo>
                  <a:lnTo>
                    <a:pt x="28142" y="372064"/>
                  </a:lnTo>
                  <a:lnTo>
                    <a:pt x="28124" y="375259"/>
                  </a:lnTo>
                  <a:lnTo>
                    <a:pt x="28129" y="375367"/>
                  </a:lnTo>
                  <a:lnTo>
                    <a:pt x="28133" y="375464"/>
                  </a:lnTo>
                  <a:lnTo>
                    <a:pt x="28156" y="375680"/>
                  </a:lnTo>
                  <a:lnTo>
                    <a:pt x="27883" y="376684"/>
                  </a:lnTo>
                  <a:lnTo>
                    <a:pt x="27615" y="377698"/>
                  </a:lnTo>
                  <a:lnTo>
                    <a:pt x="27356" y="378713"/>
                  </a:lnTo>
                  <a:lnTo>
                    <a:pt x="27102" y="379749"/>
                  </a:lnTo>
                  <a:lnTo>
                    <a:pt x="26852" y="380785"/>
                  </a:lnTo>
                  <a:lnTo>
                    <a:pt x="26607" y="381832"/>
                  </a:lnTo>
                  <a:lnTo>
                    <a:pt x="26366" y="382890"/>
                  </a:lnTo>
                  <a:lnTo>
                    <a:pt x="26129" y="383958"/>
                  </a:lnTo>
                  <a:lnTo>
                    <a:pt x="25902" y="385027"/>
                  </a:lnTo>
                  <a:lnTo>
                    <a:pt x="25680" y="386117"/>
                  </a:lnTo>
                  <a:lnTo>
                    <a:pt x="25462" y="387196"/>
                  </a:lnTo>
                  <a:lnTo>
                    <a:pt x="25248" y="388297"/>
                  </a:lnTo>
                  <a:lnTo>
                    <a:pt x="25039" y="389398"/>
                  </a:lnTo>
                  <a:lnTo>
                    <a:pt x="24835" y="390499"/>
                  </a:lnTo>
                  <a:lnTo>
                    <a:pt x="24635" y="391621"/>
                  </a:lnTo>
                  <a:lnTo>
                    <a:pt x="24444" y="392744"/>
                  </a:lnTo>
                  <a:lnTo>
                    <a:pt x="24253" y="393866"/>
                  </a:lnTo>
                  <a:lnTo>
                    <a:pt x="24071" y="395000"/>
                  </a:lnTo>
                  <a:lnTo>
                    <a:pt x="23890" y="396144"/>
                  </a:lnTo>
                  <a:lnTo>
                    <a:pt x="23717" y="397288"/>
                  </a:lnTo>
                  <a:lnTo>
                    <a:pt x="23544" y="398432"/>
                  </a:lnTo>
                  <a:lnTo>
                    <a:pt x="23381" y="399587"/>
                  </a:lnTo>
                  <a:lnTo>
                    <a:pt x="23222" y="400752"/>
                  </a:lnTo>
                  <a:lnTo>
                    <a:pt x="23063" y="401918"/>
                  </a:lnTo>
                  <a:lnTo>
                    <a:pt x="22913" y="403084"/>
                  </a:lnTo>
                  <a:lnTo>
                    <a:pt x="22763" y="404260"/>
                  </a:lnTo>
                  <a:lnTo>
                    <a:pt x="22622" y="405437"/>
                  </a:lnTo>
                  <a:lnTo>
                    <a:pt x="22481" y="406624"/>
                  </a:lnTo>
                  <a:lnTo>
                    <a:pt x="22349" y="407811"/>
                  </a:lnTo>
                  <a:lnTo>
                    <a:pt x="22218" y="408998"/>
                  </a:lnTo>
                  <a:lnTo>
                    <a:pt x="22090" y="410186"/>
                  </a:lnTo>
                  <a:lnTo>
                    <a:pt x="21968" y="411384"/>
                  </a:lnTo>
                  <a:lnTo>
                    <a:pt x="21850" y="412582"/>
                  </a:lnTo>
                  <a:lnTo>
                    <a:pt x="21736" y="413780"/>
                  </a:lnTo>
                  <a:lnTo>
                    <a:pt x="21627" y="414989"/>
                  </a:lnTo>
                  <a:lnTo>
                    <a:pt x="21518" y="416197"/>
                  </a:lnTo>
                  <a:lnTo>
                    <a:pt x="21418" y="417406"/>
                  </a:lnTo>
                  <a:lnTo>
                    <a:pt x="21318" y="418615"/>
                  </a:lnTo>
                  <a:lnTo>
                    <a:pt x="21223" y="419824"/>
                  </a:lnTo>
                  <a:lnTo>
                    <a:pt x="21132" y="421033"/>
                  </a:lnTo>
                  <a:lnTo>
                    <a:pt x="21045" y="422252"/>
                  </a:lnTo>
                  <a:lnTo>
                    <a:pt x="20959" y="423472"/>
                  </a:lnTo>
                  <a:lnTo>
                    <a:pt x="20877" y="424681"/>
                  </a:lnTo>
                  <a:lnTo>
                    <a:pt x="20800" y="425901"/>
                  </a:lnTo>
                  <a:lnTo>
                    <a:pt x="20727" y="427120"/>
                  </a:lnTo>
                  <a:lnTo>
                    <a:pt x="20659" y="428340"/>
                  </a:lnTo>
                  <a:lnTo>
                    <a:pt x="20591" y="429559"/>
                  </a:lnTo>
                  <a:lnTo>
                    <a:pt x="20527" y="430768"/>
                  </a:lnTo>
                  <a:lnTo>
                    <a:pt x="20468" y="431988"/>
                  </a:lnTo>
                  <a:lnTo>
                    <a:pt x="20409" y="433208"/>
                  </a:lnTo>
                  <a:lnTo>
                    <a:pt x="20355" y="434427"/>
                  </a:lnTo>
                  <a:lnTo>
                    <a:pt x="20305" y="435636"/>
                  </a:lnTo>
                  <a:lnTo>
                    <a:pt x="20259" y="436856"/>
                  </a:lnTo>
                  <a:lnTo>
                    <a:pt x="20214" y="438064"/>
                  </a:lnTo>
                  <a:lnTo>
                    <a:pt x="20168" y="439273"/>
                  </a:lnTo>
                  <a:lnTo>
                    <a:pt x="20132" y="440482"/>
                  </a:lnTo>
                  <a:lnTo>
                    <a:pt x="20096" y="441691"/>
                  </a:lnTo>
                  <a:lnTo>
                    <a:pt x="20064" y="442900"/>
                  </a:lnTo>
                  <a:lnTo>
                    <a:pt x="20005" y="445307"/>
                  </a:lnTo>
                  <a:lnTo>
                    <a:pt x="19955" y="447692"/>
                  </a:lnTo>
                  <a:lnTo>
                    <a:pt x="19919" y="450077"/>
                  </a:lnTo>
                  <a:lnTo>
                    <a:pt x="19850" y="450110"/>
                  </a:lnTo>
                  <a:lnTo>
                    <a:pt x="19787" y="450153"/>
                  </a:lnTo>
                  <a:lnTo>
                    <a:pt x="19714" y="450228"/>
                  </a:lnTo>
                  <a:lnTo>
                    <a:pt x="19641" y="450315"/>
                  </a:lnTo>
                  <a:lnTo>
                    <a:pt x="19464" y="450595"/>
                  </a:lnTo>
                  <a:lnTo>
                    <a:pt x="19292" y="450876"/>
                  </a:lnTo>
                  <a:lnTo>
                    <a:pt x="19123" y="451178"/>
                  </a:lnTo>
                  <a:lnTo>
                    <a:pt x="18955" y="451480"/>
                  </a:lnTo>
                  <a:lnTo>
                    <a:pt x="18792" y="451793"/>
                  </a:lnTo>
                  <a:lnTo>
                    <a:pt x="18633" y="452117"/>
                  </a:lnTo>
                  <a:lnTo>
                    <a:pt x="18474" y="452441"/>
                  </a:lnTo>
                  <a:lnTo>
                    <a:pt x="18319" y="452776"/>
                  </a:lnTo>
                  <a:lnTo>
                    <a:pt x="18165" y="453121"/>
                  </a:lnTo>
                  <a:lnTo>
                    <a:pt x="18015" y="453466"/>
                  </a:lnTo>
                  <a:lnTo>
                    <a:pt x="17869" y="453823"/>
                  </a:lnTo>
                  <a:lnTo>
                    <a:pt x="17729" y="454189"/>
                  </a:lnTo>
                  <a:lnTo>
                    <a:pt x="17588" y="454556"/>
                  </a:lnTo>
                  <a:lnTo>
                    <a:pt x="17451" y="454934"/>
                  </a:lnTo>
                  <a:lnTo>
                    <a:pt x="17320" y="455323"/>
                  </a:lnTo>
                  <a:lnTo>
                    <a:pt x="17188" y="455711"/>
                  </a:lnTo>
                  <a:lnTo>
                    <a:pt x="17061" y="456100"/>
                  </a:lnTo>
                  <a:lnTo>
                    <a:pt x="16938" y="456510"/>
                  </a:lnTo>
                  <a:lnTo>
                    <a:pt x="16820" y="456909"/>
                  </a:lnTo>
                  <a:lnTo>
                    <a:pt x="16702" y="457330"/>
                  </a:lnTo>
                  <a:lnTo>
                    <a:pt x="16593" y="457740"/>
                  </a:lnTo>
                  <a:lnTo>
                    <a:pt x="16484" y="458161"/>
                  </a:lnTo>
                  <a:lnTo>
                    <a:pt x="16379" y="458593"/>
                  </a:lnTo>
                  <a:lnTo>
                    <a:pt x="16275" y="459025"/>
                  </a:lnTo>
                  <a:lnTo>
                    <a:pt x="16179" y="459467"/>
                  </a:lnTo>
                  <a:lnTo>
                    <a:pt x="16084" y="459899"/>
                  </a:lnTo>
                  <a:lnTo>
                    <a:pt x="15993" y="460352"/>
                  </a:lnTo>
                  <a:lnTo>
                    <a:pt x="15907" y="460795"/>
                  </a:lnTo>
                  <a:lnTo>
                    <a:pt x="15825" y="461248"/>
                  </a:lnTo>
                  <a:lnTo>
                    <a:pt x="15748" y="461712"/>
                  </a:lnTo>
                  <a:lnTo>
                    <a:pt x="15675" y="462166"/>
                  </a:lnTo>
                  <a:lnTo>
                    <a:pt x="15602" y="462630"/>
                  </a:lnTo>
                  <a:lnTo>
                    <a:pt x="15539" y="463094"/>
                  </a:lnTo>
                  <a:lnTo>
                    <a:pt x="15475" y="463569"/>
                  </a:lnTo>
                  <a:lnTo>
                    <a:pt x="15416" y="464044"/>
                  </a:lnTo>
                  <a:lnTo>
                    <a:pt x="15361" y="464519"/>
                  </a:lnTo>
                  <a:lnTo>
                    <a:pt x="15316" y="464993"/>
                  </a:lnTo>
                  <a:lnTo>
                    <a:pt x="15271" y="465468"/>
                  </a:lnTo>
                  <a:lnTo>
                    <a:pt x="15230" y="465954"/>
                  </a:lnTo>
                  <a:lnTo>
                    <a:pt x="15193" y="466440"/>
                  </a:lnTo>
                  <a:lnTo>
                    <a:pt x="15162" y="466925"/>
                  </a:lnTo>
                  <a:lnTo>
                    <a:pt x="15134" y="467411"/>
                  </a:lnTo>
                  <a:lnTo>
                    <a:pt x="15112" y="467897"/>
                  </a:lnTo>
                  <a:lnTo>
                    <a:pt x="15093" y="468383"/>
                  </a:lnTo>
                  <a:lnTo>
                    <a:pt x="15080" y="468868"/>
                  </a:lnTo>
                  <a:lnTo>
                    <a:pt x="15071" y="469365"/>
                  </a:lnTo>
                  <a:lnTo>
                    <a:pt x="15066" y="469850"/>
                  </a:lnTo>
                  <a:lnTo>
                    <a:pt x="15066" y="470347"/>
                  </a:lnTo>
                  <a:lnTo>
                    <a:pt x="15071" y="470833"/>
                  </a:lnTo>
                  <a:lnTo>
                    <a:pt x="15080" y="471329"/>
                  </a:lnTo>
                  <a:lnTo>
                    <a:pt x="15098" y="471815"/>
                  </a:lnTo>
                  <a:lnTo>
                    <a:pt x="15116" y="472311"/>
                  </a:lnTo>
                  <a:lnTo>
                    <a:pt x="15139" y="472797"/>
                  </a:lnTo>
                  <a:lnTo>
                    <a:pt x="15171" y="473293"/>
                  </a:lnTo>
                  <a:lnTo>
                    <a:pt x="15207" y="473779"/>
                  </a:lnTo>
                  <a:lnTo>
                    <a:pt x="15248" y="474265"/>
                  </a:lnTo>
                  <a:lnTo>
                    <a:pt x="15293" y="474751"/>
                  </a:lnTo>
                  <a:lnTo>
                    <a:pt x="15343" y="475236"/>
                  </a:lnTo>
                  <a:lnTo>
                    <a:pt x="15398" y="475722"/>
                  </a:lnTo>
                  <a:lnTo>
                    <a:pt x="15457" y="476208"/>
                  </a:lnTo>
                  <a:lnTo>
                    <a:pt x="15525" y="476683"/>
                  </a:lnTo>
                  <a:lnTo>
                    <a:pt x="15598" y="477168"/>
                  </a:lnTo>
                  <a:lnTo>
                    <a:pt x="15675" y="477643"/>
                  </a:lnTo>
                  <a:lnTo>
                    <a:pt x="15757" y="478107"/>
                  </a:lnTo>
                  <a:lnTo>
                    <a:pt x="15770" y="478215"/>
                  </a:lnTo>
                  <a:lnTo>
                    <a:pt x="15789" y="478334"/>
                  </a:lnTo>
                  <a:lnTo>
                    <a:pt x="15829" y="478561"/>
                  </a:lnTo>
                  <a:lnTo>
                    <a:pt x="15870" y="478722"/>
                  </a:lnTo>
                  <a:lnTo>
                    <a:pt x="15916" y="478863"/>
                  </a:lnTo>
                  <a:lnTo>
                    <a:pt x="15966" y="478981"/>
                  </a:lnTo>
                  <a:lnTo>
                    <a:pt x="16016" y="479068"/>
                  </a:lnTo>
                  <a:lnTo>
                    <a:pt x="16075" y="479133"/>
                  </a:lnTo>
                  <a:lnTo>
                    <a:pt x="16129" y="479165"/>
                  </a:lnTo>
                  <a:lnTo>
                    <a:pt x="16193" y="479187"/>
                  </a:lnTo>
                  <a:lnTo>
                    <a:pt x="16252" y="479187"/>
                  </a:lnTo>
                  <a:lnTo>
                    <a:pt x="16261" y="479392"/>
                  </a:lnTo>
                  <a:lnTo>
                    <a:pt x="16279" y="479597"/>
                  </a:lnTo>
                  <a:lnTo>
                    <a:pt x="16302" y="479791"/>
                  </a:lnTo>
                  <a:lnTo>
                    <a:pt x="16334" y="479996"/>
                  </a:lnTo>
                  <a:lnTo>
                    <a:pt x="16370" y="480180"/>
                  </a:lnTo>
                  <a:lnTo>
                    <a:pt x="16411" y="480363"/>
                  </a:lnTo>
                  <a:lnTo>
                    <a:pt x="16461" y="480536"/>
                  </a:lnTo>
                  <a:lnTo>
                    <a:pt x="16515" y="480698"/>
                  </a:lnTo>
                  <a:lnTo>
                    <a:pt x="16575" y="480849"/>
                  </a:lnTo>
                  <a:lnTo>
                    <a:pt x="16643" y="480989"/>
                  </a:lnTo>
                  <a:lnTo>
                    <a:pt x="16715" y="481108"/>
                  </a:lnTo>
                  <a:lnTo>
                    <a:pt x="16797" y="481216"/>
                  </a:lnTo>
                  <a:lnTo>
                    <a:pt x="16884" y="481313"/>
                  </a:lnTo>
                  <a:lnTo>
                    <a:pt x="16974" y="481378"/>
                  </a:lnTo>
                  <a:lnTo>
                    <a:pt x="17074" y="481432"/>
                  </a:lnTo>
                  <a:lnTo>
                    <a:pt x="17183" y="481464"/>
                  </a:lnTo>
                  <a:lnTo>
                    <a:pt x="18319" y="481647"/>
                  </a:lnTo>
                  <a:lnTo>
                    <a:pt x="19460" y="481809"/>
                  </a:lnTo>
                  <a:lnTo>
                    <a:pt x="20605" y="481960"/>
                  </a:lnTo>
                  <a:lnTo>
                    <a:pt x="21754" y="482090"/>
                  </a:lnTo>
                  <a:lnTo>
                    <a:pt x="22904" y="482187"/>
                  </a:lnTo>
                  <a:lnTo>
                    <a:pt x="23481" y="482230"/>
                  </a:lnTo>
                  <a:lnTo>
                    <a:pt x="24058" y="482273"/>
                  </a:lnTo>
                  <a:lnTo>
                    <a:pt x="24635" y="482306"/>
                  </a:lnTo>
                  <a:lnTo>
                    <a:pt x="25212" y="482327"/>
                  </a:lnTo>
                  <a:lnTo>
                    <a:pt x="25789" y="482338"/>
                  </a:lnTo>
                  <a:lnTo>
                    <a:pt x="26366" y="482349"/>
                  </a:lnTo>
                  <a:lnTo>
                    <a:pt x="26943" y="482349"/>
                  </a:lnTo>
                  <a:lnTo>
                    <a:pt x="27520" y="482338"/>
                  </a:lnTo>
                  <a:lnTo>
                    <a:pt x="28097" y="482317"/>
                  </a:lnTo>
                  <a:lnTo>
                    <a:pt x="28674" y="482295"/>
                  </a:lnTo>
                  <a:lnTo>
                    <a:pt x="29251" y="482252"/>
                  </a:lnTo>
                  <a:lnTo>
                    <a:pt x="29823" y="482209"/>
                  </a:lnTo>
                  <a:lnTo>
                    <a:pt x="30400" y="482155"/>
                  </a:lnTo>
                  <a:lnTo>
                    <a:pt x="30977" y="482090"/>
                  </a:lnTo>
                  <a:lnTo>
                    <a:pt x="31550" y="482014"/>
                  </a:lnTo>
                  <a:lnTo>
                    <a:pt x="32122" y="481928"/>
                  </a:lnTo>
                  <a:lnTo>
                    <a:pt x="32695" y="481820"/>
                  </a:lnTo>
                  <a:lnTo>
                    <a:pt x="33267" y="481712"/>
                  </a:lnTo>
                  <a:lnTo>
                    <a:pt x="33840" y="481593"/>
                  </a:lnTo>
                  <a:lnTo>
                    <a:pt x="34412" y="481464"/>
                  </a:lnTo>
                  <a:lnTo>
                    <a:pt x="34980" y="481313"/>
                  </a:lnTo>
                  <a:lnTo>
                    <a:pt x="35548" y="481151"/>
                  </a:lnTo>
                  <a:lnTo>
                    <a:pt x="35553" y="481334"/>
                  </a:lnTo>
                  <a:lnTo>
                    <a:pt x="35553" y="481507"/>
                  </a:lnTo>
                  <a:lnTo>
                    <a:pt x="35544" y="481669"/>
                  </a:lnTo>
                  <a:lnTo>
                    <a:pt x="35525" y="481831"/>
                  </a:lnTo>
                  <a:lnTo>
                    <a:pt x="35503" y="481982"/>
                  </a:lnTo>
                  <a:lnTo>
                    <a:pt x="35471" y="482133"/>
                  </a:lnTo>
                  <a:lnTo>
                    <a:pt x="35430" y="482284"/>
                  </a:lnTo>
                  <a:lnTo>
                    <a:pt x="35384" y="482424"/>
                  </a:lnTo>
                  <a:lnTo>
                    <a:pt x="35330" y="482554"/>
                  </a:lnTo>
                  <a:lnTo>
                    <a:pt x="35271" y="482694"/>
                  </a:lnTo>
                  <a:lnTo>
                    <a:pt x="35207" y="482813"/>
                  </a:lnTo>
                  <a:lnTo>
                    <a:pt x="35139" y="482943"/>
                  </a:lnTo>
                  <a:lnTo>
                    <a:pt x="35062" y="483061"/>
                  </a:lnTo>
                  <a:lnTo>
                    <a:pt x="34980" y="483169"/>
                  </a:lnTo>
                  <a:lnTo>
                    <a:pt x="34894" y="483277"/>
                  </a:lnTo>
                  <a:lnTo>
                    <a:pt x="34803" y="483385"/>
                  </a:lnTo>
                  <a:lnTo>
                    <a:pt x="34708" y="483482"/>
                  </a:lnTo>
                  <a:lnTo>
                    <a:pt x="34608" y="483579"/>
                  </a:lnTo>
                  <a:lnTo>
                    <a:pt x="34503" y="483677"/>
                  </a:lnTo>
                  <a:lnTo>
                    <a:pt x="34394" y="483763"/>
                  </a:lnTo>
                  <a:lnTo>
                    <a:pt x="34167" y="483925"/>
                  </a:lnTo>
                  <a:lnTo>
                    <a:pt x="33926" y="484076"/>
                  </a:lnTo>
                  <a:lnTo>
                    <a:pt x="33681" y="484216"/>
                  </a:lnTo>
                  <a:lnTo>
                    <a:pt x="33422" y="484335"/>
                  </a:lnTo>
                  <a:lnTo>
                    <a:pt x="33158" y="484443"/>
                  </a:lnTo>
                  <a:lnTo>
                    <a:pt x="32890" y="484551"/>
                  </a:lnTo>
                  <a:lnTo>
                    <a:pt x="32618" y="484637"/>
                  </a:lnTo>
                  <a:lnTo>
                    <a:pt x="32345" y="484713"/>
                  </a:lnTo>
                  <a:lnTo>
                    <a:pt x="32077" y="484777"/>
                  </a:lnTo>
                  <a:lnTo>
                    <a:pt x="31809" y="484831"/>
                  </a:lnTo>
                  <a:lnTo>
                    <a:pt x="31550" y="484885"/>
                  </a:lnTo>
                  <a:lnTo>
                    <a:pt x="31295" y="484929"/>
                  </a:lnTo>
                  <a:lnTo>
                    <a:pt x="30818" y="484993"/>
                  </a:lnTo>
                  <a:lnTo>
                    <a:pt x="30391" y="485026"/>
                  </a:lnTo>
                  <a:lnTo>
                    <a:pt x="30037" y="485047"/>
                  </a:lnTo>
                  <a:lnTo>
                    <a:pt x="29764" y="485058"/>
                  </a:lnTo>
                  <a:lnTo>
                    <a:pt x="29596" y="485058"/>
                  </a:lnTo>
                  <a:lnTo>
                    <a:pt x="28633" y="485036"/>
                  </a:lnTo>
                  <a:lnTo>
                    <a:pt x="27665" y="485026"/>
                  </a:lnTo>
                  <a:lnTo>
                    <a:pt x="26697" y="485015"/>
                  </a:lnTo>
                  <a:lnTo>
                    <a:pt x="25725" y="484993"/>
                  </a:lnTo>
                  <a:lnTo>
                    <a:pt x="25498" y="484993"/>
                  </a:lnTo>
                  <a:lnTo>
                    <a:pt x="25243" y="485015"/>
                  </a:lnTo>
                  <a:lnTo>
                    <a:pt x="24662" y="485080"/>
                  </a:lnTo>
                  <a:lnTo>
                    <a:pt x="23994" y="485166"/>
                  </a:lnTo>
                  <a:lnTo>
                    <a:pt x="23258" y="485242"/>
                  </a:lnTo>
                  <a:lnTo>
                    <a:pt x="22872" y="485274"/>
                  </a:lnTo>
                  <a:lnTo>
                    <a:pt x="22472" y="485295"/>
                  </a:lnTo>
                  <a:lnTo>
                    <a:pt x="22068" y="485317"/>
                  </a:lnTo>
                  <a:lnTo>
                    <a:pt x="21659" y="485317"/>
                  </a:lnTo>
                  <a:lnTo>
                    <a:pt x="21241" y="485295"/>
                  </a:lnTo>
                  <a:lnTo>
                    <a:pt x="20827" y="485263"/>
                  </a:lnTo>
                  <a:lnTo>
                    <a:pt x="20414" y="485209"/>
                  </a:lnTo>
                  <a:lnTo>
                    <a:pt x="20000" y="485134"/>
                  </a:lnTo>
                  <a:lnTo>
                    <a:pt x="19796" y="485090"/>
                  </a:lnTo>
                  <a:lnTo>
                    <a:pt x="19591" y="485026"/>
                  </a:lnTo>
                  <a:lnTo>
                    <a:pt x="19392" y="484972"/>
                  </a:lnTo>
                  <a:lnTo>
                    <a:pt x="19196" y="484896"/>
                  </a:lnTo>
                  <a:lnTo>
                    <a:pt x="18996" y="484821"/>
                  </a:lnTo>
                  <a:lnTo>
                    <a:pt x="18805" y="484734"/>
                  </a:lnTo>
                  <a:lnTo>
                    <a:pt x="18615" y="484648"/>
                  </a:lnTo>
                  <a:lnTo>
                    <a:pt x="18428" y="484540"/>
                  </a:lnTo>
                  <a:lnTo>
                    <a:pt x="18242" y="484432"/>
                  </a:lnTo>
                  <a:lnTo>
                    <a:pt x="18065" y="484313"/>
                  </a:lnTo>
                  <a:lnTo>
                    <a:pt x="17888" y="484173"/>
                  </a:lnTo>
                  <a:lnTo>
                    <a:pt x="17720" y="484043"/>
                  </a:lnTo>
                  <a:lnTo>
                    <a:pt x="17551" y="483892"/>
                  </a:lnTo>
                  <a:lnTo>
                    <a:pt x="17388" y="483730"/>
                  </a:lnTo>
                  <a:lnTo>
                    <a:pt x="17233" y="483558"/>
                  </a:lnTo>
                  <a:lnTo>
                    <a:pt x="17083" y="483374"/>
                  </a:lnTo>
                  <a:lnTo>
                    <a:pt x="16938" y="483180"/>
                  </a:lnTo>
                  <a:lnTo>
                    <a:pt x="16797" y="482975"/>
                  </a:lnTo>
                  <a:lnTo>
                    <a:pt x="16665" y="482748"/>
                  </a:lnTo>
                  <a:lnTo>
                    <a:pt x="16538" y="482522"/>
                  </a:lnTo>
                  <a:lnTo>
                    <a:pt x="16420" y="482273"/>
                  </a:lnTo>
                  <a:lnTo>
                    <a:pt x="16306" y="482025"/>
                  </a:lnTo>
                  <a:lnTo>
                    <a:pt x="16202" y="481755"/>
                  </a:lnTo>
                  <a:lnTo>
                    <a:pt x="16107" y="481464"/>
                  </a:lnTo>
                  <a:lnTo>
                    <a:pt x="16016" y="481172"/>
                  </a:lnTo>
                  <a:lnTo>
                    <a:pt x="15934" y="480859"/>
                  </a:lnTo>
                  <a:lnTo>
                    <a:pt x="15861" y="480525"/>
                  </a:lnTo>
                  <a:lnTo>
                    <a:pt x="15798" y="480190"/>
                  </a:lnTo>
                  <a:lnTo>
                    <a:pt x="15770" y="480007"/>
                  </a:lnTo>
                  <a:lnTo>
                    <a:pt x="15748" y="479834"/>
                  </a:lnTo>
                  <a:lnTo>
                    <a:pt x="15720" y="479651"/>
                  </a:lnTo>
                  <a:lnTo>
                    <a:pt x="15702" y="479456"/>
                  </a:lnTo>
                  <a:lnTo>
                    <a:pt x="15679" y="479262"/>
                  </a:lnTo>
                  <a:lnTo>
                    <a:pt x="15666" y="479068"/>
                  </a:lnTo>
                  <a:lnTo>
                    <a:pt x="15652" y="478874"/>
                  </a:lnTo>
                  <a:lnTo>
                    <a:pt x="15639" y="478668"/>
                  </a:lnTo>
                  <a:lnTo>
                    <a:pt x="15639" y="478561"/>
                  </a:lnTo>
                  <a:lnTo>
                    <a:pt x="15630" y="478453"/>
                  </a:lnTo>
                  <a:lnTo>
                    <a:pt x="15616" y="478355"/>
                  </a:lnTo>
                  <a:lnTo>
                    <a:pt x="15598" y="478248"/>
                  </a:lnTo>
                  <a:lnTo>
                    <a:pt x="15566" y="478075"/>
                  </a:lnTo>
                  <a:lnTo>
                    <a:pt x="15534" y="477913"/>
                  </a:lnTo>
                  <a:lnTo>
                    <a:pt x="15493" y="477762"/>
                  </a:lnTo>
                  <a:lnTo>
                    <a:pt x="15448" y="477622"/>
                  </a:lnTo>
                  <a:lnTo>
                    <a:pt x="15402" y="477492"/>
                  </a:lnTo>
                  <a:lnTo>
                    <a:pt x="15348" y="477373"/>
                  </a:lnTo>
                  <a:lnTo>
                    <a:pt x="15289" y="477265"/>
                  </a:lnTo>
                  <a:lnTo>
                    <a:pt x="15230" y="477179"/>
                  </a:lnTo>
                  <a:lnTo>
                    <a:pt x="15166" y="477093"/>
                  </a:lnTo>
                  <a:lnTo>
                    <a:pt x="15102" y="477028"/>
                  </a:lnTo>
                  <a:lnTo>
                    <a:pt x="15034" y="476974"/>
                  </a:lnTo>
                  <a:lnTo>
                    <a:pt x="14966" y="476931"/>
                  </a:lnTo>
                  <a:lnTo>
                    <a:pt x="14898" y="476898"/>
                  </a:lnTo>
                  <a:lnTo>
                    <a:pt x="14825" y="476877"/>
                  </a:lnTo>
                  <a:lnTo>
                    <a:pt x="14757" y="476866"/>
                  </a:lnTo>
                  <a:lnTo>
                    <a:pt x="14689" y="476877"/>
                  </a:lnTo>
                  <a:lnTo>
                    <a:pt x="14621" y="476888"/>
                  </a:lnTo>
                  <a:lnTo>
                    <a:pt x="14553" y="476920"/>
                  </a:lnTo>
                  <a:lnTo>
                    <a:pt x="14489" y="476963"/>
                  </a:lnTo>
                  <a:lnTo>
                    <a:pt x="14425" y="477017"/>
                  </a:lnTo>
                  <a:lnTo>
                    <a:pt x="14366" y="477082"/>
                  </a:lnTo>
                  <a:lnTo>
                    <a:pt x="14312" y="477168"/>
                  </a:lnTo>
                  <a:lnTo>
                    <a:pt x="14262" y="477255"/>
                  </a:lnTo>
                  <a:lnTo>
                    <a:pt x="14216" y="477362"/>
                  </a:lnTo>
                  <a:lnTo>
                    <a:pt x="14171" y="477481"/>
                  </a:lnTo>
                  <a:lnTo>
                    <a:pt x="14135" y="477611"/>
                  </a:lnTo>
                  <a:lnTo>
                    <a:pt x="14103" y="477751"/>
                  </a:lnTo>
                  <a:lnTo>
                    <a:pt x="14080" y="477913"/>
                  </a:lnTo>
                  <a:lnTo>
                    <a:pt x="14062" y="478086"/>
                  </a:lnTo>
                  <a:lnTo>
                    <a:pt x="14053" y="478258"/>
                  </a:lnTo>
                  <a:lnTo>
                    <a:pt x="14048" y="478453"/>
                  </a:lnTo>
                  <a:lnTo>
                    <a:pt x="14053" y="478668"/>
                  </a:lnTo>
                  <a:lnTo>
                    <a:pt x="14076" y="479165"/>
                  </a:lnTo>
                  <a:lnTo>
                    <a:pt x="14107" y="479661"/>
                  </a:lnTo>
                  <a:lnTo>
                    <a:pt x="14144" y="480136"/>
                  </a:lnTo>
                  <a:lnTo>
                    <a:pt x="14185" y="480600"/>
                  </a:lnTo>
                  <a:lnTo>
                    <a:pt x="14230" y="481043"/>
                  </a:lnTo>
                  <a:lnTo>
                    <a:pt x="14280" y="481475"/>
                  </a:lnTo>
                  <a:lnTo>
                    <a:pt x="14339" y="481896"/>
                  </a:lnTo>
                  <a:lnTo>
                    <a:pt x="14403" y="482306"/>
                  </a:lnTo>
                  <a:lnTo>
                    <a:pt x="14471" y="482694"/>
                  </a:lnTo>
                  <a:lnTo>
                    <a:pt x="14544" y="483083"/>
                  </a:lnTo>
                  <a:lnTo>
                    <a:pt x="14625" y="483450"/>
                  </a:lnTo>
                  <a:lnTo>
                    <a:pt x="14712" y="483795"/>
                  </a:lnTo>
                  <a:lnTo>
                    <a:pt x="14803" y="484141"/>
                  </a:lnTo>
                  <a:lnTo>
                    <a:pt x="14898" y="484464"/>
                  </a:lnTo>
                  <a:lnTo>
                    <a:pt x="15003" y="484788"/>
                  </a:lnTo>
                  <a:lnTo>
                    <a:pt x="15112" y="485090"/>
                  </a:lnTo>
                  <a:lnTo>
                    <a:pt x="15230" y="485371"/>
                  </a:lnTo>
                  <a:lnTo>
                    <a:pt x="15352" y="485652"/>
                  </a:lnTo>
                  <a:lnTo>
                    <a:pt x="15480" y="485921"/>
                  </a:lnTo>
                  <a:lnTo>
                    <a:pt x="15616" y="486170"/>
                  </a:lnTo>
                  <a:lnTo>
                    <a:pt x="15757" y="486418"/>
                  </a:lnTo>
                  <a:lnTo>
                    <a:pt x="15902" y="486645"/>
                  </a:lnTo>
                  <a:lnTo>
                    <a:pt x="16057" y="486871"/>
                  </a:lnTo>
                  <a:lnTo>
                    <a:pt x="16216" y="487076"/>
                  </a:lnTo>
                  <a:lnTo>
                    <a:pt x="16384" y="487271"/>
                  </a:lnTo>
                  <a:lnTo>
                    <a:pt x="16556" y="487454"/>
                  </a:lnTo>
                  <a:lnTo>
                    <a:pt x="16734" y="487627"/>
                  </a:lnTo>
                  <a:lnTo>
                    <a:pt x="16920" y="487800"/>
                  </a:lnTo>
                  <a:lnTo>
                    <a:pt x="17115" y="487951"/>
                  </a:lnTo>
                  <a:lnTo>
                    <a:pt x="17315" y="488091"/>
                  </a:lnTo>
                  <a:lnTo>
                    <a:pt x="17520" y="488220"/>
                  </a:lnTo>
                  <a:lnTo>
                    <a:pt x="17733" y="488339"/>
                  </a:lnTo>
                  <a:lnTo>
                    <a:pt x="18106" y="488533"/>
                  </a:lnTo>
                  <a:lnTo>
                    <a:pt x="18478" y="488706"/>
                  </a:lnTo>
                  <a:lnTo>
                    <a:pt x="18855" y="488846"/>
                  </a:lnTo>
                  <a:lnTo>
                    <a:pt x="19237" y="488976"/>
                  </a:lnTo>
                  <a:lnTo>
                    <a:pt x="19623" y="489084"/>
                  </a:lnTo>
                  <a:lnTo>
                    <a:pt x="20014" y="489170"/>
                  </a:lnTo>
                  <a:lnTo>
                    <a:pt x="20405" y="489246"/>
                  </a:lnTo>
                  <a:lnTo>
                    <a:pt x="20800" y="489300"/>
                  </a:lnTo>
                  <a:lnTo>
                    <a:pt x="21195" y="489343"/>
                  </a:lnTo>
                  <a:lnTo>
                    <a:pt x="21595" y="489375"/>
                  </a:lnTo>
                  <a:lnTo>
                    <a:pt x="21999" y="489386"/>
                  </a:lnTo>
                  <a:lnTo>
                    <a:pt x="22404" y="489397"/>
                  </a:lnTo>
                  <a:lnTo>
                    <a:pt x="22808" y="489386"/>
                  </a:lnTo>
                  <a:lnTo>
                    <a:pt x="23213" y="489365"/>
                  </a:lnTo>
                  <a:lnTo>
                    <a:pt x="23617" y="489343"/>
                  </a:lnTo>
                  <a:lnTo>
                    <a:pt x="24026" y="489311"/>
                  </a:lnTo>
                  <a:lnTo>
                    <a:pt x="24839" y="489224"/>
                  </a:lnTo>
                  <a:lnTo>
                    <a:pt x="25652" y="489127"/>
                  </a:lnTo>
                  <a:lnTo>
                    <a:pt x="27270" y="488911"/>
                  </a:lnTo>
                  <a:lnTo>
                    <a:pt x="28065" y="488803"/>
                  </a:lnTo>
                  <a:lnTo>
                    <a:pt x="28851" y="488717"/>
                  </a:lnTo>
                  <a:lnTo>
                    <a:pt x="29237" y="488685"/>
                  </a:lnTo>
                  <a:lnTo>
                    <a:pt x="29623" y="488652"/>
                  </a:lnTo>
                  <a:lnTo>
                    <a:pt x="30005" y="488631"/>
                  </a:lnTo>
                  <a:lnTo>
                    <a:pt x="30382" y="488620"/>
                  </a:lnTo>
                  <a:lnTo>
                    <a:pt x="30737" y="488631"/>
                  </a:lnTo>
                  <a:lnTo>
                    <a:pt x="31127" y="488652"/>
                  </a:lnTo>
                  <a:lnTo>
                    <a:pt x="31545" y="488674"/>
                  </a:lnTo>
                  <a:lnTo>
                    <a:pt x="31991" y="488706"/>
                  </a:lnTo>
                  <a:lnTo>
                    <a:pt x="32686" y="488706"/>
                  </a:lnTo>
                  <a:lnTo>
                    <a:pt x="32922" y="488685"/>
                  </a:lnTo>
                  <a:lnTo>
                    <a:pt x="33158" y="488663"/>
                  </a:lnTo>
                  <a:lnTo>
                    <a:pt x="33399" y="488631"/>
                  </a:lnTo>
                  <a:lnTo>
                    <a:pt x="33635" y="488577"/>
                  </a:lnTo>
                  <a:lnTo>
                    <a:pt x="33867" y="488523"/>
                  </a:lnTo>
                  <a:lnTo>
                    <a:pt x="34103" y="488436"/>
                  </a:lnTo>
                  <a:lnTo>
                    <a:pt x="34330" y="488350"/>
                  </a:lnTo>
                  <a:lnTo>
                    <a:pt x="34553" y="488231"/>
                  </a:lnTo>
                  <a:lnTo>
                    <a:pt x="34776" y="488102"/>
                  </a:lnTo>
                  <a:lnTo>
                    <a:pt x="34989" y="487951"/>
                  </a:lnTo>
                  <a:lnTo>
                    <a:pt x="35094" y="487864"/>
                  </a:lnTo>
                  <a:lnTo>
                    <a:pt x="35194" y="487767"/>
                  </a:lnTo>
                  <a:lnTo>
                    <a:pt x="35298" y="487670"/>
                  </a:lnTo>
                  <a:lnTo>
                    <a:pt x="35394" y="487573"/>
                  </a:lnTo>
                  <a:lnTo>
                    <a:pt x="35494" y="487465"/>
                  </a:lnTo>
                  <a:lnTo>
                    <a:pt x="35584" y="487346"/>
                  </a:lnTo>
                  <a:lnTo>
                    <a:pt x="35680" y="487227"/>
                  </a:lnTo>
                  <a:lnTo>
                    <a:pt x="35766" y="487098"/>
                  </a:lnTo>
                  <a:lnTo>
                    <a:pt x="35857" y="486958"/>
                  </a:lnTo>
                  <a:lnTo>
                    <a:pt x="35939" y="486817"/>
                  </a:lnTo>
                  <a:lnTo>
                    <a:pt x="36021" y="486666"/>
                  </a:lnTo>
                  <a:lnTo>
                    <a:pt x="36102" y="486504"/>
                  </a:lnTo>
                  <a:lnTo>
                    <a:pt x="36175" y="486342"/>
                  </a:lnTo>
                  <a:lnTo>
                    <a:pt x="36248" y="486170"/>
                  </a:lnTo>
                  <a:lnTo>
                    <a:pt x="36320" y="485986"/>
                  </a:lnTo>
                  <a:lnTo>
                    <a:pt x="36389" y="485792"/>
                  </a:lnTo>
                  <a:lnTo>
                    <a:pt x="36448" y="485598"/>
                  </a:lnTo>
                  <a:lnTo>
                    <a:pt x="36511" y="485393"/>
                  </a:lnTo>
                  <a:lnTo>
                    <a:pt x="36566" y="485177"/>
                  </a:lnTo>
                  <a:lnTo>
                    <a:pt x="36620" y="484950"/>
                  </a:lnTo>
                  <a:lnTo>
                    <a:pt x="36666" y="484713"/>
                  </a:lnTo>
                  <a:lnTo>
                    <a:pt x="36711" y="484475"/>
                  </a:lnTo>
                  <a:lnTo>
                    <a:pt x="36766" y="484151"/>
                  </a:lnTo>
                  <a:lnTo>
                    <a:pt x="36811" y="483838"/>
                  </a:lnTo>
                  <a:lnTo>
                    <a:pt x="36847" y="483525"/>
                  </a:lnTo>
                  <a:lnTo>
                    <a:pt x="36875" y="483223"/>
                  </a:lnTo>
                  <a:lnTo>
                    <a:pt x="36897" y="482921"/>
                  </a:lnTo>
                  <a:lnTo>
                    <a:pt x="36907" y="482630"/>
                  </a:lnTo>
                  <a:lnTo>
                    <a:pt x="36911" y="482349"/>
                  </a:lnTo>
                  <a:lnTo>
                    <a:pt x="36911" y="482068"/>
                  </a:lnTo>
                  <a:lnTo>
                    <a:pt x="36902" y="481788"/>
                  </a:lnTo>
                  <a:lnTo>
                    <a:pt x="36884" y="481529"/>
                  </a:lnTo>
                  <a:lnTo>
                    <a:pt x="36861" y="481259"/>
                  </a:lnTo>
                  <a:lnTo>
                    <a:pt x="36829" y="481011"/>
                  </a:lnTo>
                  <a:lnTo>
                    <a:pt x="36793" y="480752"/>
                  </a:lnTo>
                  <a:lnTo>
                    <a:pt x="36748" y="480514"/>
                  </a:lnTo>
                  <a:lnTo>
                    <a:pt x="36698" y="480277"/>
                  </a:lnTo>
                  <a:lnTo>
                    <a:pt x="36638" y="480050"/>
                  </a:lnTo>
                  <a:lnTo>
                    <a:pt x="36638" y="479867"/>
                  </a:lnTo>
                  <a:lnTo>
                    <a:pt x="36629" y="479672"/>
                  </a:lnTo>
                  <a:lnTo>
                    <a:pt x="36611" y="479478"/>
                  </a:lnTo>
                  <a:lnTo>
                    <a:pt x="36584" y="479294"/>
                  </a:lnTo>
                  <a:lnTo>
                    <a:pt x="36548" y="479111"/>
                  </a:lnTo>
                  <a:lnTo>
                    <a:pt x="36525" y="479025"/>
                  </a:lnTo>
                  <a:lnTo>
                    <a:pt x="36502" y="478938"/>
                  </a:lnTo>
                  <a:lnTo>
                    <a:pt x="36475" y="478863"/>
                  </a:lnTo>
                  <a:lnTo>
                    <a:pt x="36443" y="478798"/>
                  </a:lnTo>
                  <a:lnTo>
                    <a:pt x="36411" y="478722"/>
                  </a:lnTo>
                  <a:lnTo>
                    <a:pt x="36380" y="478668"/>
                  </a:lnTo>
                  <a:lnTo>
                    <a:pt x="36398" y="478614"/>
                  </a:lnTo>
                  <a:lnTo>
                    <a:pt x="36420" y="478582"/>
                  </a:lnTo>
                  <a:lnTo>
                    <a:pt x="36452" y="478528"/>
                  </a:lnTo>
                  <a:lnTo>
                    <a:pt x="36539" y="478194"/>
                  </a:lnTo>
                  <a:lnTo>
                    <a:pt x="36616" y="477848"/>
                  </a:lnTo>
                  <a:lnTo>
                    <a:pt x="36684" y="477492"/>
                  </a:lnTo>
                  <a:lnTo>
                    <a:pt x="36743" y="477125"/>
                  </a:lnTo>
                  <a:lnTo>
                    <a:pt x="36793" y="476758"/>
                  </a:lnTo>
                  <a:lnTo>
                    <a:pt x="36838" y="476380"/>
                  </a:lnTo>
                  <a:lnTo>
                    <a:pt x="36870" y="475992"/>
                  </a:lnTo>
                  <a:lnTo>
                    <a:pt x="36897" y="475592"/>
                  </a:lnTo>
                  <a:lnTo>
                    <a:pt x="36920" y="475193"/>
                  </a:lnTo>
                  <a:lnTo>
                    <a:pt x="36934" y="474783"/>
                  </a:lnTo>
                  <a:lnTo>
                    <a:pt x="36943" y="474373"/>
                  </a:lnTo>
                  <a:lnTo>
                    <a:pt x="36943" y="473963"/>
                  </a:lnTo>
                  <a:lnTo>
                    <a:pt x="36938" y="473542"/>
                  </a:lnTo>
                  <a:lnTo>
                    <a:pt x="36929" y="473121"/>
                  </a:lnTo>
                  <a:lnTo>
                    <a:pt x="36911" y="472700"/>
                  </a:lnTo>
                  <a:lnTo>
                    <a:pt x="36888" y="472279"/>
                  </a:lnTo>
                  <a:lnTo>
                    <a:pt x="36866" y="471858"/>
                  </a:lnTo>
                  <a:lnTo>
                    <a:pt x="36834" y="471437"/>
                  </a:lnTo>
                  <a:lnTo>
                    <a:pt x="36802" y="471016"/>
                  </a:lnTo>
                  <a:lnTo>
                    <a:pt x="36766" y="470595"/>
                  </a:lnTo>
                  <a:lnTo>
                    <a:pt x="36720" y="470185"/>
                  </a:lnTo>
                  <a:lnTo>
                    <a:pt x="36679" y="469775"/>
                  </a:lnTo>
                  <a:lnTo>
                    <a:pt x="36629" y="469365"/>
                  </a:lnTo>
                  <a:lnTo>
                    <a:pt x="36579" y="468965"/>
                  </a:lnTo>
                  <a:lnTo>
                    <a:pt x="36475" y="468177"/>
                  </a:lnTo>
                  <a:lnTo>
                    <a:pt x="36361" y="467422"/>
                  </a:lnTo>
                  <a:lnTo>
                    <a:pt x="36248" y="466699"/>
                  </a:lnTo>
                  <a:lnTo>
                    <a:pt x="36130" y="466008"/>
                  </a:lnTo>
                  <a:lnTo>
                    <a:pt x="36052" y="465576"/>
                  </a:lnTo>
                  <a:lnTo>
                    <a:pt x="35971" y="465155"/>
                  </a:lnTo>
                  <a:lnTo>
                    <a:pt x="35884" y="464724"/>
                  </a:lnTo>
                  <a:lnTo>
                    <a:pt x="35798" y="464314"/>
                  </a:lnTo>
                  <a:lnTo>
                    <a:pt x="35707" y="463893"/>
                  </a:lnTo>
                  <a:lnTo>
                    <a:pt x="35612" y="463482"/>
                  </a:lnTo>
                  <a:lnTo>
                    <a:pt x="35516" y="463083"/>
                  </a:lnTo>
                  <a:lnTo>
                    <a:pt x="35416" y="462684"/>
                  </a:lnTo>
                  <a:lnTo>
                    <a:pt x="35312" y="462284"/>
                  </a:lnTo>
                  <a:lnTo>
                    <a:pt x="35207" y="461896"/>
                  </a:lnTo>
                  <a:lnTo>
                    <a:pt x="35094" y="461507"/>
                  </a:lnTo>
                  <a:lnTo>
                    <a:pt x="34985" y="461130"/>
                  </a:lnTo>
                  <a:lnTo>
                    <a:pt x="34867" y="460752"/>
                  </a:lnTo>
                  <a:lnTo>
                    <a:pt x="34748" y="460385"/>
                  </a:lnTo>
                  <a:lnTo>
                    <a:pt x="34626" y="460018"/>
                  </a:lnTo>
                  <a:lnTo>
                    <a:pt x="34503" y="459662"/>
                  </a:lnTo>
                  <a:lnTo>
                    <a:pt x="34376" y="459305"/>
                  </a:lnTo>
                  <a:lnTo>
                    <a:pt x="34249" y="458960"/>
                  </a:lnTo>
                  <a:lnTo>
                    <a:pt x="34117" y="458625"/>
                  </a:lnTo>
                  <a:lnTo>
                    <a:pt x="33981" y="458291"/>
                  </a:lnTo>
                  <a:lnTo>
                    <a:pt x="33840" y="457956"/>
                  </a:lnTo>
                  <a:lnTo>
                    <a:pt x="33703" y="457633"/>
                  </a:lnTo>
                  <a:lnTo>
                    <a:pt x="33558" y="457320"/>
                  </a:lnTo>
                  <a:lnTo>
                    <a:pt x="33413" y="457007"/>
                  </a:lnTo>
                  <a:lnTo>
                    <a:pt x="33263" y="456694"/>
                  </a:lnTo>
                  <a:lnTo>
                    <a:pt x="33113" y="456402"/>
                  </a:lnTo>
                  <a:lnTo>
                    <a:pt x="32958" y="456111"/>
                  </a:lnTo>
                  <a:lnTo>
                    <a:pt x="32804" y="455819"/>
                  </a:lnTo>
                  <a:lnTo>
                    <a:pt x="32645" y="455539"/>
                  </a:lnTo>
                  <a:lnTo>
                    <a:pt x="32486" y="455269"/>
                  </a:lnTo>
                  <a:lnTo>
                    <a:pt x="32322" y="454999"/>
                  </a:lnTo>
                  <a:lnTo>
                    <a:pt x="32159" y="454740"/>
                  </a:lnTo>
                  <a:lnTo>
                    <a:pt x="32090" y="454654"/>
                  </a:lnTo>
                  <a:lnTo>
                    <a:pt x="32027" y="454578"/>
                  </a:lnTo>
                  <a:lnTo>
                    <a:pt x="31963" y="454513"/>
                  </a:lnTo>
                  <a:lnTo>
                    <a:pt x="31900" y="454459"/>
                  </a:lnTo>
                  <a:lnTo>
                    <a:pt x="31841" y="454427"/>
                  </a:lnTo>
                  <a:lnTo>
                    <a:pt x="31777" y="454405"/>
                  </a:lnTo>
                  <a:lnTo>
                    <a:pt x="31718" y="454395"/>
                  </a:lnTo>
                  <a:lnTo>
                    <a:pt x="31659" y="454395"/>
                  </a:lnTo>
                  <a:lnTo>
                    <a:pt x="31604" y="454405"/>
                  </a:lnTo>
                  <a:lnTo>
                    <a:pt x="31545" y="454427"/>
                  </a:lnTo>
                  <a:lnTo>
                    <a:pt x="31491" y="454449"/>
                  </a:lnTo>
                  <a:lnTo>
                    <a:pt x="31441" y="454492"/>
                  </a:lnTo>
                  <a:lnTo>
                    <a:pt x="31386" y="454546"/>
                  </a:lnTo>
                  <a:lnTo>
                    <a:pt x="31336" y="454600"/>
                  </a:lnTo>
                  <a:lnTo>
                    <a:pt x="31286" y="454664"/>
                  </a:lnTo>
                  <a:lnTo>
                    <a:pt x="31241" y="454740"/>
                  </a:lnTo>
                  <a:lnTo>
                    <a:pt x="31459" y="451005"/>
                  </a:lnTo>
                  <a:lnTo>
                    <a:pt x="31682" y="447293"/>
                  </a:lnTo>
                  <a:lnTo>
                    <a:pt x="31795" y="445436"/>
                  </a:lnTo>
                  <a:lnTo>
                    <a:pt x="31913" y="443601"/>
                  </a:lnTo>
                  <a:lnTo>
                    <a:pt x="32036" y="441767"/>
                  </a:lnTo>
                  <a:lnTo>
                    <a:pt x="32159" y="439932"/>
                  </a:lnTo>
                  <a:lnTo>
                    <a:pt x="32290" y="438108"/>
                  </a:lnTo>
                  <a:lnTo>
                    <a:pt x="32422" y="436294"/>
                  </a:lnTo>
                  <a:lnTo>
                    <a:pt x="32558" y="434492"/>
                  </a:lnTo>
                  <a:lnTo>
                    <a:pt x="32704" y="432689"/>
                  </a:lnTo>
                  <a:lnTo>
                    <a:pt x="32849" y="430909"/>
                  </a:lnTo>
                  <a:lnTo>
                    <a:pt x="33004" y="429128"/>
                  </a:lnTo>
                  <a:lnTo>
                    <a:pt x="33167" y="427347"/>
                  </a:lnTo>
                  <a:lnTo>
                    <a:pt x="33331" y="425588"/>
                  </a:lnTo>
                  <a:lnTo>
                    <a:pt x="33508" y="423839"/>
                  </a:lnTo>
                  <a:lnTo>
                    <a:pt x="33690" y="422091"/>
                  </a:lnTo>
                  <a:lnTo>
                    <a:pt x="33876" y="420353"/>
                  </a:lnTo>
                  <a:lnTo>
                    <a:pt x="34076" y="418637"/>
                  </a:lnTo>
                  <a:lnTo>
                    <a:pt x="34280" y="416921"/>
                  </a:lnTo>
                  <a:lnTo>
                    <a:pt x="34499" y="415215"/>
                  </a:lnTo>
                  <a:lnTo>
                    <a:pt x="34721" y="413531"/>
                  </a:lnTo>
                  <a:lnTo>
                    <a:pt x="34839" y="412690"/>
                  </a:lnTo>
                  <a:lnTo>
                    <a:pt x="34957" y="411848"/>
                  </a:lnTo>
                  <a:lnTo>
                    <a:pt x="35080" y="411017"/>
                  </a:lnTo>
                  <a:lnTo>
                    <a:pt x="35203" y="410186"/>
                  </a:lnTo>
                  <a:lnTo>
                    <a:pt x="35330" y="409355"/>
                  </a:lnTo>
                  <a:lnTo>
                    <a:pt x="35457" y="408534"/>
                  </a:lnTo>
                  <a:lnTo>
                    <a:pt x="35589" y="407703"/>
                  </a:lnTo>
                  <a:lnTo>
                    <a:pt x="35725" y="406883"/>
                  </a:lnTo>
                  <a:lnTo>
                    <a:pt x="35862" y="406073"/>
                  </a:lnTo>
                  <a:lnTo>
                    <a:pt x="36002" y="405253"/>
                  </a:lnTo>
                  <a:lnTo>
                    <a:pt x="36143" y="404444"/>
                  </a:lnTo>
                  <a:lnTo>
                    <a:pt x="36293" y="403645"/>
                  </a:lnTo>
                  <a:lnTo>
                    <a:pt x="36443" y="402835"/>
                  </a:lnTo>
                  <a:lnTo>
                    <a:pt x="36593" y="402037"/>
                  </a:lnTo>
                  <a:lnTo>
                    <a:pt x="36748" y="401238"/>
                  </a:lnTo>
                  <a:lnTo>
                    <a:pt x="36907" y="400450"/>
                  </a:lnTo>
                  <a:lnTo>
                    <a:pt x="37070" y="399662"/>
                  </a:lnTo>
                  <a:lnTo>
                    <a:pt x="37238" y="398874"/>
                  </a:lnTo>
                  <a:lnTo>
                    <a:pt x="37293" y="399036"/>
                  </a:lnTo>
                  <a:lnTo>
                    <a:pt x="37361" y="399187"/>
                  </a:lnTo>
                  <a:lnTo>
                    <a:pt x="37434" y="399317"/>
                  </a:lnTo>
                  <a:lnTo>
                    <a:pt x="37515" y="399436"/>
                  </a:lnTo>
                  <a:lnTo>
                    <a:pt x="37606" y="399533"/>
                  </a:lnTo>
                  <a:lnTo>
                    <a:pt x="37697" y="399608"/>
                  </a:lnTo>
                  <a:lnTo>
                    <a:pt x="37797" y="399662"/>
                  </a:lnTo>
                  <a:lnTo>
                    <a:pt x="37906" y="399705"/>
                  </a:lnTo>
                  <a:lnTo>
                    <a:pt x="39187" y="399943"/>
                  </a:lnTo>
                  <a:lnTo>
                    <a:pt x="40473" y="400170"/>
                  </a:lnTo>
                  <a:lnTo>
                    <a:pt x="41759" y="400375"/>
                  </a:lnTo>
                  <a:lnTo>
                    <a:pt x="43045" y="400569"/>
                  </a:lnTo>
                  <a:lnTo>
                    <a:pt x="44331" y="400763"/>
                  </a:lnTo>
                  <a:lnTo>
                    <a:pt x="45616" y="400925"/>
                  </a:lnTo>
                  <a:lnTo>
                    <a:pt x="46907" y="401087"/>
                  </a:lnTo>
                  <a:lnTo>
                    <a:pt x="48197" y="401227"/>
                  </a:lnTo>
                  <a:lnTo>
                    <a:pt x="49483" y="401357"/>
                  </a:lnTo>
                  <a:lnTo>
                    <a:pt x="50773" y="401465"/>
                  </a:lnTo>
                  <a:lnTo>
                    <a:pt x="52064" y="401562"/>
                  </a:lnTo>
                  <a:lnTo>
                    <a:pt x="53354" y="401637"/>
                  </a:lnTo>
                  <a:lnTo>
                    <a:pt x="54644" y="401702"/>
                  </a:lnTo>
                  <a:lnTo>
                    <a:pt x="55935" y="401745"/>
                  </a:lnTo>
                  <a:lnTo>
                    <a:pt x="57229" y="401767"/>
                  </a:lnTo>
                  <a:lnTo>
                    <a:pt x="58520" y="401778"/>
                  </a:lnTo>
                  <a:lnTo>
                    <a:pt x="59810" y="401778"/>
                  </a:lnTo>
                  <a:lnTo>
                    <a:pt x="61100" y="401745"/>
                  </a:lnTo>
                  <a:lnTo>
                    <a:pt x="62391" y="401702"/>
                  </a:lnTo>
                  <a:lnTo>
                    <a:pt x="63681" y="401637"/>
                  </a:lnTo>
                  <a:lnTo>
                    <a:pt x="64972" y="401551"/>
                  </a:lnTo>
                  <a:lnTo>
                    <a:pt x="66262" y="401443"/>
                  </a:lnTo>
                  <a:lnTo>
                    <a:pt x="67552" y="401324"/>
                  </a:lnTo>
                  <a:lnTo>
                    <a:pt x="68838" y="401173"/>
                  </a:lnTo>
                  <a:lnTo>
                    <a:pt x="70128" y="401011"/>
                  </a:lnTo>
                  <a:lnTo>
                    <a:pt x="71414" y="400817"/>
                  </a:lnTo>
                  <a:lnTo>
                    <a:pt x="72700" y="400612"/>
                  </a:lnTo>
                  <a:lnTo>
                    <a:pt x="73986" y="400375"/>
                  </a:lnTo>
                  <a:lnTo>
                    <a:pt x="75272" y="400126"/>
                  </a:lnTo>
                  <a:lnTo>
                    <a:pt x="76557" y="399846"/>
                  </a:lnTo>
                  <a:lnTo>
                    <a:pt x="77839" y="399544"/>
                  </a:lnTo>
                  <a:lnTo>
                    <a:pt x="79120" y="399220"/>
                  </a:lnTo>
                  <a:lnTo>
                    <a:pt x="79379" y="399921"/>
                  </a:lnTo>
                  <a:lnTo>
                    <a:pt x="79629" y="400644"/>
                  </a:lnTo>
                  <a:lnTo>
                    <a:pt x="79879" y="401368"/>
                  </a:lnTo>
                  <a:lnTo>
                    <a:pt x="80124" y="402112"/>
                  </a:lnTo>
                  <a:lnTo>
                    <a:pt x="80365" y="402868"/>
                  </a:lnTo>
                  <a:lnTo>
                    <a:pt x="80601" y="403623"/>
                  </a:lnTo>
                  <a:lnTo>
                    <a:pt x="80833" y="404400"/>
                  </a:lnTo>
                  <a:lnTo>
                    <a:pt x="81064" y="405178"/>
                  </a:lnTo>
                  <a:lnTo>
                    <a:pt x="81287" y="405965"/>
                  </a:lnTo>
                  <a:lnTo>
                    <a:pt x="81505" y="406775"/>
                  </a:lnTo>
                  <a:lnTo>
                    <a:pt x="81723" y="407584"/>
                  </a:lnTo>
                  <a:lnTo>
                    <a:pt x="81937" y="408394"/>
                  </a:lnTo>
                  <a:lnTo>
                    <a:pt x="82146" y="409225"/>
                  </a:lnTo>
                  <a:lnTo>
                    <a:pt x="82346" y="410056"/>
                  </a:lnTo>
                  <a:lnTo>
                    <a:pt x="82546" y="410909"/>
                  </a:lnTo>
                  <a:lnTo>
                    <a:pt x="82746" y="411751"/>
                  </a:lnTo>
                  <a:lnTo>
                    <a:pt x="82936" y="412614"/>
                  </a:lnTo>
                  <a:lnTo>
                    <a:pt x="83123" y="413478"/>
                  </a:lnTo>
                  <a:lnTo>
                    <a:pt x="83309" y="414352"/>
                  </a:lnTo>
                  <a:lnTo>
                    <a:pt x="83486" y="415226"/>
                  </a:lnTo>
                  <a:lnTo>
                    <a:pt x="83663" y="416111"/>
                  </a:lnTo>
                  <a:lnTo>
                    <a:pt x="83836" y="416996"/>
                  </a:lnTo>
                  <a:lnTo>
                    <a:pt x="84004" y="417892"/>
                  </a:lnTo>
                  <a:lnTo>
                    <a:pt x="84168" y="418799"/>
                  </a:lnTo>
                  <a:lnTo>
                    <a:pt x="84327" y="419705"/>
                  </a:lnTo>
                  <a:lnTo>
                    <a:pt x="84481" y="420612"/>
                  </a:lnTo>
                  <a:lnTo>
                    <a:pt x="84631" y="421529"/>
                  </a:lnTo>
                  <a:lnTo>
                    <a:pt x="84781" y="422447"/>
                  </a:lnTo>
                  <a:lnTo>
                    <a:pt x="84922" y="423364"/>
                  </a:lnTo>
                  <a:lnTo>
                    <a:pt x="85063" y="424292"/>
                  </a:lnTo>
                  <a:lnTo>
                    <a:pt x="85199" y="425221"/>
                  </a:lnTo>
                  <a:lnTo>
                    <a:pt x="85331" y="426160"/>
                  </a:lnTo>
                  <a:lnTo>
                    <a:pt x="85458" y="427088"/>
                  </a:lnTo>
                  <a:lnTo>
                    <a:pt x="85581" y="428027"/>
                  </a:lnTo>
                  <a:lnTo>
                    <a:pt x="85703" y="428966"/>
                  </a:lnTo>
                  <a:lnTo>
                    <a:pt x="85817" y="429905"/>
                  </a:lnTo>
                  <a:lnTo>
                    <a:pt x="85931" y="430844"/>
                  </a:lnTo>
                  <a:lnTo>
                    <a:pt x="86035" y="431783"/>
                  </a:lnTo>
                  <a:lnTo>
                    <a:pt x="86140" y="432733"/>
                  </a:lnTo>
                  <a:lnTo>
                    <a:pt x="86239" y="433672"/>
                  </a:lnTo>
                  <a:lnTo>
                    <a:pt x="86335" y="434621"/>
                  </a:lnTo>
                  <a:lnTo>
                    <a:pt x="86430" y="435560"/>
                  </a:lnTo>
                  <a:lnTo>
                    <a:pt x="86517" y="436510"/>
                  </a:lnTo>
                  <a:lnTo>
                    <a:pt x="86598" y="437449"/>
                  </a:lnTo>
                  <a:lnTo>
                    <a:pt x="86680" y="438388"/>
                  </a:lnTo>
                  <a:lnTo>
                    <a:pt x="86757" y="439327"/>
                  </a:lnTo>
                  <a:lnTo>
                    <a:pt x="86830" y="440266"/>
                  </a:lnTo>
                  <a:lnTo>
                    <a:pt x="86898" y="441205"/>
                  </a:lnTo>
                  <a:lnTo>
                    <a:pt x="86962" y="442144"/>
                  </a:lnTo>
                  <a:lnTo>
                    <a:pt x="87021" y="443072"/>
                  </a:lnTo>
                  <a:lnTo>
                    <a:pt x="87080" y="444011"/>
                  </a:lnTo>
                  <a:lnTo>
                    <a:pt x="87130" y="444929"/>
                  </a:lnTo>
                  <a:lnTo>
                    <a:pt x="87180" y="445857"/>
                  </a:lnTo>
                  <a:lnTo>
                    <a:pt x="87225" y="446775"/>
                  </a:lnTo>
                  <a:lnTo>
                    <a:pt x="87266" y="447692"/>
                  </a:lnTo>
                  <a:lnTo>
                    <a:pt x="87303" y="448599"/>
                  </a:lnTo>
                  <a:lnTo>
                    <a:pt x="87334" y="449516"/>
                  </a:lnTo>
                  <a:lnTo>
                    <a:pt x="87366" y="450412"/>
                  </a:lnTo>
                  <a:lnTo>
                    <a:pt x="87389" y="451308"/>
                  </a:lnTo>
                  <a:lnTo>
                    <a:pt x="87412" y="452204"/>
                  </a:lnTo>
                  <a:lnTo>
                    <a:pt x="87430" y="453089"/>
                  </a:lnTo>
                  <a:lnTo>
                    <a:pt x="87443" y="453963"/>
                  </a:lnTo>
                  <a:lnTo>
                    <a:pt x="87453" y="454837"/>
                  </a:lnTo>
                  <a:lnTo>
                    <a:pt x="87457" y="455711"/>
                  </a:lnTo>
                  <a:lnTo>
                    <a:pt x="87403" y="455754"/>
                  </a:lnTo>
                  <a:lnTo>
                    <a:pt x="87344" y="455787"/>
                  </a:lnTo>
                  <a:lnTo>
                    <a:pt x="87284" y="455819"/>
                  </a:lnTo>
                  <a:lnTo>
                    <a:pt x="87253" y="455852"/>
                  </a:lnTo>
                  <a:lnTo>
                    <a:pt x="87225" y="455884"/>
                  </a:lnTo>
                  <a:lnTo>
                    <a:pt x="87012" y="456132"/>
                  </a:lnTo>
                  <a:lnTo>
                    <a:pt x="86803" y="456391"/>
                  </a:lnTo>
                  <a:lnTo>
                    <a:pt x="86594" y="456661"/>
                  </a:lnTo>
                  <a:lnTo>
                    <a:pt x="86394" y="456953"/>
                  </a:lnTo>
                  <a:lnTo>
                    <a:pt x="86194" y="457255"/>
                  </a:lnTo>
                  <a:lnTo>
                    <a:pt x="85999" y="457568"/>
                  </a:lnTo>
                  <a:lnTo>
                    <a:pt x="85812" y="457892"/>
                  </a:lnTo>
                  <a:lnTo>
                    <a:pt x="85626" y="458226"/>
                  </a:lnTo>
                  <a:lnTo>
                    <a:pt x="85449" y="458582"/>
                  </a:lnTo>
                  <a:lnTo>
                    <a:pt x="85272" y="458938"/>
                  </a:lnTo>
                  <a:lnTo>
                    <a:pt x="85099" y="459305"/>
                  </a:lnTo>
                  <a:lnTo>
                    <a:pt x="84935" y="459694"/>
                  </a:lnTo>
                  <a:lnTo>
                    <a:pt x="84772" y="460083"/>
                  </a:lnTo>
                  <a:lnTo>
                    <a:pt x="84617" y="460482"/>
                  </a:lnTo>
                  <a:lnTo>
                    <a:pt x="84468" y="460892"/>
                  </a:lnTo>
                  <a:lnTo>
                    <a:pt x="84318" y="461313"/>
                  </a:lnTo>
                  <a:lnTo>
                    <a:pt x="84177" y="461745"/>
                  </a:lnTo>
                  <a:lnTo>
                    <a:pt x="84040" y="462176"/>
                  </a:lnTo>
                  <a:lnTo>
                    <a:pt x="83909" y="462630"/>
                  </a:lnTo>
                  <a:lnTo>
                    <a:pt x="83781" y="463083"/>
                  </a:lnTo>
                  <a:lnTo>
                    <a:pt x="83659" y="463536"/>
                  </a:lnTo>
                  <a:lnTo>
                    <a:pt x="83545" y="464011"/>
                  </a:lnTo>
                  <a:lnTo>
                    <a:pt x="83432" y="464486"/>
                  </a:lnTo>
                  <a:lnTo>
                    <a:pt x="83327" y="464961"/>
                  </a:lnTo>
                  <a:lnTo>
                    <a:pt x="83227" y="465447"/>
                  </a:lnTo>
                  <a:lnTo>
                    <a:pt x="83132" y="465943"/>
                  </a:lnTo>
                  <a:lnTo>
                    <a:pt x="83041" y="466440"/>
                  </a:lnTo>
                  <a:lnTo>
                    <a:pt x="82959" y="466936"/>
                  </a:lnTo>
                  <a:lnTo>
                    <a:pt x="82882" y="467444"/>
                  </a:lnTo>
                  <a:lnTo>
                    <a:pt x="82809" y="467951"/>
                  </a:lnTo>
                  <a:lnTo>
                    <a:pt x="82741" y="468469"/>
                  </a:lnTo>
                  <a:lnTo>
                    <a:pt x="82677" y="468987"/>
                  </a:lnTo>
                  <a:lnTo>
                    <a:pt x="82623" y="469505"/>
                  </a:lnTo>
                  <a:lnTo>
                    <a:pt x="82573" y="470034"/>
                  </a:lnTo>
                  <a:lnTo>
                    <a:pt x="82527" y="470563"/>
                  </a:lnTo>
                  <a:lnTo>
                    <a:pt x="82491" y="471092"/>
                  </a:lnTo>
                  <a:lnTo>
                    <a:pt x="82459" y="471621"/>
                  </a:lnTo>
                  <a:lnTo>
                    <a:pt x="82432" y="472149"/>
                  </a:lnTo>
                  <a:lnTo>
                    <a:pt x="82409" y="472689"/>
                  </a:lnTo>
                  <a:lnTo>
                    <a:pt x="82396" y="473218"/>
                  </a:lnTo>
                  <a:lnTo>
                    <a:pt x="82391" y="473758"/>
                  </a:lnTo>
                  <a:lnTo>
                    <a:pt x="82387" y="474286"/>
                  </a:lnTo>
                  <a:lnTo>
                    <a:pt x="82391" y="474815"/>
                  </a:lnTo>
                  <a:lnTo>
                    <a:pt x="82405" y="475355"/>
                  </a:lnTo>
                  <a:lnTo>
                    <a:pt x="82418" y="475884"/>
                  </a:lnTo>
                  <a:lnTo>
                    <a:pt x="82446" y="476413"/>
                  </a:lnTo>
                  <a:lnTo>
                    <a:pt x="82473" y="476942"/>
                  </a:lnTo>
                  <a:lnTo>
                    <a:pt x="82509" y="477470"/>
                  </a:lnTo>
                  <a:lnTo>
                    <a:pt x="82555" y="477999"/>
                  </a:lnTo>
                  <a:lnTo>
                    <a:pt x="82605" y="478517"/>
                  </a:lnTo>
                  <a:lnTo>
                    <a:pt x="82659" y="479035"/>
                  </a:lnTo>
                  <a:lnTo>
                    <a:pt x="82723" y="479554"/>
                  </a:lnTo>
                  <a:lnTo>
                    <a:pt x="82796" y="480061"/>
                  </a:lnTo>
                  <a:lnTo>
                    <a:pt x="82868" y="480568"/>
                  </a:lnTo>
                  <a:lnTo>
                    <a:pt x="82955" y="481075"/>
                  </a:lnTo>
                  <a:lnTo>
                    <a:pt x="83045" y="481572"/>
                  </a:lnTo>
                  <a:lnTo>
                    <a:pt x="83141" y="482068"/>
                  </a:lnTo>
                  <a:lnTo>
                    <a:pt x="83245" y="482554"/>
                  </a:lnTo>
                  <a:lnTo>
                    <a:pt x="83359" y="483029"/>
                  </a:lnTo>
                  <a:lnTo>
                    <a:pt x="83477" y="483504"/>
                  </a:lnTo>
                  <a:lnTo>
                    <a:pt x="83604" y="483979"/>
                  </a:lnTo>
                  <a:lnTo>
                    <a:pt x="83736" y="484432"/>
                  </a:lnTo>
                  <a:lnTo>
                    <a:pt x="83877" y="484885"/>
                  </a:lnTo>
                  <a:lnTo>
                    <a:pt x="84022" y="485339"/>
                  </a:lnTo>
                  <a:lnTo>
                    <a:pt x="83977" y="485371"/>
                  </a:lnTo>
                  <a:lnTo>
                    <a:pt x="83927" y="485403"/>
                  </a:lnTo>
                  <a:lnTo>
                    <a:pt x="83877" y="485447"/>
                  </a:lnTo>
                  <a:lnTo>
                    <a:pt x="83831" y="485501"/>
                  </a:lnTo>
                  <a:lnTo>
                    <a:pt x="83781" y="485576"/>
                  </a:lnTo>
                  <a:lnTo>
                    <a:pt x="83736" y="485652"/>
                  </a:lnTo>
                  <a:lnTo>
                    <a:pt x="83691" y="485749"/>
                  </a:lnTo>
                  <a:lnTo>
                    <a:pt x="83645" y="485857"/>
                  </a:lnTo>
                  <a:lnTo>
                    <a:pt x="83541" y="486116"/>
                  </a:lnTo>
                  <a:lnTo>
                    <a:pt x="83441" y="486375"/>
                  </a:lnTo>
                  <a:lnTo>
                    <a:pt x="83345" y="486634"/>
                  </a:lnTo>
                  <a:lnTo>
                    <a:pt x="83263" y="486882"/>
                  </a:lnTo>
                  <a:lnTo>
                    <a:pt x="83182" y="487130"/>
                  </a:lnTo>
                  <a:lnTo>
                    <a:pt x="83114" y="487368"/>
                  </a:lnTo>
                  <a:lnTo>
                    <a:pt x="83050" y="487605"/>
                  </a:lnTo>
                  <a:lnTo>
                    <a:pt x="82995" y="487843"/>
                  </a:lnTo>
                  <a:lnTo>
                    <a:pt x="82945" y="488069"/>
                  </a:lnTo>
                  <a:lnTo>
                    <a:pt x="82905" y="488296"/>
                  </a:lnTo>
                  <a:lnTo>
                    <a:pt x="82868" y="488523"/>
                  </a:lnTo>
                  <a:lnTo>
                    <a:pt x="82841" y="488739"/>
                  </a:lnTo>
                  <a:lnTo>
                    <a:pt x="82818" y="488954"/>
                  </a:lnTo>
                  <a:lnTo>
                    <a:pt x="82805" y="489159"/>
                  </a:lnTo>
                  <a:lnTo>
                    <a:pt x="82796" y="489365"/>
                  </a:lnTo>
                  <a:lnTo>
                    <a:pt x="82791" y="489570"/>
                  </a:lnTo>
                  <a:lnTo>
                    <a:pt x="82796" y="489775"/>
                  </a:lnTo>
                  <a:lnTo>
                    <a:pt x="82805" y="489969"/>
                  </a:lnTo>
                  <a:lnTo>
                    <a:pt x="82818" y="490152"/>
                  </a:lnTo>
                  <a:lnTo>
                    <a:pt x="82841" y="490347"/>
                  </a:lnTo>
                  <a:lnTo>
                    <a:pt x="82868" y="490530"/>
                  </a:lnTo>
                  <a:lnTo>
                    <a:pt x="82900" y="490714"/>
                  </a:lnTo>
                  <a:lnTo>
                    <a:pt x="82936" y="490886"/>
                  </a:lnTo>
                  <a:lnTo>
                    <a:pt x="82977" y="491059"/>
                  </a:lnTo>
                  <a:lnTo>
                    <a:pt x="83027" y="491232"/>
                  </a:lnTo>
                  <a:lnTo>
                    <a:pt x="83082" y="491404"/>
                  </a:lnTo>
                  <a:lnTo>
                    <a:pt x="83141" y="491566"/>
                  </a:lnTo>
                  <a:lnTo>
                    <a:pt x="83204" y="491728"/>
                  </a:lnTo>
                  <a:lnTo>
                    <a:pt x="83273" y="491879"/>
                  </a:lnTo>
                  <a:lnTo>
                    <a:pt x="83345" y="492041"/>
                  </a:lnTo>
                  <a:lnTo>
                    <a:pt x="83427" y="492192"/>
                  </a:lnTo>
                  <a:lnTo>
                    <a:pt x="83509" y="492333"/>
                  </a:lnTo>
                  <a:lnTo>
                    <a:pt x="83595" y="492484"/>
                  </a:lnTo>
                  <a:lnTo>
                    <a:pt x="83686" y="492624"/>
                  </a:lnTo>
                  <a:lnTo>
                    <a:pt x="83781" y="492764"/>
                  </a:lnTo>
                  <a:lnTo>
                    <a:pt x="83881" y="492894"/>
                  </a:lnTo>
                  <a:lnTo>
                    <a:pt x="83986" y="493023"/>
                  </a:lnTo>
                  <a:lnTo>
                    <a:pt x="84095" y="493153"/>
                  </a:lnTo>
                  <a:lnTo>
                    <a:pt x="84322" y="493401"/>
                  </a:lnTo>
                  <a:lnTo>
                    <a:pt x="84563" y="493649"/>
                  </a:lnTo>
                  <a:lnTo>
                    <a:pt x="84817" y="493876"/>
                  </a:lnTo>
                  <a:lnTo>
                    <a:pt x="85090" y="494092"/>
                  </a:lnTo>
                  <a:lnTo>
                    <a:pt x="85367" y="494297"/>
                  </a:lnTo>
                  <a:lnTo>
                    <a:pt x="85658" y="494491"/>
                  </a:lnTo>
                  <a:lnTo>
                    <a:pt x="85962" y="494675"/>
                  </a:lnTo>
                  <a:lnTo>
                    <a:pt x="86271" y="494847"/>
                  </a:lnTo>
                  <a:lnTo>
                    <a:pt x="86594" y="495009"/>
                  </a:lnTo>
                  <a:lnTo>
                    <a:pt x="86921" y="495171"/>
                  </a:lnTo>
                  <a:lnTo>
                    <a:pt x="87257" y="495322"/>
                  </a:lnTo>
                  <a:lnTo>
                    <a:pt x="87598" y="495452"/>
                  </a:lnTo>
                  <a:lnTo>
                    <a:pt x="87943" y="495592"/>
                  </a:lnTo>
                  <a:lnTo>
                    <a:pt x="88293" y="495711"/>
                  </a:lnTo>
                  <a:lnTo>
                    <a:pt x="88647" y="495819"/>
                  </a:lnTo>
                  <a:lnTo>
                    <a:pt x="89006" y="495927"/>
                  </a:lnTo>
                  <a:lnTo>
                    <a:pt x="89365" y="496035"/>
                  </a:lnTo>
                  <a:lnTo>
                    <a:pt x="89724" y="496121"/>
                  </a:lnTo>
                  <a:lnTo>
                    <a:pt x="90083" y="496207"/>
                  </a:lnTo>
                  <a:lnTo>
                    <a:pt x="90801" y="496359"/>
                  </a:lnTo>
                  <a:lnTo>
                    <a:pt x="91510" y="496488"/>
                  </a:lnTo>
                  <a:lnTo>
                    <a:pt x="92205" y="496607"/>
                  </a:lnTo>
                  <a:lnTo>
                    <a:pt x="92877" y="496693"/>
                  </a:lnTo>
                  <a:lnTo>
                    <a:pt x="93518" y="496769"/>
                  </a:lnTo>
                  <a:lnTo>
                    <a:pt x="94127" y="496823"/>
                  </a:lnTo>
                  <a:lnTo>
                    <a:pt x="94690" y="496866"/>
                  </a:lnTo>
                  <a:lnTo>
                    <a:pt x="95663" y="496941"/>
                  </a:lnTo>
                  <a:lnTo>
                    <a:pt x="96385" y="496985"/>
                  </a:lnTo>
                  <a:lnTo>
                    <a:pt x="96635" y="496995"/>
                  </a:lnTo>
                  <a:lnTo>
                    <a:pt x="96803" y="497017"/>
                  </a:lnTo>
                  <a:lnTo>
                    <a:pt x="97012" y="497060"/>
                  </a:lnTo>
                  <a:lnTo>
                    <a:pt x="97230" y="497103"/>
                  </a:lnTo>
                  <a:lnTo>
                    <a:pt x="97694" y="497222"/>
                  </a:lnTo>
                  <a:lnTo>
                    <a:pt x="98184" y="497351"/>
                  </a:lnTo>
                  <a:lnTo>
                    <a:pt x="98698" y="497492"/>
                  </a:lnTo>
                  <a:lnTo>
                    <a:pt x="99229" y="497621"/>
                  </a:lnTo>
                  <a:lnTo>
                    <a:pt x="99497" y="497675"/>
                  </a:lnTo>
                  <a:lnTo>
                    <a:pt x="99765" y="497718"/>
                  </a:lnTo>
                  <a:lnTo>
                    <a:pt x="100038" y="497751"/>
                  </a:lnTo>
                  <a:lnTo>
                    <a:pt x="100311" y="497783"/>
                  </a:lnTo>
                  <a:lnTo>
                    <a:pt x="100583" y="497794"/>
                  </a:lnTo>
                  <a:lnTo>
                    <a:pt x="100856" y="497794"/>
                  </a:lnTo>
                  <a:lnTo>
                    <a:pt x="101124" y="497772"/>
                  </a:lnTo>
                  <a:lnTo>
                    <a:pt x="101392" y="497740"/>
                  </a:lnTo>
                  <a:lnTo>
                    <a:pt x="101655" y="497675"/>
                  </a:lnTo>
                  <a:lnTo>
                    <a:pt x="101914" y="497600"/>
                  </a:lnTo>
                  <a:lnTo>
                    <a:pt x="102042" y="497557"/>
                  </a:lnTo>
                  <a:lnTo>
                    <a:pt x="102169" y="497503"/>
                  </a:lnTo>
                  <a:lnTo>
                    <a:pt x="102292" y="497438"/>
                  </a:lnTo>
                  <a:lnTo>
                    <a:pt x="102414" y="497373"/>
                  </a:lnTo>
                  <a:lnTo>
                    <a:pt x="102537" y="497298"/>
                  </a:lnTo>
                  <a:lnTo>
                    <a:pt x="102660" y="497222"/>
                  </a:lnTo>
                  <a:lnTo>
                    <a:pt x="102778" y="497136"/>
                  </a:lnTo>
                  <a:lnTo>
                    <a:pt x="102891" y="497038"/>
                  </a:lnTo>
                  <a:lnTo>
                    <a:pt x="103009" y="496941"/>
                  </a:lnTo>
                  <a:lnTo>
                    <a:pt x="103118" y="496833"/>
                  </a:lnTo>
                  <a:lnTo>
                    <a:pt x="103232" y="496715"/>
                  </a:lnTo>
                  <a:lnTo>
                    <a:pt x="103337" y="496585"/>
                  </a:lnTo>
                  <a:lnTo>
                    <a:pt x="103446" y="496456"/>
                  </a:lnTo>
                  <a:lnTo>
                    <a:pt x="103546" y="496305"/>
                  </a:lnTo>
                  <a:lnTo>
                    <a:pt x="103650" y="496153"/>
                  </a:lnTo>
                  <a:lnTo>
                    <a:pt x="103745" y="496002"/>
                  </a:lnTo>
                  <a:lnTo>
                    <a:pt x="103841" y="495830"/>
                  </a:lnTo>
                  <a:lnTo>
                    <a:pt x="103936" y="495646"/>
                  </a:lnTo>
                  <a:lnTo>
                    <a:pt x="104027" y="495463"/>
                  </a:lnTo>
                  <a:lnTo>
                    <a:pt x="104113" y="495258"/>
                  </a:lnTo>
                  <a:lnTo>
                    <a:pt x="104195" y="495053"/>
                  </a:lnTo>
                  <a:lnTo>
                    <a:pt x="104277" y="494826"/>
                  </a:lnTo>
                  <a:lnTo>
                    <a:pt x="104354" y="494599"/>
                  </a:lnTo>
                  <a:lnTo>
                    <a:pt x="104427" y="494362"/>
                  </a:lnTo>
                  <a:lnTo>
                    <a:pt x="104481" y="494168"/>
                  </a:lnTo>
                  <a:lnTo>
                    <a:pt x="104531" y="493973"/>
                  </a:lnTo>
                  <a:lnTo>
                    <a:pt x="104581" y="493768"/>
                  </a:lnTo>
                  <a:lnTo>
                    <a:pt x="104627" y="493574"/>
                  </a:lnTo>
                  <a:lnTo>
                    <a:pt x="104668" y="493369"/>
                  </a:lnTo>
                  <a:lnTo>
                    <a:pt x="104709" y="493164"/>
                  </a:lnTo>
                  <a:lnTo>
                    <a:pt x="104740" y="492969"/>
                  </a:lnTo>
                  <a:lnTo>
                    <a:pt x="104777" y="492764"/>
                  </a:lnTo>
                  <a:lnTo>
                    <a:pt x="104804" y="492559"/>
                  </a:lnTo>
                  <a:lnTo>
                    <a:pt x="104831" y="492354"/>
                  </a:lnTo>
                  <a:lnTo>
                    <a:pt x="104854" y="492160"/>
                  </a:lnTo>
                  <a:lnTo>
                    <a:pt x="104872" y="491955"/>
                  </a:lnTo>
                  <a:lnTo>
                    <a:pt x="104890" y="491750"/>
                  </a:lnTo>
                  <a:lnTo>
                    <a:pt x="104904" y="491545"/>
                  </a:lnTo>
                  <a:lnTo>
                    <a:pt x="104913" y="491340"/>
                  </a:lnTo>
                  <a:lnTo>
                    <a:pt x="104922" y="491145"/>
                  </a:lnTo>
                  <a:lnTo>
                    <a:pt x="104927" y="490940"/>
                  </a:lnTo>
                  <a:lnTo>
                    <a:pt x="104927" y="490735"/>
                  </a:lnTo>
                  <a:lnTo>
                    <a:pt x="104927" y="490541"/>
                  </a:lnTo>
                  <a:lnTo>
                    <a:pt x="104922" y="490336"/>
                  </a:lnTo>
                  <a:lnTo>
                    <a:pt x="104913" y="490142"/>
                  </a:lnTo>
                  <a:lnTo>
                    <a:pt x="104904" y="489947"/>
                  </a:lnTo>
                  <a:lnTo>
                    <a:pt x="104890" y="489753"/>
                  </a:lnTo>
                  <a:lnTo>
                    <a:pt x="104872" y="489559"/>
                  </a:lnTo>
                  <a:lnTo>
                    <a:pt x="104854" y="489375"/>
                  </a:lnTo>
                  <a:lnTo>
                    <a:pt x="104831" y="489181"/>
                  </a:lnTo>
                  <a:lnTo>
                    <a:pt x="104804" y="488998"/>
                  </a:lnTo>
                  <a:lnTo>
                    <a:pt x="104777" y="488814"/>
                  </a:lnTo>
                  <a:lnTo>
                    <a:pt x="104745" y="488631"/>
                  </a:lnTo>
                  <a:lnTo>
                    <a:pt x="104709" y="488447"/>
                  </a:lnTo>
                  <a:lnTo>
                    <a:pt x="104672" y="488274"/>
                  </a:lnTo>
                  <a:lnTo>
                    <a:pt x="104631" y="488102"/>
                  </a:lnTo>
                  <a:lnTo>
                    <a:pt x="104663" y="487940"/>
                  </a:lnTo>
                  <a:lnTo>
                    <a:pt x="104686" y="487778"/>
                  </a:lnTo>
                  <a:lnTo>
                    <a:pt x="104704" y="487605"/>
                  </a:lnTo>
                  <a:lnTo>
                    <a:pt x="104709" y="487443"/>
                  </a:lnTo>
                  <a:lnTo>
                    <a:pt x="104709" y="487271"/>
                  </a:lnTo>
                  <a:lnTo>
                    <a:pt x="104700" y="487098"/>
                  </a:lnTo>
                  <a:lnTo>
                    <a:pt x="104681" y="486936"/>
                  </a:lnTo>
                  <a:lnTo>
                    <a:pt x="104659" y="486785"/>
                  </a:lnTo>
                  <a:lnTo>
                    <a:pt x="104622" y="486634"/>
                  </a:lnTo>
                  <a:lnTo>
                    <a:pt x="104581" y="486494"/>
                  </a:lnTo>
                  <a:lnTo>
                    <a:pt x="104527" y="486375"/>
                  </a:lnTo>
                  <a:lnTo>
                    <a:pt x="104500" y="486321"/>
                  </a:lnTo>
                  <a:lnTo>
                    <a:pt x="104468" y="486267"/>
                  </a:lnTo>
                  <a:lnTo>
                    <a:pt x="104436" y="486213"/>
                  </a:lnTo>
                  <a:lnTo>
                    <a:pt x="104400" y="486170"/>
                  </a:lnTo>
                  <a:lnTo>
                    <a:pt x="104359" y="486137"/>
                  </a:lnTo>
                  <a:lnTo>
                    <a:pt x="104322" y="486105"/>
                  </a:lnTo>
                  <a:lnTo>
                    <a:pt x="104277" y="486073"/>
                  </a:lnTo>
                  <a:lnTo>
                    <a:pt x="104232" y="486051"/>
                  </a:lnTo>
                  <a:lnTo>
                    <a:pt x="104186" y="486040"/>
                  </a:lnTo>
                  <a:lnTo>
                    <a:pt x="104136" y="486029"/>
                  </a:lnTo>
                  <a:lnTo>
                    <a:pt x="103945" y="486029"/>
                  </a:lnTo>
                  <a:lnTo>
                    <a:pt x="104036" y="485479"/>
                  </a:lnTo>
                  <a:lnTo>
                    <a:pt x="104118" y="484929"/>
                  </a:lnTo>
                  <a:lnTo>
                    <a:pt x="104191" y="484378"/>
                  </a:lnTo>
                  <a:lnTo>
                    <a:pt x="104259" y="483817"/>
                  </a:lnTo>
                  <a:lnTo>
                    <a:pt x="104318" y="483256"/>
                  </a:lnTo>
                  <a:lnTo>
                    <a:pt x="104372" y="482684"/>
                  </a:lnTo>
                  <a:lnTo>
                    <a:pt x="104418" y="482122"/>
                  </a:lnTo>
                  <a:lnTo>
                    <a:pt x="104454" y="481550"/>
                  </a:lnTo>
                  <a:lnTo>
                    <a:pt x="104486" y="480978"/>
                  </a:lnTo>
                  <a:lnTo>
                    <a:pt x="104509" y="480395"/>
                  </a:lnTo>
                  <a:lnTo>
                    <a:pt x="104527" y="479823"/>
                  </a:lnTo>
                  <a:lnTo>
                    <a:pt x="104541" y="479251"/>
                  </a:lnTo>
                  <a:lnTo>
                    <a:pt x="104545" y="478668"/>
                  </a:lnTo>
                  <a:lnTo>
                    <a:pt x="104541" y="478086"/>
                  </a:lnTo>
                  <a:lnTo>
                    <a:pt x="104531" y="477514"/>
                  </a:lnTo>
                  <a:lnTo>
                    <a:pt x="104513" y="476931"/>
                  </a:lnTo>
                  <a:lnTo>
                    <a:pt x="104500" y="476542"/>
                  </a:lnTo>
                  <a:lnTo>
                    <a:pt x="104486" y="476154"/>
                  </a:lnTo>
                  <a:lnTo>
                    <a:pt x="104463" y="475765"/>
                  </a:lnTo>
                  <a:lnTo>
                    <a:pt x="104445" y="475377"/>
                  </a:lnTo>
                  <a:lnTo>
                    <a:pt x="104418" y="474988"/>
                  </a:lnTo>
                  <a:lnTo>
                    <a:pt x="104391" y="474599"/>
                  </a:lnTo>
                  <a:lnTo>
                    <a:pt x="104359" y="474211"/>
                  </a:lnTo>
                  <a:lnTo>
                    <a:pt x="104327" y="473833"/>
                  </a:lnTo>
                  <a:lnTo>
                    <a:pt x="104291" y="473445"/>
                  </a:lnTo>
                  <a:lnTo>
                    <a:pt x="104250" y="473067"/>
                  </a:lnTo>
                  <a:lnTo>
                    <a:pt x="104163" y="472300"/>
                  </a:lnTo>
                  <a:lnTo>
                    <a:pt x="104068" y="471545"/>
                  </a:lnTo>
                  <a:lnTo>
                    <a:pt x="103964" y="470800"/>
                  </a:lnTo>
                  <a:lnTo>
                    <a:pt x="103845" y="470055"/>
                  </a:lnTo>
                  <a:lnTo>
                    <a:pt x="103718" y="469322"/>
                  </a:lnTo>
                  <a:lnTo>
                    <a:pt x="103582" y="468598"/>
                  </a:lnTo>
                  <a:lnTo>
                    <a:pt x="103436" y="467886"/>
                  </a:lnTo>
                  <a:lnTo>
                    <a:pt x="103282" y="467184"/>
                  </a:lnTo>
                  <a:lnTo>
                    <a:pt x="103118" y="466494"/>
                  </a:lnTo>
                  <a:lnTo>
                    <a:pt x="102941" y="465814"/>
                  </a:lnTo>
                  <a:lnTo>
                    <a:pt x="102759" y="465155"/>
                  </a:lnTo>
                  <a:lnTo>
                    <a:pt x="102573" y="464497"/>
                  </a:lnTo>
                  <a:lnTo>
                    <a:pt x="102373" y="463871"/>
                  </a:lnTo>
                  <a:lnTo>
                    <a:pt x="102164" y="463245"/>
                  </a:lnTo>
                  <a:lnTo>
                    <a:pt x="101951" y="462641"/>
                  </a:lnTo>
                  <a:lnTo>
                    <a:pt x="101728" y="462058"/>
                  </a:lnTo>
                  <a:lnTo>
                    <a:pt x="101496" y="461496"/>
                  </a:lnTo>
                  <a:lnTo>
                    <a:pt x="101378" y="461216"/>
                  </a:lnTo>
                  <a:lnTo>
                    <a:pt x="101260" y="460946"/>
                  </a:lnTo>
                  <a:lnTo>
                    <a:pt x="101137" y="460687"/>
                  </a:lnTo>
                  <a:lnTo>
                    <a:pt x="101015" y="460417"/>
                  </a:lnTo>
                  <a:lnTo>
                    <a:pt x="100892" y="460169"/>
                  </a:lnTo>
                  <a:lnTo>
                    <a:pt x="100765" y="459910"/>
                  </a:lnTo>
                  <a:lnTo>
                    <a:pt x="100638" y="459672"/>
                  </a:lnTo>
                  <a:lnTo>
                    <a:pt x="100506" y="459435"/>
                  </a:lnTo>
                  <a:lnTo>
                    <a:pt x="100374" y="459198"/>
                  </a:lnTo>
                  <a:lnTo>
                    <a:pt x="100242" y="458971"/>
                  </a:lnTo>
                  <a:lnTo>
                    <a:pt x="100106" y="458744"/>
                  </a:lnTo>
                  <a:lnTo>
                    <a:pt x="99970" y="458528"/>
                  </a:lnTo>
                  <a:lnTo>
                    <a:pt x="99834" y="458323"/>
                  </a:lnTo>
                  <a:lnTo>
                    <a:pt x="99693" y="458118"/>
                  </a:lnTo>
                  <a:lnTo>
                    <a:pt x="99552" y="457913"/>
                  </a:lnTo>
                  <a:lnTo>
                    <a:pt x="99411" y="457730"/>
                  </a:lnTo>
                  <a:lnTo>
                    <a:pt x="99266" y="457535"/>
                  </a:lnTo>
                  <a:lnTo>
                    <a:pt x="99120" y="457363"/>
                  </a:lnTo>
                  <a:lnTo>
                    <a:pt x="98975" y="457190"/>
                  </a:lnTo>
                  <a:lnTo>
                    <a:pt x="98825" y="457017"/>
                  </a:lnTo>
                  <a:lnTo>
                    <a:pt x="98766" y="456963"/>
                  </a:lnTo>
                  <a:lnTo>
                    <a:pt x="98711" y="456909"/>
                  </a:lnTo>
                  <a:lnTo>
                    <a:pt x="98652" y="456866"/>
                  </a:lnTo>
                  <a:lnTo>
                    <a:pt x="98598" y="456834"/>
                  </a:lnTo>
                  <a:lnTo>
                    <a:pt x="98543" y="456812"/>
                  </a:lnTo>
                  <a:lnTo>
                    <a:pt x="98489" y="456791"/>
                  </a:lnTo>
                  <a:lnTo>
                    <a:pt x="98434" y="456780"/>
                  </a:lnTo>
                  <a:lnTo>
                    <a:pt x="98380" y="456780"/>
                  </a:lnTo>
                  <a:lnTo>
                    <a:pt x="98325" y="456791"/>
                  </a:lnTo>
                  <a:lnTo>
                    <a:pt x="98275" y="456801"/>
                  </a:lnTo>
                  <a:lnTo>
                    <a:pt x="98225" y="456823"/>
                  </a:lnTo>
                  <a:lnTo>
                    <a:pt x="98175" y="456845"/>
                  </a:lnTo>
                  <a:lnTo>
                    <a:pt x="98125" y="456877"/>
                  </a:lnTo>
                  <a:lnTo>
                    <a:pt x="98075" y="456920"/>
                  </a:lnTo>
                  <a:lnTo>
                    <a:pt x="97984" y="457007"/>
                  </a:lnTo>
                  <a:lnTo>
                    <a:pt x="97898" y="457125"/>
                  </a:lnTo>
                  <a:lnTo>
                    <a:pt x="97816" y="457266"/>
                  </a:lnTo>
                  <a:lnTo>
                    <a:pt x="97739" y="457417"/>
                  </a:lnTo>
                  <a:lnTo>
                    <a:pt x="97671" y="457579"/>
                  </a:lnTo>
                  <a:lnTo>
                    <a:pt x="97607" y="457762"/>
                  </a:lnTo>
                  <a:lnTo>
                    <a:pt x="97553" y="457956"/>
                  </a:lnTo>
                  <a:lnTo>
                    <a:pt x="97507" y="458161"/>
                  </a:lnTo>
                  <a:lnTo>
                    <a:pt x="97471" y="458366"/>
                  </a:lnTo>
                  <a:lnTo>
                    <a:pt x="97448" y="458712"/>
                  </a:lnTo>
                  <a:lnTo>
                    <a:pt x="97435" y="458885"/>
                  </a:lnTo>
                  <a:lnTo>
                    <a:pt x="97412" y="459057"/>
                  </a:lnTo>
                  <a:lnTo>
                    <a:pt x="97416" y="459187"/>
                  </a:lnTo>
                  <a:lnTo>
                    <a:pt x="97421" y="459305"/>
                  </a:lnTo>
                  <a:lnTo>
                    <a:pt x="97430" y="459435"/>
                  </a:lnTo>
                  <a:lnTo>
                    <a:pt x="97439" y="459554"/>
                  </a:lnTo>
                  <a:lnTo>
                    <a:pt x="97457" y="459672"/>
                  </a:lnTo>
                  <a:lnTo>
                    <a:pt x="97475" y="459791"/>
                  </a:lnTo>
                  <a:lnTo>
                    <a:pt x="97498" y="459910"/>
                  </a:lnTo>
                  <a:lnTo>
                    <a:pt x="97525" y="460018"/>
                  </a:lnTo>
                  <a:lnTo>
                    <a:pt x="97557" y="460137"/>
                  </a:lnTo>
                  <a:lnTo>
                    <a:pt x="97589" y="460244"/>
                  </a:lnTo>
                  <a:lnTo>
                    <a:pt x="97630" y="460352"/>
                  </a:lnTo>
                  <a:lnTo>
                    <a:pt x="97671" y="460450"/>
                  </a:lnTo>
                  <a:lnTo>
                    <a:pt x="97716" y="460557"/>
                  </a:lnTo>
                  <a:lnTo>
                    <a:pt x="97766" y="460644"/>
                  </a:lnTo>
                  <a:lnTo>
                    <a:pt x="97821" y="460741"/>
                  </a:lnTo>
                  <a:lnTo>
                    <a:pt x="97880" y="460827"/>
                  </a:lnTo>
                  <a:lnTo>
                    <a:pt x="98062" y="461086"/>
                  </a:lnTo>
                  <a:lnTo>
                    <a:pt x="98239" y="461345"/>
                  </a:lnTo>
                  <a:lnTo>
                    <a:pt x="98411" y="461604"/>
                  </a:lnTo>
                  <a:lnTo>
                    <a:pt x="98584" y="461885"/>
                  </a:lnTo>
                  <a:lnTo>
                    <a:pt x="98752" y="462155"/>
                  </a:lnTo>
                  <a:lnTo>
                    <a:pt x="98916" y="462435"/>
                  </a:lnTo>
                  <a:lnTo>
                    <a:pt x="99079" y="462727"/>
                  </a:lnTo>
                  <a:lnTo>
                    <a:pt x="99234" y="463018"/>
                  </a:lnTo>
                  <a:lnTo>
                    <a:pt x="99388" y="463321"/>
                  </a:lnTo>
                  <a:lnTo>
                    <a:pt x="99538" y="463623"/>
                  </a:lnTo>
                  <a:lnTo>
                    <a:pt x="99688" y="463925"/>
                  </a:lnTo>
                  <a:lnTo>
                    <a:pt x="99829" y="464238"/>
                  </a:lnTo>
                  <a:lnTo>
                    <a:pt x="99970" y="464562"/>
                  </a:lnTo>
                  <a:lnTo>
                    <a:pt x="100106" y="464875"/>
                  </a:lnTo>
                  <a:lnTo>
                    <a:pt x="100238" y="465209"/>
                  </a:lnTo>
                  <a:lnTo>
                    <a:pt x="100370" y="465533"/>
                  </a:lnTo>
                  <a:lnTo>
                    <a:pt x="100497" y="465879"/>
                  </a:lnTo>
                  <a:lnTo>
                    <a:pt x="100620" y="466213"/>
                  </a:lnTo>
                  <a:lnTo>
                    <a:pt x="100738" y="466558"/>
                  </a:lnTo>
                  <a:lnTo>
                    <a:pt x="100856" y="466904"/>
                  </a:lnTo>
                  <a:lnTo>
                    <a:pt x="100969" y="467260"/>
                  </a:lnTo>
                  <a:lnTo>
                    <a:pt x="101078" y="467616"/>
                  </a:lnTo>
                  <a:lnTo>
                    <a:pt x="101183" y="467983"/>
                  </a:lnTo>
                  <a:lnTo>
                    <a:pt x="101287" y="468350"/>
                  </a:lnTo>
                  <a:lnTo>
                    <a:pt x="101383" y="468717"/>
                  </a:lnTo>
                  <a:lnTo>
                    <a:pt x="101483" y="469095"/>
                  </a:lnTo>
                  <a:lnTo>
                    <a:pt x="101574" y="469473"/>
                  </a:lnTo>
                  <a:lnTo>
                    <a:pt x="101665" y="469861"/>
                  </a:lnTo>
                  <a:lnTo>
                    <a:pt x="101746" y="470239"/>
                  </a:lnTo>
                  <a:lnTo>
                    <a:pt x="101833" y="470638"/>
                  </a:lnTo>
                  <a:lnTo>
                    <a:pt x="101910" y="471027"/>
                  </a:lnTo>
                  <a:lnTo>
                    <a:pt x="101987" y="471426"/>
                  </a:lnTo>
                  <a:lnTo>
                    <a:pt x="102060" y="471826"/>
                  </a:lnTo>
                  <a:lnTo>
                    <a:pt x="102128" y="472236"/>
                  </a:lnTo>
                  <a:lnTo>
                    <a:pt x="102196" y="472646"/>
                  </a:lnTo>
                  <a:lnTo>
                    <a:pt x="102260" y="473056"/>
                  </a:lnTo>
                  <a:lnTo>
                    <a:pt x="102319" y="473466"/>
                  </a:lnTo>
                  <a:lnTo>
                    <a:pt x="102373" y="473887"/>
                  </a:lnTo>
                  <a:lnTo>
                    <a:pt x="102428" y="474308"/>
                  </a:lnTo>
                  <a:lnTo>
                    <a:pt x="102478" y="474740"/>
                  </a:lnTo>
                  <a:lnTo>
                    <a:pt x="102523" y="475171"/>
                  </a:lnTo>
                  <a:lnTo>
                    <a:pt x="102564" y="475603"/>
                  </a:lnTo>
                  <a:lnTo>
                    <a:pt x="102605" y="476035"/>
                  </a:lnTo>
                  <a:lnTo>
                    <a:pt x="102641" y="476467"/>
                  </a:lnTo>
                  <a:lnTo>
                    <a:pt x="102678" y="476909"/>
                  </a:lnTo>
                  <a:lnTo>
                    <a:pt x="102705" y="477362"/>
                  </a:lnTo>
                  <a:lnTo>
                    <a:pt x="102732" y="477805"/>
                  </a:lnTo>
                  <a:lnTo>
                    <a:pt x="102759" y="478258"/>
                  </a:lnTo>
                  <a:lnTo>
                    <a:pt x="102778" y="478712"/>
                  </a:lnTo>
                  <a:lnTo>
                    <a:pt x="102796" y="479165"/>
                  </a:lnTo>
                  <a:lnTo>
                    <a:pt x="102809" y="479618"/>
                  </a:lnTo>
                  <a:lnTo>
                    <a:pt x="102823" y="480082"/>
                  </a:lnTo>
                  <a:lnTo>
                    <a:pt x="102828" y="480546"/>
                  </a:lnTo>
                  <a:lnTo>
                    <a:pt x="102837" y="481011"/>
                  </a:lnTo>
                  <a:lnTo>
                    <a:pt x="102837" y="481475"/>
                  </a:lnTo>
                  <a:lnTo>
                    <a:pt x="102837" y="481950"/>
                  </a:lnTo>
                  <a:lnTo>
                    <a:pt x="102832" y="482424"/>
                  </a:lnTo>
                  <a:lnTo>
                    <a:pt x="102823" y="482899"/>
                  </a:lnTo>
                  <a:lnTo>
                    <a:pt x="102809" y="483374"/>
                  </a:lnTo>
                  <a:lnTo>
                    <a:pt x="102796" y="483849"/>
                  </a:lnTo>
                  <a:lnTo>
                    <a:pt x="102782" y="484335"/>
                  </a:lnTo>
                  <a:lnTo>
                    <a:pt x="102759" y="484810"/>
                  </a:lnTo>
                  <a:lnTo>
                    <a:pt x="102737" y="485295"/>
                  </a:lnTo>
                  <a:lnTo>
                    <a:pt x="102710" y="485781"/>
                  </a:lnTo>
                  <a:lnTo>
                    <a:pt x="102714" y="485835"/>
                  </a:lnTo>
                  <a:lnTo>
                    <a:pt x="102719" y="485868"/>
                  </a:lnTo>
                  <a:lnTo>
                    <a:pt x="102723" y="485900"/>
                  </a:lnTo>
                  <a:lnTo>
                    <a:pt x="102723" y="485921"/>
                  </a:lnTo>
                  <a:lnTo>
                    <a:pt x="100583" y="485760"/>
                  </a:lnTo>
                  <a:lnTo>
                    <a:pt x="98439" y="485608"/>
                  </a:lnTo>
                  <a:lnTo>
                    <a:pt x="96294" y="485457"/>
                  </a:lnTo>
                  <a:lnTo>
                    <a:pt x="94154" y="485306"/>
                  </a:lnTo>
                  <a:lnTo>
                    <a:pt x="92010" y="485134"/>
                  </a:lnTo>
                  <a:lnTo>
                    <a:pt x="90942" y="485036"/>
                  </a:lnTo>
                  <a:lnTo>
                    <a:pt x="89870" y="484939"/>
                  </a:lnTo>
                  <a:lnTo>
                    <a:pt x="88797" y="484821"/>
                  </a:lnTo>
                  <a:lnTo>
                    <a:pt x="87725" y="484702"/>
                  </a:lnTo>
                  <a:lnTo>
                    <a:pt x="86653" y="484562"/>
                  </a:lnTo>
                  <a:lnTo>
                    <a:pt x="85581" y="484400"/>
                  </a:lnTo>
                  <a:lnTo>
                    <a:pt x="85503" y="484400"/>
                  </a:lnTo>
                  <a:lnTo>
                    <a:pt x="85426" y="484410"/>
                  </a:lnTo>
                  <a:lnTo>
                    <a:pt x="85353" y="484443"/>
                  </a:lnTo>
                  <a:lnTo>
                    <a:pt x="85285" y="484486"/>
                  </a:lnTo>
                  <a:lnTo>
                    <a:pt x="85222" y="484540"/>
                  </a:lnTo>
                  <a:lnTo>
                    <a:pt x="85158" y="484605"/>
                  </a:lnTo>
                  <a:lnTo>
                    <a:pt x="85099" y="484669"/>
                  </a:lnTo>
                  <a:lnTo>
                    <a:pt x="85045" y="484745"/>
                  </a:lnTo>
                  <a:lnTo>
                    <a:pt x="84967" y="484313"/>
                  </a:lnTo>
                  <a:lnTo>
                    <a:pt x="84890" y="483882"/>
                  </a:lnTo>
                  <a:lnTo>
                    <a:pt x="84822" y="483450"/>
                  </a:lnTo>
                  <a:lnTo>
                    <a:pt x="84754" y="483018"/>
                  </a:lnTo>
                  <a:lnTo>
                    <a:pt x="84690" y="482586"/>
                  </a:lnTo>
                  <a:lnTo>
                    <a:pt x="84631" y="482155"/>
                  </a:lnTo>
                  <a:lnTo>
                    <a:pt x="84572" y="481723"/>
                  </a:lnTo>
                  <a:lnTo>
                    <a:pt x="84522" y="481291"/>
                  </a:lnTo>
                  <a:lnTo>
                    <a:pt x="84472" y="480870"/>
                  </a:lnTo>
                  <a:lnTo>
                    <a:pt x="84422" y="480439"/>
                  </a:lnTo>
                  <a:lnTo>
                    <a:pt x="84381" y="480018"/>
                  </a:lnTo>
                  <a:lnTo>
                    <a:pt x="84340" y="479586"/>
                  </a:lnTo>
                  <a:lnTo>
                    <a:pt x="84308" y="479165"/>
                  </a:lnTo>
                  <a:lnTo>
                    <a:pt x="84272" y="478744"/>
                  </a:lnTo>
                  <a:lnTo>
                    <a:pt x="84245" y="478323"/>
                  </a:lnTo>
                  <a:lnTo>
                    <a:pt x="84222" y="477902"/>
                  </a:lnTo>
                  <a:lnTo>
                    <a:pt x="84199" y="477481"/>
                  </a:lnTo>
                  <a:lnTo>
                    <a:pt x="84181" y="477071"/>
                  </a:lnTo>
                  <a:lnTo>
                    <a:pt x="84168" y="476650"/>
                  </a:lnTo>
                  <a:lnTo>
                    <a:pt x="84159" y="476240"/>
                  </a:lnTo>
                  <a:lnTo>
                    <a:pt x="84149" y="475830"/>
                  </a:lnTo>
                  <a:lnTo>
                    <a:pt x="84145" y="475420"/>
                  </a:lnTo>
                  <a:lnTo>
                    <a:pt x="84145" y="475010"/>
                  </a:lnTo>
                  <a:lnTo>
                    <a:pt x="84149" y="474599"/>
                  </a:lnTo>
                  <a:lnTo>
                    <a:pt x="84159" y="474200"/>
                  </a:lnTo>
                  <a:lnTo>
                    <a:pt x="84168" y="473790"/>
                  </a:lnTo>
                  <a:lnTo>
                    <a:pt x="84186" y="473391"/>
                  </a:lnTo>
                  <a:lnTo>
                    <a:pt x="84204" y="472991"/>
                  </a:lnTo>
                  <a:lnTo>
                    <a:pt x="84227" y="472603"/>
                  </a:lnTo>
                  <a:lnTo>
                    <a:pt x="84249" y="472203"/>
                  </a:lnTo>
                  <a:lnTo>
                    <a:pt x="84281" y="471815"/>
                  </a:lnTo>
                  <a:lnTo>
                    <a:pt x="84313" y="471426"/>
                  </a:lnTo>
                  <a:lnTo>
                    <a:pt x="84349" y="471038"/>
                  </a:lnTo>
                  <a:lnTo>
                    <a:pt x="84390" y="470660"/>
                  </a:lnTo>
                  <a:lnTo>
                    <a:pt x="84436" y="470271"/>
                  </a:lnTo>
                  <a:lnTo>
                    <a:pt x="84486" y="469894"/>
                  </a:lnTo>
                  <a:lnTo>
                    <a:pt x="84536" y="469516"/>
                  </a:lnTo>
                  <a:lnTo>
                    <a:pt x="84595" y="469149"/>
                  </a:lnTo>
                  <a:lnTo>
                    <a:pt x="84654" y="468771"/>
                  </a:lnTo>
                  <a:lnTo>
                    <a:pt x="84717" y="468404"/>
                  </a:lnTo>
                  <a:lnTo>
                    <a:pt x="84786" y="468048"/>
                  </a:lnTo>
                  <a:lnTo>
                    <a:pt x="84854" y="467681"/>
                  </a:lnTo>
                  <a:lnTo>
                    <a:pt x="84931" y="467325"/>
                  </a:lnTo>
                  <a:lnTo>
                    <a:pt x="85008" y="466969"/>
                  </a:lnTo>
                  <a:lnTo>
                    <a:pt x="85095" y="466612"/>
                  </a:lnTo>
                  <a:lnTo>
                    <a:pt x="85181" y="466267"/>
                  </a:lnTo>
                  <a:lnTo>
                    <a:pt x="85272" y="465922"/>
                  </a:lnTo>
                  <a:lnTo>
                    <a:pt x="85363" y="465576"/>
                  </a:lnTo>
                  <a:lnTo>
                    <a:pt x="85463" y="465242"/>
                  </a:lnTo>
                  <a:lnTo>
                    <a:pt x="85567" y="464907"/>
                  </a:lnTo>
                  <a:lnTo>
                    <a:pt x="85672" y="464573"/>
                  </a:lnTo>
                  <a:lnTo>
                    <a:pt x="85781" y="464249"/>
                  </a:lnTo>
                  <a:lnTo>
                    <a:pt x="85894" y="463925"/>
                  </a:lnTo>
                  <a:lnTo>
                    <a:pt x="86012" y="463601"/>
                  </a:lnTo>
                  <a:lnTo>
                    <a:pt x="86135" y="463288"/>
                  </a:lnTo>
                  <a:lnTo>
                    <a:pt x="86262" y="462975"/>
                  </a:lnTo>
                  <a:lnTo>
                    <a:pt x="86394" y="462662"/>
                  </a:lnTo>
                  <a:lnTo>
                    <a:pt x="86526" y="462360"/>
                  </a:lnTo>
                  <a:lnTo>
                    <a:pt x="86667" y="462058"/>
                  </a:lnTo>
                  <a:lnTo>
                    <a:pt x="86807" y="461766"/>
                  </a:lnTo>
                  <a:lnTo>
                    <a:pt x="86953" y="461464"/>
                  </a:lnTo>
                  <a:lnTo>
                    <a:pt x="87103" y="461183"/>
                  </a:lnTo>
                  <a:lnTo>
                    <a:pt x="87257" y="460892"/>
                  </a:lnTo>
                  <a:lnTo>
                    <a:pt x="87416" y="460622"/>
                  </a:lnTo>
                  <a:lnTo>
                    <a:pt x="87416" y="460795"/>
                  </a:lnTo>
                  <a:lnTo>
                    <a:pt x="87348" y="460903"/>
                  </a:lnTo>
                  <a:lnTo>
                    <a:pt x="87284" y="461022"/>
                  </a:lnTo>
                  <a:lnTo>
                    <a:pt x="87225" y="461151"/>
                  </a:lnTo>
                  <a:lnTo>
                    <a:pt x="87171" y="461302"/>
                  </a:lnTo>
                  <a:lnTo>
                    <a:pt x="87125" y="461453"/>
                  </a:lnTo>
                  <a:lnTo>
                    <a:pt x="87080" y="461615"/>
                  </a:lnTo>
                  <a:lnTo>
                    <a:pt x="87044" y="461777"/>
                  </a:lnTo>
                  <a:lnTo>
                    <a:pt x="87016" y="461950"/>
                  </a:lnTo>
                  <a:lnTo>
                    <a:pt x="86994" y="462122"/>
                  </a:lnTo>
                  <a:lnTo>
                    <a:pt x="86985" y="462306"/>
                  </a:lnTo>
                  <a:lnTo>
                    <a:pt x="86980" y="462489"/>
                  </a:lnTo>
                  <a:lnTo>
                    <a:pt x="86985" y="462673"/>
                  </a:lnTo>
                  <a:lnTo>
                    <a:pt x="86998" y="462867"/>
                  </a:lnTo>
                  <a:lnTo>
                    <a:pt x="87025" y="463051"/>
                  </a:lnTo>
                  <a:lnTo>
                    <a:pt x="87062" y="463234"/>
                  </a:lnTo>
                  <a:lnTo>
                    <a:pt x="87112" y="463418"/>
                  </a:lnTo>
                  <a:lnTo>
                    <a:pt x="87212" y="463731"/>
                  </a:lnTo>
                  <a:lnTo>
                    <a:pt x="87316" y="464033"/>
                  </a:lnTo>
                  <a:lnTo>
                    <a:pt x="87430" y="464324"/>
                  </a:lnTo>
                  <a:lnTo>
                    <a:pt x="87543" y="464605"/>
                  </a:lnTo>
                  <a:lnTo>
                    <a:pt x="87666" y="464886"/>
                  </a:lnTo>
                  <a:lnTo>
                    <a:pt x="87789" y="465155"/>
                  </a:lnTo>
                  <a:lnTo>
                    <a:pt x="87921" y="465414"/>
                  </a:lnTo>
                  <a:lnTo>
                    <a:pt x="88052" y="465673"/>
                  </a:lnTo>
                  <a:lnTo>
                    <a:pt x="88189" y="465922"/>
                  </a:lnTo>
                  <a:lnTo>
                    <a:pt x="88329" y="466148"/>
                  </a:lnTo>
                  <a:lnTo>
                    <a:pt x="88475" y="466375"/>
                  </a:lnTo>
                  <a:lnTo>
                    <a:pt x="88625" y="466602"/>
                  </a:lnTo>
                  <a:lnTo>
                    <a:pt x="88775" y="466807"/>
                  </a:lnTo>
                  <a:lnTo>
                    <a:pt x="88929" y="467012"/>
                  </a:lnTo>
                  <a:lnTo>
                    <a:pt x="89084" y="467206"/>
                  </a:lnTo>
                  <a:lnTo>
                    <a:pt x="89243" y="467379"/>
                  </a:lnTo>
                  <a:lnTo>
                    <a:pt x="89406" y="467551"/>
                  </a:lnTo>
                  <a:lnTo>
                    <a:pt x="89570" y="467724"/>
                  </a:lnTo>
                  <a:lnTo>
                    <a:pt x="89738" y="467875"/>
                  </a:lnTo>
                  <a:lnTo>
                    <a:pt x="89906" y="468016"/>
                  </a:lnTo>
                  <a:lnTo>
                    <a:pt x="90074" y="468145"/>
                  </a:lnTo>
                  <a:lnTo>
                    <a:pt x="90247" y="468275"/>
                  </a:lnTo>
                  <a:lnTo>
                    <a:pt x="90419" y="468383"/>
                  </a:lnTo>
                  <a:lnTo>
                    <a:pt x="90597" y="468490"/>
                  </a:lnTo>
                  <a:lnTo>
                    <a:pt x="90769" y="468577"/>
                  </a:lnTo>
                  <a:lnTo>
                    <a:pt x="90946" y="468663"/>
                  </a:lnTo>
                  <a:lnTo>
                    <a:pt x="91124" y="468739"/>
                  </a:lnTo>
                  <a:lnTo>
                    <a:pt x="91301" y="468793"/>
                  </a:lnTo>
                  <a:lnTo>
                    <a:pt x="91478" y="468847"/>
                  </a:lnTo>
                  <a:lnTo>
                    <a:pt x="91655" y="468879"/>
                  </a:lnTo>
                  <a:lnTo>
                    <a:pt x="91832" y="468911"/>
                  </a:lnTo>
                  <a:lnTo>
                    <a:pt x="92010" y="468922"/>
                  </a:lnTo>
                  <a:lnTo>
                    <a:pt x="92187" y="468933"/>
                  </a:lnTo>
                  <a:lnTo>
                    <a:pt x="92364" y="468922"/>
                  </a:lnTo>
                  <a:lnTo>
                    <a:pt x="92537" y="468901"/>
                  </a:lnTo>
                  <a:lnTo>
                    <a:pt x="92714" y="468868"/>
                  </a:lnTo>
                  <a:lnTo>
                    <a:pt x="92887" y="468825"/>
                  </a:lnTo>
                  <a:lnTo>
                    <a:pt x="93059" y="468771"/>
                  </a:lnTo>
                  <a:lnTo>
                    <a:pt x="93227" y="468706"/>
                  </a:lnTo>
                  <a:lnTo>
                    <a:pt x="93395" y="468620"/>
                  </a:lnTo>
                  <a:lnTo>
                    <a:pt x="93564" y="468534"/>
                  </a:lnTo>
                  <a:lnTo>
                    <a:pt x="93727" y="468426"/>
                  </a:lnTo>
                  <a:lnTo>
                    <a:pt x="93891" y="468307"/>
                  </a:lnTo>
                  <a:lnTo>
                    <a:pt x="94050" y="468177"/>
                  </a:lnTo>
                  <a:lnTo>
                    <a:pt x="94209" y="468037"/>
                  </a:lnTo>
                  <a:lnTo>
                    <a:pt x="94363" y="467875"/>
                  </a:lnTo>
                  <a:lnTo>
                    <a:pt x="94513" y="467703"/>
                  </a:lnTo>
                  <a:lnTo>
                    <a:pt x="94663" y="467519"/>
                  </a:lnTo>
                  <a:lnTo>
                    <a:pt x="94808" y="467325"/>
                  </a:lnTo>
                  <a:lnTo>
                    <a:pt x="94949" y="467109"/>
                  </a:lnTo>
                  <a:lnTo>
                    <a:pt x="95086" y="466893"/>
                  </a:lnTo>
                  <a:lnTo>
                    <a:pt x="95217" y="466656"/>
                  </a:lnTo>
                  <a:lnTo>
                    <a:pt x="95349" y="466397"/>
                  </a:lnTo>
                  <a:lnTo>
                    <a:pt x="95472" y="466127"/>
                  </a:lnTo>
                  <a:lnTo>
                    <a:pt x="95594" y="465846"/>
                  </a:lnTo>
                  <a:lnTo>
                    <a:pt x="95713" y="465555"/>
                  </a:lnTo>
                  <a:lnTo>
                    <a:pt x="95822" y="465242"/>
                  </a:lnTo>
                  <a:lnTo>
                    <a:pt x="95931" y="464918"/>
                  </a:lnTo>
                  <a:lnTo>
                    <a:pt x="96031" y="464583"/>
                  </a:lnTo>
                  <a:lnTo>
                    <a:pt x="96126" y="464227"/>
                  </a:lnTo>
                  <a:lnTo>
                    <a:pt x="96217" y="463860"/>
                  </a:lnTo>
                  <a:lnTo>
                    <a:pt x="96303" y="463472"/>
                  </a:lnTo>
                  <a:lnTo>
                    <a:pt x="96380" y="463072"/>
                  </a:lnTo>
                  <a:lnTo>
                    <a:pt x="96453" y="462662"/>
                  </a:lnTo>
                  <a:lnTo>
                    <a:pt x="96521" y="462651"/>
                  </a:lnTo>
                  <a:lnTo>
                    <a:pt x="96589" y="462641"/>
                  </a:lnTo>
                  <a:lnTo>
                    <a:pt x="96653" y="462608"/>
                  </a:lnTo>
                  <a:lnTo>
                    <a:pt x="96721" y="462576"/>
                  </a:lnTo>
                  <a:lnTo>
                    <a:pt x="96780" y="462522"/>
                  </a:lnTo>
                  <a:lnTo>
                    <a:pt x="96844" y="462468"/>
                  </a:lnTo>
                  <a:lnTo>
                    <a:pt x="96903" y="462392"/>
                  </a:lnTo>
                  <a:lnTo>
                    <a:pt x="96957" y="462317"/>
                  </a:lnTo>
                  <a:lnTo>
                    <a:pt x="97007" y="462220"/>
                  </a:lnTo>
                  <a:lnTo>
                    <a:pt x="97057" y="462112"/>
                  </a:lnTo>
                  <a:lnTo>
                    <a:pt x="97103" y="461993"/>
                  </a:lnTo>
                  <a:lnTo>
                    <a:pt x="97144" y="461874"/>
                  </a:lnTo>
                  <a:lnTo>
                    <a:pt x="97180" y="461734"/>
                  </a:lnTo>
                  <a:lnTo>
                    <a:pt x="97207" y="461583"/>
                  </a:lnTo>
                  <a:lnTo>
                    <a:pt x="97235" y="461421"/>
                  </a:lnTo>
                  <a:lnTo>
                    <a:pt x="97253" y="461237"/>
                  </a:lnTo>
                  <a:lnTo>
                    <a:pt x="97339" y="460147"/>
                  </a:lnTo>
                  <a:lnTo>
                    <a:pt x="97380" y="459608"/>
                  </a:lnTo>
                  <a:lnTo>
                    <a:pt x="97412" y="459057"/>
                  </a:lnTo>
                  <a:lnTo>
                    <a:pt x="97416" y="458885"/>
                  </a:lnTo>
                  <a:lnTo>
                    <a:pt x="97425" y="458701"/>
                  </a:lnTo>
                  <a:lnTo>
                    <a:pt x="97444" y="458528"/>
                  </a:lnTo>
                  <a:lnTo>
                    <a:pt x="97457" y="458453"/>
                  </a:lnTo>
                  <a:lnTo>
                    <a:pt x="97471" y="458366"/>
                  </a:lnTo>
                  <a:lnTo>
                    <a:pt x="97521" y="457589"/>
                  </a:lnTo>
                  <a:lnTo>
                    <a:pt x="97562" y="456801"/>
                  </a:lnTo>
                  <a:lnTo>
                    <a:pt x="97603" y="456003"/>
                  </a:lnTo>
                  <a:lnTo>
                    <a:pt x="97639" y="455204"/>
                  </a:lnTo>
                  <a:lnTo>
                    <a:pt x="97675" y="454384"/>
                  </a:lnTo>
                  <a:lnTo>
                    <a:pt x="97707" y="453563"/>
                  </a:lnTo>
                  <a:lnTo>
                    <a:pt x="97734" y="452732"/>
                  </a:lnTo>
                  <a:lnTo>
                    <a:pt x="97757" y="451891"/>
                  </a:lnTo>
                  <a:lnTo>
                    <a:pt x="97775" y="451049"/>
                  </a:lnTo>
                  <a:lnTo>
                    <a:pt x="97793" y="450196"/>
                  </a:lnTo>
                  <a:lnTo>
                    <a:pt x="97807" y="449333"/>
                  </a:lnTo>
                  <a:lnTo>
                    <a:pt x="97821" y="448458"/>
                  </a:lnTo>
                  <a:lnTo>
                    <a:pt x="97825" y="447584"/>
                  </a:lnTo>
                  <a:lnTo>
                    <a:pt x="97830" y="446710"/>
                  </a:lnTo>
                  <a:lnTo>
                    <a:pt x="97830" y="445825"/>
                  </a:lnTo>
                  <a:lnTo>
                    <a:pt x="97830" y="444929"/>
                  </a:lnTo>
                  <a:lnTo>
                    <a:pt x="97821" y="444022"/>
                  </a:lnTo>
                  <a:lnTo>
                    <a:pt x="97812" y="443116"/>
                  </a:lnTo>
                  <a:lnTo>
                    <a:pt x="97798" y="442209"/>
                  </a:lnTo>
                  <a:lnTo>
                    <a:pt x="97784" y="441292"/>
                  </a:lnTo>
                  <a:lnTo>
                    <a:pt x="97766" y="440374"/>
                  </a:lnTo>
                  <a:lnTo>
                    <a:pt x="97744" y="439446"/>
                  </a:lnTo>
                  <a:lnTo>
                    <a:pt x="97716" y="438518"/>
                  </a:lnTo>
                  <a:lnTo>
                    <a:pt x="97684" y="437579"/>
                  </a:lnTo>
                  <a:lnTo>
                    <a:pt x="97653" y="436640"/>
                  </a:lnTo>
                  <a:lnTo>
                    <a:pt x="97616" y="435701"/>
                  </a:lnTo>
                  <a:lnTo>
                    <a:pt x="97580" y="434751"/>
                  </a:lnTo>
                  <a:lnTo>
                    <a:pt x="97535" y="433801"/>
                  </a:lnTo>
                  <a:lnTo>
                    <a:pt x="97489" y="432851"/>
                  </a:lnTo>
                  <a:lnTo>
                    <a:pt x="97439" y="431891"/>
                  </a:lnTo>
                  <a:lnTo>
                    <a:pt x="97389" y="430930"/>
                  </a:lnTo>
                  <a:lnTo>
                    <a:pt x="97335" y="429970"/>
                  </a:lnTo>
                  <a:lnTo>
                    <a:pt x="97276" y="429009"/>
                  </a:lnTo>
                  <a:lnTo>
                    <a:pt x="97212" y="428038"/>
                  </a:lnTo>
                  <a:lnTo>
                    <a:pt x="97148" y="427066"/>
                  </a:lnTo>
                  <a:lnTo>
                    <a:pt x="97076" y="426095"/>
                  </a:lnTo>
                  <a:lnTo>
                    <a:pt x="97007" y="425123"/>
                  </a:lnTo>
                  <a:lnTo>
                    <a:pt x="96930" y="424152"/>
                  </a:lnTo>
                  <a:lnTo>
                    <a:pt x="96853" y="423181"/>
                  </a:lnTo>
                  <a:lnTo>
                    <a:pt x="96771" y="422198"/>
                  </a:lnTo>
                  <a:lnTo>
                    <a:pt x="96685" y="421227"/>
                  </a:lnTo>
                  <a:lnTo>
                    <a:pt x="96599" y="420256"/>
                  </a:lnTo>
                  <a:lnTo>
                    <a:pt x="96503" y="419273"/>
                  </a:lnTo>
                  <a:lnTo>
                    <a:pt x="96408" y="418291"/>
                  </a:lnTo>
                  <a:lnTo>
                    <a:pt x="96312" y="417320"/>
                  </a:lnTo>
                  <a:lnTo>
                    <a:pt x="96212" y="416349"/>
                  </a:lnTo>
                  <a:lnTo>
                    <a:pt x="96108" y="415366"/>
                  </a:lnTo>
                  <a:lnTo>
                    <a:pt x="95999" y="414395"/>
                  </a:lnTo>
                  <a:lnTo>
                    <a:pt x="95885" y="413424"/>
                  </a:lnTo>
                  <a:lnTo>
                    <a:pt x="95772" y="412441"/>
                  </a:lnTo>
                  <a:lnTo>
                    <a:pt x="95654" y="411470"/>
                  </a:lnTo>
                  <a:lnTo>
                    <a:pt x="95535" y="410509"/>
                  </a:lnTo>
                  <a:lnTo>
                    <a:pt x="95408" y="409538"/>
                  </a:lnTo>
                  <a:lnTo>
                    <a:pt x="95281" y="408567"/>
                  </a:lnTo>
                  <a:lnTo>
                    <a:pt x="95154" y="407606"/>
                  </a:lnTo>
                  <a:lnTo>
                    <a:pt x="95017" y="406645"/>
                  </a:lnTo>
                  <a:lnTo>
                    <a:pt x="94881" y="405685"/>
                  </a:lnTo>
                  <a:lnTo>
                    <a:pt x="94740" y="404735"/>
                  </a:lnTo>
                  <a:lnTo>
                    <a:pt x="94599" y="403785"/>
                  </a:lnTo>
                  <a:lnTo>
                    <a:pt x="94449" y="402835"/>
                  </a:lnTo>
                  <a:lnTo>
                    <a:pt x="94300" y="401886"/>
                  </a:lnTo>
                  <a:lnTo>
                    <a:pt x="94150" y="400947"/>
                  </a:lnTo>
                  <a:lnTo>
                    <a:pt x="93991" y="400008"/>
                  </a:lnTo>
                  <a:lnTo>
                    <a:pt x="93832" y="399079"/>
                  </a:lnTo>
                  <a:lnTo>
                    <a:pt x="93891" y="399177"/>
                  </a:lnTo>
                  <a:lnTo>
                    <a:pt x="93954" y="399263"/>
                  </a:lnTo>
                  <a:lnTo>
                    <a:pt x="93991" y="399295"/>
                  </a:lnTo>
                  <a:lnTo>
                    <a:pt x="94027" y="399317"/>
                  </a:lnTo>
                  <a:lnTo>
                    <a:pt x="94068" y="399338"/>
                  </a:lnTo>
                  <a:lnTo>
                    <a:pt x="94109" y="399360"/>
                  </a:lnTo>
                  <a:lnTo>
                    <a:pt x="94577" y="399511"/>
                  </a:lnTo>
                  <a:lnTo>
                    <a:pt x="94831" y="399587"/>
                  </a:lnTo>
                  <a:lnTo>
                    <a:pt x="95095" y="399651"/>
                  </a:lnTo>
                  <a:lnTo>
                    <a:pt x="95367" y="399727"/>
                  </a:lnTo>
                  <a:lnTo>
                    <a:pt x="95649" y="399781"/>
                  </a:lnTo>
                  <a:lnTo>
                    <a:pt x="95940" y="399835"/>
                  </a:lnTo>
                  <a:lnTo>
                    <a:pt x="96240" y="399889"/>
                  </a:lnTo>
                  <a:lnTo>
                    <a:pt x="96539" y="399921"/>
                  </a:lnTo>
                  <a:lnTo>
                    <a:pt x="96848" y="399954"/>
                  </a:lnTo>
                  <a:lnTo>
                    <a:pt x="97162" y="399964"/>
                  </a:lnTo>
                  <a:lnTo>
                    <a:pt x="97475" y="399975"/>
                  </a:lnTo>
                  <a:lnTo>
                    <a:pt x="97793" y="399964"/>
                  </a:lnTo>
                  <a:lnTo>
                    <a:pt x="98112" y="399943"/>
                  </a:lnTo>
                  <a:lnTo>
                    <a:pt x="98430" y="399900"/>
                  </a:lnTo>
                  <a:lnTo>
                    <a:pt x="98748" y="399846"/>
                  </a:lnTo>
                  <a:lnTo>
                    <a:pt x="99066" y="399770"/>
                  </a:lnTo>
                  <a:lnTo>
                    <a:pt x="99375" y="399684"/>
                  </a:lnTo>
                  <a:lnTo>
                    <a:pt x="99684" y="399565"/>
                  </a:lnTo>
                  <a:lnTo>
                    <a:pt x="99988" y="399436"/>
                  </a:lnTo>
                  <a:lnTo>
                    <a:pt x="100288" y="399284"/>
                  </a:lnTo>
                  <a:lnTo>
                    <a:pt x="100433" y="399198"/>
                  </a:lnTo>
                  <a:lnTo>
                    <a:pt x="100579" y="399101"/>
                  </a:lnTo>
                  <a:lnTo>
                    <a:pt x="100719" y="399004"/>
                  </a:lnTo>
                  <a:lnTo>
                    <a:pt x="100860" y="398896"/>
                  </a:lnTo>
                  <a:lnTo>
                    <a:pt x="100997" y="398788"/>
                  </a:lnTo>
                  <a:lnTo>
                    <a:pt x="101133" y="398669"/>
                  </a:lnTo>
                  <a:lnTo>
                    <a:pt x="101265" y="398551"/>
                  </a:lnTo>
                  <a:lnTo>
                    <a:pt x="101396" y="398421"/>
                  </a:lnTo>
                  <a:lnTo>
                    <a:pt x="101524" y="398281"/>
                  </a:lnTo>
                  <a:lnTo>
                    <a:pt x="101651" y="398130"/>
                  </a:lnTo>
                  <a:lnTo>
                    <a:pt x="101774" y="397978"/>
                  </a:lnTo>
                  <a:lnTo>
                    <a:pt x="101892" y="397827"/>
                  </a:lnTo>
                  <a:lnTo>
                    <a:pt x="102010" y="397655"/>
                  </a:lnTo>
                  <a:lnTo>
                    <a:pt x="102119" y="397482"/>
                  </a:lnTo>
                  <a:lnTo>
                    <a:pt x="102228" y="397299"/>
                  </a:lnTo>
                  <a:lnTo>
                    <a:pt x="102332" y="397115"/>
                  </a:lnTo>
                  <a:lnTo>
                    <a:pt x="102437" y="396910"/>
                  </a:lnTo>
                  <a:lnTo>
                    <a:pt x="102532" y="396705"/>
                  </a:lnTo>
                  <a:lnTo>
                    <a:pt x="102628" y="396489"/>
                  </a:lnTo>
                  <a:lnTo>
                    <a:pt x="102719" y="396273"/>
                  </a:lnTo>
                  <a:lnTo>
                    <a:pt x="102805" y="396036"/>
                  </a:lnTo>
                  <a:lnTo>
                    <a:pt x="102887" y="395798"/>
                  </a:lnTo>
                  <a:lnTo>
                    <a:pt x="102964" y="395539"/>
                  </a:lnTo>
                  <a:lnTo>
                    <a:pt x="103041" y="395259"/>
                  </a:lnTo>
                  <a:lnTo>
                    <a:pt x="103109" y="394978"/>
                  </a:lnTo>
                  <a:lnTo>
                    <a:pt x="103177" y="394687"/>
                  </a:lnTo>
                  <a:lnTo>
                    <a:pt x="103237" y="394384"/>
                  </a:lnTo>
                  <a:lnTo>
                    <a:pt x="103291" y="394071"/>
                  </a:lnTo>
                  <a:lnTo>
                    <a:pt x="103341" y="393758"/>
                  </a:lnTo>
                  <a:lnTo>
                    <a:pt x="103386" y="393435"/>
                  </a:lnTo>
                  <a:lnTo>
                    <a:pt x="103432" y="393100"/>
                  </a:lnTo>
                  <a:lnTo>
                    <a:pt x="103468" y="392765"/>
                  </a:lnTo>
                  <a:lnTo>
                    <a:pt x="103505" y="392420"/>
                  </a:lnTo>
                  <a:lnTo>
                    <a:pt x="103536" y="392075"/>
                  </a:lnTo>
                  <a:lnTo>
                    <a:pt x="103568" y="391718"/>
                  </a:lnTo>
                  <a:lnTo>
                    <a:pt x="103591" y="391362"/>
                  </a:lnTo>
                  <a:lnTo>
                    <a:pt x="103614" y="391006"/>
                  </a:lnTo>
                  <a:lnTo>
                    <a:pt x="103636" y="390650"/>
                  </a:lnTo>
                  <a:lnTo>
                    <a:pt x="103673" y="389927"/>
                  </a:lnTo>
                  <a:lnTo>
                    <a:pt x="103700" y="389204"/>
                  </a:lnTo>
                  <a:lnTo>
                    <a:pt x="103718" y="388480"/>
                  </a:lnTo>
                  <a:lnTo>
                    <a:pt x="103736" y="387768"/>
                  </a:lnTo>
                  <a:lnTo>
                    <a:pt x="103759" y="386397"/>
                  </a:lnTo>
                  <a:lnTo>
                    <a:pt x="103773" y="385739"/>
                  </a:lnTo>
                  <a:lnTo>
                    <a:pt x="103786" y="385113"/>
                  </a:lnTo>
                  <a:lnTo>
                    <a:pt x="103809" y="383904"/>
                  </a:lnTo>
                  <a:lnTo>
                    <a:pt x="103823" y="382706"/>
                  </a:lnTo>
                  <a:lnTo>
                    <a:pt x="103827" y="381497"/>
                  </a:lnTo>
                  <a:lnTo>
                    <a:pt x="103818" y="380288"/>
                  </a:lnTo>
                  <a:lnTo>
                    <a:pt x="103804" y="379090"/>
                  </a:lnTo>
                  <a:lnTo>
                    <a:pt x="103777" y="377882"/>
                  </a:lnTo>
                  <a:lnTo>
                    <a:pt x="103745" y="376673"/>
                  </a:lnTo>
                  <a:lnTo>
                    <a:pt x="103700" y="375464"/>
                  </a:lnTo>
                  <a:lnTo>
                    <a:pt x="104068" y="376111"/>
                  </a:lnTo>
                  <a:lnTo>
                    <a:pt x="104427" y="376770"/>
                  </a:lnTo>
                  <a:lnTo>
                    <a:pt x="104786" y="377439"/>
                  </a:lnTo>
                  <a:lnTo>
                    <a:pt x="105136" y="378130"/>
                  </a:lnTo>
                  <a:lnTo>
                    <a:pt x="105481" y="378831"/>
                  </a:lnTo>
                  <a:lnTo>
                    <a:pt x="105817" y="379555"/>
                  </a:lnTo>
                  <a:lnTo>
                    <a:pt x="106149" y="380288"/>
                  </a:lnTo>
                  <a:lnTo>
                    <a:pt x="106476" y="381033"/>
                  </a:lnTo>
                  <a:lnTo>
                    <a:pt x="106799" y="381799"/>
                  </a:lnTo>
                  <a:lnTo>
                    <a:pt x="107112" y="382587"/>
                  </a:lnTo>
                  <a:lnTo>
                    <a:pt x="107421" y="383386"/>
                  </a:lnTo>
                  <a:lnTo>
                    <a:pt x="107725" y="384196"/>
                  </a:lnTo>
                  <a:lnTo>
                    <a:pt x="108021" y="385016"/>
                  </a:lnTo>
                  <a:lnTo>
                    <a:pt x="108312" y="385858"/>
                  </a:lnTo>
                  <a:lnTo>
                    <a:pt x="108593" y="386710"/>
                  </a:lnTo>
                  <a:lnTo>
                    <a:pt x="108870" y="387585"/>
                  </a:lnTo>
                  <a:lnTo>
                    <a:pt x="109139" y="388459"/>
                  </a:lnTo>
                  <a:lnTo>
                    <a:pt x="109402" y="389366"/>
                  </a:lnTo>
                  <a:lnTo>
                    <a:pt x="109661" y="390272"/>
                  </a:lnTo>
                  <a:lnTo>
                    <a:pt x="109911" y="391200"/>
                  </a:lnTo>
                  <a:lnTo>
                    <a:pt x="110156" y="392129"/>
                  </a:lnTo>
                  <a:lnTo>
                    <a:pt x="110393" y="393089"/>
                  </a:lnTo>
                  <a:lnTo>
                    <a:pt x="110620" y="394050"/>
                  </a:lnTo>
                  <a:lnTo>
                    <a:pt x="110842" y="395021"/>
                  </a:lnTo>
                  <a:lnTo>
                    <a:pt x="111056" y="396014"/>
                  </a:lnTo>
                  <a:lnTo>
                    <a:pt x="111265" y="397018"/>
                  </a:lnTo>
                  <a:lnTo>
                    <a:pt x="111465" y="398032"/>
                  </a:lnTo>
                  <a:lnTo>
                    <a:pt x="111660" y="399069"/>
                  </a:lnTo>
                  <a:lnTo>
                    <a:pt x="111846" y="400105"/>
                  </a:lnTo>
                  <a:lnTo>
                    <a:pt x="112024" y="401152"/>
                  </a:lnTo>
                  <a:lnTo>
                    <a:pt x="112196" y="402220"/>
                  </a:lnTo>
                  <a:lnTo>
                    <a:pt x="112360" y="403300"/>
                  </a:lnTo>
                  <a:lnTo>
                    <a:pt x="112451" y="403915"/>
                  </a:lnTo>
                  <a:lnTo>
                    <a:pt x="112537" y="404541"/>
                  </a:lnTo>
                  <a:lnTo>
                    <a:pt x="112619" y="405156"/>
                  </a:lnTo>
                  <a:lnTo>
                    <a:pt x="112701" y="405771"/>
                  </a:lnTo>
                  <a:lnTo>
                    <a:pt x="112778" y="406397"/>
                  </a:lnTo>
                  <a:lnTo>
                    <a:pt x="112851" y="407012"/>
                  </a:lnTo>
                  <a:lnTo>
                    <a:pt x="112923" y="407628"/>
                  </a:lnTo>
                  <a:lnTo>
                    <a:pt x="112991" y="408243"/>
                  </a:lnTo>
                  <a:lnTo>
                    <a:pt x="113055" y="408858"/>
                  </a:lnTo>
                  <a:lnTo>
                    <a:pt x="113119" y="409473"/>
                  </a:lnTo>
                  <a:lnTo>
                    <a:pt x="113178" y="410088"/>
                  </a:lnTo>
                  <a:lnTo>
                    <a:pt x="113232" y="410704"/>
                  </a:lnTo>
                  <a:lnTo>
                    <a:pt x="113337" y="411934"/>
                  </a:lnTo>
                  <a:lnTo>
                    <a:pt x="113432" y="413154"/>
                  </a:lnTo>
                  <a:lnTo>
                    <a:pt x="113514" y="414384"/>
                  </a:lnTo>
                  <a:lnTo>
                    <a:pt x="113582" y="415604"/>
                  </a:lnTo>
                  <a:lnTo>
                    <a:pt x="113646" y="416823"/>
                  </a:lnTo>
                  <a:lnTo>
                    <a:pt x="113700" y="418054"/>
                  </a:lnTo>
                  <a:lnTo>
                    <a:pt x="113741" y="419273"/>
                  </a:lnTo>
                  <a:lnTo>
                    <a:pt x="113777" y="420493"/>
                  </a:lnTo>
                  <a:lnTo>
                    <a:pt x="113800" y="421713"/>
                  </a:lnTo>
                  <a:lnTo>
                    <a:pt x="113818" y="422932"/>
                  </a:lnTo>
                  <a:lnTo>
                    <a:pt x="113832" y="424152"/>
                  </a:lnTo>
                  <a:lnTo>
                    <a:pt x="113832" y="425372"/>
                  </a:lnTo>
                  <a:lnTo>
                    <a:pt x="113827" y="426591"/>
                  </a:lnTo>
                  <a:lnTo>
                    <a:pt x="113818" y="427811"/>
                  </a:lnTo>
                  <a:lnTo>
                    <a:pt x="113800" y="429031"/>
                  </a:lnTo>
                  <a:lnTo>
                    <a:pt x="113777" y="430250"/>
                  </a:lnTo>
                  <a:lnTo>
                    <a:pt x="113750" y="431470"/>
                  </a:lnTo>
                  <a:lnTo>
                    <a:pt x="113718" y="432700"/>
                  </a:lnTo>
                  <a:lnTo>
                    <a:pt x="113677" y="433920"/>
                  </a:lnTo>
                  <a:lnTo>
                    <a:pt x="113637" y="435150"/>
                  </a:lnTo>
                  <a:lnTo>
                    <a:pt x="113587" y="436370"/>
                  </a:lnTo>
                  <a:lnTo>
                    <a:pt x="113537" y="437600"/>
                  </a:lnTo>
                  <a:lnTo>
                    <a:pt x="113482" y="438831"/>
                  </a:lnTo>
                  <a:lnTo>
                    <a:pt x="113428" y="440061"/>
                  </a:lnTo>
                  <a:lnTo>
                    <a:pt x="113305" y="442533"/>
                  </a:lnTo>
                  <a:lnTo>
                    <a:pt x="113228" y="442544"/>
                  </a:lnTo>
                  <a:lnTo>
                    <a:pt x="113141" y="442565"/>
                  </a:lnTo>
                  <a:lnTo>
                    <a:pt x="113060" y="442598"/>
                  </a:lnTo>
                  <a:lnTo>
                    <a:pt x="112969" y="442641"/>
                  </a:lnTo>
                  <a:lnTo>
                    <a:pt x="112723" y="442857"/>
                  </a:lnTo>
                  <a:lnTo>
                    <a:pt x="112483" y="443083"/>
                  </a:lnTo>
                  <a:lnTo>
                    <a:pt x="112251" y="443321"/>
                  </a:lnTo>
                  <a:lnTo>
                    <a:pt x="112028" y="443580"/>
                  </a:lnTo>
                  <a:lnTo>
                    <a:pt x="111810" y="443850"/>
                  </a:lnTo>
                  <a:lnTo>
                    <a:pt x="111601" y="444130"/>
                  </a:lnTo>
                  <a:lnTo>
                    <a:pt x="111397" y="444432"/>
                  </a:lnTo>
                  <a:lnTo>
                    <a:pt x="111201" y="444745"/>
                  </a:lnTo>
                  <a:lnTo>
                    <a:pt x="111015" y="445069"/>
                  </a:lnTo>
                  <a:lnTo>
                    <a:pt x="110833" y="445404"/>
                  </a:lnTo>
                  <a:lnTo>
                    <a:pt x="110656" y="445760"/>
                  </a:lnTo>
                  <a:lnTo>
                    <a:pt x="110488" y="446116"/>
                  </a:lnTo>
                  <a:lnTo>
                    <a:pt x="110329" y="446494"/>
                  </a:lnTo>
                  <a:lnTo>
                    <a:pt x="110174" y="446872"/>
                  </a:lnTo>
                  <a:lnTo>
                    <a:pt x="110024" y="447271"/>
                  </a:lnTo>
                  <a:lnTo>
                    <a:pt x="109884" y="447681"/>
                  </a:lnTo>
                  <a:lnTo>
                    <a:pt x="109752" y="448091"/>
                  </a:lnTo>
                  <a:lnTo>
                    <a:pt x="109620" y="448512"/>
                  </a:lnTo>
                  <a:lnTo>
                    <a:pt x="109497" y="448955"/>
                  </a:lnTo>
                  <a:lnTo>
                    <a:pt x="109384" y="449397"/>
                  </a:lnTo>
                  <a:lnTo>
                    <a:pt x="109275" y="449851"/>
                  </a:lnTo>
                  <a:lnTo>
                    <a:pt x="109170" y="450304"/>
                  </a:lnTo>
                  <a:lnTo>
                    <a:pt x="109070" y="450779"/>
                  </a:lnTo>
                  <a:lnTo>
                    <a:pt x="108979" y="451254"/>
                  </a:lnTo>
                  <a:lnTo>
                    <a:pt x="108893" y="451739"/>
                  </a:lnTo>
                  <a:lnTo>
                    <a:pt x="108811" y="452236"/>
                  </a:lnTo>
                  <a:lnTo>
                    <a:pt x="108734" y="452732"/>
                  </a:lnTo>
                  <a:lnTo>
                    <a:pt x="108666" y="453229"/>
                  </a:lnTo>
                  <a:lnTo>
                    <a:pt x="108602" y="453747"/>
                  </a:lnTo>
                  <a:lnTo>
                    <a:pt x="108543" y="454254"/>
                  </a:lnTo>
                  <a:lnTo>
                    <a:pt x="108489" y="454783"/>
                  </a:lnTo>
                  <a:lnTo>
                    <a:pt x="108443" y="455312"/>
                  </a:lnTo>
                  <a:lnTo>
                    <a:pt x="108398" y="455841"/>
                  </a:lnTo>
                  <a:lnTo>
                    <a:pt x="108362" y="456370"/>
                  </a:lnTo>
                  <a:lnTo>
                    <a:pt x="108330" y="456909"/>
                  </a:lnTo>
                  <a:lnTo>
                    <a:pt x="108303" y="457460"/>
                  </a:lnTo>
                  <a:lnTo>
                    <a:pt x="108280" y="457999"/>
                  </a:lnTo>
                  <a:lnTo>
                    <a:pt x="108257" y="458550"/>
                  </a:lnTo>
                  <a:lnTo>
                    <a:pt x="108243" y="459100"/>
                  </a:lnTo>
                  <a:lnTo>
                    <a:pt x="108234" y="459651"/>
                  </a:lnTo>
                  <a:lnTo>
                    <a:pt x="108230" y="460212"/>
                  </a:lnTo>
                  <a:lnTo>
                    <a:pt x="108230" y="460773"/>
                  </a:lnTo>
                  <a:lnTo>
                    <a:pt x="108234" y="461324"/>
                  </a:lnTo>
                  <a:lnTo>
                    <a:pt x="108243" y="461885"/>
                  </a:lnTo>
                  <a:lnTo>
                    <a:pt x="108257" y="462446"/>
                  </a:lnTo>
                  <a:lnTo>
                    <a:pt x="108275" y="463008"/>
                  </a:lnTo>
                  <a:lnTo>
                    <a:pt x="108293" y="463569"/>
                  </a:lnTo>
                  <a:lnTo>
                    <a:pt x="108321" y="464119"/>
                  </a:lnTo>
                  <a:lnTo>
                    <a:pt x="108348" y="464680"/>
                  </a:lnTo>
                  <a:lnTo>
                    <a:pt x="108380" y="465242"/>
                  </a:lnTo>
                  <a:lnTo>
                    <a:pt x="108416" y="465792"/>
                  </a:lnTo>
                  <a:lnTo>
                    <a:pt x="108457" y="466353"/>
                  </a:lnTo>
                  <a:lnTo>
                    <a:pt x="108498" y="466904"/>
                  </a:lnTo>
                  <a:lnTo>
                    <a:pt x="108543" y="467444"/>
                  </a:lnTo>
                  <a:lnTo>
                    <a:pt x="108598" y="467994"/>
                  </a:lnTo>
                  <a:lnTo>
                    <a:pt x="108648" y="468534"/>
                  </a:lnTo>
                  <a:lnTo>
                    <a:pt x="108707" y="469073"/>
                  </a:lnTo>
                  <a:lnTo>
                    <a:pt x="108766" y="469613"/>
                  </a:lnTo>
                  <a:lnTo>
                    <a:pt x="108830" y="470142"/>
                  </a:lnTo>
                  <a:lnTo>
                    <a:pt x="108893" y="470671"/>
                  </a:lnTo>
                  <a:lnTo>
                    <a:pt x="108961" y="471189"/>
                  </a:lnTo>
                  <a:lnTo>
                    <a:pt x="109034" y="471707"/>
                  </a:lnTo>
                  <a:lnTo>
                    <a:pt x="109111" y="472214"/>
                  </a:lnTo>
                  <a:lnTo>
                    <a:pt x="109188" y="472721"/>
                  </a:lnTo>
                  <a:lnTo>
                    <a:pt x="109134" y="472797"/>
                  </a:lnTo>
                  <a:lnTo>
                    <a:pt x="109079" y="472883"/>
                  </a:lnTo>
                  <a:lnTo>
                    <a:pt x="109034" y="472991"/>
                  </a:lnTo>
                  <a:lnTo>
                    <a:pt x="108989" y="473099"/>
                  </a:lnTo>
                  <a:lnTo>
                    <a:pt x="108943" y="473218"/>
                  </a:lnTo>
                  <a:lnTo>
                    <a:pt x="108907" y="473347"/>
                  </a:lnTo>
                  <a:lnTo>
                    <a:pt x="108875" y="473488"/>
                  </a:lnTo>
                  <a:lnTo>
                    <a:pt x="108852" y="473650"/>
                  </a:lnTo>
                  <a:lnTo>
                    <a:pt x="108798" y="474038"/>
                  </a:lnTo>
                  <a:lnTo>
                    <a:pt x="108748" y="474416"/>
                  </a:lnTo>
                  <a:lnTo>
                    <a:pt x="108707" y="474794"/>
                  </a:lnTo>
                  <a:lnTo>
                    <a:pt x="108675" y="475161"/>
                  </a:lnTo>
                  <a:lnTo>
                    <a:pt x="108652" y="475528"/>
                  </a:lnTo>
                  <a:lnTo>
                    <a:pt x="108634" y="475884"/>
                  </a:lnTo>
                  <a:lnTo>
                    <a:pt x="108621" y="476240"/>
                  </a:lnTo>
                  <a:lnTo>
                    <a:pt x="108621" y="476585"/>
                  </a:lnTo>
                  <a:lnTo>
                    <a:pt x="108621" y="476920"/>
                  </a:lnTo>
                  <a:lnTo>
                    <a:pt x="108630" y="477244"/>
                  </a:lnTo>
                  <a:lnTo>
                    <a:pt x="108648" y="477568"/>
                  </a:lnTo>
                  <a:lnTo>
                    <a:pt x="108671" y="477881"/>
                  </a:lnTo>
                  <a:lnTo>
                    <a:pt x="108698" y="478194"/>
                  </a:lnTo>
                  <a:lnTo>
                    <a:pt x="108730" y="478507"/>
                  </a:lnTo>
                  <a:lnTo>
                    <a:pt x="108770" y="478798"/>
                  </a:lnTo>
                  <a:lnTo>
                    <a:pt x="108816" y="479100"/>
                  </a:lnTo>
                  <a:lnTo>
                    <a:pt x="108866" y="479392"/>
                  </a:lnTo>
                  <a:lnTo>
                    <a:pt x="108920" y="479672"/>
                  </a:lnTo>
                  <a:lnTo>
                    <a:pt x="108979" y="479953"/>
                  </a:lnTo>
                  <a:lnTo>
                    <a:pt x="109048" y="480223"/>
                  </a:lnTo>
                  <a:lnTo>
                    <a:pt x="109120" y="480493"/>
                  </a:lnTo>
                  <a:lnTo>
                    <a:pt x="109193" y="480752"/>
                  </a:lnTo>
                  <a:lnTo>
                    <a:pt x="109275" y="481000"/>
                  </a:lnTo>
                  <a:lnTo>
                    <a:pt x="109361" y="481248"/>
                  </a:lnTo>
                  <a:lnTo>
                    <a:pt x="109452" y="481496"/>
                  </a:lnTo>
                  <a:lnTo>
                    <a:pt x="109547" y="481734"/>
                  </a:lnTo>
                  <a:lnTo>
                    <a:pt x="109647" y="481960"/>
                  </a:lnTo>
                  <a:lnTo>
                    <a:pt x="109747" y="482187"/>
                  </a:lnTo>
                  <a:lnTo>
                    <a:pt x="109856" y="482403"/>
                  </a:lnTo>
                  <a:lnTo>
                    <a:pt x="109970" y="482608"/>
                  </a:lnTo>
                  <a:lnTo>
                    <a:pt x="110084" y="482813"/>
                  </a:lnTo>
                  <a:lnTo>
                    <a:pt x="110202" y="483007"/>
                  </a:lnTo>
                  <a:lnTo>
                    <a:pt x="110324" y="483202"/>
                  </a:lnTo>
                  <a:lnTo>
                    <a:pt x="110452" y="483385"/>
                  </a:lnTo>
                  <a:lnTo>
                    <a:pt x="110583" y="483558"/>
                  </a:lnTo>
                  <a:lnTo>
                    <a:pt x="110715" y="483730"/>
                  </a:lnTo>
                  <a:lnTo>
                    <a:pt x="110851" y="483892"/>
                  </a:lnTo>
                  <a:lnTo>
                    <a:pt x="110992" y="484043"/>
                  </a:lnTo>
                  <a:lnTo>
                    <a:pt x="111138" y="484195"/>
                  </a:lnTo>
                  <a:lnTo>
                    <a:pt x="111283" y="484335"/>
                  </a:lnTo>
                  <a:lnTo>
                    <a:pt x="111451" y="484486"/>
                  </a:lnTo>
                  <a:lnTo>
                    <a:pt x="111628" y="484637"/>
                  </a:lnTo>
                  <a:lnTo>
                    <a:pt x="111978" y="484918"/>
                  </a:lnTo>
                  <a:lnTo>
                    <a:pt x="112337" y="485177"/>
                  </a:lnTo>
                  <a:lnTo>
                    <a:pt x="112705" y="485414"/>
                  </a:lnTo>
                  <a:lnTo>
                    <a:pt x="113078" y="485630"/>
                  </a:lnTo>
                  <a:lnTo>
                    <a:pt x="113459" y="485835"/>
                  </a:lnTo>
                  <a:lnTo>
                    <a:pt x="113846" y="486029"/>
                  </a:lnTo>
                  <a:lnTo>
                    <a:pt x="114236" y="486202"/>
                  </a:lnTo>
                  <a:lnTo>
                    <a:pt x="114632" y="486364"/>
                  </a:lnTo>
                  <a:lnTo>
                    <a:pt x="115031" y="486504"/>
                  </a:lnTo>
                  <a:lnTo>
                    <a:pt x="115436" y="486634"/>
                  </a:lnTo>
                  <a:lnTo>
                    <a:pt x="115840" y="486753"/>
                  </a:lnTo>
                  <a:lnTo>
                    <a:pt x="116249" y="486861"/>
                  </a:lnTo>
                  <a:lnTo>
                    <a:pt x="116662" y="486968"/>
                  </a:lnTo>
                  <a:lnTo>
                    <a:pt x="117071" y="487055"/>
                  </a:lnTo>
                  <a:lnTo>
                    <a:pt x="117489" y="487130"/>
                  </a:lnTo>
                  <a:lnTo>
                    <a:pt x="117903" y="487206"/>
                  </a:lnTo>
                  <a:lnTo>
                    <a:pt x="118316" y="487281"/>
                  </a:lnTo>
                  <a:lnTo>
                    <a:pt x="119143" y="487400"/>
                  </a:lnTo>
                  <a:lnTo>
                    <a:pt x="119966" y="487497"/>
                  </a:lnTo>
                  <a:lnTo>
                    <a:pt x="120779" y="487605"/>
                  </a:lnTo>
                  <a:lnTo>
                    <a:pt x="121579" y="487702"/>
                  </a:lnTo>
                  <a:lnTo>
                    <a:pt x="122360" y="487810"/>
                  </a:lnTo>
                  <a:lnTo>
                    <a:pt x="123123" y="487929"/>
                  </a:lnTo>
                  <a:lnTo>
                    <a:pt x="123491" y="487994"/>
                  </a:lnTo>
                  <a:lnTo>
                    <a:pt x="123855" y="488069"/>
                  </a:lnTo>
                  <a:lnTo>
                    <a:pt x="124296" y="488166"/>
                  </a:lnTo>
                  <a:lnTo>
                    <a:pt x="124745" y="488242"/>
                  </a:lnTo>
                  <a:lnTo>
                    <a:pt x="124972" y="488274"/>
                  </a:lnTo>
                  <a:lnTo>
                    <a:pt x="125204" y="488307"/>
                  </a:lnTo>
                  <a:lnTo>
                    <a:pt x="125436" y="488328"/>
                  </a:lnTo>
                  <a:lnTo>
                    <a:pt x="125668" y="488339"/>
                  </a:lnTo>
                  <a:lnTo>
                    <a:pt x="125904" y="488339"/>
                  </a:lnTo>
                  <a:lnTo>
                    <a:pt x="126136" y="488328"/>
                  </a:lnTo>
                  <a:lnTo>
                    <a:pt x="126372" y="488307"/>
                  </a:lnTo>
                  <a:lnTo>
                    <a:pt x="126604" y="488274"/>
                  </a:lnTo>
                  <a:lnTo>
                    <a:pt x="126831" y="488231"/>
                  </a:lnTo>
                  <a:lnTo>
                    <a:pt x="127062" y="488166"/>
                  </a:lnTo>
                  <a:lnTo>
                    <a:pt x="127290" y="488091"/>
                  </a:lnTo>
                  <a:lnTo>
                    <a:pt x="127512" y="487994"/>
                  </a:lnTo>
                  <a:lnTo>
                    <a:pt x="127735" y="487886"/>
                  </a:lnTo>
                  <a:lnTo>
                    <a:pt x="127953" y="487756"/>
                  </a:lnTo>
                  <a:lnTo>
                    <a:pt x="128171" y="487605"/>
                  </a:lnTo>
                  <a:lnTo>
                    <a:pt x="128380" y="487433"/>
                  </a:lnTo>
                  <a:lnTo>
                    <a:pt x="128585" y="487238"/>
                  </a:lnTo>
                  <a:lnTo>
                    <a:pt x="128689" y="487141"/>
                  </a:lnTo>
                  <a:lnTo>
                    <a:pt x="128784" y="487022"/>
                  </a:lnTo>
                  <a:lnTo>
                    <a:pt x="128884" y="486914"/>
                  </a:lnTo>
                  <a:lnTo>
                    <a:pt x="128980" y="486785"/>
                  </a:lnTo>
                  <a:lnTo>
                    <a:pt x="129075" y="486655"/>
                  </a:lnTo>
                  <a:lnTo>
                    <a:pt x="129171" y="486526"/>
                  </a:lnTo>
                  <a:lnTo>
                    <a:pt x="129262" y="486375"/>
                  </a:lnTo>
                  <a:lnTo>
                    <a:pt x="129352" y="486234"/>
                  </a:lnTo>
                  <a:lnTo>
                    <a:pt x="129443" y="486073"/>
                  </a:lnTo>
                  <a:lnTo>
                    <a:pt x="129530" y="485911"/>
                  </a:lnTo>
                  <a:lnTo>
                    <a:pt x="129616" y="485738"/>
                  </a:lnTo>
                  <a:lnTo>
                    <a:pt x="129698" y="485565"/>
                  </a:lnTo>
                  <a:lnTo>
                    <a:pt x="129779" y="485382"/>
                  </a:lnTo>
                  <a:lnTo>
                    <a:pt x="129861" y="485188"/>
                  </a:lnTo>
                  <a:lnTo>
                    <a:pt x="129938" y="484982"/>
                  </a:lnTo>
                  <a:lnTo>
                    <a:pt x="130011" y="484777"/>
                  </a:lnTo>
                  <a:lnTo>
                    <a:pt x="130088" y="484562"/>
                  </a:lnTo>
                  <a:lnTo>
                    <a:pt x="130157" y="484346"/>
                  </a:lnTo>
                  <a:lnTo>
                    <a:pt x="130225" y="484108"/>
                  </a:lnTo>
                  <a:lnTo>
                    <a:pt x="130293" y="483871"/>
                  </a:lnTo>
                  <a:lnTo>
                    <a:pt x="130356" y="483623"/>
                  </a:lnTo>
                  <a:lnTo>
                    <a:pt x="130420" y="483364"/>
                  </a:lnTo>
                  <a:lnTo>
                    <a:pt x="130488" y="483051"/>
                  </a:lnTo>
                  <a:lnTo>
                    <a:pt x="130552" y="482738"/>
                  </a:lnTo>
                  <a:lnTo>
                    <a:pt x="130611" y="482424"/>
                  </a:lnTo>
                  <a:lnTo>
                    <a:pt x="130661" y="482111"/>
                  </a:lnTo>
                  <a:lnTo>
                    <a:pt x="130706" y="481809"/>
                  </a:lnTo>
                  <a:lnTo>
                    <a:pt x="130747" y="481496"/>
                  </a:lnTo>
                  <a:lnTo>
                    <a:pt x="130784" y="481183"/>
                  </a:lnTo>
                  <a:lnTo>
                    <a:pt x="130811" y="480870"/>
                  </a:lnTo>
                  <a:lnTo>
                    <a:pt x="130834" y="480557"/>
                  </a:lnTo>
                  <a:lnTo>
                    <a:pt x="130852" y="480255"/>
                  </a:lnTo>
                  <a:lnTo>
                    <a:pt x="130861" y="479953"/>
                  </a:lnTo>
                  <a:lnTo>
                    <a:pt x="130865" y="479640"/>
                  </a:lnTo>
                  <a:lnTo>
                    <a:pt x="130865" y="479348"/>
                  </a:lnTo>
                  <a:lnTo>
                    <a:pt x="130856" y="479046"/>
                  </a:lnTo>
                  <a:lnTo>
                    <a:pt x="130847" y="478755"/>
                  </a:lnTo>
                  <a:lnTo>
                    <a:pt x="130829" y="478463"/>
                  </a:lnTo>
                  <a:lnTo>
                    <a:pt x="130802" y="478172"/>
                  </a:lnTo>
                  <a:lnTo>
                    <a:pt x="130774" y="477891"/>
                  </a:lnTo>
                  <a:lnTo>
                    <a:pt x="130738" y="477611"/>
                  </a:lnTo>
                  <a:lnTo>
                    <a:pt x="130697" y="477341"/>
                  </a:lnTo>
                  <a:lnTo>
                    <a:pt x="130647" y="477071"/>
                  </a:lnTo>
                  <a:lnTo>
                    <a:pt x="130597" y="476801"/>
                  </a:lnTo>
                  <a:lnTo>
                    <a:pt x="130538" y="476542"/>
                  </a:lnTo>
                  <a:lnTo>
                    <a:pt x="130475" y="476294"/>
                  </a:lnTo>
                  <a:lnTo>
                    <a:pt x="130402" y="476046"/>
                  </a:lnTo>
                  <a:lnTo>
                    <a:pt x="130325" y="475808"/>
                  </a:lnTo>
                  <a:lnTo>
                    <a:pt x="130243" y="475571"/>
                  </a:lnTo>
                  <a:lnTo>
                    <a:pt x="130157" y="475344"/>
                  </a:lnTo>
                  <a:lnTo>
                    <a:pt x="130066" y="475128"/>
                  </a:lnTo>
                  <a:lnTo>
                    <a:pt x="129966" y="474912"/>
                  </a:lnTo>
                  <a:lnTo>
                    <a:pt x="129861" y="474707"/>
                  </a:lnTo>
                  <a:lnTo>
                    <a:pt x="129752" y="474513"/>
                  </a:lnTo>
                  <a:lnTo>
                    <a:pt x="129802" y="474038"/>
                  </a:lnTo>
                  <a:lnTo>
                    <a:pt x="129852" y="473574"/>
                  </a:lnTo>
                  <a:lnTo>
                    <a:pt x="129898" y="473088"/>
                  </a:lnTo>
                  <a:lnTo>
                    <a:pt x="129934" y="472613"/>
                  </a:lnTo>
                  <a:lnTo>
                    <a:pt x="129970" y="472139"/>
                  </a:lnTo>
                  <a:lnTo>
                    <a:pt x="129998" y="471664"/>
                  </a:lnTo>
                  <a:lnTo>
                    <a:pt x="130025" y="471178"/>
                  </a:lnTo>
                  <a:lnTo>
                    <a:pt x="130043" y="470692"/>
                  </a:lnTo>
                  <a:lnTo>
                    <a:pt x="130057" y="470217"/>
                  </a:lnTo>
                  <a:lnTo>
                    <a:pt x="130066" y="469732"/>
                  </a:lnTo>
                  <a:lnTo>
                    <a:pt x="130075" y="469257"/>
                  </a:lnTo>
                  <a:lnTo>
                    <a:pt x="130075" y="468771"/>
                  </a:lnTo>
                  <a:lnTo>
                    <a:pt x="130070" y="468285"/>
                  </a:lnTo>
                  <a:lnTo>
                    <a:pt x="130061" y="467811"/>
                  </a:lnTo>
                  <a:lnTo>
                    <a:pt x="130048" y="467325"/>
                  </a:lnTo>
                  <a:lnTo>
                    <a:pt x="130029" y="466850"/>
                  </a:lnTo>
                  <a:lnTo>
                    <a:pt x="130011" y="466364"/>
                  </a:lnTo>
                  <a:lnTo>
                    <a:pt x="129984" y="465889"/>
                  </a:lnTo>
                  <a:lnTo>
                    <a:pt x="129952" y="465404"/>
                  </a:lnTo>
                  <a:lnTo>
                    <a:pt x="129920" y="464929"/>
                  </a:lnTo>
                  <a:lnTo>
                    <a:pt x="129879" y="464454"/>
                  </a:lnTo>
                  <a:lnTo>
                    <a:pt x="129839" y="463979"/>
                  </a:lnTo>
                  <a:lnTo>
                    <a:pt x="129793" y="463515"/>
                  </a:lnTo>
                  <a:lnTo>
                    <a:pt x="129739" y="463040"/>
                  </a:lnTo>
                  <a:lnTo>
                    <a:pt x="129684" y="462576"/>
                  </a:lnTo>
                  <a:lnTo>
                    <a:pt x="129625" y="462112"/>
                  </a:lnTo>
                  <a:lnTo>
                    <a:pt x="129566" y="461648"/>
                  </a:lnTo>
                  <a:lnTo>
                    <a:pt x="129498" y="461183"/>
                  </a:lnTo>
                  <a:lnTo>
                    <a:pt x="129425" y="460730"/>
                  </a:lnTo>
                  <a:lnTo>
                    <a:pt x="129352" y="460277"/>
                  </a:lnTo>
                  <a:lnTo>
                    <a:pt x="129275" y="459824"/>
                  </a:lnTo>
                  <a:lnTo>
                    <a:pt x="129193" y="459381"/>
                  </a:lnTo>
                  <a:lnTo>
                    <a:pt x="129107" y="458938"/>
                  </a:lnTo>
                  <a:lnTo>
                    <a:pt x="129021" y="458496"/>
                  </a:lnTo>
                  <a:lnTo>
                    <a:pt x="128930" y="458053"/>
                  </a:lnTo>
                  <a:lnTo>
                    <a:pt x="128834" y="457622"/>
                  </a:lnTo>
                  <a:lnTo>
                    <a:pt x="128734" y="457190"/>
                  </a:lnTo>
                  <a:lnTo>
                    <a:pt x="128630" y="456769"/>
                  </a:lnTo>
                  <a:lnTo>
                    <a:pt x="128525" y="456348"/>
                  </a:lnTo>
                  <a:lnTo>
                    <a:pt x="128416" y="455938"/>
                  </a:lnTo>
                  <a:lnTo>
                    <a:pt x="128303" y="455528"/>
                  </a:lnTo>
                  <a:lnTo>
                    <a:pt x="128189" y="455118"/>
                  </a:lnTo>
                  <a:lnTo>
                    <a:pt x="128071" y="454718"/>
                  </a:lnTo>
                  <a:lnTo>
                    <a:pt x="127948" y="454319"/>
                  </a:lnTo>
                  <a:lnTo>
                    <a:pt x="127826" y="453930"/>
                  </a:lnTo>
                  <a:lnTo>
                    <a:pt x="127699" y="453553"/>
                  </a:lnTo>
                  <a:lnTo>
                    <a:pt x="127567" y="453175"/>
                  </a:lnTo>
                  <a:lnTo>
                    <a:pt x="127435" y="452797"/>
                  </a:lnTo>
                  <a:lnTo>
                    <a:pt x="127299" y="452430"/>
                  </a:lnTo>
                  <a:lnTo>
                    <a:pt x="127158" y="452074"/>
                  </a:lnTo>
                  <a:lnTo>
                    <a:pt x="127017" y="451718"/>
                  </a:lnTo>
                  <a:lnTo>
                    <a:pt x="126872" y="451372"/>
                  </a:lnTo>
                  <a:lnTo>
                    <a:pt x="126726" y="451038"/>
                  </a:lnTo>
                  <a:lnTo>
                    <a:pt x="126576" y="450703"/>
                  </a:lnTo>
                  <a:lnTo>
                    <a:pt x="126422" y="450379"/>
                  </a:lnTo>
                  <a:lnTo>
                    <a:pt x="126267" y="450056"/>
                  </a:lnTo>
                  <a:lnTo>
                    <a:pt x="126113" y="449743"/>
                  </a:lnTo>
                  <a:lnTo>
                    <a:pt x="125954" y="449440"/>
                  </a:lnTo>
                  <a:lnTo>
                    <a:pt x="125790" y="449149"/>
                  </a:lnTo>
                  <a:lnTo>
                    <a:pt x="125627" y="448858"/>
                  </a:lnTo>
                  <a:lnTo>
                    <a:pt x="125459" y="448577"/>
                  </a:lnTo>
                  <a:lnTo>
                    <a:pt x="125291" y="448307"/>
                  </a:lnTo>
                  <a:lnTo>
                    <a:pt x="125122" y="448048"/>
                  </a:lnTo>
                  <a:lnTo>
                    <a:pt x="124950" y="447789"/>
                  </a:lnTo>
                  <a:lnTo>
                    <a:pt x="124863" y="447681"/>
                  </a:lnTo>
                  <a:lnTo>
                    <a:pt x="124782" y="447595"/>
                  </a:lnTo>
                  <a:lnTo>
                    <a:pt x="124700" y="447530"/>
                  </a:lnTo>
                  <a:lnTo>
                    <a:pt x="124618" y="447487"/>
                  </a:lnTo>
                  <a:lnTo>
                    <a:pt x="124536" y="447465"/>
                  </a:lnTo>
                  <a:lnTo>
                    <a:pt x="124459" y="447455"/>
                  </a:lnTo>
                  <a:lnTo>
                    <a:pt x="124386" y="447465"/>
                  </a:lnTo>
                  <a:lnTo>
                    <a:pt x="124309" y="447498"/>
                  </a:lnTo>
                  <a:lnTo>
                    <a:pt x="124241" y="447552"/>
                  </a:lnTo>
                  <a:lnTo>
                    <a:pt x="124173" y="447616"/>
                  </a:lnTo>
                  <a:lnTo>
                    <a:pt x="124105" y="447692"/>
                  </a:lnTo>
                  <a:lnTo>
                    <a:pt x="124041" y="447789"/>
                  </a:lnTo>
                  <a:lnTo>
                    <a:pt x="123982" y="447897"/>
                  </a:lnTo>
                  <a:lnTo>
                    <a:pt x="123927" y="448005"/>
                  </a:lnTo>
                  <a:lnTo>
                    <a:pt x="123878" y="448134"/>
                  </a:lnTo>
                  <a:lnTo>
                    <a:pt x="123828" y="448275"/>
                  </a:lnTo>
                  <a:lnTo>
                    <a:pt x="123932" y="447001"/>
                  </a:lnTo>
                  <a:lnTo>
                    <a:pt x="124032" y="445717"/>
                  </a:lnTo>
                  <a:lnTo>
                    <a:pt x="124123" y="444432"/>
                  </a:lnTo>
                  <a:lnTo>
                    <a:pt x="124209" y="443137"/>
                  </a:lnTo>
                  <a:lnTo>
                    <a:pt x="124291" y="441842"/>
                  </a:lnTo>
                  <a:lnTo>
                    <a:pt x="124364" y="440536"/>
                  </a:lnTo>
                  <a:lnTo>
                    <a:pt x="124432" y="439219"/>
                  </a:lnTo>
                  <a:lnTo>
                    <a:pt x="124491" y="437903"/>
                  </a:lnTo>
                  <a:lnTo>
                    <a:pt x="124541" y="436586"/>
                  </a:lnTo>
                  <a:lnTo>
                    <a:pt x="124591" y="435258"/>
                  </a:lnTo>
                  <a:lnTo>
                    <a:pt x="124627" y="433931"/>
                  </a:lnTo>
                  <a:lnTo>
                    <a:pt x="124664" y="432603"/>
                  </a:lnTo>
                  <a:lnTo>
                    <a:pt x="124686" y="431265"/>
                  </a:lnTo>
                  <a:lnTo>
                    <a:pt x="124709" y="429926"/>
                  </a:lnTo>
                  <a:lnTo>
                    <a:pt x="124723" y="428588"/>
                  </a:lnTo>
                  <a:lnTo>
                    <a:pt x="124727" y="427239"/>
                  </a:lnTo>
                  <a:lnTo>
                    <a:pt x="124727" y="425890"/>
                  </a:lnTo>
                  <a:lnTo>
                    <a:pt x="124723" y="424541"/>
                  </a:lnTo>
                  <a:lnTo>
                    <a:pt x="124704" y="423191"/>
                  </a:lnTo>
                  <a:lnTo>
                    <a:pt x="124686" y="421842"/>
                  </a:lnTo>
                  <a:lnTo>
                    <a:pt x="124659" y="420493"/>
                  </a:lnTo>
                  <a:lnTo>
                    <a:pt x="124627" y="419144"/>
                  </a:lnTo>
                  <a:lnTo>
                    <a:pt x="124586" y="417795"/>
                  </a:lnTo>
                  <a:lnTo>
                    <a:pt x="124536" y="416446"/>
                  </a:lnTo>
                  <a:lnTo>
                    <a:pt x="124482" y="415097"/>
                  </a:lnTo>
                  <a:lnTo>
                    <a:pt x="124423" y="413747"/>
                  </a:lnTo>
                  <a:lnTo>
                    <a:pt x="124355" y="412398"/>
                  </a:lnTo>
                  <a:lnTo>
                    <a:pt x="124282" y="411049"/>
                  </a:lnTo>
                  <a:lnTo>
                    <a:pt x="124200" y="409700"/>
                  </a:lnTo>
                  <a:lnTo>
                    <a:pt x="124109" y="408362"/>
                  </a:lnTo>
                  <a:lnTo>
                    <a:pt x="124018" y="407023"/>
                  </a:lnTo>
                  <a:lnTo>
                    <a:pt x="123914" y="405685"/>
                  </a:lnTo>
                  <a:lnTo>
                    <a:pt x="123932" y="405566"/>
                  </a:lnTo>
                  <a:lnTo>
                    <a:pt x="123950" y="405447"/>
                  </a:lnTo>
                  <a:lnTo>
                    <a:pt x="123964" y="405318"/>
                  </a:lnTo>
                  <a:lnTo>
                    <a:pt x="123968" y="405188"/>
                  </a:lnTo>
                  <a:lnTo>
                    <a:pt x="123973" y="405070"/>
                  </a:lnTo>
                  <a:lnTo>
                    <a:pt x="123973" y="404940"/>
                  </a:lnTo>
                  <a:lnTo>
                    <a:pt x="123968" y="404811"/>
                  </a:lnTo>
                  <a:lnTo>
                    <a:pt x="123959" y="404692"/>
                  </a:lnTo>
                  <a:lnTo>
                    <a:pt x="123946" y="404573"/>
                  </a:lnTo>
                  <a:lnTo>
                    <a:pt x="123932" y="404454"/>
                  </a:lnTo>
                  <a:lnTo>
                    <a:pt x="123914" y="404336"/>
                  </a:lnTo>
                  <a:lnTo>
                    <a:pt x="123887" y="404228"/>
                  </a:lnTo>
                  <a:lnTo>
                    <a:pt x="123859" y="404120"/>
                  </a:lnTo>
                  <a:lnTo>
                    <a:pt x="123828" y="404023"/>
                  </a:lnTo>
                  <a:lnTo>
                    <a:pt x="123796" y="403936"/>
                  </a:lnTo>
                  <a:lnTo>
                    <a:pt x="123755" y="403850"/>
                  </a:lnTo>
                  <a:lnTo>
                    <a:pt x="123646" y="402630"/>
                  </a:lnTo>
                  <a:lnTo>
                    <a:pt x="123532" y="401422"/>
                  </a:lnTo>
                  <a:lnTo>
                    <a:pt x="123414" y="400213"/>
                  </a:lnTo>
                  <a:lnTo>
                    <a:pt x="123287" y="399004"/>
                  </a:lnTo>
                  <a:lnTo>
                    <a:pt x="123160" y="397806"/>
                  </a:lnTo>
                  <a:lnTo>
                    <a:pt x="123023" y="396608"/>
                  </a:lnTo>
                  <a:lnTo>
                    <a:pt x="122878" y="395421"/>
                  </a:lnTo>
                  <a:lnTo>
                    <a:pt x="122733" y="394233"/>
                  </a:lnTo>
                  <a:lnTo>
                    <a:pt x="122578" y="393046"/>
                  </a:lnTo>
                  <a:lnTo>
                    <a:pt x="122419" y="391870"/>
                  </a:lnTo>
                  <a:lnTo>
                    <a:pt x="122251" y="390704"/>
                  </a:lnTo>
                  <a:lnTo>
                    <a:pt x="122083" y="389538"/>
                  </a:lnTo>
                  <a:lnTo>
                    <a:pt x="121906" y="388383"/>
                  </a:lnTo>
                  <a:lnTo>
                    <a:pt x="121724" y="387239"/>
                  </a:lnTo>
                  <a:lnTo>
                    <a:pt x="121533" y="386095"/>
                  </a:lnTo>
                  <a:lnTo>
                    <a:pt x="121342" y="384951"/>
                  </a:lnTo>
                  <a:lnTo>
                    <a:pt x="121142" y="383829"/>
                  </a:lnTo>
                  <a:lnTo>
                    <a:pt x="120933" y="382706"/>
                  </a:lnTo>
                  <a:lnTo>
                    <a:pt x="120724" y="381594"/>
                  </a:lnTo>
                  <a:lnTo>
                    <a:pt x="120506" y="380494"/>
                  </a:lnTo>
                  <a:lnTo>
                    <a:pt x="120284" y="379393"/>
                  </a:lnTo>
                  <a:lnTo>
                    <a:pt x="120056" y="378313"/>
                  </a:lnTo>
                  <a:lnTo>
                    <a:pt x="119820" y="377234"/>
                  </a:lnTo>
                  <a:lnTo>
                    <a:pt x="119579" y="376165"/>
                  </a:lnTo>
                  <a:lnTo>
                    <a:pt x="119334" y="375108"/>
                  </a:lnTo>
                  <a:lnTo>
                    <a:pt x="119084" y="374061"/>
                  </a:lnTo>
                  <a:lnTo>
                    <a:pt x="118825" y="373025"/>
                  </a:lnTo>
                  <a:lnTo>
                    <a:pt x="118562" y="371988"/>
                  </a:lnTo>
                  <a:lnTo>
                    <a:pt x="118294" y="370974"/>
                  </a:lnTo>
                  <a:lnTo>
                    <a:pt x="118016" y="369970"/>
                  </a:lnTo>
                  <a:lnTo>
                    <a:pt x="117739" y="368977"/>
                  </a:lnTo>
                  <a:lnTo>
                    <a:pt x="117453" y="367995"/>
                  </a:lnTo>
                  <a:lnTo>
                    <a:pt x="117158" y="367024"/>
                  </a:lnTo>
                  <a:lnTo>
                    <a:pt x="116862" y="366063"/>
                  </a:lnTo>
                  <a:lnTo>
                    <a:pt x="116558" y="365113"/>
                  </a:lnTo>
                  <a:lnTo>
                    <a:pt x="116249" y="364185"/>
                  </a:lnTo>
                  <a:lnTo>
                    <a:pt x="115931" y="363257"/>
                  </a:lnTo>
                  <a:lnTo>
                    <a:pt x="115608" y="362350"/>
                  </a:lnTo>
                  <a:lnTo>
                    <a:pt x="115281" y="361454"/>
                  </a:lnTo>
                  <a:lnTo>
                    <a:pt x="114950" y="360580"/>
                  </a:lnTo>
                  <a:lnTo>
                    <a:pt x="114609" y="359706"/>
                  </a:lnTo>
                  <a:lnTo>
                    <a:pt x="114268" y="358853"/>
                  </a:lnTo>
                  <a:lnTo>
                    <a:pt x="113914" y="358011"/>
                  </a:lnTo>
                  <a:lnTo>
                    <a:pt x="113559" y="357191"/>
                  </a:lnTo>
                  <a:lnTo>
                    <a:pt x="113196" y="356382"/>
                  </a:lnTo>
                  <a:lnTo>
                    <a:pt x="112828" y="355594"/>
                  </a:lnTo>
                  <a:lnTo>
                    <a:pt x="112455" y="354816"/>
                  </a:lnTo>
                  <a:lnTo>
                    <a:pt x="112074" y="354050"/>
                  </a:lnTo>
                  <a:lnTo>
                    <a:pt x="111687" y="353305"/>
                  </a:lnTo>
                  <a:lnTo>
                    <a:pt x="111297" y="352572"/>
                  </a:lnTo>
                  <a:lnTo>
                    <a:pt x="110901" y="351859"/>
                  </a:lnTo>
                  <a:lnTo>
                    <a:pt x="110497" y="351158"/>
                  </a:lnTo>
                  <a:lnTo>
                    <a:pt x="110088" y="350488"/>
                  </a:lnTo>
                  <a:lnTo>
                    <a:pt x="109675" y="349819"/>
                  </a:lnTo>
                  <a:lnTo>
                    <a:pt x="109252" y="349172"/>
                  </a:lnTo>
                  <a:lnTo>
                    <a:pt x="108825" y="348546"/>
                  </a:lnTo>
                  <a:lnTo>
                    <a:pt x="108393" y="347941"/>
                  </a:lnTo>
                  <a:lnTo>
                    <a:pt x="107953" y="347348"/>
                  </a:lnTo>
                  <a:lnTo>
                    <a:pt x="107507" y="346786"/>
                  </a:lnTo>
                  <a:lnTo>
                    <a:pt x="107058" y="346225"/>
                  </a:lnTo>
                  <a:lnTo>
                    <a:pt x="106603" y="345696"/>
                  </a:lnTo>
                  <a:lnTo>
                    <a:pt x="106140" y="345178"/>
                  </a:lnTo>
                  <a:lnTo>
                    <a:pt x="105672" y="344692"/>
                  </a:lnTo>
                  <a:lnTo>
                    <a:pt x="105199" y="344218"/>
                  </a:lnTo>
                  <a:lnTo>
                    <a:pt x="105463" y="333522"/>
                  </a:lnTo>
                  <a:lnTo>
                    <a:pt x="105590" y="328146"/>
                  </a:lnTo>
                  <a:lnTo>
                    <a:pt x="105717" y="322750"/>
                  </a:lnTo>
                  <a:lnTo>
                    <a:pt x="105840" y="317342"/>
                  </a:lnTo>
                  <a:lnTo>
                    <a:pt x="105958" y="311924"/>
                  </a:lnTo>
                  <a:lnTo>
                    <a:pt x="106067" y="306485"/>
                  </a:lnTo>
                  <a:lnTo>
                    <a:pt x="106167" y="301034"/>
                  </a:lnTo>
                  <a:lnTo>
                    <a:pt x="106263" y="295583"/>
                  </a:lnTo>
                  <a:lnTo>
                    <a:pt x="106303" y="292853"/>
                  </a:lnTo>
                  <a:lnTo>
                    <a:pt x="106344" y="290122"/>
                  </a:lnTo>
                  <a:lnTo>
                    <a:pt x="106381" y="287391"/>
                  </a:lnTo>
                  <a:lnTo>
                    <a:pt x="106412" y="284650"/>
                  </a:lnTo>
                  <a:lnTo>
                    <a:pt x="106444" y="281919"/>
                  </a:lnTo>
                  <a:lnTo>
                    <a:pt x="106472" y="279189"/>
                  </a:lnTo>
                  <a:lnTo>
                    <a:pt x="106494" y="276458"/>
                  </a:lnTo>
                  <a:lnTo>
                    <a:pt x="106512" y="273716"/>
                  </a:lnTo>
                  <a:lnTo>
                    <a:pt x="106526" y="270986"/>
                  </a:lnTo>
                  <a:lnTo>
                    <a:pt x="106540" y="268255"/>
                  </a:lnTo>
                  <a:lnTo>
                    <a:pt x="106544" y="265524"/>
                  </a:lnTo>
                  <a:lnTo>
                    <a:pt x="106549" y="262794"/>
                  </a:lnTo>
                  <a:lnTo>
                    <a:pt x="106544" y="260063"/>
                  </a:lnTo>
                  <a:lnTo>
                    <a:pt x="106540" y="257332"/>
                  </a:lnTo>
                  <a:lnTo>
                    <a:pt x="106835" y="257548"/>
                  </a:lnTo>
                  <a:lnTo>
                    <a:pt x="107130" y="257753"/>
                  </a:lnTo>
                  <a:lnTo>
                    <a:pt x="107421" y="257958"/>
                  </a:lnTo>
                  <a:lnTo>
                    <a:pt x="107707" y="258153"/>
                  </a:lnTo>
                  <a:lnTo>
                    <a:pt x="107994" y="258314"/>
                  </a:lnTo>
                  <a:lnTo>
                    <a:pt x="108134" y="258390"/>
                  </a:lnTo>
                  <a:lnTo>
                    <a:pt x="108275" y="258455"/>
                  </a:lnTo>
                  <a:lnTo>
                    <a:pt x="108412" y="258509"/>
                  </a:lnTo>
                  <a:lnTo>
                    <a:pt x="108552" y="258552"/>
                  </a:lnTo>
                  <a:lnTo>
                    <a:pt x="108689" y="258584"/>
                  </a:lnTo>
                  <a:lnTo>
                    <a:pt x="108825" y="258606"/>
                  </a:lnTo>
                  <a:lnTo>
                    <a:pt x="108961" y="258617"/>
                  </a:lnTo>
                  <a:lnTo>
                    <a:pt x="109093" y="258606"/>
                  </a:lnTo>
                  <a:lnTo>
                    <a:pt x="109229" y="258573"/>
                  </a:lnTo>
                  <a:lnTo>
                    <a:pt x="109361" y="258541"/>
                  </a:lnTo>
                  <a:lnTo>
                    <a:pt x="109497" y="258476"/>
                  </a:lnTo>
                  <a:lnTo>
                    <a:pt x="109629" y="258401"/>
                  </a:lnTo>
                  <a:lnTo>
                    <a:pt x="109756" y="258293"/>
                  </a:lnTo>
                  <a:lnTo>
                    <a:pt x="109888" y="258174"/>
                  </a:lnTo>
                  <a:lnTo>
                    <a:pt x="110020" y="258034"/>
                  </a:lnTo>
                  <a:lnTo>
                    <a:pt x="110147" y="257861"/>
                  </a:lnTo>
                  <a:lnTo>
                    <a:pt x="110274" y="257667"/>
                  </a:lnTo>
                  <a:lnTo>
                    <a:pt x="110402" y="257451"/>
                  </a:lnTo>
                  <a:lnTo>
                    <a:pt x="110529" y="257203"/>
                  </a:lnTo>
                  <a:lnTo>
                    <a:pt x="110656" y="256933"/>
                  </a:lnTo>
                  <a:lnTo>
                    <a:pt x="110779" y="256631"/>
                  </a:lnTo>
                  <a:lnTo>
                    <a:pt x="110906" y="256296"/>
                  </a:lnTo>
                  <a:lnTo>
                    <a:pt x="110974" y="256102"/>
                  </a:lnTo>
                  <a:lnTo>
                    <a:pt x="111038" y="255897"/>
                  </a:lnTo>
                  <a:lnTo>
                    <a:pt x="111101" y="255692"/>
                  </a:lnTo>
                  <a:lnTo>
                    <a:pt x="111165" y="255476"/>
                  </a:lnTo>
                  <a:lnTo>
                    <a:pt x="111224" y="255260"/>
                  </a:lnTo>
                  <a:lnTo>
                    <a:pt x="111278" y="255033"/>
                  </a:lnTo>
                  <a:lnTo>
                    <a:pt x="111333" y="254807"/>
                  </a:lnTo>
                  <a:lnTo>
                    <a:pt x="111388" y="254580"/>
                  </a:lnTo>
                  <a:lnTo>
                    <a:pt x="111487" y="254094"/>
                  </a:lnTo>
                  <a:lnTo>
                    <a:pt x="111578" y="253598"/>
                  </a:lnTo>
                  <a:lnTo>
                    <a:pt x="111665" y="253091"/>
                  </a:lnTo>
                  <a:lnTo>
                    <a:pt x="111742" y="252562"/>
                  </a:lnTo>
                  <a:lnTo>
                    <a:pt x="111810" y="252022"/>
                  </a:lnTo>
                  <a:lnTo>
                    <a:pt x="111874" y="251472"/>
                  </a:lnTo>
                  <a:lnTo>
                    <a:pt x="111933" y="250910"/>
                  </a:lnTo>
                  <a:lnTo>
                    <a:pt x="111983" y="250338"/>
                  </a:lnTo>
                  <a:lnTo>
                    <a:pt x="112033" y="249755"/>
                  </a:lnTo>
                  <a:lnTo>
                    <a:pt x="112074" y="249162"/>
                  </a:lnTo>
                  <a:lnTo>
                    <a:pt x="112110" y="248568"/>
                  </a:lnTo>
                  <a:lnTo>
                    <a:pt x="112142" y="247964"/>
                  </a:lnTo>
                  <a:lnTo>
                    <a:pt x="112573" y="248870"/>
                  </a:lnTo>
                  <a:lnTo>
                    <a:pt x="113000" y="249766"/>
                  </a:lnTo>
                  <a:lnTo>
                    <a:pt x="113418" y="250662"/>
                  </a:lnTo>
                  <a:lnTo>
                    <a:pt x="113827" y="251558"/>
                  </a:lnTo>
                  <a:lnTo>
                    <a:pt x="114232" y="252475"/>
                  </a:lnTo>
                  <a:lnTo>
                    <a:pt x="114427" y="252939"/>
                  </a:lnTo>
                  <a:lnTo>
                    <a:pt x="114622" y="253404"/>
                  </a:lnTo>
                  <a:lnTo>
                    <a:pt x="114813" y="253868"/>
                  </a:lnTo>
                  <a:lnTo>
                    <a:pt x="115004" y="254343"/>
                  </a:lnTo>
                  <a:lnTo>
                    <a:pt x="115195" y="254817"/>
                  </a:lnTo>
                  <a:lnTo>
                    <a:pt x="115381" y="255303"/>
                  </a:lnTo>
                  <a:lnTo>
                    <a:pt x="115563" y="255800"/>
                  </a:lnTo>
                  <a:lnTo>
                    <a:pt x="115740" y="256296"/>
                  </a:lnTo>
                  <a:lnTo>
                    <a:pt x="115922" y="256803"/>
                  </a:lnTo>
                  <a:lnTo>
                    <a:pt x="116095" y="257311"/>
                  </a:lnTo>
                  <a:lnTo>
                    <a:pt x="116267" y="257829"/>
                  </a:lnTo>
                  <a:lnTo>
                    <a:pt x="116435" y="258368"/>
                  </a:lnTo>
                  <a:lnTo>
                    <a:pt x="116603" y="258897"/>
                  </a:lnTo>
                  <a:lnTo>
                    <a:pt x="116767" y="259448"/>
                  </a:lnTo>
                  <a:lnTo>
                    <a:pt x="116926" y="260009"/>
                  </a:lnTo>
                  <a:lnTo>
                    <a:pt x="117085" y="260581"/>
                  </a:lnTo>
                  <a:lnTo>
                    <a:pt x="117240" y="261164"/>
                  </a:lnTo>
                  <a:lnTo>
                    <a:pt x="117389" y="261757"/>
                  </a:lnTo>
                  <a:lnTo>
                    <a:pt x="117539" y="262362"/>
                  </a:lnTo>
                  <a:lnTo>
                    <a:pt x="117685" y="262977"/>
                  </a:lnTo>
                  <a:lnTo>
                    <a:pt x="117826" y="263603"/>
                  </a:lnTo>
                  <a:lnTo>
                    <a:pt x="117962" y="264251"/>
                  </a:lnTo>
                  <a:lnTo>
                    <a:pt x="118125" y="265039"/>
                  </a:lnTo>
                  <a:lnTo>
                    <a:pt x="118280" y="265827"/>
                  </a:lnTo>
                  <a:lnTo>
                    <a:pt x="118430" y="266625"/>
                  </a:lnTo>
                  <a:lnTo>
                    <a:pt x="118575" y="267424"/>
                  </a:lnTo>
                  <a:lnTo>
                    <a:pt x="118712" y="268233"/>
                  </a:lnTo>
                  <a:lnTo>
                    <a:pt x="118843" y="269043"/>
                  </a:lnTo>
                  <a:lnTo>
                    <a:pt x="118971" y="269852"/>
                  </a:lnTo>
                  <a:lnTo>
                    <a:pt x="119093" y="270662"/>
                  </a:lnTo>
                  <a:lnTo>
                    <a:pt x="119211" y="271482"/>
                  </a:lnTo>
                  <a:lnTo>
                    <a:pt x="119325" y="272313"/>
                  </a:lnTo>
                  <a:lnTo>
                    <a:pt x="119434" y="273134"/>
                  </a:lnTo>
                  <a:lnTo>
                    <a:pt x="119538" y="273965"/>
                  </a:lnTo>
                  <a:lnTo>
                    <a:pt x="119643" y="274796"/>
                  </a:lnTo>
                  <a:lnTo>
                    <a:pt x="119738" y="275627"/>
                  </a:lnTo>
                  <a:lnTo>
                    <a:pt x="119834" y="276469"/>
                  </a:lnTo>
                  <a:lnTo>
                    <a:pt x="119925" y="277311"/>
                  </a:lnTo>
                  <a:lnTo>
                    <a:pt x="120011" y="278152"/>
                  </a:lnTo>
                  <a:lnTo>
                    <a:pt x="120097" y="278994"/>
                  </a:lnTo>
                  <a:lnTo>
                    <a:pt x="120261" y="280678"/>
                  </a:lnTo>
                  <a:lnTo>
                    <a:pt x="120415" y="282383"/>
                  </a:lnTo>
                  <a:lnTo>
                    <a:pt x="120561" y="284078"/>
                  </a:lnTo>
                  <a:lnTo>
                    <a:pt x="120706" y="285783"/>
                  </a:lnTo>
                  <a:lnTo>
                    <a:pt x="120842" y="287488"/>
                  </a:lnTo>
                  <a:lnTo>
                    <a:pt x="121120" y="290910"/>
                  </a:lnTo>
                  <a:lnTo>
                    <a:pt x="120956" y="291212"/>
                  </a:lnTo>
                  <a:lnTo>
                    <a:pt x="120802" y="291536"/>
                  </a:lnTo>
                  <a:lnTo>
                    <a:pt x="120647" y="291860"/>
                  </a:lnTo>
                  <a:lnTo>
                    <a:pt x="120497" y="292205"/>
                  </a:lnTo>
                  <a:lnTo>
                    <a:pt x="120356" y="292561"/>
                  </a:lnTo>
                  <a:lnTo>
                    <a:pt x="120215" y="292917"/>
                  </a:lnTo>
                  <a:lnTo>
                    <a:pt x="120079" y="293295"/>
                  </a:lnTo>
                  <a:lnTo>
                    <a:pt x="119947" y="293673"/>
                  </a:lnTo>
                  <a:lnTo>
                    <a:pt x="119820" y="294062"/>
                  </a:lnTo>
                  <a:lnTo>
                    <a:pt x="119698" y="294472"/>
                  </a:lnTo>
                  <a:lnTo>
                    <a:pt x="119579" y="294882"/>
                  </a:lnTo>
                  <a:lnTo>
                    <a:pt x="119461" y="295303"/>
                  </a:lnTo>
                  <a:lnTo>
                    <a:pt x="119352" y="295724"/>
                  </a:lnTo>
                  <a:lnTo>
                    <a:pt x="119243" y="296166"/>
                  </a:lnTo>
                  <a:lnTo>
                    <a:pt x="119143" y="296609"/>
                  </a:lnTo>
                  <a:lnTo>
                    <a:pt x="119043" y="297062"/>
                  </a:lnTo>
                  <a:lnTo>
                    <a:pt x="118948" y="297515"/>
                  </a:lnTo>
                  <a:lnTo>
                    <a:pt x="118857" y="297979"/>
                  </a:lnTo>
                  <a:lnTo>
                    <a:pt x="118766" y="298454"/>
                  </a:lnTo>
                  <a:lnTo>
                    <a:pt x="118684" y="298940"/>
                  </a:lnTo>
                  <a:lnTo>
                    <a:pt x="118603" y="299415"/>
                  </a:lnTo>
                  <a:lnTo>
                    <a:pt x="118525" y="299911"/>
                  </a:lnTo>
                  <a:lnTo>
                    <a:pt x="118453" y="300408"/>
                  </a:lnTo>
                  <a:lnTo>
                    <a:pt x="118380" y="300915"/>
                  </a:lnTo>
                  <a:lnTo>
                    <a:pt x="118316" y="301423"/>
                  </a:lnTo>
                  <a:lnTo>
                    <a:pt x="118253" y="301930"/>
                  </a:lnTo>
                  <a:lnTo>
                    <a:pt x="118189" y="302448"/>
                  </a:lnTo>
                  <a:lnTo>
                    <a:pt x="118135" y="302966"/>
                  </a:lnTo>
                  <a:lnTo>
                    <a:pt x="118080" y="303495"/>
                  </a:lnTo>
                  <a:lnTo>
                    <a:pt x="118030" y="304024"/>
                  </a:lnTo>
                  <a:lnTo>
                    <a:pt x="117985" y="304553"/>
                  </a:lnTo>
                  <a:lnTo>
                    <a:pt x="117939" y="305092"/>
                  </a:lnTo>
                  <a:lnTo>
                    <a:pt x="117898" y="305632"/>
                  </a:lnTo>
                  <a:lnTo>
                    <a:pt x="117862" y="306172"/>
                  </a:lnTo>
                  <a:lnTo>
                    <a:pt x="117826" y="306711"/>
                  </a:lnTo>
                  <a:lnTo>
                    <a:pt x="117794" y="307251"/>
                  </a:lnTo>
                  <a:lnTo>
                    <a:pt x="117767" y="307801"/>
                  </a:lnTo>
                  <a:lnTo>
                    <a:pt x="117739" y="308352"/>
                  </a:lnTo>
                  <a:lnTo>
                    <a:pt x="117717" y="308891"/>
                  </a:lnTo>
                  <a:lnTo>
                    <a:pt x="117698" y="309442"/>
                  </a:lnTo>
                  <a:lnTo>
                    <a:pt x="117662" y="310543"/>
                  </a:lnTo>
                  <a:lnTo>
                    <a:pt x="117639" y="311644"/>
                  </a:lnTo>
                  <a:lnTo>
                    <a:pt x="117626" y="312745"/>
                  </a:lnTo>
                  <a:lnTo>
                    <a:pt x="117626" y="313835"/>
                  </a:lnTo>
                  <a:lnTo>
                    <a:pt x="117630" y="314914"/>
                  </a:lnTo>
                  <a:lnTo>
                    <a:pt x="117648" y="315993"/>
                  </a:lnTo>
                  <a:lnTo>
                    <a:pt x="117671" y="317062"/>
                  </a:lnTo>
                  <a:lnTo>
                    <a:pt x="117703" y="318109"/>
                  </a:lnTo>
                  <a:lnTo>
                    <a:pt x="117744" y="319145"/>
                  </a:lnTo>
                  <a:lnTo>
                    <a:pt x="117789" y="320160"/>
                  </a:lnTo>
                  <a:lnTo>
                    <a:pt x="117844" y="321152"/>
                  </a:lnTo>
                  <a:lnTo>
                    <a:pt x="117903" y="322124"/>
                  </a:lnTo>
                  <a:lnTo>
                    <a:pt x="117921" y="322340"/>
                  </a:lnTo>
                  <a:lnTo>
                    <a:pt x="117948" y="322523"/>
                  </a:lnTo>
                  <a:lnTo>
                    <a:pt x="117985" y="322707"/>
                  </a:lnTo>
                  <a:lnTo>
                    <a:pt x="118026" y="322858"/>
                  </a:lnTo>
                  <a:lnTo>
                    <a:pt x="118076" y="322998"/>
                  </a:lnTo>
                  <a:lnTo>
                    <a:pt x="118130" y="323128"/>
                  </a:lnTo>
                  <a:lnTo>
                    <a:pt x="118189" y="323236"/>
                  </a:lnTo>
                  <a:lnTo>
                    <a:pt x="118253" y="323322"/>
                  </a:lnTo>
                  <a:lnTo>
                    <a:pt x="118321" y="323397"/>
                  </a:lnTo>
                  <a:lnTo>
                    <a:pt x="118394" y="323451"/>
                  </a:lnTo>
                  <a:lnTo>
                    <a:pt x="118471" y="323495"/>
                  </a:lnTo>
                  <a:lnTo>
                    <a:pt x="118548" y="323527"/>
                  </a:lnTo>
                  <a:lnTo>
                    <a:pt x="118625" y="323549"/>
                  </a:lnTo>
                  <a:lnTo>
                    <a:pt x="118707" y="323549"/>
                  </a:lnTo>
                  <a:lnTo>
                    <a:pt x="118784" y="323538"/>
                  </a:lnTo>
                  <a:lnTo>
                    <a:pt x="118866" y="323505"/>
                  </a:lnTo>
                  <a:lnTo>
                    <a:pt x="118957" y="325416"/>
                  </a:lnTo>
                  <a:lnTo>
                    <a:pt x="118993" y="326366"/>
                  </a:lnTo>
                  <a:lnTo>
                    <a:pt x="119011" y="326851"/>
                  </a:lnTo>
                  <a:lnTo>
                    <a:pt x="119025" y="327348"/>
                  </a:lnTo>
                  <a:lnTo>
                    <a:pt x="119039" y="327812"/>
                  </a:lnTo>
                  <a:lnTo>
                    <a:pt x="119052" y="328276"/>
                  </a:lnTo>
                  <a:lnTo>
                    <a:pt x="119075" y="328740"/>
                  </a:lnTo>
                  <a:lnTo>
                    <a:pt x="119102" y="329204"/>
                  </a:lnTo>
                  <a:lnTo>
                    <a:pt x="119139" y="329668"/>
                  </a:lnTo>
                  <a:lnTo>
                    <a:pt x="119184" y="330132"/>
                  </a:lnTo>
                  <a:lnTo>
                    <a:pt x="119234" y="330586"/>
                  </a:lnTo>
                  <a:lnTo>
                    <a:pt x="119266" y="330812"/>
                  </a:lnTo>
                  <a:lnTo>
                    <a:pt x="119302" y="331039"/>
                  </a:lnTo>
                  <a:lnTo>
                    <a:pt x="119370" y="331438"/>
                  </a:lnTo>
                  <a:lnTo>
                    <a:pt x="119452" y="331838"/>
                  </a:lnTo>
                  <a:lnTo>
                    <a:pt x="119543" y="332216"/>
                  </a:lnTo>
                  <a:lnTo>
                    <a:pt x="119638" y="332593"/>
                  </a:lnTo>
                  <a:lnTo>
                    <a:pt x="119693" y="332777"/>
                  </a:lnTo>
                  <a:lnTo>
                    <a:pt x="119747" y="332949"/>
                  </a:lnTo>
                  <a:lnTo>
                    <a:pt x="119807" y="333122"/>
                  </a:lnTo>
                  <a:lnTo>
                    <a:pt x="119866" y="333284"/>
                  </a:lnTo>
                  <a:lnTo>
                    <a:pt x="119925" y="333457"/>
                  </a:lnTo>
                  <a:lnTo>
                    <a:pt x="119988" y="333608"/>
                  </a:lnTo>
                  <a:lnTo>
                    <a:pt x="120052" y="333759"/>
                  </a:lnTo>
                  <a:lnTo>
                    <a:pt x="120120" y="333910"/>
                  </a:lnTo>
                  <a:lnTo>
                    <a:pt x="120193" y="334050"/>
                  </a:lnTo>
                  <a:lnTo>
                    <a:pt x="120261" y="334180"/>
                  </a:lnTo>
                  <a:lnTo>
                    <a:pt x="120338" y="334309"/>
                  </a:lnTo>
                  <a:lnTo>
                    <a:pt x="120411" y="334428"/>
                  </a:lnTo>
                  <a:lnTo>
                    <a:pt x="120488" y="334547"/>
                  </a:lnTo>
                  <a:lnTo>
                    <a:pt x="120570" y="334644"/>
                  </a:lnTo>
                  <a:lnTo>
                    <a:pt x="120647" y="334741"/>
                  </a:lnTo>
                  <a:lnTo>
                    <a:pt x="120733" y="334827"/>
                  </a:lnTo>
                  <a:lnTo>
                    <a:pt x="120815" y="334914"/>
                  </a:lnTo>
                  <a:lnTo>
                    <a:pt x="120902" y="334979"/>
                  </a:lnTo>
                  <a:lnTo>
                    <a:pt x="120992" y="335043"/>
                  </a:lnTo>
                  <a:lnTo>
                    <a:pt x="121079" y="335097"/>
                  </a:lnTo>
                  <a:lnTo>
                    <a:pt x="121170" y="335130"/>
                  </a:lnTo>
                  <a:lnTo>
                    <a:pt x="121265" y="335162"/>
                  </a:lnTo>
                  <a:lnTo>
                    <a:pt x="121360" y="335184"/>
                  </a:lnTo>
                  <a:lnTo>
                    <a:pt x="121456" y="335194"/>
                  </a:lnTo>
                  <a:lnTo>
                    <a:pt x="121551" y="335194"/>
                  </a:lnTo>
                  <a:lnTo>
                    <a:pt x="121642" y="335173"/>
                  </a:lnTo>
                  <a:lnTo>
                    <a:pt x="121738" y="335151"/>
                  </a:lnTo>
                  <a:lnTo>
                    <a:pt x="121828" y="335119"/>
                  </a:lnTo>
                  <a:lnTo>
                    <a:pt x="121919" y="335076"/>
                  </a:lnTo>
                  <a:lnTo>
                    <a:pt x="122006" y="335022"/>
                  </a:lnTo>
                  <a:lnTo>
                    <a:pt x="122092" y="334957"/>
                  </a:lnTo>
                  <a:lnTo>
                    <a:pt x="122178" y="334881"/>
                  </a:lnTo>
                  <a:lnTo>
                    <a:pt x="122260" y="334806"/>
                  </a:lnTo>
                  <a:lnTo>
                    <a:pt x="122342" y="334709"/>
                  </a:lnTo>
                  <a:lnTo>
                    <a:pt x="122424" y="334612"/>
                  </a:lnTo>
                  <a:lnTo>
                    <a:pt x="122501" y="334514"/>
                  </a:lnTo>
                  <a:lnTo>
                    <a:pt x="122578" y="334396"/>
                  </a:lnTo>
                  <a:lnTo>
                    <a:pt x="122651" y="334277"/>
                  </a:lnTo>
                  <a:lnTo>
                    <a:pt x="122723" y="334148"/>
                  </a:lnTo>
                  <a:lnTo>
                    <a:pt x="122796" y="334007"/>
                  </a:lnTo>
                  <a:lnTo>
                    <a:pt x="122864" y="333867"/>
                  </a:lnTo>
                  <a:lnTo>
                    <a:pt x="122928" y="333716"/>
                  </a:lnTo>
                  <a:lnTo>
                    <a:pt x="122992" y="333565"/>
                  </a:lnTo>
                  <a:lnTo>
                    <a:pt x="123055" y="333403"/>
                  </a:lnTo>
                  <a:lnTo>
                    <a:pt x="123114" y="333230"/>
                  </a:lnTo>
                  <a:lnTo>
                    <a:pt x="123169" y="333057"/>
                  </a:lnTo>
                  <a:lnTo>
                    <a:pt x="123223" y="332885"/>
                  </a:lnTo>
                  <a:lnTo>
                    <a:pt x="123273" y="332701"/>
                  </a:lnTo>
                  <a:lnTo>
                    <a:pt x="123323" y="332518"/>
                  </a:lnTo>
                  <a:lnTo>
                    <a:pt x="123369" y="332323"/>
                  </a:lnTo>
                  <a:lnTo>
                    <a:pt x="123410" y="332129"/>
                  </a:lnTo>
                  <a:lnTo>
                    <a:pt x="123450" y="331935"/>
                  </a:lnTo>
                  <a:lnTo>
                    <a:pt x="123487" y="331730"/>
                  </a:lnTo>
                  <a:lnTo>
                    <a:pt x="123523" y="331525"/>
                  </a:lnTo>
                  <a:lnTo>
                    <a:pt x="123550" y="331320"/>
                  </a:lnTo>
                  <a:lnTo>
                    <a:pt x="123578" y="331115"/>
                  </a:lnTo>
                  <a:lnTo>
                    <a:pt x="123605" y="330910"/>
                  </a:lnTo>
                  <a:lnTo>
                    <a:pt x="123623" y="330694"/>
                  </a:lnTo>
                  <a:lnTo>
                    <a:pt x="123641" y="330489"/>
                  </a:lnTo>
                  <a:lnTo>
                    <a:pt x="123659" y="330284"/>
                  </a:lnTo>
                  <a:lnTo>
                    <a:pt x="123669" y="330078"/>
                  </a:lnTo>
                  <a:lnTo>
                    <a:pt x="123678" y="329873"/>
                  </a:lnTo>
                  <a:lnTo>
                    <a:pt x="123691" y="329452"/>
                  </a:lnTo>
                  <a:lnTo>
                    <a:pt x="123691" y="329042"/>
                  </a:lnTo>
                  <a:lnTo>
                    <a:pt x="123678" y="328632"/>
                  </a:lnTo>
                  <a:lnTo>
                    <a:pt x="123659" y="328222"/>
                  </a:lnTo>
                  <a:lnTo>
                    <a:pt x="123632" y="327823"/>
                  </a:lnTo>
                  <a:lnTo>
                    <a:pt x="123596" y="327413"/>
                  </a:lnTo>
                  <a:lnTo>
                    <a:pt x="123555" y="327013"/>
                  </a:lnTo>
                  <a:lnTo>
                    <a:pt x="123505" y="326614"/>
                  </a:lnTo>
                  <a:lnTo>
                    <a:pt x="123446" y="326225"/>
                  </a:lnTo>
                  <a:lnTo>
                    <a:pt x="123387" y="325826"/>
                  </a:lnTo>
                  <a:lnTo>
                    <a:pt x="123319" y="325448"/>
                  </a:lnTo>
                  <a:lnTo>
                    <a:pt x="123246" y="325060"/>
                  </a:lnTo>
                  <a:lnTo>
                    <a:pt x="123173" y="324682"/>
                  </a:lnTo>
                  <a:lnTo>
                    <a:pt x="124109" y="324628"/>
                  </a:lnTo>
                  <a:lnTo>
                    <a:pt x="124586" y="324596"/>
                  </a:lnTo>
                  <a:lnTo>
                    <a:pt x="125063" y="324542"/>
                  </a:lnTo>
                  <a:lnTo>
                    <a:pt x="125018" y="324747"/>
                  </a:lnTo>
                  <a:lnTo>
                    <a:pt x="124972" y="324952"/>
                  </a:lnTo>
                  <a:lnTo>
                    <a:pt x="124932" y="325168"/>
                  </a:lnTo>
                  <a:lnTo>
                    <a:pt x="124895" y="325383"/>
                  </a:lnTo>
                  <a:lnTo>
                    <a:pt x="124859" y="325599"/>
                  </a:lnTo>
                  <a:lnTo>
                    <a:pt x="124827" y="325815"/>
                  </a:lnTo>
                  <a:lnTo>
                    <a:pt x="124804" y="326042"/>
                  </a:lnTo>
                  <a:lnTo>
                    <a:pt x="124782" y="326268"/>
                  </a:lnTo>
                  <a:lnTo>
                    <a:pt x="124763" y="326495"/>
                  </a:lnTo>
                  <a:lnTo>
                    <a:pt x="124750" y="326733"/>
                  </a:lnTo>
                  <a:lnTo>
                    <a:pt x="124736" y="326970"/>
                  </a:lnTo>
                  <a:lnTo>
                    <a:pt x="124732" y="327207"/>
                  </a:lnTo>
                  <a:lnTo>
                    <a:pt x="124732" y="327445"/>
                  </a:lnTo>
                  <a:lnTo>
                    <a:pt x="124736" y="327682"/>
                  </a:lnTo>
                  <a:lnTo>
                    <a:pt x="124745" y="327931"/>
                  </a:lnTo>
                  <a:lnTo>
                    <a:pt x="124759" y="328179"/>
                  </a:lnTo>
                  <a:lnTo>
                    <a:pt x="124773" y="328395"/>
                  </a:lnTo>
                  <a:lnTo>
                    <a:pt x="124791" y="328611"/>
                  </a:lnTo>
                  <a:lnTo>
                    <a:pt x="124813" y="328826"/>
                  </a:lnTo>
                  <a:lnTo>
                    <a:pt x="124836" y="329032"/>
                  </a:lnTo>
                  <a:lnTo>
                    <a:pt x="124868" y="329237"/>
                  </a:lnTo>
                  <a:lnTo>
                    <a:pt x="124900" y="329442"/>
                  </a:lnTo>
                  <a:lnTo>
                    <a:pt x="124932" y="329636"/>
                  </a:lnTo>
                  <a:lnTo>
                    <a:pt x="124972" y="329841"/>
                  </a:lnTo>
                  <a:lnTo>
                    <a:pt x="125013" y="330025"/>
                  </a:lnTo>
                  <a:lnTo>
                    <a:pt x="125059" y="330208"/>
                  </a:lnTo>
                  <a:lnTo>
                    <a:pt x="125109" y="330391"/>
                  </a:lnTo>
                  <a:lnTo>
                    <a:pt x="125159" y="330575"/>
                  </a:lnTo>
                  <a:lnTo>
                    <a:pt x="125213" y="330748"/>
                  </a:lnTo>
                  <a:lnTo>
                    <a:pt x="125268" y="330910"/>
                  </a:lnTo>
                  <a:lnTo>
                    <a:pt x="125327" y="331071"/>
                  </a:lnTo>
                  <a:lnTo>
                    <a:pt x="125390" y="331223"/>
                  </a:lnTo>
                  <a:lnTo>
                    <a:pt x="125454" y="331374"/>
                  </a:lnTo>
                  <a:lnTo>
                    <a:pt x="125522" y="331514"/>
                  </a:lnTo>
                  <a:lnTo>
                    <a:pt x="125590" y="331654"/>
                  </a:lnTo>
                  <a:lnTo>
                    <a:pt x="125663" y="331784"/>
                  </a:lnTo>
                  <a:lnTo>
                    <a:pt x="125736" y="331913"/>
                  </a:lnTo>
                  <a:lnTo>
                    <a:pt x="125808" y="332021"/>
                  </a:lnTo>
                  <a:lnTo>
                    <a:pt x="125890" y="332140"/>
                  </a:lnTo>
                  <a:lnTo>
                    <a:pt x="125967" y="332237"/>
                  </a:lnTo>
                  <a:lnTo>
                    <a:pt x="126049" y="332334"/>
                  </a:lnTo>
                  <a:lnTo>
                    <a:pt x="126131" y="332421"/>
                  </a:lnTo>
                  <a:lnTo>
                    <a:pt x="126217" y="332496"/>
                  </a:lnTo>
                  <a:lnTo>
                    <a:pt x="126304" y="332572"/>
                  </a:lnTo>
                  <a:lnTo>
                    <a:pt x="126395" y="332636"/>
                  </a:lnTo>
                  <a:lnTo>
                    <a:pt x="126481" y="332690"/>
                  </a:lnTo>
                  <a:lnTo>
                    <a:pt x="126572" y="332734"/>
                  </a:lnTo>
                  <a:lnTo>
                    <a:pt x="126667" y="332777"/>
                  </a:lnTo>
                  <a:lnTo>
                    <a:pt x="126754" y="332798"/>
                  </a:lnTo>
                  <a:lnTo>
                    <a:pt x="126844" y="332831"/>
                  </a:lnTo>
                  <a:lnTo>
                    <a:pt x="126931" y="332842"/>
                  </a:lnTo>
                  <a:lnTo>
                    <a:pt x="127103" y="332842"/>
                  </a:lnTo>
                  <a:lnTo>
                    <a:pt x="127190" y="332831"/>
                  </a:lnTo>
                  <a:lnTo>
                    <a:pt x="127276" y="332809"/>
                  </a:lnTo>
                  <a:lnTo>
                    <a:pt x="127358" y="332777"/>
                  </a:lnTo>
                  <a:lnTo>
                    <a:pt x="127440" y="332744"/>
                  </a:lnTo>
                  <a:lnTo>
                    <a:pt x="127517" y="332701"/>
                  </a:lnTo>
                  <a:lnTo>
                    <a:pt x="127594" y="332647"/>
                  </a:lnTo>
                  <a:lnTo>
                    <a:pt x="127671" y="332582"/>
                  </a:lnTo>
                  <a:lnTo>
                    <a:pt x="127749" y="332518"/>
                  </a:lnTo>
                  <a:lnTo>
                    <a:pt x="127821" y="332431"/>
                  </a:lnTo>
                  <a:lnTo>
                    <a:pt x="127894" y="332356"/>
                  </a:lnTo>
                  <a:lnTo>
                    <a:pt x="127962" y="332259"/>
                  </a:lnTo>
                  <a:lnTo>
                    <a:pt x="128030" y="332162"/>
                  </a:lnTo>
                  <a:lnTo>
                    <a:pt x="128094" y="332054"/>
                  </a:lnTo>
                  <a:lnTo>
                    <a:pt x="128157" y="331935"/>
                  </a:lnTo>
                  <a:lnTo>
                    <a:pt x="128221" y="331816"/>
                  </a:lnTo>
                  <a:lnTo>
                    <a:pt x="128280" y="331687"/>
                  </a:lnTo>
                  <a:lnTo>
                    <a:pt x="128335" y="331546"/>
                  </a:lnTo>
                  <a:lnTo>
                    <a:pt x="128389" y="331406"/>
                  </a:lnTo>
                  <a:lnTo>
                    <a:pt x="128439" y="331255"/>
                  </a:lnTo>
                  <a:lnTo>
                    <a:pt x="128489" y="331093"/>
                  </a:lnTo>
                  <a:lnTo>
                    <a:pt x="128535" y="330931"/>
                  </a:lnTo>
                  <a:lnTo>
                    <a:pt x="128575" y="330758"/>
                  </a:lnTo>
                  <a:lnTo>
                    <a:pt x="128616" y="330575"/>
                  </a:lnTo>
                  <a:lnTo>
                    <a:pt x="128653" y="330391"/>
                  </a:lnTo>
                  <a:lnTo>
                    <a:pt x="128689" y="330197"/>
                  </a:lnTo>
                  <a:lnTo>
                    <a:pt x="128716" y="330003"/>
                  </a:lnTo>
                  <a:lnTo>
                    <a:pt x="128748" y="329798"/>
                  </a:lnTo>
                  <a:lnTo>
                    <a:pt x="128789" y="329431"/>
                  </a:lnTo>
                  <a:lnTo>
                    <a:pt x="128816" y="329075"/>
                  </a:lnTo>
                  <a:lnTo>
                    <a:pt x="128839" y="328708"/>
                  </a:lnTo>
                  <a:lnTo>
                    <a:pt x="128848" y="328352"/>
                  </a:lnTo>
                  <a:lnTo>
                    <a:pt x="128848" y="327995"/>
                  </a:lnTo>
                  <a:lnTo>
                    <a:pt x="128844" y="327823"/>
                  </a:lnTo>
                  <a:lnTo>
                    <a:pt x="128834" y="327650"/>
                  </a:lnTo>
                  <a:lnTo>
                    <a:pt x="128825" y="327477"/>
                  </a:lnTo>
                  <a:lnTo>
                    <a:pt x="128816" y="327305"/>
                  </a:lnTo>
                  <a:lnTo>
                    <a:pt x="128798" y="327143"/>
                  </a:lnTo>
                  <a:lnTo>
                    <a:pt x="128780" y="326970"/>
                  </a:lnTo>
                  <a:lnTo>
                    <a:pt x="128762" y="326808"/>
                  </a:lnTo>
                  <a:lnTo>
                    <a:pt x="128734" y="326646"/>
                  </a:lnTo>
                  <a:lnTo>
                    <a:pt x="128712" y="326484"/>
                  </a:lnTo>
                  <a:lnTo>
                    <a:pt x="128680" y="326333"/>
                  </a:lnTo>
                  <a:lnTo>
                    <a:pt x="128648" y="326182"/>
                  </a:lnTo>
                  <a:lnTo>
                    <a:pt x="128612" y="326031"/>
                  </a:lnTo>
                  <a:lnTo>
                    <a:pt x="128575" y="325880"/>
                  </a:lnTo>
                  <a:lnTo>
                    <a:pt x="128535" y="325740"/>
                  </a:lnTo>
                  <a:lnTo>
                    <a:pt x="128494" y="325599"/>
                  </a:lnTo>
                  <a:lnTo>
                    <a:pt x="128444" y="325459"/>
                  </a:lnTo>
                  <a:lnTo>
                    <a:pt x="128398" y="325319"/>
                  </a:lnTo>
                  <a:lnTo>
                    <a:pt x="128344" y="325189"/>
                  </a:lnTo>
                  <a:lnTo>
                    <a:pt x="128289" y="325070"/>
                  </a:lnTo>
                  <a:lnTo>
                    <a:pt x="128230" y="324952"/>
                  </a:lnTo>
                  <a:lnTo>
                    <a:pt x="128171" y="324833"/>
                  </a:lnTo>
                  <a:lnTo>
                    <a:pt x="128107" y="324714"/>
                  </a:lnTo>
                  <a:lnTo>
                    <a:pt x="128067" y="324660"/>
                  </a:lnTo>
                  <a:lnTo>
                    <a:pt x="128026" y="324617"/>
                  </a:lnTo>
                  <a:lnTo>
                    <a:pt x="127989" y="324585"/>
                  </a:lnTo>
                  <a:lnTo>
                    <a:pt x="127953" y="324563"/>
                  </a:lnTo>
                  <a:lnTo>
                    <a:pt x="127912" y="324552"/>
                  </a:lnTo>
                  <a:lnTo>
                    <a:pt x="127876" y="324552"/>
                  </a:lnTo>
                  <a:lnTo>
                    <a:pt x="127844" y="324563"/>
                  </a:lnTo>
                  <a:lnTo>
                    <a:pt x="127808" y="324574"/>
                  </a:lnTo>
                  <a:lnTo>
                    <a:pt x="127776" y="324606"/>
                  </a:lnTo>
                  <a:lnTo>
                    <a:pt x="127744" y="324639"/>
                  </a:lnTo>
                  <a:lnTo>
                    <a:pt x="127717" y="324682"/>
                  </a:lnTo>
                  <a:lnTo>
                    <a:pt x="127689" y="324736"/>
                  </a:lnTo>
                  <a:lnTo>
                    <a:pt x="127662" y="324790"/>
                  </a:lnTo>
                  <a:lnTo>
                    <a:pt x="127639" y="324855"/>
                  </a:lnTo>
                  <a:lnTo>
                    <a:pt x="127617" y="324930"/>
                  </a:lnTo>
                  <a:lnTo>
                    <a:pt x="127599" y="324995"/>
                  </a:lnTo>
                  <a:lnTo>
                    <a:pt x="127580" y="325070"/>
                  </a:lnTo>
                  <a:lnTo>
                    <a:pt x="127567" y="325157"/>
                  </a:lnTo>
                  <a:lnTo>
                    <a:pt x="127553" y="325243"/>
                  </a:lnTo>
                  <a:lnTo>
                    <a:pt x="127544" y="325329"/>
                  </a:lnTo>
                  <a:lnTo>
                    <a:pt x="127535" y="325416"/>
                  </a:lnTo>
                  <a:lnTo>
                    <a:pt x="127535" y="325502"/>
                  </a:lnTo>
                  <a:lnTo>
                    <a:pt x="127535" y="325599"/>
                  </a:lnTo>
                  <a:lnTo>
                    <a:pt x="127535" y="325686"/>
                  </a:lnTo>
                  <a:lnTo>
                    <a:pt x="127544" y="325772"/>
                  </a:lnTo>
                  <a:lnTo>
                    <a:pt x="127553" y="325858"/>
                  </a:lnTo>
                  <a:lnTo>
                    <a:pt x="127567" y="325955"/>
                  </a:lnTo>
                  <a:lnTo>
                    <a:pt x="127585" y="326031"/>
                  </a:lnTo>
                  <a:lnTo>
                    <a:pt x="127608" y="326117"/>
                  </a:lnTo>
                  <a:lnTo>
                    <a:pt x="127635" y="326193"/>
                  </a:lnTo>
                  <a:lnTo>
                    <a:pt x="127662" y="326268"/>
                  </a:lnTo>
                  <a:lnTo>
                    <a:pt x="127699" y="326344"/>
                  </a:lnTo>
                  <a:lnTo>
                    <a:pt x="127780" y="326495"/>
                  </a:lnTo>
                  <a:lnTo>
                    <a:pt x="127848" y="326657"/>
                  </a:lnTo>
                  <a:lnTo>
                    <a:pt x="127908" y="326830"/>
                  </a:lnTo>
                  <a:lnTo>
                    <a:pt x="127958" y="327002"/>
                  </a:lnTo>
                  <a:lnTo>
                    <a:pt x="127994" y="327186"/>
                  </a:lnTo>
                  <a:lnTo>
                    <a:pt x="128026" y="327369"/>
                  </a:lnTo>
                  <a:lnTo>
                    <a:pt x="128044" y="327553"/>
                  </a:lnTo>
                  <a:lnTo>
                    <a:pt x="128057" y="327736"/>
                  </a:lnTo>
                  <a:lnTo>
                    <a:pt x="128062" y="327920"/>
                  </a:lnTo>
                  <a:lnTo>
                    <a:pt x="128057" y="328103"/>
                  </a:lnTo>
                  <a:lnTo>
                    <a:pt x="128044" y="328287"/>
                  </a:lnTo>
                  <a:lnTo>
                    <a:pt x="128026" y="328459"/>
                  </a:lnTo>
                  <a:lnTo>
                    <a:pt x="127998" y="328632"/>
                  </a:lnTo>
                  <a:lnTo>
                    <a:pt x="127962" y="328805"/>
                  </a:lnTo>
                  <a:lnTo>
                    <a:pt x="127926" y="328967"/>
                  </a:lnTo>
                  <a:lnTo>
                    <a:pt x="127880" y="329118"/>
                  </a:lnTo>
                  <a:lnTo>
                    <a:pt x="127830" y="329258"/>
                  </a:lnTo>
                  <a:lnTo>
                    <a:pt x="127776" y="329398"/>
                  </a:lnTo>
                  <a:lnTo>
                    <a:pt x="127712" y="329517"/>
                  </a:lnTo>
                  <a:lnTo>
                    <a:pt x="127649" y="329636"/>
                  </a:lnTo>
                  <a:lnTo>
                    <a:pt x="127580" y="329733"/>
                  </a:lnTo>
                  <a:lnTo>
                    <a:pt x="127508" y="329819"/>
                  </a:lnTo>
                  <a:lnTo>
                    <a:pt x="127435" y="329884"/>
                  </a:lnTo>
                  <a:lnTo>
                    <a:pt x="127353" y="329938"/>
                  </a:lnTo>
                  <a:lnTo>
                    <a:pt x="127271" y="329981"/>
                  </a:lnTo>
                  <a:lnTo>
                    <a:pt x="127190" y="329992"/>
                  </a:lnTo>
                  <a:lnTo>
                    <a:pt x="127103" y="329992"/>
                  </a:lnTo>
                  <a:lnTo>
                    <a:pt x="127017" y="329971"/>
                  </a:lnTo>
                  <a:lnTo>
                    <a:pt x="126931" y="329927"/>
                  </a:lnTo>
                  <a:lnTo>
                    <a:pt x="126844" y="329863"/>
                  </a:lnTo>
                  <a:lnTo>
                    <a:pt x="126754" y="329776"/>
                  </a:lnTo>
                  <a:lnTo>
                    <a:pt x="126667" y="329658"/>
                  </a:lnTo>
                  <a:lnTo>
                    <a:pt x="126581" y="329528"/>
                  </a:lnTo>
                  <a:lnTo>
                    <a:pt x="126508" y="329398"/>
                  </a:lnTo>
                  <a:lnTo>
                    <a:pt x="126440" y="329258"/>
                  </a:lnTo>
                  <a:lnTo>
                    <a:pt x="126381" y="329107"/>
                  </a:lnTo>
                  <a:lnTo>
                    <a:pt x="126326" y="328945"/>
                  </a:lnTo>
                  <a:lnTo>
                    <a:pt x="126281" y="328783"/>
                  </a:lnTo>
                  <a:lnTo>
                    <a:pt x="126245" y="328611"/>
                  </a:lnTo>
                  <a:lnTo>
                    <a:pt x="126213" y="328438"/>
                  </a:lnTo>
                  <a:lnTo>
                    <a:pt x="126186" y="328254"/>
                  </a:lnTo>
                  <a:lnTo>
                    <a:pt x="126167" y="328071"/>
                  </a:lnTo>
                  <a:lnTo>
                    <a:pt x="126154" y="327887"/>
                  </a:lnTo>
                  <a:lnTo>
                    <a:pt x="126149" y="327704"/>
                  </a:lnTo>
                  <a:lnTo>
                    <a:pt x="126149" y="327510"/>
                  </a:lnTo>
                  <a:lnTo>
                    <a:pt x="126154" y="327326"/>
                  </a:lnTo>
                  <a:lnTo>
                    <a:pt x="126163" y="327132"/>
                  </a:lnTo>
                  <a:lnTo>
                    <a:pt x="126181" y="326938"/>
                  </a:lnTo>
                  <a:lnTo>
                    <a:pt x="126199" y="326754"/>
                  </a:lnTo>
                  <a:lnTo>
                    <a:pt x="126226" y="326560"/>
                  </a:lnTo>
                  <a:lnTo>
                    <a:pt x="126254" y="326376"/>
                  </a:lnTo>
                  <a:lnTo>
                    <a:pt x="126290" y="326193"/>
                  </a:lnTo>
                  <a:lnTo>
                    <a:pt x="126326" y="326009"/>
                  </a:lnTo>
                  <a:lnTo>
                    <a:pt x="126372" y="325837"/>
                  </a:lnTo>
                  <a:lnTo>
                    <a:pt x="126417" y="325664"/>
                  </a:lnTo>
                  <a:lnTo>
                    <a:pt x="126467" y="325491"/>
                  </a:lnTo>
                  <a:lnTo>
                    <a:pt x="126522" y="325329"/>
                  </a:lnTo>
                  <a:lnTo>
                    <a:pt x="126576" y="325178"/>
                  </a:lnTo>
                  <a:lnTo>
                    <a:pt x="126635" y="325027"/>
                  </a:lnTo>
                  <a:lnTo>
                    <a:pt x="126699" y="324887"/>
                  </a:lnTo>
                  <a:lnTo>
                    <a:pt x="126763" y="324757"/>
                  </a:lnTo>
                  <a:lnTo>
                    <a:pt x="126831" y="324628"/>
                  </a:lnTo>
                  <a:lnTo>
                    <a:pt x="126899" y="324509"/>
                  </a:lnTo>
                  <a:lnTo>
                    <a:pt x="126972" y="324401"/>
                  </a:lnTo>
                  <a:lnTo>
                    <a:pt x="127008" y="324347"/>
                  </a:lnTo>
                  <a:lnTo>
                    <a:pt x="127040" y="324283"/>
                  </a:lnTo>
                  <a:lnTo>
                    <a:pt x="127072" y="324218"/>
                  </a:lnTo>
                  <a:lnTo>
                    <a:pt x="127103" y="324164"/>
                  </a:lnTo>
                  <a:lnTo>
                    <a:pt x="127458" y="324067"/>
                  </a:lnTo>
                  <a:lnTo>
                    <a:pt x="127812" y="323959"/>
                  </a:lnTo>
                  <a:lnTo>
                    <a:pt x="128167" y="323851"/>
                  </a:lnTo>
                  <a:lnTo>
                    <a:pt x="128521" y="323721"/>
                  </a:lnTo>
                  <a:lnTo>
                    <a:pt x="128875" y="323592"/>
                  </a:lnTo>
                  <a:lnTo>
                    <a:pt x="129225" y="323441"/>
                  </a:lnTo>
                  <a:lnTo>
                    <a:pt x="129570" y="323290"/>
                  </a:lnTo>
                  <a:lnTo>
                    <a:pt x="129911" y="323128"/>
                  </a:lnTo>
                  <a:lnTo>
                    <a:pt x="129952" y="323290"/>
                  </a:lnTo>
                  <a:lnTo>
                    <a:pt x="129993" y="323430"/>
                  </a:lnTo>
                  <a:lnTo>
                    <a:pt x="130084" y="323721"/>
                  </a:lnTo>
                  <a:lnTo>
                    <a:pt x="130257" y="324250"/>
                  </a:lnTo>
                  <a:lnTo>
                    <a:pt x="130338" y="324520"/>
                  </a:lnTo>
                  <a:lnTo>
                    <a:pt x="130379" y="324660"/>
                  </a:lnTo>
                  <a:lnTo>
                    <a:pt x="130416" y="324811"/>
                  </a:lnTo>
                  <a:lnTo>
                    <a:pt x="130447" y="324962"/>
                  </a:lnTo>
                  <a:lnTo>
                    <a:pt x="130479" y="325124"/>
                  </a:lnTo>
                  <a:lnTo>
                    <a:pt x="130511" y="325297"/>
                  </a:lnTo>
                  <a:lnTo>
                    <a:pt x="130538" y="325481"/>
                  </a:lnTo>
                  <a:lnTo>
                    <a:pt x="130588" y="325880"/>
                  </a:lnTo>
                  <a:lnTo>
                    <a:pt x="130638" y="326290"/>
                  </a:lnTo>
                  <a:lnTo>
                    <a:pt x="130734" y="327100"/>
                  </a:lnTo>
                  <a:lnTo>
                    <a:pt x="130784" y="327499"/>
                  </a:lnTo>
                  <a:lnTo>
                    <a:pt x="130838" y="327909"/>
                  </a:lnTo>
                  <a:lnTo>
                    <a:pt x="130902" y="328298"/>
                  </a:lnTo>
                  <a:lnTo>
                    <a:pt x="130974" y="328697"/>
                  </a:lnTo>
                  <a:lnTo>
                    <a:pt x="131006" y="328880"/>
                  </a:lnTo>
                  <a:lnTo>
                    <a:pt x="131047" y="329053"/>
                  </a:lnTo>
                  <a:lnTo>
                    <a:pt x="131083" y="329226"/>
                  </a:lnTo>
                  <a:lnTo>
                    <a:pt x="131129" y="329398"/>
                  </a:lnTo>
                  <a:lnTo>
                    <a:pt x="131170" y="329560"/>
                  </a:lnTo>
                  <a:lnTo>
                    <a:pt x="131215" y="329722"/>
                  </a:lnTo>
                  <a:lnTo>
                    <a:pt x="131265" y="329873"/>
                  </a:lnTo>
                  <a:lnTo>
                    <a:pt x="131315" y="330025"/>
                  </a:lnTo>
                  <a:lnTo>
                    <a:pt x="131370" y="330176"/>
                  </a:lnTo>
                  <a:lnTo>
                    <a:pt x="131424" y="330305"/>
                  </a:lnTo>
                  <a:lnTo>
                    <a:pt x="131479" y="330445"/>
                  </a:lnTo>
                  <a:lnTo>
                    <a:pt x="131538" y="330564"/>
                  </a:lnTo>
                  <a:lnTo>
                    <a:pt x="131597" y="330694"/>
                  </a:lnTo>
                  <a:lnTo>
                    <a:pt x="131656" y="330802"/>
                  </a:lnTo>
                  <a:lnTo>
                    <a:pt x="131720" y="330910"/>
                  </a:lnTo>
                  <a:lnTo>
                    <a:pt x="131788" y="331017"/>
                  </a:lnTo>
                  <a:lnTo>
                    <a:pt x="131851" y="331104"/>
                  </a:lnTo>
                  <a:lnTo>
                    <a:pt x="131919" y="331201"/>
                  </a:lnTo>
                  <a:lnTo>
                    <a:pt x="131992" y="331277"/>
                  </a:lnTo>
                  <a:lnTo>
                    <a:pt x="132060" y="331352"/>
                  </a:lnTo>
                  <a:lnTo>
                    <a:pt x="132133" y="331417"/>
                  </a:lnTo>
                  <a:lnTo>
                    <a:pt x="132210" y="331471"/>
                  </a:lnTo>
                  <a:lnTo>
                    <a:pt x="132283" y="331525"/>
                  </a:lnTo>
                  <a:lnTo>
                    <a:pt x="132360" y="331568"/>
                  </a:lnTo>
                  <a:lnTo>
                    <a:pt x="132442" y="331600"/>
                  </a:lnTo>
                  <a:lnTo>
                    <a:pt x="132519" y="331622"/>
                  </a:lnTo>
                  <a:lnTo>
                    <a:pt x="132601" y="331643"/>
                  </a:lnTo>
                  <a:lnTo>
                    <a:pt x="132683" y="331654"/>
                  </a:lnTo>
                  <a:lnTo>
                    <a:pt x="132769" y="331654"/>
                  </a:lnTo>
                  <a:lnTo>
                    <a:pt x="132851" y="331643"/>
                  </a:lnTo>
                  <a:lnTo>
                    <a:pt x="132937" y="331622"/>
                  </a:lnTo>
                  <a:lnTo>
                    <a:pt x="133023" y="331600"/>
                  </a:lnTo>
                  <a:lnTo>
                    <a:pt x="133110" y="331557"/>
                  </a:lnTo>
                  <a:lnTo>
                    <a:pt x="133192" y="331514"/>
                  </a:lnTo>
                  <a:lnTo>
                    <a:pt x="133273" y="331460"/>
                  </a:lnTo>
                  <a:lnTo>
                    <a:pt x="133355" y="331406"/>
                  </a:lnTo>
                  <a:lnTo>
                    <a:pt x="133437" y="331341"/>
                  </a:lnTo>
                  <a:lnTo>
                    <a:pt x="133514" y="331266"/>
                  </a:lnTo>
                  <a:lnTo>
                    <a:pt x="133591" y="331190"/>
                  </a:lnTo>
                  <a:lnTo>
                    <a:pt x="133669" y="331104"/>
                  </a:lnTo>
                  <a:lnTo>
                    <a:pt x="133746" y="331007"/>
                  </a:lnTo>
                  <a:lnTo>
                    <a:pt x="133819" y="330910"/>
                  </a:lnTo>
                  <a:lnTo>
                    <a:pt x="133891" y="330802"/>
                  </a:lnTo>
                  <a:lnTo>
                    <a:pt x="133959" y="330694"/>
                  </a:lnTo>
                  <a:lnTo>
                    <a:pt x="134032" y="330575"/>
                  </a:lnTo>
                  <a:lnTo>
                    <a:pt x="134096" y="330445"/>
                  </a:lnTo>
                  <a:lnTo>
                    <a:pt x="134164" y="330316"/>
                  </a:lnTo>
                  <a:lnTo>
                    <a:pt x="134228" y="330186"/>
                  </a:lnTo>
                  <a:lnTo>
                    <a:pt x="134287" y="330046"/>
                  </a:lnTo>
                  <a:lnTo>
                    <a:pt x="134346" y="329895"/>
                  </a:lnTo>
                  <a:lnTo>
                    <a:pt x="134400" y="329755"/>
                  </a:lnTo>
                  <a:lnTo>
                    <a:pt x="134455" y="329593"/>
                  </a:lnTo>
                  <a:lnTo>
                    <a:pt x="134509" y="329442"/>
                  </a:lnTo>
                  <a:lnTo>
                    <a:pt x="134559" y="329280"/>
                  </a:lnTo>
                  <a:lnTo>
                    <a:pt x="134605" y="329107"/>
                  </a:lnTo>
                  <a:lnTo>
                    <a:pt x="134650" y="328934"/>
                  </a:lnTo>
                  <a:lnTo>
                    <a:pt x="134691" y="328762"/>
                  </a:lnTo>
                  <a:lnTo>
                    <a:pt x="134732" y="328589"/>
                  </a:lnTo>
                  <a:lnTo>
                    <a:pt x="134768" y="328406"/>
                  </a:lnTo>
                  <a:lnTo>
                    <a:pt x="134800" y="328222"/>
                  </a:lnTo>
                  <a:lnTo>
                    <a:pt x="134832" y="328028"/>
                  </a:lnTo>
                  <a:lnTo>
                    <a:pt x="134859" y="327833"/>
                  </a:lnTo>
                  <a:lnTo>
                    <a:pt x="134882" y="327650"/>
                  </a:lnTo>
                  <a:lnTo>
                    <a:pt x="134900" y="327445"/>
                  </a:lnTo>
                  <a:lnTo>
                    <a:pt x="134923" y="327175"/>
                  </a:lnTo>
                  <a:lnTo>
                    <a:pt x="134941" y="326916"/>
                  </a:lnTo>
                  <a:lnTo>
                    <a:pt x="134950" y="326646"/>
                  </a:lnTo>
                  <a:lnTo>
                    <a:pt x="134959" y="326387"/>
                  </a:lnTo>
                  <a:lnTo>
                    <a:pt x="134959" y="326128"/>
                  </a:lnTo>
                  <a:lnTo>
                    <a:pt x="134954" y="325869"/>
                  </a:lnTo>
                  <a:lnTo>
                    <a:pt x="134945" y="325610"/>
                  </a:lnTo>
                  <a:lnTo>
                    <a:pt x="134932" y="325362"/>
                  </a:lnTo>
                  <a:lnTo>
                    <a:pt x="134914" y="325114"/>
                  </a:lnTo>
                  <a:lnTo>
                    <a:pt x="134891" y="324865"/>
                  </a:lnTo>
                  <a:lnTo>
                    <a:pt x="134864" y="324617"/>
                  </a:lnTo>
                  <a:lnTo>
                    <a:pt x="134832" y="324380"/>
                  </a:lnTo>
                  <a:lnTo>
                    <a:pt x="134795" y="324142"/>
                  </a:lnTo>
                  <a:lnTo>
                    <a:pt x="134759" y="323905"/>
                  </a:lnTo>
                  <a:lnTo>
                    <a:pt x="134718" y="323667"/>
                  </a:lnTo>
                  <a:lnTo>
                    <a:pt x="134673" y="323441"/>
                  </a:lnTo>
                  <a:lnTo>
                    <a:pt x="134623" y="323214"/>
                  </a:lnTo>
                  <a:lnTo>
                    <a:pt x="134568" y="322998"/>
                  </a:lnTo>
                  <a:lnTo>
                    <a:pt x="134514" y="322771"/>
                  </a:lnTo>
                  <a:lnTo>
                    <a:pt x="134455" y="322556"/>
                  </a:lnTo>
                  <a:lnTo>
                    <a:pt x="134396" y="322351"/>
                  </a:lnTo>
                  <a:lnTo>
                    <a:pt x="134332" y="322135"/>
                  </a:lnTo>
                  <a:lnTo>
                    <a:pt x="134264" y="321940"/>
                  </a:lnTo>
                  <a:lnTo>
                    <a:pt x="134196" y="321735"/>
                  </a:lnTo>
                  <a:lnTo>
                    <a:pt x="134123" y="321541"/>
                  </a:lnTo>
                  <a:lnTo>
                    <a:pt x="134050" y="321347"/>
                  </a:lnTo>
                  <a:lnTo>
                    <a:pt x="133900" y="320980"/>
                  </a:lnTo>
                  <a:lnTo>
                    <a:pt x="133741" y="320624"/>
                  </a:lnTo>
                  <a:lnTo>
                    <a:pt x="133578" y="320289"/>
                  </a:lnTo>
                  <a:lnTo>
                    <a:pt x="133673" y="320192"/>
                  </a:lnTo>
                  <a:lnTo>
                    <a:pt x="133769" y="320084"/>
                  </a:lnTo>
                  <a:lnTo>
                    <a:pt x="133819" y="320095"/>
                  </a:lnTo>
                  <a:lnTo>
                    <a:pt x="133873" y="320095"/>
                  </a:lnTo>
                  <a:lnTo>
                    <a:pt x="133923" y="320062"/>
                  </a:lnTo>
                  <a:lnTo>
                    <a:pt x="133969" y="320019"/>
                  </a:lnTo>
                  <a:lnTo>
                    <a:pt x="134014" y="319965"/>
                  </a:lnTo>
                  <a:lnTo>
                    <a:pt x="134059" y="319890"/>
                  </a:lnTo>
                  <a:lnTo>
                    <a:pt x="134096" y="319803"/>
                  </a:lnTo>
                  <a:lnTo>
                    <a:pt x="134132" y="319706"/>
                  </a:lnTo>
                  <a:lnTo>
                    <a:pt x="134132" y="319685"/>
                  </a:lnTo>
                  <a:lnTo>
                    <a:pt x="134141" y="319674"/>
                  </a:lnTo>
                  <a:lnTo>
                    <a:pt x="134159" y="319674"/>
                  </a:lnTo>
                  <a:lnTo>
                    <a:pt x="134200" y="319609"/>
                  </a:lnTo>
                  <a:lnTo>
                    <a:pt x="134232" y="319544"/>
                  </a:lnTo>
                  <a:lnTo>
                    <a:pt x="134259" y="319480"/>
                  </a:lnTo>
                  <a:lnTo>
                    <a:pt x="134287" y="319404"/>
                  </a:lnTo>
                  <a:lnTo>
                    <a:pt x="134305" y="319328"/>
                  </a:lnTo>
                  <a:lnTo>
                    <a:pt x="134318" y="319253"/>
                  </a:lnTo>
                  <a:lnTo>
                    <a:pt x="134332" y="319167"/>
                  </a:lnTo>
                  <a:lnTo>
                    <a:pt x="134337" y="319091"/>
                  </a:lnTo>
                  <a:lnTo>
                    <a:pt x="134341" y="319005"/>
                  </a:lnTo>
                  <a:lnTo>
                    <a:pt x="134341" y="318918"/>
                  </a:lnTo>
                  <a:lnTo>
                    <a:pt x="134337" y="318832"/>
                  </a:lnTo>
                  <a:lnTo>
                    <a:pt x="134332" y="318746"/>
                  </a:lnTo>
                  <a:lnTo>
                    <a:pt x="134323" y="318670"/>
                  </a:lnTo>
                  <a:lnTo>
                    <a:pt x="134309" y="318584"/>
                  </a:lnTo>
                  <a:lnTo>
                    <a:pt x="134277" y="318422"/>
                  </a:lnTo>
                  <a:lnTo>
                    <a:pt x="134318" y="317828"/>
                  </a:lnTo>
                  <a:lnTo>
                    <a:pt x="134359" y="317224"/>
                  </a:lnTo>
                  <a:lnTo>
                    <a:pt x="134391" y="316630"/>
                  </a:lnTo>
                  <a:lnTo>
                    <a:pt x="134418" y="316026"/>
                  </a:lnTo>
                  <a:lnTo>
                    <a:pt x="134441" y="315411"/>
                  </a:lnTo>
                  <a:lnTo>
                    <a:pt x="134459" y="314806"/>
                  </a:lnTo>
                  <a:lnTo>
                    <a:pt x="134473" y="314191"/>
                  </a:lnTo>
                  <a:lnTo>
                    <a:pt x="134482" y="313586"/>
                  </a:lnTo>
                  <a:lnTo>
                    <a:pt x="134486" y="312971"/>
                  </a:lnTo>
                  <a:lnTo>
                    <a:pt x="134486" y="312356"/>
                  </a:lnTo>
                  <a:lnTo>
                    <a:pt x="134477" y="311741"/>
                  </a:lnTo>
                  <a:lnTo>
                    <a:pt x="134468" y="311126"/>
                  </a:lnTo>
                  <a:lnTo>
                    <a:pt x="134450" y="310510"/>
                  </a:lnTo>
                  <a:lnTo>
                    <a:pt x="134432" y="309906"/>
                  </a:lnTo>
                  <a:lnTo>
                    <a:pt x="134405" y="309291"/>
                  </a:lnTo>
                  <a:lnTo>
                    <a:pt x="134373" y="308686"/>
                  </a:lnTo>
                  <a:lnTo>
                    <a:pt x="134337" y="308082"/>
                  </a:lnTo>
                  <a:lnTo>
                    <a:pt x="134296" y="307467"/>
                  </a:lnTo>
                  <a:lnTo>
                    <a:pt x="134250" y="306873"/>
                  </a:lnTo>
                  <a:lnTo>
                    <a:pt x="134200" y="306269"/>
                  </a:lnTo>
                  <a:lnTo>
                    <a:pt x="134146" y="305675"/>
                  </a:lnTo>
                  <a:lnTo>
                    <a:pt x="134087" y="305081"/>
                  </a:lnTo>
                  <a:lnTo>
                    <a:pt x="134019" y="304488"/>
                  </a:lnTo>
                  <a:lnTo>
                    <a:pt x="133950" y="303905"/>
                  </a:lnTo>
                  <a:lnTo>
                    <a:pt x="133873" y="303333"/>
                  </a:lnTo>
                  <a:lnTo>
                    <a:pt x="133796" y="302750"/>
                  </a:lnTo>
                  <a:lnTo>
                    <a:pt x="133710" y="302189"/>
                  </a:lnTo>
                  <a:lnTo>
                    <a:pt x="133623" y="301628"/>
                  </a:lnTo>
                  <a:lnTo>
                    <a:pt x="133528" y="301066"/>
                  </a:lnTo>
                  <a:lnTo>
                    <a:pt x="133428" y="300516"/>
                  </a:lnTo>
                  <a:lnTo>
                    <a:pt x="133323" y="299965"/>
                  </a:lnTo>
                  <a:lnTo>
                    <a:pt x="133214" y="299437"/>
                  </a:lnTo>
                  <a:lnTo>
                    <a:pt x="133101" y="298908"/>
                  </a:lnTo>
                  <a:lnTo>
                    <a:pt x="132983" y="298379"/>
                  </a:lnTo>
                  <a:lnTo>
                    <a:pt x="132855" y="297872"/>
                  </a:lnTo>
                  <a:lnTo>
                    <a:pt x="132728" y="297364"/>
                  </a:lnTo>
                  <a:lnTo>
                    <a:pt x="132596" y="296868"/>
                  </a:lnTo>
                  <a:lnTo>
                    <a:pt x="132456" y="296382"/>
                  </a:lnTo>
                  <a:lnTo>
                    <a:pt x="132315" y="295896"/>
                  </a:lnTo>
                  <a:lnTo>
                    <a:pt x="132165" y="295432"/>
                  </a:lnTo>
                  <a:lnTo>
                    <a:pt x="132015" y="294968"/>
                  </a:lnTo>
                  <a:lnTo>
                    <a:pt x="131856" y="294526"/>
                  </a:lnTo>
                  <a:lnTo>
                    <a:pt x="131692" y="294083"/>
                  </a:lnTo>
                  <a:lnTo>
                    <a:pt x="131529" y="293662"/>
                  </a:lnTo>
                  <a:lnTo>
                    <a:pt x="131356" y="293252"/>
                  </a:lnTo>
                  <a:lnTo>
                    <a:pt x="131179" y="292842"/>
                  </a:lnTo>
                  <a:lnTo>
                    <a:pt x="130997" y="292453"/>
                  </a:lnTo>
                  <a:lnTo>
                    <a:pt x="130811" y="292076"/>
                  </a:lnTo>
                  <a:lnTo>
                    <a:pt x="130620" y="291719"/>
                  </a:lnTo>
                  <a:lnTo>
                    <a:pt x="130420" y="291363"/>
                  </a:lnTo>
                  <a:lnTo>
                    <a:pt x="130220" y="291029"/>
                  </a:lnTo>
                  <a:lnTo>
                    <a:pt x="130016" y="290705"/>
                  </a:lnTo>
                  <a:lnTo>
                    <a:pt x="129807" y="290392"/>
                  </a:lnTo>
                  <a:lnTo>
                    <a:pt x="129589" y="290100"/>
                  </a:lnTo>
                  <a:lnTo>
                    <a:pt x="129371" y="289820"/>
                  </a:lnTo>
                  <a:lnTo>
                    <a:pt x="129143" y="289561"/>
                  </a:lnTo>
                  <a:lnTo>
                    <a:pt x="128916" y="289313"/>
                  </a:lnTo>
                  <a:lnTo>
                    <a:pt x="128680" y="289075"/>
                  </a:lnTo>
                  <a:lnTo>
                    <a:pt x="128444" y="288859"/>
                  </a:lnTo>
                  <a:lnTo>
                    <a:pt x="128198" y="288665"/>
                  </a:lnTo>
                  <a:lnTo>
                    <a:pt x="127948" y="288481"/>
                  </a:lnTo>
                  <a:lnTo>
                    <a:pt x="127694" y="288309"/>
                  </a:lnTo>
                  <a:lnTo>
                    <a:pt x="127440" y="288168"/>
                  </a:lnTo>
                  <a:lnTo>
                    <a:pt x="127176" y="288039"/>
                  </a:lnTo>
                  <a:lnTo>
                    <a:pt x="127240" y="286765"/>
                  </a:lnTo>
                  <a:lnTo>
                    <a:pt x="127299" y="285503"/>
                  </a:lnTo>
                  <a:lnTo>
                    <a:pt x="127353" y="284229"/>
                  </a:lnTo>
                  <a:lnTo>
                    <a:pt x="127394" y="282945"/>
                  </a:lnTo>
                  <a:lnTo>
                    <a:pt x="127435" y="281671"/>
                  </a:lnTo>
                  <a:lnTo>
                    <a:pt x="127462" y="280387"/>
                  </a:lnTo>
                  <a:lnTo>
                    <a:pt x="127485" y="279102"/>
                  </a:lnTo>
                  <a:lnTo>
                    <a:pt x="127499" y="277818"/>
                  </a:lnTo>
                  <a:lnTo>
                    <a:pt x="127508" y="276533"/>
                  </a:lnTo>
                  <a:lnTo>
                    <a:pt x="127508" y="275249"/>
                  </a:lnTo>
                  <a:lnTo>
                    <a:pt x="127499" y="273965"/>
                  </a:lnTo>
                  <a:lnTo>
                    <a:pt x="127480" y="272680"/>
                  </a:lnTo>
                  <a:lnTo>
                    <a:pt x="127453" y="271396"/>
                  </a:lnTo>
                  <a:lnTo>
                    <a:pt x="127421" y="270122"/>
                  </a:lnTo>
                  <a:lnTo>
                    <a:pt x="127381" y="268849"/>
                  </a:lnTo>
                  <a:lnTo>
                    <a:pt x="127331" y="267586"/>
                  </a:lnTo>
                  <a:lnTo>
                    <a:pt x="127267" y="266323"/>
                  </a:lnTo>
                  <a:lnTo>
                    <a:pt x="127203" y="265060"/>
                  </a:lnTo>
                  <a:lnTo>
                    <a:pt x="127126" y="263808"/>
                  </a:lnTo>
                  <a:lnTo>
                    <a:pt x="127040" y="262556"/>
                  </a:lnTo>
                  <a:lnTo>
                    <a:pt x="126944" y="261326"/>
                  </a:lnTo>
                  <a:lnTo>
                    <a:pt x="126840" y="260085"/>
                  </a:lnTo>
                  <a:lnTo>
                    <a:pt x="126726" y="258865"/>
                  </a:lnTo>
                  <a:lnTo>
                    <a:pt x="126604" y="257656"/>
                  </a:lnTo>
                  <a:lnTo>
                    <a:pt x="126472" y="256447"/>
                  </a:lnTo>
                  <a:lnTo>
                    <a:pt x="126331" y="255249"/>
                  </a:lnTo>
                  <a:lnTo>
                    <a:pt x="126181" y="254073"/>
                  </a:lnTo>
                  <a:lnTo>
                    <a:pt x="126099" y="253479"/>
                  </a:lnTo>
                  <a:lnTo>
                    <a:pt x="126017" y="252896"/>
                  </a:lnTo>
                  <a:lnTo>
                    <a:pt x="125936" y="252313"/>
                  </a:lnTo>
                  <a:lnTo>
                    <a:pt x="125845" y="251741"/>
                  </a:lnTo>
                  <a:lnTo>
                    <a:pt x="125758" y="251169"/>
                  </a:lnTo>
                  <a:lnTo>
                    <a:pt x="125668" y="250597"/>
                  </a:lnTo>
                  <a:lnTo>
                    <a:pt x="125572" y="250025"/>
                  </a:lnTo>
                  <a:lnTo>
                    <a:pt x="125477" y="249464"/>
                  </a:lnTo>
                  <a:lnTo>
                    <a:pt x="125377" y="248903"/>
                  </a:lnTo>
                  <a:lnTo>
                    <a:pt x="125272" y="248342"/>
                  </a:lnTo>
                  <a:lnTo>
                    <a:pt x="125168" y="247780"/>
                  </a:lnTo>
                  <a:lnTo>
                    <a:pt x="125063" y="247230"/>
                  </a:lnTo>
                  <a:lnTo>
                    <a:pt x="124950" y="246690"/>
                  </a:lnTo>
                  <a:lnTo>
                    <a:pt x="124841" y="246140"/>
                  </a:lnTo>
                  <a:lnTo>
                    <a:pt x="124723" y="245611"/>
                  </a:lnTo>
                  <a:lnTo>
                    <a:pt x="124609" y="245071"/>
                  </a:lnTo>
                  <a:lnTo>
                    <a:pt x="124486" y="244542"/>
                  </a:lnTo>
                  <a:lnTo>
                    <a:pt x="124364" y="244013"/>
                  </a:lnTo>
                  <a:lnTo>
                    <a:pt x="124236" y="243485"/>
                  </a:lnTo>
                  <a:lnTo>
                    <a:pt x="124109" y="242967"/>
                  </a:lnTo>
                  <a:lnTo>
                    <a:pt x="123977" y="242459"/>
                  </a:lnTo>
                  <a:lnTo>
                    <a:pt x="123846" y="241952"/>
                  </a:lnTo>
                  <a:lnTo>
                    <a:pt x="123709" y="241445"/>
                  </a:lnTo>
                  <a:lnTo>
                    <a:pt x="123569" y="240948"/>
                  </a:lnTo>
                  <a:lnTo>
                    <a:pt x="123428" y="240452"/>
                  </a:lnTo>
                  <a:lnTo>
                    <a:pt x="123282" y="239955"/>
                  </a:lnTo>
                  <a:lnTo>
                    <a:pt x="123132" y="239470"/>
                  </a:lnTo>
                  <a:lnTo>
                    <a:pt x="122982" y="238995"/>
                  </a:lnTo>
                  <a:lnTo>
                    <a:pt x="122828" y="238520"/>
                  </a:lnTo>
                  <a:lnTo>
                    <a:pt x="122673" y="238045"/>
                  </a:lnTo>
                  <a:lnTo>
                    <a:pt x="122514" y="237581"/>
                  </a:lnTo>
                  <a:lnTo>
                    <a:pt x="122351" y="237117"/>
                  </a:lnTo>
                  <a:lnTo>
                    <a:pt x="122187" y="236663"/>
                  </a:lnTo>
                  <a:lnTo>
                    <a:pt x="122019" y="236210"/>
                  </a:lnTo>
                  <a:lnTo>
                    <a:pt x="121851" y="235767"/>
                  </a:lnTo>
                  <a:lnTo>
                    <a:pt x="121678" y="235325"/>
                  </a:lnTo>
                  <a:lnTo>
                    <a:pt x="121501" y="234893"/>
                  </a:lnTo>
                  <a:lnTo>
                    <a:pt x="121320" y="234472"/>
                  </a:lnTo>
                  <a:lnTo>
                    <a:pt x="121138" y="234051"/>
                  </a:lnTo>
                  <a:lnTo>
                    <a:pt x="120952" y="233630"/>
                  </a:lnTo>
                  <a:lnTo>
                    <a:pt x="120765" y="233220"/>
                  </a:lnTo>
                  <a:lnTo>
                    <a:pt x="120574" y="232821"/>
                  </a:lnTo>
                  <a:lnTo>
                    <a:pt x="120379" y="232422"/>
                  </a:lnTo>
                  <a:lnTo>
                    <a:pt x="120184" y="232033"/>
                  </a:lnTo>
                  <a:lnTo>
                    <a:pt x="119984" y="231644"/>
                  </a:lnTo>
                  <a:lnTo>
                    <a:pt x="119779" y="231267"/>
                  </a:lnTo>
                  <a:lnTo>
                    <a:pt x="119575" y="230889"/>
                  </a:lnTo>
                  <a:lnTo>
                    <a:pt x="119366" y="230522"/>
                  </a:lnTo>
                  <a:lnTo>
                    <a:pt x="119152" y="230166"/>
                  </a:lnTo>
                  <a:lnTo>
                    <a:pt x="118934" y="229810"/>
                  </a:lnTo>
                  <a:lnTo>
                    <a:pt x="118716" y="229464"/>
                  </a:lnTo>
                  <a:lnTo>
                    <a:pt x="118494" y="229130"/>
                  </a:lnTo>
                  <a:lnTo>
                    <a:pt x="118271" y="228795"/>
                  </a:lnTo>
                  <a:lnTo>
                    <a:pt x="118044" y="228471"/>
                  </a:lnTo>
                  <a:lnTo>
                    <a:pt x="117812" y="228147"/>
                  </a:lnTo>
                  <a:lnTo>
                    <a:pt x="117576" y="227834"/>
                  </a:lnTo>
                  <a:lnTo>
                    <a:pt x="117339" y="227532"/>
                  </a:lnTo>
                  <a:lnTo>
                    <a:pt x="117099" y="227241"/>
                  </a:lnTo>
                  <a:lnTo>
                    <a:pt x="116853" y="226949"/>
                  </a:lnTo>
                  <a:lnTo>
                    <a:pt x="116608" y="226669"/>
                  </a:lnTo>
                  <a:lnTo>
                    <a:pt x="116354" y="226388"/>
                  </a:lnTo>
                  <a:lnTo>
                    <a:pt x="116099" y="226118"/>
                  </a:lnTo>
                  <a:lnTo>
                    <a:pt x="115845" y="225859"/>
                  </a:lnTo>
                  <a:lnTo>
                    <a:pt x="115586" y="225611"/>
                  </a:lnTo>
                  <a:lnTo>
                    <a:pt x="115322" y="225363"/>
                  </a:lnTo>
                  <a:lnTo>
                    <a:pt x="115054" y="225125"/>
                  </a:lnTo>
                  <a:lnTo>
                    <a:pt x="114781" y="224899"/>
                  </a:lnTo>
                  <a:lnTo>
                    <a:pt x="114509" y="224683"/>
                  </a:lnTo>
                  <a:lnTo>
                    <a:pt x="114232" y="224467"/>
                  </a:lnTo>
                  <a:lnTo>
                    <a:pt x="113950" y="224262"/>
                  </a:lnTo>
                  <a:lnTo>
                    <a:pt x="113668" y="224068"/>
                  </a:lnTo>
                  <a:lnTo>
                    <a:pt x="113382" y="223873"/>
                  </a:lnTo>
                  <a:lnTo>
                    <a:pt x="113091" y="223701"/>
                  </a:lnTo>
                  <a:lnTo>
                    <a:pt x="112796" y="223528"/>
                  </a:lnTo>
                  <a:lnTo>
                    <a:pt x="112751" y="223506"/>
                  </a:lnTo>
                  <a:lnTo>
                    <a:pt x="112710" y="223517"/>
                  </a:lnTo>
                  <a:lnTo>
                    <a:pt x="112637" y="223528"/>
                  </a:lnTo>
                  <a:lnTo>
                    <a:pt x="112646" y="222567"/>
                  </a:lnTo>
                  <a:lnTo>
                    <a:pt x="112646" y="221607"/>
                  </a:lnTo>
                  <a:lnTo>
                    <a:pt x="112642" y="220668"/>
                  </a:lnTo>
                  <a:lnTo>
                    <a:pt x="112628" y="219729"/>
                  </a:lnTo>
                  <a:lnTo>
                    <a:pt x="112610" y="218801"/>
                  </a:lnTo>
                  <a:lnTo>
                    <a:pt x="112582" y="217894"/>
                  </a:lnTo>
                  <a:lnTo>
                    <a:pt x="112564" y="217441"/>
                  </a:lnTo>
                  <a:lnTo>
                    <a:pt x="112542" y="216998"/>
                  </a:lnTo>
                  <a:lnTo>
                    <a:pt x="112519" y="216566"/>
                  </a:lnTo>
                  <a:lnTo>
                    <a:pt x="112492" y="216135"/>
                  </a:lnTo>
                  <a:lnTo>
                    <a:pt x="112464" y="215714"/>
                  </a:lnTo>
                  <a:lnTo>
                    <a:pt x="112433" y="215293"/>
                  </a:lnTo>
                  <a:lnTo>
                    <a:pt x="112396" y="214893"/>
                  </a:lnTo>
                  <a:lnTo>
                    <a:pt x="112360" y="214494"/>
                  </a:lnTo>
                  <a:lnTo>
                    <a:pt x="112314" y="214095"/>
                  </a:lnTo>
                  <a:lnTo>
                    <a:pt x="112274" y="213717"/>
                  </a:lnTo>
                  <a:lnTo>
                    <a:pt x="112224" y="213339"/>
                  </a:lnTo>
                  <a:lnTo>
                    <a:pt x="112169" y="212972"/>
                  </a:lnTo>
                  <a:lnTo>
                    <a:pt x="112114" y="212627"/>
                  </a:lnTo>
                  <a:lnTo>
                    <a:pt x="112055" y="212281"/>
                  </a:lnTo>
                  <a:lnTo>
                    <a:pt x="111992" y="211947"/>
                  </a:lnTo>
                  <a:lnTo>
                    <a:pt x="111928" y="211623"/>
                  </a:lnTo>
                  <a:lnTo>
                    <a:pt x="111856" y="211310"/>
                  </a:lnTo>
                  <a:lnTo>
                    <a:pt x="111778" y="211019"/>
                  </a:lnTo>
                  <a:lnTo>
                    <a:pt x="111701" y="210727"/>
                  </a:lnTo>
                  <a:lnTo>
                    <a:pt x="111619" y="210457"/>
                  </a:lnTo>
                  <a:lnTo>
                    <a:pt x="111556" y="210274"/>
                  </a:lnTo>
                  <a:lnTo>
                    <a:pt x="111497" y="210101"/>
                  </a:lnTo>
                  <a:lnTo>
                    <a:pt x="111428" y="209939"/>
                  </a:lnTo>
                  <a:lnTo>
                    <a:pt x="111365" y="209777"/>
                  </a:lnTo>
                  <a:lnTo>
                    <a:pt x="111292" y="209616"/>
                  </a:lnTo>
                  <a:lnTo>
                    <a:pt x="111219" y="209464"/>
                  </a:lnTo>
                  <a:lnTo>
                    <a:pt x="111147" y="209324"/>
                  </a:lnTo>
                  <a:lnTo>
                    <a:pt x="111069" y="209173"/>
                  </a:lnTo>
                  <a:lnTo>
                    <a:pt x="110992" y="209044"/>
                  </a:lnTo>
                  <a:lnTo>
                    <a:pt x="110915" y="208914"/>
                  </a:lnTo>
                  <a:lnTo>
                    <a:pt x="110747" y="208655"/>
                  </a:lnTo>
                  <a:lnTo>
                    <a:pt x="110574" y="208428"/>
                  </a:lnTo>
                  <a:lnTo>
                    <a:pt x="110393" y="208212"/>
                  </a:lnTo>
                  <a:lnTo>
                    <a:pt x="110206" y="208007"/>
                  </a:lnTo>
                  <a:lnTo>
                    <a:pt x="110015" y="207835"/>
                  </a:lnTo>
                  <a:lnTo>
                    <a:pt x="109820" y="207662"/>
                  </a:lnTo>
                  <a:lnTo>
                    <a:pt x="109616" y="207511"/>
                  </a:lnTo>
                  <a:lnTo>
                    <a:pt x="109411" y="207371"/>
                  </a:lnTo>
                  <a:lnTo>
                    <a:pt x="109202" y="207241"/>
                  </a:lnTo>
                  <a:lnTo>
                    <a:pt x="108989" y="207133"/>
                  </a:lnTo>
                  <a:lnTo>
                    <a:pt x="108770" y="207025"/>
                  </a:lnTo>
                  <a:lnTo>
                    <a:pt x="108552" y="206939"/>
                  </a:lnTo>
                  <a:lnTo>
                    <a:pt x="108334" y="206852"/>
                  </a:lnTo>
                  <a:lnTo>
                    <a:pt x="108112" y="206777"/>
                  </a:lnTo>
                  <a:lnTo>
                    <a:pt x="107894" y="206712"/>
                  </a:lnTo>
                  <a:lnTo>
                    <a:pt x="107671" y="206658"/>
                  </a:lnTo>
                  <a:lnTo>
                    <a:pt x="107448" y="206615"/>
                  </a:lnTo>
                  <a:lnTo>
                    <a:pt x="107008" y="206529"/>
                  </a:lnTo>
                  <a:lnTo>
                    <a:pt x="106576" y="206464"/>
                  </a:lnTo>
                  <a:lnTo>
                    <a:pt x="106153" y="206421"/>
                  </a:lnTo>
                  <a:lnTo>
                    <a:pt x="105358" y="206345"/>
                  </a:lnTo>
                  <a:lnTo>
                    <a:pt x="105349" y="206151"/>
                  </a:lnTo>
                  <a:lnTo>
                    <a:pt x="105336" y="205967"/>
                  </a:lnTo>
                  <a:lnTo>
                    <a:pt x="105317" y="205784"/>
                  </a:lnTo>
                  <a:lnTo>
                    <a:pt x="105290" y="205611"/>
                  </a:lnTo>
                  <a:lnTo>
                    <a:pt x="105254" y="205428"/>
                  </a:lnTo>
                  <a:lnTo>
                    <a:pt x="105218" y="205266"/>
                  </a:lnTo>
                  <a:lnTo>
                    <a:pt x="105172" y="205104"/>
                  </a:lnTo>
                  <a:lnTo>
                    <a:pt x="105118" y="204953"/>
                  </a:lnTo>
                  <a:lnTo>
                    <a:pt x="105063" y="204813"/>
                  </a:lnTo>
                  <a:lnTo>
                    <a:pt x="104999" y="204683"/>
                  </a:lnTo>
                  <a:lnTo>
                    <a:pt x="104927" y="204564"/>
                  </a:lnTo>
                  <a:lnTo>
                    <a:pt x="104849" y="204467"/>
                  </a:lnTo>
                  <a:lnTo>
                    <a:pt x="104768" y="204381"/>
                  </a:lnTo>
                  <a:lnTo>
                    <a:pt x="104681" y="204316"/>
                  </a:lnTo>
                  <a:lnTo>
                    <a:pt x="104586" y="204262"/>
                  </a:lnTo>
                  <a:lnTo>
                    <a:pt x="104486" y="204241"/>
                  </a:lnTo>
                  <a:lnTo>
                    <a:pt x="102778" y="203906"/>
                  </a:lnTo>
                  <a:lnTo>
                    <a:pt x="101069" y="203593"/>
                  </a:lnTo>
                  <a:lnTo>
                    <a:pt x="99356" y="203291"/>
                  </a:lnTo>
                  <a:lnTo>
                    <a:pt x="97644" y="202989"/>
                  </a:lnTo>
                  <a:lnTo>
                    <a:pt x="95922" y="202708"/>
                  </a:lnTo>
                  <a:lnTo>
                    <a:pt x="94204" y="202438"/>
                  </a:lnTo>
                  <a:lnTo>
                    <a:pt x="92482" y="202168"/>
                  </a:lnTo>
                  <a:lnTo>
                    <a:pt x="90756" y="201920"/>
                  </a:lnTo>
                  <a:lnTo>
                    <a:pt x="89029" y="201683"/>
                  </a:lnTo>
                  <a:lnTo>
                    <a:pt x="87303" y="201445"/>
                  </a:lnTo>
                  <a:lnTo>
                    <a:pt x="85572" y="201229"/>
                  </a:lnTo>
                  <a:lnTo>
                    <a:pt x="83841" y="201024"/>
                  </a:lnTo>
                  <a:lnTo>
                    <a:pt x="82109" y="200830"/>
                  </a:lnTo>
                  <a:lnTo>
                    <a:pt x="80378" y="200657"/>
                  </a:lnTo>
                  <a:lnTo>
                    <a:pt x="78643" y="200484"/>
                  </a:lnTo>
                  <a:lnTo>
                    <a:pt x="76907" y="200333"/>
                  </a:lnTo>
                  <a:lnTo>
                    <a:pt x="76962" y="198121"/>
                  </a:lnTo>
                  <a:lnTo>
                    <a:pt x="77012" y="195908"/>
                  </a:lnTo>
                  <a:lnTo>
                    <a:pt x="77053" y="193696"/>
                  </a:lnTo>
                  <a:lnTo>
                    <a:pt x="77093" y="191472"/>
                  </a:lnTo>
                  <a:lnTo>
                    <a:pt x="77125" y="189260"/>
                  </a:lnTo>
                  <a:lnTo>
                    <a:pt x="77148" y="187036"/>
                  </a:lnTo>
                  <a:lnTo>
                    <a:pt x="77171" y="184813"/>
                  </a:lnTo>
                  <a:lnTo>
                    <a:pt x="77184" y="182589"/>
                  </a:lnTo>
                  <a:lnTo>
                    <a:pt x="77189" y="180366"/>
                  </a:lnTo>
                  <a:lnTo>
                    <a:pt x="77189" y="178143"/>
                  </a:lnTo>
                  <a:lnTo>
                    <a:pt x="77184" y="175919"/>
                  </a:lnTo>
                  <a:lnTo>
                    <a:pt x="77171" y="173707"/>
                  </a:lnTo>
                  <a:lnTo>
                    <a:pt x="77153" y="171494"/>
                  </a:lnTo>
                  <a:lnTo>
                    <a:pt x="77125" y="169292"/>
                  </a:lnTo>
                  <a:lnTo>
                    <a:pt x="77093" y="167090"/>
                  </a:lnTo>
                  <a:lnTo>
                    <a:pt x="77053" y="164889"/>
                  </a:lnTo>
                  <a:lnTo>
                    <a:pt x="78729" y="164899"/>
                  </a:lnTo>
                  <a:lnTo>
                    <a:pt x="80406" y="164899"/>
                  </a:lnTo>
                  <a:lnTo>
                    <a:pt x="82078" y="164889"/>
                  </a:lnTo>
                  <a:lnTo>
                    <a:pt x="83750" y="164867"/>
                  </a:lnTo>
                  <a:lnTo>
                    <a:pt x="85426" y="164835"/>
                  </a:lnTo>
                  <a:lnTo>
                    <a:pt x="87098" y="164781"/>
                  </a:lnTo>
                  <a:lnTo>
                    <a:pt x="88770" y="164727"/>
                  </a:lnTo>
                  <a:lnTo>
                    <a:pt x="90442" y="164651"/>
                  </a:lnTo>
                  <a:lnTo>
                    <a:pt x="92110" y="164554"/>
                  </a:lnTo>
                  <a:lnTo>
                    <a:pt x="93782" y="164446"/>
                  </a:lnTo>
                  <a:lnTo>
                    <a:pt x="95449" y="164327"/>
                  </a:lnTo>
                  <a:lnTo>
                    <a:pt x="97117" y="164187"/>
                  </a:lnTo>
                  <a:lnTo>
                    <a:pt x="98784" y="164025"/>
                  </a:lnTo>
                  <a:lnTo>
                    <a:pt x="100447" y="163852"/>
                  </a:lnTo>
                  <a:lnTo>
                    <a:pt x="102110" y="163658"/>
                  </a:lnTo>
                  <a:lnTo>
                    <a:pt x="103773" y="163442"/>
                  </a:lnTo>
                  <a:lnTo>
                    <a:pt x="103832" y="163431"/>
                  </a:lnTo>
                  <a:lnTo>
                    <a:pt x="103886" y="163399"/>
                  </a:lnTo>
                  <a:lnTo>
                    <a:pt x="103941" y="163377"/>
                  </a:lnTo>
                  <a:lnTo>
                    <a:pt x="103991" y="163334"/>
                  </a:lnTo>
                  <a:lnTo>
                    <a:pt x="104036" y="163291"/>
                  </a:lnTo>
                  <a:lnTo>
                    <a:pt x="104082" y="163237"/>
                  </a:lnTo>
                  <a:lnTo>
                    <a:pt x="104123" y="163183"/>
                  </a:lnTo>
                  <a:lnTo>
                    <a:pt x="104163" y="163118"/>
                  </a:lnTo>
                  <a:lnTo>
                    <a:pt x="104200" y="163054"/>
                  </a:lnTo>
                  <a:lnTo>
                    <a:pt x="104232" y="162978"/>
                  </a:lnTo>
                  <a:lnTo>
                    <a:pt x="104263" y="162892"/>
                  </a:lnTo>
                  <a:lnTo>
                    <a:pt x="104291" y="162816"/>
                  </a:lnTo>
                  <a:lnTo>
                    <a:pt x="104318" y="162719"/>
                  </a:lnTo>
                  <a:lnTo>
                    <a:pt x="104341" y="162633"/>
                  </a:lnTo>
                  <a:lnTo>
                    <a:pt x="104359" y="162536"/>
                  </a:lnTo>
                  <a:lnTo>
                    <a:pt x="104377" y="162438"/>
                  </a:lnTo>
                  <a:lnTo>
                    <a:pt x="104391" y="162341"/>
                  </a:lnTo>
                  <a:lnTo>
                    <a:pt x="104400" y="162244"/>
                  </a:lnTo>
                  <a:lnTo>
                    <a:pt x="104409" y="162136"/>
                  </a:lnTo>
                  <a:lnTo>
                    <a:pt x="104413" y="162039"/>
                  </a:lnTo>
                  <a:lnTo>
                    <a:pt x="104418" y="161931"/>
                  </a:lnTo>
                  <a:lnTo>
                    <a:pt x="104418" y="161823"/>
                  </a:lnTo>
                  <a:lnTo>
                    <a:pt x="104413" y="161726"/>
                  </a:lnTo>
                  <a:lnTo>
                    <a:pt x="104409" y="161618"/>
                  </a:lnTo>
                  <a:lnTo>
                    <a:pt x="104400" y="161510"/>
                  </a:lnTo>
                  <a:lnTo>
                    <a:pt x="104391" y="161413"/>
                  </a:lnTo>
                  <a:lnTo>
                    <a:pt x="104377" y="161316"/>
                  </a:lnTo>
                  <a:lnTo>
                    <a:pt x="104359" y="161208"/>
                  </a:lnTo>
                  <a:lnTo>
                    <a:pt x="104341" y="161122"/>
                  </a:lnTo>
                  <a:lnTo>
                    <a:pt x="104318" y="161025"/>
                  </a:lnTo>
                  <a:lnTo>
                    <a:pt x="104295" y="160938"/>
                  </a:lnTo>
                  <a:lnTo>
                    <a:pt x="104268" y="160852"/>
                  </a:lnTo>
                  <a:lnTo>
                    <a:pt x="104418" y="159891"/>
                  </a:lnTo>
                  <a:lnTo>
                    <a:pt x="104581" y="158823"/>
                  </a:lnTo>
                  <a:lnTo>
                    <a:pt x="104759" y="157657"/>
                  </a:lnTo>
                  <a:lnTo>
                    <a:pt x="104940" y="156405"/>
                  </a:lnTo>
                  <a:lnTo>
                    <a:pt x="105131" y="155056"/>
                  </a:lnTo>
                  <a:lnTo>
                    <a:pt x="105327" y="153642"/>
                  </a:lnTo>
                  <a:lnTo>
                    <a:pt x="105526" y="152163"/>
                  </a:lnTo>
                  <a:lnTo>
                    <a:pt x="105722" y="150609"/>
                  </a:lnTo>
                  <a:lnTo>
                    <a:pt x="105922" y="149012"/>
                  </a:lnTo>
                  <a:lnTo>
                    <a:pt x="106117" y="147360"/>
                  </a:lnTo>
                  <a:lnTo>
                    <a:pt x="106308" y="145677"/>
                  </a:lnTo>
                  <a:lnTo>
                    <a:pt x="106490" y="143950"/>
                  </a:lnTo>
                  <a:lnTo>
                    <a:pt x="106576" y="143086"/>
                  </a:lnTo>
                  <a:lnTo>
                    <a:pt x="106662" y="142212"/>
                  </a:lnTo>
                  <a:lnTo>
                    <a:pt x="106744" y="141327"/>
                  </a:lnTo>
                  <a:lnTo>
                    <a:pt x="106826" y="140442"/>
                  </a:lnTo>
                  <a:lnTo>
                    <a:pt x="106903" y="139568"/>
                  </a:lnTo>
                  <a:lnTo>
                    <a:pt x="106976" y="138672"/>
                  </a:lnTo>
                  <a:lnTo>
                    <a:pt x="107044" y="137787"/>
                  </a:lnTo>
                  <a:lnTo>
                    <a:pt x="107108" y="136902"/>
                  </a:lnTo>
                  <a:lnTo>
                    <a:pt x="107171" y="136017"/>
                  </a:lnTo>
                  <a:lnTo>
                    <a:pt x="107226" y="135132"/>
                  </a:lnTo>
                  <a:lnTo>
                    <a:pt x="107280" y="134257"/>
                  </a:lnTo>
                  <a:lnTo>
                    <a:pt x="107326" y="133383"/>
                  </a:lnTo>
                  <a:lnTo>
                    <a:pt x="107371" y="132509"/>
                  </a:lnTo>
                  <a:lnTo>
                    <a:pt x="107407" y="131645"/>
                  </a:lnTo>
                  <a:lnTo>
                    <a:pt x="107435" y="130782"/>
                  </a:lnTo>
                  <a:lnTo>
                    <a:pt x="107462" y="129940"/>
                  </a:lnTo>
                  <a:lnTo>
                    <a:pt x="107480" y="129098"/>
                  </a:lnTo>
                  <a:lnTo>
                    <a:pt x="107494" y="128256"/>
                  </a:lnTo>
                  <a:lnTo>
                    <a:pt x="107498" y="127436"/>
                  </a:lnTo>
                  <a:lnTo>
                    <a:pt x="107498" y="126627"/>
                  </a:lnTo>
                  <a:lnTo>
                    <a:pt x="107489" y="125828"/>
                  </a:lnTo>
                  <a:lnTo>
                    <a:pt x="107476" y="125051"/>
                  </a:lnTo>
                  <a:lnTo>
                    <a:pt x="107448" y="124284"/>
                  </a:lnTo>
                  <a:lnTo>
                    <a:pt x="107421" y="123529"/>
                  </a:lnTo>
                  <a:lnTo>
                    <a:pt x="107380" y="122784"/>
                  </a:lnTo>
                  <a:lnTo>
                    <a:pt x="107335" y="122061"/>
                  </a:lnTo>
                  <a:lnTo>
                    <a:pt x="107276" y="121360"/>
                  </a:lnTo>
                  <a:lnTo>
                    <a:pt x="107212" y="120680"/>
                  </a:lnTo>
                  <a:lnTo>
                    <a:pt x="107176" y="120345"/>
                  </a:lnTo>
                  <a:lnTo>
                    <a:pt x="107139" y="120010"/>
                  </a:lnTo>
                  <a:lnTo>
                    <a:pt x="107098" y="119687"/>
                  </a:lnTo>
                  <a:lnTo>
                    <a:pt x="107053" y="119374"/>
                  </a:lnTo>
                  <a:lnTo>
                    <a:pt x="107008" y="119061"/>
                  </a:lnTo>
                  <a:lnTo>
                    <a:pt x="106962" y="118748"/>
                  </a:lnTo>
                  <a:lnTo>
                    <a:pt x="106912" y="118445"/>
                  </a:lnTo>
                  <a:lnTo>
                    <a:pt x="106858" y="118143"/>
                  </a:lnTo>
                  <a:lnTo>
                    <a:pt x="106803" y="117863"/>
                  </a:lnTo>
                  <a:lnTo>
                    <a:pt x="106744" y="117571"/>
                  </a:lnTo>
                  <a:lnTo>
                    <a:pt x="106685" y="117291"/>
                  </a:lnTo>
                  <a:lnTo>
                    <a:pt x="106621" y="117021"/>
                  </a:lnTo>
                  <a:lnTo>
                    <a:pt x="106553" y="116751"/>
                  </a:lnTo>
                  <a:lnTo>
                    <a:pt x="106485" y="116492"/>
                  </a:lnTo>
                  <a:lnTo>
                    <a:pt x="106417" y="116244"/>
                  </a:lnTo>
                  <a:lnTo>
                    <a:pt x="106344" y="115995"/>
                  </a:lnTo>
                  <a:lnTo>
                    <a:pt x="106267" y="115758"/>
                  </a:lnTo>
                  <a:lnTo>
                    <a:pt x="106185" y="115520"/>
                  </a:lnTo>
                  <a:lnTo>
                    <a:pt x="106103" y="115294"/>
                  </a:lnTo>
                  <a:lnTo>
                    <a:pt x="106022" y="115078"/>
                  </a:lnTo>
                  <a:lnTo>
                    <a:pt x="105931" y="114873"/>
                  </a:lnTo>
                  <a:lnTo>
                    <a:pt x="105840" y="114668"/>
                  </a:lnTo>
                  <a:lnTo>
                    <a:pt x="105749" y="114473"/>
                  </a:lnTo>
                  <a:lnTo>
                    <a:pt x="105649" y="114279"/>
                  </a:lnTo>
                  <a:lnTo>
                    <a:pt x="105549" y="114107"/>
                  </a:lnTo>
                  <a:lnTo>
                    <a:pt x="105445" y="113945"/>
                  </a:lnTo>
                  <a:lnTo>
                    <a:pt x="105331" y="113794"/>
                  </a:lnTo>
                  <a:lnTo>
                    <a:pt x="105213" y="113653"/>
                  </a:lnTo>
                  <a:lnTo>
                    <a:pt x="105090" y="113524"/>
                  </a:lnTo>
                  <a:lnTo>
                    <a:pt x="104959" y="113405"/>
                  </a:lnTo>
                  <a:lnTo>
                    <a:pt x="104822" y="113297"/>
                  </a:lnTo>
                  <a:lnTo>
                    <a:pt x="104686" y="113200"/>
                  </a:lnTo>
                  <a:lnTo>
                    <a:pt x="104541" y="113103"/>
                  </a:lnTo>
                  <a:lnTo>
                    <a:pt x="104395" y="113016"/>
                  </a:lnTo>
                  <a:lnTo>
                    <a:pt x="104241" y="112941"/>
                  </a:lnTo>
                  <a:lnTo>
                    <a:pt x="104086" y="112876"/>
                  </a:lnTo>
                  <a:lnTo>
                    <a:pt x="103927" y="112822"/>
                  </a:lnTo>
                  <a:lnTo>
                    <a:pt x="103764" y="112768"/>
                  </a:lnTo>
                  <a:lnTo>
                    <a:pt x="103595" y="112725"/>
                  </a:lnTo>
                  <a:lnTo>
                    <a:pt x="103427" y="112682"/>
                  </a:lnTo>
                  <a:lnTo>
                    <a:pt x="103087" y="112617"/>
                  </a:lnTo>
                  <a:lnTo>
                    <a:pt x="102732" y="112585"/>
                  </a:lnTo>
                  <a:lnTo>
                    <a:pt x="102378" y="112563"/>
                  </a:lnTo>
                  <a:lnTo>
                    <a:pt x="102019" y="112574"/>
                  </a:lnTo>
                  <a:lnTo>
                    <a:pt x="101655" y="112585"/>
                  </a:lnTo>
                  <a:lnTo>
                    <a:pt x="101296" y="112606"/>
                  </a:lnTo>
                  <a:lnTo>
                    <a:pt x="100938" y="112649"/>
                  </a:lnTo>
                  <a:lnTo>
                    <a:pt x="100588" y="112693"/>
                  </a:lnTo>
                  <a:lnTo>
                    <a:pt x="100633" y="112595"/>
                  </a:lnTo>
                  <a:lnTo>
                    <a:pt x="100674" y="112488"/>
                  </a:lnTo>
                  <a:lnTo>
                    <a:pt x="100715" y="112369"/>
                  </a:lnTo>
                  <a:lnTo>
                    <a:pt x="100747" y="112239"/>
                  </a:lnTo>
                  <a:lnTo>
                    <a:pt x="100774" y="112099"/>
                  </a:lnTo>
                  <a:lnTo>
                    <a:pt x="100797" y="111937"/>
                  </a:lnTo>
                  <a:lnTo>
                    <a:pt x="100810" y="111764"/>
                  </a:lnTo>
                  <a:lnTo>
                    <a:pt x="100819" y="111581"/>
                  </a:lnTo>
                  <a:lnTo>
                    <a:pt x="100838" y="110674"/>
                  </a:lnTo>
                  <a:lnTo>
                    <a:pt x="100856" y="109768"/>
                  </a:lnTo>
                  <a:lnTo>
                    <a:pt x="100869" y="108861"/>
                  </a:lnTo>
                  <a:lnTo>
                    <a:pt x="100874" y="107933"/>
                  </a:lnTo>
                  <a:lnTo>
                    <a:pt x="100878" y="107015"/>
                  </a:lnTo>
                  <a:lnTo>
                    <a:pt x="100878" y="106087"/>
                  </a:lnTo>
                  <a:lnTo>
                    <a:pt x="100874" y="105159"/>
                  </a:lnTo>
                  <a:lnTo>
                    <a:pt x="100865" y="104220"/>
                  </a:lnTo>
                  <a:lnTo>
                    <a:pt x="100851" y="103281"/>
                  </a:lnTo>
                  <a:lnTo>
                    <a:pt x="100838" y="102342"/>
                  </a:lnTo>
                  <a:lnTo>
                    <a:pt x="100815" y="101403"/>
                  </a:lnTo>
                  <a:lnTo>
                    <a:pt x="100788" y="100453"/>
                  </a:lnTo>
                  <a:lnTo>
                    <a:pt x="100756" y="99514"/>
                  </a:lnTo>
                  <a:lnTo>
                    <a:pt x="100719" y="98564"/>
                  </a:lnTo>
                  <a:lnTo>
                    <a:pt x="100683" y="97614"/>
                  </a:lnTo>
                  <a:lnTo>
                    <a:pt x="100638" y="96665"/>
                  </a:lnTo>
                  <a:lnTo>
                    <a:pt x="100588" y="95715"/>
                  </a:lnTo>
                  <a:lnTo>
                    <a:pt x="100533" y="94765"/>
                  </a:lnTo>
                  <a:lnTo>
                    <a:pt x="100474" y="93815"/>
                  </a:lnTo>
                  <a:lnTo>
                    <a:pt x="100411" y="92865"/>
                  </a:lnTo>
                  <a:lnTo>
                    <a:pt x="100342" y="91926"/>
                  </a:lnTo>
                  <a:lnTo>
                    <a:pt x="100270" y="90977"/>
                  </a:lnTo>
                  <a:lnTo>
                    <a:pt x="100192" y="90027"/>
                  </a:lnTo>
                  <a:lnTo>
                    <a:pt x="100111" y="89088"/>
                  </a:lnTo>
                  <a:lnTo>
                    <a:pt x="100024" y="88149"/>
                  </a:lnTo>
                  <a:lnTo>
                    <a:pt x="99929" y="87210"/>
                  </a:lnTo>
                  <a:lnTo>
                    <a:pt x="99834" y="86271"/>
                  </a:lnTo>
                  <a:lnTo>
                    <a:pt x="99729" y="85343"/>
                  </a:lnTo>
                  <a:lnTo>
                    <a:pt x="99620" y="84414"/>
                  </a:lnTo>
                  <a:lnTo>
                    <a:pt x="99506" y="83486"/>
                  </a:lnTo>
                  <a:lnTo>
                    <a:pt x="99388" y="82569"/>
                  </a:lnTo>
                  <a:lnTo>
                    <a:pt x="99266" y="81651"/>
                  </a:lnTo>
                  <a:lnTo>
                    <a:pt x="99138" y="80745"/>
                  </a:lnTo>
                  <a:lnTo>
                    <a:pt x="99007" y="79838"/>
                  </a:lnTo>
                  <a:lnTo>
                    <a:pt x="98866" y="78942"/>
                  </a:lnTo>
                  <a:lnTo>
                    <a:pt x="98720" y="78046"/>
                  </a:lnTo>
                  <a:lnTo>
                    <a:pt x="98570" y="77151"/>
                  </a:lnTo>
                  <a:lnTo>
                    <a:pt x="98416" y="76276"/>
                  </a:lnTo>
                  <a:lnTo>
                    <a:pt x="98252" y="75402"/>
                  </a:lnTo>
                  <a:lnTo>
                    <a:pt x="98089" y="74528"/>
                  </a:lnTo>
                  <a:lnTo>
                    <a:pt x="97916" y="73675"/>
                  </a:lnTo>
                  <a:lnTo>
                    <a:pt x="97739" y="72823"/>
                  </a:lnTo>
                  <a:lnTo>
                    <a:pt x="97553" y="71981"/>
                  </a:lnTo>
                  <a:lnTo>
                    <a:pt x="97366" y="71139"/>
                  </a:lnTo>
                  <a:lnTo>
                    <a:pt x="97171" y="70318"/>
                  </a:lnTo>
                  <a:lnTo>
                    <a:pt x="96971" y="69498"/>
                  </a:lnTo>
                  <a:lnTo>
                    <a:pt x="96762" y="68689"/>
                  </a:lnTo>
                  <a:lnTo>
                    <a:pt x="96553" y="67901"/>
                  </a:lnTo>
                  <a:lnTo>
                    <a:pt x="96335" y="67113"/>
                  </a:lnTo>
                  <a:lnTo>
                    <a:pt x="96108" y="66336"/>
                  </a:lnTo>
                  <a:lnTo>
                    <a:pt x="95881" y="65569"/>
                  </a:lnTo>
                  <a:lnTo>
                    <a:pt x="95644" y="64814"/>
                  </a:lnTo>
                  <a:lnTo>
                    <a:pt x="95404" y="64069"/>
                  </a:lnTo>
                  <a:lnTo>
                    <a:pt x="95154" y="63335"/>
                  </a:lnTo>
                  <a:lnTo>
                    <a:pt x="94899" y="62623"/>
                  </a:lnTo>
                  <a:lnTo>
                    <a:pt x="94640" y="61911"/>
                  </a:lnTo>
                  <a:lnTo>
                    <a:pt x="94372" y="61220"/>
                  </a:lnTo>
                  <a:lnTo>
                    <a:pt x="94100" y="60540"/>
                  </a:lnTo>
                  <a:lnTo>
                    <a:pt x="93823" y="59871"/>
                  </a:lnTo>
                  <a:lnTo>
                    <a:pt x="93536" y="59223"/>
                  </a:lnTo>
                  <a:lnTo>
                    <a:pt x="93245" y="58586"/>
                  </a:lnTo>
                  <a:lnTo>
                    <a:pt x="92950" y="57960"/>
                  </a:lnTo>
                  <a:lnTo>
                    <a:pt x="92646" y="57345"/>
                  </a:lnTo>
                  <a:lnTo>
                    <a:pt x="92332" y="56751"/>
                  </a:lnTo>
                  <a:lnTo>
                    <a:pt x="92110" y="56341"/>
                  </a:lnTo>
                  <a:lnTo>
                    <a:pt x="91878" y="55931"/>
                  </a:lnTo>
                  <a:lnTo>
                    <a:pt x="91646" y="55532"/>
                  </a:lnTo>
                  <a:lnTo>
                    <a:pt x="91410" y="55143"/>
                  </a:lnTo>
                  <a:lnTo>
                    <a:pt x="91169" y="54765"/>
                  </a:lnTo>
                  <a:lnTo>
                    <a:pt x="90924" y="54388"/>
                  </a:lnTo>
                  <a:lnTo>
                    <a:pt x="90678" y="54032"/>
                  </a:lnTo>
                  <a:lnTo>
                    <a:pt x="90429" y="53675"/>
                  </a:lnTo>
                  <a:lnTo>
                    <a:pt x="90179" y="53330"/>
                  </a:lnTo>
                  <a:lnTo>
                    <a:pt x="89924" y="52995"/>
                  </a:lnTo>
                  <a:lnTo>
                    <a:pt x="89665" y="52661"/>
                  </a:lnTo>
                  <a:lnTo>
                    <a:pt x="89402" y="52348"/>
                  </a:lnTo>
                  <a:lnTo>
                    <a:pt x="89138" y="52035"/>
                  </a:lnTo>
                  <a:lnTo>
                    <a:pt x="88875" y="51733"/>
                  </a:lnTo>
                  <a:lnTo>
                    <a:pt x="88607" y="51430"/>
                  </a:lnTo>
                  <a:lnTo>
                    <a:pt x="88334" y="51150"/>
                  </a:lnTo>
                  <a:lnTo>
                    <a:pt x="88061" y="50869"/>
                  </a:lnTo>
                  <a:lnTo>
                    <a:pt x="87784" y="50589"/>
                  </a:lnTo>
                  <a:lnTo>
                    <a:pt x="87507" y="50329"/>
                  </a:lnTo>
                  <a:lnTo>
                    <a:pt x="87225" y="50070"/>
                  </a:lnTo>
                  <a:lnTo>
                    <a:pt x="86944" y="49822"/>
                  </a:lnTo>
                  <a:lnTo>
                    <a:pt x="86657" y="49574"/>
                  </a:lnTo>
                  <a:lnTo>
                    <a:pt x="86371" y="49337"/>
                  </a:lnTo>
                  <a:lnTo>
                    <a:pt x="86080" y="49110"/>
                  </a:lnTo>
                  <a:lnTo>
                    <a:pt x="85790" y="48883"/>
                  </a:lnTo>
                  <a:lnTo>
                    <a:pt x="85499" y="48667"/>
                  </a:lnTo>
                  <a:lnTo>
                    <a:pt x="85204" y="48462"/>
                  </a:lnTo>
                  <a:lnTo>
                    <a:pt x="84908" y="48257"/>
                  </a:lnTo>
                  <a:lnTo>
                    <a:pt x="84613" y="48063"/>
                  </a:lnTo>
                  <a:lnTo>
                    <a:pt x="84313" y="47869"/>
                  </a:lnTo>
                  <a:lnTo>
                    <a:pt x="84013" y="47685"/>
                  </a:lnTo>
                  <a:lnTo>
                    <a:pt x="83709" y="47502"/>
                  </a:lnTo>
                  <a:lnTo>
                    <a:pt x="83104" y="47167"/>
                  </a:lnTo>
                  <a:lnTo>
                    <a:pt x="82491" y="46843"/>
                  </a:lnTo>
                  <a:lnTo>
                    <a:pt x="81873" y="46552"/>
                  </a:lnTo>
                  <a:lnTo>
                    <a:pt x="81255" y="46271"/>
                  </a:lnTo>
                  <a:lnTo>
                    <a:pt x="80633" y="46023"/>
                  </a:lnTo>
                  <a:lnTo>
                    <a:pt x="80010" y="45786"/>
                  </a:lnTo>
                  <a:lnTo>
                    <a:pt x="79383" y="45570"/>
                  </a:lnTo>
                  <a:lnTo>
                    <a:pt x="78756" y="45365"/>
                  </a:lnTo>
                  <a:lnTo>
                    <a:pt x="78129" y="45181"/>
                  </a:lnTo>
                  <a:lnTo>
                    <a:pt x="77498" y="45008"/>
                  </a:lnTo>
                  <a:lnTo>
                    <a:pt x="76871" y="44857"/>
                  </a:lnTo>
                  <a:lnTo>
                    <a:pt x="76248" y="44717"/>
                  </a:lnTo>
                  <a:lnTo>
                    <a:pt x="75621" y="44588"/>
                  </a:lnTo>
                  <a:lnTo>
                    <a:pt x="74999" y="44469"/>
                  </a:lnTo>
                  <a:lnTo>
                    <a:pt x="74381" y="44372"/>
                  </a:lnTo>
                  <a:lnTo>
                    <a:pt x="73763" y="44274"/>
                  </a:lnTo>
                  <a:lnTo>
                    <a:pt x="73754" y="44005"/>
                  </a:lnTo>
                  <a:lnTo>
                    <a:pt x="73740" y="43735"/>
                  </a:lnTo>
                  <a:lnTo>
                    <a:pt x="73727" y="43476"/>
                  </a:lnTo>
                  <a:lnTo>
                    <a:pt x="73704" y="43228"/>
                  </a:lnTo>
                  <a:lnTo>
                    <a:pt x="73681" y="42969"/>
                  </a:lnTo>
                  <a:lnTo>
                    <a:pt x="73650" y="42731"/>
                  </a:lnTo>
                  <a:lnTo>
                    <a:pt x="73618" y="42483"/>
                  </a:lnTo>
                  <a:lnTo>
                    <a:pt x="73581" y="42245"/>
                  </a:lnTo>
                  <a:lnTo>
                    <a:pt x="73545" y="42008"/>
                  </a:lnTo>
                  <a:lnTo>
                    <a:pt x="73500" y="41781"/>
                  </a:lnTo>
                  <a:lnTo>
                    <a:pt x="73454" y="41555"/>
                  </a:lnTo>
                  <a:lnTo>
                    <a:pt x="73404" y="41328"/>
                  </a:lnTo>
                  <a:lnTo>
                    <a:pt x="73354" y="41112"/>
                  </a:lnTo>
                  <a:lnTo>
                    <a:pt x="73295" y="40896"/>
                  </a:lnTo>
                  <a:lnTo>
                    <a:pt x="73236" y="40680"/>
                  </a:lnTo>
                  <a:lnTo>
                    <a:pt x="73177" y="40475"/>
                  </a:lnTo>
                  <a:lnTo>
                    <a:pt x="73113" y="40270"/>
                  </a:lnTo>
                  <a:lnTo>
                    <a:pt x="73045" y="40076"/>
                  </a:lnTo>
                  <a:lnTo>
                    <a:pt x="72973" y="39882"/>
                  </a:lnTo>
                  <a:lnTo>
                    <a:pt x="72900" y="39687"/>
                  </a:lnTo>
                  <a:lnTo>
                    <a:pt x="72827" y="39504"/>
                  </a:lnTo>
                  <a:lnTo>
                    <a:pt x="72750" y="39320"/>
                  </a:lnTo>
                  <a:lnTo>
                    <a:pt x="72586" y="38953"/>
                  </a:lnTo>
                  <a:lnTo>
                    <a:pt x="72418" y="38619"/>
                  </a:lnTo>
                  <a:lnTo>
                    <a:pt x="72241" y="38284"/>
                  </a:lnTo>
                  <a:lnTo>
                    <a:pt x="72055" y="37971"/>
                  </a:lnTo>
                  <a:lnTo>
                    <a:pt x="71859" y="37669"/>
                  </a:lnTo>
                  <a:lnTo>
                    <a:pt x="71664" y="37378"/>
                  </a:lnTo>
                  <a:lnTo>
                    <a:pt x="71460" y="37108"/>
                  </a:lnTo>
                  <a:lnTo>
                    <a:pt x="71255" y="36849"/>
                  </a:lnTo>
                  <a:lnTo>
                    <a:pt x="71042" y="36590"/>
                  </a:lnTo>
                  <a:lnTo>
                    <a:pt x="70828" y="36352"/>
                  </a:lnTo>
                  <a:lnTo>
                    <a:pt x="70610" y="36136"/>
                  </a:lnTo>
                  <a:lnTo>
                    <a:pt x="70392" y="35921"/>
                  </a:lnTo>
                  <a:lnTo>
                    <a:pt x="70169" y="35715"/>
                  </a:lnTo>
                  <a:lnTo>
                    <a:pt x="69951" y="35521"/>
                  </a:lnTo>
                  <a:lnTo>
                    <a:pt x="69729" y="35349"/>
                  </a:lnTo>
                  <a:lnTo>
                    <a:pt x="69510" y="35176"/>
                  </a:lnTo>
                  <a:lnTo>
                    <a:pt x="69292" y="35025"/>
                  </a:lnTo>
                  <a:lnTo>
                    <a:pt x="69079" y="34874"/>
                  </a:lnTo>
                  <a:lnTo>
                    <a:pt x="68865" y="34733"/>
                  </a:lnTo>
                  <a:lnTo>
                    <a:pt x="68656" y="34604"/>
                  </a:lnTo>
                  <a:lnTo>
                    <a:pt x="68452" y="34485"/>
                  </a:lnTo>
                  <a:lnTo>
                    <a:pt x="68443" y="34485"/>
                  </a:lnTo>
                  <a:lnTo>
                    <a:pt x="68438" y="34474"/>
                  </a:lnTo>
                  <a:lnTo>
                    <a:pt x="68434" y="34463"/>
                  </a:lnTo>
                  <a:lnTo>
                    <a:pt x="68425" y="34453"/>
                  </a:lnTo>
                  <a:lnTo>
                    <a:pt x="68502" y="33967"/>
                  </a:lnTo>
                  <a:lnTo>
                    <a:pt x="68574" y="33460"/>
                  </a:lnTo>
                  <a:lnTo>
                    <a:pt x="68643" y="32952"/>
                  </a:lnTo>
                  <a:lnTo>
                    <a:pt x="68702" y="32424"/>
                  </a:lnTo>
                  <a:lnTo>
                    <a:pt x="68752" y="31895"/>
                  </a:lnTo>
                  <a:lnTo>
                    <a:pt x="68797" y="31355"/>
                  </a:lnTo>
                  <a:lnTo>
                    <a:pt x="68833" y="30805"/>
                  </a:lnTo>
                  <a:lnTo>
                    <a:pt x="68865" y="30254"/>
                  </a:lnTo>
                  <a:lnTo>
                    <a:pt x="68888" y="29693"/>
                  </a:lnTo>
                  <a:lnTo>
                    <a:pt x="68902" y="29132"/>
                  </a:lnTo>
                  <a:lnTo>
                    <a:pt x="68911" y="28560"/>
                  </a:lnTo>
                  <a:lnTo>
                    <a:pt x="68915" y="27988"/>
                  </a:lnTo>
                  <a:lnTo>
                    <a:pt x="68911" y="27416"/>
                  </a:lnTo>
                  <a:lnTo>
                    <a:pt x="68897" y="26843"/>
                  </a:lnTo>
                  <a:lnTo>
                    <a:pt x="68879" y="26271"/>
                  </a:lnTo>
                  <a:lnTo>
                    <a:pt x="68856" y="25699"/>
                  </a:lnTo>
                  <a:lnTo>
                    <a:pt x="68824" y="25138"/>
                  </a:lnTo>
                  <a:lnTo>
                    <a:pt x="68783" y="24566"/>
                  </a:lnTo>
                  <a:lnTo>
                    <a:pt x="68738" y="24005"/>
                  </a:lnTo>
                  <a:lnTo>
                    <a:pt x="68684" y="23454"/>
                  </a:lnTo>
                  <a:lnTo>
                    <a:pt x="68624" y="22904"/>
                  </a:lnTo>
                  <a:lnTo>
                    <a:pt x="68556" y="22364"/>
                  </a:lnTo>
                  <a:lnTo>
                    <a:pt x="68484" y="21825"/>
                  </a:lnTo>
                  <a:lnTo>
                    <a:pt x="68402" y="21307"/>
                  </a:lnTo>
                  <a:lnTo>
                    <a:pt x="68311" y="20788"/>
                  </a:lnTo>
                  <a:lnTo>
                    <a:pt x="68220" y="20281"/>
                  </a:lnTo>
                  <a:lnTo>
                    <a:pt x="68116" y="19796"/>
                  </a:lnTo>
                  <a:lnTo>
                    <a:pt x="68007" y="19310"/>
                  </a:lnTo>
                  <a:lnTo>
                    <a:pt x="67893" y="18846"/>
                  </a:lnTo>
                  <a:lnTo>
                    <a:pt x="67770" y="18403"/>
                  </a:lnTo>
                  <a:lnTo>
                    <a:pt x="67643" y="17961"/>
                  </a:lnTo>
                  <a:lnTo>
                    <a:pt x="67507" y="17551"/>
                  </a:lnTo>
                  <a:lnTo>
                    <a:pt x="67575" y="17507"/>
                  </a:lnTo>
                  <a:lnTo>
                    <a:pt x="67648" y="17443"/>
                  </a:lnTo>
                  <a:lnTo>
                    <a:pt x="67720" y="17356"/>
                  </a:lnTo>
                  <a:lnTo>
                    <a:pt x="67798" y="17238"/>
                  </a:lnTo>
                  <a:lnTo>
                    <a:pt x="67875" y="17097"/>
                  </a:lnTo>
                  <a:lnTo>
                    <a:pt x="67952" y="16957"/>
                  </a:lnTo>
                  <a:lnTo>
                    <a:pt x="68025" y="16817"/>
                  </a:lnTo>
                  <a:lnTo>
                    <a:pt x="68093" y="16665"/>
                  </a:lnTo>
                  <a:lnTo>
                    <a:pt x="68229" y="16352"/>
                  </a:lnTo>
                  <a:lnTo>
                    <a:pt x="68356" y="16029"/>
                  </a:lnTo>
                  <a:lnTo>
                    <a:pt x="68475" y="15683"/>
                  </a:lnTo>
                  <a:lnTo>
                    <a:pt x="68584" y="15327"/>
                  </a:lnTo>
                  <a:lnTo>
                    <a:pt x="68684" y="14960"/>
                  </a:lnTo>
                  <a:lnTo>
                    <a:pt x="68774" y="14582"/>
                  </a:lnTo>
                  <a:lnTo>
                    <a:pt x="68861" y="14194"/>
                  </a:lnTo>
                  <a:lnTo>
                    <a:pt x="68938" y="13794"/>
                  </a:lnTo>
                  <a:lnTo>
                    <a:pt x="69006" y="13384"/>
                  </a:lnTo>
                  <a:lnTo>
                    <a:pt x="69065" y="12974"/>
                  </a:lnTo>
                  <a:lnTo>
                    <a:pt x="69115" y="12553"/>
                  </a:lnTo>
                  <a:lnTo>
                    <a:pt x="69161" y="12122"/>
                  </a:lnTo>
                  <a:lnTo>
                    <a:pt x="69192" y="11679"/>
                  </a:lnTo>
                  <a:lnTo>
                    <a:pt x="69224" y="11247"/>
                  </a:lnTo>
                  <a:lnTo>
                    <a:pt x="69242" y="10805"/>
                  </a:lnTo>
                  <a:lnTo>
                    <a:pt x="69251" y="10351"/>
                  </a:lnTo>
                  <a:lnTo>
                    <a:pt x="69256" y="9909"/>
                  </a:lnTo>
                  <a:lnTo>
                    <a:pt x="69251" y="9456"/>
                  </a:lnTo>
                  <a:lnTo>
                    <a:pt x="69242" y="9013"/>
                  </a:lnTo>
                  <a:lnTo>
                    <a:pt x="69224" y="8560"/>
                  </a:lnTo>
                  <a:lnTo>
                    <a:pt x="69197" y="8117"/>
                  </a:lnTo>
                  <a:lnTo>
                    <a:pt x="69161" y="7675"/>
                  </a:lnTo>
                  <a:lnTo>
                    <a:pt x="69120" y="7232"/>
                  </a:lnTo>
                  <a:lnTo>
                    <a:pt x="69074" y="6801"/>
                  </a:lnTo>
                  <a:lnTo>
                    <a:pt x="69015" y="6369"/>
                  </a:lnTo>
                  <a:lnTo>
                    <a:pt x="68952" y="5948"/>
                  </a:lnTo>
                  <a:lnTo>
                    <a:pt x="68883" y="5538"/>
                  </a:lnTo>
                  <a:lnTo>
                    <a:pt x="68806" y="5128"/>
                  </a:lnTo>
                  <a:lnTo>
                    <a:pt x="68720" y="4728"/>
                  </a:lnTo>
                  <a:lnTo>
                    <a:pt x="68629" y="4340"/>
                  </a:lnTo>
                  <a:lnTo>
                    <a:pt x="68570" y="4135"/>
                  </a:lnTo>
                  <a:lnTo>
                    <a:pt x="68515" y="3930"/>
                  </a:lnTo>
                  <a:lnTo>
                    <a:pt x="68456" y="3724"/>
                  </a:lnTo>
                  <a:lnTo>
                    <a:pt x="68393" y="3530"/>
                  </a:lnTo>
                  <a:lnTo>
                    <a:pt x="68329" y="3336"/>
                  </a:lnTo>
                  <a:lnTo>
                    <a:pt x="68266" y="3152"/>
                  </a:lnTo>
                  <a:lnTo>
                    <a:pt x="68134" y="2796"/>
                  </a:lnTo>
                  <a:lnTo>
                    <a:pt x="67993" y="2462"/>
                  </a:lnTo>
                  <a:lnTo>
                    <a:pt x="67843" y="2149"/>
                  </a:lnTo>
                  <a:lnTo>
                    <a:pt x="67693" y="1857"/>
                  </a:lnTo>
                  <a:lnTo>
                    <a:pt x="67534" y="1587"/>
                  </a:lnTo>
                  <a:lnTo>
                    <a:pt x="67370" y="1339"/>
                  </a:lnTo>
                  <a:lnTo>
                    <a:pt x="67202" y="1112"/>
                  </a:lnTo>
                  <a:lnTo>
                    <a:pt x="67034" y="897"/>
                  </a:lnTo>
                  <a:lnTo>
                    <a:pt x="66857" y="713"/>
                  </a:lnTo>
                  <a:lnTo>
                    <a:pt x="66680" y="551"/>
                  </a:lnTo>
                  <a:lnTo>
                    <a:pt x="66498" y="411"/>
                  </a:lnTo>
                  <a:lnTo>
                    <a:pt x="66312" y="281"/>
                  </a:lnTo>
                  <a:lnTo>
                    <a:pt x="66126" y="184"/>
                  </a:lnTo>
                  <a:lnTo>
                    <a:pt x="65935" y="109"/>
                  </a:lnTo>
                  <a:lnTo>
                    <a:pt x="65744" y="55"/>
                  </a:lnTo>
                  <a:lnTo>
                    <a:pt x="65553" y="12"/>
                  </a:lnTo>
                  <a:lnTo>
                    <a:pt x="6535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6"/>
            <p:cNvSpPr/>
            <p:nvPr/>
          </p:nvSpPr>
          <p:spPr>
            <a:xfrm>
              <a:off x="2159900" y="-4316900"/>
              <a:ext cx="60450" cy="137100"/>
            </a:xfrm>
            <a:custGeom>
              <a:avLst/>
              <a:gdLst/>
              <a:ahLst/>
              <a:cxnLst/>
              <a:rect l="l" t="t" r="r" b="b"/>
              <a:pathLst>
                <a:path w="2418" h="5484" extrusionOk="0">
                  <a:moveTo>
                    <a:pt x="805" y="1"/>
                  </a:moveTo>
                  <a:lnTo>
                    <a:pt x="709" y="184"/>
                  </a:lnTo>
                  <a:lnTo>
                    <a:pt x="614" y="357"/>
                  </a:lnTo>
                  <a:lnTo>
                    <a:pt x="519" y="530"/>
                  </a:lnTo>
                  <a:lnTo>
                    <a:pt x="423" y="703"/>
                  </a:lnTo>
                  <a:lnTo>
                    <a:pt x="337" y="897"/>
                  </a:lnTo>
                  <a:lnTo>
                    <a:pt x="291" y="994"/>
                  </a:lnTo>
                  <a:lnTo>
                    <a:pt x="255" y="1102"/>
                  </a:lnTo>
                  <a:lnTo>
                    <a:pt x="214" y="1221"/>
                  </a:lnTo>
                  <a:lnTo>
                    <a:pt x="182" y="1350"/>
                  </a:lnTo>
                  <a:lnTo>
                    <a:pt x="151" y="1480"/>
                  </a:lnTo>
                  <a:lnTo>
                    <a:pt x="119" y="1620"/>
                  </a:lnTo>
                  <a:lnTo>
                    <a:pt x="91" y="1782"/>
                  </a:lnTo>
                  <a:lnTo>
                    <a:pt x="69" y="1955"/>
                  </a:lnTo>
                  <a:lnTo>
                    <a:pt x="46" y="2127"/>
                  </a:lnTo>
                  <a:lnTo>
                    <a:pt x="28" y="2311"/>
                  </a:lnTo>
                  <a:lnTo>
                    <a:pt x="14" y="2483"/>
                  </a:lnTo>
                  <a:lnTo>
                    <a:pt x="5" y="2667"/>
                  </a:lnTo>
                  <a:lnTo>
                    <a:pt x="1" y="2850"/>
                  </a:lnTo>
                  <a:lnTo>
                    <a:pt x="1" y="3034"/>
                  </a:lnTo>
                  <a:lnTo>
                    <a:pt x="5" y="3217"/>
                  </a:lnTo>
                  <a:lnTo>
                    <a:pt x="10" y="3401"/>
                  </a:lnTo>
                  <a:lnTo>
                    <a:pt x="23" y="3584"/>
                  </a:lnTo>
                  <a:lnTo>
                    <a:pt x="42" y="3757"/>
                  </a:lnTo>
                  <a:lnTo>
                    <a:pt x="64" y="3930"/>
                  </a:lnTo>
                  <a:lnTo>
                    <a:pt x="91" y="4102"/>
                  </a:lnTo>
                  <a:lnTo>
                    <a:pt x="123" y="4264"/>
                  </a:lnTo>
                  <a:lnTo>
                    <a:pt x="164" y="4426"/>
                  </a:lnTo>
                  <a:lnTo>
                    <a:pt x="219" y="4631"/>
                  </a:lnTo>
                  <a:lnTo>
                    <a:pt x="282" y="4804"/>
                  </a:lnTo>
                  <a:lnTo>
                    <a:pt x="350" y="4966"/>
                  </a:lnTo>
                  <a:lnTo>
                    <a:pt x="423" y="5106"/>
                  </a:lnTo>
                  <a:lnTo>
                    <a:pt x="500" y="5214"/>
                  </a:lnTo>
                  <a:lnTo>
                    <a:pt x="578" y="5311"/>
                  </a:lnTo>
                  <a:lnTo>
                    <a:pt x="659" y="5387"/>
                  </a:lnTo>
                  <a:lnTo>
                    <a:pt x="746" y="5430"/>
                  </a:lnTo>
                  <a:lnTo>
                    <a:pt x="832" y="5473"/>
                  </a:lnTo>
                  <a:lnTo>
                    <a:pt x="923" y="5484"/>
                  </a:lnTo>
                  <a:lnTo>
                    <a:pt x="1009" y="5484"/>
                  </a:lnTo>
                  <a:lnTo>
                    <a:pt x="1100" y="5462"/>
                  </a:lnTo>
                  <a:lnTo>
                    <a:pt x="1196" y="5430"/>
                  </a:lnTo>
                  <a:lnTo>
                    <a:pt x="1286" y="5387"/>
                  </a:lnTo>
                  <a:lnTo>
                    <a:pt x="1377" y="5322"/>
                  </a:lnTo>
                  <a:lnTo>
                    <a:pt x="1464" y="5236"/>
                  </a:lnTo>
                  <a:lnTo>
                    <a:pt x="1554" y="5149"/>
                  </a:lnTo>
                  <a:lnTo>
                    <a:pt x="1641" y="5041"/>
                  </a:lnTo>
                  <a:lnTo>
                    <a:pt x="1727" y="4923"/>
                  </a:lnTo>
                  <a:lnTo>
                    <a:pt x="1809" y="4804"/>
                  </a:lnTo>
                  <a:lnTo>
                    <a:pt x="1886" y="4664"/>
                  </a:lnTo>
                  <a:lnTo>
                    <a:pt x="1963" y="4513"/>
                  </a:lnTo>
                  <a:lnTo>
                    <a:pt x="2032" y="4361"/>
                  </a:lnTo>
                  <a:lnTo>
                    <a:pt x="2100" y="4189"/>
                  </a:lnTo>
                  <a:lnTo>
                    <a:pt x="2159" y="4016"/>
                  </a:lnTo>
                  <a:lnTo>
                    <a:pt x="2218" y="3843"/>
                  </a:lnTo>
                  <a:lnTo>
                    <a:pt x="2268" y="3660"/>
                  </a:lnTo>
                  <a:lnTo>
                    <a:pt x="2313" y="3466"/>
                  </a:lnTo>
                  <a:lnTo>
                    <a:pt x="2350" y="3271"/>
                  </a:lnTo>
                  <a:lnTo>
                    <a:pt x="2381" y="3066"/>
                  </a:lnTo>
                  <a:lnTo>
                    <a:pt x="2404" y="2861"/>
                  </a:lnTo>
                  <a:lnTo>
                    <a:pt x="2418" y="2656"/>
                  </a:lnTo>
                  <a:lnTo>
                    <a:pt x="2213" y="2354"/>
                  </a:lnTo>
                  <a:lnTo>
                    <a:pt x="2009" y="2041"/>
                  </a:lnTo>
                  <a:lnTo>
                    <a:pt x="1804" y="1728"/>
                  </a:lnTo>
                  <a:lnTo>
                    <a:pt x="1600" y="1393"/>
                  </a:lnTo>
                  <a:lnTo>
                    <a:pt x="1400" y="1059"/>
                  </a:lnTo>
                  <a:lnTo>
                    <a:pt x="1200" y="713"/>
                  </a:lnTo>
                  <a:lnTo>
                    <a:pt x="1000" y="357"/>
                  </a:lnTo>
                  <a:lnTo>
                    <a:pt x="805"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6"/>
            <p:cNvSpPr/>
            <p:nvPr/>
          </p:nvSpPr>
          <p:spPr>
            <a:xfrm>
              <a:off x="2190125" y="-5001975"/>
              <a:ext cx="453675" cy="808425"/>
            </a:xfrm>
            <a:custGeom>
              <a:avLst/>
              <a:gdLst/>
              <a:ahLst/>
              <a:cxnLst/>
              <a:rect l="l" t="t" r="r" b="b"/>
              <a:pathLst>
                <a:path w="18147" h="32337" extrusionOk="0">
                  <a:moveTo>
                    <a:pt x="11123" y="0"/>
                  </a:moveTo>
                  <a:lnTo>
                    <a:pt x="10950" y="11"/>
                  </a:lnTo>
                  <a:lnTo>
                    <a:pt x="10782" y="32"/>
                  </a:lnTo>
                  <a:lnTo>
                    <a:pt x="10609" y="54"/>
                  </a:lnTo>
                  <a:lnTo>
                    <a:pt x="10437" y="86"/>
                  </a:lnTo>
                  <a:lnTo>
                    <a:pt x="10264" y="130"/>
                  </a:lnTo>
                  <a:lnTo>
                    <a:pt x="10091" y="184"/>
                  </a:lnTo>
                  <a:lnTo>
                    <a:pt x="9923" y="248"/>
                  </a:lnTo>
                  <a:lnTo>
                    <a:pt x="9750" y="313"/>
                  </a:lnTo>
                  <a:lnTo>
                    <a:pt x="9578" y="389"/>
                  </a:lnTo>
                  <a:lnTo>
                    <a:pt x="9405" y="464"/>
                  </a:lnTo>
                  <a:lnTo>
                    <a:pt x="9178" y="594"/>
                  </a:lnTo>
                  <a:lnTo>
                    <a:pt x="8951" y="723"/>
                  </a:lnTo>
                  <a:lnTo>
                    <a:pt x="8733" y="853"/>
                  </a:lnTo>
                  <a:lnTo>
                    <a:pt x="8515" y="1004"/>
                  </a:lnTo>
                  <a:lnTo>
                    <a:pt x="8297" y="1166"/>
                  </a:lnTo>
                  <a:lnTo>
                    <a:pt x="8083" y="1328"/>
                  </a:lnTo>
                  <a:lnTo>
                    <a:pt x="7874" y="1500"/>
                  </a:lnTo>
                  <a:lnTo>
                    <a:pt x="7665" y="1684"/>
                  </a:lnTo>
                  <a:lnTo>
                    <a:pt x="7456" y="1878"/>
                  </a:lnTo>
                  <a:lnTo>
                    <a:pt x="7256" y="2083"/>
                  </a:lnTo>
                  <a:lnTo>
                    <a:pt x="7056" y="2288"/>
                  </a:lnTo>
                  <a:lnTo>
                    <a:pt x="6856" y="2504"/>
                  </a:lnTo>
                  <a:lnTo>
                    <a:pt x="6661" y="2731"/>
                  </a:lnTo>
                  <a:lnTo>
                    <a:pt x="6470" y="2968"/>
                  </a:lnTo>
                  <a:lnTo>
                    <a:pt x="6279" y="3206"/>
                  </a:lnTo>
                  <a:lnTo>
                    <a:pt x="6093" y="3454"/>
                  </a:lnTo>
                  <a:lnTo>
                    <a:pt x="5907" y="3713"/>
                  </a:lnTo>
                  <a:lnTo>
                    <a:pt x="5725" y="3983"/>
                  </a:lnTo>
                  <a:lnTo>
                    <a:pt x="5548" y="4253"/>
                  </a:lnTo>
                  <a:lnTo>
                    <a:pt x="5371" y="4533"/>
                  </a:lnTo>
                  <a:lnTo>
                    <a:pt x="5193" y="4825"/>
                  </a:lnTo>
                  <a:lnTo>
                    <a:pt x="5025" y="5116"/>
                  </a:lnTo>
                  <a:lnTo>
                    <a:pt x="4853" y="5418"/>
                  </a:lnTo>
                  <a:lnTo>
                    <a:pt x="4689" y="5731"/>
                  </a:lnTo>
                  <a:lnTo>
                    <a:pt x="4525" y="6055"/>
                  </a:lnTo>
                  <a:lnTo>
                    <a:pt x="4362" y="6379"/>
                  </a:lnTo>
                  <a:lnTo>
                    <a:pt x="4203" y="6703"/>
                  </a:lnTo>
                  <a:lnTo>
                    <a:pt x="4048" y="7048"/>
                  </a:lnTo>
                  <a:lnTo>
                    <a:pt x="3894" y="7383"/>
                  </a:lnTo>
                  <a:lnTo>
                    <a:pt x="3744" y="7739"/>
                  </a:lnTo>
                  <a:lnTo>
                    <a:pt x="3599" y="8095"/>
                  </a:lnTo>
                  <a:lnTo>
                    <a:pt x="3453" y="8462"/>
                  </a:lnTo>
                  <a:lnTo>
                    <a:pt x="3312" y="8829"/>
                  </a:lnTo>
                  <a:lnTo>
                    <a:pt x="3172" y="9207"/>
                  </a:lnTo>
                  <a:lnTo>
                    <a:pt x="3035" y="9584"/>
                  </a:lnTo>
                  <a:lnTo>
                    <a:pt x="2899" y="9973"/>
                  </a:lnTo>
                  <a:lnTo>
                    <a:pt x="2767" y="10372"/>
                  </a:lnTo>
                  <a:lnTo>
                    <a:pt x="2640" y="10772"/>
                  </a:lnTo>
                  <a:lnTo>
                    <a:pt x="2513" y="11171"/>
                  </a:lnTo>
                  <a:lnTo>
                    <a:pt x="2390" y="11581"/>
                  </a:lnTo>
                  <a:lnTo>
                    <a:pt x="2267" y="12002"/>
                  </a:lnTo>
                  <a:lnTo>
                    <a:pt x="2149" y="12423"/>
                  </a:lnTo>
                  <a:lnTo>
                    <a:pt x="2031" y="12844"/>
                  </a:lnTo>
                  <a:lnTo>
                    <a:pt x="1918" y="13276"/>
                  </a:lnTo>
                  <a:lnTo>
                    <a:pt x="1808" y="13707"/>
                  </a:lnTo>
                  <a:lnTo>
                    <a:pt x="1699" y="14150"/>
                  </a:lnTo>
                  <a:lnTo>
                    <a:pt x="1595" y="14603"/>
                  </a:lnTo>
                  <a:lnTo>
                    <a:pt x="1495" y="15046"/>
                  </a:lnTo>
                  <a:lnTo>
                    <a:pt x="1395" y="15499"/>
                  </a:lnTo>
                  <a:lnTo>
                    <a:pt x="1295" y="15963"/>
                  </a:lnTo>
                  <a:lnTo>
                    <a:pt x="1204" y="16427"/>
                  </a:lnTo>
                  <a:lnTo>
                    <a:pt x="1109" y="16891"/>
                  </a:lnTo>
                  <a:lnTo>
                    <a:pt x="1022" y="17366"/>
                  </a:lnTo>
                  <a:lnTo>
                    <a:pt x="936" y="17841"/>
                  </a:lnTo>
                  <a:lnTo>
                    <a:pt x="850" y="18327"/>
                  </a:lnTo>
                  <a:lnTo>
                    <a:pt x="773" y="18802"/>
                  </a:lnTo>
                  <a:lnTo>
                    <a:pt x="691" y="19298"/>
                  </a:lnTo>
                  <a:lnTo>
                    <a:pt x="618" y="19784"/>
                  </a:lnTo>
                  <a:lnTo>
                    <a:pt x="545" y="20280"/>
                  </a:lnTo>
                  <a:lnTo>
                    <a:pt x="473" y="20777"/>
                  </a:lnTo>
                  <a:lnTo>
                    <a:pt x="405" y="21284"/>
                  </a:lnTo>
                  <a:lnTo>
                    <a:pt x="341" y="21781"/>
                  </a:lnTo>
                  <a:lnTo>
                    <a:pt x="282" y="22288"/>
                  </a:lnTo>
                  <a:lnTo>
                    <a:pt x="218" y="22806"/>
                  </a:lnTo>
                  <a:lnTo>
                    <a:pt x="200" y="22946"/>
                  </a:lnTo>
                  <a:lnTo>
                    <a:pt x="182" y="23087"/>
                  </a:lnTo>
                  <a:lnTo>
                    <a:pt x="155" y="23216"/>
                  </a:lnTo>
                  <a:lnTo>
                    <a:pt x="127" y="23335"/>
                  </a:lnTo>
                  <a:lnTo>
                    <a:pt x="100" y="23443"/>
                  </a:lnTo>
                  <a:lnTo>
                    <a:pt x="68" y="23551"/>
                  </a:lnTo>
                  <a:lnTo>
                    <a:pt x="0" y="23734"/>
                  </a:lnTo>
                  <a:lnTo>
                    <a:pt x="91" y="23745"/>
                  </a:lnTo>
                  <a:lnTo>
                    <a:pt x="136" y="23756"/>
                  </a:lnTo>
                  <a:lnTo>
                    <a:pt x="186" y="23777"/>
                  </a:lnTo>
                  <a:lnTo>
                    <a:pt x="232" y="23799"/>
                  </a:lnTo>
                  <a:lnTo>
                    <a:pt x="282" y="23842"/>
                  </a:lnTo>
                  <a:lnTo>
                    <a:pt x="332" y="23885"/>
                  </a:lnTo>
                  <a:lnTo>
                    <a:pt x="382" y="23939"/>
                  </a:lnTo>
                  <a:lnTo>
                    <a:pt x="882" y="24598"/>
                  </a:lnTo>
                  <a:lnTo>
                    <a:pt x="1377" y="25224"/>
                  </a:lnTo>
                  <a:lnTo>
                    <a:pt x="1877" y="25828"/>
                  </a:lnTo>
                  <a:lnTo>
                    <a:pt x="2372" y="26400"/>
                  </a:lnTo>
                  <a:lnTo>
                    <a:pt x="2872" y="26951"/>
                  </a:lnTo>
                  <a:lnTo>
                    <a:pt x="3367" y="27480"/>
                  </a:lnTo>
                  <a:lnTo>
                    <a:pt x="3862" y="27976"/>
                  </a:lnTo>
                  <a:lnTo>
                    <a:pt x="4357" y="28451"/>
                  </a:lnTo>
                  <a:lnTo>
                    <a:pt x="4853" y="28904"/>
                  </a:lnTo>
                  <a:lnTo>
                    <a:pt x="5352" y="29325"/>
                  </a:lnTo>
                  <a:lnTo>
                    <a:pt x="5598" y="29530"/>
                  </a:lnTo>
                  <a:lnTo>
                    <a:pt x="5848" y="29725"/>
                  </a:lnTo>
                  <a:lnTo>
                    <a:pt x="6098" y="29908"/>
                  </a:lnTo>
                  <a:lnTo>
                    <a:pt x="6347" y="30091"/>
                  </a:lnTo>
                  <a:lnTo>
                    <a:pt x="6597" y="30264"/>
                  </a:lnTo>
                  <a:lnTo>
                    <a:pt x="6847" y="30426"/>
                  </a:lnTo>
                  <a:lnTo>
                    <a:pt x="7097" y="30588"/>
                  </a:lnTo>
                  <a:lnTo>
                    <a:pt x="7352" y="30750"/>
                  </a:lnTo>
                  <a:lnTo>
                    <a:pt x="7601" y="30890"/>
                  </a:lnTo>
                  <a:lnTo>
                    <a:pt x="7851" y="31030"/>
                  </a:lnTo>
                  <a:lnTo>
                    <a:pt x="8106" y="31160"/>
                  </a:lnTo>
                  <a:lnTo>
                    <a:pt x="8360" y="31290"/>
                  </a:lnTo>
                  <a:lnTo>
                    <a:pt x="8615" y="31408"/>
                  </a:lnTo>
                  <a:lnTo>
                    <a:pt x="8869" y="31516"/>
                  </a:lnTo>
                  <a:lnTo>
                    <a:pt x="9123" y="31624"/>
                  </a:lnTo>
                  <a:lnTo>
                    <a:pt x="9378" y="31721"/>
                  </a:lnTo>
                  <a:lnTo>
                    <a:pt x="9632" y="31818"/>
                  </a:lnTo>
                  <a:lnTo>
                    <a:pt x="9891" y="31894"/>
                  </a:lnTo>
                  <a:lnTo>
                    <a:pt x="10150" y="31970"/>
                  </a:lnTo>
                  <a:lnTo>
                    <a:pt x="10409" y="32045"/>
                  </a:lnTo>
                  <a:lnTo>
                    <a:pt x="10668" y="32099"/>
                  </a:lnTo>
                  <a:lnTo>
                    <a:pt x="10927" y="32164"/>
                  </a:lnTo>
                  <a:lnTo>
                    <a:pt x="11186" y="32207"/>
                  </a:lnTo>
                  <a:lnTo>
                    <a:pt x="11450" y="32250"/>
                  </a:lnTo>
                  <a:lnTo>
                    <a:pt x="11713" y="32283"/>
                  </a:lnTo>
                  <a:lnTo>
                    <a:pt x="11977" y="32304"/>
                  </a:lnTo>
                  <a:lnTo>
                    <a:pt x="12240" y="32326"/>
                  </a:lnTo>
                  <a:lnTo>
                    <a:pt x="12508" y="32336"/>
                  </a:lnTo>
                  <a:lnTo>
                    <a:pt x="13044" y="32336"/>
                  </a:lnTo>
                  <a:lnTo>
                    <a:pt x="13313" y="32326"/>
                  </a:lnTo>
                  <a:lnTo>
                    <a:pt x="13585" y="32304"/>
                  </a:lnTo>
                  <a:lnTo>
                    <a:pt x="13853" y="32272"/>
                  </a:lnTo>
                  <a:lnTo>
                    <a:pt x="14126" y="32239"/>
                  </a:lnTo>
                  <a:lnTo>
                    <a:pt x="14403" y="32196"/>
                  </a:lnTo>
                  <a:lnTo>
                    <a:pt x="14676" y="32153"/>
                  </a:lnTo>
                  <a:lnTo>
                    <a:pt x="14953" y="32099"/>
                  </a:lnTo>
                  <a:lnTo>
                    <a:pt x="15230" y="32034"/>
                  </a:lnTo>
                  <a:lnTo>
                    <a:pt x="15512" y="31959"/>
                  </a:lnTo>
                  <a:lnTo>
                    <a:pt x="15789" y="31872"/>
                  </a:lnTo>
                  <a:lnTo>
                    <a:pt x="16070" y="31786"/>
                  </a:lnTo>
                  <a:lnTo>
                    <a:pt x="16357" y="31689"/>
                  </a:lnTo>
                  <a:lnTo>
                    <a:pt x="16643" y="31592"/>
                  </a:lnTo>
                  <a:lnTo>
                    <a:pt x="16929" y="31484"/>
                  </a:lnTo>
                  <a:lnTo>
                    <a:pt x="16970" y="31473"/>
                  </a:lnTo>
                  <a:lnTo>
                    <a:pt x="17011" y="31473"/>
                  </a:lnTo>
                  <a:lnTo>
                    <a:pt x="17052" y="31484"/>
                  </a:lnTo>
                  <a:lnTo>
                    <a:pt x="17093" y="31495"/>
                  </a:lnTo>
                  <a:lnTo>
                    <a:pt x="17165" y="31538"/>
                  </a:lnTo>
                  <a:lnTo>
                    <a:pt x="17234" y="31581"/>
                  </a:lnTo>
                  <a:lnTo>
                    <a:pt x="17461" y="29099"/>
                  </a:lnTo>
                  <a:lnTo>
                    <a:pt x="17574" y="27847"/>
                  </a:lnTo>
                  <a:lnTo>
                    <a:pt x="17683" y="26584"/>
                  </a:lnTo>
                  <a:lnTo>
                    <a:pt x="17788" y="25321"/>
                  </a:lnTo>
                  <a:lnTo>
                    <a:pt x="17883" y="24047"/>
                  </a:lnTo>
                  <a:lnTo>
                    <a:pt x="17929" y="23410"/>
                  </a:lnTo>
                  <a:lnTo>
                    <a:pt x="17970" y="22774"/>
                  </a:lnTo>
                  <a:lnTo>
                    <a:pt x="18006" y="22137"/>
                  </a:lnTo>
                  <a:lnTo>
                    <a:pt x="18038" y="21500"/>
                  </a:lnTo>
                  <a:lnTo>
                    <a:pt x="18070" y="20863"/>
                  </a:lnTo>
                  <a:lnTo>
                    <a:pt x="18092" y="20227"/>
                  </a:lnTo>
                  <a:lnTo>
                    <a:pt x="18115" y="19590"/>
                  </a:lnTo>
                  <a:lnTo>
                    <a:pt x="18129" y="18953"/>
                  </a:lnTo>
                  <a:lnTo>
                    <a:pt x="18142" y="18316"/>
                  </a:lnTo>
                  <a:lnTo>
                    <a:pt x="18147" y="17679"/>
                  </a:lnTo>
                  <a:lnTo>
                    <a:pt x="18147" y="17043"/>
                  </a:lnTo>
                  <a:lnTo>
                    <a:pt x="18138" y="16406"/>
                  </a:lnTo>
                  <a:lnTo>
                    <a:pt x="18129" y="15780"/>
                  </a:lnTo>
                  <a:lnTo>
                    <a:pt x="18106" y="15143"/>
                  </a:lnTo>
                  <a:lnTo>
                    <a:pt x="18079" y="14517"/>
                  </a:lnTo>
                  <a:lnTo>
                    <a:pt x="18047" y="13891"/>
                  </a:lnTo>
                  <a:lnTo>
                    <a:pt x="18006" y="13265"/>
                  </a:lnTo>
                  <a:lnTo>
                    <a:pt x="17956" y="12639"/>
                  </a:lnTo>
                  <a:lnTo>
                    <a:pt x="17897" y="12013"/>
                  </a:lnTo>
                  <a:lnTo>
                    <a:pt x="17829" y="11398"/>
                  </a:lnTo>
                  <a:lnTo>
                    <a:pt x="17779" y="10977"/>
                  </a:lnTo>
                  <a:lnTo>
                    <a:pt x="17724" y="10556"/>
                  </a:lnTo>
                  <a:lnTo>
                    <a:pt x="17665" y="10156"/>
                  </a:lnTo>
                  <a:lnTo>
                    <a:pt x="17606" y="9757"/>
                  </a:lnTo>
                  <a:lnTo>
                    <a:pt x="17538" y="9369"/>
                  </a:lnTo>
                  <a:lnTo>
                    <a:pt x="17470" y="8991"/>
                  </a:lnTo>
                  <a:lnTo>
                    <a:pt x="17397" y="8613"/>
                  </a:lnTo>
                  <a:lnTo>
                    <a:pt x="17320" y="8246"/>
                  </a:lnTo>
                  <a:lnTo>
                    <a:pt x="17243" y="7890"/>
                  </a:lnTo>
                  <a:lnTo>
                    <a:pt x="17161" y="7534"/>
                  </a:lnTo>
                  <a:lnTo>
                    <a:pt x="17075" y="7199"/>
                  </a:lnTo>
                  <a:lnTo>
                    <a:pt x="16984" y="6865"/>
                  </a:lnTo>
                  <a:lnTo>
                    <a:pt x="16893" y="6530"/>
                  </a:lnTo>
                  <a:lnTo>
                    <a:pt x="16797" y="6217"/>
                  </a:lnTo>
                  <a:lnTo>
                    <a:pt x="16697" y="5904"/>
                  </a:lnTo>
                  <a:lnTo>
                    <a:pt x="16593" y="5602"/>
                  </a:lnTo>
                  <a:lnTo>
                    <a:pt x="16488" y="5310"/>
                  </a:lnTo>
                  <a:lnTo>
                    <a:pt x="16384" y="5019"/>
                  </a:lnTo>
                  <a:lnTo>
                    <a:pt x="16270" y="4738"/>
                  </a:lnTo>
                  <a:lnTo>
                    <a:pt x="16161" y="4468"/>
                  </a:lnTo>
                  <a:lnTo>
                    <a:pt x="16043" y="4209"/>
                  </a:lnTo>
                  <a:lnTo>
                    <a:pt x="15925" y="3950"/>
                  </a:lnTo>
                  <a:lnTo>
                    <a:pt x="15802" y="3702"/>
                  </a:lnTo>
                  <a:lnTo>
                    <a:pt x="15680" y="3465"/>
                  </a:lnTo>
                  <a:lnTo>
                    <a:pt x="15552" y="3227"/>
                  </a:lnTo>
                  <a:lnTo>
                    <a:pt x="15425" y="3011"/>
                  </a:lnTo>
                  <a:lnTo>
                    <a:pt x="15293" y="2795"/>
                  </a:lnTo>
                  <a:lnTo>
                    <a:pt x="15162" y="2590"/>
                  </a:lnTo>
                  <a:lnTo>
                    <a:pt x="15025" y="2385"/>
                  </a:lnTo>
                  <a:lnTo>
                    <a:pt x="14889" y="2191"/>
                  </a:lnTo>
                  <a:lnTo>
                    <a:pt x="14753" y="2008"/>
                  </a:lnTo>
                  <a:lnTo>
                    <a:pt x="14612" y="1835"/>
                  </a:lnTo>
                  <a:lnTo>
                    <a:pt x="14467" y="1662"/>
                  </a:lnTo>
                  <a:lnTo>
                    <a:pt x="14321" y="1511"/>
                  </a:lnTo>
                  <a:lnTo>
                    <a:pt x="14176" y="1360"/>
                  </a:lnTo>
                  <a:lnTo>
                    <a:pt x="14026" y="1209"/>
                  </a:lnTo>
                  <a:lnTo>
                    <a:pt x="13876" y="1079"/>
                  </a:lnTo>
                  <a:lnTo>
                    <a:pt x="13721" y="950"/>
                  </a:lnTo>
                  <a:lnTo>
                    <a:pt x="13572" y="831"/>
                  </a:lnTo>
                  <a:lnTo>
                    <a:pt x="13417" y="712"/>
                  </a:lnTo>
                  <a:lnTo>
                    <a:pt x="13258" y="615"/>
                  </a:lnTo>
                  <a:lnTo>
                    <a:pt x="13099" y="518"/>
                  </a:lnTo>
                  <a:lnTo>
                    <a:pt x="12940" y="432"/>
                  </a:lnTo>
                  <a:lnTo>
                    <a:pt x="12781" y="356"/>
                  </a:lnTo>
                  <a:lnTo>
                    <a:pt x="12617" y="281"/>
                  </a:lnTo>
                  <a:lnTo>
                    <a:pt x="12458" y="216"/>
                  </a:lnTo>
                  <a:lnTo>
                    <a:pt x="12295" y="162"/>
                  </a:lnTo>
                  <a:lnTo>
                    <a:pt x="12127" y="119"/>
                  </a:lnTo>
                  <a:lnTo>
                    <a:pt x="11963" y="76"/>
                  </a:lnTo>
                  <a:lnTo>
                    <a:pt x="11795" y="43"/>
                  </a:lnTo>
                  <a:lnTo>
                    <a:pt x="11627" y="22"/>
                  </a:lnTo>
                  <a:lnTo>
                    <a:pt x="11459" y="11"/>
                  </a:lnTo>
                  <a:lnTo>
                    <a:pt x="1129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6"/>
            <p:cNvSpPr/>
            <p:nvPr/>
          </p:nvSpPr>
          <p:spPr>
            <a:xfrm>
              <a:off x="2294400" y="-4154450"/>
              <a:ext cx="61350" cy="97975"/>
            </a:xfrm>
            <a:custGeom>
              <a:avLst/>
              <a:gdLst/>
              <a:ahLst/>
              <a:cxnLst/>
              <a:rect l="l" t="t" r="r" b="b"/>
              <a:pathLst>
                <a:path w="2454" h="3919" extrusionOk="0">
                  <a:moveTo>
                    <a:pt x="591" y="0"/>
                  </a:moveTo>
                  <a:lnTo>
                    <a:pt x="532" y="206"/>
                  </a:lnTo>
                  <a:lnTo>
                    <a:pt x="500" y="292"/>
                  </a:lnTo>
                  <a:lnTo>
                    <a:pt x="459" y="378"/>
                  </a:lnTo>
                  <a:lnTo>
                    <a:pt x="359" y="594"/>
                  </a:lnTo>
                  <a:lnTo>
                    <a:pt x="264" y="799"/>
                  </a:lnTo>
                  <a:lnTo>
                    <a:pt x="177" y="1015"/>
                  </a:lnTo>
                  <a:lnTo>
                    <a:pt x="141" y="1123"/>
                  </a:lnTo>
                  <a:lnTo>
                    <a:pt x="109" y="1242"/>
                  </a:lnTo>
                  <a:lnTo>
                    <a:pt x="77" y="1360"/>
                  </a:lnTo>
                  <a:lnTo>
                    <a:pt x="50" y="1479"/>
                  </a:lnTo>
                  <a:lnTo>
                    <a:pt x="32" y="1609"/>
                  </a:lnTo>
                  <a:lnTo>
                    <a:pt x="14" y="1749"/>
                  </a:lnTo>
                  <a:lnTo>
                    <a:pt x="5" y="1889"/>
                  </a:lnTo>
                  <a:lnTo>
                    <a:pt x="0" y="2040"/>
                  </a:lnTo>
                  <a:lnTo>
                    <a:pt x="0" y="2213"/>
                  </a:lnTo>
                  <a:lnTo>
                    <a:pt x="9" y="2386"/>
                  </a:lnTo>
                  <a:lnTo>
                    <a:pt x="23" y="2558"/>
                  </a:lnTo>
                  <a:lnTo>
                    <a:pt x="50" y="2720"/>
                  </a:lnTo>
                  <a:lnTo>
                    <a:pt x="77" y="2871"/>
                  </a:lnTo>
                  <a:lnTo>
                    <a:pt x="114" y="3012"/>
                  </a:lnTo>
                  <a:lnTo>
                    <a:pt x="155" y="3141"/>
                  </a:lnTo>
                  <a:lnTo>
                    <a:pt x="200" y="3260"/>
                  </a:lnTo>
                  <a:lnTo>
                    <a:pt x="250" y="3368"/>
                  </a:lnTo>
                  <a:lnTo>
                    <a:pt x="305" y="3465"/>
                  </a:lnTo>
                  <a:lnTo>
                    <a:pt x="359" y="3551"/>
                  </a:lnTo>
                  <a:lnTo>
                    <a:pt x="423" y="3638"/>
                  </a:lnTo>
                  <a:lnTo>
                    <a:pt x="486" y="3703"/>
                  </a:lnTo>
                  <a:lnTo>
                    <a:pt x="554" y="3757"/>
                  </a:lnTo>
                  <a:lnTo>
                    <a:pt x="623" y="3810"/>
                  </a:lnTo>
                  <a:lnTo>
                    <a:pt x="691" y="3854"/>
                  </a:lnTo>
                  <a:lnTo>
                    <a:pt x="763" y="3886"/>
                  </a:lnTo>
                  <a:lnTo>
                    <a:pt x="836" y="3908"/>
                  </a:lnTo>
                  <a:lnTo>
                    <a:pt x="909" y="3918"/>
                  </a:lnTo>
                  <a:lnTo>
                    <a:pt x="1050" y="3918"/>
                  </a:lnTo>
                  <a:lnTo>
                    <a:pt x="1118" y="3908"/>
                  </a:lnTo>
                  <a:lnTo>
                    <a:pt x="1186" y="3886"/>
                  </a:lnTo>
                  <a:lnTo>
                    <a:pt x="1254" y="3854"/>
                  </a:lnTo>
                  <a:lnTo>
                    <a:pt x="1318" y="3821"/>
                  </a:lnTo>
                  <a:lnTo>
                    <a:pt x="1377" y="3778"/>
                  </a:lnTo>
                  <a:lnTo>
                    <a:pt x="1440" y="3735"/>
                  </a:lnTo>
                  <a:lnTo>
                    <a:pt x="1499" y="3681"/>
                  </a:lnTo>
                  <a:lnTo>
                    <a:pt x="1558" y="3616"/>
                  </a:lnTo>
                  <a:lnTo>
                    <a:pt x="1613" y="3551"/>
                  </a:lnTo>
                  <a:lnTo>
                    <a:pt x="1668" y="3476"/>
                  </a:lnTo>
                  <a:lnTo>
                    <a:pt x="1722" y="3400"/>
                  </a:lnTo>
                  <a:lnTo>
                    <a:pt x="1827" y="3228"/>
                  </a:lnTo>
                  <a:lnTo>
                    <a:pt x="1922" y="3023"/>
                  </a:lnTo>
                  <a:lnTo>
                    <a:pt x="2013" y="2818"/>
                  </a:lnTo>
                  <a:lnTo>
                    <a:pt x="2099" y="2580"/>
                  </a:lnTo>
                  <a:lnTo>
                    <a:pt x="2181" y="2343"/>
                  </a:lnTo>
                  <a:lnTo>
                    <a:pt x="2258" y="2084"/>
                  </a:lnTo>
                  <a:lnTo>
                    <a:pt x="2326" y="1814"/>
                  </a:lnTo>
                  <a:lnTo>
                    <a:pt x="2394" y="1533"/>
                  </a:lnTo>
                  <a:lnTo>
                    <a:pt x="2454" y="1242"/>
                  </a:lnTo>
                  <a:lnTo>
                    <a:pt x="1986" y="972"/>
                  </a:lnTo>
                  <a:lnTo>
                    <a:pt x="1749" y="821"/>
                  </a:lnTo>
                  <a:lnTo>
                    <a:pt x="1518" y="670"/>
                  </a:lnTo>
                  <a:lnTo>
                    <a:pt x="1281" y="519"/>
                  </a:lnTo>
                  <a:lnTo>
                    <a:pt x="1050" y="346"/>
                  </a:lnTo>
                  <a:lnTo>
                    <a:pt x="818" y="173"/>
                  </a:lnTo>
                  <a:lnTo>
                    <a:pt x="59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6"/>
            <p:cNvSpPr/>
            <p:nvPr/>
          </p:nvSpPr>
          <p:spPr>
            <a:xfrm>
              <a:off x="2433200" y="-5428600"/>
              <a:ext cx="120075" cy="346775"/>
            </a:xfrm>
            <a:custGeom>
              <a:avLst/>
              <a:gdLst/>
              <a:ahLst/>
              <a:cxnLst/>
              <a:rect l="l" t="t" r="r" b="b"/>
              <a:pathLst>
                <a:path w="4803" h="13871" extrusionOk="0">
                  <a:moveTo>
                    <a:pt x="350" y="1"/>
                  </a:moveTo>
                  <a:lnTo>
                    <a:pt x="182" y="6585"/>
                  </a:lnTo>
                  <a:lnTo>
                    <a:pt x="96" y="9855"/>
                  </a:lnTo>
                  <a:lnTo>
                    <a:pt x="0" y="13104"/>
                  </a:lnTo>
                  <a:lnTo>
                    <a:pt x="341" y="13007"/>
                  </a:lnTo>
                  <a:lnTo>
                    <a:pt x="682" y="12920"/>
                  </a:lnTo>
                  <a:lnTo>
                    <a:pt x="1022" y="12866"/>
                  </a:lnTo>
                  <a:lnTo>
                    <a:pt x="1363" y="12823"/>
                  </a:lnTo>
                  <a:lnTo>
                    <a:pt x="1704" y="12813"/>
                  </a:lnTo>
                  <a:lnTo>
                    <a:pt x="2049" y="12834"/>
                  </a:lnTo>
                  <a:lnTo>
                    <a:pt x="2395" y="12866"/>
                  </a:lnTo>
                  <a:lnTo>
                    <a:pt x="2735" y="12931"/>
                  </a:lnTo>
                  <a:lnTo>
                    <a:pt x="2990" y="13007"/>
                  </a:lnTo>
                  <a:lnTo>
                    <a:pt x="3235" y="13093"/>
                  </a:lnTo>
                  <a:lnTo>
                    <a:pt x="3476" y="13201"/>
                  </a:lnTo>
                  <a:lnTo>
                    <a:pt x="3712" y="13309"/>
                  </a:lnTo>
                  <a:lnTo>
                    <a:pt x="3944" y="13439"/>
                  </a:lnTo>
                  <a:lnTo>
                    <a:pt x="4171" y="13568"/>
                  </a:lnTo>
                  <a:lnTo>
                    <a:pt x="4394" y="13719"/>
                  </a:lnTo>
                  <a:lnTo>
                    <a:pt x="4612" y="13870"/>
                  </a:lnTo>
                  <a:lnTo>
                    <a:pt x="4607" y="12294"/>
                  </a:lnTo>
                  <a:lnTo>
                    <a:pt x="4607" y="10686"/>
                  </a:lnTo>
                  <a:lnTo>
                    <a:pt x="4621" y="9067"/>
                  </a:lnTo>
                  <a:lnTo>
                    <a:pt x="4639" y="7438"/>
                  </a:lnTo>
                  <a:lnTo>
                    <a:pt x="4666" y="5797"/>
                  </a:lnTo>
                  <a:lnTo>
                    <a:pt x="4703" y="4135"/>
                  </a:lnTo>
                  <a:lnTo>
                    <a:pt x="4748" y="2473"/>
                  </a:lnTo>
                  <a:lnTo>
                    <a:pt x="4803" y="800"/>
                  </a:lnTo>
                  <a:lnTo>
                    <a:pt x="4689" y="854"/>
                  </a:lnTo>
                  <a:lnTo>
                    <a:pt x="4571" y="897"/>
                  </a:lnTo>
                  <a:lnTo>
                    <a:pt x="4457" y="929"/>
                  </a:lnTo>
                  <a:lnTo>
                    <a:pt x="4339" y="951"/>
                  </a:lnTo>
                  <a:lnTo>
                    <a:pt x="4221" y="972"/>
                  </a:lnTo>
                  <a:lnTo>
                    <a:pt x="4107" y="983"/>
                  </a:lnTo>
                  <a:lnTo>
                    <a:pt x="3871" y="983"/>
                  </a:lnTo>
                  <a:lnTo>
                    <a:pt x="3635" y="962"/>
                  </a:lnTo>
                  <a:lnTo>
                    <a:pt x="3403" y="929"/>
                  </a:lnTo>
                  <a:lnTo>
                    <a:pt x="2940" y="875"/>
                  </a:lnTo>
                  <a:lnTo>
                    <a:pt x="2395" y="810"/>
                  </a:lnTo>
                  <a:lnTo>
                    <a:pt x="1849" y="735"/>
                  </a:lnTo>
                  <a:lnTo>
                    <a:pt x="1581" y="681"/>
                  </a:lnTo>
                  <a:lnTo>
                    <a:pt x="1309" y="627"/>
                  </a:lnTo>
                  <a:lnTo>
                    <a:pt x="1041" y="562"/>
                  </a:lnTo>
                  <a:lnTo>
                    <a:pt x="773" y="487"/>
                  </a:lnTo>
                  <a:lnTo>
                    <a:pt x="709" y="454"/>
                  </a:lnTo>
                  <a:lnTo>
                    <a:pt x="645" y="422"/>
                  </a:lnTo>
                  <a:lnTo>
                    <a:pt x="586" y="368"/>
                  </a:lnTo>
                  <a:lnTo>
                    <a:pt x="532" y="314"/>
                  </a:lnTo>
                  <a:lnTo>
                    <a:pt x="482" y="249"/>
                  </a:lnTo>
                  <a:lnTo>
                    <a:pt x="436" y="174"/>
                  </a:lnTo>
                  <a:lnTo>
                    <a:pt x="391" y="98"/>
                  </a:lnTo>
                  <a:lnTo>
                    <a:pt x="35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6"/>
            <p:cNvSpPr/>
            <p:nvPr/>
          </p:nvSpPr>
          <p:spPr>
            <a:xfrm>
              <a:off x="2444100" y="-5861400"/>
              <a:ext cx="137575" cy="411250"/>
            </a:xfrm>
            <a:custGeom>
              <a:avLst/>
              <a:gdLst/>
              <a:ahLst/>
              <a:cxnLst/>
              <a:rect l="l" t="t" r="r" b="b"/>
              <a:pathLst>
                <a:path w="5503" h="16450" extrusionOk="0">
                  <a:moveTo>
                    <a:pt x="759" y="1"/>
                  </a:moveTo>
                  <a:lnTo>
                    <a:pt x="691" y="897"/>
                  </a:lnTo>
                  <a:lnTo>
                    <a:pt x="623" y="1792"/>
                  </a:lnTo>
                  <a:lnTo>
                    <a:pt x="559" y="2699"/>
                  </a:lnTo>
                  <a:lnTo>
                    <a:pt x="505" y="3606"/>
                  </a:lnTo>
                  <a:lnTo>
                    <a:pt x="446" y="4512"/>
                  </a:lnTo>
                  <a:lnTo>
                    <a:pt x="396" y="5430"/>
                  </a:lnTo>
                  <a:lnTo>
                    <a:pt x="346" y="6347"/>
                  </a:lnTo>
                  <a:lnTo>
                    <a:pt x="296" y="7265"/>
                  </a:lnTo>
                  <a:lnTo>
                    <a:pt x="209" y="9110"/>
                  </a:lnTo>
                  <a:lnTo>
                    <a:pt x="132" y="10967"/>
                  </a:lnTo>
                  <a:lnTo>
                    <a:pt x="64" y="12823"/>
                  </a:lnTo>
                  <a:lnTo>
                    <a:pt x="0" y="14690"/>
                  </a:lnTo>
                  <a:lnTo>
                    <a:pt x="37" y="14658"/>
                  </a:lnTo>
                  <a:lnTo>
                    <a:pt x="69" y="14625"/>
                  </a:lnTo>
                  <a:lnTo>
                    <a:pt x="105" y="14604"/>
                  </a:lnTo>
                  <a:lnTo>
                    <a:pt x="146" y="14582"/>
                  </a:lnTo>
                  <a:lnTo>
                    <a:pt x="191" y="14582"/>
                  </a:lnTo>
                  <a:lnTo>
                    <a:pt x="237" y="14572"/>
                  </a:lnTo>
                  <a:lnTo>
                    <a:pt x="337" y="14582"/>
                  </a:lnTo>
                  <a:lnTo>
                    <a:pt x="609" y="14658"/>
                  </a:lnTo>
                  <a:lnTo>
                    <a:pt x="882" y="14733"/>
                  </a:lnTo>
                  <a:lnTo>
                    <a:pt x="1154" y="14820"/>
                  </a:lnTo>
                  <a:lnTo>
                    <a:pt x="1427" y="14917"/>
                  </a:lnTo>
                  <a:lnTo>
                    <a:pt x="1968" y="15122"/>
                  </a:lnTo>
                  <a:lnTo>
                    <a:pt x="2504" y="15349"/>
                  </a:lnTo>
                  <a:lnTo>
                    <a:pt x="2999" y="15532"/>
                  </a:lnTo>
                  <a:lnTo>
                    <a:pt x="3244" y="15629"/>
                  </a:lnTo>
                  <a:lnTo>
                    <a:pt x="3490" y="15748"/>
                  </a:lnTo>
                  <a:lnTo>
                    <a:pt x="3731" y="15877"/>
                  </a:lnTo>
                  <a:lnTo>
                    <a:pt x="3853" y="15953"/>
                  </a:lnTo>
                  <a:lnTo>
                    <a:pt x="3971" y="16039"/>
                  </a:lnTo>
                  <a:lnTo>
                    <a:pt x="4089" y="16126"/>
                  </a:lnTo>
                  <a:lnTo>
                    <a:pt x="4208" y="16223"/>
                  </a:lnTo>
                  <a:lnTo>
                    <a:pt x="4326" y="16331"/>
                  </a:lnTo>
                  <a:lnTo>
                    <a:pt x="4439" y="16450"/>
                  </a:lnTo>
                  <a:lnTo>
                    <a:pt x="4476" y="15564"/>
                  </a:lnTo>
                  <a:lnTo>
                    <a:pt x="4517" y="14679"/>
                  </a:lnTo>
                  <a:lnTo>
                    <a:pt x="4562" y="13794"/>
                  </a:lnTo>
                  <a:lnTo>
                    <a:pt x="4612" y="12909"/>
                  </a:lnTo>
                  <a:lnTo>
                    <a:pt x="4667" y="12014"/>
                  </a:lnTo>
                  <a:lnTo>
                    <a:pt x="4721" y="11139"/>
                  </a:lnTo>
                  <a:lnTo>
                    <a:pt x="4780" y="10254"/>
                  </a:lnTo>
                  <a:lnTo>
                    <a:pt x="4844" y="9369"/>
                  </a:lnTo>
                  <a:lnTo>
                    <a:pt x="4912" y="8495"/>
                  </a:lnTo>
                  <a:lnTo>
                    <a:pt x="4985" y="7621"/>
                  </a:lnTo>
                  <a:lnTo>
                    <a:pt x="5062" y="6746"/>
                  </a:lnTo>
                  <a:lnTo>
                    <a:pt x="5144" y="5872"/>
                  </a:lnTo>
                  <a:lnTo>
                    <a:pt x="5225" y="4998"/>
                  </a:lnTo>
                  <a:lnTo>
                    <a:pt x="5312" y="4134"/>
                  </a:lnTo>
                  <a:lnTo>
                    <a:pt x="5407" y="3271"/>
                  </a:lnTo>
                  <a:lnTo>
                    <a:pt x="5503" y="2418"/>
                  </a:lnTo>
                  <a:lnTo>
                    <a:pt x="4889" y="2235"/>
                  </a:lnTo>
                  <a:lnTo>
                    <a:pt x="4280" y="2041"/>
                  </a:lnTo>
                  <a:lnTo>
                    <a:pt x="3667" y="1825"/>
                  </a:lnTo>
                  <a:lnTo>
                    <a:pt x="3363" y="1717"/>
                  </a:lnTo>
                  <a:lnTo>
                    <a:pt x="3058" y="1587"/>
                  </a:lnTo>
                  <a:lnTo>
                    <a:pt x="2754" y="1479"/>
                  </a:lnTo>
                  <a:lnTo>
                    <a:pt x="2449" y="1371"/>
                  </a:lnTo>
                  <a:lnTo>
                    <a:pt x="2149" y="1253"/>
                  </a:lnTo>
                  <a:lnTo>
                    <a:pt x="1999" y="1177"/>
                  </a:lnTo>
                  <a:lnTo>
                    <a:pt x="1854" y="1102"/>
                  </a:lnTo>
                  <a:lnTo>
                    <a:pt x="1709" y="1015"/>
                  </a:lnTo>
                  <a:lnTo>
                    <a:pt x="1563" y="918"/>
                  </a:lnTo>
                  <a:lnTo>
                    <a:pt x="1422" y="810"/>
                  </a:lnTo>
                  <a:lnTo>
                    <a:pt x="1286" y="681"/>
                  </a:lnTo>
                  <a:lnTo>
                    <a:pt x="1150" y="540"/>
                  </a:lnTo>
                  <a:lnTo>
                    <a:pt x="1014" y="378"/>
                  </a:lnTo>
                  <a:lnTo>
                    <a:pt x="886" y="195"/>
                  </a:lnTo>
                  <a:lnTo>
                    <a:pt x="75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6"/>
            <p:cNvSpPr/>
            <p:nvPr/>
          </p:nvSpPr>
          <p:spPr>
            <a:xfrm>
              <a:off x="2469200" y="-6335225"/>
              <a:ext cx="176875" cy="474675"/>
            </a:xfrm>
            <a:custGeom>
              <a:avLst/>
              <a:gdLst/>
              <a:ahLst/>
              <a:cxnLst/>
              <a:rect l="l" t="t" r="r" b="b"/>
              <a:pathLst>
                <a:path w="7075" h="18987" extrusionOk="0">
                  <a:moveTo>
                    <a:pt x="2649" y="1"/>
                  </a:moveTo>
                  <a:lnTo>
                    <a:pt x="2531" y="465"/>
                  </a:lnTo>
                  <a:lnTo>
                    <a:pt x="2413" y="918"/>
                  </a:lnTo>
                  <a:lnTo>
                    <a:pt x="2304" y="1382"/>
                  </a:lnTo>
                  <a:lnTo>
                    <a:pt x="2190" y="1846"/>
                  </a:lnTo>
                  <a:lnTo>
                    <a:pt x="2081" y="2321"/>
                  </a:lnTo>
                  <a:lnTo>
                    <a:pt x="1977" y="2796"/>
                  </a:lnTo>
                  <a:lnTo>
                    <a:pt x="1872" y="3271"/>
                  </a:lnTo>
                  <a:lnTo>
                    <a:pt x="1772" y="3746"/>
                  </a:lnTo>
                  <a:lnTo>
                    <a:pt x="1677" y="4232"/>
                  </a:lnTo>
                  <a:lnTo>
                    <a:pt x="1582" y="4717"/>
                  </a:lnTo>
                  <a:lnTo>
                    <a:pt x="1395" y="5700"/>
                  </a:lnTo>
                  <a:lnTo>
                    <a:pt x="1218" y="6693"/>
                  </a:lnTo>
                  <a:lnTo>
                    <a:pt x="1055" y="7696"/>
                  </a:lnTo>
                  <a:lnTo>
                    <a:pt x="896" y="8711"/>
                  </a:lnTo>
                  <a:lnTo>
                    <a:pt x="746" y="9747"/>
                  </a:lnTo>
                  <a:lnTo>
                    <a:pt x="605" y="10783"/>
                  </a:lnTo>
                  <a:lnTo>
                    <a:pt x="468" y="11830"/>
                  </a:lnTo>
                  <a:lnTo>
                    <a:pt x="341" y="12888"/>
                  </a:lnTo>
                  <a:lnTo>
                    <a:pt x="223" y="13956"/>
                  </a:lnTo>
                  <a:lnTo>
                    <a:pt x="110" y="15036"/>
                  </a:lnTo>
                  <a:lnTo>
                    <a:pt x="0" y="16115"/>
                  </a:lnTo>
                  <a:lnTo>
                    <a:pt x="146" y="16061"/>
                  </a:lnTo>
                  <a:lnTo>
                    <a:pt x="291" y="16040"/>
                  </a:lnTo>
                  <a:lnTo>
                    <a:pt x="432" y="16029"/>
                  </a:lnTo>
                  <a:lnTo>
                    <a:pt x="573" y="16040"/>
                  </a:lnTo>
                  <a:lnTo>
                    <a:pt x="718" y="16072"/>
                  </a:lnTo>
                  <a:lnTo>
                    <a:pt x="859" y="16115"/>
                  </a:lnTo>
                  <a:lnTo>
                    <a:pt x="1000" y="16169"/>
                  </a:lnTo>
                  <a:lnTo>
                    <a:pt x="1141" y="16245"/>
                  </a:lnTo>
                  <a:lnTo>
                    <a:pt x="1282" y="16331"/>
                  </a:lnTo>
                  <a:lnTo>
                    <a:pt x="1423" y="16417"/>
                  </a:lnTo>
                  <a:lnTo>
                    <a:pt x="1700" y="16622"/>
                  </a:lnTo>
                  <a:lnTo>
                    <a:pt x="2259" y="17054"/>
                  </a:lnTo>
                  <a:lnTo>
                    <a:pt x="2895" y="17497"/>
                  </a:lnTo>
                  <a:lnTo>
                    <a:pt x="3531" y="17961"/>
                  </a:lnTo>
                  <a:lnTo>
                    <a:pt x="3844" y="18209"/>
                  </a:lnTo>
                  <a:lnTo>
                    <a:pt x="4158" y="18457"/>
                  </a:lnTo>
                  <a:lnTo>
                    <a:pt x="4471" y="18716"/>
                  </a:lnTo>
                  <a:lnTo>
                    <a:pt x="4789" y="18986"/>
                  </a:lnTo>
                  <a:lnTo>
                    <a:pt x="4894" y="18166"/>
                  </a:lnTo>
                  <a:lnTo>
                    <a:pt x="5007" y="17356"/>
                  </a:lnTo>
                  <a:lnTo>
                    <a:pt x="5121" y="16558"/>
                  </a:lnTo>
                  <a:lnTo>
                    <a:pt x="5244" y="15759"/>
                  </a:lnTo>
                  <a:lnTo>
                    <a:pt x="5366" y="14960"/>
                  </a:lnTo>
                  <a:lnTo>
                    <a:pt x="5498" y="14172"/>
                  </a:lnTo>
                  <a:lnTo>
                    <a:pt x="5634" y="13384"/>
                  </a:lnTo>
                  <a:lnTo>
                    <a:pt x="5775" y="12607"/>
                  </a:lnTo>
                  <a:lnTo>
                    <a:pt x="5921" y="11830"/>
                  </a:lnTo>
                  <a:lnTo>
                    <a:pt x="6071" y="11075"/>
                  </a:lnTo>
                  <a:lnTo>
                    <a:pt x="6225" y="10308"/>
                  </a:lnTo>
                  <a:lnTo>
                    <a:pt x="6384" y="9564"/>
                  </a:lnTo>
                  <a:lnTo>
                    <a:pt x="6548" y="8819"/>
                  </a:lnTo>
                  <a:lnTo>
                    <a:pt x="6720" y="8085"/>
                  </a:lnTo>
                  <a:lnTo>
                    <a:pt x="6893" y="7362"/>
                  </a:lnTo>
                  <a:lnTo>
                    <a:pt x="7075" y="6639"/>
                  </a:lnTo>
                  <a:lnTo>
                    <a:pt x="6920" y="6509"/>
                  </a:lnTo>
                  <a:lnTo>
                    <a:pt x="6766" y="6369"/>
                  </a:lnTo>
                  <a:lnTo>
                    <a:pt x="6611" y="6218"/>
                  </a:lnTo>
                  <a:lnTo>
                    <a:pt x="6461" y="6067"/>
                  </a:lnTo>
                  <a:lnTo>
                    <a:pt x="6157" y="5743"/>
                  </a:lnTo>
                  <a:lnTo>
                    <a:pt x="5862" y="5387"/>
                  </a:lnTo>
                  <a:lnTo>
                    <a:pt x="5566" y="5030"/>
                  </a:lnTo>
                  <a:lnTo>
                    <a:pt x="5275" y="4653"/>
                  </a:lnTo>
                  <a:lnTo>
                    <a:pt x="4989" y="4264"/>
                  </a:lnTo>
                  <a:lnTo>
                    <a:pt x="4703" y="3876"/>
                  </a:lnTo>
                  <a:lnTo>
                    <a:pt x="4412" y="3465"/>
                  </a:lnTo>
                  <a:lnTo>
                    <a:pt x="4126" y="3055"/>
                  </a:lnTo>
                  <a:lnTo>
                    <a:pt x="3849" y="2634"/>
                  </a:lnTo>
                  <a:lnTo>
                    <a:pt x="3712" y="2408"/>
                  </a:lnTo>
                  <a:lnTo>
                    <a:pt x="3576" y="2192"/>
                  </a:lnTo>
                  <a:lnTo>
                    <a:pt x="3449" y="1954"/>
                  </a:lnTo>
                  <a:lnTo>
                    <a:pt x="3322" y="1717"/>
                  </a:lnTo>
                  <a:lnTo>
                    <a:pt x="3195" y="1458"/>
                  </a:lnTo>
                  <a:lnTo>
                    <a:pt x="3076" y="1199"/>
                  </a:lnTo>
                  <a:lnTo>
                    <a:pt x="2963" y="918"/>
                  </a:lnTo>
                  <a:lnTo>
                    <a:pt x="2854" y="638"/>
                  </a:lnTo>
                  <a:lnTo>
                    <a:pt x="2749" y="325"/>
                  </a:lnTo>
                  <a:lnTo>
                    <a:pt x="264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6"/>
            <p:cNvSpPr/>
            <p:nvPr/>
          </p:nvSpPr>
          <p:spPr>
            <a:xfrm>
              <a:off x="2512250" y="-4120725"/>
              <a:ext cx="61025" cy="142500"/>
            </a:xfrm>
            <a:custGeom>
              <a:avLst/>
              <a:gdLst/>
              <a:ahLst/>
              <a:cxnLst/>
              <a:rect l="l" t="t" r="r" b="b"/>
              <a:pathLst>
                <a:path w="2441" h="5700" extrusionOk="0">
                  <a:moveTo>
                    <a:pt x="2327" y="1"/>
                  </a:moveTo>
                  <a:lnTo>
                    <a:pt x="2077" y="119"/>
                  </a:lnTo>
                  <a:lnTo>
                    <a:pt x="1831" y="238"/>
                  </a:lnTo>
                  <a:lnTo>
                    <a:pt x="1582" y="346"/>
                  </a:lnTo>
                  <a:lnTo>
                    <a:pt x="1332" y="443"/>
                  </a:lnTo>
                  <a:lnTo>
                    <a:pt x="1082" y="530"/>
                  </a:lnTo>
                  <a:lnTo>
                    <a:pt x="827" y="616"/>
                  </a:lnTo>
                  <a:lnTo>
                    <a:pt x="573" y="691"/>
                  </a:lnTo>
                  <a:lnTo>
                    <a:pt x="318" y="756"/>
                  </a:lnTo>
                  <a:lnTo>
                    <a:pt x="305" y="853"/>
                  </a:lnTo>
                  <a:lnTo>
                    <a:pt x="291" y="940"/>
                  </a:lnTo>
                  <a:lnTo>
                    <a:pt x="278" y="1026"/>
                  </a:lnTo>
                  <a:lnTo>
                    <a:pt x="259" y="1102"/>
                  </a:lnTo>
                  <a:lnTo>
                    <a:pt x="209" y="1274"/>
                  </a:lnTo>
                  <a:lnTo>
                    <a:pt x="169" y="1447"/>
                  </a:lnTo>
                  <a:lnTo>
                    <a:pt x="132" y="1620"/>
                  </a:lnTo>
                  <a:lnTo>
                    <a:pt x="96" y="1782"/>
                  </a:lnTo>
                  <a:lnTo>
                    <a:pt x="69" y="1954"/>
                  </a:lnTo>
                  <a:lnTo>
                    <a:pt x="46" y="2116"/>
                  </a:lnTo>
                  <a:lnTo>
                    <a:pt x="23" y="2289"/>
                  </a:lnTo>
                  <a:lnTo>
                    <a:pt x="10" y="2451"/>
                  </a:lnTo>
                  <a:lnTo>
                    <a:pt x="5" y="2623"/>
                  </a:lnTo>
                  <a:lnTo>
                    <a:pt x="0" y="2796"/>
                  </a:lnTo>
                  <a:lnTo>
                    <a:pt x="5" y="2969"/>
                  </a:lnTo>
                  <a:lnTo>
                    <a:pt x="14" y="3141"/>
                  </a:lnTo>
                  <a:lnTo>
                    <a:pt x="28" y="3325"/>
                  </a:lnTo>
                  <a:lnTo>
                    <a:pt x="50" y="3519"/>
                  </a:lnTo>
                  <a:lnTo>
                    <a:pt x="78" y="3703"/>
                  </a:lnTo>
                  <a:lnTo>
                    <a:pt x="114" y="3908"/>
                  </a:lnTo>
                  <a:lnTo>
                    <a:pt x="146" y="4080"/>
                  </a:lnTo>
                  <a:lnTo>
                    <a:pt x="187" y="4253"/>
                  </a:lnTo>
                  <a:lnTo>
                    <a:pt x="232" y="4415"/>
                  </a:lnTo>
                  <a:lnTo>
                    <a:pt x="278" y="4577"/>
                  </a:lnTo>
                  <a:lnTo>
                    <a:pt x="328" y="4739"/>
                  </a:lnTo>
                  <a:lnTo>
                    <a:pt x="382" y="4879"/>
                  </a:lnTo>
                  <a:lnTo>
                    <a:pt x="441" y="5019"/>
                  </a:lnTo>
                  <a:lnTo>
                    <a:pt x="505" y="5149"/>
                  </a:lnTo>
                  <a:lnTo>
                    <a:pt x="568" y="5268"/>
                  </a:lnTo>
                  <a:lnTo>
                    <a:pt x="637" y="5376"/>
                  </a:lnTo>
                  <a:lnTo>
                    <a:pt x="709" y="5473"/>
                  </a:lnTo>
                  <a:lnTo>
                    <a:pt x="782" y="5548"/>
                  </a:lnTo>
                  <a:lnTo>
                    <a:pt x="859" y="5613"/>
                  </a:lnTo>
                  <a:lnTo>
                    <a:pt x="936" y="5667"/>
                  </a:lnTo>
                  <a:lnTo>
                    <a:pt x="1018" y="5689"/>
                  </a:lnTo>
                  <a:lnTo>
                    <a:pt x="1105" y="5699"/>
                  </a:lnTo>
                  <a:lnTo>
                    <a:pt x="1204" y="5689"/>
                  </a:lnTo>
                  <a:lnTo>
                    <a:pt x="1300" y="5656"/>
                  </a:lnTo>
                  <a:lnTo>
                    <a:pt x="1391" y="5602"/>
                  </a:lnTo>
                  <a:lnTo>
                    <a:pt x="1482" y="5538"/>
                  </a:lnTo>
                  <a:lnTo>
                    <a:pt x="1568" y="5451"/>
                  </a:lnTo>
                  <a:lnTo>
                    <a:pt x="1650" y="5354"/>
                  </a:lnTo>
                  <a:lnTo>
                    <a:pt x="1727" y="5246"/>
                  </a:lnTo>
                  <a:lnTo>
                    <a:pt x="1800" y="5117"/>
                  </a:lnTo>
                  <a:lnTo>
                    <a:pt x="1872" y="4976"/>
                  </a:lnTo>
                  <a:lnTo>
                    <a:pt x="1936" y="4825"/>
                  </a:lnTo>
                  <a:lnTo>
                    <a:pt x="2000" y="4663"/>
                  </a:lnTo>
                  <a:lnTo>
                    <a:pt x="2059" y="4491"/>
                  </a:lnTo>
                  <a:lnTo>
                    <a:pt x="2113" y="4307"/>
                  </a:lnTo>
                  <a:lnTo>
                    <a:pt x="2163" y="4113"/>
                  </a:lnTo>
                  <a:lnTo>
                    <a:pt x="2209" y="3919"/>
                  </a:lnTo>
                  <a:lnTo>
                    <a:pt x="2249" y="3713"/>
                  </a:lnTo>
                  <a:lnTo>
                    <a:pt x="2290" y="3498"/>
                  </a:lnTo>
                  <a:lnTo>
                    <a:pt x="2322" y="3282"/>
                  </a:lnTo>
                  <a:lnTo>
                    <a:pt x="2349" y="3066"/>
                  </a:lnTo>
                  <a:lnTo>
                    <a:pt x="2377" y="2839"/>
                  </a:lnTo>
                  <a:lnTo>
                    <a:pt x="2399" y="2613"/>
                  </a:lnTo>
                  <a:lnTo>
                    <a:pt x="2413" y="2386"/>
                  </a:lnTo>
                  <a:lnTo>
                    <a:pt x="2427" y="2159"/>
                  </a:lnTo>
                  <a:lnTo>
                    <a:pt x="2436" y="1933"/>
                  </a:lnTo>
                  <a:lnTo>
                    <a:pt x="2440" y="1706"/>
                  </a:lnTo>
                  <a:lnTo>
                    <a:pt x="2436" y="1490"/>
                  </a:lnTo>
                  <a:lnTo>
                    <a:pt x="2431" y="1263"/>
                  </a:lnTo>
                  <a:lnTo>
                    <a:pt x="2422" y="1048"/>
                  </a:lnTo>
                  <a:lnTo>
                    <a:pt x="2408" y="843"/>
                  </a:lnTo>
                  <a:lnTo>
                    <a:pt x="2390" y="627"/>
                  </a:lnTo>
                  <a:lnTo>
                    <a:pt x="2368" y="432"/>
                  </a:lnTo>
                  <a:lnTo>
                    <a:pt x="2340" y="238"/>
                  </a:lnTo>
                  <a:lnTo>
                    <a:pt x="2331" y="184"/>
                  </a:lnTo>
                  <a:lnTo>
                    <a:pt x="2327" y="130"/>
                  </a:lnTo>
                  <a:lnTo>
                    <a:pt x="2327"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6"/>
            <p:cNvSpPr/>
            <p:nvPr/>
          </p:nvSpPr>
          <p:spPr>
            <a:xfrm>
              <a:off x="2512925" y="-254050"/>
              <a:ext cx="498900" cy="180275"/>
            </a:xfrm>
            <a:custGeom>
              <a:avLst/>
              <a:gdLst/>
              <a:ahLst/>
              <a:cxnLst/>
              <a:rect l="l" t="t" r="r" b="b"/>
              <a:pathLst>
                <a:path w="19956" h="7211" extrusionOk="0">
                  <a:moveTo>
                    <a:pt x="160" y="0"/>
                  </a:moveTo>
                  <a:lnTo>
                    <a:pt x="1" y="141"/>
                  </a:lnTo>
                  <a:lnTo>
                    <a:pt x="19" y="248"/>
                  </a:lnTo>
                  <a:lnTo>
                    <a:pt x="33" y="346"/>
                  </a:lnTo>
                  <a:lnTo>
                    <a:pt x="42" y="454"/>
                  </a:lnTo>
                  <a:lnTo>
                    <a:pt x="42" y="561"/>
                  </a:lnTo>
                  <a:lnTo>
                    <a:pt x="55" y="767"/>
                  </a:lnTo>
                  <a:lnTo>
                    <a:pt x="69" y="961"/>
                  </a:lnTo>
                  <a:lnTo>
                    <a:pt x="82" y="1155"/>
                  </a:lnTo>
                  <a:lnTo>
                    <a:pt x="105" y="1349"/>
                  </a:lnTo>
                  <a:lnTo>
                    <a:pt x="123" y="1544"/>
                  </a:lnTo>
                  <a:lnTo>
                    <a:pt x="151" y="1727"/>
                  </a:lnTo>
                  <a:lnTo>
                    <a:pt x="173" y="1900"/>
                  </a:lnTo>
                  <a:lnTo>
                    <a:pt x="201" y="2083"/>
                  </a:lnTo>
                  <a:lnTo>
                    <a:pt x="264" y="2418"/>
                  </a:lnTo>
                  <a:lnTo>
                    <a:pt x="337" y="2752"/>
                  </a:lnTo>
                  <a:lnTo>
                    <a:pt x="419" y="3065"/>
                  </a:lnTo>
                  <a:lnTo>
                    <a:pt x="510" y="3357"/>
                  </a:lnTo>
                  <a:lnTo>
                    <a:pt x="605" y="3648"/>
                  </a:lnTo>
                  <a:lnTo>
                    <a:pt x="709" y="3918"/>
                  </a:lnTo>
                  <a:lnTo>
                    <a:pt x="823" y="4166"/>
                  </a:lnTo>
                  <a:lnTo>
                    <a:pt x="941" y="4415"/>
                  </a:lnTo>
                  <a:lnTo>
                    <a:pt x="1068" y="4641"/>
                  </a:lnTo>
                  <a:lnTo>
                    <a:pt x="1200" y="4868"/>
                  </a:lnTo>
                  <a:lnTo>
                    <a:pt x="1341" y="5073"/>
                  </a:lnTo>
                  <a:lnTo>
                    <a:pt x="1486" y="5267"/>
                  </a:lnTo>
                  <a:lnTo>
                    <a:pt x="1636" y="5451"/>
                  </a:lnTo>
                  <a:lnTo>
                    <a:pt x="1791" y="5623"/>
                  </a:lnTo>
                  <a:lnTo>
                    <a:pt x="1954" y="5785"/>
                  </a:lnTo>
                  <a:lnTo>
                    <a:pt x="2123" y="5936"/>
                  </a:lnTo>
                  <a:lnTo>
                    <a:pt x="2291" y="6066"/>
                  </a:lnTo>
                  <a:lnTo>
                    <a:pt x="2468" y="6206"/>
                  </a:lnTo>
                  <a:lnTo>
                    <a:pt x="2645" y="6325"/>
                  </a:lnTo>
                  <a:lnTo>
                    <a:pt x="2831" y="6433"/>
                  </a:lnTo>
                  <a:lnTo>
                    <a:pt x="3018" y="6541"/>
                  </a:lnTo>
                  <a:lnTo>
                    <a:pt x="3208" y="6627"/>
                  </a:lnTo>
                  <a:lnTo>
                    <a:pt x="3399" y="6714"/>
                  </a:lnTo>
                  <a:lnTo>
                    <a:pt x="3599" y="6789"/>
                  </a:lnTo>
                  <a:lnTo>
                    <a:pt x="3795" y="6865"/>
                  </a:lnTo>
                  <a:lnTo>
                    <a:pt x="3994" y="6919"/>
                  </a:lnTo>
                  <a:lnTo>
                    <a:pt x="4199" y="6983"/>
                  </a:lnTo>
                  <a:lnTo>
                    <a:pt x="4403" y="7027"/>
                  </a:lnTo>
                  <a:lnTo>
                    <a:pt x="4817" y="7102"/>
                  </a:lnTo>
                  <a:lnTo>
                    <a:pt x="5230" y="7156"/>
                  </a:lnTo>
                  <a:lnTo>
                    <a:pt x="5644" y="7188"/>
                  </a:lnTo>
                  <a:lnTo>
                    <a:pt x="6062" y="7210"/>
                  </a:lnTo>
                  <a:lnTo>
                    <a:pt x="6471" y="7210"/>
                  </a:lnTo>
                  <a:lnTo>
                    <a:pt x="6875" y="7188"/>
                  </a:lnTo>
                  <a:lnTo>
                    <a:pt x="7275" y="7167"/>
                  </a:lnTo>
                  <a:lnTo>
                    <a:pt x="7661" y="7135"/>
                  </a:lnTo>
                  <a:lnTo>
                    <a:pt x="8397" y="7059"/>
                  </a:lnTo>
                  <a:lnTo>
                    <a:pt x="9065" y="6973"/>
                  </a:lnTo>
                  <a:lnTo>
                    <a:pt x="9646" y="6908"/>
                  </a:lnTo>
                  <a:lnTo>
                    <a:pt x="9901" y="6886"/>
                  </a:lnTo>
                  <a:lnTo>
                    <a:pt x="10128" y="6886"/>
                  </a:lnTo>
                  <a:lnTo>
                    <a:pt x="11100" y="6908"/>
                  </a:lnTo>
                  <a:lnTo>
                    <a:pt x="12068" y="6919"/>
                  </a:lnTo>
                  <a:lnTo>
                    <a:pt x="13036" y="6929"/>
                  </a:lnTo>
                  <a:lnTo>
                    <a:pt x="13999" y="6951"/>
                  </a:lnTo>
                  <a:lnTo>
                    <a:pt x="14167" y="6951"/>
                  </a:lnTo>
                  <a:lnTo>
                    <a:pt x="14440" y="6940"/>
                  </a:lnTo>
                  <a:lnTo>
                    <a:pt x="14794" y="6919"/>
                  </a:lnTo>
                  <a:lnTo>
                    <a:pt x="15221" y="6886"/>
                  </a:lnTo>
                  <a:lnTo>
                    <a:pt x="15698" y="6822"/>
                  </a:lnTo>
                  <a:lnTo>
                    <a:pt x="15953" y="6778"/>
                  </a:lnTo>
                  <a:lnTo>
                    <a:pt x="16212" y="6724"/>
                  </a:lnTo>
                  <a:lnTo>
                    <a:pt x="16480" y="6670"/>
                  </a:lnTo>
                  <a:lnTo>
                    <a:pt x="16748" y="6606"/>
                  </a:lnTo>
                  <a:lnTo>
                    <a:pt x="17021" y="6530"/>
                  </a:lnTo>
                  <a:lnTo>
                    <a:pt x="17293" y="6444"/>
                  </a:lnTo>
                  <a:lnTo>
                    <a:pt x="17561" y="6336"/>
                  </a:lnTo>
                  <a:lnTo>
                    <a:pt x="17825" y="6228"/>
                  </a:lnTo>
                  <a:lnTo>
                    <a:pt x="18084" y="6109"/>
                  </a:lnTo>
                  <a:lnTo>
                    <a:pt x="18329" y="5969"/>
                  </a:lnTo>
                  <a:lnTo>
                    <a:pt x="18570" y="5818"/>
                  </a:lnTo>
                  <a:lnTo>
                    <a:pt x="18797" y="5656"/>
                  </a:lnTo>
                  <a:lnTo>
                    <a:pt x="18906" y="5569"/>
                  </a:lnTo>
                  <a:lnTo>
                    <a:pt x="19011" y="5472"/>
                  </a:lnTo>
                  <a:lnTo>
                    <a:pt x="19111" y="5375"/>
                  </a:lnTo>
                  <a:lnTo>
                    <a:pt x="19206" y="5278"/>
                  </a:lnTo>
                  <a:lnTo>
                    <a:pt x="19297" y="5170"/>
                  </a:lnTo>
                  <a:lnTo>
                    <a:pt x="19383" y="5062"/>
                  </a:lnTo>
                  <a:lnTo>
                    <a:pt x="19465" y="4954"/>
                  </a:lnTo>
                  <a:lnTo>
                    <a:pt x="19542" y="4836"/>
                  </a:lnTo>
                  <a:lnTo>
                    <a:pt x="19610" y="4706"/>
                  </a:lnTo>
                  <a:lnTo>
                    <a:pt x="19674" y="4587"/>
                  </a:lnTo>
                  <a:lnTo>
                    <a:pt x="19733" y="4447"/>
                  </a:lnTo>
                  <a:lnTo>
                    <a:pt x="19787" y="4317"/>
                  </a:lnTo>
                  <a:lnTo>
                    <a:pt x="19833" y="4177"/>
                  </a:lnTo>
                  <a:lnTo>
                    <a:pt x="19874" y="4026"/>
                  </a:lnTo>
                  <a:lnTo>
                    <a:pt x="19906" y="3875"/>
                  </a:lnTo>
                  <a:lnTo>
                    <a:pt x="19928" y="3724"/>
                  </a:lnTo>
                  <a:lnTo>
                    <a:pt x="19947" y="3562"/>
                  </a:lnTo>
                  <a:lnTo>
                    <a:pt x="19956" y="3400"/>
                  </a:lnTo>
                  <a:lnTo>
                    <a:pt x="19956" y="3227"/>
                  </a:lnTo>
                  <a:lnTo>
                    <a:pt x="19951" y="3044"/>
                  </a:lnTo>
                  <a:lnTo>
                    <a:pt x="19383" y="3206"/>
                  </a:lnTo>
                  <a:lnTo>
                    <a:pt x="18815" y="3357"/>
                  </a:lnTo>
                  <a:lnTo>
                    <a:pt x="18243" y="3486"/>
                  </a:lnTo>
                  <a:lnTo>
                    <a:pt x="17670" y="3605"/>
                  </a:lnTo>
                  <a:lnTo>
                    <a:pt x="17098" y="3713"/>
                  </a:lnTo>
                  <a:lnTo>
                    <a:pt x="16525" y="3821"/>
                  </a:lnTo>
                  <a:lnTo>
                    <a:pt x="15953" y="3907"/>
                  </a:lnTo>
                  <a:lnTo>
                    <a:pt x="15380" y="3983"/>
                  </a:lnTo>
                  <a:lnTo>
                    <a:pt x="14803" y="4048"/>
                  </a:lnTo>
                  <a:lnTo>
                    <a:pt x="14226" y="4102"/>
                  </a:lnTo>
                  <a:lnTo>
                    <a:pt x="13654" y="4145"/>
                  </a:lnTo>
                  <a:lnTo>
                    <a:pt x="13077" y="4188"/>
                  </a:lnTo>
                  <a:lnTo>
                    <a:pt x="12500" y="4210"/>
                  </a:lnTo>
                  <a:lnTo>
                    <a:pt x="11923" y="4231"/>
                  </a:lnTo>
                  <a:lnTo>
                    <a:pt x="11346" y="4242"/>
                  </a:lnTo>
                  <a:lnTo>
                    <a:pt x="10769" y="4242"/>
                  </a:lnTo>
                  <a:lnTo>
                    <a:pt x="10192" y="4231"/>
                  </a:lnTo>
                  <a:lnTo>
                    <a:pt x="9615" y="4220"/>
                  </a:lnTo>
                  <a:lnTo>
                    <a:pt x="9038" y="4199"/>
                  </a:lnTo>
                  <a:lnTo>
                    <a:pt x="8461" y="4166"/>
                  </a:lnTo>
                  <a:lnTo>
                    <a:pt x="7884" y="4123"/>
                  </a:lnTo>
                  <a:lnTo>
                    <a:pt x="7307" y="4080"/>
                  </a:lnTo>
                  <a:lnTo>
                    <a:pt x="6157" y="3983"/>
                  </a:lnTo>
                  <a:lnTo>
                    <a:pt x="5008" y="3853"/>
                  </a:lnTo>
                  <a:lnTo>
                    <a:pt x="3863" y="3702"/>
                  </a:lnTo>
                  <a:lnTo>
                    <a:pt x="2722" y="3540"/>
                  </a:lnTo>
                  <a:lnTo>
                    <a:pt x="1586" y="3357"/>
                  </a:lnTo>
                  <a:lnTo>
                    <a:pt x="1477" y="3325"/>
                  </a:lnTo>
                  <a:lnTo>
                    <a:pt x="1377" y="3271"/>
                  </a:lnTo>
                  <a:lnTo>
                    <a:pt x="1287" y="3206"/>
                  </a:lnTo>
                  <a:lnTo>
                    <a:pt x="1200" y="3109"/>
                  </a:lnTo>
                  <a:lnTo>
                    <a:pt x="1118" y="3001"/>
                  </a:lnTo>
                  <a:lnTo>
                    <a:pt x="1046" y="2882"/>
                  </a:lnTo>
                  <a:lnTo>
                    <a:pt x="978" y="2742"/>
                  </a:lnTo>
                  <a:lnTo>
                    <a:pt x="918" y="2591"/>
                  </a:lnTo>
                  <a:lnTo>
                    <a:pt x="864" y="2429"/>
                  </a:lnTo>
                  <a:lnTo>
                    <a:pt x="814" y="2256"/>
                  </a:lnTo>
                  <a:lnTo>
                    <a:pt x="773" y="2072"/>
                  </a:lnTo>
                  <a:lnTo>
                    <a:pt x="737" y="1889"/>
                  </a:lnTo>
                  <a:lnTo>
                    <a:pt x="705" y="1684"/>
                  </a:lnTo>
                  <a:lnTo>
                    <a:pt x="682" y="1490"/>
                  </a:lnTo>
                  <a:lnTo>
                    <a:pt x="664" y="1285"/>
                  </a:lnTo>
                  <a:lnTo>
                    <a:pt x="655" y="1080"/>
                  </a:lnTo>
                  <a:lnTo>
                    <a:pt x="596" y="1080"/>
                  </a:lnTo>
                  <a:lnTo>
                    <a:pt x="532" y="1058"/>
                  </a:lnTo>
                  <a:lnTo>
                    <a:pt x="478" y="1026"/>
                  </a:lnTo>
                  <a:lnTo>
                    <a:pt x="419" y="961"/>
                  </a:lnTo>
                  <a:lnTo>
                    <a:pt x="369" y="874"/>
                  </a:lnTo>
                  <a:lnTo>
                    <a:pt x="319" y="756"/>
                  </a:lnTo>
                  <a:lnTo>
                    <a:pt x="273" y="615"/>
                  </a:lnTo>
                  <a:lnTo>
                    <a:pt x="232" y="454"/>
                  </a:lnTo>
                  <a:lnTo>
                    <a:pt x="192" y="227"/>
                  </a:lnTo>
                  <a:lnTo>
                    <a:pt x="173" y="108"/>
                  </a:lnTo>
                  <a:lnTo>
                    <a:pt x="16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6"/>
            <p:cNvSpPr/>
            <p:nvPr/>
          </p:nvSpPr>
          <p:spPr>
            <a:xfrm>
              <a:off x="2538950" y="-828800"/>
              <a:ext cx="478225" cy="579075"/>
            </a:xfrm>
            <a:custGeom>
              <a:avLst/>
              <a:gdLst/>
              <a:ahLst/>
              <a:cxnLst/>
              <a:rect l="l" t="t" r="r" b="b"/>
              <a:pathLst>
                <a:path w="19129" h="23163" extrusionOk="0">
                  <a:moveTo>
                    <a:pt x="3308" y="1"/>
                  </a:moveTo>
                  <a:lnTo>
                    <a:pt x="3185" y="260"/>
                  </a:lnTo>
                  <a:lnTo>
                    <a:pt x="3062" y="530"/>
                  </a:lnTo>
                  <a:lnTo>
                    <a:pt x="2940" y="789"/>
                  </a:lnTo>
                  <a:lnTo>
                    <a:pt x="2822" y="1058"/>
                  </a:lnTo>
                  <a:lnTo>
                    <a:pt x="2708" y="1339"/>
                  </a:lnTo>
                  <a:lnTo>
                    <a:pt x="2594" y="1620"/>
                  </a:lnTo>
                  <a:lnTo>
                    <a:pt x="2481" y="1900"/>
                  </a:lnTo>
                  <a:lnTo>
                    <a:pt x="2376" y="2181"/>
                  </a:lnTo>
                  <a:lnTo>
                    <a:pt x="2267" y="2462"/>
                  </a:lnTo>
                  <a:lnTo>
                    <a:pt x="2167" y="2753"/>
                  </a:lnTo>
                  <a:lnTo>
                    <a:pt x="2067" y="3055"/>
                  </a:lnTo>
                  <a:lnTo>
                    <a:pt x="1967" y="3347"/>
                  </a:lnTo>
                  <a:lnTo>
                    <a:pt x="1872" y="3649"/>
                  </a:lnTo>
                  <a:lnTo>
                    <a:pt x="1777" y="3951"/>
                  </a:lnTo>
                  <a:lnTo>
                    <a:pt x="1686" y="4253"/>
                  </a:lnTo>
                  <a:lnTo>
                    <a:pt x="1599" y="4566"/>
                  </a:lnTo>
                  <a:lnTo>
                    <a:pt x="1431" y="5192"/>
                  </a:lnTo>
                  <a:lnTo>
                    <a:pt x="1272" y="5829"/>
                  </a:lnTo>
                  <a:lnTo>
                    <a:pt x="1122" y="6477"/>
                  </a:lnTo>
                  <a:lnTo>
                    <a:pt x="982" y="7135"/>
                  </a:lnTo>
                  <a:lnTo>
                    <a:pt x="850" y="7804"/>
                  </a:lnTo>
                  <a:lnTo>
                    <a:pt x="727" y="8484"/>
                  </a:lnTo>
                  <a:lnTo>
                    <a:pt x="618" y="9175"/>
                  </a:lnTo>
                  <a:lnTo>
                    <a:pt x="514" y="9866"/>
                  </a:lnTo>
                  <a:lnTo>
                    <a:pt x="423" y="10578"/>
                  </a:lnTo>
                  <a:lnTo>
                    <a:pt x="336" y="11290"/>
                  </a:lnTo>
                  <a:lnTo>
                    <a:pt x="264" y="12014"/>
                  </a:lnTo>
                  <a:lnTo>
                    <a:pt x="200" y="12737"/>
                  </a:lnTo>
                  <a:lnTo>
                    <a:pt x="146" y="13471"/>
                  </a:lnTo>
                  <a:lnTo>
                    <a:pt x="96" y="14215"/>
                  </a:lnTo>
                  <a:lnTo>
                    <a:pt x="59" y="14960"/>
                  </a:lnTo>
                  <a:lnTo>
                    <a:pt x="32" y="15716"/>
                  </a:lnTo>
                  <a:lnTo>
                    <a:pt x="9" y="16471"/>
                  </a:lnTo>
                  <a:lnTo>
                    <a:pt x="0" y="17237"/>
                  </a:lnTo>
                  <a:lnTo>
                    <a:pt x="0" y="18004"/>
                  </a:lnTo>
                  <a:lnTo>
                    <a:pt x="5" y="18770"/>
                  </a:lnTo>
                  <a:lnTo>
                    <a:pt x="23" y="19547"/>
                  </a:lnTo>
                  <a:lnTo>
                    <a:pt x="46" y="20324"/>
                  </a:lnTo>
                  <a:lnTo>
                    <a:pt x="82" y="21101"/>
                  </a:lnTo>
                  <a:lnTo>
                    <a:pt x="123" y="21889"/>
                  </a:lnTo>
                  <a:lnTo>
                    <a:pt x="214" y="21814"/>
                  </a:lnTo>
                  <a:lnTo>
                    <a:pt x="318" y="21760"/>
                  </a:lnTo>
                  <a:lnTo>
                    <a:pt x="427" y="21727"/>
                  </a:lnTo>
                  <a:lnTo>
                    <a:pt x="545" y="21717"/>
                  </a:lnTo>
                  <a:lnTo>
                    <a:pt x="1672" y="21825"/>
                  </a:lnTo>
                  <a:lnTo>
                    <a:pt x="2808" y="21922"/>
                  </a:lnTo>
                  <a:lnTo>
                    <a:pt x="3939" y="21997"/>
                  </a:lnTo>
                  <a:lnTo>
                    <a:pt x="5071" y="22073"/>
                  </a:lnTo>
                  <a:lnTo>
                    <a:pt x="7342" y="22202"/>
                  </a:lnTo>
                  <a:lnTo>
                    <a:pt x="9610" y="22321"/>
                  </a:lnTo>
                  <a:lnTo>
                    <a:pt x="10745" y="22386"/>
                  </a:lnTo>
                  <a:lnTo>
                    <a:pt x="11881" y="22461"/>
                  </a:lnTo>
                  <a:lnTo>
                    <a:pt x="13017" y="22537"/>
                  </a:lnTo>
                  <a:lnTo>
                    <a:pt x="14149" y="22634"/>
                  </a:lnTo>
                  <a:lnTo>
                    <a:pt x="15284" y="22742"/>
                  </a:lnTo>
                  <a:lnTo>
                    <a:pt x="16416" y="22861"/>
                  </a:lnTo>
                  <a:lnTo>
                    <a:pt x="17547" y="23001"/>
                  </a:lnTo>
                  <a:lnTo>
                    <a:pt x="18678" y="23163"/>
                  </a:lnTo>
                  <a:lnTo>
                    <a:pt x="18724" y="23077"/>
                  </a:lnTo>
                  <a:lnTo>
                    <a:pt x="18774" y="23012"/>
                  </a:lnTo>
                  <a:lnTo>
                    <a:pt x="18824" y="22958"/>
                  </a:lnTo>
                  <a:lnTo>
                    <a:pt x="18883" y="22915"/>
                  </a:lnTo>
                  <a:lnTo>
                    <a:pt x="18937" y="22904"/>
                  </a:lnTo>
                  <a:lnTo>
                    <a:pt x="18969" y="22904"/>
                  </a:lnTo>
                  <a:lnTo>
                    <a:pt x="19001" y="22915"/>
                  </a:lnTo>
                  <a:lnTo>
                    <a:pt x="19033" y="22936"/>
                  </a:lnTo>
                  <a:lnTo>
                    <a:pt x="19065" y="22958"/>
                  </a:lnTo>
                  <a:lnTo>
                    <a:pt x="19096" y="22990"/>
                  </a:lnTo>
                  <a:lnTo>
                    <a:pt x="19128" y="23033"/>
                  </a:lnTo>
                  <a:lnTo>
                    <a:pt x="19074" y="22731"/>
                  </a:lnTo>
                  <a:lnTo>
                    <a:pt x="19024" y="22440"/>
                  </a:lnTo>
                  <a:lnTo>
                    <a:pt x="18978" y="22138"/>
                  </a:lnTo>
                  <a:lnTo>
                    <a:pt x="18933" y="21835"/>
                  </a:lnTo>
                  <a:lnTo>
                    <a:pt x="18892" y="21533"/>
                  </a:lnTo>
                  <a:lnTo>
                    <a:pt x="18851" y="21220"/>
                  </a:lnTo>
                  <a:lnTo>
                    <a:pt x="18783" y="20594"/>
                  </a:lnTo>
                  <a:lnTo>
                    <a:pt x="18719" y="19968"/>
                  </a:lnTo>
                  <a:lnTo>
                    <a:pt x="18665" y="19331"/>
                  </a:lnTo>
                  <a:lnTo>
                    <a:pt x="18560" y="18036"/>
                  </a:lnTo>
                  <a:lnTo>
                    <a:pt x="18506" y="17389"/>
                  </a:lnTo>
                  <a:lnTo>
                    <a:pt x="18456" y="16741"/>
                  </a:lnTo>
                  <a:lnTo>
                    <a:pt x="18397" y="16104"/>
                  </a:lnTo>
                  <a:lnTo>
                    <a:pt x="18333" y="15457"/>
                  </a:lnTo>
                  <a:lnTo>
                    <a:pt x="18260" y="14820"/>
                  </a:lnTo>
                  <a:lnTo>
                    <a:pt x="18219" y="14507"/>
                  </a:lnTo>
                  <a:lnTo>
                    <a:pt x="18179" y="14194"/>
                  </a:lnTo>
                  <a:lnTo>
                    <a:pt x="18133" y="13881"/>
                  </a:lnTo>
                  <a:lnTo>
                    <a:pt x="18088" y="13579"/>
                  </a:lnTo>
                  <a:lnTo>
                    <a:pt x="18033" y="13276"/>
                  </a:lnTo>
                  <a:lnTo>
                    <a:pt x="17979" y="12963"/>
                  </a:lnTo>
                  <a:lnTo>
                    <a:pt x="17906" y="12596"/>
                  </a:lnTo>
                  <a:lnTo>
                    <a:pt x="17833" y="12240"/>
                  </a:lnTo>
                  <a:lnTo>
                    <a:pt x="17761" y="11884"/>
                  </a:lnTo>
                  <a:lnTo>
                    <a:pt x="17679" y="11528"/>
                  </a:lnTo>
                  <a:lnTo>
                    <a:pt x="17602" y="11182"/>
                  </a:lnTo>
                  <a:lnTo>
                    <a:pt x="17515" y="10837"/>
                  </a:lnTo>
                  <a:lnTo>
                    <a:pt x="17433" y="10492"/>
                  </a:lnTo>
                  <a:lnTo>
                    <a:pt x="17343" y="10157"/>
                  </a:lnTo>
                  <a:lnTo>
                    <a:pt x="17256" y="9833"/>
                  </a:lnTo>
                  <a:lnTo>
                    <a:pt x="17161" y="9499"/>
                  </a:lnTo>
                  <a:lnTo>
                    <a:pt x="17070" y="9186"/>
                  </a:lnTo>
                  <a:lnTo>
                    <a:pt x="16970" y="8862"/>
                  </a:lnTo>
                  <a:lnTo>
                    <a:pt x="16875" y="8549"/>
                  </a:lnTo>
                  <a:lnTo>
                    <a:pt x="16770" y="8236"/>
                  </a:lnTo>
                  <a:lnTo>
                    <a:pt x="16670" y="7934"/>
                  </a:lnTo>
                  <a:lnTo>
                    <a:pt x="16561" y="7631"/>
                  </a:lnTo>
                  <a:lnTo>
                    <a:pt x="16457" y="7340"/>
                  </a:lnTo>
                  <a:lnTo>
                    <a:pt x="16348" y="7049"/>
                  </a:lnTo>
                  <a:lnTo>
                    <a:pt x="16120" y="6477"/>
                  </a:lnTo>
                  <a:lnTo>
                    <a:pt x="15889" y="5926"/>
                  </a:lnTo>
                  <a:lnTo>
                    <a:pt x="15643" y="5386"/>
                  </a:lnTo>
                  <a:lnTo>
                    <a:pt x="15398" y="4858"/>
                  </a:lnTo>
                  <a:lnTo>
                    <a:pt x="15139" y="4361"/>
                  </a:lnTo>
                  <a:lnTo>
                    <a:pt x="14875" y="3865"/>
                  </a:lnTo>
                  <a:lnTo>
                    <a:pt x="14603" y="3390"/>
                  </a:lnTo>
                  <a:lnTo>
                    <a:pt x="14571" y="3325"/>
                  </a:lnTo>
                  <a:lnTo>
                    <a:pt x="14553" y="3422"/>
                  </a:lnTo>
                  <a:lnTo>
                    <a:pt x="14526" y="3530"/>
                  </a:lnTo>
                  <a:lnTo>
                    <a:pt x="14494" y="3616"/>
                  </a:lnTo>
                  <a:lnTo>
                    <a:pt x="14457" y="3703"/>
                  </a:lnTo>
                  <a:lnTo>
                    <a:pt x="14053" y="4329"/>
                  </a:lnTo>
                  <a:lnTo>
                    <a:pt x="13849" y="4631"/>
                  </a:lnTo>
                  <a:lnTo>
                    <a:pt x="13640" y="4933"/>
                  </a:lnTo>
                  <a:lnTo>
                    <a:pt x="13431" y="5235"/>
                  </a:lnTo>
                  <a:lnTo>
                    <a:pt x="13217" y="5527"/>
                  </a:lnTo>
                  <a:lnTo>
                    <a:pt x="13004" y="5818"/>
                  </a:lnTo>
                  <a:lnTo>
                    <a:pt x="12785" y="6099"/>
                  </a:lnTo>
                  <a:lnTo>
                    <a:pt x="12567" y="6369"/>
                  </a:lnTo>
                  <a:lnTo>
                    <a:pt x="12349" y="6628"/>
                  </a:lnTo>
                  <a:lnTo>
                    <a:pt x="12127" y="6887"/>
                  </a:lnTo>
                  <a:lnTo>
                    <a:pt x="11904" y="7135"/>
                  </a:lnTo>
                  <a:lnTo>
                    <a:pt x="11677" y="7362"/>
                  </a:lnTo>
                  <a:lnTo>
                    <a:pt x="11450" y="7588"/>
                  </a:lnTo>
                  <a:lnTo>
                    <a:pt x="11218" y="7793"/>
                  </a:lnTo>
                  <a:lnTo>
                    <a:pt x="10991" y="7998"/>
                  </a:lnTo>
                  <a:lnTo>
                    <a:pt x="10759" y="8182"/>
                  </a:lnTo>
                  <a:lnTo>
                    <a:pt x="10523" y="8344"/>
                  </a:lnTo>
                  <a:lnTo>
                    <a:pt x="10291" y="8506"/>
                  </a:lnTo>
                  <a:lnTo>
                    <a:pt x="10055" y="8635"/>
                  </a:lnTo>
                  <a:lnTo>
                    <a:pt x="9819" y="8765"/>
                  </a:lnTo>
                  <a:lnTo>
                    <a:pt x="9578" y="8862"/>
                  </a:lnTo>
                  <a:lnTo>
                    <a:pt x="9337" y="8948"/>
                  </a:lnTo>
                  <a:lnTo>
                    <a:pt x="9101" y="9013"/>
                  </a:lnTo>
                  <a:lnTo>
                    <a:pt x="8860" y="9067"/>
                  </a:lnTo>
                  <a:lnTo>
                    <a:pt x="8615" y="9089"/>
                  </a:lnTo>
                  <a:lnTo>
                    <a:pt x="8374" y="9099"/>
                  </a:lnTo>
                  <a:lnTo>
                    <a:pt x="8128" y="9078"/>
                  </a:lnTo>
                  <a:lnTo>
                    <a:pt x="7888" y="9045"/>
                  </a:lnTo>
                  <a:lnTo>
                    <a:pt x="7642" y="8981"/>
                  </a:lnTo>
                  <a:lnTo>
                    <a:pt x="7397" y="8894"/>
                  </a:lnTo>
                  <a:lnTo>
                    <a:pt x="7152" y="8786"/>
                  </a:lnTo>
                  <a:lnTo>
                    <a:pt x="6979" y="8689"/>
                  </a:lnTo>
                  <a:lnTo>
                    <a:pt x="6811" y="8592"/>
                  </a:lnTo>
                  <a:lnTo>
                    <a:pt x="6643" y="8473"/>
                  </a:lnTo>
                  <a:lnTo>
                    <a:pt x="6475" y="8355"/>
                  </a:lnTo>
                  <a:lnTo>
                    <a:pt x="6306" y="8214"/>
                  </a:lnTo>
                  <a:lnTo>
                    <a:pt x="6143" y="8063"/>
                  </a:lnTo>
                  <a:lnTo>
                    <a:pt x="5979" y="7912"/>
                  </a:lnTo>
                  <a:lnTo>
                    <a:pt x="5816" y="7739"/>
                  </a:lnTo>
                  <a:lnTo>
                    <a:pt x="5657" y="7567"/>
                  </a:lnTo>
                  <a:lnTo>
                    <a:pt x="5498" y="7372"/>
                  </a:lnTo>
                  <a:lnTo>
                    <a:pt x="5348" y="7178"/>
                  </a:lnTo>
                  <a:lnTo>
                    <a:pt x="5198" y="6962"/>
                  </a:lnTo>
                  <a:lnTo>
                    <a:pt x="5048" y="6736"/>
                  </a:lnTo>
                  <a:lnTo>
                    <a:pt x="4907" y="6509"/>
                  </a:lnTo>
                  <a:lnTo>
                    <a:pt x="4766" y="6261"/>
                  </a:lnTo>
                  <a:lnTo>
                    <a:pt x="4630" y="6012"/>
                  </a:lnTo>
                  <a:lnTo>
                    <a:pt x="4503" y="5743"/>
                  </a:lnTo>
                  <a:lnTo>
                    <a:pt x="4376" y="5473"/>
                  </a:lnTo>
                  <a:lnTo>
                    <a:pt x="4257" y="5181"/>
                  </a:lnTo>
                  <a:lnTo>
                    <a:pt x="4139" y="4890"/>
                  </a:lnTo>
                  <a:lnTo>
                    <a:pt x="4030" y="4577"/>
                  </a:lnTo>
                  <a:lnTo>
                    <a:pt x="3926" y="4264"/>
                  </a:lnTo>
                  <a:lnTo>
                    <a:pt x="3830" y="3929"/>
                  </a:lnTo>
                  <a:lnTo>
                    <a:pt x="3739" y="3595"/>
                  </a:lnTo>
                  <a:lnTo>
                    <a:pt x="3658" y="3239"/>
                  </a:lnTo>
                  <a:lnTo>
                    <a:pt x="3580" y="2882"/>
                  </a:lnTo>
                  <a:lnTo>
                    <a:pt x="3508" y="2505"/>
                  </a:lnTo>
                  <a:lnTo>
                    <a:pt x="3449" y="2127"/>
                  </a:lnTo>
                  <a:lnTo>
                    <a:pt x="3394" y="1728"/>
                  </a:lnTo>
                  <a:lnTo>
                    <a:pt x="3349" y="1328"/>
                  </a:lnTo>
                  <a:lnTo>
                    <a:pt x="3308" y="918"/>
                  </a:lnTo>
                  <a:lnTo>
                    <a:pt x="3281" y="486"/>
                  </a:lnTo>
                  <a:lnTo>
                    <a:pt x="3276" y="422"/>
                  </a:lnTo>
                  <a:lnTo>
                    <a:pt x="3276" y="368"/>
                  </a:lnTo>
                  <a:lnTo>
                    <a:pt x="3285" y="249"/>
                  </a:lnTo>
                  <a:lnTo>
                    <a:pt x="330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6"/>
            <p:cNvSpPr/>
            <p:nvPr/>
          </p:nvSpPr>
          <p:spPr>
            <a:xfrm>
              <a:off x="2554050" y="-6711100"/>
              <a:ext cx="177900" cy="487625"/>
            </a:xfrm>
            <a:custGeom>
              <a:avLst/>
              <a:gdLst/>
              <a:ahLst/>
              <a:cxnLst/>
              <a:rect l="l" t="t" r="r" b="b"/>
              <a:pathLst>
                <a:path w="7116" h="19505" extrusionOk="0">
                  <a:moveTo>
                    <a:pt x="7056" y="1"/>
                  </a:moveTo>
                  <a:lnTo>
                    <a:pt x="6761" y="292"/>
                  </a:lnTo>
                  <a:lnTo>
                    <a:pt x="6475" y="584"/>
                  </a:lnTo>
                  <a:lnTo>
                    <a:pt x="6193" y="886"/>
                  </a:lnTo>
                  <a:lnTo>
                    <a:pt x="5911" y="1188"/>
                  </a:lnTo>
                  <a:lnTo>
                    <a:pt x="5639" y="1501"/>
                  </a:lnTo>
                  <a:lnTo>
                    <a:pt x="5371" y="1825"/>
                  </a:lnTo>
                  <a:lnTo>
                    <a:pt x="5107" y="2160"/>
                  </a:lnTo>
                  <a:lnTo>
                    <a:pt x="4848" y="2494"/>
                  </a:lnTo>
                  <a:lnTo>
                    <a:pt x="4598" y="2840"/>
                  </a:lnTo>
                  <a:lnTo>
                    <a:pt x="4349" y="3196"/>
                  </a:lnTo>
                  <a:lnTo>
                    <a:pt x="4103" y="3552"/>
                  </a:lnTo>
                  <a:lnTo>
                    <a:pt x="3867" y="3919"/>
                  </a:lnTo>
                  <a:lnTo>
                    <a:pt x="3631" y="4286"/>
                  </a:lnTo>
                  <a:lnTo>
                    <a:pt x="3399" y="4664"/>
                  </a:lnTo>
                  <a:lnTo>
                    <a:pt x="3176" y="5052"/>
                  </a:lnTo>
                  <a:lnTo>
                    <a:pt x="2954" y="5441"/>
                  </a:lnTo>
                  <a:lnTo>
                    <a:pt x="2736" y="5840"/>
                  </a:lnTo>
                  <a:lnTo>
                    <a:pt x="2527" y="6239"/>
                  </a:lnTo>
                  <a:lnTo>
                    <a:pt x="2318" y="6650"/>
                  </a:lnTo>
                  <a:lnTo>
                    <a:pt x="2113" y="7070"/>
                  </a:lnTo>
                  <a:lnTo>
                    <a:pt x="1918" y="7491"/>
                  </a:lnTo>
                  <a:lnTo>
                    <a:pt x="1722" y="7923"/>
                  </a:lnTo>
                  <a:lnTo>
                    <a:pt x="1532" y="8355"/>
                  </a:lnTo>
                  <a:lnTo>
                    <a:pt x="1345" y="8797"/>
                  </a:lnTo>
                  <a:lnTo>
                    <a:pt x="1164" y="9240"/>
                  </a:lnTo>
                  <a:lnTo>
                    <a:pt x="986" y="9693"/>
                  </a:lnTo>
                  <a:lnTo>
                    <a:pt x="809" y="10147"/>
                  </a:lnTo>
                  <a:lnTo>
                    <a:pt x="641" y="10611"/>
                  </a:lnTo>
                  <a:lnTo>
                    <a:pt x="473" y="11086"/>
                  </a:lnTo>
                  <a:lnTo>
                    <a:pt x="309" y="11550"/>
                  </a:lnTo>
                  <a:lnTo>
                    <a:pt x="155" y="12035"/>
                  </a:lnTo>
                  <a:lnTo>
                    <a:pt x="0" y="12521"/>
                  </a:lnTo>
                  <a:lnTo>
                    <a:pt x="146" y="12661"/>
                  </a:lnTo>
                  <a:lnTo>
                    <a:pt x="291" y="12823"/>
                  </a:lnTo>
                  <a:lnTo>
                    <a:pt x="432" y="12985"/>
                  </a:lnTo>
                  <a:lnTo>
                    <a:pt x="568" y="13169"/>
                  </a:lnTo>
                  <a:lnTo>
                    <a:pt x="700" y="13363"/>
                  </a:lnTo>
                  <a:lnTo>
                    <a:pt x="827" y="13568"/>
                  </a:lnTo>
                  <a:lnTo>
                    <a:pt x="950" y="13773"/>
                  </a:lnTo>
                  <a:lnTo>
                    <a:pt x="1077" y="14000"/>
                  </a:lnTo>
                  <a:lnTo>
                    <a:pt x="1318" y="14442"/>
                  </a:lnTo>
                  <a:lnTo>
                    <a:pt x="1563" y="14906"/>
                  </a:lnTo>
                  <a:lnTo>
                    <a:pt x="1809" y="15370"/>
                  </a:lnTo>
                  <a:lnTo>
                    <a:pt x="1936" y="15608"/>
                  </a:lnTo>
                  <a:lnTo>
                    <a:pt x="2063" y="15835"/>
                  </a:lnTo>
                  <a:lnTo>
                    <a:pt x="2331" y="16299"/>
                  </a:lnTo>
                  <a:lnTo>
                    <a:pt x="2599" y="16741"/>
                  </a:lnTo>
                  <a:lnTo>
                    <a:pt x="2872" y="17184"/>
                  </a:lnTo>
                  <a:lnTo>
                    <a:pt x="3145" y="17615"/>
                  </a:lnTo>
                  <a:lnTo>
                    <a:pt x="3690" y="18490"/>
                  </a:lnTo>
                  <a:lnTo>
                    <a:pt x="3962" y="18932"/>
                  </a:lnTo>
                  <a:lnTo>
                    <a:pt x="4235" y="19396"/>
                  </a:lnTo>
                  <a:lnTo>
                    <a:pt x="4276" y="19504"/>
                  </a:lnTo>
                  <a:lnTo>
                    <a:pt x="4526" y="18673"/>
                  </a:lnTo>
                  <a:lnTo>
                    <a:pt x="4785" y="17864"/>
                  </a:lnTo>
                  <a:lnTo>
                    <a:pt x="5053" y="17065"/>
                  </a:lnTo>
                  <a:lnTo>
                    <a:pt x="5189" y="16666"/>
                  </a:lnTo>
                  <a:lnTo>
                    <a:pt x="5330" y="16277"/>
                  </a:lnTo>
                  <a:lnTo>
                    <a:pt x="5471" y="15888"/>
                  </a:lnTo>
                  <a:lnTo>
                    <a:pt x="5616" y="15511"/>
                  </a:lnTo>
                  <a:lnTo>
                    <a:pt x="5762" y="15133"/>
                  </a:lnTo>
                  <a:lnTo>
                    <a:pt x="5911" y="14755"/>
                  </a:lnTo>
                  <a:lnTo>
                    <a:pt x="6061" y="14388"/>
                  </a:lnTo>
                  <a:lnTo>
                    <a:pt x="6216" y="14021"/>
                  </a:lnTo>
                  <a:lnTo>
                    <a:pt x="6375" y="13665"/>
                  </a:lnTo>
                  <a:lnTo>
                    <a:pt x="6534" y="13309"/>
                  </a:lnTo>
                  <a:lnTo>
                    <a:pt x="6561" y="13255"/>
                  </a:lnTo>
                  <a:lnTo>
                    <a:pt x="6588" y="13212"/>
                  </a:lnTo>
                  <a:lnTo>
                    <a:pt x="6652" y="13125"/>
                  </a:lnTo>
                  <a:lnTo>
                    <a:pt x="6716" y="13071"/>
                  </a:lnTo>
                  <a:lnTo>
                    <a:pt x="6784" y="13039"/>
                  </a:lnTo>
                  <a:lnTo>
                    <a:pt x="6847" y="13018"/>
                  </a:lnTo>
                  <a:lnTo>
                    <a:pt x="6916" y="13018"/>
                  </a:lnTo>
                  <a:lnTo>
                    <a:pt x="6979" y="13039"/>
                  </a:lnTo>
                  <a:lnTo>
                    <a:pt x="7043" y="13071"/>
                  </a:lnTo>
                  <a:lnTo>
                    <a:pt x="7061" y="11064"/>
                  </a:lnTo>
                  <a:lnTo>
                    <a:pt x="7079" y="9056"/>
                  </a:lnTo>
                  <a:lnTo>
                    <a:pt x="7097" y="7038"/>
                  </a:lnTo>
                  <a:lnTo>
                    <a:pt x="7116" y="5020"/>
                  </a:lnTo>
                  <a:lnTo>
                    <a:pt x="7111" y="3854"/>
                  </a:lnTo>
                  <a:lnTo>
                    <a:pt x="7097" y="2624"/>
                  </a:lnTo>
                  <a:lnTo>
                    <a:pt x="7079" y="1339"/>
                  </a:lnTo>
                  <a:lnTo>
                    <a:pt x="7056"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6"/>
            <p:cNvSpPr/>
            <p:nvPr/>
          </p:nvSpPr>
          <p:spPr>
            <a:xfrm>
              <a:off x="2660600" y="-1031700"/>
              <a:ext cx="205600" cy="324900"/>
            </a:xfrm>
            <a:custGeom>
              <a:avLst/>
              <a:gdLst/>
              <a:ahLst/>
              <a:cxnLst/>
              <a:rect l="l" t="t" r="r" b="b"/>
              <a:pathLst>
                <a:path w="8224" h="12996" extrusionOk="0">
                  <a:moveTo>
                    <a:pt x="350" y="0"/>
                  </a:moveTo>
                  <a:lnTo>
                    <a:pt x="259" y="3454"/>
                  </a:lnTo>
                  <a:lnTo>
                    <a:pt x="218" y="5192"/>
                  </a:lnTo>
                  <a:lnTo>
                    <a:pt x="200" y="6066"/>
                  </a:lnTo>
                  <a:lnTo>
                    <a:pt x="191" y="6940"/>
                  </a:lnTo>
                  <a:lnTo>
                    <a:pt x="186" y="7135"/>
                  </a:lnTo>
                  <a:lnTo>
                    <a:pt x="173" y="7307"/>
                  </a:lnTo>
                  <a:lnTo>
                    <a:pt x="155" y="7469"/>
                  </a:lnTo>
                  <a:lnTo>
                    <a:pt x="132" y="7631"/>
                  </a:lnTo>
                  <a:lnTo>
                    <a:pt x="105" y="7771"/>
                  </a:lnTo>
                  <a:lnTo>
                    <a:pt x="73" y="7912"/>
                  </a:lnTo>
                  <a:lnTo>
                    <a:pt x="37" y="8030"/>
                  </a:lnTo>
                  <a:lnTo>
                    <a:pt x="0" y="8160"/>
                  </a:lnTo>
                  <a:lnTo>
                    <a:pt x="182" y="8678"/>
                  </a:lnTo>
                  <a:lnTo>
                    <a:pt x="359" y="9174"/>
                  </a:lnTo>
                  <a:lnTo>
                    <a:pt x="541" y="9649"/>
                  </a:lnTo>
                  <a:lnTo>
                    <a:pt x="727" y="10092"/>
                  </a:lnTo>
                  <a:lnTo>
                    <a:pt x="818" y="10308"/>
                  </a:lnTo>
                  <a:lnTo>
                    <a:pt x="913" y="10513"/>
                  </a:lnTo>
                  <a:lnTo>
                    <a:pt x="1009" y="10707"/>
                  </a:lnTo>
                  <a:lnTo>
                    <a:pt x="1104" y="10901"/>
                  </a:lnTo>
                  <a:lnTo>
                    <a:pt x="1204" y="11085"/>
                  </a:lnTo>
                  <a:lnTo>
                    <a:pt x="1304" y="11268"/>
                  </a:lnTo>
                  <a:lnTo>
                    <a:pt x="1409" y="11441"/>
                  </a:lnTo>
                  <a:lnTo>
                    <a:pt x="1513" y="11603"/>
                  </a:lnTo>
                  <a:lnTo>
                    <a:pt x="1618" y="11754"/>
                  </a:lnTo>
                  <a:lnTo>
                    <a:pt x="1727" y="11894"/>
                  </a:lnTo>
                  <a:lnTo>
                    <a:pt x="1840" y="12035"/>
                  </a:lnTo>
                  <a:lnTo>
                    <a:pt x="1954" y="12164"/>
                  </a:lnTo>
                  <a:lnTo>
                    <a:pt x="2067" y="12283"/>
                  </a:lnTo>
                  <a:lnTo>
                    <a:pt x="2190" y="12402"/>
                  </a:lnTo>
                  <a:lnTo>
                    <a:pt x="2313" y="12499"/>
                  </a:lnTo>
                  <a:lnTo>
                    <a:pt x="2436" y="12596"/>
                  </a:lnTo>
                  <a:lnTo>
                    <a:pt x="2567" y="12682"/>
                  </a:lnTo>
                  <a:lnTo>
                    <a:pt x="2699" y="12758"/>
                  </a:lnTo>
                  <a:lnTo>
                    <a:pt x="2835" y="12823"/>
                  </a:lnTo>
                  <a:lnTo>
                    <a:pt x="2976" y="12876"/>
                  </a:lnTo>
                  <a:lnTo>
                    <a:pt x="3122" y="12920"/>
                  </a:lnTo>
                  <a:lnTo>
                    <a:pt x="3272" y="12952"/>
                  </a:lnTo>
                  <a:lnTo>
                    <a:pt x="3421" y="12984"/>
                  </a:lnTo>
                  <a:lnTo>
                    <a:pt x="3580" y="12995"/>
                  </a:lnTo>
                  <a:lnTo>
                    <a:pt x="3853" y="12995"/>
                  </a:lnTo>
                  <a:lnTo>
                    <a:pt x="3994" y="12984"/>
                  </a:lnTo>
                  <a:lnTo>
                    <a:pt x="4130" y="12974"/>
                  </a:lnTo>
                  <a:lnTo>
                    <a:pt x="4267" y="12952"/>
                  </a:lnTo>
                  <a:lnTo>
                    <a:pt x="4403" y="12920"/>
                  </a:lnTo>
                  <a:lnTo>
                    <a:pt x="4535" y="12876"/>
                  </a:lnTo>
                  <a:lnTo>
                    <a:pt x="4671" y="12833"/>
                  </a:lnTo>
                  <a:lnTo>
                    <a:pt x="4943" y="12725"/>
                  </a:lnTo>
                  <a:lnTo>
                    <a:pt x="5212" y="12596"/>
                  </a:lnTo>
                  <a:lnTo>
                    <a:pt x="5475" y="12445"/>
                  </a:lnTo>
                  <a:lnTo>
                    <a:pt x="5743" y="12283"/>
                  </a:lnTo>
                  <a:lnTo>
                    <a:pt x="6007" y="12099"/>
                  </a:lnTo>
                  <a:lnTo>
                    <a:pt x="6270" y="11894"/>
                  </a:lnTo>
                  <a:lnTo>
                    <a:pt x="6534" y="11689"/>
                  </a:lnTo>
                  <a:lnTo>
                    <a:pt x="6797" y="11463"/>
                  </a:lnTo>
                  <a:lnTo>
                    <a:pt x="7056" y="11236"/>
                  </a:lnTo>
                  <a:lnTo>
                    <a:pt x="7315" y="10998"/>
                  </a:lnTo>
                  <a:lnTo>
                    <a:pt x="7829" y="10502"/>
                  </a:lnTo>
                  <a:lnTo>
                    <a:pt x="7829" y="10437"/>
                  </a:lnTo>
                  <a:lnTo>
                    <a:pt x="7919" y="8106"/>
                  </a:lnTo>
                  <a:lnTo>
                    <a:pt x="8010" y="5753"/>
                  </a:lnTo>
                  <a:lnTo>
                    <a:pt x="8110" y="3368"/>
                  </a:lnTo>
                  <a:lnTo>
                    <a:pt x="8165" y="2170"/>
                  </a:lnTo>
                  <a:lnTo>
                    <a:pt x="8224" y="961"/>
                  </a:lnTo>
                  <a:lnTo>
                    <a:pt x="8156" y="1166"/>
                  </a:lnTo>
                  <a:lnTo>
                    <a:pt x="8115" y="1252"/>
                  </a:lnTo>
                  <a:lnTo>
                    <a:pt x="8078" y="1349"/>
                  </a:lnTo>
                  <a:lnTo>
                    <a:pt x="8033" y="1425"/>
                  </a:lnTo>
                  <a:lnTo>
                    <a:pt x="7988" y="1500"/>
                  </a:lnTo>
                  <a:lnTo>
                    <a:pt x="7942" y="1565"/>
                  </a:lnTo>
                  <a:lnTo>
                    <a:pt x="7888" y="1619"/>
                  </a:lnTo>
                  <a:lnTo>
                    <a:pt x="7660" y="1824"/>
                  </a:lnTo>
                  <a:lnTo>
                    <a:pt x="7429" y="2019"/>
                  </a:lnTo>
                  <a:lnTo>
                    <a:pt x="7197" y="2191"/>
                  </a:lnTo>
                  <a:lnTo>
                    <a:pt x="6961" y="2342"/>
                  </a:lnTo>
                  <a:lnTo>
                    <a:pt x="6725" y="2483"/>
                  </a:lnTo>
                  <a:lnTo>
                    <a:pt x="6484" y="2601"/>
                  </a:lnTo>
                  <a:lnTo>
                    <a:pt x="6243" y="2709"/>
                  </a:lnTo>
                  <a:lnTo>
                    <a:pt x="6002" y="2796"/>
                  </a:lnTo>
                  <a:lnTo>
                    <a:pt x="5757" y="2871"/>
                  </a:lnTo>
                  <a:lnTo>
                    <a:pt x="5516" y="2925"/>
                  </a:lnTo>
                  <a:lnTo>
                    <a:pt x="5271" y="2968"/>
                  </a:lnTo>
                  <a:lnTo>
                    <a:pt x="5025" y="2990"/>
                  </a:lnTo>
                  <a:lnTo>
                    <a:pt x="4780" y="3001"/>
                  </a:lnTo>
                  <a:lnTo>
                    <a:pt x="4535" y="2990"/>
                  </a:lnTo>
                  <a:lnTo>
                    <a:pt x="4289" y="2968"/>
                  </a:lnTo>
                  <a:lnTo>
                    <a:pt x="4044" y="2925"/>
                  </a:lnTo>
                  <a:lnTo>
                    <a:pt x="3799" y="2860"/>
                  </a:lnTo>
                  <a:lnTo>
                    <a:pt x="3553" y="2785"/>
                  </a:lnTo>
                  <a:lnTo>
                    <a:pt x="3312" y="2698"/>
                  </a:lnTo>
                  <a:lnTo>
                    <a:pt x="3072" y="2580"/>
                  </a:lnTo>
                  <a:lnTo>
                    <a:pt x="2831" y="2461"/>
                  </a:lnTo>
                  <a:lnTo>
                    <a:pt x="2590" y="2321"/>
                  </a:lnTo>
                  <a:lnTo>
                    <a:pt x="2354" y="2159"/>
                  </a:lnTo>
                  <a:lnTo>
                    <a:pt x="2122" y="1986"/>
                  </a:lnTo>
                  <a:lnTo>
                    <a:pt x="1890" y="1792"/>
                  </a:lnTo>
                  <a:lnTo>
                    <a:pt x="1659" y="1587"/>
                  </a:lnTo>
                  <a:lnTo>
                    <a:pt x="1431" y="1360"/>
                  </a:lnTo>
                  <a:lnTo>
                    <a:pt x="1209" y="1123"/>
                  </a:lnTo>
                  <a:lnTo>
                    <a:pt x="991" y="864"/>
                  </a:lnTo>
                  <a:lnTo>
                    <a:pt x="773" y="594"/>
                  </a:lnTo>
                  <a:lnTo>
                    <a:pt x="559" y="302"/>
                  </a:lnTo>
                  <a:lnTo>
                    <a:pt x="35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6"/>
            <p:cNvSpPr/>
            <p:nvPr/>
          </p:nvSpPr>
          <p:spPr>
            <a:xfrm>
              <a:off x="2672975" y="-1410275"/>
              <a:ext cx="215375" cy="359425"/>
            </a:xfrm>
            <a:custGeom>
              <a:avLst/>
              <a:gdLst/>
              <a:ahLst/>
              <a:cxnLst/>
              <a:rect l="l" t="t" r="r" b="b"/>
              <a:pathLst>
                <a:path w="8615" h="14377" extrusionOk="0">
                  <a:moveTo>
                    <a:pt x="437" y="0"/>
                  </a:moveTo>
                  <a:lnTo>
                    <a:pt x="373" y="1252"/>
                  </a:lnTo>
                  <a:lnTo>
                    <a:pt x="309" y="2515"/>
                  </a:lnTo>
                  <a:lnTo>
                    <a:pt x="250" y="3789"/>
                  </a:lnTo>
                  <a:lnTo>
                    <a:pt x="196" y="5052"/>
                  </a:lnTo>
                  <a:lnTo>
                    <a:pt x="141" y="6325"/>
                  </a:lnTo>
                  <a:lnTo>
                    <a:pt x="91" y="7599"/>
                  </a:lnTo>
                  <a:lnTo>
                    <a:pt x="46" y="8883"/>
                  </a:lnTo>
                  <a:lnTo>
                    <a:pt x="0" y="10157"/>
                  </a:lnTo>
                  <a:lnTo>
                    <a:pt x="50" y="10178"/>
                  </a:lnTo>
                  <a:lnTo>
                    <a:pt x="100" y="10200"/>
                  </a:lnTo>
                  <a:lnTo>
                    <a:pt x="150" y="10232"/>
                  </a:lnTo>
                  <a:lnTo>
                    <a:pt x="200" y="10265"/>
                  </a:lnTo>
                  <a:lnTo>
                    <a:pt x="250" y="10319"/>
                  </a:lnTo>
                  <a:lnTo>
                    <a:pt x="300" y="10373"/>
                  </a:lnTo>
                  <a:lnTo>
                    <a:pt x="355" y="10437"/>
                  </a:lnTo>
                  <a:lnTo>
                    <a:pt x="409" y="10502"/>
                  </a:lnTo>
                  <a:lnTo>
                    <a:pt x="600" y="10804"/>
                  </a:lnTo>
                  <a:lnTo>
                    <a:pt x="796" y="11085"/>
                  </a:lnTo>
                  <a:lnTo>
                    <a:pt x="991" y="11355"/>
                  </a:lnTo>
                  <a:lnTo>
                    <a:pt x="1186" y="11614"/>
                  </a:lnTo>
                  <a:lnTo>
                    <a:pt x="1382" y="11862"/>
                  </a:lnTo>
                  <a:lnTo>
                    <a:pt x="1577" y="12100"/>
                  </a:lnTo>
                  <a:lnTo>
                    <a:pt x="1772" y="12315"/>
                  </a:lnTo>
                  <a:lnTo>
                    <a:pt x="1968" y="12531"/>
                  </a:lnTo>
                  <a:lnTo>
                    <a:pt x="2168" y="12726"/>
                  </a:lnTo>
                  <a:lnTo>
                    <a:pt x="2368" y="12909"/>
                  </a:lnTo>
                  <a:lnTo>
                    <a:pt x="2563" y="13082"/>
                  </a:lnTo>
                  <a:lnTo>
                    <a:pt x="2763" y="13233"/>
                  </a:lnTo>
                  <a:lnTo>
                    <a:pt x="2967" y="13373"/>
                  </a:lnTo>
                  <a:lnTo>
                    <a:pt x="3167" y="13513"/>
                  </a:lnTo>
                  <a:lnTo>
                    <a:pt x="3367" y="13621"/>
                  </a:lnTo>
                  <a:lnTo>
                    <a:pt x="3572" y="13729"/>
                  </a:lnTo>
                  <a:lnTo>
                    <a:pt x="3776" y="13816"/>
                  </a:lnTo>
                  <a:lnTo>
                    <a:pt x="3985" y="13902"/>
                  </a:lnTo>
                  <a:lnTo>
                    <a:pt x="4190" y="13956"/>
                  </a:lnTo>
                  <a:lnTo>
                    <a:pt x="4399" y="14010"/>
                  </a:lnTo>
                  <a:lnTo>
                    <a:pt x="4608" y="14042"/>
                  </a:lnTo>
                  <a:lnTo>
                    <a:pt x="4817" y="14064"/>
                  </a:lnTo>
                  <a:lnTo>
                    <a:pt x="5030" y="14075"/>
                  </a:lnTo>
                  <a:lnTo>
                    <a:pt x="5244" y="14064"/>
                  </a:lnTo>
                  <a:lnTo>
                    <a:pt x="5457" y="14042"/>
                  </a:lnTo>
                  <a:lnTo>
                    <a:pt x="5671" y="14010"/>
                  </a:lnTo>
                  <a:lnTo>
                    <a:pt x="5889" y="13956"/>
                  </a:lnTo>
                  <a:lnTo>
                    <a:pt x="6107" y="13891"/>
                  </a:lnTo>
                  <a:lnTo>
                    <a:pt x="6329" y="13805"/>
                  </a:lnTo>
                  <a:lnTo>
                    <a:pt x="6552" y="13718"/>
                  </a:lnTo>
                  <a:lnTo>
                    <a:pt x="6775" y="13600"/>
                  </a:lnTo>
                  <a:lnTo>
                    <a:pt x="7002" y="13481"/>
                  </a:lnTo>
                  <a:lnTo>
                    <a:pt x="7075" y="13438"/>
                  </a:lnTo>
                  <a:lnTo>
                    <a:pt x="7147" y="13416"/>
                  </a:lnTo>
                  <a:lnTo>
                    <a:pt x="7215" y="13416"/>
                  </a:lnTo>
                  <a:lnTo>
                    <a:pt x="7279" y="13427"/>
                  </a:lnTo>
                  <a:lnTo>
                    <a:pt x="7343" y="13449"/>
                  </a:lnTo>
                  <a:lnTo>
                    <a:pt x="7402" y="13481"/>
                  </a:lnTo>
                  <a:lnTo>
                    <a:pt x="7456" y="13535"/>
                  </a:lnTo>
                  <a:lnTo>
                    <a:pt x="7511" y="13589"/>
                  </a:lnTo>
                  <a:lnTo>
                    <a:pt x="7556" y="13665"/>
                  </a:lnTo>
                  <a:lnTo>
                    <a:pt x="7602" y="13740"/>
                  </a:lnTo>
                  <a:lnTo>
                    <a:pt x="7647" y="13826"/>
                  </a:lnTo>
                  <a:lnTo>
                    <a:pt x="7683" y="13924"/>
                  </a:lnTo>
                  <a:lnTo>
                    <a:pt x="7720" y="14031"/>
                  </a:lnTo>
                  <a:lnTo>
                    <a:pt x="7752" y="14139"/>
                  </a:lnTo>
                  <a:lnTo>
                    <a:pt x="7779" y="14258"/>
                  </a:lnTo>
                  <a:lnTo>
                    <a:pt x="7802" y="14377"/>
                  </a:lnTo>
                  <a:lnTo>
                    <a:pt x="7883" y="12693"/>
                  </a:lnTo>
                  <a:lnTo>
                    <a:pt x="7974" y="10999"/>
                  </a:lnTo>
                  <a:lnTo>
                    <a:pt x="8065" y="9293"/>
                  </a:lnTo>
                  <a:lnTo>
                    <a:pt x="8165" y="7599"/>
                  </a:lnTo>
                  <a:lnTo>
                    <a:pt x="8270" y="5893"/>
                  </a:lnTo>
                  <a:lnTo>
                    <a:pt x="8379" y="4188"/>
                  </a:lnTo>
                  <a:lnTo>
                    <a:pt x="8492" y="2494"/>
                  </a:lnTo>
                  <a:lnTo>
                    <a:pt x="8615" y="788"/>
                  </a:lnTo>
                  <a:lnTo>
                    <a:pt x="8410" y="723"/>
                  </a:lnTo>
                  <a:lnTo>
                    <a:pt x="8410" y="821"/>
                  </a:lnTo>
                  <a:lnTo>
                    <a:pt x="8406" y="918"/>
                  </a:lnTo>
                  <a:lnTo>
                    <a:pt x="8397" y="1015"/>
                  </a:lnTo>
                  <a:lnTo>
                    <a:pt x="8388" y="1101"/>
                  </a:lnTo>
                  <a:lnTo>
                    <a:pt x="8374" y="1198"/>
                  </a:lnTo>
                  <a:lnTo>
                    <a:pt x="8356" y="1285"/>
                  </a:lnTo>
                  <a:lnTo>
                    <a:pt x="8338" y="1371"/>
                  </a:lnTo>
                  <a:lnTo>
                    <a:pt x="8315" y="1457"/>
                  </a:lnTo>
                  <a:lnTo>
                    <a:pt x="8288" y="1533"/>
                  </a:lnTo>
                  <a:lnTo>
                    <a:pt x="8260" y="1598"/>
                  </a:lnTo>
                  <a:lnTo>
                    <a:pt x="8229" y="1673"/>
                  </a:lnTo>
                  <a:lnTo>
                    <a:pt x="8197" y="1727"/>
                  </a:lnTo>
                  <a:lnTo>
                    <a:pt x="8161" y="1781"/>
                  </a:lnTo>
                  <a:lnTo>
                    <a:pt x="8120" y="1824"/>
                  </a:lnTo>
                  <a:lnTo>
                    <a:pt x="8079" y="1868"/>
                  </a:lnTo>
                  <a:lnTo>
                    <a:pt x="8033" y="1900"/>
                  </a:lnTo>
                  <a:lnTo>
                    <a:pt x="7924" y="1954"/>
                  </a:lnTo>
                  <a:lnTo>
                    <a:pt x="7811" y="1997"/>
                  </a:lnTo>
                  <a:lnTo>
                    <a:pt x="7702" y="2040"/>
                  </a:lnTo>
                  <a:lnTo>
                    <a:pt x="7588" y="2073"/>
                  </a:lnTo>
                  <a:lnTo>
                    <a:pt x="7365" y="2116"/>
                  </a:lnTo>
                  <a:lnTo>
                    <a:pt x="7143" y="2137"/>
                  </a:lnTo>
                  <a:lnTo>
                    <a:pt x="6920" y="2137"/>
                  </a:lnTo>
                  <a:lnTo>
                    <a:pt x="6693" y="2116"/>
                  </a:lnTo>
                  <a:lnTo>
                    <a:pt x="6470" y="2083"/>
                  </a:lnTo>
                  <a:lnTo>
                    <a:pt x="6243" y="2029"/>
                  </a:lnTo>
                  <a:lnTo>
                    <a:pt x="6016" y="1965"/>
                  </a:lnTo>
                  <a:lnTo>
                    <a:pt x="5793" y="1900"/>
                  </a:lnTo>
                  <a:lnTo>
                    <a:pt x="5344" y="1738"/>
                  </a:lnTo>
                  <a:lnTo>
                    <a:pt x="4898" y="1565"/>
                  </a:lnTo>
                  <a:lnTo>
                    <a:pt x="4453" y="1414"/>
                  </a:lnTo>
                  <a:lnTo>
                    <a:pt x="3953" y="1263"/>
                  </a:lnTo>
                  <a:lnTo>
                    <a:pt x="3449" y="1123"/>
                  </a:lnTo>
                  <a:lnTo>
                    <a:pt x="2945" y="983"/>
                  </a:lnTo>
                  <a:lnTo>
                    <a:pt x="2440" y="831"/>
                  </a:lnTo>
                  <a:lnTo>
                    <a:pt x="1936" y="670"/>
                  </a:lnTo>
                  <a:lnTo>
                    <a:pt x="1682" y="583"/>
                  </a:lnTo>
                  <a:lnTo>
                    <a:pt x="1432" y="475"/>
                  </a:lnTo>
                  <a:lnTo>
                    <a:pt x="1182" y="378"/>
                  </a:lnTo>
                  <a:lnTo>
                    <a:pt x="932" y="259"/>
                  </a:lnTo>
                  <a:lnTo>
                    <a:pt x="682" y="130"/>
                  </a:lnTo>
                  <a:lnTo>
                    <a:pt x="43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6"/>
            <p:cNvSpPr/>
            <p:nvPr/>
          </p:nvSpPr>
          <p:spPr>
            <a:xfrm>
              <a:off x="2691150" y="-1949125"/>
              <a:ext cx="236850" cy="558575"/>
            </a:xfrm>
            <a:custGeom>
              <a:avLst/>
              <a:gdLst/>
              <a:ahLst/>
              <a:cxnLst/>
              <a:rect l="l" t="t" r="r" b="b"/>
              <a:pathLst>
                <a:path w="9474" h="22343" extrusionOk="0">
                  <a:moveTo>
                    <a:pt x="1768" y="0"/>
                  </a:moveTo>
                  <a:lnTo>
                    <a:pt x="1486" y="11"/>
                  </a:lnTo>
                  <a:lnTo>
                    <a:pt x="1368" y="1069"/>
                  </a:lnTo>
                  <a:lnTo>
                    <a:pt x="1254" y="2116"/>
                  </a:lnTo>
                  <a:lnTo>
                    <a:pt x="1141" y="3184"/>
                  </a:lnTo>
                  <a:lnTo>
                    <a:pt x="1036" y="4242"/>
                  </a:lnTo>
                  <a:lnTo>
                    <a:pt x="932" y="5311"/>
                  </a:lnTo>
                  <a:lnTo>
                    <a:pt x="832" y="6379"/>
                  </a:lnTo>
                  <a:lnTo>
                    <a:pt x="736" y="7458"/>
                  </a:lnTo>
                  <a:lnTo>
                    <a:pt x="646" y="8538"/>
                  </a:lnTo>
                  <a:lnTo>
                    <a:pt x="555" y="9617"/>
                  </a:lnTo>
                  <a:lnTo>
                    <a:pt x="468" y="10707"/>
                  </a:lnTo>
                  <a:lnTo>
                    <a:pt x="382" y="11797"/>
                  </a:lnTo>
                  <a:lnTo>
                    <a:pt x="300" y="12887"/>
                  </a:lnTo>
                  <a:lnTo>
                    <a:pt x="146" y="15089"/>
                  </a:lnTo>
                  <a:lnTo>
                    <a:pt x="0" y="17302"/>
                  </a:lnTo>
                  <a:lnTo>
                    <a:pt x="228" y="17345"/>
                  </a:lnTo>
                  <a:lnTo>
                    <a:pt x="455" y="17399"/>
                  </a:lnTo>
                  <a:lnTo>
                    <a:pt x="682" y="17464"/>
                  </a:lnTo>
                  <a:lnTo>
                    <a:pt x="905" y="17539"/>
                  </a:lnTo>
                  <a:lnTo>
                    <a:pt x="1132" y="17626"/>
                  </a:lnTo>
                  <a:lnTo>
                    <a:pt x="1359" y="17712"/>
                  </a:lnTo>
                  <a:lnTo>
                    <a:pt x="1809" y="17917"/>
                  </a:lnTo>
                  <a:lnTo>
                    <a:pt x="2259" y="18122"/>
                  </a:lnTo>
                  <a:lnTo>
                    <a:pt x="2708" y="18349"/>
                  </a:lnTo>
                  <a:lnTo>
                    <a:pt x="3154" y="18575"/>
                  </a:lnTo>
                  <a:lnTo>
                    <a:pt x="3594" y="18780"/>
                  </a:lnTo>
                  <a:lnTo>
                    <a:pt x="3835" y="18888"/>
                  </a:lnTo>
                  <a:lnTo>
                    <a:pt x="4080" y="18996"/>
                  </a:lnTo>
                  <a:lnTo>
                    <a:pt x="4576" y="19191"/>
                  </a:lnTo>
                  <a:lnTo>
                    <a:pt x="5075" y="19385"/>
                  </a:lnTo>
                  <a:lnTo>
                    <a:pt x="5325" y="19504"/>
                  </a:lnTo>
                  <a:lnTo>
                    <a:pt x="5571" y="19622"/>
                  </a:lnTo>
                  <a:lnTo>
                    <a:pt x="5816" y="19752"/>
                  </a:lnTo>
                  <a:lnTo>
                    <a:pt x="6061" y="19892"/>
                  </a:lnTo>
                  <a:lnTo>
                    <a:pt x="6302" y="20054"/>
                  </a:lnTo>
                  <a:lnTo>
                    <a:pt x="6538" y="20238"/>
                  </a:lnTo>
                  <a:lnTo>
                    <a:pt x="6770" y="20443"/>
                  </a:lnTo>
                  <a:lnTo>
                    <a:pt x="6884" y="20551"/>
                  </a:lnTo>
                  <a:lnTo>
                    <a:pt x="6997" y="20669"/>
                  </a:lnTo>
                  <a:lnTo>
                    <a:pt x="7111" y="20788"/>
                  </a:lnTo>
                  <a:lnTo>
                    <a:pt x="7220" y="20918"/>
                  </a:lnTo>
                  <a:lnTo>
                    <a:pt x="7329" y="21058"/>
                  </a:lnTo>
                  <a:lnTo>
                    <a:pt x="7438" y="21209"/>
                  </a:lnTo>
                  <a:lnTo>
                    <a:pt x="7493" y="21306"/>
                  </a:lnTo>
                  <a:lnTo>
                    <a:pt x="7543" y="21414"/>
                  </a:lnTo>
                  <a:lnTo>
                    <a:pt x="7588" y="21544"/>
                  </a:lnTo>
                  <a:lnTo>
                    <a:pt x="7620" y="21673"/>
                  </a:lnTo>
                  <a:lnTo>
                    <a:pt x="7647" y="21824"/>
                  </a:lnTo>
                  <a:lnTo>
                    <a:pt x="7670" y="21964"/>
                  </a:lnTo>
                  <a:lnTo>
                    <a:pt x="7679" y="22126"/>
                  </a:lnTo>
                  <a:lnTo>
                    <a:pt x="7683" y="22277"/>
                  </a:lnTo>
                  <a:lnTo>
                    <a:pt x="7888" y="22342"/>
                  </a:lnTo>
                  <a:lnTo>
                    <a:pt x="8047" y="20205"/>
                  </a:lnTo>
                  <a:lnTo>
                    <a:pt x="8215" y="18068"/>
                  </a:lnTo>
                  <a:lnTo>
                    <a:pt x="8301" y="17000"/>
                  </a:lnTo>
                  <a:lnTo>
                    <a:pt x="8392" y="15942"/>
                  </a:lnTo>
                  <a:lnTo>
                    <a:pt x="8488" y="14873"/>
                  </a:lnTo>
                  <a:lnTo>
                    <a:pt x="8583" y="13816"/>
                  </a:lnTo>
                  <a:lnTo>
                    <a:pt x="8683" y="12747"/>
                  </a:lnTo>
                  <a:lnTo>
                    <a:pt x="8787" y="11689"/>
                  </a:lnTo>
                  <a:lnTo>
                    <a:pt x="8892" y="10632"/>
                  </a:lnTo>
                  <a:lnTo>
                    <a:pt x="9001" y="9585"/>
                  </a:lnTo>
                  <a:lnTo>
                    <a:pt x="9115" y="8538"/>
                  </a:lnTo>
                  <a:lnTo>
                    <a:pt x="9233" y="7491"/>
                  </a:lnTo>
                  <a:lnTo>
                    <a:pt x="9351" y="6444"/>
                  </a:lnTo>
                  <a:lnTo>
                    <a:pt x="9474" y="5408"/>
                  </a:lnTo>
                  <a:lnTo>
                    <a:pt x="9242" y="5041"/>
                  </a:lnTo>
                  <a:lnTo>
                    <a:pt x="9010" y="4695"/>
                  </a:lnTo>
                  <a:lnTo>
                    <a:pt x="8774" y="4361"/>
                  </a:lnTo>
                  <a:lnTo>
                    <a:pt x="8542" y="4037"/>
                  </a:lnTo>
                  <a:lnTo>
                    <a:pt x="8306" y="3724"/>
                  </a:lnTo>
                  <a:lnTo>
                    <a:pt x="8070" y="3422"/>
                  </a:lnTo>
                  <a:lnTo>
                    <a:pt x="7838" y="3141"/>
                  </a:lnTo>
                  <a:lnTo>
                    <a:pt x="7602" y="2871"/>
                  </a:lnTo>
                  <a:lnTo>
                    <a:pt x="7365" y="2612"/>
                  </a:lnTo>
                  <a:lnTo>
                    <a:pt x="7125" y="2364"/>
                  </a:lnTo>
                  <a:lnTo>
                    <a:pt x="6888" y="2137"/>
                  </a:lnTo>
                  <a:lnTo>
                    <a:pt x="6647" y="1911"/>
                  </a:lnTo>
                  <a:lnTo>
                    <a:pt x="6407" y="1706"/>
                  </a:lnTo>
                  <a:lnTo>
                    <a:pt x="6166" y="1511"/>
                  </a:lnTo>
                  <a:lnTo>
                    <a:pt x="5921" y="1328"/>
                  </a:lnTo>
                  <a:lnTo>
                    <a:pt x="5675" y="1155"/>
                  </a:lnTo>
                  <a:lnTo>
                    <a:pt x="5430" y="993"/>
                  </a:lnTo>
                  <a:lnTo>
                    <a:pt x="5180" y="842"/>
                  </a:lnTo>
                  <a:lnTo>
                    <a:pt x="4930" y="713"/>
                  </a:lnTo>
                  <a:lnTo>
                    <a:pt x="4680" y="583"/>
                  </a:lnTo>
                  <a:lnTo>
                    <a:pt x="4426" y="475"/>
                  </a:lnTo>
                  <a:lnTo>
                    <a:pt x="4171" y="378"/>
                  </a:lnTo>
                  <a:lnTo>
                    <a:pt x="3912" y="292"/>
                  </a:lnTo>
                  <a:lnTo>
                    <a:pt x="3653" y="216"/>
                  </a:lnTo>
                  <a:lnTo>
                    <a:pt x="3394" y="151"/>
                  </a:lnTo>
                  <a:lnTo>
                    <a:pt x="3126" y="97"/>
                  </a:lnTo>
                  <a:lnTo>
                    <a:pt x="2863" y="54"/>
                  </a:lnTo>
                  <a:lnTo>
                    <a:pt x="2590" y="22"/>
                  </a:lnTo>
                  <a:lnTo>
                    <a:pt x="231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6"/>
            <p:cNvSpPr/>
            <p:nvPr/>
          </p:nvSpPr>
          <p:spPr>
            <a:xfrm>
              <a:off x="2771350" y="-6995500"/>
              <a:ext cx="108600" cy="950100"/>
            </a:xfrm>
            <a:custGeom>
              <a:avLst/>
              <a:gdLst/>
              <a:ahLst/>
              <a:cxnLst/>
              <a:rect l="l" t="t" r="r" b="b"/>
              <a:pathLst>
                <a:path w="4344" h="38004" extrusionOk="0">
                  <a:moveTo>
                    <a:pt x="4344" y="1"/>
                  </a:moveTo>
                  <a:lnTo>
                    <a:pt x="4003" y="76"/>
                  </a:lnTo>
                  <a:lnTo>
                    <a:pt x="3835" y="109"/>
                  </a:lnTo>
                  <a:lnTo>
                    <a:pt x="3667" y="163"/>
                  </a:lnTo>
                  <a:lnTo>
                    <a:pt x="3503" y="217"/>
                  </a:lnTo>
                  <a:lnTo>
                    <a:pt x="3335" y="282"/>
                  </a:lnTo>
                  <a:lnTo>
                    <a:pt x="3167" y="357"/>
                  </a:lnTo>
                  <a:lnTo>
                    <a:pt x="2999" y="443"/>
                  </a:lnTo>
                  <a:lnTo>
                    <a:pt x="2831" y="541"/>
                  </a:lnTo>
                  <a:lnTo>
                    <a:pt x="2663" y="659"/>
                  </a:lnTo>
                  <a:lnTo>
                    <a:pt x="2490" y="800"/>
                  </a:lnTo>
                  <a:lnTo>
                    <a:pt x="2322" y="961"/>
                  </a:lnTo>
                  <a:lnTo>
                    <a:pt x="2145" y="1145"/>
                  </a:lnTo>
                  <a:lnTo>
                    <a:pt x="1972" y="1350"/>
                  </a:lnTo>
                  <a:lnTo>
                    <a:pt x="1790" y="1577"/>
                  </a:lnTo>
                  <a:lnTo>
                    <a:pt x="1608" y="1836"/>
                  </a:lnTo>
                  <a:lnTo>
                    <a:pt x="1454" y="2062"/>
                  </a:lnTo>
                  <a:lnTo>
                    <a:pt x="1313" y="2300"/>
                  </a:lnTo>
                  <a:lnTo>
                    <a:pt x="1177" y="2526"/>
                  </a:lnTo>
                  <a:lnTo>
                    <a:pt x="1059" y="2742"/>
                  </a:lnTo>
                  <a:lnTo>
                    <a:pt x="945" y="2969"/>
                  </a:lnTo>
                  <a:lnTo>
                    <a:pt x="845" y="3185"/>
                  </a:lnTo>
                  <a:lnTo>
                    <a:pt x="750" y="3412"/>
                  </a:lnTo>
                  <a:lnTo>
                    <a:pt x="668" y="3627"/>
                  </a:lnTo>
                  <a:lnTo>
                    <a:pt x="595" y="3854"/>
                  </a:lnTo>
                  <a:lnTo>
                    <a:pt x="527" y="4070"/>
                  </a:lnTo>
                  <a:lnTo>
                    <a:pt x="468" y="4297"/>
                  </a:lnTo>
                  <a:lnTo>
                    <a:pt x="414" y="4523"/>
                  </a:lnTo>
                  <a:lnTo>
                    <a:pt x="368" y="4750"/>
                  </a:lnTo>
                  <a:lnTo>
                    <a:pt x="327" y="4987"/>
                  </a:lnTo>
                  <a:lnTo>
                    <a:pt x="295" y="5225"/>
                  </a:lnTo>
                  <a:lnTo>
                    <a:pt x="268" y="5462"/>
                  </a:lnTo>
                  <a:lnTo>
                    <a:pt x="245" y="5710"/>
                  </a:lnTo>
                  <a:lnTo>
                    <a:pt x="223" y="5959"/>
                  </a:lnTo>
                  <a:lnTo>
                    <a:pt x="209" y="6218"/>
                  </a:lnTo>
                  <a:lnTo>
                    <a:pt x="195" y="6488"/>
                  </a:lnTo>
                  <a:lnTo>
                    <a:pt x="191" y="6757"/>
                  </a:lnTo>
                  <a:lnTo>
                    <a:pt x="182" y="7038"/>
                  </a:lnTo>
                  <a:lnTo>
                    <a:pt x="177" y="7632"/>
                  </a:lnTo>
                  <a:lnTo>
                    <a:pt x="177" y="8258"/>
                  </a:lnTo>
                  <a:lnTo>
                    <a:pt x="177" y="8927"/>
                  </a:lnTo>
                  <a:lnTo>
                    <a:pt x="177" y="9639"/>
                  </a:lnTo>
                  <a:lnTo>
                    <a:pt x="168" y="10406"/>
                  </a:lnTo>
                  <a:lnTo>
                    <a:pt x="150" y="12273"/>
                  </a:lnTo>
                  <a:lnTo>
                    <a:pt x="141" y="14151"/>
                  </a:lnTo>
                  <a:lnTo>
                    <a:pt x="127" y="17907"/>
                  </a:lnTo>
                  <a:lnTo>
                    <a:pt x="109" y="19601"/>
                  </a:lnTo>
                  <a:lnTo>
                    <a:pt x="91" y="21285"/>
                  </a:lnTo>
                  <a:lnTo>
                    <a:pt x="50" y="24674"/>
                  </a:lnTo>
                  <a:lnTo>
                    <a:pt x="32" y="26358"/>
                  </a:lnTo>
                  <a:lnTo>
                    <a:pt x="23" y="28052"/>
                  </a:lnTo>
                  <a:lnTo>
                    <a:pt x="23" y="28894"/>
                  </a:lnTo>
                  <a:lnTo>
                    <a:pt x="23" y="29747"/>
                  </a:lnTo>
                  <a:lnTo>
                    <a:pt x="27" y="30589"/>
                  </a:lnTo>
                  <a:lnTo>
                    <a:pt x="36" y="31431"/>
                  </a:lnTo>
                  <a:lnTo>
                    <a:pt x="36" y="31711"/>
                  </a:lnTo>
                  <a:lnTo>
                    <a:pt x="32" y="32046"/>
                  </a:lnTo>
                  <a:lnTo>
                    <a:pt x="18" y="32855"/>
                  </a:lnTo>
                  <a:lnTo>
                    <a:pt x="0" y="33773"/>
                  </a:lnTo>
                  <a:lnTo>
                    <a:pt x="0" y="34248"/>
                  </a:lnTo>
                  <a:lnTo>
                    <a:pt x="0" y="34733"/>
                  </a:lnTo>
                  <a:lnTo>
                    <a:pt x="5" y="35219"/>
                  </a:lnTo>
                  <a:lnTo>
                    <a:pt x="18" y="35683"/>
                  </a:lnTo>
                  <a:lnTo>
                    <a:pt x="41" y="36137"/>
                  </a:lnTo>
                  <a:lnTo>
                    <a:pt x="55" y="36342"/>
                  </a:lnTo>
                  <a:lnTo>
                    <a:pt x="73" y="36547"/>
                  </a:lnTo>
                  <a:lnTo>
                    <a:pt x="91" y="36741"/>
                  </a:lnTo>
                  <a:lnTo>
                    <a:pt x="114" y="36924"/>
                  </a:lnTo>
                  <a:lnTo>
                    <a:pt x="141" y="37097"/>
                  </a:lnTo>
                  <a:lnTo>
                    <a:pt x="173" y="37259"/>
                  </a:lnTo>
                  <a:lnTo>
                    <a:pt x="205" y="37410"/>
                  </a:lnTo>
                  <a:lnTo>
                    <a:pt x="241" y="37540"/>
                  </a:lnTo>
                  <a:lnTo>
                    <a:pt x="282" y="37658"/>
                  </a:lnTo>
                  <a:lnTo>
                    <a:pt x="327" y="37755"/>
                  </a:lnTo>
                  <a:lnTo>
                    <a:pt x="345" y="37788"/>
                  </a:lnTo>
                  <a:lnTo>
                    <a:pt x="368" y="37809"/>
                  </a:lnTo>
                  <a:lnTo>
                    <a:pt x="423" y="37853"/>
                  </a:lnTo>
                  <a:lnTo>
                    <a:pt x="495" y="37896"/>
                  </a:lnTo>
                  <a:lnTo>
                    <a:pt x="577" y="37928"/>
                  </a:lnTo>
                  <a:lnTo>
                    <a:pt x="677" y="37950"/>
                  </a:lnTo>
                  <a:lnTo>
                    <a:pt x="786" y="37971"/>
                  </a:lnTo>
                  <a:lnTo>
                    <a:pt x="1031" y="37993"/>
                  </a:lnTo>
                  <a:lnTo>
                    <a:pt x="1304" y="38004"/>
                  </a:lnTo>
                  <a:lnTo>
                    <a:pt x="1599" y="37993"/>
                  </a:lnTo>
                  <a:lnTo>
                    <a:pt x="1899" y="37961"/>
                  </a:lnTo>
                  <a:lnTo>
                    <a:pt x="2190" y="37928"/>
                  </a:lnTo>
                  <a:lnTo>
                    <a:pt x="2163" y="36665"/>
                  </a:lnTo>
                  <a:lnTo>
                    <a:pt x="2136" y="35413"/>
                  </a:lnTo>
                  <a:lnTo>
                    <a:pt x="2113" y="34151"/>
                  </a:lnTo>
                  <a:lnTo>
                    <a:pt x="2095" y="32888"/>
                  </a:lnTo>
                  <a:lnTo>
                    <a:pt x="2081" y="31625"/>
                  </a:lnTo>
                  <a:lnTo>
                    <a:pt x="2072" y="30373"/>
                  </a:lnTo>
                  <a:lnTo>
                    <a:pt x="2063" y="29110"/>
                  </a:lnTo>
                  <a:lnTo>
                    <a:pt x="2063" y="27858"/>
                  </a:lnTo>
                  <a:lnTo>
                    <a:pt x="2067" y="26606"/>
                  </a:lnTo>
                  <a:lnTo>
                    <a:pt x="2076" y="25354"/>
                  </a:lnTo>
                  <a:lnTo>
                    <a:pt x="2090" y="24113"/>
                  </a:lnTo>
                  <a:lnTo>
                    <a:pt x="2113" y="22872"/>
                  </a:lnTo>
                  <a:lnTo>
                    <a:pt x="2140" y="21630"/>
                  </a:lnTo>
                  <a:lnTo>
                    <a:pt x="2172" y="20411"/>
                  </a:lnTo>
                  <a:lnTo>
                    <a:pt x="2217" y="19180"/>
                  </a:lnTo>
                  <a:lnTo>
                    <a:pt x="2263" y="17972"/>
                  </a:lnTo>
                  <a:lnTo>
                    <a:pt x="2322" y="16763"/>
                  </a:lnTo>
                  <a:lnTo>
                    <a:pt x="2385" y="15565"/>
                  </a:lnTo>
                  <a:lnTo>
                    <a:pt x="2463" y="14367"/>
                  </a:lnTo>
                  <a:lnTo>
                    <a:pt x="2544" y="13190"/>
                  </a:lnTo>
                  <a:lnTo>
                    <a:pt x="2635" y="12025"/>
                  </a:lnTo>
                  <a:lnTo>
                    <a:pt x="2735" y="10859"/>
                  </a:lnTo>
                  <a:lnTo>
                    <a:pt x="2790" y="10287"/>
                  </a:lnTo>
                  <a:lnTo>
                    <a:pt x="2849" y="9715"/>
                  </a:lnTo>
                  <a:lnTo>
                    <a:pt x="2908" y="9143"/>
                  </a:lnTo>
                  <a:lnTo>
                    <a:pt x="2972" y="8581"/>
                  </a:lnTo>
                  <a:lnTo>
                    <a:pt x="3035" y="8020"/>
                  </a:lnTo>
                  <a:lnTo>
                    <a:pt x="3103" y="7459"/>
                  </a:lnTo>
                  <a:lnTo>
                    <a:pt x="3171" y="6898"/>
                  </a:lnTo>
                  <a:lnTo>
                    <a:pt x="3244" y="6347"/>
                  </a:lnTo>
                  <a:lnTo>
                    <a:pt x="3321" y="5797"/>
                  </a:lnTo>
                  <a:lnTo>
                    <a:pt x="3399" y="5246"/>
                  </a:lnTo>
                  <a:lnTo>
                    <a:pt x="3480" y="4707"/>
                  </a:lnTo>
                  <a:lnTo>
                    <a:pt x="3562" y="4167"/>
                  </a:lnTo>
                  <a:lnTo>
                    <a:pt x="3648" y="3638"/>
                  </a:lnTo>
                  <a:lnTo>
                    <a:pt x="3739" y="3109"/>
                  </a:lnTo>
                  <a:lnTo>
                    <a:pt x="3835" y="2580"/>
                  </a:lnTo>
                  <a:lnTo>
                    <a:pt x="3930" y="2052"/>
                  </a:lnTo>
                  <a:lnTo>
                    <a:pt x="4030" y="1534"/>
                  </a:lnTo>
                  <a:lnTo>
                    <a:pt x="4130" y="1015"/>
                  </a:lnTo>
                  <a:lnTo>
                    <a:pt x="4235" y="508"/>
                  </a:lnTo>
                  <a:lnTo>
                    <a:pt x="434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6"/>
            <p:cNvSpPr/>
            <p:nvPr/>
          </p:nvSpPr>
          <p:spPr>
            <a:xfrm>
              <a:off x="2742025" y="-2625600"/>
              <a:ext cx="289675" cy="736400"/>
            </a:xfrm>
            <a:custGeom>
              <a:avLst/>
              <a:gdLst/>
              <a:ahLst/>
              <a:cxnLst/>
              <a:rect l="l" t="t" r="r" b="b"/>
              <a:pathLst>
                <a:path w="11587" h="29456" extrusionOk="0">
                  <a:moveTo>
                    <a:pt x="4022" y="1"/>
                  </a:moveTo>
                  <a:lnTo>
                    <a:pt x="3708" y="1339"/>
                  </a:lnTo>
                  <a:lnTo>
                    <a:pt x="3404" y="2688"/>
                  </a:lnTo>
                  <a:lnTo>
                    <a:pt x="3109" y="4048"/>
                  </a:lnTo>
                  <a:lnTo>
                    <a:pt x="2827" y="5419"/>
                  </a:lnTo>
                  <a:lnTo>
                    <a:pt x="2550" y="6800"/>
                  </a:lnTo>
                  <a:lnTo>
                    <a:pt x="2282" y="8182"/>
                  </a:lnTo>
                  <a:lnTo>
                    <a:pt x="2018" y="9574"/>
                  </a:lnTo>
                  <a:lnTo>
                    <a:pt x="1764" y="10977"/>
                  </a:lnTo>
                  <a:lnTo>
                    <a:pt x="1518" y="12391"/>
                  </a:lnTo>
                  <a:lnTo>
                    <a:pt x="1282" y="13816"/>
                  </a:lnTo>
                  <a:lnTo>
                    <a:pt x="1050" y="15241"/>
                  </a:lnTo>
                  <a:lnTo>
                    <a:pt x="828" y="16687"/>
                  </a:lnTo>
                  <a:lnTo>
                    <a:pt x="614" y="18123"/>
                  </a:lnTo>
                  <a:lnTo>
                    <a:pt x="405" y="19580"/>
                  </a:lnTo>
                  <a:lnTo>
                    <a:pt x="201" y="21037"/>
                  </a:lnTo>
                  <a:lnTo>
                    <a:pt x="1" y="22505"/>
                  </a:lnTo>
                  <a:lnTo>
                    <a:pt x="269" y="22515"/>
                  </a:lnTo>
                  <a:lnTo>
                    <a:pt x="537" y="22537"/>
                  </a:lnTo>
                  <a:lnTo>
                    <a:pt x="801" y="22569"/>
                  </a:lnTo>
                  <a:lnTo>
                    <a:pt x="1069" y="22623"/>
                  </a:lnTo>
                  <a:lnTo>
                    <a:pt x="1332" y="22688"/>
                  </a:lnTo>
                  <a:lnTo>
                    <a:pt x="1596" y="22774"/>
                  </a:lnTo>
                  <a:lnTo>
                    <a:pt x="1859" y="22872"/>
                  </a:lnTo>
                  <a:lnTo>
                    <a:pt x="2123" y="22979"/>
                  </a:lnTo>
                  <a:lnTo>
                    <a:pt x="2386" y="23098"/>
                  </a:lnTo>
                  <a:lnTo>
                    <a:pt x="2645" y="23239"/>
                  </a:lnTo>
                  <a:lnTo>
                    <a:pt x="2904" y="23390"/>
                  </a:lnTo>
                  <a:lnTo>
                    <a:pt x="3163" y="23552"/>
                  </a:lnTo>
                  <a:lnTo>
                    <a:pt x="3422" y="23724"/>
                  </a:lnTo>
                  <a:lnTo>
                    <a:pt x="3677" y="23918"/>
                  </a:lnTo>
                  <a:lnTo>
                    <a:pt x="3931" y="24124"/>
                  </a:lnTo>
                  <a:lnTo>
                    <a:pt x="4181" y="24339"/>
                  </a:lnTo>
                  <a:lnTo>
                    <a:pt x="4431" y="24566"/>
                  </a:lnTo>
                  <a:lnTo>
                    <a:pt x="4681" y="24804"/>
                  </a:lnTo>
                  <a:lnTo>
                    <a:pt x="4926" y="25063"/>
                  </a:lnTo>
                  <a:lnTo>
                    <a:pt x="5167" y="25332"/>
                  </a:lnTo>
                  <a:lnTo>
                    <a:pt x="5408" y="25613"/>
                  </a:lnTo>
                  <a:lnTo>
                    <a:pt x="5644" y="25904"/>
                  </a:lnTo>
                  <a:lnTo>
                    <a:pt x="5880" y="26207"/>
                  </a:lnTo>
                  <a:lnTo>
                    <a:pt x="6112" y="26520"/>
                  </a:lnTo>
                  <a:lnTo>
                    <a:pt x="6339" y="26843"/>
                  </a:lnTo>
                  <a:lnTo>
                    <a:pt x="6566" y="27189"/>
                  </a:lnTo>
                  <a:lnTo>
                    <a:pt x="6789" y="27534"/>
                  </a:lnTo>
                  <a:lnTo>
                    <a:pt x="7007" y="27901"/>
                  </a:lnTo>
                  <a:lnTo>
                    <a:pt x="7225" y="28268"/>
                  </a:lnTo>
                  <a:lnTo>
                    <a:pt x="7434" y="28657"/>
                  </a:lnTo>
                  <a:lnTo>
                    <a:pt x="7643" y="29045"/>
                  </a:lnTo>
                  <a:lnTo>
                    <a:pt x="7847" y="29455"/>
                  </a:lnTo>
                  <a:lnTo>
                    <a:pt x="8029" y="28095"/>
                  </a:lnTo>
                  <a:lnTo>
                    <a:pt x="8215" y="26746"/>
                  </a:lnTo>
                  <a:lnTo>
                    <a:pt x="8406" y="25397"/>
                  </a:lnTo>
                  <a:lnTo>
                    <a:pt x="8606" y="24070"/>
                  </a:lnTo>
                  <a:lnTo>
                    <a:pt x="8811" y="22731"/>
                  </a:lnTo>
                  <a:lnTo>
                    <a:pt x="9024" y="21414"/>
                  </a:lnTo>
                  <a:lnTo>
                    <a:pt x="9242" y="20108"/>
                  </a:lnTo>
                  <a:lnTo>
                    <a:pt x="9474" y="18803"/>
                  </a:lnTo>
                  <a:lnTo>
                    <a:pt x="9706" y="17518"/>
                  </a:lnTo>
                  <a:lnTo>
                    <a:pt x="9951" y="16234"/>
                  </a:lnTo>
                  <a:lnTo>
                    <a:pt x="10201" y="14971"/>
                  </a:lnTo>
                  <a:lnTo>
                    <a:pt x="10460" y="13719"/>
                  </a:lnTo>
                  <a:lnTo>
                    <a:pt x="10728" y="12478"/>
                  </a:lnTo>
                  <a:lnTo>
                    <a:pt x="11005" y="11258"/>
                  </a:lnTo>
                  <a:lnTo>
                    <a:pt x="11146" y="10654"/>
                  </a:lnTo>
                  <a:lnTo>
                    <a:pt x="11291" y="10049"/>
                  </a:lnTo>
                  <a:lnTo>
                    <a:pt x="11437" y="9445"/>
                  </a:lnTo>
                  <a:lnTo>
                    <a:pt x="11587" y="8851"/>
                  </a:lnTo>
                  <a:lnTo>
                    <a:pt x="11151" y="8139"/>
                  </a:lnTo>
                  <a:lnTo>
                    <a:pt x="10714" y="7448"/>
                  </a:lnTo>
                  <a:lnTo>
                    <a:pt x="10274" y="6790"/>
                  </a:lnTo>
                  <a:lnTo>
                    <a:pt x="9833" y="6153"/>
                  </a:lnTo>
                  <a:lnTo>
                    <a:pt x="9392" y="5548"/>
                  </a:lnTo>
                  <a:lnTo>
                    <a:pt x="8947" y="4966"/>
                  </a:lnTo>
                  <a:lnTo>
                    <a:pt x="8497" y="4404"/>
                  </a:lnTo>
                  <a:lnTo>
                    <a:pt x="8043" y="3865"/>
                  </a:lnTo>
                  <a:lnTo>
                    <a:pt x="7584" y="3357"/>
                  </a:lnTo>
                  <a:lnTo>
                    <a:pt x="7120" y="2861"/>
                  </a:lnTo>
                  <a:lnTo>
                    <a:pt x="6648" y="2375"/>
                  </a:lnTo>
                  <a:lnTo>
                    <a:pt x="6171" y="1911"/>
                  </a:lnTo>
                  <a:lnTo>
                    <a:pt x="5685" y="1469"/>
                  </a:lnTo>
                  <a:lnTo>
                    <a:pt x="5194" y="1037"/>
                  </a:lnTo>
                  <a:lnTo>
                    <a:pt x="4690" y="616"/>
                  </a:lnTo>
                  <a:lnTo>
                    <a:pt x="4181" y="206"/>
                  </a:lnTo>
                  <a:lnTo>
                    <a:pt x="4099" y="109"/>
                  </a:lnTo>
                  <a:lnTo>
                    <a:pt x="402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6"/>
            <p:cNvSpPr/>
            <p:nvPr/>
          </p:nvSpPr>
          <p:spPr>
            <a:xfrm>
              <a:off x="2873450" y="-7086975"/>
              <a:ext cx="1854775" cy="4820000"/>
            </a:xfrm>
            <a:custGeom>
              <a:avLst/>
              <a:gdLst/>
              <a:ahLst/>
              <a:cxnLst/>
              <a:rect l="l" t="t" r="r" b="b"/>
              <a:pathLst>
                <a:path w="74191" h="192800" extrusionOk="0">
                  <a:moveTo>
                    <a:pt x="8906" y="12478"/>
                  </a:moveTo>
                  <a:lnTo>
                    <a:pt x="10691" y="12607"/>
                  </a:lnTo>
                  <a:lnTo>
                    <a:pt x="12482" y="12726"/>
                  </a:lnTo>
                  <a:lnTo>
                    <a:pt x="16053" y="12942"/>
                  </a:lnTo>
                  <a:lnTo>
                    <a:pt x="19633" y="13136"/>
                  </a:lnTo>
                  <a:lnTo>
                    <a:pt x="23213" y="13320"/>
                  </a:lnTo>
                  <a:lnTo>
                    <a:pt x="30374" y="13665"/>
                  </a:lnTo>
                  <a:lnTo>
                    <a:pt x="33954" y="13859"/>
                  </a:lnTo>
                  <a:lnTo>
                    <a:pt x="37534" y="14065"/>
                  </a:lnTo>
                  <a:lnTo>
                    <a:pt x="39324" y="14172"/>
                  </a:lnTo>
                  <a:lnTo>
                    <a:pt x="41114" y="14291"/>
                  </a:lnTo>
                  <a:lnTo>
                    <a:pt x="42905" y="14410"/>
                  </a:lnTo>
                  <a:lnTo>
                    <a:pt x="44695" y="14539"/>
                  </a:lnTo>
                  <a:lnTo>
                    <a:pt x="46485" y="14691"/>
                  </a:lnTo>
                  <a:lnTo>
                    <a:pt x="48270" y="14842"/>
                  </a:lnTo>
                  <a:lnTo>
                    <a:pt x="50061" y="15004"/>
                  </a:lnTo>
                  <a:lnTo>
                    <a:pt x="51851" y="15187"/>
                  </a:lnTo>
                  <a:lnTo>
                    <a:pt x="53636" y="15371"/>
                  </a:lnTo>
                  <a:lnTo>
                    <a:pt x="55422" y="15576"/>
                  </a:lnTo>
                  <a:lnTo>
                    <a:pt x="57207" y="15791"/>
                  </a:lnTo>
                  <a:lnTo>
                    <a:pt x="58993" y="16029"/>
                  </a:lnTo>
                  <a:lnTo>
                    <a:pt x="60779" y="16277"/>
                  </a:lnTo>
                  <a:lnTo>
                    <a:pt x="62564" y="16547"/>
                  </a:lnTo>
                  <a:lnTo>
                    <a:pt x="64345" y="16838"/>
                  </a:lnTo>
                  <a:lnTo>
                    <a:pt x="66131" y="17141"/>
                  </a:lnTo>
                  <a:lnTo>
                    <a:pt x="66190" y="17162"/>
                  </a:lnTo>
                  <a:lnTo>
                    <a:pt x="66249" y="17184"/>
                  </a:lnTo>
                  <a:lnTo>
                    <a:pt x="66303" y="17227"/>
                  </a:lnTo>
                  <a:lnTo>
                    <a:pt x="66353" y="17270"/>
                  </a:lnTo>
                  <a:lnTo>
                    <a:pt x="66399" y="17335"/>
                  </a:lnTo>
                  <a:lnTo>
                    <a:pt x="66444" y="17400"/>
                  </a:lnTo>
                  <a:lnTo>
                    <a:pt x="66481" y="17464"/>
                  </a:lnTo>
                  <a:lnTo>
                    <a:pt x="66517" y="17551"/>
                  </a:lnTo>
                  <a:lnTo>
                    <a:pt x="66553" y="17637"/>
                  </a:lnTo>
                  <a:lnTo>
                    <a:pt x="66581" y="17723"/>
                  </a:lnTo>
                  <a:lnTo>
                    <a:pt x="66608" y="17821"/>
                  </a:lnTo>
                  <a:lnTo>
                    <a:pt x="66631" y="17928"/>
                  </a:lnTo>
                  <a:lnTo>
                    <a:pt x="66649" y="18036"/>
                  </a:lnTo>
                  <a:lnTo>
                    <a:pt x="66662" y="18144"/>
                  </a:lnTo>
                  <a:lnTo>
                    <a:pt x="66676" y="18252"/>
                  </a:lnTo>
                  <a:lnTo>
                    <a:pt x="66681" y="18360"/>
                  </a:lnTo>
                  <a:lnTo>
                    <a:pt x="66685" y="18479"/>
                  </a:lnTo>
                  <a:lnTo>
                    <a:pt x="66685" y="18598"/>
                  </a:lnTo>
                  <a:lnTo>
                    <a:pt x="66685" y="18706"/>
                  </a:lnTo>
                  <a:lnTo>
                    <a:pt x="66676" y="18824"/>
                  </a:lnTo>
                  <a:lnTo>
                    <a:pt x="66667" y="18932"/>
                  </a:lnTo>
                  <a:lnTo>
                    <a:pt x="66653" y="19040"/>
                  </a:lnTo>
                  <a:lnTo>
                    <a:pt x="66635" y="19148"/>
                  </a:lnTo>
                  <a:lnTo>
                    <a:pt x="66617" y="19245"/>
                  </a:lnTo>
                  <a:lnTo>
                    <a:pt x="66590" y="19342"/>
                  </a:lnTo>
                  <a:lnTo>
                    <a:pt x="66562" y="19440"/>
                  </a:lnTo>
                  <a:lnTo>
                    <a:pt x="66531" y="19526"/>
                  </a:lnTo>
                  <a:lnTo>
                    <a:pt x="66494" y="19601"/>
                  </a:lnTo>
                  <a:lnTo>
                    <a:pt x="66458" y="19677"/>
                  </a:lnTo>
                  <a:lnTo>
                    <a:pt x="66412" y="19742"/>
                  </a:lnTo>
                  <a:lnTo>
                    <a:pt x="66367" y="19796"/>
                  </a:lnTo>
                  <a:lnTo>
                    <a:pt x="66317" y="19839"/>
                  </a:lnTo>
                  <a:lnTo>
                    <a:pt x="66376" y="20638"/>
                  </a:lnTo>
                  <a:lnTo>
                    <a:pt x="66412" y="20519"/>
                  </a:lnTo>
                  <a:lnTo>
                    <a:pt x="66453" y="20422"/>
                  </a:lnTo>
                  <a:lnTo>
                    <a:pt x="66499" y="20325"/>
                  </a:lnTo>
                  <a:lnTo>
                    <a:pt x="66549" y="20238"/>
                  </a:lnTo>
                  <a:lnTo>
                    <a:pt x="66599" y="20163"/>
                  </a:lnTo>
                  <a:lnTo>
                    <a:pt x="66649" y="20098"/>
                  </a:lnTo>
                  <a:lnTo>
                    <a:pt x="66703" y="20033"/>
                  </a:lnTo>
                  <a:lnTo>
                    <a:pt x="66758" y="19990"/>
                  </a:lnTo>
                  <a:lnTo>
                    <a:pt x="66817" y="19947"/>
                  </a:lnTo>
                  <a:lnTo>
                    <a:pt x="66876" y="19925"/>
                  </a:lnTo>
                  <a:lnTo>
                    <a:pt x="66935" y="19904"/>
                  </a:lnTo>
                  <a:lnTo>
                    <a:pt x="66994" y="19893"/>
                  </a:lnTo>
                  <a:lnTo>
                    <a:pt x="67058" y="19893"/>
                  </a:lnTo>
                  <a:lnTo>
                    <a:pt x="67117" y="19904"/>
                  </a:lnTo>
                  <a:lnTo>
                    <a:pt x="67176" y="19925"/>
                  </a:lnTo>
                  <a:lnTo>
                    <a:pt x="67235" y="19958"/>
                  </a:lnTo>
                  <a:lnTo>
                    <a:pt x="67294" y="20001"/>
                  </a:lnTo>
                  <a:lnTo>
                    <a:pt x="67348" y="20044"/>
                  </a:lnTo>
                  <a:lnTo>
                    <a:pt x="67403" y="20109"/>
                  </a:lnTo>
                  <a:lnTo>
                    <a:pt x="67457" y="20173"/>
                  </a:lnTo>
                  <a:lnTo>
                    <a:pt x="67507" y="20249"/>
                  </a:lnTo>
                  <a:lnTo>
                    <a:pt x="67557" y="20346"/>
                  </a:lnTo>
                  <a:lnTo>
                    <a:pt x="67603" y="20443"/>
                  </a:lnTo>
                  <a:lnTo>
                    <a:pt x="67644" y="20540"/>
                  </a:lnTo>
                  <a:lnTo>
                    <a:pt x="67685" y="20659"/>
                  </a:lnTo>
                  <a:lnTo>
                    <a:pt x="67721" y="20789"/>
                  </a:lnTo>
                  <a:lnTo>
                    <a:pt x="67748" y="20918"/>
                  </a:lnTo>
                  <a:lnTo>
                    <a:pt x="67775" y="21069"/>
                  </a:lnTo>
                  <a:lnTo>
                    <a:pt x="67798" y="21220"/>
                  </a:lnTo>
                  <a:lnTo>
                    <a:pt x="67816" y="21382"/>
                  </a:lnTo>
                  <a:lnTo>
                    <a:pt x="67825" y="21566"/>
                  </a:lnTo>
                  <a:lnTo>
                    <a:pt x="67830" y="21738"/>
                  </a:lnTo>
                  <a:lnTo>
                    <a:pt x="67857" y="22990"/>
                  </a:lnTo>
                  <a:lnTo>
                    <a:pt x="67894" y="24286"/>
                  </a:lnTo>
                  <a:lnTo>
                    <a:pt x="67939" y="25624"/>
                  </a:lnTo>
                  <a:lnTo>
                    <a:pt x="67989" y="27006"/>
                  </a:lnTo>
                  <a:lnTo>
                    <a:pt x="68044" y="28430"/>
                  </a:lnTo>
                  <a:lnTo>
                    <a:pt x="68103" y="29877"/>
                  </a:lnTo>
                  <a:lnTo>
                    <a:pt x="68230" y="32877"/>
                  </a:lnTo>
                  <a:lnTo>
                    <a:pt x="68371" y="35986"/>
                  </a:lnTo>
                  <a:lnTo>
                    <a:pt x="68507" y="39159"/>
                  </a:lnTo>
                  <a:lnTo>
                    <a:pt x="68575" y="40756"/>
                  </a:lnTo>
                  <a:lnTo>
                    <a:pt x="68639" y="42375"/>
                  </a:lnTo>
                  <a:lnTo>
                    <a:pt x="68702" y="43994"/>
                  </a:lnTo>
                  <a:lnTo>
                    <a:pt x="68761" y="45613"/>
                  </a:lnTo>
                  <a:lnTo>
                    <a:pt x="68811" y="47232"/>
                  </a:lnTo>
                  <a:lnTo>
                    <a:pt x="68857" y="48851"/>
                  </a:lnTo>
                  <a:lnTo>
                    <a:pt x="68898" y="50459"/>
                  </a:lnTo>
                  <a:lnTo>
                    <a:pt x="68930" y="52046"/>
                  </a:lnTo>
                  <a:lnTo>
                    <a:pt x="68957" y="53632"/>
                  </a:lnTo>
                  <a:lnTo>
                    <a:pt x="68970" y="55187"/>
                  </a:lnTo>
                  <a:lnTo>
                    <a:pt x="68975" y="56730"/>
                  </a:lnTo>
                  <a:lnTo>
                    <a:pt x="68970" y="57486"/>
                  </a:lnTo>
                  <a:lnTo>
                    <a:pt x="68966" y="58241"/>
                  </a:lnTo>
                  <a:lnTo>
                    <a:pt x="68957" y="58997"/>
                  </a:lnTo>
                  <a:lnTo>
                    <a:pt x="68948" y="59731"/>
                  </a:lnTo>
                  <a:lnTo>
                    <a:pt x="68934" y="60464"/>
                  </a:lnTo>
                  <a:lnTo>
                    <a:pt x="68916" y="61188"/>
                  </a:lnTo>
                  <a:lnTo>
                    <a:pt x="68893" y="61900"/>
                  </a:lnTo>
                  <a:lnTo>
                    <a:pt x="68866" y="62612"/>
                  </a:lnTo>
                  <a:lnTo>
                    <a:pt x="68839" y="63303"/>
                  </a:lnTo>
                  <a:lnTo>
                    <a:pt x="68807" y="63994"/>
                  </a:lnTo>
                  <a:lnTo>
                    <a:pt x="68771" y="64663"/>
                  </a:lnTo>
                  <a:lnTo>
                    <a:pt x="68730" y="65332"/>
                  </a:lnTo>
                  <a:lnTo>
                    <a:pt x="68689" y="65980"/>
                  </a:lnTo>
                  <a:lnTo>
                    <a:pt x="68639" y="66627"/>
                  </a:lnTo>
                  <a:lnTo>
                    <a:pt x="68584" y="67253"/>
                  </a:lnTo>
                  <a:lnTo>
                    <a:pt x="68530" y="67879"/>
                  </a:lnTo>
                  <a:lnTo>
                    <a:pt x="68466" y="68484"/>
                  </a:lnTo>
                  <a:lnTo>
                    <a:pt x="68398" y="69077"/>
                  </a:lnTo>
                  <a:lnTo>
                    <a:pt x="68312" y="69844"/>
                  </a:lnTo>
                  <a:lnTo>
                    <a:pt x="68234" y="70535"/>
                  </a:lnTo>
                  <a:lnTo>
                    <a:pt x="68112" y="71711"/>
                  </a:lnTo>
                  <a:lnTo>
                    <a:pt x="68053" y="72207"/>
                  </a:lnTo>
                  <a:lnTo>
                    <a:pt x="67998" y="72661"/>
                  </a:lnTo>
                  <a:lnTo>
                    <a:pt x="67939" y="73071"/>
                  </a:lnTo>
                  <a:lnTo>
                    <a:pt x="67907" y="73265"/>
                  </a:lnTo>
                  <a:lnTo>
                    <a:pt x="67871" y="73460"/>
                  </a:lnTo>
                  <a:lnTo>
                    <a:pt x="67835" y="73632"/>
                  </a:lnTo>
                  <a:lnTo>
                    <a:pt x="67794" y="73805"/>
                  </a:lnTo>
                  <a:lnTo>
                    <a:pt x="67748" y="73978"/>
                  </a:lnTo>
                  <a:lnTo>
                    <a:pt x="67698" y="74150"/>
                  </a:lnTo>
                  <a:lnTo>
                    <a:pt x="67648" y="74312"/>
                  </a:lnTo>
                  <a:lnTo>
                    <a:pt x="67589" y="74474"/>
                  </a:lnTo>
                  <a:lnTo>
                    <a:pt x="67526" y="74636"/>
                  </a:lnTo>
                  <a:lnTo>
                    <a:pt x="67453" y="74798"/>
                  </a:lnTo>
                  <a:lnTo>
                    <a:pt x="67376" y="74960"/>
                  </a:lnTo>
                  <a:lnTo>
                    <a:pt x="67294" y="75132"/>
                  </a:lnTo>
                  <a:lnTo>
                    <a:pt x="67203" y="75294"/>
                  </a:lnTo>
                  <a:lnTo>
                    <a:pt x="67103" y="75478"/>
                  </a:lnTo>
                  <a:lnTo>
                    <a:pt x="66999" y="75651"/>
                  </a:lnTo>
                  <a:lnTo>
                    <a:pt x="66885" y="75834"/>
                  </a:lnTo>
                  <a:lnTo>
                    <a:pt x="66626" y="76233"/>
                  </a:lnTo>
                  <a:lnTo>
                    <a:pt x="66512" y="76384"/>
                  </a:lnTo>
                  <a:lnTo>
                    <a:pt x="66394" y="76525"/>
                  </a:lnTo>
                  <a:lnTo>
                    <a:pt x="66272" y="76654"/>
                  </a:lnTo>
                  <a:lnTo>
                    <a:pt x="66135" y="76773"/>
                  </a:lnTo>
                  <a:lnTo>
                    <a:pt x="65994" y="76881"/>
                  </a:lnTo>
                  <a:lnTo>
                    <a:pt x="65849" y="76989"/>
                  </a:lnTo>
                  <a:lnTo>
                    <a:pt x="65695" y="77086"/>
                  </a:lnTo>
                  <a:lnTo>
                    <a:pt x="65531" y="77162"/>
                  </a:lnTo>
                  <a:lnTo>
                    <a:pt x="65367" y="77248"/>
                  </a:lnTo>
                  <a:lnTo>
                    <a:pt x="65190" y="77313"/>
                  </a:lnTo>
                  <a:lnTo>
                    <a:pt x="65013" y="77377"/>
                  </a:lnTo>
                  <a:lnTo>
                    <a:pt x="64827" y="77431"/>
                  </a:lnTo>
                  <a:lnTo>
                    <a:pt x="64636" y="77475"/>
                  </a:lnTo>
                  <a:lnTo>
                    <a:pt x="64445" y="77518"/>
                  </a:lnTo>
                  <a:lnTo>
                    <a:pt x="64245" y="77550"/>
                  </a:lnTo>
                  <a:lnTo>
                    <a:pt x="64041" y="77572"/>
                  </a:lnTo>
                  <a:lnTo>
                    <a:pt x="63832" y="77593"/>
                  </a:lnTo>
                  <a:lnTo>
                    <a:pt x="63618" y="77604"/>
                  </a:lnTo>
                  <a:lnTo>
                    <a:pt x="63182" y="77615"/>
                  </a:lnTo>
                  <a:lnTo>
                    <a:pt x="62732" y="77604"/>
                  </a:lnTo>
                  <a:lnTo>
                    <a:pt x="62273" y="77572"/>
                  </a:lnTo>
                  <a:lnTo>
                    <a:pt x="61801" y="77518"/>
                  </a:lnTo>
                  <a:lnTo>
                    <a:pt x="61324" y="77453"/>
                  </a:lnTo>
                  <a:lnTo>
                    <a:pt x="60847" y="77367"/>
                  </a:lnTo>
                  <a:lnTo>
                    <a:pt x="60361" y="77270"/>
                  </a:lnTo>
                  <a:lnTo>
                    <a:pt x="59874" y="77172"/>
                  </a:lnTo>
                  <a:lnTo>
                    <a:pt x="59393" y="77054"/>
                  </a:lnTo>
                  <a:lnTo>
                    <a:pt x="58439" y="76816"/>
                  </a:lnTo>
                  <a:lnTo>
                    <a:pt x="57512" y="76568"/>
                  </a:lnTo>
                  <a:lnTo>
                    <a:pt x="56630" y="76320"/>
                  </a:lnTo>
                  <a:lnTo>
                    <a:pt x="55813" y="76093"/>
                  </a:lnTo>
                  <a:lnTo>
                    <a:pt x="55072" y="75899"/>
                  </a:lnTo>
                  <a:lnTo>
                    <a:pt x="54736" y="75812"/>
                  </a:lnTo>
                  <a:lnTo>
                    <a:pt x="54427" y="75748"/>
                  </a:lnTo>
                  <a:lnTo>
                    <a:pt x="54145" y="75704"/>
                  </a:lnTo>
                  <a:lnTo>
                    <a:pt x="53891" y="75672"/>
                  </a:lnTo>
                  <a:lnTo>
                    <a:pt x="49347" y="75284"/>
                  </a:lnTo>
                  <a:lnTo>
                    <a:pt x="44799" y="74884"/>
                  </a:lnTo>
                  <a:lnTo>
                    <a:pt x="40251" y="74474"/>
                  </a:lnTo>
                  <a:lnTo>
                    <a:pt x="35699" y="74086"/>
                  </a:lnTo>
                  <a:lnTo>
                    <a:pt x="31155" y="73686"/>
                  </a:lnTo>
                  <a:lnTo>
                    <a:pt x="26607" y="73287"/>
                  </a:lnTo>
                  <a:lnTo>
                    <a:pt x="22059" y="72887"/>
                  </a:lnTo>
                  <a:lnTo>
                    <a:pt x="17507" y="72499"/>
                  </a:lnTo>
                  <a:lnTo>
                    <a:pt x="17279" y="72488"/>
                  </a:lnTo>
                  <a:lnTo>
                    <a:pt x="17034" y="72488"/>
                  </a:lnTo>
                  <a:lnTo>
                    <a:pt x="16766" y="72499"/>
                  </a:lnTo>
                  <a:lnTo>
                    <a:pt x="16480" y="72520"/>
                  </a:lnTo>
                  <a:lnTo>
                    <a:pt x="15862" y="72585"/>
                  </a:lnTo>
                  <a:lnTo>
                    <a:pt x="15194" y="72672"/>
                  </a:lnTo>
                  <a:lnTo>
                    <a:pt x="14481" y="72758"/>
                  </a:lnTo>
                  <a:lnTo>
                    <a:pt x="13736" y="72844"/>
                  </a:lnTo>
                  <a:lnTo>
                    <a:pt x="13358" y="72877"/>
                  </a:lnTo>
                  <a:lnTo>
                    <a:pt x="12977" y="72898"/>
                  </a:lnTo>
                  <a:lnTo>
                    <a:pt x="12591" y="72920"/>
                  </a:lnTo>
                  <a:lnTo>
                    <a:pt x="12209" y="72931"/>
                  </a:lnTo>
                  <a:lnTo>
                    <a:pt x="11827" y="72920"/>
                  </a:lnTo>
                  <a:lnTo>
                    <a:pt x="11446" y="72909"/>
                  </a:lnTo>
                  <a:lnTo>
                    <a:pt x="11073" y="72877"/>
                  </a:lnTo>
                  <a:lnTo>
                    <a:pt x="10705" y="72833"/>
                  </a:lnTo>
                  <a:lnTo>
                    <a:pt x="10342" y="72769"/>
                  </a:lnTo>
                  <a:lnTo>
                    <a:pt x="9992" y="72682"/>
                  </a:lnTo>
                  <a:lnTo>
                    <a:pt x="9651" y="72585"/>
                  </a:lnTo>
                  <a:lnTo>
                    <a:pt x="9483" y="72520"/>
                  </a:lnTo>
                  <a:lnTo>
                    <a:pt x="9319" y="72456"/>
                  </a:lnTo>
                  <a:lnTo>
                    <a:pt x="9160" y="72380"/>
                  </a:lnTo>
                  <a:lnTo>
                    <a:pt x="9001" y="72305"/>
                  </a:lnTo>
                  <a:lnTo>
                    <a:pt x="8851" y="72218"/>
                  </a:lnTo>
                  <a:lnTo>
                    <a:pt x="8701" y="72132"/>
                  </a:lnTo>
                  <a:lnTo>
                    <a:pt x="8556" y="72035"/>
                  </a:lnTo>
                  <a:lnTo>
                    <a:pt x="8415" y="71927"/>
                  </a:lnTo>
                  <a:lnTo>
                    <a:pt x="8279" y="71819"/>
                  </a:lnTo>
                  <a:lnTo>
                    <a:pt x="8152" y="71700"/>
                  </a:lnTo>
                  <a:lnTo>
                    <a:pt x="8024" y="71571"/>
                  </a:lnTo>
                  <a:lnTo>
                    <a:pt x="7902" y="71430"/>
                  </a:lnTo>
                  <a:lnTo>
                    <a:pt x="7788" y="71290"/>
                  </a:lnTo>
                  <a:lnTo>
                    <a:pt x="7675" y="71139"/>
                  </a:lnTo>
                  <a:lnTo>
                    <a:pt x="7570" y="70988"/>
                  </a:lnTo>
                  <a:lnTo>
                    <a:pt x="7470" y="70815"/>
                  </a:lnTo>
                  <a:lnTo>
                    <a:pt x="7379" y="70642"/>
                  </a:lnTo>
                  <a:lnTo>
                    <a:pt x="7293" y="70459"/>
                  </a:lnTo>
                  <a:lnTo>
                    <a:pt x="7216" y="70286"/>
                  </a:lnTo>
                  <a:lnTo>
                    <a:pt x="7148" y="70103"/>
                  </a:lnTo>
                  <a:lnTo>
                    <a:pt x="7079" y="69909"/>
                  </a:lnTo>
                  <a:lnTo>
                    <a:pt x="7016" y="69703"/>
                  </a:lnTo>
                  <a:lnTo>
                    <a:pt x="6957" y="69498"/>
                  </a:lnTo>
                  <a:lnTo>
                    <a:pt x="6898" y="69283"/>
                  </a:lnTo>
                  <a:lnTo>
                    <a:pt x="6843" y="69056"/>
                  </a:lnTo>
                  <a:lnTo>
                    <a:pt x="6793" y="68818"/>
                  </a:lnTo>
                  <a:lnTo>
                    <a:pt x="6748" y="68581"/>
                  </a:lnTo>
                  <a:lnTo>
                    <a:pt x="6702" y="68333"/>
                  </a:lnTo>
                  <a:lnTo>
                    <a:pt x="6661" y="68084"/>
                  </a:lnTo>
                  <a:lnTo>
                    <a:pt x="6620" y="67825"/>
                  </a:lnTo>
                  <a:lnTo>
                    <a:pt x="6584" y="67556"/>
                  </a:lnTo>
                  <a:lnTo>
                    <a:pt x="6548" y="67286"/>
                  </a:lnTo>
                  <a:lnTo>
                    <a:pt x="6521" y="67005"/>
                  </a:lnTo>
                  <a:lnTo>
                    <a:pt x="6489" y="66725"/>
                  </a:lnTo>
                  <a:lnTo>
                    <a:pt x="6439" y="66142"/>
                  </a:lnTo>
                  <a:lnTo>
                    <a:pt x="6398" y="65537"/>
                  </a:lnTo>
                  <a:lnTo>
                    <a:pt x="6366" y="64933"/>
                  </a:lnTo>
                  <a:lnTo>
                    <a:pt x="6339" y="64307"/>
                  </a:lnTo>
                  <a:lnTo>
                    <a:pt x="6321" y="63670"/>
                  </a:lnTo>
                  <a:lnTo>
                    <a:pt x="6312" y="63022"/>
                  </a:lnTo>
                  <a:lnTo>
                    <a:pt x="6307" y="62375"/>
                  </a:lnTo>
                  <a:lnTo>
                    <a:pt x="6307" y="61717"/>
                  </a:lnTo>
                  <a:lnTo>
                    <a:pt x="6312" y="61058"/>
                  </a:lnTo>
                  <a:lnTo>
                    <a:pt x="6321" y="60411"/>
                  </a:lnTo>
                  <a:lnTo>
                    <a:pt x="6334" y="59763"/>
                  </a:lnTo>
                  <a:lnTo>
                    <a:pt x="6352" y="59115"/>
                  </a:lnTo>
                  <a:lnTo>
                    <a:pt x="6393" y="57853"/>
                  </a:lnTo>
                  <a:lnTo>
                    <a:pt x="6439" y="56644"/>
                  </a:lnTo>
                  <a:lnTo>
                    <a:pt x="6525" y="54463"/>
                  </a:lnTo>
                  <a:lnTo>
                    <a:pt x="6557" y="53524"/>
                  </a:lnTo>
                  <a:lnTo>
                    <a:pt x="6571" y="53104"/>
                  </a:lnTo>
                  <a:lnTo>
                    <a:pt x="6580" y="52715"/>
                  </a:lnTo>
                  <a:lnTo>
                    <a:pt x="6611" y="50287"/>
                  </a:lnTo>
                  <a:lnTo>
                    <a:pt x="6657" y="47858"/>
                  </a:lnTo>
                  <a:lnTo>
                    <a:pt x="6707" y="45440"/>
                  </a:lnTo>
                  <a:lnTo>
                    <a:pt x="6766" y="43012"/>
                  </a:lnTo>
                  <a:lnTo>
                    <a:pt x="6839" y="40594"/>
                  </a:lnTo>
                  <a:lnTo>
                    <a:pt x="6911" y="38177"/>
                  </a:lnTo>
                  <a:lnTo>
                    <a:pt x="6993" y="35759"/>
                  </a:lnTo>
                  <a:lnTo>
                    <a:pt x="7084" y="33341"/>
                  </a:lnTo>
                  <a:lnTo>
                    <a:pt x="7184" y="30923"/>
                  </a:lnTo>
                  <a:lnTo>
                    <a:pt x="7284" y="28517"/>
                  </a:lnTo>
                  <a:lnTo>
                    <a:pt x="7393" y="26110"/>
                  </a:lnTo>
                  <a:lnTo>
                    <a:pt x="7511" y="23692"/>
                  </a:lnTo>
                  <a:lnTo>
                    <a:pt x="7629" y="21285"/>
                  </a:lnTo>
                  <a:lnTo>
                    <a:pt x="7756" y="18878"/>
                  </a:lnTo>
                  <a:lnTo>
                    <a:pt x="7884" y="16471"/>
                  </a:lnTo>
                  <a:lnTo>
                    <a:pt x="8020" y="14065"/>
                  </a:lnTo>
                  <a:lnTo>
                    <a:pt x="8033" y="13903"/>
                  </a:lnTo>
                  <a:lnTo>
                    <a:pt x="8061" y="13741"/>
                  </a:lnTo>
                  <a:lnTo>
                    <a:pt x="8093" y="13590"/>
                  </a:lnTo>
                  <a:lnTo>
                    <a:pt x="8129" y="13439"/>
                  </a:lnTo>
                  <a:lnTo>
                    <a:pt x="8179" y="13298"/>
                  </a:lnTo>
                  <a:lnTo>
                    <a:pt x="8229" y="13158"/>
                  </a:lnTo>
                  <a:lnTo>
                    <a:pt x="8288" y="13039"/>
                  </a:lnTo>
                  <a:lnTo>
                    <a:pt x="8347" y="12920"/>
                  </a:lnTo>
                  <a:lnTo>
                    <a:pt x="8415" y="12823"/>
                  </a:lnTo>
                  <a:lnTo>
                    <a:pt x="8479" y="12726"/>
                  </a:lnTo>
                  <a:lnTo>
                    <a:pt x="8551" y="12651"/>
                  </a:lnTo>
                  <a:lnTo>
                    <a:pt x="8624" y="12586"/>
                  </a:lnTo>
                  <a:lnTo>
                    <a:pt x="8692" y="12532"/>
                  </a:lnTo>
                  <a:lnTo>
                    <a:pt x="8765" y="12500"/>
                  </a:lnTo>
                  <a:lnTo>
                    <a:pt x="8838" y="12478"/>
                  </a:lnTo>
                  <a:close/>
                  <a:moveTo>
                    <a:pt x="2881" y="1"/>
                  </a:moveTo>
                  <a:lnTo>
                    <a:pt x="2736" y="605"/>
                  </a:lnTo>
                  <a:lnTo>
                    <a:pt x="2595" y="1221"/>
                  </a:lnTo>
                  <a:lnTo>
                    <a:pt x="2459" y="1836"/>
                  </a:lnTo>
                  <a:lnTo>
                    <a:pt x="2331" y="2462"/>
                  </a:lnTo>
                  <a:lnTo>
                    <a:pt x="2204" y="3077"/>
                  </a:lnTo>
                  <a:lnTo>
                    <a:pt x="2086" y="3703"/>
                  </a:lnTo>
                  <a:lnTo>
                    <a:pt x="1973" y="4318"/>
                  </a:lnTo>
                  <a:lnTo>
                    <a:pt x="1863" y="4944"/>
                  </a:lnTo>
                  <a:lnTo>
                    <a:pt x="1759" y="5570"/>
                  </a:lnTo>
                  <a:lnTo>
                    <a:pt x="1659" y="6196"/>
                  </a:lnTo>
                  <a:lnTo>
                    <a:pt x="1564" y="6833"/>
                  </a:lnTo>
                  <a:lnTo>
                    <a:pt x="1473" y="7459"/>
                  </a:lnTo>
                  <a:lnTo>
                    <a:pt x="1386" y="8096"/>
                  </a:lnTo>
                  <a:lnTo>
                    <a:pt x="1300" y="8733"/>
                  </a:lnTo>
                  <a:lnTo>
                    <a:pt x="1223" y="9369"/>
                  </a:lnTo>
                  <a:lnTo>
                    <a:pt x="1150" y="10006"/>
                  </a:lnTo>
                  <a:lnTo>
                    <a:pt x="1082" y="10643"/>
                  </a:lnTo>
                  <a:lnTo>
                    <a:pt x="1014" y="11280"/>
                  </a:lnTo>
                  <a:lnTo>
                    <a:pt x="950" y="11927"/>
                  </a:lnTo>
                  <a:lnTo>
                    <a:pt x="896" y="12575"/>
                  </a:lnTo>
                  <a:lnTo>
                    <a:pt x="841" y="13212"/>
                  </a:lnTo>
                  <a:lnTo>
                    <a:pt x="787" y="13859"/>
                  </a:lnTo>
                  <a:lnTo>
                    <a:pt x="741" y="14507"/>
                  </a:lnTo>
                  <a:lnTo>
                    <a:pt x="696" y="15165"/>
                  </a:lnTo>
                  <a:lnTo>
                    <a:pt x="655" y="15813"/>
                  </a:lnTo>
                  <a:lnTo>
                    <a:pt x="619" y="16461"/>
                  </a:lnTo>
                  <a:lnTo>
                    <a:pt x="582" y="17119"/>
                  </a:lnTo>
                  <a:lnTo>
                    <a:pt x="550" y="17777"/>
                  </a:lnTo>
                  <a:lnTo>
                    <a:pt x="519" y="18425"/>
                  </a:lnTo>
                  <a:lnTo>
                    <a:pt x="496" y="19083"/>
                  </a:lnTo>
                  <a:lnTo>
                    <a:pt x="450" y="20400"/>
                  </a:lnTo>
                  <a:lnTo>
                    <a:pt x="414" y="21728"/>
                  </a:lnTo>
                  <a:lnTo>
                    <a:pt x="387" y="23055"/>
                  </a:lnTo>
                  <a:lnTo>
                    <a:pt x="369" y="24383"/>
                  </a:lnTo>
                  <a:lnTo>
                    <a:pt x="360" y="25721"/>
                  </a:lnTo>
                  <a:lnTo>
                    <a:pt x="355" y="27060"/>
                  </a:lnTo>
                  <a:lnTo>
                    <a:pt x="360" y="28409"/>
                  </a:lnTo>
                  <a:lnTo>
                    <a:pt x="369" y="29758"/>
                  </a:lnTo>
                  <a:lnTo>
                    <a:pt x="378" y="31107"/>
                  </a:lnTo>
                  <a:lnTo>
                    <a:pt x="396" y="32456"/>
                  </a:lnTo>
                  <a:lnTo>
                    <a:pt x="414" y="33816"/>
                  </a:lnTo>
                  <a:lnTo>
                    <a:pt x="455" y="36536"/>
                  </a:lnTo>
                  <a:lnTo>
                    <a:pt x="500" y="39267"/>
                  </a:lnTo>
                  <a:lnTo>
                    <a:pt x="537" y="41997"/>
                  </a:lnTo>
                  <a:lnTo>
                    <a:pt x="609" y="47351"/>
                  </a:lnTo>
                  <a:lnTo>
                    <a:pt x="678" y="52693"/>
                  </a:lnTo>
                  <a:lnTo>
                    <a:pt x="737" y="58047"/>
                  </a:lnTo>
                  <a:lnTo>
                    <a:pt x="782" y="63411"/>
                  </a:lnTo>
                  <a:lnTo>
                    <a:pt x="823" y="68764"/>
                  </a:lnTo>
                  <a:lnTo>
                    <a:pt x="855" y="74129"/>
                  </a:lnTo>
                  <a:lnTo>
                    <a:pt x="878" y="79482"/>
                  </a:lnTo>
                  <a:lnTo>
                    <a:pt x="887" y="84836"/>
                  </a:lnTo>
                  <a:lnTo>
                    <a:pt x="891" y="89822"/>
                  </a:lnTo>
                  <a:lnTo>
                    <a:pt x="896" y="94808"/>
                  </a:lnTo>
                  <a:lnTo>
                    <a:pt x="891" y="99806"/>
                  </a:lnTo>
                  <a:lnTo>
                    <a:pt x="887" y="104803"/>
                  </a:lnTo>
                  <a:lnTo>
                    <a:pt x="873" y="109800"/>
                  </a:lnTo>
                  <a:lnTo>
                    <a:pt x="855" y="114808"/>
                  </a:lnTo>
                  <a:lnTo>
                    <a:pt x="828" y="119806"/>
                  </a:lnTo>
                  <a:lnTo>
                    <a:pt x="787" y="124814"/>
                  </a:lnTo>
                  <a:lnTo>
                    <a:pt x="764" y="127318"/>
                  </a:lnTo>
                  <a:lnTo>
                    <a:pt x="737" y="129822"/>
                  </a:lnTo>
                  <a:lnTo>
                    <a:pt x="709" y="132326"/>
                  </a:lnTo>
                  <a:lnTo>
                    <a:pt x="678" y="134830"/>
                  </a:lnTo>
                  <a:lnTo>
                    <a:pt x="641" y="137323"/>
                  </a:lnTo>
                  <a:lnTo>
                    <a:pt x="605" y="139827"/>
                  </a:lnTo>
                  <a:lnTo>
                    <a:pt x="564" y="142331"/>
                  </a:lnTo>
                  <a:lnTo>
                    <a:pt x="519" y="144824"/>
                  </a:lnTo>
                  <a:lnTo>
                    <a:pt x="469" y="147317"/>
                  </a:lnTo>
                  <a:lnTo>
                    <a:pt x="414" y="149821"/>
                  </a:lnTo>
                  <a:lnTo>
                    <a:pt x="355" y="152315"/>
                  </a:lnTo>
                  <a:lnTo>
                    <a:pt x="296" y="154808"/>
                  </a:lnTo>
                  <a:lnTo>
                    <a:pt x="228" y="157301"/>
                  </a:lnTo>
                  <a:lnTo>
                    <a:pt x="155" y="159794"/>
                  </a:lnTo>
                  <a:lnTo>
                    <a:pt x="82" y="162277"/>
                  </a:lnTo>
                  <a:lnTo>
                    <a:pt x="1" y="164770"/>
                  </a:lnTo>
                  <a:lnTo>
                    <a:pt x="210" y="164133"/>
                  </a:lnTo>
                  <a:lnTo>
                    <a:pt x="423" y="163507"/>
                  </a:lnTo>
                  <a:lnTo>
                    <a:pt x="641" y="162892"/>
                  </a:lnTo>
                  <a:lnTo>
                    <a:pt x="864" y="162277"/>
                  </a:lnTo>
                  <a:lnTo>
                    <a:pt x="1082" y="161662"/>
                  </a:lnTo>
                  <a:lnTo>
                    <a:pt x="1309" y="161057"/>
                  </a:lnTo>
                  <a:lnTo>
                    <a:pt x="1536" y="160464"/>
                  </a:lnTo>
                  <a:lnTo>
                    <a:pt x="1768" y="159870"/>
                  </a:lnTo>
                  <a:lnTo>
                    <a:pt x="2000" y="159276"/>
                  </a:lnTo>
                  <a:lnTo>
                    <a:pt x="2236" y="158693"/>
                  </a:lnTo>
                  <a:lnTo>
                    <a:pt x="2477" y="158111"/>
                  </a:lnTo>
                  <a:lnTo>
                    <a:pt x="2718" y="157539"/>
                  </a:lnTo>
                  <a:lnTo>
                    <a:pt x="2963" y="156967"/>
                  </a:lnTo>
                  <a:lnTo>
                    <a:pt x="3213" y="156405"/>
                  </a:lnTo>
                  <a:lnTo>
                    <a:pt x="3463" y="155855"/>
                  </a:lnTo>
                  <a:lnTo>
                    <a:pt x="3717" y="155304"/>
                  </a:lnTo>
                  <a:lnTo>
                    <a:pt x="3972" y="154754"/>
                  </a:lnTo>
                  <a:lnTo>
                    <a:pt x="4235" y="154214"/>
                  </a:lnTo>
                  <a:lnTo>
                    <a:pt x="4499" y="153685"/>
                  </a:lnTo>
                  <a:lnTo>
                    <a:pt x="4762" y="153157"/>
                  </a:lnTo>
                  <a:lnTo>
                    <a:pt x="5030" y="152638"/>
                  </a:lnTo>
                  <a:lnTo>
                    <a:pt x="5303" y="152120"/>
                  </a:lnTo>
                  <a:lnTo>
                    <a:pt x="5580" y="151613"/>
                  </a:lnTo>
                  <a:lnTo>
                    <a:pt x="5857" y="151117"/>
                  </a:lnTo>
                  <a:lnTo>
                    <a:pt x="6139" y="150620"/>
                  </a:lnTo>
                  <a:lnTo>
                    <a:pt x="6425" y="150134"/>
                  </a:lnTo>
                  <a:lnTo>
                    <a:pt x="6716" y="149649"/>
                  </a:lnTo>
                  <a:lnTo>
                    <a:pt x="7007" y="149174"/>
                  </a:lnTo>
                  <a:lnTo>
                    <a:pt x="7302" y="148710"/>
                  </a:lnTo>
                  <a:lnTo>
                    <a:pt x="7602" y="148246"/>
                  </a:lnTo>
                  <a:lnTo>
                    <a:pt x="7902" y="147792"/>
                  </a:lnTo>
                  <a:lnTo>
                    <a:pt x="8206" y="147339"/>
                  </a:lnTo>
                  <a:lnTo>
                    <a:pt x="8161" y="147296"/>
                  </a:lnTo>
                  <a:lnTo>
                    <a:pt x="8111" y="147242"/>
                  </a:lnTo>
                  <a:lnTo>
                    <a:pt x="8065" y="147177"/>
                  </a:lnTo>
                  <a:lnTo>
                    <a:pt x="8024" y="147102"/>
                  </a:lnTo>
                  <a:lnTo>
                    <a:pt x="7984" y="147004"/>
                  </a:lnTo>
                  <a:lnTo>
                    <a:pt x="7943" y="146907"/>
                  </a:lnTo>
                  <a:lnTo>
                    <a:pt x="7906" y="146789"/>
                  </a:lnTo>
                  <a:lnTo>
                    <a:pt x="7874" y="146648"/>
                  </a:lnTo>
                  <a:lnTo>
                    <a:pt x="7825" y="146443"/>
                  </a:lnTo>
                  <a:lnTo>
                    <a:pt x="7779" y="146238"/>
                  </a:lnTo>
                  <a:lnTo>
                    <a:pt x="7738" y="146033"/>
                  </a:lnTo>
                  <a:lnTo>
                    <a:pt x="7697" y="145817"/>
                  </a:lnTo>
                  <a:lnTo>
                    <a:pt x="7665" y="145612"/>
                  </a:lnTo>
                  <a:lnTo>
                    <a:pt x="7634" y="145407"/>
                  </a:lnTo>
                  <a:lnTo>
                    <a:pt x="7606" y="145191"/>
                  </a:lnTo>
                  <a:lnTo>
                    <a:pt x="7579" y="144986"/>
                  </a:lnTo>
                  <a:lnTo>
                    <a:pt x="7561" y="144770"/>
                  </a:lnTo>
                  <a:lnTo>
                    <a:pt x="7543" y="144565"/>
                  </a:lnTo>
                  <a:lnTo>
                    <a:pt x="7525" y="144349"/>
                  </a:lnTo>
                  <a:lnTo>
                    <a:pt x="7516" y="144144"/>
                  </a:lnTo>
                  <a:lnTo>
                    <a:pt x="7506" y="143939"/>
                  </a:lnTo>
                  <a:lnTo>
                    <a:pt x="7502" y="143723"/>
                  </a:lnTo>
                  <a:lnTo>
                    <a:pt x="7497" y="143518"/>
                  </a:lnTo>
                  <a:lnTo>
                    <a:pt x="7497" y="143313"/>
                  </a:lnTo>
                  <a:lnTo>
                    <a:pt x="7502" y="143108"/>
                  </a:lnTo>
                  <a:lnTo>
                    <a:pt x="7511" y="142903"/>
                  </a:lnTo>
                  <a:lnTo>
                    <a:pt x="7520" y="142698"/>
                  </a:lnTo>
                  <a:lnTo>
                    <a:pt x="7529" y="142493"/>
                  </a:lnTo>
                  <a:lnTo>
                    <a:pt x="7547" y="142288"/>
                  </a:lnTo>
                  <a:lnTo>
                    <a:pt x="7561" y="142093"/>
                  </a:lnTo>
                  <a:lnTo>
                    <a:pt x="7584" y="141899"/>
                  </a:lnTo>
                  <a:lnTo>
                    <a:pt x="7606" y="141694"/>
                  </a:lnTo>
                  <a:lnTo>
                    <a:pt x="7634" y="141500"/>
                  </a:lnTo>
                  <a:lnTo>
                    <a:pt x="7661" y="141316"/>
                  </a:lnTo>
                  <a:lnTo>
                    <a:pt x="7725" y="140939"/>
                  </a:lnTo>
                  <a:lnTo>
                    <a:pt x="7797" y="140561"/>
                  </a:lnTo>
                  <a:lnTo>
                    <a:pt x="7884" y="140205"/>
                  </a:lnTo>
                  <a:lnTo>
                    <a:pt x="7974" y="139859"/>
                  </a:lnTo>
                  <a:lnTo>
                    <a:pt x="8079" y="139525"/>
                  </a:lnTo>
                  <a:lnTo>
                    <a:pt x="8188" y="139201"/>
                  </a:lnTo>
                  <a:lnTo>
                    <a:pt x="8306" y="138899"/>
                  </a:lnTo>
                  <a:lnTo>
                    <a:pt x="8433" y="138607"/>
                  </a:lnTo>
                  <a:lnTo>
                    <a:pt x="8565" y="138337"/>
                  </a:lnTo>
                  <a:lnTo>
                    <a:pt x="8710" y="138078"/>
                  </a:lnTo>
                  <a:lnTo>
                    <a:pt x="8856" y="137841"/>
                  </a:lnTo>
                  <a:lnTo>
                    <a:pt x="9015" y="137614"/>
                  </a:lnTo>
                  <a:lnTo>
                    <a:pt x="9174" y="137420"/>
                  </a:lnTo>
                  <a:lnTo>
                    <a:pt x="9342" y="137237"/>
                  </a:lnTo>
                  <a:lnTo>
                    <a:pt x="9515" y="137085"/>
                  </a:lnTo>
                  <a:lnTo>
                    <a:pt x="9606" y="137010"/>
                  </a:lnTo>
                  <a:lnTo>
                    <a:pt x="9696" y="136945"/>
                  </a:lnTo>
                  <a:lnTo>
                    <a:pt x="9787" y="136891"/>
                  </a:lnTo>
                  <a:lnTo>
                    <a:pt x="9878" y="136837"/>
                  </a:lnTo>
                  <a:lnTo>
                    <a:pt x="9974" y="136794"/>
                  </a:lnTo>
                  <a:lnTo>
                    <a:pt x="10069" y="136751"/>
                  </a:lnTo>
                  <a:lnTo>
                    <a:pt x="10164" y="136718"/>
                  </a:lnTo>
                  <a:lnTo>
                    <a:pt x="10260" y="136697"/>
                  </a:lnTo>
                  <a:lnTo>
                    <a:pt x="10432" y="136664"/>
                  </a:lnTo>
                  <a:lnTo>
                    <a:pt x="10605" y="136654"/>
                  </a:lnTo>
                  <a:lnTo>
                    <a:pt x="10773" y="136664"/>
                  </a:lnTo>
                  <a:lnTo>
                    <a:pt x="10946" y="136686"/>
                  </a:lnTo>
                  <a:lnTo>
                    <a:pt x="11114" y="136740"/>
                  </a:lnTo>
                  <a:lnTo>
                    <a:pt x="11278" y="136794"/>
                  </a:lnTo>
                  <a:lnTo>
                    <a:pt x="11446" y="136880"/>
                  </a:lnTo>
                  <a:lnTo>
                    <a:pt x="11609" y="136977"/>
                  </a:lnTo>
                  <a:lnTo>
                    <a:pt x="11773" y="137085"/>
                  </a:lnTo>
                  <a:lnTo>
                    <a:pt x="11932" y="137215"/>
                  </a:lnTo>
                  <a:lnTo>
                    <a:pt x="12095" y="137355"/>
                  </a:lnTo>
                  <a:lnTo>
                    <a:pt x="12254" y="137506"/>
                  </a:lnTo>
                  <a:lnTo>
                    <a:pt x="12413" y="137679"/>
                  </a:lnTo>
                  <a:lnTo>
                    <a:pt x="12568" y="137863"/>
                  </a:lnTo>
                  <a:lnTo>
                    <a:pt x="12727" y="138068"/>
                  </a:lnTo>
                  <a:lnTo>
                    <a:pt x="12877" y="138273"/>
                  </a:lnTo>
                  <a:lnTo>
                    <a:pt x="13031" y="138499"/>
                  </a:lnTo>
                  <a:lnTo>
                    <a:pt x="13186" y="138737"/>
                  </a:lnTo>
                  <a:lnTo>
                    <a:pt x="13336" y="138985"/>
                  </a:lnTo>
                  <a:lnTo>
                    <a:pt x="13481" y="139233"/>
                  </a:lnTo>
                  <a:lnTo>
                    <a:pt x="13631" y="139503"/>
                  </a:lnTo>
                  <a:lnTo>
                    <a:pt x="13776" y="139784"/>
                  </a:lnTo>
                  <a:lnTo>
                    <a:pt x="13922" y="140075"/>
                  </a:lnTo>
                  <a:lnTo>
                    <a:pt x="14063" y="140367"/>
                  </a:lnTo>
                  <a:lnTo>
                    <a:pt x="14208" y="140680"/>
                  </a:lnTo>
                  <a:lnTo>
                    <a:pt x="14349" y="140993"/>
                  </a:lnTo>
                  <a:lnTo>
                    <a:pt x="14485" y="141316"/>
                  </a:lnTo>
                  <a:lnTo>
                    <a:pt x="14622" y="141640"/>
                  </a:lnTo>
                  <a:lnTo>
                    <a:pt x="14758" y="141975"/>
                  </a:lnTo>
                  <a:lnTo>
                    <a:pt x="14894" y="142320"/>
                  </a:lnTo>
                  <a:lnTo>
                    <a:pt x="15158" y="143022"/>
                  </a:lnTo>
                  <a:lnTo>
                    <a:pt x="15417" y="143745"/>
                  </a:lnTo>
                  <a:lnTo>
                    <a:pt x="15671" y="144479"/>
                  </a:lnTo>
                  <a:lnTo>
                    <a:pt x="15916" y="145234"/>
                  </a:lnTo>
                  <a:lnTo>
                    <a:pt x="16157" y="146001"/>
                  </a:lnTo>
                  <a:lnTo>
                    <a:pt x="16389" y="146767"/>
                  </a:lnTo>
                  <a:lnTo>
                    <a:pt x="16616" y="147533"/>
                  </a:lnTo>
                  <a:lnTo>
                    <a:pt x="16834" y="148300"/>
                  </a:lnTo>
                  <a:lnTo>
                    <a:pt x="17048" y="149066"/>
                  </a:lnTo>
                  <a:lnTo>
                    <a:pt x="17252" y="149811"/>
                  </a:lnTo>
                  <a:lnTo>
                    <a:pt x="17452" y="150555"/>
                  </a:lnTo>
                  <a:lnTo>
                    <a:pt x="17829" y="151991"/>
                  </a:lnTo>
                  <a:lnTo>
                    <a:pt x="18179" y="153318"/>
                  </a:lnTo>
                  <a:lnTo>
                    <a:pt x="18497" y="154538"/>
                  </a:lnTo>
                  <a:lnTo>
                    <a:pt x="18624" y="155013"/>
                  </a:lnTo>
                  <a:lnTo>
                    <a:pt x="18752" y="155509"/>
                  </a:lnTo>
                  <a:lnTo>
                    <a:pt x="18879" y="156027"/>
                  </a:lnTo>
                  <a:lnTo>
                    <a:pt x="19006" y="156556"/>
                  </a:lnTo>
                  <a:lnTo>
                    <a:pt x="19133" y="157107"/>
                  </a:lnTo>
                  <a:lnTo>
                    <a:pt x="19256" y="157679"/>
                  </a:lnTo>
                  <a:lnTo>
                    <a:pt x="19379" y="158262"/>
                  </a:lnTo>
                  <a:lnTo>
                    <a:pt x="19497" y="158855"/>
                  </a:lnTo>
                  <a:lnTo>
                    <a:pt x="19610" y="159460"/>
                  </a:lnTo>
                  <a:lnTo>
                    <a:pt x="19719" y="160075"/>
                  </a:lnTo>
                  <a:lnTo>
                    <a:pt x="19819" y="160690"/>
                  </a:lnTo>
                  <a:lnTo>
                    <a:pt x="19910" y="161316"/>
                  </a:lnTo>
                  <a:lnTo>
                    <a:pt x="19996" y="161942"/>
                  </a:lnTo>
                  <a:lnTo>
                    <a:pt x="20069" y="162579"/>
                  </a:lnTo>
                  <a:lnTo>
                    <a:pt x="20105" y="162892"/>
                  </a:lnTo>
                  <a:lnTo>
                    <a:pt x="20133" y="163205"/>
                  </a:lnTo>
                  <a:lnTo>
                    <a:pt x="20160" y="163518"/>
                  </a:lnTo>
                  <a:lnTo>
                    <a:pt x="20187" y="163842"/>
                  </a:lnTo>
                  <a:lnTo>
                    <a:pt x="20210" y="164155"/>
                  </a:lnTo>
                  <a:lnTo>
                    <a:pt x="20228" y="164468"/>
                  </a:lnTo>
                  <a:lnTo>
                    <a:pt x="20242" y="164781"/>
                  </a:lnTo>
                  <a:lnTo>
                    <a:pt x="20251" y="165094"/>
                  </a:lnTo>
                  <a:lnTo>
                    <a:pt x="20260" y="165396"/>
                  </a:lnTo>
                  <a:lnTo>
                    <a:pt x="20265" y="165709"/>
                  </a:lnTo>
                  <a:lnTo>
                    <a:pt x="20265" y="166011"/>
                  </a:lnTo>
                  <a:lnTo>
                    <a:pt x="20260" y="166313"/>
                  </a:lnTo>
                  <a:lnTo>
                    <a:pt x="20251" y="166616"/>
                  </a:lnTo>
                  <a:lnTo>
                    <a:pt x="20242" y="166918"/>
                  </a:lnTo>
                  <a:lnTo>
                    <a:pt x="20224" y="167209"/>
                  </a:lnTo>
                  <a:lnTo>
                    <a:pt x="20201" y="167511"/>
                  </a:lnTo>
                  <a:lnTo>
                    <a:pt x="20178" y="167792"/>
                  </a:lnTo>
                  <a:lnTo>
                    <a:pt x="20146" y="168084"/>
                  </a:lnTo>
                  <a:lnTo>
                    <a:pt x="20110" y="168364"/>
                  </a:lnTo>
                  <a:lnTo>
                    <a:pt x="20069" y="168645"/>
                  </a:lnTo>
                  <a:lnTo>
                    <a:pt x="20024" y="168925"/>
                  </a:lnTo>
                  <a:lnTo>
                    <a:pt x="19974" y="169195"/>
                  </a:lnTo>
                  <a:lnTo>
                    <a:pt x="19919" y="169465"/>
                  </a:lnTo>
                  <a:lnTo>
                    <a:pt x="19860" y="169724"/>
                  </a:lnTo>
                  <a:lnTo>
                    <a:pt x="19792" y="169983"/>
                  </a:lnTo>
                  <a:lnTo>
                    <a:pt x="19719" y="170231"/>
                  </a:lnTo>
                  <a:lnTo>
                    <a:pt x="19642" y="170480"/>
                  </a:lnTo>
                  <a:lnTo>
                    <a:pt x="19556" y="170728"/>
                  </a:lnTo>
                  <a:lnTo>
                    <a:pt x="19465" y="170954"/>
                  </a:lnTo>
                  <a:lnTo>
                    <a:pt x="19369" y="171192"/>
                  </a:lnTo>
                  <a:lnTo>
                    <a:pt x="19269" y="171419"/>
                  </a:lnTo>
                  <a:lnTo>
                    <a:pt x="19160" y="171634"/>
                  </a:lnTo>
                  <a:lnTo>
                    <a:pt x="19042" y="171850"/>
                  </a:lnTo>
                  <a:lnTo>
                    <a:pt x="18920" y="172055"/>
                  </a:lnTo>
                  <a:lnTo>
                    <a:pt x="18792" y="172250"/>
                  </a:lnTo>
                  <a:lnTo>
                    <a:pt x="18656" y="172444"/>
                  </a:lnTo>
                  <a:lnTo>
                    <a:pt x="18533" y="172595"/>
                  </a:lnTo>
                  <a:lnTo>
                    <a:pt x="18406" y="172735"/>
                  </a:lnTo>
                  <a:lnTo>
                    <a:pt x="18279" y="172865"/>
                  </a:lnTo>
                  <a:lnTo>
                    <a:pt x="18147" y="172962"/>
                  </a:lnTo>
                  <a:lnTo>
                    <a:pt x="18015" y="173048"/>
                  </a:lnTo>
                  <a:lnTo>
                    <a:pt x="17884" y="173113"/>
                  </a:lnTo>
                  <a:lnTo>
                    <a:pt x="17747" y="173156"/>
                  </a:lnTo>
                  <a:lnTo>
                    <a:pt x="17616" y="173189"/>
                  </a:lnTo>
                  <a:lnTo>
                    <a:pt x="17479" y="173199"/>
                  </a:lnTo>
                  <a:lnTo>
                    <a:pt x="17348" y="173199"/>
                  </a:lnTo>
                  <a:lnTo>
                    <a:pt x="17216" y="173178"/>
                  </a:lnTo>
                  <a:lnTo>
                    <a:pt x="17084" y="173135"/>
                  </a:lnTo>
                  <a:lnTo>
                    <a:pt x="16952" y="173092"/>
                  </a:lnTo>
                  <a:lnTo>
                    <a:pt x="16825" y="173016"/>
                  </a:lnTo>
                  <a:lnTo>
                    <a:pt x="16702" y="172940"/>
                  </a:lnTo>
                  <a:lnTo>
                    <a:pt x="16580" y="172843"/>
                  </a:lnTo>
                  <a:lnTo>
                    <a:pt x="16457" y="172725"/>
                  </a:lnTo>
                  <a:lnTo>
                    <a:pt x="16339" y="172595"/>
                  </a:lnTo>
                  <a:lnTo>
                    <a:pt x="16225" y="172455"/>
                  </a:lnTo>
                  <a:lnTo>
                    <a:pt x="16116" y="172304"/>
                  </a:lnTo>
                  <a:lnTo>
                    <a:pt x="16012" y="172142"/>
                  </a:lnTo>
                  <a:lnTo>
                    <a:pt x="15912" y="171958"/>
                  </a:lnTo>
                  <a:lnTo>
                    <a:pt x="15816" y="171764"/>
                  </a:lnTo>
                  <a:lnTo>
                    <a:pt x="15730" y="171559"/>
                  </a:lnTo>
                  <a:lnTo>
                    <a:pt x="15644" y="171343"/>
                  </a:lnTo>
                  <a:lnTo>
                    <a:pt x="15567" y="171106"/>
                  </a:lnTo>
                  <a:lnTo>
                    <a:pt x="15494" y="170868"/>
                  </a:lnTo>
                  <a:lnTo>
                    <a:pt x="15430" y="170620"/>
                  </a:lnTo>
                  <a:lnTo>
                    <a:pt x="15376" y="170350"/>
                  </a:lnTo>
                  <a:lnTo>
                    <a:pt x="15326" y="170080"/>
                  </a:lnTo>
                  <a:lnTo>
                    <a:pt x="15285" y="169800"/>
                  </a:lnTo>
                  <a:lnTo>
                    <a:pt x="15253" y="169497"/>
                  </a:lnTo>
                  <a:lnTo>
                    <a:pt x="14967" y="170091"/>
                  </a:lnTo>
                  <a:lnTo>
                    <a:pt x="14685" y="170695"/>
                  </a:lnTo>
                  <a:lnTo>
                    <a:pt x="14408" y="171289"/>
                  </a:lnTo>
                  <a:lnTo>
                    <a:pt x="14135" y="171894"/>
                  </a:lnTo>
                  <a:lnTo>
                    <a:pt x="13867" y="172509"/>
                  </a:lnTo>
                  <a:lnTo>
                    <a:pt x="13604" y="173113"/>
                  </a:lnTo>
                  <a:lnTo>
                    <a:pt x="13340" y="173739"/>
                  </a:lnTo>
                  <a:lnTo>
                    <a:pt x="13086" y="174354"/>
                  </a:lnTo>
                  <a:lnTo>
                    <a:pt x="12836" y="174980"/>
                  </a:lnTo>
                  <a:lnTo>
                    <a:pt x="12586" y="175606"/>
                  </a:lnTo>
                  <a:lnTo>
                    <a:pt x="12341" y="176243"/>
                  </a:lnTo>
                  <a:lnTo>
                    <a:pt x="12104" y="176880"/>
                  </a:lnTo>
                  <a:lnTo>
                    <a:pt x="11868" y="177517"/>
                  </a:lnTo>
                  <a:lnTo>
                    <a:pt x="11632" y="178164"/>
                  </a:lnTo>
                  <a:lnTo>
                    <a:pt x="11405" y="178812"/>
                  </a:lnTo>
                  <a:lnTo>
                    <a:pt x="11182" y="179460"/>
                  </a:lnTo>
                  <a:lnTo>
                    <a:pt x="10959" y="180118"/>
                  </a:lnTo>
                  <a:lnTo>
                    <a:pt x="10741" y="180776"/>
                  </a:lnTo>
                  <a:lnTo>
                    <a:pt x="10528" y="181435"/>
                  </a:lnTo>
                  <a:lnTo>
                    <a:pt x="10319" y="182104"/>
                  </a:lnTo>
                  <a:lnTo>
                    <a:pt x="10110" y="182773"/>
                  </a:lnTo>
                  <a:lnTo>
                    <a:pt x="9905" y="183442"/>
                  </a:lnTo>
                  <a:lnTo>
                    <a:pt x="9705" y="184122"/>
                  </a:lnTo>
                  <a:lnTo>
                    <a:pt x="9510" y="184802"/>
                  </a:lnTo>
                  <a:lnTo>
                    <a:pt x="9315" y="185482"/>
                  </a:lnTo>
                  <a:lnTo>
                    <a:pt x="9124" y="186162"/>
                  </a:lnTo>
                  <a:lnTo>
                    <a:pt x="8938" y="186853"/>
                  </a:lnTo>
                  <a:lnTo>
                    <a:pt x="8751" y="187544"/>
                  </a:lnTo>
                  <a:lnTo>
                    <a:pt x="8574" y="188245"/>
                  </a:lnTo>
                  <a:lnTo>
                    <a:pt x="8392" y="188947"/>
                  </a:lnTo>
                  <a:lnTo>
                    <a:pt x="8220" y="189648"/>
                  </a:lnTo>
                  <a:lnTo>
                    <a:pt x="8047" y="190350"/>
                  </a:lnTo>
                  <a:lnTo>
                    <a:pt x="9301" y="190566"/>
                  </a:lnTo>
                  <a:lnTo>
                    <a:pt x="10551" y="190771"/>
                  </a:lnTo>
                  <a:lnTo>
                    <a:pt x="11800" y="190965"/>
                  </a:lnTo>
                  <a:lnTo>
                    <a:pt x="13054" y="191138"/>
                  </a:lnTo>
                  <a:lnTo>
                    <a:pt x="14303" y="191300"/>
                  </a:lnTo>
                  <a:lnTo>
                    <a:pt x="15548" y="191440"/>
                  </a:lnTo>
                  <a:lnTo>
                    <a:pt x="16798" y="191580"/>
                  </a:lnTo>
                  <a:lnTo>
                    <a:pt x="18047" y="191699"/>
                  </a:lnTo>
                  <a:lnTo>
                    <a:pt x="19297" y="191807"/>
                  </a:lnTo>
                  <a:lnTo>
                    <a:pt x="20542" y="191904"/>
                  </a:lnTo>
                  <a:lnTo>
                    <a:pt x="21791" y="191980"/>
                  </a:lnTo>
                  <a:lnTo>
                    <a:pt x="23036" y="192055"/>
                  </a:lnTo>
                  <a:lnTo>
                    <a:pt x="24281" y="192120"/>
                  </a:lnTo>
                  <a:lnTo>
                    <a:pt x="25530" y="192163"/>
                  </a:lnTo>
                  <a:lnTo>
                    <a:pt x="26775" y="192206"/>
                  </a:lnTo>
                  <a:lnTo>
                    <a:pt x="28020" y="192239"/>
                  </a:lnTo>
                  <a:lnTo>
                    <a:pt x="29270" y="192249"/>
                  </a:lnTo>
                  <a:lnTo>
                    <a:pt x="30515" y="192260"/>
                  </a:lnTo>
                  <a:lnTo>
                    <a:pt x="33009" y="192260"/>
                  </a:lnTo>
                  <a:lnTo>
                    <a:pt x="34254" y="192239"/>
                  </a:lnTo>
                  <a:lnTo>
                    <a:pt x="35503" y="192217"/>
                  </a:lnTo>
                  <a:lnTo>
                    <a:pt x="36748" y="192185"/>
                  </a:lnTo>
                  <a:lnTo>
                    <a:pt x="37998" y="192152"/>
                  </a:lnTo>
                  <a:lnTo>
                    <a:pt x="39243" y="192098"/>
                  </a:lnTo>
                  <a:lnTo>
                    <a:pt x="40492" y="192055"/>
                  </a:lnTo>
                  <a:lnTo>
                    <a:pt x="42991" y="191926"/>
                  </a:lnTo>
                  <a:lnTo>
                    <a:pt x="45494" y="191785"/>
                  </a:lnTo>
                  <a:lnTo>
                    <a:pt x="47998" y="191623"/>
                  </a:lnTo>
                  <a:lnTo>
                    <a:pt x="47789" y="191149"/>
                  </a:lnTo>
                  <a:lnTo>
                    <a:pt x="47580" y="190674"/>
                  </a:lnTo>
                  <a:lnTo>
                    <a:pt x="47366" y="190210"/>
                  </a:lnTo>
                  <a:lnTo>
                    <a:pt x="47153" y="189756"/>
                  </a:lnTo>
                  <a:lnTo>
                    <a:pt x="46939" y="189303"/>
                  </a:lnTo>
                  <a:lnTo>
                    <a:pt x="46721" y="188860"/>
                  </a:lnTo>
                  <a:lnTo>
                    <a:pt x="46498" y="188429"/>
                  </a:lnTo>
                  <a:lnTo>
                    <a:pt x="46276" y="188008"/>
                  </a:lnTo>
                  <a:lnTo>
                    <a:pt x="46053" y="187587"/>
                  </a:lnTo>
                  <a:lnTo>
                    <a:pt x="45826" y="187177"/>
                  </a:lnTo>
                  <a:lnTo>
                    <a:pt x="45594" y="186777"/>
                  </a:lnTo>
                  <a:lnTo>
                    <a:pt x="45363" y="186389"/>
                  </a:lnTo>
                  <a:lnTo>
                    <a:pt x="45126" y="186000"/>
                  </a:lnTo>
                  <a:lnTo>
                    <a:pt x="44890" y="185622"/>
                  </a:lnTo>
                  <a:lnTo>
                    <a:pt x="44654" y="185255"/>
                  </a:lnTo>
                  <a:lnTo>
                    <a:pt x="44413" y="184899"/>
                  </a:lnTo>
                  <a:lnTo>
                    <a:pt x="44168" y="184554"/>
                  </a:lnTo>
                  <a:lnTo>
                    <a:pt x="43922" y="184219"/>
                  </a:lnTo>
                  <a:lnTo>
                    <a:pt x="43677" y="183896"/>
                  </a:lnTo>
                  <a:lnTo>
                    <a:pt x="43427" y="183572"/>
                  </a:lnTo>
                  <a:lnTo>
                    <a:pt x="43173" y="183270"/>
                  </a:lnTo>
                  <a:lnTo>
                    <a:pt x="42918" y="182967"/>
                  </a:lnTo>
                  <a:lnTo>
                    <a:pt x="42659" y="182676"/>
                  </a:lnTo>
                  <a:lnTo>
                    <a:pt x="42400" y="182406"/>
                  </a:lnTo>
                  <a:lnTo>
                    <a:pt x="42137" y="182136"/>
                  </a:lnTo>
                  <a:lnTo>
                    <a:pt x="41873" y="181877"/>
                  </a:lnTo>
                  <a:lnTo>
                    <a:pt x="41610" y="181629"/>
                  </a:lnTo>
                  <a:lnTo>
                    <a:pt x="41337" y="181392"/>
                  </a:lnTo>
                  <a:lnTo>
                    <a:pt x="41069" y="181176"/>
                  </a:lnTo>
                  <a:lnTo>
                    <a:pt x="40792" y="180960"/>
                  </a:lnTo>
                  <a:lnTo>
                    <a:pt x="40519" y="180755"/>
                  </a:lnTo>
                  <a:lnTo>
                    <a:pt x="40238" y="180560"/>
                  </a:lnTo>
                  <a:lnTo>
                    <a:pt x="40169" y="180938"/>
                  </a:lnTo>
                  <a:lnTo>
                    <a:pt x="40092" y="181305"/>
                  </a:lnTo>
                  <a:lnTo>
                    <a:pt x="40006" y="181651"/>
                  </a:lnTo>
                  <a:lnTo>
                    <a:pt x="39920" y="181996"/>
                  </a:lnTo>
                  <a:lnTo>
                    <a:pt x="39824" y="182320"/>
                  </a:lnTo>
                  <a:lnTo>
                    <a:pt x="39720" y="182633"/>
                  </a:lnTo>
                  <a:lnTo>
                    <a:pt x="39611" y="182935"/>
                  </a:lnTo>
                  <a:lnTo>
                    <a:pt x="39502" y="183226"/>
                  </a:lnTo>
                  <a:lnTo>
                    <a:pt x="39383" y="183507"/>
                  </a:lnTo>
                  <a:lnTo>
                    <a:pt x="39256" y="183766"/>
                  </a:lnTo>
                  <a:lnTo>
                    <a:pt x="39129" y="184014"/>
                  </a:lnTo>
                  <a:lnTo>
                    <a:pt x="38997" y="184252"/>
                  </a:lnTo>
                  <a:lnTo>
                    <a:pt x="38861" y="184468"/>
                  </a:lnTo>
                  <a:lnTo>
                    <a:pt x="38720" y="184673"/>
                  </a:lnTo>
                  <a:lnTo>
                    <a:pt x="38575" y="184856"/>
                  </a:lnTo>
                  <a:lnTo>
                    <a:pt x="38425" y="185029"/>
                  </a:lnTo>
                  <a:lnTo>
                    <a:pt x="38275" y="185191"/>
                  </a:lnTo>
                  <a:lnTo>
                    <a:pt x="38116" y="185331"/>
                  </a:lnTo>
                  <a:lnTo>
                    <a:pt x="37961" y="185461"/>
                  </a:lnTo>
                  <a:lnTo>
                    <a:pt x="37798" y="185568"/>
                  </a:lnTo>
                  <a:lnTo>
                    <a:pt x="37634" y="185655"/>
                  </a:lnTo>
                  <a:lnTo>
                    <a:pt x="37471" y="185730"/>
                  </a:lnTo>
                  <a:lnTo>
                    <a:pt x="37302" y="185784"/>
                  </a:lnTo>
                  <a:lnTo>
                    <a:pt x="37130" y="185817"/>
                  </a:lnTo>
                  <a:lnTo>
                    <a:pt x="36957" y="185838"/>
                  </a:lnTo>
                  <a:lnTo>
                    <a:pt x="36785" y="185828"/>
                  </a:lnTo>
                  <a:lnTo>
                    <a:pt x="36612" y="185806"/>
                  </a:lnTo>
                  <a:lnTo>
                    <a:pt x="36435" y="185774"/>
                  </a:lnTo>
                  <a:lnTo>
                    <a:pt x="36257" y="185709"/>
                  </a:lnTo>
                  <a:lnTo>
                    <a:pt x="36080" y="185633"/>
                  </a:lnTo>
                  <a:lnTo>
                    <a:pt x="35903" y="185525"/>
                  </a:lnTo>
                  <a:lnTo>
                    <a:pt x="35726" y="185407"/>
                  </a:lnTo>
                  <a:lnTo>
                    <a:pt x="35585" y="185288"/>
                  </a:lnTo>
                  <a:lnTo>
                    <a:pt x="35444" y="185169"/>
                  </a:lnTo>
                  <a:lnTo>
                    <a:pt x="35308" y="185040"/>
                  </a:lnTo>
                  <a:lnTo>
                    <a:pt x="35176" y="184899"/>
                  </a:lnTo>
                  <a:lnTo>
                    <a:pt x="35044" y="184748"/>
                  </a:lnTo>
                  <a:lnTo>
                    <a:pt x="34917" y="184586"/>
                  </a:lnTo>
                  <a:lnTo>
                    <a:pt x="34794" y="184424"/>
                  </a:lnTo>
                  <a:lnTo>
                    <a:pt x="34676" y="184252"/>
                  </a:lnTo>
                  <a:lnTo>
                    <a:pt x="34558" y="184068"/>
                  </a:lnTo>
                  <a:lnTo>
                    <a:pt x="34445" y="183874"/>
                  </a:lnTo>
                  <a:lnTo>
                    <a:pt x="34336" y="183680"/>
                  </a:lnTo>
                  <a:lnTo>
                    <a:pt x="34227" y="183485"/>
                  </a:lnTo>
                  <a:lnTo>
                    <a:pt x="34122" y="183270"/>
                  </a:lnTo>
                  <a:lnTo>
                    <a:pt x="34022" y="183054"/>
                  </a:lnTo>
                  <a:lnTo>
                    <a:pt x="33927" y="182827"/>
                  </a:lnTo>
                  <a:lnTo>
                    <a:pt x="33831" y="182600"/>
                  </a:lnTo>
                  <a:lnTo>
                    <a:pt x="33740" y="182363"/>
                  </a:lnTo>
                  <a:lnTo>
                    <a:pt x="33650" y="182125"/>
                  </a:lnTo>
                  <a:lnTo>
                    <a:pt x="33563" y="181877"/>
                  </a:lnTo>
                  <a:lnTo>
                    <a:pt x="33481" y="181629"/>
                  </a:lnTo>
                  <a:lnTo>
                    <a:pt x="33404" y="181370"/>
                  </a:lnTo>
                  <a:lnTo>
                    <a:pt x="33327" y="181100"/>
                  </a:lnTo>
                  <a:lnTo>
                    <a:pt x="33250" y="180830"/>
                  </a:lnTo>
                  <a:lnTo>
                    <a:pt x="33182" y="180560"/>
                  </a:lnTo>
                  <a:lnTo>
                    <a:pt x="33109" y="180280"/>
                  </a:lnTo>
                  <a:lnTo>
                    <a:pt x="33045" y="179999"/>
                  </a:lnTo>
                  <a:lnTo>
                    <a:pt x="32982" y="179719"/>
                  </a:lnTo>
                  <a:lnTo>
                    <a:pt x="32923" y="179427"/>
                  </a:lnTo>
                  <a:lnTo>
                    <a:pt x="32864" y="179125"/>
                  </a:lnTo>
                  <a:lnTo>
                    <a:pt x="32809" y="178834"/>
                  </a:lnTo>
                  <a:lnTo>
                    <a:pt x="32754" y="178531"/>
                  </a:lnTo>
                  <a:lnTo>
                    <a:pt x="32705" y="178218"/>
                  </a:lnTo>
                  <a:lnTo>
                    <a:pt x="32655" y="177916"/>
                  </a:lnTo>
                  <a:lnTo>
                    <a:pt x="32609" y="177603"/>
                  </a:lnTo>
                  <a:lnTo>
                    <a:pt x="32527" y="176966"/>
                  </a:lnTo>
                  <a:lnTo>
                    <a:pt x="32455" y="176330"/>
                  </a:lnTo>
                  <a:lnTo>
                    <a:pt x="32386" y="175682"/>
                  </a:lnTo>
                  <a:lnTo>
                    <a:pt x="32332" y="175024"/>
                  </a:lnTo>
                  <a:lnTo>
                    <a:pt x="32287" y="174365"/>
                  </a:lnTo>
                  <a:lnTo>
                    <a:pt x="32246" y="173696"/>
                  </a:lnTo>
                  <a:lnTo>
                    <a:pt x="32214" y="173027"/>
                  </a:lnTo>
                  <a:lnTo>
                    <a:pt x="32191" y="172358"/>
                  </a:lnTo>
                  <a:lnTo>
                    <a:pt x="32177" y="171688"/>
                  </a:lnTo>
                  <a:lnTo>
                    <a:pt x="32168" y="171019"/>
                  </a:lnTo>
                  <a:lnTo>
                    <a:pt x="32168" y="170361"/>
                  </a:lnTo>
                  <a:lnTo>
                    <a:pt x="32177" y="169702"/>
                  </a:lnTo>
                  <a:lnTo>
                    <a:pt x="32191" y="169055"/>
                  </a:lnTo>
                  <a:lnTo>
                    <a:pt x="32209" y="168407"/>
                  </a:lnTo>
                  <a:lnTo>
                    <a:pt x="32237" y="167770"/>
                  </a:lnTo>
                  <a:lnTo>
                    <a:pt x="32264" y="167166"/>
                  </a:lnTo>
                  <a:lnTo>
                    <a:pt x="32296" y="166562"/>
                  </a:lnTo>
                  <a:lnTo>
                    <a:pt x="32336" y="165946"/>
                  </a:lnTo>
                  <a:lnTo>
                    <a:pt x="32377" y="165331"/>
                  </a:lnTo>
                  <a:lnTo>
                    <a:pt x="32423" y="164716"/>
                  </a:lnTo>
                  <a:lnTo>
                    <a:pt x="32473" y="164101"/>
                  </a:lnTo>
                  <a:lnTo>
                    <a:pt x="32527" y="163475"/>
                  </a:lnTo>
                  <a:lnTo>
                    <a:pt x="32586" y="162860"/>
                  </a:lnTo>
                  <a:lnTo>
                    <a:pt x="32655" y="162244"/>
                  </a:lnTo>
                  <a:lnTo>
                    <a:pt x="32723" y="161629"/>
                  </a:lnTo>
                  <a:lnTo>
                    <a:pt x="32800" y="161025"/>
                  </a:lnTo>
                  <a:lnTo>
                    <a:pt x="32877" y="160410"/>
                  </a:lnTo>
                  <a:lnTo>
                    <a:pt x="32963" y="159805"/>
                  </a:lnTo>
                  <a:lnTo>
                    <a:pt x="33054" y="159211"/>
                  </a:lnTo>
                  <a:lnTo>
                    <a:pt x="33154" y="158618"/>
                  </a:lnTo>
                  <a:lnTo>
                    <a:pt x="33259" y="158035"/>
                  </a:lnTo>
                  <a:lnTo>
                    <a:pt x="33368" y="157452"/>
                  </a:lnTo>
                  <a:lnTo>
                    <a:pt x="33481" y="156891"/>
                  </a:lnTo>
                  <a:lnTo>
                    <a:pt x="33604" y="156330"/>
                  </a:lnTo>
                  <a:lnTo>
                    <a:pt x="33731" y="155779"/>
                  </a:lnTo>
                  <a:lnTo>
                    <a:pt x="33868" y="155240"/>
                  </a:lnTo>
                  <a:lnTo>
                    <a:pt x="34008" y="154711"/>
                  </a:lnTo>
                  <a:lnTo>
                    <a:pt x="34158" y="154193"/>
                  </a:lnTo>
                  <a:lnTo>
                    <a:pt x="34313" y="153685"/>
                  </a:lnTo>
                  <a:lnTo>
                    <a:pt x="34476" y="153200"/>
                  </a:lnTo>
                  <a:lnTo>
                    <a:pt x="34649" y="152714"/>
                  </a:lnTo>
                  <a:lnTo>
                    <a:pt x="34826" y="152261"/>
                  </a:lnTo>
                  <a:lnTo>
                    <a:pt x="35008" y="151818"/>
                  </a:lnTo>
                  <a:lnTo>
                    <a:pt x="35203" y="151386"/>
                  </a:lnTo>
                  <a:lnTo>
                    <a:pt x="35303" y="151181"/>
                  </a:lnTo>
                  <a:lnTo>
                    <a:pt x="35403" y="150976"/>
                  </a:lnTo>
                  <a:lnTo>
                    <a:pt x="35508" y="150782"/>
                  </a:lnTo>
                  <a:lnTo>
                    <a:pt x="35612" y="150588"/>
                  </a:lnTo>
                  <a:lnTo>
                    <a:pt x="35721" y="150393"/>
                  </a:lnTo>
                  <a:lnTo>
                    <a:pt x="35830" y="150210"/>
                  </a:lnTo>
                  <a:lnTo>
                    <a:pt x="36030" y="149897"/>
                  </a:lnTo>
                  <a:lnTo>
                    <a:pt x="36235" y="149606"/>
                  </a:lnTo>
                  <a:lnTo>
                    <a:pt x="36439" y="149325"/>
                  </a:lnTo>
                  <a:lnTo>
                    <a:pt x="36648" y="149077"/>
                  </a:lnTo>
                  <a:lnTo>
                    <a:pt x="36862" y="148839"/>
                  </a:lnTo>
                  <a:lnTo>
                    <a:pt x="37075" y="148634"/>
                  </a:lnTo>
                  <a:lnTo>
                    <a:pt x="37293" y="148440"/>
                  </a:lnTo>
                  <a:lnTo>
                    <a:pt x="37511" y="148267"/>
                  </a:lnTo>
                  <a:lnTo>
                    <a:pt x="37734" y="148127"/>
                  </a:lnTo>
                  <a:lnTo>
                    <a:pt x="37952" y="147997"/>
                  </a:lnTo>
                  <a:lnTo>
                    <a:pt x="38175" y="147900"/>
                  </a:lnTo>
                  <a:lnTo>
                    <a:pt x="38397" y="147814"/>
                  </a:lnTo>
                  <a:lnTo>
                    <a:pt x="38625" y="147760"/>
                  </a:lnTo>
                  <a:lnTo>
                    <a:pt x="38847" y="147717"/>
                  </a:lnTo>
                  <a:lnTo>
                    <a:pt x="39070" y="147706"/>
                  </a:lnTo>
                  <a:lnTo>
                    <a:pt x="39293" y="147717"/>
                  </a:lnTo>
                  <a:lnTo>
                    <a:pt x="39515" y="147749"/>
                  </a:lnTo>
                  <a:lnTo>
                    <a:pt x="39733" y="147803"/>
                  </a:lnTo>
                  <a:lnTo>
                    <a:pt x="39951" y="147879"/>
                  </a:lnTo>
                  <a:lnTo>
                    <a:pt x="40169" y="147987"/>
                  </a:lnTo>
                  <a:lnTo>
                    <a:pt x="40383" y="148116"/>
                  </a:lnTo>
                  <a:lnTo>
                    <a:pt x="40596" y="148267"/>
                  </a:lnTo>
                  <a:lnTo>
                    <a:pt x="40805" y="148440"/>
                  </a:lnTo>
                  <a:lnTo>
                    <a:pt x="40910" y="148537"/>
                  </a:lnTo>
                  <a:lnTo>
                    <a:pt x="41014" y="148645"/>
                  </a:lnTo>
                  <a:lnTo>
                    <a:pt x="41114" y="148753"/>
                  </a:lnTo>
                  <a:lnTo>
                    <a:pt x="41219" y="148872"/>
                  </a:lnTo>
                  <a:lnTo>
                    <a:pt x="41319" y="149001"/>
                  </a:lnTo>
                  <a:lnTo>
                    <a:pt x="41419" y="149131"/>
                  </a:lnTo>
                  <a:lnTo>
                    <a:pt x="41514" y="149260"/>
                  </a:lnTo>
                  <a:lnTo>
                    <a:pt x="41614" y="149400"/>
                  </a:lnTo>
                  <a:lnTo>
                    <a:pt x="41710" y="149552"/>
                  </a:lnTo>
                  <a:lnTo>
                    <a:pt x="41805" y="149703"/>
                  </a:lnTo>
                  <a:lnTo>
                    <a:pt x="41900" y="149865"/>
                  </a:lnTo>
                  <a:lnTo>
                    <a:pt x="41991" y="150037"/>
                  </a:lnTo>
                  <a:lnTo>
                    <a:pt x="42082" y="150210"/>
                  </a:lnTo>
                  <a:lnTo>
                    <a:pt x="42173" y="150393"/>
                  </a:lnTo>
                  <a:lnTo>
                    <a:pt x="42264" y="150577"/>
                  </a:lnTo>
                  <a:lnTo>
                    <a:pt x="42350" y="150771"/>
                  </a:lnTo>
                  <a:lnTo>
                    <a:pt x="42437" y="150976"/>
                  </a:lnTo>
                  <a:lnTo>
                    <a:pt x="42523" y="151181"/>
                  </a:lnTo>
                  <a:lnTo>
                    <a:pt x="42550" y="151257"/>
                  </a:lnTo>
                  <a:lnTo>
                    <a:pt x="42573" y="151332"/>
                  </a:lnTo>
                  <a:lnTo>
                    <a:pt x="42591" y="151408"/>
                  </a:lnTo>
                  <a:lnTo>
                    <a:pt x="42605" y="151484"/>
                  </a:lnTo>
                  <a:lnTo>
                    <a:pt x="42618" y="151570"/>
                  </a:lnTo>
                  <a:lnTo>
                    <a:pt x="42627" y="151656"/>
                  </a:lnTo>
                  <a:lnTo>
                    <a:pt x="42637" y="151732"/>
                  </a:lnTo>
                  <a:lnTo>
                    <a:pt x="42637" y="151818"/>
                  </a:lnTo>
                  <a:lnTo>
                    <a:pt x="42641" y="151904"/>
                  </a:lnTo>
                  <a:lnTo>
                    <a:pt x="42637" y="151991"/>
                  </a:lnTo>
                  <a:lnTo>
                    <a:pt x="42632" y="152066"/>
                  </a:lnTo>
                  <a:lnTo>
                    <a:pt x="42623" y="152153"/>
                  </a:lnTo>
                  <a:lnTo>
                    <a:pt x="42600" y="152315"/>
                  </a:lnTo>
                  <a:lnTo>
                    <a:pt x="42587" y="152390"/>
                  </a:lnTo>
                  <a:lnTo>
                    <a:pt x="42568" y="152455"/>
                  </a:lnTo>
                  <a:lnTo>
                    <a:pt x="42568" y="152455"/>
                  </a:lnTo>
                  <a:lnTo>
                    <a:pt x="42796" y="152444"/>
                  </a:lnTo>
                  <a:lnTo>
                    <a:pt x="43023" y="152433"/>
                  </a:lnTo>
                  <a:lnTo>
                    <a:pt x="43477" y="152433"/>
                  </a:lnTo>
                  <a:lnTo>
                    <a:pt x="43704" y="152444"/>
                  </a:lnTo>
                  <a:lnTo>
                    <a:pt x="43927" y="152466"/>
                  </a:lnTo>
                  <a:lnTo>
                    <a:pt x="44149" y="152487"/>
                  </a:lnTo>
                  <a:lnTo>
                    <a:pt x="44372" y="152520"/>
                  </a:lnTo>
                  <a:lnTo>
                    <a:pt x="44595" y="152563"/>
                  </a:lnTo>
                  <a:lnTo>
                    <a:pt x="44813" y="152606"/>
                  </a:lnTo>
                  <a:lnTo>
                    <a:pt x="45031" y="152660"/>
                  </a:lnTo>
                  <a:lnTo>
                    <a:pt x="45249" y="152714"/>
                  </a:lnTo>
                  <a:lnTo>
                    <a:pt x="45467" y="152790"/>
                  </a:lnTo>
                  <a:lnTo>
                    <a:pt x="45685" y="152854"/>
                  </a:lnTo>
                  <a:lnTo>
                    <a:pt x="45899" y="152930"/>
                  </a:lnTo>
                  <a:lnTo>
                    <a:pt x="46112" y="153016"/>
                  </a:lnTo>
                  <a:lnTo>
                    <a:pt x="46326" y="153113"/>
                  </a:lnTo>
                  <a:lnTo>
                    <a:pt x="46535" y="153210"/>
                  </a:lnTo>
                  <a:lnTo>
                    <a:pt x="46748" y="153308"/>
                  </a:lnTo>
                  <a:lnTo>
                    <a:pt x="46957" y="153416"/>
                  </a:lnTo>
                  <a:lnTo>
                    <a:pt x="47166" y="153534"/>
                  </a:lnTo>
                  <a:lnTo>
                    <a:pt x="47375" y="153653"/>
                  </a:lnTo>
                  <a:lnTo>
                    <a:pt x="47580" y="153783"/>
                  </a:lnTo>
                  <a:lnTo>
                    <a:pt x="47789" y="153923"/>
                  </a:lnTo>
                  <a:lnTo>
                    <a:pt x="48198" y="154203"/>
                  </a:lnTo>
                  <a:lnTo>
                    <a:pt x="48602" y="154516"/>
                  </a:lnTo>
                  <a:lnTo>
                    <a:pt x="49002" y="154851"/>
                  </a:lnTo>
                  <a:lnTo>
                    <a:pt x="49397" y="155207"/>
                  </a:lnTo>
                  <a:lnTo>
                    <a:pt x="49788" y="155585"/>
                  </a:lnTo>
                  <a:lnTo>
                    <a:pt x="50179" y="155984"/>
                  </a:lnTo>
                  <a:lnTo>
                    <a:pt x="50560" y="156405"/>
                  </a:lnTo>
                  <a:lnTo>
                    <a:pt x="50942" y="156848"/>
                  </a:lnTo>
                  <a:lnTo>
                    <a:pt x="51319" y="157323"/>
                  </a:lnTo>
                  <a:lnTo>
                    <a:pt x="51692" y="157808"/>
                  </a:lnTo>
                  <a:lnTo>
                    <a:pt x="52060" y="158316"/>
                  </a:lnTo>
                  <a:lnTo>
                    <a:pt x="52423" y="158845"/>
                  </a:lnTo>
                  <a:lnTo>
                    <a:pt x="52782" y="159395"/>
                  </a:lnTo>
                  <a:lnTo>
                    <a:pt x="53136" y="159956"/>
                  </a:lnTo>
                  <a:lnTo>
                    <a:pt x="53486" y="160550"/>
                  </a:lnTo>
                  <a:lnTo>
                    <a:pt x="53836" y="161154"/>
                  </a:lnTo>
                  <a:lnTo>
                    <a:pt x="54177" y="161780"/>
                  </a:lnTo>
                  <a:lnTo>
                    <a:pt x="54518" y="162428"/>
                  </a:lnTo>
                  <a:lnTo>
                    <a:pt x="54849" y="163086"/>
                  </a:lnTo>
                  <a:lnTo>
                    <a:pt x="55181" y="163766"/>
                  </a:lnTo>
                  <a:lnTo>
                    <a:pt x="55508" y="164457"/>
                  </a:lnTo>
                  <a:lnTo>
                    <a:pt x="55831" y="165169"/>
                  </a:lnTo>
                  <a:lnTo>
                    <a:pt x="56149" y="165903"/>
                  </a:lnTo>
                  <a:lnTo>
                    <a:pt x="56462" y="166648"/>
                  </a:lnTo>
                  <a:lnTo>
                    <a:pt x="56771" y="167414"/>
                  </a:lnTo>
                  <a:lnTo>
                    <a:pt x="57076" y="168191"/>
                  </a:lnTo>
                  <a:lnTo>
                    <a:pt x="57380" y="168979"/>
                  </a:lnTo>
                  <a:lnTo>
                    <a:pt x="57675" y="169789"/>
                  </a:lnTo>
                  <a:lnTo>
                    <a:pt x="57971" y="170620"/>
                  </a:lnTo>
                  <a:lnTo>
                    <a:pt x="58257" y="171451"/>
                  </a:lnTo>
                  <a:lnTo>
                    <a:pt x="58543" y="172304"/>
                  </a:lnTo>
                  <a:lnTo>
                    <a:pt x="58820" y="173167"/>
                  </a:lnTo>
                  <a:lnTo>
                    <a:pt x="59097" y="174052"/>
                  </a:lnTo>
                  <a:lnTo>
                    <a:pt x="59370" y="174937"/>
                  </a:lnTo>
                  <a:lnTo>
                    <a:pt x="59638" y="175844"/>
                  </a:lnTo>
                  <a:lnTo>
                    <a:pt x="59902" y="176761"/>
                  </a:lnTo>
                  <a:lnTo>
                    <a:pt x="60161" y="177689"/>
                  </a:lnTo>
                  <a:lnTo>
                    <a:pt x="60415" y="178628"/>
                  </a:lnTo>
                  <a:lnTo>
                    <a:pt x="60665" y="179578"/>
                  </a:lnTo>
                  <a:lnTo>
                    <a:pt x="60915" y="180539"/>
                  </a:lnTo>
                  <a:lnTo>
                    <a:pt x="61156" y="181510"/>
                  </a:lnTo>
                  <a:lnTo>
                    <a:pt x="61392" y="182492"/>
                  </a:lnTo>
                  <a:lnTo>
                    <a:pt x="61628" y="183485"/>
                  </a:lnTo>
                  <a:lnTo>
                    <a:pt x="61855" y="184489"/>
                  </a:lnTo>
                  <a:lnTo>
                    <a:pt x="62083" y="185493"/>
                  </a:lnTo>
                  <a:lnTo>
                    <a:pt x="62305" y="186518"/>
                  </a:lnTo>
                  <a:lnTo>
                    <a:pt x="62519" y="187544"/>
                  </a:lnTo>
                  <a:lnTo>
                    <a:pt x="62732" y="188580"/>
                  </a:lnTo>
                  <a:lnTo>
                    <a:pt x="62941" y="189627"/>
                  </a:lnTo>
                  <a:lnTo>
                    <a:pt x="63146" y="190674"/>
                  </a:lnTo>
                  <a:lnTo>
                    <a:pt x="63346" y="191742"/>
                  </a:lnTo>
                  <a:lnTo>
                    <a:pt x="63536" y="192800"/>
                  </a:lnTo>
                  <a:lnTo>
                    <a:pt x="63546" y="192627"/>
                  </a:lnTo>
                  <a:lnTo>
                    <a:pt x="63555" y="192444"/>
                  </a:lnTo>
                  <a:lnTo>
                    <a:pt x="63573" y="192260"/>
                  </a:lnTo>
                  <a:lnTo>
                    <a:pt x="63596" y="192088"/>
                  </a:lnTo>
                  <a:lnTo>
                    <a:pt x="63623" y="191915"/>
                  </a:lnTo>
                  <a:lnTo>
                    <a:pt x="63659" y="191753"/>
                  </a:lnTo>
                  <a:lnTo>
                    <a:pt x="63700" y="191591"/>
                  </a:lnTo>
                  <a:lnTo>
                    <a:pt x="63745" y="191451"/>
                  </a:lnTo>
                  <a:lnTo>
                    <a:pt x="63795" y="191310"/>
                  </a:lnTo>
                  <a:lnTo>
                    <a:pt x="63854" y="191192"/>
                  </a:lnTo>
                  <a:lnTo>
                    <a:pt x="63914" y="191095"/>
                  </a:lnTo>
                  <a:lnTo>
                    <a:pt x="63982" y="191008"/>
                  </a:lnTo>
                  <a:lnTo>
                    <a:pt x="64054" y="190933"/>
                  </a:lnTo>
                  <a:lnTo>
                    <a:pt x="64136" y="190890"/>
                  </a:lnTo>
                  <a:lnTo>
                    <a:pt x="64218" y="190868"/>
                  </a:lnTo>
                  <a:lnTo>
                    <a:pt x="64309" y="190868"/>
                  </a:lnTo>
                  <a:lnTo>
                    <a:pt x="65395" y="191030"/>
                  </a:lnTo>
                  <a:lnTo>
                    <a:pt x="65981" y="191116"/>
                  </a:lnTo>
                  <a:lnTo>
                    <a:pt x="66285" y="191149"/>
                  </a:lnTo>
                  <a:lnTo>
                    <a:pt x="66590" y="191170"/>
                  </a:lnTo>
                  <a:lnTo>
                    <a:pt x="66899" y="191181"/>
                  </a:lnTo>
                  <a:lnTo>
                    <a:pt x="67208" y="191181"/>
                  </a:lnTo>
                  <a:lnTo>
                    <a:pt x="67517" y="191170"/>
                  </a:lnTo>
                  <a:lnTo>
                    <a:pt x="67825" y="191138"/>
                  </a:lnTo>
                  <a:lnTo>
                    <a:pt x="68134" y="191084"/>
                  </a:lnTo>
                  <a:lnTo>
                    <a:pt x="68434" y="191019"/>
                  </a:lnTo>
                  <a:lnTo>
                    <a:pt x="68734" y="190933"/>
                  </a:lnTo>
                  <a:lnTo>
                    <a:pt x="68884" y="190879"/>
                  </a:lnTo>
                  <a:lnTo>
                    <a:pt x="69029" y="190814"/>
                  </a:lnTo>
                  <a:lnTo>
                    <a:pt x="69175" y="190749"/>
                  </a:lnTo>
                  <a:lnTo>
                    <a:pt x="69316" y="190674"/>
                  </a:lnTo>
                  <a:lnTo>
                    <a:pt x="69457" y="190598"/>
                  </a:lnTo>
                  <a:lnTo>
                    <a:pt x="69597" y="190512"/>
                  </a:lnTo>
                  <a:lnTo>
                    <a:pt x="69734" y="190415"/>
                  </a:lnTo>
                  <a:lnTo>
                    <a:pt x="69865" y="190307"/>
                  </a:lnTo>
                  <a:lnTo>
                    <a:pt x="69997" y="190199"/>
                  </a:lnTo>
                  <a:lnTo>
                    <a:pt x="70124" y="190080"/>
                  </a:lnTo>
                  <a:lnTo>
                    <a:pt x="70252" y="189951"/>
                  </a:lnTo>
                  <a:lnTo>
                    <a:pt x="70374" y="189821"/>
                  </a:lnTo>
                  <a:lnTo>
                    <a:pt x="70497" y="189670"/>
                  </a:lnTo>
                  <a:lnTo>
                    <a:pt x="70615" y="189519"/>
                  </a:lnTo>
                  <a:lnTo>
                    <a:pt x="70729" y="189357"/>
                  </a:lnTo>
                  <a:lnTo>
                    <a:pt x="70838" y="189184"/>
                  </a:lnTo>
                  <a:lnTo>
                    <a:pt x="70942" y="189001"/>
                  </a:lnTo>
                  <a:lnTo>
                    <a:pt x="71047" y="188806"/>
                  </a:lnTo>
                  <a:lnTo>
                    <a:pt x="71147" y="188601"/>
                  </a:lnTo>
                  <a:lnTo>
                    <a:pt x="71242" y="188386"/>
                  </a:lnTo>
                  <a:lnTo>
                    <a:pt x="71333" y="188159"/>
                  </a:lnTo>
                  <a:lnTo>
                    <a:pt x="71419" y="187921"/>
                  </a:lnTo>
                  <a:lnTo>
                    <a:pt x="71501" y="187673"/>
                  </a:lnTo>
                  <a:lnTo>
                    <a:pt x="71578" y="187414"/>
                  </a:lnTo>
                  <a:lnTo>
                    <a:pt x="71651" y="187144"/>
                  </a:lnTo>
                  <a:lnTo>
                    <a:pt x="71719" y="186864"/>
                  </a:lnTo>
                  <a:lnTo>
                    <a:pt x="71783" y="186572"/>
                  </a:lnTo>
                  <a:lnTo>
                    <a:pt x="71837" y="186259"/>
                  </a:lnTo>
                  <a:lnTo>
                    <a:pt x="71892" y="185935"/>
                  </a:lnTo>
                  <a:lnTo>
                    <a:pt x="71937" y="185601"/>
                  </a:lnTo>
                  <a:lnTo>
                    <a:pt x="71978" y="185255"/>
                  </a:lnTo>
                  <a:lnTo>
                    <a:pt x="72015" y="184889"/>
                  </a:lnTo>
                  <a:lnTo>
                    <a:pt x="72042" y="184522"/>
                  </a:lnTo>
                  <a:lnTo>
                    <a:pt x="72065" y="184122"/>
                  </a:lnTo>
                  <a:lnTo>
                    <a:pt x="72110" y="183183"/>
                  </a:lnTo>
                  <a:lnTo>
                    <a:pt x="72151" y="182233"/>
                  </a:lnTo>
                  <a:lnTo>
                    <a:pt x="72187" y="181284"/>
                  </a:lnTo>
                  <a:lnTo>
                    <a:pt x="72219" y="180334"/>
                  </a:lnTo>
                  <a:lnTo>
                    <a:pt x="72251" y="179373"/>
                  </a:lnTo>
                  <a:lnTo>
                    <a:pt x="72278" y="178423"/>
                  </a:lnTo>
                  <a:lnTo>
                    <a:pt x="72323" y="176513"/>
                  </a:lnTo>
                  <a:lnTo>
                    <a:pt x="72364" y="174603"/>
                  </a:lnTo>
                  <a:lnTo>
                    <a:pt x="72401" y="172681"/>
                  </a:lnTo>
                  <a:lnTo>
                    <a:pt x="72473" y="168850"/>
                  </a:lnTo>
                  <a:lnTo>
                    <a:pt x="72101" y="168299"/>
                  </a:lnTo>
                  <a:lnTo>
                    <a:pt x="71724" y="167770"/>
                  </a:lnTo>
                  <a:lnTo>
                    <a:pt x="71342" y="167252"/>
                  </a:lnTo>
                  <a:lnTo>
                    <a:pt x="70956" y="166745"/>
                  </a:lnTo>
                  <a:lnTo>
                    <a:pt x="70565" y="166259"/>
                  </a:lnTo>
                  <a:lnTo>
                    <a:pt x="70174" y="165785"/>
                  </a:lnTo>
                  <a:lnTo>
                    <a:pt x="69775" y="165331"/>
                  </a:lnTo>
                  <a:lnTo>
                    <a:pt x="69370" y="164889"/>
                  </a:lnTo>
                  <a:lnTo>
                    <a:pt x="68961" y="164468"/>
                  </a:lnTo>
                  <a:lnTo>
                    <a:pt x="68552" y="164058"/>
                  </a:lnTo>
                  <a:lnTo>
                    <a:pt x="68134" y="163669"/>
                  </a:lnTo>
                  <a:lnTo>
                    <a:pt x="67712" y="163302"/>
                  </a:lnTo>
                  <a:lnTo>
                    <a:pt x="67289" y="162946"/>
                  </a:lnTo>
                  <a:lnTo>
                    <a:pt x="66858" y="162611"/>
                  </a:lnTo>
                  <a:lnTo>
                    <a:pt x="66422" y="162298"/>
                  </a:lnTo>
                  <a:lnTo>
                    <a:pt x="65985" y="161996"/>
                  </a:lnTo>
                  <a:lnTo>
                    <a:pt x="65904" y="162158"/>
                  </a:lnTo>
                  <a:lnTo>
                    <a:pt x="65826" y="162320"/>
                  </a:lnTo>
                  <a:lnTo>
                    <a:pt x="65745" y="162471"/>
                  </a:lnTo>
                  <a:lnTo>
                    <a:pt x="65663" y="162611"/>
                  </a:lnTo>
                  <a:lnTo>
                    <a:pt x="65581" y="162752"/>
                  </a:lnTo>
                  <a:lnTo>
                    <a:pt x="65499" y="162881"/>
                  </a:lnTo>
                  <a:lnTo>
                    <a:pt x="65413" y="163000"/>
                  </a:lnTo>
                  <a:lnTo>
                    <a:pt x="65327" y="163119"/>
                  </a:lnTo>
                  <a:lnTo>
                    <a:pt x="65154" y="163334"/>
                  </a:lnTo>
                  <a:lnTo>
                    <a:pt x="64977" y="163529"/>
                  </a:lnTo>
                  <a:lnTo>
                    <a:pt x="64800" y="163691"/>
                  </a:lnTo>
                  <a:lnTo>
                    <a:pt x="64618" y="163831"/>
                  </a:lnTo>
                  <a:lnTo>
                    <a:pt x="64436" y="163950"/>
                  </a:lnTo>
                  <a:lnTo>
                    <a:pt x="64250" y="164036"/>
                  </a:lnTo>
                  <a:lnTo>
                    <a:pt x="64063" y="164112"/>
                  </a:lnTo>
                  <a:lnTo>
                    <a:pt x="63877" y="164155"/>
                  </a:lnTo>
                  <a:lnTo>
                    <a:pt x="63691" y="164176"/>
                  </a:lnTo>
                  <a:lnTo>
                    <a:pt x="63505" y="164166"/>
                  </a:lnTo>
                  <a:lnTo>
                    <a:pt x="63314" y="164144"/>
                  </a:lnTo>
                  <a:lnTo>
                    <a:pt x="63128" y="164090"/>
                  </a:lnTo>
                  <a:lnTo>
                    <a:pt x="62946" y="164014"/>
                  </a:lnTo>
                  <a:lnTo>
                    <a:pt x="62760" y="163928"/>
                  </a:lnTo>
                  <a:lnTo>
                    <a:pt x="62578" y="163809"/>
                  </a:lnTo>
                  <a:lnTo>
                    <a:pt x="62396" y="163658"/>
                  </a:lnTo>
                  <a:lnTo>
                    <a:pt x="62219" y="163496"/>
                  </a:lnTo>
                  <a:lnTo>
                    <a:pt x="62046" y="163313"/>
                  </a:lnTo>
                  <a:lnTo>
                    <a:pt x="61874" y="163108"/>
                  </a:lnTo>
                  <a:lnTo>
                    <a:pt x="61705" y="162870"/>
                  </a:lnTo>
                  <a:lnTo>
                    <a:pt x="61542" y="162622"/>
                  </a:lnTo>
                  <a:lnTo>
                    <a:pt x="61378" y="162352"/>
                  </a:lnTo>
                  <a:lnTo>
                    <a:pt x="61224" y="162061"/>
                  </a:lnTo>
                  <a:lnTo>
                    <a:pt x="61074" y="161737"/>
                  </a:lnTo>
                  <a:lnTo>
                    <a:pt x="60928" y="161403"/>
                  </a:lnTo>
                  <a:lnTo>
                    <a:pt x="60788" y="161046"/>
                  </a:lnTo>
                  <a:lnTo>
                    <a:pt x="60651" y="160669"/>
                  </a:lnTo>
                  <a:lnTo>
                    <a:pt x="60524" y="160269"/>
                  </a:lnTo>
                  <a:lnTo>
                    <a:pt x="60442" y="159989"/>
                  </a:lnTo>
                  <a:lnTo>
                    <a:pt x="60365" y="159708"/>
                  </a:lnTo>
                  <a:lnTo>
                    <a:pt x="60292" y="159417"/>
                  </a:lnTo>
                  <a:lnTo>
                    <a:pt x="60220" y="159125"/>
                  </a:lnTo>
                  <a:lnTo>
                    <a:pt x="60156" y="158834"/>
                  </a:lnTo>
                  <a:lnTo>
                    <a:pt x="60092" y="158532"/>
                  </a:lnTo>
                  <a:lnTo>
                    <a:pt x="60033" y="158240"/>
                  </a:lnTo>
                  <a:lnTo>
                    <a:pt x="59979" y="157938"/>
                  </a:lnTo>
                  <a:lnTo>
                    <a:pt x="59929" y="157636"/>
                  </a:lnTo>
                  <a:lnTo>
                    <a:pt x="59879" y="157323"/>
                  </a:lnTo>
                  <a:lnTo>
                    <a:pt x="59834" y="157020"/>
                  </a:lnTo>
                  <a:lnTo>
                    <a:pt x="59793" y="156707"/>
                  </a:lnTo>
                  <a:lnTo>
                    <a:pt x="59756" y="156405"/>
                  </a:lnTo>
                  <a:lnTo>
                    <a:pt x="59724" y="156092"/>
                  </a:lnTo>
                  <a:lnTo>
                    <a:pt x="59693" y="155779"/>
                  </a:lnTo>
                  <a:lnTo>
                    <a:pt x="59665" y="155455"/>
                  </a:lnTo>
                  <a:lnTo>
                    <a:pt x="59643" y="155142"/>
                  </a:lnTo>
                  <a:lnTo>
                    <a:pt x="59620" y="154829"/>
                  </a:lnTo>
                  <a:lnTo>
                    <a:pt x="59602" y="154506"/>
                  </a:lnTo>
                  <a:lnTo>
                    <a:pt x="59588" y="154182"/>
                  </a:lnTo>
                  <a:lnTo>
                    <a:pt x="59575" y="153869"/>
                  </a:lnTo>
                  <a:lnTo>
                    <a:pt x="59565" y="153545"/>
                  </a:lnTo>
                  <a:lnTo>
                    <a:pt x="59552" y="152897"/>
                  </a:lnTo>
                  <a:lnTo>
                    <a:pt x="59552" y="152239"/>
                  </a:lnTo>
                  <a:lnTo>
                    <a:pt x="59561" y="151591"/>
                  </a:lnTo>
                  <a:lnTo>
                    <a:pt x="59579" y="150933"/>
                  </a:lnTo>
                  <a:lnTo>
                    <a:pt x="59606" y="150275"/>
                  </a:lnTo>
                  <a:lnTo>
                    <a:pt x="59643" y="149616"/>
                  </a:lnTo>
                  <a:lnTo>
                    <a:pt x="59688" y="148958"/>
                  </a:lnTo>
                  <a:lnTo>
                    <a:pt x="59738" y="148300"/>
                  </a:lnTo>
                  <a:lnTo>
                    <a:pt x="59797" y="147641"/>
                  </a:lnTo>
                  <a:lnTo>
                    <a:pt x="59861" y="146994"/>
                  </a:lnTo>
                  <a:lnTo>
                    <a:pt x="59929" y="146335"/>
                  </a:lnTo>
                  <a:lnTo>
                    <a:pt x="60002" y="145688"/>
                  </a:lnTo>
                  <a:lnTo>
                    <a:pt x="60083" y="145051"/>
                  </a:lnTo>
                  <a:lnTo>
                    <a:pt x="60165" y="144403"/>
                  </a:lnTo>
                  <a:lnTo>
                    <a:pt x="60252" y="143777"/>
                  </a:lnTo>
                  <a:lnTo>
                    <a:pt x="60342" y="143140"/>
                  </a:lnTo>
                  <a:lnTo>
                    <a:pt x="60433" y="142525"/>
                  </a:lnTo>
                  <a:lnTo>
                    <a:pt x="60624" y="141306"/>
                  </a:lnTo>
                  <a:lnTo>
                    <a:pt x="60819" y="140118"/>
                  </a:lnTo>
                  <a:lnTo>
                    <a:pt x="60978" y="139179"/>
                  </a:lnTo>
                  <a:lnTo>
                    <a:pt x="61065" y="138715"/>
                  </a:lnTo>
                  <a:lnTo>
                    <a:pt x="61156" y="138240"/>
                  </a:lnTo>
                  <a:lnTo>
                    <a:pt x="61247" y="137765"/>
                  </a:lnTo>
                  <a:lnTo>
                    <a:pt x="61342" y="137290"/>
                  </a:lnTo>
                  <a:lnTo>
                    <a:pt x="61442" y="136816"/>
                  </a:lnTo>
                  <a:lnTo>
                    <a:pt x="61546" y="136351"/>
                  </a:lnTo>
                  <a:lnTo>
                    <a:pt x="61655" y="135887"/>
                  </a:lnTo>
                  <a:lnTo>
                    <a:pt x="61764" y="135423"/>
                  </a:lnTo>
                  <a:lnTo>
                    <a:pt x="61883" y="134970"/>
                  </a:lnTo>
                  <a:lnTo>
                    <a:pt x="62001" y="134527"/>
                  </a:lnTo>
                  <a:lnTo>
                    <a:pt x="62128" y="134085"/>
                  </a:lnTo>
                  <a:lnTo>
                    <a:pt x="62255" y="133653"/>
                  </a:lnTo>
                  <a:lnTo>
                    <a:pt x="62391" y="133243"/>
                  </a:lnTo>
                  <a:lnTo>
                    <a:pt x="62528" y="132833"/>
                  </a:lnTo>
                  <a:lnTo>
                    <a:pt x="62673" y="132434"/>
                  </a:lnTo>
                  <a:lnTo>
                    <a:pt x="62819" y="132056"/>
                  </a:lnTo>
                  <a:lnTo>
                    <a:pt x="62973" y="131689"/>
                  </a:lnTo>
                  <a:lnTo>
                    <a:pt x="63132" y="131333"/>
                  </a:lnTo>
                  <a:lnTo>
                    <a:pt x="63296" y="130998"/>
                  </a:lnTo>
                  <a:lnTo>
                    <a:pt x="63464" y="130685"/>
                  </a:lnTo>
                  <a:lnTo>
                    <a:pt x="63641" y="130383"/>
                  </a:lnTo>
                  <a:lnTo>
                    <a:pt x="63818" y="130102"/>
                  </a:lnTo>
                  <a:lnTo>
                    <a:pt x="64004" y="129843"/>
                  </a:lnTo>
                  <a:lnTo>
                    <a:pt x="64100" y="129724"/>
                  </a:lnTo>
                  <a:lnTo>
                    <a:pt x="64195" y="129606"/>
                  </a:lnTo>
                  <a:lnTo>
                    <a:pt x="64295" y="129498"/>
                  </a:lnTo>
                  <a:lnTo>
                    <a:pt x="64395" y="129390"/>
                  </a:lnTo>
                  <a:lnTo>
                    <a:pt x="64495" y="129293"/>
                  </a:lnTo>
                  <a:lnTo>
                    <a:pt x="64600" y="129206"/>
                  </a:lnTo>
                  <a:lnTo>
                    <a:pt x="64704" y="129120"/>
                  </a:lnTo>
                  <a:lnTo>
                    <a:pt x="64809" y="129044"/>
                  </a:lnTo>
                  <a:lnTo>
                    <a:pt x="64913" y="128969"/>
                  </a:lnTo>
                  <a:lnTo>
                    <a:pt x="65022" y="128904"/>
                  </a:lnTo>
                  <a:lnTo>
                    <a:pt x="65136" y="128839"/>
                  </a:lnTo>
                  <a:lnTo>
                    <a:pt x="65245" y="128796"/>
                  </a:lnTo>
                  <a:lnTo>
                    <a:pt x="65358" y="128742"/>
                  </a:lnTo>
                  <a:lnTo>
                    <a:pt x="65476" y="128710"/>
                  </a:lnTo>
                  <a:lnTo>
                    <a:pt x="65654" y="128667"/>
                  </a:lnTo>
                  <a:lnTo>
                    <a:pt x="65831" y="128645"/>
                  </a:lnTo>
                  <a:lnTo>
                    <a:pt x="66013" y="128634"/>
                  </a:lnTo>
                  <a:lnTo>
                    <a:pt x="66190" y="128645"/>
                  </a:lnTo>
                  <a:lnTo>
                    <a:pt x="66367" y="128678"/>
                  </a:lnTo>
                  <a:lnTo>
                    <a:pt x="66544" y="128721"/>
                  </a:lnTo>
                  <a:lnTo>
                    <a:pt x="66717" y="128796"/>
                  </a:lnTo>
                  <a:lnTo>
                    <a:pt x="66890" y="128872"/>
                  </a:lnTo>
                  <a:lnTo>
                    <a:pt x="67058" y="128969"/>
                  </a:lnTo>
                  <a:lnTo>
                    <a:pt x="67226" y="129088"/>
                  </a:lnTo>
                  <a:lnTo>
                    <a:pt x="67389" y="129228"/>
                  </a:lnTo>
                  <a:lnTo>
                    <a:pt x="67548" y="129368"/>
                  </a:lnTo>
                  <a:lnTo>
                    <a:pt x="67707" y="129541"/>
                  </a:lnTo>
                  <a:lnTo>
                    <a:pt x="67857" y="129724"/>
                  </a:lnTo>
                  <a:lnTo>
                    <a:pt x="68007" y="129919"/>
                  </a:lnTo>
                  <a:lnTo>
                    <a:pt x="68148" y="130135"/>
                  </a:lnTo>
                  <a:lnTo>
                    <a:pt x="68284" y="130361"/>
                  </a:lnTo>
                  <a:lnTo>
                    <a:pt x="68416" y="130610"/>
                  </a:lnTo>
                  <a:lnTo>
                    <a:pt x="68543" y="130869"/>
                  </a:lnTo>
                  <a:lnTo>
                    <a:pt x="68661" y="131149"/>
                  </a:lnTo>
                  <a:lnTo>
                    <a:pt x="68775" y="131441"/>
                  </a:lnTo>
                  <a:lnTo>
                    <a:pt x="68880" y="131743"/>
                  </a:lnTo>
                  <a:lnTo>
                    <a:pt x="68975" y="132056"/>
                  </a:lnTo>
                  <a:lnTo>
                    <a:pt x="69066" y="132390"/>
                  </a:lnTo>
                  <a:lnTo>
                    <a:pt x="69143" y="132736"/>
                  </a:lnTo>
                  <a:lnTo>
                    <a:pt x="69216" y="133103"/>
                  </a:lnTo>
                  <a:lnTo>
                    <a:pt x="69279" y="133480"/>
                  </a:lnTo>
                  <a:lnTo>
                    <a:pt x="69307" y="133675"/>
                  </a:lnTo>
                  <a:lnTo>
                    <a:pt x="69334" y="133869"/>
                  </a:lnTo>
                  <a:lnTo>
                    <a:pt x="69357" y="134063"/>
                  </a:lnTo>
                  <a:lnTo>
                    <a:pt x="69379" y="134268"/>
                  </a:lnTo>
                  <a:lnTo>
                    <a:pt x="69398" y="134473"/>
                  </a:lnTo>
                  <a:lnTo>
                    <a:pt x="69411" y="134689"/>
                  </a:lnTo>
                  <a:lnTo>
                    <a:pt x="69425" y="134894"/>
                  </a:lnTo>
                  <a:lnTo>
                    <a:pt x="69434" y="135110"/>
                  </a:lnTo>
                  <a:lnTo>
                    <a:pt x="69443" y="135326"/>
                  </a:lnTo>
                  <a:lnTo>
                    <a:pt x="69447" y="135553"/>
                  </a:lnTo>
                  <a:lnTo>
                    <a:pt x="69716" y="135661"/>
                  </a:lnTo>
                  <a:lnTo>
                    <a:pt x="69979" y="135779"/>
                  </a:lnTo>
                  <a:lnTo>
                    <a:pt x="70243" y="135898"/>
                  </a:lnTo>
                  <a:lnTo>
                    <a:pt x="70502" y="136028"/>
                  </a:lnTo>
                  <a:lnTo>
                    <a:pt x="70765" y="136157"/>
                  </a:lnTo>
                  <a:lnTo>
                    <a:pt x="71024" y="136298"/>
                  </a:lnTo>
                  <a:lnTo>
                    <a:pt x="71533" y="136600"/>
                  </a:lnTo>
                  <a:lnTo>
                    <a:pt x="72042" y="136913"/>
                  </a:lnTo>
                  <a:lnTo>
                    <a:pt x="72542" y="137247"/>
                  </a:lnTo>
                  <a:lnTo>
                    <a:pt x="73032" y="137603"/>
                  </a:lnTo>
                  <a:lnTo>
                    <a:pt x="73523" y="137970"/>
                  </a:lnTo>
                  <a:lnTo>
                    <a:pt x="73568" y="133815"/>
                  </a:lnTo>
                  <a:lnTo>
                    <a:pt x="73605" y="129660"/>
                  </a:lnTo>
                  <a:lnTo>
                    <a:pt x="73637" y="125494"/>
                  </a:lnTo>
                  <a:lnTo>
                    <a:pt x="73659" y="121338"/>
                  </a:lnTo>
                  <a:lnTo>
                    <a:pt x="73677" y="117172"/>
                  </a:lnTo>
                  <a:lnTo>
                    <a:pt x="73687" y="113006"/>
                  </a:lnTo>
                  <a:lnTo>
                    <a:pt x="73696" y="108840"/>
                  </a:lnTo>
                  <a:lnTo>
                    <a:pt x="73700" y="104663"/>
                  </a:lnTo>
                  <a:lnTo>
                    <a:pt x="73700" y="100496"/>
                  </a:lnTo>
                  <a:lnTo>
                    <a:pt x="73700" y="96320"/>
                  </a:lnTo>
                  <a:lnTo>
                    <a:pt x="73687" y="87976"/>
                  </a:lnTo>
                  <a:lnTo>
                    <a:pt x="73673" y="79633"/>
                  </a:lnTo>
                  <a:lnTo>
                    <a:pt x="73659" y="71290"/>
                  </a:lnTo>
                  <a:lnTo>
                    <a:pt x="73655" y="62936"/>
                  </a:lnTo>
                  <a:lnTo>
                    <a:pt x="73655" y="58770"/>
                  </a:lnTo>
                  <a:lnTo>
                    <a:pt x="73659" y="54604"/>
                  </a:lnTo>
                  <a:lnTo>
                    <a:pt x="73664" y="50427"/>
                  </a:lnTo>
                  <a:lnTo>
                    <a:pt x="73677" y="46261"/>
                  </a:lnTo>
                  <a:lnTo>
                    <a:pt x="73696" y="42094"/>
                  </a:lnTo>
                  <a:lnTo>
                    <a:pt x="73718" y="37928"/>
                  </a:lnTo>
                  <a:lnTo>
                    <a:pt x="73750" y="33773"/>
                  </a:lnTo>
                  <a:lnTo>
                    <a:pt x="73786" y="29607"/>
                  </a:lnTo>
                  <a:lnTo>
                    <a:pt x="73832" y="25451"/>
                  </a:lnTo>
                  <a:lnTo>
                    <a:pt x="73882" y="21296"/>
                  </a:lnTo>
                  <a:lnTo>
                    <a:pt x="73946" y="17141"/>
                  </a:lnTo>
                  <a:lnTo>
                    <a:pt x="74018" y="12996"/>
                  </a:lnTo>
                  <a:lnTo>
                    <a:pt x="74100" y="8841"/>
                  </a:lnTo>
                  <a:lnTo>
                    <a:pt x="74145" y="6768"/>
                  </a:lnTo>
                  <a:lnTo>
                    <a:pt x="74191" y="4696"/>
                  </a:lnTo>
                  <a:lnTo>
                    <a:pt x="74159" y="4588"/>
                  </a:lnTo>
                  <a:lnTo>
                    <a:pt x="74132" y="4469"/>
                  </a:lnTo>
                  <a:lnTo>
                    <a:pt x="74109" y="4351"/>
                  </a:lnTo>
                  <a:lnTo>
                    <a:pt x="74091" y="4232"/>
                  </a:lnTo>
                  <a:lnTo>
                    <a:pt x="74077" y="4113"/>
                  </a:lnTo>
                  <a:lnTo>
                    <a:pt x="74064" y="4005"/>
                  </a:lnTo>
                  <a:lnTo>
                    <a:pt x="74055" y="3887"/>
                  </a:lnTo>
                  <a:lnTo>
                    <a:pt x="74045" y="3768"/>
                  </a:lnTo>
                  <a:lnTo>
                    <a:pt x="71842" y="3595"/>
                  </a:lnTo>
                  <a:lnTo>
                    <a:pt x="69638" y="3444"/>
                  </a:lnTo>
                  <a:lnTo>
                    <a:pt x="67435" y="3293"/>
                  </a:lnTo>
                  <a:lnTo>
                    <a:pt x="65227" y="3153"/>
                  </a:lnTo>
                  <a:lnTo>
                    <a:pt x="63023" y="3023"/>
                  </a:lnTo>
                  <a:lnTo>
                    <a:pt x="60819" y="2894"/>
                  </a:lnTo>
                  <a:lnTo>
                    <a:pt x="58616" y="2775"/>
                  </a:lnTo>
                  <a:lnTo>
                    <a:pt x="56412" y="2667"/>
                  </a:lnTo>
                  <a:lnTo>
                    <a:pt x="52010" y="2451"/>
                  </a:lnTo>
                  <a:lnTo>
                    <a:pt x="47603" y="2268"/>
                  </a:lnTo>
                  <a:lnTo>
                    <a:pt x="43195" y="2095"/>
                  </a:lnTo>
                  <a:lnTo>
                    <a:pt x="38793" y="1944"/>
                  </a:lnTo>
                  <a:lnTo>
                    <a:pt x="29978" y="1642"/>
                  </a:lnTo>
                  <a:lnTo>
                    <a:pt x="21169" y="1350"/>
                  </a:lnTo>
                  <a:lnTo>
                    <a:pt x="16761" y="1199"/>
                  </a:lnTo>
                  <a:lnTo>
                    <a:pt x="12354" y="1026"/>
                  </a:lnTo>
                  <a:lnTo>
                    <a:pt x="7947" y="854"/>
                  </a:lnTo>
                  <a:lnTo>
                    <a:pt x="3535" y="659"/>
                  </a:lnTo>
                  <a:lnTo>
                    <a:pt x="3431" y="638"/>
                  </a:lnTo>
                  <a:lnTo>
                    <a:pt x="3331" y="595"/>
                  </a:lnTo>
                  <a:lnTo>
                    <a:pt x="3240" y="530"/>
                  </a:lnTo>
                  <a:lnTo>
                    <a:pt x="3154" y="454"/>
                  </a:lnTo>
                  <a:lnTo>
                    <a:pt x="3077" y="368"/>
                  </a:lnTo>
                  <a:lnTo>
                    <a:pt x="3004" y="260"/>
                  </a:lnTo>
                  <a:lnTo>
                    <a:pt x="2940" y="131"/>
                  </a:lnTo>
                  <a:lnTo>
                    <a:pt x="2881"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6"/>
            <p:cNvSpPr/>
            <p:nvPr/>
          </p:nvSpPr>
          <p:spPr>
            <a:xfrm>
              <a:off x="2912650" y="-9293900"/>
              <a:ext cx="1832400" cy="1092825"/>
            </a:xfrm>
            <a:custGeom>
              <a:avLst/>
              <a:gdLst/>
              <a:ahLst/>
              <a:cxnLst/>
              <a:rect l="l" t="t" r="r" b="b"/>
              <a:pathLst>
                <a:path w="73296" h="43713" extrusionOk="0">
                  <a:moveTo>
                    <a:pt x="21036" y="6455"/>
                  </a:moveTo>
                  <a:lnTo>
                    <a:pt x="22817" y="6476"/>
                  </a:lnTo>
                  <a:lnTo>
                    <a:pt x="24594" y="6498"/>
                  </a:lnTo>
                  <a:lnTo>
                    <a:pt x="26375" y="6541"/>
                  </a:lnTo>
                  <a:lnTo>
                    <a:pt x="28156" y="6595"/>
                  </a:lnTo>
                  <a:lnTo>
                    <a:pt x="29932" y="6660"/>
                  </a:lnTo>
                  <a:lnTo>
                    <a:pt x="31714" y="6746"/>
                  </a:lnTo>
                  <a:lnTo>
                    <a:pt x="33490" y="6843"/>
                  </a:lnTo>
                  <a:lnTo>
                    <a:pt x="35271" y="6951"/>
                  </a:lnTo>
                  <a:lnTo>
                    <a:pt x="37052" y="7070"/>
                  </a:lnTo>
                  <a:lnTo>
                    <a:pt x="38829" y="7221"/>
                  </a:lnTo>
                  <a:lnTo>
                    <a:pt x="40605" y="7383"/>
                  </a:lnTo>
                  <a:lnTo>
                    <a:pt x="42386" y="7556"/>
                  </a:lnTo>
                  <a:lnTo>
                    <a:pt x="44163" y="7750"/>
                  </a:lnTo>
                  <a:lnTo>
                    <a:pt x="45939" y="7966"/>
                  </a:lnTo>
                  <a:lnTo>
                    <a:pt x="47716" y="8203"/>
                  </a:lnTo>
                  <a:lnTo>
                    <a:pt x="49492" y="8451"/>
                  </a:lnTo>
                  <a:lnTo>
                    <a:pt x="51264" y="8732"/>
                  </a:lnTo>
                  <a:lnTo>
                    <a:pt x="53041" y="9024"/>
                  </a:lnTo>
                  <a:lnTo>
                    <a:pt x="54812" y="9337"/>
                  </a:lnTo>
                  <a:lnTo>
                    <a:pt x="56584" y="9682"/>
                  </a:lnTo>
                  <a:lnTo>
                    <a:pt x="58356" y="10038"/>
                  </a:lnTo>
                  <a:lnTo>
                    <a:pt x="60128" y="10427"/>
                  </a:lnTo>
                  <a:lnTo>
                    <a:pt x="61900" y="10837"/>
                  </a:lnTo>
                  <a:lnTo>
                    <a:pt x="63668" y="11268"/>
                  </a:lnTo>
                  <a:lnTo>
                    <a:pt x="65435" y="11733"/>
                  </a:lnTo>
                  <a:lnTo>
                    <a:pt x="65467" y="11657"/>
                  </a:lnTo>
                  <a:lnTo>
                    <a:pt x="65508" y="11592"/>
                  </a:lnTo>
                  <a:lnTo>
                    <a:pt x="65549" y="11528"/>
                  </a:lnTo>
                  <a:lnTo>
                    <a:pt x="65590" y="11484"/>
                  </a:lnTo>
                  <a:lnTo>
                    <a:pt x="65635" y="11463"/>
                  </a:lnTo>
                  <a:lnTo>
                    <a:pt x="65680" y="11441"/>
                  </a:lnTo>
                  <a:lnTo>
                    <a:pt x="65726" y="11430"/>
                  </a:lnTo>
                  <a:lnTo>
                    <a:pt x="65771" y="11430"/>
                  </a:lnTo>
                  <a:lnTo>
                    <a:pt x="65817" y="11452"/>
                  </a:lnTo>
                  <a:lnTo>
                    <a:pt x="65862" y="11484"/>
                  </a:lnTo>
                  <a:lnTo>
                    <a:pt x="65903" y="11528"/>
                  </a:lnTo>
                  <a:lnTo>
                    <a:pt x="65944" y="11581"/>
                  </a:lnTo>
                  <a:lnTo>
                    <a:pt x="65980" y="11657"/>
                  </a:lnTo>
                  <a:lnTo>
                    <a:pt x="66017" y="11733"/>
                  </a:lnTo>
                  <a:lnTo>
                    <a:pt x="66048" y="11830"/>
                  </a:lnTo>
                  <a:lnTo>
                    <a:pt x="66076" y="11938"/>
                  </a:lnTo>
                  <a:lnTo>
                    <a:pt x="66117" y="11970"/>
                  </a:lnTo>
                  <a:lnTo>
                    <a:pt x="66158" y="12002"/>
                  </a:lnTo>
                  <a:lnTo>
                    <a:pt x="66194" y="12046"/>
                  </a:lnTo>
                  <a:lnTo>
                    <a:pt x="66230" y="12089"/>
                  </a:lnTo>
                  <a:lnTo>
                    <a:pt x="66262" y="12143"/>
                  </a:lnTo>
                  <a:lnTo>
                    <a:pt x="66294" y="12197"/>
                  </a:lnTo>
                  <a:lnTo>
                    <a:pt x="66353" y="12326"/>
                  </a:lnTo>
                  <a:lnTo>
                    <a:pt x="66403" y="12467"/>
                  </a:lnTo>
                  <a:lnTo>
                    <a:pt x="66444" y="12618"/>
                  </a:lnTo>
                  <a:lnTo>
                    <a:pt x="66476" y="12780"/>
                  </a:lnTo>
                  <a:lnTo>
                    <a:pt x="66498" y="12952"/>
                  </a:lnTo>
                  <a:lnTo>
                    <a:pt x="66516" y="13125"/>
                  </a:lnTo>
                  <a:lnTo>
                    <a:pt x="66526" y="13298"/>
                  </a:lnTo>
                  <a:lnTo>
                    <a:pt x="66521" y="13470"/>
                  </a:lnTo>
                  <a:lnTo>
                    <a:pt x="66512" y="13643"/>
                  </a:lnTo>
                  <a:lnTo>
                    <a:pt x="66494" y="13805"/>
                  </a:lnTo>
                  <a:lnTo>
                    <a:pt x="66466" y="13956"/>
                  </a:lnTo>
                  <a:lnTo>
                    <a:pt x="66448" y="14032"/>
                  </a:lnTo>
                  <a:lnTo>
                    <a:pt x="66426" y="14096"/>
                  </a:lnTo>
                  <a:lnTo>
                    <a:pt x="66403" y="14161"/>
                  </a:lnTo>
                  <a:lnTo>
                    <a:pt x="66380" y="14226"/>
                  </a:lnTo>
                  <a:lnTo>
                    <a:pt x="66498" y="15240"/>
                  </a:lnTo>
                  <a:lnTo>
                    <a:pt x="66544" y="15640"/>
                  </a:lnTo>
                  <a:lnTo>
                    <a:pt x="66580" y="16007"/>
                  </a:lnTo>
                  <a:lnTo>
                    <a:pt x="66607" y="16331"/>
                  </a:lnTo>
                  <a:lnTo>
                    <a:pt x="66630" y="16633"/>
                  </a:lnTo>
                  <a:lnTo>
                    <a:pt x="66653" y="16924"/>
                  </a:lnTo>
                  <a:lnTo>
                    <a:pt x="66666" y="17237"/>
                  </a:lnTo>
                  <a:lnTo>
                    <a:pt x="66675" y="17561"/>
                  </a:lnTo>
                  <a:lnTo>
                    <a:pt x="66685" y="17928"/>
                  </a:lnTo>
                  <a:lnTo>
                    <a:pt x="66703" y="18835"/>
                  </a:lnTo>
                  <a:lnTo>
                    <a:pt x="66716" y="20065"/>
                  </a:lnTo>
                  <a:lnTo>
                    <a:pt x="66744" y="21727"/>
                  </a:lnTo>
                  <a:lnTo>
                    <a:pt x="66744" y="21921"/>
                  </a:lnTo>
                  <a:lnTo>
                    <a:pt x="66735" y="22105"/>
                  </a:lnTo>
                  <a:lnTo>
                    <a:pt x="66716" y="22288"/>
                  </a:lnTo>
                  <a:lnTo>
                    <a:pt x="66689" y="22461"/>
                  </a:lnTo>
                  <a:lnTo>
                    <a:pt x="66657" y="22623"/>
                  </a:lnTo>
                  <a:lnTo>
                    <a:pt x="66616" y="22785"/>
                  </a:lnTo>
                  <a:lnTo>
                    <a:pt x="66566" y="22925"/>
                  </a:lnTo>
                  <a:lnTo>
                    <a:pt x="66512" y="23065"/>
                  </a:lnTo>
                  <a:lnTo>
                    <a:pt x="66453" y="23184"/>
                  </a:lnTo>
                  <a:lnTo>
                    <a:pt x="66389" y="23303"/>
                  </a:lnTo>
                  <a:lnTo>
                    <a:pt x="66321" y="23389"/>
                  </a:lnTo>
                  <a:lnTo>
                    <a:pt x="66253" y="23476"/>
                  </a:lnTo>
                  <a:lnTo>
                    <a:pt x="66176" y="23540"/>
                  </a:lnTo>
                  <a:lnTo>
                    <a:pt x="66098" y="23584"/>
                  </a:lnTo>
                  <a:lnTo>
                    <a:pt x="66021" y="23616"/>
                  </a:lnTo>
                  <a:lnTo>
                    <a:pt x="65944" y="23627"/>
                  </a:lnTo>
                  <a:lnTo>
                    <a:pt x="62441" y="23648"/>
                  </a:lnTo>
                  <a:lnTo>
                    <a:pt x="58929" y="23691"/>
                  </a:lnTo>
                  <a:lnTo>
                    <a:pt x="51886" y="23799"/>
                  </a:lnTo>
                  <a:lnTo>
                    <a:pt x="48361" y="23843"/>
                  </a:lnTo>
                  <a:lnTo>
                    <a:pt x="44830" y="23875"/>
                  </a:lnTo>
                  <a:lnTo>
                    <a:pt x="43063" y="23886"/>
                  </a:lnTo>
                  <a:lnTo>
                    <a:pt x="41296" y="23886"/>
                  </a:lnTo>
                  <a:lnTo>
                    <a:pt x="39528" y="23875"/>
                  </a:lnTo>
                  <a:lnTo>
                    <a:pt x="37761" y="23853"/>
                  </a:lnTo>
                  <a:lnTo>
                    <a:pt x="35993" y="23832"/>
                  </a:lnTo>
                  <a:lnTo>
                    <a:pt x="34231" y="23789"/>
                  </a:lnTo>
                  <a:lnTo>
                    <a:pt x="32463" y="23735"/>
                  </a:lnTo>
                  <a:lnTo>
                    <a:pt x="30696" y="23681"/>
                  </a:lnTo>
                  <a:lnTo>
                    <a:pt x="28933" y="23594"/>
                  </a:lnTo>
                  <a:lnTo>
                    <a:pt x="27170" y="23508"/>
                  </a:lnTo>
                  <a:lnTo>
                    <a:pt x="25407" y="23400"/>
                  </a:lnTo>
                  <a:lnTo>
                    <a:pt x="23644" y="23271"/>
                  </a:lnTo>
                  <a:lnTo>
                    <a:pt x="21886" y="23130"/>
                  </a:lnTo>
                  <a:lnTo>
                    <a:pt x="20128" y="22968"/>
                  </a:lnTo>
                  <a:lnTo>
                    <a:pt x="18374" y="22774"/>
                  </a:lnTo>
                  <a:lnTo>
                    <a:pt x="16620" y="22569"/>
                  </a:lnTo>
                  <a:lnTo>
                    <a:pt x="14866" y="22342"/>
                  </a:lnTo>
                  <a:lnTo>
                    <a:pt x="13117" y="22094"/>
                  </a:lnTo>
                  <a:lnTo>
                    <a:pt x="11368" y="21824"/>
                  </a:lnTo>
                  <a:lnTo>
                    <a:pt x="10496" y="21673"/>
                  </a:lnTo>
                  <a:lnTo>
                    <a:pt x="9623" y="21522"/>
                  </a:lnTo>
                  <a:lnTo>
                    <a:pt x="9546" y="21500"/>
                  </a:lnTo>
                  <a:lnTo>
                    <a:pt x="9469" y="21457"/>
                  </a:lnTo>
                  <a:lnTo>
                    <a:pt x="9401" y="21414"/>
                  </a:lnTo>
                  <a:lnTo>
                    <a:pt x="9337" y="21349"/>
                  </a:lnTo>
                  <a:lnTo>
                    <a:pt x="9273" y="21274"/>
                  </a:lnTo>
                  <a:lnTo>
                    <a:pt x="9219" y="21187"/>
                  </a:lnTo>
                  <a:lnTo>
                    <a:pt x="9164" y="21101"/>
                  </a:lnTo>
                  <a:lnTo>
                    <a:pt x="9114" y="21004"/>
                  </a:lnTo>
                  <a:lnTo>
                    <a:pt x="9060" y="21090"/>
                  </a:lnTo>
                  <a:lnTo>
                    <a:pt x="9005" y="21166"/>
                  </a:lnTo>
                  <a:lnTo>
                    <a:pt x="8946" y="21241"/>
                  </a:lnTo>
                  <a:lnTo>
                    <a:pt x="8887" y="21306"/>
                  </a:lnTo>
                  <a:lnTo>
                    <a:pt x="8828" y="21360"/>
                  </a:lnTo>
                  <a:lnTo>
                    <a:pt x="8764" y="21403"/>
                  </a:lnTo>
                  <a:lnTo>
                    <a:pt x="8701" y="21436"/>
                  </a:lnTo>
                  <a:lnTo>
                    <a:pt x="8637" y="21457"/>
                  </a:lnTo>
                  <a:lnTo>
                    <a:pt x="8574" y="21479"/>
                  </a:lnTo>
                  <a:lnTo>
                    <a:pt x="8442" y="21479"/>
                  </a:lnTo>
                  <a:lnTo>
                    <a:pt x="8378" y="21468"/>
                  </a:lnTo>
                  <a:lnTo>
                    <a:pt x="8315" y="21446"/>
                  </a:lnTo>
                  <a:lnTo>
                    <a:pt x="8251" y="21414"/>
                  </a:lnTo>
                  <a:lnTo>
                    <a:pt x="8192" y="21382"/>
                  </a:lnTo>
                  <a:lnTo>
                    <a:pt x="8128" y="21328"/>
                  </a:lnTo>
                  <a:lnTo>
                    <a:pt x="8069" y="21274"/>
                  </a:lnTo>
                  <a:lnTo>
                    <a:pt x="8015" y="21209"/>
                  </a:lnTo>
                  <a:lnTo>
                    <a:pt x="7960" y="21133"/>
                  </a:lnTo>
                  <a:lnTo>
                    <a:pt x="7906" y="21047"/>
                  </a:lnTo>
                  <a:lnTo>
                    <a:pt x="7856" y="20950"/>
                  </a:lnTo>
                  <a:lnTo>
                    <a:pt x="7810" y="20853"/>
                  </a:lnTo>
                  <a:lnTo>
                    <a:pt x="7769" y="20734"/>
                  </a:lnTo>
                  <a:lnTo>
                    <a:pt x="7729" y="20615"/>
                  </a:lnTo>
                  <a:lnTo>
                    <a:pt x="7692" y="20486"/>
                  </a:lnTo>
                  <a:lnTo>
                    <a:pt x="7660" y="20346"/>
                  </a:lnTo>
                  <a:lnTo>
                    <a:pt x="7633" y="20194"/>
                  </a:lnTo>
                  <a:lnTo>
                    <a:pt x="7610" y="20033"/>
                  </a:lnTo>
                  <a:lnTo>
                    <a:pt x="7592" y="19871"/>
                  </a:lnTo>
                  <a:lnTo>
                    <a:pt x="7579" y="19687"/>
                  </a:lnTo>
                  <a:lnTo>
                    <a:pt x="7574" y="19504"/>
                  </a:lnTo>
                  <a:lnTo>
                    <a:pt x="7570" y="19309"/>
                  </a:lnTo>
                  <a:lnTo>
                    <a:pt x="7570" y="9034"/>
                  </a:lnTo>
                  <a:lnTo>
                    <a:pt x="7579" y="8797"/>
                  </a:lnTo>
                  <a:lnTo>
                    <a:pt x="7592" y="8559"/>
                  </a:lnTo>
                  <a:lnTo>
                    <a:pt x="7620" y="8322"/>
                  </a:lnTo>
                  <a:lnTo>
                    <a:pt x="7651" y="8106"/>
                  </a:lnTo>
                  <a:lnTo>
                    <a:pt x="7697" y="7890"/>
                  </a:lnTo>
                  <a:lnTo>
                    <a:pt x="7747" y="7696"/>
                  </a:lnTo>
                  <a:lnTo>
                    <a:pt x="7806" y="7512"/>
                  </a:lnTo>
                  <a:lnTo>
                    <a:pt x="7874" y="7340"/>
                  </a:lnTo>
                  <a:lnTo>
                    <a:pt x="7947" y="7178"/>
                  </a:lnTo>
                  <a:lnTo>
                    <a:pt x="8024" y="7038"/>
                  </a:lnTo>
                  <a:lnTo>
                    <a:pt x="8110" y="6919"/>
                  </a:lnTo>
                  <a:lnTo>
                    <a:pt x="8197" y="6811"/>
                  </a:lnTo>
                  <a:lnTo>
                    <a:pt x="8292" y="6725"/>
                  </a:lnTo>
                  <a:lnTo>
                    <a:pt x="8387" y="6671"/>
                  </a:lnTo>
                  <a:lnTo>
                    <a:pt x="8487" y="6627"/>
                  </a:lnTo>
                  <a:lnTo>
                    <a:pt x="8592" y="6617"/>
                  </a:lnTo>
                  <a:lnTo>
                    <a:pt x="10368" y="6573"/>
                  </a:lnTo>
                  <a:lnTo>
                    <a:pt x="12145" y="6530"/>
                  </a:lnTo>
                  <a:lnTo>
                    <a:pt x="13921" y="6498"/>
                  </a:lnTo>
                  <a:lnTo>
                    <a:pt x="15698" y="6476"/>
                  </a:lnTo>
                  <a:lnTo>
                    <a:pt x="17479" y="6455"/>
                  </a:lnTo>
                  <a:close/>
                  <a:moveTo>
                    <a:pt x="26234" y="0"/>
                  </a:moveTo>
                  <a:lnTo>
                    <a:pt x="22963" y="33"/>
                  </a:lnTo>
                  <a:lnTo>
                    <a:pt x="19692" y="87"/>
                  </a:lnTo>
                  <a:lnTo>
                    <a:pt x="16425" y="162"/>
                  </a:lnTo>
                  <a:lnTo>
                    <a:pt x="13153" y="249"/>
                  </a:lnTo>
                  <a:lnTo>
                    <a:pt x="9887" y="357"/>
                  </a:lnTo>
                  <a:lnTo>
                    <a:pt x="9546" y="367"/>
                  </a:lnTo>
                  <a:lnTo>
                    <a:pt x="9196" y="346"/>
                  </a:lnTo>
                  <a:lnTo>
                    <a:pt x="8837" y="313"/>
                  </a:lnTo>
                  <a:lnTo>
                    <a:pt x="8469" y="281"/>
                  </a:lnTo>
                  <a:lnTo>
                    <a:pt x="7715" y="195"/>
                  </a:lnTo>
                  <a:lnTo>
                    <a:pt x="7338" y="151"/>
                  </a:lnTo>
                  <a:lnTo>
                    <a:pt x="6956" y="108"/>
                  </a:lnTo>
                  <a:lnTo>
                    <a:pt x="6575" y="87"/>
                  </a:lnTo>
                  <a:lnTo>
                    <a:pt x="6197" y="76"/>
                  </a:lnTo>
                  <a:lnTo>
                    <a:pt x="5820" y="87"/>
                  </a:lnTo>
                  <a:lnTo>
                    <a:pt x="5639" y="98"/>
                  </a:lnTo>
                  <a:lnTo>
                    <a:pt x="5452" y="119"/>
                  </a:lnTo>
                  <a:lnTo>
                    <a:pt x="5275" y="151"/>
                  </a:lnTo>
                  <a:lnTo>
                    <a:pt x="5093" y="184"/>
                  </a:lnTo>
                  <a:lnTo>
                    <a:pt x="4916" y="227"/>
                  </a:lnTo>
                  <a:lnTo>
                    <a:pt x="4744" y="270"/>
                  </a:lnTo>
                  <a:lnTo>
                    <a:pt x="4571" y="335"/>
                  </a:lnTo>
                  <a:lnTo>
                    <a:pt x="4403" y="400"/>
                  </a:lnTo>
                  <a:lnTo>
                    <a:pt x="4239" y="475"/>
                  </a:lnTo>
                  <a:lnTo>
                    <a:pt x="4080" y="572"/>
                  </a:lnTo>
                  <a:lnTo>
                    <a:pt x="3749" y="767"/>
                  </a:lnTo>
                  <a:lnTo>
                    <a:pt x="3435" y="972"/>
                  </a:lnTo>
                  <a:lnTo>
                    <a:pt x="3140" y="1177"/>
                  </a:lnTo>
                  <a:lnTo>
                    <a:pt x="2867" y="1393"/>
                  </a:lnTo>
                  <a:lnTo>
                    <a:pt x="2608" y="1609"/>
                  </a:lnTo>
                  <a:lnTo>
                    <a:pt x="2367" y="1824"/>
                  </a:lnTo>
                  <a:lnTo>
                    <a:pt x="2140" y="2051"/>
                  </a:lnTo>
                  <a:lnTo>
                    <a:pt x="1931" y="2289"/>
                  </a:lnTo>
                  <a:lnTo>
                    <a:pt x="1736" y="2537"/>
                  </a:lnTo>
                  <a:lnTo>
                    <a:pt x="1554" y="2785"/>
                  </a:lnTo>
                  <a:lnTo>
                    <a:pt x="1468" y="2925"/>
                  </a:lnTo>
                  <a:lnTo>
                    <a:pt x="1386" y="3055"/>
                  </a:lnTo>
                  <a:lnTo>
                    <a:pt x="1309" y="3184"/>
                  </a:lnTo>
                  <a:lnTo>
                    <a:pt x="1231" y="3325"/>
                  </a:lnTo>
                  <a:lnTo>
                    <a:pt x="1163" y="3476"/>
                  </a:lnTo>
                  <a:lnTo>
                    <a:pt x="1091" y="3616"/>
                  </a:lnTo>
                  <a:lnTo>
                    <a:pt x="1027" y="3767"/>
                  </a:lnTo>
                  <a:lnTo>
                    <a:pt x="963" y="3918"/>
                  </a:lnTo>
                  <a:lnTo>
                    <a:pt x="904" y="4069"/>
                  </a:lnTo>
                  <a:lnTo>
                    <a:pt x="845" y="4231"/>
                  </a:lnTo>
                  <a:lnTo>
                    <a:pt x="791" y="4393"/>
                  </a:lnTo>
                  <a:lnTo>
                    <a:pt x="741" y="4555"/>
                  </a:lnTo>
                  <a:lnTo>
                    <a:pt x="691" y="4728"/>
                  </a:lnTo>
                  <a:lnTo>
                    <a:pt x="641" y="4901"/>
                  </a:lnTo>
                  <a:lnTo>
                    <a:pt x="595" y="5084"/>
                  </a:lnTo>
                  <a:lnTo>
                    <a:pt x="554" y="5267"/>
                  </a:lnTo>
                  <a:lnTo>
                    <a:pt x="514" y="5451"/>
                  </a:lnTo>
                  <a:lnTo>
                    <a:pt x="477" y="5645"/>
                  </a:lnTo>
                  <a:lnTo>
                    <a:pt x="409" y="6045"/>
                  </a:lnTo>
                  <a:lnTo>
                    <a:pt x="345" y="6466"/>
                  </a:lnTo>
                  <a:lnTo>
                    <a:pt x="291" y="6897"/>
                  </a:lnTo>
                  <a:lnTo>
                    <a:pt x="245" y="7361"/>
                  </a:lnTo>
                  <a:lnTo>
                    <a:pt x="200" y="7836"/>
                  </a:lnTo>
                  <a:lnTo>
                    <a:pt x="168" y="8344"/>
                  </a:lnTo>
                  <a:lnTo>
                    <a:pt x="136" y="8872"/>
                  </a:lnTo>
                  <a:lnTo>
                    <a:pt x="109" y="9423"/>
                  </a:lnTo>
                  <a:lnTo>
                    <a:pt x="86" y="10006"/>
                  </a:lnTo>
                  <a:lnTo>
                    <a:pt x="64" y="10610"/>
                  </a:lnTo>
                  <a:lnTo>
                    <a:pt x="46" y="11247"/>
                  </a:lnTo>
                  <a:lnTo>
                    <a:pt x="18" y="12596"/>
                  </a:lnTo>
                  <a:lnTo>
                    <a:pt x="5" y="13470"/>
                  </a:lnTo>
                  <a:lnTo>
                    <a:pt x="0" y="14345"/>
                  </a:lnTo>
                  <a:lnTo>
                    <a:pt x="0" y="15230"/>
                  </a:lnTo>
                  <a:lnTo>
                    <a:pt x="9" y="16125"/>
                  </a:lnTo>
                  <a:lnTo>
                    <a:pt x="23" y="17021"/>
                  </a:lnTo>
                  <a:lnTo>
                    <a:pt x="46" y="17917"/>
                  </a:lnTo>
                  <a:lnTo>
                    <a:pt x="73" y="18824"/>
                  </a:lnTo>
                  <a:lnTo>
                    <a:pt x="109" y="19730"/>
                  </a:lnTo>
                  <a:lnTo>
                    <a:pt x="146" y="20637"/>
                  </a:lnTo>
                  <a:lnTo>
                    <a:pt x="191" y="21554"/>
                  </a:lnTo>
                  <a:lnTo>
                    <a:pt x="236" y="22472"/>
                  </a:lnTo>
                  <a:lnTo>
                    <a:pt x="286" y="23389"/>
                  </a:lnTo>
                  <a:lnTo>
                    <a:pt x="341" y="24317"/>
                  </a:lnTo>
                  <a:lnTo>
                    <a:pt x="400" y="25235"/>
                  </a:lnTo>
                  <a:lnTo>
                    <a:pt x="527" y="27081"/>
                  </a:lnTo>
                  <a:lnTo>
                    <a:pt x="659" y="28926"/>
                  </a:lnTo>
                  <a:lnTo>
                    <a:pt x="795" y="30761"/>
                  </a:lnTo>
                  <a:lnTo>
                    <a:pt x="1072" y="34420"/>
                  </a:lnTo>
                  <a:lnTo>
                    <a:pt x="1204" y="36233"/>
                  </a:lnTo>
                  <a:lnTo>
                    <a:pt x="1331" y="38025"/>
                  </a:lnTo>
                  <a:lnTo>
                    <a:pt x="1390" y="38910"/>
                  </a:lnTo>
                  <a:lnTo>
                    <a:pt x="1445" y="39795"/>
                  </a:lnTo>
                  <a:lnTo>
                    <a:pt x="1499" y="40669"/>
                  </a:lnTo>
                  <a:lnTo>
                    <a:pt x="1545" y="41533"/>
                  </a:lnTo>
                  <a:lnTo>
                    <a:pt x="3735" y="41565"/>
                  </a:lnTo>
                  <a:lnTo>
                    <a:pt x="5925" y="41576"/>
                  </a:lnTo>
                  <a:lnTo>
                    <a:pt x="8115" y="41587"/>
                  </a:lnTo>
                  <a:lnTo>
                    <a:pt x="10309" y="41576"/>
                  </a:lnTo>
                  <a:lnTo>
                    <a:pt x="12504" y="41565"/>
                  </a:lnTo>
                  <a:lnTo>
                    <a:pt x="14698" y="41543"/>
                  </a:lnTo>
                  <a:lnTo>
                    <a:pt x="19096" y="41479"/>
                  </a:lnTo>
                  <a:lnTo>
                    <a:pt x="23494" y="41414"/>
                  </a:lnTo>
                  <a:lnTo>
                    <a:pt x="27897" y="41349"/>
                  </a:lnTo>
                  <a:lnTo>
                    <a:pt x="32304" y="41306"/>
                  </a:lnTo>
                  <a:lnTo>
                    <a:pt x="34503" y="41295"/>
                  </a:lnTo>
                  <a:lnTo>
                    <a:pt x="36707" y="41284"/>
                  </a:lnTo>
                  <a:lnTo>
                    <a:pt x="38910" y="41295"/>
                  </a:lnTo>
                  <a:lnTo>
                    <a:pt x="41109" y="41317"/>
                  </a:lnTo>
                  <a:lnTo>
                    <a:pt x="43313" y="41349"/>
                  </a:lnTo>
                  <a:lnTo>
                    <a:pt x="45512" y="41392"/>
                  </a:lnTo>
                  <a:lnTo>
                    <a:pt x="47711" y="41457"/>
                  </a:lnTo>
                  <a:lnTo>
                    <a:pt x="49910" y="41533"/>
                  </a:lnTo>
                  <a:lnTo>
                    <a:pt x="52109" y="41641"/>
                  </a:lnTo>
                  <a:lnTo>
                    <a:pt x="54304" y="41759"/>
                  </a:lnTo>
                  <a:lnTo>
                    <a:pt x="56503" y="41910"/>
                  </a:lnTo>
                  <a:lnTo>
                    <a:pt x="58697" y="42083"/>
                  </a:lnTo>
                  <a:lnTo>
                    <a:pt x="59792" y="42180"/>
                  </a:lnTo>
                  <a:lnTo>
                    <a:pt x="60887" y="42277"/>
                  </a:lnTo>
                  <a:lnTo>
                    <a:pt x="61982" y="42385"/>
                  </a:lnTo>
                  <a:lnTo>
                    <a:pt x="63077" y="42504"/>
                  </a:lnTo>
                  <a:lnTo>
                    <a:pt x="64172" y="42623"/>
                  </a:lnTo>
                  <a:lnTo>
                    <a:pt x="65267" y="42752"/>
                  </a:lnTo>
                  <a:lnTo>
                    <a:pt x="66362" y="42893"/>
                  </a:lnTo>
                  <a:lnTo>
                    <a:pt x="67457" y="43044"/>
                  </a:lnTo>
                  <a:lnTo>
                    <a:pt x="68547" y="43195"/>
                  </a:lnTo>
                  <a:lnTo>
                    <a:pt x="69642" y="43357"/>
                  </a:lnTo>
                  <a:lnTo>
                    <a:pt x="70733" y="43529"/>
                  </a:lnTo>
                  <a:lnTo>
                    <a:pt x="71823" y="43713"/>
                  </a:lnTo>
                  <a:lnTo>
                    <a:pt x="71873" y="41943"/>
                  </a:lnTo>
                  <a:lnTo>
                    <a:pt x="71932" y="40173"/>
                  </a:lnTo>
                  <a:lnTo>
                    <a:pt x="72000" y="38403"/>
                  </a:lnTo>
                  <a:lnTo>
                    <a:pt x="72073" y="36633"/>
                  </a:lnTo>
                  <a:lnTo>
                    <a:pt x="72155" y="34873"/>
                  </a:lnTo>
                  <a:lnTo>
                    <a:pt x="72241" y="33114"/>
                  </a:lnTo>
                  <a:lnTo>
                    <a:pt x="72332" y="31355"/>
                  </a:lnTo>
                  <a:lnTo>
                    <a:pt x="72427" y="29595"/>
                  </a:lnTo>
                  <a:lnTo>
                    <a:pt x="72618" y="26077"/>
                  </a:lnTo>
                  <a:lnTo>
                    <a:pt x="72809" y="22558"/>
                  </a:lnTo>
                  <a:lnTo>
                    <a:pt x="72900" y="20799"/>
                  </a:lnTo>
                  <a:lnTo>
                    <a:pt x="72986" y="19040"/>
                  </a:lnTo>
                  <a:lnTo>
                    <a:pt x="73073" y="17270"/>
                  </a:lnTo>
                  <a:lnTo>
                    <a:pt x="73145" y="15499"/>
                  </a:lnTo>
                  <a:lnTo>
                    <a:pt x="73209" y="13924"/>
                  </a:lnTo>
                  <a:lnTo>
                    <a:pt x="73236" y="13179"/>
                  </a:lnTo>
                  <a:lnTo>
                    <a:pt x="73259" y="12477"/>
                  </a:lnTo>
                  <a:lnTo>
                    <a:pt x="73277" y="11797"/>
                  </a:lnTo>
                  <a:lnTo>
                    <a:pt x="73286" y="11150"/>
                  </a:lnTo>
                  <a:lnTo>
                    <a:pt x="73295" y="10524"/>
                  </a:lnTo>
                  <a:lnTo>
                    <a:pt x="73291" y="9930"/>
                  </a:lnTo>
                  <a:lnTo>
                    <a:pt x="73282" y="9369"/>
                  </a:lnTo>
                  <a:lnTo>
                    <a:pt x="73268" y="8829"/>
                  </a:lnTo>
                  <a:lnTo>
                    <a:pt x="73241" y="8311"/>
                  </a:lnTo>
                  <a:lnTo>
                    <a:pt x="73223" y="8063"/>
                  </a:lnTo>
                  <a:lnTo>
                    <a:pt x="73204" y="7825"/>
                  </a:lnTo>
                  <a:lnTo>
                    <a:pt x="73182" y="7588"/>
                  </a:lnTo>
                  <a:lnTo>
                    <a:pt x="73159" y="7351"/>
                  </a:lnTo>
                  <a:lnTo>
                    <a:pt x="73132" y="7124"/>
                  </a:lnTo>
                  <a:lnTo>
                    <a:pt x="73104" y="6908"/>
                  </a:lnTo>
                  <a:lnTo>
                    <a:pt x="73073" y="6692"/>
                  </a:lnTo>
                  <a:lnTo>
                    <a:pt x="73036" y="6476"/>
                  </a:lnTo>
                  <a:lnTo>
                    <a:pt x="72995" y="6282"/>
                  </a:lnTo>
                  <a:lnTo>
                    <a:pt x="72955" y="6077"/>
                  </a:lnTo>
                  <a:lnTo>
                    <a:pt x="72909" y="5883"/>
                  </a:lnTo>
                  <a:lnTo>
                    <a:pt x="72864" y="5688"/>
                  </a:lnTo>
                  <a:lnTo>
                    <a:pt x="72809" y="5505"/>
                  </a:lnTo>
                  <a:lnTo>
                    <a:pt x="72755" y="5321"/>
                  </a:lnTo>
                  <a:lnTo>
                    <a:pt x="72696" y="5149"/>
                  </a:lnTo>
                  <a:lnTo>
                    <a:pt x="72632" y="4976"/>
                  </a:lnTo>
                  <a:lnTo>
                    <a:pt x="72568" y="4803"/>
                  </a:lnTo>
                  <a:lnTo>
                    <a:pt x="72500" y="4641"/>
                  </a:lnTo>
                  <a:lnTo>
                    <a:pt x="72423" y="4480"/>
                  </a:lnTo>
                  <a:lnTo>
                    <a:pt x="72346" y="4328"/>
                  </a:lnTo>
                  <a:lnTo>
                    <a:pt x="72264" y="4177"/>
                  </a:lnTo>
                  <a:lnTo>
                    <a:pt x="72178" y="4026"/>
                  </a:lnTo>
                  <a:lnTo>
                    <a:pt x="72091" y="3875"/>
                  </a:lnTo>
                  <a:lnTo>
                    <a:pt x="71996" y="3735"/>
                  </a:lnTo>
                  <a:lnTo>
                    <a:pt x="71896" y="3595"/>
                  </a:lnTo>
                  <a:lnTo>
                    <a:pt x="71791" y="3465"/>
                  </a:lnTo>
                  <a:lnTo>
                    <a:pt x="71687" y="3325"/>
                  </a:lnTo>
                  <a:lnTo>
                    <a:pt x="71573" y="3195"/>
                  </a:lnTo>
                  <a:lnTo>
                    <a:pt x="71455" y="3066"/>
                  </a:lnTo>
                  <a:lnTo>
                    <a:pt x="71333" y="2947"/>
                  </a:lnTo>
                  <a:lnTo>
                    <a:pt x="71205" y="2817"/>
                  </a:lnTo>
                  <a:lnTo>
                    <a:pt x="71074" y="2699"/>
                  </a:lnTo>
                  <a:lnTo>
                    <a:pt x="70796" y="2472"/>
                  </a:lnTo>
                  <a:lnTo>
                    <a:pt x="70497" y="2245"/>
                  </a:lnTo>
                  <a:lnTo>
                    <a:pt x="70174" y="2019"/>
                  </a:lnTo>
                  <a:lnTo>
                    <a:pt x="69833" y="1814"/>
                  </a:lnTo>
                  <a:lnTo>
                    <a:pt x="69465" y="1609"/>
                  </a:lnTo>
                  <a:lnTo>
                    <a:pt x="69297" y="1522"/>
                  </a:lnTo>
                  <a:lnTo>
                    <a:pt x="69129" y="1447"/>
                  </a:lnTo>
                  <a:lnTo>
                    <a:pt x="68956" y="1371"/>
                  </a:lnTo>
                  <a:lnTo>
                    <a:pt x="68784" y="1317"/>
                  </a:lnTo>
                  <a:lnTo>
                    <a:pt x="68606" y="1263"/>
                  </a:lnTo>
                  <a:lnTo>
                    <a:pt x="68429" y="1220"/>
                  </a:lnTo>
                  <a:lnTo>
                    <a:pt x="68252" y="1177"/>
                  </a:lnTo>
                  <a:lnTo>
                    <a:pt x="68070" y="1144"/>
                  </a:lnTo>
                  <a:lnTo>
                    <a:pt x="67702" y="1101"/>
                  </a:lnTo>
                  <a:lnTo>
                    <a:pt x="67330" y="1069"/>
                  </a:lnTo>
                  <a:lnTo>
                    <a:pt x="66580" y="1069"/>
                  </a:lnTo>
                  <a:lnTo>
                    <a:pt x="66203" y="1080"/>
                  </a:lnTo>
                  <a:lnTo>
                    <a:pt x="65826" y="1101"/>
                  </a:lnTo>
                  <a:lnTo>
                    <a:pt x="65081" y="1144"/>
                  </a:lnTo>
                  <a:lnTo>
                    <a:pt x="64713" y="1166"/>
                  </a:lnTo>
                  <a:lnTo>
                    <a:pt x="64354" y="1177"/>
                  </a:lnTo>
                  <a:lnTo>
                    <a:pt x="64004" y="1177"/>
                  </a:lnTo>
                  <a:lnTo>
                    <a:pt x="63659" y="1155"/>
                  </a:lnTo>
                  <a:lnTo>
                    <a:pt x="60210" y="929"/>
                  </a:lnTo>
                  <a:lnTo>
                    <a:pt x="56757" y="734"/>
                  </a:lnTo>
                  <a:lnTo>
                    <a:pt x="53309" y="562"/>
                  </a:lnTo>
                  <a:lnTo>
                    <a:pt x="49856" y="411"/>
                  </a:lnTo>
                  <a:lnTo>
                    <a:pt x="46403" y="281"/>
                  </a:lnTo>
                  <a:lnTo>
                    <a:pt x="42954" y="173"/>
                  </a:lnTo>
                  <a:lnTo>
                    <a:pt x="39501" y="98"/>
                  </a:lnTo>
                  <a:lnTo>
                    <a:pt x="36053" y="44"/>
                  </a:lnTo>
                  <a:lnTo>
                    <a:pt x="32777" y="11"/>
                  </a:lnTo>
                  <a:lnTo>
                    <a:pt x="29505"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6"/>
            <p:cNvSpPr/>
            <p:nvPr/>
          </p:nvSpPr>
          <p:spPr>
            <a:xfrm>
              <a:off x="2868000" y="-3072425"/>
              <a:ext cx="292850" cy="594725"/>
            </a:xfrm>
            <a:custGeom>
              <a:avLst/>
              <a:gdLst/>
              <a:ahLst/>
              <a:cxnLst/>
              <a:rect l="l" t="t" r="r" b="b"/>
              <a:pathLst>
                <a:path w="11714" h="23789" extrusionOk="0">
                  <a:moveTo>
                    <a:pt x="4367" y="0"/>
                  </a:moveTo>
                  <a:lnTo>
                    <a:pt x="4058" y="831"/>
                  </a:lnTo>
                  <a:lnTo>
                    <a:pt x="3758" y="1662"/>
                  </a:lnTo>
                  <a:lnTo>
                    <a:pt x="3458" y="2493"/>
                  </a:lnTo>
                  <a:lnTo>
                    <a:pt x="3167" y="3335"/>
                  </a:lnTo>
                  <a:lnTo>
                    <a:pt x="2881" y="4177"/>
                  </a:lnTo>
                  <a:lnTo>
                    <a:pt x="2595" y="5030"/>
                  </a:lnTo>
                  <a:lnTo>
                    <a:pt x="2318" y="5883"/>
                  </a:lnTo>
                  <a:lnTo>
                    <a:pt x="2041" y="6746"/>
                  </a:lnTo>
                  <a:lnTo>
                    <a:pt x="1768" y="7609"/>
                  </a:lnTo>
                  <a:lnTo>
                    <a:pt x="1504" y="8473"/>
                  </a:lnTo>
                  <a:lnTo>
                    <a:pt x="1241" y="9347"/>
                  </a:lnTo>
                  <a:lnTo>
                    <a:pt x="987" y="10232"/>
                  </a:lnTo>
                  <a:lnTo>
                    <a:pt x="732" y="11117"/>
                  </a:lnTo>
                  <a:lnTo>
                    <a:pt x="482" y="12002"/>
                  </a:lnTo>
                  <a:lnTo>
                    <a:pt x="241" y="12898"/>
                  </a:lnTo>
                  <a:lnTo>
                    <a:pt x="1" y="13794"/>
                  </a:lnTo>
                  <a:lnTo>
                    <a:pt x="250" y="13934"/>
                  </a:lnTo>
                  <a:lnTo>
                    <a:pt x="505" y="14096"/>
                  </a:lnTo>
                  <a:lnTo>
                    <a:pt x="755" y="14269"/>
                  </a:lnTo>
                  <a:lnTo>
                    <a:pt x="1005" y="14452"/>
                  </a:lnTo>
                  <a:lnTo>
                    <a:pt x="1255" y="14647"/>
                  </a:lnTo>
                  <a:lnTo>
                    <a:pt x="1504" y="14852"/>
                  </a:lnTo>
                  <a:lnTo>
                    <a:pt x="1754" y="15078"/>
                  </a:lnTo>
                  <a:lnTo>
                    <a:pt x="2004" y="15305"/>
                  </a:lnTo>
                  <a:lnTo>
                    <a:pt x="2250" y="15553"/>
                  </a:lnTo>
                  <a:lnTo>
                    <a:pt x="2495" y="15812"/>
                  </a:lnTo>
                  <a:lnTo>
                    <a:pt x="2736" y="16071"/>
                  </a:lnTo>
                  <a:lnTo>
                    <a:pt x="2981" y="16352"/>
                  </a:lnTo>
                  <a:lnTo>
                    <a:pt x="3217" y="16643"/>
                  </a:lnTo>
                  <a:lnTo>
                    <a:pt x="3458" y="16946"/>
                  </a:lnTo>
                  <a:lnTo>
                    <a:pt x="3694" y="17248"/>
                  </a:lnTo>
                  <a:lnTo>
                    <a:pt x="3931" y="17572"/>
                  </a:lnTo>
                  <a:lnTo>
                    <a:pt x="4162" y="17906"/>
                  </a:lnTo>
                  <a:lnTo>
                    <a:pt x="4390" y="18241"/>
                  </a:lnTo>
                  <a:lnTo>
                    <a:pt x="4617" y="18586"/>
                  </a:lnTo>
                  <a:lnTo>
                    <a:pt x="4844" y="18942"/>
                  </a:lnTo>
                  <a:lnTo>
                    <a:pt x="5067" y="19309"/>
                  </a:lnTo>
                  <a:lnTo>
                    <a:pt x="5285" y="19676"/>
                  </a:lnTo>
                  <a:lnTo>
                    <a:pt x="5498" y="20054"/>
                  </a:lnTo>
                  <a:lnTo>
                    <a:pt x="5712" y="20443"/>
                  </a:lnTo>
                  <a:lnTo>
                    <a:pt x="5925" y="20842"/>
                  </a:lnTo>
                  <a:lnTo>
                    <a:pt x="6130" y="21241"/>
                  </a:lnTo>
                  <a:lnTo>
                    <a:pt x="6334" y="21651"/>
                  </a:lnTo>
                  <a:lnTo>
                    <a:pt x="6534" y="22072"/>
                  </a:lnTo>
                  <a:lnTo>
                    <a:pt x="6729" y="22493"/>
                  </a:lnTo>
                  <a:lnTo>
                    <a:pt x="6920" y="22914"/>
                  </a:lnTo>
                  <a:lnTo>
                    <a:pt x="7107" y="23346"/>
                  </a:lnTo>
                  <a:lnTo>
                    <a:pt x="7293" y="23788"/>
                  </a:lnTo>
                  <a:lnTo>
                    <a:pt x="7529" y="22957"/>
                  </a:lnTo>
                  <a:lnTo>
                    <a:pt x="7770" y="22126"/>
                  </a:lnTo>
                  <a:lnTo>
                    <a:pt x="8020" y="21317"/>
                  </a:lnTo>
                  <a:lnTo>
                    <a:pt x="8270" y="20507"/>
                  </a:lnTo>
                  <a:lnTo>
                    <a:pt x="8529" y="19698"/>
                  </a:lnTo>
                  <a:lnTo>
                    <a:pt x="8792" y="18910"/>
                  </a:lnTo>
                  <a:lnTo>
                    <a:pt x="9060" y="18133"/>
                  </a:lnTo>
                  <a:lnTo>
                    <a:pt x="9333" y="17356"/>
                  </a:lnTo>
                  <a:lnTo>
                    <a:pt x="9615" y="16589"/>
                  </a:lnTo>
                  <a:lnTo>
                    <a:pt x="9896" y="15845"/>
                  </a:lnTo>
                  <a:lnTo>
                    <a:pt x="10187" y="15100"/>
                  </a:lnTo>
                  <a:lnTo>
                    <a:pt x="10482" y="14366"/>
                  </a:lnTo>
                  <a:lnTo>
                    <a:pt x="10782" y="13643"/>
                  </a:lnTo>
                  <a:lnTo>
                    <a:pt x="11087" y="12930"/>
                  </a:lnTo>
                  <a:lnTo>
                    <a:pt x="11400" y="12240"/>
                  </a:lnTo>
                  <a:lnTo>
                    <a:pt x="11714" y="11549"/>
                  </a:lnTo>
                  <a:lnTo>
                    <a:pt x="11659" y="11560"/>
                  </a:lnTo>
                  <a:lnTo>
                    <a:pt x="11605" y="11549"/>
                  </a:lnTo>
                  <a:lnTo>
                    <a:pt x="11550" y="11527"/>
                  </a:lnTo>
                  <a:lnTo>
                    <a:pt x="11491" y="11495"/>
                  </a:lnTo>
                  <a:lnTo>
                    <a:pt x="11441" y="11452"/>
                  </a:lnTo>
                  <a:lnTo>
                    <a:pt x="11386" y="11398"/>
                  </a:lnTo>
                  <a:lnTo>
                    <a:pt x="11337" y="11322"/>
                  </a:lnTo>
                  <a:lnTo>
                    <a:pt x="11291" y="11236"/>
                  </a:lnTo>
                  <a:lnTo>
                    <a:pt x="11100" y="10815"/>
                  </a:lnTo>
                  <a:lnTo>
                    <a:pt x="10914" y="10383"/>
                  </a:lnTo>
                  <a:lnTo>
                    <a:pt x="10541" y="9509"/>
                  </a:lnTo>
                  <a:lnTo>
                    <a:pt x="10178" y="8635"/>
                  </a:lnTo>
                  <a:lnTo>
                    <a:pt x="9814" y="7771"/>
                  </a:lnTo>
                  <a:lnTo>
                    <a:pt x="9633" y="7340"/>
                  </a:lnTo>
                  <a:lnTo>
                    <a:pt x="9446" y="6908"/>
                  </a:lnTo>
                  <a:lnTo>
                    <a:pt x="9260" y="6487"/>
                  </a:lnTo>
                  <a:lnTo>
                    <a:pt x="9065" y="6077"/>
                  </a:lnTo>
                  <a:lnTo>
                    <a:pt x="8869" y="5677"/>
                  </a:lnTo>
                  <a:lnTo>
                    <a:pt x="8669" y="5278"/>
                  </a:lnTo>
                  <a:lnTo>
                    <a:pt x="8465" y="4900"/>
                  </a:lnTo>
                  <a:lnTo>
                    <a:pt x="8251" y="4533"/>
                  </a:lnTo>
                  <a:lnTo>
                    <a:pt x="8038" y="4177"/>
                  </a:lnTo>
                  <a:lnTo>
                    <a:pt x="7820" y="3843"/>
                  </a:lnTo>
                  <a:lnTo>
                    <a:pt x="7602" y="3519"/>
                  </a:lnTo>
                  <a:lnTo>
                    <a:pt x="7379" y="3206"/>
                  </a:lnTo>
                  <a:lnTo>
                    <a:pt x="7157" y="2904"/>
                  </a:lnTo>
                  <a:lnTo>
                    <a:pt x="6934" y="2612"/>
                  </a:lnTo>
                  <a:lnTo>
                    <a:pt x="6702" y="2332"/>
                  </a:lnTo>
                  <a:lnTo>
                    <a:pt x="6475" y="2062"/>
                  </a:lnTo>
                  <a:lnTo>
                    <a:pt x="6243" y="1803"/>
                  </a:lnTo>
                  <a:lnTo>
                    <a:pt x="6007" y="1554"/>
                  </a:lnTo>
                  <a:lnTo>
                    <a:pt x="5771" y="1317"/>
                  </a:lnTo>
                  <a:lnTo>
                    <a:pt x="5530" y="1080"/>
                  </a:lnTo>
                  <a:lnTo>
                    <a:pt x="5289" y="864"/>
                  </a:lnTo>
                  <a:lnTo>
                    <a:pt x="5048" y="648"/>
                  </a:lnTo>
                  <a:lnTo>
                    <a:pt x="4803" y="443"/>
                  </a:lnTo>
                  <a:lnTo>
                    <a:pt x="4553" y="248"/>
                  </a:lnTo>
                  <a:lnTo>
                    <a:pt x="4530" y="227"/>
                  </a:lnTo>
                  <a:lnTo>
                    <a:pt x="4503" y="205"/>
                  </a:lnTo>
                  <a:lnTo>
                    <a:pt x="4462" y="151"/>
                  </a:lnTo>
                  <a:lnTo>
                    <a:pt x="436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6"/>
            <p:cNvSpPr/>
            <p:nvPr/>
          </p:nvSpPr>
          <p:spPr>
            <a:xfrm>
              <a:off x="3031100" y="-6775050"/>
              <a:ext cx="1566725" cy="1628450"/>
            </a:xfrm>
            <a:custGeom>
              <a:avLst/>
              <a:gdLst/>
              <a:ahLst/>
              <a:cxnLst/>
              <a:rect l="l" t="t" r="r" b="b"/>
              <a:pathLst>
                <a:path w="62669" h="65138" extrusionOk="0">
                  <a:moveTo>
                    <a:pt x="2532" y="1"/>
                  </a:moveTo>
                  <a:lnTo>
                    <a:pt x="2459" y="23"/>
                  </a:lnTo>
                  <a:lnTo>
                    <a:pt x="2386" y="55"/>
                  </a:lnTo>
                  <a:lnTo>
                    <a:pt x="2318" y="109"/>
                  </a:lnTo>
                  <a:lnTo>
                    <a:pt x="2245" y="174"/>
                  </a:lnTo>
                  <a:lnTo>
                    <a:pt x="2173" y="249"/>
                  </a:lnTo>
                  <a:lnTo>
                    <a:pt x="2109" y="346"/>
                  </a:lnTo>
                  <a:lnTo>
                    <a:pt x="2041" y="443"/>
                  </a:lnTo>
                  <a:lnTo>
                    <a:pt x="1982" y="562"/>
                  </a:lnTo>
                  <a:lnTo>
                    <a:pt x="1923" y="681"/>
                  </a:lnTo>
                  <a:lnTo>
                    <a:pt x="1873" y="821"/>
                  </a:lnTo>
                  <a:lnTo>
                    <a:pt x="1823" y="962"/>
                  </a:lnTo>
                  <a:lnTo>
                    <a:pt x="1787" y="1113"/>
                  </a:lnTo>
                  <a:lnTo>
                    <a:pt x="1755" y="1264"/>
                  </a:lnTo>
                  <a:lnTo>
                    <a:pt x="1727" y="1426"/>
                  </a:lnTo>
                  <a:lnTo>
                    <a:pt x="1714" y="1588"/>
                  </a:lnTo>
                  <a:lnTo>
                    <a:pt x="1578" y="3994"/>
                  </a:lnTo>
                  <a:lnTo>
                    <a:pt x="1450" y="6401"/>
                  </a:lnTo>
                  <a:lnTo>
                    <a:pt x="1323" y="8808"/>
                  </a:lnTo>
                  <a:lnTo>
                    <a:pt x="1205" y="11215"/>
                  </a:lnTo>
                  <a:lnTo>
                    <a:pt x="1087" y="13633"/>
                  </a:lnTo>
                  <a:lnTo>
                    <a:pt x="978" y="16040"/>
                  </a:lnTo>
                  <a:lnTo>
                    <a:pt x="878" y="18446"/>
                  </a:lnTo>
                  <a:lnTo>
                    <a:pt x="778" y="20864"/>
                  </a:lnTo>
                  <a:lnTo>
                    <a:pt x="687" y="23282"/>
                  </a:lnTo>
                  <a:lnTo>
                    <a:pt x="605" y="25700"/>
                  </a:lnTo>
                  <a:lnTo>
                    <a:pt x="533" y="28117"/>
                  </a:lnTo>
                  <a:lnTo>
                    <a:pt x="460" y="30535"/>
                  </a:lnTo>
                  <a:lnTo>
                    <a:pt x="401" y="32963"/>
                  </a:lnTo>
                  <a:lnTo>
                    <a:pt x="351" y="35381"/>
                  </a:lnTo>
                  <a:lnTo>
                    <a:pt x="305" y="37810"/>
                  </a:lnTo>
                  <a:lnTo>
                    <a:pt x="274" y="40238"/>
                  </a:lnTo>
                  <a:lnTo>
                    <a:pt x="265" y="40627"/>
                  </a:lnTo>
                  <a:lnTo>
                    <a:pt x="251" y="41047"/>
                  </a:lnTo>
                  <a:lnTo>
                    <a:pt x="219" y="41986"/>
                  </a:lnTo>
                  <a:lnTo>
                    <a:pt x="133" y="44167"/>
                  </a:lnTo>
                  <a:lnTo>
                    <a:pt x="87" y="45376"/>
                  </a:lnTo>
                  <a:lnTo>
                    <a:pt x="46" y="46638"/>
                  </a:lnTo>
                  <a:lnTo>
                    <a:pt x="28" y="47286"/>
                  </a:lnTo>
                  <a:lnTo>
                    <a:pt x="15" y="47934"/>
                  </a:lnTo>
                  <a:lnTo>
                    <a:pt x="6" y="48581"/>
                  </a:lnTo>
                  <a:lnTo>
                    <a:pt x="1" y="49240"/>
                  </a:lnTo>
                  <a:lnTo>
                    <a:pt x="1" y="49898"/>
                  </a:lnTo>
                  <a:lnTo>
                    <a:pt x="6" y="50545"/>
                  </a:lnTo>
                  <a:lnTo>
                    <a:pt x="15" y="51193"/>
                  </a:lnTo>
                  <a:lnTo>
                    <a:pt x="33" y="51830"/>
                  </a:lnTo>
                  <a:lnTo>
                    <a:pt x="60" y="52456"/>
                  </a:lnTo>
                  <a:lnTo>
                    <a:pt x="92" y="53060"/>
                  </a:lnTo>
                  <a:lnTo>
                    <a:pt x="133" y="53665"/>
                  </a:lnTo>
                  <a:lnTo>
                    <a:pt x="183" y="54248"/>
                  </a:lnTo>
                  <a:lnTo>
                    <a:pt x="215" y="54528"/>
                  </a:lnTo>
                  <a:lnTo>
                    <a:pt x="242" y="54809"/>
                  </a:lnTo>
                  <a:lnTo>
                    <a:pt x="278" y="55079"/>
                  </a:lnTo>
                  <a:lnTo>
                    <a:pt x="314" y="55348"/>
                  </a:lnTo>
                  <a:lnTo>
                    <a:pt x="355" y="55607"/>
                  </a:lnTo>
                  <a:lnTo>
                    <a:pt x="396" y="55856"/>
                  </a:lnTo>
                  <a:lnTo>
                    <a:pt x="442" y="56104"/>
                  </a:lnTo>
                  <a:lnTo>
                    <a:pt x="487" y="56341"/>
                  </a:lnTo>
                  <a:lnTo>
                    <a:pt x="537" y="56579"/>
                  </a:lnTo>
                  <a:lnTo>
                    <a:pt x="592" y="56806"/>
                  </a:lnTo>
                  <a:lnTo>
                    <a:pt x="651" y="57021"/>
                  </a:lnTo>
                  <a:lnTo>
                    <a:pt x="710" y="57226"/>
                  </a:lnTo>
                  <a:lnTo>
                    <a:pt x="773" y="57432"/>
                  </a:lnTo>
                  <a:lnTo>
                    <a:pt x="842" y="57626"/>
                  </a:lnTo>
                  <a:lnTo>
                    <a:pt x="910" y="57809"/>
                  </a:lnTo>
                  <a:lnTo>
                    <a:pt x="987" y="57982"/>
                  </a:lnTo>
                  <a:lnTo>
                    <a:pt x="1073" y="58165"/>
                  </a:lnTo>
                  <a:lnTo>
                    <a:pt x="1164" y="58338"/>
                  </a:lnTo>
                  <a:lnTo>
                    <a:pt x="1264" y="58511"/>
                  </a:lnTo>
                  <a:lnTo>
                    <a:pt x="1369" y="58662"/>
                  </a:lnTo>
                  <a:lnTo>
                    <a:pt x="1482" y="58813"/>
                  </a:lnTo>
                  <a:lnTo>
                    <a:pt x="1596" y="58953"/>
                  </a:lnTo>
                  <a:lnTo>
                    <a:pt x="1718" y="59094"/>
                  </a:lnTo>
                  <a:lnTo>
                    <a:pt x="1846" y="59223"/>
                  </a:lnTo>
                  <a:lnTo>
                    <a:pt x="1973" y="59342"/>
                  </a:lnTo>
                  <a:lnTo>
                    <a:pt x="2109" y="59450"/>
                  </a:lnTo>
                  <a:lnTo>
                    <a:pt x="2250" y="59558"/>
                  </a:lnTo>
                  <a:lnTo>
                    <a:pt x="2395" y="59655"/>
                  </a:lnTo>
                  <a:lnTo>
                    <a:pt x="2545" y="59741"/>
                  </a:lnTo>
                  <a:lnTo>
                    <a:pt x="2695" y="59828"/>
                  </a:lnTo>
                  <a:lnTo>
                    <a:pt x="2854" y="59903"/>
                  </a:lnTo>
                  <a:lnTo>
                    <a:pt x="3013" y="59979"/>
                  </a:lnTo>
                  <a:lnTo>
                    <a:pt x="3177" y="60043"/>
                  </a:lnTo>
                  <a:lnTo>
                    <a:pt x="3345" y="60108"/>
                  </a:lnTo>
                  <a:lnTo>
                    <a:pt x="3686" y="60205"/>
                  </a:lnTo>
                  <a:lnTo>
                    <a:pt x="4036" y="60292"/>
                  </a:lnTo>
                  <a:lnTo>
                    <a:pt x="4399" y="60356"/>
                  </a:lnTo>
                  <a:lnTo>
                    <a:pt x="4767" y="60400"/>
                  </a:lnTo>
                  <a:lnTo>
                    <a:pt x="5140" y="60432"/>
                  </a:lnTo>
                  <a:lnTo>
                    <a:pt x="5521" y="60443"/>
                  </a:lnTo>
                  <a:lnTo>
                    <a:pt x="5903" y="60454"/>
                  </a:lnTo>
                  <a:lnTo>
                    <a:pt x="6285" y="60443"/>
                  </a:lnTo>
                  <a:lnTo>
                    <a:pt x="6671" y="60421"/>
                  </a:lnTo>
                  <a:lnTo>
                    <a:pt x="7052" y="60400"/>
                  </a:lnTo>
                  <a:lnTo>
                    <a:pt x="7430" y="60367"/>
                  </a:lnTo>
                  <a:lnTo>
                    <a:pt x="8175" y="60281"/>
                  </a:lnTo>
                  <a:lnTo>
                    <a:pt x="8888" y="60195"/>
                  </a:lnTo>
                  <a:lnTo>
                    <a:pt x="9556" y="60108"/>
                  </a:lnTo>
                  <a:lnTo>
                    <a:pt x="10174" y="60043"/>
                  </a:lnTo>
                  <a:lnTo>
                    <a:pt x="10460" y="60022"/>
                  </a:lnTo>
                  <a:lnTo>
                    <a:pt x="10728" y="60011"/>
                  </a:lnTo>
                  <a:lnTo>
                    <a:pt x="10973" y="60011"/>
                  </a:lnTo>
                  <a:lnTo>
                    <a:pt x="11201" y="60022"/>
                  </a:lnTo>
                  <a:lnTo>
                    <a:pt x="15753" y="60410"/>
                  </a:lnTo>
                  <a:lnTo>
                    <a:pt x="20301" y="60810"/>
                  </a:lnTo>
                  <a:lnTo>
                    <a:pt x="24849" y="61209"/>
                  </a:lnTo>
                  <a:lnTo>
                    <a:pt x="29393" y="61609"/>
                  </a:lnTo>
                  <a:lnTo>
                    <a:pt x="33945" y="61997"/>
                  </a:lnTo>
                  <a:lnTo>
                    <a:pt x="38493" y="62407"/>
                  </a:lnTo>
                  <a:lnTo>
                    <a:pt x="43041" y="62807"/>
                  </a:lnTo>
                  <a:lnTo>
                    <a:pt x="47585" y="63195"/>
                  </a:lnTo>
                  <a:lnTo>
                    <a:pt x="47839" y="63227"/>
                  </a:lnTo>
                  <a:lnTo>
                    <a:pt x="48121" y="63271"/>
                  </a:lnTo>
                  <a:lnTo>
                    <a:pt x="48430" y="63335"/>
                  </a:lnTo>
                  <a:lnTo>
                    <a:pt x="48766" y="63422"/>
                  </a:lnTo>
                  <a:lnTo>
                    <a:pt x="49507" y="63616"/>
                  </a:lnTo>
                  <a:lnTo>
                    <a:pt x="50324" y="63843"/>
                  </a:lnTo>
                  <a:lnTo>
                    <a:pt x="51206" y="64091"/>
                  </a:lnTo>
                  <a:lnTo>
                    <a:pt x="52133" y="64339"/>
                  </a:lnTo>
                  <a:lnTo>
                    <a:pt x="53087" y="64577"/>
                  </a:lnTo>
                  <a:lnTo>
                    <a:pt x="53568" y="64695"/>
                  </a:lnTo>
                  <a:lnTo>
                    <a:pt x="54055" y="64793"/>
                  </a:lnTo>
                  <a:lnTo>
                    <a:pt x="54541" y="64890"/>
                  </a:lnTo>
                  <a:lnTo>
                    <a:pt x="55018" y="64976"/>
                  </a:lnTo>
                  <a:lnTo>
                    <a:pt x="55495" y="65041"/>
                  </a:lnTo>
                  <a:lnTo>
                    <a:pt x="55967" y="65095"/>
                  </a:lnTo>
                  <a:lnTo>
                    <a:pt x="56426" y="65127"/>
                  </a:lnTo>
                  <a:lnTo>
                    <a:pt x="56876" y="65138"/>
                  </a:lnTo>
                  <a:lnTo>
                    <a:pt x="57312" y="65127"/>
                  </a:lnTo>
                  <a:lnTo>
                    <a:pt x="57526" y="65116"/>
                  </a:lnTo>
                  <a:lnTo>
                    <a:pt x="57735" y="65095"/>
                  </a:lnTo>
                  <a:lnTo>
                    <a:pt x="57939" y="65073"/>
                  </a:lnTo>
                  <a:lnTo>
                    <a:pt x="58139" y="65041"/>
                  </a:lnTo>
                  <a:lnTo>
                    <a:pt x="58330" y="64998"/>
                  </a:lnTo>
                  <a:lnTo>
                    <a:pt x="58521" y="64954"/>
                  </a:lnTo>
                  <a:lnTo>
                    <a:pt x="58707" y="64900"/>
                  </a:lnTo>
                  <a:lnTo>
                    <a:pt x="58884" y="64836"/>
                  </a:lnTo>
                  <a:lnTo>
                    <a:pt x="59061" y="64771"/>
                  </a:lnTo>
                  <a:lnTo>
                    <a:pt x="59225" y="64685"/>
                  </a:lnTo>
                  <a:lnTo>
                    <a:pt x="59389" y="64609"/>
                  </a:lnTo>
                  <a:lnTo>
                    <a:pt x="59543" y="64512"/>
                  </a:lnTo>
                  <a:lnTo>
                    <a:pt x="59688" y="64404"/>
                  </a:lnTo>
                  <a:lnTo>
                    <a:pt x="59829" y="64296"/>
                  </a:lnTo>
                  <a:lnTo>
                    <a:pt x="59966" y="64177"/>
                  </a:lnTo>
                  <a:lnTo>
                    <a:pt x="60088" y="64048"/>
                  </a:lnTo>
                  <a:lnTo>
                    <a:pt x="60206" y="63907"/>
                  </a:lnTo>
                  <a:lnTo>
                    <a:pt x="60320" y="63756"/>
                  </a:lnTo>
                  <a:lnTo>
                    <a:pt x="60579" y="63357"/>
                  </a:lnTo>
                  <a:lnTo>
                    <a:pt x="60693" y="63174"/>
                  </a:lnTo>
                  <a:lnTo>
                    <a:pt x="60797" y="63001"/>
                  </a:lnTo>
                  <a:lnTo>
                    <a:pt x="60897" y="62817"/>
                  </a:lnTo>
                  <a:lnTo>
                    <a:pt x="60988" y="62655"/>
                  </a:lnTo>
                  <a:lnTo>
                    <a:pt x="61070" y="62483"/>
                  </a:lnTo>
                  <a:lnTo>
                    <a:pt x="61147" y="62321"/>
                  </a:lnTo>
                  <a:lnTo>
                    <a:pt x="61220" y="62159"/>
                  </a:lnTo>
                  <a:lnTo>
                    <a:pt x="61283" y="61997"/>
                  </a:lnTo>
                  <a:lnTo>
                    <a:pt x="61342" y="61835"/>
                  </a:lnTo>
                  <a:lnTo>
                    <a:pt x="61392" y="61673"/>
                  </a:lnTo>
                  <a:lnTo>
                    <a:pt x="61442" y="61501"/>
                  </a:lnTo>
                  <a:lnTo>
                    <a:pt x="61488" y="61328"/>
                  </a:lnTo>
                  <a:lnTo>
                    <a:pt x="61529" y="61155"/>
                  </a:lnTo>
                  <a:lnTo>
                    <a:pt x="61565" y="60983"/>
                  </a:lnTo>
                  <a:lnTo>
                    <a:pt x="61601" y="60788"/>
                  </a:lnTo>
                  <a:lnTo>
                    <a:pt x="61633" y="60594"/>
                  </a:lnTo>
                  <a:lnTo>
                    <a:pt x="61692" y="60184"/>
                  </a:lnTo>
                  <a:lnTo>
                    <a:pt x="61747" y="59730"/>
                  </a:lnTo>
                  <a:lnTo>
                    <a:pt x="61806" y="59234"/>
                  </a:lnTo>
                  <a:lnTo>
                    <a:pt x="61928" y="58058"/>
                  </a:lnTo>
                  <a:lnTo>
                    <a:pt x="62006" y="57367"/>
                  </a:lnTo>
                  <a:lnTo>
                    <a:pt x="62092" y="56600"/>
                  </a:lnTo>
                  <a:lnTo>
                    <a:pt x="62160" y="56007"/>
                  </a:lnTo>
                  <a:lnTo>
                    <a:pt x="62224" y="55402"/>
                  </a:lnTo>
                  <a:lnTo>
                    <a:pt x="62278" y="54776"/>
                  </a:lnTo>
                  <a:lnTo>
                    <a:pt x="62333" y="54150"/>
                  </a:lnTo>
                  <a:lnTo>
                    <a:pt x="62383" y="53503"/>
                  </a:lnTo>
                  <a:lnTo>
                    <a:pt x="62424" y="52855"/>
                  </a:lnTo>
                  <a:lnTo>
                    <a:pt x="62465" y="52186"/>
                  </a:lnTo>
                  <a:lnTo>
                    <a:pt x="62501" y="51517"/>
                  </a:lnTo>
                  <a:lnTo>
                    <a:pt x="62533" y="50826"/>
                  </a:lnTo>
                  <a:lnTo>
                    <a:pt x="62560" y="50135"/>
                  </a:lnTo>
                  <a:lnTo>
                    <a:pt x="62587" y="49423"/>
                  </a:lnTo>
                  <a:lnTo>
                    <a:pt x="62610" y="48711"/>
                  </a:lnTo>
                  <a:lnTo>
                    <a:pt x="62628" y="47987"/>
                  </a:lnTo>
                  <a:lnTo>
                    <a:pt x="62642" y="47254"/>
                  </a:lnTo>
                  <a:lnTo>
                    <a:pt x="62651" y="46520"/>
                  </a:lnTo>
                  <a:lnTo>
                    <a:pt x="62660" y="45764"/>
                  </a:lnTo>
                  <a:lnTo>
                    <a:pt x="62664" y="45009"/>
                  </a:lnTo>
                  <a:lnTo>
                    <a:pt x="62669" y="44253"/>
                  </a:lnTo>
                  <a:lnTo>
                    <a:pt x="62664" y="42710"/>
                  </a:lnTo>
                  <a:lnTo>
                    <a:pt x="62651" y="41155"/>
                  </a:lnTo>
                  <a:lnTo>
                    <a:pt x="62624" y="39569"/>
                  </a:lnTo>
                  <a:lnTo>
                    <a:pt x="62592" y="37982"/>
                  </a:lnTo>
                  <a:lnTo>
                    <a:pt x="62551" y="36374"/>
                  </a:lnTo>
                  <a:lnTo>
                    <a:pt x="62505" y="34755"/>
                  </a:lnTo>
                  <a:lnTo>
                    <a:pt x="62455" y="33136"/>
                  </a:lnTo>
                  <a:lnTo>
                    <a:pt x="62396" y="31517"/>
                  </a:lnTo>
                  <a:lnTo>
                    <a:pt x="62333" y="29898"/>
                  </a:lnTo>
                  <a:lnTo>
                    <a:pt x="62269" y="28279"/>
                  </a:lnTo>
                  <a:lnTo>
                    <a:pt x="62201" y="26682"/>
                  </a:lnTo>
                  <a:lnTo>
                    <a:pt x="62065" y="23509"/>
                  </a:lnTo>
                  <a:lnTo>
                    <a:pt x="61924" y="20400"/>
                  </a:lnTo>
                  <a:lnTo>
                    <a:pt x="61797" y="17400"/>
                  </a:lnTo>
                  <a:lnTo>
                    <a:pt x="61738" y="15953"/>
                  </a:lnTo>
                  <a:lnTo>
                    <a:pt x="61683" y="14529"/>
                  </a:lnTo>
                  <a:lnTo>
                    <a:pt x="61633" y="13147"/>
                  </a:lnTo>
                  <a:lnTo>
                    <a:pt x="61588" y="11809"/>
                  </a:lnTo>
                  <a:lnTo>
                    <a:pt x="61551" y="10513"/>
                  </a:lnTo>
                  <a:lnTo>
                    <a:pt x="61524" y="9261"/>
                  </a:lnTo>
                  <a:lnTo>
                    <a:pt x="61519" y="9089"/>
                  </a:lnTo>
                  <a:lnTo>
                    <a:pt x="61510" y="8905"/>
                  </a:lnTo>
                  <a:lnTo>
                    <a:pt x="61492" y="8743"/>
                  </a:lnTo>
                  <a:lnTo>
                    <a:pt x="61469" y="8592"/>
                  </a:lnTo>
                  <a:lnTo>
                    <a:pt x="61442" y="8441"/>
                  </a:lnTo>
                  <a:lnTo>
                    <a:pt x="61415" y="8312"/>
                  </a:lnTo>
                  <a:lnTo>
                    <a:pt x="61379" y="8182"/>
                  </a:lnTo>
                  <a:lnTo>
                    <a:pt x="61338" y="8063"/>
                  </a:lnTo>
                  <a:lnTo>
                    <a:pt x="61297" y="7966"/>
                  </a:lnTo>
                  <a:lnTo>
                    <a:pt x="61251" y="7869"/>
                  </a:lnTo>
                  <a:lnTo>
                    <a:pt x="61201" y="7772"/>
                  </a:lnTo>
                  <a:lnTo>
                    <a:pt x="61151" y="7696"/>
                  </a:lnTo>
                  <a:lnTo>
                    <a:pt x="61097" y="7632"/>
                  </a:lnTo>
                  <a:lnTo>
                    <a:pt x="61042" y="7567"/>
                  </a:lnTo>
                  <a:lnTo>
                    <a:pt x="60988" y="7524"/>
                  </a:lnTo>
                  <a:lnTo>
                    <a:pt x="60929" y="7481"/>
                  </a:lnTo>
                  <a:lnTo>
                    <a:pt x="60870" y="7448"/>
                  </a:lnTo>
                  <a:lnTo>
                    <a:pt x="60811" y="7427"/>
                  </a:lnTo>
                  <a:lnTo>
                    <a:pt x="60752" y="7416"/>
                  </a:lnTo>
                  <a:lnTo>
                    <a:pt x="60688" y="7416"/>
                  </a:lnTo>
                  <a:lnTo>
                    <a:pt x="60629" y="7427"/>
                  </a:lnTo>
                  <a:lnTo>
                    <a:pt x="60570" y="7448"/>
                  </a:lnTo>
                  <a:lnTo>
                    <a:pt x="60511" y="7470"/>
                  </a:lnTo>
                  <a:lnTo>
                    <a:pt x="60452" y="7513"/>
                  </a:lnTo>
                  <a:lnTo>
                    <a:pt x="60397" y="7556"/>
                  </a:lnTo>
                  <a:lnTo>
                    <a:pt x="60343" y="7621"/>
                  </a:lnTo>
                  <a:lnTo>
                    <a:pt x="60293" y="7686"/>
                  </a:lnTo>
                  <a:lnTo>
                    <a:pt x="60243" y="7761"/>
                  </a:lnTo>
                  <a:lnTo>
                    <a:pt x="60193" y="7848"/>
                  </a:lnTo>
                  <a:lnTo>
                    <a:pt x="60147" y="7945"/>
                  </a:lnTo>
                  <a:lnTo>
                    <a:pt x="60106" y="8042"/>
                  </a:lnTo>
                  <a:lnTo>
                    <a:pt x="60070" y="8161"/>
                  </a:lnTo>
                  <a:lnTo>
                    <a:pt x="60038" y="8269"/>
                  </a:lnTo>
                  <a:lnTo>
                    <a:pt x="60011" y="8387"/>
                  </a:lnTo>
                  <a:lnTo>
                    <a:pt x="59988" y="8517"/>
                  </a:lnTo>
                  <a:lnTo>
                    <a:pt x="59966" y="8646"/>
                  </a:lnTo>
                  <a:lnTo>
                    <a:pt x="59947" y="8797"/>
                  </a:lnTo>
                  <a:lnTo>
                    <a:pt x="59934" y="8948"/>
                  </a:lnTo>
                  <a:lnTo>
                    <a:pt x="59929" y="9100"/>
                  </a:lnTo>
                  <a:lnTo>
                    <a:pt x="59925" y="9261"/>
                  </a:lnTo>
                  <a:lnTo>
                    <a:pt x="59925" y="9704"/>
                  </a:lnTo>
                  <a:lnTo>
                    <a:pt x="59929" y="10168"/>
                  </a:lnTo>
                  <a:lnTo>
                    <a:pt x="59947" y="11226"/>
                  </a:lnTo>
                  <a:lnTo>
                    <a:pt x="59975" y="12402"/>
                  </a:lnTo>
                  <a:lnTo>
                    <a:pt x="60011" y="13708"/>
                  </a:lnTo>
                  <a:lnTo>
                    <a:pt x="60056" y="15133"/>
                  </a:lnTo>
                  <a:lnTo>
                    <a:pt x="60106" y="16666"/>
                  </a:lnTo>
                  <a:lnTo>
                    <a:pt x="60225" y="19979"/>
                  </a:lnTo>
                  <a:lnTo>
                    <a:pt x="60343" y="23595"/>
                  </a:lnTo>
                  <a:lnTo>
                    <a:pt x="60402" y="25494"/>
                  </a:lnTo>
                  <a:lnTo>
                    <a:pt x="60461" y="27426"/>
                  </a:lnTo>
                  <a:lnTo>
                    <a:pt x="60515" y="29402"/>
                  </a:lnTo>
                  <a:lnTo>
                    <a:pt x="60561" y="31398"/>
                  </a:lnTo>
                  <a:lnTo>
                    <a:pt x="60602" y="33406"/>
                  </a:lnTo>
                  <a:lnTo>
                    <a:pt x="60633" y="35413"/>
                  </a:lnTo>
                  <a:lnTo>
                    <a:pt x="60656" y="37410"/>
                  </a:lnTo>
                  <a:lnTo>
                    <a:pt x="60665" y="38414"/>
                  </a:lnTo>
                  <a:lnTo>
                    <a:pt x="60665" y="39396"/>
                  </a:lnTo>
                  <a:lnTo>
                    <a:pt x="60670" y="40378"/>
                  </a:lnTo>
                  <a:lnTo>
                    <a:pt x="60665" y="41360"/>
                  </a:lnTo>
                  <a:lnTo>
                    <a:pt x="60656" y="42321"/>
                  </a:lnTo>
                  <a:lnTo>
                    <a:pt x="60647" y="43282"/>
                  </a:lnTo>
                  <a:lnTo>
                    <a:pt x="60633" y="44221"/>
                  </a:lnTo>
                  <a:lnTo>
                    <a:pt x="60615" y="45149"/>
                  </a:lnTo>
                  <a:lnTo>
                    <a:pt x="60593" y="46066"/>
                  </a:lnTo>
                  <a:lnTo>
                    <a:pt x="60565" y="46973"/>
                  </a:lnTo>
                  <a:lnTo>
                    <a:pt x="60534" y="47847"/>
                  </a:lnTo>
                  <a:lnTo>
                    <a:pt x="60497" y="48711"/>
                  </a:lnTo>
                  <a:lnTo>
                    <a:pt x="60456" y="49563"/>
                  </a:lnTo>
                  <a:lnTo>
                    <a:pt x="60406" y="50384"/>
                  </a:lnTo>
                  <a:lnTo>
                    <a:pt x="60356" y="51193"/>
                  </a:lnTo>
                  <a:lnTo>
                    <a:pt x="60297" y="51970"/>
                  </a:lnTo>
                  <a:lnTo>
                    <a:pt x="60234" y="52726"/>
                  </a:lnTo>
                  <a:lnTo>
                    <a:pt x="60166" y="53449"/>
                  </a:lnTo>
                  <a:lnTo>
                    <a:pt x="60088" y="54161"/>
                  </a:lnTo>
                  <a:lnTo>
                    <a:pt x="60006" y="54830"/>
                  </a:lnTo>
                  <a:lnTo>
                    <a:pt x="59916" y="55478"/>
                  </a:lnTo>
                  <a:lnTo>
                    <a:pt x="59870" y="55791"/>
                  </a:lnTo>
                  <a:lnTo>
                    <a:pt x="59820" y="56093"/>
                  </a:lnTo>
                  <a:lnTo>
                    <a:pt x="59770" y="56385"/>
                  </a:lnTo>
                  <a:lnTo>
                    <a:pt x="59716" y="56676"/>
                  </a:lnTo>
                  <a:lnTo>
                    <a:pt x="59661" y="56946"/>
                  </a:lnTo>
                  <a:lnTo>
                    <a:pt x="59607" y="57216"/>
                  </a:lnTo>
                  <a:lnTo>
                    <a:pt x="59552" y="57486"/>
                  </a:lnTo>
                  <a:lnTo>
                    <a:pt x="59489" y="57734"/>
                  </a:lnTo>
                  <a:lnTo>
                    <a:pt x="59429" y="57982"/>
                  </a:lnTo>
                  <a:lnTo>
                    <a:pt x="59366" y="58209"/>
                  </a:lnTo>
                  <a:lnTo>
                    <a:pt x="59302" y="58435"/>
                  </a:lnTo>
                  <a:lnTo>
                    <a:pt x="59234" y="58651"/>
                  </a:lnTo>
                  <a:lnTo>
                    <a:pt x="59166" y="58856"/>
                  </a:lnTo>
                  <a:lnTo>
                    <a:pt x="59093" y="59051"/>
                  </a:lnTo>
                  <a:lnTo>
                    <a:pt x="59021" y="59245"/>
                  </a:lnTo>
                  <a:lnTo>
                    <a:pt x="58948" y="59417"/>
                  </a:lnTo>
                  <a:lnTo>
                    <a:pt x="58871" y="59590"/>
                  </a:lnTo>
                  <a:lnTo>
                    <a:pt x="58789" y="59741"/>
                  </a:lnTo>
                  <a:lnTo>
                    <a:pt x="58734" y="59838"/>
                  </a:lnTo>
                  <a:lnTo>
                    <a:pt x="58671" y="59925"/>
                  </a:lnTo>
                  <a:lnTo>
                    <a:pt x="58603" y="60011"/>
                  </a:lnTo>
                  <a:lnTo>
                    <a:pt x="58530" y="60087"/>
                  </a:lnTo>
                  <a:lnTo>
                    <a:pt x="58448" y="60162"/>
                  </a:lnTo>
                  <a:lnTo>
                    <a:pt x="58362" y="60227"/>
                  </a:lnTo>
                  <a:lnTo>
                    <a:pt x="58271" y="60281"/>
                  </a:lnTo>
                  <a:lnTo>
                    <a:pt x="58175" y="60335"/>
                  </a:lnTo>
                  <a:lnTo>
                    <a:pt x="58076" y="60378"/>
                  </a:lnTo>
                  <a:lnTo>
                    <a:pt x="57971" y="60421"/>
                  </a:lnTo>
                  <a:lnTo>
                    <a:pt x="57857" y="60454"/>
                  </a:lnTo>
                  <a:lnTo>
                    <a:pt x="57744" y="60486"/>
                  </a:lnTo>
                  <a:lnTo>
                    <a:pt x="57503" y="60529"/>
                  </a:lnTo>
                  <a:lnTo>
                    <a:pt x="57249" y="60551"/>
                  </a:lnTo>
                  <a:lnTo>
                    <a:pt x="56976" y="60562"/>
                  </a:lnTo>
                  <a:lnTo>
                    <a:pt x="56694" y="60551"/>
                  </a:lnTo>
                  <a:lnTo>
                    <a:pt x="56399" y="60529"/>
                  </a:lnTo>
                  <a:lnTo>
                    <a:pt x="56099" y="60486"/>
                  </a:lnTo>
                  <a:lnTo>
                    <a:pt x="55790" y="60443"/>
                  </a:lnTo>
                  <a:lnTo>
                    <a:pt x="55472" y="60378"/>
                  </a:lnTo>
                  <a:lnTo>
                    <a:pt x="55150" y="60313"/>
                  </a:lnTo>
                  <a:lnTo>
                    <a:pt x="54827" y="60238"/>
                  </a:lnTo>
                  <a:lnTo>
                    <a:pt x="54173" y="60065"/>
                  </a:lnTo>
                  <a:lnTo>
                    <a:pt x="53523" y="59871"/>
                  </a:lnTo>
                  <a:lnTo>
                    <a:pt x="52287" y="59493"/>
                  </a:lnTo>
                  <a:lnTo>
                    <a:pt x="51724" y="59320"/>
                  </a:lnTo>
                  <a:lnTo>
                    <a:pt x="51210" y="59169"/>
                  </a:lnTo>
                  <a:lnTo>
                    <a:pt x="50979" y="59115"/>
                  </a:lnTo>
                  <a:lnTo>
                    <a:pt x="50765" y="59072"/>
                  </a:lnTo>
                  <a:lnTo>
                    <a:pt x="50570" y="59040"/>
                  </a:lnTo>
                  <a:lnTo>
                    <a:pt x="50393" y="59018"/>
                  </a:lnTo>
                  <a:lnTo>
                    <a:pt x="47939" y="58802"/>
                  </a:lnTo>
                  <a:lnTo>
                    <a:pt x="45490" y="58586"/>
                  </a:lnTo>
                  <a:lnTo>
                    <a:pt x="43046" y="58360"/>
                  </a:lnTo>
                  <a:lnTo>
                    <a:pt x="40597" y="58155"/>
                  </a:lnTo>
                  <a:lnTo>
                    <a:pt x="36049" y="57755"/>
                  </a:lnTo>
                  <a:lnTo>
                    <a:pt x="31496" y="57356"/>
                  </a:lnTo>
                  <a:lnTo>
                    <a:pt x="26944" y="56957"/>
                  </a:lnTo>
                  <a:lnTo>
                    <a:pt x="22391" y="56557"/>
                  </a:lnTo>
                  <a:lnTo>
                    <a:pt x="21900" y="56525"/>
                  </a:lnTo>
                  <a:lnTo>
                    <a:pt x="21383" y="56514"/>
                  </a:lnTo>
                  <a:lnTo>
                    <a:pt x="20837" y="56525"/>
                  </a:lnTo>
                  <a:lnTo>
                    <a:pt x="20274" y="56536"/>
                  </a:lnTo>
                  <a:lnTo>
                    <a:pt x="19688" y="56568"/>
                  </a:lnTo>
                  <a:lnTo>
                    <a:pt x="19084" y="56611"/>
                  </a:lnTo>
                  <a:lnTo>
                    <a:pt x="17834" y="56698"/>
                  </a:lnTo>
                  <a:lnTo>
                    <a:pt x="16535" y="56773"/>
                  </a:lnTo>
                  <a:lnTo>
                    <a:pt x="15876" y="56816"/>
                  </a:lnTo>
                  <a:lnTo>
                    <a:pt x="15208" y="56838"/>
                  </a:lnTo>
                  <a:lnTo>
                    <a:pt x="14536" y="56849"/>
                  </a:lnTo>
                  <a:lnTo>
                    <a:pt x="13863" y="56838"/>
                  </a:lnTo>
                  <a:lnTo>
                    <a:pt x="13191" y="56816"/>
                  </a:lnTo>
                  <a:lnTo>
                    <a:pt x="12523" y="56773"/>
                  </a:lnTo>
                  <a:lnTo>
                    <a:pt x="12191" y="56741"/>
                  </a:lnTo>
                  <a:lnTo>
                    <a:pt x="11859" y="56708"/>
                  </a:lnTo>
                  <a:lnTo>
                    <a:pt x="11528" y="56665"/>
                  </a:lnTo>
                  <a:lnTo>
                    <a:pt x="11201" y="56611"/>
                  </a:lnTo>
                  <a:lnTo>
                    <a:pt x="10878" y="56557"/>
                  </a:lnTo>
                  <a:lnTo>
                    <a:pt x="10555" y="56493"/>
                  </a:lnTo>
                  <a:lnTo>
                    <a:pt x="10233" y="56417"/>
                  </a:lnTo>
                  <a:lnTo>
                    <a:pt x="9915" y="56331"/>
                  </a:lnTo>
                  <a:lnTo>
                    <a:pt x="9601" y="56244"/>
                  </a:lnTo>
                  <a:lnTo>
                    <a:pt x="9292" y="56136"/>
                  </a:lnTo>
                  <a:lnTo>
                    <a:pt x="8983" y="56028"/>
                  </a:lnTo>
                  <a:lnTo>
                    <a:pt x="8684" y="55910"/>
                  </a:lnTo>
                  <a:lnTo>
                    <a:pt x="8384" y="55780"/>
                  </a:lnTo>
                  <a:lnTo>
                    <a:pt x="8088" y="55629"/>
                  </a:lnTo>
                  <a:lnTo>
                    <a:pt x="7802" y="55478"/>
                  </a:lnTo>
                  <a:lnTo>
                    <a:pt x="7516" y="55316"/>
                  </a:lnTo>
                  <a:lnTo>
                    <a:pt x="7239" y="55143"/>
                  </a:lnTo>
                  <a:lnTo>
                    <a:pt x="6966" y="54949"/>
                  </a:lnTo>
                  <a:lnTo>
                    <a:pt x="6698" y="54755"/>
                  </a:lnTo>
                  <a:lnTo>
                    <a:pt x="6435" y="54539"/>
                  </a:lnTo>
                  <a:lnTo>
                    <a:pt x="6180" y="54312"/>
                  </a:lnTo>
                  <a:lnTo>
                    <a:pt x="5930" y="54064"/>
                  </a:lnTo>
                  <a:lnTo>
                    <a:pt x="5689" y="53816"/>
                  </a:lnTo>
                  <a:lnTo>
                    <a:pt x="5458" y="53546"/>
                  </a:lnTo>
                  <a:lnTo>
                    <a:pt x="5231" y="53255"/>
                  </a:lnTo>
                  <a:lnTo>
                    <a:pt x="5008" y="52952"/>
                  </a:lnTo>
                  <a:lnTo>
                    <a:pt x="4799" y="52639"/>
                  </a:lnTo>
                  <a:lnTo>
                    <a:pt x="4594" y="52316"/>
                  </a:lnTo>
                  <a:lnTo>
                    <a:pt x="4399" y="51959"/>
                  </a:lnTo>
                  <a:lnTo>
                    <a:pt x="4304" y="51787"/>
                  </a:lnTo>
                  <a:lnTo>
                    <a:pt x="4213" y="51603"/>
                  </a:lnTo>
                  <a:lnTo>
                    <a:pt x="4122" y="51409"/>
                  </a:lnTo>
                  <a:lnTo>
                    <a:pt x="4036" y="51215"/>
                  </a:lnTo>
                  <a:lnTo>
                    <a:pt x="3949" y="51020"/>
                  </a:lnTo>
                  <a:lnTo>
                    <a:pt x="3867" y="50826"/>
                  </a:lnTo>
                  <a:lnTo>
                    <a:pt x="3745" y="50513"/>
                  </a:lnTo>
                  <a:lnTo>
                    <a:pt x="3627" y="50200"/>
                  </a:lnTo>
                  <a:lnTo>
                    <a:pt x="3518" y="49887"/>
                  </a:lnTo>
                  <a:lnTo>
                    <a:pt x="3413" y="49574"/>
                  </a:lnTo>
                  <a:lnTo>
                    <a:pt x="3309" y="49261"/>
                  </a:lnTo>
                  <a:lnTo>
                    <a:pt x="3213" y="48937"/>
                  </a:lnTo>
                  <a:lnTo>
                    <a:pt x="3122" y="48613"/>
                  </a:lnTo>
                  <a:lnTo>
                    <a:pt x="3036" y="48300"/>
                  </a:lnTo>
                  <a:lnTo>
                    <a:pt x="2950" y="47977"/>
                  </a:lnTo>
                  <a:lnTo>
                    <a:pt x="2872" y="47642"/>
                  </a:lnTo>
                  <a:lnTo>
                    <a:pt x="2800" y="47318"/>
                  </a:lnTo>
                  <a:lnTo>
                    <a:pt x="2732" y="46984"/>
                  </a:lnTo>
                  <a:lnTo>
                    <a:pt x="2663" y="46660"/>
                  </a:lnTo>
                  <a:lnTo>
                    <a:pt x="2604" y="46325"/>
                  </a:lnTo>
                  <a:lnTo>
                    <a:pt x="2545" y="45991"/>
                  </a:lnTo>
                  <a:lnTo>
                    <a:pt x="2491" y="45645"/>
                  </a:lnTo>
                  <a:lnTo>
                    <a:pt x="2441" y="45311"/>
                  </a:lnTo>
                  <a:lnTo>
                    <a:pt x="2395" y="44965"/>
                  </a:lnTo>
                  <a:lnTo>
                    <a:pt x="2350" y="44631"/>
                  </a:lnTo>
                  <a:lnTo>
                    <a:pt x="2314" y="44285"/>
                  </a:lnTo>
                  <a:lnTo>
                    <a:pt x="2277" y="43940"/>
                  </a:lnTo>
                  <a:lnTo>
                    <a:pt x="2241" y="43584"/>
                  </a:lnTo>
                  <a:lnTo>
                    <a:pt x="2214" y="43238"/>
                  </a:lnTo>
                  <a:lnTo>
                    <a:pt x="2186" y="42882"/>
                  </a:lnTo>
                  <a:lnTo>
                    <a:pt x="2164" y="42537"/>
                  </a:lnTo>
                  <a:lnTo>
                    <a:pt x="2141" y="42181"/>
                  </a:lnTo>
                  <a:lnTo>
                    <a:pt x="2105" y="41458"/>
                  </a:lnTo>
                  <a:lnTo>
                    <a:pt x="2082" y="40734"/>
                  </a:lnTo>
                  <a:lnTo>
                    <a:pt x="2068" y="40011"/>
                  </a:lnTo>
                  <a:lnTo>
                    <a:pt x="2059" y="39277"/>
                  </a:lnTo>
                  <a:lnTo>
                    <a:pt x="2064" y="38533"/>
                  </a:lnTo>
                  <a:lnTo>
                    <a:pt x="2068" y="37777"/>
                  </a:lnTo>
                  <a:lnTo>
                    <a:pt x="2086" y="37022"/>
                  </a:lnTo>
                  <a:lnTo>
                    <a:pt x="2105" y="36266"/>
                  </a:lnTo>
                  <a:lnTo>
                    <a:pt x="2127" y="35500"/>
                  </a:lnTo>
                  <a:lnTo>
                    <a:pt x="2155" y="34723"/>
                  </a:lnTo>
                  <a:lnTo>
                    <a:pt x="2186" y="33946"/>
                  </a:lnTo>
                  <a:lnTo>
                    <a:pt x="2255" y="32359"/>
                  </a:lnTo>
                  <a:lnTo>
                    <a:pt x="2323" y="30762"/>
                  </a:lnTo>
                  <a:lnTo>
                    <a:pt x="2386" y="29132"/>
                  </a:lnTo>
                  <a:lnTo>
                    <a:pt x="2414" y="28311"/>
                  </a:lnTo>
                  <a:lnTo>
                    <a:pt x="2441" y="27491"/>
                  </a:lnTo>
                  <a:lnTo>
                    <a:pt x="2454" y="26725"/>
                  </a:lnTo>
                  <a:lnTo>
                    <a:pt x="2468" y="25775"/>
                  </a:lnTo>
                  <a:lnTo>
                    <a:pt x="2482" y="23455"/>
                  </a:lnTo>
                  <a:lnTo>
                    <a:pt x="2491" y="22116"/>
                  </a:lnTo>
                  <a:lnTo>
                    <a:pt x="2500" y="20713"/>
                  </a:lnTo>
                  <a:lnTo>
                    <a:pt x="2514" y="19256"/>
                  </a:lnTo>
                  <a:lnTo>
                    <a:pt x="2536" y="17788"/>
                  </a:lnTo>
                  <a:lnTo>
                    <a:pt x="2568" y="16320"/>
                  </a:lnTo>
                  <a:lnTo>
                    <a:pt x="2586" y="15597"/>
                  </a:lnTo>
                  <a:lnTo>
                    <a:pt x="2604" y="14885"/>
                  </a:lnTo>
                  <a:lnTo>
                    <a:pt x="2632" y="14183"/>
                  </a:lnTo>
                  <a:lnTo>
                    <a:pt x="2659" y="13503"/>
                  </a:lnTo>
                  <a:lnTo>
                    <a:pt x="2691" y="12845"/>
                  </a:lnTo>
                  <a:lnTo>
                    <a:pt x="2723" y="12219"/>
                  </a:lnTo>
                  <a:lnTo>
                    <a:pt x="2763" y="11614"/>
                  </a:lnTo>
                  <a:lnTo>
                    <a:pt x="2809" y="11042"/>
                  </a:lnTo>
                  <a:lnTo>
                    <a:pt x="2854" y="10503"/>
                  </a:lnTo>
                  <a:lnTo>
                    <a:pt x="2909" y="10006"/>
                  </a:lnTo>
                  <a:lnTo>
                    <a:pt x="2963" y="9553"/>
                  </a:lnTo>
                  <a:lnTo>
                    <a:pt x="2995" y="9337"/>
                  </a:lnTo>
                  <a:lnTo>
                    <a:pt x="3027" y="9143"/>
                  </a:lnTo>
                  <a:lnTo>
                    <a:pt x="3059" y="8959"/>
                  </a:lnTo>
                  <a:lnTo>
                    <a:pt x="3095" y="8776"/>
                  </a:lnTo>
                  <a:lnTo>
                    <a:pt x="3131" y="8625"/>
                  </a:lnTo>
                  <a:lnTo>
                    <a:pt x="3168" y="8474"/>
                  </a:lnTo>
                  <a:lnTo>
                    <a:pt x="3227" y="8269"/>
                  </a:lnTo>
                  <a:lnTo>
                    <a:pt x="3286" y="8074"/>
                  </a:lnTo>
                  <a:lnTo>
                    <a:pt x="3354" y="7880"/>
                  </a:lnTo>
                  <a:lnTo>
                    <a:pt x="3422" y="7686"/>
                  </a:lnTo>
                  <a:lnTo>
                    <a:pt x="3495" y="7502"/>
                  </a:lnTo>
                  <a:lnTo>
                    <a:pt x="3572" y="7330"/>
                  </a:lnTo>
                  <a:lnTo>
                    <a:pt x="3654" y="7157"/>
                  </a:lnTo>
                  <a:lnTo>
                    <a:pt x="3740" y="6984"/>
                  </a:lnTo>
                  <a:lnTo>
                    <a:pt x="3827" y="6822"/>
                  </a:lnTo>
                  <a:lnTo>
                    <a:pt x="3917" y="6660"/>
                  </a:lnTo>
                  <a:lnTo>
                    <a:pt x="4013" y="6509"/>
                  </a:lnTo>
                  <a:lnTo>
                    <a:pt x="4113" y="6358"/>
                  </a:lnTo>
                  <a:lnTo>
                    <a:pt x="4213" y="6218"/>
                  </a:lnTo>
                  <a:lnTo>
                    <a:pt x="4317" y="6077"/>
                  </a:lnTo>
                  <a:lnTo>
                    <a:pt x="4426" y="5937"/>
                  </a:lnTo>
                  <a:lnTo>
                    <a:pt x="4540" y="5808"/>
                  </a:lnTo>
                  <a:lnTo>
                    <a:pt x="4653" y="5678"/>
                  </a:lnTo>
                  <a:lnTo>
                    <a:pt x="4772" y="5559"/>
                  </a:lnTo>
                  <a:lnTo>
                    <a:pt x="4890" y="5441"/>
                  </a:lnTo>
                  <a:lnTo>
                    <a:pt x="5012" y="5322"/>
                  </a:lnTo>
                  <a:lnTo>
                    <a:pt x="5267" y="5106"/>
                  </a:lnTo>
                  <a:lnTo>
                    <a:pt x="5535" y="4912"/>
                  </a:lnTo>
                  <a:lnTo>
                    <a:pt x="5812" y="4728"/>
                  </a:lnTo>
                  <a:lnTo>
                    <a:pt x="6098" y="4566"/>
                  </a:lnTo>
                  <a:lnTo>
                    <a:pt x="6394" y="4405"/>
                  </a:lnTo>
                  <a:lnTo>
                    <a:pt x="6698" y="4275"/>
                  </a:lnTo>
                  <a:lnTo>
                    <a:pt x="7012" y="4146"/>
                  </a:lnTo>
                  <a:lnTo>
                    <a:pt x="7330" y="4038"/>
                  </a:lnTo>
                  <a:lnTo>
                    <a:pt x="7661" y="3940"/>
                  </a:lnTo>
                  <a:lnTo>
                    <a:pt x="7997" y="3854"/>
                  </a:lnTo>
                  <a:lnTo>
                    <a:pt x="8338" y="3779"/>
                  </a:lnTo>
                  <a:lnTo>
                    <a:pt x="8688" y="3714"/>
                  </a:lnTo>
                  <a:lnTo>
                    <a:pt x="9042" y="3671"/>
                  </a:lnTo>
                  <a:lnTo>
                    <a:pt x="9401" y="3627"/>
                  </a:lnTo>
                  <a:lnTo>
                    <a:pt x="9765" y="3595"/>
                  </a:lnTo>
                  <a:lnTo>
                    <a:pt x="10137" y="3573"/>
                  </a:lnTo>
                  <a:lnTo>
                    <a:pt x="10510" y="3563"/>
                  </a:lnTo>
                  <a:lnTo>
                    <a:pt x="10883" y="3563"/>
                  </a:lnTo>
                  <a:lnTo>
                    <a:pt x="11264" y="3573"/>
                  </a:lnTo>
                  <a:lnTo>
                    <a:pt x="11646" y="3584"/>
                  </a:lnTo>
                  <a:lnTo>
                    <a:pt x="12028" y="3606"/>
                  </a:lnTo>
                  <a:lnTo>
                    <a:pt x="12409" y="3638"/>
                  </a:lnTo>
                  <a:lnTo>
                    <a:pt x="13182" y="3725"/>
                  </a:lnTo>
                  <a:lnTo>
                    <a:pt x="13954" y="3822"/>
                  </a:lnTo>
                  <a:lnTo>
                    <a:pt x="14722" y="3940"/>
                  </a:lnTo>
                  <a:lnTo>
                    <a:pt x="15481" y="4081"/>
                  </a:lnTo>
                  <a:lnTo>
                    <a:pt x="16230" y="4232"/>
                  </a:lnTo>
                  <a:lnTo>
                    <a:pt x="16962" y="4383"/>
                  </a:lnTo>
                  <a:lnTo>
                    <a:pt x="17675" y="4545"/>
                  </a:lnTo>
                  <a:lnTo>
                    <a:pt x="18366" y="4707"/>
                  </a:lnTo>
                  <a:lnTo>
                    <a:pt x="19665" y="5020"/>
                  </a:lnTo>
                  <a:lnTo>
                    <a:pt x="20828" y="5290"/>
                  </a:lnTo>
                  <a:lnTo>
                    <a:pt x="21351" y="5408"/>
                  </a:lnTo>
                  <a:lnTo>
                    <a:pt x="21828" y="5495"/>
                  </a:lnTo>
                  <a:lnTo>
                    <a:pt x="22250" y="5559"/>
                  </a:lnTo>
                  <a:lnTo>
                    <a:pt x="22627" y="5603"/>
                  </a:lnTo>
                  <a:lnTo>
                    <a:pt x="24949" y="5754"/>
                  </a:lnTo>
                  <a:lnTo>
                    <a:pt x="27271" y="5916"/>
                  </a:lnTo>
                  <a:lnTo>
                    <a:pt x="29597" y="6099"/>
                  </a:lnTo>
                  <a:lnTo>
                    <a:pt x="31919" y="6283"/>
                  </a:lnTo>
                  <a:lnTo>
                    <a:pt x="36571" y="6639"/>
                  </a:lnTo>
                  <a:lnTo>
                    <a:pt x="38898" y="6822"/>
                  </a:lnTo>
                  <a:lnTo>
                    <a:pt x="41224" y="6984"/>
                  </a:lnTo>
                  <a:lnTo>
                    <a:pt x="43550" y="7135"/>
                  </a:lnTo>
                  <a:lnTo>
                    <a:pt x="45876" y="7265"/>
                  </a:lnTo>
                  <a:lnTo>
                    <a:pt x="48203" y="7373"/>
                  </a:lnTo>
                  <a:lnTo>
                    <a:pt x="49366" y="7427"/>
                  </a:lnTo>
                  <a:lnTo>
                    <a:pt x="50529" y="7459"/>
                  </a:lnTo>
                  <a:lnTo>
                    <a:pt x="51692" y="7491"/>
                  </a:lnTo>
                  <a:lnTo>
                    <a:pt x="52851" y="7513"/>
                  </a:lnTo>
                  <a:lnTo>
                    <a:pt x="54014" y="7524"/>
                  </a:lnTo>
                  <a:lnTo>
                    <a:pt x="56340" y="7524"/>
                  </a:lnTo>
                  <a:lnTo>
                    <a:pt x="57499" y="7502"/>
                  </a:lnTo>
                  <a:lnTo>
                    <a:pt x="58662" y="7470"/>
                  </a:lnTo>
                  <a:lnTo>
                    <a:pt x="59825" y="7437"/>
                  </a:lnTo>
                  <a:lnTo>
                    <a:pt x="59875" y="7427"/>
                  </a:lnTo>
                  <a:lnTo>
                    <a:pt x="59925" y="7416"/>
                  </a:lnTo>
                  <a:lnTo>
                    <a:pt x="60011" y="7362"/>
                  </a:lnTo>
                  <a:lnTo>
                    <a:pt x="60061" y="7319"/>
                  </a:lnTo>
                  <a:lnTo>
                    <a:pt x="60106" y="7265"/>
                  </a:lnTo>
                  <a:lnTo>
                    <a:pt x="60152" y="7200"/>
                  </a:lnTo>
                  <a:lnTo>
                    <a:pt x="60188" y="7124"/>
                  </a:lnTo>
                  <a:lnTo>
                    <a:pt x="60225" y="7049"/>
                  </a:lnTo>
                  <a:lnTo>
                    <a:pt x="60256" y="6963"/>
                  </a:lnTo>
                  <a:lnTo>
                    <a:pt x="60284" y="6865"/>
                  </a:lnTo>
                  <a:lnTo>
                    <a:pt x="60311" y="6768"/>
                  </a:lnTo>
                  <a:lnTo>
                    <a:pt x="60329" y="6671"/>
                  </a:lnTo>
                  <a:lnTo>
                    <a:pt x="60347" y="6563"/>
                  </a:lnTo>
                  <a:lnTo>
                    <a:pt x="60361" y="6455"/>
                  </a:lnTo>
                  <a:lnTo>
                    <a:pt x="60370" y="6347"/>
                  </a:lnTo>
                  <a:lnTo>
                    <a:pt x="60379" y="6229"/>
                  </a:lnTo>
                  <a:lnTo>
                    <a:pt x="60379" y="6121"/>
                  </a:lnTo>
                  <a:lnTo>
                    <a:pt x="60379" y="6002"/>
                  </a:lnTo>
                  <a:lnTo>
                    <a:pt x="60375" y="5883"/>
                  </a:lnTo>
                  <a:lnTo>
                    <a:pt x="60370" y="5775"/>
                  </a:lnTo>
                  <a:lnTo>
                    <a:pt x="60356" y="5667"/>
                  </a:lnTo>
                  <a:lnTo>
                    <a:pt x="60343" y="5559"/>
                  </a:lnTo>
                  <a:lnTo>
                    <a:pt x="60325" y="5451"/>
                  </a:lnTo>
                  <a:lnTo>
                    <a:pt x="60302" y="5344"/>
                  </a:lnTo>
                  <a:lnTo>
                    <a:pt x="60275" y="5246"/>
                  </a:lnTo>
                  <a:lnTo>
                    <a:pt x="60247" y="5160"/>
                  </a:lnTo>
                  <a:lnTo>
                    <a:pt x="60211" y="5074"/>
                  </a:lnTo>
                  <a:lnTo>
                    <a:pt x="60175" y="4987"/>
                  </a:lnTo>
                  <a:lnTo>
                    <a:pt x="60138" y="4923"/>
                  </a:lnTo>
                  <a:lnTo>
                    <a:pt x="60093" y="4858"/>
                  </a:lnTo>
                  <a:lnTo>
                    <a:pt x="60047" y="4793"/>
                  </a:lnTo>
                  <a:lnTo>
                    <a:pt x="59997" y="4750"/>
                  </a:lnTo>
                  <a:lnTo>
                    <a:pt x="59943" y="4707"/>
                  </a:lnTo>
                  <a:lnTo>
                    <a:pt x="59884" y="4685"/>
                  </a:lnTo>
                  <a:lnTo>
                    <a:pt x="59825" y="4664"/>
                  </a:lnTo>
                  <a:lnTo>
                    <a:pt x="58039" y="4361"/>
                  </a:lnTo>
                  <a:lnTo>
                    <a:pt x="56258" y="4070"/>
                  </a:lnTo>
                  <a:lnTo>
                    <a:pt x="54473" y="3800"/>
                  </a:lnTo>
                  <a:lnTo>
                    <a:pt x="52687" y="3552"/>
                  </a:lnTo>
                  <a:lnTo>
                    <a:pt x="50901" y="3314"/>
                  </a:lnTo>
                  <a:lnTo>
                    <a:pt x="49116" y="3099"/>
                  </a:lnTo>
                  <a:lnTo>
                    <a:pt x="47330" y="2894"/>
                  </a:lnTo>
                  <a:lnTo>
                    <a:pt x="45545" y="2710"/>
                  </a:lnTo>
                  <a:lnTo>
                    <a:pt x="43755" y="2527"/>
                  </a:lnTo>
                  <a:lnTo>
                    <a:pt x="41964" y="2365"/>
                  </a:lnTo>
                  <a:lnTo>
                    <a:pt x="40179" y="2214"/>
                  </a:lnTo>
                  <a:lnTo>
                    <a:pt x="38389" y="2062"/>
                  </a:lnTo>
                  <a:lnTo>
                    <a:pt x="36599" y="1933"/>
                  </a:lnTo>
                  <a:lnTo>
                    <a:pt x="34808" y="1814"/>
                  </a:lnTo>
                  <a:lnTo>
                    <a:pt x="33018" y="1695"/>
                  </a:lnTo>
                  <a:lnTo>
                    <a:pt x="31228" y="1588"/>
                  </a:lnTo>
                  <a:lnTo>
                    <a:pt x="27648" y="1382"/>
                  </a:lnTo>
                  <a:lnTo>
                    <a:pt x="24068" y="1188"/>
                  </a:lnTo>
                  <a:lnTo>
                    <a:pt x="16907" y="843"/>
                  </a:lnTo>
                  <a:lnTo>
                    <a:pt x="13327" y="659"/>
                  </a:lnTo>
                  <a:lnTo>
                    <a:pt x="9747" y="465"/>
                  </a:lnTo>
                  <a:lnTo>
                    <a:pt x="6176" y="249"/>
                  </a:lnTo>
                  <a:lnTo>
                    <a:pt x="4385" y="130"/>
                  </a:lnTo>
                  <a:lnTo>
                    <a:pt x="2600"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6"/>
            <p:cNvSpPr/>
            <p:nvPr/>
          </p:nvSpPr>
          <p:spPr>
            <a:xfrm>
              <a:off x="3059975" y="-11007050"/>
              <a:ext cx="746400" cy="1586625"/>
            </a:xfrm>
            <a:custGeom>
              <a:avLst/>
              <a:gdLst/>
              <a:ahLst/>
              <a:cxnLst/>
              <a:rect l="l" t="t" r="r" b="b"/>
              <a:pathLst>
                <a:path w="29856" h="63465" extrusionOk="0">
                  <a:moveTo>
                    <a:pt x="5657" y="42979"/>
                  </a:moveTo>
                  <a:lnTo>
                    <a:pt x="5784" y="42990"/>
                  </a:lnTo>
                  <a:lnTo>
                    <a:pt x="5907" y="43011"/>
                  </a:lnTo>
                  <a:lnTo>
                    <a:pt x="6029" y="43054"/>
                  </a:lnTo>
                  <a:lnTo>
                    <a:pt x="6156" y="43108"/>
                  </a:lnTo>
                  <a:lnTo>
                    <a:pt x="6275" y="43173"/>
                  </a:lnTo>
                  <a:lnTo>
                    <a:pt x="6397" y="43260"/>
                  </a:lnTo>
                  <a:lnTo>
                    <a:pt x="6515" y="43357"/>
                  </a:lnTo>
                  <a:lnTo>
                    <a:pt x="6629" y="43475"/>
                  </a:lnTo>
                  <a:lnTo>
                    <a:pt x="6743" y="43605"/>
                  </a:lnTo>
                  <a:lnTo>
                    <a:pt x="6852" y="43745"/>
                  </a:lnTo>
                  <a:lnTo>
                    <a:pt x="6956" y="43896"/>
                  </a:lnTo>
                  <a:lnTo>
                    <a:pt x="7061" y="44058"/>
                  </a:lnTo>
                  <a:lnTo>
                    <a:pt x="7156" y="44242"/>
                  </a:lnTo>
                  <a:lnTo>
                    <a:pt x="7247" y="44436"/>
                  </a:lnTo>
                  <a:lnTo>
                    <a:pt x="7333" y="44641"/>
                  </a:lnTo>
                  <a:lnTo>
                    <a:pt x="7410" y="44868"/>
                  </a:lnTo>
                  <a:lnTo>
                    <a:pt x="7483" y="45094"/>
                  </a:lnTo>
                  <a:lnTo>
                    <a:pt x="7551" y="45343"/>
                  </a:lnTo>
                  <a:lnTo>
                    <a:pt x="7610" y="45591"/>
                  </a:lnTo>
                  <a:lnTo>
                    <a:pt x="7660" y="45861"/>
                  </a:lnTo>
                  <a:lnTo>
                    <a:pt x="7701" y="46141"/>
                  </a:lnTo>
                  <a:lnTo>
                    <a:pt x="7738" y="46422"/>
                  </a:lnTo>
                  <a:lnTo>
                    <a:pt x="7760" y="46724"/>
                  </a:lnTo>
                  <a:lnTo>
                    <a:pt x="7774" y="46940"/>
                  </a:lnTo>
                  <a:lnTo>
                    <a:pt x="7774" y="47145"/>
                  </a:lnTo>
                  <a:lnTo>
                    <a:pt x="7774" y="47339"/>
                  </a:lnTo>
                  <a:lnTo>
                    <a:pt x="7765" y="47534"/>
                  </a:lnTo>
                  <a:lnTo>
                    <a:pt x="7756" y="47717"/>
                  </a:lnTo>
                  <a:lnTo>
                    <a:pt x="7733" y="47901"/>
                  </a:lnTo>
                  <a:lnTo>
                    <a:pt x="7710" y="48062"/>
                  </a:lnTo>
                  <a:lnTo>
                    <a:pt x="7683" y="48224"/>
                  </a:lnTo>
                  <a:lnTo>
                    <a:pt x="7651" y="48386"/>
                  </a:lnTo>
                  <a:lnTo>
                    <a:pt x="7615" y="48527"/>
                  </a:lnTo>
                  <a:lnTo>
                    <a:pt x="7569" y="48667"/>
                  </a:lnTo>
                  <a:lnTo>
                    <a:pt x="7524" y="48796"/>
                  </a:lnTo>
                  <a:lnTo>
                    <a:pt x="7479" y="48915"/>
                  </a:lnTo>
                  <a:lnTo>
                    <a:pt x="7424" y="49023"/>
                  </a:lnTo>
                  <a:lnTo>
                    <a:pt x="7370" y="49120"/>
                  </a:lnTo>
                  <a:lnTo>
                    <a:pt x="7310" y="49217"/>
                  </a:lnTo>
                  <a:lnTo>
                    <a:pt x="7301" y="49314"/>
                  </a:lnTo>
                  <a:lnTo>
                    <a:pt x="7297" y="49401"/>
                  </a:lnTo>
                  <a:lnTo>
                    <a:pt x="7288" y="49498"/>
                  </a:lnTo>
                  <a:lnTo>
                    <a:pt x="7283" y="49595"/>
                  </a:lnTo>
                  <a:lnTo>
                    <a:pt x="7242" y="49865"/>
                  </a:lnTo>
                  <a:lnTo>
                    <a:pt x="7197" y="50124"/>
                  </a:lnTo>
                  <a:lnTo>
                    <a:pt x="7142" y="50361"/>
                  </a:lnTo>
                  <a:lnTo>
                    <a:pt x="7079" y="50588"/>
                  </a:lnTo>
                  <a:lnTo>
                    <a:pt x="7015" y="50804"/>
                  </a:lnTo>
                  <a:lnTo>
                    <a:pt x="6938" y="51009"/>
                  </a:lnTo>
                  <a:lnTo>
                    <a:pt x="6861" y="51203"/>
                  </a:lnTo>
                  <a:lnTo>
                    <a:pt x="6779" y="51376"/>
                  </a:lnTo>
                  <a:lnTo>
                    <a:pt x="6688" y="51538"/>
                  </a:lnTo>
                  <a:lnTo>
                    <a:pt x="6597" y="51689"/>
                  </a:lnTo>
                  <a:lnTo>
                    <a:pt x="6497" y="51819"/>
                  </a:lnTo>
                  <a:lnTo>
                    <a:pt x="6397" y="51937"/>
                  </a:lnTo>
                  <a:lnTo>
                    <a:pt x="6297" y="52045"/>
                  </a:lnTo>
                  <a:lnTo>
                    <a:pt x="6188" y="52142"/>
                  </a:lnTo>
                  <a:lnTo>
                    <a:pt x="6079" y="52218"/>
                  </a:lnTo>
                  <a:lnTo>
                    <a:pt x="5970" y="52283"/>
                  </a:lnTo>
                  <a:lnTo>
                    <a:pt x="5857" y="52337"/>
                  </a:lnTo>
                  <a:lnTo>
                    <a:pt x="5743" y="52369"/>
                  </a:lnTo>
                  <a:lnTo>
                    <a:pt x="5629" y="52391"/>
                  </a:lnTo>
                  <a:lnTo>
                    <a:pt x="5516" y="52391"/>
                  </a:lnTo>
                  <a:lnTo>
                    <a:pt x="5402" y="52380"/>
                  </a:lnTo>
                  <a:lnTo>
                    <a:pt x="5284" y="52358"/>
                  </a:lnTo>
                  <a:lnTo>
                    <a:pt x="5175" y="52326"/>
                  </a:lnTo>
                  <a:lnTo>
                    <a:pt x="5061" y="52272"/>
                  </a:lnTo>
                  <a:lnTo>
                    <a:pt x="4948" y="52196"/>
                  </a:lnTo>
                  <a:lnTo>
                    <a:pt x="4843" y="52121"/>
                  </a:lnTo>
                  <a:lnTo>
                    <a:pt x="4734" y="52013"/>
                  </a:lnTo>
                  <a:lnTo>
                    <a:pt x="4630" y="51905"/>
                  </a:lnTo>
                  <a:lnTo>
                    <a:pt x="4530" y="51775"/>
                  </a:lnTo>
                  <a:lnTo>
                    <a:pt x="4434" y="51624"/>
                  </a:lnTo>
                  <a:lnTo>
                    <a:pt x="4344" y="51462"/>
                  </a:lnTo>
                  <a:lnTo>
                    <a:pt x="4253" y="51290"/>
                  </a:lnTo>
                  <a:lnTo>
                    <a:pt x="4166" y="51095"/>
                  </a:lnTo>
                  <a:lnTo>
                    <a:pt x="4085" y="50880"/>
                  </a:lnTo>
                  <a:lnTo>
                    <a:pt x="4012" y="50664"/>
                  </a:lnTo>
                  <a:lnTo>
                    <a:pt x="3944" y="50437"/>
                  </a:lnTo>
                  <a:lnTo>
                    <a:pt x="3885" y="50210"/>
                  </a:lnTo>
                  <a:lnTo>
                    <a:pt x="3830" y="49962"/>
                  </a:lnTo>
                  <a:lnTo>
                    <a:pt x="3780" y="49714"/>
                  </a:lnTo>
                  <a:lnTo>
                    <a:pt x="3744" y="49455"/>
                  </a:lnTo>
                  <a:lnTo>
                    <a:pt x="3707" y="49196"/>
                  </a:lnTo>
                  <a:lnTo>
                    <a:pt x="3680" y="48937"/>
                  </a:lnTo>
                  <a:lnTo>
                    <a:pt x="3658" y="48667"/>
                  </a:lnTo>
                  <a:lnTo>
                    <a:pt x="3644" y="48397"/>
                  </a:lnTo>
                  <a:lnTo>
                    <a:pt x="3635" y="48116"/>
                  </a:lnTo>
                  <a:lnTo>
                    <a:pt x="3635" y="47847"/>
                  </a:lnTo>
                  <a:lnTo>
                    <a:pt x="3639" y="47577"/>
                  </a:lnTo>
                  <a:lnTo>
                    <a:pt x="3648" y="47296"/>
                  </a:lnTo>
                  <a:lnTo>
                    <a:pt x="3667" y="47026"/>
                  </a:lnTo>
                  <a:lnTo>
                    <a:pt x="3685" y="46757"/>
                  </a:lnTo>
                  <a:lnTo>
                    <a:pt x="3717" y="46487"/>
                  </a:lnTo>
                  <a:lnTo>
                    <a:pt x="3748" y="46228"/>
                  </a:lnTo>
                  <a:lnTo>
                    <a:pt x="3789" y="45969"/>
                  </a:lnTo>
                  <a:lnTo>
                    <a:pt x="3835" y="45710"/>
                  </a:lnTo>
                  <a:lnTo>
                    <a:pt x="3889" y="45472"/>
                  </a:lnTo>
                  <a:lnTo>
                    <a:pt x="3944" y="45224"/>
                  </a:lnTo>
                  <a:lnTo>
                    <a:pt x="4007" y="44997"/>
                  </a:lnTo>
                  <a:lnTo>
                    <a:pt x="4076" y="44771"/>
                  </a:lnTo>
                  <a:lnTo>
                    <a:pt x="4153" y="44555"/>
                  </a:lnTo>
                  <a:lnTo>
                    <a:pt x="4230" y="44350"/>
                  </a:lnTo>
                  <a:lnTo>
                    <a:pt x="4316" y="44155"/>
                  </a:lnTo>
                  <a:lnTo>
                    <a:pt x="4407" y="43972"/>
                  </a:lnTo>
                  <a:lnTo>
                    <a:pt x="4503" y="43799"/>
                  </a:lnTo>
                  <a:lnTo>
                    <a:pt x="4603" y="43648"/>
                  </a:lnTo>
                  <a:lnTo>
                    <a:pt x="4707" y="43508"/>
                  </a:lnTo>
                  <a:lnTo>
                    <a:pt x="4821" y="43378"/>
                  </a:lnTo>
                  <a:lnTo>
                    <a:pt x="4930" y="43270"/>
                  </a:lnTo>
                  <a:lnTo>
                    <a:pt x="5048" y="43184"/>
                  </a:lnTo>
                  <a:lnTo>
                    <a:pt x="5166" y="43108"/>
                  </a:lnTo>
                  <a:lnTo>
                    <a:pt x="5289" y="43054"/>
                  </a:lnTo>
                  <a:lnTo>
                    <a:pt x="5411" y="43011"/>
                  </a:lnTo>
                  <a:lnTo>
                    <a:pt x="5534" y="42990"/>
                  </a:lnTo>
                  <a:lnTo>
                    <a:pt x="5657" y="42979"/>
                  </a:lnTo>
                  <a:close/>
                  <a:moveTo>
                    <a:pt x="23821" y="0"/>
                  </a:moveTo>
                  <a:lnTo>
                    <a:pt x="23199" y="22"/>
                  </a:lnTo>
                  <a:lnTo>
                    <a:pt x="22581" y="54"/>
                  </a:lnTo>
                  <a:lnTo>
                    <a:pt x="21959" y="97"/>
                  </a:lnTo>
                  <a:lnTo>
                    <a:pt x="21336" y="162"/>
                  </a:lnTo>
                  <a:lnTo>
                    <a:pt x="20714" y="227"/>
                  </a:lnTo>
                  <a:lnTo>
                    <a:pt x="20096" y="324"/>
                  </a:lnTo>
                  <a:lnTo>
                    <a:pt x="19473" y="421"/>
                  </a:lnTo>
                  <a:lnTo>
                    <a:pt x="18855" y="551"/>
                  </a:lnTo>
                  <a:lnTo>
                    <a:pt x="18237" y="691"/>
                  </a:lnTo>
                  <a:lnTo>
                    <a:pt x="17624" y="842"/>
                  </a:lnTo>
                  <a:lnTo>
                    <a:pt x="17015" y="1026"/>
                  </a:lnTo>
                  <a:lnTo>
                    <a:pt x="16406" y="1231"/>
                  </a:lnTo>
                  <a:lnTo>
                    <a:pt x="15798" y="1457"/>
                  </a:lnTo>
                  <a:lnTo>
                    <a:pt x="15198" y="1695"/>
                  </a:lnTo>
                  <a:lnTo>
                    <a:pt x="14898" y="1835"/>
                  </a:lnTo>
                  <a:lnTo>
                    <a:pt x="14603" y="1976"/>
                  </a:lnTo>
                  <a:lnTo>
                    <a:pt x="14307" y="2116"/>
                  </a:lnTo>
                  <a:lnTo>
                    <a:pt x="14012" y="2267"/>
                  </a:lnTo>
                  <a:lnTo>
                    <a:pt x="13717" y="2429"/>
                  </a:lnTo>
                  <a:lnTo>
                    <a:pt x="13426" y="2591"/>
                  </a:lnTo>
                  <a:lnTo>
                    <a:pt x="13135" y="2763"/>
                  </a:lnTo>
                  <a:lnTo>
                    <a:pt x="12844" y="2936"/>
                  </a:lnTo>
                  <a:lnTo>
                    <a:pt x="12558" y="3120"/>
                  </a:lnTo>
                  <a:lnTo>
                    <a:pt x="12272" y="3314"/>
                  </a:lnTo>
                  <a:lnTo>
                    <a:pt x="11986" y="3519"/>
                  </a:lnTo>
                  <a:lnTo>
                    <a:pt x="11704" y="3724"/>
                  </a:lnTo>
                  <a:lnTo>
                    <a:pt x="11422" y="3940"/>
                  </a:lnTo>
                  <a:lnTo>
                    <a:pt x="11141" y="4156"/>
                  </a:lnTo>
                  <a:lnTo>
                    <a:pt x="10863" y="4382"/>
                  </a:lnTo>
                  <a:lnTo>
                    <a:pt x="10591" y="4620"/>
                  </a:lnTo>
                  <a:lnTo>
                    <a:pt x="10314" y="4868"/>
                  </a:lnTo>
                  <a:lnTo>
                    <a:pt x="10046" y="5127"/>
                  </a:lnTo>
                  <a:lnTo>
                    <a:pt x="9773" y="5386"/>
                  </a:lnTo>
                  <a:lnTo>
                    <a:pt x="9509" y="5656"/>
                  </a:lnTo>
                  <a:lnTo>
                    <a:pt x="9282" y="5893"/>
                  </a:lnTo>
                  <a:lnTo>
                    <a:pt x="9060" y="6131"/>
                  </a:lnTo>
                  <a:lnTo>
                    <a:pt x="8842" y="6379"/>
                  </a:lnTo>
                  <a:lnTo>
                    <a:pt x="8628" y="6638"/>
                  </a:lnTo>
                  <a:lnTo>
                    <a:pt x="8415" y="6897"/>
                  </a:lnTo>
                  <a:lnTo>
                    <a:pt x="8210" y="7156"/>
                  </a:lnTo>
                  <a:lnTo>
                    <a:pt x="8006" y="7426"/>
                  </a:lnTo>
                  <a:lnTo>
                    <a:pt x="7801" y="7707"/>
                  </a:lnTo>
                  <a:lnTo>
                    <a:pt x="7606" y="7987"/>
                  </a:lnTo>
                  <a:lnTo>
                    <a:pt x="7410" y="8268"/>
                  </a:lnTo>
                  <a:lnTo>
                    <a:pt x="7220" y="8559"/>
                  </a:lnTo>
                  <a:lnTo>
                    <a:pt x="7033" y="8862"/>
                  </a:lnTo>
                  <a:lnTo>
                    <a:pt x="6847" y="9153"/>
                  </a:lnTo>
                  <a:lnTo>
                    <a:pt x="6665" y="9466"/>
                  </a:lnTo>
                  <a:lnTo>
                    <a:pt x="6488" y="9779"/>
                  </a:lnTo>
                  <a:lnTo>
                    <a:pt x="6311" y="10092"/>
                  </a:lnTo>
                  <a:lnTo>
                    <a:pt x="6138" y="10405"/>
                  </a:lnTo>
                  <a:lnTo>
                    <a:pt x="5970" y="10740"/>
                  </a:lnTo>
                  <a:lnTo>
                    <a:pt x="5807" y="11063"/>
                  </a:lnTo>
                  <a:lnTo>
                    <a:pt x="5643" y="11398"/>
                  </a:lnTo>
                  <a:lnTo>
                    <a:pt x="5484" y="11743"/>
                  </a:lnTo>
                  <a:lnTo>
                    <a:pt x="5325" y="12078"/>
                  </a:lnTo>
                  <a:lnTo>
                    <a:pt x="5170" y="12434"/>
                  </a:lnTo>
                  <a:lnTo>
                    <a:pt x="5021" y="12780"/>
                  </a:lnTo>
                  <a:lnTo>
                    <a:pt x="4875" y="13136"/>
                  </a:lnTo>
                  <a:lnTo>
                    <a:pt x="4730" y="13503"/>
                  </a:lnTo>
                  <a:lnTo>
                    <a:pt x="4589" y="13859"/>
                  </a:lnTo>
                  <a:lnTo>
                    <a:pt x="4448" y="14237"/>
                  </a:lnTo>
                  <a:lnTo>
                    <a:pt x="4312" y="14604"/>
                  </a:lnTo>
                  <a:lnTo>
                    <a:pt x="4175" y="14981"/>
                  </a:lnTo>
                  <a:lnTo>
                    <a:pt x="4048" y="15370"/>
                  </a:lnTo>
                  <a:lnTo>
                    <a:pt x="3916" y="15748"/>
                  </a:lnTo>
                  <a:lnTo>
                    <a:pt x="3794" y="16136"/>
                  </a:lnTo>
                  <a:lnTo>
                    <a:pt x="3671" y="16536"/>
                  </a:lnTo>
                  <a:lnTo>
                    <a:pt x="3548" y="16924"/>
                  </a:lnTo>
                  <a:lnTo>
                    <a:pt x="3430" y="17334"/>
                  </a:lnTo>
                  <a:lnTo>
                    <a:pt x="3317" y="17734"/>
                  </a:lnTo>
                  <a:lnTo>
                    <a:pt x="3203" y="18144"/>
                  </a:lnTo>
                  <a:lnTo>
                    <a:pt x="3094" y="18554"/>
                  </a:lnTo>
                  <a:lnTo>
                    <a:pt x="2985" y="18964"/>
                  </a:lnTo>
                  <a:lnTo>
                    <a:pt x="2881" y="19385"/>
                  </a:lnTo>
                  <a:lnTo>
                    <a:pt x="2781" y="19806"/>
                  </a:lnTo>
                  <a:lnTo>
                    <a:pt x="2676" y="20227"/>
                  </a:lnTo>
                  <a:lnTo>
                    <a:pt x="2581" y="20659"/>
                  </a:lnTo>
                  <a:lnTo>
                    <a:pt x="2390" y="21522"/>
                  </a:lnTo>
                  <a:lnTo>
                    <a:pt x="2213" y="22407"/>
                  </a:lnTo>
                  <a:lnTo>
                    <a:pt x="2040" y="23292"/>
                  </a:lnTo>
                  <a:lnTo>
                    <a:pt x="1881" y="24199"/>
                  </a:lnTo>
                  <a:lnTo>
                    <a:pt x="1727" y="25105"/>
                  </a:lnTo>
                  <a:lnTo>
                    <a:pt x="1581" y="26034"/>
                  </a:lnTo>
                  <a:lnTo>
                    <a:pt x="1445" y="26962"/>
                  </a:lnTo>
                  <a:lnTo>
                    <a:pt x="1318" y="27912"/>
                  </a:lnTo>
                  <a:lnTo>
                    <a:pt x="1195" y="28861"/>
                  </a:lnTo>
                  <a:lnTo>
                    <a:pt x="1081" y="29822"/>
                  </a:lnTo>
                  <a:lnTo>
                    <a:pt x="977" y="30793"/>
                  </a:lnTo>
                  <a:lnTo>
                    <a:pt x="877" y="31765"/>
                  </a:lnTo>
                  <a:lnTo>
                    <a:pt x="781" y="32747"/>
                  </a:lnTo>
                  <a:lnTo>
                    <a:pt x="695" y="33740"/>
                  </a:lnTo>
                  <a:lnTo>
                    <a:pt x="618" y="34744"/>
                  </a:lnTo>
                  <a:lnTo>
                    <a:pt x="541" y="35747"/>
                  </a:lnTo>
                  <a:lnTo>
                    <a:pt x="473" y="36751"/>
                  </a:lnTo>
                  <a:lnTo>
                    <a:pt x="413" y="37766"/>
                  </a:lnTo>
                  <a:lnTo>
                    <a:pt x="354" y="38791"/>
                  </a:lnTo>
                  <a:lnTo>
                    <a:pt x="304" y="39806"/>
                  </a:lnTo>
                  <a:lnTo>
                    <a:pt x="254" y="40842"/>
                  </a:lnTo>
                  <a:lnTo>
                    <a:pt x="214" y="41867"/>
                  </a:lnTo>
                  <a:lnTo>
                    <a:pt x="177" y="42903"/>
                  </a:lnTo>
                  <a:lnTo>
                    <a:pt x="145" y="43939"/>
                  </a:lnTo>
                  <a:lnTo>
                    <a:pt x="114" y="44976"/>
                  </a:lnTo>
                  <a:lnTo>
                    <a:pt x="91" y="46012"/>
                  </a:lnTo>
                  <a:lnTo>
                    <a:pt x="68" y="47059"/>
                  </a:lnTo>
                  <a:lnTo>
                    <a:pt x="50" y="48095"/>
                  </a:lnTo>
                  <a:lnTo>
                    <a:pt x="36" y="49142"/>
                  </a:lnTo>
                  <a:lnTo>
                    <a:pt x="23" y="50178"/>
                  </a:lnTo>
                  <a:lnTo>
                    <a:pt x="9" y="52261"/>
                  </a:lnTo>
                  <a:lnTo>
                    <a:pt x="0" y="54333"/>
                  </a:lnTo>
                  <a:lnTo>
                    <a:pt x="5" y="56395"/>
                  </a:lnTo>
                  <a:lnTo>
                    <a:pt x="9" y="58446"/>
                  </a:lnTo>
                  <a:lnTo>
                    <a:pt x="23" y="60475"/>
                  </a:lnTo>
                  <a:lnTo>
                    <a:pt x="32" y="62493"/>
                  </a:lnTo>
                  <a:lnTo>
                    <a:pt x="32" y="62547"/>
                  </a:lnTo>
                  <a:lnTo>
                    <a:pt x="27" y="62569"/>
                  </a:lnTo>
                  <a:lnTo>
                    <a:pt x="18" y="62590"/>
                  </a:lnTo>
                  <a:lnTo>
                    <a:pt x="382" y="62569"/>
                  </a:lnTo>
                  <a:lnTo>
                    <a:pt x="745" y="62558"/>
                  </a:lnTo>
                  <a:lnTo>
                    <a:pt x="1481" y="62558"/>
                  </a:lnTo>
                  <a:lnTo>
                    <a:pt x="2222" y="62579"/>
                  </a:lnTo>
                  <a:lnTo>
                    <a:pt x="2971" y="62623"/>
                  </a:lnTo>
                  <a:lnTo>
                    <a:pt x="3717" y="62687"/>
                  </a:lnTo>
                  <a:lnTo>
                    <a:pt x="4466" y="62763"/>
                  </a:lnTo>
                  <a:lnTo>
                    <a:pt x="5207" y="62849"/>
                  </a:lnTo>
                  <a:lnTo>
                    <a:pt x="5943" y="62946"/>
                  </a:lnTo>
                  <a:lnTo>
                    <a:pt x="7383" y="63141"/>
                  </a:lnTo>
                  <a:lnTo>
                    <a:pt x="8083" y="63238"/>
                  </a:lnTo>
                  <a:lnTo>
                    <a:pt x="8760" y="63313"/>
                  </a:lnTo>
                  <a:lnTo>
                    <a:pt x="9423" y="63378"/>
                  </a:lnTo>
                  <a:lnTo>
                    <a:pt x="10059" y="63432"/>
                  </a:lnTo>
                  <a:lnTo>
                    <a:pt x="10673" y="63454"/>
                  </a:lnTo>
                  <a:lnTo>
                    <a:pt x="10968" y="63464"/>
                  </a:lnTo>
                  <a:lnTo>
                    <a:pt x="11254" y="63454"/>
                  </a:lnTo>
                  <a:lnTo>
                    <a:pt x="13580" y="63421"/>
                  </a:lnTo>
                  <a:lnTo>
                    <a:pt x="15902" y="63400"/>
                  </a:lnTo>
                  <a:lnTo>
                    <a:pt x="18228" y="63389"/>
                  </a:lnTo>
                  <a:lnTo>
                    <a:pt x="20555" y="63378"/>
                  </a:lnTo>
                  <a:lnTo>
                    <a:pt x="22876" y="63389"/>
                  </a:lnTo>
                  <a:lnTo>
                    <a:pt x="25203" y="63400"/>
                  </a:lnTo>
                  <a:lnTo>
                    <a:pt x="27529" y="63421"/>
                  </a:lnTo>
                  <a:lnTo>
                    <a:pt x="29855" y="63454"/>
                  </a:lnTo>
                  <a:lnTo>
                    <a:pt x="29855" y="63454"/>
                  </a:lnTo>
                  <a:lnTo>
                    <a:pt x="29710" y="61511"/>
                  </a:lnTo>
                  <a:lnTo>
                    <a:pt x="29573" y="59568"/>
                  </a:lnTo>
                  <a:lnTo>
                    <a:pt x="29451" y="57614"/>
                  </a:lnTo>
                  <a:lnTo>
                    <a:pt x="29333" y="55672"/>
                  </a:lnTo>
                  <a:lnTo>
                    <a:pt x="29219" y="53707"/>
                  </a:lnTo>
                  <a:lnTo>
                    <a:pt x="29119" y="51754"/>
                  </a:lnTo>
                  <a:lnTo>
                    <a:pt x="29024" y="49789"/>
                  </a:lnTo>
                  <a:lnTo>
                    <a:pt x="28937" y="47836"/>
                  </a:lnTo>
                  <a:lnTo>
                    <a:pt x="28856" y="45871"/>
                  </a:lnTo>
                  <a:lnTo>
                    <a:pt x="28783" y="43896"/>
                  </a:lnTo>
                  <a:lnTo>
                    <a:pt x="28715" y="41932"/>
                  </a:lnTo>
                  <a:lnTo>
                    <a:pt x="28656" y="39968"/>
                  </a:lnTo>
                  <a:lnTo>
                    <a:pt x="28606" y="37992"/>
                  </a:lnTo>
                  <a:lnTo>
                    <a:pt x="28556" y="36017"/>
                  </a:lnTo>
                  <a:lnTo>
                    <a:pt x="28519" y="34042"/>
                  </a:lnTo>
                  <a:lnTo>
                    <a:pt x="28483" y="32067"/>
                  </a:lnTo>
                  <a:lnTo>
                    <a:pt x="28456" y="30092"/>
                  </a:lnTo>
                  <a:lnTo>
                    <a:pt x="28433" y="28117"/>
                  </a:lnTo>
                  <a:lnTo>
                    <a:pt x="28415" y="26141"/>
                  </a:lnTo>
                  <a:lnTo>
                    <a:pt x="28406" y="24166"/>
                  </a:lnTo>
                  <a:lnTo>
                    <a:pt x="28397" y="22191"/>
                  </a:lnTo>
                  <a:lnTo>
                    <a:pt x="28397" y="20216"/>
                  </a:lnTo>
                  <a:lnTo>
                    <a:pt x="28401" y="18241"/>
                  </a:lnTo>
                  <a:lnTo>
                    <a:pt x="28410" y="16266"/>
                  </a:lnTo>
                  <a:lnTo>
                    <a:pt x="28424" y="14291"/>
                  </a:lnTo>
                  <a:lnTo>
                    <a:pt x="28442" y="12315"/>
                  </a:lnTo>
                  <a:lnTo>
                    <a:pt x="28465" y="10340"/>
                  </a:lnTo>
                  <a:lnTo>
                    <a:pt x="28488" y="8376"/>
                  </a:lnTo>
                  <a:lnTo>
                    <a:pt x="28519" y="6401"/>
                  </a:lnTo>
                  <a:lnTo>
                    <a:pt x="28551" y="4436"/>
                  </a:lnTo>
                  <a:lnTo>
                    <a:pt x="28592" y="2472"/>
                  </a:lnTo>
                  <a:lnTo>
                    <a:pt x="28628" y="508"/>
                  </a:lnTo>
                  <a:lnTo>
                    <a:pt x="28637" y="411"/>
                  </a:lnTo>
                  <a:lnTo>
                    <a:pt x="28647" y="313"/>
                  </a:lnTo>
                  <a:lnTo>
                    <a:pt x="28674" y="162"/>
                  </a:lnTo>
                  <a:lnTo>
                    <a:pt x="27483" y="76"/>
                  </a:lnTo>
                  <a:lnTo>
                    <a:pt x="26879" y="54"/>
                  </a:lnTo>
                  <a:lnTo>
                    <a:pt x="26275" y="22"/>
                  </a:lnTo>
                  <a:lnTo>
                    <a:pt x="25666" y="11"/>
                  </a:lnTo>
                  <a:lnTo>
                    <a:pt x="25053"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6"/>
            <p:cNvSpPr/>
            <p:nvPr/>
          </p:nvSpPr>
          <p:spPr>
            <a:xfrm>
              <a:off x="3012375" y="-3388675"/>
              <a:ext cx="260925" cy="576375"/>
            </a:xfrm>
            <a:custGeom>
              <a:avLst/>
              <a:gdLst/>
              <a:ahLst/>
              <a:cxnLst/>
              <a:rect l="l" t="t" r="r" b="b"/>
              <a:pathLst>
                <a:path w="10437" h="23055" extrusionOk="0">
                  <a:moveTo>
                    <a:pt x="4253" y="1"/>
                  </a:moveTo>
                  <a:lnTo>
                    <a:pt x="4248" y="44"/>
                  </a:lnTo>
                  <a:lnTo>
                    <a:pt x="4244" y="65"/>
                  </a:lnTo>
                  <a:lnTo>
                    <a:pt x="4239" y="65"/>
                  </a:lnTo>
                  <a:lnTo>
                    <a:pt x="3949" y="605"/>
                  </a:lnTo>
                  <a:lnTo>
                    <a:pt x="3667" y="1155"/>
                  </a:lnTo>
                  <a:lnTo>
                    <a:pt x="3385" y="1695"/>
                  </a:lnTo>
                  <a:lnTo>
                    <a:pt x="3108" y="2246"/>
                  </a:lnTo>
                  <a:lnTo>
                    <a:pt x="2831" y="2807"/>
                  </a:lnTo>
                  <a:lnTo>
                    <a:pt x="2563" y="3368"/>
                  </a:lnTo>
                  <a:lnTo>
                    <a:pt x="2290" y="3919"/>
                  </a:lnTo>
                  <a:lnTo>
                    <a:pt x="2027" y="4491"/>
                  </a:lnTo>
                  <a:lnTo>
                    <a:pt x="1763" y="5052"/>
                  </a:lnTo>
                  <a:lnTo>
                    <a:pt x="1504" y="5624"/>
                  </a:lnTo>
                  <a:lnTo>
                    <a:pt x="995" y="6768"/>
                  </a:lnTo>
                  <a:lnTo>
                    <a:pt x="491" y="7923"/>
                  </a:lnTo>
                  <a:lnTo>
                    <a:pt x="0" y="9088"/>
                  </a:lnTo>
                  <a:lnTo>
                    <a:pt x="250" y="9326"/>
                  </a:lnTo>
                  <a:lnTo>
                    <a:pt x="500" y="9574"/>
                  </a:lnTo>
                  <a:lnTo>
                    <a:pt x="750" y="9833"/>
                  </a:lnTo>
                  <a:lnTo>
                    <a:pt x="1000" y="10103"/>
                  </a:lnTo>
                  <a:lnTo>
                    <a:pt x="1245" y="10394"/>
                  </a:lnTo>
                  <a:lnTo>
                    <a:pt x="1495" y="10686"/>
                  </a:lnTo>
                  <a:lnTo>
                    <a:pt x="1740" y="10999"/>
                  </a:lnTo>
                  <a:lnTo>
                    <a:pt x="1986" y="11323"/>
                  </a:lnTo>
                  <a:lnTo>
                    <a:pt x="2231" y="11657"/>
                  </a:lnTo>
                  <a:lnTo>
                    <a:pt x="2472" y="12003"/>
                  </a:lnTo>
                  <a:lnTo>
                    <a:pt x="2708" y="12370"/>
                  </a:lnTo>
                  <a:lnTo>
                    <a:pt x="2944" y="12737"/>
                  </a:lnTo>
                  <a:lnTo>
                    <a:pt x="3176" y="13125"/>
                  </a:lnTo>
                  <a:lnTo>
                    <a:pt x="3403" y="13524"/>
                  </a:lnTo>
                  <a:lnTo>
                    <a:pt x="3626" y="13935"/>
                  </a:lnTo>
                  <a:lnTo>
                    <a:pt x="3849" y="14345"/>
                  </a:lnTo>
                  <a:lnTo>
                    <a:pt x="4062" y="14776"/>
                  </a:lnTo>
                  <a:lnTo>
                    <a:pt x="4271" y="15219"/>
                  </a:lnTo>
                  <a:lnTo>
                    <a:pt x="4480" y="15672"/>
                  </a:lnTo>
                  <a:lnTo>
                    <a:pt x="4676" y="16136"/>
                  </a:lnTo>
                  <a:lnTo>
                    <a:pt x="4871" y="16622"/>
                  </a:lnTo>
                  <a:lnTo>
                    <a:pt x="5057" y="17108"/>
                  </a:lnTo>
                  <a:lnTo>
                    <a:pt x="5234" y="17604"/>
                  </a:lnTo>
                  <a:lnTo>
                    <a:pt x="5407" y="18112"/>
                  </a:lnTo>
                  <a:lnTo>
                    <a:pt x="5575" y="18630"/>
                  </a:lnTo>
                  <a:lnTo>
                    <a:pt x="5730" y="19159"/>
                  </a:lnTo>
                  <a:lnTo>
                    <a:pt x="5880" y="19698"/>
                  </a:lnTo>
                  <a:lnTo>
                    <a:pt x="6020" y="20249"/>
                  </a:lnTo>
                  <a:lnTo>
                    <a:pt x="6152" y="20799"/>
                  </a:lnTo>
                  <a:lnTo>
                    <a:pt x="6275" y="21371"/>
                  </a:lnTo>
                  <a:lnTo>
                    <a:pt x="6388" y="21954"/>
                  </a:lnTo>
                  <a:lnTo>
                    <a:pt x="6493" y="22537"/>
                  </a:lnTo>
                  <a:lnTo>
                    <a:pt x="6511" y="22666"/>
                  </a:lnTo>
                  <a:lnTo>
                    <a:pt x="6520" y="22796"/>
                  </a:lnTo>
                  <a:lnTo>
                    <a:pt x="6520" y="22925"/>
                  </a:lnTo>
                  <a:lnTo>
                    <a:pt x="6520" y="23055"/>
                  </a:lnTo>
                  <a:lnTo>
                    <a:pt x="6747" y="22612"/>
                  </a:lnTo>
                  <a:lnTo>
                    <a:pt x="6975" y="22170"/>
                  </a:lnTo>
                  <a:lnTo>
                    <a:pt x="7202" y="21738"/>
                  </a:lnTo>
                  <a:lnTo>
                    <a:pt x="7433" y="21306"/>
                  </a:lnTo>
                  <a:lnTo>
                    <a:pt x="7670" y="20885"/>
                  </a:lnTo>
                  <a:lnTo>
                    <a:pt x="7906" y="20464"/>
                  </a:lnTo>
                  <a:lnTo>
                    <a:pt x="8142" y="20054"/>
                  </a:lnTo>
                  <a:lnTo>
                    <a:pt x="8388" y="19644"/>
                  </a:lnTo>
                  <a:lnTo>
                    <a:pt x="8633" y="19245"/>
                  </a:lnTo>
                  <a:lnTo>
                    <a:pt x="8878" y="18846"/>
                  </a:lnTo>
                  <a:lnTo>
                    <a:pt x="9133" y="18457"/>
                  </a:lnTo>
                  <a:lnTo>
                    <a:pt x="9387" y="18068"/>
                  </a:lnTo>
                  <a:lnTo>
                    <a:pt x="9642" y="17691"/>
                  </a:lnTo>
                  <a:lnTo>
                    <a:pt x="9905" y="17324"/>
                  </a:lnTo>
                  <a:lnTo>
                    <a:pt x="10169" y="16957"/>
                  </a:lnTo>
                  <a:lnTo>
                    <a:pt x="10437" y="16590"/>
                  </a:lnTo>
                  <a:lnTo>
                    <a:pt x="10341" y="15877"/>
                  </a:lnTo>
                  <a:lnTo>
                    <a:pt x="10241" y="15176"/>
                  </a:lnTo>
                  <a:lnTo>
                    <a:pt x="10141" y="14485"/>
                  </a:lnTo>
                  <a:lnTo>
                    <a:pt x="10032" y="13794"/>
                  </a:lnTo>
                  <a:lnTo>
                    <a:pt x="9914" y="13114"/>
                  </a:lnTo>
                  <a:lnTo>
                    <a:pt x="9796" y="12445"/>
                  </a:lnTo>
                  <a:lnTo>
                    <a:pt x="9669" y="11776"/>
                  </a:lnTo>
                  <a:lnTo>
                    <a:pt x="9532" y="11118"/>
                  </a:lnTo>
                  <a:lnTo>
                    <a:pt x="9392" y="10470"/>
                  </a:lnTo>
                  <a:lnTo>
                    <a:pt x="9242" y="9833"/>
                  </a:lnTo>
                  <a:lnTo>
                    <a:pt x="9078" y="9207"/>
                  </a:lnTo>
                  <a:lnTo>
                    <a:pt x="8910" y="8592"/>
                  </a:lnTo>
                  <a:lnTo>
                    <a:pt x="8733" y="7977"/>
                  </a:lnTo>
                  <a:lnTo>
                    <a:pt x="8642" y="7685"/>
                  </a:lnTo>
                  <a:lnTo>
                    <a:pt x="8547" y="7383"/>
                  </a:lnTo>
                  <a:lnTo>
                    <a:pt x="8447" y="7092"/>
                  </a:lnTo>
                  <a:lnTo>
                    <a:pt x="8347" y="6800"/>
                  </a:lnTo>
                  <a:lnTo>
                    <a:pt x="8242" y="6509"/>
                  </a:lnTo>
                  <a:lnTo>
                    <a:pt x="8138" y="6217"/>
                  </a:lnTo>
                  <a:lnTo>
                    <a:pt x="8029" y="5948"/>
                  </a:lnTo>
                  <a:lnTo>
                    <a:pt x="7924" y="5678"/>
                  </a:lnTo>
                  <a:lnTo>
                    <a:pt x="7815" y="5419"/>
                  </a:lnTo>
                  <a:lnTo>
                    <a:pt x="7701" y="5171"/>
                  </a:lnTo>
                  <a:lnTo>
                    <a:pt x="7592" y="4933"/>
                  </a:lnTo>
                  <a:lnTo>
                    <a:pt x="7479" y="4696"/>
                  </a:lnTo>
                  <a:lnTo>
                    <a:pt x="7365" y="4469"/>
                  </a:lnTo>
                  <a:lnTo>
                    <a:pt x="7252" y="4242"/>
                  </a:lnTo>
                  <a:lnTo>
                    <a:pt x="7020" y="3811"/>
                  </a:lnTo>
                  <a:lnTo>
                    <a:pt x="6784" y="3411"/>
                  </a:lnTo>
                  <a:lnTo>
                    <a:pt x="6547" y="3023"/>
                  </a:lnTo>
                  <a:lnTo>
                    <a:pt x="6302" y="2656"/>
                  </a:lnTo>
                  <a:lnTo>
                    <a:pt x="6057" y="2300"/>
                  </a:lnTo>
                  <a:lnTo>
                    <a:pt x="5807" y="1954"/>
                  </a:lnTo>
                  <a:lnTo>
                    <a:pt x="5557" y="1620"/>
                  </a:lnTo>
                  <a:lnTo>
                    <a:pt x="5303" y="1296"/>
                  </a:lnTo>
                  <a:lnTo>
                    <a:pt x="4780" y="648"/>
                  </a:lnTo>
                  <a:lnTo>
                    <a:pt x="425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6"/>
            <p:cNvSpPr/>
            <p:nvPr/>
          </p:nvSpPr>
          <p:spPr>
            <a:xfrm>
              <a:off x="3082575" y="-6686000"/>
              <a:ext cx="1465275" cy="1425000"/>
            </a:xfrm>
            <a:custGeom>
              <a:avLst/>
              <a:gdLst/>
              <a:ahLst/>
              <a:cxnLst/>
              <a:rect l="l" t="t" r="r" b="b"/>
              <a:pathLst>
                <a:path w="58611" h="57000" extrusionOk="0">
                  <a:moveTo>
                    <a:pt x="13349" y="11269"/>
                  </a:moveTo>
                  <a:lnTo>
                    <a:pt x="14612" y="11495"/>
                  </a:lnTo>
                  <a:lnTo>
                    <a:pt x="15875" y="11701"/>
                  </a:lnTo>
                  <a:lnTo>
                    <a:pt x="17138" y="11895"/>
                  </a:lnTo>
                  <a:lnTo>
                    <a:pt x="18401" y="12089"/>
                  </a:lnTo>
                  <a:lnTo>
                    <a:pt x="19664" y="12262"/>
                  </a:lnTo>
                  <a:lnTo>
                    <a:pt x="20923" y="12424"/>
                  </a:lnTo>
                  <a:lnTo>
                    <a:pt x="22186" y="12575"/>
                  </a:lnTo>
                  <a:lnTo>
                    <a:pt x="23449" y="12715"/>
                  </a:lnTo>
                  <a:lnTo>
                    <a:pt x="24712" y="12855"/>
                  </a:lnTo>
                  <a:lnTo>
                    <a:pt x="25971" y="12974"/>
                  </a:lnTo>
                  <a:lnTo>
                    <a:pt x="27234" y="13093"/>
                  </a:lnTo>
                  <a:lnTo>
                    <a:pt x="28497" y="13190"/>
                  </a:lnTo>
                  <a:lnTo>
                    <a:pt x="29755" y="13287"/>
                  </a:lnTo>
                  <a:lnTo>
                    <a:pt x="31018" y="13373"/>
                  </a:lnTo>
                  <a:lnTo>
                    <a:pt x="32281" y="13460"/>
                  </a:lnTo>
                  <a:lnTo>
                    <a:pt x="33545" y="13525"/>
                  </a:lnTo>
                  <a:lnTo>
                    <a:pt x="34803" y="13589"/>
                  </a:lnTo>
                  <a:lnTo>
                    <a:pt x="36066" y="13643"/>
                  </a:lnTo>
                  <a:lnTo>
                    <a:pt x="37329" y="13686"/>
                  </a:lnTo>
                  <a:lnTo>
                    <a:pt x="38588" y="13730"/>
                  </a:lnTo>
                  <a:lnTo>
                    <a:pt x="39851" y="13762"/>
                  </a:lnTo>
                  <a:lnTo>
                    <a:pt x="41114" y="13794"/>
                  </a:lnTo>
                  <a:lnTo>
                    <a:pt x="43640" y="13827"/>
                  </a:lnTo>
                  <a:lnTo>
                    <a:pt x="46166" y="13838"/>
                  </a:lnTo>
                  <a:lnTo>
                    <a:pt x="48692" y="13827"/>
                  </a:lnTo>
                  <a:lnTo>
                    <a:pt x="51219" y="13805"/>
                  </a:lnTo>
                  <a:lnTo>
                    <a:pt x="53749" y="13762"/>
                  </a:lnTo>
                  <a:lnTo>
                    <a:pt x="53808" y="13762"/>
                  </a:lnTo>
                  <a:lnTo>
                    <a:pt x="53863" y="13784"/>
                  </a:lnTo>
                  <a:lnTo>
                    <a:pt x="53917" y="13816"/>
                  </a:lnTo>
                  <a:lnTo>
                    <a:pt x="53967" y="13859"/>
                  </a:lnTo>
                  <a:lnTo>
                    <a:pt x="54013" y="13913"/>
                  </a:lnTo>
                  <a:lnTo>
                    <a:pt x="54054" y="13978"/>
                  </a:lnTo>
                  <a:lnTo>
                    <a:pt x="54090" y="14053"/>
                  </a:lnTo>
                  <a:lnTo>
                    <a:pt x="54122" y="14129"/>
                  </a:lnTo>
                  <a:lnTo>
                    <a:pt x="54149" y="14215"/>
                  </a:lnTo>
                  <a:lnTo>
                    <a:pt x="54176" y="14312"/>
                  </a:lnTo>
                  <a:lnTo>
                    <a:pt x="54199" y="14410"/>
                  </a:lnTo>
                  <a:lnTo>
                    <a:pt x="54213" y="14507"/>
                  </a:lnTo>
                  <a:lnTo>
                    <a:pt x="54226" y="14615"/>
                  </a:lnTo>
                  <a:lnTo>
                    <a:pt x="54235" y="14723"/>
                  </a:lnTo>
                  <a:lnTo>
                    <a:pt x="54245" y="14841"/>
                  </a:lnTo>
                  <a:lnTo>
                    <a:pt x="54245" y="14949"/>
                  </a:lnTo>
                  <a:lnTo>
                    <a:pt x="54240" y="15057"/>
                  </a:lnTo>
                  <a:lnTo>
                    <a:pt x="54235" y="15176"/>
                  </a:lnTo>
                  <a:lnTo>
                    <a:pt x="54226" y="15284"/>
                  </a:lnTo>
                  <a:lnTo>
                    <a:pt x="54213" y="15392"/>
                  </a:lnTo>
                  <a:lnTo>
                    <a:pt x="54195" y="15500"/>
                  </a:lnTo>
                  <a:lnTo>
                    <a:pt x="54172" y="15597"/>
                  </a:lnTo>
                  <a:lnTo>
                    <a:pt x="54149" y="15694"/>
                  </a:lnTo>
                  <a:lnTo>
                    <a:pt x="54117" y="15791"/>
                  </a:lnTo>
                  <a:lnTo>
                    <a:pt x="54086" y="15867"/>
                  </a:lnTo>
                  <a:lnTo>
                    <a:pt x="54049" y="15953"/>
                  </a:lnTo>
                  <a:lnTo>
                    <a:pt x="54008" y="16018"/>
                  </a:lnTo>
                  <a:lnTo>
                    <a:pt x="53963" y="16083"/>
                  </a:lnTo>
                  <a:lnTo>
                    <a:pt x="53913" y="16126"/>
                  </a:lnTo>
                  <a:lnTo>
                    <a:pt x="53863" y="16169"/>
                  </a:lnTo>
                  <a:lnTo>
                    <a:pt x="53808" y="16201"/>
                  </a:lnTo>
                  <a:lnTo>
                    <a:pt x="53749" y="16212"/>
                  </a:lnTo>
                  <a:lnTo>
                    <a:pt x="52486" y="16396"/>
                  </a:lnTo>
                  <a:lnTo>
                    <a:pt x="51223" y="16547"/>
                  </a:lnTo>
                  <a:lnTo>
                    <a:pt x="49960" y="16698"/>
                  </a:lnTo>
                  <a:lnTo>
                    <a:pt x="48697" y="16816"/>
                  </a:lnTo>
                  <a:lnTo>
                    <a:pt x="47434" y="16935"/>
                  </a:lnTo>
                  <a:lnTo>
                    <a:pt x="46171" y="17032"/>
                  </a:lnTo>
                  <a:lnTo>
                    <a:pt x="44908" y="17108"/>
                  </a:lnTo>
                  <a:lnTo>
                    <a:pt x="43645" y="17173"/>
                  </a:lnTo>
                  <a:lnTo>
                    <a:pt x="42386" y="17227"/>
                  </a:lnTo>
                  <a:lnTo>
                    <a:pt x="41123" y="17259"/>
                  </a:lnTo>
                  <a:lnTo>
                    <a:pt x="39860" y="17281"/>
                  </a:lnTo>
                  <a:lnTo>
                    <a:pt x="38597" y="17291"/>
                  </a:lnTo>
                  <a:lnTo>
                    <a:pt x="37334" y="17291"/>
                  </a:lnTo>
                  <a:lnTo>
                    <a:pt x="36071" y="17270"/>
                  </a:lnTo>
                  <a:lnTo>
                    <a:pt x="34808" y="17237"/>
                  </a:lnTo>
                  <a:lnTo>
                    <a:pt x="33545" y="17194"/>
                  </a:lnTo>
                  <a:lnTo>
                    <a:pt x="32281" y="17129"/>
                  </a:lnTo>
                  <a:lnTo>
                    <a:pt x="31018" y="17065"/>
                  </a:lnTo>
                  <a:lnTo>
                    <a:pt x="29755" y="16978"/>
                  </a:lnTo>
                  <a:lnTo>
                    <a:pt x="28492" y="16881"/>
                  </a:lnTo>
                  <a:lnTo>
                    <a:pt x="27229" y="16773"/>
                  </a:lnTo>
                  <a:lnTo>
                    <a:pt x="25966" y="16655"/>
                  </a:lnTo>
                  <a:lnTo>
                    <a:pt x="24703" y="16525"/>
                  </a:lnTo>
                  <a:lnTo>
                    <a:pt x="23440" y="16385"/>
                  </a:lnTo>
                  <a:lnTo>
                    <a:pt x="22177" y="16234"/>
                  </a:lnTo>
                  <a:lnTo>
                    <a:pt x="20918" y="16072"/>
                  </a:lnTo>
                  <a:lnTo>
                    <a:pt x="19655" y="15910"/>
                  </a:lnTo>
                  <a:lnTo>
                    <a:pt x="18392" y="15726"/>
                  </a:lnTo>
                  <a:lnTo>
                    <a:pt x="17129" y="15532"/>
                  </a:lnTo>
                  <a:lnTo>
                    <a:pt x="15870" y="15327"/>
                  </a:lnTo>
                  <a:lnTo>
                    <a:pt x="14607" y="15122"/>
                  </a:lnTo>
                  <a:lnTo>
                    <a:pt x="13349" y="14906"/>
                  </a:lnTo>
                  <a:lnTo>
                    <a:pt x="13263" y="14874"/>
                  </a:lnTo>
                  <a:lnTo>
                    <a:pt x="13181" y="14831"/>
                  </a:lnTo>
                  <a:lnTo>
                    <a:pt x="13104" y="14766"/>
                  </a:lnTo>
                  <a:lnTo>
                    <a:pt x="13031" y="14690"/>
                  </a:lnTo>
                  <a:lnTo>
                    <a:pt x="12967" y="14593"/>
                  </a:lnTo>
                  <a:lnTo>
                    <a:pt x="12908" y="14485"/>
                  </a:lnTo>
                  <a:lnTo>
                    <a:pt x="12854" y="14366"/>
                  </a:lnTo>
                  <a:lnTo>
                    <a:pt x="12804" y="14237"/>
                  </a:lnTo>
                  <a:lnTo>
                    <a:pt x="12763" y="14097"/>
                  </a:lnTo>
                  <a:lnTo>
                    <a:pt x="12726" y="13945"/>
                  </a:lnTo>
                  <a:lnTo>
                    <a:pt x="12695" y="13794"/>
                  </a:lnTo>
                  <a:lnTo>
                    <a:pt x="12667" y="13632"/>
                  </a:lnTo>
                  <a:lnTo>
                    <a:pt x="12649" y="13471"/>
                  </a:lnTo>
                  <a:lnTo>
                    <a:pt x="12636" y="13298"/>
                  </a:lnTo>
                  <a:lnTo>
                    <a:pt x="12626" y="13125"/>
                  </a:lnTo>
                  <a:lnTo>
                    <a:pt x="12622" y="12953"/>
                  </a:lnTo>
                  <a:lnTo>
                    <a:pt x="12626" y="12791"/>
                  </a:lnTo>
                  <a:lnTo>
                    <a:pt x="12631" y="12618"/>
                  </a:lnTo>
                  <a:lnTo>
                    <a:pt x="12645" y="12456"/>
                  </a:lnTo>
                  <a:lnTo>
                    <a:pt x="12667" y="12294"/>
                  </a:lnTo>
                  <a:lnTo>
                    <a:pt x="12690" y="12143"/>
                  </a:lnTo>
                  <a:lnTo>
                    <a:pt x="12722" y="12003"/>
                  </a:lnTo>
                  <a:lnTo>
                    <a:pt x="12758" y="11862"/>
                  </a:lnTo>
                  <a:lnTo>
                    <a:pt x="12804" y="11744"/>
                  </a:lnTo>
                  <a:lnTo>
                    <a:pt x="12849" y="11625"/>
                  </a:lnTo>
                  <a:lnTo>
                    <a:pt x="12904" y="11528"/>
                  </a:lnTo>
                  <a:lnTo>
                    <a:pt x="12963" y="11441"/>
                  </a:lnTo>
                  <a:lnTo>
                    <a:pt x="13031" y="11366"/>
                  </a:lnTo>
                  <a:lnTo>
                    <a:pt x="13099" y="11312"/>
                  </a:lnTo>
                  <a:lnTo>
                    <a:pt x="13176" y="11280"/>
                  </a:lnTo>
                  <a:lnTo>
                    <a:pt x="13258" y="11269"/>
                  </a:lnTo>
                  <a:close/>
                  <a:moveTo>
                    <a:pt x="8160" y="9553"/>
                  </a:moveTo>
                  <a:lnTo>
                    <a:pt x="8283" y="9574"/>
                  </a:lnTo>
                  <a:lnTo>
                    <a:pt x="8406" y="9617"/>
                  </a:lnTo>
                  <a:lnTo>
                    <a:pt x="8528" y="9693"/>
                  </a:lnTo>
                  <a:lnTo>
                    <a:pt x="8646" y="9779"/>
                  </a:lnTo>
                  <a:lnTo>
                    <a:pt x="8765" y="9898"/>
                  </a:lnTo>
                  <a:lnTo>
                    <a:pt x="8878" y="10038"/>
                  </a:lnTo>
                  <a:lnTo>
                    <a:pt x="8933" y="10114"/>
                  </a:lnTo>
                  <a:lnTo>
                    <a:pt x="8987" y="10200"/>
                  </a:lnTo>
                  <a:lnTo>
                    <a:pt x="9042" y="10297"/>
                  </a:lnTo>
                  <a:lnTo>
                    <a:pt x="9096" y="10395"/>
                  </a:lnTo>
                  <a:lnTo>
                    <a:pt x="9151" y="10502"/>
                  </a:lnTo>
                  <a:lnTo>
                    <a:pt x="9201" y="10610"/>
                  </a:lnTo>
                  <a:lnTo>
                    <a:pt x="9210" y="10664"/>
                  </a:lnTo>
                  <a:lnTo>
                    <a:pt x="9214" y="10718"/>
                  </a:lnTo>
                  <a:lnTo>
                    <a:pt x="9219" y="10751"/>
                  </a:lnTo>
                  <a:lnTo>
                    <a:pt x="9228" y="10783"/>
                  </a:lnTo>
                  <a:lnTo>
                    <a:pt x="9351" y="10999"/>
                  </a:lnTo>
                  <a:lnTo>
                    <a:pt x="9469" y="11226"/>
                  </a:lnTo>
                  <a:lnTo>
                    <a:pt x="9582" y="11463"/>
                  </a:lnTo>
                  <a:lnTo>
                    <a:pt x="9687" y="11722"/>
                  </a:lnTo>
                  <a:lnTo>
                    <a:pt x="9787" y="11992"/>
                  </a:lnTo>
                  <a:lnTo>
                    <a:pt x="9878" y="12283"/>
                  </a:lnTo>
                  <a:lnTo>
                    <a:pt x="9964" y="12575"/>
                  </a:lnTo>
                  <a:lnTo>
                    <a:pt x="10041" y="12888"/>
                  </a:lnTo>
                  <a:lnTo>
                    <a:pt x="10109" y="13201"/>
                  </a:lnTo>
                  <a:lnTo>
                    <a:pt x="10168" y="13525"/>
                  </a:lnTo>
                  <a:lnTo>
                    <a:pt x="10218" y="13859"/>
                  </a:lnTo>
                  <a:lnTo>
                    <a:pt x="10264" y="14205"/>
                  </a:lnTo>
                  <a:lnTo>
                    <a:pt x="10296" y="14550"/>
                  </a:lnTo>
                  <a:lnTo>
                    <a:pt x="10318" y="14906"/>
                  </a:lnTo>
                  <a:lnTo>
                    <a:pt x="10332" y="15262"/>
                  </a:lnTo>
                  <a:lnTo>
                    <a:pt x="10337" y="15629"/>
                  </a:lnTo>
                  <a:lnTo>
                    <a:pt x="10332" y="15953"/>
                  </a:lnTo>
                  <a:lnTo>
                    <a:pt x="10318" y="16266"/>
                  </a:lnTo>
                  <a:lnTo>
                    <a:pt x="10296" y="16579"/>
                  </a:lnTo>
                  <a:lnTo>
                    <a:pt x="10264" y="16870"/>
                  </a:lnTo>
                  <a:lnTo>
                    <a:pt x="10228" y="17162"/>
                  </a:lnTo>
                  <a:lnTo>
                    <a:pt x="10187" y="17442"/>
                  </a:lnTo>
                  <a:lnTo>
                    <a:pt x="10137" y="17702"/>
                  </a:lnTo>
                  <a:lnTo>
                    <a:pt x="10078" y="17961"/>
                  </a:lnTo>
                  <a:lnTo>
                    <a:pt x="10014" y="18209"/>
                  </a:lnTo>
                  <a:lnTo>
                    <a:pt x="9946" y="18446"/>
                  </a:lnTo>
                  <a:lnTo>
                    <a:pt x="9873" y="18673"/>
                  </a:lnTo>
                  <a:lnTo>
                    <a:pt x="9791" y="18878"/>
                  </a:lnTo>
                  <a:lnTo>
                    <a:pt x="9710" y="19083"/>
                  </a:lnTo>
                  <a:lnTo>
                    <a:pt x="9619" y="19277"/>
                  </a:lnTo>
                  <a:lnTo>
                    <a:pt x="9528" y="19450"/>
                  </a:lnTo>
                  <a:lnTo>
                    <a:pt x="9428" y="19623"/>
                  </a:lnTo>
                  <a:lnTo>
                    <a:pt x="9328" y="19774"/>
                  </a:lnTo>
                  <a:lnTo>
                    <a:pt x="9219" y="19914"/>
                  </a:lnTo>
                  <a:lnTo>
                    <a:pt x="9110" y="20044"/>
                  </a:lnTo>
                  <a:lnTo>
                    <a:pt x="9001" y="20162"/>
                  </a:lnTo>
                  <a:lnTo>
                    <a:pt x="8887" y="20270"/>
                  </a:lnTo>
                  <a:lnTo>
                    <a:pt x="8769" y="20357"/>
                  </a:lnTo>
                  <a:lnTo>
                    <a:pt x="8651" y="20432"/>
                  </a:lnTo>
                  <a:lnTo>
                    <a:pt x="8528" y="20497"/>
                  </a:lnTo>
                  <a:lnTo>
                    <a:pt x="8406" y="20551"/>
                  </a:lnTo>
                  <a:lnTo>
                    <a:pt x="8283" y="20583"/>
                  </a:lnTo>
                  <a:lnTo>
                    <a:pt x="8156" y="20605"/>
                  </a:lnTo>
                  <a:lnTo>
                    <a:pt x="8033" y="20616"/>
                  </a:lnTo>
                  <a:lnTo>
                    <a:pt x="7906" y="20605"/>
                  </a:lnTo>
                  <a:lnTo>
                    <a:pt x="7779" y="20583"/>
                  </a:lnTo>
                  <a:lnTo>
                    <a:pt x="7651" y="20551"/>
                  </a:lnTo>
                  <a:lnTo>
                    <a:pt x="7529" y="20497"/>
                  </a:lnTo>
                  <a:lnTo>
                    <a:pt x="7397" y="20432"/>
                  </a:lnTo>
                  <a:lnTo>
                    <a:pt x="7270" y="20357"/>
                  </a:lnTo>
                  <a:lnTo>
                    <a:pt x="7142" y="20260"/>
                  </a:lnTo>
                  <a:lnTo>
                    <a:pt x="7024" y="20141"/>
                  </a:lnTo>
                  <a:lnTo>
                    <a:pt x="6906" y="20011"/>
                  </a:lnTo>
                  <a:lnTo>
                    <a:pt x="6793" y="19871"/>
                  </a:lnTo>
                  <a:lnTo>
                    <a:pt x="6684" y="19720"/>
                  </a:lnTo>
                  <a:lnTo>
                    <a:pt x="6575" y="19547"/>
                  </a:lnTo>
                  <a:lnTo>
                    <a:pt x="6475" y="19374"/>
                  </a:lnTo>
                  <a:lnTo>
                    <a:pt x="6379" y="19180"/>
                  </a:lnTo>
                  <a:lnTo>
                    <a:pt x="6288" y="18975"/>
                  </a:lnTo>
                  <a:lnTo>
                    <a:pt x="6202" y="18770"/>
                  </a:lnTo>
                  <a:lnTo>
                    <a:pt x="6120" y="18543"/>
                  </a:lnTo>
                  <a:lnTo>
                    <a:pt x="6043" y="18317"/>
                  </a:lnTo>
                  <a:lnTo>
                    <a:pt x="5975" y="18079"/>
                  </a:lnTo>
                  <a:lnTo>
                    <a:pt x="5907" y="17831"/>
                  </a:lnTo>
                  <a:lnTo>
                    <a:pt x="5848" y="17572"/>
                  </a:lnTo>
                  <a:lnTo>
                    <a:pt x="5798" y="17313"/>
                  </a:lnTo>
                  <a:lnTo>
                    <a:pt x="5748" y="17043"/>
                  </a:lnTo>
                  <a:lnTo>
                    <a:pt x="5707" y="16763"/>
                  </a:lnTo>
                  <a:lnTo>
                    <a:pt x="5675" y="16482"/>
                  </a:lnTo>
                  <a:lnTo>
                    <a:pt x="5648" y="16201"/>
                  </a:lnTo>
                  <a:lnTo>
                    <a:pt x="5630" y="15910"/>
                  </a:lnTo>
                  <a:lnTo>
                    <a:pt x="5616" y="15618"/>
                  </a:lnTo>
                  <a:lnTo>
                    <a:pt x="5611" y="15316"/>
                  </a:lnTo>
                  <a:lnTo>
                    <a:pt x="5611" y="15025"/>
                  </a:lnTo>
                  <a:lnTo>
                    <a:pt x="5620" y="14723"/>
                  </a:lnTo>
                  <a:lnTo>
                    <a:pt x="5639" y="14420"/>
                  </a:lnTo>
                  <a:lnTo>
                    <a:pt x="5666" y="14118"/>
                  </a:lnTo>
                  <a:lnTo>
                    <a:pt x="5702" y="13816"/>
                  </a:lnTo>
                  <a:lnTo>
                    <a:pt x="5743" y="13514"/>
                  </a:lnTo>
                  <a:lnTo>
                    <a:pt x="5793" y="13212"/>
                  </a:lnTo>
                  <a:lnTo>
                    <a:pt x="5848" y="12942"/>
                  </a:lnTo>
                  <a:lnTo>
                    <a:pt x="5911" y="12693"/>
                  </a:lnTo>
                  <a:lnTo>
                    <a:pt x="5979" y="12434"/>
                  </a:lnTo>
                  <a:lnTo>
                    <a:pt x="6052" y="12186"/>
                  </a:lnTo>
                  <a:lnTo>
                    <a:pt x="6129" y="11949"/>
                  </a:lnTo>
                  <a:lnTo>
                    <a:pt x="6216" y="11711"/>
                  </a:lnTo>
                  <a:lnTo>
                    <a:pt x="6306" y="11485"/>
                  </a:lnTo>
                  <a:lnTo>
                    <a:pt x="6402" y="11269"/>
                  </a:lnTo>
                  <a:lnTo>
                    <a:pt x="6502" y="11064"/>
                  </a:lnTo>
                  <a:lnTo>
                    <a:pt x="6602" y="10859"/>
                  </a:lnTo>
                  <a:lnTo>
                    <a:pt x="6711" y="10675"/>
                  </a:lnTo>
                  <a:lnTo>
                    <a:pt x="6820" y="10502"/>
                  </a:lnTo>
                  <a:lnTo>
                    <a:pt x="6933" y="10341"/>
                  </a:lnTo>
                  <a:lnTo>
                    <a:pt x="7052" y="10189"/>
                  </a:lnTo>
                  <a:lnTo>
                    <a:pt x="7170" y="10049"/>
                  </a:lnTo>
                  <a:lnTo>
                    <a:pt x="7292" y="9930"/>
                  </a:lnTo>
                  <a:lnTo>
                    <a:pt x="7411" y="9822"/>
                  </a:lnTo>
                  <a:lnTo>
                    <a:pt x="7538" y="9725"/>
                  </a:lnTo>
                  <a:lnTo>
                    <a:pt x="7660" y="9661"/>
                  </a:lnTo>
                  <a:lnTo>
                    <a:pt x="7783" y="9607"/>
                  </a:lnTo>
                  <a:lnTo>
                    <a:pt x="7910" y="9563"/>
                  </a:lnTo>
                  <a:lnTo>
                    <a:pt x="8038" y="9553"/>
                  </a:lnTo>
                  <a:close/>
                  <a:moveTo>
                    <a:pt x="14103" y="29175"/>
                  </a:moveTo>
                  <a:lnTo>
                    <a:pt x="16502" y="29445"/>
                  </a:lnTo>
                  <a:lnTo>
                    <a:pt x="18910" y="29682"/>
                  </a:lnTo>
                  <a:lnTo>
                    <a:pt x="21323" y="29919"/>
                  </a:lnTo>
                  <a:lnTo>
                    <a:pt x="23735" y="30157"/>
                  </a:lnTo>
                  <a:lnTo>
                    <a:pt x="26157" y="30384"/>
                  </a:lnTo>
                  <a:lnTo>
                    <a:pt x="28579" y="30621"/>
                  </a:lnTo>
                  <a:lnTo>
                    <a:pt x="31000" y="30880"/>
                  </a:lnTo>
                  <a:lnTo>
                    <a:pt x="33422" y="31150"/>
                  </a:lnTo>
                  <a:lnTo>
                    <a:pt x="34630" y="31301"/>
                  </a:lnTo>
                  <a:lnTo>
                    <a:pt x="35844" y="31452"/>
                  </a:lnTo>
                  <a:lnTo>
                    <a:pt x="37052" y="31614"/>
                  </a:lnTo>
                  <a:lnTo>
                    <a:pt x="38261" y="31787"/>
                  </a:lnTo>
                  <a:lnTo>
                    <a:pt x="39469" y="31970"/>
                  </a:lnTo>
                  <a:lnTo>
                    <a:pt x="40678" y="32164"/>
                  </a:lnTo>
                  <a:lnTo>
                    <a:pt x="41882" y="32359"/>
                  </a:lnTo>
                  <a:lnTo>
                    <a:pt x="43086" y="32575"/>
                  </a:lnTo>
                  <a:lnTo>
                    <a:pt x="44290" y="32801"/>
                  </a:lnTo>
                  <a:lnTo>
                    <a:pt x="45494" y="33049"/>
                  </a:lnTo>
                  <a:lnTo>
                    <a:pt x="46693" y="33298"/>
                  </a:lnTo>
                  <a:lnTo>
                    <a:pt x="47893" y="33568"/>
                  </a:lnTo>
                  <a:lnTo>
                    <a:pt x="49092" y="33859"/>
                  </a:lnTo>
                  <a:lnTo>
                    <a:pt x="50287" y="34161"/>
                  </a:lnTo>
                  <a:lnTo>
                    <a:pt x="51478" y="34474"/>
                  </a:lnTo>
                  <a:lnTo>
                    <a:pt x="52673" y="34809"/>
                  </a:lnTo>
                  <a:lnTo>
                    <a:pt x="52704" y="34830"/>
                  </a:lnTo>
                  <a:lnTo>
                    <a:pt x="52741" y="34852"/>
                  </a:lnTo>
                  <a:lnTo>
                    <a:pt x="52772" y="34884"/>
                  </a:lnTo>
                  <a:lnTo>
                    <a:pt x="52800" y="34917"/>
                  </a:lnTo>
                  <a:lnTo>
                    <a:pt x="52827" y="34960"/>
                  </a:lnTo>
                  <a:lnTo>
                    <a:pt x="52850" y="35003"/>
                  </a:lnTo>
                  <a:lnTo>
                    <a:pt x="52872" y="35046"/>
                  </a:lnTo>
                  <a:lnTo>
                    <a:pt x="52895" y="35100"/>
                  </a:lnTo>
                  <a:lnTo>
                    <a:pt x="52927" y="35208"/>
                  </a:lnTo>
                  <a:lnTo>
                    <a:pt x="52950" y="35338"/>
                  </a:lnTo>
                  <a:lnTo>
                    <a:pt x="52963" y="35467"/>
                  </a:lnTo>
                  <a:lnTo>
                    <a:pt x="52972" y="35597"/>
                  </a:lnTo>
                  <a:lnTo>
                    <a:pt x="52968" y="35726"/>
                  </a:lnTo>
                  <a:lnTo>
                    <a:pt x="52954" y="35856"/>
                  </a:lnTo>
                  <a:lnTo>
                    <a:pt x="52932" y="35964"/>
                  </a:lnTo>
                  <a:lnTo>
                    <a:pt x="52913" y="36018"/>
                  </a:lnTo>
                  <a:lnTo>
                    <a:pt x="52900" y="36072"/>
                  </a:lnTo>
                  <a:lnTo>
                    <a:pt x="52877" y="36115"/>
                  </a:lnTo>
                  <a:lnTo>
                    <a:pt x="52854" y="36158"/>
                  </a:lnTo>
                  <a:lnTo>
                    <a:pt x="52832" y="36201"/>
                  </a:lnTo>
                  <a:lnTo>
                    <a:pt x="52804" y="36233"/>
                  </a:lnTo>
                  <a:lnTo>
                    <a:pt x="52772" y="36255"/>
                  </a:lnTo>
                  <a:lnTo>
                    <a:pt x="52741" y="36277"/>
                  </a:lnTo>
                  <a:lnTo>
                    <a:pt x="52709" y="36298"/>
                  </a:lnTo>
                  <a:lnTo>
                    <a:pt x="52673" y="36298"/>
                  </a:lnTo>
                  <a:lnTo>
                    <a:pt x="51478" y="36449"/>
                  </a:lnTo>
                  <a:lnTo>
                    <a:pt x="50283" y="36568"/>
                  </a:lnTo>
                  <a:lnTo>
                    <a:pt x="49083" y="36665"/>
                  </a:lnTo>
                  <a:lnTo>
                    <a:pt x="47884" y="36741"/>
                  </a:lnTo>
                  <a:lnTo>
                    <a:pt x="46680" y="36795"/>
                  </a:lnTo>
                  <a:lnTo>
                    <a:pt x="45476" y="36827"/>
                  </a:lnTo>
                  <a:lnTo>
                    <a:pt x="44272" y="36838"/>
                  </a:lnTo>
                  <a:lnTo>
                    <a:pt x="43063" y="36838"/>
                  </a:lnTo>
                  <a:lnTo>
                    <a:pt x="41855" y="36816"/>
                  </a:lnTo>
                  <a:lnTo>
                    <a:pt x="40646" y="36773"/>
                  </a:lnTo>
                  <a:lnTo>
                    <a:pt x="39437" y="36719"/>
                  </a:lnTo>
                  <a:lnTo>
                    <a:pt x="38224" y="36654"/>
                  </a:lnTo>
                  <a:lnTo>
                    <a:pt x="37011" y="36568"/>
                  </a:lnTo>
                  <a:lnTo>
                    <a:pt x="35803" y="36471"/>
                  </a:lnTo>
                  <a:lnTo>
                    <a:pt x="34590" y="36352"/>
                  </a:lnTo>
                  <a:lnTo>
                    <a:pt x="33376" y="36233"/>
                  </a:lnTo>
                  <a:lnTo>
                    <a:pt x="32163" y="36093"/>
                  </a:lnTo>
                  <a:lnTo>
                    <a:pt x="30955" y="35953"/>
                  </a:lnTo>
                  <a:lnTo>
                    <a:pt x="29742" y="35791"/>
                  </a:lnTo>
                  <a:lnTo>
                    <a:pt x="28529" y="35629"/>
                  </a:lnTo>
                  <a:lnTo>
                    <a:pt x="27320" y="35456"/>
                  </a:lnTo>
                  <a:lnTo>
                    <a:pt x="26111" y="35284"/>
                  </a:lnTo>
                  <a:lnTo>
                    <a:pt x="23694" y="34906"/>
                  </a:lnTo>
                  <a:lnTo>
                    <a:pt x="21286" y="34507"/>
                  </a:lnTo>
                  <a:lnTo>
                    <a:pt x="18883" y="34096"/>
                  </a:lnTo>
                  <a:lnTo>
                    <a:pt x="14103" y="33255"/>
                  </a:lnTo>
                  <a:lnTo>
                    <a:pt x="14008" y="33233"/>
                  </a:lnTo>
                  <a:lnTo>
                    <a:pt x="13917" y="33179"/>
                  </a:lnTo>
                  <a:lnTo>
                    <a:pt x="13830" y="33103"/>
                  </a:lnTo>
                  <a:lnTo>
                    <a:pt x="13749" y="33017"/>
                  </a:lnTo>
                  <a:lnTo>
                    <a:pt x="13676" y="32920"/>
                  </a:lnTo>
                  <a:lnTo>
                    <a:pt x="13608" y="32801"/>
                  </a:lnTo>
                  <a:lnTo>
                    <a:pt x="13549" y="32661"/>
                  </a:lnTo>
                  <a:lnTo>
                    <a:pt x="13494" y="32521"/>
                  </a:lnTo>
                  <a:lnTo>
                    <a:pt x="13449" y="32359"/>
                  </a:lnTo>
                  <a:lnTo>
                    <a:pt x="13403" y="32197"/>
                  </a:lnTo>
                  <a:lnTo>
                    <a:pt x="13367" y="32024"/>
                  </a:lnTo>
                  <a:lnTo>
                    <a:pt x="13340" y="31851"/>
                  </a:lnTo>
                  <a:lnTo>
                    <a:pt x="13317" y="31668"/>
                  </a:lnTo>
                  <a:lnTo>
                    <a:pt x="13299" y="31484"/>
                  </a:lnTo>
                  <a:lnTo>
                    <a:pt x="13290" y="31290"/>
                  </a:lnTo>
                  <a:lnTo>
                    <a:pt x="13285" y="31107"/>
                  </a:lnTo>
                  <a:lnTo>
                    <a:pt x="13290" y="30912"/>
                  </a:lnTo>
                  <a:lnTo>
                    <a:pt x="13299" y="30729"/>
                  </a:lnTo>
                  <a:lnTo>
                    <a:pt x="13313" y="30545"/>
                  </a:lnTo>
                  <a:lnTo>
                    <a:pt x="13335" y="30373"/>
                  </a:lnTo>
                  <a:lnTo>
                    <a:pt x="13362" y="30200"/>
                  </a:lnTo>
                  <a:lnTo>
                    <a:pt x="13399" y="30038"/>
                  </a:lnTo>
                  <a:lnTo>
                    <a:pt x="13440" y="29887"/>
                  </a:lnTo>
                  <a:lnTo>
                    <a:pt x="13485" y="29747"/>
                  </a:lnTo>
                  <a:lnTo>
                    <a:pt x="13540" y="29617"/>
                  </a:lnTo>
                  <a:lnTo>
                    <a:pt x="13603" y="29498"/>
                  </a:lnTo>
                  <a:lnTo>
                    <a:pt x="13667" y="29401"/>
                  </a:lnTo>
                  <a:lnTo>
                    <a:pt x="13744" y="29315"/>
                  </a:lnTo>
                  <a:lnTo>
                    <a:pt x="13821" y="29250"/>
                  </a:lnTo>
                  <a:lnTo>
                    <a:pt x="13912" y="29207"/>
                  </a:lnTo>
                  <a:lnTo>
                    <a:pt x="14003" y="29185"/>
                  </a:lnTo>
                  <a:lnTo>
                    <a:pt x="14103" y="29175"/>
                  </a:lnTo>
                  <a:close/>
                  <a:moveTo>
                    <a:pt x="8669" y="29175"/>
                  </a:moveTo>
                  <a:lnTo>
                    <a:pt x="8801" y="29185"/>
                  </a:lnTo>
                  <a:lnTo>
                    <a:pt x="8937" y="29218"/>
                  </a:lnTo>
                  <a:lnTo>
                    <a:pt x="9069" y="29261"/>
                  </a:lnTo>
                  <a:lnTo>
                    <a:pt x="9196" y="29315"/>
                  </a:lnTo>
                  <a:lnTo>
                    <a:pt x="9319" y="29401"/>
                  </a:lnTo>
                  <a:lnTo>
                    <a:pt x="9441" y="29498"/>
                  </a:lnTo>
                  <a:lnTo>
                    <a:pt x="9555" y="29617"/>
                  </a:lnTo>
                  <a:lnTo>
                    <a:pt x="9669" y="29758"/>
                  </a:lnTo>
                  <a:lnTo>
                    <a:pt x="9773" y="29919"/>
                  </a:lnTo>
                  <a:lnTo>
                    <a:pt x="9823" y="30006"/>
                  </a:lnTo>
                  <a:lnTo>
                    <a:pt x="9873" y="30103"/>
                  </a:lnTo>
                  <a:lnTo>
                    <a:pt x="9919" y="30200"/>
                  </a:lnTo>
                  <a:lnTo>
                    <a:pt x="9964" y="30308"/>
                  </a:lnTo>
                  <a:lnTo>
                    <a:pt x="10009" y="30416"/>
                  </a:lnTo>
                  <a:lnTo>
                    <a:pt x="10050" y="30535"/>
                  </a:lnTo>
                  <a:lnTo>
                    <a:pt x="10091" y="30653"/>
                  </a:lnTo>
                  <a:lnTo>
                    <a:pt x="10132" y="30783"/>
                  </a:lnTo>
                  <a:lnTo>
                    <a:pt x="10168" y="30923"/>
                  </a:lnTo>
                  <a:lnTo>
                    <a:pt x="10200" y="31064"/>
                  </a:lnTo>
                  <a:lnTo>
                    <a:pt x="10232" y="31204"/>
                  </a:lnTo>
                  <a:lnTo>
                    <a:pt x="10264" y="31355"/>
                  </a:lnTo>
                  <a:lnTo>
                    <a:pt x="10355" y="31614"/>
                  </a:lnTo>
                  <a:lnTo>
                    <a:pt x="10441" y="31884"/>
                  </a:lnTo>
                  <a:lnTo>
                    <a:pt x="10523" y="32164"/>
                  </a:lnTo>
                  <a:lnTo>
                    <a:pt x="10596" y="32456"/>
                  </a:lnTo>
                  <a:lnTo>
                    <a:pt x="10659" y="32747"/>
                  </a:lnTo>
                  <a:lnTo>
                    <a:pt x="10718" y="33060"/>
                  </a:lnTo>
                  <a:lnTo>
                    <a:pt x="10773" y="33373"/>
                  </a:lnTo>
                  <a:lnTo>
                    <a:pt x="10814" y="33697"/>
                  </a:lnTo>
                  <a:lnTo>
                    <a:pt x="10855" y="34021"/>
                  </a:lnTo>
                  <a:lnTo>
                    <a:pt x="10882" y="34355"/>
                  </a:lnTo>
                  <a:lnTo>
                    <a:pt x="10904" y="34701"/>
                  </a:lnTo>
                  <a:lnTo>
                    <a:pt x="10918" y="35046"/>
                  </a:lnTo>
                  <a:lnTo>
                    <a:pt x="10923" y="35402"/>
                  </a:lnTo>
                  <a:lnTo>
                    <a:pt x="10918" y="35748"/>
                  </a:lnTo>
                  <a:lnTo>
                    <a:pt x="10909" y="36115"/>
                  </a:lnTo>
                  <a:lnTo>
                    <a:pt x="10891" y="36471"/>
                  </a:lnTo>
                  <a:lnTo>
                    <a:pt x="10859" y="36838"/>
                  </a:lnTo>
                  <a:lnTo>
                    <a:pt x="10818" y="37183"/>
                  </a:lnTo>
                  <a:lnTo>
                    <a:pt x="10768" y="37518"/>
                  </a:lnTo>
                  <a:lnTo>
                    <a:pt x="10714" y="37831"/>
                  </a:lnTo>
                  <a:lnTo>
                    <a:pt x="10646" y="38133"/>
                  </a:lnTo>
                  <a:lnTo>
                    <a:pt x="10573" y="38414"/>
                  </a:lnTo>
                  <a:lnTo>
                    <a:pt x="10496" y="38684"/>
                  </a:lnTo>
                  <a:lnTo>
                    <a:pt x="10405" y="38943"/>
                  </a:lnTo>
                  <a:lnTo>
                    <a:pt x="10314" y="39180"/>
                  </a:lnTo>
                  <a:lnTo>
                    <a:pt x="10214" y="39407"/>
                  </a:lnTo>
                  <a:lnTo>
                    <a:pt x="10109" y="39612"/>
                  </a:lnTo>
                  <a:lnTo>
                    <a:pt x="10000" y="39806"/>
                  </a:lnTo>
                  <a:lnTo>
                    <a:pt x="9882" y="39979"/>
                  </a:lnTo>
                  <a:lnTo>
                    <a:pt x="9764" y="40141"/>
                  </a:lnTo>
                  <a:lnTo>
                    <a:pt x="9641" y="40281"/>
                  </a:lnTo>
                  <a:lnTo>
                    <a:pt x="9514" y="40410"/>
                  </a:lnTo>
                  <a:lnTo>
                    <a:pt x="9382" y="40518"/>
                  </a:lnTo>
                  <a:lnTo>
                    <a:pt x="9251" y="40605"/>
                  </a:lnTo>
                  <a:lnTo>
                    <a:pt x="9114" y="40691"/>
                  </a:lnTo>
                  <a:lnTo>
                    <a:pt x="8978" y="40745"/>
                  </a:lnTo>
                  <a:lnTo>
                    <a:pt x="8837" y="40788"/>
                  </a:lnTo>
                  <a:lnTo>
                    <a:pt x="8696" y="40821"/>
                  </a:lnTo>
                  <a:lnTo>
                    <a:pt x="8556" y="40831"/>
                  </a:lnTo>
                  <a:lnTo>
                    <a:pt x="8410" y="40821"/>
                  </a:lnTo>
                  <a:lnTo>
                    <a:pt x="8269" y="40799"/>
                  </a:lnTo>
                  <a:lnTo>
                    <a:pt x="8128" y="40756"/>
                  </a:lnTo>
                  <a:lnTo>
                    <a:pt x="7988" y="40691"/>
                  </a:lnTo>
                  <a:lnTo>
                    <a:pt x="7847" y="40615"/>
                  </a:lnTo>
                  <a:lnTo>
                    <a:pt x="7710" y="40529"/>
                  </a:lnTo>
                  <a:lnTo>
                    <a:pt x="7574" y="40410"/>
                  </a:lnTo>
                  <a:lnTo>
                    <a:pt x="7438" y="40281"/>
                  </a:lnTo>
                  <a:lnTo>
                    <a:pt x="7311" y="40141"/>
                  </a:lnTo>
                  <a:lnTo>
                    <a:pt x="7174" y="39968"/>
                  </a:lnTo>
                  <a:lnTo>
                    <a:pt x="7047" y="39784"/>
                  </a:lnTo>
                  <a:lnTo>
                    <a:pt x="6920" y="39590"/>
                  </a:lnTo>
                  <a:lnTo>
                    <a:pt x="6806" y="39374"/>
                  </a:lnTo>
                  <a:lnTo>
                    <a:pt x="6697" y="39158"/>
                  </a:lnTo>
                  <a:lnTo>
                    <a:pt x="6593" y="38921"/>
                  </a:lnTo>
                  <a:lnTo>
                    <a:pt x="6497" y="38662"/>
                  </a:lnTo>
                  <a:lnTo>
                    <a:pt x="6406" y="38403"/>
                  </a:lnTo>
                  <a:lnTo>
                    <a:pt x="6320" y="38133"/>
                  </a:lnTo>
                  <a:lnTo>
                    <a:pt x="6243" y="37863"/>
                  </a:lnTo>
                  <a:lnTo>
                    <a:pt x="6175" y="37572"/>
                  </a:lnTo>
                  <a:lnTo>
                    <a:pt x="6116" y="37280"/>
                  </a:lnTo>
                  <a:lnTo>
                    <a:pt x="6061" y="36978"/>
                  </a:lnTo>
                  <a:lnTo>
                    <a:pt x="6011" y="36665"/>
                  </a:lnTo>
                  <a:lnTo>
                    <a:pt x="5970" y="36352"/>
                  </a:lnTo>
                  <a:lnTo>
                    <a:pt x="5938" y="36039"/>
                  </a:lnTo>
                  <a:lnTo>
                    <a:pt x="5916" y="35726"/>
                  </a:lnTo>
                  <a:lnTo>
                    <a:pt x="5902" y="35402"/>
                  </a:lnTo>
                  <a:lnTo>
                    <a:pt x="5893" y="35079"/>
                  </a:lnTo>
                  <a:lnTo>
                    <a:pt x="5893" y="34755"/>
                  </a:lnTo>
                  <a:lnTo>
                    <a:pt x="5902" y="34431"/>
                  </a:lnTo>
                  <a:lnTo>
                    <a:pt x="5920" y="34107"/>
                  </a:lnTo>
                  <a:lnTo>
                    <a:pt x="5943" y="33783"/>
                  </a:lnTo>
                  <a:lnTo>
                    <a:pt x="5979" y="33470"/>
                  </a:lnTo>
                  <a:lnTo>
                    <a:pt x="6020" y="33157"/>
                  </a:lnTo>
                  <a:lnTo>
                    <a:pt x="6075" y="32844"/>
                  </a:lnTo>
                  <a:lnTo>
                    <a:pt x="6134" y="32531"/>
                  </a:lnTo>
                  <a:lnTo>
                    <a:pt x="6207" y="32240"/>
                  </a:lnTo>
                  <a:lnTo>
                    <a:pt x="6284" y="31949"/>
                  </a:lnTo>
                  <a:lnTo>
                    <a:pt x="6375" y="31657"/>
                  </a:lnTo>
                  <a:lnTo>
                    <a:pt x="6475" y="31387"/>
                  </a:lnTo>
                  <a:lnTo>
                    <a:pt x="6579" y="31117"/>
                  </a:lnTo>
                  <a:lnTo>
                    <a:pt x="6670" y="30912"/>
                  </a:lnTo>
                  <a:lnTo>
                    <a:pt x="6765" y="30729"/>
                  </a:lnTo>
                  <a:lnTo>
                    <a:pt x="6865" y="30545"/>
                  </a:lnTo>
                  <a:lnTo>
                    <a:pt x="6974" y="30373"/>
                  </a:lnTo>
                  <a:lnTo>
                    <a:pt x="7088" y="30211"/>
                  </a:lnTo>
                  <a:lnTo>
                    <a:pt x="7202" y="30060"/>
                  </a:lnTo>
                  <a:lnTo>
                    <a:pt x="7324" y="29909"/>
                  </a:lnTo>
                  <a:lnTo>
                    <a:pt x="7451" y="29779"/>
                  </a:lnTo>
                  <a:lnTo>
                    <a:pt x="7579" y="29660"/>
                  </a:lnTo>
                  <a:lnTo>
                    <a:pt x="7710" y="29552"/>
                  </a:lnTo>
                  <a:lnTo>
                    <a:pt x="7847" y="29455"/>
                  </a:lnTo>
                  <a:lnTo>
                    <a:pt x="7983" y="29380"/>
                  </a:lnTo>
                  <a:lnTo>
                    <a:pt x="8119" y="29304"/>
                  </a:lnTo>
                  <a:lnTo>
                    <a:pt x="8256" y="29250"/>
                  </a:lnTo>
                  <a:lnTo>
                    <a:pt x="8392" y="29207"/>
                  </a:lnTo>
                  <a:lnTo>
                    <a:pt x="8533" y="29185"/>
                  </a:lnTo>
                  <a:lnTo>
                    <a:pt x="8669" y="29175"/>
                  </a:lnTo>
                  <a:close/>
                  <a:moveTo>
                    <a:pt x="8451" y="1"/>
                  </a:moveTo>
                  <a:lnTo>
                    <a:pt x="8078" y="11"/>
                  </a:lnTo>
                  <a:lnTo>
                    <a:pt x="7706" y="33"/>
                  </a:lnTo>
                  <a:lnTo>
                    <a:pt x="7342" y="65"/>
                  </a:lnTo>
                  <a:lnTo>
                    <a:pt x="6983" y="109"/>
                  </a:lnTo>
                  <a:lnTo>
                    <a:pt x="6629" y="152"/>
                  </a:lnTo>
                  <a:lnTo>
                    <a:pt x="6279" y="217"/>
                  </a:lnTo>
                  <a:lnTo>
                    <a:pt x="5938" y="292"/>
                  </a:lnTo>
                  <a:lnTo>
                    <a:pt x="5602" y="378"/>
                  </a:lnTo>
                  <a:lnTo>
                    <a:pt x="5271" y="476"/>
                  </a:lnTo>
                  <a:lnTo>
                    <a:pt x="4953" y="584"/>
                  </a:lnTo>
                  <a:lnTo>
                    <a:pt x="4639" y="713"/>
                  </a:lnTo>
                  <a:lnTo>
                    <a:pt x="4335" y="843"/>
                  </a:lnTo>
                  <a:lnTo>
                    <a:pt x="4039" y="1004"/>
                  </a:lnTo>
                  <a:lnTo>
                    <a:pt x="3753" y="1166"/>
                  </a:lnTo>
                  <a:lnTo>
                    <a:pt x="3476" y="1350"/>
                  </a:lnTo>
                  <a:lnTo>
                    <a:pt x="3208" y="1544"/>
                  </a:lnTo>
                  <a:lnTo>
                    <a:pt x="2953" y="1760"/>
                  </a:lnTo>
                  <a:lnTo>
                    <a:pt x="2831" y="1879"/>
                  </a:lnTo>
                  <a:lnTo>
                    <a:pt x="2713" y="1997"/>
                  </a:lnTo>
                  <a:lnTo>
                    <a:pt x="2594" y="2116"/>
                  </a:lnTo>
                  <a:lnTo>
                    <a:pt x="2481" y="2246"/>
                  </a:lnTo>
                  <a:lnTo>
                    <a:pt x="2367" y="2375"/>
                  </a:lnTo>
                  <a:lnTo>
                    <a:pt x="2258" y="2515"/>
                  </a:lnTo>
                  <a:lnTo>
                    <a:pt x="2154" y="2656"/>
                  </a:lnTo>
                  <a:lnTo>
                    <a:pt x="2054" y="2796"/>
                  </a:lnTo>
                  <a:lnTo>
                    <a:pt x="1954" y="2947"/>
                  </a:lnTo>
                  <a:lnTo>
                    <a:pt x="1858" y="3098"/>
                  </a:lnTo>
                  <a:lnTo>
                    <a:pt x="1768" y="3260"/>
                  </a:lnTo>
                  <a:lnTo>
                    <a:pt x="1681" y="3422"/>
                  </a:lnTo>
                  <a:lnTo>
                    <a:pt x="1595" y="3595"/>
                  </a:lnTo>
                  <a:lnTo>
                    <a:pt x="1513" y="3768"/>
                  </a:lnTo>
                  <a:lnTo>
                    <a:pt x="1436" y="3940"/>
                  </a:lnTo>
                  <a:lnTo>
                    <a:pt x="1363" y="4124"/>
                  </a:lnTo>
                  <a:lnTo>
                    <a:pt x="1295" y="4318"/>
                  </a:lnTo>
                  <a:lnTo>
                    <a:pt x="1227" y="4512"/>
                  </a:lnTo>
                  <a:lnTo>
                    <a:pt x="1168" y="4707"/>
                  </a:lnTo>
                  <a:lnTo>
                    <a:pt x="1109" y="4912"/>
                  </a:lnTo>
                  <a:lnTo>
                    <a:pt x="1072" y="5063"/>
                  </a:lnTo>
                  <a:lnTo>
                    <a:pt x="1036" y="5214"/>
                  </a:lnTo>
                  <a:lnTo>
                    <a:pt x="1000" y="5397"/>
                  </a:lnTo>
                  <a:lnTo>
                    <a:pt x="968" y="5581"/>
                  </a:lnTo>
                  <a:lnTo>
                    <a:pt x="936" y="5775"/>
                  </a:lnTo>
                  <a:lnTo>
                    <a:pt x="904" y="5991"/>
                  </a:lnTo>
                  <a:lnTo>
                    <a:pt x="850" y="6444"/>
                  </a:lnTo>
                  <a:lnTo>
                    <a:pt x="795" y="6941"/>
                  </a:lnTo>
                  <a:lnTo>
                    <a:pt x="750" y="7480"/>
                  </a:lnTo>
                  <a:lnTo>
                    <a:pt x="704" y="8052"/>
                  </a:lnTo>
                  <a:lnTo>
                    <a:pt x="664" y="8657"/>
                  </a:lnTo>
                  <a:lnTo>
                    <a:pt x="632" y="9283"/>
                  </a:lnTo>
                  <a:lnTo>
                    <a:pt x="600" y="9941"/>
                  </a:lnTo>
                  <a:lnTo>
                    <a:pt x="573" y="10621"/>
                  </a:lnTo>
                  <a:lnTo>
                    <a:pt x="545" y="11323"/>
                  </a:lnTo>
                  <a:lnTo>
                    <a:pt x="527" y="12035"/>
                  </a:lnTo>
                  <a:lnTo>
                    <a:pt x="509" y="12758"/>
                  </a:lnTo>
                  <a:lnTo>
                    <a:pt x="477" y="14226"/>
                  </a:lnTo>
                  <a:lnTo>
                    <a:pt x="455" y="15694"/>
                  </a:lnTo>
                  <a:lnTo>
                    <a:pt x="441" y="17151"/>
                  </a:lnTo>
                  <a:lnTo>
                    <a:pt x="432" y="18554"/>
                  </a:lnTo>
                  <a:lnTo>
                    <a:pt x="423" y="19893"/>
                  </a:lnTo>
                  <a:lnTo>
                    <a:pt x="409" y="22213"/>
                  </a:lnTo>
                  <a:lnTo>
                    <a:pt x="395" y="23163"/>
                  </a:lnTo>
                  <a:lnTo>
                    <a:pt x="382" y="23929"/>
                  </a:lnTo>
                  <a:lnTo>
                    <a:pt x="355" y="24749"/>
                  </a:lnTo>
                  <a:lnTo>
                    <a:pt x="327" y="25570"/>
                  </a:lnTo>
                  <a:lnTo>
                    <a:pt x="264" y="27200"/>
                  </a:lnTo>
                  <a:lnTo>
                    <a:pt x="196" y="28797"/>
                  </a:lnTo>
                  <a:lnTo>
                    <a:pt x="127" y="30384"/>
                  </a:lnTo>
                  <a:lnTo>
                    <a:pt x="96" y="31161"/>
                  </a:lnTo>
                  <a:lnTo>
                    <a:pt x="68" y="31938"/>
                  </a:lnTo>
                  <a:lnTo>
                    <a:pt x="46" y="32704"/>
                  </a:lnTo>
                  <a:lnTo>
                    <a:pt x="27" y="33460"/>
                  </a:lnTo>
                  <a:lnTo>
                    <a:pt x="9" y="34215"/>
                  </a:lnTo>
                  <a:lnTo>
                    <a:pt x="5" y="34971"/>
                  </a:lnTo>
                  <a:lnTo>
                    <a:pt x="0" y="35715"/>
                  </a:lnTo>
                  <a:lnTo>
                    <a:pt x="9" y="36449"/>
                  </a:lnTo>
                  <a:lnTo>
                    <a:pt x="23" y="37172"/>
                  </a:lnTo>
                  <a:lnTo>
                    <a:pt x="46" y="37896"/>
                  </a:lnTo>
                  <a:lnTo>
                    <a:pt x="82" y="38619"/>
                  </a:lnTo>
                  <a:lnTo>
                    <a:pt x="105" y="38975"/>
                  </a:lnTo>
                  <a:lnTo>
                    <a:pt x="127" y="39320"/>
                  </a:lnTo>
                  <a:lnTo>
                    <a:pt x="155" y="39676"/>
                  </a:lnTo>
                  <a:lnTo>
                    <a:pt x="182" y="40022"/>
                  </a:lnTo>
                  <a:lnTo>
                    <a:pt x="218" y="40378"/>
                  </a:lnTo>
                  <a:lnTo>
                    <a:pt x="255" y="40723"/>
                  </a:lnTo>
                  <a:lnTo>
                    <a:pt x="291" y="41069"/>
                  </a:lnTo>
                  <a:lnTo>
                    <a:pt x="336" y="41403"/>
                  </a:lnTo>
                  <a:lnTo>
                    <a:pt x="382" y="41749"/>
                  </a:lnTo>
                  <a:lnTo>
                    <a:pt x="432" y="42083"/>
                  </a:lnTo>
                  <a:lnTo>
                    <a:pt x="486" y="42429"/>
                  </a:lnTo>
                  <a:lnTo>
                    <a:pt x="545" y="42763"/>
                  </a:lnTo>
                  <a:lnTo>
                    <a:pt x="604" y="43098"/>
                  </a:lnTo>
                  <a:lnTo>
                    <a:pt x="673" y="43422"/>
                  </a:lnTo>
                  <a:lnTo>
                    <a:pt x="741" y="43756"/>
                  </a:lnTo>
                  <a:lnTo>
                    <a:pt x="813" y="44080"/>
                  </a:lnTo>
                  <a:lnTo>
                    <a:pt x="891" y="44415"/>
                  </a:lnTo>
                  <a:lnTo>
                    <a:pt x="977" y="44738"/>
                  </a:lnTo>
                  <a:lnTo>
                    <a:pt x="1063" y="45051"/>
                  </a:lnTo>
                  <a:lnTo>
                    <a:pt x="1154" y="45375"/>
                  </a:lnTo>
                  <a:lnTo>
                    <a:pt x="1250" y="45699"/>
                  </a:lnTo>
                  <a:lnTo>
                    <a:pt x="1354" y="46012"/>
                  </a:lnTo>
                  <a:lnTo>
                    <a:pt x="1459" y="46325"/>
                  </a:lnTo>
                  <a:lnTo>
                    <a:pt x="1568" y="46638"/>
                  </a:lnTo>
                  <a:lnTo>
                    <a:pt x="1686" y="46951"/>
                  </a:lnTo>
                  <a:lnTo>
                    <a:pt x="1808" y="47264"/>
                  </a:lnTo>
                  <a:lnTo>
                    <a:pt x="1890" y="47458"/>
                  </a:lnTo>
                  <a:lnTo>
                    <a:pt x="1977" y="47653"/>
                  </a:lnTo>
                  <a:lnTo>
                    <a:pt x="2063" y="47847"/>
                  </a:lnTo>
                  <a:lnTo>
                    <a:pt x="2154" y="48041"/>
                  </a:lnTo>
                  <a:lnTo>
                    <a:pt x="2245" y="48225"/>
                  </a:lnTo>
                  <a:lnTo>
                    <a:pt x="2340" y="48397"/>
                  </a:lnTo>
                  <a:lnTo>
                    <a:pt x="2535" y="48754"/>
                  </a:lnTo>
                  <a:lnTo>
                    <a:pt x="2740" y="49077"/>
                  </a:lnTo>
                  <a:lnTo>
                    <a:pt x="2949" y="49390"/>
                  </a:lnTo>
                  <a:lnTo>
                    <a:pt x="3172" y="49693"/>
                  </a:lnTo>
                  <a:lnTo>
                    <a:pt x="3399" y="49984"/>
                  </a:lnTo>
                  <a:lnTo>
                    <a:pt x="3630" y="50254"/>
                  </a:lnTo>
                  <a:lnTo>
                    <a:pt x="3871" y="50502"/>
                  </a:lnTo>
                  <a:lnTo>
                    <a:pt x="4121" y="50750"/>
                  </a:lnTo>
                  <a:lnTo>
                    <a:pt x="4376" y="50977"/>
                  </a:lnTo>
                  <a:lnTo>
                    <a:pt x="4639" y="51193"/>
                  </a:lnTo>
                  <a:lnTo>
                    <a:pt x="4907" y="51387"/>
                  </a:lnTo>
                  <a:lnTo>
                    <a:pt x="5180" y="51581"/>
                  </a:lnTo>
                  <a:lnTo>
                    <a:pt x="5457" y="51754"/>
                  </a:lnTo>
                  <a:lnTo>
                    <a:pt x="5743" y="51916"/>
                  </a:lnTo>
                  <a:lnTo>
                    <a:pt x="6029" y="52067"/>
                  </a:lnTo>
                  <a:lnTo>
                    <a:pt x="6325" y="52218"/>
                  </a:lnTo>
                  <a:lnTo>
                    <a:pt x="6625" y="52348"/>
                  </a:lnTo>
                  <a:lnTo>
                    <a:pt x="6924" y="52466"/>
                  </a:lnTo>
                  <a:lnTo>
                    <a:pt x="7233" y="52574"/>
                  </a:lnTo>
                  <a:lnTo>
                    <a:pt x="7542" y="52682"/>
                  </a:lnTo>
                  <a:lnTo>
                    <a:pt x="7856" y="52769"/>
                  </a:lnTo>
                  <a:lnTo>
                    <a:pt x="8174" y="52855"/>
                  </a:lnTo>
                  <a:lnTo>
                    <a:pt x="8496" y="52931"/>
                  </a:lnTo>
                  <a:lnTo>
                    <a:pt x="8819" y="52995"/>
                  </a:lnTo>
                  <a:lnTo>
                    <a:pt x="9142" y="53049"/>
                  </a:lnTo>
                  <a:lnTo>
                    <a:pt x="9469" y="53103"/>
                  </a:lnTo>
                  <a:lnTo>
                    <a:pt x="9800" y="53146"/>
                  </a:lnTo>
                  <a:lnTo>
                    <a:pt x="10132" y="53179"/>
                  </a:lnTo>
                  <a:lnTo>
                    <a:pt x="10464" y="53211"/>
                  </a:lnTo>
                  <a:lnTo>
                    <a:pt x="11132" y="53254"/>
                  </a:lnTo>
                  <a:lnTo>
                    <a:pt x="11804" y="53276"/>
                  </a:lnTo>
                  <a:lnTo>
                    <a:pt x="12477" y="53287"/>
                  </a:lnTo>
                  <a:lnTo>
                    <a:pt x="13149" y="53276"/>
                  </a:lnTo>
                  <a:lnTo>
                    <a:pt x="13817" y="53254"/>
                  </a:lnTo>
                  <a:lnTo>
                    <a:pt x="14476" y="53211"/>
                  </a:lnTo>
                  <a:lnTo>
                    <a:pt x="15775" y="53136"/>
                  </a:lnTo>
                  <a:lnTo>
                    <a:pt x="17025" y="53049"/>
                  </a:lnTo>
                  <a:lnTo>
                    <a:pt x="17629" y="53006"/>
                  </a:lnTo>
                  <a:lnTo>
                    <a:pt x="18215" y="52974"/>
                  </a:lnTo>
                  <a:lnTo>
                    <a:pt x="18778" y="52963"/>
                  </a:lnTo>
                  <a:lnTo>
                    <a:pt x="19324" y="52952"/>
                  </a:lnTo>
                  <a:lnTo>
                    <a:pt x="19841" y="52963"/>
                  </a:lnTo>
                  <a:lnTo>
                    <a:pt x="20332" y="52995"/>
                  </a:lnTo>
                  <a:lnTo>
                    <a:pt x="24885" y="53395"/>
                  </a:lnTo>
                  <a:lnTo>
                    <a:pt x="29437" y="53794"/>
                  </a:lnTo>
                  <a:lnTo>
                    <a:pt x="33990" y="54193"/>
                  </a:lnTo>
                  <a:lnTo>
                    <a:pt x="38538" y="54593"/>
                  </a:lnTo>
                  <a:lnTo>
                    <a:pt x="40987" y="54798"/>
                  </a:lnTo>
                  <a:lnTo>
                    <a:pt x="43431" y="55024"/>
                  </a:lnTo>
                  <a:lnTo>
                    <a:pt x="45880" y="55240"/>
                  </a:lnTo>
                  <a:lnTo>
                    <a:pt x="48334" y="55456"/>
                  </a:lnTo>
                  <a:lnTo>
                    <a:pt x="48511" y="55478"/>
                  </a:lnTo>
                  <a:lnTo>
                    <a:pt x="48706" y="55510"/>
                  </a:lnTo>
                  <a:lnTo>
                    <a:pt x="48920" y="55553"/>
                  </a:lnTo>
                  <a:lnTo>
                    <a:pt x="49151" y="55607"/>
                  </a:lnTo>
                  <a:lnTo>
                    <a:pt x="49665" y="55758"/>
                  </a:lnTo>
                  <a:lnTo>
                    <a:pt x="50228" y="55931"/>
                  </a:lnTo>
                  <a:lnTo>
                    <a:pt x="51464" y="56309"/>
                  </a:lnTo>
                  <a:lnTo>
                    <a:pt x="52114" y="56503"/>
                  </a:lnTo>
                  <a:lnTo>
                    <a:pt x="52768" y="56676"/>
                  </a:lnTo>
                  <a:lnTo>
                    <a:pt x="53091" y="56751"/>
                  </a:lnTo>
                  <a:lnTo>
                    <a:pt x="53413" y="56816"/>
                  </a:lnTo>
                  <a:lnTo>
                    <a:pt x="53731" y="56881"/>
                  </a:lnTo>
                  <a:lnTo>
                    <a:pt x="54040" y="56924"/>
                  </a:lnTo>
                  <a:lnTo>
                    <a:pt x="54340" y="56967"/>
                  </a:lnTo>
                  <a:lnTo>
                    <a:pt x="54635" y="56989"/>
                  </a:lnTo>
                  <a:lnTo>
                    <a:pt x="54917" y="57000"/>
                  </a:lnTo>
                  <a:lnTo>
                    <a:pt x="55190" y="56989"/>
                  </a:lnTo>
                  <a:lnTo>
                    <a:pt x="55444" y="56967"/>
                  </a:lnTo>
                  <a:lnTo>
                    <a:pt x="55685" y="56924"/>
                  </a:lnTo>
                  <a:lnTo>
                    <a:pt x="55798" y="56892"/>
                  </a:lnTo>
                  <a:lnTo>
                    <a:pt x="55912" y="56859"/>
                  </a:lnTo>
                  <a:lnTo>
                    <a:pt x="56017" y="56816"/>
                  </a:lnTo>
                  <a:lnTo>
                    <a:pt x="56116" y="56773"/>
                  </a:lnTo>
                  <a:lnTo>
                    <a:pt x="56212" y="56719"/>
                  </a:lnTo>
                  <a:lnTo>
                    <a:pt x="56303" y="56665"/>
                  </a:lnTo>
                  <a:lnTo>
                    <a:pt x="56389" y="56600"/>
                  </a:lnTo>
                  <a:lnTo>
                    <a:pt x="56471" y="56525"/>
                  </a:lnTo>
                  <a:lnTo>
                    <a:pt x="56544" y="56449"/>
                  </a:lnTo>
                  <a:lnTo>
                    <a:pt x="56612" y="56363"/>
                  </a:lnTo>
                  <a:lnTo>
                    <a:pt x="56675" y="56276"/>
                  </a:lnTo>
                  <a:lnTo>
                    <a:pt x="56730" y="56179"/>
                  </a:lnTo>
                  <a:lnTo>
                    <a:pt x="56812" y="56028"/>
                  </a:lnTo>
                  <a:lnTo>
                    <a:pt x="56889" y="55855"/>
                  </a:lnTo>
                  <a:lnTo>
                    <a:pt x="56962" y="55683"/>
                  </a:lnTo>
                  <a:lnTo>
                    <a:pt x="57034" y="55489"/>
                  </a:lnTo>
                  <a:lnTo>
                    <a:pt x="57107" y="55294"/>
                  </a:lnTo>
                  <a:lnTo>
                    <a:pt x="57175" y="55089"/>
                  </a:lnTo>
                  <a:lnTo>
                    <a:pt x="57243" y="54873"/>
                  </a:lnTo>
                  <a:lnTo>
                    <a:pt x="57307" y="54647"/>
                  </a:lnTo>
                  <a:lnTo>
                    <a:pt x="57370" y="54420"/>
                  </a:lnTo>
                  <a:lnTo>
                    <a:pt x="57430" y="54172"/>
                  </a:lnTo>
                  <a:lnTo>
                    <a:pt x="57493" y="53924"/>
                  </a:lnTo>
                  <a:lnTo>
                    <a:pt x="57548" y="53654"/>
                  </a:lnTo>
                  <a:lnTo>
                    <a:pt x="57602" y="53384"/>
                  </a:lnTo>
                  <a:lnTo>
                    <a:pt x="57657" y="53114"/>
                  </a:lnTo>
                  <a:lnTo>
                    <a:pt x="57711" y="52823"/>
                  </a:lnTo>
                  <a:lnTo>
                    <a:pt x="57761" y="52531"/>
                  </a:lnTo>
                  <a:lnTo>
                    <a:pt x="57811" y="52229"/>
                  </a:lnTo>
                  <a:lnTo>
                    <a:pt x="57857" y="51916"/>
                  </a:lnTo>
                  <a:lnTo>
                    <a:pt x="57947" y="51268"/>
                  </a:lnTo>
                  <a:lnTo>
                    <a:pt x="58029" y="50599"/>
                  </a:lnTo>
                  <a:lnTo>
                    <a:pt x="58107" y="49887"/>
                  </a:lnTo>
                  <a:lnTo>
                    <a:pt x="58175" y="49164"/>
                  </a:lnTo>
                  <a:lnTo>
                    <a:pt x="58238" y="48408"/>
                  </a:lnTo>
                  <a:lnTo>
                    <a:pt x="58297" y="47631"/>
                  </a:lnTo>
                  <a:lnTo>
                    <a:pt x="58347" y="46822"/>
                  </a:lnTo>
                  <a:lnTo>
                    <a:pt x="58397" y="46001"/>
                  </a:lnTo>
                  <a:lnTo>
                    <a:pt x="58438" y="45149"/>
                  </a:lnTo>
                  <a:lnTo>
                    <a:pt x="58475" y="44285"/>
                  </a:lnTo>
                  <a:lnTo>
                    <a:pt x="58506" y="43411"/>
                  </a:lnTo>
                  <a:lnTo>
                    <a:pt x="58534" y="42504"/>
                  </a:lnTo>
                  <a:lnTo>
                    <a:pt x="58556" y="41587"/>
                  </a:lnTo>
                  <a:lnTo>
                    <a:pt x="58574" y="40659"/>
                  </a:lnTo>
                  <a:lnTo>
                    <a:pt x="58588" y="39720"/>
                  </a:lnTo>
                  <a:lnTo>
                    <a:pt x="58597" y="38759"/>
                  </a:lnTo>
                  <a:lnTo>
                    <a:pt x="58606" y="37798"/>
                  </a:lnTo>
                  <a:lnTo>
                    <a:pt x="58611" y="36816"/>
                  </a:lnTo>
                  <a:lnTo>
                    <a:pt x="58606" y="35834"/>
                  </a:lnTo>
                  <a:lnTo>
                    <a:pt x="58606" y="34852"/>
                  </a:lnTo>
                  <a:lnTo>
                    <a:pt x="58597" y="33848"/>
                  </a:lnTo>
                  <a:lnTo>
                    <a:pt x="58574" y="31851"/>
                  </a:lnTo>
                  <a:lnTo>
                    <a:pt x="58543" y="29844"/>
                  </a:lnTo>
                  <a:lnTo>
                    <a:pt x="58502" y="27836"/>
                  </a:lnTo>
                  <a:lnTo>
                    <a:pt x="58456" y="25840"/>
                  </a:lnTo>
                  <a:lnTo>
                    <a:pt x="58402" y="23864"/>
                  </a:lnTo>
                  <a:lnTo>
                    <a:pt x="58343" y="21932"/>
                  </a:lnTo>
                  <a:lnTo>
                    <a:pt x="58284" y="20033"/>
                  </a:lnTo>
                  <a:lnTo>
                    <a:pt x="58166" y="16417"/>
                  </a:lnTo>
                  <a:lnTo>
                    <a:pt x="58047" y="13104"/>
                  </a:lnTo>
                  <a:lnTo>
                    <a:pt x="57997" y="11571"/>
                  </a:lnTo>
                  <a:lnTo>
                    <a:pt x="57952" y="10146"/>
                  </a:lnTo>
                  <a:lnTo>
                    <a:pt x="57916" y="8840"/>
                  </a:lnTo>
                  <a:lnTo>
                    <a:pt x="57888" y="7664"/>
                  </a:lnTo>
                  <a:lnTo>
                    <a:pt x="57870" y="6606"/>
                  </a:lnTo>
                  <a:lnTo>
                    <a:pt x="57866" y="6142"/>
                  </a:lnTo>
                  <a:lnTo>
                    <a:pt x="57866" y="5699"/>
                  </a:lnTo>
                  <a:lnTo>
                    <a:pt x="57870" y="5538"/>
                  </a:lnTo>
                  <a:lnTo>
                    <a:pt x="57875" y="5386"/>
                  </a:lnTo>
                  <a:lnTo>
                    <a:pt x="57888" y="5235"/>
                  </a:lnTo>
                  <a:lnTo>
                    <a:pt x="57907" y="5084"/>
                  </a:lnTo>
                  <a:lnTo>
                    <a:pt x="57929" y="4955"/>
                  </a:lnTo>
                  <a:lnTo>
                    <a:pt x="57952" y="4825"/>
                  </a:lnTo>
                  <a:lnTo>
                    <a:pt x="57979" y="4707"/>
                  </a:lnTo>
                  <a:lnTo>
                    <a:pt x="58011" y="4599"/>
                  </a:lnTo>
                  <a:lnTo>
                    <a:pt x="57952" y="3800"/>
                  </a:lnTo>
                  <a:lnTo>
                    <a:pt x="57866" y="3854"/>
                  </a:lnTo>
                  <a:lnTo>
                    <a:pt x="57816" y="3865"/>
                  </a:lnTo>
                  <a:lnTo>
                    <a:pt x="57766" y="3875"/>
                  </a:lnTo>
                  <a:lnTo>
                    <a:pt x="56603" y="3908"/>
                  </a:lnTo>
                  <a:lnTo>
                    <a:pt x="55440" y="3940"/>
                  </a:lnTo>
                  <a:lnTo>
                    <a:pt x="54281" y="3962"/>
                  </a:lnTo>
                  <a:lnTo>
                    <a:pt x="51955" y="3962"/>
                  </a:lnTo>
                  <a:lnTo>
                    <a:pt x="50792" y="3951"/>
                  </a:lnTo>
                  <a:lnTo>
                    <a:pt x="49633" y="3929"/>
                  </a:lnTo>
                  <a:lnTo>
                    <a:pt x="48470" y="3897"/>
                  </a:lnTo>
                  <a:lnTo>
                    <a:pt x="47307" y="3865"/>
                  </a:lnTo>
                  <a:lnTo>
                    <a:pt x="46144" y="3811"/>
                  </a:lnTo>
                  <a:lnTo>
                    <a:pt x="43817" y="3703"/>
                  </a:lnTo>
                  <a:lnTo>
                    <a:pt x="41491" y="3573"/>
                  </a:lnTo>
                  <a:lnTo>
                    <a:pt x="39165" y="3422"/>
                  </a:lnTo>
                  <a:lnTo>
                    <a:pt x="36839" y="3260"/>
                  </a:lnTo>
                  <a:lnTo>
                    <a:pt x="34512" y="3077"/>
                  </a:lnTo>
                  <a:lnTo>
                    <a:pt x="29860" y="2721"/>
                  </a:lnTo>
                  <a:lnTo>
                    <a:pt x="27538" y="2537"/>
                  </a:lnTo>
                  <a:lnTo>
                    <a:pt x="25212" y="2354"/>
                  </a:lnTo>
                  <a:lnTo>
                    <a:pt x="22890" y="2192"/>
                  </a:lnTo>
                  <a:lnTo>
                    <a:pt x="20568" y="2041"/>
                  </a:lnTo>
                  <a:lnTo>
                    <a:pt x="20191" y="1997"/>
                  </a:lnTo>
                  <a:lnTo>
                    <a:pt x="19769" y="1933"/>
                  </a:lnTo>
                  <a:lnTo>
                    <a:pt x="19292" y="1846"/>
                  </a:lnTo>
                  <a:lnTo>
                    <a:pt x="18769" y="1728"/>
                  </a:lnTo>
                  <a:lnTo>
                    <a:pt x="17606" y="1458"/>
                  </a:lnTo>
                  <a:lnTo>
                    <a:pt x="16307" y="1145"/>
                  </a:lnTo>
                  <a:lnTo>
                    <a:pt x="15616" y="983"/>
                  </a:lnTo>
                  <a:lnTo>
                    <a:pt x="14903" y="821"/>
                  </a:lnTo>
                  <a:lnTo>
                    <a:pt x="14171" y="670"/>
                  </a:lnTo>
                  <a:lnTo>
                    <a:pt x="13422" y="519"/>
                  </a:lnTo>
                  <a:lnTo>
                    <a:pt x="12663" y="378"/>
                  </a:lnTo>
                  <a:lnTo>
                    <a:pt x="11895" y="260"/>
                  </a:lnTo>
                  <a:lnTo>
                    <a:pt x="11123" y="163"/>
                  </a:lnTo>
                  <a:lnTo>
                    <a:pt x="10350" y="76"/>
                  </a:lnTo>
                  <a:lnTo>
                    <a:pt x="9969" y="44"/>
                  </a:lnTo>
                  <a:lnTo>
                    <a:pt x="9587" y="22"/>
                  </a:lnTo>
                  <a:lnTo>
                    <a:pt x="9205" y="11"/>
                  </a:lnTo>
                  <a:lnTo>
                    <a:pt x="882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6"/>
            <p:cNvSpPr/>
            <p:nvPr/>
          </p:nvSpPr>
          <p:spPr>
            <a:xfrm>
              <a:off x="3101875" y="-9132550"/>
              <a:ext cx="1479375" cy="435800"/>
            </a:xfrm>
            <a:custGeom>
              <a:avLst/>
              <a:gdLst/>
              <a:ahLst/>
              <a:cxnLst/>
              <a:rect l="l" t="t" r="r" b="b"/>
              <a:pathLst>
                <a:path w="59175" h="17432" extrusionOk="0">
                  <a:moveTo>
                    <a:pt x="8270" y="4178"/>
                  </a:moveTo>
                  <a:lnTo>
                    <a:pt x="8601" y="4188"/>
                  </a:lnTo>
                  <a:lnTo>
                    <a:pt x="8933" y="4210"/>
                  </a:lnTo>
                  <a:lnTo>
                    <a:pt x="9265" y="4242"/>
                  </a:lnTo>
                  <a:lnTo>
                    <a:pt x="9928" y="4307"/>
                  </a:lnTo>
                  <a:lnTo>
                    <a:pt x="9910" y="4696"/>
                  </a:lnTo>
                  <a:lnTo>
                    <a:pt x="9901" y="5074"/>
                  </a:lnTo>
                  <a:lnTo>
                    <a:pt x="9901" y="5462"/>
                  </a:lnTo>
                  <a:lnTo>
                    <a:pt x="9905" y="5851"/>
                  </a:lnTo>
                  <a:lnTo>
                    <a:pt x="9914" y="6250"/>
                  </a:lnTo>
                  <a:lnTo>
                    <a:pt x="9923" y="6639"/>
                  </a:lnTo>
                  <a:lnTo>
                    <a:pt x="9955" y="7426"/>
                  </a:lnTo>
                  <a:lnTo>
                    <a:pt x="10005" y="8333"/>
                  </a:lnTo>
                  <a:lnTo>
                    <a:pt x="10033" y="8786"/>
                  </a:lnTo>
                  <a:lnTo>
                    <a:pt x="10060" y="9229"/>
                  </a:lnTo>
                  <a:lnTo>
                    <a:pt x="10096" y="9682"/>
                  </a:lnTo>
                  <a:lnTo>
                    <a:pt x="10137" y="10136"/>
                  </a:lnTo>
                  <a:lnTo>
                    <a:pt x="10182" y="10578"/>
                  </a:lnTo>
                  <a:lnTo>
                    <a:pt x="10232" y="11021"/>
                  </a:lnTo>
                  <a:lnTo>
                    <a:pt x="9210" y="11010"/>
                  </a:lnTo>
                  <a:lnTo>
                    <a:pt x="8188" y="11010"/>
                  </a:lnTo>
                  <a:lnTo>
                    <a:pt x="7166" y="11031"/>
                  </a:lnTo>
                  <a:lnTo>
                    <a:pt x="6143" y="11064"/>
                  </a:lnTo>
                  <a:lnTo>
                    <a:pt x="5121" y="11107"/>
                  </a:lnTo>
                  <a:lnTo>
                    <a:pt x="4099" y="11172"/>
                  </a:lnTo>
                  <a:lnTo>
                    <a:pt x="3076" y="11258"/>
                  </a:lnTo>
                  <a:lnTo>
                    <a:pt x="2054" y="11366"/>
                  </a:lnTo>
                  <a:lnTo>
                    <a:pt x="2036" y="11366"/>
                  </a:lnTo>
                  <a:lnTo>
                    <a:pt x="2018" y="11377"/>
                  </a:lnTo>
                  <a:lnTo>
                    <a:pt x="2009" y="11398"/>
                  </a:lnTo>
                  <a:lnTo>
                    <a:pt x="1995" y="11398"/>
                  </a:lnTo>
                  <a:lnTo>
                    <a:pt x="2022" y="11064"/>
                  </a:lnTo>
                  <a:lnTo>
                    <a:pt x="2059" y="10740"/>
                  </a:lnTo>
                  <a:lnTo>
                    <a:pt x="2095" y="10427"/>
                  </a:lnTo>
                  <a:lnTo>
                    <a:pt x="2136" y="10125"/>
                  </a:lnTo>
                  <a:lnTo>
                    <a:pt x="2186" y="9833"/>
                  </a:lnTo>
                  <a:lnTo>
                    <a:pt x="2236" y="9542"/>
                  </a:lnTo>
                  <a:lnTo>
                    <a:pt x="2290" y="9272"/>
                  </a:lnTo>
                  <a:lnTo>
                    <a:pt x="2350" y="9002"/>
                  </a:lnTo>
                  <a:lnTo>
                    <a:pt x="2418" y="8743"/>
                  </a:lnTo>
                  <a:lnTo>
                    <a:pt x="2486" y="8495"/>
                  </a:lnTo>
                  <a:lnTo>
                    <a:pt x="2559" y="8258"/>
                  </a:lnTo>
                  <a:lnTo>
                    <a:pt x="2631" y="8020"/>
                  </a:lnTo>
                  <a:lnTo>
                    <a:pt x="2713" y="7804"/>
                  </a:lnTo>
                  <a:lnTo>
                    <a:pt x="2795" y="7588"/>
                  </a:lnTo>
                  <a:lnTo>
                    <a:pt x="2886" y="7383"/>
                  </a:lnTo>
                  <a:lnTo>
                    <a:pt x="2977" y="7178"/>
                  </a:lnTo>
                  <a:lnTo>
                    <a:pt x="3072" y="6984"/>
                  </a:lnTo>
                  <a:lnTo>
                    <a:pt x="3167" y="6811"/>
                  </a:lnTo>
                  <a:lnTo>
                    <a:pt x="3267" y="6628"/>
                  </a:lnTo>
                  <a:lnTo>
                    <a:pt x="3376" y="6466"/>
                  </a:lnTo>
                  <a:lnTo>
                    <a:pt x="3481" y="6304"/>
                  </a:lnTo>
                  <a:lnTo>
                    <a:pt x="3594" y="6153"/>
                  </a:lnTo>
                  <a:lnTo>
                    <a:pt x="3708" y="6002"/>
                  </a:lnTo>
                  <a:lnTo>
                    <a:pt x="3822" y="5861"/>
                  </a:lnTo>
                  <a:lnTo>
                    <a:pt x="3944" y="5732"/>
                  </a:lnTo>
                  <a:lnTo>
                    <a:pt x="4067" y="5602"/>
                  </a:lnTo>
                  <a:lnTo>
                    <a:pt x="4190" y="5484"/>
                  </a:lnTo>
                  <a:lnTo>
                    <a:pt x="4317" y="5376"/>
                  </a:lnTo>
                  <a:lnTo>
                    <a:pt x="4449" y="5268"/>
                  </a:lnTo>
                  <a:lnTo>
                    <a:pt x="4580" y="5160"/>
                  </a:lnTo>
                  <a:lnTo>
                    <a:pt x="4717" y="5063"/>
                  </a:lnTo>
                  <a:lnTo>
                    <a:pt x="4853" y="4976"/>
                  </a:lnTo>
                  <a:lnTo>
                    <a:pt x="4994" y="4890"/>
                  </a:lnTo>
                  <a:lnTo>
                    <a:pt x="5135" y="4814"/>
                  </a:lnTo>
                  <a:lnTo>
                    <a:pt x="5425" y="4674"/>
                  </a:lnTo>
                  <a:lnTo>
                    <a:pt x="5721" y="4555"/>
                  </a:lnTo>
                  <a:lnTo>
                    <a:pt x="6021" y="4448"/>
                  </a:lnTo>
                  <a:lnTo>
                    <a:pt x="6330" y="4372"/>
                  </a:lnTo>
                  <a:lnTo>
                    <a:pt x="6643" y="4296"/>
                  </a:lnTo>
                  <a:lnTo>
                    <a:pt x="6966" y="4253"/>
                  </a:lnTo>
                  <a:lnTo>
                    <a:pt x="7288" y="4210"/>
                  </a:lnTo>
                  <a:lnTo>
                    <a:pt x="7611" y="4188"/>
                  </a:lnTo>
                  <a:lnTo>
                    <a:pt x="7943" y="4178"/>
                  </a:lnTo>
                  <a:close/>
                  <a:moveTo>
                    <a:pt x="11573" y="4588"/>
                  </a:moveTo>
                  <a:lnTo>
                    <a:pt x="12222" y="4685"/>
                  </a:lnTo>
                  <a:lnTo>
                    <a:pt x="12840" y="4782"/>
                  </a:lnTo>
                  <a:lnTo>
                    <a:pt x="13131" y="4814"/>
                  </a:lnTo>
                  <a:lnTo>
                    <a:pt x="13417" y="4836"/>
                  </a:lnTo>
                  <a:lnTo>
                    <a:pt x="13685" y="4858"/>
                  </a:lnTo>
                  <a:lnTo>
                    <a:pt x="13944" y="4868"/>
                  </a:lnTo>
                  <a:lnTo>
                    <a:pt x="15417" y="4901"/>
                  </a:lnTo>
                  <a:lnTo>
                    <a:pt x="16893" y="4933"/>
                  </a:lnTo>
                  <a:lnTo>
                    <a:pt x="19837" y="5041"/>
                  </a:lnTo>
                  <a:lnTo>
                    <a:pt x="19846" y="5829"/>
                  </a:lnTo>
                  <a:lnTo>
                    <a:pt x="19855" y="6628"/>
                  </a:lnTo>
                  <a:lnTo>
                    <a:pt x="19874" y="7426"/>
                  </a:lnTo>
                  <a:lnTo>
                    <a:pt x="19892" y="8214"/>
                  </a:lnTo>
                  <a:lnTo>
                    <a:pt x="19915" y="9013"/>
                  </a:lnTo>
                  <a:lnTo>
                    <a:pt x="19937" y="9812"/>
                  </a:lnTo>
                  <a:lnTo>
                    <a:pt x="19965" y="10610"/>
                  </a:lnTo>
                  <a:lnTo>
                    <a:pt x="19996" y="11398"/>
                  </a:lnTo>
                  <a:lnTo>
                    <a:pt x="17879" y="11280"/>
                  </a:lnTo>
                  <a:lnTo>
                    <a:pt x="15762" y="11172"/>
                  </a:lnTo>
                  <a:lnTo>
                    <a:pt x="13645" y="11085"/>
                  </a:lnTo>
                  <a:lnTo>
                    <a:pt x="11527" y="11021"/>
                  </a:lnTo>
                  <a:lnTo>
                    <a:pt x="11523" y="10524"/>
                  </a:lnTo>
                  <a:lnTo>
                    <a:pt x="11509" y="10038"/>
                  </a:lnTo>
                  <a:lnTo>
                    <a:pt x="11491" y="9067"/>
                  </a:lnTo>
                  <a:lnTo>
                    <a:pt x="11482" y="8581"/>
                  </a:lnTo>
                  <a:lnTo>
                    <a:pt x="11477" y="8096"/>
                  </a:lnTo>
                  <a:lnTo>
                    <a:pt x="11477" y="7599"/>
                  </a:lnTo>
                  <a:lnTo>
                    <a:pt x="11486" y="7113"/>
                  </a:lnTo>
                  <a:lnTo>
                    <a:pt x="11491" y="6779"/>
                  </a:lnTo>
                  <a:lnTo>
                    <a:pt x="11500" y="6455"/>
                  </a:lnTo>
                  <a:lnTo>
                    <a:pt x="11527" y="5807"/>
                  </a:lnTo>
                  <a:lnTo>
                    <a:pt x="11555" y="5192"/>
                  </a:lnTo>
                  <a:lnTo>
                    <a:pt x="11564" y="4890"/>
                  </a:lnTo>
                  <a:lnTo>
                    <a:pt x="11573" y="4588"/>
                  </a:lnTo>
                  <a:close/>
                  <a:moveTo>
                    <a:pt x="21364" y="5074"/>
                  </a:moveTo>
                  <a:lnTo>
                    <a:pt x="24835" y="5235"/>
                  </a:lnTo>
                  <a:lnTo>
                    <a:pt x="26571" y="5322"/>
                  </a:lnTo>
                  <a:lnTo>
                    <a:pt x="28306" y="5419"/>
                  </a:lnTo>
                  <a:lnTo>
                    <a:pt x="28484" y="5441"/>
                  </a:lnTo>
                  <a:lnTo>
                    <a:pt x="28656" y="5451"/>
                  </a:lnTo>
                  <a:lnTo>
                    <a:pt x="28833" y="5462"/>
                  </a:lnTo>
                  <a:lnTo>
                    <a:pt x="29006" y="5484"/>
                  </a:lnTo>
                  <a:lnTo>
                    <a:pt x="29051" y="7006"/>
                  </a:lnTo>
                  <a:lnTo>
                    <a:pt x="29074" y="8236"/>
                  </a:lnTo>
                  <a:lnTo>
                    <a:pt x="29101" y="9466"/>
                  </a:lnTo>
                  <a:lnTo>
                    <a:pt x="29165" y="11949"/>
                  </a:lnTo>
                  <a:lnTo>
                    <a:pt x="27180" y="11841"/>
                  </a:lnTo>
                  <a:lnTo>
                    <a:pt x="25190" y="11722"/>
                  </a:lnTo>
                  <a:lnTo>
                    <a:pt x="21205" y="11463"/>
                  </a:lnTo>
                  <a:lnTo>
                    <a:pt x="21237" y="10675"/>
                  </a:lnTo>
                  <a:lnTo>
                    <a:pt x="21264" y="9877"/>
                  </a:lnTo>
                  <a:lnTo>
                    <a:pt x="21291" y="9078"/>
                  </a:lnTo>
                  <a:lnTo>
                    <a:pt x="21314" y="8279"/>
                  </a:lnTo>
                  <a:lnTo>
                    <a:pt x="21332" y="7480"/>
                  </a:lnTo>
                  <a:lnTo>
                    <a:pt x="21346" y="6682"/>
                  </a:lnTo>
                  <a:lnTo>
                    <a:pt x="21359" y="5872"/>
                  </a:lnTo>
                  <a:lnTo>
                    <a:pt x="21364" y="5074"/>
                  </a:lnTo>
                  <a:close/>
                  <a:moveTo>
                    <a:pt x="30387" y="5592"/>
                  </a:moveTo>
                  <a:lnTo>
                    <a:pt x="31646" y="5678"/>
                  </a:lnTo>
                  <a:lnTo>
                    <a:pt x="32900" y="5764"/>
                  </a:lnTo>
                  <a:lnTo>
                    <a:pt x="35408" y="5969"/>
                  </a:lnTo>
                  <a:lnTo>
                    <a:pt x="35417" y="7038"/>
                  </a:lnTo>
                  <a:lnTo>
                    <a:pt x="35421" y="8117"/>
                  </a:lnTo>
                  <a:lnTo>
                    <a:pt x="35426" y="10254"/>
                  </a:lnTo>
                  <a:lnTo>
                    <a:pt x="35430" y="10384"/>
                  </a:lnTo>
                  <a:lnTo>
                    <a:pt x="35435" y="10503"/>
                  </a:lnTo>
                  <a:lnTo>
                    <a:pt x="35449" y="10610"/>
                  </a:lnTo>
                  <a:lnTo>
                    <a:pt x="35467" y="10708"/>
                  </a:lnTo>
                  <a:lnTo>
                    <a:pt x="35490" y="10805"/>
                  </a:lnTo>
                  <a:lnTo>
                    <a:pt x="35512" y="10891"/>
                  </a:lnTo>
                  <a:lnTo>
                    <a:pt x="35540" y="10967"/>
                  </a:lnTo>
                  <a:lnTo>
                    <a:pt x="35571" y="11031"/>
                  </a:lnTo>
                  <a:lnTo>
                    <a:pt x="35603" y="11096"/>
                  </a:lnTo>
                  <a:lnTo>
                    <a:pt x="35639" y="11150"/>
                  </a:lnTo>
                  <a:lnTo>
                    <a:pt x="35676" y="11193"/>
                  </a:lnTo>
                  <a:lnTo>
                    <a:pt x="35717" y="11226"/>
                  </a:lnTo>
                  <a:lnTo>
                    <a:pt x="35758" y="11258"/>
                  </a:lnTo>
                  <a:lnTo>
                    <a:pt x="35799" y="11280"/>
                  </a:lnTo>
                  <a:lnTo>
                    <a:pt x="35839" y="11290"/>
                  </a:lnTo>
                  <a:lnTo>
                    <a:pt x="35921" y="11290"/>
                  </a:lnTo>
                  <a:lnTo>
                    <a:pt x="35967" y="11280"/>
                  </a:lnTo>
                  <a:lnTo>
                    <a:pt x="36008" y="11258"/>
                  </a:lnTo>
                  <a:lnTo>
                    <a:pt x="36044" y="11226"/>
                  </a:lnTo>
                  <a:lnTo>
                    <a:pt x="36085" y="11193"/>
                  </a:lnTo>
                  <a:lnTo>
                    <a:pt x="36121" y="11150"/>
                  </a:lnTo>
                  <a:lnTo>
                    <a:pt x="36157" y="11096"/>
                  </a:lnTo>
                  <a:lnTo>
                    <a:pt x="36189" y="11031"/>
                  </a:lnTo>
                  <a:lnTo>
                    <a:pt x="36217" y="10967"/>
                  </a:lnTo>
                  <a:lnTo>
                    <a:pt x="36244" y="10891"/>
                  </a:lnTo>
                  <a:lnTo>
                    <a:pt x="36266" y="10805"/>
                  </a:lnTo>
                  <a:lnTo>
                    <a:pt x="36289" y="10708"/>
                  </a:lnTo>
                  <a:lnTo>
                    <a:pt x="36303" y="10610"/>
                  </a:lnTo>
                  <a:lnTo>
                    <a:pt x="36316" y="10503"/>
                  </a:lnTo>
                  <a:lnTo>
                    <a:pt x="36326" y="10384"/>
                  </a:lnTo>
                  <a:lnTo>
                    <a:pt x="36326" y="10254"/>
                  </a:lnTo>
                  <a:lnTo>
                    <a:pt x="36335" y="9197"/>
                  </a:lnTo>
                  <a:lnTo>
                    <a:pt x="36339" y="8150"/>
                  </a:lnTo>
                  <a:lnTo>
                    <a:pt x="36348" y="7103"/>
                  </a:lnTo>
                  <a:lnTo>
                    <a:pt x="36357" y="6045"/>
                  </a:lnTo>
                  <a:lnTo>
                    <a:pt x="38388" y="6228"/>
                  </a:lnTo>
                  <a:lnTo>
                    <a:pt x="40424" y="6423"/>
                  </a:lnTo>
                  <a:lnTo>
                    <a:pt x="42464" y="6617"/>
                  </a:lnTo>
                  <a:lnTo>
                    <a:pt x="44504" y="6800"/>
                  </a:lnTo>
                  <a:lnTo>
                    <a:pt x="44422" y="7027"/>
                  </a:lnTo>
                  <a:lnTo>
                    <a:pt x="44408" y="7081"/>
                  </a:lnTo>
                  <a:lnTo>
                    <a:pt x="44395" y="7135"/>
                  </a:lnTo>
                  <a:lnTo>
                    <a:pt x="44381" y="7189"/>
                  </a:lnTo>
                  <a:lnTo>
                    <a:pt x="44377" y="7254"/>
                  </a:lnTo>
                  <a:lnTo>
                    <a:pt x="44345" y="7567"/>
                  </a:lnTo>
                  <a:lnTo>
                    <a:pt x="44322" y="7901"/>
                  </a:lnTo>
                  <a:lnTo>
                    <a:pt x="44304" y="8225"/>
                  </a:lnTo>
                  <a:lnTo>
                    <a:pt x="44295" y="8560"/>
                  </a:lnTo>
                  <a:lnTo>
                    <a:pt x="44286" y="8894"/>
                  </a:lnTo>
                  <a:lnTo>
                    <a:pt x="44286" y="9240"/>
                  </a:lnTo>
                  <a:lnTo>
                    <a:pt x="44290" y="9585"/>
                  </a:lnTo>
                  <a:lnTo>
                    <a:pt x="44295" y="9930"/>
                  </a:lnTo>
                  <a:lnTo>
                    <a:pt x="44304" y="10276"/>
                  </a:lnTo>
                  <a:lnTo>
                    <a:pt x="44317" y="10621"/>
                  </a:lnTo>
                  <a:lnTo>
                    <a:pt x="44349" y="11323"/>
                  </a:lnTo>
                  <a:lnTo>
                    <a:pt x="44390" y="12024"/>
                  </a:lnTo>
                  <a:lnTo>
                    <a:pt x="44431" y="12715"/>
                  </a:lnTo>
                  <a:lnTo>
                    <a:pt x="43977" y="12618"/>
                  </a:lnTo>
                  <a:lnTo>
                    <a:pt x="43563" y="12553"/>
                  </a:lnTo>
                  <a:lnTo>
                    <a:pt x="43200" y="12499"/>
                  </a:lnTo>
                  <a:lnTo>
                    <a:pt x="42891" y="12467"/>
                  </a:lnTo>
                  <a:lnTo>
                    <a:pt x="39724" y="12348"/>
                  </a:lnTo>
                  <a:lnTo>
                    <a:pt x="36562" y="12229"/>
                  </a:lnTo>
                  <a:lnTo>
                    <a:pt x="33395" y="12111"/>
                  </a:lnTo>
                  <a:lnTo>
                    <a:pt x="30228" y="11992"/>
                  </a:lnTo>
                  <a:lnTo>
                    <a:pt x="30292" y="9499"/>
                  </a:lnTo>
                  <a:lnTo>
                    <a:pt x="30319" y="8258"/>
                  </a:lnTo>
                  <a:lnTo>
                    <a:pt x="30346" y="7006"/>
                  </a:lnTo>
                  <a:lnTo>
                    <a:pt x="30387" y="5592"/>
                  </a:lnTo>
                  <a:close/>
                  <a:moveTo>
                    <a:pt x="52555" y="7599"/>
                  </a:moveTo>
                  <a:lnTo>
                    <a:pt x="53818" y="7707"/>
                  </a:lnTo>
                  <a:lnTo>
                    <a:pt x="55085" y="7826"/>
                  </a:lnTo>
                  <a:lnTo>
                    <a:pt x="56353" y="7934"/>
                  </a:lnTo>
                  <a:lnTo>
                    <a:pt x="57616" y="8042"/>
                  </a:lnTo>
                  <a:lnTo>
                    <a:pt x="57589" y="8214"/>
                  </a:lnTo>
                  <a:lnTo>
                    <a:pt x="57557" y="8387"/>
                  </a:lnTo>
                  <a:lnTo>
                    <a:pt x="57521" y="8549"/>
                  </a:lnTo>
                  <a:lnTo>
                    <a:pt x="57484" y="8711"/>
                  </a:lnTo>
                  <a:lnTo>
                    <a:pt x="57444" y="8862"/>
                  </a:lnTo>
                  <a:lnTo>
                    <a:pt x="57403" y="9013"/>
                  </a:lnTo>
                  <a:lnTo>
                    <a:pt x="57312" y="9315"/>
                  </a:lnTo>
                  <a:lnTo>
                    <a:pt x="57212" y="9596"/>
                  </a:lnTo>
                  <a:lnTo>
                    <a:pt x="57103" y="9866"/>
                  </a:lnTo>
                  <a:lnTo>
                    <a:pt x="56985" y="10125"/>
                  </a:lnTo>
                  <a:lnTo>
                    <a:pt x="56857" y="10373"/>
                  </a:lnTo>
                  <a:lnTo>
                    <a:pt x="56721" y="10610"/>
                  </a:lnTo>
                  <a:lnTo>
                    <a:pt x="56580" y="10837"/>
                  </a:lnTo>
                  <a:lnTo>
                    <a:pt x="56430" y="11042"/>
                  </a:lnTo>
                  <a:lnTo>
                    <a:pt x="56276" y="11247"/>
                  </a:lnTo>
                  <a:lnTo>
                    <a:pt x="56112" y="11442"/>
                  </a:lnTo>
                  <a:lnTo>
                    <a:pt x="55940" y="11625"/>
                  </a:lnTo>
                  <a:lnTo>
                    <a:pt x="55762" y="11787"/>
                  </a:lnTo>
                  <a:lnTo>
                    <a:pt x="55581" y="11949"/>
                  </a:lnTo>
                  <a:lnTo>
                    <a:pt x="55390" y="12100"/>
                  </a:lnTo>
                  <a:lnTo>
                    <a:pt x="55195" y="12240"/>
                  </a:lnTo>
                  <a:lnTo>
                    <a:pt x="54995" y="12381"/>
                  </a:lnTo>
                  <a:lnTo>
                    <a:pt x="54786" y="12499"/>
                  </a:lnTo>
                  <a:lnTo>
                    <a:pt x="54577" y="12618"/>
                  </a:lnTo>
                  <a:lnTo>
                    <a:pt x="54359" y="12715"/>
                  </a:lnTo>
                  <a:lnTo>
                    <a:pt x="54140" y="12812"/>
                  </a:lnTo>
                  <a:lnTo>
                    <a:pt x="53918" y="12909"/>
                  </a:lnTo>
                  <a:lnTo>
                    <a:pt x="53686" y="12985"/>
                  </a:lnTo>
                  <a:lnTo>
                    <a:pt x="53454" y="13061"/>
                  </a:lnTo>
                  <a:lnTo>
                    <a:pt x="53218" y="13136"/>
                  </a:lnTo>
                  <a:lnTo>
                    <a:pt x="52982" y="13190"/>
                  </a:lnTo>
                  <a:lnTo>
                    <a:pt x="52741" y="13244"/>
                  </a:lnTo>
                  <a:lnTo>
                    <a:pt x="52496" y="13298"/>
                  </a:lnTo>
                  <a:lnTo>
                    <a:pt x="52000" y="13374"/>
                  </a:lnTo>
                  <a:lnTo>
                    <a:pt x="52000" y="13374"/>
                  </a:lnTo>
                  <a:lnTo>
                    <a:pt x="52046" y="13244"/>
                  </a:lnTo>
                  <a:lnTo>
                    <a:pt x="52087" y="13114"/>
                  </a:lnTo>
                  <a:lnTo>
                    <a:pt x="52128" y="12974"/>
                  </a:lnTo>
                  <a:lnTo>
                    <a:pt x="52169" y="12823"/>
                  </a:lnTo>
                  <a:lnTo>
                    <a:pt x="52241" y="12510"/>
                  </a:lnTo>
                  <a:lnTo>
                    <a:pt x="52309" y="12186"/>
                  </a:lnTo>
                  <a:lnTo>
                    <a:pt x="52373" y="11841"/>
                  </a:lnTo>
                  <a:lnTo>
                    <a:pt x="52423" y="11474"/>
                  </a:lnTo>
                  <a:lnTo>
                    <a:pt x="52473" y="11096"/>
                  </a:lnTo>
                  <a:lnTo>
                    <a:pt x="52514" y="10718"/>
                  </a:lnTo>
                  <a:lnTo>
                    <a:pt x="52546" y="10319"/>
                  </a:lnTo>
                  <a:lnTo>
                    <a:pt x="52568" y="9930"/>
                  </a:lnTo>
                  <a:lnTo>
                    <a:pt x="52587" y="9531"/>
                  </a:lnTo>
                  <a:lnTo>
                    <a:pt x="52596" y="9132"/>
                  </a:lnTo>
                  <a:lnTo>
                    <a:pt x="52596" y="8732"/>
                  </a:lnTo>
                  <a:lnTo>
                    <a:pt x="52591" y="8344"/>
                  </a:lnTo>
                  <a:lnTo>
                    <a:pt x="52578" y="7966"/>
                  </a:lnTo>
                  <a:lnTo>
                    <a:pt x="52555" y="7599"/>
                  </a:lnTo>
                  <a:close/>
                  <a:moveTo>
                    <a:pt x="45481" y="6908"/>
                  </a:moveTo>
                  <a:lnTo>
                    <a:pt x="46935" y="7059"/>
                  </a:lnTo>
                  <a:lnTo>
                    <a:pt x="48384" y="7189"/>
                  </a:lnTo>
                  <a:lnTo>
                    <a:pt x="51287" y="7459"/>
                  </a:lnTo>
                  <a:lnTo>
                    <a:pt x="51278" y="7761"/>
                  </a:lnTo>
                  <a:lnTo>
                    <a:pt x="51278" y="8063"/>
                  </a:lnTo>
                  <a:lnTo>
                    <a:pt x="51283" y="8365"/>
                  </a:lnTo>
                  <a:lnTo>
                    <a:pt x="51292" y="8668"/>
                  </a:lnTo>
                  <a:lnTo>
                    <a:pt x="51310" y="9294"/>
                  </a:lnTo>
                  <a:lnTo>
                    <a:pt x="51314" y="9607"/>
                  </a:lnTo>
                  <a:lnTo>
                    <a:pt x="51314" y="9909"/>
                  </a:lnTo>
                  <a:lnTo>
                    <a:pt x="51314" y="10330"/>
                  </a:lnTo>
                  <a:lnTo>
                    <a:pt x="51310" y="10740"/>
                  </a:lnTo>
                  <a:lnTo>
                    <a:pt x="51305" y="11139"/>
                  </a:lnTo>
                  <a:lnTo>
                    <a:pt x="51305" y="11549"/>
                  </a:lnTo>
                  <a:lnTo>
                    <a:pt x="51314" y="11960"/>
                  </a:lnTo>
                  <a:lnTo>
                    <a:pt x="51319" y="12154"/>
                  </a:lnTo>
                  <a:lnTo>
                    <a:pt x="51328" y="12359"/>
                  </a:lnTo>
                  <a:lnTo>
                    <a:pt x="51342" y="12564"/>
                  </a:lnTo>
                  <a:lnTo>
                    <a:pt x="51360" y="12758"/>
                  </a:lnTo>
                  <a:lnTo>
                    <a:pt x="51378" y="12963"/>
                  </a:lnTo>
                  <a:lnTo>
                    <a:pt x="51405" y="13158"/>
                  </a:lnTo>
                  <a:lnTo>
                    <a:pt x="51419" y="13233"/>
                  </a:lnTo>
                  <a:lnTo>
                    <a:pt x="51433" y="13298"/>
                  </a:lnTo>
                  <a:lnTo>
                    <a:pt x="51478" y="13406"/>
                  </a:lnTo>
                  <a:lnTo>
                    <a:pt x="51092" y="13427"/>
                  </a:lnTo>
                  <a:lnTo>
                    <a:pt x="50701" y="13449"/>
                  </a:lnTo>
                  <a:lnTo>
                    <a:pt x="49924" y="13449"/>
                  </a:lnTo>
                  <a:lnTo>
                    <a:pt x="49533" y="13427"/>
                  </a:lnTo>
                  <a:lnTo>
                    <a:pt x="49143" y="13406"/>
                  </a:lnTo>
                  <a:lnTo>
                    <a:pt x="48756" y="13374"/>
                  </a:lnTo>
                  <a:lnTo>
                    <a:pt x="48375" y="13341"/>
                  </a:lnTo>
                  <a:lnTo>
                    <a:pt x="47616" y="13244"/>
                  </a:lnTo>
                  <a:lnTo>
                    <a:pt x="46885" y="13136"/>
                  </a:lnTo>
                  <a:lnTo>
                    <a:pt x="46180" y="13017"/>
                  </a:lnTo>
                  <a:lnTo>
                    <a:pt x="45508" y="12888"/>
                  </a:lnTo>
                  <a:lnTo>
                    <a:pt x="45553" y="12175"/>
                  </a:lnTo>
                  <a:lnTo>
                    <a:pt x="45594" y="11463"/>
                  </a:lnTo>
                  <a:lnTo>
                    <a:pt x="45631" y="10740"/>
                  </a:lnTo>
                  <a:lnTo>
                    <a:pt x="45644" y="10373"/>
                  </a:lnTo>
                  <a:lnTo>
                    <a:pt x="45653" y="10017"/>
                  </a:lnTo>
                  <a:lnTo>
                    <a:pt x="45662" y="9661"/>
                  </a:lnTo>
                  <a:lnTo>
                    <a:pt x="45667" y="9304"/>
                  </a:lnTo>
                  <a:lnTo>
                    <a:pt x="45667" y="8948"/>
                  </a:lnTo>
                  <a:lnTo>
                    <a:pt x="45662" y="8603"/>
                  </a:lnTo>
                  <a:lnTo>
                    <a:pt x="45649" y="8258"/>
                  </a:lnTo>
                  <a:lnTo>
                    <a:pt x="45635" y="7912"/>
                  </a:lnTo>
                  <a:lnTo>
                    <a:pt x="45612" y="7578"/>
                  </a:lnTo>
                  <a:lnTo>
                    <a:pt x="45581" y="7254"/>
                  </a:lnTo>
                  <a:lnTo>
                    <a:pt x="45576" y="7200"/>
                  </a:lnTo>
                  <a:lnTo>
                    <a:pt x="45562" y="7157"/>
                  </a:lnTo>
                  <a:lnTo>
                    <a:pt x="45535" y="7081"/>
                  </a:lnTo>
                  <a:lnTo>
                    <a:pt x="45508" y="6995"/>
                  </a:lnTo>
                  <a:lnTo>
                    <a:pt x="45494" y="6952"/>
                  </a:lnTo>
                  <a:lnTo>
                    <a:pt x="45481" y="6908"/>
                  </a:lnTo>
                  <a:close/>
                  <a:moveTo>
                    <a:pt x="9910" y="1"/>
                  </a:moveTo>
                  <a:lnTo>
                    <a:pt x="8129" y="22"/>
                  </a:lnTo>
                  <a:lnTo>
                    <a:pt x="6352" y="44"/>
                  </a:lnTo>
                  <a:lnTo>
                    <a:pt x="4576" y="76"/>
                  </a:lnTo>
                  <a:lnTo>
                    <a:pt x="2799" y="119"/>
                  </a:lnTo>
                  <a:lnTo>
                    <a:pt x="1023" y="163"/>
                  </a:lnTo>
                  <a:lnTo>
                    <a:pt x="918" y="173"/>
                  </a:lnTo>
                  <a:lnTo>
                    <a:pt x="818" y="217"/>
                  </a:lnTo>
                  <a:lnTo>
                    <a:pt x="723" y="271"/>
                  </a:lnTo>
                  <a:lnTo>
                    <a:pt x="628" y="357"/>
                  </a:lnTo>
                  <a:lnTo>
                    <a:pt x="541" y="465"/>
                  </a:lnTo>
                  <a:lnTo>
                    <a:pt x="455" y="584"/>
                  </a:lnTo>
                  <a:lnTo>
                    <a:pt x="378" y="724"/>
                  </a:lnTo>
                  <a:lnTo>
                    <a:pt x="305" y="886"/>
                  </a:lnTo>
                  <a:lnTo>
                    <a:pt x="237" y="1058"/>
                  </a:lnTo>
                  <a:lnTo>
                    <a:pt x="178" y="1242"/>
                  </a:lnTo>
                  <a:lnTo>
                    <a:pt x="128" y="1436"/>
                  </a:lnTo>
                  <a:lnTo>
                    <a:pt x="82" y="1652"/>
                  </a:lnTo>
                  <a:lnTo>
                    <a:pt x="51" y="1868"/>
                  </a:lnTo>
                  <a:lnTo>
                    <a:pt x="23" y="2105"/>
                  </a:lnTo>
                  <a:lnTo>
                    <a:pt x="10" y="2343"/>
                  </a:lnTo>
                  <a:lnTo>
                    <a:pt x="1" y="2580"/>
                  </a:lnTo>
                  <a:lnTo>
                    <a:pt x="1" y="12855"/>
                  </a:lnTo>
                  <a:lnTo>
                    <a:pt x="5" y="13050"/>
                  </a:lnTo>
                  <a:lnTo>
                    <a:pt x="10" y="13233"/>
                  </a:lnTo>
                  <a:lnTo>
                    <a:pt x="23" y="13417"/>
                  </a:lnTo>
                  <a:lnTo>
                    <a:pt x="41" y="13579"/>
                  </a:lnTo>
                  <a:lnTo>
                    <a:pt x="64" y="13740"/>
                  </a:lnTo>
                  <a:lnTo>
                    <a:pt x="91" y="13892"/>
                  </a:lnTo>
                  <a:lnTo>
                    <a:pt x="123" y="14032"/>
                  </a:lnTo>
                  <a:lnTo>
                    <a:pt x="160" y="14161"/>
                  </a:lnTo>
                  <a:lnTo>
                    <a:pt x="200" y="14280"/>
                  </a:lnTo>
                  <a:lnTo>
                    <a:pt x="241" y="14399"/>
                  </a:lnTo>
                  <a:lnTo>
                    <a:pt x="287" y="14496"/>
                  </a:lnTo>
                  <a:lnTo>
                    <a:pt x="337" y="14593"/>
                  </a:lnTo>
                  <a:lnTo>
                    <a:pt x="391" y="14679"/>
                  </a:lnTo>
                  <a:lnTo>
                    <a:pt x="446" y="14755"/>
                  </a:lnTo>
                  <a:lnTo>
                    <a:pt x="500" y="14820"/>
                  </a:lnTo>
                  <a:lnTo>
                    <a:pt x="559" y="14874"/>
                  </a:lnTo>
                  <a:lnTo>
                    <a:pt x="623" y="14928"/>
                  </a:lnTo>
                  <a:lnTo>
                    <a:pt x="682" y="14960"/>
                  </a:lnTo>
                  <a:lnTo>
                    <a:pt x="746" y="14992"/>
                  </a:lnTo>
                  <a:lnTo>
                    <a:pt x="809" y="15014"/>
                  </a:lnTo>
                  <a:lnTo>
                    <a:pt x="873" y="15025"/>
                  </a:lnTo>
                  <a:lnTo>
                    <a:pt x="1005" y="15025"/>
                  </a:lnTo>
                  <a:lnTo>
                    <a:pt x="1068" y="15003"/>
                  </a:lnTo>
                  <a:lnTo>
                    <a:pt x="1132" y="14982"/>
                  </a:lnTo>
                  <a:lnTo>
                    <a:pt x="1195" y="14949"/>
                  </a:lnTo>
                  <a:lnTo>
                    <a:pt x="1259" y="14906"/>
                  </a:lnTo>
                  <a:lnTo>
                    <a:pt x="1318" y="14852"/>
                  </a:lnTo>
                  <a:lnTo>
                    <a:pt x="1377" y="14787"/>
                  </a:lnTo>
                  <a:lnTo>
                    <a:pt x="1436" y="14712"/>
                  </a:lnTo>
                  <a:lnTo>
                    <a:pt x="1491" y="14636"/>
                  </a:lnTo>
                  <a:lnTo>
                    <a:pt x="1545" y="14550"/>
                  </a:lnTo>
                  <a:lnTo>
                    <a:pt x="1595" y="14647"/>
                  </a:lnTo>
                  <a:lnTo>
                    <a:pt x="1650" y="14733"/>
                  </a:lnTo>
                  <a:lnTo>
                    <a:pt x="1704" y="14820"/>
                  </a:lnTo>
                  <a:lnTo>
                    <a:pt x="1768" y="14895"/>
                  </a:lnTo>
                  <a:lnTo>
                    <a:pt x="1832" y="14960"/>
                  </a:lnTo>
                  <a:lnTo>
                    <a:pt x="1900" y="15003"/>
                  </a:lnTo>
                  <a:lnTo>
                    <a:pt x="1977" y="15046"/>
                  </a:lnTo>
                  <a:lnTo>
                    <a:pt x="2054" y="15068"/>
                  </a:lnTo>
                  <a:lnTo>
                    <a:pt x="2927" y="15219"/>
                  </a:lnTo>
                  <a:lnTo>
                    <a:pt x="3799" y="15370"/>
                  </a:lnTo>
                  <a:lnTo>
                    <a:pt x="5548" y="15640"/>
                  </a:lnTo>
                  <a:lnTo>
                    <a:pt x="7297" y="15888"/>
                  </a:lnTo>
                  <a:lnTo>
                    <a:pt x="9051" y="16115"/>
                  </a:lnTo>
                  <a:lnTo>
                    <a:pt x="10805" y="16320"/>
                  </a:lnTo>
                  <a:lnTo>
                    <a:pt x="12559" y="16514"/>
                  </a:lnTo>
                  <a:lnTo>
                    <a:pt x="14317" y="16676"/>
                  </a:lnTo>
                  <a:lnTo>
                    <a:pt x="16075" y="16817"/>
                  </a:lnTo>
                  <a:lnTo>
                    <a:pt x="17838" y="16946"/>
                  </a:lnTo>
                  <a:lnTo>
                    <a:pt x="19601" y="17054"/>
                  </a:lnTo>
                  <a:lnTo>
                    <a:pt x="21364" y="17140"/>
                  </a:lnTo>
                  <a:lnTo>
                    <a:pt x="23127" y="17227"/>
                  </a:lnTo>
                  <a:lnTo>
                    <a:pt x="24894" y="17281"/>
                  </a:lnTo>
                  <a:lnTo>
                    <a:pt x="26662" y="17335"/>
                  </a:lnTo>
                  <a:lnTo>
                    <a:pt x="28424" y="17378"/>
                  </a:lnTo>
                  <a:lnTo>
                    <a:pt x="30192" y="17399"/>
                  </a:lnTo>
                  <a:lnTo>
                    <a:pt x="31959" y="17421"/>
                  </a:lnTo>
                  <a:lnTo>
                    <a:pt x="33727" y="17432"/>
                  </a:lnTo>
                  <a:lnTo>
                    <a:pt x="35494" y="17432"/>
                  </a:lnTo>
                  <a:lnTo>
                    <a:pt x="37261" y="17421"/>
                  </a:lnTo>
                  <a:lnTo>
                    <a:pt x="40792" y="17389"/>
                  </a:lnTo>
                  <a:lnTo>
                    <a:pt x="44317" y="17345"/>
                  </a:lnTo>
                  <a:lnTo>
                    <a:pt x="51360" y="17237"/>
                  </a:lnTo>
                  <a:lnTo>
                    <a:pt x="54872" y="17194"/>
                  </a:lnTo>
                  <a:lnTo>
                    <a:pt x="58375" y="17173"/>
                  </a:lnTo>
                  <a:lnTo>
                    <a:pt x="58452" y="17162"/>
                  </a:lnTo>
                  <a:lnTo>
                    <a:pt x="58529" y="17130"/>
                  </a:lnTo>
                  <a:lnTo>
                    <a:pt x="58607" y="17086"/>
                  </a:lnTo>
                  <a:lnTo>
                    <a:pt x="58684" y="17022"/>
                  </a:lnTo>
                  <a:lnTo>
                    <a:pt x="58752" y="16935"/>
                  </a:lnTo>
                  <a:lnTo>
                    <a:pt x="58820" y="16849"/>
                  </a:lnTo>
                  <a:lnTo>
                    <a:pt x="58884" y="16730"/>
                  </a:lnTo>
                  <a:lnTo>
                    <a:pt x="58943" y="16611"/>
                  </a:lnTo>
                  <a:lnTo>
                    <a:pt x="58997" y="16471"/>
                  </a:lnTo>
                  <a:lnTo>
                    <a:pt x="59047" y="16331"/>
                  </a:lnTo>
                  <a:lnTo>
                    <a:pt x="59088" y="16169"/>
                  </a:lnTo>
                  <a:lnTo>
                    <a:pt x="59120" y="16007"/>
                  </a:lnTo>
                  <a:lnTo>
                    <a:pt x="59147" y="15834"/>
                  </a:lnTo>
                  <a:lnTo>
                    <a:pt x="59166" y="15651"/>
                  </a:lnTo>
                  <a:lnTo>
                    <a:pt x="59175" y="15467"/>
                  </a:lnTo>
                  <a:lnTo>
                    <a:pt x="59175" y="15273"/>
                  </a:lnTo>
                  <a:lnTo>
                    <a:pt x="59147" y="13611"/>
                  </a:lnTo>
                  <a:lnTo>
                    <a:pt x="59134" y="12381"/>
                  </a:lnTo>
                  <a:lnTo>
                    <a:pt x="59116" y="11474"/>
                  </a:lnTo>
                  <a:lnTo>
                    <a:pt x="59106" y="11107"/>
                  </a:lnTo>
                  <a:lnTo>
                    <a:pt x="59097" y="10783"/>
                  </a:lnTo>
                  <a:lnTo>
                    <a:pt x="59084" y="10470"/>
                  </a:lnTo>
                  <a:lnTo>
                    <a:pt x="59061" y="10179"/>
                  </a:lnTo>
                  <a:lnTo>
                    <a:pt x="59038" y="9877"/>
                  </a:lnTo>
                  <a:lnTo>
                    <a:pt x="59011" y="9553"/>
                  </a:lnTo>
                  <a:lnTo>
                    <a:pt x="58975" y="9186"/>
                  </a:lnTo>
                  <a:lnTo>
                    <a:pt x="58929" y="8786"/>
                  </a:lnTo>
                  <a:lnTo>
                    <a:pt x="58811" y="7772"/>
                  </a:lnTo>
                  <a:lnTo>
                    <a:pt x="58834" y="7707"/>
                  </a:lnTo>
                  <a:lnTo>
                    <a:pt x="58857" y="7642"/>
                  </a:lnTo>
                  <a:lnTo>
                    <a:pt x="58879" y="7578"/>
                  </a:lnTo>
                  <a:lnTo>
                    <a:pt x="58897" y="7502"/>
                  </a:lnTo>
                  <a:lnTo>
                    <a:pt x="58925" y="7351"/>
                  </a:lnTo>
                  <a:lnTo>
                    <a:pt x="58943" y="7189"/>
                  </a:lnTo>
                  <a:lnTo>
                    <a:pt x="58952" y="7016"/>
                  </a:lnTo>
                  <a:lnTo>
                    <a:pt x="58957" y="6844"/>
                  </a:lnTo>
                  <a:lnTo>
                    <a:pt x="58947" y="6671"/>
                  </a:lnTo>
                  <a:lnTo>
                    <a:pt x="58929" y="6498"/>
                  </a:lnTo>
                  <a:lnTo>
                    <a:pt x="58907" y="6326"/>
                  </a:lnTo>
                  <a:lnTo>
                    <a:pt x="58875" y="6164"/>
                  </a:lnTo>
                  <a:lnTo>
                    <a:pt x="58834" y="6013"/>
                  </a:lnTo>
                  <a:lnTo>
                    <a:pt x="58784" y="5872"/>
                  </a:lnTo>
                  <a:lnTo>
                    <a:pt x="58725" y="5743"/>
                  </a:lnTo>
                  <a:lnTo>
                    <a:pt x="58693" y="5689"/>
                  </a:lnTo>
                  <a:lnTo>
                    <a:pt x="58661" y="5635"/>
                  </a:lnTo>
                  <a:lnTo>
                    <a:pt x="58625" y="5592"/>
                  </a:lnTo>
                  <a:lnTo>
                    <a:pt x="58589" y="5548"/>
                  </a:lnTo>
                  <a:lnTo>
                    <a:pt x="58548" y="5516"/>
                  </a:lnTo>
                  <a:lnTo>
                    <a:pt x="58507" y="5484"/>
                  </a:lnTo>
                  <a:lnTo>
                    <a:pt x="58479" y="5376"/>
                  </a:lnTo>
                  <a:lnTo>
                    <a:pt x="58448" y="5279"/>
                  </a:lnTo>
                  <a:lnTo>
                    <a:pt x="58411" y="5203"/>
                  </a:lnTo>
                  <a:lnTo>
                    <a:pt x="58375" y="5127"/>
                  </a:lnTo>
                  <a:lnTo>
                    <a:pt x="58334" y="5074"/>
                  </a:lnTo>
                  <a:lnTo>
                    <a:pt x="58293" y="5030"/>
                  </a:lnTo>
                  <a:lnTo>
                    <a:pt x="58248" y="4998"/>
                  </a:lnTo>
                  <a:lnTo>
                    <a:pt x="58202" y="4976"/>
                  </a:lnTo>
                  <a:lnTo>
                    <a:pt x="58157" y="4976"/>
                  </a:lnTo>
                  <a:lnTo>
                    <a:pt x="58111" y="4987"/>
                  </a:lnTo>
                  <a:lnTo>
                    <a:pt x="58066" y="5009"/>
                  </a:lnTo>
                  <a:lnTo>
                    <a:pt x="58021" y="5030"/>
                  </a:lnTo>
                  <a:lnTo>
                    <a:pt x="57980" y="5074"/>
                  </a:lnTo>
                  <a:lnTo>
                    <a:pt x="57939" y="5138"/>
                  </a:lnTo>
                  <a:lnTo>
                    <a:pt x="57898" y="5203"/>
                  </a:lnTo>
                  <a:lnTo>
                    <a:pt x="57866" y="5279"/>
                  </a:lnTo>
                  <a:lnTo>
                    <a:pt x="56099" y="4814"/>
                  </a:lnTo>
                  <a:lnTo>
                    <a:pt x="54331" y="4383"/>
                  </a:lnTo>
                  <a:lnTo>
                    <a:pt x="52559" y="3973"/>
                  </a:lnTo>
                  <a:lnTo>
                    <a:pt x="50787" y="3584"/>
                  </a:lnTo>
                  <a:lnTo>
                    <a:pt x="49015" y="3228"/>
                  </a:lnTo>
                  <a:lnTo>
                    <a:pt x="47243" y="2883"/>
                  </a:lnTo>
                  <a:lnTo>
                    <a:pt x="45472" y="2570"/>
                  </a:lnTo>
                  <a:lnTo>
                    <a:pt x="43695" y="2278"/>
                  </a:lnTo>
                  <a:lnTo>
                    <a:pt x="41923" y="1997"/>
                  </a:lnTo>
                  <a:lnTo>
                    <a:pt x="40147" y="1749"/>
                  </a:lnTo>
                  <a:lnTo>
                    <a:pt x="38370" y="1512"/>
                  </a:lnTo>
                  <a:lnTo>
                    <a:pt x="36594" y="1296"/>
                  </a:lnTo>
                  <a:lnTo>
                    <a:pt x="34817" y="1102"/>
                  </a:lnTo>
                  <a:lnTo>
                    <a:pt x="33036" y="929"/>
                  </a:lnTo>
                  <a:lnTo>
                    <a:pt x="31260" y="767"/>
                  </a:lnTo>
                  <a:lnTo>
                    <a:pt x="29483" y="616"/>
                  </a:lnTo>
                  <a:lnTo>
                    <a:pt x="27702" y="497"/>
                  </a:lnTo>
                  <a:lnTo>
                    <a:pt x="25921" y="389"/>
                  </a:lnTo>
                  <a:lnTo>
                    <a:pt x="24145" y="292"/>
                  </a:lnTo>
                  <a:lnTo>
                    <a:pt x="22363" y="206"/>
                  </a:lnTo>
                  <a:lnTo>
                    <a:pt x="20587" y="141"/>
                  </a:lnTo>
                  <a:lnTo>
                    <a:pt x="18806" y="87"/>
                  </a:lnTo>
                  <a:lnTo>
                    <a:pt x="17025" y="44"/>
                  </a:lnTo>
                  <a:lnTo>
                    <a:pt x="15248" y="22"/>
                  </a:lnTo>
                  <a:lnTo>
                    <a:pt x="13467"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6"/>
            <p:cNvSpPr/>
            <p:nvPr/>
          </p:nvSpPr>
          <p:spPr>
            <a:xfrm>
              <a:off x="3111425" y="-3531675"/>
              <a:ext cx="225825" cy="613075"/>
            </a:xfrm>
            <a:custGeom>
              <a:avLst/>
              <a:gdLst/>
              <a:ahLst/>
              <a:cxnLst/>
              <a:rect l="l" t="t" r="r" b="b"/>
              <a:pathLst>
                <a:path w="9033" h="24523" extrusionOk="0">
                  <a:moveTo>
                    <a:pt x="2095" y="0"/>
                  </a:moveTo>
                  <a:lnTo>
                    <a:pt x="1968" y="22"/>
                  </a:lnTo>
                  <a:lnTo>
                    <a:pt x="1840" y="54"/>
                  </a:lnTo>
                  <a:lnTo>
                    <a:pt x="1713" y="108"/>
                  </a:lnTo>
                  <a:lnTo>
                    <a:pt x="1581" y="173"/>
                  </a:lnTo>
                  <a:lnTo>
                    <a:pt x="1450" y="259"/>
                  </a:lnTo>
                  <a:lnTo>
                    <a:pt x="1313" y="356"/>
                  </a:lnTo>
                  <a:lnTo>
                    <a:pt x="1177" y="475"/>
                  </a:lnTo>
                  <a:lnTo>
                    <a:pt x="1036" y="615"/>
                  </a:lnTo>
                  <a:lnTo>
                    <a:pt x="895" y="767"/>
                  </a:lnTo>
                  <a:lnTo>
                    <a:pt x="750" y="928"/>
                  </a:lnTo>
                  <a:lnTo>
                    <a:pt x="604" y="1112"/>
                  </a:lnTo>
                  <a:lnTo>
                    <a:pt x="455" y="1317"/>
                  </a:lnTo>
                  <a:lnTo>
                    <a:pt x="305" y="1533"/>
                  </a:lnTo>
                  <a:lnTo>
                    <a:pt x="155" y="1770"/>
                  </a:lnTo>
                  <a:lnTo>
                    <a:pt x="0" y="2019"/>
                  </a:lnTo>
                  <a:lnTo>
                    <a:pt x="64" y="1975"/>
                  </a:lnTo>
                  <a:lnTo>
                    <a:pt x="123" y="1943"/>
                  </a:lnTo>
                  <a:lnTo>
                    <a:pt x="182" y="1921"/>
                  </a:lnTo>
                  <a:lnTo>
                    <a:pt x="246" y="1911"/>
                  </a:lnTo>
                  <a:lnTo>
                    <a:pt x="436" y="1965"/>
                  </a:lnTo>
                  <a:lnTo>
                    <a:pt x="627" y="2019"/>
                  </a:lnTo>
                  <a:lnTo>
                    <a:pt x="818" y="2094"/>
                  </a:lnTo>
                  <a:lnTo>
                    <a:pt x="1004" y="2191"/>
                  </a:lnTo>
                  <a:lnTo>
                    <a:pt x="1191" y="2288"/>
                  </a:lnTo>
                  <a:lnTo>
                    <a:pt x="1377" y="2407"/>
                  </a:lnTo>
                  <a:lnTo>
                    <a:pt x="1563" y="2537"/>
                  </a:lnTo>
                  <a:lnTo>
                    <a:pt x="1745" y="2677"/>
                  </a:lnTo>
                  <a:lnTo>
                    <a:pt x="1927" y="2828"/>
                  </a:lnTo>
                  <a:lnTo>
                    <a:pt x="2108" y="3001"/>
                  </a:lnTo>
                  <a:lnTo>
                    <a:pt x="2286" y="3173"/>
                  </a:lnTo>
                  <a:lnTo>
                    <a:pt x="2467" y="3368"/>
                  </a:lnTo>
                  <a:lnTo>
                    <a:pt x="2640" y="3573"/>
                  </a:lnTo>
                  <a:lnTo>
                    <a:pt x="2813" y="3778"/>
                  </a:lnTo>
                  <a:lnTo>
                    <a:pt x="2985" y="4004"/>
                  </a:lnTo>
                  <a:lnTo>
                    <a:pt x="3158" y="4242"/>
                  </a:lnTo>
                  <a:lnTo>
                    <a:pt x="3326" y="4490"/>
                  </a:lnTo>
                  <a:lnTo>
                    <a:pt x="3490" y="4749"/>
                  </a:lnTo>
                  <a:lnTo>
                    <a:pt x="3658" y="5008"/>
                  </a:lnTo>
                  <a:lnTo>
                    <a:pt x="3817" y="5289"/>
                  </a:lnTo>
                  <a:lnTo>
                    <a:pt x="3976" y="5569"/>
                  </a:lnTo>
                  <a:lnTo>
                    <a:pt x="4135" y="5872"/>
                  </a:lnTo>
                  <a:lnTo>
                    <a:pt x="4289" y="6174"/>
                  </a:lnTo>
                  <a:lnTo>
                    <a:pt x="4444" y="6487"/>
                  </a:lnTo>
                  <a:lnTo>
                    <a:pt x="4594" y="6800"/>
                  </a:lnTo>
                  <a:lnTo>
                    <a:pt x="4739" y="7135"/>
                  </a:lnTo>
                  <a:lnTo>
                    <a:pt x="4884" y="7469"/>
                  </a:lnTo>
                  <a:lnTo>
                    <a:pt x="5030" y="7814"/>
                  </a:lnTo>
                  <a:lnTo>
                    <a:pt x="5166" y="8160"/>
                  </a:lnTo>
                  <a:lnTo>
                    <a:pt x="5302" y="8516"/>
                  </a:lnTo>
                  <a:lnTo>
                    <a:pt x="5439" y="8883"/>
                  </a:lnTo>
                  <a:lnTo>
                    <a:pt x="5570" y="9261"/>
                  </a:lnTo>
                  <a:lnTo>
                    <a:pt x="5698" y="9639"/>
                  </a:lnTo>
                  <a:lnTo>
                    <a:pt x="5820" y="10016"/>
                  </a:lnTo>
                  <a:lnTo>
                    <a:pt x="5943" y="10405"/>
                  </a:lnTo>
                  <a:lnTo>
                    <a:pt x="6061" y="10804"/>
                  </a:lnTo>
                  <a:lnTo>
                    <a:pt x="6175" y="11204"/>
                  </a:lnTo>
                  <a:lnTo>
                    <a:pt x="6288" y="11614"/>
                  </a:lnTo>
                  <a:lnTo>
                    <a:pt x="6393" y="12024"/>
                  </a:lnTo>
                  <a:lnTo>
                    <a:pt x="6497" y="12434"/>
                  </a:lnTo>
                  <a:lnTo>
                    <a:pt x="6602" y="12855"/>
                  </a:lnTo>
                  <a:lnTo>
                    <a:pt x="6697" y="13276"/>
                  </a:lnTo>
                  <a:lnTo>
                    <a:pt x="6793" y="13697"/>
                  </a:lnTo>
                  <a:lnTo>
                    <a:pt x="6879" y="14128"/>
                  </a:lnTo>
                  <a:lnTo>
                    <a:pt x="6965" y="14560"/>
                  </a:lnTo>
                  <a:lnTo>
                    <a:pt x="7047" y="14992"/>
                  </a:lnTo>
                  <a:lnTo>
                    <a:pt x="7124" y="15434"/>
                  </a:lnTo>
                  <a:lnTo>
                    <a:pt x="7202" y="15877"/>
                  </a:lnTo>
                  <a:lnTo>
                    <a:pt x="7270" y="16320"/>
                  </a:lnTo>
                  <a:lnTo>
                    <a:pt x="7333" y="16762"/>
                  </a:lnTo>
                  <a:lnTo>
                    <a:pt x="7397" y="17205"/>
                  </a:lnTo>
                  <a:lnTo>
                    <a:pt x="7451" y="17647"/>
                  </a:lnTo>
                  <a:lnTo>
                    <a:pt x="7506" y="18100"/>
                  </a:lnTo>
                  <a:lnTo>
                    <a:pt x="7551" y="18543"/>
                  </a:lnTo>
                  <a:lnTo>
                    <a:pt x="7597" y="18996"/>
                  </a:lnTo>
                  <a:lnTo>
                    <a:pt x="7633" y="19439"/>
                  </a:lnTo>
                  <a:lnTo>
                    <a:pt x="7670" y="19892"/>
                  </a:lnTo>
                  <a:lnTo>
                    <a:pt x="7697" y="20335"/>
                  </a:lnTo>
                  <a:lnTo>
                    <a:pt x="7724" y="20788"/>
                  </a:lnTo>
                  <a:lnTo>
                    <a:pt x="7742" y="21230"/>
                  </a:lnTo>
                  <a:lnTo>
                    <a:pt x="7756" y="21673"/>
                  </a:lnTo>
                  <a:lnTo>
                    <a:pt x="7765" y="22126"/>
                  </a:lnTo>
                  <a:lnTo>
                    <a:pt x="7770" y="22569"/>
                  </a:lnTo>
                  <a:lnTo>
                    <a:pt x="7770" y="23001"/>
                  </a:lnTo>
                  <a:lnTo>
                    <a:pt x="7765" y="23162"/>
                  </a:lnTo>
                  <a:lnTo>
                    <a:pt x="7751" y="23314"/>
                  </a:lnTo>
                  <a:lnTo>
                    <a:pt x="7738" y="23443"/>
                  </a:lnTo>
                  <a:lnTo>
                    <a:pt x="7715" y="23573"/>
                  </a:lnTo>
                  <a:lnTo>
                    <a:pt x="7688" y="23691"/>
                  </a:lnTo>
                  <a:lnTo>
                    <a:pt x="7656" y="23799"/>
                  </a:lnTo>
                  <a:lnTo>
                    <a:pt x="7620" y="23896"/>
                  </a:lnTo>
                  <a:lnTo>
                    <a:pt x="7583" y="23993"/>
                  </a:lnTo>
                  <a:lnTo>
                    <a:pt x="7542" y="24069"/>
                  </a:lnTo>
                  <a:lnTo>
                    <a:pt x="7497" y="24134"/>
                  </a:lnTo>
                  <a:lnTo>
                    <a:pt x="7447" y="24199"/>
                  </a:lnTo>
                  <a:lnTo>
                    <a:pt x="7402" y="24253"/>
                  </a:lnTo>
                  <a:lnTo>
                    <a:pt x="7347" y="24285"/>
                  </a:lnTo>
                  <a:lnTo>
                    <a:pt x="7297" y="24317"/>
                  </a:lnTo>
                  <a:lnTo>
                    <a:pt x="7242" y="24339"/>
                  </a:lnTo>
                  <a:lnTo>
                    <a:pt x="7188" y="24350"/>
                  </a:lnTo>
                  <a:lnTo>
                    <a:pt x="7143" y="24447"/>
                  </a:lnTo>
                  <a:lnTo>
                    <a:pt x="7124" y="24490"/>
                  </a:lnTo>
                  <a:lnTo>
                    <a:pt x="7102" y="24522"/>
                  </a:lnTo>
                  <a:lnTo>
                    <a:pt x="7102" y="24522"/>
                  </a:lnTo>
                  <a:lnTo>
                    <a:pt x="7270" y="24414"/>
                  </a:lnTo>
                  <a:lnTo>
                    <a:pt x="7433" y="24306"/>
                  </a:lnTo>
                  <a:lnTo>
                    <a:pt x="7583" y="24188"/>
                  </a:lnTo>
                  <a:lnTo>
                    <a:pt x="7733" y="24069"/>
                  </a:lnTo>
                  <a:lnTo>
                    <a:pt x="7869" y="23950"/>
                  </a:lnTo>
                  <a:lnTo>
                    <a:pt x="8001" y="23821"/>
                  </a:lnTo>
                  <a:lnTo>
                    <a:pt x="8124" y="23680"/>
                  </a:lnTo>
                  <a:lnTo>
                    <a:pt x="8238" y="23540"/>
                  </a:lnTo>
                  <a:lnTo>
                    <a:pt x="8347" y="23400"/>
                  </a:lnTo>
                  <a:lnTo>
                    <a:pt x="8447" y="23249"/>
                  </a:lnTo>
                  <a:lnTo>
                    <a:pt x="8537" y="23098"/>
                  </a:lnTo>
                  <a:lnTo>
                    <a:pt x="8619" y="22947"/>
                  </a:lnTo>
                  <a:lnTo>
                    <a:pt x="8696" y="22774"/>
                  </a:lnTo>
                  <a:lnTo>
                    <a:pt x="8765" y="22612"/>
                  </a:lnTo>
                  <a:lnTo>
                    <a:pt x="8828" y="22439"/>
                  </a:lnTo>
                  <a:lnTo>
                    <a:pt x="8878" y="22256"/>
                  </a:lnTo>
                  <a:lnTo>
                    <a:pt x="8924" y="22083"/>
                  </a:lnTo>
                  <a:lnTo>
                    <a:pt x="8964" y="21889"/>
                  </a:lnTo>
                  <a:lnTo>
                    <a:pt x="8992" y="21695"/>
                  </a:lnTo>
                  <a:lnTo>
                    <a:pt x="9014" y="21500"/>
                  </a:lnTo>
                  <a:lnTo>
                    <a:pt x="9028" y="21295"/>
                  </a:lnTo>
                  <a:lnTo>
                    <a:pt x="9033" y="21090"/>
                  </a:lnTo>
                  <a:lnTo>
                    <a:pt x="9033" y="20885"/>
                  </a:lnTo>
                  <a:lnTo>
                    <a:pt x="9024" y="20669"/>
                  </a:lnTo>
                  <a:lnTo>
                    <a:pt x="9005" y="20443"/>
                  </a:lnTo>
                  <a:lnTo>
                    <a:pt x="8983" y="20216"/>
                  </a:lnTo>
                  <a:lnTo>
                    <a:pt x="8951" y="19989"/>
                  </a:lnTo>
                  <a:lnTo>
                    <a:pt x="8910" y="19752"/>
                  </a:lnTo>
                  <a:lnTo>
                    <a:pt x="8865" y="19504"/>
                  </a:lnTo>
                  <a:lnTo>
                    <a:pt x="8805" y="19255"/>
                  </a:lnTo>
                  <a:lnTo>
                    <a:pt x="8742" y="19007"/>
                  </a:lnTo>
                  <a:lnTo>
                    <a:pt x="8674" y="18748"/>
                  </a:lnTo>
                  <a:lnTo>
                    <a:pt x="8587" y="18284"/>
                  </a:lnTo>
                  <a:lnTo>
                    <a:pt x="8501" y="17831"/>
                  </a:lnTo>
                  <a:lnTo>
                    <a:pt x="8406" y="17377"/>
                  </a:lnTo>
                  <a:lnTo>
                    <a:pt x="8310" y="16935"/>
                  </a:lnTo>
                  <a:lnTo>
                    <a:pt x="8210" y="16503"/>
                  </a:lnTo>
                  <a:lnTo>
                    <a:pt x="8101" y="16071"/>
                  </a:lnTo>
                  <a:lnTo>
                    <a:pt x="7988" y="15640"/>
                  </a:lnTo>
                  <a:lnTo>
                    <a:pt x="7874" y="15229"/>
                  </a:lnTo>
                  <a:lnTo>
                    <a:pt x="7710" y="14593"/>
                  </a:lnTo>
                  <a:lnTo>
                    <a:pt x="7547" y="13967"/>
                  </a:lnTo>
                  <a:lnTo>
                    <a:pt x="7379" y="13330"/>
                  </a:lnTo>
                  <a:lnTo>
                    <a:pt x="7211" y="12715"/>
                  </a:lnTo>
                  <a:lnTo>
                    <a:pt x="6865" y="11473"/>
                  </a:lnTo>
                  <a:lnTo>
                    <a:pt x="6520" y="10243"/>
                  </a:lnTo>
                  <a:lnTo>
                    <a:pt x="6288" y="9444"/>
                  </a:lnTo>
                  <a:lnTo>
                    <a:pt x="6057" y="8646"/>
                  </a:lnTo>
                  <a:lnTo>
                    <a:pt x="5820" y="7858"/>
                  </a:lnTo>
                  <a:lnTo>
                    <a:pt x="5580" y="7070"/>
                  </a:lnTo>
                  <a:lnTo>
                    <a:pt x="5334" y="6293"/>
                  </a:lnTo>
                  <a:lnTo>
                    <a:pt x="5080" y="5526"/>
                  </a:lnTo>
                  <a:lnTo>
                    <a:pt x="4821" y="4771"/>
                  </a:lnTo>
                  <a:lnTo>
                    <a:pt x="4553" y="4026"/>
                  </a:lnTo>
                  <a:lnTo>
                    <a:pt x="3899" y="2256"/>
                  </a:lnTo>
                  <a:lnTo>
                    <a:pt x="3808" y="1997"/>
                  </a:lnTo>
                  <a:lnTo>
                    <a:pt x="3717" y="1749"/>
                  </a:lnTo>
                  <a:lnTo>
                    <a:pt x="3621" y="1511"/>
                  </a:lnTo>
                  <a:lnTo>
                    <a:pt x="3526" y="1295"/>
                  </a:lnTo>
                  <a:lnTo>
                    <a:pt x="3431" y="1090"/>
                  </a:lnTo>
                  <a:lnTo>
                    <a:pt x="3331" y="907"/>
                  </a:lnTo>
                  <a:lnTo>
                    <a:pt x="3226" y="745"/>
                  </a:lnTo>
                  <a:lnTo>
                    <a:pt x="3122" y="594"/>
                  </a:lnTo>
                  <a:lnTo>
                    <a:pt x="3017" y="464"/>
                  </a:lnTo>
                  <a:lnTo>
                    <a:pt x="2908" y="346"/>
                  </a:lnTo>
                  <a:lnTo>
                    <a:pt x="2799" y="248"/>
                  </a:lnTo>
                  <a:lnTo>
                    <a:pt x="2685" y="162"/>
                  </a:lnTo>
                  <a:lnTo>
                    <a:pt x="2572" y="97"/>
                  </a:lnTo>
                  <a:lnTo>
                    <a:pt x="2454" y="54"/>
                  </a:lnTo>
                  <a:lnTo>
                    <a:pt x="2336" y="22"/>
                  </a:lnTo>
                  <a:lnTo>
                    <a:pt x="2217"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6"/>
            <p:cNvSpPr/>
            <p:nvPr/>
          </p:nvSpPr>
          <p:spPr>
            <a:xfrm>
              <a:off x="3151750" y="-9028125"/>
              <a:ext cx="205950" cy="180550"/>
            </a:xfrm>
            <a:custGeom>
              <a:avLst/>
              <a:gdLst/>
              <a:ahLst/>
              <a:cxnLst/>
              <a:rect l="l" t="t" r="r" b="b"/>
              <a:pathLst>
                <a:path w="8238" h="7222" extrusionOk="0">
                  <a:moveTo>
                    <a:pt x="5948" y="1"/>
                  </a:moveTo>
                  <a:lnTo>
                    <a:pt x="5616" y="11"/>
                  </a:lnTo>
                  <a:lnTo>
                    <a:pt x="5293" y="33"/>
                  </a:lnTo>
                  <a:lnTo>
                    <a:pt x="4971" y="76"/>
                  </a:lnTo>
                  <a:lnTo>
                    <a:pt x="4648" y="119"/>
                  </a:lnTo>
                  <a:lnTo>
                    <a:pt x="4335" y="195"/>
                  </a:lnTo>
                  <a:lnTo>
                    <a:pt x="4026" y="271"/>
                  </a:lnTo>
                  <a:lnTo>
                    <a:pt x="3726" y="378"/>
                  </a:lnTo>
                  <a:lnTo>
                    <a:pt x="3430" y="497"/>
                  </a:lnTo>
                  <a:lnTo>
                    <a:pt x="3140" y="637"/>
                  </a:lnTo>
                  <a:lnTo>
                    <a:pt x="2999" y="713"/>
                  </a:lnTo>
                  <a:lnTo>
                    <a:pt x="2858" y="799"/>
                  </a:lnTo>
                  <a:lnTo>
                    <a:pt x="2722" y="886"/>
                  </a:lnTo>
                  <a:lnTo>
                    <a:pt x="2585" y="983"/>
                  </a:lnTo>
                  <a:lnTo>
                    <a:pt x="2454" y="1091"/>
                  </a:lnTo>
                  <a:lnTo>
                    <a:pt x="2322" y="1199"/>
                  </a:lnTo>
                  <a:lnTo>
                    <a:pt x="2195" y="1307"/>
                  </a:lnTo>
                  <a:lnTo>
                    <a:pt x="2072" y="1425"/>
                  </a:lnTo>
                  <a:lnTo>
                    <a:pt x="1949" y="1555"/>
                  </a:lnTo>
                  <a:lnTo>
                    <a:pt x="1827" y="1684"/>
                  </a:lnTo>
                  <a:lnTo>
                    <a:pt x="1713" y="1825"/>
                  </a:lnTo>
                  <a:lnTo>
                    <a:pt x="1599" y="1976"/>
                  </a:lnTo>
                  <a:lnTo>
                    <a:pt x="1486" y="2127"/>
                  </a:lnTo>
                  <a:lnTo>
                    <a:pt x="1381" y="2289"/>
                  </a:lnTo>
                  <a:lnTo>
                    <a:pt x="1272" y="2451"/>
                  </a:lnTo>
                  <a:lnTo>
                    <a:pt x="1172" y="2634"/>
                  </a:lnTo>
                  <a:lnTo>
                    <a:pt x="1077" y="2807"/>
                  </a:lnTo>
                  <a:lnTo>
                    <a:pt x="982" y="3001"/>
                  </a:lnTo>
                  <a:lnTo>
                    <a:pt x="891" y="3206"/>
                  </a:lnTo>
                  <a:lnTo>
                    <a:pt x="800" y="3411"/>
                  </a:lnTo>
                  <a:lnTo>
                    <a:pt x="718" y="3627"/>
                  </a:lnTo>
                  <a:lnTo>
                    <a:pt x="636" y="3843"/>
                  </a:lnTo>
                  <a:lnTo>
                    <a:pt x="564" y="4081"/>
                  </a:lnTo>
                  <a:lnTo>
                    <a:pt x="491" y="4318"/>
                  </a:lnTo>
                  <a:lnTo>
                    <a:pt x="423" y="4566"/>
                  </a:lnTo>
                  <a:lnTo>
                    <a:pt x="355" y="4825"/>
                  </a:lnTo>
                  <a:lnTo>
                    <a:pt x="295" y="5095"/>
                  </a:lnTo>
                  <a:lnTo>
                    <a:pt x="241" y="5365"/>
                  </a:lnTo>
                  <a:lnTo>
                    <a:pt x="191" y="5656"/>
                  </a:lnTo>
                  <a:lnTo>
                    <a:pt x="141" y="5948"/>
                  </a:lnTo>
                  <a:lnTo>
                    <a:pt x="100" y="6250"/>
                  </a:lnTo>
                  <a:lnTo>
                    <a:pt x="64" y="6563"/>
                  </a:lnTo>
                  <a:lnTo>
                    <a:pt x="27" y="6887"/>
                  </a:lnTo>
                  <a:lnTo>
                    <a:pt x="0" y="7221"/>
                  </a:lnTo>
                  <a:lnTo>
                    <a:pt x="14" y="7221"/>
                  </a:lnTo>
                  <a:lnTo>
                    <a:pt x="23" y="7200"/>
                  </a:lnTo>
                  <a:lnTo>
                    <a:pt x="41" y="7189"/>
                  </a:lnTo>
                  <a:lnTo>
                    <a:pt x="59" y="7189"/>
                  </a:lnTo>
                  <a:lnTo>
                    <a:pt x="1081" y="7081"/>
                  </a:lnTo>
                  <a:lnTo>
                    <a:pt x="2104" y="6995"/>
                  </a:lnTo>
                  <a:lnTo>
                    <a:pt x="3126" y="6930"/>
                  </a:lnTo>
                  <a:lnTo>
                    <a:pt x="4148" y="6887"/>
                  </a:lnTo>
                  <a:lnTo>
                    <a:pt x="5171" y="6854"/>
                  </a:lnTo>
                  <a:lnTo>
                    <a:pt x="6193" y="6833"/>
                  </a:lnTo>
                  <a:lnTo>
                    <a:pt x="7215" y="6833"/>
                  </a:lnTo>
                  <a:lnTo>
                    <a:pt x="8237" y="6844"/>
                  </a:lnTo>
                  <a:lnTo>
                    <a:pt x="8187" y="6401"/>
                  </a:lnTo>
                  <a:lnTo>
                    <a:pt x="8142" y="5959"/>
                  </a:lnTo>
                  <a:lnTo>
                    <a:pt x="8101" y="5505"/>
                  </a:lnTo>
                  <a:lnTo>
                    <a:pt x="8065" y="5052"/>
                  </a:lnTo>
                  <a:lnTo>
                    <a:pt x="8038" y="4609"/>
                  </a:lnTo>
                  <a:lnTo>
                    <a:pt x="8010" y="4156"/>
                  </a:lnTo>
                  <a:lnTo>
                    <a:pt x="7960" y="3249"/>
                  </a:lnTo>
                  <a:lnTo>
                    <a:pt x="7928" y="2462"/>
                  </a:lnTo>
                  <a:lnTo>
                    <a:pt x="7919" y="2073"/>
                  </a:lnTo>
                  <a:lnTo>
                    <a:pt x="7910" y="1674"/>
                  </a:lnTo>
                  <a:lnTo>
                    <a:pt x="7906" y="1285"/>
                  </a:lnTo>
                  <a:lnTo>
                    <a:pt x="7906" y="897"/>
                  </a:lnTo>
                  <a:lnTo>
                    <a:pt x="7915" y="519"/>
                  </a:lnTo>
                  <a:lnTo>
                    <a:pt x="7933" y="130"/>
                  </a:lnTo>
                  <a:lnTo>
                    <a:pt x="7270" y="65"/>
                  </a:lnTo>
                  <a:lnTo>
                    <a:pt x="6938" y="33"/>
                  </a:lnTo>
                  <a:lnTo>
                    <a:pt x="6606" y="11"/>
                  </a:lnTo>
                  <a:lnTo>
                    <a:pt x="62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6"/>
            <p:cNvSpPr/>
            <p:nvPr/>
          </p:nvSpPr>
          <p:spPr>
            <a:xfrm>
              <a:off x="3150825" y="-9932600"/>
              <a:ext cx="103500" cy="235325"/>
            </a:xfrm>
            <a:custGeom>
              <a:avLst/>
              <a:gdLst/>
              <a:ahLst/>
              <a:cxnLst/>
              <a:rect l="l" t="t" r="r" b="b"/>
              <a:pathLst>
                <a:path w="4140" h="9413" extrusionOk="0">
                  <a:moveTo>
                    <a:pt x="2023" y="1"/>
                  </a:moveTo>
                  <a:lnTo>
                    <a:pt x="1900" y="12"/>
                  </a:lnTo>
                  <a:lnTo>
                    <a:pt x="1777" y="33"/>
                  </a:lnTo>
                  <a:lnTo>
                    <a:pt x="1655" y="76"/>
                  </a:lnTo>
                  <a:lnTo>
                    <a:pt x="1532" y="130"/>
                  </a:lnTo>
                  <a:lnTo>
                    <a:pt x="1414" y="206"/>
                  </a:lnTo>
                  <a:lnTo>
                    <a:pt x="1296" y="292"/>
                  </a:lnTo>
                  <a:lnTo>
                    <a:pt x="1187" y="400"/>
                  </a:lnTo>
                  <a:lnTo>
                    <a:pt x="1073" y="530"/>
                  </a:lnTo>
                  <a:lnTo>
                    <a:pt x="969" y="670"/>
                  </a:lnTo>
                  <a:lnTo>
                    <a:pt x="869" y="821"/>
                  </a:lnTo>
                  <a:lnTo>
                    <a:pt x="773" y="994"/>
                  </a:lnTo>
                  <a:lnTo>
                    <a:pt x="682" y="1177"/>
                  </a:lnTo>
                  <a:lnTo>
                    <a:pt x="596" y="1372"/>
                  </a:lnTo>
                  <a:lnTo>
                    <a:pt x="519" y="1577"/>
                  </a:lnTo>
                  <a:lnTo>
                    <a:pt x="442" y="1793"/>
                  </a:lnTo>
                  <a:lnTo>
                    <a:pt x="373" y="2019"/>
                  </a:lnTo>
                  <a:lnTo>
                    <a:pt x="310" y="2246"/>
                  </a:lnTo>
                  <a:lnTo>
                    <a:pt x="255" y="2494"/>
                  </a:lnTo>
                  <a:lnTo>
                    <a:pt x="201" y="2732"/>
                  </a:lnTo>
                  <a:lnTo>
                    <a:pt x="155" y="2991"/>
                  </a:lnTo>
                  <a:lnTo>
                    <a:pt x="114" y="3250"/>
                  </a:lnTo>
                  <a:lnTo>
                    <a:pt x="83" y="3509"/>
                  </a:lnTo>
                  <a:lnTo>
                    <a:pt x="51" y="3779"/>
                  </a:lnTo>
                  <a:lnTo>
                    <a:pt x="33" y="4048"/>
                  </a:lnTo>
                  <a:lnTo>
                    <a:pt x="14" y="4318"/>
                  </a:lnTo>
                  <a:lnTo>
                    <a:pt x="5" y="4599"/>
                  </a:lnTo>
                  <a:lnTo>
                    <a:pt x="1" y="4869"/>
                  </a:lnTo>
                  <a:lnTo>
                    <a:pt x="1" y="5138"/>
                  </a:lnTo>
                  <a:lnTo>
                    <a:pt x="10" y="5419"/>
                  </a:lnTo>
                  <a:lnTo>
                    <a:pt x="24" y="5689"/>
                  </a:lnTo>
                  <a:lnTo>
                    <a:pt x="46" y="5959"/>
                  </a:lnTo>
                  <a:lnTo>
                    <a:pt x="73" y="6218"/>
                  </a:lnTo>
                  <a:lnTo>
                    <a:pt x="110" y="6477"/>
                  </a:lnTo>
                  <a:lnTo>
                    <a:pt x="146" y="6736"/>
                  </a:lnTo>
                  <a:lnTo>
                    <a:pt x="196" y="6984"/>
                  </a:lnTo>
                  <a:lnTo>
                    <a:pt x="251" y="7232"/>
                  </a:lnTo>
                  <a:lnTo>
                    <a:pt x="310" y="7459"/>
                  </a:lnTo>
                  <a:lnTo>
                    <a:pt x="378" y="7686"/>
                  </a:lnTo>
                  <a:lnTo>
                    <a:pt x="451" y="7902"/>
                  </a:lnTo>
                  <a:lnTo>
                    <a:pt x="532" y="8117"/>
                  </a:lnTo>
                  <a:lnTo>
                    <a:pt x="619" y="8312"/>
                  </a:lnTo>
                  <a:lnTo>
                    <a:pt x="710" y="8484"/>
                  </a:lnTo>
                  <a:lnTo>
                    <a:pt x="800" y="8646"/>
                  </a:lnTo>
                  <a:lnTo>
                    <a:pt x="896" y="8797"/>
                  </a:lnTo>
                  <a:lnTo>
                    <a:pt x="996" y="8927"/>
                  </a:lnTo>
                  <a:lnTo>
                    <a:pt x="1100" y="9035"/>
                  </a:lnTo>
                  <a:lnTo>
                    <a:pt x="1209" y="9143"/>
                  </a:lnTo>
                  <a:lnTo>
                    <a:pt x="1314" y="9218"/>
                  </a:lnTo>
                  <a:lnTo>
                    <a:pt x="1427" y="9294"/>
                  </a:lnTo>
                  <a:lnTo>
                    <a:pt x="1541" y="9348"/>
                  </a:lnTo>
                  <a:lnTo>
                    <a:pt x="1650" y="9380"/>
                  </a:lnTo>
                  <a:lnTo>
                    <a:pt x="1768" y="9402"/>
                  </a:lnTo>
                  <a:lnTo>
                    <a:pt x="1882" y="9413"/>
                  </a:lnTo>
                  <a:lnTo>
                    <a:pt x="1995" y="9413"/>
                  </a:lnTo>
                  <a:lnTo>
                    <a:pt x="2109" y="9391"/>
                  </a:lnTo>
                  <a:lnTo>
                    <a:pt x="2223" y="9359"/>
                  </a:lnTo>
                  <a:lnTo>
                    <a:pt x="2336" y="9305"/>
                  </a:lnTo>
                  <a:lnTo>
                    <a:pt x="2445" y="9240"/>
                  </a:lnTo>
                  <a:lnTo>
                    <a:pt x="2554" y="9164"/>
                  </a:lnTo>
                  <a:lnTo>
                    <a:pt x="2663" y="9067"/>
                  </a:lnTo>
                  <a:lnTo>
                    <a:pt x="2763" y="8959"/>
                  </a:lnTo>
                  <a:lnTo>
                    <a:pt x="2863" y="8841"/>
                  </a:lnTo>
                  <a:lnTo>
                    <a:pt x="2963" y="8711"/>
                  </a:lnTo>
                  <a:lnTo>
                    <a:pt x="3054" y="8560"/>
                  </a:lnTo>
                  <a:lnTo>
                    <a:pt x="3145" y="8398"/>
                  </a:lnTo>
                  <a:lnTo>
                    <a:pt x="3227" y="8225"/>
                  </a:lnTo>
                  <a:lnTo>
                    <a:pt x="3304" y="8031"/>
                  </a:lnTo>
                  <a:lnTo>
                    <a:pt x="3381" y="7826"/>
                  </a:lnTo>
                  <a:lnTo>
                    <a:pt x="3445" y="7610"/>
                  </a:lnTo>
                  <a:lnTo>
                    <a:pt x="3508" y="7383"/>
                  </a:lnTo>
                  <a:lnTo>
                    <a:pt x="3563" y="7146"/>
                  </a:lnTo>
                  <a:lnTo>
                    <a:pt x="3608" y="6887"/>
                  </a:lnTo>
                  <a:lnTo>
                    <a:pt x="3649" y="6617"/>
                  </a:lnTo>
                  <a:lnTo>
                    <a:pt x="3654" y="6520"/>
                  </a:lnTo>
                  <a:lnTo>
                    <a:pt x="3663" y="6423"/>
                  </a:lnTo>
                  <a:lnTo>
                    <a:pt x="3667" y="6336"/>
                  </a:lnTo>
                  <a:lnTo>
                    <a:pt x="3676" y="6239"/>
                  </a:lnTo>
                  <a:lnTo>
                    <a:pt x="3736" y="6142"/>
                  </a:lnTo>
                  <a:lnTo>
                    <a:pt x="3790" y="6045"/>
                  </a:lnTo>
                  <a:lnTo>
                    <a:pt x="3845" y="5937"/>
                  </a:lnTo>
                  <a:lnTo>
                    <a:pt x="3890" y="5818"/>
                  </a:lnTo>
                  <a:lnTo>
                    <a:pt x="3935" y="5689"/>
                  </a:lnTo>
                  <a:lnTo>
                    <a:pt x="3981" y="5549"/>
                  </a:lnTo>
                  <a:lnTo>
                    <a:pt x="4017" y="5408"/>
                  </a:lnTo>
                  <a:lnTo>
                    <a:pt x="4049" y="5246"/>
                  </a:lnTo>
                  <a:lnTo>
                    <a:pt x="4076" y="5084"/>
                  </a:lnTo>
                  <a:lnTo>
                    <a:pt x="4099" y="4923"/>
                  </a:lnTo>
                  <a:lnTo>
                    <a:pt x="4122" y="4739"/>
                  </a:lnTo>
                  <a:lnTo>
                    <a:pt x="4131" y="4556"/>
                  </a:lnTo>
                  <a:lnTo>
                    <a:pt x="4140" y="4361"/>
                  </a:lnTo>
                  <a:lnTo>
                    <a:pt x="4140" y="4167"/>
                  </a:lnTo>
                  <a:lnTo>
                    <a:pt x="4140" y="3962"/>
                  </a:lnTo>
                  <a:lnTo>
                    <a:pt x="4126" y="3746"/>
                  </a:lnTo>
                  <a:lnTo>
                    <a:pt x="4104" y="3444"/>
                  </a:lnTo>
                  <a:lnTo>
                    <a:pt x="4067" y="3163"/>
                  </a:lnTo>
                  <a:lnTo>
                    <a:pt x="4026" y="2883"/>
                  </a:lnTo>
                  <a:lnTo>
                    <a:pt x="3976" y="2613"/>
                  </a:lnTo>
                  <a:lnTo>
                    <a:pt x="3917" y="2365"/>
                  </a:lnTo>
                  <a:lnTo>
                    <a:pt x="3849" y="2116"/>
                  </a:lnTo>
                  <a:lnTo>
                    <a:pt x="3776" y="1890"/>
                  </a:lnTo>
                  <a:lnTo>
                    <a:pt x="3699" y="1663"/>
                  </a:lnTo>
                  <a:lnTo>
                    <a:pt x="3613" y="1458"/>
                  </a:lnTo>
                  <a:lnTo>
                    <a:pt x="3522" y="1264"/>
                  </a:lnTo>
                  <a:lnTo>
                    <a:pt x="3427" y="1080"/>
                  </a:lnTo>
                  <a:lnTo>
                    <a:pt x="3322" y="918"/>
                  </a:lnTo>
                  <a:lnTo>
                    <a:pt x="3218" y="767"/>
                  </a:lnTo>
                  <a:lnTo>
                    <a:pt x="3109" y="627"/>
                  </a:lnTo>
                  <a:lnTo>
                    <a:pt x="2995" y="497"/>
                  </a:lnTo>
                  <a:lnTo>
                    <a:pt x="2881" y="379"/>
                  </a:lnTo>
                  <a:lnTo>
                    <a:pt x="2763" y="282"/>
                  </a:lnTo>
                  <a:lnTo>
                    <a:pt x="2641" y="195"/>
                  </a:lnTo>
                  <a:lnTo>
                    <a:pt x="2522" y="130"/>
                  </a:lnTo>
                  <a:lnTo>
                    <a:pt x="2395" y="76"/>
                  </a:lnTo>
                  <a:lnTo>
                    <a:pt x="2273" y="33"/>
                  </a:lnTo>
                  <a:lnTo>
                    <a:pt x="2150" y="12"/>
                  </a:lnTo>
                  <a:lnTo>
                    <a:pt x="202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6"/>
            <p:cNvSpPr/>
            <p:nvPr/>
          </p:nvSpPr>
          <p:spPr>
            <a:xfrm>
              <a:off x="3222850" y="-6447200"/>
              <a:ext cx="118150" cy="276600"/>
            </a:xfrm>
            <a:custGeom>
              <a:avLst/>
              <a:gdLst/>
              <a:ahLst/>
              <a:cxnLst/>
              <a:rect l="l" t="t" r="r" b="b"/>
              <a:pathLst>
                <a:path w="4726" h="11064" extrusionOk="0">
                  <a:moveTo>
                    <a:pt x="2717" y="3789"/>
                  </a:moveTo>
                  <a:lnTo>
                    <a:pt x="2908" y="3800"/>
                  </a:lnTo>
                  <a:lnTo>
                    <a:pt x="3108" y="3832"/>
                  </a:lnTo>
                  <a:lnTo>
                    <a:pt x="3140" y="3973"/>
                  </a:lnTo>
                  <a:lnTo>
                    <a:pt x="3172" y="4124"/>
                  </a:lnTo>
                  <a:lnTo>
                    <a:pt x="3199" y="4286"/>
                  </a:lnTo>
                  <a:lnTo>
                    <a:pt x="3217" y="4437"/>
                  </a:lnTo>
                  <a:lnTo>
                    <a:pt x="3240" y="4599"/>
                  </a:lnTo>
                  <a:lnTo>
                    <a:pt x="3253" y="4750"/>
                  </a:lnTo>
                  <a:lnTo>
                    <a:pt x="3267" y="4912"/>
                  </a:lnTo>
                  <a:lnTo>
                    <a:pt x="3276" y="5073"/>
                  </a:lnTo>
                  <a:lnTo>
                    <a:pt x="3281" y="5225"/>
                  </a:lnTo>
                  <a:lnTo>
                    <a:pt x="3281" y="5386"/>
                  </a:lnTo>
                  <a:lnTo>
                    <a:pt x="3276" y="5538"/>
                  </a:lnTo>
                  <a:lnTo>
                    <a:pt x="3272" y="5689"/>
                  </a:lnTo>
                  <a:lnTo>
                    <a:pt x="3263" y="5829"/>
                  </a:lnTo>
                  <a:lnTo>
                    <a:pt x="3249" y="5980"/>
                  </a:lnTo>
                  <a:lnTo>
                    <a:pt x="3231" y="6120"/>
                  </a:lnTo>
                  <a:lnTo>
                    <a:pt x="3208" y="6250"/>
                  </a:lnTo>
                  <a:lnTo>
                    <a:pt x="3181" y="6379"/>
                  </a:lnTo>
                  <a:lnTo>
                    <a:pt x="3154" y="6498"/>
                  </a:lnTo>
                  <a:lnTo>
                    <a:pt x="3117" y="6606"/>
                  </a:lnTo>
                  <a:lnTo>
                    <a:pt x="3081" y="6714"/>
                  </a:lnTo>
                  <a:lnTo>
                    <a:pt x="3035" y="6811"/>
                  </a:lnTo>
                  <a:lnTo>
                    <a:pt x="2990" y="6898"/>
                  </a:lnTo>
                  <a:lnTo>
                    <a:pt x="2940" y="6973"/>
                  </a:lnTo>
                  <a:lnTo>
                    <a:pt x="2885" y="7038"/>
                  </a:lnTo>
                  <a:lnTo>
                    <a:pt x="2826" y="7092"/>
                  </a:lnTo>
                  <a:lnTo>
                    <a:pt x="2758" y="7135"/>
                  </a:lnTo>
                  <a:lnTo>
                    <a:pt x="2690" y="7167"/>
                  </a:lnTo>
                  <a:lnTo>
                    <a:pt x="2617" y="7189"/>
                  </a:lnTo>
                  <a:lnTo>
                    <a:pt x="2540" y="7189"/>
                  </a:lnTo>
                  <a:lnTo>
                    <a:pt x="2458" y="7178"/>
                  </a:lnTo>
                  <a:lnTo>
                    <a:pt x="2372" y="7157"/>
                  </a:lnTo>
                  <a:lnTo>
                    <a:pt x="2281" y="7113"/>
                  </a:lnTo>
                  <a:lnTo>
                    <a:pt x="2195" y="7059"/>
                  </a:lnTo>
                  <a:lnTo>
                    <a:pt x="2113" y="6995"/>
                  </a:lnTo>
                  <a:lnTo>
                    <a:pt x="2036" y="6919"/>
                  </a:lnTo>
                  <a:lnTo>
                    <a:pt x="1968" y="6822"/>
                  </a:lnTo>
                  <a:lnTo>
                    <a:pt x="1904" y="6725"/>
                  </a:lnTo>
                  <a:lnTo>
                    <a:pt x="1845" y="6606"/>
                  </a:lnTo>
                  <a:lnTo>
                    <a:pt x="1795" y="6487"/>
                  </a:lnTo>
                  <a:lnTo>
                    <a:pt x="1754" y="6347"/>
                  </a:lnTo>
                  <a:lnTo>
                    <a:pt x="1718" y="6196"/>
                  </a:lnTo>
                  <a:lnTo>
                    <a:pt x="1695" y="6045"/>
                  </a:lnTo>
                  <a:lnTo>
                    <a:pt x="1677" y="5883"/>
                  </a:lnTo>
                  <a:lnTo>
                    <a:pt x="1677" y="5797"/>
                  </a:lnTo>
                  <a:lnTo>
                    <a:pt x="1672" y="5710"/>
                  </a:lnTo>
                  <a:lnTo>
                    <a:pt x="1677" y="5613"/>
                  </a:lnTo>
                  <a:lnTo>
                    <a:pt x="1681" y="5527"/>
                  </a:lnTo>
                  <a:lnTo>
                    <a:pt x="1686" y="5430"/>
                  </a:lnTo>
                  <a:lnTo>
                    <a:pt x="1700" y="5332"/>
                  </a:lnTo>
                  <a:lnTo>
                    <a:pt x="1727" y="5138"/>
                  </a:lnTo>
                  <a:lnTo>
                    <a:pt x="1772" y="4933"/>
                  </a:lnTo>
                  <a:lnTo>
                    <a:pt x="1831" y="4706"/>
                  </a:lnTo>
                  <a:lnTo>
                    <a:pt x="1863" y="4609"/>
                  </a:lnTo>
                  <a:lnTo>
                    <a:pt x="1895" y="4512"/>
                  </a:lnTo>
                  <a:lnTo>
                    <a:pt x="1927" y="4426"/>
                  </a:lnTo>
                  <a:lnTo>
                    <a:pt x="1963" y="4350"/>
                  </a:lnTo>
                  <a:lnTo>
                    <a:pt x="2031" y="4210"/>
                  </a:lnTo>
                  <a:lnTo>
                    <a:pt x="2109" y="4091"/>
                  </a:lnTo>
                  <a:lnTo>
                    <a:pt x="2186" y="4005"/>
                  </a:lnTo>
                  <a:lnTo>
                    <a:pt x="2268" y="3929"/>
                  </a:lnTo>
                  <a:lnTo>
                    <a:pt x="2354" y="3875"/>
                  </a:lnTo>
                  <a:lnTo>
                    <a:pt x="2440" y="3832"/>
                  </a:lnTo>
                  <a:lnTo>
                    <a:pt x="2531" y="3811"/>
                  </a:lnTo>
                  <a:lnTo>
                    <a:pt x="2622" y="3800"/>
                  </a:lnTo>
                  <a:lnTo>
                    <a:pt x="2717" y="3789"/>
                  </a:lnTo>
                  <a:close/>
                  <a:moveTo>
                    <a:pt x="2427" y="1"/>
                  </a:moveTo>
                  <a:lnTo>
                    <a:pt x="2299" y="11"/>
                  </a:lnTo>
                  <a:lnTo>
                    <a:pt x="2172" y="55"/>
                  </a:lnTo>
                  <a:lnTo>
                    <a:pt x="2049" y="109"/>
                  </a:lnTo>
                  <a:lnTo>
                    <a:pt x="1927" y="173"/>
                  </a:lnTo>
                  <a:lnTo>
                    <a:pt x="1800" y="270"/>
                  </a:lnTo>
                  <a:lnTo>
                    <a:pt x="1681" y="378"/>
                  </a:lnTo>
                  <a:lnTo>
                    <a:pt x="1559" y="497"/>
                  </a:lnTo>
                  <a:lnTo>
                    <a:pt x="1441" y="637"/>
                  </a:lnTo>
                  <a:lnTo>
                    <a:pt x="1322" y="789"/>
                  </a:lnTo>
                  <a:lnTo>
                    <a:pt x="1209" y="950"/>
                  </a:lnTo>
                  <a:lnTo>
                    <a:pt x="1100" y="1123"/>
                  </a:lnTo>
                  <a:lnTo>
                    <a:pt x="991" y="1307"/>
                  </a:lnTo>
                  <a:lnTo>
                    <a:pt x="891" y="1512"/>
                  </a:lnTo>
                  <a:lnTo>
                    <a:pt x="791" y="1717"/>
                  </a:lnTo>
                  <a:lnTo>
                    <a:pt x="695" y="1933"/>
                  </a:lnTo>
                  <a:lnTo>
                    <a:pt x="605" y="2159"/>
                  </a:lnTo>
                  <a:lnTo>
                    <a:pt x="518" y="2397"/>
                  </a:lnTo>
                  <a:lnTo>
                    <a:pt x="441" y="2634"/>
                  </a:lnTo>
                  <a:lnTo>
                    <a:pt x="368" y="2882"/>
                  </a:lnTo>
                  <a:lnTo>
                    <a:pt x="300" y="3141"/>
                  </a:lnTo>
                  <a:lnTo>
                    <a:pt x="237" y="3390"/>
                  </a:lnTo>
                  <a:lnTo>
                    <a:pt x="182" y="3660"/>
                  </a:lnTo>
                  <a:lnTo>
                    <a:pt x="132" y="3962"/>
                  </a:lnTo>
                  <a:lnTo>
                    <a:pt x="91" y="4264"/>
                  </a:lnTo>
                  <a:lnTo>
                    <a:pt x="55" y="4566"/>
                  </a:lnTo>
                  <a:lnTo>
                    <a:pt x="28" y="4868"/>
                  </a:lnTo>
                  <a:lnTo>
                    <a:pt x="9" y="5171"/>
                  </a:lnTo>
                  <a:lnTo>
                    <a:pt x="0" y="5473"/>
                  </a:lnTo>
                  <a:lnTo>
                    <a:pt x="0" y="5764"/>
                  </a:lnTo>
                  <a:lnTo>
                    <a:pt x="5" y="6066"/>
                  </a:lnTo>
                  <a:lnTo>
                    <a:pt x="19" y="6358"/>
                  </a:lnTo>
                  <a:lnTo>
                    <a:pt x="37" y="6649"/>
                  </a:lnTo>
                  <a:lnTo>
                    <a:pt x="64" y="6930"/>
                  </a:lnTo>
                  <a:lnTo>
                    <a:pt x="96" y="7211"/>
                  </a:lnTo>
                  <a:lnTo>
                    <a:pt x="137" y="7491"/>
                  </a:lnTo>
                  <a:lnTo>
                    <a:pt x="187" y="7761"/>
                  </a:lnTo>
                  <a:lnTo>
                    <a:pt x="237" y="8020"/>
                  </a:lnTo>
                  <a:lnTo>
                    <a:pt x="296" y="8279"/>
                  </a:lnTo>
                  <a:lnTo>
                    <a:pt x="364" y="8527"/>
                  </a:lnTo>
                  <a:lnTo>
                    <a:pt x="432" y="8765"/>
                  </a:lnTo>
                  <a:lnTo>
                    <a:pt x="509" y="8991"/>
                  </a:lnTo>
                  <a:lnTo>
                    <a:pt x="591" y="9218"/>
                  </a:lnTo>
                  <a:lnTo>
                    <a:pt x="677" y="9423"/>
                  </a:lnTo>
                  <a:lnTo>
                    <a:pt x="768" y="9628"/>
                  </a:lnTo>
                  <a:lnTo>
                    <a:pt x="864" y="9822"/>
                  </a:lnTo>
                  <a:lnTo>
                    <a:pt x="964" y="9995"/>
                  </a:lnTo>
                  <a:lnTo>
                    <a:pt x="1073" y="10168"/>
                  </a:lnTo>
                  <a:lnTo>
                    <a:pt x="1182" y="10319"/>
                  </a:lnTo>
                  <a:lnTo>
                    <a:pt x="1295" y="10459"/>
                  </a:lnTo>
                  <a:lnTo>
                    <a:pt x="1413" y="10589"/>
                  </a:lnTo>
                  <a:lnTo>
                    <a:pt x="1531" y="10708"/>
                  </a:lnTo>
                  <a:lnTo>
                    <a:pt x="1659" y="10805"/>
                  </a:lnTo>
                  <a:lnTo>
                    <a:pt x="1786" y="10880"/>
                  </a:lnTo>
                  <a:lnTo>
                    <a:pt x="1918" y="10945"/>
                  </a:lnTo>
                  <a:lnTo>
                    <a:pt x="2040" y="10999"/>
                  </a:lnTo>
                  <a:lnTo>
                    <a:pt x="2168" y="11031"/>
                  </a:lnTo>
                  <a:lnTo>
                    <a:pt x="2295" y="11053"/>
                  </a:lnTo>
                  <a:lnTo>
                    <a:pt x="2422" y="11064"/>
                  </a:lnTo>
                  <a:lnTo>
                    <a:pt x="2545" y="11053"/>
                  </a:lnTo>
                  <a:lnTo>
                    <a:pt x="2672" y="11031"/>
                  </a:lnTo>
                  <a:lnTo>
                    <a:pt x="2795" y="10999"/>
                  </a:lnTo>
                  <a:lnTo>
                    <a:pt x="2917" y="10945"/>
                  </a:lnTo>
                  <a:lnTo>
                    <a:pt x="3040" y="10880"/>
                  </a:lnTo>
                  <a:lnTo>
                    <a:pt x="3158" y="10805"/>
                  </a:lnTo>
                  <a:lnTo>
                    <a:pt x="3276" y="10718"/>
                  </a:lnTo>
                  <a:lnTo>
                    <a:pt x="3390" y="10610"/>
                  </a:lnTo>
                  <a:lnTo>
                    <a:pt x="3499" y="10492"/>
                  </a:lnTo>
                  <a:lnTo>
                    <a:pt x="3608" y="10362"/>
                  </a:lnTo>
                  <a:lnTo>
                    <a:pt x="3717" y="10222"/>
                  </a:lnTo>
                  <a:lnTo>
                    <a:pt x="3817" y="10071"/>
                  </a:lnTo>
                  <a:lnTo>
                    <a:pt x="3917" y="9898"/>
                  </a:lnTo>
                  <a:lnTo>
                    <a:pt x="4008" y="9725"/>
                  </a:lnTo>
                  <a:lnTo>
                    <a:pt x="4099" y="9531"/>
                  </a:lnTo>
                  <a:lnTo>
                    <a:pt x="4180" y="9326"/>
                  </a:lnTo>
                  <a:lnTo>
                    <a:pt x="4262" y="9121"/>
                  </a:lnTo>
                  <a:lnTo>
                    <a:pt x="4335" y="8894"/>
                  </a:lnTo>
                  <a:lnTo>
                    <a:pt x="4403" y="8657"/>
                  </a:lnTo>
                  <a:lnTo>
                    <a:pt x="4467" y="8409"/>
                  </a:lnTo>
                  <a:lnTo>
                    <a:pt x="4526" y="8150"/>
                  </a:lnTo>
                  <a:lnTo>
                    <a:pt x="4576" y="7890"/>
                  </a:lnTo>
                  <a:lnTo>
                    <a:pt x="4617" y="7610"/>
                  </a:lnTo>
                  <a:lnTo>
                    <a:pt x="4653" y="7318"/>
                  </a:lnTo>
                  <a:lnTo>
                    <a:pt x="4685" y="7027"/>
                  </a:lnTo>
                  <a:lnTo>
                    <a:pt x="4707" y="6714"/>
                  </a:lnTo>
                  <a:lnTo>
                    <a:pt x="4721" y="6401"/>
                  </a:lnTo>
                  <a:lnTo>
                    <a:pt x="4726" y="6077"/>
                  </a:lnTo>
                  <a:lnTo>
                    <a:pt x="4721" y="5710"/>
                  </a:lnTo>
                  <a:lnTo>
                    <a:pt x="4707" y="5354"/>
                  </a:lnTo>
                  <a:lnTo>
                    <a:pt x="4685" y="4998"/>
                  </a:lnTo>
                  <a:lnTo>
                    <a:pt x="4653" y="4653"/>
                  </a:lnTo>
                  <a:lnTo>
                    <a:pt x="4607" y="4307"/>
                  </a:lnTo>
                  <a:lnTo>
                    <a:pt x="4557" y="3973"/>
                  </a:lnTo>
                  <a:lnTo>
                    <a:pt x="4498" y="3649"/>
                  </a:lnTo>
                  <a:lnTo>
                    <a:pt x="4430" y="3336"/>
                  </a:lnTo>
                  <a:lnTo>
                    <a:pt x="4353" y="3023"/>
                  </a:lnTo>
                  <a:lnTo>
                    <a:pt x="4267" y="2731"/>
                  </a:lnTo>
                  <a:lnTo>
                    <a:pt x="4176" y="2440"/>
                  </a:lnTo>
                  <a:lnTo>
                    <a:pt x="4076" y="2170"/>
                  </a:lnTo>
                  <a:lnTo>
                    <a:pt x="3971" y="1911"/>
                  </a:lnTo>
                  <a:lnTo>
                    <a:pt x="3858" y="1674"/>
                  </a:lnTo>
                  <a:lnTo>
                    <a:pt x="3740" y="1447"/>
                  </a:lnTo>
                  <a:lnTo>
                    <a:pt x="3617" y="1231"/>
                  </a:lnTo>
                  <a:lnTo>
                    <a:pt x="3608" y="1199"/>
                  </a:lnTo>
                  <a:lnTo>
                    <a:pt x="3603" y="1166"/>
                  </a:lnTo>
                  <a:lnTo>
                    <a:pt x="3599" y="1112"/>
                  </a:lnTo>
                  <a:lnTo>
                    <a:pt x="3590" y="1058"/>
                  </a:lnTo>
                  <a:lnTo>
                    <a:pt x="3540" y="950"/>
                  </a:lnTo>
                  <a:lnTo>
                    <a:pt x="3485" y="843"/>
                  </a:lnTo>
                  <a:lnTo>
                    <a:pt x="3431" y="745"/>
                  </a:lnTo>
                  <a:lnTo>
                    <a:pt x="3376" y="648"/>
                  </a:lnTo>
                  <a:lnTo>
                    <a:pt x="3322" y="562"/>
                  </a:lnTo>
                  <a:lnTo>
                    <a:pt x="3267" y="486"/>
                  </a:lnTo>
                  <a:lnTo>
                    <a:pt x="3154" y="346"/>
                  </a:lnTo>
                  <a:lnTo>
                    <a:pt x="3035" y="227"/>
                  </a:lnTo>
                  <a:lnTo>
                    <a:pt x="2917" y="141"/>
                  </a:lnTo>
                  <a:lnTo>
                    <a:pt x="2795" y="65"/>
                  </a:lnTo>
                  <a:lnTo>
                    <a:pt x="2672" y="22"/>
                  </a:lnTo>
                  <a:lnTo>
                    <a:pt x="2549"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6"/>
            <p:cNvSpPr/>
            <p:nvPr/>
          </p:nvSpPr>
          <p:spPr>
            <a:xfrm>
              <a:off x="3229900" y="-5956650"/>
              <a:ext cx="125750" cy="291450"/>
            </a:xfrm>
            <a:custGeom>
              <a:avLst/>
              <a:gdLst/>
              <a:ahLst/>
              <a:cxnLst/>
              <a:rect l="l" t="t" r="r" b="b"/>
              <a:pathLst>
                <a:path w="5030" h="11658" extrusionOk="0">
                  <a:moveTo>
                    <a:pt x="2640" y="4005"/>
                  </a:moveTo>
                  <a:lnTo>
                    <a:pt x="2740" y="4027"/>
                  </a:lnTo>
                  <a:lnTo>
                    <a:pt x="2840" y="4070"/>
                  </a:lnTo>
                  <a:lnTo>
                    <a:pt x="2940" y="4124"/>
                  </a:lnTo>
                  <a:lnTo>
                    <a:pt x="3044" y="4188"/>
                  </a:lnTo>
                  <a:lnTo>
                    <a:pt x="3144" y="4275"/>
                  </a:lnTo>
                  <a:lnTo>
                    <a:pt x="3349" y="4447"/>
                  </a:lnTo>
                  <a:lnTo>
                    <a:pt x="3553" y="4642"/>
                  </a:lnTo>
                  <a:lnTo>
                    <a:pt x="3571" y="4825"/>
                  </a:lnTo>
                  <a:lnTo>
                    <a:pt x="3580" y="5009"/>
                  </a:lnTo>
                  <a:lnTo>
                    <a:pt x="3585" y="5192"/>
                  </a:lnTo>
                  <a:lnTo>
                    <a:pt x="3589" y="5376"/>
                  </a:lnTo>
                  <a:lnTo>
                    <a:pt x="3589" y="5559"/>
                  </a:lnTo>
                  <a:lnTo>
                    <a:pt x="3585" y="5743"/>
                  </a:lnTo>
                  <a:lnTo>
                    <a:pt x="3576" y="5926"/>
                  </a:lnTo>
                  <a:lnTo>
                    <a:pt x="3562" y="6099"/>
                  </a:lnTo>
                  <a:lnTo>
                    <a:pt x="3544" y="6272"/>
                  </a:lnTo>
                  <a:lnTo>
                    <a:pt x="3526" y="6444"/>
                  </a:lnTo>
                  <a:lnTo>
                    <a:pt x="3503" y="6606"/>
                  </a:lnTo>
                  <a:lnTo>
                    <a:pt x="3476" y="6757"/>
                  </a:lnTo>
                  <a:lnTo>
                    <a:pt x="3444" y="6908"/>
                  </a:lnTo>
                  <a:lnTo>
                    <a:pt x="3408" y="7049"/>
                  </a:lnTo>
                  <a:lnTo>
                    <a:pt x="3371" y="7178"/>
                  </a:lnTo>
                  <a:lnTo>
                    <a:pt x="3330" y="7297"/>
                  </a:lnTo>
                  <a:lnTo>
                    <a:pt x="3285" y="7416"/>
                  </a:lnTo>
                  <a:lnTo>
                    <a:pt x="3235" y="7513"/>
                  </a:lnTo>
                  <a:lnTo>
                    <a:pt x="3180" y="7610"/>
                  </a:lnTo>
                  <a:lnTo>
                    <a:pt x="3126" y="7685"/>
                  </a:lnTo>
                  <a:lnTo>
                    <a:pt x="3067" y="7750"/>
                  </a:lnTo>
                  <a:lnTo>
                    <a:pt x="3003" y="7804"/>
                  </a:lnTo>
                  <a:lnTo>
                    <a:pt x="2935" y="7847"/>
                  </a:lnTo>
                  <a:lnTo>
                    <a:pt x="2867" y="7880"/>
                  </a:lnTo>
                  <a:lnTo>
                    <a:pt x="2794" y="7891"/>
                  </a:lnTo>
                  <a:lnTo>
                    <a:pt x="2717" y="7880"/>
                  </a:lnTo>
                  <a:lnTo>
                    <a:pt x="2635" y="7858"/>
                  </a:lnTo>
                  <a:lnTo>
                    <a:pt x="2553" y="7815"/>
                  </a:lnTo>
                  <a:lnTo>
                    <a:pt x="2467" y="7761"/>
                  </a:lnTo>
                  <a:lnTo>
                    <a:pt x="2376" y="7685"/>
                  </a:lnTo>
                  <a:lnTo>
                    <a:pt x="2285" y="7588"/>
                  </a:lnTo>
                  <a:lnTo>
                    <a:pt x="2185" y="7470"/>
                  </a:lnTo>
                  <a:lnTo>
                    <a:pt x="2099" y="7351"/>
                  </a:lnTo>
                  <a:lnTo>
                    <a:pt x="2013" y="7211"/>
                  </a:lnTo>
                  <a:lnTo>
                    <a:pt x="1936" y="7059"/>
                  </a:lnTo>
                  <a:lnTo>
                    <a:pt x="1867" y="6898"/>
                  </a:lnTo>
                  <a:lnTo>
                    <a:pt x="1808" y="6725"/>
                  </a:lnTo>
                  <a:lnTo>
                    <a:pt x="1758" y="6541"/>
                  </a:lnTo>
                  <a:lnTo>
                    <a:pt x="1717" y="6358"/>
                  </a:lnTo>
                  <a:lnTo>
                    <a:pt x="1704" y="6261"/>
                  </a:lnTo>
                  <a:lnTo>
                    <a:pt x="1690" y="6164"/>
                  </a:lnTo>
                  <a:lnTo>
                    <a:pt x="1681" y="6066"/>
                  </a:lnTo>
                  <a:lnTo>
                    <a:pt x="1672" y="5969"/>
                  </a:lnTo>
                  <a:lnTo>
                    <a:pt x="1667" y="5872"/>
                  </a:lnTo>
                  <a:lnTo>
                    <a:pt x="1667" y="5775"/>
                  </a:lnTo>
                  <a:lnTo>
                    <a:pt x="1667" y="5667"/>
                  </a:lnTo>
                  <a:lnTo>
                    <a:pt x="1672" y="5570"/>
                  </a:lnTo>
                  <a:lnTo>
                    <a:pt x="1681" y="5473"/>
                  </a:lnTo>
                  <a:lnTo>
                    <a:pt x="1695" y="5376"/>
                  </a:lnTo>
                  <a:lnTo>
                    <a:pt x="1708" y="5268"/>
                  </a:lnTo>
                  <a:lnTo>
                    <a:pt x="1727" y="5171"/>
                  </a:lnTo>
                  <a:lnTo>
                    <a:pt x="1749" y="5074"/>
                  </a:lnTo>
                  <a:lnTo>
                    <a:pt x="1777" y="4976"/>
                  </a:lnTo>
                  <a:lnTo>
                    <a:pt x="1808" y="4879"/>
                  </a:lnTo>
                  <a:lnTo>
                    <a:pt x="1845" y="4793"/>
                  </a:lnTo>
                  <a:lnTo>
                    <a:pt x="1881" y="4696"/>
                  </a:lnTo>
                  <a:lnTo>
                    <a:pt x="1926" y="4599"/>
                  </a:lnTo>
                  <a:lnTo>
                    <a:pt x="1976" y="4501"/>
                  </a:lnTo>
                  <a:lnTo>
                    <a:pt x="2026" y="4415"/>
                  </a:lnTo>
                  <a:lnTo>
                    <a:pt x="2081" y="4340"/>
                  </a:lnTo>
                  <a:lnTo>
                    <a:pt x="2131" y="4264"/>
                  </a:lnTo>
                  <a:lnTo>
                    <a:pt x="2181" y="4210"/>
                  </a:lnTo>
                  <a:lnTo>
                    <a:pt x="2235" y="4156"/>
                  </a:lnTo>
                  <a:lnTo>
                    <a:pt x="2285" y="4113"/>
                  </a:lnTo>
                  <a:lnTo>
                    <a:pt x="2335" y="4070"/>
                  </a:lnTo>
                  <a:lnTo>
                    <a:pt x="2385" y="4048"/>
                  </a:lnTo>
                  <a:lnTo>
                    <a:pt x="2435" y="4027"/>
                  </a:lnTo>
                  <a:lnTo>
                    <a:pt x="2485" y="4005"/>
                  </a:lnTo>
                  <a:close/>
                  <a:moveTo>
                    <a:pt x="2776" y="1"/>
                  </a:moveTo>
                  <a:lnTo>
                    <a:pt x="2640" y="11"/>
                  </a:lnTo>
                  <a:lnTo>
                    <a:pt x="2499" y="33"/>
                  </a:lnTo>
                  <a:lnTo>
                    <a:pt x="2363" y="76"/>
                  </a:lnTo>
                  <a:lnTo>
                    <a:pt x="2226" y="130"/>
                  </a:lnTo>
                  <a:lnTo>
                    <a:pt x="2090" y="206"/>
                  </a:lnTo>
                  <a:lnTo>
                    <a:pt x="1954" y="281"/>
                  </a:lnTo>
                  <a:lnTo>
                    <a:pt x="1817" y="378"/>
                  </a:lnTo>
                  <a:lnTo>
                    <a:pt x="1686" y="486"/>
                  </a:lnTo>
                  <a:lnTo>
                    <a:pt x="1558" y="605"/>
                  </a:lnTo>
                  <a:lnTo>
                    <a:pt x="1431" y="735"/>
                  </a:lnTo>
                  <a:lnTo>
                    <a:pt x="1309" y="886"/>
                  </a:lnTo>
                  <a:lnTo>
                    <a:pt x="1195" y="1037"/>
                  </a:lnTo>
                  <a:lnTo>
                    <a:pt x="1081" y="1199"/>
                  </a:lnTo>
                  <a:lnTo>
                    <a:pt x="972" y="1371"/>
                  </a:lnTo>
                  <a:lnTo>
                    <a:pt x="872" y="1555"/>
                  </a:lnTo>
                  <a:lnTo>
                    <a:pt x="777" y="1738"/>
                  </a:lnTo>
                  <a:lnTo>
                    <a:pt x="686" y="1943"/>
                  </a:lnTo>
                  <a:lnTo>
                    <a:pt x="582" y="2213"/>
                  </a:lnTo>
                  <a:lnTo>
                    <a:pt x="482" y="2483"/>
                  </a:lnTo>
                  <a:lnTo>
                    <a:pt x="391" y="2775"/>
                  </a:lnTo>
                  <a:lnTo>
                    <a:pt x="314" y="3066"/>
                  </a:lnTo>
                  <a:lnTo>
                    <a:pt x="241" y="3357"/>
                  </a:lnTo>
                  <a:lnTo>
                    <a:pt x="182" y="3670"/>
                  </a:lnTo>
                  <a:lnTo>
                    <a:pt x="127" y="3983"/>
                  </a:lnTo>
                  <a:lnTo>
                    <a:pt x="86" y="4296"/>
                  </a:lnTo>
                  <a:lnTo>
                    <a:pt x="50" y="4609"/>
                  </a:lnTo>
                  <a:lnTo>
                    <a:pt x="27" y="4933"/>
                  </a:lnTo>
                  <a:lnTo>
                    <a:pt x="9" y="5257"/>
                  </a:lnTo>
                  <a:lnTo>
                    <a:pt x="0" y="5581"/>
                  </a:lnTo>
                  <a:lnTo>
                    <a:pt x="0" y="5905"/>
                  </a:lnTo>
                  <a:lnTo>
                    <a:pt x="9" y="6228"/>
                  </a:lnTo>
                  <a:lnTo>
                    <a:pt x="23" y="6552"/>
                  </a:lnTo>
                  <a:lnTo>
                    <a:pt x="45" y="6865"/>
                  </a:lnTo>
                  <a:lnTo>
                    <a:pt x="77" y="7178"/>
                  </a:lnTo>
                  <a:lnTo>
                    <a:pt x="118" y="7491"/>
                  </a:lnTo>
                  <a:lnTo>
                    <a:pt x="168" y="7804"/>
                  </a:lnTo>
                  <a:lnTo>
                    <a:pt x="223" y="8106"/>
                  </a:lnTo>
                  <a:lnTo>
                    <a:pt x="282" y="8398"/>
                  </a:lnTo>
                  <a:lnTo>
                    <a:pt x="350" y="8689"/>
                  </a:lnTo>
                  <a:lnTo>
                    <a:pt x="427" y="8959"/>
                  </a:lnTo>
                  <a:lnTo>
                    <a:pt x="513" y="9229"/>
                  </a:lnTo>
                  <a:lnTo>
                    <a:pt x="604" y="9488"/>
                  </a:lnTo>
                  <a:lnTo>
                    <a:pt x="700" y="9747"/>
                  </a:lnTo>
                  <a:lnTo>
                    <a:pt x="804" y="9984"/>
                  </a:lnTo>
                  <a:lnTo>
                    <a:pt x="913" y="10200"/>
                  </a:lnTo>
                  <a:lnTo>
                    <a:pt x="1027" y="10416"/>
                  </a:lnTo>
                  <a:lnTo>
                    <a:pt x="1154" y="10610"/>
                  </a:lnTo>
                  <a:lnTo>
                    <a:pt x="1281" y="10794"/>
                  </a:lnTo>
                  <a:lnTo>
                    <a:pt x="1418" y="10967"/>
                  </a:lnTo>
                  <a:lnTo>
                    <a:pt x="1545" y="11107"/>
                  </a:lnTo>
                  <a:lnTo>
                    <a:pt x="1681" y="11236"/>
                  </a:lnTo>
                  <a:lnTo>
                    <a:pt x="1817" y="11355"/>
                  </a:lnTo>
                  <a:lnTo>
                    <a:pt x="1954" y="11441"/>
                  </a:lnTo>
                  <a:lnTo>
                    <a:pt x="2095" y="11517"/>
                  </a:lnTo>
                  <a:lnTo>
                    <a:pt x="2235" y="11582"/>
                  </a:lnTo>
                  <a:lnTo>
                    <a:pt x="2376" y="11625"/>
                  </a:lnTo>
                  <a:lnTo>
                    <a:pt x="2517" y="11647"/>
                  </a:lnTo>
                  <a:lnTo>
                    <a:pt x="2663" y="11657"/>
                  </a:lnTo>
                  <a:lnTo>
                    <a:pt x="2803" y="11647"/>
                  </a:lnTo>
                  <a:lnTo>
                    <a:pt x="2944" y="11614"/>
                  </a:lnTo>
                  <a:lnTo>
                    <a:pt x="3085" y="11571"/>
                  </a:lnTo>
                  <a:lnTo>
                    <a:pt x="3221" y="11517"/>
                  </a:lnTo>
                  <a:lnTo>
                    <a:pt x="3358" y="11431"/>
                  </a:lnTo>
                  <a:lnTo>
                    <a:pt x="3489" y="11344"/>
                  </a:lnTo>
                  <a:lnTo>
                    <a:pt x="3621" y="11236"/>
                  </a:lnTo>
                  <a:lnTo>
                    <a:pt x="3748" y="11107"/>
                  </a:lnTo>
                  <a:lnTo>
                    <a:pt x="3871" y="10967"/>
                  </a:lnTo>
                  <a:lnTo>
                    <a:pt x="3989" y="10805"/>
                  </a:lnTo>
                  <a:lnTo>
                    <a:pt x="4107" y="10632"/>
                  </a:lnTo>
                  <a:lnTo>
                    <a:pt x="4216" y="10438"/>
                  </a:lnTo>
                  <a:lnTo>
                    <a:pt x="4321" y="10233"/>
                  </a:lnTo>
                  <a:lnTo>
                    <a:pt x="4421" y="10006"/>
                  </a:lnTo>
                  <a:lnTo>
                    <a:pt x="4512" y="9769"/>
                  </a:lnTo>
                  <a:lnTo>
                    <a:pt x="4603" y="9510"/>
                  </a:lnTo>
                  <a:lnTo>
                    <a:pt x="4680" y="9240"/>
                  </a:lnTo>
                  <a:lnTo>
                    <a:pt x="4753" y="8959"/>
                  </a:lnTo>
                  <a:lnTo>
                    <a:pt x="4821" y="8657"/>
                  </a:lnTo>
                  <a:lnTo>
                    <a:pt x="4875" y="8344"/>
                  </a:lnTo>
                  <a:lnTo>
                    <a:pt x="4925" y="8009"/>
                  </a:lnTo>
                  <a:lnTo>
                    <a:pt x="4966" y="7664"/>
                  </a:lnTo>
                  <a:lnTo>
                    <a:pt x="4998" y="7297"/>
                  </a:lnTo>
                  <a:lnTo>
                    <a:pt x="5016" y="6941"/>
                  </a:lnTo>
                  <a:lnTo>
                    <a:pt x="5025" y="6574"/>
                  </a:lnTo>
                  <a:lnTo>
                    <a:pt x="5030" y="6228"/>
                  </a:lnTo>
                  <a:lnTo>
                    <a:pt x="5025" y="5872"/>
                  </a:lnTo>
                  <a:lnTo>
                    <a:pt x="5011" y="5527"/>
                  </a:lnTo>
                  <a:lnTo>
                    <a:pt x="4989" y="5181"/>
                  </a:lnTo>
                  <a:lnTo>
                    <a:pt x="4962" y="4847"/>
                  </a:lnTo>
                  <a:lnTo>
                    <a:pt x="4921" y="4523"/>
                  </a:lnTo>
                  <a:lnTo>
                    <a:pt x="4880" y="4199"/>
                  </a:lnTo>
                  <a:lnTo>
                    <a:pt x="4825" y="3886"/>
                  </a:lnTo>
                  <a:lnTo>
                    <a:pt x="4766" y="3573"/>
                  </a:lnTo>
                  <a:lnTo>
                    <a:pt x="4703" y="3282"/>
                  </a:lnTo>
                  <a:lnTo>
                    <a:pt x="4630" y="2990"/>
                  </a:lnTo>
                  <a:lnTo>
                    <a:pt x="4548" y="2710"/>
                  </a:lnTo>
                  <a:lnTo>
                    <a:pt x="4462" y="2440"/>
                  </a:lnTo>
                  <a:lnTo>
                    <a:pt x="4371" y="2181"/>
                  </a:lnTo>
                  <a:lnTo>
                    <a:pt x="4339" y="2030"/>
                  </a:lnTo>
                  <a:lnTo>
                    <a:pt x="4307" y="1890"/>
                  </a:lnTo>
                  <a:lnTo>
                    <a:pt x="4275" y="1749"/>
                  </a:lnTo>
                  <a:lnTo>
                    <a:pt x="4239" y="1609"/>
                  </a:lnTo>
                  <a:lnTo>
                    <a:pt x="4198" y="1479"/>
                  </a:lnTo>
                  <a:lnTo>
                    <a:pt x="4157" y="1361"/>
                  </a:lnTo>
                  <a:lnTo>
                    <a:pt x="4116" y="1242"/>
                  </a:lnTo>
                  <a:lnTo>
                    <a:pt x="4071" y="1134"/>
                  </a:lnTo>
                  <a:lnTo>
                    <a:pt x="4026" y="1026"/>
                  </a:lnTo>
                  <a:lnTo>
                    <a:pt x="3980" y="929"/>
                  </a:lnTo>
                  <a:lnTo>
                    <a:pt x="3930" y="832"/>
                  </a:lnTo>
                  <a:lnTo>
                    <a:pt x="3880" y="745"/>
                  </a:lnTo>
                  <a:lnTo>
                    <a:pt x="3776" y="584"/>
                  </a:lnTo>
                  <a:lnTo>
                    <a:pt x="3662" y="443"/>
                  </a:lnTo>
                  <a:lnTo>
                    <a:pt x="3548" y="324"/>
                  </a:lnTo>
                  <a:lnTo>
                    <a:pt x="3426" y="227"/>
                  </a:lnTo>
                  <a:lnTo>
                    <a:pt x="3303" y="141"/>
                  </a:lnTo>
                  <a:lnTo>
                    <a:pt x="3176" y="87"/>
                  </a:lnTo>
                  <a:lnTo>
                    <a:pt x="3044" y="44"/>
                  </a:lnTo>
                  <a:lnTo>
                    <a:pt x="2908" y="11"/>
                  </a:lnTo>
                  <a:lnTo>
                    <a:pt x="2776"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6"/>
            <p:cNvSpPr/>
            <p:nvPr/>
          </p:nvSpPr>
          <p:spPr>
            <a:xfrm>
              <a:off x="3264650" y="-6352475"/>
              <a:ext cx="40225" cy="85000"/>
            </a:xfrm>
            <a:custGeom>
              <a:avLst/>
              <a:gdLst/>
              <a:ahLst/>
              <a:cxnLst/>
              <a:rect l="l" t="t" r="r" b="b"/>
              <a:pathLst>
                <a:path w="1609" h="3400" extrusionOk="0">
                  <a:moveTo>
                    <a:pt x="1045" y="0"/>
                  </a:moveTo>
                  <a:lnTo>
                    <a:pt x="950" y="11"/>
                  </a:lnTo>
                  <a:lnTo>
                    <a:pt x="859" y="22"/>
                  </a:lnTo>
                  <a:lnTo>
                    <a:pt x="768" y="43"/>
                  </a:lnTo>
                  <a:lnTo>
                    <a:pt x="682" y="86"/>
                  </a:lnTo>
                  <a:lnTo>
                    <a:pt x="596" y="140"/>
                  </a:lnTo>
                  <a:lnTo>
                    <a:pt x="514" y="216"/>
                  </a:lnTo>
                  <a:lnTo>
                    <a:pt x="437" y="302"/>
                  </a:lnTo>
                  <a:lnTo>
                    <a:pt x="359" y="421"/>
                  </a:lnTo>
                  <a:lnTo>
                    <a:pt x="291" y="561"/>
                  </a:lnTo>
                  <a:lnTo>
                    <a:pt x="255" y="637"/>
                  </a:lnTo>
                  <a:lnTo>
                    <a:pt x="223" y="723"/>
                  </a:lnTo>
                  <a:lnTo>
                    <a:pt x="191" y="820"/>
                  </a:lnTo>
                  <a:lnTo>
                    <a:pt x="159" y="917"/>
                  </a:lnTo>
                  <a:lnTo>
                    <a:pt x="100" y="1144"/>
                  </a:lnTo>
                  <a:lnTo>
                    <a:pt x="55" y="1349"/>
                  </a:lnTo>
                  <a:lnTo>
                    <a:pt x="28" y="1543"/>
                  </a:lnTo>
                  <a:lnTo>
                    <a:pt x="14" y="1641"/>
                  </a:lnTo>
                  <a:lnTo>
                    <a:pt x="9" y="1738"/>
                  </a:lnTo>
                  <a:lnTo>
                    <a:pt x="5" y="1824"/>
                  </a:lnTo>
                  <a:lnTo>
                    <a:pt x="0" y="1921"/>
                  </a:lnTo>
                  <a:lnTo>
                    <a:pt x="5" y="2008"/>
                  </a:lnTo>
                  <a:lnTo>
                    <a:pt x="5" y="2094"/>
                  </a:lnTo>
                  <a:lnTo>
                    <a:pt x="23" y="2256"/>
                  </a:lnTo>
                  <a:lnTo>
                    <a:pt x="46" y="2407"/>
                  </a:lnTo>
                  <a:lnTo>
                    <a:pt x="82" y="2558"/>
                  </a:lnTo>
                  <a:lnTo>
                    <a:pt x="123" y="2698"/>
                  </a:lnTo>
                  <a:lnTo>
                    <a:pt x="173" y="2817"/>
                  </a:lnTo>
                  <a:lnTo>
                    <a:pt x="232" y="2936"/>
                  </a:lnTo>
                  <a:lnTo>
                    <a:pt x="296" y="3033"/>
                  </a:lnTo>
                  <a:lnTo>
                    <a:pt x="364" y="3130"/>
                  </a:lnTo>
                  <a:lnTo>
                    <a:pt x="441" y="3206"/>
                  </a:lnTo>
                  <a:lnTo>
                    <a:pt x="523" y="3270"/>
                  </a:lnTo>
                  <a:lnTo>
                    <a:pt x="609" y="3324"/>
                  </a:lnTo>
                  <a:lnTo>
                    <a:pt x="700" y="3368"/>
                  </a:lnTo>
                  <a:lnTo>
                    <a:pt x="786" y="3389"/>
                  </a:lnTo>
                  <a:lnTo>
                    <a:pt x="868" y="3400"/>
                  </a:lnTo>
                  <a:lnTo>
                    <a:pt x="945" y="3400"/>
                  </a:lnTo>
                  <a:lnTo>
                    <a:pt x="1018" y="3378"/>
                  </a:lnTo>
                  <a:lnTo>
                    <a:pt x="1086" y="3346"/>
                  </a:lnTo>
                  <a:lnTo>
                    <a:pt x="1154" y="3303"/>
                  </a:lnTo>
                  <a:lnTo>
                    <a:pt x="1213" y="3249"/>
                  </a:lnTo>
                  <a:lnTo>
                    <a:pt x="1268" y="3184"/>
                  </a:lnTo>
                  <a:lnTo>
                    <a:pt x="1318" y="3109"/>
                  </a:lnTo>
                  <a:lnTo>
                    <a:pt x="1363" y="3022"/>
                  </a:lnTo>
                  <a:lnTo>
                    <a:pt x="1409" y="2925"/>
                  </a:lnTo>
                  <a:lnTo>
                    <a:pt x="1445" y="2817"/>
                  </a:lnTo>
                  <a:lnTo>
                    <a:pt x="1482" y="2709"/>
                  </a:lnTo>
                  <a:lnTo>
                    <a:pt x="1509" y="2590"/>
                  </a:lnTo>
                  <a:lnTo>
                    <a:pt x="1536" y="2461"/>
                  </a:lnTo>
                  <a:lnTo>
                    <a:pt x="1559" y="2331"/>
                  </a:lnTo>
                  <a:lnTo>
                    <a:pt x="1577" y="2191"/>
                  </a:lnTo>
                  <a:lnTo>
                    <a:pt x="1591" y="2040"/>
                  </a:lnTo>
                  <a:lnTo>
                    <a:pt x="1600" y="1900"/>
                  </a:lnTo>
                  <a:lnTo>
                    <a:pt x="1604" y="1749"/>
                  </a:lnTo>
                  <a:lnTo>
                    <a:pt x="1609" y="1597"/>
                  </a:lnTo>
                  <a:lnTo>
                    <a:pt x="1609" y="1436"/>
                  </a:lnTo>
                  <a:lnTo>
                    <a:pt x="1604" y="1284"/>
                  </a:lnTo>
                  <a:lnTo>
                    <a:pt x="1595" y="1123"/>
                  </a:lnTo>
                  <a:lnTo>
                    <a:pt x="1581" y="961"/>
                  </a:lnTo>
                  <a:lnTo>
                    <a:pt x="1568" y="810"/>
                  </a:lnTo>
                  <a:lnTo>
                    <a:pt x="1545" y="648"/>
                  </a:lnTo>
                  <a:lnTo>
                    <a:pt x="1527" y="497"/>
                  </a:lnTo>
                  <a:lnTo>
                    <a:pt x="1500" y="335"/>
                  </a:lnTo>
                  <a:lnTo>
                    <a:pt x="1468" y="184"/>
                  </a:lnTo>
                  <a:lnTo>
                    <a:pt x="1436" y="43"/>
                  </a:lnTo>
                  <a:lnTo>
                    <a:pt x="1236" y="11"/>
                  </a:lnTo>
                  <a:lnTo>
                    <a:pt x="1045"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6"/>
            <p:cNvSpPr/>
            <p:nvPr/>
          </p:nvSpPr>
          <p:spPr>
            <a:xfrm>
              <a:off x="3271575" y="-5856550"/>
              <a:ext cx="48075" cy="97175"/>
            </a:xfrm>
            <a:custGeom>
              <a:avLst/>
              <a:gdLst/>
              <a:ahLst/>
              <a:cxnLst/>
              <a:rect l="l" t="t" r="r" b="b"/>
              <a:pathLst>
                <a:path w="1923" h="3887" extrusionOk="0">
                  <a:moveTo>
                    <a:pt x="818" y="1"/>
                  </a:moveTo>
                  <a:lnTo>
                    <a:pt x="768" y="23"/>
                  </a:lnTo>
                  <a:lnTo>
                    <a:pt x="718" y="44"/>
                  </a:lnTo>
                  <a:lnTo>
                    <a:pt x="668" y="66"/>
                  </a:lnTo>
                  <a:lnTo>
                    <a:pt x="618" y="109"/>
                  </a:lnTo>
                  <a:lnTo>
                    <a:pt x="568" y="152"/>
                  </a:lnTo>
                  <a:lnTo>
                    <a:pt x="514" y="206"/>
                  </a:lnTo>
                  <a:lnTo>
                    <a:pt x="464" y="260"/>
                  </a:lnTo>
                  <a:lnTo>
                    <a:pt x="414" y="336"/>
                  </a:lnTo>
                  <a:lnTo>
                    <a:pt x="359" y="411"/>
                  </a:lnTo>
                  <a:lnTo>
                    <a:pt x="309" y="497"/>
                  </a:lnTo>
                  <a:lnTo>
                    <a:pt x="259" y="595"/>
                  </a:lnTo>
                  <a:lnTo>
                    <a:pt x="214" y="692"/>
                  </a:lnTo>
                  <a:lnTo>
                    <a:pt x="178" y="789"/>
                  </a:lnTo>
                  <a:lnTo>
                    <a:pt x="141" y="875"/>
                  </a:lnTo>
                  <a:lnTo>
                    <a:pt x="110" y="972"/>
                  </a:lnTo>
                  <a:lnTo>
                    <a:pt x="82" y="1070"/>
                  </a:lnTo>
                  <a:lnTo>
                    <a:pt x="60" y="1167"/>
                  </a:lnTo>
                  <a:lnTo>
                    <a:pt x="41" y="1264"/>
                  </a:lnTo>
                  <a:lnTo>
                    <a:pt x="28" y="1372"/>
                  </a:lnTo>
                  <a:lnTo>
                    <a:pt x="14" y="1469"/>
                  </a:lnTo>
                  <a:lnTo>
                    <a:pt x="5" y="1566"/>
                  </a:lnTo>
                  <a:lnTo>
                    <a:pt x="0" y="1663"/>
                  </a:lnTo>
                  <a:lnTo>
                    <a:pt x="0" y="1771"/>
                  </a:lnTo>
                  <a:lnTo>
                    <a:pt x="0" y="1868"/>
                  </a:lnTo>
                  <a:lnTo>
                    <a:pt x="5" y="1965"/>
                  </a:lnTo>
                  <a:lnTo>
                    <a:pt x="14" y="2062"/>
                  </a:lnTo>
                  <a:lnTo>
                    <a:pt x="23" y="2160"/>
                  </a:lnTo>
                  <a:lnTo>
                    <a:pt x="37" y="2257"/>
                  </a:lnTo>
                  <a:lnTo>
                    <a:pt x="50" y="2354"/>
                  </a:lnTo>
                  <a:lnTo>
                    <a:pt x="91" y="2537"/>
                  </a:lnTo>
                  <a:lnTo>
                    <a:pt x="141" y="2721"/>
                  </a:lnTo>
                  <a:lnTo>
                    <a:pt x="200" y="2894"/>
                  </a:lnTo>
                  <a:lnTo>
                    <a:pt x="269" y="3055"/>
                  </a:lnTo>
                  <a:lnTo>
                    <a:pt x="346" y="3207"/>
                  </a:lnTo>
                  <a:lnTo>
                    <a:pt x="432" y="3347"/>
                  </a:lnTo>
                  <a:lnTo>
                    <a:pt x="518" y="3466"/>
                  </a:lnTo>
                  <a:lnTo>
                    <a:pt x="618" y="3584"/>
                  </a:lnTo>
                  <a:lnTo>
                    <a:pt x="709" y="3681"/>
                  </a:lnTo>
                  <a:lnTo>
                    <a:pt x="800" y="3757"/>
                  </a:lnTo>
                  <a:lnTo>
                    <a:pt x="886" y="3811"/>
                  </a:lnTo>
                  <a:lnTo>
                    <a:pt x="968" y="3854"/>
                  </a:lnTo>
                  <a:lnTo>
                    <a:pt x="1050" y="3876"/>
                  </a:lnTo>
                  <a:lnTo>
                    <a:pt x="1127" y="3887"/>
                  </a:lnTo>
                  <a:lnTo>
                    <a:pt x="1200" y="3876"/>
                  </a:lnTo>
                  <a:lnTo>
                    <a:pt x="1268" y="3843"/>
                  </a:lnTo>
                  <a:lnTo>
                    <a:pt x="1336" y="3800"/>
                  </a:lnTo>
                  <a:lnTo>
                    <a:pt x="1400" y="3746"/>
                  </a:lnTo>
                  <a:lnTo>
                    <a:pt x="1459" y="3681"/>
                  </a:lnTo>
                  <a:lnTo>
                    <a:pt x="1513" y="3606"/>
                  </a:lnTo>
                  <a:lnTo>
                    <a:pt x="1568" y="3509"/>
                  </a:lnTo>
                  <a:lnTo>
                    <a:pt x="1618" y="3412"/>
                  </a:lnTo>
                  <a:lnTo>
                    <a:pt x="1663" y="3293"/>
                  </a:lnTo>
                  <a:lnTo>
                    <a:pt x="1704" y="3174"/>
                  </a:lnTo>
                  <a:lnTo>
                    <a:pt x="1741" y="3045"/>
                  </a:lnTo>
                  <a:lnTo>
                    <a:pt x="1777" y="2904"/>
                  </a:lnTo>
                  <a:lnTo>
                    <a:pt x="1809" y="2753"/>
                  </a:lnTo>
                  <a:lnTo>
                    <a:pt x="1836" y="2602"/>
                  </a:lnTo>
                  <a:lnTo>
                    <a:pt x="1859" y="2440"/>
                  </a:lnTo>
                  <a:lnTo>
                    <a:pt x="1877" y="2268"/>
                  </a:lnTo>
                  <a:lnTo>
                    <a:pt x="1895" y="2095"/>
                  </a:lnTo>
                  <a:lnTo>
                    <a:pt x="1909" y="1922"/>
                  </a:lnTo>
                  <a:lnTo>
                    <a:pt x="1918" y="1739"/>
                  </a:lnTo>
                  <a:lnTo>
                    <a:pt x="1922" y="1555"/>
                  </a:lnTo>
                  <a:lnTo>
                    <a:pt x="1922" y="1372"/>
                  </a:lnTo>
                  <a:lnTo>
                    <a:pt x="1918" y="1188"/>
                  </a:lnTo>
                  <a:lnTo>
                    <a:pt x="1913" y="1005"/>
                  </a:lnTo>
                  <a:lnTo>
                    <a:pt x="1904" y="821"/>
                  </a:lnTo>
                  <a:lnTo>
                    <a:pt x="1886" y="638"/>
                  </a:lnTo>
                  <a:lnTo>
                    <a:pt x="1682" y="443"/>
                  </a:lnTo>
                  <a:lnTo>
                    <a:pt x="1477" y="271"/>
                  </a:lnTo>
                  <a:lnTo>
                    <a:pt x="1377" y="184"/>
                  </a:lnTo>
                  <a:lnTo>
                    <a:pt x="1273" y="120"/>
                  </a:lnTo>
                  <a:lnTo>
                    <a:pt x="1173" y="66"/>
                  </a:lnTo>
                  <a:lnTo>
                    <a:pt x="1073" y="23"/>
                  </a:lnTo>
                  <a:lnTo>
                    <a:pt x="973"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6"/>
            <p:cNvSpPr/>
            <p:nvPr/>
          </p:nvSpPr>
          <p:spPr>
            <a:xfrm>
              <a:off x="3388800" y="-9017875"/>
              <a:ext cx="213000" cy="170300"/>
            </a:xfrm>
            <a:custGeom>
              <a:avLst/>
              <a:gdLst/>
              <a:ahLst/>
              <a:cxnLst/>
              <a:rect l="l" t="t" r="r" b="b"/>
              <a:pathLst>
                <a:path w="8520" h="6812" extrusionOk="0">
                  <a:moveTo>
                    <a:pt x="96" y="1"/>
                  </a:moveTo>
                  <a:lnTo>
                    <a:pt x="87" y="303"/>
                  </a:lnTo>
                  <a:lnTo>
                    <a:pt x="78" y="605"/>
                  </a:lnTo>
                  <a:lnTo>
                    <a:pt x="50" y="1220"/>
                  </a:lnTo>
                  <a:lnTo>
                    <a:pt x="23" y="1868"/>
                  </a:lnTo>
                  <a:lnTo>
                    <a:pt x="14" y="2192"/>
                  </a:lnTo>
                  <a:lnTo>
                    <a:pt x="9" y="2526"/>
                  </a:lnTo>
                  <a:lnTo>
                    <a:pt x="0" y="3012"/>
                  </a:lnTo>
                  <a:lnTo>
                    <a:pt x="0" y="3509"/>
                  </a:lnTo>
                  <a:lnTo>
                    <a:pt x="5" y="3994"/>
                  </a:lnTo>
                  <a:lnTo>
                    <a:pt x="14" y="4480"/>
                  </a:lnTo>
                  <a:lnTo>
                    <a:pt x="32" y="5451"/>
                  </a:lnTo>
                  <a:lnTo>
                    <a:pt x="46" y="5937"/>
                  </a:lnTo>
                  <a:lnTo>
                    <a:pt x="50" y="6434"/>
                  </a:lnTo>
                  <a:lnTo>
                    <a:pt x="2168" y="6498"/>
                  </a:lnTo>
                  <a:lnTo>
                    <a:pt x="4285" y="6585"/>
                  </a:lnTo>
                  <a:lnTo>
                    <a:pt x="6402" y="6693"/>
                  </a:lnTo>
                  <a:lnTo>
                    <a:pt x="8519" y="6811"/>
                  </a:lnTo>
                  <a:lnTo>
                    <a:pt x="8488" y="6023"/>
                  </a:lnTo>
                  <a:lnTo>
                    <a:pt x="8460" y="5225"/>
                  </a:lnTo>
                  <a:lnTo>
                    <a:pt x="8438" y="4426"/>
                  </a:lnTo>
                  <a:lnTo>
                    <a:pt x="8415" y="3627"/>
                  </a:lnTo>
                  <a:lnTo>
                    <a:pt x="8397" y="2839"/>
                  </a:lnTo>
                  <a:lnTo>
                    <a:pt x="8378" y="2041"/>
                  </a:lnTo>
                  <a:lnTo>
                    <a:pt x="8369" y="1242"/>
                  </a:lnTo>
                  <a:lnTo>
                    <a:pt x="8360" y="454"/>
                  </a:lnTo>
                  <a:lnTo>
                    <a:pt x="5416" y="346"/>
                  </a:lnTo>
                  <a:lnTo>
                    <a:pt x="3940" y="314"/>
                  </a:lnTo>
                  <a:lnTo>
                    <a:pt x="2467" y="281"/>
                  </a:lnTo>
                  <a:lnTo>
                    <a:pt x="2208" y="271"/>
                  </a:lnTo>
                  <a:lnTo>
                    <a:pt x="1940" y="249"/>
                  </a:lnTo>
                  <a:lnTo>
                    <a:pt x="1654" y="227"/>
                  </a:lnTo>
                  <a:lnTo>
                    <a:pt x="1363" y="195"/>
                  </a:lnTo>
                  <a:lnTo>
                    <a:pt x="745" y="98"/>
                  </a:lnTo>
                  <a:lnTo>
                    <a:pt x="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6"/>
            <p:cNvSpPr/>
            <p:nvPr/>
          </p:nvSpPr>
          <p:spPr>
            <a:xfrm>
              <a:off x="3398100" y="-6404300"/>
              <a:ext cx="1040600" cy="150600"/>
            </a:xfrm>
            <a:custGeom>
              <a:avLst/>
              <a:gdLst/>
              <a:ahLst/>
              <a:cxnLst/>
              <a:rect l="l" t="t" r="r" b="b"/>
              <a:pathLst>
                <a:path w="41624" h="6024" extrusionOk="0">
                  <a:moveTo>
                    <a:pt x="637" y="1"/>
                  </a:moveTo>
                  <a:lnTo>
                    <a:pt x="555" y="12"/>
                  </a:lnTo>
                  <a:lnTo>
                    <a:pt x="478" y="44"/>
                  </a:lnTo>
                  <a:lnTo>
                    <a:pt x="410" y="98"/>
                  </a:lnTo>
                  <a:lnTo>
                    <a:pt x="342" y="173"/>
                  </a:lnTo>
                  <a:lnTo>
                    <a:pt x="283" y="260"/>
                  </a:lnTo>
                  <a:lnTo>
                    <a:pt x="228" y="357"/>
                  </a:lnTo>
                  <a:lnTo>
                    <a:pt x="183" y="476"/>
                  </a:lnTo>
                  <a:lnTo>
                    <a:pt x="137" y="594"/>
                  </a:lnTo>
                  <a:lnTo>
                    <a:pt x="101" y="735"/>
                  </a:lnTo>
                  <a:lnTo>
                    <a:pt x="69" y="875"/>
                  </a:lnTo>
                  <a:lnTo>
                    <a:pt x="46" y="1026"/>
                  </a:lnTo>
                  <a:lnTo>
                    <a:pt x="24" y="1188"/>
                  </a:lnTo>
                  <a:lnTo>
                    <a:pt x="10" y="1350"/>
                  </a:lnTo>
                  <a:lnTo>
                    <a:pt x="5" y="1523"/>
                  </a:lnTo>
                  <a:lnTo>
                    <a:pt x="1" y="1685"/>
                  </a:lnTo>
                  <a:lnTo>
                    <a:pt x="5" y="1857"/>
                  </a:lnTo>
                  <a:lnTo>
                    <a:pt x="15" y="2030"/>
                  </a:lnTo>
                  <a:lnTo>
                    <a:pt x="28" y="2203"/>
                  </a:lnTo>
                  <a:lnTo>
                    <a:pt x="46" y="2364"/>
                  </a:lnTo>
                  <a:lnTo>
                    <a:pt x="74" y="2526"/>
                  </a:lnTo>
                  <a:lnTo>
                    <a:pt x="105" y="2677"/>
                  </a:lnTo>
                  <a:lnTo>
                    <a:pt x="142" y="2829"/>
                  </a:lnTo>
                  <a:lnTo>
                    <a:pt x="183" y="2969"/>
                  </a:lnTo>
                  <a:lnTo>
                    <a:pt x="233" y="3098"/>
                  </a:lnTo>
                  <a:lnTo>
                    <a:pt x="287" y="3217"/>
                  </a:lnTo>
                  <a:lnTo>
                    <a:pt x="346" y="3325"/>
                  </a:lnTo>
                  <a:lnTo>
                    <a:pt x="410" y="3422"/>
                  </a:lnTo>
                  <a:lnTo>
                    <a:pt x="483" y="3498"/>
                  </a:lnTo>
                  <a:lnTo>
                    <a:pt x="560" y="3563"/>
                  </a:lnTo>
                  <a:lnTo>
                    <a:pt x="642" y="3606"/>
                  </a:lnTo>
                  <a:lnTo>
                    <a:pt x="728" y="3638"/>
                  </a:lnTo>
                  <a:lnTo>
                    <a:pt x="1986" y="3854"/>
                  </a:lnTo>
                  <a:lnTo>
                    <a:pt x="3249" y="4059"/>
                  </a:lnTo>
                  <a:lnTo>
                    <a:pt x="4508" y="4264"/>
                  </a:lnTo>
                  <a:lnTo>
                    <a:pt x="5771" y="4458"/>
                  </a:lnTo>
                  <a:lnTo>
                    <a:pt x="7034" y="4642"/>
                  </a:lnTo>
                  <a:lnTo>
                    <a:pt x="8297" y="4804"/>
                  </a:lnTo>
                  <a:lnTo>
                    <a:pt x="9556" y="4966"/>
                  </a:lnTo>
                  <a:lnTo>
                    <a:pt x="10819" y="5117"/>
                  </a:lnTo>
                  <a:lnTo>
                    <a:pt x="12082" y="5257"/>
                  </a:lnTo>
                  <a:lnTo>
                    <a:pt x="13345" y="5387"/>
                  </a:lnTo>
                  <a:lnTo>
                    <a:pt x="14608" y="5505"/>
                  </a:lnTo>
                  <a:lnTo>
                    <a:pt x="15871" y="5613"/>
                  </a:lnTo>
                  <a:lnTo>
                    <a:pt x="17134" y="5710"/>
                  </a:lnTo>
                  <a:lnTo>
                    <a:pt x="18397" y="5797"/>
                  </a:lnTo>
                  <a:lnTo>
                    <a:pt x="19660" y="5861"/>
                  </a:lnTo>
                  <a:lnTo>
                    <a:pt x="20924" y="5926"/>
                  </a:lnTo>
                  <a:lnTo>
                    <a:pt x="22187" y="5969"/>
                  </a:lnTo>
                  <a:lnTo>
                    <a:pt x="23450" y="6002"/>
                  </a:lnTo>
                  <a:lnTo>
                    <a:pt x="24713" y="6023"/>
                  </a:lnTo>
                  <a:lnTo>
                    <a:pt x="25976" y="6023"/>
                  </a:lnTo>
                  <a:lnTo>
                    <a:pt x="27239" y="6013"/>
                  </a:lnTo>
                  <a:lnTo>
                    <a:pt x="28502" y="5991"/>
                  </a:lnTo>
                  <a:lnTo>
                    <a:pt x="29765" y="5959"/>
                  </a:lnTo>
                  <a:lnTo>
                    <a:pt x="31024" y="5905"/>
                  </a:lnTo>
                  <a:lnTo>
                    <a:pt x="32287" y="5840"/>
                  </a:lnTo>
                  <a:lnTo>
                    <a:pt x="33550" y="5764"/>
                  </a:lnTo>
                  <a:lnTo>
                    <a:pt x="34813" y="5667"/>
                  </a:lnTo>
                  <a:lnTo>
                    <a:pt x="36076" y="5548"/>
                  </a:lnTo>
                  <a:lnTo>
                    <a:pt x="37339" y="5430"/>
                  </a:lnTo>
                  <a:lnTo>
                    <a:pt x="38602" y="5279"/>
                  </a:lnTo>
                  <a:lnTo>
                    <a:pt x="39865" y="5128"/>
                  </a:lnTo>
                  <a:lnTo>
                    <a:pt x="41128" y="4944"/>
                  </a:lnTo>
                  <a:lnTo>
                    <a:pt x="41187" y="4933"/>
                  </a:lnTo>
                  <a:lnTo>
                    <a:pt x="41242" y="4901"/>
                  </a:lnTo>
                  <a:lnTo>
                    <a:pt x="41292" y="4858"/>
                  </a:lnTo>
                  <a:lnTo>
                    <a:pt x="41342" y="4815"/>
                  </a:lnTo>
                  <a:lnTo>
                    <a:pt x="41387" y="4750"/>
                  </a:lnTo>
                  <a:lnTo>
                    <a:pt x="41428" y="4685"/>
                  </a:lnTo>
                  <a:lnTo>
                    <a:pt x="41465" y="4599"/>
                  </a:lnTo>
                  <a:lnTo>
                    <a:pt x="41496" y="4523"/>
                  </a:lnTo>
                  <a:lnTo>
                    <a:pt x="41528" y="4426"/>
                  </a:lnTo>
                  <a:lnTo>
                    <a:pt x="41551" y="4329"/>
                  </a:lnTo>
                  <a:lnTo>
                    <a:pt x="41574" y="4232"/>
                  </a:lnTo>
                  <a:lnTo>
                    <a:pt x="41592" y="4124"/>
                  </a:lnTo>
                  <a:lnTo>
                    <a:pt x="41605" y="4016"/>
                  </a:lnTo>
                  <a:lnTo>
                    <a:pt x="41614" y="3908"/>
                  </a:lnTo>
                  <a:lnTo>
                    <a:pt x="41619" y="3789"/>
                  </a:lnTo>
                  <a:lnTo>
                    <a:pt x="41624" y="3681"/>
                  </a:lnTo>
                  <a:lnTo>
                    <a:pt x="41624" y="3573"/>
                  </a:lnTo>
                  <a:lnTo>
                    <a:pt x="41614" y="3455"/>
                  </a:lnTo>
                  <a:lnTo>
                    <a:pt x="41605" y="3347"/>
                  </a:lnTo>
                  <a:lnTo>
                    <a:pt x="41592" y="3239"/>
                  </a:lnTo>
                  <a:lnTo>
                    <a:pt x="41578" y="3142"/>
                  </a:lnTo>
                  <a:lnTo>
                    <a:pt x="41555" y="3044"/>
                  </a:lnTo>
                  <a:lnTo>
                    <a:pt x="41528" y="2947"/>
                  </a:lnTo>
                  <a:lnTo>
                    <a:pt x="41501" y="2861"/>
                  </a:lnTo>
                  <a:lnTo>
                    <a:pt x="41469" y="2785"/>
                  </a:lnTo>
                  <a:lnTo>
                    <a:pt x="41433" y="2710"/>
                  </a:lnTo>
                  <a:lnTo>
                    <a:pt x="41392" y="2645"/>
                  </a:lnTo>
                  <a:lnTo>
                    <a:pt x="41346" y="2591"/>
                  </a:lnTo>
                  <a:lnTo>
                    <a:pt x="41296" y="2548"/>
                  </a:lnTo>
                  <a:lnTo>
                    <a:pt x="41242" y="2516"/>
                  </a:lnTo>
                  <a:lnTo>
                    <a:pt x="41187" y="2494"/>
                  </a:lnTo>
                  <a:lnTo>
                    <a:pt x="41128" y="2494"/>
                  </a:lnTo>
                  <a:lnTo>
                    <a:pt x="38598" y="2537"/>
                  </a:lnTo>
                  <a:lnTo>
                    <a:pt x="36071" y="2559"/>
                  </a:lnTo>
                  <a:lnTo>
                    <a:pt x="33545" y="2570"/>
                  </a:lnTo>
                  <a:lnTo>
                    <a:pt x="31019" y="2559"/>
                  </a:lnTo>
                  <a:lnTo>
                    <a:pt x="28493" y="2526"/>
                  </a:lnTo>
                  <a:lnTo>
                    <a:pt x="27230" y="2494"/>
                  </a:lnTo>
                  <a:lnTo>
                    <a:pt x="25967" y="2462"/>
                  </a:lnTo>
                  <a:lnTo>
                    <a:pt x="24708" y="2418"/>
                  </a:lnTo>
                  <a:lnTo>
                    <a:pt x="23445" y="2375"/>
                  </a:lnTo>
                  <a:lnTo>
                    <a:pt x="22182" y="2321"/>
                  </a:lnTo>
                  <a:lnTo>
                    <a:pt x="20924" y="2257"/>
                  </a:lnTo>
                  <a:lnTo>
                    <a:pt x="19660" y="2192"/>
                  </a:lnTo>
                  <a:lnTo>
                    <a:pt x="18397" y="2105"/>
                  </a:lnTo>
                  <a:lnTo>
                    <a:pt x="17134" y="2019"/>
                  </a:lnTo>
                  <a:lnTo>
                    <a:pt x="15876" y="1922"/>
                  </a:lnTo>
                  <a:lnTo>
                    <a:pt x="14613" y="1825"/>
                  </a:lnTo>
                  <a:lnTo>
                    <a:pt x="13350" y="1706"/>
                  </a:lnTo>
                  <a:lnTo>
                    <a:pt x="12091" y="1587"/>
                  </a:lnTo>
                  <a:lnTo>
                    <a:pt x="10828" y="1447"/>
                  </a:lnTo>
                  <a:lnTo>
                    <a:pt x="9565" y="1307"/>
                  </a:lnTo>
                  <a:lnTo>
                    <a:pt x="8302" y="1156"/>
                  </a:lnTo>
                  <a:lnTo>
                    <a:pt x="7043" y="994"/>
                  </a:lnTo>
                  <a:lnTo>
                    <a:pt x="5780" y="821"/>
                  </a:lnTo>
                  <a:lnTo>
                    <a:pt x="4517" y="627"/>
                  </a:lnTo>
                  <a:lnTo>
                    <a:pt x="3254" y="433"/>
                  </a:lnTo>
                  <a:lnTo>
                    <a:pt x="1991" y="227"/>
                  </a:lnTo>
                  <a:lnTo>
                    <a:pt x="72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6"/>
            <p:cNvSpPr/>
            <p:nvPr/>
          </p:nvSpPr>
          <p:spPr>
            <a:xfrm>
              <a:off x="3414700" y="-5956650"/>
              <a:ext cx="992200" cy="191600"/>
            </a:xfrm>
            <a:custGeom>
              <a:avLst/>
              <a:gdLst/>
              <a:ahLst/>
              <a:cxnLst/>
              <a:rect l="l" t="t" r="r" b="b"/>
              <a:pathLst>
                <a:path w="39688" h="7664" extrusionOk="0">
                  <a:moveTo>
                    <a:pt x="818" y="1"/>
                  </a:moveTo>
                  <a:lnTo>
                    <a:pt x="718" y="11"/>
                  </a:lnTo>
                  <a:lnTo>
                    <a:pt x="627" y="33"/>
                  </a:lnTo>
                  <a:lnTo>
                    <a:pt x="536" y="76"/>
                  </a:lnTo>
                  <a:lnTo>
                    <a:pt x="459" y="141"/>
                  </a:lnTo>
                  <a:lnTo>
                    <a:pt x="382" y="227"/>
                  </a:lnTo>
                  <a:lnTo>
                    <a:pt x="318" y="324"/>
                  </a:lnTo>
                  <a:lnTo>
                    <a:pt x="255" y="443"/>
                  </a:lnTo>
                  <a:lnTo>
                    <a:pt x="200" y="573"/>
                  </a:lnTo>
                  <a:lnTo>
                    <a:pt x="155" y="713"/>
                  </a:lnTo>
                  <a:lnTo>
                    <a:pt x="114" y="864"/>
                  </a:lnTo>
                  <a:lnTo>
                    <a:pt x="77" y="1026"/>
                  </a:lnTo>
                  <a:lnTo>
                    <a:pt x="50" y="1199"/>
                  </a:lnTo>
                  <a:lnTo>
                    <a:pt x="28" y="1371"/>
                  </a:lnTo>
                  <a:lnTo>
                    <a:pt x="14" y="1555"/>
                  </a:lnTo>
                  <a:lnTo>
                    <a:pt x="5" y="1738"/>
                  </a:lnTo>
                  <a:lnTo>
                    <a:pt x="0" y="1933"/>
                  </a:lnTo>
                  <a:lnTo>
                    <a:pt x="5" y="2116"/>
                  </a:lnTo>
                  <a:lnTo>
                    <a:pt x="14" y="2310"/>
                  </a:lnTo>
                  <a:lnTo>
                    <a:pt x="32" y="2494"/>
                  </a:lnTo>
                  <a:lnTo>
                    <a:pt x="55" y="2677"/>
                  </a:lnTo>
                  <a:lnTo>
                    <a:pt x="82" y="2850"/>
                  </a:lnTo>
                  <a:lnTo>
                    <a:pt x="118" y="3023"/>
                  </a:lnTo>
                  <a:lnTo>
                    <a:pt x="164" y="3185"/>
                  </a:lnTo>
                  <a:lnTo>
                    <a:pt x="209" y="3347"/>
                  </a:lnTo>
                  <a:lnTo>
                    <a:pt x="264" y="3487"/>
                  </a:lnTo>
                  <a:lnTo>
                    <a:pt x="323" y="3627"/>
                  </a:lnTo>
                  <a:lnTo>
                    <a:pt x="391" y="3746"/>
                  </a:lnTo>
                  <a:lnTo>
                    <a:pt x="464" y="3843"/>
                  </a:lnTo>
                  <a:lnTo>
                    <a:pt x="545" y="3929"/>
                  </a:lnTo>
                  <a:lnTo>
                    <a:pt x="632" y="4005"/>
                  </a:lnTo>
                  <a:lnTo>
                    <a:pt x="723" y="4059"/>
                  </a:lnTo>
                  <a:lnTo>
                    <a:pt x="818" y="4081"/>
                  </a:lnTo>
                  <a:lnTo>
                    <a:pt x="5598" y="4922"/>
                  </a:lnTo>
                  <a:lnTo>
                    <a:pt x="8001" y="5333"/>
                  </a:lnTo>
                  <a:lnTo>
                    <a:pt x="10409" y="5732"/>
                  </a:lnTo>
                  <a:lnTo>
                    <a:pt x="12826" y="6110"/>
                  </a:lnTo>
                  <a:lnTo>
                    <a:pt x="14035" y="6282"/>
                  </a:lnTo>
                  <a:lnTo>
                    <a:pt x="15244" y="6455"/>
                  </a:lnTo>
                  <a:lnTo>
                    <a:pt x="16457" y="6617"/>
                  </a:lnTo>
                  <a:lnTo>
                    <a:pt x="17670" y="6779"/>
                  </a:lnTo>
                  <a:lnTo>
                    <a:pt x="18878" y="6919"/>
                  </a:lnTo>
                  <a:lnTo>
                    <a:pt x="20091" y="7059"/>
                  </a:lnTo>
                  <a:lnTo>
                    <a:pt x="21305" y="7178"/>
                  </a:lnTo>
                  <a:lnTo>
                    <a:pt x="22518" y="7297"/>
                  </a:lnTo>
                  <a:lnTo>
                    <a:pt x="23726" y="7394"/>
                  </a:lnTo>
                  <a:lnTo>
                    <a:pt x="24939" y="7480"/>
                  </a:lnTo>
                  <a:lnTo>
                    <a:pt x="26152" y="7545"/>
                  </a:lnTo>
                  <a:lnTo>
                    <a:pt x="27361" y="7599"/>
                  </a:lnTo>
                  <a:lnTo>
                    <a:pt x="28570" y="7642"/>
                  </a:lnTo>
                  <a:lnTo>
                    <a:pt x="29778" y="7664"/>
                  </a:lnTo>
                  <a:lnTo>
                    <a:pt x="30987" y="7664"/>
                  </a:lnTo>
                  <a:lnTo>
                    <a:pt x="32191" y="7653"/>
                  </a:lnTo>
                  <a:lnTo>
                    <a:pt x="33395" y="7621"/>
                  </a:lnTo>
                  <a:lnTo>
                    <a:pt x="34599" y="7567"/>
                  </a:lnTo>
                  <a:lnTo>
                    <a:pt x="35798" y="7491"/>
                  </a:lnTo>
                  <a:lnTo>
                    <a:pt x="36998" y="7394"/>
                  </a:lnTo>
                  <a:lnTo>
                    <a:pt x="38193" y="7275"/>
                  </a:lnTo>
                  <a:lnTo>
                    <a:pt x="39388" y="7124"/>
                  </a:lnTo>
                  <a:lnTo>
                    <a:pt x="39424" y="7124"/>
                  </a:lnTo>
                  <a:lnTo>
                    <a:pt x="39456" y="7103"/>
                  </a:lnTo>
                  <a:lnTo>
                    <a:pt x="39487" y="7081"/>
                  </a:lnTo>
                  <a:lnTo>
                    <a:pt x="39519" y="7059"/>
                  </a:lnTo>
                  <a:lnTo>
                    <a:pt x="39547" y="7027"/>
                  </a:lnTo>
                  <a:lnTo>
                    <a:pt x="39569" y="6984"/>
                  </a:lnTo>
                  <a:lnTo>
                    <a:pt x="39592" y="6941"/>
                  </a:lnTo>
                  <a:lnTo>
                    <a:pt x="39615" y="6898"/>
                  </a:lnTo>
                  <a:lnTo>
                    <a:pt x="39628" y="6844"/>
                  </a:lnTo>
                  <a:lnTo>
                    <a:pt x="39647" y="6790"/>
                  </a:lnTo>
                  <a:lnTo>
                    <a:pt x="39669" y="6682"/>
                  </a:lnTo>
                  <a:lnTo>
                    <a:pt x="39683" y="6552"/>
                  </a:lnTo>
                  <a:lnTo>
                    <a:pt x="39687" y="6423"/>
                  </a:lnTo>
                  <a:lnTo>
                    <a:pt x="39678" y="6293"/>
                  </a:lnTo>
                  <a:lnTo>
                    <a:pt x="39665" y="6164"/>
                  </a:lnTo>
                  <a:lnTo>
                    <a:pt x="39642" y="6034"/>
                  </a:lnTo>
                  <a:lnTo>
                    <a:pt x="39610" y="5926"/>
                  </a:lnTo>
                  <a:lnTo>
                    <a:pt x="39587" y="5872"/>
                  </a:lnTo>
                  <a:lnTo>
                    <a:pt x="39565" y="5829"/>
                  </a:lnTo>
                  <a:lnTo>
                    <a:pt x="39542" y="5786"/>
                  </a:lnTo>
                  <a:lnTo>
                    <a:pt x="39515" y="5743"/>
                  </a:lnTo>
                  <a:lnTo>
                    <a:pt x="39487" y="5710"/>
                  </a:lnTo>
                  <a:lnTo>
                    <a:pt x="39456" y="5678"/>
                  </a:lnTo>
                  <a:lnTo>
                    <a:pt x="39419" y="5656"/>
                  </a:lnTo>
                  <a:lnTo>
                    <a:pt x="39388" y="5635"/>
                  </a:lnTo>
                  <a:lnTo>
                    <a:pt x="38193" y="5300"/>
                  </a:lnTo>
                  <a:lnTo>
                    <a:pt x="37002" y="4987"/>
                  </a:lnTo>
                  <a:lnTo>
                    <a:pt x="35807" y="4685"/>
                  </a:lnTo>
                  <a:lnTo>
                    <a:pt x="34608" y="4394"/>
                  </a:lnTo>
                  <a:lnTo>
                    <a:pt x="33408" y="4124"/>
                  </a:lnTo>
                  <a:lnTo>
                    <a:pt x="32209" y="3875"/>
                  </a:lnTo>
                  <a:lnTo>
                    <a:pt x="31005" y="3627"/>
                  </a:lnTo>
                  <a:lnTo>
                    <a:pt x="29801" y="3401"/>
                  </a:lnTo>
                  <a:lnTo>
                    <a:pt x="28597" y="3185"/>
                  </a:lnTo>
                  <a:lnTo>
                    <a:pt x="27393" y="2990"/>
                  </a:lnTo>
                  <a:lnTo>
                    <a:pt x="26184" y="2796"/>
                  </a:lnTo>
                  <a:lnTo>
                    <a:pt x="24976" y="2613"/>
                  </a:lnTo>
                  <a:lnTo>
                    <a:pt x="23767" y="2440"/>
                  </a:lnTo>
                  <a:lnTo>
                    <a:pt x="22559" y="2278"/>
                  </a:lnTo>
                  <a:lnTo>
                    <a:pt x="21345" y="2127"/>
                  </a:lnTo>
                  <a:lnTo>
                    <a:pt x="20137" y="1976"/>
                  </a:lnTo>
                  <a:lnTo>
                    <a:pt x="17715" y="1706"/>
                  </a:lnTo>
                  <a:lnTo>
                    <a:pt x="15294" y="1447"/>
                  </a:lnTo>
                  <a:lnTo>
                    <a:pt x="12872" y="1210"/>
                  </a:lnTo>
                  <a:lnTo>
                    <a:pt x="10450" y="983"/>
                  </a:lnTo>
                  <a:lnTo>
                    <a:pt x="8038" y="745"/>
                  </a:lnTo>
                  <a:lnTo>
                    <a:pt x="5625" y="508"/>
                  </a:lnTo>
                  <a:lnTo>
                    <a:pt x="3217" y="271"/>
                  </a:lnTo>
                  <a:lnTo>
                    <a:pt x="81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6"/>
            <p:cNvSpPr/>
            <p:nvPr/>
          </p:nvSpPr>
          <p:spPr>
            <a:xfrm>
              <a:off x="3610525" y="-8099900"/>
              <a:ext cx="392575" cy="242050"/>
            </a:xfrm>
            <a:custGeom>
              <a:avLst/>
              <a:gdLst/>
              <a:ahLst/>
              <a:cxnLst/>
              <a:rect l="l" t="t" r="r" b="b"/>
              <a:pathLst>
                <a:path w="15703" h="9682" extrusionOk="0">
                  <a:moveTo>
                    <a:pt x="0" y="0"/>
                  </a:moveTo>
                  <a:lnTo>
                    <a:pt x="59" y="1015"/>
                  </a:lnTo>
                  <a:lnTo>
                    <a:pt x="109" y="2029"/>
                  </a:lnTo>
                  <a:lnTo>
                    <a:pt x="159" y="3055"/>
                  </a:lnTo>
                  <a:lnTo>
                    <a:pt x="200" y="4091"/>
                  </a:lnTo>
                  <a:lnTo>
                    <a:pt x="236" y="5116"/>
                  </a:lnTo>
                  <a:lnTo>
                    <a:pt x="268" y="6152"/>
                  </a:lnTo>
                  <a:lnTo>
                    <a:pt x="296" y="7189"/>
                  </a:lnTo>
                  <a:lnTo>
                    <a:pt x="323" y="8225"/>
                  </a:lnTo>
                  <a:lnTo>
                    <a:pt x="468" y="8128"/>
                  </a:lnTo>
                  <a:lnTo>
                    <a:pt x="536" y="8084"/>
                  </a:lnTo>
                  <a:lnTo>
                    <a:pt x="614" y="8052"/>
                  </a:lnTo>
                  <a:lnTo>
                    <a:pt x="2440" y="7869"/>
                  </a:lnTo>
                  <a:lnTo>
                    <a:pt x="3371" y="7782"/>
                  </a:lnTo>
                  <a:lnTo>
                    <a:pt x="4316" y="7717"/>
                  </a:lnTo>
                  <a:lnTo>
                    <a:pt x="5266" y="7653"/>
                  </a:lnTo>
                  <a:lnTo>
                    <a:pt x="5743" y="7642"/>
                  </a:lnTo>
                  <a:lnTo>
                    <a:pt x="6225" y="7620"/>
                  </a:lnTo>
                  <a:lnTo>
                    <a:pt x="7183" y="7620"/>
                  </a:lnTo>
                  <a:lnTo>
                    <a:pt x="7665" y="7631"/>
                  </a:lnTo>
                  <a:lnTo>
                    <a:pt x="8142" y="7642"/>
                  </a:lnTo>
                  <a:lnTo>
                    <a:pt x="8624" y="7674"/>
                  </a:lnTo>
                  <a:lnTo>
                    <a:pt x="9105" y="7707"/>
                  </a:lnTo>
                  <a:lnTo>
                    <a:pt x="9582" y="7761"/>
                  </a:lnTo>
                  <a:lnTo>
                    <a:pt x="10059" y="7825"/>
                  </a:lnTo>
                  <a:lnTo>
                    <a:pt x="10536" y="7890"/>
                  </a:lnTo>
                  <a:lnTo>
                    <a:pt x="11009" y="7976"/>
                  </a:lnTo>
                  <a:lnTo>
                    <a:pt x="11482" y="8074"/>
                  </a:lnTo>
                  <a:lnTo>
                    <a:pt x="11949" y="8192"/>
                  </a:lnTo>
                  <a:lnTo>
                    <a:pt x="12417" y="8311"/>
                  </a:lnTo>
                  <a:lnTo>
                    <a:pt x="12881" y="8462"/>
                  </a:lnTo>
                  <a:lnTo>
                    <a:pt x="13344" y="8613"/>
                  </a:lnTo>
                  <a:lnTo>
                    <a:pt x="13799" y="8797"/>
                  </a:lnTo>
                  <a:lnTo>
                    <a:pt x="14253" y="8991"/>
                  </a:lnTo>
                  <a:lnTo>
                    <a:pt x="14703" y="9196"/>
                  </a:lnTo>
                  <a:lnTo>
                    <a:pt x="15148" y="9423"/>
                  </a:lnTo>
                  <a:lnTo>
                    <a:pt x="15589" y="9682"/>
                  </a:lnTo>
                  <a:lnTo>
                    <a:pt x="15612" y="7394"/>
                  </a:lnTo>
                  <a:lnTo>
                    <a:pt x="15634" y="5116"/>
                  </a:lnTo>
                  <a:lnTo>
                    <a:pt x="15666" y="2828"/>
                  </a:lnTo>
                  <a:lnTo>
                    <a:pt x="15702" y="551"/>
                  </a:lnTo>
                  <a:lnTo>
                    <a:pt x="13740" y="518"/>
                  </a:lnTo>
                  <a:lnTo>
                    <a:pt x="11777" y="464"/>
                  </a:lnTo>
                  <a:lnTo>
                    <a:pt x="9814" y="410"/>
                  </a:lnTo>
                  <a:lnTo>
                    <a:pt x="7851" y="335"/>
                  </a:lnTo>
                  <a:lnTo>
                    <a:pt x="5893" y="259"/>
                  </a:lnTo>
                  <a:lnTo>
                    <a:pt x="3930" y="173"/>
                  </a:lnTo>
                  <a:lnTo>
                    <a:pt x="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6"/>
            <p:cNvSpPr/>
            <p:nvPr/>
          </p:nvSpPr>
          <p:spPr>
            <a:xfrm>
              <a:off x="3615975" y="-7515725"/>
              <a:ext cx="390750" cy="313850"/>
            </a:xfrm>
            <a:custGeom>
              <a:avLst/>
              <a:gdLst/>
              <a:ahLst/>
              <a:cxnLst/>
              <a:rect l="l" t="t" r="r" b="b"/>
              <a:pathLst>
                <a:path w="15630" h="12554" extrusionOk="0">
                  <a:moveTo>
                    <a:pt x="191" y="1"/>
                  </a:moveTo>
                  <a:lnTo>
                    <a:pt x="155" y="3001"/>
                  </a:lnTo>
                  <a:lnTo>
                    <a:pt x="114" y="5991"/>
                  </a:lnTo>
                  <a:lnTo>
                    <a:pt x="64" y="8948"/>
                  </a:lnTo>
                  <a:lnTo>
                    <a:pt x="32" y="10427"/>
                  </a:lnTo>
                  <a:lnTo>
                    <a:pt x="0" y="11895"/>
                  </a:lnTo>
                  <a:lnTo>
                    <a:pt x="1954" y="11927"/>
                  </a:lnTo>
                  <a:lnTo>
                    <a:pt x="3908" y="11970"/>
                  </a:lnTo>
                  <a:lnTo>
                    <a:pt x="5861" y="12024"/>
                  </a:lnTo>
                  <a:lnTo>
                    <a:pt x="7815" y="12089"/>
                  </a:lnTo>
                  <a:lnTo>
                    <a:pt x="9769" y="12175"/>
                  </a:lnTo>
                  <a:lnTo>
                    <a:pt x="11722" y="12283"/>
                  </a:lnTo>
                  <a:lnTo>
                    <a:pt x="13676" y="12402"/>
                  </a:lnTo>
                  <a:lnTo>
                    <a:pt x="15630" y="12553"/>
                  </a:lnTo>
                  <a:lnTo>
                    <a:pt x="15593" y="11096"/>
                  </a:lnTo>
                  <a:lnTo>
                    <a:pt x="15562" y="9639"/>
                  </a:lnTo>
                  <a:lnTo>
                    <a:pt x="15530" y="8171"/>
                  </a:lnTo>
                  <a:lnTo>
                    <a:pt x="15503" y="6703"/>
                  </a:lnTo>
                  <a:lnTo>
                    <a:pt x="15475" y="5224"/>
                  </a:lnTo>
                  <a:lnTo>
                    <a:pt x="15453" y="3746"/>
                  </a:lnTo>
                  <a:lnTo>
                    <a:pt x="15430" y="2278"/>
                  </a:lnTo>
                  <a:lnTo>
                    <a:pt x="15412" y="799"/>
                  </a:lnTo>
                  <a:lnTo>
                    <a:pt x="13590" y="961"/>
                  </a:lnTo>
                  <a:lnTo>
                    <a:pt x="12672" y="1037"/>
                  </a:lnTo>
                  <a:lnTo>
                    <a:pt x="11759" y="1101"/>
                  </a:lnTo>
                  <a:lnTo>
                    <a:pt x="10836" y="1155"/>
                  </a:lnTo>
                  <a:lnTo>
                    <a:pt x="9919" y="1199"/>
                  </a:lnTo>
                  <a:lnTo>
                    <a:pt x="8996" y="1231"/>
                  </a:lnTo>
                  <a:lnTo>
                    <a:pt x="8074" y="1253"/>
                  </a:lnTo>
                  <a:lnTo>
                    <a:pt x="7156" y="1253"/>
                  </a:lnTo>
                  <a:lnTo>
                    <a:pt x="6234" y="1231"/>
                  </a:lnTo>
                  <a:lnTo>
                    <a:pt x="5316" y="1188"/>
                  </a:lnTo>
                  <a:lnTo>
                    <a:pt x="4398" y="1123"/>
                  </a:lnTo>
                  <a:lnTo>
                    <a:pt x="3939" y="1080"/>
                  </a:lnTo>
                  <a:lnTo>
                    <a:pt x="3485" y="1037"/>
                  </a:lnTo>
                  <a:lnTo>
                    <a:pt x="3026" y="972"/>
                  </a:lnTo>
                  <a:lnTo>
                    <a:pt x="2572" y="918"/>
                  </a:lnTo>
                  <a:lnTo>
                    <a:pt x="2118" y="842"/>
                  </a:lnTo>
                  <a:lnTo>
                    <a:pt x="1663" y="767"/>
                  </a:lnTo>
                  <a:lnTo>
                    <a:pt x="1209" y="681"/>
                  </a:lnTo>
                  <a:lnTo>
                    <a:pt x="759" y="583"/>
                  </a:lnTo>
                  <a:lnTo>
                    <a:pt x="673" y="551"/>
                  </a:lnTo>
                  <a:lnTo>
                    <a:pt x="591" y="508"/>
                  </a:lnTo>
                  <a:lnTo>
                    <a:pt x="514" y="443"/>
                  </a:lnTo>
                  <a:lnTo>
                    <a:pt x="441" y="368"/>
                  </a:lnTo>
                  <a:lnTo>
                    <a:pt x="373" y="292"/>
                  </a:lnTo>
                  <a:lnTo>
                    <a:pt x="309" y="195"/>
                  </a:lnTo>
                  <a:lnTo>
                    <a:pt x="246" y="98"/>
                  </a:lnTo>
                  <a:lnTo>
                    <a:pt x="19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6"/>
            <p:cNvSpPr/>
            <p:nvPr/>
          </p:nvSpPr>
          <p:spPr>
            <a:xfrm>
              <a:off x="3620750" y="-7805250"/>
              <a:ext cx="379850" cy="238550"/>
            </a:xfrm>
            <a:custGeom>
              <a:avLst/>
              <a:gdLst/>
              <a:ahLst/>
              <a:cxnLst/>
              <a:rect l="l" t="t" r="r" b="b"/>
              <a:pathLst>
                <a:path w="15194" h="9542" extrusionOk="0">
                  <a:moveTo>
                    <a:pt x="15166" y="0"/>
                  </a:moveTo>
                  <a:lnTo>
                    <a:pt x="14716" y="173"/>
                  </a:lnTo>
                  <a:lnTo>
                    <a:pt x="14262" y="335"/>
                  </a:lnTo>
                  <a:lnTo>
                    <a:pt x="13808" y="486"/>
                  </a:lnTo>
                  <a:lnTo>
                    <a:pt x="13349" y="616"/>
                  </a:lnTo>
                  <a:lnTo>
                    <a:pt x="12890" y="734"/>
                  </a:lnTo>
                  <a:lnTo>
                    <a:pt x="12426" y="842"/>
                  </a:lnTo>
                  <a:lnTo>
                    <a:pt x="11963" y="929"/>
                  </a:lnTo>
                  <a:lnTo>
                    <a:pt x="11495" y="1015"/>
                  </a:lnTo>
                  <a:lnTo>
                    <a:pt x="11027" y="1080"/>
                  </a:lnTo>
                  <a:lnTo>
                    <a:pt x="10555" y="1134"/>
                  </a:lnTo>
                  <a:lnTo>
                    <a:pt x="10082" y="1188"/>
                  </a:lnTo>
                  <a:lnTo>
                    <a:pt x="9610" y="1231"/>
                  </a:lnTo>
                  <a:lnTo>
                    <a:pt x="9137" y="1263"/>
                  </a:lnTo>
                  <a:lnTo>
                    <a:pt x="8660" y="1285"/>
                  </a:lnTo>
                  <a:lnTo>
                    <a:pt x="8187" y="1306"/>
                  </a:lnTo>
                  <a:lnTo>
                    <a:pt x="7710" y="1317"/>
                  </a:lnTo>
                  <a:lnTo>
                    <a:pt x="6761" y="1317"/>
                  </a:lnTo>
                  <a:lnTo>
                    <a:pt x="5807" y="1306"/>
                  </a:lnTo>
                  <a:lnTo>
                    <a:pt x="4862" y="1285"/>
                  </a:lnTo>
                  <a:lnTo>
                    <a:pt x="3917" y="1252"/>
                  </a:lnTo>
                  <a:lnTo>
                    <a:pt x="2040" y="1199"/>
                  </a:lnTo>
                  <a:lnTo>
                    <a:pt x="1118" y="1177"/>
                  </a:lnTo>
                  <a:lnTo>
                    <a:pt x="205" y="1177"/>
                  </a:lnTo>
                  <a:lnTo>
                    <a:pt x="150" y="1166"/>
                  </a:lnTo>
                  <a:lnTo>
                    <a:pt x="100" y="1134"/>
                  </a:lnTo>
                  <a:lnTo>
                    <a:pt x="50" y="1101"/>
                  </a:lnTo>
                  <a:lnTo>
                    <a:pt x="0" y="1069"/>
                  </a:lnTo>
                  <a:lnTo>
                    <a:pt x="18" y="2818"/>
                  </a:lnTo>
                  <a:lnTo>
                    <a:pt x="32" y="4566"/>
                  </a:lnTo>
                  <a:lnTo>
                    <a:pt x="36" y="6325"/>
                  </a:lnTo>
                  <a:lnTo>
                    <a:pt x="27" y="8095"/>
                  </a:lnTo>
                  <a:lnTo>
                    <a:pt x="27" y="8095"/>
                  </a:lnTo>
                  <a:lnTo>
                    <a:pt x="86" y="7998"/>
                  </a:lnTo>
                  <a:lnTo>
                    <a:pt x="145" y="7923"/>
                  </a:lnTo>
                  <a:lnTo>
                    <a:pt x="205" y="7847"/>
                  </a:lnTo>
                  <a:lnTo>
                    <a:pt x="273" y="7782"/>
                  </a:lnTo>
                  <a:lnTo>
                    <a:pt x="341" y="7739"/>
                  </a:lnTo>
                  <a:lnTo>
                    <a:pt x="414" y="7696"/>
                  </a:lnTo>
                  <a:lnTo>
                    <a:pt x="486" y="7664"/>
                  </a:lnTo>
                  <a:lnTo>
                    <a:pt x="568" y="7642"/>
                  </a:lnTo>
                  <a:lnTo>
                    <a:pt x="1022" y="7610"/>
                  </a:lnTo>
                  <a:lnTo>
                    <a:pt x="1477" y="7588"/>
                  </a:lnTo>
                  <a:lnTo>
                    <a:pt x="1931" y="7577"/>
                  </a:lnTo>
                  <a:lnTo>
                    <a:pt x="2840" y="7577"/>
                  </a:lnTo>
                  <a:lnTo>
                    <a:pt x="3299" y="7588"/>
                  </a:lnTo>
                  <a:lnTo>
                    <a:pt x="3758" y="7599"/>
                  </a:lnTo>
                  <a:lnTo>
                    <a:pt x="4212" y="7631"/>
                  </a:lnTo>
                  <a:lnTo>
                    <a:pt x="5130" y="7696"/>
                  </a:lnTo>
                  <a:lnTo>
                    <a:pt x="6047" y="7782"/>
                  </a:lnTo>
                  <a:lnTo>
                    <a:pt x="6965" y="7890"/>
                  </a:lnTo>
                  <a:lnTo>
                    <a:pt x="7888" y="8020"/>
                  </a:lnTo>
                  <a:lnTo>
                    <a:pt x="8805" y="8171"/>
                  </a:lnTo>
                  <a:lnTo>
                    <a:pt x="9723" y="8333"/>
                  </a:lnTo>
                  <a:lnTo>
                    <a:pt x="10641" y="8506"/>
                  </a:lnTo>
                  <a:lnTo>
                    <a:pt x="11554" y="8700"/>
                  </a:lnTo>
                  <a:lnTo>
                    <a:pt x="12467" y="8905"/>
                  </a:lnTo>
                  <a:lnTo>
                    <a:pt x="13381" y="9110"/>
                  </a:lnTo>
                  <a:lnTo>
                    <a:pt x="15193" y="9542"/>
                  </a:lnTo>
                  <a:lnTo>
                    <a:pt x="15193" y="9542"/>
                  </a:lnTo>
                  <a:lnTo>
                    <a:pt x="15175" y="7135"/>
                  </a:lnTo>
                  <a:lnTo>
                    <a:pt x="15166" y="4749"/>
                  </a:lnTo>
                  <a:lnTo>
                    <a:pt x="15166" y="2364"/>
                  </a:lnTo>
                  <a:lnTo>
                    <a:pt x="15166"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6"/>
            <p:cNvSpPr/>
            <p:nvPr/>
          </p:nvSpPr>
          <p:spPr>
            <a:xfrm>
              <a:off x="3631975" y="-9005725"/>
              <a:ext cx="199050" cy="171900"/>
            </a:xfrm>
            <a:custGeom>
              <a:avLst/>
              <a:gdLst/>
              <a:ahLst/>
              <a:cxnLst/>
              <a:rect l="l" t="t" r="r" b="b"/>
              <a:pathLst>
                <a:path w="7962" h="6876" extrusionOk="0">
                  <a:moveTo>
                    <a:pt x="160" y="1"/>
                  </a:moveTo>
                  <a:lnTo>
                    <a:pt x="155" y="799"/>
                  </a:lnTo>
                  <a:lnTo>
                    <a:pt x="142" y="1609"/>
                  </a:lnTo>
                  <a:lnTo>
                    <a:pt x="128" y="2407"/>
                  </a:lnTo>
                  <a:lnTo>
                    <a:pt x="110" y="3206"/>
                  </a:lnTo>
                  <a:lnTo>
                    <a:pt x="87" y="4005"/>
                  </a:lnTo>
                  <a:lnTo>
                    <a:pt x="60" y="4804"/>
                  </a:lnTo>
                  <a:lnTo>
                    <a:pt x="33" y="5602"/>
                  </a:lnTo>
                  <a:lnTo>
                    <a:pt x="1" y="6390"/>
                  </a:lnTo>
                  <a:lnTo>
                    <a:pt x="3986" y="6649"/>
                  </a:lnTo>
                  <a:lnTo>
                    <a:pt x="5976" y="6768"/>
                  </a:lnTo>
                  <a:lnTo>
                    <a:pt x="7961" y="6876"/>
                  </a:lnTo>
                  <a:lnTo>
                    <a:pt x="7897" y="4393"/>
                  </a:lnTo>
                  <a:lnTo>
                    <a:pt x="7870" y="3163"/>
                  </a:lnTo>
                  <a:lnTo>
                    <a:pt x="7847" y="1933"/>
                  </a:lnTo>
                  <a:lnTo>
                    <a:pt x="7802" y="411"/>
                  </a:lnTo>
                  <a:lnTo>
                    <a:pt x="7629" y="389"/>
                  </a:lnTo>
                  <a:lnTo>
                    <a:pt x="7452" y="378"/>
                  </a:lnTo>
                  <a:lnTo>
                    <a:pt x="7280" y="368"/>
                  </a:lnTo>
                  <a:lnTo>
                    <a:pt x="7102" y="346"/>
                  </a:lnTo>
                  <a:lnTo>
                    <a:pt x="5367" y="249"/>
                  </a:lnTo>
                  <a:lnTo>
                    <a:pt x="3631" y="162"/>
                  </a:lnTo>
                  <a:lnTo>
                    <a:pt x="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6"/>
            <p:cNvSpPr/>
            <p:nvPr/>
          </p:nvSpPr>
          <p:spPr>
            <a:xfrm>
              <a:off x="3641075" y="-11124150"/>
              <a:ext cx="5125" cy="825"/>
            </a:xfrm>
            <a:custGeom>
              <a:avLst/>
              <a:gdLst/>
              <a:ahLst/>
              <a:cxnLst/>
              <a:rect l="l" t="t" r="r" b="b"/>
              <a:pathLst>
                <a:path w="205" h="33" extrusionOk="0">
                  <a:moveTo>
                    <a:pt x="205" y="0"/>
                  </a:moveTo>
                  <a:lnTo>
                    <a:pt x="105" y="11"/>
                  </a:lnTo>
                  <a:lnTo>
                    <a:pt x="55" y="11"/>
                  </a:lnTo>
                  <a:lnTo>
                    <a:pt x="0" y="32"/>
                  </a:lnTo>
                  <a:lnTo>
                    <a:pt x="105" y="32"/>
                  </a:lnTo>
                  <a:lnTo>
                    <a:pt x="155" y="22"/>
                  </a:lnTo>
                  <a:lnTo>
                    <a:pt x="20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6"/>
            <p:cNvSpPr/>
            <p:nvPr/>
          </p:nvSpPr>
          <p:spPr>
            <a:xfrm>
              <a:off x="3648000" y="-11267450"/>
              <a:ext cx="287050" cy="163275"/>
            </a:xfrm>
            <a:custGeom>
              <a:avLst/>
              <a:gdLst/>
              <a:ahLst/>
              <a:cxnLst/>
              <a:rect l="l" t="t" r="r" b="b"/>
              <a:pathLst>
                <a:path w="11482" h="6531" extrusionOk="0">
                  <a:moveTo>
                    <a:pt x="5439" y="1"/>
                  </a:moveTo>
                  <a:lnTo>
                    <a:pt x="5230" y="12"/>
                  </a:lnTo>
                  <a:lnTo>
                    <a:pt x="5021" y="23"/>
                  </a:lnTo>
                  <a:lnTo>
                    <a:pt x="4812" y="55"/>
                  </a:lnTo>
                  <a:lnTo>
                    <a:pt x="4608" y="98"/>
                  </a:lnTo>
                  <a:lnTo>
                    <a:pt x="4403" y="152"/>
                  </a:lnTo>
                  <a:lnTo>
                    <a:pt x="4199" y="217"/>
                  </a:lnTo>
                  <a:lnTo>
                    <a:pt x="3999" y="292"/>
                  </a:lnTo>
                  <a:lnTo>
                    <a:pt x="3799" y="389"/>
                  </a:lnTo>
                  <a:lnTo>
                    <a:pt x="3603" y="487"/>
                  </a:lnTo>
                  <a:lnTo>
                    <a:pt x="3408" y="595"/>
                  </a:lnTo>
                  <a:lnTo>
                    <a:pt x="3217" y="713"/>
                  </a:lnTo>
                  <a:lnTo>
                    <a:pt x="3026" y="854"/>
                  </a:lnTo>
                  <a:lnTo>
                    <a:pt x="2845" y="994"/>
                  </a:lnTo>
                  <a:lnTo>
                    <a:pt x="2663" y="1156"/>
                  </a:lnTo>
                  <a:lnTo>
                    <a:pt x="2481" y="1318"/>
                  </a:lnTo>
                  <a:lnTo>
                    <a:pt x="2309" y="1501"/>
                  </a:lnTo>
                  <a:lnTo>
                    <a:pt x="2141" y="1695"/>
                  </a:lnTo>
                  <a:lnTo>
                    <a:pt x="1972" y="1890"/>
                  </a:lnTo>
                  <a:lnTo>
                    <a:pt x="1813" y="2106"/>
                  </a:lnTo>
                  <a:lnTo>
                    <a:pt x="1654" y="2332"/>
                  </a:lnTo>
                  <a:lnTo>
                    <a:pt x="1504" y="2570"/>
                  </a:lnTo>
                  <a:lnTo>
                    <a:pt x="1354" y="2829"/>
                  </a:lnTo>
                  <a:lnTo>
                    <a:pt x="1214" y="3088"/>
                  </a:lnTo>
                  <a:lnTo>
                    <a:pt x="1082" y="3358"/>
                  </a:lnTo>
                  <a:lnTo>
                    <a:pt x="950" y="3649"/>
                  </a:lnTo>
                  <a:lnTo>
                    <a:pt x="827" y="3940"/>
                  </a:lnTo>
                  <a:lnTo>
                    <a:pt x="709" y="4253"/>
                  </a:lnTo>
                  <a:lnTo>
                    <a:pt x="600" y="4566"/>
                  </a:lnTo>
                  <a:lnTo>
                    <a:pt x="496" y="4901"/>
                  </a:lnTo>
                  <a:lnTo>
                    <a:pt x="446" y="5063"/>
                  </a:lnTo>
                  <a:lnTo>
                    <a:pt x="391" y="5203"/>
                  </a:lnTo>
                  <a:lnTo>
                    <a:pt x="332" y="5333"/>
                  </a:lnTo>
                  <a:lnTo>
                    <a:pt x="269" y="5451"/>
                  </a:lnTo>
                  <a:lnTo>
                    <a:pt x="205" y="5549"/>
                  </a:lnTo>
                  <a:lnTo>
                    <a:pt x="141" y="5624"/>
                  </a:lnTo>
                  <a:lnTo>
                    <a:pt x="73" y="5689"/>
                  </a:lnTo>
                  <a:lnTo>
                    <a:pt x="1" y="5732"/>
                  </a:lnTo>
                  <a:lnTo>
                    <a:pt x="927" y="5732"/>
                  </a:lnTo>
                  <a:lnTo>
                    <a:pt x="1845" y="5754"/>
                  </a:lnTo>
                  <a:lnTo>
                    <a:pt x="2749" y="5797"/>
                  </a:lnTo>
                  <a:lnTo>
                    <a:pt x="3635" y="5851"/>
                  </a:lnTo>
                  <a:lnTo>
                    <a:pt x="4503" y="5905"/>
                  </a:lnTo>
                  <a:lnTo>
                    <a:pt x="5348" y="5980"/>
                  </a:lnTo>
                  <a:lnTo>
                    <a:pt x="6970" y="6110"/>
                  </a:lnTo>
                  <a:lnTo>
                    <a:pt x="8056" y="6196"/>
                  </a:lnTo>
                  <a:lnTo>
                    <a:pt x="9174" y="6283"/>
                  </a:lnTo>
                  <a:lnTo>
                    <a:pt x="10314" y="6390"/>
                  </a:lnTo>
                  <a:lnTo>
                    <a:pt x="10896" y="6455"/>
                  </a:lnTo>
                  <a:lnTo>
                    <a:pt x="11482" y="6531"/>
                  </a:lnTo>
                  <a:lnTo>
                    <a:pt x="11391" y="6164"/>
                  </a:lnTo>
                  <a:lnTo>
                    <a:pt x="11286" y="5808"/>
                  </a:lnTo>
                  <a:lnTo>
                    <a:pt x="11182" y="5462"/>
                  </a:lnTo>
                  <a:lnTo>
                    <a:pt x="11064" y="5128"/>
                  </a:lnTo>
                  <a:lnTo>
                    <a:pt x="10946" y="4804"/>
                  </a:lnTo>
                  <a:lnTo>
                    <a:pt x="10814" y="4491"/>
                  </a:lnTo>
                  <a:lnTo>
                    <a:pt x="10682" y="4178"/>
                  </a:lnTo>
                  <a:lnTo>
                    <a:pt x="10546" y="3886"/>
                  </a:lnTo>
                  <a:lnTo>
                    <a:pt x="10401" y="3606"/>
                  </a:lnTo>
                  <a:lnTo>
                    <a:pt x="10251" y="3336"/>
                  </a:lnTo>
                  <a:lnTo>
                    <a:pt x="10096" y="3066"/>
                  </a:lnTo>
                  <a:lnTo>
                    <a:pt x="9933" y="2818"/>
                  </a:lnTo>
                  <a:lnTo>
                    <a:pt x="9769" y="2580"/>
                  </a:lnTo>
                  <a:lnTo>
                    <a:pt x="9601" y="2343"/>
                  </a:lnTo>
                  <a:lnTo>
                    <a:pt x="9428" y="2127"/>
                  </a:lnTo>
                  <a:lnTo>
                    <a:pt x="9251" y="1922"/>
                  </a:lnTo>
                  <a:lnTo>
                    <a:pt x="9069" y="1717"/>
                  </a:lnTo>
                  <a:lnTo>
                    <a:pt x="8888" y="1534"/>
                  </a:lnTo>
                  <a:lnTo>
                    <a:pt x="8701" y="1350"/>
                  </a:lnTo>
                  <a:lnTo>
                    <a:pt x="8510" y="1188"/>
                  </a:lnTo>
                  <a:lnTo>
                    <a:pt x="8315" y="1037"/>
                  </a:lnTo>
                  <a:lnTo>
                    <a:pt x="8120" y="886"/>
                  </a:lnTo>
                  <a:lnTo>
                    <a:pt x="7920" y="756"/>
                  </a:lnTo>
                  <a:lnTo>
                    <a:pt x="7720" y="627"/>
                  </a:lnTo>
                  <a:lnTo>
                    <a:pt x="7520" y="519"/>
                  </a:lnTo>
                  <a:lnTo>
                    <a:pt x="7316" y="411"/>
                  </a:lnTo>
                  <a:lnTo>
                    <a:pt x="7107" y="325"/>
                  </a:lnTo>
                  <a:lnTo>
                    <a:pt x="6902" y="249"/>
                  </a:lnTo>
                  <a:lnTo>
                    <a:pt x="6693" y="174"/>
                  </a:lnTo>
                  <a:lnTo>
                    <a:pt x="6484" y="120"/>
                  </a:lnTo>
                  <a:lnTo>
                    <a:pt x="6275" y="76"/>
                  </a:lnTo>
                  <a:lnTo>
                    <a:pt x="6066" y="33"/>
                  </a:lnTo>
                  <a:lnTo>
                    <a:pt x="5857" y="12"/>
                  </a:lnTo>
                  <a:lnTo>
                    <a:pt x="564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6"/>
            <p:cNvSpPr/>
            <p:nvPr/>
          </p:nvSpPr>
          <p:spPr>
            <a:xfrm>
              <a:off x="3711375" y="-3318525"/>
              <a:ext cx="207325" cy="780650"/>
            </a:xfrm>
            <a:custGeom>
              <a:avLst/>
              <a:gdLst/>
              <a:ahLst/>
              <a:cxnLst/>
              <a:rect l="l" t="t" r="r" b="b"/>
              <a:pathLst>
                <a:path w="8293" h="31226" extrusionOk="0">
                  <a:moveTo>
                    <a:pt x="5848" y="1"/>
                  </a:moveTo>
                  <a:lnTo>
                    <a:pt x="5698" y="12"/>
                  </a:lnTo>
                  <a:lnTo>
                    <a:pt x="5553" y="33"/>
                  </a:lnTo>
                  <a:lnTo>
                    <a:pt x="5403" y="66"/>
                  </a:lnTo>
                  <a:lnTo>
                    <a:pt x="5258" y="109"/>
                  </a:lnTo>
                  <a:lnTo>
                    <a:pt x="5117" y="174"/>
                  </a:lnTo>
                  <a:lnTo>
                    <a:pt x="4971" y="238"/>
                  </a:lnTo>
                  <a:lnTo>
                    <a:pt x="4830" y="325"/>
                  </a:lnTo>
                  <a:lnTo>
                    <a:pt x="4690" y="411"/>
                  </a:lnTo>
                  <a:lnTo>
                    <a:pt x="4549" y="519"/>
                  </a:lnTo>
                  <a:lnTo>
                    <a:pt x="4408" y="638"/>
                  </a:lnTo>
                  <a:lnTo>
                    <a:pt x="4272" y="767"/>
                  </a:lnTo>
                  <a:lnTo>
                    <a:pt x="4135" y="907"/>
                  </a:lnTo>
                  <a:lnTo>
                    <a:pt x="4004" y="1048"/>
                  </a:lnTo>
                  <a:lnTo>
                    <a:pt x="3867" y="1210"/>
                  </a:lnTo>
                  <a:lnTo>
                    <a:pt x="3736" y="1382"/>
                  </a:lnTo>
                  <a:lnTo>
                    <a:pt x="3608" y="1555"/>
                  </a:lnTo>
                  <a:lnTo>
                    <a:pt x="3481" y="1749"/>
                  </a:lnTo>
                  <a:lnTo>
                    <a:pt x="3354" y="1944"/>
                  </a:lnTo>
                  <a:lnTo>
                    <a:pt x="3227" y="2149"/>
                  </a:lnTo>
                  <a:lnTo>
                    <a:pt x="3104" y="2365"/>
                  </a:lnTo>
                  <a:lnTo>
                    <a:pt x="2986" y="2580"/>
                  </a:lnTo>
                  <a:lnTo>
                    <a:pt x="2868" y="2818"/>
                  </a:lnTo>
                  <a:lnTo>
                    <a:pt x="2750" y="3055"/>
                  </a:lnTo>
                  <a:lnTo>
                    <a:pt x="2636" y="3304"/>
                  </a:lnTo>
                  <a:lnTo>
                    <a:pt x="2522" y="3563"/>
                  </a:lnTo>
                  <a:lnTo>
                    <a:pt x="2409" y="3822"/>
                  </a:lnTo>
                  <a:lnTo>
                    <a:pt x="2300" y="4091"/>
                  </a:lnTo>
                  <a:lnTo>
                    <a:pt x="2195" y="4372"/>
                  </a:lnTo>
                  <a:lnTo>
                    <a:pt x="2091" y="4653"/>
                  </a:lnTo>
                  <a:lnTo>
                    <a:pt x="1991" y="4933"/>
                  </a:lnTo>
                  <a:lnTo>
                    <a:pt x="1891" y="5236"/>
                  </a:lnTo>
                  <a:lnTo>
                    <a:pt x="1795" y="5538"/>
                  </a:lnTo>
                  <a:lnTo>
                    <a:pt x="1700" y="5840"/>
                  </a:lnTo>
                  <a:lnTo>
                    <a:pt x="1609" y="6153"/>
                  </a:lnTo>
                  <a:lnTo>
                    <a:pt x="1518" y="6466"/>
                  </a:lnTo>
                  <a:lnTo>
                    <a:pt x="1432" y="6790"/>
                  </a:lnTo>
                  <a:lnTo>
                    <a:pt x="1350" y="7124"/>
                  </a:lnTo>
                  <a:lnTo>
                    <a:pt x="1268" y="7448"/>
                  </a:lnTo>
                  <a:lnTo>
                    <a:pt x="1191" y="7783"/>
                  </a:lnTo>
                  <a:lnTo>
                    <a:pt x="1114" y="8128"/>
                  </a:lnTo>
                  <a:lnTo>
                    <a:pt x="1041" y="8463"/>
                  </a:lnTo>
                  <a:lnTo>
                    <a:pt x="973" y="8819"/>
                  </a:lnTo>
                  <a:lnTo>
                    <a:pt x="909" y="9164"/>
                  </a:lnTo>
                  <a:lnTo>
                    <a:pt x="846" y="9520"/>
                  </a:lnTo>
                  <a:lnTo>
                    <a:pt x="787" y="9877"/>
                  </a:lnTo>
                  <a:lnTo>
                    <a:pt x="728" y="10233"/>
                  </a:lnTo>
                  <a:lnTo>
                    <a:pt x="673" y="10589"/>
                  </a:lnTo>
                  <a:lnTo>
                    <a:pt x="623" y="10956"/>
                  </a:lnTo>
                  <a:lnTo>
                    <a:pt x="551" y="11517"/>
                  </a:lnTo>
                  <a:lnTo>
                    <a:pt x="482" y="12078"/>
                  </a:lnTo>
                  <a:lnTo>
                    <a:pt x="419" y="12650"/>
                  </a:lnTo>
                  <a:lnTo>
                    <a:pt x="360" y="13233"/>
                  </a:lnTo>
                  <a:lnTo>
                    <a:pt x="301" y="13816"/>
                  </a:lnTo>
                  <a:lnTo>
                    <a:pt x="251" y="14399"/>
                  </a:lnTo>
                  <a:lnTo>
                    <a:pt x="201" y="14993"/>
                  </a:lnTo>
                  <a:lnTo>
                    <a:pt x="160" y="15586"/>
                  </a:lnTo>
                  <a:lnTo>
                    <a:pt x="119" y="16180"/>
                  </a:lnTo>
                  <a:lnTo>
                    <a:pt x="87" y="16784"/>
                  </a:lnTo>
                  <a:lnTo>
                    <a:pt x="60" y="17378"/>
                  </a:lnTo>
                  <a:lnTo>
                    <a:pt x="37" y="17971"/>
                  </a:lnTo>
                  <a:lnTo>
                    <a:pt x="19" y="18576"/>
                  </a:lnTo>
                  <a:lnTo>
                    <a:pt x="5" y="19170"/>
                  </a:lnTo>
                  <a:lnTo>
                    <a:pt x="1" y="19763"/>
                  </a:lnTo>
                  <a:lnTo>
                    <a:pt x="1" y="20357"/>
                  </a:lnTo>
                  <a:lnTo>
                    <a:pt x="5" y="20961"/>
                  </a:lnTo>
                  <a:lnTo>
                    <a:pt x="14" y="21576"/>
                  </a:lnTo>
                  <a:lnTo>
                    <a:pt x="37" y="22192"/>
                  </a:lnTo>
                  <a:lnTo>
                    <a:pt x="64" y="22807"/>
                  </a:lnTo>
                  <a:lnTo>
                    <a:pt x="101" y="23422"/>
                  </a:lnTo>
                  <a:lnTo>
                    <a:pt x="123" y="23724"/>
                  </a:lnTo>
                  <a:lnTo>
                    <a:pt x="146" y="24037"/>
                  </a:lnTo>
                  <a:lnTo>
                    <a:pt x="173" y="24339"/>
                  </a:lnTo>
                  <a:lnTo>
                    <a:pt x="205" y="24642"/>
                  </a:lnTo>
                  <a:lnTo>
                    <a:pt x="237" y="24933"/>
                  </a:lnTo>
                  <a:lnTo>
                    <a:pt x="273" y="25225"/>
                  </a:lnTo>
                  <a:lnTo>
                    <a:pt x="314" y="25516"/>
                  </a:lnTo>
                  <a:lnTo>
                    <a:pt x="360" y="25807"/>
                  </a:lnTo>
                  <a:lnTo>
                    <a:pt x="405" y="26099"/>
                  </a:lnTo>
                  <a:lnTo>
                    <a:pt x="455" y="26369"/>
                  </a:lnTo>
                  <a:lnTo>
                    <a:pt x="510" y="26649"/>
                  </a:lnTo>
                  <a:lnTo>
                    <a:pt x="569" y="26919"/>
                  </a:lnTo>
                  <a:lnTo>
                    <a:pt x="628" y="27189"/>
                  </a:lnTo>
                  <a:lnTo>
                    <a:pt x="696" y="27448"/>
                  </a:lnTo>
                  <a:lnTo>
                    <a:pt x="764" y="27696"/>
                  </a:lnTo>
                  <a:lnTo>
                    <a:pt x="837" y="27944"/>
                  </a:lnTo>
                  <a:lnTo>
                    <a:pt x="919" y="28182"/>
                  </a:lnTo>
                  <a:lnTo>
                    <a:pt x="1000" y="28419"/>
                  </a:lnTo>
                  <a:lnTo>
                    <a:pt x="1087" y="28646"/>
                  </a:lnTo>
                  <a:lnTo>
                    <a:pt x="1182" y="28862"/>
                  </a:lnTo>
                  <a:lnTo>
                    <a:pt x="1277" y="29078"/>
                  </a:lnTo>
                  <a:lnTo>
                    <a:pt x="1382" y="29272"/>
                  </a:lnTo>
                  <a:lnTo>
                    <a:pt x="1427" y="29466"/>
                  </a:lnTo>
                  <a:lnTo>
                    <a:pt x="1473" y="29639"/>
                  </a:lnTo>
                  <a:lnTo>
                    <a:pt x="1523" y="29801"/>
                  </a:lnTo>
                  <a:lnTo>
                    <a:pt x="1573" y="29963"/>
                  </a:lnTo>
                  <a:lnTo>
                    <a:pt x="1623" y="30114"/>
                  </a:lnTo>
                  <a:lnTo>
                    <a:pt x="1677" y="30254"/>
                  </a:lnTo>
                  <a:lnTo>
                    <a:pt x="1732" y="30384"/>
                  </a:lnTo>
                  <a:lnTo>
                    <a:pt x="1786" y="30502"/>
                  </a:lnTo>
                  <a:lnTo>
                    <a:pt x="1845" y="30621"/>
                  </a:lnTo>
                  <a:lnTo>
                    <a:pt x="1904" y="30718"/>
                  </a:lnTo>
                  <a:lnTo>
                    <a:pt x="1964" y="30815"/>
                  </a:lnTo>
                  <a:lnTo>
                    <a:pt x="2027" y="30902"/>
                  </a:lnTo>
                  <a:lnTo>
                    <a:pt x="2091" y="30967"/>
                  </a:lnTo>
                  <a:lnTo>
                    <a:pt x="2154" y="31031"/>
                  </a:lnTo>
                  <a:lnTo>
                    <a:pt x="2218" y="31096"/>
                  </a:lnTo>
                  <a:lnTo>
                    <a:pt x="2286" y="31139"/>
                  </a:lnTo>
                  <a:lnTo>
                    <a:pt x="2354" y="31172"/>
                  </a:lnTo>
                  <a:lnTo>
                    <a:pt x="2427" y="31204"/>
                  </a:lnTo>
                  <a:lnTo>
                    <a:pt x="2500" y="31215"/>
                  </a:lnTo>
                  <a:lnTo>
                    <a:pt x="2572" y="31226"/>
                  </a:lnTo>
                  <a:lnTo>
                    <a:pt x="2645" y="31226"/>
                  </a:lnTo>
                  <a:lnTo>
                    <a:pt x="2722" y="31215"/>
                  </a:lnTo>
                  <a:lnTo>
                    <a:pt x="2800" y="31193"/>
                  </a:lnTo>
                  <a:lnTo>
                    <a:pt x="2881" y="31161"/>
                  </a:lnTo>
                  <a:lnTo>
                    <a:pt x="2959" y="31128"/>
                  </a:lnTo>
                  <a:lnTo>
                    <a:pt x="3040" y="31074"/>
                  </a:lnTo>
                  <a:lnTo>
                    <a:pt x="3127" y="31020"/>
                  </a:lnTo>
                  <a:lnTo>
                    <a:pt x="3208" y="30956"/>
                  </a:lnTo>
                  <a:lnTo>
                    <a:pt x="3295" y="30880"/>
                  </a:lnTo>
                  <a:lnTo>
                    <a:pt x="3386" y="30794"/>
                  </a:lnTo>
                  <a:lnTo>
                    <a:pt x="3472" y="30697"/>
                  </a:lnTo>
                  <a:lnTo>
                    <a:pt x="3563" y="30589"/>
                  </a:lnTo>
                  <a:lnTo>
                    <a:pt x="3740" y="30686"/>
                  </a:lnTo>
                  <a:lnTo>
                    <a:pt x="3904" y="30751"/>
                  </a:lnTo>
                  <a:lnTo>
                    <a:pt x="4063" y="30805"/>
                  </a:lnTo>
                  <a:lnTo>
                    <a:pt x="4213" y="30815"/>
                  </a:lnTo>
                  <a:lnTo>
                    <a:pt x="4358" y="30815"/>
                  </a:lnTo>
                  <a:lnTo>
                    <a:pt x="4426" y="30794"/>
                  </a:lnTo>
                  <a:lnTo>
                    <a:pt x="4494" y="30772"/>
                  </a:lnTo>
                  <a:lnTo>
                    <a:pt x="4558" y="30751"/>
                  </a:lnTo>
                  <a:lnTo>
                    <a:pt x="4621" y="30718"/>
                  </a:lnTo>
                  <a:lnTo>
                    <a:pt x="4685" y="30675"/>
                  </a:lnTo>
                  <a:lnTo>
                    <a:pt x="4744" y="30632"/>
                  </a:lnTo>
                  <a:lnTo>
                    <a:pt x="4799" y="30589"/>
                  </a:lnTo>
                  <a:lnTo>
                    <a:pt x="4858" y="30524"/>
                  </a:lnTo>
                  <a:lnTo>
                    <a:pt x="4912" y="30470"/>
                  </a:lnTo>
                  <a:lnTo>
                    <a:pt x="4962" y="30394"/>
                  </a:lnTo>
                  <a:lnTo>
                    <a:pt x="5012" y="30319"/>
                  </a:lnTo>
                  <a:lnTo>
                    <a:pt x="5062" y="30243"/>
                  </a:lnTo>
                  <a:lnTo>
                    <a:pt x="5108" y="30146"/>
                  </a:lnTo>
                  <a:lnTo>
                    <a:pt x="5153" y="30060"/>
                  </a:lnTo>
                  <a:lnTo>
                    <a:pt x="5194" y="29963"/>
                  </a:lnTo>
                  <a:lnTo>
                    <a:pt x="5235" y="29855"/>
                  </a:lnTo>
                  <a:lnTo>
                    <a:pt x="5276" y="29747"/>
                  </a:lnTo>
                  <a:lnTo>
                    <a:pt x="5312" y="29628"/>
                  </a:lnTo>
                  <a:lnTo>
                    <a:pt x="5348" y="29499"/>
                  </a:lnTo>
                  <a:lnTo>
                    <a:pt x="5380" y="29380"/>
                  </a:lnTo>
                  <a:lnTo>
                    <a:pt x="5412" y="29240"/>
                  </a:lnTo>
                  <a:lnTo>
                    <a:pt x="5439" y="29099"/>
                  </a:lnTo>
                  <a:lnTo>
                    <a:pt x="5049" y="28927"/>
                  </a:lnTo>
                  <a:lnTo>
                    <a:pt x="4653" y="28765"/>
                  </a:lnTo>
                  <a:lnTo>
                    <a:pt x="4258" y="28635"/>
                  </a:lnTo>
                  <a:lnTo>
                    <a:pt x="4058" y="28570"/>
                  </a:lnTo>
                  <a:lnTo>
                    <a:pt x="3854" y="28516"/>
                  </a:lnTo>
                  <a:lnTo>
                    <a:pt x="3776" y="28495"/>
                  </a:lnTo>
                  <a:lnTo>
                    <a:pt x="3699" y="28462"/>
                  </a:lnTo>
                  <a:lnTo>
                    <a:pt x="3626" y="28419"/>
                  </a:lnTo>
                  <a:lnTo>
                    <a:pt x="3558" y="28355"/>
                  </a:lnTo>
                  <a:lnTo>
                    <a:pt x="3495" y="28290"/>
                  </a:lnTo>
                  <a:lnTo>
                    <a:pt x="3431" y="28214"/>
                  </a:lnTo>
                  <a:lnTo>
                    <a:pt x="3372" y="28128"/>
                  </a:lnTo>
                  <a:lnTo>
                    <a:pt x="3322" y="28031"/>
                  </a:lnTo>
                  <a:lnTo>
                    <a:pt x="3272" y="27923"/>
                  </a:lnTo>
                  <a:lnTo>
                    <a:pt x="3222" y="27804"/>
                  </a:lnTo>
                  <a:lnTo>
                    <a:pt x="3181" y="27685"/>
                  </a:lnTo>
                  <a:lnTo>
                    <a:pt x="3145" y="27556"/>
                  </a:lnTo>
                  <a:lnTo>
                    <a:pt x="3109" y="27426"/>
                  </a:lnTo>
                  <a:lnTo>
                    <a:pt x="3077" y="27286"/>
                  </a:lnTo>
                  <a:lnTo>
                    <a:pt x="3049" y="27135"/>
                  </a:lnTo>
                  <a:lnTo>
                    <a:pt x="3027" y="26995"/>
                  </a:lnTo>
                  <a:lnTo>
                    <a:pt x="2922" y="26995"/>
                  </a:lnTo>
                  <a:lnTo>
                    <a:pt x="2868" y="26984"/>
                  </a:lnTo>
                  <a:lnTo>
                    <a:pt x="2813" y="26962"/>
                  </a:lnTo>
                  <a:lnTo>
                    <a:pt x="2763" y="26930"/>
                  </a:lnTo>
                  <a:lnTo>
                    <a:pt x="2709" y="26897"/>
                  </a:lnTo>
                  <a:lnTo>
                    <a:pt x="2659" y="26854"/>
                  </a:lnTo>
                  <a:lnTo>
                    <a:pt x="2609" y="26800"/>
                  </a:lnTo>
                  <a:lnTo>
                    <a:pt x="2559" y="26736"/>
                  </a:lnTo>
                  <a:lnTo>
                    <a:pt x="2513" y="26671"/>
                  </a:lnTo>
                  <a:lnTo>
                    <a:pt x="2468" y="26584"/>
                  </a:lnTo>
                  <a:lnTo>
                    <a:pt x="2422" y="26498"/>
                  </a:lnTo>
                  <a:lnTo>
                    <a:pt x="2382" y="26401"/>
                  </a:lnTo>
                  <a:lnTo>
                    <a:pt x="2341" y="26304"/>
                  </a:lnTo>
                  <a:lnTo>
                    <a:pt x="2304" y="26185"/>
                  </a:lnTo>
                  <a:lnTo>
                    <a:pt x="2268" y="26056"/>
                  </a:lnTo>
                  <a:lnTo>
                    <a:pt x="2182" y="25710"/>
                  </a:lnTo>
                  <a:lnTo>
                    <a:pt x="2100" y="25365"/>
                  </a:lnTo>
                  <a:lnTo>
                    <a:pt x="2023" y="25009"/>
                  </a:lnTo>
                  <a:lnTo>
                    <a:pt x="1950" y="24652"/>
                  </a:lnTo>
                  <a:lnTo>
                    <a:pt x="1882" y="24286"/>
                  </a:lnTo>
                  <a:lnTo>
                    <a:pt x="1818" y="23929"/>
                  </a:lnTo>
                  <a:lnTo>
                    <a:pt x="1759" y="23552"/>
                  </a:lnTo>
                  <a:lnTo>
                    <a:pt x="1709" y="23185"/>
                  </a:lnTo>
                  <a:lnTo>
                    <a:pt x="1659" y="22807"/>
                  </a:lnTo>
                  <a:lnTo>
                    <a:pt x="1618" y="22440"/>
                  </a:lnTo>
                  <a:lnTo>
                    <a:pt x="1582" y="22051"/>
                  </a:lnTo>
                  <a:lnTo>
                    <a:pt x="1546" y="21674"/>
                  </a:lnTo>
                  <a:lnTo>
                    <a:pt x="1518" y="21296"/>
                  </a:lnTo>
                  <a:lnTo>
                    <a:pt x="1496" y="20907"/>
                  </a:lnTo>
                  <a:lnTo>
                    <a:pt x="1477" y="20519"/>
                  </a:lnTo>
                  <a:lnTo>
                    <a:pt x="1459" y="20130"/>
                  </a:lnTo>
                  <a:lnTo>
                    <a:pt x="1450" y="19742"/>
                  </a:lnTo>
                  <a:lnTo>
                    <a:pt x="1446" y="19353"/>
                  </a:lnTo>
                  <a:lnTo>
                    <a:pt x="1441" y="18964"/>
                  </a:lnTo>
                  <a:lnTo>
                    <a:pt x="1446" y="18576"/>
                  </a:lnTo>
                  <a:lnTo>
                    <a:pt x="1455" y="18187"/>
                  </a:lnTo>
                  <a:lnTo>
                    <a:pt x="1464" y="17799"/>
                  </a:lnTo>
                  <a:lnTo>
                    <a:pt x="1477" y="17410"/>
                  </a:lnTo>
                  <a:lnTo>
                    <a:pt x="1500" y="17011"/>
                  </a:lnTo>
                  <a:lnTo>
                    <a:pt x="1523" y="16622"/>
                  </a:lnTo>
                  <a:lnTo>
                    <a:pt x="1550" y="16234"/>
                  </a:lnTo>
                  <a:lnTo>
                    <a:pt x="1582" y="15856"/>
                  </a:lnTo>
                  <a:lnTo>
                    <a:pt x="1618" y="15467"/>
                  </a:lnTo>
                  <a:lnTo>
                    <a:pt x="1655" y="15079"/>
                  </a:lnTo>
                  <a:lnTo>
                    <a:pt x="1700" y="14701"/>
                  </a:lnTo>
                  <a:lnTo>
                    <a:pt x="1745" y="14323"/>
                  </a:lnTo>
                  <a:lnTo>
                    <a:pt x="1795" y="13946"/>
                  </a:lnTo>
                  <a:lnTo>
                    <a:pt x="1850" y="13568"/>
                  </a:lnTo>
                  <a:lnTo>
                    <a:pt x="1909" y="13190"/>
                  </a:lnTo>
                  <a:lnTo>
                    <a:pt x="1968" y="12823"/>
                  </a:lnTo>
                  <a:lnTo>
                    <a:pt x="2032" y="12456"/>
                  </a:lnTo>
                  <a:lnTo>
                    <a:pt x="2100" y="12089"/>
                  </a:lnTo>
                  <a:lnTo>
                    <a:pt x="2173" y="11733"/>
                  </a:lnTo>
                  <a:lnTo>
                    <a:pt x="2245" y="11377"/>
                  </a:lnTo>
                  <a:lnTo>
                    <a:pt x="2327" y="11021"/>
                  </a:lnTo>
                  <a:lnTo>
                    <a:pt x="2404" y="10675"/>
                  </a:lnTo>
                  <a:lnTo>
                    <a:pt x="2491" y="10330"/>
                  </a:lnTo>
                  <a:lnTo>
                    <a:pt x="2577" y="9995"/>
                  </a:lnTo>
                  <a:lnTo>
                    <a:pt x="2668" y="9661"/>
                  </a:lnTo>
                  <a:lnTo>
                    <a:pt x="2763" y="9326"/>
                  </a:lnTo>
                  <a:lnTo>
                    <a:pt x="2859" y="9002"/>
                  </a:lnTo>
                  <a:lnTo>
                    <a:pt x="2959" y="8689"/>
                  </a:lnTo>
                  <a:lnTo>
                    <a:pt x="3059" y="8376"/>
                  </a:lnTo>
                  <a:lnTo>
                    <a:pt x="3163" y="8063"/>
                  </a:lnTo>
                  <a:lnTo>
                    <a:pt x="3272" y="7761"/>
                  </a:lnTo>
                  <a:lnTo>
                    <a:pt x="3381" y="7470"/>
                  </a:lnTo>
                  <a:lnTo>
                    <a:pt x="3495" y="7178"/>
                  </a:lnTo>
                  <a:lnTo>
                    <a:pt x="3608" y="6898"/>
                  </a:lnTo>
                  <a:lnTo>
                    <a:pt x="3726" y="6628"/>
                  </a:lnTo>
                  <a:lnTo>
                    <a:pt x="3849" y="6358"/>
                  </a:lnTo>
                  <a:lnTo>
                    <a:pt x="3972" y="6099"/>
                  </a:lnTo>
                  <a:lnTo>
                    <a:pt x="4094" y="5851"/>
                  </a:lnTo>
                  <a:lnTo>
                    <a:pt x="4222" y="5602"/>
                  </a:lnTo>
                  <a:lnTo>
                    <a:pt x="4353" y="5365"/>
                  </a:lnTo>
                  <a:lnTo>
                    <a:pt x="4485" y="5138"/>
                  </a:lnTo>
                  <a:lnTo>
                    <a:pt x="4621" y="4923"/>
                  </a:lnTo>
                  <a:lnTo>
                    <a:pt x="4758" y="4707"/>
                  </a:lnTo>
                  <a:lnTo>
                    <a:pt x="4894" y="4502"/>
                  </a:lnTo>
                  <a:lnTo>
                    <a:pt x="5035" y="4318"/>
                  </a:lnTo>
                  <a:lnTo>
                    <a:pt x="5026" y="4199"/>
                  </a:lnTo>
                  <a:lnTo>
                    <a:pt x="5021" y="4081"/>
                  </a:lnTo>
                  <a:lnTo>
                    <a:pt x="5021" y="3962"/>
                  </a:lnTo>
                  <a:lnTo>
                    <a:pt x="5026" y="3843"/>
                  </a:lnTo>
                  <a:lnTo>
                    <a:pt x="5035" y="3735"/>
                  </a:lnTo>
                  <a:lnTo>
                    <a:pt x="5044" y="3627"/>
                  </a:lnTo>
                  <a:lnTo>
                    <a:pt x="5062" y="3519"/>
                  </a:lnTo>
                  <a:lnTo>
                    <a:pt x="5085" y="3411"/>
                  </a:lnTo>
                  <a:lnTo>
                    <a:pt x="5117" y="3314"/>
                  </a:lnTo>
                  <a:lnTo>
                    <a:pt x="5149" y="3228"/>
                  </a:lnTo>
                  <a:lnTo>
                    <a:pt x="5185" y="3142"/>
                  </a:lnTo>
                  <a:lnTo>
                    <a:pt x="5230" y="3055"/>
                  </a:lnTo>
                  <a:lnTo>
                    <a:pt x="5276" y="2991"/>
                  </a:lnTo>
                  <a:lnTo>
                    <a:pt x="5330" y="2926"/>
                  </a:lnTo>
                  <a:lnTo>
                    <a:pt x="5389" y="2872"/>
                  </a:lnTo>
                  <a:lnTo>
                    <a:pt x="5457" y="2829"/>
                  </a:lnTo>
                  <a:lnTo>
                    <a:pt x="5821" y="2645"/>
                  </a:lnTo>
                  <a:lnTo>
                    <a:pt x="6180" y="2483"/>
                  </a:lnTo>
                  <a:lnTo>
                    <a:pt x="6539" y="2343"/>
                  </a:lnTo>
                  <a:lnTo>
                    <a:pt x="6898" y="2213"/>
                  </a:lnTo>
                  <a:lnTo>
                    <a:pt x="7252" y="2105"/>
                  </a:lnTo>
                  <a:lnTo>
                    <a:pt x="7602" y="2008"/>
                  </a:lnTo>
                  <a:lnTo>
                    <a:pt x="7947" y="1933"/>
                  </a:lnTo>
                  <a:lnTo>
                    <a:pt x="8293" y="1857"/>
                  </a:lnTo>
                  <a:lnTo>
                    <a:pt x="8138" y="1620"/>
                  </a:lnTo>
                  <a:lnTo>
                    <a:pt x="7984" y="1404"/>
                  </a:lnTo>
                  <a:lnTo>
                    <a:pt x="7829" y="1210"/>
                  </a:lnTo>
                  <a:lnTo>
                    <a:pt x="7675" y="1026"/>
                  </a:lnTo>
                  <a:lnTo>
                    <a:pt x="7520" y="853"/>
                  </a:lnTo>
                  <a:lnTo>
                    <a:pt x="7366" y="702"/>
                  </a:lnTo>
                  <a:lnTo>
                    <a:pt x="7211" y="562"/>
                  </a:lnTo>
                  <a:lnTo>
                    <a:pt x="7057" y="443"/>
                  </a:lnTo>
                  <a:lnTo>
                    <a:pt x="6907" y="335"/>
                  </a:lnTo>
                  <a:lnTo>
                    <a:pt x="6752" y="249"/>
                  </a:lnTo>
                  <a:lnTo>
                    <a:pt x="6598" y="174"/>
                  </a:lnTo>
                  <a:lnTo>
                    <a:pt x="6448" y="109"/>
                  </a:lnTo>
                  <a:lnTo>
                    <a:pt x="6298" y="66"/>
                  </a:lnTo>
                  <a:lnTo>
                    <a:pt x="6148" y="33"/>
                  </a:lnTo>
                  <a:lnTo>
                    <a:pt x="5998" y="12"/>
                  </a:lnTo>
                  <a:lnTo>
                    <a:pt x="584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6"/>
            <p:cNvSpPr/>
            <p:nvPr/>
          </p:nvSpPr>
          <p:spPr>
            <a:xfrm>
              <a:off x="3695375" y="-12108775"/>
              <a:ext cx="117350" cy="291450"/>
            </a:xfrm>
            <a:custGeom>
              <a:avLst/>
              <a:gdLst/>
              <a:ahLst/>
              <a:cxnLst/>
              <a:rect l="l" t="t" r="r" b="b"/>
              <a:pathLst>
                <a:path w="4694" h="11658" extrusionOk="0">
                  <a:moveTo>
                    <a:pt x="2531" y="1"/>
                  </a:moveTo>
                  <a:lnTo>
                    <a:pt x="2422" y="12"/>
                  </a:lnTo>
                  <a:lnTo>
                    <a:pt x="2308" y="44"/>
                  </a:lnTo>
                  <a:lnTo>
                    <a:pt x="2195" y="87"/>
                  </a:lnTo>
                  <a:lnTo>
                    <a:pt x="2081" y="152"/>
                  </a:lnTo>
                  <a:lnTo>
                    <a:pt x="1963" y="227"/>
                  </a:lnTo>
                  <a:lnTo>
                    <a:pt x="1845" y="325"/>
                  </a:lnTo>
                  <a:lnTo>
                    <a:pt x="1722" y="443"/>
                  </a:lnTo>
                  <a:lnTo>
                    <a:pt x="1604" y="573"/>
                  </a:lnTo>
                  <a:lnTo>
                    <a:pt x="1481" y="724"/>
                  </a:lnTo>
                  <a:lnTo>
                    <a:pt x="1354" y="897"/>
                  </a:lnTo>
                  <a:lnTo>
                    <a:pt x="1231" y="1080"/>
                  </a:lnTo>
                  <a:lnTo>
                    <a:pt x="1104" y="1285"/>
                  </a:lnTo>
                  <a:lnTo>
                    <a:pt x="982" y="1512"/>
                  </a:lnTo>
                  <a:lnTo>
                    <a:pt x="863" y="1738"/>
                  </a:lnTo>
                  <a:lnTo>
                    <a:pt x="754" y="1965"/>
                  </a:lnTo>
                  <a:lnTo>
                    <a:pt x="654" y="2203"/>
                  </a:lnTo>
                  <a:lnTo>
                    <a:pt x="564" y="2429"/>
                  </a:lnTo>
                  <a:lnTo>
                    <a:pt x="477" y="2667"/>
                  </a:lnTo>
                  <a:lnTo>
                    <a:pt x="400" y="2915"/>
                  </a:lnTo>
                  <a:lnTo>
                    <a:pt x="332" y="3152"/>
                  </a:lnTo>
                  <a:lnTo>
                    <a:pt x="268" y="3390"/>
                  </a:lnTo>
                  <a:lnTo>
                    <a:pt x="209" y="3638"/>
                  </a:lnTo>
                  <a:lnTo>
                    <a:pt x="164" y="3886"/>
                  </a:lnTo>
                  <a:lnTo>
                    <a:pt x="118" y="4135"/>
                  </a:lnTo>
                  <a:lnTo>
                    <a:pt x="82" y="4383"/>
                  </a:lnTo>
                  <a:lnTo>
                    <a:pt x="55" y="4631"/>
                  </a:lnTo>
                  <a:lnTo>
                    <a:pt x="32" y="4868"/>
                  </a:lnTo>
                  <a:lnTo>
                    <a:pt x="14" y="5117"/>
                  </a:lnTo>
                  <a:lnTo>
                    <a:pt x="5" y="5365"/>
                  </a:lnTo>
                  <a:lnTo>
                    <a:pt x="0" y="5613"/>
                  </a:lnTo>
                  <a:lnTo>
                    <a:pt x="0" y="5861"/>
                  </a:lnTo>
                  <a:lnTo>
                    <a:pt x="5" y="6099"/>
                  </a:lnTo>
                  <a:lnTo>
                    <a:pt x="18" y="6347"/>
                  </a:lnTo>
                  <a:lnTo>
                    <a:pt x="37" y="6585"/>
                  </a:lnTo>
                  <a:lnTo>
                    <a:pt x="59" y="6822"/>
                  </a:lnTo>
                  <a:lnTo>
                    <a:pt x="86" y="7059"/>
                  </a:lnTo>
                  <a:lnTo>
                    <a:pt x="118" y="7286"/>
                  </a:lnTo>
                  <a:lnTo>
                    <a:pt x="159" y="7513"/>
                  </a:lnTo>
                  <a:lnTo>
                    <a:pt x="200" y="7739"/>
                  </a:lnTo>
                  <a:lnTo>
                    <a:pt x="246" y="7966"/>
                  </a:lnTo>
                  <a:lnTo>
                    <a:pt x="300" y="8182"/>
                  </a:lnTo>
                  <a:lnTo>
                    <a:pt x="355" y="8398"/>
                  </a:lnTo>
                  <a:lnTo>
                    <a:pt x="414" y="8614"/>
                  </a:lnTo>
                  <a:lnTo>
                    <a:pt x="477" y="8819"/>
                  </a:lnTo>
                  <a:lnTo>
                    <a:pt x="545" y="9013"/>
                  </a:lnTo>
                  <a:lnTo>
                    <a:pt x="618" y="9218"/>
                  </a:lnTo>
                  <a:lnTo>
                    <a:pt x="695" y="9402"/>
                  </a:lnTo>
                  <a:lnTo>
                    <a:pt x="773" y="9585"/>
                  </a:lnTo>
                  <a:lnTo>
                    <a:pt x="854" y="9769"/>
                  </a:lnTo>
                  <a:lnTo>
                    <a:pt x="941" y="9941"/>
                  </a:lnTo>
                  <a:lnTo>
                    <a:pt x="1032" y="10103"/>
                  </a:lnTo>
                  <a:lnTo>
                    <a:pt x="1122" y="10265"/>
                  </a:lnTo>
                  <a:lnTo>
                    <a:pt x="1218" y="10416"/>
                  </a:lnTo>
                  <a:lnTo>
                    <a:pt x="1313" y="10556"/>
                  </a:lnTo>
                  <a:lnTo>
                    <a:pt x="1413" y="10697"/>
                  </a:lnTo>
                  <a:lnTo>
                    <a:pt x="1518" y="10826"/>
                  </a:lnTo>
                  <a:lnTo>
                    <a:pt x="1622" y="10945"/>
                  </a:lnTo>
                  <a:lnTo>
                    <a:pt x="1727" y="11053"/>
                  </a:lnTo>
                  <a:lnTo>
                    <a:pt x="1836" y="11161"/>
                  </a:lnTo>
                  <a:lnTo>
                    <a:pt x="1949" y="11258"/>
                  </a:lnTo>
                  <a:lnTo>
                    <a:pt x="2058" y="11344"/>
                  </a:lnTo>
                  <a:lnTo>
                    <a:pt x="2176" y="11420"/>
                  </a:lnTo>
                  <a:lnTo>
                    <a:pt x="2290" y="11485"/>
                  </a:lnTo>
                  <a:lnTo>
                    <a:pt x="2408" y="11539"/>
                  </a:lnTo>
                  <a:lnTo>
                    <a:pt x="2526" y="11582"/>
                  </a:lnTo>
                  <a:lnTo>
                    <a:pt x="2644" y="11614"/>
                  </a:lnTo>
                  <a:lnTo>
                    <a:pt x="2767" y="11636"/>
                  </a:lnTo>
                  <a:lnTo>
                    <a:pt x="2885" y="11647"/>
                  </a:lnTo>
                  <a:lnTo>
                    <a:pt x="3008" y="11657"/>
                  </a:lnTo>
                  <a:lnTo>
                    <a:pt x="3131" y="11647"/>
                  </a:lnTo>
                  <a:lnTo>
                    <a:pt x="3253" y="11614"/>
                  </a:lnTo>
                  <a:lnTo>
                    <a:pt x="3376" y="11582"/>
                  </a:lnTo>
                  <a:lnTo>
                    <a:pt x="3499" y="11539"/>
                  </a:lnTo>
                  <a:lnTo>
                    <a:pt x="3621" y="11474"/>
                  </a:lnTo>
                  <a:lnTo>
                    <a:pt x="3749" y="11398"/>
                  </a:lnTo>
                  <a:lnTo>
                    <a:pt x="3871" y="11312"/>
                  </a:lnTo>
                  <a:lnTo>
                    <a:pt x="3894" y="11129"/>
                  </a:lnTo>
                  <a:lnTo>
                    <a:pt x="3926" y="10956"/>
                  </a:lnTo>
                  <a:lnTo>
                    <a:pt x="3967" y="10783"/>
                  </a:lnTo>
                  <a:lnTo>
                    <a:pt x="3989" y="10697"/>
                  </a:lnTo>
                  <a:lnTo>
                    <a:pt x="4017" y="10621"/>
                  </a:lnTo>
                  <a:lnTo>
                    <a:pt x="4094" y="10384"/>
                  </a:lnTo>
                  <a:lnTo>
                    <a:pt x="4171" y="10136"/>
                  </a:lnTo>
                  <a:lnTo>
                    <a:pt x="4239" y="9887"/>
                  </a:lnTo>
                  <a:lnTo>
                    <a:pt x="4303" y="9639"/>
                  </a:lnTo>
                  <a:lnTo>
                    <a:pt x="4362" y="9380"/>
                  </a:lnTo>
                  <a:lnTo>
                    <a:pt x="4416" y="9110"/>
                  </a:lnTo>
                  <a:lnTo>
                    <a:pt x="4466" y="8851"/>
                  </a:lnTo>
                  <a:lnTo>
                    <a:pt x="4512" y="8581"/>
                  </a:lnTo>
                  <a:lnTo>
                    <a:pt x="4548" y="8311"/>
                  </a:lnTo>
                  <a:lnTo>
                    <a:pt x="4585" y="8042"/>
                  </a:lnTo>
                  <a:lnTo>
                    <a:pt x="4612" y="7761"/>
                  </a:lnTo>
                  <a:lnTo>
                    <a:pt x="4639" y="7491"/>
                  </a:lnTo>
                  <a:lnTo>
                    <a:pt x="4657" y="7211"/>
                  </a:lnTo>
                  <a:lnTo>
                    <a:pt x="4671" y="6941"/>
                  </a:lnTo>
                  <a:lnTo>
                    <a:pt x="4684" y="6660"/>
                  </a:lnTo>
                  <a:lnTo>
                    <a:pt x="4689" y="6380"/>
                  </a:lnTo>
                  <a:lnTo>
                    <a:pt x="4694" y="6110"/>
                  </a:lnTo>
                  <a:lnTo>
                    <a:pt x="4689" y="5829"/>
                  </a:lnTo>
                  <a:lnTo>
                    <a:pt x="4684" y="5559"/>
                  </a:lnTo>
                  <a:lnTo>
                    <a:pt x="4671" y="5289"/>
                  </a:lnTo>
                  <a:lnTo>
                    <a:pt x="4657" y="5020"/>
                  </a:lnTo>
                  <a:lnTo>
                    <a:pt x="4639" y="4750"/>
                  </a:lnTo>
                  <a:lnTo>
                    <a:pt x="4616" y="4491"/>
                  </a:lnTo>
                  <a:lnTo>
                    <a:pt x="4589" y="4232"/>
                  </a:lnTo>
                  <a:lnTo>
                    <a:pt x="4557" y="3973"/>
                  </a:lnTo>
                  <a:lnTo>
                    <a:pt x="4521" y="3724"/>
                  </a:lnTo>
                  <a:lnTo>
                    <a:pt x="4485" y="3476"/>
                  </a:lnTo>
                  <a:lnTo>
                    <a:pt x="4444" y="3239"/>
                  </a:lnTo>
                  <a:lnTo>
                    <a:pt x="4398" y="3001"/>
                  </a:lnTo>
                  <a:lnTo>
                    <a:pt x="4348" y="2764"/>
                  </a:lnTo>
                  <a:lnTo>
                    <a:pt x="4298" y="2548"/>
                  </a:lnTo>
                  <a:lnTo>
                    <a:pt x="4239" y="2321"/>
                  </a:lnTo>
                  <a:lnTo>
                    <a:pt x="4180" y="2116"/>
                  </a:lnTo>
                  <a:lnTo>
                    <a:pt x="4121" y="1911"/>
                  </a:lnTo>
                  <a:lnTo>
                    <a:pt x="4053" y="1717"/>
                  </a:lnTo>
                  <a:lnTo>
                    <a:pt x="3985" y="1533"/>
                  </a:lnTo>
                  <a:lnTo>
                    <a:pt x="3917" y="1350"/>
                  </a:lnTo>
                  <a:lnTo>
                    <a:pt x="3839" y="1188"/>
                  </a:lnTo>
                  <a:lnTo>
                    <a:pt x="3762" y="1026"/>
                  </a:lnTo>
                  <a:lnTo>
                    <a:pt x="3685" y="875"/>
                  </a:lnTo>
                  <a:lnTo>
                    <a:pt x="3599" y="735"/>
                  </a:lnTo>
                  <a:lnTo>
                    <a:pt x="3517" y="605"/>
                  </a:lnTo>
                  <a:lnTo>
                    <a:pt x="3426" y="486"/>
                  </a:lnTo>
                  <a:lnTo>
                    <a:pt x="3335" y="389"/>
                  </a:lnTo>
                  <a:lnTo>
                    <a:pt x="3244" y="292"/>
                  </a:lnTo>
                  <a:lnTo>
                    <a:pt x="3149" y="206"/>
                  </a:lnTo>
                  <a:lnTo>
                    <a:pt x="3049" y="141"/>
                  </a:lnTo>
                  <a:lnTo>
                    <a:pt x="2949" y="87"/>
                  </a:lnTo>
                  <a:lnTo>
                    <a:pt x="2849" y="44"/>
                  </a:lnTo>
                  <a:lnTo>
                    <a:pt x="2744" y="12"/>
                  </a:lnTo>
                  <a:lnTo>
                    <a:pt x="264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6"/>
            <p:cNvSpPr/>
            <p:nvPr/>
          </p:nvSpPr>
          <p:spPr>
            <a:xfrm>
              <a:off x="3797700" y="-3173625"/>
              <a:ext cx="158825" cy="466825"/>
            </a:xfrm>
            <a:custGeom>
              <a:avLst/>
              <a:gdLst/>
              <a:ahLst/>
              <a:cxnLst/>
              <a:rect l="l" t="t" r="r" b="b"/>
              <a:pathLst>
                <a:path w="6353" h="18673" extrusionOk="0">
                  <a:moveTo>
                    <a:pt x="2790" y="1"/>
                  </a:moveTo>
                  <a:lnTo>
                    <a:pt x="2754" y="184"/>
                  </a:lnTo>
                  <a:lnTo>
                    <a:pt x="2731" y="260"/>
                  </a:lnTo>
                  <a:lnTo>
                    <a:pt x="2709" y="346"/>
                  </a:lnTo>
                  <a:lnTo>
                    <a:pt x="2681" y="422"/>
                  </a:lnTo>
                  <a:lnTo>
                    <a:pt x="2650" y="486"/>
                  </a:lnTo>
                  <a:lnTo>
                    <a:pt x="2613" y="562"/>
                  </a:lnTo>
                  <a:lnTo>
                    <a:pt x="2572" y="627"/>
                  </a:lnTo>
                  <a:lnTo>
                    <a:pt x="2450" y="832"/>
                  </a:lnTo>
                  <a:lnTo>
                    <a:pt x="2336" y="1037"/>
                  </a:lnTo>
                  <a:lnTo>
                    <a:pt x="2223" y="1253"/>
                  </a:lnTo>
                  <a:lnTo>
                    <a:pt x="2109" y="1469"/>
                  </a:lnTo>
                  <a:lnTo>
                    <a:pt x="2004" y="1685"/>
                  </a:lnTo>
                  <a:lnTo>
                    <a:pt x="1900" y="1900"/>
                  </a:lnTo>
                  <a:lnTo>
                    <a:pt x="1795" y="2127"/>
                  </a:lnTo>
                  <a:lnTo>
                    <a:pt x="1700" y="2354"/>
                  </a:lnTo>
                  <a:lnTo>
                    <a:pt x="1605" y="2580"/>
                  </a:lnTo>
                  <a:lnTo>
                    <a:pt x="1514" y="2818"/>
                  </a:lnTo>
                  <a:lnTo>
                    <a:pt x="1423" y="3055"/>
                  </a:lnTo>
                  <a:lnTo>
                    <a:pt x="1337" y="3293"/>
                  </a:lnTo>
                  <a:lnTo>
                    <a:pt x="1255" y="3541"/>
                  </a:lnTo>
                  <a:lnTo>
                    <a:pt x="1173" y="3778"/>
                  </a:lnTo>
                  <a:lnTo>
                    <a:pt x="1096" y="4027"/>
                  </a:lnTo>
                  <a:lnTo>
                    <a:pt x="1023" y="4275"/>
                  </a:lnTo>
                  <a:lnTo>
                    <a:pt x="950" y="4534"/>
                  </a:lnTo>
                  <a:lnTo>
                    <a:pt x="882" y="4782"/>
                  </a:lnTo>
                  <a:lnTo>
                    <a:pt x="814" y="5041"/>
                  </a:lnTo>
                  <a:lnTo>
                    <a:pt x="750" y="5300"/>
                  </a:lnTo>
                  <a:lnTo>
                    <a:pt x="691" y="5570"/>
                  </a:lnTo>
                  <a:lnTo>
                    <a:pt x="632" y="5829"/>
                  </a:lnTo>
                  <a:lnTo>
                    <a:pt x="578" y="6099"/>
                  </a:lnTo>
                  <a:lnTo>
                    <a:pt x="523" y="6369"/>
                  </a:lnTo>
                  <a:lnTo>
                    <a:pt x="473" y="6639"/>
                  </a:lnTo>
                  <a:lnTo>
                    <a:pt x="428" y="6919"/>
                  </a:lnTo>
                  <a:lnTo>
                    <a:pt x="382" y="7189"/>
                  </a:lnTo>
                  <a:lnTo>
                    <a:pt x="342" y="7470"/>
                  </a:lnTo>
                  <a:lnTo>
                    <a:pt x="264" y="8031"/>
                  </a:lnTo>
                  <a:lnTo>
                    <a:pt x="196" y="8603"/>
                  </a:lnTo>
                  <a:lnTo>
                    <a:pt x="142" y="9186"/>
                  </a:lnTo>
                  <a:lnTo>
                    <a:pt x="96" y="9769"/>
                  </a:lnTo>
                  <a:lnTo>
                    <a:pt x="60" y="10351"/>
                  </a:lnTo>
                  <a:lnTo>
                    <a:pt x="28" y="10956"/>
                  </a:lnTo>
                  <a:lnTo>
                    <a:pt x="10" y="11549"/>
                  </a:lnTo>
                  <a:lnTo>
                    <a:pt x="1" y="12154"/>
                  </a:lnTo>
                  <a:lnTo>
                    <a:pt x="1" y="12769"/>
                  </a:lnTo>
                  <a:lnTo>
                    <a:pt x="10" y="13384"/>
                  </a:lnTo>
                  <a:lnTo>
                    <a:pt x="24" y="14000"/>
                  </a:lnTo>
                  <a:lnTo>
                    <a:pt x="51" y="14626"/>
                  </a:lnTo>
                  <a:lnTo>
                    <a:pt x="83" y="15252"/>
                  </a:lnTo>
                  <a:lnTo>
                    <a:pt x="123" y="15878"/>
                  </a:lnTo>
                  <a:lnTo>
                    <a:pt x="169" y="16504"/>
                  </a:lnTo>
                  <a:lnTo>
                    <a:pt x="223" y="17130"/>
                  </a:lnTo>
                  <a:lnTo>
                    <a:pt x="287" y="17766"/>
                  </a:lnTo>
                  <a:lnTo>
                    <a:pt x="360" y="18392"/>
                  </a:lnTo>
                  <a:lnTo>
                    <a:pt x="369" y="18392"/>
                  </a:lnTo>
                  <a:lnTo>
                    <a:pt x="373" y="18382"/>
                  </a:lnTo>
                  <a:lnTo>
                    <a:pt x="387" y="18382"/>
                  </a:lnTo>
                  <a:lnTo>
                    <a:pt x="401" y="18392"/>
                  </a:lnTo>
                  <a:lnTo>
                    <a:pt x="546" y="18414"/>
                  </a:lnTo>
                  <a:lnTo>
                    <a:pt x="687" y="18436"/>
                  </a:lnTo>
                  <a:lnTo>
                    <a:pt x="969" y="18511"/>
                  </a:lnTo>
                  <a:lnTo>
                    <a:pt x="1537" y="18673"/>
                  </a:lnTo>
                  <a:lnTo>
                    <a:pt x="1586" y="18025"/>
                  </a:lnTo>
                  <a:lnTo>
                    <a:pt x="1641" y="17378"/>
                  </a:lnTo>
                  <a:lnTo>
                    <a:pt x="1700" y="16730"/>
                  </a:lnTo>
                  <a:lnTo>
                    <a:pt x="1768" y="16093"/>
                  </a:lnTo>
                  <a:lnTo>
                    <a:pt x="1845" y="15457"/>
                  </a:lnTo>
                  <a:lnTo>
                    <a:pt x="1927" y="14820"/>
                  </a:lnTo>
                  <a:lnTo>
                    <a:pt x="2018" y="14183"/>
                  </a:lnTo>
                  <a:lnTo>
                    <a:pt x="2118" y="13557"/>
                  </a:lnTo>
                  <a:lnTo>
                    <a:pt x="2218" y="12942"/>
                  </a:lnTo>
                  <a:lnTo>
                    <a:pt x="2332" y="12327"/>
                  </a:lnTo>
                  <a:lnTo>
                    <a:pt x="2450" y="11711"/>
                  </a:lnTo>
                  <a:lnTo>
                    <a:pt x="2572" y="11118"/>
                  </a:lnTo>
                  <a:lnTo>
                    <a:pt x="2704" y="10524"/>
                  </a:lnTo>
                  <a:lnTo>
                    <a:pt x="2840" y="9931"/>
                  </a:lnTo>
                  <a:lnTo>
                    <a:pt x="2981" y="9358"/>
                  </a:lnTo>
                  <a:lnTo>
                    <a:pt x="3131" y="8797"/>
                  </a:lnTo>
                  <a:lnTo>
                    <a:pt x="3290" y="8236"/>
                  </a:lnTo>
                  <a:lnTo>
                    <a:pt x="3454" y="7696"/>
                  </a:lnTo>
                  <a:lnTo>
                    <a:pt x="3622" y="7157"/>
                  </a:lnTo>
                  <a:lnTo>
                    <a:pt x="3795" y="6639"/>
                  </a:lnTo>
                  <a:lnTo>
                    <a:pt x="3976" y="6131"/>
                  </a:lnTo>
                  <a:lnTo>
                    <a:pt x="4163" y="5635"/>
                  </a:lnTo>
                  <a:lnTo>
                    <a:pt x="4358" y="5160"/>
                  </a:lnTo>
                  <a:lnTo>
                    <a:pt x="4558" y="4696"/>
                  </a:lnTo>
                  <a:lnTo>
                    <a:pt x="4762" y="4242"/>
                  </a:lnTo>
                  <a:lnTo>
                    <a:pt x="4971" y="3800"/>
                  </a:lnTo>
                  <a:lnTo>
                    <a:pt x="5189" y="3390"/>
                  </a:lnTo>
                  <a:lnTo>
                    <a:pt x="5412" y="2980"/>
                  </a:lnTo>
                  <a:lnTo>
                    <a:pt x="5639" y="2602"/>
                  </a:lnTo>
                  <a:lnTo>
                    <a:pt x="5871" y="2235"/>
                  </a:lnTo>
                  <a:lnTo>
                    <a:pt x="6112" y="1890"/>
                  </a:lnTo>
                  <a:lnTo>
                    <a:pt x="6353" y="1555"/>
                  </a:lnTo>
                  <a:lnTo>
                    <a:pt x="5925" y="1318"/>
                  </a:lnTo>
                  <a:lnTo>
                    <a:pt x="5494" y="1091"/>
                  </a:lnTo>
                  <a:lnTo>
                    <a:pt x="5058" y="875"/>
                  </a:lnTo>
                  <a:lnTo>
                    <a:pt x="4617" y="670"/>
                  </a:lnTo>
                  <a:lnTo>
                    <a:pt x="4167" y="476"/>
                  </a:lnTo>
                  <a:lnTo>
                    <a:pt x="3713" y="303"/>
                  </a:lnTo>
                  <a:lnTo>
                    <a:pt x="3254" y="141"/>
                  </a:lnTo>
                  <a:lnTo>
                    <a:pt x="279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6"/>
            <p:cNvSpPr/>
            <p:nvPr/>
          </p:nvSpPr>
          <p:spPr>
            <a:xfrm>
              <a:off x="3810425" y="-11000575"/>
              <a:ext cx="809800" cy="1617375"/>
            </a:xfrm>
            <a:custGeom>
              <a:avLst/>
              <a:gdLst/>
              <a:ahLst/>
              <a:cxnLst/>
              <a:rect l="l" t="t" r="r" b="b"/>
              <a:pathLst>
                <a:path w="32392" h="64695" extrusionOk="0">
                  <a:moveTo>
                    <a:pt x="2486" y="5732"/>
                  </a:moveTo>
                  <a:lnTo>
                    <a:pt x="2545" y="5742"/>
                  </a:lnTo>
                  <a:lnTo>
                    <a:pt x="2604" y="5753"/>
                  </a:lnTo>
                  <a:lnTo>
                    <a:pt x="2659" y="5786"/>
                  </a:lnTo>
                  <a:lnTo>
                    <a:pt x="2718" y="5829"/>
                  </a:lnTo>
                  <a:lnTo>
                    <a:pt x="2777" y="5883"/>
                  </a:lnTo>
                  <a:lnTo>
                    <a:pt x="2872" y="5991"/>
                  </a:lnTo>
                  <a:lnTo>
                    <a:pt x="2963" y="6099"/>
                  </a:lnTo>
                  <a:lnTo>
                    <a:pt x="3058" y="6228"/>
                  </a:lnTo>
                  <a:lnTo>
                    <a:pt x="3149" y="6358"/>
                  </a:lnTo>
                  <a:lnTo>
                    <a:pt x="3336" y="6627"/>
                  </a:lnTo>
                  <a:lnTo>
                    <a:pt x="3513" y="6930"/>
                  </a:lnTo>
                  <a:lnTo>
                    <a:pt x="3690" y="7243"/>
                  </a:lnTo>
                  <a:lnTo>
                    <a:pt x="3858" y="7577"/>
                  </a:lnTo>
                  <a:lnTo>
                    <a:pt x="4026" y="7912"/>
                  </a:lnTo>
                  <a:lnTo>
                    <a:pt x="4185" y="8268"/>
                  </a:lnTo>
                  <a:lnTo>
                    <a:pt x="4317" y="8031"/>
                  </a:lnTo>
                  <a:lnTo>
                    <a:pt x="4440" y="7793"/>
                  </a:lnTo>
                  <a:lnTo>
                    <a:pt x="4680" y="7329"/>
                  </a:lnTo>
                  <a:lnTo>
                    <a:pt x="4721" y="7253"/>
                  </a:lnTo>
                  <a:lnTo>
                    <a:pt x="4767" y="7199"/>
                  </a:lnTo>
                  <a:lnTo>
                    <a:pt x="4808" y="7145"/>
                  </a:lnTo>
                  <a:lnTo>
                    <a:pt x="4849" y="7102"/>
                  </a:lnTo>
                  <a:lnTo>
                    <a:pt x="4894" y="7081"/>
                  </a:lnTo>
                  <a:lnTo>
                    <a:pt x="4935" y="7070"/>
                  </a:lnTo>
                  <a:lnTo>
                    <a:pt x="4980" y="7059"/>
                  </a:lnTo>
                  <a:lnTo>
                    <a:pt x="5021" y="7059"/>
                  </a:lnTo>
                  <a:lnTo>
                    <a:pt x="5062" y="7081"/>
                  </a:lnTo>
                  <a:lnTo>
                    <a:pt x="5103" y="7102"/>
                  </a:lnTo>
                  <a:lnTo>
                    <a:pt x="5139" y="7124"/>
                  </a:lnTo>
                  <a:lnTo>
                    <a:pt x="5180" y="7167"/>
                  </a:lnTo>
                  <a:lnTo>
                    <a:pt x="5217" y="7210"/>
                  </a:lnTo>
                  <a:lnTo>
                    <a:pt x="5248" y="7264"/>
                  </a:lnTo>
                  <a:lnTo>
                    <a:pt x="5280" y="7318"/>
                  </a:lnTo>
                  <a:lnTo>
                    <a:pt x="5312" y="7383"/>
                  </a:lnTo>
                  <a:lnTo>
                    <a:pt x="5339" y="7458"/>
                  </a:lnTo>
                  <a:lnTo>
                    <a:pt x="5362" y="7534"/>
                  </a:lnTo>
                  <a:lnTo>
                    <a:pt x="5385" y="7610"/>
                  </a:lnTo>
                  <a:lnTo>
                    <a:pt x="5403" y="7696"/>
                  </a:lnTo>
                  <a:lnTo>
                    <a:pt x="5416" y="7782"/>
                  </a:lnTo>
                  <a:lnTo>
                    <a:pt x="5430" y="7869"/>
                  </a:lnTo>
                  <a:lnTo>
                    <a:pt x="5439" y="7966"/>
                  </a:lnTo>
                  <a:lnTo>
                    <a:pt x="5444" y="8052"/>
                  </a:lnTo>
                  <a:lnTo>
                    <a:pt x="5444" y="8149"/>
                  </a:lnTo>
                  <a:lnTo>
                    <a:pt x="5439" y="8246"/>
                  </a:lnTo>
                  <a:lnTo>
                    <a:pt x="5430" y="8344"/>
                  </a:lnTo>
                  <a:lnTo>
                    <a:pt x="5416" y="8441"/>
                  </a:lnTo>
                  <a:lnTo>
                    <a:pt x="5398" y="8538"/>
                  </a:lnTo>
                  <a:lnTo>
                    <a:pt x="5371" y="8635"/>
                  </a:lnTo>
                  <a:lnTo>
                    <a:pt x="5344" y="8721"/>
                  </a:lnTo>
                  <a:lnTo>
                    <a:pt x="5307" y="8818"/>
                  </a:lnTo>
                  <a:lnTo>
                    <a:pt x="5198" y="9067"/>
                  </a:lnTo>
                  <a:lnTo>
                    <a:pt x="5094" y="9326"/>
                  </a:lnTo>
                  <a:lnTo>
                    <a:pt x="4994" y="9596"/>
                  </a:lnTo>
                  <a:lnTo>
                    <a:pt x="4885" y="9855"/>
                  </a:lnTo>
                  <a:lnTo>
                    <a:pt x="5067" y="10276"/>
                  </a:lnTo>
                  <a:lnTo>
                    <a:pt x="5248" y="10718"/>
                  </a:lnTo>
                  <a:lnTo>
                    <a:pt x="5426" y="11171"/>
                  </a:lnTo>
                  <a:lnTo>
                    <a:pt x="5512" y="11409"/>
                  </a:lnTo>
                  <a:lnTo>
                    <a:pt x="5594" y="11646"/>
                  </a:lnTo>
                  <a:lnTo>
                    <a:pt x="5671" y="11895"/>
                  </a:lnTo>
                  <a:lnTo>
                    <a:pt x="5748" y="12143"/>
                  </a:lnTo>
                  <a:lnTo>
                    <a:pt x="5821" y="12391"/>
                  </a:lnTo>
                  <a:lnTo>
                    <a:pt x="5884" y="12650"/>
                  </a:lnTo>
                  <a:lnTo>
                    <a:pt x="5948" y="12909"/>
                  </a:lnTo>
                  <a:lnTo>
                    <a:pt x="6003" y="13179"/>
                  </a:lnTo>
                  <a:lnTo>
                    <a:pt x="6053" y="13449"/>
                  </a:lnTo>
                  <a:lnTo>
                    <a:pt x="6093" y="13729"/>
                  </a:lnTo>
                  <a:lnTo>
                    <a:pt x="6103" y="13826"/>
                  </a:lnTo>
                  <a:lnTo>
                    <a:pt x="6112" y="13924"/>
                  </a:lnTo>
                  <a:lnTo>
                    <a:pt x="6112" y="14010"/>
                  </a:lnTo>
                  <a:lnTo>
                    <a:pt x="6112" y="14107"/>
                  </a:lnTo>
                  <a:lnTo>
                    <a:pt x="6107" y="14193"/>
                  </a:lnTo>
                  <a:lnTo>
                    <a:pt x="6103" y="14280"/>
                  </a:lnTo>
                  <a:lnTo>
                    <a:pt x="6093" y="14366"/>
                  </a:lnTo>
                  <a:lnTo>
                    <a:pt x="6080" y="14452"/>
                  </a:lnTo>
                  <a:lnTo>
                    <a:pt x="6062" y="14539"/>
                  </a:lnTo>
                  <a:lnTo>
                    <a:pt x="6043" y="14614"/>
                  </a:lnTo>
                  <a:lnTo>
                    <a:pt x="6003" y="14755"/>
                  </a:lnTo>
                  <a:lnTo>
                    <a:pt x="5953" y="14884"/>
                  </a:lnTo>
                  <a:lnTo>
                    <a:pt x="5894" y="15003"/>
                  </a:lnTo>
                  <a:lnTo>
                    <a:pt x="5830" y="15089"/>
                  </a:lnTo>
                  <a:lnTo>
                    <a:pt x="5762" y="15165"/>
                  </a:lnTo>
                  <a:lnTo>
                    <a:pt x="5689" y="15219"/>
                  </a:lnTo>
                  <a:lnTo>
                    <a:pt x="5612" y="15240"/>
                  </a:lnTo>
                  <a:lnTo>
                    <a:pt x="5576" y="15251"/>
                  </a:lnTo>
                  <a:lnTo>
                    <a:pt x="5539" y="15240"/>
                  </a:lnTo>
                  <a:lnTo>
                    <a:pt x="5503" y="15240"/>
                  </a:lnTo>
                  <a:lnTo>
                    <a:pt x="5466" y="15219"/>
                  </a:lnTo>
                  <a:lnTo>
                    <a:pt x="5426" y="15197"/>
                  </a:lnTo>
                  <a:lnTo>
                    <a:pt x="5394" y="15165"/>
                  </a:lnTo>
                  <a:lnTo>
                    <a:pt x="5357" y="15122"/>
                  </a:lnTo>
                  <a:lnTo>
                    <a:pt x="5321" y="15078"/>
                  </a:lnTo>
                  <a:lnTo>
                    <a:pt x="5321" y="15143"/>
                  </a:lnTo>
                  <a:lnTo>
                    <a:pt x="5226" y="14992"/>
                  </a:lnTo>
                  <a:lnTo>
                    <a:pt x="5130" y="14841"/>
                  </a:lnTo>
                  <a:lnTo>
                    <a:pt x="5039" y="14668"/>
                  </a:lnTo>
                  <a:lnTo>
                    <a:pt x="4949" y="14496"/>
                  </a:lnTo>
                  <a:lnTo>
                    <a:pt x="4862" y="14312"/>
                  </a:lnTo>
                  <a:lnTo>
                    <a:pt x="4771" y="14118"/>
                  </a:lnTo>
                  <a:lnTo>
                    <a:pt x="4603" y="13729"/>
                  </a:lnTo>
                  <a:lnTo>
                    <a:pt x="4440" y="13319"/>
                  </a:lnTo>
                  <a:lnTo>
                    <a:pt x="4276" y="12909"/>
                  </a:lnTo>
                  <a:lnTo>
                    <a:pt x="4117" y="12499"/>
                  </a:lnTo>
                  <a:lnTo>
                    <a:pt x="3953" y="12100"/>
                  </a:lnTo>
                  <a:lnTo>
                    <a:pt x="3722" y="12618"/>
                  </a:lnTo>
                  <a:lnTo>
                    <a:pt x="3604" y="12877"/>
                  </a:lnTo>
                  <a:lnTo>
                    <a:pt x="3481" y="13125"/>
                  </a:lnTo>
                  <a:lnTo>
                    <a:pt x="3358" y="13362"/>
                  </a:lnTo>
                  <a:lnTo>
                    <a:pt x="3236" y="13600"/>
                  </a:lnTo>
                  <a:lnTo>
                    <a:pt x="3108" y="13826"/>
                  </a:lnTo>
                  <a:lnTo>
                    <a:pt x="2977" y="14042"/>
                  </a:lnTo>
                  <a:lnTo>
                    <a:pt x="2931" y="14107"/>
                  </a:lnTo>
                  <a:lnTo>
                    <a:pt x="2886" y="14150"/>
                  </a:lnTo>
                  <a:lnTo>
                    <a:pt x="2840" y="14193"/>
                  </a:lnTo>
                  <a:lnTo>
                    <a:pt x="2795" y="14215"/>
                  </a:lnTo>
                  <a:lnTo>
                    <a:pt x="2749" y="14237"/>
                  </a:lnTo>
                  <a:lnTo>
                    <a:pt x="2709" y="14237"/>
                  </a:lnTo>
                  <a:lnTo>
                    <a:pt x="2668" y="14226"/>
                  </a:lnTo>
                  <a:lnTo>
                    <a:pt x="2627" y="14204"/>
                  </a:lnTo>
                  <a:lnTo>
                    <a:pt x="2590" y="14183"/>
                  </a:lnTo>
                  <a:lnTo>
                    <a:pt x="2554" y="14150"/>
                  </a:lnTo>
                  <a:lnTo>
                    <a:pt x="2518" y="14096"/>
                  </a:lnTo>
                  <a:lnTo>
                    <a:pt x="2486" y="14053"/>
                  </a:lnTo>
                  <a:lnTo>
                    <a:pt x="2454" y="13988"/>
                  </a:lnTo>
                  <a:lnTo>
                    <a:pt x="2427" y="13924"/>
                  </a:lnTo>
                  <a:lnTo>
                    <a:pt x="2400" y="13848"/>
                  </a:lnTo>
                  <a:lnTo>
                    <a:pt x="2372" y="13773"/>
                  </a:lnTo>
                  <a:lnTo>
                    <a:pt x="2354" y="13686"/>
                  </a:lnTo>
                  <a:lnTo>
                    <a:pt x="2331" y="13600"/>
                  </a:lnTo>
                  <a:lnTo>
                    <a:pt x="2318" y="13503"/>
                  </a:lnTo>
                  <a:lnTo>
                    <a:pt x="2304" y="13416"/>
                  </a:lnTo>
                  <a:lnTo>
                    <a:pt x="2291" y="13308"/>
                  </a:lnTo>
                  <a:lnTo>
                    <a:pt x="2281" y="13211"/>
                  </a:lnTo>
                  <a:lnTo>
                    <a:pt x="2277" y="13114"/>
                  </a:lnTo>
                  <a:lnTo>
                    <a:pt x="2272" y="13006"/>
                  </a:lnTo>
                  <a:lnTo>
                    <a:pt x="2277" y="12898"/>
                  </a:lnTo>
                  <a:lnTo>
                    <a:pt x="2281" y="12801"/>
                  </a:lnTo>
                  <a:lnTo>
                    <a:pt x="2286" y="12693"/>
                  </a:lnTo>
                  <a:lnTo>
                    <a:pt x="2300" y="12596"/>
                  </a:lnTo>
                  <a:lnTo>
                    <a:pt x="2313" y="12488"/>
                  </a:lnTo>
                  <a:lnTo>
                    <a:pt x="2331" y="12391"/>
                  </a:lnTo>
                  <a:lnTo>
                    <a:pt x="2354" y="12294"/>
                  </a:lnTo>
                  <a:lnTo>
                    <a:pt x="2381" y="12208"/>
                  </a:lnTo>
                  <a:lnTo>
                    <a:pt x="2468" y="11959"/>
                  </a:lnTo>
                  <a:lnTo>
                    <a:pt x="2554" y="11722"/>
                  </a:lnTo>
                  <a:lnTo>
                    <a:pt x="2645" y="11495"/>
                  </a:lnTo>
                  <a:lnTo>
                    <a:pt x="2736" y="11268"/>
                  </a:lnTo>
                  <a:lnTo>
                    <a:pt x="2927" y="10815"/>
                  </a:lnTo>
                  <a:lnTo>
                    <a:pt x="3122" y="10373"/>
                  </a:lnTo>
                  <a:lnTo>
                    <a:pt x="2840" y="9855"/>
                  </a:lnTo>
                  <a:lnTo>
                    <a:pt x="2559" y="9326"/>
                  </a:lnTo>
                  <a:lnTo>
                    <a:pt x="2422" y="9056"/>
                  </a:lnTo>
                  <a:lnTo>
                    <a:pt x="2286" y="8775"/>
                  </a:lnTo>
                  <a:lnTo>
                    <a:pt x="2150" y="8484"/>
                  </a:lnTo>
                  <a:lnTo>
                    <a:pt x="2018" y="8192"/>
                  </a:lnTo>
                  <a:lnTo>
                    <a:pt x="1973" y="8074"/>
                  </a:lnTo>
                  <a:lnTo>
                    <a:pt x="1932" y="7955"/>
                  </a:lnTo>
                  <a:lnTo>
                    <a:pt x="1900" y="7836"/>
                  </a:lnTo>
                  <a:lnTo>
                    <a:pt x="1873" y="7707"/>
                  </a:lnTo>
                  <a:lnTo>
                    <a:pt x="1850" y="7588"/>
                  </a:lnTo>
                  <a:lnTo>
                    <a:pt x="1836" y="7458"/>
                  </a:lnTo>
                  <a:lnTo>
                    <a:pt x="1827" y="7340"/>
                  </a:lnTo>
                  <a:lnTo>
                    <a:pt x="1823" y="7221"/>
                  </a:lnTo>
                  <a:lnTo>
                    <a:pt x="1827" y="7092"/>
                  </a:lnTo>
                  <a:lnTo>
                    <a:pt x="1832" y="6973"/>
                  </a:lnTo>
                  <a:lnTo>
                    <a:pt x="1845" y="6854"/>
                  </a:lnTo>
                  <a:lnTo>
                    <a:pt x="1859" y="6746"/>
                  </a:lnTo>
                  <a:lnTo>
                    <a:pt x="1882" y="6627"/>
                  </a:lnTo>
                  <a:lnTo>
                    <a:pt x="1904" y="6519"/>
                  </a:lnTo>
                  <a:lnTo>
                    <a:pt x="1932" y="6422"/>
                  </a:lnTo>
                  <a:lnTo>
                    <a:pt x="1963" y="6325"/>
                  </a:lnTo>
                  <a:lnTo>
                    <a:pt x="2000" y="6228"/>
                  </a:lnTo>
                  <a:lnTo>
                    <a:pt x="2041" y="6142"/>
                  </a:lnTo>
                  <a:lnTo>
                    <a:pt x="2082" y="6066"/>
                  </a:lnTo>
                  <a:lnTo>
                    <a:pt x="2122" y="5991"/>
                  </a:lnTo>
                  <a:lnTo>
                    <a:pt x="2172" y="5926"/>
                  </a:lnTo>
                  <a:lnTo>
                    <a:pt x="2218" y="5872"/>
                  </a:lnTo>
                  <a:lnTo>
                    <a:pt x="2272" y="5829"/>
                  </a:lnTo>
                  <a:lnTo>
                    <a:pt x="2322" y="5786"/>
                  </a:lnTo>
                  <a:lnTo>
                    <a:pt x="2377" y="5764"/>
                  </a:lnTo>
                  <a:lnTo>
                    <a:pt x="2431" y="5742"/>
                  </a:lnTo>
                  <a:lnTo>
                    <a:pt x="2486" y="5732"/>
                  </a:lnTo>
                  <a:close/>
                  <a:moveTo>
                    <a:pt x="3222" y="15564"/>
                  </a:moveTo>
                  <a:lnTo>
                    <a:pt x="3277" y="15586"/>
                  </a:lnTo>
                  <a:lnTo>
                    <a:pt x="3322" y="15618"/>
                  </a:lnTo>
                  <a:lnTo>
                    <a:pt x="3367" y="15661"/>
                  </a:lnTo>
                  <a:lnTo>
                    <a:pt x="3408" y="15705"/>
                  </a:lnTo>
                  <a:lnTo>
                    <a:pt x="3449" y="15769"/>
                  </a:lnTo>
                  <a:lnTo>
                    <a:pt x="3481" y="15834"/>
                  </a:lnTo>
                  <a:lnTo>
                    <a:pt x="3513" y="15910"/>
                  </a:lnTo>
                  <a:lnTo>
                    <a:pt x="3540" y="15996"/>
                  </a:lnTo>
                  <a:lnTo>
                    <a:pt x="3563" y="16082"/>
                  </a:lnTo>
                  <a:lnTo>
                    <a:pt x="3581" y="16169"/>
                  </a:lnTo>
                  <a:lnTo>
                    <a:pt x="3599" y="16266"/>
                  </a:lnTo>
                  <a:lnTo>
                    <a:pt x="3608" y="16374"/>
                  </a:lnTo>
                  <a:lnTo>
                    <a:pt x="3617" y="16471"/>
                  </a:lnTo>
                  <a:lnTo>
                    <a:pt x="3626" y="16579"/>
                  </a:lnTo>
                  <a:lnTo>
                    <a:pt x="3626" y="16687"/>
                  </a:lnTo>
                  <a:lnTo>
                    <a:pt x="3626" y="16784"/>
                  </a:lnTo>
                  <a:lnTo>
                    <a:pt x="3617" y="16892"/>
                  </a:lnTo>
                  <a:lnTo>
                    <a:pt x="3608" y="17000"/>
                  </a:lnTo>
                  <a:lnTo>
                    <a:pt x="3599" y="17097"/>
                  </a:lnTo>
                  <a:lnTo>
                    <a:pt x="3581" y="17194"/>
                  </a:lnTo>
                  <a:lnTo>
                    <a:pt x="3563" y="17280"/>
                  </a:lnTo>
                  <a:lnTo>
                    <a:pt x="3540" y="17377"/>
                  </a:lnTo>
                  <a:lnTo>
                    <a:pt x="3513" y="17453"/>
                  </a:lnTo>
                  <a:lnTo>
                    <a:pt x="3481" y="17529"/>
                  </a:lnTo>
                  <a:lnTo>
                    <a:pt x="3449" y="17604"/>
                  </a:lnTo>
                  <a:lnTo>
                    <a:pt x="3408" y="17658"/>
                  </a:lnTo>
                  <a:lnTo>
                    <a:pt x="3367" y="17712"/>
                  </a:lnTo>
                  <a:lnTo>
                    <a:pt x="3322" y="17755"/>
                  </a:lnTo>
                  <a:lnTo>
                    <a:pt x="3277" y="17777"/>
                  </a:lnTo>
                  <a:lnTo>
                    <a:pt x="3222" y="17798"/>
                  </a:lnTo>
                  <a:lnTo>
                    <a:pt x="3167" y="17809"/>
                  </a:lnTo>
                  <a:lnTo>
                    <a:pt x="3113" y="17798"/>
                  </a:lnTo>
                  <a:lnTo>
                    <a:pt x="3063" y="17777"/>
                  </a:lnTo>
                  <a:lnTo>
                    <a:pt x="3018" y="17755"/>
                  </a:lnTo>
                  <a:lnTo>
                    <a:pt x="2972" y="17712"/>
                  </a:lnTo>
                  <a:lnTo>
                    <a:pt x="2931" y="17658"/>
                  </a:lnTo>
                  <a:lnTo>
                    <a:pt x="2895" y="17604"/>
                  </a:lnTo>
                  <a:lnTo>
                    <a:pt x="2863" y="17529"/>
                  </a:lnTo>
                  <a:lnTo>
                    <a:pt x="2831" y="17453"/>
                  </a:lnTo>
                  <a:lnTo>
                    <a:pt x="2804" y="17377"/>
                  </a:lnTo>
                  <a:lnTo>
                    <a:pt x="2781" y="17280"/>
                  </a:lnTo>
                  <a:lnTo>
                    <a:pt x="2763" y="17194"/>
                  </a:lnTo>
                  <a:lnTo>
                    <a:pt x="2749" y="17097"/>
                  </a:lnTo>
                  <a:lnTo>
                    <a:pt x="2736" y="17000"/>
                  </a:lnTo>
                  <a:lnTo>
                    <a:pt x="2727" y="16892"/>
                  </a:lnTo>
                  <a:lnTo>
                    <a:pt x="2722" y="16784"/>
                  </a:lnTo>
                  <a:lnTo>
                    <a:pt x="2722" y="16687"/>
                  </a:lnTo>
                  <a:lnTo>
                    <a:pt x="2722" y="16579"/>
                  </a:lnTo>
                  <a:lnTo>
                    <a:pt x="2727" y="16471"/>
                  </a:lnTo>
                  <a:lnTo>
                    <a:pt x="2736" y="16374"/>
                  </a:lnTo>
                  <a:lnTo>
                    <a:pt x="2749" y="16266"/>
                  </a:lnTo>
                  <a:lnTo>
                    <a:pt x="2763" y="16169"/>
                  </a:lnTo>
                  <a:lnTo>
                    <a:pt x="2781" y="16082"/>
                  </a:lnTo>
                  <a:lnTo>
                    <a:pt x="2804" y="15996"/>
                  </a:lnTo>
                  <a:lnTo>
                    <a:pt x="2831" y="15910"/>
                  </a:lnTo>
                  <a:lnTo>
                    <a:pt x="2863" y="15834"/>
                  </a:lnTo>
                  <a:lnTo>
                    <a:pt x="2895" y="15769"/>
                  </a:lnTo>
                  <a:lnTo>
                    <a:pt x="2931" y="15705"/>
                  </a:lnTo>
                  <a:lnTo>
                    <a:pt x="2972" y="15661"/>
                  </a:lnTo>
                  <a:lnTo>
                    <a:pt x="3018" y="15618"/>
                  </a:lnTo>
                  <a:lnTo>
                    <a:pt x="3063" y="15586"/>
                  </a:lnTo>
                  <a:lnTo>
                    <a:pt x="3113" y="15564"/>
                  </a:lnTo>
                  <a:close/>
                  <a:moveTo>
                    <a:pt x="5044" y="27113"/>
                  </a:moveTo>
                  <a:lnTo>
                    <a:pt x="5108" y="27124"/>
                  </a:lnTo>
                  <a:lnTo>
                    <a:pt x="5167" y="27145"/>
                  </a:lnTo>
                  <a:lnTo>
                    <a:pt x="5226" y="27188"/>
                  </a:lnTo>
                  <a:lnTo>
                    <a:pt x="5253" y="27221"/>
                  </a:lnTo>
                  <a:lnTo>
                    <a:pt x="5280" y="27264"/>
                  </a:lnTo>
                  <a:lnTo>
                    <a:pt x="5303" y="27307"/>
                  </a:lnTo>
                  <a:lnTo>
                    <a:pt x="5326" y="27350"/>
                  </a:lnTo>
                  <a:lnTo>
                    <a:pt x="5348" y="27404"/>
                  </a:lnTo>
                  <a:lnTo>
                    <a:pt x="5362" y="27469"/>
                  </a:lnTo>
                  <a:lnTo>
                    <a:pt x="5380" y="27534"/>
                  </a:lnTo>
                  <a:lnTo>
                    <a:pt x="5389" y="27599"/>
                  </a:lnTo>
                  <a:lnTo>
                    <a:pt x="5403" y="27674"/>
                  </a:lnTo>
                  <a:lnTo>
                    <a:pt x="5407" y="27761"/>
                  </a:lnTo>
                  <a:lnTo>
                    <a:pt x="5407" y="27847"/>
                  </a:lnTo>
                  <a:lnTo>
                    <a:pt x="5407" y="27933"/>
                  </a:lnTo>
                  <a:lnTo>
                    <a:pt x="5394" y="28300"/>
                  </a:lnTo>
                  <a:lnTo>
                    <a:pt x="5367" y="28678"/>
                  </a:lnTo>
                  <a:lnTo>
                    <a:pt x="5335" y="29088"/>
                  </a:lnTo>
                  <a:lnTo>
                    <a:pt x="5289" y="29498"/>
                  </a:lnTo>
                  <a:lnTo>
                    <a:pt x="5239" y="29930"/>
                  </a:lnTo>
                  <a:lnTo>
                    <a:pt x="5176" y="30362"/>
                  </a:lnTo>
                  <a:lnTo>
                    <a:pt x="5108" y="30793"/>
                  </a:lnTo>
                  <a:lnTo>
                    <a:pt x="5030" y="31225"/>
                  </a:lnTo>
                  <a:lnTo>
                    <a:pt x="5271" y="31743"/>
                  </a:lnTo>
                  <a:lnTo>
                    <a:pt x="5512" y="32283"/>
                  </a:lnTo>
                  <a:lnTo>
                    <a:pt x="5989" y="33362"/>
                  </a:lnTo>
                  <a:lnTo>
                    <a:pt x="6025" y="33449"/>
                  </a:lnTo>
                  <a:lnTo>
                    <a:pt x="6057" y="33546"/>
                  </a:lnTo>
                  <a:lnTo>
                    <a:pt x="6080" y="33632"/>
                  </a:lnTo>
                  <a:lnTo>
                    <a:pt x="6098" y="33729"/>
                  </a:lnTo>
                  <a:lnTo>
                    <a:pt x="6112" y="33815"/>
                  </a:lnTo>
                  <a:lnTo>
                    <a:pt x="6121" y="33913"/>
                  </a:lnTo>
                  <a:lnTo>
                    <a:pt x="6125" y="34010"/>
                  </a:lnTo>
                  <a:lnTo>
                    <a:pt x="6125" y="34096"/>
                  </a:lnTo>
                  <a:lnTo>
                    <a:pt x="6121" y="34182"/>
                  </a:lnTo>
                  <a:lnTo>
                    <a:pt x="6116" y="34280"/>
                  </a:lnTo>
                  <a:lnTo>
                    <a:pt x="6103" y="34355"/>
                  </a:lnTo>
                  <a:lnTo>
                    <a:pt x="6089" y="34442"/>
                  </a:lnTo>
                  <a:lnTo>
                    <a:pt x="6071" y="34528"/>
                  </a:lnTo>
                  <a:lnTo>
                    <a:pt x="6048" y="34603"/>
                  </a:lnTo>
                  <a:lnTo>
                    <a:pt x="6025" y="34668"/>
                  </a:lnTo>
                  <a:lnTo>
                    <a:pt x="5998" y="34733"/>
                  </a:lnTo>
                  <a:lnTo>
                    <a:pt x="5966" y="34798"/>
                  </a:lnTo>
                  <a:lnTo>
                    <a:pt x="5934" y="34852"/>
                  </a:lnTo>
                  <a:lnTo>
                    <a:pt x="5903" y="34906"/>
                  </a:lnTo>
                  <a:lnTo>
                    <a:pt x="5866" y="34949"/>
                  </a:lnTo>
                  <a:lnTo>
                    <a:pt x="5830" y="34992"/>
                  </a:lnTo>
                  <a:lnTo>
                    <a:pt x="5789" y="35024"/>
                  </a:lnTo>
                  <a:lnTo>
                    <a:pt x="5753" y="35046"/>
                  </a:lnTo>
                  <a:lnTo>
                    <a:pt x="5712" y="35057"/>
                  </a:lnTo>
                  <a:lnTo>
                    <a:pt x="5630" y="35057"/>
                  </a:lnTo>
                  <a:lnTo>
                    <a:pt x="5585" y="35046"/>
                  </a:lnTo>
                  <a:lnTo>
                    <a:pt x="5544" y="35024"/>
                  </a:lnTo>
                  <a:lnTo>
                    <a:pt x="5503" y="34981"/>
                  </a:lnTo>
                  <a:lnTo>
                    <a:pt x="5462" y="34938"/>
                  </a:lnTo>
                  <a:lnTo>
                    <a:pt x="5421" y="34884"/>
                  </a:lnTo>
                  <a:lnTo>
                    <a:pt x="5380" y="34819"/>
                  </a:lnTo>
                  <a:lnTo>
                    <a:pt x="4949" y="34010"/>
                  </a:lnTo>
                  <a:lnTo>
                    <a:pt x="4735" y="33610"/>
                  </a:lnTo>
                  <a:lnTo>
                    <a:pt x="4521" y="33222"/>
                  </a:lnTo>
                  <a:lnTo>
                    <a:pt x="4453" y="33427"/>
                  </a:lnTo>
                  <a:lnTo>
                    <a:pt x="4381" y="33610"/>
                  </a:lnTo>
                  <a:lnTo>
                    <a:pt x="4308" y="33794"/>
                  </a:lnTo>
                  <a:lnTo>
                    <a:pt x="4231" y="33956"/>
                  </a:lnTo>
                  <a:lnTo>
                    <a:pt x="4153" y="34118"/>
                  </a:lnTo>
                  <a:lnTo>
                    <a:pt x="4076" y="34258"/>
                  </a:lnTo>
                  <a:lnTo>
                    <a:pt x="3994" y="34398"/>
                  </a:lnTo>
                  <a:lnTo>
                    <a:pt x="3908" y="34517"/>
                  </a:lnTo>
                  <a:lnTo>
                    <a:pt x="3822" y="34625"/>
                  </a:lnTo>
                  <a:lnTo>
                    <a:pt x="3731" y="34722"/>
                  </a:lnTo>
                  <a:lnTo>
                    <a:pt x="3640" y="34798"/>
                  </a:lnTo>
                  <a:lnTo>
                    <a:pt x="3549" y="34862"/>
                  </a:lnTo>
                  <a:lnTo>
                    <a:pt x="3454" y="34916"/>
                  </a:lnTo>
                  <a:lnTo>
                    <a:pt x="3354" y="34949"/>
                  </a:lnTo>
                  <a:lnTo>
                    <a:pt x="3254" y="34960"/>
                  </a:lnTo>
                  <a:lnTo>
                    <a:pt x="3154" y="34949"/>
                  </a:lnTo>
                  <a:lnTo>
                    <a:pt x="3095" y="34938"/>
                  </a:lnTo>
                  <a:lnTo>
                    <a:pt x="3040" y="34906"/>
                  </a:lnTo>
                  <a:lnTo>
                    <a:pt x="2990" y="34852"/>
                  </a:lnTo>
                  <a:lnTo>
                    <a:pt x="2940" y="34798"/>
                  </a:lnTo>
                  <a:lnTo>
                    <a:pt x="2890" y="34722"/>
                  </a:lnTo>
                  <a:lnTo>
                    <a:pt x="2849" y="34625"/>
                  </a:lnTo>
                  <a:lnTo>
                    <a:pt x="2813" y="34528"/>
                  </a:lnTo>
                  <a:lnTo>
                    <a:pt x="2777" y="34420"/>
                  </a:lnTo>
                  <a:lnTo>
                    <a:pt x="2749" y="34312"/>
                  </a:lnTo>
                  <a:lnTo>
                    <a:pt x="2731" y="34182"/>
                  </a:lnTo>
                  <a:lnTo>
                    <a:pt x="2718" y="34064"/>
                  </a:lnTo>
                  <a:lnTo>
                    <a:pt x="2713" y="33923"/>
                  </a:lnTo>
                  <a:lnTo>
                    <a:pt x="2713" y="33794"/>
                  </a:lnTo>
                  <a:lnTo>
                    <a:pt x="2722" y="33664"/>
                  </a:lnTo>
                  <a:lnTo>
                    <a:pt x="2745" y="33524"/>
                  </a:lnTo>
                  <a:lnTo>
                    <a:pt x="2777" y="33395"/>
                  </a:lnTo>
                  <a:lnTo>
                    <a:pt x="2818" y="33254"/>
                  </a:lnTo>
                  <a:lnTo>
                    <a:pt x="2868" y="33114"/>
                  </a:lnTo>
                  <a:lnTo>
                    <a:pt x="2918" y="32984"/>
                  </a:lnTo>
                  <a:lnTo>
                    <a:pt x="2968" y="32866"/>
                  </a:lnTo>
                  <a:lnTo>
                    <a:pt x="3077" y="32639"/>
                  </a:lnTo>
                  <a:lnTo>
                    <a:pt x="3190" y="32423"/>
                  </a:lnTo>
                  <a:lnTo>
                    <a:pt x="3308" y="32218"/>
                  </a:lnTo>
                  <a:lnTo>
                    <a:pt x="3426" y="32013"/>
                  </a:lnTo>
                  <a:lnTo>
                    <a:pt x="3545" y="31819"/>
                  </a:lnTo>
                  <a:lnTo>
                    <a:pt x="3663" y="31603"/>
                  </a:lnTo>
                  <a:lnTo>
                    <a:pt x="3554" y="31409"/>
                  </a:lnTo>
                  <a:lnTo>
                    <a:pt x="3449" y="31225"/>
                  </a:lnTo>
                  <a:lnTo>
                    <a:pt x="3349" y="31031"/>
                  </a:lnTo>
                  <a:lnTo>
                    <a:pt x="3240" y="30837"/>
                  </a:lnTo>
                  <a:lnTo>
                    <a:pt x="3181" y="30729"/>
                  </a:lnTo>
                  <a:lnTo>
                    <a:pt x="3136" y="30599"/>
                  </a:lnTo>
                  <a:lnTo>
                    <a:pt x="3090" y="30480"/>
                  </a:lnTo>
                  <a:lnTo>
                    <a:pt x="3058" y="30340"/>
                  </a:lnTo>
                  <a:lnTo>
                    <a:pt x="3031" y="30211"/>
                  </a:lnTo>
                  <a:lnTo>
                    <a:pt x="3013" y="30081"/>
                  </a:lnTo>
                  <a:lnTo>
                    <a:pt x="2999" y="29941"/>
                  </a:lnTo>
                  <a:lnTo>
                    <a:pt x="2990" y="29800"/>
                  </a:lnTo>
                  <a:lnTo>
                    <a:pt x="2990" y="29671"/>
                  </a:lnTo>
                  <a:lnTo>
                    <a:pt x="2995" y="29541"/>
                  </a:lnTo>
                  <a:lnTo>
                    <a:pt x="3004" y="29401"/>
                  </a:lnTo>
                  <a:lnTo>
                    <a:pt x="3022" y="29272"/>
                  </a:lnTo>
                  <a:lnTo>
                    <a:pt x="3040" y="29153"/>
                  </a:lnTo>
                  <a:lnTo>
                    <a:pt x="3063" y="29034"/>
                  </a:lnTo>
                  <a:lnTo>
                    <a:pt x="3095" y="28915"/>
                  </a:lnTo>
                  <a:lnTo>
                    <a:pt x="3127" y="28818"/>
                  </a:lnTo>
                  <a:lnTo>
                    <a:pt x="3163" y="28710"/>
                  </a:lnTo>
                  <a:lnTo>
                    <a:pt x="3204" y="28624"/>
                  </a:lnTo>
                  <a:lnTo>
                    <a:pt x="3245" y="28538"/>
                  </a:lnTo>
                  <a:lnTo>
                    <a:pt x="3290" y="28473"/>
                  </a:lnTo>
                  <a:lnTo>
                    <a:pt x="3336" y="28408"/>
                  </a:lnTo>
                  <a:lnTo>
                    <a:pt x="3386" y="28365"/>
                  </a:lnTo>
                  <a:lnTo>
                    <a:pt x="3440" y="28333"/>
                  </a:lnTo>
                  <a:lnTo>
                    <a:pt x="3490" y="28311"/>
                  </a:lnTo>
                  <a:lnTo>
                    <a:pt x="3545" y="28300"/>
                  </a:lnTo>
                  <a:lnTo>
                    <a:pt x="3604" y="28311"/>
                  </a:lnTo>
                  <a:lnTo>
                    <a:pt x="3658" y="28333"/>
                  </a:lnTo>
                  <a:lnTo>
                    <a:pt x="3717" y="28376"/>
                  </a:lnTo>
                  <a:lnTo>
                    <a:pt x="3772" y="28430"/>
                  </a:lnTo>
                  <a:lnTo>
                    <a:pt x="3826" y="28516"/>
                  </a:lnTo>
                  <a:lnTo>
                    <a:pt x="3885" y="28613"/>
                  </a:lnTo>
                  <a:lnTo>
                    <a:pt x="3940" y="28732"/>
                  </a:lnTo>
                  <a:lnTo>
                    <a:pt x="4144" y="29196"/>
                  </a:lnTo>
                  <a:lnTo>
                    <a:pt x="4344" y="29660"/>
                  </a:lnTo>
                  <a:lnTo>
                    <a:pt x="4453" y="29196"/>
                  </a:lnTo>
                  <a:lnTo>
                    <a:pt x="4503" y="28948"/>
                  </a:lnTo>
                  <a:lnTo>
                    <a:pt x="4549" y="28710"/>
                  </a:lnTo>
                  <a:lnTo>
                    <a:pt x="4590" y="28462"/>
                  </a:lnTo>
                  <a:lnTo>
                    <a:pt x="4630" y="28225"/>
                  </a:lnTo>
                  <a:lnTo>
                    <a:pt x="4667" y="27976"/>
                  </a:lnTo>
                  <a:lnTo>
                    <a:pt x="4694" y="27728"/>
                  </a:lnTo>
                  <a:lnTo>
                    <a:pt x="4708" y="27653"/>
                  </a:lnTo>
                  <a:lnTo>
                    <a:pt x="4721" y="27577"/>
                  </a:lnTo>
                  <a:lnTo>
                    <a:pt x="4740" y="27501"/>
                  </a:lnTo>
                  <a:lnTo>
                    <a:pt x="4762" y="27437"/>
                  </a:lnTo>
                  <a:lnTo>
                    <a:pt x="4785" y="27383"/>
                  </a:lnTo>
                  <a:lnTo>
                    <a:pt x="4808" y="27329"/>
                  </a:lnTo>
                  <a:lnTo>
                    <a:pt x="4835" y="27286"/>
                  </a:lnTo>
                  <a:lnTo>
                    <a:pt x="4862" y="27242"/>
                  </a:lnTo>
                  <a:lnTo>
                    <a:pt x="4917" y="27178"/>
                  </a:lnTo>
                  <a:lnTo>
                    <a:pt x="4980" y="27135"/>
                  </a:lnTo>
                  <a:lnTo>
                    <a:pt x="5044" y="27113"/>
                  </a:lnTo>
                  <a:close/>
                  <a:moveTo>
                    <a:pt x="24785" y="46659"/>
                  </a:moveTo>
                  <a:lnTo>
                    <a:pt x="24881" y="46681"/>
                  </a:lnTo>
                  <a:lnTo>
                    <a:pt x="24976" y="46703"/>
                  </a:lnTo>
                  <a:lnTo>
                    <a:pt x="25072" y="46746"/>
                  </a:lnTo>
                  <a:lnTo>
                    <a:pt x="25167" y="46800"/>
                  </a:lnTo>
                  <a:lnTo>
                    <a:pt x="25262" y="46854"/>
                  </a:lnTo>
                  <a:lnTo>
                    <a:pt x="25353" y="46929"/>
                  </a:lnTo>
                  <a:lnTo>
                    <a:pt x="25444" y="47026"/>
                  </a:lnTo>
                  <a:lnTo>
                    <a:pt x="25535" y="47124"/>
                  </a:lnTo>
                  <a:lnTo>
                    <a:pt x="25603" y="47210"/>
                  </a:lnTo>
                  <a:lnTo>
                    <a:pt x="25662" y="47318"/>
                  </a:lnTo>
                  <a:lnTo>
                    <a:pt x="25712" y="47426"/>
                  </a:lnTo>
                  <a:lnTo>
                    <a:pt x="25762" y="47555"/>
                  </a:lnTo>
                  <a:lnTo>
                    <a:pt x="25803" y="47685"/>
                  </a:lnTo>
                  <a:lnTo>
                    <a:pt x="25839" y="47825"/>
                  </a:lnTo>
                  <a:lnTo>
                    <a:pt x="25871" y="47976"/>
                  </a:lnTo>
                  <a:lnTo>
                    <a:pt x="25898" y="48127"/>
                  </a:lnTo>
                  <a:lnTo>
                    <a:pt x="25921" y="48289"/>
                  </a:lnTo>
                  <a:lnTo>
                    <a:pt x="25935" y="48451"/>
                  </a:lnTo>
                  <a:lnTo>
                    <a:pt x="25948" y="48624"/>
                  </a:lnTo>
                  <a:lnTo>
                    <a:pt x="25957" y="48786"/>
                  </a:lnTo>
                  <a:lnTo>
                    <a:pt x="25957" y="48958"/>
                  </a:lnTo>
                  <a:lnTo>
                    <a:pt x="25957" y="49131"/>
                  </a:lnTo>
                  <a:lnTo>
                    <a:pt x="25953" y="49304"/>
                  </a:lnTo>
                  <a:lnTo>
                    <a:pt x="25944" y="49476"/>
                  </a:lnTo>
                  <a:lnTo>
                    <a:pt x="25917" y="49714"/>
                  </a:lnTo>
                  <a:lnTo>
                    <a:pt x="25889" y="49951"/>
                  </a:lnTo>
                  <a:lnTo>
                    <a:pt x="25853" y="50189"/>
                  </a:lnTo>
                  <a:lnTo>
                    <a:pt x="25812" y="50405"/>
                  </a:lnTo>
                  <a:lnTo>
                    <a:pt x="25771" y="50621"/>
                  </a:lnTo>
                  <a:lnTo>
                    <a:pt x="25721" y="50836"/>
                  </a:lnTo>
                  <a:lnTo>
                    <a:pt x="25667" y="51041"/>
                  </a:lnTo>
                  <a:lnTo>
                    <a:pt x="25608" y="51236"/>
                  </a:lnTo>
                  <a:lnTo>
                    <a:pt x="25617" y="51441"/>
                  </a:lnTo>
                  <a:lnTo>
                    <a:pt x="25626" y="51635"/>
                  </a:lnTo>
                  <a:lnTo>
                    <a:pt x="25630" y="51829"/>
                  </a:lnTo>
                  <a:lnTo>
                    <a:pt x="25621" y="52034"/>
                  </a:lnTo>
                  <a:lnTo>
                    <a:pt x="25612" y="52175"/>
                  </a:lnTo>
                  <a:lnTo>
                    <a:pt x="25603" y="52315"/>
                  </a:lnTo>
                  <a:lnTo>
                    <a:pt x="25589" y="52445"/>
                  </a:lnTo>
                  <a:lnTo>
                    <a:pt x="25571" y="52574"/>
                  </a:lnTo>
                  <a:lnTo>
                    <a:pt x="25549" y="52693"/>
                  </a:lnTo>
                  <a:lnTo>
                    <a:pt x="25526" y="52801"/>
                  </a:lnTo>
                  <a:lnTo>
                    <a:pt x="25503" y="52909"/>
                  </a:lnTo>
                  <a:lnTo>
                    <a:pt x="25471" y="53006"/>
                  </a:lnTo>
                  <a:lnTo>
                    <a:pt x="25440" y="53103"/>
                  </a:lnTo>
                  <a:lnTo>
                    <a:pt x="25403" y="53189"/>
                  </a:lnTo>
                  <a:lnTo>
                    <a:pt x="25367" y="53276"/>
                  </a:lnTo>
                  <a:lnTo>
                    <a:pt x="25321" y="53351"/>
                  </a:lnTo>
                  <a:lnTo>
                    <a:pt x="25276" y="53427"/>
                  </a:lnTo>
                  <a:lnTo>
                    <a:pt x="25226" y="53502"/>
                  </a:lnTo>
                  <a:lnTo>
                    <a:pt x="25171" y="53567"/>
                  </a:lnTo>
                  <a:lnTo>
                    <a:pt x="25112" y="53621"/>
                  </a:lnTo>
                  <a:lnTo>
                    <a:pt x="25017" y="53707"/>
                  </a:lnTo>
                  <a:lnTo>
                    <a:pt x="24917" y="53761"/>
                  </a:lnTo>
                  <a:lnTo>
                    <a:pt x="24822" y="53815"/>
                  </a:lnTo>
                  <a:lnTo>
                    <a:pt x="24722" y="53837"/>
                  </a:lnTo>
                  <a:lnTo>
                    <a:pt x="24626" y="53848"/>
                  </a:lnTo>
                  <a:lnTo>
                    <a:pt x="24526" y="53837"/>
                  </a:lnTo>
                  <a:lnTo>
                    <a:pt x="24431" y="53815"/>
                  </a:lnTo>
                  <a:lnTo>
                    <a:pt x="24335" y="53772"/>
                  </a:lnTo>
                  <a:lnTo>
                    <a:pt x="24240" y="53718"/>
                  </a:lnTo>
                  <a:lnTo>
                    <a:pt x="24149" y="53653"/>
                  </a:lnTo>
                  <a:lnTo>
                    <a:pt x="24058" y="53567"/>
                  </a:lnTo>
                  <a:lnTo>
                    <a:pt x="23972" y="53470"/>
                  </a:lnTo>
                  <a:lnTo>
                    <a:pt x="23886" y="53362"/>
                  </a:lnTo>
                  <a:lnTo>
                    <a:pt x="23804" y="53243"/>
                  </a:lnTo>
                  <a:lnTo>
                    <a:pt x="23722" y="53114"/>
                  </a:lnTo>
                  <a:lnTo>
                    <a:pt x="23645" y="52973"/>
                  </a:lnTo>
                  <a:lnTo>
                    <a:pt x="23572" y="52812"/>
                  </a:lnTo>
                  <a:lnTo>
                    <a:pt x="23504" y="52650"/>
                  </a:lnTo>
                  <a:lnTo>
                    <a:pt x="23440" y="52477"/>
                  </a:lnTo>
                  <a:lnTo>
                    <a:pt x="23377" y="52304"/>
                  </a:lnTo>
                  <a:lnTo>
                    <a:pt x="23322" y="52110"/>
                  </a:lnTo>
                  <a:lnTo>
                    <a:pt x="23272" y="51916"/>
                  </a:lnTo>
                  <a:lnTo>
                    <a:pt x="23227" y="51711"/>
                  </a:lnTo>
                  <a:lnTo>
                    <a:pt x="23186" y="51495"/>
                  </a:lnTo>
                  <a:lnTo>
                    <a:pt x="23154" y="51279"/>
                  </a:lnTo>
                  <a:lnTo>
                    <a:pt x="23127" y="51063"/>
                  </a:lnTo>
                  <a:lnTo>
                    <a:pt x="23104" y="50836"/>
                  </a:lnTo>
                  <a:lnTo>
                    <a:pt x="23091" y="50599"/>
                  </a:lnTo>
                  <a:lnTo>
                    <a:pt x="23081" y="50372"/>
                  </a:lnTo>
                  <a:lnTo>
                    <a:pt x="23081" y="50135"/>
                  </a:lnTo>
                  <a:lnTo>
                    <a:pt x="23091" y="49887"/>
                  </a:lnTo>
                  <a:lnTo>
                    <a:pt x="23104" y="49649"/>
                  </a:lnTo>
                  <a:lnTo>
                    <a:pt x="23127" y="49401"/>
                  </a:lnTo>
                  <a:lnTo>
                    <a:pt x="23154" y="49163"/>
                  </a:lnTo>
                  <a:lnTo>
                    <a:pt x="23191" y="48948"/>
                  </a:lnTo>
                  <a:lnTo>
                    <a:pt x="23231" y="48732"/>
                  </a:lnTo>
                  <a:lnTo>
                    <a:pt x="23272" y="48527"/>
                  </a:lnTo>
                  <a:lnTo>
                    <a:pt x="23322" y="48332"/>
                  </a:lnTo>
                  <a:lnTo>
                    <a:pt x="23377" y="48138"/>
                  </a:lnTo>
                  <a:lnTo>
                    <a:pt x="23436" y="47965"/>
                  </a:lnTo>
                  <a:lnTo>
                    <a:pt x="23499" y="47803"/>
                  </a:lnTo>
                  <a:lnTo>
                    <a:pt x="23568" y="47652"/>
                  </a:lnTo>
                  <a:lnTo>
                    <a:pt x="23640" y="47512"/>
                  </a:lnTo>
                  <a:lnTo>
                    <a:pt x="23713" y="47383"/>
                  </a:lnTo>
                  <a:lnTo>
                    <a:pt x="23790" y="47253"/>
                  </a:lnTo>
                  <a:lnTo>
                    <a:pt x="23872" y="47145"/>
                  </a:lnTo>
                  <a:lnTo>
                    <a:pt x="23958" y="47048"/>
                  </a:lnTo>
                  <a:lnTo>
                    <a:pt x="24040" y="46962"/>
                  </a:lnTo>
                  <a:lnTo>
                    <a:pt x="24131" y="46886"/>
                  </a:lnTo>
                  <a:lnTo>
                    <a:pt x="24222" y="46821"/>
                  </a:lnTo>
                  <a:lnTo>
                    <a:pt x="24313" y="46757"/>
                  </a:lnTo>
                  <a:lnTo>
                    <a:pt x="24404" y="46713"/>
                  </a:lnTo>
                  <a:lnTo>
                    <a:pt x="24499" y="46692"/>
                  </a:lnTo>
                  <a:lnTo>
                    <a:pt x="24594" y="46670"/>
                  </a:lnTo>
                  <a:lnTo>
                    <a:pt x="24690" y="46659"/>
                  </a:lnTo>
                  <a:close/>
                  <a:moveTo>
                    <a:pt x="3913" y="50113"/>
                  </a:moveTo>
                  <a:lnTo>
                    <a:pt x="3949" y="50124"/>
                  </a:lnTo>
                  <a:lnTo>
                    <a:pt x="3990" y="50146"/>
                  </a:lnTo>
                  <a:lnTo>
                    <a:pt x="4026" y="50167"/>
                  </a:lnTo>
                  <a:lnTo>
                    <a:pt x="4140" y="50264"/>
                  </a:lnTo>
                  <a:lnTo>
                    <a:pt x="4249" y="50383"/>
                  </a:lnTo>
                  <a:lnTo>
                    <a:pt x="4358" y="50523"/>
                  </a:lnTo>
                  <a:lnTo>
                    <a:pt x="4462" y="50674"/>
                  </a:lnTo>
                  <a:lnTo>
                    <a:pt x="4567" y="50858"/>
                  </a:lnTo>
                  <a:lnTo>
                    <a:pt x="4667" y="51041"/>
                  </a:lnTo>
                  <a:lnTo>
                    <a:pt x="4762" y="51257"/>
                  </a:lnTo>
                  <a:lnTo>
                    <a:pt x="4858" y="51484"/>
                  </a:lnTo>
                  <a:lnTo>
                    <a:pt x="5017" y="51171"/>
                  </a:lnTo>
                  <a:lnTo>
                    <a:pt x="5176" y="50858"/>
                  </a:lnTo>
                  <a:lnTo>
                    <a:pt x="5212" y="50793"/>
                  </a:lnTo>
                  <a:lnTo>
                    <a:pt x="5244" y="50739"/>
                  </a:lnTo>
                  <a:lnTo>
                    <a:pt x="5280" y="50696"/>
                  </a:lnTo>
                  <a:lnTo>
                    <a:pt x="5317" y="50674"/>
                  </a:lnTo>
                  <a:lnTo>
                    <a:pt x="5353" y="50642"/>
                  </a:lnTo>
                  <a:lnTo>
                    <a:pt x="5389" y="50631"/>
                  </a:lnTo>
                  <a:lnTo>
                    <a:pt x="5462" y="50631"/>
                  </a:lnTo>
                  <a:lnTo>
                    <a:pt x="5498" y="50642"/>
                  </a:lnTo>
                  <a:lnTo>
                    <a:pt x="5535" y="50664"/>
                  </a:lnTo>
                  <a:lnTo>
                    <a:pt x="5566" y="50696"/>
                  </a:lnTo>
                  <a:lnTo>
                    <a:pt x="5598" y="50728"/>
                  </a:lnTo>
                  <a:lnTo>
                    <a:pt x="5630" y="50761"/>
                  </a:lnTo>
                  <a:lnTo>
                    <a:pt x="5657" y="50804"/>
                  </a:lnTo>
                  <a:lnTo>
                    <a:pt x="5685" y="50858"/>
                  </a:lnTo>
                  <a:lnTo>
                    <a:pt x="5712" y="50912"/>
                  </a:lnTo>
                  <a:lnTo>
                    <a:pt x="5735" y="50977"/>
                  </a:lnTo>
                  <a:lnTo>
                    <a:pt x="5757" y="51041"/>
                  </a:lnTo>
                  <a:lnTo>
                    <a:pt x="5775" y="51106"/>
                  </a:lnTo>
                  <a:lnTo>
                    <a:pt x="5794" y="51171"/>
                  </a:lnTo>
                  <a:lnTo>
                    <a:pt x="5807" y="51247"/>
                  </a:lnTo>
                  <a:lnTo>
                    <a:pt x="5816" y="51322"/>
                  </a:lnTo>
                  <a:lnTo>
                    <a:pt x="5825" y="51408"/>
                  </a:lnTo>
                  <a:lnTo>
                    <a:pt x="5830" y="51484"/>
                  </a:lnTo>
                  <a:lnTo>
                    <a:pt x="5830" y="51570"/>
                  </a:lnTo>
                  <a:lnTo>
                    <a:pt x="5825" y="51646"/>
                  </a:lnTo>
                  <a:lnTo>
                    <a:pt x="5816" y="51732"/>
                  </a:lnTo>
                  <a:lnTo>
                    <a:pt x="5807" y="51808"/>
                  </a:lnTo>
                  <a:lnTo>
                    <a:pt x="5789" y="51894"/>
                  </a:lnTo>
                  <a:lnTo>
                    <a:pt x="5771" y="51980"/>
                  </a:lnTo>
                  <a:lnTo>
                    <a:pt x="5744" y="52056"/>
                  </a:lnTo>
                  <a:lnTo>
                    <a:pt x="5716" y="52132"/>
                  </a:lnTo>
                  <a:lnTo>
                    <a:pt x="5548" y="52552"/>
                  </a:lnTo>
                  <a:lnTo>
                    <a:pt x="5380" y="52963"/>
                  </a:lnTo>
                  <a:lnTo>
                    <a:pt x="5485" y="53340"/>
                  </a:lnTo>
                  <a:lnTo>
                    <a:pt x="5589" y="53729"/>
                  </a:lnTo>
                  <a:lnTo>
                    <a:pt x="5685" y="54107"/>
                  </a:lnTo>
                  <a:lnTo>
                    <a:pt x="5780" y="54495"/>
                  </a:lnTo>
                  <a:lnTo>
                    <a:pt x="5862" y="54862"/>
                  </a:lnTo>
                  <a:lnTo>
                    <a:pt x="5944" y="55240"/>
                  </a:lnTo>
                  <a:lnTo>
                    <a:pt x="6016" y="55596"/>
                  </a:lnTo>
                  <a:lnTo>
                    <a:pt x="6080" y="55942"/>
                  </a:lnTo>
                  <a:lnTo>
                    <a:pt x="6093" y="56039"/>
                  </a:lnTo>
                  <a:lnTo>
                    <a:pt x="6107" y="56125"/>
                  </a:lnTo>
                  <a:lnTo>
                    <a:pt x="6112" y="56222"/>
                  </a:lnTo>
                  <a:lnTo>
                    <a:pt x="6116" y="56309"/>
                  </a:lnTo>
                  <a:lnTo>
                    <a:pt x="6116" y="56395"/>
                  </a:lnTo>
                  <a:lnTo>
                    <a:pt x="6116" y="56481"/>
                  </a:lnTo>
                  <a:lnTo>
                    <a:pt x="6107" y="56568"/>
                  </a:lnTo>
                  <a:lnTo>
                    <a:pt x="6098" y="56643"/>
                  </a:lnTo>
                  <a:lnTo>
                    <a:pt x="6089" y="56719"/>
                  </a:lnTo>
                  <a:lnTo>
                    <a:pt x="6071" y="56783"/>
                  </a:lnTo>
                  <a:lnTo>
                    <a:pt x="6057" y="56859"/>
                  </a:lnTo>
                  <a:lnTo>
                    <a:pt x="6034" y="56913"/>
                  </a:lnTo>
                  <a:lnTo>
                    <a:pt x="6016" y="56978"/>
                  </a:lnTo>
                  <a:lnTo>
                    <a:pt x="5994" y="57021"/>
                  </a:lnTo>
                  <a:lnTo>
                    <a:pt x="5966" y="57075"/>
                  </a:lnTo>
                  <a:lnTo>
                    <a:pt x="5939" y="57118"/>
                  </a:lnTo>
                  <a:lnTo>
                    <a:pt x="5912" y="57150"/>
                  </a:lnTo>
                  <a:lnTo>
                    <a:pt x="5884" y="57183"/>
                  </a:lnTo>
                  <a:lnTo>
                    <a:pt x="5853" y="57204"/>
                  </a:lnTo>
                  <a:lnTo>
                    <a:pt x="5821" y="57226"/>
                  </a:lnTo>
                  <a:lnTo>
                    <a:pt x="5789" y="57237"/>
                  </a:lnTo>
                  <a:lnTo>
                    <a:pt x="5725" y="57237"/>
                  </a:lnTo>
                  <a:lnTo>
                    <a:pt x="5694" y="57226"/>
                  </a:lnTo>
                  <a:lnTo>
                    <a:pt x="5662" y="57204"/>
                  </a:lnTo>
                  <a:lnTo>
                    <a:pt x="5630" y="57183"/>
                  </a:lnTo>
                  <a:lnTo>
                    <a:pt x="5598" y="57140"/>
                  </a:lnTo>
                  <a:lnTo>
                    <a:pt x="5566" y="57096"/>
                  </a:lnTo>
                  <a:lnTo>
                    <a:pt x="5535" y="57053"/>
                  </a:lnTo>
                  <a:lnTo>
                    <a:pt x="5507" y="56988"/>
                  </a:lnTo>
                  <a:lnTo>
                    <a:pt x="5480" y="56913"/>
                  </a:lnTo>
                  <a:lnTo>
                    <a:pt x="5453" y="56837"/>
                  </a:lnTo>
                  <a:lnTo>
                    <a:pt x="5362" y="56557"/>
                  </a:lnTo>
                  <a:lnTo>
                    <a:pt x="5271" y="56276"/>
                  </a:lnTo>
                  <a:lnTo>
                    <a:pt x="5176" y="56006"/>
                  </a:lnTo>
                  <a:lnTo>
                    <a:pt x="5076" y="55736"/>
                  </a:lnTo>
                  <a:lnTo>
                    <a:pt x="4880" y="55218"/>
                  </a:lnTo>
                  <a:lnTo>
                    <a:pt x="4680" y="54690"/>
                  </a:lnTo>
                  <a:lnTo>
                    <a:pt x="4462" y="55197"/>
                  </a:lnTo>
                  <a:lnTo>
                    <a:pt x="4353" y="55445"/>
                  </a:lnTo>
                  <a:lnTo>
                    <a:pt x="4240" y="55672"/>
                  </a:lnTo>
                  <a:lnTo>
                    <a:pt x="4126" y="55898"/>
                  </a:lnTo>
                  <a:lnTo>
                    <a:pt x="4013" y="56114"/>
                  </a:lnTo>
                  <a:lnTo>
                    <a:pt x="3899" y="56330"/>
                  </a:lnTo>
                  <a:lnTo>
                    <a:pt x="3781" y="56524"/>
                  </a:lnTo>
                  <a:lnTo>
                    <a:pt x="3735" y="56589"/>
                  </a:lnTo>
                  <a:lnTo>
                    <a:pt x="3695" y="56632"/>
                  </a:lnTo>
                  <a:lnTo>
                    <a:pt x="3654" y="56675"/>
                  </a:lnTo>
                  <a:lnTo>
                    <a:pt x="3613" y="56697"/>
                  </a:lnTo>
                  <a:lnTo>
                    <a:pt x="3576" y="56719"/>
                  </a:lnTo>
                  <a:lnTo>
                    <a:pt x="3535" y="56719"/>
                  </a:lnTo>
                  <a:lnTo>
                    <a:pt x="3499" y="56708"/>
                  </a:lnTo>
                  <a:lnTo>
                    <a:pt x="3463" y="56697"/>
                  </a:lnTo>
                  <a:lnTo>
                    <a:pt x="3431" y="56675"/>
                  </a:lnTo>
                  <a:lnTo>
                    <a:pt x="3395" y="56643"/>
                  </a:lnTo>
                  <a:lnTo>
                    <a:pt x="3363" y="56600"/>
                  </a:lnTo>
                  <a:lnTo>
                    <a:pt x="3336" y="56546"/>
                  </a:lnTo>
                  <a:lnTo>
                    <a:pt x="3304" y="56492"/>
                  </a:lnTo>
                  <a:lnTo>
                    <a:pt x="3277" y="56438"/>
                  </a:lnTo>
                  <a:lnTo>
                    <a:pt x="3254" y="56373"/>
                  </a:lnTo>
                  <a:lnTo>
                    <a:pt x="3231" y="56298"/>
                  </a:lnTo>
                  <a:lnTo>
                    <a:pt x="3213" y="56222"/>
                  </a:lnTo>
                  <a:lnTo>
                    <a:pt x="3195" y="56147"/>
                  </a:lnTo>
                  <a:lnTo>
                    <a:pt x="3177" y="56060"/>
                  </a:lnTo>
                  <a:lnTo>
                    <a:pt x="3163" y="55974"/>
                  </a:lnTo>
                  <a:lnTo>
                    <a:pt x="3154" y="55888"/>
                  </a:lnTo>
                  <a:lnTo>
                    <a:pt x="3145" y="55790"/>
                  </a:lnTo>
                  <a:lnTo>
                    <a:pt x="3140" y="55704"/>
                  </a:lnTo>
                  <a:lnTo>
                    <a:pt x="3140" y="55607"/>
                  </a:lnTo>
                  <a:lnTo>
                    <a:pt x="3140" y="55510"/>
                  </a:lnTo>
                  <a:lnTo>
                    <a:pt x="3145" y="55423"/>
                  </a:lnTo>
                  <a:lnTo>
                    <a:pt x="3149" y="55326"/>
                  </a:lnTo>
                  <a:lnTo>
                    <a:pt x="3163" y="55240"/>
                  </a:lnTo>
                  <a:lnTo>
                    <a:pt x="3177" y="55154"/>
                  </a:lnTo>
                  <a:lnTo>
                    <a:pt x="3195" y="55067"/>
                  </a:lnTo>
                  <a:lnTo>
                    <a:pt x="3213" y="54981"/>
                  </a:lnTo>
                  <a:lnTo>
                    <a:pt x="3240" y="54905"/>
                  </a:lnTo>
                  <a:lnTo>
                    <a:pt x="3322" y="54657"/>
                  </a:lnTo>
                  <a:lnTo>
                    <a:pt x="3408" y="54431"/>
                  </a:lnTo>
                  <a:lnTo>
                    <a:pt x="3499" y="54204"/>
                  </a:lnTo>
                  <a:lnTo>
                    <a:pt x="3590" y="53977"/>
                  </a:lnTo>
                  <a:lnTo>
                    <a:pt x="3685" y="53761"/>
                  </a:lnTo>
                  <a:lnTo>
                    <a:pt x="3781" y="53556"/>
                  </a:lnTo>
                  <a:lnTo>
                    <a:pt x="3981" y="53135"/>
                  </a:lnTo>
                  <a:lnTo>
                    <a:pt x="3908" y="53006"/>
                  </a:lnTo>
                  <a:lnTo>
                    <a:pt x="3835" y="52876"/>
                  </a:lnTo>
                  <a:lnTo>
                    <a:pt x="3767" y="52725"/>
                  </a:lnTo>
                  <a:lnTo>
                    <a:pt x="3699" y="52585"/>
                  </a:lnTo>
                  <a:lnTo>
                    <a:pt x="3635" y="52423"/>
                  </a:lnTo>
                  <a:lnTo>
                    <a:pt x="3572" y="52261"/>
                  </a:lnTo>
                  <a:lnTo>
                    <a:pt x="3513" y="52078"/>
                  </a:lnTo>
                  <a:lnTo>
                    <a:pt x="3458" y="51894"/>
                  </a:lnTo>
                  <a:lnTo>
                    <a:pt x="3440" y="51808"/>
                  </a:lnTo>
                  <a:lnTo>
                    <a:pt x="3422" y="51732"/>
                  </a:lnTo>
                  <a:lnTo>
                    <a:pt x="3408" y="51646"/>
                  </a:lnTo>
                  <a:lnTo>
                    <a:pt x="3399" y="51560"/>
                  </a:lnTo>
                  <a:lnTo>
                    <a:pt x="3395" y="51473"/>
                  </a:lnTo>
                  <a:lnTo>
                    <a:pt x="3390" y="51387"/>
                  </a:lnTo>
                  <a:lnTo>
                    <a:pt x="3390" y="51300"/>
                  </a:lnTo>
                  <a:lnTo>
                    <a:pt x="3390" y="51214"/>
                  </a:lnTo>
                  <a:lnTo>
                    <a:pt x="3399" y="51128"/>
                  </a:lnTo>
                  <a:lnTo>
                    <a:pt x="3404" y="51052"/>
                  </a:lnTo>
                  <a:lnTo>
                    <a:pt x="3426" y="50890"/>
                  </a:lnTo>
                  <a:lnTo>
                    <a:pt x="3463" y="50728"/>
                  </a:lnTo>
                  <a:lnTo>
                    <a:pt x="3504" y="50588"/>
                  </a:lnTo>
                  <a:lnTo>
                    <a:pt x="3549" y="50459"/>
                  </a:lnTo>
                  <a:lnTo>
                    <a:pt x="3608" y="50351"/>
                  </a:lnTo>
                  <a:lnTo>
                    <a:pt x="3667" y="50254"/>
                  </a:lnTo>
                  <a:lnTo>
                    <a:pt x="3731" y="50178"/>
                  </a:lnTo>
                  <a:lnTo>
                    <a:pt x="3767" y="50156"/>
                  </a:lnTo>
                  <a:lnTo>
                    <a:pt x="3804" y="50135"/>
                  </a:lnTo>
                  <a:lnTo>
                    <a:pt x="3840" y="50124"/>
                  </a:lnTo>
                  <a:lnTo>
                    <a:pt x="3876" y="50113"/>
                  </a:lnTo>
                  <a:close/>
                  <a:moveTo>
                    <a:pt x="169" y="0"/>
                  </a:moveTo>
                  <a:lnTo>
                    <a:pt x="173" y="76"/>
                  </a:lnTo>
                  <a:lnTo>
                    <a:pt x="178" y="141"/>
                  </a:lnTo>
                  <a:lnTo>
                    <a:pt x="182" y="195"/>
                  </a:lnTo>
                  <a:lnTo>
                    <a:pt x="182" y="249"/>
                  </a:lnTo>
                  <a:lnTo>
                    <a:pt x="142" y="2224"/>
                  </a:lnTo>
                  <a:lnTo>
                    <a:pt x="105" y="4210"/>
                  </a:lnTo>
                  <a:lnTo>
                    <a:pt x="73" y="6185"/>
                  </a:lnTo>
                  <a:lnTo>
                    <a:pt x="51" y="8160"/>
                  </a:lnTo>
                  <a:lnTo>
                    <a:pt x="32" y="10135"/>
                  </a:lnTo>
                  <a:lnTo>
                    <a:pt x="14" y="12110"/>
                  </a:lnTo>
                  <a:lnTo>
                    <a:pt x="5" y="14075"/>
                  </a:lnTo>
                  <a:lnTo>
                    <a:pt x="1" y="16050"/>
                  </a:lnTo>
                  <a:lnTo>
                    <a:pt x="1" y="18014"/>
                  </a:lnTo>
                  <a:lnTo>
                    <a:pt x="5" y="19979"/>
                  </a:lnTo>
                  <a:lnTo>
                    <a:pt x="14" y="21943"/>
                  </a:lnTo>
                  <a:lnTo>
                    <a:pt x="23" y="23907"/>
                  </a:lnTo>
                  <a:lnTo>
                    <a:pt x="42" y="25872"/>
                  </a:lnTo>
                  <a:lnTo>
                    <a:pt x="60" y="27836"/>
                  </a:lnTo>
                  <a:lnTo>
                    <a:pt x="82" y="29800"/>
                  </a:lnTo>
                  <a:lnTo>
                    <a:pt x="110" y="31765"/>
                  </a:lnTo>
                  <a:lnTo>
                    <a:pt x="137" y="33718"/>
                  </a:lnTo>
                  <a:lnTo>
                    <a:pt x="169" y="35683"/>
                  </a:lnTo>
                  <a:lnTo>
                    <a:pt x="241" y="39611"/>
                  </a:lnTo>
                  <a:lnTo>
                    <a:pt x="323" y="43529"/>
                  </a:lnTo>
                  <a:lnTo>
                    <a:pt x="410" y="47458"/>
                  </a:lnTo>
                  <a:lnTo>
                    <a:pt x="505" y="51387"/>
                  </a:lnTo>
                  <a:lnTo>
                    <a:pt x="605" y="55316"/>
                  </a:lnTo>
                  <a:lnTo>
                    <a:pt x="809" y="63195"/>
                  </a:lnTo>
                  <a:lnTo>
                    <a:pt x="1005" y="63216"/>
                  </a:lnTo>
                  <a:lnTo>
                    <a:pt x="1400" y="63216"/>
                  </a:lnTo>
                  <a:lnTo>
                    <a:pt x="1595" y="63238"/>
                  </a:lnTo>
                  <a:lnTo>
                    <a:pt x="4140" y="63292"/>
                  </a:lnTo>
                  <a:lnTo>
                    <a:pt x="6684" y="63367"/>
                  </a:lnTo>
                  <a:lnTo>
                    <a:pt x="9224" y="63443"/>
                  </a:lnTo>
                  <a:lnTo>
                    <a:pt x="11768" y="63540"/>
                  </a:lnTo>
                  <a:lnTo>
                    <a:pt x="14313" y="63659"/>
                  </a:lnTo>
                  <a:lnTo>
                    <a:pt x="16857" y="63777"/>
                  </a:lnTo>
                  <a:lnTo>
                    <a:pt x="19397" y="63918"/>
                  </a:lnTo>
                  <a:lnTo>
                    <a:pt x="21941" y="64058"/>
                  </a:lnTo>
                  <a:lnTo>
                    <a:pt x="24117" y="64198"/>
                  </a:lnTo>
                  <a:lnTo>
                    <a:pt x="26294" y="64349"/>
                  </a:lnTo>
                  <a:lnTo>
                    <a:pt x="28475" y="64511"/>
                  </a:lnTo>
                  <a:lnTo>
                    <a:pt x="30660" y="64684"/>
                  </a:lnTo>
                  <a:lnTo>
                    <a:pt x="30828" y="64695"/>
                  </a:lnTo>
                  <a:lnTo>
                    <a:pt x="31019" y="64684"/>
                  </a:lnTo>
                  <a:lnTo>
                    <a:pt x="31219" y="64673"/>
                  </a:lnTo>
                  <a:lnTo>
                    <a:pt x="31432" y="64652"/>
                  </a:lnTo>
                  <a:lnTo>
                    <a:pt x="31891" y="64587"/>
                  </a:lnTo>
                  <a:lnTo>
                    <a:pt x="32391" y="64511"/>
                  </a:lnTo>
                  <a:lnTo>
                    <a:pt x="32332" y="64425"/>
                  </a:lnTo>
                  <a:lnTo>
                    <a:pt x="32277" y="64328"/>
                  </a:lnTo>
                  <a:lnTo>
                    <a:pt x="32232" y="64209"/>
                  </a:lnTo>
                  <a:lnTo>
                    <a:pt x="32191" y="64069"/>
                  </a:lnTo>
                  <a:lnTo>
                    <a:pt x="32155" y="63918"/>
                  </a:lnTo>
                  <a:lnTo>
                    <a:pt x="32128" y="63745"/>
                  </a:lnTo>
                  <a:lnTo>
                    <a:pt x="32109" y="63551"/>
                  </a:lnTo>
                  <a:lnTo>
                    <a:pt x="32100" y="63335"/>
                  </a:lnTo>
                  <a:lnTo>
                    <a:pt x="32064" y="61727"/>
                  </a:lnTo>
                  <a:lnTo>
                    <a:pt x="32023" y="60097"/>
                  </a:lnTo>
                  <a:lnTo>
                    <a:pt x="31973" y="58446"/>
                  </a:lnTo>
                  <a:lnTo>
                    <a:pt x="31909" y="56783"/>
                  </a:lnTo>
                  <a:lnTo>
                    <a:pt x="31841" y="55110"/>
                  </a:lnTo>
                  <a:lnTo>
                    <a:pt x="31759" y="53416"/>
                  </a:lnTo>
                  <a:lnTo>
                    <a:pt x="31669" y="51721"/>
                  </a:lnTo>
                  <a:lnTo>
                    <a:pt x="31619" y="50869"/>
                  </a:lnTo>
                  <a:lnTo>
                    <a:pt x="31564" y="50016"/>
                  </a:lnTo>
                  <a:lnTo>
                    <a:pt x="31510" y="49163"/>
                  </a:lnTo>
                  <a:lnTo>
                    <a:pt x="31451" y="48311"/>
                  </a:lnTo>
                  <a:lnTo>
                    <a:pt x="31387" y="47458"/>
                  </a:lnTo>
                  <a:lnTo>
                    <a:pt x="31323" y="46605"/>
                  </a:lnTo>
                  <a:lnTo>
                    <a:pt x="31255" y="45742"/>
                  </a:lnTo>
                  <a:lnTo>
                    <a:pt x="31182" y="44889"/>
                  </a:lnTo>
                  <a:lnTo>
                    <a:pt x="31110" y="44037"/>
                  </a:lnTo>
                  <a:lnTo>
                    <a:pt x="31028" y="43184"/>
                  </a:lnTo>
                  <a:lnTo>
                    <a:pt x="30946" y="42331"/>
                  </a:lnTo>
                  <a:lnTo>
                    <a:pt x="30860" y="41489"/>
                  </a:lnTo>
                  <a:lnTo>
                    <a:pt x="30774" y="40637"/>
                  </a:lnTo>
                  <a:lnTo>
                    <a:pt x="30678" y="39795"/>
                  </a:lnTo>
                  <a:lnTo>
                    <a:pt x="30583" y="38953"/>
                  </a:lnTo>
                  <a:lnTo>
                    <a:pt x="30483" y="38111"/>
                  </a:lnTo>
                  <a:lnTo>
                    <a:pt x="30378" y="37269"/>
                  </a:lnTo>
                  <a:lnTo>
                    <a:pt x="30269" y="36438"/>
                  </a:lnTo>
                  <a:lnTo>
                    <a:pt x="30160" y="35607"/>
                  </a:lnTo>
                  <a:lnTo>
                    <a:pt x="30042" y="34787"/>
                  </a:lnTo>
                  <a:lnTo>
                    <a:pt x="29924" y="33967"/>
                  </a:lnTo>
                  <a:lnTo>
                    <a:pt x="29797" y="33146"/>
                  </a:lnTo>
                  <a:lnTo>
                    <a:pt x="29669" y="32337"/>
                  </a:lnTo>
                  <a:lnTo>
                    <a:pt x="29538" y="31527"/>
                  </a:lnTo>
                  <a:lnTo>
                    <a:pt x="29401" y="30729"/>
                  </a:lnTo>
                  <a:lnTo>
                    <a:pt x="29261" y="29930"/>
                  </a:lnTo>
                  <a:lnTo>
                    <a:pt x="29111" y="29142"/>
                  </a:lnTo>
                  <a:lnTo>
                    <a:pt x="28961" y="28365"/>
                  </a:lnTo>
                  <a:lnTo>
                    <a:pt x="28806" y="27588"/>
                  </a:lnTo>
                  <a:lnTo>
                    <a:pt x="28647" y="26822"/>
                  </a:lnTo>
                  <a:lnTo>
                    <a:pt x="28484" y="26055"/>
                  </a:lnTo>
                  <a:lnTo>
                    <a:pt x="28311" y="25310"/>
                  </a:lnTo>
                  <a:lnTo>
                    <a:pt x="28138" y="24555"/>
                  </a:lnTo>
                  <a:lnTo>
                    <a:pt x="27961" y="23821"/>
                  </a:lnTo>
                  <a:lnTo>
                    <a:pt x="27775" y="23098"/>
                  </a:lnTo>
                  <a:lnTo>
                    <a:pt x="27584" y="22375"/>
                  </a:lnTo>
                  <a:lnTo>
                    <a:pt x="27393" y="21662"/>
                  </a:lnTo>
                  <a:lnTo>
                    <a:pt x="27193" y="20961"/>
                  </a:lnTo>
                  <a:lnTo>
                    <a:pt x="26989" y="20270"/>
                  </a:lnTo>
                  <a:lnTo>
                    <a:pt x="26775" y="19590"/>
                  </a:lnTo>
                  <a:lnTo>
                    <a:pt x="26562" y="18910"/>
                  </a:lnTo>
                  <a:lnTo>
                    <a:pt x="26339" y="18252"/>
                  </a:lnTo>
                  <a:lnTo>
                    <a:pt x="26117" y="17604"/>
                  </a:lnTo>
                  <a:lnTo>
                    <a:pt x="25885" y="16967"/>
                  </a:lnTo>
                  <a:lnTo>
                    <a:pt x="25644" y="16341"/>
                  </a:lnTo>
                  <a:lnTo>
                    <a:pt x="25403" y="15715"/>
                  </a:lnTo>
                  <a:lnTo>
                    <a:pt x="25153" y="15122"/>
                  </a:lnTo>
                  <a:lnTo>
                    <a:pt x="24899" y="14528"/>
                  </a:lnTo>
                  <a:lnTo>
                    <a:pt x="24640" y="13945"/>
                  </a:lnTo>
                  <a:lnTo>
                    <a:pt x="24372" y="13384"/>
                  </a:lnTo>
                  <a:lnTo>
                    <a:pt x="24090" y="12812"/>
                  </a:lnTo>
                  <a:lnTo>
                    <a:pt x="23799" y="12261"/>
                  </a:lnTo>
                  <a:lnTo>
                    <a:pt x="23509" y="11733"/>
                  </a:lnTo>
                  <a:lnTo>
                    <a:pt x="23204" y="11215"/>
                  </a:lnTo>
                  <a:lnTo>
                    <a:pt x="22900" y="10707"/>
                  </a:lnTo>
                  <a:lnTo>
                    <a:pt x="22586" y="10222"/>
                  </a:lnTo>
                  <a:lnTo>
                    <a:pt x="22268" y="9757"/>
                  </a:lnTo>
                  <a:lnTo>
                    <a:pt x="21941" y="9293"/>
                  </a:lnTo>
                  <a:lnTo>
                    <a:pt x="21614" y="8862"/>
                  </a:lnTo>
                  <a:lnTo>
                    <a:pt x="21278" y="8430"/>
                  </a:lnTo>
                  <a:lnTo>
                    <a:pt x="20937" y="8031"/>
                  </a:lnTo>
                  <a:lnTo>
                    <a:pt x="20592" y="7631"/>
                  </a:lnTo>
                  <a:lnTo>
                    <a:pt x="20246" y="7253"/>
                  </a:lnTo>
                  <a:lnTo>
                    <a:pt x="19892" y="6886"/>
                  </a:lnTo>
                  <a:lnTo>
                    <a:pt x="19533" y="6530"/>
                  </a:lnTo>
                  <a:lnTo>
                    <a:pt x="19170" y="6185"/>
                  </a:lnTo>
                  <a:lnTo>
                    <a:pt x="18806" y="5861"/>
                  </a:lnTo>
                  <a:lnTo>
                    <a:pt x="18434" y="5548"/>
                  </a:lnTo>
                  <a:lnTo>
                    <a:pt x="18061" y="5246"/>
                  </a:lnTo>
                  <a:lnTo>
                    <a:pt x="17684" y="4954"/>
                  </a:lnTo>
                  <a:lnTo>
                    <a:pt x="17302" y="4674"/>
                  </a:lnTo>
                  <a:lnTo>
                    <a:pt x="16921" y="4404"/>
                  </a:lnTo>
                  <a:lnTo>
                    <a:pt x="16534" y="4145"/>
                  </a:lnTo>
                  <a:lnTo>
                    <a:pt x="16148" y="3908"/>
                  </a:lnTo>
                  <a:lnTo>
                    <a:pt x="15757" y="3670"/>
                  </a:lnTo>
                  <a:lnTo>
                    <a:pt x="15362" y="3443"/>
                  </a:lnTo>
                  <a:lnTo>
                    <a:pt x="14967" y="3238"/>
                  </a:lnTo>
                  <a:lnTo>
                    <a:pt x="14572" y="3033"/>
                  </a:lnTo>
                  <a:lnTo>
                    <a:pt x="14172" y="2839"/>
                  </a:lnTo>
                  <a:lnTo>
                    <a:pt x="13767" y="2656"/>
                  </a:lnTo>
                  <a:lnTo>
                    <a:pt x="13368" y="2483"/>
                  </a:lnTo>
                  <a:lnTo>
                    <a:pt x="12963" y="2310"/>
                  </a:lnTo>
                  <a:lnTo>
                    <a:pt x="12559" y="2159"/>
                  </a:lnTo>
                  <a:lnTo>
                    <a:pt x="12154" y="2008"/>
                  </a:lnTo>
                  <a:lnTo>
                    <a:pt x="11746" y="1868"/>
                  </a:lnTo>
                  <a:lnTo>
                    <a:pt x="11341" y="1738"/>
                  </a:lnTo>
                  <a:lnTo>
                    <a:pt x="10932" y="1609"/>
                  </a:lnTo>
                  <a:lnTo>
                    <a:pt x="10528" y="1490"/>
                  </a:lnTo>
                  <a:lnTo>
                    <a:pt x="10119" y="1382"/>
                  </a:lnTo>
                  <a:lnTo>
                    <a:pt x="9715" y="1274"/>
                  </a:lnTo>
                  <a:lnTo>
                    <a:pt x="8901" y="1080"/>
                  </a:lnTo>
                  <a:lnTo>
                    <a:pt x="8093" y="918"/>
                  </a:lnTo>
                  <a:lnTo>
                    <a:pt x="7288" y="767"/>
                  </a:lnTo>
                  <a:lnTo>
                    <a:pt x="6489" y="637"/>
                  </a:lnTo>
                  <a:lnTo>
                    <a:pt x="5694" y="529"/>
                  </a:lnTo>
                  <a:lnTo>
                    <a:pt x="4912" y="432"/>
                  </a:lnTo>
                  <a:lnTo>
                    <a:pt x="4140" y="346"/>
                  </a:lnTo>
                  <a:lnTo>
                    <a:pt x="3376" y="270"/>
                  </a:lnTo>
                  <a:lnTo>
                    <a:pt x="1895" y="152"/>
                  </a:lnTo>
                  <a:lnTo>
                    <a:pt x="473" y="33"/>
                  </a:lnTo>
                  <a:lnTo>
                    <a:pt x="401" y="33"/>
                  </a:lnTo>
                  <a:lnTo>
                    <a:pt x="323" y="22"/>
                  </a:lnTo>
                  <a:lnTo>
                    <a:pt x="246" y="11"/>
                  </a:lnTo>
                  <a:lnTo>
                    <a:pt x="169"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6"/>
            <p:cNvSpPr/>
            <p:nvPr/>
          </p:nvSpPr>
          <p:spPr>
            <a:xfrm>
              <a:off x="3855975" y="-10857300"/>
              <a:ext cx="107250" cy="238025"/>
            </a:xfrm>
            <a:custGeom>
              <a:avLst/>
              <a:gdLst/>
              <a:ahLst/>
              <a:cxnLst/>
              <a:rect l="l" t="t" r="r" b="b"/>
              <a:pathLst>
                <a:path w="4290" h="9521" extrusionOk="0">
                  <a:moveTo>
                    <a:pt x="664" y="1"/>
                  </a:moveTo>
                  <a:lnTo>
                    <a:pt x="609" y="11"/>
                  </a:lnTo>
                  <a:lnTo>
                    <a:pt x="555" y="33"/>
                  </a:lnTo>
                  <a:lnTo>
                    <a:pt x="500" y="55"/>
                  </a:lnTo>
                  <a:lnTo>
                    <a:pt x="450" y="98"/>
                  </a:lnTo>
                  <a:lnTo>
                    <a:pt x="396" y="141"/>
                  </a:lnTo>
                  <a:lnTo>
                    <a:pt x="350" y="195"/>
                  </a:lnTo>
                  <a:lnTo>
                    <a:pt x="300" y="260"/>
                  </a:lnTo>
                  <a:lnTo>
                    <a:pt x="260" y="335"/>
                  </a:lnTo>
                  <a:lnTo>
                    <a:pt x="219" y="411"/>
                  </a:lnTo>
                  <a:lnTo>
                    <a:pt x="178" y="497"/>
                  </a:lnTo>
                  <a:lnTo>
                    <a:pt x="141" y="594"/>
                  </a:lnTo>
                  <a:lnTo>
                    <a:pt x="110" y="691"/>
                  </a:lnTo>
                  <a:lnTo>
                    <a:pt x="82" y="788"/>
                  </a:lnTo>
                  <a:lnTo>
                    <a:pt x="60" y="896"/>
                  </a:lnTo>
                  <a:lnTo>
                    <a:pt x="37" y="1015"/>
                  </a:lnTo>
                  <a:lnTo>
                    <a:pt x="23" y="1123"/>
                  </a:lnTo>
                  <a:lnTo>
                    <a:pt x="10" y="1242"/>
                  </a:lnTo>
                  <a:lnTo>
                    <a:pt x="5" y="1361"/>
                  </a:lnTo>
                  <a:lnTo>
                    <a:pt x="1" y="1490"/>
                  </a:lnTo>
                  <a:lnTo>
                    <a:pt x="5" y="1609"/>
                  </a:lnTo>
                  <a:lnTo>
                    <a:pt x="14" y="1727"/>
                  </a:lnTo>
                  <a:lnTo>
                    <a:pt x="28" y="1857"/>
                  </a:lnTo>
                  <a:lnTo>
                    <a:pt x="51" y="1976"/>
                  </a:lnTo>
                  <a:lnTo>
                    <a:pt x="78" y="2105"/>
                  </a:lnTo>
                  <a:lnTo>
                    <a:pt x="110" y="2224"/>
                  </a:lnTo>
                  <a:lnTo>
                    <a:pt x="151" y="2343"/>
                  </a:lnTo>
                  <a:lnTo>
                    <a:pt x="196" y="2461"/>
                  </a:lnTo>
                  <a:lnTo>
                    <a:pt x="328" y="2753"/>
                  </a:lnTo>
                  <a:lnTo>
                    <a:pt x="464" y="3044"/>
                  </a:lnTo>
                  <a:lnTo>
                    <a:pt x="600" y="3325"/>
                  </a:lnTo>
                  <a:lnTo>
                    <a:pt x="737" y="3595"/>
                  </a:lnTo>
                  <a:lnTo>
                    <a:pt x="1018" y="4124"/>
                  </a:lnTo>
                  <a:lnTo>
                    <a:pt x="1300" y="4642"/>
                  </a:lnTo>
                  <a:lnTo>
                    <a:pt x="1105" y="5084"/>
                  </a:lnTo>
                  <a:lnTo>
                    <a:pt x="914" y="5537"/>
                  </a:lnTo>
                  <a:lnTo>
                    <a:pt x="823" y="5764"/>
                  </a:lnTo>
                  <a:lnTo>
                    <a:pt x="732" y="5991"/>
                  </a:lnTo>
                  <a:lnTo>
                    <a:pt x="646" y="6228"/>
                  </a:lnTo>
                  <a:lnTo>
                    <a:pt x="559" y="6477"/>
                  </a:lnTo>
                  <a:lnTo>
                    <a:pt x="532" y="6563"/>
                  </a:lnTo>
                  <a:lnTo>
                    <a:pt x="509" y="6660"/>
                  </a:lnTo>
                  <a:lnTo>
                    <a:pt x="491" y="6757"/>
                  </a:lnTo>
                  <a:lnTo>
                    <a:pt x="478" y="6865"/>
                  </a:lnTo>
                  <a:lnTo>
                    <a:pt x="464" y="6962"/>
                  </a:lnTo>
                  <a:lnTo>
                    <a:pt x="459" y="7070"/>
                  </a:lnTo>
                  <a:lnTo>
                    <a:pt x="455" y="7167"/>
                  </a:lnTo>
                  <a:lnTo>
                    <a:pt x="450" y="7275"/>
                  </a:lnTo>
                  <a:lnTo>
                    <a:pt x="455" y="7383"/>
                  </a:lnTo>
                  <a:lnTo>
                    <a:pt x="459" y="7480"/>
                  </a:lnTo>
                  <a:lnTo>
                    <a:pt x="469" y="7577"/>
                  </a:lnTo>
                  <a:lnTo>
                    <a:pt x="482" y="7685"/>
                  </a:lnTo>
                  <a:lnTo>
                    <a:pt x="496" y="7772"/>
                  </a:lnTo>
                  <a:lnTo>
                    <a:pt x="509" y="7869"/>
                  </a:lnTo>
                  <a:lnTo>
                    <a:pt x="532" y="7955"/>
                  </a:lnTo>
                  <a:lnTo>
                    <a:pt x="550" y="8042"/>
                  </a:lnTo>
                  <a:lnTo>
                    <a:pt x="578" y="8117"/>
                  </a:lnTo>
                  <a:lnTo>
                    <a:pt x="605" y="8193"/>
                  </a:lnTo>
                  <a:lnTo>
                    <a:pt x="632" y="8257"/>
                  </a:lnTo>
                  <a:lnTo>
                    <a:pt x="664" y="8322"/>
                  </a:lnTo>
                  <a:lnTo>
                    <a:pt x="696" y="8365"/>
                  </a:lnTo>
                  <a:lnTo>
                    <a:pt x="732" y="8419"/>
                  </a:lnTo>
                  <a:lnTo>
                    <a:pt x="768" y="8452"/>
                  </a:lnTo>
                  <a:lnTo>
                    <a:pt x="805" y="8473"/>
                  </a:lnTo>
                  <a:lnTo>
                    <a:pt x="846" y="8495"/>
                  </a:lnTo>
                  <a:lnTo>
                    <a:pt x="887" y="8506"/>
                  </a:lnTo>
                  <a:lnTo>
                    <a:pt x="927" y="8506"/>
                  </a:lnTo>
                  <a:lnTo>
                    <a:pt x="973" y="8484"/>
                  </a:lnTo>
                  <a:lnTo>
                    <a:pt x="1018" y="8462"/>
                  </a:lnTo>
                  <a:lnTo>
                    <a:pt x="1064" y="8419"/>
                  </a:lnTo>
                  <a:lnTo>
                    <a:pt x="1109" y="8376"/>
                  </a:lnTo>
                  <a:lnTo>
                    <a:pt x="1155" y="8311"/>
                  </a:lnTo>
                  <a:lnTo>
                    <a:pt x="1286" y="8095"/>
                  </a:lnTo>
                  <a:lnTo>
                    <a:pt x="1414" y="7869"/>
                  </a:lnTo>
                  <a:lnTo>
                    <a:pt x="1536" y="7631"/>
                  </a:lnTo>
                  <a:lnTo>
                    <a:pt x="1659" y="7394"/>
                  </a:lnTo>
                  <a:lnTo>
                    <a:pt x="1782" y="7146"/>
                  </a:lnTo>
                  <a:lnTo>
                    <a:pt x="1900" y="6887"/>
                  </a:lnTo>
                  <a:lnTo>
                    <a:pt x="2131" y="6369"/>
                  </a:lnTo>
                  <a:lnTo>
                    <a:pt x="2295" y="6768"/>
                  </a:lnTo>
                  <a:lnTo>
                    <a:pt x="2454" y="7178"/>
                  </a:lnTo>
                  <a:lnTo>
                    <a:pt x="2618" y="7588"/>
                  </a:lnTo>
                  <a:lnTo>
                    <a:pt x="2781" y="7998"/>
                  </a:lnTo>
                  <a:lnTo>
                    <a:pt x="2949" y="8387"/>
                  </a:lnTo>
                  <a:lnTo>
                    <a:pt x="3040" y="8581"/>
                  </a:lnTo>
                  <a:lnTo>
                    <a:pt x="3127" y="8765"/>
                  </a:lnTo>
                  <a:lnTo>
                    <a:pt x="3217" y="8937"/>
                  </a:lnTo>
                  <a:lnTo>
                    <a:pt x="3308" y="9110"/>
                  </a:lnTo>
                  <a:lnTo>
                    <a:pt x="3404" y="9261"/>
                  </a:lnTo>
                  <a:lnTo>
                    <a:pt x="3499" y="9412"/>
                  </a:lnTo>
                  <a:lnTo>
                    <a:pt x="3499" y="9347"/>
                  </a:lnTo>
                  <a:lnTo>
                    <a:pt x="3535" y="9391"/>
                  </a:lnTo>
                  <a:lnTo>
                    <a:pt x="3572" y="9434"/>
                  </a:lnTo>
                  <a:lnTo>
                    <a:pt x="3604" y="9466"/>
                  </a:lnTo>
                  <a:lnTo>
                    <a:pt x="3644" y="9488"/>
                  </a:lnTo>
                  <a:lnTo>
                    <a:pt x="3681" y="9509"/>
                  </a:lnTo>
                  <a:lnTo>
                    <a:pt x="3717" y="9509"/>
                  </a:lnTo>
                  <a:lnTo>
                    <a:pt x="3754" y="9520"/>
                  </a:lnTo>
                  <a:lnTo>
                    <a:pt x="3790" y="9509"/>
                  </a:lnTo>
                  <a:lnTo>
                    <a:pt x="3867" y="9488"/>
                  </a:lnTo>
                  <a:lnTo>
                    <a:pt x="3940" y="9434"/>
                  </a:lnTo>
                  <a:lnTo>
                    <a:pt x="4008" y="9358"/>
                  </a:lnTo>
                  <a:lnTo>
                    <a:pt x="4072" y="9272"/>
                  </a:lnTo>
                  <a:lnTo>
                    <a:pt x="4131" y="9153"/>
                  </a:lnTo>
                  <a:lnTo>
                    <a:pt x="4181" y="9024"/>
                  </a:lnTo>
                  <a:lnTo>
                    <a:pt x="4221" y="8883"/>
                  </a:lnTo>
                  <a:lnTo>
                    <a:pt x="4240" y="8808"/>
                  </a:lnTo>
                  <a:lnTo>
                    <a:pt x="4258" y="8721"/>
                  </a:lnTo>
                  <a:lnTo>
                    <a:pt x="4271" y="8635"/>
                  </a:lnTo>
                  <a:lnTo>
                    <a:pt x="4281" y="8549"/>
                  </a:lnTo>
                  <a:lnTo>
                    <a:pt x="4285" y="8462"/>
                  </a:lnTo>
                  <a:lnTo>
                    <a:pt x="4290" y="8376"/>
                  </a:lnTo>
                  <a:lnTo>
                    <a:pt x="4290" y="8279"/>
                  </a:lnTo>
                  <a:lnTo>
                    <a:pt x="4290" y="8193"/>
                  </a:lnTo>
                  <a:lnTo>
                    <a:pt x="4281" y="8095"/>
                  </a:lnTo>
                  <a:lnTo>
                    <a:pt x="4271" y="7998"/>
                  </a:lnTo>
                  <a:lnTo>
                    <a:pt x="4231" y="7718"/>
                  </a:lnTo>
                  <a:lnTo>
                    <a:pt x="4181" y="7448"/>
                  </a:lnTo>
                  <a:lnTo>
                    <a:pt x="4126" y="7178"/>
                  </a:lnTo>
                  <a:lnTo>
                    <a:pt x="4062" y="6919"/>
                  </a:lnTo>
                  <a:lnTo>
                    <a:pt x="3999" y="6660"/>
                  </a:lnTo>
                  <a:lnTo>
                    <a:pt x="3926" y="6412"/>
                  </a:lnTo>
                  <a:lnTo>
                    <a:pt x="3849" y="6164"/>
                  </a:lnTo>
                  <a:lnTo>
                    <a:pt x="3772" y="5915"/>
                  </a:lnTo>
                  <a:lnTo>
                    <a:pt x="3690" y="5678"/>
                  </a:lnTo>
                  <a:lnTo>
                    <a:pt x="3604" y="5440"/>
                  </a:lnTo>
                  <a:lnTo>
                    <a:pt x="3426" y="4987"/>
                  </a:lnTo>
                  <a:lnTo>
                    <a:pt x="3245" y="4545"/>
                  </a:lnTo>
                  <a:lnTo>
                    <a:pt x="3063" y="4124"/>
                  </a:lnTo>
                  <a:lnTo>
                    <a:pt x="3172" y="3865"/>
                  </a:lnTo>
                  <a:lnTo>
                    <a:pt x="3272" y="3595"/>
                  </a:lnTo>
                  <a:lnTo>
                    <a:pt x="3376" y="3336"/>
                  </a:lnTo>
                  <a:lnTo>
                    <a:pt x="3485" y="3087"/>
                  </a:lnTo>
                  <a:lnTo>
                    <a:pt x="3522" y="2990"/>
                  </a:lnTo>
                  <a:lnTo>
                    <a:pt x="3549" y="2904"/>
                  </a:lnTo>
                  <a:lnTo>
                    <a:pt x="3576" y="2807"/>
                  </a:lnTo>
                  <a:lnTo>
                    <a:pt x="3594" y="2710"/>
                  </a:lnTo>
                  <a:lnTo>
                    <a:pt x="3608" y="2613"/>
                  </a:lnTo>
                  <a:lnTo>
                    <a:pt x="3617" y="2515"/>
                  </a:lnTo>
                  <a:lnTo>
                    <a:pt x="3622" y="2418"/>
                  </a:lnTo>
                  <a:lnTo>
                    <a:pt x="3622" y="2321"/>
                  </a:lnTo>
                  <a:lnTo>
                    <a:pt x="3617" y="2235"/>
                  </a:lnTo>
                  <a:lnTo>
                    <a:pt x="3608" y="2138"/>
                  </a:lnTo>
                  <a:lnTo>
                    <a:pt x="3594" y="2051"/>
                  </a:lnTo>
                  <a:lnTo>
                    <a:pt x="3581" y="1965"/>
                  </a:lnTo>
                  <a:lnTo>
                    <a:pt x="3563" y="1879"/>
                  </a:lnTo>
                  <a:lnTo>
                    <a:pt x="3540" y="1803"/>
                  </a:lnTo>
                  <a:lnTo>
                    <a:pt x="3517" y="1727"/>
                  </a:lnTo>
                  <a:lnTo>
                    <a:pt x="3490" y="1652"/>
                  </a:lnTo>
                  <a:lnTo>
                    <a:pt x="3458" y="1587"/>
                  </a:lnTo>
                  <a:lnTo>
                    <a:pt x="3426" y="1533"/>
                  </a:lnTo>
                  <a:lnTo>
                    <a:pt x="3395" y="1479"/>
                  </a:lnTo>
                  <a:lnTo>
                    <a:pt x="3358" y="1436"/>
                  </a:lnTo>
                  <a:lnTo>
                    <a:pt x="3317" y="1393"/>
                  </a:lnTo>
                  <a:lnTo>
                    <a:pt x="3281" y="1371"/>
                  </a:lnTo>
                  <a:lnTo>
                    <a:pt x="3240" y="1350"/>
                  </a:lnTo>
                  <a:lnTo>
                    <a:pt x="3199" y="1328"/>
                  </a:lnTo>
                  <a:lnTo>
                    <a:pt x="3158" y="1328"/>
                  </a:lnTo>
                  <a:lnTo>
                    <a:pt x="3113" y="1339"/>
                  </a:lnTo>
                  <a:lnTo>
                    <a:pt x="3072" y="1350"/>
                  </a:lnTo>
                  <a:lnTo>
                    <a:pt x="3027" y="1371"/>
                  </a:lnTo>
                  <a:lnTo>
                    <a:pt x="2986" y="1414"/>
                  </a:lnTo>
                  <a:lnTo>
                    <a:pt x="2945" y="1468"/>
                  </a:lnTo>
                  <a:lnTo>
                    <a:pt x="2899" y="1522"/>
                  </a:lnTo>
                  <a:lnTo>
                    <a:pt x="2858" y="1598"/>
                  </a:lnTo>
                  <a:lnTo>
                    <a:pt x="2618" y="2062"/>
                  </a:lnTo>
                  <a:lnTo>
                    <a:pt x="2495" y="2300"/>
                  </a:lnTo>
                  <a:lnTo>
                    <a:pt x="2363" y="2537"/>
                  </a:lnTo>
                  <a:lnTo>
                    <a:pt x="2204" y="2181"/>
                  </a:lnTo>
                  <a:lnTo>
                    <a:pt x="2036" y="1846"/>
                  </a:lnTo>
                  <a:lnTo>
                    <a:pt x="1868" y="1512"/>
                  </a:lnTo>
                  <a:lnTo>
                    <a:pt x="1691" y="1199"/>
                  </a:lnTo>
                  <a:lnTo>
                    <a:pt x="1514" y="896"/>
                  </a:lnTo>
                  <a:lnTo>
                    <a:pt x="1327" y="627"/>
                  </a:lnTo>
                  <a:lnTo>
                    <a:pt x="1236" y="497"/>
                  </a:lnTo>
                  <a:lnTo>
                    <a:pt x="1141" y="368"/>
                  </a:lnTo>
                  <a:lnTo>
                    <a:pt x="1050" y="260"/>
                  </a:lnTo>
                  <a:lnTo>
                    <a:pt x="955" y="152"/>
                  </a:lnTo>
                  <a:lnTo>
                    <a:pt x="896" y="98"/>
                  </a:lnTo>
                  <a:lnTo>
                    <a:pt x="837" y="55"/>
                  </a:lnTo>
                  <a:lnTo>
                    <a:pt x="782" y="22"/>
                  </a:lnTo>
                  <a:lnTo>
                    <a:pt x="723" y="11"/>
                  </a:lnTo>
                  <a:lnTo>
                    <a:pt x="664"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6"/>
            <p:cNvSpPr/>
            <p:nvPr/>
          </p:nvSpPr>
          <p:spPr>
            <a:xfrm>
              <a:off x="3857575" y="-8992775"/>
              <a:ext cx="356900" cy="178125"/>
            </a:xfrm>
            <a:custGeom>
              <a:avLst/>
              <a:gdLst/>
              <a:ahLst/>
              <a:cxnLst/>
              <a:rect l="l" t="t" r="r" b="b"/>
              <a:pathLst>
                <a:path w="14276" h="7125" extrusionOk="0">
                  <a:moveTo>
                    <a:pt x="159" y="1"/>
                  </a:moveTo>
                  <a:lnTo>
                    <a:pt x="118" y="1415"/>
                  </a:lnTo>
                  <a:lnTo>
                    <a:pt x="91" y="2667"/>
                  </a:lnTo>
                  <a:lnTo>
                    <a:pt x="64" y="3908"/>
                  </a:lnTo>
                  <a:lnTo>
                    <a:pt x="0" y="6401"/>
                  </a:lnTo>
                  <a:lnTo>
                    <a:pt x="3167" y="6520"/>
                  </a:lnTo>
                  <a:lnTo>
                    <a:pt x="6334" y="6638"/>
                  </a:lnTo>
                  <a:lnTo>
                    <a:pt x="9496" y="6757"/>
                  </a:lnTo>
                  <a:lnTo>
                    <a:pt x="12663" y="6876"/>
                  </a:lnTo>
                  <a:lnTo>
                    <a:pt x="12972" y="6908"/>
                  </a:lnTo>
                  <a:lnTo>
                    <a:pt x="13335" y="6962"/>
                  </a:lnTo>
                  <a:lnTo>
                    <a:pt x="13749" y="7027"/>
                  </a:lnTo>
                  <a:lnTo>
                    <a:pt x="14203" y="7124"/>
                  </a:lnTo>
                  <a:lnTo>
                    <a:pt x="14162" y="6433"/>
                  </a:lnTo>
                  <a:lnTo>
                    <a:pt x="14121" y="5732"/>
                  </a:lnTo>
                  <a:lnTo>
                    <a:pt x="14089" y="5030"/>
                  </a:lnTo>
                  <a:lnTo>
                    <a:pt x="14076" y="4685"/>
                  </a:lnTo>
                  <a:lnTo>
                    <a:pt x="14067" y="4339"/>
                  </a:lnTo>
                  <a:lnTo>
                    <a:pt x="14062" y="3994"/>
                  </a:lnTo>
                  <a:lnTo>
                    <a:pt x="14058" y="3649"/>
                  </a:lnTo>
                  <a:lnTo>
                    <a:pt x="14058" y="3303"/>
                  </a:lnTo>
                  <a:lnTo>
                    <a:pt x="14067" y="2969"/>
                  </a:lnTo>
                  <a:lnTo>
                    <a:pt x="14076" y="2634"/>
                  </a:lnTo>
                  <a:lnTo>
                    <a:pt x="14094" y="2310"/>
                  </a:lnTo>
                  <a:lnTo>
                    <a:pt x="14117" y="1976"/>
                  </a:lnTo>
                  <a:lnTo>
                    <a:pt x="14149" y="1663"/>
                  </a:lnTo>
                  <a:lnTo>
                    <a:pt x="14153" y="1598"/>
                  </a:lnTo>
                  <a:lnTo>
                    <a:pt x="14167" y="1544"/>
                  </a:lnTo>
                  <a:lnTo>
                    <a:pt x="14180" y="1490"/>
                  </a:lnTo>
                  <a:lnTo>
                    <a:pt x="14194" y="1436"/>
                  </a:lnTo>
                  <a:lnTo>
                    <a:pt x="14276" y="1209"/>
                  </a:lnTo>
                  <a:lnTo>
                    <a:pt x="12236" y="1026"/>
                  </a:lnTo>
                  <a:lnTo>
                    <a:pt x="10196" y="832"/>
                  </a:lnTo>
                  <a:lnTo>
                    <a:pt x="8160" y="637"/>
                  </a:lnTo>
                  <a:lnTo>
                    <a:pt x="6129" y="454"/>
                  </a:lnTo>
                  <a:lnTo>
                    <a:pt x="6120" y="1512"/>
                  </a:lnTo>
                  <a:lnTo>
                    <a:pt x="6111" y="2559"/>
                  </a:lnTo>
                  <a:lnTo>
                    <a:pt x="6107" y="3606"/>
                  </a:lnTo>
                  <a:lnTo>
                    <a:pt x="6098" y="4663"/>
                  </a:lnTo>
                  <a:lnTo>
                    <a:pt x="6098" y="4793"/>
                  </a:lnTo>
                  <a:lnTo>
                    <a:pt x="6088" y="4912"/>
                  </a:lnTo>
                  <a:lnTo>
                    <a:pt x="6075" y="5019"/>
                  </a:lnTo>
                  <a:lnTo>
                    <a:pt x="6061" y="5117"/>
                  </a:lnTo>
                  <a:lnTo>
                    <a:pt x="6038" y="5214"/>
                  </a:lnTo>
                  <a:lnTo>
                    <a:pt x="6016" y="5300"/>
                  </a:lnTo>
                  <a:lnTo>
                    <a:pt x="5989" y="5376"/>
                  </a:lnTo>
                  <a:lnTo>
                    <a:pt x="5961" y="5440"/>
                  </a:lnTo>
                  <a:lnTo>
                    <a:pt x="5929" y="5505"/>
                  </a:lnTo>
                  <a:lnTo>
                    <a:pt x="5893" y="5559"/>
                  </a:lnTo>
                  <a:lnTo>
                    <a:pt x="5857" y="5602"/>
                  </a:lnTo>
                  <a:lnTo>
                    <a:pt x="5816" y="5635"/>
                  </a:lnTo>
                  <a:lnTo>
                    <a:pt x="5780" y="5667"/>
                  </a:lnTo>
                  <a:lnTo>
                    <a:pt x="5739" y="5689"/>
                  </a:lnTo>
                  <a:lnTo>
                    <a:pt x="5693" y="5699"/>
                  </a:lnTo>
                  <a:lnTo>
                    <a:pt x="5611" y="5699"/>
                  </a:lnTo>
                  <a:lnTo>
                    <a:pt x="5571" y="5689"/>
                  </a:lnTo>
                  <a:lnTo>
                    <a:pt x="5530" y="5667"/>
                  </a:lnTo>
                  <a:lnTo>
                    <a:pt x="5489" y="5635"/>
                  </a:lnTo>
                  <a:lnTo>
                    <a:pt x="5448" y="5602"/>
                  </a:lnTo>
                  <a:lnTo>
                    <a:pt x="5411" y="5559"/>
                  </a:lnTo>
                  <a:lnTo>
                    <a:pt x="5375" y="5505"/>
                  </a:lnTo>
                  <a:lnTo>
                    <a:pt x="5343" y="5440"/>
                  </a:lnTo>
                  <a:lnTo>
                    <a:pt x="5312" y="5376"/>
                  </a:lnTo>
                  <a:lnTo>
                    <a:pt x="5284" y="5300"/>
                  </a:lnTo>
                  <a:lnTo>
                    <a:pt x="5262" y="5214"/>
                  </a:lnTo>
                  <a:lnTo>
                    <a:pt x="5239" y="5117"/>
                  </a:lnTo>
                  <a:lnTo>
                    <a:pt x="5221" y="5019"/>
                  </a:lnTo>
                  <a:lnTo>
                    <a:pt x="5207" y="4912"/>
                  </a:lnTo>
                  <a:lnTo>
                    <a:pt x="5202" y="4793"/>
                  </a:lnTo>
                  <a:lnTo>
                    <a:pt x="5198" y="4663"/>
                  </a:lnTo>
                  <a:lnTo>
                    <a:pt x="5193" y="2526"/>
                  </a:lnTo>
                  <a:lnTo>
                    <a:pt x="5189" y="1447"/>
                  </a:lnTo>
                  <a:lnTo>
                    <a:pt x="5180" y="378"/>
                  </a:lnTo>
                  <a:lnTo>
                    <a:pt x="2672" y="173"/>
                  </a:lnTo>
                  <a:lnTo>
                    <a:pt x="1418" y="87"/>
                  </a:lnTo>
                  <a:lnTo>
                    <a:pt x="1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6"/>
            <p:cNvSpPr/>
            <p:nvPr/>
          </p:nvSpPr>
          <p:spPr>
            <a:xfrm>
              <a:off x="3878250" y="-10322775"/>
              <a:ext cx="85325" cy="198625"/>
            </a:xfrm>
            <a:custGeom>
              <a:avLst/>
              <a:gdLst/>
              <a:ahLst/>
              <a:cxnLst/>
              <a:rect l="l" t="t" r="r" b="b"/>
              <a:pathLst>
                <a:path w="3413" h="7945" extrusionOk="0">
                  <a:moveTo>
                    <a:pt x="2331" y="1"/>
                  </a:moveTo>
                  <a:lnTo>
                    <a:pt x="2267" y="23"/>
                  </a:lnTo>
                  <a:lnTo>
                    <a:pt x="2204" y="66"/>
                  </a:lnTo>
                  <a:lnTo>
                    <a:pt x="2149" y="130"/>
                  </a:lnTo>
                  <a:lnTo>
                    <a:pt x="2122" y="174"/>
                  </a:lnTo>
                  <a:lnTo>
                    <a:pt x="2095" y="217"/>
                  </a:lnTo>
                  <a:lnTo>
                    <a:pt x="2072" y="271"/>
                  </a:lnTo>
                  <a:lnTo>
                    <a:pt x="2049" y="325"/>
                  </a:lnTo>
                  <a:lnTo>
                    <a:pt x="2027" y="389"/>
                  </a:lnTo>
                  <a:lnTo>
                    <a:pt x="2008" y="465"/>
                  </a:lnTo>
                  <a:lnTo>
                    <a:pt x="1995" y="541"/>
                  </a:lnTo>
                  <a:lnTo>
                    <a:pt x="1981" y="616"/>
                  </a:lnTo>
                  <a:lnTo>
                    <a:pt x="1954" y="864"/>
                  </a:lnTo>
                  <a:lnTo>
                    <a:pt x="1917" y="1113"/>
                  </a:lnTo>
                  <a:lnTo>
                    <a:pt x="1877" y="1350"/>
                  </a:lnTo>
                  <a:lnTo>
                    <a:pt x="1836" y="1598"/>
                  </a:lnTo>
                  <a:lnTo>
                    <a:pt x="1790" y="1836"/>
                  </a:lnTo>
                  <a:lnTo>
                    <a:pt x="1740" y="2084"/>
                  </a:lnTo>
                  <a:lnTo>
                    <a:pt x="1631" y="2548"/>
                  </a:lnTo>
                  <a:lnTo>
                    <a:pt x="1431" y="2084"/>
                  </a:lnTo>
                  <a:lnTo>
                    <a:pt x="1227" y="1620"/>
                  </a:lnTo>
                  <a:lnTo>
                    <a:pt x="1172" y="1501"/>
                  </a:lnTo>
                  <a:lnTo>
                    <a:pt x="1113" y="1404"/>
                  </a:lnTo>
                  <a:lnTo>
                    <a:pt x="1059" y="1318"/>
                  </a:lnTo>
                  <a:lnTo>
                    <a:pt x="1004" y="1264"/>
                  </a:lnTo>
                  <a:lnTo>
                    <a:pt x="945" y="1221"/>
                  </a:lnTo>
                  <a:lnTo>
                    <a:pt x="891" y="1199"/>
                  </a:lnTo>
                  <a:lnTo>
                    <a:pt x="832" y="1188"/>
                  </a:lnTo>
                  <a:lnTo>
                    <a:pt x="777" y="1199"/>
                  </a:lnTo>
                  <a:lnTo>
                    <a:pt x="727" y="1221"/>
                  </a:lnTo>
                  <a:lnTo>
                    <a:pt x="673" y="1253"/>
                  </a:lnTo>
                  <a:lnTo>
                    <a:pt x="623" y="1296"/>
                  </a:lnTo>
                  <a:lnTo>
                    <a:pt x="577" y="1361"/>
                  </a:lnTo>
                  <a:lnTo>
                    <a:pt x="532" y="1426"/>
                  </a:lnTo>
                  <a:lnTo>
                    <a:pt x="491" y="1512"/>
                  </a:lnTo>
                  <a:lnTo>
                    <a:pt x="450" y="1598"/>
                  </a:lnTo>
                  <a:lnTo>
                    <a:pt x="414" y="1706"/>
                  </a:lnTo>
                  <a:lnTo>
                    <a:pt x="382" y="1803"/>
                  </a:lnTo>
                  <a:lnTo>
                    <a:pt x="350" y="1922"/>
                  </a:lnTo>
                  <a:lnTo>
                    <a:pt x="327" y="2041"/>
                  </a:lnTo>
                  <a:lnTo>
                    <a:pt x="309" y="2160"/>
                  </a:lnTo>
                  <a:lnTo>
                    <a:pt x="291" y="2289"/>
                  </a:lnTo>
                  <a:lnTo>
                    <a:pt x="282" y="2429"/>
                  </a:lnTo>
                  <a:lnTo>
                    <a:pt x="277" y="2559"/>
                  </a:lnTo>
                  <a:lnTo>
                    <a:pt x="277" y="2688"/>
                  </a:lnTo>
                  <a:lnTo>
                    <a:pt x="286" y="2829"/>
                  </a:lnTo>
                  <a:lnTo>
                    <a:pt x="300" y="2969"/>
                  </a:lnTo>
                  <a:lnTo>
                    <a:pt x="318" y="3099"/>
                  </a:lnTo>
                  <a:lnTo>
                    <a:pt x="345" y="3228"/>
                  </a:lnTo>
                  <a:lnTo>
                    <a:pt x="377" y="3368"/>
                  </a:lnTo>
                  <a:lnTo>
                    <a:pt x="423" y="3487"/>
                  </a:lnTo>
                  <a:lnTo>
                    <a:pt x="468" y="3617"/>
                  </a:lnTo>
                  <a:lnTo>
                    <a:pt x="527" y="3725"/>
                  </a:lnTo>
                  <a:lnTo>
                    <a:pt x="636" y="3919"/>
                  </a:lnTo>
                  <a:lnTo>
                    <a:pt x="736" y="4113"/>
                  </a:lnTo>
                  <a:lnTo>
                    <a:pt x="841" y="4297"/>
                  </a:lnTo>
                  <a:lnTo>
                    <a:pt x="950" y="4491"/>
                  </a:lnTo>
                  <a:lnTo>
                    <a:pt x="832" y="4707"/>
                  </a:lnTo>
                  <a:lnTo>
                    <a:pt x="713" y="4901"/>
                  </a:lnTo>
                  <a:lnTo>
                    <a:pt x="595" y="5106"/>
                  </a:lnTo>
                  <a:lnTo>
                    <a:pt x="477" y="5311"/>
                  </a:lnTo>
                  <a:lnTo>
                    <a:pt x="364" y="5527"/>
                  </a:lnTo>
                  <a:lnTo>
                    <a:pt x="255" y="5754"/>
                  </a:lnTo>
                  <a:lnTo>
                    <a:pt x="205" y="5872"/>
                  </a:lnTo>
                  <a:lnTo>
                    <a:pt x="155" y="6002"/>
                  </a:lnTo>
                  <a:lnTo>
                    <a:pt x="105" y="6142"/>
                  </a:lnTo>
                  <a:lnTo>
                    <a:pt x="64" y="6283"/>
                  </a:lnTo>
                  <a:lnTo>
                    <a:pt x="32" y="6412"/>
                  </a:lnTo>
                  <a:lnTo>
                    <a:pt x="9" y="6552"/>
                  </a:lnTo>
                  <a:lnTo>
                    <a:pt x="0" y="6682"/>
                  </a:lnTo>
                  <a:lnTo>
                    <a:pt x="0" y="6811"/>
                  </a:lnTo>
                  <a:lnTo>
                    <a:pt x="5" y="6952"/>
                  </a:lnTo>
                  <a:lnTo>
                    <a:pt x="18" y="7070"/>
                  </a:lnTo>
                  <a:lnTo>
                    <a:pt x="36" y="7200"/>
                  </a:lnTo>
                  <a:lnTo>
                    <a:pt x="64" y="7308"/>
                  </a:lnTo>
                  <a:lnTo>
                    <a:pt x="100" y="7416"/>
                  </a:lnTo>
                  <a:lnTo>
                    <a:pt x="136" y="7513"/>
                  </a:lnTo>
                  <a:lnTo>
                    <a:pt x="177" y="7610"/>
                  </a:lnTo>
                  <a:lnTo>
                    <a:pt x="227" y="7686"/>
                  </a:lnTo>
                  <a:lnTo>
                    <a:pt x="277" y="7740"/>
                  </a:lnTo>
                  <a:lnTo>
                    <a:pt x="327" y="7794"/>
                  </a:lnTo>
                  <a:lnTo>
                    <a:pt x="382" y="7826"/>
                  </a:lnTo>
                  <a:lnTo>
                    <a:pt x="441" y="7837"/>
                  </a:lnTo>
                  <a:lnTo>
                    <a:pt x="541" y="7848"/>
                  </a:lnTo>
                  <a:lnTo>
                    <a:pt x="641" y="7837"/>
                  </a:lnTo>
                  <a:lnTo>
                    <a:pt x="741" y="7804"/>
                  </a:lnTo>
                  <a:lnTo>
                    <a:pt x="836" y="7750"/>
                  </a:lnTo>
                  <a:lnTo>
                    <a:pt x="927" y="7686"/>
                  </a:lnTo>
                  <a:lnTo>
                    <a:pt x="1018" y="7610"/>
                  </a:lnTo>
                  <a:lnTo>
                    <a:pt x="1109" y="7513"/>
                  </a:lnTo>
                  <a:lnTo>
                    <a:pt x="1195" y="7405"/>
                  </a:lnTo>
                  <a:lnTo>
                    <a:pt x="1281" y="7286"/>
                  </a:lnTo>
                  <a:lnTo>
                    <a:pt x="1363" y="7146"/>
                  </a:lnTo>
                  <a:lnTo>
                    <a:pt x="1440" y="7006"/>
                  </a:lnTo>
                  <a:lnTo>
                    <a:pt x="1518" y="6844"/>
                  </a:lnTo>
                  <a:lnTo>
                    <a:pt x="1595" y="6682"/>
                  </a:lnTo>
                  <a:lnTo>
                    <a:pt x="1668" y="6498"/>
                  </a:lnTo>
                  <a:lnTo>
                    <a:pt x="1740" y="6315"/>
                  </a:lnTo>
                  <a:lnTo>
                    <a:pt x="1808" y="6110"/>
                  </a:lnTo>
                  <a:lnTo>
                    <a:pt x="2022" y="6498"/>
                  </a:lnTo>
                  <a:lnTo>
                    <a:pt x="2236" y="6898"/>
                  </a:lnTo>
                  <a:lnTo>
                    <a:pt x="2667" y="7707"/>
                  </a:lnTo>
                  <a:lnTo>
                    <a:pt x="2708" y="7772"/>
                  </a:lnTo>
                  <a:lnTo>
                    <a:pt x="2749" y="7826"/>
                  </a:lnTo>
                  <a:lnTo>
                    <a:pt x="2790" y="7869"/>
                  </a:lnTo>
                  <a:lnTo>
                    <a:pt x="2831" y="7912"/>
                  </a:lnTo>
                  <a:lnTo>
                    <a:pt x="2872" y="7934"/>
                  </a:lnTo>
                  <a:lnTo>
                    <a:pt x="2917" y="7945"/>
                  </a:lnTo>
                  <a:lnTo>
                    <a:pt x="2999" y="7945"/>
                  </a:lnTo>
                  <a:lnTo>
                    <a:pt x="3040" y="7934"/>
                  </a:lnTo>
                  <a:lnTo>
                    <a:pt x="3076" y="7912"/>
                  </a:lnTo>
                  <a:lnTo>
                    <a:pt x="3117" y="7880"/>
                  </a:lnTo>
                  <a:lnTo>
                    <a:pt x="3153" y="7837"/>
                  </a:lnTo>
                  <a:lnTo>
                    <a:pt x="3190" y="7794"/>
                  </a:lnTo>
                  <a:lnTo>
                    <a:pt x="3221" y="7740"/>
                  </a:lnTo>
                  <a:lnTo>
                    <a:pt x="3253" y="7686"/>
                  </a:lnTo>
                  <a:lnTo>
                    <a:pt x="3285" y="7621"/>
                  </a:lnTo>
                  <a:lnTo>
                    <a:pt x="3312" y="7556"/>
                  </a:lnTo>
                  <a:lnTo>
                    <a:pt x="3335" y="7491"/>
                  </a:lnTo>
                  <a:lnTo>
                    <a:pt x="3358" y="7416"/>
                  </a:lnTo>
                  <a:lnTo>
                    <a:pt x="3376" y="7330"/>
                  </a:lnTo>
                  <a:lnTo>
                    <a:pt x="3390" y="7243"/>
                  </a:lnTo>
                  <a:lnTo>
                    <a:pt x="3403" y="7168"/>
                  </a:lnTo>
                  <a:lnTo>
                    <a:pt x="3408" y="7070"/>
                  </a:lnTo>
                  <a:lnTo>
                    <a:pt x="3412" y="6984"/>
                  </a:lnTo>
                  <a:lnTo>
                    <a:pt x="3412" y="6898"/>
                  </a:lnTo>
                  <a:lnTo>
                    <a:pt x="3408" y="6801"/>
                  </a:lnTo>
                  <a:lnTo>
                    <a:pt x="3399" y="6703"/>
                  </a:lnTo>
                  <a:lnTo>
                    <a:pt x="3385" y="6617"/>
                  </a:lnTo>
                  <a:lnTo>
                    <a:pt x="3367" y="6520"/>
                  </a:lnTo>
                  <a:lnTo>
                    <a:pt x="3344" y="6434"/>
                  </a:lnTo>
                  <a:lnTo>
                    <a:pt x="3312" y="6337"/>
                  </a:lnTo>
                  <a:lnTo>
                    <a:pt x="3276" y="6250"/>
                  </a:lnTo>
                  <a:lnTo>
                    <a:pt x="2799" y="5171"/>
                  </a:lnTo>
                  <a:lnTo>
                    <a:pt x="2558" y="4631"/>
                  </a:lnTo>
                  <a:lnTo>
                    <a:pt x="2317" y="4113"/>
                  </a:lnTo>
                  <a:lnTo>
                    <a:pt x="2395" y="3681"/>
                  </a:lnTo>
                  <a:lnTo>
                    <a:pt x="2463" y="3250"/>
                  </a:lnTo>
                  <a:lnTo>
                    <a:pt x="2526" y="2818"/>
                  </a:lnTo>
                  <a:lnTo>
                    <a:pt x="2576" y="2386"/>
                  </a:lnTo>
                  <a:lnTo>
                    <a:pt x="2622" y="1976"/>
                  </a:lnTo>
                  <a:lnTo>
                    <a:pt x="2654" y="1566"/>
                  </a:lnTo>
                  <a:lnTo>
                    <a:pt x="2681" y="1188"/>
                  </a:lnTo>
                  <a:lnTo>
                    <a:pt x="2694" y="821"/>
                  </a:lnTo>
                  <a:lnTo>
                    <a:pt x="2694" y="735"/>
                  </a:lnTo>
                  <a:lnTo>
                    <a:pt x="2694" y="649"/>
                  </a:lnTo>
                  <a:lnTo>
                    <a:pt x="2690" y="562"/>
                  </a:lnTo>
                  <a:lnTo>
                    <a:pt x="2676" y="487"/>
                  </a:lnTo>
                  <a:lnTo>
                    <a:pt x="2667" y="422"/>
                  </a:lnTo>
                  <a:lnTo>
                    <a:pt x="2649" y="357"/>
                  </a:lnTo>
                  <a:lnTo>
                    <a:pt x="2635" y="292"/>
                  </a:lnTo>
                  <a:lnTo>
                    <a:pt x="2613" y="238"/>
                  </a:lnTo>
                  <a:lnTo>
                    <a:pt x="2590" y="195"/>
                  </a:lnTo>
                  <a:lnTo>
                    <a:pt x="2567" y="152"/>
                  </a:lnTo>
                  <a:lnTo>
                    <a:pt x="2540" y="109"/>
                  </a:lnTo>
                  <a:lnTo>
                    <a:pt x="2513" y="76"/>
                  </a:lnTo>
                  <a:lnTo>
                    <a:pt x="2454" y="33"/>
                  </a:lnTo>
                  <a:lnTo>
                    <a:pt x="2395" y="12"/>
                  </a:lnTo>
                  <a:lnTo>
                    <a:pt x="2331"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6"/>
            <p:cNvSpPr/>
            <p:nvPr/>
          </p:nvSpPr>
          <p:spPr>
            <a:xfrm>
              <a:off x="3878475" y="-10611475"/>
              <a:ext cx="22625" cy="56150"/>
            </a:xfrm>
            <a:custGeom>
              <a:avLst/>
              <a:gdLst/>
              <a:ahLst/>
              <a:cxnLst/>
              <a:rect l="l" t="t" r="r" b="b"/>
              <a:pathLst>
                <a:path w="905" h="2246" extrusionOk="0">
                  <a:moveTo>
                    <a:pt x="391" y="0"/>
                  </a:moveTo>
                  <a:lnTo>
                    <a:pt x="341" y="22"/>
                  </a:lnTo>
                  <a:lnTo>
                    <a:pt x="296" y="54"/>
                  </a:lnTo>
                  <a:lnTo>
                    <a:pt x="250" y="97"/>
                  </a:lnTo>
                  <a:lnTo>
                    <a:pt x="209" y="141"/>
                  </a:lnTo>
                  <a:lnTo>
                    <a:pt x="173" y="205"/>
                  </a:lnTo>
                  <a:lnTo>
                    <a:pt x="141" y="270"/>
                  </a:lnTo>
                  <a:lnTo>
                    <a:pt x="109" y="346"/>
                  </a:lnTo>
                  <a:lnTo>
                    <a:pt x="82" y="432"/>
                  </a:lnTo>
                  <a:lnTo>
                    <a:pt x="59" y="518"/>
                  </a:lnTo>
                  <a:lnTo>
                    <a:pt x="41" y="605"/>
                  </a:lnTo>
                  <a:lnTo>
                    <a:pt x="27" y="702"/>
                  </a:lnTo>
                  <a:lnTo>
                    <a:pt x="14" y="810"/>
                  </a:lnTo>
                  <a:lnTo>
                    <a:pt x="5" y="907"/>
                  </a:lnTo>
                  <a:lnTo>
                    <a:pt x="0" y="1015"/>
                  </a:lnTo>
                  <a:lnTo>
                    <a:pt x="0" y="1123"/>
                  </a:lnTo>
                  <a:lnTo>
                    <a:pt x="0" y="1220"/>
                  </a:lnTo>
                  <a:lnTo>
                    <a:pt x="5" y="1328"/>
                  </a:lnTo>
                  <a:lnTo>
                    <a:pt x="14" y="1436"/>
                  </a:lnTo>
                  <a:lnTo>
                    <a:pt x="27" y="1533"/>
                  </a:lnTo>
                  <a:lnTo>
                    <a:pt x="41" y="1630"/>
                  </a:lnTo>
                  <a:lnTo>
                    <a:pt x="59" y="1716"/>
                  </a:lnTo>
                  <a:lnTo>
                    <a:pt x="82" y="1813"/>
                  </a:lnTo>
                  <a:lnTo>
                    <a:pt x="109" y="1889"/>
                  </a:lnTo>
                  <a:lnTo>
                    <a:pt x="141" y="1965"/>
                  </a:lnTo>
                  <a:lnTo>
                    <a:pt x="173" y="2040"/>
                  </a:lnTo>
                  <a:lnTo>
                    <a:pt x="209" y="2094"/>
                  </a:lnTo>
                  <a:lnTo>
                    <a:pt x="250" y="2148"/>
                  </a:lnTo>
                  <a:lnTo>
                    <a:pt x="296" y="2191"/>
                  </a:lnTo>
                  <a:lnTo>
                    <a:pt x="341" y="2213"/>
                  </a:lnTo>
                  <a:lnTo>
                    <a:pt x="391" y="2234"/>
                  </a:lnTo>
                  <a:lnTo>
                    <a:pt x="445" y="2245"/>
                  </a:lnTo>
                  <a:lnTo>
                    <a:pt x="500" y="2234"/>
                  </a:lnTo>
                  <a:lnTo>
                    <a:pt x="555" y="2213"/>
                  </a:lnTo>
                  <a:lnTo>
                    <a:pt x="600" y="2191"/>
                  </a:lnTo>
                  <a:lnTo>
                    <a:pt x="645" y="2148"/>
                  </a:lnTo>
                  <a:lnTo>
                    <a:pt x="686" y="2094"/>
                  </a:lnTo>
                  <a:lnTo>
                    <a:pt x="727" y="2040"/>
                  </a:lnTo>
                  <a:lnTo>
                    <a:pt x="759" y="1965"/>
                  </a:lnTo>
                  <a:lnTo>
                    <a:pt x="791" y="1889"/>
                  </a:lnTo>
                  <a:lnTo>
                    <a:pt x="818" y="1813"/>
                  </a:lnTo>
                  <a:lnTo>
                    <a:pt x="841" y="1716"/>
                  </a:lnTo>
                  <a:lnTo>
                    <a:pt x="859" y="1630"/>
                  </a:lnTo>
                  <a:lnTo>
                    <a:pt x="877" y="1533"/>
                  </a:lnTo>
                  <a:lnTo>
                    <a:pt x="886" y="1436"/>
                  </a:lnTo>
                  <a:lnTo>
                    <a:pt x="895" y="1328"/>
                  </a:lnTo>
                  <a:lnTo>
                    <a:pt x="904" y="1220"/>
                  </a:lnTo>
                  <a:lnTo>
                    <a:pt x="904" y="1123"/>
                  </a:lnTo>
                  <a:lnTo>
                    <a:pt x="904" y="1015"/>
                  </a:lnTo>
                  <a:lnTo>
                    <a:pt x="895" y="907"/>
                  </a:lnTo>
                  <a:lnTo>
                    <a:pt x="886" y="810"/>
                  </a:lnTo>
                  <a:lnTo>
                    <a:pt x="877" y="702"/>
                  </a:lnTo>
                  <a:lnTo>
                    <a:pt x="859" y="605"/>
                  </a:lnTo>
                  <a:lnTo>
                    <a:pt x="841" y="518"/>
                  </a:lnTo>
                  <a:lnTo>
                    <a:pt x="818" y="432"/>
                  </a:lnTo>
                  <a:lnTo>
                    <a:pt x="791" y="346"/>
                  </a:lnTo>
                  <a:lnTo>
                    <a:pt x="759" y="270"/>
                  </a:lnTo>
                  <a:lnTo>
                    <a:pt x="727" y="205"/>
                  </a:lnTo>
                  <a:lnTo>
                    <a:pt x="686" y="141"/>
                  </a:lnTo>
                  <a:lnTo>
                    <a:pt x="645" y="97"/>
                  </a:lnTo>
                  <a:lnTo>
                    <a:pt x="600" y="54"/>
                  </a:lnTo>
                  <a:lnTo>
                    <a:pt x="555" y="22"/>
                  </a:lnTo>
                  <a:lnTo>
                    <a:pt x="500"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6"/>
            <p:cNvSpPr/>
            <p:nvPr/>
          </p:nvSpPr>
          <p:spPr>
            <a:xfrm>
              <a:off x="3888925" y="-9747750"/>
              <a:ext cx="74425" cy="178100"/>
            </a:xfrm>
            <a:custGeom>
              <a:avLst/>
              <a:gdLst/>
              <a:ahLst/>
              <a:cxnLst/>
              <a:rect l="l" t="t" r="r" b="b"/>
              <a:pathLst>
                <a:path w="2977" h="7124" extrusionOk="0">
                  <a:moveTo>
                    <a:pt x="736" y="0"/>
                  </a:moveTo>
                  <a:lnTo>
                    <a:pt x="700" y="11"/>
                  </a:lnTo>
                  <a:lnTo>
                    <a:pt x="664" y="22"/>
                  </a:lnTo>
                  <a:lnTo>
                    <a:pt x="627" y="43"/>
                  </a:lnTo>
                  <a:lnTo>
                    <a:pt x="591" y="65"/>
                  </a:lnTo>
                  <a:lnTo>
                    <a:pt x="527" y="141"/>
                  </a:lnTo>
                  <a:lnTo>
                    <a:pt x="468" y="238"/>
                  </a:lnTo>
                  <a:lnTo>
                    <a:pt x="409" y="346"/>
                  </a:lnTo>
                  <a:lnTo>
                    <a:pt x="364" y="475"/>
                  </a:lnTo>
                  <a:lnTo>
                    <a:pt x="323" y="615"/>
                  </a:lnTo>
                  <a:lnTo>
                    <a:pt x="286" y="777"/>
                  </a:lnTo>
                  <a:lnTo>
                    <a:pt x="264" y="939"/>
                  </a:lnTo>
                  <a:lnTo>
                    <a:pt x="259" y="1015"/>
                  </a:lnTo>
                  <a:lnTo>
                    <a:pt x="250" y="1101"/>
                  </a:lnTo>
                  <a:lnTo>
                    <a:pt x="250" y="1187"/>
                  </a:lnTo>
                  <a:lnTo>
                    <a:pt x="250" y="1274"/>
                  </a:lnTo>
                  <a:lnTo>
                    <a:pt x="255" y="1360"/>
                  </a:lnTo>
                  <a:lnTo>
                    <a:pt x="259" y="1447"/>
                  </a:lnTo>
                  <a:lnTo>
                    <a:pt x="268" y="1533"/>
                  </a:lnTo>
                  <a:lnTo>
                    <a:pt x="282" y="1619"/>
                  </a:lnTo>
                  <a:lnTo>
                    <a:pt x="300" y="1695"/>
                  </a:lnTo>
                  <a:lnTo>
                    <a:pt x="318" y="1781"/>
                  </a:lnTo>
                  <a:lnTo>
                    <a:pt x="373" y="1965"/>
                  </a:lnTo>
                  <a:lnTo>
                    <a:pt x="432" y="2148"/>
                  </a:lnTo>
                  <a:lnTo>
                    <a:pt x="495" y="2310"/>
                  </a:lnTo>
                  <a:lnTo>
                    <a:pt x="559" y="2472"/>
                  </a:lnTo>
                  <a:lnTo>
                    <a:pt x="627" y="2612"/>
                  </a:lnTo>
                  <a:lnTo>
                    <a:pt x="695" y="2763"/>
                  </a:lnTo>
                  <a:lnTo>
                    <a:pt x="768" y="2893"/>
                  </a:lnTo>
                  <a:lnTo>
                    <a:pt x="841" y="3022"/>
                  </a:lnTo>
                  <a:lnTo>
                    <a:pt x="641" y="3443"/>
                  </a:lnTo>
                  <a:lnTo>
                    <a:pt x="545" y="3648"/>
                  </a:lnTo>
                  <a:lnTo>
                    <a:pt x="450" y="3864"/>
                  </a:lnTo>
                  <a:lnTo>
                    <a:pt x="359" y="4091"/>
                  </a:lnTo>
                  <a:lnTo>
                    <a:pt x="268" y="4318"/>
                  </a:lnTo>
                  <a:lnTo>
                    <a:pt x="182" y="4544"/>
                  </a:lnTo>
                  <a:lnTo>
                    <a:pt x="100" y="4792"/>
                  </a:lnTo>
                  <a:lnTo>
                    <a:pt x="73" y="4868"/>
                  </a:lnTo>
                  <a:lnTo>
                    <a:pt x="55" y="4954"/>
                  </a:lnTo>
                  <a:lnTo>
                    <a:pt x="37" y="5041"/>
                  </a:lnTo>
                  <a:lnTo>
                    <a:pt x="23" y="5127"/>
                  </a:lnTo>
                  <a:lnTo>
                    <a:pt x="9" y="5213"/>
                  </a:lnTo>
                  <a:lnTo>
                    <a:pt x="5" y="5310"/>
                  </a:lnTo>
                  <a:lnTo>
                    <a:pt x="0" y="5397"/>
                  </a:lnTo>
                  <a:lnTo>
                    <a:pt x="0" y="5494"/>
                  </a:lnTo>
                  <a:lnTo>
                    <a:pt x="0" y="5591"/>
                  </a:lnTo>
                  <a:lnTo>
                    <a:pt x="5" y="5677"/>
                  </a:lnTo>
                  <a:lnTo>
                    <a:pt x="14" y="5775"/>
                  </a:lnTo>
                  <a:lnTo>
                    <a:pt x="23" y="5861"/>
                  </a:lnTo>
                  <a:lnTo>
                    <a:pt x="37" y="5947"/>
                  </a:lnTo>
                  <a:lnTo>
                    <a:pt x="55" y="6034"/>
                  </a:lnTo>
                  <a:lnTo>
                    <a:pt x="73" y="6109"/>
                  </a:lnTo>
                  <a:lnTo>
                    <a:pt x="91" y="6185"/>
                  </a:lnTo>
                  <a:lnTo>
                    <a:pt x="114" y="6260"/>
                  </a:lnTo>
                  <a:lnTo>
                    <a:pt x="137" y="6325"/>
                  </a:lnTo>
                  <a:lnTo>
                    <a:pt x="164" y="6379"/>
                  </a:lnTo>
                  <a:lnTo>
                    <a:pt x="196" y="6433"/>
                  </a:lnTo>
                  <a:lnTo>
                    <a:pt x="223" y="6487"/>
                  </a:lnTo>
                  <a:lnTo>
                    <a:pt x="255" y="6530"/>
                  </a:lnTo>
                  <a:lnTo>
                    <a:pt x="291" y="6562"/>
                  </a:lnTo>
                  <a:lnTo>
                    <a:pt x="323" y="6584"/>
                  </a:lnTo>
                  <a:lnTo>
                    <a:pt x="359" y="6595"/>
                  </a:lnTo>
                  <a:lnTo>
                    <a:pt x="395" y="6606"/>
                  </a:lnTo>
                  <a:lnTo>
                    <a:pt x="436" y="6606"/>
                  </a:lnTo>
                  <a:lnTo>
                    <a:pt x="473" y="6584"/>
                  </a:lnTo>
                  <a:lnTo>
                    <a:pt x="514" y="6562"/>
                  </a:lnTo>
                  <a:lnTo>
                    <a:pt x="555" y="6519"/>
                  </a:lnTo>
                  <a:lnTo>
                    <a:pt x="595" y="6476"/>
                  </a:lnTo>
                  <a:lnTo>
                    <a:pt x="641" y="6411"/>
                  </a:lnTo>
                  <a:lnTo>
                    <a:pt x="759" y="6217"/>
                  </a:lnTo>
                  <a:lnTo>
                    <a:pt x="873" y="6001"/>
                  </a:lnTo>
                  <a:lnTo>
                    <a:pt x="986" y="5785"/>
                  </a:lnTo>
                  <a:lnTo>
                    <a:pt x="1100" y="5559"/>
                  </a:lnTo>
                  <a:lnTo>
                    <a:pt x="1213" y="5332"/>
                  </a:lnTo>
                  <a:lnTo>
                    <a:pt x="1322" y="5084"/>
                  </a:lnTo>
                  <a:lnTo>
                    <a:pt x="1540" y="4577"/>
                  </a:lnTo>
                  <a:lnTo>
                    <a:pt x="1740" y="5105"/>
                  </a:lnTo>
                  <a:lnTo>
                    <a:pt x="1936" y="5623"/>
                  </a:lnTo>
                  <a:lnTo>
                    <a:pt x="2036" y="5893"/>
                  </a:lnTo>
                  <a:lnTo>
                    <a:pt x="2131" y="6163"/>
                  </a:lnTo>
                  <a:lnTo>
                    <a:pt x="2222" y="6444"/>
                  </a:lnTo>
                  <a:lnTo>
                    <a:pt x="2313" y="6724"/>
                  </a:lnTo>
                  <a:lnTo>
                    <a:pt x="2340" y="6800"/>
                  </a:lnTo>
                  <a:lnTo>
                    <a:pt x="2367" y="6875"/>
                  </a:lnTo>
                  <a:lnTo>
                    <a:pt x="2395" y="6940"/>
                  </a:lnTo>
                  <a:lnTo>
                    <a:pt x="2426" y="6983"/>
                  </a:lnTo>
                  <a:lnTo>
                    <a:pt x="2458" y="7027"/>
                  </a:lnTo>
                  <a:lnTo>
                    <a:pt x="2490" y="7070"/>
                  </a:lnTo>
                  <a:lnTo>
                    <a:pt x="2522" y="7091"/>
                  </a:lnTo>
                  <a:lnTo>
                    <a:pt x="2554" y="7113"/>
                  </a:lnTo>
                  <a:lnTo>
                    <a:pt x="2585" y="7124"/>
                  </a:lnTo>
                  <a:lnTo>
                    <a:pt x="2649" y="7124"/>
                  </a:lnTo>
                  <a:lnTo>
                    <a:pt x="2681" y="7113"/>
                  </a:lnTo>
                  <a:lnTo>
                    <a:pt x="2713" y="7091"/>
                  </a:lnTo>
                  <a:lnTo>
                    <a:pt x="2744" y="7070"/>
                  </a:lnTo>
                  <a:lnTo>
                    <a:pt x="2772" y="7037"/>
                  </a:lnTo>
                  <a:lnTo>
                    <a:pt x="2799" y="7005"/>
                  </a:lnTo>
                  <a:lnTo>
                    <a:pt x="2826" y="6962"/>
                  </a:lnTo>
                  <a:lnTo>
                    <a:pt x="2854" y="6908"/>
                  </a:lnTo>
                  <a:lnTo>
                    <a:pt x="2876" y="6865"/>
                  </a:lnTo>
                  <a:lnTo>
                    <a:pt x="2894" y="6800"/>
                  </a:lnTo>
                  <a:lnTo>
                    <a:pt x="2917" y="6746"/>
                  </a:lnTo>
                  <a:lnTo>
                    <a:pt x="2931" y="6670"/>
                  </a:lnTo>
                  <a:lnTo>
                    <a:pt x="2949" y="6606"/>
                  </a:lnTo>
                  <a:lnTo>
                    <a:pt x="2958" y="6530"/>
                  </a:lnTo>
                  <a:lnTo>
                    <a:pt x="2967" y="6455"/>
                  </a:lnTo>
                  <a:lnTo>
                    <a:pt x="2976" y="6368"/>
                  </a:lnTo>
                  <a:lnTo>
                    <a:pt x="2976" y="6282"/>
                  </a:lnTo>
                  <a:lnTo>
                    <a:pt x="2976" y="6196"/>
                  </a:lnTo>
                  <a:lnTo>
                    <a:pt x="2972" y="6109"/>
                  </a:lnTo>
                  <a:lnTo>
                    <a:pt x="2967" y="6012"/>
                  </a:lnTo>
                  <a:lnTo>
                    <a:pt x="2953" y="5926"/>
                  </a:lnTo>
                  <a:lnTo>
                    <a:pt x="2940" y="5829"/>
                  </a:lnTo>
                  <a:lnTo>
                    <a:pt x="2876" y="5483"/>
                  </a:lnTo>
                  <a:lnTo>
                    <a:pt x="2804" y="5127"/>
                  </a:lnTo>
                  <a:lnTo>
                    <a:pt x="2722" y="4749"/>
                  </a:lnTo>
                  <a:lnTo>
                    <a:pt x="2640" y="4382"/>
                  </a:lnTo>
                  <a:lnTo>
                    <a:pt x="2545" y="3994"/>
                  </a:lnTo>
                  <a:lnTo>
                    <a:pt x="2449" y="3616"/>
                  </a:lnTo>
                  <a:lnTo>
                    <a:pt x="2345" y="3227"/>
                  </a:lnTo>
                  <a:lnTo>
                    <a:pt x="2240" y="2850"/>
                  </a:lnTo>
                  <a:lnTo>
                    <a:pt x="2408" y="2439"/>
                  </a:lnTo>
                  <a:lnTo>
                    <a:pt x="2576" y="2019"/>
                  </a:lnTo>
                  <a:lnTo>
                    <a:pt x="2604" y="1943"/>
                  </a:lnTo>
                  <a:lnTo>
                    <a:pt x="2631" y="1867"/>
                  </a:lnTo>
                  <a:lnTo>
                    <a:pt x="2649" y="1781"/>
                  </a:lnTo>
                  <a:lnTo>
                    <a:pt x="2667" y="1695"/>
                  </a:lnTo>
                  <a:lnTo>
                    <a:pt x="2676" y="1619"/>
                  </a:lnTo>
                  <a:lnTo>
                    <a:pt x="2685" y="1533"/>
                  </a:lnTo>
                  <a:lnTo>
                    <a:pt x="2690" y="1457"/>
                  </a:lnTo>
                  <a:lnTo>
                    <a:pt x="2690" y="1371"/>
                  </a:lnTo>
                  <a:lnTo>
                    <a:pt x="2685" y="1295"/>
                  </a:lnTo>
                  <a:lnTo>
                    <a:pt x="2676" y="1209"/>
                  </a:lnTo>
                  <a:lnTo>
                    <a:pt x="2667" y="1134"/>
                  </a:lnTo>
                  <a:lnTo>
                    <a:pt x="2654" y="1058"/>
                  </a:lnTo>
                  <a:lnTo>
                    <a:pt x="2635" y="993"/>
                  </a:lnTo>
                  <a:lnTo>
                    <a:pt x="2617" y="928"/>
                  </a:lnTo>
                  <a:lnTo>
                    <a:pt x="2595" y="864"/>
                  </a:lnTo>
                  <a:lnTo>
                    <a:pt x="2572" y="799"/>
                  </a:lnTo>
                  <a:lnTo>
                    <a:pt x="2545" y="745"/>
                  </a:lnTo>
                  <a:lnTo>
                    <a:pt x="2517" y="691"/>
                  </a:lnTo>
                  <a:lnTo>
                    <a:pt x="2490" y="648"/>
                  </a:lnTo>
                  <a:lnTo>
                    <a:pt x="2458" y="615"/>
                  </a:lnTo>
                  <a:lnTo>
                    <a:pt x="2426" y="583"/>
                  </a:lnTo>
                  <a:lnTo>
                    <a:pt x="2395" y="551"/>
                  </a:lnTo>
                  <a:lnTo>
                    <a:pt x="2358" y="529"/>
                  </a:lnTo>
                  <a:lnTo>
                    <a:pt x="2322" y="518"/>
                  </a:lnTo>
                  <a:lnTo>
                    <a:pt x="2249" y="518"/>
                  </a:lnTo>
                  <a:lnTo>
                    <a:pt x="2213" y="529"/>
                  </a:lnTo>
                  <a:lnTo>
                    <a:pt x="2177" y="561"/>
                  </a:lnTo>
                  <a:lnTo>
                    <a:pt x="2140" y="583"/>
                  </a:lnTo>
                  <a:lnTo>
                    <a:pt x="2104" y="626"/>
                  </a:lnTo>
                  <a:lnTo>
                    <a:pt x="2072" y="680"/>
                  </a:lnTo>
                  <a:lnTo>
                    <a:pt x="2036" y="745"/>
                  </a:lnTo>
                  <a:lnTo>
                    <a:pt x="1877" y="1058"/>
                  </a:lnTo>
                  <a:lnTo>
                    <a:pt x="1718" y="1371"/>
                  </a:lnTo>
                  <a:lnTo>
                    <a:pt x="1622" y="1144"/>
                  </a:lnTo>
                  <a:lnTo>
                    <a:pt x="1527" y="928"/>
                  </a:lnTo>
                  <a:lnTo>
                    <a:pt x="1427" y="745"/>
                  </a:lnTo>
                  <a:lnTo>
                    <a:pt x="1322" y="561"/>
                  </a:lnTo>
                  <a:lnTo>
                    <a:pt x="1218" y="410"/>
                  </a:lnTo>
                  <a:lnTo>
                    <a:pt x="1109" y="270"/>
                  </a:lnTo>
                  <a:lnTo>
                    <a:pt x="1000" y="151"/>
                  </a:lnTo>
                  <a:lnTo>
                    <a:pt x="886" y="54"/>
                  </a:lnTo>
                  <a:lnTo>
                    <a:pt x="850" y="33"/>
                  </a:lnTo>
                  <a:lnTo>
                    <a:pt x="809" y="11"/>
                  </a:lnTo>
                  <a:lnTo>
                    <a:pt x="773"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6"/>
            <p:cNvSpPr/>
            <p:nvPr/>
          </p:nvSpPr>
          <p:spPr>
            <a:xfrm>
              <a:off x="3883475" y="-3119125"/>
              <a:ext cx="256500" cy="517025"/>
            </a:xfrm>
            <a:custGeom>
              <a:avLst/>
              <a:gdLst/>
              <a:ahLst/>
              <a:cxnLst/>
              <a:rect l="l" t="t" r="r" b="b"/>
              <a:pathLst>
                <a:path w="10260" h="20681" extrusionOk="0">
                  <a:moveTo>
                    <a:pt x="3839" y="1"/>
                  </a:moveTo>
                  <a:lnTo>
                    <a:pt x="3839" y="98"/>
                  </a:lnTo>
                  <a:lnTo>
                    <a:pt x="3835" y="184"/>
                  </a:lnTo>
                  <a:lnTo>
                    <a:pt x="3826" y="282"/>
                  </a:lnTo>
                  <a:lnTo>
                    <a:pt x="3812" y="379"/>
                  </a:lnTo>
                  <a:lnTo>
                    <a:pt x="3794" y="476"/>
                  </a:lnTo>
                  <a:lnTo>
                    <a:pt x="3771" y="573"/>
                  </a:lnTo>
                  <a:lnTo>
                    <a:pt x="3744" y="670"/>
                  </a:lnTo>
                  <a:lnTo>
                    <a:pt x="3708" y="767"/>
                  </a:lnTo>
                  <a:lnTo>
                    <a:pt x="3521" y="1221"/>
                  </a:lnTo>
                  <a:lnTo>
                    <a:pt x="3344" y="1685"/>
                  </a:lnTo>
                  <a:lnTo>
                    <a:pt x="3167" y="2138"/>
                  </a:lnTo>
                  <a:lnTo>
                    <a:pt x="2994" y="2602"/>
                  </a:lnTo>
                  <a:lnTo>
                    <a:pt x="2826" y="3066"/>
                  </a:lnTo>
                  <a:lnTo>
                    <a:pt x="2663" y="3530"/>
                  </a:lnTo>
                  <a:lnTo>
                    <a:pt x="2504" y="4005"/>
                  </a:lnTo>
                  <a:lnTo>
                    <a:pt x="2349" y="4480"/>
                  </a:lnTo>
                  <a:lnTo>
                    <a:pt x="2199" y="4955"/>
                  </a:lnTo>
                  <a:lnTo>
                    <a:pt x="2054" y="5430"/>
                  </a:lnTo>
                  <a:lnTo>
                    <a:pt x="1913" y="5916"/>
                  </a:lnTo>
                  <a:lnTo>
                    <a:pt x="1781" y="6401"/>
                  </a:lnTo>
                  <a:lnTo>
                    <a:pt x="1649" y="6898"/>
                  </a:lnTo>
                  <a:lnTo>
                    <a:pt x="1522" y="7394"/>
                  </a:lnTo>
                  <a:lnTo>
                    <a:pt x="1400" y="7891"/>
                  </a:lnTo>
                  <a:lnTo>
                    <a:pt x="1281" y="8398"/>
                  </a:lnTo>
                  <a:lnTo>
                    <a:pt x="1168" y="8905"/>
                  </a:lnTo>
                  <a:lnTo>
                    <a:pt x="1059" y="9423"/>
                  </a:lnTo>
                  <a:lnTo>
                    <a:pt x="954" y="9952"/>
                  </a:lnTo>
                  <a:lnTo>
                    <a:pt x="854" y="10470"/>
                  </a:lnTo>
                  <a:lnTo>
                    <a:pt x="759" y="11010"/>
                  </a:lnTo>
                  <a:lnTo>
                    <a:pt x="668" y="11550"/>
                  </a:lnTo>
                  <a:lnTo>
                    <a:pt x="582" y="12100"/>
                  </a:lnTo>
                  <a:lnTo>
                    <a:pt x="500" y="12651"/>
                  </a:lnTo>
                  <a:lnTo>
                    <a:pt x="423" y="13212"/>
                  </a:lnTo>
                  <a:lnTo>
                    <a:pt x="345" y="13784"/>
                  </a:lnTo>
                  <a:lnTo>
                    <a:pt x="277" y="14356"/>
                  </a:lnTo>
                  <a:lnTo>
                    <a:pt x="214" y="14939"/>
                  </a:lnTo>
                  <a:lnTo>
                    <a:pt x="155" y="15532"/>
                  </a:lnTo>
                  <a:lnTo>
                    <a:pt x="96" y="16126"/>
                  </a:lnTo>
                  <a:lnTo>
                    <a:pt x="46" y="16741"/>
                  </a:lnTo>
                  <a:lnTo>
                    <a:pt x="0" y="17356"/>
                  </a:lnTo>
                  <a:lnTo>
                    <a:pt x="241" y="17508"/>
                  </a:lnTo>
                  <a:lnTo>
                    <a:pt x="482" y="17669"/>
                  </a:lnTo>
                  <a:lnTo>
                    <a:pt x="723" y="17842"/>
                  </a:lnTo>
                  <a:lnTo>
                    <a:pt x="959" y="18015"/>
                  </a:lnTo>
                  <a:lnTo>
                    <a:pt x="1195" y="18198"/>
                  </a:lnTo>
                  <a:lnTo>
                    <a:pt x="1431" y="18382"/>
                  </a:lnTo>
                  <a:lnTo>
                    <a:pt x="1663" y="18576"/>
                  </a:lnTo>
                  <a:lnTo>
                    <a:pt x="1899" y="18781"/>
                  </a:lnTo>
                  <a:lnTo>
                    <a:pt x="2126" y="18997"/>
                  </a:lnTo>
                  <a:lnTo>
                    <a:pt x="2358" y="19213"/>
                  </a:lnTo>
                  <a:lnTo>
                    <a:pt x="2585" y="19440"/>
                  </a:lnTo>
                  <a:lnTo>
                    <a:pt x="2813" y="19666"/>
                  </a:lnTo>
                  <a:lnTo>
                    <a:pt x="3040" y="19914"/>
                  </a:lnTo>
                  <a:lnTo>
                    <a:pt x="3262" y="20163"/>
                  </a:lnTo>
                  <a:lnTo>
                    <a:pt x="3490" y="20411"/>
                  </a:lnTo>
                  <a:lnTo>
                    <a:pt x="3708" y="20681"/>
                  </a:lnTo>
                  <a:lnTo>
                    <a:pt x="3867" y="20173"/>
                  </a:lnTo>
                  <a:lnTo>
                    <a:pt x="4026" y="19666"/>
                  </a:lnTo>
                  <a:lnTo>
                    <a:pt x="4194" y="19170"/>
                  </a:lnTo>
                  <a:lnTo>
                    <a:pt x="4366" y="18673"/>
                  </a:lnTo>
                  <a:lnTo>
                    <a:pt x="4539" y="18177"/>
                  </a:lnTo>
                  <a:lnTo>
                    <a:pt x="4721" y="17691"/>
                  </a:lnTo>
                  <a:lnTo>
                    <a:pt x="4907" y="17205"/>
                  </a:lnTo>
                  <a:lnTo>
                    <a:pt x="5093" y="16730"/>
                  </a:lnTo>
                  <a:lnTo>
                    <a:pt x="5284" y="16245"/>
                  </a:lnTo>
                  <a:lnTo>
                    <a:pt x="5480" y="15781"/>
                  </a:lnTo>
                  <a:lnTo>
                    <a:pt x="5679" y="15306"/>
                  </a:lnTo>
                  <a:lnTo>
                    <a:pt x="5879" y="14842"/>
                  </a:lnTo>
                  <a:lnTo>
                    <a:pt x="6084" y="14388"/>
                  </a:lnTo>
                  <a:lnTo>
                    <a:pt x="6288" y="13935"/>
                  </a:lnTo>
                  <a:lnTo>
                    <a:pt x="6497" y="13482"/>
                  </a:lnTo>
                  <a:lnTo>
                    <a:pt x="6711" y="13028"/>
                  </a:lnTo>
                  <a:lnTo>
                    <a:pt x="7142" y="12154"/>
                  </a:lnTo>
                  <a:lnTo>
                    <a:pt x="7579" y="11291"/>
                  </a:lnTo>
                  <a:lnTo>
                    <a:pt x="8019" y="10438"/>
                  </a:lnTo>
                  <a:lnTo>
                    <a:pt x="8465" y="9618"/>
                  </a:lnTo>
                  <a:lnTo>
                    <a:pt x="8914" y="8808"/>
                  </a:lnTo>
                  <a:lnTo>
                    <a:pt x="9364" y="8020"/>
                  </a:lnTo>
                  <a:lnTo>
                    <a:pt x="9814" y="7254"/>
                  </a:lnTo>
                  <a:lnTo>
                    <a:pt x="10259" y="6499"/>
                  </a:lnTo>
                  <a:lnTo>
                    <a:pt x="9896" y="5991"/>
                  </a:lnTo>
                  <a:lnTo>
                    <a:pt x="9528" y="5495"/>
                  </a:lnTo>
                  <a:lnTo>
                    <a:pt x="9155" y="5009"/>
                  </a:lnTo>
                  <a:lnTo>
                    <a:pt x="8774" y="4534"/>
                  </a:lnTo>
                  <a:lnTo>
                    <a:pt x="8392" y="4081"/>
                  </a:lnTo>
                  <a:lnTo>
                    <a:pt x="8001" y="3638"/>
                  </a:lnTo>
                  <a:lnTo>
                    <a:pt x="7606" y="3217"/>
                  </a:lnTo>
                  <a:lnTo>
                    <a:pt x="7206" y="2796"/>
                  </a:lnTo>
                  <a:lnTo>
                    <a:pt x="6802" y="2397"/>
                  </a:lnTo>
                  <a:lnTo>
                    <a:pt x="6393" y="2009"/>
                  </a:lnTo>
                  <a:lnTo>
                    <a:pt x="5979" y="1642"/>
                  </a:lnTo>
                  <a:lnTo>
                    <a:pt x="5561" y="1285"/>
                  </a:lnTo>
                  <a:lnTo>
                    <a:pt x="5139" y="940"/>
                  </a:lnTo>
                  <a:lnTo>
                    <a:pt x="4712" y="616"/>
                  </a:lnTo>
                  <a:lnTo>
                    <a:pt x="4276" y="303"/>
                  </a:lnTo>
                  <a:lnTo>
                    <a:pt x="383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6"/>
            <p:cNvSpPr/>
            <p:nvPr/>
          </p:nvSpPr>
          <p:spPr>
            <a:xfrm>
              <a:off x="4018075" y="-2905675"/>
              <a:ext cx="336125" cy="662175"/>
            </a:xfrm>
            <a:custGeom>
              <a:avLst/>
              <a:gdLst/>
              <a:ahLst/>
              <a:cxnLst/>
              <a:rect l="l" t="t" r="r" b="b"/>
              <a:pathLst>
                <a:path w="13445" h="26487" extrusionOk="0">
                  <a:moveTo>
                    <a:pt x="6197" y="0"/>
                  </a:moveTo>
                  <a:lnTo>
                    <a:pt x="5443" y="1738"/>
                  </a:lnTo>
                  <a:lnTo>
                    <a:pt x="4689" y="3465"/>
                  </a:lnTo>
                  <a:lnTo>
                    <a:pt x="3935" y="5181"/>
                  </a:lnTo>
                  <a:lnTo>
                    <a:pt x="3185" y="6919"/>
                  </a:lnTo>
                  <a:lnTo>
                    <a:pt x="2794" y="7869"/>
                  </a:lnTo>
                  <a:lnTo>
                    <a:pt x="2404" y="8829"/>
                  </a:lnTo>
                  <a:lnTo>
                    <a:pt x="2017" y="9811"/>
                  </a:lnTo>
                  <a:lnTo>
                    <a:pt x="1627" y="10794"/>
                  </a:lnTo>
                  <a:lnTo>
                    <a:pt x="1231" y="11754"/>
                  </a:lnTo>
                  <a:lnTo>
                    <a:pt x="1031" y="12229"/>
                  </a:lnTo>
                  <a:lnTo>
                    <a:pt x="827" y="12693"/>
                  </a:lnTo>
                  <a:lnTo>
                    <a:pt x="623" y="13147"/>
                  </a:lnTo>
                  <a:lnTo>
                    <a:pt x="418" y="13600"/>
                  </a:lnTo>
                  <a:lnTo>
                    <a:pt x="209" y="14032"/>
                  </a:lnTo>
                  <a:lnTo>
                    <a:pt x="0" y="14453"/>
                  </a:lnTo>
                  <a:lnTo>
                    <a:pt x="318" y="14960"/>
                  </a:lnTo>
                  <a:lnTo>
                    <a:pt x="632" y="15478"/>
                  </a:lnTo>
                  <a:lnTo>
                    <a:pt x="941" y="16018"/>
                  </a:lnTo>
                  <a:lnTo>
                    <a:pt x="1250" y="16568"/>
                  </a:lnTo>
                  <a:lnTo>
                    <a:pt x="1554" y="17129"/>
                  </a:lnTo>
                  <a:lnTo>
                    <a:pt x="1854" y="17701"/>
                  </a:lnTo>
                  <a:lnTo>
                    <a:pt x="2149" y="18295"/>
                  </a:lnTo>
                  <a:lnTo>
                    <a:pt x="2440" y="18899"/>
                  </a:lnTo>
                  <a:lnTo>
                    <a:pt x="2731" y="19515"/>
                  </a:lnTo>
                  <a:lnTo>
                    <a:pt x="3017" y="20151"/>
                  </a:lnTo>
                  <a:lnTo>
                    <a:pt x="3299" y="20799"/>
                  </a:lnTo>
                  <a:lnTo>
                    <a:pt x="3580" y="21447"/>
                  </a:lnTo>
                  <a:lnTo>
                    <a:pt x="3853" y="22116"/>
                  </a:lnTo>
                  <a:lnTo>
                    <a:pt x="4126" y="22806"/>
                  </a:lnTo>
                  <a:lnTo>
                    <a:pt x="4394" y="23497"/>
                  </a:lnTo>
                  <a:lnTo>
                    <a:pt x="4657" y="24199"/>
                  </a:lnTo>
                  <a:lnTo>
                    <a:pt x="4684" y="24199"/>
                  </a:lnTo>
                  <a:lnTo>
                    <a:pt x="4762" y="24210"/>
                  </a:lnTo>
                  <a:lnTo>
                    <a:pt x="4830" y="24231"/>
                  </a:lnTo>
                  <a:lnTo>
                    <a:pt x="4893" y="24274"/>
                  </a:lnTo>
                  <a:lnTo>
                    <a:pt x="4953" y="24328"/>
                  </a:lnTo>
                  <a:lnTo>
                    <a:pt x="5007" y="24393"/>
                  </a:lnTo>
                  <a:lnTo>
                    <a:pt x="5052" y="24479"/>
                  </a:lnTo>
                  <a:lnTo>
                    <a:pt x="5089" y="24577"/>
                  </a:lnTo>
                  <a:lnTo>
                    <a:pt x="5125" y="24684"/>
                  </a:lnTo>
                  <a:lnTo>
                    <a:pt x="5152" y="24792"/>
                  </a:lnTo>
                  <a:lnTo>
                    <a:pt x="5175" y="24911"/>
                  </a:lnTo>
                  <a:lnTo>
                    <a:pt x="5193" y="25041"/>
                  </a:lnTo>
                  <a:lnTo>
                    <a:pt x="5207" y="25181"/>
                  </a:lnTo>
                  <a:lnTo>
                    <a:pt x="5211" y="25310"/>
                  </a:lnTo>
                  <a:lnTo>
                    <a:pt x="5211" y="25451"/>
                  </a:lnTo>
                  <a:lnTo>
                    <a:pt x="5207" y="25591"/>
                  </a:lnTo>
                  <a:lnTo>
                    <a:pt x="5193" y="25721"/>
                  </a:lnTo>
                  <a:lnTo>
                    <a:pt x="5257" y="25915"/>
                  </a:lnTo>
                  <a:lnTo>
                    <a:pt x="5316" y="26109"/>
                  </a:lnTo>
                  <a:lnTo>
                    <a:pt x="5380" y="26303"/>
                  </a:lnTo>
                  <a:lnTo>
                    <a:pt x="5443" y="26487"/>
                  </a:lnTo>
                  <a:lnTo>
                    <a:pt x="5961" y="26077"/>
                  </a:lnTo>
                  <a:lnTo>
                    <a:pt x="6479" y="25656"/>
                  </a:lnTo>
                  <a:lnTo>
                    <a:pt x="6993" y="25213"/>
                  </a:lnTo>
                  <a:lnTo>
                    <a:pt x="7506" y="24771"/>
                  </a:lnTo>
                  <a:lnTo>
                    <a:pt x="8015" y="24307"/>
                  </a:lnTo>
                  <a:lnTo>
                    <a:pt x="8519" y="23821"/>
                  </a:lnTo>
                  <a:lnTo>
                    <a:pt x="9023" y="23335"/>
                  </a:lnTo>
                  <a:lnTo>
                    <a:pt x="9528" y="22828"/>
                  </a:lnTo>
                  <a:lnTo>
                    <a:pt x="10023" y="22310"/>
                  </a:lnTo>
                  <a:lnTo>
                    <a:pt x="10523" y="21781"/>
                  </a:lnTo>
                  <a:lnTo>
                    <a:pt x="11013" y="21231"/>
                  </a:lnTo>
                  <a:lnTo>
                    <a:pt x="11504" y="20669"/>
                  </a:lnTo>
                  <a:lnTo>
                    <a:pt x="11995" y="20097"/>
                  </a:lnTo>
                  <a:lnTo>
                    <a:pt x="12481" y="19504"/>
                  </a:lnTo>
                  <a:lnTo>
                    <a:pt x="12963" y="18910"/>
                  </a:lnTo>
                  <a:lnTo>
                    <a:pt x="13444" y="18295"/>
                  </a:lnTo>
                  <a:lnTo>
                    <a:pt x="13262" y="17626"/>
                  </a:lnTo>
                  <a:lnTo>
                    <a:pt x="13081" y="16957"/>
                  </a:lnTo>
                  <a:lnTo>
                    <a:pt x="12894" y="16309"/>
                  </a:lnTo>
                  <a:lnTo>
                    <a:pt x="12704" y="15651"/>
                  </a:lnTo>
                  <a:lnTo>
                    <a:pt x="12508" y="15003"/>
                  </a:lnTo>
                  <a:lnTo>
                    <a:pt x="12313" y="14366"/>
                  </a:lnTo>
                  <a:lnTo>
                    <a:pt x="12118" y="13729"/>
                  </a:lnTo>
                  <a:lnTo>
                    <a:pt x="11913" y="13103"/>
                  </a:lnTo>
                  <a:lnTo>
                    <a:pt x="11709" y="12488"/>
                  </a:lnTo>
                  <a:lnTo>
                    <a:pt x="11504" y="11873"/>
                  </a:lnTo>
                  <a:lnTo>
                    <a:pt x="11295" y="11258"/>
                  </a:lnTo>
                  <a:lnTo>
                    <a:pt x="11082" y="10653"/>
                  </a:lnTo>
                  <a:lnTo>
                    <a:pt x="10864" y="10060"/>
                  </a:lnTo>
                  <a:lnTo>
                    <a:pt x="10645" y="9466"/>
                  </a:lnTo>
                  <a:lnTo>
                    <a:pt x="10423" y="8883"/>
                  </a:lnTo>
                  <a:lnTo>
                    <a:pt x="10200" y="8300"/>
                  </a:lnTo>
                  <a:lnTo>
                    <a:pt x="9973" y="7739"/>
                  </a:lnTo>
                  <a:lnTo>
                    <a:pt x="9741" y="7167"/>
                  </a:lnTo>
                  <a:lnTo>
                    <a:pt x="9505" y="6617"/>
                  </a:lnTo>
                  <a:lnTo>
                    <a:pt x="9269" y="6055"/>
                  </a:lnTo>
                  <a:lnTo>
                    <a:pt x="9033" y="5516"/>
                  </a:lnTo>
                  <a:lnTo>
                    <a:pt x="8787" y="4976"/>
                  </a:lnTo>
                  <a:lnTo>
                    <a:pt x="8542" y="4447"/>
                  </a:lnTo>
                  <a:lnTo>
                    <a:pt x="8296" y="3929"/>
                  </a:lnTo>
                  <a:lnTo>
                    <a:pt x="8042" y="3411"/>
                  </a:lnTo>
                  <a:lnTo>
                    <a:pt x="7788" y="2904"/>
                  </a:lnTo>
                  <a:lnTo>
                    <a:pt x="7533" y="2397"/>
                  </a:lnTo>
                  <a:lnTo>
                    <a:pt x="7270" y="1900"/>
                  </a:lnTo>
                  <a:lnTo>
                    <a:pt x="7006" y="1414"/>
                  </a:lnTo>
                  <a:lnTo>
                    <a:pt x="6743" y="939"/>
                  </a:lnTo>
                  <a:lnTo>
                    <a:pt x="6470" y="465"/>
                  </a:lnTo>
                  <a:lnTo>
                    <a:pt x="619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6"/>
            <p:cNvSpPr/>
            <p:nvPr/>
          </p:nvSpPr>
          <p:spPr>
            <a:xfrm>
              <a:off x="4238875" y="-8959850"/>
              <a:ext cx="149950" cy="163550"/>
            </a:xfrm>
            <a:custGeom>
              <a:avLst/>
              <a:gdLst/>
              <a:ahLst/>
              <a:cxnLst/>
              <a:rect l="l" t="t" r="r" b="b"/>
              <a:pathLst>
                <a:path w="5998" h="6542" extrusionOk="0">
                  <a:moveTo>
                    <a:pt x="1" y="0"/>
                  </a:moveTo>
                  <a:lnTo>
                    <a:pt x="14" y="44"/>
                  </a:lnTo>
                  <a:lnTo>
                    <a:pt x="28" y="87"/>
                  </a:lnTo>
                  <a:lnTo>
                    <a:pt x="55" y="173"/>
                  </a:lnTo>
                  <a:lnTo>
                    <a:pt x="82" y="249"/>
                  </a:lnTo>
                  <a:lnTo>
                    <a:pt x="96" y="292"/>
                  </a:lnTo>
                  <a:lnTo>
                    <a:pt x="101" y="346"/>
                  </a:lnTo>
                  <a:lnTo>
                    <a:pt x="132" y="670"/>
                  </a:lnTo>
                  <a:lnTo>
                    <a:pt x="155" y="1004"/>
                  </a:lnTo>
                  <a:lnTo>
                    <a:pt x="169" y="1350"/>
                  </a:lnTo>
                  <a:lnTo>
                    <a:pt x="182" y="1695"/>
                  </a:lnTo>
                  <a:lnTo>
                    <a:pt x="187" y="2040"/>
                  </a:lnTo>
                  <a:lnTo>
                    <a:pt x="187" y="2396"/>
                  </a:lnTo>
                  <a:lnTo>
                    <a:pt x="182" y="2753"/>
                  </a:lnTo>
                  <a:lnTo>
                    <a:pt x="173" y="3109"/>
                  </a:lnTo>
                  <a:lnTo>
                    <a:pt x="164" y="3465"/>
                  </a:lnTo>
                  <a:lnTo>
                    <a:pt x="151" y="3832"/>
                  </a:lnTo>
                  <a:lnTo>
                    <a:pt x="114" y="4555"/>
                  </a:lnTo>
                  <a:lnTo>
                    <a:pt x="73" y="5267"/>
                  </a:lnTo>
                  <a:lnTo>
                    <a:pt x="28" y="5980"/>
                  </a:lnTo>
                  <a:lnTo>
                    <a:pt x="700" y="6109"/>
                  </a:lnTo>
                  <a:lnTo>
                    <a:pt x="1405" y="6228"/>
                  </a:lnTo>
                  <a:lnTo>
                    <a:pt x="2136" y="6336"/>
                  </a:lnTo>
                  <a:lnTo>
                    <a:pt x="2895" y="6433"/>
                  </a:lnTo>
                  <a:lnTo>
                    <a:pt x="3276" y="6466"/>
                  </a:lnTo>
                  <a:lnTo>
                    <a:pt x="3663" y="6498"/>
                  </a:lnTo>
                  <a:lnTo>
                    <a:pt x="4053" y="6519"/>
                  </a:lnTo>
                  <a:lnTo>
                    <a:pt x="4444" y="6541"/>
                  </a:lnTo>
                  <a:lnTo>
                    <a:pt x="5221" y="6541"/>
                  </a:lnTo>
                  <a:lnTo>
                    <a:pt x="5612" y="6519"/>
                  </a:lnTo>
                  <a:lnTo>
                    <a:pt x="5998" y="6498"/>
                  </a:lnTo>
                  <a:lnTo>
                    <a:pt x="5953" y="6390"/>
                  </a:lnTo>
                  <a:lnTo>
                    <a:pt x="5939" y="6325"/>
                  </a:lnTo>
                  <a:lnTo>
                    <a:pt x="5925" y="6250"/>
                  </a:lnTo>
                  <a:lnTo>
                    <a:pt x="5898" y="6055"/>
                  </a:lnTo>
                  <a:lnTo>
                    <a:pt x="5880" y="5850"/>
                  </a:lnTo>
                  <a:lnTo>
                    <a:pt x="5862" y="5656"/>
                  </a:lnTo>
                  <a:lnTo>
                    <a:pt x="5848" y="5451"/>
                  </a:lnTo>
                  <a:lnTo>
                    <a:pt x="5839" y="5246"/>
                  </a:lnTo>
                  <a:lnTo>
                    <a:pt x="5834" y="5052"/>
                  </a:lnTo>
                  <a:lnTo>
                    <a:pt x="5825" y="4641"/>
                  </a:lnTo>
                  <a:lnTo>
                    <a:pt x="5825" y="4231"/>
                  </a:lnTo>
                  <a:lnTo>
                    <a:pt x="5830" y="3832"/>
                  </a:lnTo>
                  <a:lnTo>
                    <a:pt x="5834" y="3422"/>
                  </a:lnTo>
                  <a:lnTo>
                    <a:pt x="5834" y="3001"/>
                  </a:lnTo>
                  <a:lnTo>
                    <a:pt x="5834" y="2699"/>
                  </a:lnTo>
                  <a:lnTo>
                    <a:pt x="5830" y="2386"/>
                  </a:lnTo>
                  <a:lnTo>
                    <a:pt x="5812" y="1760"/>
                  </a:lnTo>
                  <a:lnTo>
                    <a:pt x="5803" y="1457"/>
                  </a:lnTo>
                  <a:lnTo>
                    <a:pt x="5798" y="1155"/>
                  </a:lnTo>
                  <a:lnTo>
                    <a:pt x="5798" y="853"/>
                  </a:lnTo>
                  <a:lnTo>
                    <a:pt x="5807" y="551"/>
                  </a:lnTo>
                  <a:lnTo>
                    <a:pt x="2904" y="281"/>
                  </a:lnTo>
                  <a:lnTo>
                    <a:pt x="1455" y="151"/>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6"/>
            <p:cNvSpPr/>
            <p:nvPr/>
          </p:nvSpPr>
          <p:spPr>
            <a:xfrm>
              <a:off x="4226600" y="-730300"/>
              <a:ext cx="467325" cy="671625"/>
            </a:xfrm>
            <a:custGeom>
              <a:avLst/>
              <a:gdLst/>
              <a:ahLst/>
              <a:cxnLst/>
              <a:rect l="l" t="t" r="r" b="b"/>
              <a:pathLst>
                <a:path w="18693" h="26865" extrusionOk="0">
                  <a:moveTo>
                    <a:pt x="13268" y="0"/>
                  </a:moveTo>
                  <a:lnTo>
                    <a:pt x="13236" y="551"/>
                  </a:lnTo>
                  <a:lnTo>
                    <a:pt x="13195" y="1090"/>
                  </a:lnTo>
                  <a:lnTo>
                    <a:pt x="13109" y="2180"/>
                  </a:lnTo>
                  <a:lnTo>
                    <a:pt x="13091" y="2364"/>
                  </a:lnTo>
                  <a:lnTo>
                    <a:pt x="13063" y="2526"/>
                  </a:lnTo>
                  <a:lnTo>
                    <a:pt x="13036" y="2677"/>
                  </a:lnTo>
                  <a:lnTo>
                    <a:pt x="13000" y="2817"/>
                  </a:lnTo>
                  <a:lnTo>
                    <a:pt x="12959" y="2936"/>
                  </a:lnTo>
                  <a:lnTo>
                    <a:pt x="12913" y="3055"/>
                  </a:lnTo>
                  <a:lnTo>
                    <a:pt x="12863" y="3163"/>
                  </a:lnTo>
                  <a:lnTo>
                    <a:pt x="12813" y="3260"/>
                  </a:lnTo>
                  <a:lnTo>
                    <a:pt x="12759" y="3335"/>
                  </a:lnTo>
                  <a:lnTo>
                    <a:pt x="12700" y="3411"/>
                  </a:lnTo>
                  <a:lnTo>
                    <a:pt x="12636" y="3465"/>
                  </a:lnTo>
                  <a:lnTo>
                    <a:pt x="12577" y="3519"/>
                  </a:lnTo>
                  <a:lnTo>
                    <a:pt x="12509" y="3551"/>
                  </a:lnTo>
                  <a:lnTo>
                    <a:pt x="12445" y="3584"/>
                  </a:lnTo>
                  <a:lnTo>
                    <a:pt x="12377" y="3594"/>
                  </a:lnTo>
                  <a:lnTo>
                    <a:pt x="12309" y="3605"/>
                  </a:lnTo>
                  <a:lnTo>
                    <a:pt x="12236" y="4015"/>
                  </a:lnTo>
                  <a:lnTo>
                    <a:pt x="12159" y="4415"/>
                  </a:lnTo>
                  <a:lnTo>
                    <a:pt x="12073" y="4803"/>
                  </a:lnTo>
                  <a:lnTo>
                    <a:pt x="11982" y="5170"/>
                  </a:lnTo>
                  <a:lnTo>
                    <a:pt x="11887" y="5526"/>
                  </a:lnTo>
                  <a:lnTo>
                    <a:pt x="11787" y="5861"/>
                  </a:lnTo>
                  <a:lnTo>
                    <a:pt x="11678" y="6185"/>
                  </a:lnTo>
                  <a:lnTo>
                    <a:pt x="11569" y="6498"/>
                  </a:lnTo>
                  <a:lnTo>
                    <a:pt x="11450" y="6789"/>
                  </a:lnTo>
                  <a:lnTo>
                    <a:pt x="11328" y="7070"/>
                  </a:lnTo>
                  <a:lnTo>
                    <a:pt x="11205" y="7340"/>
                  </a:lnTo>
                  <a:lnTo>
                    <a:pt x="11073" y="7599"/>
                  </a:lnTo>
                  <a:lnTo>
                    <a:pt x="10942" y="7836"/>
                  </a:lnTo>
                  <a:lnTo>
                    <a:pt x="10805" y="8052"/>
                  </a:lnTo>
                  <a:lnTo>
                    <a:pt x="10664" y="8268"/>
                  </a:lnTo>
                  <a:lnTo>
                    <a:pt x="10519" y="8462"/>
                  </a:lnTo>
                  <a:lnTo>
                    <a:pt x="10369" y="8646"/>
                  </a:lnTo>
                  <a:lnTo>
                    <a:pt x="10219" y="8818"/>
                  </a:lnTo>
                  <a:lnTo>
                    <a:pt x="10065" y="8980"/>
                  </a:lnTo>
                  <a:lnTo>
                    <a:pt x="9906" y="9120"/>
                  </a:lnTo>
                  <a:lnTo>
                    <a:pt x="9747" y="9250"/>
                  </a:lnTo>
                  <a:lnTo>
                    <a:pt x="9583" y="9369"/>
                  </a:lnTo>
                  <a:lnTo>
                    <a:pt x="9420" y="9477"/>
                  </a:lnTo>
                  <a:lnTo>
                    <a:pt x="9251" y="9563"/>
                  </a:lnTo>
                  <a:lnTo>
                    <a:pt x="9083" y="9649"/>
                  </a:lnTo>
                  <a:lnTo>
                    <a:pt x="8915" y="9714"/>
                  </a:lnTo>
                  <a:lnTo>
                    <a:pt x="8743" y="9768"/>
                  </a:lnTo>
                  <a:lnTo>
                    <a:pt x="8570" y="9811"/>
                  </a:lnTo>
                  <a:lnTo>
                    <a:pt x="8393" y="9844"/>
                  </a:lnTo>
                  <a:lnTo>
                    <a:pt x="8220" y="9865"/>
                  </a:lnTo>
                  <a:lnTo>
                    <a:pt x="8043" y="9876"/>
                  </a:lnTo>
                  <a:lnTo>
                    <a:pt x="7866" y="9865"/>
                  </a:lnTo>
                  <a:lnTo>
                    <a:pt x="7688" y="9854"/>
                  </a:lnTo>
                  <a:lnTo>
                    <a:pt x="7511" y="9822"/>
                  </a:lnTo>
                  <a:lnTo>
                    <a:pt x="7334" y="9790"/>
                  </a:lnTo>
                  <a:lnTo>
                    <a:pt x="7157" y="9736"/>
                  </a:lnTo>
                  <a:lnTo>
                    <a:pt x="6980" y="9682"/>
                  </a:lnTo>
                  <a:lnTo>
                    <a:pt x="6802" y="9606"/>
                  </a:lnTo>
                  <a:lnTo>
                    <a:pt x="6625" y="9520"/>
                  </a:lnTo>
                  <a:lnTo>
                    <a:pt x="6453" y="9433"/>
                  </a:lnTo>
                  <a:lnTo>
                    <a:pt x="6275" y="9326"/>
                  </a:lnTo>
                  <a:lnTo>
                    <a:pt x="6103" y="9218"/>
                  </a:lnTo>
                  <a:lnTo>
                    <a:pt x="5930" y="9088"/>
                  </a:lnTo>
                  <a:lnTo>
                    <a:pt x="5762" y="8959"/>
                  </a:lnTo>
                  <a:lnTo>
                    <a:pt x="5594" y="8818"/>
                  </a:lnTo>
                  <a:lnTo>
                    <a:pt x="5426" y="8667"/>
                  </a:lnTo>
                  <a:lnTo>
                    <a:pt x="5262" y="8494"/>
                  </a:lnTo>
                  <a:lnTo>
                    <a:pt x="5099" y="8322"/>
                  </a:lnTo>
                  <a:lnTo>
                    <a:pt x="4940" y="8149"/>
                  </a:lnTo>
                  <a:lnTo>
                    <a:pt x="4785" y="7955"/>
                  </a:lnTo>
                  <a:lnTo>
                    <a:pt x="4631" y="7750"/>
                  </a:lnTo>
                  <a:lnTo>
                    <a:pt x="4481" y="7545"/>
                  </a:lnTo>
                  <a:lnTo>
                    <a:pt x="4331" y="7318"/>
                  </a:lnTo>
                  <a:lnTo>
                    <a:pt x="4185" y="7091"/>
                  </a:lnTo>
                  <a:lnTo>
                    <a:pt x="4045" y="6865"/>
                  </a:lnTo>
                  <a:lnTo>
                    <a:pt x="3908" y="6616"/>
                  </a:lnTo>
                  <a:lnTo>
                    <a:pt x="3777" y="6357"/>
                  </a:lnTo>
                  <a:lnTo>
                    <a:pt x="3645" y="6098"/>
                  </a:lnTo>
                  <a:lnTo>
                    <a:pt x="3522" y="5829"/>
                  </a:lnTo>
                  <a:lnTo>
                    <a:pt x="3399" y="5548"/>
                  </a:lnTo>
                  <a:lnTo>
                    <a:pt x="3286" y="5267"/>
                  </a:lnTo>
                  <a:lnTo>
                    <a:pt x="3172" y="4976"/>
                  </a:lnTo>
                  <a:lnTo>
                    <a:pt x="3068" y="4674"/>
                  </a:lnTo>
                  <a:lnTo>
                    <a:pt x="2968" y="4361"/>
                  </a:lnTo>
                  <a:lnTo>
                    <a:pt x="2918" y="4177"/>
                  </a:lnTo>
                  <a:lnTo>
                    <a:pt x="2881" y="3994"/>
                  </a:lnTo>
                  <a:lnTo>
                    <a:pt x="2854" y="3810"/>
                  </a:lnTo>
                  <a:lnTo>
                    <a:pt x="2841" y="3616"/>
                  </a:lnTo>
                  <a:lnTo>
                    <a:pt x="2836" y="3432"/>
                  </a:lnTo>
                  <a:lnTo>
                    <a:pt x="2841" y="3249"/>
                  </a:lnTo>
                  <a:lnTo>
                    <a:pt x="2850" y="3065"/>
                  </a:lnTo>
                  <a:lnTo>
                    <a:pt x="2872" y="2893"/>
                  </a:lnTo>
                  <a:lnTo>
                    <a:pt x="2900" y="2720"/>
                  </a:lnTo>
                  <a:lnTo>
                    <a:pt x="2936" y="2558"/>
                  </a:lnTo>
                  <a:lnTo>
                    <a:pt x="2981" y="2396"/>
                  </a:lnTo>
                  <a:lnTo>
                    <a:pt x="3027" y="2245"/>
                  </a:lnTo>
                  <a:lnTo>
                    <a:pt x="3081" y="2094"/>
                  </a:lnTo>
                  <a:lnTo>
                    <a:pt x="3140" y="1965"/>
                  </a:lnTo>
                  <a:lnTo>
                    <a:pt x="3204" y="1846"/>
                  </a:lnTo>
                  <a:lnTo>
                    <a:pt x="3272" y="1738"/>
                  </a:lnTo>
                  <a:lnTo>
                    <a:pt x="3272" y="1565"/>
                  </a:lnTo>
                  <a:lnTo>
                    <a:pt x="3113" y="1835"/>
                  </a:lnTo>
                  <a:lnTo>
                    <a:pt x="2959" y="2126"/>
                  </a:lnTo>
                  <a:lnTo>
                    <a:pt x="2809" y="2407"/>
                  </a:lnTo>
                  <a:lnTo>
                    <a:pt x="2663" y="2709"/>
                  </a:lnTo>
                  <a:lnTo>
                    <a:pt x="2523" y="3001"/>
                  </a:lnTo>
                  <a:lnTo>
                    <a:pt x="2382" y="3303"/>
                  </a:lnTo>
                  <a:lnTo>
                    <a:pt x="2250" y="3605"/>
                  </a:lnTo>
                  <a:lnTo>
                    <a:pt x="2118" y="3918"/>
                  </a:lnTo>
                  <a:lnTo>
                    <a:pt x="1991" y="4231"/>
                  </a:lnTo>
                  <a:lnTo>
                    <a:pt x="1868" y="4544"/>
                  </a:lnTo>
                  <a:lnTo>
                    <a:pt x="1750" y="4868"/>
                  </a:lnTo>
                  <a:lnTo>
                    <a:pt x="1637" y="5192"/>
                  </a:lnTo>
                  <a:lnTo>
                    <a:pt x="1528" y="5516"/>
                  </a:lnTo>
                  <a:lnTo>
                    <a:pt x="1423" y="5850"/>
                  </a:lnTo>
                  <a:lnTo>
                    <a:pt x="1319" y="6185"/>
                  </a:lnTo>
                  <a:lnTo>
                    <a:pt x="1219" y="6519"/>
                  </a:lnTo>
                  <a:lnTo>
                    <a:pt x="1128" y="6865"/>
                  </a:lnTo>
                  <a:lnTo>
                    <a:pt x="1037" y="7210"/>
                  </a:lnTo>
                  <a:lnTo>
                    <a:pt x="951" y="7555"/>
                  </a:lnTo>
                  <a:lnTo>
                    <a:pt x="864" y="7912"/>
                  </a:lnTo>
                  <a:lnTo>
                    <a:pt x="787" y="8268"/>
                  </a:lnTo>
                  <a:lnTo>
                    <a:pt x="710" y="8624"/>
                  </a:lnTo>
                  <a:lnTo>
                    <a:pt x="642" y="8991"/>
                  </a:lnTo>
                  <a:lnTo>
                    <a:pt x="573" y="9347"/>
                  </a:lnTo>
                  <a:lnTo>
                    <a:pt x="510" y="9714"/>
                  </a:lnTo>
                  <a:lnTo>
                    <a:pt x="451" y="10092"/>
                  </a:lnTo>
                  <a:lnTo>
                    <a:pt x="392" y="10459"/>
                  </a:lnTo>
                  <a:lnTo>
                    <a:pt x="342" y="10837"/>
                  </a:lnTo>
                  <a:lnTo>
                    <a:pt x="292" y="11214"/>
                  </a:lnTo>
                  <a:lnTo>
                    <a:pt x="246" y="11603"/>
                  </a:lnTo>
                  <a:lnTo>
                    <a:pt x="205" y="11981"/>
                  </a:lnTo>
                  <a:lnTo>
                    <a:pt x="169" y="12369"/>
                  </a:lnTo>
                  <a:lnTo>
                    <a:pt x="137" y="12758"/>
                  </a:lnTo>
                  <a:lnTo>
                    <a:pt x="105" y="13146"/>
                  </a:lnTo>
                  <a:lnTo>
                    <a:pt x="83" y="13546"/>
                  </a:lnTo>
                  <a:lnTo>
                    <a:pt x="60" y="13934"/>
                  </a:lnTo>
                  <a:lnTo>
                    <a:pt x="42" y="14334"/>
                  </a:lnTo>
                  <a:lnTo>
                    <a:pt x="24" y="14733"/>
                  </a:lnTo>
                  <a:lnTo>
                    <a:pt x="15" y="15143"/>
                  </a:lnTo>
                  <a:lnTo>
                    <a:pt x="5" y="15542"/>
                  </a:lnTo>
                  <a:lnTo>
                    <a:pt x="1" y="15953"/>
                  </a:lnTo>
                  <a:lnTo>
                    <a:pt x="1" y="16363"/>
                  </a:lnTo>
                  <a:lnTo>
                    <a:pt x="5" y="16773"/>
                  </a:lnTo>
                  <a:lnTo>
                    <a:pt x="15" y="17183"/>
                  </a:lnTo>
                  <a:lnTo>
                    <a:pt x="24" y="17593"/>
                  </a:lnTo>
                  <a:lnTo>
                    <a:pt x="37" y="18014"/>
                  </a:lnTo>
                  <a:lnTo>
                    <a:pt x="55" y="18424"/>
                  </a:lnTo>
                  <a:lnTo>
                    <a:pt x="78" y="18845"/>
                  </a:lnTo>
                  <a:lnTo>
                    <a:pt x="101" y="19266"/>
                  </a:lnTo>
                  <a:lnTo>
                    <a:pt x="128" y="19687"/>
                  </a:lnTo>
                  <a:lnTo>
                    <a:pt x="164" y="20108"/>
                  </a:lnTo>
                  <a:lnTo>
                    <a:pt x="196" y="20529"/>
                  </a:lnTo>
                  <a:lnTo>
                    <a:pt x="237" y="20961"/>
                  </a:lnTo>
                  <a:lnTo>
                    <a:pt x="278" y="21382"/>
                  </a:lnTo>
                  <a:lnTo>
                    <a:pt x="328" y="21813"/>
                  </a:lnTo>
                  <a:lnTo>
                    <a:pt x="378" y="22234"/>
                  </a:lnTo>
                  <a:lnTo>
                    <a:pt x="428" y="22666"/>
                  </a:lnTo>
                  <a:lnTo>
                    <a:pt x="487" y="23098"/>
                  </a:lnTo>
                  <a:lnTo>
                    <a:pt x="546" y="23529"/>
                  </a:lnTo>
                  <a:lnTo>
                    <a:pt x="610" y="23961"/>
                  </a:lnTo>
                  <a:lnTo>
                    <a:pt x="678" y="24393"/>
                  </a:lnTo>
                  <a:lnTo>
                    <a:pt x="746" y="24825"/>
                  </a:lnTo>
                  <a:lnTo>
                    <a:pt x="823" y="25256"/>
                  </a:lnTo>
                  <a:lnTo>
                    <a:pt x="901" y="25688"/>
                  </a:lnTo>
                  <a:lnTo>
                    <a:pt x="955" y="25612"/>
                  </a:lnTo>
                  <a:lnTo>
                    <a:pt x="1014" y="25548"/>
                  </a:lnTo>
                  <a:lnTo>
                    <a:pt x="1078" y="25483"/>
                  </a:lnTo>
                  <a:lnTo>
                    <a:pt x="1141" y="25429"/>
                  </a:lnTo>
                  <a:lnTo>
                    <a:pt x="1209" y="25386"/>
                  </a:lnTo>
                  <a:lnTo>
                    <a:pt x="1282" y="25353"/>
                  </a:lnTo>
                  <a:lnTo>
                    <a:pt x="1359" y="25343"/>
                  </a:lnTo>
                  <a:lnTo>
                    <a:pt x="1437" y="25343"/>
                  </a:lnTo>
                  <a:lnTo>
                    <a:pt x="2509" y="25505"/>
                  </a:lnTo>
                  <a:lnTo>
                    <a:pt x="3581" y="25645"/>
                  </a:lnTo>
                  <a:lnTo>
                    <a:pt x="4653" y="25764"/>
                  </a:lnTo>
                  <a:lnTo>
                    <a:pt x="5726" y="25882"/>
                  </a:lnTo>
                  <a:lnTo>
                    <a:pt x="6798" y="25979"/>
                  </a:lnTo>
                  <a:lnTo>
                    <a:pt x="7866" y="26077"/>
                  </a:lnTo>
                  <a:lnTo>
                    <a:pt x="10010" y="26249"/>
                  </a:lnTo>
                  <a:lnTo>
                    <a:pt x="12150" y="26400"/>
                  </a:lnTo>
                  <a:lnTo>
                    <a:pt x="14295" y="26551"/>
                  </a:lnTo>
                  <a:lnTo>
                    <a:pt x="16439" y="26703"/>
                  </a:lnTo>
                  <a:lnTo>
                    <a:pt x="18579" y="26864"/>
                  </a:lnTo>
                  <a:lnTo>
                    <a:pt x="18579" y="26843"/>
                  </a:lnTo>
                  <a:lnTo>
                    <a:pt x="18575" y="26811"/>
                  </a:lnTo>
                  <a:lnTo>
                    <a:pt x="18570" y="26778"/>
                  </a:lnTo>
                  <a:lnTo>
                    <a:pt x="18566" y="26724"/>
                  </a:lnTo>
                  <a:lnTo>
                    <a:pt x="18593" y="26238"/>
                  </a:lnTo>
                  <a:lnTo>
                    <a:pt x="18615" y="25753"/>
                  </a:lnTo>
                  <a:lnTo>
                    <a:pt x="18638" y="25278"/>
                  </a:lnTo>
                  <a:lnTo>
                    <a:pt x="18652" y="24792"/>
                  </a:lnTo>
                  <a:lnTo>
                    <a:pt x="18665" y="24317"/>
                  </a:lnTo>
                  <a:lnTo>
                    <a:pt x="18679" y="23842"/>
                  </a:lnTo>
                  <a:lnTo>
                    <a:pt x="18688" y="23367"/>
                  </a:lnTo>
                  <a:lnTo>
                    <a:pt x="18693" y="22893"/>
                  </a:lnTo>
                  <a:lnTo>
                    <a:pt x="18693" y="22418"/>
                  </a:lnTo>
                  <a:lnTo>
                    <a:pt x="18693" y="21954"/>
                  </a:lnTo>
                  <a:lnTo>
                    <a:pt x="18684" y="21489"/>
                  </a:lnTo>
                  <a:lnTo>
                    <a:pt x="18679" y="21025"/>
                  </a:lnTo>
                  <a:lnTo>
                    <a:pt x="18665" y="20561"/>
                  </a:lnTo>
                  <a:lnTo>
                    <a:pt x="18652" y="20108"/>
                  </a:lnTo>
                  <a:lnTo>
                    <a:pt x="18634" y="19655"/>
                  </a:lnTo>
                  <a:lnTo>
                    <a:pt x="18615" y="19201"/>
                  </a:lnTo>
                  <a:lnTo>
                    <a:pt x="18588" y="18748"/>
                  </a:lnTo>
                  <a:lnTo>
                    <a:pt x="18561" y="18305"/>
                  </a:lnTo>
                  <a:lnTo>
                    <a:pt x="18534" y="17852"/>
                  </a:lnTo>
                  <a:lnTo>
                    <a:pt x="18497" y="17410"/>
                  </a:lnTo>
                  <a:lnTo>
                    <a:pt x="18461" y="16978"/>
                  </a:lnTo>
                  <a:lnTo>
                    <a:pt x="18420" y="16546"/>
                  </a:lnTo>
                  <a:lnTo>
                    <a:pt x="18379" y="16114"/>
                  </a:lnTo>
                  <a:lnTo>
                    <a:pt x="18334" y="15683"/>
                  </a:lnTo>
                  <a:lnTo>
                    <a:pt x="18284" y="15251"/>
                  </a:lnTo>
                  <a:lnTo>
                    <a:pt x="18229" y="14830"/>
                  </a:lnTo>
                  <a:lnTo>
                    <a:pt x="18175" y="14409"/>
                  </a:lnTo>
                  <a:lnTo>
                    <a:pt x="18116" y="13999"/>
                  </a:lnTo>
                  <a:lnTo>
                    <a:pt x="18052" y="13589"/>
                  </a:lnTo>
                  <a:lnTo>
                    <a:pt x="17984" y="13179"/>
                  </a:lnTo>
                  <a:lnTo>
                    <a:pt x="17916" y="12769"/>
                  </a:lnTo>
                  <a:lnTo>
                    <a:pt x="17843" y="12369"/>
                  </a:lnTo>
                  <a:lnTo>
                    <a:pt x="17766" y="11970"/>
                  </a:lnTo>
                  <a:lnTo>
                    <a:pt x="17689" y="11581"/>
                  </a:lnTo>
                  <a:lnTo>
                    <a:pt x="17602" y="11182"/>
                  </a:lnTo>
                  <a:lnTo>
                    <a:pt x="17521" y="10804"/>
                  </a:lnTo>
                  <a:lnTo>
                    <a:pt x="17430" y="10416"/>
                  </a:lnTo>
                  <a:lnTo>
                    <a:pt x="17339" y="10038"/>
                  </a:lnTo>
                  <a:lnTo>
                    <a:pt x="17239" y="9660"/>
                  </a:lnTo>
                  <a:lnTo>
                    <a:pt x="17143" y="9293"/>
                  </a:lnTo>
                  <a:lnTo>
                    <a:pt x="17039" y="8926"/>
                  </a:lnTo>
                  <a:lnTo>
                    <a:pt x="16934" y="8559"/>
                  </a:lnTo>
                  <a:lnTo>
                    <a:pt x="16825" y="8203"/>
                  </a:lnTo>
                  <a:lnTo>
                    <a:pt x="16712" y="7847"/>
                  </a:lnTo>
                  <a:lnTo>
                    <a:pt x="16594" y="7501"/>
                  </a:lnTo>
                  <a:lnTo>
                    <a:pt x="16476" y="7156"/>
                  </a:lnTo>
                  <a:lnTo>
                    <a:pt x="16353" y="6822"/>
                  </a:lnTo>
                  <a:lnTo>
                    <a:pt x="16226" y="6476"/>
                  </a:lnTo>
                  <a:lnTo>
                    <a:pt x="16094" y="6152"/>
                  </a:lnTo>
                  <a:lnTo>
                    <a:pt x="15962" y="5818"/>
                  </a:lnTo>
                  <a:lnTo>
                    <a:pt x="15826" y="5505"/>
                  </a:lnTo>
                  <a:lnTo>
                    <a:pt x="15685" y="5181"/>
                  </a:lnTo>
                  <a:lnTo>
                    <a:pt x="15544" y="4868"/>
                  </a:lnTo>
                  <a:lnTo>
                    <a:pt x="15394" y="4566"/>
                  </a:lnTo>
                  <a:lnTo>
                    <a:pt x="15244" y="4264"/>
                  </a:lnTo>
                  <a:lnTo>
                    <a:pt x="15090" y="3961"/>
                  </a:lnTo>
                  <a:lnTo>
                    <a:pt x="14935" y="3670"/>
                  </a:lnTo>
                  <a:lnTo>
                    <a:pt x="14772" y="3378"/>
                  </a:lnTo>
                  <a:lnTo>
                    <a:pt x="14608" y="3098"/>
                  </a:lnTo>
                  <a:lnTo>
                    <a:pt x="14440" y="2828"/>
                  </a:lnTo>
                  <a:lnTo>
                    <a:pt x="14267" y="2547"/>
                  </a:lnTo>
                  <a:lnTo>
                    <a:pt x="14095" y="2288"/>
                  </a:lnTo>
                  <a:lnTo>
                    <a:pt x="13918" y="2029"/>
                  </a:lnTo>
                  <a:lnTo>
                    <a:pt x="13736" y="1770"/>
                  </a:lnTo>
                  <a:lnTo>
                    <a:pt x="13677" y="1684"/>
                  </a:lnTo>
                  <a:lnTo>
                    <a:pt x="13622" y="1587"/>
                  </a:lnTo>
                  <a:lnTo>
                    <a:pt x="13572" y="1500"/>
                  </a:lnTo>
                  <a:lnTo>
                    <a:pt x="13527" y="1393"/>
                  </a:lnTo>
                  <a:lnTo>
                    <a:pt x="13486" y="1295"/>
                  </a:lnTo>
                  <a:lnTo>
                    <a:pt x="13445" y="1187"/>
                  </a:lnTo>
                  <a:lnTo>
                    <a:pt x="13413" y="1080"/>
                  </a:lnTo>
                  <a:lnTo>
                    <a:pt x="13381" y="961"/>
                  </a:lnTo>
                  <a:lnTo>
                    <a:pt x="13354" y="853"/>
                  </a:lnTo>
                  <a:lnTo>
                    <a:pt x="13331" y="734"/>
                  </a:lnTo>
                  <a:lnTo>
                    <a:pt x="13313" y="615"/>
                  </a:lnTo>
                  <a:lnTo>
                    <a:pt x="13295" y="497"/>
                  </a:lnTo>
                  <a:lnTo>
                    <a:pt x="13286" y="378"/>
                  </a:lnTo>
                  <a:lnTo>
                    <a:pt x="13277" y="248"/>
                  </a:lnTo>
                  <a:lnTo>
                    <a:pt x="13272" y="130"/>
                  </a:lnTo>
                  <a:lnTo>
                    <a:pt x="13268"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6"/>
            <p:cNvSpPr/>
            <p:nvPr/>
          </p:nvSpPr>
          <p:spPr>
            <a:xfrm>
              <a:off x="4240125" y="-2575"/>
              <a:ext cx="452100" cy="142775"/>
            </a:xfrm>
            <a:custGeom>
              <a:avLst/>
              <a:gdLst/>
              <a:ahLst/>
              <a:cxnLst/>
              <a:rect l="l" t="t" r="r" b="b"/>
              <a:pathLst>
                <a:path w="18084" h="5711" extrusionOk="0">
                  <a:moveTo>
                    <a:pt x="169" y="0"/>
                  </a:moveTo>
                  <a:lnTo>
                    <a:pt x="132" y="195"/>
                  </a:lnTo>
                  <a:lnTo>
                    <a:pt x="110" y="270"/>
                  </a:lnTo>
                  <a:lnTo>
                    <a:pt x="82" y="346"/>
                  </a:lnTo>
                  <a:lnTo>
                    <a:pt x="46" y="454"/>
                  </a:lnTo>
                  <a:lnTo>
                    <a:pt x="23" y="562"/>
                  </a:lnTo>
                  <a:lnTo>
                    <a:pt x="5" y="659"/>
                  </a:lnTo>
                  <a:lnTo>
                    <a:pt x="1" y="756"/>
                  </a:lnTo>
                  <a:lnTo>
                    <a:pt x="5" y="864"/>
                  </a:lnTo>
                  <a:lnTo>
                    <a:pt x="19" y="961"/>
                  </a:lnTo>
                  <a:lnTo>
                    <a:pt x="41" y="1047"/>
                  </a:lnTo>
                  <a:lnTo>
                    <a:pt x="73" y="1145"/>
                  </a:lnTo>
                  <a:lnTo>
                    <a:pt x="110" y="1242"/>
                  </a:lnTo>
                  <a:lnTo>
                    <a:pt x="155" y="1328"/>
                  </a:lnTo>
                  <a:lnTo>
                    <a:pt x="210" y="1414"/>
                  </a:lnTo>
                  <a:lnTo>
                    <a:pt x="273" y="1501"/>
                  </a:lnTo>
                  <a:lnTo>
                    <a:pt x="341" y="1587"/>
                  </a:lnTo>
                  <a:lnTo>
                    <a:pt x="414" y="1673"/>
                  </a:lnTo>
                  <a:lnTo>
                    <a:pt x="496" y="1760"/>
                  </a:lnTo>
                  <a:lnTo>
                    <a:pt x="582" y="1835"/>
                  </a:lnTo>
                  <a:lnTo>
                    <a:pt x="778" y="1997"/>
                  </a:lnTo>
                  <a:lnTo>
                    <a:pt x="987" y="2148"/>
                  </a:lnTo>
                  <a:lnTo>
                    <a:pt x="1218" y="2299"/>
                  </a:lnTo>
                  <a:lnTo>
                    <a:pt x="1464" y="2440"/>
                  </a:lnTo>
                  <a:lnTo>
                    <a:pt x="1727" y="2569"/>
                  </a:lnTo>
                  <a:lnTo>
                    <a:pt x="1995" y="2699"/>
                  </a:lnTo>
                  <a:lnTo>
                    <a:pt x="2277" y="2817"/>
                  </a:lnTo>
                  <a:lnTo>
                    <a:pt x="2563" y="2936"/>
                  </a:lnTo>
                  <a:lnTo>
                    <a:pt x="2854" y="3044"/>
                  </a:lnTo>
                  <a:lnTo>
                    <a:pt x="3145" y="3141"/>
                  </a:lnTo>
                  <a:lnTo>
                    <a:pt x="3722" y="3325"/>
                  </a:lnTo>
                  <a:lnTo>
                    <a:pt x="4281" y="3487"/>
                  </a:lnTo>
                  <a:lnTo>
                    <a:pt x="4794" y="3616"/>
                  </a:lnTo>
                  <a:lnTo>
                    <a:pt x="5244" y="3724"/>
                  </a:lnTo>
                  <a:lnTo>
                    <a:pt x="5621" y="3800"/>
                  </a:lnTo>
                  <a:lnTo>
                    <a:pt x="6048" y="3875"/>
                  </a:lnTo>
                  <a:lnTo>
                    <a:pt x="6998" y="4059"/>
                  </a:lnTo>
                  <a:lnTo>
                    <a:pt x="7947" y="4221"/>
                  </a:lnTo>
                  <a:lnTo>
                    <a:pt x="8897" y="4393"/>
                  </a:lnTo>
                  <a:lnTo>
                    <a:pt x="9846" y="4566"/>
                  </a:lnTo>
                  <a:lnTo>
                    <a:pt x="10796" y="4728"/>
                  </a:lnTo>
                  <a:lnTo>
                    <a:pt x="11745" y="4901"/>
                  </a:lnTo>
                  <a:lnTo>
                    <a:pt x="13645" y="5257"/>
                  </a:lnTo>
                  <a:lnTo>
                    <a:pt x="14026" y="5322"/>
                  </a:lnTo>
                  <a:lnTo>
                    <a:pt x="14403" y="5386"/>
                  </a:lnTo>
                  <a:lnTo>
                    <a:pt x="15158" y="5537"/>
                  </a:lnTo>
                  <a:lnTo>
                    <a:pt x="15289" y="5602"/>
                  </a:lnTo>
                  <a:lnTo>
                    <a:pt x="15417" y="5645"/>
                  </a:lnTo>
                  <a:lnTo>
                    <a:pt x="15539" y="5678"/>
                  </a:lnTo>
                  <a:lnTo>
                    <a:pt x="15662" y="5699"/>
                  </a:lnTo>
                  <a:lnTo>
                    <a:pt x="15785" y="5710"/>
                  </a:lnTo>
                  <a:lnTo>
                    <a:pt x="15898" y="5710"/>
                  </a:lnTo>
                  <a:lnTo>
                    <a:pt x="16016" y="5688"/>
                  </a:lnTo>
                  <a:lnTo>
                    <a:pt x="16125" y="5656"/>
                  </a:lnTo>
                  <a:lnTo>
                    <a:pt x="16239" y="5613"/>
                  </a:lnTo>
                  <a:lnTo>
                    <a:pt x="16343" y="5559"/>
                  </a:lnTo>
                  <a:lnTo>
                    <a:pt x="16448" y="5494"/>
                  </a:lnTo>
                  <a:lnTo>
                    <a:pt x="16552" y="5408"/>
                  </a:lnTo>
                  <a:lnTo>
                    <a:pt x="16652" y="5311"/>
                  </a:lnTo>
                  <a:lnTo>
                    <a:pt x="16748" y="5203"/>
                  </a:lnTo>
                  <a:lnTo>
                    <a:pt x="16843" y="5073"/>
                  </a:lnTo>
                  <a:lnTo>
                    <a:pt x="16939" y="4944"/>
                  </a:lnTo>
                  <a:lnTo>
                    <a:pt x="17029" y="4793"/>
                  </a:lnTo>
                  <a:lnTo>
                    <a:pt x="17116" y="4631"/>
                  </a:lnTo>
                  <a:lnTo>
                    <a:pt x="17202" y="4458"/>
                  </a:lnTo>
                  <a:lnTo>
                    <a:pt x="17284" y="4264"/>
                  </a:lnTo>
                  <a:lnTo>
                    <a:pt x="17366" y="4059"/>
                  </a:lnTo>
                  <a:lnTo>
                    <a:pt x="17443" y="3843"/>
                  </a:lnTo>
                  <a:lnTo>
                    <a:pt x="17516" y="3616"/>
                  </a:lnTo>
                  <a:lnTo>
                    <a:pt x="17588" y="3379"/>
                  </a:lnTo>
                  <a:lnTo>
                    <a:pt x="17661" y="3120"/>
                  </a:lnTo>
                  <a:lnTo>
                    <a:pt x="17729" y="2861"/>
                  </a:lnTo>
                  <a:lnTo>
                    <a:pt x="17793" y="2580"/>
                  </a:lnTo>
                  <a:lnTo>
                    <a:pt x="17856" y="2278"/>
                  </a:lnTo>
                  <a:lnTo>
                    <a:pt x="17915" y="1976"/>
                  </a:lnTo>
                  <a:lnTo>
                    <a:pt x="17975" y="1652"/>
                  </a:lnTo>
                  <a:lnTo>
                    <a:pt x="18029" y="1317"/>
                  </a:lnTo>
                  <a:lnTo>
                    <a:pt x="18084" y="972"/>
                  </a:lnTo>
                  <a:lnTo>
                    <a:pt x="17547" y="1091"/>
                  </a:lnTo>
                  <a:lnTo>
                    <a:pt x="17011" y="1188"/>
                  </a:lnTo>
                  <a:lnTo>
                    <a:pt x="16480" y="1285"/>
                  </a:lnTo>
                  <a:lnTo>
                    <a:pt x="15944" y="1371"/>
                  </a:lnTo>
                  <a:lnTo>
                    <a:pt x="15403" y="1447"/>
                  </a:lnTo>
                  <a:lnTo>
                    <a:pt x="14867" y="1522"/>
                  </a:lnTo>
                  <a:lnTo>
                    <a:pt x="14331" y="1576"/>
                  </a:lnTo>
                  <a:lnTo>
                    <a:pt x="13795" y="1630"/>
                  </a:lnTo>
                  <a:lnTo>
                    <a:pt x="13258" y="1684"/>
                  </a:lnTo>
                  <a:lnTo>
                    <a:pt x="12718" y="1717"/>
                  </a:lnTo>
                  <a:lnTo>
                    <a:pt x="12182" y="1749"/>
                  </a:lnTo>
                  <a:lnTo>
                    <a:pt x="11641" y="1771"/>
                  </a:lnTo>
                  <a:lnTo>
                    <a:pt x="11105" y="1792"/>
                  </a:lnTo>
                  <a:lnTo>
                    <a:pt x="10569" y="1803"/>
                  </a:lnTo>
                  <a:lnTo>
                    <a:pt x="9492" y="1803"/>
                  </a:lnTo>
                  <a:lnTo>
                    <a:pt x="8415" y="1781"/>
                  </a:lnTo>
                  <a:lnTo>
                    <a:pt x="7338" y="1727"/>
                  </a:lnTo>
                  <a:lnTo>
                    <a:pt x="6261" y="1652"/>
                  </a:lnTo>
                  <a:lnTo>
                    <a:pt x="5185" y="1555"/>
                  </a:lnTo>
                  <a:lnTo>
                    <a:pt x="4112" y="1436"/>
                  </a:lnTo>
                  <a:lnTo>
                    <a:pt x="3040" y="1306"/>
                  </a:lnTo>
                  <a:lnTo>
                    <a:pt x="1968" y="1145"/>
                  </a:lnTo>
                  <a:lnTo>
                    <a:pt x="896" y="972"/>
                  </a:lnTo>
                  <a:lnTo>
                    <a:pt x="837" y="961"/>
                  </a:lnTo>
                  <a:lnTo>
                    <a:pt x="778" y="929"/>
                  </a:lnTo>
                  <a:lnTo>
                    <a:pt x="718" y="907"/>
                  </a:lnTo>
                  <a:lnTo>
                    <a:pt x="664" y="864"/>
                  </a:lnTo>
                  <a:lnTo>
                    <a:pt x="614" y="821"/>
                  </a:lnTo>
                  <a:lnTo>
                    <a:pt x="559" y="778"/>
                  </a:lnTo>
                  <a:lnTo>
                    <a:pt x="514" y="724"/>
                  </a:lnTo>
                  <a:lnTo>
                    <a:pt x="469" y="659"/>
                  </a:lnTo>
                  <a:lnTo>
                    <a:pt x="423" y="594"/>
                  </a:lnTo>
                  <a:lnTo>
                    <a:pt x="382" y="519"/>
                  </a:lnTo>
                  <a:lnTo>
                    <a:pt x="305" y="367"/>
                  </a:lnTo>
                  <a:lnTo>
                    <a:pt x="232" y="195"/>
                  </a:lnTo>
                  <a:lnTo>
                    <a:pt x="169"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6"/>
            <p:cNvSpPr/>
            <p:nvPr/>
          </p:nvSpPr>
          <p:spPr>
            <a:xfrm>
              <a:off x="4185375" y="-2347400"/>
              <a:ext cx="277975" cy="651925"/>
            </a:xfrm>
            <a:custGeom>
              <a:avLst/>
              <a:gdLst/>
              <a:ahLst/>
              <a:cxnLst/>
              <a:rect l="l" t="t" r="r" b="b"/>
              <a:pathLst>
                <a:path w="11119" h="26077" extrusionOk="0">
                  <a:moveTo>
                    <a:pt x="7743" y="1"/>
                  </a:moveTo>
                  <a:lnTo>
                    <a:pt x="7279" y="616"/>
                  </a:lnTo>
                  <a:lnTo>
                    <a:pt x="6811" y="1209"/>
                  </a:lnTo>
                  <a:lnTo>
                    <a:pt x="6343" y="1803"/>
                  </a:lnTo>
                  <a:lnTo>
                    <a:pt x="5871" y="2375"/>
                  </a:lnTo>
                  <a:lnTo>
                    <a:pt x="5394" y="2926"/>
                  </a:lnTo>
                  <a:lnTo>
                    <a:pt x="4917" y="3476"/>
                  </a:lnTo>
                  <a:lnTo>
                    <a:pt x="4435" y="4005"/>
                  </a:lnTo>
                  <a:lnTo>
                    <a:pt x="3953" y="4534"/>
                  </a:lnTo>
                  <a:lnTo>
                    <a:pt x="3467" y="5041"/>
                  </a:lnTo>
                  <a:lnTo>
                    <a:pt x="2981" y="5527"/>
                  </a:lnTo>
                  <a:lnTo>
                    <a:pt x="2490" y="6012"/>
                  </a:lnTo>
                  <a:lnTo>
                    <a:pt x="2000" y="6476"/>
                  </a:lnTo>
                  <a:lnTo>
                    <a:pt x="1505" y="6930"/>
                  </a:lnTo>
                  <a:lnTo>
                    <a:pt x="1005" y="7362"/>
                  </a:lnTo>
                  <a:lnTo>
                    <a:pt x="505" y="7793"/>
                  </a:lnTo>
                  <a:lnTo>
                    <a:pt x="1" y="8203"/>
                  </a:lnTo>
                  <a:lnTo>
                    <a:pt x="291" y="9229"/>
                  </a:lnTo>
                  <a:lnTo>
                    <a:pt x="578" y="10265"/>
                  </a:lnTo>
                  <a:lnTo>
                    <a:pt x="855" y="11323"/>
                  </a:lnTo>
                  <a:lnTo>
                    <a:pt x="1127" y="12391"/>
                  </a:lnTo>
                  <a:lnTo>
                    <a:pt x="1395" y="13470"/>
                  </a:lnTo>
                  <a:lnTo>
                    <a:pt x="1650" y="14561"/>
                  </a:lnTo>
                  <a:lnTo>
                    <a:pt x="1904" y="15672"/>
                  </a:lnTo>
                  <a:lnTo>
                    <a:pt x="2150" y="16784"/>
                  </a:lnTo>
                  <a:lnTo>
                    <a:pt x="2391" y="17917"/>
                  </a:lnTo>
                  <a:lnTo>
                    <a:pt x="2622" y="19051"/>
                  </a:lnTo>
                  <a:lnTo>
                    <a:pt x="2845" y="20205"/>
                  </a:lnTo>
                  <a:lnTo>
                    <a:pt x="3063" y="21360"/>
                  </a:lnTo>
                  <a:lnTo>
                    <a:pt x="3276" y="22526"/>
                  </a:lnTo>
                  <a:lnTo>
                    <a:pt x="3481" y="23702"/>
                  </a:lnTo>
                  <a:lnTo>
                    <a:pt x="3681" y="24879"/>
                  </a:lnTo>
                  <a:lnTo>
                    <a:pt x="3872" y="26077"/>
                  </a:lnTo>
                  <a:lnTo>
                    <a:pt x="4340" y="25602"/>
                  </a:lnTo>
                  <a:lnTo>
                    <a:pt x="4803" y="25138"/>
                  </a:lnTo>
                  <a:lnTo>
                    <a:pt x="5276" y="24695"/>
                  </a:lnTo>
                  <a:lnTo>
                    <a:pt x="5748" y="24253"/>
                  </a:lnTo>
                  <a:lnTo>
                    <a:pt x="6693" y="23400"/>
                  </a:lnTo>
                  <a:lnTo>
                    <a:pt x="7643" y="22548"/>
                  </a:lnTo>
                  <a:lnTo>
                    <a:pt x="8065" y="22159"/>
                  </a:lnTo>
                  <a:lnTo>
                    <a:pt x="8488" y="21760"/>
                  </a:lnTo>
                  <a:lnTo>
                    <a:pt x="8919" y="21350"/>
                  </a:lnTo>
                  <a:lnTo>
                    <a:pt x="9356" y="20950"/>
                  </a:lnTo>
                  <a:lnTo>
                    <a:pt x="9792" y="20562"/>
                  </a:lnTo>
                  <a:lnTo>
                    <a:pt x="10010" y="20367"/>
                  </a:lnTo>
                  <a:lnTo>
                    <a:pt x="10233" y="20184"/>
                  </a:lnTo>
                  <a:lnTo>
                    <a:pt x="10451" y="20011"/>
                  </a:lnTo>
                  <a:lnTo>
                    <a:pt x="10673" y="19849"/>
                  </a:lnTo>
                  <a:lnTo>
                    <a:pt x="10896" y="19687"/>
                  </a:lnTo>
                  <a:lnTo>
                    <a:pt x="11119" y="19536"/>
                  </a:lnTo>
                  <a:lnTo>
                    <a:pt x="10959" y="18252"/>
                  </a:lnTo>
                  <a:lnTo>
                    <a:pt x="10791" y="16967"/>
                  </a:lnTo>
                  <a:lnTo>
                    <a:pt x="10614" y="15705"/>
                  </a:lnTo>
                  <a:lnTo>
                    <a:pt x="10437" y="14431"/>
                  </a:lnTo>
                  <a:lnTo>
                    <a:pt x="10246" y="13179"/>
                  </a:lnTo>
                  <a:lnTo>
                    <a:pt x="10051" y="11927"/>
                  </a:lnTo>
                  <a:lnTo>
                    <a:pt x="9851" y="10686"/>
                  </a:lnTo>
                  <a:lnTo>
                    <a:pt x="9646" y="9466"/>
                  </a:lnTo>
                  <a:lnTo>
                    <a:pt x="9428" y="8236"/>
                  </a:lnTo>
                  <a:lnTo>
                    <a:pt x="9210" y="7027"/>
                  </a:lnTo>
                  <a:lnTo>
                    <a:pt x="8983" y="5829"/>
                  </a:lnTo>
                  <a:lnTo>
                    <a:pt x="8747" y="4642"/>
                  </a:lnTo>
                  <a:lnTo>
                    <a:pt x="8506" y="3465"/>
                  </a:lnTo>
                  <a:lnTo>
                    <a:pt x="8261" y="2300"/>
                  </a:lnTo>
                  <a:lnTo>
                    <a:pt x="8006" y="1145"/>
                  </a:lnTo>
                  <a:lnTo>
                    <a:pt x="774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6"/>
            <p:cNvSpPr/>
            <p:nvPr/>
          </p:nvSpPr>
          <p:spPr>
            <a:xfrm>
              <a:off x="4298175" y="-1770775"/>
              <a:ext cx="210725" cy="572075"/>
            </a:xfrm>
            <a:custGeom>
              <a:avLst/>
              <a:gdLst/>
              <a:ahLst/>
              <a:cxnLst/>
              <a:rect l="l" t="t" r="r" b="b"/>
              <a:pathLst>
                <a:path w="8429" h="22883" extrusionOk="0">
                  <a:moveTo>
                    <a:pt x="7015" y="1"/>
                  </a:moveTo>
                  <a:lnTo>
                    <a:pt x="6825" y="249"/>
                  </a:lnTo>
                  <a:lnTo>
                    <a:pt x="6634" y="486"/>
                  </a:lnTo>
                  <a:lnTo>
                    <a:pt x="6438" y="724"/>
                  </a:lnTo>
                  <a:lnTo>
                    <a:pt x="6238" y="950"/>
                  </a:lnTo>
                  <a:lnTo>
                    <a:pt x="5839" y="1393"/>
                  </a:lnTo>
                  <a:lnTo>
                    <a:pt x="5434" y="1825"/>
                  </a:lnTo>
                  <a:lnTo>
                    <a:pt x="5025" y="2235"/>
                  </a:lnTo>
                  <a:lnTo>
                    <a:pt x="4621" y="2645"/>
                  </a:lnTo>
                  <a:lnTo>
                    <a:pt x="4221" y="3044"/>
                  </a:lnTo>
                  <a:lnTo>
                    <a:pt x="3830" y="3454"/>
                  </a:lnTo>
                  <a:lnTo>
                    <a:pt x="2876" y="4469"/>
                  </a:lnTo>
                  <a:lnTo>
                    <a:pt x="1927" y="5484"/>
                  </a:lnTo>
                  <a:lnTo>
                    <a:pt x="1445" y="5980"/>
                  </a:lnTo>
                  <a:lnTo>
                    <a:pt x="968" y="6466"/>
                  </a:lnTo>
                  <a:lnTo>
                    <a:pt x="486" y="6941"/>
                  </a:lnTo>
                  <a:lnTo>
                    <a:pt x="0" y="7394"/>
                  </a:lnTo>
                  <a:lnTo>
                    <a:pt x="128" y="8365"/>
                  </a:lnTo>
                  <a:lnTo>
                    <a:pt x="255" y="9337"/>
                  </a:lnTo>
                  <a:lnTo>
                    <a:pt x="373" y="10297"/>
                  </a:lnTo>
                  <a:lnTo>
                    <a:pt x="491" y="11269"/>
                  </a:lnTo>
                  <a:lnTo>
                    <a:pt x="600" y="12240"/>
                  </a:lnTo>
                  <a:lnTo>
                    <a:pt x="705" y="13211"/>
                  </a:lnTo>
                  <a:lnTo>
                    <a:pt x="809" y="14183"/>
                  </a:lnTo>
                  <a:lnTo>
                    <a:pt x="904" y="15154"/>
                  </a:lnTo>
                  <a:lnTo>
                    <a:pt x="995" y="16126"/>
                  </a:lnTo>
                  <a:lnTo>
                    <a:pt x="1086" y="17097"/>
                  </a:lnTo>
                  <a:lnTo>
                    <a:pt x="1168" y="18068"/>
                  </a:lnTo>
                  <a:lnTo>
                    <a:pt x="1245" y="19029"/>
                  </a:lnTo>
                  <a:lnTo>
                    <a:pt x="1322" y="20000"/>
                  </a:lnTo>
                  <a:lnTo>
                    <a:pt x="1391" y="20961"/>
                  </a:lnTo>
                  <a:lnTo>
                    <a:pt x="1454" y="21922"/>
                  </a:lnTo>
                  <a:lnTo>
                    <a:pt x="1513" y="22882"/>
                  </a:lnTo>
                  <a:lnTo>
                    <a:pt x="1768" y="22666"/>
                  </a:lnTo>
                  <a:lnTo>
                    <a:pt x="2022" y="22472"/>
                  </a:lnTo>
                  <a:lnTo>
                    <a:pt x="2281" y="22289"/>
                  </a:lnTo>
                  <a:lnTo>
                    <a:pt x="2545" y="22127"/>
                  </a:lnTo>
                  <a:lnTo>
                    <a:pt x="2808" y="21976"/>
                  </a:lnTo>
                  <a:lnTo>
                    <a:pt x="3076" y="21846"/>
                  </a:lnTo>
                  <a:lnTo>
                    <a:pt x="3344" y="21717"/>
                  </a:lnTo>
                  <a:lnTo>
                    <a:pt x="3612" y="21598"/>
                  </a:lnTo>
                  <a:lnTo>
                    <a:pt x="3880" y="21490"/>
                  </a:lnTo>
                  <a:lnTo>
                    <a:pt x="4153" y="21393"/>
                  </a:lnTo>
                  <a:lnTo>
                    <a:pt x="4694" y="21198"/>
                  </a:lnTo>
                  <a:lnTo>
                    <a:pt x="5230" y="21015"/>
                  </a:lnTo>
                  <a:lnTo>
                    <a:pt x="5766" y="20810"/>
                  </a:lnTo>
                  <a:lnTo>
                    <a:pt x="6089" y="20691"/>
                  </a:lnTo>
                  <a:lnTo>
                    <a:pt x="6416" y="20551"/>
                  </a:lnTo>
                  <a:lnTo>
                    <a:pt x="7084" y="20281"/>
                  </a:lnTo>
                  <a:lnTo>
                    <a:pt x="7420" y="20152"/>
                  </a:lnTo>
                  <a:lnTo>
                    <a:pt x="7756" y="20044"/>
                  </a:lnTo>
                  <a:lnTo>
                    <a:pt x="8092" y="19946"/>
                  </a:lnTo>
                  <a:lnTo>
                    <a:pt x="8260" y="19903"/>
                  </a:lnTo>
                  <a:lnTo>
                    <a:pt x="8428" y="19882"/>
                  </a:lnTo>
                  <a:lnTo>
                    <a:pt x="8374" y="18619"/>
                  </a:lnTo>
                  <a:lnTo>
                    <a:pt x="8319" y="17356"/>
                  </a:lnTo>
                  <a:lnTo>
                    <a:pt x="8260" y="16093"/>
                  </a:lnTo>
                  <a:lnTo>
                    <a:pt x="8192" y="14841"/>
                  </a:lnTo>
                  <a:lnTo>
                    <a:pt x="8124" y="13578"/>
                  </a:lnTo>
                  <a:lnTo>
                    <a:pt x="8051" y="12326"/>
                  </a:lnTo>
                  <a:lnTo>
                    <a:pt x="7970" y="11085"/>
                  </a:lnTo>
                  <a:lnTo>
                    <a:pt x="7883" y="9833"/>
                  </a:lnTo>
                  <a:lnTo>
                    <a:pt x="7797" y="8592"/>
                  </a:lnTo>
                  <a:lnTo>
                    <a:pt x="7701" y="7351"/>
                  </a:lnTo>
                  <a:lnTo>
                    <a:pt x="7602" y="6120"/>
                  </a:lnTo>
                  <a:lnTo>
                    <a:pt x="7492" y="4890"/>
                  </a:lnTo>
                  <a:lnTo>
                    <a:pt x="7383" y="3660"/>
                  </a:lnTo>
                  <a:lnTo>
                    <a:pt x="7265" y="2429"/>
                  </a:lnTo>
                  <a:lnTo>
                    <a:pt x="7143" y="1209"/>
                  </a:lnTo>
                  <a:lnTo>
                    <a:pt x="701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6"/>
            <p:cNvSpPr/>
            <p:nvPr/>
          </p:nvSpPr>
          <p:spPr>
            <a:xfrm>
              <a:off x="4335325" y="-1177150"/>
              <a:ext cx="180400" cy="594200"/>
            </a:xfrm>
            <a:custGeom>
              <a:avLst/>
              <a:gdLst/>
              <a:ahLst/>
              <a:cxnLst/>
              <a:rect l="l" t="t" r="r" b="b"/>
              <a:pathLst>
                <a:path w="7216" h="23768" extrusionOk="0">
                  <a:moveTo>
                    <a:pt x="7074" y="1"/>
                  </a:moveTo>
                  <a:lnTo>
                    <a:pt x="6747" y="217"/>
                  </a:lnTo>
                  <a:lnTo>
                    <a:pt x="6415" y="411"/>
                  </a:lnTo>
                  <a:lnTo>
                    <a:pt x="6084" y="583"/>
                  </a:lnTo>
                  <a:lnTo>
                    <a:pt x="5747" y="745"/>
                  </a:lnTo>
                  <a:lnTo>
                    <a:pt x="5084" y="1069"/>
                  </a:lnTo>
                  <a:lnTo>
                    <a:pt x="4757" y="1220"/>
                  </a:lnTo>
                  <a:lnTo>
                    <a:pt x="4439" y="1393"/>
                  </a:lnTo>
                  <a:lnTo>
                    <a:pt x="3916" y="1674"/>
                  </a:lnTo>
                  <a:lnTo>
                    <a:pt x="3394" y="1976"/>
                  </a:lnTo>
                  <a:lnTo>
                    <a:pt x="2867" y="2278"/>
                  </a:lnTo>
                  <a:lnTo>
                    <a:pt x="2603" y="2418"/>
                  </a:lnTo>
                  <a:lnTo>
                    <a:pt x="2340" y="2548"/>
                  </a:lnTo>
                  <a:lnTo>
                    <a:pt x="2072" y="2677"/>
                  </a:lnTo>
                  <a:lnTo>
                    <a:pt x="1808" y="2796"/>
                  </a:lnTo>
                  <a:lnTo>
                    <a:pt x="1545" y="2893"/>
                  </a:lnTo>
                  <a:lnTo>
                    <a:pt x="1277" y="2980"/>
                  </a:lnTo>
                  <a:lnTo>
                    <a:pt x="1013" y="3044"/>
                  </a:lnTo>
                  <a:lnTo>
                    <a:pt x="750" y="3088"/>
                  </a:lnTo>
                  <a:lnTo>
                    <a:pt x="482" y="3120"/>
                  </a:lnTo>
                  <a:lnTo>
                    <a:pt x="218" y="3120"/>
                  </a:lnTo>
                  <a:lnTo>
                    <a:pt x="254" y="4232"/>
                  </a:lnTo>
                  <a:lnTo>
                    <a:pt x="286" y="5343"/>
                  </a:lnTo>
                  <a:lnTo>
                    <a:pt x="309" y="6444"/>
                  </a:lnTo>
                  <a:lnTo>
                    <a:pt x="327" y="7534"/>
                  </a:lnTo>
                  <a:lnTo>
                    <a:pt x="341" y="8624"/>
                  </a:lnTo>
                  <a:lnTo>
                    <a:pt x="345" y="9715"/>
                  </a:lnTo>
                  <a:lnTo>
                    <a:pt x="341" y="10794"/>
                  </a:lnTo>
                  <a:lnTo>
                    <a:pt x="332" y="11862"/>
                  </a:lnTo>
                  <a:lnTo>
                    <a:pt x="314" y="12920"/>
                  </a:lnTo>
                  <a:lnTo>
                    <a:pt x="291" y="13967"/>
                  </a:lnTo>
                  <a:lnTo>
                    <a:pt x="264" y="15014"/>
                  </a:lnTo>
                  <a:lnTo>
                    <a:pt x="223" y="16039"/>
                  </a:lnTo>
                  <a:lnTo>
                    <a:pt x="177" y="17065"/>
                  </a:lnTo>
                  <a:lnTo>
                    <a:pt x="127" y="18079"/>
                  </a:lnTo>
                  <a:lnTo>
                    <a:pt x="68" y="19072"/>
                  </a:lnTo>
                  <a:lnTo>
                    <a:pt x="0" y="20054"/>
                  </a:lnTo>
                  <a:lnTo>
                    <a:pt x="95" y="20313"/>
                  </a:lnTo>
                  <a:lnTo>
                    <a:pt x="191" y="20551"/>
                  </a:lnTo>
                  <a:lnTo>
                    <a:pt x="286" y="20788"/>
                  </a:lnTo>
                  <a:lnTo>
                    <a:pt x="382" y="21015"/>
                  </a:lnTo>
                  <a:lnTo>
                    <a:pt x="482" y="21231"/>
                  </a:lnTo>
                  <a:lnTo>
                    <a:pt x="582" y="21436"/>
                  </a:lnTo>
                  <a:lnTo>
                    <a:pt x="686" y="21630"/>
                  </a:lnTo>
                  <a:lnTo>
                    <a:pt x="786" y="21825"/>
                  </a:lnTo>
                  <a:lnTo>
                    <a:pt x="891" y="21997"/>
                  </a:lnTo>
                  <a:lnTo>
                    <a:pt x="995" y="22170"/>
                  </a:lnTo>
                  <a:lnTo>
                    <a:pt x="1100" y="22332"/>
                  </a:lnTo>
                  <a:lnTo>
                    <a:pt x="1209" y="22472"/>
                  </a:lnTo>
                  <a:lnTo>
                    <a:pt x="1318" y="22623"/>
                  </a:lnTo>
                  <a:lnTo>
                    <a:pt x="1422" y="22753"/>
                  </a:lnTo>
                  <a:lnTo>
                    <a:pt x="1536" y="22882"/>
                  </a:lnTo>
                  <a:lnTo>
                    <a:pt x="1645" y="22990"/>
                  </a:lnTo>
                  <a:lnTo>
                    <a:pt x="1754" y="23098"/>
                  </a:lnTo>
                  <a:lnTo>
                    <a:pt x="1867" y="23195"/>
                  </a:lnTo>
                  <a:lnTo>
                    <a:pt x="1976" y="23292"/>
                  </a:lnTo>
                  <a:lnTo>
                    <a:pt x="2090" y="23368"/>
                  </a:lnTo>
                  <a:lnTo>
                    <a:pt x="2204" y="23443"/>
                  </a:lnTo>
                  <a:lnTo>
                    <a:pt x="2317" y="23519"/>
                  </a:lnTo>
                  <a:lnTo>
                    <a:pt x="2435" y="23573"/>
                  </a:lnTo>
                  <a:lnTo>
                    <a:pt x="2549" y="23627"/>
                  </a:lnTo>
                  <a:lnTo>
                    <a:pt x="2667" y="23670"/>
                  </a:lnTo>
                  <a:lnTo>
                    <a:pt x="2781" y="23703"/>
                  </a:lnTo>
                  <a:lnTo>
                    <a:pt x="2899" y="23735"/>
                  </a:lnTo>
                  <a:lnTo>
                    <a:pt x="3012" y="23746"/>
                  </a:lnTo>
                  <a:lnTo>
                    <a:pt x="3130" y="23767"/>
                  </a:lnTo>
                  <a:lnTo>
                    <a:pt x="3367" y="23767"/>
                  </a:lnTo>
                  <a:lnTo>
                    <a:pt x="3485" y="23756"/>
                  </a:lnTo>
                  <a:lnTo>
                    <a:pt x="3603" y="23746"/>
                  </a:lnTo>
                  <a:lnTo>
                    <a:pt x="3721" y="23724"/>
                  </a:lnTo>
                  <a:lnTo>
                    <a:pt x="3839" y="23692"/>
                  </a:lnTo>
                  <a:lnTo>
                    <a:pt x="3957" y="23659"/>
                  </a:lnTo>
                  <a:lnTo>
                    <a:pt x="4194" y="23573"/>
                  </a:lnTo>
                  <a:lnTo>
                    <a:pt x="4430" y="23454"/>
                  </a:lnTo>
                  <a:lnTo>
                    <a:pt x="4666" y="23314"/>
                  </a:lnTo>
                  <a:lnTo>
                    <a:pt x="4902" y="23141"/>
                  </a:lnTo>
                  <a:lnTo>
                    <a:pt x="5139" y="22958"/>
                  </a:lnTo>
                  <a:lnTo>
                    <a:pt x="5370" y="22742"/>
                  </a:lnTo>
                  <a:lnTo>
                    <a:pt x="5602" y="22515"/>
                  </a:lnTo>
                  <a:lnTo>
                    <a:pt x="5829" y="22256"/>
                  </a:lnTo>
                  <a:lnTo>
                    <a:pt x="6056" y="21986"/>
                  </a:lnTo>
                  <a:lnTo>
                    <a:pt x="6279" y="21695"/>
                  </a:lnTo>
                  <a:lnTo>
                    <a:pt x="6502" y="21382"/>
                  </a:lnTo>
                  <a:lnTo>
                    <a:pt x="6720" y="21047"/>
                  </a:lnTo>
                  <a:lnTo>
                    <a:pt x="6933" y="20702"/>
                  </a:lnTo>
                  <a:lnTo>
                    <a:pt x="7147" y="20335"/>
                  </a:lnTo>
                  <a:lnTo>
                    <a:pt x="7115" y="20152"/>
                  </a:lnTo>
                  <a:lnTo>
                    <a:pt x="7092" y="19957"/>
                  </a:lnTo>
                  <a:lnTo>
                    <a:pt x="7088" y="19860"/>
                  </a:lnTo>
                  <a:lnTo>
                    <a:pt x="7083" y="19763"/>
                  </a:lnTo>
                  <a:lnTo>
                    <a:pt x="7083" y="19655"/>
                  </a:lnTo>
                  <a:lnTo>
                    <a:pt x="7088" y="19536"/>
                  </a:lnTo>
                  <a:lnTo>
                    <a:pt x="7115" y="18328"/>
                  </a:lnTo>
                  <a:lnTo>
                    <a:pt x="7142" y="17119"/>
                  </a:lnTo>
                  <a:lnTo>
                    <a:pt x="7165" y="15910"/>
                  </a:lnTo>
                  <a:lnTo>
                    <a:pt x="7183" y="14690"/>
                  </a:lnTo>
                  <a:lnTo>
                    <a:pt x="7197" y="13471"/>
                  </a:lnTo>
                  <a:lnTo>
                    <a:pt x="7210" y="12251"/>
                  </a:lnTo>
                  <a:lnTo>
                    <a:pt x="7215" y="11031"/>
                  </a:lnTo>
                  <a:lnTo>
                    <a:pt x="7215" y="9812"/>
                  </a:lnTo>
                  <a:lnTo>
                    <a:pt x="7215" y="8592"/>
                  </a:lnTo>
                  <a:lnTo>
                    <a:pt x="7206" y="7362"/>
                  </a:lnTo>
                  <a:lnTo>
                    <a:pt x="7192" y="6131"/>
                  </a:lnTo>
                  <a:lnTo>
                    <a:pt x="7179" y="4912"/>
                  </a:lnTo>
                  <a:lnTo>
                    <a:pt x="7161" y="3681"/>
                  </a:lnTo>
                  <a:lnTo>
                    <a:pt x="7133" y="2462"/>
                  </a:lnTo>
                  <a:lnTo>
                    <a:pt x="7106" y="1231"/>
                  </a:lnTo>
                  <a:lnTo>
                    <a:pt x="7074"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6"/>
            <p:cNvSpPr/>
            <p:nvPr/>
          </p:nvSpPr>
          <p:spPr>
            <a:xfrm>
              <a:off x="4387450" y="-9834100"/>
              <a:ext cx="71925" cy="179725"/>
            </a:xfrm>
            <a:custGeom>
              <a:avLst/>
              <a:gdLst/>
              <a:ahLst/>
              <a:cxnLst/>
              <a:rect l="l" t="t" r="r" b="b"/>
              <a:pathLst>
                <a:path w="2877" h="7189" extrusionOk="0">
                  <a:moveTo>
                    <a:pt x="1609" y="0"/>
                  </a:moveTo>
                  <a:lnTo>
                    <a:pt x="1513" y="11"/>
                  </a:lnTo>
                  <a:lnTo>
                    <a:pt x="1418" y="33"/>
                  </a:lnTo>
                  <a:lnTo>
                    <a:pt x="1323" y="54"/>
                  </a:lnTo>
                  <a:lnTo>
                    <a:pt x="1232" y="98"/>
                  </a:lnTo>
                  <a:lnTo>
                    <a:pt x="1141" y="162"/>
                  </a:lnTo>
                  <a:lnTo>
                    <a:pt x="1050" y="227"/>
                  </a:lnTo>
                  <a:lnTo>
                    <a:pt x="959" y="303"/>
                  </a:lnTo>
                  <a:lnTo>
                    <a:pt x="877" y="389"/>
                  </a:lnTo>
                  <a:lnTo>
                    <a:pt x="791" y="486"/>
                  </a:lnTo>
                  <a:lnTo>
                    <a:pt x="709" y="594"/>
                  </a:lnTo>
                  <a:lnTo>
                    <a:pt x="632" y="724"/>
                  </a:lnTo>
                  <a:lnTo>
                    <a:pt x="559" y="853"/>
                  </a:lnTo>
                  <a:lnTo>
                    <a:pt x="487" y="993"/>
                  </a:lnTo>
                  <a:lnTo>
                    <a:pt x="418" y="1144"/>
                  </a:lnTo>
                  <a:lnTo>
                    <a:pt x="355" y="1306"/>
                  </a:lnTo>
                  <a:lnTo>
                    <a:pt x="296" y="1479"/>
                  </a:lnTo>
                  <a:lnTo>
                    <a:pt x="241" y="1673"/>
                  </a:lnTo>
                  <a:lnTo>
                    <a:pt x="191" y="1868"/>
                  </a:lnTo>
                  <a:lnTo>
                    <a:pt x="150" y="2073"/>
                  </a:lnTo>
                  <a:lnTo>
                    <a:pt x="110" y="2289"/>
                  </a:lnTo>
                  <a:lnTo>
                    <a:pt x="73" y="2504"/>
                  </a:lnTo>
                  <a:lnTo>
                    <a:pt x="46" y="2742"/>
                  </a:lnTo>
                  <a:lnTo>
                    <a:pt x="23" y="2990"/>
                  </a:lnTo>
                  <a:lnTo>
                    <a:pt x="10" y="3228"/>
                  </a:lnTo>
                  <a:lnTo>
                    <a:pt x="0" y="3476"/>
                  </a:lnTo>
                  <a:lnTo>
                    <a:pt x="0" y="3713"/>
                  </a:lnTo>
                  <a:lnTo>
                    <a:pt x="10" y="3940"/>
                  </a:lnTo>
                  <a:lnTo>
                    <a:pt x="23" y="4177"/>
                  </a:lnTo>
                  <a:lnTo>
                    <a:pt x="46" y="4404"/>
                  </a:lnTo>
                  <a:lnTo>
                    <a:pt x="73" y="4620"/>
                  </a:lnTo>
                  <a:lnTo>
                    <a:pt x="105" y="4836"/>
                  </a:lnTo>
                  <a:lnTo>
                    <a:pt x="146" y="5052"/>
                  </a:lnTo>
                  <a:lnTo>
                    <a:pt x="191" y="5257"/>
                  </a:lnTo>
                  <a:lnTo>
                    <a:pt x="241" y="5451"/>
                  </a:lnTo>
                  <a:lnTo>
                    <a:pt x="296" y="5645"/>
                  </a:lnTo>
                  <a:lnTo>
                    <a:pt x="359" y="5818"/>
                  </a:lnTo>
                  <a:lnTo>
                    <a:pt x="423" y="5991"/>
                  </a:lnTo>
                  <a:lnTo>
                    <a:pt x="491" y="6153"/>
                  </a:lnTo>
                  <a:lnTo>
                    <a:pt x="564" y="6314"/>
                  </a:lnTo>
                  <a:lnTo>
                    <a:pt x="641" y="6455"/>
                  </a:lnTo>
                  <a:lnTo>
                    <a:pt x="723" y="6584"/>
                  </a:lnTo>
                  <a:lnTo>
                    <a:pt x="805" y="6703"/>
                  </a:lnTo>
                  <a:lnTo>
                    <a:pt x="891" y="6811"/>
                  </a:lnTo>
                  <a:lnTo>
                    <a:pt x="977" y="6908"/>
                  </a:lnTo>
                  <a:lnTo>
                    <a:pt x="1068" y="6994"/>
                  </a:lnTo>
                  <a:lnTo>
                    <a:pt x="1159" y="7059"/>
                  </a:lnTo>
                  <a:lnTo>
                    <a:pt x="1254" y="7113"/>
                  </a:lnTo>
                  <a:lnTo>
                    <a:pt x="1350" y="7156"/>
                  </a:lnTo>
                  <a:lnTo>
                    <a:pt x="1445" y="7178"/>
                  </a:lnTo>
                  <a:lnTo>
                    <a:pt x="1545" y="7189"/>
                  </a:lnTo>
                  <a:lnTo>
                    <a:pt x="1641" y="7178"/>
                  </a:lnTo>
                  <a:lnTo>
                    <a:pt x="1741" y="7156"/>
                  </a:lnTo>
                  <a:lnTo>
                    <a:pt x="1836" y="7102"/>
                  </a:lnTo>
                  <a:lnTo>
                    <a:pt x="1936" y="7048"/>
                  </a:lnTo>
                  <a:lnTo>
                    <a:pt x="2031" y="6962"/>
                  </a:lnTo>
                  <a:lnTo>
                    <a:pt x="2090" y="6908"/>
                  </a:lnTo>
                  <a:lnTo>
                    <a:pt x="2145" y="6843"/>
                  </a:lnTo>
                  <a:lnTo>
                    <a:pt x="2195" y="6768"/>
                  </a:lnTo>
                  <a:lnTo>
                    <a:pt x="2240" y="6692"/>
                  </a:lnTo>
                  <a:lnTo>
                    <a:pt x="2286" y="6617"/>
                  </a:lnTo>
                  <a:lnTo>
                    <a:pt x="2322" y="6530"/>
                  </a:lnTo>
                  <a:lnTo>
                    <a:pt x="2359" y="6444"/>
                  </a:lnTo>
                  <a:lnTo>
                    <a:pt x="2390" y="6347"/>
                  </a:lnTo>
                  <a:lnTo>
                    <a:pt x="2422" y="6250"/>
                  </a:lnTo>
                  <a:lnTo>
                    <a:pt x="2445" y="6142"/>
                  </a:lnTo>
                  <a:lnTo>
                    <a:pt x="2468" y="6034"/>
                  </a:lnTo>
                  <a:lnTo>
                    <a:pt x="2490" y="5915"/>
                  </a:lnTo>
                  <a:lnTo>
                    <a:pt x="2508" y="5786"/>
                  </a:lnTo>
                  <a:lnTo>
                    <a:pt x="2522" y="5656"/>
                  </a:lnTo>
                  <a:lnTo>
                    <a:pt x="2531" y="5516"/>
                  </a:lnTo>
                  <a:lnTo>
                    <a:pt x="2540" y="5375"/>
                  </a:lnTo>
                  <a:lnTo>
                    <a:pt x="2549" y="5170"/>
                  </a:lnTo>
                  <a:lnTo>
                    <a:pt x="2545" y="4976"/>
                  </a:lnTo>
                  <a:lnTo>
                    <a:pt x="2536" y="4782"/>
                  </a:lnTo>
                  <a:lnTo>
                    <a:pt x="2527" y="4577"/>
                  </a:lnTo>
                  <a:lnTo>
                    <a:pt x="2586" y="4382"/>
                  </a:lnTo>
                  <a:lnTo>
                    <a:pt x="2640" y="4177"/>
                  </a:lnTo>
                  <a:lnTo>
                    <a:pt x="2690" y="3962"/>
                  </a:lnTo>
                  <a:lnTo>
                    <a:pt x="2731" y="3746"/>
                  </a:lnTo>
                  <a:lnTo>
                    <a:pt x="2772" y="3530"/>
                  </a:lnTo>
                  <a:lnTo>
                    <a:pt x="2808" y="3292"/>
                  </a:lnTo>
                  <a:lnTo>
                    <a:pt x="2836" y="3055"/>
                  </a:lnTo>
                  <a:lnTo>
                    <a:pt x="2863" y="2817"/>
                  </a:lnTo>
                  <a:lnTo>
                    <a:pt x="2872" y="2645"/>
                  </a:lnTo>
                  <a:lnTo>
                    <a:pt x="2876" y="2472"/>
                  </a:lnTo>
                  <a:lnTo>
                    <a:pt x="2876" y="2299"/>
                  </a:lnTo>
                  <a:lnTo>
                    <a:pt x="2876" y="2127"/>
                  </a:lnTo>
                  <a:lnTo>
                    <a:pt x="2867" y="1965"/>
                  </a:lnTo>
                  <a:lnTo>
                    <a:pt x="2854" y="1792"/>
                  </a:lnTo>
                  <a:lnTo>
                    <a:pt x="2840" y="1630"/>
                  </a:lnTo>
                  <a:lnTo>
                    <a:pt x="2817" y="1468"/>
                  </a:lnTo>
                  <a:lnTo>
                    <a:pt x="2790" y="1317"/>
                  </a:lnTo>
                  <a:lnTo>
                    <a:pt x="2758" y="1166"/>
                  </a:lnTo>
                  <a:lnTo>
                    <a:pt x="2722" y="1026"/>
                  </a:lnTo>
                  <a:lnTo>
                    <a:pt x="2681" y="896"/>
                  </a:lnTo>
                  <a:lnTo>
                    <a:pt x="2631" y="767"/>
                  </a:lnTo>
                  <a:lnTo>
                    <a:pt x="2581" y="659"/>
                  </a:lnTo>
                  <a:lnTo>
                    <a:pt x="2522" y="551"/>
                  </a:lnTo>
                  <a:lnTo>
                    <a:pt x="2454" y="465"/>
                  </a:lnTo>
                  <a:lnTo>
                    <a:pt x="2363" y="367"/>
                  </a:lnTo>
                  <a:lnTo>
                    <a:pt x="2272" y="270"/>
                  </a:lnTo>
                  <a:lnTo>
                    <a:pt x="2181" y="195"/>
                  </a:lnTo>
                  <a:lnTo>
                    <a:pt x="2086" y="141"/>
                  </a:lnTo>
                  <a:lnTo>
                    <a:pt x="1991" y="87"/>
                  </a:lnTo>
                  <a:lnTo>
                    <a:pt x="1895" y="44"/>
                  </a:lnTo>
                  <a:lnTo>
                    <a:pt x="1800" y="22"/>
                  </a:lnTo>
                  <a:lnTo>
                    <a:pt x="1704"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6"/>
            <p:cNvSpPr/>
            <p:nvPr/>
          </p:nvSpPr>
          <p:spPr>
            <a:xfrm>
              <a:off x="4395625" y="-3793425"/>
              <a:ext cx="190750" cy="728025"/>
            </a:xfrm>
            <a:custGeom>
              <a:avLst/>
              <a:gdLst/>
              <a:ahLst/>
              <a:cxnLst/>
              <a:rect l="l" t="t" r="r" b="b"/>
              <a:pathLst>
                <a:path w="7630" h="29121" extrusionOk="0">
                  <a:moveTo>
                    <a:pt x="5157" y="1"/>
                  </a:moveTo>
                  <a:lnTo>
                    <a:pt x="5003" y="12"/>
                  </a:lnTo>
                  <a:lnTo>
                    <a:pt x="4848" y="44"/>
                  </a:lnTo>
                  <a:lnTo>
                    <a:pt x="4694" y="98"/>
                  </a:lnTo>
                  <a:lnTo>
                    <a:pt x="4540" y="173"/>
                  </a:lnTo>
                  <a:lnTo>
                    <a:pt x="4385" y="260"/>
                  </a:lnTo>
                  <a:lnTo>
                    <a:pt x="4235" y="368"/>
                  </a:lnTo>
                  <a:lnTo>
                    <a:pt x="4085" y="486"/>
                  </a:lnTo>
                  <a:lnTo>
                    <a:pt x="3940" y="627"/>
                  </a:lnTo>
                  <a:lnTo>
                    <a:pt x="3794" y="778"/>
                  </a:lnTo>
                  <a:lnTo>
                    <a:pt x="3654" y="961"/>
                  </a:lnTo>
                  <a:lnTo>
                    <a:pt x="3513" y="1145"/>
                  </a:lnTo>
                  <a:lnTo>
                    <a:pt x="3381" y="1361"/>
                  </a:lnTo>
                  <a:lnTo>
                    <a:pt x="3267" y="1544"/>
                  </a:lnTo>
                  <a:lnTo>
                    <a:pt x="3158" y="1749"/>
                  </a:lnTo>
                  <a:lnTo>
                    <a:pt x="3054" y="1954"/>
                  </a:lnTo>
                  <a:lnTo>
                    <a:pt x="2954" y="2159"/>
                  </a:lnTo>
                  <a:lnTo>
                    <a:pt x="2854" y="2386"/>
                  </a:lnTo>
                  <a:lnTo>
                    <a:pt x="2758" y="2613"/>
                  </a:lnTo>
                  <a:lnTo>
                    <a:pt x="2668" y="2850"/>
                  </a:lnTo>
                  <a:lnTo>
                    <a:pt x="2577" y="3098"/>
                  </a:lnTo>
                  <a:lnTo>
                    <a:pt x="2490" y="3347"/>
                  </a:lnTo>
                  <a:lnTo>
                    <a:pt x="2404" y="3595"/>
                  </a:lnTo>
                  <a:lnTo>
                    <a:pt x="2322" y="3865"/>
                  </a:lnTo>
                  <a:lnTo>
                    <a:pt x="2241" y="4124"/>
                  </a:lnTo>
                  <a:lnTo>
                    <a:pt x="2163" y="4394"/>
                  </a:lnTo>
                  <a:lnTo>
                    <a:pt x="2091" y="4674"/>
                  </a:lnTo>
                  <a:lnTo>
                    <a:pt x="1950" y="5235"/>
                  </a:lnTo>
                  <a:lnTo>
                    <a:pt x="1813" y="5808"/>
                  </a:lnTo>
                  <a:lnTo>
                    <a:pt x="1686" y="6390"/>
                  </a:lnTo>
                  <a:lnTo>
                    <a:pt x="1568" y="6984"/>
                  </a:lnTo>
                  <a:lnTo>
                    <a:pt x="1455" y="7588"/>
                  </a:lnTo>
                  <a:lnTo>
                    <a:pt x="1345" y="8182"/>
                  </a:lnTo>
                  <a:lnTo>
                    <a:pt x="1246" y="8786"/>
                  </a:lnTo>
                  <a:lnTo>
                    <a:pt x="1146" y="9380"/>
                  </a:lnTo>
                  <a:lnTo>
                    <a:pt x="1050" y="9963"/>
                  </a:lnTo>
                  <a:lnTo>
                    <a:pt x="909" y="10870"/>
                  </a:lnTo>
                  <a:lnTo>
                    <a:pt x="773" y="11776"/>
                  </a:lnTo>
                  <a:lnTo>
                    <a:pt x="641" y="12694"/>
                  </a:lnTo>
                  <a:lnTo>
                    <a:pt x="514" y="13622"/>
                  </a:lnTo>
                  <a:lnTo>
                    <a:pt x="396" y="14561"/>
                  </a:lnTo>
                  <a:lnTo>
                    <a:pt x="341" y="15025"/>
                  </a:lnTo>
                  <a:lnTo>
                    <a:pt x="291" y="15489"/>
                  </a:lnTo>
                  <a:lnTo>
                    <a:pt x="241" y="15964"/>
                  </a:lnTo>
                  <a:lnTo>
                    <a:pt x="201" y="16428"/>
                  </a:lnTo>
                  <a:lnTo>
                    <a:pt x="155" y="16892"/>
                  </a:lnTo>
                  <a:lnTo>
                    <a:pt x="119" y="17367"/>
                  </a:lnTo>
                  <a:lnTo>
                    <a:pt x="82" y="17907"/>
                  </a:lnTo>
                  <a:lnTo>
                    <a:pt x="55" y="18446"/>
                  </a:lnTo>
                  <a:lnTo>
                    <a:pt x="28" y="18986"/>
                  </a:lnTo>
                  <a:lnTo>
                    <a:pt x="10" y="19526"/>
                  </a:lnTo>
                  <a:lnTo>
                    <a:pt x="1" y="20076"/>
                  </a:lnTo>
                  <a:lnTo>
                    <a:pt x="1" y="20616"/>
                  </a:lnTo>
                  <a:lnTo>
                    <a:pt x="5" y="21155"/>
                  </a:lnTo>
                  <a:lnTo>
                    <a:pt x="23" y="21684"/>
                  </a:lnTo>
                  <a:lnTo>
                    <a:pt x="37" y="21954"/>
                  </a:lnTo>
                  <a:lnTo>
                    <a:pt x="51" y="22213"/>
                  </a:lnTo>
                  <a:lnTo>
                    <a:pt x="69" y="22472"/>
                  </a:lnTo>
                  <a:lnTo>
                    <a:pt x="91" y="22742"/>
                  </a:lnTo>
                  <a:lnTo>
                    <a:pt x="114" y="23001"/>
                  </a:lnTo>
                  <a:lnTo>
                    <a:pt x="141" y="23249"/>
                  </a:lnTo>
                  <a:lnTo>
                    <a:pt x="173" y="23508"/>
                  </a:lnTo>
                  <a:lnTo>
                    <a:pt x="210" y="23757"/>
                  </a:lnTo>
                  <a:lnTo>
                    <a:pt x="246" y="24016"/>
                  </a:lnTo>
                  <a:lnTo>
                    <a:pt x="287" y="24264"/>
                  </a:lnTo>
                  <a:lnTo>
                    <a:pt x="332" y="24501"/>
                  </a:lnTo>
                  <a:lnTo>
                    <a:pt x="378" y="24750"/>
                  </a:lnTo>
                  <a:lnTo>
                    <a:pt x="432" y="24987"/>
                  </a:lnTo>
                  <a:lnTo>
                    <a:pt x="487" y="25224"/>
                  </a:lnTo>
                  <a:lnTo>
                    <a:pt x="550" y="25462"/>
                  </a:lnTo>
                  <a:lnTo>
                    <a:pt x="614" y="25699"/>
                  </a:lnTo>
                  <a:lnTo>
                    <a:pt x="737" y="26088"/>
                  </a:lnTo>
                  <a:lnTo>
                    <a:pt x="864" y="26477"/>
                  </a:lnTo>
                  <a:lnTo>
                    <a:pt x="1005" y="26843"/>
                  </a:lnTo>
                  <a:lnTo>
                    <a:pt x="1146" y="27200"/>
                  </a:lnTo>
                  <a:lnTo>
                    <a:pt x="1223" y="27362"/>
                  </a:lnTo>
                  <a:lnTo>
                    <a:pt x="1295" y="27523"/>
                  </a:lnTo>
                  <a:lnTo>
                    <a:pt x="1377" y="27685"/>
                  </a:lnTo>
                  <a:lnTo>
                    <a:pt x="1455" y="27836"/>
                  </a:lnTo>
                  <a:lnTo>
                    <a:pt x="1536" y="27977"/>
                  </a:lnTo>
                  <a:lnTo>
                    <a:pt x="1618" y="28117"/>
                  </a:lnTo>
                  <a:lnTo>
                    <a:pt x="1700" y="28247"/>
                  </a:lnTo>
                  <a:lnTo>
                    <a:pt x="1786" y="28365"/>
                  </a:lnTo>
                  <a:lnTo>
                    <a:pt x="1873" y="28484"/>
                  </a:lnTo>
                  <a:lnTo>
                    <a:pt x="1959" y="28581"/>
                  </a:lnTo>
                  <a:lnTo>
                    <a:pt x="2045" y="28678"/>
                  </a:lnTo>
                  <a:lnTo>
                    <a:pt x="2136" y="28775"/>
                  </a:lnTo>
                  <a:lnTo>
                    <a:pt x="2227" y="28851"/>
                  </a:lnTo>
                  <a:lnTo>
                    <a:pt x="2318" y="28927"/>
                  </a:lnTo>
                  <a:lnTo>
                    <a:pt x="2409" y="28981"/>
                  </a:lnTo>
                  <a:lnTo>
                    <a:pt x="2500" y="29034"/>
                  </a:lnTo>
                  <a:lnTo>
                    <a:pt x="2595" y="29067"/>
                  </a:lnTo>
                  <a:lnTo>
                    <a:pt x="2690" y="29099"/>
                  </a:lnTo>
                  <a:lnTo>
                    <a:pt x="2781" y="29110"/>
                  </a:lnTo>
                  <a:lnTo>
                    <a:pt x="2877" y="29121"/>
                  </a:lnTo>
                  <a:lnTo>
                    <a:pt x="2972" y="29110"/>
                  </a:lnTo>
                  <a:lnTo>
                    <a:pt x="3072" y="29088"/>
                  </a:lnTo>
                  <a:lnTo>
                    <a:pt x="3167" y="29056"/>
                  </a:lnTo>
                  <a:lnTo>
                    <a:pt x="3263" y="29013"/>
                  </a:lnTo>
                  <a:lnTo>
                    <a:pt x="3063" y="28700"/>
                  </a:lnTo>
                  <a:lnTo>
                    <a:pt x="2872" y="28365"/>
                  </a:lnTo>
                  <a:lnTo>
                    <a:pt x="2690" y="28020"/>
                  </a:lnTo>
                  <a:lnTo>
                    <a:pt x="2518" y="27653"/>
                  </a:lnTo>
                  <a:lnTo>
                    <a:pt x="2359" y="27286"/>
                  </a:lnTo>
                  <a:lnTo>
                    <a:pt x="2204" y="26897"/>
                  </a:lnTo>
                  <a:lnTo>
                    <a:pt x="2059" y="26498"/>
                  </a:lnTo>
                  <a:lnTo>
                    <a:pt x="1927" y="26088"/>
                  </a:lnTo>
                  <a:lnTo>
                    <a:pt x="1800" y="25667"/>
                  </a:lnTo>
                  <a:lnTo>
                    <a:pt x="1682" y="25235"/>
                  </a:lnTo>
                  <a:lnTo>
                    <a:pt x="1577" y="24793"/>
                  </a:lnTo>
                  <a:lnTo>
                    <a:pt x="1477" y="24339"/>
                  </a:lnTo>
                  <a:lnTo>
                    <a:pt x="1386" y="23875"/>
                  </a:lnTo>
                  <a:lnTo>
                    <a:pt x="1305" y="23411"/>
                  </a:lnTo>
                  <a:lnTo>
                    <a:pt x="1227" y="22936"/>
                  </a:lnTo>
                  <a:lnTo>
                    <a:pt x="1164" y="22451"/>
                  </a:lnTo>
                  <a:lnTo>
                    <a:pt x="1105" y="21965"/>
                  </a:lnTo>
                  <a:lnTo>
                    <a:pt x="1059" y="21468"/>
                  </a:lnTo>
                  <a:lnTo>
                    <a:pt x="1014" y="20972"/>
                  </a:lnTo>
                  <a:lnTo>
                    <a:pt x="982" y="20465"/>
                  </a:lnTo>
                  <a:lnTo>
                    <a:pt x="955" y="19957"/>
                  </a:lnTo>
                  <a:lnTo>
                    <a:pt x="941" y="19439"/>
                  </a:lnTo>
                  <a:lnTo>
                    <a:pt x="927" y="18932"/>
                  </a:lnTo>
                  <a:lnTo>
                    <a:pt x="927" y="18414"/>
                  </a:lnTo>
                  <a:lnTo>
                    <a:pt x="932" y="17896"/>
                  </a:lnTo>
                  <a:lnTo>
                    <a:pt x="941" y="17367"/>
                  </a:lnTo>
                  <a:lnTo>
                    <a:pt x="959" y="16849"/>
                  </a:lnTo>
                  <a:lnTo>
                    <a:pt x="987" y="16331"/>
                  </a:lnTo>
                  <a:lnTo>
                    <a:pt x="1018" y="15813"/>
                  </a:lnTo>
                  <a:lnTo>
                    <a:pt x="1059" y="15295"/>
                  </a:lnTo>
                  <a:lnTo>
                    <a:pt x="1105" y="14777"/>
                  </a:lnTo>
                  <a:lnTo>
                    <a:pt x="1159" y="14259"/>
                  </a:lnTo>
                  <a:lnTo>
                    <a:pt x="1218" y="13751"/>
                  </a:lnTo>
                  <a:lnTo>
                    <a:pt x="1286" y="13244"/>
                  </a:lnTo>
                  <a:lnTo>
                    <a:pt x="1359" y="12737"/>
                  </a:lnTo>
                  <a:lnTo>
                    <a:pt x="1436" y="12240"/>
                  </a:lnTo>
                  <a:lnTo>
                    <a:pt x="1523" y="11744"/>
                  </a:lnTo>
                  <a:lnTo>
                    <a:pt x="1614" y="11258"/>
                  </a:lnTo>
                  <a:lnTo>
                    <a:pt x="1713" y="10772"/>
                  </a:lnTo>
                  <a:lnTo>
                    <a:pt x="1813" y="10308"/>
                  </a:lnTo>
                  <a:lnTo>
                    <a:pt x="1922" y="9833"/>
                  </a:lnTo>
                  <a:lnTo>
                    <a:pt x="2036" y="9380"/>
                  </a:lnTo>
                  <a:lnTo>
                    <a:pt x="2159" y="8927"/>
                  </a:lnTo>
                  <a:lnTo>
                    <a:pt x="2281" y="8484"/>
                  </a:lnTo>
                  <a:lnTo>
                    <a:pt x="2413" y="8063"/>
                  </a:lnTo>
                  <a:lnTo>
                    <a:pt x="2549" y="7642"/>
                  </a:lnTo>
                  <a:lnTo>
                    <a:pt x="2690" y="7232"/>
                  </a:lnTo>
                  <a:lnTo>
                    <a:pt x="2836" y="6833"/>
                  </a:lnTo>
                  <a:lnTo>
                    <a:pt x="2990" y="6455"/>
                  </a:lnTo>
                  <a:lnTo>
                    <a:pt x="3145" y="6077"/>
                  </a:lnTo>
                  <a:lnTo>
                    <a:pt x="3304" y="5721"/>
                  </a:lnTo>
                  <a:lnTo>
                    <a:pt x="3472" y="5376"/>
                  </a:lnTo>
                  <a:lnTo>
                    <a:pt x="3640" y="5052"/>
                  </a:lnTo>
                  <a:lnTo>
                    <a:pt x="3817" y="4739"/>
                  </a:lnTo>
                  <a:lnTo>
                    <a:pt x="3994" y="4437"/>
                  </a:lnTo>
                  <a:lnTo>
                    <a:pt x="4176" y="4156"/>
                  </a:lnTo>
                  <a:lnTo>
                    <a:pt x="4362" y="3897"/>
                  </a:lnTo>
                  <a:lnTo>
                    <a:pt x="4553" y="3649"/>
                  </a:lnTo>
                  <a:lnTo>
                    <a:pt x="4749" y="3422"/>
                  </a:lnTo>
                  <a:lnTo>
                    <a:pt x="4948" y="3206"/>
                  </a:lnTo>
                  <a:lnTo>
                    <a:pt x="5153" y="3012"/>
                  </a:lnTo>
                  <a:lnTo>
                    <a:pt x="5357" y="2850"/>
                  </a:lnTo>
                  <a:lnTo>
                    <a:pt x="5566" y="2699"/>
                  </a:lnTo>
                  <a:lnTo>
                    <a:pt x="5780" y="2570"/>
                  </a:lnTo>
                  <a:lnTo>
                    <a:pt x="5843" y="2537"/>
                  </a:lnTo>
                  <a:lnTo>
                    <a:pt x="5903" y="2526"/>
                  </a:lnTo>
                  <a:lnTo>
                    <a:pt x="5962" y="2516"/>
                  </a:lnTo>
                  <a:lnTo>
                    <a:pt x="6021" y="2516"/>
                  </a:lnTo>
                  <a:lnTo>
                    <a:pt x="6075" y="2526"/>
                  </a:lnTo>
                  <a:lnTo>
                    <a:pt x="6130" y="2548"/>
                  </a:lnTo>
                  <a:lnTo>
                    <a:pt x="6184" y="2580"/>
                  </a:lnTo>
                  <a:lnTo>
                    <a:pt x="6239" y="2624"/>
                  </a:lnTo>
                  <a:lnTo>
                    <a:pt x="6289" y="2667"/>
                  </a:lnTo>
                  <a:lnTo>
                    <a:pt x="6334" y="2721"/>
                  </a:lnTo>
                  <a:lnTo>
                    <a:pt x="6384" y="2785"/>
                  </a:lnTo>
                  <a:lnTo>
                    <a:pt x="6430" y="2850"/>
                  </a:lnTo>
                  <a:lnTo>
                    <a:pt x="6475" y="2926"/>
                  </a:lnTo>
                  <a:lnTo>
                    <a:pt x="6516" y="3001"/>
                  </a:lnTo>
                  <a:lnTo>
                    <a:pt x="6557" y="3098"/>
                  </a:lnTo>
                  <a:lnTo>
                    <a:pt x="6598" y="3185"/>
                  </a:lnTo>
                  <a:lnTo>
                    <a:pt x="6857" y="3250"/>
                  </a:lnTo>
                  <a:lnTo>
                    <a:pt x="7111" y="3336"/>
                  </a:lnTo>
                  <a:lnTo>
                    <a:pt x="7370" y="3422"/>
                  </a:lnTo>
                  <a:lnTo>
                    <a:pt x="7629" y="3498"/>
                  </a:lnTo>
                  <a:lnTo>
                    <a:pt x="7556" y="3142"/>
                  </a:lnTo>
                  <a:lnTo>
                    <a:pt x="7479" y="2818"/>
                  </a:lnTo>
                  <a:lnTo>
                    <a:pt x="7393" y="2494"/>
                  </a:lnTo>
                  <a:lnTo>
                    <a:pt x="7297" y="2203"/>
                  </a:lnTo>
                  <a:lnTo>
                    <a:pt x="7197" y="1922"/>
                  </a:lnTo>
                  <a:lnTo>
                    <a:pt x="7093" y="1663"/>
                  </a:lnTo>
                  <a:lnTo>
                    <a:pt x="6979" y="1425"/>
                  </a:lnTo>
                  <a:lnTo>
                    <a:pt x="6861" y="1210"/>
                  </a:lnTo>
                  <a:lnTo>
                    <a:pt x="6739" y="1005"/>
                  </a:lnTo>
                  <a:lnTo>
                    <a:pt x="6611" y="821"/>
                  </a:lnTo>
                  <a:lnTo>
                    <a:pt x="6480" y="659"/>
                  </a:lnTo>
                  <a:lnTo>
                    <a:pt x="6343" y="508"/>
                  </a:lnTo>
                  <a:lnTo>
                    <a:pt x="6202" y="379"/>
                  </a:lnTo>
                  <a:lnTo>
                    <a:pt x="6062" y="271"/>
                  </a:lnTo>
                  <a:lnTo>
                    <a:pt x="5916" y="184"/>
                  </a:lnTo>
                  <a:lnTo>
                    <a:pt x="5766" y="109"/>
                  </a:lnTo>
                  <a:lnTo>
                    <a:pt x="5616" y="55"/>
                  </a:lnTo>
                  <a:lnTo>
                    <a:pt x="5462" y="12"/>
                  </a:lnTo>
                  <a:lnTo>
                    <a:pt x="531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6"/>
            <p:cNvSpPr/>
            <p:nvPr/>
          </p:nvSpPr>
          <p:spPr>
            <a:xfrm>
              <a:off x="4401875" y="-8942575"/>
              <a:ext cx="140425" cy="144375"/>
            </a:xfrm>
            <a:custGeom>
              <a:avLst/>
              <a:gdLst/>
              <a:ahLst/>
              <a:cxnLst/>
              <a:rect l="l" t="t" r="r" b="b"/>
              <a:pathLst>
                <a:path w="5617" h="5775" extrusionOk="0">
                  <a:moveTo>
                    <a:pt x="555" y="0"/>
                  </a:moveTo>
                  <a:lnTo>
                    <a:pt x="578" y="367"/>
                  </a:lnTo>
                  <a:lnTo>
                    <a:pt x="591" y="745"/>
                  </a:lnTo>
                  <a:lnTo>
                    <a:pt x="596" y="1133"/>
                  </a:lnTo>
                  <a:lnTo>
                    <a:pt x="596" y="1533"/>
                  </a:lnTo>
                  <a:lnTo>
                    <a:pt x="587" y="1932"/>
                  </a:lnTo>
                  <a:lnTo>
                    <a:pt x="568" y="2331"/>
                  </a:lnTo>
                  <a:lnTo>
                    <a:pt x="546" y="2720"/>
                  </a:lnTo>
                  <a:lnTo>
                    <a:pt x="514" y="3119"/>
                  </a:lnTo>
                  <a:lnTo>
                    <a:pt x="473" y="3497"/>
                  </a:lnTo>
                  <a:lnTo>
                    <a:pt x="423" y="3875"/>
                  </a:lnTo>
                  <a:lnTo>
                    <a:pt x="373" y="4242"/>
                  </a:lnTo>
                  <a:lnTo>
                    <a:pt x="309" y="4587"/>
                  </a:lnTo>
                  <a:lnTo>
                    <a:pt x="241" y="4911"/>
                  </a:lnTo>
                  <a:lnTo>
                    <a:pt x="169" y="5224"/>
                  </a:lnTo>
                  <a:lnTo>
                    <a:pt x="128" y="5375"/>
                  </a:lnTo>
                  <a:lnTo>
                    <a:pt x="87" y="5515"/>
                  </a:lnTo>
                  <a:lnTo>
                    <a:pt x="46" y="5645"/>
                  </a:lnTo>
                  <a:lnTo>
                    <a:pt x="0" y="5775"/>
                  </a:lnTo>
                  <a:lnTo>
                    <a:pt x="0" y="5775"/>
                  </a:lnTo>
                  <a:lnTo>
                    <a:pt x="496" y="5699"/>
                  </a:lnTo>
                  <a:lnTo>
                    <a:pt x="741" y="5645"/>
                  </a:lnTo>
                  <a:lnTo>
                    <a:pt x="982" y="5591"/>
                  </a:lnTo>
                  <a:lnTo>
                    <a:pt x="1218" y="5537"/>
                  </a:lnTo>
                  <a:lnTo>
                    <a:pt x="1454" y="5462"/>
                  </a:lnTo>
                  <a:lnTo>
                    <a:pt x="1686" y="5386"/>
                  </a:lnTo>
                  <a:lnTo>
                    <a:pt x="1918" y="5310"/>
                  </a:lnTo>
                  <a:lnTo>
                    <a:pt x="2140" y="5213"/>
                  </a:lnTo>
                  <a:lnTo>
                    <a:pt x="2359" y="5116"/>
                  </a:lnTo>
                  <a:lnTo>
                    <a:pt x="2577" y="5019"/>
                  </a:lnTo>
                  <a:lnTo>
                    <a:pt x="2786" y="4900"/>
                  </a:lnTo>
                  <a:lnTo>
                    <a:pt x="2995" y="4782"/>
                  </a:lnTo>
                  <a:lnTo>
                    <a:pt x="3195" y="4641"/>
                  </a:lnTo>
                  <a:lnTo>
                    <a:pt x="3390" y="4501"/>
                  </a:lnTo>
                  <a:lnTo>
                    <a:pt x="3581" y="4350"/>
                  </a:lnTo>
                  <a:lnTo>
                    <a:pt x="3762" y="4188"/>
                  </a:lnTo>
                  <a:lnTo>
                    <a:pt x="3940" y="4026"/>
                  </a:lnTo>
                  <a:lnTo>
                    <a:pt x="4112" y="3843"/>
                  </a:lnTo>
                  <a:lnTo>
                    <a:pt x="4276" y="3648"/>
                  </a:lnTo>
                  <a:lnTo>
                    <a:pt x="4430" y="3443"/>
                  </a:lnTo>
                  <a:lnTo>
                    <a:pt x="4580" y="3238"/>
                  </a:lnTo>
                  <a:lnTo>
                    <a:pt x="4721" y="3011"/>
                  </a:lnTo>
                  <a:lnTo>
                    <a:pt x="4857" y="2774"/>
                  </a:lnTo>
                  <a:lnTo>
                    <a:pt x="4985" y="2526"/>
                  </a:lnTo>
                  <a:lnTo>
                    <a:pt x="5103" y="2267"/>
                  </a:lnTo>
                  <a:lnTo>
                    <a:pt x="5212" y="1997"/>
                  </a:lnTo>
                  <a:lnTo>
                    <a:pt x="5312" y="1716"/>
                  </a:lnTo>
                  <a:lnTo>
                    <a:pt x="5403" y="1414"/>
                  </a:lnTo>
                  <a:lnTo>
                    <a:pt x="5444" y="1263"/>
                  </a:lnTo>
                  <a:lnTo>
                    <a:pt x="5484" y="1112"/>
                  </a:lnTo>
                  <a:lnTo>
                    <a:pt x="5521" y="950"/>
                  </a:lnTo>
                  <a:lnTo>
                    <a:pt x="5557" y="788"/>
                  </a:lnTo>
                  <a:lnTo>
                    <a:pt x="5589" y="615"/>
                  </a:lnTo>
                  <a:lnTo>
                    <a:pt x="5616" y="443"/>
                  </a:lnTo>
                  <a:lnTo>
                    <a:pt x="4353" y="335"/>
                  </a:lnTo>
                  <a:lnTo>
                    <a:pt x="3085" y="227"/>
                  </a:lnTo>
                  <a:lnTo>
                    <a:pt x="1818" y="108"/>
                  </a:lnTo>
                  <a:lnTo>
                    <a:pt x="5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6"/>
            <p:cNvSpPr/>
            <p:nvPr/>
          </p:nvSpPr>
          <p:spPr>
            <a:xfrm>
              <a:off x="4465250" y="-3635825"/>
              <a:ext cx="160750" cy="488125"/>
            </a:xfrm>
            <a:custGeom>
              <a:avLst/>
              <a:gdLst/>
              <a:ahLst/>
              <a:cxnLst/>
              <a:rect l="l" t="t" r="r" b="b"/>
              <a:pathLst>
                <a:path w="6430" h="19525" extrusionOk="0">
                  <a:moveTo>
                    <a:pt x="3517" y="0"/>
                  </a:moveTo>
                  <a:lnTo>
                    <a:pt x="3227" y="367"/>
                  </a:lnTo>
                  <a:lnTo>
                    <a:pt x="2936" y="766"/>
                  </a:lnTo>
                  <a:lnTo>
                    <a:pt x="2654" y="1166"/>
                  </a:lnTo>
                  <a:lnTo>
                    <a:pt x="2518" y="1371"/>
                  </a:lnTo>
                  <a:lnTo>
                    <a:pt x="2382" y="1587"/>
                  </a:lnTo>
                  <a:lnTo>
                    <a:pt x="2250" y="1802"/>
                  </a:lnTo>
                  <a:lnTo>
                    <a:pt x="2118" y="2029"/>
                  </a:lnTo>
                  <a:lnTo>
                    <a:pt x="1991" y="2256"/>
                  </a:lnTo>
                  <a:lnTo>
                    <a:pt x="1864" y="2493"/>
                  </a:lnTo>
                  <a:lnTo>
                    <a:pt x="1741" y="2731"/>
                  </a:lnTo>
                  <a:lnTo>
                    <a:pt x="1623" y="2979"/>
                  </a:lnTo>
                  <a:lnTo>
                    <a:pt x="1505" y="3238"/>
                  </a:lnTo>
                  <a:lnTo>
                    <a:pt x="1391" y="3497"/>
                  </a:lnTo>
                  <a:lnTo>
                    <a:pt x="1282" y="3767"/>
                  </a:lnTo>
                  <a:lnTo>
                    <a:pt x="1177" y="4037"/>
                  </a:lnTo>
                  <a:lnTo>
                    <a:pt x="1073" y="4317"/>
                  </a:lnTo>
                  <a:lnTo>
                    <a:pt x="973" y="4609"/>
                  </a:lnTo>
                  <a:lnTo>
                    <a:pt x="882" y="4911"/>
                  </a:lnTo>
                  <a:lnTo>
                    <a:pt x="791" y="5224"/>
                  </a:lnTo>
                  <a:lnTo>
                    <a:pt x="700" y="5537"/>
                  </a:lnTo>
                  <a:lnTo>
                    <a:pt x="619" y="5861"/>
                  </a:lnTo>
                  <a:lnTo>
                    <a:pt x="541" y="6195"/>
                  </a:lnTo>
                  <a:lnTo>
                    <a:pt x="469" y="6541"/>
                  </a:lnTo>
                  <a:lnTo>
                    <a:pt x="401" y="6886"/>
                  </a:lnTo>
                  <a:lnTo>
                    <a:pt x="332" y="7253"/>
                  </a:lnTo>
                  <a:lnTo>
                    <a:pt x="273" y="7631"/>
                  </a:lnTo>
                  <a:lnTo>
                    <a:pt x="223" y="8009"/>
                  </a:lnTo>
                  <a:lnTo>
                    <a:pt x="173" y="8408"/>
                  </a:lnTo>
                  <a:lnTo>
                    <a:pt x="128" y="8807"/>
                  </a:lnTo>
                  <a:lnTo>
                    <a:pt x="96" y="9163"/>
                  </a:lnTo>
                  <a:lnTo>
                    <a:pt x="69" y="9509"/>
                  </a:lnTo>
                  <a:lnTo>
                    <a:pt x="46" y="9854"/>
                  </a:lnTo>
                  <a:lnTo>
                    <a:pt x="28" y="10200"/>
                  </a:lnTo>
                  <a:lnTo>
                    <a:pt x="14" y="10534"/>
                  </a:lnTo>
                  <a:lnTo>
                    <a:pt x="5" y="10869"/>
                  </a:lnTo>
                  <a:lnTo>
                    <a:pt x="1" y="11203"/>
                  </a:lnTo>
                  <a:lnTo>
                    <a:pt x="1" y="11527"/>
                  </a:lnTo>
                  <a:lnTo>
                    <a:pt x="5" y="11851"/>
                  </a:lnTo>
                  <a:lnTo>
                    <a:pt x="10" y="12175"/>
                  </a:lnTo>
                  <a:lnTo>
                    <a:pt x="23" y="12499"/>
                  </a:lnTo>
                  <a:lnTo>
                    <a:pt x="37" y="12812"/>
                  </a:lnTo>
                  <a:lnTo>
                    <a:pt x="55" y="13125"/>
                  </a:lnTo>
                  <a:lnTo>
                    <a:pt x="78" y="13438"/>
                  </a:lnTo>
                  <a:lnTo>
                    <a:pt x="105" y="13751"/>
                  </a:lnTo>
                  <a:lnTo>
                    <a:pt x="133" y="14064"/>
                  </a:lnTo>
                  <a:lnTo>
                    <a:pt x="164" y="14366"/>
                  </a:lnTo>
                  <a:lnTo>
                    <a:pt x="201" y="14679"/>
                  </a:lnTo>
                  <a:lnTo>
                    <a:pt x="278" y="15283"/>
                  </a:lnTo>
                  <a:lnTo>
                    <a:pt x="364" y="15888"/>
                  </a:lnTo>
                  <a:lnTo>
                    <a:pt x="464" y="16492"/>
                  </a:lnTo>
                  <a:lnTo>
                    <a:pt x="569" y="17086"/>
                  </a:lnTo>
                  <a:lnTo>
                    <a:pt x="678" y="17679"/>
                  </a:lnTo>
                  <a:lnTo>
                    <a:pt x="796" y="18273"/>
                  </a:lnTo>
                  <a:lnTo>
                    <a:pt x="914" y="18877"/>
                  </a:lnTo>
                  <a:lnTo>
                    <a:pt x="978" y="18823"/>
                  </a:lnTo>
                  <a:lnTo>
                    <a:pt x="1041" y="18780"/>
                  </a:lnTo>
                  <a:lnTo>
                    <a:pt x="1105" y="18748"/>
                  </a:lnTo>
                  <a:lnTo>
                    <a:pt x="1173" y="18726"/>
                  </a:lnTo>
                  <a:lnTo>
                    <a:pt x="1246" y="18715"/>
                  </a:lnTo>
                  <a:lnTo>
                    <a:pt x="1318" y="18726"/>
                  </a:lnTo>
                  <a:lnTo>
                    <a:pt x="1391" y="18737"/>
                  </a:lnTo>
                  <a:lnTo>
                    <a:pt x="1468" y="18769"/>
                  </a:lnTo>
                  <a:lnTo>
                    <a:pt x="1618" y="18845"/>
                  </a:lnTo>
                  <a:lnTo>
                    <a:pt x="1768" y="18931"/>
                  </a:lnTo>
                  <a:lnTo>
                    <a:pt x="2063" y="19126"/>
                  </a:lnTo>
                  <a:lnTo>
                    <a:pt x="2354" y="19320"/>
                  </a:lnTo>
                  <a:lnTo>
                    <a:pt x="2645" y="19525"/>
                  </a:lnTo>
                  <a:lnTo>
                    <a:pt x="2645" y="19525"/>
                  </a:lnTo>
                  <a:lnTo>
                    <a:pt x="2636" y="19352"/>
                  </a:lnTo>
                  <a:lnTo>
                    <a:pt x="2636" y="19180"/>
                  </a:lnTo>
                  <a:lnTo>
                    <a:pt x="2636" y="19018"/>
                  </a:lnTo>
                  <a:lnTo>
                    <a:pt x="2645" y="18834"/>
                  </a:lnTo>
                  <a:lnTo>
                    <a:pt x="2690" y="18284"/>
                  </a:lnTo>
                  <a:lnTo>
                    <a:pt x="2745" y="17733"/>
                  </a:lnTo>
                  <a:lnTo>
                    <a:pt x="2804" y="17183"/>
                  </a:lnTo>
                  <a:lnTo>
                    <a:pt x="2868" y="16622"/>
                  </a:lnTo>
                  <a:lnTo>
                    <a:pt x="2940" y="16071"/>
                  </a:lnTo>
                  <a:lnTo>
                    <a:pt x="3013" y="15521"/>
                  </a:lnTo>
                  <a:lnTo>
                    <a:pt x="3095" y="14959"/>
                  </a:lnTo>
                  <a:lnTo>
                    <a:pt x="3186" y="14409"/>
                  </a:lnTo>
                  <a:lnTo>
                    <a:pt x="3277" y="13858"/>
                  </a:lnTo>
                  <a:lnTo>
                    <a:pt x="3377" y="13308"/>
                  </a:lnTo>
                  <a:lnTo>
                    <a:pt x="3476" y="12758"/>
                  </a:lnTo>
                  <a:lnTo>
                    <a:pt x="3586" y="12218"/>
                  </a:lnTo>
                  <a:lnTo>
                    <a:pt x="3699" y="11667"/>
                  </a:lnTo>
                  <a:lnTo>
                    <a:pt x="3813" y="11128"/>
                  </a:lnTo>
                  <a:lnTo>
                    <a:pt x="3935" y="10599"/>
                  </a:lnTo>
                  <a:lnTo>
                    <a:pt x="4058" y="10059"/>
                  </a:lnTo>
                  <a:lnTo>
                    <a:pt x="4185" y="9530"/>
                  </a:lnTo>
                  <a:lnTo>
                    <a:pt x="4317" y="9012"/>
                  </a:lnTo>
                  <a:lnTo>
                    <a:pt x="4453" y="8494"/>
                  </a:lnTo>
                  <a:lnTo>
                    <a:pt x="4590" y="7976"/>
                  </a:lnTo>
                  <a:lnTo>
                    <a:pt x="4730" y="7469"/>
                  </a:lnTo>
                  <a:lnTo>
                    <a:pt x="4876" y="6962"/>
                  </a:lnTo>
                  <a:lnTo>
                    <a:pt x="5021" y="6465"/>
                  </a:lnTo>
                  <a:lnTo>
                    <a:pt x="5171" y="5979"/>
                  </a:lnTo>
                  <a:lnTo>
                    <a:pt x="5321" y="5494"/>
                  </a:lnTo>
                  <a:lnTo>
                    <a:pt x="5476" y="5019"/>
                  </a:lnTo>
                  <a:lnTo>
                    <a:pt x="5630" y="4555"/>
                  </a:lnTo>
                  <a:lnTo>
                    <a:pt x="5789" y="4091"/>
                  </a:lnTo>
                  <a:lnTo>
                    <a:pt x="5948" y="3648"/>
                  </a:lnTo>
                  <a:lnTo>
                    <a:pt x="6107" y="3206"/>
                  </a:lnTo>
                  <a:lnTo>
                    <a:pt x="6266" y="2774"/>
                  </a:lnTo>
                  <a:lnTo>
                    <a:pt x="6430" y="2342"/>
                  </a:lnTo>
                  <a:lnTo>
                    <a:pt x="5716" y="1727"/>
                  </a:lnTo>
                  <a:lnTo>
                    <a:pt x="5357" y="1425"/>
                  </a:lnTo>
                  <a:lnTo>
                    <a:pt x="4999" y="1123"/>
                  </a:lnTo>
                  <a:lnTo>
                    <a:pt x="4631" y="820"/>
                  </a:lnTo>
                  <a:lnTo>
                    <a:pt x="4267" y="540"/>
                  </a:lnTo>
                  <a:lnTo>
                    <a:pt x="3894" y="259"/>
                  </a:lnTo>
                  <a:lnTo>
                    <a:pt x="351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6"/>
            <p:cNvSpPr/>
            <p:nvPr/>
          </p:nvSpPr>
          <p:spPr>
            <a:xfrm>
              <a:off x="4558275" y="-747575"/>
              <a:ext cx="1500" cy="17300"/>
            </a:xfrm>
            <a:custGeom>
              <a:avLst/>
              <a:gdLst/>
              <a:ahLst/>
              <a:cxnLst/>
              <a:rect l="l" t="t" r="r" b="b"/>
              <a:pathLst>
                <a:path w="60" h="692" extrusionOk="0">
                  <a:moveTo>
                    <a:pt x="60" y="0"/>
                  </a:moveTo>
                  <a:lnTo>
                    <a:pt x="46" y="87"/>
                  </a:lnTo>
                  <a:lnTo>
                    <a:pt x="33" y="162"/>
                  </a:lnTo>
                  <a:lnTo>
                    <a:pt x="14" y="335"/>
                  </a:lnTo>
                  <a:lnTo>
                    <a:pt x="5" y="519"/>
                  </a:lnTo>
                  <a:lnTo>
                    <a:pt x="1" y="691"/>
                  </a:lnTo>
                  <a:lnTo>
                    <a:pt x="24" y="519"/>
                  </a:lnTo>
                  <a:lnTo>
                    <a:pt x="37" y="346"/>
                  </a:lnTo>
                  <a:lnTo>
                    <a:pt x="60"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6"/>
            <p:cNvSpPr/>
            <p:nvPr/>
          </p:nvSpPr>
          <p:spPr>
            <a:xfrm>
              <a:off x="4572825" y="-3550300"/>
              <a:ext cx="287175" cy="616325"/>
            </a:xfrm>
            <a:custGeom>
              <a:avLst/>
              <a:gdLst/>
              <a:ahLst/>
              <a:cxnLst/>
              <a:rect l="l" t="t" r="r" b="b"/>
              <a:pathLst>
                <a:path w="11487" h="24653" extrusionOk="0">
                  <a:moveTo>
                    <a:pt x="3263" y="0"/>
                  </a:moveTo>
                  <a:lnTo>
                    <a:pt x="2804" y="1986"/>
                  </a:lnTo>
                  <a:lnTo>
                    <a:pt x="2572" y="2990"/>
                  </a:lnTo>
                  <a:lnTo>
                    <a:pt x="2349" y="3983"/>
                  </a:lnTo>
                  <a:lnTo>
                    <a:pt x="2122" y="4987"/>
                  </a:lnTo>
                  <a:lnTo>
                    <a:pt x="1904" y="5991"/>
                  </a:lnTo>
                  <a:lnTo>
                    <a:pt x="1691" y="6994"/>
                  </a:lnTo>
                  <a:lnTo>
                    <a:pt x="1486" y="8020"/>
                  </a:lnTo>
                  <a:lnTo>
                    <a:pt x="1382" y="8581"/>
                  </a:lnTo>
                  <a:lnTo>
                    <a:pt x="1286" y="9142"/>
                  </a:lnTo>
                  <a:lnTo>
                    <a:pt x="1191" y="9704"/>
                  </a:lnTo>
                  <a:lnTo>
                    <a:pt x="1100" y="10276"/>
                  </a:lnTo>
                  <a:lnTo>
                    <a:pt x="923" y="11420"/>
                  </a:lnTo>
                  <a:lnTo>
                    <a:pt x="755" y="12564"/>
                  </a:lnTo>
                  <a:lnTo>
                    <a:pt x="591" y="13708"/>
                  </a:lnTo>
                  <a:lnTo>
                    <a:pt x="418" y="14852"/>
                  </a:lnTo>
                  <a:lnTo>
                    <a:pt x="332" y="15424"/>
                  </a:lnTo>
                  <a:lnTo>
                    <a:pt x="241" y="15985"/>
                  </a:lnTo>
                  <a:lnTo>
                    <a:pt x="146" y="16546"/>
                  </a:lnTo>
                  <a:lnTo>
                    <a:pt x="46" y="17108"/>
                  </a:lnTo>
                  <a:lnTo>
                    <a:pt x="23" y="17194"/>
                  </a:lnTo>
                  <a:lnTo>
                    <a:pt x="0" y="17280"/>
                  </a:lnTo>
                  <a:lnTo>
                    <a:pt x="414" y="17626"/>
                  </a:lnTo>
                  <a:lnTo>
                    <a:pt x="823" y="17993"/>
                  </a:lnTo>
                  <a:lnTo>
                    <a:pt x="1232" y="18370"/>
                  </a:lnTo>
                  <a:lnTo>
                    <a:pt x="1632" y="18759"/>
                  </a:lnTo>
                  <a:lnTo>
                    <a:pt x="2027" y="19169"/>
                  </a:lnTo>
                  <a:lnTo>
                    <a:pt x="2422" y="19590"/>
                  </a:lnTo>
                  <a:lnTo>
                    <a:pt x="2808" y="20033"/>
                  </a:lnTo>
                  <a:lnTo>
                    <a:pt x="3194" y="20486"/>
                  </a:lnTo>
                  <a:lnTo>
                    <a:pt x="3576" y="20961"/>
                  </a:lnTo>
                  <a:lnTo>
                    <a:pt x="3953" y="21436"/>
                  </a:lnTo>
                  <a:lnTo>
                    <a:pt x="4326" y="21943"/>
                  </a:lnTo>
                  <a:lnTo>
                    <a:pt x="4689" y="22450"/>
                  </a:lnTo>
                  <a:lnTo>
                    <a:pt x="5053" y="22979"/>
                  </a:lnTo>
                  <a:lnTo>
                    <a:pt x="5412" y="23519"/>
                  </a:lnTo>
                  <a:lnTo>
                    <a:pt x="5766" y="24080"/>
                  </a:lnTo>
                  <a:lnTo>
                    <a:pt x="6116" y="24652"/>
                  </a:lnTo>
                  <a:lnTo>
                    <a:pt x="6148" y="24361"/>
                  </a:lnTo>
                  <a:lnTo>
                    <a:pt x="6184" y="24069"/>
                  </a:lnTo>
                  <a:lnTo>
                    <a:pt x="6229" y="23778"/>
                  </a:lnTo>
                  <a:lnTo>
                    <a:pt x="6279" y="23486"/>
                  </a:lnTo>
                  <a:lnTo>
                    <a:pt x="6339" y="23206"/>
                  </a:lnTo>
                  <a:lnTo>
                    <a:pt x="6402" y="22914"/>
                  </a:lnTo>
                  <a:lnTo>
                    <a:pt x="6470" y="22634"/>
                  </a:lnTo>
                  <a:lnTo>
                    <a:pt x="6543" y="22353"/>
                  </a:lnTo>
                  <a:lnTo>
                    <a:pt x="6625" y="22073"/>
                  </a:lnTo>
                  <a:lnTo>
                    <a:pt x="6707" y="21792"/>
                  </a:lnTo>
                  <a:lnTo>
                    <a:pt x="6793" y="21522"/>
                  </a:lnTo>
                  <a:lnTo>
                    <a:pt x="6884" y="21241"/>
                  </a:lnTo>
                  <a:lnTo>
                    <a:pt x="6979" y="20972"/>
                  </a:lnTo>
                  <a:lnTo>
                    <a:pt x="7075" y="20702"/>
                  </a:lnTo>
                  <a:lnTo>
                    <a:pt x="7279" y="20184"/>
                  </a:lnTo>
                  <a:lnTo>
                    <a:pt x="7483" y="19666"/>
                  </a:lnTo>
                  <a:lnTo>
                    <a:pt x="7697" y="19158"/>
                  </a:lnTo>
                  <a:lnTo>
                    <a:pt x="7915" y="18673"/>
                  </a:lnTo>
                  <a:lnTo>
                    <a:pt x="8129" y="18198"/>
                  </a:lnTo>
                  <a:lnTo>
                    <a:pt x="8538" y="17302"/>
                  </a:lnTo>
                  <a:lnTo>
                    <a:pt x="8728" y="16892"/>
                  </a:lnTo>
                  <a:lnTo>
                    <a:pt x="8910" y="16492"/>
                  </a:lnTo>
                  <a:lnTo>
                    <a:pt x="9187" y="15845"/>
                  </a:lnTo>
                  <a:lnTo>
                    <a:pt x="9483" y="15154"/>
                  </a:lnTo>
                  <a:lnTo>
                    <a:pt x="9787" y="14442"/>
                  </a:lnTo>
                  <a:lnTo>
                    <a:pt x="9946" y="14086"/>
                  </a:lnTo>
                  <a:lnTo>
                    <a:pt x="10105" y="13729"/>
                  </a:lnTo>
                  <a:lnTo>
                    <a:pt x="10269" y="13384"/>
                  </a:lnTo>
                  <a:lnTo>
                    <a:pt x="10432" y="13039"/>
                  </a:lnTo>
                  <a:lnTo>
                    <a:pt x="10600" y="12704"/>
                  </a:lnTo>
                  <a:lnTo>
                    <a:pt x="10773" y="12380"/>
                  </a:lnTo>
                  <a:lnTo>
                    <a:pt x="10946" y="12067"/>
                  </a:lnTo>
                  <a:lnTo>
                    <a:pt x="11123" y="11765"/>
                  </a:lnTo>
                  <a:lnTo>
                    <a:pt x="11305" y="11495"/>
                  </a:lnTo>
                  <a:lnTo>
                    <a:pt x="11486" y="11236"/>
                  </a:lnTo>
                  <a:lnTo>
                    <a:pt x="11032" y="10405"/>
                  </a:lnTo>
                  <a:lnTo>
                    <a:pt x="10573" y="9596"/>
                  </a:lnTo>
                  <a:lnTo>
                    <a:pt x="10105" y="8797"/>
                  </a:lnTo>
                  <a:lnTo>
                    <a:pt x="9628" y="8020"/>
                  </a:lnTo>
                  <a:lnTo>
                    <a:pt x="9142" y="7264"/>
                  </a:lnTo>
                  <a:lnTo>
                    <a:pt x="8647" y="6520"/>
                  </a:lnTo>
                  <a:lnTo>
                    <a:pt x="8147" y="5796"/>
                  </a:lnTo>
                  <a:lnTo>
                    <a:pt x="7633" y="5084"/>
                  </a:lnTo>
                  <a:lnTo>
                    <a:pt x="7115" y="4393"/>
                  </a:lnTo>
                  <a:lnTo>
                    <a:pt x="6588" y="3713"/>
                  </a:lnTo>
                  <a:lnTo>
                    <a:pt x="6057" y="3055"/>
                  </a:lnTo>
                  <a:lnTo>
                    <a:pt x="5512" y="2407"/>
                  </a:lnTo>
                  <a:lnTo>
                    <a:pt x="4962" y="1781"/>
                  </a:lnTo>
                  <a:lnTo>
                    <a:pt x="4403" y="1166"/>
                  </a:lnTo>
                  <a:lnTo>
                    <a:pt x="3835" y="573"/>
                  </a:lnTo>
                  <a:lnTo>
                    <a:pt x="326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6"/>
            <p:cNvSpPr/>
            <p:nvPr/>
          </p:nvSpPr>
          <p:spPr>
            <a:xfrm>
              <a:off x="4759900" y="-6944500"/>
              <a:ext cx="131100" cy="1110650"/>
            </a:xfrm>
            <a:custGeom>
              <a:avLst/>
              <a:gdLst/>
              <a:ahLst/>
              <a:cxnLst/>
              <a:rect l="l" t="t" r="r" b="b"/>
              <a:pathLst>
                <a:path w="5244" h="44426" extrusionOk="0">
                  <a:moveTo>
                    <a:pt x="0" y="1"/>
                  </a:moveTo>
                  <a:lnTo>
                    <a:pt x="119" y="2742"/>
                  </a:lnTo>
                  <a:lnTo>
                    <a:pt x="232" y="5484"/>
                  </a:lnTo>
                  <a:lnTo>
                    <a:pt x="337" y="8236"/>
                  </a:lnTo>
                  <a:lnTo>
                    <a:pt x="432" y="10999"/>
                  </a:lnTo>
                  <a:lnTo>
                    <a:pt x="523" y="13751"/>
                  </a:lnTo>
                  <a:lnTo>
                    <a:pt x="600" y="16525"/>
                  </a:lnTo>
                  <a:lnTo>
                    <a:pt x="677" y="19299"/>
                  </a:lnTo>
                  <a:lnTo>
                    <a:pt x="741" y="22073"/>
                  </a:lnTo>
                  <a:lnTo>
                    <a:pt x="800" y="24858"/>
                  </a:lnTo>
                  <a:lnTo>
                    <a:pt x="855" y="27642"/>
                  </a:lnTo>
                  <a:lnTo>
                    <a:pt x="900" y="30427"/>
                  </a:lnTo>
                  <a:lnTo>
                    <a:pt x="941" y="33222"/>
                  </a:lnTo>
                  <a:lnTo>
                    <a:pt x="977" y="36018"/>
                  </a:lnTo>
                  <a:lnTo>
                    <a:pt x="1005" y="38824"/>
                  </a:lnTo>
                  <a:lnTo>
                    <a:pt x="1027" y="41619"/>
                  </a:lnTo>
                  <a:lnTo>
                    <a:pt x="1045" y="44426"/>
                  </a:lnTo>
                  <a:lnTo>
                    <a:pt x="1323" y="44318"/>
                  </a:lnTo>
                  <a:lnTo>
                    <a:pt x="1591" y="44188"/>
                  </a:lnTo>
                  <a:lnTo>
                    <a:pt x="1854" y="44059"/>
                  </a:lnTo>
                  <a:lnTo>
                    <a:pt x="1986" y="43983"/>
                  </a:lnTo>
                  <a:lnTo>
                    <a:pt x="2118" y="43897"/>
                  </a:lnTo>
                  <a:lnTo>
                    <a:pt x="2245" y="43810"/>
                  </a:lnTo>
                  <a:lnTo>
                    <a:pt x="2372" y="43713"/>
                  </a:lnTo>
                  <a:lnTo>
                    <a:pt x="2499" y="43605"/>
                  </a:lnTo>
                  <a:lnTo>
                    <a:pt x="2622" y="43497"/>
                  </a:lnTo>
                  <a:lnTo>
                    <a:pt x="2745" y="43368"/>
                  </a:lnTo>
                  <a:lnTo>
                    <a:pt x="2867" y="43238"/>
                  </a:lnTo>
                  <a:lnTo>
                    <a:pt x="2990" y="43098"/>
                  </a:lnTo>
                  <a:lnTo>
                    <a:pt x="3108" y="42936"/>
                  </a:lnTo>
                  <a:lnTo>
                    <a:pt x="3226" y="42774"/>
                  </a:lnTo>
                  <a:lnTo>
                    <a:pt x="3344" y="42591"/>
                  </a:lnTo>
                  <a:lnTo>
                    <a:pt x="3458" y="42407"/>
                  </a:lnTo>
                  <a:lnTo>
                    <a:pt x="3572" y="42191"/>
                  </a:lnTo>
                  <a:lnTo>
                    <a:pt x="3681" y="41976"/>
                  </a:lnTo>
                  <a:lnTo>
                    <a:pt x="3790" y="41738"/>
                  </a:lnTo>
                  <a:lnTo>
                    <a:pt x="3899" y="41479"/>
                  </a:lnTo>
                  <a:lnTo>
                    <a:pt x="4003" y="41209"/>
                  </a:lnTo>
                  <a:lnTo>
                    <a:pt x="4108" y="40918"/>
                  </a:lnTo>
                  <a:lnTo>
                    <a:pt x="4212" y="40616"/>
                  </a:lnTo>
                  <a:lnTo>
                    <a:pt x="4312" y="40292"/>
                  </a:lnTo>
                  <a:lnTo>
                    <a:pt x="4412" y="39936"/>
                  </a:lnTo>
                  <a:lnTo>
                    <a:pt x="4508" y="39569"/>
                  </a:lnTo>
                  <a:lnTo>
                    <a:pt x="4603" y="39191"/>
                  </a:lnTo>
                  <a:lnTo>
                    <a:pt x="4698" y="38781"/>
                  </a:lnTo>
                  <a:lnTo>
                    <a:pt x="4789" y="38338"/>
                  </a:lnTo>
                  <a:lnTo>
                    <a:pt x="4853" y="37993"/>
                  </a:lnTo>
                  <a:lnTo>
                    <a:pt x="4907" y="37626"/>
                  </a:lnTo>
                  <a:lnTo>
                    <a:pt x="4962" y="37237"/>
                  </a:lnTo>
                  <a:lnTo>
                    <a:pt x="5007" y="36838"/>
                  </a:lnTo>
                  <a:lnTo>
                    <a:pt x="5044" y="36406"/>
                  </a:lnTo>
                  <a:lnTo>
                    <a:pt x="5080" y="35964"/>
                  </a:lnTo>
                  <a:lnTo>
                    <a:pt x="5112" y="35510"/>
                  </a:lnTo>
                  <a:lnTo>
                    <a:pt x="5135" y="35036"/>
                  </a:lnTo>
                  <a:lnTo>
                    <a:pt x="5157" y="34561"/>
                  </a:lnTo>
                  <a:lnTo>
                    <a:pt x="5175" y="34064"/>
                  </a:lnTo>
                  <a:lnTo>
                    <a:pt x="5189" y="33557"/>
                  </a:lnTo>
                  <a:lnTo>
                    <a:pt x="5198" y="33050"/>
                  </a:lnTo>
                  <a:lnTo>
                    <a:pt x="5207" y="32531"/>
                  </a:lnTo>
                  <a:lnTo>
                    <a:pt x="5212" y="32003"/>
                  </a:lnTo>
                  <a:lnTo>
                    <a:pt x="5212" y="30945"/>
                  </a:lnTo>
                  <a:lnTo>
                    <a:pt x="5203" y="29887"/>
                  </a:lnTo>
                  <a:lnTo>
                    <a:pt x="5194" y="28829"/>
                  </a:lnTo>
                  <a:lnTo>
                    <a:pt x="5157" y="26790"/>
                  </a:lnTo>
                  <a:lnTo>
                    <a:pt x="5144" y="25818"/>
                  </a:lnTo>
                  <a:lnTo>
                    <a:pt x="5130" y="24901"/>
                  </a:lnTo>
                  <a:lnTo>
                    <a:pt x="5121" y="24048"/>
                  </a:lnTo>
                  <a:lnTo>
                    <a:pt x="5121" y="23271"/>
                  </a:lnTo>
                  <a:lnTo>
                    <a:pt x="5135" y="22375"/>
                  </a:lnTo>
                  <a:lnTo>
                    <a:pt x="5148" y="21458"/>
                  </a:lnTo>
                  <a:lnTo>
                    <a:pt x="5180" y="19569"/>
                  </a:lnTo>
                  <a:lnTo>
                    <a:pt x="5216" y="17648"/>
                  </a:lnTo>
                  <a:lnTo>
                    <a:pt x="5230" y="16676"/>
                  </a:lnTo>
                  <a:lnTo>
                    <a:pt x="5239" y="15705"/>
                  </a:lnTo>
                  <a:lnTo>
                    <a:pt x="5244" y="14734"/>
                  </a:lnTo>
                  <a:lnTo>
                    <a:pt x="5244" y="13773"/>
                  </a:lnTo>
                  <a:lnTo>
                    <a:pt x="5235" y="12812"/>
                  </a:lnTo>
                  <a:lnTo>
                    <a:pt x="5216" y="11852"/>
                  </a:lnTo>
                  <a:lnTo>
                    <a:pt x="5203" y="11388"/>
                  </a:lnTo>
                  <a:lnTo>
                    <a:pt x="5185" y="10913"/>
                  </a:lnTo>
                  <a:lnTo>
                    <a:pt x="5166" y="10449"/>
                  </a:lnTo>
                  <a:lnTo>
                    <a:pt x="5144" y="9995"/>
                  </a:lnTo>
                  <a:lnTo>
                    <a:pt x="5116" y="9531"/>
                  </a:lnTo>
                  <a:lnTo>
                    <a:pt x="5089" y="9089"/>
                  </a:lnTo>
                  <a:lnTo>
                    <a:pt x="5057" y="8635"/>
                  </a:lnTo>
                  <a:lnTo>
                    <a:pt x="5021" y="8193"/>
                  </a:lnTo>
                  <a:lnTo>
                    <a:pt x="4957" y="7502"/>
                  </a:lnTo>
                  <a:lnTo>
                    <a:pt x="4889" y="6854"/>
                  </a:lnTo>
                  <a:lnTo>
                    <a:pt x="4817" y="6250"/>
                  </a:lnTo>
                  <a:lnTo>
                    <a:pt x="4744" y="5678"/>
                  </a:lnTo>
                  <a:lnTo>
                    <a:pt x="4662" y="5149"/>
                  </a:lnTo>
                  <a:lnTo>
                    <a:pt x="4576" y="4653"/>
                  </a:lnTo>
                  <a:lnTo>
                    <a:pt x="4485" y="4199"/>
                  </a:lnTo>
                  <a:lnTo>
                    <a:pt x="4439" y="3983"/>
                  </a:lnTo>
                  <a:lnTo>
                    <a:pt x="4389" y="3768"/>
                  </a:lnTo>
                  <a:lnTo>
                    <a:pt x="4339" y="3573"/>
                  </a:lnTo>
                  <a:lnTo>
                    <a:pt x="4290" y="3379"/>
                  </a:lnTo>
                  <a:lnTo>
                    <a:pt x="4235" y="3196"/>
                  </a:lnTo>
                  <a:lnTo>
                    <a:pt x="4180" y="3012"/>
                  </a:lnTo>
                  <a:lnTo>
                    <a:pt x="4126" y="2850"/>
                  </a:lnTo>
                  <a:lnTo>
                    <a:pt x="4067" y="2688"/>
                  </a:lnTo>
                  <a:lnTo>
                    <a:pt x="4008" y="2526"/>
                  </a:lnTo>
                  <a:lnTo>
                    <a:pt x="3949" y="2386"/>
                  </a:lnTo>
                  <a:lnTo>
                    <a:pt x="3890" y="2235"/>
                  </a:lnTo>
                  <a:lnTo>
                    <a:pt x="3826" y="2105"/>
                  </a:lnTo>
                  <a:lnTo>
                    <a:pt x="3758" y="1976"/>
                  </a:lnTo>
                  <a:lnTo>
                    <a:pt x="3694" y="1846"/>
                  </a:lnTo>
                  <a:lnTo>
                    <a:pt x="3626" y="1739"/>
                  </a:lnTo>
                  <a:lnTo>
                    <a:pt x="3553" y="1620"/>
                  </a:lnTo>
                  <a:lnTo>
                    <a:pt x="3485" y="1512"/>
                  </a:lnTo>
                  <a:lnTo>
                    <a:pt x="3413" y="1415"/>
                  </a:lnTo>
                  <a:lnTo>
                    <a:pt x="3335" y="1318"/>
                  </a:lnTo>
                  <a:lnTo>
                    <a:pt x="3258" y="1231"/>
                  </a:lnTo>
                  <a:lnTo>
                    <a:pt x="3099" y="1069"/>
                  </a:lnTo>
                  <a:lnTo>
                    <a:pt x="2931" y="918"/>
                  </a:lnTo>
                  <a:lnTo>
                    <a:pt x="2758" y="789"/>
                  </a:lnTo>
                  <a:lnTo>
                    <a:pt x="2577" y="670"/>
                  </a:lnTo>
                  <a:lnTo>
                    <a:pt x="2386" y="573"/>
                  </a:lnTo>
                  <a:lnTo>
                    <a:pt x="2190" y="486"/>
                  </a:lnTo>
                  <a:lnTo>
                    <a:pt x="1981" y="400"/>
                  </a:lnTo>
                  <a:lnTo>
                    <a:pt x="1768" y="335"/>
                  </a:lnTo>
                  <a:lnTo>
                    <a:pt x="1541" y="271"/>
                  </a:lnTo>
                  <a:lnTo>
                    <a:pt x="1309" y="217"/>
                  </a:lnTo>
                  <a:lnTo>
                    <a:pt x="1068" y="173"/>
                  </a:lnTo>
                  <a:lnTo>
                    <a:pt x="550" y="87"/>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6"/>
            <p:cNvSpPr/>
            <p:nvPr/>
          </p:nvSpPr>
          <p:spPr>
            <a:xfrm>
              <a:off x="4757750" y="-3211675"/>
              <a:ext cx="295000" cy="679475"/>
            </a:xfrm>
            <a:custGeom>
              <a:avLst/>
              <a:gdLst/>
              <a:ahLst/>
              <a:cxnLst/>
              <a:rect l="l" t="t" r="r" b="b"/>
              <a:pathLst>
                <a:path w="11800" h="27179" extrusionOk="0">
                  <a:moveTo>
                    <a:pt x="5252" y="1"/>
                  </a:moveTo>
                  <a:lnTo>
                    <a:pt x="5125" y="422"/>
                  </a:lnTo>
                  <a:lnTo>
                    <a:pt x="4993" y="832"/>
                  </a:lnTo>
                  <a:lnTo>
                    <a:pt x="4853" y="1231"/>
                  </a:lnTo>
                  <a:lnTo>
                    <a:pt x="4707" y="1631"/>
                  </a:lnTo>
                  <a:lnTo>
                    <a:pt x="4557" y="2019"/>
                  </a:lnTo>
                  <a:lnTo>
                    <a:pt x="4403" y="2408"/>
                  </a:lnTo>
                  <a:lnTo>
                    <a:pt x="4248" y="2786"/>
                  </a:lnTo>
                  <a:lnTo>
                    <a:pt x="4089" y="3163"/>
                  </a:lnTo>
                  <a:lnTo>
                    <a:pt x="3771" y="3919"/>
                  </a:lnTo>
                  <a:lnTo>
                    <a:pt x="3453" y="4653"/>
                  </a:lnTo>
                  <a:lnTo>
                    <a:pt x="3144" y="5387"/>
                  </a:lnTo>
                  <a:lnTo>
                    <a:pt x="2994" y="5754"/>
                  </a:lnTo>
                  <a:lnTo>
                    <a:pt x="2849" y="6121"/>
                  </a:lnTo>
                  <a:lnTo>
                    <a:pt x="2690" y="6574"/>
                  </a:lnTo>
                  <a:lnTo>
                    <a:pt x="2531" y="7038"/>
                  </a:lnTo>
                  <a:lnTo>
                    <a:pt x="2367" y="7524"/>
                  </a:lnTo>
                  <a:lnTo>
                    <a:pt x="2204" y="8031"/>
                  </a:lnTo>
                  <a:lnTo>
                    <a:pt x="1872" y="9056"/>
                  </a:lnTo>
                  <a:lnTo>
                    <a:pt x="1704" y="9564"/>
                  </a:lnTo>
                  <a:lnTo>
                    <a:pt x="1536" y="10071"/>
                  </a:lnTo>
                  <a:lnTo>
                    <a:pt x="1359" y="10578"/>
                  </a:lnTo>
                  <a:lnTo>
                    <a:pt x="1181" y="11064"/>
                  </a:lnTo>
                  <a:lnTo>
                    <a:pt x="995" y="11528"/>
                  </a:lnTo>
                  <a:lnTo>
                    <a:pt x="904" y="11755"/>
                  </a:lnTo>
                  <a:lnTo>
                    <a:pt x="809" y="11981"/>
                  </a:lnTo>
                  <a:lnTo>
                    <a:pt x="713" y="12186"/>
                  </a:lnTo>
                  <a:lnTo>
                    <a:pt x="614" y="12402"/>
                  </a:lnTo>
                  <a:lnTo>
                    <a:pt x="518" y="12597"/>
                  </a:lnTo>
                  <a:lnTo>
                    <a:pt x="414" y="12791"/>
                  </a:lnTo>
                  <a:lnTo>
                    <a:pt x="314" y="12964"/>
                  </a:lnTo>
                  <a:lnTo>
                    <a:pt x="209" y="13136"/>
                  </a:lnTo>
                  <a:lnTo>
                    <a:pt x="105" y="13298"/>
                  </a:lnTo>
                  <a:lnTo>
                    <a:pt x="0" y="13449"/>
                  </a:lnTo>
                  <a:lnTo>
                    <a:pt x="382" y="14194"/>
                  </a:lnTo>
                  <a:lnTo>
                    <a:pt x="759" y="14950"/>
                  </a:lnTo>
                  <a:lnTo>
                    <a:pt x="1131" y="15727"/>
                  </a:lnTo>
                  <a:lnTo>
                    <a:pt x="1499" y="16515"/>
                  </a:lnTo>
                  <a:lnTo>
                    <a:pt x="1858" y="17324"/>
                  </a:lnTo>
                  <a:lnTo>
                    <a:pt x="2208" y="18144"/>
                  </a:lnTo>
                  <a:lnTo>
                    <a:pt x="2558" y="18986"/>
                  </a:lnTo>
                  <a:lnTo>
                    <a:pt x="2894" y="19839"/>
                  </a:lnTo>
                  <a:lnTo>
                    <a:pt x="3231" y="20702"/>
                  </a:lnTo>
                  <a:lnTo>
                    <a:pt x="3558" y="21587"/>
                  </a:lnTo>
                  <a:lnTo>
                    <a:pt x="3876" y="22483"/>
                  </a:lnTo>
                  <a:lnTo>
                    <a:pt x="4189" y="23401"/>
                  </a:lnTo>
                  <a:lnTo>
                    <a:pt x="4494" y="24318"/>
                  </a:lnTo>
                  <a:lnTo>
                    <a:pt x="4794" y="25257"/>
                  </a:lnTo>
                  <a:lnTo>
                    <a:pt x="5084" y="26218"/>
                  </a:lnTo>
                  <a:lnTo>
                    <a:pt x="5371" y="27178"/>
                  </a:lnTo>
                  <a:lnTo>
                    <a:pt x="5443" y="26995"/>
                  </a:lnTo>
                  <a:lnTo>
                    <a:pt x="5520" y="26811"/>
                  </a:lnTo>
                  <a:lnTo>
                    <a:pt x="5598" y="26628"/>
                  </a:lnTo>
                  <a:lnTo>
                    <a:pt x="5679" y="26455"/>
                  </a:lnTo>
                  <a:lnTo>
                    <a:pt x="5848" y="26120"/>
                  </a:lnTo>
                  <a:lnTo>
                    <a:pt x="6020" y="25797"/>
                  </a:lnTo>
                  <a:lnTo>
                    <a:pt x="6197" y="25494"/>
                  </a:lnTo>
                  <a:lnTo>
                    <a:pt x="6379" y="25203"/>
                  </a:lnTo>
                  <a:lnTo>
                    <a:pt x="6565" y="24922"/>
                  </a:lnTo>
                  <a:lnTo>
                    <a:pt x="6756" y="24653"/>
                  </a:lnTo>
                  <a:lnTo>
                    <a:pt x="6947" y="24394"/>
                  </a:lnTo>
                  <a:lnTo>
                    <a:pt x="7142" y="24135"/>
                  </a:lnTo>
                  <a:lnTo>
                    <a:pt x="7538" y="23638"/>
                  </a:lnTo>
                  <a:lnTo>
                    <a:pt x="7924" y="23152"/>
                  </a:lnTo>
                  <a:lnTo>
                    <a:pt x="8119" y="22904"/>
                  </a:lnTo>
                  <a:lnTo>
                    <a:pt x="8310" y="22645"/>
                  </a:lnTo>
                  <a:lnTo>
                    <a:pt x="9173" y="21501"/>
                  </a:lnTo>
                  <a:lnTo>
                    <a:pt x="10046" y="20368"/>
                  </a:lnTo>
                  <a:lnTo>
                    <a:pt x="10482" y="19806"/>
                  </a:lnTo>
                  <a:lnTo>
                    <a:pt x="10918" y="19256"/>
                  </a:lnTo>
                  <a:lnTo>
                    <a:pt x="11359" y="18716"/>
                  </a:lnTo>
                  <a:lnTo>
                    <a:pt x="11800" y="18187"/>
                  </a:lnTo>
                  <a:lnTo>
                    <a:pt x="11636" y="17561"/>
                  </a:lnTo>
                  <a:lnTo>
                    <a:pt x="11468" y="16925"/>
                  </a:lnTo>
                  <a:lnTo>
                    <a:pt x="11300" y="16299"/>
                  </a:lnTo>
                  <a:lnTo>
                    <a:pt x="11127" y="15683"/>
                  </a:lnTo>
                  <a:lnTo>
                    <a:pt x="10950" y="15057"/>
                  </a:lnTo>
                  <a:lnTo>
                    <a:pt x="10773" y="14453"/>
                  </a:lnTo>
                  <a:lnTo>
                    <a:pt x="10591" y="13838"/>
                  </a:lnTo>
                  <a:lnTo>
                    <a:pt x="10409" y="13233"/>
                  </a:lnTo>
                  <a:lnTo>
                    <a:pt x="10223" y="12629"/>
                  </a:lnTo>
                  <a:lnTo>
                    <a:pt x="10037" y="12035"/>
                  </a:lnTo>
                  <a:lnTo>
                    <a:pt x="9846" y="11442"/>
                  </a:lnTo>
                  <a:lnTo>
                    <a:pt x="9650" y="10848"/>
                  </a:lnTo>
                  <a:lnTo>
                    <a:pt x="9455" y="10265"/>
                  </a:lnTo>
                  <a:lnTo>
                    <a:pt x="9260" y="9693"/>
                  </a:lnTo>
                  <a:lnTo>
                    <a:pt x="9055" y="9110"/>
                  </a:lnTo>
                  <a:lnTo>
                    <a:pt x="8855" y="8538"/>
                  </a:lnTo>
                  <a:lnTo>
                    <a:pt x="8646" y="7977"/>
                  </a:lnTo>
                  <a:lnTo>
                    <a:pt x="8437" y="7405"/>
                  </a:lnTo>
                  <a:lnTo>
                    <a:pt x="8228" y="6855"/>
                  </a:lnTo>
                  <a:lnTo>
                    <a:pt x="8015" y="6293"/>
                  </a:lnTo>
                  <a:lnTo>
                    <a:pt x="7797" y="5743"/>
                  </a:lnTo>
                  <a:lnTo>
                    <a:pt x="7579" y="5203"/>
                  </a:lnTo>
                  <a:lnTo>
                    <a:pt x="7361" y="4664"/>
                  </a:lnTo>
                  <a:lnTo>
                    <a:pt x="7133" y="4124"/>
                  </a:lnTo>
                  <a:lnTo>
                    <a:pt x="6906" y="3595"/>
                  </a:lnTo>
                  <a:lnTo>
                    <a:pt x="6679" y="3066"/>
                  </a:lnTo>
                  <a:lnTo>
                    <a:pt x="6447" y="2548"/>
                  </a:lnTo>
                  <a:lnTo>
                    <a:pt x="6216" y="2030"/>
                  </a:lnTo>
                  <a:lnTo>
                    <a:pt x="5979" y="1512"/>
                  </a:lnTo>
                  <a:lnTo>
                    <a:pt x="5739" y="1005"/>
                  </a:lnTo>
                  <a:lnTo>
                    <a:pt x="5498" y="508"/>
                  </a:lnTo>
                  <a:lnTo>
                    <a:pt x="525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6"/>
            <p:cNvSpPr/>
            <p:nvPr/>
          </p:nvSpPr>
          <p:spPr>
            <a:xfrm>
              <a:off x="4872350" y="-1021450"/>
              <a:ext cx="457900" cy="752850"/>
            </a:xfrm>
            <a:custGeom>
              <a:avLst/>
              <a:gdLst/>
              <a:ahLst/>
              <a:cxnLst/>
              <a:rect l="l" t="t" r="r" b="b"/>
              <a:pathLst>
                <a:path w="18316" h="30114" extrusionOk="0">
                  <a:moveTo>
                    <a:pt x="3086" y="0"/>
                  </a:moveTo>
                  <a:lnTo>
                    <a:pt x="2899" y="216"/>
                  </a:lnTo>
                  <a:lnTo>
                    <a:pt x="2722" y="443"/>
                  </a:lnTo>
                  <a:lnTo>
                    <a:pt x="2554" y="691"/>
                  </a:lnTo>
                  <a:lnTo>
                    <a:pt x="2390" y="939"/>
                  </a:lnTo>
                  <a:lnTo>
                    <a:pt x="2236" y="1198"/>
                  </a:lnTo>
                  <a:lnTo>
                    <a:pt x="2086" y="1468"/>
                  </a:lnTo>
                  <a:lnTo>
                    <a:pt x="1941" y="1749"/>
                  </a:lnTo>
                  <a:lnTo>
                    <a:pt x="1804" y="2040"/>
                  </a:lnTo>
                  <a:lnTo>
                    <a:pt x="1677" y="2342"/>
                  </a:lnTo>
                  <a:lnTo>
                    <a:pt x="1550" y="2645"/>
                  </a:lnTo>
                  <a:lnTo>
                    <a:pt x="1432" y="2968"/>
                  </a:lnTo>
                  <a:lnTo>
                    <a:pt x="1323" y="3292"/>
                  </a:lnTo>
                  <a:lnTo>
                    <a:pt x="1214" y="3627"/>
                  </a:lnTo>
                  <a:lnTo>
                    <a:pt x="1114" y="3961"/>
                  </a:lnTo>
                  <a:lnTo>
                    <a:pt x="1018" y="4318"/>
                  </a:lnTo>
                  <a:lnTo>
                    <a:pt x="927" y="4674"/>
                  </a:lnTo>
                  <a:lnTo>
                    <a:pt x="846" y="5041"/>
                  </a:lnTo>
                  <a:lnTo>
                    <a:pt x="764" y="5408"/>
                  </a:lnTo>
                  <a:lnTo>
                    <a:pt x="687" y="5785"/>
                  </a:lnTo>
                  <a:lnTo>
                    <a:pt x="618" y="6174"/>
                  </a:lnTo>
                  <a:lnTo>
                    <a:pt x="550" y="6563"/>
                  </a:lnTo>
                  <a:lnTo>
                    <a:pt x="491" y="6951"/>
                  </a:lnTo>
                  <a:lnTo>
                    <a:pt x="432" y="7361"/>
                  </a:lnTo>
                  <a:lnTo>
                    <a:pt x="382" y="7761"/>
                  </a:lnTo>
                  <a:lnTo>
                    <a:pt x="332" y="8182"/>
                  </a:lnTo>
                  <a:lnTo>
                    <a:pt x="287" y="8592"/>
                  </a:lnTo>
                  <a:lnTo>
                    <a:pt x="246" y="9013"/>
                  </a:lnTo>
                  <a:lnTo>
                    <a:pt x="210" y="9444"/>
                  </a:lnTo>
                  <a:lnTo>
                    <a:pt x="178" y="9876"/>
                  </a:lnTo>
                  <a:lnTo>
                    <a:pt x="146" y="10308"/>
                  </a:lnTo>
                  <a:lnTo>
                    <a:pt x="119" y="10740"/>
                  </a:lnTo>
                  <a:lnTo>
                    <a:pt x="96" y="11182"/>
                  </a:lnTo>
                  <a:lnTo>
                    <a:pt x="73" y="11625"/>
                  </a:lnTo>
                  <a:lnTo>
                    <a:pt x="55" y="12078"/>
                  </a:lnTo>
                  <a:lnTo>
                    <a:pt x="28" y="12974"/>
                  </a:lnTo>
                  <a:lnTo>
                    <a:pt x="10" y="13880"/>
                  </a:lnTo>
                  <a:lnTo>
                    <a:pt x="1" y="14798"/>
                  </a:lnTo>
                  <a:lnTo>
                    <a:pt x="1" y="15715"/>
                  </a:lnTo>
                  <a:lnTo>
                    <a:pt x="5" y="16633"/>
                  </a:lnTo>
                  <a:lnTo>
                    <a:pt x="14" y="17561"/>
                  </a:lnTo>
                  <a:lnTo>
                    <a:pt x="28" y="18478"/>
                  </a:lnTo>
                  <a:lnTo>
                    <a:pt x="69" y="20292"/>
                  </a:lnTo>
                  <a:lnTo>
                    <a:pt x="110" y="22083"/>
                  </a:lnTo>
                  <a:lnTo>
                    <a:pt x="146" y="23810"/>
                  </a:lnTo>
                  <a:lnTo>
                    <a:pt x="164" y="24652"/>
                  </a:lnTo>
                  <a:lnTo>
                    <a:pt x="173" y="25483"/>
                  </a:lnTo>
                  <a:lnTo>
                    <a:pt x="178" y="25526"/>
                  </a:lnTo>
                  <a:lnTo>
                    <a:pt x="173" y="25569"/>
                  </a:lnTo>
                  <a:lnTo>
                    <a:pt x="169" y="25613"/>
                  </a:lnTo>
                  <a:lnTo>
                    <a:pt x="164" y="25645"/>
                  </a:lnTo>
                  <a:lnTo>
                    <a:pt x="146" y="25721"/>
                  </a:lnTo>
                  <a:lnTo>
                    <a:pt x="128" y="25796"/>
                  </a:lnTo>
                  <a:lnTo>
                    <a:pt x="191" y="25656"/>
                  </a:lnTo>
                  <a:lnTo>
                    <a:pt x="259" y="25537"/>
                  </a:lnTo>
                  <a:lnTo>
                    <a:pt x="328" y="25440"/>
                  </a:lnTo>
                  <a:lnTo>
                    <a:pt x="405" y="25364"/>
                  </a:lnTo>
                  <a:lnTo>
                    <a:pt x="487" y="25310"/>
                  </a:lnTo>
                  <a:lnTo>
                    <a:pt x="568" y="25267"/>
                  </a:lnTo>
                  <a:lnTo>
                    <a:pt x="659" y="25256"/>
                  </a:lnTo>
                  <a:lnTo>
                    <a:pt x="755" y="25267"/>
                  </a:lnTo>
                  <a:lnTo>
                    <a:pt x="2000" y="25667"/>
                  </a:lnTo>
                  <a:lnTo>
                    <a:pt x="3240" y="26088"/>
                  </a:lnTo>
                  <a:lnTo>
                    <a:pt x="5721" y="26919"/>
                  </a:lnTo>
                  <a:lnTo>
                    <a:pt x="6961" y="27329"/>
                  </a:lnTo>
                  <a:lnTo>
                    <a:pt x="7584" y="27523"/>
                  </a:lnTo>
                  <a:lnTo>
                    <a:pt x="8201" y="27706"/>
                  </a:lnTo>
                  <a:lnTo>
                    <a:pt x="8824" y="27890"/>
                  </a:lnTo>
                  <a:lnTo>
                    <a:pt x="9446" y="28063"/>
                  </a:lnTo>
                  <a:lnTo>
                    <a:pt x="10069" y="28225"/>
                  </a:lnTo>
                  <a:lnTo>
                    <a:pt x="10696" y="28386"/>
                  </a:lnTo>
                  <a:lnTo>
                    <a:pt x="11150" y="28484"/>
                  </a:lnTo>
                  <a:lnTo>
                    <a:pt x="11609" y="28570"/>
                  </a:lnTo>
                  <a:lnTo>
                    <a:pt x="12072" y="28645"/>
                  </a:lnTo>
                  <a:lnTo>
                    <a:pt x="12531" y="28710"/>
                  </a:lnTo>
                  <a:lnTo>
                    <a:pt x="13458" y="28851"/>
                  </a:lnTo>
                  <a:lnTo>
                    <a:pt x="14385" y="28991"/>
                  </a:lnTo>
                  <a:lnTo>
                    <a:pt x="14849" y="29066"/>
                  </a:lnTo>
                  <a:lnTo>
                    <a:pt x="15312" y="29164"/>
                  </a:lnTo>
                  <a:lnTo>
                    <a:pt x="15771" y="29272"/>
                  </a:lnTo>
                  <a:lnTo>
                    <a:pt x="16230" y="29390"/>
                  </a:lnTo>
                  <a:lnTo>
                    <a:pt x="16689" y="29541"/>
                  </a:lnTo>
                  <a:lnTo>
                    <a:pt x="17143" y="29703"/>
                  </a:lnTo>
                  <a:lnTo>
                    <a:pt x="17370" y="29800"/>
                  </a:lnTo>
                  <a:lnTo>
                    <a:pt x="17597" y="29898"/>
                  </a:lnTo>
                  <a:lnTo>
                    <a:pt x="17820" y="29995"/>
                  </a:lnTo>
                  <a:lnTo>
                    <a:pt x="18043" y="30113"/>
                  </a:lnTo>
                  <a:lnTo>
                    <a:pt x="18038" y="29962"/>
                  </a:lnTo>
                  <a:lnTo>
                    <a:pt x="18034" y="29800"/>
                  </a:lnTo>
                  <a:lnTo>
                    <a:pt x="18038" y="29649"/>
                  </a:lnTo>
                  <a:lnTo>
                    <a:pt x="18043" y="29487"/>
                  </a:lnTo>
                  <a:lnTo>
                    <a:pt x="18083" y="29023"/>
                  </a:lnTo>
                  <a:lnTo>
                    <a:pt x="18120" y="28570"/>
                  </a:lnTo>
                  <a:lnTo>
                    <a:pt x="18152" y="28106"/>
                  </a:lnTo>
                  <a:lnTo>
                    <a:pt x="18179" y="27642"/>
                  </a:lnTo>
                  <a:lnTo>
                    <a:pt x="18206" y="27178"/>
                  </a:lnTo>
                  <a:lnTo>
                    <a:pt x="18229" y="26724"/>
                  </a:lnTo>
                  <a:lnTo>
                    <a:pt x="18252" y="26260"/>
                  </a:lnTo>
                  <a:lnTo>
                    <a:pt x="18270" y="25796"/>
                  </a:lnTo>
                  <a:lnTo>
                    <a:pt x="18283" y="25343"/>
                  </a:lnTo>
                  <a:lnTo>
                    <a:pt x="18297" y="24879"/>
                  </a:lnTo>
                  <a:lnTo>
                    <a:pt x="18306" y="24425"/>
                  </a:lnTo>
                  <a:lnTo>
                    <a:pt x="18311" y="23972"/>
                  </a:lnTo>
                  <a:lnTo>
                    <a:pt x="18315" y="23519"/>
                  </a:lnTo>
                  <a:lnTo>
                    <a:pt x="18315" y="23065"/>
                  </a:lnTo>
                  <a:lnTo>
                    <a:pt x="18311" y="22612"/>
                  </a:lnTo>
                  <a:lnTo>
                    <a:pt x="18306" y="22159"/>
                  </a:lnTo>
                  <a:lnTo>
                    <a:pt x="18297" y="21705"/>
                  </a:lnTo>
                  <a:lnTo>
                    <a:pt x="18283" y="21263"/>
                  </a:lnTo>
                  <a:lnTo>
                    <a:pt x="18270" y="20810"/>
                  </a:lnTo>
                  <a:lnTo>
                    <a:pt x="18252" y="20367"/>
                  </a:lnTo>
                  <a:lnTo>
                    <a:pt x="18229" y="19925"/>
                  </a:lnTo>
                  <a:lnTo>
                    <a:pt x="18202" y="19482"/>
                  </a:lnTo>
                  <a:lnTo>
                    <a:pt x="18174" y="19050"/>
                  </a:lnTo>
                  <a:lnTo>
                    <a:pt x="18143" y="18608"/>
                  </a:lnTo>
                  <a:lnTo>
                    <a:pt x="18111" y="18176"/>
                  </a:lnTo>
                  <a:lnTo>
                    <a:pt x="18070" y="17744"/>
                  </a:lnTo>
                  <a:lnTo>
                    <a:pt x="18029" y="17313"/>
                  </a:lnTo>
                  <a:lnTo>
                    <a:pt x="17988" y="16892"/>
                  </a:lnTo>
                  <a:lnTo>
                    <a:pt x="17938" y="16471"/>
                  </a:lnTo>
                  <a:lnTo>
                    <a:pt x="17888" y="16050"/>
                  </a:lnTo>
                  <a:lnTo>
                    <a:pt x="17834" y="15629"/>
                  </a:lnTo>
                  <a:lnTo>
                    <a:pt x="17775" y="15208"/>
                  </a:lnTo>
                  <a:lnTo>
                    <a:pt x="17715" y="14798"/>
                  </a:lnTo>
                  <a:lnTo>
                    <a:pt x="17652" y="14388"/>
                  </a:lnTo>
                  <a:lnTo>
                    <a:pt x="17584" y="13988"/>
                  </a:lnTo>
                  <a:lnTo>
                    <a:pt x="17511" y="13589"/>
                  </a:lnTo>
                  <a:lnTo>
                    <a:pt x="17434" y="13190"/>
                  </a:lnTo>
                  <a:lnTo>
                    <a:pt x="17357" y="12790"/>
                  </a:lnTo>
                  <a:lnTo>
                    <a:pt x="17275" y="12402"/>
                  </a:lnTo>
                  <a:lnTo>
                    <a:pt x="17193" y="12013"/>
                  </a:lnTo>
                  <a:lnTo>
                    <a:pt x="17102" y="11635"/>
                  </a:lnTo>
                  <a:lnTo>
                    <a:pt x="17011" y="11258"/>
                  </a:lnTo>
                  <a:lnTo>
                    <a:pt x="16916" y="10880"/>
                  </a:lnTo>
                  <a:lnTo>
                    <a:pt x="16816" y="10513"/>
                  </a:lnTo>
                  <a:lnTo>
                    <a:pt x="16711" y="10146"/>
                  </a:lnTo>
                  <a:lnTo>
                    <a:pt x="16607" y="9779"/>
                  </a:lnTo>
                  <a:lnTo>
                    <a:pt x="16498" y="9423"/>
                  </a:lnTo>
                  <a:lnTo>
                    <a:pt x="16384" y="9067"/>
                  </a:lnTo>
                  <a:lnTo>
                    <a:pt x="16266" y="8721"/>
                  </a:lnTo>
                  <a:lnTo>
                    <a:pt x="16143" y="8376"/>
                  </a:lnTo>
                  <a:lnTo>
                    <a:pt x="16021" y="8041"/>
                  </a:lnTo>
                  <a:lnTo>
                    <a:pt x="15894" y="7707"/>
                  </a:lnTo>
                  <a:lnTo>
                    <a:pt x="15757" y="7383"/>
                  </a:lnTo>
                  <a:lnTo>
                    <a:pt x="15625" y="7059"/>
                  </a:lnTo>
                  <a:lnTo>
                    <a:pt x="15485" y="6746"/>
                  </a:lnTo>
                  <a:lnTo>
                    <a:pt x="15339" y="6433"/>
                  </a:lnTo>
                  <a:lnTo>
                    <a:pt x="15194" y="6131"/>
                  </a:lnTo>
                  <a:lnTo>
                    <a:pt x="15044" y="5829"/>
                  </a:lnTo>
                  <a:lnTo>
                    <a:pt x="14889" y="5526"/>
                  </a:lnTo>
                  <a:lnTo>
                    <a:pt x="14730" y="5246"/>
                  </a:lnTo>
                  <a:lnTo>
                    <a:pt x="14567" y="4965"/>
                  </a:lnTo>
                  <a:lnTo>
                    <a:pt x="14403" y="4685"/>
                  </a:lnTo>
                  <a:lnTo>
                    <a:pt x="14231" y="4415"/>
                  </a:lnTo>
                  <a:lnTo>
                    <a:pt x="14058" y="4145"/>
                  </a:lnTo>
                  <a:lnTo>
                    <a:pt x="13976" y="4015"/>
                  </a:lnTo>
                  <a:lnTo>
                    <a:pt x="13904" y="3875"/>
                  </a:lnTo>
                  <a:lnTo>
                    <a:pt x="13844" y="3735"/>
                  </a:lnTo>
                  <a:lnTo>
                    <a:pt x="13794" y="3584"/>
                  </a:lnTo>
                  <a:lnTo>
                    <a:pt x="13754" y="3422"/>
                  </a:lnTo>
                  <a:lnTo>
                    <a:pt x="13717" y="3260"/>
                  </a:lnTo>
                  <a:lnTo>
                    <a:pt x="13690" y="3087"/>
                  </a:lnTo>
                  <a:lnTo>
                    <a:pt x="13663" y="2904"/>
                  </a:lnTo>
                  <a:lnTo>
                    <a:pt x="13622" y="3303"/>
                  </a:lnTo>
                  <a:lnTo>
                    <a:pt x="13585" y="3702"/>
                  </a:lnTo>
                  <a:lnTo>
                    <a:pt x="13517" y="4490"/>
                  </a:lnTo>
                  <a:lnTo>
                    <a:pt x="13499" y="4663"/>
                  </a:lnTo>
                  <a:lnTo>
                    <a:pt x="13472" y="4825"/>
                  </a:lnTo>
                  <a:lnTo>
                    <a:pt x="13445" y="4965"/>
                  </a:lnTo>
                  <a:lnTo>
                    <a:pt x="13413" y="5106"/>
                  </a:lnTo>
                  <a:lnTo>
                    <a:pt x="13376" y="5235"/>
                  </a:lnTo>
                  <a:lnTo>
                    <a:pt x="13340" y="5343"/>
                  </a:lnTo>
                  <a:lnTo>
                    <a:pt x="13299" y="5451"/>
                  </a:lnTo>
                  <a:lnTo>
                    <a:pt x="13254" y="5548"/>
                  </a:lnTo>
                  <a:lnTo>
                    <a:pt x="13208" y="5634"/>
                  </a:lnTo>
                  <a:lnTo>
                    <a:pt x="13163" y="5699"/>
                  </a:lnTo>
                  <a:lnTo>
                    <a:pt x="13113" y="5764"/>
                  </a:lnTo>
                  <a:lnTo>
                    <a:pt x="13063" y="5818"/>
                  </a:lnTo>
                  <a:lnTo>
                    <a:pt x="13008" y="5872"/>
                  </a:lnTo>
                  <a:lnTo>
                    <a:pt x="12958" y="5904"/>
                  </a:lnTo>
                  <a:lnTo>
                    <a:pt x="12904" y="5926"/>
                  </a:lnTo>
                  <a:lnTo>
                    <a:pt x="12849" y="5947"/>
                  </a:lnTo>
                  <a:lnTo>
                    <a:pt x="12849" y="5969"/>
                  </a:lnTo>
                  <a:lnTo>
                    <a:pt x="12845" y="5980"/>
                  </a:lnTo>
                  <a:lnTo>
                    <a:pt x="12836" y="5980"/>
                  </a:lnTo>
                  <a:lnTo>
                    <a:pt x="12722" y="6250"/>
                  </a:lnTo>
                  <a:lnTo>
                    <a:pt x="12613" y="6509"/>
                  </a:lnTo>
                  <a:lnTo>
                    <a:pt x="12495" y="6757"/>
                  </a:lnTo>
                  <a:lnTo>
                    <a:pt x="12381" y="7005"/>
                  </a:lnTo>
                  <a:lnTo>
                    <a:pt x="12259" y="7232"/>
                  </a:lnTo>
                  <a:lnTo>
                    <a:pt x="12141" y="7458"/>
                  </a:lnTo>
                  <a:lnTo>
                    <a:pt x="12018" y="7685"/>
                  </a:lnTo>
                  <a:lnTo>
                    <a:pt x="11891" y="7890"/>
                  </a:lnTo>
                  <a:lnTo>
                    <a:pt x="11764" y="8095"/>
                  </a:lnTo>
                  <a:lnTo>
                    <a:pt x="11636" y="8290"/>
                  </a:lnTo>
                  <a:lnTo>
                    <a:pt x="11505" y="8473"/>
                  </a:lnTo>
                  <a:lnTo>
                    <a:pt x="11373" y="8646"/>
                  </a:lnTo>
                  <a:lnTo>
                    <a:pt x="11241" y="8818"/>
                  </a:lnTo>
                  <a:lnTo>
                    <a:pt x="11105" y="8980"/>
                  </a:lnTo>
                  <a:lnTo>
                    <a:pt x="10968" y="9131"/>
                  </a:lnTo>
                  <a:lnTo>
                    <a:pt x="10832" y="9272"/>
                  </a:lnTo>
                  <a:lnTo>
                    <a:pt x="10691" y="9412"/>
                  </a:lnTo>
                  <a:lnTo>
                    <a:pt x="10550" y="9542"/>
                  </a:lnTo>
                  <a:lnTo>
                    <a:pt x="10410" y="9660"/>
                  </a:lnTo>
                  <a:lnTo>
                    <a:pt x="10269" y="9779"/>
                  </a:lnTo>
                  <a:lnTo>
                    <a:pt x="10123" y="9876"/>
                  </a:lnTo>
                  <a:lnTo>
                    <a:pt x="9978" y="9984"/>
                  </a:lnTo>
                  <a:lnTo>
                    <a:pt x="9833" y="10070"/>
                  </a:lnTo>
                  <a:lnTo>
                    <a:pt x="9687" y="10157"/>
                  </a:lnTo>
                  <a:lnTo>
                    <a:pt x="9537" y="10232"/>
                  </a:lnTo>
                  <a:lnTo>
                    <a:pt x="9392" y="10297"/>
                  </a:lnTo>
                  <a:lnTo>
                    <a:pt x="9242" y="10351"/>
                  </a:lnTo>
                  <a:lnTo>
                    <a:pt x="9092" y="10405"/>
                  </a:lnTo>
                  <a:lnTo>
                    <a:pt x="8942" y="10459"/>
                  </a:lnTo>
                  <a:lnTo>
                    <a:pt x="8792" y="10491"/>
                  </a:lnTo>
                  <a:lnTo>
                    <a:pt x="8642" y="10524"/>
                  </a:lnTo>
                  <a:lnTo>
                    <a:pt x="8492" y="10545"/>
                  </a:lnTo>
                  <a:lnTo>
                    <a:pt x="8338" y="10556"/>
                  </a:lnTo>
                  <a:lnTo>
                    <a:pt x="8188" y="10567"/>
                  </a:lnTo>
                  <a:lnTo>
                    <a:pt x="7883" y="10567"/>
                  </a:lnTo>
                  <a:lnTo>
                    <a:pt x="7729" y="10556"/>
                  </a:lnTo>
                  <a:lnTo>
                    <a:pt x="7579" y="10535"/>
                  </a:lnTo>
                  <a:lnTo>
                    <a:pt x="7425" y="10502"/>
                  </a:lnTo>
                  <a:lnTo>
                    <a:pt x="7275" y="10470"/>
                  </a:lnTo>
                  <a:lnTo>
                    <a:pt x="7125" y="10427"/>
                  </a:lnTo>
                  <a:lnTo>
                    <a:pt x="6970" y="10383"/>
                  </a:lnTo>
                  <a:lnTo>
                    <a:pt x="6820" y="10329"/>
                  </a:lnTo>
                  <a:lnTo>
                    <a:pt x="6670" y="10265"/>
                  </a:lnTo>
                  <a:lnTo>
                    <a:pt x="6520" y="10200"/>
                  </a:lnTo>
                  <a:lnTo>
                    <a:pt x="6370" y="10124"/>
                  </a:lnTo>
                  <a:lnTo>
                    <a:pt x="6221" y="10038"/>
                  </a:lnTo>
                  <a:lnTo>
                    <a:pt x="6071" y="9952"/>
                  </a:lnTo>
                  <a:lnTo>
                    <a:pt x="5925" y="9855"/>
                  </a:lnTo>
                  <a:lnTo>
                    <a:pt x="5780" y="9747"/>
                  </a:lnTo>
                  <a:lnTo>
                    <a:pt x="5634" y="9639"/>
                  </a:lnTo>
                  <a:lnTo>
                    <a:pt x="5489" y="9531"/>
                  </a:lnTo>
                  <a:lnTo>
                    <a:pt x="5344" y="9401"/>
                  </a:lnTo>
                  <a:lnTo>
                    <a:pt x="5198" y="9272"/>
                  </a:lnTo>
                  <a:lnTo>
                    <a:pt x="5057" y="9142"/>
                  </a:lnTo>
                  <a:lnTo>
                    <a:pt x="4917" y="9002"/>
                  </a:lnTo>
                  <a:lnTo>
                    <a:pt x="4776" y="8851"/>
                  </a:lnTo>
                  <a:lnTo>
                    <a:pt x="4639" y="8700"/>
                  </a:lnTo>
                  <a:lnTo>
                    <a:pt x="4503" y="8538"/>
                  </a:lnTo>
                  <a:lnTo>
                    <a:pt x="4367" y="8365"/>
                  </a:lnTo>
                  <a:lnTo>
                    <a:pt x="4235" y="8192"/>
                  </a:lnTo>
                  <a:lnTo>
                    <a:pt x="4099" y="8020"/>
                  </a:lnTo>
                  <a:lnTo>
                    <a:pt x="3971" y="7836"/>
                  </a:lnTo>
                  <a:lnTo>
                    <a:pt x="3840" y="7642"/>
                  </a:lnTo>
                  <a:lnTo>
                    <a:pt x="3785" y="7545"/>
                  </a:lnTo>
                  <a:lnTo>
                    <a:pt x="3735" y="7448"/>
                  </a:lnTo>
                  <a:lnTo>
                    <a:pt x="3690" y="7351"/>
                  </a:lnTo>
                  <a:lnTo>
                    <a:pt x="3649" y="7243"/>
                  </a:lnTo>
                  <a:lnTo>
                    <a:pt x="3613" y="7135"/>
                  </a:lnTo>
                  <a:lnTo>
                    <a:pt x="3581" y="7016"/>
                  </a:lnTo>
                  <a:lnTo>
                    <a:pt x="3549" y="6908"/>
                  </a:lnTo>
                  <a:lnTo>
                    <a:pt x="3526" y="6789"/>
                  </a:lnTo>
                  <a:lnTo>
                    <a:pt x="3504" y="6660"/>
                  </a:lnTo>
                  <a:lnTo>
                    <a:pt x="3490" y="6541"/>
                  </a:lnTo>
                  <a:lnTo>
                    <a:pt x="3476" y="6412"/>
                  </a:lnTo>
                  <a:lnTo>
                    <a:pt x="3467" y="6293"/>
                  </a:lnTo>
                  <a:lnTo>
                    <a:pt x="3458" y="6163"/>
                  </a:lnTo>
                  <a:lnTo>
                    <a:pt x="3458" y="6034"/>
                  </a:lnTo>
                  <a:lnTo>
                    <a:pt x="3458" y="5904"/>
                  </a:lnTo>
                  <a:lnTo>
                    <a:pt x="3463" y="5775"/>
                  </a:lnTo>
                  <a:lnTo>
                    <a:pt x="3408" y="5796"/>
                  </a:lnTo>
                  <a:lnTo>
                    <a:pt x="3349" y="5807"/>
                  </a:lnTo>
                  <a:lnTo>
                    <a:pt x="3295" y="5807"/>
                  </a:lnTo>
                  <a:lnTo>
                    <a:pt x="3235" y="5796"/>
                  </a:lnTo>
                  <a:lnTo>
                    <a:pt x="3181" y="5764"/>
                  </a:lnTo>
                  <a:lnTo>
                    <a:pt x="3126" y="5721"/>
                  </a:lnTo>
                  <a:lnTo>
                    <a:pt x="3076" y="5667"/>
                  </a:lnTo>
                  <a:lnTo>
                    <a:pt x="3031" y="5602"/>
                  </a:lnTo>
                  <a:lnTo>
                    <a:pt x="2986" y="5526"/>
                  </a:lnTo>
                  <a:lnTo>
                    <a:pt x="2945" y="5440"/>
                  </a:lnTo>
                  <a:lnTo>
                    <a:pt x="2908" y="5354"/>
                  </a:lnTo>
                  <a:lnTo>
                    <a:pt x="2881" y="5246"/>
                  </a:lnTo>
                  <a:lnTo>
                    <a:pt x="2858" y="5127"/>
                  </a:lnTo>
                  <a:lnTo>
                    <a:pt x="2845" y="5008"/>
                  </a:lnTo>
                  <a:lnTo>
                    <a:pt x="2836" y="4879"/>
                  </a:lnTo>
                  <a:lnTo>
                    <a:pt x="2836" y="4739"/>
                  </a:lnTo>
                  <a:lnTo>
                    <a:pt x="2967" y="2353"/>
                  </a:lnTo>
                  <a:lnTo>
                    <a:pt x="3026" y="1177"/>
                  </a:lnTo>
                  <a:lnTo>
                    <a:pt x="3086"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6"/>
            <p:cNvSpPr/>
            <p:nvPr/>
          </p:nvSpPr>
          <p:spPr>
            <a:xfrm>
              <a:off x="4878150" y="-292100"/>
              <a:ext cx="492975" cy="203200"/>
            </a:xfrm>
            <a:custGeom>
              <a:avLst/>
              <a:gdLst/>
              <a:ahLst/>
              <a:cxnLst/>
              <a:rect l="l" t="t" r="r" b="b"/>
              <a:pathLst>
                <a:path w="19719" h="8128" extrusionOk="0">
                  <a:moveTo>
                    <a:pt x="0" y="0"/>
                  </a:moveTo>
                  <a:lnTo>
                    <a:pt x="41" y="292"/>
                  </a:lnTo>
                  <a:lnTo>
                    <a:pt x="96" y="562"/>
                  </a:lnTo>
                  <a:lnTo>
                    <a:pt x="159" y="831"/>
                  </a:lnTo>
                  <a:lnTo>
                    <a:pt x="227" y="1090"/>
                  </a:lnTo>
                  <a:lnTo>
                    <a:pt x="309" y="1350"/>
                  </a:lnTo>
                  <a:lnTo>
                    <a:pt x="400" y="1587"/>
                  </a:lnTo>
                  <a:lnTo>
                    <a:pt x="495" y="1824"/>
                  </a:lnTo>
                  <a:lnTo>
                    <a:pt x="600" y="2051"/>
                  </a:lnTo>
                  <a:lnTo>
                    <a:pt x="714" y="2278"/>
                  </a:lnTo>
                  <a:lnTo>
                    <a:pt x="832" y="2494"/>
                  </a:lnTo>
                  <a:lnTo>
                    <a:pt x="959" y="2699"/>
                  </a:lnTo>
                  <a:lnTo>
                    <a:pt x="1095" y="2904"/>
                  </a:lnTo>
                  <a:lnTo>
                    <a:pt x="1236" y="3098"/>
                  </a:lnTo>
                  <a:lnTo>
                    <a:pt x="1381" y="3281"/>
                  </a:lnTo>
                  <a:lnTo>
                    <a:pt x="1536" y="3465"/>
                  </a:lnTo>
                  <a:lnTo>
                    <a:pt x="1690" y="3638"/>
                  </a:lnTo>
                  <a:lnTo>
                    <a:pt x="1854" y="3810"/>
                  </a:lnTo>
                  <a:lnTo>
                    <a:pt x="2022" y="3972"/>
                  </a:lnTo>
                  <a:lnTo>
                    <a:pt x="2195" y="4123"/>
                  </a:lnTo>
                  <a:lnTo>
                    <a:pt x="2372" y="4274"/>
                  </a:lnTo>
                  <a:lnTo>
                    <a:pt x="2554" y="4426"/>
                  </a:lnTo>
                  <a:lnTo>
                    <a:pt x="2740" y="4555"/>
                  </a:lnTo>
                  <a:lnTo>
                    <a:pt x="2931" y="4695"/>
                  </a:lnTo>
                  <a:lnTo>
                    <a:pt x="3122" y="4825"/>
                  </a:lnTo>
                  <a:lnTo>
                    <a:pt x="3317" y="4944"/>
                  </a:lnTo>
                  <a:lnTo>
                    <a:pt x="3517" y="5062"/>
                  </a:lnTo>
                  <a:lnTo>
                    <a:pt x="3917" y="5278"/>
                  </a:lnTo>
                  <a:lnTo>
                    <a:pt x="4326" y="5483"/>
                  </a:lnTo>
                  <a:lnTo>
                    <a:pt x="4739" y="5667"/>
                  </a:lnTo>
                  <a:lnTo>
                    <a:pt x="5157" y="5829"/>
                  </a:lnTo>
                  <a:lnTo>
                    <a:pt x="5571" y="5980"/>
                  </a:lnTo>
                  <a:lnTo>
                    <a:pt x="5984" y="6120"/>
                  </a:lnTo>
                  <a:lnTo>
                    <a:pt x="6393" y="6239"/>
                  </a:lnTo>
                  <a:lnTo>
                    <a:pt x="6797" y="6358"/>
                  </a:lnTo>
                  <a:lnTo>
                    <a:pt x="7188" y="6455"/>
                  </a:lnTo>
                  <a:lnTo>
                    <a:pt x="7570" y="6541"/>
                  </a:lnTo>
                  <a:lnTo>
                    <a:pt x="7938" y="6617"/>
                  </a:lnTo>
                  <a:lnTo>
                    <a:pt x="8615" y="6746"/>
                  </a:lnTo>
                  <a:lnTo>
                    <a:pt x="9210" y="6854"/>
                  </a:lnTo>
                  <a:lnTo>
                    <a:pt x="9701" y="6940"/>
                  </a:lnTo>
                  <a:lnTo>
                    <a:pt x="10069" y="7027"/>
                  </a:lnTo>
                  <a:lnTo>
                    <a:pt x="11859" y="7502"/>
                  </a:lnTo>
                  <a:lnTo>
                    <a:pt x="12754" y="7739"/>
                  </a:lnTo>
                  <a:lnTo>
                    <a:pt x="13649" y="7955"/>
                  </a:lnTo>
                  <a:lnTo>
                    <a:pt x="13949" y="8009"/>
                  </a:lnTo>
                  <a:lnTo>
                    <a:pt x="14353" y="8063"/>
                  </a:lnTo>
                  <a:lnTo>
                    <a:pt x="14585" y="8095"/>
                  </a:lnTo>
                  <a:lnTo>
                    <a:pt x="14839" y="8106"/>
                  </a:lnTo>
                  <a:lnTo>
                    <a:pt x="15107" y="8117"/>
                  </a:lnTo>
                  <a:lnTo>
                    <a:pt x="15389" y="8128"/>
                  </a:lnTo>
                  <a:lnTo>
                    <a:pt x="15680" y="8117"/>
                  </a:lnTo>
                  <a:lnTo>
                    <a:pt x="15975" y="8095"/>
                  </a:lnTo>
                  <a:lnTo>
                    <a:pt x="16279" y="8052"/>
                  </a:lnTo>
                  <a:lnTo>
                    <a:pt x="16588" y="7998"/>
                  </a:lnTo>
                  <a:lnTo>
                    <a:pt x="16893" y="7923"/>
                  </a:lnTo>
                  <a:lnTo>
                    <a:pt x="17197" y="7825"/>
                  </a:lnTo>
                  <a:lnTo>
                    <a:pt x="17347" y="7771"/>
                  </a:lnTo>
                  <a:lnTo>
                    <a:pt x="17497" y="7707"/>
                  </a:lnTo>
                  <a:lnTo>
                    <a:pt x="17642" y="7631"/>
                  </a:lnTo>
                  <a:lnTo>
                    <a:pt x="17788" y="7556"/>
                  </a:lnTo>
                  <a:lnTo>
                    <a:pt x="17929" y="7480"/>
                  </a:lnTo>
                  <a:lnTo>
                    <a:pt x="18065" y="7383"/>
                  </a:lnTo>
                  <a:lnTo>
                    <a:pt x="18201" y="7286"/>
                  </a:lnTo>
                  <a:lnTo>
                    <a:pt x="18333" y="7178"/>
                  </a:lnTo>
                  <a:lnTo>
                    <a:pt x="18460" y="7070"/>
                  </a:lnTo>
                  <a:lnTo>
                    <a:pt x="18588" y="6940"/>
                  </a:lnTo>
                  <a:lnTo>
                    <a:pt x="18706" y="6811"/>
                  </a:lnTo>
                  <a:lnTo>
                    <a:pt x="18819" y="6671"/>
                  </a:lnTo>
                  <a:lnTo>
                    <a:pt x="18928" y="6519"/>
                  </a:lnTo>
                  <a:lnTo>
                    <a:pt x="19033" y="6368"/>
                  </a:lnTo>
                  <a:lnTo>
                    <a:pt x="19128" y="6196"/>
                  </a:lnTo>
                  <a:lnTo>
                    <a:pt x="19219" y="6023"/>
                  </a:lnTo>
                  <a:lnTo>
                    <a:pt x="19305" y="5829"/>
                  </a:lnTo>
                  <a:lnTo>
                    <a:pt x="19383" y="5634"/>
                  </a:lnTo>
                  <a:lnTo>
                    <a:pt x="19451" y="5429"/>
                  </a:lnTo>
                  <a:lnTo>
                    <a:pt x="19514" y="5203"/>
                  </a:lnTo>
                  <a:lnTo>
                    <a:pt x="19569" y="4976"/>
                  </a:lnTo>
                  <a:lnTo>
                    <a:pt x="19619" y="4728"/>
                  </a:lnTo>
                  <a:lnTo>
                    <a:pt x="19655" y="4480"/>
                  </a:lnTo>
                  <a:lnTo>
                    <a:pt x="19687" y="4210"/>
                  </a:lnTo>
                  <a:lnTo>
                    <a:pt x="19705" y="3940"/>
                  </a:lnTo>
                  <a:lnTo>
                    <a:pt x="19719" y="3648"/>
                  </a:lnTo>
                  <a:lnTo>
                    <a:pt x="19719" y="3346"/>
                  </a:lnTo>
                  <a:lnTo>
                    <a:pt x="19710" y="3022"/>
                  </a:lnTo>
                  <a:lnTo>
                    <a:pt x="19692" y="2699"/>
                  </a:lnTo>
                  <a:lnTo>
                    <a:pt x="19664" y="2353"/>
                  </a:lnTo>
                  <a:lnTo>
                    <a:pt x="19623" y="1997"/>
                  </a:lnTo>
                  <a:lnTo>
                    <a:pt x="19569" y="1630"/>
                  </a:lnTo>
                  <a:lnTo>
                    <a:pt x="19505" y="1242"/>
                  </a:lnTo>
                  <a:lnTo>
                    <a:pt x="19428" y="842"/>
                  </a:lnTo>
                  <a:lnTo>
                    <a:pt x="19342" y="432"/>
                  </a:lnTo>
                  <a:lnTo>
                    <a:pt x="19237" y="0"/>
                  </a:lnTo>
                  <a:lnTo>
                    <a:pt x="19174" y="378"/>
                  </a:lnTo>
                  <a:lnTo>
                    <a:pt x="19110" y="745"/>
                  </a:lnTo>
                  <a:lnTo>
                    <a:pt x="19042" y="1123"/>
                  </a:lnTo>
                  <a:lnTo>
                    <a:pt x="19006" y="1306"/>
                  </a:lnTo>
                  <a:lnTo>
                    <a:pt x="18960" y="1490"/>
                  </a:lnTo>
                  <a:lnTo>
                    <a:pt x="18942" y="1544"/>
                  </a:lnTo>
                  <a:lnTo>
                    <a:pt x="18919" y="1630"/>
                  </a:lnTo>
                  <a:lnTo>
                    <a:pt x="18974" y="1663"/>
                  </a:lnTo>
                  <a:lnTo>
                    <a:pt x="19028" y="1695"/>
                  </a:lnTo>
                  <a:lnTo>
                    <a:pt x="19083" y="1738"/>
                  </a:lnTo>
                  <a:lnTo>
                    <a:pt x="19137" y="1770"/>
                  </a:lnTo>
                  <a:lnTo>
                    <a:pt x="19169" y="1792"/>
                  </a:lnTo>
                  <a:lnTo>
                    <a:pt x="19196" y="1835"/>
                  </a:lnTo>
                  <a:lnTo>
                    <a:pt x="19251" y="1911"/>
                  </a:lnTo>
                  <a:lnTo>
                    <a:pt x="19301" y="2008"/>
                  </a:lnTo>
                  <a:lnTo>
                    <a:pt x="19337" y="2127"/>
                  </a:lnTo>
                  <a:lnTo>
                    <a:pt x="19369" y="2256"/>
                  </a:lnTo>
                  <a:lnTo>
                    <a:pt x="19392" y="2386"/>
                  </a:lnTo>
                  <a:lnTo>
                    <a:pt x="19405" y="2526"/>
                  </a:lnTo>
                  <a:lnTo>
                    <a:pt x="19410" y="2666"/>
                  </a:lnTo>
                  <a:lnTo>
                    <a:pt x="19405" y="2807"/>
                  </a:lnTo>
                  <a:lnTo>
                    <a:pt x="19396" y="2936"/>
                  </a:lnTo>
                  <a:lnTo>
                    <a:pt x="19374" y="3066"/>
                  </a:lnTo>
                  <a:lnTo>
                    <a:pt x="19346" y="3195"/>
                  </a:lnTo>
                  <a:lnTo>
                    <a:pt x="19305" y="3303"/>
                  </a:lnTo>
                  <a:lnTo>
                    <a:pt x="19283" y="3357"/>
                  </a:lnTo>
                  <a:lnTo>
                    <a:pt x="19260" y="3400"/>
                  </a:lnTo>
                  <a:lnTo>
                    <a:pt x="19233" y="3443"/>
                  </a:lnTo>
                  <a:lnTo>
                    <a:pt x="19201" y="3476"/>
                  </a:lnTo>
                  <a:lnTo>
                    <a:pt x="19169" y="3508"/>
                  </a:lnTo>
                  <a:lnTo>
                    <a:pt x="19137" y="3530"/>
                  </a:lnTo>
                  <a:lnTo>
                    <a:pt x="18874" y="3692"/>
                  </a:lnTo>
                  <a:lnTo>
                    <a:pt x="18610" y="3832"/>
                  </a:lnTo>
                  <a:lnTo>
                    <a:pt x="18342" y="3972"/>
                  </a:lnTo>
                  <a:lnTo>
                    <a:pt x="18070" y="4102"/>
                  </a:lnTo>
                  <a:lnTo>
                    <a:pt x="17797" y="4221"/>
                  </a:lnTo>
                  <a:lnTo>
                    <a:pt x="17520" y="4328"/>
                  </a:lnTo>
                  <a:lnTo>
                    <a:pt x="17243" y="4426"/>
                  </a:lnTo>
                  <a:lnTo>
                    <a:pt x="16961" y="4512"/>
                  </a:lnTo>
                  <a:lnTo>
                    <a:pt x="16675" y="4587"/>
                  </a:lnTo>
                  <a:lnTo>
                    <a:pt x="16388" y="4663"/>
                  </a:lnTo>
                  <a:lnTo>
                    <a:pt x="16102" y="4717"/>
                  </a:lnTo>
                  <a:lnTo>
                    <a:pt x="15811" y="4771"/>
                  </a:lnTo>
                  <a:lnTo>
                    <a:pt x="15521" y="4814"/>
                  </a:lnTo>
                  <a:lnTo>
                    <a:pt x="15225" y="4847"/>
                  </a:lnTo>
                  <a:lnTo>
                    <a:pt x="14930" y="4879"/>
                  </a:lnTo>
                  <a:lnTo>
                    <a:pt x="14630" y="4900"/>
                  </a:lnTo>
                  <a:lnTo>
                    <a:pt x="14330" y="4911"/>
                  </a:lnTo>
                  <a:lnTo>
                    <a:pt x="13731" y="4911"/>
                  </a:lnTo>
                  <a:lnTo>
                    <a:pt x="13426" y="4900"/>
                  </a:lnTo>
                  <a:lnTo>
                    <a:pt x="13122" y="4879"/>
                  </a:lnTo>
                  <a:lnTo>
                    <a:pt x="12813" y="4857"/>
                  </a:lnTo>
                  <a:lnTo>
                    <a:pt x="12199" y="4793"/>
                  </a:lnTo>
                  <a:lnTo>
                    <a:pt x="11582" y="4695"/>
                  </a:lnTo>
                  <a:lnTo>
                    <a:pt x="10964" y="4587"/>
                  </a:lnTo>
                  <a:lnTo>
                    <a:pt x="10341" y="4447"/>
                  </a:lnTo>
                  <a:lnTo>
                    <a:pt x="9719" y="4296"/>
                  </a:lnTo>
                  <a:lnTo>
                    <a:pt x="9096" y="4113"/>
                  </a:lnTo>
                  <a:lnTo>
                    <a:pt x="8474" y="3929"/>
                  </a:lnTo>
                  <a:lnTo>
                    <a:pt x="7856" y="3724"/>
                  </a:lnTo>
                  <a:lnTo>
                    <a:pt x="7238" y="3497"/>
                  </a:lnTo>
                  <a:lnTo>
                    <a:pt x="6625" y="3271"/>
                  </a:lnTo>
                  <a:lnTo>
                    <a:pt x="6011" y="3033"/>
                  </a:lnTo>
                  <a:lnTo>
                    <a:pt x="5407" y="2774"/>
                  </a:lnTo>
                  <a:lnTo>
                    <a:pt x="4803" y="2515"/>
                  </a:lnTo>
                  <a:lnTo>
                    <a:pt x="4212" y="2256"/>
                  </a:lnTo>
                  <a:lnTo>
                    <a:pt x="3621" y="1986"/>
                  </a:lnTo>
                  <a:lnTo>
                    <a:pt x="2472" y="1447"/>
                  </a:lnTo>
                  <a:lnTo>
                    <a:pt x="1359" y="907"/>
                  </a:lnTo>
                  <a:lnTo>
                    <a:pt x="291" y="389"/>
                  </a:lnTo>
                  <a:lnTo>
                    <a:pt x="246" y="357"/>
                  </a:lnTo>
                  <a:lnTo>
                    <a:pt x="200" y="324"/>
                  </a:lnTo>
                  <a:lnTo>
                    <a:pt x="159" y="281"/>
                  </a:lnTo>
                  <a:lnTo>
                    <a:pt x="123" y="238"/>
                  </a:lnTo>
                  <a:lnTo>
                    <a:pt x="91" y="184"/>
                  </a:lnTo>
                  <a:lnTo>
                    <a:pt x="59" y="130"/>
                  </a:lnTo>
                  <a:lnTo>
                    <a:pt x="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6"/>
            <p:cNvSpPr/>
            <p:nvPr/>
          </p:nvSpPr>
          <p:spPr>
            <a:xfrm>
              <a:off x="4929825" y="-6523550"/>
              <a:ext cx="211750" cy="517825"/>
            </a:xfrm>
            <a:custGeom>
              <a:avLst/>
              <a:gdLst/>
              <a:ahLst/>
              <a:cxnLst/>
              <a:rect l="l" t="t" r="r" b="b"/>
              <a:pathLst>
                <a:path w="8470" h="20713" extrusionOk="0">
                  <a:moveTo>
                    <a:pt x="278" y="0"/>
                  </a:moveTo>
                  <a:lnTo>
                    <a:pt x="241" y="1198"/>
                  </a:lnTo>
                  <a:lnTo>
                    <a:pt x="205" y="2364"/>
                  </a:lnTo>
                  <a:lnTo>
                    <a:pt x="128" y="4566"/>
                  </a:lnTo>
                  <a:lnTo>
                    <a:pt x="96" y="5602"/>
                  </a:lnTo>
                  <a:lnTo>
                    <a:pt x="69" y="6584"/>
                  </a:lnTo>
                  <a:lnTo>
                    <a:pt x="41" y="7491"/>
                  </a:lnTo>
                  <a:lnTo>
                    <a:pt x="28" y="8333"/>
                  </a:lnTo>
                  <a:lnTo>
                    <a:pt x="19" y="9185"/>
                  </a:lnTo>
                  <a:lnTo>
                    <a:pt x="19" y="10081"/>
                  </a:lnTo>
                  <a:lnTo>
                    <a:pt x="19" y="12024"/>
                  </a:lnTo>
                  <a:lnTo>
                    <a:pt x="19" y="13038"/>
                  </a:lnTo>
                  <a:lnTo>
                    <a:pt x="19" y="14096"/>
                  </a:lnTo>
                  <a:lnTo>
                    <a:pt x="10" y="15165"/>
                  </a:lnTo>
                  <a:lnTo>
                    <a:pt x="1" y="16255"/>
                  </a:lnTo>
                  <a:lnTo>
                    <a:pt x="210" y="16471"/>
                  </a:lnTo>
                  <a:lnTo>
                    <a:pt x="414" y="16697"/>
                  </a:lnTo>
                  <a:lnTo>
                    <a:pt x="614" y="16935"/>
                  </a:lnTo>
                  <a:lnTo>
                    <a:pt x="814" y="17172"/>
                  </a:lnTo>
                  <a:lnTo>
                    <a:pt x="1014" y="17431"/>
                  </a:lnTo>
                  <a:lnTo>
                    <a:pt x="1205" y="17690"/>
                  </a:lnTo>
                  <a:lnTo>
                    <a:pt x="1400" y="17960"/>
                  </a:lnTo>
                  <a:lnTo>
                    <a:pt x="1586" y="18230"/>
                  </a:lnTo>
                  <a:lnTo>
                    <a:pt x="1772" y="18521"/>
                  </a:lnTo>
                  <a:lnTo>
                    <a:pt x="1959" y="18813"/>
                  </a:lnTo>
                  <a:lnTo>
                    <a:pt x="2140" y="19104"/>
                  </a:lnTo>
                  <a:lnTo>
                    <a:pt x="2318" y="19417"/>
                  </a:lnTo>
                  <a:lnTo>
                    <a:pt x="2495" y="19730"/>
                  </a:lnTo>
                  <a:lnTo>
                    <a:pt x="2668" y="20054"/>
                  </a:lnTo>
                  <a:lnTo>
                    <a:pt x="2840" y="20378"/>
                  </a:lnTo>
                  <a:lnTo>
                    <a:pt x="3013" y="20712"/>
                  </a:lnTo>
                  <a:lnTo>
                    <a:pt x="3022" y="20702"/>
                  </a:lnTo>
                  <a:lnTo>
                    <a:pt x="3026" y="20691"/>
                  </a:lnTo>
                  <a:lnTo>
                    <a:pt x="3040" y="20637"/>
                  </a:lnTo>
                  <a:lnTo>
                    <a:pt x="3394" y="20162"/>
                  </a:lnTo>
                  <a:lnTo>
                    <a:pt x="3744" y="19665"/>
                  </a:lnTo>
                  <a:lnTo>
                    <a:pt x="4094" y="19169"/>
                  </a:lnTo>
                  <a:lnTo>
                    <a:pt x="4439" y="18651"/>
                  </a:lnTo>
                  <a:lnTo>
                    <a:pt x="4780" y="18144"/>
                  </a:lnTo>
                  <a:lnTo>
                    <a:pt x="5121" y="17615"/>
                  </a:lnTo>
                  <a:lnTo>
                    <a:pt x="5462" y="17086"/>
                  </a:lnTo>
                  <a:lnTo>
                    <a:pt x="5798" y="16557"/>
                  </a:lnTo>
                  <a:lnTo>
                    <a:pt x="6470" y="15478"/>
                  </a:lnTo>
                  <a:lnTo>
                    <a:pt x="7138" y="14377"/>
                  </a:lnTo>
                  <a:lnTo>
                    <a:pt x="7802" y="13265"/>
                  </a:lnTo>
                  <a:lnTo>
                    <a:pt x="8470" y="12132"/>
                  </a:lnTo>
                  <a:lnTo>
                    <a:pt x="8261" y="11635"/>
                  </a:lnTo>
                  <a:lnTo>
                    <a:pt x="8047" y="11139"/>
                  </a:lnTo>
                  <a:lnTo>
                    <a:pt x="7829" y="10653"/>
                  </a:lnTo>
                  <a:lnTo>
                    <a:pt x="7606" y="10167"/>
                  </a:lnTo>
                  <a:lnTo>
                    <a:pt x="7384" y="9703"/>
                  </a:lnTo>
                  <a:lnTo>
                    <a:pt x="7161" y="9239"/>
                  </a:lnTo>
                  <a:lnTo>
                    <a:pt x="6929" y="8786"/>
                  </a:lnTo>
                  <a:lnTo>
                    <a:pt x="6698" y="8343"/>
                  </a:lnTo>
                  <a:lnTo>
                    <a:pt x="6461" y="7901"/>
                  </a:lnTo>
                  <a:lnTo>
                    <a:pt x="6225" y="7469"/>
                  </a:lnTo>
                  <a:lnTo>
                    <a:pt x="5984" y="7059"/>
                  </a:lnTo>
                  <a:lnTo>
                    <a:pt x="5739" y="6638"/>
                  </a:lnTo>
                  <a:lnTo>
                    <a:pt x="5489" y="6239"/>
                  </a:lnTo>
                  <a:lnTo>
                    <a:pt x="5239" y="5839"/>
                  </a:lnTo>
                  <a:lnTo>
                    <a:pt x="4989" y="5451"/>
                  </a:lnTo>
                  <a:lnTo>
                    <a:pt x="4730" y="5073"/>
                  </a:lnTo>
                  <a:lnTo>
                    <a:pt x="4476" y="4695"/>
                  </a:lnTo>
                  <a:lnTo>
                    <a:pt x="4212" y="4328"/>
                  </a:lnTo>
                  <a:lnTo>
                    <a:pt x="3949" y="3972"/>
                  </a:lnTo>
                  <a:lnTo>
                    <a:pt x="3681" y="3627"/>
                  </a:lnTo>
                  <a:lnTo>
                    <a:pt x="3413" y="3281"/>
                  </a:lnTo>
                  <a:lnTo>
                    <a:pt x="3140" y="2947"/>
                  </a:lnTo>
                  <a:lnTo>
                    <a:pt x="2863" y="2623"/>
                  </a:lnTo>
                  <a:lnTo>
                    <a:pt x="2586" y="2299"/>
                  </a:lnTo>
                  <a:lnTo>
                    <a:pt x="2309" y="1986"/>
                  </a:lnTo>
                  <a:lnTo>
                    <a:pt x="2022" y="1684"/>
                  </a:lnTo>
                  <a:lnTo>
                    <a:pt x="1741" y="1382"/>
                  </a:lnTo>
                  <a:lnTo>
                    <a:pt x="1450" y="1090"/>
                  </a:lnTo>
                  <a:lnTo>
                    <a:pt x="1159" y="810"/>
                  </a:lnTo>
                  <a:lnTo>
                    <a:pt x="868" y="540"/>
                  </a:lnTo>
                  <a:lnTo>
                    <a:pt x="573" y="270"/>
                  </a:lnTo>
                  <a:lnTo>
                    <a:pt x="27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6"/>
            <p:cNvSpPr/>
            <p:nvPr/>
          </p:nvSpPr>
          <p:spPr>
            <a:xfrm>
              <a:off x="4970150" y="-1404350"/>
              <a:ext cx="219025" cy="543750"/>
            </a:xfrm>
            <a:custGeom>
              <a:avLst/>
              <a:gdLst/>
              <a:ahLst/>
              <a:cxnLst/>
              <a:rect l="l" t="t" r="r" b="b"/>
              <a:pathLst>
                <a:path w="8761" h="21750" extrusionOk="0">
                  <a:moveTo>
                    <a:pt x="8760" y="1"/>
                  </a:moveTo>
                  <a:lnTo>
                    <a:pt x="8542" y="98"/>
                  </a:lnTo>
                  <a:lnTo>
                    <a:pt x="8320" y="173"/>
                  </a:lnTo>
                  <a:lnTo>
                    <a:pt x="8097" y="249"/>
                  </a:lnTo>
                  <a:lnTo>
                    <a:pt x="7870" y="325"/>
                  </a:lnTo>
                  <a:lnTo>
                    <a:pt x="7420" y="433"/>
                  </a:lnTo>
                  <a:lnTo>
                    <a:pt x="6970" y="530"/>
                  </a:lnTo>
                  <a:lnTo>
                    <a:pt x="6520" y="616"/>
                  </a:lnTo>
                  <a:lnTo>
                    <a:pt x="6066" y="692"/>
                  </a:lnTo>
                  <a:lnTo>
                    <a:pt x="5166" y="832"/>
                  </a:lnTo>
                  <a:lnTo>
                    <a:pt x="4757" y="907"/>
                  </a:lnTo>
                  <a:lnTo>
                    <a:pt x="4344" y="983"/>
                  </a:lnTo>
                  <a:lnTo>
                    <a:pt x="3931" y="1069"/>
                  </a:lnTo>
                  <a:lnTo>
                    <a:pt x="3513" y="1145"/>
                  </a:lnTo>
                  <a:lnTo>
                    <a:pt x="3099" y="1210"/>
                  </a:lnTo>
                  <a:lnTo>
                    <a:pt x="2681" y="1253"/>
                  </a:lnTo>
                  <a:lnTo>
                    <a:pt x="2472" y="1264"/>
                  </a:lnTo>
                  <a:lnTo>
                    <a:pt x="2059" y="1264"/>
                  </a:lnTo>
                  <a:lnTo>
                    <a:pt x="1850" y="1242"/>
                  </a:lnTo>
                  <a:lnTo>
                    <a:pt x="1800" y="2397"/>
                  </a:lnTo>
                  <a:lnTo>
                    <a:pt x="1741" y="3552"/>
                  </a:lnTo>
                  <a:lnTo>
                    <a:pt x="1672" y="4707"/>
                  </a:lnTo>
                  <a:lnTo>
                    <a:pt x="1595" y="5851"/>
                  </a:lnTo>
                  <a:lnTo>
                    <a:pt x="1509" y="6995"/>
                  </a:lnTo>
                  <a:lnTo>
                    <a:pt x="1418" y="8139"/>
                  </a:lnTo>
                  <a:lnTo>
                    <a:pt x="1313" y="9283"/>
                  </a:lnTo>
                  <a:lnTo>
                    <a:pt x="1204" y="10427"/>
                  </a:lnTo>
                  <a:lnTo>
                    <a:pt x="1086" y="11560"/>
                  </a:lnTo>
                  <a:lnTo>
                    <a:pt x="955" y="12694"/>
                  </a:lnTo>
                  <a:lnTo>
                    <a:pt x="818" y="13827"/>
                  </a:lnTo>
                  <a:lnTo>
                    <a:pt x="673" y="14949"/>
                  </a:lnTo>
                  <a:lnTo>
                    <a:pt x="518" y="16061"/>
                  </a:lnTo>
                  <a:lnTo>
                    <a:pt x="355" y="17184"/>
                  </a:lnTo>
                  <a:lnTo>
                    <a:pt x="182" y="18295"/>
                  </a:lnTo>
                  <a:lnTo>
                    <a:pt x="0" y="19396"/>
                  </a:lnTo>
                  <a:lnTo>
                    <a:pt x="41" y="19342"/>
                  </a:lnTo>
                  <a:lnTo>
                    <a:pt x="87" y="19288"/>
                  </a:lnTo>
                  <a:lnTo>
                    <a:pt x="132" y="19245"/>
                  </a:lnTo>
                  <a:lnTo>
                    <a:pt x="178" y="19213"/>
                  </a:lnTo>
                  <a:lnTo>
                    <a:pt x="223" y="19180"/>
                  </a:lnTo>
                  <a:lnTo>
                    <a:pt x="268" y="19159"/>
                  </a:lnTo>
                  <a:lnTo>
                    <a:pt x="318" y="19148"/>
                  </a:lnTo>
                  <a:lnTo>
                    <a:pt x="368" y="19137"/>
                  </a:lnTo>
                  <a:lnTo>
                    <a:pt x="418" y="19148"/>
                  </a:lnTo>
                  <a:lnTo>
                    <a:pt x="473" y="19159"/>
                  </a:lnTo>
                  <a:lnTo>
                    <a:pt x="523" y="19180"/>
                  </a:lnTo>
                  <a:lnTo>
                    <a:pt x="577" y="19202"/>
                  </a:lnTo>
                  <a:lnTo>
                    <a:pt x="632" y="19245"/>
                  </a:lnTo>
                  <a:lnTo>
                    <a:pt x="686" y="19299"/>
                  </a:lnTo>
                  <a:lnTo>
                    <a:pt x="746" y="19353"/>
                  </a:lnTo>
                  <a:lnTo>
                    <a:pt x="800" y="19429"/>
                  </a:lnTo>
                  <a:lnTo>
                    <a:pt x="1018" y="19720"/>
                  </a:lnTo>
                  <a:lnTo>
                    <a:pt x="1241" y="19990"/>
                  </a:lnTo>
                  <a:lnTo>
                    <a:pt x="1459" y="20238"/>
                  </a:lnTo>
                  <a:lnTo>
                    <a:pt x="1682" y="20475"/>
                  </a:lnTo>
                  <a:lnTo>
                    <a:pt x="1900" y="20681"/>
                  </a:lnTo>
                  <a:lnTo>
                    <a:pt x="2122" y="20875"/>
                  </a:lnTo>
                  <a:lnTo>
                    <a:pt x="2345" y="21037"/>
                  </a:lnTo>
                  <a:lnTo>
                    <a:pt x="2567" y="21188"/>
                  </a:lnTo>
                  <a:lnTo>
                    <a:pt x="2790" y="21328"/>
                  </a:lnTo>
                  <a:lnTo>
                    <a:pt x="3013" y="21436"/>
                  </a:lnTo>
                  <a:lnTo>
                    <a:pt x="3235" y="21533"/>
                  </a:lnTo>
                  <a:lnTo>
                    <a:pt x="3463" y="21609"/>
                  </a:lnTo>
                  <a:lnTo>
                    <a:pt x="3685" y="21674"/>
                  </a:lnTo>
                  <a:lnTo>
                    <a:pt x="3908" y="21717"/>
                  </a:lnTo>
                  <a:lnTo>
                    <a:pt x="4135" y="21738"/>
                  </a:lnTo>
                  <a:lnTo>
                    <a:pt x="4358" y="21749"/>
                  </a:lnTo>
                  <a:lnTo>
                    <a:pt x="4585" y="21749"/>
                  </a:lnTo>
                  <a:lnTo>
                    <a:pt x="4807" y="21717"/>
                  </a:lnTo>
                  <a:lnTo>
                    <a:pt x="5035" y="21684"/>
                  </a:lnTo>
                  <a:lnTo>
                    <a:pt x="5257" y="21630"/>
                  </a:lnTo>
                  <a:lnTo>
                    <a:pt x="5484" y="21555"/>
                  </a:lnTo>
                  <a:lnTo>
                    <a:pt x="5707" y="21468"/>
                  </a:lnTo>
                  <a:lnTo>
                    <a:pt x="5934" y="21371"/>
                  </a:lnTo>
                  <a:lnTo>
                    <a:pt x="6157" y="21253"/>
                  </a:lnTo>
                  <a:lnTo>
                    <a:pt x="6384" y="21123"/>
                  </a:lnTo>
                  <a:lnTo>
                    <a:pt x="6607" y="20983"/>
                  </a:lnTo>
                  <a:lnTo>
                    <a:pt x="6829" y="20821"/>
                  </a:lnTo>
                  <a:lnTo>
                    <a:pt x="7056" y="20659"/>
                  </a:lnTo>
                  <a:lnTo>
                    <a:pt x="7279" y="20475"/>
                  </a:lnTo>
                  <a:lnTo>
                    <a:pt x="7502" y="20270"/>
                  </a:lnTo>
                  <a:lnTo>
                    <a:pt x="7724" y="20065"/>
                  </a:lnTo>
                  <a:lnTo>
                    <a:pt x="7947" y="19849"/>
                  </a:lnTo>
                  <a:lnTo>
                    <a:pt x="7929" y="19709"/>
                  </a:lnTo>
                  <a:lnTo>
                    <a:pt x="7911" y="19580"/>
                  </a:lnTo>
                  <a:lnTo>
                    <a:pt x="7897" y="19439"/>
                  </a:lnTo>
                  <a:lnTo>
                    <a:pt x="7888" y="19299"/>
                  </a:lnTo>
                  <a:lnTo>
                    <a:pt x="7883" y="19148"/>
                  </a:lnTo>
                  <a:lnTo>
                    <a:pt x="7883" y="18997"/>
                  </a:lnTo>
                  <a:lnTo>
                    <a:pt x="7892" y="18835"/>
                  </a:lnTo>
                  <a:lnTo>
                    <a:pt x="7902" y="18673"/>
                  </a:lnTo>
                  <a:lnTo>
                    <a:pt x="7992" y="17486"/>
                  </a:lnTo>
                  <a:lnTo>
                    <a:pt x="8074" y="16309"/>
                  </a:lnTo>
                  <a:lnTo>
                    <a:pt x="8156" y="15133"/>
                  </a:lnTo>
                  <a:lnTo>
                    <a:pt x="8229" y="13967"/>
                  </a:lnTo>
                  <a:lnTo>
                    <a:pt x="8297" y="12791"/>
                  </a:lnTo>
                  <a:lnTo>
                    <a:pt x="8365" y="11625"/>
                  </a:lnTo>
                  <a:lnTo>
                    <a:pt x="8424" y="10449"/>
                  </a:lnTo>
                  <a:lnTo>
                    <a:pt x="8479" y="9283"/>
                  </a:lnTo>
                  <a:lnTo>
                    <a:pt x="8533" y="8117"/>
                  </a:lnTo>
                  <a:lnTo>
                    <a:pt x="8578" y="6952"/>
                  </a:lnTo>
                  <a:lnTo>
                    <a:pt x="8619" y="5786"/>
                  </a:lnTo>
                  <a:lnTo>
                    <a:pt x="8660" y="4631"/>
                  </a:lnTo>
                  <a:lnTo>
                    <a:pt x="8692" y="3465"/>
                  </a:lnTo>
                  <a:lnTo>
                    <a:pt x="8719" y="2311"/>
                  </a:lnTo>
                  <a:lnTo>
                    <a:pt x="8742" y="1156"/>
                  </a:lnTo>
                  <a:lnTo>
                    <a:pt x="876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6"/>
            <p:cNvSpPr/>
            <p:nvPr/>
          </p:nvSpPr>
          <p:spPr>
            <a:xfrm>
              <a:off x="4913475" y="-2682525"/>
              <a:ext cx="249225" cy="661100"/>
            </a:xfrm>
            <a:custGeom>
              <a:avLst/>
              <a:gdLst/>
              <a:ahLst/>
              <a:cxnLst/>
              <a:rect l="l" t="t" r="r" b="b"/>
              <a:pathLst>
                <a:path w="9969" h="26444" extrusionOk="0">
                  <a:moveTo>
                    <a:pt x="6297" y="0"/>
                  </a:moveTo>
                  <a:lnTo>
                    <a:pt x="5893" y="680"/>
                  </a:lnTo>
                  <a:lnTo>
                    <a:pt x="5484" y="1350"/>
                  </a:lnTo>
                  <a:lnTo>
                    <a:pt x="5071" y="2008"/>
                  </a:lnTo>
                  <a:lnTo>
                    <a:pt x="4657" y="2656"/>
                  </a:lnTo>
                  <a:lnTo>
                    <a:pt x="4239" y="3303"/>
                  </a:lnTo>
                  <a:lnTo>
                    <a:pt x="3821" y="3940"/>
                  </a:lnTo>
                  <a:lnTo>
                    <a:pt x="2981" y="5214"/>
                  </a:lnTo>
                  <a:lnTo>
                    <a:pt x="2626" y="5775"/>
                  </a:lnTo>
                  <a:lnTo>
                    <a:pt x="2272" y="6347"/>
                  </a:lnTo>
                  <a:lnTo>
                    <a:pt x="1908" y="6919"/>
                  </a:lnTo>
                  <a:lnTo>
                    <a:pt x="1727" y="7199"/>
                  </a:lnTo>
                  <a:lnTo>
                    <a:pt x="1545" y="7469"/>
                  </a:lnTo>
                  <a:lnTo>
                    <a:pt x="1359" y="7739"/>
                  </a:lnTo>
                  <a:lnTo>
                    <a:pt x="1172" y="7987"/>
                  </a:lnTo>
                  <a:lnTo>
                    <a:pt x="982" y="8236"/>
                  </a:lnTo>
                  <a:lnTo>
                    <a:pt x="791" y="8451"/>
                  </a:lnTo>
                  <a:lnTo>
                    <a:pt x="595" y="8667"/>
                  </a:lnTo>
                  <a:lnTo>
                    <a:pt x="400" y="8851"/>
                  </a:lnTo>
                  <a:lnTo>
                    <a:pt x="200" y="9013"/>
                  </a:lnTo>
                  <a:lnTo>
                    <a:pt x="100" y="9088"/>
                  </a:lnTo>
                  <a:lnTo>
                    <a:pt x="0" y="9164"/>
                  </a:lnTo>
                  <a:lnTo>
                    <a:pt x="250" y="10168"/>
                  </a:lnTo>
                  <a:lnTo>
                    <a:pt x="495" y="11193"/>
                  </a:lnTo>
                  <a:lnTo>
                    <a:pt x="736" y="12218"/>
                  </a:lnTo>
                  <a:lnTo>
                    <a:pt x="968" y="13265"/>
                  </a:lnTo>
                  <a:lnTo>
                    <a:pt x="1191" y="14312"/>
                  </a:lnTo>
                  <a:lnTo>
                    <a:pt x="1409" y="15381"/>
                  </a:lnTo>
                  <a:lnTo>
                    <a:pt x="1618" y="16449"/>
                  </a:lnTo>
                  <a:lnTo>
                    <a:pt x="1818" y="17529"/>
                  </a:lnTo>
                  <a:lnTo>
                    <a:pt x="2013" y="18619"/>
                  </a:lnTo>
                  <a:lnTo>
                    <a:pt x="2199" y="19709"/>
                  </a:lnTo>
                  <a:lnTo>
                    <a:pt x="2376" y="20820"/>
                  </a:lnTo>
                  <a:lnTo>
                    <a:pt x="2549" y="21932"/>
                  </a:lnTo>
                  <a:lnTo>
                    <a:pt x="2713" y="23044"/>
                  </a:lnTo>
                  <a:lnTo>
                    <a:pt x="2867" y="24177"/>
                  </a:lnTo>
                  <a:lnTo>
                    <a:pt x="3017" y="25310"/>
                  </a:lnTo>
                  <a:lnTo>
                    <a:pt x="3158" y="26444"/>
                  </a:lnTo>
                  <a:lnTo>
                    <a:pt x="3349" y="26260"/>
                  </a:lnTo>
                  <a:lnTo>
                    <a:pt x="3540" y="26088"/>
                  </a:lnTo>
                  <a:lnTo>
                    <a:pt x="3735" y="25915"/>
                  </a:lnTo>
                  <a:lnTo>
                    <a:pt x="3935" y="25753"/>
                  </a:lnTo>
                  <a:lnTo>
                    <a:pt x="4135" y="25591"/>
                  </a:lnTo>
                  <a:lnTo>
                    <a:pt x="4339" y="25440"/>
                  </a:lnTo>
                  <a:lnTo>
                    <a:pt x="4544" y="25300"/>
                  </a:lnTo>
                  <a:lnTo>
                    <a:pt x="4748" y="25159"/>
                  </a:lnTo>
                  <a:lnTo>
                    <a:pt x="4957" y="25030"/>
                  </a:lnTo>
                  <a:lnTo>
                    <a:pt x="5166" y="24900"/>
                  </a:lnTo>
                  <a:lnTo>
                    <a:pt x="5589" y="24663"/>
                  </a:lnTo>
                  <a:lnTo>
                    <a:pt x="6020" y="24447"/>
                  </a:lnTo>
                  <a:lnTo>
                    <a:pt x="6452" y="24253"/>
                  </a:lnTo>
                  <a:lnTo>
                    <a:pt x="6888" y="24069"/>
                  </a:lnTo>
                  <a:lnTo>
                    <a:pt x="7329" y="23907"/>
                  </a:lnTo>
                  <a:lnTo>
                    <a:pt x="7770" y="23756"/>
                  </a:lnTo>
                  <a:lnTo>
                    <a:pt x="8210" y="23605"/>
                  </a:lnTo>
                  <a:lnTo>
                    <a:pt x="8651" y="23476"/>
                  </a:lnTo>
                  <a:lnTo>
                    <a:pt x="9092" y="23357"/>
                  </a:lnTo>
                  <a:lnTo>
                    <a:pt x="9969" y="23130"/>
                  </a:lnTo>
                  <a:lnTo>
                    <a:pt x="9891" y="22353"/>
                  </a:lnTo>
                  <a:lnTo>
                    <a:pt x="9814" y="21587"/>
                  </a:lnTo>
                  <a:lnTo>
                    <a:pt x="9732" y="20820"/>
                  </a:lnTo>
                  <a:lnTo>
                    <a:pt x="9651" y="20065"/>
                  </a:lnTo>
                  <a:lnTo>
                    <a:pt x="9569" y="19299"/>
                  </a:lnTo>
                  <a:lnTo>
                    <a:pt x="9478" y="18543"/>
                  </a:lnTo>
                  <a:lnTo>
                    <a:pt x="9387" y="17788"/>
                  </a:lnTo>
                  <a:lnTo>
                    <a:pt x="9296" y="17043"/>
                  </a:lnTo>
                  <a:lnTo>
                    <a:pt x="9201" y="16298"/>
                  </a:lnTo>
                  <a:lnTo>
                    <a:pt x="9101" y="15553"/>
                  </a:lnTo>
                  <a:lnTo>
                    <a:pt x="9001" y="14809"/>
                  </a:lnTo>
                  <a:lnTo>
                    <a:pt x="8901" y="14075"/>
                  </a:lnTo>
                  <a:lnTo>
                    <a:pt x="8792" y="13330"/>
                  </a:lnTo>
                  <a:lnTo>
                    <a:pt x="8683" y="12607"/>
                  </a:lnTo>
                  <a:lnTo>
                    <a:pt x="8574" y="11873"/>
                  </a:lnTo>
                  <a:lnTo>
                    <a:pt x="8460" y="11150"/>
                  </a:lnTo>
                  <a:lnTo>
                    <a:pt x="8347" y="10427"/>
                  </a:lnTo>
                  <a:lnTo>
                    <a:pt x="8228" y="9703"/>
                  </a:lnTo>
                  <a:lnTo>
                    <a:pt x="8106" y="8991"/>
                  </a:lnTo>
                  <a:lnTo>
                    <a:pt x="7983" y="8279"/>
                  </a:lnTo>
                  <a:lnTo>
                    <a:pt x="7856" y="7566"/>
                  </a:lnTo>
                  <a:lnTo>
                    <a:pt x="7729" y="6865"/>
                  </a:lnTo>
                  <a:lnTo>
                    <a:pt x="7597" y="6153"/>
                  </a:lnTo>
                  <a:lnTo>
                    <a:pt x="7461" y="5462"/>
                  </a:lnTo>
                  <a:lnTo>
                    <a:pt x="7324" y="4760"/>
                  </a:lnTo>
                  <a:lnTo>
                    <a:pt x="7188" y="4069"/>
                  </a:lnTo>
                  <a:lnTo>
                    <a:pt x="7047" y="3379"/>
                  </a:lnTo>
                  <a:lnTo>
                    <a:pt x="6902" y="2699"/>
                  </a:lnTo>
                  <a:lnTo>
                    <a:pt x="6756" y="2019"/>
                  </a:lnTo>
                  <a:lnTo>
                    <a:pt x="6606" y="1339"/>
                  </a:lnTo>
                  <a:lnTo>
                    <a:pt x="6452" y="670"/>
                  </a:lnTo>
                  <a:lnTo>
                    <a:pt x="629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6"/>
            <p:cNvSpPr/>
            <p:nvPr/>
          </p:nvSpPr>
          <p:spPr>
            <a:xfrm>
              <a:off x="5001500" y="-2015500"/>
              <a:ext cx="188225" cy="550750"/>
            </a:xfrm>
            <a:custGeom>
              <a:avLst/>
              <a:gdLst/>
              <a:ahLst/>
              <a:cxnLst/>
              <a:rect l="l" t="t" r="r" b="b"/>
              <a:pathLst>
                <a:path w="7529" h="22030" extrusionOk="0">
                  <a:moveTo>
                    <a:pt x="6779" y="0"/>
                  </a:moveTo>
                  <a:lnTo>
                    <a:pt x="5943" y="615"/>
                  </a:lnTo>
                  <a:lnTo>
                    <a:pt x="5521" y="918"/>
                  </a:lnTo>
                  <a:lnTo>
                    <a:pt x="5094" y="1209"/>
                  </a:lnTo>
                  <a:lnTo>
                    <a:pt x="4667" y="1490"/>
                  </a:lnTo>
                  <a:lnTo>
                    <a:pt x="4235" y="1770"/>
                  </a:lnTo>
                  <a:lnTo>
                    <a:pt x="3803" y="2029"/>
                  </a:lnTo>
                  <a:lnTo>
                    <a:pt x="3372" y="2278"/>
                  </a:lnTo>
                  <a:lnTo>
                    <a:pt x="2945" y="2504"/>
                  </a:lnTo>
                  <a:lnTo>
                    <a:pt x="2513" y="2698"/>
                  </a:lnTo>
                  <a:lnTo>
                    <a:pt x="2086" y="2882"/>
                  </a:lnTo>
                  <a:lnTo>
                    <a:pt x="1872" y="2958"/>
                  </a:lnTo>
                  <a:lnTo>
                    <a:pt x="1663" y="3033"/>
                  </a:lnTo>
                  <a:lnTo>
                    <a:pt x="1450" y="3098"/>
                  </a:lnTo>
                  <a:lnTo>
                    <a:pt x="1241" y="3152"/>
                  </a:lnTo>
                  <a:lnTo>
                    <a:pt x="1032" y="3206"/>
                  </a:lnTo>
                  <a:lnTo>
                    <a:pt x="823" y="3249"/>
                  </a:lnTo>
                  <a:lnTo>
                    <a:pt x="614" y="3281"/>
                  </a:lnTo>
                  <a:lnTo>
                    <a:pt x="409" y="3303"/>
                  </a:lnTo>
                  <a:lnTo>
                    <a:pt x="205" y="3324"/>
                  </a:lnTo>
                  <a:lnTo>
                    <a:pt x="0" y="3324"/>
                  </a:lnTo>
                  <a:lnTo>
                    <a:pt x="100" y="4458"/>
                  </a:lnTo>
                  <a:lnTo>
                    <a:pt x="196" y="5602"/>
                  </a:lnTo>
                  <a:lnTo>
                    <a:pt x="287" y="6746"/>
                  </a:lnTo>
                  <a:lnTo>
                    <a:pt x="364" y="7901"/>
                  </a:lnTo>
                  <a:lnTo>
                    <a:pt x="441" y="9056"/>
                  </a:lnTo>
                  <a:lnTo>
                    <a:pt x="505" y="10211"/>
                  </a:lnTo>
                  <a:lnTo>
                    <a:pt x="564" y="11365"/>
                  </a:lnTo>
                  <a:lnTo>
                    <a:pt x="614" y="12531"/>
                  </a:lnTo>
                  <a:lnTo>
                    <a:pt x="655" y="13697"/>
                  </a:lnTo>
                  <a:lnTo>
                    <a:pt x="686" y="14873"/>
                  </a:lnTo>
                  <a:lnTo>
                    <a:pt x="714" y="16039"/>
                  </a:lnTo>
                  <a:lnTo>
                    <a:pt x="727" y="17215"/>
                  </a:lnTo>
                  <a:lnTo>
                    <a:pt x="736" y="18392"/>
                  </a:lnTo>
                  <a:lnTo>
                    <a:pt x="736" y="19568"/>
                  </a:lnTo>
                  <a:lnTo>
                    <a:pt x="727" y="20745"/>
                  </a:lnTo>
                  <a:lnTo>
                    <a:pt x="714" y="21921"/>
                  </a:lnTo>
                  <a:lnTo>
                    <a:pt x="914" y="21878"/>
                  </a:lnTo>
                  <a:lnTo>
                    <a:pt x="1114" y="21835"/>
                  </a:lnTo>
                  <a:lnTo>
                    <a:pt x="1313" y="21813"/>
                  </a:lnTo>
                  <a:lnTo>
                    <a:pt x="1513" y="21792"/>
                  </a:lnTo>
                  <a:lnTo>
                    <a:pt x="1918" y="21770"/>
                  </a:lnTo>
                  <a:lnTo>
                    <a:pt x="2318" y="21770"/>
                  </a:lnTo>
                  <a:lnTo>
                    <a:pt x="2722" y="21781"/>
                  </a:lnTo>
                  <a:lnTo>
                    <a:pt x="3122" y="21802"/>
                  </a:lnTo>
                  <a:lnTo>
                    <a:pt x="3517" y="21813"/>
                  </a:lnTo>
                  <a:lnTo>
                    <a:pt x="3912" y="21824"/>
                  </a:lnTo>
                  <a:lnTo>
                    <a:pt x="4812" y="21792"/>
                  </a:lnTo>
                  <a:lnTo>
                    <a:pt x="5716" y="21792"/>
                  </a:lnTo>
                  <a:lnTo>
                    <a:pt x="6170" y="21813"/>
                  </a:lnTo>
                  <a:lnTo>
                    <a:pt x="6625" y="21856"/>
                  </a:lnTo>
                  <a:lnTo>
                    <a:pt x="6847" y="21889"/>
                  </a:lnTo>
                  <a:lnTo>
                    <a:pt x="7075" y="21932"/>
                  </a:lnTo>
                  <a:lnTo>
                    <a:pt x="7297" y="21975"/>
                  </a:lnTo>
                  <a:lnTo>
                    <a:pt x="7524" y="22029"/>
                  </a:lnTo>
                  <a:lnTo>
                    <a:pt x="7529" y="20615"/>
                  </a:lnTo>
                  <a:lnTo>
                    <a:pt x="7529" y="19201"/>
                  </a:lnTo>
                  <a:lnTo>
                    <a:pt x="7524" y="17787"/>
                  </a:lnTo>
                  <a:lnTo>
                    <a:pt x="7511" y="16384"/>
                  </a:lnTo>
                  <a:lnTo>
                    <a:pt x="7488" y="14992"/>
                  </a:lnTo>
                  <a:lnTo>
                    <a:pt x="7461" y="13600"/>
                  </a:lnTo>
                  <a:lnTo>
                    <a:pt x="7424" y="12218"/>
                  </a:lnTo>
                  <a:lnTo>
                    <a:pt x="7379" y="10837"/>
                  </a:lnTo>
                  <a:lnTo>
                    <a:pt x="7329" y="9455"/>
                  </a:lnTo>
                  <a:lnTo>
                    <a:pt x="7275" y="8095"/>
                  </a:lnTo>
                  <a:lnTo>
                    <a:pt x="7211" y="6724"/>
                  </a:lnTo>
                  <a:lnTo>
                    <a:pt x="7138" y="5375"/>
                  </a:lnTo>
                  <a:lnTo>
                    <a:pt x="7061" y="4015"/>
                  </a:lnTo>
                  <a:lnTo>
                    <a:pt x="6975" y="2677"/>
                  </a:lnTo>
                  <a:lnTo>
                    <a:pt x="6879" y="1339"/>
                  </a:lnTo>
                  <a:lnTo>
                    <a:pt x="6779"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6"/>
            <p:cNvSpPr/>
            <p:nvPr/>
          </p:nvSpPr>
          <p:spPr>
            <a:xfrm>
              <a:off x="5037850" y="-6165775"/>
              <a:ext cx="213575" cy="531600"/>
            </a:xfrm>
            <a:custGeom>
              <a:avLst/>
              <a:gdLst/>
              <a:ahLst/>
              <a:cxnLst/>
              <a:rect l="l" t="t" r="r" b="b"/>
              <a:pathLst>
                <a:path w="8543" h="21264" extrusionOk="0">
                  <a:moveTo>
                    <a:pt x="4962" y="1"/>
                  </a:moveTo>
                  <a:lnTo>
                    <a:pt x="4689" y="681"/>
                  </a:lnTo>
                  <a:lnTo>
                    <a:pt x="4407" y="1339"/>
                  </a:lnTo>
                  <a:lnTo>
                    <a:pt x="4121" y="1998"/>
                  </a:lnTo>
                  <a:lnTo>
                    <a:pt x="3830" y="2635"/>
                  </a:lnTo>
                  <a:lnTo>
                    <a:pt x="3535" y="3261"/>
                  </a:lnTo>
                  <a:lnTo>
                    <a:pt x="3231" y="3876"/>
                  </a:lnTo>
                  <a:lnTo>
                    <a:pt x="2926" y="4480"/>
                  </a:lnTo>
                  <a:lnTo>
                    <a:pt x="2613" y="5074"/>
                  </a:lnTo>
                  <a:lnTo>
                    <a:pt x="2295" y="5657"/>
                  </a:lnTo>
                  <a:lnTo>
                    <a:pt x="1977" y="6229"/>
                  </a:lnTo>
                  <a:lnTo>
                    <a:pt x="1654" y="6779"/>
                  </a:lnTo>
                  <a:lnTo>
                    <a:pt x="1327" y="7330"/>
                  </a:lnTo>
                  <a:lnTo>
                    <a:pt x="1000" y="7858"/>
                  </a:lnTo>
                  <a:lnTo>
                    <a:pt x="668" y="8376"/>
                  </a:lnTo>
                  <a:lnTo>
                    <a:pt x="337" y="8884"/>
                  </a:lnTo>
                  <a:lnTo>
                    <a:pt x="0" y="9369"/>
                  </a:lnTo>
                  <a:lnTo>
                    <a:pt x="241" y="10017"/>
                  </a:lnTo>
                  <a:lnTo>
                    <a:pt x="473" y="10686"/>
                  </a:lnTo>
                  <a:lnTo>
                    <a:pt x="700" y="11366"/>
                  </a:lnTo>
                  <a:lnTo>
                    <a:pt x="923" y="12057"/>
                  </a:lnTo>
                  <a:lnTo>
                    <a:pt x="1141" y="12759"/>
                  </a:lnTo>
                  <a:lnTo>
                    <a:pt x="1350" y="13482"/>
                  </a:lnTo>
                  <a:lnTo>
                    <a:pt x="1554" y="14216"/>
                  </a:lnTo>
                  <a:lnTo>
                    <a:pt x="1750" y="14960"/>
                  </a:lnTo>
                  <a:lnTo>
                    <a:pt x="1940" y="15705"/>
                  </a:lnTo>
                  <a:lnTo>
                    <a:pt x="2127" y="16471"/>
                  </a:lnTo>
                  <a:lnTo>
                    <a:pt x="2308" y="17249"/>
                  </a:lnTo>
                  <a:lnTo>
                    <a:pt x="2486" y="18036"/>
                  </a:lnTo>
                  <a:lnTo>
                    <a:pt x="2654" y="18835"/>
                  </a:lnTo>
                  <a:lnTo>
                    <a:pt x="2817" y="19634"/>
                  </a:lnTo>
                  <a:lnTo>
                    <a:pt x="2976" y="20443"/>
                  </a:lnTo>
                  <a:lnTo>
                    <a:pt x="3131" y="21264"/>
                  </a:lnTo>
                  <a:lnTo>
                    <a:pt x="3144" y="21231"/>
                  </a:lnTo>
                  <a:lnTo>
                    <a:pt x="3440" y="20843"/>
                  </a:lnTo>
                  <a:lnTo>
                    <a:pt x="3749" y="20465"/>
                  </a:lnTo>
                  <a:lnTo>
                    <a:pt x="4067" y="20098"/>
                  </a:lnTo>
                  <a:lnTo>
                    <a:pt x="4394" y="19742"/>
                  </a:lnTo>
                  <a:lnTo>
                    <a:pt x="4726" y="19396"/>
                  </a:lnTo>
                  <a:lnTo>
                    <a:pt x="5062" y="19062"/>
                  </a:lnTo>
                  <a:lnTo>
                    <a:pt x="5403" y="18738"/>
                  </a:lnTo>
                  <a:lnTo>
                    <a:pt x="5748" y="18425"/>
                  </a:lnTo>
                  <a:lnTo>
                    <a:pt x="6098" y="18134"/>
                  </a:lnTo>
                  <a:lnTo>
                    <a:pt x="6443" y="17853"/>
                  </a:lnTo>
                  <a:lnTo>
                    <a:pt x="6793" y="17583"/>
                  </a:lnTo>
                  <a:lnTo>
                    <a:pt x="7138" y="17335"/>
                  </a:lnTo>
                  <a:lnTo>
                    <a:pt x="7483" y="17087"/>
                  </a:lnTo>
                  <a:lnTo>
                    <a:pt x="7820" y="16871"/>
                  </a:lnTo>
                  <a:lnTo>
                    <a:pt x="8156" y="16655"/>
                  </a:lnTo>
                  <a:lnTo>
                    <a:pt x="8483" y="16461"/>
                  </a:lnTo>
                  <a:lnTo>
                    <a:pt x="8506" y="16450"/>
                  </a:lnTo>
                  <a:lnTo>
                    <a:pt x="8519" y="16439"/>
                  </a:lnTo>
                  <a:lnTo>
                    <a:pt x="8533" y="16439"/>
                  </a:lnTo>
                  <a:lnTo>
                    <a:pt x="8542" y="16428"/>
                  </a:lnTo>
                  <a:lnTo>
                    <a:pt x="8465" y="15694"/>
                  </a:lnTo>
                  <a:lnTo>
                    <a:pt x="8378" y="14971"/>
                  </a:lnTo>
                  <a:lnTo>
                    <a:pt x="8288" y="14248"/>
                  </a:lnTo>
                  <a:lnTo>
                    <a:pt x="8192" y="13525"/>
                  </a:lnTo>
                  <a:lnTo>
                    <a:pt x="8088" y="12791"/>
                  </a:lnTo>
                  <a:lnTo>
                    <a:pt x="7979" y="12068"/>
                  </a:lnTo>
                  <a:lnTo>
                    <a:pt x="7865" y="11345"/>
                  </a:lnTo>
                  <a:lnTo>
                    <a:pt x="7742" y="10621"/>
                  </a:lnTo>
                  <a:lnTo>
                    <a:pt x="7602" y="9866"/>
                  </a:lnTo>
                  <a:lnTo>
                    <a:pt x="7461" y="9132"/>
                  </a:lnTo>
                  <a:lnTo>
                    <a:pt x="7311" y="8420"/>
                  </a:lnTo>
                  <a:lnTo>
                    <a:pt x="7156" y="7707"/>
                  </a:lnTo>
                  <a:lnTo>
                    <a:pt x="6997" y="7006"/>
                  </a:lnTo>
                  <a:lnTo>
                    <a:pt x="6834" y="6315"/>
                  </a:lnTo>
                  <a:lnTo>
                    <a:pt x="6666" y="5635"/>
                  </a:lnTo>
                  <a:lnTo>
                    <a:pt x="6493" y="4977"/>
                  </a:lnTo>
                  <a:lnTo>
                    <a:pt x="6316" y="4318"/>
                  </a:lnTo>
                  <a:lnTo>
                    <a:pt x="6139" y="3671"/>
                  </a:lnTo>
                  <a:lnTo>
                    <a:pt x="5952" y="3034"/>
                  </a:lnTo>
                  <a:lnTo>
                    <a:pt x="5761" y="2408"/>
                  </a:lnTo>
                  <a:lnTo>
                    <a:pt x="5566" y="1793"/>
                  </a:lnTo>
                  <a:lnTo>
                    <a:pt x="5371" y="1188"/>
                  </a:lnTo>
                  <a:lnTo>
                    <a:pt x="5166" y="595"/>
                  </a:lnTo>
                  <a:lnTo>
                    <a:pt x="496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6"/>
            <p:cNvSpPr/>
            <p:nvPr/>
          </p:nvSpPr>
          <p:spPr>
            <a:xfrm>
              <a:off x="5107250" y="-4913475"/>
              <a:ext cx="350900" cy="721825"/>
            </a:xfrm>
            <a:custGeom>
              <a:avLst/>
              <a:gdLst/>
              <a:ahLst/>
              <a:cxnLst/>
              <a:rect l="l" t="t" r="r" b="b"/>
              <a:pathLst>
                <a:path w="14036" h="28873" extrusionOk="0">
                  <a:moveTo>
                    <a:pt x="5998" y="0"/>
                  </a:moveTo>
                  <a:lnTo>
                    <a:pt x="5848" y="11"/>
                  </a:lnTo>
                  <a:lnTo>
                    <a:pt x="5702" y="33"/>
                  </a:lnTo>
                  <a:lnTo>
                    <a:pt x="5562" y="54"/>
                  </a:lnTo>
                  <a:lnTo>
                    <a:pt x="5421" y="87"/>
                  </a:lnTo>
                  <a:lnTo>
                    <a:pt x="5284" y="130"/>
                  </a:lnTo>
                  <a:lnTo>
                    <a:pt x="5148" y="173"/>
                  </a:lnTo>
                  <a:lnTo>
                    <a:pt x="5016" y="216"/>
                  </a:lnTo>
                  <a:lnTo>
                    <a:pt x="4885" y="281"/>
                  </a:lnTo>
                  <a:lnTo>
                    <a:pt x="4753" y="335"/>
                  </a:lnTo>
                  <a:lnTo>
                    <a:pt x="4626" y="410"/>
                  </a:lnTo>
                  <a:lnTo>
                    <a:pt x="4503" y="475"/>
                  </a:lnTo>
                  <a:lnTo>
                    <a:pt x="4380" y="561"/>
                  </a:lnTo>
                  <a:lnTo>
                    <a:pt x="4258" y="648"/>
                  </a:lnTo>
                  <a:lnTo>
                    <a:pt x="4139" y="734"/>
                  </a:lnTo>
                  <a:lnTo>
                    <a:pt x="4026" y="831"/>
                  </a:lnTo>
                  <a:lnTo>
                    <a:pt x="3912" y="928"/>
                  </a:lnTo>
                  <a:lnTo>
                    <a:pt x="3799" y="1036"/>
                  </a:lnTo>
                  <a:lnTo>
                    <a:pt x="3690" y="1155"/>
                  </a:lnTo>
                  <a:lnTo>
                    <a:pt x="3581" y="1274"/>
                  </a:lnTo>
                  <a:lnTo>
                    <a:pt x="3472" y="1393"/>
                  </a:lnTo>
                  <a:lnTo>
                    <a:pt x="3372" y="1522"/>
                  </a:lnTo>
                  <a:lnTo>
                    <a:pt x="3267" y="1652"/>
                  </a:lnTo>
                  <a:lnTo>
                    <a:pt x="3167" y="1792"/>
                  </a:lnTo>
                  <a:lnTo>
                    <a:pt x="3067" y="1932"/>
                  </a:lnTo>
                  <a:lnTo>
                    <a:pt x="2972" y="2083"/>
                  </a:lnTo>
                  <a:lnTo>
                    <a:pt x="2786" y="2396"/>
                  </a:lnTo>
                  <a:lnTo>
                    <a:pt x="2604" y="2720"/>
                  </a:lnTo>
                  <a:lnTo>
                    <a:pt x="2436" y="3065"/>
                  </a:lnTo>
                  <a:lnTo>
                    <a:pt x="2268" y="3432"/>
                  </a:lnTo>
                  <a:lnTo>
                    <a:pt x="2109" y="3810"/>
                  </a:lnTo>
                  <a:lnTo>
                    <a:pt x="1959" y="4210"/>
                  </a:lnTo>
                  <a:lnTo>
                    <a:pt x="1813" y="4620"/>
                  </a:lnTo>
                  <a:lnTo>
                    <a:pt x="1677" y="5051"/>
                  </a:lnTo>
                  <a:lnTo>
                    <a:pt x="1545" y="5494"/>
                  </a:lnTo>
                  <a:lnTo>
                    <a:pt x="1422" y="5947"/>
                  </a:lnTo>
                  <a:lnTo>
                    <a:pt x="1304" y="6411"/>
                  </a:lnTo>
                  <a:lnTo>
                    <a:pt x="1191" y="6897"/>
                  </a:lnTo>
                  <a:lnTo>
                    <a:pt x="1086" y="7394"/>
                  </a:lnTo>
                  <a:lnTo>
                    <a:pt x="986" y="7890"/>
                  </a:lnTo>
                  <a:lnTo>
                    <a:pt x="891" y="8408"/>
                  </a:lnTo>
                  <a:lnTo>
                    <a:pt x="800" y="8937"/>
                  </a:lnTo>
                  <a:lnTo>
                    <a:pt x="718" y="9477"/>
                  </a:lnTo>
                  <a:lnTo>
                    <a:pt x="641" y="10016"/>
                  </a:lnTo>
                  <a:lnTo>
                    <a:pt x="568" y="10578"/>
                  </a:lnTo>
                  <a:lnTo>
                    <a:pt x="500" y="11139"/>
                  </a:lnTo>
                  <a:lnTo>
                    <a:pt x="437" y="11700"/>
                  </a:lnTo>
                  <a:lnTo>
                    <a:pt x="377" y="12283"/>
                  </a:lnTo>
                  <a:lnTo>
                    <a:pt x="328" y="12866"/>
                  </a:lnTo>
                  <a:lnTo>
                    <a:pt x="278" y="13449"/>
                  </a:lnTo>
                  <a:lnTo>
                    <a:pt x="232" y="14042"/>
                  </a:lnTo>
                  <a:lnTo>
                    <a:pt x="191" y="14647"/>
                  </a:lnTo>
                  <a:lnTo>
                    <a:pt x="159" y="15251"/>
                  </a:lnTo>
                  <a:lnTo>
                    <a:pt x="128" y="15855"/>
                  </a:lnTo>
                  <a:lnTo>
                    <a:pt x="96" y="16460"/>
                  </a:lnTo>
                  <a:lnTo>
                    <a:pt x="73" y="17075"/>
                  </a:lnTo>
                  <a:lnTo>
                    <a:pt x="55" y="17679"/>
                  </a:lnTo>
                  <a:lnTo>
                    <a:pt x="37" y="18295"/>
                  </a:lnTo>
                  <a:lnTo>
                    <a:pt x="23" y="18910"/>
                  </a:lnTo>
                  <a:lnTo>
                    <a:pt x="14" y="19525"/>
                  </a:lnTo>
                  <a:lnTo>
                    <a:pt x="5" y="20140"/>
                  </a:lnTo>
                  <a:lnTo>
                    <a:pt x="0" y="20756"/>
                  </a:lnTo>
                  <a:lnTo>
                    <a:pt x="0" y="21360"/>
                  </a:lnTo>
                  <a:lnTo>
                    <a:pt x="0" y="21964"/>
                  </a:lnTo>
                  <a:lnTo>
                    <a:pt x="9" y="23173"/>
                  </a:lnTo>
                  <a:lnTo>
                    <a:pt x="32" y="24371"/>
                  </a:lnTo>
                  <a:lnTo>
                    <a:pt x="59" y="25537"/>
                  </a:lnTo>
                  <a:lnTo>
                    <a:pt x="91" y="26681"/>
                  </a:lnTo>
                  <a:lnTo>
                    <a:pt x="132" y="27793"/>
                  </a:lnTo>
                  <a:lnTo>
                    <a:pt x="178" y="28872"/>
                  </a:lnTo>
                  <a:lnTo>
                    <a:pt x="232" y="28818"/>
                  </a:lnTo>
                  <a:lnTo>
                    <a:pt x="291" y="28775"/>
                  </a:lnTo>
                  <a:lnTo>
                    <a:pt x="350" y="28743"/>
                  </a:lnTo>
                  <a:lnTo>
                    <a:pt x="409" y="28732"/>
                  </a:lnTo>
                  <a:lnTo>
                    <a:pt x="1304" y="28613"/>
                  </a:lnTo>
                  <a:lnTo>
                    <a:pt x="2199" y="28505"/>
                  </a:lnTo>
                  <a:lnTo>
                    <a:pt x="3980" y="28311"/>
                  </a:lnTo>
                  <a:lnTo>
                    <a:pt x="4871" y="28203"/>
                  </a:lnTo>
                  <a:lnTo>
                    <a:pt x="5761" y="28073"/>
                  </a:lnTo>
                  <a:lnTo>
                    <a:pt x="6207" y="27998"/>
                  </a:lnTo>
                  <a:lnTo>
                    <a:pt x="6652" y="27922"/>
                  </a:lnTo>
                  <a:lnTo>
                    <a:pt x="7097" y="27836"/>
                  </a:lnTo>
                  <a:lnTo>
                    <a:pt x="7543" y="27728"/>
                  </a:lnTo>
                  <a:lnTo>
                    <a:pt x="7942" y="27631"/>
                  </a:lnTo>
                  <a:lnTo>
                    <a:pt x="8342" y="27512"/>
                  </a:lnTo>
                  <a:lnTo>
                    <a:pt x="8747" y="27383"/>
                  </a:lnTo>
                  <a:lnTo>
                    <a:pt x="9151" y="27242"/>
                  </a:lnTo>
                  <a:lnTo>
                    <a:pt x="9964" y="26940"/>
                  </a:lnTo>
                  <a:lnTo>
                    <a:pt x="10782" y="26649"/>
                  </a:lnTo>
                  <a:lnTo>
                    <a:pt x="11191" y="26508"/>
                  </a:lnTo>
                  <a:lnTo>
                    <a:pt x="11600" y="26390"/>
                  </a:lnTo>
                  <a:lnTo>
                    <a:pt x="12009" y="26282"/>
                  </a:lnTo>
                  <a:lnTo>
                    <a:pt x="12413" y="26195"/>
                  </a:lnTo>
                  <a:lnTo>
                    <a:pt x="12822" y="26131"/>
                  </a:lnTo>
                  <a:lnTo>
                    <a:pt x="13026" y="26098"/>
                  </a:lnTo>
                  <a:lnTo>
                    <a:pt x="13226" y="26087"/>
                  </a:lnTo>
                  <a:lnTo>
                    <a:pt x="13431" y="26077"/>
                  </a:lnTo>
                  <a:lnTo>
                    <a:pt x="13631" y="26077"/>
                  </a:lnTo>
                  <a:lnTo>
                    <a:pt x="13831" y="26087"/>
                  </a:lnTo>
                  <a:lnTo>
                    <a:pt x="14035" y="26109"/>
                  </a:lnTo>
                  <a:lnTo>
                    <a:pt x="14022" y="25040"/>
                  </a:lnTo>
                  <a:lnTo>
                    <a:pt x="13999" y="23961"/>
                  </a:lnTo>
                  <a:lnTo>
                    <a:pt x="13967" y="22871"/>
                  </a:lnTo>
                  <a:lnTo>
                    <a:pt x="13944" y="22321"/>
                  </a:lnTo>
                  <a:lnTo>
                    <a:pt x="13922" y="21770"/>
                  </a:lnTo>
                  <a:lnTo>
                    <a:pt x="13894" y="21209"/>
                  </a:lnTo>
                  <a:lnTo>
                    <a:pt x="13867" y="20658"/>
                  </a:lnTo>
                  <a:lnTo>
                    <a:pt x="13835" y="20108"/>
                  </a:lnTo>
                  <a:lnTo>
                    <a:pt x="13799" y="19547"/>
                  </a:lnTo>
                  <a:lnTo>
                    <a:pt x="13763" y="18996"/>
                  </a:lnTo>
                  <a:lnTo>
                    <a:pt x="13722" y="18435"/>
                  </a:lnTo>
                  <a:lnTo>
                    <a:pt x="13676" y="17885"/>
                  </a:lnTo>
                  <a:lnTo>
                    <a:pt x="13626" y="17334"/>
                  </a:lnTo>
                  <a:lnTo>
                    <a:pt x="13576" y="16784"/>
                  </a:lnTo>
                  <a:lnTo>
                    <a:pt x="13522" y="16233"/>
                  </a:lnTo>
                  <a:lnTo>
                    <a:pt x="13463" y="15683"/>
                  </a:lnTo>
                  <a:lnTo>
                    <a:pt x="13404" y="15143"/>
                  </a:lnTo>
                  <a:lnTo>
                    <a:pt x="13340" y="14603"/>
                  </a:lnTo>
                  <a:lnTo>
                    <a:pt x="13272" y="14064"/>
                  </a:lnTo>
                  <a:lnTo>
                    <a:pt x="13199" y="13535"/>
                  </a:lnTo>
                  <a:lnTo>
                    <a:pt x="13122" y="13006"/>
                  </a:lnTo>
                  <a:lnTo>
                    <a:pt x="13040" y="12477"/>
                  </a:lnTo>
                  <a:lnTo>
                    <a:pt x="12958" y="11959"/>
                  </a:lnTo>
                  <a:lnTo>
                    <a:pt x="12872" y="11452"/>
                  </a:lnTo>
                  <a:lnTo>
                    <a:pt x="12781" y="10945"/>
                  </a:lnTo>
                  <a:lnTo>
                    <a:pt x="12686" y="10448"/>
                  </a:lnTo>
                  <a:lnTo>
                    <a:pt x="12586" y="9952"/>
                  </a:lnTo>
                  <a:lnTo>
                    <a:pt x="12481" y="9466"/>
                  </a:lnTo>
                  <a:lnTo>
                    <a:pt x="12377" y="8991"/>
                  </a:lnTo>
                  <a:lnTo>
                    <a:pt x="12263" y="8516"/>
                  </a:lnTo>
                  <a:lnTo>
                    <a:pt x="12150" y="8052"/>
                  </a:lnTo>
                  <a:lnTo>
                    <a:pt x="12027" y="7599"/>
                  </a:lnTo>
                  <a:lnTo>
                    <a:pt x="11904" y="7156"/>
                  </a:lnTo>
                  <a:lnTo>
                    <a:pt x="11777" y="6724"/>
                  </a:lnTo>
                  <a:lnTo>
                    <a:pt x="11641" y="6293"/>
                  </a:lnTo>
                  <a:lnTo>
                    <a:pt x="11504" y="5883"/>
                  </a:lnTo>
                  <a:lnTo>
                    <a:pt x="11364" y="5472"/>
                  </a:lnTo>
                  <a:lnTo>
                    <a:pt x="11218" y="5084"/>
                  </a:lnTo>
                  <a:lnTo>
                    <a:pt x="11064" y="4695"/>
                  </a:lnTo>
                  <a:lnTo>
                    <a:pt x="10909" y="4328"/>
                  </a:lnTo>
                  <a:lnTo>
                    <a:pt x="10750" y="3972"/>
                  </a:lnTo>
                  <a:lnTo>
                    <a:pt x="10582" y="3627"/>
                  </a:lnTo>
                  <a:lnTo>
                    <a:pt x="10414" y="3292"/>
                  </a:lnTo>
                  <a:lnTo>
                    <a:pt x="10237" y="2979"/>
                  </a:lnTo>
                  <a:lnTo>
                    <a:pt x="10055" y="2677"/>
                  </a:lnTo>
                  <a:lnTo>
                    <a:pt x="9873" y="2386"/>
                  </a:lnTo>
                  <a:lnTo>
                    <a:pt x="9683" y="2105"/>
                  </a:lnTo>
                  <a:lnTo>
                    <a:pt x="9487" y="1846"/>
                  </a:lnTo>
                  <a:lnTo>
                    <a:pt x="9283" y="1598"/>
                  </a:lnTo>
                  <a:lnTo>
                    <a:pt x="9078" y="1371"/>
                  </a:lnTo>
                  <a:lnTo>
                    <a:pt x="8869" y="1155"/>
                  </a:lnTo>
                  <a:lnTo>
                    <a:pt x="8651" y="961"/>
                  </a:lnTo>
                  <a:lnTo>
                    <a:pt x="8429" y="788"/>
                  </a:lnTo>
                  <a:lnTo>
                    <a:pt x="8201" y="626"/>
                  </a:lnTo>
                  <a:lnTo>
                    <a:pt x="7970" y="475"/>
                  </a:lnTo>
                  <a:lnTo>
                    <a:pt x="7729" y="356"/>
                  </a:lnTo>
                  <a:lnTo>
                    <a:pt x="7483" y="248"/>
                  </a:lnTo>
                  <a:lnTo>
                    <a:pt x="7234" y="151"/>
                  </a:lnTo>
                  <a:lnTo>
                    <a:pt x="6979" y="87"/>
                  </a:lnTo>
                  <a:lnTo>
                    <a:pt x="6720" y="33"/>
                  </a:lnTo>
                  <a:lnTo>
                    <a:pt x="6452" y="11"/>
                  </a:lnTo>
                  <a:lnTo>
                    <a:pt x="6298"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6"/>
            <p:cNvSpPr/>
            <p:nvPr/>
          </p:nvSpPr>
          <p:spPr>
            <a:xfrm>
              <a:off x="5130650" y="-5691125"/>
              <a:ext cx="139725" cy="393150"/>
            </a:xfrm>
            <a:custGeom>
              <a:avLst/>
              <a:gdLst/>
              <a:ahLst/>
              <a:cxnLst/>
              <a:rect l="l" t="t" r="r" b="b"/>
              <a:pathLst>
                <a:path w="5589" h="15726" extrusionOk="0">
                  <a:moveTo>
                    <a:pt x="5062" y="0"/>
                  </a:moveTo>
                  <a:lnTo>
                    <a:pt x="4780" y="421"/>
                  </a:lnTo>
                  <a:lnTo>
                    <a:pt x="4485" y="842"/>
                  </a:lnTo>
                  <a:lnTo>
                    <a:pt x="4189" y="1263"/>
                  </a:lnTo>
                  <a:lnTo>
                    <a:pt x="3885" y="1673"/>
                  </a:lnTo>
                  <a:lnTo>
                    <a:pt x="3576" y="2083"/>
                  </a:lnTo>
                  <a:lnTo>
                    <a:pt x="3263" y="2493"/>
                  </a:lnTo>
                  <a:lnTo>
                    <a:pt x="2945" y="2882"/>
                  </a:lnTo>
                  <a:lnTo>
                    <a:pt x="2626" y="3271"/>
                  </a:lnTo>
                  <a:lnTo>
                    <a:pt x="2304" y="3638"/>
                  </a:lnTo>
                  <a:lnTo>
                    <a:pt x="1977" y="3994"/>
                  </a:lnTo>
                  <a:lnTo>
                    <a:pt x="1654" y="4339"/>
                  </a:lnTo>
                  <a:lnTo>
                    <a:pt x="1327" y="4663"/>
                  </a:lnTo>
                  <a:lnTo>
                    <a:pt x="1004" y="4965"/>
                  </a:lnTo>
                  <a:lnTo>
                    <a:pt x="682" y="5246"/>
                  </a:lnTo>
                  <a:lnTo>
                    <a:pt x="359" y="5505"/>
                  </a:lnTo>
                  <a:lnTo>
                    <a:pt x="41" y="5731"/>
                  </a:lnTo>
                  <a:lnTo>
                    <a:pt x="32" y="5753"/>
                  </a:lnTo>
                  <a:lnTo>
                    <a:pt x="9" y="5753"/>
                  </a:lnTo>
                  <a:lnTo>
                    <a:pt x="0" y="5775"/>
                  </a:lnTo>
                  <a:lnTo>
                    <a:pt x="178" y="6983"/>
                  </a:lnTo>
                  <a:lnTo>
                    <a:pt x="341" y="8214"/>
                  </a:lnTo>
                  <a:lnTo>
                    <a:pt x="500" y="9455"/>
                  </a:lnTo>
                  <a:lnTo>
                    <a:pt x="655" y="10696"/>
                  </a:lnTo>
                  <a:lnTo>
                    <a:pt x="795" y="11948"/>
                  </a:lnTo>
                  <a:lnTo>
                    <a:pt x="927" y="13211"/>
                  </a:lnTo>
                  <a:lnTo>
                    <a:pt x="1050" y="14474"/>
                  </a:lnTo>
                  <a:lnTo>
                    <a:pt x="1163" y="15726"/>
                  </a:lnTo>
                  <a:lnTo>
                    <a:pt x="1286" y="15575"/>
                  </a:lnTo>
                  <a:lnTo>
                    <a:pt x="1413" y="15434"/>
                  </a:lnTo>
                  <a:lnTo>
                    <a:pt x="1545" y="15294"/>
                  </a:lnTo>
                  <a:lnTo>
                    <a:pt x="1672" y="15175"/>
                  </a:lnTo>
                  <a:lnTo>
                    <a:pt x="1809" y="15068"/>
                  </a:lnTo>
                  <a:lnTo>
                    <a:pt x="1940" y="14970"/>
                  </a:lnTo>
                  <a:lnTo>
                    <a:pt x="2077" y="14873"/>
                  </a:lnTo>
                  <a:lnTo>
                    <a:pt x="2213" y="14787"/>
                  </a:lnTo>
                  <a:lnTo>
                    <a:pt x="2490" y="14636"/>
                  </a:lnTo>
                  <a:lnTo>
                    <a:pt x="2767" y="14495"/>
                  </a:lnTo>
                  <a:lnTo>
                    <a:pt x="3317" y="14236"/>
                  </a:lnTo>
                  <a:lnTo>
                    <a:pt x="4448" y="13729"/>
                  </a:lnTo>
                  <a:lnTo>
                    <a:pt x="5012" y="13481"/>
                  </a:lnTo>
                  <a:lnTo>
                    <a:pt x="5589" y="13243"/>
                  </a:lnTo>
                  <a:lnTo>
                    <a:pt x="5557" y="11571"/>
                  </a:lnTo>
                  <a:lnTo>
                    <a:pt x="5525" y="9898"/>
                  </a:lnTo>
                  <a:lnTo>
                    <a:pt x="5480" y="8235"/>
                  </a:lnTo>
                  <a:lnTo>
                    <a:pt x="5457" y="7404"/>
                  </a:lnTo>
                  <a:lnTo>
                    <a:pt x="5430" y="6584"/>
                  </a:lnTo>
                  <a:lnTo>
                    <a:pt x="5398" y="5753"/>
                  </a:lnTo>
                  <a:lnTo>
                    <a:pt x="5362" y="4922"/>
                  </a:lnTo>
                  <a:lnTo>
                    <a:pt x="5325" y="4102"/>
                  </a:lnTo>
                  <a:lnTo>
                    <a:pt x="5284" y="3281"/>
                  </a:lnTo>
                  <a:lnTo>
                    <a:pt x="5234" y="2450"/>
                  </a:lnTo>
                  <a:lnTo>
                    <a:pt x="5184" y="1630"/>
                  </a:lnTo>
                  <a:lnTo>
                    <a:pt x="5125" y="810"/>
                  </a:lnTo>
                  <a:lnTo>
                    <a:pt x="5062"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6"/>
            <p:cNvSpPr/>
            <p:nvPr/>
          </p:nvSpPr>
          <p:spPr>
            <a:xfrm>
              <a:off x="5137125" y="-4090500"/>
              <a:ext cx="46600" cy="170550"/>
            </a:xfrm>
            <a:custGeom>
              <a:avLst/>
              <a:gdLst/>
              <a:ahLst/>
              <a:cxnLst/>
              <a:rect l="l" t="t" r="r" b="b"/>
              <a:pathLst>
                <a:path w="1864" h="6822" extrusionOk="0">
                  <a:moveTo>
                    <a:pt x="0" y="0"/>
                  </a:moveTo>
                  <a:lnTo>
                    <a:pt x="9" y="367"/>
                  </a:lnTo>
                  <a:lnTo>
                    <a:pt x="14" y="734"/>
                  </a:lnTo>
                  <a:lnTo>
                    <a:pt x="14" y="1468"/>
                  </a:lnTo>
                  <a:lnTo>
                    <a:pt x="18" y="2213"/>
                  </a:lnTo>
                  <a:lnTo>
                    <a:pt x="28" y="2580"/>
                  </a:lnTo>
                  <a:lnTo>
                    <a:pt x="37" y="2947"/>
                  </a:lnTo>
                  <a:lnTo>
                    <a:pt x="50" y="3314"/>
                  </a:lnTo>
                  <a:lnTo>
                    <a:pt x="68" y="3670"/>
                  </a:lnTo>
                  <a:lnTo>
                    <a:pt x="91" y="4026"/>
                  </a:lnTo>
                  <a:lnTo>
                    <a:pt x="123" y="4383"/>
                  </a:lnTo>
                  <a:lnTo>
                    <a:pt x="168" y="4728"/>
                  </a:lnTo>
                  <a:lnTo>
                    <a:pt x="218" y="5073"/>
                  </a:lnTo>
                  <a:lnTo>
                    <a:pt x="246" y="5246"/>
                  </a:lnTo>
                  <a:lnTo>
                    <a:pt x="277" y="5408"/>
                  </a:lnTo>
                  <a:lnTo>
                    <a:pt x="314" y="5570"/>
                  </a:lnTo>
                  <a:lnTo>
                    <a:pt x="350" y="5742"/>
                  </a:lnTo>
                  <a:lnTo>
                    <a:pt x="396" y="5904"/>
                  </a:lnTo>
                  <a:lnTo>
                    <a:pt x="441" y="6055"/>
                  </a:lnTo>
                  <a:lnTo>
                    <a:pt x="486" y="6196"/>
                  </a:lnTo>
                  <a:lnTo>
                    <a:pt x="532" y="6314"/>
                  </a:lnTo>
                  <a:lnTo>
                    <a:pt x="582" y="6422"/>
                  </a:lnTo>
                  <a:lnTo>
                    <a:pt x="632" y="6520"/>
                  </a:lnTo>
                  <a:lnTo>
                    <a:pt x="682" y="6606"/>
                  </a:lnTo>
                  <a:lnTo>
                    <a:pt x="736" y="6671"/>
                  </a:lnTo>
                  <a:lnTo>
                    <a:pt x="786" y="6725"/>
                  </a:lnTo>
                  <a:lnTo>
                    <a:pt x="841" y="6768"/>
                  </a:lnTo>
                  <a:lnTo>
                    <a:pt x="891" y="6800"/>
                  </a:lnTo>
                  <a:lnTo>
                    <a:pt x="945" y="6811"/>
                  </a:lnTo>
                  <a:lnTo>
                    <a:pt x="995" y="6822"/>
                  </a:lnTo>
                  <a:lnTo>
                    <a:pt x="1050" y="6811"/>
                  </a:lnTo>
                  <a:lnTo>
                    <a:pt x="1100" y="6800"/>
                  </a:lnTo>
                  <a:lnTo>
                    <a:pt x="1154" y="6768"/>
                  </a:lnTo>
                  <a:lnTo>
                    <a:pt x="1204" y="6725"/>
                  </a:lnTo>
                  <a:lnTo>
                    <a:pt x="1254" y="6681"/>
                  </a:lnTo>
                  <a:lnTo>
                    <a:pt x="1304" y="6617"/>
                  </a:lnTo>
                  <a:lnTo>
                    <a:pt x="1354" y="6552"/>
                  </a:lnTo>
                  <a:lnTo>
                    <a:pt x="1400" y="6466"/>
                  </a:lnTo>
                  <a:lnTo>
                    <a:pt x="1445" y="6379"/>
                  </a:lnTo>
                  <a:lnTo>
                    <a:pt x="1491" y="6282"/>
                  </a:lnTo>
                  <a:lnTo>
                    <a:pt x="1531" y="6174"/>
                  </a:lnTo>
                  <a:lnTo>
                    <a:pt x="1572" y="6055"/>
                  </a:lnTo>
                  <a:lnTo>
                    <a:pt x="1613" y="5937"/>
                  </a:lnTo>
                  <a:lnTo>
                    <a:pt x="1650" y="5807"/>
                  </a:lnTo>
                  <a:lnTo>
                    <a:pt x="1681" y="5667"/>
                  </a:lnTo>
                  <a:lnTo>
                    <a:pt x="1713" y="5527"/>
                  </a:lnTo>
                  <a:lnTo>
                    <a:pt x="1740" y="5375"/>
                  </a:lnTo>
                  <a:lnTo>
                    <a:pt x="1768" y="5214"/>
                  </a:lnTo>
                  <a:lnTo>
                    <a:pt x="1790" y="5052"/>
                  </a:lnTo>
                  <a:lnTo>
                    <a:pt x="1809" y="4901"/>
                  </a:lnTo>
                  <a:lnTo>
                    <a:pt x="1827" y="4749"/>
                  </a:lnTo>
                  <a:lnTo>
                    <a:pt x="1845" y="4436"/>
                  </a:lnTo>
                  <a:lnTo>
                    <a:pt x="1859" y="4134"/>
                  </a:lnTo>
                  <a:lnTo>
                    <a:pt x="1863" y="3810"/>
                  </a:lnTo>
                  <a:lnTo>
                    <a:pt x="1859" y="3497"/>
                  </a:lnTo>
                  <a:lnTo>
                    <a:pt x="1845" y="3184"/>
                  </a:lnTo>
                  <a:lnTo>
                    <a:pt x="1827" y="2861"/>
                  </a:lnTo>
                  <a:lnTo>
                    <a:pt x="1804" y="2537"/>
                  </a:lnTo>
                  <a:lnTo>
                    <a:pt x="1772" y="2224"/>
                  </a:lnTo>
                  <a:lnTo>
                    <a:pt x="1740" y="1900"/>
                  </a:lnTo>
                  <a:lnTo>
                    <a:pt x="1700" y="1576"/>
                  </a:lnTo>
                  <a:lnTo>
                    <a:pt x="1663" y="1263"/>
                  </a:lnTo>
                  <a:lnTo>
                    <a:pt x="1577" y="637"/>
                  </a:lnTo>
                  <a:lnTo>
                    <a:pt x="1486" y="33"/>
                  </a:lnTo>
                  <a:lnTo>
                    <a:pt x="732" y="33"/>
                  </a:lnTo>
                  <a:lnTo>
                    <a:pt x="364" y="22"/>
                  </a:lnTo>
                  <a:lnTo>
                    <a:pt x="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6"/>
            <p:cNvSpPr/>
            <p:nvPr/>
          </p:nvSpPr>
          <p:spPr>
            <a:xfrm>
              <a:off x="5165525" y="-5299600"/>
              <a:ext cx="114275" cy="325700"/>
            </a:xfrm>
            <a:custGeom>
              <a:avLst/>
              <a:gdLst/>
              <a:ahLst/>
              <a:cxnLst/>
              <a:rect l="l" t="t" r="r" b="b"/>
              <a:pathLst>
                <a:path w="4571" h="13028" extrusionOk="0">
                  <a:moveTo>
                    <a:pt x="4221" y="0"/>
                  </a:moveTo>
                  <a:lnTo>
                    <a:pt x="3253" y="874"/>
                  </a:lnTo>
                  <a:lnTo>
                    <a:pt x="2767" y="1306"/>
                  </a:lnTo>
                  <a:lnTo>
                    <a:pt x="2286" y="1727"/>
                  </a:lnTo>
                  <a:lnTo>
                    <a:pt x="1727" y="2224"/>
                  </a:lnTo>
                  <a:lnTo>
                    <a:pt x="1450" y="2461"/>
                  </a:lnTo>
                  <a:lnTo>
                    <a:pt x="1309" y="2580"/>
                  </a:lnTo>
                  <a:lnTo>
                    <a:pt x="1168" y="2688"/>
                  </a:lnTo>
                  <a:lnTo>
                    <a:pt x="1022" y="2785"/>
                  </a:lnTo>
                  <a:lnTo>
                    <a:pt x="882" y="2871"/>
                  </a:lnTo>
                  <a:lnTo>
                    <a:pt x="736" y="2957"/>
                  </a:lnTo>
                  <a:lnTo>
                    <a:pt x="591" y="3033"/>
                  </a:lnTo>
                  <a:lnTo>
                    <a:pt x="445" y="3087"/>
                  </a:lnTo>
                  <a:lnTo>
                    <a:pt x="300" y="3130"/>
                  </a:lnTo>
                  <a:lnTo>
                    <a:pt x="150" y="3163"/>
                  </a:lnTo>
                  <a:lnTo>
                    <a:pt x="0" y="3173"/>
                  </a:lnTo>
                  <a:lnTo>
                    <a:pt x="91" y="4436"/>
                  </a:lnTo>
                  <a:lnTo>
                    <a:pt x="168" y="5688"/>
                  </a:lnTo>
                  <a:lnTo>
                    <a:pt x="236" y="6940"/>
                  </a:lnTo>
                  <a:lnTo>
                    <a:pt x="300" y="8181"/>
                  </a:lnTo>
                  <a:lnTo>
                    <a:pt x="355" y="9412"/>
                  </a:lnTo>
                  <a:lnTo>
                    <a:pt x="400" y="10631"/>
                  </a:lnTo>
                  <a:lnTo>
                    <a:pt x="436" y="11840"/>
                  </a:lnTo>
                  <a:lnTo>
                    <a:pt x="468" y="13028"/>
                  </a:lnTo>
                  <a:lnTo>
                    <a:pt x="659" y="12812"/>
                  </a:lnTo>
                  <a:lnTo>
                    <a:pt x="854" y="12617"/>
                  </a:lnTo>
                  <a:lnTo>
                    <a:pt x="1054" y="12434"/>
                  </a:lnTo>
                  <a:lnTo>
                    <a:pt x="1259" y="12250"/>
                  </a:lnTo>
                  <a:lnTo>
                    <a:pt x="1468" y="12099"/>
                  </a:lnTo>
                  <a:lnTo>
                    <a:pt x="1686" y="11948"/>
                  </a:lnTo>
                  <a:lnTo>
                    <a:pt x="1904" y="11819"/>
                  </a:lnTo>
                  <a:lnTo>
                    <a:pt x="2131" y="11700"/>
                  </a:lnTo>
                  <a:lnTo>
                    <a:pt x="2358" y="11603"/>
                  </a:lnTo>
                  <a:lnTo>
                    <a:pt x="2595" y="11516"/>
                  </a:lnTo>
                  <a:lnTo>
                    <a:pt x="2835" y="11452"/>
                  </a:lnTo>
                  <a:lnTo>
                    <a:pt x="3081" y="11398"/>
                  </a:lnTo>
                  <a:lnTo>
                    <a:pt x="3335" y="11355"/>
                  </a:lnTo>
                  <a:lnTo>
                    <a:pt x="3590" y="11333"/>
                  </a:lnTo>
                  <a:lnTo>
                    <a:pt x="3853" y="11322"/>
                  </a:lnTo>
                  <a:lnTo>
                    <a:pt x="4121" y="11333"/>
                  </a:lnTo>
                  <a:lnTo>
                    <a:pt x="4339" y="11398"/>
                  </a:lnTo>
                  <a:lnTo>
                    <a:pt x="4453" y="11430"/>
                  </a:lnTo>
                  <a:lnTo>
                    <a:pt x="4571" y="11441"/>
                  </a:lnTo>
                  <a:lnTo>
                    <a:pt x="4571" y="11441"/>
                  </a:lnTo>
                  <a:lnTo>
                    <a:pt x="4530" y="10729"/>
                  </a:lnTo>
                  <a:lnTo>
                    <a:pt x="4494" y="10027"/>
                  </a:lnTo>
                  <a:lnTo>
                    <a:pt x="4462" y="9315"/>
                  </a:lnTo>
                  <a:lnTo>
                    <a:pt x="4435" y="8602"/>
                  </a:lnTo>
                  <a:lnTo>
                    <a:pt x="4380" y="7178"/>
                  </a:lnTo>
                  <a:lnTo>
                    <a:pt x="4335" y="5742"/>
                  </a:lnTo>
                  <a:lnTo>
                    <a:pt x="4298" y="4307"/>
                  </a:lnTo>
                  <a:lnTo>
                    <a:pt x="4271" y="2871"/>
                  </a:lnTo>
                  <a:lnTo>
                    <a:pt x="4244" y="1436"/>
                  </a:lnTo>
                  <a:lnTo>
                    <a:pt x="4221"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6"/>
            <p:cNvSpPr/>
            <p:nvPr/>
          </p:nvSpPr>
          <p:spPr>
            <a:xfrm>
              <a:off x="5408250" y="-4183850"/>
              <a:ext cx="60125" cy="190775"/>
            </a:xfrm>
            <a:custGeom>
              <a:avLst/>
              <a:gdLst/>
              <a:ahLst/>
              <a:cxnLst/>
              <a:rect l="l" t="t" r="r" b="b"/>
              <a:pathLst>
                <a:path w="2405" h="7631" extrusionOk="0">
                  <a:moveTo>
                    <a:pt x="1541" y="0"/>
                  </a:moveTo>
                  <a:lnTo>
                    <a:pt x="1359" y="184"/>
                  </a:lnTo>
                  <a:lnTo>
                    <a:pt x="1173" y="356"/>
                  </a:lnTo>
                  <a:lnTo>
                    <a:pt x="986" y="529"/>
                  </a:lnTo>
                  <a:lnTo>
                    <a:pt x="791" y="691"/>
                  </a:lnTo>
                  <a:lnTo>
                    <a:pt x="596" y="853"/>
                  </a:lnTo>
                  <a:lnTo>
                    <a:pt x="400" y="1015"/>
                  </a:lnTo>
                  <a:lnTo>
                    <a:pt x="200" y="1166"/>
                  </a:lnTo>
                  <a:lnTo>
                    <a:pt x="1" y="1317"/>
                  </a:lnTo>
                  <a:lnTo>
                    <a:pt x="69" y="1565"/>
                  </a:lnTo>
                  <a:lnTo>
                    <a:pt x="132" y="1824"/>
                  </a:lnTo>
                  <a:lnTo>
                    <a:pt x="191" y="2105"/>
                  </a:lnTo>
                  <a:lnTo>
                    <a:pt x="241" y="2385"/>
                  </a:lnTo>
                  <a:lnTo>
                    <a:pt x="296" y="2688"/>
                  </a:lnTo>
                  <a:lnTo>
                    <a:pt x="341" y="2990"/>
                  </a:lnTo>
                  <a:lnTo>
                    <a:pt x="382" y="3292"/>
                  </a:lnTo>
                  <a:lnTo>
                    <a:pt x="423" y="3605"/>
                  </a:lnTo>
                  <a:lnTo>
                    <a:pt x="500" y="4220"/>
                  </a:lnTo>
                  <a:lnTo>
                    <a:pt x="568" y="4835"/>
                  </a:lnTo>
                  <a:lnTo>
                    <a:pt x="632" y="5407"/>
                  </a:lnTo>
                  <a:lnTo>
                    <a:pt x="696" y="5947"/>
                  </a:lnTo>
                  <a:lnTo>
                    <a:pt x="746" y="6249"/>
                  </a:lnTo>
                  <a:lnTo>
                    <a:pt x="773" y="6390"/>
                  </a:lnTo>
                  <a:lnTo>
                    <a:pt x="800" y="6530"/>
                  </a:lnTo>
                  <a:lnTo>
                    <a:pt x="827" y="6659"/>
                  </a:lnTo>
                  <a:lnTo>
                    <a:pt x="859" y="6778"/>
                  </a:lnTo>
                  <a:lnTo>
                    <a:pt x="896" y="6897"/>
                  </a:lnTo>
                  <a:lnTo>
                    <a:pt x="927" y="7005"/>
                  </a:lnTo>
                  <a:lnTo>
                    <a:pt x="964" y="7102"/>
                  </a:lnTo>
                  <a:lnTo>
                    <a:pt x="1000" y="7188"/>
                  </a:lnTo>
                  <a:lnTo>
                    <a:pt x="1041" y="7275"/>
                  </a:lnTo>
                  <a:lnTo>
                    <a:pt x="1077" y="7350"/>
                  </a:lnTo>
                  <a:lnTo>
                    <a:pt x="1123" y="7415"/>
                  </a:lnTo>
                  <a:lnTo>
                    <a:pt x="1164" y="7469"/>
                  </a:lnTo>
                  <a:lnTo>
                    <a:pt x="1205" y="7523"/>
                  </a:lnTo>
                  <a:lnTo>
                    <a:pt x="1250" y="7566"/>
                  </a:lnTo>
                  <a:lnTo>
                    <a:pt x="1295" y="7588"/>
                  </a:lnTo>
                  <a:lnTo>
                    <a:pt x="1341" y="7609"/>
                  </a:lnTo>
                  <a:lnTo>
                    <a:pt x="1391" y="7631"/>
                  </a:lnTo>
                  <a:lnTo>
                    <a:pt x="1441" y="7631"/>
                  </a:lnTo>
                  <a:lnTo>
                    <a:pt x="1486" y="7620"/>
                  </a:lnTo>
                  <a:lnTo>
                    <a:pt x="1536" y="7609"/>
                  </a:lnTo>
                  <a:lnTo>
                    <a:pt x="1586" y="7577"/>
                  </a:lnTo>
                  <a:lnTo>
                    <a:pt x="1641" y="7544"/>
                  </a:lnTo>
                  <a:lnTo>
                    <a:pt x="1691" y="7491"/>
                  </a:lnTo>
                  <a:lnTo>
                    <a:pt x="1745" y="7437"/>
                  </a:lnTo>
                  <a:lnTo>
                    <a:pt x="1795" y="7361"/>
                  </a:lnTo>
                  <a:lnTo>
                    <a:pt x="1850" y="7285"/>
                  </a:lnTo>
                  <a:lnTo>
                    <a:pt x="1904" y="7188"/>
                  </a:lnTo>
                  <a:lnTo>
                    <a:pt x="1959" y="7091"/>
                  </a:lnTo>
                  <a:lnTo>
                    <a:pt x="2013" y="6972"/>
                  </a:lnTo>
                  <a:lnTo>
                    <a:pt x="2068" y="6843"/>
                  </a:lnTo>
                  <a:lnTo>
                    <a:pt x="2136" y="6670"/>
                  </a:lnTo>
                  <a:lnTo>
                    <a:pt x="2195" y="6498"/>
                  </a:lnTo>
                  <a:lnTo>
                    <a:pt x="2245" y="6303"/>
                  </a:lnTo>
                  <a:lnTo>
                    <a:pt x="2290" y="6109"/>
                  </a:lnTo>
                  <a:lnTo>
                    <a:pt x="2327" y="5915"/>
                  </a:lnTo>
                  <a:lnTo>
                    <a:pt x="2354" y="5710"/>
                  </a:lnTo>
                  <a:lnTo>
                    <a:pt x="2377" y="5505"/>
                  </a:lnTo>
                  <a:lnTo>
                    <a:pt x="2390" y="5289"/>
                  </a:lnTo>
                  <a:lnTo>
                    <a:pt x="2400" y="5073"/>
                  </a:lnTo>
                  <a:lnTo>
                    <a:pt x="2404" y="4857"/>
                  </a:lnTo>
                  <a:lnTo>
                    <a:pt x="2404" y="4641"/>
                  </a:lnTo>
                  <a:lnTo>
                    <a:pt x="2395" y="4414"/>
                  </a:lnTo>
                  <a:lnTo>
                    <a:pt x="2381" y="4188"/>
                  </a:lnTo>
                  <a:lnTo>
                    <a:pt x="2363" y="3961"/>
                  </a:lnTo>
                  <a:lnTo>
                    <a:pt x="2345" y="3734"/>
                  </a:lnTo>
                  <a:lnTo>
                    <a:pt x="2318" y="3508"/>
                  </a:lnTo>
                  <a:lnTo>
                    <a:pt x="2286" y="3292"/>
                  </a:lnTo>
                  <a:lnTo>
                    <a:pt x="2254" y="3065"/>
                  </a:lnTo>
                  <a:lnTo>
                    <a:pt x="2218" y="2839"/>
                  </a:lnTo>
                  <a:lnTo>
                    <a:pt x="2177" y="2623"/>
                  </a:lnTo>
                  <a:lnTo>
                    <a:pt x="2091" y="2180"/>
                  </a:lnTo>
                  <a:lnTo>
                    <a:pt x="1995" y="1759"/>
                  </a:lnTo>
                  <a:lnTo>
                    <a:pt x="1895" y="1360"/>
                  </a:lnTo>
                  <a:lnTo>
                    <a:pt x="1791" y="982"/>
                  </a:lnTo>
                  <a:lnTo>
                    <a:pt x="1686" y="637"/>
                  </a:lnTo>
                  <a:lnTo>
                    <a:pt x="1586" y="313"/>
                  </a:lnTo>
                  <a:lnTo>
                    <a:pt x="1568" y="237"/>
                  </a:lnTo>
                  <a:lnTo>
                    <a:pt x="1559" y="151"/>
                  </a:lnTo>
                  <a:lnTo>
                    <a:pt x="154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66"/>
          <p:cNvGrpSpPr/>
          <p:nvPr/>
        </p:nvGrpSpPr>
        <p:grpSpPr>
          <a:xfrm>
            <a:off x="4713706" y="1180585"/>
            <a:ext cx="1015417" cy="2913526"/>
            <a:chOff x="2769175" y="-10544725"/>
            <a:chExt cx="2081625" cy="10782850"/>
          </a:xfrm>
        </p:grpSpPr>
        <p:sp>
          <p:nvSpPr>
            <p:cNvPr id="2409" name="Google Shape;2409;p66"/>
            <p:cNvSpPr/>
            <p:nvPr/>
          </p:nvSpPr>
          <p:spPr>
            <a:xfrm>
              <a:off x="2769175" y="-10544725"/>
              <a:ext cx="2081625" cy="10782850"/>
            </a:xfrm>
            <a:custGeom>
              <a:avLst/>
              <a:gdLst/>
              <a:ahLst/>
              <a:cxnLst/>
              <a:rect l="l" t="t" r="r" b="b"/>
              <a:pathLst>
                <a:path w="83265" h="431314" extrusionOk="0">
                  <a:moveTo>
                    <a:pt x="43747" y="23753"/>
                  </a:moveTo>
                  <a:lnTo>
                    <a:pt x="43932" y="23763"/>
                  </a:lnTo>
                  <a:lnTo>
                    <a:pt x="44117" y="23782"/>
                  </a:lnTo>
                  <a:lnTo>
                    <a:pt x="44298" y="23812"/>
                  </a:lnTo>
                  <a:lnTo>
                    <a:pt x="44483" y="23861"/>
                  </a:lnTo>
                  <a:lnTo>
                    <a:pt x="44664" y="23909"/>
                  </a:lnTo>
                  <a:lnTo>
                    <a:pt x="44844" y="23968"/>
                  </a:lnTo>
                  <a:lnTo>
                    <a:pt x="45020" y="24046"/>
                  </a:lnTo>
                  <a:lnTo>
                    <a:pt x="45196" y="24134"/>
                  </a:lnTo>
                  <a:lnTo>
                    <a:pt x="45371" y="24222"/>
                  </a:lnTo>
                  <a:lnTo>
                    <a:pt x="45547" y="24330"/>
                  </a:lnTo>
                  <a:lnTo>
                    <a:pt x="45718" y="24447"/>
                  </a:lnTo>
                  <a:lnTo>
                    <a:pt x="45889" y="24574"/>
                  </a:lnTo>
                  <a:lnTo>
                    <a:pt x="46060" y="24711"/>
                  </a:lnTo>
                  <a:lnTo>
                    <a:pt x="46227" y="24858"/>
                  </a:lnTo>
                  <a:lnTo>
                    <a:pt x="46393" y="25014"/>
                  </a:lnTo>
                  <a:lnTo>
                    <a:pt x="46554" y="25181"/>
                  </a:lnTo>
                  <a:lnTo>
                    <a:pt x="46716" y="25357"/>
                  </a:lnTo>
                  <a:lnTo>
                    <a:pt x="46878" y="25543"/>
                  </a:lnTo>
                  <a:lnTo>
                    <a:pt x="46778" y="25943"/>
                  </a:lnTo>
                  <a:lnTo>
                    <a:pt x="46683" y="26354"/>
                  </a:lnTo>
                  <a:lnTo>
                    <a:pt x="46588" y="26765"/>
                  </a:lnTo>
                  <a:lnTo>
                    <a:pt x="46497" y="27185"/>
                  </a:lnTo>
                  <a:lnTo>
                    <a:pt x="46412" y="27606"/>
                  </a:lnTo>
                  <a:lnTo>
                    <a:pt x="46331" y="28046"/>
                  </a:lnTo>
                  <a:lnTo>
                    <a:pt x="46250" y="28476"/>
                  </a:lnTo>
                  <a:lnTo>
                    <a:pt x="46174" y="28916"/>
                  </a:lnTo>
                  <a:lnTo>
                    <a:pt x="46103" y="29366"/>
                  </a:lnTo>
                  <a:lnTo>
                    <a:pt x="46032" y="29816"/>
                  </a:lnTo>
                  <a:lnTo>
                    <a:pt x="45965" y="30266"/>
                  </a:lnTo>
                  <a:lnTo>
                    <a:pt x="45904" y="30716"/>
                  </a:lnTo>
                  <a:lnTo>
                    <a:pt x="45842" y="31175"/>
                  </a:lnTo>
                  <a:lnTo>
                    <a:pt x="45785" y="31635"/>
                  </a:lnTo>
                  <a:lnTo>
                    <a:pt x="45728" y="32094"/>
                  </a:lnTo>
                  <a:lnTo>
                    <a:pt x="45680" y="32564"/>
                  </a:lnTo>
                  <a:lnTo>
                    <a:pt x="45633" y="33033"/>
                  </a:lnTo>
                  <a:lnTo>
                    <a:pt x="45585" y="33493"/>
                  </a:lnTo>
                  <a:lnTo>
                    <a:pt x="45505" y="34431"/>
                  </a:lnTo>
                  <a:lnTo>
                    <a:pt x="45433" y="35370"/>
                  </a:lnTo>
                  <a:lnTo>
                    <a:pt x="45371" y="36299"/>
                  </a:lnTo>
                  <a:lnTo>
                    <a:pt x="45324" y="37228"/>
                  </a:lnTo>
                  <a:lnTo>
                    <a:pt x="45286" y="38147"/>
                  </a:lnTo>
                  <a:lnTo>
                    <a:pt x="45253" y="39057"/>
                  </a:lnTo>
                  <a:lnTo>
                    <a:pt x="45234" y="39956"/>
                  </a:lnTo>
                  <a:lnTo>
                    <a:pt x="43937" y="39956"/>
                  </a:lnTo>
                  <a:lnTo>
                    <a:pt x="42640" y="39976"/>
                  </a:lnTo>
                  <a:lnTo>
                    <a:pt x="40046" y="40005"/>
                  </a:lnTo>
                  <a:lnTo>
                    <a:pt x="40084" y="39585"/>
                  </a:lnTo>
                  <a:lnTo>
                    <a:pt x="40117" y="39155"/>
                  </a:lnTo>
                  <a:lnTo>
                    <a:pt x="40150" y="38715"/>
                  </a:lnTo>
                  <a:lnTo>
                    <a:pt x="40179" y="38275"/>
                  </a:lnTo>
                  <a:lnTo>
                    <a:pt x="40202" y="37834"/>
                  </a:lnTo>
                  <a:lnTo>
                    <a:pt x="40226" y="37394"/>
                  </a:lnTo>
                  <a:lnTo>
                    <a:pt x="40245" y="36954"/>
                  </a:lnTo>
                  <a:lnTo>
                    <a:pt x="40264" y="36505"/>
                  </a:lnTo>
                  <a:lnTo>
                    <a:pt x="40278" y="36055"/>
                  </a:lnTo>
                  <a:lnTo>
                    <a:pt x="40288" y="35615"/>
                  </a:lnTo>
                  <a:lnTo>
                    <a:pt x="40297" y="35165"/>
                  </a:lnTo>
                  <a:lnTo>
                    <a:pt x="40302" y="34705"/>
                  </a:lnTo>
                  <a:lnTo>
                    <a:pt x="40302" y="34255"/>
                  </a:lnTo>
                  <a:lnTo>
                    <a:pt x="40302" y="33806"/>
                  </a:lnTo>
                  <a:lnTo>
                    <a:pt x="40297" y="33346"/>
                  </a:lnTo>
                  <a:lnTo>
                    <a:pt x="40288" y="32896"/>
                  </a:lnTo>
                  <a:lnTo>
                    <a:pt x="40274" y="32446"/>
                  </a:lnTo>
                  <a:lnTo>
                    <a:pt x="40259" y="31987"/>
                  </a:lnTo>
                  <a:lnTo>
                    <a:pt x="40240" y="31537"/>
                  </a:lnTo>
                  <a:lnTo>
                    <a:pt x="40221" y="31087"/>
                  </a:lnTo>
                  <a:lnTo>
                    <a:pt x="40193" y="30637"/>
                  </a:lnTo>
                  <a:lnTo>
                    <a:pt x="40164" y="30187"/>
                  </a:lnTo>
                  <a:lnTo>
                    <a:pt x="40136" y="29738"/>
                  </a:lnTo>
                  <a:lnTo>
                    <a:pt x="40098" y="29288"/>
                  </a:lnTo>
                  <a:lnTo>
                    <a:pt x="40060" y="28838"/>
                  </a:lnTo>
                  <a:lnTo>
                    <a:pt x="40012" y="28398"/>
                  </a:lnTo>
                  <a:lnTo>
                    <a:pt x="39970" y="27958"/>
                  </a:lnTo>
                  <a:lnTo>
                    <a:pt x="39917" y="27518"/>
                  </a:lnTo>
                  <a:lnTo>
                    <a:pt x="39860" y="27078"/>
                  </a:lnTo>
                  <a:lnTo>
                    <a:pt x="39803" y="26648"/>
                  </a:lnTo>
                  <a:lnTo>
                    <a:pt x="39742" y="26217"/>
                  </a:lnTo>
                  <a:lnTo>
                    <a:pt x="39675" y="25787"/>
                  </a:lnTo>
                  <a:lnTo>
                    <a:pt x="40017" y="25533"/>
                  </a:lnTo>
                  <a:lnTo>
                    <a:pt x="40359" y="25259"/>
                  </a:lnTo>
                  <a:lnTo>
                    <a:pt x="40716" y="24995"/>
                  </a:lnTo>
                  <a:lnTo>
                    <a:pt x="41077" y="24721"/>
                  </a:lnTo>
                  <a:lnTo>
                    <a:pt x="41271" y="24584"/>
                  </a:lnTo>
                  <a:lnTo>
                    <a:pt x="41466" y="24457"/>
                  </a:lnTo>
                  <a:lnTo>
                    <a:pt x="41656" y="24330"/>
                  </a:lnTo>
                  <a:lnTo>
                    <a:pt x="41851" y="24222"/>
                  </a:lnTo>
                  <a:lnTo>
                    <a:pt x="42041" y="24134"/>
                  </a:lnTo>
                  <a:lnTo>
                    <a:pt x="42236" y="24046"/>
                  </a:lnTo>
                  <a:lnTo>
                    <a:pt x="42426" y="23968"/>
                  </a:lnTo>
                  <a:lnTo>
                    <a:pt x="42616" y="23909"/>
                  </a:lnTo>
                  <a:lnTo>
                    <a:pt x="42806" y="23851"/>
                  </a:lnTo>
                  <a:lnTo>
                    <a:pt x="42996" y="23812"/>
                  </a:lnTo>
                  <a:lnTo>
                    <a:pt x="43186" y="23782"/>
                  </a:lnTo>
                  <a:lnTo>
                    <a:pt x="43376" y="23763"/>
                  </a:lnTo>
                  <a:lnTo>
                    <a:pt x="43561" y="23753"/>
                  </a:lnTo>
                  <a:close/>
                  <a:moveTo>
                    <a:pt x="43224" y="3530"/>
                  </a:moveTo>
                  <a:lnTo>
                    <a:pt x="43428" y="3540"/>
                  </a:lnTo>
                  <a:lnTo>
                    <a:pt x="43633" y="3560"/>
                  </a:lnTo>
                  <a:lnTo>
                    <a:pt x="43832" y="3589"/>
                  </a:lnTo>
                  <a:lnTo>
                    <a:pt x="44027" y="3618"/>
                  </a:lnTo>
                  <a:lnTo>
                    <a:pt x="44217" y="3667"/>
                  </a:lnTo>
                  <a:lnTo>
                    <a:pt x="44407" y="3726"/>
                  </a:lnTo>
                  <a:lnTo>
                    <a:pt x="44597" y="3785"/>
                  </a:lnTo>
                  <a:lnTo>
                    <a:pt x="44778" y="3863"/>
                  </a:lnTo>
                  <a:lnTo>
                    <a:pt x="44958" y="3941"/>
                  </a:lnTo>
                  <a:lnTo>
                    <a:pt x="45139" y="4029"/>
                  </a:lnTo>
                  <a:lnTo>
                    <a:pt x="45310" y="4127"/>
                  </a:lnTo>
                  <a:lnTo>
                    <a:pt x="45486" y="4235"/>
                  </a:lnTo>
                  <a:lnTo>
                    <a:pt x="45652" y="4342"/>
                  </a:lnTo>
                  <a:lnTo>
                    <a:pt x="45818" y="4469"/>
                  </a:lnTo>
                  <a:lnTo>
                    <a:pt x="45980" y="4596"/>
                  </a:lnTo>
                  <a:lnTo>
                    <a:pt x="46141" y="4733"/>
                  </a:lnTo>
                  <a:lnTo>
                    <a:pt x="46298" y="4880"/>
                  </a:lnTo>
                  <a:lnTo>
                    <a:pt x="46455" y="5027"/>
                  </a:lnTo>
                  <a:lnTo>
                    <a:pt x="46607" y="5193"/>
                  </a:lnTo>
                  <a:lnTo>
                    <a:pt x="46754" y="5359"/>
                  </a:lnTo>
                  <a:lnTo>
                    <a:pt x="46901" y="5535"/>
                  </a:lnTo>
                  <a:lnTo>
                    <a:pt x="47049" y="5711"/>
                  </a:lnTo>
                  <a:lnTo>
                    <a:pt x="47186" y="5897"/>
                  </a:lnTo>
                  <a:lnTo>
                    <a:pt x="47329" y="6092"/>
                  </a:lnTo>
                  <a:lnTo>
                    <a:pt x="47462" y="6298"/>
                  </a:lnTo>
                  <a:lnTo>
                    <a:pt x="47595" y="6503"/>
                  </a:lnTo>
                  <a:lnTo>
                    <a:pt x="47728" y="6718"/>
                  </a:lnTo>
                  <a:lnTo>
                    <a:pt x="47856" y="6943"/>
                  </a:lnTo>
                  <a:lnTo>
                    <a:pt x="47985" y="7168"/>
                  </a:lnTo>
                  <a:lnTo>
                    <a:pt x="48108" y="7403"/>
                  </a:lnTo>
                  <a:lnTo>
                    <a:pt x="48227" y="7647"/>
                  </a:lnTo>
                  <a:lnTo>
                    <a:pt x="48346" y="7892"/>
                  </a:lnTo>
                  <a:lnTo>
                    <a:pt x="48464" y="8146"/>
                  </a:lnTo>
                  <a:lnTo>
                    <a:pt x="48578" y="8400"/>
                  </a:lnTo>
                  <a:lnTo>
                    <a:pt x="48688" y="8664"/>
                  </a:lnTo>
                  <a:lnTo>
                    <a:pt x="48797" y="8928"/>
                  </a:lnTo>
                  <a:lnTo>
                    <a:pt x="48906" y="9202"/>
                  </a:lnTo>
                  <a:lnTo>
                    <a:pt x="49011" y="9486"/>
                  </a:lnTo>
                  <a:lnTo>
                    <a:pt x="49110" y="9769"/>
                  </a:lnTo>
                  <a:lnTo>
                    <a:pt x="49210" y="10063"/>
                  </a:lnTo>
                  <a:lnTo>
                    <a:pt x="49310" y="10356"/>
                  </a:lnTo>
                  <a:lnTo>
                    <a:pt x="49405" y="10649"/>
                  </a:lnTo>
                  <a:lnTo>
                    <a:pt x="49500" y="10953"/>
                  </a:lnTo>
                  <a:lnTo>
                    <a:pt x="49590" y="11265"/>
                  </a:lnTo>
                  <a:lnTo>
                    <a:pt x="49681" y="11578"/>
                  </a:lnTo>
                  <a:lnTo>
                    <a:pt x="49852" y="12214"/>
                  </a:lnTo>
                  <a:lnTo>
                    <a:pt x="50018" y="12879"/>
                  </a:lnTo>
                  <a:lnTo>
                    <a:pt x="50175" y="13544"/>
                  </a:lnTo>
                  <a:lnTo>
                    <a:pt x="50322" y="14228"/>
                  </a:lnTo>
                  <a:lnTo>
                    <a:pt x="50465" y="14933"/>
                  </a:lnTo>
                  <a:lnTo>
                    <a:pt x="50598" y="15646"/>
                  </a:lnTo>
                  <a:lnTo>
                    <a:pt x="50721" y="16370"/>
                  </a:lnTo>
                  <a:lnTo>
                    <a:pt x="50840" y="17113"/>
                  </a:lnTo>
                  <a:lnTo>
                    <a:pt x="50954" y="17856"/>
                  </a:lnTo>
                  <a:lnTo>
                    <a:pt x="51058" y="18609"/>
                  </a:lnTo>
                  <a:lnTo>
                    <a:pt x="51158" y="19382"/>
                  </a:lnTo>
                  <a:lnTo>
                    <a:pt x="51253" y="20154"/>
                  </a:lnTo>
                  <a:lnTo>
                    <a:pt x="51339" y="20927"/>
                  </a:lnTo>
                  <a:lnTo>
                    <a:pt x="51419" y="21719"/>
                  </a:lnTo>
                  <a:lnTo>
                    <a:pt x="51495" y="22511"/>
                  </a:lnTo>
                  <a:lnTo>
                    <a:pt x="51567" y="23303"/>
                  </a:lnTo>
                  <a:lnTo>
                    <a:pt x="51628" y="24095"/>
                  </a:lnTo>
                  <a:lnTo>
                    <a:pt x="51690" y="24897"/>
                  </a:lnTo>
                  <a:lnTo>
                    <a:pt x="51743" y="25699"/>
                  </a:lnTo>
                  <a:lnTo>
                    <a:pt x="51795" y="26501"/>
                  </a:lnTo>
                  <a:lnTo>
                    <a:pt x="51838" y="27303"/>
                  </a:lnTo>
                  <a:lnTo>
                    <a:pt x="51880" y="28105"/>
                  </a:lnTo>
                  <a:lnTo>
                    <a:pt x="51914" y="28897"/>
                  </a:lnTo>
                  <a:lnTo>
                    <a:pt x="51947" y="29699"/>
                  </a:lnTo>
                  <a:lnTo>
                    <a:pt x="51975" y="30491"/>
                  </a:lnTo>
                  <a:lnTo>
                    <a:pt x="52004" y="31273"/>
                  </a:lnTo>
                  <a:lnTo>
                    <a:pt x="52023" y="32055"/>
                  </a:lnTo>
                  <a:lnTo>
                    <a:pt x="52042" y="32828"/>
                  </a:lnTo>
                  <a:lnTo>
                    <a:pt x="52070" y="34343"/>
                  </a:lnTo>
                  <a:lnTo>
                    <a:pt x="52089" y="35830"/>
                  </a:lnTo>
                  <a:lnTo>
                    <a:pt x="52099" y="37267"/>
                  </a:lnTo>
                  <a:lnTo>
                    <a:pt x="52099" y="38656"/>
                  </a:lnTo>
                  <a:lnTo>
                    <a:pt x="52094" y="39986"/>
                  </a:lnTo>
                  <a:lnTo>
                    <a:pt x="50669" y="39976"/>
                  </a:lnTo>
                  <a:lnTo>
                    <a:pt x="49239" y="39966"/>
                  </a:lnTo>
                  <a:lnTo>
                    <a:pt x="47804" y="39956"/>
                  </a:lnTo>
                  <a:lnTo>
                    <a:pt x="46374" y="39956"/>
                  </a:lnTo>
                  <a:lnTo>
                    <a:pt x="46440" y="39076"/>
                  </a:lnTo>
                  <a:lnTo>
                    <a:pt x="46507" y="38196"/>
                  </a:lnTo>
                  <a:lnTo>
                    <a:pt x="46578" y="37316"/>
                  </a:lnTo>
                  <a:lnTo>
                    <a:pt x="46659" y="36446"/>
                  </a:lnTo>
                  <a:lnTo>
                    <a:pt x="46740" y="35566"/>
                  </a:lnTo>
                  <a:lnTo>
                    <a:pt x="46835" y="34695"/>
                  </a:lnTo>
                  <a:lnTo>
                    <a:pt x="46935" y="33825"/>
                  </a:lnTo>
                  <a:lnTo>
                    <a:pt x="46992" y="33385"/>
                  </a:lnTo>
                  <a:lnTo>
                    <a:pt x="47049" y="32955"/>
                  </a:lnTo>
                  <a:lnTo>
                    <a:pt x="47096" y="32593"/>
                  </a:lnTo>
                  <a:lnTo>
                    <a:pt x="47148" y="32241"/>
                  </a:lnTo>
                  <a:lnTo>
                    <a:pt x="47262" y="31527"/>
                  </a:lnTo>
                  <a:lnTo>
                    <a:pt x="47381" y="30823"/>
                  </a:lnTo>
                  <a:lnTo>
                    <a:pt x="47505" y="30129"/>
                  </a:lnTo>
                  <a:lnTo>
                    <a:pt x="47633" y="29425"/>
                  </a:lnTo>
                  <a:lnTo>
                    <a:pt x="47766" y="28730"/>
                  </a:lnTo>
                  <a:lnTo>
                    <a:pt x="48027" y="27342"/>
                  </a:lnTo>
                  <a:lnTo>
                    <a:pt x="48165" y="27606"/>
                  </a:lnTo>
                  <a:lnTo>
                    <a:pt x="48303" y="27880"/>
                  </a:lnTo>
                  <a:lnTo>
                    <a:pt x="48436" y="28163"/>
                  </a:lnTo>
                  <a:lnTo>
                    <a:pt x="48564" y="28457"/>
                  </a:lnTo>
                  <a:lnTo>
                    <a:pt x="48688" y="28760"/>
                  </a:lnTo>
                  <a:lnTo>
                    <a:pt x="48811" y="29073"/>
                  </a:lnTo>
                  <a:lnTo>
                    <a:pt x="48935" y="29395"/>
                  </a:lnTo>
                  <a:lnTo>
                    <a:pt x="49049" y="29738"/>
                  </a:lnTo>
                  <a:lnTo>
                    <a:pt x="49072" y="29796"/>
                  </a:lnTo>
                  <a:lnTo>
                    <a:pt x="49096" y="29845"/>
                  </a:lnTo>
                  <a:lnTo>
                    <a:pt x="49120" y="29894"/>
                  </a:lnTo>
                  <a:lnTo>
                    <a:pt x="49144" y="29933"/>
                  </a:lnTo>
                  <a:lnTo>
                    <a:pt x="49172" y="29963"/>
                  </a:lnTo>
                  <a:lnTo>
                    <a:pt x="49201" y="29992"/>
                  </a:lnTo>
                  <a:lnTo>
                    <a:pt x="49229" y="30011"/>
                  </a:lnTo>
                  <a:lnTo>
                    <a:pt x="49258" y="30021"/>
                  </a:lnTo>
                  <a:lnTo>
                    <a:pt x="49315" y="30031"/>
                  </a:lnTo>
                  <a:lnTo>
                    <a:pt x="49372" y="30021"/>
                  </a:lnTo>
                  <a:lnTo>
                    <a:pt x="49429" y="29992"/>
                  </a:lnTo>
                  <a:lnTo>
                    <a:pt x="49481" y="29933"/>
                  </a:lnTo>
                  <a:lnTo>
                    <a:pt x="49524" y="29865"/>
                  </a:lnTo>
                  <a:lnTo>
                    <a:pt x="49567" y="29787"/>
                  </a:lnTo>
                  <a:lnTo>
                    <a:pt x="49600" y="29689"/>
                  </a:lnTo>
                  <a:lnTo>
                    <a:pt x="49609" y="29630"/>
                  </a:lnTo>
                  <a:lnTo>
                    <a:pt x="49624" y="29581"/>
                  </a:lnTo>
                  <a:lnTo>
                    <a:pt x="49628" y="29522"/>
                  </a:lnTo>
                  <a:lnTo>
                    <a:pt x="49633" y="29464"/>
                  </a:lnTo>
                  <a:lnTo>
                    <a:pt x="49638" y="29395"/>
                  </a:lnTo>
                  <a:lnTo>
                    <a:pt x="49633" y="29327"/>
                  </a:lnTo>
                  <a:lnTo>
                    <a:pt x="49628" y="29268"/>
                  </a:lnTo>
                  <a:lnTo>
                    <a:pt x="49619" y="29200"/>
                  </a:lnTo>
                  <a:lnTo>
                    <a:pt x="49609" y="29122"/>
                  </a:lnTo>
                  <a:lnTo>
                    <a:pt x="49590" y="29053"/>
                  </a:lnTo>
                  <a:lnTo>
                    <a:pt x="49457" y="28584"/>
                  </a:lnTo>
                  <a:lnTo>
                    <a:pt x="49315" y="28124"/>
                  </a:lnTo>
                  <a:lnTo>
                    <a:pt x="49168" y="27674"/>
                  </a:lnTo>
                  <a:lnTo>
                    <a:pt x="49011" y="27234"/>
                  </a:lnTo>
                  <a:lnTo>
                    <a:pt x="48849" y="26814"/>
                  </a:lnTo>
                  <a:lnTo>
                    <a:pt x="48678" y="26403"/>
                  </a:lnTo>
                  <a:lnTo>
                    <a:pt x="48502" y="26002"/>
                  </a:lnTo>
                  <a:lnTo>
                    <a:pt x="48322" y="25621"/>
                  </a:lnTo>
                  <a:lnTo>
                    <a:pt x="48388" y="25210"/>
                  </a:lnTo>
                  <a:lnTo>
                    <a:pt x="48455" y="24790"/>
                  </a:lnTo>
                  <a:lnTo>
                    <a:pt x="48517" y="24369"/>
                  </a:lnTo>
                  <a:lnTo>
                    <a:pt x="48574" y="23958"/>
                  </a:lnTo>
                  <a:lnTo>
                    <a:pt x="48578" y="23870"/>
                  </a:lnTo>
                  <a:lnTo>
                    <a:pt x="48583" y="23773"/>
                  </a:lnTo>
                  <a:lnTo>
                    <a:pt x="48583" y="23685"/>
                  </a:lnTo>
                  <a:lnTo>
                    <a:pt x="48578" y="23597"/>
                  </a:lnTo>
                  <a:lnTo>
                    <a:pt x="48569" y="23509"/>
                  </a:lnTo>
                  <a:lnTo>
                    <a:pt x="48559" y="23421"/>
                  </a:lnTo>
                  <a:lnTo>
                    <a:pt x="48545" y="23333"/>
                  </a:lnTo>
                  <a:lnTo>
                    <a:pt x="48526" y="23245"/>
                  </a:lnTo>
                  <a:lnTo>
                    <a:pt x="48507" y="23166"/>
                  </a:lnTo>
                  <a:lnTo>
                    <a:pt x="48483" y="23088"/>
                  </a:lnTo>
                  <a:lnTo>
                    <a:pt x="48455" y="23020"/>
                  </a:lnTo>
                  <a:lnTo>
                    <a:pt x="48426" y="22951"/>
                  </a:lnTo>
                  <a:lnTo>
                    <a:pt x="48398" y="22883"/>
                  </a:lnTo>
                  <a:lnTo>
                    <a:pt x="48365" y="22824"/>
                  </a:lnTo>
                  <a:lnTo>
                    <a:pt x="48331" y="22765"/>
                  </a:lnTo>
                  <a:lnTo>
                    <a:pt x="48298" y="22716"/>
                  </a:lnTo>
                  <a:lnTo>
                    <a:pt x="48260" y="22668"/>
                  </a:lnTo>
                  <a:lnTo>
                    <a:pt x="48222" y="22628"/>
                  </a:lnTo>
                  <a:lnTo>
                    <a:pt x="48184" y="22589"/>
                  </a:lnTo>
                  <a:lnTo>
                    <a:pt x="48146" y="22570"/>
                  </a:lnTo>
                  <a:lnTo>
                    <a:pt x="48103" y="22550"/>
                  </a:lnTo>
                  <a:lnTo>
                    <a:pt x="48065" y="22531"/>
                  </a:lnTo>
                  <a:lnTo>
                    <a:pt x="47985" y="22531"/>
                  </a:lnTo>
                  <a:lnTo>
                    <a:pt x="47942" y="22540"/>
                  </a:lnTo>
                  <a:lnTo>
                    <a:pt x="47904" y="22570"/>
                  </a:lnTo>
                  <a:lnTo>
                    <a:pt x="47866" y="22599"/>
                  </a:lnTo>
                  <a:lnTo>
                    <a:pt x="47828" y="22638"/>
                  </a:lnTo>
                  <a:lnTo>
                    <a:pt x="47790" y="22687"/>
                  </a:lnTo>
                  <a:lnTo>
                    <a:pt x="47752" y="22746"/>
                  </a:lnTo>
                  <a:lnTo>
                    <a:pt x="47718" y="22814"/>
                  </a:lnTo>
                  <a:lnTo>
                    <a:pt x="47685" y="22892"/>
                  </a:lnTo>
                  <a:lnTo>
                    <a:pt x="47595" y="23147"/>
                  </a:lnTo>
                  <a:lnTo>
                    <a:pt x="47509" y="23401"/>
                  </a:lnTo>
                  <a:lnTo>
                    <a:pt x="47424" y="23665"/>
                  </a:lnTo>
                  <a:lnTo>
                    <a:pt x="47338" y="23929"/>
                  </a:lnTo>
                  <a:lnTo>
                    <a:pt x="47191" y="23733"/>
                  </a:lnTo>
                  <a:lnTo>
                    <a:pt x="47044" y="23538"/>
                  </a:lnTo>
                  <a:lnTo>
                    <a:pt x="46887" y="23352"/>
                  </a:lnTo>
                  <a:lnTo>
                    <a:pt x="46735" y="23176"/>
                  </a:lnTo>
                  <a:lnTo>
                    <a:pt x="46573" y="23010"/>
                  </a:lnTo>
                  <a:lnTo>
                    <a:pt x="46412" y="22844"/>
                  </a:lnTo>
                  <a:lnTo>
                    <a:pt x="46250" y="22697"/>
                  </a:lnTo>
                  <a:lnTo>
                    <a:pt x="46084" y="22550"/>
                  </a:lnTo>
                  <a:lnTo>
                    <a:pt x="45913" y="22413"/>
                  </a:lnTo>
                  <a:lnTo>
                    <a:pt x="45742" y="22286"/>
                  </a:lnTo>
                  <a:lnTo>
                    <a:pt x="45571" y="22169"/>
                  </a:lnTo>
                  <a:lnTo>
                    <a:pt x="45395" y="22061"/>
                  </a:lnTo>
                  <a:lnTo>
                    <a:pt x="45215" y="21963"/>
                  </a:lnTo>
                  <a:lnTo>
                    <a:pt x="45034" y="21875"/>
                  </a:lnTo>
                  <a:lnTo>
                    <a:pt x="44849" y="21797"/>
                  </a:lnTo>
                  <a:lnTo>
                    <a:pt x="44668" y="21729"/>
                  </a:lnTo>
                  <a:lnTo>
                    <a:pt x="44493" y="21670"/>
                  </a:lnTo>
                  <a:lnTo>
                    <a:pt x="44322" y="21641"/>
                  </a:lnTo>
                  <a:lnTo>
                    <a:pt x="44151" y="21621"/>
                  </a:lnTo>
                  <a:lnTo>
                    <a:pt x="43979" y="21611"/>
                  </a:lnTo>
                  <a:lnTo>
                    <a:pt x="43808" y="21611"/>
                  </a:lnTo>
                  <a:lnTo>
                    <a:pt x="43642" y="21621"/>
                  </a:lnTo>
                  <a:lnTo>
                    <a:pt x="43471" y="21651"/>
                  </a:lnTo>
                  <a:lnTo>
                    <a:pt x="43300" y="21680"/>
                  </a:lnTo>
                  <a:lnTo>
                    <a:pt x="43134" y="21729"/>
                  </a:lnTo>
                  <a:lnTo>
                    <a:pt x="42968" y="21778"/>
                  </a:lnTo>
                  <a:lnTo>
                    <a:pt x="42796" y="21836"/>
                  </a:lnTo>
                  <a:lnTo>
                    <a:pt x="42630" y="21905"/>
                  </a:lnTo>
                  <a:lnTo>
                    <a:pt x="42464" y="21983"/>
                  </a:lnTo>
                  <a:lnTo>
                    <a:pt x="42298" y="22061"/>
                  </a:lnTo>
                  <a:lnTo>
                    <a:pt x="41965" y="22247"/>
                  </a:lnTo>
                  <a:lnTo>
                    <a:pt x="41633" y="22443"/>
                  </a:lnTo>
                  <a:lnTo>
                    <a:pt x="41305" y="22658"/>
                  </a:lnTo>
                  <a:lnTo>
                    <a:pt x="40649" y="23098"/>
                  </a:lnTo>
                  <a:lnTo>
                    <a:pt x="40321" y="23323"/>
                  </a:lnTo>
                  <a:lnTo>
                    <a:pt x="39993" y="23538"/>
                  </a:lnTo>
                  <a:lnTo>
                    <a:pt x="39670" y="23743"/>
                  </a:lnTo>
                  <a:lnTo>
                    <a:pt x="39343" y="23929"/>
                  </a:lnTo>
                  <a:lnTo>
                    <a:pt x="39276" y="23616"/>
                  </a:lnTo>
                  <a:lnTo>
                    <a:pt x="39210" y="23303"/>
                  </a:lnTo>
                  <a:lnTo>
                    <a:pt x="39138" y="23000"/>
                  </a:lnTo>
                  <a:lnTo>
                    <a:pt x="39062" y="22687"/>
                  </a:lnTo>
                  <a:lnTo>
                    <a:pt x="38986" y="22384"/>
                  </a:lnTo>
                  <a:lnTo>
                    <a:pt x="38905" y="22091"/>
                  </a:lnTo>
                  <a:lnTo>
                    <a:pt x="38825" y="21787"/>
                  </a:lnTo>
                  <a:lnTo>
                    <a:pt x="38739" y="21504"/>
                  </a:lnTo>
                  <a:lnTo>
                    <a:pt x="38654" y="21211"/>
                  </a:lnTo>
                  <a:lnTo>
                    <a:pt x="38563" y="20927"/>
                  </a:lnTo>
                  <a:lnTo>
                    <a:pt x="38468" y="20643"/>
                  </a:lnTo>
                  <a:lnTo>
                    <a:pt x="38373" y="20360"/>
                  </a:lnTo>
                  <a:lnTo>
                    <a:pt x="38274" y="20086"/>
                  </a:lnTo>
                  <a:lnTo>
                    <a:pt x="38174" y="19812"/>
                  </a:lnTo>
                  <a:lnTo>
                    <a:pt x="38074" y="19538"/>
                  </a:lnTo>
                  <a:lnTo>
                    <a:pt x="37965" y="19274"/>
                  </a:lnTo>
                  <a:lnTo>
                    <a:pt x="37932" y="19186"/>
                  </a:lnTo>
                  <a:lnTo>
                    <a:pt x="37894" y="19118"/>
                  </a:lnTo>
                  <a:lnTo>
                    <a:pt x="37851" y="19059"/>
                  </a:lnTo>
                  <a:lnTo>
                    <a:pt x="37813" y="19010"/>
                  </a:lnTo>
                  <a:lnTo>
                    <a:pt x="37770" y="18971"/>
                  </a:lnTo>
                  <a:lnTo>
                    <a:pt x="37732" y="18952"/>
                  </a:lnTo>
                  <a:lnTo>
                    <a:pt x="37689" y="18932"/>
                  </a:lnTo>
                  <a:lnTo>
                    <a:pt x="37604" y="18932"/>
                  </a:lnTo>
                  <a:lnTo>
                    <a:pt x="37566" y="18942"/>
                  </a:lnTo>
                  <a:lnTo>
                    <a:pt x="37523" y="18961"/>
                  </a:lnTo>
                  <a:lnTo>
                    <a:pt x="37485" y="18991"/>
                  </a:lnTo>
                  <a:lnTo>
                    <a:pt x="37447" y="19030"/>
                  </a:lnTo>
                  <a:lnTo>
                    <a:pt x="37409" y="19069"/>
                  </a:lnTo>
                  <a:lnTo>
                    <a:pt x="37371" y="19118"/>
                  </a:lnTo>
                  <a:lnTo>
                    <a:pt x="37338" y="19177"/>
                  </a:lnTo>
                  <a:lnTo>
                    <a:pt x="37304" y="19235"/>
                  </a:lnTo>
                  <a:lnTo>
                    <a:pt x="37271" y="19304"/>
                  </a:lnTo>
                  <a:lnTo>
                    <a:pt x="37243" y="19372"/>
                  </a:lnTo>
                  <a:lnTo>
                    <a:pt x="37219" y="19450"/>
                  </a:lnTo>
                  <a:lnTo>
                    <a:pt x="37195" y="19529"/>
                  </a:lnTo>
                  <a:lnTo>
                    <a:pt x="37176" y="19617"/>
                  </a:lnTo>
                  <a:lnTo>
                    <a:pt x="37157" y="19705"/>
                  </a:lnTo>
                  <a:lnTo>
                    <a:pt x="37143" y="19793"/>
                  </a:lnTo>
                  <a:lnTo>
                    <a:pt x="37133" y="19881"/>
                  </a:lnTo>
                  <a:lnTo>
                    <a:pt x="37124" y="19978"/>
                  </a:lnTo>
                  <a:lnTo>
                    <a:pt x="37119" y="20076"/>
                  </a:lnTo>
                  <a:lnTo>
                    <a:pt x="37124" y="20164"/>
                  </a:lnTo>
                  <a:lnTo>
                    <a:pt x="37129" y="20262"/>
                  </a:lnTo>
                  <a:lnTo>
                    <a:pt x="37138" y="20360"/>
                  </a:lnTo>
                  <a:lnTo>
                    <a:pt x="37152" y="20458"/>
                  </a:lnTo>
                  <a:lnTo>
                    <a:pt x="37171" y="20555"/>
                  </a:lnTo>
                  <a:lnTo>
                    <a:pt x="37414" y="21523"/>
                  </a:lnTo>
                  <a:lnTo>
                    <a:pt x="37642" y="22492"/>
                  </a:lnTo>
                  <a:lnTo>
                    <a:pt x="37856" y="23450"/>
                  </a:lnTo>
                  <a:lnTo>
                    <a:pt x="38060" y="24398"/>
                  </a:lnTo>
                  <a:lnTo>
                    <a:pt x="37837" y="24428"/>
                  </a:lnTo>
                  <a:lnTo>
                    <a:pt x="37608" y="24438"/>
                  </a:lnTo>
                  <a:lnTo>
                    <a:pt x="37499" y="24438"/>
                  </a:lnTo>
                  <a:lnTo>
                    <a:pt x="37385" y="24428"/>
                  </a:lnTo>
                  <a:lnTo>
                    <a:pt x="37271" y="24408"/>
                  </a:lnTo>
                  <a:lnTo>
                    <a:pt x="37157" y="24389"/>
                  </a:lnTo>
                  <a:lnTo>
                    <a:pt x="37043" y="24359"/>
                  </a:lnTo>
                  <a:lnTo>
                    <a:pt x="36929" y="24330"/>
                  </a:lnTo>
                  <a:lnTo>
                    <a:pt x="36815" y="24291"/>
                  </a:lnTo>
                  <a:lnTo>
                    <a:pt x="36701" y="24242"/>
                  </a:lnTo>
                  <a:lnTo>
                    <a:pt x="36587" y="24183"/>
                  </a:lnTo>
                  <a:lnTo>
                    <a:pt x="36473" y="24115"/>
                  </a:lnTo>
                  <a:lnTo>
                    <a:pt x="36359" y="24037"/>
                  </a:lnTo>
                  <a:lnTo>
                    <a:pt x="36245" y="23958"/>
                  </a:lnTo>
                  <a:lnTo>
                    <a:pt x="36188" y="23919"/>
                  </a:lnTo>
                  <a:lnTo>
                    <a:pt x="36131" y="23890"/>
                  </a:lnTo>
                  <a:lnTo>
                    <a:pt x="36074" y="23880"/>
                  </a:lnTo>
                  <a:lnTo>
                    <a:pt x="36022" y="23880"/>
                  </a:lnTo>
                  <a:lnTo>
                    <a:pt x="35969" y="23890"/>
                  </a:lnTo>
                  <a:lnTo>
                    <a:pt x="35927" y="23919"/>
                  </a:lnTo>
                  <a:lnTo>
                    <a:pt x="35879" y="23949"/>
                  </a:lnTo>
                  <a:lnTo>
                    <a:pt x="35841" y="23997"/>
                  </a:lnTo>
                  <a:lnTo>
                    <a:pt x="35803" y="24056"/>
                  </a:lnTo>
                  <a:lnTo>
                    <a:pt x="35765" y="24115"/>
                  </a:lnTo>
                  <a:lnTo>
                    <a:pt x="35732" y="24183"/>
                  </a:lnTo>
                  <a:lnTo>
                    <a:pt x="35703" y="24262"/>
                  </a:lnTo>
                  <a:lnTo>
                    <a:pt x="35680" y="24350"/>
                  </a:lnTo>
                  <a:lnTo>
                    <a:pt x="35656" y="24438"/>
                  </a:lnTo>
                  <a:lnTo>
                    <a:pt x="35642" y="24535"/>
                  </a:lnTo>
                  <a:lnTo>
                    <a:pt x="35627" y="24633"/>
                  </a:lnTo>
                  <a:lnTo>
                    <a:pt x="35613" y="24731"/>
                  </a:lnTo>
                  <a:lnTo>
                    <a:pt x="35608" y="24829"/>
                  </a:lnTo>
                  <a:lnTo>
                    <a:pt x="35604" y="24936"/>
                  </a:lnTo>
                  <a:lnTo>
                    <a:pt x="35604" y="25044"/>
                  </a:lnTo>
                  <a:lnTo>
                    <a:pt x="35608" y="25142"/>
                  </a:lnTo>
                  <a:lnTo>
                    <a:pt x="35618" y="25249"/>
                  </a:lnTo>
                  <a:lnTo>
                    <a:pt x="35632" y="25347"/>
                  </a:lnTo>
                  <a:lnTo>
                    <a:pt x="35651" y="25445"/>
                  </a:lnTo>
                  <a:lnTo>
                    <a:pt x="35675" y="25543"/>
                  </a:lnTo>
                  <a:lnTo>
                    <a:pt x="35703" y="25640"/>
                  </a:lnTo>
                  <a:lnTo>
                    <a:pt x="35732" y="25728"/>
                  </a:lnTo>
                  <a:lnTo>
                    <a:pt x="35770" y="25807"/>
                  </a:lnTo>
                  <a:lnTo>
                    <a:pt x="35813" y="25875"/>
                  </a:lnTo>
                  <a:lnTo>
                    <a:pt x="35860" y="25943"/>
                  </a:lnTo>
                  <a:lnTo>
                    <a:pt x="35912" y="26002"/>
                  </a:lnTo>
                  <a:lnTo>
                    <a:pt x="35969" y="26061"/>
                  </a:lnTo>
                  <a:lnTo>
                    <a:pt x="36131" y="26188"/>
                  </a:lnTo>
                  <a:lnTo>
                    <a:pt x="36297" y="26295"/>
                  </a:lnTo>
                  <a:lnTo>
                    <a:pt x="36459" y="26393"/>
                  </a:lnTo>
                  <a:lnTo>
                    <a:pt x="36620" y="26481"/>
                  </a:lnTo>
                  <a:lnTo>
                    <a:pt x="36782" y="26540"/>
                  </a:lnTo>
                  <a:lnTo>
                    <a:pt x="36939" y="26599"/>
                  </a:lnTo>
                  <a:lnTo>
                    <a:pt x="37100" y="26638"/>
                  </a:lnTo>
                  <a:lnTo>
                    <a:pt x="37257" y="26657"/>
                  </a:lnTo>
                  <a:lnTo>
                    <a:pt x="37409" y="26677"/>
                  </a:lnTo>
                  <a:lnTo>
                    <a:pt x="37566" y="26677"/>
                  </a:lnTo>
                  <a:lnTo>
                    <a:pt x="37722" y="26667"/>
                  </a:lnTo>
                  <a:lnTo>
                    <a:pt x="37875" y="26648"/>
                  </a:lnTo>
                  <a:lnTo>
                    <a:pt x="38027" y="26608"/>
                  </a:lnTo>
                  <a:lnTo>
                    <a:pt x="38179" y="26569"/>
                  </a:lnTo>
                  <a:lnTo>
                    <a:pt x="38331" y="26520"/>
                  </a:lnTo>
                  <a:lnTo>
                    <a:pt x="38483" y="26462"/>
                  </a:lnTo>
                  <a:lnTo>
                    <a:pt x="38625" y="27244"/>
                  </a:lnTo>
                  <a:lnTo>
                    <a:pt x="38758" y="28026"/>
                  </a:lnTo>
                  <a:lnTo>
                    <a:pt x="38882" y="28818"/>
                  </a:lnTo>
                  <a:lnTo>
                    <a:pt x="38991" y="29601"/>
                  </a:lnTo>
                  <a:lnTo>
                    <a:pt x="39043" y="30002"/>
                  </a:lnTo>
                  <a:lnTo>
                    <a:pt x="39091" y="30403"/>
                  </a:lnTo>
                  <a:lnTo>
                    <a:pt x="39138" y="30794"/>
                  </a:lnTo>
                  <a:lnTo>
                    <a:pt x="39181" y="31195"/>
                  </a:lnTo>
                  <a:lnTo>
                    <a:pt x="39224" y="31596"/>
                  </a:lnTo>
                  <a:lnTo>
                    <a:pt x="39257" y="32006"/>
                  </a:lnTo>
                  <a:lnTo>
                    <a:pt x="39295" y="32407"/>
                  </a:lnTo>
                  <a:lnTo>
                    <a:pt x="39324" y="32818"/>
                  </a:lnTo>
                  <a:lnTo>
                    <a:pt x="39352" y="33229"/>
                  </a:lnTo>
                  <a:lnTo>
                    <a:pt x="39376" y="33639"/>
                  </a:lnTo>
                  <a:lnTo>
                    <a:pt x="39395" y="34060"/>
                  </a:lnTo>
                  <a:lnTo>
                    <a:pt x="39414" y="34480"/>
                  </a:lnTo>
                  <a:lnTo>
                    <a:pt x="39428" y="34901"/>
                  </a:lnTo>
                  <a:lnTo>
                    <a:pt x="39438" y="35321"/>
                  </a:lnTo>
                  <a:lnTo>
                    <a:pt x="39442" y="35752"/>
                  </a:lnTo>
                  <a:lnTo>
                    <a:pt x="39447" y="36182"/>
                  </a:lnTo>
                  <a:lnTo>
                    <a:pt x="39447" y="36612"/>
                  </a:lnTo>
                  <a:lnTo>
                    <a:pt x="39442" y="37052"/>
                  </a:lnTo>
                  <a:lnTo>
                    <a:pt x="39433" y="37492"/>
                  </a:lnTo>
                  <a:lnTo>
                    <a:pt x="39423" y="37942"/>
                  </a:lnTo>
                  <a:lnTo>
                    <a:pt x="39404" y="38392"/>
                  </a:lnTo>
                  <a:lnTo>
                    <a:pt x="39385" y="38842"/>
                  </a:lnTo>
                  <a:lnTo>
                    <a:pt x="39362" y="39301"/>
                  </a:lnTo>
                  <a:lnTo>
                    <a:pt x="39328" y="39761"/>
                  </a:lnTo>
                  <a:lnTo>
                    <a:pt x="39328" y="39800"/>
                  </a:lnTo>
                  <a:lnTo>
                    <a:pt x="39328" y="39839"/>
                  </a:lnTo>
                  <a:lnTo>
                    <a:pt x="39333" y="39898"/>
                  </a:lnTo>
                  <a:lnTo>
                    <a:pt x="39347" y="39966"/>
                  </a:lnTo>
                  <a:lnTo>
                    <a:pt x="39357" y="40035"/>
                  </a:lnTo>
                  <a:lnTo>
                    <a:pt x="37789" y="40084"/>
                  </a:lnTo>
                  <a:lnTo>
                    <a:pt x="36226" y="40162"/>
                  </a:lnTo>
                  <a:lnTo>
                    <a:pt x="34668" y="40250"/>
                  </a:lnTo>
                  <a:lnTo>
                    <a:pt x="33109" y="40367"/>
                  </a:lnTo>
                  <a:lnTo>
                    <a:pt x="33076" y="39712"/>
                  </a:lnTo>
                  <a:lnTo>
                    <a:pt x="33048" y="39057"/>
                  </a:lnTo>
                  <a:lnTo>
                    <a:pt x="33019" y="38382"/>
                  </a:lnTo>
                  <a:lnTo>
                    <a:pt x="32995" y="37707"/>
                  </a:lnTo>
                  <a:lnTo>
                    <a:pt x="32972" y="37023"/>
                  </a:lnTo>
                  <a:lnTo>
                    <a:pt x="32953" y="36329"/>
                  </a:lnTo>
                  <a:lnTo>
                    <a:pt x="32938" y="35634"/>
                  </a:lnTo>
                  <a:lnTo>
                    <a:pt x="32924" y="34930"/>
                  </a:lnTo>
                  <a:lnTo>
                    <a:pt x="32919" y="34216"/>
                  </a:lnTo>
                  <a:lnTo>
                    <a:pt x="32910" y="33512"/>
                  </a:lnTo>
                  <a:lnTo>
                    <a:pt x="32910" y="32789"/>
                  </a:lnTo>
                  <a:lnTo>
                    <a:pt x="32915" y="32065"/>
                  </a:lnTo>
                  <a:lnTo>
                    <a:pt x="32919" y="31341"/>
                  </a:lnTo>
                  <a:lnTo>
                    <a:pt x="32929" y="30618"/>
                  </a:lnTo>
                  <a:lnTo>
                    <a:pt x="32943" y="29894"/>
                  </a:lnTo>
                  <a:lnTo>
                    <a:pt x="32962" y="29161"/>
                  </a:lnTo>
                  <a:lnTo>
                    <a:pt x="32986" y="28427"/>
                  </a:lnTo>
                  <a:lnTo>
                    <a:pt x="33014" y="27704"/>
                  </a:lnTo>
                  <a:lnTo>
                    <a:pt x="33048" y="26970"/>
                  </a:lnTo>
                  <a:lnTo>
                    <a:pt x="33086" y="26247"/>
                  </a:lnTo>
                  <a:lnTo>
                    <a:pt x="33128" y="25513"/>
                  </a:lnTo>
                  <a:lnTo>
                    <a:pt x="33176" y="24790"/>
                  </a:lnTo>
                  <a:lnTo>
                    <a:pt x="33228" y="24066"/>
                  </a:lnTo>
                  <a:lnTo>
                    <a:pt x="33290" y="23352"/>
                  </a:lnTo>
                  <a:lnTo>
                    <a:pt x="33352" y="22628"/>
                  </a:lnTo>
                  <a:lnTo>
                    <a:pt x="33423" y="21924"/>
                  </a:lnTo>
                  <a:lnTo>
                    <a:pt x="33499" y="21220"/>
                  </a:lnTo>
                  <a:lnTo>
                    <a:pt x="33580" y="20516"/>
                  </a:lnTo>
                  <a:lnTo>
                    <a:pt x="33670" y="19822"/>
                  </a:lnTo>
                  <a:lnTo>
                    <a:pt x="33765" y="19137"/>
                  </a:lnTo>
                  <a:lnTo>
                    <a:pt x="33865" y="18453"/>
                  </a:lnTo>
                  <a:lnTo>
                    <a:pt x="33974" y="17778"/>
                  </a:lnTo>
                  <a:lnTo>
                    <a:pt x="34088" y="17113"/>
                  </a:lnTo>
                  <a:lnTo>
                    <a:pt x="34207" y="16458"/>
                  </a:lnTo>
                  <a:lnTo>
                    <a:pt x="34335" y="15813"/>
                  </a:lnTo>
                  <a:lnTo>
                    <a:pt x="34473" y="15177"/>
                  </a:lnTo>
                  <a:lnTo>
                    <a:pt x="34615" y="14551"/>
                  </a:lnTo>
                  <a:lnTo>
                    <a:pt x="34763" y="13935"/>
                  </a:lnTo>
                  <a:lnTo>
                    <a:pt x="34924" y="13339"/>
                  </a:lnTo>
                  <a:lnTo>
                    <a:pt x="35086" y="12742"/>
                  </a:lnTo>
                  <a:lnTo>
                    <a:pt x="35261" y="12165"/>
                  </a:lnTo>
                  <a:lnTo>
                    <a:pt x="35442" y="11608"/>
                  </a:lnTo>
                  <a:lnTo>
                    <a:pt x="35627" y="11050"/>
                  </a:lnTo>
                  <a:lnTo>
                    <a:pt x="35827" y="10522"/>
                  </a:lnTo>
                  <a:lnTo>
                    <a:pt x="36031" y="9994"/>
                  </a:lnTo>
                  <a:lnTo>
                    <a:pt x="36136" y="9740"/>
                  </a:lnTo>
                  <a:lnTo>
                    <a:pt x="36245" y="9496"/>
                  </a:lnTo>
                  <a:lnTo>
                    <a:pt x="36354" y="9251"/>
                  </a:lnTo>
                  <a:lnTo>
                    <a:pt x="36468" y="9007"/>
                  </a:lnTo>
                  <a:lnTo>
                    <a:pt x="36582" y="8772"/>
                  </a:lnTo>
                  <a:lnTo>
                    <a:pt x="36701" y="8537"/>
                  </a:lnTo>
                  <a:lnTo>
                    <a:pt x="36820" y="8302"/>
                  </a:lnTo>
                  <a:lnTo>
                    <a:pt x="36939" y="8078"/>
                  </a:lnTo>
                  <a:lnTo>
                    <a:pt x="37062" y="7862"/>
                  </a:lnTo>
                  <a:lnTo>
                    <a:pt x="37190" y="7647"/>
                  </a:lnTo>
                  <a:lnTo>
                    <a:pt x="37319" y="7432"/>
                  </a:lnTo>
                  <a:lnTo>
                    <a:pt x="37447" y="7227"/>
                  </a:lnTo>
                  <a:lnTo>
                    <a:pt x="37580" y="7021"/>
                  </a:lnTo>
                  <a:lnTo>
                    <a:pt x="37713" y="6826"/>
                  </a:lnTo>
                  <a:lnTo>
                    <a:pt x="37851" y="6630"/>
                  </a:lnTo>
                  <a:lnTo>
                    <a:pt x="37993" y="6445"/>
                  </a:lnTo>
                  <a:lnTo>
                    <a:pt x="38136" y="6269"/>
                  </a:lnTo>
                  <a:lnTo>
                    <a:pt x="38278" y="6092"/>
                  </a:lnTo>
                  <a:lnTo>
                    <a:pt x="38426" y="5916"/>
                  </a:lnTo>
                  <a:lnTo>
                    <a:pt x="38573" y="5750"/>
                  </a:lnTo>
                  <a:lnTo>
                    <a:pt x="38725" y="5594"/>
                  </a:lnTo>
                  <a:lnTo>
                    <a:pt x="38882" y="5437"/>
                  </a:lnTo>
                  <a:lnTo>
                    <a:pt x="39038" y="5281"/>
                  </a:lnTo>
                  <a:lnTo>
                    <a:pt x="39195" y="5144"/>
                  </a:lnTo>
                  <a:lnTo>
                    <a:pt x="39357" y="4997"/>
                  </a:lnTo>
                  <a:lnTo>
                    <a:pt x="39523" y="4870"/>
                  </a:lnTo>
                  <a:lnTo>
                    <a:pt x="39689" y="4743"/>
                  </a:lnTo>
                  <a:lnTo>
                    <a:pt x="39860" y="4616"/>
                  </a:lnTo>
                  <a:lnTo>
                    <a:pt x="40031" y="4499"/>
                  </a:lnTo>
                  <a:lnTo>
                    <a:pt x="40207" y="4391"/>
                  </a:lnTo>
                  <a:lnTo>
                    <a:pt x="40383" y="4293"/>
                  </a:lnTo>
                  <a:lnTo>
                    <a:pt x="40564" y="4195"/>
                  </a:lnTo>
                  <a:lnTo>
                    <a:pt x="40744" y="4098"/>
                  </a:lnTo>
                  <a:lnTo>
                    <a:pt x="40934" y="4019"/>
                  </a:lnTo>
                  <a:lnTo>
                    <a:pt x="41119" y="3931"/>
                  </a:lnTo>
                  <a:lnTo>
                    <a:pt x="41309" y="3863"/>
                  </a:lnTo>
                  <a:lnTo>
                    <a:pt x="41504" y="3794"/>
                  </a:lnTo>
                  <a:lnTo>
                    <a:pt x="41699" y="3736"/>
                  </a:lnTo>
                  <a:lnTo>
                    <a:pt x="41927" y="3677"/>
                  </a:lnTo>
                  <a:lnTo>
                    <a:pt x="42150" y="3628"/>
                  </a:lnTo>
                  <a:lnTo>
                    <a:pt x="42374" y="3589"/>
                  </a:lnTo>
                  <a:lnTo>
                    <a:pt x="42592" y="3560"/>
                  </a:lnTo>
                  <a:lnTo>
                    <a:pt x="42806" y="3540"/>
                  </a:lnTo>
                  <a:lnTo>
                    <a:pt x="43015" y="3530"/>
                  </a:lnTo>
                  <a:close/>
                  <a:moveTo>
                    <a:pt x="54978" y="42489"/>
                  </a:moveTo>
                  <a:lnTo>
                    <a:pt x="54954" y="42714"/>
                  </a:lnTo>
                  <a:lnTo>
                    <a:pt x="54930" y="42929"/>
                  </a:lnTo>
                  <a:lnTo>
                    <a:pt x="54897" y="43389"/>
                  </a:lnTo>
                  <a:lnTo>
                    <a:pt x="54869" y="43848"/>
                  </a:lnTo>
                  <a:lnTo>
                    <a:pt x="54845" y="44308"/>
                  </a:lnTo>
                  <a:lnTo>
                    <a:pt x="54816" y="45227"/>
                  </a:lnTo>
                  <a:lnTo>
                    <a:pt x="54797" y="45687"/>
                  </a:lnTo>
                  <a:lnTo>
                    <a:pt x="54783" y="46137"/>
                  </a:lnTo>
                  <a:lnTo>
                    <a:pt x="54702" y="48200"/>
                  </a:lnTo>
                  <a:lnTo>
                    <a:pt x="54669" y="49237"/>
                  </a:lnTo>
                  <a:lnTo>
                    <a:pt x="54636" y="50283"/>
                  </a:lnTo>
                  <a:lnTo>
                    <a:pt x="53990" y="50293"/>
                  </a:lnTo>
                  <a:lnTo>
                    <a:pt x="53344" y="50322"/>
                  </a:lnTo>
                  <a:lnTo>
                    <a:pt x="52707" y="50351"/>
                  </a:lnTo>
                  <a:lnTo>
                    <a:pt x="52075" y="50390"/>
                  </a:lnTo>
                  <a:lnTo>
                    <a:pt x="51448" y="50439"/>
                  </a:lnTo>
                  <a:lnTo>
                    <a:pt x="50826" y="50498"/>
                  </a:lnTo>
                  <a:lnTo>
                    <a:pt x="49619" y="50606"/>
                  </a:lnTo>
                  <a:lnTo>
                    <a:pt x="48455" y="50723"/>
                  </a:lnTo>
                  <a:lnTo>
                    <a:pt x="47343" y="50821"/>
                  </a:lnTo>
                  <a:lnTo>
                    <a:pt x="46806" y="50850"/>
                  </a:lnTo>
                  <a:lnTo>
                    <a:pt x="46293" y="50889"/>
                  </a:lnTo>
                  <a:lnTo>
                    <a:pt x="45794" y="50899"/>
                  </a:lnTo>
                  <a:lnTo>
                    <a:pt x="45314" y="50909"/>
                  </a:lnTo>
                  <a:lnTo>
                    <a:pt x="43623" y="50909"/>
                  </a:lnTo>
                  <a:lnTo>
                    <a:pt x="41922" y="50899"/>
                  </a:lnTo>
                  <a:lnTo>
                    <a:pt x="40221" y="50879"/>
                  </a:lnTo>
                  <a:lnTo>
                    <a:pt x="38511" y="50870"/>
                  </a:lnTo>
                  <a:lnTo>
                    <a:pt x="36801" y="50879"/>
                  </a:lnTo>
                  <a:lnTo>
                    <a:pt x="35946" y="50889"/>
                  </a:lnTo>
                  <a:lnTo>
                    <a:pt x="35090" y="50919"/>
                  </a:lnTo>
                  <a:lnTo>
                    <a:pt x="34235" y="50948"/>
                  </a:lnTo>
                  <a:lnTo>
                    <a:pt x="33385" y="50987"/>
                  </a:lnTo>
                  <a:lnTo>
                    <a:pt x="32530" y="51036"/>
                  </a:lnTo>
                  <a:lnTo>
                    <a:pt x="31679" y="51104"/>
                  </a:lnTo>
                  <a:lnTo>
                    <a:pt x="31713" y="50645"/>
                  </a:lnTo>
                  <a:lnTo>
                    <a:pt x="31741" y="50185"/>
                  </a:lnTo>
                  <a:lnTo>
                    <a:pt x="31770" y="49716"/>
                  </a:lnTo>
                  <a:lnTo>
                    <a:pt x="31789" y="49246"/>
                  </a:lnTo>
                  <a:lnTo>
                    <a:pt x="31803" y="48767"/>
                  </a:lnTo>
                  <a:lnTo>
                    <a:pt x="31812" y="48288"/>
                  </a:lnTo>
                  <a:lnTo>
                    <a:pt x="31817" y="47799"/>
                  </a:lnTo>
                  <a:lnTo>
                    <a:pt x="31812" y="47320"/>
                  </a:lnTo>
                  <a:lnTo>
                    <a:pt x="31803" y="46831"/>
                  </a:lnTo>
                  <a:lnTo>
                    <a:pt x="31789" y="46352"/>
                  </a:lnTo>
                  <a:lnTo>
                    <a:pt x="31765" y="45873"/>
                  </a:lnTo>
                  <a:lnTo>
                    <a:pt x="31732" y="45393"/>
                  </a:lnTo>
                  <a:lnTo>
                    <a:pt x="31694" y="44924"/>
                  </a:lnTo>
                  <a:lnTo>
                    <a:pt x="31651" y="44455"/>
                  </a:lnTo>
                  <a:lnTo>
                    <a:pt x="31594" y="44005"/>
                  </a:lnTo>
                  <a:lnTo>
                    <a:pt x="31532" y="43555"/>
                  </a:lnTo>
                  <a:lnTo>
                    <a:pt x="32254" y="43672"/>
                  </a:lnTo>
                  <a:lnTo>
                    <a:pt x="32981" y="43780"/>
                  </a:lnTo>
                  <a:lnTo>
                    <a:pt x="33708" y="43868"/>
                  </a:lnTo>
                  <a:lnTo>
                    <a:pt x="34435" y="43956"/>
                  </a:lnTo>
                  <a:lnTo>
                    <a:pt x="35166" y="44024"/>
                  </a:lnTo>
                  <a:lnTo>
                    <a:pt x="35898" y="44083"/>
                  </a:lnTo>
                  <a:lnTo>
                    <a:pt x="36635" y="44132"/>
                  </a:lnTo>
                  <a:lnTo>
                    <a:pt x="37366" y="44161"/>
                  </a:lnTo>
                  <a:lnTo>
                    <a:pt x="38103" y="44191"/>
                  </a:lnTo>
                  <a:lnTo>
                    <a:pt x="38839" y="44200"/>
                  </a:lnTo>
                  <a:lnTo>
                    <a:pt x="39575" y="44210"/>
                  </a:lnTo>
                  <a:lnTo>
                    <a:pt x="40312" y="44200"/>
                  </a:lnTo>
                  <a:lnTo>
                    <a:pt x="41053" y="44191"/>
                  </a:lnTo>
                  <a:lnTo>
                    <a:pt x="41789" y="44171"/>
                  </a:lnTo>
                  <a:lnTo>
                    <a:pt x="42526" y="44132"/>
                  </a:lnTo>
                  <a:lnTo>
                    <a:pt x="43267" y="44093"/>
                  </a:lnTo>
                  <a:lnTo>
                    <a:pt x="44003" y="44044"/>
                  </a:lnTo>
                  <a:lnTo>
                    <a:pt x="44744" y="43985"/>
                  </a:lnTo>
                  <a:lnTo>
                    <a:pt x="45481" y="43917"/>
                  </a:lnTo>
                  <a:lnTo>
                    <a:pt x="46217" y="43848"/>
                  </a:lnTo>
                  <a:lnTo>
                    <a:pt x="46954" y="43770"/>
                  </a:lnTo>
                  <a:lnTo>
                    <a:pt x="47690" y="43682"/>
                  </a:lnTo>
                  <a:lnTo>
                    <a:pt x="48426" y="43584"/>
                  </a:lnTo>
                  <a:lnTo>
                    <a:pt x="49158" y="43487"/>
                  </a:lnTo>
                  <a:lnTo>
                    <a:pt x="49894" y="43379"/>
                  </a:lnTo>
                  <a:lnTo>
                    <a:pt x="50626" y="43271"/>
                  </a:lnTo>
                  <a:lnTo>
                    <a:pt x="52085" y="43027"/>
                  </a:lnTo>
                  <a:lnTo>
                    <a:pt x="53534" y="42763"/>
                  </a:lnTo>
                  <a:lnTo>
                    <a:pt x="54978" y="42489"/>
                  </a:lnTo>
                  <a:close/>
                  <a:moveTo>
                    <a:pt x="53994" y="54586"/>
                  </a:moveTo>
                  <a:lnTo>
                    <a:pt x="54470" y="54605"/>
                  </a:lnTo>
                  <a:lnTo>
                    <a:pt x="54940" y="54625"/>
                  </a:lnTo>
                  <a:lnTo>
                    <a:pt x="55410" y="54654"/>
                  </a:lnTo>
                  <a:lnTo>
                    <a:pt x="55876" y="54693"/>
                  </a:lnTo>
                  <a:lnTo>
                    <a:pt x="56341" y="54752"/>
                  </a:lnTo>
                  <a:lnTo>
                    <a:pt x="56802" y="54820"/>
                  </a:lnTo>
                  <a:lnTo>
                    <a:pt x="57263" y="54898"/>
                  </a:lnTo>
                  <a:lnTo>
                    <a:pt x="57719" y="54987"/>
                  </a:lnTo>
                  <a:lnTo>
                    <a:pt x="58171" y="55094"/>
                  </a:lnTo>
                  <a:lnTo>
                    <a:pt x="58617" y="55221"/>
                  </a:lnTo>
                  <a:lnTo>
                    <a:pt x="59064" y="55358"/>
                  </a:lnTo>
                  <a:lnTo>
                    <a:pt x="59501" y="55515"/>
                  </a:lnTo>
                  <a:lnTo>
                    <a:pt x="59933" y="55691"/>
                  </a:lnTo>
                  <a:lnTo>
                    <a:pt x="60361" y="55886"/>
                  </a:lnTo>
                  <a:lnTo>
                    <a:pt x="60779" y="56092"/>
                  </a:lnTo>
                  <a:lnTo>
                    <a:pt x="60988" y="56209"/>
                  </a:lnTo>
                  <a:lnTo>
                    <a:pt x="61197" y="56326"/>
                  </a:lnTo>
                  <a:lnTo>
                    <a:pt x="61401" y="56453"/>
                  </a:lnTo>
                  <a:lnTo>
                    <a:pt x="61601" y="56580"/>
                  </a:lnTo>
                  <a:lnTo>
                    <a:pt x="61805" y="56717"/>
                  </a:lnTo>
                  <a:lnTo>
                    <a:pt x="62005" y="56854"/>
                  </a:lnTo>
                  <a:lnTo>
                    <a:pt x="62199" y="57001"/>
                  </a:lnTo>
                  <a:lnTo>
                    <a:pt x="62394" y="57157"/>
                  </a:lnTo>
                  <a:lnTo>
                    <a:pt x="62589" y="57314"/>
                  </a:lnTo>
                  <a:lnTo>
                    <a:pt x="62779" y="57480"/>
                  </a:lnTo>
                  <a:lnTo>
                    <a:pt x="62969" y="57646"/>
                  </a:lnTo>
                  <a:lnTo>
                    <a:pt x="63154" y="57822"/>
                  </a:lnTo>
                  <a:lnTo>
                    <a:pt x="63340" y="58008"/>
                  </a:lnTo>
                  <a:lnTo>
                    <a:pt x="63520" y="58204"/>
                  </a:lnTo>
                  <a:lnTo>
                    <a:pt x="63701" y="58399"/>
                  </a:lnTo>
                  <a:lnTo>
                    <a:pt x="63876" y="58595"/>
                  </a:lnTo>
                  <a:lnTo>
                    <a:pt x="64052" y="58810"/>
                  </a:lnTo>
                  <a:lnTo>
                    <a:pt x="64223" y="59025"/>
                  </a:lnTo>
                  <a:lnTo>
                    <a:pt x="64394" y="59240"/>
                  </a:lnTo>
                  <a:lnTo>
                    <a:pt x="64561" y="59475"/>
                  </a:lnTo>
                  <a:lnTo>
                    <a:pt x="64727" y="59710"/>
                  </a:lnTo>
                  <a:lnTo>
                    <a:pt x="64888" y="59954"/>
                  </a:lnTo>
                  <a:lnTo>
                    <a:pt x="65050" y="60208"/>
                  </a:lnTo>
                  <a:lnTo>
                    <a:pt x="65207" y="60463"/>
                  </a:lnTo>
                  <a:lnTo>
                    <a:pt x="65359" y="60736"/>
                  </a:lnTo>
                  <a:lnTo>
                    <a:pt x="65511" y="61010"/>
                  </a:lnTo>
                  <a:lnTo>
                    <a:pt x="65658" y="61284"/>
                  </a:lnTo>
                  <a:lnTo>
                    <a:pt x="65805" y="61577"/>
                  </a:lnTo>
                  <a:lnTo>
                    <a:pt x="65948" y="61871"/>
                  </a:lnTo>
                  <a:lnTo>
                    <a:pt x="66086" y="62184"/>
                  </a:lnTo>
                  <a:lnTo>
                    <a:pt x="66223" y="62497"/>
                  </a:lnTo>
                  <a:lnTo>
                    <a:pt x="66356" y="62819"/>
                  </a:lnTo>
                  <a:lnTo>
                    <a:pt x="66485" y="63142"/>
                  </a:lnTo>
                  <a:lnTo>
                    <a:pt x="66613" y="63484"/>
                  </a:lnTo>
                  <a:lnTo>
                    <a:pt x="66736" y="63836"/>
                  </a:lnTo>
                  <a:lnTo>
                    <a:pt x="66855" y="64188"/>
                  </a:lnTo>
                  <a:lnTo>
                    <a:pt x="66969" y="64550"/>
                  </a:lnTo>
                  <a:lnTo>
                    <a:pt x="67083" y="64922"/>
                  </a:lnTo>
                  <a:lnTo>
                    <a:pt x="67193" y="65303"/>
                  </a:lnTo>
                  <a:lnTo>
                    <a:pt x="67297" y="65694"/>
                  </a:lnTo>
                  <a:lnTo>
                    <a:pt x="67402" y="66095"/>
                  </a:lnTo>
                  <a:lnTo>
                    <a:pt x="67501" y="66506"/>
                  </a:lnTo>
                  <a:lnTo>
                    <a:pt x="67596" y="66926"/>
                  </a:lnTo>
                  <a:lnTo>
                    <a:pt x="67687" y="67357"/>
                  </a:lnTo>
                  <a:lnTo>
                    <a:pt x="67777" y="67797"/>
                  </a:lnTo>
                  <a:lnTo>
                    <a:pt x="67858" y="68237"/>
                  </a:lnTo>
                  <a:lnTo>
                    <a:pt x="67938" y="68696"/>
                  </a:lnTo>
                  <a:lnTo>
                    <a:pt x="68014" y="69166"/>
                  </a:lnTo>
                  <a:lnTo>
                    <a:pt x="68086" y="69645"/>
                  </a:lnTo>
                  <a:lnTo>
                    <a:pt x="68157" y="70124"/>
                  </a:lnTo>
                  <a:lnTo>
                    <a:pt x="68219" y="70623"/>
                  </a:lnTo>
                  <a:lnTo>
                    <a:pt x="68281" y="71131"/>
                  </a:lnTo>
                  <a:lnTo>
                    <a:pt x="68333" y="71650"/>
                  </a:lnTo>
                  <a:lnTo>
                    <a:pt x="68385" y="72178"/>
                  </a:lnTo>
                  <a:lnTo>
                    <a:pt x="68433" y="72715"/>
                  </a:lnTo>
                  <a:lnTo>
                    <a:pt x="68475" y="73263"/>
                  </a:lnTo>
                  <a:lnTo>
                    <a:pt x="68513" y="73830"/>
                  </a:lnTo>
                  <a:lnTo>
                    <a:pt x="68547" y="74397"/>
                  </a:lnTo>
                  <a:lnTo>
                    <a:pt x="68580" y="74984"/>
                  </a:lnTo>
                  <a:lnTo>
                    <a:pt x="68604" y="75571"/>
                  </a:lnTo>
                  <a:lnTo>
                    <a:pt x="68627" y="76236"/>
                  </a:lnTo>
                  <a:lnTo>
                    <a:pt x="68646" y="76901"/>
                  </a:lnTo>
                  <a:lnTo>
                    <a:pt x="68661" y="77576"/>
                  </a:lnTo>
                  <a:lnTo>
                    <a:pt x="68675" y="78241"/>
                  </a:lnTo>
                  <a:lnTo>
                    <a:pt x="68680" y="78905"/>
                  </a:lnTo>
                  <a:lnTo>
                    <a:pt x="68684" y="79580"/>
                  </a:lnTo>
                  <a:lnTo>
                    <a:pt x="68689" y="80255"/>
                  </a:lnTo>
                  <a:lnTo>
                    <a:pt x="68684" y="80930"/>
                  </a:lnTo>
                  <a:lnTo>
                    <a:pt x="68680" y="81595"/>
                  </a:lnTo>
                  <a:lnTo>
                    <a:pt x="68670" y="82269"/>
                  </a:lnTo>
                  <a:lnTo>
                    <a:pt x="68656" y="82954"/>
                  </a:lnTo>
                  <a:lnTo>
                    <a:pt x="68642" y="83629"/>
                  </a:lnTo>
                  <a:lnTo>
                    <a:pt x="68604" y="84978"/>
                  </a:lnTo>
                  <a:lnTo>
                    <a:pt x="68551" y="86337"/>
                  </a:lnTo>
                  <a:lnTo>
                    <a:pt x="68494" y="87706"/>
                  </a:lnTo>
                  <a:lnTo>
                    <a:pt x="68423" y="89066"/>
                  </a:lnTo>
                  <a:lnTo>
                    <a:pt x="68347" y="90435"/>
                  </a:lnTo>
                  <a:lnTo>
                    <a:pt x="68262" y="91804"/>
                  </a:lnTo>
                  <a:lnTo>
                    <a:pt x="68167" y="93163"/>
                  </a:lnTo>
                  <a:lnTo>
                    <a:pt x="68067" y="94542"/>
                  </a:lnTo>
                  <a:lnTo>
                    <a:pt x="67962" y="95911"/>
                  </a:lnTo>
                  <a:lnTo>
                    <a:pt x="67858" y="97280"/>
                  </a:lnTo>
                  <a:lnTo>
                    <a:pt x="67744" y="98649"/>
                  </a:lnTo>
                  <a:lnTo>
                    <a:pt x="67630" y="100018"/>
                  </a:lnTo>
                  <a:lnTo>
                    <a:pt x="67392" y="102756"/>
                  </a:lnTo>
                  <a:lnTo>
                    <a:pt x="67155" y="105494"/>
                  </a:lnTo>
                  <a:lnTo>
                    <a:pt x="66922" y="108213"/>
                  </a:lnTo>
                  <a:lnTo>
                    <a:pt x="66808" y="109572"/>
                  </a:lnTo>
                  <a:lnTo>
                    <a:pt x="66698" y="110931"/>
                  </a:lnTo>
                  <a:lnTo>
                    <a:pt x="66594" y="112281"/>
                  </a:lnTo>
                  <a:lnTo>
                    <a:pt x="66489" y="113630"/>
                  </a:lnTo>
                  <a:lnTo>
                    <a:pt x="66394" y="114979"/>
                  </a:lnTo>
                  <a:lnTo>
                    <a:pt x="66309" y="116319"/>
                  </a:lnTo>
                  <a:lnTo>
                    <a:pt x="66228" y="117649"/>
                  </a:lnTo>
                  <a:lnTo>
                    <a:pt x="66152" y="118979"/>
                  </a:lnTo>
                  <a:lnTo>
                    <a:pt x="64770" y="118891"/>
                  </a:lnTo>
                  <a:lnTo>
                    <a:pt x="63387" y="118803"/>
                  </a:lnTo>
                  <a:lnTo>
                    <a:pt x="62000" y="118725"/>
                  </a:lnTo>
                  <a:lnTo>
                    <a:pt x="60617" y="118656"/>
                  </a:lnTo>
                  <a:lnTo>
                    <a:pt x="57847" y="118529"/>
                  </a:lnTo>
                  <a:lnTo>
                    <a:pt x="55078" y="118422"/>
                  </a:lnTo>
                  <a:lnTo>
                    <a:pt x="52308" y="118324"/>
                  </a:lnTo>
                  <a:lnTo>
                    <a:pt x="49538" y="118246"/>
                  </a:lnTo>
                  <a:lnTo>
                    <a:pt x="46768" y="118187"/>
                  </a:lnTo>
                  <a:lnTo>
                    <a:pt x="43998" y="118138"/>
                  </a:lnTo>
                  <a:lnTo>
                    <a:pt x="41229" y="118089"/>
                  </a:lnTo>
                  <a:lnTo>
                    <a:pt x="38459" y="118060"/>
                  </a:lnTo>
                  <a:lnTo>
                    <a:pt x="32915" y="117991"/>
                  </a:lnTo>
                  <a:lnTo>
                    <a:pt x="27380" y="117923"/>
                  </a:lnTo>
                  <a:lnTo>
                    <a:pt x="24610" y="117884"/>
                  </a:lnTo>
                  <a:lnTo>
                    <a:pt x="21840" y="117835"/>
                  </a:lnTo>
                  <a:lnTo>
                    <a:pt x="21859" y="117727"/>
                  </a:lnTo>
                  <a:lnTo>
                    <a:pt x="21873" y="117600"/>
                  </a:lnTo>
                  <a:lnTo>
                    <a:pt x="21888" y="117483"/>
                  </a:lnTo>
                  <a:lnTo>
                    <a:pt x="21892" y="117346"/>
                  </a:lnTo>
                  <a:lnTo>
                    <a:pt x="21897" y="117209"/>
                  </a:lnTo>
                  <a:lnTo>
                    <a:pt x="21892" y="117072"/>
                  </a:lnTo>
                  <a:lnTo>
                    <a:pt x="21883" y="116925"/>
                  </a:lnTo>
                  <a:lnTo>
                    <a:pt x="21869" y="116779"/>
                  </a:lnTo>
                  <a:lnTo>
                    <a:pt x="21669" y="115234"/>
                  </a:lnTo>
                  <a:lnTo>
                    <a:pt x="21465" y="113669"/>
                  </a:lnTo>
                  <a:lnTo>
                    <a:pt x="21047" y="110471"/>
                  </a:lnTo>
                  <a:lnTo>
                    <a:pt x="20624" y="107215"/>
                  </a:lnTo>
                  <a:lnTo>
                    <a:pt x="20415" y="105562"/>
                  </a:lnTo>
                  <a:lnTo>
                    <a:pt x="20206" y="103900"/>
                  </a:lnTo>
                  <a:lnTo>
                    <a:pt x="20001" y="102218"/>
                  </a:lnTo>
                  <a:lnTo>
                    <a:pt x="19807" y="100536"/>
                  </a:lnTo>
                  <a:lnTo>
                    <a:pt x="19621" y="98844"/>
                  </a:lnTo>
                  <a:lnTo>
                    <a:pt x="19441" y="97143"/>
                  </a:lnTo>
                  <a:lnTo>
                    <a:pt x="19355" y="96292"/>
                  </a:lnTo>
                  <a:lnTo>
                    <a:pt x="19275" y="95441"/>
                  </a:lnTo>
                  <a:lnTo>
                    <a:pt x="19194" y="94591"/>
                  </a:lnTo>
                  <a:lnTo>
                    <a:pt x="19118" y="93730"/>
                  </a:lnTo>
                  <a:lnTo>
                    <a:pt x="19047" y="92879"/>
                  </a:lnTo>
                  <a:lnTo>
                    <a:pt x="18980" y="92029"/>
                  </a:lnTo>
                  <a:lnTo>
                    <a:pt x="18914" y="91168"/>
                  </a:lnTo>
                  <a:lnTo>
                    <a:pt x="18856" y="90317"/>
                  </a:lnTo>
                  <a:lnTo>
                    <a:pt x="18799" y="89457"/>
                  </a:lnTo>
                  <a:lnTo>
                    <a:pt x="18747" y="88606"/>
                  </a:lnTo>
                  <a:lnTo>
                    <a:pt x="18700" y="87755"/>
                  </a:lnTo>
                  <a:lnTo>
                    <a:pt x="18662" y="86905"/>
                  </a:lnTo>
                  <a:lnTo>
                    <a:pt x="18624" y="86054"/>
                  </a:lnTo>
                  <a:lnTo>
                    <a:pt x="18590" y="85203"/>
                  </a:lnTo>
                  <a:lnTo>
                    <a:pt x="18567" y="84352"/>
                  </a:lnTo>
                  <a:lnTo>
                    <a:pt x="18548" y="83501"/>
                  </a:lnTo>
                  <a:lnTo>
                    <a:pt x="18533" y="82661"/>
                  </a:lnTo>
                  <a:lnTo>
                    <a:pt x="18524" y="81820"/>
                  </a:lnTo>
                  <a:lnTo>
                    <a:pt x="18524" y="80979"/>
                  </a:lnTo>
                  <a:lnTo>
                    <a:pt x="18529" y="80138"/>
                  </a:lnTo>
                  <a:lnTo>
                    <a:pt x="18538" y="79306"/>
                  </a:lnTo>
                  <a:lnTo>
                    <a:pt x="18557" y="78475"/>
                  </a:lnTo>
                  <a:lnTo>
                    <a:pt x="18586" y="77644"/>
                  </a:lnTo>
                  <a:lnTo>
                    <a:pt x="18614" y="76813"/>
                  </a:lnTo>
                  <a:lnTo>
                    <a:pt x="18657" y="75991"/>
                  </a:lnTo>
                  <a:lnTo>
                    <a:pt x="18704" y="75170"/>
                  </a:lnTo>
                  <a:lnTo>
                    <a:pt x="18761" y="74358"/>
                  </a:lnTo>
                  <a:lnTo>
                    <a:pt x="18823" y="73547"/>
                  </a:lnTo>
                  <a:lnTo>
                    <a:pt x="18894" y="72735"/>
                  </a:lnTo>
                  <a:lnTo>
                    <a:pt x="18975" y="71933"/>
                  </a:lnTo>
                  <a:lnTo>
                    <a:pt x="19066" y="71131"/>
                  </a:lnTo>
                  <a:lnTo>
                    <a:pt x="19165" y="70339"/>
                  </a:lnTo>
                  <a:lnTo>
                    <a:pt x="19270" y="69547"/>
                  </a:lnTo>
                  <a:lnTo>
                    <a:pt x="19389" y="68765"/>
                  </a:lnTo>
                  <a:lnTo>
                    <a:pt x="19512" y="67992"/>
                  </a:lnTo>
                  <a:lnTo>
                    <a:pt x="19650" y="67220"/>
                  </a:lnTo>
                  <a:lnTo>
                    <a:pt x="19797" y="66447"/>
                  </a:lnTo>
                  <a:lnTo>
                    <a:pt x="19949" y="65685"/>
                  </a:lnTo>
                  <a:lnTo>
                    <a:pt x="20115" y="64932"/>
                  </a:lnTo>
                  <a:lnTo>
                    <a:pt x="20291" y="64179"/>
                  </a:lnTo>
                  <a:lnTo>
                    <a:pt x="20386" y="63797"/>
                  </a:lnTo>
                  <a:lnTo>
                    <a:pt x="20481" y="63416"/>
                  </a:lnTo>
                  <a:lnTo>
                    <a:pt x="20576" y="63054"/>
                  </a:lnTo>
                  <a:lnTo>
                    <a:pt x="20676" y="62702"/>
                  </a:lnTo>
                  <a:lnTo>
                    <a:pt x="20771" y="62370"/>
                  </a:lnTo>
                  <a:lnTo>
                    <a:pt x="20866" y="62037"/>
                  </a:lnTo>
                  <a:lnTo>
                    <a:pt x="20966" y="61724"/>
                  </a:lnTo>
                  <a:lnTo>
                    <a:pt x="21061" y="61421"/>
                  </a:lnTo>
                  <a:lnTo>
                    <a:pt x="21156" y="61128"/>
                  </a:lnTo>
                  <a:lnTo>
                    <a:pt x="21256" y="60844"/>
                  </a:lnTo>
                  <a:lnTo>
                    <a:pt x="21355" y="60580"/>
                  </a:lnTo>
                  <a:lnTo>
                    <a:pt x="21455" y="60316"/>
                  </a:lnTo>
                  <a:lnTo>
                    <a:pt x="21555" y="60071"/>
                  </a:lnTo>
                  <a:lnTo>
                    <a:pt x="21655" y="59827"/>
                  </a:lnTo>
                  <a:lnTo>
                    <a:pt x="21755" y="59602"/>
                  </a:lnTo>
                  <a:lnTo>
                    <a:pt x="21854" y="59377"/>
                  </a:lnTo>
                  <a:lnTo>
                    <a:pt x="21959" y="59172"/>
                  </a:lnTo>
                  <a:lnTo>
                    <a:pt x="22063" y="58966"/>
                  </a:lnTo>
                  <a:lnTo>
                    <a:pt x="22168" y="58771"/>
                  </a:lnTo>
                  <a:lnTo>
                    <a:pt x="22272" y="58595"/>
                  </a:lnTo>
                  <a:lnTo>
                    <a:pt x="22377" y="58419"/>
                  </a:lnTo>
                  <a:lnTo>
                    <a:pt x="22486" y="58253"/>
                  </a:lnTo>
                  <a:lnTo>
                    <a:pt x="22595" y="58086"/>
                  </a:lnTo>
                  <a:lnTo>
                    <a:pt x="22705" y="57940"/>
                  </a:lnTo>
                  <a:lnTo>
                    <a:pt x="22819" y="57793"/>
                  </a:lnTo>
                  <a:lnTo>
                    <a:pt x="22928" y="57656"/>
                  </a:lnTo>
                  <a:lnTo>
                    <a:pt x="23042" y="57529"/>
                  </a:lnTo>
                  <a:lnTo>
                    <a:pt x="23161" y="57402"/>
                  </a:lnTo>
                  <a:lnTo>
                    <a:pt x="23275" y="57294"/>
                  </a:lnTo>
                  <a:lnTo>
                    <a:pt x="23394" y="57177"/>
                  </a:lnTo>
                  <a:lnTo>
                    <a:pt x="23512" y="57079"/>
                  </a:lnTo>
                  <a:lnTo>
                    <a:pt x="23636" y="56981"/>
                  </a:lnTo>
                  <a:lnTo>
                    <a:pt x="23759" y="56893"/>
                  </a:lnTo>
                  <a:lnTo>
                    <a:pt x="23883" y="56805"/>
                  </a:lnTo>
                  <a:lnTo>
                    <a:pt x="24011" y="56717"/>
                  </a:lnTo>
                  <a:lnTo>
                    <a:pt x="24140" y="56649"/>
                  </a:lnTo>
                  <a:lnTo>
                    <a:pt x="24401" y="56512"/>
                  </a:lnTo>
                  <a:lnTo>
                    <a:pt x="24672" y="56385"/>
                  </a:lnTo>
                  <a:lnTo>
                    <a:pt x="24947" y="56277"/>
                  </a:lnTo>
                  <a:lnTo>
                    <a:pt x="25237" y="56189"/>
                  </a:lnTo>
                  <a:lnTo>
                    <a:pt x="25532" y="56111"/>
                  </a:lnTo>
                  <a:lnTo>
                    <a:pt x="25840" y="56043"/>
                  </a:lnTo>
                  <a:lnTo>
                    <a:pt x="26159" y="55984"/>
                  </a:lnTo>
                  <a:lnTo>
                    <a:pt x="26482" y="55925"/>
                  </a:lnTo>
                  <a:lnTo>
                    <a:pt x="27171" y="55827"/>
                  </a:lnTo>
                  <a:lnTo>
                    <a:pt x="27902" y="55730"/>
                  </a:lnTo>
                  <a:lnTo>
                    <a:pt x="28686" y="55622"/>
                  </a:lnTo>
                  <a:lnTo>
                    <a:pt x="29313" y="55554"/>
                  </a:lnTo>
                  <a:lnTo>
                    <a:pt x="29940" y="55495"/>
                  </a:lnTo>
                  <a:lnTo>
                    <a:pt x="30568" y="55456"/>
                  </a:lnTo>
                  <a:lnTo>
                    <a:pt x="31195" y="55427"/>
                  </a:lnTo>
                  <a:lnTo>
                    <a:pt x="32444" y="55378"/>
                  </a:lnTo>
                  <a:lnTo>
                    <a:pt x="33689" y="55329"/>
                  </a:lnTo>
                  <a:lnTo>
                    <a:pt x="35143" y="55251"/>
                  </a:lnTo>
                  <a:lnTo>
                    <a:pt x="36597" y="55182"/>
                  </a:lnTo>
                  <a:lnTo>
                    <a:pt x="38050" y="55133"/>
                  </a:lnTo>
                  <a:lnTo>
                    <a:pt x="39504" y="55094"/>
                  </a:lnTo>
                  <a:lnTo>
                    <a:pt x="40953" y="55055"/>
                  </a:lnTo>
                  <a:lnTo>
                    <a:pt x="42407" y="55026"/>
                  </a:lnTo>
                  <a:lnTo>
                    <a:pt x="43861" y="55006"/>
                  </a:lnTo>
                  <a:lnTo>
                    <a:pt x="45314" y="54996"/>
                  </a:lnTo>
                  <a:lnTo>
                    <a:pt x="45737" y="54996"/>
                  </a:lnTo>
                  <a:lnTo>
                    <a:pt x="46165" y="54977"/>
                  </a:lnTo>
                  <a:lnTo>
                    <a:pt x="47034" y="54938"/>
                  </a:lnTo>
                  <a:lnTo>
                    <a:pt x="47928" y="54879"/>
                  </a:lnTo>
                  <a:lnTo>
                    <a:pt x="48835" y="54820"/>
                  </a:lnTo>
                  <a:lnTo>
                    <a:pt x="49757" y="54752"/>
                  </a:lnTo>
                  <a:lnTo>
                    <a:pt x="50688" y="54683"/>
                  </a:lnTo>
                  <a:lnTo>
                    <a:pt x="51628" y="54634"/>
                  </a:lnTo>
                  <a:lnTo>
                    <a:pt x="52574" y="54595"/>
                  </a:lnTo>
                  <a:lnTo>
                    <a:pt x="53049" y="54586"/>
                  </a:lnTo>
                  <a:close/>
                  <a:moveTo>
                    <a:pt x="33361" y="122059"/>
                  </a:moveTo>
                  <a:lnTo>
                    <a:pt x="37927" y="122196"/>
                  </a:lnTo>
                  <a:lnTo>
                    <a:pt x="42488" y="122323"/>
                  </a:lnTo>
                  <a:lnTo>
                    <a:pt x="47053" y="122431"/>
                  </a:lnTo>
                  <a:lnTo>
                    <a:pt x="51619" y="122529"/>
                  </a:lnTo>
                  <a:lnTo>
                    <a:pt x="51619" y="126069"/>
                  </a:lnTo>
                  <a:lnTo>
                    <a:pt x="50479" y="126039"/>
                  </a:lnTo>
                  <a:lnTo>
                    <a:pt x="49339" y="126000"/>
                  </a:lnTo>
                  <a:lnTo>
                    <a:pt x="48203" y="125951"/>
                  </a:lnTo>
                  <a:lnTo>
                    <a:pt x="47063" y="125893"/>
                  </a:lnTo>
                  <a:lnTo>
                    <a:pt x="45927" y="125824"/>
                  </a:lnTo>
                  <a:lnTo>
                    <a:pt x="44787" y="125746"/>
                  </a:lnTo>
                  <a:lnTo>
                    <a:pt x="42516" y="125580"/>
                  </a:lnTo>
                  <a:lnTo>
                    <a:pt x="37970" y="125218"/>
                  </a:lnTo>
                  <a:lnTo>
                    <a:pt x="35699" y="125042"/>
                  </a:lnTo>
                  <a:lnTo>
                    <a:pt x="34563" y="124964"/>
                  </a:lnTo>
                  <a:lnTo>
                    <a:pt x="33428" y="124895"/>
                  </a:lnTo>
                  <a:lnTo>
                    <a:pt x="33409" y="124181"/>
                  </a:lnTo>
                  <a:lnTo>
                    <a:pt x="33394" y="123467"/>
                  </a:lnTo>
                  <a:lnTo>
                    <a:pt x="33375" y="122763"/>
                  </a:lnTo>
                  <a:lnTo>
                    <a:pt x="33361" y="122059"/>
                  </a:lnTo>
                  <a:close/>
                  <a:moveTo>
                    <a:pt x="51619" y="127790"/>
                  </a:moveTo>
                  <a:lnTo>
                    <a:pt x="51619" y="129687"/>
                  </a:lnTo>
                  <a:lnTo>
                    <a:pt x="51624" y="131584"/>
                  </a:lnTo>
                  <a:lnTo>
                    <a:pt x="51643" y="135388"/>
                  </a:lnTo>
                  <a:lnTo>
                    <a:pt x="51096" y="135251"/>
                  </a:lnTo>
                  <a:lnTo>
                    <a:pt x="50545" y="135124"/>
                  </a:lnTo>
                  <a:lnTo>
                    <a:pt x="49999" y="135006"/>
                  </a:lnTo>
                  <a:lnTo>
                    <a:pt x="49443" y="134899"/>
                  </a:lnTo>
                  <a:lnTo>
                    <a:pt x="48892" y="134801"/>
                  </a:lnTo>
                  <a:lnTo>
                    <a:pt x="48336" y="134713"/>
                  </a:lnTo>
                  <a:lnTo>
                    <a:pt x="47780" y="134635"/>
                  </a:lnTo>
                  <a:lnTo>
                    <a:pt x="47220" y="134557"/>
                  </a:lnTo>
                  <a:lnTo>
                    <a:pt x="46664" y="134498"/>
                  </a:lnTo>
                  <a:lnTo>
                    <a:pt x="46103" y="134439"/>
                  </a:lnTo>
                  <a:lnTo>
                    <a:pt x="45543" y="134390"/>
                  </a:lnTo>
                  <a:lnTo>
                    <a:pt x="44982" y="134351"/>
                  </a:lnTo>
                  <a:lnTo>
                    <a:pt x="44417" y="134322"/>
                  </a:lnTo>
                  <a:lnTo>
                    <a:pt x="43856" y="134293"/>
                  </a:lnTo>
                  <a:lnTo>
                    <a:pt x="43295" y="134273"/>
                  </a:lnTo>
                  <a:lnTo>
                    <a:pt x="42730" y="134253"/>
                  </a:lnTo>
                  <a:lnTo>
                    <a:pt x="41609" y="134244"/>
                  </a:lnTo>
                  <a:lnTo>
                    <a:pt x="40483" y="134253"/>
                  </a:lnTo>
                  <a:lnTo>
                    <a:pt x="39362" y="134283"/>
                  </a:lnTo>
                  <a:lnTo>
                    <a:pt x="38240" y="134322"/>
                  </a:lnTo>
                  <a:lnTo>
                    <a:pt x="37124" y="134381"/>
                  </a:lnTo>
                  <a:lnTo>
                    <a:pt x="36012" y="134449"/>
                  </a:lnTo>
                  <a:lnTo>
                    <a:pt x="34910" y="134518"/>
                  </a:lnTo>
                  <a:lnTo>
                    <a:pt x="33808" y="134596"/>
                  </a:lnTo>
                  <a:lnTo>
                    <a:pt x="33770" y="134606"/>
                  </a:lnTo>
                  <a:lnTo>
                    <a:pt x="33732" y="134625"/>
                  </a:lnTo>
                  <a:lnTo>
                    <a:pt x="33651" y="134684"/>
                  </a:lnTo>
                  <a:lnTo>
                    <a:pt x="33494" y="128005"/>
                  </a:lnTo>
                  <a:lnTo>
                    <a:pt x="34050" y="128122"/>
                  </a:lnTo>
                  <a:lnTo>
                    <a:pt x="34615" y="128230"/>
                  </a:lnTo>
                  <a:lnTo>
                    <a:pt x="35176" y="128328"/>
                  </a:lnTo>
                  <a:lnTo>
                    <a:pt x="35741" y="128416"/>
                  </a:lnTo>
                  <a:lnTo>
                    <a:pt x="36307" y="128494"/>
                  </a:lnTo>
                  <a:lnTo>
                    <a:pt x="36872" y="128572"/>
                  </a:lnTo>
                  <a:lnTo>
                    <a:pt x="37437" y="128631"/>
                  </a:lnTo>
                  <a:lnTo>
                    <a:pt x="38003" y="128680"/>
                  </a:lnTo>
                  <a:lnTo>
                    <a:pt x="38573" y="128728"/>
                  </a:lnTo>
                  <a:lnTo>
                    <a:pt x="39143" y="128768"/>
                  </a:lnTo>
                  <a:lnTo>
                    <a:pt x="39708" y="128787"/>
                  </a:lnTo>
                  <a:lnTo>
                    <a:pt x="40278" y="128807"/>
                  </a:lnTo>
                  <a:lnTo>
                    <a:pt x="40849" y="128826"/>
                  </a:lnTo>
                  <a:lnTo>
                    <a:pt x="41989" y="128826"/>
                  </a:lnTo>
                  <a:lnTo>
                    <a:pt x="42559" y="128816"/>
                  </a:lnTo>
                  <a:lnTo>
                    <a:pt x="43129" y="128797"/>
                  </a:lnTo>
                  <a:lnTo>
                    <a:pt x="43699" y="128768"/>
                  </a:lnTo>
                  <a:lnTo>
                    <a:pt x="44269" y="128738"/>
                  </a:lnTo>
                  <a:lnTo>
                    <a:pt x="44839" y="128699"/>
                  </a:lnTo>
                  <a:lnTo>
                    <a:pt x="45410" y="128660"/>
                  </a:lnTo>
                  <a:lnTo>
                    <a:pt x="45975" y="128611"/>
                  </a:lnTo>
                  <a:lnTo>
                    <a:pt x="46545" y="128552"/>
                  </a:lnTo>
                  <a:lnTo>
                    <a:pt x="47110" y="128484"/>
                  </a:lnTo>
                  <a:lnTo>
                    <a:pt x="48246" y="128347"/>
                  </a:lnTo>
                  <a:lnTo>
                    <a:pt x="49372" y="128181"/>
                  </a:lnTo>
                  <a:lnTo>
                    <a:pt x="50498" y="127995"/>
                  </a:lnTo>
                  <a:lnTo>
                    <a:pt x="51619" y="127790"/>
                  </a:lnTo>
                  <a:close/>
                  <a:moveTo>
                    <a:pt x="51643" y="137080"/>
                  </a:moveTo>
                  <a:lnTo>
                    <a:pt x="51647" y="138390"/>
                  </a:lnTo>
                  <a:lnTo>
                    <a:pt x="51652" y="139691"/>
                  </a:lnTo>
                  <a:lnTo>
                    <a:pt x="51652" y="141001"/>
                  </a:lnTo>
                  <a:lnTo>
                    <a:pt x="51657" y="142311"/>
                  </a:lnTo>
                  <a:lnTo>
                    <a:pt x="50541" y="142331"/>
                  </a:lnTo>
                  <a:lnTo>
                    <a:pt x="49424" y="142341"/>
                  </a:lnTo>
                  <a:lnTo>
                    <a:pt x="48303" y="142341"/>
                  </a:lnTo>
                  <a:lnTo>
                    <a:pt x="47186" y="142321"/>
                  </a:lnTo>
                  <a:lnTo>
                    <a:pt x="46070" y="142301"/>
                  </a:lnTo>
                  <a:lnTo>
                    <a:pt x="44949" y="142272"/>
                  </a:lnTo>
                  <a:lnTo>
                    <a:pt x="42716" y="142204"/>
                  </a:lnTo>
                  <a:lnTo>
                    <a:pt x="40478" y="142135"/>
                  </a:lnTo>
                  <a:lnTo>
                    <a:pt x="39362" y="142116"/>
                  </a:lnTo>
                  <a:lnTo>
                    <a:pt x="38245" y="142096"/>
                  </a:lnTo>
                  <a:lnTo>
                    <a:pt x="37129" y="142077"/>
                  </a:lnTo>
                  <a:lnTo>
                    <a:pt x="36012" y="142077"/>
                  </a:lnTo>
                  <a:lnTo>
                    <a:pt x="34896" y="142096"/>
                  </a:lnTo>
                  <a:lnTo>
                    <a:pt x="33784" y="142116"/>
                  </a:lnTo>
                  <a:lnTo>
                    <a:pt x="33760" y="140991"/>
                  </a:lnTo>
                  <a:lnTo>
                    <a:pt x="33736" y="139857"/>
                  </a:lnTo>
                  <a:lnTo>
                    <a:pt x="33713" y="138722"/>
                  </a:lnTo>
                  <a:lnTo>
                    <a:pt x="33689" y="137598"/>
                  </a:lnTo>
                  <a:lnTo>
                    <a:pt x="33727" y="137608"/>
                  </a:lnTo>
                  <a:lnTo>
                    <a:pt x="33755" y="137627"/>
                  </a:lnTo>
                  <a:lnTo>
                    <a:pt x="33784" y="137647"/>
                  </a:lnTo>
                  <a:lnTo>
                    <a:pt x="33808" y="137647"/>
                  </a:lnTo>
                  <a:lnTo>
                    <a:pt x="34915" y="137666"/>
                  </a:lnTo>
                  <a:lnTo>
                    <a:pt x="36022" y="137686"/>
                  </a:lnTo>
                  <a:lnTo>
                    <a:pt x="38250" y="137735"/>
                  </a:lnTo>
                  <a:lnTo>
                    <a:pt x="40488" y="137774"/>
                  </a:lnTo>
                  <a:lnTo>
                    <a:pt x="41609" y="137784"/>
                  </a:lnTo>
                  <a:lnTo>
                    <a:pt x="42730" y="137784"/>
                  </a:lnTo>
                  <a:lnTo>
                    <a:pt x="43851" y="137774"/>
                  </a:lnTo>
                  <a:lnTo>
                    <a:pt x="44972" y="137745"/>
                  </a:lnTo>
                  <a:lnTo>
                    <a:pt x="46094" y="137696"/>
                  </a:lnTo>
                  <a:lnTo>
                    <a:pt x="47210" y="137627"/>
                  </a:lnTo>
                  <a:lnTo>
                    <a:pt x="47766" y="137578"/>
                  </a:lnTo>
                  <a:lnTo>
                    <a:pt x="48322" y="137529"/>
                  </a:lnTo>
                  <a:lnTo>
                    <a:pt x="48878" y="137471"/>
                  </a:lnTo>
                  <a:lnTo>
                    <a:pt x="49434" y="137412"/>
                  </a:lnTo>
                  <a:lnTo>
                    <a:pt x="49989" y="137344"/>
                  </a:lnTo>
                  <a:lnTo>
                    <a:pt x="50541" y="137265"/>
                  </a:lnTo>
                  <a:lnTo>
                    <a:pt x="51092" y="137177"/>
                  </a:lnTo>
                  <a:lnTo>
                    <a:pt x="51643" y="137080"/>
                  </a:lnTo>
                  <a:close/>
                  <a:moveTo>
                    <a:pt x="51671" y="143974"/>
                  </a:moveTo>
                  <a:lnTo>
                    <a:pt x="51685" y="145528"/>
                  </a:lnTo>
                  <a:lnTo>
                    <a:pt x="51700" y="147074"/>
                  </a:lnTo>
                  <a:lnTo>
                    <a:pt x="51714" y="148619"/>
                  </a:lnTo>
                  <a:lnTo>
                    <a:pt x="51724" y="149391"/>
                  </a:lnTo>
                  <a:lnTo>
                    <a:pt x="51738" y="150164"/>
                  </a:lnTo>
                  <a:lnTo>
                    <a:pt x="51738" y="150164"/>
                  </a:lnTo>
                  <a:lnTo>
                    <a:pt x="49505" y="149968"/>
                  </a:lnTo>
                  <a:lnTo>
                    <a:pt x="48384" y="149870"/>
                  </a:lnTo>
                  <a:lnTo>
                    <a:pt x="47267" y="149792"/>
                  </a:lnTo>
                  <a:lnTo>
                    <a:pt x="46146" y="149714"/>
                  </a:lnTo>
                  <a:lnTo>
                    <a:pt x="45025" y="149655"/>
                  </a:lnTo>
                  <a:lnTo>
                    <a:pt x="43903" y="149596"/>
                  </a:lnTo>
                  <a:lnTo>
                    <a:pt x="42777" y="149548"/>
                  </a:lnTo>
                  <a:lnTo>
                    <a:pt x="41656" y="149518"/>
                  </a:lnTo>
                  <a:lnTo>
                    <a:pt x="40535" y="149499"/>
                  </a:lnTo>
                  <a:lnTo>
                    <a:pt x="39414" y="149489"/>
                  </a:lnTo>
                  <a:lnTo>
                    <a:pt x="38293" y="149499"/>
                  </a:lnTo>
                  <a:lnTo>
                    <a:pt x="37176" y="149518"/>
                  </a:lnTo>
                  <a:lnTo>
                    <a:pt x="36055" y="149557"/>
                  </a:lnTo>
                  <a:lnTo>
                    <a:pt x="34938" y="149616"/>
                  </a:lnTo>
                  <a:lnTo>
                    <a:pt x="33822" y="149694"/>
                  </a:lnTo>
                  <a:lnTo>
                    <a:pt x="33822" y="148491"/>
                  </a:lnTo>
                  <a:lnTo>
                    <a:pt x="33812" y="147289"/>
                  </a:lnTo>
                  <a:lnTo>
                    <a:pt x="33798" y="144873"/>
                  </a:lnTo>
                  <a:lnTo>
                    <a:pt x="34354" y="144942"/>
                  </a:lnTo>
                  <a:lnTo>
                    <a:pt x="34910" y="145010"/>
                  </a:lnTo>
                  <a:lnTo>
                    <a:pt x="35466" y="145059"/>
                  </a:lnTo>
                  <a:lnTo>
                    <a:pt x="36026" y="145108"/>
                  </a:lnTo>
                  <a:lnTo>
                    <a:pt x="36582" y="145147"/>
                  </a:lnTo>
                  <a:lnTo>
                    <a:pt x="37143" y="145176"/>
                  </a:lnTo>
                  <a:lnTo>
                    <a:pt x="37699" y="145196"/>
                  </a:lnTo>
                  <a:lnTo>
                    <a:pt x="38259" y="145206"/>
                  </a:lnTo>
                  <a:lnTo>
                    <a:pt x="38820" y="145216"/>
                  </a:lnTo>
                  <a:lnTo>
                    <a:pt x="39376" y="145216"/>
                  </a:lnTo>
                  <a:lnTo>
                    <a:pt x="39936" y="145206"/>
                  </a:lnTo>
                  <a:lnTo>
                    <a:pt x="40497" y="145196"/>
                  </a:lnTo>
                  <a:lnTo>
                    <a:pt x="41058" y="145167"/>
                  </a:lnTo>
                  <a:lnTo>
                    <a:pt x="41618" y="145147"/>
                  </a:lnTo>
                  <a:lnTo>
                    <a:pt x="42739" y="145079"/>
                  </a:lnTo>
                  <a:lnTo>
                    <a:pt x="43856" y="144991"/>
                  </a:lnTo>
                  <a:lnTo>
                    <a:pt x="44977" y="144883"/>
                  </a:lnTo>
                  <a:lnTo>
                    <a:pt x="46098" y="144756"/>
                  </a:lnTo>
                  <a:lnTo>
                    <a:pt x="47215" y="144619"/>
                  </a:lnTo>
                  <a:lnTo>
                    <a:pt x="48331" y="144472"/>
                  </a:lnTo>
                  <a:lnTo>
                    <a:pt x="49448" y="144316"/>
                  </a:lnTo>
                  <a:lnTo>
                    <a:pt x="50560" y="144150"/>
                  </a:lnTo>
                  <a:lnTo>
                    <a:pt x="51671" y="143974"/>
                  </a:lnTo>
                  <a:close/>
                  <a:moveTo>
                    <a:pt x="51776" y="151934"/>
                  </a:moveTo>
                  <a:lnTo>
                    <a:pt x="51819" y="154261"/>
                  </a:lnTo>
                  <a:lnTo>
                    <a:pt x="51842" y="155425"/>
                  </a:lnTo>
                  <a:lnTo>
                    <a:pt x="51871" y="156588"/>
                  </a:lnTo>
                  <a:lnTo>
                    <a:pt x="47338" y="156637"/>
                  </a:lnTo>
                  <a:lnTo>
                    <a:pt x="42811" y="156706"/>
                  </a:lnTo>
                  <a:lnTo>
                    <a:pt x="33741" y="156833"/>
                  </a:lnTo>
                  <a:lnTo>
                    <a:pt x="33755" y="156285"/>
                  </a:lnTo>
                  <a:lnTo>
                    <a:pt x="33765" y="155728"/>
                  </a:lnTo>
                  <a:lnTo>
                    <a:pt x="33779" y="154613"/>
                  </a:lnTo>
                  <a:lnTo>
                    <a:pt x="33798" y="152393"/>
                  </a:lnTo>
                  <a:lnTo>
                    <a:pt x="34915" y="152471"/>
                  </a:lnTo>
                  <a:lnTo>
                    <a:pt x="36041" y="152530"/>
                  </a:lnTo>
                  <a:lnTo>
                    <a:pt x="37162" y="152569"/>
                  </a:lnTo>
                  <a:lnTo>
                    <a:pt x="38283" y="152589"/>
                  </a:lnTo>
                  <a:lnTo>
                    <a:pt x="39409" y="152599"/>
                  </a:lnTo>
                  <a:lnTo>
                    <a:pt x="40535" y="152599"/>
                  </a:lnTo>
                  <a:lnTo>
                    <a:pt x="41661" y="152569"/>
                  </a:lnTo>
                  <a:lnTo>
                    <a:pt x="42787" y="152540"/>
                  </a:lnTo>
                  <a:lnTo>
                    <a:pt x="43913" y="152491"/>
                  </a:lnTo>
                  <a:lnTo>
                    <a:pt x="45039" y="152442"/>
                  </a:lnTo>
                  <a:lnTo>
                    <a:pt x="46165" y="152374"/>
                  </a:lnTo>
                  <a:lnTo>
                    <a:pt x="47286" y="152295"/>
                  </a:lnTo>
                  <a:lnTo>
                    <a:pt x="48412" y="152217"/>
                  </a:lnTo>
                  <a:lnTo>
                    <a:pt x="49533" y="152129"/>
                  </a:lnTo>
                  <a:lnTo>
                    <a:pt x="51776" y="151934"/>
                  </a:lnTo>
                  <a:close/>
                  <a:moveTo>
                    <a:pt x="67416" y="162886"/>
                  </a:moveTo>
                  <a:lnTo>
                    <a:pt x="67573" y="162896"/>
                  </a:lnTo>
                  <a:lnTo>
                    <a:pt x="67725" y="162915"/>
                  </a:lnTo>
                  <a:lnTo>
                    <a:pt x="67881" y="162935"/>
                  </a:lnTo>
                  <a:lnTo>
                    <a:pt x="68033" y="162974"/>
                  </a:lnTo>
                  <a:lnTo>
                    <a:pt x="68186" y="163023"/>
                  </a:lnTo>
                  <a:lnTo>
                    <a:pt x="68338" y="163081"/>
                  </a:lnTo>
                  <a:lnTo>
                    <a:pt x="68490" y="163150"/>
                  </a:lnTo>
                  <a:lnTo>
                    <a:pt x="68637" y="163228"/>
                  </a:lnTo>
                  <a:lnTo>
                    <a:pt x="68789" y="163306"/>
                  </a:lnTo>
                  <a:lnTo>
                    <a:pt x="68936" y="163404"/>
                  </a:lnTo>
                  <a:lnTo>
                    <a:pt x="69083" y="163502"/>
                  </a:lnTo>
                  <a:lnTo>
                    <a:pt x="69226" y="163609"/>
                  </a:lnTo>
                  <a:lnTo>
                    <a:pt x="69373" y="163727"/>
                  </a:lnTo>
                  <a:lnTo>
                    <a:pt x="69516" y="163854"/>
                  </a:lnTo>
                  <a:lnTo>
                    <a:pt x="69658" y="163991"/>
                  </a:lnTo>
                  <a:lnTo>
                    <a:pt x="69796" y="164128"/>
                  </a:lnTo>
                  <a:lnTo>
                    <a:pt x="69934" y="164274"/>
                  </a:lnTo>
                  <a:lnTo>
                    <a:pt x="70072" y="164431"/>
                  </a:lnTo>
                  <a:lnTo>
                    <a:pt x="70209" y="164597"/>
                  </a:lnTo>
                  <a:lnTo>
                    <a:pt x="70342" y="164763"/>
                  </a:lnTo>
                  <a:lnTo>
                    <a:pt x="70475" y="164939"/>
                  </a:lnTo>
                  <a:lnTo>
                    <a:pt x="70604" y="165125"/>
                  </a:lnTo>
                  <a:lnTo>
                    <a:pt x="70737" y="165311"/>
                  </a:lnTo>
                  <a:lnTo>
                    <a:pt x="70860" y="165507"/>
                  </a:lnTo>
                  <a:lnTo>
                    <a:pt x="70989" y="165712"/>
                  </a:lnTo>
                  <a:lnTo>
                    <a:pt x="71112" y="165917"/>
                  </a:lnTo>
                  <a:lnTo>
                    <a:pt x="71231" y="166132"/>
                  </a:lnTo>
                  <a:lnTo>
                    <a:pt x="71350" y="166348"/>
                  </a:lnTo>
                  <a:lnTo>
                    <a:pt x="71468" y="166572"/>
                  </a:lnTo>
                  <a:lnTo>
                    <a:pt x="71582" y="166807"/>
                  </a:lnTo>
                  <a:lnTo>
                    <a:pt x="71696" y="167042"/>
                  </a:lnTo>
                  <a:lnTo>
                    <a:pt x="71806" y="167277"/>
                  </a:lnTo>
                  <a:lnTo>
                    <a:pt x="71915" y="167521"/>
                  </a:lnTo>
                  <a:lnTo>
                    <a:pt x="72024" y="167775"/>
                  </a:lnTo>
                  <a:lnTo>
                    <a:pt x="72124" y="168029"/>
                  </a:lnTo>
                  <a:lnTo>
                    <a:pt x="72229" y="168284"/>
                  </a:lnTo>
                  <a:lnTo>
                    <a:pt x="72324" y="168548"/>
                  </a:lnTo>
                  <a:lnTo>
                    <a:pt x="72423" y="168812"/>
                  </a:lnTo>
                  <a:lnTo>
                    <a:pt x="72514" y="169086"/>
                  </a:lnTo>
                  <a:lnTo>
                    <a:pt x="72604" y="169359"/>
                  </a:lnTo>
                  <a:lnTo>
                    <a:pt x="72694" y="169633"/>
                  </a:lnTo>
                  <a:lnTo>
                    <a:pt x="72780" y="169917"/>
                  </a:lnTo>
                  <a:lnTo>
                    <a:pt x="72860" y="170200"/>
                  </a:lnTo>
                  <a:lnTo>
                    <a:pt x="72941" y="170484"/>
                  </a:lnTo>
                  <a:lnTo>
                    <a:pt x="73017" y="170777"/>
                  </a:lnTo>
                  <a:lnTo>
                    <a:pt x="73088" y="171071"/>
                  </a:lnTo>
                  <a:lnTo>
                    <a:pt x="73160" y="171364"/>
                  </a:lnTo>
                  <a:lnTo>
                    <a:pt x="73226" y="171657"/>
                  </a:lnTo>
                  <a:lnTo>
                    <a:pt x="73293" y="171961"/>
                  </a:lnTo>
                  <a:lnTo>
                    <a:pt x="73350" y="172254"/>
                  </a:lnTo>
                  <a:lnTo>
                    <a:pt x="73407" y="172557"/>
                  </a:lnTo>
                  <a:lnTo>
                    <a:pt x="73464" y="172860"/>
                  </a:lnTo>
                  <a:lnTo>
                    <a:pt x="73511" y="173173"/>
                  </a:lnTo>
                  <a:lnTo>
                    <a:pt x="73559" y="173476"/>
                  </a:lnTo>
                  <a:lnTo>
                    <a:pt x="73606" y="173779"/>
                  </a:lnTo>
                  <a:lnTo>
                    <a:pt x="73644" y="174092"/>
                  </a:lnTo>
                  <a:lnTo>
                    <a:pt x="73682" y="174405"/>
                  </a:lnTo>
                  <a:lnTo>
                    <a:pt x="73716" y="174708"/>
                  </a:lnTo>
                  <a:lnTo>
                    <a:pt x="73754" y="175129"/>
                  </a:lnTo>
                  <a:lnTo>
                    <a:pt x="73787" y="175549"/>
                  </a:lnTo>
                  <a:lnTo>
                    <a:pt x="73811" y="175950"/>
                  </a:lnTo>
                  <a:lnTo>
                    <a:pt x="73830" y="176361"/>
                  </a:lnTo>
                  <a:lnTo>
                    <a:pt x="73839" y="176762"/>
                  </a:lnTo>
                  <a:lnTo>
                    <a:pt x="73844" y="177153"/>
                  </a:lnTo>
                  <a:lnTo>
                    <a:pt x="73844" y="177544"/>
                  </a:lnTo>
                  <a:lnTo>
                    <a:pt x="73834" y="177926"/>
                  </a:lnTo>
                  <a:lnTo>
                    <a:pt x="73820" y="178297"/>
                  </a:lnTo>
                  <a:lnTo>
                    <a:pt x="73796" y="178669"/>
                  </a:lnTo>
                  <a:lnTo>
                    <a:pt x="73773" y="179040"/>
                  </a:lnTo>
                  <a:lnTo>
                    <a:pt x="73739" y="179392"/>
                  </a:lnTo>
                  <a:lnTo>
                    <a:pt x="73701" y="179754"/>
                  </a:lnTo>
                  <a:lnTo>
                    <a:pt x="73654" y="180097"/>
                  </a:lnTo>
                  <a:lnTo>
                    <a:pt x="73606" y="180439"/>
                  </a:lnTo>
                  <a:lnTo>
                    <a:pt x="73549" y="180781"/>
                  </a:lnTo>
                  <a:lnTo>
                    <a:pt x="73488" y="181104"/>
                  </a:lnTo>
                  <a:lnTo>
                    <a:pt x="73421" y="181426"/>
                  </a:lnTo>
                  <a:lnTo>
                    <a:pt x="73350" y="181749"/>
                  </a:lnTo>
                  <a:lnTo>
                    <a:pt x="73274" y="182052"/>
                  </a:lnTo>
                  <a:lnTo>
                    <a:pt x="73188" y="182355"/>
                  </a:lnTo>
                  <a:lnTo>
                    <a:pt x="73103" y="182659"/>
                  </a:lnTo>
                  <a:lnTo>
                    <a:pt x="73012" y="182942"/>
                  </a:lnTo>
                  <a:lnTo>
                    <a:pt x="72917" y="183226"/>
                  </a:lnTo>
                  <a:lnTo>
                    <a:pt x="72818" y="183509"/>
                  </a:lnTo>
                  <a:lnTo>
                    <a:pt x="72713" y="183773"/>
                  </a:lnTo>
                  <a:lnTo>
                    <a:pt x="72604" y="184037"/>
                  </a:lnTo>
                  <a:lnTo>
                    <a:pt x="72490" y="184292"/>
                  </a:lnTo>
                  <a:lnTo>
                    <a:pt x="72371" y="184536"/>
                  </a:lnTo>
                  <a:lnTo>
                    <a:pt x="72252" y="184771"/>
                  </a:lnTo>
                  <a:lnTo>
                    <a:pt x="72129" y="185005"/>
                  </a:lnTo>
                  <a:lnTo>
                    <a:pt x="71996" y="185230"/>
                  </a:lnTo>
                  <a:lnTo>
                    <a:pt x="71867" y="185446"/>
                  </a:lnTo>
                  <a:lnTo>
                    <a:pt x="71730" y="185661"/>
                  </a:lnTo>
                  <a:lnTo>
                    <a:pt x="71592" y="185856"/>
                  </a:lnTo>
                  <a:lnTo>
                    <a:pt x="71449" y="186052"/>
                  </a:lnTo>
                  <a:lnTo>
                    <a:pt x="71307" y="186238"/>
                  </a:lnTo>
                  <a:lnTo>
                    <a:pt x="71160" y="186414"/>
                  </a:lnTo>
                  <a:lnTo>
                    <a:pt x="71008" y="186580"/>
                  </a:lnTo>
                  <a:lnTo>
                    <a:pt x="70856" y="186736"/>
                  </a:lnTo>
                  <a:lnTo>
                    <a:pt x="70699" y="186893"/>
                  </a:lnTo>
                  <a:lnTo>
                    <a:pt x="70537" y="187030"/>
                  </a:lnTo>
                  <a:lnTo>
                    <a:pt x="70376" y="187167"/>
                  </a:lnTo>
                  <a:lnTo>
                    <a:pt x="70214" y="187294"/>
                  </a:lnTo>
                  <a:lnTo>
                    <a:pt x="70048" y="187411"/>
                  </a:lnTo>
                  <a:lnTo>
                    <a:pt x="69882" y="187519"/>
                  </a:lnTo>
                  <a:lnTo>
                    <a:pt x="69711" y="187616"/>
                  </a:lnTo>
                  <a:lnTo>
                    <a:pt x="69540" y="187704"/>
                  </a:lnTo>
                  <a:lnTo>
                    <a:pt x="69369" y="187783"/>
                  </a:lnTo>
                  <a:lnTo>
                    <a:pt x="69193" y="187851"/>
                  </a:lnTo>
                  <a:lnTo>
                    <a:pt x="69017" y="187920"/>
                  </a:lnTo>
                  <a:lnTo>
                    <a:pt x="68841" y="187968"/>
                  </a:lnTo>
                  <a:lnTo>
                    <a:pt x="68665" y="188008"/>
                  </a:lnTo>
                  <a:lnTo>
                    <a:pt x="68485" y="188047"/>
                  </a:lnTo>
                  <a:lnTo>
                    <a:pt x="68304" y="188066"/>
                  </a:lnTo>
                  <a:lnTo>
                    <a:pt x="68124" y="188076"/>
                  </a:lnTo>
                  <a:lnTo>
                    <a:pt x="67943" y="188086"/>
                  </a:lnTo>
                  <a:lnTo>
                    <a:pt x="67758" y="188076"/>
                  </a:lnTo>
                  <a:lnTo>
                    <a:pt x="67577" y="188056"/>
                  </a:lnTo>
                  <a:lnTo>
                    <a:pt x="67392" y="188037"/>
                  </a:lnTo>
                  <a:lnTo>
                    <a:pt x="67207" y="187998"/>
                  </a:lnTo>
                  <a:lnTo>
                    <a:pt x="67026" y="187949"/>
                  </a:lnTo>
                  <a:lnTo>
                    <a:pt x="66841" y="187890"/>
                  </a:lnTo>
                  <a:lnTo>
                    <a:pt x="66656" y="187822"/>
                  </a:lnTo>
                  <a:lnTo>
                    <a:pt x="66656" y="184712"/>
                  </a:lnTo>
                  <a:lnTo>
                    <a:pt x="66651" y="181612"/>
                  </a:lnTo>
                  <a:lnTo>
                    <a:pt x="66637" y="178512"/>
                  </a:lnTo>
                  <a:lnTo>
                    <a:pt x="66618" y="175412"/>
                  </a:lnTo>
                  <a:lnTo>
                    <a:pt x="66594" y="172322"/>
                  </a:lnTo>
                  <a:lnTo>
                    <a:pt x="66561" y="169222"/>
                  </a:lnTo>
                  <a:lnTo>
                    <a:pt x="66523" y="166132"/>
                  </a:lnTo>
                  <a:lnTo>
                    <a:pt x="66470" y="163052"/>
                  </a:lnTo>
                  <a:lnTo>
                    <a:pt x="66632" y="162993"/>
                  </a:lnTo>
                  <a:lnTo>
                    <a:pt x="66789" y="162954"/>
                  </a:lnTo>
                  <a:lnTo>
                    <a:pt x="66946" y="162915"/>
                  </a:lnTo>
                  <a:lnTo>
                    <a:pt x="67102" y="162896"/>
                  </a:lnTo>
                  <a:lnTo>
                    <a:pt x="67259" y="162886"/>
                  </a:lnTo>
                  <a:close/>
                  <a:moveTo>
                    <a:pt x="20762" y="164695"/>
                  </a:moveTo>
                  <a:lnTo>
                    <a:pt x="20947" y="164705"/>
                  </a:lnTo>
                  <a:lnTo>
                    <a:pt x="21127" y="164714"/>
                  </a:lnTo>
                  <a:lnTo>
                    <a:pt x="21308" y="164734"/>
                  </a:lnTo>
                  <a:lnTo>
                    <a:pt x="21493" y="164754"/>
                  </a:lnTo>
                  <a:lnTo>
                    <a:pt x="21669" y="164793"/>
                  </a:lnTo>
                  <a:lnTo>
                    <a:pt x="21850" y="164832"/>
                  </a:lnTo>
                  <a:lnTo>
                    <a:pt x="22025" y="164871"/>
                  </a:lnTo>
                  <a:lnTo>
                    <a:pt x="21959" y="167853"/>
                  </a:lnTo>
                  <a:lnTo>
                    <a:pt x="21897" y="170826"/>
                  </a:lnTo>
                  <a:lnTo>
                    <a:pt x="21835" y="173799"/>
                  </a:lnTo>
                  <a:lnTo>
                    <a:pt x="21783" y="176772"/>
                  </a:lnTo>
                  <a:lnTo>
                    <a:pt x="21736" y="179754"/>
                  </a:lnTo>
                  <a:lnTo>
                    <a:pt x="21693" y="182727"/>
                  </a:lnTo>
                  <a:lnTo>
                    <a:pt x="21660" y="185710"/>
                  </a:lnTo>
                  <a:lnTo>
                    <a:pt x="21631" y="188692"/>
                  </a:lnTo>
                  <a:lnTo>
                    <a:pt x="21260" y="188682"/>
                  </a:lnTo>
                  <a:lnTo>
                    <a:pt x="20885" y="188673"/>
                  </a:lnTo>
                  <a:lnTo>
                    <a:pt x="20500" y="188643"/>
                  </a:lnTo>
                  <a:lnTo>
                    <a:pt x="20111" y="188594"/>
                  </a:lnTo>
                  <a:lnTo>
                    <a:pt x="19716" y="188536"/>
                  </a:lnTo>
                  <a:lnTo>
                    <a:pt x="19317" y="188457"/>
                  </a:lnTo>
                  <a:lnTo>
                    <a:pt x="18918" y="188369"/>
                  </a:lnTo>
                  <a:lnTo>
                    <a:pt x="18514" y="188252"/>
                  </a:lnTo>
                  <a:lnTo>
                    <a:pt x="18115" y="188115"/>
                  </a:lnTo>
                  <a:lnTo>
                    <a:pt x="17916" y="188047"/>
                  </a:lnTo>
                  <a:lnTo>
                    <a:pt x="17721" y="187959"/>
                  </a:lnTo>
                  <a:lnTo>
                    <a:pt x="17521" y="187871"/>
                  </a:lnTo>
                  <a:lnTo>
                    <a:pt x="17327" y="187783"/>
                  </a:lnTo>
                  <a:lnTo>
                    <a:pt x="17132" y="187675"/>
                  </a:lnTo>
                  <a:lnTo>
                    <a:pt x="16942" y="187577"/>
                  </a:lnTo>
                  <a:lnTo>
                    <a:pt x="16747" y="187460"/>
                  </a:lnTo>
                  <a:lnTo>
                    <a:pt x="16562" y="187343"/>
                  </a:lnTo>
                  <a:lnTo>
                    <a:pt x="16376" y="187215"/>
                  </a:lnTo>
                  <a:lnTo>
                    <a:pt x="16191" y="187079"/>
                  </a:lnTo>
                  <a:lnTo>
                    <a:pt x="16011" y="186942"/>
                  </a:lnTo>
                  <a:lnTo>
                    <a:pt x="15830" y="186785"/>
                  </a:lnTo>
                  <a:lnTo>
                    <a:pt x="15654" y="186629"/>
                  </a:lnTo>
                  <a:lnTo>
                    <a:pt x="15483" y="186472"/>
                  </a:lnTo>
                  <a:lnTo>
                    <a:pt x="15312" y="186296"/>
                  </a:lnTo>
                  <a:lnTo>
                    <a:pt x="15146" y="186110"/>
                  </a:lnTo>
                  <a:lnTo>
                    <a:pt x="14984" y="185925"/>
                  </a:lnTo>
                  <a:lnTo>
                    <a:pt x="14828" y="185729"/>
                  </a:lnTo>
                  <a:lnTo>
                    <a:pt x="14676" y="185524"/>
                  </a:lnTo>
                  <a:lnTo>
                    <a:pt x="14528" y="185309"/>
                  </a:lnTo>
                  <a:lnTo>
                    <a:pt x="14381" y="185084"/>
                  </a:lnTo>
                  <a:lnTo>
                    <a:pt x="14243" y="184849"/>
                  </a:lnTo>
                  <a:lnTo>
                    <a:pt x="14106" y="184605"/>
                  </a:lnTo>
                  <a:lnTo>
                    <a:pt x="13977" y="184360"/>
                  </a:lnTo>
                  <a:lnTo>
                    <a:pt x="13854" y="184096"/>
                  </a:lnTo>
                  <a:lnTo>
                    <a:pt x="13735" y="183822"/>
                  </a:lnTo>
                  <a:lnTo>
                    <a:pt x="13621" y="183539"/>
                  </a:lnTo>
                  <a:lnTo>
                    <a:pt x="13512" y="183245"/>
                  </a:lnTo>
                  <a:lnTo>
                    <a:pt x="13412" y="182942"/>
                  </a:lnTo>
                  <a:lnTo>
                    <a:pt x="13317" y="182629"/>
                  </a:lnTo>
                  <a:lnTo>
                    <a:pt x="13231" y="182307"/>
                  </a:lnTo>
                  <a:lnTo>
                    <a:pt x="13146" y="181974"/>
                  </a:lnTo>
                  <a:lnTo>
                    <a:pt x="13075" y="181632"/>
                  </a:lnTo>
                  <a:lnTo>
                    <a:pt x="13003" y="181270"/>
                  </a:lnTo>
                  <a:lnTo>
                    <a:pt x="12946" y="180908"/>
                  </a:lnTo>
                  <a:lnTo>
                    <a:pt x="12889" y="180527"/>
                  </a:lnTo>
                  <a:lnTo>
                    <a:pt x="12847" y="180136"/>
                  </a:lnTo>
                  <a:lnTo>
                    <a:pt x="12809" y="179725"/>
                  </a:lnTo>
                  <a:lnTo>
                    <a:pt x="12780" y="179314"/>
                  </a:lnTo>
                  <a:lnTo>
                    <a:pt x="12756" y="178884"/>
                  </a:lnTo>
                  <a:lnTo>
                    <a:pt x="12742" y="178444"/>
                  </a:lnTo>
                  <a:lnTo>
                    <a:pt x="12737" y="177994"/>
                  </a:lnTo>
                  <a:lnTo>
                    <a:pt x="12742" y="177525"/>
                  </a:lnTo>
                  <a:lnTo>
                    <a:pt x="12756" y="177046"/>
                  </a:lnTo>
                  <a:lnTo>
                    <a:pt x="12780" y="176557"/>
                  </a:lnTo>
                  <a:lnTo>
                    <a:pt x="12813" y="176048"/>
                  </a:lnTo>
                  <a:lnTo>
                    <a:pt x="12842" y="175637"/>
                  </a:lnTo>
                  <a:lnTo>
                    <a:pt x="12880" y="175236"/>
                  </a:lnTo>
                  <a:lnTo>
                    <a:pt x="12927" y="174836"/>
                  </a:lnTo>
                  <a:lnTo>
                    <a:pt x="12975" y="174454"/>
                  </a:lnTo>
                  <a:lnTo>
                    <a:pt x="13032" y="174073"/>
                  </a:lnTo>
                  <a:lnTo>
                    <a:pt x="13094" y="173701"/>
                  </a:lnTo>
                  <a:lnTo>
                    <a:pt x="13160" y="173339"/>
                  </a:lnTo>
                  <a:lnTo>
                    <a:pt x="13231" y="172987"/>
                  </a:lnTo>
                  <a:lnTo>
                    <a:pt x="13307" y="172635"/>
                  </a:lnTo>
                  <a:lnTo>
                    <a:pt x="13393" y="172293"/>
                  </a:lnTo>
                  <a:lnTo>
                    <a:pt x="13478" y="171961"/>
                  </a:lnTo>
                  <a:lnTo>
                    <a:pt x="13569" y="171638"/>
                  </a:lnTo>
                  <a:lnTo>
                    <a:pt x="13668" y="171325"/>
                  </a:lnTo>
                  <a:lnTo>
                    <a:pt x="13768" y="171012"/>
                  </a:lnTo>
                  <a:lnTo>
                    <a:pt x="13873" y="170709"/>
                  </a:lnTo>
                  <a:lnTo>
                    <a:pt x="13987" y="170416"/>
                  </a:lnTo>
                  <a:lnTo>
                    <a:pt x="14101" y="170132"/>
                  </a:lnTo>
                  <a:lnTo>
                    <a:pt x="14220" y="169858"/>
                  </a:lnTo>
                  <a:lnTo>
                    <a:pt x="14338" y="169584"/>
                  </a:lnTo>
                  <a:lnTo>
                    <a:pt x="14467" y="169320"/>
                  </a:lnTo>
                  <a:lnTo>
                    <a:pt x="14595" y="169066"/>
                  </a:lnTo>
                  <a:lnTo>
                    <a:pt x="14733" y="168822"/>
                  </a:lnTo>
                  <a:lnTo>
                    <a:pt x="14870" y="168577"/>
                  </a:lnTo>
                  <a:lnTo>
                    <a:pt x="15008" y="168352"/>
                  </a:lnTo>
                  <a:lnTo>
                    <a:pt x="15151" y="168117"/>
                  </a:lnTo>
                  <a:lnTo>
                    <a:pt x="15298" y="167902"/>
                  </a:lnTo>
                  <a:lnTo>
                    <a:pt x="15450" y="167697"/>
                  </a:lnTo>
                  <a:lnTo>
                    <a:pt x="15602" y="167492"/>
                  </a:lnTo>
                  <a:lnTo>
                    <a:pt x="15759" y="167296"/>
                  </a:lnTo>
                  <a:lnTo>
                    <a:pt x="15916" y="167110"/>
                  </a:lnTo>
                  <a:lnTo>
                    <a:pt x="16077" y="166924"/>
                  </a:lnTo>
                  <a:lnTo>
                    <a:pt x="16243" y="166748"/>
                  </a:lnTo>
                  <a:lnTo>
                    <a:pt x="16410" y="166582"/>
                  </a:lnTo>
                  <a:lnTo>
                    <a:pt x="16576" y="166426"/>
                  </a:lnTo>
                  <a:lnTo>
                    <a:pt x="16747" y="166269"/>
                  </a:lnTo>
                  <a:lnTo>
                    <a:pt x="16918" y="166132"/>
                  </a:lnTo>
                  <a:lnTo>
                    <a:pt x="17089" y="165995"/>
                  </a:lnTo>
                  <a:lnTo>
                    <a:pt x="17265" y="165859"/>
                  </a:lnTo>
                  <a:lnTo>
                    <a:pt x="17445" y="165741"/>
                  </a:lnTo>
                  <a:lnTo>
                    <a:pt x="17621" y="165624"/>
                  </a:lnTo>
                  <a:lnTo>
                    <a:pt x="17802" y="165507"/>
                  </a:lnTo>
                  <a:lnTo>
                    <a:pt x="17982" y="165409"/>
                  </a:lnTo>
                  <a:lnTo>
                    <a:pt x="18163" y="165311"/>
                  </a:lnTo>
                  <a:lnTo>
                    <a:pt x="18348" y="165223"/>
                  </a:lnTo>
                  <a:lnTo>
                    <a:pt x="18533" y="165145"/>
                  </a:lnTo>
                  <a:lnTo>
                    <a:pt x="18719" y="165066"/>
                  </a:lnTo>
                  <a:lnTo>
                    <a:pt x="18904" y="164998"/>
                  </a:lnTo>
                  <a:lnTo>
                    <a:pt x="19089" y="164939"/>
                  </a:lnTo>
                  <a:lnTo>
                    <a:pt x="19275" y="164881"/>
                  </a:lnTo>
                  <a:lnTo>
                    <a:pt x="19460" y="164842"/>
                  </a:lnTo>
                  <a:lnTo>
                    <a:pt x="19645" y="164793"/>
                  </a:lnTo>
                  <a:lnTo>
                    <a:pt x="19835" y="164763"/>
                  </a:lnTo>
                  <a:lnTo>
                    <a:pt x="20020" y="164734"/>
                  </a:lnTo>
                  <a:lnTo>
                    <a:pt x="20206" y="164714"/>
                  </a:lnTo>
                  <a:lnTo>
                    <a:pt x="20391" y="164705"/>
                  </a:lnTo>
                  <a:lnTo>
                    <a:pt x="20576" y="164695"/>
                  </a:lnTo>
                  <a:close/>
                  <a:moveTo>
                    <a:pt x="11022" y="178473"/>
                  </a:moveTo>
                  <a:lnTo>
                    <a:pt x="11036" y="178767"/>
                  </a:lnTo>
                  <a:lnTo>
                    <a:pt x="11051" y="179060"/>
                  </a:lnTo>
                  <a:lnTo>
                    <a:pt x="11065" y="179344"/>
                  </a:lnTo>
                  <a:lnTo>
                    <a:pt x="11089" y="179627"/>
                  </a:lnTo>
                  <a:lnTo>
                    <a:pt x="11112" y="179911"/>
                  </a:lnTo>
                  <a:lnTo>
                    <a:pt x="11136" y="180185"/>
                  </a:lnTo>
                  <a:lnTo>
                    <a:pt x="11165" y="180468"/>
                  </a:lnTo>
                  <a:lnTo>
                    <a:pt x="11198" y="180742"/>
                  </a:lnTo>
                  <a:lnTo>
                    <a:pt x="11231" y="181016"/>
                  </a:lnTo>
                  <a:lnTo>
                    <a:pt x="11269" y="181280"/>
                  </a:lnTo>
                  <a:lnTo>
                    <a:pt x="11307" y="181544"/>
                  </a:lnTo>
                  <a:lnTo>
                    <a:pt x="11350" y="181808"/>
                  </a:lnTo>
                  <a:lnTo>
                    <a:pt x="11398" y="182072"/>
                  </a:lnTo>
                  <a:lnTo>
                    <a:pt x="11445" y="182326"/>
                  </a:lnTo>
                  <a:lnTo>
                    <a:pt x="11497" y="182580"/>
                  </a:lnTo>
                  <a:lnTo>
                    <a:pt x="11550" y="182835"/>
                  </a:lnTo>
                  <a:lnTo>
                    <a:pt x="11602" y="183079"/>
                  </a:lnTo>
                  <a:lnTo>
                    <a:pt x="11664" y="183333"/>
                  </a:lnTo>
                  <a:lnTo>
                    <a:pt x="11787" y="183812"/>
                  </a:lnTo>
                  <a:lnTo>
                    <a:pt x="11920" y="184282"/>
                  </a:lnTo>
                  <a:lnTo>
                    <a:pt x="12063" y="184741"/>
                  </a:lnTo>
                  <a:lnTo>
                    <a:pt x="12215" y="185191"/>
                  </a:lnTo>
                  <a:lnTo>
                    <a:pt x="12371" y="185622"/>
                  </a:lnTo>
                  <a:lnTo>
                    <a:pt x="12542" y="186052"/>
                  </a:lnTo>
                  <a:lnTo>
                    <a:pt x="12718" y="186463"/>
                  </a:lnTo>
                  <a:lnTo>
                    <a:pt x="12590" y="186736"/>
                  </a:lnTo>
                  <a:lnTo>
                    <a:pt x="12466" y="187020"/>
                  </a:lnTo>
                  <a:lnTo>
                    <a:pt x="12229" y="187597"/>
                  </a:lnTo>
                  <a:lnTo>
                    <a:pt x="12001" y="188174"/>
                  </a:lnTo>
                  <a:lnTo>
                    <a:pt x="11782" y="188761"/>
                  </a:lnTo>
                  <a:lnTo>
                    <a:pt x="11573" y="189357"/>
                  </a:lnTo>
                  <a:lnTo>
                    <a:pt x="11369" y="189954"/>
                  </a:lnTo>
                  <a:lnTo>
                    <a:pt x="11174" y="190560"/>
                  </a:lnTo>
                  <a:lnTo>
                    <a:pt x="10984" y="191176"/>
                  </a:lnTo>
                  <a:lnTo>
                    <a:pt x="10585" y="190746"/>
                  </a:lnTo>
                  <a:lnTo>
                    <a:pt x="10186" y="190325"/>
                  </a:lnTo>
                  <a:lnTo>
                    <a:pt x="9782" y="189905"/>
                  </a:lnTo>
                  <a:lnTo>
                    <a:pt x="9374" y="189504"/>
                  </a:lnTo>
                  <a:lnTo>
                    <a:pt x="8965" y="189113"/>
                  </a:lnTo>
                  <a:lnTo>
                    <a:pt x="8556" y="188731"/>
                  </a:lnTo>
                  <a:lnTo>
                    <a:pt x="8143" y="188379"/>
                  </a:lnTo>
                  <a:lnTo>
                    <a:pt x="7725" y="188037"/>
                  </a:lnTo>
                  <a:lnTo>
                    <a:pt x="7910" y="187431"/>
                  </a:lnTo>
                  <a:lnTo>
                    <a:pt x="8096" y="186815"/>
                  </a:lnTo>
                  <a:lnTo>
                    <a:pt x="8286" y="186208"/>
                  </a:lnTo>
                  <a:lnTo>
                    <a:pt x="8476" y="185602"/>
                  </a:lnTo>
                  <a:lnTo>
                    <a:pt x="8670" y="184996"/>
                  </a:lnTo>
                  <a:lnTo>
                    <a:pt x="8870" y="184389"/>
                  </a:lnTo>
                  <a:lnTo>
                    <a:pt x="9070" y="183783"/>
                  </a:lnTo>
                  <a:lnTo>
                    <a:pt x="9279" y="183187"/>
                  </a:lnTo>
                  <a:lnTo>
                    <a:pt x="9483" y="182590"/>
                  </a:lnTo>
                  <a:lnTo>
                    <a:pt x="9697" y="181994"/>
                  </a:lnTo>
                  <a:lnTo>
                    <a:pt x="9910" y="181397"/>
                  </a:lnTo>
                  <a:lnTo>
                    <a:pt x="10124" y="180810"/>
                  </a:lnTo>
                  <a:lnTo>
                    <a:pt x="10348" y="180224"/>
                  </a:lnTo>
                  <a:lnTo>
                    <a:pt x="10566" y="179637"/>
                  </a:lnTo>
                  <a:lnTo>
                    <a:pt x="10794" y="179050"/>
                  </a:lnTo>
                  <a:lnTo>
                    <a:pt x="11022" y="178473"/>
                  </a:lnTo>
                  <a:close/>
                  <a:moveTo>
                    <a:pt x="74813" y="183294"/>
                  </a:moveTo>
                  <a:lnTo>
                    <a:pt x="75084" y="184927"/>
                  </a:lnTo>
                  <a:lnTo>
                    <a:pt x="75355" y="186551"/>
                  </a:lnTo>
                  <a:lnTo>
                    <a:pt x="75906" y="189787"/>
                  </a:lnTo>
                  <a:lnTo>
                    <a:pt x="76462" y="193014"/>
                  </a:lnTo>
                  <a:lnTo>
                    <a:pt x="77013" y="196241"/>
                  </a:lnTo>
                  <a:lnTo>
                    <a:pt x="76709" y="196280"/>
                  </a:lnTo>
                  <a:lnTo>
                    <a:pt x="76409" y="196339"/>
                  </a:lnTo>
                  <a:lnTo>
                    <a:pt x="75811" y="196447"/>
                  </a:lnTo>
                  <a:lnTo>
                    <a:pt x="75212" y="196584"/>
                  </a:lnTo>
                  <a:lnTo>
                    <a:pt x="74614" y="196720"/>
                  </a:lnTo>
                  <a:lnTo>
                    <a:pt x="73416" y="197024"/>
                  </a:lnTo>
                  <a:lnTo>
                    <a:pt x="72818" y="197170"/>
                  </a:lnTo>
                  <a:lnTo>
                    <a:pt x="72219" y="197307"/>
                  </a:lnTo>
                  <a:lnTo>
                    <a:pt x="72157" y="197317"/>
                  </a:lnTo>
                  <a:lnTo>
                    <a:pt x="72100" y="197337"/>
                  </a:lnTo>
                  <a:lnTo>
                    <a:pt x="72043" y="197366"/>
                  </a:lnTo>
                  <a:lnTo>
                    <a:pt x="71996" y="197395"/>
                  </a:lnTo>
                  <a:lnTo>
                    <a:pt x="71944" y="197434"/>
                  </a:lnTo>
                  <a:lnTo>
                    <a:pt x="71901" y="197483"/>
                  </a:lnTo>
                  <a:lnTo>
                    <a:pt x="71853" y="197532"/>
                  </a:lnTo>
                  <a:lnTo>
                    <a:pt x="71815" y="197581"/>
                  </a:lnTo>
                  <a:lnTo>
                    <a:pt x="71777" y="197640"/>
                  </a:lnTo>
                  <a:lnTo>
                    <a:pt x="71739" y="197708"/>
                  </a:lnTo>
                  <a:lnTo>
                    <a:pt x="71706" y="197767"/>
                  </a:lnTo>
                  <a:lnTo>
                    <a:pt x="71673" y="197845"/>
                  </a:lnTo>
                  <a:lnTo>
                    <a:pt x="71616" y="197992"/>
                  </a:lnTo>
                  <a:lnTo>
                    <a:pt x="71568" y="198148"/>
                  </a:lnTo>
                  <a:lnTo>
                    <a:pt x="71364" y="197268"/>
                  </a:lnTo>
                  <a:lnTo>
                    <a:pt x="71155" y="196398"/>
                  </a:lnTo>
                  <a:lnTo>
                    <a:pt x="70941" y="195527"/>
                  </a:lnTo>
                  <a:lnTo>
                    <a:pt x="70723" y="194667"/>
                  </a:lnTo>
                  <a:lnTo>
                    <a:pt x="70504" y="193806"/>
                  </a:lnTo>
                  <a:lnTo>
                    <a:pt x="70276" y="192956"/>
                  </a:lnTo>
                  <a:lnTo>
                    <a:pt x="70043" y="192115"/>
                  </a:lnTo>
                  <a:lnTo>
                    <a:pt x="69810" y="191283"/>
                  </a:lnTo>
                  <a:lnTo>
                    <a:pt x="70010" y="191186"/>
                  </a:lnTo>
                  <a:lnTo>
                    <a:pt x="70209" y="191078"/>
                  </a:lnTo>
                  <a:lnTo>
                    <a:pt x="70409" y="190961"/>
                  </a:lnTo>
                  <a:lnTo>
                    <a:pt x="70604" y="190834"/>
                  </a:lnTo>
                  <a:lnTo>
                    <a:pt x="70799" y="190697"/>
                  </a:lnTo>
                  <a:lnTo>
                    <a:pt x="70989" y="190540"/>
                  </a:lnTo>
                  <a:lnTo>
                    <a:pt x="71179" y="190374"/>
                  </a:lnTo>
                  <a:lnTo>
                    <a:pt x="71364" y="190208"/>
                  </a:lnTo>
                  <a:lnTo>
                    <a:pt x="71549" y="190022"/>
                  </a:lnTo>
                  <a:lnTo>
                    <a:pt x="71730" y="189826"/>
                  </a:lnTo>
                  <a:lnTo>
                    <a:pt x="71910" y="189631"/>
                  </a:lnTo>
                  <a:lnTo>
                    <a:pt x="72086" y="189416"/>
                  </a:lnTo>
                  <a:lnTo>
                    <a:pt x="72257" y="189191"/>
                  </a:lnTo>
                  <a:lnTo>
                    <a:pt x="72428" y="188956"/>
                  </a:lnTo>
                  <a:lnTo>
                    <a:pt x="72594" y="188712"/>
                  </a:lnTo>
                  <a:lnTo>
                    <a:pt x="72756" y="188467"/>
                  </a:lnTo>
                  <a:lnTo>
                    <a:pt x="72917" y="188203"/>
                  </a:lnTo>
                  <a:lnTo>
                    <a:pt x="73074" y="187929"/>
                  </a:lnTo>
                  <a:lnTo>
                    <a:pt x="73226" y="187656"/>
                  </a:lnTo>
                  <a:lnTo>
                    <a:pt x="73374" y="187372"/>
                  </a:lnTo>
                  <a:lnTo>
                    <a:pt x="73516" y="187069"/>
                  </a:lnTo>
                  <a:lnTo>
                    <a:pt x="73659" y="186766"/>
                  </a:lnTo>
                  <a:lnTo>
                    <a:pt x="73796" y="186453"/>
                  </a:lnTo>
                  <a:lnTo>
                    <a:pt x="73925" y="186130"/>
                  </a:lnTo>
                  <a:lnTo>
                    <a:pt x="74053" y="185807"/>
                  </a:lnTo>
                  <a:lnTo>
                    <a:pt x="74176" y="185465"/>
                  </a:lnTo>
                  <a:lnTo>
                    <a:pt x="74295" y="185123"/>
                  </a:lnTo>
                  <a:lnTo>
                    <a:pt x="74409" y="184771"/>
                  </a:lnTo>
                  <a:lnTo>
                    <a:pt x="74519" y="184419"/>
                  </a:lnTo>
                  <a:lnTo>
                    <a:pt x="74623" y="184047"/>
                  </a:lnTo>
                  <a:lnTo>
                    <a:pt x="74718" y="183676"/>
                  </a:lnTo>
                  <a:lnTo>
                    <a:pt x="74813" y="183294"/>
                  </a:lnTo>
                  <a:close/>
                  <a:moveTo>
                    <a:pt x="6998" y="190628"/>
                  </a:moveTo>
                  <a:lnTo>
                    <a:pt x="7202" y="190814"/>
                  </a:lnTo>
                  <a:lnTo>
                    <a:pt x="7411" y="191000"/>
                  </a:lnTo>
                  <a:lnTo>
                    <a:pt x="7616" y="191186"/>
                  </a:lnTo>
                  <a:lnTo>
                    <a:pt x="7825" y="191352"/>
                  </a:lnTo>
                  <a:lnTo>
                    <a:pt x="8248" y="191684"/>
                  </a:lnTo>
                  <a:lnTo>
                    <a:pt x="8675" y="192007"/>
                  </a:lnTo>
                  <a:lnTo>
                    <a:pt x="9103" y="192300"/>
                  </a:lnTo>
                  <a:lnTo>
                    <a:pt x="9535" y="192594"/>
                  </a:lnTo>
                  <a:lnTo>
                    <a:pt x="9967" y="192868"/>
                  </a:lnTo>
                  <a:lnTo>
                    <a:pt x="10400" y="193132"/>
                  </a:lnTo>
                  <a:lnTo>
                    <a:pt x="10200" y="193953"/>
                  </a:lnTo>
                  <a:lnTo>
                    <a:pt x="10005" y="194784"/>
                  </a:lnTo>
                  <a:lnTo>
                    <a:pt x="9820" y="195625"/>
                  </a:lnTo>
                  <a:lnTo>
                    <a:pt x="9644" y="196466"/>
                  </a:lnTo>
                  <a:lnTo>
                    <a:pt x="9478" y="197327"/>
                  </a:lnTo>
                  <a:lnTo>
                    <a:pt x="9317" y="198187"/>
                  </a:lnTo>
                  <a:lnTo>
                    <a:pt x="9169" y="199067"/>
                  </a:lnTo>
                  <a:lnTo>
                    <a:pt x="9027" y="199947"/>
                  </a:lnTo>
                  <a:lnTo>
                    <a:pt x="9017" y="199869"/>
                  </a:lnTo>
                  <a:lnTo>
                    <a:pt x="9017" y="199801"/>
                  </a:lnTo>
                  <a:lnTo>
                    <a:pt x="9017" y="199723"/>
                  </a:lnTo>
                  <a:lnTo>
                    <a:pt x="9013" y="199644"/>
                  </a:lnTo>
                  <a:lnTo>
                    <a:pt x="8984" y="199537"/>
                  </a:lnTo>
                  <a:lnTo>
                    <a:pt x="8956" y="199439"/>
                  </a:lnTo>
                  <a:lnTo>
                    <a:pt x="8922" y="199341"/>
                  </a:lnTo>
                  <a:lnTo>
                    <a:pt x="8889" y="199243"/>
                  </a:lnTo>
                  <a:lnTo>
                    <a:pt x="8851" y="199155"/>
                  </a:lnTo>
                  <a:lnTo>
                    <a:pt x="8813" y="199077"/>
                  </a:lnTo>
                  <a:lnTo>
                    <a:pt x="8770" y="198999"/>
                  </a:lnTo>
                  <a:lnTo>
                    <a:pt x="8727" y="198930"/>
                  </a:lnTo>
                  <a:lnTo>
                    <a:pt x="8637" y="198803"/>
                  </a:lnTo>
                  <a:lnTo>
                    <a:pt x="8542" y="198686"/>
                  </a:lnTo>
                  <a:lnTo>
                    <a:pt x="8438" y="198588"/>
                  </a:lnTo>
                  <a:lnTo>
                    <a:pt x="8333" y="198500"/>
                  </a:lnTo>
                  <a:lnTo>
                    <a:pt x="8224" y="198412"/>
                  </a:lnTo>
                  <a:lnTo>
                    <a:pt x="8110" y="198344"/>
                  </a:lnTo>
                  <a:lnTo>
                    <a:pt x="7882" y="198217"/>
                  </a:lnTo>
                  <a:lnTo>
                    <a:pt x="7654" y="198090"/>
                  </a:lnTo>
                  <a:lnTo>
                    <a:pt x="7544" y="198031"/>
                  </a:lnTo>
                  <a:lnTo>
                    <a:pt x="7435" y="197962"/>
                  </a:lnTo>
                  <a:lnTo>
                    <a:pt x="6946" y="197649"/>
                  </a:lnTo>
                  <a:lnTo>
                    <a:pt x="6457" y="197356"/>
                  </a:lnTo>
                  <a:lnTo>
                    <a:pt x="5958" y="197073"/>
                  </a:lnTo>
                  <a:lnTo>
                    <a:pt x="5711" y="196936"/>
                  </a:lnTo>
                  <a:lnTo>
                    <a:pt x="5464" y="196818"/>
                  </a:lnTo>
                  <a:lnTo>
                    <a:pt x="5635" y="196026"/>
                  </a:lnTo>
                  <a:lnTo>
                    <a:pt x="5815" y="195254"/>
                  </a:lnTo>
                  <a:lnTo>
                    <a:pt x="6000" y="194471"/>
                  </a:lnTo>
                  <a:lnTo>
                    <a:pt x="6190" y="193699"/>
                  </a:lnTo>
                  <a:lnTo>
                    <a:pt x="6385" y="192926"/>
                  </a:lnTo>
                  <a:lnTo>
                    <a:pt x="6590" y="192164"/>
                  </a:lnTo>
                  <a:lnTo>
                    <a:pt x="6794" y="191391"/>
                  </a:lnTo>
                  <a:lnTo>
                    <a:pt x="6998" y="190628"/>
                  </a:lnTo>
                  <a:close/>
                  <a:moveTo>
                    <a:pt x="4879" y="199644"/>
                  </a:moveTo>
                  <a:lnTo>
                    <a:pt x="5155" y="199801"/>
                  </a:lnTo>
                  <a:lnTo>
                    <a:pt x="5426" y="199938"/>
                  </a:lnTo>
                  <a:lnTo>
                    <a:pt x="5701" y="200075"/>
                  </a:lnTo>
                  <a:lnTo>
                    <a:pt x="5977" y="200202"/>
                  </a:lnTo>
                  <a:lnTo>
                    <a:pt x="6523" y="200456"/>
                  </a:lnTo>
                  <a:lnTo>
                    <a:pt x="7079" y="200681"/>
                  </a:lnTo>
                  <a:lnTo>
                    <a:pt x="7188" y="200730"/>
                  </a:lnTo>
                  <a:lnTo>
                    <a:pt x="7302" y="200788"/>
                  </a:lnTo>
                  <a:lnTo>
                    <a:pt x="7530" y="200906"/>
                  </a:lnTo>
                  <a:lnTo>
                    <a:pt x="7758" y="201023"/>
                  </a:lnTo>
                  <a:lnTo>
                    <a:pt x="7877" y="201072"/>
                  </a:lnTo>
                  <a:lnTo>
                    <a:pt x="7991" y="201111"/>
                  </a:lnTo>
                  <a:lnTo>
                    <a:pt x="8105" y="201141"/>
                  </a:lnTo>
                  <a:lnTo>
                    <a:pt x="8219" y="201150"/>
                  </a:lnTo>
                  <a:lnTo>
                    <a:pt x="8333" y="201150"/>
                  </a:lnTo>
                  <a:lnTo>
                    <a:pt x="8447" y="201121"/>
                  </a:lnTo>
                  <a:lnTo>
                    <a:pt x="8499" y="201101"/>
                  </a:lnTo>
                  <a:lnTo>
                    <a:pt x="8556" y="201072"/>
                  </a:lnTo>
                  <a:lnTo>
                    <a:pt x="8609" y="201043"/>
                  </a:lnTo>
                  <a:lnTo>
                    <a:pt x="8661" y="200994"/>
                  </a:lnTo>
                  <a:lnTo>
                    <a:pt x="8713" y="200955"/>
                  </a:lnTo>
                  <a:lnTo>
                    <a:pt x="8765" y="200896"/>
                  </a:lnTo>
                  <a:lnTo>
                    <a:pt x="8818" y="200837"/>
                  </a:lnTo>
                  <a:lnTo>
                    <a:pt x="8865" y="200769"/>
                  </a:lnTo>
                  <a:lnTo>
                    <a:pt x="8894" y="200710"/>
                  </a:lnTo>
                  <a:lnTo>
                    <a:pt x="8803" y="201336"/>
                  </a:lnTo>
                  <a:lnTo>
                    <a:pt x="8713" y="201972"/>
                  </a:lnTo>
                  <a:lnTo>
                    <a:pt x="8628" y="202607"/>
                  </a:lnTo>
                  <a:lnTo>
                    <a:pt x="8547" y="203253"/>
                  </a:lnTo>
                  <a:lnTo>
                    <a:pt x="8390" y="204534"/>
                  </a:lnTo>
                  <a:lnTo>
                    <a:pt x="8243" y="205834"/>
                  </a:lnTo>
                  <a:lnTo>
                    <a:pt x="8105" y="207145"/>
                  </a:lnTo>
                  <a:lnTo>
                    <a:pt x="7967" y="208455"/>
                  </a:lnTo>
                  <a:lnTo>
                    <a:pt x="7839" y="209785"/>
                  </a:lnTo>
                  <a:lnTo>
                    <a:pt x="7716" y="211125"/>
                  </a:lnTo>
                  <a:lnTo>
                    <a:pt x="7459" y="210919"/>
                  </a:lnTo>
                  <a:lnTo>
                    <a:pt x="7198" y="210724"/>
                  </a:lnTo>
                  <a:lnTo>
                    <a:pt x="6932" y="210548"/>
                  </a:lnTo>
                  <a:lnTo>
                    <a:pt x="6661" y="210372"/>
                  </a:lnTo>
                  <a:lnTo>
                    <a:pt x="6390" y="210215"/>
                  </a:lnTo>
                  <a:lnTo>
                    <a:pt x="6114" y="210069"/>
                  </a:lnTo>
                  <a:lnTo>
                    <a:pt x="5834" y="209932"/>
                  </a:lnTo>
                  <a:lnTo>
                    <a:pt x="5554" y="209814"/>
                  </a:lnTo>
                  <a:lnTo>
                    <a:pt x="5274" y="209717"/>
                  </a:lnTo>
                  <a:lnTo>
                    <a:pt x="4988" y="209629"/>
                  </a:lnTo>
                  <a:lnTo>
                    <a:pt x="4708" y="209560"/>
                  </a:lnTo>
                  <a:lnTo>
                    <a:pt x="4423" y="209511"/>
                  </a:lnTo>
                  <a:lnTo>
                    <a:pt x="4143" y="209472"/>
                  </a:lnTo>
                  <a:lnTo>
                    <a:pt x="3863" y="209462"/>
                  </a:lnTo>
                  <a:lnTo>
                    <a:pt x="3582" y="209482"/>
                  </a:lnTo>
                  <a:lnTo>
                    <a:pt x="3444" y="209492"/>
                  </a:lnTo>
                  <a:lnTo>
                    <a:pt x="3307" y="209511"/>
                  </a:lnTo>
                  <a:lnTo>
                    <a:pt x="3307" y="209511"/>
                  </a:lnTo>
                  <a:lnTo>
                    <a:pt x="3463" y="208259"/>
                  </a:lnTo>
                  <a:lnTo>
                    <a:pt x="3634" y="207008"/>
                  </a:lnTo>
                  <a:lnTo>
                    <a:pt x="3815" y="205766"/>
                  </a:lnTo>
                  <a:lnTo>
                    <a:pt x="4010" y="204534"/>
                  </a:lnTo>
                  <a:lnTo>
                    <a:pt x="4209" y="203302"/>
                  </a:lnTo>
                  <a:lnTo>
                    <a:pt x="4423" y="202069"/>
                  </a:lnTo>
                  <a:lnTo>
                    <a:pt x="4646" y="200857"/>
                  </a:lnTo>
                  <a:lnTo>
                    <a:pt x="4879" y="199644"/>
                  </a:lnTo>
                  <a:close/>
                  <a:moveTo>
                    <a:pt x="77369" y="198393"/>
                  </a:moveTo>
                  <a:lnTo>
                    <a:pt x="77626" y="199928"/>
                  </a:lnTo>
                  <a:lnTo>
                    <a:pt x="77877" y="201463"/>
                  </a:lnTo>
                  <a:lnTo>
                    <a:pt x="78124" y="203008"/>
                  </a:lnTo>
                  <a:lnTo>
                    <a:pt x="78367" y="204553"/>
                  </a:lnTo>
                  <a:lnTo>
                    <a:pt x="78600" y="206108"/>
                  </a:lnTo>
                  <a:lnTo>
                    <a:pt x="78828" y="207663"/>
                  </a:lnTo>
                  <a:lnTo>
                    <a:pt x="79051" y="209228"/>
                  </a:lnTo>
                  <a:lnTo>
                    <a:pt x="79260" y="210792"/>
                  </a:lnTo>
                  <a:lnTo>
                    <a:pt x="78676" y="210939"/>
                  </a:lnTo>
                  <a:lnTo>
                    <a:pt x="78096" y="211095"/>
                  </a:lnTo>
                  <a:lnTo>
                    <a:pt x="77516" y="211242"/>
                  </a:lnTo>
                  <a:lnTo>
                    <a:pt x="76932" y="211389"/>
                  </a:lnTo>
                  <a:lnTo>
                    <a:pt x="76585" y="211477"/>
                  </a:lnTo>
                  <a:lnTo>
                    <a:pt x="76234" y="211545"/>
                  </a:lnTo>
                  <a:lnTo>
                    <a:pt x="75535" y="211682"/>
                  </a:lnTo>
                  <a:lnTo>
                    <a:pt x="75188" y="211760"/>
                  </a:lnTo>
                  <a:lnTo>
                    <a:pt x="74842" y="211848"/>
                  </a:lnTo>
                  <a:lnTo>
                    <a:pt x="74666" y="211907"/>
                  </a:lnTo>
                  <a:lnTo>
                    <a:pt x="74495" y="211966"/>
                  </a:lnTo>
                  <a:lnTo>
                    <a:pt x="74324" y="212024"/>
                  </a:lnTo>
                  <a:lnTo>
                    <a:pt x="74153" y="212103"/>
                  </a:lnTo>
                  <a:lnTo>
                    <a:pt x="74048" y="211350"/>
                  </a:lnTo>
                  <a:lnTo>
                    <a:pt x="73939" y="210606"/>
                  </a:lnTo>
                  <a:lnTo>
                    <a:pt x="73830" y="209863"/>
                  </a:lnTo>
                  <a:lnTo>
                    <a:pt x="73716" y="209120"/>
                  </a:lnTo>
                  <a:lnTo>
                    <a:pt x="73597" y="208387"/>
                  </a:lnTo>
                  <a:lnTo>
                    <a:pt x="73478" y="207653"/>
                  </a:lnTo>
                  <a:lnTo>
                    <a:pt x="73350" y="206920"/>
                  </a:lnTo>
                  <a:lnTo>
                    <a:pt x="73226" y="206186"/>
                  </a:lnTo>
                  <a:lnTo>
                    <a:pt x="73093" y="205463"/>
                  </a:lnTo>
                  <a:lnTo>
                    <a:pt x="72960" y="204739"/>
                  </a:lnTo>
                  <a:lnTo>
                    <a:pt x="72822" y="204015"/>
                  </a:lnTo>
                  <a:lnTo>
                    <a:pt x="72685" y="203292"/>
                  </a:lnTo>
                  <a:lnTo>
                    <a:pt x="72542" y="202578"/>
                  </a:lnTo>
                  <a:lnTo>
                    <a:pt x="72395" y="201864"/>
                  </a:lnTo>
                  <a:lnTo>
                    <a:pt x="72100" y="200436"/>
                  </a:lnTo>
                  <a:lnTo>
                    <a:pt x="72100" y="200436"/>
                  </a:lnTo>
                  <a:lnTo>
                    <a:pt x="72172" y="200456"/>
                  </a:lnTo>
                  <a:lnTo>
                    <a:pt x="72252" y="200466"/>
                  </a:lnTo>
                  <a:lnTo>
                    <a:pt x="72343" y="200466"/>
                  </a:lnTo>
                  <a:lnTo>
                    <a:pt x="72385" y="200456"/>
                  </a:lnTo>
                  <a:lnTo>
                    <a:pt x="72428" y="200436"/>
                  </a:lnTo>
                  <a:lnTo>
                    <a:pt x="73046" y="200192"/>
                  </a:lnTo>
                  <a:lnTo>
                    <a:pt x="73663" y="199947"/>
                  </a:lnTo>
                  <a:lnTo>
                    <a:pt x="74903" y="199468"/>
                  </a:lnTo>
                  <a:lnTo>
                    <a:pt x="75521" y="199224"/>
                  </a:lnTo>
                  <a:lnTo>
                    <a:pt x="76139" y="198960"/>
                  </a:lnTo>
                  <a:lnTo>
                    <a:pt x="76756" y="198686"/>
                  </a:lnTo>
                  <a:lnTo>
                    <a:pt x="77060" y="198539"/>
                  </a:lnTo>
                  <a:lnTo>
                    <a:pt x="77369" y="198393"/>
                  </a:lnTo>
                  <a:close/>
                  <a:moveTo>
                    <a:pt x="3003" y="212484"/>
                  </a:moveTo>
                  <a:lnTo>
                    <a:pt x="3278" y="212562"/>
                  </a:lnTo>
                  <a:lnTo>
                    <a:pt x="3554" y="212621"/>
                  </a:lnTo>
                  <a:lnTo>
                    <a:pt x="3834" y="212679"/>
                  </a:lnTo>
                  <a:lnTo>
                    <a:pt x="4119" y="212728"/>
                  </a:lnTo>
                  <a:lnTo>
                    <a:pt x="4399" y="212768"/>
                  </a:lnTo>
                  <a:lnTo>
                    <a:pt x="4684" y="212797"/>
                  </a:lnTo>
                  <a:lnTo>
                    <a:pt x="5255" y="212856"/>
                  </a:lnTo>
                  <a:lnTo>
                    <a:pt x="6404" y="212934"/>
                  </a:lnTo>
                  <a:lnTo>
                    <a:pt x="6974" y="212983"/>
                  </a:lnTo>
                  <a:lnTo>
                    <a:pt x="7259" y="213022"/>
                  </a:lnTo>
                  <a:lnTo>
                    <a:pt x="7540" y="213051"/>
                  </a:lnTo>
                  <a:lnTo>
                    <a:pt x="7435" y="214215"/>
                  </a:lnTo>
                  <a:lnTo>
                    <a:pt x="7331" y="215369"/>
                  </a:lnTo>
                  <a:lnTo>
                    <a:pt x="7231" y="216532"/>
                  </a:lnTo>
                  <a:lnTo>
                    <a:pt x="7136" y="217696"/>
                  </a:lnTo>
                  <a:lnTo>
                    <a:pt x="7041" y="218850"/>
                  </a:lnTo>
                  <a:lnTo>
                    <a:pt x="6955" y="220014"/>
                  </a:lnTo>
                  <a:lnTo>
                    <a:pt x="6870" y="221187"/>
                  </a:lnTo>
                  <a:lnTo>
                    <a:pt x="6789" y="222351"/>
                  </a:lnTo>
                  <a:lnTo>
                    <a:pt x="6181" y="222106"/>
                  </a:lnTo>
                  <a:lnTo>
                    <a:pt x="5573" y="221881"/>
                  </a:lnTo>
                  <a:lnTo>
                    <a:pt x="5269" y="221784"/>
                  </a:lnTo>
                  <a:lnTo>
                    <a:pt x="4965" y="221686"/>
                  </a:lnTo>
                  <a:lnTo>
                    <a:pt x="4656" y="221588"/>
                  </a:lnTo>
                  <a:lnTo>
                    <a:pt x="4352" y="221500"/>
                  </a:lnTo>
                  <a:lnTo>
                    <a:pt x="3853" y="221353"/>
                  </a:lnTo>
                  <a:lnTo>
                    <a:pt x="3601" y="221275"/>
                  </a:lnTo>
                  <a:lnTo>
                    <a:pt x="3349" y="221197"/>
                  </a:lnTo>
                  <a:lnTo>
                    <a:pt x="3098" y="221138"/>
                  </a:lnTo>
                  <a:lnTo>
                    <a:pt x="2846" y="221089"/>
                  </a:lnTo>
                  <a:lnTo>
                    <a:pt x="2594" y="221050"/>
                  </a:lnTo>
                  <a:lnTo>
                    <a:pt x="2466" y="221040"/>
                  </a:lnTo>
                  <a:lnTo>
                    <a:pt x="2337" y="221040"/>
                  </a:lnTo>
                  <a:lnTo>
                    <a:pt x="2394" y="219955"/>
                  </a:lnTo>
                  <a:lnTo>
                    <a:pt x="2456" y="218879"/>
                  </a:lnTo>
                  <a:lnTo>
                    <a:pt x="2528" y="217804"/>
                  </a:lnTo>
                  <a:lnTo>
                    <a:pt x="2608" y="216728"/>
                  </a:lnTo>
                  <a:lnTo>
                    <a:pt x="2699" y="215662"/>
                  </a:lnTo>
                  <a:lnTo>
                    <a:pt x="2794" y="214596"/>
                  </a:lnTo>
                  <a:lnTo>
                    <a:pt x="2893" y="213540"/>
                  </a:lnTo>
                  <a:lnTo>
                    <a:pt x="3003" y="212484"/>
                  </a:lnTo>
                  <a:close/>
                  <a:moveTo>
                    <a:pt x="79512" y="212758"/>
                  </a:moveTo>
                  <a:lnTo>
                    <a:pt x="79645" y="213833"/>
                  </a:lnTo>
                  <a:lnTo>
                    <a:pt x="79773" y="214909"/>
                  </a:lnTo>
                  <a:lnTo>
                    <a:pt x="79897" y="215995"/>
                  </a:lnTo>
                  <a:lnTo>
                    <a:pt x="80015" y="217090"/>
                  </a:lnTo>
                  <a:lnTo>
                    <a:pt x="80129" y="218185"/>
                  </a:lnTo>
                  <a:lnTo>
                    <a:pt x="80239" y="219290"/>
                  </a:lnTo>
                  <a:lnTo>
                    <a:pt x="80343" y="220395"/>
                  </a:lnTo>
                  <a:lnTo>
                    <a:pt x="80438" y="221500"/>
                  </a:lnTo>
                  <a:lnTo>
                    <a:pt x="80557" y="222996"/>
                  </a:lnTo>
                  <a:lnTo>
                    <a:pt x="80666" y="224502"/>
                  </a:lnTo>
                  <a:lnTo>
                    <a:pt x="80771" y="225998"/>
                  </a:lnTo>
                  <a:lnTo>
                    <a:pt x="80866" y="227494"/>
                  </a:lnTo>
                  <a:lnTo>
                    <a:pt x="80538" y="227416"/>
                  </a:lnTo>
                  <a:lnTo>
                    <a:pt x="80205" y="227357"/>
                  </a:lnTo>
                  <a:lnTo>
                    <a:pt x="79873" y="227299"/>
                  </a:lnTo>
                  <a:lnTo>
                    <a:pt x="79540" y="227260"/>
                  </a:lnTo>
                  <a:lnTo>
                    <a:pt x="79208" y="227240"/>
                  </a:lnTo>
                  <a:lnTo>
                    <a:pt x="78870" y="227211"/>
                  </a:lnTo>
                  <a:lnTo>
                    <a:pt x="78533" y="227201"/>
                  </a:lnTo>
                  <a:lnTo>
                    <a:pt x="77526" y="227201"/>
                  </a:lnTo>
                  <a:lnTo>
                    <a:pt x="76861" y="227211"/>
                  </a:lnTo>
                  <a:lnTo>
                    <a:pt x="76205" y="227230"/>
                  </a:lnTo>
                  <a:lnTo>
                    <a:pt x="75568" y="227230"/>
                  </a:lnTo>
                  <a:lnTo>
                    <a:pt x="75530" y="226448"/>
                  </a:lnTo>
                  <a:lnTo>
                    <a:pt x="75488" y="225666"/>
                  </a:lnTo>
                  <a:lnTo>
                    <a:pt x="75440" y="224883"/>
                  </a:lnTo>
                  <a:lnTo>
                    <a:pt x="75388" y="224101"/>
                  </a:lnTo>
                  <a:lnTo>
                    <a:pt x="75331" y="223329"/>
                  </a:lnTo>
                  <a:lnTo>
                    <a:pt x="75274" y="222546"/>
                  </a:lnTo>
                  <a:lnTo>
                    <a:pt x="75212" y="221774"/>
                  </a:lnTo>
                  <a:lnTo>
                    <a:pt x="75146" y="220991"/>
                  </a:lnTo>
                  <a:lnTo>
                    <a:pt x="75079" y="220219"/>
                  </a:lnTo>
                  <a:lnTo>
                    <a:pt x="75008" y="219446"/>
                  </a:lnTo>
                  <a:lnTo>
                    <a:pt x="74932" y="218674"/>
                  </a:lnTo>
                  <a:lnTo>
                    <a:pt x="74851" y="217901"/>
                  </a:lnTo>
                  <a:lnTo>
                    <a:pt x="74770" y="217129"/>
                  </a:lnTo>
                  <a:lnTo>
                    <a:pt x="74685" y="216366"/>
                  </a:lnTo>
                  <a:lnTo>
                    <a:pt x="74599" y="215594"/>
                  </a:lnTo>
                  <a:lnTo>
                    <a:pt x="74509" y="214831"/>
                  </a:lnTo>
                  <a:lnTo>
                    <a:pt x="74818" y="214753"/>
                  </a:lnTo>
                  <a:lnTo>
                    <a:pt x="75127" y="214674"/>
                  </a:lnTo>
                  <a:lnTo>
                    <a:pt x="75440" y="214577"/>
                  </a:lnTo>
                  <a:lnTo>
                    <a:pt x="75754" y="214469"/>
                  </a:lnTo>
                  <a:lnTo>
                    <a:pt x="76067" y="214361"/>
                  </a:lnTo>
                  <a:lnTo>
                    <a:pt x="76386" y="214234"/>
                  </a:lnTo>
                  <a:lnTo>
                    <a:pt x="76699" y="214107"/>
                  </a:lnTo>
                  <a:lnTo>
                    <a:pt x="77018" y="213970"/>
                  </a:lnTo>
                  <a:lnTo>
                    <a:pt x="77645" y="213687"/>
                  </a:lnTo>
                  <a:lnTo>
                    <a:pt x="78277" y="213384"/>
                  </a:lnTo>
                  <a:lnTo>
                    <a:pt x="78899" y="213071"/>
                  </a:lnTo>
                  <a:lnTo>
                    <a:pt x="79512" y="212758"/>
                  </a:lnTo>
                  <a:close/>
                  <a:moveTo>
                    <a:pt x="2233" y="224228"/>
                  </a:moveTo>
                  <a:lnTo>
                    <a:pt x="2466" y="224297"/>
                  </a:lnTo>
                  <a:lnTo>
                    <a:pt x="2708" y="224346"/>
                  </a:lnTo>
                  <a:lnTo>
                    <a:pt x="2946" y="224385"/>
                  </a:lnTo>
                  <a:lnTo>
                    <a:pt x="3188" y="224404"/>
                  </a:lnTo>
                  <a:lnTo>
                    <a:pt x="3430" y="224424"/>
                  </a:lnTo>
                  <a:lnTo>
                    <a:pt x="3672" y="224434"/>
                  </a:lnTo>
                  <a:lnTo>
                    <a:pt x="4152" y="224443"/>
                  </a:lnTo>
                  <a:lnTo>
                    <a:pt x="4466" y="224463"/>
                  </a:lnTo>
                  <a:lnTo>
                    <a:pt x="4779" y="224473"/>
                  </a:lnTo>
                  <a:lnTo>
                    <a:pt x="5093" y="224463"/>
                  </a:lnTo>
                  <a:lnTo>
                    <a:pt x="5411" y="224463"/>
                  </a:lnTo>
                  <a:lnTo>
                    <a:pt x="6038" y="224434"/>
                  </a:lnTo>
                  <a:lnTo>
                    <a:pt x="6670" y="224395"/>
                  </a:lnTo>
                  <a:lnTo>
                    <a:pt x="6670" y="224395"/>
                  </a:lnTo>
                  <a:lnTo>
                    <a:pt x="6599" y="225558"/>
                  </a:lnTo>
                  <a:lnTo>
                    <a:pt x="6542" y="226722"/>
                  </a:lnTo>
                  <a:lnTo>
                    <a:pt x="6485" y="227876"/>
                  </a:lnTo>
                  <a:lnTo>
                    <a:pt x="6438" y="229039"/>
                  </a:lnTo>
                  <a:lnTo>
                    <a:pt x="6400" y="230193"/>
                  </a:lnTo>
                  <a:lnTo>
                    <a:pt x="6366" y="231347"/>
                  </a:lnTo>
                  <a:lnTo>
                    <a:pt x="6347" y="232501"/>
                  </a:lnTo>
                  <a:lnTo>
                    <a:pt x="6338" y="233655"/>
                  </a:lnTo>
                  <a:lnTo>
                    <a:pt x="5264" y="233323"/>
                  </a:lnTo>
                  <a:lnTo>
                    <a:pt x="4727" y="233156"/>
                  </a:lnTo>
                  <a:lnTo>
                    <a:pt x="4190" y="233000"/>
                  </a:lnTo>
                  <a:lnTo>
                    <a:pt x="3691" y="232834"/>
                  </a:lnTo>
                  <a:lnTo>
                    <a:pt x="3444" y="232755"/>
                  </a:lnTo>
                  <a:lnTo>
                    <a:pt x="3197" y="232687"/>
                  </a:lnTo>
                  <a:lnTo>
                    <a:pt x="2955" y="232628"/>
                  </a:lnTo>
                  <a:lnTo>
                    <a:pt x="2708" y="232589"/>
                  </a:lnTo>
                  <a:lnTo>
                    <a:pt x="2585" y="232579"/>
                  </a:lnTo>
                  <a:lnTo>
                    <a:pt x="2333" y="232579"/>
                  </a:lnTo>
                  <a:lnTo>
                    <a:pt x="2204" y="232599"/>
                  </a:lnTo>
                  <a:lnTo>
                    <a:pt x="2185" y="231543"/>
                  </a:lnTo>
                  <a:lnTo>
                    <a:pt x="2171" y="230496"/>
                  </a:lnTo>
                  <a:lnTo>
                    <a:pt x="2166" y="229450"/>
                  </a:lnTo>
                  <a:lnTo>
                    <a:pt x="2166" y="228404"/>
                  </a:lnTo>
                  <a:lnTo>
                    <a:pt x="2171" y="227357"/>
                  </a:lnTo>
                  <a:lnTo>
                    <a:pt x="2185" y="226311"/>
                  </a:lnTo>
                  <a:lnTo>
                    <a:pt x="2204" y="225275"/>
                  </a:lnTo>
                  <a:lnTo>
                    <a:pt x="2233" y="224228"/>
                  </a:lnTo>
                  <a:close/>
                  <a:moveTo>
                    <a:pt x="80985" y="229900"/>
                  </a:moveTo>
                  <a:lnTo>
                    <a:pt x="81061" y="231611"/>
                  </a:lnTo>
                  <a:lnTo>
                    <a:pt x="81132" y="233332"/>
                  </a:lnTo>
                  <a:lnTo>
                    <a:pt x="81194" y="235044"/>
                  </a:lnTo>
                  <a:lnTo>
                    <a:pt x="81246" y="236765"/>
                  </a:lnTo>
                  <a:lnTo>
                    <a:pt x="81289" y="238476"/>
                  </a:lnTo>
                  <a:lnTo>
                    <a:pt x="81317" y="240197"/>
                  </a:lnTo>
                  <a:lnTo>
                    <a:pt x="81327" y="241058"/>
                  </a:lnTo>
                  <a:lnTo>
                    <a:pt x="81336" y="241918"/>
                  </a:lnTo>
                  <a:lnTo>
                    <a:pt x="81341" y="242769"/>
                  </a:lnTo>
                  <a:lnTo>
                    <a:pt x="81341" y="243629"/>
                  </a:lnTo>
                  <a:lnTo>
                    <a:pt x="81194" y="243561"/>
                  </a:lnTo>
                  <a:lnTo>
                    <a:pt x="81046" y="243493"/>
                  </a:lnTo>
                  <a:lnTo>
                    <a:pt x="80894" y="243434"/>
                  </a:lnTo>
                  <a:lnTo>
                    <a:pt x="80742" y="243385"/>
                  </a:lnTo>
                  <a:lnTo>
                    <a:pt x="80438" y="243297"/>
                  </a:lnTo>
                  <a:lnTo>
                    <a:pt x="80134" y="243228"/>
                  </a:lnTo>
                  <a:lnTo>
                    <a:pt x="79825" y="243170"/>
                  </a:lnTo>
                  <a:lnTo>
                    <a:pt x="79521" y="243111"/>
                  </a:lnTo>
                  <a:lnTo>
                    <a:pt x="79217" y="243062"/>
                  </a:lnTo>
                  <a:lnTo>
                    <a:pt x="78918" y="243004"/>
                  </a:lnTo>
                  <a:lnTo>
                    <a:pt x="78505" y="242925"/>
                  </a:lnTo>
                  <a:lnTo>
                    <a:pt x="78091" y="242847"/>
                  </a:lnTo>
                  <a:lnTo>
                    <a:pt x="77260" y="242671"/>
                  </a:lnTo>
                  <a:lnTo>
                    <a:pt x="76846" y="242603"/>
                  </a:lnTo>
                  <a:lnTo>
                    <a:pt x="76428" y="242544"/>
                  </a:lnTo>
                  <a:lnTo>
                    <a:pt x="76010" y="242505"/>
                  </a:lnTo>
                  <a:lnTo>
                    <a:pt x="75801" y="242495"/>
                  </a:lnTo>
                  <a:lnTo>
                    <a:pt x="75592" y="242485"/>
                  </a:lnTo>
                  <a:lnTo>
                    <a:pt x="75630" y="241723"/>
                  </a:lnTo>
                  <a:lnTo>
                    <a:pt x="75659" y="240960"/>
                  </a:lnTo>
                  <a:lnTo>
                    <a:pt x="75687" y="240197"/>
                  </a:lnTo>
                  <a:lnTo>
                    <a:pt x="75711" y="239434"/>
                  </a:lnTo>
                  <a:lnTo>
                    <a:pt x="75730" y="238662"/>
                  </a:lnTo>
                  <a:lnTo>
                    <a:pt x="75744" y="237899"/>
                  </a:lnTo>
                  <a:lnTo>
                    <a:pt x="75754" y="237127"/>
                  </a:lnTo>
                  <a:lnTo>
                    <a:pt x="75759" y="236364"/>
                  </a:lnTo>
                  <a:lnTo>
                    <a:pt x="75763" y="235591"/>
                  </a:lnTo>
                  <a:lnTo>
                    <a:pt x="75763" y="234819"/>
                  </a:lnTo>
                  <a:lnTo>
                    <a:pt x="75759" y="234056"/>
                  </a:lnTo>
                  <a:lnTo>
                    <a:pt x="75749" y="233283"/>
                  </a:lnTo>
                  <a:lnTo>
                    <a:pt x="75740" y="232511"/>
                  </a:lnTo>
                  <a:lnTo>
                    <a:pt x="75725" y="231738"/>
                  </a:lnTo>
                  <a:lnTo>
                    <a:pt x="75706" y="230966"/>
                  </a:lnTo>
                  <a:lnTo>
                    <a:pt x="75687" y="230193"/>
                  </a:lnTo>
                  <a:lnTo>
                    <a:pt x="75687" y="230193"/>
                  </a:lnTo>
                  <a:lnTo>
                    <a:pt x="76329" y="230203"/>
                  </a:lnTo>
                  <a:lnTo>
                    <a:pt x="76989" y="230223"/>
                  </a:lnTo>
                  <a:lnTo>
                    <a:pt x="77654" y="230232"/>
                  </a:lnTo>
                  <a:lnTo>
                    <a:pt x="78324" y="230232"/>
                  </a:lnTo>
                  <a:lnTo>
                    <a:pt x="78661" y="230223"/>
                  </a:lnTo>
                  <a:lnTo>
                    <a:pt x="78999" y="230203"/>
                  </a:lnTo>
                  <a:lnTo>
                    <a:pt x="79331" y="230184"/>
                  </a:lnTo>
                  <a:lnTo>
                    <a:pt x="79669" y="230154"/>
                  </a:lnTo>
                  <a:lnTo>
                    <a:pt x="80001" y="230105"/>
                  </a:lnTo>
                  <a:lnTo>
                    <a:pt x="80329" y="230047"/>
                  </a:lnTo>
                  <a:lnTo>
                    <a:pt x="80657" y="229978"/>
                  </a:lnTo>
                  <a:lnTo>
                    <a:pt x="80985" y="229900"/>
                  </a:lnTo>
                  <a:close/>
                  <a:moveTo>
                    <a:pt x="2299" y="235650"/>
                  </a:moveTo>
                  <a:lnTo>
                    <a:pt x="2418" y="235689"/>
                  </a:lnTo>
                  <a:lnTo>
                    <a:pt x="2532" y="235718"/>
                  </a:lnTo>
                  <a:lnTo>
                    <a:pt x="2770" y="235767"/>
                  </a:lnTo>
                  <a:lnTo>
                    <a:pt x="3007" y="235797"/>
                  </a:lnTo>
                  <a:lnTo>
                    <a:pt x="3245" y="235816"/>
                  </a:lnTo>
                  <a:lnTo>
                    <a:pt x="3715" y="235836"/>
                  </a:lnTo>
                  <a:lnTo>
                    <a:pt x="3948" y="235845"/>
                  </a:lnTo>
                  <a:lnTo>
                    <a:pt x="4181" y="235865"/>
                  </a:lnTo>
                  <a:lnTo>
                    <a:pt x="4718" y="235904"/>
                  </a:lnTo>
                  <a:lnTo>
                    <a:pt x="5255" y="235933"/>
                  </a:lnTo>
                  <a:lnTo>
                    <a:pt x="6338" y="235973"/>
                  </a:lnTo>
                  <a:lnTo>
                    <a:pt x="6343" y="236804"/>
                  </a:lnTo>
                  <a:lnTo>
                    <a:pt x="6357" y="237625"/>
                  </a:lnTo>
                  <a:lnTo>
                    <a:pt x="6376" y="238447"/>
                  </a:lnTo>
                  <a:lnTo>
                    <a:pt x="6400" y="239268"/>
                  </a:lnTo>
                  <a:lnTo>
                    <a:pt x="6428" y="240089"/>
                  </a:lnTo>
                  <a:lnTo>
                    <a:pt x="6466" y="240901"/>
                  </a:lnTo>
                  <a:lnTo>
                    <a:pt x="6509" y="241723"/>
                  </a:lnTo>
                  <a:lnTo>
                    <a:pt x="6561" y="242544"/>
                  </a:lnTo>
                  <a:lnTo>
                    <a:pt x="6414" y="242603"/>
                  </a:lnTo>
                  <a:lnTo>
                    <a:pt x="6266" y="242681"/>
                  </a:lnTo>
                  <a:lnTo>
                    <a:pt x="5977" y="242828"/>
                  </a:lnTo>
                  <a:lnTo>
                    <a:pt x="5687" y="242994"/>
                  </a:lnTo>
                  <a:lnTo>
                    <a:pt x="5397" y="243140"/>
                  </a:lnTo>
                  <a:lnTo>
                    <a:pt x="5388" y="243140"/>
                  </a:lnTo>
                  <a:lnTo>
                    <a:pt x="5378" y="243131"/>
                  </a:lnTo>
                  <a:lnTo>
                    <a:pt x="5369" y="243121"/>
                  </a:lnTo>
                  <a:lnTo>
                    <a:pt x="5359" y="243111"/>
                  </a:lnTo>
                  <a:lnTo>
                    <a:pt x="4803" y="243189"/>
                  </a:lnTo>
                  <a:lnTo>
                    <a:pt x="4528" y="243219"/>
                  </a:lnTo>
                  <a:lnTo>
                    <a:pt x="4247" y="243258"/>
                  </a:lnTo>
                  <a:lnTo>
                    <a:pt x="3967" y="243307"/>
                  </a:lnTo>
                  <a:lnTo>
                    <a:pt x="3691" y="243365"/>
                  </a:lnTo>
                  <a:lnTo>
                    <a:pt x="3416" y="243453"/>
                  </a:lnTo>
                  <a:lnTo>
                    <a:pt x="3283" y="243493"/>
                  </a:lnTo>
                  <a:lnTo>
                    <a:pt x="3145" y="243551"/>
                  </a:lnTo>
                  <a:lnTo>
                    <a:pt x="3041" y="243551"/>
                  </a:lnTo>
                  <a:lnTo>
                    <a:pt x="3017" y="243561"/>
                  </a:lnTo>
                  <a:lnTo>
                    <a:pt x="2998" y="243581"/>
                  </a:lnTo>
                  <a:lnTo>
                    <a:pt x="2979" y="243610"/>
                  </a:lnTo>
                  <a:lnTo>
                    <a:pt x="2960" y="243629"/>
                  </a:lnTo>
                  <a:lnTo>
                    <a:pt x="2922" y="243629"/>
                  </a:lnTo>
                  <a:lnTo>
                    <a:pt x="2912" y="243639"/>
                  </a:lnTo>
                  <a:lnTo>
                    <a:pt x="2908" y="243649"/>
                  </a:lnTo>
                  <a:lnTo>
                    <a:pt x="2893" y="243688"/>
                  </a:lnTo>
                  <a:lnTo>
                    <a:pt x="2874" y="243698"/>
                  </a:lnTo>
                  <a:lnTo>
                    <a:pt x="2855" y="243717"/>
                  </a:lnTo>
                  <a:lnTo>
                    <a:pt x="2836" y="243727"/>
                  </a:lnTo>
                  <a:lnTo>
                    <a:pt x="2817" y="243737"/>
                  </a:lnTo>
                  <a:lnTo>
                    <a:pt x="2732" y="242720"/>
                  </a:lnTo>
                  <a:lnTo>
                    <a:pt x="2651" y="241703"/>
                  </a:lnTo>
                  <a:lnTo>
                    <a:pt x="2580" y="240686"/>
                  </a:lnTo>
                  <a:lnTo>
                    <a:pt x="2513" y="239669"/>
                  </a:lnTo>
                  <a:lnTo>
                    <a:pt x="2451" y="238662"/>
                  </a:lnTo>
                  <a:lnTo>
                    <a:pt x="2394" y="237655"/>
                  </a:lnTo>
                  <a:lnTo>
                    <a:pt x="2347" y="236647"/>
                  </a:lnTo>
                  <a:lnTo>
                    <a:pt x="2299" y="235650"/>
                  </a:lnTo>
                  <a:close/>
                  <a:moveTo>
                    <a:pt x="3492" y="245350"/>
                  </a:moveTo>
                  <a:lnTo>
                    <a:pt x="3687" y="245438"/>
                  </a:lnTo>
                  <a:lnTo>
                    <a:pt x="3886" y="245517"/>
                  </a:lnTo>
                  <a:lnTo>
                    <a:pt x="4091" y="245585"/>
                  </a:lnTo>
                  <a:lnTo>
                    <a:pt x="4295" y="245644"/>
                  </a:lnTo>
                  <a:lnTo>
                    <a:pt x="4504" y="245693"/>
                  </a:lnTo>
                  <a:lnTo>
                    <a:pt x="4713" y="245732"/>
                  </a:lnTo>
                  <a:lnTo>
                    <a:pt x="4922" y="245761"/>
                  </a:lnTo>
                  <a:lnTo>
                    <a:pt x="5131" y="245781"/>
                  </a:lnTo>
                  <a:lnTo>
                    <a:pt x="5345" y="245781"/>
                  </a:lnTo>
                  <a:lnTo>
                    <a:pt x="5554" y="245771"/>
                  </a:lnTo>
                  <a:lnTo>
                    <a:pt x="5763" y="245751"/>
                  </a:lnTo>
                  <a:lnTo>
                    <a:pt x="5972" y="245712"/>
                  </a:lnTo>
                  <a:lnTo>
                    <a:pt x="6176" y="245663"/>
                  </a:lnTo>
                  <a:lnTo>
                    <a:pt x="6381" y="245605"/>
                  </a:lnTo>
                  <a:lnTo>
                    <a:pt x="6580" y="245527"/>
                  </a:lnTo>
                  <a:lnTo>
                    <a:pt x="6775" y="245429"/>
                  </a:lnTo>
                  <a:lnTo>
                    <a:pt x="6879" y="246475"/>
                  </a:lnTo>
                  <a:lnTo>
                    <a:pt x="6936" y="246993"/>
                  </a:lnTo>
                  <a:lnTo>
                    <a:pt x="6993" y="247512"/>
                  </a:lnTo>
                  <a:lnTo>
                    <a:pt x="7055" y="248040"/>
                  </a:lnTo>
                  <a:lnTo>
                    <a:pt x="7122" y="248558"/>
                  </a:lnTo>
                  <a:lnTo>
                    <a:pt x="7193" y="249076"/>
                  </a:lnTo>
                  <a:lnTo>
                    <a:pt x="7264" y="249594"/>
                  </a:lnTo>
                  <a:lnTo>
                    <a:pt x="7264" y="249624"/>
                  </a:lnTo>
                  <a:lnTo>
                    <a:pt x="7274" y="249643"/>
                  </a:lnTo>
                  <a:lnTo>
                    <a:pt x="7288" y="249682"/>
                  </a:lnTo>
                  <a:lnTo>
                    <a:pt x="7046" y="249868"/>
                  </a:lnTo>
                  <a:lnTo>
                    <a:pt x="6808" y="250064"/>
                  </a:lnTo>
                  <a:lnTo>
                    <a:pt x="6575" y="250279"/>
                  </a:lnTo>
                  <a:lnTo>
                    <a:pt x="6347" y="250504"/>
                  </a:lnTo>
                  <a:lnTo>
                    <a:pt x="6124" y="250739"/>
                  </a:lnTo>
                  <a:lnTo>
                    <a:pt x="5905" y="250983"/>
                  </a:lnTo>
                  <a:lnTo>
                    <a:pt x="5692" y="251247"/>
                  </a:lnTo>
                  <a:lnTo>
                    <a:pt x="5483" y="251521"/>
                  </a:lnTo>
                  <a:lnTo>
                    <a:pt x="5283" y="251804"/>
                  </a:lnTo>
                  <a:lnTo>
                    <a:pt x="5084" y="252098"/>
                  </a:lnTo>
                  <a:lnTo>
                    <a:pt x="4893" y="252401"/>
                  </a:lnTo>
                  <a:lnTo>
                    <a:pt x="4703" y="252714"/>
                  </a:lnTo>
                  <a:lnTo>
                    <a:pt x="4523" y="253037"/>
                  </a:lnTo>
                  <a:lnTo>
                    <a:pt x="4347" y="253369"/>
                  </a:lnTo>
                  <a:lnTo>
                    <a:pt x="4171" y="253711"/>
                  </a:lnTo>
                  <a:lnTo>
                    <a:pt x="4005" y="254063"/>
                  </a:lnTo>
                  <a:lnTo>
                    <a:pt x="3858" y="252988"/>
                  </a:lnTo>
                  <a:lnTo>
                    <a:pt x="3715" y="251902"/>
                  </a:lnTo>
                  <a:lnTo>
                    <a:pt x="3577" y="250807"/>
                  </a:lnTo>
                  <a:lnTo>
                    <a:pt x="3449" y="249722"/>
                  </a:lnTo>
                  <a:lnTo>
                    <a:pt x="3326" y="248636"/>
                  </a:lnTo>
                  <a:lnTo>
                    <a:pt x="3207" y="247551"/>
                  </a:lnTo>
                  <a:lnTo>
                    <a:pt x="3093" y="246455"/>
                  </a:lnTo>
                  <a:lnTo>
                    <a:pt x="2988" y="245380"/>
                  </a:lnTo>
                  <a:lnTo>
                    <a:pt x="2998" y="245380"/>
                  </a:lnTo>
                  <a:lnTo>
                    <a:pt x="3007" y="245399"/>
                  </a:lnTo>
                  <a:lnTo>
                    <a:pt x="3022" y="245419"/>
                  </a:lnTo>
                  <a:lnTo>
                    <a:pt x="3041" y="245429"/>
                  </a:lnTo>
                  <a:lnTo>
                    <a:pt x="3492" y="245350"/>
                  </a:lnTo>
                  <a:close/>
                  <a:moveTo>
                    <a:pt x="75450" y="245047"/>
                  </a:moveTo>
                  <a:lnTo>
                    <a:pt x="75649" y="245106"/>
                  </a:lnTo>
                  <a:lnTo>
                    <a:pt x="75849" y="245145"/>
                  </a:lnTo>
                  <a:lnTo>
                    <a:pt x="76248" y="245223"/>
                  </a:lnTo>
                  <a:lnTo>
                    <a:pt x="76647" y="245292"/>
                  </a:lnTo>
                  <a:lnTo>
                    <a:pt x="77051" y="245341"/>
                  </a:lnTo>
                  <a:lnTo>
                    <a:pt x="77858" y="245419"/>
                  </a:lnTo>
                  <a:lnTo>
                    <a:pt x="78262" y="245468"/>
                  </a:lnTo>
                  <a:lnTo>
                    <a:pt x="78666" y="245507"/>
                  </a:lnTo>
                  <a:lnTo>
                    <a:pt x="78999" y="245546"/>
                  </a:lnTo>
                  <a:lnTo>
                    <a:pt x="79331" y="245585"/>
                  </a:lnTo>
                  <a:lnTo>
                    <a:pt x="79669" y="245624"/>
                  </a:lnTo>
                  <a:lnTo>
                    <a:pt x="80001" y="245654"/>
                  </a:lnTo>
                  <a:lnTo>
                    <a:pt x="80338" y="245673"/>
                  </a:lnTo>
                  <a:lnTo>
                    <a:pt x="80671" y="245673"/>
                  </a:lnTo>
                  <a:lnTo>
                    <a:pt x="80842" y="245663"/>
                  </a:lnTo>
                  <a:lnTo>
                    <a:pt x="81008" y="245644"/>
                  </a:lnTo>
                  <a:lnTo>
                    <a:pt x="81175" y="245624"/>
                  </a:lnTo>
                  <a:lnTo>
                    <a:pt x="81341" y="245595"/>
                  </a:lnTo>
                  <a:lnTo>
                    <a:pt x="81331" y="247052"/>
                  </a:lnTo>
                  <a:lnTo>
                    <a:pt x="81317" y="248519"/>
                  </a:lnTo>
                  <a:lnTo>
                    <a:pt x="81293" y="249986"/>
                  </a:lnTo>
                  <a:lnTo>
                    <a:pt x="81265" y="251452"/>
                  </a:lnTo>
                  <a:lnTo>
                    <a:pt x="81227" y="252919"/>
                  </a:lnTo>
                  <a:lnTo>
                    <a:pt x="81184" y="254386"/>
                  </a:lnTo>
                  <a:lnTo>
                    <a:pt x="81132" y="255853"/>
                  </a:lnTo>
                  <a:lnTo>
                    <a:pt x="81075" y="257310"/>
                  </a:lnTo>
                  <a:lnTo>
                    <a:pt x="80267" y="256929"/>
                  </a:lnTo>
                  <a:lnTo>
                    <a:pt x="79460" y="256537"/>
                  </a:lnTo>
                  <a:lnTo>
                    <a:pt x="78642" y="256146"/>
                  </a:lnTo>
                  <a:lnTo>
                    <a:pt x="78234" y="255960"/>
                  </a:lnTo>
                  <a:lnTo>
                    <a:pt x="77825" y="255775"/>
                  </a:lnTo>
                  <a:lnTo>
                    <a:pt x="77417" y="255599"/>
                  </a:lnTo>
                  <a:lnTo>
                    <a:pt x="77008" y="255432"/>
                  </a:lnTo>
                  <a:lnTo>
                    <a:pt x="76599" y="255276"/>
                  </a:lnTo>
                  <a:lnTo>
                    <a:pt x="76186" y="255139"/>
                  </a:lnTo>
                  <a:lnTo>
                    <a:pt x="75778" y="255012"/>
                  </a:lnTo>
                  <a:lnTo>
                    <a:pt x="75369" y="254904"/>
                  </a:lnTo>
                  <a:lnTo>
                    <a:pt x="74960" y="254816"/>
                  </a:lnTo>
                  <a:lnTo>
                    <a:pt x="74547" y="254748"/>
                  </a:lnTo>
                  <a:lnTo>
                    <a:pt x="74514" y="254758"/>
                  </a:lnTo>
                  <a:lnTo>
                    <a:pt x="74481" y="254777"/>
                  </a:lnTo>
                  <a:lnTo>
                    <a:pt x="74481" y="254777"/>
                  </a:lnTo>
                  <a:lnTo>
                    <a:pt x="74642" y="253574"/>
                  </a:lnTo>
                  <a:lnTo>
                    <a:pt x="74789" y="252362"/>
                  </a:lnTo>
                  <a:lnTo>
                    <a:pt x="74922" y="251149"/>
                  </a:lnTo>
                  <a:lnTo>
                    <a:pt x="75051" y="249937"/>
                  </a:lnTo>
                  <a:lnTo>
                    <a:pt x="75165" y="248714"/>
                  </a:lnTo>
                  <a:lnTo>
                    <a:pt x="75269" y="247492"/>
                  </a:lnTo>
                  <a:lnTo>
                    <a:pt x="75364" y="246270"/>
                  </a:lnTo>
                  <a:lnTo>
                    <a:pt x="75450" y="245047"/>
                  </a:lnTo>
                  <a:close/>
                  <a:moveTo>
                    <a:pt x="74257" y="256381"/>
                  </a:moveTo>
                  <a:lnTo>
                    <a:pt x="74295" y="256459"/>
                  </a:lnTo>
                  <a:lnTo>
                    <a:pt x="74338" y="256518"/>
                  </a:lnTo>
                  <a:lnTo>
                    <a:pt x="74381" y="256557"/>
                  </a:lnTo>
                  <a:lnTo>
                    <a:pt x="74428" y="256606"/>
                  </a:lnTo>
                  <a:lnTo>
                    <a:pt x="74827" y="256821"/>
                  </a:lnTo>
                  <a:lnTo>
                    <a:pt x="75226" y="257007"/>
                  </a:lnTo>
                  <a:lnTo>
                    <a:pt x="75635" y="257183"/>
                  </a:lnTo>
                  <a:lnTo>
                    <a:pt x="76044" y="257349"/>
                  </a:lnTo>
                  <a:lnTo>
                    <a:pt x="76452" y="257496"/>
                  </a:lnTo>
                  <a:lnTo>
                    <a:pt x="76870" y="257623"/>
                  </a:lnTo>
                  <a:lnTo>
                    <a:pt x="77284" y="257740"/>
                  </a:lnTo>
                  <a:lnTo>
                    <a:pt x="77702" y="257858"/>
                  </a:lnTo>
                  <a:lnTo>
                    <a:pt x="78120" y="257955"/>
                  </a:lnTo>
                  <a:lnTo>
                    <a:pt x="78543" y="258053"/>
                  </a:lnTo>
                  <a:lnTo>
                    <a:pt x="79379" y="258229"/>
                  </a:lnTo>
                  <a:lnTo>
                    <a:pt x="80210" y="258405"/>
                  </a:lnTo>
                  <a:lnTo>
                    <a:pt x="81037" y="258591"/>
                  </a:lnTo>
                  <a:lnTo>
                    <a:pt x="80961" y="260126"/>
                  </a:lnTo>
                  <a:lnTo>
                    <a:pt x="80880" y="261662"/>
                  </a:lnTo>
                  <a:lnTo>
                    <a:pt x="80795" y="263187"/>
                  </a:lnTo>
                  <a:lnTo>
                    <a:pt x="80699" y="264722"/>
                  </a:lnTo>
                  <a:lnTo>
                    <a:pt x="80600" y="266258"/>
                  </a:lnTo>
                  <a:lnTo>
                    <a:pt x="80495" y="267793"/>
                  </a:lnTo>
                  <a:lnTo>
                    <a:pt x="80386" y="269318"/>
                  </a:lnTo>
                  <a:lnTo>
                    <a:pt x="80267" y="270854"/>
                  </a:lnTo>
                  <a:lnTo>
                    <a:pt x="80072" y="270521"/>
                  </a:lnTo>
                  <a:lnTo>
                    <a:pt x="79878" y="270198"/>
                  </a:lnTo>
                  <a:lnTo>
                    <a:pt x="79673" y="269886"/>
                  </a:lnTo>
                  <a:lnTo>
                    <a:pt x="79469" y="269582"/>
                  </a:lnTo>
                  <a:lnTo>
                    <a:pt x="79255" y="269299"/>
                  </a:lnTo>
                  <a:lnTo>
                    <a:pt x="79041" y="269015"/>
                  </a:lnTo>
                  <a:lnTo>
                    <a:pt x="78823" y="268751"/>
                  </a:lnTo>
                  <a:lnTo>
                    <a:pt x="78600" y="268497"/>
                  </a:lnTo>
                  <a:lnTo>
                    <a:pt x="78372" y="268252"/>
                  </a:lnTo>
                  <a:lnTo>
                    <a:pt x="78143" y="268018"/>
                  </a:lnTo>
                  <a:lnTo>
                    <a:pt x="77911" y="267803"/>
                  </a:lnTo>
                  <a:lnTo>
                    <a:pt x="77673" y="267597"/>
                  </a:lnTo>
                  <a:lnTo>
                    <a:pt x="77431" y="267411"/>
                  </a:lnTo>
                  <a:lnTo>
                    <a:pt x="77189" y="267235"/>
                  </a:lnTo>
                  <a:lnTo>
                    <a:pt x="76942" y="267079"/>
                  </a:lnTo>
                  <a:lnTo>
                    <a:pt x="76694" y="266932"/>
                  </a:lnTo>
                  <a:lnTo>
                    <a:pt x="76405" y="266776"/>
                  </a:lnTo>
                  <a:lnTo>
                    <a:pt x="76120" y="266649"/>
                  </a:lnTo>
                  <a:lnTo>
                    <a:pt x="75835" y="266531"/>
                  </a:lnTo>
                  <a:lnTo>
                    <a:pt x="75549" y="266443"/>
                  </a:lnTo>
                  <a:lnTo>
                    <a:pt x="75264" y="266375"/>
                  </a:lnTo>
                  <a:lnTo>
                    <a:pt x="74979" y="266326"/>
                  </a:lnTo>
                  <a:lnTo>
                    <a:pt x="74699" y="266297"/>
                  </a:lnTo>
                  <a:lnTo>
                    <a:pt x="74419" y="266277"/>
                  </a:lnTo>
                  <a:lnTo>
                    <a:pt x="74138" y="266287"/>
                  </a:lnTo>
                  <a:lnTo>
                    <a:pt x="73863" y="266306"/>
                  </a:lnTo>
                  <a:lnTo>
                    <a:pt x="73587" y="266346"/>
                  </a:lnTo>
                  <a:lnTo>
                    <a:pt x="73317" y="266404"/>
                  </a:lnTo>
                  <a:lnTo>
                    <a:pt x="73046" y="266482"/>
                  </a:lnTo>
                  <a:lnTo>
                    <a:pt x="72775" y="266571"/>
                  </a:lnTo>
                  <a:lnTo>
                    <a:pt x="72509" y="266678"/>
                  </a:lnTo>
                  <a:lnTo>
                    <a:pt x="72243" y="266795"/>
                  </a:lnTo>
                  <a:lnTo>
                    <a:pt x="72243" y="266795"/>
                  </a:lnTo>
                  <a:lnTo>
                    <a:pt x="72395" y="266160"/>
                  </a:lnTo>
                  <a:lnTo>
                    <a:pt x="72547" y="265534"/>
                  </a:lnTo>
                  <a:lnTo>
                    <a:pt x="72689" y="264898"/>
                  </a:lnTo>
                  <a:lnTo>
                    <a:pt x="72832" y="264253"/>
                  </a:lnTo>
                  <a:lnTo>
                    <a:pt x="72970" y="263617"/>
                  </a:lnTo>
                  <a:lnTo>
                    <a:pt x="73103" y="262972"/>
                  </a:lnTo>
                  <a:lnTo>
                    <a:pt x="73231" y="262317"/>
                  </a:lnTo>
                  <a:lnTo>
                    <a:pt x="73359" y="261671"/>
                  </a:lnTo>
                  <a:lnTo>
                    <a:pt x="73483" y="261016"/>
                  </a:lnTo>
                  <a:lnTo>
                    <a:pt x="73606" y="260361"/>
                  </a:lnTo>
                  <a:lnTo>
                    <a:pt x="73720" y="259706"/>
                  </a:lnTo>
                  <a:lnTo>
                    <a:pt x="73834" y="259051"/>
                  </a:lnTo>
                  <a:lnTo>
                    <a:pt x="73944" y="258386"/>
                  </a:lnTo>
                  <a:lnTo>
                    <a:pt x="74053" y="257721"/>
                  </a:lnTo>
                  <a:lnTo>
                    <a:pt x="74157" y="257056"/>
                  </a:lnTo>
                  <a:lnTo>
                    <a:pt x="74257" y="256381"/>
                  </a:lnTo>
                  <a:close/>
                  <a:moveTo>
                    <a:pt x="10272" y="252069"/>
                  </a:moveTo>
                  <a:lnTo>
                    <a:pt x="10471" y="252078"/>
                  </a:lnTo>
                  <a:lnTo>
                    <a:pt x="10666" y="252098"/>
                  </a:lnTo>
                  <a:lnTo>
                    <a:pt x="10861" y="252127"/>
                  </a:lnTo>
                  <a:lnTo>
                    <a:pt x="11051" y="252166"/>
                  </a:lnTo>
                  <a:lnTo>
                    <a:pt x="11241" y="252225"/>
                  </a:lnTo>
                  <a:lnTo>
                    <a:pt x="11426" y="252293"/>
                  </a:lnTo>
                  <a:lnTo>
                    <a:pt x="11611" y="252372"/>
                  </a:lnTo>
                  <a:lnTo>
                    <a:pt x="11797" y="252460"/>
                  </a:lnTo>
                  <a:lnTo>
                    <a:pt x="11972" y="252557"/>
                  </a:lnTo>
                  <a:lnTo>
                    <a:pt x="12153" y="252665"/>
                  </a:lnTo>
                  <a:lnTo>
                    <a:pt x="12324" y="252792"/>
                  </a:lnTo>
                  <a:lnTo>
                    <a:pt x="12495" y="252919"/>
                  </a:lnTo>
                  <a:lnTo>
                    <a:pt x="12666" y="253066"/>
                  </a:lnTo>
                  <a:lnTo>
                    <a:pt x="12832" y="253213"/>
                  </a:lnTo>
                  <a:lnTo>
                    <a:pt x="12994" y="253379"/>
                  </a:lnTo>
                  <a:lnTo>
                    <a:pt x="13155" y="253545"/>
                  </a:lnTo>
                  <a:lnTo>
                    <a:pt x="13317" y="253731"/>
                  </a:lnTo>
                  <a:lnTo>
                    <a:pt x="13469" y="253917"/>
                  </a:lnTo>
                  <a:lnTo>
                    <a:pt x="13621" y="254122"/>
                  </a:lnTo>
                  <a:lnTo>
                    <a:pt x="13773" y="254327"/>
                  </a:lnTo>
                  <a:lnTo>
                    <a:pt x="13916" y="254543"/>
                  </a:lnTo>
                  <a:lnTo>
                    <a:pt x="14058" y="254767"/>
                  </a:lnTo>
                  <a:lnTo>
                    <a:pt x="14201" y="255002"/>
                  </a:lnTo>
                  <a:lnTo>
                    <a:pt x="14334" y="255247"/>
                  </a:lnTo>
                  <a:lnTo>
                    <a:pt x="14467" y="255501"/>
                  </a:lnTo>
                  <a:lnTo>
                    <a:pt x="14600" y="255755"/>
                  </a:lnTo>
                  <a:lnTo>
                    <a:pt x="14723" y="256019"/>
                  </a:lnTo>
                  <a:lnTo>
                    <a:pt x="14847" y="256293"/>
                  </a:lnTo>
                  <a:lnTo>
                    <a:pt x="14970" y="256577"/>
                  </a:lnTo>
                  <a:lnTo>
                    <a:pt x="15084" y="256860"/>
                  </a:lnTo>
                  <a:lnTo>
                    <a:pt x="15198" y="257163"/>
                  </a:lnTo>
                  <a:lnTo>
                    <a:pt x="15308" y="257457"/>
                  </a:lnTo>
                  <a:lnTo>
                    <a:pt x="15412" y="257770"/>
                  </a:lnTo>
                  <a:lnTo>
                    <a:pt x="15512" y="258082"/>
                  </a:lnTo>
                  <a:lnTo>
                    <a:pt x="15612" y="258405"/>
                  </a:lnTo>
                  <a:lnTo>
                    <a:pt x="15707" y="258728"/>
                  </a:lnTo>
                  <a:lnTo>
                    <a:pt x="15797" y="259060"/>
                  </a:lnTo>
                  <a:lnTo>
                    <a:pt x="15882" y="259403"/>
                  </a:lnTo>
                  <a:lnTo>
                    <a:pt x="15968" y="259745"/>
                  </a:lnTo>
                  <a:lnTo>
                    <a:pt x="16044" y="260087"/>
                  </a:lnTo>
                  <a:lnTo>
                    <a:pt x="16120" y="260449"/>
                  </a:lnTo>
                  <a:lnTo>
                    <a:pt x="16191" y="260801"/>
                  </a:lnTo>
                  <a:lnTo>
                    <a:pt x="16258" y="261163"/>
                  </a:lnTo>
                  <a:lnTo>
                    <a:pt x="16319" y="261534"/>
                  </a:lnTo>
                  <a:lnTo>
                    <a:pt x="16376" y="261906"/>
                  </a:lnTo>
                  <a:lnTo>
                    <a:pt x="16434" y="262278"/>
                  </a:lnTo>
                  <a:lnTo>
                    <a:pt x="16481" y="262659"/>
                  </a:lnTo>
                  <a:lnTo>
                    <a:pt x="16529" y="263040"/>
                  </a:lnTo>
                  <a:lnTo>
                    <a:pt x="16567" y="263432"/>
                  </a:lnTo>
                  <a:lnTo>
                    <a:pt x="16605" y="263823"/>
                  </a:lnTo>
                  <a:lnTo>
                    <a:pt x="16638" y="264214"/>
                  </a:lnTo>
                  <a:lnTo>
                    <a:pt x="16666" y="264615"/>
                  </a:lnTo>
                  <a:lnTo>
                    <a:pt x="16690" y="265006"/>
                  </a:lnTo>
                  <a:lnTo>
                    <a:pt x="16709" y="265407"/>
                  </a:lnTo>
                  <a:lnTo>
                    <a:pt x="16723" y="265818"/>
                  </a:lnTo>
                  <a:lnTo>
                    <a:pt x="16728" y="266218"/>
                  </a:lnTo>
                  <a:lnTo>
                    <a:pt x="15127" y="266932"/>
                  </a:lnTo>
                  <a:lnTo>
                    <a:pt x="13493" y="267646"/>
                  </a:lnTo>
                  <a:lnTo>
                    <a:pt x="12671" y="268028"/>
                  </a:lnTo>
                  <a:lnTo>
                    <a:pt x="11839" y="268409"/>
                  </a:lnTo>
                  <a:lnTo>
                    <a:pt x="11013" y="268810"/>
                  </a:lnTo>
                  <a:lnTo>
                    <a:pt x="10181" y="269230"/>
                  </a:lnTo>
                  <a:lnTo>
                    <a:pt x="9768" y="269445"/>
                  </a:lnTo>
                  <a:lnTo>
                    <a:pt x="9359" y="269670"/>
                  </a:lnTo>
                  <a:lnTo>
                    <a:pt x="8946" y="269895"/>
                  </a:lnTo>
                  <a:lnTo>
                    <a:pt x="8537" y="270130"/>
                  </a:lnTo>
                  <a:lnTo>
                    <a:pt x="8134" y="270374"/>
                  </a:lnTo>
                  <a:lnTo>
                    <a:pt x="7725" y="270619"/>
                  </a:lnTo>
                  <a:lnTo>
                    <a:pt x="7321" y="270873"/>
                  </a:lnTo>
                  <a:lnTo>
                    <a:pt x="6922" y="271127"/>
                  </a:lnTo>
                  <a:lnTo>
                    <a:pt x="6523" y="271401"/>
                  </a:lnTo>
                  <a:lnTo>
                    <a:pt x="6129" y="271675"/>
                  </a:lnTo>
                  <a:lnTo>
                    <a:pt x="5739" y="271959"/>
                  </a:lnTo>
                  <a:lnTo>
                    <a:pt x="5350" y="272252"/>
                  </a:lnTo>
                  <a:lnTo>
                    <a:pt x="4965" y="272555"/>
                  </a:lnTo>
                  <a:lnTo>
                    <a:pt x="4585" y="272868"/>
                  </a:lnTo>
                  <a:lnTo>
                    <a:pt x="4205" y="273191"/>
                  </a:lnTo>
                  <a:lnTo>
                    <a:pt x="3834" y="273523"/>
                  </a:lnTo>
                  <a:lnTo>
                    <a:pt x="3768" y="273122"/>
                  </a:lnTo>
                  <a:lnTo>
                    <a:pt x="3706" y="272721"/>
                  </a:lnTo>
                  <a:lnTo>
                    <a:pt x="3649" y="272311"/>
                  </a:lnTo>
                  <a:lnTo>
                    <a:pt x="3596" y="271900"/>
                  </a:lnTo>
                  <a:lnTo>
                    <a:pt x="3544" y="271489"/>
                  </a:lnTo>
                  <a:lnTo>
                    <a:pt x="3501" y="271079"/>
                  </a:lnTo>
                  <a:lnTo>
                    <a:pt x="3459" y="270668"/>
                  </a:lnTo>
                  <a:lnTo>
                    <a:pt x="3425" y="270247"/>
                  </a:lnTo>
                  <a:lnTo>
                    <a:pt x="3392" y="269837"/>
                  </a:lnTo>
                  <a:lnTo>
                    <a:pt x="3364" y="269426"/>
                  </a:lnTo>
                  <a:lnTo>
                    <a:pt x="3345" y="269005"/>
                  </a:lnTo>
                  <a:lnTo>
                    <a:pt x="3326" y="268595"/>
                  </a:lnTo>
                  <a:lnTo>
                    <a:pt x="3311" y="268184"/>
                  </a:lnTo>
                  <a:lnTo>
                    <a:pt x="3302" y="267764"/>
                  </a:lnTo>
                  <a:lnTo>
                    <a:pt x="3297" y="267353"/>
                  </a:lnTo>
                  <a:lnTo>
                    <a:pt x="3297" y="266942"/>
                  </a:lnTo>
                  <a:lnTo>
                    <a:pt x="3302" y="266531"/>
                  </a:lnTo>
                  <a:lnTo>
                    <a:pt x="3311" y="266121"/>
                  </a:lnTo>
                  <a:lnTo>
                    <a:pt x="3321" y="265720"/>
                  </a:lnTo>
                  <a:lnTo>
                    <a:pt x="3340" y="265309"/>
                  </a:lnTo>
                  <a:lnTo>
                    <a:pt x="3364" y="264908"/>
                  </a:lnTo>
                  <a:lnTo>
                    <a:pt x="3387" y="264507"/>
                  </a:lnTo>
                  <a:lnTo>
                    <a:pt x="3421" y="264106"/>
                  </a:lnTo>
                  <a:lnTo>
                    <a:pt x="3454" y="263705"/>
                  </a:lnTo>
                  <a:lnTo>
                    <a:pt x="3497" y="263314"/>
                  </a:lnTo>
                  <a:lnTo>
                    <a:pt x="3539" y="262923"/>
                  </a:lnTo>
                  <a:lnTo>
                    <a:pt x="3587" y="262532"/>
                  </a:lnTo>
                  <a:lnTo>
                    <a:pt x="3644" y="262150"/>
                  </a:lnTo>
                  <a:lnTo>
                    <a:pt x="3701" y="261769"/>
                  </a:lnTo>
                  <a:lnTo>
                    <a:pt x="3763" y="261398"/>
                  </a:lnTo>
                  <a:lnTo>
                    <a:pt x="3829" y="261026"/>
                  </a:lnTo>
                  <a:lnTo>
                    <a:pt x="3901" y="260654"/>
                  </a:lnTo>
                  <a:lnTo>
                    <a:pt x="3977" y="260292"/>
                  </a:lnTo>
                  <a:lnTo>
                    <a:pt x="4057" y="259931"/>
                  </a:lnTo>
                  <a:lnTo>
                    <a:pt x="4143" y="259579"/>
                  </a:lnTo>
                  <a:lnTo>
                    <a:pt x="4233" y="259236"/>
                  </a:lnTo>
                  <a:lnTo>
                    <a:pt x="4328" y="258894"/>
                  </a:lnTo>
                  <a:lnTo>
                    <a:pt x="4428" y="258552"/>
                  </a:lnTo>
                  <a:lnTo>
                    <a:pt x="4528" y="258219"/>
                  </a:lnTo>
                  <a:lnTo>
                    <a:pt x="4637" y="257897"/>
                  </a:lnTo>
                  <a:lnTo>
                    <a:pt x="4751" y="257584"/>
                  </a:lnTo>
                  <a:lnTo>
                    <a:pt x="4865" y="257271"/>
                  </a:lnTo>
                  <a:lnTo>
                    <a:pt x="4988" y="256968"/>
                  </a:lnTo>
                  <a:lnTo>
                    <a:pt x="5117" y="256665"/>
                  </a:lnTo>
                  <a:lnTo>
                    <a:pt x="5245" y="256371"/>
                  </a:lnTo>
                  <a:lnTo>
                    <a:pt x="5383" y="256088"/>
                  </a:lnTo>
                  <a:lnTo>
                    <a:pt x="5521" y="255814"/>
                  </a:lnTo>
                  <a:lnTo>
                    <a:pt x="5668" y="255550"/>
                  </a:lnTo>
                  <a:lnTo>
                    <a:pt x="5815" y="255286"/>
                  </a:lnTo>
                  <a:lnTo>
                    <a:pt x="5972" y="255032"/>
                  </a:lnTo>
                  <a:lnTo>
                    <a:pt x="6129" y="254787"/>
                  </a:lnTo>
                  <a:lnTo>
                    <a:pt x="6290" y="254552"/>
                  </a:lnTo>
                  <a:lnTo>
                    <a:pt x="6461" y="254327"/>
                  </a:lnTo>
                  <a:lnTo>
                    <a:pt x="6632" y="254112"/>
                  </a:lnTo>
                  <a:lnTo>
                    <a:pt x="6808" y="253907"/>
                  </a:lnTo>
                  <a:lnTo>
                    <a:pt x="6993" y="253702"/>
                  </a:lnTo>
                  <a:lnTo>
                    <a:pt x="7179" y="253516"/>
                  </a:lnTo>
                  <a:lnTo>
                    <a:pt x="7369" y="253340"/>
                  </a:lnTo>
                  <a:lnTo>
                    <a:pt x="7564" y="253174"/>
                  </a:lnTo>
                  <a:lnTo>
                    <a:pt x="7768" y="253007"/>
                  </a:lnTo>
                  <a:lnTo>
                    <a:pt x="7972" y="252861"/>
                  </a:lnTo>
                  <a:lnTo>
                    <a:pt x="8181" y="252724"/>
                  </a:lnTo>
                  <a:lnTo>
                    <a:pt x="8395" y="252606"/>
                  </a:lnTo>
                  <a:lnTo>
                    <a:pt x="8613" y="252489"/>
                  </a:lnTo>
                  <a:lnTo>
                    <a:pt x="8827" y="252391"/>
                  </a:lnTo>
                  <a:lnTo>
                    <a:pt x="9041" y="252303"/>
                  </a:lnTo>
                  <a:lnTo>
                    <a:pt x="9250" y="252235"/>
                  </a:lnTo>
                  <a:lnTo>
                    <a:pt x="9459" y="252176"/>
                  </a:lnTo>
                  <a:lnTo>
                    <a:pt x="9663" y="252127"/>
                  </a:lnTo>
                  <a:lnTo>
                    <a:pt x="9868" y="252098"/>
                  </a:lnTo>
                  <a:lnTo>
                    <a:pt x="10072" y="252078"/>
                  </a:lnTo>
                  <a:lnTo>
                    <a:pt x="10272" y="252069"/>
                  </a:lnTo>
                  <a:close/>
                  <a:moveTo>
                    <a:pt x="16186" y="268947"/>
                  </a:moveTo>
                  <a:lnTo>
                    <a:pt x="16253" y="269573"/>
                  </a:lnTo>
                  <a:lnTo>
                    <a:pt x="16329" y="270189"/>
                  </a:lnTo>
                  <a:lnTo>
                    <a:pt x="16405" y="270805"/>
                  </a:lnTo>
                  <a:lnTo>
                    <a:pt x="16486" y="271421"/>
                  </a:lnTo>
                  <a:lnTo>
                    <a:pt x="16657" y="272643"/>
                  </a:lnTo>
                  <a:lnTo>
                    <a:pt x="16837" y="273856"/>
                  </a:lnTo>
                  <a:lnTo>
                    <a:pt x="16614" y="273865"/>
                  </a:lnTo>
                  <a:lnTo>
                    <a:pt x="16391" y="273885"/>
                  </a:lnTo>
                  <a:lnTo>
                    <a:pt x="16172" y="273924"/>
                  </a:lnTo>
                  <a:lnTo>
                    <a:pt x="15949" y="273963"/>
                  </a:lnTo>
                  <a:lnTo>
                    <a:pt x="15730" y="274012"/>
                  </a:lnTo>
                  <a:lnTo>
                    <a:pt x="15512" y="274071"/>
                  </a:lnTo>
                  <a:lnTo>
                    <a:pt x="15293" y="274149"/>
                  </a:lnTo>
                  <a:lnTo>
                    <a:pt x="15075" y="274237"/>
                  </a:lnTo>
                  <a:lnTo>
                    <a:pt x="14885" y="273279"/>
                  </a:lnTo>
                  <a:lnTo>
                    <a:pt x="14695" y="272320"/>
                  </a:lnTo>
                  <a:lnTo>
                    <a:pt x="14490" y="271362"/>
                  </a:lnTo>
                  <a:lnTo>
                    <a:pt x="14391" y="270893"/>
                  </a:lnTo>
                  <a:lnTo>
                    <a:pt x="14281" y="270423"/>
                  </a:lnTo>
                  <a:lnTo>
                    <a:pt x="15246" y="269680"/>
                  </a:lnTo>
                  <a:lnTo>
                    <a:pt x="16186" y="268947"/>
                  </a:lnTo>
                  <a:close/>
                  <a:moveTo>
                    <a:pt x="65107" y="159346"/>
                  </a:moveTo>
                  <a:lnTo>
                    <a:pt x="65064" y="161380"/>
                  </a:lnTo>
                  <a:lnTo>
                    <a:pt x="65026" y="163424"/>
                  </a:lnTo>
                  <a:lnTo>
                    <a:pt x="64993" y="165458"/>
                  </a:lnTo>
                  <a:lnTo>
                    <a:pt x="64964" y="167501"/>
                  </a:lnTo>
                  <a:lnTo>
                    <a:pt x="64941" y="169545"/>
                  </a:lnTo>
                  <a:lnTo>
                    <a:pt x="64922" y="171579"/>
                  </a:lnTo>
                  <a:lnTo>
                    <a:pt x="64903" y="173623"/>
                  </a:lnTo>
                  <a:lnTo>
                    <a:pt x="64893" y="175667"/>
                  </a:lnTo>
                  <a:lnTo>
                    <a:pt x="64884" y="177710"/>
                  </a:lnTo>
                  <a:lnTo>
                    <a:pt x="64879" y="179754"/>
                  </a:lnTo>
                  <a:lnTo>
                    <a:pt x="64874" y="183832"/>
                  </a:lnTo>
                  <a:lnTo>
                    <a:pt x="64879" y="187920"/>
                  </a:lnTo>
                  <a:lnTo>
                    <a:pt x="64893" y="192007"/>
                  </a:lnTo>
                  <a:lnTo>
                    <a:pt x="64922" y="200182"/>
                  </a:lnTo>
                  <a:lnTo>
                    <a:pt x="64936" y="204270"/>
                  </a:lnTo>
                  <a:lnTo>
                    <a:pt x="64941" y="208357"/>
                  </a:lnTo>
                  <a:lnTo>
                    <a:pt x="64945" y="212435"/>
                  </a:lnTo>
                  <a:lnTo>
                    <a:pt x="64936" y="216523"/>
                  </a:lnTo>
                  <a:lnTo>
                    <a:pt x="64931" y="218566"/>
                  </a:lnTo>
                  <a:lnTo>
                    <a:pt x="64917" y="220610"/>
                  </a:lnTo>
                  <a:lnTo>
                    <a:pt x="64903" y="222654"/>
                  </a:lnTo>
                  <a:lnTo>
                    <a:pt x="64884" y="224688"/>
                  </a:lnTo>
                  <a:lnTo>
                    <a:pt x="64869" y="225940"/>
                  </a:lnTo>
                  <a:lnTo>
                    <a:pt x="64846" y="227181"/>
                  </a:lnTo>
                  <a:lnTo>
                    <a:pt x="64822" y="228414"/>
                  </a:lnTo>
                  <a:lnTo>
                    <a:pt x="64789" y="229656"/>
                  </a:lnTo>
                  <a:lnTo>
                    <a:pt x="64755" y="230878"/>
                  </a:lnTo>
                  <a:lnTo>
                    <a:pt x="64713" y="232110"/>
                  </a:lnTo>
                  <a:lnTo>
                    <a:pt x="64665" y="233323"/>
                  </a:lnTo>
                  <a:lnTo>
                    <a:pt x="64613" y="234535"/>
                  </a:lnTo>
                  <a:lnTo>
                    <a:pt x="64556" y="235748"/>
                  </a:lnTo>
                  <a:lnTo>
                    <a:pt x="64489" y="236941"/>
                  </a:lnTo>
                  <a:lnTo>
                    <a:pt x="64418" y="238134"/>
                  </a:lnTo>
                  <a:lnTo>
                    <a:pt x="64337" y="239317"/>
                  </a:lnTo>
                  <a:lnTo>
                    <a:pt x="64252" y="240490"/>
                  </a:lnTo>
                  <a:lnTo>
                    <a:pt x="64161" y="241654"/>
                  </a:lnTo>
                  <a:lnTo>
                    <a:pt x="64062" y="242808"/>
                  </a:lnTo>
                  <a:lnTo>
                    <a:pt x="63952" y="243942"/>
                  </a:lnTo>
                  <a:lnTo>
                    <a:pt x="63838" y="245077"/>
                  </a:lnTo>
                  <a:lnTo>
                    <a:pt x="63715" y="246191"/>
                  </a:lnTo>
                  <a:lnTo>
                    <a:pt x="63582" y="247296"/>
                  </a:lnTo>
                  <a:lnTo>
                    <a:pt x="63444" y="248392"/>
                  </a:lnTo>
                  <a:lnTo>
                    <a:pt x="63297" y="249477"/>
                  </a:lnTo>
                  <a:lnTo>
                    <a:pt x="63140" y="250543"/>
                  </a:lnTo>
                  <a:lnTo>
                    <a:pt x="62974" y="251589"/>
                  </a:lnTo>
                  <a:lnTo>
                    <a:pt x="62798" y="252626"/>
                  </a:lnTo>
                  <a:lnTo>
                    <a:pt x="62708" y="253144"/>
                  </a:lnTo>
                  <a:lnTo>
                    <a:pt x="62613" y="253643"/>
                  </a:lnTo>
                  <a:lnTo>
                    <a:pt x="62518" y="254151"/>
                  </a:lnTo>
                  <a:lnTo>
                    <a:pt x="62418" y="254650"/>
                  </a:lnTo>
                  <a:lnTo>
                    <a:pt x="62318" y="255149"/>
                  </a:lnTo>
                  <a:lnTo>
                    <a:pt x="62214" y="255638"/>
                  </a:lnTo>
                  <a:lnTo>
                    <a:pt x="62109" y="256127"/>
                  </a:lnTo>
                  <a:lnTo>
                    <a:pt x="62000" y="256606"/>
                  </a:lnTo>
                  <a:lnTo>
                    <a:pt x="61891" y="257085"/>
                  </a:lnTo>
                  <a:lnTo>
                    <a:pt x="61776" y="257564"/>
                  </a:lnTo>
                  <a:lnTo>
                    <a:pt x="61658" y="258034"/>
                  </a:lnTo>
                  <a:lnTo>
                    <a:pt x="61539" y="258493"/>
                  </a:lnTo>
                  <a:lnTo>
                    <a:pt x="61420" y="258953"/>
                  </a:lnTo>
                  <a:lnTo>
                    <a:pt x="61297" y="259403"/>
                  </a:lnTo>
                  <a:lnTo>
                    <a:pt x="61168" y="259852"/>
                  </a:lnTo>
                  <a:lnTo>
                    <a:pt x="61040" y="260302"/>
                  </a:lnTo>
                  <a:lnTo>
                    <a:pt x="60907" y="260742"/>
                  </a:lnTo>
                  <a:lnTo>
                    <a:pt x="60769" y="261173"/>
                  </a:lnTo>
                  <a:lnTo>
                    <a:pt x="60632" y="261603"/>
                  </a:lnTo>
                  <a:lnTo>
                    <a:pt x="60494" y="262033"/>
                  </a:lnTo>
                  <a:lnTo>
                    <a:pt x="60351" y="262454"/>
                  </a:lnTo>
                  <a:lnTo>
                    <a:pt x="60204" y="262864"/>
                  </a:lnTo>
                  <a:lnTo>
                    <a:pt x="60052" y="263275"/>
                  </a:lnTo>
                  <a:lnTo>
                    <a:pt x="59900" y="263676"/>
                  </a:lnTo>
                  <a:lnTo>
                    <a:pt x="59748" y="264067"/>
                  </a:lnTo>
                  <a:lnTo>
                    <a:pt x="59586" y="264458"/>
                  </a:lnTo>
                  <a:lnTo>
                    <a:pt x="59425" y="264849"/>
                  </a:lnTo>
                  <a:lnTo>
                    <a:pt x="59263" y="265231"/>
                  </a:lnTo>
                  <a:lnTo>
                    <a:pt x="59097" y="265602"/>
                  </a:lnTo>
                  <a:lnTo>
                    <a:pt x="58926" y="265964"/>
                  </a:lnTo>
                  <a:lnTo>
                    <a:pt x="58750" y="266326"/>
                  </a:lnTo>
                  <a:lnTo>
                    <a:pt x="58574" y="266688"/>
                  </a:lnTo>
                  <a:lnTo>
                    <a:pt x="58394" y="267040"/>
                  </a:lnTo>
                  <a:lnTo>
                    <a:pt x="58209" y="267382"/>
                  </a:lnTo>
                  <a:lnTo>
                    <a:pt x="58023" y="267715"/>
                  </a:lnTo>
                  <a:lnTo>
                    <a:pt x="57833" y="268047"/>
                  </a:lnTo>
                  <a:lnTo>
                    <a:pt x="57643" y="268370"/>
                  </a:lnTo>
                  <a:lnTo>
                    <a:pt x="57444" y="268693"/>
                  </a:lnTo>
                  <a:lnTo>
                    <a:pt x="57244" y="269005"/>
                  </a:lnTo>
                  <a:lnTo>
                    <a:pt x="57045" y="269309"/>
                  </a:lnTo>
                  <a:lnTo>
                    <a:pt x="56836" y="269602"/>
                  </a:lnTo>
                  <a:lnTo>
                    <a:pt x="56626" y="269895"/>
                  </a:lnTo>
                  <a:lnTo>
                    <a:pt x="56413" y="270179"/>
                  </a:lnTo>
                  <a:lnTo>
                    <a:pt x="56199" y="270462"/>
                  </a:lnTo>
                  <a:lnTo>
                    <a:pt x="55976" y="270726"/>
                  </a:lnTo>
                  <a:lnTo>
                    <a:pt x="55752" y="270991"/>
                  </a:lnTo>
                  <a:lnTo>
                    <a:pt x="55529" y="271245"/>
                  </a:lnTo>
                  <a:lnTo>
                    <a:pt x="55296" y="271499"/>
                  </a:lnTo>
                  <a:lnTo>
                    <a:pt x="55063" y="271743"/>
                  </a:lnTo>
                  <a:lnTo>
                    <a:pt x="54826" y="271978"/>
                  </a:lnTo>
                  <a:lnTo>
                    <a:pt x="54584" y="272203"/>
                  </a:lnTo>
                  <a:lnTo>
                    <a:pt x="54337" y="272418"/>
                  </a:lnTo>
                  <a:lnTo>
                    <a:pt x="54089" y="272633"/>
                  </a:lnTo>
                  <a:lnTo>
                    <a:pt x="53838" y="272839"/>
                  </a:lnTo>
                  <a:lnTo>
                    <a:pt x="53581" y="273034"/>
                  </a:lnTo>
                  <a:lnTo>
                    <a:pt x="53320" y="273230"/>
                  </a:lnTo>
                  <a:lnTo>
                    <a:pt x="53059" y="273406"/>
                  </a:lnTo>
                  <a:lnTo>
                    <a:pt x="52788" y="273582"/>
                  </a:lnTo>
                  <a:lnTo>
                    <a:pt x="52517" y="273748"/>
                  </a:lnTo>
                  <a:lnTo>
                    <a:pt x="52241" y="273905"/>
                  </a:lnTo>
                  <a:lnTo>
                    <a:pt x="51961" y="274051"/>
                  </a:lnTo>
                  <a:lnTo>
                    <a:pt x="51681" y="274198"/>
                  </a:lnTo>
                  <a:lnTo>
                    <a:pt x="51391" y="274325"/>
                  </a:lnTo>
                  <a:lnTo>
                    <a:pt x="51101" y="274452"/>
                  </a:lnTo>
                  <a:lnTo>
                    <a:pt x="50807" y="274570"/>
                  </a:lnTo>
                  <a:lnTo>
                    <a:pt x="50507" y="274677"/>
                  </a:lnTo>
                  <a:lnTo>
                    <a:pt x="50203" y="274775"/>
                  </a:lnTo>
                  <a:lnTo>
                    <a:pt x="49899" y="274873"/>
                  </a:lnTo>
                  <a:lnTo>
                    <a:pt x="49586" y="274951"/>
                  </a:lnTo>
                  <a:lnTo>
                    <a:pt x="49272" y="275029"/>
                  </a:lnTo>
                  <a:lnTo>
                    <a:pt x="48949" y="275088"/>
                  </a:lnTo>
                  <a:lnTo>
                    <a:pt x="48626" y="275147"/>
                  </a:lnTo>
                  <a:lnTo>
                    <a:pt x="48298" y="275195"/>
                  </a:lnTo>
                  <a:lnTo>
                    <a:pt x="47966" y="275235"/>
                  </a:lnTo>
                  <a:lnTo>
                    <a:pt x="47633" y="275264"/>
                  </a:lnTo>
                  <a:lnTo>
                    <a:pt x="47291" y="275283"/>
                  </a:lnTo>
                  <a:lnTo>
                    <a:pt x="46944" y="275293"/>
                  </a:lnTo>
                  <a:lnTo>
                    <a:pt x="46597" y="275293"/>
                  </a:lnTo>
                  <a:lnTo>
                    <a:pt x="46241" y="275283"/>
                  </a:lnTo>
                  <a:lnTo>
                    <a:pt x="45885" y="275274"/>
                  </a:lnTo>
                  <a:lnTo>
                    <a:pt x="44968" y="275205"/>
                  </a:lnTo>
                  <a:lnTo>
                    <a:pt x="44036" y="275137"/>
                  </a:lnTo>
                  <a:lnTo>
                    <a:pt x="43101" y="275049"/>
                  </a:lnTo>
                  <a:lnTo>
                    <a:pt x="42625" y="274990"/>
                  </a:lnTo>
                  <a:lnTo>
                    <a:pt x="42150" y="274931"/>
                  </a:lnTo>
                  <a:lnTo>
                    <a:pt x="41675" y="274863"/>
                  </a:lnTo>
                  <a:lnTo>
                    <a:pt x="41195" y="274785"/>
                  </a:lnTo>
                  <a:lnTo>
                    <a:pt x="40720" y="274697"/>
                  </a:lnTo>
                  <a:lnTo>
                    <a:pt x="40240" y="274609"/>
                  </a:lnTo>
                  <a:lnTo>
                    <a:pt x="39765" y="274501"/>
                  </a:lnTo>
                  <a:lnTo>
                    <a:pt x="39286" y="274384"/>
                  </a:lnTo>
                  <a:lnTo>
                    <a:pt x="38810" y="274257"/>
                  </a:lnTo>
                  <a:lnTo>
                    <a:pt x="38335" y="274120"/>
                  </a:lnTo>
                  <a:lnTo>
                    <a:pt x="37860" y="273973"/>
                  </a:lnTo>
                  <a:lnTo>
                    <a:pt x="37390" y="273807"/>
                  </a:lnTo>
                  <a:lnTo>
                    <a:pt x="36920" y="273621"/>
                  </a:lnTo>
                  <a:lnTo>
                    <a:pt x="36449" y="273435"/>
                  </a:lnTo>
                  <a:lnTo>
                    <a:pt x="35984" y="273220"/>
                  </a:lnTo>
                  <a:lnTo>
                    <a:pt x="35523" y="272995"/>
                  </a:lnTo>
                  <a:lnTo>
                    <a:pt x="35067" y="272751"/>
                  </a:lnTo>
                  <a:lnTo>
                    <a:pt x="34611" y="272487"/>
                  </a:lnTo>
                  <a:lnTo>
                    <a:pt x="34164" y="272213"/>
                  </a:lnTo>
                  <a:lnTo>
                    <a:pt x="33717" y="271910"/>
                  </a:lnTo>
                  <a:lnTo>
                    <a:pt x="33276" y="271597"/>
                  </a:lnTo>
                  <a:lnTo>
                    <a:pt x="33057" y="271431"/>
                  </a:lnTo>
                  <a:lnTo>
                    <a:pt x="32843" y="271255"/>
                  </a:lnTo>
                  <a:lnTo>
                    <a:pt x="32625" y="271079"/>
                  </a:lnTo>
                  <a:lnTo>
                    <a:pt x="32411" y="270893"/>
                  </a:lnTo>
                  <a:lnTo>
                    <a:pt x="32202" y="270707"/>
                  </a:lnTo>
                  <a:lnTo>
                    <a:pt x="31988" y="270511"/>
                  </a:lnTo>
                  <a:lnTo>
                    <a:pt x="31779" y="270316"/>
                  </a:lnTo>
                  <a:lnTo>
                    <a:pt x="31570" y="270110"/>
                  </a:lnTo>
                  <a:lnTo>
                    <a:pt x="31366" y="269895"/>
                  </a:lnTo>
                  <a:lnTo>
                    <a:pt x="31161" y="269680"/>
                  </a:lnTo>
                  <a:lnTo>
                    <a:pt x="30815" y="269299"/>
                  </a:lnTo>
                  <a:lnTo>
                    <a:pt x="30482" y="268898"/>
                  </a:lnTo>
                  <a:lnTo>
                    <a:pt x="30159" y="268487"/>
                  </a:lnTo>
                  <a:lnTo>
                    <a:pt x="29850" y="268057"/>
                  </a:lnTo>
                  <a:lnTo>
                    <a:pt x="29546" y="267617"/>
                  </a:lnTo>
                  <a:lnTo>
                    <a:pt x="29256" y="267167"/>
                  </a:lnTo>
                  <a:lnTo>
                    <a:pt x="28976" y="266707"/>
                  </a:lnTo>
                  <a:lnTo>
                    <a:pt x="28705" y="266228"/>
                  </a:lnTo>
                  <a:lnTo>
                    <a:pt x="28449" y="265749"/>
                  </a:lnTo>
                  <a:lnTo>
                    <a:pt x="28197" y="265250"/>
                  </a:lnTo>
                  <a:lnTo>
                    <a:pt x="27955" y="264742"/>
                  </a:lnTo>
                  <a:lnTo>
                    <a:pt x="27722" y="264224"/>
                  </a:lnTo>
                  <a:lnTo>
                    <a:pt x="27498" y="263696"/>
                  </a:lnTo>
                  <a:lnTo>
                    <a:pt x="27285" y="263148"/>
                  </a:lnTo>
                  <a:lnTo>
                    <a:pt x="27080" y="262600"/>
                  </a:lnTo>
                  <a:lnTo>
                    <a:pt x="26886" y="262043"/>
                  </a:lnTo>
                  <a:lnTo>
                    <a:pt x="26696" y="261476"/>
                  </a:lnTo>
                  <a:lnTo>
                    <a:pt x="26520" y="260899"/>
                  </a:lnTo>
                  <a:lnTo>
                    <a:pt x="26344" y="260312"/>
                  </a:lnTo>
                  <a:lnTo>
                    <a:pt x="26182" y="259716"/>
                  </a:lnTo>
                  <a:lnTo>
                    <a:pt x="26026" y="259109"/>
                  </a:lnTo>
                  <a:lnTo>
                    <a:pt x="25878" y="258503"/>
                  </a:lnTo>
                  <a:lnTo>
                    <a:pt x="25736" y="257877"/>
                  </a:lnTo>
                  <a:lnTo>
                    <a:pt x="25598" y="257251"/>
                  </a:lnTo>
                  <a:lnTo>
                    <a:pt x="25470" y="256616"/>
                  </a:lnTo>
                  <a:lnTo>
                    <a:pt x="25351" y="255980"/>
                  </a:lnTo>
                  <a:lnTo>
                    <a:pt x="25237" y="255325"/>
                  </a:lnTo>
                  <a:lnTo>
                    <a:pt x="25128" y="254670"/>
                  </a:lnTo>
                  <a:lnTo>
                    <a:pt x="25023" y="254015"/>
                  </a:lnTo>
                  <a:lnTo>
                    <a:pt x="24928" y="253350"/>
                  </a:lnTo>
                  <a:lnTo>
                    <a:pt x="24833" y="252675"/>
                  </a:lnTo>
                  <a:lnTo>
                    <a:pt x="24748" y="252000"/>
                  </a:lnTo>
                  <a:lnTo>
                    <a:pt x="24667" y="251316"/>
                  </a:lnTo>
                  <a:lnTo>
                    <a:pt x="24591" y="250631"/>
                  </a:lnTo>
                  <a:lnTo>
                    <a:pt x="24520" y="249937"/>
                  </a:lnTo>
                  <a:lnTo>
                    <a:pt x="24453" y="249242"/>
                  </a:lnTo>
                  <a:lnTo>
                    <a:pt x="24391" y="248538"/>
                  </a:lnTo>
                  <a:lnTo>
                    <a:pt x="24334" y="247834"/>
                  </a:lnTo>
                  <a:lnTo>
                    <a:pt x="24282" y="247130"/>
                  </a:lnTo>
                  <a:lnTo>
                    <a:pt x="24235" y="246416"/>
                  </a:lnTo>
                  <a:lnTo>
                    <a:pt x="24187" y="245703"/>
                  </a:lnTo>
                  <a:lnTo>
                    <a:pt x="24144" y="244989"/>
                  </a:lnTo>
                  <a:lnTo>
                    <a:pt x="24106" y="244265"/>
                  </a:lnTo>
                  <a:lnTo>
                    <a:pt x="24068" y="243541"/>
                  </a:lnTo>
                  <a:lnTo>
                    <a:pt x="24007" y="242094"/>
                  </a:lnTo>
                  <a:lnTo>
                    <a:pt x="23954" y="240647"/>
                  </a:lnTo>
                  <a:lnTo>
                    <a:pt x="23911" y="239190"/>
                  </a:lnTo>
                  <a:lnTo>
                    <a:pt x="23873" y="237733"/>
                  </a:lnTo>
                  <a:lnTo>
                    <a:pt x="23840" y="236276"/>
                  </a:lnTo>
                  <a:lnTo>
                    <a:pt x="23812" y="234819"/>
                  </a:lnTo>
                  <a:lnTo>
                    <a:pt x="23759" y="231934"/>
                  </a:lnTo>
                  <a:lnTo>
                    <a:pt x="23736" y="230496"/>
                  </a:lnTo>
                  <a:lnTo>
                    <a:pt x="23707" y="229079"/>
                  </a:lnTo>
                  <a:lnTo>
                    <a:pt x="23707" y="228893"/>
                  </a:lnTo>
                  <a:lnTo>
                    <a:pt x="23702" y="228707"/>
                  </a:lnTo>
                  <a:lnTo>
                    <a:pt x="23698" y="228531"/>
                  </a:lnTo>
                  <a:lnTo>
                    <a:pt x="23693" y="228345"/>
                  </a:lnTo>
                  <a:lnTo>
                    <a:pt x="23655" y="226223"/>
                  </a:lnTo>
                  <a:lnTo>
                    <a:pt x="23617" y="224111"/>
                  </a:lnTo>
                  <a:lnTo>
                    <a:pt x="23584" y="221989"/>
                  </a:lnTo>
                  <a:lnTo>
                    <a:pt x="23550" y="219877"/>
                  </a:lnTo>
                  <a:lnTo>
                    <a:pt x="23527" y="217755"/>
                  </a:lnTo>
                  <a:lnTo>
                    <a:pt x="23503" y="215642"/>
                  </a:lnTo>
                  <a:lnTo>
                    <a:pt x="23479" y="213520"/>
                  </a:lnTo>
                  <a:lnTo>
                    <a:pt x="23465" y="211408"/>
                  </a:lnTo>
                  <a:lnTo>
                    <a:pt x="23451" y="209286"/>
                  </a:lnTo>
                  <a:lnTo>
                    <a:pt x="23441" y="207174"/>
                  </a:lnTo>
                  <a:lnTo>
                    <a:pt x="23432" y="205052"/>
                  </a:lnTo>
                  <a:lnTo>
                    <a:pt x="23427" y="202940"/>
                  </a:lnTo>
                  <a:lnTo>
                    <a:pt x="23427" y="200818"/>
                  </a:lnTo>
                  <a:lnTo>
                    <a:pt x="23427" y="198706"/>
                  </a:lnTo>
                  <a:lnTo>
                    <a:pt x="23436" y="196593"/>
                  </a:lnTo>
                  <a:lnTo>
                    <a:pt x="23441" y="194471"/>
                  </a:lnTo>
                  <a:lnTo>
                    <a:pt x="23455" y="192359"/>
                  </a:lnTo>
                  <a:lnTo>
                    <a:pt x="23470" y="190237"/>
                  </a:lnTo>
                  <a:lnTo>
                    <a:pt x="23489" y="188125"/>
                  </a:lnTo>
                  <a:lnTo>
                    <a:pt x="23508" y="186013"/>
                  </a:lnTo>
                  <a:lnTo>
                    <a:pt x="23531" y="183891"/>
                  </a:lnTo>
                  <a:lnTo>
                    <a:pt x="23555" y="181778"/>
                  </a:lnTo>
                  <a:lnTo>
                    <a:pt x="23588" y="179666"/>
                  </a:lnTo>
                  <a:lnTo>
                    <a:pt x="23622" y="177544"/>
                  </a:lnTo>
                  <a:lnTo>
                    <a:pt x="23655" y="175432"/>
                  </a:lnTo>
                  <a:lnTo>
                    <a:pt x="23693" y="173320"/>
                  </a:lnTo>
                  <a:lnTo>
                    <a:pt x="23736" y="171198"/>
                  </a:lnTo>
                  <a:lnTo>
                    <a:pt x="23778" y="169086"/>
                  </a:lnTo>
                  <a:lnTo>
                    <a:pt x="23826" y="166973"/>
                  </a:lnTo>
                  <a:lnTo>
                    <a:pt x="23878" y="164851"/>
                  </a:lnTo>
                  <a:lnTo>
                    <a:pt x="23988" y="160627"/>
                  </a:lnTo>
                  <a:lnTo>
                    <a:pt x="25113" y="160862"/>
                  </a:lnTo>
                  <a:lnTo>
                    <a:pt x="26244" y="161077"/>
                  </a:lnTo>
                  <a:lnTo>
                    <a:pt x="27384" y="161282"/>
                  </a:lnTo>
                  <a:lnTo>
                    <a:pt x="28525" y="161468"/>
                  </a:lnTo>
                  <a:lnTo>
                    <a:pt x="29670" y="161644"/>
                  </a:lnTo>
                  <a:lnTo>
                    <a:pt x="30824" y="161810"/>
                  </a:lnTo>
                  <a:lnTo>
                    <a:pt x="31979" y="161957"/>
                  </a:lnTo>
                  <a:lnTo>
                    <a:pt x="33133" y="162084"/>
                  </a:lnTo>
                  <a:lnTo>
                    <a:pt x="34297" y="162201"/>
                  </a:lnTo>
                  <a:lnTo>
                    <a:pt x="35461" y="162299"/>
                  </a:lnTo>
                  <a:lnTo>
                    <a:pt x="36625" y="162387"/>
                  </a:lnTo>
                  <a:lnTo>
                    <a:pt x="37794" y="162456"/>
                  </a:lnTo>
                  <a:lnTo>
                    <a:pt x="38962" y="162514"/>
                  </a:lnTo>
                  <a:lnTo>
                    <a:pt x="40136" y="162553"/>
                  </a:lnTo>
                  <a:lnTo>
                    <a:pt x="41309" y="162573"/>
                  </a:lnTo>
                  <a:lnTo>
                    <a:pt x="42483" y="162583"/>
                  </a:lnTo>
                  <a:lnTo>
                    <a:pt x="43200" y="162583"/>
                  </a:lnTo>
                  <a:lnTo>
                    <a:pt x="43918" y="162573"/>
                  </a:lnTo>
                  <a:lnTo>
                    <a:pt x="44635" y="162563"/>
                  </a:lnTo>
                  <a:lnTo>
                    <a:pt x="45352" y="162534"/>
                  </a:lnTo>
                  <a:lnTo>
                    <a:pt x="46070" y="162514"/>
                  </a:lnTo>
                  <a:lnTo>
                    <a:pt x="46787" y="162475"/>
                  </a:lnTo>
                  <a:lnTo>
                    <a:pt x="47500" y="162436"/>
                  </a:lnTo>
                  <a:lnTo>
                    <a:pt x="48217" y="162387"/>
                  </a:lnTo>
                  <a:lnTo>
                    <a:pt x="48935" y="162338"/>
                  </a:lnTo>
                  <a:lnTo>
                    <a:pt x="49647" y="162280"/>
                  </a:lnTo>
                  <a:lnTo>
                    <a:pt x="50365" y="162211"/>
                  </a:lnTo>
                  <a:lnTo>
                    <a:pt x="51077" y="162143"/>
                  </a:lnTo>
                  <a:lnTo>
                    <a:pt x="51790" y="162064"/>
                  </a:lnTo>
                  <a:lnTo>
                    <a:pt x="52503" y="161976"/>
                  </a:lnTo>
                  <a:lnTo>
                    <a:pt x="53215" y="161888"/>
                  </a:lnTo>
                  <a:lnTo>
                    <a:pt x="53923" y="161791"/>
                  </a:lnTo>
                  <a:lnTo>
                    <a:pt x="54636" y="161693"/>
                  </a:lnTo>
                  <a:lnTo>
                    <a:pt x="55344" y="161575"/>
                  </a:lnTo>
                  <a:lnTo>
                    <a:pt x="56047" y="161458"/>
                  </a:lnTo>
                  <a:lnTo>
                    <a:pt x="56755" y="161341"/>
                  </a:lnTo>
                  <a:lnTo>
                    <a:pt x="57458" y="161214"/>
                  </a:lnTo>
                  <a:lnTo>
                    <a:pt x="58161" y="161077"/>
                  </a:lnTo>
                  <a:lnTo>
                    <a:pt x="58864" y="160930"/>
                  </a:lnTo>
                  <a:lnTo>
                    <a:pt x="59567" y="160783"/>
                  </a:lnTo>
                  <a:lnTo>
                    <a:pt x="60266" y="160627"/>
                  </a:lnTo>
                  <a:lnTo>
                    <a:pt x="60964" y="160461"/>
                  </a:lnTo>
                  <a:lnTo>
                    <a:pt x="61658" y="160294"/>
                  </a:lnTo>
                  <a:lnTo>
                    <a:pt x="62351" y="160118"/>
                  </a:lnTo>
                  <a:lnTo>
                    <a:pt x="63045" y="159933"/>
                  </a:lnTo>
                  <a:lnTo>
                    <a:pt x="63734" y="159747"/>
                  </a:lnTo>
                  <a:lnTo>
                    <a:pt x="64423" y="159541"/>
                  </a:lnTo>
                  <a:lnTo>
                    <a:pt x="65107" y="159346"/>
                  </a:lnTo>
                  <a:close/>
                  <a:moveTo>
                    <a:pt x="27470" y="268839"/>
                  </a:moveTo>
                  <a:lnTo>
                    <a:pt x="27636" y="269123"/>
                  </a:lnTo>
                  <a:lnTo>
                    <a:pt x="27807" y="269406"/>
                  </a:lnTo>
                  <a:lnTo>
                    <a:pt x="27983" y="269690"/>
                  </a:lnTo>
                  <a:lnTo>
                    <a:pt x="28159" y="269964"/>
                  </a:lnTo>
                  <a:lnTo>
                    <a:pt x="28339" y="270228"/>
                  </a:lnTo>
                  <a:lnTo>
                    <a:pt x="28520" y="270492"/>
                  </a:lnTo>
                  <a:lnTo>
                    <a:pt x="28700" y="270746"/>
                  </a:lnTo>
                  <a:lnTo>
                    <a:pt x="28886" y="271000"/>
                  </a:lnTo>
                  <a:lnTo>
                    <a:pt x="29071" y="271245"/>
                  </a:lnTo>
                  <a:lnTo>
                    <a:pt x="29261" y="271489"/>
                  </a:lnTo>
                  <a:lnTo>
                    <a:pt x="29451" y="271724"/>
                  </a:lnTo>
                  <a:lnTo>
                    <a:pt x="29646" y="271959"/>
                  </a:lnTo>
                  <a:lnTo>
                    <a:pt x="29841" y="272174"/>
                  </a:lnTo>
                  <a:lnTo>
                    <a:pt x="30035" y="272399"/>
                  </a:lnTo>
                  <a:lnTo>
                    <a:pt x="30235" y="272614"/>
                  </a:lnTo>
                  <a:lnTo>
                    <a:pt x="30435" y="272819"/>
                  </a:lnTo>
                  <a:lnTo>
                    <a:pt x="30154" y="273328"/>
                  </a:lnTo>
                  <a:lnTo>
                    <a:pt x="29879" y="273846"/>
                  </a:lnTo>
                  <a:lnTo>
                    <a:pt x="29613" y="274374"/>
                  </a:lnTo>
                  <a:lnTo>
                    <a:pt x="29347" y="274912"/>
                  </a:lnTo>
                  <a:lnTo>
                    <a:pt x="29085" y="275450"/>
                  </a:lnTo>
                  <a:lnTo>
                    <a:pt x="28829" y="276007"/>
                  </a:lnTo>
                  <a:lnTo>
                    <a:pt x="28577" y="276564"/>
                  </a:lnTo>
                  <a:lnTo>
                    <a:pt x="28330" y="277122"/>
                  </a:lnTo>
                  <a:lnTo>
                    <a:pt x="28145" y="276897"/>
                  </a:lnTo>
                  <a:lnTo>
                    <a:pt x="27955" y="276672"/>
                  </a:lnTo>
                  <a:lnTo>
                    <a:pt x="27760" y="276457"/>
                  </a:lnTo>
                  <a:lnTo>
                    <a:pt x="27565" y="276242"/>
                  </a:lnTo>
                  <a:lnTo>
                    <a:pt x="27365" y="276046"/>
                  </a:lnTo>
                  <a:lnTo>
                    <a:pt x="27166" y="275851"/>
                  </a:lnTo>
                  <a:lnTo>
                    <a:pt x="26962" y="275665"/>
                  </a:lnTo>
                  <a:lnTo>
                    <a:pt x="26757" y="275489"/>
                  </a:lnTo>
                  <a:lnTo>
                    <a:pt x="26548" y="275313"/>
                  </a:lnTo>
                  <a:lnTo>
                    <a:pt x="26339" y="275156"/>
                  </a:lnTo>
                  <a:lnTo>
                    <a:pt x="26130" y="275019"/>
                  </a:lnTo>
                  <a:lnTo>
                    <a:pt x="25916" y="274882"/>
                  </a:lnTo>
                  <a:lnTo>
                    <a:pt x="25703" y="274755"/>
                  </a:lnTo>
                  <a:lnTo>
                    <a:pt x="25489" y="274648"/>
                  </a:lnTo>
                  <a:lnTo>
                    <a:pt x="25275" y="274560"/>
                  </a:lnTo>
                  <a:lnTo>
                    <a:pt x="25056" y="274482"/>
                  </a:lnTo>
                  <a:lnTo>
                    <a:pt x="25342" y="273758"/>
                  </a:lnTo>
                  <a:lnTo>
                    <a:pt x="25631" y="273034"/>
                  </a:lnTo>
                  <a:lnTo>
                    <a:pt x="25921" y="272330"/>
                  </a:lnTo>
                  <a:lnTo>
                    <a:pt x="26220" y="271616"/>
                  </a:lnTo>
                  <a:lnTo>
                    <a:pt x="26520" y="270912"/>
                  </a:lnTo>
                  <a:lnTo>
                    <a:pt x="26829" y="270218"/>
                  </a:lnTo>
                  <a:lnTo>
                    <a:pt x="27142" y="269524"/>
                  </a:lnTo>
                  <a:lnTo>
                    <a:pt x="27470" y="268839"/>
                  </a:lnTo>
                  <a:close/>
                  <a:moveTo>
                    <a:pt x="10984" y="272819"/>
                  </a:moveTo>
                  <a:lnTo>
                    <a:pt x="11117" y="273484"/>
                  </a:lnTo>
                  <a:lnTo>
                    <a:pt x="11250" y="274139"/>
                  </a:lnTo>
                  <a:lnTo>
                    <a:pt x="11521" y="275459"/>
                  </a:lnTo>
                  <a:lnTo>
                    <a:pt x="11787" y="276789"/>
                  </a:lnTo>
                  <a:lnTo>
                    <a:pt x="11915" y="277454"/>
                  </a:lnTo>
                  <a:lnTo>
                    <a:pt x="12044" y="278129"/>
                  </a:lnTo>
                  <a:lnTo>
                    <a:pt x="11991" y="278207"/>
                  </a:lnTo>
                  <a:lnTo>
                    <a:pt x="11939" y="278276"/>
                  </a:lnTo>
                  <a:lnTo>
                    <a:pt x="11887" y="278344"/>
                  </a:lnTo>
                  <a:lnTo>
                    <a:pt x="11835" y="278403"/>
                  </a:lnTo>
                  <a:lnTo>
                    <a:pt x="11778" y="278452"/>
                  </a:lnTo>
                  <a:lnTo>
                    <a:pt x="11721" y="278491"/>
                  </a:lnTo>
                  <a:lnTo>
                    <a:pt x="11659" y="278530"/>
                  </a:lnTo>
                  <a:lnTo>
                    <a:pt x="11602" y="278559"/>
                  </a:lnTo>
                  <a:lnTo>
                    <a:pt x="11540" y="278589"/>
                  </a:lnTo>
                  <a:lnTo>
                    <a:pt x="11478" y="278608"/>
                  </a:lnTo>
                  <a:lnTo>
                    <a:pt x="11355" y="278628"/>
                  </a:lnTo>
                  <a:lnTo>
                    <a:pt x="11231" y="278628"/>
                  </a:lnTo>
                  <a:lnTo>
                    <a:pt x="11108" y="278608"/>
                  </a:lnTo>
                  <a:lnTo>
                    <a:pt x="10979" y="278559"/>
                  </a:lnTo>
                  <a:lnTo>
                    <a:pt x="10856" y="278501"/>
                  </a:lnTo>
                  <a:lnTo>
                    <a:pt x="10737" y="278422"/>
                  </a:lnTo>
                  <a:lnTo>
                    <a:pt x="10618" y="278334"/>
                  </a:lnTo>
                  <a:lnTo>
                    <a:pt x="10504" y="278227"/>
                  </a:lnTo>
                  <a:lnTo>
                    <a:pt x="10390" y="278109"/>
                  </a:lnTo>
                  <a:lnTo>
                    <a:pt x="10286" y="277973"/>
                  </a:lnTo>
                  <a:lnTo>
                    <a:pt x="10191" y="277836"/>
                  </a:lnTo>
                  <a:lnTo>
                    <a:pt x="10082" y="277650"/>
                  </a:lnTo>
                  <a:lnTo>
                    <a:pt x="9977" y="277464"/>
                  </a:lnTo>
                  <a:lnTo>
                    <a:pt x="9877" y="277269"/>
                  </a:lnTo>
                  <a:lnTo>
                    <a:pt x="9782" y="277063"/>
                  </a:lnTo>
                  <a:lnTo>
                    <a:pt x="9692" y="276848"/>
                  </a:lnTo>
                  <a:lnTo>
                    <a:pt x="9606" y="276633"/>
                  </a:lnTo>
                  <a:lnTo>
                    <a:pt x="9526" y="276398"/>
                  </a:lnTo>
                  <a:lnTo>
                    <a:pt x="9445" y="276173"/>
                  </a:lnTo>
                  <a:lnTo>
                    <a:pt x="9369" y="275929"/>
                  </a:lnTo>
                  <a:lnTo>
                    <a:pt x="9298" y="275694"/>
                  </a:lnTo>
                  <a:lnTo>
                    <a:pt x="9155" y="275195"/>
                  </a:lnTo>
                  <a:lnTo>
                    <a:pt x="9022" y="274687"/>
                  </a:lnTo>
                  <a:lnTo>
                    <a:pt x="8894" y="274178"/>
                  </a:lnTo>
                  <a:lnTo>
                    <a:pt x="9416" y="273865"/>
                  </a:lnTo>
                  <a:lnTo>
                    <a:pt x="9944" y="273533"/>
                  </a:lnTo>
                  <a:lnTo>
                    <a:pt x="10466" y="273181"/>
                  </a:lnTo>
                  <a:lnTo>
                    <a:pt x="10984" y="272819"/>
                  </a:lnTo>
                  <a:close/>
                  <a:moveTo>
                    <a:pt x="5915" y="275763"/>
                  </a:moveTo>
                  <a:lnTo>
                    <a:pt x="5915" y="275978"/>
                  </a:lnTo>
                  <a:lnTo>
                    <a:pt x="5967" y="276359"/>
                  </a:lnTo>
                  <a:lnTo>
                    <a:pt x="6024" y="276731"/>
                  </a:lnTo>
                  <a:lnTo>
                    <a:pt x="6086" y="277102"/>
                  </a:lnTo>
                  <a:lnTo>
                    <a:pt x="6148" y="277474"/>
                  </a:lnTo>
                  <a:lnTo>
                    <a:pt x="6214" y="277836"/>
                  </a:lnTo>
                  <a:lnTo>
                    <a:pt x="6285" y="278207"/>
                  </a:lnTo>
                  <a:lnTo>
                    <a:pt x="6357" y="278569"/>
                  </a:lnTo>
                  <a:lnTo>
                    <a:pt x="6433" y="278931"/>
                  </a:lnTo>
                  <a:lnTo>
                    <a:pt x="6590" y="279645"/>
                  </a:lnTo>
                  <a:lnTo>
                    <a:pt x="6756" y="280359"/>
                  </a:lnTo>
                  <a:lnTo>
                    <a:pt x="6932" y="281063"/>
                  </a:lnTo>
                  <a:lnTo>
                    <a:pt x="7117" y="281757"/>
                  </a:lnTo>
                  <a:lnTo>
                    <a:pt x="7036" y="281865"/>
                  </a:lnTo>
                  <a:lnTo>
                    <a:pt x="6951" y="281962"/>
                  </a:lnTo>
                  <a:lnTo>
                    <a:pt x="6860" y="282041"/>
                  </a:lnTo>
                  <a:lnTo>
                    <a:pt x="6775" y="282119"/>
                  </a:lnTo>
                  <a:lnTo>
                    <a:pt x="6680" y="282177"/>
                  </a:lnTo>
                  <a:lnTo>
                    <a:pt x="6590" y="282226"/>
                  </a:lnTo>
                  <a:lnTo>
                    <a:pt x="6495" y="282256"/>
                  </a:lnTo>
                  <a:lnTo>
                    <a:pt x="6400" y="282285"/>
                  </a:lnTo>
                  <a:lnTo>
                    <a:pt x="6209" y="282285"/>
                  </a:lnTo>
                  <a:lnTo>
                    <a:pt x="6114" y="282265"/>
                  </a:lnTo>
                  <a:lnTo>
                    <a:pt x="6019" y="282226"/>
                  </a:lnTo>
                  <a:lnTo>
                    <a:pt x="5920" y="282187"/>
                  </a:lnTo>
                  <a:lnTo>
                    <a:pt x="5825" y="282119"/>
                  </a:lnTo>
                  <a:lnTo>
                    <a:pt x="5730" y="282041"/>
                  </a:lnTo>
                  <a:lnTo>
                    <a:pt x="5635" y="281943"/>
                  </a:lnTo>
                  <a:lnTo>
                    <a:pt x="5568" y="281865"/>
                  </a:lnTo>
                  <a:lnTo>
                    <a:pt x="5506" y="281786"/>
                  </a:lnTo>
                  <a:lnTo>
                    <a:pt x="5445" y="281698"/>
                  </a:lnTo>
                  <a:lnTo>
                    <a:pt x="5388" y="281601"/>
                  </a:lnTo>
                  <a:lnTo>
                    <a:pt x="5331" y="281503"/>
                  </a:lnTo>
                  <a:lnTo>
                    <a:pt x="5274" y="281405"/>
                  </a:lnTo>
                  <a:lnTo>
                    <a:pt x="5221" y="281297"/>
                  </a:lnTo>
                  <a:lnTo>
                    <a:pt x="5174" y="281180"/>
                  </a:lnTo>
                  <a:lnTo>
                    <a:pt x="5126" y="281063"/>
                  </a:lnTo>
                  <a:lnTo>
                    <a:pt x="5079" y="280945"/>
                  </a:lnTo>
                  <a:lnTo>
                    <a:pt x="4998" y="280691"/>
                  </a:lnTo>
                  <a:lnTo>
                    <a:pt x="4922" y="280427"/>
                  </a:lnTo>
                  <a:lnTo>
                    <a:pt x="4851" y="280143"/>
                  </a:lnTo>
                  <a:lnTo>
                    <a:pt x="4794" y="279860"/>
                  </a:lnTo>
                  <a:lnTo>
                    <a:pt x="4741" y="279567"/>
                  </a:lnTo>
                  <a:lnTo>
                    <a:pt x="4694" y="279273"/>
                  </a:lnTo>
                  <a:lnTo>
                    <a:pt x="4656" y="278970"/>
                  </a:lnTo>
                  <a:lnTo>
                    <a:pt x="4627" y="278667"/>
                  </a:lnTo>
                  <a:lnTo>
                    <a:pt x="4604" y="278374"/>
                  </a:lnTo>
                  <a:lnTo>
                    <a:pt x="4585" y="278070"/>
                  </a:lnTo>
                  <a:lnTo>
                    <a:pt x="4575" y="277777"/>
                  </a:lnTo>
                  <a:lnTo>
                    <a:pt x="4570" y="277650"/>
                  </a:lnTo>
                  <a:lnTo>
                    <a:pt x="4561" y="277523"/>
                  </a:lnTo>
                  <a:lnTo>
                    <a:pt x="4551" y="277405"/>
                  </a:lnTo>
                  <a:lnTo>
                    <a:pt x="4532" y="277298"/>
                  </a:lnTo>
                  <a:lnTo>
                    <a:pt x="4513" y="277200"/>
                  </a:lnTo>
                  <a:lnTo>
                    <a:pt x="4490" y="277102"/>
                  </a:lnTo>
                  <a:lnTo>
                    <a:pt x="4466" y="277014"/>
                  </a:lnTo>
                  <a:lnTo>
                    <a:pt x="4437" y="276926"/>
                  </a:lnTo>
                  <a:lnTo>
                    <a:pt x="4404" y="276848"/>
                  </a:lnTo>
                  <a:lnTo>
                    <a:pt x="4371" y="276770"/>
                  </a:lnTo>
                  <a:lnTo>
                    <a:pt x="4333" y="276701"/>
                  </a:lnTo>
                  <a:lnTo>
                    <a:pt x="4295" y="276643"/>
                  </a:lnTo>
                  <a:lnTo>
                    <a:pt x="4257" y="276584"/>
                  </a:lnTo>
                  <a:lnTo>
                    <a:pt x="4214" y="276535"/>
                  </a:lnTo>
                  <a:lnTo>
                    <a:pt x="4124" y="276437"/>
                  </a:lnTo>
                  <a:lnTo>
                    <a:pt x="4575" y="276291"/>
                  </a:lnTo>
                  <a:lnTo>
                    <a:pt x="5022" y="276134"/>
                  </a:lnTo>
                  <a:lnTo>
                    <a:pt x="5468" y="275958"/>
                  </a:lnTo>
                  <a:lnTo>
                    <a:pt x="5915" y="275763"/>
                  </a:lnTo>
                  <a:close/>
                  <a:moveTo>
                    <a:pt x="24130" y="276907"/>
                  </a:moveTo>
                  <a:lnTo>
                    <a:pt x="24182" y="276985"/>
                  </a:lnTo>
                  <a:lnTo>
                    <a:pt x="24239" y="277044"/>
                  </a:lnTo>
                  <a:lnTo>
                    <a:pt x="24296" y="277102"/>
                  </a:lnTo>
                  <a:lnTo>
                    <a:pt x="24358" y="277151"/>
                  </a:lnTo>
                  <a:lnTo>
                    <a:pt x="24752" y="277396"/>
                  </a:lnTo>
                  <a:lnTo>
                    <a:pt x="25151" y="277621"/>
                  </a:lnTo>
                  <a:lnTo>
                    <a:pt x="25945" y="278061"/>
                  </a:lnTo>
                  <a:lnTo>
                    <a:pt x="26339" y="278276"/>
                  </a:lnTo>
                  <a:lnTo>
                    <a:pt x="26734" y="278501"/>
                  </a:lnTo>
                  <a:lnTo>
                    <a:pt x="27128" y="278745"/>
                  </a:lnTo>
                  <a:lnTo>
                    <a:pt x="27323" y="278872"/>
                  </a:lnTo>
                  <a:lnTo>
                    <a:pt x="27522" y="278999"/>
                  </a:lnTo>
                  <a:lnTo>
                    <a:pt x="27356" y="279420"/>
                  </a:lnTo>
                  <a:lnTo>
                    <a:pt x="27194" y="279850"/>
                  </a:lnTo>
                  <a:lnTo>
                    <a:pt x="26876" y="280701"/>
                  </a:lnTo>
                  <a:lnTo>
                    <a:pt x="26567" y="281571"/>
                  </a:lnTo>
                  <a:lnTo>
                    <a:pt x="26268" y="282451"/>
                  </a:lnTo>
                  <a:lnTo>
                    <a:pt x="25973" y="283351"/>
                  </a:lnTo>
                  <a:lnTo>
                    <a:pt x="25693" y="284251"/>
                  </a:lnTo>
                  <a:lnTo>
                    <a:pt x="25418" y="285160"/>
                  </a:lnTo>
                  <a:lnTo>
                    <a:pt x="25151" y="286089"/>
                  </a:lnTo>
                  <a:lnTo>
                    <a:pt x="24249" y="285639"/>
                  </a:lnTo>
                  <a:lnTo>
                    <a:pt x="23793" y="285424"/>
                  </a:lnTo>
                  <a:lnTo>
                    <a:pt x="23337" y="285219"/>
                  </a:lnTo>
                  <a:lnTo>
                    <a:pt x="23142" y="285121"/>
                  </a:lnTo>
                  <a:lnTo>
                    <a:pt x="22947" y="285013"/>
                  </a:lnTo>
                  <a:lnTo>
                    <a:pt x="22548" y="284808"/>
                  </a:lnTo>
                  <a:lnTo>
                    <a:pt x="22344" y="284700"/>
                  </a:lnTo>
                  <a:lnTo>
                    <a:pt x="22139" y="284603"/>
                  </a:lnTo>
                  <a:lnTo>
                    <a:pt x="21940" y="284524"/>
                  </a:lnTo>
                  <a:lnTo>
                    <a:pt x="21736" y="284456"/>
                  </a:lnTo>
                  <a:lnTo>
                    <a:pt x="22006" y="283488"/>
                  </a:lnTo>
                  <a:lnTo>
                    <a:pt x="22287" y="282530"/>
                  </a:lnTo>
                  <a:lnTo>
                    <a:pt x="22576" y="281571"/>
                  </a:lnTo>
                  <a:lnTo>
                    <a:pt x="22876" y="280632"/>
                  </a:lnTo>
                  <a:lnTo>
                    <a:pt x="23180" y="279684"/>
                  </a:lnTo>
                  <a:lnTo>
                    <a:pt x="23489" y="278755"/>
                  </a:lnTo>
                  <a:lnTo>
                    <a:pt x="23807" y="277826"/>
                  </a:lnTo>
                  <a:lnTo>
                    <a:pt x="24130" y="276907"/>
                  </a:lnTo>
                  <a:close/>
                  <a:moveTo>
                    <a:pt x="56650" y="274266"/>
                  </a:moveTo>
                  <a:lnTo>
                    <a:pt x="56878" y="274882"/>
                  </a:lnTo>
                  <a:lnTo>
                    <a:pt x="57106" y="275508"/>
                  </a:lnTo>
                  <a:lnTo>
                    <a:pt x="57325" y="276134"/>
                  </a:lnTo>
                  <a:lnTo>
                    <a:pt x="57539" y="276760"/>
                  </a:lnTo>
                  <a:lnTo>
                    <a:pt x="57752" y="277386"/>
                  </a:lnTo>
                  <a:lnTo>
                    <a:pt x="57957" y="278012"/>
                  </a:lnTo>
                  <a:lnTo>
                    <a:pt x="58156" y="278647"/>
                  </a:lnTo>
                  <a:lnTo>
                    <a:pt x="58351" y="279273"/>
                  </a:lnTo>
                  <a:lnTo>
                    <a:pt x="58546" y="279909"/>
                  </a:lnTo>
                  <a:lnTo>
                    <a:pt x="58731" y="280544"/>
                  </a:lnTo>
                  <a:lnTo>
                    <a:pt x="58912" y="281170"/>
                  </a:lnTo>
                  <a:lnTo>
                    <a:pt x="59092" y="281816"/>
                  </a:lnTo>
                  <a:lnTo>
                    <a:pt x="59263" y="282451"/>
                  </a:lnTo>
                  <a:lnTo>
                    <a:pt x="59434" y="283087"/>
                  </a:lnTo>
                  <a:lnTo>
                    <a:pt x="59601" y="283732"/>
                  </a:lnTo>
                  <a:lnTo>
                    <a:pt x="59757" y="284368"/>
                  </a:lnTo>
                  <a:lnTo>
                    <a:pt x="59487" y="284407"/>
                  </a:lnTo>
                  <a:lnTo>
                    <a:pt x="59216" y="284446"/>
                  </a:lnTo>
                  <a:lnTo>
                    <a:pt x="58945" y="284495"/>
                  </a:lnTo>
                  <a:lnTo>
                    <a:pt x="58674" y="284564"/>
                  </a:lnTo>
                  <a:lnTo>
                    <a:pt x="58408" y="284632"/>
                  </a:lnTo>
                  <a:lnTo>
                    <a:pt x="58137" y="284700"/>
                  </a:lnTo>
                  <a:lnTo>
                    <a:pt x="57871" y="284788"/>
                  </a:lnTo>
                  <a:lnTo>
                    <a:pt x="57600" y="284886"/>
                  </a:lnTo>
                  <a:lnTo>
                    <a:pt x="56926" y="285140"/>
                  </a:lnTo>
                  <a:lnTo>
                    <a:pt x="56579" y="285287"/>
                  </a:lnTo>
                  <a:lnTo>
                    <a:pt x="56232" y="285444"/>
                  </a:lnTo>
                  <a:lnTo>
                    <a:pt x="56056" y="285541"/>
                  </a:lnTo>
                  <a:lnTo>
                    <a:pt x="55885" y="285639"/>
                  </a:lnTo>
                  <a:lnTo>
                    <a:pt x="55714" y="285737"/>
                  </a:lnTo>
                  <a:lnTo>
                    <a:pt x="55548" y="285854"/>
                  </a:lnTo>
                  <a:lnTo>
                    <a:pt x="55382" y="285981"/>
                  </a:lnTo>
                  <a:lnTo>
                    <a:pt x="55215" y="286109"/>
                  </a:lnTo>
                  <a:lnTo>
                    <a:pt x="55059" y="286255"/>
                  </a:lnTo>
                  <a:lnTo>
                    <a:pt x="54902" y="286412"/>
                  </a:lnTo>
                  <a:lnTo>
                    <a:pt x="54593" y="285287"/>
                  </a:lnTo>
                  <a:lnTo>
                    <a:pt x="54280" y="284163"/>
                  </a:lnTo>
                  <a:lnTo>
                    <a:pt x="53961" y="283048"/>
                  </a:lnTo>
                  <a:lnTo>
                    <a:pt x="53629" y="281943"/>
                  </a:lnTo>
                  <a:lnTo>
                    <a:pt x="53458" y="281395"/>
                  </a:lnTo>
                  <a:lnTo>
                    <a:pt x="53287" y="280857"/>
                  </a:lnTo>
                  <a:lnTo>
                    <a:pt x="53111" y="280310"/>
                  </a:lnTo>
                  <a:lnTo>
                    <a:pt x="52930" y="279772"/>
                  </a:lnTo>
                  <a:lnTo>
                    <a:pt x="52750" y="279234"/>
                  </a:lnTo>
                  <a:lnTo>
                    <a:pt x="52564" y="278696"/>
                  </a:lnTo>
                  <a:lnTo>
                    <a:pt x="52379" y="278168"/>
                  </a:lnTo>
                  <a:lnTo>
                    <a:pt x="52184" y="277640"/>
                  </a:lnTo>
                  <a:lnTo>
                    <a:pt x="52484" y="277493"/>
                  </a:lnTo>
                  <a:lnTo>
                    <a:pt x="52783" y="277337"/>
                  </a:lnTo>
                  <a:lnTo>
                    <a:pt x="53078" y="277171"/>
                  </a:lnTo>
                  <a:lnTo>
                    <a:pt x="53367" y="277004"/>
                  </a:lnTo>
                  <a:lnTo>
                    <a:pt x="53657" y="276819"/>
                  </a:lnTo>
                  <a:lnTo>
                    <a:pt x="53942" y="276633"/>
                  </a:lnTo>
                  <a:lnTo>
                    <a:pt x="54227" y="276437"/>
                  </a:lnTo>
                  <a:lnTo>
                    <a:pt x="54508" y="276222"/>
                  </a:lnTo>
                  <a:lnTo>
                    <a:pt x="54783" y="276007"/>
                  </a:lnTo>
                  <a:lnTo>
                    <a:pt x="55059" y="275792"/>
                  </a:lnTo>
                  <a:lnTo>
                    <a:pt x="55329" y="275557"/>
                  </a:lnTo>
                  <a:lnTo>
                    <a:pt x="55600" y="275313"/>
                  </a:lnTo>
                  <a:lnTo>
                    <a:pt x="55866" y="275068"/>
                  </a:lnTo>
                  <a:lnTo>
                    <a:pt x="56132" y="274804"/>
                  </a:lnTo>
                  <a:lnTo>
                    <a:pt x="56389" y="274540"/>
                  </a:lnTo>
                  <a:lnTo>
                    <a:pt x="56650" y="274266"/>
                  </a:lnTo>
                  <a:close/>
                  <a:moveTo>
                    <a:pt x="74414" y="269651"/>
                  </a:moveTo>
                  <a:lnTo>
                    <a:pt x="74614" y="269661"/>
                  </a:lnTo>
                  <a:lnTo>
                    <a:pt x="74818" y="269680"/>
                  </a:lnTo>
                  <a:lnTo>
                    <a:pt x="75022" y="269719"/>
                  </a:lnTo>
                  <a:lnTo>
                    <a:pt x="75222" y="269758"/>
                  </a:lnTo>
                  <a:lnTo>
                    <a:pt x="75431" y="269817"/>
                  </a:lnTo>
                  <a:lnTo>
                    <a:pt x="75635" y="269886"/>
                  </a:lnTo>
                  <a:lnTo>
                    <a:pt x="75839" y="269974"/>
                  </a:lnTo>
                  <a:lnTo>
                    <a:pt x="76048" y="270062"/>
                  </a:lnTo>
                  <a:lnTo>
                    <a:pt x="76257" y="270169"/>
                  </a:lnTo>
                  <a:lnTo>
                    <a:pt x="76462" y="270286"/>
                  </a:lnTo>
                  <a:lnTo>
                    <a:pt x="76656" y="270414"/>
                  </a:lnTo>
                  <a:lnTo>
                    <a:pt x="76851" y="270541"/>
                  </a:lnTo>
                  <a:lnTo>
                    <a:pt x="77041" y="270678"/>
                  </a:lnTo>
                  <a:lnTo>
                    <a:pt x="77231" y="270824"/>
                  </a:lnTo>
                  <a:lnTo>
                    <a:pt x="77412" y="270981"/>
                  </a:lnTo>
                  <a:lnTo>
                    <a:pt x="77588" y="271147"/>
                  </a:lnTo>
                  <a:lnTo>
                    <a:pt x="77763" y="271313"/>
                  </a:lnTo>
                  <a:lnTo>
                    <a:pt x="77930" y="271489"/>
                  </a:lnTo>
                  <a:lnTo>
                    <a:pt x="78096" y="271675"/>
                  </a:lnTo>
                  <a:lnTo>
                    <a:pt x="78258" y="271861"/>
                  </a:lnTo>
                  <a:lnTo>
                    <a:pt x="78414" y="272056"/>
                  </a:lnTo>
                  <a:lnTo>
                    <a:pt x="78566" y="272262"/>
                  </a:lnTo>
                  <a:lnTo>
                    <a:pt x="78714" y="272467"/>
                  </a:lnTo>
                  <a:lnTo>
                    <a:pt x="78861" y="272682"/>
                  </a:lnTo>
                  <a:lnTo>
                    <a:pt x="78999" y="272907"/>
                  </a:lnTo>
                  <a:lnTo>
                    <a:pt x="79136" y="273142"/>
                  </a:lnTo>
                  <a:lnTo>
                    <a:pt x="79269" y="273377"/>
                  </a:lnTo>
                  <a:lnTo>
                    <a:pt x="79398" y="273611"/>
                  </a:lnTo>
                  <a:lnTo>
                    <a:pt x="79521" y="273865"/>
                  </a:lnTo>
                  <a:lnTo>
                    <a:pt x="79645" y="274110"/>
                  </a:lnTo>
                  <a:lnTo>
                    <a:pt x="79764" y="274374"/>
                  </a:lnTo>
                  <a:lnTo>
                    <a:pt x="79878" y="274638"/>
                  </a:lnTo>
                  <a:lnTo>
                    <a:pt x="79987" y="274902"/>
                  </a:lnTo>
                  <a:lnTo>
                    <a:pt x="80091" y="275176"/>
                  </a:lnTo>
                  <a:lnTo>
                    <a:pt x="80196" y="275459"/>
                  </a:lnTo>
                  <a:lnTo>
                    <a:pt x="80296" y="275743"/>
                  </a:lnTo>
                  <a:lnTo>
                    <a:pt x="80391" y="276036"/>
                  </a:lnTo>
                  <a:lnTo>
                    <a:pt x="80481" y="276330"/>
                  </a:lnTo>
                  <a:lnTo>
                    <a:pt x="80566" y="276623"/>
                  </a:lnTo>
                  <a:lnTo>
                    <a:pt x="80652" y="276926"/>
                  </a:lnTo>
                  <a:lnTo>
                    <a:pt x="80733" y="277239"/>
                  </a:lnTo>
                  <a:lnTo>
                    <a:pt x="80814" y="277552"/>
                  </a:lnTo>
                  <a:lnTo>
                    <a:pt x="80885" y="277865"/>
                  </a:lnTo>
                  <a:lnTo>
                    <a:pt x="80956" y="278188"/>
                  </a:lnTo>
                  <a:lnTo>
                    <a:pt x="81023" y="278510"/>
                  </a:lnTo>
                  <a:lnTo>
                    <a:pt x="81089" y="278843"/>
                  </a:lnTo>
                  <a:lnTo>
                    <a:pt x="81151" y="279175"/>
                  </a:lnTo>
                  <a:lnTo>
                    <a:pt x="81208" y="279508"/>
                  </a:lnTo>
                  <a:lnTo>
                    <a:pt x="81260" y="279850"/>
                  </a:lnTo>
                  <a:lnTo>
                    <a:pt x="81312" y="280192"/>
                  </a:lnTo>
                  <a:lnTo>
                    <a:pt x="81360" y="280544"/>
                  </a:lnTo>
                  <a:lnTo>
                    <a:pt x="81403" y="280887"/>
                  </a:lnTo>
                  <a:lnTo>
                    <a:pt x="81445" y="281239"/>
                  </a:lnTo>
                  <a:lnTo>
                    <a:pt x="81483" y="281601"/>
                  </a:lnTo>
                  <a:lnTo>
                    <a:pt x="81521" y="281953"/>
                  </a:lnTo>
                  <a:lnTo>
                    <a:pt x="81550" y="282314"/>
                  </a:lnTo>
                  <a:lnTo>
                    <a:pt x="81583" y="282686"/>
                  </a:lnTo>
                  <a:lnTo>
                    <a:pt x="81607" y="283048"/>
                  </a:lnTo>
                  <a:lnTo>
                    <a:pt x="81631" y="283419"/>
                  </a:lnTo>
                  <a:lnTo>
                    <a:pt x="81650" y="283791"/>
                  </a:lnTo>
                  <a:lnTo>
                    <a:pt x="81669" y="284163"/>
                  </a:lnTo>
                  <a:lnTo>
                    <a:pt x="81683" y="284534"/>
                  </a:lnTo>
                  <a:lnTo>
                    <a:pt x="81692" y="284916"/>
                  </a:lnTo>
                  <a:lnTo>
                    <a:pt x="81707" y="285669"/>
                  </a:lnTo>
                  <a:lnTo>
                    <a:pt x="81711" y="286441"/>
                  </a:lnTo>
                  <a:lnTo>
                    <a:pt x="81707" y="287204"/>
                  </a:lnTo>
                  <a:lnTo>
                    <a:pt x="81688" y="287986"/>
                  </a:lnTo>
                  <a:lnTo>
                    <a:pt x="81659" y="288759"/>
                  </a:lnTo>
                  <a:lnTo>
                    <a:pt x="79740" y="287830"/>
                  </a:lnTo>
                  <a:lnTo>
                    <a:pt x="78766" y="287360"/>
                  </a:lnTo>
                  <a:lnTo>
                    <a:pt x="77787" y="286910"/>
                  </a:lnTo>
                  <a:lnTo>
                    <a:pt x="76804" y="286461"/>
                  </a:lnTo>
                  <a:lnTo>
                    <a:pt x="75816" y="286021"/>
                  </a:lnTo>
                  <a:lnTo>
                    <a:pt x="74823" y="285600"/>
                  </a:lnTo>
                  <a:lnTo>
                    <a:pt x="73825" y="285199"/>
                  </a:lnTo>
                  <a:lnTo>
                    <a:pt x="72827" y="284818"/>
                  </a:lnTo>
                  <a:lnTo>
                    <a:pt x="72328" y="284632"/>
                  </a:lnTo>
                  <a:lnTo>
                    <a:pt x="71829" y="284456"/>
                  </a:lnTo>
                  <a:lnTo>
                    <a:pt x="71331" y="284290"/>
                  </a:lnTo>
                  <a:lnTo>
                    <a:pt x="70832" y="284123"/>
                  </a:lnTo>
                  <a:lnTo>
                    <a:pt x="70333" y="283967"/>
                  </a:lnTo>
                  <a:lnTo>
                    <a:pt x="69834" y="283820"/>
                  </a:lnTo>
                  <a:lnTo>
                    <a:pt x="69335" y="283683"/>
                  </a:lnTo>
                  <a:lnTo>
                    <a:pt x="68841" y="283556"/>
                  </a:lnTo>
                  <a:lnTo>
                    <a:pt x="68342" y="283439"/>
                  </a:lnTo>
                  <a:lnTo>
                    <a:pt x="67848" y="283322"/>
                  </a:lnTo>
                  <a:lnTo>
                    <a:pt x="67354" y="283224"/>
                  </a:lnTo>
                  <a:lnTo>
                    <a:pt x="66860" y="283136"/>
                  </a:lnTo>
                  <a:lnTo>
                    <a:pt x="66366" y="283048"/>
                  </a:lnTo>
                  <a:lnTo>
                    <a:pt x="65877" y="282979"/>
                  </a:lnTo>
                  <a:lnTo>
                    <a:pt x="65924" y="282911"/>
                  </a:lnTo>
                  <a:lnTo>
                    <a:pt x="65976" y="282823"/>
                  </a:lnTo>
                  <a:lnTo>
                    <a:pt x="66024" y="282745"/>
                  </a:lnTo>
                  <a:lnTo>
                    <a:pt x="66067" y="282647"/>
                  </a:lnTo>
                  <a:lnTo>
                    <a:pt x="66109" y="282549"/>
                  </a:lnTo>
                  <a:lnTo>
                    <a:pt x="66147" y="282442"/>
                  </a:lnTo>
                  <a:lnTo>
                    <a:pt x="66181" y="282324"/>
                  </a:lnTo>
                  <a:lnTo>
                    <a:pt x="66209" y="282187"/>
                  </a:lnTo>
                  <a:lnTo>
                    <a:pt x="66285" y="281816"/>
                  </a:lnTo>
                  <a:lnTo>
                    <a:pt x="66371" y="281434"/>
                  </a:lnTo>
                  <a:lnTo>
                    <a:pt x="66456" y="281063"/>
                  </a:lnTo>
                  <a:lnTo>
                    <a:pt x="66542" y="280691"/>
                  </a:lnTo>
                  <a:lnTo>
                    <a:pt x="66637" y="280320"/>
                  </a:lnTo>
                  <a:lnTo>
                    <a:pt x="66732" y="279958"/>
                  </a:lnTo>
                  <a:lnTo>
                    <a:pt x="66832" y="279596"/>
                  </a:lnTo>
                  <a:lnTo>
                    <a:pt x="66931" y="279234"/>
                  </a:lnTo>
                  <a:lnTo>
                    <a:pt x="67036" y="278882"/>
                  </a:lnTo>
                  <a:lnTo>
                    <a:pt x="67145" y="278530"/>
                  </a:lnTo>
                  <a:lnTo>
                    <a:pt x="67254" y="278188"/>
                  </a:lnTo>
                  <a:lnTo>
                    <a:pt x="67368" y="277845"/>
                  </a:lnTo>
                  <a:lnTo>
                    <a:pt x="67482" y="277513"/>
                  </a:lnTo>
                  <a:lnTo>
                    <a:pt x="67601" y="277181"/>
                  </a:lnTo>
                  <a:lnTo>
                    <a:pt x="67725" y="276858"/>
                  </a:lnTo>
                  <a:lnTo>
                    <a:pt x="67848" y="276535"/>
                  </a:lnTo>
                  <a:lnTo>
                    <a:pt x="67976" y="276222"/>
                  </a:lnTo>
                  <a:lnTo>
                    <a:pt x="68110" y="275909"/>
                  </a:lnTo>
                  <a:lnTo>
                    <a:pt x="68238" y="275606"/>
                  </a:lnTo>
                  <a:lnTo>
                    <a:pt x="68376" y="275303"/>
                  </a:lnTo>
                  <a:lnTo>
                    <a:pt x="68513" y="275010"/>
                  </a:lnTo>
                  <a:lnTo>
                    <a:pt x="68651" y="274726"/>
                  </a:lnTo>
                  <a:lnTo>
                    <a:pt x="68798" y="274442"/>
                  </a:lnTo>
                  <a:lnTo>
                    <a:pt x="68941" y="274169"/>
                  </a:lnTo>
                  <a:lnTo>
                    <a:pt x="69088" y="273905"/>
                  </a:lnTo>
                  <a:lnTo>
                    <a:pt x="69240" y="273641"/>
                  </a:lnTo>
                  <a:lnTo>
                    <a:pt x="69392" y="273386"/>
                  </a:lnTo>
                  <a:lnTo>
                    <a:pt x="69544" y="273132"/>
                  </a:lnTo>
                  <a:lnTo>
                    <a:pt x="69701" y="272897"/>
                  </a:lnTo>
                  <a:lnTo>
                    <a:pt x="69863" y="272663"/>
                  </a:lnTo>
                  <a:lnTo>
                    <a:pt x="70019" y="272438"/>
                  </a:lnTo>
                  <a:lnTo>
                    <a:pt x="70186" y="272213"/>
                  </a:lnTo>
                  <a:lnTo>
                    <a:pt x="70347" y="272008"/>
                  </a:lnTo>
                  <a:lnTo>
                    <a:pt x="70518" y="271802"/>
                  </a:lnTo>
                  <a:lnTo>
                    <a:pt x="70685" y="271607"/>
                  </a:lnTo>
                  <a:lnTo>
                    <a:pt x="70856" y="271421"/>
                  </a:lnTo>
                  <a:lnTo>
                    <a:pt x="71027" y="271245"/>
                  </a:lnTo>
                  <a:lnTo>
                    <a:pt x="71202" y="271079"/>
                  </a:lnTo>
                  <a:lnTo>
                    <a:pt x="71378" y="270912"/>
                  </a:lnTo>
                  <a:lnTo>
                    <a:pt x="71559" y="270766"/>
                  </a:lnTo>
                  <a:lnTo>
                    <a:pt x="71739" y="270619"/>
                  </a:lnTo>
                  <a:lnTo>
                    <a:pt x="71920" y="270482"/>
                  </a:lnTo>
                  <a:lnTo>
                    <a:pt x="72105" y="270365"/>
                  </a:lnTo>
                  <a:lnTo>
                    <a:pt x="72286" y="270247"/>
                  </a:lnTo>
                  <a:lnTo>
                    <a:pt x="72476" y="270140"/>
                  </a:lnTo>
                  <a:lnTo>
                    <a:pt x="72661" y="270042"/>
                  </a:lnTo>
                  <a:lnTo>
                    <a:pt x="72851" y="269954"/>
                  </a:lnTo>
                  <a:lnTo>
                    <a:pt x="73041" y="269886"/>
                  </a:lnTo>
                  <a:lnTo>
                    <a:pt x="73236" y="269817"/>
                  </a:lnTo>
                  <a:lnTo>
                    <a:pt x="73426" y="269758"/>
                  </a:lnTo>
                  <a:lnTo>
                    <a:pt x="73621" y="269719"/>
                  </a:lnTo>
                  <a:lnTo>
                    <a:pt x="73820" y="269680"/>
                  </a:lnTo>
                  <a:lnTo>
                    <a:pt x="74015" y="269661"/>
                  </a:lnTo>
                  <a:lnTo>
                    <a:pt x="74214" y="269651"/>
                  </a:lnTo>
                  <a:close/>
                  <a:moveTo>
                    <a:pt x="66366" y="286275"/>
                  </a:moveTo>
                  <a:lnTo>
                    <a:pt x="66884" y="286558"/>
                  </a:lnTo>
                  <a:lnTo>
                    <a:pt x="67402" y="286813"/>
                  </a:lnTo>
                  <a:lnTo>
                    <a:pt x="67919" y="287057"/>
                  </a:lnTo>
                  <a:lnTo>
                    <a:pt x="68447" y="287292"/>
                  </a:lnTo>
                  <a:lnTo>
                    <a:pt x="68433" y="287761"/>
                  </a:lnTo>
                  <a:lnTo>
                    <a:pt x="68414" y="288240"/>
                  </a:lnTo>
                  <a:lnTo>
                    <a:pt x="68390" y="288729"/>
                  </a:lnTo>
                  <a:lnTo>
                    <a:pt x="68352" y="289218"/>
                  </a:lnTo>
                  <a:lnTo>
                    <a:pt x="68309" y="289717"/>
                  </a:lnTo>
                  <a:lnTo>
                    <a:pt x="68281" y="289952"/>
                  </a:lnTo>
                  <a:lnTo>
                    <a:pt x="68252" y="290196"/>
                  </a:lnTo>
                  <a:lnTo>
                    <a:pt x="68219" y="290431"/>
                  </a:lnTo>
                  <a:lnTo>
                    <a:pt x="68186" y="290656"/>
                  </a:lnTo>
                  <a:lnTo>
                    <a:pt x="68148" y="290881"/>
                  </a:lnTo>
                  <a:lnTo>
                    <a:pt x="68100" y="291096"/>
                  </a:lnTo>
                  <a:lnTo>
                    <a:pt x="68057" y="291311"/>
                  </a:lnTo>
                  <a:lnTo>
                    <a:pt x="68005" y="291516"/>
                  </a:lnTo>
                  <a:lnTo>
                    <a:pt x="67948" y="291712"/>
                  </a:lnTo>
                  <a:lnTo>
                    <a:pt x="67891" y="291898"/>
                  </a:lnTo>
                  <a:lnTo>
                    <a:pt x="67824" y="292074"/>
                  </a:lnTo>
                  <a:lnTo>
                    <a:pt x="67758" y="292240"/>
                  </a:lnTo>
                  <a:lnTo>
                    <a:pt x="67682" y="292396"/>
                  </a:lnTo>
                  <a:lnTo>
                    <a:pt x="67606" y="292543"/>
                  </a:lnTo>
                  <a:lnTo>
                    <a:pt x="67520" y="292670"/>
                  </a:lnTo>
                  <a:lnTo>
                    <a:pt x="67430" y="292787"/>
                  </a:lnTo>
                  <a:lnTo>
                    <a:pt x="67340" y="292895"/>
                  </a:lnTo>
                  <a:lnTo>
                    <a:pt x="67235" y="292983"/>
                  </a:lnTo>
                  <a:lnTo>
                    <a:pt x="67131" y="293052"/>
                  </a:lnTo>
                  <a:lnTo>
                    <a:pt x="67022" y="293110"/>
                  </a:lnTo>
                  <a:lnTo>
                    <a:pt x="66903" y="293149"/>
                  </a:lnTo>
                  <a:lnTo>
                    <a:pt x="66774" y="293179"/>
                  </a:lnTo>
                  <a:lnTo>
                    <a:pt x="66694" y="293179"/>
                  </a:lnTo>
                  <a:lnTo>
                    <a:pt x="66618" y="293169"/>
                  </a:lnTo>
                  <a:lnTo>
                    <a:pt x="66542" y="293159"/>
                  </a:lnTo>
                  <a:lnTo>
                    <a:pt x="66470" y="293140"/>
                  </a:lnTo>
                  <a:lnTo>
                    <a:pt x="66404" y="293110"/>
                  </a:lnTo>
                  <a:lnTo>
                    <a:pt x="66342" y="293081"/>
                  </a:lnTo>
                  <a:lnTo>
                    <a:pt x="66280" y="293042"/>
                  </a:lnTo>
                  <a:lnTo>
                    <a:pt x="66228" y="292993"/>
                  </a:lnTo>
                  <a:lnTo>
                    <a:pt x="66176" y="292934"/>
                  </a:lnTo>
                  <a:lnTo>
                    <a:pt x="66124" y="292875"/>
                  </a:lnTo>
                  <a:lnTo>
                    <a:pt x="66081" y="292807"/>
                  </a:lnTo>
                  <a:lnTo>
                    <a:pt x="66038" y="292739"/>
                  </a:lnTo>
                  <a:lnTo>
                    <a:pt x="66000" y="292660"/>
                  </a:lnTo>
                  <a:lnTo>
                    <a:pt x="65962" y="292572"/>
                  </a:lnTo>
                  <a:lnTo>
                    <a:pt x="65929" y="292484"/>
                  </a:lnTo>
                  <a:lnTo>
                    <a:pt x="65900" y="292387"/>
                  </a:lnTo>
                  <a:lnTo>
                    <a:pt x="65872" y="292289"/>
                  </a:lnTo>
                  <a:lnTo>
                    <a:pt x="65848" y="292181"/>
                  </a:lnTo>
                  <a:lnTo>
                    <a:pt x="65829" y="292074"/>
                  </a:lnTo>
                  <a:lnTo>
                    <a:pt x="65810" y="291966"/>
                  </a:lnTo>
                  <a:lnTo>
                    <a:pt x="65791" y="291849"/>
                  </a:lnTo>
                  <a:lnTo>
                    <a:pt x="65777" y="291731"/>
                  </a:lnTo>
                  <a:lnTo>
                    <a:pt x="65758" y="291487"/>
                  </a:lnTo>
                  <a:lnTo>
                    <a:pt x="65744" y="291223"/>
                  </a:lnTo>
                  <a:lnTo>
                    <a:pt x="65744" y="290949"/>
                  </a:lnTo>
                  <a:lnTo>
                    <a:pt x="65748" y="290675"/>
                  </a:lnTo>
                  <a:lnTo>
                    <a:pt x="65758" y="290382"/>
                  </a:lnTo>
                  <a:lnTo>
                    <a:pt x="65777" y="290089"/>
                  </a:lnTo>
                  <a:lnTo>
                    <a:pt x="65796" y="289795"/>
                  </a:lnTo>
                  <a:lnTo>
                    <a:pt x="65824" y="289502"/>
                  </a:lnTo>
                  <a:lnTo>
                    <a:pt x="65858" y="289208"/>
                  </a:lnTo>
                  <a:lnTo>
                    <a:pt x="65896" y="288915"/>
                  </a:lnTo>
                  <a:lnTo>
                    <a:pt x="65934" y="288622"/>
                  </a:lnTo>
                  <a:lnTo>
                    <a:pt x="65976" y="288338"/>
                  </a:lnTo>
                  <a:lnTo>
                    <a:pt x="66019" y="288055"/>
                  </a:lnTo>
                  <a:lnTo>
                    <a:pt x="66114" y="287526"/>
                  </a:lnTo>
                  <a:lnTo>
                    <a:pt x="66204" y="287057"/>
                  </a:lnTo>
                  <a:lnTo>
                    <a:pt x="66290" y="286637"/>
                  </a:lnTo>
                  <a:lnTo>
                    <a:pt x="66366" y="286304"/>
                  </a:lnTo>
                  <a:lnTo>
                    <a:pt x="66366" y="286275"/>
                  </a:lnTo>
                  <a:close/>
                  <a:moveTo>
                    <a:pt x="77488" y="290098"/>
                  </a:moveTo>
                  <a:lnTo>
                    <a:pt x="78139" y="290245"/>
                  </a:lnTo>
                  <a:lnTo>
                    <a:pt x="78790" y="290392"/>
                  </a:lnTo>
                  <a:lnTo>
                    <a:pt x="80068" y="290636"/>
                  </a:lnTo>
                  <a:lnTo>
                    <a:pt x="79868" y="292015"/>
                  </a:lnTo>
                  <a:lnTo>
                    <a:pt x="79673" y="293394"/>
                  </a:lnTo>
                  <a:lnTo>
                    <a:pt x="79488" y="294782"/>
                  </a:lnTo>
                  <a:lnTo>
                    <a:pt x="79317" y="296171"/>
                  </a:lnTo>
                  <a:lnTo>
                    <a:pt x="79022" y="296200"/>
                  </a:lnTo>
                  <a:lnTo>
                    <a:pt x="78728" y="296210"/>
                  </a:lnTo>
                  <a:lnTo>
                    <a:pt x="78438" y="296220"/>
                  </a:lnTo>
                  <a:lnTo>
                    <a:pt x="78143" y="296210"/>
                  </a:lnTo>
                  <a:lnTo>
                    <a:pt x="77854" y="296200"/>
                  </a:lnTo>
                  <a:lnTo>
                    <a:pt x="77564" y="296171"/>
                  </a:lnTo>
                  <a:lnTo>
                    <a:pt x="77274" y="296132"/>
                  </a:lnTo>
                  <a:lnTo>
                    <a:pt x="76984" y="296093"/>
                  </a:lnTo>
                  <a:lnTo>
                    <a:pt x="77046" y="295310"/>
                  </a:lnTo>
                  <a:lnTo>
                    <a:pt x="77113" y="294538"/>
                  </a:lnTo>
                  <a:lnTo>
                    <a:pt x="77250" y="292983"/>
                  </a:lnTo>
                  <a:lnTo>
                    <a:pt x="77312" y="292279"/>
                  </a:lnTo>
                  <a:lnTo>
                    <a:pt x="77383" y="291555"/>
                  </a:lnTo>
                  <a:lnTo>
                    <a:pt x="77417" y="291194"/>
                  </a:lnTo>
                  <a:lnTo>
                    <a:pt x="77445" y="290832"/>
                  </a:lnTo>
                  <a:lnTo>
                    <a:pt x="77469" y="290460"/>
                  </a:lnTo>
                  <a:lnTo>
                    <a:pt x="77488" y="290098"/>
                  </a:lnTo>
                  <a:close/>
                  <a:moveTo>
                    <a:pt x="71611" y="288514"/>
                  </a:moveTo>
                  <a:lnTo>
                    <a:pt x="72243" y="288710"/>
                  </a:lnTo>
                  <a:lnTo>
                    <a:pt x="72879" y="288905"/>
                  </a:lnTo>
                  <a:lnTo>
                    <a:pt x="74153" y="289277"/>
                  </a:lnTo>
                  <a:lnTo>
                    <a:pt x="74053" y="289736"/>
                  </a:lnTo>
                  <a:lnTo>
                    <a:pt x="73958" y="290196"/>
                  </a:lnTo>
                  <a:lnTo>
                    <a:pt x="73872" y="290656"/>
                  </a:lnTo>
                  <a:lnTo>
                    <a:pt x="73792" y="291115"/>
                  </a:lnTo>
                  <a:lnTo>
                    <a:pt x="73720" y="291585"/>
                  </a:lnTo>
                  <a:lnTo>
                    <a:pt x="73649" y="292054"/>
                  </a:lnTo>
                  <a:lnTo>
                    <a:pt x="73587" y="292523"/>
                  </a:lnTo>
                  <a:lnTo>
                    <a:pt x="73530" y="293003"/>
                  </a:lnTo>
                  <a:lnTo>
                    <a:pt x="73478" y="293482"/>
                  </a:lnTo>
                  <a:lnTo>
                    <a:pt x="73435" y="293961"/>
                  </a:lnTo>
                  <a:lnTo>
                    <a:pt x="73393" y="294440"/>
                  </a:lnTo>
                  <a:lnTo>
                    <a:pt x="73359" y="294929"/>
                  </a:lnTo>
                  <a:lnTo>
                    <a:pt x="73331" y="295418"/>
                  </a:lnTo>
                  <a:lnTo>
                    <a:pt x="73307" y="295917"/>
                  </a:lnTo>
                  <a:lnTo>
                    <a:pt x="73288" y="296406"/>
                  </a:lnTo>
                  <a:lnTo>
                    <a:pt x="73279" y="296904"/>
                  </a:lnTo>
                  <a:lnTo>
                    <a:pt x="72960" y="296836"/>
                  </a:lnTo>
                  <a:lnTo>
                    <a:pt x="72642" y="296758"/>
                  </a:lnTo>
                  <a:lnTo>
                    <a:pt x="72485" y="296699"/>
                  </a:lnTo>
                  <a:lnTo>
                    <a:pt x="72324" y="296640"/>
                  </a:lnTo>
                  <a:lnTo>
                    <a:pt x="72167" y="296572"/>
                  </a:lnTo>
                  <a:lnTo>
                    <a:pt x="72005" y="296494"/>
                  </a:lnTo>
                  <a:lnTo>
                    <a:pt x="71929" y="296464"/>
                  </a:lnTo>
                  <a:lnTo>
                    <a:pt x="71839" y="296425"/>
                  </a:lnTo>
                  <a:lnTo>
                    <a:pt x="71649" y="296347"/>
                  </a:lnTo>
                  <a:lnTo>
                    <a:pt x="71549" y="296298"/>
                  </a:lnTo>
                  <a:lnTo>
                    <a:pt x="71459" y="296239"/>
                  </a:lnTo>
                  <a:lnTo>
                    <a:pt x="71421" y="296210"/>
                  </a:lnTo>
                  <a:lnTo>
                    <a:pt x="71383" y="296171"/>
                  </a:lnTo>
                  <a:lnTo>
                    <a:pt x="71350" y="296132"/>
                  </a:lnTo>
                  <a:lnTo>
                    <a:pt x="71316" y="296093"/>
                  </a:lnTo>
                  <a:lnTo>
                    <a:pt x="71274" y="296005"/>
                  </a:lnTo>
                  <a:lnTo>
                    <a:pt x="71231" y="295907"/>
                  </a:lnTo>
                  <a:lnTo>
                    <a:pt x="71198" y="295819"/>
                  </a:lnTo>
                  <a:lnTo>
                    <a:pt x="71169" y="295721"/>
                  </a:lnTo>
                  <a:lnTo>
                    <a:pt x="71145" y="295623"/>
                  </a:lnTo>
                  <a:lnTo>
                    <a:pt x="71126" y="295516"/>
                  </a:lnTo>
                  <a:lnTo>
                    <a:pt x="71112" y="295408"/>
                  </a:lnTo>
                  <a:lnTo>
                    <a:pt x="71103" y="295301"/>
                  </a:lnTo>
                  <a:lnTo>
                    <a:pt x="71098" y="295193"/>
                  </a:lnTo>
                  <a:lnTo>
                    <a:pt x="71093" y="295076"/>
                  </a:lnTo>
                  <a:lnTo>
                    <a:pt x="71098" y="294831"/>
                  </a:lnTo>
                  <a:lnTo>
                    <a:pt x="71107" y="294567"/>
                  </a:lnTo>
                  <a:lnTo>
                    <a:pt x="71117" y="294293"/>
                  </a:lnTo>
                  <a:lnTo>
                    <a:pt x="71136" y="293932"/>
                  </a:lnTo>
                  <a:lnTo>
                    <a:pt x="71155" y="293570"/>
                  </a:lnTo>
                  <a:lnTo>
                    <a:pt x="71179" y="293198"/>
                  </a:lnTo>
                  <a:lnTo>
                    <a:pt x="71207" y="292836"/>
                  </a:lnTo>
                  <a:lnTo>
                    <a:pt x="71269" y="292113"/>
                  </a:lnTo>
                  <a:lnTo>
                    <a:pt x="71335" y="291389"/>
                  </a:lnTo>
                  <a:lnTo>
                    <a:pt x="71478" y="289952"/>
                  </a:lnTo>
                  <a:lnTo>
                    <a:pt x="71544" y="289228"/>
                  </a:lnTo>
                  <a:lnTo>
                    <a:pt x="71611" y="288514"/>
                  </a:lnTo>
                  <a:close/>
                  <a:moveTo>
                    <a:pt x="21061" y="286959"/>
                  </a:moveTo>
                  <a:lnTo>
                    <a:pt x="21189" y="287047"/>
                  </a:lnTo>
                  <a:lnTo>
                    <a:pt x="21317" y="287126"/>
                  </a:lnTo>
                  <a:lnTo>
                    <a:pt x="21446" y="287194"/>
                  </a:lnTo>
                  <a:lnTo>
                    <a:pt x="21579" y="287262"/>
                  </a:lnTo>
                  <a:lnTo>
                    <a:pt x="21712" y="287321"/>
                  </a:lnTo>
                  <a:lnTo>
                    <a:pt x="21845" y="287370"/>
                  </a:lnTo>
                  <a:lnTo>
                    <a:pt x="22116" y="287458"/>
                  </a:lnTo>
                  <a:lnTo>
                    <a:pt x="22391" y="287536"/>
                  </a:lnTo>
                  <a:lnTo>
                    <a:pt x="22662" y="287605"/>
                  </a:lnTo>
                  <a:lnTo>
                    <a:pt x="22933" y="287673"/>
                  </a:lnTo>
                  <a:lnTo>
                    <a:pt x="23204" y="287751"/>
                  </a:lnTo>
                  <a:lnTo>
                    <a:pt x="23550" y="287859"/>
                  </a:lnTo>
                  <a:lnTo>
                    <a:pt x="23892" y="287967"/>
                  </a:lnTo>
                  <a:lnTo>
                    <a:pt x="24235" y="288084"/>
                  </a:lnTo>
                  <a:lnTo>
                    <a:pt x="24581" y="288191"/>
                  </a:lnTo>
                  <a:lnTo>
                    <a:pt x="24401" y="288905"/>
                  </a:lnTo>
                  <a:lnTo>
                    <a:pt x="24220" y="289629"/>
                  </a:lnTo>
                  <a:lnTo>
                    <a:pt x="24049" y="290362"/>
                  </a:lnTo>
                  <a:lnTo>
                    <a:pt x="23883" y="291096"/>
                  </a:lnTo>
                  <a:lnTo>
                    <a:pt x="23717" y="291829"/>
                  </a:lnTo>
                  <a:lnTo>
                    <a:pt x="23555" y="292582"/>
                  </a:lnTo>
                  <a:lnTo>
                    <a:pt x="23403" y="293335"/>
                  </a:lnTo>
                  <a:lnTo>
                    <a:pt x="23251" y="294088"/>
                  </a:lnTo>
                  <a:lnTo>
                    <a:pt x="23104" y="294851"/>
                  </a:lnTo>
                  <a:lnTo>
                    <a:pt x="22957" y="295614"/>
                  </a:lnTo>
                  <a:lnTo>
                    <a:pt x="22819" y="296386"/>
                  </a:lnTo>
                  <a:lnTo>
                    <a:pt x="22686" y="297159"/>
                  </a:lnTo>
                  <a:lnTo>
                    <a:pt x="22553" y="297941"/>
                  </a:lnTo>
                  <a:lnTo>
                    <a:pt x="22424" y="298733"/>
                  </a:lnTo>
                  <a:lnTo>
                    <a:pt x="22306" y="299515"/>
                  </a:lnTo>
                  <a:lnTo>
                    <a:pt x="22187" y="300317"/>
                  </a:lnTo>
                  <a:lnTo>
                    <a:pt x="21964" y="300219"/>
                  </a:lnTo>
                  <a:lnTo>
                    <a:pt x="21740" y="300131"/>
                  </a:lnTo>
                  <a:lnTo>
                    <a:pt x="21298" y="299916"/>
                  </a:lnTo>
                  <a:lnTo>
                    <a:pt x="20861" y="299701"/>
                  </a:lnTo>
                  <a:lnTo>
                    <a:pt x="20424" y="299466"/>
                  </a:lnTo>
                  <a:lnTo>
                    <a:pt x="19550" y="298968"/>
                  </a:lnTo>
                  <a:lnTo>
                    <a:pt x="19108" y="298723"/>
                  </a:lnTo>
                  <a:lnTo>
                    <a:pt x="18662" y="298489"/>
                  </a:lnTo>
                  <a:lnTo>
                    <a:pt x="18785" y="297755"/>
                  </a:lnTo>
                  <a:lnTo>
                    <a:pt x="18914" y="297022"/>
                  </a:lnTo>
                  <a:lnTo>
                    <a:pt x="19042" y="296288"/>
                  </a:lnTo>
                  <a:lnTo>
                    <a:pt x="19180" y="295555"/>
                  </a:lnTo>
                  <a:lnTo>
                    <a:pt x="19313" y="294831"/>
                  </a:lnTo>
                  <a:lnTo>
                    <a:pt x="19455" y="294098"/>
                  </a:lnTo>
                  <a:lnTo>
                    <a:pt x="19598" y="293374"/>
                  </a:lnTo>
                  <a:lnTo>
                    <a:pt x="19745" y="292651"/>
                  </a:lnTo>
                  <a:lnTo>
                    <a:pt x="19897" y="291937"/>
                  </a:lnTo>
                  <a:lnTo>
                    <a:pt x="20054" y="291213"/>
                  </a:lnTo>
                  <a:lnTo>
                    <a:pt x="20211" y="290499"/>
                  </a:lnTo>
                  <a:lnTo>
                    <a:pt x="20372" y="289785"/>
                  </a:lnTo>
                  <a:lnTo>
                    <a:pt x="20538" y="289072"/>
                  </a:lnTo>
                  <a:lnTo>
                    <a:pt x="20709" y="288367"/>
                  </a:lnTo>
                  <a:lnTo>
                    <a:pt x="20885" y="287663"/>
                  </a:lnTo>
                  <a:lnTo>
                    <a:pt x="21061" y="286959"/>
                  </a:lnTo>
                  <a:close/>
                  <a:moveTo>
                    <a:pt x="60237" y="286304"/>
                  </a:moveTo>
                  <a:lnTo>
                    <a:pt x="60418" y="287116"/>
                  </a:lnTo>
                  <a:lnTo>
                    <a:pt x="60594" y="287927"/>
                  </a:lnTo>
                  <a:lnTo>
                    <a:pt x="60765" y="288739"/>
                  </a:lnTo>
                  <a:lnTo>
                    <a:pt x="60926" y="289551"/>
                  </a:lnTo>
                  <a:lnTo>
                    <a:pt x="61088" y="290362"/>
                  </a:lnTo>
                  <a:lnTo>
                    <a:pt x="61240" y="291184"/>
                  </a:lnTo>
                  <a:lnTo>
                    <a:pt x="61387" y="292005"/>
                  </a:lnTo>
                  <a:lnTo>
                    <a:pt x="61534" y="292827"/>
                  </a:lnTo>
                  <a:lnTo>
                    <a:pt x="61672" y="293648"/>
                  </a:lnTo>
                  <a:lnTo>
                    <a:pt x="61805" y="294479"/>
                  </a:lnTo>
                  <a:lnTo>
                    <a:pt x="61933" y="295301"/>
                  </a:lnTo>
                  <a:lnTo>
                    <a:pt x="62057" y="296132"/>
                  </a:lnTo>
                  <a:lnTo>
                    <a:pt x="62176" y="296963"/>
                  </a:lnTo>
                  <a:lnTo>
                    <a:pt x="62285" y="297794"/>
                  </a:lnTo>
                  <a:lnTo>
                    <a:pt x="62394" y="298635"/>
                  </a:lnTo>
                  <a:lnTo>
                    <a:pt x="62499" y="299466"/>
                  </a:lnTo>
                  <a:lnTo>
                    <a:pt x="61525" y="299740"/>
                  </a:lnTo>
                  <a:lnTo>
                    <a:pt x="61035" y="299887"/>
                  </a:lnTo>
                  <a:lnTo>
                    <a:pt x="60541" y="300043"/>
                  </a:lnTo>
                  <a:lnTo>
                    <a:pt x="60213" y="300131"/>
                  </a:lnTo>
                  <a:lnTo>
                    <a:pt x="59881" y="300210"/>
                  </a:lnTo>
                  <a:lnTo>
                    <a:pt x="59211" y="300366"/>
                  </a:lnTo>
                  <a:lnTo>
                    <a:pt x="58874" y="300444"/>
                  </a:lnTo>
                  <a:lnTo>
                    <a:pt x="58541" y="300552"/>
                  </a:lnTo>
                  <a:lnTo>
                    <a:pt x="58209" y="300659"/>
                  </a:lnTo>
                  <a:lnTo>
                    <a:pt x="58042" y="300728"/>
                  </a:lnTo>
                  <a:lnTo>
                    <a:pt x="57881" y="300806"/>
                  </a:lnTo>
                  <a:lnTo>
                    <a:pt x="57762" y="300034"/>
                  </a:lnTo>
                  <a:lnTo>
                    <a:pt x="57638" y="299261"/>
                  </a:lnTo>
                  <a:lnTo>
                    <a:pt x="57515" y="298489"/>
                  </a:lnTo>
                  <a:lnTo>
                    <a:pt x="57387" y="297726"/>
                  </a:lnTo>
                  <a:lnTo>
                    <a:pt x="57254" y="296963"/>
                  </a:lnTo>
                  <a:lnTo>
                    <a:pt x="57116" y="296200"/>
                  </a:lnTo>
                  <a:lnTo>
                    <a:pt x="56978" y="295447"/>
                  </a:lnTo>
                  <a:lnTo>
                    <a:pt x="56831" y="294694"/>
                  </a:lnTo>
                  <a:lnTo>
                    <a:pt x="56683" y="293941"/>
                  </a:lnTo>
                  <a:lnTo>
                    <a:pt x="56531" y="293188"/>
                  </a:lnTo>
                  <a:lnTo>
                    <a:pt x="56375" y="292445"/>
                  </a:lnTo>
                  <a:lnTo>
                    <a:pt x="56218" y="291702"/>
                  </a:lnTo>
                  <a:lnTo>
                    <a:pt x="56052" y="290959"/>
                  </a:lnTo>
                  <a:lnTo>
                    <a:pt x="55885" y="290225"/>
                  </a:lnTo>
                  <a:lnTo>
                    <a:pt x="55714" y="289492"/>
                  </a:lnTo>
                  <a:lnTo>
                    <a:pt x="55534" y="288759"/>
                  </a:lnTo>
                  <a:lnTo>
                    <a:pt x="55805" y="288592"/>
                  </a:lnTo>
                  <a:lnTo>
                    <a:pt x="56071" y="288416"/>
                  </a:lnTo>
                  <a:lnTo>
                    <a:pt x="56337" y="288221"/>
                  </a:lnTo>
                  <a:lnTo>
                    <a:pt x="56603" y="288025"/>
                  </a:lnTo>
                  <a:lnTo>
                    <a:pt x="56869" y="287830"/>
                  </a:lnTo>
                  <a:lnTo>
                    <a:pt x="57140" y="287644"/>
                  </a:lnTo>
                  <a:lnTo>
                    <a:pt x="57410" y="287468"/>
                  </a:lnTo>
                  <a:lnTo>
                    <a:pt x="57543" y="287390"/>
                  </a:lnTo>
                  <a:lnTo>
                    <a:pt x="57681" y="287311"/>
                  </a:lnTo>
                  <a:lnTo>
                    <a:pt x="58000" y="287145"/>
                  </a:lnTo>
                  <a:lnTo>
                    <a:pt x="58318" y="286998"/>
                  </a:lnTo>
                  <a:lnTo>
                    <a:pt x="58636" y="286862"/>
                  </a:lnTo>
                  <a:lnTo>
                    <a:pt x="58954" y="286734"/>
                  </a:lnTo>
                  <a:lnTo>
                    <a:pt x="59273" y="286627"/>
                  </a:lnTo>
                  <a:lnTo>
                    <a:pt x="59591" y="286509"/>
                  </a:lnTo>
                  <a:lnTo>
                    <a:pt x="60237" y="286304"/>
                  </a:lnTo>
                  <a:close/>
                  <a:moveTo>
                    <a:pt x="18225" y="301051"/>
                  </a:moveTo>
                  <a:lnTo>
                    <a:pt x="18438" y="301256"/>
                  </a:lnTo>
                  <a:lnTo>
                    <a:pt x="18647" y="301442"/>
                  </a:lnTo>
                  <a:lnTo>
                    <a:pt x="18866" y="301608"/>
                  </a:lnTo>
                  <a:lnTo>
                    <a:pt x="19085" y="301764"/>
                  </a:lnTo>
                  <a:lnTo>
                    <a:pt x="19303" y="301911"/>
                  </a:lnTo>
                  <a:lnTo>
                    <a:pt x="19526" y="302048"/>
                  </a:lnTo>
                  <a:lnTo>
                    <a:pt x="19750" y="302165"/>
                  </a:lnTo>
                  <a:lnTo>
                    <a:pt x="19978" y="302263"/>
                  </a:lnTo>
                  <a:lnTo>
                    <a:pt x="20206" y="302361"/>
                  </a:lnTo>
                  <a:lnTo>
                    <a:pt x="20434" y="302439"/>
                  </a:lnTo>
                  <a:lnTo>
                    <a:pt x="20667" y="302508"/>
                  </a:lnTo>
                  <a:lnTo>
                    <a:pt x="20895" y="302566"/>
                  </a:lnTo>
                  <a:lnTo>
                    <a:pt x="21127" y="302605"/>
                  </a:lnTo>
                  <a:lnTo>
                    <a:pt x="21360" y="302645"/>
                  </a:lnTo>
                  <a:lnTo>
                    <a:pt x="21593" y="302674"/>
                  </a:lnTo>
                  <a:lnTo>
                    <a:pt x="21826" y="302684"/>
                  </a:lnTo>
                  <a:lnTo>
                    <a:pt x="21740" y="303388"/>
                  </a:lnTo>
                  <a:lnTo>
                    <a:pt x="21655" y="304092"/>
                  </a:lnTo>
                  <a:lnTo>
                    <a:pt x="21574" y="304796"/>
                  </a:lnTo>
                  <a:lnTo>
                    <a:pt x="21493" y="305500"/>
                  </a:lnTo>
                  <a:lnTo>
                    <a:pt x="21417" y="306204"/>
                  </a:lnTo>
                  <a:lnTo>
                    <a:pt x="21341" y="306918"/>
                  </a:lnTo>
                  <a:lnTo>
                    <a:pt x="21270" y="307632"/>
                  </a:lnTo>
                  <a:lnTo>
                    <a:pt x="21203" y="308346"/>
                  </a:lnTo>
                  <a:lnTo>
                    <a:pt x="21137" y="309059"/>
                  </a:lnTo>
                  <a:lnTo>
                    <a:pt x="21075" y="309773"/>
                  </a:lnTo>
                  <a:lnTo>
                    <a:pt x="21013" y="310487"/>
                  </a:lnTo>
                  <a:lnTo>
                    <a:pt x="20956" y="311211"/>
                  </a:lnTo>
                  <a:lnTo>
                    <a:pt x="20899" y="311934"/>
                  </a:lnTo>
                  <a:lnTo>
                    <a:pt x="20852" y="312658"/>
                  </a:lnTo>
                  <a:lnTo>
                    <a:pt x="20800" y="313382"/>
                  </a:lnTo>
                  <a:lnTo>
                    <a:pt x="20757" y="314105"/>
                  </a:lnTo>
                  <a:lnTo>
                    <a:pt x="20272" y="313949"/>
                  </a:lnTo>
                  <a:lnTo>
                    <a:pt x="19783" y="313812"/>
                  </a:lnTo>
                  <a:lnTo>
                    <a:pt x="19289" y="313675"/>
                  </a:lnTo>
                  <a:lnTo>
                    <a:pt x="18795" y="313558"/>
                  </a:lnTo>
                  <a:lnTo>
                    <a:pt x="18301" y="313460"/>
                  </a:lnTo>
                  <a:lnTo>
                    <a:pt x="17802" y="313382"/>
                  </a:lnTo>
                  <a:lnTo>
                    <a:pt x="17559" y="313343"/>
                  </a:lnTo>
                  <a:lnTo>
                    <a:pt x="17312" y="313323"/>
                  </a:lnTo>
                  <a:lnTo>
                    <a:pt x="17065" y="313303"/>
                  </a:lnTo>
                  <a:lnTo>
                    <a:pt x="16823" y="313284"/>
                  </a:lnTo>
                  <a:lnTo>
                    <a:pt x="16890" y="312511"/>
                  </a:lnTo>
                  <a:lnTo>
                    <a:pt x="16956" y="311739"/>
                  </a:lnTo>
                  <a:lnTo>
                    <a:pt x="17027" y="310956"/>
                  </a:lnTo>
                  <a:lnTo>
                    <a:pt x="17103" y="310194"/>
                  </a:lnTo>
                  <a:lnTo>
                    <a:pt x="17179" y="309421"/>
                  </a:lnTo>
                  <a:lnTo>
                    <a:pt x="17260" y="308649"/>
                  </a:lnTo>
                  <a:lnTo>
                    <a:pt x="17346" y="307886"/>
                  </a:lnTo>
                  <a:lnTo>
                    <a:pt x="17431" y="307113"/>
                  </a:lnTo>
                  <a:lnTo>
                    <a:pt x="17521" y="306351"/>
                  </a:lnTo>
                  <a:lnTo>
                    <a:pt x="17612" y="305588"/>
                  </a:lnTo>
                  <a:lnTo>
                    <a:pt x="17707" y="304825"/>
                  </a:lnTo>
                  <a:lnTo>
                    <a:pt x="17802" y="304072"/>
                  </a:lnTo>
                  <a:lnTo>
                    <a:pt x="17906" y="303309"/>
                  </a:lnTo>
                  <a:lnTo>
                    <a:pt x="18011" y="302557"/>
                  </a:lnTo>
                  <a:lnTo>
                    <a:pt x="18115" y="301804"/>
                  </a:lnTo>
                  <a:lnTo>
                    <a:pt x="18225" y="301051"/>
                  </a:lnTo>
                  <a:close/>
                  <a:moveTo>
                    <a:pt x="62736" y="301569"/>
                  </a:moveTo>
                  <a:lnTo>
                    <a:pt x="62817" y="302322"/>
                  </a:lnTo>
                  <a:lnTo>
                    <a:pt x="62898" y="303075"/>
                  </a:lnTo>
                  <a:lnTo>
                    <a:pt x="62969" y="303828"/>
                  </a:lnTo>
                  <a:lnTo>
                    <a:pt x="63040" y="304581"/>
                  </a:lnTo>
                  <a:lnTo>
                    <a:pt x="63112" y="305343"/>
                  </a:lnTo>
                  <a:lnTo>
                    <a:pt x="63173" y="306096"/>
                  </a:lnTo>
                  <a:lnTo>
                    <a:pt x="63240" y="306859"/>
                  </a:lnTo>
                  <a:lnTo>
                    <a:pt x="63297" y="307612"/>
                  </a:lnTo>
                  <a:lnTo>
                    <a:pt x="63411" y="309138"/>
                  </a:lnTo>
                  <a:lnTo>
                    <a:pt x="63511" y="310673"/>
                  </a:lnTo>
                  <a:lnTo>
                    <a:pt x="63601" y="312208"/>
                  </a:lnTo>
                  <a:lnTo>
                    <a:pt x="63677" y="313753"/>
                  </a:lnTo>
                  <a:lnTo>
                    <a:pt x="62594" y="313929"/>
                  </a:lnTo>
                  <a:lnTo>
                    <a:pt x="62047" y="314017"/>
                  </a:lnTo>
                  <a:lnTo>
                    <a:pt x="61506" y="314115"/>
                  </a:lnTo>
                  <a:lnTo>
                    <a:pt x="60959" y="314223"/>
                  </a:lnTo>
                  <a:lnTo>
                    <a:pt x="60422" y="314350"/>
                  </a:lnTo>
                  <a:lnTo>
                    <a:pt x="59881" y="314487"/>
                  </a:lnTo>
                  <a:lnTo>
                    <a:pt x="59615" y="314565"/>
                  </a:lnTo>
                  <a:lnTo>
                    <a:pt x="59349" y="314643"/>
                  </a:lnTo>
                  <a:lnTo>
                    <a:pt x="59249" y="313245"/>
                  </a:lnTo>
                  <a:lnTo>
                    <a:pt x="59140" y="311856"/>
                  </a:lnTo>
                  <a:lnTo>
                    <a:pt x="59016" y="310458"/>
                  </a:lnTo>
                  <a:lnTo>
                    <a:pt x="58883" y="309069"/>
                  </a:lnTo>
                  <a:lnTo>
                    <a:pt x="58741" y="307690"/>
                  </a:lnTo>
                  <a:lnTo>
                    <a:pt x="58589" y="306302"/>
                  </a:lnTo>
                  <a:lnTo>
                    <a:pt x="58422" y="304933"/>
                  </a:lnTo>
                  <a:lnTo>
                    <a:pt x="58251" y="303554"/>
                  </a:lnTo>
                  <a:lnTo>
                    <a:pt x="58532" y="303485"/>
                  </a:lnTo>
                  <a:lnTo>
                    <a:pt x="58812" y="303397"/>
                  </a:lnTo>
                  <a:lnTo>
                    <a:pt x="59097" y="303309"/>
                  </a:lnTo>
                  <a:lnTo>
                    <a:pt x="59377" y="303212"/>
                  </a:lnTo>
                  <a:lnTo>
                    <a:pt x="59662" y="303094"/>
                  </a:lnTo>
                  <a:lnTo>
                    <a:pt x="59943" y="302977"/>
                  </a:lnTo>
                  <a:lnTo>
                    <a:pt x="60228" y="302860"/>
                  </a:lnTo>
                  <a:lnTo>
                    <a:pt x="60508" y="302723"/>
                  </a:lnTo>
                  <a:lnTo>
                    <a:pt x="61073" y="302449"/>
                  </a:lnTo>
                  <a:lnTo>
                    <a:pt x="61634" y="302165"/>
                  </a:lnTo>
                  <a:lnTo>
                    <a:pt x="62190" y="301862"/>
                  </a:lnTo>
                  <a:lnTo>
                    <a:pt x="62736" y="301569"/>
                  </a:lnTo>
                  <a:close/>
                  <a:moveTo>
                    <a:pt x="63758" y="315601"/>
                  </a:moveTo>
                  <a:lnTo>
                    <a:pt x="63819" y="317137"/>
                  </a:lnTo>
                  <a:lnTo>
                    <a:pt x="63872" y="318672"/>
                  </a:lnTo>
                  <a:lnTo>
                    <a:pt x="63914" y="320217"/>
                  </a:lnTo>
                  <a:lnTo>
                    <a:pt x="63957" y="321752"/>
                  </a:lnTo>
                  <a:lnTo>
                    <a:pt x="63990" y="323307"/>
                  </a:lnTo>
                  <a:lnTo>
                    <a:pt x="64019" y="324852"/>
                  </a:lnTo>
                  <a:lnTo>
                    <a:pt x="64043" y="326417"/>
                  </a:lnTo>
                  <a:lnTo>
                    <a:pt x="64062" y="327972"/>
                  </a:lnTo>
                  <a:lnTo>
                    <a:pt x="62988" y="327835"/>
                  </a:lnTo>
                  <a:lnTo>
                    <a:pt x="62446" y="327776"/>
                  </a:lnTo>
                  <a:lnTo>
                    <a:pt x="61910" y="327727"/>
                  </a:lnTo>
                  <a:lnTo>
                    <a:pt x="61639" y="327717"/>
                  </a:lnTo>
                  <a:lnTo>
                    <a:pt x="61368" y="327708"/>
                  </a:lnTo>
                  <a:lnTo>
                    <a:pt x="61102" y="327698"/>
                  </a:lnTo>
                  <a:lnTo>
                    <a:pt x="60836" y="327708"/>
                  </a:lnTo>
                  <a:lnTo>
                    <a:pt x="60565" y="327717"/>
                  </a:lnTo>
                  <a:lnTo>
                    <a:pt x="60304" y="327737"/>
                  </a:lnTo>
                  <a:lnTo>
                    <a:pt x="60038" y="327766"/>
                  </a:lnTo>
                  <a:lnTo>
                    <a:pt x="59772" y="327805"/>
                  </a:lnTo>
                  <a:lnTo>
                    <a:pt x="59767" y="326466"/>
                  </a:lnTo>
                  <a:lnTo>
                    <a:pt x="59753" y="325116"/>
                  </a:lnTo>
                  <a:lnTo>
                    <a:pt x="59729" y="323777"/>
                  </a:lnTo>
                  <a:lnTo>
                    <a:pt x="59696" y="322437"/>
                  </a:lnTo>
                  <a:lnTo>
                    <a:pt x="59653" y="321097"/>
                  </a:lnTo>
                  <a:lnTo>
                    <a:pt x="59605" y="319767"/>
                  </a:lnTo>
                  <a:lnTo>
                    <a:pt x="59548" y="318428"/>
                  </a:lnTo>
                  <a:lnTo>
                    <a:pt x="59482" y="317098"/>
                  </a:lnTo>
                  <a:lnTo>
                    <a:pt x="59748" y="317039"/>
                  </a:lnTo>
                  <a:lnTo>
                    <a:pt x="60019" y="316970"/>
                  </a:lnTo>
                  <a:lnTo>
                    <a:pt x="60556" y="316804"/>
                  </a:lnTo>
                  <a:lnTo>
                    <a:pt x="61088" y="316638"/>
                  </a:lnTo>
                  <a:lnTo>
                    <a:pt x="61624" y="316442"/>
                  </a:lnTo>
                  <a:lnTo>
                    <a:pt x="62161" y="316237"/>
                  </a:lnTo>
                  <a:lnTo>
                    <a:pt x="62693" y="316032"/>
                  </a:lnTo>
                  <a:lnTo>
                    <a:pt x="63758" y="315601"/>
                  </a:lnTo>
                  <a:close/>
                  <a:moveTo>
                    <a:pt x="16624" y="315983"/>
                  </a:moveTo>
                  <a:lnTo>
                    <a:pt x="16871" y="316051"/>
                  </a:lnTo>
                  <a:lnTo>
                    <a:pt x="17118" y="316110"/>
                  </a:lnTo>
                  <a:lnTo>
                    <a:pt x="17369" y="316169"/>
                  </a:lnTo>
                  <a:lnTo>
                    <a:pt x="17616" y="316217"/>
                  </a:lnTo>
                  <a:lnTo>
                    <a:pt x="18120" y="316306"/>
                  </a:lnTo>
                  <a:lnTo>
                    <a:pt x="18624" y="316374"/>
                  </a:lnTo>
                  <a:lnTo>
                    <a:pt x="19132" y="316423"/>
                  </a:lnTo>
                  <a:lnTo>
                    <a:pt x="19636" y="316452"/>
                  </a:lnTo>
                  <a:lnTo>
                    <a:pt x="20139" y="316472"/>
                  </a:lnTo>
                  <a:lnTo>
                    <a:pt x="20638" y="316472"/>
                  </a:lnTo>
                  <a:lnTo>
                    <a:pt x="20595" y="317401"/>
                  </a:lnTo>
                  <a:lnTo>
                    <a:pt x="20553" y="318330"/>
                  </a:lnTo>
                  <a:lnTo>
                    <a:pt x="20519" y="319259"/>
                  </a:lnTo>
                  <a:lnTo>
                    <a:pt x="20491" y="320188"/>
                  </a:lnTo>
                  <a:lnTo>
                    <a:pt x="20462" y="321117"/>
                  </a:lnTo>
                  <a:lnTo>
                    <a:pt x="20443" y="322046"/>
                  </a:lnTo>
                  <a:lnTo>
                    <a:pt x="20424" y="322975"/>
                  </a:lnTo>
                  <a:lnTo>
                    <a:pt x="20410" y="323913"/>
                  </a:lnTo>
                  <a:lnTo>
                    <a:pt x="20401" y="324842"/>
                  </a:lnTo>
                  <a:lnTo>
                    <a:pt x="20396" y="325771"/>
                  </a:lnTo>
                  <a:lnTo>
                    <a:pt x="20391" y="326700"/>
                  </a:lnTo>
                  <a:lnTo>
                    <a:pt x="20396" y="327629"/>
                  </a:lnTo>
                  <a:lnTo>
                    <a:pt x="20405" y="328558"/>
                  </a:lnTo>
                  <a:lnTo>
                    <a:pt x="20415" y="329478"/>
                  </a:lnTo>
                  <a:lnTo>
                    <a:pt x="20429" y="330407"/>
                  </a:lnTo>
                  <a:lnTo>
                    <a:pt x="20453" y="331326"/>
                  </a:lnTo>
                  <a:lnTo>
                    <a:pt x="19726" y="331228"/>
                  </a:lnTo>
                  <a:lnTo>
                    <a:pt x="18999" y="331150"/>
                  </a:lnTo>
                  <a:lnTo>
                    <a:pt x="17550" y="331003"/>
                  </a:lnTo>
                  <a:lnTo>
                    <a:pt x="17355" y="330983"/>
                  </a:lnTo>
                  <a:lnTo>
                    <a:pt x="17160" y="330964"/>
                  </a:lnTo>
                  <a:lnTo>
                    <a:pt x="16771" y="330905"/>
                  </a:lnTo>
                  <a:lnTo>
                    <a:pt x="16576" y="330886"/>
                  </a:lnTo>
                  <a:lnTo>
                    <a:pt x="16376" y="330866"/>
                  </a:lnTo>
                  <a:lnTo>
                    <a:pt x="16182" y="330856"/>
                  </a:lnTo>
                  <a:lnTo>
                    <a:pt x="15987" y="330866"/>
                  </a:lnTo>
                  <a:lnTo>
                    <a:pt x="16006" y="329918"/>
                  </a:lnTo>
                  <a:lnTo>
                    <a:pt x="16025" y="328979"/>
                  </a:lnTo>
                  <a:lnTo>
                    <a:pt x="16049" y="328040"/>
                  </a:lnTo>
                  <a:lnTo>
                    <a:pt x="16072" y="327101"/>
                  </a:lnTo>
                  <a:lnTo>
                    <a:pt x="16101" y="326163"/>
                  </a:lnTo>
                  <a:lnTo>
                    <a:pt x="16134" y="325224"/>
                  </a:lnTo>
                  <a:lnTo>
                    <a:pt x="16167" y="324295"/>
                  </a:lnTo>
                  <a:lnTo>
                    <a:pt x="16205" y="323366"/>
                  </a:lnTo>
                  <a:lnTo>
                    <a:pt x="16248" y="322437"/>
                  </a:lnTo>
                  <a:lnTo>
                    <a:pt x="16291" y="321508"/>
                  </a:lnTo>
                  <a:lnTo>
                    <a:pt x="16338" y="320579"/>
                  </a:lnTo>
                  <a:lnTo>
                    <a:pt x="16391" y="319660"/>
                  </a:lnTo>
                  <a:lnTo>
                    <a:pt x="16443" y="318740"/>
                  </a:lnTo>
                  <a:lnTo>
                    <a:pt x="16500" y="317811"/>
                  </a:lnTo>
                  <a:lnTo>
                    <a:pt x="16562" y="316902"/>
                  </a:lnTo>
                  <a:lnTo>
                    <a:pt x="16624" y="315983"/>
                  </a:lnTo>
                  <a:close/>
                  <a:moveTo>
                    <a:pt x="64076" y="329742"/>
                  </a:moveTo>
                  <a:lnTo>
                    <a:pt x="64095" y="332235"/>
                  </a:lnTo>
                  <a:lnTo>
                    <a:pt x="64104" y="334739"/>
                  </a:lnTo>
                  <a:lnTo>
                    <a:pt x="64114" y="337232"/>
                  </a:lnTo>
                  <a:lnTo>
                    <a:pt x="64114" y="339745"/>
                  </a:lnTo>
                  <a:lnTo>
                    <a:pt x="63534" y="339853"/>
                  </a:lnTo>
                  <a:lnTo>
                    <a:pt x="63245" y="339902"/>
                  </a:lnTo>
                  <a:lnTo>
                    <a:pt x="62959" y="339941"/>
                  </a:lnTo>
                  <a:lnTo>
                    <a:pt x="62670" y="339980"/>
                  </a:lnTo>
                  <a:lnTo>
                    <a:pt x="62380" y="340009"/>
                  </a:lnTo>
                  <a:lnTo>
                    <a:pt x="62095" y="340029"/>
                  </a:lnTo>
                  <a:lnTo>
                    <a:pt x="61805" y="340048"/>
                  </a:lnTo>
                  <a:lnTo>
                    <a:pt x="61515" y="340058"/>
                  </a:lnTo>
                  <a:lnTo>
                    <a:pt x="60940" y="340058"/>
                  </a:lnTo>
                  <a:lnTo>
                    <a:pt x="60651" y="340048"/>
                  </a:lnTo>
                  <a:lnTo>
                    <a:pt x="60365" y="340029"/>
                  </a:lnTo>
                  <a:lnTo>
                    <a:pt x="60076" y="340009"/>
                  </a:lnTo>
                  <a:lnTo>
                    <a:pt x="59786" y="339970"/>
                  </a:lnTo>
                  <a:lnTo>
                    <a:pt x="59496" y="339941"/>
                  </a:lnTo>
                  <a:lnTo>
                    <a:pt x="59553" y="338689"/>
                  </a:lnTo>
                  <a:lnTo>
                    <a:pt x="59601" y="337437"/>
                  </a:lnTo>
                  <a:lnTo>
                    <a:pt x="59643" y="336186"/>
                  </a:lnTo>
                  <a:lnTo>
                    <a:pt x="59681" y="334934"/>
                  </a:lnTo>
                  <a:lnTo>
                    <a:pt x="59710" y="333682"/>
                  </a:lnTo>
                  <a:lnTo>
                    <a:pt x="59734" y="332421"/>
                  </a:lnTo>
                  <a:lnTo>
                    <a:pt x="59753" y="331169"/>
                  </a:lnTo>
                  <a:lnTo>
                    <a:pt x="59757" y="329908"/>
                  </a:lnTo>
                  <a:lnTo>
                    <a:pt x="60023" y="329957"/>
                  </a:lnTo>
                  <a:lnTo>
                    <a:pt x="60294" y="329986"/>
                  </a:lnTo>
                  <a:lnTo>
                    <a:pt x="60560" y="330015"/>
                  </a:lnTo>
                  <a:lnTo>
                    <a:pt x="60831" y="330025"/>
                  </a:lnTo>
                  <a:lnTo>
                    <a:pt x="61102" y="330035"/>
                  </a:lnTo>
                  <a:lnTo>
                    <a:pt x="61373" y="330035"/>
                  </a:lnTo>
                  <a:lnTo>
                    <a:pt x="61643" y="330025"/>
                  </a:lnTo>
                  <a:lnTo>
                    <a:pt x="61914" y="330015"/>
                  </a:lnTo>
                  <a:lnTo>
                    <a:pt x="62456" y="329966"/>
                  </a:lnTo>
                  <a:lnTo>
                    <a:pt x="62997" y="329898"/>
                  </a:lnTo>
                  <a:lnTo>
                    <a:pt x="63539" y="329830"/>
                  </a:lnTo>
                  <a:lnTo>
                    <a:pt x="64076" y="329742"/>
                  </a:lnTo>
                  <a:close/>
                  <a:moveTo>
                    <a:pt x="20505" y="333203"/>
                  </a:moveTo>
                  <a:lnTo>
                    <a:pt x="20557" y="334602"/>
                  </a:lnTo>
                  <a:lnTo>
                    <a:pt x="20619" y="335990"/>
                  </a:lnTo>
                  <a:lnTo>
                    <a:pt x="20686" y="337379"/>
                  </a:lnTo>
                  <a:lnTo>
                    <a:pt x="20762" y="338758"/>
                  </a:lnTo>
                  <a:lnTo>
                    <a:pt x="20847" y="340127"/>
                  </a:lnTo>
                  <a:lnTo>
                    <a:pt x="20942" y="341496"/>
                  </a:lnTo>
                  <a:lnTo>
                    <a:pt x="21042" y="342845"/>
                  </a:lnTo>
                  <a:lnTo>
                    <a:pt x="21151" y="344185"/>
                  </a:lnTo>
                  <a:lnTo>
                    <a:pt x="19868" y="344038"/>
                  </a:lnTo>
                  <a:lnTo>
                    <a:pt x="19222" y="343960"/>
                  </a:lnTo>
                  <a:lnTo>
                    <a:pt x="18581" y="343901"/>
                  </a:lnTo>
                  <a:lnTo>
                    <a:pt x="18258" y="343872"/>
                  </a:lnTo>
                  <a:lnTo>
                    <a:pt x="17935" y="343852"/>
                  </a:lnTo>
                  <a:lnTo>
                    <a:pt x="17612" y="343843"/>
                  </a:lnTo>
                  <a:lnTo>
                    <a:pt x="16970" y="343843"/>
                  </a:lnTo>
                  <a:lnTo>
                    <a:pt x="16652" y="343852"/>
                  </a:lnTo>
                  <a:lnTo>
                    <a:pt x="16334" y="343882"/>
                  </a:lnTo>
                  <a:lnTo>
                    <a:pt x="16015" y="343911"/>
                  </a:lnTo>
                  <a:lnTo>
                    <a:pt x="15992" y="342630"/>
                  </a:lnTo>
                  <a:lnTo>
                    <a:pt x="15973" y="341349"/>
                  </a:lnTo>
                  <a:lnTo>
                    <a:pt x="15958" y="340068"/>
                  </a:lnTo>
                  <a:lnTo>
                    <a:pt x="15949" y="338787"/>
                  </a:lnTo>
                  <a:lnTo>
                    <a:pt x="15939" y="337506"/>
                  </a:lnTo>
                  <a:lnTo>
                    <a:pt x="15939" y="336235"/>
                  </a:lnTo>
                  <a:lnTo>
                    <a:pt x="15939" y="334963"/>
                  </a:lnTo>
                  <a:lnTo>
                    <a:pt x="15949" y="333692"/>
                  </a:lnTo>
                  <a:lnTo>
                    <a:pt x="16148" y="333702"/>
                  </a:lnTo>
                  <a:lnTo>
                    <a:pt x="16348" y="333692"/>
                  </a:lnTo>
                  <a:lnTo>
                    <a:pt x="16548" y="333673"/>
                  </a:lnTo>
                  <a:lnTo>
                    <a:pt x="16752" y="333643"/>
                  </a:lnTo>
                  <a:lnTo>
                    <a:pt x="17151" y="333585"/>
                  </a:lnTo>
                  <a:lnTo>
                    <a:pt x="17550" y="333536"/>
                  </a:lnTo>
                  <a:lnTo>
                    <a:pt x="18286" y="333467"/>
                  </a:lnTo>
                  <a:lnTo>
                    <a:pt x="19028" y="333389"/>
                  </a:lnTo>
                  <a:lnTo>
                    <a:pt x="19769" y="333301"/>
                  </a:lnTo>
                  <a:lnTo>
                    <a:pt x="20505" y="333203"/>
                  </a:lnTo>
                  <a:close/>
                  <a:moveTo>
                    <a:pt x="64128" y="341329"/>
                  </a:moveTo>
                  <a:lnTo>
                    <a:pt x="64138" y="343715"/>
                  </a:lnTo>
                  <a:lnTo>
                    <a:pt x="64152" y="346111"/>
                  </a:lnTo>
                  <a:lnTo>
                    <a:pt x="64171" y="348517"/>
                  </a:lnTo>
                  <a:lnTo>
                    <a:pt x="64195" y="350922"/>
                  </a:lnTo>
                  <a:lnTo>
                    <a:pt x="63838" y="350962"/>
                  </a:lnTo>
                  <a:lnTo>
                    <a:pt x="63482" y="351020"/>
                  </a:lnTo>
                  <a:lnTo>
                    <a:pt x="63126" y="351089"/>
                  </a:lnTo>
                  <a:lnTo>
                    <a:pt x="62765" y="351177"/>
                  </a:lnTo>
                  <a:lnTo>
                    <a:pt x="62408" y="351265"/>
                  </a:lnTo>
                  <a:lnTo>
                    <a:pt x="62047" y="351372"/>
                  </a:lnTo>
                  <a:lnTo>
                    <a:pt x="61691" y="351490"/>
                  </a:lnTo>
                  <a:lnTo>
                    <a:pt x="61335" y="351617"/>
                  </a:lnTo>
                  <a:lnTo>
                    <a:pt x="60978" y="351763"/>
                  </a:lnTo>
                  <a:lnTo>
                    <a:pt x="60622" y="351920"/>
                  </a:lnTo>
                  <a:lnTo>
                    <a:pt x="60270" y="352086"/>
                  </a:lnTo>
                  <a:lnTo>
                    <a:pt x="59919" y="352272"/>
                  </a:lnTo>
                  <a:lnTo>
                    <a:pt x="59567" y="352468"/>
                  </a:lnTo>
                  <a:lnTo>
                    <a:pt x="59225" y="352683"/>
                  </a:lnTo>
                  <a:lnTo>
                    <a:pt x="58883" y="352908"/>
                  </a:lnTo>
                  <a:lnTo>
                    <a:pt x="58541" y="353152"/>
                  </a:lnTo>
                  <a:lnTo>
                    <a:pt x="58669" y="351803"/>
                  </a:lnTo>
                  <a:lnTo>
                    <a:pt x="58793" y="350453"/>
                  </a:lnTo>
                  <a:lnTo>
                    <a:pt x="58907" y="349094"/>
                  </a:lnTo>
                  <a:lnTo>
                    <a:pt x="59011" y="347735"/>
                  </a:lnTo>
                  <a:lnTo>
                    <a:pt x="59111" y="346375"/>
                  </a:lnTo>
                  <a:lnTo>
                    <a:pt x="59206" y="345016"/>
                  </a:lnTo>
                  <a:lnTo>
                    <a:pt x="59292" y="343647"/>
                  </a:lnTo>
                  <a:lnTo>
                    <a:pt x="59377" y="342278"/>
                  </a:lnTo>
                  <a:lnTo>
                    <a:pt x="59677" y="342317"/>
                  </a:lnTo>
                  <a:lnTo>
                    <a:pt x="59976" y="342346"/>
                  </a:lnTo>
                  <a:lnTo>
                    <a:pt x="60275" y="342356"/>
                  </a:lnTo>
                  <a:lnTo>
                    <a:pt x="60575" y="342356"/>
                  </a:lnTo>
                  <a:lnTo>
                    <a:pt x="60874" y="342346"/>
                  </a:lnTo>
                  <a:lnTo>
                    <a:pt x="61173" y="342317"/>
                  </a:lnTo>
                  <a:lnTo>
                    <a:pt x="61472" y="342278"/>
                  </a:lnTo>
                  <a:lnTo>
                    <a:pt x="61772" y="342219"/>
                  </a:lnTo>
                  <a:lnTo>
                    <a:pt x="62071" y="342161"/>
                  </a:lnTo>
                  <a:lnTo>
                    <a:pt x="62366" y="342073"/>
                  </a:lnTo>
                  <a:lnTo>
                    <a:pt x="62660" y="341985"/>
                  </a:lnTo>
                  <a:lnTo>
                    <a:pt x="62959" y="341877"/>
                  </a:lnTo>
                  <a:lnTo>
                    <a:pt x="63254" y="341760"/>
                  </a:lnTo>
                  <a:lnTo>
                    <a:pt x="63544" y="341633"/>
                  </a:lnTo>
                  <a:lnTo>
                    <a:pt x="63838" y="341486"/>
                  </a:lnTo>
                  <a:lnTo>
                    <a:pt x="64128" y="341329"/>
                  </a:lnTo>
                  <a:close/>
                  <a:moveTo>
                    <a:pt x="21322" y="346258"/>
                  </a:moveTo>
                  <a:lnTo>
                    <a:pt x="21460" y="347588"/>
                  </a:lnTo>
                  <a:lnTo>
                    <a:pt x="21598" y="348918"/>
                  </a:lnTo>
                  <a:lnTo>
                    <a:pt x="21750" y="350228"/>
                  </a:lnTo>
                  <a:lnTo>
                    <a:pt x="21907" y="351519"/>
                  </a:lnTo>
                  <a:lnTo>
                    <a:pt x="22078" y="352810"/>
                  </a:lnTo>
                  <a:lnTo>
                    <a:pt x="22249" y="354071"/>
                  </a:lnTo>
                  <a:lnTo>
                    <a:pt x="22434" y="355323"/>
                  </a:lnTo>
                  <a:lnTo>
                    <a:pt x="22624" y="356565"/>
                  </a:lnTo>
                  <a:lnTo>
                    <a:pt x="22258" y="356457"/>
                  </a:lnTo>
                  <a:lnTo>
                    <a:pt x="21888" y="356369"/>
                  </a:lnTo>
                  <a:lnTo>
                    <a:pt x="21503" y="356291"/>
                  </a:lnTo>
                  <a:lnTo>
                    <a:pt x="21308" y="356262"/>
                  </a:lnTo>
                  <a:lnTo>
                    <a:pt x="21113" y="356232"/>
                  </a:lnTo>
                  <a:lnTo>
                    <a:pt x="20790" y="356213"/>
                  </a:lnTo>
                  <a:lnTo>
                    <a:pt x="20477" y="356203"/>
                  </a:lnTo>
                  <a:lnTo>
                    <a:pt x="20163" y="356203"/>
                  </a:lnTo>
                  <a:lnTo>
                    <a:pt x="19854" y="356213"/>
                  </a:lnTo>
                  <a:lnTo>
                    <a:pt x="19550" y="356232"/>
                  </a:lnTo>
                  <a:lnTo>
                    <a:pt x="19246" y="356262"/>
                  </a:lnTo>
                  <a:lnTo>
                    <a:pt x="18952" y="356291"/>
                  </a:lnTo>
                  <a:lnTo>
                    <a:pt x="18657" y="356340"/>
                  </a:lnTo>
                  <a:lnTo>
                    <a:pt x="18367" y="356399"/>
                  </a:lnTo>
                  <a:lnTo>
                    <a:pt x="18082" y="356457"/>
                  </a:lnTo>
                  <a:lnTo>
                    <a:pt x="17797" y="356536"/>
                  </a:lnTo>
                  <a:lnTo>
                    <a:pt x="17521" y="356614"/>
                  </a:lnTo>
                  <a:lnTo>
                    <a:pt x="17246" y="356702"/>
                  </a:lnTo>
                  <a:lnTo>
                    <a:pt x="16970" y="356800"/>
                  </a:lnTo>
                  <a:lnTo>
                    <a:pt x="16704" y="356907"/>
                  </a:lnTo>
                  <a:lnTo>
                    <a:pt x="16438" y="357024"/>
                  </a:lnTo>
                  <a:lnTo>
                    <a:pt x="16381" y="355704"/>
                  </a:lnTo>
                  <a:lnTo>
                    <a:pt x="16329" y="354394"/>
                  </a:lnTo>
                  <a:lnTo>
                    <a:pt x="16277" y="353084"/>
                  </a:lnTo>
                  <a:lnTo>
                    <a:pt x="16229" y="351763"/>
                  </a:lnTo>
                  <a:lnTo>
                    <a:pt x="16186" y="350453"/>
                  </a:lnTo>
                  <a:lnTo>
                    <a:pt x="16144" y="349153"/>
                  </a:lnTo>
                  <a:lnTo>
                    <a:pt x="16068" y="346532"/>
                  </a:lnTo>
                  <a:lnTo>
                    <a:pt x="16396" y="346561"/>
                  </a:lnTo>
                  <a:lnTo>
                    <a:pt x="16719" y="346581"/>
                  </a:lnTo>
                  <a:lnTo>
                    <a:pt x="17046" y="346590"/>
                  </a:lnTo>
                  <a:lnTo>
                    <a:pt x="17702" y="346590"/>
                  </a:lnTo>
                  <a:lnTo>
                    <a:pt x="18035" y="346571"/>
                  </a:lnTo>
                  <a:lnTo>
                    <a:pt x="18690" y="346532"/>
                  </a:lnTo>
                  <a:lnTo>
                    <a:pt x="19351" y="346463"/>
                  </a:lnTo>
                  <a:lnTo>
                    <a:pt x="20011" y="346395"/>
                  </a:lnTo>
                  <a:lnTo>
                    <a:pt x="20667" y="346326"/>
                  </a:lnTo>
                  <a:lnTo>
                    <a:pt x="21322" y="346258"/>
                  </a:lnTo>
                  <a:close/>
                  <a:moveTo>
                    <a:pt x="65017" y="354247"/>
                  </a:moveTo>
                  <a:lnTo>
                    <a:pt x="65259" y="354257"/>
                  </a:lnTo>
                  <a:lnTo>
                    <a:pt x="65496" y="354267"/>
                  </a:lnTo>
                  <a:lnTo>
                    <a:pt x="65739" y="354286"/>
                  </a:lnTo>
                  <a:lnTo>
                    <a:pt x="65976" y="354325"/>
                  </a:lnTo>
                  <a:lnTo>
                    <a:pt x="66214" y="354365"/>
                  </a:lnTo>
                  <a:lnTo>
                    <a:pt x="66451" y="354414"/>
                  </a:lnTo>
                  <a:lnTo>
                    <a:pt x="66684" y="354472"/>
                  </a:lnTo>
                  <a:lnTo>
                    <a:pt x="66917" y="354531"/>
                  </a:lnTo>
                  <a:lnTo>
                    <a:pt x="67150" y="354609"/>
                  </a:lnTo>
                  <a:lnTo>
                    <a:pt x="67383" y="354697"/>
                  </a:lnTo>
                  <a:lnTo>
                    <a:pt x="67611" y="354785"/>
                  </a:lnTo>
                  <a:lnTo>
                    <a:pt x="67839" y="354893"/>
                  </a:lnTo>
                  <a:lnTo>
                    <a:pt x="68062" y="355000"/>
                  </a:lnTo>
                  <a:lnTo>
                    <a:pt x="68285" y="355118"/>
                  </a:lnTo>
                  <a:lnTo>
                    <a:pt x="68509" y="355254"/>
                  </a:lnTo>
                  <a:lnTo>
                    <a:pt x="68727" y="355391"/>
                  </a:lnTo>
                  <a:lnTo>
                    <a:pt x="68946" y="355538"/>
                  </a:lnTo>
                  <a:lnTo>
                    <a:pt x="69159" y="355704"/>
                  </a:lnTo>
                  <a:lnTo>
                    <a:pt x="69373" y="355871"/>
                  </a:lnTo>
                  <a:lnTo>
                    <a:pt x="69582" y="356047"/>
                  </a:lnTo>
                  <a:lnTo>
                    <a:pt x="69791" y="356242"/>
                  </a:lnTo>
                  <a:lnTo>
                    <a:pt x="69996" y="356438"/>
                  </a:lnTo>
                  <a:lnTo>
                    <a:pt x="70200" y="356653"/>
                  </a:lnTo>
                  <a:lnTo>
                    <a:pt x="70399" y="356878"/>
                  </a:lnTo>
                  <a:lnTo>
                    <a:pt x="70599" y="357103"/>
                  </a:lnTo>
                  <a:lnTo>
                    <a:pt x="70794" y="357347"/>
                  </a:lnTo>
                  <a:lnTo>
                    <a:pt x="70984" y="357601"/>
                  </a:lnTo>
                  <a:lnTo>
                    <a:pt x="71174" y="357865"/>
                  </a:lnTo>
                  <a:lnTo>
                    <a:pt x="71359" y="358139"/>
                  </a:lnTo>
                  <a:lnTo>
                    <a:pt x="71544" y="358423"/>
                  </a:lnTo>
                  <a:lnTo>
                    <a:pt x="71720" y="358726"/>
                  </a:lnTo>
                  <a:lnTo>
                    <a:pt x="71896" y="359029"/>
                  </a:lnTo>
                  <a:lnTo>
                    <a:pt x="72072" y="359352"/>
                  </a:lnTo>
                  <a:lnTo>
                    <a:pt x="72238" y="359684"/>
                  </a:lnTo>
                  <a:lnTo>
                    <a:pt x="72404" y="360027"/>
                  </a:lnTo>
                  <a:lnTo>
                    <a:pt x="72566" y="360379"/>
                  </a:lnTo>
                  <a:lnTo>
                    <a:pt x="72727" y="360740"/>
                  </a:lnTo>
                  <a:lnTo>
                    <a:pt x="72879" y="361122"/>
                  </a:lnTo>
                  <a:lnTo>
                    <a:pt x="73031" y="361513"/>
                  </a:lnTo>
                  <a:lnTo>
                    <a:pt x="73179" y="361914"/>
                  </a:lnTo>
                  <a:lnTo>
                    <a:pt x="73321" y="362334"/>
                  </a:lnTo>
                  <a:lnTo>
                    <a:pt x="73459" y="362755"/>
                  </a:lnTo>
                  <a:lnTo>
                    <a:pt x="73597" y="363195"/>
                  </a:lnTo>
                  <a:lnTo>
                    <a:pt x="73725" y="363645"/>
                  </a:lnTo>
                  <a:lnTo>
                    <a:pt x="73849" y="364114"/>
                  </a:lnTo>
                  <a:lnTo>
                    <a:pt x="73972" y="364593"/>
                  </a:lnTo>
                  <a:lnTo>
                    <a:pt x="74091" y="365082"/>
                  </a:lnTo>
                  <a:lnTo>
                    <a:pt x="74200" y="365581"/>
                  </a:lnTo>
                  <a:lnTo>
                    <a:pt x="74309" y="366099"/>
                  </a:lnTo>
                  <a:lnTo>
                    <a:pt x="74352" y="366305"/>
                  </a:lnTo>
                  <a:lnTo>
                    <a:pt x="74390" y="366539"/>
                  </a:lnTo>
                  <a:lnTo>
                    <a:pt x="74476" y="367067"/>
                  </a:lnTo>
                  <a:lnTo>
                    <a:pt x="74561" y="367674"/>
                  </a:lnTo>
                  <a:lnTo>
                    <a:pt x="74652" y="368348"/>
                  </a:lnTo>
                  <a:lnTo>
                    <a:pt x="74742" y="369101"/>
                  </a:lnTo>
                  <a:lnTo>
                    <a:pt x="74827" y="369903"/>
                  </a:lnTo>
                  <a:lnTo>
                    <a:pt x="74918" y="370773"/>
                  </a:lnTo>
                  <a:lnTo>
                    <a:pt x="75003" y="371683"/>
                  </a:lnTo>
                  <a:lnTo>
                    <a:pt x="75084" y="372651"/>
                  </a:lnTo>
                  <a:lnTo>
                    <a:pt x="75160" y="373648"/>
                  </a:lnTo>
                  <a:lnTo>
                    <a:pt x="75231" y="374675"/>
                  </a:lnTo>
                  <a:lnTo>
                    <a:pt x="75298" y="375731"/>
                  </a:lnTo>
                  <a:lnTo>
                    <a:pt x="75359" y="376807"/>
                  </a:lnTo>
                  <a:lnTo>
                    <a:pt x="75412" y="377902"/>
                  </a:lnTo>
                  <a:lnTo>
                    <a:pt x="75454" y="379007"/>
                  </a:lnTo>
                  <a:lnTo>
                    <a:pt x="75488" y="380112"/>
                  </a:lnTo>
                  <a:lnTo>
                    <a:pt x="75511" y="381207"/>
                  </a:lnTo>
                  <a:lnTo>
                    <a:pt x="75521" y="381755"/>
                  </a:lnTo>
                  <a:lnTo>
                    <a:pt x="75521" y="382303"/>
                  </a:lnTo>
                  <a:lnTo>
                    <a:pt x="75526" y="382850"/>
                  </a:lnTo>
                  <a:lnTo>
                    <a:pt x="75521" y="383378"/>
                  </a:lnTo>
                  <a:lnTo>
                    <a:pt x="75516" y="383916"/>
                  </a:lnTo>
                  <a:lnTo>
                    <a:pt x="75507" y="384444"/>
                  </a:lnTo>
                  <a:lnTo>
                    <a:pt x="75497" y="384962"/>
                  </a:lnTo>
                  <a:lnTo>
                    <a:pt x="75478" y="385471"/>
                  </a:lnTo>
                  <a:lnTo>
                    <a:pt x="75459" y="385979"/>
                  </a:lnTo>
                  <a:lnTo>
                    <a:pt x="75435" y="386468"/>
                  </a:lnTo>
                  <a:lnTo>
                    <a:pt x="75407" y="386957"/>
                  </a:lnTo>
                  <a:lnTo>
                    <a:pt x="75378" y="387437"/>
                  </a:lnTo>
                  <a:lnTo>
                    <a:pt x="75340" y="387896"/>
                  </a:lnTo>
                  <a:lnTo>
                    <a:pt x="75302" y="388356"/>
                  </a:lnTo>
                  <a:lnTo>
                    <a:pt x="75255" y="388796"/>
                  </a:lnTo>
                  <a:lnTo>
                    <a:pt x="75207" y="389216"/>
                  </a:lnTo>
                  <a:lnTo>
                    <a:pt x="75150" y="389637"/>
                  </a:lnTo>
                  <a:lnTo>
                    <a:pt x="75093" y="390028"/>
                  </a:lnTo>
                  <a:lnTo>
                    <a:pt x="75027" y="390419"/>
                  </a:lnTo>
                  <a:lnTo>
                    <a:pt x="74960" y="390781"/>
                  </a:lnTo>
                  <a:lnTo>
                    <a:pt x="74884" y="391133"/>
                  </a:lnTo>
                  <a:lnTo>
                    <a:pt x="74808" y="391465"/>
                  </a:lnTo>
                  <a:lnTo>
                    <a:pt x="74723" y="391778"/>
                  </a:lnTo>
                  <a:lnTo>
                    <a:pt x="74633" y="392072"/>
                  </a:lnTo>
                  <a:lnTo>
                    <a:pt x="74533" y="392345"/>
                  </a:lnTo>
                  <a:lnTo>
                    <a:pt x="74433" y="392610"/>
                  </a:lnTo>
                  <a:lnTo>
                    <a:pt x="74381" y="392727"/>
                  </a:lnTo>
                  <a:lnTo>
                    <a:pt x="74324" y="392834"/>
                  </a:lnTo>
                  <a:lnTo>
                    <a:pt x="74267" y="392952"/>
                  </a:lnTo>
                  <a:lnTo>
                    <a:pt x="74210" y="393050"/>
                  </a:lnTo>
                  <a:lnTo>
                    <a:pt x="74153" y="393147"/>
                  </a:lnTo>
                  <a:lnTo>
                    <a:pt x="74091" y="393235"/>
                  </a:lnTo>
                  <a:lnTo>
                    <a:pt x="74029" y="393323"/>
                  </a:lnTo>
                  <a:lnTo>
                    <a:pt x="73967" y="393402"/>
                  </a:lnTo>
                  <a:lnTo>
                    <a:pt x="73934" y="393441"/>
                  </a:lnTo>
                  <a:lnTo>
                    <a:pt x="73910" y="393490"/>
                  </a:lnTo>
                  <a:lnTo>
                    <a:pt x="73887" y="393538"/>
                  </a:lnTo>
                  <a:lnTo>
                    <a:pt x="73868" y="393587"/>
                  </a:lnTo>
                  <a:lnTo>
                    <a:pt x="73849" y="393646"/>
                  </a:lnTo>
                  <a:lnTo>
                    <a:pt x="73839" y="393705"/>
                  </a:lnTo>
                  <a:lnTo>
                    <a:pt x="73830" y="393763"/>
                  </a:lnTo>
                  <a:lnTo>
                    <a:pt x="73820" y="393822"/>
                  </a:lnTo>
                  <a:lnTo>
                    <a:pt x="73820" y="393891"/>
                  </a:lnTo>
                  <a:lnTo>
                    <a:pt x="73820" y="393949"/>
                  </a:lnTo>
                  <a:lnTo>
                    <a:pt x="73825" y="394008"/>
                  </a:lnTo>
                  <a:lnTo>
                    <a:pt x="73830" y="394076"/>
                  </a:lnTo>
                  <a:lnTo>
                    <a:pt x="73839" y="394135"/>
                  </a:lnTo>
                  <a:lnTo>
                    <a:pt x="73853" y="394194"/>
                  </a:lnTo>
                  <a:lnTo>
                    <a:pt x="73868" y="394252"/>
                  </a:lnTo>
                  <a:lnTo>
                    <a:pt x="73887" y="394301"/>
                  </a:lnTo>
                  <a:lnTo>
                    <a:pt x="73478" y="393920"/>
                  </a:lnTo>
                  <a:lnTo>
                    <a:pt x="73065" y="393568"/>
                  </a:lnTo>
                  <a:lnTo>
                    <a:pt x="72642" y="393226"/>
                  </a:lnTo>
                  <a:lnTo>
                    <a:pt x="72219" y="392903"/>
                  </a:lnTo>
                  <a:lnTo>
                    <a:pt x="71796" y="392600"/>
                  </a:lnTo>
                  <a:lnTo>
                    <a:pt x="71364" y="392316"/>
                  </a:lnTo>
                  <a:lnTo>
                    <a:pt x="70932" y="392062"/>
                  </a:lnTo>
                  <a:lnTo>
                    <a:pt x="70494" y="391817"/>
                  </a:lnTo>
                  <a:lnTo>
                    <a:pt x="70057" y="391602"/>
                  </a:lnTo>
                  <a:lnTo>
                    <a:pt x="69616" y="391407"/>
                  </a:lnTo>
                  <a:lnTo>
                    <a:pt x="69174" y="391231"/>
                  </a:lnTo>
                  <a:lnTo>
                    <a:pt x="68727" y="391084"/>
                  </a:lnTo>
                  <a:lnTo>
                    <a:pt x="68281" y="390947"/>
                  </a:lnTo>
                  <a:lnTo>
                    <a:pt x="68057" y="390898"/>
                  </a:lnTo>
                  <a:lnTo>
                    <a:pt x="67834" y="390849"/>
                  </a:lnTo>
                  <a:lnTo>
                    <a:pt x="67611" y="390800"/>
                  </a:lnTo>
                  <a:lnTo>
                    <a:pt x="67383" y="390761"/>
                  </a:lnTo>
                  <a:lnTo>
                    <a:pt x="67159" y="390732"/>
                  </a:lnTo>
                  <a:lnTo>
                    <a:pt x="66936" y="390703"/>
                  </a:lnTo>
                  <a:lnTo>
                    <a:pt x="66542" y="390673"/>
                  </a:lnTo>
                  <a:lnTo>
                    <a:pt x="66138" y="390654"/>
                  </a:lnTo>
                  <a:lnTo>
                    <a:pt x="65734" y="390644"/>
                  </a:lnTo>
                  <a:lnTo>
                    <a:pt x="65321" y="390644"/>
                  </a:lnTo>
                  <a:lnTo>
                    <a:pt x="64907" y="390654"/>
                  </a:lnTo>
                  <a:lnTo>
                    <a:pt x="64489" y="390683"/>
                  </a:lnTo>
                  <a:lnTo>
                    <a:pt x="64071" y="390722"/>
                  </a:lnTo>
                  <a:lnTo>
                    <a:pt x="63648" y="390771"/>
                  </a:lnTo>
                  <a:lnTo>
                    <a:pt x="63226" y="390849"/>
                  </a:lnTo>
                  <a:lnTo>
                    <a:pt x="62798" y="390928"/>
                  </a:lnTo>
                  <a:lnTo>
                    <a:pt x="62375" y="391035"/>
                  </a:lnTo>
                  <a:lnTo>
                    <a:pt x="61948" y="391152"/>
                  </a:lnTo>
                  <a:lnTo>
                    <a:pt x="61525" y="391289"/>
                  </a:lnTo>
                  <a:lnTo>
                    <a:pt x="61102" y="391446"/>
                  </a:lnTo>
                  <a:lnTo>
                    <a:pt x="60679" y="391612"/>
                  </a:lnTo>
                  <a:lnTo>
                    <a:pt x="60261" y="391808"/>
                  </a:lnTo>
                  <a:lnTo>
                    <a:pt x="59848" y="392023"/>
                  </a:lnTo>
                  <a:lnTo>
                    <a:pt x="59439" y="392257"/>
                  </a:lnTo>
                  <a:lnTo>
                    <a:pt x="59235" y="392385"/>
                  </a:lnTo>
                  <a:lnTo>
                    <a:pt x="59030" y="392512"/>
                  </a:lnTo>
                  <a:lnTo>
                    <a:pt x="58831" y="392649"/>
                  </a:lnTo>
                  <a:lnTo>
                    <a:pt x="58631" y="392786"/>
                  </a:lnTo>
                  <a:lnTo>
                    <a:pt x="58432" y="392932"/>
                  </a:lnTo>
                  <a:lnTo>
                    <a:pt x="58232" y="393089"/>
                  </a:lnTo>
                  <a:lnTo>
                    <a:pt x="58038" y="393245"/>
                  </a:lnTo>
                  <a:lnTo>
                    <a:pt x="57843" y="393411"/>
                  </a:lnTo>
                  <a:lnTo>
                    <a:pt x="57653" y="393587"/>
                  </a:lnTo>
                  <a:lnTo>
                    <a:pt x="57463" y="393763"/>
                  </a:lnTo>
                  <a:lnTo>
                    <a:pt x="57273" y="393939"/>
                  </a:lnTo>
                  <a:lnTo>
                    <a:pt x="57087" y="394135"/>
                  </a:lnTo>
                  <a:lnTo>
                    <a:pt x="56902" y="394331"/>
                  </a:lnTo>
                  <a:lnTo>
                    <a:pt x="56721" y="394526"/>
                  </a:lnTo>
                  <a:lnTo>
                    <a:pt x="56541" y="394741"/>
                  </a:lnTo>
                  <a:lnTo>
                    <a:pt x="56360" y="394956"/>
                  </a:lnTo>
                  <a:lnTo>
                    <a:pt x="56185" y="395172"/>
                  </a:lnTo>
                  <a:lnTo>
                    <a:pt x="56014" y="395396"/>
                  </a:lnTo>
                  <a:lnTo>
                    <a:pt x="55843" y="395631"/>
                  </a:lnTo>
                  <a:lnTo>
                    <a:pt x="55672" y="395876"/>
                  </a:lnTo>
                  <a:lnTo>
                    <a:pt x="55505" y="396130"/>
                  </a:lnTo>
                  <a:lnTo>
                    <a:pt x="55344" y="396384"/>
                  </a:lnTo>
                  <a:lnTo>
                    <a:pt x="55182" y="396638"/>
                  </a:lnTo>
                  <a:lnTo>
                    <a:pt x="55025" y="396912"/>
                  </a:lnTo>
                  <a:lnTo>
                    <a:pt x="54869" y="397186"/>
                  </a:lnTo>
                  <a:lnTo>
                    <a:pt x="54717" y="397470"/>
                  </a:lnTo>
                  <a:lnTo>
                    <a:pt x="54569" y="397763"/>
                  </a:lnTo>
                  <a:lnTo>
                    <a:pt x="54422" y="398066"/>
                  </a:lnTo>
                  <a:lnTo>
                    <a:pt x="54242" y="396541"/>
                  </a:lnTo>
                  <a:lnTo>
                    <a:pt x="54151" y="395758"/>
                  </a:lnTo>
                  <a:lnTo>
                    <a:pt x="54061" y="394976"/>
                  </a:lnTo>
                  <a:lnTo>
                    <a:pt x="53975" y="394184"/>
                  </a:lnTo>
                  <a:lnTo>
                    <a:pt x="53895" y="393382"/>
                  </a:lnTo>
                  <a:lnTo>
                    <a:pt x="53814" y="392580"/>
                  </a:lnTo>
                  <a:lnTo>
                    <a:pt x="53738" y="391769"/>
                  </a:lnTo>
                  <a:lnTo>
                    <a:pt x="53667" y="390957"/>
                  </a:lnTo>
                  <a:lnTo>
                    <a:pt x="53595" y="390135"/>
                  </a:lnTo>
                  <a:lnTo>
                    <a:pt x="53529" y="389314"/>
                  </a:lnTo>
                  <a:lnTo>
                    <a:pt x="53467" y="388483"/>
                  </a:lnTo>
                  <a:lnTo>
                    <a:pt x="53410" y="387661"/>
                  </a:lnTo>
                  <a:lnTo>
                    <a:pt x="53353" y="386830"/>
                  </a:lnTo>
                  <a:lnTo>
                    <a:pt x="53306" y="385989"/>
                  </a:lnTo>
                  <a:lnTo>
                    <a:pt x="53263" y="385158"/>
                  </a:lnTo>
                  <a:lnTo>
                    <a:pt x="53225" y="384327"/>
                  </a:lnTo>
                  <a:lnTo>
                    <a:pt x="53187" y="383496"/>
                  </a:lnTo>
                  <a:lnTo>
                    <a:pt x="53163" y="382655"/>
                  </a:lnTo>
                  <a:lnTo>
                    <a:pt x="53139" y="381823"/>
                  </a:lnTo>
                  <a:lnTo>
                    <a:pt x="53120" y="380992"/>
                  </a:lnTo>
                  <a:lnTo>
                    <a:pt x="53111" y="380171"/>
                  </a:lnTo>
                  <a:lnTo>
                    <a:pt x="53106" y="379340"/>
                  </a:lnTo>
                  <a:lnTo>
                    <a:pt x="53111" y="378518"/>
                  </a:lnTo>
                  <a:lnTo>
                    <a:pt x="53120" y="377707"/>
                  </a:lnTo>
                  <a:lnTo>
                    <a:pt x="53139" y="376895"/>
                  </a:lnTo>
                  <a:lnTo>
                    <a:pt x="53163" y="376083"/>
                  </a:lnTo>
                  <a:lnTo>
                    <a:pt x="53192" y="375281"/>
                  </a:lnTo>
                  <a:lnTo>
                    <a:pt x="53234" y="374489"/>
                  </a:lnTo>
                  <a:lnTo>
                    <a:pt x="53282" y="373697"/>
                  </a:lnTo>
                  <a:lnTo>
                    <a:pt x="53339" y="372925"/>
                  </a:lnTo>
                  <a:lnTo>
                    <a:pt x="53401" y="372152"/>
                  </a:lnTo>
                  <a:lnTo>
                    <a:pt x="53477" y="371380"/>
                  </a:lnTo>
                  <a:lnTo>
                    <a:pt x="53557" y="370627"/>
                  </a:lnTo>
                  <a:lnTo>
                    <a:pt x="53648" y="369884"/>
                  </a:lnTo>
                  <a:lnTo>
                    <a:pt x="53747" y="369150"/>
                  </a:lnTo>
                  <a:lnTo>
                    <a:pt x="53861" y="368427"/>
                  </a:lnTo>
                  <a:lnTo>
                    <a:pt x="53980" y="367713"/>
                  </a:lnTo>
                  <a:lnTo>
                    <a:pt x="54042" y="367361"/>
                  </a:lnTo>
                  <a:lnTo>
                    <a:pt x="54108" y="367009"/>
                  </a:lnTo>
                  <a:lnTo>
                    <a:pt x="54180" y="366666"/>
                  </a:lnTo>
                  <a:lnTo>
                    <a:pt x="54251" y="366324"/>
                  </a:lnTo>
                  <a:lnTo>
                    <a:pt x="54327" y="365982"/>
                  </a:lnTo>
                  <a:lnTo>
                    <a:pt x="54403" y="365649"/>
                  </a:lnTo>
                  <a:lnTo>
                    <a:pt x="54484" y="365317"/>
                  </a:lnTo>
                  <a:lnTo>
                    <a:pt x="54565" y="364994"/>
                  </a:lnTo>
                  <a:lnTo>
                    <a:pt x="54650" y="364662"/>
                  </a:lnTo>
                  <a:lnTo>
                    <a:pt x="54740" y="364339"/>
                  </a:lnTo>
                  <a:lnTo>
                    <a:pt x="54831" y="364026"/>
                  </a:lnTo>
                  <a:lnTo>
                    <a:pt x="54926" y="363713"/>
                  </a:lnTo>
                  <a:lnTo>
                    <a:pt x="55021" y="363400"/>
                  </a:lnTo>
                  <a:lnTo>
                    <a:pt x="55120" y="363097"/>
                  </a:lnTo>
                  <a:lnTo>
                    <a:pt x="55220" y="362794"/>
                  </a:lnTo>
                  <a:lnTo>
                    <a:pt x="55329" y="362491"/>
                  </a:lnTo>
                  <a:lnTo>
                    <a:pt x="55434" y="362197"/>
                  </a:lnTo>
                  <a:lnTo>
                    <a:pt x="55548" y="361914"/>
                  </a:lnTo>
                  <a:lnTo>
                    <a:pt x="55662" y="361620"/>
                  </a:lnTo>
                  <a:lnTo>
                    <a:pt x="55781" y="361347"/>
                  </a:lnTo>
                  <a:lnTo>
                    <a:pt x="55900" y="361063"/>
                  </a:lnTo>
                  <a:lnTo>
                    <a:pt x="56023" y="360799"/>
                  </a:lnTo>
                  <a:lnTo>
                    <a:pt x="56151" y="360525"/>
                  </a:lnTo>
                  <a:lnTo>
                    <a:pt x="56280" y="360261"/>
                  </a:lnTo>
                  <a:lnTo>
                    <a:pt x="56413" y="360007"/>
                  </a:lnTo>
                  <a:lnTo>
                    <a:pt x="56550" y="359753"/>
                  </a:lnTo>
                  <a:lnTo>
                    <a:pt x="56688" y="359498"/>
                  </a:lnTo>
                  <a:lnTo>
                    <a:pt x="56836" y="359264"/>
                  </a:lnTo>
                  <a:lnTo>
                    <a:pt x="56978" y="359019"/>
                  </a:lnTo>
                  <a:lnTo>
                    <a:pt x="57130" y="358785"/>
                  </a:lnTo>
                  <a:lnTo>
                    <a:pt x="57282" y="358560"/>
                  </a:lnTo>
                  <a:lnTo>
                    <a:pt x="57439" y="358335"/>
                  </a:lnTo>
                  <a:lnTo>
                    <a:pt x="57600" y="358120"/>
                  </a:lnTo>
                  <a:lnTo>
                    <a:pt x="57762" y="357905"/>
                  </a:lnTo>
                  <a:lnTo>
                    <a:pt x="57933" y="357699"/>
                  </a:lnTo>
                  <a:lnTo>
                    <a:pt x="58099" y="357494"/>
                  </a:lnTo>
                  <a:lnTo>
                    <a:pt x="58275" y="357298"/>
                  </a:lnTo>
                  <a:lnTo>
                    <a:pt x="58456" y="357103"/>
                  </a:lnTo>
                  <a:lnTo>
                    <a:pt x="58636" y="356917"/>
                  </a:lnTo>
                  <a:lnTo>
                    <a:pt x="58821" y="356741"/>
                  </a:lnTo>
                  <a:lnTo>
                    <a:pt x="59007" y="356565"/>
                  </a:lnTo>
                  <a:lnTo>
                    <a:pt x="59201" y="356399"/>
                  </a:lnTo>
                  <a:lnTo>
                    <a:pt x="59396" y="356242"/>
                  </a:lnTo>
                  <a:lnTo>
                    <a:pt x="59596" y="356086"/>
                  </a:lnTo>
                  <a:lnTo>
                    <a:pt x="59800" y="355929"/>
                  </a:lnTo>
                  <a:lnTo>
                    <a:pt x="60009" y="355792"/>
                  </a:lnTo>
                  <a:lnTo>
                    <a:pt x="60218" y="355655"/>
                  </a:lnTo>
                  <a:lnTo>
                    <a:pt x="60437" y="355519"/>
                  </a:lnTo>
                  <a:lnTo>
                    <a:pt x="60655" y="355391"/>
                  </a:lnTo>
                  <a:lnTo>
                    <a:pt x="60879" y="355274"/>
                  </a:lnTo>
                  <a:lnTo>
                    <a:pt x="61102" y="355166"/>
                  </a:lnTo>
                  <a:lnTo>
                    <a:pt x="61335" y="355059"/>
                  </a:lnTo>
                  <a:lnTo>
                    <a:pt x="61582" y="354961"/>
                  </a:lnTo>
                  <a:lnTo>
                    <a:pt x="61829" y="354863"/>
                  </a:lnTo>
                  <a:lnTo>
                    <a:pt x="62076" y="354766"/>
                  </a:lnTo>
                  <a:lnTo>
                    <a:pt x="62318" y="354687"/>
                  </a:lnTo>
                  <a:lnTo>
                    <a:pt x="62565" y="354609"/>
                  </a:lnTo>
                  <a:lnTo>
                    <a:pt x="62812" y="354541"/>
                  </a:lnTo>
                  <a:lnTo>
                    <a:pt x="63059" y="354472"/>
                  </a:lnTo>
                  <a:lnTo>
                    <a:pt x="63306" y="354423"/>
                  </a:lnTo>
                  <a:lnTo>
                    <a:pt x="63553" y="354374"/>
                  </a:lnTo>
                  <a:lnTo>
                    <a:pt x="63796" y="354335"/>
                  </a:lnTo>
                  <a:lnTo>
                    <a:pt x="64043" y="354296"/>
                  </a:lnTo>
                  <a:lnTo>
                    <a:pt x="64285" y="354277"/>
                  </a:lnTo>
                  <a:lnTo>
                    <a:pt x="64532" y="354257"/>
                  </a:lnTo>
                  <a:lnTo>
                    <a:pt x="64774" y="354247"/>
                  </a:lnTo>
                  <a:close/>
                  <a:moveTo>
                    <a:pt x="19764" y="359772"/>
                  </a:moveTo>
                  <a:lnTo>
                    <a:pt x="19992" y="359782"/>
                  </a:lnTo>
                  <a:lnTo>
                    <a:pt x="20225" y="359802"/>
                  </a:lnTo>
                  <a:lnTo>
                    <a:pt x="20453" y="359831"/>
                  </a:lnTo>
                  <a:lnTo>
                    <a:pt x="20681" y="359860"/>
                  </a:lnTo>
                  <a:lnTo>
                    <a:pt x="20914" y="359890"/>
                  </a:lnTo>
                  <a:lnTo>
                    <a:pt x="21142" y="359939"/>
                  </a:lnTo>
                  <a:lnTo>
                    <a:pt x="21370" y="359987"/>
                  </a:lnTo>
                  <a:lnTo>
                    <a:pt x="21598" y="360036"/>
                  </a:lnTo>
                  <a:lnTo>
                    <a:pt x="21826" y="360105"/>
                  </a:lnTo>
                  <a:lnTo>
                    <a:pt x="22063" y="360173"/>
                  </a:lnTo>
                  <a:lnTo>
                    <a:pt x="22296" y="360261"/>
                  </a:lnTo>
                  <a:lnTo>
                    <a:pt x="22524" y="360349"/>
                  </a:lnTo>
                  <a:lnTo>
                    <a:pt x="22748" y="360447"/>
                  </a:lnTo>
                  <a:lnTo>
                    <a:pt x="22966" y="360545"/>
                  </a:lnTo>
                  <a:lnTo>
                    <a:pt x="23185" y="360662"/>
                  </a:lnTo>
                  <a:lnTo>
                    <a:pt x="23394" y="360780"/>
                  </a:lnTo>
                  <a:lnTo>
                    <a:pt x="23603" y="360907"/>
                  </a:lnTo>
                  <a:lnTo>
                    <a:pt x="23807" y="361044"/>
                  </a:lnTo>
                  <a:lnTo>
                    <a:pt x="24007" y="361190"/>
                  </a:lnTo>
                  <a:lnTo>
                    <a:pt x="24201" y="361347"/>
                  </a:lnTo>
                  <a:lnTo>
                    <a:pt x="24396" y="361503"/>
                  </a:lnTo>
                  <a:lnTo>
                    <a:pt x="24586" y="361669"/>
                  </a:lnTo>
                  <a:lnTo>
                    <a:pt x="24771" y="361836"/>
                  </a:lnTo>
                  <a:lnTo>
                    <a:pt x="24952" y="362021"/>
                  </a:lnTo>
                  <a:lnTo>
                    <a:pt x="25128" y="362207"/>
                  </a:lnTo>
                  <a:lnTo>
                    <a:pt x="25304" y="362403"/>
                  </a:lnTo>
                  <a:lnTo>
                    <a:pt x="25470" y="362598"/>
                  </a:lnTo>
                  <a:lnTo>
                    <a:pt x="25636" y="362813"/>
                  </a:lnTo>
                  <a:lnTo>
                    <a:pt x="25802" y="363029"/>
                  </a:lnTo>
                  <a:lnTo>
                    <a:pt x="25959" y="363244"/>
                  </a:lnTo>
                  <a:lnTo>
                    <a:pt x="26116" y="363469"/>
                  </a:lnTo>
                  <a:lnTo>
                    <a:pt x="26268" y="363703"/>
                  </a:lnTo>
                  <a:lnTo>
                    <a:pt x="26415" y="363948"/>
                  </a:lnTo>
                  <a:lnTo>
                    <a:pt x="26563" y="364192"/>
                  </a:lnTo>
                  <a:lnTo>
                    <a:pt x="26705" y="364447"/>
                  </a:lnTo>
                  <a:lnTo>
                    <a:pt x="26843" y="364701"/>
                  </a:lnTo>
                  <a:lnTo>
                    <a:pt x="26981" y="364965"/>
                  </a:lnTo>
                  <a:lnTo>
                    <a:pt x="27109" y="365239"/>
                  </a:lnTo>
                  <a:lnTo>
                    <a:pt x="27237" y="365512"/>
                  </a:lnTo>
                  <a:lnTo>
                    <a:pt x="27365" y="365786"/>
                  </a:lnTo>
                  <a:lnTo>
                    <a:pt x="27484" y="366080"/>
                  </a:lnTo>
                  <a:lnTo>
                    <a:pt x="27608" y="366363"/>
                  </a:lnTo>
                  <a:lnTo>
                    <a:pt x="27722" y="366666"/>
                  </a:lnTo>
                  <a:lnTo>
                    <a:pt x="27836" y="366969"/>
                  </a:lnTo>
                  <a:lnTo>
                    <a:pt x="27945" y="367273"/>
                  </a:lnTo>
                  <a:lnTo>
                    <a:pt x="28050" y="367586"/>
                  </a:lnTo>
                  <a:lnTo>
                    <a:pt x="28154" y="367898"/>
                  </a:lnTo>
                  <a:lnTo>
                    <a:pt x="28254" y="368221"/>
                  </a:lnTo>
                  <a:lnTo>
                    <a:pt x="28354" y="368554"/>
                  </a:lnTo>
                  <a:lnTo>
                    <a:pt x="28449" y="368876"/>
                  </a:lnTo>
                  <a:lnTo>
                    <a:pt x="28539" y="369219"/>
                  </a:lnTo>
                  <a:lnTo>
                    <a:pt x="28629" y="369561"/>
                  </a:lnTo>
                  <a:lnTo>
                    <a:pt x="28715" y="369903"/>
                  </a:lnTo>
                  <a:lnTo>
                    <a:pt x="28795" y="370245"/>
                  </a:lnTo>
                  <a:lnTo>
                    <a:pt x="28876" y="370607"/>
                  </a:lnTo>
                  <a:lnTo>
                    <a:pt x="28952" y="370959"/>
                  </a:lnTo>
                  <a:lnTo>
                    <a:pt x="29028" y="371321"/>
                  </a:lnTo>
                  <a:lnTo>
                    <a:pt x="29100" y="371683"/>
                  </a:lnTo>
                  <a:lnTo>
                    <a:pt x="29171" y="372054"/>
                  </a:lnTo>
                  <a:lnTo>
                    <a:pt x="29237" y="372426"/>
                  </a:lnTo>
                  <a:lnTo>
                    <a:pt x="29304" y="372798"/>
                  </a:lnTo>
                  <a:lnTo>
                    <a:pt x="29366" y="373179"/>
                  </a:lnTo>
                  <a:lnTo>
                    <a:pt x="29423" y="373560"/>
                  </a:lnTo>
                  <a:lnTo>
                    <a:pt x="29532" y="374333"/>
                  </a:lnTo>
                  <a:lnTo>
                    <a:pt x="29636" y="375125"/>
                  </a:lnTo>
                  <a:lnTo>
                    <a:pt x="29727" y="375927"/>
                  </a:lnTo>
                  <a:lnTo>
                    <a:pt x="29807" y="376739"/>
                  </a:lnTo>
                  <a:lnTo>
                    <a:pt x="29883" y="377550"/>
                  </a:lnTo>
                  <a:lnTo>
                    <a:pt x="29945" y="378381"/>
                  </a:lnTo>
                  <a:lnTo>
                    <a:pt x="30002" y="379222"/>
                  </a:lnTo>
                  <a:lnTo>
                    <a:pt x="30050" y="380063"/>
                  </a:lnTo>
                  <a:lnTo>
                    <a:pt x="30088" y="380924"/>
                  </a:lnTo>
                  <a:lnTo>
                    <a:pt x="30121" y="381784"/>
                  </a:lnTo>
                  <a:lnTo>
                    <a:pt x="30145" y="382645"/>
                  </a:lnTo>
                  <a:lnTo>
                    <a:pt x="30164" y="383515"/>
                  </a:lnTo>
                  <a:lnTo>
                    <a:pt x="30173" y="384386"/>
                  </a:lnTo>
                  <a:lnTo>
                    <a:pt x="30173" y="385266"/>
                  </a:lnTo>
                  <a:lnTo>
                    <a:pt x="30168" y="386146"/>
                  </a:lnTo>
                  <a:lnTo>
                    <a:pt x="30159" y="387026"/>
                  </a:lnTo>
                  <a:lnTo>
                    <a:pt x="30145" y="387916"/>
                  </a:lnTo>
                  <a:lnTo>
                    <a:pt x="30121" y="388796"/>
                  </a:lnTo>
                  <a:lnTo>
                    <a:pt x="30092" y="389676"/>
                  </a:lnTo>
                  <a:lnTo>
                    <a:pt x="30059" y="390556"/>
                  </a:lnTo>
                  <a:lnTo>
                    <a:pt x="30021" y="391436"/>
                  </a:lnTo>
                  <a:lnTo>
                    <a:pt x="29978" y="392316"/>
                  </a:lnTo>
                  <a:lnTo>
                    <a:pt x="29931" y="393186"/>
                  </a:lnTo>
                  <a:lnTo>
                    <a:pt x="29879" y="394057"/>
                  </a:lnTo>
                  <a:lnTo>
                    <a:pt x="29822" y="394927"/>
                  </a:lnTo>
                  <a:lnTo>
                    <a:pt x="29760" y="395778"/>
                  </a:lnTo>
                  <a:lnTo>
                    <a:pt x="29698" y="396638"/>
                  </a:lnTo>
                  <a:lnTo>
                    <a:pt x="29632" y="397479"/>
                  </a:lnTo>
                  <a:lnTo>
                    <a:pt x="29560" y="398311"/>
                  </a:lnTo>
                  <a:lnTo>
                    <a:pt x="29484" y="399142"/>
                  </a:lnTo>
                  <a:lnTo>
                    <a:pt x="29408" y="399963"/>
                  </a:lnTo>
                  <a:lnTo>
                    <a:pt x="29332" y="400775"/>
                  </a:lnTo>
                  <a:lnTo>
                    <a:pt x="29252" y="401567"/>
                  </a:lnTo>
                  <a:lnTo>
                    <a:pt x="29166" y="402349"/>
                  </a:lnTo>
                  <a:lnTo>
                    <a:pt x="29085" y="403122"/>
                  </a:lnTo>
                  <a:lnTo>
                    <a:pt x="28909" y="404628"/>
                  </a:lnTo>
                  <a:lnTo>
                    <a:pt x="28686" y="404109"/>
                  </a:lnTo>
                  <a:lnTo>
                    <a:pt x="28453" y="403601"/>
                  </a:lnTo>
                  <a:lnTo>
                    <a:pt x="28216" y="403102"/>
                  </a:lnTo>
                  <a:lnTo>
                    <a:pt x="27969" y="402613"/>
                  </a:lnTo>
                  <a:lnTo>
                    <a:pt x="27722" y="402134"/>
                  </a:lnTo>
                  <a:lnTo>
                    <a:pt x="27465" y="401665"/>
                  </a:lnTo>
                  <a:lnTo>
                    <a:pt x="27209" y="401215"/>
                  </a:lnTo>
                  <a:lnTo>
                    <a:pt x="26943" y="400765"/>
                  </a:lnTo>
                  <a:lnTo>
                    <a:pt x="26672" y="400335"/>
                  </a:lnTo>
                  <a:lnTo>
                    <a:pt x="26396" y="399924"/>
                  </a:lnTo>
                  <a:lnTo>
                    <a:pt x="26116" y="399513"/>
                  </a:lnTo>
                  <a:lnTo>
                    <a:pt x="25831" y="399122"/>
                  </a:lnTo>
                  <a:lnTo>
                    <a:pt x="25541" y="398741"/>
                  </a:lnTo>
                  <a:lnTo>
                    <a:pt x="25247" y="398379"/>
                  </a:lnTo>
                  <a:lnTo>
                    <a:pt x="24952" y="398027"/>
                  </a:lnTo>
                  <a:lnTo>
                    <a:pt x="24648" y="397685"/>
                  </a:lnTo>
                  <a:lnTo>
                    <a:pt x="24339" y="397362"/>
                  </a:lnTo>
                  <a:lnTo>
                    <a:pt x="24030" y="397059"/>
                  </a:lnTo>
                  <a:lnTo>
                    <a:pt x="23717" y="396766"/>
                  </a:lnTo>
                  <a:lnTo>
                    <a:pt x="23398" y="396482"/>
                  </a:lnTo>
                  <a:lnTo>
                    <a:pt x="23075" y="396218"/>
                  </a:lnTo>
                  <a:lnTo>
                    <a:pt x="22748" y="395973"/>
                  </a:lnTo>
                  <a:lnTo>
                    <a:pt x="22420" y="395739"/>
                  </a:lnTo>
                  <a:lnTo>
                    <a:pt x="22087" y="395514"/>
                  </a:lnTo>
                  <a:lnTo>
                    <a:pt x="21750" y="395318"/>
                  </a:lnTo>
                  <a:lnTo>
                    <a:pt x="21408" y="395132"/>
                  </a:lnTo>
                  <a:lnTo>
                    <a:pt x="21066" y="394966"/>
                  </a:lnTo>
                  <a:lnTo>
                    <a:pt x="20724" y="394810"/>
                  </a:lnTo>
                  <a:lnTo>
                    <a:pt x="20372" y="394683"/>
                  </a:lnTo>
                  <a:lnTo>
                    <a:pt x="20020" y="394565"/>
                  </a:lnTo>
                  <a:lnTo>
                    <a:pt x="19669" y="394467"/>
                  </a:lnTo>
                  <a:lnTo>
                    <a:pt x="19313" y="394389"/>
                  </a:lnTo>
                  <a:lnTo>
                    <a:pt x="18994" y="394331"/>
                  </a:lnTo>
                  <a:lnTo>
                    <a:pt x="18681" y="394291"/>
                  </a:lnTo>
                  <a:lnTo>
                    <a:pt x="18362" y="394262"/>
                  </a:lnTo>
                  <a:lnTo>
                    <a:pt x="18049" y="394243"/>
                  </a:lnTo>
                  <a:lnTo>
                    <a:pt x="17426" y="394243"/>
                  </a:lnTo>
                  <a:lnTo>
                    <a:pt x="17118" y="394262"/>
                  </a:lnTo>
                  <a:lnTo>
                    <a:pt x="16814" y="394301"/>
                  </a:lnTo>
                  <a:lnTo>
                    <a:pt x="16505" y="394340"/>
                  </a:lnTo>
                  <a:lnTo>
                    <a:pt x="16201" y="394399"/>
                  </a:lnTo>
                  <a:lnTo>
                    <a:pt x="15897" y="394467"/>
                  </a:lnTo>
                  <a:lnTo>
                    <a:pt x="15597" y="394546"/>
                  </a:lnTo>
                  <a:lnTo>
                    <a:pt x="15298" y="394644"/>
                  </a:lnTo>
                  <a:lnTo>
                    <a:pt x="14999" y="394741"/>
                  </a:lnTo>
                  <a:lnTo>
                    <a:pt x="14704" y="394859"/>
                  </a:lnTo>
                  <a:lnTo>
                    <a:pt x="14410" y="394986"/>
                  </a:lnTo>
                  <a:lnTo>
                    <a:pt x="14120" y="395113"/>
                  </a:lnTo>
                  <a:lnTo>
                    <a:pt x="13830" y="395269"/>
                  </a:lnTo>
                  <a:lnTo>
                    <a:pt x="13540" y="395426"/>
                  </a:lnTo>
                  <a:lnTo>
                    <a:pt x="13255" y="395592"/>
                  </a:lnTo>
                  <a:lnTo>
                    <a:pt x="12970" y="395768"/>
                  </a:lnTo>
                  <a:lnTo>
                    <a:pt x="12690" y="395964"/>
                  </a:lnTo>
                  <a:lnTo>
                    <a:pt x="12409" y="396159"/>
                  </a:lnTo>
                  <a:lnTo>
                    <a:pt x="12134" y="396374"/>
                  </a:lnTo>
                  <a:lnTo>
                    <a:pt x="11858" y="396599"/>
                  </a:lnTo>
                  <a:lnTo>
                    <a:pt x="11588" y="396824"/>
                  </a:lnTo>
                  <a:lnTo>
                    <a:pt x="11317" y="397069"/>
                  </a:lnTo>
                  <a:lnTo>
                    <a:pt x="11051" y="397323"/>
                  </a:lnTo>
                  <a:lnTo>
                    <a:pt x="10785" y="397577"/>
                  </a:lnTo>
                  <a:lnTo>
                    <a:pt x="10523" y="397851"/>
                  </a:lnTo>
                  <a:lnTo>
                    <a:pt x="10262" y="398125"/>
                  </a:lnTo>
                  <a:lnTo>
                    <a:pt x="10005" y="398418"/>
                  </a:lnTo>
                  <a:lnTo>
                    <a:pt x="10029" y="398291"/>
                  </a:lnTo>
                  <a:lnTo>
                    <a:pt x="10043" y="398164"/>
                  </a:lnTo>
                  <a:lnTo>
                    <a:pt x="10058" y="398027"/>
                  </a:lnTo>
                  <a:lnTo>
                    <a:pt x="10067" y="397890"/>
                  </a:lnTo>
                  <a:lnTo>
                    <a:pt x="10067" y="397743"/>
                  </a:lnTo>
                  <a:lnTo>
                    <a:pt x="10062" y="397606"/>
                  </a:lnTo>
                  <a:lnTo>
                    <a:pt x="10053" y="397450"/>
                  </a:lnTo>
                  <a:lnTo>
                    <a:pt x="10029" y="397303"/>
                  </a:lnTo>
                  <a:lnTo>
                    <a:pt x="9782" y="395719"/>
                  </a:lnTo>
                  <a:lnTo>
                    <a:pt x="9663" y="394917"/>
                  </a:lnTo>
                  <a:lnTo>
                    <a:pt x="9549" y="394125"/>
                  </a:lnTo>
                  <a:lnTo>
                    <a:pt x="9435" y="393314"/>
                  </a:lnTo>
                  <a:lnTo>
                    <a:pt x="9326" y="392512"/>
                  </a:lnTo>
                  <a:lnTo>
                    <a:pt x="9222" y="391700"/>
                  </a:lnTo>
                  <a:lnTo>
                    <a:pt x="9122" y="390888"/>
                  </a:lnTo>
                  <a:lnTo>
                    <a:pt x="9032" y="390067"/>
                  </a:lnTo>
                  <a:lnTo>
                    <a:pt x="8941" y="389255"/>
                  </a:lnTo>
                  <a:lnTo>
                    <a:pt x="8861" y="388434"/>
                  </a:lnTo>
                  <a:lnTo>
                    <a:pt x="8789" y="387613"/>
                  </a:lnTo>
                  <a:lnTo>
                    <a:pt x="8723" y="386791"/>
                  </a:lnTo>
                  <a:lnTo>
                    <a:pt x="8666" y="385970"/>
                  </a:lnTo>
                  <a:lnTo>
                    <a:pt x="8613" y="385148"/>
                  </a:lnTo>
                  <a:lnTo>
                    <a:pt x="8571" y="384327"/>
                  </a:lnTo>
                  <a:lnTo>
                    <a:pt x="8542" y="383505"/>
                  </a:lnTo>
                  <a:lnTo>
                    <a:pt x="8518" y="382684"/>
                  </a:lnTo>
                  <a:lnTo>
                    <a:pt x="8509" y="381863"/>
                  </a:lnTo>
                  <a:lnTo>
                    <a:pt x="8509" y="381041"/>
                  </a:lnTo>
                  <a:lnTo>
                    <a:pt x="8514" y="380630"/>
                  </a:lnTo>
                  <a:lnTo>
                    <a:pt x="8518" y="380220"/>
                  </a:lnTo>
                  <a:lnTo>
                    <a:pt x="8528" y="379809"/>
                  </a:lnTo>
                  <a:lnTo>
                    <a:pt x="8542" y="379408"/>
                  </a:lnTo>
                  <a:lnTo>
                    <a:pt x="8556" y="378997"/>
                  </a:lnTo>
                  <a:lnTo>
                    <a:pt x="8575" y="378587"/>
                  </a:lnTo>
                  <a:lnTo>
                    <a:pt x="8599" y="378176"/>
                  </a:lnTo>
                  <a:lnTo>
                    <a:pt x="8623" y="377775"/>
                  </a:lnTo>
                  <a:lnTo>
                    <a:pt x="8656" y="377364"/>
                  </a:lnTo>
                  <a:lnTo>
                    <a:pt x="8685" y="376963"/>
                  </a:lnTo>
                  <a:lnTo>
                    <a:pt x="8723" y="376553"/>
                  </a:lnTo>
                  <a:lnTo>
                    <a:pt x="8761" y="376152"/>
                  </a:lnTo>
                  <a:lnTo>
                    <a:pt x="8803" y="375741"/>
                  </a:lnTo>
                  <a:lnTo>
                    <a:pt x="8851" y="375340"/>
                  </a:lnTo>
                  <a:lnTo>
                    <a:pt x="8903" y="374939"/>
                  </a:lnTo>
                  <a:lnTo>
                    <a:pt x="8956" y="374538"/>
                  </a:lnTo>
                  <a:lnTo>
                    <a:pt x="9013" y="374137"/>
                  </a:lnTo>
                  <a:lnTo>
                    <a:pt x="9074" y="373736"/>
                  </a:lnTo>
                  <a:lnTo>
                    <a:pt x="9141" y="373335"/>
                  </a:lnTo>
                  <a:lnTo>
                    <a:pt x="9207" y="372944"/>
                  </a:lnTo>
                  <a:lnTo>
                    <a:pt x="9283" y="372543"/>
                  </a:lnTo>
                  <a:lnTo>
                    <a:pt x="9359" y="372142"/>
                  </a:lnTo>
                  <a:lnTo>
                    <a:pt x="9440" y="371751"/>
                  </a:lnTo>
                  <a:lnTo>
                    <a:pt x="9526" y="371360"/>
                  </a:lnTo>
                  <a:lnTo>
                    <a:pt x="9630" y="370901"/>
                  </a:lnTo>
                  <a:lnTo>
                    <a:pt x="9739" y="370461"/>
                  </a:lnTo>
                  <a:lnTo>
                    <a:pt x="9853" y="370030"/>
                  </a:lnTo>
                  <a:lnTo>
                    <a:pt x="9972" y="369600"/>
                  </a:lnTo>
                  <a:lnTo>
                    <a:pt x="10096" y="369189"/>
                  </a:lnTo>
                  <a:lnTo>
                    <a:pt x="10219" y="368788"/>
                  </a:lnTo>
                  <a:lnTo>
                    <a:pt x="10352" y="368397"/>
                  </a:lnTo>
                  <a:lnTo>
                    <a:pt x="10485" y="368006"/>
                  </a:lnTo>
                  <a:lnTo>
                    <a:pt x="10623" y="367634"/>
                  </a:lnTo>
                  <a:lnTo>
                    <a:pt x="10766" y="367273"/>
                  </a:lnTo>
                  <a:lnTo>
                    <a:pt x="10908" y="366911"/>
                  </a:lnTo>
                  <a:lnTo>
                    <a:pt x="11055" y="366569"/>
                  </a:lnTo>
                  <a:lnTo>
                    <a:pt x="11212" y="366226"/>
                  </a:lnTo>
                  <a:lnTo>
                    <a:pt x="11364" y="365904"/>
                  </a:lnTo>
                  <a:lnTo>
                    <a:pt x="11526" y="365581"/>
                  </a:lnTo>
                  <a:lnTo>
                    <a:pt x="11687" y="365278"/>
                  </a:lnTo>
                  <a:lnTo>
                    <a:pt x="11854" y="364975"/>
                  </a:lnTo>
                  <a:lnTo>
                    <a:pt x="12025" y="364691"/>
                  </a:lnTo>
                  <a:lnTo>
                    <a:pt x="12196" y="364407"/>
                  </a:lnTo>
                  <a:lnTo>
                    <a:pt x="12371" y="364134"/>
                  </a:lnTo>
                  <a:lnTo>
                    <a:pt x="12547" y="363870"/>
                  </a:lnTo>
                  <a:lnTo>
                    <a:pt x="12728" y="363615"/>
                  </a:lnTo>
                  <a:lnTo>
                    <a:pt x="12913" y="363371"/>
                  </a:lnTo>
                  <a:lnTo>
                    <a:pt x="13098" y="363126"/>
                  </a:lnTo>
                  <a:lnTo>
                    <a:pt x="13288" y="362902"/>
                  </a:lnTo>
                  <a:lnTo>
                    <a:pt x="13478" y="362686"/>
                  </a:lnTo>
                  <a:lnTo>
                    <a:pt x="13673" y="362471"/>
                  </a:lnTo>
                  <a:lnTo>
                    <a:pt x="13868" y="362266"/>
                  </a:lnTo>
                  <a:lnTo>
                    <a:pt x="14068" y="362070"/>
                  </a:lnTo>
                  <a:lnTo>
                    <a:pt x="14267" y="361885"/>
                  </a:lnTo>
                  <a:lnTo>
                    <a:pt x="14471" y="361708"/>
                  </a:lnTo>
                  <a:lnTo>
                    <a:pt x="14676" y="361542"/>
                  </a:lnTo>
                  <a:lnTo>
                    <a:pt x="14880" y="361376"/>
                  </a:lnTo>
                  <a:lnTo>
                    <a:pt x="15089" y="361229"/>
                  </a:lnTo>
                  <a:lnTo>
                    <a:pt x="15303" y="361083"/>
                  </a:lnTo>
                  <a:lnTo>
                    <a:pt x="15512" y="360946"/>
                  </a:lnTo>
                  <a:lnTo>
                    <a:pt x="15726" y="360819"/>
                  </a:lnTo>
                  <a:lnTo>
                    <a:pt x="15939" y="360691"/>
                  </a:lnTo>
                  <a:lnTo>
                    <a:pt x="16158" y="360584"/>
                  </a:lnTo>
                  <a:lnTo>
                    <a:pt x="16376" y="360476"/>
                  </a:lnTo>
                  <a:lnTo>
                    <a:pt x="16595" y="360379"/>
                  </a:lnTo>
                  <a:lnTo>
                    <a:pt x="16818" y="360281"/>
                  </a:lnTo>
                  <a:lnTo>
                    <a:pt x="17037" y="360203"/>
                  </a:lnTo>
                  <a:lnTo>
                    <a:pt x="17260" y="360124"/>
                  </a:lnTo>
                  <a:lnTo>
                    <a:pt x="17483" y="360056"/>
                  </a:lnTo>
                  <a:lnTo>
                    <a:pt x="17712" y="359997"/>
                  </a:lnTo>
                  <a:lnTo>
                    <a:pt x="17935" y="359948"/>
                  </a:lnTo>
                  <a:lnTo>
                    <a:pt x="18163" y="359899"/>
                  </a:lnTo>
                  <a:lnTo>
                    <a:pt x="18391" y="359860"/>
                  </a:lnTo>
                  <a:lnTo>
                    <a:pt x="18619" y="359831"/>
                  </a:lnTo>
                  <a:lnTo>
                    <a:pt x="18847" y="359802"/>
                  </a:lnTo>
                  <a:lnTo>
                    <a:pt x="19075" y="359792"/>
                  </a:lnTo>
                  <a:lnTo>
                    <a:pt x="19303" y="359772"/>
                  </a:lnTo>
                  <a:close/>
                  <a:moveTo>
                    <a:pt x="65753" y="394311"/>
                  </a:moveTo>
                  <a:lnTo>
                    <a:pt x="66057" y="394321"/>
                  </a:lnTo>
                  <a:lnTo>
                    <a:pt x="66356" y="394340"/>
                  </a:lnTo>
                  <a:lnTo>
                    <a:pt x="66646" y="394360"/>
                  </a:lnTo>
                  <a:lnTo>
                    <a:pt x="66936" y="394389"/>
                  </a:lnTo>
                  <a:lnTo>
                    <a:pt x="67288" y="394428"/>
                  </a:lnTo>
                  <a:lnTo>
                    <a:pt x="67634" y="394497"/>
                  </a:lnTo>
                  <a:lnTo>
                    <a:pt x="67986" y="394565"/>
                  </a:lnTo>
                  <a:lnTo>
                    <a:pt x="68328" y="394663"/>
                  </a:lnTo>
                  <a:lnTo>
                    <a:pt x="68675" y="394761"/>
                  </a:lnTo>
                  <a:lnTo>
                    <a:pt x="69012" y="394878"/>
                  </a:lnTo>
                  <a:lnTo>
                    <a:pt x="69354" y="395005"/>
                  </a:lnTo>
                  <a:lnTo>
                    <a:pt x="69687" y="395152"/>
                  </a:lnTo>
                  <a:lnTo>
                    <a:pt x="70019" y="395308"/>
                  </a:lnTo>
                  <a:lnTo>
                    <a:pt x="70352" y="395475"/>
                  </a:lnTo>
                  <a:lnTo>
                    <a:pt x="70680" y="395651"/>
                  </a:lnTo>
                  <a:lnTo>
                    <a:pt x="71003" y="395846"/>
                  </a:lnTo>
                  <a:lnTo>
                    <a:pt x="71326" y="396052"/>
                  </a:lnTo>
                  <a:lnTo>
                    <a:pt x="71644" y="396277"/>
                  </a:lnTo>
                  <a:lnTo>
                    <a:pt x="71958" y="396501"/>
                  </a:lnTo>
                  <a:lnTo>
                    <a:pt x="72271" y="396746"/>
                  </a:lnTo>
                  <a:lnTo>
                    <a:pt x="72580" y="397010"/>
                  </a:lnTo>
                  <a:lnTo>
                    <a:pt x="72884" y="397274"/>
                  </a:lnTo>
                  <a:lnTo>
                    <a:pt x="73184" y="397558"/>
                  </a:lnTo>
                  <a:lnTo>
                    <a:pt x="73483" y="397841"/>
                  </a:lnTo>
                  <a:lnTo>
                    <a:pt x="73773" y="398144"/>
                  </a:lnTo>
                  <a:lnTo>
                    <a:pt x="74062" y="398467"/>
                  </a:lnTo>
                  <a:lnTo>
                    <a:pt x="74347" y="398790"/>
                  </a:lnTo>
                  <a:lnTo>
                    <a:pt x="74628" y="399122"/>
                  </a:lnTo>
                  <a:lnTo>
                    <a:pt x="74908" y="399474"/>
                  </a:lnTo>
                  <a:lnTo>
                    <a:pt x="75179" y="399836"/>
                  </a:lnTo>
                  <a:lnTo>
                    <a:pt x="75445" y="400208"/>
                  </a:lnTo>
                  <a:lnTo>
                    <a:pt x="75706" y="400589"/>
                  </a:lnTo>
                  <a:lnTo>
                    <a:pt x="75968" y="400980"/>
                  </a:lnTo>
                  <a:lnTo>
                    <a:pt x="76219" y="401381"/>
                  </a:lnTo>
                  <a:lnTo>
                    <a:pt x="76466" y="401802"/>
                  </a:lnTo>
                  <a:lnTo>
                    <a:pt x="76713" y="402222"/>
                  </a:lnTo>
                  <a:lnTo>
                    <a:pt x="76951" y="402662"/>
                  </a:lnTo>
                  <a:lnTo>
                    <a:pt x="77184" y="403102"/>
                  </a:lnTo>
                  <a:lnTo>
                    <a:pt x="77412" y="403562"/>
                  </a:lnTo>
                  <a:lnTo>
                    <a:pt x="77630" y="404021"/>
                  </a:lnTo>
                  <a:lnTo>
                    <a:pt x="77849" y="404501"/>
                  </a:lnTo>
                  <a:lnTo>
                    <a:pt x="78058" y="404980"/>
                  </a:lnTo>
                  <a:lnTo>
                    <a:pt x="78262" y="405478"/>
                  </a:lnTo>
                  <a:lnTo>
                    <a:pt x="78462" y="405977"/>
                  </a:lnTo>
                  <a:lnTo>
                    <a:pt x="78657" y="406495"/>
                  </a:lnTo>
                  <a:lnTo>
                    <a:pt x="78842" y="407014"/>
                  </a:lnTo>
                  <a:lnTo>
                    <a:pt x="79022" y="407552"/>
                  </a:lnTo>
                  <a:lnTo>
                    <a:pt x="79198" y="408089"/>
                  </a:lnTo>
                  <a:lnTo>
                    <a:pt x="79364" y="408637"/>
                  </a:lnTo>
                  <a:lnTo>
                    <a:pt x="79526" y="409194"/>
                  </a:lnTo>
                  <a:lnTo>
                    <a:pt x="79683" y="409762"/>
                  </a:lnTo>
                  <a:lnTo>
                    <a:pt x="79830" y="410338"/>
                  </a:lnTo>
                  <a:lnTo>
                    <a:pt x="79968" y="410925"/>
                  </a:lnTo>
                  <a:lnTo>
                    <a:pt x="80106" y="411512"/>
                  </a:lnTo>
                  <a:lnTo>
                    <a:pt x="80229" y="412118"/>
                  </a:lnTo>
                  <a:lnTo>
                    <a:pt x="80353" y="412725"/>
                  </a:lnTo>
                  <a:lnTo>
                    <a:pt x="80462" y="413341"/>
                  </a:lnTo>
                  <a:lnTo>
                    <a:pt x="80571" y="413966"/>
                  </a:lnTo>
                  <a:lnTo>
                    <a:pt x="80666" y="414602"/>
                  </a:lnTo>
                  <a:lnTo>
                    <a:pt x="80757" y="415238"/>
                  </a:lnTo>
                  <a:lnTo>
                    <a:pt x="80842" y="415893"/>
                  </a:lnTo>
                  <a:lnTo>
                    <a:pt x="80913" y="416548"/>
                  </a:lnTo>
                  <a:lnTo>
                    <a:pt x="80980" y="417203"/>
                  </a:lnTo>
                  <a:lnTo>
                    <a:pt x="81042" y="417878"/>
                  </a:lnTo>
                  <a:lnTo>
                    <a:pt x="81094" y="418553"/>
                  </a:lnTo>
                  <a:lnTo>
                    <a:pt x="81137" y="419237"/>
                  </a:lnTo>
                  <a:lnTo>
                    <a:pt x="81170" y="419931"/>
                  </a:lnTo>
                  <a:lnTo>
                    <a:pt x="81194" y="420626"/>
                  </a:lnTo>
                  <a:lnTo>
                    <a:pt x="80329" y="420499"/>
                  </a:lnTo>
                  <a:lnTo>
                    <a:pt x="79464" y="420372"/>
                  </a:lnTo>
                  <a:lnTo>
                    <a:pt x="78600" y="420264"/>
                  </a:lnTo>
                  <a:lnTo>
                    <a:pt x="77730" y="420166"/>
                  </a:lnTo>
                  <a:lnTo>
                    <a:pt x="76861" y="420078"/>
                  </a:lnTo>
                  <a:lnTo>
                    <a:pt x="75991" y="420000"/>
                  </a:lnTo>
                  <a:lnTo>
                    <a:pt x="75122" y="419941"/>
                  </a:lnTo>
                  <a:lnTo>
                    <a:pt x="74252" y="419883"/>
                  </a:lnTo>
                  <a:lnTo>
                    <a:pt x="73378" y="419834"/>
                  </a:lnTo>
                  <a:lnTo>
                    <a:pt x="72504" y="419795"/>
                  </a:lnTo>
                  <a:lnTo>
                    <a:pt x="71635" y="419755"/>
                  </a:lnTo>
                  <a:lnTo>
                    <a:pt x="70761" y="419726"/>
                  </a:lnTo>
                  <a:lnTo>
                    <a:pt x="69012" y="419697"/>
                  </a:lnTo>
                  <a:lnTo>
                    <a:pt x="67264" y="419677"/>
                  </a:lnTo>
                  <a:lnTo>
                    <a:pt x="63767" y="419677"/>
                  </a:lnTo>
                  <a:lnTo>
                    <a:pt x="60275" y="419707"/>
                  </a:lnTo>
                  <a:lnTo>
                    <a:pt x="56793" y="419707"/>
                  </a:lnTo>
                  <a:lnTo>
                    <a:pt x="55059" y="419687"/>
                  </a:lnTo>
                  <a:lnTo>
                    <a:pt x="53325" y="419648"/>
                  </a:lnTo>
                  <a:lnTo>
                    <a:pt x="53296" y="418885"/>
                  </a:lnTo>
                  <a:lnTo>
                    <a:pt x="53272" y="418122"/>
                  </a:lnTo>
                  <a:lnTo>
                    <a:pt x="53253" y="417350"/>
                  </a:lnTo>
                  <a:lnTo>
                    <a:pt x="53239" y="416587"/>
                  </a:lnTo>
                  <a:lnTo>
                    <a:pt x="53230" y="415815"/>
                  </a:lnTo>
                  <a:lnTo>
                    <a:pt x="53230" y="415052"/>
                  </a:lnTo>
                  <a:lnTo>
                    <a:pt x="53239" y="414289"/>
                  </a:lnTo>
                  <a:lnTo>
                    <a:pt x="53249" y="413526"/>
                  </a:lnTo>
                  <a:lnTo>
                    <a:pt x="53272" y="412764"/>
                  </a:lnTo>
                  <a:lnTo>
                    <a:pt x="53301" y="412011"/>
                  </a:lnTo>
                  <a:lnTo>
                    <a:pt x="53344" y="411258"/>
                  </a:lnTo>
                  <a:lnTo>
                    <a:pt x="53391" y="410514"/>
                  </a:lnTo>
                  <a:lnTo>
                    <a:pt x="53448" y="409781"/>
                  </a:lnTo>
                  <a:lnTo>
                    <a:pt x="53481" y="409409"/>
                  </a:lnTo>
                  <a:lnTo>
                    <a:pt x="53519" y="409048"/>
                  </a:lnTo>
                  <a:lnTo>
                    <a:pt x="53557" y="408686"/>
                  </a:lnTo>
                  <a:lnTo>
                    <a:pt x="53600" y="408324"/>
                  </a:lnTo>
                  <a:lnTo>
                    <a:pt x="53643" y="407972"/>
                  </a:lnTo>
                  <a:lnTo>
                    <a:pt x="53690" y="407610"/>
                  </a:lnTo>
                  <a:lnTo>
                    <a:pt x="53743" y="407258"/>
                  </a:lnTo>
                  <a:lnTo>
                    <a:pt x="53795" y="406906"/>
                  </a:lnTo>
                  <a:lnTo>
                    <a:pt x="53852" y="406564"/>
                  </a:lnTo>
                  <a:lnTo>
                    <a:pt x="53914" y="406212"/>
                  </a:lnTo>
                  <a:lnTo>
                    <a:pt x="53975" y="405870"/>
                  </a:lnTo>
                  <a:lnTo>
                    <a:pt x="54042" y="405537"/>
                  </a:lnTo>
                  <a:lnTo>
                    <a:pt x="54113" y="405195"/>
                  </a:lnTo>
                  <a:lnTo>
                    <a:pt x="54184" y="404862"/>
                  </a:lnTo>
                  <a:lnTo>
                    <a:pt x="54265" y="404540"/>
                  </a:lnTo>
                  <a:lnTo>
                    <a:pt x="54341" y="404207"/>
                  </a:lnTo>
                  <a:lnTo>
                    <a:pt x="54427" y="403884"/>
                  </a:lnTo>
                  <a:lnTo>
                    <a:pt x="54517" y="403572"/>
                  </a:lnTo>
                  <a:lnTo>
                    <a:pt x="54607" y="403249"/>
                  </a:lnTo>
                  <a:lnTo>
                    <a:pt x="54702" y="402946"/>
                  </a:lnTo>
                  <a:lnTo>
                    <a:pt x="54802" y="402633"/>
                  </a:lnTo>
                  <a:lnTo>
                    <a:pt x="54902" y="402330"/>
                  </a:lnTo>
                  <a:lnTo>
                    <a:pt x="55011" y="402026"/>
                  </a:lnTo>
                  <a:lnTo>
                    <a:pt x="55120" y="401733"/>
                  </a:lnTo>
                  <a:lnTo>
                    <a:pt x="55239" y="401440"/>
                  </a:lnTo>
                  <a:lnTo>
                    <a:pt x="55358" y="401156"/>
                  </a:lnTo>
                  <a:lnTo>
                    <a:pt x="55482" y="400873"/>
                  </a:lnTo>
                  <a:lnTo>
                    <a:pt x="55610" y="400599"/>
                  </a:lnTo>
                  <a:lnTo>
                    <a:pt x="55743" y="400325"/>
                  </a:lnTo>
                  <a:lnTo>
                    <a:pt x="55876" y="400051"/>
                  </a:lnTo>
                  <a:lnTo>
                    <a:pt x="56018" y="399787"/>
                  </a:lnTo>
                  <a:lnTo>
                    <a:pt x="56166" y="399533"/>
                  </a:lnTo>
                  <a:lnTo>
                    <a:pt x="56313" y="399279"/>
                  </a:lnTo>
                  <a:lnTo>
                    <a:pt x="56470" y="399034"/>
                  </a:lnTo>
                  <a:lnTo>
                    <a:pt x="56631" y="398790"/>
                  </a:lnTo>
                  <a:lnTo>
                    <a:pt x="56793" y="398545"/>
                  </a:lnTo>
                  <a:lnTo>
                    <a:pt x="56964" y="398320"/>
                  </a:lnTo>
                  <a:lnTo>
                    <a:pt x="57140" y="398095"/>
                  </a:lnTo>
                  <a:lnTo>
                    <a:pt x="57391" y="397782"/>
                  </a:lnTo>
                  <a:lnTo>
                    <a:pt x="57657" y="397489"/>
                  </a:lnTo>
                  <a:lnTo>
                    <a:pt x="57923" y="397215"/>
                  </a:lnTo>
                  <a:lnTo>
                    <a:pt x="58204" y="396951"/>
                  </a:lnTo>
                  <a:lnTo>
                    <a:pt x="58484" y="396697"/>
                  </a:lnTo>
                  <a:lnTo>
                    <a:pt x="58774" y="396462"/>
                  </a:lnTo>
                  <a:lnTo>
                    <a:pt x="59068" y="396247"/>
                  </a:lnTo>
                  <a:lnTo>
                    <a:pt x="59373" y="396042"/>
                  </a:lnTo>
                  <a:lnTo>
                    <a:pt x="59677" y="395846"/>
                  </a:lnTo>
                  <a:lnTo>
                    <a:pt x="59985" y="395670"/>
                  </a:lnTo>
                  <a:lnTo>
                    <a:pt x="60299" y="395504"/>
                  </a:lnTo>
                  <a:lnTo>
                    <a:pt x="60613" y="395348"/>
                  </a:lnTo>
                  <a:lnTo>
                    <a:pt x="60931" y="395201"/>
                  </a:lnTo>
                  <a:lnTo>
                    <a:pt x="61254" y="395074"/>
                  </a:lnTo>
                  <a:lnTo>
                    <a:pt x="61577" y="394956"/>
                  </a:lnTo>
                  <a:lnTo>
                    <a:pt x="61905" y="394849"/>
                  </a:lnTo>
                  <a:lnTo>
                    <a:pt x="62228" y="394751"/>
                  </a:lnTo>
                  <a:lnTo>
                    <a:pt x="62556" y="394663"/>
                  </a:lnTo>
                  <a:lnTo>
                    <a:pt x="62883" y="394585"/>
                  </a:lnTo>
                  <a:lnTo>
                    <a:pt x="63207" y="394526"/>
                  </a:lnTo>
                  <a:lnTo>
                    <a:pt x="63534" y="394467"/>
                  </a:lnTo>
                  <a:lnTo>
                    <a:pt x="63857" y="394419"/>
                  </a:lnTo>
                  <a:lnTo>
                    <a:pt x="64180" y="394379"/>
                  </a:lnTo>
                  <a:lnTo>
                    <a:pt x="64504" y="394350"/>
                  </a:lnTo>
                  <a:lnTo>
                    <a:pt x="64822" y="394331"/>
                  </a:lnTo>
                  <a:lnTo>
                    <a:pt x="65135" y="394321"/>
                  </a:lnTo>
                  <a:lnTo>
                    <a:pt x="65444" y="394311"/>
                  </a:lnTo>
                  <a:close/>
                  <a:moveTo>
                    <a:pt x="17811" y="398213"/>
                  </a:moveTo>
                  <a:lnTo>
                    <a:pt x="18149" y="398223"/>
                  </a:lnTo>
                  <a:lnTo>
                    <a:pt x="18491" y="398242"/>
                  </a:lnTo>
                  <a:lnTo>
                    <a:pt x="18833" y="398281"/>
                  </a:lnTo>
                  <a:lnTo>
                    <a:pt x="19180" y="398340"/>
                  </a:lnTo>
                  <a:lnTo>
                    <a:pt x="19479" y="398399"/>
                  </a:lnTo>
                  <a:lnTo>
                    <a:pt x="19773" y="398467"/>
                  </a:lnTo>
                  <a:lnTo>
                    <a:pt x="20068" y="398555"/>
                  </a:lnTo>
                  <a:lnTo>
                    <a:pt x="20353" y="398653"/>
                  </a:lnTo>
                  <a:lnTo>
                    <a:pt x="20638" y="398760"/>
                  </a:lnTo>
                  <a:lnTo>
                    <a:pt x="20918" y="398878"/>
                  </a:lnTo>
                  <a:lnTo>
                    <a:pt x="21199" y="399015"/>
                  </a:lnTo>
                  <a:lnTo>
                    <a:pt x="21470" y="399161"/>
                  </a:lnTo>
                  <a:lnTo>
                    <a:pt x="21740" y="399308"/>
                  </a:lnTo>
                  <a:lnTo>
                    <a:pt x="22006" y="399474"/>
                  </a:lnTo>
                  <a:lnTo>
                    <a:pt x="22268" y="399660"/>
                  </a:lnTo>
                  <a:lnTo>
                    <a:pt x="22529" y="399846"/>
                  </a:lnTo>
                  <a:lnTo>
                    <a:pt x="22786" y="400041"/>
                  </a:lnTo>
                  <a:lnTo>
                    <a:pt x="23037" y="400257"/>
                  </a:lnTo>
                  <a:lnTo>
                    <a:pt x="23284" y="400472"/>
                  </a:lnTo>
                  <a:lnTo>
                    <a:pt x="23527" y="400706"/>
                  </a:lnTo>
                  <a:lnTo>
                    <a:pt x="23769" y="400951"/>
                  </a:lnTo>
                  <a:lnTo>
                    <a:pt x="24002" y="401195"/>
                  </a:lnTo>
                  <a:lnTo>
                    <a:pt x="24235" y="401459"/>
                  </a:lnTo>
                  <a:lnTo>
                    <a:pt x="24467" y="401733"/>
                  </a:lnTo>
                  <a:lnTo>
                    <a:pt x="24691" y="402007"/>
                  </a:lnTo>
                  <a:lnTo>
                    <a:pt x="24914" y="402300"/>
                  </a:lnTo>
                  <a:lnTo>
                    <a:pt x="25132" y="402603"/>
                  </a:lnTo>
                  <a:lnTo>
                    <a:pt x="25346" y="402907"/>
                  </a:lnTo>
                  <a:lnTo>
                    <a:pt x="25555" y="403229"/>
                  </a:lnTo>
                  <a:lnTo>
                    <a:pt x="25760" y="403552"/>
                  </a:lnTo>
                  <a:lnTo>
                    <a:pt x="25964" y="403884"/>
                  </a:lnTo>
                  <a:lnTo>
                    <a:pt x="26163" y="404227"/>
                  </a:lnTo>
                  <a:lnTo>
                    <a:pt x="26358" y="404579"/>
                  </a:lnTo>
                  <a:lnTo>
                    <a:pt x="26548" y="404941"/>
                  </a:lnTo>
                  <a:lnTo>
                    <a:pt x="26738" y="405312"/>
                  </a:lnTo>
                  <a:lnTo>
                    <a:pt x="26919" y="405684"/>
                  </a:lnTo>
                  <a:lnTo>
                    <a:pt x="27099" y="406075"/>
                  </a:lnTo>
                  <a:lnTo>
                    <a:pt x="27275" y="406466"/>
                  </a:lnTo>
                  <a:lnTo>
                    <a:pt x="27446" y="406857"/>
                  </a:lnTo>
                  <a:lnTo>
                    <a:pt x="27617" y="407268"/>
                  </a:lnTo>
                  <a:lnTo>
                    <a:pt x="27779" y="407679"/>
                  </a:lnTo>
                  <a:lnTo>
                    <a:pt x="27940" y="408099"/>
                  </a:lnTo>
                  <a:lnTo>
                    <a:pt x="28097" y="408529"/>
                  </a:lnTo>
                  <a:lnTo>
                    <a:pt x="28249" y="408960"/>
                  </a:lnTo>
                  <a:lnTo>
                    <a:pt x="28401" y="409409"/>
                  </a:lnTo>
                  <a:lnTo>
                    <a:pt x="28544" y="409850"/>
                  </a:lnTo>
                  <a:lnTo>
                    <a:pt x="28686" y="410309"/>
                  </a:lnTo>
                  <a:lnTo>
                    <a:pt x="28824" y="410769"/>
                  </a:lnTo>
                  <a:lnTo>
                    <a:pt x="28957" y="411228"/>
                  </a:lnTo>
                  <a:lnTo>
                    <a:pt x="29085" y="411698"/>
                  </a:lnTo>
                  <a:lnTo>
                    <a:pt x="29209" y="412177"/>
                  </a:lnTo>
                  <a:lnTo>
                    <a:pt x="29332" y="412666"/>
                  </a:lnTo>
                  <a:lnTo>
                    <a:pt x="29451" y="413145"/>
                  </a:lnTo>
                  <a:lnTo>
                    <a:pt x="29565" y="413644"/>
                  </a:lnTo>
                  <a:lnTo>
                    <a:pt x="29674" y="414142"/>
                  </a:lnTo>
                  <a:lnTo>
                    <a:pt x="29779" y="414641"/>
                  </a:lnTo>
                  <a:lnTo>
                    <a:pt x="29879" y="415150"/>
                  </a:lnTo>
                  <a:lnTo>
                    <a:pt x="29978" y="415668"/>
                  </a:lnTo>
                  <a:lnTo>
                    <a:pt x="30073" y="416176"/>
                  </a:lnTo>
                  <a:lnTo>
                    <a:pt x="30164" y="416704"/>
                  </a:lnTo>
                  <a:lnTo>
                    <a:pt x="30249" y="417233"/>
                  </a:lnTo>
                  <a:lnTo>
                    <a:pt x="30330" y="417761"/>
                  </a:lnTo>
                  <a:lnTo>
                    <a:pt x="30406" y="418289"/>
                  </a:lnTo>
                  <a:lnTo>
                    <a:pt x="30482" y="418826"/>
                  </a:lnTo>
                  <a:lnTo>
                    <a:pt x="30553" y="419364"/>
                  </a:lnTo>
                  <a:lnTo>
                    <a:pt x="30620" y="419912"/>
                  </a:lnTo>
                  <a:lnTo>
                    <a:pt x="30682" y="420460"/>
                  </a:lnTo>
                  <a:lnTo>
                    <a:pt x="30739" y="421007"/>
                  </a:lnTo>
                  <a:lnTo>
                    <a:pt x="29076" y="420812"/>
                  </a:lnTo>
                  <a:lnTo>
                    <a:pt x="27408" y="420636"/>
                  </a:lnTo>
                  <a:lnTo>
                    <a:pt x="25741" y="420469"/>
                  </a:lnTo>
                  <a:lnTo>
                    <a:pt x="24073" y="420313"/>
                  </a:lnTo>
                  <a:lnTo>
                    <a:pt x="22405" y="420176"/>
                  </a:lnTo>
                  <a:lnTo>
                    <a:pt x="20738" y="420049"/>
                  </a:lnTo>
                  <a:lnTo>
                    <a:pt x="19070" y="419931"/>
                  </a:lnTo>
                  <a:lnTo>
                    <a:pt x="17398" y="419834"/>
                  </a:lnTo>
                  <a:lnTo>
                    <a:pt x="15730" y="419746"/>
                  </a:lnTo>
                  <a:lnTo>
                    <a:pt x="14058" y="419667"/>
                  </a:lnTo>
                  <a:lnTo>
                    <a:pt x="12390" y="419599"/>
                  </a:lnTo>
                  <a:lnTo>
                    <a:pt x="10723" y="419531"/>
                  </a:lnTo>
                  <a:lnTo>
                    <a:pt x="9055" y="419482"/>
                  </a:lnTo>
                  <a:lnTo>
                    <a:pt x="7388" y="419443"/>
                  </a:lnTo>
                  <a:lnTo>
                    <a:pt x="5725" y="419403"/>
                  </a:lnTo>
                  <a:lnTo>
                    <a:pt x="4062" y="419374"/>
                  </a:lnTo>
                  <a:lnTo>
                    <a:pt x="4167" y="418758"/>
                  </a:lnTo>
                  <a:lnTo>
                    <a:pt x="4276" y="418162"/>
                  </a:lnTo>
                  <a:lnTo>
                    <a:pt x="4395" y="417555"/>
                  </a:lnTo>
                  <a:lnTo>
                    <a:pt x="4513" y="416959"/>
                  </a:lnTo>
                  <a:lnTo>
                    <a:pt x="4642" y="416372"/>
                  </a:lnTo>
                  <a:lnTo>
                    <a:pt x="4770" y="415795"/>
                  </a:lnTo>
                  <a:lnTo>
                    <a:pt x="4903" y="415218"/>
                  </a:lnTo>
                  <a:lnTo>
                    <a:pt x="5046" y="414651"/>
                  </a:lnTo>
                  <a:lnTo>
                    <a:pt x="5188" y="414094"/>
                  </a:lnTo>
                  <a:lnTo>
                    <a:pt x="5335" y="413536"/>
                  </a:lnTo>
                  <a:lnTo>
                    <a:pt x="5487" y="412989"/>
                  </a:lnTo>
                  <a:lnTo>
                    <a:pt x="5644" y="412451"/>
                  </a:lnTo>
                  <a:lnTo>
                    <a:pt x="5806" y="411923"/>
                  </a:lnTo>
                  <a:lnTo>
                    <a:pt x="5972" y="411395"/>
                  </a:lnTo>
                  <a:lnTo>
                    <a:pt x="6143" y="410876"/>
                  </a:lnTo>
                  <a:lnTo>
                    <a:pt x="6319" y="410368"/>
                  </a:lnTo>
                  <a:lnTo>
                    <a:pt x="6495" y="409869"/>
                  </a:lnTo>
                  <a:lnTo>
                    <a:pt x="6680" y="409380"/>
                  </a:lnTo>
                  <a:lnTo>
                    <a:pt x="6865" y="408891"/>
                  </a:lnTo>
                  <a:lnTo>
                    <a:pt x="7060" y="408422"/>
                  </a:lnTo>
                  <a:lnTo>
                    <a:pt x="7255" y="407952"/>
                  </a:lnTo>
                  <a:lnTo>
                    <a:pt x="7454" y="407493"/>
                  </a:lnTo>
                  <a:lnTo>
                    <a:pt x="7659" y="407043"/>
                  </a:lnTo>
                  <a:lnTo>
                    <a:pt x="7868" y="406603"/>
                  </a:lnTo>
                  <a:lnTo>
                    <a:pt x="8077" y="406173"/>
                  </a:lnTo>
                  <a:lnTo>
                    <a:pt x="8295" y="405752"/>
                  </a:lnTo>
                  <a:lnTo>
                    <a:pt x="8514" y="405342"/>
                  </a:lnTo>
                  <a:lnTo>
                    <a:pt x="8737" y="404941"/>
                  </a:lnTo>
                  <a:lnTo>
                    <a:pt x="8965" y="404549"/>
                  </a:lnTo>
                  <a:lnTo>
                    <a:pt x="9198" y="404168"/>
                  </a:lnTo>
                  <a:lnTo>
                    <a:pt x="9435" y="403796"/>
                  </a:lnTo>
                  <a:lnTo>
                    <a:pt x="9673" y="403435"/>
                  </a:lnTo>
                  <a:lnTo>
                    <a:pt x="9915" y="403092"/>
                  </a:lnTo>
                  <a:lnTo>
                    <a:pt x="10162" y="402750"/>
                  </a:lnTo>
                  <a:lnTo>
                    <a:pt x="10414" y="402418"/>
                  </a:lnTo>
                  <a:lnTo>
                    <a:pt x="10671" y="402105"/>
                  </a:lnTo>
                  <a:lnTo>
                    <a:pt x="10927" y="401802"/>
                  </a:lnTo>
                  <a:lnTo>
                    <a:pt x="11188" y="401508"/>
                  </a:lnTo>
                  <a:lnTo>
                    <a:pt x="11455" y="401225"/>
                  </a:lnTo>
                  <a:lnTo>
                    <a:pt x="11725" y="400951"/>
                  </a:lnTo>
                  <a:lnTo>
                    <a:pt x="11996" y="400687"/>
                  </a:lnTo>
                  <a:lnTo>
                    <a:pt x="12272" y="400442"/>
                  </a:lnTo>
                  <a:lnTo>
                    <a:pt x="12552" y="400208"/>
                  </a:lnTo>
                  <a:lnTo>
                    <a:pt x="12837" y="399983"/>
                  </a:lnTo>
                  <a:lnTo>
                    <a:pt x="13122" y="399777"/>
                  </a:lnTo>
                  <a:lnTo>
                    <a:pt x="13412" y="399572"/>
                  </a:lnTo>
                  <a:lnTo>
                    <a:pt x="13706" y="399386"/>
                  </a:lnTo>
                  <a:lnTo>
                    <a:pt x="14001" y="399220"/>
                  </a:lnTo>
                  <a:lnTo>
                    <a:pt x="14300" y="399054"/>
                  </a:lnTo>
                  <a:lnTo>
                    <a:pt x="14604" y="398907"/>
                  </a:lnTo>
                  <a:lnTo>
                    <a:pt x="14913" y="398780"/>
                  </a:lnTo>
                  <a:lnTo>
                    <a:pt x="15222" y="398663"/>
                  </a:lnTo>
                  <a:lnTo>
                    <a:pt x="15536" y="398555"/>
                  </a:lnTo>
                  <a:lnTo>
                    <a:pt x="15849" y="398457"/>
                  </a:lnTo>
                  <a:lnTo>
                    <a:pt x="16172" y="398379"/>
                  </a:lnTo>
                  <a:lnTo>
                    <a:pt x="16491" y="398320"/>
                  </a:lnTo>
                  <a:lnTo>
                    <a:pt x="16818" y="398271"/>
                  </a:lnTo>
                  <a:lnTo>
                    <a:pt x="17146" y="398232"/>
                  </a:lnTo>
                  <a:lnTo>
                    <a:pt x="17479" y="398213"/>
                  </a:lnTo>
                  <a:close/>
                  <a:moveTo>
                    <a:pt x="81208" y="422318"/>
                  </a:moveTo>
                  <a:lnTo>
                    <a:pt x="81208" y="422855"/>
                  </a:lnTo>
                  <a:lnTo>
                    <a:pt x="81203" y="423403"/>
                  </a:lnTo>
                  <a:lnTo>
                    <a:pt x="81194" y="423941"/>
                  </a:lnTo>
                  <a:lnTo>
                    <a:pt x="81179" y="424488"/>
                  </a:lnTo>
                  <a:lnTo>
                    <a:pt x="81165" y="425036"/>
                  </a:lnTo>
                  <a:lnTo>
                    <a:pt x="81141" y="425593"/>
                  </a:lnTo>
                  <a:lnTo>
                    <a:pt x="81113" y="426141"/>
                  </a:lnTo>
                  <a:lnTo>
                    <a:pt x="81075" y="426708"/>
                  </a:lnTo>
                  <a:lnTo>
                    <a:pt x="80239" y="426503"/>
                  </a:lnTo>
                  <a:lnTo>
                    <a:pt x="79402" y="426327"/>
                  </a:lnTo>
                  <a:lnTo>
                    <a:pt x="78562" y="426170"/>
                  </a:lnTo>
                  <a:lnTo>
                    <a:pt x="77716" y="426033"/>
                  </a:lnTo>
                  <a:lnTo>
                    <a:pt x="76865" y="425906"/>
                  </a:lnTo>
                  <a:lnTo>
                    <a:pt x="76015" y="425809"/>
                  </a:lnTo>
                  <a:lnTo>
                    <a:pt x="75165" y="425721"/>
                  </a:lnTo>
                  <a:lnTo>
                    <a:pt x="74305" y="425652"/>
                  </a:lnTo>
                  <a:lnTo>
                    <a:pt x="73450" y="425593"/>
                  </a:lnTo>
                  <a:lnTo>
                    <a:pt x="72590" y="425554"/>
                  </a:lnTo>
                  <a:lnTo>
                    <a:pt x="71730" y="425525"/>
                  </a:lnTo>
                  <a:lnTo>
                    <a:pt x="70865" y="425505"/>
                  </a:lnTo>
                  <a:lnTo>
                    <a:pt x="70005" y="425505"/>
                  </a:lnTo>
                  <a:lnTo>
                    <a:pt x="69140" y="425515"/>
                  </a:lnTo>
                  <a:lnTo>
                    <a:pt x="68276" y="425525"/>
                  </a:lnTo>
                  <a:lnTo>
                    <a:pt x="67411" y="425554"/>
                  </a:lnTo>
                  <a:lnTo>
                    <a:pt x="66542" y="425584"/>
                  </a:lnTo>
                  <a:lnTo>
                    <a:pt x="65677" y="425633"/>
                  </a:lnTo>
                  <a:lnTo>
                    <a:pt x="64812" y="425681"/>
                  </a:lnTo>
                  <a:lnTo>
                    <a:pt x="63952" y="425740"/>
                  </a:lnTo>
                  <a:lnTo>
                    <a:pt x="62223" y="425857"/>
                  </a:lnTo>
                  <a:lnTo>
                    <a:pt x="60508" y="426004"/>
                  </a:lnTo>
                  <a:lnTo>
                    <a:pt x="57092" y="426297"/>
                  </a:lnTo>
                  <a:lnTo>
                    <a:pt x="55401" y="426434"/>
                  </a:lnTo>
                  <a:lnTo>
                    <a:pt x="53724" y="426571"/>
                  </a:lnTo>
                  <a:lnTo>
                    <a:pt x="53600" y="424772"/>
                  </a:lnTo>
                  <a:lnTo>
                    <a:pt x="53538" y="423853"/>
                  </a:lnTo>
                  <a:lnTo>
                    <a:pt x="53486" y="422914"/>
                  </a:lnTo>
                  <a:lnTo>
                    <a:pt x="55206" y="423002"/>
                  </a:lnTo>
                  <a:lnTo>
                    <a:pt x="56931" y="423100"/>
                  </a:lnTo>
                  <a:lnTo>
                    <a:pt x="60399" y="423276"/>
                  </a:lnTo>
                  <a:lnTo>
                    <a:pt x="62138" y="423364"/>
                  </a:lnTo>
                  <a:lnTo>
                    <a:pt x="63876" y="423432"/>
                  </a:lnTo>
                  <a:lnTo>
                    <a:pt x="65620" y="423481"/>
                  </a:lnTo>
                  <a:lnTo>
                    <a:pt x="66489" y="423501"/>
                  </a:lnTo>
                  <a:lnTo>
                    <a:pt x="67359" y="423511"/>
                  </a:lnTo>
                  <a:lnTo>
                    <a:pt x="69102" y="423511"/>
                  </a:lnTo>
                  <a:lnTo>
                    <a:pt x="69972" y="423491"/>
                  </a:lnTo>
                  <a:lnTo>
                    <a:pt x="70841" y="423471"/>
                  </a:lnTo>
                  <a:lnTo>
                    <a:pt x="71711" y="423442"/>
                  </a:lnTo>
                  <a:lnTo>
                    <a:pt x="72580" y="423403"/>
                  </a:lnTo>
                  <a:lnTo>
                    <a:pt x="73450" y="423354"/>
                  </a:lnTo>
                  <a:lnTo>
                    <a:pt x="74314" y="423286"/>
                  </a:lnTo>
                  <a:lnTo>
                    <a:pt x="75184" y="423217"/>
                  </a:lnTo>
                  <a:lnTo>
                    <a:pt x="76048" y="423129"/>
                  </a:lnTo>
                  <a:lnTo>
                    <a:pt x="76913" y="423031"/>
                  </a:lnTo>
                  <a:lnTo>
                    <a:pt x="77773" y="422914"/>
                  </a:lnTo>
                  <a:lnTo>
                    <a:pt x="78633" y="422787"/>
                  </a:lnTo>
                  <a:lnTo>
                    <a:pt x="79493" y="422650"/>
                  </a:lnTo>
                  <a:lnTo>
                    <a:pt x="80353" y="422494"/>
                  </a:lnTo>
                  <a:lnTo>
                    <a:pt x="81208" y="422318"/>
                  </a:lnTo>
                  <a:close/>
                  <a:moveTo>
                    <a:pt x="3611" y="422454"/>
                  </a:moveTo>
                  <a:lnTo>
                    <a:pt x="3649" y="422513"/>
                  </a:lnTo>
                  <a:lnTo>
                    <a:pt x="3696" y="422562"/>
                  </a:lnTo>
                  <a:lnTo>
                    <a:pt x="3739" y="422611"/>
                  </a:lnTo>
                  <a:lnTo>
                    <a:pt x="3791" y="422650"/>
                  </a:lnTo>
                  <a:lnTo>
                    <a:pt x="3844" y="422689"/>
                  </a:lnTo>
                  <a:lnTo>
                    <a:pt x="3901" y="422718"/>
                  </a:lnTo>
                  <a:lnTo>
                    <a:pt x="3958" y="422738"/>
                  </a:lnTo>
                  <a:lnTo>
                    <a:pt x="4019" y="422758"/>
                  </a:lnTo>
                  <a:lnTo>
                    <a:pt x="5696" y="422894"/>
                  </a:lnTo>
                  <a:lnTo>
                    <a:pt x="7369" y="423012"/>
                  </a:lnTo>
                  <a:lnTo>
                    <a:pt x="9051" y="423119"/>
                  </a:lnTo>
                  <a:lnTo>
                    <a:pt x="10728" y="423217"/>
                  </a:lnTo>
                  <a:lnTo>
                    <a:pt x="12409" y="423295"/>
                  </a:lnTo>
                  <a:lnTo>
                    <a:pt x="14091" y="423364"/>
                  </a:lnTo>
                  <a:lnTo>
                    <a:pt x="15778" y="423403"/>
                  </a:lnTo>
                  <a:lnTo>
                    <a:pt x="17460" y="423432"/>
                  </a:lnTo>
                  <a:lnTo>
                    <a:pt x="19142" y="423442"/>
                  </a:lnTo>
                  <a:lnTo>
                    <a:pt x="20828" y="423442"/>
                  </a:lnTo>
                  <a:lnTo>
                    <a:pt x="22510" y="423413"/>
                  </a:lnTo>
                  <a:lnTo>
                    <a:pt x="24192" y="423364"/>
                  </a:lnTo>
                  <a:lnTo>
                    <a:pt x="25874" y="423295"/>
                  </a:lnTo>
                  <a:lnTo>
                    <a:pt x="27555" y="423217"/>
                  </a:lnTo>
                  <a:lnTo>
                    <a:pt x="29233" y="423100"/>
                  </a:lnTo>
                  <a:lnTo>
                    <a:pt x="30910" y="422973"/>
                  </a:lnTo>
                  <a:lnTo>
                    <a:pt x="30957" y="423677"/>
                  </a:lnTo>
                  <a:lnTo>
                    <a:pt x="31000" y="424381"/>
                  </a:lnTo>
                  <a:lnTo>
                    <a:pt x="31033" y="425095"/>
                  </a:lnTo>
                  <a:lnTo>
                    <a:pt x="31066" y="425799"/>
                  </a:lnTo>
                  <a:lnTo>
                    <a:pt x="31090" y="426513"/>
                  </a:lnTo>
                  <a:lnTo>
                    <a:pt x="31109" y="427226"/>
                  </a:lnTo>
                  <a:lnTo>
                    <a:pt x="31119" y="427940"/>
                  </a:lnTo>
                  <a:lnTo>
                    <a:pt x="31123" y="428664"/>
                  </a:lnTo>
                  <a:lnTo>
                    <a:pt x="29380" y="428439"/>
                  </a:lnTo>
                  <a:lnTo>
                    <a:pt x="27631" y="428234"/>
                  </a:lnTo>
                  <a:lnTo>
                    <a:pt x="25888" y="428038"/>
                  </a:lnTo>
                  <a:lnTo>
                    <a:pt x="24140" y="427872"/>
                  </a:lnTo>
                  <a:lnTo>
                    <a:pt x="22391" y="427725"/>
                  </a:lnTo>
                  <a:lnTo>
                    <a:pt x="20643" y="427588"/>
                  </a:lnTo>
                  <a:lnTo>
                    <a:pt x="18894" y="427471"/>
                  </a:lnTo>
                  <a:lnTo>
                    <a:pt x="17146" y="427373"/>
                  </a:lnTo>
                  <a:lnTo>
                    <a:pt x="15393" y="427285"/>
                  </a:lnTo>
                  <a:lnTo>
                    <a:pt x="13645" y="427207"/>
                  </a:lnTo>
                  <a:lnTo>
                    <a:pt x="11892" y="427158"/>
                  </a:lnTo>
                  <a:lnTo>
                    <a:pt x="10143" y="427109"/>
                  </a:lnTo>
                  <a:lnTo>
                    <a:pt x="8395" y="427070"/>
                  </a:lnTo>
                  <a:lnTo>
                    <a:pt x="6642" y="427050"/>
                  </a:lnTo>
                  <a:lnTo>
                    <a:pt x="4893" y="427041"/>
                  </a:lnTo>
                  <a:lnTo>
                    <a:pt x="3145" y="427031"/>
                  </a:lnTo>
                  <a:lnTo>
                    <a:pt x="3188" y="426454"/>
                  </a:lnTo>
                  <a:lnTo>
                    <a:pt x="3235" y="425877"/>
                  </a:lnTo>
                  <a:lnTo>
                    <a:pt x="3292" y="425300"/>
                  </a:lnTo>
                  <a:lnTo>
                    <a:pt x="3349" y="424723"/>
                  </a:lnTo>
                  <a:lnTo>
                    <a:pt x="3411" y="424156"/>
                  </a:lnTo>
                  <a:lnTo>
                    <a:pt x="3473" y="423579"/>
                  </a:lnTo>
                  <a:lnTo>
                    <a:pt x="3611" y="422454"/>
                  </a:lnTo>
                  <a:close/>
                  <a:moveTo>
                    <a:pt x="42720" y="0"/>
                  </a:moveTo>
                  <a:lnTo>
                    <a:pt x="42483" y="10"/>
                  </a:lnTo>
                  <a:lnTo>
                    <a:pt x="42250" y="30"/>
                  </a:lnTo>
                  <a:lnTo>
                    <a:pt x="42022" y="59"/>
                  </a:lnTo>
                  <a:lnTo>
                    <a:pt x="41794" y="88"/>
                  </a:lnTo>
                  <a:lnTo>
                    <a:pt x="41571" y="137"/>
                  </a:lnTo>
                  <a:lnTo>
                    <a:pt x="41347" y="186"/>
                  </a:lnTo>
                  <a:lnTo>
                    <a:pt x="41129" y="245"/>
                  </a:lnTo>
                  <a:lnTo>
                    <a:pt x="40915" y="313"/>
                  </a:lnTo>
                  <a:lnTo>
                    <a:pt x="40701" y="391"/>
                  </a:lnTo>
                  <a:lnTo>
                    <a:pt x="40492" y="479"/>
                  </a:lnTo>
                  <a:lnTo>
                    <a:pt x="40283" y="567"/>
                  </a:lnTo>
                  <a:lnTo>
                    <a:pt x="40079" y="665"/>
                  </a:lnTo>
                  <a:lnTo>
                    <a:pt x="39879" y="773"/>
                  </a:lnTo>
                  <a:lnTo>
                    <a:pt x="39680" y="890"/>
                  </a:lnTo>
                  <a:lnTo>
                    <a:pt x="39485" y="1017"/>
                  </a:lnTo>
                  <a:lnTo>
                    <a:pt x="39290" y="1144"/>
                  </a:lnTo>
                  <a:lnTo>
                    <a:pt x="39100" y="1281"/>
                  </a:lnTo>
                  <a:lnTo>
                    <a:pt x="38915" y="1428"/>
                  </a:lnTo>
                  <a:lnTo>
                    <a:pt x="38730" y="1575"/>
                  </a:lnTo>
                  <a:lnTo>
                    <a:pt x="38549" y="1741"/>
                  </a:lnTo>
                  <a:lnTo>
                    <a:pt x="38369" y="1907"/>
                  </a:lnTo>
                  <a:lnTo>
                    <a:pt x="38193" y="2073"/>
                  </a:lnTo>
                  <a:lnTo>
                    <a:pt x="38017" y="2259"/>
                  </a:lnTo>
                  <a:lnTo>
                    <a:pt x="37846" y="2445"/>
                  </a:lnTo>
                  <a:lnTo>
                    <a:pt x="37675" y="2641"/>
                  </a:lnTo>
                  <a:lnTo>
                    <a:pt x="37509" y="2836"/>
                  </a:lnTo>
                  <a:lnTo>
                    <a:pt x="37347" y="3041"/>
                  </a:lnTo>
                  <a:lnTo>
                    <a:pt x="37186" y="3257"/>
                  </a:lnTo>
                  <a:lnTo>
                    <a:pt x="37024" y="3472"/>
                  </a:lnTo>
                  <a:lnTo>
                    <a:pt x="36872" y="3697"/>
                  </a:lnTo>
                  <a:lnTo>
                    <a:pt x="36715" y="3931"/>
                  </a:lnTo>
                  <a:lnTo>
                    <a:pt x="36563" y="4166"/>
                  </a:lnTo>
                  <a:lnTo>
                    <a:pt x="36416" y="4411"/>
                  </a:lnTo>
                  <a:lnTo>
                    <a:pt x="36269" y="4655"/>
                  </a:lnTo>
                  <a:lnTo>
                    <a:pt x="36126" y="4909"/>
                  </a:lnTo>
                  <a:lnTo>
                    <a:pt x="35984" y="5173"/>
                  </a:lnTo>
                  <a:lnTo>
                    <a:pt x="35846" y="5437"/>
                  </a:lnTo>
                  <a:lnTo>
                    <a:pt x="35713" y="5711"/>
                  </a:lnTo>
                  <a:lnTo>
                    <a:pt x="35575" y="5985"/>
                  </a:lnTo>
                  <a:lnTo>
                    <a:pt x="35447" y="6269"/>
                  </a:lnTo>
                  <a:lnTo>
                    <a:pt x="35319" y="6552"/>
                  </a:lnTo>
                  <a:lnTo>
                    <a:pt x="35190" y="6845"/>
                  </a:lnTo>
                  <a:lnTo>
                    <a:pt x="35067" y="7139"/>
                  </a:lnTo>
                  <a:lnTo>
                    <a:pt x="34943" y="7442"/>
                  </a:lnTo>
                  <a:lnTo>
                    <a:pt x="34824" y="7745"/>
                  </a:lnTo>
                  <a:lnTo>
                    <a:pt x="34706" y="8058"/>
                  </a:lnTo>
                  <a:lnTo>
                    <a:pt x="34592" y="8371"/>
                  </a:lnTo>
                  <a:lnTo>
                    <a:pt x="34478" y="8694"/>
                  </a:lnTo>
                  <a:lnTo>
                    <a:pt x="34368" y="9016"/>
                  </a:lnTo>
                  <a:lnTo>
                    <a:pt x="34259" y="9339"/>
                  </a:lnTo>
                  <a:lnTo>
                    <a:pt x="34155" y="9672"/>
                  </a:lnTo>
                  <a:lnTo>
                    <a:pt x="34050" y="10014"/>
                  </a:lnTo>
                  <a:lnTo>
                    <a:pt x="33950" y="10356"/>
                  </a:lnTo>
                  <a:lnTo>
                    <a:pt x="33850" y="10698"/>
                  </a:lnTo>
                  <a:lnTo>
                    <a:pt x="33656" y="11393"/>
                  </a:lnTo>
                  <a:lnTo>
                    <a:pt x="33475" y="12116"/>
                  </a:lnTo>
                  <a:lnTo>
                    <a:pt x="33299" y="12840"/>
                  </a:lnTo>
                  <a:lnTo>
                    <a:pt x="33133" y="13583"/>
                  </a:lnTo>
                  <a:lnTo>
                    <a:pt x="32972" y="14336"/>
                  </a:lnTo>
                  <a:lnTo>
                    <a:pt x="32820" y="15099"/>
                  </a:lnTo>
                  <a:lnTo>
                    <a:pt x="32677" y="15881"/>
                  </a:lnTo>
                  <a:lnTo>
                    <a:pt x="32544" y="16663"/>
                  </a:lnTo>
                  <a:lnTo>
                    <a:pt x="32416" y="17455"/>
                  </a:lnTo>
                  <a:lnTo>
                    <a:pt x="32297" y="18267"/>
                  </a:lnTo>
                  <a:lnTo>
                    <a:pt x="32188" y="19079"/>
                  </a:lnTo>
                  <a:lnTo>
                    <a:pt x="32083" y="19890"/>
                  </a:lnTo>
                  <a:lnTo>
                    <a:pt x="31988" y="20722"/>
                  </a:lnTo>
                  <a:lnTo>
                    <a:pt x="31898" y="21553"/>
                  </a:lnTo>
                  <a:lnTo>
                    <a:pt x="31812" y="22384"/>
                  </a:lnTo>
                  <a:lnTo>
                    <a:pt x="31736" y="23225"/>
                  </a:lnTo>
                  <a:lnTo>
                    <a:pt x="31670" y="24066"/>
                  </a:lnTo>
                  <a:lnTo>
                    <a:pt x="31608" y="24917"/>
                  </a:lnTo>
                  <a:lnTo>
                    <a:pt x="31551" y="25767"/>
                  </a:lnTo>
                  <a:lnTo>
                    <a:pt x="31504" y="26608"/>
                  </a:lnTo>
                  <a:lnTo>
                    <a:pt x="31461" y="27459"/>
                  </a:lnTo>
                  <a:lnTo>
                    <a:pt x="31423" y="28310"/>
                  </a:lnTo>
                  <a:lnTo>
                    <a:pt x="31394" y="29161"/>
                  </a:lnTo>
                  <a:lnTo>
                    <a:pt x="31370" y="30002"/>
                  </a:lnTo>
                  <a:lnTo>
                    <a:pt x="31351" y="30852"/>
                  </a:lnTo>
                  <a:lnTo>
                    <a:pt x="31337" y="31693"/>
                  </a:lnTo>
                  <a:lnTo>
                    <a:pt x="31332" y="32525"/>
                  </a:lnTo>
                  <a:lnTo>
                    <a:pt x="31328" y="33356"/>
                  </a:lnTo>
                  <a:lnTo>
                    <a:pt x="31332" y="34187"/>
                  </a:lnTo>
                  <a:lnTo>
                    <a:pt x="31342" y="34999"/>
                  </a:lnTo>
                  <a:lnTo>
                    <a:pt x="31356" y="35810"/>
                  </a:lnTo>
                  <a:lnTo>
                    <a:pt x="31375" y="36622"/>
                  </a:lnTo>
                  <a:lnTo>
                    <a:pt x="31399" y="37414"/>
                  </a:lnTo>
                  <a:lnTo>
                    <a:pt x="31427" y="38206"/>
                  </a:lnTo>
                  <a:lnTo>
                    <a:pt x="31465" y="38979"/>
                  </a:lnTo>
                  <a:lnTo>
                    <a:pt x="31504" y="39741"/>
                  </a:lnTo>
                  <a:lnTo>
                    <a:pt x="31546" y="40504"/>
                  </a:lnTo>
                  <a:lnTo>
                    <a:pt x="31366" y="40514"/>
                  </a:lnTo>
                  <a:lnTo>
                    <a:pt x="31190" y="40524"/>
                  </a:lnTo>
                  <a:lnTo>
                    <a:pt x="31009" y="40543"/>
                  </a:lnTo>
                  <a:lnTo>
                    <a:pt x="30829" y="40553"/>
                  </a:lnTo>
                  <a:lnTo>
                    <a:pt x="30781" y="40563"/>
                  </a:lnTo>
                  <a:lnTo>
                    <a:pt x="30734" y="40573"/>
                  </a:lnTo>
                  <a:lnTo>
                    <a:pt x="30686" y="40592"/>
                  </a:lnTo>
                  <a:lnTo>
                    <a:pt x="30644" y="40621"/>
                  </a:lnTo>
                  <a:lnTo>
                    <a:pt x="30563" y="40690"/>
                  </a:lnTo>
                  <a:lnTo>
                    <a:pt x="30487" y="40768"/>
                  </a:lnTo>
                  <a:lnTo>
                    <a:pt x="30420" y="40778"/>
                  </a:lnTo>
                  <a:lnTo>
                    <a:pt x="30359" y="40797"/>
                  </a:lnTo>
                  <a:lnTo>
                    <a:pt x="30297" y="40817"/>
                  </a:lnTo>
                  <a:lnTo>
                    <a:pt x="30235" y="40856"/>
                  </a:lnTo>
                  <a:lnTo>
                    <a:pt x="30178" y="40895"/>
                  </a:lnTo>
                  <a:lnTo>
                    <a:pt x="30121" y="40954"/>
                  </a:lnTo>
                  <a:lnTo>
                    <a:pt x="30069" y="41022"/>
                  </a:lnTo>
                  <a:lnTo>
                    <a:pt x="30021" y="41101"/>
                  </a:lnTo>
                  <a:lnTo>
                    <a:pt x="29978" y="41179"/>
                  </a:lnTo>
                  <a:lnTo>
                    <a:pt x="29940" y="41277"/>
                  </a:lnTo>
                  <a:lnTo>
                    <a:pt x="29907" y="41384"/>
                  </a:lnTo>
                  <a:lnTo>
                    <a:pt x="29879" y="41502"/>
                  </a:lnTo>
                  <a:lnTo>
                    <a:pt x="29860" y="41619"/>
                  </a:lnTo>
                  <a:lnTo>
                    <a:pt x="29845" y="41756"/>
                  </a:lnTo>
                  <a:lnTo>
                    <a:pt x="29836" y="41902"/>
                  </a:lnTo>
                  <a:lnTo>
                    <a:pt x="29836" y="42049"/>
                  </a:lnTo>
                  <a:lnTo>
                    <a:pt x="29855" y="42352"/>
                  </a:lnTo>
                  <a:lnTo>
                    <a:pt x="29879" y="42655"/>
                  </a:lnTo>
                  <a:lnTo>
                    <a:pt x="29902" y="42949"/>
                  </a:lnTo>
                  <a:lnTo>
                    <a:pt x="29931" y="43242"/>
                  </a:lnTo>
                  <a:lnTo>
                    <a:pt x="29997" y="43829"/>
                  </a:lnTo>
                  <a:lnTo>
                    <a:pt x="30069" y="44406"/>
                  </a:lnTo>
                  <a:lnTo>
                    <a:pt x="30221" y="45570"/>
                  </a:lnTo>
                  <a:lnTo>
                    <a:pt x="30292" y="46156"/>
                  </a:lnTo>
                  <a:lnTo>
                    <a:pt x="30325" y="46450"/>
                  </a:lnTo>
                  <a:lnTo>
                    <a:pt x="30354" y="46743"/>
                  </a:lnTo>
                  <a:lnTo>
                    <a:pt x="30406" y="47291"/>
                  </a:lnTo>
                  <a:lnTo>
                    <a:pt x="30458" y="47838"/>
                  </a:lnTo>
                  <a:lnTo>
                    <a:pt x="30501" y="48396"/>
                  </a:lnTo>
                  <a:lnTo>
                    <a:pt x="30544" y="48953"/>
                  </a:lnTo>
                  <a:lnTo>
                    <a:pt x="30625" y="50068"/>
                  </a:lnTo>
                  <a:lnTo>
                    <a:pt x="30701" y="51183"/>
                  </a:lnTo>
                  <a:lnTo>
                    <a:pt x="30145" y="51251"/>
                  </a:lnTo>
                  <a:lnTo>
                    <a:pt x="29589" y="51319"/>
                  </a:lnTo>
                  <a:lnTo>
                    <a:pt x="29033" y="51398"/>
                  </a:lnTo>
                  <a:lnTo>
                    <a:pt x="28482" y="51476"/>
                  </a:lnTo>
                  <a:lnTo>
                    <a:pt x="27931" y="51574"/>
                  </a:lnTo>
                  <a:lnTo>
                    <a:pt x="27380" y="51681"/>
                  </a:lnTo>
                  <a:lnTo>
                    <a:pt x="26829" y="51789"/>
                  </a:lnTo>
                  <a:lnTo>
                    <a:pt x="26277" y="51916"/>
                  </a:lnTo>
                  <a:lnTo>
                    <a:pt x="25774" y="52033"/>
                  </a:lnTo>
                  <a:lnTo>
                    <a:pt x="25247" y="52151"/>
                  </a:lnTo>
                  <a:lnTo>
                    <a:pt x="24700" y="52288"/>
                  </a:lnTo>
                  <a:lnTo>
                    <a:pt x="24144" y="52444"/>
                  </a:lnTo>
                  <a:lnTo>
                    <a:pt x="23859" y="52532"/>
                  </a:lnTo>
                  <a:lnTo>
                    <a:pt x="23574" y="52620"/>
                  </a:lnTo>
                  <a:lnTo>
                    <a:pt x="23289" y="52728"/>
                  </a:lnTo>
                  <a:lnTo>
                    <a:pt x="23004" y="52835"/>
                  </a:lnTo>
                  <a:lnTo>
                    <a:pt x="22719" y="52962"/>
                  </a:lnTo>
                  <a:lnTo>
                    <a:pt x="22434" y="53089"/>
                  </a:lnTo>
                  <a:lnTo>
                    <a:pt x="22154" y="53236"/>
                  </a:lnTo>
                  <a:lnTo>
                    <a:pt x="21869" y="53393"/>
                  </a:lnTo>
                  <a:lnTo>
                    <a:pt x="21593" y="53559"/>
                  </a:lnTo>
                  <a:lnTo>
                    <a:pt x="21317" y="53735"/>
                  </a:lnTo>
                  <a:lnTo>
                    <a:pt x="21042" y="53930"/>
                  </a:lnTo>
                  <a:lnTo>
                    <a:pt x="20776" y="54146"/>
                  </a:lnTo>
                  <a:lnTo>
                    <a:pt x="20510" y="54361"/>
                  </a:lnTo>
                  <a:lnTo>
                    <a:pt x="20253" y="54605"/>
                  </a:lnTo>
                  <a:lnTo>
                    <a:pt x="19997" y="54859"/>
                  </a:lnTo>
                  <a:lnTo>
                    <a:pt x="19754" y="55133"/>
                  </a:lnTo>
                  <a:lnTo>
                    <a:pt x="19631" y="55280"/>
                  </a:lnTo>
                  <a:lnTo>
                    <a:pt x="19512" y="55427"/>
                  </a:lnTo>
                  <a:lnTo>
                    <a:pt x="19398" y="55583"/>
                  </a:lnTo>
                  <a:lnTo>
                    <a:pt x="19279" y="55739"/>
                  </a:lnTo>
                  <a:lnTo>
                    <a:pt x="19170" y="55906"/>
                  </a:lnTo>
                  <a:lnTo>
                    <a:pt x="19056" y="56072"/>
                  </a:lnTo>
                  <a:lnTo>
                    <a:pt x="18947" y="56248"/>
                  </a:lnTo>
                  <a:lnTo>
                    <a:pt x="18842" y="56424"/>
                  </a:lnTo>
                  <a:lnTo>
                    <a:pt x="18738" y="56610"/>
                  </a:lnTo>
                  <a:lnTo>
                    <a:pt x="18638" y="56796"/>
                  </a:lnTo>
                  <a:lnTo>
                    <a:pt x="18538" y="56991"/>
                  </a:lnTo>
                  <a:lnTo>
                    <a:pt x="18438" y="57197"/>
                  </a:lnTo>
                  <a:lnTo>
                    <a:pt x="18348" y="57402"/>
                  </a:lnTo>
                  <a:lnTo>
                    <a:pt x="18253" y="57607"/>
                  </a:lnTo>
                  <a:lnTo>
                    <a:pt x="18168" y="57822"/>
                  </a:lnTo>
                  <a:lnTo>
                    <a:pt x="18082" y="58047"/>
                  </a:lnTo>
                  <a:lnTo>
                    <a:pt x="17973" y="58360"/>
                  </a:lnTo>
                  <a:lnTo>
                    <a:pt x="17868" y="58673"/>
                  </a:lnTo>
                  <a:lnTo>
                    <a:pt x="17769" y="58996"/>
                  </a:lnTo>
                  <a:lnTo>
                    <a:pt x="17669" y="59328"/>
                  </a:lnTo>
                  <a:lnTo>
                    <a:pt x="17578" y="59671"/>
                  </a:lnTo>
                  <a:lnTo>
                    <a:pt x="17493" y="60023"/>
                  </a:lnTo>
                  <a:lnTo>
                    <a:pt x="17412" y="60384"/>
                  </a:lnTo>
                  <a:lnTo>
                    <a:pt x="17331" y="60746"/>
                  </a:lnTo>
                  <a:lnTo>
                    <a:pt x="17255" y="61118"/>
                  </a:lnTo>
                  <a:lnTo>
                    <a:pt x="17189" y="61499"/>
                  </a:lnTo>
                  <a:lnTo>
                    <a:pt x="17122" y="61890"/>
                  </a:lnTo>
                  <a:lnTo>
                    <a:pt x="17056" y="62281"/>
                  </a:lnTo>
                  <a:lnTo>
                    <a:pt x="16999" y="62682"/>
                  </a:lnTo>
                  <a:lnTo>
                    <a:pt x="16942" y="63083"/>
                  </a:lnTo>
                  <a:lnTo>
                    <a:pt x="16890" y="63494"/>
                  </a:lnTo>
                  <a:lnTo>
                    <a:pt x="16842" y="63915"/>
                  </a:lnTo>
                  <a:lnTo>
                    <a:pt x="16799" y="64335"/>
                  </a:lnTo>
                  <a:lnTo>
                    <a:pt x="16757" y="64765"/>
                  </a:lnTo>
                  <a:lnTo>
                    <a:pt x="16719" y="65196"/>
                  </a:lnTo>
                  <a:lnTo>
                    <a:pt x="16681" y="65626"/>
                  </a:lnTo>
                  <a:lnTo>
                    <a:pt x="16647" y="66066"/>
                  </a:lnTo>
                  <a:lnTo>
                    <a:pt x="16619" y="66506"/>
                  </a:lnTo>
                  <a:lnTo>
                    <a:pt x="16590" y="66956"/>
                  </a:lnTo>
                  <a:lnTo>
                    <a:pt x="16567" y="67406"/>
                  </a:lnTo>
                  <a:lnTo>
                    <a:pt x="16529" y="68315"/>
                  </a:lnTo>
                  <a:lnTo>
                    <a:pt x="16495" y="69234"/>
                  </a:lnTo>
                  <a:lnTo>
                    <a:pt x="16476" y="70153"/>
                  </a:lnTo>
                  <a:lnTo>
                    <a:pt x="16462" y="71082"/>
                  </a:lnTo>
                  <a:lnTo>
                    <a:pt x="16453" y="72011"/>
                  </a:lnTo>
                  <a:lnTo>
                    <a:pt x="16457" y="72940"/>
                  </a:lnTo>
                  <a:lnTo>
                    <a:pt x="16462" y="73869"/>
                  </a:lnTo>
                  <a:lnTo>
                    <a:pt x="16476" y="74798"/>
                  </a:lnTo>
                  <a:lnTo>
                    <a:pt x="16495" y="75718"/>
                  </a:lnTo>
                  <a:lnTo>
                    <a:pt x="16514" y="76627"/>
                  </a:lnTo>
                  <a:lnTo>
                    <a:pt x="16538" y="77527"/>
                  </a:lnTo>
                  <a:lnTo>
                    <a:pt x="16567" y="78407"/>
                  </a:lnTo>
                  <a:lnTo>
                    <a:pt x="16628" y="80128"/>
                  </a:lnTo>
                  <a:lnTo>
                    <a:pt x="16690" y="81761"/>
                  </a:lnTo>
                  <a:lnTo>
                    <a:pt x="16747" y="83306"/>
                  </a:lnTo>
                  <a:lnTo>
                    <a:pt x="16795" y="84734"/>
                  </a:lnTo>
                  <a:lnTo>
                    <a:pt x="16833" y="85780"/>
                  </a:lnTo>
                  <a:lnTo>
                    <a:pt x="16871" y="86836"/>
                  </a:lnTo>
                  <a:lnTo>
                    <a:pt x="16913" y="87892"/>
                  </a:lnTo>
                  <a:lnTo>
                    <a:pt x="16961" y="88939"/>
                  </a:lnTo>
                  <a:lnTo>
                    <a:pt x="17013" y="89995"/>
                  </a:lnTo>
                  <a:lnTo>
                    <a:pt x="17070" y="91051"/>
                  </a:lnTo>
                  <a:lnTo>
                    <a:pt x="17127" y="92097"/>
                  </a:lnTo>
                  <a:lnTo>
                    <a:pt x="17194" y="93153"/>
                  </a:lnTo>
                  <a:lnTo>
                    <a:pt x="17260" y="94200"/>
                  </a:lnTo>
                  <a:lnTo>
                    <a:pt x="17336" y="95256"/>
                  </a:lnTo>
                  <a:lnTo>
                    <a:pt x="17412" y="96302"/>
                  </a:lnTo>
                  <a:lnTo>
                    <a:pt x="17498" y="97348"/>
                  </a:lnTo>
                  <a:lnTo>
                    <a:pt x="17583" y="98395"/>
                  </a:lnTo>
                  <a:lnTo>
                    <a:pt x="17678" y="99441"/>
                  </a:lnTo>
                  <a:lnTo>
                    <a:pt x="17773" y="100478"/>
                  </a:lnTo>
                  <a:lnTo>
                    <a:pt x="17878" y="101524"/>
                  </a:lnTo>
                  <a:lnTo>
                    <a:pt x="17987" y="102560"/>
                  </a:lnTo>
                  <a:lnTo>
                    <a:pt x="18096" y="103587"/>
                  </a:lnTo>
                  <a:lnTo>
                    <a:pt x="18215" y="104624"/>
                  </a:lnTo>
                  <a:lnTo>
                    <a:pt x="18339" y="105650"/>
                  </a:lnTo>
                  <a:lnTo>
                    <a:pt x="18472" y="106677"/>
                  </a:lnTo>
                  <a:lnTo>
                    <a:pt x="18605" y="107694"/>
                  </a:lnTo>
                  <a:lnTo>
                    <a:pt x="18742" y="108711"/>
                  </a:lnTo>
                  <a:lnTo>
                    <a:pt x="18890" y="109728"/>
                  </a:lnTo>
                  <a:lnTo>
                    <a:pt x="19042" y="110735"/>
                  </a:lnTo>
                  <a:lnTo>
                    <a:pt x="19203" y="111743"/>
                  </a:lnTo>
                  <a:lnTo>
                    <a:pt x="19365" y="112740"/>
                  </a:lnTo>
                  <a:lnTo>
                    <a:pt x="19536" y="113738"/>
                  </a:lnTo>
                  <a:lnTo>
                    <a:pt x="19712" y="114735"/>
                  </a:lnTo>
                  <a:lnTo>
                    <a:pt x="19892" y="115723"/>
                  </a:lnTo>
                  <a:lnTo>
                    <a:pt x="20082" y="116701"/>
                  </a:lnTo>
                  <a:lnTo>
                    <a:pt x="20277" y="117678"/>
                  </a:lnTo>
                  <a:lnTo>
                    <a:pt x="20306" y="117796"/>
                  </a:lnTo>
                  <a:lnTo>
                    <a:pt x="20334" y="117903"/>
                  </a:lnTo>
                  <a:lnTo>
                    <a:pt x="20367" y="118001"/>
                  </a:lnTo>
                  <a:lnTo>
                    <a:pt x="20405" y="118099"/>
                  </a:lnTo>
                  <a:lnTo>
                    <a:pt x="20443" y="118177"/>
                  </a:lnTo>
                  <a:lnTo>
                    <a:pt x="20481" y="118265"/>
                  </a:lnTo>
                  <a:lnTo>
                    <a:pt x="20572" y="118412"/>
                  </a:lnTo>
                  <a:lnTo>
                    <a:pt x="20529" y="118510"/>
                  </a:lnTo>
                  <a:lnTo>
                    <a:pt x="20491" y="118627"/>
                  </a:lnTo>
                  <a:lnTo>
                    <a:pt x="20458" y="118735"/>
                  </a:lnTo>
                  <a:lnTo>
                    <a:pt x="20429" y="118862"/>
                  </a:lnTo>
                  <a:lnTo>
                    <a:pt x="20401" y="118979"/>
                  </a:lnTo>
                  <a:lnTo>
                    <a:pt x="20382" y="119106"/>
                  </a:lnTo>
                  <a:lnTo>
                    <a:pt x="20363" y="119243"/>
                  </a:lnTo>
                  <a:lnTo>
                    <a:pt x="20353" y="119370"/>
                  </a:lnTo>
                  <a:lnTo>
                    <a:pt x="20344" y="119507"/>
                  </a:lnTo>
                  <a:lnTo>
                    <a:pt x="20339" y="119644"/>
                  </a:lnTo>
                  <a:lnTo>
                    <a:pt x="20334" y="119781"/>
                  </a:lnTo>
                  <a:lnTo>
                    <a:pt x="20339" y="119918"/>
                  </a:lnTo>
                  <a:lnTo>
                    <a:pt x="20344" y="120055"/>
                  </a:lnTo>
                  <a:lnTo>
                    <a:pt x="20358" y="120182"/>
                  </a:lnTo>
                  <a:lnTo>
                    <a:pt x="20372" y="120319"/>
                  </a:lnTo>
                  <a:lnTo>
                    <a:pt x="20391" y="120446"/>
                  </a:lnTo>
                  <a:lnTo>
                    <a:pt x="20410" y="120573"/>
                  </a:lnTo>
                  <a:lnTo>
                    <a:pt x="20439" y="120700"/>
                  </a:lnTo>
                  <a:lnTo>
                    <a:pt x="20472" y="120817"/>
                  </a:lnTo>
                  <a:lnTo>
                    <a:pt x="20505" y="120935"/>
                  </a:lnTo>
                  <a:lnTo>
                    <a:pt x="20543" y="121042"/>
                  </a:lnTo>
                  <a:lnTo>
                    <a:pt x="20586" y="121150"/>
                  </a:lnTo>
                  <a:lnTo>
                    <a:pt x="20633" y="121238"/>
                  </a:lnTo>
                  <a:lnTo>
                    <a:pt x="20686" y="121336"/>
                  </a:lnTo>
                  <a:lnTo>
                    <a:pt x="20738" y="121414"/>
                  </a:lnTo>
                  <a:lnTo>
                    <a:pt x="20795" y="121482"/>
                  </a:lnTo>
                  <a:lnTo>
                    <a:pt x="20861" y="121551"/>
                  </a:lnTo>
                  <a:lnTo>
                    <a:pt x="20928" y="121600"/>
                  </a:lnTo>
                  <a:lnTo>
                    <a:pt x="20994" y="121649"/>
                  </a:lnTo>
                  <a:lnTo>
                    <a:pt x="21070" y="121678"/>
                  </a:lnTo>
                  <a:lnTo>
                    <a:pt x="21151" y="121698"/>
                  </a:lnTo>
                  <a:lnTo>
                    <a:pt x="21232" y="121707"/>
                  </a:lnTo>
                  <a:lnTo>
                    <a:pt x="23883" y="121776"/>
                  </a:lnTo>
                  <a:lnTo>
                    <a:pt x="26534" y="121844"/>
                  </a:lnTo>
                  <a:lnTo>
                    <a:pt x="31850" y="122010"/>
                  </a:lnTo>
                  <a:lnTo>
                    <a:pt x="31969" y="128973"/>
                  </a:lnTo>
                  <a:lnTo>
                    <a:pt x="32031" y="132464"/>
                  </a:lnTo>
                  <a:lnTo>
                    <a:pt x="32107" y="135965"/>
                  </a:lnTo>
                  <a:lnTo>
                    <a:pt x="32145" y="137705"/>
                  </a:lnTo>
                  <a:lnTo>
                    <a:pt x="32188" y="139456"/>
                  </a:lnTo>
                  <a:lnTo>
                    <a:pt x="32235" y="141206"/>
                  </a:lnTo>
                  <a:lnTo>
                    <a:pt x="32287" y="142947"/>
                  </a:lnTo>
                  <a:lnTo>
                    <a:pt x="32340" y="144687"/>
                  </a:lnTo>
                  <a:lnTo>
                    <a:pt x="32401" y="146438"/>
                  </a:lnTo>
                  <a:lnTo>
                    <a:pt x="32468" y="148179"/>
                  </a:lnTo>
                  <a:lnTo>
                    <a:pt x="32539" y="149909"/>
                  </a:lnTo>
                  <a:lnTo>
                    <a:pt x="32496" y="149958"/>
                  </a:lnTo>
                  <a:lnTo>
                    <a:pt x="32458" y="150017"/>
                  </a:lnTo>
                  <a:lnTo>
                    <a:pt x="32420" y="150076"/>
                  </a:lnTo>
                  <a:lnTo>
                    <a:pt x="32387" y="150144"/>
                  </a:lnTo>
                  <a:lnTo>
                    <a:pt x="32359" y="150213"/>
                  </a:lnTo>
                  <a:lnTo>
                    <a:pt x="32330" y="150291"/>
                  </a:lnTo>
                  <a:lnTo>
                    <a:pt x="32306" y="150369"/>
                  </a:lnTo>
                  <a:lnTo>
                    <a:pt x="32287" y="150447"/>
                  </a:lnTo>
                  <a:lnTo>
                    <a:pt x="32268" y="150525"/>
                  </a:lnTo>
                  <a:lnTo>
                    <a:pt x="32249" y="150613"/>
                  </a:lnTo>
                  <a:lnTo>
                    <a:pt x="32240" y="150701"/>
                  </a:lnTo>
                  <a:lnTo>
                    <a:pt x="32230" y="150789"/>
                  </a:lnTo>
                  <a:lnTo>
                    <a:pt x="32221" y="150887"/>
                  </a:lnTo>
                  <a:lnTo>
                    <a:pt x="32221" y="150975"/>
                  </a:lnTo>
                  <a:lnTo>
                    <a:pt x="32221" y="151063"/>
                  </a:lnTo>
                  <a:lnTo>
                    <a:pt x="32221" y="151161"/>
                  </a:lnTo>
                  <a:lnTo>
                    <a:pt x="32226" y="151249"/>
                  </a:lnTo>
                  <a:lnTo>
                    <a:pt x="32235" y="151337"/>
                  </a:lnTo>
                  <a:lnTo>
                    <a:pt x="32245" y="151425"/>
                  </a:lnTo>
                  <a:lnTo>
                    <a:pt x="32259" y="151513"/>
                  </a:lnTo>
                  <a:lnTo>
                    <a:pt x="32278" y="151601"/>
                  </a:lnTo>
                  <a:lnTo>
                    <a:pt x="32297" y="151679"/>
                  </a:lnTo>
                  <a:lnTo>
                    <a:pt x="32321" y="151758"/>
                  </a:lnTo>
                  <a:lnTo>
                    <a:pt x="32344" y="151836"/>
                  </a:lnTo>
                  <a:lnTo>
                    <a:pt x="32373" y="151904"/>
                  </a:lnTo>
                  <a:lnTo>
                    <a:pt x="32406" y="151973"/>
                  </a:lnTo>
                  <a:lnTo>
                    <a:pt x="32439" y="152031"/>
                  </a:lnTo>
                  <a:lnTo>
                    <a:pt x="32477" y="152090"/>
                  </a:lnTo>
                  <a:lnTo>
                    <a:pt x="32520" y="152139"/>
                  </a:lnTo>
                  <a:lnTo>
                    <a:pt x="32563" y="152188"/>
                  </a:lnTo>
                  <a:lnTo>
                    <a:pt x="32610" y="152227"/>
                  </a:lnTo>
                  <a:lnTo>
                    <a:pt x="32658" y="152256"/>
                  </a:lnTo>
                  <a:lnTo>
                    <a:pt x="32772" y="154554"/>
                  </a:lnTo>
                  <a:lnTo>
                    <a:pt x="32829" y="155698"/>
                  </a:lnTo>
                  <a:lnTo>
                    <a:pt x="32896" y="156833"/>
                  </a:lnTo>
                  <a:lnTo>
                    <a:pt x="30563" y="156872"/>
                  </a:lnTo>
                  <a:lnTo>
                    <a:pt x="28230" y="156901"/>
                  </a:lnTo>
                  <a:lnTo>
                    <a:pt x="25897" y="156911"/>
                  </a:lnTo>
                  <a:lnTo>
                    <a:pt x="23560" y="156921"/>
                  </a:lnTo>
                  <a:lnTo>
                    <a:pt x="23503" y="156921"/>
                  </a:lnTo>
                  <a:lnTo>
                    <a:pt x="23446" y="156931"/>
                  </a:lnTo>
                  <a:lnTo>
                    <a:pt x="23394" y="156950"/>
                  </a:lnTo>
                  <a:lnTo>
                    <a:pt x="23341" y="156970"/>
                  </a:lnTo>
                  <a:lnTo>
                    <a:pt x="23289" y="156999"/>
                  </a:lnTo>
                  <a:lnTo>
                    <a:pt x="23242" y="157028"/>
                  </a:lnTo>
                  <a:lnTo>
                    <a:pt x="23199" y="157067"/>
                  </a:lnTo>
                  <a:lnTo>
                    <a:pt x="23156" y="157116"/>
                  </a:lnTo>
                  <a:lnTo>
                    <a:pt x="23113" y="157165"/>
                  </a:lnTo>
                  <a:lnTo>
                    <a:pt x="23075" y="157214"/>
                  </a:lnTo>
                  <a:lnTo>
                    <a:pt x="23004" y="157331"/>
                  </a:lnTo>
                  <a:lnTo>
                    <a:pt x="22942" y="157459"/>
                  </a:lnTo>
                  <a:lnTo>
                    <a:pt x="22885" y="157596"/>
                  </a:lnTo>
                  <a:lnTo>
                    <a:pt x="22819" y="157635"/>
                  </a:lnTo>
                  <a:lnTo>
                    <a:pt x="22752" y="157684"/>
                  </a:lnTo>
                  <a:lnTo>
                    <a:pt x="22686" y="157742"/>
                  </a:lnTo>
                  <a:lnTo>
                    <a:pt x="22619" y="157811"/>
                  </a:lnTo>
                  <a:lnTo>
                    <a:pt x="22557" y="157889"/>
                  </a:lnTo>
                  <a:lnTo>
                    <a:pt x="22500" y="157977"/>
                  </a:lnTo>
                  <a:lnTo>
                    <a:pt x="22443" y="158075"/>
                  </a:lnTo>
                  <a:lnTo>
                    <a:pt x="22396" y="158182"/>
                  </a:lnTo>
                  <a:lnTo>
                    <a:pt x="22344" y="158290"/>
                  </a:lnTo>
                  <a:lnTo>
                    <a:pt x="22301" y="158417"/>
                  </a:lnTo>
                  <a:lnTo>
                    <a:pt x="22263" y="158554"/>
                  </a:lnTo>
                  <a:lnTo>
                    <a:pt x="22230" y="158691"/>
                  </a:lnTo>
                  <a:lnTo>
                    <a:pt x="22206" y="158847"/>
                  </a:lnTo>
                  <a:lnTo>
                    <a:pt x="22182" y="159013"/>
                  </a:lnTo>
                  <a:lnTo>
                    <a:pt x="22168" y="159189"/>
                  </a:lnTo>
                  <a:lnTo>
                    <a:pt x="22158" y="159365"/>
                  </a:lnTo>
                  <a:lnTo>
                    <a:pt x="22078" y="162289"/>
                  </a:lnTo>
                  <a:lnTo>
                    <a:pt x="21878" y="162162"/>
                  </a:lnTo>
                  <a:lnTo>
                    <a:pt x="21669" y="162045"/>
                  </a:lnTo>
                  <a:lnTo>
                    <a:pt x="21465" y="161947"/>
                  </a:lnTo>
                  <a:lnTo>
                    <a:pt x="21260" y="161859"/>
                  </a:lnTo>
                  <a:lnTo>
                    <a:pt x="21051" y="161781"/>
                  </a:lnTo>
                  <a:lnTo>
                    <a:pt x="20842" y="161722"/>
                  </a:lnTo>
                  <a:lnTo>
                    <a:pt x="20629" y="161663"/>
                  </a:lnTo>
                  <a:lnTo>
                    <a:pt x="20420" y="161624"/>
                  </a:lnTo>
                  <a:lnTo>
                    <a:pt x="20206" y="161595"/>
                  </a:lnTo>
                  <a:lnTo>
                    <a:pt x="19997" y="161575"/>
                  </a:lnTo>
                  <a:lnTo>
                    <a:pt x="19783" y="161566"/>
                  </a:lnTo>
                  <a:lnTo>
                    <a:pt x="19569" y="161566"/>
                  </a:lnTo>
                  <a:lnTo>
                    <a:pt x="19355" y="161575"/>
                  </a:lnTo>
                  <a:lnTo>
                    <a:pt x="19142" y="161605"/>
                  </a:lnTo>
                  <a:lnTo>
                    <a:pt x="18933" y="161634"/>
                  </a:lnTo>
                  <a:lnTo>
                    <a:pt x="18719" y="161683"/>
                  </a:lnTo>
                  <a:lnTo>
                    <a:pt x="18505" y="161742"/>
                  </a:lnTo>
                  <a:lnTo>
                    <a:pt x="18296" y="161810"/>
                  </a:lnTo>
                  <a:lnTo>
                    <a:pt x="18082" y="161879"/>
                  </a:lnTo>
                  <a:lnTo>
                    <a:pt x="17873" y="161967"/>
                  </a:lnTo>
                  <a:lnTo>
                    <a:pt x="17664" y="162064"/>
                  </a:lnTo>
                  <a:lnTo>
                    <a:pt x="17455" y="162172"/>
                  </a:lnTo>
                  <a:lnTo>
                    <a:pt x="17246" y="162289"/>
                  </a:lnTo>
                  <a:lnTo>
                    <a:pt x="17042" y="162416"/>
                  </a:lnTo>
                  <a:lnTo>
                    <a:pt x="16837" y="162553"/>
                  </a:lnTo>
                  <a:lnTo>
                    <a:pt x="16633" y="162690"/>
                  </a:lnTo>
                  <a:lnTo>
                    <a:pt x="16429" y="162847"/>
                  </a:lnTo>
                  <a:lnTo>
                    <a:pt x="16229" y="163013"/>
                  </a:lnTo>
                  <a:lnTo>
                    <a:pt x="16030" y="163189"/>
                  </a:lnTo>
                  <a:lnTo>
                    <a:pt x="15835" y="163365"/>
                  </a:lnTo>
                  <a:lnTo>
                    <a:pt x="15640" y="163561"/>
                  </a:lnTo>
                  <a:lnTo>
                    <a:pt x="15450" y="163766"/>
                  </a:lnTo>
                  <a:lnTo>
                    <a:pt x="15260" y="163971"/>
                  </a:lnTo>
                  <a:lnTo>
                    <a:pt x="15075" y="164186"/>
                  </a:lnTo>
                  <a:lnTo>
                    <a:pt x="14889" y="164411"/>
                  </a:lnTo>
                  <a:lnTo>
                    <a:pt x="14704" y="164646"/>
                  </a:lnTo>
                  <a:lnTo>
                    <a:pt x="14528" y="164890"/>
                  </a:lnTo>
                  <a:lnTo>
                    <a:pt x="14353" y="165145"/>
                  </a:lnTo>
                  <a:lnTo>
                    <a:pt x="14177" y="165399"/>
                  </a:lnTo>
                  <a:lnTo>
                    <a:pt x="14011" y="165673"/>
                  </a:lnTo>
                  <a:lnTo>
                    <a:pt x="13844" y="165947"/>
                  </a:lnTo>
                  <a:lnTo>
                    <a:pt x="13678" y="166230"/>
                  </a:lnTo>
                  <a:lnTo>
                    <a:pt x="13521" y="166524"/>
                  </a:lnTo>
                  <a:lnTo>
                    <a:pt x="13364" y="166817"/>
                  </a:lnTo>
                  <a:lnTo>
                    <a:pt x="13212" y="167130"/>
                  </a:lnTo>
                  <a:lnTo>
                    <a:pt x="13065" y="167443"/>
                  </a:lnTo>
                  <a:lnTo>
                    <a:pt x="12923" y="167765"/>
                  </a:lnTo>
                  <a:lnTo>
                    <a:pt x="12780" y="168088"/>
                  </a:lnTo>
                  <a:lnTo>
                    <a:pt x="12647" y="168430"/>
                  </a:lnTo>
                  <a:lnTo>
                    <a:pt x="12514" y="168773"/>
                  </a:lnTo>
                  <a:lnTo>
                    <a:pt x="12390" y="169125"/>
                  </a:lnTo>
                  <a:lnTo>
                    <a:pt x="12267" y="169477"/>
                  </a:lnTo>
                  <a:lnTo>
                    <a:pt x="12153" y="169839"/>
                  </a:lnTo>
                  <a:lnTo>
                    <a:pt x="12039" y="170210"/>
                  </a:lnTo>
                  <a:lnTo>
                    <a:pt x="11934" y="170582"/>
                  </a:lnTo>
                  <a:lnTo>
                    <a:pt x="11830" y="170973"/>
                  </a:lnTo>
                  <a:lnTo>
                    <a:pt x="11735" y="171354"/>
                  </a:lnTo>
                  <a:lnTo>
                    <a:pt x="11645" y="171755"/>
                  </a:lnTo>
                  <a:lnTo>
                    <a:pt x="11559" y="172156"/>
                  </a:lnTo>
                  <a:lnTo>
                    <a:pt x="11478" y="172567"/>
                  </a:lnTo>
                  <a:lnTo>
                    <a:pt x="11407" y="172978"/>
                  </a:lnTo>
                  <a:lnTo>
                    <a:pt x="11341" y="173398"/>
                  </a:lnTo>
                  <a:lnTo>
                    <a:pt x="11279" y="173819"/>
                  </a:lnTo>
                  <a:lnTo>
                    <a:pt x="11222" y="174249"/>
                  </a:lnTo>
                  <a:lnTo>
                    <a:pt x="10979" y="174728"/>
                  </a:lnTo>
                  <a:lnTo>
                    <a:pt x="10742" y="175207"/>
                  </a:lnTo>
                  <a:lnTo>
                    <a:pt x="10504" y="175686"/>
                  </a:lnTo>
                  <a:lnTo>
                    <a:pt x="10272" y="176175"/>
                  </a:lnTo>
                  <a:lnTo>
                    <a:pt x="10039" y="176674"/>
                  </a:lnTo>
                  <a:lnTo>
                    <a:pt x="9811" y="177173"/>
                  </a:lnTo>
                  <a:lnTo>
                    <a:pt x="9583" y="177671"/>
                  </a:lnTo>
                  <a:lnTo>
                    <a:pt x="9359" y="178180"/>
                  </a:lnTo>
                  <a:lnTo>
                    <a:pt x="9136" y="178688"/>
                  </a:lnTo>
                  <a:lnTo>
                    <a:pt x="8918" y="179207"/>
                  </a:lnTo>
                  <a:lnTo>
                    <a:pt x="8699" y="179725"/>
                  </a:lnTo>
                  <a:lnTo>
                    <a:pt x="8485" y="180253"/>
                  </a:lnTo>
                  <a:lnTo>
                    <a:pt x="8271" y="180781"/>
                  </a:lnTo>
                  <a:lnTo>
                    <a:pt x="8062" y="181319"/>
                  </a:lnTo>
                  <a:lnTo>
                    <a:pt x="7853" y="181847"/>
                  </a:lnTo>
                  <a:lnTo>
                    <a:pt x="7649" y="182395"/>
                  </a:lnTo>
                  <a:lnTo>
                    <a:pt x="7445" y="182932"/>
                  </a:lnTo>
                  <a:lnTo>
                    <a:pt x="7245" y="183490"/>
                  </a:lnTo>
                  <a:lnTo>
                    <a:pt x="7050" y="184037"/>
                  </a:lnTo>
                  <a:lnTo>
                    <a:pt x="6851" y="184595"/>
                  </a:lnTo>
                  <a:lnTo>
                    <a:pt x="6661" y="185152"/>
                  </a:lnTo>
                  <a:lnTo>
                    <a:pt x="6471" y="185719"/>
                  </a:lnTo>
                  <a:lnTo>
                    <a:pt x="6285" y="186287"/>
                  </a:lnTo>
                  <a:lnTo>
                    <a:pt x="6100" y="186854"/>
                  </a:lnTo>
                  <a:lnTo>
                    <a:pt x="5915" y="187431"/>
                  </a:lnTo>
                  <a:lnTo>
                    <a:pt x="5739" y="188008"/>
                  </a:lnTo>
                  <a:lnTo>
                    <a:pt x="5559" y="188594"/>
                  </a:lnTo>
                  <a:lnTo>
                    <a:pt x="5388" y="189171"/>
                  </a:lnTo>
                  <a:lnTo>
                    <a:pt x="5212" y="189768"/>
                  </a:lnTo>
                  <a:lnTo>
                    <a:pt x="5046" y="190354"/>
                  </a:lnTo>
                  <a:lnTo>
                    <a:pt x="4879" y="190951"/>
                  </a:lnTo>
                  <a:lnTo>
                    <a:pt x="4713" y="191548"/>
                  </a:lnTo>
                  <a:lnTo>
                    <a:pt x="4551" y="192144"/>
                  </a:lnTo>
                  <a:lnTo>
                    <a:pt x="4395" y="192750"/>
                  </a:lnTo>
                  <a:lnTo>
                    <a:pt x="4238" y="193357"/>
                  </a:lnTo>
                  <a:lnTo>
                    <a:pt x="4086" y="193963"/>
                  </a:lnTo>
                  <a:lnTo>
                    <a:pt x="3934" y="194579"/>
                  </a:lnTo>
                  <a:lnTo>
                    <a:pt x="3787" y="195195"/>
                  </a:lnTo>
                  <a:lnTo>
                    <a:pt x="3639" y="195811"/>
                  </a:lnTo>
                  <a:lnTo>
                    <a:pt x="3497" y="196427"/>
                  </a:lnTo>
                  <a:lnTo>
                    <a:pt x="3359" y="197053"/>
                  </a:lnTo>
                  <a:lnTo>
                    <a:pt x="3221" y="197679"/>
                  </a:lnTo>
                  <a:lnTo>
                    <a:pt x="3088" y="198305"/>
                  </a:lnTo>
                  <a:lnTo>
                    <a:pt x="2955" y="198940"/>
                  </a:lnTo>
                  <a:lnTo>
                    <a:pt x="2827" y="199576"/>
                  </a:lnTo>
                  <a:lnTo>
                    <a:pt x="2699" y="200212"/>
                  </a:lnTo>
                  <a:lnTo>
                    <a:pt x="2575" y="200847"/>
                  </a:lnTo>
                  <a:lnTo>
                    <a:pt x="2456" y="201483"/>
                  </a:lnTo>
                  <a:lnTo>
                    <a:pt x="2337" y="202128"/>
                  </a:lnTo>
                  <a:lnTo>
                    <a:pt x="2223" y="202774"/>
                  </a:lnTo>
                  <a:lnTo>
                    <a:pt x="2109" y="203419"/>
                  </a:lnTo>
                  <a:lnTo>
                    <a:pt x="2000" y="204064"/>
                  </a:lnTo>
                  <a:lnTo>
                    <a:pt x="1896" y="204720"/>
                  </a:lnTo>
                  <a:lnTo>
                    <a:pt x="1791" y="205365"/>
                  </a:lnTo>
                  <a:lnTo>
                    <a:pt x="1691" y="206020"/>
                  </a:lnTo>
                  <a:lnTo>
                    <a:pt x="1592" y="206675"/>
                  </a:lnTo>
                  <a:lnTo>
                    <a:pt x="1497" y="207340"/>
                  </a:lnTo>
                  <a:lnTo>
                    <a:pt x="1402" y="207995"/>
                  </a:lnTo>
                  <a:lnTo>
                    <a:pt x="1311" y="208660"/>
                  </a:lnTo>
                  <a:lnTo>
                    <a:pt x="1226" y="209316"/>
                  </a:lnTo>
                  <a:lnTo>
                    <a:pt x="1145" y="209981"/>
                  </a:lnTo>
                  <a:lnTo>
                    <a:pt x="1064" y="210646"/>
                  </a:lnTo>
                  <a:lnTo>
                    <a:pt x="983" y="211320"/>
                  </a:lnTo>
                  <a:lnTo>
                    <a:pt x="907" y="211985"/>
                  </a:lnTo>
                  <a:lnTo>
                    <a:pt x="836" y="212660"/>
                  </a:lnTo>
                  <a:lnTo>
                    <a:pt x="765" y="213325"/>
                  </a:lnTo>
                  <a:lnTo>
                    <a:pt x="703" y="214000"/>
                  </a:lnTo>
                  <a:lnTo>
                    <a:pt x="637" y="214674"/>
                  </a:lnTo>
                  <a:lnTo>
                    <a:pt x="575" y="215349"/>
                  </a:lnTo>
                  <a:lnTo>
                    <a:pt x="518" y="216024"/>
                  </a:lnTo>
                  <a:lnTo>
                    <a:pt x="466" y="216699"/>
                  </a:lnTo>
                  <a:lnTo>
                    <a:pt x="413" y="217373"/>
                  </a:lnTo>
                  <a:lnTo>
                    <a:pt x="366" y="218058"/>
                  </a:lnTo>
                  <a:lnTo>
                    <a:pt x="318" y="218733"/>
                  </a:lnTo>
                  <a:lnTo>
                    <a:pt x="276" y="219407"/>
                  </a:lnTo>
                  <a:lnTo>
                    <a:pt x="238" y="220092"/>
                  </a:lnTo>
                  <a:lnTo>
                    <a:pt x="200" y="220776"/>
                  </a:lnTo>
                  <a:lnTo>
                    <a:pt x="166" y="221451"/>
                  </a:lnTo>
                  <a:lnTo>
                    <a:pt x="138" y="222136"/>
                  </a:lnTo>
                  <a:lnTo>
                    <a:pt x="109" y="222820"/>
                  </a:lnTo>
                  <a:lnTo>
                    <a:pt x="86" y="223505"/>
                  </a:lnTo>
                  <a:lnTo>
                    <a:pt x="62" y="224189"/>
                  </a:lnTo>
                  <a:lnTo>
                    <a:pt x="48" y="224874"/>
                  </a:lnTo>
                  <a:lnTo>
                    <a:pt x="29" y="225558"/>
                  </a:lnTo>
                  <a:lnTo>
                    <a:pt x="19" y="226243"/>
                  </a:lnTo>
                  <a:lnTo>
                    <a:pt x="10" y="226927"/>
                  </a:lnTo>
                  <a:lnTo>
                    <a:pt x="5" y="227612"/>
                  </a:lnTo>
                  <a:lnTo>
                    <a:pt x="0" y="228296"/>
                  </a:lnTo>
                  <a:lnTo>
                    <a:pt x="0" y="228981"/>
                  </a:lnTo>
                  <a:lnTo>
                    <a:pt x="5" y="229665"/>
                  </a:lnTo>
                  <a:lnTo>
                    <a:pt x="10" y="230350"/>
                  </a:lnTo>
                  <a:lnTo>
                    <a:pt x="19" y="231034"/>
                  </a:lnTo>
                  <a:lnTo>
                    <a:pt x="33" y="231709"/>
                  </a:lnTo>
                  <a:lnTo>
                    <a:pt x="52" y="232394"/>
                  </a:lnTo>
                  <a:lnTo>
                    <a:pt x="71" y="233078"/>
                  </a:lnTo>
                  <a:lnTo>
                    <a:pt x="90" y="233763"/>
                  </a:lnTo>
                  <a:lnTo>
                    <a:pt x="119" y="234447"/>
                  </a:lnTo>
                  <a:lnTo>
                    <a:pt x="147" y="235132"/>
                  </a:lnTo>
                  <a:lnTo>
                    <a:pt x="181" y="235806"/>
                  </a:lnTo>
                  <a:lnTo>
                    <a:pt x="214" y="236491"/>
                  </a:lnTo>
                  <a:lnTo>
                    <a:pt x="252" y="237166"/>
                  </a:lnTo>
                  <a:lnTo>
                    <a:pt x="295" y="237850"/>
                  </a:lnTo>
                  <a:lnTo>
                    <a:pt x="342" y="238525"/>
                  </a:lnTo>
                  <a:lnTo>
                    <a:pt x="390" y="239209"/>
                  </a:lnTo>
                  <a:lnTo>
                    <a:pt x="442" y="239884"/>
                  </a:lnTo>
                  <a:lnTo>
                    <a:pt x="494" y="240559"/>
                  </a:lnTo>
                  <a:lnTo>
                    <a:pt x="556" y="241234"/>
                  </a:lnTo>
                  <a:lnTo>
                    <a:pt x="613" y="241908"/>
                  </a:lnTo>
                  <a:lnTo>
                    <a:pt x="679" y="242583"/>
                  </a:lnTo>
                  <a:lnTo>
                    <a:pt x="746" y="243248"/>
                  </a:lnTo>
                  <a:lnTo>
                    <a:pt x="817" y="243923"/>
                  </a:lnTo>
                  <a:lnTo>
                    <a:pt x="893" y="244588"/>
                  </a:lnTo>
                  <a:lnTo>
                    <a:pt x="974" y="245262"/>
                  </a:lnTo>
                  <a:lnTo>
                    <a:pt x="1055" y="245927"/>
                  </a:lnTo>
                  <a:lnTo>
                    <a:pt x="1140" y="246592"/>
                  </a:lnTo>
                  <a:lnTo>
                    <a:pt x="1226" y="247257"/>
                  </a:lnTo>
                  <a:lnTo>
                    <a:pt x="1321" y="247913"/>
                  </a:lnTo>
                  <a:lnTo>
                    <a:pt x="1411" y="248577"/>
                  </a:lnTo>
                  <a:lnTo>
                    <a:pt x="1511" y="249233"/>
                  </a:lnTo>
                  <a:lnTo>
                    <a:pt x="1615" y="249888"/>
                  </a:lnTo>
                  <a:lnTo>
                    <a:pt x="1720" y="250543"/>
                  </a:lnTo>
                  <a:lnTo>
                    <a:pt x="1829" y="251198"/>
                  </a:lnTo>
                  <a:lnTo>
                    <a:pt x="1938" y="251853"/>
                  </a:lnTo>
                  <a:lnTo>
                    <a:pt x="2052" y="252499"/>
                  </a:lnTo>
                  <a:lnTo>
                    <a:pt x="2171" y="253144"/>
                  </a:lnTo>
                  <a:lnTo>
                    <a:pt x="2295" y="253790"/>
                  </a:lnTo>
                  <a:lnTo>
                    <a:pt x="2423" y="254435"/>
                  </a:lnTo>
                  <a:lnTo>
                    <a:pt x="2551" y="255080"/>
                  </a:lnTo>
                  <a:lnTo>
                    <a:pt x="2575" y="255198"/>
                  </a:lnTo>
                  <a:lnTo>
                    <a:pt x="2608" y="255305"/>
                  </a:lnTo>
                  <a:lnTo>
                    <a:pt x="2637" y="255413"/>
                  </a:lnTo>
                  <a:lnTo>
                    <a:pt x="2675" y="255511"/>
                  </a:lnTo>
                  <a:lnTo>
                    <a:pt x="2708" y="255599"/>
                  </a:lnTo>
                  <a:lnTo>
                    <a:pt x="2751" y="255677"/>
                  </a:lnTo>
                  <a:lnTo>
                    <a:pt x="2789" y="255755"/>
                  </a:lnTo>
                  <a:lnTo>
                    <a:pt x="2832" y="255824"/>
                  </a:lnTo>
                  <a:lnTo>
                    <a:pt x="2879" y="255882"/>
                  </a:lnTo>
                  <a:lnTo>
                    <a:pt x="2927" y="255931"/>
                  </a:lnTo>
                  <a:lnTo>
                    <a:pt x="2974" y="255980"/>
                  </a:lnTo>
                  <a:lnTo>
                    <a:pt x="3022" y="256019"/>
                  </a:lnTo>
                  <a:lnTo>
                    <a:pt x="3069" y="256048"/>
                  </a:lnTo>
                  <a:lnTo>
                    <a:pt x="3121" y="256078"/>
                  </a:lnTo>
                  <a:lnTo>
                    <a:pt x="3174" y="256097"/>
                  </a:lnTo>
                  <a:lnTo>
                    <a:pt x="3226" y="256107"/>
                  </a:lnTo>
                  <a:lnTo>
                    <a:pt x="3060" y="256635"/>
                  </a:lnTo>
                  <a:lnTo>
                    <a:pt x="2898" y="257163"/>
                  </a:lnTo>
                  <a:lnTo>
                    <a:pt x="2746" y="257711"/>
                  </a:lnTo>
                  <a:lnTo>
                    <a:pt x="2604" y="258268"/>
                  </a:lnTo>
                  <a:lnTo>
                    <a:pt x="2475" y="258835"/>
                  </a:lnTo>
                  <a:lnTo>
                    <a:pt x="2347" y="259412"/>
                  </a:lnTo>
                  <a:lnTo>
                    <a:pt x="2233" y="259989"/>
                  </a:lnTo>
                  <a:lnTo>
                    <a:pt x="2128" y="260586"/>
                  </a:lnTo>
                  <a:lnTo>
                    <a:pt x="2033" y="261192"/>
                  </a:lnTo>
                  <a:lnTo>
                    <a:pt x="1943" y="261798"/>
                  </a:lnTo>
                  <a:lnTo>
                    <a:pt x="1867" y="262415"/>
                  </a:lnTo>
                  <a:lnTo>
                    <a:pt x="1801" y="263031"/>
                  </a:lnTo>
                  <a:lnTo>
                    <a:pt x="1739" y="263656"/>
                  </a:lnTo>
                  <a:lnTo>
                    <a:pt x="1691" y="264292"/>
                  </a:lnTo>
                  <a:lnTo>
                    <a:pt x="1649" y="264928"/>
                  </a:lnTo>
                  <a:lnTo>
                    <a:pt x="1620" y="265563"/>
                  </a:lnTo>
                  <a:lnTo>
                    <a:pt x="1596" y="266209"/>
                  </a:lnTo>
                  <a:lnTo>
                    <a:pt x="1587" y="266854"/>
                  </a:lnTo>
                  <a:lnTo>
                    <a:pt x="1587" y="267499"/>
                  </a:lnTo>
                  <a:lnTo>
                    <a:pt x="1592" y="268155"/>
                  </a:lnTo>
                  <a:lnTo>
                    <a:pt x="1611" y="268810"/>
                  </a:lnTo>
                  <a:lnTo>
                    <a:pt x="1639" y="269455"/>
                  </a:lnTo>
                  <a:lnTo>
                    <a:pt x="1677" y="270110"/>
                  </a:lnTo>
                  <a:lnTo>
                    <a:pt x="1725" y="270766"/>
                  </a:lnTo>
                  <a:lnTo>
                    <a:pt x="1786" y="271411"/>
                  </a:lnTo>
                  <a:lnTo>
                    <a:pt x="1853" y="272066"/>
                  </a:lnTo>
                  <a:lnTo>
                    <a:pt x="1934" y="272712"/>
                  </a:lnTo>
                  <a:lnTo>
                    <a:pt x="2024" y="273357"/>
                  </a:lnTo>
                  <a:lnTo>
                    <a:pt x="2124" y="273993"/>
                  </a:lnTo>
                  <a:lnTo>
                    <a:pt x="2233" y="274638"/>
                  </a:lnTo>
                  <a:lnTo>
                    <a:pt x="2352" y="275264"/>
                  </a:lnTo>
                  <a:lnTo>
                    <a:pt x="2485" y="275899"/>
                  </a:lnTo>
                  <a:lnTo>
                    <a:pt x="2513" y="276017"/>
                  </a:lnTo>
                  <a:lnTo>
                    <a:pt x="2547" y="276134"/>
                  </a:lnTo>
                  <a:lnTo>
                    <a:pt x="2580" y="276232"/>
                  </a:lnTo>
                  <a:lnTo>
                    <a:pt x="2623" y="276320"/>
                  </a:lnTo>
                  <a:lnTo>
                    <a:pt x="2661" y="276408"/>
                  </a:lnTo>
                  <a:lnTo>
                    <a:pt x="2708" y="276476"/>
                  </a:lnTo>
                  <a:lnTo>
                    <a:pt x="2756" y="276545"/>
                  </a:lnTo>
                  <a:lnTo>
                    <a:pt x="2803" y="276594"/>
                  </a:lnTo>
                  <a:lnTo>
                    <a:pt x="2851" y="276643"/>
                  </a:lnTo>
                  <a:lnTo>
                    <a:pt x="2903" y="276682"/>
                  </a:lnTo>
                  <a:lnTo>
                    <a:pt x="2960" y="276711"/>
                  </a:lnTo>
                  <a:lnTo>
                    <a:pt x="3012" y="276731"/>
                  </a:lnTo>
                  <a:lnTo>
                    <a:pt x="3069" y="276740"/>
                  </a:lnTo>
                  <a:lnTo>
                    <a:pt x="3126" y="276750"/>
                  </a:lnTo>
                  <a:lnTo>
                    <a:pt x="3183" y="276750"/>
                  </a:lnTo>
                  <a:lnTo>
                    <a:pt x="3240" y="276740"/>
                  </a:lnTo>
                  <a:lnTo>
                    <a:pt x="3202" y="276838"/>
                  </a:lnTo>
                  <a:lnTo>
                    <a:pt x="3164" y="276946"/>
                  </a:lnTo>
                  <a:lnTo>
                    <a:pt x="3136" y="277053"/>
                  </a:lnTo>
                  <a:lnTo>
                    <a:pt x="3107" y="277181"/>
                  </a:lnTo>
                  <a:lnTo>
                    <a:pt x="3088" y="277308"/>
                  </a:lnTo>
                  <a:lnTo>
                    <a:pt x="3074" y="277454"/>
                  </a:lnTo>
                  <a:lnTo>
                    <a:pt x="3064" y="277611"/>
                  </a:lnTo>
                  <a:lnTo>
                    <a:pt x="3069" y="277777"/>
                  </a:lnTo>
                  <a:lnTo>
                    <a:pt x="3079" y="278041"/>
                  </a:lnTo>
                  <a:lnTo>
                    <a:pt x="3093" y="278315"/>
                  </a:lnTo>
                  <a:lnTo>
                    <a:pt x="3107" y="278579"/>
                  </a:lnTo>
                  <a:lnTo>
                    <a:pt x="3126" y="278853"/>
                  </a:lnTo>
                  <a:lnTo>
                    <a:pt x="3150" y="279117"/>
                  </a:lnTo>
                  <a:lnTo>
                    <a:pt x="3178" y="279381"/>
                  </a:lnTo>
                  <a:lnTo>
                    <a:pt x="3207" y="279655"/>
                  </a:lnTo>
                  <a:lnTo>
                    <a:pt x="3240" y="279909"/>
                  </a:lnTo>
                  <a:lnTo>
                    <a:pt x="3278" y="280173"/>
                  </a:lnTo>
                  <a:lnTo>
                    <a:pt x="3321" y="280427"/>
                  </a:lnTo>
                  <a:lnTo>
                    <a:pt x="3364" y="280691"/>
                  </a:lnTo>
                  <a:lnTo>
                    <a:pt x="3411" y="280936"/>
                  </a:lnTo>
                  <a:lnTo>
                    <a:pt x="3463" y="281190"/>
                  </a:lnTo>
                  <a:lnTo>
                    <a:pt x="3516" y="281434"/>
                  </a:lnTo>
                  <a:lnTo>
                    <a:pt x="3577" y="281669"/>
                  </a:lnTo>
                  <a:lnTo>
                    <a:pt x="3639" y="281904"/>
                  </a:lnTo>
                  <a:lnTo>
                    <a:pt x="3706" y="282138"/>
                  </a:lnTo>
                  <a:lnTo>
                    <a:pt x="3777" y="282363"/>
                  </a:lnTo>
                  <a:lnTo>
                    <a:pt x="3848" y="282578"/>
                  </a:lnTo>
                  <a:lnTo>
                    <a:pt x="3929" y="282794"/>
                  </a:lnTo>
                  <a:lnTo>
                    <a:pt x="4010" y="282999"/>
                  </a:lnTo>
                  <a:lnTo>
                    <a:pt x="4095" y="283194"/>
                  </a:lnTo>
                  <a:lnTo>
                    <a:pt x="4186" y="283390"/>
                  </a:lnTo>
                  <a:lnTo>
                    <a:pt x="4281" y="283576"/>
                  </a:lnTo>
                  <a:lnTo>
                    <a:pt x="4380" y="283752"/>
                  </a:lnTo>
                  <a:lnTo>
                    <a:pt x="4480" y="283918"/>
                  </a:lnTo>
                  <a:lnTo>
                    <a:pt x="4589" y="284075"/>
                  </a:lnTo>
                  <a:lnTo>
                    <a:pt x="4699" y="284221"/>
                  </a:lnTo>
                  <a:lnTo>
                    <a:pt x="4813" y="284368"/>
                  </a:lnTo>
                  <a:lnTo>
                    <a:pt x="4931" y="284495"/>
                  </a:lnTo>
                  <a:lnTo>
                    <a:pt x="5055" y="284612"/>
                  </a:lnTo>
                  <a:lnTo>
                    <a:pt x="5183" y="284730"/>
                  </a:lnTo>
                  <a:lnTo>
                    <a:pt x="5297" y="284808"/>
                  </a:lnTo>
                  <a:lnTo>
                    <a:pt x="5411" y="284886"/>
                  </a:lnTo>
                  <a:lnTo>
                    <a:pt x="5525" y="284955"/>
                  </a:lnTo>
                  <a:lnTo>
                    <a:pt x="5639" y="285004"/>
                  </a:lnTo>
                  <a:lnTo>
                    <a:pt x="5753" y="285052"/>
                  </a:lnTo>
                  <a:lnTo>
                    <a:pt x="5867" y="285082"/>
                  </a:lnTo>
                  <a:lnTo>
                    <a:pt x="5986" y="285111"/>
                  </a:lnTo>
                  <a:lnTo>
                    <a:pt x="6100" y="285131"/>
                  </a:lnTo>
                  <a:lnTo>
                    <a:pt x="6328" y="285131"/>
                  </a:lnTo>
                  <a:lnTo>
                    <a:pt x="6447" y="285121"/>
                  </a:lnTo>
                  <a:lnTo>
                    <a:pt x="6556" y="285092"/>
                  </a:lnTo>
                  <a:lnTo>
                    <a:pt x="6670" y="285062"/>
                  </a:lnTo>
                  <a:lnTo>
                    <a:pt x="6784" y="285023"/>
                  </a:lnTo>
                  <a:lnTo>
                    <a:pt x="6894" y="284974"/>
                  </a:lnTo>
                  <a:lnTo>
                    <a:pt x="7003" y="284906"/>
                  </a:lnTo>
                  <a:lnTo>
                    <a:pt x="7112" y="284837"/>
                  </a:lnTo>
                  <a:lnTo>
                    <a:pt x="7217" y="284759"/>
                  </a:lnTo>
                  <a:lnTo>
                    <a:pt x="7321" y="284671"/>
                  </a:lnTo>
                  <a:lnTo>
                    <a:pt x="7426" y="284573"/>
                  </a:lnTo>
                  <a:lnTo>
                    <a:pt x="7525" y="284466"/>
                  </a:lnTo>
                  <a:lnTo>
                    <a:pt x="7625" y="284348"/>
                  </a:lnTo>
                  <a:lnTo>
                    <a:pt x="7720" y="284221"/>
                  </a:lnTo>
                  <a:lnTo>
                    <a:pt x="7815" y="284094"/>
                  </a:lnTo>
                  <a:lnTo>
                    <a:pt x="7906" y="283947"/>
                  </a:lnTo>
                  <a:lnTo>
                    <a:pt x="7996" y="283791"/>
                  </a:lnTo>
                  <a:lnTo>
                    <a:pt x="8081" y="283635"/>
                  </a:lnTo>
                  <a:lnTo>
                    <a:pt x="8162" y="283459"/>
                  </a:lnTo>
                  <a:lnTo>
                    <a:pt x="8243" y="283282"/>
                  </a:lnTo>
                  <a:lnTo>
                    <a:pt x="8314" y="283087"/>
                  </a:lnTo>
                  <a:lnTo>
                    <a:pt x="8385" y="282891"/>
                  </a:lnTo>
                  <a:lnTo>
                    <a:pt x="8457" y="282686"/>
                  </a:lnTo>
                  <a:lnTo>
                    <a:pt x="8485" y="282588"/>
                  </a:lnTo>
                  <a:lnTo>
                    <a:pt x="8509" y="282481"/>
                  </a:lnTo>
                  <a:lnTo>
                    <a:pt x="8523" y="282383"/>
                  </a:lnTo>
                  <a:lnTo>
                    <a:pt x="8537" y="282285"/>
                  </a:lnTo>
                  <a:lnTo>
                    <a:pt x="8542" y="282177"/>
                  </a:lnTo>
                  <a:lnTo>
                    <a:pt x="8542" y="282080"/>
                  </a:lnTo>
                  <a:lnTo>
                    <a:pt x="8542" y="281972"/>
                  </a:lnTo>
                  <a:lnTo>
                    <a:pt x="8533" y="281874"/>
                  </a:lnTo>
                  <a:lnTo>
                    <a:pt x="8523" y="281767"/>
                  </a:lnTo>
                  <a:lnTo>
                    <a:pt x="8509" y="281669"/>
                  </a:lnTo>
                  <a:lnTo>
                    <a:pt x="8490" y="281571"/>
                  </a:lnTo>
                  <a:lnTo>
                    <a:pt x="8466" y="281473"/>
                  </a:lnTo>
                  <a:lnTo>
                    <a:pt x="8419" y="281278"/>
                  </a:lnTo>
                  <a:lnTo>
                    <a:pt x="8362" y="281102"/>
                  </a:lnTo>
                  <a:lnTo>
                    <a:pt x="8243" y="280779"/>
                  </a:lnTo>
                  <a:lnTo>
                    <a:pt x="8124" y="280447"/>
                  </a:lnTo>
                  <a:lnTo>
                    <a:pt x="8010" y="280114"/>
                  </a:lnTo>
                  <a:lnTo>
                    <a:pt x="7901" y="279782"/>
                  </a:lnTo>
                  <a:lnTo>
                    <a:pt x="7792" y="279439"/>
                  </a:lnTo>
                  <a:lnTo>
                    <a:pt x="7682" y="279097"/>
                  </a:lnTo>
                  <a:lnTo>
                    <a:pt x="7583" y="278745"/>
                  </a:lnTo>
                  <a:lnTo>
                    <a:pt x="7483" y="278393"/>
                  </a:lnTo>
                  <a:lnTo>
                    <a:pt x="7388" y="278041"/>
                  </a:lnTo>
                  <a:lnTo>
                    <a:pt x="7293" y="277679"/>
                  </a:lnTo>
                  <a:lnTo>
                    <a:pt x="7202" y="277317"/>
                  </a:lnTo>
                  <a:lnTo>
                    <a:pt x="7117" y="276956"/>
                  </a:lnTo>
                  <a:lnTo>
                    <a:pt x="7031" y="276584"/>
                  </a:lnTo>
                  <a:lnTo>
                    <a:pt x="6951" y="276212"/>
                  </a:lnTo>
                  <a:lnTo>
                    <a:pt x="6875" y="275841"/>
                  </a:lnTo>
                  <a:lnTo>
                    <a:pt x="6799" y="275459"/>
                  </a:lnTo>
                  <a:lnTo>
                    <a:pt x="6780" y="275391"/>
                  </a:lnTo>
                  <a:lnTo>
                    <a:pt x="6761" y="275352"/>
                  </a:lnTo>
                  <a:lnTo>
                    <a:pt x="6951" y="275254"/>
                  </a:lnTo>
                  <a:lnTo>
                    <a:pt x="7136" y="275156"/>
                  </a:lnTo>
                  <a:lnTo>
                    <a:pt x="7326" y="275068"/>
                  </a:lnTo>
                  <a:lnTo>
                    <a:pt x="7516" y="274970"/>
                  </a:lnTo>
                  <a:lnTo>
                    <a:pt x="7597" y="275293"/>
                  </a:lnTo>
                  <a:lnTo>
                    <a:pt x="7682" y="275626"/>
                  </a:lnTo>
                  <a:lnTo>
                    <a:pt x="7773" y="275948"/>
                  </a:lnTo>
                  <a:lnTo>
                    <a:pt x="7863" y="276281"/>
                  </a:lnTo>
                  <a:lnTo>
                    <a:pt x="7958" y="276604"/>
                  </a:lnTo>
                  <a:lnTo>
                    <a:pt x="8062" y="276936"/>
                  </a:lnTo>
                  <a:lnTo>
                    <a:pt x="8167" y="277259"/>
                  </a:lnTo>
                  <a:lnTo>
                    <a:pt x="8271" y="277572"/>
                  </a:lnTo>
                  <a:lnTo>
                    <a:pt x="8385" y="277885"/>
                  </a:lnTo>
                  <a:lnTo>
                    <a:pt x="8499" y="278188"/>
                  </a:lnTo>
                  <a:lnTo>
                    <a:pt x="8618" y="278491"/>
                  </a:lnTo>
                  <a:lnTo>
                    <a:pt x="8742" y="278774"/>
                  </a:lnTo>
                  <a:lnTo>
                    <a:pt x="8870" y="279058"/>
                  </a:lnTo>
                  <a:lnTo>
                    <a:pt x="9003" y="279322"/>
                  </a:lnTo>
                  <a:lnTo>
                    <a:pt x="9136" y="279586"/>
                  </a:lnTo>
                  <a:lnTo>
                    <a:pt x="9274" y="279831"/>
                  </a:lnTo>
                  <a:lnTo>
                    <a:pt x="9416" y="280055"/>
                  </a:lnTo>
                  <a:lnTo>
                    <a:pt x="9564" y="280271"/>
                  </a:lnTo>
                  <a:lnTo>
                    <a:pt x="9716" y="280476"/>
                  </a:lnTo>
                  <a:lnTo>
                    <a:pt x="9868" y="280652"/>
                  </a:lnTo>
                  <a:lnTo>
                    <a:pt x="10024" y="280818"/>
                  </a:lnTo>
                  <a:lnTo>
                    <a:pt x="10186" y="280965"/>
                  </a:lnTo>
                  <a:lnTo>
                    <a:pt x="10352" y="281092"/>
                  </a:lnTo>
                  <a:lnTo>
                    <a:pt x="10523" y="281190"/>
                  </a:lnTo>
                  <a:lnTo>
                    <a:pt x="10609" y="281239"/>
                  </a:lnTo>
                  <a:lnTo>
                    <a:pt x="10694" y="281278"/>
                  </a:lnTo>
                  <a:lnTo>
                    <a:pt x="10785" y="281307"/>
                  </a:lnTo>
                  <a:lnTo>
                    <a:pt x="10875" y="281336"/>
                  </a:lnTo>
                  <a:lnTo>
                    <a:pt x="10960" y="281356"/>
                  </a:lnTo>
                  <a:lnTo>
                    <a:pt x="11055" y="281366"/>
                  </a:lnTo>
                  <a:lnTo>
                    <a:pt x="11146" y="281376"/>
                  </a:lnTo>
                  <a:lnTo>
                    <a:pt x="11241" y="281376"/>
                  </a:lnTo>
                  <a:lnTo>
                    <a:pt x="11331" y="281366"/>
                  </a:lnTo>
                  <a:lnTo>
                    <a:pt x="11426" y="281356"/>
                  </a:lnTo>
                  <a:lnTo>
                    <a:pt x="11521" y="281336"/>
                  </a:lnTo>
                  <a:lnTo>
                    <a:pt x="11621" y="281307"/>
                  </a:lnTo>
                  <a:lnTo>
                    <a:pt x="11716" y="281278"/>
                  </a:lnTo>
                  <a:lnTo>
                    <a:pt x="11816" y="281229"/>
                  </a:lnTo>
                  <a:lnTo>
                    <a:pt x="11915" y="281180"/>
                  </a:lnTo>
                  <a:lnTo>
                    <a:pt x="12015" y="281131"/>
                  </a:lnTo>
                  <a:lnTo>
                    <a:pt x="12153" y="281033"/>
                  </a:lnTo>
                  <a:lnTo>
                    <a:pt x="12286" y="280926"/>
                  </a:lnTo>
                  <a:lnTo>
                    <a:pt x="12419" y="280799"/>
                  </a:lnTo>
                  <a:lnTo>
                    <a:pt x="12552" y="280652"/>
                  </a:lnTo>
                  <a:lnTo>
                    <a:pt x="12680" y="280486"/>
                  </a:lnTo>
                  <a:lnTo>
                    <a:pt x="12799" y="280310"/>
                  </a:lnTo>
                  <a:lnTo>
                    <a:pt x="12856" y="280212"/>
                  </a:lnTo>
                  <a:lnTo>
                    <a:pt x="12913" y="280114"/>
                  </a:lnTo>
                  <a:lnTo>
                    <a:pt x="12965" y="280007"/>
                  </a:lnTo>
                  <a:lnTo>
                    <a:pt x="13018" y="279899"/>
                  </a:lnTo>
                  <a:lnTo>
                    <a:pt x="13065" y="279791"/>
                  </a:lnTo>
                  <a:lnTo>
                    <a:pt x="13108" y="279674"/>
                  </a:lnTo>
                  <a:lnTo>
                    <a:pt x="13151" y="279557"/>
                  </a:lnTo>
                  <a:lnTo>
                    <a:pt x="13189" y="279430"/>
                  </a:lnTo>
                  <a:lnTo>
                    <a:pt x="13222" y="279312"/>
                  </a:lnTo>
                  <a:lnTo>
                    <a:pt x="13255" y="279185"/>
                  </a:lnTo>
                  <a:lnTo>
                    <a:pt x="13279" y="279048"/>
                  </a:lnTo>
                  <a:lnTo>
                    <a:pt x="13303" y="278921"/>
                  </a:lnTo>
                  <a:lnTo>
                    <a:pt x="13322" y="278784"/>
                  </a:lnTo>
                  <a:lnTo>
                    <a:pt x="13331" y="278638"/>
                  </a:lnTo>
                  <a:lnTo>
                    <a:pt x="13341" y="278501"/>
                  </a:lnTo>
                  <a:lnTo>
                    <a:pt x="13345" y="278354"/>
                  </a:lnTo>
                  <a:lnTo>
                    <a:pt x="13341" y="278207"/>
                  </a:lnTo>
                  <a:lnTo>
                    <a:pt x="13336" y="278061"/>
                  </a:lnTo>
                  <a:lnTo>
                    <a:pt x="13322" y="277904"/>
                  </a:lnTo>
                  <a:lnTo>
                    <a:pt x="13303" y="277748"/>
                  </a:lnTo>
                  <a:lnTo>
                    <a:pt x="13250" y="277405"/>
                  </a:lnTo>
                  <a:lnTo>
                    <a:pt x="13193" y="277053"/>
                  </a:lnTo>
                  <a:lnTo>
                    <a:pt x="13127" y="276701"/>
                  </a:lnTo>
                  <a:lnTo>
                    <a:pt x="13056" y="276349"/>
                  </a:lnTo>
                  <a:lnTo>
                    <a:pt x="12975" y="275987"/>
                  </a:lnTo>
                  <a:lnTo>
                    <a:pt x="12894" y="275626"/>
                  </a:lnTo>
                  <a:lnTo>
                    <a:pt x="12804" y="275274"/>
                  </a:lnTo>
                  <a:lnTo>
                    <a:pt x="12709" y="274912"/>
                  </a:lnTo>
                  <a:lnTo>
                    <a:pt x="12614" y="274560"/>
                  </a:lnTo>
                  <a:lnTo>
                    <a:pt x="12509" y="274208"/>
                  </a:lnTo>
                  <a:lnTo>
                    <a:pt x="12405" y="273856"/>
                  </a:lnTo>
                  <a:lnTo>
                    <a:pt x="12295" y="273513"/>
                  </a:lnTo>
                  <a:lnTo>
                    <a:pt x="12181" y="273181"/>
                  </a:lnTo>
                  <a:lnTo>
                    <a:pt x="12067" y="272848"/>
                  </a:lnTo>
                  <a:lnTo>
                    <a:pt x="11949" y="272526"/>
                  </a:lnTo>
                  <a:lnTo>
                    <a:pt x="11830" y="272213"/>
                  </a:lnTo>
                  <a:lnTo>
                    <a:pt x="12504" y="271734"/>
                  </a:lnTo>
                  <a:lnTo>
                    <a:pt x="12847" y="271489"/>
                  </a:lnTo>
                  <a:lnTo>
                    <a:pt x="13184" y="271235"/>
                  </a:lnTo>
                  <a:lnTo>
                    <a:pt x="13298" y="271871"/>
                  </a:lnTo>
                  <a:lnTo>
                    <a:pt x="13417" y="272496"/>
                  </a:lnTo>
                  <a:lnTo>
                    <a:pt x="13540" y="273122"/>
                  </a:lnTo>
                  <a:lnTo>
                    <a:pt x="13668" y="273748"/>
                  </a:lnTo>
                  <a:lnTo>
                    <a:pt x="13797" y="274364"/>
                  </a:lnTo>
                  <a:lnTo>
                    <a:pt x="13930" y="274980"/>
                  </a:lnTo>
                  <a:lnTo>
                    <a:pt x="14063" y="275587"/>
                  </a:lnTo>
                  <a:lnTo>
                    <a:pt x="14201" y="276193"/>
                  </a:lnTo>
                  <a:lnTo>
                    <a:pt x="14224" y="276281"/>
                  </a:lnTo>
                  <a:lnTo>
                    <a:pt x="14253" y="276369"/>
                  </a:lnTo>
                  <a:lnTo>
                    <a:pt x="14281" y="276447"/>
                  </a:lnTo>
                  <a:lnTo>
                    <a:pt x="14319" y="276516"/>
                  </a:lnTo>
                  <a:lnTo>
                    <a:pt x="14357" y="276574"/>
                  </a:lnTo>
                  <a:lnTo>
                    <a:pt x="14400" y="276633"/>
                  </a:lnTo>
                  <a:lnTo>
                    <a:pt x="14443" y="276672"/>
                  </a:lnTo>
                  <a:lnTo>
                    <a:pt x="14486" y="276721"/>
                  </a:lnTo>
                  <a:lnTo>
                    <a:pt x="14533" y="276750"/>
                  </a:lnTo>
                  <a:lnTo>
                    <a:pt x="14581" y="276780"/>
                  </a:lnTo>
                  <a:lnTo>
                    <a:pt x="14633" y="276799"/>
                  </a:lnTo>
                  <a:lnTo>
                    <a:pt x="14680" y="276809"/>
                  </a:lnTo>
                  <a:lnTo>
                    <a:pt x="14728" y="276809"/>
                  </a:lnTo>
                  <a:lnTo>
                    <a:pt x="14775" y="276799"/>
                  </a:lnTo>
                  <a:lnTo>
                    <a:pt x="14818" y="276789"/>
                  </a:lnTo>
                  <a:lnTo>
                    <a:pt x="14866" y="276770"/>
                  </a:lnTo>
                  <a:lnTo>
                    <a:pt x="15032" y="276672"/>
                  </a:lnTo>
                  <a:lnTo>
                    <a:pt x="15198" y="276584"/>
                  </a:lnTo>
                  <a:lnTo>
                    <a:pt x="15369" y="276496"/>
                  </a:lnTo>
                  <a:lnTo>
                    <a:pt x="15536" y="276428"/>
                  </a:lnTo>
                  <a:lnTo>
                    <a:pt x="15707" y="276359"/>
                  </a:lnTo>
                  <a:lnTo>
                    <a:pt x="15873" y="276300"/>
                  </a:lnTo>
                  <a:lnTo>
                    <a:pt x="16044" y="276252"/>
                  </a:lnTo>
                  <a:lnTo>
                    <a:pt x="16210" y="276203"/>
                  </a:lnTo>
                  <a:lnTo>
                    <a:pt x="16381" y="276173"/>
                  </a:lnTo>
                  <a:lnTo>
                    <a:pt x="16548" y="276144"/>
                  </a:lnTo>
                  <a:lnTo>
                    <a:pt x="16719" y="276124"/>
                  </a:lnTo>
                  <a:lnTo>
                    <a:pt x="16890" y="276105"/>
                  </a:lnTo>
                  <a:lnTo>
                    <a:pt x="17061" y="276095"/>
                  </a:lnTo>
                  <a:lnTo>
                    <a:pt x="17232" y="276095"/>
                  </a:lnTo>
                  <a:lnTo>
                    <a:pt x="17403" y="276105"/>
                  </a:lnTo>
                  <a:lnTo>
                    <a:pt x="17578" y="276115"/>
                  </a:lnTo>
                  <a:lnTo>
                    <a:pt x="17635" y="276105"/>
                  </a:lnTo>
                  <a:lnTo>
                    <a:pt x="17697" y="276095"/>
                  </a:lnTo>
                  <a:lnTo>
                    <a:pt x="17750" y="276066"/>
                  </a:lnTo>
                  <a:lnTo>
                    <a:pt x="17802" y="276036"/>
                  </a:lnTo>
                  <a:lnTo>
                    <a:pt x="17845" y="275987"/>
                  </a:lnTo>
                  <a:lnTo>
                    <a:pt x="17887" y="275929"/>
                  </a:lnTo>
                  <a:lnTo>
                    <a:pt x="17925" y="275860"/>
                  </a:lnTo>
                  <a:lnTo>
                    <a:pt x="17963" y="275792"/>
                  </a:lnTo>
                  <a:lnTo>
                    <a:pt x="17997" y="275714"/>
                  </a:lnTo>
                  <a:lnTo>
                    <a:pt x="18030" y="275626"/>
                  </a:lnTo>
                  <a:lnTo>
                    <a:pt x="18054" y="275547"/>
                  </a:lnTo>
                  <a:lnTo>
                    <a:pt x="18077" y="275450"/>
                  </a:lnTo>
                  <a:lnTo>
                    <a:pt x="18101" y="275362"/>
                  </a:lnTo>
                  <a:lnTo>
                    <a:pt x="18115" y="275264"/>
                  </a:lnTo>
                  <a:lnTo>
                    <a:pt x="18125" y="275166"/>
                  </a:lnTo>
                  <a:lnTo>
                    <a:pt x="18134" y="275068"/>
                  </a:lnTo>
                  <a:lnTo>
                    <a:pt x="18134" y="274970"/>
                  </a:lnTo>
                  <a:lnTo>
                    <a:pt x="18130" y="274863"/>
                  </a:lnTo>
                  <a:lnTo>
                    <a:pt x="18120" y="274765"/>
                  </a:lnTo>
                  <a:lnTo>
                    <a:pt x="18106" y="274667"/>
                  </a:lnTo>
                  <a:lnTo>
                    <a:pt x="17887" y="273318"/>
                  </a:lnTo>
                  <a:lnTo>
                    <a:pt x="17659" y="271959"/>
                  </a:lnTo>
                  <a:lnTo>
                    <a:pt x="17422" y="270599"/>
                  </a:lnTo>
                  <a:lnTo>
                    <a:pt x="17179" y="269250"/>
                  </a:lnTo>
                  <a:lnTo>
                    <a:pt x="17260" y="269240"/>
                  </a:lnTo>
                  <a:lnTo>
                    <a:pt x="17336" y="269211"/>
                  </a:lnTo>
                  <a:lnTo>
                    <a:pt x="17412" y="269152"/>
                  </a:lnTo>
                  <a:lnTo>
                    <a:pt x="17445" y="269123"/>
                  </a:lnTo>
                  <a:lnTo>
                    <a:pt x="17479" y="269084"/>
                  </a:lnTo>
                  <a:lnTo>
                    <a:pt x="17512" y="269035"/>
                  </a:lnTo>
                  <a:lnTo>
                    <a:pt x="17540" y="268986"/>
                  </a:lnTo>
                  <a:lnTo>
                    <a:pt x="17569" y="268927"/>
                  </a:lnTo>
                  <a:lnTo>
                    <a:pt x="17597" y="268869"/>
                  </a:lnTo>
                  <a:lnTo>
                    <a:pt x="17616" y="268800"/>
                  </a:lnTo>
                  <a:lnTo>
                    <a:pt x="17640" y="268732"/>
                  </a:lnTo>
                  <a:lnTo>
                    <a:pt x="17655" y="268653"/>
                  </a:lnTo>
                  <a:lnTo>
                    <a:pt x="17669" y="268565"/>
                  </a:lnTo>
                  <a:lnTo>
                    <a:pt x="17745" y="268037"/>
                  </a:lnTo>
                  <a:lnTo>
                    <a:pt x="17811" y="267509"/>
                  </a:lnTo>
                  <a:lnTo>
                    <a:pt x="17868" y="266991"/>
                  </a:lnTo>
                  <a:lnTo>
                    <a:pt x="17916" y="266463"/>
                  </a:lnTo>
                  <a:lnTo>
                    <a:pt x="17954" y="265945"/>
                  </a:lnTo>
                  <a:lnTo>
                    <a:pt x="17982" y="265426"/>
                  </a:lnTo>
                  <a:lnTo>
                    <a:pt x="18001" y="264918"/>
                  </a:lnTo>
                  <a:lnTo>
                    <a:pt x="18011" y="264409"/>
                  </a:lnTo>
                  <a:lnTo>
                    <a:pt x="18016" y="263901"/>
                  </a:lnTo>
                  <a:lnTo>
                    <a:pt x="18006" y="263392"/>
                  </a:lnTo>
                  <a:lnTo>
                    <a:pt x="17992" y="262894"/>
                  </a:lnTo>
                  <a:lnTo>
                    <a:pt x="17968" y="262405"/>
                  </a:lnTo>
                  <a:lnTo>
                    <a:pt x="17935" y="261916"/>
                  </a:lnTo>
                  <a:lnTo>
                    <a:pt x="17897" y="261427"/>
                  </a:lnTo>
                  <a:lnTo>
                    <a:pt x="17849" y="260948"/>
                  </a:lnTo>
                  <a:lnTo>
                    <a:pt x="17792" y="260469"/>
                  </a:lnTo>
                  <a:lnTo>
                    <a:pt x="17731" y="259999"/>
                  </a:lnTo>
                  <a:lnTo>
                    <a:pt x="17659" y="259540"/>
                  </a:lnTo>
                  <a:lnTo>
                    <a:pt x="17578" y="259080"/>
                  </a:lnTo>
                  <a:lnTo>
                    <a:pt x="17493" y="258630"/>
                  </a:lnTo>
                  <a:lnTo>
                    <a:pt x="17403" y="258180"/>
                  </a:lnTo>
                  <a:lnTo>
                    <a:pt x="17303" y="257740"/>
                  </a:lnTo>
                  <a:lnTo>
                    <a:pt x="17198" y="257310"/>
                  </a:lnTo>
                  <a:lnTo>
                    <a:pt x="17084" y="256889"/>
                  </a:lnTo>
                  <a:lnTo>
                    <a:pt x="16966" y="256469"/>
                  </a:lnTo>
                  <a:lnTo>
                    <a:pt x="16837" y="256068"/>
                  </a:lnTo>
                  <a:lnTo>
                    <a:pt x="16709" y="255667"/>
                  </a:lnTo>
                  <a:lnTo>
                    <a:pt x="16571" y="255276"/>
                  </a:lnTo>
                  <a:lnTo>
                    <a:pt x="16429" y="254885"/>
                  </a:lnTo>
                  <a:lnTo>
                    <a:pt x="16277" y="254513"/>
                  </a:lnTo>
                  <a:lnTo>
                    <a:pt x="16125" y="254151"/>
                  </a:lnTo>
                  <a:lnTo>
                    <a:pt x="15963" y="253790"/>
                  </a:lnTo>
                  <a:lnTo>
                    <a:pt x="15797" y="253447"/>
                  </a:lnTo>
                  <a:lnTo>
                    <a:pt x="15631" y="253105"/>
                  </a:lnTo>
                  <a:lnTo>
                    <a:pt x="15455" y="252782"/>
                  </a:lnTo>
                  <a:lnTo>
                    <a:pt x="15274" y="252469"/>
                  </a:lnTo>
                  <a:lnTo>
                    <a:pt x="15089" y="252157"/>
                  </a:lnTo>
                  <a:lnTo>
                    <a:pt x="14899" y="251863"/>
                  </a:lnTo>
                  <a:lnTo>
                    <a:pt x="14709" y="251580"/>
                  </a:lnTo>
                  <a:lnTo>
                    <a:pt x="14509" y="251306"/>
                  </a:lnTo>
                  <a:lnTo>
                    <a:pt x="14310" y="251042"/>
                  </a:lnTo>
                  <a:lnTo>
                    <a:pt x="14101" y="250797"/>
                  </a:lnTo>
                  <a:lnTo>
                    <a:pt x="13892" y="250563"/>
                  </a:lnTo>
                  <a:lnTo>
                    <a:pt x="13683" y="250338"/>
                  </a:lnTo>
                  <a:lnTo>
                    <a:pt x="13464" y="250123"/>
                  </a:lnTo>
                  <a:lnTo>
                    <a:pt x="13246" y="249917"/>
                  </a:lnTo>
                  <a:lnTo>
                    <a:pt x="13022" y="249731"/>
                  </a:lnTo>
                  <a:lnTo>
                    <a:pt x="12799" y="249565"/>
                  </a:lnTo>
                  <a:lnTo>
                    <a:pt x="12571" y="249399"/>
                  </a:lnTo>
                  <a:lnTo>
                    <a:pt x="12338" y="249252"/>
                  </a:lnTo>
                  <a:lnTo>
                    <a:pt x="12105" y="249125"/>
                  </a:lnTo>
                  <a:lnTo>
                    <a:pt x="11868" y="249008"/>
                  </a:lnTo>
                  <a:lnTo>
                    <a:pt x="11630" y="248900"/>
                  </a:lnTo>
                  <a:lnTo>
                    <a:pt x="11393" y="248812"/>
                  </a:lnTo>
                  <a:lnTo>
                    <a:pt x="11150" y="248744"/>
                  </a:lnTo>
                  <a:lnTo>
                    <a:pt x="10903" y="248685"/>
                  </a:lnTo>
                  <a:lnTo>
                    <a:pt x="10656" y="248646"/>
                  </a:lnTo>
                  <a:lnTo>
                    <a:pt x="10409" y="248617"/>
                  </a:lnTo>
                  <a:lnTo>
                    <a:pt x="10162" y="248607"/>
                  </a:lnTo>
                  <a:lnTo>
                    <a:pt x="9915" y="248617"/>
                  </a:lnTo>
                  <a:lnTo>
                    <a:pt x="9663" y="248636"/>
                  </a:lnTo>
                  <a:lnTo>
                    <a:pt x="9412" y="248675"/>
                  </a:lnTo>
                  <a:lnTo>
                    <a:pt x="9160" y="248734"/>
                  </a:lnTo>
                  <a:lnTo>
                    <a:pt x="8903" y="248812"/>
                  </a:lnTo>
                  <a:lnTo>
                    <a:pt x="8808" y="248842"/>
                  </a:lnTo>
                  <a:lnTo>
                    <a:pt x="8718" y="248881"/>
                  </a:lnTo>
                  <a:lnTo>
                    <a:pt x="8628" y="248930"/>
                  </a:lnTo>
                  <a:lnTo>
                    <a:pt x="8533" y="248969"/>
                  </a:lnTo>
                  <a:lnTo>
                    <a:pt x="8447" y="247228"/>
                  </a:lnTo>
                  <a:lnTo>
                    <a:pt x="8366" y="245429"/>
                  </a:lnTo>
                  <a:lnTo>
                    <a:pt x="8295" y="243590"/>
                  </a:lnTo>
                  <a:lnTo>
                    <a:pt x="8229" y="241713"/>
                  </a:lnTo>
                  <a:lnTo>
                    <a:pt x="8205" y="240754"/>
                  </a:lnTo>
                  <a:lnTo>
                    <a:pt x="8176" y="239796"/>
                  </a:lnTo>
                  <a:lnTo>
                    <a:pt x="8157" y="238828"/>
                  </a:lnTo>
                  <a:lnTo>
                    <a:pt x="8138" y="237850"/>
                  </a:lnTo>
                  <a:lnTo>
                    <a:pt x="8119" y="236862"/>
                  </a:lnTo>
                  <a:lnTo>
                    <a:pt x="8105" y="235875"/>
                  </a:lnTo>
                  <a:lnTo>
                    <a:pt x="8096" y="234877"/>
                  </a:lnTo>
                  <a:lnTo>
                    <a:pt x="8091" y="233880"/>
                  </a:lnTo>
                  <a:lnTo>
                    <a:pt x="8086" y="232873"/>
                  </a:lnTo>
                  <a:lnTo>
                    <a:pt x="8086" y="231856"/>
                  </a:lnTo>
                  <a:lnTo>
                    <a:pt x="8086" y="230839"/>
                  </a:lnTo>
                  <a:lnTo>
                    <a:pt x="8096" y="229822"/>
                  </a:lnTo>
                  <a:lnTo>
                    <a:pt x="8105" y="228795"/>
                  </a:lnTo>
                  <a:lnTo>
                    <a:pt x="8119" y="227768"/>
                  </a:lnTo>
                  <a:lnTo>
                    <a:pt x="8138" y="226741"/>
                  </a:lnTo>
                  <a:lnTo>
                    <a:pt x="8162" y="225715"/>
                  </a:lnTo>
                  <a:lnTo>
                    <a:pt x="8191" y="224678"/>
                  </a:lnTo>
                  <a:lnTo>
                    <a:pt x="8219" y="223642"/>
                  </a:lnTo>
                  <a:lnTo>
                    <a:pt x="8257" y="222615"/>
                  </a:lnTo>
                  <a:lnTo>
                    <a:pt x="8295" y="221578"/>
                  </a:lnTo>
                  <a:lnTo>
                    <a:pt x="8343" y="220542"/>
                  </a:lnTo>
                  <a:lnTo>
                    <a:pt x="8390" y="219515"/>
                  </a:lnTo>
                  <a:lnTo>
                    <a:pt x="8442" y="218478"/>
                  </a:lnTo>
                  <a:lnTo>
                    <a:pt x="8504" y="217452"/>
                  </a:lnTo>
                  <a:lnTo>
                    <a:pt x="8566" y="216425"/>
                  </a:lnTo>
                  <a:lnTo>
                    <a:pt x="8637" y="215398"/>
                  </a:lnTo>
                  <a:lnTo>
                    <a:pt x="8713" y="214371"/>
                  </a:lnTo>
                  <a:lnTo>
                    <a:pt x="8789" y="213354"/>
                  </a:lnTo>
                  <a:lnTo>
                    <a:pt x="8875" y="212337"/>
                  </a:lnTo>
                  <a:lnTo>
                    <a:pt x="8965" y="211330"/>
                  </a:lnTo>
                  <a:lnTo>
                    <a:pt x="9065" y="210323"/>
                  </a:lnTo>
                  <a:lnTo>
                    <a:pt x="9165" y="209325"/>
                  </a:lnTo>
                  <a:lnTo>
                    <a:pt x="9274" y="208338"/>
                  </a:lnTo>
                  <a:lnTo>
                    <a:pt x="9388" y="207350"/>
                  </a:lnTo>
                  <a:lnTo>
                    <a:pt x="9507" y="206362"/>
                  </a:lnTo>
                  <a:lnTo>
                    <a:pt x="9635" y="205394"/>
                  </a:lnTo>
                  <a:lnTo>
                    <a:pt x="9768" y="204426"/>
                  </a:lnTo>
                  <a:lnTo>
                    <a:pt x="9906" y="203468"/>
                  </a:lnTo>
                  <a:lnTo>
                    <a:pt x="10048" y="202519"/>
                  </a:lnTo>
                  <a:lnTo>
                    <a:pt x="10200" y="201581"/>
                  </a:lnTo>
                  <a:lnTo>
                    <a:pt x="10362" y="200652"/>
                  </a:lnTo>
                  <a:lnTo>
                    <a:pt x="10523" y="199732"/>
                  </a:lnTo>
                  <a:lnTo>
                    <a:pt x="10694" y="198823"/>
                  </a:lnTo>
                  <a:lnTo>
                    <a:pt x="10875" y="197923"/>
                  </a:lnTo>
                  <a:lnTo>
                    <a:pt x="11060" y="197043"/>
                  </a:lnTo>
                  <a:lnTo>
                    <a:pt x="11255" y="196163"/>
                  </a:lnTo>
                  <a:lnTo>
                    <a:pt x="11455" y="195303"/>
                  </a:lnTo>
                  <a:lnTo>
                    <a:pt x="11664" y="194452"/>
                  </a:lnTo>
                  <a:lnTo>
                    <a:pt x="11877" y="193621"/>
                  </a:lnTo>
                  <a:lnTo>
                    <a:pt x="12101" y="192799"/>
                  </a:lnTo>
                  <a:lnTo>
                    <a:pt x="12333" y="191988"/>
                  </a:lnTo>
                  <a:lnTo>
                    <a:pt x="12571" y="191195"/>
                  </a:lnTo>
                  <a:lnTo>
                    <a:pt x="12818" y="190413"/>
                  </a:lnTo>
                  <a:lnTo>
                    <a:pt x="13075" y="189650"/>
                  </a:lnTo>
                  <a:lnTo>
                    <a:pt x="13336" y="188907"/>
                  </a:lnTo>
                  <a:lnTo>
                    <a:pt x="13469" y="188536"/>
                  </a:lnTo>
                  <a:lnTo>
                    <a:pt x="13607" y="188174"/>
                  </a:lnTo>
                  <a:lnTo>
                    <a:pt x="13811" y="188497"/>
                  </a:lnTo>
                  <a:lnTo>
                    <a:pt x="14025" y="188819"/>
                  </a:lnTo>
                  <a:lnTo>
                    <a:pt x="14239" y="189113"/>
                  </a:lnTo>
                  <a:lnTo>
                    <a:pt x="14462" y="189406"/>
                  </a:lnTo>
                  <a:lnTo>
                    <a:pt x="14690" y="189690"/>
                  </a:lnTo>
                  <a:lnTo>
                    <a:pt x="14918" y="189954"/>
                  </a:lnTo>
                  <a:lnTo>
                    <a:pt x="15156" y="190198"/>
                  </a:lnTo>
                  <a:lnTo>
                    <a:pt x="15393" y="190442"/>
                  </a:lnTo>
                  <a:lnTo>
                    <a:pt x="15635" y="190667"/>
                  </a:lnTo>
                  <a:lnTo>
                    <a:pt x="15882" y="190883"/>
                  </a:lnTo>
                  <a:lnTo>
                    <a:pt x="16129" y="191088"/>
                  </a:lnTo>
                  <a:lnTo>
                    <a:pt x="16381" y="191274"/>
                  </a:lnTo>
                  <a:lnTo>
                    <a:pt x="16638" y="191450"/>
                  </a:lnTo>
                  <a:lnTo>
                    <a:pt x="16894" y="191606"/>
                  </a:lnTo>
                  <a:lnTo>
                    <a:pt x="17151" y="191753"/>
                  </a:lnTo>
                  <a:lnTo>
                    <a:pt x="17412" y="191890"/>
                  </a:lnTo>
                  <a:lnTo>
                    <a:pt x="17674" y="192007"/>
                  </a:lnTo>
                  <a:lnTo>
                    <a:pt x="17940" y="192115"/>
                  </a:lnTo>
                  <a:lnTo>
                    <a:pt x="18201" y="192203"/>
                  </a:lnTo>
                  <a:lnTo>
                    <a:pt x="18467" y="192281"/>
                  </a:lnTo>
                  <a:lnTo>
                    <a:pt x="18733" y="192340"/>
                  </a:lnTo>
                  <a:lnTo>
                    <a:pt x="18999" y="192388"/>
                  </a:lnTo>
                  <a:lnTo>
                    <a:pt x="19265" y="192428"/>
                  </a:lnTo>
                  <a:lnTo>
                    <a:pt x="19531" y="192447"/>
                  </a:lnTo>
                  <a:lnTo>
                    <a:pt x="19797" y="192447"/>
                  </a:lnTo>
                  <a:lnTo>
                    <a:pt x="20058" y="192437"/>
                  </a:lnTo>
                  <a:lnTo>
                    <a:pt x="20325" y="192408"/>
                  </a:lnTo>
                  <a:lnTo>
                    <a:pt x="20586" y="192369"/>
                  </a:lnTo>
                  <a:lnTo>
                    <a:pt x="20847" y="192310"/>
                  </a:lnTo>
                  <a:lnTo>
                    <a:pt x="21104" y="192242"/>
                  </a:lnTo>
                  <a:lnTo>
                    <a:pt x="21360" y="192144"/>
                  </a:lnTo>
                  <a:lnTo>
                    <a:pt x="21617" y="192046"/>
                  </a:lnTo>
                  <a:lnTo>
                    <a:pt x="21617" y="192046"/>
                  </a:lnTo>
                  <a:lnTo>
                    <a:pt x="21603" y="194657"/>
                  </a:lnTo>
                  <a:lnTo>
                    <a:pt x="21593" y="197278"/>
                  </a:lnTo>
                  <a:lnTo>
                    <a:pt x="21584" y="199889"/>
                  </a:lnTo>
                  <a:lnTo>
                    <a:pt x="21584" y="202510"/>
                  </a:lnTo>
                  <a:lnTo>
                    <a:pt x="21584" y="205120"/>
                  </a:lnTo>
                  <a:lnTo>
                    <a:pt x="21593" y="207741"/>
                  </a:lnTo>
                  <a:lnTo>
                    <a:pt x="21607" y="210362"/>
                  </a:lnTo>
                  <a:lnTo>
                    <a:pt x="21631" y="212973"/>
                  </a:lnTo>
                  <a:lnTo>
                    <a:pt x="21641" y="214273"/>
                  </a:lnTo>
                  <a:lnTo>
                    <a:pt x="21645" y="215574"/>
                  </a:lnTo>
                  <a:lnTo>
                    <a:pt x="21655" y="218214"/>
                  </a:lnTo>
                  <a:lnTo>
                    <a:pt x="21664" y="223573"/>
                  </a:lnTo>
                  <a:lnTo>
                    <a:pt x="21669" y="226282"/>
                  </a:lnTo>
                  <a:lnTo>
                    <a:pt x="21688" y="229000"/>
                  </a:lnTo>
                  <a:lnTo>
                    <a:pt x="21698" y="230360"/>
                  </a:lnTo>
                  <a:lnTo>
                    <a:pt x="21712" y="231719"/>
                  </a:lnTo>
                  <a:lnTo>
                    <a:pt x="21736" y="233088"/>
                  </a:lnTo>
                  <a:lnTo>
                    <a:pt x="21759" y="234447"/>
                  </a:lnTo>
                  <a:lnTo>
                    <a:pt x="21788" y="235806"/>
                  </a:lnTo>
                  <a:lnTo>
                    <a:pt x="21826" y="237166"/>
                  </a:lnTo>
                  <a:lnTo>
                    <a:pt x="21869" y="238525"/>
                  </a:lnTo>
                  <a:lnTo>
                    <a:pt x="21916" y="239874"/>
                  </a:lnTo>
                  <a:lnTo>
                    <a:pt x="21973" y="241224"/>
                  </a:lnTo>
                  <a:lnTo>
                    <a:pt x="22040" y="242573"/>
                  </a:lnTo>
                  <a:lnTo>
                    <a:pt x="22111" y="243913"/>
                  </a:lnTo>
                  <a:lnTo>
                    <a:pt x="22196" y="245243"/>
                  </a:lnTo>
                  <a:lnTo>
                    <a:pt x="22287" y="246563"/>
                  </a:lnTo>
                  <a:lnTo>
                    <a:pt x="22391" y="247883"/>
                  </a:lnTo>
                  <a:lnTo>
                    <a:pt x="22448" y="248538"/>
                  </a:lnTo>
                  <a:lnTo>
                    <a:pt x="22505" y="249194"/>
                  </a:lnTo>
                  <a:lnTo>
                    <a:pt x="22567" y="249849"/>
                  </a:lnTo>
                  <a:lnTo>
                    <a:pt x="22629" y="250494"/>
                  </a:lnTo>
                  <a:lnTo>
                    <a:pt x="22695" y="251140"/>
                  </a:lnTo>
                  <a:lnTo>
                    <a:pt x="22767" y="251785"/>
                  </a:lnTo>
                  <a:lnTo>
                    <a:pt x="22843" y="252430"/>
                  </a:lnTo>
                  <a:lnTo>
                    <a:pt x="22919" y="253066"/>
                  </a:lnTo>
                  <a:lnTo>
                    <a:pt x="22999" y="253702"/>
                  </a:lnTo>
                  <a:lnTo>
                    <a:pt x="23080" y="254337"/>
                  </a:lnTo>
                  <a:lnTo>
                    <a:pt x="23166" y="254963"/>
                  </a:lnTo>
                  <a:lnTo>
                    <a:pt x="23256" y="255599"/>
                  </a:lnTo>
                  <a:lnTo>
                    <a:pt x="23379" y="256401"/>
                  </a:lnTo>
                  <a:lnTo>
                    <a:pt x="23512" y="257183"/>
                  </a:lnTo>
                  <a:lnTo>
                    <a:pt x="23655" y="257946"/>
                  </a:lnTo>
                  <a:lnTo>
                    <a:pt x="23802" y="258689"/>
                  </a:lnTo>
                  <a:lnTo>
                    <a:pt x="23959" y="259422"/>
                  </a:lnTo>
                  <a:lnTo>
                    <a:pt x="24121" y="260136"/>
                  </a:lnTo>
                  <a:lnTo>
                    <a:pt x="24296" y="260830"/>
                  </a:lnTo>
                  <a:lnTo>
                    <a:pt x="24472" y="261505"/>
                  </a:lnTo>
                  <a:lnTo>
                    <a:pt x="24662" y="262160"/>
                  </a:lnTo>
                  <a:lnTo>
                    <a:pt x="24852" y="262796"/>
                  </a:lnTo>
                  <a:lnTo>
                    <a:pt x="25056" y="263422"/>
                  </a:lnTo>
                  <a:lnTo>
                    <a:pt x="25261" y="264038"/>
                  </a:lnTo>
                  <a:lnTo>
                    <a:pt x="25475" y="264625"/>
                  </a:lnTo>
                  <a:lnTo>
                    <a:pt x="25698" y="265201"/>
                  </a:lnTo>
                  <a:lnTo>
                    <a:pt x="25926" y="265759"/>
                  </a:lnTo>
                  <a:lnTo>
                    <a:pt x="26159" y="266306"/>
                  </a:lnTo>
                  <a:lnTo>
                    <a:pt x="25817" y="267040"/>
                  </a:lnTo>
                  <a:lnTo>
                    <a:pt x="25479" y="267783"/>
                  </a:lnTo>
                  <a:lnTo>
                    <a:pt x="25147" y="268526"/>
                  </a:lnTo>
                  <a:lnTo>
                    <a:pt x="24819" y="269279"/>
                  </a:lnTo>
                  <a:lnTo>
                    <a:pt x="24501" y="270042"/>
                  </a:lnTo>
                  <a:lnTo>
                    <a:pt x="24187" y="270815"/>
                  </a:lnTo>
                  <a:lnTo>
                    <a:pt x="23878" y="271587"/>
                  </a:lnTo>
                  <a:lnTo>
                    <a:pt x="23574" y="272360"/>
                  </a:lnTo>
                  <a:lnTo>
                    <a:pt x="23275" y="273152"/>
                  </a:lnTo>
                  <a:lnTo>
                    <a:pt x="22980" y="273944"/>
                  </a:lnTo>
                  <a:lnTo>
                    <a:pt x="22691" y="274736"/>
                  </a:lnTo>
                  <a:lnTo>
                    <a:pt x="22405" y="275547"/>
                  </a:lnTo>
                  <a:lnTo>
                    <a:pt x="22130" y="276349"/>
                  </a:lnTo>
                  <a:lnTo>
                    <a:pt x="21854" y="277171"/>
                  </a:lnTo>
                  <a:lnTo>
                    <a:pt x="21588" y="277982"/>
                  </a:lnTo>
                  <a:lnTo>
                    <a:pt x="21322" y="278814"/>
                  </a:lnTo>
                  <a:lnTo>
                    <a:pt x="20990" y="279889"/>
                  </a:lnTo>
                  <a:lnTo>
                    <a:pt x="20667" y="280975"/>
                  </a:lnTo>
                  <a:lnTo>
                    <a:pt x="20348" y="282070"/>
                  </a:lnTo>
                  <a:lnTo>
                    <a:pt x="20044" y="283175"/>
                  </a:lnTo>
                  <a:lnTo>
                    <a:pt x="19740" y="284290"/>
                  </a:lnTo>
                  <a:lnTo>
                    <a:pt x="19450" y="285404"/>
                  </a:lnTo>
                  <a:lnTo>
                    <a:pt x="19170" y="286529"/>
                  </a:lnTo>
                  <a:lnTo>
                    <a:pt x="18894" y="287663"/>
                  </a:lnTo>
                  <a:lnTo>
                    <a:pt x="18628" y="288808"/>
                  </a:lnTo>
                  <a:lnTo>
                    <a:pt x="18367" y="289961"/>
                  </a:lnTo>
                  <a:lnTo>
                    <a:pt x="18120" y="291115"/>
                  </a:lnTo>
                  <a:lnTo>
                    <a:pt x="17878" y="292279"/>
                  </a:lnTo>
                  <a:lnTo>
                    <a:pt x="17645" y="293443"/>
                  </a:lnTo>
                  <a:lnTo>
                    <a:pt x="17417" y="294626"/>
                  </a:lnTo>
                  <a:lnTo>
                    <a:pt x="17198" y="295799"/>
                  </a:lnTo>
                  <a:lnTo>
                    <a:pt x="16989" y="296992"/>
                  </a:lnTo>
                  <a:lnTo>
                    <a:pt x="16785" y="298185"/>
                  </a:lnTo>
                  <a:lnTo>
                    <a:pt x="16595" y="299388"/>
                  </a:lnTo>
                  <a:lnTo>
                    <a:pt x="16405" y="300591"/>
                  </a:lnTo>
                  <a:lnTo>
                    <a:pt x="16229" y="301804"/>
                  </a:lnTo>
                  <a:lnTo>
                    <a:pt x="16058" y="303016"/>
                  </a:lnTo>
                  <a:lnTo>
                    <a:pt x="15892" y="304238"/>
                  </a:lnTo>
                  <a:lnTo>
                    <a:pt x="15740" y="305471"/>
                  </a:lnTo>
                  <a:lnTo>
                    <a:pt x="15588" y="306693"/>
                  </a:lnTo>
                  <a:lnTo>
                    <a:pt x="15450" y="307935"/>
                  </a:lnTo>
                  <a:lnTo>
                    <a:pt x="15317" y="309167"/>
                  </a:lnTo>
                  <a:lnTo>
                    <a:pt x="15194" y="310419"/>
                  </a:lnTo>
                  <a:lnTo>
                    <a:pt x="15075" y="311661"/>
                  </a:lnTo>
                  <a:lnTo>
                    <a:pt x="14961" y="312912"/>
                  </a:lnTo>
                  <a:lnTo>
                    <a:pt x="14861" y="314164"/>
                  </a:lnTo>
                  <a:lnTo>
                    <a:pt x="14761" y="315425"/>
                  </a:lnTo>
                  <a:lnTo>
                    <a:pt x="14676" y="316687"/>
                  </a:lnTo>
                  <a:lnTo>
                    <a:pt x="14595" y="317948"/>
                  </a:lnTo>
                  <a:lnTo>
                    <a:pt x="14519" y="319210"/>
                  </a:lnTo>
                  <a:lnTo>
                    <a:pt x="14452" y="320481"/>
                  </a:lnTo>
                  <a:lnTo>
                    <a:pt x="14391" y="321752"/>
                  </a:lnTo>
                  <a:lnTo>
                    <a:pt x="14338" y="323024"/>
                  </a:lnTo>
                  <a:lnTo>
                    <a:pt x="14296" y="324305"/>
                  </a:lnTo>
                  <a:lnTo>
                    <a:pt x="14253" y="325576"/>
                  </a:lnTo>
                  <a:lnTo>
                    <a:pt x="14224" y="326857"/>
                  </a:lnTo>
                  <a:lnTo>
                    <a:pt x="14196" y="328138"/>
                  </a:lnTo>
                  <a:lnTo>
                    <a:pt x="14182" y="329419"/>
                  </a:lnTo>
                  <a:lnTo>
                    <a:pt x="14167" y="330700"/>
                  </a:lnTo>
                  <a:lnTo>
                    <a:pt x="14163" y="331981"/>
                  </a:lnTo>
                  <a:lnTo>
                    <a:pt x="14167" y="333272"/>
                  </a:lnTo>
                  <a:lnTo>
                    <a:pt x="14177" y="334553"/>
                  </a:lnTo>
                  <a:lnTo>
                    <a:pt x="14191" y="335834"/>
                  </a:lnTo>
                  <a:lnTo>
                    <a:pt x="14210" y="337125"/>
                  </a:lnTo>
                  <a:lnTo>
                    <a:pt x="14239" y="338406"/>
                  </a:lnTo>
                  <a:lnTo>
                    <a:pt x="14277" y="339696"/>
                  </a:lnTo>
                  <a:lnTo>
                    <a:pt x="14319" y="340977"/>
                  </a:lnTo>
                  <a:lnTo>
                    <a:pt x="14367" y="342258"/>
                  </a:lnTo>
                  <a:lnTo>
                    <a:pt x="14419" y="343539"/>
                  </a:lnTo>
                  <a:lnTo>
                    <a:pt x="14481" y="344820"/>
                  </a:lnTo>
                  <a:lnTo>
                    <a:pt x="14547" y="346102"/>
                  </a:lnTo>
                  <a:lnTo>
                    <a:pt x="14623" y="347383"/>
                  </a:lnTo>
                  <a:lnTo>
                    <a:pt x="14704" y="348664"/>
                  </a:lnTo>
                  <a:lnTo>
                    <a:pt x="14790" y="349935"/>
                  </a:lnTo>
                  <a:lnTo>
                    <a:pt x="14880" y="351206"/>
                  </a:lnTo>
                  <a:lnTo>
                    <a:pt x="14980" y="352477"/>
                  </a:lnTo>
                  <a:lnTo>
                    <a:pt x="15084" y="353749"/>
                  </a:lnTo>
                  <a:lnTo>
                    <a:pt x="15194" y="355020"/>
                  </a:lnTo>
                  <a:lnTo>
                    <a:pt x="15312" y="356281"/>
                  </a:lnTo>
                  <a:lnTo>
                    <a:pt x="15431" y="357543"/>
                  </a:lnTo>
                  <a:lnTo>
                    <a:pt x="15060" y="357777"/>
                  </a:lnTo>
                  <a:lnTo>
                    <a:pt x="14695" y="358032"/>
                  </a:lnTo>
                  <a:lnTo>
                    <a:pt x="14343" y="358305"/>
                  </a:lnTo>
                  <a:lnTo>
                    <a:pt x="13992" y="358589"/>
                  </a:lnTo>
                  <a:lnTo>
                    <a:pt x="13654" y="358902"/>
                  </a:lnTo>
                  <a:lnTo>
                    <a:pt x="13326" y="359225"/>
                  </a:lnTo>
                  <a:lnTo>
                    <a:pt x="13003" y="359557"/>
                  </a:lnTo>
                  <a:lnTo>
                    <a:pt x="12690" y="359919"/>
                  </a:lnTo>
                  <a:lnTo>
                    <a:pt x="12386" y="360291"/>
                  </a:lnTo>
                  <a:lnTo>
                    <a:pt x="12091" y="360682"/>
                  </a:lnTo>
                  <a:lnTo>
                    <a:pt x="11801" y="361092"/>
                  </a:lnTo>
                  <a:lnTo>
                    <a:pt x="11521" y="361513"/>
                  </a:lnTo>
                  <a:lnTo>
                    <a:pt x="11250" y="361943"/>
                  </a:lnTo>
                  <a:lnTo>
                    <a:pt x="10989" y="362393"/>
                  </a:lnTo>
                  <a:lnTo>
                    <a:pt x="10732" y="362862"/>
                  </a:lnTo>
                  <a:lnTo>
                    <a:pt x="10485" y="363342"/>
                  </a:lnTo>
                  <a:lnTo>
                    <a:pt x="10248" y="363840"/>
                  </a:lnTo>
                  <a:lnTo>
                    <a:pt x="10020" y="364349"/>
                  </a:lnTo>
                  <a:lnTo>
                    <a:pt x="9801" y="364867"/>
                  </a:lnTo>
                  <a:lnTo>
                    <a:pt x="9587" y="365405"/>
                  </a:lnTo>
                  <a:lnTo>
                    <a:pt x="9383" y="365952"/>
                  </a:lnTo>
                  <a:lnTo>
                    <a:pt x="9188" y="366520"/>
                  </a:lnTo>
                  <a:lnTo>
                    <a:pt x="8998" y="367087"/>
                  </a:lnTo>
                  <a:lnTo>
                    <a:pt x="8818" y="367674"/>
                  </a:lnTo>
                  <a:lnTo>
                    <a:pt x="8647" y="368280"/>
                  </a:lnTo>
                  <a:lnTo>
                    <a:pt x="8485" y="368886"/>
                  </a:lnTo>
                  <a:lnTo>
                    <a:pt x="8333" y="369512"/>
                  </a:lnTo>
                  <a:lnTo>
                    <a:pt x="8186" y="370148"/>
                  </a:lnTo>
                  <a:lnTo>
                    <a:pt x="8048" y="370783"/>
                  </a:lnTo>
                  <a:lnTo>
                    <a:pt x="7920" y="371438"/>
                  </a:lnTo>
                  <a:lnTo>
                    <a:pt x="7796" y="372113"/>
                  </a:lnTo>
                  <a:lnTo>
                    <a:pt x="7682" y="372788"/>
                  </a:lnTo>
                  <a:lnTo>
                    <a:pt x="7578" y="373472"/>
                  </a:lnTo>
                  <a:lnTo>
                    <a:pt x="7483" y="374167"/>
                  </a:lnTo>
                  <a:lnTo>
                    <a:pt x="7392" y="374871"/>
                  </a:lnTo>
                  <a:lnTo>
                    <a:pt x="7316" y="375585"/>
                  </a:lnTo>
                  <a:lnTo>
                    <a:pt x="7240" y="376308"/>
                  </a:lnTo>
                  <a:lnTo>
                    <a:pt x="7179" y="377042"/>
                  </a:lnTo>
                  <a:lnTo>
                    <a:pt x="7122" y="377785"/>
                  </a:lnTo>
                  <a:lnTo>
                    <a:pt x="7074" y="378528"/>
                  </a:lnTo>
                  <a:lnTo>
                    <a:pt x="7036" y="379291"/>
                  </a:lnTo>
                  <a:lnTo>
                    <a:pt x="7008" y="380054"/>
                  </a:lnTo>
                  <a:lnTo>
                    <a:pt x="6984" y="380826"/>
                  </a:lnTo>
                  <a:lnTo>
                    <a:pt x="6970" y="381599"/>
                  </a:lnTo>
                  <a:lnTo>
                    <a:pt x="6960" y="382381"/>
                  </a:lnTo>
                  <a:lnTo>
                    <a:pt x="6965" y="383173"/>
                  </a:lnTo>
                  <a:lnTo>
                    <a:pt x="6974" y="383975"/>
                  </a:lnTo>
                  <a:lnTo>
                    <a:pt x="6993" y="384777"/>
                  </a:lnTo>
                  <a:lnTo>
                    <a:pt x="7017" y="385588"/>
                  </a:lnTo>
                  <a:lnTo>
                    <a:pt x="7050" y="386400"/>
                  </a:lnTo>
                  <a:lnTo>
                    <a:pt x="7093" y="387221"/>
                  </a:lnTo>
                  <a:lnTo>
                    <a:pt x="7145" y="388043"/>
                  </a:lnTo>
                  <a:lnTo>
                    <a:pt x="7202" y="388874"/>
                  </a:lnTo>
                  <a:lnTo>
                    <a:pt x="7269" y="389705"/>
                  </a:lnTo>
                  <a:lnTo>
                    <a:pt x="7345" y="390546"/>
                  </a:lnTo>
                  <a:lnTo>
                    <a:pt x="7426" y="391387"/>
                  </a:lnTo>
                  <a:lnTo>
                    <a:pt x="7516" y="392238"/>
                  </a:lnTo>
                  <a:lnTo>
                    <a:pt x="7616" y="393079"/>
                  </a:lnTo>
                  <a:lnTo>
                    <a:pt x="7720" y="393930"/>
                  </a:lnTo>
                  <a:lnTo>
                    <a:pt x="7839" y="394790"/>
                  </a:lnTo>
                  <a:lnTo>
                    <a:pt x="7958" y="395641"/>
                  </a:lnTo>
                  <a:lnTo>
                    <a:pt x="8091" y="396501"/>
                  </a:lnTo>
                  <a:lnTo>
                    <a:pt x="8229" y="397362"/>
                  </a:lnTo>
                  <a:lnTo>
                    <a:pt x="8376" y="398232"/>
                  </a:lnTo>
                  <a:lnTo>
                    <a:pt x="8404" y="398369"/>
                  </a:lnTo>
                  <a:lnTo>
                    <a:pt x="8433" y="398506"/>
                  </a:lnTo>
                  <a:lnTo>
                    <a:pt x="8471" y="398633"/>
                  </a:lnTo>
                  <a:lnTo>
                    <a:pt x="8509" y="398741"/>
                  </a:lnTo>
                  <a:lnTo>
                    <a:pt x="8552" y="398848"/>
                  </a:lnTo>
                  <a:lnTo>
                    <a:pt x="8599" y="398946"/>
                  </a:lnTo>
                  <a:lnTo>
                    <a:pt x="8647" y="399034"/>
                  </a:lnTo>
                  <a:lnTo>
                    <a:pt x="8699" y="399112"/>
                  </a:lnTo>
                  <a:lnTo>
                    <a:pt x="8751" y="399181"/>
                  </a:lnTo>
                  <a:lnTo>
                    <a:pt x="8808" y="399240"/>
                  </a:lnTo>
                  <a:lnTo>
                    <a:pt x="8865" y="399298"/>
                  </a:lnTo>
                  <a:lnTo>
                    <a:pt x="8927" y="399337"/>
                  </a:lnTo>
                  <a:lnTo>
                    <a:pt x="8984" y="399376"/>
                  </a:lnTo>
                  <a:lnTo>
                    <a:pt x="9046" y="399396"/>
                  </a:lnTo>
                  <a:lnTo>
                    <a:pt x="9108" y="399416"/>
                  </a:lnTo>
                  <a:lnTo>
                    <a:pt x="9169" y="399425"/>
                  </a:lnTo>
                  <a:lnTo>
                    <a:pt x="8960" y="399709"/>
                  </a:lnTo>
                  <a:lnTo>
                    <a:pt x="8751" y="399993"/>
                  </a:lnTo>
                  <a:lnTo>
                    <a:pt x="8542" y="400296"/>
                  </a:lnTo>
                  <a:lnTo>
                    <a:pt x="8338" y="400589"/>
                  </a:lnTo>
                  <a:lnTo>
                    <a:pt x="8134" y="400902"/>
                  </a:lnTo>
                  <a:lnTo>
                    <a:pt x="7934" y="401215"/>
                  </a:lnTo>
                  <a:lnTo>
                    <a:pt x="7735" y="401538"/>
                  </a:lnTo>
                  <a:lnTo>
                    <a:pt x="7540" y="401860"/>
                  </a:lnTo>
                  <a:lnTo>
                    <a:pt x="7345" y="402193"/>
                  </a:lnTo>
                  <a:lnTo>
                    <a:pt x="7155" y="402525"/>
                  </a:lnTo>
                  <a:lnTo>
                    <a:pt x="6965" y="402877"/>
                  </a:lnTo>
                  <a:lnTo>
                    <a:pt x="6780" y="403220"/>
                  </a:lnTo>
                  <a:lnTo>
                    <a:pt x="6599" y="403581"/>
                  </a:lnTo>
                  <a:lnTo>
                    <a:pt x="6419" y="403943"/>
                  </a:lnTo>
                  <a:lnTo>
                    <a:pt x="6238" y="404305"/>
                  </a:lnTo>
                  <a:lnTo>
                    <a:pt x="6062" y="404677"/>
                  </a:lnTo>
                  <a:lnTo>
                    <a:pt x="5891" y="405058"/>
                  </a:lnTo>
                  <a:lnTo>
                    <a:pt x="5720" y="405439"/>
                  </a:lnTo>
                  <a:lnTo>
                    <a:pt x="5554" y="405830"/>
                  </a:lnTo>
                  <a:lnTo>
                    <a:pt x="5388" y="406222"/>
                  </a:lnTo>
                  <a:lnTo>
                    <a:pt x="5226" y="406623"/>
                  </a:lnTo>
                  <a:lnTo>
                    <a:pt x="5069" y="407023"/>
                  </a:lnTo>
                  <a:lnTo>
                    <a:pt x="4912" y="407434"/>
                  </a:lnTo>
                  <a:lnTo>
                    <a:pt x="4760" y="407845"/>
                  </a:lnTo>
                  <a:lnTo>
                    <a:pt x="4608" y="408265"/>
                  </a:lnTo>
                  <a:lnTo>
                    <a:pt x="4461" y="408686"/>
                  </a:lnTo>
                  <a:lnTo>
                    <a:pt x="4319" y="409116"/>
                  </a:lnTo>
                  <a:lnTo>
                    <a:pt x="4176" y="409546"/>
                  </a:lnTo>
                  <a:lnTo>
                    <a:pt x="4038" y="409986"/>
                  </a:lnTo>
                  <a:lnTo>
                    <a:pt x="3905" y="410426"/>
                  </a:lnTo>
                  <a:lnTo>
                    <a:pt x="3772" y="410876"/>
                  </a:lnTo>
                  <a:lnTo>
                    <a:pt x="3644" y="411326"/>
                  </a:lnTo>
                  <a:lnTo>
                    <a:pt x="3520" y="411776"/>
                  </a:lnTo>
                  <a:lnTo>
                    <a:pt x="3397" y="412236"/>
                  </a:lnTo>
                  <a:lnTo>
                    <a:pt x="3278" y="412705"/>
                  </a:lnTo>
                  <a:lnTo>
                    <a:pt x="3164" y="413174"/>
                  </a:lnTo>
                  <a:lnTo>
                    <a:pt x="3050" y="413644"/>
                  </a:lnTo>
                  <a:lnTo>
                    <a:pt x="2941" y="414123"/>
                  </a:lnTo>
                  <a:lnTo>
                    <a:pt x="2836" y="414602"/>
                  </a:lnTo>
                  <a:lnTo>
                    <a:pt x="2732" y="415081"/>
                  </a:lnTo>
                  <a:lnTo>
                    <a:pt x="2632" y="415570"/>
                  </a:lnTo>
                  <a:lnTo>
                    <a:pt x="2537" y="416059"/>
                  </a:lnTo>
                  <a:lnTo>
                    <a:pt x="2447" y="416558"/>
                  </a:lnTo>
                  <a:lnTo>
                    <a:pt x="2356" y="417057"/>
                  </a:lnTo>
                  <a:lnTo>
                    <a:pt x="2276" y="417555"/>
                  </a:lnTo>
                  <a:lnTo>
                    <a:pt x="2195" y="418064"/>
                  </a:lnTo>
                  <a:lnTo>
                    <a:pt x="2114" y="418572"/>
                  </a:lnTo>
                  <a:lnTo>
                    <a:pt x="2043" y="419081"/>
                  </a:lnTo>
                  <a:lnTo>
                    <a:pt x="1972" y="419599"/>
                  </a:lnTo>
                  <a:lnTo>
                    <a:pt x="1905" y="420117"/>
                  </a:lnTo>
                  <a:lnTo>
                    <a:pt x="1843" y="420636"/>
                  </a:lnTo>
                  <a:lnTo>
                    <a:pt x="1782" y="421164"/>
                  </a:lnTo>
                  <a:lnTo>
                    <a:pt x="1729" y="421692"/>
                  </a:lnTo>
                  <a:lnTo>
                    <a:pt x="1677" y="422220"/>
                  </a:lnTo>
                  <a:lnTo>
                    <a:pt x="1630" y="422748"/>
                  </a:lnTo>
                  <a:lnTo>
                    <a:pt x="1587" y="423286"/>
                  </a:lnTo>
                  <a:lnTo>
                    <a:pt x="1549" y="423823"/>
                  </a:lnTo>
                  <a:lnTo>
                    <a:pt x="1511" y="424361"/>
                  </a:lnTo>
                  <a:lnTo>
                    <a:pt x="1482" y="424909"/>
                  </a:lnTo>
                  <a:lnTo>
                    <a:pt x="1454" y="425457"/>
                  </a:lnTo>
                  <a:lnTo>
                    <a:pt x="1430" y="426004"/>
                  </a:lnTo>
                  <a:lnTo>
                    <a:pt x="1411" y="426552"/>
                  </a:lnTo>
                  <a:lnTo>
                    <a:pt x="1397" y="427109"/>
                  </a:lnTo>
                  <a:lnTo>
                    <a:pt x="1387" y="427657"/>
                  </a:lnTo>
                  <a:lnTo>
                    <a:pt x="1387" y="427813"/>
                  </a:lnTo>
                  <a:lnTo>
                    <a:pt x="1397" y="427970"/>
                  </a:lnTo>
                  <a:lnTo>
                    <a:pt x="1411" y="428107"/>
                  </a:lnTo>
                  <a:lnTo>
                    <a:pt x="1430" y="428234"/>
                  </a:lnTo>
                  <a:lnTo>
                    <a:pt x="1449" y="428361"/>
                  </a:lnTo>
                  <a:lnTo>
                    <a:pt x="1473" y="428478"/>
                  </a:lnTo>
                  <a:lnTo>
                    <a:pt x="1501" y="428586"/>
                  </a:lnTo>
                  <a:lnTo>
                    <a:pt x="1530" y="428693"/>
                  </a:lnTo>
                  <a:lnTo>
                    <a:pt x="1530" y="428869"/>
                  </a:lnTo>
                  <a:lnTo>
                    <a:pt x="1539" y="429045"/>
                  </a:lnTo>
                  <a:lnTo>
                    <a:pt x="1554" y="429212"/>
                  </a:lnTo>
                  <a:lnTo>
                    <a:pt x="1573" y="429388"/>
                  </a:lnTo>
                  <a:lnTo>
                    <a:pt x="1601" y="429544"/>
                  </a:lnTo>
                  <a:lnTo>
                    <a:pt x="1634" y="429710"/>
                  </a:lnTo>
                  <a:lnTo>
                    <a:pt x="1677" y="429857"/>
                  </a:lnTo>
                  <a:lnTo>
                    <a:pt x="1725" y="430004"/>
                  </a:lnTo>
                  <a:lnTo>
                    <a:pt x="1782" y="430131"/>
                  </a:lnTo>
                  <a:lnTo>
                    <a:pt x="1843" y="430248"/>
                  </a:lnTo>
                  <a:lnTo>
                    <a:pt x="1910" y="430356"/>
                  </a:lnTo>
                  <a:lnTo>
                    <a:pt x="1986" y="430444"/>
                  </a:lnTo>
                  <a:lnTo>
                    <a:pt x="2071" y="430522"/>
                  </a:lnTo>
                  <a:lnTo>
                    <a:pt x="2162" y="430581"/>
                  </a:lnTo>
                  <a:lnTo>
                    <a:pt x="2261" y="430610"/>
                  </a:lnTo>
                  <a:lnTo>
                    <a:pt x="2366" y="430629"/>
                  </a:lnTo>
                  <a:lnTo>
                    <a:pt x="4181" y="430757"/>
                  </a:lnTo>
                  <a:lnTo>
                    <a:pt x="6000" y="430864"/>
                  </a:lnTo>
                  <a:lnTo>
                    <a:pt x="7825" y="430972"/>
                  </a:lnTo>
                  <a:lnTo>
                    <a:pt x="9644" y="431060"/>
                  </a:lnTo>
                  <a:lnTo>
                    <a:pt x="11464" y="431138"/>
                  </a:lnTo>
                  <a:lnTo>
                    <a:pt x="13288" y="431206"/>
                  </a:lnTo>
                  <a:lnTo>
                    <a:pt x="15113" y="431255"/>
                  </a:lnTo>
                  <a:lnTo>
                    <a:pt x="16932" y="431294"/>
                  </a:lnTo>
                  <a:lnTo>
                    <a:pt x="18757" y="431314"/>
                  </a:lnTo>
                  <a:lnTo>
                    <a:pt x="20576" y="431314"/>
                  </a:lnTo>
                  <a:lnTo>
                    <a:pt x="22401" y="431294"/>
                  </a:lnTo>
                  <a:lnTo>
                    <a:pt x="24220" y="431265"/>
                  </a:lnTo>
                  <a:lnTo>
                    <a:pt x="26040" y="431216"/>
                  </a:lnTo>
                  <a:lnTo>
                    <a:pt x="27860" y="431138"/>
                  </a:lnTo>
                  <a:lnTo>
                    <a:pt x="29679" y="431050"/>
                  </a:lnTo>
                  <a:lnTo>
                    <a:pt x="31494" y="430933"/>
                  </a:lnTo>
                  <a:lnTo>
                    <a:pt x="31570" y="430913"/>
                  </a:lnTo>
                  <a:lnTo>
                    <a:pt x="31641" y="430884"/>
                  </a:lnTo>
                  <a:lnTo>
                    <a:pt x="31703" y="430845"/>
                  </a:lnTo>
                  <a:lnTo>
                    <a:pt x="31760" y="430786"/>
                  </a:lnTo>
                  <a:lnTo>
                    <a:pt x="31812" y="430718"/>
                  </a:lnTo>
                  <a:lnTo>
                    <a:pt x="31860" y="430639"/>
                  </a:lnTo>
                  <a:lnTo>
                    <a:pt x="31898" y="430551"/>
                  </a:lnTo>
                  <a:lnTo>
                    <a:pt x="31931" y="430463"/>
                  </a:lnTo>
                  <a:lnTo>
                    <a:pt x="31960" y="430356"/>
                  </a:lnTo>
                  <a:lnTo>
                    <a:pt x="31983" y="430248"/>
                  </a:lnTo>
                  <a:lnTo>
                    <a:pt x="31998" y="430131"/>
                  </a:lnTo>
                  <a:lnTo>
                    <a:pt x="32012" y="430013"/>
                  </a:lnTo>
                  <a:lnTo>
                    <a:pt x="32017" y="429896"/>
                  </a:lnTo>
                  <a:lnTo>
                    <a:pt x="32017" y="429779"/>
                  </a:lnTo>
                  <a:lnTo>
                    <a:pt x="32007" y="429661"/>
                  </a:lnTo>
                  <a:lnTo>
                    <a:pt x="31998" y="429544"/>
                  </a:lnTo>
                  <a:lnTo>
                    <a:pt x="32017" y="429466"/>
                  </a:lnTo>
                  <a:lnTo>
                    <a:pt x="32036" y="429378"/>
                  </a:lnTo>
                  <a:lnTo>
                    <a:pt x="32050" y="429290"/>
                  </a:lnTo>
                  <a:lnTo>
                    <a:pt x="32064" y="429182"/>
                  </a:lnTo>
                  <a:lnTo>
                    <a:pt x="32107" y="428791"/>
                  </a:lnTo>
                  <a:lnTo>
                    <a:pt x="32145" y="428390"/>
                  </a:lnTo>
                  <a:lnTo>
                    <a:pt x="32183" y="427989"/>
                  </a:lnTo>
                  <a:lnTo>
                    <a:pt x="32216" y="427598"/>
                  </a:lnTo>
                  <a:lnTo>
                    <a:pt x="32245" y="427197"/>
                  </a:lnTo>
                  <a:lnTo>
                    <a:pt x="32273" y="426806"/>
                  </a:lnTo>
                  <a:lnTo>
                    <a:pt x="32302" y="426405"/>
                  </a:lnTo>
                  <a:lnTo>
                    <a:pt x="32321" y="426014"/>
                  </a:lnTo>
                  <a:lnTo>
                    <a:pt x="32340" y="425623"/>
                  </a:lnTo>
                  <a:lnTo>
                    <a:pt x="32359" y="425222"/>
                  </a:lnTo>
                  <a:lnTo>
                    <a:pt x="32368" y="424831"/>
                  </a:lnTo>
                  <a:lnTo>
                    <a:pt x="32382" y="424440"/>
                  </a:lnTo>
                  <a:lnTo>
                    <a:pt x="32387" y="424039"/>
                  </a:lnTo>
                  <a:lnTo>
                    <a:pt x="32392" y="423647"/>
                  </a:lnTo>
                  <a:lnTo>
                    <a:pt x="32392" y="422865"/>
                  </a:lnTo>
                  <a:lnTo>
                    <a:pt x="32487" y="422865"/>
                  </a:lnTo>
                  <a:lnTo>
                    <a:pt x="32534" y="422855"/>
                  </a:lnTo>
                  <a:lnTo>
                    <a:pt x="32577" y="422836"/>
                  </a:lnTo>
                  <a:lnTo>
                    <a:pt x="32615" y="422806"/>
                  </a:lnTo>
                  <a:lnTo>
                    <a:pt x="32653" y="422777"/>
                  </a:lnTo>
                  <a:lnTo>
                    <a:pt x="32691" y="422738"/>
                  </a:lnTo>
                  <a:lnTo>
                    <a:pt x="32720" y="422699"/>
                  </a:lnTo>
                  <a:lnTo>
                    <a:pt x="32748" y="422650"/>
                  </a:lnTo>
                  <a:lnTo>
                    <a:pt x="32777" y="422591"/>
                  </a:lnTo>
                  <a:lnTo>
                    <a:pt x="32801" y="422533"/>
                  </a:lnTo>
                  <a:lnTo>
                    <a:pt x="32820" y="422474"/>
                  </a:lnTo>
                  <a:lnTo>
                    <a:pt x="32834" y="422406"/>
                  </a:lnTo>
                  <a:lnTo>
                    <a:pt x="32848" y="422337"/>
                  </a:lnTo>
                  <a:lnTo>
                    <a:pt x="32858" y="422269"/>
                  </a:lnTo>
                  <a:lnTo>
                    <a:pt x="32867" y="422190"/>
                  </a:lnTo>
                  <a:lnTo>
                    <a:pt x="32872" y="422122"/>
                  </a:lnTo>
                  <a:lnTo>
                    <a:pt x="32872" y="422044"/>
                  </a:lnTo>
                  <a:lnTo>
                    <a:pt x="32872" y="421975"/>
                  </a:lnTo>
                  <a:lnTo>
                    <a:pt x="32867" y="421897"/>
                  </a:lnTo>
                  <a:lnTo>
                    <a:pt x="32858" y="421829"/>
                  </a:lnTo>
                  <a:lnTo>
                    <a:pt x="32848" y="421750"/>
                  </a:lnTo>
                  <a:lnTo>
                    <a:pt x="32834" y="421682"/>
                  </a:lnTo>
                  <a:lnTo>
                    <a:pt x="32820" y="421623"/>
                  </a:lnTo>
                  <a:lnTo>
                    <a:pt x="32801" y="421555"/>
                  </a:lnTo>
                  <a:lnTo>
                    <a:pt x="32777" y="421496"/>
                  </a:lnTo>
                  <a:lnTo>
                    <a:pt x="32748" y="421447"/>
                  </a:lnTo>
                  <a:lnTo>
                    <a:pt x="32720" y="421398"/>
                  </a:lnTo>
                  <a:lnTo>
                    <a:pt x="32691" y="421349"/>
                  </a:lnTo>
                  <a:lnTo>
                    <a:pt x="32653" y="421310"/>
                  </a:lnTo>
                  <a:lnTo>
                    <a:pt x="32615" y="421281"/>
                  </a:lnTo>
                  <a:lnTo>
                    <a:pt x="32577" y="421252"/>
                  </a:lnTo>
                  <a:lnTo>
                    <a:pt x="32534" y="421232"/>
                  </a:lnTo>
                  <a:lnTo>
                    <a:pt x="32487" y="421232"/>
                  </a:lnTo>
                  <a:lnTo>
                    <a:pt x="32454" y="421213"/>
                  </a:lnTo>
                  <a:lnTo>
                    <a:pt x="32416" y="421203"/>
                  </a:lnTo>
                  <a:lnTo>
                    <a:pt x="32340" y="421203"/>
                  </a:lnTo>
                  <a:lnTo>
                    <a:pt x="32321" y="420714"/>
                  </a:lnTo>
                  <a:lnTo>
                    <a:pt x="32297" y="420225"/>
                  </a:lnTo>
                  <a:lnTo>
                    <a:pt x="32268" y="419746"/>
                  </a:lnTo>
                  <a:lnTo>
                    <a:pt x="32235" y="419267"/>
                  </a:lnTo>
                  <a:lnTo>
                    <a:pt x="32202" y="418787"/>
                  </a:lnTo>
                  <a:lnTo>
                    <a:pt x="32159" y="418308"/>
                  </a:lnTo>
                  <a:lnTo>
                    <a:pt x="32116" y="417829"/>
                  </a:lnTo>
                  <a:lnTo>
                    <a:pt x="32069" y="417360"/>
                  </a:lnTo>
                  <a:lnTo>
                    <a:pt x="32017" y="416890"/>
                  </a:lnTo>
                  <a:lnTo>
                    <a:pt x="31960" y="416421"/>
                  </a:lnTo>
                  <a:lnTo>
                    <a:pt x="31898" y="415961"/>
                  </a:lnTo>
                  <a:lnTo>
                    <a:pt x="31836" y="415492"/>
                  </a:lnTo>
                  <a:lnTo>
                    <a:pt x="31765" y="415032"/>
                  </a:lnTo>
                  <a:lnTo>
                    <a:pt x="31694" y="414573"/>
                  </a:lnTo>
                  <a:lnTo>
                    <a:pt x="31618" y="414123"/>
                  </a:lnTo>
                  <a:lnTo>
                    <a:pt x="31542" y="413673"/>
                  </a:lnTo>
                  <a:lnTo>
                    <a:pt x="31456" y="413223"/>
                  </a:lnTo>
                  <a:lnTo>
                    <a:pt x="31370" y="412783"/>
                  </a:lnTo>
                  <a:lnTo>
                    <a:pt x="31280" y="412333"/>
                  </a:lnTo>
                  <a:lnTo>
                    <a:pt x="31185" y="411903"/>
                  </a:lnTo>
                  <a:lnTo>
                    <a:pt x="31090" y="411463"/>
                  </a:lnTo>
                  <a:lnTo>
                    <a:pt x="30990" y="411033"/>
                  </a:lnTo>
                  <a:lnTo>
                    <a:pt x="30886" y="410603"/>
                  </a:lnTo>
                  <a:lnTo>
                    <a:pt x="30777" y="410182"/>
                  </a:lnTo>
                  <a:lnTo>
                    <a:pt x="30667" y="409762"/>
                  </a:lnTo>
                  <a:lnTo>
                    <a:pt x="30553" y="409341"/>
                  </a:lnTo>
                  <a:lnTo>
                    <a:pt x="30435" y="408930"/>
                  </a:lnTo>
                  <a:lnTo>
                    <a:pt x="30316" y="408520"/>
                  </a:lnTo>
                  <a:lnTo>
                    <a:pt x="30187" y="408109"/>
                  </a:lnTo>
                  <a:lnTo>
                    <a:pt x="30064" y="407708"/>
                  </a:lnTo>
                  <a:lnTo>
                    <a:pt x="29931" y="407317"/>
                  </a:lnTo>
                  <a:lnTo>
                    <a:pt x="29798" y="406916"/>
                  </a:lnTo>
                  <a:lnTo>
                    <a:pt x="29945" y="406153"/>
                  </a:lnTo>
                  <a:lnTo>
                    <a:pt x="30088" y="405371"/>
                  </a:lnTo>
                  <a:lnTo>
                    <a:pt x="30225" y="404569"/>
                  </a:lnTo>
                  <a:lnTo>
                    <a:pt x="30359" y="403757"/>
                  </a:lnTo>
                  <a:lnTo>
                    <a:pt x="30487" y="402926"/>
                  </a:lnTo>
                  <a:lnTo>
                    <a:pt x="30610" y="402085"/>
                  </a:lnTo>
                  <a:lnTo>
                    <a:pt x="30729" y="401225"/>
                  </a:lnTo>
                  <a:lnTo>
                    <a:pt x="30838" y="400364"/>
                  </a:lnTo>
                  <a:lnTo>
                    <a:pt x="30948" y="399484"/>
                  </a:lnTo>
                  <a:lnTo>
                    <a:pt x="31047" y="398594"/>
                  </a:lnTo>
                  <a:lnTo>
                    <a:pt x="31147" y="397694"/>
                  </a:lnTo>
                  <a:lnTo>
                    <a:pt x="31237" y="396785"/>
                  </a:lnTo>
                  <a:lnTo>
                    <a:pt x="31323" y="395866"/>
                  </a:lnTo>
                  <a:lnTo>
                    <a:pt x="31399" y="394947"/>
                  </a:lnTo>
                  <a:lnTo>
                    <a:pt x="31470" y="394008"/>
                  </a:lnTo>
                  <a:lnTo>
                    <a:pt x="31537" y="393079"/>
                  </a:lnTo>
                  <a:lnTo>
                    <a:pt x="31599" y="392130"/>
                  </a:lnTo>
                  <a:lnTo>
                    <a:pt x="31651" y="391192"/>
                  </a:lnTo>
                  <a:lnTo>
                    <a:pt x="31694" y="390243"/>
                  </a:lnTo>
                  <a:lnTo>
                    <a:pt x="31732" y="389285"/>
                  </a:lnTo>
                  <a:lnTo>
                    <a:pt x="31760" y="388336"/>
                  </a:lnTo>
                  <a:lnTo>
                    <a:pt x="31784" y="387378"/>
                  </a:lnTo>
                  <a:lnTo>
                    <a:pt x="31803" y="386429"/>
                  </a:lnTo>
                  <a:lnTo>
                    <a:pt x="31808" y="385471"/>
                  </a:lnTo>
                  <a:lnTo>
                    <a:pt x="31808" y="384522"/>
                  </a:lnTo>
                  <a:lnTo>
                    <a:pt x="31798" y="383574"/>
                  </a:lnTo>
                  <a:lnTo>
                    <a:pt x="31784" y="382625"/>
                  </a:lnTo>
                  <a:lnTo>
                    <a:pt x="31760" y="381687"/>
                  </a:lnTo>
                  <a:lnTo>
                    <a:pt x="31727" y="380748"/>
                  </a:lnTo>
                  <a:lnTo>
                    <a:pt x="31684" y="379819"/>
                  </a:lnTo>
                  <a:lnTo>
                    <a:pt x="31632" y="378890"/>
                  </a:lnTo>
                  <a:lnTo>
                    <a:pt x="31570" y="377971"/>
                  </a:lnTo>
                  <a:lnTo>
                    <a:pt x="31499" y="377061"/>
                  </a:lnTo>
                  <a:lnTo>
                    <a:pt x="31423" y="376152"/>
                  </a:lnTo>
                  <a:lnTo>
                    <a:pt x="31332" y="375262"/>
                  </a:lnTo>
                  <a:lnTo>
                    <a:pt x="31233" y="374382"/>
                  </a:lnTo>
                  <a:lnTo>
                    <a:pt x="31128" y="373512"/>
                  </a:lnTo>
                  <a:lnTo>
                    <a:pt x="31066" y="373081"/>
                  </a:lnTo>
                  <a:lnTo>
                    <a:pt x="31009" y="372651"/>
                  </a:lnTo>
                  <a:lnTo>
                    <a:pt x="30943" y="372230"/>
                  </a:lnTo>
                  <a:lnTo>
                    <a:pt x="30881" y="371800"/>
                  </a:lnTo>
                  <a:lnTo>
                    <a:pt x="30810" y="371390"/>
                  </a:lnTo>
                  <a:lnTo>
                    <a:pt x="30739" y="370969"/>
                  </a:lnTo>
                  <a:lnTo>
                    <a:pt x="30667" y="370558"/>
                  </a:lnTo>
                  <a:lnTo>
                    <a:pt x="30591" y="370157"/>
                  </a:lnTo>
                  <a:lnTo>
                    <a:pt x="30511" y="369747"/>
                  </a:lnTo>
                  <a:lnTo>
                    <a:pt x="30430" y="369346"/>
                  </a:lnTo>
                  <a:lnTo>
                    <a:pt x="30349" y="368955"/>
                  </a:lnTo>
                  <a:lnTo>
                    <a:pt x="30259" y="368563"/>
                  </a:lnTo>
                  <a:lnTo>
                    <a:pt x="30173" y="368172"/>
                  </a:lnTo>
                  <a:lnTo>
                    <a:pt x="30078" y="367791"/>
                  </a:lnTo>
                  <a:lnTo>
                    <a:pt x="29983" y="367410"/>
                  </a:lnTo>
                  <a:lnTo>
                    <a:pt x="29883" y="367038"/>
                  </a:lnTo>
                  <a:lnTo>
                    <a:pt x="29784" y="366666"/>
                  </a:lnTo>
                  <a:lnTo>
                    <a:pt x="29679" y="366305"/>
                  </a:lnTo>
                  <a:lnTo>
                    <a:pt x="29575" y="365943"/>
                  </a:lnTo>
                  <a:lnTo>
                    <a:pt x="29465" y="365591"/>
                  </a:lnTo>
                  <a:lnTo>
                    <a:pt x="29351" y="365239"/>
                  </a:lnTo>
                  <a:lnTo>
                    <a:pt x="29237" y="364896"/>
                  </a:lnTo>
                  <a:lnTo>
                    <a:pt x="29119" y="364554"/>
                  </a:lnTo>
                  <a:lnTo>
                    <a:pt x="29000" y="364222"/>
                  </a:lnTo>
                  <a:lnTo>
                    <a:pt x="28876" y="363889"/>
                  </a:lnTo>
                  <a:lnTo>
                    <a:pt x="28748" y="363566"/>
                  </a:lnTo>
                  <a:lnTo>
                    <a:pt x="28615" y="363244"/>
                  </a:lnTo>
                  <a:lnTo>
                    <a:pt x="28482" y="362931"/>
                  </a:lnTo>
                  <a:lnTo>
                    <a:pt x="28349" y="362628"/>
                  </a:lnTo>
                  <a:lnTo>
                    <a:pt x="28206" y="362325"/>
                  </a:lnTo>
                  <a:lnTo>
                    <a:pt x="28064" y="362031"/>
                  </a:lnTo>
                  <a:lnTo>
                    <a:pt x="27921" y="361738"/>
                  </a:lnTo>
                  <a:lnTo>
                    <a:pt x="27769" y="361464"/>
                  </a:lnTo>
                  <a:lnTo>
                    <a:pt x="27617" y="361180"/>
                  </a:lnTo>
                  <a:lnTo>
                    <a:pt x="27465" y="360916"/>
                  </a:lnTo>
                  <a:lnTo>
                    <a:pt x="27304" y="360652"/>
                  </a:lnTo>
                  <a:lnTo>
                    <a:pt x="27142" y="360388"/>
                  </a:lnTo>
                  <a:lnTo>
                    <a:pt x="26976" y="360144"/>
                  </a:lnTo>
                  <a:lnTo>
                    <a:pt x="26810" y="359899"/>
                  </a:lnTo>
                  <a:lnTo>
                    <a:pt x="26639" y="359665"/>
                  </a:lnTo>
                  <a:lnTo>
                    <a:pt x="26463" y="359430"/>
                  </a:lnTo>
                  <a:lnTo>
                    <a:pt x="26287" y="359215"/>
                  </a:lnTo>
                  <a:lnTo>
                    <a:pt x="26102" y="359000"/>
                  </a:lnTo>
                  <a:lnTo>
                    <a:pt x="25921" y="358785"/>
                  </a:lnTo>
                  <a:lnTo>
                    <a:pt x="25731" y="358589"/>
                  </a:lnTo>
                  <a:lnTo>
                    <a:pt x="25541" y="358393"/>
                  </a:lnTo>
                  <a:lnTo>
                    <a:pt x="25342" y="358208"/>
                  </a:lnTo>
                  <a:lnTo>
                    <a:pt x="25147" y="358032"/>
                  </a:lnTo>
                  <a:lnTo>
                    <a:pt x="24942" y="357865"/>
                  </a:lnTo>
                  <a:lnTo>
                    <a:pt x="24738" y="357699"/>
                  </a:lnTo>
                  <a:lnTo>
                    <a:pt x="24529" y="357543"/>
                  </a:lnTo>
                  <a:lnTo>
                    <a:pt x="24315" y="357396"/>
                  </a:lnTo>
                  <a:lnTo>
                    <a:pt x="24102" y="357259"/>
                  </a:lnTo>
                  <a:lnTo>
                    <a:pt x="23878" y="357132"/>
                  </a:lnTo>
                  <a:lnTo>
                    <a:pt x="23707" y="355558"/>
                  </a:lnTo>
                  <a:lnTo>
                    <a:pt x="23541" y="353964"/>
                  </a:lnTo>
                  <a:lnTo>
                    <a:pt x="23379" y="352350"/>
                  </a:lnTo>
                  <a:lnTo>
                    <a:pt x="23232" y="350717"/>
                  </a:lnTo>
                  <a:lnTo>
                    <a:pt x="23090" y="349064"/>
                  </a:lnTo>
                  <a:lnTo>
                    <a:pt x="22957" y="347402"/>
                  </a:lnTo>
                  <a:lnTo>
                    <a:pt x="22833" y="345720"/>
                  </a:lnTo>
                  <a:lnTo>
                    <a:pt x="22719" y="344028"/>
                  </a:lnTo>
                  <a:lnTo>
                    <a:pt x="22614" y="342317"/>
                  </a:lnTo>
                  <a:lnTo>
                    <a:pt x="22519" y="340606"/>
                  </a:lnTo>
                  <a:lnTo>
                    <a:pt x="22434" y="338875"/>
                  </a:lnTo>
                  <a:lnTo>
                    <a:pt x="22401" y="338005"/>
                  </a:lnTo>
                  <a:lnTo>
                    <a:pt x="22363" y="337134"/>
                  </a:lnTo>
                  <a:lnTo>
                    <a:pt x="22329" y="336264"/>
                  </a:lnTo>
                  <a:lnTo>
                    <a:pt x="22301" y="335394"/>
                  </a:lnTo>
                  <a:lnTo>
                    <a:pt x="22277" y="334514"/>
                  </a:lnTo>
                  <a:lnTo>
                    <a:pt x="22253" y="333643"/>
                  </a:lnTo>
                  <a:lnTo>
                    <a:pt x="22234" y="332763"/>
                  </a:lnTo>
                  <a:lnTo>
                    <a:pt x="22215" y="331883"/>
                  </a:lnTo>
                  <a:lnTo>
                    <a:pt x="22201" y="331003"/>
                  </a:lnTo>
                  <a:lnTo>
                    <a:pt x="22192" y="330123"/>
                  </a:lnTo>
                  <a:lnTo>
                    <a:pt x="22182" y="329243"/>
                  </a:lnTo>
                  <a:lnTo>
                    <a:pt x="22177" y="328363"/>
                  </a:lnTo>
                  <a:lnTo>
                    <a:pt x="22177" y="327483"/>
                  </a:lnTo>
                  <a:lnTo>
                    <a:pt x="22177" y="326603"/>
                  </a:lnTo>
                  <a:lnTo>
                    <a:pt x="22182" y="325713"/>
                  </a:lnTo>
                  <a:lnTo>
                    <a:pt x="22192" y="324833"/>
                  </a:lnTo>
                  <a:lnTo>
                    <a:pt x="22206" y="323953"/>
                  </a:lnTo>
                  <a:lnTo>
                    <a:pt x="22220" y="323072"/>
                  </a:lnTo>
                  <a:lnTo>
                    <a:pt x="22239" y="322192"/>
                  </a:lnTo>
                  <a:lnTo>
                    <a:pt x="22263" y="321312"/>
                  </a:lnTo>
                  <a:lnTo>
                    <a:pt x="22287" y="320432"/>
                  </a:lnTo>
                  <a:lnTo>
                    <a:pt x="22315" y="319552"/>
                  </a:lnTo>
                  <a:lnTo>
                    <a:pt x="22348" y="318672"/>
                  </a:lnTo>
                  <a:lnTo>
                    <a:pt x="22386" y="317792"/>
                  </a:lnTo>
                  <a:lnTo>
                    <a:pt x="22429" y="316922"/>
                  </a:lnTo>
                  <a:lnTo>
                    <a:pt x="22472" y="316041"/>
                  </a:lnTo>
                  <a:lnTo>
                    <a:pt x="22524" y="315171"/>
                  </a:lnTo>
                  <a:lnTo>
                    <a:pt x="22576" y="314301"/>
                  </a:lnTo>
                  <a:lnTo>
                    <a:pt x="22633" y="313431"/>
                  </a:lnTo>
                  <a:lnTo>
                    <a:pt x="22691" y="312570"/>
                  </a:lnTo>
                  <a:lnTo>
                    <a:pt x="22757" y="311700"/>
                  </a:lnTo>
                  <a:lnTo>
                    <a:pt x="22828" y="310839"/>
                  </a:lnTo>
                  <a:lnTo>
                    <a:pt x="22900" y="309979"/>
                  </a:lnTo>
                  <a:lnTo>
                    <a:pt x="22976" y="309128"/>
                  </a:lnTo>
                  <a:lnTo>
                    <a:pt x="23056" y="308267"/>
                  </a:lnTo>
                  <a:lnTo>
                    <a:pt x="23142" y="307417"/>
                  </a:lnTo>
                  <a:lnTo>
                    <a:pt x="23232" y="306576"/>
                  </a:lnTo>
                  <a:lnTo>
                    <a:pt x="23327" y="305725"/>
                  </a:lnTo>
                  <a:lnTo>
                    <a:pt x="23427" y="304884"/>
                  </a:lnTo>
                  <a:lnTo>
                    <a:pt x="23527" y="304053"/>
                  </a:lnTo>
                  <a:lnTo>
                    <a:pt x="23636" y="303212"/>
                  </a:lnTo>
                  <a:lnTo>
                    <a:pt x="23745" y="302380"/>
                  </a:lnTo>
                  <a:lnTo>
                    <a:pt x="23783" y="302332"/>
                  </a:lnTo>
                  <a:lnTo>
                    <a:pt x="23821" y="302283"/>
                  </a:lnTo>
                  <a:lnTo>
                    <a:pt x="23850" y="302224"/>
                  </a:lnTo>
                  <a:lnTo>
                    <a:pt x="23878" y="302156"/>
                  </a:lnTo>
                  <a:lnTo>
                    <a:pt x="23902" y="302097"/>
                  </a:lnTo>
                  <a:lnTo>
                    <a:pt x="23926" y="302019"/>
                  </a:lnTo>
                  <a:lnTo>
                    <a:pt x="23940" y="301950"/>
                  </a:lnTo>
                  <a:lnTo>
                    <a:pt x="23954" y="301872"/>
                  </a:lnTo>
                  <a:lnTo>
                    <a:pt x="23964" y="301794"/>
                  </a:lnTo>
                  <a:lnTo>
                    <a:pt x="23969" y="301716"/>
                  </a:lnTo>
                  <a:lnTo>
                    <a:pt x="23973" y="301628"/>
                  </a:lnTo>
                  <a:lnTo>
                    <a:pt x="23973" y="301549"/>
                  </a:lnTo>
                  <a:lnTo>
                    <a:pt x="23969" y="301461"/>
                  </a:lnTo>
                  <a:lnTo>
                    <a:pt x="23959" y="301383"/>
                  </a:lnTo>
                  <a:lnTo>
                    <a:pt x="23950" y="301295"/>
                  </a:lnTo>
                  <a:lnTo>
                    <a:pt x="23930" y="301217"/>
                  </a:lnTo>
                  <a:lnTo>
                    <a:pt x="24073" y="300288"/>
                  </a:lnTo>
                  <a:lnTo>
                    <a:pt x="24216" y="299369"/>
                  </a:lnTo>
                  <a:lnTo>
                    <a:pt x="24368" y="298449"/>
                  </a:lnTo>
                  <a:lnTo>
                    <a:pt x="24524" y="297540"/>
                  </a:lnTo>
                  <a:lnTo>
                    <a:pt x="24691" y="296631"/>
                  </a:lnTo>
                  <a:lnTo>
                    <a:pt x="24857" y="295741"/>
                  </a:lnTo>
                  <a:lnTo>
                    <a:pt x="25037" y="294841"/>
                  </a:lnTo>
                  <a:lnTo>
                    <a:pt x="25218" y="293961"/>
                  </a:lnTo>
                  <a:lnTo>
                    <a:pt x="25408" y="293081"/>
                  </a:lnTo>
                  <a:lnTo>
                    <a:pt x="25603" y="292211"/>
                  </a:lnTo>
                  <a:lnTo>
                    <a:pt x="25802" y="291350"/>
                  </a:lnTo>
                  <a:lnTo>
                    <a:pt x="26011" y="290499"/>
                  </a:lnTo>
                  <a:lnTo>
                    <a:pt x="26225" y="289648"/>
                  </a:lnTo>
                  <a:lnTo>
                    <a:pt x="26448" y="288817"/>
                  </a:lnTo>
                  <a:lnTo>
                    <a:pt x="26677" y="287986"/>
                  </a:lnTo>
                  <a:lnTo>
                    <a:pt x="26909" y="287165"/>
                  </a:lnTo>
                  <a:lnTo>
                    <a:pt x="27156" y="286353"/>
                  </a:lnTo>
                  <a:lnTo>
                    <a:pt x="27403" y="285541"/>
                  </a:lnTo>
                  <a:lnTo>
                    <a:pt x="27660" y="284749"/>
                  </a:lnTo>
                  <a:lnTo>
                    <a:pt x="27926" y="283967"/>
                  </a:lnTo>
                  <a:lnTo>
                    <a:pt x="28197" y="283194"/>
                  </a:lnTo>
                  <a:lnTo>
                    <a:pt x="28472" y="282432"/>
                  </a:lnTo>
                  <a:lnTo>
                    <a:pt x="28757" y="281669"/>
                  </a:lnTo>
                  <a:lnTo>
                    <a:pt x="29052" y="280926"/>
                  </a:lnTo>
                  <a:lnTo>
                    <a:pt x="29351" y="280192"/>
                  </a:lnTo>
                  <a:lnTo>
                    <a:pt x="29660" y="279469"/>
                  </a:lnTo>
                  <a:lnTo>
                    <a:pt x="29978" y="278765"/>
                  </a:lnTo>
                  <a:lnTo>
                    <a:pt x="30302" y="278061"/>
                  </a:lnTo>
                  <a:lnTo>
                    <a:pt x="30634" y="277376"/>
                  </a:lnTo>
                  <a:lnTo>
                    <a:pt x="30976" y="276692"/>
                  </a:lnTo>
                  <a:lnTo>
                    <a:pt x="31323" y="276027"/>
                  </a:lnTo>
                  <a:lnTo>
                    <a:pt x="31679" y="275381"/>
                  </a:lnTo>
                  <a:lnTo>
                    <a:pt x="31746" y="275244"/>
                  </a:lnTo>
                  <a:lnTo>
                    <a:pt x="31808" y="275107"/>
                  </a:lnTo>
                  <a:lnTo>
                    <a:pt x="31855" y="274970"/>
                  </a:lnTo>
                  <a:lnTo>
                    <a:pt x="31893" y="274824"/>
                  </a:lnTo>
                  <a:lnTo>
                    <a:pt x="31922" y="274687"/>
                  </a:lnTo>
                  <a:lnTo>
                    <a:pt x="31941" y="274540"/>
                  </a:lnTo>
                  <a:lnTo>
                    <a:pt x="31950" y="274384"/>
                  </a:lnTo>
                  <a:lnTo>
                    <a:pt x="31955" y="274237"/>
                  </a:lnTo>
                  <a:lnTo>
                    <a:pt x="32359" y="274550"/>
                  </a:lnTo>
                  <a:lnTo>
                    <a:pt x="32763" y="274853"/>
                  </a:lnTo>
                  <a:lnTo>
                    <a:pt x="33171" y="275137"/>
                  </a:lnTo>
                  <a:lnTo>
                    <a:pt x="33584" y="275411"/>
                  </a:lnTo>
                  <a:lnTo>
                    <a:pt x="34002" y="275675"/>
                  </a:lnTo>
                  <a:lnTo>
                    <a:pt x="34425" y="275919"/>
                  </a:lnTo>
                  <a:lnTo>
                    <a:pt x="34853" y="276144"/>
                  </a:lnTo>
                  <a:lnTo>
                    <a:pt x="35280" y="276369"/>
                  </a:lnTo>
                  <a:lnTo>
                    <a:pt x="35708" y="276574"/>
                  </a:lnTo>
                  <a:lnTo>
                    <a:pt x="36145" y="276770"/>
                  </a:lnTo>
                  <a:lnTo>
                    <a:pt x="36582" y="276956"/>
                  </a:lnTo>
                  <a:lnTo>
                    <a:pt x="37019" y="277122"/>
                  </a:lnTo>
                  <a:lnTo>
                    <a:pt x="37461" y="277288"/>
                  </a:lnTo>
                  <a:lnTo>
                    <a:pt x="37903" y="277435"/>
                  </a:lnTo>
                  <a:lnTo>
                    <a:pt x="38345" y="277581"/>
                  </a:lnTo>
                  <a:lnTo>
                    <a:pt x="38791" y="277709"/>
                  </a:lnTo>
                  <a:lnTo>
                    <a:pt x="39238" y="277826"/>
                  </a:lnTo>
                  <a:lnTo>
                    <a:pt x="39685" y="277943"/>
                  </a:lnTo>
                  <a:lnTo>
                    <a:pt x="40131" y="278051"/>
                  </a:lnTo>
                  <a:lnTo>
                    <a:pt x="40578" y="278149"/>
                  </a:lnTo>
                  <a:lnTo>
                    <a:pt x="41024" y="278237"/>
                  </a:lnTo>
                  <a:lnTo>
                    <a:pt x="41476" y="278315"/>
                  </a:lnTo>
                  <a:lnTo>
                    <a:pt x="41922" y="278393"/>
                  </a:lnTo>
                  <a:lnTo>
                    <a:pt x="42369" y="278462"/>
                  </a:lnTo>
                  <a:lnTo>
                    <a:pt x="43257" y="278579"/>
                  </a:lnTo>
                  <a:lnTo>
                    <a:pt x="44141" y="278667"/>
                  </a:lnTo>
                  <a:lnTo>
                    <a:pt x="45015" y="278745"/>
                  </a:lnTo>
                  <a:lnTo>
                    <a:pt x="45885" y="278814"/>
                  </a:lnTo>
                  <a:lnTo>
                    <a:pt x="46478" y="278833"/>
                  </a:lnTo>
                  <a:lnTo>
                    <a:pt x="47063" y="278823"/>
                  </a:lnTo>
                  <a:lnTo>
                    <a:pt x="47638" y="278804"/>
                  </a:lnTo>
                  <a:lnTo>
                    <a:pt x="47923" y="278774"/>
                  </a:lnTo>
                  <a:lnTo>
                    <a:pt x="48208" y="278755"/>
                  </a:lnTo>
                  <a:lnTo>
                    <a:pt x="48488" y="278716"/>
                  </a:lnTo>
                  <a:lnTo>
                    <a:pt x="48768" y="278677"/>
                  </a:lnTo>
                  <a:lnTo>
                    <a:pt x="49049" y="278638"/>
                  </a:lnTo>
                  <a:lnTo>
                    <a:pt x="49324" y="278579"/>
                  </a:lnTo>
                  <a:lnTo>
                    <a:pt x="49600" y="278530"/>
                  </a:lnTo>
                  <a:lnTo>
                    <a:pt x="49871" y="278462"/>
                  </a:lnTo>
                  <a:lnTo>
                    <a:pt x="50141" y="278393"/>
                  </a:lnTo>
                  <a:lnTo>
                    <a:pt x="50412" y="278325"/>
                  </a:lnTo>
                  <a:lnTo>
                    <a:pt x="50612" y="278843"/>
                  </a:lnTo>
                  <a:lnTo>
                    <a:pt x="50807" y="279371"/>
                  </a:lnTo>
                  <a:lnTo>
                    <a:pt x="50997" y="279899"/>
                  </a:lnTo>
                  <a:lnTo>
                    <a:pt x="51187" y="280427"/>
                  </a:lnTo>
                  <a:lnTo>
                    <a:pt x="51372" y="280955"/>
                  </a:lnTo>
                  <a:lnTo>
                    <a:pt x="51557" y="281483"/>
                  </a:lnTo>
                  <a:lnTo>
                    <a:pt x="51738" y="282021"/>
                  </a:lnTo>
                  <a:lnTo>
                    <a:pt x="51914" y="282549"/>
                  </a:lnTo>
                  <a:lnTo>
                    <a:pt x="52085" y="283087"/>
                  </a:lnTo>
                  <a:lnTo>
                    <a:pt x="52256" y="283625"/>
                  </a:lnTo>
                  <a:lnTo>
                    <a:pt x="52427" y="284163"/>
                  </a:lnTo>
                  <a:lnTo>
                    <a:pt x="52588" y="284700"/>
                  </a:lnTo>
                  <a:lnTo>
                    <a:pt x="52750" y="285248"/>
                  </a:lnTo>
                  <a:lnTo>
                    <a:pt x="52906" y="285786"/>
                  </a:lnTo>
                  <a:lnTo>
                    <a:pt x="53215" y="286871"/>
                  </a:lnTo>
                  <a:lnTo>
                    <a:pt x="53515" y="287967"/>
                  </a:lnTo>
                  <a:lnTo>
                    <a:pt x="53800" y="289062"/>
                  </a:lnTo>
                  <a:lnTo>
                    <a:pt x="54070" y="290167"/>
                  </a:lnTo>
                  <a:lnTo>
                    <a:pt x="54337" y="291282"/>
                  </a:lnTo>
                  <a:lnTo>
                    <a:pt x="54588" y="292396"/>
                  </a:lnTo>
                  <a:lnTo>
                    <a:pt x="54831" y="293511"/>
                  </a:lnTo>
                  <a:lnTo>
                    <a:pt x="55059" y="294636"/>
                  </a:lnTo>
                  <a:lnTo>
                    <a:pt x="55282" y="295760"/>
                  </a:lnTo>
                  <a:lnTo>
                    <a:pt x="55491" y="296895"/>
                  </a:lnTo>
                  <a:lnTo>
                    <a:pt x="55691" y="298029"/>
                  </a:lnTo>
                  <a:lnTo>
                    <a:pt x="55885" y="299173"/>
                  </a:lnTo>
                  <a:lnTo>
                    <a:pt x="56066" y="300317"/>
                  </a:lnTo>
                  <a:lnTo>
                    <a:pt x="56237" y="301471"/>
                  </a:lnTo>
                  <a:lnTo>
                    <a:pt x="56403" y="302625"/>
                  </a:lnTo>
                  <a:lnTo>
                    <a:pt x="56560" y="303789"/>
                  </a:lnTo>
                  <a:lnTo>
                    <a:pt x="56702" y="304943"/>
                  </a:lnTo>
                  <a:lnTo>
                    <a:pt x="56840" y="306116"/>
                  </a:lnTo>
                  <a:lnTo>
                    <a:pt x="56973" y="307280"/>
                  </a:lnTo>
                  <a:lnTo>
                    <a:pt x="57092" y="308463"/>
                  </a:lnTo>
                  <a:lnTo>
                    <a:pt x="57206" y="309636"/>
                  </a:lnTo>
                  <a:lnTo>
                    <a:pt x="57311" y="310820"/>
                  </a:lnTo>
                  <a:lnTo>
                    <a:pt x="57410" y="312003"/>
                  </a:lnTo>
                  <a:lnTo>
                    <a:pt x="57501" y="313196"/>
                  </a:lnTo>
                  <a:lnTo>
                    <a:pt x="57586" y="314389"/>
                  </a:lnTo>
                  <a:lnTo>
                    <a:pt x="57662" y="315582"/>
                  </a:lnTo>
                  <a:lnTo>
                    <a:pt x="57733" y="316785"/>
                  </a:lnTo>
                  <a:lnTo>
                    <a:pt x="57795" y="317978"/>
                  </a:lnTo>
                  <a:lnTo>
                    <a:pt x="57852" y="319190"/>
                  </a:lnTo>
                  <a:lnTo>
                    <a:pt x="57904" y="320393"/>
                  </a:lnTo>
                  <a:lnTo>
                    <a:pt x="57947" y="321606"/>
                  </a:lnTo>
                  <a:lnTo>
                    <a:pt x="57990" y="322818"/>
                  </a:lnTo>
                  <a:lnTo>
                    <a:pt x="58023" y="324041"/>
                  </a:lnTo>
                  <a:lnTo>
                    <a:pt x="58052" y="325253"/>
                  </a:lnTo>
                  <a:lnTo>
                    <a:pt x="58076" y="326475"/>
                  </a:lnTo>
                  <a:lnTo>
                    <a:pt x="58095" y="327708"/>
                  </a:lnTo>
                  <a:lnTo>
                    <a:pt x="58109" y="328930"/>
                  </a:lnTo>
                  <a:lnTo>
                    <a:pt x="58114" y="330162"/>
                  </a:lnTo>
                  <a:lnTo>
                    <a:pt x="58118" y="331394"/>
                  </a:lnTo>
                  <a:lnTo>
                    <a:pt x="58118" y="332626"/>
                  </a:lnTo>
                  <a:lnTo>
                    <a:pt x="58118" y="333858"/>
                  </a:lnTo>
                  <a:lnTo>
                    <a:pt x="58109" y="335100"/>
                  </a:lnTo>
                  <a:lnTo>
                    <a:pt x="58099" y="336342"/>
                  </a:lnTo>
                  <a:lnTo>
                    <a:pt x="58085" y="337584"/>
                  </a:lnTo>
                  <a:lnTo>
                    <a:pt x="58066" y="338826"/>
                  </a:lnTo>
                  <a:lnTo>
                    <a:pt x="58042" y="340068"/>
                  </a:lnTo>
                  <a:lnTo>
                    <a:pt x="58019" y="341320"/>
                  </a:lnTo>
                  <a:lnTo>
                    <a:pt x="57966" y="343813"/>
                  </a:lnTo>
                  <a:lnTo>
                    <a:pt x="57900" y="346326"/>
                  </a:lnTo>
                  <a:lnTo>
                    <a:pt x="57828" y="348830"/>
                  </a:lnTo>
                  <a:lnTo>
                    <a:pt x="57752" y="351343"/>
                  </a:lnTo>
                  <a:lnTo>
                    <a:pt x="57667" y="353866"/>
                  </a:lnTo>
                  <a:lnTo>
                    <a:pt x="57463" y="354052"/>
                  </a:lnTo>
                  <a:lnTo>
                    <a:pt x="57258" y="354247"/>
                  </a:lnTo>
                  <a:lnTo>
                    <a:pt x="57054" y="354453"/>
                  </a:lnTo>
                  <a:lnTo>
                    <a:pt x="56855" y="354668"/>
                  </a:lnTo>
                  <a:lnTo>
                    <a:pt x="56655" y="354883"/>
                  </a:lnTo>
                  <a:lnTo>
                    <a:pt x="56460" y="355108"/>
                  </a:lnTo>
                  <a:lnTo>
                    <a:pt x="56270" y="355342"/>
                  </a:lnTo>
                  <a:lnTo>
                    <a:pt x="56080" y="355587"/>
                  </a:lnTo>
                  <a:lnTo>
                    <a:pt x="55890" y="355831"/>
                  </a:lnTo>
                  <a:lnTo>
                    <a:pt x="55705" y="356086"/>
                  </a:lnTo>
                  <a:lnTo>
                    <a:pt x="55524" y="356350"/>
                  </a:lnTo>
                  <a:lnTo>
                    <a:pt x="55348" y="356624"/>
                  </a:lnTo>
                  <a:lnTo>
                    <a:pt x="55173" y="356907"/>
                  </a:lnTo>
                  <a:lnTo>
                    <a:pt x="54997" y="357200"/>
                  </a:lnTo>
                  <a:lnTo>
                    <a:pt x="54831" y="357494"/>
                  </a:lnTo>
                  <a:lnTo>
                    <a:pt x="54664" y="357797"/>
                  </a:lnTo>
                  <a:lnTo>
                    <a:pt x="54498" y="358120"/>
                  </a:lnTo>
                  <a:lnTo>
                    <a:pt x="54341" y="358442"/>
                  </a:lnTo>
                  <a:lnTo>
                    <a:pt x="54184" y="358775"/>
                  </a:lnTo>
                  <a:lnTo>
                    <a:pt x="54032" y="359107"/>
                  </a:lnTo>
                  <a:lnTo>
                    <a:pt x="53885" y="359459"/>
                  </a:lnTo>
                  <a:lnTo>
                    <a:pt x="53738" y="359821"/>
                  </a:lnTo>
                  <a:lnTo>
                    <a:pt x="53600" y="360193"/>
                  </a:lnTo>
                  <a:lnTo>
                    <a:pt x="53462" y="360564"/>
                  </a:lnTo>
                  <a:lnTo>
                    <a:pt x="53329" y="360956"/>
                  </a:lnTo>
                  <a:lnTo>
                    <a:pt x="53206" y="361356"/>
                  </a:lnTo>
                  <a:lnTo>
                    <a:pt x="53082" y="361757"/>
                  </a:lnTo>
                  <a:lnTo>
                    <a:pt x="52959" y="362178"/>
                  </a:lnTo>
                  <a:lnTo>
                    <a:pt x="52845" y="362608"/>
                  </a:lnTo>
                  <a:lnTo>
                    <a:pt x="52735" y="363038"/>
                  </a:lnTo>
                  <a:lnTo>
                    <a:pt x="52631" y="363488"/>
                  </a:lnTo>
                  <a:lnTo>
                    <a:pt x="52531" y="363948"/>
                  </a:lnTo>
                  <a:lnTo>
                    <a:pt x="52427" y="364456"/>
                  </a:lnTo>
                  <a:lnTo>
                    <a:pt x="52327" y="364965"/>
                  </a:lnTo>
                  <a:lnTo>
                    <a:pt x="52237" y="365483"/>
                  </a:lnTo>
                  <a:lnTo>
                    <a:pt x="52146" y="366001"/>
                  </a:lnTo>
                  <a:lnTo>
                    <a:pt x="52061" y="366529"/>
                  </a:lnTo>
                  <a:lnTo>
                    <a:pt x="51985" y="367057"/>
                  </a:lnTo>
                  <a:lnTo>
                    <a:pt x="51909" y="367595"/>
                  </a:lnTo>
                  <a:lnTo>
                    <a:pt x="51838" y="368143"/>
                  </a:lnTo>
                  <a:lnTo>
                    <a:pt x="51771" y="368681"/>
                  </a:lnTo>
                  <a:lnTo>
                    <a:pt x="51709" y="369238"/>
                  </a:lnTo>
                  <a:lnTo>
                    <a:pt x="51652" y="369786"/>
                  </a:lnTo>
                  <a:lnTo>
                    <a:pt x="51600" y="370343"/>
                  </a:lnTo>
                  <a:lnTo>
                    <a:pt x="51552" y="370910"/>
                  </a:lnTo>
                  <a:lnTo>
                    <a:pt x="51510" y="371468"/>
                  </a:lnTo>
                  <a:lnTo>
                    <a:pt x="51467" y="372035"/>
                  </a:lnTo>
                  <a:lnTo>
                    <a:pt x="51434" y="372612"/>
                  </a:lnTo>
                  <a:lnTo>
                    <a:pt x="51400" y="373179"/>
                  </a:lnTo>
                  <a:lnTo>
                    <a:pt x="51372" y="373756"/>
                  </a:lnTo>
                  <a:lnTo>
                    <a:pt x="51348" y="374333"/>
                  </a:lnTo>
                  <a:lnTo>
                    <a:pt x="51324" y="374920"/>
                  </a:lnTo>
                  <a:lnTo>
                    <a:pt x="51310" y="375497"/>
                  </a:lnTo>
                  <a:lnTo>
                    <a:pt x="51296" y="376083"/>
                  </a:lnTo>
                  <a:lnTo>
                    <a:pt x="51286" y="376670"/>
                  </a:lnTo>
                  <a:lnTo>
                    <a:pt x="51277" y="377267"/>
                  </a:lnTo>
                  <a:lnTo>
                    <a:pt x="51272" y="377853"/>
                  </a:lnTo>
                  <a:lnTo>
                    <a:pt x="51272" y="378440"/>
                  </a:lnTo>
                  <a:lnTo>
                    <a:pt x="51277" y="379037"/>
                  </a:lnTo>
                  <a:lnTo>
                    <a:pt x="51282" y="379633"/>
                  </a:lnTo>
                  <a:lnTo>
                    <a:pt x="51291" y="380220"/>
                  </a:lnTo>
                  <a:lnTo>
                    <a:pt x="51301" y="380816"/>
                  </a:lnTo>
                  <a:lnTo>
                    <a:pt x="51334" y="382009"/>
                  </a:lnTo>
                  <a:lnTo>
                    <a:pt x="51377" y="383202"/>
                  </a:lnTo>
                  <a:lnTo>
                    <a:pt x="51429" y="384395"/>
                  </a:lnTo>
                  <a:lnTo>
                    <a:pt x="51495" y="385579"/>
                  </a:lnTo>
                  <a:lnTo>
                    <a:pt x="51567" y="386762"/>
                  </a:lnTo>
                  <a:lnTo>
                    <a:pt x="51647" y="387935"/>
                  </a:lnTo>
                  <a:lnTo>
                    <a:pt x="51733" y="389109"/>
                  </a:lnTo>
                  <a:lnTo>
                    <a:pt x="51828" y="390272"/>
                  </a:lnTo>
                  <a:lnTo>
                    <a:pt x="51933" y="391426"/>
                  </a:lnTo>
                  <a:lnTo>
                    <a:pt x="52042" y="392570"/>
                  </a:lnTo>
                  <a:lnTo>
                    <a:pt x="52156" y="393695"/>
                  </a:lnTo>
                  <a:lnTo>
                    <a:pt x="52275" y="394810"/>
                  </a:lnTo>
                  <a:lnTo>
                    <a:pt x="52398" y="395915"/>
                  </a:lnTo>
                  <a:lnTo>
                    <a:pt x="52526" y="397000"/>
                  </a:lnTo>
                  <a:lnTo>
                    <a:pt x="52659" y="398066"/>
                  </a:lnTo>
                  <a:lnTo>
                    <a:pt x="52792" y="399112"/>
                  </a:lnTo>
                  <a:lnTo>
                    <a:pt x="52925" y="400139"/>
                  </a:lnTo>
                  <a:lnTo>
                    <a:pt x="52949" y="400296"/>
                  </a:lnTo>
                  <a:lnTo>
                    <a:pt x="52978" y="400433"/>
                  </a:lnTo>
                  <a:lnTo>
                    <a:pt x="53011" y="400560"/>
                  </a:lnTo>
                  <a:lnTo>
                    <a:pt x="53054" y="400677"/>
                  </a:lnTo>
                  <a:lnTo>
                    <a:pt x="53097" y="400785"/>
                  </a:lnTo>
                  <a:lnTo>
                    <a:pt x="53144" y="400873"/>
                  </a:lnTo>
                  <a:lnTo>
                    <a:pt x="53192" y="400961"/>
                  </a:lnTo>
                  <a:lnTo>
                    <a:pt x="53244" y="401039"/>
                  </a:lnTo>
                  <a:lnTo>
                    <a:pt x="53130" y="401420"/>
                  </a:lnTo>
                  <a:lnTo>
                    <a:pt x="53016" y="401811"/>
                  </a:lnTo>
                  <a:lnTo>
                    <a:pt x="52911" y="402193"/>
                  </a:lnTo>
                  <a:lnTo>
                    <a:pt x="52807" y="402594"/>
                  </a:lnTo>
                  <a:lnTo>
                    <a:pt x="52712" y="402985"/>
                  </a:lnTo>
                  <a:lnTo>
                    <a:pt x="52617" y="403386"/>
                  </a:lnTo>
                  <a:lnTo>
                    <a:pt x="52526" y="403787"/>
                  </a:lnTo>
                  <a:lnTo>
                    <a:pt x="52441" y="404188"/>
                  </a:lnTo>
                  <a:lnTo>
                    <a:pt x="52360" y="404598"/>
                  </a:lnTo>
                  <a:lnTo>
                    <a:pt x="52279" y="405009"/>
                  </a:lnTo>
                  <a:lnTo>
                    <a:pt x="52208" y="405420"/>
                  </a:lnTo>
                  <a:lnTo>
                    <a:pt x="52137" y="405830"/>
                  </a:lnTo>
                  <a:lnTo>
                    <a:pt x="52070" y="406251"/>
                  </a:lnTo>
                  <a:lnTo>
                    <a:pt x="52009" y="406671"/>
                  </a:lnTo>
                  <a:lnTo>
                    <a:pt x="51952" y="407082"/>
                  </a:lnTo>
                  <a:lnTo>
                    <a:pt x="51895" y="407512"/>
                  </a:lnTo>
                  <a:lnTo>
                    <a:pt x="51847" y="407933"/>
                  </a:lnTo>
                  <a:lnTo>
                    <a:pt x="51795" y="408353"/>
                  </a:lnTo>
                  <a:lnTo>
                    <a:pt x="51752" y="408784"/>
                  </a:lnTo>
                  <a:lnTo>
                    <a:pt x="51709" y="409214"/>
                  </a:lnTo>
                  <a:lnTo>
                    <a:pt x="51671" y="409644"/>
                  </a:lnTo>
                  <a:lnTo>
                    <a:pt x="51638" y="410074"/>
                  </a:lnTo>
                  <a:lnTo>
                    <a:pt x="51605" y="410514"/>
                  </a:lnTo>
                  <a:lnTo>
                    <a:pt x="51576" y="410945"/>
                  </a:lnTo>
                  <a:lnTo>
                    <a:pt x="51552" y="411385"/>
                  </a:lnTo>
                  <a:lnTo>
                    <a:pt x="51529" y="411815"/>
                  </a:lnTo>
                  <a:lnTo>
                    <a:pt x="51491" y="412695"/>
                  </a:lnTo>
                  <a:lnTo>
                    <a:pt x="51462" y="413575"/>
                  </a:lnTo>
                  <a:lnTo>
                    <a:pt x="51448" y="414465"/>
                  </a:lnTo>
                  <a:lnTo>
                    <a:pt x="51438" y="415355"/>
                  </a:lnTo>
                  <a:lnTo>
                    <a:pt x="51438" y="416245"/>
                  </a:lnTo>
                  <a:lnTo>
                    <a:pt x="51453" y="417135"/>
                  </a:lnTo>
                  <a:lnTo>
                    <a:pt x="51467" y="418034"/>
                  </a:lnTo>
                  <a:lnTo>
                    <a:pt x="51491" y="418924"/>
                  </a:lnTo>
                  <a:lnTo>
                    <a:pt x="51524" y="419814"/>
                  </a:lnTo>
                  <a:lnTo>
                    <a:pt x="51562" y="420714"/>
                  </a:lnTo>
                  <a:lnTo>
                    <a:pt x="51605" y="421604"/>
                  </a:lnTo>
                  <a:lnTo>
                    <a:pt x="51652" y="422494"/>
                  </a:lnTo>
                  <a:lnTo>
                    <a:pt x="51705" y="423374"/>
                  </a:lnTo>
                  <a:lnTo>
                    <a:pt x="51762" y="424263"/>
                  </a:lnTo>
                  <a:lnTo>
                    <a:pt x="51823" y="425144"/>
                  </a:lnTo>
                  <a:lnTo>
                    <a:pt x="51947" y="426884"/>
                  </a:lnTo>
                  <a:lnTo>
                    <a:pt x="52080" y="428615"/>
                  </a:lnTo>
                  <a:lnTo>
                    <a:pt x="52094" y="428772"/>
                  </a:lnTo>
                  <a:lnTo>
                    <a:pt x="52113" y="428928"/>
                  </a:lnTo>
                  <a:lnTo>
                    <a:pt x="52137" y="429065"/>
                  </a:lnTo>
                  <a:lnTo>
                    <a:pt x="52165" y="429202"/>
                  </a:lnTo>
                  <a:lnTo>
                    <a:pt x="52199" y="429319"/>
                  </a:lnTo>
                  <a:lnTo>
                    <a:pt x="52237" y="429427"/>
                  </a:lnTo>
                  <a:lnTo>
                    <a:pt x="52275" y="429524"/>
                  </a:lnTo>
                  <a:lnTo>
                    <a:pt x="52317" y="429603"/>
                  </a:lnTo>
                  <a:lnTo>
                    <a:pt x="52365" y="429681"/>
                  </a:lnTo>
                  <a:lnTo>
                    <a:pt x="52412" y="429749"/>
                  </a:lnTo>
                  <a:lnTo>
                    <a:pt x="52465" y="429808"/>
                  </a:lnTo>
                  <a:lnTo>
                    <a:pt x="52522" y="429857"/>
                  </a:lnTo>
                  <a:lnTo>
                    <a:pt x="52574" y="429896"/>
                  </a:lnTo>
                  <a:lnTo>
                    <a:pt x="52636" y="429916"/>
                  </a:lnTo>
                  <a:lnTo>
                    <a:pt x="52693" y="429935"/>
                  </a:lnTo>
                  <a:lnTo>
                    <a:pt x="52754" y="429945"/>
                  </a:lnTo>
                  <a:lnTo>
                    <a:pt x="52811" y="430043"/>
                  </a:lnTo>
                  <a:lnTo>
                    <a:pt x="52873" y="430131"/>
                  </a:lnTo>
                  <a:lnTo>
                    <a:pt x="52940" y="430219"/>
                  </a:lnTo>
                  <a:lnTo>
                    <a:pt x="53006" y="430277"/>
                  </a:lnTo>
                  <a:lnTo>
                    <a:pt x="53082" y="430336"/>
                  </a:lnTo>
                  <a:lnTo>
                    <a:pt x="53163" y="430375"/>
                  </a:lnTo>
                  <a:lnTo>
                    <a:pt x="53249" y="430405"/>
                  </a:lnTo>
                  <a:lnTo>
                    <a:pt x="53339" y="430414"/>
                  </a:lnTo>
                  <a:lnTo>
                    <a:pt x="55092" y="430463"/>
                  </a:lnTo>
                  <a:lnTo>
                    <a:pt x="56864" y="430532"/>
                  </a:lnTo>
                  <a:lnTo>
                    <a:pt x="60441" y="430678"/>
                  </a:lnTo>
                  <a:lnTo>
                    <a:pt x="62247" y="430747"/>
                  </a:lnTo>
                  <a:lnTo>
                    <a:pt x="64052" y="430796"/>
                  </a:lnTo>
                  <a:lnTo>
                    <a:pt x="64960" y="430815"/>
                  </a:lnTo>
                  <a:lnTo>
                    <a:pt x="65862" y="430825"/>
                  </a:lnTo>
                  <a:lnTo>
                    <a:pt x="67677" y="430825"/>
                  </a:lnTo>
                  <a:lnTo>
                    <a:pt x="68585" y="430806"/>
                  </a:lnTo>
                  <a:lnTo>
                    <a:pt x="69487" y="430786"/>
                  </a:lnTo>
                  <a:lnTo>
                    <a:pt x="70395" y="430747"/>
                  </a:lnTo>
                  <a:lnTo>
                    <a:pt x="71297" y="430698"/>
                  </a:lnTo>
                  <a:lnTo>
                    <a:pt x="72195" y="430639"/>
                  </a:lnTo>
                  <a:lnTo>
                    <a:pt x="73098" y="430561"/>
                  </a:lnTo>
                  <a:lnTo>
                    <a:pt x="73996" y="430473"/>
                  </a:lnTo>
                  <a:lnTo>
                    <a:pt x="74889" y="430365"/>
                  </a:lnTo>
                  <a:lnTo>
                    <a:pt x="75782" y="430238"/>
                  </a:lnTo>
                  <a:lnTo>
                    <a:pt x="76675" y="430092"/>
                  </a:lnTo>
                  <a:lnTo>
                    <a:pt x="77559" y="429935"/>
                  </a:lnTo>
                  <a:lnTo>
                    <a:pt x="78443" y="429749"/>
                  </a:lnTo>
                  <a:lnTo>
                    <a:pt x="79322" y="429544"/>
                  </a:lnTo>
                  <a:lnTo>
                    <a:pt x="79764" y="429436"/>
                  </a:lnTo>
                  <a:lnTo>
                    <a:pt x="80201" y="429319"/>
                  </a:lnTo>
                  <a:lnTo>
                    <a:pt x="80633" y="429202"/>
                  </a:lnTo>
                  <a:lnTo>
                    <a:pt x="81070" y="429075"/>
                  </a:lnTo>
                  <a:lnTo>
                    <a:pt x="81502" y="428938"/>
                  </a:lnTo>
                  <a:lnTo>
                    <a:pt x="81935" y="428801"/>
                  </a:lnTo>
                  <a:lnTo>
                    <a:pt x="81992" y="428781"/>
                  </a:lnTo>
                  <a:lnTo>
                    <a:pt x="82044" y="428742"/>
                  </a:lnTo>
                  <a:lnTo>
                    <a:pt x="82092" y="428684"/>
                  </a:lnTo>
                  <a:lnTo>
                    <a:pt x="82130" y="428615"/>
                  </a:lnTo>
                  <a:lnTo>
                    <a:pt x="82168" y="428547"/>
                  </a:lnTo>
                  <a:lnTo>
                    <a:pt x="82196" y="428459"/>
                  </a:lnTo>
                  <a:lnTo>
                    <a:pt x="82220" y="428361"/>
                  </a:lnTo>
                  <a:lnTo>
                    <a:pt x="82239" y="428253"/>
                  </a:lnTo>
                  <a:lnTo>
                    <a:pt x="82253" y="428146"/>
                  </a:lnTo>
                  <a:lnTo>
                    <a:pt x="82263" y="428038"/>
                  </a:lnTo>
                  <a:lnTo>
                    <a:pt x="82267" y="427921"/>
                  </a:lnTo>
                  <a:lnTo>
                    <a:pt x="82267" y="427803"/>
                  </a:lnTo>
                  <a:lnTo>
                    <a:pt x="82258" y="427686"/>
                  </a:lnTo>
                  <a:lnTo>
                    <a:pt x="82248" y="427579"/>
                  </a:lnTo>
                  <a:lnTo>
                    <a:pt x="82234" y="427461"/>
                  </a:lnTo>
                  <a:lnTo>
                    <a:pt x="82215" y="427363"/>
                  </a:lnTo>
                  <a:lnTo>
                    <a:pt x="82305" y="426679"/>
                  </a:lnTo>
                  <a:lnTo>
                    <a:pt x="82386" y="426004"/>
                  </a:lnTo>
                  <a:lnTo>
                    <a:pt x="82462" y="425329"/>
                  </a:lnTo>
                  <a:lnTo>
                    <a:pt x="82524" y="424664"/>
                  </a:lnTo>
                  <a:lnTo>
                    <a:pt x="82581" y="423990"/>
                  </a:lnTo>
                  <a:lnTo>
                    <a:pt x="82628" y="423335"/>
                  </a:lnTo>
                  <a:lnTo>
                    <a:pt x="82666" y="422679"/>
                  </a:lnTo>
                  <a:lnTo>
                    <a:pt x="82700" y="422024"/>
                  </a:lnTo>
                  <a:lnTo>
                    <a:pt x="82719" y="421369"/>
                  </a:lnTo>
                  <a:lnTo>
                    <a:pt x="82733" y="420724"/>
                  </a:lnTo>
                  <a:lnTo>
                    <a:pt x="82742" y="420088"/>
                  </a:lnTo>
                  <a:lnTo>
                    <a:pt x="82738" y="419452"/>
                  </a:lnTo>
                  <a:lnTo>
                    <a:pt x="82728" y="418817"/>
                  </a:lnTo>
                  <a:lnTo>
                    <a:pt x="82714" y="418191"/>
                  </a:lnTo>
                  <a:lnTo>
                    <a:pt x="82690" y="417575"/>
                  </a:lnTo>
                  <a:lnTo>
                    <a:pt x="82657" y="416949"/>
                  </a:lnTo>
                  <a:lnTo>
                    <a:pt x="82614" y="416343"/>
                  </a:lnTo>
                  <a:lnTo>
                    <a:pt x="82567" y="415736"/>
                  </a:lnTo>
                  <a:lnTo>
                    <a:pt x="82514" y="415130"/>
                  </a:lnTo>
                  <a:lnTo>
                    <a:pt x="82453" y="414534"/>
                  </a:lnTo>
                  <a:lnTo>
                    <a:pt x="82386" y="413937"/>
                  </a:lnTo>
                  <a:lnTo>
                    <a:pt x="82310" y="413350"/>
                  </a:lnTo>
                  <a:lnTo>
                    <a:pt x="82225" y="412773"/>
                  </a:lnTo>
                  <a:lnTo>
                    <a:pt x="82139" y="412196"/>
                  </a:lnTo>
                  <a:lnTo>
                    <a:pt x="82044" y="411629"/>
                  </a:lnTo>
                  <a:lnTo>
                    <a:pt x="81939" y="411062"/>
                  </a:lnTo>
                  <a:lnTo>
                    <a:pt x="81830" y="410505"/>
                  </a:lnTo>
                  <a:lnTo>
                    <a:pt x="81716" y="409947"/>
                  </a:lnTo>
                  <a:lnTo>
                    <a:pt x="81597" y="409400"/>
                  </a:lnTo>
                  <a:lnTo>
                    <a:pt x="81469" y="408862"/>
                  </a:lnTo>
                  <a:lnTo>
                    <a:pt x="81336" y="408324"/>
                  </a:lnTo>
                  <a:lnTo>
                    <a:pt x="81198" y="407796"/>
                  </a:lnTo>
                  <a:lnTo>
                    <a:pt x="81051" y="407278"/>
                  </a:lnTo>
                  <a:lnTo>
                    <a:pt x="80899" y="406759"/>
                  </a:lnTo>
                  <a:lnTo>
                    <a:pt x="80747" y="406251"/>
                  </a:lnTo>
                  <a:lnTo>
                    <a:pt x="80581" y="405752"/>
                  </a:lnTo>
                  <a:lnTo>
                    <a:pt x="80414" y="405254"/>
                  </a:lnTo>
                  <a:lnTo>
                    <a:pt x="80243" y="404765"/>
                  </a:lnTo>
                  <a:lnTo>
                    <a:pt x="80068" y="404276"/>
                  </a:lnTo>
                  <a:lnTo>
                    <a:pt x="79882" y="403806"/>
                  </a:lnTo>
                  <a:lnTo>
                    <a:pt x="79697" y="403337"/>
                  </a:lnTo>
                  <a:lnTo>
                    <a:pt x="79502" y="402867"/>
                  </a:lnTo>
                  <a:lnTo>
                    <a:pt x="79307" y="402418"/>
                  </a:lnTo>
                  <a:lnTo>
                    <a:pt x="79103" y="401968"/>
                  </a:lnTo>
                  <a:lnTo>
                    <a:pt x="78899" y="401528"/>
                  </a:lnTo>
                  <a:lnTo>
                    <a:pt x="78685" y="401098"/>
                  </a:lnTo>
                  <a:lnTo>
                    <a:pt x="78471" y="400667"/>
                  </a:lnTo>
                  <a:lnTo>
                    <a:pt x="78248" y="400247"/>
                  </a:lnTo>
                  <a:lnTo>
                    <a:pt x="78025" y="399836"/>
                  </a:lnTo>
                  <a:lnTo>
                    <a:pt x="77797" y="399435"/>
                  </a:lnTo>
                  <a:lnTo>
                    <a:pt x="77564" y="399044"/>
                  </a:lnTo>
                  <a:lnTo>
                    <a:pt x="77331" y="398653"/>
                  </a:lnTo>
                  <a:lnTo>
                    <a:pt x="77089" y="398271"/>
                  </a:lnTo>
                  <a:lnTo>
                    <a:pt x="76846" y="397900"/>
                  </a:lnTo>
                  <a:lnTo>
                    <a:pt x="76599" y="397538"/>
                  </a:lnTo>
                  <a:lnTo>
                    <a:pt x="76348" y="397186"/>
                  </a:lnTo>
                  <a:lnTo>
                    <a:pt x="76096" y="396844"/>
                  </a:lnTo>
                  <a:lnTo>
                    <a:pt x="75839" y="396501"/>
                  </a:lnTo>
                  <a:lnTo>
                    <a:pt x="75578" y="396169"/>
                  </a:lnTo>
                  <a:lnTo>
                    <a:pt x="75312" y="395856"/>
                  </a:lnTo>
                  <a:lnTo>
                    <a:pt x="75046" y="395543"/>
                  </a:lnTo>
                  <a:lnTo>
                    <a:pt x="74780" y="395240"/>
                  </a:lnTo>
                  <a:lnTo>
                    <a:pt x="74504" y="394947"/>
                  </a:lnTo>
                  <a:lnTo>
                    <a:pt x="74229" y="394653"/>
                  </a:lnTo>
                  <a:lnTo>
                    <a:pt x="74347" y="394722"/>
                  </a:lnTo>
                  <a:lnTo>
                    <a:pt x="74462" y="394790"/>
                  </a:lnTo>
                  <a:lnTo>
                    <a:pt x="74576" y="394868"/>
                  </a:lnTo>
                  <a:lnTo>
                    <a:pt x="74694" y="394927"/>
                  </a:lnTo>
                  <a:lnTo>
                    <a:pt x="74766" y="394956"/>
                  </a:lnTo>
                  <a:lnTo>
                    <a:pt x="74842" y="394966"/>
                  </a:lnTo>
                  <a:lnTo>
                    <a:pt x="74922" y="394956"/>
                  </a:lnTo>
                  <a:lnTo>
                    <a:pt x="74998" y="394927"/>
                  </a:lnTo>
                  <a:lnTo>
                    <a:pt x="75074" y="394878"/>
                  </a:lnTo>
                  <a:lnTo>
                    <a:pt x="75108" y="394849"/>
                  </a:lnTo>
                  <a:lnTo>
                    <a:pt x="75146" y="394810"/>
                  </a:lnTo>
                  <a:lnTo>
                    <a:pt x="75179" y="394761"/>
                  </a:lnTo>
                  <a:lnTo>
                    <a:pt x="75207" y="394712"/>
                  </a:lnTo>
                  <a:lnTo>
                    <a:pt x="75236" y="394663"/>
                  </a:lnTo>
                  <a:lnTo>
                    <a:pt x="75264" y="394604"/>
                  </a:lnTo>
                  <a:lnTo>
                    <a:pt x="75393" y="394291"/>
                  </a:lnTo>
                  <a:lnTo>
                    <a:pt x="75516" y="393959"/>
                  </a:lnTo>
                  <a:lnTo>
                    <a:pt x="75635" y="393617"/>
                  </a:lnTo>
                  <a:lnTo>
                    <a:pt x="75744" y="393265"/>
                  </a:lnTo>
                  <a:lnTo>
                    <a:pt x="75854" y="392893"/>
                  </a:lnTo>
                  <a:lnTo>
                    <a:pt x="75958" y="392521"/>
                  </a:lnTo>
                  <a:lnTo>
                    <a:pt x="76058" y="392130"/>
                  </a:lnTo>
                  <a:lnTo>
                    <a:pt x="76153" y="391729"/>
                  </a:lnTo>
                  <a:lnTo>
                    <a:pt x="76243" y="391328"/>
                  </a:lnTo>
                  <a:lnTo>
                    <a:pt x="76329" y="390908"/>
                  </a:lnTo>
                  <a:lnTo>
                    <a:pt x="76405" y="390478"/>
                  </a:lnTo>
                  <a:lnTo>
                    <a:pt x="76481" y="390038"/>
                  </a:lnTo>
                  <a:lnTo>
                    <a:pt x="76557" y="389598"/>
                  </a:lnTo>
                  <a:lnTo>
                    <a:pt x="76623" y="389138"/>
                  </a:lnTo>
                  <a:lnTo>
                    <a:pt x="76685" y="388678"/>
                  </a:lnTo>
                  <a:lnTo>
                    <a:pt x="76742" y="388209"/>
                  </a:lnTo>
                  <a:lnTo>
                    <a:pt x="76799" y="387730"/>
                  </a:lnTo>
                  <a:lnTo>
                    <a:pt x="76851" y="387251"/>
                  </a:lnTo>
                  <a:lnTo>
                    <a:pt x="76894" y="386762"/>
                  </a:lnTo>
                  <a:lnTo>
                    <a:pt x="76937" y="386263"/>
                  </a:lnTo>
                  <a:lnTo>
                    <a:pt x="76980" y="385764"/>
                  </a:lnTo>
                  <a:lnTo>
                    <a:pt x="77013" y="385256"/>
                  </a:lnTo>
                  <a:lnTo>
                    <a:pt x="77041" y="384747"/>
                  </a:lnTo>
                  <a:lnTo>
                    <a:pt x="77070" y="384229"/>
                  </a:lnTo>
                  <a:lnTo>
                    <a:pt x="77094" y="383711"/>
                  </a:lnTo>
                  <a:lnTo>
                    <a:pt x="77117" y="383193"/>
                  </a:lnTo>
                  <a:lnTo>
                    <a:pt x="77132" y="382664"/>
                  </a:lnTo>
                  <a:lnTo>
                    <a:pt x="77146" y="382136"/>
                  </a:lnTo>
                  <a:lnTo>
                    <a:pt x="77155" y="381608"/>
                  </a:lnTo>
                  <a:lnTo>
                    <a:pt x="77165" y="381071"/>
                  </a:lnTo>
                  <a:lnTo>
                    <a:pt x="77165" y="380542"/>
                  </a:lnTo>
                  <a:lnTo>
                    <a:pt x="77165" y="380005"/>
                  </a:lnTo>
                  <a:lnTo>
                    <a:pt x="77165" y="379467"/>
                  </a:lnTo>
                  <a:lnTo>
                    <a:pt x="77160" y="378939"/>
                  </a:lnTo>
                  <a:lnTo>
                    <a:pt x="77151" y="378401"/>
                  </a:lnTo>
                  <a:lnTo>
                    <a:pt x="77136" y="377863"/>
                  </a:lnTo>
                  <a:lnTo>
                    <a:pt x="77122" y="377335"/>
                  </a:lnTo>
                  <a:lnTo>
                    <a:pt x="77103" y="376797"/>
                  </a:lnTo>
                  <a:lnTo>
                    <a:pt x="77060" y="375741"/>
                  </a:lnTo>
                  <a:lnTo>
                    <a:pt x="77008" y="374695"/>
                  </a:lnTo>
                  <a:lnTo>
                    <a:pt x="76946" y="373658"/>
                  </a:lnTo>
                  <a:lnTo>
                    <a:pt x="76870" y="372631"/>
                  </a:lnTo>
                  <a:lnTo>
                    <a:pt x="76789" y="371634"/>
                  </a:lnTo>
                  <a:lnTo>
                    <a:pt x="76699" y="370656"/>
                  </a:lnTo>
                  <a:lnTo>
                    <a:pt x="76599" y="369708"/>
                  </a:lnTo>
                  <a:lnTo>
                    <a:pt x="76495" y="368788"/>
                  </a:lnTo>
                  <a:lnTo>
                    <a:pt x="76381" y="367898"/>
                  </a:lnTo>
                  <a:lnTo>
                    <a:pt x="76262" y="367048"/>
                  </a:lnTo>
                  <a:lnTo>
                    <a:pt x="76139" y="366236"/>
                  </a:lnTo>
                  <a:lnTo>
                    <a:pt x="76072" y="365845"/>
                  </a:lnTo>
                  <a:lnTo>
                    <a:pt x="76006" y="365464"/>
                  </a:lnTo>
                  <a:lnTo>
                    <a:pt x="75939" y="365092"/>
                  </a:lnTo>
                  <a:lnTo>
                    <a:pt x="75873" y="364740"/>
                  </a:lnTo>
                  <a:lnTo>
                    <a:pt x="75782" y="364280"/>
                  </a:lnTo>
                  <a:lnTo>
                    <a:pt x="75687" y="363830"/>
                  </a:lnTo>
                  <a:lnTo>
                    <a:pt x="75587" y="363390"/>
                  </a:lnTo>
                  <a:lnTo>
                    <a:pt x="75488" y="362960"/>
                  </a:lnTo>
                  <a:lnTo>
                    <a:pt x="75383" y="362540"/>
                  </a:lnTo>
                  <a:lnTo>
                    <a:pt x="75279" y="362129"/>
                  </a:lnTo>
                  <a:lnTo>
                    <a:pt x="75169" y="361718"/>
                  </a:lnTo>
                  <a:lnTo>
                    <a:pt x="75055" y="361317"/>
                  </a:lnTo>
                  <a:lnTo>
                    <a:pt x="74941" y="360936"/>
                  </a:lnTo>
                  <a:lnTo>
                    <a:pt x="74823" y="360555"/>
                  </a:lnTo>
                  <a:lnTo>
                    <a:pt x="74704" y="360173"/>
                  </a:lnTo>
                  <a:lnTo>
                    <a:pt x="74580" y="359811"/>
                  </a:lnTo>
                  <a:lnTo>
                    <a:pt x="74452" y="359450"/>
                  </a:lnTo>
                  <a:lnTo>
                    <a:pt x="74324" y="359107"/>
                  </a:lnTo>
                  <a:lnTo>
                    <a:pt x="74195" y="358765"/>
                  </a:lnTo>
                  <a:lnTo>
                    <a:pt x="74058" y="358423"/>
                  </a:lnTo>
                  <a:lnTo>
                    <a:pt x="73925" y="358100"/>
                  </a:lnTo>
                  <a:lnTo>
                    <a:pt x="73782" y="357777"/>
                  </a:lnTo>
                  <a:lnTo>
                    <a:pt x="73640" y="357474"/>
                  </a:lnTo>
                  <a:lnTo>
                    <a:pt x="73497" y="357171"/>
                  </a:lnTo>
                  <a:lnTo>
                    <a:pt x="73350" y="356868"/>
                  </a:lnTo>
                  <a:lnTo>
                    <a:pt x="73203" y="356584"/>
                  </a:lnTo>
                  <a:lnTo>
                    <a:pt x="73050" y="356301"/>
                  </a:lnTo>
                  <a:lnTo>
                    <a:pt x="72894" y="356027"/>
                  </a:lnTo>
                  <a:lnTo>
                    <a:pt x="72737" y="355763"/>
                  </a:lnTo>
                  <a:lnTo>
                    <a:pt x="72580" y="355509"/>
                  </a:lnTo>
                  <a:lnTo>
                    <a:pt x="72419" y="355254"/>
                  </a:lnTo>
                  <a:lnTo>
                    <a:pt x="72252" y="355020"/>
                  </a:lnTo>
                  <a:lnTo>
                    <a:pt x="72091" y="354775"/>
                  </a:lnTo>
                  <a:lnTo>
                    <a:pt x="71920" y="354550"/>
                  </a:lnTo>
                  <a:lnTo>
                    <a:pt x="71749" y="354335"/>
                  </a:lnTo>
                  <a:lnTo>
                    <a:pt x="71578" y="354120"/>
                  </a:lnTo>
                  <a:lnTo>
                    <a:pt x="71402" y="353915"/>
                  </a:lnTo>
                  <a:lnTo>
                    <a:pt x="71226" y="353709"/>
                  </a:lnTo>
                  <a:lnTo>
                    <a:pt x="71046" y="353524"/>
                  </a:lnTo>
                  <a:lnTo>
                    <a:pt x="70865" y="353338"/>
                  </a:lnTo>
                  <a:lnTo>
                    <a:pt x="70685" y="353162"/>
                  </a:lnTo>
                  <a:lnTo>
                    <a:pt x="70499" y="352986"/>
                  </a:lnTo>
                  <a:lnTo>
                    <a:pt x="70309" y="352829"/>
                  </a:lnTo>
                  <a:lnTo>
                    <a:pt x="70124" y="352673"/>
                  </a:lnTo>
                  <a:lnTo>
                    <a:pt x="69929" y="352516"/>
                  </a:lnTo>
                  <a:lnTo>
                    <a:pt x="69739" y="352380"/>
                  </a:lnTo>
                  <a:lnTo>
                    <a:pt x="69544" y="352243"/>
                  </a:lnTo>
                  <a:lnTo>
                    <a:pt x="69345" y="352115"/>
                  </a:lnTo>
                  <a:lnTo>
                    <a:pt x="69150" y="351988"/>
                  </a:lnTo>
                  <a:lnTo>
                    <a:pt x="68946" y="351871"/>
                  </a:lnTo>
                  <a:lnTo>
                    <a:pt x="68746" y="351763"/>
                  </a:lnTo>
                  <a:lnTo>
                    <a:pt x="68542" y="351666"/>
                  </a:lnTo>
                  <a:lnTo>
                    <a:pt x="68338" y="351568"/>
                  </a:lnTo>
                  <a:lnTo>
                    <a:pt x="68129" y="351480"/>
                  </a:lnTo>
                  <a:lnTo>
                    <a:pt x="67919" y="351402"/>
                  </a:lnTo>
                  <a:lnTo>
                    <a:pt x="67710" y="351323"/>
                  </a:lnTo>
                  <a:lnTo>
                    <a:pt x="67497" y="351255"/>
                  </a:lnTo>
                  <a:lnTo>
                    <a:pt x="67283" y="351196"/>
                  </a:lnTo>
                  <a:lnTo>
                    <a:pt x="67069" y="351138"/>
                  </a:lnTo>
                  <a:lnTo>
                    <a:pt x="66855" y="351089"/>
                  </a:lnTo>
                  <a:lnTo>
                    <a:pt x="66637" y="351040"/>
                  </a:lnTo>
                  <a:lnTo>
                    <a:pt x="66413" y="351010"/>
                  </a:lnTo>
                  <a:lnTo>
                    <a:pt x="66195" y="350981"/>
                  </a:lnTo>
                  <a:lnTo>
                    <a:pt x="65972" y="350952"/>
                  </a:lnTo>
                  <a:lnTo>
                    <a:pt x="65748" y="350932"/>
                  </a:lnTo>
                  <a:lnTo>
                    <a:pt x="65525" y="350922"/>
                  </a:lnTo>
                  <a:lnTo>
                    <a:pt x="65069" y="350922"/>
                  </a:lnTo>
                  <a:lnTo>
                    <a:pt x="65202" y="349143"/>
                  </a:lnTo>
                  <a:lnTo>
                    <a:pt x="65325" y="347353"/>
                  </a:lnTo>
                  <a:lnTo>
                    <a:pt x="65439" y="345564"/>
                  </a:lnTo>
                  <a:lnTo>
                    <a:pt x="65549" y="343764"/>
                  </a:lnTo>
                  <a:lnTo>
                    <a:pt x="65644" y="341955"/>
                  </a:lnTo>
                  <a:lnTo>
                    <a:pt x="65729" y="340146"/>
                  </a:lnTo>
                  <a:lnTo>
                    <a:pt x="65801" y="338327"/>
                  </a:lnTo>
                  <a:lnTo>
                    <a:pt x="65867" y="336509"/>
                  </a:lnTo>
                  <a:lnTo>
                    <a:pt x="65919" y="334690"/>
                  </a:lnTo>
                  <a:lnTo>
                    <a:pt x="65943" y="333770"/>
                  </a:lnTo>
                  <a:lnTo>
                    <a:pt x="65962" y="332861"/>
                  </a:lnTo>
                  <a:lnTo>
                    <a:pt x="65976" y="331942"/>
                  </a:lnTo>
                  <a:lnTo>
                    <a:pt x="65991" y="331032"/>
                  </a:lnTo>
                  <a:lnTo>
                    <a:pt x="66000" y="330113"/>
                  </a:lnTo>
                  <a:lnTo>
                    <a:pt x="66010" y="329204"/>
                  </a:lnTo>
                  <a:lnTo>
                    <a:pt x="66014" y="328285"/>
                  </a:lnTo>
                  <a:lnTo>
                    <a:pt x="66014" y="327375"/>
                  </a:lnTo>
                  <a:lnTo>
                    <a:pt x="66014" y="326456"/>
                  </a:lnTo>
                  <a:lnTo>
                    <a:pt x="66010" y="325546"/>
                  </a:lnTo>
                  <a:lnTo>
                    <a:pt x="66000" y="324627"/>
                  </a:lnTo>
                  <a:lnTo>
                    <a:pt x="65991" y="323718"/>
                  </a:lnTo>
                  <a:lnTo>
                    <a:pt x="65976" y="322799"/>
                  </a:lnTo>
                  <a:lnTo>
                    <a:pt x="65957" y="321889"/>
                  </a:lnTo>
                  <a:lnTo>
                    <a:pt x="65938" y="320980"/>
                  </a:lnTo>
                  <a:lnTo>
                    <a:pt x="65910" y="320070"/>
                  </a:lnTo>
                  <a:lnTo>
                    <a:pt x="65886" y="319151"/>
                  </a:lnTo>
                  <a:lnTo>
                    <a:pt x="65853" y="318242"/>
                  </a:lnTo>
                  <a:lnTo>
                    <a:pt x="65820" y="317332"/>
                  </a:lnTo>
                  <a:lnTo>
                    <a:pt x="65782" y="316423"/>
                  </a:lnTo>
                  <a:lnTo>
                    <a:pt x="65739" y="315523"/>
                  </a:lnTo>
                  <a:lnTo>
                    <a:pt x="65691" y="314614"/>
                  </a:lnTo>
                  <a:lnTo>
                    <a:pt x="65644" y="313714"/>
                  </a:lnTo>
                  <a:lnTo>
                    <a:pt x="65592" y="312805"/>
                  </a:lnTo>
                  <a:lnTo>
                    <a:pt x="65534" y="311905"/>
                  </a:lnTo>
                  <a:lnTo>
                    <a:pt x="65473" y="311005"/>
                  </a:lnTo>
                  <a:lnTo>
                    <a:pt x="65411" y="310106"/>
                  </a:lnTo>
                  <a:lnTo>
                    <a:pt x="65344" y="309216"/>
                  </a:lnTo>
                  <a:lnTo>
                    <a:pt x="65273" y="308316"/>
                  </a:lnTo>
                  <a:lnTo>
                    <a:pt x="65197" y="307426"/>
                  </a:lnTo>
                  <a:lnTo>
                    <a:pt x="65116" y="306536"/>
                  </a:lnTo>
                  <a:lnTo>
                    <a:pt x="65036" y="305647"/>
                  </a:lnTo>
                  <a:lnTo>
                    <a:pt x="64950" y="304757"/>
                  </a:lnTo>
                  <a:lnTo>
                    <a:pt x="64855" y="303877"/>
                  </a:lnTo>
                  <a:lnTo>
                    <a:pt x="64760" y="302997"/>
                  </a:lnTo>
                  <a:lnTo>
                    <a:pt x="64665" y="302116"/>
                  </a:lnTo>
                  <a:lnTo>
                    <a:pt x="64561" y="301236"/>
                  </a:lnTo>
                  <a:lnTo>
                    <a:pt x="64451" y="300366"/>
                  </a:lnTo>
                  <a:lnTo>
                    <a:pt x="64342" y="299486"/>
                  </a:lnTo>
                  <a:lnTo>
                    <a:pt x="64223" y="298625"/>
                  </a:lnTo>
                  <a:lnTo>
                    <a:pt x="64104" y="297755"/>
                  </a:lnTo>
                  <a:lnTo>
                    <a:pt x="63981" y="296895"/>
                  </a:lnTo>
                  <a:lnTo>
                    <a:pt x="63853" y="296034"/>
                  </a:lnTo>
                  <a:lnTo>
                    <a:pt x="63720" y="295174"/>
                  </a:lnTo>
                  <a:lnTo>
                    <a:pt x="63582" y="294323"/>
                  </a:lnTo>
                  <a:lnTo>
                    <a:pt x="63439" y="293472"/>
                  </a:lnTo>
                  <a:lnTo>
                    <a:pt x="63321" y="292778"/>
                  </a:lnTo>
                  <a:lnTo>
                    <a:pt x="63202" y="292083"/>
                  </a:lnTo>
                  <a:lnTo>
                    <a:pt x="63078" y="291389"/>
                  </a:lnTo>
                  <a:lnTo>
                    <a:pt x="62950" y="290705"/>
                  </a:lnTo>
                  <a:lnTo>
                    <a:pt x="62817" y="290020"/>
                  </a:lnTo>
                  <a:lnTo>
                    <a:pt x="62684" y="289336"/>
                  </a:lnTo>
                  <a:lnTo>
                    <a:pt x="62546" y="288651"/>
                  </a:lnTo>
                  <a:lnTo>
                    <a:pt x="62408" y="287967"/>
                  </a:lnTo>
                  <a:lnTo>
                    <a:pt x="62261" y="287292"/>
                  </a:lnTo>
                  <a:lnTo>
                    <a:pt x="62114" y="286617"/>
                  </a:lnTo>
                  <a:lnTo>
                    <a:pt x="61967" y="285952"/>
                  </a:lnTo>
                  <a:lnTo>
                    <a:pt x="61815" y="285277"/>
                  </a:lnTo>
                  <a:lnTo>
                    <a:pt x="61658" y="284612"/>
                  </a:lnTo>
                  <a:lnTo>
                    <a:pt x="61496" y="283947"/>
                  </a:lnTo>
                  <a:lnTo>
                    <a:pt x="61335" y="283292"/>
                  </a:lnTo>
                  <a:lnTo>
                    <a:pt x="61168" y="282637"/>
                  </a:lnTo>
                  <a:lnTo>
                    <a:pt x="60997" y="281982"/>
                  </a:lnTo>
                  <a:lnTo>
                    <a:pt x="60822" y="281327"/>
                  </a:lnTo>
                  <a:lnTo>
                    <a:pt x="60646" y="280681"/>
                  </a:lnTo>
                  <a:lnTo>
                    <a:pt x="60465" y="280036"/>
                  </a:lnTo>
                  <a:lnTo>
                    <a:pt x="60285" y="279400"/>
                  </a:lnTo>
                  <a:lnTo>
                    <a:pt x="60095" y="278755"/>
                  </a:lnTo>
                  <a:lnTo>
                    <a:pt x="59905" y="278129"/>
                  </a:lnTo>
                  <a:lnTo>
                    <a:pt x="59715" y="277493"/>
                  </a:lnTo>
                  <a:lnTo>
                    <a:pt x="59515" y="276868"/>
                  </a:lnTo>
                  <a:lnTo>
                    <a:pt x="59316" y="276242"/>
                  </a:lnTo>
                  <a:lnTo>
                    <a:pt x="59111" y="275616"/>
                  </a:lnTo>
                  <a:lnTo>
                    <a:pt x="58902" y="275000"/>
                  </a:lnTo>
                  <a:lnTo>
                    <a:pt x="58693" y="274394"/>
                  </a:lnTo>
                  <a:lnTo>
                    <a:pt x="58479" y="273777"/>
                  </a:lnTo>
                  <a:lnTo>
                    <a:pt x="58261" y="273171"/>
                  </a:lnTo>
                  <a:lnTo>
                    <a:pt x="58038" y="272575"/>
                  </a:lnTo>
                  <a:lnTo>
                    <a:pt x="58389" y="272076"/>
                  </a:lnTo>
                  <a:lnTo>
                    <a:pt x="58731" y="271558"/>
                  </a:lnTo>
                  <a:lnTo>
                    <a:pt x="59064" y="271030"/>
                  </a:lnTo>
                  <a:lnTo>
                    <a:pt x="59392" y="270472"/>
                  </a:lnTo>
                  <a:lnTo>
                    <a:pt x="59715" y="269905"/>
                  </a:lnTo>
                  <a:lnTo>
                    <a:pt x="60028" y="269309"/>
                  </a:lnTo>
                  <a:lnTo>
                    <a:pt x="60337" y="268702"/>
                  </a:lnTo>
                  <a:lnTo>
                    <a:pt x="60489" y="268399"/>
                  </a:lnTo>
                  <a:lnTo>
                    <a:pt x="60636" y="268076"/>
                  </a:lnTo>
                  <a:lnTo>
                    <a:pt x="60784" y="267764"/>
                  </a:lnTo>
                  <a:lnTo>
                    <a:pt x="60931" y="267431"/>
                  </a:lnTo>
                  <a:lnTo>
                    <a:pt x="61216" y="266776"/>
                  </a:lnTo>
                  <a:lnTo>
                    <a:pt x="61491" y="266091"/>
                  </a:lnTo>
                  <a:lnTo>
                    <a:pt x="61762" y="265387"/>
                  </a:lnTo>
                  <a:lnTo>
                    <a:pt x="62028" y="264673"/>
                  </a:lnTo>
                  <a:lnTo>
                    <a:pt x="62285" y="263940"/>
                  </a:lnTo>
                  <a:lnTo>
                    <a:pt x="62532" y="263177"/>
                  </a:lnTo>
                  <a:lnTo>
                    <a:pt x="62774" y="262405"/>
                  </a:lnTo>
                  <a:lnTo>
                    <a:pt x="63007" y="261613"/>
                  </a:lnTo>
                  <a:lnTo>
                    <a:pt x="63235" y="260801"/>
                  </a:lnTo>
                  <a:lnTo>
                    <a:pt x="63449" y="259970"/>
                  </a:lnTo>
                  <a:lnTo>
                    <a:pt x="63663" y="259129"/>
                  </a:lnTo>
                  <a:lnTo>
                    <a:pt x="63867" y="258259"/>
                  </a:lnTo>
                  <a:lnTo>
                    <a:pt x="64062" y="257378"/>
                  </a:lnTo>
                  <a:lnTo>
                    <a:pt x="64247" y="256469"/>
                  </a:lnTo>
                  <a:lnTo>
                    <a:pt x="64428" y="255550"/>
                  </a:lnTo>
                  <a:lnTo>
                    <a:pt x="64599" y="254611"/>
                  </a:lnTo>
                  <a:lnTo>
                    <a:pt x="64760" y="253653"/>
                  </a:lnTo>
                  <a:lnTo>
                    <a:pt x="64917" y="252675"/>
                  </a:lnTo>
                  <a:lnTo>
                    <a:pt x="65064" y="251677"/>
                  </a:lnTo>
                  <a:lnTo>
                    <a:pt x="65202" y="250660"/>
                  </a:lnTo>
                  <a:lnTo>
                    <a:pt x="65335" y="249624"/>
                  </a:lnTo>
                  <a:lnTo>
                    <a:pt x="65458" y="248568"/>
                  </a:lnTo>
                  <a:lnTo>
                    <a:pt x="65573" y="247502"/>
                  </a:lnTo>
                  <a:lnTo>
                    <a:pt x="65691" y="246279"/>
                  </a:lnTo>
                  <a:lnTo>
                    <a:pt x="65805" y="245047"/>
                  </a:lnTo>
                  <a:lnTo>
                    <a:pt x="65910" y="243825"/>
                  </a:lnTo>
                  <a:lnTo>
                    <a:pt x="66005" y="242593"/>
                  </a:lnTo>
                  <a:lnTo>
                    <a:pt x="66090" y="241351"/>
                  </a:lnTo>
                  <a:lnTo>
                    <a:pt x="66171" y="240119"/>
                  </a:lnTo>
                  <a:lnTo>
                    <a:pt x="66242" y="238877"/>
                  </a:lnTo>
                  <a:lnTo>
                    <a:pt x="66309" y="237625"/>
                  </a:lnTo>
                  <a:lnTo>
                    <a:pt x="66366" y="236383"/>
                  </a:lnTo>
                  <a:lnTo>
                    <a:pt x="66418" y="235141"/>
                  </a:lnTo>
                  <a:lnTo>
                    <a:pt x="66461" y="233890"/>
                  </a:lnTo>
                  <a:lnTo>
                    <a:pt x="66499" y="232638"/>
                  </a:lnTo>
                  <a:lnTo>
                    <a:pt x="66532" y="231386"/>
                  </a:lnTo>
                  <a:lnTo>
                    <a:pt x="66565" y="230135"/>
                  </a:lnTo>
                  <a:lnTo>
                    <a:pt x="66589" y="228873"/>
                  </a:lnTo>
                  <a:lnTo>
                    <a:pt x="66608" y="227622"/>
                  </a:lnTo>
                  <a:lnTo>
                    <a:pt x="66622" y="226360"/>
                  </a:lnTo>
                  <a:lnTo>
                    <a:pt x="66637" y="225108"/>
                  </a:lnTo>
                  <a:lnTo>
                    <a:pt x="66646" y="223857"/>
                  </a:lnTo>
                  <a:lnTo>
                    <a:pt x="66651" y="222595"/>
                  </a:lnTo>
                  <a:lnTo>
                    <a:pt x="66656" y="220082"/>
                  </a:lnTo>
                  <a:lnTo>
                    <a:pt x="66656" y="217569"/>
                  </a:lnTo>
                  <a:lnTo>
                    <a:pt x="66641" y="212562"/>
                  </a:lnTo>
                  <a:lnTo>
                    <a:pt x="66632" y="210069"/>
                  </a:lnTo>
                  <a:lnTo>
                    <a:pt x="66632" y="207575"/>
                  </a:lnTo>
                  <a:lnTo>
                    <a:pt x="66627" y="203487"/>
                  </a:lnTo>
                  <a:lnTo>
                    <a:pt x="66627" y="199400"/>
                  </a:lnTo>
                  <a:lnTo>
                    <a:pt x="66637" y="195303"/>
                  </a:lnTo>
                  <a:lnTo>
                    <a:pt x="66646" y="191195"/>
                  </a:lnTo>
                  <a:lnTo>
                    <a:pt x="66817" y="191283"/>
                  </a:lnTo>
                  <a:lnTo>
                    <a:pt x="66993" y="191362"/>
                  </a:lnTo>
                  <a:lnTo>
                    <a:pt x="67164" y="191420"/>
                  </a:lnTo>
                  <a:lnTo>
                    <a:pt x="67340" y="191479"/>
                  </a:lnTo>
                  <a:lnTo>
                    <a:pt x="67511" y="191518"/>
                  </a:lnTo>
                  <a:lnTo>
                    <a:pt x="67682" y="191557"/>
                  </a:lnTo>
                  <a:lnTo>
                    <a:pt x="67853" y="191587"/>
                  </a:lnTo>
                  <a:lnTo>
                    <a:pt x="68019" y="191606"/>
                  </a:lnTo>
                  <a:lnTo>
                    <a:pt x="68038" y="191665"/>
                  </a:lnTo>
                  <a:lnTo>
                    <a:pt x="68048" y="191714"/>
                  </a:lnTo>
                  <a:lnTo>
                    <a:pt x="68062" y="191831"/>
                  </a:lnTo>
                  <a:lnTo>
                    <a:pt x="68385" y="192946"/>
                  </a:lnTo>
                  <a:lnTo>
                    <a:pt x="68699" y="194061"/>
                  </a:lnTo>
                  <a:lnTo>
                    <a:pt x="69003" y="195185"/>
                  </a:lnTo>
                  <a:lnTo>
                    <a:pt x="69292" y="196300"/>
                  </a:lnTo>
                  <a:lnTo>
                    <a:pt x="69578" y="197425"/>
                  </a:lnTo>
                  <a:lnTo>
                    <a:pt x="69853" y="198549"/>
                  </a:lnTo>
                  <a:lnTo>
                    <a:pt x="70119" y="199683"/>
                  </a:lnTo>
                  <a:lnTo>
                    <a:pt x="70371" y="200808"/>
                  </a:lnTo>
                  <a:lnTo>
                    <a:pt x="70618" y="201933"/>
                  </a:lnTo>
                  <a:lnTo>
                    <a:pt x="70851" y="203067"/>
                  </a:lnTo>
                  <a:lnTo>
                    <a:pt x="71079" y="204201"/>
                  </a:lnTo>
                  <a:lnTo>
                    <a:pt x="71297" y="205336"/>
                  </a:lnTo>
                  <a:lnTo>
                    <a:pt x="71506" y="206470"/>
                  </a:lnTo>
                  <a:lnTo>
                    <a:pt x="71701" y="207604"/>
                  </a:lnTo>
                  <a:lnTo>
                    <a:pt x="71891" y="208748"/>
                  </a:lnTo>
                  <a:lnTo>
                    <a:pt x="72072" y="209883"/>
                  </a:lnTo>
                  <a:lnTo>
                    <a:pt x="72243" y="211027"/>
                  </a:lnTo>
                  <a:lnTo>
                    <a:pt x="72409" y="212171"/>
                  </a:lnTo>
                  <a:lnTo>
                    <a:pt x="72561" y="213315"/>
                  </a:lnTo>
                  <a:lnTo>
                    <a:pt x="72704" y="214459"/>
                  </a:lnTo>
                  <a:lnTo>
                    <a:pt x="72841" y="215613"/>
                  </a:lnTo>
                  <a:lnTo>
                    <a:pt x="72970" y="216757"/>
                  </a:lnTo>
                  <a:lnTo>
                    <a:pt x="73088" y="217911"/>
                  </a:lnTo>
                  <a:lnTo>
                    <a:pt x="73198" y="219065"/>
                  </a:lnTo>
                  <a:lnTo>
                    <a:pt x="73302" y="220219"/>
                  </a:lnTo>
                  <a:lnTo>
                    <a:pt x="73393" y="221373"/>
                  </a:lnTo>
                  <a:lnTo>
                    <a:pt x="73478" y="222537"/>
                  </a:lnTo>
                  <a:lnTo>
                    <a:pt x="73554" y="223690"/>
                  </a:lnTo>
                  <a:lnTo>
                    <a:pt x="73621" y="224854"/>
                  </a:lnTo>
                  <a:lnTo>
                    <a:pt x="73682" y="226018"/>
                  </a:lnTo>
                  <a:lnTo>
                    <a:pt x="73735" y="227181"/>
                  </a:lnTo>
                  <a:lnTo>
                    <a:pt x="73777" y="228345"/>
                  </a:lnTo>
                  <a:lnTo>
                    <a:pt x="73815" y="229509"/>
                  </a:lnTo>
                  <a:lnTo>
                    <a:pt x="73844" y="230682"/>
                  </a:lnTo>
                  <a:lnTo>
                    <a:pt x="73863" y="231846"/>
                  </a:lnTo>
                  <a:lnTo>
                    <a:pt x="73877" y="233019"/>
                  </a:lnTo>
                  <a:lnTo>
                    <a:pt x="73877" y="234193"/>
                  </a:lnTo>
                  <a:lnTo>
                    <a:pt x="73877" y="235366"/>
                  </a:lnTo>
                  <a:lnTo>
                    <a:pt x="73868" y="236550"/>
                  </a:lnTo>
                  <a:lnTo>
                    <a:pt x="73849" y="237723"/>
                  </a:lnTo>
                  <a:lnTo>
                    <a:pt x="73820" y="238906"/>
                  </a:lnTo>
                  <a:lnTo>
                    <a:pt x="73787" y="240089"/>
                  </a:lnTo>
                  <a:lnTo>
                    <a:pt x="73749" y="241273"/>
                  </a:lnTo>
                  <a:lnTo>
                    <a:pt x="73701" y="242456"/>
                  </a:lnTo>
                  <a:lnTo>
                    <a:pt x="73644" y="243639"/>
                  </a:lnTo>
                  <a:lnTo>
                    <a:pt x="73583" y="244832"/>
                  </a:lnTo>
                  <a:lnTo>
                    <a:pt x="73511" y="246015"/>
                  </a:lnTo>
                  <a:lnTo>
                    <a:pt x="73435" y="247208"/>
                  </a:lnTo>
                  <a:lnTo>
                    <a:pt x="73355" y="248401"/>
                  </a:lnTo>
                  <a:lnTo>
                    <a:pt x="73264" y="249594"/>
                  </a:lnTo>
                  <a:lnTo>
                    <a:pt x="73165" y="250797"/>
                  </a:lnTo>
                  <a:lnTo>
                    <a:pt x="73060" y="251990"/>
                  </a:lnTo>
                  <a:lnTo>
                    <a:pt x="72951" y="253193"/>
                  </a:lnTo>
                  <a:lnTo>
                    <a:pt x="72832" y="254396"/>
                  </a:lnTo>
                  <a:lnTo>
                    <a:pt x="72708" y="255599"/>
                  </a:lnTo>
                  <a:lnTo>
                    <a:pt x="72575" y="256801"/>
                  </a:lnTo>
                  <a:lnTo>
                    <a:pt x="72442" y="258004"/>
                  </a:lnTo>
                  <a:lnTo>
                    <a:pt x="72295" y="259217"/>
                  </a:lnTo>
                  <a:lnTo>
                    <a:pt x="72148" y="260420"/>
                  </a:lnTo>
                  <a:lnTo>
                    <a:pt x="71991" y="261632"/>
                  </a:lnTo>
                  <a:lnTo>
                    <a:pt x="71829" y="262845"/>
                  </a:lnTo>
                  <a:lnTo>
                    <a:pt x="71658" y="264057"/>
                  </a:lnTo>
                  <a:lnTo>
                    <a:pt x="71487" y="265280"/>
                  </a:lnTo>
                  <a:lnTo>
                    <a:pt x="71307" y="266492"/>
                  </a:lnTo>
                  <a:lnTo>
                    <a:pt x="71293" y="266619"/>
                  </a:lnTo>
                  <a:lnTo>
                    <a:pt x="71288" y="266727"/>
                  </a:lnTo>
                  <a:lnTo>
                    <a:pt x="71293" y="266844"/>
                  </a:lnTo>
                  <a:lnTo>
                    <a:pt x="71302" y="266942"/>
                  </a:lnTo>
                  <a:lnTo>
                    <a:pt x="71316" y="267040"/>
                  </a:lnTo>
                  <a:lnTo>
                    <a:pt x="71340" y="267138"/>
                  </a:lnTo>
                  <a:lnTo>
                    <a:pt x="71364" y="267226"/>
                  </a:lnTo>
                  <a:lnTo>
                    <a:pt x="71397" y="267314"/>
                  </a:lnTo>
                  <a:lnTo>
                    <a:pt x="71112" y="267519"/>
                  </a:lnTo>
                  <a:lnTo>
                    <a:pt x="70827" y="267754"/>
                  </a:lnTo>
                  <a:lnTo>
                    <a:pt x="70547" y="267998"/>
                  </a:lnTo>
                  <a:lnTo>
                    <a:pt x="70276" y="268262"/>
                  </a:lnTo>
                  <a:lnTo>
                    <a:pt x="70000" y="268546"/>
                  </a:lnTo>
                  <a:lnTo>
                    <a:pt x="69734" y="268849"/>
                  </a:lnTo>
                  <a:lnTo>
                    <a:pt x="69473" y="269162"/>
                  </a:lnTo>
                  <a:lnTo>
                    <a:pt x="69212" y="269494"/>
                  </a:lnTo>
                  <a:lnTo>
                    <a:pt x="68960" y="269837"/>
                  </a:lnTo>
                  <a:lnTo>
                    <a:pt x="68708" y="270198"/>
                  </a:lnTo>
                  <a:lnTo>
                    <a:pt x="68461" y="270580"/>
                  </a:lnTo>
                  <a:lnTo>
                    <a:pt x="68224" y="270971"/>
                  </a:lnTo>
                  <a:lnTo>
                    <a:pt x="67986" y="271382"/>
                  </a:lnTo>
                  <a:lnTo>
                    <a:pt x="67758" y="271802"/>
                  </a:lnTo>
                  <a:lnTo>
                    <a:pt x="67535" y="272232"/>
                  </a:lnTo>
                  <a:lnTo>
                    <a:pt x="67316" y="272682"/>
                  </a:lnTo>
                  <a:lnTo>
                    <a:pt x="67102" y="273142"/>
                  </a:lnTo>
                  <a:lnTo>
                    <a:pt x="66893" y="273611"/>
                  </a:lnTo>
                  <a:lnTo>
                    <a:pt x="66694" y="274100"/>
                  </a:lnTo>
                  <a:lnTo>
                    <a:pt x="66494" y="274589"/>
                  </a:lnTo>
                  <a:lnTo>
                    <a:pt x="66304" y="275098"/>
                  </a:lnTo>
                  <a:lnTo>
                    <a:pt x="66124" y="275616"/>
                  </a:lnTo>
                  <a:lnTo>
                    <a:pt x="65948" y="276144"/>
                  </a:lnTo>
                  <a:lnTo>
                    <a:pt x="65777" y="276682"/>
                  </a:lnTo>
                  <a:lnTo>
                    <a:pt x="65615" y="277239"/>
                  </a:lnTo>
                  <a:lnTo>
                    <a:pt x="65458" y="277797"/>
                  </a:lnTo>
                  <a:lnTo>
                    <a:pt x="65306" y="278364"/>
                  </a:lnTo>
                  <a:lnTo>
                    <a:pt x="65164" y="278941"/>
                  </a:lnTo>
                  <a:lnTo>
                    <a:pt x="65031" y="279518"/>
                  </a:lnTo>
                  <a:lnTo>
                    <a:pt x="64903" y="280114"/>
                  </a:lnTo>
                  <a:lnTo>
                    <a:pt x="64784" y="280711"/>
                  </a:lnTo>
                  <a:lnTo>
                    <a:pt x="64670" y="281317"/>
                  </a:lnTo>
                  <a:lnTo>
                    <a:pt x="64651" y="281464"/>
                  </a:lnTo>
                  <a:lnTo>
                    <a:pt x="64637" y="281610"/>
                  </a:lnTo>
                  <a:lnTo>
                    <a:pt x="64627" y="281737"/>
                  </a:lnTo>
                  <a:lnTo>
                    <a:pt x="64622" y="281874"/>
                  </a:lnTo>
                  <a:lnTo>
                    <a:pt x="64622" y="281992"/>
                  </a:lnTo>
                  <a:lnTo>
                    <a:pt x="64632" y="282119"/>
                  </a:lnTo>
                  <a:lnTo>
                    <a:pt x="64641" y="282226"/>
                  </a:lnTo>
                  <a:lnTo>
                    <a:pt x="64660" y="282334"/>
                  </a:lnTo>
                  <a:lnTo>
                    <a:pt x="64679" y="282442"/>
                  </a:lnTo>
                  <a:lnTo>
                    <a:pt x="64703" y="282539"/>
                  </a:lnTo>
                  <a:lnTo>
                    <a:pt x="64732" y="282627"/>
                  </a:lnTo>
                  <a:lnTo>
                    <a:pt x="64765" y="282715"/>
                  </a:lnTo>
                  <a:lnTo>
                    <a:pt x="64798" y="282803"/>
                  </a:lnTo>
                  <a:lnTo>
                    <a:pt x="64836" y="282872"/>
                  </a:lnTo>
                  <a:lnTo>
                    <a:pt x="64879" y="282940"/>
                  </a:lnTo>
                  <a:lnTo>
                    <a:pt x="64922" y="283009"/>
                  </a:lnTo>
                  <a:lnTo>
                    <a:pt x="64879" y="283058"/>
                  </a:lnTo>
                  <a:lnTo>
                    <a:pt x="64841" y="283116"/>
                  </a:lnTo>
                  <a:lnTo>
                    <a:pt x="64803" y="283175"/>
                  </a:lnTo>
                  <a:lnTo>
                    <a:pt x="64765" y="283243"/>
                  </a:lnTo>
                  <a:lnTo>
                    <a:pt x="64736" y="283322"/>
                  </a:lnTo>
                  <a:lnTo>
                    <a:pt x="64708" y="283400"/>
                  </a:lnTo>
                  <a:lnTo>
                    <a:pt x="64679" y="283488"/>
                  </a:lnTo>
                  <a:lnTo>
                    <a:pt x="64656" y="283566"/>
                  </a:lnTo>
                  <a:lnTo>
                    <a:pt x="64637" y="283664"/>
                  </a:lnTo>
                  <a:lnTo>
                    <a:pt x="64618" y="283752"/>
                  </a:lnTo>
                  <a:lnTo>
                    <a:pt x="64608" y="283850"/>
                  </a:lnTo>
                  <a:lnTo>
                    <a:pt x="64594" y="283947"/>
                  </a:lnTo>
                  <a:lnTo>
                    <a:pt x="64589" y="284055"/>
                  </a:lnTo>
                  <a:lnTo>
                    <a:pt x="64584" y="284153"/>
                  </a:lnTo>
                  <a:lnTo>
                    <a:pt x="64580" y="284251"/>
                  </a:lnTo>
                  <a:lnTo>
                    <a:pt x="64584" y="284358"/>
                  </a:lnTo>
                  <a:lnTo>
                    <a:pt x="64589" y="284456"/>
                  </a:lnTo>
                  <a:lnTo>
                    <a:pt x="64594" y="284554"/>
                  </a:lnTo>
                  <a:lnTo>
                    <a:pt x="64608" y="284652"/>
                  </a:lnTo>
                  <a:lnTo>
                    <a:pt x="64622" y="284749"/>
                  </a:lnTo>
                  <a:lnTo>
                    <a:pt x="64637" y="284847"/>
                  </a:lnTo>
                  <a:lnTo>
                    <a:pt x="64660" y="284935"/>
                  </a:lnTo>
                  <a:lnTo>
                    <a:pt x="64684" y="285033"/>
                  </a:lnTo>
                  <a:lnTo>
                    <a:pt x="64713" y="285111"/>
                  </a:lnTo>
                  <a:lnTo>
                    <a:pt x="64741" y="285189"/>
                  </a:lnTo>
                  <a:lnTo>
                    <a:pt x="64774" y="285268"/>
                  </a:lnTo>
                  <a:lnTo>
                    <a:pt x="64812" y="285336"/>
                  </a:lnTo>
                  <a:lnTo>
                    <a:pt x="64855" y="285404"/>
                  </a:lnTo>
                  <a:lnTo>
                    <a:pt x="64898" y="285463"/>
                  </a:lnTo>
                  <a:lnTo>
                    <a:pt x="64950" y="285512"/>
                  </a:lnTo>
                  <a:lnTo>
                    <a:pt x="65002" y="285561"/>
                  </a:lnTo>
                  <a:lnTo>
                    <a:pt x="65055" y="285600"/>
                  </a:lnTo>
                  <a:lnTo>
                    <a:pt x="65064" y="285600"/>
                  </a:lnTo>
                  <a:lnTo>
                    <a:pt x="65074" y="285610"/>
                  </a:lnTo>
                  <a:lnTo>
                    <a:pt x="65083" y="285629"/>
                  </a:lnTo>
                  <a:lnTo>
                    <a:pt x="64998" y="286001"/>
                  </a:lnTo>
                  <a:lnTo>
                    <a:pt x="64917" y="286382"/>
                  </a:lnTo>
                  <a:lnTo>
                    <a:pt x="64841" y="286764"/>
                  </a:lnTo>
                  <a:lnTo>
                    <a:pt x="64765" y="287145"/>
                  </a:lnTo>
                  <a:lnTo>
                    <a:pt x="64698" y="287536"/>
                  </a:lnTo>
                  <a:lnTo>
                    <a:pt x="64637" y="287927"/>
                  </a:lnTo>
                  <a:lnTo>
                    <a:pt x="64580" y="288319"/>
                  </a:lnTo>
                  <a:lnTo>
                    <a:pt x="64532" y="288719"/>
                  </a:lnTo>
                  <a:lnTo>
                    <a:pt x="64489" y="289111"/>
                  </a:lnTo>
                  <a:lnTo>
                    <a:pt x="64461" y="289512"/>
                  </a:lnTo>
                  <a:lnTo>
                    <a:pt x="64442" y="289913"/>
                  </a:lnTo>
                  <a:lnTo>
                    <a:pt x="64437" y="290118"/>
                  </a:lnTo>
                  <a:lnTo>
                    <a:pt x="64432" y="290323"/>
                  </a:lnTo>
                  <a:lnTo>
                    <a:pt x="64432" y="290519"/>
                  </a:lnTo>
                  <a:lnTo>
                    <a:pt x="64437" y="290724"/>
                  </a:lnTo>
                  <a:lnTo>
                    <a:pt x="64442" y="290930"/>
                  </a:lnTo>
                  <a:lnTo>
                    <a:pt x="64451" y="291135"/>
                  </a:lnTo>
                  <a:lnTo>
                    <a:pt x="64466" y="291330"/>
                  </a:lnTo>
                  <a:lnTo>
                    <a:pt x="64480" y="291536"/>
                  </a:lnTo>
                  <a:lnTo>
                    <a:pt x="64504" y="291741"/>
                  </a:lnTo>
                  <a:lnTo>
                    <a:pt x="64527" y="291946"/>
                  </a:lnTo>
                  <a:lnTo>
                    <a:pt x="64546" y="292113"/>
                  </a:lnTo>
                  <a:lnTo>
                    <a:pt x="64575" y="292279"/>
                  </a:lnTo>
                  <a:lnTo>
                    <a:pt x="64632" y="292602"/>
                  </a:lnTo>
                  <a:lnTo>
                    <a:pt x="64689" y="292885"/>
                  </a:lnTo>
                  <a:lnTo>
                    <a:pt x="64755" y="293159"/>
                  </a:lnTo>
                  <a:lnTo>
                    <a:pt x="64827" y="293423"/>
                  </a:lnTo>
                  <a:lnTo>
                    <a:pt x="64907" y="293677"/>
                  </a:lnTo>
                  <a:lnTo>
                    <a:pt x="64993" y="293922"/>
                  </a:lnTo>
                  <a:lnTo>
                    <a:pt x="65083" y="294157"/>
                  </a:lnTo>
                  <a:lnTo>
                    <a:pt x="65178" y="294381"/>
                  </a:lnTo>
                  <a:lnTo>
                    <a:pt x="65283" y="294587"/>
                  </a:lnTo>
                  <a:lnTo>
                    <a:pt x="65392" y="294773"/>
                  </a:lnTo>
                  <a:lnTo>
                    <a:pt x="65511" y="294949"/>
                  </a:lnTo>
                  <a:lnTo>
                    <a:pt x="65630" y="295115"/>
                  </a:lnTo>
                  <a:lnTo>
                    <a:pt x="65758" y="295252"/>
                  </a:lnTo>
                  <a:lnTo>
                    <a:pt x="65886" y="295379"/>
                  </a:lnTo>
                  <a:lnTo>
                    <a:pt x="66024" y="295477"/>
                  </a:lnTo>
                  <a:lnTo>
                    <a:pt x="66166" y="295565"/>
                  </a:lnTo>
                  <a:lnTo>
                    <a:pt x="66238" y="295594"/>
                  </a:lnTo>
                  <a:lnTo>
                    <a:pt x="66314" y="295623"/>
                  </a:lnTo>
                  <a:lnTo>
                    <a:pt x="66404" y="295653"/>
                  </a:lnTo>
                  <a:lnTo>
                    <a:pt x="66489" y="295672"/>
                  </a:lnTo>
                  <a:lnTo>
                    <a:pt x="66580" y="295682"/>
                  </a:lnTo>
                  <a:lnTo>
                    <a:pt x="66755" y="295682"/>
                  </a:lnTo>
                  <a:lnTo>
                    <a:pt x="66841" y="295662"/>
                  </a:lnTo>
                  <a:lnTo>
                    <a:pt x="66931" y="295643"/>
                  </a:lnTo>
                  <a:lnTo>
                    <a:pt x="67017" y="295614"/>
                  </a:lnTo>
                  <a:lnTo>
                    <a:pt x="67102" y="295584"/>
                  </a:lnTo>
                  <a:lnTo>
                    <a:pt x="67183" y="295535"/>
                  </a:lnTo>
                  <a:lnTo>
                    <a:pt x="67269" y="295496"/>
                  </a:lnTo>
                  <a:lnTo>
                    <a:pt x="67349" y="295438"/>
                  </a:lnTo>
                  <a:lnTo>
                    <a:pt x="67430" y="295379"/>
                  </a:lnTo>
                  <a:lnTo>
                    <a:pt x="67511" y="295310"/>
                  </a:lnTo>
                  <a:lnTo>
                    <a:pt x="67592" y="295232"/>
                  </a:lnTo>
                  <a:lnTo>
                    <a:pt x="67672" y="295154"/>
                  </a:lnTo>
                  <a:lnTo>
                    <a:pt x="67748" y="295076"/>
                  </a:lnTo>
                  <a:lnTo>
                    <a:pt x="67824" y="294978"/>
                  </a:lnTo>
                  <a:lnTo>
                    <a:pt x="67972" y="294782"/>
                  </a:lnTo>
                  <a:lnTo>
                    <a:pt x="68110" y="294567"/>
                  </a:lnTo>
                  <a:lnTo>
                    <a:pt x="68247" y="294342"/>
                  </a:lnTo>
                  <a:lnTo>
                    <a:pt x="68376" y="294088"/>
                  </a:lnTo>
                  <a:lnTo>
                    <a:pt x="68494" y="293824"/>
                  </a:lnTo>
                  <a:lnTo>
                    <a:pt x="68604" y="293550"/>
                  </a:lnTo>
                  <a:lnTo>
                    <a:pt x="68708" y="293257"/>
                  </a:lnTo>
                  <a:lnTo>
                    <a:pt x="68808" y="292934"/>
                  </a:lnTo>
                  <a:lnTo>
                    <a:pt x="68889" y="292611"/>
                  </a:lnTo>
                  <a:lnTo>
                    <a:pt x="68965" y="292279"/>
                  </a:lnTo>
                  <a:lnTo>
                    <a:pt x="69031" y="291937"/>
                  </a:lnTo>
                  <a:lnTo>
                    <a:pt x="69088" y="291594"/>
                  </a:lnTo>
                  <a:lnTo>
                    <a:pt x="69131" y="291242"/>
                  </a:lnTo>
                  <a:lnTo>
                    <a:pt x="69174" y="290890"/>
                  </a:lnTo>
                  <a:lnTo>
                    <a:pt x="69202" y="290538"/>
                  </a:lnTo>
                  <a:lnTo>
                    <a:pt x="69226" y="290177"/>
                  </a:lnTo>
                  <a:lnTo>
                    <a:pt x="69245" y="289815"/>
                  </a:lnTo>
                  <a:lnTo>
                    <a:pt x="69254" y="289453"/>
                  </a:lnTo>
                  <a:lnTo>
                    <a:pt x="69259" y="289081"/>
                  </a:lnTo>
                  <a:lnTo>
                    <a:pt x="69259" y="288719"/>
                  </a:lnTo>
                  <a:lnTo>
                    <a:pt x="69259" y="288348"/>
                  </a:lnTo>
                  <a:lnTo>
                    <a:pt x="69250" y="287986"/>
                  </a:lnTo>
                  <a:lnTo>
                    <a:pt x="69240" y="287614"/>
                  </a:lnTo>
                  <a:lnTo>
                    <a:pt x="69782" y="287859"/>
                  </a:lnTo>
                  <a:lnTo>
                    <a:pt x="70053" y="287967"/>
                  </a:lnTo>
                  <a:lnTo>
                    <a:pt x="70323" y="288074"/>
                  </a:lnTo>
                  <a:lnTo>
                    <a:pt x="70219" y="289345"/>
                  </a:lnTo>
                  <a:lnTo>
                    <a:pt x="70119" y="290626"/>
                  </a:lnTo>
                  <a:lnTo>
                    <a:pt x="69929" y="293198"/>
                  </a:lnTo>
                  <a:lnTo>
                    <a:pt x="69886" y="293668"/>
                  </a:lnTo>
                  <a:lnTo>
                    <a:pt x="69844" y="294157"/>
                  </a:lnTo>
                  <a:lnTo>
                    <a:pt x="69801" y="294655"/>
                  </a:lnTo>
                  <a:lnTo>
                    <a:pt x="69782" y="294919"/>
                  </a:lnTo>
                  <a:lnTo>
                    <a:pt x="69768" y="295174"/>
                  </a:lnTo>
                  <a:lnTo>
                    <a:pt x="69758" y="295428"/>
                  </a:lnTo>
                  <a:lnTo>
                    <a:pt x="69753" y="295682"/>
                  </a:lnTo>
                  <a:lnTo>
                    <a:pt x="69758" y="295926"/>
                  </a:lnTo>
                  <a:lnTo>
                    <a:pt x="69768" y="296171"/>
                  </a:lnTo>
                  <a:lnTo>
                    <a:pt x="69791" y="296415"/>
                  </a:lnTo>
                  <a:lnTo>
                    <a:pt x="69820" y="296650"/>
                  </a:lnTo>
                  <a:lnTo>
                    <a:pt x="69839" y="296767"/>
                  </a:lnTo>
                  <a:lnTo>
                    <a:pt x="69863" y="296875"/>
                  </a:lnTo>
                  <a:lnTo>
                    <a:pt x="69886" y="296992"/>
                  </a:lnTo>
                  <a:lnTo>
                    <a:pt x="69915" y="297100"/>
                  </a:lnTo>
                  <a:lnTo>
                    <a:pt x="69977" y="297296"/>
                  </a:lnTo>
                  <a:lnTo>
                    <a:pt x="70053" y="297491"/>
                  </a:lnTo>
                  <a:lnTo>
                    <a:pt x="70133" y="297667"/>
                  </a:lnTo>
                  <a:lnTo>
                    <a:pt x="70224" y="297833"/>
                  </a:lnTo>
                  <a:lnTo>
                    <a:pt x="70319" y="297980"/>
                  </a:lnTo>
                  <a:lnTo>
                    <a:pt x="70423" y="298127"/>
                  </a:lnTo>
                  <a:lnTo>
                    <a:pt x="70532" y="298264"/>
                  </a:lnTo>
                  <a:lnTo>
                    <a:pt x="70647" y="298391"/>
                  </a:lnTo>
                  <a:lnTo>
                    <a:pt x="70765" y="298498"/>
                  </a:lnTo>
                  <a:lnTo>
                    <a:pt x="70894" y="298606"/>
                  </a:lnTo>
                  <a:lnTo>
                    <a:pt x="71022" y="298704"/>
                  </a:lnTo>
                  <a:lnTo>
                    <a:pt x="71155" y="298792"/>
                  </a:lnTo>
                  <a:lnTo>
                    <a:pt x="71288" y="298870"/>
                  </a:lnTo>
                  <a:lnTo>
                    <a:pt x="71430" y="298948"/>
                  </a:lnTo>
                  <a:lnTo>
                    <a:pt x="71568" y="299007"/>
                  </a:lnTo>
                  <a:lnTo>
                    <a:pt x="71715" y="299065"/>
                  </a:lnTo>
                  <a:lnTo>
                    <a:pt x="71858" y="299114"/>
                  </a:lnTo>
                  <a:lnTo>
                    <a:pt x="72001" y="299163"/>
                  </a:lnTo>
                  <a:lnTo>
                    <a:pt x="72290" y="299241"/>
                  </a:lnTo>
                  <a:lnTo>
                    <a:pt x="72580" y="299290"/>
                  </a:lnTo>
                  <a:lnTo>
                    <a:pt x="72856" y="299329"/>
                  </a:lnTo>
                  <a:lnTo>
                    <a:pt x="73126" y="299349"/>
                  </a:lnTo>
                  <a:lnTo>
                    <a:pt x="73378" y="299359"/>
                  </a:lnTo>
                  <a:lnTo>
                    <a:pt x="73820" y="299359"/>
                  </a:lnTo>
                  <a:lnTo>
                    <a:pt x="73872" y="299349"/>
                  </a:lnTo>
                  <a:lnTo>
                    <a:pt x="73925" y="299329"/>
                  </a:lnTo>
                  <a:lnTo>
                    <a:pt x="73982" y="299290"/>
                  </a:lnTo>
                  <a:lnTo>
                    <a:pt x="74034" y="299251"/>
                  </a:lnTo>
                  <a:lnTo>
                    <a:pt x="74081" y="299202"/>
                  </a:lnTo>
                  <a:lnTo>
                    <a:pt x="74134" y="299144"/>
                  </a:lnTo>
                  <a:lnTo>
                    <a:pt x="74181" y="299075"/>
                  </a:lnTo>
                  <a:lnTo>
                    <a:pt x="74224" y="298997"/>
                  </a:lnTo>
                  <a:lnTo>
                    <a:pt x="74262" y="298909"/>
                  </a:lnTo>
                  <a:lnTo>
                    <a:pt x="74300" y="298821"/>
                  </a:lnTo>
                  <a:lnTo>
                    <a:pt x="74333" y="298723"/>
                  </a:lnTo>
                  <a:lnTo>
                    <a:pt x="74357" y="298616"/>
                  </a:lnTo>
                  <a:lnTo>
                    <a:pt x="74376" y="298508"/>
                  </a:lnTo>
                  <a:lnTo>
                    <a:pt x="74385" y="298401"/>
                  </a:lnTo>
                  <a:lnTo>
                    <a:pt x="74395" y="298283"/>
                  </a:lnTo>
                  <a:lnTo>
                    <a:pt x="74390" y="298166"/>
                  </a:lnTo>
                  <a:lnTo>
                    <a:pt x="74362" y="297599"/>
                  </a:lnTo>
                  <a:lnTo>
                    <a:pt x="74347" y="297041"/>
                  </a:lnTo>
                  <a:lnTo>
                    <a:pt x="74338" y="296484"/>
                  </a:lnTo>
                  <a:lnTo>
                    <a:pt x="74333" y="295936"/>
                  </a:lnTo>
                  <a:lnTo>
                    <a:pt x="74343" y="295389"/>
                  </a:lnTo>
                  <a:lnTo>
                    <a:pt x="74357" y="294841"/>
                  </a:lnTo>
                  <a:lnTo>
                    <a:pt x="74376" y="294293"/>
                  </a:lnTo>
                  <a:lnTo>
                    <a:pt x="74405" y="293756"/>
                  </a:lnTo>
                  <a:lnTo>
                    <a:pt x="74438" y="293208"/>
                  </a:lnTo>
                  <a:lnTo>
                    <a:pt x="74481" y="292670"/>
                  </a:lnTo>
                  <a:lnTo>
                    <a:pt x="74528" y="292132"/>
                  </a:lnTo>
                  <a:lnTo>
                    <a:pt x="74585" y="291604"/>
                  </a:lnTo>
                  <a:lnTo>
                    <a:pt x="74647" y="291066"/>
                  </a:lnTo>
                  <a:lnTo>
                    <a:pt x="74713" y="290529"/>
                  </a:lnTo>
                  <a:lnTo>
                    <a:pt x="74789" y="290001"/>
                  </a:lnTo>
                  <a:lnTo>
                    <a:pt x="74865" y="289472"/>
                  </a:lnTo>
                  <a:lnTo>
                    <a:pt x="75203" y="289551"/>
                  </a:lnTo>
                  <a:lnTo>
                    <a:pt x="75540" y="289648"/>
                  </a:lnTo>
                  <a:lnTo>
                    <a:pt x="75877" y="289736"/>
                  </a:lnTo>
                  <a:lnTo>
                    <a:pt x="76215" y="289825"/>
                  </a:lnTo>
                  <a:lnTo>
                    <a:pt x="76158" y="290255"/>
                  </a:lnTo>
                  <a:lnTo>
                    <a:pt x="76105" y="290685"/>
                  </a:lnTo>
                  <a:lnTo>
                    <a:pt x="76058" y="291125"/>
                  </a:lnTo>
                  <a:lnTo>
                    <a:pt x="76010" y="291575"/>
                  </a:lnTo>
                  <a:lnTo>
                    <a:pt x="75972" y="292025"/>
                  </a:lnTo>
                  <a:lnTo>
                    <a:pt x="75934" y="292475"/>
                  </a:lnTo>
                  <a:lnTo>
                    <a:pt x="75868" y="293384"/>
                  </a:lnTo>
                  <a:lnTo>
                    <a:pt x="75749" y="295183"/>
                  </a:lnTo>
                  <a:lnTo>
                    <a:pt x="75692" y="296063"/>
                  </a:lnTo>
                  <a:lnTo>
                    <a:pt x="75659" y="296494"/>
                  </a:lnTo>
                  <a:lnTo>
                    <a:pt x="75621" y="296904"/>
                  </a:lnTo>
                  <a:lnTo>
                    <a:pt x="75611" y="297031"/>
                  </a:lnTo>
                  <a:lnTo>
                    <a:pt x="75611" y="297149"/>
                  </a:lnTo>
                  <a:lnTo>
                    <a:pt x="75611" y="297286"/>
                  </a:lnTo>
                  <a:lnTo>
                    <a:pt x="75621" y="297413"/>
                  </a:lnTo>
                  <a:lnTo>
                    <a:pt x="75630" y="297540"/>
                  </a:lnTo>
                  <a:lnTo>
                    <a:pt x="75644" y="297667"/>
                  </a:lnTo>
                  <a:lnTo>
                    <a:pt x="75668" y="297794"/>
                  </a:lnTo>
                  <a:lnTo>
                    <a:pt x="75692" y="297921"/>
                  </a:lnTo>
                  <a:lnTo>
                    <a:pt x="75721" y="298039"/>
                  </a:lnTo>
                  <a:lnTo>
                    <a:pt x="75759" y="298146"/>
                  </a:lnTo>
                  <a:lnTo>
                    <a:pt x="75797" y="298244"/>
                  </a:lnTo>
                  <a:lnTo>
                    <a:pt x="75844" y="298332"/>
                  </a:lnTo>
                  <a:lnTo>
                    <a:pt x="75892" y="298401"/>
                  </a:lnTo>
                  <a:lnTo>
                    <a:pt x="75949" y="298469"/>
                  </a:lnTo>
                  <a:lnTo>
                    <a:pt x="76006" y="298508"/>
                  </a:lnTo>
                  <a:lnTo>
                    <a:pt x="76072" y="298537"/>
                  </a:lnTo>
                  <a:lnTo>
                    <a:pt x="76533" y="298655"/>
                  </a:lnTo>
                  <a:lnTo>
                    <a:pt x="76999" y="298753"/>
                  </a:lnTo>
                  <a:lnTo>
                    <a:pt x="77227" y="298792"/>
                  </a:lnTo>
                  <a:lnTo>
                    <a:pt x="77459" y="298821"/>
                  </a:lnTo>
                  <a:lnTo>
                    <a:pt x="77692" y="298850"/>
                  </a:lnTo>
                  <a:lnTo>
                    <a:pt x="77925" y="298870"/>
                  </a:lnTo>
                  <a:lnTo>
                    <a:pt x="78158" y="298880"/>
                  </a:lnTo>
                  <a:lnTo>
                    <a:pt x="78391" y="298880"/>
                  </a:lnTo>
                  <a:lnTo>
                    <a:pt x="78623" y="298870"/>
                  </a:lnTo>
                  <a:lnTo>
                    <a:pt x="78856" y="298850"/>
                  </a:lnTo>
                  <a:lnTo>
                    <a:pt x="79089" y="298821"/>
                  </a:lnTo>
                  <a:lnTo>
                    <a:pt x="79326" y="298792"/>
                  </a:lnTo>
                  <a:lnTo>
                    <a:pt x="79559" y="298743"/>
                  </a:lnTo>
                  <a:lnTo>
                    <a:pt x="79792" y="298674"/>
                  </a:lnTo>
                  <a:lnTo>
                    <a:pt x="79892" y="298645"/>
                  </a:lnTo>
                  <a:lnTo>
                    <a:pt x="79992" y="298596"/>
                  </a:lnTo>
                  <a:lnTo>
                    <a:pt x="80039" y="298557"/>
                  </a:lnTo>
                  <a:lnTo>
                    <a:pt x="80087" y="298518"/>
                  </a:lnTo>
                  <a:lnTo>
                    <a:pt x="80134" y="298469"/>
                  </a:lnTo>
                  <a:lnTo>
                    <a:pt x="80177" y="298420"/>
                  </a:lnTo>
                  <a:lnTo>
                    <a:pt x="80215" y="298361"/>
                  </a:lnTo>
                  <a:lnTo>
                    <a:pt x="80253" y="298293"/>
                  </a:lnTo>
                  <a:lnTo>
                    <a:pt x="80291" y="298224"/>
                  </a:lnTo>
                  <a:lnTo>
                    <a:pt x="80319" y="298146"/>
                  </a:lnTo>
                  <a:lnTo>
                    <a:pt x="80348" y="298058"/>
                  </a:lnTo>
                  <a:lnTo>
                    <a:pt x="80372" y="297960"/>
                  </a:lnTo>
                  <a:lnTo>
                    <a:pt x="80386" y="297863"/>
                  </a:lnTo>
                  <a:lnTo>
                    <a:pt x="80400" y="297755"/>
                  </a:lnTo>
                  <a:lnTo>
                    <a:pt x="80471" y="296895"/>
                  </a:lnTo>
                  <a:lnTo>
                    <a:pt x="80547" y="296034"/>
                  </a:lnTo>
                  <a:lnTo>
                    <a:pt x="80695" y="294303"/>
                  </a:lnTo>
                  <a:lnTo>
                    <a:pt x="80766" y="293433"/>
                  </a:lnTo>
                  <a:lnTo>
                    <a:pt x="80833" y="292563"/>
                  </a:lnTo>
                  <a:lnTo>
                    <a:pt x="80894" y="291702"/>
                  </a:lnTo>
                  <a:lnTo>
                    <a:pt x="80942" y="290832"/>
                  </a:lnTo>
                  <a:lnTo>
                    <a:pt x="81816" y="290998"/>
                  </a:lnTo>
                  <a:lnTo>
                    <a:pt x="81854" y="290988"/>
                  </a:lnTo>
                  <a:lnTo>
                    <a:pt x="81873" y="290978"/>
                  </a:lnTo>
                  <a:lnTo>
                    <a:pt x="81882" y="290969"/>
                  </a:lnTo>
                  <a:lnTo>
                    <a:pt x="81954" y="290988"/>
                  </a:lnTo>
                  <a:lnTo>
                    <a:pt x="82025" y="290998"/>
                  </a:lnTo>
                  <a:lnTo>
                    <a:pt x="82092" y="290988"/>
                  </a:lnTo>
                  <a:lnTo>
                    <a:pt x="82158" y="290949"/>
                  </a:lnTo>
                  <a:lnTo>
                    <a:pt x="82187" y="290930"/>
                  </a:lnTo>
                  <a:lnTo>
                    <a:pt x="82215" y="290900"/>
                  </a:lnTo>
                  <a:lnTo>
                    <a:pt x="82244" y="290871"/>
                  </a:lnTo>
                  <a:lnTo>
                    <a:pt x="82272" y="290832"/>
                  </a:lnTo>
                  <a:lnTo>
                    <a:pt x="82296" y="290783"/>
                  </a:lnTo>
                  <a:lnTo>
                    <a:pt x="82320" y="290734"/>
                  </a:lnTo>
                  <a:lnTo>
                    <a:pt x="82343" y="290675"/>
                  </a:lnTo>
                  <a:lnTo>
                    <a:pt x="82358" y="290617"/>
                  </a:lnTo>
                  <a:lnTo>
                    <a:pt x="82434" y="290323"/>
                  </a:lnTo>
                  <a:lnTo>
                    <a:pt x="82505" y="290040"/>
                  </a:lnTo>
                  <a:lnTo>
                    <a:pt x="82571" y="289756"/>
                  </a:lnTo>
                  <a:lnTo>
                    <a:pt x="82638" y="289463"/>
                  </a:lnTo>
                  <a:lnTo>
                    <a:pt x="82695" y="289179"/>
                  </a:lnTo>
                  <a:lnTo>
                    <a:pt x="82757" y="288896"/>
                  </a:lnTo>
                  <a:lnTo>
                    <a:pt x="82809" y="288602"/>
                  </a:lnTo>
                  <a:lnTo>
                    <a:pt x="82861" y="288319"/>
                  </a:lnTo>
                  <a:lnTo>
                    <a:pt x="82909" y="288025"/>
                  </a:lnTo>
                  <a:lnTo>
                    <a:pt x="82951" y="287732"/>
                  </a:lnTo>
                  <a:lnTo>
                    <a:pt x="82994" y="287448"/>
                  </a:lnTo>
                  <a:lnTo>
                    <a:pt x="83032" y="287155"/>
                  </a:lnTo>
                  <a:lnTo>
                    <a:pt x="83070" y="286862"/>
                  </a:lnTo>
                  <a:lnTo>
                    <a:pt x="83103" y="286578"/>
                  </a:lnTo>
                  <a:lnTo>
                    <a:pt x="83132" y="286285"/>
                  </a:lnTo>
                  <a:lnTo>
                    <a:pt x="83160" y="285991"/>
                  </a:lnTo>
                  <a:lnTo>
                    <a:pt x="83179" y="285708"/>
                  </a:lnTo>
                  <a:lnTo>
                    <a:pt x="83203" y="285414"/>
                  </a:lnTo>
                  <a:lnTo>
                    <a:pt x="83222" y="285121"/>
                  </a:lnTo>
                  <a:lnTo>
                    <a:pt x="83237" y="284837"/>
                  </a:lnTo>
                  <a:lnTo>
                    <a:pt x="83256" y="284260"/>
                  </a:lnTo>
                  <a:lnTo>
                    <a:pt x="83265" y="283683"/>
                  </a:lnTo>
                  <a:lnTo>
                    <a:pt x="83265" y="283106"/>
                  </a:lnTo>
                  <a:lnTo>
                    <a:pt x="83251" y="282539"/>
                  </a:lnTo>
                  <a:lnTo>
                    <a:pt x="83227" y="281962"/>
                  </a:lnTo>
                  <a:lnTo>
                    <a:pt x="83194" y="281405"/>
                  </a:lnTo>
                  <a:lnTo>
                    <a:pt x="83151" y="280838"/>
                  </a:lnTo>
                  <a:lnTo>
                    <a:pt x="83099" y="280280"/>
                  </a:lnTo>
                  <a:lnTo>
                    <a:pt x="83032" y="279733"/>
                  </a:lnTo>
                  <a:lnTo>
                    <a:pt x="82961" y="279185"/>
                  </a:lnTo>
                  <a:lnTo>
                    <a:pt x="82875" y="278638"/>
                  </a:lnTo>
                  <a:lnTo>
                    <a:pt x="82785" y="278109"/>
                  </a:lnTo>
                  <a:lnTo>
                    <a:pt x="82681" y="277572"/>
                  </a:lnTo>
                  <a:lnTo>
                    <a:pt x="82571" y="277053"/>
                  </a:lnTo>
                  <a:lnTo>
                    <a:pt x="82453" y="276535"/>
                  </a:lnTo>
                  <a:lnTo>
                    <a:pt x="82320" y="276027"/>
                  </a:lnTo>
                  <a:lnTo>
                    <a:pt x="82187" y="275528"/>
                  </a:lnTo>
                  <a:lnTo>
                    <a:pt x="82039" y="275039"/>
                  </a:lnTo>
                  <a:lnTo>
                    <a:pt x="81887" y="274560"/>
                  </a:lnTo>
                  <a:lnTo>
                    <a:pt x="81726" y="274090"/>
                  </a:lnTo>
                  <a:lnTo>
                    <a:pt x="81555" y="273621"/>
                  </a:lnTo>
                  <a:lnTo>
                    <a:pt x="81379" y="273171"/>
                  </a:lnTo>
                  <a:lnTo>
                    <a:pt x="81417" y="273005"/>
                  </a:lnTo>
                  <a:lnTo>
                    <a:pt x="81436" y="272917"/>
                  </a:lnTo>
                  <a:lnTo>
                    <a:pt x="81445" y="272819"/>
                  </a:lnTo>
                  <a:lnTo>
                    <a:pt x="81574" y="271431"/>
                  </a:lnTo>
                  <a:lnTo>
                    <a:pt x="81697" y="270042"/>
                  </a:lnTo>
                  <a:lnTo>
                    <a:pt x="81816" y="268634"/>
                  </a:lnTo>
                  <a:lnTo>
                    <a:pt x="81925" y="267226"/>
                  </a:lnTo>
                  <a:lnTo>
                    <a:pt x="82035" y="265808"/>
                  </a:lnTo>
                  <a:lnTo>
                    <a:pt x="82134" y="264380"/>
                  </a:lnTo>
                  <a:lnTo>
                    <a:pt x="82225" y="262943"/>
                  </a:lnTo>
                  <a:lnTo>
                    <a:pt x="82315" y="261495"/>
                  </a:lnTo>
                  <a:lnTo>
                    <a:pt x="82396" y="260048"/>
                  </a:lnTo>
                  <a:lnTo>
                    <a:pt x="82472" y="258591"/>
                  </a:lnTo>
                  <a:lnTo>
                    <a:pt x="82543" y="257124"/>
                  </a:lnTo>
                  <a:lnTo>
                    <a:pt x="82609" y="255657"/>
                  </a:lnTo>
                  <a:lnTo>
                    <a:pt x="82666" y="254181"/>
                  </a:lnTo>
                  <a:lnTo>
                    <a:pt x="82714" y="252704"/>
                  </a:lnTo>
                  <a:lnTo>
                    <a:pt x="82761" y="251218"/>
                  </a:lnTo>
                  <a:lnTo>
                    <a:pt x="82799" y="249731"/>
                  </a:lnTo>
                  <a:lnTo>
                    <a:pt x="82828" y="248235"/>
                  </a:lnTo>
                  <a:lnTo>
                    <a:pt x="82852" y="246739"/>
                  </a:lnTo>
                  <a:lnTo>
                    <a:pt x="82871" y="245243"/>
                  </a:lnTo>
                  <a:lnTo>
                    <a:pt x="82880" y="243737"/>
                  </a:lnTo>
                  <a:lnTo>
                    <a:pt x="82885" y="242231"/>
                  </a:lnTo>
                  <a:lnTo>
                    <a:pt x="82880" y="240725"/>
                  </a:lnTo>
                  <a:lnTo>
                    <a:pt x="82871" y="239219"/>
                  </a:lnTo>
                  <a:lnTo>
                    <a:pt x="82852" y="237713"/>
                  </a:lnTo>
                  <a:lnTo>
                    <a:pt x="82828" y="236207"/>
                  </a:lnTo>
                  <a:lnTo>
                    <a:pt x="82795" y="234692"/>
                  </a:lnTo>
                  <a:lnTo>
                    <a:pt x="82757" y="233186"/>
                  </a:lnTo>
                  <a:lnTo>
                    <a:pt x="82704" y="231680"/>
                  </a:lnTo>
                  <a:lnTo>
                    <a:pt x="82652" y="230174"/>
                  </a:lnTo>
                  <a:lnTo>
                    <a:pt x="82586" y="228668"/>
                  </a:lnTo>
                  <a:lnTo>
                    <a:pt x="82514" y="227162"/>
                  </a:lnTo>
                  <a:lnTo>
                    <a:pt x="82438" y="225656"/>
                  </a:lnTo>
                  <a:lnTo>
                    <a:pt x="82353" y="224160"/>
                  </a:lnTo>
                  <a:lnTo>
                    <a:pt x="82258" y="222664"/>
                  </a:lnTo>
                  <a:lnTo>
                    <a:pt x="82153" y="221168"/>
                  </a:lnTo>
                  <a:lnTo>
                    <a:pt x="82039" y="219681"/>
                  </a:lnTo>
                  <a:lnTo>
                    <a:pt x="81920" y="218195"/>
                  </a:lnTo>
                  <a:lnTo>
                    <a:pt x="81792" y="216718"/>
                  </a:lnTo>
                  <a:lnTo>
                    <a:pt x="81654" y="215242"/>
                  </a:lnTo>
                  <a:lnTo>
                    <a:pt x="81512" y="213765"/>
                  </a:lnTo>
                  <a:lnTo>
                    <a:pt x="81355" y="212298"/>
                  </a:lnTo>
                  <a:lnTo>
                    <a:pt x="81194" y="210841"/>
                  </a:lnTo>
                  <a:lnTo>
                    <a:pt x="81023" y="209394"/>
                  </a:lnTo>
                  <a:lnTo>
                    <a:pt x="80842" y="207947"/>
                  </a:lnTo>
                  <a:lnTo>
                    <a:pt x="80652" y="206509"/>
                  </a:lnTo>
                  <a:lnTo>
                    <a:pt x="80452" y="205081"/>
                  </a:lnTo>
                  <a:lnTo>
                    <a:pt x="80248" y="203654"/>
                  </a:lnTo>
                  <a:lnTo>
                    <a:pt x="80030" y="202246"/>
                  </a:lnTo>
                  <a:lnTo>
                    <a:pt x="79802" y="200837"/>
                  </a:lnTo>
                  <a:lnTo>
                    <a:pt x="79569" y="199439"/>
                  </a:lnTo>
                  <a:lnTo>
                    <a:pt x="79322" y="198060"/>
                  </a:lnTo>
                  <a:lnTo>
                    <a:pt x="79070" y="196681"/>
                  </a:lnTo>
                  <a:lnTo>
                    <a:pt x="78804" y="195322"/>
                  </a:lnTo>
                  <a:lnTo>
                    <a:pt x="78528" y="193963"/>
                  </a:lnTo>
                  <a:lnTo>
                    <a:pt x="78248" y="192623"/>
                  </a:lnTo>
                  <a:lnTo>
                    <a:pt x="78101" y="191958"/>
                  </a:lnTo>
                  <a:lnTo>
                    <a:pt x="77953" y="191293"/>
                  </a:lnTo>
                  <a:lnTo>
                    <a:pt x="77801" y="190628"/>
                  </a:lnTo>
                  <a:lnTo>
                    <a:pt x="77649" y="189973"/>
                  </a:lnTo>
                  <a:lnTo>
                    <a:pt x="77493" y="189318"/>
                  </a:lnTo>
                  <a:lnTo>
                    <a:pt x="77336" y="188663"/>
                  </a:lnTo>
                  <a:lnTo>
                    <a:pt x="77174" y="188017"/>
                  </a:lnTo>
                  <a:lnTo>
                    <a:pt x="77013" y="187372"/>
                  </a:lnTo>
                  <a:lnTo>
                    <a:pt x="76846" y="186736"/>
                  </a:lnTo>
                  <a:lnTo>
                    <a:pt x="76675" y="186091"/>
                  </a:lnTo>
                  <a:lnTo>
                    <a:pt x="76504" y="185455"/>
                  </a:lnTo>
                  <a:lnTo>
                    <a:pt x="76333" y="184829"/>
                  </a:lnTo>
                  <a:lnTo>
                    <a:pt x="76158" y="184204"/>
                  </a:lnTo>
                  <a:lnTo>
                    <a:pt x="75977" y="183578"/>
                  </a:lnTo>
                  <a:lnTo>
                    <a:pt x="75797" y="182952"/>
                  </a:lnTo>
                  <a:lnTo>
                    <a:pt x="75611" y="182336"/>
                  </a:lnTo>
                  <a:lnTo>
                    <a:pt x="75426" y="181730"/>
                  </a:lnTo>
                  <a:lnTo>
                    <a:pt x="75236" y="181114"/>
                  </a:lnTo>
                  <a:lnTo>
                    <a:pt x="75279" y="180801"/>
                  </a:lnTo>
                  <a:lnTo>
                    <a:pt x="75321" y="180478"/>
                  </a:lnTo>
                  <a:lnTo>
                    <a:pt x="75355" y="180155"/>
                  </a:lnTo>
                  <a:lnTo>
                    <a:pt x="75388" y="179823"/>
                  </a:lnTo>
                  <a:lnTo>
                    <a:pt x="75421" y="179490"/>
                  </a:lnTo>
                  <a:lnTo>
                    <a:pt x="75445" y="179158"/>
                  </a:lnTo>
                  <a:lnTo>
                    <a:pt x="75469" y="178825"/>
                  </a:lnTo>
                  <a:lnTo>
                    <a:pt x="75488" y="178483"/>
                  </a:lnTo>
                  <a:lnTo>
                    <a:pt x="75502" y="178151"/>
                  </a:lnTo>
                  <a:lnTo>
                    <a:pt x="75511" y="177799"/>
                  </a:lnTo>
                  <a:lnTo>
                    <a:pt x="75521" y="177456"/>
                  </a:lnTo>
                  <a:lnTo>
                    <a:pt x="75521" y="177104"/>
                  </a:lnTo>
                  <a:lnTo>
                    <a:pt x="75521" y="176762"/>
                  </a:lnTo>
                  <a:lnTo>
                    <a:pt x="75516" y="176400"/>
                  </a:lnTo>
                  <a:lnTo>
                    <a:pt x="75502" y="176048"/>
                  </a:lnTo>
                  <a:lnTo>
                    <a:pt x="75488" y="175696"/>
                  </a:lnTo>
                  <a:lnTo>
                    <a:pt x="75469" y="175285"/>
                  </a:lnTo>
                  <a:lnTo>
                    <a:pt x="75440" y="174884"/>
                  </a:lnTo>
                  <a:lnTo>
                    <a:pt x="75412" y="174474"/>
                  </a:lnTo>
                  <a:lnTo>
                    <a:pt x="75374" y="174073"/>
                  </a:lnTo>
                  <a:lnTo>
                    <a:pt x="75331" y="173662"/>
                  </a:lnTo>
                  <a:lnTo>
                    <a:pt x="75283" y="173261"/>
                  </a:lnTo>
                  <a:lnTo>
                    <a:pt x="75231" y="172850"/>
                  </a:lnTo>
                  <a:lnTo>
                    <a:pt x="75169" y="172449"/>
                  </a:lnTo>
                  <a:lnTo>
                    <a:pt x="75108" y="172039"/>
                  </a:lnTo>
                  <a:lnTo>
                    <a:pt x="75036" y="171638"/>
                  </a:lnTo>
                  <a:lnTo>
                    <a:pt x="74965" y="171247"/>
                  </a:lnTo>
                  <a:lnTo>
                    <a:pt x="74884" y="170846"/>
                  </a:lnTo>
                  <a:lnTo>
                    <a:pt x="74804" y="170445"/>
                  </a:lnTo>
                  <a:lnTo>
                    <a:pt x="74713" y="170054"/>
                  </a:lnTo>
                  <a:lnTo>
                    <a:pt x="74623" y="169672"/>
                  </a:lnTo>
                  <a:lnTo>
                    <a:pt x="74523" y="169281"/>
                  </a:lnTo>
                  <a:lnTo>
                    <a:pt x="74424" y="168900"/>
                  </a:lnTo>
                  <a:lnTo>
                    <a:pt x="74319" y="168518"/>
                  </a:lnTo>
                  <a:lnTo>
                    <a:pt x="74210" y="168147"/>
                  </a:lnTo>
                  <a:lnTo>
                    <a:pt x="74096" y="167775"/>
                  </a:lnTo>
                  <a:lnTo>
                    <a:pt x="73977" y="167413"/>
                  </a:lnTo>
                  <a:lnTo>
                    <a:pt x="73858" y="167052"/>
                  </a:lnTo>
                  <a:lnTo>
                    <a:pt x="73730" y="166690"/>
                  </a:lnTo>
                  <a:lnTo>
                    <a:pt x="73602" y="166348"/>
                  </a:lnTo>
                  <a:lnTo>
                    <a:pt x="73469" y="166005"/>
                  </a:lnTo>
                  <a:lnTo>
                    <a:pt x="73331" y="165663"/>
                  </a:lnTo>
                  <a:lnTo>
                    <a:pt x="73193" y="165331"/>
                  </a:lnTo>
                  <a:lnTo>
                    <a:pt x="73050" y="165008"/>
                  </a:lnTo>
                  <a:lnTo>
                    <a:pt x="72903" y="164685"/>
                  </a:lnTo>
                  <a:lnTo>
                    <a:pt x="72751" y="164382"/>
                  </a:lnTo>
                  <a:lnTo>
                    <a:pt x="72599" y="164079"/>
                  </a:lnTo>
                  <a:lnTo>
                    <a:pt x="72442" y="163785"/>
                  </a:lnTo>
                  <a:lnTo>
                    <a:pt x="72286" y="163492"/>
                  </a:lnTo>
                  <a:lnTo>
                    <a:pt x="72124" y="163218"/>
                  </a:lnTo>
                  <a:lnTo>
                    <a:pt x="71958" y="162944"/>
                  </a:lnTo>
                  <a:lnTo>
                    <a:pt x="71791" y="162690"/>
                  </a:lnTo>
                  <a:lnTo>
                    <a:pt x="71620" y="162436"/>
                  </a:lnTo>
                  <a:lnTo>
                    <a:pt x="71449" y="162192"/>
                  </a:lnTo>
                  <a:lnTo>
                    <a:pt x="71274" y="161957"/>
                  </a:lnTo>
                  <a:lnTo>
                    <a:pt x="71098" y="161742"/>
                  </a:lnTo>
                  <a:lnTo>
                    <a:pt x="70922" y="161527"/>
                  </a:lnTo>
                  <a:lnTo>
                    <a:pt x="70742" y="161321"/>
                  </a:lnTo>
                  <a:lnTo>
                    <a:pt x="70556" y="161135"/>
                  </a:lnTo>
                  <a:lnTo>
                    <a:pt x="70371" y="160959"/>
                  </a:lnTo>
                  <a:lnTo>
                    <a:pt x="70186" y="160793"/>
                  </a:lnTo>
                  <a:lnTo>
                    <a:pt x="69996" y="160637"/>
                  </a:lnTo>
                  <a:lnTo>
                    <a:pt x="69806" y="160490"/>
                  </a:lnTo>
                  <a:lnTo>
                    <a:pt x="69616" y="160363"/>
                  </a:lnTo>
                  <a:lnTo>
                    <a:pt x="69426" y="160246"/>
                  </a:lnTo>
                  <a:lnTo>
                    <a:pt x="69231" y="160138"/>
                  </a:lnTo>
                  <a:lnTo>
                    <a:pt x="69036" y="160050"/>
                  </a:lnTo>
                  <a:lnTo>
                    <a:pt x="68836" y="159972"/>
                  </a:lnTo>
                  <a:lnTo>
                    <a:pt x="68637" y="159903"/>
                  </a:lnTo>
                  <a:lnTo>
                    <a:pt x="68442" y="159854"/>
                  </a:lnTo>
                  <a:lnTo>
                    <a:pt x="68243" y="159815"/>
                  </a:lnTo>
                  <a:lnTo>
                    <a:pt x="68038" y="159796"/>
                  </a:lnTo>
                  <a:lnTo>
                    <a:pt x="67839" y="159786"/>
                  </a:lnTo>
                  <a:lnTo>
                    <a:pt x="67639" y="159796"/>
                  </a:lnTo>
                  <a:lnTo>
                    <a:pt x="67435" y="159825"/>
                  </a:lnTo>
                  <a:lnTo>
                    <a:pt x="67231" y="159864"/>
                  </a:lnTo>
                  <a:lnTo>
                    <a:pt x="67031" y="159923"/>
                  </a:lnTo>
                  <a:lnTo>
                    <a:pt x="66827" y="159991"/>
                  </a:lnTo>
                  <a:lnTo>
                    <a:pt x="66622" y="160079"/>
                  </a:lnTo>
                  <a:lnTo>
                    <a:pt x="66418" y="160187"/>
                  </a:lnTo>
                  <a:lnTo>
                    <a:pt x="66413" y="159776"/>
                  </a:lnTo>
                  <a:lnTo>
                    <a:pt x="66404" y="159365"/>
                  </a:lnTo>
                  <a:lnTo>
                    <a:pt x="66399" y="158965"/>
                  </a:lnTo>
                  <a:lnTo>
                    <a:pt x="66394" y="158554"/>
                  </a:lnTo>
                  <a:lnTo>
                    <a:pt x="66385" y="158397"/>
                  </a:lnTo>
                  <a:lnTo>
                    <a:pt x="66371" y="158251"/>
                  </a:lnTo>
                  <a:lnTo>
                    <a:pt x="66352" y="158114"/>
                  </a:lnTo>
                  <a:lnTo>
                    <a:pt x="66328" y="157996"/>
                  </a:lnTo>
                  <a:lnTo>
                    <a:pt x="66295" y="157879"/>
                  </a:lnTo>
                  <a:lnTo>
                    <a:pt x="66261" y="157781"/>
                  </a:lnTo>
                  <a:lnTo>
                    <a:pt x="66223" y="157684"/>
                  </a:lnTo>
                  <a:lnTo>
                    <a:pt x="66181" y="157596"/>
                  </a:lnTo>
                  <a:lnTo>
                    <a:pt x="66166" y="157498"/>
                  </a:lnTo>
                  <a:lnTo>
                    <a:pt x="66147" y="157400"/>
                  </a:lnTo>
                  <a:lnTo>
                    <a:pt x="66124" y="157302"/>
                  </a:lnTo>
                  <a:lnTo>
                    <a:pt x="66100" y="157214"/>
                  </a:lnTo>
                  <a:lnTo>
                    <a:pt x="66071" y="157126"/>
                  </a:lnTo>
                  <a:lnTo>
                    <a:pt x="66043" y="157038"/>
                  </a:lnTo>
                  <a:lnTo>
                    <a:pt x="66010" y="156960"/>
                  </a:lnTo>
                  <a:lnTo>
                    <a:pt x="65972" y="156891"/>
                  </a:lnTo>
                  <a:lnTo>
                    <a:pt x="65934" y="156823"/>
                  </a:lnTo>
                  <a:lnTo>
                    <a:pt x="65891" y="156764"/>
                  </a:lnTo>
                  <a:lnTo>
                    <a:pt x="65848" y="156715"/>
                  </a:lnTo>
                  <a:lnTo>
                    <a:pt x="65801" y="156676"/>
                  </a:lnTo>
                  <a:lnTo>
                    <a:pt x="65753" y="156637"/>
                  </a:lnTo>
                  <a:lnTo>
                    <a:pt x="65701" y="156608"/>
                  </a:lnTo>
                  <a:lnTo>
                    <a:pt x="65644" y="156598"/>
                  </a:lnTo>
                  <a:lnTo>
                    <a:pt x="65587" y="156588"/>
                  </a:lnTo>
                  <a:lnTo>
                    <a:pt x="64009" y="156569"/>
                  </a:lnTo>
                  <a:lnTo>
                    <a:pt x="62437" y="156549"/>
                  </a:lnTo>
                  <a:lnTo>
                    <a:pt x="60860" y="156539"/>
                  </a:lnTo>
                  <a:lnTo>
                    <a:pt x="59282" y="156539"/>
                  </a:lnTo>
                  <a:lnTo>
                    <a:pt x="56123" y="156549"/>
                  </a:lnTo>
                  <a:lnTo>
                    <a:pt x="52968" y="156559"/>
                  </a:lnTo>
                  <a:lnTo>
                    <a:pt x="53006" y="154437"/>
                  </a:lnTo>
                  <a:lnTo>
                    <a:pt x="53035" y="152315"/>
                  </a:lnTo>
                  <a:lnTo>
                    <a:pt x="53063" y="150193"/>
                  </a:lnTo>
                  <a:lnTo>
                    <a:pt x="53078" y="148061"/>
                  </a:lnTo>
                  <a:lnTo>
                    <a:pt x="53092" y="145939"/>
                  </a:lnTo>
                  <a:lnTo>
                    <a:pt x="53097" y="143807"/>
                  </a:lnTo>
                  <a:lnTo>
                    <a:pt x="53097" y="141676"/>
                  </a:lnTo>
                  <a:lnTo>
                    <a:pt x="53092" y="139544"/>
                  </a:lnTo>
                  <a:lnTo>
                    <a:pt x="53087" y="137422"/>
                  </a:lnTo>
                  <a:lnTo>
                    <a:pt x="53073" y="135290"/>
                  </a:lnTo>
                  <a:lnTo>
                    <a:pt x="53059" y="133158"/>
                  </a:lnTo>
                  <a:lnTo>
                    <a:pt x="53040" y="131036"/>
                  </a:lnTo>
                  <a:lnTo>
                    <a:pt x="52992" y="126792"/>
                  </a:lnTo>
                  <a:lnTo>
                    <a:pt x="52940" y="122558"/>
                  </a:lnTo>
                  <a:lnTo>
                    <a:pt x="54650" y="122568"/>
                  </a:lnTo>
                  <a:lnTo>
                    <a:pt x="56356" y="122587"/>
                  </a:lnTo>
                  <a:lnTo>
                    <a:pt x="59767" y="122587"/>
                  </a:lnTo>
                  <a:lnTo>
                    <a:pt x="61472" y="122578"/>
                  </a:lnTo>
                  <a:lnTo>
                    <a:pt x="63178" y="122558"/>
                  </a:lnTo>
                  <a:lnTo>
                    <a:pt x="64884" y="122538"/>
                  </a:lnTo>
                  <a:lnTo>
                    <a:pt x="66589" y="122499"/>
                  </a:lnTo>
                  <a:lnTo>
                    <a:pt x="66660" y="122490"/>
                  </a:lnTo>
                  <a:lnTo>
                    <a:pt x="66727" y="122480"/>
                  </a:lnTo>
                  <a:lnTo>
                    <a:pt x="66789" y="122450"/>
                  </a:lnTo>
                  <a:lnTo>
                    <a:pt x="66851" y="122421"/>
                  </a:lnTo>
                  <a:lnTo>
                    <a:pt x="66908" y="122382"/>
                  </a:lnTo>
                  <a:lnTo>
                    <a:pt x="66960" y="122333"/>
                  </a:lnTo>
                  <a:lnTo>
                    <a:pt x="67012" y="122274"/>
                  </a:lnTo>
                  <a:lnTo>
                    <a:pt x="67060" y="122216"/>
                  </a:lnTo>
                  <a:lnTo>
                    <a:pt x="67102" y="122147"/>
                  </a:lnTo>
                  <a:lnTo>
                    <a:pt x="67145" y="122079"/>
                  </a:lnTo>
                  <a:lnTo>
                    <a:pt x="67183" y="122001"/>
                  </a:lnTo>
                  <a:lnTo>
                    <a:pt x="67216" y="121913"/>
                  </a:lnTo>
                  <a:lnTo>
                    <a:pt x="67250" y="121825"/>
                  </a:lnTo>
                  <a:lnTo>
                    <a:pt x="67278" y="121737"/>
                  </a:lnTo>
                  <a:lnTo>
                    <a:pt x="67302" y="121639"/>
                  </a:lnTo>
                  <a:lnTo>
                    <a:pt x="67326" y="121541"/>
                  </a:lnTo>
                  <a:lnTo>
                    <a:pt x="67345" y="121443"/>
                  </a:lnTo>
                  <a:lnTo>
                    <a:pt x="67364" y="121336"/>
                  </a:lnTo>
                  <a:lnTo>
                    <a:pt x="67373" y="121228"/>
                  </a:lnTo>
                  <a:lnTo>
                    <a:pt x="67387" y="121121"/>
                  </a:lnTo>
                  <a:lnTo>
                    <a:pt x="67392" y="121013"/>
                  </a:lnTo>
                  <a:lnTo>
                    <a:pt x="67397" y="120905"/>
                  </a:lnTo>
                  <a:lnTo>
                    <a:pt x="67397" y="120788"/>
                  </a:lnTo>
                  <a:lnTo>
                    <a:pt x="67397" y="120681"/>
                  </a:lnTo>
                  <a:lnTo>
                    <a:pt x="67392" y="120563"/>
                  </a:lnTo>
                  <a:lnTo>
                    <a:pt x="67383" y="120456"/>
                  </a:lnTo>
                  <a:lnTo>
                    <a:pt x="67368" y="120348"/>
                  </a:lnTo>
                  <a:lnTo>
                    <a:pt x="67354" y="120240"/>
                  </a:lnTo>
                  <a:lnTo>
                    <a:pt x="67340" y="120133"/>
                  </a:lnTo>
                  <a:lnTo>
                    <a:pt x="67316" y="120025"/>
                  </a:lnTo>
                  <a:lnTo>
                    <a:pt x="67292" y="119928"/>
                  </a:lnTo>
                  <a:lnTo>
                    <a:pt x="67269" y="119830"/>
                  </a:lnTo>
                  <a:lnTo>
                    <a:pt x="67402" y="118774"/>
                  </a:lnTo>
                  <a:lnTo>
                    <a:pt x="67535" y="117727"/>
                  </a:lnTo>
                  <a:lnTo>
                    <a:pt x="67663" y="116661"/>
                  </a:lnTo>
                  <a:lnTo>
                    <a:pt x="67786" y="115605"/>
                  </a:lnTo>
                  <a:lnTo>
                    <a:pt x="67905" y="114549"/>
                  </a:lnTo>
                  <a:lnTo>
                    <a:pt x="68019" y="113483"/>
                  </a:lnTo>
                  <a:lnTo>
                    <a:pt x="68133" y="112417"/>
                  </a:lnTo>
                  <a:lnTo>
                    <a:pt x="68238" y="111342"/>
                  </a:lnTo>
                  <a:lnTo>
                    <a:pt x="68342" y="110276"/>
                  </a:lnTo>
                  <a:lnTo>
                    <a:pt x="68442" y="109200"/>
                  </a:lnTo>
                  <a:lnTo>
                    <a:pt x="68537" y="108134"/>
                  </a:lnTo>
                  <a:lnTo>
                    <a:pt x="68632" y="107059"/>
                  </a:lnTo>
                  <a:lnTo>
                    <a:pt x="68722" y="105983"/>
                  </a:lnTo>
                  <a:lnTo>
                    <a:pt x="68808" y="104898"/>
                  </a:lnTo>
                  <a:lnTo>
                    <a:pt x="68893" y="103822"/>
                  </a:lnTo>
                  <a:lnTo>
                    <a:pt x="68974" y="102746"/>
                  </a:lnTo>
                  <a:lnTo>
                    <a:pt x="69131" y="100575"/>
                  </a:lnTo>
                  <a:lnTo>
                    <a:pt x="69273" y="98414"/>
                  </a:lnTo>
                  <a:lnTo>
                    <a:pt x="69411" y="96243"/>
                  </a:lnTo>
                  <a:lnTo>
                    <a:pt x="69540" y="94072"/>
                  </a:lnTo>
                  <a:lnTo>
                    <a:pt x="69663" y="91911"/>
                  </a:lnTo>
                  <a:lnTo>
                    <a:pt x="69782" y="89740"/>
                  </a:lnTo>
                  <a:lnTo>
                    <a:pt x="69896" y="87569"/>
                  </a:lnTo>
                  <a:lnTo>
                    <a:pt x="70005" y="85408"/>
                  </a:lnTo>
                  <a:lnTo>
                    <a:pt x="70048" y="84626"/>
                  </a:lnTo>
                  <a:lnTo>
                    <a:pt x="70095" y="83834"/>
                  </a:lnTo>
                  <a:lnTo>
                    <a:pt x="70190" y="82230"/>
                  </a:lnTo>
                  <a:lnTo>
                    <a:pt x="70295" y="80578"/>
                  </a:lnTo>
                  <a:lnTo>
                    <a:pt x="70390" y="78905"/>
                  </a:lnTo>
                  <a:lnTo>
                    <a:pt x="70437" y="78064"/>
                  </a:lnTo>
                  <a:lnTo>
                    <a:pt x="70480" y="77214"/>
                  </a:lnTo>
                  <a:lnTo>
                    <a:pt x="70518" y="76363"/>
                  </a:lnTo>
                  <a:lnTo>
                    <a:pt x="70556" y="75512"/>
                  </a:lnTo>
                  <a:lnTo>
                    <a:pt x="70585" y="74661"/>
                  </a:lnTo>
                  <a:lnTo>
                    <a:pt x="70604" y="73801"/>
                  </a:lnTo>
                  <a:lnTo>
                    <a:pt x="70618" y="72950"/>
                  </a:lnTo>
                  <a:lnTo>
                    <a:pt x="70623" y="72099"/>
                  </a:lnTo>
                  <a:lnTo>
                    <a:pt x="70623" y="71258"/>
                  </a:lnTo>
                  <a:lnTo>
                    <a:pt x="70608" y="70408"/>
                  </a:lnTo>
                  <a:lnTo>
                    <a:pt x="70599" y="69987"/>
                  </a:lnTo>
                  <a:lnTo>
                    <a:pt x="70585" y="69576"/>
                  </a:lnTo>
                  <a:lnTo>
                    <a:pt x="70566" y="69156"/>
                  </a:lnTo>
                  <a:lnTo>
                    <a:pt x="70547" y="68736"/>
                  </a:lnTo>
                  <a:lnTo>
                    <a:pt x="70528" y="68325"/>
                  </a:lnTo>
                  <a:lnTo>
                    <a:pt x="70499" y="67914"/>
                  </a:lnTo>
                  <a:lnTo>
                    <a:pt x="70471" y="67503"/>
                  </a:lnTo>
                  <a:lnTo>
                    <a:pt x="70437" y="67093"/>
                  </a:lnTo>
                  <a:lnTo>
                    <a:pt x="70404" y="66692"/>
                  </a:lnTo>
                  <a:lnTo>
                    <a:pt x="70366" y="66291"/>
                  </a:lnTo>
                  <a:lnTo>
                    <a:pt x="70319" y="65890"/>
                  </a:lnTo>
                  <a:lnTo>
                    <a:pt x="70271" y="65489"/>
                  </a:lnTo>
                  <a:lnTo>
                    <a:pt x="70224" y="65088"/>
                  </a:lnTo>
                  <a:lnTo>
                    <a:pt x="70167" y="64697"/>
                  </a:lnTo>
                  <a:lnTo>
                    <a:pt x="70110" y="64306"/>
                  </a:lnTo>
                  <a:lnTo>
                    <a:pt x="70043" y="63924"/>
                  </a:lnTo>
                  <a:lnTo>
                    <a:pt x="69977" y="63533"/>
                  </a:lnTo>
                  <a:lnTo>
                    <a:pt x="69905" y="63152"/>
                  </a:lnTo>
                  <a:lnTo>
                    <a:pt x="69825" y="62780"/>
                  </a:lnTo>
                  <a:lnTo>
                    <a:pt x="69744" y="62399"/>
                  </a:lnTo>
                  <a:lnTo>
                    <a:pt x="69658" y="62027"/>
                  </a:lnTo>
                  <a:lnTo>
                    <a:pt x="69568" y="61665"/>
                  </a:lnTo>
                  <a:lnTo>
                    <a:pt x="69468" y="61304"/>
                  </a:lnTo>
                  <a:lnTo>
                    <a:pt x="69369" y="60942"/>
                  </a:lnTo>
                  <a:lnTo>
                    <a:pt x="69259" y="60590"/>
                  </a:lnTo>
                  <a:lnTo>
                    <a:pt x="69150" y="60238"/>
                  </a:lnTo>
                  <a:lnTo>
                    <a:pt x="69031" y="59895"/>
                  </a:lnTo>
                  <a:lnTo>
                    <a:pt x="68908" y="59553"/>
                  </a:lnTo>
                  <a:lnTo>
                    <a:pt x="68779" y="59201"/>
                  </a:lnTo>
                  <a:lnTo>
                    <a:pt x="68642" y="58869"/>
                  </a:lnTo>
                  <a:lnTo>
                    <a:pt x="68504" y="58536"/>
                  </a:lnTo>
                  <a:lnTo>
                    <a:pt x="68361" y="58214"/>
                  </a:lnTo>
                  <a:lnTo>
                    <a:pt x="68214" y="57901"/>
                  </a:lnTo>
                  <a:lnTo>
                    <a:pt x="68067" y="57597"/>
                  </a:lnTo>
                  <a:lnTo>
                    <a:pt x="67915" y="57304"/>
                  </a:lnTo>
                  <a:lnTo>
                    <a:pt x="67758" y="57011"/>
                  </a:lnTo>
                  <a:lnTo>
                    <a:pt x="67596" y="56727"/>
                  </a:lnTo>
                  <a:lnTo>
                    <a:pt x="67435" y="56453"/>
                  </a:lnTo>
                  <a:lnTo>
                    <a:pt x="67269" y="56189"/>
                  </a:lnTo>
                  <a:lnTo>
                    <a:pt x="67098" y="55935"/>
                  </a:lnTo>
                  <a:lnTo>
                    <a:pt x="66927" y="55681"/>
                  </a:lnTo>
                  <a:lnTo>
                    <a:pt x="66751" y="55436"/>
                  </a:lnTo>
                  <a:lnTo>
                    <a:pt x="66575" y="55202"/>
                  </a:lnTo>
                  <a:lnTo>
                    <a:pt x="66390" y="54967"/>
                  </a:lnTo>
                  <a:lnTo>
                    <a:pt x="66209" y="54752"/>
                  </a:lnTo>
                  <a:lnTo>
                    <a:pt x="66019" y="54527"/>
                  </a:lnTo>
                  <a:lnTo>
                    <a:pt x="65829" y="54322"/>
                  </a:lnTo>
                  <a:lnTo>
                    <a:pt x="65639" y="54116"/>
                  </a:lnTo>
                  <a:lnTo>
                    <a:pt x="65444" y="53921"/>
                  </a:lnTo>
                  <a:lnTo>
                    <a:pt x="65245" y="53735"/>
                  </a:lnTo>
                  <a:lnTo>
                    <a:pt x="65045" y="53549"/>
                  </a:lnTo>
                  <a:lnTo>
                    <a:pt x="64841" y="53373"/>
                  </a:lnTo>
                  <a:lnTo>
                    <a:pt x="64637" y="53197"/>
                  </a:lnTo>
                  <a:lnTo>
                    <a:pt x="64432" y="53031"/>
                  </a:lnTo>
                  <a:lnTo>
                    <a:pt x="64223" y="52874"/>
                  </a:lnTo>
                  <a:lnTo>
                    <a:pt x="64009" y="52728"/>
                  </a:lnTo>
                  <a:lnTo>
                    <a:pt x="63796" y="52571"/>
                  </a:lnTo>
                  <a:lnTo>
                    <a:pt x="63582" y="52434"/>
                  </a:lnTo>
                  <a:lnTo>
                    <a:pt x="63363" y="52297"/>
                  </a:lnTo>
                  <a:lnTo>
                    <a:pt x="63145" y="52170"/>
                  </a:lnTo>
                  <a:lnTo>
                    <a:pt x="62921" y="52043"/>
                  </a:lnTo>
                  <a:lnTo>
                    <a:pt x="62698" y="51926"/>
                  </a:lnTo>
                  <a:lnTo>
                    <a:pt x="62247" y="51701"/>
                  </a:lnTo>
                  <a:lnTo>
                    <a:pt x="61791" y="51495"/>
                  </a:lnTo>
                  <a:lnTo>
                    <a:pt x="61325" y="51310"/>
                  </a:lnTo>
                  <a:lnTo>
                    <a:pt x="60855" y="51143"/>
                  </a:lnTo>
                  <a:lnTo>
                    <a:pt x="60384" y="50987"/>
                  </a:lnTo>
                  <a:lnTo>
                    <a:pt x="59905" y="50860"/>
                  </a:lnTo>
                  <a:lnTo>
                    <a:pt x="59420" y="50743"/>
                  </a:lnTo>
                  <a:lnTo>
                    <a:pt x="58935" y="50635"/>
                  </a:lnTo>
                  <a:lnTo>
                    <a:pt x="58446" y="50547"/>
                  </a:lnTo>
                  <a:lnTo>
                    <a:pt x="57957" y="50478"/>
                  </a:lnTo>
                  <a:lnTo>
                    <a:pt x="57463" y="50410"/>
                  </a:lnTo>
                  <a:lnTo>
                    <a:pt x="56969" y="50361"/>
                  </a:lnTo>
                  <a:lnTo>
                    <a:pt x="56474" y="50332"/>
                  </a:lnTo>
                  <a:lnTo>
                    <a:pt x="55980" y="50302"/>
                  </a:lnTo>
                  <a:lnTo>
                    <a:pt x="55482" y="50283"/>
                  </a:lnTo>
                  <a:lnTo>
                    <a:pt x="55581" y="49325"/>
                  </a:lnTo>
                  <a:lnTo>
                    <a:pt x="55672" y="48366"/>
                  </a:lnTo>
                  <a:lnTo>
                    <a:pt x="55852" y="46440"/>
                  </a:lnTo>
                  <a:lnTo>
                    <a:pt x="55904" y="45892"/>
                  </a:lnTo>
                  <a:lnTo>
                    <a:pt x="55961" y="45345"/>
                  </a:lnTo>
                  <a:lnTo>
                    <a:pt x="56018" y="44787"/>
                  </a:lnTo>
                  <a:lnTo>
                    <a:pt x="56066" y="44230"/>
                  </a:lnTo>
                  <a:lnTo>
                    <a:pt x="56090" y="43956"/>
                  </a:lnTo>
                  <a:lnTo>
                    <a:pt x="56109" y="43672"/>
                  </a:lnTo>
                  <a:lnTo>
                    <a:pt x="56123" y="43399"/>
                  </a:lnTo>
                  <a:lnTo>
                    <a:pt x="56137" y="43125"/>
                  </a:lnTo>
                  <a:lnTo>
                    <a:pt x="56142" y="42851"/>
                  </a:lnTo>
                  <a:lnTo>
                    <a:pt x="56147" y="42567"/>
                  </a:lnTo>
                  <a:lnTo>
                    <a:pt x="56142" y="42294"/>
                  </a:lnTo>
                  <a:lnTo>
                    <a:pt x="56132" y="42030"/>
                  </a:lnTo>
                  <a:lnTo>
                    <a:pt x="56123" y="41893"/>
                  </a:lnTo>
                  <a:lnTo>
                    <a:pt x="56109" y="41766"/>
                  </a:lnTo>
                  <a:lnTo>
                    <a:pt x="56094" y="41658"/>
                  </a:lnTo>
                  <a:lnTo>
                    <a:pt x="56071" y="41550"/>
                  </a:lnTo>
                  <a:lnTo>
                    <a:pt x="56042" y="41453"/>
                  </a:lnTo>
                  <a:lnTo>
                    <a:pt x="56009" y="41365"/>
                  </a:lnTo>
                  <a:lnTo>
                    <a:pt x="55976" y="41296"/>
                  </a:lnTo>
                  <a:lnTo>
                    <a:pt x="55938" y="41228"/>
                  </a:lnTo>
                  <a:lnTo>
                    <a:pt x="55895" y="41169"/>
                  </a:lnTo>
                  <a:lnTo>
                    <a:pt x="55852" y="41120"/>
                  </a:lnTo>
                  <a:lnTo>
                    <a:pt x="55805" y="41081"/>
                  </a:lnTo>
                  <a:lnTo>
                    <a:pt x="55757" y="41052"/>
                  </a:lnTo>
                  <a:lnTo>
                    <a:pt x="55710" y="41032"/>
                  </a:lnTo>
                  <a:lnTo>
                    <a:pt x="55662" y="41013"/>
                  </a:lnTo>
                  <a:lnTo>
                    <a:pt x="55615" y="41013"/>
                  </a:lnTo>
                  <a:lnTo>
                    <a:pt x="55562" y="41022"/>
                  </a:lnTo>
                  <a:lnTo>
                    <a:pt x="55553" y="40915"/>
                  </a:lnTo>
                  <a:lnTo>
                    <a:pt x="55543" y="40817"/>
                  </a:lnTo>
                  <a:lnTo>
                    <a:pt x="55524" y="40719"/>
                  </a:lnTo>
                  <a:lnTo>
                    <a:pt x="55505" y="40631"/>
                  </a:lnTo>
                  <a:lnTo>
                    <a:pt x="55486" y="40543"/>
                  </a:lnTo>
                  <a:lnTo>
                    <a:pt x="55458" y="40455"/>
                  </a:lnTo>
                  <a:lnTo>
                    <a:pt x="55429" y="40377"/>
                  </a:lnTo>
                  <a:lnTo>
                    <a:pt x="55396" y="40309"/>
                  </a:lnTo>
                  <a:lnTo>
                    <a:pt x="55363" y="40240"/>
                  </a:lnTo>
                  <a:lnTo>
                    <a:pt x="55320" y="40181"/>
                  </a:lnTo>
                  <a:lnTo>
                    <a:pt x="55277" y="40133"/>
                  </a:lnTo>
                  <a:lnTo>
                    <a:pt x="55230" y="40093"/>
                  </a:lnTo>
                  <a:lnTo>
                    <a:pt x="55177" y="40054"/>
                  </a:lnTo>
                  <a:lnTo>
                    <a:pt x="55120" y="40035"/>
                  </a:lnTo>
                  <a:lnTo>
                    <a:pt x="55059" y="40015"/>
                  </a:lnTo>
                  <a:lnTo>
                    <a:pt x="54992" y="40005"/>
                  </a:lnTo>
                  <a:lnTo>
                    <a:pt x="53049" y="40005"/>
                  </a:lnTo>
                  <a:lnTo>
                    <a:pt x="53097" y="39292"/>
                  </a:lnTo>
                  <a:lnTo>
                    <a:pt x="53144" y="38548"/>
                  </a:lnTo>
                  <a:lnTo>
                    <a:pt x="53187" y="37805"/>
                  </a:lnTo>
                  <a:lnTo>
                    <a:pt x="53230" y="37042"/>
                  </a:lnTo>
                  <a:lnTo>
                    <a:pt x="53263" y="36270"/>
                  </a:lnTo>
                  <a:lnTo>
                    <a:pt x="53291" y="35488"/>
                  </a:lnTo>
                  <a:lnTo>
                    <a:pt x="53320" y="34705"/>
                  </a:lnTo>
                  <a:lnTo>
                    <a:pt x="53339" y="33903"/>
                  </a:lnTo>
                  <a:lnTo>
                    <a:pt x="53353" y="33092"/>
                  </a:lnTo>
                  <a:lnTo>
                    <a:pt x="53363" y="32280"/>
                  </a:lnTo>
                  <a:lnTo>
                    <a:pt x="53372" y="31459"/>
                  </a:lnTo>
                  <a:lnTo>
                    <a:pt x="53372" y="30637"/>
                  </a:lnTo>
                  <a:lnTo>
                    <a:pt x="53363" y="29806"/>
                  </a:lnTo>
                  <a:lnTo>
                    <a:pt x="53353" y="28975"/>
                  </a:lnTo>
                  <a:lnTo>
                    <a:pt x="53339" y="28134"/>
                  </a:lnTo>
                  <a:lnTo>
                    <a:pt x="53315" y="27293"/>
                  </a:lnTo>
                  <a:lnTo>
                    <a:pt x="53287" y="26452"/>
                  </a:lnTo>
                  <a:lnTo>
                    <a:pt x="53249" y="25611"/>
                  </a:lnTo>
                  <a:lnTo>
                    <a:pt x="53211" y="24770"/>
                  </a:lnTo>
                  <a:lnTo>
                    <a:pt x="53163" y="23929"/>
                  </a:lnTo>
                  <a:lnTo>
                    <a:pt x="53106" y="23088"/>
                  </a:lnTo>
                  <a:lnTo>
                    <a:pt x="53049" y="22257"/>
                  </a:lnTo>
                  <a:lnTo>
                    <a:pt x="52978" y="21426"/>
                  </a:lnTo>
                  <a:lnTo>
                    <a:pt x="52906" y="20594"/>
                  </a:lnTo>
                  <a:lnTo>
                    <a:pt x="52826" y="19773"/>
                  </a:lnTo>
                  <a:lnTo>
                    <a:pt x="52735" y="18952"/>
                  </a:lnTo>
                  <a:lnTo>
                    <a:pt x="52640" y="18140"/>
                  </a:lnTo>
                  <a:lnTo>
                    <a:pt x="52536" y="17338"/>
                  </a:lnTo>
                  <a:lnTo>
                    <a:pt x="52422" y="16546"/>
                  </a:lnTo>
                  <a:lnTo>
                    <a:pt x="52303" y="15754"/>
                  </a:lnTo>
                  <a:lnTo>
                    <a:pt x="52180" y="14981"/>
                  </a:lnTo>
                  <a:lnTo>
                    <a:pt x="52042" y="14209"/>
                  </a:lnTo>
                  <a:lnTo>
                    <a:pt x="51899" y="13456"/>
                  </a:lnTo>
                  <a:lnTo>
                    <a:pt x="51752" y="12713"/>
                  </a:lnTo>
                  <a:lnTo>
                    <a:pt x="51590" y="11989"/>
                  </a:lnTo>
                  <a:lnTo>
                    <a:pt x="51424" y="11265"/>
                  </a:lnTo>
                  <a:lnTo>
                    <a:pt x="51248" y="10561"/>
                  </a:lnTo>
                  <a:lnTo>
                    <a:pt x="51153" y="10219"/>
                  </a:lnTo>
                  <a:lnTo>
                    <a:pt x="51058" y="9877"/>
                  </a:lnTo>
                  <a:lnTo>
                    <a:pt x="50963" y="9544"/>
                  </a:lnTo>
                  <a:lnTo>
                    <a:pt x="50868" y="9212"/>
                  </a:lnTo>
                  <a:lnTo>
                    <a:pt x="50764" y="8879"/>
                  </a:lnTo>
                  <a:lnTo>
                    <a:pt x="50664" y="8557"/>
                  </a:lnTo>
                  <a:lnTo>
                    <a:pt x="50560" y="8234"/>
                  </a:lnTo>
                  <a:lnTo>
                    <a:pt x="50450" y="7921"/>
                  </a:lnTo>
                  <a:lnTo>
                    <a:pt x="50341" y="7608"/>
                  </a:lnTo>
                  <a:lnTo>
                    <a:pt x="50227" y="7305"/>
                  </a:lnTo>
                  <a:lnTo>
                    <a:pt x="50113" y="7002"/>
                  </a:lnTo>
                  <a:lnTo>
                    <a:pt x="49999" y="6699"/>
                  </a:lnTo>
                  <a:lnTo>
                    <a:pt x="49880" y="6415"/>
                  </a:lnTo>
                  <a:lnTo>
                    <a:pt x="49757" y="6122"/>
                  </a:lnTo>
                  <a:lnTo>
                    <a:pt x="49633" y="5848"/>
                  </a:lnTo>
                  <a:lnTo>
                    <a:pt x="49505" y="5564"/>
                  </a:lnTo>
                  <a:lnTo>
                    <a:pt x="49377" y="5300"/>
                  </a:lnTo>
                  <a:lnTo>
                    <a:pt x="49244" y="5036"/>
                  </a:lnTo>
                  <a:lnTo>
                    <a:pt x="49110" y="4772"/>
                  </a:lnTo>
                  <a:lnTo>
                    <a:pt x="48973" y="4518"/>
                  </a:lnTo>
                  <a:lnTo>
                    <a:pt x="48835" y="4274"/>
                  </a:lnTo>
                  <a:lnTo>
                    <a:pt x="48692" y="4029"/>
                  </a:lnTo>
                  <a:lnTo>
                    <a:pt x="48550" y="3794"/>
                  </a:lnTo>
                  <a:lnTo>
                    <a:pt x="48403" y="3560"/>
                  </a:lnTo>
                  <a:lnTo>
                    <a:pt x="48255" y="3335"/>
                  </a:lnTo>
                  <a:lnTo>
                    <a:pt x="48103" y="3120"/>
                  </a:lnTo>
                  <a:lnTo>
                    <a:pt x="47947" y="2914"/>
                  </a:lnTo>
                  <a:lnTo>
                    <a:pt x="47790" y="2709"/>
                  </a:lnTo>
                  <a:lnTo>
                    <a:pt x="47628" y="2513"/>
                  </a:lnTo>
                  <a:lnTo>
                    <a:pt x="47467" y="2318"/>
                  </a:lnTo>
                  <a:lnTo>
                    <a:pt x="47300" y="2132"/>
                  </a:lnTo>
                  <a:lnTo>
                    <a:pt x="47134" y="1956"/>
                  </a:lnTo>
                  <a:lnTo>
                    <a:pt x="46963" y="1790"/>
                  </a:lnTo>
                  <a:lnTo>
                    <a:pt x="46792" y="1624"/>
                  </a:lnTo>
                  <a:lnTo>
                    <a:pt x="46616" y="1467"/>
                  </a:lnTo>
                  <a:lnTo>
                    <a:pt x="46436" y="1320"/>
                  </a:lnTo>
                  <a:lnTo>
                    <a:pt x="46255" y="1174"/>
                  </a:lnTo>
                  <a:lnTo>
                    <a:pt x="46070" y="1047"/>
                  </a:lnTo>
                  <a:lnTo>
                    <a:pt x="45880" y="919"/>
                  </a:lnTo>
                  <a:lnTo>
                    <a:pt x="45690" y="802"/>
                  </a:lnTo>
                  <a:lnTo>
                    <a:pt x="45500" y="685"/>
                  </a:lnTo>
                  <a:lnTo>
                    <a:pt x="45300" y="587"/>
                  </a:lnTo>
                  <a:lnTo>
                    <a:pt x="45105" y="489"/>
                  </a:lnTo>
                  <a:lnTo>
                    <a:pt x="44901" y="401"/>
                  </a:lnTo>
                  <a:lnTo>
                    <a:pt x="44697" y="323"/>
                  </a:lnTo>
                  <a:lnTo>
                    <a:pt x="44488" y="255"/>
                  </a:lnTo>
                  <a:lnTo>
                    <a:pt x="44279" y="196"/>
                  </a:lnTo>
                  <a:lnTo>
                    <a:pt x="44065" y="137"/>
                  </a:lnTo>
                  <a:lnTo>
                    <a:pt x="43846" y="98"/>
                  </a:lnTo>
                  <a:lnTo>
                    <a:pt x="43628" y="59"/>
                  </a:lnTo>
                  <a:lnTo>
                    <a:pt x="43405" y="30"/>
                  </a:lnTo>
                  <a:lnTo>
                    <a:pt x="43181" y="10"/>
                  </a:lnTo>
                  <a:lnTo>
                    <a:pt x="42953"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6"/>
            <p:cNvSpPr/>
            <p:nvPr/>
          </p:nvSpPr>
          <p:spPr>
            <a:xfrm>
              <a:off x="2823325" y="-4939025"/>
              <a:ext cx="112625" cy="235700"/>
            </a:xfrm>
            <a:custGeom>
              <a:avLst/>
              <a:gdLst/>
              <a:ahLst/>
              <a:cxnLst/>
              <a:rect l="l" t="t" r="r" b="b"/>
              <a:pathLst>
                <a:path w="4505" h="9428" extrusionOk="0">
                  <a:moveTo>
                    <a:pt x="67" y="0"/>
                  </a:moveTo>
                  <a:lnTo>
                    <a:pt x="38" y="1047"/>
                  </a:lnTo>
                  <a:lnTo>
                    <a:pt x="19" y="2083"/>
                  </a:lnTo>
                  <a:lnTo>
                    <a:pt x="5" y="3129"/>
                  </a:lnTo>
                  <a:lnTo>
                    <a:pt x="0" y="4176"/>
                  </a:lnTo>
                  <a:lnTo>
                    <a:pt x="0" y="5222"/>
                  </a:lnTo>
                  <a:lnTo>
                    <a:pt x="5" y="6268"/>
                  </a:lnTo>
                  <a:lnTo>
                    <a:pt x="19" y="7315"/>
                  </a:lnTo>
                  <a:lnTo>
                    <a:pt x="38" y="8371"/>
                  </a:lnTo>
                  <a:lnTo>
                    <a:pt x="167" y="8351"/>
                  </a:lnTo>
                  <a:lnTo>
                    <a:pt x="419" y="8351"/>
                  </a:lnTo>
                  <a:lnTo>
                    <a:pt x="542" y="8361"/>
                  </a:lnTo>
                  <a:lnTo>
                    <a:pt x="789" y="8400"/>
                  </a:lnTo>
                  <a:lnTo>
                    <a:pt x="1031" y="8459"/>
                  </a:lnTo>
                  <a:lnTo>
                    <a:pt x="1278" y="8527"/>
                  </a:lnTo>
                  <a:lnTo>
                    <a:pt x="1525" y="8606"/>
                  </a:lnTo>
                  <a:lnTo>
                    <a:pt x="2024" y="8772"/>
                  </a:lnTo>
                  <a:lnTo>
                    <a:pt x="2561" y="8928"/>
                  </a:lnTo>
                  <a:lnTo>
                    <a:pt x="3098" y="9095"/>
                  </a:lnTo>
                  <a:lnTo>
                    <a:pt x="4172" y="9427"/>
                  </a:lnTo>
                  <a:lnTo>
                    <a:pt x="4181" y="8273"/>
                  </a:lnTo>
                  <a:lnTo>
                    <a:pt x="4200" y="7119"/>
                  </a:lnTo>
                  <a:lnTo>
                    <a:pt x="4234" y="5965"/>
                  </a:lnTo>
                  <a:lnTo>
                    <a:pt x="4272" y="4811"/>
                  </a:lnTo>
                  <a:lnTo>
                    <a:pt x="4319" y="3648"/>
                  </a:lnTo>
                  <a:lnTo>
                    <a:pt x="4376" y="2494"/>
                  </a:lnTo>
                  <a:lnTo>
                    <a:pt x="4433" y="1330"/>
                  </a:lnTo>
                  <a:lnTo>
                    <a:pt x="4504" y="167"/>
                  </a:lnTo>
                  <a:lnTo>
                    <a:pt x="4504" y="167"/>
                  </a:lnTo>
                  <a:lnTo>
                    <a:pt x="3872" y="206"/>
                  </a:lnTo>
                  <a:lnTo>
                    <a:pt x="3245" y="235"/>
                  </a:lnTo>
                  <a:lnTo>
                    <a:pt x="2927" y="235"/>
                  </a:lnTo>
                  <a:lnTo>
                    <a:pt x="2613" y="245"/>
                  </a:lnTo>
                  <a:lnTo>
                    <a:pt x="2300" y="235"/>
                  </a:lnTo>
                  <a:lnTo>
                    <a:pt x="1986" y="215"/>
                  </a:lnTo>
                  <a:lnTo>
                    <a:pt x="1506" y="206"/>
                  </a:lnTo>
                  <a:lnTo>
                    <a:pt x="1264" y="196"/>
                  </a:lnTo>
                  <a:lnTo>
                    <a:pt x="1022" y="176"/>
                  </a:lnTo>
                  <a:lnTo>
                    <a:pt x="780" y="157"/>
                  </a:lnTo>
                  <a:lnTo>
                    <a:pt x="542" y="118"/>
                  </a:lnTo>
                  <a:lnTo>
                    <a:pt x="300" y="69"/>
                  </a:lnTo>
                  <a:lnTo>
                    <a:pt x="6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6"/>
            <p:cNvSpPr/>
            <p:nvPr/>
          </p:nvSpPr>
          <p:spPr>
            <a:xfrm>
              <a:off x="2826650" y="-4653500"/>
              <a:ext cx="106575" cy="202200"/>
            </a:xfrm>
            <a:custGeom>
              <a:avLst/>
              <a:gdLst/>
              <a:ahLst/>
              <a:cxnLst/>
              <a:rect l="l" t="t" r="r" b="b"/>
              <a:pathLst>
                <a:path w="4263" h="8088" extrusionOk="0">
                  <a:moveTo>
                    <a:pt x="0" y="1"/>
                  </a:moveTo>
                  <a:lnTo>
                    <a:pt x="48" y="998"/>
                  </a:lnTo>
                  <a:lnTo>
                    <a:pt x="95" y="2006"/>
                  </a:lnTo>
                  <a:lnTo>
                    <a:pt x="152" y="3013"/>
                  </a:lnTo>
                  <a:lnTo>
                    <a:pt x="214" y="4020"/>
                  </a:lnTo>
                  <a:lnTo>
                    <a:pt x="281" y="5037"/>
                  </a:lnTo>
                  <a:lnTo>
                    <a:pt x="352" y="6054"/>
                  </a:lnTo>
                  <a:lnTo>
                    <a:pt x="433" y="7071"/>
                  </a:lnTo>
                  <a:lnTo>
                    <a:pt x="518" y="8088"/>
                  </a:lnTo>
                  <a:lnTo>
                    <a:pt x="537" y="8078"/>
                  </a:lnTo>
                  <a:lnTo>
                    <a:pt x="556" y="8068"/>
                  </a:lnTo>
                  <a:lnTo>
                    <a:pt x="575" y="8049"/>
                  </a:lnTo>
                  <a:lnTo>
                    <a:pt x="594" y="8039"/>
                  </a:lnTo>
                  <a:lnTo>
                    <a:pt x="609" y="8000"/>
                  </a:lnTo>
                  <a:lnTo>
                    <a:pt x="613" y="7990"/>
                  </a:lnTo>
                  <a:lnTo>
                    <a:pt x="623" y="7980"/>
                  </a:lnTo>
                  <a:lnTo>
                    <a:pt x="661" y="7980"/>
                  </a:lnTo>
                  <a:lnTo>
                    <a:pt x="680" y="7961"/>
                  </a:lnTo>
                  <a:lnTo>
                    <a:pt x="699" y="7932"/>
                  </a:lnTo>
                  <a:lnTo>
                    <a:pt x="718" y="7912"/>
                  </a:lnTo>
                  <a:lnTo>
                    <a:pt x="742" y="7902"/>
                  </a:lnTo>
                  <a:lnTo>
                    <a:pt x="846" y="7902"/>
                  </a:lnTo>
                  <a:lnTo>
                    <a:pt x="984" y="7844"/>
                  </a:lnTo>
                  <a:lnTo>
                    <a:pt x="1117" y="7804"/>
                  </a:lnTo>
                  <a:lnTo>
                    <a:pt x="1392" y="7716"/>
                  </a:lnTo>
                  <a:lnTo>
                    <a:pt x="1668" y="7658"/>
                  </a:lnTo>
                  <a:lnTo>
                    <a:pt x="1948" y="7609"/>
                  </a:lnTo>
                  <a:lnTo>
                    <a:pt x="2229" y="7570"/>
                  </a:lnTo>
                  <a:lnTo>
                    <a:pt x="2504" y="7540"/>
                  </a:lnTo>
                  <a:lnTo>
                    <a:pt x="3060" y="7462"/>
                  </a:lnTo>
                  <a:lnTo>
                    <a:pt x="3070" y="7472"/>
                  </a:lnTo>
                  <a:lnTo>
                    <a:pt x="3079" y="7482"/>
                  </a:lnTo>
                  <a:lnTo>
                    <a:pt x="3089" y="7491"/>
                  </a:lnTo>
                  <a:lnTo>
                    <a:pt x="3098" y="7491"/>
                  </a:lnTo>
                  <a:lnTo>
                    <a:pt x="3388" y="7345"/>
                  </a:lnTo>
                  <a:lnTo>
                    <a:pt x="3678" y="7179"/>
                  </a:lnTo>
                  <a:lnTo>
                    <a:pt x="3967" y="7032"/>
                  </a:lnTo>
                  <a:lnTo>
                    <a:pt x="4115" y="6954"/>
                  </a:lnTo>
                  <a:lnTo>
                    <a:pt x="4262" y="6895"/>
                  </a:lnTo>
                  <a:lnTo>
                    <a:pt x="4210" y="6074"/>
                  </a:lnTo>
                  <a:lnTo>
                    <a:pt x="4167" y="5252"/>
                  </a:lnTo>
                  <a:lnTo>
                    <a:pt x="4129" y="4440"/>
                  </a:lnTo>
                  <a:lnTo>
                    <a:pt x="4101" y="3619"/>
                  </a:lnTo>
                  <a:lnTo>
                    <a:pt x="4077" y="2798"/>
                  </a:lnTo>
                  <a:lnTo>
                    <a:pt x="4058" y="1976"/>
                  </a:lnTo>
                  <a:lnTo>
                    <a:pt x="4044" y="1155"/>
                  </a:lnTo>
                  <a:lnTo>
                    <a:pt x="4039" y="324"/>
                  </a:lnTo>
                  <a:lnTo>
                    <a:pt x="2956" y="284"/>
                  </a:lnTo>
                  <a:lnTo>
                    <a:pt x="2419" y="255"/>
                  </a:lnTo>
                  <a:lnTo>
                    <a:pt x="1882" y="216"/>
                  </a:lnTo>
                  <a:lnTo>
                    <a:pt x="1649" y="196"/>
                  </a:lnTo>
                  <a:lnTo>
                    <a:pt x="1416" y="187"/>
                  </a:lnTo>
                  <a:lnTo>
                    <a:pt x="946" y="167"/>
                  </a:lnTo>
                  <a:lnTo>
                    <a:pt x="708" y="148"/>
                  </a:lnTo>
                  <a:lnTo>
                    <a:pt x="471" y="118"/>
                  </a:lnTo>
                  <a:lnTo>
                    <a:pt x="233" y="69"/>
                  </a:lnTo>
                  <a:lnTo>
                    <a:pt x="119" y="40"/>
                  </a:lnTo>
                  <a:lnTo>
                    <a:pt x="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6"/>
            <p:cNvSpPr/>
            <p:nvPr/>
          </p:nvSpPr>
          <p:spPr>
            <a:xfrm>
              <a:off x="2827600" y="-5232650"/>
              <a:ext cx="130075" cy="246700"/>
            </a:xfrm>
            <a:custGeom>
              <a:avLst/>
              <a:gdLst/>
              <a:ahLst/>
              <a:cxnLst/>
              <a:rect l="l" t="t" r="r" b="b"/>
              <a:pathLst>
                <a:path w="5203" h="9868" extrusionOk="0">
                  <a:moveTo>
                    <a:pt x="666" y="1"/>
                  </a:moveTo>
                  <a:lnTo>
                    <a:pt x="556" y="1057"/>
                  </a:lnTo>
                  <a:lnTo>
                    <a:pt x="457" y="2113"/>
                  </a:lnTo>
                  <a:lnTo>
                    <a:pt x="362" y="3179"/>
                  </a:lnTo>
                  <a:lnTo>
                    <a:pt x="271" y="4245"/>
                  </a:lnTo>
                  <a:lnTo>
                    <a:pt x="191" y="5321"/>
                  </a:lnTo>
                  <a:lnTo>
                    <a:pt x="119" y="6396"/>
                  </a:lnTo>
                  <a:lnTo>
                    <a:pt x="57" y="7472"/>
                  </a:lnTo>
                  <a:lnTo>
                    <a:pt x="0" y="8557"/>
                  </a:lnTo>
                  <a:lnTo>
                    <a:pt x="129" y="8557"/>
                  </a:lnTo>
                  <a:lnTo>
                    <a:pt x="257" y="8567"/>
                  </a:lnTo>
                  <a:lnTo>
                    <a:pt x="509" y="8606"/>
                  </a:lnTo>
                  <a:lnTo>
                    <a:pt x="761" y="8655"/>
                  </a:lnTo>
                  <a:lnTo>
                    <a:pt x="1012" y="8714"/>
                  </a:lnTo>
                  <a:lnTo>
                    <a:pt x="1264" y="8792"/>
                  </a:lnTo>
                  <a:lnTo>
                    <a:pt x="1516" y="8870"/>
                  </a:lnTo>
                  <a:lnTo>
                    <a:pt x="2015" y="9017"/>
                  </a:lnTo>
                  <a:lnTo>
                    <a:pt x="2319" y="9105"/>
                  </a:lnTo>
                  <a:lnTo>
                    <a:pt x="2628" y="9203"/>
                  </a:lnTo>
                  <a:lnTo>
                    <a:pt x="2932" y="9301"/>
                  </a:lnTo>
                  <a:lnTo>
                    <a:pt x="3236" y="9398"/>
                  </a:lnTo>
                  <a:lnTo>
                    <a:pt x="3844" y="9623"/>
                  </a:lnTo>
                  <a:lnTo>
                    <a:pt x="4452" y="9868"/>
                  </a:lnTo>
                  <a:lnTo>
                    <a:pt x="4533" y="8704"/>
                  </a:lnTo>
                  <a:lnTo>
                    <a:pt x="4618" y="7531"/>
                  </a:lnTo>
                  <a:lnTo>
                    <a:pt x="4704" y="6367"/>
                  </a:lnTo>
                  <a:lnTo>
                    <a:pt x="4799" y="5213"/>
                  </a:lnTo>
                  <a:lnTo>
                    <a:pt x="4894" y="4049"/>
                  </a:lnTo>
                  <a:lnTo>
                    <a:pt x="4994" y="2886"/>
                  </a:lnTo>
                  <a:lnTo>
                    <a:pt x="5098" y="1732"/>
                  </a:lnTo>
                  <a:lnTo>
                    <a:pt x="5203" y="568"/>
                  </a:lnTo>
                  <a:lnTo>
                    <a:pt x="4922" y="539"/>
                  </a:lnTo>
                  <a:lnTo>
                    <a:pt x="4637" y="500"/>
                  </a:lnTo>
                  <a:lnTo>
                    <a:pt x="4067" y="451"/>
                  </a:lnTo>
                  <a:lnTo>
                    <a:pt x="2918" y="373"/>
                  </a:lnTo>
                  <a:lnTo>
                    <a:pt x="2347" y="314"/>
                  </a:lnTo>
                  <a:lnTo>
                    <a:pt x="2062" y="285"/>
                  </a:lnTo>
                  <a:lnTo>
                    <a:pt x="1782" y="245"/>
                  </a:lnTo>
                  <a:lnTo>
                    <a:pt x="1497" y="196"/>
                  </a:lnTo>
                  <a:lnTo>
                    <a:pt x="1217" y="138"/>
                  </a:lnTo>
                  <a:lnTo>
                    <a:pt x="941" y="79"/>
                  </a:lnTo>
                  <a:lnTo>
                    <a:pt x="666"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6"/>
            <p:cNvSpPr/>
            <p:nvPr/>
          </p:nvSpPr>
          <p:spPr>
            <a:xfrm>
              <a:off x="2843875" y="-4410975"/>
              <a:ext cx="107500" cy="217850"/>
            </a:xfrm>
            <a:custGeom>
              <a:avLst/>
              <a:gdLst/>
              <a:ahLst/>
              <a:cxnLst/>
              <a:rect l="l" t="t" r="r" b="b"/>
              <a:pathLst>
                <a:path w="4300" h="8714" extrusionOk="0">
                  <a:moveTo>
                    <a:pt x="504" y="0"/>
                  </a:moveTo>
                  <a:lnTo>
                    <a:pt x="53" y="79"/>
                  </a:lnTo>
                  <a:lnTo>
                    <a:pt x="34" y="69"/>
                  </a:lnTo>
                  <a:lnTo>
                    <a:pt x="19" y="49"/>
                  </a:lnTo>
                  <a:lnTo>
                    <a:pt x="10" y="30"/>
                  </a:lnTo>
                  <a:lnTo>
                    <a:pt x="0" y="30"/>
                  </a:lnTo>
                  <a:lnTo>
                    <a:pt x="105" y="1105"/>
                  </a:lnTo>
                  <a:lnTo>
                    <a:pt x="219" y="2201"/>
                  </a:lnTo>
                  <a:lnTo>
                    <a:pt x="338" y="3286"/>
                  </a:lnTo>
                  <a:lnTo>
                    <a:pt x="461" y="4372"/>
                  </a:lnTo>
                  <a:lnTo>
                    <a:pt x="589" y="5457"/>
                  </a:lnTo>
                  <a:lnTo>
                    <a:pt x="727" y="6552"/>
                  </a:lnTo>
                  <a:lnTo>
                    <a:pt x="870" y="7638"/>
                  </a:lnTo>
                  <a:lnTo>
                    <a:pt x="1017" y="8713"/>
                  </a:lnTo>
                  <a:lnTo>
                    <a:pt x="1183" y="8361"/>
                  </a:lnTo>
                  <a:lnTo>
                    <a:pt x="1359" y="8019"/>
                  </a:lnTo>
                  <a:lnTo>
                    <a:pt x="1535" y="7687"/>
                  </a:lnTo>
                  <a:lnTo>
                    <a:pt x="1715" y="7364"/>
                  </a:lnTo>
                  <a:lnTo>
                    <a:pt x="1905" y="7051"/>
                  </a:lnTo>
                  <a:lnTo>
                    <a:pt x="2096" y="6748"/>
                  </a:lnTo>
                  <a:lnTo>
                    <a:pt x="2295" y="6454"/>
                  </a:lnTo>
                  <a:lnTo>
                    <a:pt x="2495" y="6171"/>
                  </a:lnTo>
                  <a:lnTo>
                    <a:pt x="2704" y="5897"/>
                  </a:lnTo>
                  <a:lnTo>
                    <a:pt x="2917" y="5633"/>
                  </a:lnTo>
                  <a:lnTo>
                    <a:pt x="3136" y="5389"/>
                  </a:lnTo>
                  <a:lnTo>
                    <a:pt x="3359" y="5154"/>
                  </a:lnTo>
                  <a:lnTo>
                    <a:pt x="3587" y="4929"/>
                  </a:lnTo>
                  <a:lnTo>
                    <a:pt x="3820" y="4714"/>
                  </a:lnTo>
                  <a:lnTo>
                    <a:pt x="4058" y="4518"/>
                  </a:lnTo>
                  <a:lnTo>
                    <a:pt x="4300" y="4332"/>
                  </a:lnTo>
                  <a:lnTo>
                    <a:pt x="4286" y="4293"/>
                  </a:lnTo>
                  <a:lnTo>
                    <a:pt x="4276" y="4274"/>
                  </a:lnTo>
                  <a:lnTo>
                    <a:pt x="4276" y="4244"/>
                  </a:lnTo>
                  <a:lnTo>
                    <a:pt x="4205" y="3726"/>
                  </a:lnTo>
                  <a:lnTo>
                    <a:pt x="4134" y="3208"/>
                  </a:lnTo>
                  <a:lnTo>
                    <a:pt x="4067" y="2690"/>
                  </a:lnTo>
                  <a:lnTo>
                    <a:pt x="4005" y="2162"/>
                  </a:lnTo>
                  <a:lnTo>
                    <a:pt x="3948" y="1643"/>
                  </a:lnTo>
                  <a:lnTo>
                    <a:pt x="3891" y="1125"/>
                  </a:lnTo>
                  <a:lnTo>
                    <a:pt x="3787" y="79"/>
                  </a:lnTo>
                  <a:lnTo>
                    <a:pt x="3592" y="177"/>
                  </a:lnTo>
                  <a:lnTo>
                    <a:pt x="3393" y="255"/>
                  </a:lnTo>
                  <a:lnTo>
                    <a:pt x="3188" y="313"/>
                  </a:lnTo>
                  <a:lnTo>
                    <a:pt x="2984" y="362"/>
                  </a:lnTo>
                  <a:lnTo>
                    <a:pt x="2775" y="401"/>
                  </a:lnTo>
                  <a:lnTo>
                    <a:pt x="2566" y="421"/>
                  </a:lnTo>
                  <a:lnTo>
                    <a:pt x="2357" y="431"/>
                  </a:lnTo>
                  <a:lnTo>
                    <a:pt x="2143" y="431"/>
                  </a:lnTo>
                  <a:lnTo>
                    <a:pt x="1934" y="411"/>
                  </a:lnTo>
                  <a:lnTo>
                    <a:pt x="1725" y="382"/>
                  </a:lnTo>
                  <a:lnTo>
                    <a:pt x="1516" y="343"/>
                  </a:lnTo>
                  <a:lnTo>
                    <a:pt x="1307" y="294"/>
                  </a:lnTo>
                  <a:lnTo>
                    <a:pt x="1103" y="235"/>
                  </a:lnTo>
                  <a:lnTo>
                    <a:pt x="898" y="167"/>
                  </a:lnTo>
                  <a:lnTo>
                    <a:pt x="699" y="88"/>
                  </a:lnTo>
                  <a:lnTo>
                    <a:pt x="50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6"/>
            <p:cNvSpPr/>
            <p:nvPr/>
          </p:nvSpPr>
          <p:spPr>
            <a:xfrm>
              <a:off x="2851825" y="-5553625"/>
              <a:ext cx="139700" cy="287025"/>
            </a:xfrm>
            <a:custGeom>
              <a:avLst/>
              <a:gdLst/>
              <a:ahLst/>
              <a:cxnLst/>
              <a:rect l="l" t="t" r="r" b="b"/>
              <a:pathLst>
                <a:path w="5588" h="11481" extrusionOk="0">
                  <a:moveTo>
                    <a:pt x="1573" y="0"/>
                  </a:moveTo>
                  <a:lnTo>
                    <a:pt x="1340" y="1213"/>
                  </a:lnTo>
                  <a:lnTo>
                    <a:pt x="1117" y="2425"/>
                  </a:lnTo>
                  <a:lnTo>
                    <a:pt x="903" y="3658"/>
                  </a:lnTo>
                  <a:lnTo>
                    <a:pt x="704" y="4890"/>
                  </a:lnTo>
                  <a:lnTo>
                    <a:pt x="509" y="6122"/>
                  </a:lnTo>
                  <a:lnTo>
                    <a:pt x="328" y="7364"/>
                  </a:lnTo>
                  <a:lnTo>
                    <a:pt x="157" y="8615"/>
                  </a:lnTo>
                  <a:lnTo>
                    <a:pt x="1" y="9867"/>
                  </a:lnTo>
                  <a:lnTo>
                    <a:pt x="1" y="9867"/>
                  </a:lnTo>
                  <a:lnTo>
                    <a:pt x="138" y="9848"/>
                  </a:lnTo>
                  <a:lnTo>
                    <a:pt x="276" y="9838"/>
                  </a:lnTo>
                  <a:lnTo>
                    <a:pt x="557" y="9818"/>
                  </a:lnTo>
                  <a:lnTo>
                    <a:pt x="837" y="9828"/>
                  </a:lnTo>
                  <a:lnTo>
                    <a:pt x="1117" y="9867"/>
                  </a:lnTo>
                  <a:lnTo>
                    <a:pt x="1402" y="9916"/>
                  </a:lnTo>
                  <a:lnTo>
                    <a:pt x="1682" y="9985"/>
                  </a:lnTo>
                  <a:lnTo>
                    <a:pt x="1968" y="10073"/>
                  </a:lnTo>
                  <a:lnTo>
                    <a:pt x="2248" y="10170"/>
                  </a:lnTo>
                  <a:lnTo>
                    <a:pt x="2528" y="10288"/>
                  </a:lnTo>
                  <a:lnTo>
                    <a:pt x="2808" y="10425"/>
                  </a:lnTo>
                  <a:lnTo>
                    <a:pt x="3084" y="10571"/>
                  </a:lnTo>
                  <a:lnTo>
                    <a:pt x="3355" y="10728"/>
                  </a:lnTo>
                  <a:lnTo>
                    <a:pt x="3626" y="10904"/>
                  </a:lnTo>
                  <a:lnTo>
                    <a:pt x="3892" y="11080"/>
                  </a:lnTo>
                  <a:lnTo>
                    <a:pt x="4153" y="11275"/>
                  </a:lnTo>
                  <a:lnTo>
                    <a:pt x="4410" y="11481"/>
                  </a:lnTo>
                  <a:lnTo>
                    <a:pt x="4533" y="10141"/>
                  </a:lnTo>
                  <a:lnTo>
                    <a:pt x="4661" y="8811"/>
                  </a:lnTo>
                  <a:lnTo>
                    <a:pt x="4799" y="7501"/>
                  </a:lnTo>
                  <a:lnTo>
                    <a:pt x="4937" y="6190"/>
                  </a:lnTo>
                  <a:lnTo>
                    <a:pt x="5084" y="4890"/>
                  </a:lnTo>
                  <a:lnTo>
                    <a:pt x="5241" y="3609"/>
                  </a:lnTo>
                  <a:lnTo>
                    <a:pt x="5322" y="2963"/>
                  </a:lnTo>
                  <a:lnTo>
                    <a:pt x="5407" y="2328"/>
                  </a:lnTo>
                  <a:lnTo>
                    <a:pt x="5497" y="1692"/>
                  </a:lnTo>
                  <a:lnTo>
                    <a:pt x="5588" y="1066"/>
                  </a:lnTo>
                  <a:lnTo>
                    <a:pt x="5559" y="1125"/>
                  </a:lnTo>
                  <a:lnTo>
                    <a:pt x="5512" y="1193"/>
                  </a:lnTo>
                  <a:lnTo>
                    <a:pt x="5459" y="1252"/>
                  </a:lnTo>
                  <a:lnTo>
                    <a:pt x="5407" y="1311"/>
                  </a:lnTo>
                  <a:lnTo>
                    <a:pt x="5355" y="1350"/>
                  </a:lnTo>
                  <a:lnTo>
                    <a:pt x="5303" y="1399"/>
                  </a:lnTo>
                  <a:lnTo>
                    <a:pt x="5250" y="1428"/>
                  </a:lnTo>
                  <a:lnTo>
                    <a:pt x="5193" y="1457"/>
                  </a:lnTo>
                  <a:lnTo>
                    <a:pt x="5141" y="1477"/>
                  </a:lnTo>
                  <a:lnTo>
                    <a:pt x="5027" y="1506"/>
                  </a:lnTo>
                  <a:lnTo>
                    <a:pt x="4913" y="1506"/>
                  </a:lnTo>
                  <a:lnTo>
                    <a:pt x="4799" y="1497"/>
                  </a:lnTo>
                  <a:lnTo>
                    <a:pt x="4685" y="1467"/>
                  </a:lnTo>
                  <a:lnTo>
                    <a:pt x="4571" y="1428"/>
                  </a:lnTo>
                  <a:lnTo>
                    <a:pt x="4452" y="1379"/>
                  </a:lnTo>
                  <a:lnTo>
                    <a:pt x="4224" y="1262"/>
                  </a:lnTo>
                  <a:lnTo>
                    <a:pt x="3996" y="1144"/>
                  </a:lnTo>
                  <a:lnTo>
                    <a:pt x="3882" y="1086"/>
                  </a:lnTo>
                  <a:lnTo>
                    <a:pt x="3773" y="1037"/>
                  </a:lnTo>
                  <a:lnTo>
                    <a:pt x="3217" y="812"/>
                  </a:lnTo>
                  <a:lnTo>
                    <a:pt x="2671" y="558"/>
                  </a:lnTo>
                  <a:lnTo>
                    <a:pt x="2395" y="431"/>
                  </a:lnTo>
                  <a:lnTo>
                    <a:pt x="2120" y="294"/>
                  </a:lnTo>
                  <a:lnTo>
                    <a:pt x="1849" y="157"/>
                  </a:lnTo>
                  <a:lnTo>
                    <a:pt x="157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6"/>
            <p:cNvSpPr/>
            <p:nvPr/>
          </p:nvSpPr>
          <p:spPr>
            <a:xfrm>
              <a:off x="2847800" y="16625"/>
              <a:ext cx="699475" cy="155250"/>
            </a:xfrm>
            <a:custGeom>
              <a:avLst/>
              <a:gdLst/>
              <a:ahLst/>
              <a:cxnLst/>
              <a:rect l="l" t="t" r="r" b="b"/>
              <a:pathLst>
                <a:path w="27979" h="6210" extrusionOk="0">
                  <a:moveTo>
                    <a:pt x="466" y="0"/>
                  </a:moveTo>
                  <a:lnTo>
                    <a:pt x="328" y="1125"/>
                  </a:lnTo>
                  <a:lnTo>
                    <a:pt x="266" y="1702"/>
                  </a:lnTo>
                  <a:lnTo>
                    <a:pt x="204" y="2269"/>
                  </a:lnTo>
                  <a:lnTo>
                    <a:pt x="147" y="2846"/>
                  </a:lnTo>
                  <a:lnTo>
                    <a:pt x="90" y="3423"/>
                  </a:lnTo>
                  <a:lnTo>
                    <a:pt x="43" y="4000"/>
                  </a:lnTo>
                  <a:lnTo>
                    <a:pt x="0" y="4577"/>
                  </a:lnTo>
                  <a:lnTo>
                    <a:pt x="1748" y="4587"/>
                  </a:lnTo>
                  <a:lnTo>
                    <a:pt x="3497" y="4596"/>
                  </a:lnTo>
                  <a:lnTo>
                    <a:pt x="5250" y="4616"/>
                  </a:lnTo>
                  <a:lnTo>
                    <a:pt x="6998" y="4655"/>
                  </a:lnTo>
                  <a:lnTo>
                    <a:pt x="8747" y="4704"/>
                  </a:lnTo>
                  <a:lnTo>
                    <a:pt x="10500" y="4753"/>
                  </a:lnTo>
                  <a:lnTo>
                    <a:pt x="12248" y="4831"/>
                  </a:lnTo>
                  <a:lnTo>
                    <a:pt x="14001" y="4919"/>
                  </a:lnTo>
                  <a:lnTo>
                    <a:pt x="15749" y="5017"/>
                  </a:lnTo>
                  <a:lnTo>
                    <a:pt x="17498" y="5134"/>
                  </a:lnTo>
                  <a:lnTo>
                    <a:pt x="19246" y="5271"/>
                  </a:lnTo>
                  <a:lnTo>
                    <a:pt x="20995" y="5418"/>
                  </a:lnTo>
                  <a:lnTo>
                    <a:pt x="22743" y="5584"/>
                  </a:lnTo>
                  <a:lnTo>
                    <a:pt x="24486" y="5780"/>
                  </a:lnTo>
                  <a:lnTo>
                    <a:pt x="26235" y="5985"/>
                  </a:lnTo>
                  <a:lnTo>
                    <a:pt x="27978" y="6210"/>
                  </a:lnTo>
                  <a:lnTo>
                    <a:pt x="27974" y="5486"/>
                  </a:lnTo>
                  <a:lnTo>
                    <a:pt x="27964" y="4772"/>
                  </a:lnTo>
                  <a:lnTo>
                    <a:pt x="27945" y="4059"/>
                  </a:lnTo>
                  <a:lnTo>
                    <a:pt x="27921" y="3345"/>
                  </a:lnTo>
                  <a:lnTo>
                    <a:pt x="27888" y="2641"/>
                  </a:lnTo>
                  <a:lnTo>
                    <a:pt x="27855" y="1927"/>
                  </a:lnTo>
                  <a:lnTo>
                    <a:pt x="27812" y="1223"/>
                  </a:lnTo>
                  <a:lnTo>
                    <a:pt x="27765" y="519"/>
                  </a:lnTo>
                  <a:lnTo>
                    <a:pt x="26088" y="646"/>
                  </a:lnTo>
                  <a:lnTo>
                    <a:pt x="24410" y="763"/>
                  </a:lnTo>
                  <a:lnTo>
                    <a:pt x="22729" y="841"/>
                  </a:lnTo>
                  <a:lnTo>
                    <a:pt x="21047" y="910"/>
                  </a:lnTo>
                  <a:lnTo>
                    <a:pt x="19365" y="959"/>
                  </a:lnTo>
                  <a:lnTo>
                    <a:pt x="17683" y="988"/>
                  </a:lnTo>
                  <a:lnTo>
                    <a:pt x="15997" y="988"/>
                  </a:lnTo>
                  <a:lnTo>
                    <a:pt x="14315" y="978"/>
                  </a:lnTo>
                  <a:lnTo>
                    <a:pt x="12633" y="949"/>
                  </a:lnTo>
                  <a:lnTo>
                    <a:pt x="10946" y="910"/>
                  </a:lnTo>
                  <a:lnTo>
                    <a:pt x="9264" y="841"/>
                  </a:lnTo>
                  <a:lnTo>
                    <a:pt x="7583" y="763"/>
                  </a:lnTo>
                  <a:lnTo>
                    <a:pt x="5906" y="665"/>
                  </a:lnTo>
                  <a:lnTo>
                    <a:pt x="4224" y="558"/>
                  </a:lnTo>
                  <a:lnTo>
                    <a:pt x="2551" y="440"/>
                  </a:lnTo>
                  <a:lnTo>
                    <a:pt x="874" y="304"/>
                  </a:lnTo>
                  <a:lnTo>
                    <a:pt x="813" y="284"/>
                  </a:lnTo>
                  <a:lnTo>
                    <a:pt x="756" y="264"/>
                  </a:lnTo>
                  <a:lnTo>
                    <a:pt x="699" y="235"/>
                  </a:lnTo>
                  <a:lnTo>
                    <a:pt x="646" y="196"/>
                  </a:lnTo>
                  <a:lnTo>
                    <a:pt x="594" y="157"/>
                  </a:lnTo>
                  <a:lnTo>
                    <a:pt x="551" y="108"/>
                  </a:lnTo>
                  <a:lnTo>
                    <a:pt x="504" y="59"/>
                  </a:lnTo>
                  <a:lnTo>
                    <a:pt x="466"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6"/>
            <p:cNvSpPr/>
            <p:nvPr/>
          </p:nvSpPr>
          <p:spPr>
            <a:xfrm>
              <a:off x="2851600" y="-4243025"/>
              <a:ext cx="335800" cy="536400"/>
            </a:xfrm>
            <a:custGeom>
              <a:avLst/>
              <a:gdLst/>
              <a:ahLst/>
              <a:cxnLst/>
              <a:rect l="l" t="t" r="r" b="b"/>
              <a:pathLst>
                <a:path w="13432" h="21456" extrusionOk="0">
                  <a:moveTo>
                    <a:pt x="6975" y="1"/>
                  </a:moveTo>
                  <a:lnTo>
                    <a:pt x="6775" y="10"/>
                  </a:lnTo>
                  <a:lnTo>
                    <a:pt x="6571" y="30"/>
                  </a:lnTo>
                  <a:lnTo>
                    <a:pt x="6366" y="59"/>
                  </a:lnTo>
                  <a:lnTo>
                    <a:pt x="6162" y="108"/>
                  </a:lnTo>
                  <a:lnTo>
                    <a:pt x="5953" y="167"/>
                  </a:lnTo>
                  <a:lnTo>
                    <a:pt x="5744" y="235"/>
                  </a:lnTo>
                  <a:lnTo>
                    <a:pt x="5530" y="323"/>
                  </a:lnTo>
                  <a:lnTo>
                    <a:pt x="5316" y="421"/>
                  </a:lnTo>
                  <a:lnTo>
                    <a:pt x="5098" y="538"/>
                  </a:lnTo>
                  <a:lnTo>
                    <a:pt x="4884" y="656"/>
                  </a:lnTo>
                  <a:lnTo>
                    <a:pt x="4675" y="793"/>
                  </a:lnTo>
                  <a:lnTo>
                    <a:pt x="4471" y="939"/>
                  </a:lnTo>
                  <a:lnTo>
                    <a:pt x="4267" y="1106"/>
                  </a:lnTo>
                  <a:lnTo>
                    <a:pt x="4072" y="1272"/>
                  </a:lnTo>
                  <a:lnTo>
                    <a:pt x="3882" y="1448"/>
                  </a:lnTo>
                  <a:lnTo>
                    <a:pt x="3696" y="1634"/>
                  </a:lnTo>
                  <a:lnTo>
                    <a:pt x="3511" y="1839"/>
                  </a:lnTo>
                  <a:lnTo>
                    <a:pt x="3335" y="2044"/>
                  </a:lnTo>
                  <a:lnTo>
                    <a:pt x="3164" y="2259"/>
                  </a:lnTo>
                  <a:lnTo>
                    <a:pt x="2993" y="2484"/>
                  </a:lnTo>
                  <a:lnTo>
                    <a:pt x="2832" y="2719"/>
                  </a:lnTo>
                  <a:lnTo>
                    <a:pt x="2675" y="2964"/>
                  </a:lnTo>
                  <a:lnTo>
                    <a:pt x="2518" y="3218"/>
                  </a:lnTo>
                  <a:lnTo>
                    <a:pt x="2371" y="3482"/>
                  </a:lnTo>
                  <a:lnTo>
                    <a:pt x="2224" y="3746"/>
                  </a:lnTo>
                  <a:lnTo>
                    <a:pt x="2086" y="4020"/>
                  </a:lnTo>
                  <a:lnTo>
                    <a:pt x="1948" y="4303"/>
                  </a:lnTo>
                  <a:lnTo>
                    <a:pt x="1820" y="4597"/>
                  </a:lnTo>
                  <a:lnTo>
                    <a:pt x="1691" y="4900"/>
                  </a:lnTo>
                  <a:lnTo>
                    <a:pt x="1568" y="5203"/>
                  </a:lnTo>
                  <a:lnTo>
                    <a:pt x="1454" y="5516"/>
                  </a:lnTo>
                  <a:lnTo>
                    <a:pt x="1340" y="5829"/>
                  </a:lnTo>
                  <a:lnTo>
                    <a:pt x="1231" y="6151"/>
                  </a:lnTo>
                  <a:lnTo>
                    <a:pt x="1131" y="6484"/>
                  </a:lnTo>
                  <a:lnTo>
                    <a:pt x="1031" y="6826"/>
                  </a:lnTo>
                  <a:lnTo>
                    <a:pt x="936" y="7168"/>
                  </a:lnTo>
                  <a:lnTo>
                    <a:pt x="846" y="7511"/>
                  </a:lnTo>
                  <a:lnTo>
                    <a:pt x="760" y="7863"/>
                  </a:lnTo>
                  <a:lnTo>
                    <a:pt x="680" y="8224"/>
                  </a:lnTo>
                  <a:lnTo>
                    <a:pt x="604" y="8586"/>
                  </a:lnTo>
                  <a:lnTo>
                    <a:pt x="532" y="8958"/>
                  </a:lnTo>
                  <a:lnTo>
                    <a:pt x="466" y="9330"/>
                  </a:lnTo>
                  <a:lnTo>
                    <a:pt x="404" y="9701"/>
                  </a:lnTo>
                  <a:lnTo>
                    <a:pt x="347" y="10082"/>
                  </a:lnTo>
                  <a:lnTo>
                    <a:pt x="290" y="10464"/>
                  </a:lnTo>
                  <a:lnTo>
                    <a:pt x="242" y="10855"/>
                  </a:lnTo>
                  <a:lnTo>
                    <a:pt x="200" y="11246"/>
                  </a:lnTo>
                  <a:lnTo>
                    <a:pt x="157" y="11637"/>
                  </a:lnTo>
                  <a:lnTo>
                    <a:pt x="124" y="12038"/>
                  </a:lnTo>
                  <a:lnTo>
                    <a:pt x="90" y="12439"/>
                  </a:lnTo>
                  <a:lnTo>
                    <a:pt x="67" y="12840"/>
                  </a:lnTo>
                  <a:lnTo>
                    <a:pt x="43" y="13241"/>
                  </a:lnTo>
                  <a:lnTo>
                    <a:pt x="24" y="13652"/>
                  </a:lnTo>
                  <a:lnTo>
                    <a:pt x="14" y="14053"/>
                  </a:lnTo>
                  <a:lnTo>
                    <a:pt x="5" y="14463"/>
                  </a:lnTo>
                  <a:lnTo>
                    <a:pt x="0" y="14874"/>
                  </a:lnTo>
                  <a:lnTo>
                    <a:pt x="0" y="15285"/>
                  </a:lnTo>
                  <a:lnTo>
                    <a:pt x="5" y="15696"/>
                  </a:lnTo>
                  <a:lnTo>
                    <a:pt x="14" y="16116"/>
                  </a:lnTo>
                  <a:lnTo>
                    <a:pt x="29" y="16527"/>
                  </a:lnTo>
                  <a:lnTo>
                    <a:pt x="48" y="16937"/>
                  </a:lnTo>
                  <a:lnTo>
                    <a:pt x="67" y="17358"/>
                  </a:lnTo>
                  <a:lnTo>
                    <a:pt x="95" y="17769"/>
                  </a:lnTo>
                  <a:lnTo>
                    <a:pt x="128" y="18179"/>
                  </a:lnTo>
                  <a:lnTo>
                    <a:pt x="162" y="18600"/>
                  </a:lnTo>
                  <a:lnTo>
                    <a:pt x="204" y="19011"/>
                  </a:lnTo>
                  <a:lnTo>
                    <a:pt x="247" y="19421"/>
                  </a:lnTo>
                  <a:lnTo>
                    <a:pt x="299" y="19832"/>
                  </a:lnTo>
                  <a:lnTo>
                    <a:pt x="352" y="20243"/>
                  </a:lnTo>
                  <a:lnTo>
                    <a:pt x="409" y="20653"/>
                  </a:lnTo>
                  <a:lnTo>
                    <a:pt x="471" y="21054"/>
                  </a:lnTo>
                  <a:lnTo>
                    <a:pt x="537" y="21455"/>
                  </a:lnTo>
                  <a:lnTo>
                    <a:pt x="908" y="21123"/>
                  </a:lnTo>
                  <a:lnTo>
                    <a:pt x="1288" y="20800"/>
                  </a:lnTo>
                  <a:lnTo>
                    <a:pt x="1668" y="20487"/>
                  </a:lnTo>
                  <a:lnTo>
                    <a:pt x="2053" y="20184"/>
                  </a:lnTo>
                  <a:lnTo>
                    <a:pt x="2442" y="19891"/>
                  </a:lnTo>
                  <a:lnTo>
                    <a:pt x="2832" y="19607"/>
                  </a:lnTo>
                  <a:lnTo>
                    <a:pt x="3226" y="19333"/>
                  </a:lnTo>
                  <a:lnTo>
                    <a:pt x="3625" y="19059"/>
                  </a:lnTo>
                  <a:lnTo>
                    <a:pt x="4024" y="18805"/>
                  </a:lnTo>
                  <a:lnTo>
                    <a:pt x="4428" y="18551"/>
                  </a:lnTo>
                  <a:lnTo>
                    <a:pt x="4837" y="18306"/>
                  </a:lnTo>
                  <a:lnTo>
                    <a:pt x="5240" y="18062"/>
                  </a:lnTo>
                  <a:lnTo>
                    <a:pt x="5649" y="17827"/>
                  </a:lnTo>
                  <a:lnTo>
                    <a:pt x="6062" y="17602"/>
                  </a:lnTo>
                  <a:lnTo>
                    <a:pt x="6471" y="17377"/>
                  </a:lnTo>
                  <a:lnTo>
                    <a:pt x="6884" y="17162"/>
                  </a:lnTo>
                  <a:lnTo>
                    <a:pt x="7716" y="16742"/>
                  </a:lnTo>
                  <a:lnTo>
                    <a:pt x="8542" y="16341"/>
                  </a:lnTo>
                  <a:lnTo>
                    <a:pt x="9374" y="15960"/>
                  </a:lnTo>
                  <a:lnTo>
                    <a:pt x="10196" y="15578"/>
                  </a:lnTo>
                  <a:lnTo>
                    <a:pt x="11830" y="14864"/>
                  </a:lnTo>
                  <a:lnTo>
                    <a:pt x="13431" y="14150"/>
                  </a:lnTo>
                  <a:lnTo>
                    <a:pt x="13426" y="13750"/>
                  </a:lnTo>
                  <a:lnTo>
                    <a:pt x="13412" y="13339"/>
                  </a:lnTo>
                  <a:lnTo>
                    <a:pt x="13393" y="12938"/>
                  </a:lnTo>
                  <a:lnTo>
                    <a:pt x="13369" y="12547"/>
                  </a:lnTo>
                  <a:lnTo>
                    <a:pt x="13341" y="12146"/>
                  </a:lnTo>
                  <a:lnTo>
                    <a:pt x="13308" y="11755"/>
                  </a:lnTo>
                  <a:lnTo>
                    <a:pt x="13270" y="11363"/>
                  </a:lnTo>
                  <a:lnTo>
                    <a:pt x="13232" y="10972"/>
                  </a:lnTo>
                  <a:lnTo>
                    <a:pt x="13184" y="10591"/>
                  </a:lnTo>
                  <a:lnTo>
                    <a:pt x="13137" y="10210"/>
                  </a:lnTo>
                  <a:lnTo>
                    <a:pt x="13079" y="9838"/>
                  </a:lnTo>
                  <a:lnTo>
                    <a:pt x="13022" y="9466"/>
                  </a:lnTo>
                  <a:lnTo>
                    <a:pt x="12961" y="9095"/>
                  </a:lnTo>
                  <a:lnTo>
                    <a:pt x="12894" y="8733"/>
                  </a:lnTo>
                  <a:lnTo>
                    <a:pt x="12823" y="8381"/>
                  </a:lnTo>
                  <a:lnTo>
                    <a:pt x="12747" y="8019"/>
                  </a:lnTo>
                  <a:lnTo>
                    <a:pt x="12671" y="7677"/>
                  </a:lnTo>
                  <a:lnTo>
                    <a:pt x="12585" y="7335"/>
                  </a:lnTo>
                  <a:lnTo>
                    <a:pt x="12500" y="6992"/>
                  </a:lnTo>
                  <a:lnTo>
                    <a:pt x="12410" y="6660"/>
                  </a:lnTo>
                  <a:lnTo>
                    <a:pt x="12315" y="6337"/>
                  </a:lnTo>
                  <a:lnTo>
                    <a:pt x="12215" y="6014"/>
                  </a:lnTo>
                  <a:lnTo>
                    <a:pt x="12115" y="5702"/>
                  </a:lnTo>
                  <a:lnTo>
                    <a:pt x="12011" y="5389"/>
                  </a:lnTo>
                  <a:lnTo>
                    <a:pt x="11901" y="5095"/>
                  </a:lnTo>
                  <a:lnTo>
                    <a:pt x="11787" y="4792"/>
                  </a:lnTo>
                  <a:lnTo>
                    <a:pt x="11673" y="4509"/>
                  </a:lnTo>
                  <a:lnTo>
                    <a:pt x="11550" y="4225"/>
                  </a:lnTo>
                  <a:lnTo>
                    <a:pt x="11426" y="3951"/>
                  </a:lnTo>
                  <a:lnTo>
                    <a:pt x="11303" y="3687"/>
                  </a:lnTo>
                  <a:lnTo>
                    <a:pt x="11170" y="3433"/>
                  </a:lnTo>
                  <a:lnTo>
                    <a:pt x="11037" y="3179"/>
                  </a:lnTo>
                  <a:lnTo>
                    <a:pt x="10904" y="2934"/>
                  </a:lnTo>
                  <a:lnTo>
                    <a:pt x="10761" y="2699"/>
                  </a:lnTo>
                  <a:lnTo>
                    <a:pt x="10619" y="2475"/>
                  </a:lnTo>
                  <a:lnTo>
                    <a:pt x="10476" y="2259"/>
                  </a:lnTo>
                  <a:lnTo>
                    <a:pt x="10324" y="2054"/>
                  </a:lnTo>
                  <a:lnTo>
                    <a:pt x="10172" y="1849"/>
                  </a:lnTo>
                  <a:lnTo>
                    <a:pt x="10020" y="1663"/>
                  </a:lnTo>
                  <a:lnTo>
                    <a:pt x="9858" y="1477"/>
                  </a:lnTo>
                  <a:lnTo>
                    <a:pt x="9697" y="1311"/>
                  </a:lnTo>
                  <a:lnTo>
                    <a:pt x="9535" y="1145"/>
                  </a:lnTo>
                  <a:lnTo>
                    <a:pt x="9369" y="998"/>
                  </a:lnTo>
                  <a:lnTo>
                    <a:pt x="9198" y="851"/>
                  </a:lnTo>
                  <a:lnTo>
                    <a:pt x="9027" y="724"/>
                  </a:lnTo>
                  <a:lnTo>
                    <a:pt x="8856" y="597"/>
                  </a:lnTo>
                  <a:lnTo>
                    <a:pt x="8675" y="489"/>
                  </a:lnTo>
                  <a:lnTo>
                    <a:pt x="8500" y="392"/>
                  </a:lnTo>
                  <a:lnTo>
                    <a:pt x="8314" y="304"/>
                  </a:lnTo>
                  <a:lnTo>
                    <a:pt x="8129" y="225"/>
                  </a:lnTo>
                  <a:lnTo>
                    <a:pt x="7944" y="157"/>
                  </a:lnTo>
                  <a:lnTo>
                    <a:pt x="7754" y="98"/>
                  </a:lnTo>
                  <a:lnTo>
                    <a:pt x="7564" y="59"/>
                  </a:lnTo>
                  <a:lnTo>
                    <a:pt x="7369" y="30"/>
                  </a:lnTo>
                  <a:lnTo>
                    <a:pt x="7174" y="10"/>
                  </a:lnTo>
                  <a:lnTo>
                    <a:pt x="6975"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6"/>
            <p:cNvSpPr/>
            <p:nvPr/>
          </p:nvSpPr>
          <p:spPr>
            <a:xfrm>
              <a:off x="2872250" y="-3650675"/>
              <a:ext cx="74850" cy="163100"/>
            </a:xfrm>
            <a:custGeom>
              <a:avLst/>
              <a:gdLst/>
              <a:ahLst/>
              <a:cxnLst/>
              <a:rect l="l" t="t" r="r" b="b"/>
              <a:pathLst>
                <a:path w="2994" h="6524" extrusionOk="0">
                  <a:moveTo>
                    <a:pt x="1792" y="1"/>
                  </a:moveTo>
                  <a:lnTo>
                    <a:pt x="1345" y="196"/>
                  </a:lnTo>
                  <a:lnTo>
                    <a:pt x="899" y="372"/>
                  </a:lnTo>
                  <a:lnTo>
                    <a:pt x="452" y="529"/>
                  </a:lnTo>
                  <a:lnTo>
                    <a:pt x="1" y="675"/>
                  </a:lnTo>
                  <a:lnTo>
                    <a:pt x="91" y="773"/>
                  </a:lnTo>
                  <a:lnTo>
                    <a:pt x="134" y="822"/>
                  </a:lnTo>
                  <a:lnTo>
                    <a:pt x="172" y="881"/>
                  </a:lnTo>
                  <a:lnTo>
                    <a:pt x="210" y="939"/>
                  </a:lnTo>
                  <a:lnTo>
                    <a:pt x="248" y="1008"/>
                  </a:lnTo>
                  <a:lnTo>
                    <a:pt x="281" y="1086"/>
                  </a:lnTo>
                  <a:lnTo>
                    <a:pt x="314" y="1164"/>
                  </a:lnTo>
                  <a:lnTo>
                    <a:pt x="343" y="1252"/>
                  </a:lnTo>
                  <a:lnTo>
                    <a:pt x="367" y="1340"/>
                  </a:lnTo>
                  <a:lnTo>
                    <a:pt x="390" y="1438"/>
                  </a:lnTo>
                  <a:lnTo>
                    <a:pt x="409" y="1536"/>
                  </a:lnTo>
                  <a:lnTo>
                    <a:pt x="428" y="1643"/>
                  </a:lnTo>
                  <a:lnTo>
                    <a:pt x="438" y="1761"/>
                  </a:lnTo>
                  <a:lnTo>
                    <a:pt x="447" y="1888"/>
                  </a:lnTo>
                  <a:lnTo>
                    <a:pt x="452" y="2015"/>
                  </a:lnTo>
                  <a:lnTo>
                    <a:pt x="462" y="2308"/>
                  </a:lnTo>
                  <a:lnTo>
                    <a:pt x="481" y="2612"/>
                  </a:lnTo>
                  <a:lnTo>
                    <a:pt x="504" y="2905"/>
                  </a:lnTo>
                  <a:lnTo>
                    <a:pt x="533" y="3208"/>
                  </a:lnTo>
                  <a:lnTo>
                    <a:pt x="571" y="3511"/>
                  </a:lnTo>
                  <a:lnTo>
                    <a:pt x="618" y="3805"/>
                  </a:lnTo>
                  <a:lnTo>
                    <a:pt x="671" y="4098"/>
                  </a:lnTo>
                  <a:lnTo>
                    <a:pt x="728" y="4381"/>
                  </a:lnTo>
                  <a:lnTo>
                    <a:pt x="799" y="4665"/>
                  </a:lnTo>
                  <a:lnTo>
                    <a:pt x="875" y="4929"/>
                  </a:lnTo>
                  <a:lnTo>
                    <a:pt x="956" y="5183"/>
                  </a:lnTo>
                  <a:lnTo>
                    <a:pt x="1003" y="5301"/>
                  </a:lnTo>
                  <a:lnTo>
                    <a:pt x="1051" y="5418"/>
                  </a:lnTo>
                  <a:lnTo>
                    <a:pt x="1098" y="5535"/>
                  </a:lnTo>
                  <a:lnTo>
                    <a:pt x="1151" y="5643"/>
                  </a:lnTo>
                  <a:lnTo>
                    <a:pt x="1208" y="5741"/>
                  </a:lnTo>
                  <a:lnTo>
                    <a:pt x="1265" y="5839"/>
                  </a:lnTo>
                  <a:lnTo>
                    <a:pt x="1322" y="5936"/>
                  </a:lnTo>
                  <a:lnTo>
                    <a:pt x="1383" y="6024"/>
                  </a:lnTo>
                  <a:lnTo>
                    <a:pt x="1445" y="6103"/>
                  </a:lnTo>
                  <a:lnTo>
                    <a:pt x="1512" y="6181"/>
                  </a:lnTo>
                  <a:lnTo>
                    <a:pt x="1607" y="6279"/>
                  </a:lnTo>
                  <a:lnTo>
                    <a:pt x="1702" y="6357"/>
                  </a:lnTo>
                  <a:lnTo>
                    <a:pt x="1797" y="6425"/>
                  </a:lnTo>
                  <a:lnTo>
                    <a:pt x="1896" y="6464"/>
                  </a:lnTo>
                  <a:lnTo>
                    <a:pt x="1991" y="6503"/>
                  </a:lnTo>
                  <a:lnTo>
                    <a:pt x="2086" y="6523"/>
                  </a:lnTo>
                  <a:lnTo>
                    <a:pt x="2277" y="6523"/>
                  </a:lnTo>
                  <a:lnTo>
                    <a:pt x="2372" y="6494"/>
                  </a:lnTo>
                  <a:lnTo>
                    <a:pt x="2467" y="6464"/>
                  </a:lnTo>
                  <a:lnTo>
                    <a:pt x="2557" y="6415"/>
                  </a:lnTo>
                  <a:lnTo>
                    <a:pt x="2652" y="6357"/>
                  </a:lnTo>
                  <a:lnTo>
                    <a:pt x="2737" y="6279"/>
                  </a:lnTo>
                  <a:lnTo>
                    <a:pt x="2828" y="6200"/>
                  </a:lnTo>
                  <a:lnTo>
                    <a:pt x="2913" y="6103"/>
                  </a:lnTo>
                  <a:lnTo>
                    <a:pt x="2994" y="5995"/>
                  </a:lnTo>
                  <a:lnTo>
                    <a:pt x="2809" y="5301"/>
                  </a:lnTo>
                  <a:lnTo>
                    <a:pt x="2633" y="4597"/>
                  </a:lnTo>
                  <a:lnTo>
                    <a:pt x="2467" y="3883"/>
                  </a:lnTo>
                  <a:lnTo>
                    <a:pt x="2310" y="3169"/>
                  </a:lnTo>
                  <a:lnTo>
                    <a:pt x="2234" y="2807"/>
                  </a:lnTo>
                  <a:lnTo>
                    <a:pt x="2162" y="2445"/>
                  </a:lnTo>
                  <a:lnTo>
                    <a:pt x="2091" y="2074"/>
                  </a:lnTo>
                  <a:lnTo>
                    <a:pt x="2025" y="1712"/>
                  </a:lnTo>
                  <a:lnTo>
                    <a:pt x="1963" y="1340"/>
                  </a:lnTo>
                  <a:lnTo>
                    <a:pt x="1901" y="969"/>
                  </a:lnTo>
                  <a:lnTo>
                    <a:pt x="1844" y="597"/>
                  </a:lnTo>
                  <a:lnTo>
                    <a:pt x="1792" y="216"/>
                  </a:lnTo>
                  <a:lnTo>
                    <a:pt x="1792"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6"/>
            <p:cNvSpPr/>
            <p:nvPr/>
          </p:nvSpPr>
          <p:spPr>
            <a:xfrm>
              <a:off x="2905750" y="-5779025"/>
              <a:ext cx="123425" cy="233000"/>
            </a:xfrm>
            <a:custGeom>
              <a:avLst/>
              <a:gdLst/>
              <a:ahLst/>
              <a:cxnLst/>
              <a:rect l="l" t="t" r="r" b="b"/>
              <a:pathLst>
                <a:path w="4937" h="9320" extrusionOk="0">
                  <a:moveTo>
                    <a:pt x="1535" y="0"/>
                  </a:moveTo>
                  <a:lnTo>
                    <a:pt x="1331" y="763"/>
                  </a:lnTo>
                  <a:lnTo>
                    <a:pt x="1127" y="1536"/>
                  </a:lnTo>
                  <a:lnTo>
                    <a:pt x="922" y="2298"/>
                  </a:lnTo>
                  <a:lnTo>
                    <a:pt x="727" y="3071"/>
                  </a:lnTo>
                  <a:lnTo>
                    <a:pt x="537" y="3843"/>
                  </a:lnTo>
                  <a:lnTo>
                    <a:pt x="352" y="4626"/>
                  </a:lnTo>
                  <a:lnTo>
                    <a:pt x="172" y="5398"/>
                  </a:lnTo>
                  <a:lnTo>
                    <a:pt x="1" y="6190"/>
                  </a:lnTo>
                  <a:lnTo>
                    <a:pt x="248" y="6308"/>
                  </a:lnTo>
                  <a:lnTo>
                    <a:pt x="495" y="6445"/>
                  </a:lnTo>
                  <a:lnTo>
                    <a:pt x="994" y="6728"/>
                  </a:lnTo>
                  <a:lnTo>
                    <a:pt x="1483" y="7021"/>
                  </a:lnTo>
                  <a:lnTo>
                    <a:pt x="1972" y="7334"/>
                  </a:lnTo>
                  <a:lnTo>
                    <a:pt x="2081" y="7403"/>
                  </a:lnTo>
                  <a:lnTo>
                    <a:pt x="2191" y="7462"/>
                  </a:lnTo>
                  <a:lnTo>
                    <a:pt x="2419" y="7589"/>
                  </a:lnTo>
                  <a:lnTo>
                    <a:pt x="2647" y="7716"/>
                  </a:lnTo>
                  <a:lnTo>
                    <a:pt x="2761" y="7784"/>
                  </a:lnTo>
                  <a:lnTo>
                    <a:pt x="2870" y="7872"/>
                  </a:lnTo>
                  <a:lnTo>
                    <a:pt x="2975" y="7960"/>
                  </a:lnTo>
                  <a:lnTo>
                    <a:pt x="3079" y="8058"/>
                  </a:lnTo>
                  <a:lnTo>
                    <a:pt x="3174" y="8175"/>
                  </a:lnTo>
                  <a:lnTo>
                    <a:pt x="3264" y="8302"/>
                  </a:lnTo>
                  <a:lnTo>
                    <a:pt x="3307" y="8371"/>
                  </a:lnTo>
                  <a:lnTo>
                    <a:pt x="3350" y="8449"/>
                  </a:lnTo>
                  <a:lnTo>
                    <a:pt x="3388" y="8527"/>
                  </a:lnTo>
                  <a:lnTo>
                    <a:pt x="3426" y="8615"/>
                  </a:lnTo>
                  <a:lnTo>
                    <a:pt x="3459" y="8713"/>
                  </a:lnTo>
                  <a:lnTo>
                    <a:pt x="3493" y="8811"/>
                  </a:lnTo>
                  <a:lnTo>
                    <a:pt x="3521" y="8909"/>
                  </a:lnTo>
                  <a:lnTo>
                    <a:pt x="3550" y="9016"/>
                  </a:lnTo>
                  <a:lnTo>
                    <a:pt x="3554" y="9095"/>
                  </a:lnTo>
                  <a:lnTo>
                    <a:pt x="3554" y="9173"/>
                  </a:lnTo>
                  <a:lnTo>
                    <a:pt x="3554" y="9241"/>
                  </a:lnTo>
                  <a:lnTo>
                    <a:pt x="3564" y="9319"/>
                  </a:lnTo>
                  <a:lnTo>
                    <a:pt x="3706" y="8439"/>
                  </a:lnTo>
                  <a:lnTo>
                    <a:pt x="3854" y="7559"/>
                  </a:lnTo>
                  <a:lnTo>
                    <a:pt x="4015" y="6699"/>
                  </a:lnTo>
                  <a:lnTo>
                    <a:pt x="4181" y="5838"/>
                  </a:lnTo>
                  <a:lnTo>
                    <a:pt x="4357" y="4997"/>
                  </a:lnTo>
                  <a:lnTo>
                    <a:pt x="4542" y="4156"/>
                  </a:lnTo>
                  <a:lnTo>
                    <a:pt x="4737" y="3325"/>
                  </a:lnTo>
                  <a:lnTo>
                    <a:pt x="4937" y="2504"/>
                  </a:lnTo>
                  <a:lnTo>
                    <a:pt x="4504" y="2240"/>
                  </a:lnTo>
                  <a:lnTo>
                    <a:pt x="4072" y="1966"/>
                  </a:lnTo>
                  <a:lnTo>
                    <a:pt x="3640" y="1672"/>
                  </a:lnTo>
                  <a:lnTo>
                    <a:pt x="3212" y="1379"/>
                  </a:lnTo>
                  <a:lnTo>
                    <a:pt x="2785" y="1056"/>
                  </a:lnTo>
                  <a:lnTo>
                    <a:pt x="2362" y="724"/>
                  </a:lnTo>
                  <a:lnTo>
                    <a:pt x="2153" y="558"/>
                  </a:lnTo>
                  <a:lnTo>
                    <a:pt x="1948" y="372"/>
                  </a:lnTo>
                  <a:lnTo>
                    <a:pt x="1739" y="186"/>
                  </a:lnTo>
                  <a:lnTo>
                    <a:pt x="1535"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6"/>
            <p:cNvSpPr/>
            <p:nvPr/>
          </p:nvSpPr>
          <p:spPr>
            <a:xfrm>
              <a:off x="2981875" y="-1550425"/>
              <a:ext cx="541650" cy="1121400"/>
            </a:xfrm>
            <a:custGeom>
              <a:avLst/>
              <a:gdLst/>
              <a:ahLst/>
              <a:cxnLst/>
              <a:rect l="l" t="t" r="r" b="b"/>
              <a:pathLst>
                <a:path w="21666" h="44856" extrusionOk="0">
                  <a:moveTo>
                    <a:pt x="10795" y="0"/>
                  </a:moveTo>
                  <a:lnTo>
                    <a:pt x="10567" y="20"/>
                  </a:lnTo>
                  <a:lnTo>
                    <a:pt x="10339" y="30"/>
                  </a:lnTo>
                  <a:lnTo>
                    <a:pt x="10111" y="59"/>
                  </a:lnTo>
                  <a:lnTo>
                    <a:pt x="9883" y="88"/>
                  </a:lnTo>
                  <a:lnTo>
                    <a:pt x="9655" y="127"/>
                  </a:lnTo>
                  <a:lnTo>
                    <a:pt x="9427" y="176"/>
                  </a:lnTo>
                  <a:lnTo>
                    <a:pt x="9204" y="225"/>
                  </a:lnTo>
                  <a:lnTo>
                    <a:pt x="8975" y="284"/>
                  </a:lnTo>
                  <a:lnTo>
                    <a:pt x="8752" y="352"/>
                  </a:lnTo>
                  <a:lnTo>
                    <a:pt x="8529" y="431"/>
                  </a:lnTo>
                  <a:lnTo>
                    <a:pt x="8310" y="509"/>
                  </a:lnTo>
                  <a:lnTo>
                    <a:pt x="8087" y="607"/>
                  </a:lnTo>
                  <a:lnTo>
                    <a:pt x="7868" y="704"/>
                  </a:lnTo>
                  <a:lnTo>
                    <a:pt x="7650" y="812"/>
                  </a:lnTo>
                  <a:lnTo>
                    <a:pt x="7431" y="919"/>
                  </a:lnTo>
                  <a:lnTo>
                    <a:pt x="7218" y="1047"/>
                  </a:lnTo>
                  <a:lnTo>
                    <a:pt x="7004" y="1174"/>
                  </a:lnTo>
                  <a:lnTo>
                    <a:pt x="6795" y="1311"/>
                  </a:lnTo>
                  <a:lnTo>
                    <a:pt x="6581" y="1457"/>
                  </a:lnTo>
                  <a:lnTo>
                    <a:pt x="6372" y="1604"/>
                  </a:lnTo>
                  <a:lnTo>
                    <a:pt x="6168" y="1770"/>
                  </a:lnTo>
                  <a:lnTo>
                    <a:pt x="5963" y="1936"/>
                  </a:lnTo>
                  <a:lnTo>
                    <a:pt x="5759" y="2112"/>
                  </a:lnTo>
                  <a:lnTo>
                    <a:pt x="5560" y="2298"/>
                  </a:lnTo>
                  <a:lnTo>
                    <a:pt x="5360" y="2494"/>
                  </a:lnTo>
                  <a:lnTo>
                    <a:pt x="5165" y="2699"/>
                  </a:lnTo>
                  <a:lnTo>
                    <a:pt x="4970" y="2914"/>
                  </a:lnTo>
                  <a:lnTo>
                    <a:pt x="4780" y="3129"/>
                  </a:lnTo>
                  <a:lnTo>
                    <a:pt x="4590" y="3354"/>
                  </a:lnTo>
                  <a:lnTo>
                    <a:pt x="4405" y="3599"/>
                  </a:lnTo>
                  <a:lnTo>
                    <a:pt x="4220" y="3843"/>
                  </a:lnTo>
                  <a:lnTo>
                    <a:pt x="4039" y="4098"/>
                  </a:lnTo>
                  <a:lnTo>
                    <a:pt x="3863" y="4362"/>
                  </a:lnTo>
                  <a:lnTo>
                    <a:pt x="3688" y="4635"/>
                  </a:lnTo>
                  <a:lnTo>
                    <a:pt x="3517" y="4919"/>
                  </a:lnTo>
                  <a:lnTo>
                    <a:pt x="3346" y="5203"/>
                  </a:lnTo>
                  <a:lnTo>
                    <a:pt x="3179" y="5506"/>
                  </a:lnTo>
                  <a:lnTo>
                    <a:pt x="3018" y="5809"/>
                  </a:lnTo>
                  <a:lnTo>
                    <a:pt x="2856" y="6132"/>
                  </a:lnTo>
                  <a:lnTo>
                    <a:pt x="2704" y="6454"/>
                  </a:lnTo>
                  <a:lnTo>
                    <a:pt x="2547" y="6797"/>
                  </a:lnTo>
                  <a:lnTo>
                    <a:pt x="2400" y="7139"/>
                  </a:lnTo>
                  <a:lnTo>
                    <a:pt x="2258" y="7501"/>
                  </a:lnTo>
                  <a:lnTo>
                    <a:pt x="2115" y="7862"/>
                  </a:lnTo>
                  <a:lnTo>
                    <a:pt x="1977" y="8234"/>
                  </a:lnTo>
                  <a:lnTo>
                    <a:pt x="1844" y="8625"/>
                  </a:lnTo>
                  <a:lnTo>
                    <a:pt x="1711" y="9016"/>
                  </a:lnTo>
                  <a:lnTo>
                    <a:pt x="1588" y="9417"/>
                  </a:lnTo>
                  <a:lnTo>
                    <a:pt x="1464" y="9828"/>
                  </a:lnTo>
                  <a:lnTo>
                    <a:pt x="1345" y="10258"/>
                  </a:lnTo>
                  <a:lnTo>
                    <a:pt x="1231" y="10689"/>
                  </a:lnTo>
                  <a:lnTo>
                    <a:pt x="1122" y="11129"/>
                  </a:lnTo>
                  <a:lnTo>
                    <a:pt x="1018" y="11588"/>
                  </a:lnTo>
                  <a:lnTo>
                    <a:pt x="932" y="11979"/>
                  </a:lnTo>
                  <a:lnTo>
                    <a:pt x="851" y="12370"/>
                  </a:lnTo>
                  <a:lnTo>
                    <a:pt x="775" y="12771"/>
                  </a:lnTo>
                  <a:lnTo>
                    <a:pt x="699" y="13172"/>
                  </a:lnTo>
                  <a:lnTo>
                    <a:pt x="633" y="13563"/>
                  </a:lnTo>
                  <a:lnTo>
                    <a:pt x="566" y="13964"/>
                  </a:lnTo>
                  <a:lnTo>
                    <a:pt x="505" y="14365"/>
                  </a:lnTo>
                  <a:lnTo>
                    <a:pt x="448" y="14766"/>
                  </a:lnTo>
                  <a:lnTo>
                    <a:pt x="395" y="15167"/>
                  </a:lnTo>
                  <a:lnTo>
                    <a:pt x="343" y="15568"/>
                  </a:lnTo>
                  <a:lnTo>
                    <a:pt x="295" y="15969"/>
                  </a:lnTo>
                  <a:lnTo>
                    <a:pt x="253" y="16380"/>
                  </a:lnTo>
                  <a:lnTo>
                    <a:pt x="215" y="16781"/>
                  </a:lnTo>
                  <a:lnTo>
                    <a:pt x="177" y="17191"/>
                  </a:lnTo>
                  <a:lnTo>
                    <a:pt x="148" y="17592"/>
                  </a:lnTo>
                  <a:lnTo>
                    <a:pt x="115" y="18003"/>
                  </a:lnTo>
                  <a:lnTo>
                    <a:pt x="91" y="18404"/>
                  </a:lnTo>
                  <a:lnTo>
                    <a:pt x="67" y="18815"/>
                  </a:lnTo>
                  <a:lnTo>
                    <a:pt x="48" y="19225"/>
                  </a:lnTo>
                  <a:lnTo>
                    <a:pt x="34" y="19636"/>
                  </a:lnTo>
                  <a:lnTo>
                    <a:pt x="20" y="20037"/>
                  </a:lnTo>
                  <a:lnTo>
                    <a:pt x="10" y="20448"/>
                  </a:lnTo>
                  <a:lnTo>
                    <a:pt x="6" y="20858"/>
                  </a:lnTo>
                  <a:lnTo>
                    <a:pt x="1" y="21269"/>
                  </a:lnTo>
                  <a:lnTo>
                    <a:pt x="1" y="22091"/>
                  </a:lnTo>
                  <a:lnTo>
                    <a:pt x="10" y="22912"/>
                  </a:lnTo>
                  <a:lnTo>
                    <a:pt x="34" y="23733"/>
                  </a:lnTo>
                  <a:lnTo>
                    <a:pt x="63" y="24555"/>
                  </a:lnTo>
                  <a:lnTo>
                    <a:pt x="105" y="25376"/>
                  </a:lnTo>
                  <a:lnTo>
                    <a:pt x="158" y="26198"/>
                  </a:lnTo>
                  <a:lnTo>
                    <a:pt x="215" y="27019"/>
                  </a:lnTo>
                  <a:lnTo>
                    <a:pt x="281" y="27841"/>
                  </a:lnTo>
                  <a:lnTo>
                    <a:pt x="353" y="28662"/>
                  </a:lnTo>
                  <a:lnTo>
                    <a:pt x="433" y="29483"/>
                  </a:lnTo>
                  <a:lnTo>
                    <a:pt x="524" y="30295"/>
                  </a:lnTo>
                  <a:lnTo>
                    <a:pt x="614" y="31116"/>
                  </a:lnTo>
                  <a:lnTo>
                    <a:pt x="714" y="31928"/>
                  </a:lnTo>
                  <a:lnTo>
                    <a:pt x="818" y="32740"/>
                  </a:lnTo>
                  <a:lnTo>
                    <a:pt x="927" y="33542"/>
                  </a:lnTo>
                  <a:lnTo>
                    <a:pt x="1041" y="34353"/>
                  </a:lnTo>
                  <a:lnTo>
                    <a:pt x="1155" y="35145"/>
                  </a:lnTo>
                  <a:lnTo>
                    <a:pt x="1274" y="35947"/>
                  </a:lnTo>
                  <a:lnTo>
                    <a:pt x="1521" y="37531"/>
                  </a:lnTo>
                  <a:lnTo>
                    <a:pt x="1545" y="37678"/>
                  </a:lnTo>
                  <a:lnTo>
                    <a:pt x="1554" y="37834"/>
                  </a:lnTo>
                  <a:lnTo>
                    <a:pt x="1559" y="37971"/>
                  </a:lnTo>
                  <a:lnTo>
                    <a:pt x="1559" y="38118"/>
                  </a:lnTo>
                  <a:lnTo>
                    <a:pt x="1550" y="38255"/>
                  </a:lnTo>
                  <a:lnTo>
                    <a:pt x="1535" y="38392"/>
                  </a:lnTo>
                  <a:lnTo>
                    <a:pt x="1521" y="38519"/>
                  </a:lnTo>
                  <a:lnTo>
                    <a:pt x="1497" y="38646"/>
                  </a:lnTo>
                  <a:lnTo>
                    <a:pt x="1754" y="38353"/>
                  </a:lnTo>
                  <a:lnTo>
                    <a:pt x="2015" y="38079"/>
                  </a:lnTo>
                  <a:lnTo>
                    <a:pt x="2277" y="37805"/>
                  </a:lnTo>
                  <a:lnTo>
                    <a:pt x="2543" y="37551"/>
                  </a:lnTo>
                  <a:lnTo>
                    <a:pt x="2809" y="37297"/>
                  </a:lnTo>
                  <a:lnTo>
                    <a:pt x="3080" y="37052"/>
                  </a:lnTo>
                  <a:lnTo>
                    <a:pt x="3350" y="36827"/>
                  </a:lnTo>
                  <a:lnTo>
                    <a:pt x="3626" y="36602"/>
                  </a:lnTo>
                  <a:lnTo>
                    <a:pt x="3901" y="36387"/>
                  </a:lnTo>
                  <a:lnTo>
                    <a:pt x="4182" y="36192"/>
                  </a:lnTo>
                  <a:lnTo>
                    <a:pt x="4462" y="35996"/>
                  </a:lnTo>
                  <a:lnTo>
                    <a:pt x="4747" y="35820"/>
                  </a:lnTo>
                  <a:lnTo>
                    <a:pt x="5032" y="35654"/>
                  </a:lnTo>
                  <a:lnTo>
                    <a:pt x="5322" y="35497"/>
                  </a:lnTo>
                  <a:lnTo>
                    <a:pt x="5612" y="35341"/>
                  </a:lnTo>
                  <a:lnTo>
                    <a:pt x="5902" y="35214"/>
                  </a:lnTo>
                  <a:lnTo>
                    <a:pt x="6196" y="35087"/>
                  </a:lnTo>
                  <a:lnTo>
                    <a:pt x="6491" y="34969"/>
                  </a:lnTo>
                  <a:lnTo>
                    <a:pt x="6790" y="34871"/>
                  </a:lnTo>
                  <a:lnTo>
                    <a:pt x="7089" y="34774"/>
                  </a:lnTo>
                  <a:lnTo>
                    <a:pt x="7389" y="34695"/>
                  </a:lnTo>
                  <a:lnTo>
                    <a:pt x="7693" y="34627"/>
                  </a:lnTo>
                  <a:lnTo>
                    <a:pt x="7997" y="34568"/>
                  </a:lnTo>
                  <a:lnTo>
                    <a:pt x="8306" y="34529"/>
                  </a:lnTo>
                  <a:lnTo>
                    <a:pt x="8610" y="34490"/>
                  </a:lnTo>
                  <a:lnTo>
                    <a:pt x="8918" y="34471"/>
                  </a:lnTo>
                  <a:lnTo>
                    <a:pt x="9541" y="34471"/>
                  </a:lnTo>
                  <a:lnTo>
                    <a:pt x="9854" y="34490"/>
                  </a:lnTo>
                  <a:lnTo>
                    <a:pt x="10173" y="34519"/>
                  </a:lnTo>
                  <a:lnTo>
                    <a:pt x="10486" y="34559"/>
                  </a:lnTo>
                  <a:lnTo>
                    <a:pt x="10805" y="34617"/>
                  </a:lnTo>
                  <a:lnTo>
                    <a:pt x="11161" y="34695"/>
                  </a:lnTo>
                  <a:lnTo>
                    <a:pt x="11512" y="34793"/>
                  </a:lnTo>
                  <a:lnTo>
                    <a:pt x="11864" y="34911"/>
                  </a:lnTo>
                  <a:lnTo>
                    <a:pt x="12216" y="35038"/>
                  </a:lnTo>
                  <a:lnTo>
                    <a:pt x="12558" y="35194"/>
                  </a:lnTo>
                  <a:lnTo>
                    <a:pt x="12900" y="35360"/>
                  </a:lnTo>
                  <a:lnTo>
                    <a:pt x="13242" y="35546"/>
                  </a:lnTo>
                  <a:lnTo>
                    <a:pt x="13579" y="35742"/>
                  </a:lnTo>
                  <a:lnTo>
                    <a:pt x="13912" y="35967"/>
                  </a:lnTo>
                  <a:lnTo>
                    <a:pt x="14240" y="36201"/>
                  </a:lnTo>
                  <a:lnTo>
                    <a:pt x="14567" y="36446"/>
                  </a:lnTo>
                  <a:lnTo>
                    <a:pt x="14890" y="36710"/>
                  </a:lnTo>
                  <a:lnTo>
                    <a:pt x="15209" y="36993"/>
                  </a:lnTo>
                  <a:lnTo>
                    <a:pt x="15522" y="37287"/>
                  </a:lnTo>
                  <a:lnTo>
                    <a:pt x="15831" y="37590"/>
                  </a:lnTo>
                  <a:lnTo>
                    <a:pt x="16140" y="37913"/>
                  </a:lnTo>
                  <a:lnTo>
                    <a:pt x="16444" y="38255"/>
                  </a:lnTo>
                  <a:lnTo>
                    <a:pt x="16739" y="38607"/>
                  </a:lnTo>
                  <a:lnTo>
                    <a:pt x="17033" y="38969"/>
                  </a:lnTo>
                  <a:lnTo>
                    <a:pt x="17323" y="39350"/>
                  </a:lnTo>
                  <a:lnTo>
                    <a:pt x="17608" y="39741"/>
                  </a:lnTo>
                  <a:lnTo>
                    <a:pt x="17888" y="40152"/>
                  </a:lnTo>
                  <a:lnTo>
                    <a:pt x="18164" y="40563"/>
                  </a:lnTo>
                  <a:lnTo>
                    <a:pt x="18435" y="40993"/>
                  </a:lnTo>
                  <a:lnTo>
                    <a:pt x="18701" y="41443"/>
                  </a:lnTo>
                  <a:lnTo>
                    <a:pt x="18957" y="41893"/>
                  </a:lnTo>
                  <a:lnTo>
                    <a:pt x="19214" y="42362"/>
                  </a:lnTo>
                  <a:lnTo>
                    <a:pt x="19461" y="42841"/>
                  </a:lnTo>
                  <a:lnTo>
                    <a:pt x="19708" y="43330"/>
                  </a:lnTo>
                  <a:lnTo>
                    <a:pt x="19945" y="43829"/>
                  </a:lnTo>
                  <a:lnTo>
                    <a:pt x="20178" y="44337"/>
                  </a:lnTo>
                  <a:lnTo>
                    <a:pt x="20401" y="44856"/>
                  </a:lnTo>
                  <a:lnTo>
                    <a:pt x="20577" y="43350"/>
                  </a:lnTo>
                  <a:lnTo>
                    <a:pt x="20658" y="42577"/>
                  </a:lnTo>
                  <a:lnTo>
                    <a:pt x="20744" y="41795"/>
                  </a:lnTo>
                  <a:lnTo>
                    <a:pt x="20824" y="41003"/>
                  </a:lnTo>
                  <a:lnTo>
                    <a:pt x="20900" y="40191"/>
                  </a:lnTo>
                  <a:lnTo>
                    <a:pt x="20976" y="39370"/>
                  </a:lnTo>
                  <a:lnTo>
                    <a:pt x="21052" y="38539"/>
                  </a:lnTo>
                  <a:lnTo>
                    <a:pt x="21124" y="37707"/>
                  </a:lnTo>
                  <a:lnTo>
                    <a:pt x="21190" y="36866"/>
                  </a:lnTo>
                  <a:lnTo>
                    <a:pt x="21252" y="36006"/>
                  </a:lnTo>
                  <a:lnTo>
                    <a:pt x="21314" y="35155"/>
                  </a:lnTo>
                  <a:lnTo>
                    <a:pt x="21371" y="34285"/>
                  </a:lnTo>
                  <a:lnTo>
                    <a:pt x="21423" y="33414"/>
                  </a:lnTo>
                  <a:lnTo>
                    <a:pt x="21470" y="32544"/>
                  </a:lnTo>
                  <a:lnTo>
                    <a:pt x="21513" y="31664"/>
                  </a:lnTo>
                  <a:lnTo>
                    <a:pt x="21551" y="30784"/>
                  </a:lnTo>
                  <a:lnTo>
                    <a:pt x="21584" y="29904"/>
                  </a:lnTo>
                  <a:lnTo>
                    <a:pt x="21613" y="29024"/>
                  </a:lnTo>
                  <a:lnTo>
                    <a:pt x="21637" y="28144"/>
                  </a:lnTo>
                  <a:lnTo>
                    <a:pt x="21651" y="27254"/>
                  </a:lnTo>
                  <a:lnTo>
                    <a:pt x="21660" y="26374"/>
                  </a:lnTo>
                  <a:lnTo>
                    <a:pt x="21665" y="25494"/>
                  </a:lnTo>
                  <a:lnTo>
                    <a:pt x="21665" y="24614"/>
                  </a:lnTo>
                  <a:lnTo>
                    <a:pt x="21656" y="23743"/>
                  </a:lnTo>
                  <a:lnTo>
                    <a:pt x="21637" y="22873"/>
                  </a:lnTo>
                  <a:lnTo>
                    <a:pt x="21613" y="22012"/>
                  </a:lnTo>
                  <a:lnTo>
                    <a:pt x="21580" y="21152"/>
                  </a:lnTo>
                  <a:lnTo>
                    <a:pt x="21542" y="20291"/>
                  </a:lnTo>
                  <a:lnTo>
                    <a:pt x="21494" y="19450"/>
                  </a:lnTo>
                  <a:lnTo>
                    <a:pt x="21437" y="18609"/>
                  </a:lnTo>
                  <a:lnTo>
                    <a:pt x="21375" y="17778"/>
                  </a:lnTo>
                  <a:lnTo>
                    <a:pt x="21299" y="16966"/>
                  </a:lnTo>
                  <a:lnTo>
                    <a:pt x="21219" y="16155"/>
                  </a:lnTo>
                  <a:lnTo>
                    <a:pt x="21128" y="15353"/>
                  </a:lnTo>
                  <a:lnTo>
                    <a:pt x="21024" y="14561"/>
                  </a:lnTo>
                  <a:lnTo>
                    <a:pt x="20915" y="13788"/>
                  </a:lnTo>
                  <a:lnTo>
                    <a:pt x="20858" y="13407"/>
                  </a:lnTo>
                  <a:lnTo>
                    <a:pt x="20796" y="13026"/>
                  </a:lnTo>
                  <a:lnTo>
                    <a:pt x="20729" y="12654"/>
                  </a:lnTo>
                  <a:lnTo>
                    <a:pt x="20663" y="12282"/>
                  </a:lnTo>
                  <a:lnTo>
                    <a:pt x="20592" y="11911"/>
                  </a:lnTo>
                  <a:lnTo>
                    <a:pt x="20520" y="11549"/>
                  </a:lnTo>
                  <a:lnTo>
                    <a:pt x="20444" y="11187"/>
                  </a:lnTo>
                  <a:lnTo>
                    <a:pt x="20368" y="10835"/>
                  </a:lnTo>
                  <a:lnTo>
                    <a:pt x="20287" y="10473"/>
                  </a:lnTo>
                  <a:lnTo>
                    <a:pt x="20207" y="10131"/>
                  </a:lnTo>
                  <a:lnTo>
                    <a:pt x="20121" y="9789"/>
                  </a:lnTo>
                  <a:lnTo>
                    <a:pt x="20031" y="9447"/>
                  </a:lnTo>
                  <a:lnTo>
                    <a:pt x="19941" y="9104"/>
                  </a:lnTo>
                  <a:lnTo>
                    <a:pt x="19846" y="8782"/>
                  </a:lnTo>
                  <a:lnTo>
                    <a:pt x="19746" y="8449"/>
                  </a:lnTo>
                  <a:lnTo>
                    <a:pt x="19646" y="8126"/>
                  </a:lnTo>
                  <a:lnTo>
                    <a:pt x="19542" y="7814"/>
                  </a:lnTo>
                  <a:lnTo>
                    <a:pt x="19437" y="7501"/>
                  </a:lnTo>
                  <a:lnTo>
                    <a:pt x="19328" y="7197"/>
                  </a:lnTo>
                  <a:lnTo>
                    <a:pt x="19214" y="6894"/>
                  </a:lnTo>
                  <a:lnTo>
                    <a:pt x="19100" y="6591"/>
                  </a:lnTo>
                  <a:lnTo>
                    <a:pt x="18976" y="6308"/>
                  </a:lnTo>
                  <a:lnTo>
                    <a:pt x="18857" y="6014"/>
                  </a:lnTo>
                  <a:lnTo>
                    <a:pt x="18729" y="5740"/>
                  </a:lnTo>
                  <a:lnTo>
                    <a:pt x="18601" y="5467"/>
                  </a:lnTo>
                  <a:lnTo>
                    <a:pt x="18473" y="5193"/>
                  </a:lnTo>
                  <a:lnTo>
                    <a:pt x="18335" y="4929"/>
                  </a:lnTo>
                  <a:lnTo>
                    <a:pt x="18197" y="4675"/>
                  </a:lnTo>
                  <a:lnTo>
                    <a:pt x="18055" y="4420"/>
                  </a:lnTo>
                  <a:lnTo>
                    <a:pt x="17907" y="4176"/>
                  </a:lnTo>
                  <a:lnTo>
                    <a:pt x="17760" y="3931"/>
                  </a:lnTo>
                  <a:lnTo>
                    <a:pt x="17608" y="3697"/>
                  </a:lnTo>
                  <a:lnTo>
                    <a:pt x="17451" y="3472"/>
                  </a:lnTo>
                  <a:lnTo>
                    <a:pt x="17294" y="3257"/>
                  </a:lnTo>
                  <a:lnTo>
                    <a:pt x="17128" y="3041"/>
                  </a:lnTo>
                  <a:lnTo>
                    <a:pt x="16962" y="2826"/>
                  </a:lnTo>
                  <a:lnTo>
                    <a:pt x="16796" y="2631"/>
                  </a:lnTo>
                  <a:lnTo>
                    <a:pt x="16620" y="2435"/>
                  </a:lnTo>
                  <a:lnTo>
                    <a:pt x="16444" y="2249"/>
                  </a:lnTo>
                  <a:lnTo>
                    <a:pt x="16263" y="2064"/>
                  </a:lnTo>
                  <a:lnTo>
                    <a:pt x="16078" y="1897"/>
                  </a:lnTo>
                  <a:lnTo>
                    <a:pt x="15888" y="1731"/>
                  </a:lnTo>
                  <a:lnTo>
                    <a:pt x="15693" y="1575"/>
                  </a:lnTo>
                  <a:lnTo>
                    <a:pt x="15499" y="1418"/>
                  </a:lnTo>
                  <a:lnTo>
                    <a:pt x="15299" y="1272"/>
                  </a:lnTo>
                  <a:lnTo>
                    <a:pt x="15095" y="1135"/>
                  </a:lnTo>
                  <a:lnTo>
                    <a:pt x="14886" y="1007"/>
                  </a:lnTo>
                  <a:lnTo>
                    <a:pt x="14677" y="890"/>
                  </a:lnTo>
                  <a:lnTo>
                    <a:pt x="14458" y="773"/>
                  </a:lnTo>
                  <a:lnTo>
                    <a:pt x="14240" y="675"/>
                  </a:lnTo>
                  <a:lnTo>
                    <a:pt x="14016" y="577"/>
                  </a:lnTo>
                  <a:lnTo>
                    <a:pt x="13788" y="489"/>
                  </a:lnTo>
                  <a:lnTo>
                    <a:pt x="13555" y="401"/>
                  </a:lnTo>
                  <a:lnTo>
                    <a:pt x="13318" y="333"/>
                  </a:lnTo>
                  <a:lnTo>
                    <a:pt x="13090" y="264"/>
                  </a:lnTo>
                  <a:lnTo>
                    <a:pt x="12862" y="215"/>
                  </a:lnTo>
                  <a:lnTo>
                    <a:pt x="12634" y="167"/>
                  </a:lnTo>
                  <a:lnTo>
                    <a:pt x="12406" y="118"/>
                  </a:lnTo>
                  <a:lnTo>
                    <a:pt x="12173" y="88"/>
                  </a:lnTo>
                  <a:lnTo>
                    <a:pt x="11945" y="59"/>
                  </a:lnTo>
                  <a:lnTo>
                    <a:pt x="11717" y="30"/>
                  </a:lnTo>
                  <a:lnTo>
                    <a:pt x="11484" y="10"/>
                  </a:lnTo>
                  <a:lnTo>
                    <a:pt x="11256"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6"/>
            <p:cNvSpPr/>
            <p:nvPr/>
          </p:nvSpPr>
          <p:spPr>
            <a:xfrm>
              <a:off x="2991500" y="-3724250"/>
              <a:ext cx="78775" cy="145225"/>
            </a:xfrm>
            <a:custGeom>
              <a:avLst/>
              <a:gdLst/>
              <a:ahLst/>
              <a:cxnLst/>
              <a:rect l="l" t="t" r="r" b="b"/>
              <a:pathLst>
                <a:path w="3151" h="5809" extrusionOk="0">
                  <a:moveTo>
                    <a:pt x="2091" y="0"/>
                  </a:moveTo>
                  <a:lnTo>
                    <a:pt x="1573" y="362"/>
                  </a:lnTo>
                  <a:lnTo>
                    <a:pt x="1051" y="714"/>
                  </a:lnTo>
                  <a:lnTo>
                    <a:pt x="523" y="1046"/>
                  </a:lnTo>
                  <a:lnTo>
                    <a:pt x="1" y="1359"/>
                  </a:lnTo>
                  <a:lnTo>
                    <a:pt x="129" y="1868"/>
                  </a:lnTo>
                  <a:lnTo>
                    <a:pt x="262" y="2376"/>
                  </a:lnTo>
                  <a:lnTo>
                    <a:pt x="405" y="2875"/>
                  </a:lnTo>
                  <a:lnTo>
                    <a:pt x="476" y="3110"/>
                  </a:lnTo>
                  <a:lnTo>
                    <a:pt x="552" y="3354"/>
                  </a:lnTo>
                  <a:lnTo>
                    <a:pt x="633" y="3579"/>
                  </a:lnTo>
                  <a:lnTo>
                    <a:pt x="713" y="3814"/>
                  </a:lnTo>
                  <a:lnTo>
                    <a:pt x="799" y="4029"/>
                  </a:lnTo>
                  <a:lnTo>
                    <a:pt x="889" y="4244"/>
                  </a:lnTo>
                  <a:lnTo>
                    <a:pt x="984" y="4450"/>
                  </a:lnTo>
                  <a:lnTo>
                    <a:pt x="1084" y="4645"/>
                  </a:lnTo>
                  <a:lnTo>
                    <a:pt x="1189" y="4831"/>
                  </a:lnTo>
                  <a:lnTo>
                    <a:pt x="1298" y="5017"/>
                  </a:lnTo>
                  <a:lnTo>
                    <a:pt x="1393" y="5154"/>
                  </a:lnTo>
                  <a:lnTo>
                    <a:pt x="1497" y="5290"/>
                  </a:lnTo>
                  <a:lnTo>
                    <a:pt x="1611" y="5408"/>
                  </a:lnTo>
                  <a:lnTo>
                    <a:pt x="1725" y="5515"/>
                  </a:lnTo>
                  <a:lnTo>
                    <a:pt x="1844" y="5603"/>
                  </a:lnTo>
                  <a:lnTo>
                    <a:pt x="1963" y="5682"/>
                  </a:lnTo>
                  <a:lnTo>
                    <a:pt x="2086" y="5740"/>
                  </a:lnTo>
                  <a:lnTo>
                    <a:pt x="2215" y="5789"/>
                  </a:lnTo>
                  <a:lnTo>
                    <a:pt x="2338" y="5809"/>
                  </a:lnTo>
                  <a:lnTo>
                    <a:pt x="2462" y="5809"/>
                  </a:lnTo>
                  <a:lnTo>
                    <a:pt x="2585" y="5789"/>
                  </a:lnTo>
                  <a:lnTo>
                    <a:pt x="2647" y="5770"/>
                  </a:lnTo>
                  <a:lnTo>
                    <a:pt x="2709" y="5740"/>
                  </a:lnTo>
                  <a:lnTo>
                    <a:pt x="2766" y="5711"/>
                  </a:lnTo>
                  <a:lnTo>
                    <a:pt x="2828" y="5672"/>
                  </a:lnTo>
                  <a:lnTo>
                    <a:pt x="2885" y="5633"/>
                  </a:lnTo>
                  <a:lnTo>
                    <a:pt x="2942" y="5584"/>
                  </a:lnTo>
                  <a:lnTo>
                    <a:pt x="2994" y="5525"/>
                  </a:lnTo>
                  <a:lnTo>
                    <a:pt x="3046" y="5457"/>
                  </a:lnTo>
                  <a:lnTo>
                    <a:pt x="3098" y="5388"/>
                  </a:lnTo>
                  <a:lnTo>
                    <a:pt x="3151" y="5310"/>
                  </a:lnTo>
                  <a:lnTo>
                    <a:pt x="3022" y="4635"/>
                  </a:lnTo>
                  <a:lnTo>
                    <a:pt x="2894" y="3970"/>
                  </a:lnTo>
                  <a:lnTo>
                    <a:pt x="2628" y="2640"/>
                  </a:lnTo>
                  <a:lnTo>
                    <a:pt x="2357" y="1320"/>
                  </a:lnTo>
                  <a:lnTo>
                    <a:pt x="2224" y="665"/>
                  </a:lnTo>
                  <a:lnTo>
                    <a:pt x="2091"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6"/>
            <p:cNvSpPr/>
            <p:nvPr/>
          </p:nvSpPr>
          <p:spPr>
            <a:xfrm>
              <a:off x="2962300" y="-6082900"/>
              <a:ext cx="124850" cy="317575"/>
            </a:xfrm>
            <a:custGeom>
              <a:avLst/>
              <a:gdLst/>
              <a:ahLst/>
              <a:cxnLst/>
              <a:rect l="l" t="t" r="r" b="b"/>
              <a:pathLst>
                <a:path w="4994" h="12703" extrusionOk="0">
                  <a:moveTo>
                    <a:pt x="3297" y="0"/>
                  </a:moveTo>
                  <a:lnTo>
                    <a:pt x="3069" y="577"/>
                  </a:lnTo>
                  <a:lnTo>
                    <a:pt x="2841" y="1164"/>
                  </a:lnTo>
                  <a:lnTo>
                    <a:pt x="2623" y="1751"/>
                  </a:lnTo>
                  <a:lnTo>
                    <a:pt x="2399" y="2337"/>
                  </a:lnTo>
                  <a:lnTo>
                    <a:pt x="2185" y="2924"/>
                  </a:lnTo>
                  <a:lnTo>
                    <a:pt x="1972" y="3521"/>
                  </a:lnTo>
                  <a:lnTo>
                    <a:pt x="1758" y="4117"/>
                  </a:lnTo>
                  <a:lnTo>
                    <a:pt x="1554" y="4714"/>
                  </a:lnTo>
                  <a:lnTo>
                    <a:pt x="1345" y="5310"/>
                  </a:lnTo>
                  <a:lnTo>
                    <a:pt x="1145" y="5916"/>
                  </a:lnTo>
                  <a:lnTo>
                    <a:pt x="945" y="6523"/>
                  </a:lnTo>
                  <a:lnTo>
                    <a:pt x="751" y="7129"/>
                  </a:lnTo>
                  <a:lnTo>
                    <a:pt x="561" y="7735"/>
                  </a:lnTo>
                  <a:lnTo>
                    <a:pt x="371" y="8342"/>
                  </a:lnTo>
                  <a:lnTo>
                    <a:pt x="185" y="8958"/>
                  </a:lnTo>
                  <a:lnTo>
                    <a:pt x="0" y="9564"/>
                  </a:lnTo>
                  <a:lnTo>
                    <a:pt x="418" y="9906"/>
                  </a:lnTo>
                  <a:lnTo>
                    <a:pt x="831" y="10258"/>
                  </a:lnTo>
                  <a:lnTo>
                    <a:pt x="1240" y="10640"/>
                  </a:lnTo>
                  <a:lnTo>
                    <a:pt x="1649" y="11031"/>
                  </a:lnTo>
                  <a:lnTo>
                    <a:pt x="2057" y="11432"/>
                  </a:lnTo>
                  <a:lnTo>
                    <a:pt x="2461" y="11852"/>
                  </a:lnTo>
                  <a:lnTo>
                    <a:pt x="2860" y="12273"/>
                  </a:lnTo>
                  <a:lnTo>
                    <a:pt x="3259" y="12703"/>
                  </a:lnTo>
                  <a:lnTo>
                    <a:pt x="3449" y="12087"/>
                  </a:lnTo>
                  <a:lnTo>
                    <a:pt x="3644" y="11481"/>
                  </a:lnTo>
                  <a:lnTo>
                    <a:pt x="3848" y="10884"/>
                  </a:lnTo>
                  <a:lnTo>
                    <a:pt x="4057" y="10288"/>
                  </a:lnTo>
                  <a:lnTo>
                    <a:pt x="4276" y="9701"/>
                  </a:lnTo>
                  <a:lnTo>
                    <a:pt x="4504" y="9124"/>
                  </a:lnTo>
                  <a:lnTo>
                    <a:pt x="4741" y="8547"/>
                  </a:lnTo>
                  <a:lnTo>
                    <a:pt x="4865" y="8263"/>
                  </a:lnTo>
                  <a:lnTo>
                    <a:pt x="4993" y="7990"/>
                  </a:lnTo>
                  <a:lnTo>
                    <a:pt x="4817" y="7579"/>
                  </a:lnTo>
                  <a:lnTo>
                    <a:pt x="4646" y="7149"/>
                  </a:lnTo>
                  <a:lnTo>
                    <a:pt x="4490" y="6718"/>
                  </a:lnTo>
                  <a:lnTo>
                    <a:pt x="4338" y="6268"/>
                  </a:lnTo>
                  <a:lnTo>
                    <a:pt x="4195" y="5809"/>
                  </a:lnTo>
                  <a:lnTo>
                    <a:pt x="4062" y="5339"/>
                  </a:lnTo>
                  <a:lnTo>
                    <a:pt x="3939" y="4860"/>
                  </a:lnTo>
                  <a:lnTo>
                    <a:pt x="3877" y="4606"/>
                  </a:lnTo>
                  <a:lnTo>
                    <a:pt x="3825" y="4362"/>
                  </a:lnTo>
                  <a:lnTo>
                    <a:pt x="3772" y="4107"/>
                  </a:lnTo>
                  <a:lnTo>
                    <a:pt x="3720" y="3853"/>
                  </a:lnTo>
                  <a:lnTo>
                    <a:pt x="3673" y="3599"/>
                  </a:lnTo>
                  <a:lnTo>
                    <a:pt x="3625" y="3335"/>
                  </a:lnTo>
                  <a:lnTo>
                    <a:pt x="3582" y="3071"/>
                  </a:lnTo>
                  <a:lnTo>
                    <a:pt x="3544" y="2807"/>
                  </a:lnTo>
                  <a:lnTo>
                    <a:pt x="3506" y="2543"/>
                  </a:lnTo>
                  <a:lnTo>
                    <a:pt x="3473" y="2269"/>
                  </a:lnTo>
                  <a:lnTo>
                    <a:pt x="3440" y="1995"/>
                  </a:lnTo>
                  <a:lnTo>
                    <a:pt x="3411" y="1712"/>
                  </a:lnTo>
                  <a:lnTo>
                    <a:pt x="3387" y="1438"/>
                  </a:lnTo>
                  <a:lnTo>
                    <a:pt x="3364" y="1154"/>
                  </a:lnTo>
                  <a:lnTo>
                    <a:pt x="3340" y="871"/>
                  </a:lnTo>
                  <a:lnTo>
                    <a:pt x="3326" y="587"/>
                  </a:lnTo>
                  <a:lnTo>
                    <a:pt x="3311" y="294"/>
                  </a:lnTo>
                  <a:lnTo>
                    <a:pt x="329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6"/>
            <p:cNvSpPr/>
            <p:nvPr/>
          </p:nvSpPr>
          <p:spPr>
            <a:xfrm>
              <a:off x="3087600" y="-6427375"/>
              <a:ext cx="232225" cy="599975"/>
            </a:xfrm>
            <a:custGeom>
              <a:avLst/>
              <a:gdLst/>
              <a:ahLst/>
              <a:cxnLst/>
              <a:rect l="l" t="t" r="r" b="b"/>
              <a:pathLst>
                <a:path w="9289" h="23999" extrusionOk="0">
                  <a:moveTo>
                    <a:pt x="7839" y="1"/>
                  </a:moveTo>
                  <a:lnTo>
                    <a:pt x="7654" y="11"/>
                  </a:lnTo>
                  <a:lnTo>
                    <a:pt x="7469" y="20"/>
                  </a:lnTo>
                  <a:lnTo>
                    <a:pt x="7283" y="40"/>
                  </a:lnTo>
                  <a:lnTo>
                    <a:pt x="7098" y="69"/>
                  </a:lnTo>
                  <a:lnTo>
                    <a:pt x="6908" y="99"/>
                  </a:lnTo>
                  <a:lnTo>
                    <a:pt x="6723" y="148"/>
                  </a:lnTo>
                  <a:lnTo>
                    <a:pt x="6538" y="187"/>
                  </a:lnTo>
                  <a:lnTo>
                    <a:pt x="6352" y="245"/>
                  </a:lnTo>
                  <a:lnTo>
                    <a:pt x="6167" y="304"/>
                  </a:lnTo>
                  <a:lnTo>
                    <a:pt x="5982" y="372"/>
                  </a:lnTo>
                  <a:lnTo>
                    <a:pt x="5796" y="451"/>
                  </a:lnTo>
                  <a:lnTo>
                    <a:pt x="5611" y="529"/>
                  </a:lnTo>
                  <a:lnTo>
                    <a:pt x="5426" y="617"/>
                  </a:lnTo>
                  <a:lnTo>
                    <a:pt x="5245" y="715"/>
                  </a:lnTo>
                  <a:lnTo>
                    <a:pt x="5065" y="813"/>
                  </a:lnTo>
                  <a:lnTo>
                    <a:pt x="4884" y="930"/>
                  </a:lnTo>
                  <a:lnTo>
                    <a:pt x="4708" y="1047"/>
                  </a:lnTo>
                  <a:lnTo>
                    <a:pt x="4528" y="1165"/>
                  </a:lnTo>
                  <a:lnTo>
                    <a:pt x="4352" y="1301"/>
                  </a:lnTo>
                  <a:lnTo>
                    <a:pt x="4181" y="1438"/>
                  </a:lnTo>
                  <a:lnTo>
                    <a:pt x="4010" y="1575"/>
                  </a:lnTo>
                  <a:lnTo>
                    <a:pt x="3839" y="1732"/>
                  </a:lnTo>
                  <a:lnTo>
                    <a:pt x="3673" y="1888"/>
                  </a:lnTo>
                  <a:lnTo>
                    <a:pt x="3506" y="2054"/>
                  </a:lnTo>
                  <a:lnTo>
                    <a:pt x="3340" y="2230"/>
                  </a:lnTo>
                  <a:lnTo>
                    <a:pt x="3179" y="2416"/>
                  </a:lnTo>
                  <a:lnTo>
                    <a:pt x="3022" y="2602"/>
                  </a:lnTo>
                  <a:lnTo>
                    <a:pt x="2865" y="2798"/>
                  </a:lnTo>
                  <a:lnTo>
                    <a:pt x="2713" y="3003"/>
                  </a:lnTo>
                  <a:lnTo>
                    <a:pt x="2561" y="3208"/>
                  </a:lnTo>
                  <a:lnTo>
                    <a:pt x="2414" y="3423"/>
                  </a:lnTo>
                  <a:lnTo>
                    <a:pt x="2271" y="3658"/>
                  </a:lnTo>
                  <a:lnTo>
                    <a:pt x="2133" y="3883"/>
                  </a:lnTo>
                  <a:lnTo>
                    <a:pt x="1996" y="4128"/>
                  </a:lnTo>
                  <a:lnTo>
                    <a:pt x="1858" y="4372"/>
                  </a:lnTo>
                  <a:lnTo>
                    <a:pt x="1730" y="4626"/>
                  </a:lnTo>
                  <a:lnTo>
                    <a:pt x="1601" y="4890"/>
                  </a:lnTo>
                  <a:lnTo>
                    <a:pt x="1483" y="5164"/>
                  </a:lnTo>
                  <a:lnTo>
                    <a:pt x="1364" y="5438"/>
                  </a:lnTo>
                  <a:lnTo>
                    <a:pt x="1250" y="5722"/>
                  </a:lnTo>
                  <a:lnTo>
                    <a:pt x="1136" y="6015"/>
                  </a:lnTo>
                  <a:lnTo>
                    <a:pt x="1031" y="6318"/>
                  </a:lnTo>
                  <a:lnTo>
                    <a:pt x="931" y="6631"/>
                  </a:lnTo>
                  <a:lnTo>
                    <a:pt x="832" y="6944"/>
                  </a:lnTo>
                  <a:lnTo>
                    <a:pt x="741" y="7267"/>
                  </a:lnTo>
                  <a:lnTo>
                    <a:pt x="656" y="7599"/>
                  </a:lnTo>
                  <a:lnTo>
                    <a:pt x="570" y="7941"/>
                  </a:lnTo>
                  <a:lnTo>
                    <a:pt x="494" y="8293"/>
                  </a:lnTo>
                  <a:lnTo>
                    <a:pt x="423" y="8645"/>
                  </a:lnTo>
                  <a:lnTo>
                    <a:pt x="357" y="9007"/>
                  </a:lnTo>
                  <a:lnTo>
                    <a:pt x="295" y="9379"/>
                  </a:lnTo>
                  <a:lnTo>
                    <a:pt x="238" y="9760"/>
                  </a:lnTo>
                  <a:lnTo>
                    <a:pt x="190" y="10142"/>
                  </a:lnTo>
                  <a:lnTo>
                    <a:pt x="143" y="10542"/>
                  </a:lnTo>
                  <a:lnTo>
                    <a:pt x="105" y="10943"/>
                  </a:lnTo>
                  <a:lnTo>
                    <a:pt x="76" y="11354"/>
                  </a:lnTo>
                  <a:lnTo>
                    <a:pt x="43" y="11863"/>
                  </a:lnTo>
                  <a:lnTo>
                    <a:pt x="19" y="12352"/>
                  </a:lnTo>
                  <a:lnTo>
                    <a:pt x="5" y="12831"/>
                  </a:lnTo>
                  <a:lnTo>
                    <a:pt x="0" y="13300"/>
                  </a:lnTo>
                  <a:lnTo>
                    <a:pt x="5" y="13750"/>
                  </a:lnTo>
                  <a:lnTo>
                    <a:pt x="19" y="14190"/>
                  </a:lnTo>
                  <a:lnTo>
                    <a:pt x="43" y="14620"/>
                  </a:lnTo>
                  <a:lnTo>
                    <a:pt x="72" y="15031"/>
                  </a:lnTo>
                  <a:lnTo>
                    <a:pt x="110" y="15442"/>
                  </a:lnTo>
                  <a:lnTo>
                    <a:pt x="152" y="15833"/>
                  </a:lnTo>
                  <a:lnTo>
                    <a:pt x="209" y="16214"/>
                  </a:lnTo>
                  <a:lnTo>
                    <a:pt x="266" y="16576"/>
                  </a:lnTo>
                  <a:lnTo>
                    <a:pt x="338" y="16938"/>
                  </a:lnTo>
                  <a:lnTo>
                    <a:pt x="409" y="17280"/>
                  </a:lnTo>
                  <a:lnTo>
                    <a:pt x="494" y="17613"/>
                  </a:lnTo>
                  <a:lnTo>
                    <a:pt x="580" y="17935"/>
                  </a:lnTo>
                  <a:lnTo>
                    <a:pt x="675" y="18248"/>
                  </a:lnTo>
                  <a:lnTo>
                    <a:pt x="775" y="18551"/>
                  </a:lnTo>
                  <a:lnTo>
                    <a:pt x="884" y="18845"/>
                  </a:lnTo>
                  <a:lnTo>
                    <a:pt x="998" y="19128"/>
                  </a:lnTo>
                  <a:lnTo>
                    <a:pt x="1117" y="19402"/>
                  </a:lnTo>
                  <a:lnTo>
                    <a:pt x="1240" y="19666"/>
                  </a:lnTo>
                  <a:lnTo>
                    <a:pt x="1369" y="19911"/>
                  </a:lnTo>
                  <a:lnTo>
                    <a:pt x="1506" y="20155"/>
                  </a:lnTo>
                  <a:lnTo>
                    <a:pt x="1644" y="20390"/>
                  </a:lnTo>
                  <a:lnTo>
                    <a:pt x="1791" y="20615"/>
                  </a:lnTo>
                  <a:lnTo>
                    <a:pt x="1939" y="20830"/>
                  </a:lnTo>
                  <a:lnTo>
                    <a:pt x="2091" y="21035"/>
                  </a:lnTo>
                  <a:lnTo>
                    <a:pt x="2247" y="21231"/>
                  </a:lnTo>
                  <a:lnTo>
                    <a:pt x="2409" y="21416"/>
                  </a:lnTo>
                  <a:lnTo>
                    <a:pt x="2575" y="21602"/>
                  </a:lnTo>
                  <a:lnTo>
                    <a:pt x="2746" y="21778"/>
                  </a:lnTo>
                  <a:lnTo>
                    <a:pt x="2917" y="21935"/>
                  </a:lnTo>
                  <a:lnTo>
                    <a:pt x="3093" y="22091"/>
                  </a:lnTo>
                  <a:lnTo>
                    <a:pt x="3274" y="22248"/>
                  </a:lnTo>
                  <a:lnTo>
                    <a:pt x="3454" y="22385"/>
                  </a:lnTo>
                  <a:lnTo>
                    <a:pt x="3639" y="22521"/>
                  </a:lnTo>
                  <a:lnTo>
                    <a:pt x="3825" y="22649"/>
                  </a:lnTo>
                  <a:lnTo>
                    <a:pt x="4010" y="22766"/>
                  </a:lnTo>
                  <a:lnTo>
                    <a:pt x="4205" y="22883"/>
                  </a:lnTo>
                  <a:lnTo>
                    <a:pt x="4395" y="22981"/>
                  </a:lnTo>
                  <a:lnTo>
                    <a:pt x="4590" y="23089"/>
                  </a:lnTo>
                  <a:lnTo>
                    <a:pt x="4784" y="23177"/>
                  </a:lnTo>
                  <a:lnTo>
                    <a:pt x="4984" y="23265"/>
                  </a:lnTo>
                  <a:lnTo>
                    <a:pt x="5179" y="23353"/>
                  </a:lnTo>
                  <a:lnTo>
                    <a:pt x="5378" y="23421"/>
                  </a:lnTo>
                  <a:lnTo>
                    <a:pt x="5777" y="23558"/>
                  </a:lnTo>
                  <a:lnTo>
                    <a:pt x="6181" y="23675"/>
                  </a:lnTo>
                  <a:lnTo>
                    <a:pt x="6580" y="23763"/>
                  </a:lnTo>
                  <a:lnTo>
                    <a:pt x="6979" y="23842"/>
                  </a:lnTo>
                  <a:lnTo>
                    <a:pt x="7374" y="23900"/>
                  </a:lnTo>
                  <a:lnTo>
                    <a:pt x="7763" y="23949"/>
                  </a:lnTo>
                  <a:lnTo>
                    <a:pt x="8148" y="23979"/>
                  </a:lnTo>
                  <a:lnTo>
                    <a:pt x="8523" y="23988"/>
                  </a:lnTo>
                  <a:lnTo>
                    <a:pt x="8894" y="23998"/>
                  </a:lnTo>
                  <a:lnTo>
                    <a:pt x="8923" y="21016"/>
                  </a:lnTo>
                  <a:lnTo>
                    <a:pt x="8956" y="18033"/>
                  </a:lnTo>
                  <a:lnTo>
                    <a:pt x="8999" y="15060"/>
                  </a:lnTo>
                  <a:lnTo>
                    <a:pt x="9046" y="12078"/>
                  </a:lnTo>
                  <a:lnTo>
                    <a:pt x="9098" y="9105"/>
                  </a:lnTo>
                  <a:lnTo>
                    <a:pt x="9160" y="6132"/>
                  </a:lnTo>
                  <a:lnTo>
                    <a:pt x="9222" y="3159"/>
                  </a:lnTo>
                  <a:lnTo>
                    <a:pt x="9288" y="177"/>
                  </a:lnTo>
                  <a:lnTo>
                    <a:pt x="9113" y="138"/>
                  </a:lnTo>
                  <a:lnTo>
                    <a:pt x="8932" y="99"/>
                  </a:lnTo>
                  <a:lnTo>
                    <a:pt x="8756" y="60"/>
                  </a:lnTo>
                  <a:lnTo>
                    <a:pt x="8571" y="40"/>
                  </a:lnTo>
                  <a:lnTo>
                    <a:pt x="8390" y="20"/>
                  </a:lnTo>
                  <a:lnTo>
                    <a:pt x="8210" y="11"/>
                  </a:lnTo>
                  <a:lnTo>
                    <a:pt x="8025"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6"/>
            <p:cNvSpPr/>
            <p:nvPr/>
          </p:nvSpPr>
          <p:spPr>
            <a:xfrm>
              <a:off x="3126200" y="-3821075"/>
              <a:ext cx="63925" cy="132300"/>
            </a:xfrm>
            <a:custGeom>
              <a:avLst/>
              <a:gdLst/>
              <a:ahLst/>
              <a:cxnLst/>
              <a:rect l="l" t="t" r="r" b="b"/>
              <a:pathLst>
                <a:path w="2557" h="5292" extrusionOk="0">
                  <a:moveTo>
                    <a:pt x="1905" y="1"/>
                  </a:moveTo>
                  <a:lnTo>
                    <a:pt x="965" y="734"/>
                  </a:lnTo>
                  <a:lnTo>
                    <a:pt x="0" y="1477"/>
                  </a:lnTo>
                  <a:lnTo>
                    <a:pt x="110" y="1947"/>
                  </a:lnTo>
                  <a:lnTo>
                    <a:pt x="209" y="2416"/>
                  </a:lnTo>
                  <a:lnTo>
                    <a:pt x="414" y="3374"/>
                  </a:lnTo>
                  <a:lnTo>
                    <a:pt x="604" y="4333"/>
                  </a:lnTo>
                  <a:lnTo>
                    <a:pt x="794" y="5291"/>
                  </a:lnTo>
                  <a:lnTo>
                    <a:pt x="1012" y="5203"/>
                  </a:lnTo>
                  <a:lnTo>
                    <a:pt x="1231" y="5125"/>
                  </a:lnTo>
                  <a:lnTo>
                    <a:pt x="1449" y="5066"/>
                  </a:lnTo>
                  <a:lnTo>
                    <a:pt x="1668" y="5017"/>
                  </a:lnTo>
                  <a:lnTo>
                    <a:pt x="1891" y="4978"/>
                  </a:lnTo>
                  <a:lnTo>
                    <a:pt x="2110" y="4939"/>
                  </a:lnTo>
                  <a:lnTo>
                    <a:pt x="2333" y="4919"/>
                  </a:lnTo>
                  <a:lnTo>
                    <a:pt x="2556" y="4910"/>
                  </a:lnTo>
                  <a:lnTo>
                    <a:pt x="2376" y="3697"/>
                  </a:lnTo>
                  <a:lnTo>
                    <a:pt x="2205" y="2475"/>
                  </a:lnTo>
                  <a:lnTo>
                    <a:pt x="2124" y="1859"/>
                  </a:lnTo>
                  <a:lnTo>
                    <a:pt x="2048" y="1243"/>
                  </a:lnTo>
                  <a:lnTo>
                    <a:pt x="1972" y="627"/>
                  </a:lnTo>
                  <a:lnTo>
                    <a:pt x="1905"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6"/>
            <p:cNvSpPr/>
            <p:nvPr/>
          </p:nvSpPr>
          <p:spPr>
            <a:xfrm>
              <a:off x="3167650" y="-2214650"/>
              <a:ext cx="130325" cy="274550"/>
            </a:xfrm>
            <a:custGeom>
              <a:avLst/>
              <a:gdLst/>
              <a:ahLst/>
              <a:cxnLst/>
              <a:rect l="l" t="t" r="r" b="b"/>
              <a:pathLst>
                <a:path w="5213" h="10982" extrusionOk="0">
                  <a:moveTo>
                    <a:pt x="4566" y="0"/>
                  </a:moveTo>
                  <a:lnTo>
                    <a:pt x="3830" y="98"/>
                  </a:lnTo>
                  <a:lnTo>
                    <a:pt x="3089" y="186"/>
                  </a:lnTo>
                  <a:lnTo>
                    <a:pt x="2347" y="264"/>
                  </a:lnTo>
                  <a:lnTo>
                    <a:pt x="1611" y="333"/>
                  </a:lnTo>
                  <a:lnTo>
                    <a:pt x="1212" y="382"/>
                  </a:lnTo>
                  <a:lnTo>
                    <a:pt x="813" y="440"/>
                  </a:lnTo>
                  <a:lnTo>
                    <a:pt x="609" y="470"/>
                  </a:lnTo>
                  <a:lnTo>
                    <a:pt x="409" y="489"/>
                  </a:lnTo>
                  <a:lnTo>
                    <a:pt x="209" y="499"/>
                  </a:lnTo>
                  <a:lnTo>
                    <a:pt x="10" y="489"/>
                  </a:lnTo>
                  <a:lnTo>
                    <a:pt x="0" y="1760"/>
                  </a:lnTo>
                  <a:lnTo>
                    <a:pt x="0" y="3032"/>
                  </a:lnTo>
                  <a:lnTo>
                    <a:pt x="0" y="4303"/>
                  </a:lnTo>
                  <a:lnTo>
                    <a:pt x="10" y="5584"/>
                  </a:lnTo>
                  <a:lnTo>
                    <a:pt x="19" y="6865"/>
                  </a:lnTo>
                  <a:lnTo>
                    <a:pt x="34" y="8146"/>
                  </a:lnTo>
                  <a:lnTo>
                    <a:pt x="53" y="9427"/>
                  </a:lnTo>
                  <a:lnTo>
                    <a:pt x="76" y="10708"/>
                  </a:lnTo>
                  <a:lnTo>
                    <a:pt x="395" y="10679"/>
                  </a:lnTo>
                  <a:lnTo>
                    <a:pt x="713" y="10649"/>
                  </a:lnTo>
                  <a:lnTo>
                    <a:pt x="1031" y="10640"/>
                  </a:lnTo>
                  <a:lnTo>
                    <a:pt x="1673" y="10640"/>
                  </a:lnTo>
                  <a:lnTo>
                    <a:pt x="1996" y="10649"/>
                  </a:lnTo>
                  <a:lnTo>
                    <a:pt x="2319" y="10669"/>
                  </a:lnTo>
                  <a:lnTo>
                    <a:pt x="2642" y="10698"/>
                  </a:lnTo>
                  <a:lnTo>
                    <a:pt x="3283" y="10757"/>
                  </a:lnTo>
                  <a:lnTo>
                    <a:pt x="3929" y="10835"/>
                  </a:lnTo>
                  <a:lnTo>
                    <a:pt x="5212" y="10982"/>
                  </a:lnTo>
                  <a:lnTo>
                    <a:pt x="5103" y="9642"/>
                  </a:lnTo>
                  <a:lnTo>
                    <a:pt x="5003" y="8293"/>
                  </a:lnTo>
                  <a:lnTo>
                    <a:pt x="4908" y="6924"/>
                  </a:lnTo>
                  <a:lnTo>
                    <a:pt x="4823" y="5555"/>
                  </a:lnTo>
                  <a:lnTo>
                    <a:pt x="4747" y="4176"/>
                  </a:lnTo>
                  <a:lnTo>
                    <a:pt x="4680" y="2787"/>
                  </a:lnTo>
                  <a:lnTo>
                    <a:pt x="4618" y="1399"/>
                  </a:lnTo>
                  <a:lnTo>
                    <a:pt x="4566"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6"/>
            <p:cNvSpPr/>
            <p:nvPr/>
          </p:nvSpPr>
          <p:spPr>
            <a:xfrm>
              <a:off x="3168825" y="-2645175"/>
              <a:ext cx="116325" cy="383600"/>
            </a:xfrm>
            <a:custGeom>
              <a:avLst/>
              <a:gdLst/>
              <a:ahLst/>
              <a:cxnLst/>
              <a:rect l="l" t="t" r="r" b="b"/>
              <a:pathLst>
                <a:path w="4653" h="15344" extrusionOk="0">
                  <a:moveTo>
                    <a:pt x="638" y="1"/>
                  </a:moveTo>
                  <a:lnTo>
                    <a:pt x="576" y="920"/>
                  </a:lnTo>
                  <a:lnTo>
                    <a:pt x="514" y="1829"/>
                  </a:lnTo>
                  <a:lnTo>
                    <a:pt x="457" y="2758"/>
                  </a:lnTo>
                  <a:lnTo>
                    <a:pt x="405" y="3678"/>
                  </a:lnTo>
                  <a:lnTo>
                    <a:pt x="352" y="4597"/>
                  </a:lnTo>
                  <a:lnTo>
                    <a:pt x="305" y="5526"/>
                  </a:lnTo>
                  <a:lnTo>
                    <a:pt x="262" y="6455"/>
                  </a:lnTo>
                  <a:lnTo>
                    <a:pt x="219" y="7384"/>
                  </a:lnTo>
                  <a:lnTo>
                    <a:pt x="181" y="8313"/>
                  </a:lnTo>
                  <a:lnTo>
                    <a:pt x="148" y="9242"/>
                  </a:lnTo>
                  <a:lnTo>
                    <a:pt x="115" y="10181"/>
                  </a:lnTo>
                  <a:lnTo>
                    <a:pt x="86" y="11119"/>
                  </a:lnTo>
                  <a:lnTo>
                    <a:pt x="63" y="12058"/>
                  </a:lnTo>
                  <a:lnTo>
                    <a:pt x="39" y="12997"/>
                  </a:lnTo>
                  <a:lnTo>
                    <a:pt x="20" y="13936"/>
                  </a:lnTo>
                  <a:lnTo>
                    <a:pt x="1" y="14884"/>
                  </a:lnTo>
                  <a:lnTo>
                    <a:pt x="196" y="14874"/>
                  </a:lnTo>
                  <a:lnTo>
                    <a:pt x="390" y="14884"/>
                  </a:lnTo>
                  <a:lnTo>
                    <a:pt x="590" y="14904"/>
                  </a:lnTo>
                  <a:lnTo>
                    <a:pt x="785" y="14923"/>
                  </a:lnTo>
                  <a:lnTo>
                    <a:pt x="1174" y="14982"/>
                  </a:lnTo>
                  <a:lnTo>
                    <a:pt x="1369" y="15001"/>
                  </a:lnTo>
                  <a:lnTo>
                    <a:pt x="1564" y="15021"/>
                  </a:lnTo>
                  <a:lnTo>
                    <a:pt x="3013" y="15168"/>
                  </a:lnTo>
                  <a:lnTo>
                    <a:pt x="3740" y="15246"/>
                  </a:lnTo>
                  <a:lnTo>
                    <a:pt x="4467" y="15344"/>
                  </a:lnTo>
                  <a:lnTo>
                    <a:pt x="4443" y="14425"/>
                  </a:lnTo>
                  <a:lnTo>
                    <a:pt x="4429" y="13496"/>
                  </a:lnTo>
                  <a:lnTo>
                    <a:pt x="4419" y="12576"/>
                  </a:lnTo>
                  <a:lnTo>
                    <a:pt x="4410" y="11647"/>
                  </a:lnTo>
                  <a:lnTo>
                    <a:pt x="4405" y="10718"/>
                  </a:lnTo>
                  <a:lnTo>
                    <a:pt x="4410" y="9789"/>
                  </a:lnTo>
                  <a:lnTo>
                    <a:pt x="4415" y="8860"/>
                  </a:lnTo>
                  <a:lnTo>
                    <a:pt x="4424" y="7931"/>
                  </a:lnTo>
                  <a:lnTo>
                    <a:pt x="4438" y="6993"/>
                  </a:lnTo>
                  <a:lnTo>
                    <a:pt x="4457" y="6064"/>
                  </a:lnTo>
                  <a:lnTo>
                    <a:pt x="4476" y="5135"/>
                  </a:lnTo>
                  <a:lnTo>
                    <a:pt x="4505" y="4206"/>
                  </a:lnTo>
                  <a:lnTo>
                    <a:pt x="4533" y="3277"/>
                  </a:lnTo>
                  <a:lnTo>
                    <a:pt x="4567" y="2348"/>
                  </a:lnTo>
                  <a:lnTo>
                    <a:pt x="4609" y="1419"/>
                  </a:lnTo>
                  <a:lnTo>
                    <a:pt x="4652" y="490"/>
                  </a:lnTo>
                  <a:lnTo>
                    <a:pt x="4153" y="490"/>
                  </a:lnTo>
                  <a:lnTo>
                    <a:pt x="3650" y="470"/>
                  </a:lnTo>
                  <a:lnTo>
                    <a:pt x="3146" y="441"/>
                  </a:lnTo>
                  <a:lnTo>
                    <a:pt x="2638" y="392"/>
                  </a:lnTo>
                  <a:lnTo>
                    <a:pt x="2134" y="323"/>
                  </a:lnTo>
                  <a:lnTo>
                    <a:pt x="1630" y="235"/>
                  </a:lnTo>
                  <a:lnTo>
                    <a:pt x="1383" y="187"/>
                  </a:lnTo>
                  <a:lnTo>
                    <a:pt x="1132" y="128"/>
                  </a:lnTo>
                  <a:lnTo>
                    <a:pt x="885" y="69"/>
                  </a:lnTo>
                  <a:lnTo>
                    <a:pt x="638"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6"/>
            <p:cNvSpPr/>
            <p:nvPr/>
          </p:nvSpPr>
          <p:spPr>
            <a:xfrm>
              <a:off x="3170850" y="-1888300"/>
              <a:ext cx="163925" cy="269200"/>
            </a:xfrm>
            <a:custGeom>
              <a:avLst/>
              <a:gdLst/>
              <a:ahLst/>
              <a:cxnLst/>
              <a:rect l="l" t="t" r="r" b="b"/>
              <a:pathLst>
                <a:path w="6557" h="10768" extrusionOk="0">
                  <a:moveTo>
                    <a:pt x="5255" y="1"/>
                  </a:moveTo>
                  <a:lnTo>
                    <a:pt x="4600" y="69"/>
                  </a:lnTo>
                  <a:lnTo>
                    <a:pt x="3944" y="138"/>
                  </a:lnTo>
                  <a:lnTo>
                    <a:pt x="3284" y="206"/>
                  </a:lnTo>
                  <a:lnTo>
                    <a:pt x="2623" y="275"/>
                  </a:lnTo>
                  <a:lnTo>
                    <a:pt x="1968" y="314"/>
                  </a:lnTo>
                  <a:lnTo>
                    <a:pt x="1635" y="333"/>
                  </a:lnTo>
                  <a:lnTo>
                    <a:pt x="979" y="333"/>
                  </a:lnTo>
                  <a:lnTo>
                    <a:pt x="652" y="324"/>
                  </a:lnTo>
                  <a:lnTo>
                    <a:pt x="329" y="304"/>
                  </a:lnTo>
                  <a:lnTo>
                    <a:pt x="1" y="275"/>
                  </a:lnTo>
                  <a:lnTo>
                    <a:pt x="77" y="2895"/>
                  </a:lnTo>
                  <a:lnTo>
                    <a:pt x="119" y="4196"/>
                  </a:lnTo>
                  <a:lnTo>
                    <a:pt x="162" y="5506"/>
                  </a:lnTo>
                  <a:lnTo>
                    <a:pt x="210" y="6827"/>
                  </a:lnTo>
                  <a:lnTo>
                    <a:pt x="262" y="8137"/>
                  </a:lnTo>
                  <a:lnTo>
                    <a:pt x="314" y="9447"/>
                  </a:lnTo>
                  <a:lnTo>
                    <a:pt x="371" y="10767"/>
                  </a:lnTo>
                  <a:lnTo>
                    <a:pt x="637" y="10650"/>
                  </a:lnTo>
                  <a:lnTo>
                    <a:pt x="903" y="10543"/>
                  </a:lnTo>
                  <a:lnTo>
                    <a:pt x="1179" y="10445"/>
                  </a:lnTo>
                  <a:lnTo>
                    <a:pt x="1454" y="10357"/>
                  </a:lnTo>
                  <a:lnTo>
                    <a:pt x="1730" y="10278"/>
                  </a:lnTo>
                  <a:lnTo>
                    <a:pt x="2015" y="10200"/>
                  </a:lnTo>
                  <a:lnTo>
                    <a:pt x="2300" y="10142"/>
                  </a:lnTo>
                  <a:lnTo>
                    <a:pt x="2590" y="10083"/>
                  </a:lnTo>
                  <a:lnTo>
                    <a:pt x="2885" y="10034"/>
                  </a:lnTo>
                  <a:lnTo>
                    <a:pt x="3179" y="10005"/>
                  </a:lnTo>
                  <a:lnTo>
                    <a:pt x="3483" y="9975"/>
                  </a:lnTo>
                  <a:lnTo>
                    <a:pt x="3787" y="9956"/>
                  </a:lnTo>
                  <a:lnTo>
                    <a:pt x="4096" y="9946"/>
                  </a:lnTo>
                  <a:lnTo>
                    <a:pt x="4410" y="9946"/>
                  </a:lnTo>
                  <a:lnTo>
                    <a:pt x="4723" y="9956"/>
                  </a:lnTo>
                  <a:lnTo>
                    <a:pt x="5046" y="9975"/>
                  </a:lnTo>
                  <a:lnTo>
                    <a:pt x="5241" y="10005"/>
                  </a:lnTo>
                  <a:lnTo>
                    <a:pt x="5436" y="10034"/>
                  </a:lnTo>
                  <a:lnTo>
                    <a:pt x="5821" y="10112"/>
                  </a:lnTo>
                  <a:lnTo>
                    <a:pt x="6191" y="10200"/>
                  </a:lnTo>
                  <a:lnTo>
                    <a:pt x="6557" y="10308"/>
                  </a:lnTo>
                  <a:lnTo>
                    <a:pt x="6367" y="9066"/>
                  </a:lnTo>
                  <a:lnTo>
                    <a:pt x="6182" y="7814"/>
                  </a:lnTo>
                  <a:lnTo>
                    <a:pt x="6011" y="6553"/>
                  </a:lnTo>
                  <a:lnTo>
                    <a:pt x="5840" y="5262"/>
                  </a:lnTo>
                  <a:lnTo>
                    <a:pt x="5683" y="3971"/>
                  </a:lnTo>
                  <a:lnTo>
                    <a:pt x="5531" y="2661"/>
                  </a:lnTo>
                  <a:lnTo>
                    <a:pt x="5393" y="1331"/>
                  </a:lnTo>
                  <a:lnTo>
                    <a:pt x="525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6"/>
            <p:cNvSpPr/>
            <p:nvPr/>
          </p:nvSpPr>
          <p:spPr>
            <a:xfrm>
              <a:off x="2870725" y="-589425"/>
              <a:ext cx="666925" cy="569900"/>
            </a:xfrm>
            <a:custGeom>
              <a:avLst/>
              <a:gdLst/>
              <a:ahLst/>
              <a:cxnLst/>
              <a:rect l="l" t="t" r="r" b="b"/>
              <a:pathLst>
                <a:path w="26677" h="22796" extrusionOk="0">
                  <a:moveTo>
                    <a:pt x="13417" y="1"/>
                  </a:moveTo>
                  <a:lnTo>
                    <a:pt x="13084" y="20"/>
                  </a:lnTo>
                  <a:lnTo>
                    <a:pt x="12756" y="59"/>
                  </a:lnTo>
                  <a:lnTo>
                    <a:pt x="12429" y="108"/>
                  </a:lnTo>
                  <a:lnTo>
                    <a:pt x="12110" y="167"/>
                  </a:lnTo>
                  <a:lnTo>
                    <a:pt x="11787" y="245"/>
                  </a:lnTo>
                  <a:lnTo>
                    <a:pt x="11474" y="343"/>
                  </a:lnTo>
                  <a:lnTo>
                    <a:pt x="11160" y="451"/>
                  </a:lnTo>
                  <a:lnTo>
                    <a:pt x="10851" y="568"/>
                  </a:lnTo>
                  <a:lnTo>
                    <a:pt x="10542" y="695"/>
                  </a:lnTo>
                  <a:lnTo>
                    <a:pt x="10238" y="842"/>
                  </a:lnTo>
                  <a:lnTo>
                    <a:pt x="9939" y="1008"/>
                  </a:lnTo>
                  <a:lnTo>
                    <a:pt x="9644" y="1174"/>
                  </a:lnTo>
                  <a:lnTo>
                    <a:pt x="9350" y="1360"/>
                  </a:lnTo>
                  <a:lnTo>
                    <a:pt x="9060" y="1565"/>
                  </a:lnTo>
                  <a:lnTo>
                    <a:pt x="8775" y="1771"/>
                  </a:lnTo>
                  <a:lnTo>
                    <a:pt x="8490" y="1996"/>
                  </a:lnTo>
                  <a:lnTo>
                    <a:pt x="8210" y="2230"/>
                  </a:lnTo>
                  <a:lnTo>
                    <a:pt x="7934" y="2475"/>
                  </a:lnTo>
                  <a:lnTo>
                    <a:pt x="7663" y="2739"/>
                  </a:lnTo>
                  <a:lnTo>
                    <a:pt x="7393" y="3013"/>
                  </a:lnTo>
                  <a:lnTo>
                    <a:pt x="7126" y="3296"/>
                  </a:lnTo>
                  <a:lnTo>
                    <a:pt x="6865" y="3590"/>
                  </a:lnTo>
                  <a:lnTo>
                    <a:pt x="6609" y="3893"/>
                  </a:lnTo>
                  <a:lnTo>
                    <a:pt x="6352" y="4206"/>
                  </a:lnTo>
                  <a:lnTo>
                    <a:pt x="6100" y="4538"/>
                  </a:lnTo>
                  <a:lnTo>
                    <a:pt x="5853" y="4880"/>
                  </a:lnTo>
                  <a:lnTo>
                    <a:pt x="5611" y="5223"/>
                  </a:lnTo>
                  <a:lnTo>
                    <a:pt x="5373" y="5584"/>
                  </a:lnTo>
                  <a:lnTo>
                    <a:pt x="5136" y="5956"/>
                  </a:lnTo>
                  <a:lnTo>
                    <a:pt x="4903" y="6337"/>
                  </a:lnTo>
                  <a:lnTo>
                    <a:pt x="4675" y="6729"/>
                  </a:lnTo>
                  <a:lnTo>
                    <a:pt x="4452" y="7129"/>
                  </a:lnTo>
                  <a:lnTo>
                    <a:pt x="4233" y="7540"/>
                  </a:lnTo>
                  <a:lnTo>
                    <a:pt x="4015" y="7961"/>
                  </a:lnTo>
                  <a:lnTo>
                    <a:pt x="3806" y="8391"/>
                  </a:lnTo>
                  <a:lnTo>
                    <a:pt x="3597" y="8831"/>
                  </a:lnTo>
                  <a:lnTo>
                    <a:pt x="3392" y="9281"/>
                  </a:lnTo>
                  <a:lnTo>
                    <a:pt x="3193" y="9740"/>
                  </a:lnTo>
                  <a:lnTo>
                    <a:pt x="2998" y="10210"/>
                  </a:lnTo>
                  <a:lnTo>
                    <a:pt x="2803" y="10679"/>
                  </a:lnTo>
                  <a:lnTo>
                    <a:pt x="2618" y="11168"/>
                  </a:lnTo>
                  <a:lnTo>
                    <a:pt x="2433" y="11657"/>
                  </a:lnTo>
                  <a:lnTo>
                    <a:pt x="2257" y="12156"/>
                  </a:lnTo>
                  <a:lnTo>
                    <a:pt x="2081" y="12664"/>
                  </a:lnTo>
                  <a:lnTo>
                    <a:pt x="1910" y="13183"/>
                  </a:lnTo>
                  <a:lnTo>
                    <a:pt x="1744" y="13711"/>
                  </a:lnTo>
                  <a:lnTo>
                    <a:pt x="1582" y="14239"/>
                  </a:lnTo>
                  <a:lnTo>
                    <a:pt x="1425" y="14777"/>
                  </a:lnTo>
                  <a:lnTo>
                    <a:pt x="1273" y="15324"/>
                  </a:lnTo>
                  <a:lnTo>
                    <a:pt x="1126" y="15882"/>
                  </a:lnTo>
                  <a:lnTo>
                    <a:pt x="984" y="16439"/>
                  </a:lnTo>
                  <a:lnTo>
                    <a:pt x="841" y="17006"/>
                  </a:lnTo>
                  <a:lnTo>
                    <a:pt x="708" y="17583"/>
                  </a:lnTo>
                  <a:lnTo>
                    <a:pt x="580" y="18160"/>
                  </a:lnTo>
                  <a:lnTo>
                    <a:pt x="451" y="18747"/>
                  </a:lnTo>
                  <a:lnTo>
                    <a:pt x="333" y="19343"/>
                  </a:lnTo>
                  <a:lnTo>
                    <a:pt x="214" y="19950"/>
                  </a:lnTo>
                  <a:lnTo>
                    <a:pt x="105" y="20546"/>
                  </a:lnTo>
                  <a:lnTo>
                    <a:pt x="0" y="21162"/>
                  </a:lnTo>
                  <a:lnTo>
                    <a:pt x="1663" y="21191"/>
                  </a:lnTo>
                  <a:lnTo>
                    <a:pt x="3326" y="21231"/>
                  </a:lnTo>
                  <a:lnTo>
                    <a:pt x="4993" y="21270"/>
                  </a:lnTo>
                  <a:lnTo>
                    <a:pt x="6661" y="21319"/>
                  </a:lnTo>
                  <a:lnTo>
                    <a:pt x="8328" y="21387"/>
                  </a:lnTo>
                  <a:lnTo>
                    <a:pt x="9996" y="21455"/>
                  </a:lnTo>
                  <a:lnTo>
                    <a:pt x="11668" y="21534"/>
                  </a:lnTo>
                  <a:lnTo>
                    <a:pt x="13336" y="21622"/>
                  </a:lnTo>
                  <a:lnTo>
                    <a:pt x="15008" y="21719"/>
                  </a:lnTo>
                  <a:lnTo>
                    <a:pt x="16676" y="21837"/>
                  </a:lnTo>
                  <a:lnTo>
                    <a:pt x="18343" y="21964"/>
                  </a:lnTo>
                  <a:lnTo>
                    <a:pt x="20011" y="22101"/>
                  </a:lnTo>
                  <a:lnTo>
                    <a:pt x="21679" y="22257"/>
                  </a:lnTo>
                  <a:lnTo>
                    <a:pt x="23346" y="22424"/>
                  </a:lnTo>
                  <a:lnTo>
                    <a:pt x="25014" y="22600"/>
                  </a:lnTo>
                  <a:lnTo>
                    <a:pt x="26677" y="22795"/>
                  </a:lnTo>
                  <a:lnTo>
                    <a:pt x="26620" y="22248"/>
                  </a:lnTo>
                  <a:lnTo>
                    <a:pt x="26558" y="21700"/>
                  </a:lnTo>
                  <a:lnTo>
                    <a:pt x="26491" y="21152"/>
                  </a:lnTo>
                  <a:lnTo>
                    <a:pt x="26420" y="20614"/>
                  </a:lnTo>
                  <a:lnTo>
                    <a:pt x="26344" y="20077"/>
                  </a:lnTo>
                  <a:lnTo>
                    <a:pt x="26268" y="19549"/>
                  </a:lnTo>
                  <a:lnTo>
                    <a:pt x="26187" y="19021"/>
                  </a:lnTo>
                  <a:lnTo>
                    <a:pt x="26102" y="18492"/>
                  </a:lnTo>
                  <a:lnTo>
                    <a:pt x="26011" y="17964"/>
                  </a:lnTo>
                  <a:lnTo>
                    <a:pt x="25916" y="17456"/>
                  </a:lnTo>
                  <a:lnTo>
                    <a:pt x="25817" y="16938"/>
                  </a:lnTo>
                  <a:lnTo>
                    <a:pt x="25717" y="16429"/>
                  </a:lnTo>
                  <a:lnTo>
                    <a:pt x="25612" y="15930"/>
                  </a:lnTo>
                  <a:lnTo>
                    <a:pt x="25503" y="15432"/>
                  </a:lnTo>
                  <a:lnTo>
                    <a:pt x="25389" y="14933"/>
                  </a:lnTo>
                  <a:lnTo>
                    <a:pt x="25270" y="14454"/>
                  </a:lnTo>
                  <a:lnTo>
                    <a:pt x="25147" y="13965"/>
                  </a:lnTo>
                  <a:lnTo>
                    <a:pt x="25023" y="13486"/>
                  </a:lnTo>
                  <a:lnTo>
                    <a:pt x="24895" y="13016"/>
                  </a:lnTo>
                  <a:lnTo>
                    <a:pt x="24762" y="12557"/>
                  </a:lnTo>
                  <a:lnTo>
                    <a:pt x="24624" y="12097"/>
                  </a:lnTo>
                  <a:lnTo>
                    <a:pt x="24482" y="11638"/>
                  </a:lnTo>
                  <a:lnTo>
                    <a:pt x="24339" y="11197"/>
                  </a:lnTo>
                  <a:lnTo>
                    <a:pt x="24187" y="10748"/>
                  </a:lnTo>
                  <a:lnTo>
                    <a:pt x="24035" y="10317"/>
                  </a:lnTo>
                  <a:lnTo>
                    <a:pt x="23878" y="9887"/>
                  </a:lnTo>
                  <a:lnTo>
                    <a:pt x="23717" y="9467"/>
                  </a:lnTo>
                  <a:lnTo>
                    <a:pt x="23555" y="9056"/>
                  </a:lnTo>
                  <a:lnTo>
                    <a:pt x="23384" y="8645"/>
                  </a:lnTo>
                  <a:lnTo>
                    <a:pt x="23213" y="8254"/>
                  </a:lnTo>
                  <a:lnTo>
                    <a:pt x="23037" y="7863"/>
                  </a:lnTo>
                  <a:lnTo>
                    <a:pt x="22857" y="7472"/>
                  </a:lnTo>
                  <a:lnTo>
                    <a:pt x="22676" y="7100"/>
                  </a:lnTo>
                  <a:lnTo>
                    <a:pt x="22486" y="6729"/>
                  </a:lnTo>
                  <a:lnTo>
                    <a:pt x="22296" y="6367"/>
                  </a:lnTo>
                  <a:lnTo>
                    <a:pt x="22101" y="6015"/>
                  </a:lnTo>
                  <a:lnTo>
                    <a:pt x="21902" y="5672"/>
                  </a:lnTo>
                  <a:lnTo>
                    <a:pt x="21698" y="5340"/>
                  </a:lnTo>
                  <a:lnTo>
                    <a:pt x="21493" y="5017"/>
                  </a:lnTo>
                  <a:lnTo>
                    <a:pt x="21284" y="4695"/>
                  </a:lnTo>
                  <a:lnTo>
                    <a:pt x="21070" y="4391"/>
                  </a:lnTo>
                  <a:lnTo>
                    <a:pt x="20852" y="4088"/>
                  </a:lnTo>
                  <a:lnTo>
                    <a:pt x="20629" y="3795"/>
                  </a:lnTo>
                  <a:lnTo>
                    <a:pt x="20405" y="3521"/>
                  </a:lnTo>
                  <a:lnTo>
                    <a:pt x="20173" y="3247"/>
                  </a:lnTo>
                  <a:lnTo>
                    <a:pt x="19940" y="2983"/>
                  </a:lnTo>
                  <a:lnTo>
                    <a:pt x="19707" y="2739"/>
                  </a:lnTo>
                  <a:lnTo>
                    <a:pt x="19465" y="2494"/>
                  </a:lnTo>
                  <a:lnTo>
                    <a:pt x="19222" y="2260"/>
                  </a:lnTo>
                  <a:lnTo>
                    <a:pt x="18975" y="2045"/>
                  </a:lnTo>
                  <a:lnTo>
                    <a:pt x="18724" y="1829"/>
                  </a:lnTo>
                  <a:lnTo>
                    <a:pt x="18467" y="1634"/>
                  </a:lnTo>
                  <a:lnTo>
                    <a:pt x="18206" y="1448"/>
                  </a:lnTo>
                  <a:lnTo>
                    <a:pt x="17944" y="1262"/>
                  </a:lnTo>
                  <a:lnTo>
                    <a:pt x="17678" y="1096"/>
                  </a:lnTo>
                  <a:lnTo>
                    <a:pt x="17408" y="949"/>
                  </a:lnTo>
                  <a:lnTo>
                    <a:pt x="17137" y="803"/>
                  </a:lnTo>
                  <a:lnTo>
                    <a:pt x="16856" y="666"/>
                  </a:lnTo>
                  <a:lnTo>
                    <a:pt x="16576" y="548"/>
                  </a:lnTo>
                  <a:lnTo>
                    <a:pt x="16291" y="441"/>
                  </a:lnTo>
                  <a:lnTo>
                    <a:pt x="16006" y="343"/>
                  </a:lnTo>
                  <a:lnTo>
                    <a:pt x="15711" y="255"/>
                  </a:lnTo>
                  <a:lnTo>
                    <a:pt x="15417" y="187"/>
                  </a:lnTo>
                  <a:lnTo>
                    <a:pt x="15118" y="128"/>
                  </a:lnTo>
                  <a:lnTo>
                    <a:pt x="14771" y="69"/>
                  </a:lnTo>
                  <a:lnTo>
                    <a:pt x="14429" y="30"/>
                  </a:lnTo>
                  <a:lnTo>
                    <a:pt x="14087" y="11"/>
                  </a:lnTo>
                  <a:lnTo>
                    <a:pt x="13749"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6"/>
            <p:cNvSpPr/>
            <p:nvPr/>
          </p:nvSpPr>
          <p:spPr>
            <a:xfrm>
              <a:off x="3189750" y="-3018475"/>
              <a:ext cx="125075" cy="326400"/>
            </a:xfrm>
            <a:custGeom>
              <a:avLst/>
              <a:gdLst/>
              <a:ahLst/>
              <a:cxnLst/>
              <a:rect l="l" t="t" r="r" b="b"/>
              <a:pathLst>
                <a:path w="5003" h="13056" extrusionOk="0">
                  <a:moveTo>
                    <a:pt x="1402" y="1"/>
                  </a:moveTo>
                  <a:lnTo>
                    <a:pt x="1292" y="754"/>
                  </a:lnTo>
                  <a:lnTo>
                    <a:pt x="1188" y="1506"/>
                  </a:lnTo>
                  <a:lnTo>
                    <a:pt x="1083" y="2259"/>
                  </a:lnTo>
                  <a:lnTo>
                    <a:pt x="979" y="3022"/>
                  </a:lnTo>
                  <a:lnTo>
                    <a:pt x="884" y="3775"/>
                  </a:lnTo>
                  <a:lnTo>
                    <a:pt x="789" y="4538"/>
                  </a:lnTo>
                  <a:lnTo>
                    <a:pt x="698" y="5301"/>
                  </a:lnTo>
                  <a:lnTo>
                    <a:pt x="608" y="6063"/>
                  </a:lnTo>
                  <a:lnTo>
                    <a:pt x="523" y="6836"/>
                  </a:lnTo>
                  <a:lnTo>
                    <a:pt x="437" y="7599"/>
                  </a:lnTo>
                  <a:lnTo>
                    <a:pt x="356" y="8371"/>
                  </a:lnTo>
                  <a:lnTo>
                    <a:pt x="280" y="9144"/>
                  </a:lnTo>
                  <a:lnTo>
                    <a:pt x="204" y="9906"/>
                  </a:lnTo>
                  <a:lnTo>
                    <a:pt x="133" y="10689"/>
                  </a:lnTo>
                  <a:lnTo>
                    <a:pt x="67" y="11461"/>
                  </a:lnTo>
                  <a:lnTo>
                    <a:pt x="0" y="12234"/>
                  </a:lnTo>
                  <a:lnTo>
                    <a:pt x="242" y="12253"/>
                  </a:lnTo>
                  <a:lnTo>
                    <a:pt x="489" y="12273"/>
                  </a:lnTo>
                  <a:lnTo>
                    <a:pt x="736" y="12293"/>
                  </a:lnTo>
                  <a:lnTo>
                    <a:pt x="979" y="12332"/>
                  </a:lnTo>
                  <a:lnTo>
                    <a:pt x="1478" y="12410"/>
                  </a:lnTo>
                  <a:lnTo>
                    <a:pt x="1972" y="12508"/>
                  </a:lnTo>
                  <a:lnTo>
                    <a:pt x="2466" y="12625"/>
                  </a:lnTo>
                  <a:lnTo>
                    <a:pt x="2960" y="12762"/>
                  </a:lnTo>
                  <a:lnTo>
                    <a:pt x="3449" y="12899"/>
                  </a:lnTo>
                  <a:lnTo>
                    <a:pt x="3934" y="13055"/>
                  </a:lnTo>
                  <a:lnTo>
                    <a:pt x="3977" y="12332"/>
                  </a:lnTo>
                  <a:lnTo>
                    <a:pt x="4029" y="11608"/>
                  </a:lnTo>
                  <a:lnTo>
                    <a:pt x="4076" y="10884"/>
                  </a:lnTo>
                  <a:lnTo>
                    <a:pt x="4133" y="10161"/>
                  </a:lnTo>
                  <a:lnTo>
                    <a:pt x="4190" y="9437"/>
                  </a:lnTo>
                  <a:lnTo>
                    <a:pt x="4252" y="8723"/>
                  </a:lnTo>
                  <a:lnTo>
                    <a:pt x="4314" y="8009"/>
                  </a:lnTo>
                  <a:lnTo>
                    <a:pt x="4380" y="7296"/>
                  </a:lnTo>
                  <a:lnTo>
                    <a:pt x="4447" y="6582"/>
                  </a:lnTo>
                  <a:lnTo>
                    <a:pt x="4518" y="5868"/>
                  </a:lnTo>
                  <a:lnTo>
                    <a:pt x="4594" y="5154"/>
                  </a:lnTo>
                  <a:lnTo>
                    <a:pt x="4670" y="4450"/>
                  </a:lnTo>
                  <a:lnTo>
                    <a:pt x="4751" y="3746"/>
                  </a:lnTo>
                  <a:lnTo>
                    <a:pt x="4832" y="3042"/>
                  </a:lnTo>
                  <a:lnTo>
                    <a:pt x="4917" y="2338"/>
                  </a:lnTo>
                  <a:lnTo>
                    <a:pt x="5003" y="1634"/>
                  </a:lnTo>
                  <a:lnTo>
                    <a:pt x="4770" y="1624"/>
                  </a:lnTo>
                  <a:lnTo>
                    <a:pt x="4537" y="1594"/>
                  </a:lnTo>
                  <a:lnTo>
                    <a:pt x="4304" y="1555"/>
                  </a:lnTo>
                  <a:lnTo>
                    <a:pt x="4072" y="1516"/>
                  </a:lnTo>
                  <a:lnTo>
                    <a:pt x="3844" y="1458"/>
                  </a:lnTo>
                  <a:lnTo>
                    <a:pt x="3611" y="1389"/>
                  </a:lnTo>
                  <a:lnTo>
                    <a:pt x="3383" y="1311"/>
                  </a:lnTo>
                  <a:lnTo>
                    <a:pt x="3155" y="1213"/>
                  </a:lnTo>
                  <a:lnTo>
                    <a:pt x="2927" y="1115"/>
                  </a:lnTo>
                  <a:lnTo>
                    <a:pt x="2703" y="998"/>
                  </a:lnTo>
                  <a:lnTo>
                    <a:pt x="2480" y="861"/>
                  </a:lnTo>
                  <a:lnTo>
                    <a:pt x="2262" y="714"/>
                  </a:lnTo>
                  <a:lnTo>
                    <a:pt x="2043" y="558"/>
                  </a:lnTo>
                  <a:lnTo>
                    <a:pt x="1824" y="392"/>
                  </a:lnTo>
                  <a:lnTo>
                    <a:pt x="1615" y="206"/>
                  </a:lnTo>
                  <a:lnTo>
                    <a:pt x="140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6"/>
            <p:cNvSpPr/>
            <p:nvPr/>
          </p:nvSpPr>
          <p:spPr>
            <a:xfrm>
              <a:off x="3232250" y="-9180100"/>
              <a:ext cx="1254175" cy="1609850"/>
            </a:xfrm>
            <a:custGeom>
              <a:avLst/>
              <a:gdLst/>
              <a:ahLst/>
              <a:cxnLst/>
              <a:rect l="l" t="t" r="r" b="b"/>
              <a:pathLst>
                <a:path w="50167" h="64394" extrusionOk="0">
                  <a:moveTo>
                    <a:pt x="42769" y="43194"/>
                  </a:moveTo>
                  <a:lnTo>
                    <a:pt x="42854" y="43203"/>
                  </a:lnTo>
                  <a:lnTo>
                    <a:pt x="42935" y="43223"/>
                  </a:lnTo>
                  <a:lnTo>
                    <a:pt x="43021" y="43252"/>
                  </a:lnTo>
                  <a:lnTo>
                    <a:pt x="43106" y="43282"/>
                  </a:lnTo>
                  <a:lnTo>
                    <a:pt x="43192" y="43330"/>
                  </a:lnTo>
                  <a:lnTo>
                    <a:pt x="43277" y="43389"/>
                  </a:lnTo>
                  <a:lnTo>
                    <a:pt x="43391" y="43487"/>
                  </a:lnTo>
                  <a:lnTo>
                    <a:pt x="43505" y="43604"/>
                  </a:lnTo>
                  <a:lnTo>
                    <a:pt x="43615" y="43731"/>
                  </a:lnTo>
                  <a:lnTo>
                    <a:pt x="43714" y="43868"/>
                  </a:lnTo>
                  <a:lnTo>
                    <a:pt x="43809" y="44015"/>
                  </a:lnTo>
                  <a:lnTo>
                    <a:pt x="43900" y="44181"/>
                  </a:lnTo>
                  <a:lnTo>
                    <a:pt x="43985" y="44357"/>
                  </a:lnTo>
                  <a:lnTo>
                    <a:pt x="44056" y="44533"/>
                  </a:lnTo>
                  <a:lnTo>
                    <a:pt x="44132" y="44641"/>
                  </a:lnTo>
                  <a:lnTo>
                    <a:pt x="44199" y="44758"/>
                  </a:lnTo>
                  <a:lnTo>
                    <a:pt x="44265" y="44885"/>
                  </a:lnTo>
                  <a:lnTo>
                    <a:pt x="44327" y="45022"/>
                  </a:lnTo>
                  <a:lnTo>
                    <a:pt x="44379" y="45159"/>
                  </a:lnTo>
                  <a:lnTo>
                    <a:pt x="44432" y="45316"/>
                  </a:lnTo>
                  <a:lnTo>
                    <a:pt x="44479" y="45462"/>
                  </a:lnTo>
                  <a:lnTo>
                    <a:pt x="44517" y="45628"/>
                  </a:lnTo>
                  <a:lnTo>
                    <a:pt x="44555" y="45795"/>
                  </a:lnTo>
                  <a:lnTo>
                    <a:pt x="44589" y="45961"/>
                  </a:lnTo>
                  <a:lnTo>
                    <a:pt x="44617" y="46137"/>
                  </a:lnTo>
                  <a:lnTo>
                    <a:pt x="44636" y="46313"/>
                  </a:lnTo>
                  <a:lnTo>
                    <a:pt x="44655" y="46499"/>
                  </a:lnTo>
                  <a:lnTo>
                    <a:pt x="44669" y="46685"/>
                  </a:lnTo>
                  <a:lnTo>
                    <a:pt x="44679" y="46870"/>
                  </a:lnTo>
                  <a:lnTo>
                    <a:pt x="44679" y="47056"/>
                  </a:lnTo>
                  <a:lnTo>
                    <a:pt x="44679" y="47242"/>
                  </a:lnTo>
                  <a:lnTo>
                    <a:pt x="44674" y="47428"/>
                  </a:lnTo>
                  <a:lnTo>
                    <a:pt x="44665" y="47623"/>
                  </a:lnTo>
                  <a:lnTo>
                    <a:pt x="44650" y="47809"/>
                  </a:lnTo>
                  <a:lnTo>
                    <a:pt x="44631" y="47995"/>
                  </a:lnTo>
                  <a:lnTo>
                    <a:pt x="44608" y="48181"/>
                  </a:lnTo>
                  <a:lnTo>
                    <a:pt x="44579" y="48357"/>
                  </a:lnTo>
                  <a:lnTo>
                    <a:pt x="44546" y="48543"/>
                  </a:lnTo>
                  <a:lnTo>
                    <a:pt x="44508" y="48719"/>
                  </a:lnTo>
                  <a:lnTo>
                    <a:pt x="44465" y="48895"/>
                  </a:lnTo>
                  <a:lnTo>
                    <a:pt x="44422" y="49061"/>
                  </a:lnTo>
                  <a:lnTo>
                    <a:pt x="44370" y="49227"/>
                  </a:lnTo>
                  <a:lnTo>
                    <a:pt x="44313" y="49384"/>
                  </a:lnTo>
                  <a:lnTo>
                    <a:pt x="44256" y="49530"/>
                  </a:lnTo>
                  <a:lnTo>
                    <a:pt x="44189" y="49677"/>
                  </a:lnTo>
                  <a:lnTo>
                    <a:pt x="44123" y="49824"/>
                  </a:lnTo>
                  <a:lnTo>
                    <a:pt x="44061" y="49931"/>
                  </a:lnTo>
                  <a:lnTo>
                    <a:pt x="43999" y="50039"/>
                  </a:lnTo>
                  <a:lnTo>
                    <a:pt x="43938" y="50137"/>
                  </a:lnTo>
                  <a:lnTo>
                    <a:pt x="43876" y="50225"/>
                  </a:lnTo>
                  <a:lnTo>
                    <a:pt x="43814" y="50313"/>
                  </a:lnTo>
                  <a:lnTo>
                    <a:pt x="43748" y="50381"/>
                  </a:lnTo>
                  <a:lnTo>
                    <a:pt x="43686" y="50449"/>
                  </a:lnTo>
                  <a:lnTo>
                    <a:pt x="43619" y="50518"/>
                  </a:lnTo>
                  <a:lnTo>
                    <a:pt x="43553" y="50567"/>
                  </a:lnTo>
                  <a:lnTo>
                    <a:pt x="43486" y="50616"/>
                  </a:lnTo>
                  <a:lnTo>
                    <a:pt x="43425" y="50665"/>
                  </a:lnTo>
                  <a:lnTo>
                    <a:pt x="43358" y="50704"/>
                  </a:lnTo>
                  <a:lnTo>
                    <a:pt x="43292" y="50733"/>
                  </a:lnTo>
                  <a:lnTo>
                    <a:pt x="43225" y="50753"/>
                  </a:lnTo>
                  <a:lnTo>
                    <a:pt x="43154" y="50772"/>
                  </a:lnTo>
                  <a:lnTo>
                    <a:pt x="43087" y="50782"/>
                  </a:lnTo>
                  <a:lnTo>
                    <a:pt x="42954" y="50792"/>
                  </a:lnTo>
                  <a:lnTo>
                    <a:pt x="42821" y="50772"/>
                  </a:lnTo>
                  <a:lnTo>
                    <a:pt x="42688" y="50743"/>
                  </a:lnTo>
                  <a:lnTo>
                    <a:pt x="42555" y="50684"/>
                  </a:lnTo>
                  <a:lnTo>
                    <a:pt x="42422" y="50606"/>
                  </a:lnTo>
                  <a:lnTo>
                    <a:pt x="42294" y="50508"/>
                  </a:lnTo>
                  <a:lnTo>
                    <a:pt x="42166" y="50401"/>
                  </a:lnTo>
                  <a:lnTo>
                    <a:pt x="42037" y="50273"/>
                  </a:lnTo>
                  <a:lnTo>
                    <a:pt x="41918" y="50127"/>
                  </a:lnTo>
                  <a:lnTo>
                    <a:pt x="41795" y="49970"/>
                  </a:lnTo>
                  <a:lnTo>
                    <a:pt x="41681" y="49794"/>
                  </a:lnTo>
                  <a:lnTo>
                    <a:pt x="41567" y="49618"/>
                  </a:lnTo>
                  <a:lnTo>
                    <a:pt x="41458" y="49413"/>
                  </a:lnTo>
                  <a:lnTo>
                    <a:pt x="41353" y="49208"/>
                  </a:lnTo>
                  <a:lnTo>
                    <a:pt x="41253" y="48992"/>
                  </a:lnTo>
                  <a:lnTo>
                    <a:pt x="41158" y="48767"/>
                  </a:lnTo>
                  <a:lnTo>
                    <a:pt x="41073" y="48533"/>
                  </a:lnTo>
                  <a:lnTo>
                    <a:pt x="40987" y="48288"/>
                  </a:lnTo>
                  <a:lnTo>
                    <a:pt x="40911" y="48044"/>
                  </a:lnTo>
                  <a:lnTo>
                    <a:pt x="40845" y="47790"/>
                  </a:lnTo>
                  <a:lnTo>
                    <a:pt x="40783" y="47526"/>
                  </a:lnTo>
                  <a:lnTo>
                    <a:pt x="40726" y="47271"/>
                  </a:lnTo>
                  <a:lnTo>
                    <a:pt x="40678" y="47007"/>
                  </a:lnTo>
                  <a:lnTo>
                    <a:pt x="40640" y="46743"/>
                  </a:lnTo>
                  <a:lnTo>
                    <a:pt x="40626" y="46636"/>
                  </a:lnTo>
                  <a:lnTo>
                    <a:pt x="40617" y="46518"/>
                  </a:lnTo>
                  <a:lnTo>
                    <a:pt x="40612" y="46401"/>
                  </a:lnTo>
                  <a:lnTo>
                    <a:pt x="40607" y="46284"/>
                  </a:lnTo>
                  <a:lnTo>
                    <a:pt x="40607" y="46166"/>
                  </a:lnTo>
                  <a:lnTo>
                    <a:pt x="40612" y="46049"/>
                  </a:lnTo>
                  <a:lnTo>
                    <a:pt x="40621" y="45932"/>
                  </a:lnTo>
                  <a:lnTo>
                    <a:pt x="40631" y="45824"/>
                  </a:lnTo>
                  <a:lnTo>
                    <a:pt x="40645" y="45707"/>
                  </a:lnTo>
                  <a:lnTo>
                    <a:pt x="40664" y="45599"/>
                  </a:lnTo>
                  <a:lnTo>
                    <a:pt x="40688" y="45492"/>
                  </a:lnTo>
                  <a:lnTo>
                    <a:pt x="40712" y="45384"/>
                  </a:lnTo>
                  <a:lnTo>
                    <a:pt x="40740" y="45286"/>
                  </a:lnTo>
                  <a:lnTo>
                    <a:pt x="40774" y="45188"/>
                  </a:lnTo>
                  <a:lnTo>
                    <a:pt x="40812" y="45100"/>
                  </a:lnTo>
                  <a:lnTo>
                    <a:pt x="40854" y="45022"/>
                  </a:lnTo>
                  <a:lnTo>
                    <a:pt x="40983" y="44807"/>
                  </a:lnTo>
                  <a:lnTo>
                    <a:pt x="41111" y="44592"/>
                  </a:lnTo>
                  <a:lnTo>
                    <a:pt x="41249" y="44377"/>
                  </a:lnTo>
                  <a:lnTo>
                    <a:pt x="41386" y="44181"/>
                  </a:lnTo>
                  <a:lnTo>
                    <a:pt x="41529" y="43995"/>
                  </a:lnTo>
                  <a:lnTo>
                    <a:pt x="41676" y="43819"/>
                  </a:lnTo>
                  <a:lnTo>
                    <a:pt x="41823" y="43663"/>
                  </a:lnTo>
                  <a:lnTo>
                    <a:pt x="41975" y="43516"/>
                  </a:lnTo>
                  <a:lnTo>
                    <a:pt x="42052" y="43458"/>
                  </a:lnTo>
                  <a:lnTo>
                    <a:pt x="42128" y="43399"/>
                  </a:lnTo>
                  <a:lnTo>
                    <a:pt x="42208" y="43350"/>
                  </a:lnTo>
                  <a:lnTo>
                    <a:pt x="42284" y="43311"/>
                  </a:lnTo>
                  <a:lnTo>
                    <a:pt x="42365" y="43272"/>
                  </a:lnTo>
                  <a:lnTo>
                    <a:pt x="42446" y="43242"/>
                  </a:lnTo>
                  <a:lnTo>
                    <a:pt x="42527" y="43223"/>
                  </a:lnTo>
                  <a:lnTo>
                    <a:pt x="42607" y="43203"/>
                  </a:lnTo>
                  <a:lnTo>
                    <a:pt x="42688" y="43194"/>
                  </a:lnTo>
                  <a:close/>
                  <a:moveTo>
                    <a:pt x="6762" y="44279"/>
                  </a:moveTo>
                  <a:lnTo>
                    <a:pt x="6866" y="44299"/>
                  </a:lnTo>
                  <a:lnTo>
                    <a:pt x="6966" y="44318"/>
                  </a:lnTo>
                  <a:lnTo>
                    <a:pt x="7066" y="44347"/>
                  </a:lnTo>
                  <a:lnTo>
                    <a:pt x="7165" y="44396"/>
                  </a:lnTo>
                  <a:lnTo>
                    <a:pt x="7265" y="44455"/>
                  </a:lnTo>
                  <a:lnTo>
                    <a:pt x="7360" y="44514"/>
                  </a:lnTo>
                  <a:lnTo>
                    <a:pt x="7455" y="44592"/>
                  </a:lnTo>
                  <a:lnTo>
                    <a:pt x="7550" y="44670"/>
                  </a:lnTo>
                  <a:lnTo>
                    <a:pt x="7640" y="44768"/>
                  </a:lnTo>
                  <a:lnTo>
                    <a:pt x="7731" y="44866"/>
                  </a:lnTo>
                  <a:lnTo>
                    <a:pt x="7816" y="44973"/>
                  </a:lnTo>
                  <a:lnTo>
                    <a:pt x="7902" y="45091"/>
                  </a:lnTo>
                  <a:lnTo>
                    <a:pt x="7983" y="45218"/>
                  </a:lnTo>
                  <a:lnTo>
                    <a:pt x="8059" y="45355"/>
                  </a:lnTo>
                  <a:lnTo>
                    <a:pt x="8135" y="45501"/>
                  </a:lnTo>
                  <a:lnTo>
                    <a:pt x="8201" y="45648"/>
                  </a:lnTo>
                  <a:lnTo>
                    <a:pt x="8268" y="45804"/>
                  </a:lnTo>
                  <a:lnTo>
                    <a:pt x="8329" y="45961"/>
                  </a:lnTo>
                  <a:lnTo>
                    <a:pt x="8386" y="46137"/>
                  </a:lnTo>
                  <a:lnTo>
                    <a:pt x="8439" y="46313"/>
                  </a:lnTo>
                  <a:lnTo>
                    <a:pt x="8486" y="46489"/>
                  </a:lnTo>
                  <a:lnTo>
                    <a:pt x="8529" y="46675"/>
                  </a:lnTo>
                  <a:lnTo>
                    <a:pt x="8562" y="46870"/>
                  </a:lnTo>
                  <a:lnTo>
                    <a:pt x="8595" y="47066"/>
                  </a:lnTo>
                  <a:lnTo>
                    <a:pt x="8619" y="47271"/>
                  </a:lnTo>
                  <a:lnTo>
                    <a:pt x="8638" y="47477"/>
                  </a:lnTo>
                  <a:lnTo>
                    <a:pt x="8648" y="47692"/>
                  </a:lnTo>
                  <a:lnTo>
                    <a:pt x="8657" y="47907"/>
                  </a:lnTo>
                  <a:lnTo>
                    <a:pt x="8652" y="48132"/>
                  </a:lnTo>
                  <a:lnTo>
                    <a:pt x="8638" y="48367"/>
                  </a:lnTo>
                  <a:lnTo>
                    <a:pt x="8629" y="48474"/>
                  </a:lnTo>
                  <a:lnTo>
                    <a:pt x="8614" y="48582"/>
                  </a:lnTo>
                  <a:lnTo>
                    <a:pt x="8595" y="48679"/>
                  </a:lnTo>
                  <a:lnTo>
                    <a:pt x="8581" y="48777"/>
                  </a:lnTo>
                  <a:lnTo>
                    <a:pt x="8557" y="48865"/>
                  </a:lnTo>
                  <a:lnTo>
                    <a:pt x="8534" y="48943"/>
                  </a:lnTo>
                  <a:lnTo>
                    <a:pt x="8515" y="49120"/>
                  </a:lnTo>
                  <a:lnTo>
                    <a:pt x="8486" y="49296"/>
                  </a:lnTo>
                  <a:lnTo>
                    <a:pt x="8458" y="49462"/>
                  </a:lnTo>
                  <a:lnTo>
                    <a:pt x="8424" y="49628"/>
                  </a:lnTo>
                  <a:lnTo>
                    <a:pt x="8391" y="49794"/>
                  </a:lnTo>
                  <a:lnTo>
                    <a:pt x="8348" y="49951"/>
                  </a:lnTo>
                  <a:lnTo>
                    <a:pt x="8306" y="50107"/>
                  </a:lnTo>
                  <a:lnTo>
                    <a:pt x="8263" y="50264"/>
                  </a:lnTo>
                  <a:lnTo>
                    <a:pt x="8211" y="50410"/>
                  </a:lnTo>
                  <a:lnTo>
                    <a:pt x="8158" y="50557"/>
                  </a:lnTo>
                  <a:lnTo>
                    <a:pt x="8101" y="50694"/>
                  </a:lnTo>
                  <a:lnTo>
                    <a:pt x="8044" y="50821"/>
                  </a:lnTo>
                  <a:lnTo>
                    <a:pt x="7983" y="50948"/>
                  </a:lnTo>
                  <a:lnTo>
                    <a:pt x="7916" y="51075"/>
                  </a:lnTo>
                  <a:lnTo>
                    <a:pt x="7849" y="51183"/>
                  </a:lnTo>
                  <a:lnTo>
                    <a:pt x="7778" y="51290"/>
                  </a:lnTo>
                  <a:lnTo>
                    <a:pt x="7688" y="51418"/>
                  </a:lnTo>
                  <a:lnTo>
                    <a:pt x="7593" y="51535"/>
                  </a:lnTo>
                  <a:lnTo>
                    <a:pt x="7493" y="51633"/>
                  </a:lnTo>
                  <a:lnTo>
                    <a:pt x="7398" y="51711"/>
                  </a:lnTo>
                  <a:lnTo>
                    <a:pt x="7298" y="51779"/>
                  </a:lnTo>
                  <a:lnTo>
                    <a:pt x="7199" y="51838"/>
                  </a:lnTo>
                  <a:lnTo>
                    <a:pt x="7104" y="51887"/>
                  </a:lnTo>
                  <a:lnTo>
                    <a:pt x="7004" y="51916"/>
                  </a:lnTo>
                  <a:lnTo>
                    <a:pt x="6904" y="51926"/>
                  </a:lnTo>
                  <a:lnTo>
                    <a:pt x="6804" y="51936"/>
                  </a:lnTo>
                  <a:lnTo>
                    <a:pt x="6705" y="51926"/>
                  </a:lnTo>
                  <a:lnTo>
                    <a:pt x="6609" y="51906"/>
                  </a:lnTo>
                  <a:lnTo>
                    <a:pt x="6510" y="51867"/>
                  </a:lnTo>
                  <a:lnTo>
                    <a:pt x="6415" y="51828"/>
                  </a:lnTo>
                  <a:lnTo>
                    <a:pt x="6320" y="51770"/>
                  </a:lnTo>
                  <a:lnTo>
                    <a:pt x="6229" y="51711"/>
                  </a:lnTo>
                  <a:lnTo>
                    <a:pt x="6139" y="51633"/>
                  </a:lnTo>
                  <a:lnTo>
                    <a:pt x="6049" y="51545"/>
                  </a:lnTo>
                  <a:lnTo>
                    <a:pt x="5959" y="51447"/>
                  </a:lnTo>
                  <a:lnTo>
                    <a:pt x="5878" y="51339"/>
                  </a:lnTo>
                  <a:lnTo>
                    <a:pt x="5792" y="51222"/>
                  </a:lnTo>
                  <a:lnTo>
                    <a:pt x="5712" y="51095"/>
                  </a:lnTo>
                  <a:lnTo>
                    <a:pt x="5636" y="50958"/>
                  </a:lnTo>
                  <a:lnTo>
                    <a:pt x="5564" y="50811"/>
                  </a:lnTo>
                  <a:lnTo>
                    <a:pt x="5493" y="50665"/>
                  </a:lnTo>
                  <a:lnTo>
                    <a:pt x="5427" y="50498"/>
                  </a:lnTo>
                  <a:lnTo>
                    <a:pt x="5360" y="50332"/>
                  </a:lnTo>
                  <a:lnTo>
                    <a:pt x="5303" y="50156"/>
                  </a:lnTo>
                  <a:lnTo>
                    <a:pt x="5246" y="49970"/>
                  </a:lnTo>
                  <a:lnTo>
                    <a:pt x="5194" y="49784"/>
                  </a:lnTo>
                  <a:lnTo>
                    <a:pt x="5146" y="49589"/>
                  </a:lnTo>
                  <a:lnTo>
                    <a:pt x="5103" y="49384"/>
                  </a:lnTo>
                  <a:lnTo>
                    <a:pt x="5070" y="49178"/>
                  </a:lnTo>
                  <a:lnTo>
                    <a:pt x="5037" y="48963"/>
                  </a:lnTo>
                  <a:lnTo>
                    <a:pt x="5013" y="48758"/>
                  </a:lnTo>
                  <a:lnTo>
                    <a:pt x="4994" y="48543"/>
                  </a:lnTo>
                  <a:lnTo>
                    <a:pt x="4980" y="48337"/>
                  </a:lnTo>
                  <a:lnTo>
                    <a:pt x="4970" y="48122"/>
                  </a:lnTo>
                  <a:lnTo>
                    <a:pt x="4966" y="47917"/>
                  </a:lnTo>
                  <a:lnTo>
                    <a:pt x="4970" y="47702"/>
                  </a:lnTo>
                  <a:lnTo>
                    <a:pt x="4980" y="47496"/>
                  </a:lnTo>
                  <a:lnTo>
                    <a:pt x="4989" y="47291"/>
                  </a:lnTo>
                  <a:lnTo>
                    <a:pt x="5008" y="47095"/>
                  </a:lnTo>
                  <a:lnTo>
                    <a:pt x="5032" y="46900"/>
                  </a:lnTo>
                  <a:lnTo>
                    <a:pt x="5061" y="46704"/>
                  </a:lnTo>
                  <a:lnTo>
                    <a:pt x="5094" y="46509"/>
                  </a:lnTo>
                  <a:lnTo>
                    <a:pt x="5132" y="46323"/>
                  </a:lnTo>
                  <a:lnTo>
                    <a:pt x="5175" y="46147"/>
                  </a:lnTo>
                  <a:lnTo>
                    <a:pt x="5222" y="45971"/>
                  </a:lnTo>
                  <a:lnTo>
                    <a:pt x="5274" y="45795"/>
                  </a:lnTo>
                  <a:lnTo>
                    <a:pt x="5331" y="45638"/>
                  </a:lnTo>
                  <a:lnTo>
                    <a:pt x="5393" y="45482"/>
                  </a:lnTo>
                  <a:lnTo>
                    <a:pt x="5460" y="45335"/>
                  </a:lnTo>
                  <a:lnTo>
                    <a:pt x="5531" y="45188"/>
                  </a:lnTo>
                  <a:lnTo>
                    <a:pt x="5602" y="45061"/>
                  </a:lnTo>
                  <a:lnTo>
                    <a:pt x="5683" y="44934"/>
                  </a:lnTo>
                  <a:lnTo>
                    <a:pt x="5764" y="44817"/>
                  </a:lnTo>
                  <a:lnTo>
                    <a:pt x="5854" y="44719"/>
                  </a:lnTo>
                  <a:lnTo>
                    <a:pt x="5944" y="44621"/>
                  </a:lnTo>
                  <a:lnTo>
                    <a:pt x="6039" y="44533"/>
                  </a:lnTo>
                  <a:lnTo>
                    <a:pt x="6139" y="44465"/>
                  </a:lnTo>
                  <a:lnTo>
                    <a:pt x="6239" y="44396"/>
                  </a:lnTo>
                  <a:lnTo>
                    <a:pt x="6343" y="44347"/>
                  </a:lnTo>
                  <a:lnTo>
                    <a:pt x="6457" y="44318"/>
                  </a:lnTo>
                  <a:lnTo>
                    <a:pt x="6557" y="44289"/>
                  </a:lnTo>
                  <a:lnTo>
                    <a:pt x="6662" y="44279"/>
                  </a:lnTo>
                  <a:close/>
                  <a:moveTo>
                    <a:pt x="20159" y="44670"/>
                  </a:moveTo>
                  <a:lnTo>
                    <a:pt x="20221" y="44690"/>
                  </a:lnTo>
                  <a:lnTo>
                    <a:pt x="20283" y="44719"/>
                  </a:lnTo>
                  <a:lnTo>
                    <a:pt x="20344" y="44758"/>
                  </a:lnTo>
                  <a:lnTo>
                    <a:pt x="20401" y="44807"/>
                  </a:lnTo>
                  <a:lnTo>
                    <a:pt x="20458" y="44866"/>
                  </a:lnTo>
                  <a:lnTo>
                    <a:pt x="20511" y="44934"/>
                  </a:lnTo>
                  <a:lnTo>
                    <a:pt x="20558" y="45012"/>
                  </a:lnTo>
                  <a:lnTo>
                    <a:pt x="20606" y="45100"/>
                  </a:lnTo>
                  <a:lnTo>
                    <a:pt x="20649" y="45198"/>
                  </a:lnTo>
                  <a:lnTo>
                    <a:pt x="20687" y="45306"/>
                  </a:lnTo>
                  <a:lnTo>
                    <a:pt x="20720" y="45433"/>
                  </a:lnTo>
                  <a:lnTo>
                    <a:pt x="20748" y="45560"/>
                  </a:lnTo>
                  <a:lnTo>
                    <a:pt x="20767" y="45707"/>
                  </a:lnTo>
                  <a:lnTo>
                    <a:pt x="20810" y="46039"/>
                  </a:lnTo>
                  <a:lnTo>
                    <a:pt x="20862" y="46362"/>
                  </a:lnTo>
                  <a:lnTo>
                    <a:pt x="20915" y="46694"/>
                  </a:lnTo>
                  <a:lnTo>
                    <a:pt x="20972" y="47017"/>
                  </a:lnTo>
                  <a:lnTo>
                    <a:pt x="21033" y="47330"/>
                  </a:lnTo>
                  <a:lnTo>
                    <a:pt x="21100" y="47643"/>
                  </a:lnTo>
                  <a:lnTo>
                    <a:pt x="21171" y="47956"/>
                  </a:lnTo>
                  <a:lnTo>
                    <a:pt x="21247" y="48259"/>
                  </a:lnTo>
                  <a:lnTo>
                    <a:pt x="21328" y="48552"/>
                  </a:lnTo>
                  <a:lnTo>
                    <a:pt x="21409" y="48846"/>
                  </a:lnTo>
                  <a:lnTo>
                    <a:pt x="21499" y="49139"/>
                  </a:lnTo>
                  <a:lnTo>
                    <a:pt x="21589" y="49413"/>
                  </a:lnTo>
                  <a:lnTo>
                    <a:pt x="21689" y="49687"/>
                  </a:lnTo>
                  <a:lnTo>
                    <a:pt x="21789" y="49941"/>
                  </a:lnTo>
                  <a:lnTo>
                    <a:pt x="21893" y="50195"/>
                  </a:lnTo>
                  <a:lnTo>
                    <a:pt x="22003" y="50440"/>
                  </a:lnTo>
                  <a:lnTo>
                    <a:pt x="22117" y="50674"/>
                  </a:lnTo>
                  <a:lnTo>
                    <a:pt x="22235" y="50899"/>
                  </a:lnTo>
                  <a:lnTo>
                    <a:pt x="22359" y="51114"/>
                  </a:lnTo>
                  <a:lnTo>
                    <a:pt x="22487" y="51320"/>
                  </a:lnTo>
                  <a:lnTo>
                    <a:pt x="22620" y="51506"/>
                  </a:lnTo>
                  <a:lnTo>
                    <a:pt x="22753" y="51691"/>
                  </a:lnTo>
                  <a:lnTo>
                    <a:pt x="22891" y="51858"/>
                  </a:lnTo>
                  <a:lnTo>
                    <a:pt x="23038" y="52004"/>
                  </a:lnTo>
                  <a:lnTo>
                    <a:pt x="23186" y="52151"/>
                  </a:lnTo>
                  <a:lnTo>
                    <a:pt x="23338" y="52278"/>
                  </a:lnTo>
                  <a:lnTo>
                    <a:pt x="23494" y="52386"/>
                  </a:lnTo>
                  <a:lnTo>
                    <a:pt x="23656" y="52483"/>
                  </a:lnTo>
                  <a:lnTo>
                    <a:pt x="23822" y="52562"/>
                  </a:lnTo>
                  <a:lnTo>
                    <a:pt x="23993" y="52630"/>
                  </a:lnTo>
                  <a:lnTo>
                    <a:pt x="24164" y="52679"/>
                  </a:lnTo>
                  <a:lnTo>
                    <a:pt x="24345" y="52708"/>
                  </a:lnTo>
                  <a:lnTo>
                    <a:pt x="24521" y="52718"/>
                  </a:lnTo>
                  <a:lnTo>
                    <a:pt x="24696" y="52718"/>
                  </a:lnTo>
                  <a:lnTo>
                    <a:pt x="24867" y="52699"/>
                  </a:lnTo>
                  <a:lnTo>
                    <a:pt x="25034" y="52659"/>
                  </a:lnTo>
                  <a:lnTo>
                    <a:pt x="25200" y="52611"/>
                  </a:lnTo>
                  <a:lnTo>
                    <a:pt x="25366" y="52542"/>
                  </a:lnTo>
                  <a:lnTo>
                    <a:pt x="25528" y="52464"/>
                  </a:lnTo>
                  <a:lnTo>
                    <a:pt x="25685" y="52366"/>
                  </a:lnTo>
                  <a:lnTo>
                    <a:pt x="25837" y="52259"/>
                  </a:lnTo>
                  <a:lnTo>
                    <a:pt x="25989" y="52131"/>
                  </a:lnTo>
                  <a:lnTo>
                    <a:pt x="26141" y="52004"/>
                  </a:lnTo>
                  <a:lnTo>
                    <a:pt x="26288" y="51858"/>
                  </a:lnTo>
                  <a:lnTo>
                    <a:pt x="26430" y="51701"/>
                  </a:lnTo>
                  <a:lnTo>
                    <a:pt x="26568" y="51525"/>
                  </a:lnTo>
                  <a:lnTo>
                    <a:pt x="26706" y="51349"/>
                  </a:lnTo>
                  <a:lnTo>
                    <a:pt x="26839" y="51154"/>
                  </a:lnTo>
                  <a:lnTo>
                    <a:pt x="26972" y="50948"/>
                  </a:lnTo>
                  <a:lnTo>
                    <a:pt x="27100" y="50743"/>
                  </a:lnTo>
                  <a:lnTo>
                    <a:pt x="27224" y="50518"/>
                  </a:lnTo>
                  <a:lnTo>
                    <a:pt x="27347" y="50293"/>
                  </a:lnTo>
                  <a:lnTo>
                    <a:pt x="27461" y="50048"/>
                  </a:lnTo>
                  <a:lnTo>
                    <a:pt x="27580" y="49804"/>
                  </a:lnTo>
                  <a:lnTo>
                    <a:pt x="27689" y="49550"/>
                  </a:lnTo>
                  <a:lnTo>
                    <a:pt x="27799" y="49286"/>
                  </a:lnTo>
                  <a:lnTo>
                    <a:pt x="27908" y="49022"/>
                  </a:lnTo>
                  <a:lnTo>
                    <a:pt x="28008" y="48748"/>
                  </a:lnTo>
                  <a:lnTo>
                    <a:pt x="28107" y="48464"/>
                  </a:lnTo>
                  <a:lnTo>
                    <a:pt x="28203" y="48181"/>
                  </a:lnTo>
                  <a:lnTo>
                    <a:pt x="28298" y="47887"/>
                  </a:lnTo>
                  <a:lnTo>
                    <a:pt x="28383" y="47594"/>
                  </a:lnTo>
                  <a:lnTo>
                    <a:pt x="28469" y="47291"/>
                  </a:lnTo>
                  <a:lnTo>
                    <a:pt x="28554" y="46988"/>
                  </a:lnTo>
                  <a:lnTo>
                    <a:pt x="28578" y="46900"/>
                  </a:lnTo>
                  <a:lnTo>
                    <a:pt x="28606" y="46821"/>
                  </a:lnTo>
                  <a:lnTo>
                    <a:pt x="28635" y="46753"/>
                  </a:lnTo>
                  <a:lnTo>
                    <a:pt x="28668" y="46694"/>
                  </a:lnTo>
                  <a:lnTo>
                    <a:pt x="28701" y="46645"/>
                  </a:lnTo>
                  <a:lnTo>
                    <a:pt x="28735" y="46606"/>
                  </a:lnTo>
                  <a:lnTo>
                    <a:pt x="28768" y="46577"/>
                  </a:lnTo>
                  <a:lnTo>
                    <a:pt x="28801" y="46548"/>
                  </a:lnTo>
                  <a:lnTo>
                    <a:pt x="28839" y="46528"/>
                  </a:lnTo>
                  <a:lnTo>
                    <a:pt x="28872" y="46518"/>
                  </a:lnTo>
                  <a:lnTo>
                    <a:pt x="28910" y="46518"/>
                  </a:lnTo>
                  <a:lnTo>
                    <a:pt x="28948" y="46528"/>
                  </a:lnTo>
                  <a:lnTo>
                    <a:pt x="28982" y="46538"/>
                  </a:lnTo>
                  <a:lnTo>
                    <a:pt x="29020" y="46557"/>
                  </a:lnTo>
                  <a:lnTo>
                    <a:pt x="29053" y="46587"/>
                  </a:lnTo>
                  <a:lnTo>
                    <a:pt x="29086" y="46616"/>
                  </a:lnTo>
                  <a:lnTo>
                    <a:pt x="29119" y="46655"/>
                  </a:lnTo>
                  <a:lnTo>
                    <a:pt x="29153" y="46694"/>
                  </a:lnTo>
                  <a:lnTo>
                    <a:pt x="29214" y="46792"/>
                  </a:lnTo>
                  <a:lnTo>
                    <a:pt x="29267" y="46910"/>
                  </a:lnTo>
                  <a:lnTo>
                    <a:pt x="29290" y="46978"/>
                  </a:lnTo>
                  <a:lnTo>
                    <a:pt x="29309" y="47046"/>
                  </a:lnTo>
                  <a:lnTo>
                    <a:pt x="29328" y="47115"/>
                  </a:lnTo>
                  <a:lnTo>
                    <a:pt x="29347" y="47193"/>
                  </a:lnTo>
                  <a:lnTo>
                    <a:pt x="29357" y="47271"/>
                  </a:lnTo>
                  <a:lnTo>
                    <a:pt x="29366" y="47350"/>
                  </a:lnTo>
                  <a:lnTo>
                    <a:pt x="29376" y="47428"/>
                  </a:lnTo>
                  <a:lnTo>
                    <a:pt x="29376" y="47516"/>
                  </a:lnTo>
                  <a:lnTo>
                    <a:pt x="29376" y="47604"/>
                  </a:lnTo>
                  <a:lnTo>
                    <a:pt x="29376" y="47692"/>
                  </a:lnTo>
                  <a:lnTo>
                    <a:pt x="29357" y="47936"/>
                  </a:lnTo>
                  <a:lnTo>
                    <a:pt x="29333" y="48181"/>
                  </a:lnTo>
                  <a:lnTo>
                    <a:pt x="29309" y="48415"/>
                  </a:lnTo>
                  <a:lnTo>
                    <a:pt x="29286" y="48650"/>
                  </a:lnTo>
                  <a:lnTo>
                    <a:pt x="29252" y="48885"/>
                  </a:lnTo>
                  <a:lnTo>
                    <a:pt x="29219" y="49120"/>
                  </a:lnTo>
                  <a:lnTo>
                    <a:pt x="29186" y="49344"/>
                  </a:lnTo>
                  <a:lnTo>
                    <a:pt x="29148" y="49569"/>
                  </a:lnTo>
                  <a:lnTo>
                    <a:pt x="29105" y="49794"/>
                  </a:lnTo>
                  <a:lnTo>
                    <a:pt x="29058" y="50019"/>
                  </a:lnTo>
                  <a:lnTo>
                    <a:pt x="29015" y="50234"/>
                  </a:lnTo>
                  <a:lnTo>
                    <a:pt x="28963" y="50449"/>
                  </a:lnTo>
                  <a:lnTo>
                    <a:pt x="28910" y="50655"/>
                  </a:lnTo>
                  <a:lnTo>
                    <a:pt x="28858" y="50860"/>
                  </a:lnTo>
                  <a:lnTo>
                    <a:pt x="28796" y="51065"/>
                  </a:lnTo>
                  <a:lnTo>
                    <a:pt x="28739" y="51271"/>
                  </a:lnTo>
                  <a:lnTo>
                    <a:pt x="28678" y="51466"/>
                  </a:lnTo>
                  <a:lnTo>
                    <a:pt x="28611" y="51662"/>
                  </a:lnTo>
                  <a:lnTo>
                    <a:pt x="28478" y="52034"/>
                  </a:lnTo>
                  <a:lnTo>
                    <a:pt x="28331" y="52405"/>
                  </a:lnTo>
                  <a:lnTo>
                    <a:pt x="28179" y="52747"/>
                  </a:lnTo>
                  <a:lnTo>
                    <a:pt x="28017" y="53080"/>
                  </a:lnTo>
                  <a:lnTo>
                    <a:pt x="27846" y="53403"/>
                  </a:lnTo>
                  <a:lnTo>
                    <a:pt x="27670" y="53706"/>
                  </a:lnTo>
                  <a:lnTo>
                    <a:pt x="27490" y="53989"/>
                  </a:lnTo>
                  <a:lnTo>
                    <a:pt x="27300" y="54253"/>
                  </a:lnTo>
                  <a:lnTo>
                    <a:pt x="27105" y="54508"/>
                  </a:lnTo>
                  <a:lnTo>
                    <a:pt x="26906" y="54742"/>
                  </a:lnTo>
                  <a:lnTo>
                    <a:pt x="26701" y="54957"/>
                  </a:lnTo>
                  <a:lnTo>
                    <a:pt x="26492" y="55153"/>
                  </a:lnTo>
                  <a:lnTo>
                    <a:pt x="26278" y="55329"/>
                  </a:lnTo>
                  <a:lnTo>
                    <a:pt x="26060" y="55486"/>
                  </a:lnTo>
                  <a:lnTo>
                    <a:pt x="25841" y="55622"/>
                  </a:lnTo>
                  <a:lnTo>
                    <a:pt x="25618" y="55740"/>
                  </a:lnTo>
                  <a:lnTo>
                    <a:pt x="25390" y="55838"/>
                  </a:lnTo>
                  <a:lnTo>
                    <a:pt x="25162" y="55916"/>
                  </a:lnTo>
                  <a:lnTo>
                    <a:pt x="24929" y="55965"/>
                  </a:lnTo>
                  <a:lnTo>
                    <a:pt x="24696" y="55994"/>
                  </a:lnTo>
                  <a:lnTo>
                    <a:pt x="24464" y="56004"/>
                  </a:lnTo>
                  <a:lnTo>
                    <a:pt x="24350" y="56004"/>
                  </a:lnTo>
                  <a:lnTo>
                    <a:pt x="24231" y="55994"/>
                  </a:lnTo>
                  <a:lnTo>
                    <a:pt x="24117" y="55974"/>
                  </a:lnTo>
                  <a:lnTo>
                    <a:pt x="23998" y="55955"/>
                  </a:lnTo>
                  <a:lnTo>
                    <a:pt x="23770" y="55886"/>
                  </a:lnTo>
                  <a:lnTo>
                    <a:pt x="23542" y="55808"/>
                  </a:lnTo>
                  <a:lnTo>
                    <a:pt x="23319" y="55710"/>
                  </a:lnTo>
                  <a:lnTo>
                    <a:pt x="23095" y="55583"/>
                  </a:lnTo>
                  <a:lnTo>
                    <a:pt x="22881" y="55446"/>
                  </a:lnTo>
                  <a:lnTo>
                    <a:pt x="22668" y="55280"/>
                  </a:lnTo>
                  <a:lnTo>
                    <a:pt x="22459" y="55094"/>
                  </a:lnTo>
                  <a:lnTo>
                    <a:pt x="22259" y="54899"/>
                  </a:lnTo>
                  <a:lnTo>
                    <a:pt x="22060" y="54684"/>
                  </a:lnTo>
                  <a:lnTo>
                    <a:pt x="21865" y="54449"/>
                  </a:lnTo>
                  <a:lnTo>
                    <a:pt x="21679" y="54195"/>
                  </a:lnTo>
                  <a:lnTo>
                    <a:pt x="21494" y="53931"/>
                  </a:lnTo>
                  <a:lnTo>
                    <a:pt x="21318" y="53647"/>
                  </a:lnTo>
                  <a:lnTo>
                    <a:pt x="21147" y="53354"/>
                  </a:lnTo>
                  <a:lnTo>
                    <a:pt x="20986" y="53041"/>
                  </a:lnTo>
                  <a:lnTo>
                    <a:pt x="20829" y="52718"/>
                  </a:lnTo>
                  <a:lnTo>
                    <a:pt x="20677" y="52376"/>
                  </a:lnTo>
                  <a:lnTo>
                    <a:pt x="20530" y="52024"/>
                  </a:lnTo>
                  <a:lnTo>
                    <a:pt x="20397" y="51662"/>
                  </a:lnTo>
                  <a:lnTo>
                    <a:pt x="20264" y="51290"/>
                  </a:lnTo>
                  <a:lnTo>
                    <a:pt x="20145" y="50899"/>
                  </a:lnTo>
                  <a:lnTo>
                    <a:pt x="20026" y="50508"/>
                  </a:lnTo>
                  <a:lnTo>
                    <a:pt x="19922" y="50097"/>
                  </a:lnTo>
                  <a:lnTo>
                    <a:pt x="19822" y="49677"/>
                  </a:lnTo>
                  <a:lnTo>
                    <a:pt x="19736" y="49256"/>
                  </a:lnTo>
                  <a:lnTo>
                    <a:pt x="19656" y="48826"/>
                  </a:lnTo>
                  <a:lnTo>
                    <a:pt x="19580" y="48386"/>
                  </a:lnTo>
                  <a:lnTo>
                    <a:pt x="19518" y="47936"/>
                  </a:lnTo>
                  <a:lnTo>
                    <a:pt x="19466" y="47486"/>
                  </a:lnTo>
                  <a:lnTo>
                    <a:pt x="19423" y="47017"/>
                  </a:lnTo>
                  <a:lnTo>
                    <a:pt x="19390" y="46557"/>
                  </a:lnTo>
                  <a:lnTo>
                    <a:pt x="19366" y="46088"/>
                  </a:lnTo>
                  <a:lnTo>
                    <a:pt x="19361" y="45932"/>
                  </a:lnTo>
                  <a:lnTo>
                    <a:pt x="19371" y="45795"/>
                  </a:lnTo>
                  <a:lnTo>
                    <a:pt x="19380" y="45658"/>
                  </a:lnTo>
                  <a:lnTo>
                    <a:pt x="19399" y="45531"/>
                  </a:lnTo>
                  <a:lnTo>
                    <a:pt x="19428" y="45413"/>
                  </a:lnTo>
                  <a:lnTo>
                    <a:pt x="19456" y="45296"/>
                  </a:lnTo>
                  <a:lnTo>
                    <a:pt x="19494" y="45198"/>
                  </a:lnTo>
                  <a:lnTo>
                    <a:pt x="19532" y="45100"/>
                  </a:lnTo>
                  <a:lnTo>
                    <a:pt x="19580" y="45022"/>
                  </a:lnTo>
                  <a:lnTo>
                    <a:pt x="19627" y="44944"/>
                  </a:lnTo>
                  <a:lnTo>
                    <a:pt x="19679" y="44876"/>
                  </a:lnTo>
                  <a:lnTo>
                    <a:pt x="19732" y="44817"/>
                  </a:lnTo>
                  <a:lnTo>
                    <a:pt x="19789" y="44768"/>
                  </a:lnTo>
                  <a:lnTo>
                    <a:pt x="19850" y="44729"/>
                  </a:lnTo>
                  <a:lnTo>
                    <a:pt x="19912" y="44699"/>
                  </a:lnTo>
                  <a:lnTo>
                    <a:pt x="19974" y="44680"/>
                  </a:lnTo>
                  <a:lnTo>
                    <a:pt x="20036" y="44670"/>
                  </a:lnTo>
                  <a:close/>
                  <a:moveTo>
                    <a:pt x="34526" y="1"/>
                  </a:moveTo>
                  <a:lnTo>
                    <a:pt x="34051" y="10"/>
                  </a:lnTo>
                  <a:lnTo>
                    <a:pt x="33105" y="49"/>
                  </a:lnTo>
                  <a:lnTo>
                    <a:pt x="32165" y="98"/>
                  </a:lnTo>
                  <a:lnTo>
                    <a:pt x="31234" y="167"/>
                  </a:lnTo>
                  <a:lnTo>
                    <a:pt x="30312" y="235"/>
                  </a:lnTo>
                  <a:lnTo>
                    <a:pt x="29405" y="294"/>
                  </a:lnTo>
                  <a:lnTo>
                    <a:pt x="28511" y="353"/>
                  </a:lnTo>
                  <a:lnTo>
                    <a:pt x="27642" y="392"/>
                  </a:lnTo>
                  <a:lnTo>
                    <a:pt x="27214" y="411"/>
                  </a:lnTo>
                  <a:lnTo>
                    <a:pt x="26791" y="411"/>
                  </a:lnTo>
                  <a:lnTo>
                    <a:pt x="25338" y="421"/>
                  </a:lnTo>
                  <a:lnTo>
                    <a:pt x="23884" y="441"/>
                  </a:lnTo>
                  <a:lnTo>
                    <a:pt x="22430" y="470"/>
                  </a:lnTo>
                  <a:lnTo>
                    <a:pt x="20981" y="509"/>
                  </a:lnTo>
                  <a:lnTo>
                    <a:pt x="19527" y="548"/>
                  </a:lnTo>
                  <a:lnTo>
                    <a:pt x="18074" y="597"/>
                  </a:lnTo>
                  <a:lnTo>
                    <a:pt x="16620" y="666"/>
                  </a:lnTo>
                  <a:lnTo>
                    <a:pt x="15166" y="744"/>
                  </a:lnTo>
                  <a:lnTo>
                    <a:pt x="13921" y="793"/>
                  </a:lnTo>
                  <a:lnTo>
                    <a:pt x="12672" y="842"/>
                  </a:lnTo>
                  <a:lnTo>
                    <a:pt x="12045" y="871"/>
                  </a:lnTo>
                  <a:lnTo>
                    <a:pt x="11417" y="910"/>
                  </a:lnTo>
                  <a:lnTo>
                    <a:pt x="10790" y="969"/>
                  </a:lnTo>
                  <a:lnTo>
                    <a:pt x="10163" y="1037"/>
                  </a:lnTo>
                  <a:lnTo>
                    <a:pt x="9379" y="1145"/>
                  </a:lnTo>
                  <a:lnTo>
                    <a:pt x="8648" y="1242"/>
                  </a:lnTo>
                  <a:lnTo>
                    <a:pt x="7959" y="1340"/>
                  </a:lnTo>
                  <a:lnTo>
                    <a:pt x="7636" y="1399"/>
                  </a:lnTo>
                  <a:lnTo>
                    <a:pt x="7317" y="1458"/>
                  </a:lnTo>
                  <a:lnTo>
                    <a:pt x="7009" y="1526"/>
                  </a:lnTo>
                  <a:lnTo>
                    <a:pt x="6714" y="1604"/>
                  </a:lnTo>
                  <a:lnTo>
                    <a:pt x="6424" y="1692"/>
                  </a:lnTo>
                  <a:lnTo>
                    <a:pt x="6149" y="1800"/>
                  </a:lnTo>
                  <a:lnTo>
                    <a:pt x="5878" y="1927"/>
                  </a:lnTo>
                  <a:lnTo>
                    <a:pt x="5617" y="2064"/>
                  </a:lnTo>
                  <a:lnTo>
                    <a:pt x="5488" y="2132"/>
                  </a:lnTo>
                  <a:lnTo>
                    <a:pt x="5360" y="2220"/>
                  </a:lnTo>
                  <a:lnTo>
                    <a:pt x="5236" y="2308"/>
                  </a:lnTo>
                  <a:lnTo>
                    <a:pt x="5113" y="2396"/>
                  </a:lnTo>
                  <a:lnTo>
                    <a:pt x="4989" y="2494"/>
                  </a:lnTo>
                  <a:lnTo>
                    <a:pt x="4871" y="2592"/>
                  </a:lnTo>
                  <a:lnTo>
                    <a:pt x="4752" y="2709"/>
                  </a:lnTo>
                  <a:lnTo>
                    <a:pt x="4638" y="2817"/>
                  </a:lnTo>
                  <a:lnTo>
                    <a:pt x="4519" y="2944"/>
                  </a:lnTo>
                  <a:lnTo>
                    <a:pt x="4405" y="3071"/>
                  </a:lnTo>
                  <a:lnTo>
                    <a:pt x="4296" y="3208"/>
                  </a:lnTo>
                  <a:lnTo>
                    <a:pt x="4182" y="3355"/>
                  </a:lnTo>
                  <a:lnTo>
                    <a:pt x="4072" y="3501"/>
                  </a:lnTo>
                  <a:lnTo>
                    <a:pt x="3963" y="3668"/>
                  </a:lnTo>
                  <a:lnTo>
                    <a:pt x="3854" y="3834"/>
                  </a:lnTo>
                  <a:lnTo>
                    <a:pt x="3749" y="4010"/>
                  </a:lnTo>
                  <a:lnTo>
                    <a:pt x="3645" y="4186"/>
                  </a:lnTo>
                  <a:lnTo>
                    <a:pt x="3540" y="4381"/>
                  </a:lnTo>
                  <a:lnTo>
                    <a:pt x="3436" y="4587"/>
                  </a:lnTo>
                  <a:lnTo>
                    <a:pt x="3331" y="4792"/>
                  </a:lnTo>
                  <a:lnTo>
                    <a:pt x="3232" y="5017"/>
                  </a:lnTo>
                  <a:lnTo>
                    <a:pt x="3132" y="5242"/>
                  </a:lnTo>
                  <a:lnTo>
                    <a:pt x="3032" y="5486"/>
                  </a:lnTo>
                  <a:lnTo>
                    <a:pt x="2932" y="5731"/>
                  </a:lnTo>
                  <a:lnTo>
                    <a:pt x="2832" y="5995"/>
                  </a:lnTo>
                  <a:lnTo>
                    <a:pt x="2733" y="6259"/>
                  </a:lnTo>
                  <a:lnTo>
                    <a:pt x="2633" y="6543"/>
                  </a:lnTo>
                  <a:lnTo>
                    <a:pt x="2538" y="6836"/>
                  </a:lnTo>
                  <a:lnTo>
                    <a:pt x="2443" y="7139"/>
                  </a:lnTo>
                  <a:lnTo>
                    <a:pt x="2343" y="7452"/>
                  </a:lnTo>
                  <a:lnTo>
                    <a:pt x="2248" y="7785"/>
                  </a:lnTo>
                  <a:lnTo>
                    <a:pt x="2153" y="8117"/>
                  </a:lnTo>
                  <a:lnTo>
                    <a:pt x="2053" y="8469"/>
                  </a:lnTo>
                  <a:lnTo>
                    <a:pt x="1958" y="8831"/>
                  </a:lnTo>
                  <a:lnTo>
                    <a:pt x="1863" y="9212"/>
                  </a:lnTo>
                  <a:lnTo>
                    <a:pt x="1768" y="9594"/>
                  </a:lnTo>
                  <a:lnTo>
                    <a:pt x="1592" y="10347"/>
                  </a:lnTo>
                  <a:lnTo>
                    <a:pt x="1426" y="11100"/>
                  </a:lnTo>
                  <a:lnTo>
                    <a:pt x="1274" y="11862"/>
                  </a:lnTo>
                  <a:lnTo>
                    <a:pt x="1127" y="12635"/>
                  </a:lnTo>
                  <a:lnTo>
                    <a:pt x="989" y="13407"/>
                  </a:lnTo>
                  <a:lnTo>
                    <a:pt x="866" y="14180"/>
                  </a:lnTo>
                  <a:lnTo>
                    <a:pt x="747" y="14962"/>
                  </a:lnTo>
                  <a:lnTo>
                    <a:pt x="642" y="15754"/>
                  </a:lnTo>
                  <a:lnTo>
                    <a:pt x="543" y="16546"/>
                  </a:lnTo>
                  <a:lnTo>
                    <a:pt x="452" y="17348"/>
                  </a:lnTo>
                  <a:lnTo>
                    <a:pt x="371" y="18150"/>
                  </a:lnTo>
                  <a:lnTo>
                    <a:pt x="300" y="18962"/>
                  </a:lnTo>
                  <a:lnTo>
                    <a:pt x="238" y="19773"/>
                  </a:lnTo>
                  <a:lnTo>
                    <a:pt x="181" y="20585"/>
                  </a:lnTo>
                  <a:lnTo>
                    <a:pt x="134" y="21406"/>
                  </a:lnTo>
                  <a:lnTo>
                    <a:pt x="91" y="22228"/>
                  </a:lnTo>
                  <a:lnTo>
                    <a:pt x="63" y="23059"/>
                  </a:lnTo>
                  <a:lnTo>
                    <a:pt x="34" y="23890"/>
                  </a:lnTo>
                  <a:lnTo>
                    <a:pt x="15" y="24721"/>
                  </a:lnTo>
                  <a:lnTo>
                    <a:pt x="6" y="25553"/>
                  </a:lnTo>
                  <a:lnTo>
                    <a:pt x="1" y="26394"/>
                  </a:lnTo>
                  <a:lnTo>
                    <a:pt x="1" y="27235"/>
                  </a:lnTo>
                  <a:lnTo>
                    <a:pt x="10" y="28076"/>
                  </a:lnTo>
                  <a:lnTo>
                    <a:pt x="25" y="28916"/>
                  </a:lnTo>
                  <a:lnTo>
                    <a:pt x="44" y="29767"/>
                  </a:lnTo>
                  <a:lnTo>
                    <a:pt x="67" y="30618"/>
                  </a:lnTo>
                  <a:lnTo>
                    <a:pt x="101" y="31469"/>
                  </a:lnTo>
                  <a:lnTo>
                    <a:pt x="139" y="32320"/>
                  </a:lnTo>
                  <a:lnTo>
                    <a:pt x="177" y="33170"/>
                  </a:lnTo>
                  <a:lnTo>
                    <a:pt x="224" y="34021"/>
                  </a:lnTo>
                  <a:lnTo>
                    <a:pt x="276" y="34872"/>
                  </a:lnTo>
                  <a:lnTo>
                    <a:pt x="333" y="35732"/>
                  </a:lnTo>
                  <a:lnTo>
                    <a:pt x="391" y="36583"/>
                  </a:lnTo>
                  <a:lnTo>
                    <a:pt x="457" y="37444"/>
                  </a:lnTo>
                  <a:lnTo>
                    <a:pt x="524" y="38294"/>
                  </a:lnTo>
                  <a:lnTo>
                    <a:pt x="595" y="39145"/>
                  </a:lnTo>
                  <a:lnTo>
                    <a:pt x="671" y="40006"/>
                  </a:lnTo>
                  <a:lnTo>
                    <a:pt x="752" y="40856"/>
                  </a:lnTo>
                  <a:lnTo>
                    <a:pt x="832" y="41707"/>
                  </a:lnTo>
                  <a:lnTo>
                    <a:pt x="918" y="42558"/>
                  </a:lnTo>
                  <a:lnTo>
                    <a:pt x="1098" y="44259"/>
                  </a:lnTo>
                  <a:lnTo>
                    <a:pt x="1284" y="45951"/>
                  </a:lnTo>
                  <a:lnTo>
                    <a:pt x="1478" y="47633"/>
                  </a:lnTo>
                  <a:lnTo>
                    <a:pt x="1683" y="49315"/>
                  </a:lnTo>
                  <a:lnTo>
                    <a:pt x="1892" y="50977"/>
                  </a:lnTo>
                  <a:lnTo>
                    <a:pt x="2101" y="52630"/>
                  </a:lnTo>
                  <a:lnTo>
                    <a:pt x="2524" y="55886"/>
                  </a:lnTo>
                  <a:lnTo>
                    <a:pt x="2942" y="59084"/>
                  </a:lnTo>
                  <a:lnTo>
                    <a:pt x="3146" y="60649"/>
                  </a:lnTo>
                  <a:lnTo>
                    <a:pt x="3346" y="62194"/>
                  </a:lnTo>
                  <a:lnTo>
                    <a:pt x="3360" y="62340"/>
                  </a:lnTo>
                  <a:lnTo>
                    <a:pt x="3369" y="62487"/>
                  </a:lnTo>
                  <a:lnTo>
                    <a:pt x="3374" y="62624"/>
                  </a:lnTo>
                  <a:lnTo>
                    <a:pt x="3369" y="62761"/>
                  </a:lnTo>
                  <a:lnTo>
                    <a:pt x="3365" y="62898"/>
                  </a:lnTo>
                  <a:lnTo>
                    <a:pt x="3350" y="63015"/>
                  </a:lnTo>
                  <a:lnTo>
                    <a:pt x="3336" y="63142"/>
                  </a:lnTo>
                  <a:lnTo>
                    <a:pt x="3317" y="63250"/>
                  </a:lnTo>
                  <a:lnTo>
                    <a:pt x="6087" y="63299"/>
                  </a:lnTo>
                  <a:lnTo>
                    <a:pt x="8857" y="63338"/>
                  </a:lnTo>
                  <a:lnTo>
                    <a:pt x="14392" y="63406"/>
                  </a:lnTo>
                  <a:lnTo>
                    <a:pt x="19936" y="63475"/>
                  </a:lnTo>
                  <a:lnTo>
                    <a:pt x="22706" y="63504"/>
                  </a:lnTo>
                  <a:lnTo>
                    <a:pt x="25475" y="63553"/>
                  </a:lnTo>
                  <a:lnTo>
                    <a:pt x="28245" y="63602"/>
                  </a:lnTo>
                  <a:lnTo>
                    <a:pt x="31015" y="63661"/>
                  </a:lnTo>
                  <a:lnTo>
                    <a:pt x="33785" y="63739"/>
                  </a:lnTo>
                  <a:lnTo>
                    <a:pt x="36555" y="63837"/>
                  </a:lnTo>
                  <a:lnTo>
                    <a:pt x="39324" y="63944"/>
                  </a:lnTo>
                  <a:lnTo>
                    <a:pt x="42094" y="64071"/>
                  </a:lnTo>
                  <a:lnTo>
                    <a:pt x="43477" y="64140"/>
                  </a:lnTo>
                  <a:lnTo>
                    <a:pt x="44864" y="64218"/>
                  </a:lnTo>
                  <a:lnTo>
                    <a:pt x="46247" y="64306"/>
                  </a:lnTo>
                  <a:lnTo>
                    <a:pt x="47629" y="64394"/>
                  </a:lnTo>
                  <a:lnTo>
                    <a:pt x="47705" y="63064"/>
                  </a:lnTo>
                  <a:lnTo>
                    <a:pt x="47786" y="61734"/>
                  </a:lnTo>
                  <a:lnTo>
                    <a:pt x="47871" y="60394"/>
                  </a:lnTo>
                  <a:lnTo>
                    <a:pt x="47966" y="59045"/>
                  </a:lnTo>
                  <a:lnTo>
                    <a:pt x="48071" y="57696"/>
                  </a:lnTo>
                  <a:lnTo>
                    <a:pt x="48175" y="56346"/>
                  </a:lnTo>
                  <a:lnTo>
                    <a:pt x="48285" y="54987"/>
                  </a:lnTo>
                  <a:lnTo>
                    <a:pt x="48399" y="53628"/>
                  </a:lnTo>
                  <a:lnTo>
                    <a:pt x="48632" y="50909"/>
                  </a:lnTo>
                  <a:lnTo>
                    <a:pt x="48869" y="48171"/>
                  </a:lnTo>
                  <a:lnTo>
                    <a:pt x="49107" y="45433"/>
                  </a:lnTo>
                  <a:lnTo>
                    <a:pt x="49221" y="44064"/>
                  </a:lnTo>
                  <a:lnTo>
                    <a:pt x="49335" y="42695"/>
                  </a:lnTo>
                  <a:lnTo>
                    <a:pt x="49439" y="41326"/>
                  </a:lnTo>
                  <a:lnTo>
                    <a:pt x="49544" y="39957"/>
                  </a:lnTo>
                  <a:lnTo>
                    <a:pt x="49644" y="38578"/>
                  </a:lnTo>
                  <a:lnTo>
                    <a:pt x="49739" y="37219"/>
                  </a:lnTo>
                  <a:lnTo>
                    <a:pt x="49824" y="35850"/>
                  </a:lnTo>
                  <a:lnTo>
                    <a:pt x="49900" y="34481"/>
                  </a:lnTo>
                  <a:lnTo>
                    <a:pt x="49971" y="33121"/>
                  </a:lnTo>
                  <a:lnTo>
                    <a:pt x="50028" y="31752"/>
                  </a:lnTo>
                  <a:lnTo>
                    <a:pt x="50081" y="30393"/>
                  </a:lnTo>
                  <a:lnTo>
                    <a:pt x="50119" y="29044"/>
                  </a:lnTo>
                  <a:lnTo>
                    <a:pt x="50133" y="28369"/>
                  </a:lnTo>
                  <a:lnTo>
                    <a:pt x="50147" y="27684"/>
                  </a:lnTo>
                  <a:lnTo>
                    <a:pt x="50157" y="27010"/>
                  </a:lnTo>
                  <a:lnTo>
                    <a:pt x="50161" y="26345"/>
                  </a:lnTo>
                  <a:lnTo>
                    <a:pt x="50166" y="25670"/>
                  </a:lnTo>
                  <a:lnTo>
                    <a:pt x="50161" y="24995"/>
                  </a:lnTo>
                  <a:lnTo>
                    <a:pt x="50157" y="24320"/>
                  </a:lnTo>
                  <a:lnTo>
                    <a:pt x="50152" y="23656"/>
                  </a:lnTo>
                  <a:lnTo>
                    <a:pt x="50138" y="22991"/>
                  </a:lnTo>
                  <a:lnTo>
                    <a:pt x="50123" y="22316"/>
                  </a:lnTo>
                  <a:lnTo>
                    <a:pt x="50104" y="21651"/>
                  </a:lnTo>
                  <a:lnTo>
                    <a:pt x="50081" y="20986"/>
                  </a:lnTo>
                  <a:lnTo>
                    <a:pt x="50057" y="20399"/>
                  </a:lnTo>
                  <a:lnTo>
                    <a:pt x="50024" y="19812"/>
                  </a:lnTo>
                  <a:lnTo>
                    <a:pt x="49990" y="19245"/>
                  </a:lnTo>
                  <a:lnTo>
                    <a:pt x="49952" y="18678"/>
                  </a:lnTo>
                  <a:lnTo>
                    <a:pt x="49910" y="18130"/>
                  </a:lnTo>
                  <a:lnTo>
                    <a:pt x="49862" y="17593"/>
                  </a:lnTo>
                  <a:lnTo>
                    <a:pt x="49810" y="17065"/>
                  </a:lnTo>
                  <a:lnTo>
                    <a:pt x="49758" y="16546"/>
                  </a:lnTo>
                  <a:lnTo>
                    <a:pt x="49696" y="16038"/>
                  </a:lnTo>
                  <a:lnTo>
                    <a:pt x="49634" y="15539"/>
                  </a:lnTo>
                  <a:lnTo>
                    <a:pt x="49563" y="15060"/>
                  </a:lnTo>
                  <a:lnTo>
                    <a:pt x="49491" y="14581"/>
                  </a:lnTo>
                  <a:lnTo>
                    <a:pt x="49415" y="14111"/>
                  </a:lnTo>
                  <a:lnTo>
                    <a:pt x="49335" y="13652"/>
                  </a:lnTo>
                  <a:lnTo>
                    <a:pt x="49254" y="13212"/>
                  </a:lnTo>
                  <a:lnTo>
                    <a:pt x="49164" y="12772"/>
                  </a:lnTo>
                  <a:lnTo>
                    <a:pt x="49073" y="12341"/>
                  </a:lnTo>
                  <a:lnTo>
                    <a:pt x="48978" y="11921"/>
                  </a:lnTo>
                  <a:lnTo>
                    <a:pt x="48879" y="11510"/>
                  </a:lnTo>
                  <a:lnTo>
                    <a:pt x="48774" y="11109"/>
                  </a:lnTo>
                  <a:lnTo>
                    <a:pt x="48670" y="10718"/>
                  </a:lnTo>
                  <a:lnTo>
                    <a:pt x="48560" y="10337"/>
                  </a:lnTo>
                  <a:lnTo>
                    <a:pt x="48446" y="9965"/>
                  </a:lnTo>
                  <a:lnTo>
                    <a:pt x="48332" y="9603"/>
                  </a:lnTo>
                  <a:lnTo>
                    <a:pt x="48213" y="9251"/>
                  </a:lnTo>
                  <a:lnTo>
                    <a:pt x="48090" y="8899"/>
                  </a:lnTo>
                  <a:lnTo>
                    <a:pt x="47962" y="8557"/>
                  </a:lnTo>
                  <a:lnTo>
                    <a:pt x="47833" y="8234"/>
                  </a:lnTo>
                  <a:lnTo>
                    <a:pt x="47700" y="7912"/>
                  </a:lnTo>
                  <a:lnTo>
                    <a:pt x="47563" y="7599"/>
                  </a:lnTo>
                  <a:lnTo>
                    <a:pt x="47425" y="7286"/>
                  </a:lnTo>
                  <a:lnTo>
                    <a:pt x="47282" y="6992"/>
                  </a:lnTo>
                  <a:lnTo>
                    <a:pt x="47135" y="6699"/>
                  </a:lnTo>
                  <a:lnTo>
                    <a:pt x="46988" y="6425"/>
                  </a:lnTo>
                  <a:lnTo>
                    <a:pt x="46836" y="6151"/>
                  </a:lnTo>
                  <a:lnTo>
                    <a:pt x="46684" y="5878"/>
                  </a:lnTo>
                  <a:lnTo>
                    <a:pt x="46527" y="5623"/>
                  </a:lnTo>
                  <a:lnTo>
                    <a:pt x="46365" y="5369"/>
                  </a:lnTo>
                  <a:lnTo>
                    <a:pt x="46204" y="5125"/>
                  </a:lnTo>
                  <a:lnTo>
                    <a:pt x="46038" y="4890"/>
                  </a:lnTo>
                  <a:lnTo>
                    <a:pt x="45871" y="4655"/>
                  </a:lnTo>
                  <a:lnTo>
                    <a:pt x="45700" y="4440"/>
                  </a:lnTo>
                  <a:lnTo>
                    <a:pt x="45529" y="4225"/>
                  </a:lnTo>
                  <a:lnTo>
                    <a:pt x="45353" y="4010"/>
                  </a:lnTo>
                  <a:lnTo>
                    <a:pt x="45178" y="3814"/>
                  </a:lnTo>
                  <a:lnTo>
                    <a:pt x="44997" y="3619"/>
                  </a:lnTo>
                  <a:lnTo>
                    <a:pt x="44817" y="3423"/>
                  </a:lnTo>
                  <a:lnTo>
                    <a:pt x="44631" y="3237"/>
                  </a:lnTo>
                  <a:lnTo>
                    <a:pt x="44446" y="3061"/>
                  </a:lnTo>
                  <a:lnTo>
                    <a:pt x="44256" y="2895"/>
                  </a:lnTo>
                  <a:lnTo>
                    <a:pt x="44066" y="2729"/>
                  </a:lnTo>
                  <a:lnTo>
                    <a:pt x="43871" y="2572"/>
                  </a:lnTo>
                  <a:lnTo>
                    <a:pt x="43676" y="2416"/>
                  </a:lnTo>
                  <a:lnTo>
                    <a:pt x="43482" y="2269"/>
                  </a:lnTo>
                  <a:lnTo>
                    <a:pt x="43282" y="2132"/>
                  </a:lnTo>
                  <a:lnTo>
                    <a:pt x="43078" y="1995"/>
                  </a:lnTo>
                  <a:lnTo>
                    <a:pt x="42878" y="1868"/>
                  </a:lnTo>
                  <a:lnTo>
                    <a:pt x="42674" y="1741"/>
                  </a:lnTo>
                  <a:lnTo>
                    <a:pt x="42465" y="1624"/>
                  </a:lnTo>
                  <a:lnTo>
                    <a:pt x="42256" y="1507"/>
                  </a:lnTo>
                  <a:lnTo>
                    <a:pt x="41838" y="1301"/>
                  </a:lnTo>
                  <a:lnTo>
                    <a:pt x="41410" y="1106"/>
                  </a:lnTo>
                  <a:lnTo>
                    <a:pt x="40978" y="930"/>
                  </a:lnTo>
                  <a:lnTo>
                    <a:pt x="40541" y="773"/>
                  </a:lnTo>
                  <a:lnTo>
                    <a:pt x="40094" y="636"/>
                  </a:lnTo>
                  <a:lnTo>
                    <a:pt x="39648" y="509"/>
                  </a:lnTo>
                  <a:lnTo>
                    <a:pt x="39196" y="402"/>
                  </a:lnTo>
                  <a:lnTo>
                    <a:pt x="38740" y="313"/>
                  </a:lnTo>
                  <a:lnTo>
                    <a:pt x="38279" y="235"/>
                  </a:lnTo>
                  <a:lnTo>
                    <a:pt x="37818" y="167"/>
                  </a:lnTo>
                  <a:lnTo>
                    <a:pt x="37353" y="108"/>
                  </a:lnTo>
                  <a:lnTo>
                    <a:pt x="36887" y="69"/>
                  </a:lnTo>
                  <a:lnTo>
                    <a:pt x="36417" y="40"/>
                  </a:lnTo>
                  <a:lnTo>
                    <a:pt x="35947" y="20"/>
                  </a:lnTo>
                  <a:lnTo>
                    <a:pt x="3547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6"/>
            <p:cNvSpPr/>
            <p:nvPr/>
          </p:nvSpPr>
          <p:spPr>
            <a:xfrm>
              <a:off x="3235700" y="-3370750"/>
              <a:ext cx="148025" cy="333975"/>
            </a:xfrm>
            <a:custGeom>
              <a:avLst/>
              <a:gdLst/>
              <a:ahLst/>
              <a:cxnLst/>
              <a:rect l="l" t="t" r="r" b="b"/>
              <a:pathLst>
                <a:path w="5921" h="13359" extrusionOk="0">
                  <a:moveTo>
                    <a:pt x="2400" y="0"/>
                  </a:moveTo>
                  <a:lnTo>
                    <a:pt x="2224" y="704"/>
                  </a:lnTo>
                  <a:lnTo>
                    <a:pt x="2048" y="1408"/>
                  </a:lnTo>
                  <a:lnTo>
                    <a:pt x="1877" y="2113"/>
                  </a:lnTo>
                  <a:lnTo>
                    <a:pt x="1711" y="2826"/>
                  </a:lnTo>
                  <a:lnTo>
                    <a:pt x="1550" y="3540"/>
                  </a:lnTo>
                  <a:lnTo>
                    <a:pt x="1393" y="4254"/>
                  </a:lnTo>
                  <a:lnTo>
                    <a:pt x="1236" y="4978"/>
                  </a:lnTo>
                  <a:lnTo>
                    <a:pt x="1084" y="5692"/>
                  </a:lnTo>
                  <a:lnTo>
                    <a:pt x="937" y="6415"/>
                  </a:lnTo>
                  <a:lnTo>
                    <a:pt x="794" y="7139"/>
                  </a:lnTo>
                  <a:lnTo>
                    <a:pt x="652" y="7872"/>
                  </a:lnTo>
                  <a:lnTo>
                    <a:pt x="519" y="8596"/>
                  </a:lnTo>
                  <a:lnTo>
                    <a:pt x="381" y="9329"/>
                  </a:lnTo>
                  <a:lnTo>
                    <a:pt x="253" y="10063"/>
                  </a:lnTo>
                  <a:lnTo>
                    <a:pt x="124" y="10796"/>
                  </a:lnTo>
                  <a:lnTo>
                    <a:pt x="1" y="11530"/>
                  </a:lnTo>
                  <a:lnTo>
                    <a:pt x="447" y="11764"/>
                  </a:lnTo>
                  <a:lnTo>
                    <a:pt x="889" y="12009"/>
                  </a:lnTo>
                  <a:lnTo>
                    <a:pt x="1763" y="12507"/>
                  </a:lnTo>
                  <a:lnTo>
                    <a:pt x="2200" y="12742"/>
                  </a:lnTo>
                  <a:lnTo>
                    <a:pt x="2637" y="12957"/>
                  </a:lnTo>
                  <a:lnTo>
                    <a:pt x="3079" y="13172"/>
                  </a:lnTo>
                  <a:lnTo>
                    <a:pt x="3303" y="13260"/>
                  </a:lnTo>
                  <a:lnTo>
                    <a:pt x="3526" y="13358"/>
                  </a:lnTo>
                  <a:lnTo>
                    <a:pt x="3645" y="12556"/>
                  </a:lnTo>
                  <a:lnTo>
                    <a:pt x="3763" y="11774"/>
                  </a:lnTo>
                  <a:lnTo>
                    <a:pt x="3892" y="10982"/>
                  </a:lnTo>
                  <a:lnTo>
                    <a:pt x="4025" y="10200"/>
                  </a:lnTo>
                  <a:lnTo>
                    <a:pt x="4158" y="9427"/>
                  </a:lnTo>
                  <a:lnTo>
                    <a:pt x="4296" y="8655"/>
                  </a:lnTo>
                  <a:lnTo>
                    <a:pt x="4443" y="7892"/>
                  </a:lnTo>
                  <a:lnTo>
                    <a:pt x="4590" y="7129"/>
                  </a:lnTo>
                  <a:lnTo>
                    <a:pt x="4742" y="6376"/>
                  </a:lnTo>
                  <a:lnTo>
                    <a:pt x="4894" y="5623"/>
                  </a:lnTo>
                  <a:lnTo>
                    <a:pt x="5056" y="4870"/>
                  </a:lnTo>
                  <a:lnTo>
                    <a:pt x="5222" y="4137"/>
                  </a:lnTo>
                  <a:lnTo>
                    <a:pt x="5388" y="3403"/>
                  </a:lnTo>
                  <a:lnTo>
                    <a:pt x="5559" y="2670"/>
                  </a:lnTo>
                  <a:lnTo>
                    <a:pt x="5740" y="1946"/>
                  </a:lnTo>
                  <a:lnTo>
                    <a:pt x="5920" y="1232"/>
                  </a:lnTo>
                  <a:lnTo>
                    <a:pt x="5574" y="1125"/>
                  </a:lnTo>
                  <a:lnTo>
                    <a:pt x="5231" y="1008"/>
                  </a:lnTo>
                  <a:lnTo>
                    <a:pt x="4889" y="900"/>
                  </a:lnTo>
                  <a:lnTo>
                    <a:pt x="4543" y="792"/>
                  </a:lnTo>
                  <a:lnTo>
                    <a:pt x="4272" y="714"/>
                  </a:lnTo>
                  <a:lnTo>
                    <a:pt x="4001" y="646"/>
                  </a:lnTo>
                  <a:lnTo>
                    <a:pt x="3730" y="577"/>
                  </a:lnTo>
                  <a:lnTo>
                    <a:pt x="3455" y="499"/>
                  </a:lnTo>
                  <a:lnTo>
                    <a:pt x="3184" y="411"/>
                  </a:lnTo>
                  <a:lnTo>
                    <a:pt x="3051" y="362"/>
                  </a:lnTo>
                  <a:lnTo>
                    <a:pt x="2918" y="303"/>
                  </a:lnTo>
                  <a:lnTo>
                    <a:pt x="2785" y="235"/>
                  </a:lnTo>
                  <a:lnTo>
                    <a:pt x="2656" y="167"/>
                  </a:lnTo>
                  <a:lnTo>
                    <a:pt x="2528" y="88"/>
                  </a:lnTo>
                  <a:lnTo>
                    <a:pt x="240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6"/>
            <p:cNvSpPr/>
            <p:nvPr/>
          </p:nvSpPr>
          <p:spPr>
            <a:xfrm>
              <a:off x="3312550" y="-3622075"/>
              <a:ext cx="144700" cy="229575"/>
            </a:xfrm>
            <a:custGeom>
              <a:avLst/>
              <a:gdLst/>
              <a:ahLst/>
              <a:cxnLst/>
              <a:rect l="l" t="t" r="r" b="b"/>
              <a:pathLst>
                <a:path w="5788" h="9183" extrusionOk="0">
                  <a:moveTo>
                    <a:pt x="2395" y="1"/>
                  </a:moveTo>
                  <a:lnTo>
                    <a:pt x="2072" y="920"/>
                  </a:lnTo>
                  <a:lnTo>
                    <a:pt x="1754" y="1849"/>
                  </a:lnTo>
                  <a:lnTo>
                    <a:pt x="1445" y="2778"/>
                  </a:lnTo>
                  <a:lnTo>
                    <a:pt x="1141" y="3726"/>
                  </a:lnTo>
                  <a:lnTo>
                    <a:pt x="841" y="4665"/>
                  </a:lnTo>
                  <a:lnTo>
                    <a:pt x="552" y="5623"/>
                  </a:lnTo>
                  <a:lnTo>
                    <a:pt x="271" y="6582"/>
                  </a:lnTo>
                  <a:lnTo>
                    <a:pt x="1" y="7550"/>
                  </a:lnTo>
                  <a:lnTo>
                    <a:pt x="205" y="7618"/>
                  </a:lnTo>
                  <a:lnTo>
                    <a:pt x="404" y="7697"/>
                  </a:lnTo>
                  <a:lnTo>
                    <a:pt x="609" y="7794"/>
                  </a:lnTo>
                  <a:lnTo>
                    <a:pt x="813" y="7902"/>
                  </a:lnTo>
                  <a:lnTo>
                    <a:pt x="1212" y="8107"/>
                  </a:lnTo>
                  <a:lnTo>
                    <a:pt x="1407" y="8215"/>
                  </a:lnTo>
                  <a:lnTo>
                    <a:pt x="1602" y="8313"/>
                  </a:lnTo>
                  <a:lnTo>
                    <a:pt x="2058" y="8518"/>
                  </a:lnTo>
                  <a:lnTo>
                    <a:pt x="2514" y="8733"/>
                  </a:lnTo>
                  <a:lnTo>
                    <a:pt x="3416" y="9183"/>
                  </a:lnTo>
                  <a:lnTo>
                    <a:pt x="3683" y="8254"/>
                  </a:lnTo>
                  <a:lnTo>
                    <a:pt x="3958" y="7345"/>
                  </a:lnTo>
                  <a:lnTo>
                    <a:pt x="4238" y="6445"/>
                  </a:lnTo>
                  <a:lnTo>
                    <a:pt x="4533" y="5545"/>
                  </a:lnTo>
                  <a:lnTo>
                    <a:pt x="4832" y="4665"/>
                  </a:lnTo>
                  <a:lnTo>
                    <a:pt x="5141" y="3795"/>
                  </a:lnTo>
                  <a:lnTo>
                    <a:pt x="5459" y="2944"/>
                  </a:lnTo>
                  <a:lnTo>
                    <a:pt x="5621" y="2514"/>
                  </a:lnTo>
                  <a:lnTo>
                    <a:pt x="5787" y="2093"/>
                  </a:lnTo>
                  <a:lnTo>
                    <a:pt x="5588" y="1966"/>
                  </a:lnTo>
                  <a:lnTo>
                    <a:pt x="5393" y="1839"/>
                  </a:lnTo>
                  <a:lnTo>
                    <a:pt x="4999" y="1595"/>
                  </a:lnTo>
                  <a:lnTo>
                    <a:pt x="4604" y="1370"/>
                  </a:lnTo>
                  <a:lnTo>
                    <a:pt x="4210" y="1155"/>
                  </a:lnTo>
                  <a:lnTo>
                    <a:pt x="3416" y="715"/>
                  </a:lnTo>
                  <a:lnTo>
                    <a:pt x="3017" y="490"/>
                  </a:lnTo>
                  <a:lnTo>
                    <a:pt x="2623" y="245"/>
                  </a:lnTo>
                  <a:lnTo>
                    <a:pt x="2561" y="196"/>
                  </a:lnTo>
                  <a:lnTo>
                    <a:pt x="2504" y="138"/>
                  </a:lnTo>
                  <a:lnTo>
                    <a:pt x="2447" y="79"/>
                  </a:lnTo>
                  <a:lnTo>
                    <a:pt x="239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6"/>
            <p:cNvSpPr/>
            <p:nvPr/>
          </p:nvSpPr>
          <p:spPr>
            <a:xfrm>
              <a:off x="3356375" y="-8073125"/>
              <a:ext cx="92325" cy="191425"/>
            </a:xfrm>
            <a:custGeom>
              <a:avLst/>
              <a:gdLst/>
              <a:ahLst/>
              <a:cxnLst/>
              <a:rect l="l" t="t" r="r" b="b"/>
              <a:pathLst>
                <a:path w="3693" h="7657" extrusionOk="0">
                  <a:moveTo>
                    <a:pt x="1697" y="0"/>
                  </a:moveTo>
                  <a:lnTo>
                    <a:pt x="1592" y="10"/>
                  </a:lnTo>
                  <a:lnTo>
                    <a:pt x="1492" y="39"/>
                  </a:lnTo>
                  <a:lnTo>
                    <a:pt x="1378" y="68"/>
                  </a:lnTo>
                  <a:lnTo>
                    <a:pt x="1274" y="117"/>
                  </a:lnTo>
                  <a:lnTo>
                    <a:pt x="1174" y="186"/>
                  </a:lnTo>
                  <a:lnTo>
                    <a:pt x="1074" y="254"/>
                  </a:lnTo>
                  <a:lnTo>
                    <a:pt x="979" y="342"/>
                  </a:lnTo>
                  <a:lnTo>
                    <a:pt x="889" y="440"/>
                  </a:lnTo>
                  <a:lnTo>
                    <a:pt x="799" y="538"/>
                  </a:lnTo>
                  <a:lnTo>
                    <a:pt x="718" y="655"/>
                  </a:lnTo>
                  <a:lnTo>
                    <a:pt x="637" y="782"/>
                  </a:lnTo>
                  <a:lnTo>
                    <a:pt x="566" y="909"/>
                  </a:lnTo>
                  <a:lnTo>
                    <a:pt x="495" y="1056"/>
                  </a:lnTo>
                  <a:lnTo>
                    <a:pt x="428" y="1203"/>
                  </a:lnTo>
                  <a:lnTo>
                    <a:pt x="366" y="1359"/>
                  </a:lnTo>
                  <a:lnTo>
                    <a:pt x="309" y="1516"/>
                  </a:lnTo>
                  <a:lnTo>
                    <a:pt x="257" y="1692"/>
                  </a:lnTo>
                  <a:lnTo>
                    <a:pt x="210" y="1868"/>
                  </a:lnTo>
                  <a:lnTo>
                    <a:pt x="167" y="2044"/>
                  </a:lnTo>
                  <a:lnTo>
                    <a:pt x="129" y="2230"/>
                  </a:lnTo>
                  <a:lnTo>
                    <a:pt x="96" y="2425"/>
                  </a:lnTo>
                  <a:lnTo>
                    <a:pt x="67" y="2621"/>
                  </a:lnTo>
                  <a:lnTo>
                    <a:pt x="43" y="2816"/>
                  </a:lnTo>
                  <a:lnTo>
                    <a:pt x="24" y="3012"/>
                  </a:lnTo>
                  <a:lnTo>
                    <a:pt x="15" y="3217"/>
                  </a:lnTo>
                  <a:lnTo>
                    <a:pt x="5" y="3423"/>
                  </a:lnTo>
                  <a:lnTo>
                    <a:pt x="1" y="3638"/>
                  </a:lnTo>
                  <a:lnTo>
                    <a:pt x="5" y="3843"/>
                  </a:lnTo>
                  <a:lnTo>
                    <a:pt x="15" y="4058"/>
                  </a:lnTo>
                  <a:lnTo>
                    <a:pt x="29" y="4264"/>
                  </a:lnTo>
                  <a:lnTo>
                    <a:pt x="48" y="4479"/>
                  </a:lnTo>
                  <a:lnTo>
                    <a:pt x="72" y="4684"/>
                  </a:lnTo>
                  <a:lnTo>
                    <a:pt x="105" y="4899"/>
                  </a:lnTo>
                  <a:lnTo>
                    <a:pt x="138" y="5105"/>
                  </a:lnTo>
                  <a:lnTo>
                    <a:pt x="181" y="5310"/>
                  </a:lnTo>
                  <a:lnTo>
                    <a:pt x="229" y="5505"/>
                  </a:lnTo>
                  <a:lnTo>
                    <a:pt x="281" y="5691"/>
                  </a:lnTo>
                  <a:lnTo>
                    <a:pt x="338" y="5877"/>
                  </a:lnTo>
                  <a:lnTo>
                    <a:pt x="395" y="6053"/>
                  </a:lnTo>
                  <a:lnTo>
                    <a:pt x="462" y="6219"/>
                  </a:lnTo>
                  <a:lnTo>
                    <a:pt x="528" y="6386"/>
                  </a:lnTo>
                  <a:lnTo>
                    <a:pt x="599" y="6532"/>
                  </a:lnTo>
                  <a:lnTo>
                    <a:pt x="671" y="6679"/>
                  </a:lnTo>
                  <a:lnTo>
                    <a:pt x="747" y="6816"/>
                  </a:lnTo>
                  <a:lnTo>
                    <a:pt x="827" y="6943"/>
                  </a:lnTo>
                  <a:lnTo>
                    <a:pt x="913" y="7060"/>
                  </a:lnTo>
                  <a:lnTo>
                    <a:pt x="994" y="7168"/>
                  </a:lnTo>
                  <a:lnTo>
                    <a:pt x="1084" y="7266"/>
                  </a:lnTo>
                  <a:lnTo>
                    <a:pt x="1174" y="7354"/>
                  </a:lnTo>
                  <a:lnTo>
                    <a:pt x="1264" y="7432"/>
                  </a:lnTo>
                  <a:lnTo>
                    <a:pt x="1355" y="7491"/>
                  </a:lnTo>
                  <a:lnTo>
                    <a:pt x="1450" y="7549"/>
                  </a:lnTo>
                  <a:lnTo>
                    <a:pt x="1545" y="7588"/>
                  </a:lnTo>
                  <a:lnTo>
                    <a:pt x="1644" y="7627"/>
                  </a:lnTo>
                  <a:lnTo>
                    <a:pt x="1740" y="7647"/>
                  </a:lnTo>
                  <a:lnTo>
                    <a:pt x="1839" y="7657"/>
                  </a:lnTo>
                  <a:lnTo>
                    <a:pt x="1939" y="7647"/>
                  </a:lnTo>
                  <a:lnTo>
                    <a:pt x="2039" y="7637"/>
                  </a:lnTo>
                  <a:lnTo>
                    <a:pt x="2139" y="7608"/>
                  </a:lnTo>
                  <a:lnTo>
                    <a:pt x="2234" y="7559"/>
                  </a:lnTo>
                  <a:lnTo>
                    <a:pt x="2333" y="7500"/>
                  </a:lnTo>
                  <a:lnTo>
                    <a:pt x="2433" y="7432"/>
                  </a:lnTo>
                  <a:lnTo>
                    <a:pt x="2528" y="7354"/>
                  </a:lnTo>
                  <a:lnTo>
                    <a:pt x="2628" y="7256"/>
                  </a:lnTo>
                  <a:lnTo>
                    <a:pt x="2723" y="7139"/>
                  </a:lnTo>
                  <a:lnTo>
                    <a:pt x="2813" y="7011"/>
                  </a:lnTo>
                  <a:lnTo>
                    <a:pt x="2884" y="6904"/>
                  </a:lnTo>
                  <a:lnTo>
                    <a:pt x="2951" y="6796"/>
                  </a:lnTo>
                  <a:lnTo>
                    <a:pt x="3018" y="6669"/>
                  </a:lnTo>
                  <a:lnTo>
                    <a:pt x="3079" y="6542"/>
                  </a:lnTo>
                  <a:lnTo>
                    <a:pt x="3136" y="6415"/>
                  </a:lnTo>
                  <a:lnTo>
                    <a:pt x="3193" y="6278"/>
                  </a:lnTo>
                  <a:lnTo>
                    <a:pt x="3246" y="6131"/>
                  </a:lnTo>
                  <a:lnTo>
                    <a:pt x="3298" y="5985"/>
                  </a:lnTo>
                  <a:lnTo>
                    <a:pt x="3341" y="5828"/>
                  </a:lnTo>
                  <a:lnTo>
                    <a:pt x="3383" y="5672"/>
                  </a:lnTo>
                  <a:lnTo>
                    <a:pt x="3426" y="5515"/>
                  </a:lnTo>
                  <a:lnTo>
                    <a:pt x="3459" y="5349"/>
                  </a:lnTo>
                  <a:lnTo>
                    <a:pt x="3493" y="5183"/>
                  </a:lnTo>
                  <a:lnTo>
                    <a:pt x="3521" y="5017"/>
                  </a:lnTo>
                  <a:lnTo>
                    <a:pt x="3550" y="4841"/>
                  </a:lnTo>
                  <a:lnTo>
                    <a:pt x="3569" y="4664"/>
                  </a:lnTo>
                  <a:lnTo>
                    <a:pt x="3592" y="4586"/>
                  </a:lnTo>
                  <a:lnTo>
                    <a:pt x="3616" y="4498"/>
                  </a:lnTo>
                  <a:lnTo>
                    <a:pt x="3630" y="4400"/>
                  </a:lnTo>
                  <a:lnTo>
                    <a:pt x="3649" y="4303"/>
                  </a:lnTo>
                  <a:lnTo>
                    <a:pt x="3664" y="4195"/>
                  </a:lnTo>
                  <a:lnTo>
                    <a:pt x="3673" y="4088"/>
                  </a:lnTo>
                  <a:lnTo>
                    <a:pt x="3687" y="3853"/>
                  </a:lnTo>
                  <a:lnTo>
                    <a:pt x="3692" y="3628"/>
                  </a:lnTo>
                  <a:lnTo>
                    <a:pt x="3683" y="3413"/>
                  </a:lnTo>
                  <a:lnTo>
                    <a:pt x="3673" y="3198"/>
                  </a:lnTo>
                  <a:lnTo>
                    <a:pt x="3654" y="2992"/>
                  </a:lnTo>
                  <a:lnTo>
                    <a:pt x="3630" y="2787"/>
                  </a:lnTo>
                  <a:lnTo>
                    <a:pt x="3597" y="2591"/>
                  </a:lnTo>
                  <a:lnTo>
                    <a:pt x="3564" y="2396"/>
                  </a:lnTo>
                  <a:lnTo>
                    <a:pt x="3521" y="2210"/>
                  </a:lnTo>
                  <a:lnTo>
                    <a:pt x="3474" y="2034"/>
                  </a:lnTo>
                  <a:lnTo>
                    <a:pt x="3421" y="1858"/>
                  </a:lnTo>
                  <a:lnTo>
                    <a:pt x="3364" y="1682"/>
                  </a:lnTo>
                  <a:lnTo>
                    <a:pt x="3303" y="1525"/>
                  </a:lnTo>
                  <a:lnTo>
                    <a:pt x="3236" y="1369"/>
                  </a:lnTo>
                  <a:lnTo>
                    <a:pt x="3170" y="1222"/>
                  </a:lnTo>
                  <a:lnTo>
                    <a:pt x="3094" y="1076"/>
                  </a:lnTo>
                  <a:lnTo>
                    <a:pt x="3018" y="939"/>
                  </a:lnTo>
                  <a:lnTo>
                    <a:pt x="2937" y="812"/>
                  </a:lnTo>
                  <a:lnTo>
                    <a:pt x="2851" y="694"/>
                  </a:lnTo>
                  <a:lnTo>
                    <a:pt x="2766" y="587"/>
                  </a:lnTo>
                  <a:lnTo>
                    <a:pt x="2675" y="489"/>
                  </a:lnTo>
                  <a:lnTo>
                    <a:pt x="2585" y="391"/>
                  </a:lnTo>
                  <a:lnTo>
                    <a:pt x="2490" y="313"/>
                  </a:lnTo>
                  <a:lnTo>
                    <a:pt x="2395" y="235"/>
                  </a:lnTo>
                  <a:lnTo>
                    <a:pt x="2300" y="176"/>
                  </a:lnTo>
                  <a:lnTo>
                    <a:pt x="2200" y="117"/>
                  </a:lnTo>
                  <a:lnTo>
                    <a:pt x="2101" y="68"/>
                  </a:lnTo>
                  <a:lnTo>
                    <a:pt x="2001" y="39"/>
                  </a:lnTo>
                  <a:lnTo>
                    <a:pt x="1901" y="20"/>
                  </a:lnTo>
                  <a:lnTo>
                    <a:pt x="1797"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6"/>
            <p:cNvSpPr/>
            <p:nvPr/>
          </p:nvSpPr>
          <p:spPr>
            <a:xfrm>
              <a:off x="3354825" y="-6561100"/>
              <a:ext cx="1042025" cy="2898725"/>
            </a:xfrm>
            <a:custGeom>
              <a:avLst/>
              <a:gdLst/>
              <a:ahLst/>
              <a:cxnLst/>
              <a:rect l="l" t="t" r="r" b="b"/>
              <a:pathLst>
                <a:path w="41681" h="115949" extrusionOk="0">
                  <a:moveTo>
                    <a:pt x="21052" y="10816"/>
                  </a:moveTo>
                  <a:lnTo>
                    <a:pt x="22041" y="10826"/>
                  </a:lnTo>
                  <a:lnTo>
                    <a:pt x="23033" y="10846"/>
                  </a:lnTo>
                  <a:lnTo>
                    <a:pt x="24022" y="10875"/>
                  </a:lnTo>
                  <a:lnTo>
                    <a:pt x="25015" y="10904"/>
                  </a:lnTo>
                  <a:lnTo>
                    <a:pt x="26003" y="10953"/>
                  </a:lnTo>
                  <a:lnTo>
                    <a:pt x="26991" y="11002"/>
                  </a:lnTo>
                  <a:lnTo>
                    <a:pt x="27984" y="11071"/>
                  </a:lnTo>
                  <a:lnTo>
                    <a:pt x="28972" y="11139"/>
                  </a:lnTo>
                  <a:lnTo>
                    <a:pt x="29956" y="11227"/>
                  </a:lnTo>
                  <a:lnTo>
                    <a:pt x="30944" y="11315"/>
                  </a:lnTo>
                  <a:lnTo>
                    <a:pt x="31927" y="11423"/>
                  </a:lnTo>
                  <a:lnTo>
                    <a:pt x="32911" y="11550"/>
                  </a:lnTo>
                  <a:lnTo>
                    <a:pt x="33894" y="11677"/>
                  </a:lnTo>
                  <a:lnTo>
                    <a:pt x="34878" y="11823"/>
                  </a:lnTo>
                  <a:lnTo>
                    <a:pt x="34920" y="11833"/>
                  </a:lnTo>
                  <a:lnTo>
                    <a:pt x="34963" y="11843"/>
                  </a:lnTo>
                  <a:lnTo>
                    <a:pt x="35001" y="11863"/>
                  </a:lnTo>
                  <a:lnTo>
                    <a:pt x="35039" y="11892"/>
                  </a:lnTo>
                  <a:lnTo>
                    <a:pt x="35072" y="11921"/>
                  </a:lnTo>
                  <a:lnTo>
                    <a:pt x="35106" y="11951"/>
                  </a:lnTo>
                  <a:lnTo>
                    <a:pt x="35167" y="12029"/>
                  </a:lnTo>
                  <a:lnTo>
                    <a:pt x="35220" y="12127"/>
                  </a:lnTo>
                  <a:lnTo>
                    <a:pt x="35262" y="12234"/>
                  </a:lnTo>
                  <a:lnTo>
                    <a:pt x="35300" y="12352"/>
                  </a:lnTo>
                  <a:lnTo>
                    <a:pt x="35329" y="12479"/>
                  </a:lnTo>
                  <a:lnTo>
                    <a:pt x="35424" y="12440"/>
                  </a:lnTo>
                  <a:lnTo>
                    <a:pt x="35524" y="12420"/>
                  </a:lnTo>
                  <a:lnTo>
                    <a:pt x="35623" y="12410"/>
                  </a:lnTo>
                  <a:lnTo>
                    <a:pt x="35723" y="12430"/>
                  </a:lnTo>
                  <a:lnTo>
                    <a:pt x="35823" y="12469"/>
                  </a:lnTo>
                  <a:lnTo>
                    <a:pt x="35918" y="12518"/>
                  </a:lnTo>
                  <a:lnTo>
                    <a:pt x="36008" y="12596"/>
                  </a:lnTo>
                  <a:lnTo>
                    <a:pt x="36094" y="12694"/>
                  </a:lnTo>
                  <a:lnTo>
                    <a:pt x="36137" y="12752"/>
                  </a:lnTo>
                  <a:lnTo>
                    <a:pt x="36175" y="12811"/>
                  </a:lnTo>
                  <a:lnTo>
                    <a:pt x="36213" y="12880"/>
                  </a:lnTo>
                  <a:lnTo>
                    <a:pt x="36246" y="12948"/>
                  </a:lnTo>
                  <a:lnTo>
                    <a:pt x="36279" y="13026"/>
                  </a:lnTo>
                  <a:lnTo>
                    <a:pt x="36312" y="13104"/>
                  </a:lnTo>
                  <a:lnTo>
                    <a:pt x="36341" y="13193"/>
                  </a:lnTo>
                  <a:lnTo>
                    <a:pt x="36365" y="13281"/>
                  </a:lnTo>
                  <a:lnTo>
                    <a:pt x="36388" y="13378"/>
                  </a:lnTo>
                  <a:lnTo>
                    <a:pt x="36412" y="13476"/>
                  </a:lnTo>
                  <a:lnTo>
                    <a:pt x="36426" y="13584"/>
                  </a:lnTo>
                  <a:lnTo>
                    <a:pt x="36441" y="13701"/>
                  </a:lnTo>
                  <a:lnTo>
                    <a:pt x="36455" y="13809"/>
                  </a:lnTo>
                  <a:lnTo>
                    <a:pt x="36460" y="13936"/>
                  </a:lnTo>
                  <a:lnTo>
                    <a:pt x="36464" y="14063"/>
                  </a:lnTo>
                  <a:lnTo>
                    <a:pt x="36464" y="14200"/>
                  </a:lnTo>
                  <a:lnTo>
                    <a:pt x="36455" y="15989"/>
                  </a:lnTo>
                  <a:lnTo>
                    <a:pt x="36450" y="17779"/>
                  </a:lnTo>
                  <a:lnTo>
                    <a:pt x="36450" y="19568"/>
                  </a:lnTo>
                  <a:lnTo>
                    <a:pt x="36450" y="21358"/>
                  </a:lnTo>
                  <a:lnTo>
                    <a:pt x="36460" y="23147"/>
                  </a:lnTo>
                  <a:lnTo>
                    <a:pt x="36469" y="24937"/>
                  </a:lnTo>
                  <a:lnTo>
                    <a:pt x="36483" y="26726"/>
                  </a:lnTo>
                  <a:lnTo>
                    <a:pt x="36507" y="28516"/>
                  </a:lnTo>
                  <a:lnTo>
                    <a:pt x="36531" y="30296"/>
                  </a:lnTo>
                  <a:lnTo>
                    <a:pt x="36559" y="32085"/>
                  </a:lnTo>
                  <a:lnTo>
                    <a:pt x="36593" y="33875"/>
                  </a:lnTo>
                  <a:lnTo>
                    <a:pt x="36631" y="35664"/>
                  </a:lnTo>
                  <a:lnTo>
                    <a:pt x="36673" y="37444"/>
                  </a:lnTo>
                  <a:lnTo>
                    <a:pt x="36716" y="39233"/>
                  </a:lnTo>
                  <a:lnTo>
                    <a:pt x="36768" y="41023"/>
                  </a:lnTo>
                  <a:lnTo>
                    <a:pt x="36825" y="42813"/>
                  </a:lnTo>
                  <a:lnTo>
                    <a:pt x="36825" y="42910"/>
                  </a:lnTo>
                  <a:lnTo>
                    <a:pt x="36821" y="43018"/>
                  </a:lnTo>
                  <a:lnTo>
                    <a:pt x="36816" y="43116"/>
                  </a:lnTo>
                  <a:lnTo>
                    <a:pt x="36811" y="43213"/>
                  </a:lnTo>
                  <a:lnTo>
                    <a:pt x="36787" y="43399"/>
                  </a:lnTo>
                  <a:lnTo>
                    <a:pt x="36754" y="43575"/>
                  </a:lnTo>
                  <a:lnTo>
                    <a:pt x="36711" y="43751"/>
                  </a:lnTo>
                  <a:lnTo>
                    <a:pt x="36664" y="43908"/>
                  </a:lnTo>
                  <a:lnTo>
                    <a:pt x="36607" y="44054"/>
                  </a:lnTo>
                  <a:lnTo>
                    <a:pt x="36540" y="44191"/>
                  </a:lnTo>
                  <a:lnTo>
                    <a:pt x="36469" y="44309"/>
                  </a:lnTo>
                  <a:lnTo>
                    <a:pt x="36393" y="44426"/>
                  </a:lnTo>
                  <a:lnTo>
                    <a:pt x="36312" y="44514"/>
                  </a:lnTo>
                  <a:lnTo>
                    <a:pt x="36232" y="44602"/>
                  </a:lnTo>
                  <a:lnTo>
                    <a:pt x="36141" y="44670"/>
                  </a:lnTo>
                  <a:lnTo>
                    <a:pt x="36051" y="44719"/>
                  </a:lnTo>
                  <a:lnTo>
                    <a:pt x="35961" y="44749"/>
                  </a:lnTo>
                  <a:lnTo>
                    <a:pt x="35871" y="44768"/>
                  </a:lnTo>
                  <a:lnTo>
                    <a:pt x="35167" y="44866"/>
                  </a:lnTo>
                  <a:lnTo>
                    <a:pt x="34464" y="44954"/>
                  </a:lnTo>
                  <a:lnTo>
                    <a:pt x="33761" y="45032"/>
                  </a:lnTo>
                  <a:lnTo>
                    <a:pt x="33058" y="45101"/>
                  </a:lnTo>
                  <a:lnTo>
                    <a:pt x="32360" y="45159"/>
                  </a:lnTo>
                  <a:lnTo>
                    <a:pt x="31656" y="45199"/>
                  </a:lnTo>
                  <a:lnTo>
                    <a:pt x="30958" y="45238"/>
                  </a:lnTo>
                  <a:lnTo>
                    <a:pt x="30255" y="45267"/>
                  </a:lnTo>
                  <a:lnTo>
                    <a:pt x="29661" y="45277"/>
                  </a:lnTo>
                  <a:lnTo>
                    <a:pt x="29067" y="45287"/>
                  </a:lnTo>
                  <a:lnTo>
                    <a:pt x="28469" y="45296"/>
                  </a:lnTo>
                  <a:lnTo>
                    <a:pt x="27875" y="45287"/>
                  </a:lnTo>
                  <a:lnTo>
                    <a:pt x="27281" y="45277"/>
                  </a:lnTo>
                  <a:lnTo>
                    <a:pt x="26687" y="45267"/>
                  </a:lnTo>
                  <a:lnTo>
                    <a:pt x="26093" y="45238"/>
                  </a:lnTo>
                  <a:lnTo>
                    <a:pt x="25494" y="45218"/>
                  </a:lnTo>
                  <a:lnTo>
                    <a:pt x="24307" y="45140"/>
                  </a:lnTo>
                  <a:lnTo>
                    <a:pt x="23119" y="45052"/>
                  </a:lnTo>
                  <a:lnTo>
                    <a:pt x="21926" y="44935"/>
                  </a:lnTo>
                  <a:lnTo>
                    <a:pt x="20739" y="44798"/>
                  </a:lnTo>
                  <a:lnTo>
                    <a:pt x="20378" y="44758"/>
                  </a:lnTo>
                  <a:lnTo>
                    <a:pt x="20012" y="44729"/>
                  </a:lnTo>
                  <a:lnTo>
                    <a:pt x="19242" y="44680"/>
                  </a:lnTo>
                  <a:lnTo>
                    <a:pt x="18435" y="44651"/>
                  </a:lnTo>
                  <a:lnTo>
                    <a:pt x="17598" y="44622"/>
                  </a:lnTo>
                  <a:lnTo>
                    <a:pt x="16734" y="44602"/>
                  </a:lnTo>
                  <a:lnTo>
                    <a:pt x="15860" y="44563"/>
                  </a:lnTo>
                  <a:lnTo>
                    <a:pt x="14966" y="44524"/>
                  </a:lnTo>
                  <a:lnTo>
                    <a:pt x="14520" y="44494"/>
                  </a:lnTo>
                  <a:lnTo>
                    <a:pt x="14073" y="44455"/>
                  </a:lnTo>
                  <a:lnTo>
                    <a:pt x="13627" y="44416"/>
                  </a:lnTo>
                  <a:lnTo>
                    <a:pt x="13185" y="44358"/>
                  </a:lnTo>
                  <a:lnTo>
                    <a:pt x="12738" y="44299"/>
                  </a:lnTo>
                  <a:lnTo>
                    <a:pt x="12301" y="44240"/>
                  </a:lnTo>
                  <a:lnTo>
                    <a:pt x="11864" y="44162"/>
                  </a:lnTo>
                  <a:lnTo>
                    <a:pt x="11432" y="44064"/>
                  </a:lnTo>
                  <a:lnTo>
                    <a:pt x="11004" y="43966"/>
                  </a:lnTo>
                  <a:lnTo>
                    <a:pt x="10586" y="43849"/>
                  </a:lnTo>
                  <a:lnTo>
                    <a:pt x="10173" y="43722"/>
                  </a:lnTo>
                  <a:lnTo>
                    <a:pt x="9769" y="43585"/>
                  </a:lnTo>
                  <a:lnTo>
                    <a:pt x="9375" y="43429"/>
                  </a:lnTo>
                  <a:lnTo>
                    <a:pt x="8985" y="43253"/>
                  </a:lnTo>
                  <a:lnTo>
                    <a:pt x="8610" y="43057"/>
                  </a:lnTo>
                  <a:lnTo>
                    <a:pt x="8424" y="42959"/>
                  </a:lnTo>
                  <a:lnTo>
                    <a:pt x="8244" y="42852"/>
                  </a:lnTo>
                  <a:lnTo>
                    <a:pt x="8068" y="42734"/>
                  </a:lnTo>
                  <a:lnTo>
                    <a:pt x="7892" y="42617"/>
                  </a:lnTo>
                  <a:lnTo>
                    <a:pt x="7721" y="42500"/>
                  </a:lnTo>
                  <a:lnTo>
                    <a:pt x="7550" y="42372"/>
                  </a:lnTo>
                  <a:lnTo>
                    <a:pt x="7303" y="42177"/>
                  </a:lnTo>
                  <a:lnTo>
                    <a:pt x="7089" y="41991"/>
                  </a:lnTo>
                  <a:lnTo>
                    <a:pt x="6904" y="41825"/>
                  </a:lnTo>
                  <a:lnTo>
                    <a:pt x="6742" y="41668"/>
                  </a:lnTo>
                  <a:lnTo>
                    <a:pt x="6605" y="41512"/>
                  </a:lnTo>
                  <a:lnTo>
                    <a:pt x="6543" y="41434"/>
                  </a:lnTo>
                  <a:lnTo>
                    <a:pt x="6486" y="41355"/>
                  </a:lnTo>
                  <a:lnTo>
                    <a:pt x="6429" y="41267"/>
                  </a:lnTo>
                  <a:lnTo>
                    <a:pt x="6377" y="41179"/>
                  </a:lnTo>
                  <a:lnTo>
                    <a:pt x="6329" y="41091"/>
                  </a:lnTo>
                  <a:lnTo>
                    <a:pt x="6286" y="41003"/>
                  </a:lnTo>
                  <a:lnTo>
                    <a:pt x="6244" y="40906"/>
                  </a:lnTo>
                  <a:lnTo>
                    <a:pt x="6201" y="40798"/>
                  </a:lnTo>
                  <a:lnTo>
                    <a:pt x="6125" y="40573"/>
                  </a:lnTo>
                  <a:lnTo>
                    <a:pt x="6044" y="40319"/>
                  </a:lnTo>
                  <a:lnTo>
                    <a:pt x="5968" y="40035"/>
                  </a:lnTo>
                  <a:lnTo>
                    <a:pt x="5887" y="39703"/>
                  </a:lnTo>
                  <a:lnTo>
                    <a:pt x="5797" y="39331"/>
                  </a:lnTo>
                  <a:lnTo>
                    <a:pt x="5579" y="38422"/>
                  </a:lnTo>
                  <a:lnTo>
                    <a:pt x="5550" y="38285"/>
                  </a:lnTo>
                  <a:lnTo>
                    <a:pt x="5526" y="38128"/>
                  </a:lnTo>
                  <a:lnTo>
                    <a:pt x="5502" y="37943"/>
                  </a:lnTo>
                  <a:lnTo>
                    <a:pt x="5483" y="37737"/>
                  </a:lnTo>
                  <a:lnTo>
                    <a:pt x="5469" y="37503"/>
                  </a:lnTo>
                  <a:lnTo>
                    <a:pt x="5460" y="37258"/>
                  </a:lnTo>
                  <a:lnTo>
                    <a:pt x="5450" y="36984"/>
                  </a:lnTo>
                  <a:lnTo>
                    <a:pt x="5441" y="36701"/>
                  </a:lnTo>
                  <a:lnTo>
                    <a:pt x="5436" y="36094"/>
                  </a:lnTo>
                  <a:lnTo>
                    <a:pt x="5436" y="35449"/>
                  </a:lnTo>
                  <a:lnTo>
                    <a:pt x="5441" y="34765"/>
                  </a:lnTo>
                  <a:lnTo>
                    <a:pt x="5455" y="34070"/>
                  </a:lnTo>
                  <a:lnTo>
                    <a:pt x="5469" y="33366"/>
                  </a:lnTo>
                  <a:lnTo>
                    <a:pt x="5488" y="32682"/>
                  </a:lnTo>
                  <a:lnTo>
                    <a:pt x="5526" y="31401"/>
                  </a:lnTo>
                  <a:lnTo>
                    <a:pt x="5560" y="30335"/>
                  </a:lnTo>
                  <a:lnTo>
                    <a:pt x="5574" y="29914"/>
                  </a:lnTo>
                  <a:lnTo>
                    <a:pt x="5579" y="29592"/>
                  </a:lnTo>
                  <a:lnTo>
                    <a:pt x="5602" y="21221"/>
                  </a:lnTo>
                  <a:lnTo>
                    <a:pt x="5612" y="17036"/>
                  </a:lnTo>
                  <a:lnTo>
                    <a:pt x="5617" y="12860"/>
                  </a:lnTo>
                  <a:lnTo>
                    <a:pt x="5621" y="12684"/>
                  </a:lnTo>
                  <a:lnTo>
                    <a:pt x="5636" y="12518"/>
                  </a:lnTo>
                  <a:lnTo>
                    <a:pt x="5655" y="12352"/>
                  </a:lnTo>
                  <a:lnTo>
                    <a:pt x="5683" y="12195"/>
                  </a:lnTo>
                  <a:lnTo>
                    <a:pt x="5721" y="12048"/>
                  </a:lnTo>
                  <a:lnTo>
                    <a:pt x="5764" y="11902"/>
                  </a:lnTo>
                  <a:lnTo>
                    <a:pt x="5811" y="11775"/>
                  </a:lnTo>
                  <a:lnTo>
                    <a:pt x="5864" y="11657"/>
                  </a:lnTo>
                  <a:lnTo>
                    <a:pt x="5921" y="11550"/>
                  </a:lnTo>
                  <a:lnTo>
                    <a:pt x="5987" y="11452"/>
                  </a:lnTo>
                  <a:lnTo>
                    <a:pt x="6054" y="11364"/>
                  </a:lnTo>
                  <a:lnTo>
                    <a:pt x="6125" y="11286"/>
                  </a:lnTo>
                  <a:lnTo>
                    <a:pt x="6201" y="11227"/>
                  </a:lnTo>
                  <a:lnTo>
                    <a:pt x="6277" y="11188"/>
                  </a:lnTo>
                  <a:lnTo>
                    <a:pt x="6358" y="11159"/>
                  </a:lnTo>
                  <a:lnTo>
                    <a:pt x="6438" y="11139"/>
                  </a:lnTo>
                  <a:lnTo>
                    <a:pt x="9584" y="11031"/>
                  </a:lnTo>
                  <a:lnTo>
                    <a:pt x="12743" y="10934"/>
                  </a:lnTo>
                  <a:lnTo>
                    <a:pt x="14325" y="10885"/>
                  </a:lnTo>
                  <a:lnTo>
                    <a:pt x="15907" y="10855"/>
                  </a:lnTo>
                  <a:lnTo>
                    <a:pt x="17489" y="10836"/>
                  </a:lnTo>
                  <a:lnTo>
                    <a:pt x="19071" y="10816"/>
                  </a:lnTo>
                  <a:close/>
                  <a:moveTo>
                    <a:pt x="34545" y="52044"/>
                  </a:moveTo>
                  <a:lnTo>
                    <a:pt x="34602" y="52053"/>
                  </a:lnTo>
                  <a:lnTo>
                    <a:pt x="34659" y="52073"/>
                  </a:lnTo>
                  <a:lnTo>
                    <a:pt x="34707" y="52093"/>
                  </a:lnTo>
                  <a:lnTo>
                    <a:pt x="34754" y="52132"/>
                  </a:lnTo>
                  <a:lnTo>
                    <a:pt x="34797" y="52171"/>
                  </a:lnTo>
                  <a:lnTo>
                    <a:pt x="34835" y="52220"/>
                  </a:lnTo>
                  <a:lnTo>
                    <a:pt x="34873" y="52278"/>
                  </a:lnTo>
                  <a:lnTo>
                    <a:pt x="34901" y="52347"/>
                  </a:lnTo>
                  <a:lnTo>
                    <a:pt x="34930" y="52415"/>
                  </a:lnTo>
                  <a:lnTo>
                    <a:pt x="34954" y="52494"/>
                  </a:lnTo>
                  <a:lnTo>
                    <a:pt x="34973" y="52572"/>
                  </a:lnTo>
                  <a:lnTo>
                    <a:pt x="34992" y="52660"/>
                  </a:lnTo>
                  <a:lnTo>
                    <a:pt x="35001" y="52748"/>
                  </a:lnTo>
                  <a:lnTo>
                    <a:pt x="35011" y="52836"/>
                  </a:lnTo>
                  <a:lnTo>
                    <a:pt x="35015" y="52924"/>
                  </a:lnTo>
                  <a:lnTo>
                    <a:pt x="35020" y="53012"/>
                  </a:lnTo>
                  <a:lnTo>
                    <a:pt x="35015" y="53110"/>
                  </a:lnTo>
                  <a:lnTo>
                    <a:pt x="35011" y="53198"/>
                  </a:lnTo>
                  <a:lnTo>
                    <a:pt x="35001" y="53286"/>
                  </a:lnTo>
                  <a:lnTo>
                    <a:pt x="34987" y="53374"/>
                  </a:lnTo>
                  <a:lnTo>
                    <a:pt x="34973" y="53462"/>
                  </a:lnTo>
                  <a:lnTo>
                    <a:pt x="34949" y="53550"/>
                  </a:lnTo>
                  <a:lnTo>
                    <a:pt x="34925" y="53628"/>
                  </a:lnTo>
                  <a:lnTo>
                    <a:pt x="34897" y="53706"/>
                  </a:lnTo>
                  <a:lnTo>
                    <a:pt x="34868" y="53775"/>
                  </a:lnTo>
                  <a:lnTo>
                    <a:pt x="34830" y="53833"/>
                  </a:lnTo>
                  <a:lnTo>
                    <a:pt x="34792" y="53892"/>
                  </a:lnTo>
                  <a:lnTo>
                    <a:pt x="34749" y="53951"/>
                  </a:lnTo>
                  <a:lnTo>
                    <a:pt x="34707" y="53990"/>
                  </a:lnTo>
                  <a:lnTo>
                    <a:pt x="34654" y="54019"/>
                  </a:lnTo>
                  <a:lnTo>
                    <a:pt x="34602" y="54048"/>
                  </a:lnTo>
                  <a:lnTo>
                    <a:pt x="34545" y="54068"/>
                  </a:lnTo>
                  <a:lnTo>
                    <a:pt x="33224" y="54263"/>
                  </a:lnTo>
                  <a:lnTo>
                    <a:pt x="31903" y="54449"/>
                  </a:lnTo>
                  <a:lnTo>
                    <a:pt x="30583" y="54635"/>
                  </a:lnTo>
                  <a:lnTo>
                    <a:pt x="29257" y="54801"/>
                  </a:lnTo>
                  <a:lnTo>
                    <a:pt x="27936" y="54958"/>
                  </a:lnTo>
                  <a:lnTo>
                    <a:pt x="26611" y="55104"/>
                  </a:lnTo>
                  <a:lnTo>
                    <a:pt x="25290" y="55251"/>
                  </a:lnTo>
                  <a:lnTo>
                    <a:pt x="23965" y="55378"/>
                  </a:lnTo>
                  <a:lnTo>
                    <a:pt x="22644" y="55505"/>
                  </a:lnTo>
                  <a:lnTo>
                    <a:pt x="21318" y="55623"/>
                  </a:lnTo>
                  <a:lnTo>
                    <a:pt x="19993" y="55740"/>
                  </a:lnTo>
                  <a:lnTo>
                    <a:pt x="18672" y="55838"/>
                  </a:lnTo>
                  <a:lnTo>
                    <a:pt x="17347" y="55936"/>
                  </a:lnTo>
                  <a:lnTo>
                    <a:pt x="16021" y="56024"/>
                  </a:lnTo>
                  <a:lnTo>
                    <a:pt x="13375" y="56190"/>
                  </a:lnTo>
                  <a:lnTo>
                    <a:pt x="13289" y="56190"/>
                  </a:lnTo>
                  <a:lnTo>
                    <a:pt x="13209" y="56170"/>
                  </a:lnTo>
                  <a:lnTo>
                    <a:pt x="13133" y="56131"/>
                  </a:lnTo>
                  <a:lnTo>
                    <a:pt x="13061" y="56082"/>
                  </a:lnTo>
                  <a:lnTo>
                    <a:pt x="12999" y="56014"/>
                  </a:lnTo>
                  <a:lnTo>
                    <a:pt x="12938" y="55936"/>
                  </a:lnTo>
                  <a:lnTo>
                    <a:pt x="12885" y="55848"/>
                  </a:lnTo>
                  <a:lnTo>
                    <a:pt x="12838" y="55750"/>
                  </a:lnTo>
                  <a:lnTo>
                    <a:pt x="12800" y="55652"/>
                  </a:lnTo>
                  <a:lnTo>
                    <a:pt x="12762" y="55535"/>
                  </a:lnTo>
                  <a:lnTo>
                    <a:pt x="12729" y="55408"/>
                  </a:lnTo>
                  <a:lnTo>
                    <a:pt x="12705" y="55290"/>
                  </a:lnTo>
                  <a:lnTo>
                    <a:pt x="12686" y="55153"/>
                  </a:lnTo>
                  <a:lnTo>
                    <a:pt x="12672" y="55016"/>
                  </a:lnTo>
                  <a:lnTo>
                    <a:pt x="12662" y="54880"/>
                  </a:lnTo>
                  <a:lnTo>
                    <a:pt x="12662" y="54743"/>
                  </a:lnTo>
                  <a:lnTo>
                    <a:pt x="12662" y="54606"/>
                  </a:lnTo>
                  <a:lnTo>
                    <a:pt x="12672" y="54459"/>
                  </a:lnTo>
                  <a:lnTo>
                    <a:pt x="12686" y="54322"/>
                  </a:lnTo>
                  <a:lnTo>
                    <a:pt x="12705" y="54185"/>
                  </a:lnTo>
                  <a:lnTo>
                    <a:pt x="12729" y="54048"/>
                  </a:lnTo>
                  <a:lnTo>
                    <a:pt x="12762" y="53921"/>
                  </a:lnTo>
                  <a:lnTo>
                    <a:pt x="12800" y="53804"/>
                  </a:lnTo>
                  <a:lnTo>
                    <a:pt x="12838" y="53687"/>
                  </a:lnTo>
                  <a:lnTo>
                    <a:pt x="12885" y="53589"/>
                  </a:lnTo>
                  <a:lnTo>
                    <a:pt x="12938" y="53491"/>
                  </a:lnTo>
                  <a:lnTo>
                    <a:pt x="12999" y="53403"/>
                  </a:lnTo>
                  <a:lnTo>
                    <a:pt x="13061" y="53325"/>
                  </a:lnTo>
                  <a:lnTo>
                    <a:pt x="13133" y="53266"/>
                  </a:lnTo>
                  <a:lnTo>
                    <a:pt x="13209" y="53217"/>
                  </a:lnTo>
                  <a:lnTo>
                    <a:pt x="13289" y="53188"/>
                  </a:lnTo>
                  <a:lnTo>
                    <a:pt x="13375" y="53168"/>
                  </a:lnTo>
                  <a:lnTo>
                    <a:pt x="15484" y="52963"/>
                  </a:lnTo>
                  <a:lnTo>
                    <a:pt x="17598" y="52787"/>
                  </a:lnTo>
                  <a:lnTo>
                    <a:pt x="19713" y="52621"/>
                  </a:lnTo>
                  <a:lnTo>
                    <a:pt x="21827" y="52474"/>
                  </a:lnTo>
                  <a:lnTo>
                    <a:pt x="23936" y="52347"/>
                  </a:lnTo>
                  <a:lnTo>
                    <a:pt x="24996" y="52288"/>
                  </a:lnTo>
                  <a:lnTo>
                    <a:pt x="26055" y="52239"/>
                  </a:lnTo>
                  <a:lnTo>
                    <a:pt x="27110" y="52190"/>
                  </a:lnTo>
                  <a:lnTo>
                    <a:pt x="28169" y="52161"/>
                  </a:lnTo>
                  <a:lnTo>
                    <a:pt x="29224" y="52122"/>
                  </a:lnTo>
                  <a:lnTo>
                    <a:pt x="30283" y="52102"/>
                  </a:lnTo>
                  <a:lnTo>
                    <a:pt x="31352" y="52073"/>
                  </a:lnTo>
                  <a:lnTo>
                    <a:pt x="32421" y="52053"/>
                  </a:lnTo>
                  <a:lnTo>
                    <a:pt x="33486" y="52053"/>
                  </a:lnTo>
                  <a:lnTo>
                    <a:pt x="34545" y="52044"/>
                  </a:lnTo>
                  <a:close/>
                  <a:moveTo>
                    <a:pt x="6738" y="51212"/>
                  </a:moveTo>
                  <a:lnTo>
                    <a:pt x="6861" y="51232"/>
                  </a:lnTo>
                  <a:lnTo>
                    <a:pt x="6990" y="51261"/>
                  </a:lnTo>
                  <a:lnTo>
                    <a:pt x="7113" y="51291"/>
                  </a:lnTo>
                  <a:lnTo>
                    <a:pt x="7237" y="51340"/>
                  </a:lnTo>
                  <a:lnTo>
                    <a:pt x="7360" y="51398"/>
                  </a:lnTo>
                  <a:lnTo>
                    <a:pt x="7479" y="51467"/>
                  </a:lnTo>
                  <a:lnTo>
                    <a:pt x="7593" y="51545"/>
                  </a:lnTo>
                  <a:lnTo>
                    <a:pt x="7707" y="51633"/>
                  </a:lnTo>
                  <a:lnTo>
                    <a:pt x="7821" y="51731"/>
                  </a:lnTo>
                  <a:lnTo>
                    <a:pt x="7925" y="51838"/>
                  </a:lnTo>
                  <a:lnTo>
                    <a:pt x="8025" y="51965"/>
                  </a:lnTo>
                  <a:lnTo>
                    <a:pt x="8125" y="52102"/>
                  </a:lnTo>
                  <a:lnTo>
                    <a:pt x="8215" y="52249"/>
                  </a:lnTo>
                  <a:lnTo>
                    <a:pt x="8301" y="52406"/>
                  </a:lnTo>
                  <a:lnTo>
                    <a:pt x="8377" y="52572"/>
                  </a:lnTo>
                  <a:lnTo>
                    <a:pt x="8448" y="52758"/>
                  </a:lnTo>
                  <a:lnTo>
                    <a:pt x="8510" y="52943"/>
                  </a:lnTo>
                  <a:lnTo>
                    <a:pt x="8567" y="53149"/>
                  </a:lnTo>
                  <a:lnTo>
                    <a:pt x="8610" y="53374"/>
                  </a:lnTo>
                  <a:lnTo>
                    <a:pt x="8648" y="53599"/>
                  </a:lnTo>
                  <a:lnTo>
                    <a:pt x="8676" y="53843"/>
                  </a:lnTo>
                  <a:lnTo>
                    <a:pt x="8728" y="54117"/>
                  </a:lnTo>
                  <a:lnTo>
                    <a:pt x="8776" y="54381"/>
                  </a:lnTo>
                  <a:lnTo>
                    <a:pt x="8819" y="54645"/>
                  </a:lnTo>
                  <a:lnTo>
                    <a:pt x="8861" y="54909"/>
                  </a:lnTo>
                  <a:lnTo>
                    <a:pt x="8880" y="55114"/>
                  </a:lnTo>
                  <a:lnTo>
                    <a:pt x="8895" y="55320"/>
                  </a:lnTo>
                  <a:lnTo>
                    <a:pt x="8904" y="55525"/>
                  </a:lnTo>
                  <a:lnTo>
                    <a:pt x="8914" y="55730"/>
                  </a:lnTo>
                  <a:lnTo>
                    <a:pt x="8918" y="55945"/>
                  </a:lnTo>
                  <a:lnTo>
                    <a:pt x="8918" y="56151"/>
                  </a:lnTo>
                  <a:lnTo>
                    <a:pt x="8914" y="56356"/>
                  </a:lnTo>
                  <a:lnTo>
                    <a:pt x="8904" y="56562"/>
                  </a:lnTo>
                  <a:lnTo>
                    <a:pt x="8895" y="56767"/>
                  </a:lnTo>
                  <a:lnTo>
                    <a:pt x="8880" y="56972"/>
                  </a:lnTo>
                  <a:lnTo>
                    <a:pt x="8861" y="57178"/>
                  </a:lnTo>
                  <a:lnTo>
                    <a:pt x="8838" y="57383"/>
                  </a:lnTo>
                  <a:lnTo>
                    <a:pt x="8809" y="57588"/>
                  </a:lnTo>
                  <a:lnTo>
                    <a:pt x="8776" y="57784"/>
                  </a:lnTo>
                  <a:lnTo>
                    <a:pt x="8743" y="57979"/>
                  </a:lnTo>
                  <a:lnTo>
                    <a:pt x="8700" y="58175"/>
                  </a:lnTo>
                  <a:lnTo>
                    <a:pt x="8667" y="58341"/>
                  </a:lnTo>
                  <a:lnTo>
                    <a:pt x="8624" y="58498"/>
                  </a:lnTo>
                  <a:lnTo>
                    <a:pt x="8586" y="58654"/>
                  </a:lnTo>
                  <a:lnTo>
                    <a:pt x="8538" y="58801"/>
                  </a:lnTo>
                  <a:lnTo>
                    <a:pt x="8496" y="58938"/>
                  </a:lnTo>
                  <a:lnTo>
                    <a:pt x="8448" y="59075"/>
                  </a:lnTo>
                  <a:lnTo>
                    <a:pt x="8396" y="59202"/>
                  </a:lnTo>
                  <a:lnTo>
                    <a:pt x="8344" y="59329"/>
                  </a:lnTo>
                  <a:lnTo>
                    <a:pt x="8291" y="59446"/>
                  </a:lnTo>
                  <a:lnTo>
                    <a:pt x="8239" y="59554"/>
                  </a:lnTo>
                  <a:lnTo>
                    <a:pt x="8182" y="59661"/>
                  </a:lnTo>
                  <a:lnTo>
                    <a:pt x="8125" y="59769"/>
                  </a:lnTo>
                  <a:lnTo>
                    <a:pt x="8063" y="59867"/>
                  </a:lnTo>
                  <a:lnTo>
                    <a:pt x="8001" y="59955"/>
                  </a:lnTo>
                  <a:lnTo>
                    <a:pt x="7940" y="60043"/>
                  </a:lnTo>
                  <a:lnTo>
                    <a:pt x="7878" y="60121"/>
                  </a:lnTo>
                  <a:lnTo>
                    <a:pt x="7745" y="60268"/>
                  </a:lnTo>
                  <a:lnTo>
                    <a:pt x="7612" y="60395"/>
                  </a:lnTo>
                  <a:lnTo>
                    <a:pt x="7474" y="60493"/>
                  </a:lnTo>
                  <a:lnTo>
                    <a:pt x="7332" y="60581"/>
                  </a:lnTo>
                  <a:lnTo>
                    <a:pt x="7184" y="60639"/>
                  </a:lnTo>
                  <a:lnTo>
                    <a:pt x="7037" y="60688"/>
                  </a:lnTo>
                  <a:lnTo>
                    <a:pt x="6890" y="60708"/>
                  </a:lnTo>
                  <a:lnTo>
                    <a:pt x="6742" y="60717"/>
                  </a:lnTo>
                  <a:lnTo>
                    <a:pt x="6624" y="60708"/>
                  </a:lnTo>
                  <a:lnTo>
                    <a:pt x="6510" y="60678"/>
                  </a:lnTo>
                  <a:lnTo>
                    <a:pt x="6396" y="60649"/>
                  </a:lnTo>
                  <a:lnTo>
                    <a:pt x="6277" y="60600"/>
                  </a:lnTo>
                  <a:lnTo>
                    <a:pt x="6163" y="60541"/>
                  </a:lnTo>
                  <a:lnTo>
                    <a:pt x="6049" y="60483"/>
                  </a:lnTo>
                  <a:lnTo>
                    <a:pt x="5940" y="60405"/>
                  </a:lnTo>
                  <a:lnTo>
                    <a:pt x="5826" y="60317"/>
                  </a:lnTo>
                  <a:lnTo>
                    <a:pt x="5716" y="60209"/>
                  </a:lnTo>
                  <a:lnTo>
                    <a:pt x="5612" y="60101"/>
                  </a:lnTo>
                  <a:lnTo>
                    <a:pt x="5507" y="59984"/>
                  </a:lnTo>
                  <a:lnTo>
                    <a:pt x="5403" y="59847"/>
                  </a:lnTo>
                  <a:lnTo>
                    <a:pt x="5303" y="59701"/>
                  </a:lnTo>
                  <a:lnTo>
                    <a:pt x="5208" y="59554"/>
                  </a:lnTo>
                  <a:lnTo>
                    <a:pt x="5113" y="59388"/>
                  </a:lnTo>
                  <a:lnTo>
                    <a:pt x="5023" y="59212"/>
                  </a:lnTo>
                  <a:lnTo>
                    <a:pt x="4918" y="58996"/>
                  </a:lnTo>
                  <a:lnTo>
                    <a:pt x="4823" y="58781"/>
                  </a:lnTo>
                  <a:lnTo>
                    <a:pt x="4733" y="58547"/>
                  </a:lnTo>
                  <a:lnTo>
                    <a:pt x="4652" y="58312"/>
                  </a:lnTo>
                  <a:lnTo>
                    <a:pt x="4581" y="58067"/>
                  </a:lnTo>
                  <a:lnTo>
                    <a:pt x="4514" y="57813"/>
                  </a:lnTo>
                  <a:lnTo>
                    <a:pt x="4457" y="57559"/>
                  </a:lnTo>
                  <a:lnTo>
                    <a:pt x="4405" y="57295"/>
                  </a:lnTo>
                  <a:lnTo>
                    <a:pt x="4362" y="57031"/>
                  </a:lnTo>
                  <a:lnTo>
                    <a:pt x="4324" y="56767"/>
                  </a:lnTo>
                  <a:lnTo>
                    <a:pt x="4296" y="56493"/>
                  </a:lnTo>
                  <a:lnTo>
                    <a:pt x="4277" y="56229"/>
                  </a:lnTo>
                  <a:lnTo>
                    <a:pt x="4262" y="55955"/>
                  </a:lnTo>
                  <a:lnTo>
                    <a:pt x="4258" y="55681"/>
                  </a:lnTo>
                  <a:lnTo>
                    <a:pt x="4262" y="55417"/>
                  </a:lnTo>
                  <a:lnTo>
                    <a:pt x="4272" y="55144"/>
                  </a:lnTo>
                  <a:lnTo>
                    <a:pt x="4286" y="54880"/>
                  </a:lnTo>
                  <a:lnTo>
                    <a:pt x="4315" y="54616"/>
                  </a:lnTo>
                  <a:lnTo>
                    <a:pt x="4348" y="54351"/>
                  </a:lnTo>
                  <a:lnTo>
                    <a:pt x="4386" y="54097"/>
                  </a:lnTo>
                  <a:lnTo>
                    <a:pt x="4434" y="53853"/>
                  </a:lnTo>
                  <a:lnTo>
                    <a:pt x="4491" y="53608"/>
                  </a:lnTo>
                  <a:lnTo>
                    <a:pt x="4557" y="53374"/>
                  </a:lnTo>
                  <a:lnTo>
                    <a:pt x="4628" y="53139"/>
                  </a:lnTo>
                  <a:lnTo>
                    <a:pt x="4704" y="52924"/>
                  </a:lnTo>
                  <a:lnTo>
                    <a:pt x="4795" y="52709"/>
                  </a:lnTo>
                  <a:lnTo>
                    <a:pt x="4890" y="52503"/>
                  </a:lnTo>
                  <a:lnTo>
                    <a:pt x="4994" y="52318"/>
                  </a:lnTo>
                  <a:lnTo>
                    <a:pt x="5103" y="52132"/>
                  </a:lnTo>
                  <a:lnTo>
                    <a:pt x="5222" y="51965"/>
                  </a:lnTo>
                  <a:lnTo>
                    <a:pt x="5350" y="51809"/>
                  </a:lnTo>
                  <a:lnTo>
                    <a:pt x="5483" y="51662"/>
                  </a:lnTo>
                  <a:lnTo>
                    <a:pt x="5579" y="51584"/>
                  </a:lnTo>
                  <a:lnTo>
                    <a:pt x="5678" y="51506"/>
                  </a:lnTo>
                  <a:lnTo>
                    <a:pt x="5783" y="51437"/>
                  </a:lnTo>
                  <a:lnTo>
                    <a:pt x="5892" y="51379"/>
                  </a:lnTo>
                  <a:lnTo>
                    <a:pt x="6006" y="51330"/>
                  </a:lnTo>
                  <a:lnTo>
                    <a:pt x="6125" y="51281"/>
                  </a:lnTo>
                  <a:lnTo>
                    <a:pt x="6244" y="51252"/>
                  </a:lnTo>
                  <a:lnTo>
                    <a:pt x="6362" y="51232"/>
                  </a:lnTo>
                  <a:lnTo>
                    <a:pt x="6486" y="51212"/>
                  </a:lnTo>
                  <a:close/>
                  <a:moveTo>
                    <a:pt x="19760" y="65157"/>
                  </a:moveTo>
                  <a:lnTo>
                    <a:pt x="21105" y="65177"/>
                  </a:lnTo>
                  <a:lnTo>
                    <a:pt x="22449" y="65196"/>
                  </a:lnTo>
                  <a:lnTo>
                    <a:pt x="23794" y="65226"/>
                  </a:lnTo>
                  <a:lnTo>
                    <a:pt x="25138" y="65265"/>
                  </a:lnTo>
                  <a:lnTo>
                    <a:pt x="26483" y="65304"/>
                  </a:lnTo>
                  <a:lnTo>
                    <a:pt x="27827" y="65362"/>
                  </a:lnTo>
                  <a:lnTo>
                    <a:pt x="29172" y="65421"/>
                  </a:lnTo>
                  <a:lnTo>
                    <a:pt x="30516" y="65480"/>
                  </a:lnTo>
                  <a:lnTo>
                    <a:pt x="31861" y="65558"/>
                  </a:lnTo>
                  <a:lnTo>
                    <a:pt x="33205" y="65636"/>
                  </a:lnTo>
                  <a:lnTo>
                    <a:pt x="34545" y="65724"/>
                  </a:lnTo>
                  <a:lnTo>
                    <a:pt x="34597" y="65734"/>
                  </a:lnTo>
                  <a:lnTo>
                    <a:pt x="34650" y="65754"/>
                  </a:lnTo>
                  <a:lnTo>
                    <a:pt x="34692" y="65783"/>
                  </a:lnTo>
                  <a:lnTo>
                    <a:pt x="34735" y="65812"/>
                  </a:lnTo>
                  <a:lnTo>
                    <a:pt x="34778" y="65851"/>
                  </a:lnTo>
                  <a:lnTo>
                    <a:pt x="34811" y="65900"/>
                  </a:lnTo>
                  <a:lnTo>
                    <a:pt x="34844" y="65959"/>
                  </a:lnTo>
                  <a:lnTo>
                    <a:pt x="34873" y="66018"/>
                  </a:lnTo>
                  <a:lnTo>
                    <a:pt x="34901" y="66086"/>
                  </a:lnTo>
                  <a:lnTo>
                    <a:pt x="34920" y="66155"/>
                  </a:lnTo>
                  <a:lnTo>
                    <a:pt x="34939" y="66233"/>
                  </a:lnTo>
                  <a:lnTo>
                    <a:pt x="34954" y="66311"/>
                  </a:lnTo>
                  <a:lnTo>
                    <a:pt x="34968" y="66389"/>
                  </a:lnTo>
                  <a:lnTo>
                    <a:pt x="34977" y="66477"/>
                  </a:lnTo>
                  <a:lnTo>
                    <a:pt x="34982" y="66555"/>
                  </a:lnTo>
                  <a:lnTo>
                    <a:pt x="34982" y="66643"/>
                  </a:lnTo>
                  <a:lnTo>
                    <a:pt x="34982" y="66731"/>
                  </a:lnTo>
                  <a:lnTo>
                    <a:pt x="34977" y="66810"/>
                  </a:lnTo>
                  <a:lnTo>
                    <a:pt x="34968" y="66898"/>
                  </a:lnTo>
                  <a:lnTo>
                    <a:pt x="34954" y="66976"/>
                  </a:lnTo>
                  <a:lnTo>
                    <a:pt x="34939" y="67054"/>
                  </a:lnTo>
                  <a:lnTo>
                    <a:pt x="34920" y="67132"/>
                  </a:lnTo>
                  <a:lnTo>
                    <a:pt x="34901" y="67201"/>
                  </a:lnTo>
                  <a:lnTo>
                    <a:pt x="34873" y="67269"/>
                  </a:lnTo>
                  <a:lnTo>
                    <a:pt x="34844" y="67338"/>
                  </a:lnTo>
                  <a:lnTo>
                    <a:pt x="34811" y="67396"/>
                  </a:lnTo>
                  <a:lnTo>
                    <a:pt x="34778" y="67445"/>
                  </a:lnTo>
                  <a:lnTo>
                    <a:pt x="34735" y="67484"/>
                  </a:lnTo>
                  <a:lnTo>
                    <a:pt x="34692" y="67524"/>
                  </a:lnTo>
                  <a:lnTo>
                    <a:pt x="34650" y="67553"/>
                  </a:lnTo>
                  <a:lnTo>
                    <a:pt x="34597" y="67572"/>
                  </a:lnTo>
                  <a:lnTo>
                    <a:pt x="34545" y="67582"/>
                  </a:lnTo>
                  <a:lnTo>
                    <a:pt x="33205" y="67670"/>
                  </a:lnTo>
                  <a:lnTo>
                    <a:pt x="31861" y="67748"/>
                  </a:lnTo>
                  <a:lnTo>
                    <a:pt x="30516" y="67827"/>
                  </a:lnTo>
                  <a:lnTo>
                    <a:pt x="29172" y="67895"/>
                  </a:lnTo>
                  <a:lnTo>
                    <a:pt x="27827" y="67954"/>
                  </a:lnTo>
                  <a:lnTo>
                    <a:pt x="26483" y="68003"/>
                  </a:lnTo>
                  <a:lnTo>
                    <a:pt x="25138" y="68052"/>
                  </a:lnTo>
                  <a:lnTo>
                    <a:pt x="23794" y="68081"/>
                  </a:lnTo>
                  <a:lnTo>
                    <a:pt x="22449" y="68110"/>
                  </a:lnTo>
                  <a:lnTo>
                    <a:pt x="21105" y="68140"/>
                  </a:lnTo>
                  <a:lnTo>
                    <a:pt x="19760" y="68149"/>
                  </a:lnTo>
                  <a:lnTo>
                    <a:pt x="18416" y="68159"/>
                  </a:lnTo>
                  <a:lnTo>
                    <a:pt x="17066" y="68149"/>
                  </a:lnTo>
                  <a:lnTo>
                    <a:pt x="15722" y="68140"/>
                  </a:lnTo>
                  <a:lnTo>
                    <a:pt x="14377" y="68130"/>
                  </a:lnTo>
                  <a:lnTo>
                    <a:pt x="13033" y="68100"/>
                  </a:lnTo>
                  <a:lnTo>
                    <a:pt x="12952" y="68091"/>
                  </a:lnTo>
                  <a:lnTo>
                    <a:pt x="12876" y="68061"/>
                  </a:lnTo>
                  <a:lnTo>
                    <a:pt x="12805" y="68022"/>
                  </a:lnTo>
                  <a:lnTo>
                    <a:pt x="12738" y="67964"/>
                  </a:lnTo>
                  <a:lnTo>
                    <a:pt x="12681" y="67905"/>
                  </a:lnTo>
                  <a:lnTo>
                    <a:pt x="12624" y="67827"/>
                  </a:lnTo>
                  <a:lnTo>
                    <a:pt x="12577" y="67739"/>
                  </a:lnTo>
                  <a:lnTo>
                    <a:pt x="12529" y="67641"/>
                  </a:lnTo>
                  <a:lnTo>
                    <a:pt x="12491" y="67533"/>
                  </a:lnTo>
                  <a:lnTo>
                    <a:pt x="12458" y="67426"/>
                  </a:lnTo>
                  <a:lnTo>
                    <a:pt x="12429" y="67308"/>
                  </a:lnTo>
                  <a:lnTo>
                    <a:pt x="12406" y="67181"/>
                  </a:lnTo>
                  <a:lnTo>
                    <a:pt x="12387" y="67054"/>
                  </a:lnTo>
                  <a:lnTo>
                    <a:pt x="12372" y="66917"/>
                  </a:lnTo>
                  <a:lnTo>
                    <a:pt x="12363" y="66790"/>
                  </a:lnTo>
                  <a:lnTo>
                    <a:pt x="12363" y="66653"/>
                  </a:lnTo>
                  <a:lnTo>
                    <a:pt x="12363" y="66516"/>
                  </a:lnTo>
                  <a:lnTo>
                    <a:pt x="12372" y="66389"/>
                  </a:lnTo>
                  <a:lnTo>
                    <a:pt x="12382" y="66252"/>
                  </a:lnTo>
                  <a:lnTo>
                    <a:pt x="12401" y="66125"/>
                  </a:lnTo>
                  <a:lnTo>
                    <a:pt x="12425" y="66008"/>
                  </a:lnTo>
                  <a:lnTo>
                    <a:pt x="12453" y="65890"/>
                  </a:lnTo>
                  <a:lnTo>
                    <a:pt x="12486" y="65773"/>
                  </a:lnTo>
                  <a:lnTo>
                    <a:pt x="12529" y="65666"/>
                  </a:lnTo>
                  <a:lnTo>
                    <a:pt x="12572" y="65568"/>
                  </a:lnTo>
                  <a:lnTo>
                    <a:pt x="12619" y="65480"/>
                  </a:lnTo>
                  <a:lnTo>
                    <a:pt x="12676" y="65411"/>
                  </a:lnTo>
                  <a:lnTo>
                    <a:pt x="12738" y="65343"/>
                  </a:lnTo>
                  <a:lnTo>
                    <a:pt x="12805" y="65284"/>
                  </a:lnTo>
                  <a:lnTo>
                    <a:pt x="12871" y="65245"/>
                  </a:lnTo>
                  <a:lnTo>
                    <a:pt x="12952" y="65226"/>
                  </a:lnTo>
                  <a:lnTo>
                    <a:pt x="13033" y="65206"/>
                  </a:lnTo>
                  <a:lnTo>
                    <a:pt x="14377" y="65186"/>
                  </a:lnTo>
                  <a:lnTo>
                    <a:pt x="15722" y="65167"/>
                  </a:lnTo>
                  <a:lnTo>
                    <a:pt x="17066" y="65157"/>
                  </a:lnTo>
                  <a:close/>
                  <a:moveTo>
                    <a:pt x="6624" y="63025"/>
                  </a:moveTo>
                  <a:lnTo>
                    <a:pt x="6733" y="63035"/>
                  </a:lnTo>
                  <a:lnTo>
                    <a:pt x="6838" y="63055"/>
                  </a:lnTo>
                  <a:lnTo>
                    <a:pt x="6947" y="63084"/>
                  </a:lnTo>
                  <a:lnTo>
                    <a:pt x="7051" y="63133"/>
                  </a:lnTo>
                  <a:lnTo>
                    <a:pt x="7156" y="63192"/>
                  </a:lnTo>
                  <a:lnTo>
                    <a:pt x="7260" y="63260"/>
                  </a:lnTo>
                  <a:lnTo>
                    <a:pt x="7365" y="63338"/>
                  </a:lnTo>
                  <a:lnTo>
                    <a:pt x="7469" y="63436"/>
                  </a:lnTo>
                  <a:lnTo>
                    <a:pt x="7517" y="63485"/>
                  </a:lnTo>
                  <a:lnTo>
                    <a:pt x="7560" y="63544"/>
                  </a:lnTo>
                  <a:lnTo>
                    <a:pt x="7598" y="63602"/>
                  </a:lnTo>
                  <a:lnTo>
                    <a:pt x="7631" y="63661"/>
                  </a:lnTo>
                  <a:lnTo>
                    <a:pt x="7659" y="63729"/>
                  </a:lnTo>
                  <a:lnTo>
                    <a:pt x="7683" y="63798"/>
                  </a:lnTo>
                  <a:lnTo>
                    <a:pt x="7702" y="63876"/>
                  </a:lnTo>
                  <a:lnTo>
                    <a:pt x="7721" y="63954"/>
                  </a:lnTo>
                  <a:lnTo>
                    <a:pt x="7735" y="64033"/>
                  </a:lnTo>
                  <a:lnTo>
                    <a:pt x="7740" y="64111"/>
                  </a:lnTo>
                  <a:lnTo>
                    <a:pt x="7745" y="64199"/>
                  </a:lnTo>
                  <a:lnTo>
                    <a:pt x="7750" y="64277"/>
                  </a:lnTo>
                  <a:lnTo>
                    <a:pt x="7745" y="64365"/>
                  </a:lnTo>
                  <a:lnTo>
                    <a:pt x="7740" y="64443"/>
                  </a:lnTo>
                  <a:lnTo>
                    <a:pt x="7735" y="64531"/>
                  </a:lnTo>
                  <a:lnTo>
                    <a:pt x="7721" y="64609"/>
                  </a:lnTo>
                  <a:lnTo>
                    <a:pt x="7849" y="64756"/>
                  </a:lnTo>
                  <a:lnTo>
                    <a:pt x="7973" y="64913"/>
                  </a:lnTo>
                  <a:lnTo>
                    <a:pt x="8092" y="65089"/>
                  </a:lnTo>
                  <a:lnTo>
                    <a:pt x="8206" y="65284"/>
                  </a:lnTo>
                  <a:lnTo>
                    <a:pt x="8315" y="65490"/>
                  </a:lnTo>
                  <a:lnTo>
                    <a:pt x="8415" y="65705"/>
                  </a:lnTo>
                  <a:lnTo>
                    <a:pt x="8515" y="65939"/>
                  </a:lnTo>
                  <a:lnTo>
                    <a:pt x="8605" y="66184"/>
                  </a:lnTo>
                  <a:lnTo>
                    <a:pt x="8690" y="66438"/>
                  </a:lnTo>
                  <a:lnTo>
                    <a:pt x="8766" y="66702"/>
                  </a:lnTo>
                  <a:lnTo>
                    <a:pt x="8838" y="66976"/>
                  </a:lnTo>
                  <a:lnTo>
                    <a:pt x="8899" y="67260"/>
                  </a:lnTo>
                  <a:lnTo>
                    <a:pt x="8952" y="67553"/>
                  </a:lnTo>
                  <a:lnTo>
                    <a:pt x="8994" y="67846"/>
                  </a:lnTo>
                  <a:lnTo>
                    <a:pt x="9032" y="68149"/>
                  </a:lnTo>
                  <a:lnTo>
                    <a:pt x="9061" y="68453"/>
                  </a:lnTo>
                  <a:lnTo>
                    <a:pt x="9075" y="68746"/>
                  </a:lnTo>
                  <a:lnTo>
                    <a:pt x="9085" y="69029"/>
                  </a:lnTo>
                  <a:lnTo>
                    <a:pt x="9085" y="69313"/>
                  </a:lnTo>
                  <a:lnTo>
                    <a:pt x="9075" y="69587"/>
                  </a:lnTo>
                  <a:lnTo>
                    <a:pt x="9061" y="69851"/>
                  </a:lnTo>
                  <a:lnTo>
                    <a:pt x="9032" y="70115"/>
                  </a:lnTo>
                  <a:lnTo>
                    <a:pt x="9004" y="70369"/>
                  </a:lnTo>
                  <a:lnTo>
                    <a:pt x="8966" y="70614"/>
                  </a:lnTo>
                  <a:lnTo>
                    <a:pt x="8918" y="70858"/>
                  </a:lnTo>
                  <a:lnTo>
                    <a:pt x="8866" y="71093"/>
                  </a:lnTo>
                  <a:lnTo>
                    <a:pt x="8809" y="71318"/>
                  </a:lnTo>
                  <a:lnTo>
                    <a:pt x="8743" y="71533"/>
                  </a:lnTo>
                  <a:lnTo>
                    <a:pt x="8671" y="71738"/>
                  </a:lnTo>
                  <a:lnTo>
                    <a:pt x="8595" y="71934"/>
                  </a:lnTo>
                  <a:lnTo>
                    <a:pt x="8515" y="72129"/>
                  </a:lnTo>
                  <a:lnTo>
                    <a:pt x="8429" y="72305"/>
                  </a:lnTo>
                  <a:lnTo>
                    <a:pt x="8334" y="72481"/>
                  </a:lnTo>
                  <a:lnTo>
                    <a:pt x="8239" y="72638"/>
                  </a:lnTo>
                  <a:lnTo>
                    <a:pt x="8139" y="72794"/>
                  </a:lnTo>
                  <a:lnTo>
                    <a:pt x="8035" y="72931"/>
                  </a:lnTo>
                  <a:lnTo>
                    <a:pt x="7925" y="73068"/>
                  </a:lnTo>
                  <a:lnTo>
                    <a:pt x="7811" y="73185"/>
                  </a:lnTo>
                  <a:lnTo>
                    <a:pt x="7697" y="73293"/>
                  </a:lnTo>
                  <a:lnTo>
                    <a:pt x="7579" y="73391"/>
                  </a:lnTo>
                  <a:lnTo>
                    <a:pt x="7455" y="73469"/>
                  </a:lnTo>
                  <a:lnTo>
                    <a:pt x="7332" y="73547"/>
                  </a:lnTo>
                  <a:lnTo>
                    <a:pt x="7203" y="73606"/>
                  </a:lnTo>
                  <a:lnTo>
                    <a:pt x="7075" y="73655"/>
                  </a:lnTo>
                  <a:lnTo>
                    <a:pt x="6947" y="73684"/>
                  </a:lnTo>
                  <a:lnTo>
                    <a:pt x="6814" y="73714"/>
                  </a:lnTo>
                  <a:lnTo>
                    <a:pt x="6681" y="73723"/>
                  </a:lnTo>
                  <a:lnTo>
                    <a:pt x="6543" y="73714"/>
                  </a:lnTo>
                  <a:lnTo>
                    <a:pt x="6415" y="73694"/>
                  </a:lnTo>
                  <a:lnTo>
                    <a:pt x="6291" y="73665"/>
                  </a:lnTo>
                  <a:lnTo>
                    <a:pt x="6168" y="73626"/>
                  </a:lnTo>
                  <a:lnTo>
                    <a:pt x="6044" y="73577"/>
                  </a:lnTo>
                  <a:lnTo>
                    <a:pt x="5921" y="73518"/>
                  </a:lnTo>
                  <a:lnTo>
                    <a:pt x="5802" y="73440"/>
                  </a:lnTo>
                  <a:lnTo>
                    <a:pt x="5688" y="73361"/>
                  </a:lnTo>
                  <a:lnTo>
                    <a:pt x="5574" y="73273"/>
                  </a:lnTo>
                  <a:lnTo>
                    <a:pt x="5460" y="73166"/>
                  </a:lnTo>
                  <a:lnTo>
                    <a:pt x="5350" y="73058"/>
                  </a:lnTo>
                  <a:lnTo>
                    <a:pt x="5246" y="72941"/>
                  </a:lnTo>
                  <a:lnTo>
                    <a:pt x="5141" y="72814"/>
                  </a:lnTo>
                  <a:lnTo>
                    <a:pt x="5042" y="72677"/>
                  </a:lnTo>
                  <a:lnTo>
                    <a:pt x="4942" y="72530"/>
                  </a:lnTo>
                  <a:lnTo>
                    <a:pt x="4852" y="72384"/>
                  </a:lnTo>
                  <a:lnTo>
                    <a:pt x="4761" y="72217"/>
                  </a:lnTo>
                  <a:lnTo>
                    <a:pt x="4676" y="72051"/>
                  </a:lnTo>
                  <a:lnTo>
                    <a:pt x="4595" y="71875"/>
                  </a:lnTo>
                  <a:lnTo>
                    <a:pt x="4519" y="71689"/>
                  </a:lnTo>
                  <a:lnTo>
                    <a:pt x="4448" y="71504"/>
                  </a:lnTo>
                  <a:lnTo>
                    <a:pt x="4381" y="71308"/>
                  </a:lnTo>
                  <a:lnTo>
                    <a:pt x="4315" y="71103"/>
                  </a:lnTo>
                  <a:lnTo>
                    <a:pt x="4258" y="70887"/>
                  </a:lnTo>
                  <a:lnTo>
                    <a:pt x="4205" y="70672"/>
                  </a:lnTo>
                  <a:lnTo>
                    <a:pt x="4163" y="70447"/>
                  </a:lnTo>
                  <a:lnTo>
                    <a:pt x="4120" y="70213"/>
                  </a:lnTo>
                  <a:lnTo>
                    <a:pt x="4087" y="69978"/>
                  </a:lnTo>
                  <a:lnTo>
                    <a:pt x="4053" y="69743"/>
                  </a:lnTo>
                  <a:lnTo>
                    <a:pt x="4034" y="69489"/>
                  </a:lnTo>
                  <a:lnTo>
                    <a:pt x="4015" y="69245"/>
                  </a:lnTo>
                  <a:lnTo>
                    <a:pt x="4006" y="68990"/>
                  </a:lnTo>
                  <a:lnTo>
                    <a:pt x="4001" y="68726"/>
                  </a:lnTo>
                  <a:lnTo>
                    <a:pt x="4006" y="68560"/>
                  </a:lnTo>
                  <a:lnTo>
                    <a:pt x="4011" y="68394"/>
                  </a:lnTo>
                  <a:lnTo>
                    <a:pt x="4030" y="68042"/>
                  </a:lnTo>
                  <a:lnTo>
                    <a:pt x="4049" y="67807"/>
                  </a:lnTo>
                  <a:lnTo>
                    <a:pt x="4072" y="67572"/>
                  </a:lnTo>
                  <a:lnTo>
                    <a:pt x="4101" y="67338"/>
                  </a:lnTo>
                  <a:lnTo>
                    <a:pt x="4134" y="67113"/>
                  </a:lnTo>
                  <a:lnTo>
                    <a:pt x="4177" y="66878"/>
                  </a:lnTo>
                  <a:lnTo>
                    <a:pt x="4220" y="66653"/>
                  </a:lnTo>
                  <a:lnTo>
                    <a:pt x="4272" y="66428"/>
                  </a:lnTo>
                  <a:lnTo>
                    <a:pt x="4324" y="66203"/>
                  </a:lnTo>
                  <a:lnTo>
                    <a:pt x="4386" y="65988"/>
                  </a:lnTo>
                  <a:lnTo>
                    <a:pt x="4448" y="65773"/>
                  </a:lnTo>
                  <a:lnTo>
                    <a:pt x="4519" y="65558"/>
                  </a:lnTo>
                  <a:lnTo>
                    <a:pt x="4590" y="65353"/>
                  </a:lnTo>
                  <a:lnTo>
                    <a:pt x="4666" y="65157"/>
                  </a:lnTo>
                  <a:lnTo>
                    <a:pt x="4747" y="64961"/>
                  </a:lnTo>
                  <a:lnTo>
                    <a:pt x="4833" y="64776"/>
                  </a:lnTo>
                  <a:lnTo>
                    <a:pt x="4918" y="64600"/>
                  </a:lnTo>
                  <a:lnTo>
                    <a:pt x="5008" y="64424"/>
                  </a:lnTo>
                  <a:lnTo>
                    <a:pt x="5103" y="64257"/>
                  </a:lnTo>
                  <a:lnTo>
                    <a:pt x="5198" y="64101"/>
                  </a:lnTo>
                  <a:lnTo>
                    <a:pt x="5298" y="63954"/>
                  </a:lnTo>
                  <a:lnTo>
                    <a:pt x="5398" y="63817"/>
                  </a:lnTo>
                  <a:lnTo>
                    <a:pt x="5502" y="63690"/>
                  </a:lnTo>
                  <a:lnTo>
                    <a:pt x="5607" y="63573"/>
                  </a:lnTo>
                  <a:lnTo>
                    <a:pt x="5716" y="63465"/>
                  </a:lnTo>
                  <a:lnTo>
                    <a:pt x="5826" y="63368"/>
                  </a:lnTo>
                  <a:lnTo>
                    <a:pt x="5935" y="63280"/>
                  </a:lnTo>
                  <a:lnTo>
                    <a:pt x="6049" y="63201"/>
                  </a:lnTo>
                  <a:lnTo>
                    <a:pt x="6163" y="63143"/>
                  </a:lnTo>
                  <a:lnTo>
                    <a:pt x="6277" y="63094"/>
                  </a:lnTo>
                  <a:lnTo>
                    <a:pt x="6391" y="63055"/>
                  </a:lnTo>
                  <a:lnTo>
                    <a:pt x="6505" y="63035"/>
                  </a:lnTo>
                  <a:lnTo>
                    <a:pt x="6624" y="63025"/>
                  </a:lnTo>
                  <a:close/>
                  <a:moveTo>
                    <a:pt x="11303" y="79209"/>
                  </a:moveTo>
                  <a:lnTo>
                    <a:pt x="11389" y="79219"/>
                  </a:lnTo>
                  <a:lnTo>
                    <a:pt x="12092" y="79307"/>
                  </a:lnTo>
                  <a:lnTo>
                    <a:pt x="12795" y="79385"/>
                  </a:lnTo>
                  <a:lnTo>
                    <a:pt x="13503" y="79454"/>
                  </a:lnTo>
                  <a:lnTo>
                    <a:pt x="14206" y="79512"/>
                  </a:lnTo>
                  <a:lnTo>
                    <a:pt x="14909" y="79571"/>
                  </a:lnTo>
                  <a:lnTo>
                    <a:pt x="15612" y="79620"/>
                  </a:lnTo>
                  <a:lnTo>
                    <a:pt x="17019" y="79708"/>
                  </a:lnTo>
                  <a:lnTo>
                    <a:pt x="18425" y="79776"/>
                  </a:lnTo>
                  <a:lnTo>
                    <a:pt x="19831" y="79835"/>
                  </a:lnTo>
                  <a:lnTo>
                    <a:pt x="21238" y="79874"/>
                  </a:lnTo>
                  <a:lnTo>
                    <a:pt x="22644" y="79913"/>
                  </a:lnTo>
                  <a:lnTo>
                    <a:pt x="25456" y="79972"/>
                  </a:lnTo>
                  <a:lnTo>
                    <a:pt x="26863" y="80011"/>
                  </a:lnTo>
                  <a:lnTo>
                    <a:pt x="28269" y="80050"/>
                  </a:lnTo>
                  <a:lnTo>
                    <a:pt x="29675" y="80109"/>
                  </a:lnTo>
                  <a:lnTo>
                    <a:pt x="31082" y="80168"/>
                  </a:lnTo>
                  <a:lnTo>
                    <a:pt x="32488" y="80256"/>
                  </a:lnTo>
                  <a:lnTo>
                    <a:pt x="33196" y="80304"/>
                  </a:lnTo>
                  <a:lnTo>
                    <a:pt x="33899" y="80363"/>
                  </a:lnTo>
                  <a:lnTo>
                    <a:pt x="33951" y="80373"/>
                  </a:lnTo>
                  <a:lnTo>
                    <a:pt x="33999" y="80392"/>
                  </a:lnTo>
                  <a:lnTo>
                    <a:pt x="34041" y="80412"/>
                  </a:lnTo>
                  <a:lnTo>
                    <a:pt x="34084" y="80451"/>
                  </a:lnTo>
                  <a:lnTo>
                    <a:pt x="34122" y="80490"/>
                  </a:lnTo>
                  <a:lnTo>
                    <a:pt x="34155" y="80529"/>
                  </a:lnTo>
                  <a:lnTo>
                    <a:pt x="34184" y="80588"/>
                  </a:lnTo>
                  <a:lnTo>
                    <a:pt x="34212" y="80647"/>
                  </a:lnTo>
                  <a:lnTo>
                    <a:pt x="34236" y="80705"/>
                  </a:lnTo>
                  <a:lnTo>
                    <a:pt x="34255" y="80774"/>
                  </a:lnTo>
                  <a:lnTo>
                    <a:pt x="34274" y="80842"/>
                  </a:lnTo>
                  <a:lnTo>
                    <a:pt x="34288" y="80911"/>
                  </a:lnTo>
                  <a:lnTo>
                    <a:pt x="34298" y="80989"/>
                  </a:lnTo>
                  <a:lnTo>
                    <a:pt x="34303" y="81057"/>
                  </a:lnTo>
                  <a:lnTo>
                    <a:pt x="34307" y="81136"/>
                  </a:lnTo>
                  <a:lnTo>
                    <a:pt x="34307" y="81214"/>
                  </a:lnTo>
                  <a:lnTo>
                    <a:pt x="34307" y="81292"/>
                  </a:lnTo>
                  <a:lnTo>
                    <a:pt x="34303" y="81370"/>
                  </a:lnTo>
                  <a:lnTo>
                    <a:pt x="34293" y="81449"/>
                  </a:lnTo>
                  <a:lnTo>
                    <a:pt x="34279" y="81527"/>
                  </a:lnTo>
                  <a:lnTo>
                    <a:pt x="34265" y="81605"/>
                  </a:lnTo>
                  <a:lnTo>
                    <a:pt x="34246" y="81673"/>
                  </a:lnTo>
                  <a:lnTo>
                    <a:pt x="34227" y="81742"/>
                  </a:lnTo>
                  <a:lnTo>
                    <a:pt x="34203" y="81810"/>
                  </a:lnTo>
                  <a:lnTo>
                    <a:pt x="34174" y="81869"/>
                  </a:lnTo>
                  <a:lnTo>
                    <a:pt x="34141" y="81928"/>
                  </a:lnTo>
                  <a:lnTo>
                    <a:pt x="34108" y="81977"/>
                  </a:lnTo>
                  <a:lnTo>
                    <a:pt x="34075" y="82016"/>
                  </a:lnTo>
                  <a:lnTo>
                    <a:pt x="34032" y="82055"/>
                  </a:lnTo>
                  <a:lnTo>
                    <a:pt x="33989" y="82094"/>
                  </a:lnTo>
                  <a:lnTo>
                    <a:pt x="33946" y="82114"/>
                  </a:lnTo>
                  <a:lnTo>
                    <a:pt x="33899" y="82133"/>
                  </a:lnTo>
                  <a:lnTo>
                    <a:pt x="33200" y="82309"/>
                  </a:lnTo>
                  <a:lnTo>
                    <a:pt x="32502" y="82456"/>
                  </a:lnTo>
                  <a:lnTo>
                    <a:pt x="31804" y="82602"/>
                  </a:lnTo>
                  <a:lnTo>
                    <a:pt x="31105" y="82730"/>
                  </a:lnTo>
                  <a:lnTo>
                    <a:pt x="30407" y="82837"/>
                  </a:lnTo>
                  <a:lnTo>
                    <a:pt x="29704" y="82935"/>
                  </a:lnTo>
                  <a:lnTo>
                    <a:pt x="29001" y="83023"/>
                  </a:lnTo>
                  <a:lnTo>
                    <a:pt x="28298" y="83091"/>
                  </a:lnTo>
                  <a:lnTo>
                    <a:pt x="27594" y="83160"/>
                  </a:lnTo>
                  <a:lnTo>
                    <a:pt x="26886" y="83209"/>
                  </a:lnTo>
                  <a:lnTo>
                    <a:pt x="26183" y="83238"/>
                  </a:lnTo>
                  <a:lnTo>
                    <a:pt x="25475" y="83267"/>
                  </a:lnTo>
                  <a:lnTo>
                    <a:pt x="24768" y="83287"/>
                  </a:lnTo>
                  <a:lnTo>
                    <a:pt x="23357" y="83287"/>
                  </a:lnTo>
                  <a:lnTo>
                    <a:pt x="22649" y="83267"/>
                  </a:lnTo>
                  <a:lnTo>
                    <a:pt x="21941" y="83248"/>
                  </a:lnTo>
                  <a:lnTo>
                    <a:pt x="21233" y="83219"/>
                  </a:lnTo>
                  <a:lnTo>
                    <a:pt x="20525" y="83179"/>
                  </a:lnTo>
                  <a:lnTo>
                    <a:pt x="19822" y="83131"/>
                  </a:lnTo>
                  <a:lnTo>
                    <a:pt x="19114" y="83082"/>
                  </a:lnTo>
                  <a:lnTo>
                    <a:pt x="18406" y="83023"/>
                  </a:lnTo>
                  <a:lnTo>
                    <a:pt x="17703" y="82954"/>
                  </a:lnTo>
                  <a:lnTo>
                    <a:pt x="17000" y="82886"/>
                  </a:lnTo>
                  <a:lnTo>
                    <a:pt x="15589" y="82730"/>
                  </a:lnTo>
                  <a:lnTo>
                    <a:pt x="14187" y="82554"/>
                  </a:lnTo>
                  <a:lnTo>
                    <a:pt x="12786" y="82358"/>
                  </a:lnTo>
                  <a:lnTo>
                    <a:pt x="11389" y="82162"/>
                  </a:lnTo>
                  <a:lnTo>
                    <a:pt x="11308" y="82143"/>
                  </a:lnTo>
                  <a:lnTo>
                    <a:pt x="11227" y="82104"/>
                  </a:lnTo>
                  <a:lnTo>
                    <a:pt x="11156" y="82055"/>
                  </a:lnTo>
                  <a:lnTo>
                    <a:pt x="11090" y="81986"/>
                  </a:lnTo>
                  <a:lnTo>
                    <a:pt x="11028" y="81918"/>
                  </a:lnTo>
                  <a:lnTo>
                    <a:pt x="10971" y="81830"/>
                  </a:lnTo>
                  <a:lnTo>
                    <a:pt x="10919" y="81732"/>
                  </a:lnTo>
                  <a:lnTo>
                    <a:pt x="10876" y="81625"/>
                  </a:lnTo>
                  <a:lnTo>
                    <a:pt x="10833" y="81507"/>
                  </a:lnTo>
                  <a:lnTo>
                    <a:pt x="10800" y="81390"/>
                  </a:lnTo>
                  <a:lnTo>
                    <a:pt x="10767" y="81263"/>
                  </a:lnTo>
                  <a:lnTo>
                    <a:pt x="10743" y="81136"/>
                  </a:lnTo>
                  <a:lnTo>
                    <a:pt x="10724" y="80999"/>
                  </a:lnTo>
                  <a:lnTo>
                    <a:pt x="10710" y="80862"/>
                  </a:lnTo>
                  <a:lnTo>
                    <a:pt x="10705" y="80725"/>
                  </a:lnTo>
                  <a:lnTo>
                    <a:pt x="10700" y="80588"/>
                  </a:lnTo>
                  <a:lnTo>
                    <a:pt x="10700" y="80451"/>
                  </a:lnTo>
                  <a:lnTo>
                    <a:pt x="10710" y="80314"/>
                  </a:lnTo>
                  <a:lnTo>
                    <a:pt x="10724" y="80177"/>
                  </a:lnTo>
                  <a:lnTo>
                    <a:pt x="10743" y="80050"/>
                  </a:lnTo>
                  <a:lnTo>
                    <a:pt x="10767" y="79933"/>
                  </a:lnTo>
                  <a:lnTo>
                    <a:pt x="10795" y="79816"/>
                  </a:lnTo>
                  <a:lnTo>
                    <a:pt x="10828" y="79698"/>
                  </a:lnTo>
                  <a:lnTo>
                    <a:pt x="10871" y="79600"/>
                  </a:lnTo>
                  <a:lnTo>
                    <a:pt x="10914" y="79512"/>
                  </a:lnTo>
                  <a:lnTo>
                    <a:pt x="10966" y="79424"/>
                  </a:lnTo>
                  <a:lnTo>
                    <a:pt x="11023" y="79356"/>
                  </a:lnTo>
                  <a:lnTo>
                    <a:pt x="11085" y="79297"/>
                  </a:lnTo>
                  <a:lnTo>
                    <a:pt x="11156" y="79258"/>
                  </a:lnTo>
                  <a:lnTo>
                    <a:pt x="11227" y="79229"/>
                  </a:lnTo>
                  <a:lnTo>
                    <a:pt x="11303" y="79209"/>
                  </a:lnTo>
                  <a:close/>
                  <a:moveTo>
                    <a:pt x="6956" y="77860"/>
                  </a:moveTo>
                  <a:lnTo>
                    <a:pt x="7094" y="77889"/>
                  </a:lnTo>
                  <a:lnTo>
                    <a:pt x="7237" y="77918"/>
                  </a:lnTo>
                  <a:lnTo>
                    <a:pt x="7374" y="77977"/>
                  </a:lnTo>
                  <a:lnTo>
                    <a:pt x="7512" y="78046"/>
                  </a:lnTo>
                  <a:lnTo>
                    <a:pt x="7645" y="78134"/>
                  </a:lnTo>
                  <a:lnTo>
                    <a:pt x="7778" y="78231"/>
                  </a:lnTo>
                  <a:lnTo>
                    <a:pt x="7911" y="78339"/>
                  </a:lnTo>
                  <a:lnTo>
                    <a:pt x="8035" y="78466"/>
                  </a:lnTo>
                  <a:lnTo>
                    <a:pt x="8158" y="78603"/>
                  </a:lnTo>
                  <a:lnTo>
                    <a:pt x="8277" y="78759"/>
                  </a:lnTo>
                  <a:lnTo>
                    <a:pt x="8396" y="78926"/>
                  </a:lnTo>
                  <a:lnTo>
                    <a:pt x="8505" y="79102"/>
                  </a:lnTo>
                  <a:lnTo>
                    <a:pt x="8614" y="79287"/>
                  </a:lnTo>
                  <a:lnTo>
                    <a:pt x="8714" y="79493"/>
                  </a:lnTo>
                  <a:lnTo>
                    <a:pt x="8809" y="79698"/>
                  </a:lnTo>
                  <a:lnTo>
                    <a:pt x="8904" y="79923"/>
                  </a:lnTo>
                  <a:lnTo>
                    <a:pt x="8990" y="80148"/>
                  </a:lnTo>
                  <a:lnTo>
                    <a:pt x="9066" y="80392"/>
                  </a:lnTo>
                  <a:lnTo>
                    <a:pt x="9142" y="80637"/>
                  </a:lnTo>
                  <a:lnTo>
                    <a:pt x="9208" y="80901"/>
                  </a:lnTo>
                  <a:lnTo>
                    <a:pt x="9265" y="81165"/>
                  </a:lnTo>
                  <a:lnTo>
                    <a:pt x="9317" y="81439"/>
                  </a:lnTo>
                  <a:lnTo>
                    <a:pt x="9360" y="81713"/>
                  </a:lnTo>
                  <a:lnTo>
                    <a:pt x="9398" y="81996"/>
                  </a:lnTo>
                  <a:lnTo>
                    <a:pt x="9427" y="82290"/>
                  </a:lnTo>
                  <a:lnTo>
                    <a:pt x="9446" y="82593"/>
                  </a:lnTo>
                  <a:lnTo>
                    <a:pt x="9455" y="82896"/>
                  </a:lnTo>
                  <a:lnTo>
                    <a:pt x="9460" y="83189"/>
                  </a:lnTo>
                  <a:lnTo>
                    <a:pt x="9451" y="83473"/>
                  </a:lnTo>
                  <a:lnTo>
                    <a:pt x="9436" y="83747"/>
                  </a:lnTo>
                  <a:lnTo>
                    <a:pt x="9413" y="84020"/>
                  </a:lnTo>
                  <a:lnTo>
                    <a:pt x="9384" y="84284"/>
                  </a:lnTo>
                  <a:lnTo>
                    <a:pt x="9346" y="84539"/>
                  </a:lnTo>
                  <a:lnTo>
                    <a:pt x="9303" y="84783"/>
                  </a:lnTo>
                  <a:lnTo>
                    <a:pt x="9251" y="85028"/>
                  </a:lnTo>
                  <a:lnTo>
                    <a:pt x="9189" y="85253"/>
                  </a:lnTo>
                  <a:lnTo>
                    <a:pt x="9127" y="85477"/>
                  </a:lnTo>
                  <a:lnTo>
                    <a:pt x="9056" y="85693"/>
                  </a:lnTo>
                  <a:lnTo>
                    <a:pt x="8980" y="85898"/>
                  </a:lnTo>
                  <a:lnTo>
                    <a:pt x="8899" y="86093"/>
                  </a:lnTo>
                  <a:lnTo>
                    <a:pt x="8809" y="86289"/>
                  </a:lnTo>
                  <a:lnTo>
                    <a:pt x="8719" y="86465"/>
                  </a:lnTo>
                  <a:lnTo>
                    <a:pt x="8624" y="86631"/>
                  </a:lnTo>
                  <a:lnTo>
                    <a:pt x="8524" y="86788"/>
                  </a:lnTo>
                  <a:lnTo>
                    <a:pt x="8415" y="86944"/>
                  </a:lnTo>
                  <a:lnTo>
                    <a:pt x="8310" y="87081"/>
                  </a:lnTo>
                  <a:lnTo>
                    <a:pt x="8196" y="87208"/>
                  </a:lnTo>
                  <a:lnTo>
                    <a:pt x="8082" y="87326"/>
                  </a:lnTo>
                  <a:lnTo>
                    <a:pt x="7963" y="87433"/>
                  </a:lnTo>
                  <a:lnTo>
                    <a:pt x="7840" y="87531"/>
                  </a:lnTo>
                  <a:lnTo>
                    <a:pt x="7716" y="87609"/>
                  </a:lnTo>
                  <a:lnTo>
                    <a:pt x="7593" y="87687"/>
                  </a:lnTo>
                  <a:lnTo>
                    <a:pt x="7465" y="87746"/>
                  </a:lnTo>
                  <a:lnTo>
                    <a:pt x="7336" y="87795"/>
                  </a:lnTo>
                  <a:lnTo>
                    <a:pt x="7203" y="87834"/>
                  </a:lnTo>
                  <a:lnTo>
                    <a:pt x="7075" y="87854"/>
                  </a:lnTo>
                  <a:lnTo>
                    <a:pt x="6942" y="87873"/>
                  </a:lnTo>
                  <a:lnTo>
                    <a:pt x="6809" y="87873"/>
                  </a:lnTo>
                  <a:lnTo>
                    <a:pt x="6676" y="87854"/>
                  </a:lnTo>
                  <a:lnTo>
                    <a:pt x="6543" y="87824"/>
                  </a:lnTo>
                  <a:lnTo>
                    <a:pt x="6405" y="87785"/>
                  </a:lnTo>
                  <a:lnTo>
                    <a:pt x="6277" y="87727"/>
                  </a:lnTo>
                  <a:lnTo>
                    <a:pt x="6149" y="87658"/>
                  </a:lnTo>
                  <a:lnTo>
                    <a:pt x="6020" y="87570"/>
                  </a:lnTo>
                  <a:lnTo>
                    <a:pt x="5897" y="87482"/>
                  </a:lnTo>
                  <a:lnTo>
                    <a:pt x="5778" y="87375"/>
                  </a:lnTo>
                  <a:lnTo>
                    <a:pt x="5664" y="87257"/>
                  </a:lnTo>
                  <a:lnTo>
                    <a:pt x="5550" y="87120"/>
                  </a:lnTo>
                  <a:lnTo>
                    <a:pt x="5441" y="86983"/>
                  </a:lnTo>
                  <a:lnTo>
                    <a:pt x="5336" y="86837"/>
                  </a:lnTo>
                  <a:lnTo>
                    <a:pt x="5236" y="86670"/>
                  </a:lnTo>
                  <a:lnTo>
                    <a:pt x="5141" y="86504"/>
                  </a:lnTo>
                  <a:lnTo>
                    <a:pt x="5051" y="86328"/>
                  </a:lnTo>
                  <a:lnTo>
                    <a:pt x="4966" y="86133"/>
                  </a:lnTo>
                  <a:lnTo>
                    <a:pt x="4885" y="85937"/>
                  </a:lnTo>
                  <a:lnTo>
                    <a:pt x="4809" y="85732"/>
                  </a:lnTo>
                  <a:lnTo>
                    <a:pt x="4742" y="85517"/>
                  </a:lnTo>
                  <a:lnTo>
                    <a:pt x="4681" y="85301"/>
                  </a:lnTo>
                  <a:lnTo>
                    <a:pt x="4624" y="85067"/>
                  </a:lnTo>
                  <a:lnTo>
                    <a:pt x="4571" y="84842"/>
                  </a:lnTo>
                  <a:lnTo>
                    <a:pt x="4529" y="84597"/>
                  </a:lnTo>
                  <a:lnTo>
                    <a:pt x="4495" y="84353"/>
                  </a:lnTo>
                  <a:lnTo>
                    <a:pt x="4467" y="84099"/>
                  </a:lnTo>
                  <a:lnTo>
                    <a:pt x="4448" y="83835"/>
                  </a:lnTo>
                  <a:lnTo>
                    <a:pt x="4434" y="83580"/>
                  </a:lnTo>
                  <a:lnTo>
                    <a:pt x="4429" y="83307"/>
                  </a:lnTo>
                  <a:lnTo>
                    <a:pt x="4429" y="83033"/>
                  </a:lnTo>
                  <a:lnTo>
                    <a:pt x="4443" y="82759"/>
                  </a:lnTo>
                  <a:lnTo>
                    <a:pt x="4462" y="82485"/>
                  </a:lnTo>
                  <a:lnTo>
                    <a:pt x="4491" y="82202"/>
                  </a:lnTo>
                  <a:lnTo>
                    <a:pt x="4533" y="81918"/>
                  </a:lnTo>
                  <a:lnTo>
                    <a:pt x="4571" y="81673"/>
                  </a:lnTo>
                  <a:lnTo>
                    <a:pt x="4624" y="81429"/>
                  </a:lnTo>
                  <a:lnTo>
                    <a:pt x="4685" y="81194"/>
                  </a:lnTo>
                  <a:lnTo>
                    <a:pt x="4752" y="80950"/>
                  </a:lnTo>
                  <a:lnTo>
                    <a:pt x="4823" y="80715"/>
                  </a:lnTo>
                  <a:lnTo>
                    <a:pt x="4909" y="80480"/>
                  </a:lnTo>
                  <a:lnTo>
                    <a:pt x="4994" y="80246"/>
                  </a:lnTo>
                  <a:lnTo>
                    <a:pt x="5089" y="80021"/>
                  </a:lnTo>
                  <a:lnTo>
                    <a:pt x="5189" y="79806"/>
                  </a:lnTo>
                  <a:lnTo>
                    <a:pt x="5293" y="79591"/>
                  </a:lnTo>
                  <a:lnTo>
                    <a:pt x="5407" y="79385"/>
                  </a:lnTo>
                  <a:lnTo>
                    <a:pt x="5521" y="79190"/>
                  </a:lnTo>
                  <a:lnTo>
                    <a:pt x="5640" y="79014"/>
                  </a:lnTo>
                  <a:lnTo>
                    <a:pt x="5759" y="78838"/>
                  </a:lnTo>
                  <a:lnTo>
                    <a:pt x="5887" y="78681"/>
                  </a:lnTo>
                  <a:lnTo>
                    <a:pt x="6016" y="78534"/>
                  </a:lnTo>
                  <a:lnTo>
                    <a:pt x="6025" y="78446"/>
                  </a:lnTo>
                  <a:lnTo>
                    <a:pt x="6044" y="78358"/>
                  </a:lnTo>
                  <a:lnTo>
                    <a:pt x="6063" y="78280"/>
                  </a:lnTo>
                  <a:lnTo>
                    <a:pt x="6087" y="78202"/>
                  </a:lnTo>
                  <a:lnTo>
                    <a:pt x="6115" y="78143"/>
                  </a:lnTo>
                  <a:lnTo>
                    <a:pt x="6153" y="78085"/>
                  </a:lnTo>
                  <a:lnTo>
                    <a:pt x="6191" y="78046"/>
                  </a:lnTo>
                  <a:lnTo>
                    <a:pt x="6239" y="78016"/>
                  </a:lnTo>
                  <a:lnTo>
                    <a:pt x="6381" y="77948"/>
                  </a:lnTo>
                  <a:lnTo>
                    <a:pt x="6524" y="77899"/>
                  </a:lnTo>
                  <a:lnTo>
                    <a:pt x="6671" y="77870"/>
                  </a:lnTo>
                  <a:lnTo>
                    <a:pt x="6814" y="77860"/>
                  </a:lnTo>
                  <a:close/>
                  <a:moveTo>
                    <a:pt x="41681" y="1"/>
                  </a:moveTo>
                  <a:lnTo>
                    <a:pt x="40997" y="196"/>
                  </a:lnTo>
                  <a:lnTo>
                    <a:pt x="40308" y="402"/>
                  </a:lnTo>
                  <a:lnTo>
                    <a:pt x="39619" y="588"/>
                  </a:lnTo>
                  <a:lnTo>
                    <a:pt x="38925" y="773"/>
                  </a:lnTo>
                  <a:lnTo>
                    <a:pt x="38232" y="949"/>
                  </a:lnTo>
                  <a:lnTo>
                    <a:pt x="37538" y="1116"/>
                  </a:lnTo>
                  <a:lnTo>
                    <a:pt x="36840" y="1282"/>
                  </a:lnTo>
                  <a:lnTo>
                    <a:pt x="36141" y="1438"/>
                  </a:lnTo>
                  <a:lnTo>
                    <a:pt x="35438" y="1585"/>
                  </a:lnTo>
                  <a:lnTo>
                    <a:pt x="34735" y="1732"/>
                  </a:lnTo>
                  <a:lnTo>
                    <a:pt x="34032" y="1869"/>
                  </a:lnTo>
                  <a:lnTo>
                    <a:pt x="33329" y="1996"/>
                  </a:lnTo>
                  <a:lnTo>
                    <a:pt x="32621" y="2113"/>
                  </a:lnTo>
                  <a:lnTo>
                    <a:pt x="31918" y="2230"/>
                  </a:lnTo>
                  <a:lnTo>
                    <a:pt x="31210" y="2348"/>
                  </a:lnTo>
                  <a:lnTo>
                    <a:pt x="30497" y="2446"/>
                  </a:lnTo>
                  <a:lnTo>
                    <a:pt x="29789" y="2543"/>
                  </a:lnTo>
                  <a:lnTo>
                    <a:pt x="29077" y="2631"/>
                  </a:lnTo>
                  <a:lnTo>
                    <a:pt x="28364" y="2719"/>
                  </a:lnTo>
                  <a:lnTo>
                    <a:pt x="27651" y="2798"/>
                  </a:lnTo>
                  <a:lnTo>
                    <a:pt x="26939" y="2866"/>
                  </a:lnTo>
                  <a:lnTo>
                    <a:pt x="26221" y="2935"/>
                  </a:lnTo>
                  <a:lnTo>
                    <a:pt x="25509" y="2993"/>
                  </a:lnTo>
                  <a:lnTo>
                    <a:pt x="24791" y="3042"/>
                  </a:lnTo>
                  <a:lnTo>
                    <a:pt x="24074" y="3091"/>
                  </a:lnTo>
                  <a:lnTo>
                    <a:pt x="23361" y="3130"/>
                  </a:lnTo>
                  <a:lnTo>
                    <a:pt x="22644" y="3169"/>
                  </a:lnTo>
                  <a:lnTo>
                    <a:pt x="21926" y="3189"/>
                  </a:lnTo>
                  <a:lnTo>
                    <a:pt x="21209" y="3218"/>
                  </a:lnTo>
                  <a:lnTo>
                    <a:pt x="20492" y="3228"/>
                  </a:lnTo>
                  <a:lnTo>
                    <a:pt x="19774" y="3238"/>
                  </a:lnTo>
                  <a:lnTo>
                    <a:pt x="19057" y="3238"/>
                  </a:lnTo>
                  <a:lnTo>
                    <a:pt x="17883" y="3228"/>
                  </a:lnTo>
                  <a:lnTo>
                    <a:pt x="16710" y="3208"/>
                  </a:lnTo>
                  <a:lnTo>
                    <a:pt x="15536" y="3169"/>
                  </a:lnTo>
                  <a:lnTo>
                    <a:pt x="14368" y="3111"/>
                  </a:lnTo>
                  <a:lnTo>
                    <a:pt x="13199" y="3042"/>
                  </a:lnTo>
                  <a:lnTo>
                    <a:pt x="12035" y="2954"/>
                  </a:lnTo>
                  <a:lnTo>
                    <a:pt x="10871" y="2856"/>
                  </a:lnTo>
                  <a:lnTo>
                    <a:pt x="9707" y="2739"/>
                  </a:lnTo>
                  <a:lnTo>
                    <a:pt x="8553" y="2612"/>
                  </a:lnTo>
                  <a:lnTo>
                    <a:pt x="7398" y="2465"/>
                  </a:lnTo>
                  <a:lnTo>
                    <a:pt x="6244" y="2299"/>
                  </a:lnTo>
                  <a:lnTo>
                    <a:pt x="5099" y="2123"/>
                  </a:lnTo>
                  <a:lnTo>
                    <a:pt x="3958" y="1937"/>
                  </a:lnTo>
                  <a:lnTo>
                    <a:pt x="2818" y="1732"/>
                  </a:lnTo>
                  <a:lnTo>
                    <a:pt x="1687" y="1517"/>
                  </a:lnTo>
                  <a:lnTo>
                    <a:pt x="562" y="1282"/>
                  </a:lnTo>
                  <a:lnTo>
                    <a:pt x="452" y="5506"/>
                  </a:lnTo>
                  <a:lnTo>
                    <a:pt x="400" y="7628"/>
                  </a:lnTo>
                  <a:lnTo>
                    <a:pt x="352" y="9741"/>
                  </a:lnTo>
                  <a:lnTo>
                    <a:pt x="310" y="11853"/>
                  </a:lnTo>
                  <a:lnTo>
                    <a:pt x="267" y="13975"/>
                  </a:lnTo>
                  <a:lnTo>
                    <a:pt x="229" y="16087"/>
                  </a:lnTo>
                  <a:lnTo>
                    <a:pt x="196" y="18199"/>
                  </a:lnTo>
                  <a:lnTo>
                    <a:pt x="162" y="20321"/>
                  </a:lnTo>
                  <a:lnTo>
                    <a:pt x="129" y="22433"/>
                  </a:lnTo>
                  <a:lnTo>
                    <a:pt x="105" y="24546"/>
                  </a:lnTo>
                  <a:lnTo>
                    <a:pt x="82" y="26668"/>
                  </a:lnTo>
                  <a:lnTo>
                    <a:pt x="63" y="28780"/>
                  </a:lnTo>
                  <a:lnTo>
                    <a:pt x="44" y="30892"/>
                  </a:lnTo>
                  <a:lnTo>
                    <a:pt x="29" y="33014"/>
                  </a:lnTo>
                  <a:lnTo>
                    <a:pt x="15" y="35126"/>
                  </a:lnTo>
                  <a:lnTo>
                    <a:pt x="10" y="37248"/>
                  </a:lnTo>
                  <a:lnTo>
                    <a:pt x="1" y="39361"/>
                  </a:lnTo>
                  <a:lnTo>
                    <a:pt x="1" y="41473"/>
                  </a:lnTo>
                  <a:lnTo>
                    <a:pt x="1" y="43595"/>
                  </a:lnTo>
                  <a:lnTo>
                    <a:pt x="6" y="45707"/>
                  </a:lnTo>
                  <a:lnTo>
                    <a:pt x="15" y="47829"/>
                  </a:lnTo>
                  <a:lnTo>
                    <a:pt x="25" y="49941"/>
                  </a:lnTo>
                  <a:lnTo>
                    <a:pt x="39" y="52063"/>
                  </a:lnTo>
                  <a:lnTo>
                    <a:pt x="53" y="54175"/>
                  </a:lnTo>
                  <a:lnTo>
                    <a:pt x="77" y="56297"/>
                  </a:lnTo>
                  <a:lnTo>
                    <a:pt x="101" y="58410"/>
                  </a:lnTo>
                  <a:lnTo>
                    <a:pt x="124" y="60532"/>
                  </a:lnTo>
                  <a:lnTo>
                    <a:pt x="158" y="62644"/>
                  </a:lnTo>
                  <a:lnTo>
                    <a:pt x="191" y="64766"/>
                  </a:lnTo>
                  <a:lnTo>
                    <a:pt x="229" y="66878"/>
                  </a:lnTo>
                  <a:lnTo>
                    <a:pt x="267" y="69000"/>
                  </a:lnTo>
                  <a:lnTo>
                    <a:pt x="272" y="69186"/>
                  </a:lnTo>
                  <a:lnTo>
                    <a:pt x="276" y="69362"/>
                  </a:lnTo>
                  <a:lnTo>
                    <a:pt x="281" y="69548"/>
                  </a:lnTo>
                  <a:lnTo>
                    <a:pt x="281" y="69734"/>
                  </a:lnTo>
                  <a:lnTo>
                    <a:pt x="310" y="71151"/>
                  </a:lnTo>
                  <a:lnTo>
                    <a:pt x="333" y="72589"/>
                  </a:lnTo>
                  <a:lnTo>
                    <a:pt x="386" y="75474"/>
                  </a:lnTo>
                  <a:lnTo>
                    <a:pt x="414" y="76931"/>
                  </a:lnTo>
                  <a:lnTo>
                    <a:pt x="447" y="78388"/>
                  </a:lnTo>
                  <a:lnTo>
                    <a:pt x="485" y="79845"/>
                  </a:lnTo>
                  <a:lnTo>
                    <a:pt x="528" y="81302"/>
                  </a:lnTo>
                  <a:lnTo>
                    <a:pt x="581" y="82749"/>
                  </a:lnTo>
                  <a:lnTo>
                    <a:pt x="642" y="84196"/>
                  </a:lnTo>
                  <a:lnTo>
                    <a:pt x="680" y="84920"/>
                  </a:lnTo>
                  <a:lnTo>
                    <a:pt x="718" y="85644"/>
                  </a:lnTo>
                  <a:lnTo>
                    <a:pt x="761" y="86358"/>
                  </a:lnTo>
                  <a:lnTo>
                    <a:pt x="809" y="87071"/>
                  </a:lnTo>
                  <a:lnTo>
                    <a:pt x="856" y="87785"/>
                  </a:lnTo>
                  <a:lnTo>
                    <a:pt x="908" y="88489"/>
                  </a:lnTo>
                  <a:lnTo>
                    <a:pt x="965" y="89193"/>
                  </a:lnTo>
                  <a:lnTo>
                    <a:pt x="1027" y="89897"/>
                  </a:lnTo>
                  <a:lnTo>
                    <a:pt x="1094" y="90592"/>
                  </a:lnTo>
                  <a:lnTo>
                    <a:pt x="1165" y="91286"/>
                  </a:lnTo>
                  <a:lnTo>
                    <a:pt x="1241" y="91971"/>
                  </a:lnTo>
                  <a:lnTo>
                    <a:pt x="1322" y="92655"/>
                  </a:lnTo>
                  <a:lnTo>
                    <a:pt x="1407" y="93330"/>
                  </a:lnTo>
                  <a:lnTo>
                    <a:pt x="1502" y="94005"/>
                  </a:lnTo>
                  <a:lnTo>
                    <a:pt x="1597" y="94670"/>
                  </a:lnTo>
                  <a:lnTo>
                    <a:pt x="1702" y="95325"/>
                  </a:lnTo>
                  <a:lnTo>
                    <a:pt x="1811" y="95980"/>
                  </a:lnTo>
                  <a:lnTo>
                    <a:pt x="1925" y="96635"/>
                  </a:lnTo>
                  <a:lnTo>
                    <a:pt x="2044" y="97271"/>
                  </a:lnTo>
                  <a:lnTo>
                    <a:pt x="2172" y="97906"/>
                  </a:lnTo>
                  <a:lnTo>
                    <a:pt x="2310" y="98532"/>
                  </a:lnTo>
                  <a:lnTo>
                    <a:pt x="2452" y="99158"/>
                  </a:lnTo>
                  <a:lnTo>
                    <a:pt x="2600" y="99764"/>
                  </a:lnTo>
                  <a:lnTo>
                    <a:pt x="2756" y="100371"/>
                  </a:lnTo>
                  <a:lnTo>
                    <a:pt x="2918" y="100967"/>
                  </a:lnTo>
                  <a:lnTo>
                    <a:pt x="3094" y="101554"/>
                  </a:lnTo>
                  <a:lnTo>
                    <a:pt x="3270" y="102131"/>
                  </a:lnTo>
                  <a:lnTo>
                    <a:pt x="3460" y="102698"/>
                  </a:lnTo>
                  <a:lnTo>
                    <a:pt x="3654" y="103255"/>
                  </a:lnTo>
                  <a:lnTo>
                    <a:pt x="3859" y="103803"/>
                  </a:lnTo>
                  <a:lnTo>
                    <a:pt x="4072" y="104351"/>
                  </a:lnTo>
                  <a:lnTo>
                    <a:pt x="4296" y="104879"/>
                  </a:lnTo>
                  <a:lnTo>
                    <a:pt x="4529" y="105397"/>
                  </a:lnTo>
                  <a:lnTo>
                    <a:pt x="4771" y="105905"/>
                  </a:lnTo>
                  <a:lnTo>
                    <a:pt x="5023" y="106404"/>
                  </a:lnTo>
                  <a:lnTo>
                    <a:pt x="5279" y="106883"/>
                  </a:lnTo>
                  <a:lnTo>
                    <a:pt x="5550" y="107362"/>
                  </a:lnTo>
                  <a:lnTo>
                    <a:pt x="5830" y="107822"/>
                  </a:lnTo>
                  <a:lnTo>
                    <a:pt x="6120" y="108272"/>
                  </a:lnTo>
                  <a:lnTo>
                    <a:pt x="6424" y="108712"/>
                  </a:lnTo>
                  <a:lnTo>
                    <a:pt x="6733" y="109142"/>
                  </a:lnTo>
                  <a:lnTo>
                    <a:pt x="7056" y="109553"/>
                  </a:lnTo>
                  <a:lnTo>
                    <a:pt x="7389" y="109954"/>
                  </a:lnTo>
                  <a:lnTo>
                    <a:pt x="7735" y="110335"/>
                  </a:lnTo>
                  <a:lnTo>
                    <a:pt x="7940" y="110550"/>
                  </a:lnTo>
                  <a:lnTo>
                    <a:pt x="8144" y="110765"/>
                  </a:lnTo>
                  <a:lnTo>
                    <a:pt x="8353" y="110971"/>
                  </a:lnTo>
                  <a:lnTo>
                    <a:pt x="8562" y="111166"/>
                  </a:lnTo>
                  <a:lnTo>
                    <a:pt x="8776" y="111362"/>
                  </a:lnTo>
                  <a:lnTo>
                    <a:pt x="8985" y="111548"/>
                  </a:lnTo>
                  <a:lnTo>
                    <a:pt x="9199" y="111734"/>
                  </a:lnTo>
                  <a:lnTo>
                    <a:pt x="9417" y="111910"/>
                  </a:lnTo>
                  <a:lnTo>
                    <a:pt x="9631" y="112086"/>
                  </a:lnTo>
                  <a:lnTo>
                    <a:pt x="9850" y="112252"/>
                  </a:lnTo>
                  <a:lnTo>
                    <a:pt x="10291" y="112565"/>
                  </a:lnTo>
                  <a:lnTo>
                    <a:pt x="10738" y="112868"/>
                  </a:lnTo>
                  <a:lnTo>
                    <a:pt x="11185" y="113142"/>
                  </a:lnTo>
                  <a:lnTo>
                    <a:pt x="11641" y="113406"/>
                  </a:lnTo>
                  <a:lnTo>
                    <a:pt x="12097" y="113650"/>
                  </a:lnTo>
                  <a:lnTo>
                    <a:pt x="12558" y="113875"/>
                  </a:lnTo>
                  <a:lnTo>
                    <a:pt x="13023" y="114090"/>
                  </a:lnTo>
                  <a:lnTo>
                    <a:pt x="13494" y="114276"/>
                  </a:lnTo>
                  <a:lnTo>
                    <a:pt x="13964" y="114462"/>
                  </a:lnTo>
                  <a:lnTo>
                    <a:pt x="14434" y="114628"/>
                  </a:lnTo>
                  <a:lnTo>
                    <a:pt x="14909" y="114775"/>
                  </a:lnTo>
                  <a:lnTo>
                    <a:pt x="15384" y="114912"/>
                  </a:lnTo>
                  <a:lnTo>
                    <a:pt x="15860" y="115039"/>
                  </a:lnTo>
                  <a:lnTo>
                    <a:pt x="16339" y="115156"/>
                  </a:lnTo>
                  <a:lnTo>
                    <a:pt x="16814" y="115264"/>
                  </a:lnTo>
                  <a:lnTo>
                    <a:pt x="17294" y="115352"/>
                  </a:lnTo>
                  <a:lnTo>
                    <a:pt x="17769" y="115440"/>
                  </a:lnTo>
                  <a:lnTo>
                    <a:pt x="18249" y="115518"/>
                  </a:lnTo>
                  <a:lnTo>
                    <a:pt x="18724" y="115586"/>
                  </a:lnTo>
                  <a:lnTo>
                    <a:pt x="19199" y="115645"/>
                  </a:lnTo>
                  <a:lnTo>
                    <a:pt x="19675" y="115704"/>
                  </a:lnTo>
                  <a:lnTo>
                    <a:pt x="20610" y="115792"/>
                  </a:lnTo>
                  <a:lnTo>
                    <a:pt x="21542" y="115860"/>
                  </a:lnTo>
                  <a:lnTo>
                    <a:pt x="22459" y="115929"/>
                  </a:lnTo>
                  <a:lnTo>
                    <a:pt x="22815" y="115938"/>
                  </a:lnTo>
                  <a:lnTo>
                    <a:pt x="23171" y="115948"/>
                  </a:lnTo>
                  <a:lnTo>
                    <a:pt x="23518" y="115948"/>
                  </a:lnTo>
                  <a:lnTo>
                    <a:pt x="23865" y="115938"/>
                  </a:lnTo>
                  <a:lnTo>
                    <a:pt x="24207" y="115919"/>
                  </a:lnTo>
                  <a:lnTo>
                    <a:pt x="24540" y="115890"/>
                  </a:lnTo>
                  <a:lnTo>
                    <a:pt x="24872" y="115850"/>
                  </a:lnTo>
                  <a:lnTo>
                    <a:pt x="25200" y="115802"/>
                  </a:lnTo>
                  <a:lnTo>
                    <a:pt x="25523" y="115743"/>
                  </a:lnTo>
                  <a:lnTo>
                    <a:pt x="25846" y="115684"/>
                  </a:lnTo>
                  <a:lnTo>
                    <a:pt x="26160" y="115606"/>
                  </a:lnTo>
                  <a:lnTo>
                    <a:pt x="26473" y="115528"/>
                  </a:lnTo>
                  <a:lnTo>
                    <a:pt x="26777" y="115430"/>
                  </a:lnTo>
                  <a:lnTo>
                    <a:pt x="27081" y="115332"/>
                  </a:lnTo>
                  <a:lnTo>
                    <a:pt x="27381" y="115225"/>
                  </a:lnTo>
                  <a:lnTo>
                    <a:pt x="27675" y="115107"/>
                  </a:lnTo>
                  <a:lnTo>
                    <a:pt x="27965" y="114980"/>
                  </a:lnTo>
                  <a:lnTo>
                    <a:pt x="28255" y="114853"/>
                  </a:lnTo>
                  <a:lnTo>
                    <a:pt x="28535" y="114706"/>
                  </a:lnTo>
                  <a:lnTo>
                    <a:pt x="28815" y="114560"/>
                  </a:lnTo>
                  <a:lnTo>
                    <a:pt x="29091" y="114403"/>
                  </a:lnTo>
                  <a:lnTo>
                    <a:pt x="29362" y="114237"/>
                  </a:lnTo>
                  <a:lnTo>
                    <a:pt x="29633" y="114061"/>
                  </a:lnTo>
                  <a:lnTo>
                    <a:pt x="29894" y="113885"/>
                  </a:lnTo>
                  <a:lnTo>
                    <a:pt x="30155" y="113689"/>
                  </a:lnTo>
                  <a:lnTo>
                    <a:pt x="30412" y="113494"/>
                  </a:lnTo>
                  <a:lnTo>
                    <a:pt x="30663" y="113288"/>
                  </a:lnTo>
                  <a:lnTo>
                    <a:pt x="30911" y="113073"/>
                  </a:lnTo>
                  <a:lnTo>
                    <a:pt x="31158" y="112858"/>
                  </a:lnTo>
                  <a:lnTo>
                    <a:pt x="31400" y="112633"/>
                  </a:lnTo>
                  <a:lnTo>
                    <a:pt x="31637" y="112398"/>
                  </a:lnTo>
                  <a:lnTo>
                    <a:pt x="31870" y="112154"/>
                  </a:lnTo>
                  <a:lnTo>
                    <a:pt x="32103" y="111900"/>
                  </a:lnTo>
                  <a:lnTo>
                    <a:pt x="32326" y="111646"/>
                  </a:lnTo>
                  <a:lnTo>
                    <a:pt x="32550" y="111381"/>
                  </a:lnTo>
                  <a:lnTo>
                    <a:pt x="32773" y="111117"/>
                  </a:lnTo>
                  <a:lnTo>
                    <a:pt x="32987" y="110834"/>
                  </a:lnTo>
                  <a:lnTo>
                    <a:pt x="33200" y="110550"/>
                  </a:lnTo>
                  <a:lnTo>
                    <a:pt x="33410" y="110257"/>
                  </a:lnTo>
                  <a:lnTo>
                    <a:pt x="33619" y="109964"/>
                  </a:lnTo>
                  <a:lnTo>
                    <a:pt x="33818" y="109660"/>
                  </a:lnTo>
                  <a:lnTo>
                    <a:pt x="34018" y="109347"/>
                  </a:lnTo>
                  <a:lnTo>
                    <a:pt x="34217" y="109025"/>
                  </a:lnTo>
                  <a:lnTo>
                    <a:pt x="34407" y="108702"/>
                  </a:lnTo>
                  <a:lnTo>
                    <a:pt x="34597" y="108370"/>
                  </a:lnTo>
                  <a:lnTo>
                    <a:pt x="34783" y="108037"/>
                  </a:lnTo>
                  <a:lnTo>
                    <a:pt x="34968" y="107695"/>
                  </a:lnTo>
                  <a:lnTo>
                    <a:pt x="35148" y="107343"/>
                  </a:lnTo>
                  <a:lnTo>
                    <a:pt x="35324" y="106981"/>
                  </a:lnTo>
                  <a:lnTo>
                    <a:pt x="35500" y="106619"/>
                  </a:lnTo>
                  <a:lnTo>
                    <a:pt x="35671" y="106257"/>
                  </a:lnTo>
                  <a:lnTo>
                    <a:pt x="35837" y="105886"/>
                  </a:lnTo>
                  <a:lnTo>
                    <a:pt x="35999" y="105504"/>
                  </a:lnTo>
                  <a:lnTo>
                    <a:pt x="36160" y="105113"/>
                  </a:lnTo>
                  <a:lnTo>
                    <a:pt x="36322" y="104722"/>
                  </a:lnTo>
                  <a:lnTo>
                    <a:pt x="36474" y="104331"/>
                  </a:lnTo>
                  <a:lnTo>
                    <a:pt x="36626" y="103930"/>
                  </a:lnTo>
                  <a:lnTo>
                    <a:pt x="36778" y="103519"/>
                  </a:lnTo>
                  <a:lnTo>
                    <a:pt x="36925" y="103109"/>
                  </a:lnTo>
                  <a:lnTo>
                    <a:pt x="37068" y="102688"/>
                  </a:lnTo>
                  <a:lnTo>
                    <a:pt x="37206" y="102258"/>
                  </a:lnTo>
                  <a:lnTo>
                    <a:pt x="37343" y="101828"/>
                  </a:lnTo>
                  <a:lnTo>
                    <a:pt x="37481" y="101397"/>
                  </a:lnTo>
                  <a:lnTo>
                    <a:pt x="37614" y="100957"/>
                  </a:lnTo>
                  <a:lnTo>
                    <a:pt x="37742" y="100507"/>
                  </a:lnTo>
                  <a:lnTo>
                    <a:pt x="37871" y="100058"/>
                  </a:lnTo>
                  <a:lnTo>
                    <a:pt x="37994" y="99608"/>
                  </a:lnTo>
                  <a:lnTo>
                    <a:pt x="38113" y="99148"/>
                  </a:lnTo>
                  <a:lnTo>
                    <a:pt x="38232" y="98689"/>
                  </a:lnTo>
                  <a:lnTo>
                    <a:pt x="38350" y="98219"/>
                  </a:lnTo>
                  <a:lnTo>
                    <a:pt x="38465" y="97740"/>
                  </a:lnTo>
                  <a:lnTo>
                    <a:pt x="38574" y="97261"/>
                  </a:lnTo>
                  <a:lnTo>
                    <a:pt x="38683" y="96782"/>
                  </a:lnTo>
                  <a:lnTo>
                    <a:pt x="38788" y="96293"/>
                  </a:lnTo>
                  <a:lnTo>
                    <a:pt x="38892" y="95804"/>
                  </a:lnTo>
                  <a:lnTo>
                    <a:pt x="38992" y="95305"/>
                  </a:lnTo>
                  <a:lnTo>
                    <a:pt x="39092" y="94806"/>
                  </a:lnTo>
                  <a:lnTo>
                    <a:pt x="39187" y="94298"/>
                  </a:lnTo>
                  <a:lnTo>
                    <a:pt x="39282" y="93799"/>
                  </a:lnTo>
                  <a:lnTo>
                    <a:pt x="39372" y="93281"/>
                  </a:lnTo>
                  <a:lnTo>
                    <a:pt x="39548" y="92244"/>
                  </a:lnTo>
                  <a:lnTo>
                    <a:pt x="39714" y="91198"/>
                  </a:lnTo>
                  <a:lnTo>
                    <a:pt x="39871" y="90132"/>
                  </a:lnTo>
                  <a:lnTo>
                    <a:pt x="40018" y="89047"/>
                  </a:lnTo>
                  <a:lnTo>
                    <a:pt x="40156" y="87951"/>
                  </a:lnTo>
                  <a:lnTo>
                    <a:pt x="40289" y="86846"/>
                  </a:lnTo>
                  <a:lnTo>
                    <a:pt x="40412" y="85732"/>
                  </a:lnTo>
                  <a:lnTo>
                    <a:pt x="40526" y="84597"/>
                  </a:lnTo>
                  <a:lnTo>
                    <a:pt x="40636" y="83463"/>
                  </a:lnTo>
                  <a:lnTo>
                    <a:pt x="40735" y="82309"/>
                  </a:lnTo>
                  <a:lnTo>
                    <a:pt x="40826" y="81145"/>
                  </a:lnTo>
                  <a:lnTo>
                    <a:pt x="40911" y="79972"/>
                  </a:lnTo>
                  <a:lnTo>
                    <a:pt x="40992" y="78789"/>
                  </a:lnTo>
                  <a:lnTo>
                    <a:pt x="41063" y="77596"/>
                  </a:lnTo>
                  <a:lnTo>
                    <a:pt x="41130" y="76403"/>
                  </a:lnTo>
                  <a:lnTo>
                    <a:pt x="41187" y="75190"/>
                  </a:lnTo>
                  <a:lnTo>
                    <a:pt x="41239" y="73978"/>
                  </a:lnTo>
                  <a:lnTo>
                    <a:pt x="41287" y="72765"/>
                  </a:lnTo>
                  <a:lnTo>
                    <a:pt x="41329" y="71543"/>
                  </a:lnTo>
                  <a:lnTo>
                    <a:pt x="41363" y="70311"/>
                  </a:lnTo>
                  <a:lnTo>
                    <a:pt x="41396" y="69069"/>
                  </a:lnTo>
                  <a:lnTo>
                    <a:pt x="41420" y="67836"/>
                  </a:lnTo>
                  <a:lnTo>
                    <a:pt x="41443" y="66595"/>
                  </a:lnTo>
                  <a:lnTo>
                    <a:pt x="41458" y="65343"/>
                  </a:lnTo>
                  <a:lnTo>
                    <a:pt x="41477" y="63309"/>
                  </a:lnTo>
                  <a:lnTo>
                    <a:pt x="41491" y="61265"/>
                  </a:lnTo>
                  <a:lnTo>
                    <a:pt x="41505" y="59221"/>
                  </a:lnTo>
                  <a:lnTo>
                    <a:pt x="41510" y="57178"/>
                  </a:lnTo>
                  <a:lnTo>
                    <a:pt x="41519" y="53090"/>
                  </a:lnTo>
                  <a:lnTo>
                    <a:pt x="41515" y="49012"/>
                  </a:lnTo>
                  <a:lnTo>
                    <a:pt x="41510" y="44925"/>
                  </a:lnTo>
                  <a:lnTo>
                    <a:pt x="41496" y="40837"/>
                  </a:lnTo>
                  <a:lnTo>
                    <a:pt x="41467" y="32662"/>
                  </a:lnTo>
                  <a:lnTo>
                    <a:pt x="41453" y="28575"/>
                  </a:lnTo>
                  <a:lnTo>
                    <a:pt x="41448" y="24487"/>
                  </a:lnTo>
                  <a:lnTo>
                    <a:pt x="41453" y="20409"/>
                  </a:lnTo>
                  <a:lnTo>
                    <a:pt x="41458" y="18365"/>
                  </a:lnTo>
                  <a:lnTo>
                    <a:pt x="41467" y="16322"/>
                  </a:lnTo>
                  <a:lnTo>
                    <a:pt x="41477" y="14278"/>
                  </a:lnTo>
                  <a:lnTo>
                    <a:pt x="41496" y="12234"/>
                  </a:lnTo>
                  <a:lnTo>
                    <a:pt x="41515" y="10200"/>
                  </a:lnTo>
                  <a:lnTo>
                    <a:pt x="41538" y="8156"/>
                  </a:lnTo>
                  <a:lnTo>
                    <a:pt x="41567" y="6113"/>
                  </a:lnTo>
                  <a:lnTo>
                    <a:pt x="41600" y="4079"/>
                  </a:lnTo>
                  <a:lnTo>
                    <a:pt x="41638" y="2035"/>
                  </a:lnTo>
                  <a:lnTo>
                    <a:pt x="4168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6"/>
            <p:cNvSpPr/>
            <p:nvPr/>
          </p:nvSpPr>
          <p:spPr>
            <a:xfrm>
              <a:off x="3395575" y="-3823750"/>
              <a:ext cx="134475" cy="207075"/>
            </a:xfrm>
            <a:custGeom>
              <a:avLst/>
              <a:gdLst/>
              <a:ahLst/>
              <a:cxnLst/>
              <a:rect l="l" t="t" r="r" b="b"/>
              <a:pathLst>
                <a:path w="5379" h="8283" extrusionOk="0">
                  <a:moveTo>
                    <a:pt x="2414" y="0"/>
                  </a:moveTo>
                  <a:lnTo>
                    <a:pt x="2086" y="685"/>
                  </a:lnTo>
                  <a:lnTo>
                    <a:pt x="1773" y="1379"/>
                  </a:lnTo>
                  <a:lnTo>
                    <a:pt x="1464" y="2073"/>
                  </a:lnTo>
                  <a:lnTo>
                    <a:pt x="1164" y="2777"/>
                  </a:lnTo>
                  <a:lnTo>
                    <a:pt x="865" y="3491"/>
                  </a:lnTo>
                  <a:lnTo>
                    <a:pt x="575" y="4195"/>
                  </a:lnTo>
                  <a:lnTo>
                    <a:pt x="286" y="4919"/>
                  </a:lnTo>
                  <a:lnTo>
                    <a:pt x="0" y="5643"/>
                  </a:lnTo>
                  <a:lnTo>
                    <a:pt x="219" y="5721"/>
                  </a:lnTo>
                  <a:lnTo>
                    <a:pt x="433" y="5809"/>
                  </a:lnTo>
                  <a:lnTo>
                    <a:pt x="647" y="5916"/>
                  </a:lnTo>
                  <a:lnTo>
                    <a:pt x="860" y="6043"/>
                  </a:lnTo>
                  <a:lnTo>
                    <a:pt x="1074" y="6180"/>
                  </a:lnTo>
                  <a:lnTo>
                    <a:pt x="1283" y="6317"/>
                  </a:lnTo>
                  <a:lnTo>
                    <a:pt x="1492" y="6474"/>
                  </a:lnTo>
                  <a:lnTo>
                    <a:pt x="1701" y="6650"/>
                  </a:lnTo>
                  <a:lnTo>
                    <a:pt x="1906" y="6826"/>
                  </a:lnTo>
                  <a:lnTo>
                    <a:pt x="2110" y="7012"/>
                  </a:lnTo>
                  <a:lnTo>
                    <a:pt x="2309" y="7207"/>
                  </a:lnTo>
                  <a:lnTo>
                    <a:pt x="2509" y="7403"/>
                  </a:lnTo>
                  <a:lnTo>
                    <a:pt x="2704" y="7618"/>
                  </a:lnTo>
                  <a:lnTo>
                    <a:pt x="2899" y="7833"/>
                  </a:lnTo>
                  <a:lnTo>
                    <a:pt x="3089" y="8058"/>
                  </a:lnTo>
                  <a:lnTo>
                    <a:pt x="3274" y="8283"/>
                  </a:lnTo>
                  <a:lnTo>
                    <a:pt x="3521" y="7725"/>
                  </a:lnTo>
                  <a:lnTo>
                    <a:pt x="3773" y="7168"/>
                  </a:lnTo>
                  <a:lnTo>
                    <a:pt x="4029" y="6611"/>
                  </a:lnTo>
                  <a:lnTo>
                    <a:pt x="4291" y="6073"/>
                  </a:lnTo>
                  <a:lnTo>
                    <a:pt x="4557" y="5535"/>
                  </a:lnTo>
                  <a:lnTo>
                    <a:pt x="4823" y="5007"/>
                  </a:lnTo>
                  <a:lnTo>
                    <a:pt x="5098" y="4489"/>
                  </a:lnTo>
                  <a:lnTo>
                    <a:pt x="5379" y="3980"/>
                  </a:lnTo>
                  <a:lnTo>
                    <a:pt x="5179" y="3775"/>
                  </a:lnTo>
                  <a:lnTo>
                    <a:pt x="4979" y="3560"/>
                  </a:lnTo>
                  <a:lnTo>
                    <a:pt x="4785" y="3335"/>
                  </a:lnTo>
                  <a:lnTo>
                    <a:pt x="4590" y="3120"/>
                  </a:lnTo>
                  <a:lnTo>
                    <a:pt x="4395" y="2885"/>
                  </a:lnTo>
                  <a:lnTo>
                    <a:pt x="4205" y="2650"/>
                  </a:lnTo>
                  <a:lnTo>
                    <a:pt x="4015" y="2406"/>
                  </a:lnTo>
                  <a:lnTo>
                    <a:pt x="3830" y="2161"/>
                  </a:lnTo>
                  <a:lnTo>
                    <a:pt x="3644" y="1907"/>
                  </a:lnTo>
                  <a:lnTo>
                    <a:pt x="3464" y="1653"/>
                  </a:lnTo>
                  <a:lnTo>
                    <a:pt x="3283" y="1389"/>
                  </a:lnTo>
                  <a:lnTo>
                    <a:pt x="3103" y="1125"/>
                  </a:lnTo>
                  <a:lnTo>
                    <a:pt x="2927" y="851"/>
                  </a:lnTo>
                  <a:lnTo>
                    <a:pt x="2751" y="567"/>
                  </a:lnTo>
                  <a:lnTo>
                    <a:pt x="2580" y="284"/>
                  </a:lnTo>
                  <a:lnTo>
                    <a:pt x="241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6"/>
            <p:cNvSpPr/>
            <p:nvPr/>
          </p:nvSpPr>
          <p:spPr>
            <a:xfrm>
              <a:off x="3454850" y="-4985475"/>
              <a:ext cx="127100" cy="267225"/>
            </a:xfrm>
            <a:custGeom>
              <a:avLst/>
              <a:gdLst/>
              <a:ahLst/>
              <a:cxnLst/>
              <a:rect l="l" t="t" r="r" b="b"/>
              <a:pathLst>
                <a:path w="5084" h="10689" extrusionOk="0">
                  <a:moveTo>
                    <a:pt x="2475" y="2836"/>
                  </a:moveTo>
                  <a:lnTo>
                    <a:pt x="2604" y="2905"/>
                  </a:lnTo>
                  <a:lnTo>
                    <a:pt x="2727" y="2993"/>
                  </a:lnTo>
                  <a:lnTo>
                    <a:pt x="2846" y="3100"/>
                  </a:lnTo>
                  <a:lnTo>
                    <a:pt x="2960" y="3227"/>
                  </a:lnTo>
                  <a:lnTo>
                    <a:pt x="3074" y="3374"/>
                  </a:lnTo>
                  <a:lnTo>
                    <a:pt x="3179" y="3530"/>
                  </a:lnTo>
                  <a:lnTo>
                    <a:pt x="3278" y="3706"/>
                  </a:lnTo>
                  <a:lnTo>
                    <a:pt x="3373" y="3892"/>
                  </a:lnTo>
                  <a:lnTo>
                    <a:pt x="3459" y="4098"/>
                  </a:lnTo>
                  <a:lnTo>
                    <a:pt x="3540" y="4303"/>
                  </a:lnTo>
                  <a:lnTo>
                    <a:pt x="3611" y="4528"/>
                  </a:lnTo>
                  <a:lnTo>
                    <a:pt x="3673" y="4763"/>
                  </a:lnTo>
                  <a:lnTo>
                    <a:pt x="3725" y="5007"/>
                  </a:lnTo>
                  <a:lnTo>
                    <a:pt x="3763" y="5261"/>
                  </a:lnTo>
                  <a:lnTo>
                    <a:pt x="3782" y="5388"/>
                  </a:lnTo>
                  <a:lnTo>
                    <a:pt x="3796" y="5516"/>
                  </a:lnTo>
                  <a:lnTo>
                    <a:pt x="3806" y="5652"/>
                  </a:lnTo>
                  <a:lnTo>
                    <a:pt x="3815" y="5780"/>
                  </a:lnTo>
                  <a:lnTo>
                    <a:pt x="3820" y="5926"/>
                  </a:lnTo>
                  <a:lnTo>
                    <a:pt x="3820" y="6063"/>
                  </a:lnTo>
                  <a:lnTo>
                    <a:pt x="3815" y="6190"/>
                  </a:lnTo>
                  <a:lnTo>
                    <a:pt x="3806" y="6317"/>
                  </a:lnTo>
                  <a:lnTo>
                    <a:pt x="3791" y="6445"/>
                  </a:lnTo>
                  <a:lnTo>
                    <a:pt x="3777" y="6562"/>
                  </a:lnTo>
                  <a:lnTo>
                    <a:pt x="3758" y="6679"/>
                  </a:lnTo>
                  <a:lnTo>
                    <a:pt x="3734" y="6787"/>
                  </a:lnTo>
                  <a:lnTo>
                    <a:pt x="3711" y="6894"/>
                  </a:lnTo>
                  <a:lnTo>
                    <a:pt x="3677" y="6992"/>
                  </a:lnTo>
                  <a:lnTo>
                    <a:pt x="3649" y="7090"/>
                  </a:lnTo>
                  <a:lnTo>
                    <a:pt x="3611" y="7178"/>
                  </a:lnTo>
                  <a:lnTo>
                    <a:pt x="3573" y="7266"/>
                  </a:lnTo>
                  <a:lnTo>
                    <a:pt x="3535" y="7354"/>
                  </a:lnTo>
                  <a:lnTo>
                    <a:pt x="3492" y="7422"/>
                  </a:lnTo>
                  <a:lnTo>
                    <a:pt x="3445" y="7501"/>
                  </a:lnTo>
                  <a:lnTo>
                    <a:pt x="3402" y="7569"/>
                  </a:lnTo>
                  <a:lnTo>
                    <a:pt x="3350" y="7628"/>
                  </a:lnTo>
                  <a:lnTo>
                    <a:pt x="3302" y="7686"/>
                  </a:lnTo>
                  <a:lnTo>
                    <a:pt x="3250" y="7745"/>
                  </a:lnTo>
                  <a:lnTo>
                    <a:pt x="3141" y="7833"/>
                  </a:lnTo>
                  <a:lnTo>
                    <a:pt x="3027" y="7902"/>
                  </a:lnTo>
                  <a:lnTo>
                    <a:pt x="2908" y="7960"/>
                  </a:lnTo>
                  <a:lnTo>
                    <a:pt x="2789" y="7990"/>
                  </a:lnTo>
                  <a:lnTo>
                    <a:pt x="2665" y="7999"/>
                  </a:lnTo>
                  <a:lnTo>
                    <a:pt x="2542" y="7990"/>
                  </a:lnTo>
                  <a:lnTo>
                    <a:pt x="2418" y="7950"/>
                  </a:lnTo>
                  <a:lnTo>
                    <a:pt x="2295" y="7902"/>
                  </a:lnTo>
                  <a:lnTo>
                    <a:pt x="2171" y="7833"/>
                  </a:lnTo>
                  <a:lnTo>
                    <a:pt x="2053" y="7735"/>
                  </a:lnTo>
                  <a:lnTo>
                    <a:pt x="1943" y="7628"/>
                  </a:lnTo>
                  <a:lnTo>
                    <a:pt x="1839" y="7510"/>
                  </a:lnTo>
                  <a:lnTo>
                    <a:pt x="1739" y="7364"/>
                  </a:lnTo>
                  <a:lnTo>
                    <a:pt x="1692" y="7286"/>
                  </a:lnTo>
                  <a:lnTo>
                    <a:pt x="1644" y="7207"/>
                  </a:lnTo>
                  <a:lnTo>
                    <a:pt x="1606" y="7119"/>
                  </a:lnTo>
                  <a:lnTo>
                    <a:pt x="1563" y="7031"/>
                  </a:lnTo>
                  <a:lnTo>
                    <a:pt x="1525" y="6943"/>
                  </a:lnTo>
                  <a:lnTo>
                    <a:pt x="1492" y="6845"/>
                  </a:lnTo>
                  <a:lnTo>
                    <a:pt x="1459" y="6738"/>
                  </a:lnTo>
                  <a:lnTo>
                    <a:pt x="1430" y="6640"/>
                  </a:lnTo>
                  <a:lnTo>
                    <a:pt x="1406" y="6533"/>
                  </a:lnTo>
                  <a:lnTo>
                    <a:pt x="1383" y="6415"/>
                  </a:lnTo>
                  <a:lnTo>
                    <a:pt x="1364" y="6308"/>
                  </a:lnTo>
                  <a:lnTo>
                    <a:pt x="1345" y="6180"/>
                  </a:lnTo>
                  <a:lnTo>
                    <a:pt x="1330" y="6063"/>
                  </a:lnTo>
                  <a:lnTo>
                    <a:pt x="1321" y="5936"/>
                  </a:lnTo>
                  <a:lnTo>
                    <a:pt x="1316" y="5809"/>
                  </a:lnTo>
                  <a:lnTo>
                    <a:pt x="1316" y="5672"/>
                  </a:lnTo>
                  <a:lnTo>
                    <a:pt x="1316" y="5535"/>
                  </a:lnTo>
                  <a:lnTo>
                    <a:pt x="1326" y="5398"/>
                  </a:lnTo>
                  <a:lnTo>
                    <a:pt x="1345" y="5144"/>
                  </a:lnTo>
                  <a:lnTo>
                    <a:pt x="1378" y="4899"/>
                  </a:lnTo>
                  <a:lnTo>
                    <a:pt x="1416" y="4675"/>
                  </a:lnTo>
                  <a:lnTo>
                    <a:pt x="1463" y="4459"/>
                  </a:lnTo>
                  <a:lnTo>
                    <a:pt x="1520" y="4254"/>
                  </a:lnTo>
                  <a:lnTo>
                    <a:pt x="1582" y="4068"/>
                  </a:lnTo>
                  <a:lnTo>
                    <a:pt x="1649" y="3892"/>
                  </a:lnTo>
                  <a:lnTo>
                    <a:pt x="1720" y="3736"/>
                  </a:lnTo>
                  <a:lnTo>
                    <a:pt x="1801" y="3579"/>
                  </a:lnTo>
                  <a:lnTo>
                    <a:pt x="1886" y="3442"/>
                  </a:lnTo>
                  <a:lnTo>
                    <a:pt x="1977" y="3315"/>
                  </a:lnTo>
                  <a:lnTo>
                    <a:pt x="2072" y="3198"/>
                  </a:lnTo>
                  <a:lnTo>
                    <a:pt x="2167" y="3100"/>
                  </a:lnTo>
                  <a:lnTo>
                    <a:pt x="2266" y="3002"/>
                  </a:lnTo>
                  <a:lnTo>
                    <a:pt x="2371" y="2914"/>
                  </a:lnTo>
                  <a:lnTo>
                    <a:pt x="2475" y="2836"/>
                  </a:lnTo>
                  <a:close/>
                  <a:moveTo>
                    <a:pt x="2623" y="0"/>
                  </a:moveTo>
                  <a:lnTo>
                    <a:pt x="2504" y="10"/>
                  </a:lnTo>
                  <a:lnTo>
                    <a:pt x="2390" y="30"/>
                  </a:lnTo>
                  <a:lnTo>
                    <a:pt x="2276" y="69"/>
                  </a:lnTo>
                  <a:lnTo>
                    <a:pt x="2162" y="118"/>
                  </a:lnTo>
                  <a:lnTo>
                    <a:pt x="2048" y="176"/>
                  </a:lnTo>
                  <a:lnTo>
                    <a:pt x="1934" y="255"/>
                  </a:lnTo>
                  <a:lnTo>
                    <a:pt x="1825" y="343"/>
                  </a:lnTo>
                  <a:lnTo>
                    <a:pt x="1715" y="440"/>
                  </a:lnTo>
                  <a:lnTo>
                    <a:pt x="1606" y="548"/>
                  </a:lnTo>
                  <a:lnTo>
                    <a:pt x="1501" y="665"/>
                  </a:lnTo>
                  <a:lnTo>
                    <a:pt x="1397" y="792"/>
                  </a:lnTo>
                  <a:lnTo>
                    <a:pt x="1297" y="929"/>
                  </a:lnTo>
                  <a:lnTo>
                    <a:pt x="1197" y="1076"/>
                  </a:lnTo>
                  <a:lnTo>
                    <a:pt x="1102" y="1232"/>
                  </a:lnTo>
                  <a:lnTo>
                    <a:pt x="1007" y="1399"/>
                  </a:lnTo>
                  <a:lnTo>
                    <a:pt x="917" y="1575"/>
                  </a:lnTo>
                  <a:lnTo>
                    <a:pt x="832" y="1751"/>
                  </a:lnTo>
                  <a:lnTo>
                    <a:pt x="746" y="1936"/>
                  </a:lnTo>
                  <a:lnTo>
                    <a:pt x="665" y="2132"/>
                  </a:lnTo>
                  <a:lnTo>
                    <a:pt x="589" y="2328"/>
                  </a:lnTo>
                  <a:lnTo>
                    <a:pt x="518" y="2533"/>
                  </a:lnTo>
                  <a:lnTo>
                    <a:pt x="447" y="2748"/>
                  </a:lnTo>
                  <a:lnTo>
                    <a:pt x="385" y="2963"/>
                  </a:lnTo>
                  <a:lnTo>
                    <a:pt x="323" y="3178"/>
                  </a:lnTo>
                  <a:lnTo>
                    <a:pt x="271" y="3403"/>
                  </a:lnTo>
                  <a:lnTo>
                    <a:pt x="219" y="3628"/>
                  </a:lnTo>
                  <a:lnTo>
                    <a:pt x="176" y="3853"/>
                  </a:lnTo>
                  <a:lnTo>
                    <a:pt x="133" y="4088"/>
                  </a:lnTo>
                  <a:lnTo>
                    <a:pt x="100" y="4313"/>
                  </a:lnTo>
                  <a:lnTo>
                    <a:pt x="71" y="4547"/>
                  </a:lnTo>
                  <a:lnTo>
                    <a:pt x="48" y="4782"/>
                  </a:lnTo>
                  <a:lnTo>
                    <a:pt x="29" y="5017"/>
                  </a:lnTo>
                  <a:lnTo>
                    <a:pt x="10" y="5369"/>
                  </a:lnTo>
                  <a:lnTo>
                    <a:pt x="5" y="5535"/>
                  </a:lnTo>
                  <a:lnTo>
                    <a:pt x="0" y="5701"/>
                  </a:lnTo>
                  <a:lnTo>
                    <a:pt x="5" y="5965"/>
                  </a:lnTo>
                  <a:lnTo>
                    <a:pt x="14" y="6220"/>
                  </a:lnTo>
                  <a:lnTo>
                    <a:pt x="33" y="6474"/>
                  </a:lnTo>
                  <a:lnTo>
                    <a:pt x="52" y="6718"/>
                  </a:lnTo>
                  <a:lnTo>
                    <a:pt x="86" y="6953"/>
                  </a:lnTo>
                  <a:lnTo>
                    <a:pt x="119" y="7188"/>
                  </a:lnTo>
                  <a:lnTo>
                    <a:pt x="162" y="7422"/>
                  </a:lnTo>
                  <a:lnTo>
                    <a:pt x="204" y="7647"/>
                  </a:lnTo>
                  <a:lnTo>
                    <a:pt x="257" y="7862"/>
                  </a:lnTo>
                  <a:lnTo>
                    <a:pt x="314" y="8078"/>
                  </a:lnTo>
                  <a:lnTo>
                    <a:pt x="380" y="8283"/>
                  </a:lnTo>
                  <a:lnTo>
                    <a:pt x="447" y="8479"/>
                  </a:lnTo>
                  <a:lnTo>
                    <a:pt x="518" y="8664"/>
                  </a:lnTo>
                  <a:lnTo>
                    <a:pt x="594" y="8850"/>
                  </a:lnTo>
                  <a:lnTo>
                    <a:pt x="675" y="9026"/>
                  </a:lnTo>
                  <a:lnTo>
                    <a:pt x="760" y="9192"/>
                  </a:lnTo>
                  <a:lnTo>
                    <a:pt x="851" y="9359"/>
                  </a:lnTo>
                  <a:lnTo>
                    <a:pt x="941" y="9505"/>
                  </a:lnTo>
                  <a:lnTo>
                    <a:pt x="1041" y="9652"/>
                  </a:lnTo>
                  <a:lnTo>
                    <a:pt x="1140" y="9789"/>
                  </a:lnTo>
                  <a:lnTo>
                    <a:pt x="1245" y="9916"/>
                  </a:lnTo>
                  <a:lnTo>
                    <a:pt x="1349" y="10033"/>
                  </a:lnTo>
                  <a:lnTo>
                    <a:pt x="1459" y="10141"/>
                  </a:lnTo>
                  <a:lnTo>
                    <a:pt x="1573" y="10248"/>
                  </a:lnTo>
                  <a:lnTo>
                    <a:pt x="1687" y="10336"/>
                  </a:lnTo>
                  <a:lnTo>
                    <a:pt x="1801" y="10415"/>
                  </a:lnTo>
                  <a:lnTo>
                    <a:pt x="1920" y="10493"/>
                  </a:lnTo>
                  <a:lnTo>
                    <a:pt x="2043" y="10552"/>
                  </a:lnTo>
                  <a:lnTo>
                    <a:pt x="2167" y="10601"/>
                  </a:lnTo>
                  <a:lnTo>
                    <a:pt x="2290" y="10640"/>
                  </a:lnTo>
                  <a:lnTo>
                    <a:pt x="2414" y="10669"/>
                  </a:lnTo>
                  <a:lnTo>
                    <a:pt x="2542" y="10689"/>
                  </a:lnTo>
                  <a:lnTo>
                    <a:pt x="2813" y="10689"/>
                  </a:lnTo>
                  <a:lnTo>
                    <a:pt x="2946" y="10659"/>
                  </a:lnTo>
                  <a:lnTo>
                    <a:pt x="3074" y="10630"/>
                  </a:lnTo>
                  <a:lnTo>
                    <a:pt x="3202" y="10581"/>
                  </a:lnTo>
                  <a:lnTo>
                    <a:pt x="3331" y="10522"/>
                  </a:lnTo>
                  <a:lnTo>
                    <a:pt x="3454" y="10444"/>
                  </a:lnTo>
                  <a:lnTo>
                    <a:pt x="3578" y="10366"/>
                  </a:lnTo>
                  <a:lnTo>
                    <a:pt x="3696" y="10268"/>
                  </a:lnTo>
                  <a:lnTo>
                    <a:pt x="3810" y="10160"/>
                  </a:lnTo>
                  <a:lnTo>
                    <a:pt x="3924" y="10043"/>
                  </a:lnTo>
                  <a:lnTo>
                    <a:pt x="4034" y="9906"/>
                  </a:lnTo>
                  <a:lnTo>
                    <a:pt x="4138" y="9769"/>
                  </a:lnTo>
                  <a:lnTo>
                    <a:pt x="4238" y="9613"/>
                  </a:lnTo>
                  <a:lnTo>
                    <a:pt x="4333" y="9456"/>
                  </a:lnTo>
                  <a:lnTo>
                    <a:pt x="4428" y="9280"/>
                  </a:lnTo>
                  <a:lnTo>
                    <a:pt x="4514" y="9104"/>
                  </a:lnTo>
                  <a:lnTo>
                    <a:pt x="4594" y="8909"/>
                  </a:lnTo>
                  <a:lnTo>
                    <a:pt x="4670" y="8713"/>
                  </a:lnTo>
                  <a:lnTo>
                    <a:pt x="4742" y="8508"/>
                  </a:lnTo>
                  <a:lnTo>
                    <a:pt x="4808" y="8293"/>
                  </a:lnTo>
                  <a:lnTo>
                    <a:pt x="4865" y="8068"/>
                  </a:lnTo>
                  <a:lnTo>
                    <a:pt x="4917" y="7833"/>
                  </a:lnTo>
                  <a:lnTo>
                    <a:pt x="4965" y="7589"/>
                  </a:lnTo>
                  <a:lnTo>
                    <a:pt x="5003" y="7344"/>
                  </a:lnTo>
                  <a:lnTo>
                    <a:pt x="5031" y="7090"/>
                  </a:lnTo>
                  <a:lnTo>
                    <a:pt x="5060" y="6826"/>
                  </a:lnTo>
                  <a:lnTo>
                    <a:pt x="5074" y="6562"/>
                  </a:lnTo>
                  <a:lnTo>
                    <a:pt x="5084" y="6288"/>
                  </a:lnTo>
                  <a:lnTo>
                    <a:pt x="5084" y="6004"/>
                  </a:lnTo>
                  <a:lnTo>
                    <a:pt x="5074" y="5721"/>
                  </a:lnTo>
                  <a:lnTo>
                    <a:pt x="5060" y="5428"/>
                  </a:lnTo>
                  <a:lnTo>
                    <a:pt x="5031" y="5124"/>
                  </a:lnTo>
                  <a:lnTo>
                    <a:pt x="4993" y="4821"/>
                  </a:lnTo>
                  <a:lnTo>
                    <a:pt x="4951" y="4528"/>
                  </a:lnTo>
                  <a:lnTo>
                    <a:pt x="4898" y="4235"/>
                  </a:lnTo>
                  <a:lnTo>
                    <a:pt x="4837" y="3951"/>
                  </a:lnTo>
                  <a:lnTo>
                    <a:pt x="4765" y="3677"/>
                  </a:lnTo>
                  <a:lnTo>
                    <a:pt x="4689" y="3413"/>
                  </a:lnTo>
                  <a:lnTo>
                    <a:pt x="4604" y="3159"/>
                  </a:lnTo>
                  <a:lnTo>
                    <a:pt x="4514" y="2914"/>
                  </a:lnTo>
                  <a:lnTo>
                    <a:pt x="4414" y="2680"/>
                  </a:lnTo>
                  <a:lnTo>
                    <a:pt x="4314" y="2465"/>
                  </a:lnTo>
                  <a:lnTo>
                    <a:pt x="4205" y="2259"/>
                  </a:lnTo>
                  <a:lnTo>
                    <a:pt x="4091" y="2064"/>
                  </a:lnTo>
                  <a:lnTo>
                    <a:pt x="3972" y="1888"/>
                  </a:lnTo>
                  <a:lnTo>
                    <a:pt x="3848" y="1731"/>
                  </a:lnTo>
                  <a:lnTo>
                    <a:pt x="3720" y="1584"/>
                  </a:lnTo>
                  <a:lnTo>
                    <a:pt x="3734" y="1506"/>
                  </a:lnTo>
                  <a:lnTo>
                    <a:pt x="3739" y="1418"/>
                  </a:lnTo>
                  <a:lnTo>
                    <a:pt x="3744" y="1340"/>
                  </a:lnTo>
                  <a:lnTo>
                    <a:pt x="3749" y="1252"/>
                  </a:lnTo>
                  <a:lnTo>
                    <a:pt x="3744" y="1174"/>
                  </a:lnTo>
                  <a:lnTo>
                    <a:pt x="3739" y="1086"/>
                  </a:lnTo>
                  <a:lnTo>
                    <a:pt x="3734" y="1008"/>
                  </a:lnTo>
                  <a:lnTo>
                    <a:pt x="3720" y="929"/>
                  </a:lnTo>
                  <a:lnTo>
                    <a:pt x="3701" y="851"/>
                  </a:lnTo>
                  <a:lnTo>
                    <a:pt x="3682" y="773"/>
                  </a:lnTo>
                  <a:lnTo>
                    <a:pt x="3658" y="704"/>
                  </a:lnTo>
                  <a:lnTo>
                    <a:pt x="3630" y="636"/>
                  </a:lnTo>
                  <a:lnTo>
                    <a:pt x="3597" y="577"/>
                  </a:lnTo>
                  <a:lnTo>
                    <a:pt x="3559" y="519"/>
                  </a:lnTo>
                  <a:lnTo>
                    <a:pt x="3516" y="460"/>
                  </a:lnTo>
                  <a:lnTo>
                    <a:pt x="3468" y="411"/>
                  </a:lnTo>
                  <a:lnTo>
                    <a:pt x="3364" y="313"/>
                  </a:lnTo>
                  <a:lnTo>
                    <a:pt x="3259" y="235"/>
                  </a:lnTo>
                  <a:lnTo>
                    <a:pt x="3155" y="167"/>
                  </a:lnTo>
                  <a:lnTo>
                    <a:pt x="3050" y="108"/>
                  </a:lnTo>
                  <a:lnTo>
                    <a:pt x="2946" y="59"/>
                  </a:lnTo>
                  <a:lnTo>
                    <a:pt x="2837" y="30"/>
                  </a:lnTo>
                  <a:lnTo>
                    <a:pt x="2732" y="10"/>
                  </a:lnTo>
                  <a:lnTo>
                    <a:pt x="2623"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6"/>
            <p:cNvSpPr/>
            <p:nvPr/>
          </p:nvSpPr>
          <p:spPr>
            <a:xfrm>
              <a:off x="3465525" y="-4614625"/>
              <a:ext cx="125825" cy="250375"/>
            </a:xfrm>
            <a:custGeom>
              <a:avLst/>
              <a:gdLst/>
              <a:ahLst/>
              <a:cxnLst/>
              <a:rect l="l" t="t" r="r" b="b"/>
              <a:pathLst>
                <a:path w="5033" h="10015" extrusionOk="0">
                  <a:moveTo>
                    <a:pt x="3388" y="3071"/>
                  </a:moveTo>
                  <a:lnTo>
                    <a:pt x="3459" y="3296"/>
                  </a:lnTo>
                  <a:lnTo>
                    <a:pt x="3521" y="3521"/>
                  </a:lnTo>
                  <a:lnTo>
                    <a:pt x="3578" y="3756"/>
                  </a:lnTo>
                  <a:lnTo>
                    <a:pt x="3626" y="4000"/>
                  </a:lnTo>
                  <a:lnTo>
                    <a:pt x="3664" y="4255"/>
                  </a:lnTo>
                  <a:lnTo>
                    <a:pt x="3678" y="4382"/>
                  </a:lnTo>
                  <a:lnTo>
                    <a:pt x="3688" y="4509"/>
                  </a:lnTo>
                  <a:lnTo>
                    <a:pt x="3697" y="4646"/>
                  </a:lnTo>
                  <a:lnTo>
                    <a:pt x="3702" y="4773"/>
                  </a:lnTo>
                  <a:lnTo>
                    <a:pt x="3707" y="4900"/>
                  </a:lnTo>
                  <a:lnTo>
                    <a:pt x="3707" y="5037"/>
                  </a:lnTo>
                  <a:lnTo>
                    <a:pt x="3702" y="5174"/>
                  </a:lnTo>
                  <a:lnTo>
                    <a:pt x="3697" y="5301"/>
                  </a:lnTo>
                  <a:lnTo>
                    <a:pt x="3683" y="5428"/>
                  </a:lnTo>
                  <a:lnTo>
                    <a:pt x="3669" y="5545"/>
                  </a:lnTo>
                  <a:lnTo>
                    <a:pt x="3654" y="5663"/>
                  </a:lnTo>
                  <a:lnTo>
                    <a:pt x="3630" y="5780"/>
                  </a:lnTo>
                  <a:lnTo>
                    <a:pt x="3607" y="5888"/>
                  </a:lnTo>
                  <a:lnTo>
                    <a:pt x="3583" y="5985"/>
                  </a:lnTo>
                  <a:lnTo>
                    <a:pt x="3554" y="6093"/>
                  </a:lnTo>
                  <a:lnTo>
                    <a:pt x="3521" y="6191"/>
                  </a:lnTo>
                  <a:lnTo>
                    <a:pt x="3483" y="6279"/>
                  </a:lnTo>
                  <a:lnTo>
                    <a:pt x="3450" y="6367"/>
                  </a:lnTo>
                  <a:lnTo>
                    <a:pt x="3407" y="6445"/>
                  </a:lnTo>
                  <a:lnTo>
                    <a:pt x="3369" y="6523"/>
                  </a:lnTo>
                  <a:lnTo>
                    <a:pt x="3322" y="6601"/>
                  </a:lnTo>
                  <a:lnTo>
                    <a:pt x="3279" y="6670"/>
                  </a:lnTo>
                  <a:lnTo>
                    <a:pt x="3179" y="6797"/>
                  </a:lnTo>
                  <a:lnTo>
                    <a:pt x="3079" y="6905"/>
                  </a:lnTo>
                  <a:lnTo>
                    <a:pt x="2970" y="6993"/>
                  </a:lnTo>
                  <a:lnTo>
                    <a:pt x="2861" y="7071"/>
                  </a:lnTo>
                  <a:lnTo>
                    <a:pt x="2747" y="7120"/>
                  </a:lnTo>
                  <a:lnTo>
                    <a:pt x="2628" y="7159"/>
                  </a:lnTo>
                  <a:lnTo>
                    <a:pt x="2509" y="7169"/>
                  </a:lnTo>
                  <a:lnTo>
                    <a:pt x="2395" y="7159"/>
                  </a:lnTo>
                  <a:lnTo>
                    <a:pt x="2276" y="7139"/>
                  </a:lnTo>
                  <a:lnTo>
                    <a:pt x="2162" y="7100"/>
                  </a:lnTo>
                  <a:lnTo>
                    <a:pt x="2053" y="7041"/>
                  </a:lnTo>
                  <a:lnTo>
                    <a:pt x="1949" y="6963"/>
                  </a:lnTo>
                  <a:lnTo>
                    <a:pt x="1844" y="6865"/>
                  </a:lnTo>
                  <a:lnTo>
                    <a:pt x="1754" y="6758"/>
                  </a:lnTo>
                  <a:lnTo>
                    <a:pt x="1706" y="6689"/>
                  </a:lnTo>
                  <a:lnTo>
                    <a:pt x="1664" y="6621"/>
                  </a:lnTo>
                  <a:lnTo>
                    <a:pt x="1626" y="6553"/>
                  </a:lnTo>
                  <a:lnTo>
                    <a:pt x="1588" y="6474"/>
                  </a:lnTo>
                  <a:lnTo>
                    <a:pt x="1554" y="6396"/>
                  </a:lnTo>
                  <a:lnTo>
                    <a:pt x="1521" y="6318"/>
                  </a:lnTo>
                  <a:lnTo>
                    <a:pt x="1493" y="6230"/>
                  </a:lnTo>
                  <a:lnTo>
                    <a:pt x="1464" y="6142"/>
                  </a:lnTo>
                  <a:lnTo>
                    <a:pt x="1440" y="6044"/>
                  </a:lnTo>
                  <a:lnTo>
                    <a:pt x="1421" y="5946"/>
                  </a:lnTo>
                  <a:lnTo>
                    <a:pt x="1402" y="5848"/>
                  </a:lnTo>
                  <a:lnTo>
                    <a:pt x="1393" y="5741"/>
                  </a:lnTo>
                  <a:lnTo>
                    <a:pt x="1379" y="5633"/>
                  </a:lnTo>
                  <a:lnTo>
                    <a:pt x="1374" y="5526"/>
                  </a:lnTo>
                  <a:lnTo>
                    <a:pt x="1374" y="5408"/>
                  </a:lnTo>
                  <a:lnTo>
                    <a:pt x="1374" y="5291"/>
                  </a:lnTo>
                  <a:lnTo>
                    <a:pt x="1383" y="5174"/>
                  </a:lnTo>
                  <a:lnTo>
                    <a:pt x="1393" y="5047"/>
                  </a:lnTo>
                  <a:lnTo>
                    <a:pt x="1407" y="4919"/>
                  </a:lnTo>
                  <a:lnTo>
                    <a:pt x="1426" y="4792"/>
                  </a:lnTo>
                  <a:lnTo>
                    <a:pt x="1459" y="4626"/>
                  </a:lnTo>
                  <a:lnTo>
                    <a:pt x="1493" y="4479"/>
                  </a:lnTo>
                  <a:lnTo>
                    <a:pt x="1526" y="4333"/>
                  </a:lnTo>
                  <a:lnTo>
                    <a:pt x="1564" y="4196"/>
                  </a:lnTo>
                  <a:lnTo>
                    <a:pt x="1607" y="4079"/>
                  </a:lnTo>
                  <a:lnTo>
                    <a:pt x="1649" y="3961"/>
                  </a:lnTo>
                  <a:lnTo>
                    <a:pt x="1692" y="3854"/>
                  </a:lnTo>
                  <a:lnTo>
                    <a:pt x="1740" y="3756"/>
                  </a:lnTo>
                  <a:lnTo>
                    <a:pt x="1787" y="3668"/>
                  </a:lnTo>
                  <a:lnTo>
                    <a:pt x="1839" y="3580"/>
                  </a:lnTo>
                  <a:lnTo>
                    <a:pt x="1892" y="3511"/>
                  </a:lnTo>
                  <a:lnTo>
                    <a:pt x="1944" y="3443"/>
                  </a:lnTo>
                  <a:lnTo>
                    <a:pt x="1996" y="3374"/>
                  </a:lnTo>
                  <a:lnTo>
                    <a:pt x="2053" y="3326"/>
                  </a:lnTo>
                  <a:lnTo>
                    <a:pt x="2115" y="3277"/>
                  </a:lnTo>
                  <a:lnTo>
                    <a:pt x="2172" y="3238"/>
                  </a:lnTo>
                  <a:lnTo>
                    <a:pt x="2234" y="3198"/>
                  </a:lnTo>
                  <a:lnTo>
                    <a:pt x="2295" y="3169"/>
                  </a:lnTo>
                  <a:lnTo>
                    <a:pt x="2424" y="3120"/>
                  </a:lnTo>
                  <a:lnTo>
                    <a:pt x="2557" y="3091"/>
                  </a:lnTo>
                  <a:lnTo>
                    <a:pt x="2690" y="3081"/>
                  </a:lnTo>
                  <a:lnTo>
                    <a:pt x="2828" y="3081"/>
                  </a:lnTo>
                  <a:lnTo>
                    <a:pt x="2970" y="3091"/>
                  </a:lnTo>
                  <a:lnTo>
                    <a:pt x="3113" y="3110"/>
                  </a:lnTo>
                  <a:lnTo>
                    <a:pt x="3255" y="3130"/>
                  </a:lnTo>
                  <a:lnTo>
                    <a:pt x="3274" y="3140"/>
                  </a:lnTo>
                  <a:lnTo>
                    <a:pt x="3288" y="3140"/>
                  </a:lnTo>
                  <a:lnTo>
                    <a:pt x="3322" y="3120"/>
                  </a:lnTo>
                  <a:lnTo>
                    <a:pt x="3350" y="3101"/>
                  </a:lnTo>
                  <a:lnTo>
                    <a:pt x="3388" y="3071"/>
                  </a:lnTo>
                  <a:close/>
                  <a:moveTo>
                    <a:pt x="2386" y="1"/>
                  </a:moveTo>
                  <a:lnTo>
                    <a:pt x="2243" y="11"/>
                  </a:lnTo>
                  <a:lnTo>
                    <a:pt x="2096" y="40"/>
                  </a:lnTo>
                  <a:lnTo>
                    <a:pt x="1953" y="89"/>
                  </a:lnTo>
                  <a:lnTo>
                    <a:pt x="1811" y="157"/>
                  </a:lnTo>
                  <a:lnTo>
                    <a:pt x="1763" y="187"/>
                  </a:lnTo>
                  <a:lnTo>
                    <a:pt x="1725" y="226"/>
                  </a:lnTo>
                  <a:lnTo>
                    <a:pt x="1687" y="284"/>
                  </a:lnTo>
                  <a:lnTo>
                    <a:pt x="1659" y="343"/>
                  </a:lnTo>
                  <a:lnTo>
                    <a:pt x="1635" y="421"/>
                  </a:lnTo>
                  <a:lnTo>
                    <a:pt x="1616" y="499"/>
                  </a:lnTo>
                  <a:lnTo>
                    <a:pt x="1597" y="587"/>
                  </a:lnTo>
                  <a:lnTo>
                    <a:pt x="1588" y="675"/>
                  </a:lnTo>
                  <a:lnTo>
                    <a:pt x="1459" y="822"/>
                  </a:lnTo>
                  <a:lnTo>
                    <a:pt x="1331" y="979"/>
                  </a:lnTo>
                  <a:lnTo>
                    <a:pt x="1212" y="1155"/>
                  </a:lnTo>
                  <a:lnTo>
                    <a:pt x="1093" y="1331"/>
                  </a:lnTo>
                  <a:lnTo>
                    <a:pt x="979" y="1526"/>
                  </a:lnTo>
                  <a:lnTo>
                    <a:pt x="865" y="1732"/>
                  </a:lnTo>
                  <a:lnTo>
                    <a:pt x="761" y="1947"/>
                  </a:lnTo>
                  <a:lnTo>
                    <a:pt x="661" y="2162"/>
                  </a:lnTo>
                  <a:lnTo>
                    <a:pt x="566" y="2387"/>
                  </a:lnTo>
                  <a:lnTo>
                    <a:pt x="481" y="2621"/>
                  </a:lnTo>
                  <a:lnTo>
                    <a:pt x="395" y="2856"/>
                  </a:lnTo>
                  <a:lnTo>
                    <a:pt x="324" y="3091"/>
                  </a:lnTo>
                  <a:lnTo>
                    <a:pt x="257" y="3335"/>
                  </a:lnTo>
                  <a:lnTo>
                    <a:pt x="196" y="3570"/>
                  </a:lnTo>
                  <a:lnTo>
                    <a:pt x="143" y="3814"/>
                  </a:lnTo>
                  <a:lnTo>
                    <a:pt x="105" y="4059"/>
                  </a:lnTo>
                  <a:lnTo>
                    <a:pt x="63" y="4343"/>
                  </a:lnTo>
                  <a:lnTo>
                    <a:pt x="34" y="4626"/>
                  </a:lnTo>
                  <a:lnTo>
                    <a:pt x="15" y="4900"/>
                  </a:lnTo>
                  <a:lnTo>
                    <a:pt x="1" y="5174"/>
                  </a:lnTo>
                  <a:lnTo>
                    <a:pt x="1" y="5448"/>
                  </a:lnTo>
                  <a:lnTo>
                    <a:pt x="6" y="5721"/>
                  </a:lnTo>
                  <a:lnTo>
                    <a:pt x="20" y="5976"/>
                  </a:lnTo>
                  <a:lnTo>
                    <a:pt x="39" y="6240"/>
                  </a:lnTo>
                  <a:lnTo>
                    <a:pt x="67" y="6494"/>
                  </a:lnTo>
                  <a:lnTo>
                    <a:pt x="101" y="6738"/>
                  </a:lnTo>
                  <a:lnTo>
                    <a:pt x="143" y="6983"/>
                  </a:lnTo>
                  <a:lnTo>
                    <a:pt x="196" y="7208"/>
                  </a:lnTo>
                  <a:lnTo>
                    <a:pt x="253" y="7442"/>
                  </a:lnTo>
                  <a:lnTo>
                    <a:pt x="314" y="7658"/>
                  </a:lnTo>
                  <a:lnTo>
                    <a:pt x="381" y="7873"/>
                  </a:lnTo>
                  <a:lnTo>
                    <a:pt x="457" y="8078"/>
                  </a:lnTo>
                  <a:lnTo>
                    <a:pt x="538" y="8274"/>
                  </a:lnTo>
                  <a:lnTo>
                    <a:pt x="623" y="8469"/>
                  </a:lnTo>
                  <a:lnTo>
                    <a:pt x="713" y="8645"/>
                  </a:lnTo>
                  <a:lnTo>
                    <a:pt x="808" y="8811"/>
                  </a:lnTo>
                  <a:lnTo>
                    <a:pt x="908" y="8978"/>
                  </a:lnTo>
                  <a:lnTo>
                    <a:pt x="1013" y="9124"/>
                  </a:lnTo>
                  <a:lnTo>
                    <a:pt x="1122" y="9261"/>
                  </a:lnTo>
                  <a:lnTo>
                    <a:pt x="1236" y="9398"/>
                  </a:lnTo>
                  <a:lnTo>
                    <a:pt x="1350" y="9516"/>
                  </a:lnTo>
                  <a:lnTo>
                    <a:pt x="1469" y="9623"/>
                  </a:lnTo>
                  <a:lnTo>
                    <a:pt x="1592" y="9711"/>
                  </a:lnTo>
                  <a:lnTo>
                    <a:pt x="1721" y="9799"/>
                  </a:lnTo>
                  <a:lnTo>
                    <a:pt x="1849" y="9868"/>
                  </a:lnTo>
                  <a:lnTo>
                    <a:pt x="1977" y="9926"/>
                  </a:lnTo>
                  <a:lnTo>
                    <a:pt x="2115" y="9965"/>
                  </a:lnTo>
                  <a:lnTo>
                    <a:pt x="2248" y="9995"/>
                  </a:lnTo>
                  <a:lnTo>
                    <a:pt x="2381" y="10014"/>
                  </a:lnTo>
                  <a:lnTo>
                    <a:pt x="2514" y="10014"/>
                  </a:lnTo>
                  <a:lnTo>
                    <a:pt x="2647" y="9995"/>
                  </a:lnTo>
                  <a:lnTo>
                    <a:pt x="2775" y="9975"/>
                  </a:lnTo>
                  <a:lnTo>
                    <a:pt x="2908" y="9936"/>
                  </a:lnTo>
                  <a:lnTo>
                    <a:pt x="3037" y="9887"/>
                  </a:lnTo>
                  <a:lnTo>
                    <a:pt x="3165" y="9828"/>
                  </a:lnTo>
                  <a:lnTo>
                    <a:pt x="3288" y="9750"/>
                  </a:lnTo>
                  <a:lnTo>
                    <a:pt x="3412" y="9672"/>
                  </a:lnTo>
                  <a:lnTo>
                    <a:pt x="3535" y="9574"/>
                  </a:lnTo>
                  <a:lnTo>
                    <a:pt x="3654" y="9467"/>
                  </a:lnTo>
                  <a:lnTo>
                    <a:pt x="3768" y="9349"/>
                  </a:lnTo>
                  <a:lnTo>
                    <a:pt x="3882" y="9222"/>
                  </a:lnTo>
                  <a:lnTo>
                    <a:pt x="3987" y="9085"/>
                  </a:lnTo>
                  <a:lnTo>
                    <a:pt x="4096" y="8929"/>
                  </a:lnTo>
                  <a:lnTo>
                    <a:pt x="4196" y="8772"/>
                  </a:lnTo>
                  <a:lnTo>
                    <a:pt x="4291" y="8606"/>
                  </a:lnTo>
                  <a:lnTo>
                    <a:pt x="4381" y="8430"/>
                  </a:lnTo>
                  <a:lnTo>
                    <a:pt x="4471" y="8234"/>
                  </a:lnTo>
                  <a:lnTo>
                    <a:pt x="4552" y="8039"/>
                  </a:lnTo>
                  <a:lnTo>
                    <a:pt x="4628" y="7834"/>
                  </a:lnTo>
                  <a:lnTo>
                    <a:pt x="4699" y="7618"/>
                  </a:lnTo>
                  <a:lnTo>
                    <a:pt x="4761" y="7394"/>
                  </a:lnTo>
                  <a:lnTo>
                    <a:pt x="4823" y="7169"/>
                  </a:lnTo>
                  <a:lnTo>
                    <a:pt x="4875" y="6924"/>
                  </a:lnTo>
                  <a:lnTo>
                    <a:pt x="4918" y="6680"/>
                  </a:lnTo>
                  <a:lnTo>
                    <a:pt x="4956" y="6425"/>
                  </a:lnTo>
                  <a:lnTo>
                    <a:pt x="4985" y="6161"/>
                  </a:lnTo>
                  <a:lnTo>
                    <a:pt x="5008" y="5888"/>
                  </a:lnTo>
                  <a:lnTo>
                    <a:pt x="5023" y="5614"/>
                  </a:lnTo>
                  <a:lnTo>
                    <a:pt x="5032" y="5330"/>
                  </a:lnTo>
                  <a:lnTo>
                    <a:pt x="5027" y="5037"/>
                  </a:lnTo>
                  <a:lnTo>
                    <a:pt x="5018" y="4734"/>
                  </a:lnTo>
                  <a:lnTo>
                    <a:pt x="4999" y="4431"/>
                  </a:lnTo>
                  <a:lnTo>
                    <a:pt x="4970" y="4137"/>
                  </a:lnTo>
                  <a:lnTo>
                    <a:pt x="4932" y="3854"/>
                  </a:lnTo>
                  <a:lnTo>
                    <a:pt x="4889" y="3580"/>
                  </a:lnTo>
                  <a:lnTo>
                    <a:pt x="4837" y="3306"/>
                  </a:lnTo>
                  <a:lnTo>
                    <a:pt x="4780" y="3042"/>
                  </a:lnTo>
                  <a:lnTo>
                    <a:pt x="4714" y="2778"/>
                  </a:lnTo>
                  <a:lnTo>
                    <a:pt x="4638" y="2533"/>
                  </a:lnTo>
                  <a:lnTo>
                    <a:pt x="4562" y="2289"/>
                  </a:lnTo>
                  <a:lnTo>
                    <a:pt x="4476" y="2064"/>
                  </a:lnTo>
                  <a:lnTo>
                    <a:pt x="4381" y="1839"/>
                  </a:lnTo>
                  <a:lnTo>
                    <a:pt x="4286" y="1634"/>
                  </a:lnTo>
                  <a:lnTo>
                    <a:pt x="4186" y="1428"/>
                  </a:lnTo>
                  <a:lnTo>
                    <a:pt x="4077" y="1243"/>
                  </a:lnTo>
                  <a:lnTo>
                    <a:pt x="3968" y="1067"/>
                  </a:lnTo>
                  <a:lnTo>
                    <a:pt x="3849" y="900"/>
                  </a:lnTo>
                  <a:lnTo>
                    <a:pt x="3730" y="744"/>
                  </a:lnTo>
                  <a:lnTo>
                    <a:pt x="3607" y="607"/>
                  </a:lnTo>
                  <a:lnTo>
                    <a:pt x="3483" y="480"/>
                  </a:lnTo>
                  <a:lnTo>
                    <a:pt x="3350" y="372"/>
                  </a:lnTo>
                  <a:lnTo>
                    <a:pt x="3217" y="275"/>
                  </a:lnTo>
                  <a:lnTo>
                    <a:pt x="3084" y="187"/>
                  </a:lnTo>
                  <a:lnTo>
                    <a:pt x="2946" y="118"/>
                  </a:lnTo>
                  <a:lnTo>
                    <a:pt x="2809" y="59"/>
                  </a:lnTo>
                  <a:lnTo>
                    <a:pt x="2666" y="30"/>
                  </a:lnTo>
                  <a:lnTo>
                    <a:pt x="252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6"/>
            <p:cNvSpPr/>
            <p:nvPr/>
          </p:nvSpPr>
          <p:spPr>
            <a:xfrm>
              <a:off x="3461250" y="-5280800"/>
              <a:ext cx="116550" cy="237650"/>
            </a:xfrm>
            <a:custGeom>
              <a:avLst/>
              <a:gdLst/>
              <a:ahLst/>
              <a:cxnLst/>
              <a:rect l="l" t="t" r="r" b="b"/>
              <a:pathLst>
                <a:path w="4662" h="9506" extrusionOk="0">
                  <a:moveTo>
                    <a:pt x="2447" y="2690"/>
                  </a:moveTo>
                  <a:lnTo>
                    <a:pt x="2547" y="2709"/>
                  </a:lnTo>
                  <a:lnTo>
                    <a:pt x="2642" y="2739"/>
                  </a:lnTo>
                  <a:lnTo>
                    <a:pt x="2733" y="2797"/>
                  </a:lnTo>
                  <a:lnTo>
                    <a:pt x="2818" y="2866"/>
                  </a:lnTo>
                  <a:lnTo>
                    <a:pt x="2904" y="2944"/>
                  </a:lnTo>
                  <a:lnTo>
                    <a:pt x="2989" y="3042"/>
                  </a:lnTo>
                  <a:lnTo>
                    <a:pt x="3070" y="3139"/>
                  </a:lnTo>
                  <a:lnTo>
                    <a:pt x="3151" y="3257"/>
                  </a:lnTo>
                  <a:lnTo>
                    <a:pt x="3312" y="3511"/>
                  </a:lnTo>
                  <a:lnTo>
                    <a:pt x="3478" y="3775"/>
                  </a:lnTo>
                  <a:lnTo>
                    <a:pt x="3488" y="4020"/>
                  </a:lnTo>
                  <a:lnTo>
                    <a:pt x="3497" y="4254"/>
                  </a:lnTo>
                  <a:lnTo>
                    <a:pt x="3493" y="4499"/>
                  </a:lnTo>
                  <a:lnTo>
                    <a:pt x="3483" y="4743"/>
                  </a:lnTo>
                  <a:lnTo>
                    <a:pt x="3464" y="4978"/>
                  </a:lnTo>
                  <a:lnTo>
                    <a:pt x="3436" y="5213"/>
                  </a:lnTo>
                  <a:lnTo>
                    <a:pt x="3398" y="5438"/>
                  </a:lnTo>
                  <a:lnTo>
                    <a:pt x="3374" y="5555"/>
                  </a:lnTo>
                  <a:lnTo>
                    <a:pt x="3345" y="5662"/>
                  </a:lnTo>
                  <a:lnTo>
                    <a:pt x="3312" y="5790"/>
                  </a:lnTo>
                  <a:lnTo>
                    <a:pt x="3274" y="5917"/>
                  </a:lnTo>
                  <a:lnTo>
                    <a:pt x="3236" y="6034"/>
                  </a:lnTo>
                  <a:lnTo>
                    <a:pt x="3198" y="6132"/>
                  </a:lnTo>
                  <a:lnTo>
                    <a:pt x="3151" y="6230"/>
                  </a:lnTo>
                  <a:lnTo>
                    <a:pt x="3108" y="6318"/>
                  </a:lnTo>
                  <a:lnTo>
                    <a:pt x="3060" y="6396"/>
                  </a:lnTo>
                  <a:lnTo>
                    <a:pt x="3013" y="6464"/>
                  </a:lnTo>
                  <a:lnTo>
                    <a:pt x="2961" y="6533"/>
                  </a:lnTo>
                  <a:lnTo>
                    <a:pt x="2908" y="6582"/>
                  </a:lnTo>
                  <a:lnTo>
                    <a:pt x="2856" y="6621"/>
                  </a:lnTo>
                  <a:lnTo>
                    <a:pt x="2799" y="6660"/>
                  </a:lnTo>
                  <a:lnTo>
                    <a:pt x="2742" y="6689"/>
                  </a:lnTo>
                  <a:lnTo>
                    <a:pt x="2685" y="6709"/>
                  </a:lnTo>
                  <a:lnTo>
                    <a:pt x="2628" y="6719"/>
                  </a:lnTo>
                  <a:lnTo>
                    <a:pt x="2571" y="6728"/>
                  </a:lnTo>
                  <a:lnTo>
                    <a:pt x="2514" y="6719"/>
                  </a:lnTo>
                  <a:lnTo>
                    <a:pt x="2452" y="6709"/>
                  </a:lnTo>
                  <a:lnTo>
                    <a:pt x="2395" y="6689"/>
                  </a:lnTo>
                  <a:lnTo>
                    <a:pt x="2338" y="6670"/>
                  </a:lnTo>
                  <a:lnTo>
                    <a:pt x="2276" y="6640"/>
                  </a:lnTo>
                  <a:lnTo>
                    <a:pt x="2219" y="6601"/>
                  </a:lnTo>
                  <a:lnTo>
                    <a:pt x="2162" y="6552"/>
                  </a:lnTo>
                  <a:lnTo>
                    <a:pt x="2101" y="6503"/>
                  </a:lnTo>
                  <a:lnTo>
                    <a:pt x="2044" y="6435"/>
                  </a:lnTo>
                  <a:lnTo>
                    <a:pt x="1991" y="6376"/>
                  </a:lnTo>
                  <a:lnTo>
                    <a:pt x="1934" y="6298"/>
                  </a:lnTo>
                  <a:lnTo>
                    <a:pt x="1882" y="6220"/>
                  </a:lnTo>
                  <a:lnTo>
                    <a:pt x="1825" y="6142"/>
                  </a:lnTo>
                  <a:lnTo>
                    <a:pt x="1778" y="6044"/>
                  </a:lnTo>
                  <a:lnTo>
                    <a:pt x="1725" y="5956"/>
                  </a:lnTo>
                  <a:lnTo>
                    <a:pt x="1678" y="5848"/>
                  </a:lnTo>
                  <a:lnTo>
                    <a:pt x="1635" y="5750"/>
                  </a:lnTo>
                  <a:lnTo>
                    <a:pt x="1597" y="5643"/>
                  </a:lnTo>
                  <a:lnTo>
                    <a:pt x="1559" y="5535"/>
                  </a:lnTo>
                  <a:lnTo>
                    <a:pt x="1526" y="5428"/>
                  </a:lnTo>
                  <a:lnTo>
                    <a:pt x="1497" y="5320"/>
                  </a:lnTo>
                  <a:lnTo>
                    <a:pt x="1469" y="5203"/>
                  </a:lnTo>
                  <a:lnTo>
                    <a:pt x="1450" y="5095"/>
                  </a:lnTo>
                  <a:lnTo>
                    <a:pt x="1426" y="4978"/>
                  </a:lnTo>
                  <a:lnTo>
                    <a:pt x="1412" y="4870"/>
                  </a:lnTo>
                  <a:lnTo>
                    <a:pt x="1398" y="4763"/>
                  </a:lnTo>
                  <a:lnTo>
                    <a:pt x="1393" y="4645"/>
                  </a:lnTo>
                  <a:lnTo>
                    <a:pt x="1383" y="4538"/>
                  </a:lnTo>
                  <a:lnTo>
                    <a:pt x="1383" y="4430"/>
                  </a:lnTo>
                  <a:lnTo>
                    <a:pt x="1383" y="4313"/>
                  </a:lnTo>
                  <a:lnTo>
                    <a:pt x="1388" y="4205"/>
                  </a:lnTo>
                  <a:lnTo>
                    <a:pt x="1398" y="4098"/>
                  </a:lnTo>
                  <a:lnTo>
                    <a:pt x="1407" y="4000"/>
                  </a:lnTo>
                  <a:lnTo>
                    <a:pt x="1421" y="3892"/>
                  </a:lnTo>
                  <a:lnTo>
                    <a:pt x="1440" y="3795"/>
                  </a:lnTo>
                  <a:lnTo>
                    <a:pt x="1464" y="3697"/>
                  </a:lnTo>
                  <a:lnTo>
                    <a:pt x="1488" y="3599"/>
                  </a:lnTo>
                  <a:lnTo>
                    <a:pt x="1521" y="3511"/>
                  </a:lnTo>
                  <a:lnTo>
                    <a:pt x="1554" y="3423"/>
                  </a:lnTo>
                  <a:lnTo>
                    <a:pt x="1588" y="3345"/>
                  </a:lnTo>
                  <a:lnTo>
                    <a:pt x="1630" y="3257"/>
                  </a:lnTo>
                  <a:lnTo>
                    <a:pt x="1673" y="3179"/>
                  </a:lnTo>
                  <a:lnTo>
                    <a:pt x="1721" y="3110"/>
                  </a:lnTo>
                  <a:lnTo>
                    <a:pt x="1768" y="3042"/>
                  </a:lnTo>
                  <a:lnTo>
                    <a:pt x="1825" y="2983"/>
                  </a:lnTo>
                  <a:lnTo>
                    <a:pt x="1882" y="2924"/>
                  </a:lnTo>
                  <a:lnTo>
                    <a:pt x="1944" y="2875"/>
                  </a:lnTo>
                  <a:lnTo>
                    <a:pt x="2010" y="2827"/>
                  </a:lnTo>
                  <a:lnTo>
                    <a:pt x="2129" y="2758"/>
                  </a:lnTo>
                  <a:lnTo>
                    <a:pt x="2238" y="2709"/>
                  </a:lnTo>
                  <a:lnTo>
                    <a:pt x="2348" y="2690"/>
                  </a:lnTo>
                  <a:close/>
                  <a:moveTo>
                    <a:pt x="2229" y="0"/>
                  </a:moveTo>
                  <a:lnTo>
                    <a:pt x="2105" y="20"/>
                  </a:lnTo>
                  <a:lnTo>
                    <a:pt x="1987" y="40"/>
                  </a:lnTo>
                  <a:lnTo>
                    <a:pt x="1868" y="69"/>
                  </a:lnTo>
                  <a:lnTo>
                    <a:pt x="1749" y="118"/>
                  </a:lnTo>
                  <a:lnTo>
                    <a:pt x="1635" y="167"/>
                  </a:lnTo>
                  <a:lnTo>
                    <a:pt x="1526" y="225"/>
                  </a:lnTo>
                  <a:lnTo>
                    <a:pt x="1421" y="294"/>
                  </a:lnTo>
                  <a:lnTo>
                    <a:pt x="1322" y="372"/>
                  </a:lnTo>
                  <a:lnTo>
                    <a:pt x="1226" y="450"/>
                  </a:lnTo>
                  <a:lnTo>
                    <a:pt x="1093" y="597"/>
                  </a:lnTo>
                  <a:lnTo>
                    <a:pt x="965" y="753"/>
                  </a:lnTo>
                  <a:lnTo>
                    <a:pt x="846" y="920"/>
                  </a:lnTo>
                  <a:lnTo>
                    <a:pt x="737" y="1106"/>
                  </a:lnTo>
                  <a:lnTo>
                    <a:pt x="633" y="1291"/>
                  </a:lnTo>
                  <a:lnTo>
                    <a:pt x="538" y="1497"/>
                  </a:lnTo>
                  <a:lnTo>
                    <a:pt x="447" y="1712"/>
                  </a:lnTo>
                  <a:lnTo>
                    <a:pt x="371" y="1927"/>
                  </a:lnTo>
                  <a:lnTo>
                    <a:pt x="300" y="2162"/>
                  </a:lnTo>
                  <a:lnTo>
                    <a:pt x="234" y="2396"/>
                  </a:lnTo>
                  <a:lnTo>
                    <a:pt x="177" y="2641"/>
                  </a:lnTo>
                  <a:lnTo>
                    <a:pt x="129" y="2885"/>
                  </a:lnTo>
                  <a:lnTo>
                    <a:pt x="91" y="3139"/>
                  </a:lnTo>
                  <a:lnTo>
                    <a:pt x="58" y="3404"/>
                  </a:lnTo>
                  <a:lnTo>
                    <a:pt x="29" y="3668"/>
                  </a:lnTo>
                  <a:lnTo>
                    <a:pt x="15" y="3932"/>
                  </a:lnTo>
                  <a:lnTo>
                    <a:pt x="5" y="4205"/>
                  </a:lnTo>
                  <a:lnTo>
                    <a:pt x="1" y="4469"/>
                  </a:lnTo>
                  <a:lnTo>
                    <a:pt x="5" y="4743"/>
                  </a:lnTo>
                  <a:lnTo>
                    <a:pt x="20" y="5017"/>
                  </a:lnTo>
                  <a:lnTo>
                    <a:pt x="39" y="5281"/>
                  </a:lnTo>
                  <a:lnTo>
                    <a:pt x="67" y="5555"/>
                  </a:lnTo>
                  <a:lnTo>
                    <a:pt x="105" y="5819"/>
                  </a:lnTo>
                  <a:lnTo>
                    <a:pt x="148" y="6083"/>
                  </a:lnTo>
                  <a:lnTo>
                    <a:pt x="200" y="6347"/>
                  </a:lnTo>
                  <a:lnTo>
                    <a:pt x="257" y="6601"/>
                  </a:lnTo>
                  <a:lnTo>
                    <a:pt x="324" y="6855"/>
                  </a:lnTo>
                  <a:lnTo>
                    <a:pt x="395" y="7100"/>
                  </a:lnTo>
                  <a:lnTo>
                    <a:pt x="476" y="7335"/>
                  </a:lnTo>
                  <a:lnTo>
                    <a:pt x="566" y="7569"/>
                  </a:lnTo>
                  <a:lnTo>
                    <a:pt x="661" y="7784"/>
                  </a:lnTo>
                  <a:lnTo>
                    <a:pt x="766" y="8000"/>
                  </a:lnTo>
                  <a:lnTo>
                    <a:pt x="856" y="8176"/>
                  </a:lnTo>
                  <a:lnTo>
                    <a:pt x="951" y="8342"/>
                  </a:lnTo>
                  <a:lnTo>
                    <a:pt x="1046" y="8489"/>
                  </a:lnTo>
                  <a:lnTo>
                    <a:pt x="1146" y="8635"/>
                  </a:lnTo>
                  <a:lnTo>
                    <a:pt x="1250" y="8772"/>
                  </a:lnTo>
                  <a:lnTo>
                    <a:pt x="1355" y="8889"/>
                  </a:lnTo>
                  <a:lnTo>
                    <a:pt x="1459" y="8997"/>
                  </a:lnTo>
                  <a:lnTo>
                    <a:pt x="1569" y="9105"/>
                  </a:lnTo>
                  <a:lnTo>
                    <a:pt x="1683" y="9193"/>
                  </a:lnTo>
                  <a:lnTo>
                    <a:pt x="1792" y="9271"/>
                  </a:lnTo>
                  <a:lnTo>
                    <a:pt x="1906" y="9329"/>
                  </a:lnTo>
                  <a:lnTo>
                    <a:pt x="2020" y="9388"/>
                  </a:lnTo>
                  <a:lnTo>
                    <a:pt x="2139" y="9437"/>
                  </a:lnTo>
                  <a:lnTo>
                    <a:pt x="2253" y="9466"/>
                  </a:lnTo>
                  <a:lnTo>
                    <a:pt x="2367" y="9496"/>
                  </a:lnTo>
                  <a:lnTo>
                    <a:pt x="2485" y="9505"/>
                  </a:lnTo>
                  <a:lnTo>
                    <a:pt x="2633" y="9496"/>
                  </a:lnTo>
                  <a:lnTo>
                    <a:pt x="2780" y="9476"/>
                  </a:lnTo>
                  <a:lnTo>
                    <a:pt x="2927" y="9427"/>
                  </a:lnTo>
                  <a:lnTo>
                    <a:pt x="3075" y="9369"/>
                  </a:lnTo>
                  <a:lnTo>
                    <a:pt x="3217" y="9281"/>
                  </a:lnTo>
                  <a:lnTo>
                    <a:pt x="3355" y="9183"/>
                  </a:lnTo>
                  <a:lnTo>
                    <a:pt x="3488" y="9056"/>
                  </a:lnTo>
                  <a:lnTo>
                    <a:pt x="3621" y="8909"/>
                  </a:lnTo>
                  <a:lnTo>
                    <a:pt x="3683" y="8831"/>
                  </a:lnTo>
                  <a:lnTo>
                    <a:pt x="3744" y="8743"/>
                  </a:lnTo>
                  <a:lnTo>
                    <a:pt x="3806" y="8655"/>
                  </a:lnTo>
                  <a:lnTo>
                    <a:pt x="3868" y="8557"/>
                  </a:lnTo>
                  <a:lnTo>
                    <a:pt x="3925" y="8449"/>
                  </a:lnTo>
                  <a:lnTo>
                    <a:pt x="3982" y="8342"/>
                  </a:lnTo>
                  <a:lnTo>
                    <a:pt x="4034" y="8234"/>
                  </a:lnTo>
                  <a:lnTo>
                    <a:pt x="4087" y="8117"/>
                  </a:lnTo>
                  <a:lnTo>
                    <a:pt x="4139" y="7990"/>
                  </a:lnTo>
                  <a:lnTo>
                    <a:pt x="4191" y="7863"/>
                  </a:lnTo>
                  <a:lnTo>
                    <a:pt x="4239" y="7726"/>
                  </a:lnTo>
                  <a:lnTo>
                    <a:pt x="4281" y="7589"/>
                  </a:lnTo>
                  <a:lnTo>
                    <a:pt x="4329" y="7442"/>
                  </a:lnTo>
                  <a:lnTo>
                    <a:pt x="4367" y="7286"/>
                  </a:lnTo>
                  <a:lnTo>
                    <a:pt x="4410" y="7129"/>
                  </a:lnTo>
                  <a:lnTo>
                    <a:pt x="4443" y="6963"/>
                  </a:lnTo>
                  <a:lnTo>
                    <a:pt x="4486" y="6767"/>
                  </a:lnTo>
                  <a:lnTo>
                    <a:pt x="4519" y="6572"/>
                  </a:lnTo>
                  <a:lnTo>
                    <a:pt x="4552" y="6376"/>
                  </a:lnTo>
                  <a:lnTo>
                    <a:pt x="4581" y="6171"/>
                  </a:lnTo>
                  <a:lnTo>
                    <a:pt x="4604" y="5966"/>
                  </a:lnTo>
                  <a:lnTo>
                    <a:pt x="4623" y="5760"/>
                  </a:lnTo>
                  <a:lnTo>
                    <a:pt x="4638" y="5555"/>
                  </a:lnTo>
                  <a:lnTo>
                    <a:pt x="4647" y="5350"/>
                  </a:lnTo>
                  <a:lnTo>
                    <a:pt x="4657" y="5144"/>
                  </a:lnTo>
                  <a:lnTo>
                    <a:pt x="4661" y="4939"/>
                  </a:lnTo>
                  <a:lnTo>
                    <a:pt x="4661" y="4733"/>
                  </a:lnTo>
                  <a:lnTo>
                    <a:pt x="4657" y="4518"/>
                  </a:lnTo>
                  <a:lnTo>
                    <a:pt x="4647" y="4313"/>
                  </a:lnTo>
                  <a:lnTo>
                    <a:pt x="4638" y="4108"/>
                  </a:lnTo>
                  <a:lnTo>
                    <a:pt x="4623" y="3902"/>
                  </a:lnTo>
                  <a:lnTo>
                    <a:pt x="4604" y="3697"/>
                  </a:lnTo>
                  <a:lnTo>
                    <a:pt x="4562" y="3433"/>
                  </a:lnTo>
                  <a:lnTo>
                    <a:pt x="4519" y="3169"/>
                  </a:lnTo>
                  <a:lnTo>
                    <a:pt x="4471" y="2905"/>
                  </a:lnTo>
                  <a:lnTo>
                    <a:pt x="4419" y="2631"/>
                  </a:lnTo>
                  <a:lnTo>
                    <a:pt x="4391" y="2387"/>
                  </a:lnTo>
                  <a:lnTo>
                    <a:pt x="4353" y="2162"/>
                  </a:lnTo>
                  <a:lnTo>
                    <a:pt x="4310" y="1937"/>
                  </a:lnTo>
                  <a:lnTo>
                    <a:pt x="4253" y="1731"/>
                  </a:lnTo>
                  <a:lnTo>
                    <a:pt x="4191" y="1546"/>
                  </a:lnTo>
                  <a:lnTo>
                    <a:pt x="4120" y="1360"/>
                  </a:lnTo>
                  <a:lnTo>
                    <a:pt x="4044" y="1194"/>
                  </a:lnTo>
                  <a:lnTo>
                    <a:pt x="3958" y="1037"/>
                  </a:lnTo>
                  <a:lnTo>
                    <a:pt x="3868" y="890"/>
                  </a:lnTo>
                  <a:lnTo>
                    <a:pt x="3768" y="753"/>
                  </a:lnTo>
                  <a:lnTo>
                    <a:pt x="3668" y="626"/>
                  </a:lnTo>
                  <a:lnTo>
                    <a:pt x="3564" y="519"/>
                  </a:lnTo>
                  <a:lnTo>
                    <a:pt x="3450" y="421"/>
                  </a:lnTo>
                  <a:lnTo>
                    <a:pt x="3336" y="333"/>
                  </a:lnTo>
                  <a:lnTo>
                    <a:pt x="3222" y="255"/>
                  </a:lnTo>
                  <a:lnTo>
                    <a:pt x="3103" y="186"/>
                  </a:lnTo>
                  <a:lnTo>
                    <a:pt x="2980" y="128"/>
                  </a:lnTo>
                  <a:lnTo>
                    <a:pt x="2856" y="79"/>
                  </a:lnTo>
                  <a:lnTo>
                    <a:pt x="2733" y="49"/>
                  </a:lnTo>
                  <a:lnTo>
                    <a:pt x="2604" y="20"/>
                  </a:lnTo>
                  <a:lnTo>
                    <a:pt x="2481"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6"/>
            <p:cNvSpPr/>
            <p:nvPr/>
          </p:nvSpPr>
          <p:spPr>
            <a:xfrm>
              <a:off x="3487750" y="-4914575"/>
              <a:ext cx="62600" cy="129100"/>
            </a:xfrm>
            <a:custGeom>
              <a:avLst/>
              <a:gdLst/>
              <a:ahLst/>
              <a:cxnLst/>
              <a:rect l="l" t="t" r="r" b="b"/>
              <a:pathLst>
                <a:path w="2504" h="5164" extrusionOk="0">
                  <a:moveTo>
                    <a:pt x="1159" y="0"/>
                  </a:moveTo>
                  <a:lnTo>
                    <a:pt x="1055" y="78"/>
                  </a:lnTo>
                  <a:lnTo>
                    <a:pt x="950" y="166"/>
                  </a:lnTo>
                  <a:lnTo>
                    <a:pt x="851" y="264"/>
                  </a:lnTo>
                  <a:lnTo>
                    <a:pt x="756" y="362"/>
                  </a:lnTo>
                  <a:lnTo>
                    <a:pt x="661" y="479"/>
                  </a:lnTo>
                  <a:lnTo>
                    <a:pt x="570" y="606"/>
                  </a:lnTo>
                  <a:lnTo>
                    <a:pt x="485" y="743"/>
                  </a:lnTo>
                  <a:lnTo>
                    <a:pt x="404" y="900"/>
                  </a:lnTo>
                  <a:lnTo>
                    <a:pt x="333" y="1056"/>
                  </a:lnTo>
                  <a:lnTo>
                    <a:pt x="266" y="1232"/>
                  </a:lnTo>
                  <a:lnTo>
                    <a:pt x="204" y="1418"/>
                  </a:lnTo>
                  <a:lnTo>
                    <a:pt x="147" y="1623"/>
                  </a:lnTo>
                  <a:lnTo>
                    <a:pt x="100" y="1839"/>
                  </a:lnTo>
                  <a:lnTo>
                    <a:pt x="62" y="2063"/>
                  </a:lnTo>
                  <a:lnTo>
                    <a:pt x="29" y="2308"/>
                  </a:lnTo>
                  <a:lnTo>
                    <a:pt x="10" y="2562"/>
                  </a:lnTo>
                  <a:lnTo>
                    <a:pt x="0" y="2699"/>
                  </a:lnTo>
                  <a:lnTo>
                    <a:pt x="0" y="2836"/>
                  </a:lnTo>
                  <a:lnTo>
                    <a:pt x="0" y="2973"/>
                  </a:lnTo>
                  <a:lnTo>
                    <a:pt x="5" y="3100"/>
                  </a:lnTo>
                  <a:lnTo>
                    <a:pt x="14" y="3227"/>
                  </a:lnTo>
                  <a:lnTo>
                    <a:pt x="29" y="3344"/>
                  </a:lnTo>
                  <a:lnTo>
                    <a:pt x="48" y="3472"/>
                  </a:lnTo>
                  <a:lnTo>
                    <a:pt x="67" y="3579"/>
                  </a:lnTo>
                  <a:lnTo>
                    <a:pt x="90" y="3697"/>
                  </a:lnTo>
                  <a:lnTo>
                    <a:pt x="114" y="3804"/>
                  </a:lnTo>
                  <a:lnTo>
                    <a:pt x="143" y="3902"/>
                  </a:lnTo>
                  <a:lnTo>
                    <a:pt x="176" y="4009"/>
                  </a:lnTo>
                  <a:lnTo>
                    <a:pt x="209" y="4107"/>
                  </a:lnTo>
                  <a:lnTo>
                    <a:pt x="247" y="4195"/>
                  </a:lnTo>
                  <a:lnTo>
                    <a:pt x="290" y="4283"/>
                  </a:lnTo>
                  <a:lnTo>
                    <a:pt x="328" y="4371"/>
                  </a:lnTo>
                  <a:lnTo>
                    <a:pt x="376" y="4450"/>
                  </a:lnTo>
                  <a:lnTo>
                    <a:pt x="423" y="4528"/>
                  </a:lnTo>
                  <a:lnTo>
                    <a:pt x="523" y="4674"/>
                  </a:lnTo>
                  <a:lnTo>
                    <a:pt x="627" y="4792"/>
                  </a:lnTo>
                  <a:lnTo>
                    <a:pt x="737" y="4899"/>
                  </a:lnTo>
                  <a:lnTo>
                    <a:pt x="855" y="4997"/>
                  </a:lnTo>
                  <a:lnTo>
                    <a:pt x="979" y="5066"/>
                  </a:lnTo>
                  <a:lnTo>
                    <a:pt x="1102" y="5114"/>
                  </a:lnTo>
                  <a:lnTo>
                    <a:pt x="1226" y="5154"/>
                  </a:lnTo>
                  <a:lnTo>
                    <a:pt x="1349" y="5163"/>
                  </a:lnTo>
                  <a:lnTo>
                    <a:pt x="1473" y="5154"/>
                  </a:lnTo>
                  <a:lnTo>
                    <a:pt x="1592" y="5124"/>
                  </a:lnTo>
                  <a:lnTo>
                    <a:pt x="1711" y="5066"/>
                  </a:lnTo>
                  <a:lnTo>
                    <a:pt x="1825" y="4997"/>
                  </a:lnTo>
                  <a:lnTo>
                    <a:pt x="1934" y="4909"/>
                  </a:lnTo>
                  <a:lnTo>
                    <a:pt x="1986" y="4850"/>
                  </a:lnTo>
                  <a:lnTo>
                    <a:pt x="2034" y="4792"/>
                  </a:lnTo>
                  <a:lnTo>
                    <a:pt x="2086" y="4733"/>
                  </a:lnTo>
                  <a:lnTo>
                    <a:pt x="2129" y="4665"/>
                  </a:lnTo>
                  <a:lnTo>
                    <a:pt x="2176" y="4586"/>
                  </a:lnTo>
                  <a:lnTo>
                    <a:pt x="2219" y="4518"/>
                  </a:lnTo>
                  <a:lnTo>
                    <a:pt x="2257" y="4430"/>
                  </a:lnTo>
                  <a:lnTo>
                    <a:pt x="2295" y="4342"/>
                  </a:lnTo>
                  <a:lnTo>
                    <a:pt x="2333" y="4254"/>
                  </a:lnTo>
                  <a:lnTo>
                    <a:pt x="2361" y="4156"/>
                  </a:lnTo>
                  <a:lnTo>
                    <a:pt x="2395" y="4058"/>
                  </a:lnTo>
                  <a:lnTo>
                    <a:pt x="2418" y="3951"/>
                  </a:lnTo>
                  <a:lnTo>
                    <a:pt x="2442" y="3843"/>
                  </a:lnTo>
                  <a:lnTo>
                    <a:pt x="2461" y="3726"/>
                  </a:lnTo>
                  <a:lnTo>
                    <a:pt x="2475" y="3609"/>
                  </a:lnTo>
                  <a:lnTo>
                    <a:pt x="2490" y="3481"/>
                  </a:lnTo>
                  <a:lnTo>
                    <a:pt x="2499" y="3354"/>
                  </a:lnTo>
                  <a:lnTo>
                    <a:pt x="2504" y="3227"/>
                  </a:lnTo>
                  <a:lnTo>
                    <a:pt x="2504" y="3090"/>
                  </a:lnTo>
                  <a:lnTo>
                    <a:pt x="2499" y="2944"/>
                  </a:lnTo>
                  <a:lnTo>
                    <a:pt x="2490" y="2816"/>
                  </a:lnTo>
                  <a:lnTo>
                    <a:pt x="2480" y="2680"/>
                  </a:lnTo>
                  <a:lnTo>
                    <a:pt x="2466" y="2552"/>
                  </a:lnTo>
                  <a:lnTo>
                    <a:pt x="2447" y="2425"/>
                  </a:lnTo>
                  <a:lnTo>
                    <a:pt x="2409" y="2171"/>
                  </a:lnTo>
                  <a:lnTo>
                    <a:pt x="2357" y="1927"/>
                  </a:lnTo>
                  <a:lnTo>
                    <a:pt x="2295" y="1692"/>
                  </a:lnTo>
                  <a:lnTo>
                    <a:pt x="2224" y="1467"/>
                  </a:lnTo>
                  <a:lnTo>
                    <a:pt x="2143" y="1262"/>
                  </a:lnTo>
                  <a:lnTo>
                    <a:pt x="2057" y="1056"/>
                  </a:lnTo>
                  <a:lnTo>
                    <a:pt x="1962" y="870"/>
                  </a:lnTo>
                  <a:lnTo>
                    <a:pt x="1863" y="694"/>
                  </a:lnTo>
                  <a:lnTo>
                    <a:pt x="1758" y="538"/>
                  </a:lnTo>
                  <a:lnTo>
                    <a:pt x="1644" y="391"/>
                  </a:lnTo>
                  <a:lnTo>
                    <a:pt x="1530" y="264"/>
                  </a:lnTo>
                  <a:lnTo>
                    <a:pt x="1411" y="157"/>
                  </a:lnTo>
                  <a:lnTo>
                    <a:pt x="1288" y="69"/>
                  </a:lnTo>
                  <a:lnTo>
                    <a:pt x="1159"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6"/>
            <p:cNvSpPr/>
            <p:nvPr/>
          </p:nvSpPr>
          <p:spPr>
            <a:xfrm>
              <a:off x="3490700" y="-6290700"/>
              <a:ext cx="784775" cy="862025"/>
            </a:xfrm>
            <a:custGeom>
              <a:avLst/>
              <a:gdLst/>
              <a:ahLst/>
              <a:cxnLst/>
              <a:rect l="l" t="t" r="r" b="b"/>
              <a:pathLst>
                <a:path w="31391" h="34481" extrusionOk="0">
                  <a:moveTo>
                    <a:pt x="29257" y="3022"/>
                  </a:moveTo>
                  <a:lnTo>
                    <a:pt x="29243" y="3120"/>
                  </a:lnTo>
                  <a:lnTo>
                    <a:pt x="29234" y="3198"/>
                  </a:lnTo>
                  <a:lnTo>
                    <a:pt x="29219" y="3286"/>
                  </a:lnTo>
                  <a:lnTo>
                    <a:pt x="29219" y="3384"/>
                  </a:lnTo>
                  <a:lnTo>
                    <a:pt x="29191" y="6366"/>
                  </a:lnTo>
                  <a:lnTo>
                    <a:pt x="29172" y="9349"/>
                  </a:lnTo>
                  <a:lnTo>
                    <a:pt x="29162" y="10835"/>
                  </a:lnTo>
                  <a:lnTo>
                    <a:pt x="29162" y="12331"/>
                  </a:lnTo>
                  <a:lnTo>
                    <a:pt x="29162" y="13827"/>
                  </a:lnTo>
                  <a:lnTo>
                    <a:pt x="29162" y="15314"/>
                  </a:lnTo>
                  <a:lnTo>
                    <a:pt x="29167" y="15568"/>
                  </a:lnTo>
                  <a:lnTo>
                    <a:pt x="29172" y="15852"/>
                  </a:lnTo>
                  <a:lnTo>
                    <a:pt x="29196" y="16487"/>
                  </a:lnTo>
                  <a:lnTo>
                    <a:pt x="29229" y="17201"/>
                  </a:lnTo>
                  <a:lnTo>
                    <a:pt x="29267" y="17993"/>
                  </a:lnTo>
                  <a:lnTo>
                    <a:pt x="29352" y="19705"/>
                  </a:lnTo>
                  <a:lnTo>
                    <a:pt x="29400" y="20604"/>
                  </a:lnTo>
                  <a:lnTo>
                    <a:pt x="29443" y="21514"/>
                  </a:lnTo>
                  <a:lnTo>
                    <a:pt x="29476" y="22413"/>
                  </a:lnTo>
                  <a:lnTo>
                    <a:pt x="29504" y="23293"/>
                  </a:lnTo>
                  <a:lnTo>
                    <a:pt x="29514" y="23724"/>
                  </a:lnTo>
                  <a:lnTo>
                    <a:pt x="29519" y="24134"/>
                  </a:lnTo>
                  <a:lnTo>
                    <a:pt x="29523" y="24535"/>
                  </a:lnTo>
                  <a:lnTo>
                    <a:pt x="29523" y="24917"/>
                  </a:lnTo>
                  <a:lnTo>
                    <a:pt x="29519" y="25288"/>
                  </a:lnTo>
                  <a:lnTo>
                    <a:pt x="29509" y="25640"/>
                  </a:lnTo>
                  <a:lnTo>
                    <a:pt x="29500" y="25963"/>
                  </a:lnTo>
                  <a:lnTo>
                    <a:pt x="29481" y="26266"/>
                  </a:lnTo>
                  <a:lnTo>
                    <a:pt x="29457" y="26550"/>
                  </a:lnTo>
                  <a:lnTo>
                    <a:pt x="29428" y="26804"/>
                  </a:lnTo>
                  <a:lnTo>
                    <a:pt x="29390" y="27029"/>
                  </a:lnTo>
                  <a:lnTo>
                    <a:pt x="29371" y="27127"/>
                  </a:lnTo>
                  <a:lnTo>
                    <a:pt x="29348" y="27224"/>
                  </a:lnTo>
                  <a:lnTo>
                    <a:pt x="29286" y="27459"/>
                  </a:lnTo>
                  <a:lnTo>
                    <a:pt x="29224" y="27684"/>
                  </a:lnTo>
                  <a:lnTo>
                    <a:pt x="29153" y="27899"/>
                  </a:lnTo>
                  <a:lnTo>
                    <a:pt x="29081" y="28105"/>
                  </a:lnTo>
                  <a:lnTo>
                    <a:pt x="29005" y="28300"/>
                  </a:lnTo>
                  <a:lnTo>
                    <a:pt x="28929" y="28486"/>
                  </a:lnTo>
                  <a:lnTo>
                    <a:pt x="28844" y="28662"/>
                  </a:lnTo>
                  <a:lnTo>
                    <a:pt x="28758" y="28828"/>
                  </a:lnTo>
                  <a:lnTo>
                    <a:pt x="28673" y="28994"/>
                  </a:lnTo>
                  <a:lnTo>
                    <a:pt x="28583" y="29151"/>
                  </a:lnTo>
                  <a:lnTo>
                    <a:pt x="28488" y="29288"/>
                  </a:lnTo>
                  <a:lnTo>
                    <a:pt x="28393" y="29425"/>
                  </a:lnTo>
                  <a:lnTo>
                    <a:pt x="28293" y="29562"/>
                  </a:lnTo>
                  <a:lnTo>
                    <a:pt x="28188" y="29679"/>
                  </a:lnTo>
                  <a:lnTo>
                    <a:pt x="28084" y="29796"/>
                  </a:lnTo>
                  <a:lnTo>
                    <a:pt x="27979" y="29904"/>
                  </a:lnTo>
                  <a:lnTo>
                    <a:pt x="27870" y="30002"/>
                  </a:lnTo>
                  <a:lnTo>
                    <a:pt x="27756" y="30099"/>
                  </a:lnTo>
                  <a:lnTo>
                    <a:pt x="27647" y="30187"/>
                  </a:lnTo>
                  <a:lnTo>
                    <a:pt x="27528" y="30266"/>
                  </a:lnTo>
                  <a:lnTo>
                    <a:pt x="27409" y="30344"/>
                  </a:lnTo>
                  <a:lnTo>
                    <a:pt x="27290" y="30412"/>
                  </a:lnTo>
                  <a:lnTo>
                    <a:pt x="27172" y="30471"/>
                  </a:lnTo>
                  <a:lnTo>
                    <a:pt x="27048" y="30530"/>
                  </a:lnTo>
                  <a:lnTo>
                    <a:pt x="26796" y="30627"/>
                  </a:lnTo>
                  <a:lnTo>
                    <a:pt x="26544" y="30715"/>
                  </a:lnTo>
                  <a:lnTo>
                    <a:pt x="26283" y="30774"/>
                  </a:lnTo>
                  <a:lnTo>
                    <a:pt x="26017" y="30823"/>
                  </a:lnTo>
                  <a:lnTo>
                    <a:pt x="25746" y="30852"/>
                  </a:lnTo>
                  <a:lnTo>
                    <a:pt x="25476" y="30862"/>
                  </a:lnTo>
                  <a:lnTo>
                    <a:pt x="25205" y="30872"/>
                  </a:lnTo>
                  <a:lnTo>
                    <a:pt x="24929" y="30862"/>
                  </a:lnTo>
                  <a:lnTo>
                    <a:pt x="24654" y="30852"/>
                  </a:lnTo>
                  <a:lnTo>
                    <a:pt x="24378" y="30833"/>
                  </a:lnTo>
                  <a:lnTo>
                    <a:pt x="23832" y="30774"/>
                  </a:lnTo>
                  <a:lnTo>
                    <a:pt x="22767" y="30627"/>
                  </a:lnTo>
                  <a:lnTo>
                    <a:pt x="22269" y="30579"/>
                  </a:lnTo>
                  <a:lnTo>
                    <a:pt x="22026" y="30559"/>
                  </a:lnTo>
                  <a:lnTo>
                    <a:pt x="21789" y="30549"/>
                  </a:lnTo>
                  <a:lnTo>
                    <a:pt x="21337" y="30549"/>
                  </a:lnTo>
                  <a:lnTo>
                    <a:pt x="20858" y="30559"/>
                  </a:lnTo>
                  <a:lnTo>
                    <a:pt x="20340" y="30579"/>
                  </a:lnTo>
                  <a:lnTo>
                    <a:pt x="19798" y="30598"/>
                  </a:lnTo>
                  <a:lnTo>
                    <a:pt x="18644" y="30667"/>
                  </a:lnTo>
                  <a:lnTo>
                    <a:pt x="17399" y="30735"/>
                  </a:lnTo>
                  <a:lnTo>
                    <a:pt x="16753" y="30764"/>
                  </a:lnTo>
                  <a:lnTo>
                    <a:pt x="16097" y="30784"/>
                  </a:lnTo>
                  <a:lnTo>
                    <a:pt x="15427" y="30803"/>
                  </a:lnTo>
                  <a:lnTo>
                    <a:pt x="14748" y="30813"/>
                  </a:lnTo>
                  <a:lnTo>
                    <a:pt x="14064" y="30803"/>
                  </a:lnTo>
                  <a:lnTo>
                    <a:pt x="13375" y="30784"/>
                  </a:lnTo>
                  <a:lnTo>
                    <a:pt x="12686" y="30755"/>
                  </a:lnTo>
                  <a:lnTo>
                    <a:pt x="11997" y="30696"/>
                  </a:lnTo>
                  <a:lnTo>
                    <a:pt x="11313" y="30627"/>
                  </a:lnTo>
                  <a:lnTo>
                    <a:pt x="10971" y="30579"/>
                  </a:lnTo>
                  <a:lnTo>
                    <a:pt x="10634" y="30530"/>
                  </a:lnTo>
                  <a:lnTo>
                    <a:pt x="10296" y="30471"/>
                  </a:lnTo>
                  <a:lnTo>
                    <a:pt x="9964" y="30412"/>
                  </a:lnTo>
                  <a:lnTo>
                    <a:pt x="9636" y="30344"/>
                  </a:lnTo>
                  <a:lnTo>
                    <a:pt x="9308" y="30266"/>
                  </a:lnTo>
                  <a:lnTo>
                    <a:pt x="8980" y="30178"/>
                  </a:lnTo>
                  <a:lnTo>
                    <a:pt x="8662" y="30090"/>
                  </a:lnTo>
                  <a:lnTo>
                    <a:pt x="8344" y="29992"/>
                  </a:lnTo>
                  <a:lnTo>
                    <a:pt x="8030" y="29884"/>
                  </a:lnTo>
                  <a:lnTo>
                    <a:pt x="7721" y="29777"/>
                  </a:lnTo>
                  <a:lnTo>
                    <a:pt x="7422" y="29650"/>
                  </a:lnTo>
                  <a:lnTo>
                    <a:pt x="7123" y="29513"/>
                  </a:lnTo>
                  <a:lnTo>
                    <a:pt x="6828" y="29376"/>
                  </a:lnTo>
                  <a:lnTo>
                    <a:pt x="6543" y="29229"/>
                  </a:lnTo>
                  <a:lnTo>
                    <a:pt x="6263" y="29063"/>
                  </a:lnTo>
                  <a:lnTo>
                    <a:pt x="5987" y="28897"/>
                  </a:lnTo>
                  <a:lnTo>
                    <a:pt x="5721" y="28721"/>
                  </a:lnTo>
                  <a:lnTo>
                    <a:pt x="5460" y="28535"/>
                  </a:lnTo>
                  <a:lnTo>
                    <a:pt x="5208" y="28329"/>
                  </a:lnTo>
                  <a:lnTo>
                    <a:pt x="4961" y="28124"/>
                  </a:lnTo>
                  <a:lnTo>
                    <a:pt x="4723" y="27899"/>
                  </a:lnTo>
                  <a:lnTo>
                    <a:pt x="4495" y="27664"/>
                  </a:lnTo>
                  <a:lnTo>
                    <a:pt x="4277" y="27420"/>
                  </a:lnTo>
                  <a:lnTo>
                    <a:pt x="4063" y="27166"/>
                  </a:lnTo>
                  <a:lnTo>
                    <a:pt x="3859" y="26902"/>
                  </a:lnTo>
                  <a:lnTo>
                    <a:pt x="3669" y="26618"/>
                  </a:lnTo>
                  <a:lnTo>
                    <a:pt x="3483" y="26325"/>
                  </a:lnTo>
                  <a:lnTo>
                    <a:pt x="3398" y="26168"/>
                  </a:lnTo>
                  <a:lnTo>
                    <a:pt x="3312" y="26022"/>
                  </a:lnTo>
                  <a:lnTo>
                    <a:pt x="3227" y="25855"/>
                  </a:lnTo>
                  <a:lnTo>
                    <a:pt x="3146" y="25699"/>
                  </a:lnTo>
                  <a:lnTo>
                    <a:pt x="2989" y="25357"/>
                  </a:lnTo>
                  <a:lnTo>
                    <a:pt x="2847" y="25034"/>
                  </a:lnTo>
                  <a:lnTo>
                    <a:pt x="2709" y="24702"/>
                  </a:lnTo>
                  <a:lnTo>
                    <a:pt x="2590" y="24379"/>
                  </a:lnTo>
                  <a:lnTo>
                    <a:pt x="2476" y="24056"/>
                  </a:lnTo>
                  <a:lnTo>
                    <a:pt x="2376" y="23733"/>
                  </a:lnTo>
                  <a:lnTo>
                    <a:pt x="2286" y="23420"/>
                  </a:lnTo>
                  <a:lnTo>
                    <a:pt x="2201" y="23108"/>
                  </a:lnTo>
                  <a:lnTo>
                    <a:pt x="2129" y="22795"/>
                  </a:lnTo>
                  <a:lnTo>
                    <a:pt x="2063" y="22482"/>
                  </a:lnTo>
                  <a:lnTo>
                    <a:pt x="2006" y="22169"/>
                  </a:lnTo>
                  <a:lnTo>
                    <a:pt x="1958" y="21856"/>
                  </a:lnTo>
                  <a:lnTo>
                    <a:pt x="1916" y="21533"/>
                  </a:lnTo>
                  <a:lnTo>
                    <a:pt x="1878" y="21220"/>
                  </a:lnTo>
                  <a:lnTo>
                    <a:pt x="1849" y="20898"/>
                  </a:lnTo>
                  <a:lnTo>
                    <a:pt x="1825" y="20575"/>
                  </a:lnTo>
                  <a:lnTo>
                    <a:pt x="1806" y="20252"/>
                  </a:lnTo>
                  <a:lnTo>
                    <a:pt x="1792" y="19920"/>
                  </a:lnTo>
                  <a:lnTo>
                    <a:pt x="1778" y="19587"/>
                  </a:lnTo>
                  <a:lnTo>
                    <a:pt x="1773" y="19255"/>
                  </a:lnTo>
                  <a:lnTo>
                    <a:pt x="1768" y="18903"/>
                  </a:lnTo>
                  <a:lnTo>
                    <a:pt x="1768" y="18551"/>
                  </a:lnTo>
                  <a:lnTo>
                    <a:pt x="1773" y="17827"/>
                  </a:lnTo>
                  <a:lnTo>
                    <a:pt x="1797" y="16282"/>
                  </a:lnTo>
                  <a:lnTo>
                    <a:pt x="1806" y="15451"/>
                  </a:lnTo>
                  <a:lnTo>
                    <a:pt x="1811" y="14580"/>
                  </a:lnTo>
                  <a:lnTo>
                    <a:pt x="1806" y="14219"/>
                  </a:lnTo>
                  <a:lnTo>
                    <a:pt x="1792" y="13779"/>
                  </a:lnTo>
                  <a:lnTo>
                    <a:pt x="1749" y="12742"/>
                  </a:lnTo>
                  <a:lnTo>
                    <a:pt x="1702" y="11549"/>
                  </a:lnTo>
                  <a:lnTo>
                    <a:pt x="1673" y="10923"/>
                  </a:lnTo>
                  <a:lnTo>
                    <a:pt x="1654" y="10288"/>
                  </a:lnTo>
                  <a:lnTo>
                    <a:pt x="1635" y="9652"/>
                  </a:lnTo>
                  <a:lnTo>
                    <a:pt x="1626" y="9036"/>
                  </a:lnTo>
                  <a:lnTo>
                    <a:pt x="1626" y="8439"/>
                  </a:lnTo>
                  <a:lnTo>
                    <a:pt x="1631" y="8156"/>
                  </a:lnTo>
                  <a:lnTo>
                    <a:pt x="1635" y="7882"/>
                  </a:lnTo>
                  <a:lnTo>
                    <a:pt x="1650" y="7618"/>
                  </a:lnTo>
                  <a:lnTo>
                    <a:pt x="1659" y="7373"/>
                  </a:lnTo>
                  <a:lnTo>
                    <a:pt x="1678" y="7139"/>
                  </a:lnTo>
                  <a:lnTo>
                    <a:pt x="1697" y="6914"/>
                  </a:lnTo>
                  <a:lnTo>
                    <a:pt x="1721" y="6709"/>
                  </a:lnTo>
                  <a:lnTo>
                    <a:pt x="1754" y="6523"/>
                  </a:lnTo>
                  <a:lnTo>
                    <a:pt x="1787" y="6356"/>
                  </a:lnTo>
                  <a:lnTo>
                    <a:pt x="1825" y="6210"/>
                  </a:lnTo>
                  <a:lnTo>
                    <a:pt x="1892" y="6004"/>
                  </a:lnTo>
                  <a:lnTo>
                    <a:pt x="1963" y="5809"/>
                  </a:lnTo>
                  <a:lnTo>
                    <a:pt x="2044" y="5613"/>
                  </a:lnTo>
                  <a:lnTo>
                    <a:pt x="2129" y="5437"/>
                  </a:lnTo>
                  <a:lnTo>
                    <a:pt x="2220" y="5261"/>
                  </a:lnTo>
                  <a:lnTo>
                    <a:pt x="2315" y="5095"/>
                  </a:lnTo>
                  <a:lnTo>
                    <a:pt x="2414" y="4939"/>
                  </a:lnTo>
                  <a:lnTo>
                    <a:pt x="2519" y="4792"/>
                  </a:lnTo>
                  <a:lnTo>
                    <a:pt x="2628" y="4655"/>
                  </a:lnTo>
                  <a:lnTo>
                    <a:pt x="2742" y="4528"/>
                  </a:lnTo>
                  <a:lnTo>
                    <a:pt x="2861" y="4410"/>
                  </a:lnTo>
                  <a:lnTo>
                    <a:pt x="2985" y="4293"/>
                  </a:lnTo>
                  <a:lnTo>
                    <a:pt x="3113" y="4186"/>
                  </a:lnTo>
                  <a:lnTo>
                    <a:pt x="3241" y="4088"/>
                  </a:lnTo>
                  <a:lnTo>
                    <a:pt x="3374" y="3990"/>
                  </a:lnTo>
                  <a:lnTo>
                    <a:pt x="3512" y="3912"/>
                  </a:lnTo>
                  <a:lnTo>
                    <a:pt x="3654" y="3824"/>
                  </a:lnTo>
                  <a:lnTo>
                    <a:pt x="3797" y="3755"/>
                  </a:lnTo>
                  <a:lnTo>
                    <a:pt x="3944" y="3687"/>
                  </a:lnTo>
                  <a:lnTo>
                    <a:pt x="4096" y="3628"/>
                  </a:lnTo>
                  <a:lnTo>
                    <a:pt x="4248" y="3570"/>
                  </a:lnTo>
                  <a:lnTo>
                    <a:pt x="4405" y="3521"/>
                  </a:lnTo>
                  <a:lnTo>
                    <a:pt x="4719" y="3442"/>
                  </a:lnTo>
                  <a:lnTo>
                    <a:pt x="5046" y="3384"/>
                  </a:lnTo>
                  <a:lnTo>
                    <a:pt x="5374" y="3335"/>
                  </a:lnTo>
                  <a:lnTo>
                    <a:pt x="5712" y="3305"/>
                  </a:lnTo>
                  <a:lnTo>
                    <a:pt x="6049" y="3296"/>
                  </a:lnTo>
                  <a:lnTo>
                    <a:pt x="6391" y="3296"/>
                  </a:lnTo>
                  <a:lnTo>
                    <a:pt x="6733" y="3315"/>
                  </a:lnTo>
                  <a:lnTo>
                    <a:pt x="7075" y="3335"/>
                  </a:lnTo>
                  <a:lnTo>
                    <a:pt x="7417" y="3364"/>
                  </a:lnTo>
                  <a:lnTo>
                    <a:pt x="7755" y="3403"/>
                  </a:lnTo>
                  <a:lnTo>
                    <a:pt x="8087" y="3452"/>
                  </a:lnTo>
                  <a:lnTo>
                    <a:pt x="8733" y="3550"/>
                  </a:lnTo>
                  <a:lnTo>
                    <a:pt x="9341" y="3648"/>
                  </a:lnTo>
                  <a:lnTo>
                    <a:pt x="9907" y="3736"/>
                  </a:lnTo>
                  <a:lnTo>
                    <a:pt x="10168" y="3765"/>
                  </a:lnTo>
                  <a:lnTo>
                    <a:pt x="10415" y="3794"/>
                  </a:lnTo>
                  <a:lnTo>
                    <a:pt x="10643" y="3814"/>
                  </a:lnTo>
                  <a:lnTo>
                    <a:pt x="15456" y="3814"/>
                  </a:lnTo>
                  <a:lnTo>
                    <a:pt x="17755" y="3804"/>
                  </a:lnTo>
                  <a:lnTo>
                    <a:pt x="18910" y="3794"/>
                  </a:lnTo>
                  <a:lnTo>
                    <a:pt x="20059" y="3765"/>
                  </a:lnTo>
                  <a:lnTo>
                    <a:pt x="21209" y="3736"/>
                  </a:lnTo>
                  <a:lnTo>
                    <a:pt x="22364" y="3687"/>
                  </a:lnTo>
                  <a:lnTo>
                    <a:pt x="23513" y="3628"/>
                  </a:lnTo>
                  <a:lnTo>
                    <a:pt x="24663" y="3550"/>
                  </a:lnTo>
                  <a:lnTo>
                    <a:pt x="25813" y="3452"/>
                  </a:lnTo>
                  <a:lnTo>
                    <a:pt x="26963" y="3335"/>
                  </a:lnTo>
                  <a:lnTo>
                    <a:pt x="27537" y="3266"/>
                  </a:lnTo>
                  <a:lnTo>
                    <a:pt x="28108" y="3188"/>
                  </a:lnTo>
                  <a:lnTo>
                    <a:pt x="28682" y="3110"/>
                  </a:lnTo>
                  <a:lnTo>
                    <a:pt x="29257" y="3022"/>
                  </a:lnTo>
                  <a:close/>
                  <a:moveTo>
                    <a:pt x="13636" y="0"/>
                  </a:moveTo>
                  <a:lnTo>
                    <a:pt x="12054" y="20"/>
                  </a:lnTo>
                  <a:lnTo>
                    <a:pt x="10472" y="39"/>
                  </a:lnTo>
                  <a:lnTo>
                    <a:pt x="8890" y="69"/>
                  </a:lnTo>
                  <a:lnTo>
                    <a:pt x="7308" y="118"/>
                  </a:lnTo>
                  <a:lnTo>
                    <a:pt x="4149" y="215"/>
                  </a:lnTo>
                  <a:lnTo>
                    <a:pt x="1003" y="323"/>
                  </a:lnTo>
                  <a:lnTo>
                    <a:pt x="923" y="343"/>
                  </a:lnTo>
                  <a:lnTo>
                    <a:pt x="842" y="372"/>
                  </a:lnTo>
                  <a:lnTo>
                    <a:pt x="766" y="411"/>
                  </a:lnTo>
                  <a:lnTo>
                    <a:pt x="690" y="470"/>
                  </a:lnTo>
                  <a:lnTo>
                    <a:pt x="619" y="548"/>
                  </a:lnTo>
                  <a:lnTo>
                    <a:pt x="552" y="636"/>
                  </a:lnTo>
                  <a:lnTo>
                    <a:pt x="486" y="734"/>
                  </a:lnTo>
                  <a:lnTo>
                    <a:pt x="429" y="841"/>
                  </a:lnTo>
                  <a:lnTo>
                    <a:pt x="376" y="959"/>
                  </a:lnTo>
                  <a:lnTo>
                    <a:pt x="329" y="1086"/>
                  </a:lnTo>
                  <a:lnTo>
                    <a:pt x="286" y="1232"/>
                  </a:lnTo>
                  <a:lnTo>
                    <a:pt x="248" y="1379"/>
                  </a:lnTo>
                  <a:lnTo>
                    <a:pt x="220" y="1536"/>
                  </a:lnTo>
                  <a:lnTo>
                    <a:pt x="201" y="1702"/>
                  </a:lnTo>
                  <a:lnTo>
                    <a:pt x="186" y="1868"/>
                  </a:lnTo>
                  <a:lnTo>
                    <a:pt x="182" y="2044"/>
                  </a:lnTo>
                  <a:lnTo>
                    <a:pt x="177" y="6220"/>
                  </a:lnTo>
                  <a:lnTo>
                    <a:pt x="167" y="10405"/>
                  </a:lnTo>
                  <a:lnTo>
                    <a:pt x="144" y="18776"/>
                  </a:lnTo>
                  <a:lnTo>
                    <a:pt x="139" y="19098"/>
                  </a:lnTo>
                  <a:lnTo>
                    <a:pt x="125" y="19519"/>
                  </a:lnTo>
                  <a:lnTo>
                    <a:pt x="91" y="20585"/>
                  </a:lnTo>
                  <a:lnTo>
                    <a:pt x="53" y="21866"/>
                  </a:lnTo>
                  <a:lnTo>
                    <a:pt x="34" y="22550"/>
                  </a:lnTo>
                  <a:lnTo>
                    <a:pt x="20" y="23254"/>
                  </a:lnTo>
                  <a:lnTo>
                    <a:pt x="6" y="23949"/>
                  </a:lnTo>
                  <a:lnTo>
                    <a:pt x="1" y="24633"/>
                  </a:lnTo>
                  <a:lnTo>
                    <a:pt x="1" y="25278"/>
                  </a:lnTo>
                  <a:lnTo>
                    <a:pt x="6" y="25885"/>
                  </a:lnTo>
                  <a:lnTo>
                    <a:pt x="15" y="26168"/>
                  </a:lnTo>
                  <a:lnTo>
                    <a:pt x="25" y="26442"/>
                  </a:lnTo>
                  <a:lnTo>
                    <a:pt x="34" y="26687"/>
                  </a:lnTo>
                  <a:lnTo>
                    <a:pt x="48" y="26921"/>
                  </a:lnTo>
                  <a:lnTo>
                    <a:pt x="67" y="27127"/>
                  </a:lnTo>
                  <a:lnTo>
                    <a:pt x="91" y="27312"/>
                  </a:lnTo>
                  <a:lnTo>
                    <a:pt x="115" y="27469"/>
                  </a:lnTo>
                  <a:lnTo>
                    <a:pt x="144" y="27606"/>
                  </a:lnTo>
                  <a:lnTo>
                    <a:pt x="362" y="28515"/>
                  </a:lnTo>
                  <a:lnTo>
                    <a:pt x="452" y="28887"/>
                  </a:lnTo>
                  <a:lnTo>
                    <a:pt x="533" y="29219"/>
                  </a:lnTo>
                  <a:lnTo>
                    <a:pt x="609" y="29503"/>
                  </a:lnTo>
                  <a:lnTo>
                    <a:pt x="690" y="29757"/>
                  </a:lnTo>
                  <a:lnTo>
                    <a:pt x="766" y="29982"/>
                  </a:lnTo>
                  <a:lnTo>
                    <a:pt x="809" y="30090"/>
                  </a:lnTo>
                  <a:lnTo>
                    <a:pt x="851" y="30187"/>
                  </a:lnTo>
                  <a:lnTo>
                    <a:pt x="894" y="30275"/>
                  </a:lnTo>
                  <a:lnTo>
                    <a:pt x="942" y="30363"/>
                  </a:lnTo>
                  <a:lnTo>
                    <a:pt x="994" y="30451"/>
                  </a:lnTo>
                  <a:lnTo>
                    <a:pt x="1051" y="30539"/>
                  </a:lnTo>
                  <a:lnTo>
                    <a:pt x="1108" y="30618"/>
                  </a:lnTo>
                  <a:lnTo>
                    <a:pt x="1170" y="30696"/>
                  </a:lnTo>
                  <a:lnTo>
                    <a:pt x="1307" y="30852"/>
                  </a:lnTo>
                  <a:lnTo>
                    <a:pt x="1469" y="31009"/>
                  </a:lnTo>
                  <a:lnTo>
                    <a:pt x="1654" y="31175"/>
                  </a:lnTo>
                  <a:lnTo>
                    <a:pt x="1868" y="31361"/>
                  </a:lnTo>
                  <a:lnTo>
                    <a:pt x="2115" y="31556"/>
                  </a:lnTo>
                  <a:lnTo>
                    <a:pt x="2286" y="31684"/>
                  </a:lnTo>
                  <a:lnTo>
                    <a:pt x="2457" y="31801"/>
                  </a:lnTo>
                  <a:lnTo>
                    <a:pt x="2633" y="31918"/>
                  </a:lnTo>
                  <a:lnTo>
                    <a:pt x="2809" y="32036"/>
                  </a:lnTo>
                  <a:lnTo>
                    <a:pt x="2989" y="32143"/>
                  </a:lnTo>
                  <a:lnTo>
                    <a:pt x="3175" y="32241"/>
                  </a:lnTo>
                  <a:lnTo>
                    <a:pt x="3550" y="32437"/>
                  </a:lnTo>
                  <a:lnTo>
                    <a:pt x="3940" y="32613"/>
                  </a:lnTo>
                  <a:lnTo>
                    <a:pt x="4334" y="32769"/>
                  </a:lnTo>
                  <a:lnTo>
                    <a:pt x="4738" y="32906"/>
                  </a:lnTo>
                  <a:lnTo>
                    <a:pt x="5151" y="33033"/>
                  </a:lnTo>
                  <a:lnTo>
                    <a:pt x="5569" y="33150"/>
                  </a:lnTo>
                  <a:lnTo>
                    <a:pt x="5997" y="33248"/>
                  </a:lnTo>
                  <a:lnTo>
                    <a:pt x="6429" y="33346"/>
                  </a:lnTo>
                  <a:lnTo>
                    <a:pt x="6866" y="33424"/>
                  </a:lnTo>
                  <a:lnTo>
                    <a:pt x="7303" y="33483"/>
                  </a:lnTo>
                  <a:lnTo>
                    <a:pt x="7750" y="33542"/>
                  </a:lnTo>
                  <a:lnTo>
                    <a:pt x="8192" y="33600"/>
                  </a:lnTo>
                  <a:lnTo>
                    <a:pt x="8638" y="33639"/>
                  </a:lnTo>
                  <a:lnTo>
                    <a:pt x="9085" y="33678"/>
                  </a:lnTo>
                  <a:lnTo>
                    <a:pt x="9531" y="33708"/>
                  </a:lnTo>
                  <a:lnTo>
                    <a:pt x="10425" y="33747"/>
                  </a:lnTo>
                  <a:lnTo>
                    <a:pt x="11299" y="33786"/>
                  </a:lnTo>
                  <a:lnTo>
                    <a:pt x="12163" y="33806"/>
                  </a:lnTo>
                  <a:lnTo>
                    <a:pt x="13000" y="33835"/>
                  </a:lnTo>
                  <a:lnTo>
                    <a:pt x="13807" y="33864"/>
                  </a:lnTo>
                  <a:lnTo>
                    <a:pt x="14577" y="33913"/>
                  </a:lnTo>
                  <a:lnTo>
                    <a:pt x="14943" y="33942"/>
                  </a:lnTo>
                  <a:lnTo>
                    <a:pt x="15304" y="33982"/>
                  </a:lnTo>
                  <a:lnTo>
                    <a:pt x="16491" y="34119"/>
                  </a:lnTo>
                  <a:lnTo>
                    <a:pt x="17684" y="34236"/>
                  </a:lnTo>
                  <a:lnTo>
                    <a:pt x="18872" y="34324"/>
                  </a:lnTo>
                  <a:lnTo>
                    <a:pt x="20059" y="34402"/>
                  </a:lnTo>
                  <a:lnTo>
                    <a:pt x="20658" y="34422"/>
                  </a:lnTo>
                  <a:lnTo>
                    <a:pt x="21252" y="34451"/>
                  </a:lnTo>
                  <a:lnTo>
                    <a:pt x="21846" y="34461"/>
                  </a:lnTo>
                  <a:lnTo>
                    <a:pt x="22440" y="34471"/>
                  </a:lnTo>
                  <a:lnTo>
                    <a:pt x="23034" y="34480"/>
                  </a:lnTo>
                  <a:lnTo>
                    <a:pt x="23632" y="34471"/>
                  </a:lnTo>
                  <a:lnTo>
                    <a:pt x="24226" y="34461"/>
                  </a:lnTo>
                  <a:lnTo>
                    <a:pt x="24820" y="34451"/>
                  </a:lnTo>
                  <a:lnTo>
                    <a:pt x="25523" y="34422"/>
                  </a:lnTo>
                  <a:lnTo>
                    <a:pt x="26221" y="34383"/>
                  </a:lnTo>
                  <a:lnTo>
                    <a:pt x="26925" y="34343"/>
                  </a:lnTo>
                  <a:lnTo>
                    <a:pt x="27623" y="34285"/>
                  </a:lnTo>
                  <a:lnTo>
                    <a:pt x="28326" y="34216"/>
                  </a:lnTo>
                  <a:lnTo>
                    <a:pt x="29029" y="34138"/>
                  </a:lnTo>
                  <a:lnTo>
                    <a:pt x="29732" y="34050"/>
                  </a:lnTo>
                  <a:lnTo>
                    <a:pt x="30436" y="33952"/>
                  </a:lnTo>
                  <a:lnTo>
                    <a:pt x="30526" y="33933"/>
                  </a:lnTo>
                  <a:lnTo>
                    <a:pt x="30616" y="33903"/>
                  </a:lnTo>
                  <a:lnTo>
                    <a:pt x="30706" y="33854"/>
                  </a:lnTo>
                  <a:lnTo>
                    <a:pt x="30797" y="33786"/>
                  </a:lnTo>
                  <a:lnTo>
                    <a:pt x="30877" y="33698"/>
                  </a:lnTo>
                  <a:lnTo>
                    <a:pt x="30958" y="33610"/>
                  </a:lnTo>
                  <a:lnTo>
                    <a:pt x="31034" y="33493"/>
                  </a:lnTo>
                  <a:lnTo>
                    <a:pt x="31105" y="33375"/>
                  </a:lnTo>
                  <a:lnTo>
                    <a:pt x="31172" y="33238"/>
                  </a:lnTo>
                  <a:lnTo>
                    <a:pt x="31229" y="33092"/>
                  </a:lnTo>
                  <a:lnTo>
                    <a:pt x="31276" y="32935"/>
                  </a:lnTo>
                  <a:lnTo>
                    <a:pt x="31319" y="32759"/>
                  </a:lnTo>
                  <a:lnTo>
                    <a:pt x="31352" y="32583"/>
                  </a:lnTo>
                  <a:lnTo>
                    <a:pt x="31376" y="32397"/>
                  </a:lnTo>
                  <a:lnTo>
                    <a:pt x="31381" y="32300"/>
                  </a:lnTo>
                  <a:lnTo>
                    <a:pt x="31386" y="32202"/>
                  </a:lnTo>
                  <a:lnTo>
                    <a:pt x="31390" y="32094"/>
                  </a:lnTo>
                  <a:lnTo>
                    <a:pt x="31390" y="31997"/>
                  </a:lnTo>
                  <a:lnTo>
                    <a:pt x="31333" y="30207"/>
                  </a:lnTo>
                  <a:lnTo>
                    <a:pt x="31281" y="28417"/>
                  </a:lnTo>
                  <a:lnTo>
                    <a:pt x="31238" y="26628"/>
                  </a:lnTo>
                  <a:lnTo>
                    <a:pt x="31196" y="24848"/>
                  </a:lnTo>
                  <a:lnTo>
                    <a:pt x="31158" y="23059"/>
                  </a:lnTo>
                  <a:lnTo>
                    <a:pt x="31124" y="21269"/>
                  </a:lnTo>
                  <a:lnTo>
                    <a:pt x="31096" y="19480"/>
                  </a:lnTo>
                  <a:lnTo>
                    <a:pt x="31072" y="17700"/>
                  </a:lnTo>
                  <a:lnTo>
                    <a:pt x="31048" y="15910"/>
                  </a:lnTo>
                  <a:lnTo>
                    <a:pt x="31034" y="14121"/>
                  </a:lnTo>
                  <a:lnTo>
                    <a:pt x="31025" y="12331"/>
                  </a:lnTo>
                  <a:lnTo>
                    <a:pt x="31015" y="10542"/>
                  </a:lnTo>
                  <a:lnTo>
                    <a:pt x="31015" y="8752"/>
                  </a:lnTo>
                  <a:lnTo>
                    <a:pt x="31015" y="6963"/>
                  </a:lnTo>
                  <a:lnTo>
                    <a:pt x="31020" y="5173"/>
                  </a:lnTo>
                  <a:lnTo>
                    <a:pt x="31029" y="3384"/>
                  </a:lnTo>
                  <a:lnTo>
                    <a:pt x="31029" y="3247"/>
                  </a:lnTo>
                  <a:lnTo>
                    <a:pt x="31025" y="3120"/>
                  </a:lnTo>
                  <a:lnTo>
                    <a:pt x="31020" y="2993"/>
                  </a:lnTo>
                  <a:lnTo>
                    <a:pt x="31006" y="2885"/>
                  </a:lnTo>
                  <a:lnTo>
                    <a:pt x="30991" y="2768"/>
                  </a:lnTo>
                  <a:lnTo>
                    <a:pt x="30977" y="2660"/>
                  </a:lnTo>
                  <a:lnTo>
                    <a:pt x="30953" y="2562"/>
                  </a:lnTo>
                  <a:lnTo>
                    <a:pt x="30930" y="2465"/>
                  </a:lnTo>
                  <a:lnTo>
                    <a:pt x="30906" y="2377"/>
                  </a:lnTo>
                  <a:lnTo>
                    <a:pt x="30877" y="2288"/>
                  </a:lnTo>
                  <a:lnTo>
                    <a:pt x="30844" y="2210"/>
                  </a:lnTo>
                  <a:lnTo>
                    <a:pt x="30811" y="2132"/>
                  </a:lnTo>
                  <a:lnTo>
                    <a:pt x="30778" y="2064"/>
                  </a:lnTo>
                  <a:lnTo>
                    <a:pt x="30740" y="1995"/>
                  </a:lnTo>
                  <a:lnTo>
                    <a:pt x="30702" y="1936"/>
                  </a:lnTo>
                  <a:lnTo>
                    <a:pt x="30659" y="1878"/>
                  </a:lnTo>
                  <a:lnTo>
                    <a:pt x="30573" y="1780"/>
                  </a:lnTo>
                  <a:lnTo>
                    <a:pt x="30483" y="1702"/>
                  </a:lnTo>
                  <a:lnTo>
                    <a:pt x="30388" y="1653"/>
                  </a:lnTo>
                  <a:lnTo>
                    <a:pt x="30288" y="1614"/>
                  </a:lnTo>
                  <a:lnTo>
                    <a:pt x="30188" y="1594"/>
                  </a:lnTo>
                  <a:lnTo>
                    <a:pt x="30089" y="1604"/>
                  </a:lnTo>
                  <a:lnTo>
                    <a:pt x="29989" y="1624"/>
                  </a:lnTo>
                  <a:lnTo>
                    <a:pt x="29894" y="1663"/>
                  </a:lnTo>
                  <a:lnTo>
                    <a:pt x="29865" y="1536"/>
                  </a:lnTo>
                  <a:lnTo>
                    <a:pt x="29827" y="1418"/>
                  </a:lnTo>
                  <a:lnTo>
                    <a:pt x="29785" y="1311"/>
                  </a:lnTo>
                  <a:lnTo>
                    <a:pt x="29732" y="1213"/>
                  </a:lnTo>
                  <a:lnTo>
                    <a:pt x="29671" y="1135"/>
                  </a:lnTo>
                  <a:lnTo>
                    <a:pt x="29637" y="1105"/>
                  </a:lnTo>
                  <a:lnTo>
                    <a:pt x="29604" y="1076"/>
                  </a:lnTo>
                  <a:lnTo>
                    <a:pt x="29566" y="1047"/>
                  </a:lnTo>
                  <a:lnTo>
                    <a:pt x="29528" y="1027"/>
                  </a:lnTo>
                  <a:lnTo>
                    <a:pt x="29485" y="1017"/>
                  </a:lnTo>
                  <a:lnTo>
                    <a:pt x="29443" y="1007"/>
                  </a:lnTo>
                  <a:lnTo>
                    <a:pt x="28459" y="861"/>
                  </a:lnTo>
                  <a:lnTo>
                    <a:pt x="27476" y="734"/>
                  </a:lnTo>
                  <a:lnTo>
                    <a:pt x="26492" y="607"/>
                  </a:lnTo>
                  <a:lnTo>
                    <a:pt x="25509" y="499"/>
                  </a:lnTo>
                  <a:lnTo>
                    <a:pt x="24521" y="411"/>
                  </a:lnTo>
                  <a:lnTo>
                    <a:pt x="23537" y="323"/>
                  </a:lnTo>
                  <a:lnTo>
                    <a:pt x="22549" y="255"/>
                  </a:lnTo>
                  <a:lnTo>
                    <a:pt x="21556" y="186"/>
                  </a:lnTo>
                  <a:lnTo>
                    <a:pt x="20568" y="137"/>
                  </a:lnTo>
                  <a:lnTo>
                    <a:pt x="19580" y="88"/>
                  </a:lnTo>
                  <a:lnTo>
                    <a:pt x="18587" y="59"/>
                  </a:lnTo>
                  <a:lnTo>
                    <a:pt x="17598" y="30"/>
                  </a:lnTo>
                  <a:lnTo>
                    <a:pt x="16606" y="10"/>
                  </a:lnTo>
                  <a:lnTo>
                    <a:pt x="15617"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6"/>
            <p:cNvSpPr/>
            <p:nvPr/>
          </p:nvSpPr>
          <p:spPr>
            <a:xfrm>
              <a:off x="3495825" y="-5213575"/>
              <a:ext cx="52875" cy="101000"/>
            </a:xfrm>
            <a:custGeom>
              <a:avLst/>
              <a:gdLst/>
              <a:ahLst/>
              <a:cxnLst/>
              <a:rect l="l" t="t" r="r" b="b"/>
              <a:pathLst>
                <a:path w="2115" h="4040" extrusionOk="0">
                  <a:moveTo>
                    <a:pt x="965" y="1"/>
                  </a:moveTo>
                  <a:lnTo>
                    <a:pt x="855" y="20"/>
                  </a:lnTo>
                  <a:lnTo>
                    <a:pt x="746" y="69"/>
                  </a:lnTo>
                  <a:lnTo>
                    <a:pt x="627" y="138"/>
                  </a:lnTo>
                  <a:lnTo>
                    <a:pt x="561" y="186"/>
                  </a:lnTo>
                  <a:lnTo>
                    <a:pt x="499" y="235"/>
                  </a:lnTo>
                  <a:lnTo>
                    <a:pt x="442" y="294"/>
                  </a:lnTo>
                  <a:lnTo>
                    <a:pt x="385" y="353"/>
                  </a:lnTo>
                  <a:lnTo>
                    <a:pt x="338" y="421"/>
                  </a:lnTo>
                  <a:lnTo>
                    <a:pt x="290" y="490"/>
                  </a:lnTo>
                  <a:lnTo>
                    <a:pt x="247" y="568"/>
                  </a:lnTo>
                  <a:lnTo>
                    <a:pt x="205" y="656"/>
                  </a:lnTo>
                  <a:lnTo>
                    <a:pt x="171" y="734"/>
                  </a:lnTo>
                  <a:lnTo>
                    <a:pt x="138" y="822"/>
                  </a:lnTo>
                  <a:lnTo>
                    <a:pt x="105" y="910"/>
                  </a:lnTo>
                  <a:lnTo>
                    <a:pt x="81" y="1008"/>
                  </a:lnTo>
                  <a:lnTo>
                    <a:pt x="57" y="1106"/>
                  </a:lnTo>
                  <a:lnTo>
                    <a:pt x="38" y="1203"/>
                  </a:lnTo>
                  <a:lnTo>
                    <a:pt x="24" y="1311"/>
                  </a:lnTo>
                  <a:lnTo>
                    <a:pt x="15" y="1409"/>
                  </a:lnTo>
                  <a:lnTo>
                    <a:pt x="5" y="1516"/>
                  </a:lnTo>
                  <a:lnTo>
                    <a:pt x="0" y="1624"/>
                  </a:lnTo>
                  <a:lnTo>
                    <a:pt x="0" y="1741"/>
                  </a:lnTo>
                  <a:lnTo>
                    <a:pt x="0" y="1849"/>
                  </a:lnTo>
                  <a:lnTo>
                    <a:pt x="10" y="1956"/>
                  </a:lnTo>
                  <a:lnTo>
                    <a:pt x="15" y="2074"/>
                  </a:lnTo>
                  <a:lnTo>
                    <a:pt x="29" y="2181"/>
                  </a:lnTo>
                  <a:lnTo>
                    <a:pt x="43" y="2289"/>
                  </a:lnTo>
                  <a:lnTo>
                    <a:pt x="67" y="2406"/>
                  </a:lnTo>
                  <a:lnTo>
                    <a:pt x="86" y="2514"/>
                  </a:lnTo>
                  <a:lnTo>
                    <a:pt x="114" y="2631"/>
                  </a:lnTo>
                  <a:lnTo>
                    <a:pt x="143" y="2739"/>
                  </a:lnTo>
                  <a:lnTo>
                    <a:pt x="176" y="2846"/>
                  </a:lnTo>
                  <a:lnTo>
                    <a:pt x="214" y="2954"/>
                  </a:lnTo>
                  <a:lnTo>
                    <a:pt x="252" y="3061"/>
                  </a:lnTo>
                  <a:lnTo>
                    <a:pt x="295" y="3159"/>
                  </a:lnTo>
                  <a:lnTo>
                    <a:pt x="342" y="3267"/>
                  </a:lnTo>
                  <a:lnTo>
                    <a:pt x="395" y="3355"/>
                  </a:lnTo>
                  <a:lnTo>
                    <a:pt x="442" y="3453"/>
                  </a:lnTo>
                  <a:lnTo>
                    <a:pt x="499" y="3531"/>
                  </a:lnTo>
                  <a:lnTo>
                    <a:pt x="551" y="3609"/>
                  </a:lnTo>
                  <a:lnTo>
                    <a:pt x="608" y="3687"/>
                  </a:lnTo>
                  <a:lnTo>
                    <a:pt x="661" y="3746"/>
                  </a:lnTo>
                  <a:lnTo>
                    <a:pt x="718" y="3814"/>
                  </a:lnTo>
                  <a:lnTo>
                    <a:pt x="779" y="3863"/>
                  </a:lnTo>
                  <a:lnTo>
                    <a:pt x="836" y="3912"/>
                  </a:lnTo>
                  <a:lnTo>
                    <a:pt x="893" y="3951"/>
                  </a:lnTo>
                  <a:lnTo>
                    <a:pt x="955" y="3981"/>
                  </a:lnTo>
                  <a:lnTo>
                    <a:pt x="1012" y="4000"/>
                  </a:lnTo>
                  <a:lnTo>
                    <a:pt x="1069" y="4020"/>
                  </a:lnTo>
                  <a:lnTo>
                    <a:pt x="1131" y="4030"/>
                  </a:lnTo>
                  <a:lnTo>
                    <a:pt x="1188" y="4039"/>
                  </a:lnTo>
                  <a:lnTo>
                    <a:pt x="1245" y="4030"/>
                  </a:lnTo>
                  <a:lnTo>
                    <a:pt x="1302" y="4020"/>
                  </a:lnTo>
                  <a:lnTo>
                    <a:pt x="1359" y="4000"/>
                  </a:lnTo>
                  <a:lnTo>
                    <a:pt x="1416" y="3971"/>
                  </a:lnTo>
                  <a:lnTo>
                    <a:pt x="1473" y="3932"/>
                  </a:lnTo>
                  <a:lnTo>
                    <a:pt x="1525" y="3893"/>
                  </a:lnTo>
                  <a:lnTo>
                    <a:pt x="1578" y="3844"/>
                  </a:lnTo>
                  <a:lnTo>
                    <a:pt x="1630" y="3775"/>
                  </a:lnTo>
                  <a:lnTo>
                    <a:pt x="1677" y="3707"/>
                  </a:lnTo>
                  <a:lnTo>
                    <a:pt x="1725" y="3629"/>
                  </a:lnTo>
                  <a:lnTo>
                    <a:pt x="1768" y="3541"/>
                  </a:lnTo>
                  <a:lnTo>
                    <a:pt x="1815" y="3443"/>
                  </a:lnTo>
                  <a:lnTo>
                    <a:pt x="1853" y="3345"/>
                  </a:lnTo>
                  <a:lnTo>
                    <a:pt x="1891" y="3228"/>
                  </a:lnTo>
                  <a:lnTo>
                    <a:pt x="1929" y="3101"/>
                  </a:lnTo>
                  <a:lnTo>
                    <a:pt x="1962" y="2973"/>
                  </a:lnTo>
                  <a:lnTo>
                    <a:pt x="1991" y="2866"/>
                  </a:lnTo>
                  <a:lnTo>
                    <a:pt x="2015" y="2749"/>
                  </a:lnTo>
                  <a:lnTo>
                    <a:pt x="2053" y="2524"/>
                  </a:lnTo>
                  <a:lnTo>
                    <a:pt x="2081" y="2289"/>
                  </a:lnTo>
                  <a:lnTo>
                    <a:pt x="2100" y="2054"/>
                  </a:lnTo>
                  <a:lnTo>
                    <a:pt x="2110" y="1810"/>
                  </a:lnTo>
                  <a:lnTo>
                    <a:pt x="2114" y="1565"/>
                  </a:lnTo>
                  <a:lnTo>
                    <a:pt x="2105" y="1331"/>
                  </a:lnTo>
                  <a:lnTo>
                    <a:pt x="2095" y="1086"/>
                  </a:lnTo>
                  <a:lnTo>
                    <a:pt x="1929" y="822"/>
                  </a:lnTo>
                  <a:lnTo>
                    <a:pt x="1768" y="568"/>
                  </a:lnTo>
                  <a:lnTo>
                    <a:pt x="1687" y="450"/>
                  </a:lnTo>
                  <a:lnTo>
                    <a:pt x="1606" y="353"/>
                  </a:lnTo>
                  <a:lnTo>
                    <a:pt x="1521" y="255"/>
                  </a:lnTo>
                  <a:lnTo>
                    <a:pt x="1435" y="177"/>
                  </a:lnTo>
                  <a:lnTo>
                    <a:pt x="1350" y="108"/>
                  </a:lnTo>
                  <a:lnTo>
                    <a:pt x="1259" y="50"/>
                  </a:lnTo>
                  <a:lnTo>
                    <a:pt x="1164" y="20"/>
                  </a:lnTo>
                  <a:lnTo>
                    <a:pt x="1064"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6"/>
            <p:cNvSpPr/>
            <p:nvPr/>
          </p:nvSpPr>
          <p:spPr>
            <a:xfrm>
              <a:off x="3499850" y="-4537850"/>
              <a:ext cx="58350" cy="102450"/>
            </a:xfrm>
            <a:custGeom>
              <a:avLst/>
              <a:gdLst/>
              <a:ahLst/>
              <a:cxnLst/>
              <a:rect l="l" t="t" r="r" b="b"/>
              <a:pathLst>
                <a:path w="2334" h="4098" extrusionOk="0">
                  <a:moveTo>
                    <a:pt x="2015" y="0"/>
                  </a:moveTo>
                  <a:lnTo>
                    <a:pt x="1977" y="30"/>
                  </a:lnTo>
                  <a:lnTo>
                    <a:pt x="1949" y="49"/>
                  </a:lnTo>
                  <a:lnTo>
                    <a:pt x="1915" y="69"/>
                  </a:lnTo>
                  <a:lnTo>
                    <a:pt x="1901" y="69"/>
                  </a:lnTo>
                  <a:lnTo>
                    <a:pt x="1882" y="59"/>
                  </a:lnTo>
                  <a:lnTo>
                    <a:pt x="1740" y="39"/>
                  </a:lnTo>
                  <a:lnTo>
                    <a:pt x="1597" y="20"/>
                  </a:lnTo>
                  <a:lnTo>
                    <a:pt x="1455" y="10"/>
                  </a:lnTo>
                  <a:lnTo>
                    <a:pt x="1317" y="10"/>
                  </a:lnTo>
                  <a:lnTo>
                    <a:pt x="1184" y="20"/>
                  </a:lnTo>
                  <a:lnTo>
                    <a:pt x="1051" y="49"/>
                  </a:lnTo>
                  <a:lnTo>
                    <a:pt x="922" y="98"/>
                  </a:lnTo>
                  <a:lnTo>
                    <a:pt x="861" y="127"/>
                  </a:lnTo>
                  <a:lnTo>
                    <a:pt x="799" y="167"/>
                  </a:lnTo>
                  <a:lnTo>
                    <a:pt x="742" y="206"/>
                  </a:lnTo>
                  <a:lnTo>
                    <a:pt x="680" y="255"/>
                  </a:lnTo>
                  <a:lnTo>
                    <a:pt x="623" y="303"/>
                  </a:lnTo>
                  <a:lnTo>
                    <a:pt x="571" y="372"/>
                  </a:lnTo>
                  <a:lnTo>
                    <a:pt x="519" y="440"/>
                  </a:lnTo>
                  <a:lnTo>
                    <a:pt x="466" y="509"/>
                  </a:lnTo>
                  <a:lnTo>
                    <a:pt x="414" y="597"/>
                  </a:lnTo>
                  <a:lnTo>
                    <a:pt x="367" y="685"/>
                  </a:lnTo>
                  <a:lnTo>
                    <a:pt x="319" y="783"/>
                  </a:lnTo>
                  <a:lnTo>
                    <a:pt x="276" y="890"/>
                  </a:lnTo>
                  <a:lnTo>
                    <a:pt x="234" y="1008"/>
                  </a:lnTo>
                  <a:lnTo>
                    <a:pt x="191" y="1125"/>
                  </a:lnTo>
                  <a:lnTo>
                    <a:pt x="153" y="1262"/>
                  </a:lnTo>
                  <a:lnTo>
                    <a:pt x="120" y="1408"/>
                  </a:lnTo>
                  <a:lnTo>
                    <a:pt x="86" y="1555"/>
                  </a:lnTo>
                  <a:lnTo>
                    <a:pt x="53" y="1721"/>
                  </a:lnTo>
                  <a:lnTo>
                    <a:pt x="34" y="1848"/>
                  </a:lnTo>
                  <a:lnTo>
                    <a:pt x="20" y="1976"/>
                  </a:lnTo>
                  <a:lnTo>
                    <a:pt x="10" y="2103"/>
                  </a:lnTo>
                  <a:lnTo>
                    <a:pt x="1" y="2220"/>
                  </a:lnTo>
                  <a:lnTo>
                    <a:pt x="1" y="2337"/>
                  </a:lnTo>
                  <a:lnTo>
                    <a:pt x="1" y="2455"/>
                  </a:lnTo>
                  <a:lnTo>
                    <a:pt x="6" y="2562"/>
                  </a:lnTo>
                  <a:lnTo>
                    <a:pt x="20" y="2670"/>
                  </a:lnTo>
                  <a:lnTo>
                    <a:pt x="29" y="2777"/>
                  </a:lnTo>
                  <a:lnTo>
                    <a:pt x="48" y="2875"/>
                  </a:lnTo>
                  <a:lnTo>
                    <a:pt x="67" y="2973"/>
                  </a:lnTo>
                  <a:lnTo>
                    <a:pt x="91" y="3071"/>
                  </a:lnTo>
                  <a:lnTo>
                    <a:pt x="120" y="3159"/>
                  </a:lnTo>
                  <a:lnTo>
                    <a:pt x="148" y="3247"/>
                  </a:lnTo>
                  <a:lnTo>
                    <a:pt x="181" y="3325"/>
                  </a:lnTo>
                  <a:lnTo>
                    <a:pt x="215" y="3403"/>
                  </a:lnTo>
                  <a:lnTo>
                    <a:pt x="253" y="3482"/>
                  </a:lnTo>
                  <a:lnTo>
                    <a:pt x="291" y="3550"/>
                  </a:lnTo>
                  <a:lnTo>
                    <a:pt x="333" y="3618"/>
                  </a:lnTo>
                  <a:lnTo>
                    <a:pt x="381" y="3687"/>
                  </a:lnTo>
                  <a:lnTo>
                    <a:pt x="471" y="3794"/>
                  </a:lnTo>
                  <a:lnTo>
                    <a:pt x="576" y="3892"/>
                  </a:lnTo>
                  <a:lnTo>
                    <a:pt x="680" y="3970"/>
                  </a:lnTo>
                  <a:lnTo>
                    <a:pt x="789" y="4029"/>
                  </a:lnTo>
                  <a:lnTo>
                    <a:pt x="903" y="4068"/>
                  </a:lnTo>
                  <a:lnTo>
                    <a:pt x="1022" y="4088"/>
                  </a:lnTo>
                  <a:lnTo>
                    <a:pt x="1136" y="4098"/>
                  </a:lnTo>
                  <a:lnTo>
                    <a:pt x="1255" y="4088"/>
                  </a:lnTo>
                  <a:lnTo>
                    <a:pt x="1374" y="4049"/>
                  </a:lnTo>
                  <a:lnTo>
                    <a:pt x="1488" y="4000"/>
                  </a:lnTo>
                  <a:lnTo>
                    <a:pt x="1597" y="3922"/>
                  </a:lnTo>
                  <a:lnTo>
                    <a:pt x="1706" y="3834"/>
                  </a:lnTo>
                  <a:lnTo>
                    <a:pt x="1806" y="3726"/>
                  </a:lnTo>
                  <a:lnTo>
                    <a:pt x="1906" y="3599"/>
                  </a:lnTo>
                  <a:lnTo>
                    <a:pt x="1949" y="3530"/>
                  </a:lnTo>
                  <a:lnTo>
                    <a:pt x="1996" y="3452"/>
                  </a:lnTo>
                  <a:lnTo>
                    <a:pt x="2034" y="3374"/>
                  </a:lnTo>
                  <a:lnTo>
                    <a:pt x="2077" y="3296"/>
                  </a:lnTo>
                  <a:lnTo>
                    <a:pt x="2110" y="3208"/>
                  </a:lnTo>
                  <a:lnTo>
                    <a:pt x="2148" y="3120"/>
                  </a:lnTo>
                  <a:lnTo>
                    <a:pt x="2181" y="3022"/>
                  </a:lnTo>
                  <a:lnTo>
                    <a:pt x="2210" y="2914"/>
                  </a:lnTo>
                  <a:lnTo>
                    <a:pt x="2234" y="2817"/>
                  </a:lnTo>
                  <a:lnTo>
                    <a:pt x="2257" y="2709"/>
                  </a:lnTo>
                  <a:lnTo>
                    <a:pt x="2281" y="2592"/>
                  </a:lnTo>
                  <a:lnTo>
                    <a:pt x="2296" y="2474"/>
                  </a:lnTo>
                  <a:lnTo>
                    <a:pt x="2310" y="2357"/>
                  </a:lnTo>
                  <a:lnTo>
                    <a:pt x="2324" y="2230"/>
                  </a:lnTo>
                  <a:lnTo>
                    <a:pt x="2329" y="2103"/>
                  </a:lnTo>
                  <a:lnTo>
                    <a:pt x="2334" y="1966"/>
                  </a:lnTo>
                  <a:lnTo>
                    <a:pt x="2334" y="1829"/>
                  </a:lnTo>
                  <a:lnTo>
                    <a:pt x="2329" y="1702"/>
                  </a:lnTo>
                  <a:lnTo>
                    <a:pt x="2324" y="1575"/>
                  </a:lnTo>
                  <a:lnTo>
                    <a:pt x="2315" y="1438"/>
                  </a:lnTo>
                  <a:lnTo>
                    <a:pt x="2305" y="1311"/>
                  </a:lnTo>
                  <a:lnTo>
                    <a:pt x="2291" y="1184"/>
                  </a:lnTo>
                  <a:lnTo>
                    <a:pt x="2253" y="929"/>
                  </a:lnTo>
                  <a:lnTo>
                    <a:pt x="2205" y="685"/>
                  </a:lnTo>
                  <a:lnTo>
                    <a:pt x="2148" y="450"/>
                  </a:lnTo>
                  <a:lnTo>
                    <a:pt x="2086" y="225"/>
                  </a:lnTo>
                  <a:lnTo>
                    <a:pt x="2015"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6"/>
            <p:cNvSpPr/>
            <p:nvPr/>
          </p:nvSpPr>
          <p:spPr>
            <a:xfrm>
              <a:off x="3531325" y="-6215175"/>
              <a:ext cx="697475" cy="696275"/>
            </a:xfrm>
            <a:custGeom>
              <a:avLst/>
              <a:gdLst/>
              <a:ahLst/>
              <a:cxnLst/>
              <a:rect l="l" t="t" r="r" b="b"/>
              <a:pathLst>
                <a:path w="27899" h="27851" extrusionOk="0">
                  <a:moveTo>
                    <a:pt x="27632" y="1"/>
                  </a:moveTo>
                  <a:lnTo>
                    <a:pt x="27057" y="89"/>
                  </a:lnTo>
                  <a:lnTo>
                    <a:pt x="26483" y="167"/>
                  </a:lnTo>
                  <a:lnTo>
                    <a:pt x="25912" y="245"/>
                  </a:lnTo>
                  <a:lnTo>
                    <a:pt x="25338" y="314"/>
                  </a:lnTo>
                  <a:lnTo>
                    <a:pt x="24188" y="431"/>
                  </a:lnTo>
                  <a:lnTo>
                    <a:pt x="23038" y="529"/>
                  </a:lnTo>
                  <a:lnTo>
                    <a:pt x="21888" y="607"/>
                  </a:lnTo>
                  <a:lnTo>
                    <a:pt x="20739" y="666"/>
                  </a:lnTo>
                  <a:lnTo>
                    <a:pt x="19584" y="715"/>
                  </a:lnTo>
                  <a:lnTo>
                    <a:pt x="18434" y="744"/>
                  </a:lnTo>
                  <a:lnTo>
                    <a:pt x="17285" y="773"/>
                  </a:lnTo>
                  <a:lnTo>
                    <a:pt x="16130" y="783"/>
                  </a:lnTo>
                  <a:lnTo>
                    <a:pt x="13831" y="793"/>
                  </a:lnTo>
                  <a:lnTo>
                    <a:pt x="9018" y="793"/>
                  </a:lnTo>
                  <a:lnTo>
                    <a:pt x="8790" y="773"/>
                  </a:lnTo>
                  <a:lnTo>
                    <a:pt x="8543" y="744"/>
                  </a:lnTo>
                  <a:lnTo>
                    <a:pt x="8282" y="715"/>
                  </a:lnTo>
                  <a:lnTo>
                    <a:pt x="7716" y="627"/>
                  </a:lnTo>
                  <a:lnTo>
                    <a:pt x="7108" y="529"/>
                  </a:lnTo>
                  <a:lnTo>
                    <a:pt x="6462" y="431"/>
                  </a:lnTo>
                  <a:lnTo>
                    <a:pt x="6130" y="382"/>
                  </a:lnTo>
                  <a:lnTo>
                    <a:pt x="5792" y="343"/>
                  </a:lnTo>
                  <a:lnTo>
                    <a:pt x="5450" y="314"/>
                  </a:lnTo>
                  <a:lnTo>
                    <a:pt x="5108" y="294"/>
                  </a:lnTo>
                  <a:lnTo>
                    <a:pt x="4766" y="275"/>
                  </a:lnTo>
                  <a:lnTo>
                    <a:pt x="4424" y="275"/>
                  </a:lnTo>
                  <a:lnTo>
                    <a:pt x="4087" y="284"/>
                  </a:lnTo>
                  <a:lnTo>
                    <a:pt x="3749" y="314"/>
                  </a:lnTo>
                  <a:lnTo>
                    <a:pt x="3421" y="363"/>
                  </a:lnTo>
                  <a:lnTo>
                    <a:pt x="3094" y="421"/>
                  </a:lnTo>
                  <a:lnTo>
                    <a:pt x="2780" y="500"/>
                  </a:lnTo>
                  <a:lnTo>
                    <a:pt x="2623" y="549"/>
                  </a:lnTo>
                  <a:lnTo>
                    <a:pt x="2471" y="607"/>
                  </a:lnTo>
                  <a:lnTo>
                    <a:pt x="2319" y="666"/>
                  </a:lnTo>
                  <a:lnTo>
                    <a:pt x="2172" y="734"/>
                  </a:lnTo>
                  <a:lnTo>
                    <a:pt x="2029" y="803"/>
                  </a:lnTo>
                  <a:lnTo>
                    <a:pt x="1887" y="891"/>
                  </a:lnTo>
                  <a:lnTo>
                    <a:pt x="1749" y="969"/>
                  </a:lnTo>
                  <a:lnTo>
                    <a:pt x="1616" y="1067"/>
                  </a:lnTo>
                  <a:lnTo>
                    <a:pt x="1488" y="1165"/>
                  </a:lnTo>
                  <a:lnTo>
                    <a:pt x="1360" y="1272"/>
                  </a:lnTo>
                  <a:lnTo>
                    <a:pt x="1236" y="1389"/>
                  </a:lnTo>
                  <a:lnTo>
                    <a:pt x="1117" y="1507"/>
                  </a:lnTo>
                  <a:lnTo>
                    <a:pt x="1003" y="1634"/>
                  </a:lnTo>
                  <a:lnTo>
                    <a:pt x="894" y="1771"/>
                  </a:lnTo>
                  <a:lnTo>
                    <a:pt x="789" y="1918"/>
                  </a:lnTo>
                  <a:lnTo>
                    <a:pt x="690" y="2074"/>
                  </a:lnTo>
                  <a:lnTo>
                    <a:pt x="595" y="2240"/>
                  </a:lnTo>
                  <a:lnTo>
                    <a:pt x="504" y="2416"/>
                  </a:lnTo>
                  <a:lnTo>
                    <a:pt x="419" y="2592"/>
                  </a:lnTo>
                  <a:lnTo>
                    <a:pt x="338" y="2788"/>
                  </a:lnTo>
                  <a:lnTo>
                    <a:pt x="267" y="2983"/>
                  </a:lnTo>
                  <a:lnTo>
                    <a:pt x="200" y="3189"/>
                  </a:lnTo>
                  <a:lnTo>
                    <a:pt x="162" y="3335"/>
                  </a:lnTo>
                  <a:lnTo>
                    <a:pt x="129" y="3502"/>
                  </a:lnTo>
                  <a:lnTo>
                    <a:pt x="96" y="3688"/>
                  </a:lnTo>
                  <a:lnTo>
                    <a:pt x="72" y="3893"/>
                  </a:lnTo>
                  <a:lnTo>
                    <a:pt x="53" y="4118"/>
                  </a:lnTo>
                  <a:lnTo>
                    <a:pt x="34" y="4352"/>
                  </a:lnTo>
                  <a:lnTo>
                    <a:pt x="25" y="4597"/>
                  </a:lnTo>
                  <a:lnTo>
                    <a:pt x="10" y="4861"/>
                  </a:lnTo>
                  <a:lnTo>
                    <a:pt x="6" y="5135"/>
                  </a:lnTo>
                  <a:lnTo>
                    <a:pt x="1" y="5418"/>
                  </a:lnTo>
                  <a:lnTo>
                    <a:pt x="1" y="6015"/>
                  </a:lnTo>
                  <a:lnTo>
                    <a:pt x="10" y="6631"/>
                  </a:lnTo>
                  <a:lnTo>
                    <a:pt x="29" y="7267"/>
                  </a:lnTo>
                  <a:lnTo>
                    <a:pt x="48" y="7902"/>
                  </a:lnTo>
                  <a:lnTo>
                    <a:pt x="77" y="8528"/>
                  </a:lnTo>
                  <a:lnTo>
                    <a:pt x="124" y="9721"/>
                  </a:lnTo>
                  <a:lnTo>
                    <a:pt x="167" y="10758"/>
                  </a:lnTo>
                  <a:lnTo>
                    <a:pt x="181" y="11198"/>
                  </a:lnTo>
                  <a:lnTo>
                    <a:pt x="186" y="11559"/>
                  </a:lnTo>
                  <a:lnTo>
                    <a:pt x="181" y="12430"/>
                  </a:lnTo>
                  <a:lnTo>
                    <a:pt x="172" y="13261"/>
                  </a:lnTo>
                  <a:lnTo>
                    <a:pt x="148" y="14806"/>
                  </a:lnTo>
                  <a:lnTo>
                    <a:pt x="143" y="15530"/>
                  </a:lnTo>
                  <a:lnTo>
                    <a:pt x="143" y="15882"/>
                  </a:lnTo>
                  <a:lnTo>
                    <a:pt x="148" y="16234"/>
                  </a:lnTo>
                  <a:lnTo>
                    <a:pt x="153" y="16566"/>
                  </a:lnTo>
                  <a:lnTo>
                    <a:pt x="167" y="16899"/>
                  </a:lnTo>
                  <a:lnTo>
                    <a:pt x="181" y="17231"/>
                  </a:lnTo>
                  <a:lnTo>
                    <a:pt x="200" y="17554"/>
                  </a:lnTo>
                  <a:lnTo>
                    <a:pt x="224" y="17877"/>
                  </a:lnTo>
                  <a:lnTo>
                    <a:pt x="253" y="18199"/>
                  </a:lnTo>
                  <a:lnTo>
                    <a:pt x="291" y="18512"/>
                  </a:lnTo>
                  <a:lnTo>
                    <a:pt x="333" y="18835"/>
                  </a:lnTo>
                  <a:lnTo>
                    <a:pt x="381" y="19148"/>
                  </a:lnTo>
                  <a:lnTo>
                    <a:pt x="438" y="19461"/>
                  </a:lnTo>
                  <a:lnTo>
                    <a:pt x="504" y="19774"/>
                  </a:lnTo>
                  <a:lnTo>
                    <a:pt x="576" y="20087"/>
                  </a:lnTo>
                  <a:lnTo>
                    <a:pt x="661" y="20399"/>
                  </a:lnTo>
                  <a:lnTo>
                    <a:pt x="751" y="20712"/>
                  </a:lnTo>
                  <a:lnTo>
                    <a:pt x="851" y="21035"/>
                  </a:lnTo>
                  <a:lnTo>
                    <a:pt x="965" y="21358"/>
                  </a:lnTo>
                  <a:lnTo>
                    <a:pt x="1084" y="21681"/>
                  </a:lnTo>
                  <a:lnTo>
                    <a:pt x="1222" y="22013"/>
                  </a:lnTo>
                  <a:lnTo>
                    <a:pt x="1364" y="22336"/>
                  </a:lnTo>
                  <a:lnTo>
                    <a:pt x="1521" y="22678"/>
                  </a:lnTo>
                  <a:lnTo>
                    <a:pt x="1602" y="22834"/>
                  </a:lnTo>
                  <a:lnTo>
                    <a:pt x="1687" y="23001"/>
                  </a:lnTo>
                  <a:lnTo>
                    <a:pt x="1773" y="23147"/>
                  </a:lnTo>
                  <a:lnTo>
                    <a:pt x="1858" y="23304"/>
                  </a:lnTo>
                  <a:lnTo>
                    <a:pt x="2044" y="23597"/>
                  </a:lnTo>
                  <a:lnTo>
                    <a:pt x="2234" y="23881"/>
                  </a:lnTo>
                  <a:lnTo>
                    <a:pt x="2438" y="24145"/>
                  </a:lnTo>
                  <a:lnTo>
                    <a:pt x="2652" y="24399"/>
                  </a:lnTo>
                  <a:lnTo>
                    <a:pt x="2870" y="24643"/>
                  </a:lnTo>
                  <a:lnTo>
                    <a:pt x="3098" y="24878"/>
                  </a:lnTo>
                  <a:lnTo>
                    <a:pt x="3336" y="25103"/>
                  </a:lnTo>
                  <a:lnTo>
                    <a:pt x="3583" y="25308"/>
                  </a:lnTo>
                  <a:lnTo>
                    <a:pt x="3835" y="25514"/>
                  </a:lnTo>
                  <a:lnTo>
                    <a:pt x="4096" y="25700"/>
                  </a:lnTo>
                  <a:lnTo>
                    <a:pt x="4362" y="25876"/>
                  </a:lnTo>
                  <a:lnTo>
                    <a:pt x="4638" y="26042"/>
                  </a:lnTo>
                  <a:lnTo>
                    <a:pt x="4918" y="26208"/>
                  </a:lnTo>
                  <a:lnTo>
                    <a:pt x="5203" y="26355"/>
                  </a:lnTo>
                  <a:lnTo>
                    <a:pt x="5498" y="26492"/>
                  </a:lnTo>
                  <a:lnTo>
                    <a:pt x="5797" y="26629"/>
                  </a:lnTo>
                  <a:lnTo>
                    <a:pt x="6096" y="26756"/>
                  </a:lnTo>
                  <a:lnTo>
                    <a:pt x="6405" y="26863"/>
                  </a:lnTo>
                  <a:lnTo>
                    <a:pt x="6719" y="26971"/>
                  </a:lnTo>
                  <a:lnTo>
                    <a:pt x="7037" y="27069"/>
                  </a:lnTo>
                  <a:lnTo>
                    <a:pt x="7355" y="27157"/>
                  </a:lnTo>
                  <a:lnTo>
                    <a:pt x="7683" y="27245"/>
                  </a:lnTo>
                  <a:lnTo>
                    <a:pt x="8011" y="27323"/>
                  </a:lnTo>
                  <a:lnTo>
                    <a:pt x="8339" y="27391"/>
                  </a:lnTo>
                  <a:lnTo>
                    <a:pt x="8671" y="27450"/>
                  </a:lnTo>
                  <a:lnTo>
                    <a:pt x="9009" y="27509"/>
                  </a:lnTo>
                  <a:lnTo>
                    <a:pt x="9346" y="27558"/>
                  </a:lnTo>
                  <a:lnTo>
                    <a:pt x="9688" y="27606"/>
                  </a:lnTo>
                  <a:lnTo>
                    <a:pt x="10372" y="27675"/>
                  </a:lnTo>
                  <a:lnTo>
                    <a:pt x="11061" y="27734"/>
                  </a:lnTo>
                  <a:lnTo>
                    <a:pt x="11750" y="27763"/>
                  </a:lnTo>
                  <a:lnTo>
                    <a:pt x="12439" y="27782"/>
                  </a:lnTo>
                  <a:lnTo>
                    <a:pt x="13123" y="27792"/>
                  </a:lnTo>
                  <a:lnTo>
                    <a:pt x="13802" y="27782"/>
                  </a:lnTo>
                  <a:lnTo>
                    <a:pt x="14472" y="27763"/>
                  </a:lnTo>
                  <a:lnTo>
                    <a:pt x="15128" y="27743"/>
                  </a:lnTo>
                  <a:lnTo>
                    <a:pt x="15774" y="27714"/>
                  </a:lnTo>
                  <a:lnTo>
                    <a:pt x="17019" y="27646"/>
                  </a:lnTo>
                  <a:lnTo>
                    <a:pt x="18173" y="27577"/>
                  </a:lnTo>
                  <a:lnTo>
                    <a:pt x="18715" y="27558"/>
                  </a:lnTo>
                  <a:lnTo>
                    <a:pt x="19233" y="27538"/>
                  </a:lnTo>
                  <a:lnTo>
                    <a:pt x="19712" y="27528"/>
                  </a:lnTo>
                  <a:lnTo>
                    <a:pt x="20164" y="27528"/>
                  </a:lnTo>
                  <a:lnTo>
                    <a:pt x="20401" y="27538"/>
                  </a:lnTo>
                  <a:lnTo>
                    <a:pt x="20644" y="27558"/>
                  </a:lnTo>
                  <a:lnTo>
                    <a:pt x="21142" y="27606"/>
                  </a:lnTo>
                  <a:lnTo>
                    <a:pt x="22207" y="27753"/>
                  </a:lnTo>
                  <a:lnTo>
                    <a:pt x="22753" y="27812"/>
                  </a:lnTo>
                  <a:lnTo>
                    <a:pt x="23029" y="27831"/>
                  </a:lnTo>
                  <a:lnTo>
                    <a:pt x="23304" y="27841"/>
                  </a:lnTo>
                  <a:lnTo>
                    <a:pt x="23580" y="27851"/>
                  </a:lnTo>
                  <a:lnTo>
                    <a:pt x="23851" y="27841"/>
                  </a:lnTo>
                  <a:lnTo>
                    <a:pt x="24121" y="27831"/>
                  </a:lnTo>
                  <a:lnTo>
                    <a:pt x="24392" y="27802"/>
                  </a:lnTo>
                  <a:lnTo>
                    <a:pt x="24658" y="27753"/>
                  </a:lnTo>
                  <a:lnTo>
                    <a:pt x="24919" y="27694"/>
                  </a:lnTo>
                  <a:lnTo>
                    <a:pt x="25171" y="27606"/>
                  </a:lnTo>
                  <a:lnTo>
                    <a:pt x="25423" y="27509"/>
                  </a:lnTo>
                  <a:lnTo>
                    <a:pt x="25547" y="27450"/>
                  </a:lnTo>
                  <a:lnTo>
                    <a:pt x="25665" y="27391"/>
                  </a:lnTo>
                  <a:lnTo>
                    <a:pt x="25784" y="27323"/>
                  </a:lnTo>
                  <a:lnTo>
                    <a:pt x="25903" y="27245"/>
                  </a:lnTo>
                  <a:lnTo>
                    <a:pt x="26022" y="27166"/>
                  </a:lnTo>
                  <a:lnTo>
                    <a:pt x="26131" y="27078"/>
                  </a:lnTo>
                  <a:lnTo>
                    <a:pt x="26245" y="26981"/>
                  </a:lnTo>
                  <a:lnTo>
                    <a:pt x="26354" y="26883"/>
                  </a:lnTo>
                  <a:lnTo>
                    <a:pt x="26459" y="26775"/>
                  </a:lnTo>
                  <a:lnTo>
                    <a:pt x="26563" y="26658"/>
                  </a:lnTo>
                  <a:lnTo>
                    <a:pt x="26668" y="26541"/>
                  </a:lnTo>
                  <a:lnTo>
                    <a:pt x="26768" y="26404"/>
                  </a:lnTo>
                  <a:lnTo>
                    <a:pt x="26863" y="26267"/>
                  </a:lnTo>
                  <a:lnTo>
                    <a:pt x="26958" y="26130"/>
                  </a:lnTo>
                  <a:lnTo>
                    <a:pt x="27048" y="25973"/>
                  </a:lnTo>
                  <a:lnTo>
                    <a:pt x="27133" y="25807"/>
                  </a:lnTo>
                  <a:lnTo>
                    <a:pt x="27219" y="25641"/>
                  </a:lnTo>
                  <a:lnTo>
                    <a:pt x="27304" y="25465"/>
                  </a:lnTo>
                  <a:lnTo>
                    <a:pt x="27380" y="25279"/>
                  </a:lnTo>
                  <a:lnTo>
                    <a:pt x="27456" y="25084"/>
                  </a:lnTo>
                  <a:lnTo>
                    <a:pt x="27528" y="24878"/>
                  </a:lnTo>
                  <a:lnTo>
                    <a:pt x="27599" y="24663"/>
                  </a:lnTo>
                  <a:lnTo>
                    <a:pt x="27661" y="24438"/>
                  </a:lnTo>
                  <a:lnTo>
                    <a:pt x="27723" y="24203"/>
                  </a:lnTo>
                  <a:lnTo>
                    <a:pt x="27746" y="24106"/>
                  </a:lnTo>
                  <a:lnTo>
                    <a:pt x="27765" y="24008"/>
                  </a:lnTo>
                  <a:lnTo>
                    <a:pt x="27803" y="23783"/>
                  </a:lnTo>
                  <a:lnTo>
                    <a:pt x="27832" y="23529"/>
                  </a:lnTo>
                  <a:lnTo>
                    <a:pt x="27856" y="23245"/>
                  </a:lnTo>
                  <a:lnTo>
                    <a:pt x="27875" y="22942"/>
                  </a:lnTo>
                  <a:lnTo>
                    <a:pt x="27884" y="22619"/>
                  </a:lnTo>
                  <a:lnTo>
                    <a:pt x="27894" y="22267"/>
                  </a:lnTo>
                  <a:lnTo>
                    <a:pt x="27898" y="21896"/>
                  </a:lnTo>
                  <a:lnTo>
                    <a:pt x="27898" y="21514"/>
                  </a:lnTo>
                  <a:lnTo>
                    <a:pt x="27894" y="21113"/>
                  </a:lnTo>
                  <a:lnTo>
                    <a:pt x="27889" y="20703"/>
                  </a:lnTo>
                  <a:lnTo>
                    <a:pt x="27879" y="20272"/>
                  </a:lnTo>
                  <a:lnTo>
                    <a:pt x="27851" y="19392"/>
                  </a:lnTo>
                  <a:lnTo>
                    <a:pt x="27818" y="18493"/>
                  </a:lnTo>
                  <a:lnTo>
                    <a:pt x="27775" y="17583"/>
                  </a:lnTo>
                  <a:lnTo>
                    <a:pt x="27727" y="16684"/>
                  </a:lnTo>
                  <a:lnTo>
                    <a:pt x="27642" y="14972"/>
                  </a:lnTo>
                  <a:lnTo>
                    <a:pt x="27604" y="14180"/>
                  </a:lnTo>
                  <a:lnTo>
                    <a:pt x="27571" y="13466"/>
                  </a:lnTo>
                  <a:lnTo>
                    <a:pt x="27547" y="12831"/>
                  </a:lnTo>
                  <a:lnTo>
                    <a:pt x="27542" y="12547"/>
                  </a:lnTo>
                  <a:lnTo>
                    <a:pt x="27537" y="12293"/>
                  </a:lnTo>
                  <a:lnTo>
                    <a:pt x="27537" y="10806"/>
                  </a:lnTo>
                  <a:lnTo>
                    <a:pt x="27537" y="9310"/>
                  </a:lnTo>
                  <a:lnTo>
                    <a:pt x="27537" y="7814"/>
                  </a:lnTo>
                  <a:lnTo>
                    <a:pt x="27547" y="6328"/>
                  </a:lnTo>
                  <a:lnTo>
                    <a:pt x="27566" y="3345"/>
                  </a:lnTo>
                  <a:lnTo>
                    <a:pt x="27594" y="363"/>
                  </a:lnTo>
                  <a:lnTo>
                    <a:pt x="27594" y="265"/>
                  </a:lnTo>
                  <a:lnTo>
                    <a:pt x="27609" y="177"/>
                  </a:lnTo>
                  <a:lnTo>
                    <a:pt x="27618" y="99"/>
                  </a:lnTo>
                  <a:lnTo>
                    <a:pt x="2763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6"/>
            <p:cNvSpPr/>
            <p:nvPr/>
          </p:nvSpPr>
          <p:spPr>
            <a:xfrm>
              <a:off x="3557475" y="-9482500"/>
              <a:ext cx="586150" cy="215400"/>
            </a:xfrm>
            <a:custGeom>
              <a:avLst/>
              <a:gdLst/>
              <a:ahLst/>
              <a:cxnLst/>
              <a:rect l="l" t="t" r="r" b="b"/>
              <a:pathLst>
                <a:path w="23446" h="8616" extrusionOk="0">
                  <a:moveTo>
                    <a:pt x="23446" y="0"/>
                  </a:moveTo>
                  <a:lnTo>
                    <a:pt x="22002" y="274"/>
                  </a:lnTo>
                  <a:lnTo>
                    <a:pt x="20553" y="538"/>
                  </a:lnTo>
                  <a:lnTo>
                    <a:pt x="19094" y="782"/>
                  </a:lnTo>
                  <a:lnTo>
                    <a:pt x="18362" y="890"/>
                  </a:lnTo>
                  <a:lnTo>
                    <a:pt x="17626" y="998"/>
                  </a:lnTo>
                  <a:lnTo>
                    <a:pt x="16894" y="1095"/>
                  </a:lnTo>
                  <a:lnTo>
                    <a:pt x="16158" y="1193"/>
                  </a:lnTo>
                  <a:lnTo>
                    <a:pt x="15422" y="1281"/>
                  </a:lnTo>
                  <a:lnTo>
                    <a:pt x="14685" y="1359"/>
                  </a:lnTo>
                  <a:lnTo>
                    <a:pt x="13949" y="1428"/>
                  </a:lnTo>
                  <a:lnTo>
                    <a:pt x="13212" y="1496"/>
                  </a:lnTo>
                  <a:lnTo>
                    <a:pt x="12471" y="1555"/>
                  </a:lnTo>
                  <a:lnTo>
                    <a:pt x="11735" y="1604"/>
                  </a:lnTo>
                  <a:lnTo>
                    <a:pt x="10994" y="1643"/>
                  </a:lnTo>
                  <a:lnTo>
                    <a:pt x="10257" y="1682"/>
                  </a:lnTo>
                  <a:lnTo>
                    <a:pt x="9521" y="1702"/>
                  </a:lnTo>
                  <a:lnTo>
                    <a:pt x="8780" y="1711"/>
                  </a:lnTo>
                  <a:lnTo>
                    <a:pt x="8043" y="1721"/>
                  </a:lnTo>
                  <a:lnTo>
                    <a:pt x="7307" y="1711"/>
                  </a:lnTo>
                  <a:lnTo>
                    <a:pt x="6571" y="1702"/>
                  </a:lnTo>
                  <a:lnTo>
                    <a:pt x="5834" y="1672"/>
                  </a:lnTo>
                  <a:lnTo>
                    <a:pt x="5103" y="1643"/>
                  </a:lnTo>
                  <a:lnTo>
                    <a:pt x="4366" y="1594"/>
                  </a:lnTo>
                  <a:lnTo>
                    <a:pt x="3634" y="1535"/>
                  </a:lnTo>
                  <a:lnTo>
                    <a:pt x="2903" y="1467"/>
                  </a:lnTo>
                  <a:lnTo>
                    <a:pt x="2176" y="1379"/>
                  </a:lnTo>
                  <a:lnTo>
                    <a:pt x="1449" y="1291"/>
                  </a:lnTo>
                  <a:lnTo>
                    <a:pt x="722" y="1183"/>
                  </a:lnTo>
                  <a:lnTo>
                    <a:pt x="0" y="1066"/>
                  </a:lnTo>
                  <a:lnTo>
                    <a:pt x="62" y="1516"/>
                  </a:lnTo>
                  <a:lnTo>
                    <a:pt x="119" y="1966"/>
                  </a:lnTo>
                  <a:lnTo>
                    <a:pt x="162" y="2435"/>
                  </a:lnTo>
                  <a:lnTo>
                    <a:pt x="200" y="2904"/>
                  </a:lnTo>
                  <a:lnTo>
                    <a:pt x="233" y="3384"/>
                  </a:lnTo>
                  <a:lnTo>
                    <a:pt x="257" y="3863"/>
                  </a:lnTo>
                  <a:lnTo>
                    <a:pt x="271" y="4342"/>
                  </a:lnTo>
                  <a:lnTo>
                    <a:pt x="280" y="4831"/>
                  </a:lnTo>
                  <a:lnTo>
                    <a:pt x="285" y="5310"/>
                  </a:lnTo>
                  <a:lnTo>
                    <a:pt x="280" y="5799"/>
                  </a:lnTo>
                  <a:lnTo>
                    <a:pt x="271" y="6278"/>
                  </a:lnTo>
                  <a:lnTo>
                    <a:pt x="257" y="6757"/>
                  </a:lnTo>
                  <a:lnTo>
                    <a:pt x="238" y="7227"/>
                  </a:lnTo>
                  <a:lnTo>
                    <a:pt x="209" y="7696"/>
                  </a:lnTo>
                  <a:lnTo>
                    <a:pt x="181" y="8156"/>
                  </a:lnTo>
                  <a:lnTo>
                    <a:pt x="147" y="8615"/>
                  </a:lnTo>
                  <a:lnTo>
                    <a:pt x="998" y="8547"/>
                  </a:lnTo>
                  <a:lnTo>
                    <a:pt x="1853" y="8498"/>
                  </a:lnTo>
                  <a:lnTo>
                    <a:pt x="2703" y="8459"/>
                  </a:lnTo>
                  <a:lnTo>
                    <a:pt x="3558" y="8430"/>
                  </a:lnTo>
                  <a:lnTo>
                    <a:pt x="4414" y="8400"/>
                  </a:lnTo>
                  <a:lnTo>
                    <a:pt x="5269" y="8390"/>
                  </a:lnTo>
                  <a:lnTo>
                    <a:pt x="6979" y="8381"/>
                  </a:lnTo>
                  <a:lnTo>
                    <a:pt x="8689" y="8390"/>
                  </a:lnTo>
                  <a:lnTo>
                    <a:pt x="10390" y="8410"/>
                  </a:lnTo>
                  <a:lnTo>
                    <a:pt x="12091" y="8420"/>
                  </a:lnTo>
                  <a:lnTo>
                    <a:pt x="13782" y="8420"/>
                  </a:lnTo>
                  <a:lnTo>
                    <a:pt x="14262" y="8410"/>
                  </a:lnTo>
                  <a:lnTo>
                    <a:pt x="14761" y="8400"/>
                  </a:lnTo>
                  <a:lnTo>
                    <a:pt x="15274" y="8361"/>
                  </a:lnTo>
                  <a:lnTo>
                    <a:pt x="15811" y="8332"/>
                  </a:lnTo>
                  <a:lnTo>
                    <a:pt x="16923" y="8234"/>
                  </a:lnTo>
                  <a:lnTo>
                    <a:pt x="18087" y="8117"/>
                  </a:lnTo>
                  <a:lnTo>
                    <a:pt x="19294" y="8009"/>
                  </a:lnTo>
                  <a:lnTo>
                    <a:pt x="19916" y="7950"/>
                  </a:lnTo>
                  <a:lnTo>
                    <a:pt x="20543" y="7901"/>
                  </a:lnTo>
                  <a:lnTo>
                    <a:pt x="21175" y="7862"/>
                  </a:lnTo>
                  <a:lnTo>
                    <a:pt x="21812" y="7833"/>
                  </a:lnTo>
                  <a:lnTo>
                    <a:pt x="22458" y="7804"/>
                  </a:lnTo>
                  <a:lnTo>
                    <a:pt x="23104" y="7794"/>
                  </a:lnTo>
                  <a:lnTo>
                    <a:pt x="23137" y="6748"/>
                  </a:lnTo>
                  <a:lnTo>
                    <a:pt x="23170" y="5711"/>
                  </a:lnTo>
                  <a:lnTo>
                    <a:pt x="23251" y="3648"/>
                  </a:lnTo>
                  <a:lnTo>
                    <a:pt x="23265" y="3198"/>
                  </a:lnTo>
                  <a:lnTo>
                    <a:pt x="23284" y="2738"/>
                  </a:lnTo>
                  <a:lnTo>
                    <a:pt x="23313" y="1819"/>
                  </a:lnTo>
                  <a:lnTo>
                    <a:pt x="23337" y="1359"/>
                  </a:lnTo>
                  <a:lnTo>
                    <a:pt x="23365" y="900"/>
                  </a:lnTo>
                  <a:lnTo>
                    <a:pt x="23398" y="440"/>
                  </a:lnTo>
                  <a:lnTo>
                    <a:pt x="23422" y="225"/>
                  </a:lnTo>
                  <a:lnTo>
                    <a:pt x="23446"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6"/>
            <p:cNvSpPr/>
            <p:nvPr/>
          </p:nvSpPr>
          <p:spPr>
            <a:xfrm>
              <a:off x="3603200" y="-7493250"/>
              <a:ext cx="456450" cy="100250"/>
            </a:xfrm>
            <a:custGeom>
              <a:avLst/>
              <a:gdLst/>
              <a:ahLst/>
              <a:cxnLst/>
              <a:rect l="l" t="t" r="r" b="b"/>
              <a:pathLst>
                <a:path w="18258" h="4010" extrusionOk="0">
                  <a:moveTo>
                    <a:pt x="0" y="0"/>
                  </a:moveTo>
                  <a:lnTo>
                    <a:pt x="14" y="704"/>
                  </a:lnTo>
                  <a:lnTo>
                    <a:pt x="33" y="1408"/>
                  </a:lnTo>
                  <a:lnTo>
                    <a:pt x="48" y="2122"/>
                  </a:lnTo>
                  <a:lnTo>
                    <a:pt x="67" y="2836"/>
                  </a:lnTo>
                  <a:lnTo>
                    <a:pt x="1202" y="2905"/>
                  </a:lnTo>
                  <a:lnTo>
                    <a:pt x="2338" y="2983"/>
                  </a:lnTo>
                  <a:lnTo>
                    <a:pt x="4609" y="3159"/>
                  </a:lnTo>
                  <a:lnTo>
                    <a:pt x="9155" y="3521"/>
                  </a:lnTo>
                  <a:lnTo>
                    <a:pt x="11426" y="3687"/>
                  </a:lnTo>
                  <a:lnTo>
                    <a:pt x="12566" y="3765"/>
                  </a:lnTo>
                  <a:lnTo>
                    <a:pt x="13702" y="3834"/>
                  </a:lnTo>
                  <a:lnTo>
                    <a:pt x="14842" y="3892"/>
                  </a:lnTo>
                  <a:lnTo>
                    <a:pt x="15978" y="3941"/>
                  </a:lnTo>
                  <a:lnTo>
                    <a:pt x="17118" y="3980"/>
                  </a:lnTo>
                  <a:lnTo>
                    <a:pt x="18258" y="4010"/>
                  </a:lnTo>
                  <a:lnTo>
                    <a:pt x="18258" y="470"/>
                  </a:lnTo>
                  <a:lnTo>
                    <a:pt x="13692" y="372"/>
                  </a:lnTo>
                  <a:lnTo>
                    <a:pt x="9127" y="264"/>
                  </a:lnTo>
                  <a:lnTo>
                    <a:pt x="4566" y="137"/>
                  </a:lnTo>
                  <a:lnTo>
                    <a:pt x="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6"/>
            <p:cNvSpPr/>
            <p:nvPr/>
          </p:nvSpPr>
          <p:spPr>
            <a:xfrm>
              <a:off x="3606525" y="-7350000"/>
              <a:ext cx="453725" cy="189975"/>
            </a:xfrm>
            <a:custGeom>
              <a:avLst/>
              <a:gdLst/>
              <a:ahLst/>
              <a:cxnLst/>
              <a:rect l="l" t="t" r="r" b="b"/>
              <a:pathLst>
                <a:path w="18149" h="7599" extrusionOk="0">
                  <a:moveTo>
                    <a:pt x="18125" y="1"/>
                  </a:moveTo>
                  <a:lnTo>
                    <a:pt x="17004" y="206"/>
                  </a:lnTo>
                  <a:lnTo>
                    <a:pt x="15878" y="392"/>
                  </a:lnTo>
                  <a:lnTo>
                    <a:pt x="14752" y="558"/>
                  </a:lnTo>
                  <a:lnTo>
                    <a:pt x="13616" y="695"/>
                  </a:lnTo>
                  <a:lnTo>
                    <a:pt x="13051" y="763"/>
                  </a:lnTo>
                  <a:lnTo>
                    <a:pt x="12481" y="822"/>
                  </a:lnTo>
                  <a:lnTo>
                    <a:pt x="11916" y="871"/>
                  </a:lnTo>
                  <a:lnTo>
                    <a:pt x="11345" y="910"/>
                  </a:lnTo>
                  <a:lnTo>
                    <a:pt x="10775" y="949"/>
                  </a:lnTo>
                  <a:lnTo>
                    <a:pt x="10205" y="979"/>
                  </a:lnTo>
                  <a:lnTo>
                    <a:pt x="9635" y="1008"/>
                  </a:lnTo>
                  <a:lnTo>
                    <a:pt x="9065" y="1027"/>
                  </a:lnTo>
                  <a:lnTo>
                    <a:pt x="8495" y="1037"/>
                  </a:lnTo>
                  <a:lnTo>
                    <a:pt x="7355" y="1037"/>
                  </a:lnTo>
                  <a:lnTo>
                    <a:pt x="6784" y="1018"/>
                  </a:lnTo>
                  <a:lnTo>
                    <a:pt x="6214" y="998"/>
                  </a:lnTo>
                  <a:lnTo>
                    <a:pt x="5649" y="979"/>
                  </a:lnTo>
                  <a:lnTo>
                    <a:pt x="5079" y="939"/>
                  </a:lnTo>
                  <a:lnTo>
                    <a:pt x="4509" y="891"/>
                  </a:lnTo>
                  <a:lnTo>
                    <a:pt x="3943" y="842"/>
                  </a:lnTo>
                  <a:lnTo>
                    <a:pt x="3378" y="783"/>
                  </a:lnTo>
                  <a:lnTo>
                    <a:pt x="2813" y="705"/>
                  </a:lnTo>
                  <a:lnTo>
                    <a:pt x="2247" y="627"/>
                  </a:lnTo>
                  <a:lnTo>
                    <a:pt x="1682" y="539"/>
                  </a:lnTo>
                  <a:lnTo>
                    <a:pt x="1121" y="441"/>
                  </a:lnTo>
                  <a:lnTo>
                    <a:pt x="556" y="333"/>
                  </a:lnTo>
                  <a:lnTo>
                    <a:pt x="0" y="216"/>
                  </a:lnTo>
                  <a:lnTo>
                    <a:pt x="157" y="6895"/>
                  </a:lnTo>
                  <a:lnTo>
                    <a:pt x="238" y="6836"/>
                  </a:lnTo>
                  <a:lnTo>
                    <a:pt x="276" y="6817"/>
                  </a:lnTo>
                  <a:lnTo>
                    <a:pt x="314" y="6807"/>
                  </a:lnTo>
                  <a:lnTo>
                    <a:pt x="1416" y="6729"/>
                  </a:lnTo>
                  <a:lnTo>
                    <a:pt x="2518" y="6660"/>
                  </a:lnTo>
                  <a:lnTo>
                    <a:pt x="3630" y="6592"/>
                  </a:lnTo>
                  <a:lnTo>
                    <a:pt x="4746" y="6533"/>
                  </a:lnTo>
                  <a:lnTo>
                    <a:pt x="5868" y="6494"/>
                  </a:lnTo>
                  <a:lnTo>
                    <a:pt x="6989" y="6464"/>
                  </a:lnTo>
                  <a:lnTo>
                    <a:pt x="8115" y="6455"/>
                  </a:lnTo>
                  <a:lnTo>
                    <a:pt x="9236" y="6464"/>
                  </a:lnTo>
                  <a:lnTo>
                    <a:pt x="9801" y="6484"/>
                  </a:lnTo>
                  <a:lnTo>
                    <a:pt x="10362" y="6504"/>
                  </a:lnTo>
                  <a:lnTo>
                    <a:pt x="10923" y="6533"/>
                  </a:lnTo>
                  <a:lnTo>
                    <a:pt x="11488" y="6562"/>
                  </a:lnTo>
                  <a:lnTo>
                    <a:pt x="12049" y="6601"/>
                  </a:lnTo>
                  <a:lnTo>
                    <a:pt x="12609" y="6650"/>
                  </a:lnTo>
                  <a:lnTo>
                    <a:pt x="13170" y="6709"/>
                  </a:lnTo>
                  <a:lnTo>
                    <a:pt x="13726" y="6768"/>
                  </a:lnTo>
                  <a:lnTo>
                    <a:pt x="14286" y="6846"/>
                  </a:lnTo>
                  <a:lnTo>
                    <a:pt x="14842" y="6924"/>
                  </a:lnTo>
                  <a:lnTo>
                    <a:pt x="15398" y="7012"/>
                  </a:lnTo>
                  <a:lnTo>
                    <a:pt x="15949" y="7110"/>
                  </a:lnTo>
                  <a:lnTo>
                    <a:pt x="16505" y="7217"/>
                  </a:lnTo>
                  <a:lnTo>
                    <a:pt x="17051" y="7335"/>
                  </a:lnTo>
                  <a:lnTo>
                    <a:pt x="17602" y="7462"/>
                  </a:lnTo>
                  <a:lnTo>
                    <a:pt x="18149" y="7599"/>
                  </a:lnTo>
                  <a:lnTo>
                    <a:pt x="18130" y="3795"/>
                  </a:lnTo>
                  <a:lnTo>
                    <a:pt x="18125" y="1898"/>
                  </a:lnTo>
                  <a:lnTo>
                    <a:pt x="1812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6"/>
            <p:cNvSpPr/>
            <p:nvPr/>
          </p:nvSpPr>
          <p:spPr>
            <a:xfrm>
              <a:off x="3611375" y="-7117750"/>
              <a:ext cx="449225" cy="131550"/>
            </a:xfrm>
            <a:custGeom>
              <a:avLst/>
              <a:gdLst/>
              <a:ahLst/>
              <a:cxnLst/>
              <a:rect l="l" t="t" r="r" b="b"/>
              <a:pathLst>
                <a:path w="17969" h="5262" extrusionOk="0">
                  <a:moveTo>
                    <a:pt x="17955" y="1"/>
                  </a:moveTo>
                  <a:lnTo>
                    <a:pt x="17404" y="98"/>
                  </a:lnTo>
                  <a:lnTo>
                    <a:pt x="16853" y="186"/>
                  </a:lnTo>
                  <a:lnTo>
                    <a:pt x="16301" y="265"/>
                  </a:lnTo>
                  <a:lnTo>
                    <a:pt x="15746" y="333"/>
                  </a:lnTo>
                  <a:lnTo>
                    <a:pt x="15190" y="392"/>
                  </a:lnTo>
                  <a:lnTo>
                    <a:pt x="14634" y="450"/>
                  </a:lnTo>
                  <a:lnTo>
                    <a:pt x="14078" y="499"/>
                  </a:lnTo>
                  <a:lnTo>
                    <a:pt x="13522" y="548"/>
                  </a:lnTo>
                  <a:lnTo>
                    <a:pt x="12406" y="617"/>
                  </a:lnTo>
                  <a:lnTo>
                    <a:pt x="11284" y="666"/>
                  </a:lnTo>
                  <a:lnTo>
                    <a:pt x="10163" y="695"/>
                  </a:lnTo>
                  <a:lnTo>
                    <a:pt x="9042" y="705"/>
                  </a:lnTo>
                  <a:lnTo>
                    <a:pt x="7921" y="705"/>
                  </a:lnTo>
                  <a:lnTo>
                    <a:pt x="6800" y="695"/>
                  </a:lnTo>
                  <a:lnTo>
                    <a:pt x="4562" y="656"/>
                  </a:lnTo>
                  <a:lnTo>
                    <a:pt x="2334" y="607"/>
                  </a:lnTo>
                  <a:lnTo>
                    <a:pt x="1227" y="587"/>
                  </a:lnTo>
                  <a:lnTo>
                    <a:pt x="120" y="568"/>
                  </a:lnTo>
                  <a:lnTo>
                    <a:pt x="96" y="568"/>
                  </a:lnTo>
                  <a:lnTo>
                    <a:pt x="67" y="548"/>
                  </a:lnTo>
                  <a:lnTo>
                    <a:pt x="39" y="529"/>
                  </a:lnTo>
                  <a:lnTo>
                    <a:pt x="1" y="519"/>
                  </a:lnTo>
                  <a:lnTo>
                    <a:pt x="25" y="1643"/>
                  </a:lnTo>
                  <a:lnTo>
                    <a:pt x="48" y="2778"/>
                  </a:lnTo>
                  <a:lnTo>
                    <a:pt x="72" y="3912"/>
                  </a:lnTo>
                  <a:lnTo>
                    <a:pt x="96" y="5037"/>
                  </a:lnTo>
                  <a:lnTo>
                    <a:pt x="1208" y="5017"/>
                  </a:lnTo>
                  <a:lnTo>
                    <a:pt x="2324" y="4998"/>
                  </a:lnTo>
                  <a:lnTo>
                    <a:pt x="3441" y="4998"/>
                  </a:lnTo>
                  <a:lnTo>
                    <a:pt x="4557" y="5017"/>
                  </a:lnTo>
                  <a:lnTo>
                    <a:pt x="5674" y="5037"/>
                  </a:lnTo>
                  <a:lnTo>
                    <a:pt x="6790" y="5056"/>
                  </a:lnTo>
                  <a:lnTo>
                    <a:pt x="9028" y="5125"/>
                  </a:lnTo>
                  <a:lnTo>
                    <a:pt x="11261" y="5193"/>
                  </a:lnTo>
                  <a:lnTo>
                    <a:pt x="12382" y="5222"/>
                  </a:lnTo>
                  <a:lnTo>
                    <a:pt x="13498" y="5242"/>
                  </a:lnTo>
                  <a:lnTo>
                    <a:pt x="14615" y="5262"/>
                  </a:lnTo>
                  <a:lnTo>
                    <a:pt x="15736" y="5262"/>
                  </a:lnTo>
                  <a:lnTo>
                    <a:pt x="16853" y="5252"/>
                  </a:lnTo>
                  <a:lnTo>
                    <a:pt x="17969" y="5232"/>
                  </a:lnTo>
                  <a:lnTo>
                    <a:pt x="17964" y="3922"/>
                  </a:lnTo>
                  <a:lnTo>
                    <a:pt x="17964" y="2612"/>
                  </a:lnTo>
                  <a:lnTo>
                    <a:pt x="17959" y="1311"/>
                  </a:lnTo>
                  <a:lnTo>
                    <a:pt x="1795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6"/>
            <p:cNvSpPr/>
            <p:nvPr/>
          </p:nvSpPr>
          <p:spPr>
            <a:xfrm>
              <a:off x="3612700" y="-6746400"/>
              <a:ext cx="453250" cy="122500"/>
            </a:xfrm>
            <a:custGeom>
              <a:avLst/>
              <a:gdLst/>
              <a:ahLst/>
              <a:cxnLst/>
              <a:rect l="l" t="t" r="r" b="b"/>
              <a:pathLst>
                <a:path w="18130" h="4900" extrusionOk="0">
                  <a:moveTo>
                    <a:pt x="18035" y="1"/>
                  </a:moveTo>
                  <a:lnTo>
                    <a:pt x="15792" y="196"/>
                  </a:lnTo>
                  <a:lnTo>
                    <a:pt x="14671" y="284"/>
                  </a:lnTo>
                  <a:lnTo>
                    <a:pt x="13545" y="362"/>
                  </a:lnTo>
                  <a:lnTo>
                    <a:pt x="12424" y="441"/>
                  </a:lnTo>
                  <a:lnTo>
                    <a:pt x="11298" y="509"/>
                  </a:lnTo>
                  <a:lnTo>
                    <a:pt x="10172" y="558"/>
                  </a:lnTo>
                  <a:lnTo>
                    <a:pt x="9046" y="607"/>
                  </a:lnTo>
                  <a:lnTo>
                    <a:pt x="7920" y="636"/>
                  </a:lnTo>
                  <a:lnTo>
                    <a:pt x="6794" y="666"/>
                  </a:lnTo>
                  <a:lnTo>
                    <a:pt x="5668" y="666"/>
                  </a:lnTo>
                  <a:lnTo>
                    <a:pt x="4542" y="656"/>
                  </a:lnTo>
                  <a:lnTo>
                    <a:pt x="3421" y="636"/>
                  </a:lnTo>
                  <a:lnTo>
                    <a:pt x="2300" y="597"/>
                  </a:lnTo>
                  <a:lnTo>
                    <a:pt x="1174" y="538"/>
                  </a:lnTo>
                  <a:lnTo>
                    <a:pt x="57" y="460"/>
                  </a:lnTo>
                  <a:lnTo>
                    <a:pt x="38" y="2680"/>
                  </a:lnTo>
                  <a:lnTo>
                    <a:pt x="24" y="3795"/>
                  </a:lnTo>
                  <a:lnTo>
                    <a:pt x="14" y="4352"/>
                  </a:lnTo>
                  <a:lnTo>
                    <a:pt x="0" y="4900"/>
                  </a:lnTo>
                  <a:lnTo>
                    <a:pt x="9070" y="4773"/>
                  </a:lnTo>
                  <a:lnTo>
                    <a:pt x="13597" y="4704"/>
                  </a:lnTo>
                  <a:lnTo>
                    <a:pt x="18130" y="4655"/>
                  </a:lnTo>
                  <a:lnTo>
                    <a:pt x="18101" y="3492"/>
                  </a:lnTo>
                  <a:lnTo>
                    <a:pt x="18078" y="2328"/>
                  </a:lnTo>
                  <a:lnTo>
                    <a:pt x="1803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6"/>
            <p:cNvSpPr/>
            <p:nvPr/>
          </p:nvSpPr>
          <p:spPr>
            <a:xfrm>
              <a:off x="3614125" y="-6945400"/>
              <a:ext cx="448500" cy="154775"/>
            </a:xfrm>
            <a:custGeom>
              <a:avLst/>
              <a:gdLst/>
              <a:ahLst/>
              <a:cxnLst/>
              <a:rect l="l" t="t" r="r" b="b"/>
              <a:pathLst>
                <a:path w="17940" h="6191" extrusionOk="0">
                  <a:moveTo>
                    <a:pt x="17873" y="1"/>
                  </a:moveTo>
                  <a:lnTo>
                    <a:pt x="16762" y="177"/>
                  </a:lnTo>
                  <a:lnTo>
                    <a:pt x="15650" y="343"/>
                  </a:lnTo>
                  <a:lnTo>
                    <a:pt x="14533" y="499"/>
                  </a:lnTo>
                  <a:lnTo>
                    <a:pt x="13417" y="646"/>
                  </a:lnTo>
                  <a:lnTo>
                    <a:pt x="12300" y="783"/>
                  </a:lnTo>
                  <a:lnTo>
                    <a:pt x="11179" y="910"/>
                  </a:lnTo>
                  <a:lnTo>
                    <a:pt x="10058" y="1018"/>
                  </a:lnTo>
                  <a:lnTo>
                    <a:pt x="8941" y="1106"/>
                  </a:lnTo>
                  <a:lnTo>
                    <a:pt x="7820" y="1174"/>
                  </a:lnTo>
                  <a:lnTo>
                    <a:pt x="7260" y="1194"/>
                  </a:lnTo>
                  <a:lnTo>
                    <a:pt x="6699" y="1223"/>
                  </a:lnTo>
                  <a:lnTo>
                    <a:pt x="6138" y="1233"/>
                  </a:lnTo>
                  <a:lnTo>
                    <a:pt x="5578" y="1243"/>
                  </a:lnTo>
                  <a:lnTo>
                    <a:pt x="5022" y="1243"/>
                  </a:lnTo>
                  <a:lnTo>
                    <a:pt x="4461" y="1233"/>
                  </a:lnTo>
                  <a:lnTo>
                    <a:pt x="3901" y="1223"/>
                  </a:lnTo>
                  <a:lnTo>
                    <a:pt x="3345" y="1203"/>
                  </a:lnTo>
                  <a:lnTo>
                    <a:pt x="2784" y="1174"/>
                  </a:lnTo>
                  <a:lnTo>
                    <a:pt x="2228" y="1135"/>
                  </a:lnTo>
                  <a:lnTo>
                    <a:pt x="1668" y="1086"/>
                  </a:lnTo>
                  <a:lnTo>
                    <a:pt x="1112" y="1037"/>
                  </a:lnTo>
                  <a:lnTo>
                    <a:pt x="556" y="969"/>
                  </a:lnTo>
                  <a:lnTo>
                    <a:pt x="0" y="900"/>
                  </a:lnTo>
                  <a:lnTo>
                    <a:pt x="14" y="3316"/>
                  </a:lnTo>
                  <a:lnTo>
                    <a:pt x="24" y="4518"/>
                  </a:lnTo>
                  <a:lnTo>
                    <a:pt x="24" y="5721"/>
                  </a:lnTo>
                  <a:lnTo>
                    <a:pt x="1140" y="5643"/>
                  </a:lnTo>
                  <a:lnTo>
                    <a:pt x="2257" y="5584"/>
                  </a:lnTo>
                  <a:lnTo>
                    <a:pt x="3378" y="5545"/>
                  </a:lnTo>
                  <a:lnTo>
                    <a:pt x="4495" y="5526"/>
                  </a:lnTo>
                  <a:lnTo>
                    <a:pt x="5616" y="5516"/>
                  </a:lnTo>
                  <a:lnTo>
                    <a:pt x="6737" y="5526"/>
                  </a:lnTo>
                  <a:lnTo>
                    <a:pt x="7858" y="5545"/>
                  </a:lnTo>
                  <a:lnTo>
                    <a:pt x="8979" y="5575"/>
                  </a:lnTo>
                  <a:lnTo>
                    <a:pt x="10105" y="5623"/>
                  </a:lnTo>
                  <a:lnTo>
                    <a:pt x="11227" y="5682"/>
                  </a:lnTo>
                  <a:lnTo>
                    <a:pt x="12348" y="5741"/>
                  </a:lnTo>
                  <a:lnTo>
                    <a:pt x="13469" y="5819"/>
                  </a:lnTo>
                  <a:lnTo>
                    <a:pt x="14586" y="5897"/>
                  </a:lnTo>
                  <a:lnTo>
                    <a:pt x="15707" y="5995"/>
                  </a:lnTo>
                  <a:lnTo>
                    <a:pt x="17940" y="6191"/>
                  </a:lnTo>
                  <a:lnTo>
                    <a:pt x="17940" y="6191"/>
                  </a:lnTo>
                  <a:lnTo>
                    <a:pt x="17926" y="5418"/>
                  </a:lnTo>
                  <a:lnTo>
                    <a:pt x="17916" y="4646"/>
                  </a:lnTo>
                  <a:lnTo>
                    <a:pt x="17902" y="3101"/>
                  </a:lnTo>
                  <a:lnTo>
                    <a:pt x="17887" y="1555"/>
                  </a:lnTo>
                  <a:lnTo>
                    <a:pt x="1787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6"/>
            <p:cNvSpPr/>
            <p:nvPr/>
          </p:nvSpPr>
          <p:spPr>
            <a:xfrm>
              <a:off x="3622325" y="-4580875"/>
              <a:ext cx="590200" cy="101950"/>
            </a:xfrm>
            <a:custGeom>
              <a:avLst/>
              <a:gdLst/>
              <a:ahLst/>
              <a:cxnLst/>
              <a:rect l="l" t="t" r="r" b="b"/>
              <a:pathLst>
                <a:path w="23608" h="4078" extrusionOk="0">
                  <a:moveTo>
                    <a:pt x="603" y="0"/>
                  </a:moveTo>
                  <a:lnTo>
                    <a:pt x="527" y="20"/>
                  </a:lnTo>
                  <a:lnTo>
                    <a:pt x="456" y="49"/>
                  </a:lnTo>
                  <a:lnTo>
                    <a:pt x="385" y="88"/>
                  </a:lnTo>
                  <a:lnTo>
                    <a:pt x="323" y="147"/>
                  </a:lnTo>
                  <a:lnTo>
                    <a:pt x="266" y="215"/>
                  </a:lnTo>
                  <a:lnTo>
                    <a:pt x="214" y="303"/>
                  </a:lnTo>
                  <a:lnTo>
                    <a:pt x="171" y="391"/>
                  </a:lnTo>
                  <a:lnTo>
                    <a:pt x="128" y="489"/>
                  </a:lnTo>
                  <a:lnTo>
                    <a:pt x="95" y="607"/>
                  </a:lnTo>
                  <a:lnTo>
                    <a:pt x="67" y="724"/>
                  </a:lnTo>
                  <a:lnTo>
                    <a:pt x="43" y="841"/>
                  </a:lnTo>
                  <a:lnTo>
                    <a:pt x="24" y="968"/>
                  </a:lnTo>
                  <a:lnTo>
                    <a:pt x="10" y="1105"/>
                  </a:lnTo>
                  <a:lnTo>
                    <a:pt x="0" y="1242"/>
                  </a:lnTo>
                  <a:lnTo>
                    <a:pt x="0" y="1379"/>
                  </a:lnTo>
                  <a:lnTo>
                    <a:pt x="5" y="1516"/>
                  </a:lnTo>
                  <a:lnTo>
                    <a:pt x="10" y="1653"/>
                  </a:lnTo>
                  <a:lnTo>
                    <a:pt x="24" y="1790"/>
                  </a:lnTo>
                  <a:lnTo>
                    <a:pt x="43" y="1927"/>
                  </a:lnTo>
                  <a:lnTo>
                    <a:pt x="67" y="2054"/>
                  </a:lnTo>
                  <a:lnTo>
                    <a:pt x="100" y="2181"/>
                  </a:lnTo>
                  <a:lnTo>
                    <a:pt x="133" y="2298"/>
                  </a:lnTo>
                  <a:lnTo>
                    <a:pt x="176" y="2416"/>
                  </a:lnTo>
                  <a:lnTo>
                    <a:pt x="219" y="2523"/>
                  </a:lnTo>
                  <a:lnTo>
                    <a:pt x="271" y="2621"/>
                  </a:lnTo>
                  <a:lnTo>
                    <a:pt x="328" y="2709"/>
                  </a:lnTo>
                  <a:lnTo>
                    <a:pt x="390" y="2777"/>
                  </a:lnTo>
                  <a:lnTo>
                    <a:pt x="456" y="2846"/>
                  </a:lnTo>
                  <a:lnTo>
                    <a:pt x="527" y="2895"/>
                  </a:lnTo>
                  <a:lnTo>
                    <a:pt x="608" y="2934"/>
                  </a:lnTo>
                  <a:lnTo>
                    <a:pt x="689" y="2953"/>
                  </a:lnTo>
                  <a:lnTo>
                    <a:pt x="2086" y="3149"/>
                  </a:lnTo>
                  <a:lnTo>
                    <a:pt x="3487" y="3345"/>
                  </a:lnTo>
                  <a:lnTo>
                    <a:pt x="4889" y="3521"/>
                  </a:lnTo>
                  <a:lnTo>
                    <a:pt x="6300" y="3677"/>
                  </a:lnTo>
                  <a:lnTo>
                    <a:pt x="7003" y="3745"/>
                  </a:lnTo>
                  <a:lnTo>
                    <a:pt x="7706" y="3814"/>
                  </a:lnTo>
                  <a:lnTo>
                    <a:pt x="8414" y="3873"/>
                  </a:lnTo>
                  <a:lnTo>
                    <a:pt x="9122" y="3922"/>
                  </a:lnTo>
                  <a:lnTo>
                    <a:pt x="9825" y="3970"/>
                  </a:lnTo>
                  <a:lnTo>
                    <a:pt x="10533" y="4010"/>
                  </a:lnTo>
                  <a:lnTo>
                    <a:pt x="11241" y="4039"/>
                  </a:lnTo>
                  <a:lnTo>
                    <a:pt x="11949" y="4058"/>
                  </a:lnTo>
                  <a:lnTo>
                    <a:pt x="12657" y="4078"/>
                  </a:lnTo>
                  <a:lnTo>
                    <a:pt x="14068" y="4078"/>
                  </a:lnTo>
                  <a:lnTo>
                    <a:pt x="14775" y="4058"/>
                  </a:lnTo>
                  <a:lnTo>
                    <a:pt x="15483" y="4029"/>
                  </a:lnTo>
                  <a:lnTo>
                    <a:pt x="16186" y="4000"/>
                  </a:lnTo>
                  <a:lnTo>
                    <a:pt x="16894" y="3951"/>
                  </a:lnTo>
                  <a:lnTo>
                    <a:pt x="17598" y="3882"/>
                  </a:lnTo>
                  <a:lnTo>
                    <a:pt x="18301" y="3814"/>
                  </a:lnTo>
                  <a:lnTo>
                    <a:pt x="19004" y="3726"/>
                  </a:lnTo>
                  <a:lnTo>
                    <a:pt x="19707" y="3628"/>
                  </a:lnTo>
                  <a:lnTo>
                    <a:pt x="20405" y="3521"/>
                  </a:lnTo>
                  <a:lnTo>
                    <a:pt x="21104" y="3393"/>
                  </a:lnTo>
                  <a:lnTo>
                    <a:pt x="21802" y="3247"/>
                  </a:lnTo>
                  <a:lnTo>
                    <a:pt x="22500" y="3090"/>
                  </a:lnTo>
                  <a:lnTo>
                    <a:pt x="23199" y="2924"/>
                  </a:lnTo>
                  <a:lnTo>
                    <a:pt x="23246" y="2905"/>
                  </a:lnTo>
                  <a:lnTo>
                    <a:pt x="23289" y="2885"/>
                  </a:lnTo>
                  <a:lnTo>
                    <a:pt x="23332" y="2846"/>
                  </a:lnTo>
                  <a:lnTo>
                    <a:pt x="23375" y="2807"/>
                  </a:lnTo>
                  <a:lnTo>
                    <a:pt x="23408" y="2768"/>
                  </a:lnTo>
                  <a:lnTo>
                    <a:pt x="23441" y="2719"/>
                  </a:lnTo>
                  <a:lnTo>
                    <a:pt x="23474" y="2660"/>
                  </a:lnTo>
                  <a:lnTo>
                    <a:pt x="23503" y="2601"/>
                  </a:lnTo>
                  <a:lnTo>
                    <a:pt x="23527" y="2533"/>
                  </a:lnTo>
                  <a:lnTo>
                    <a:pt x="23546" y="2464"/>
                  </a:lnTo>
                  <a:lnTo>
                    <a:pt x="23565" y="2396"/>
                  </a:lnTo>
                  <a:lnTo>
                    <a:pt x="23579" y="2318"/>
                  </a:lnTo>
                  <a:lnTo>
                    <a:pt x="23593" y="2240"/>
                  </a:lnTo>
                  <a:lnTo>
                    <a:pt x="23603" y="2161"/>
                  </a:lnTo>
                  <a:lnTo>
                    <a:pt x="23607" y="2083"/>
                  </a:lnTo>
                  <a:lnTo>
                    <a:pt x="23607" y="2005"/>
                  </a:lnTo>
                  <a:lnTo>
                    <a:pt x="23607" y="1927"/>
                  </a:lnTo>
                  <a:lnTo>
                    <a:pt x="23603" y="1848"/>
                  </a:lnTo>
                  <a:lnTo>
                    <a:pt x="23598" y="1780"/>
                  </a:lnTo>
                  <a:lnTo>
                    <a:pt x="23588" y="1702"/>
                  </a:lnTo>
                  <a:lnTo>
                    <a:pt x="23574" y="1633"/>
                  </a:lnTo>
                  <a:lnTo>
                    <a:pt x="23555" y="1565"/>
                  </a:lnTo>
                  <a:lnTo>
                    <a:pt x="23536" y="1496"/>
                  </a:lnTo>
                  <a:lnTo>
                    <a:pt x="23512" y="1438"/>
                  </a:lnTo>
                  <a:lnTo>
                    <a:pt x="23484" y="1379"/>
                  </a:lnTo>
                  <a:lnTo>
                    <a:pt x="23455" y="1320"/>
                  </a:lnTo>
                  <a:lnTo>
                    <a:pt x="23422" y="1281"/>
                  </a:lnTo>
                  <a:lnTo>
                    <a:pt x="23384" y="1242"/>
                  </a:lnTo>
                  <a:lnTo>
                    <a:pt x="23341" y="1203"/>
                  </a:lnTo>
                  <a:lnTo>
                    <a:pt x="23299" y="1183"/>
                  </a:lnTo>
                  <a:lnTo>
                    <a:pt x="23251" y="1164"/>
                  </a:lnTo>
                  <a:lnTo>
                    <a:pt x="23199" y="1154"/>
                  </a:lnTo>
                  <a:lnTo>
                    <a:pt x="22496" y="1095"/>
                  </a:lnTo>
                  <a:lnTo>
                    <a:pt x="21788" y="1047"/>
                  </a:lnTo>
                  <a:lnTo>
                    <a:pt x="20382" y="959"/>
                  </a:lnTo>
                  <a:lnTo>
                    <a:pt x="18975" y="900"/>
                  </a:lnTo>
                  <a:lnTo>
                    <a:pt x="17569" y="841"/>
                  </a:lnTo>
                  <a:lnTo>
                    <a:pt x="16163" y="802"/>
                  </a:lnTo>
                  <a:lnTo>
                    <a:pt x="14756" y="763"/>
                  </a:lnTo>
                  <a:lnTo>
                    <a:pt x="11944" y="704"/>
                  </a:lnTo>
                  <a:lnTo>
                    <a:pt x="10538" y="665"/>
                  </a:lnTo>
                  <a:lnTo>
                    <a:pt x="9131" y="626"/>
                  </a:lnTo>
                  <a:lnTo>
                    <a:pt x="7725" y="567"/>
                  </a:lnTo>
                  <a:lnTo>
                    <a:pt x="6319" y="499"/>
                  </a:lnTo>
                  <a:lnTo>
                    <a:pt x="4912" y="411"/>
                  </a:lnTo>
                  <a:lnTo>
                    <a:pt x="4209" y="362"/>
                  </a:lnTo>
                  <a:lnTo>
                    <a:pt x="3506" y="303"/>
                  </a:lnTo>
                  <a:lnTo>
                    <a:pt x="2803" y="245"/>
                  </a:lnTo>
                  <a:lnTo>
                    <a:pt x="2095" y="176"/>
                  </a:lnTo>
                  <a:lnTo>
                    <a:pt x="1392" y="98"/>
                  </a:lnTo>
                  <a:lnTo>
                    <a:pt x="689" y="10"/>
                  </a:lnTo>
                  <a:lnTo>
                    <a:pt x="603"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6"/>
            <p:cNvSpPr/>
            <p:nvPr/>
          </p:nvSpPr>
          <p:spPr>
            <a:xfrm>
              <a:off x="3663875" y="-4932175"/>
              <a:ext cx="565525" cy="75075"/>
            </a:xfrm>
            <a:custGeom>
              <a:avLst/>
              <a:gdLst/>
              <a:ahLst/>
              <a:cxnLst/>
              <a:rect l="l" t="t" r="r" b="b"/>
              <a:pathLst>
                <a:path w="22621" h="3003" extrusionOk="0">
                  <a:moveTo>
                    <a:pt x="4704" y="0"/>
                  </a:moveTo>
                  <a:lnTo>
                    <a:pt x="3360" y="10"/>
                  </a:lnTo>
                  <a:lnTo>
                    <a:pt x="2015" y="29"/>
                  </a:lnTo>
                  <a:lnTo>
                    <a:pt x="671" y="49"/>
                  </a:lnTo>
                  <a:lnTo>
                    <a:pt x="590" y="69"/>
                  </a:lnTo>
                  <a:lnTo>
                    <a:pt x="509" y="88"/>
                  </a:lnTo>
                  <a:lnTo>
                    <a:pt x="443" y="127"/>
                  </a:lnTo>
                  <a:lnTo>
                    <a:pt x="376" y="186"/>
                  </a:lnTo>
                  <a:lnTo>
                    <a:pt x="314" y="254"/>
                  </a:lnTo>
                  <a:lnTo>
                    <a:pt x="257" y="323"/>
                  </a:lnTo>
                  <a:lnTo>
                    <a:pt x="210" y="411"/>
                  </a:lnTo>
                  <a:lnTo>
                    <a:pt x="167" y="509"/>
                  </a:lnTo>
                  <a:lnTo>
                    <a:pt x="124" y="616"/>
                  </a:lnTo>
                  <a:lnTo>
                    <a:pt x="91" y="733"/>
                  </a:lnTo>
                  <a:lnTo>
                    <a:pt x="63" y="851"/>
                  </a:lnTo>
                  <a:lnTo>
                    <a:pt x="39" y="968"/>
                  </a:lnTo>
                  <a:lnTo>
                    <a:pt x="20" y="1095"/>
                  </a:lnTo>
                  <a:lnTo>
                    <a:pt x="10" y="1232"/>
                  </a:lnTo>
                  <a:lnTo>
                    <a:pt x="1" y="1359"/>
                  </a:lnTo>
                  <a:lnTo>
                    <a:pt x="1" y="1496"/>
                  </a:lnTo>
                  <a:lnTo>
                    <a:pt x="1" y="1633"/>
                  </a:lnTo>
                  <a:lnTo>
                    <a:pt x="10" y="1760"/>
                  </a:lnTo>
                  <a:lnTo>
                    <a:pt x="25" y="1897"/>
                  </a:lnTo>
                  <a:lnTo>
                    <a:pt x="44" y="2024"/>
                  </a:lnTo>
                  <a:lnTo>
                    <a:pt x="67" y="2151"/>
                  </a:lnTo>
                  <a:lnTo>
                    <a:pt x="96" y="2269"/>
                  </a:lnTo>
                  <a:lnTo>
                    <a:pt x="129" y="2376"/>
                  </a:lnTo>
                  <a:lnTo>
                    <a:pt x="167" y="2484"/>
                  </a:lnTo>
                  <a:lnTo>
                    <a:pt x="215" y="2582"/>
                  </a:lnTo>
                  <a:lnTo>
                    <a:pt x="262" y="2670"/>
                  </a:lnTo>
                  <a:lnTo>
                    <a:pt x="319" y="2748"/>
                  </a:lnTo>
                  <a:lnTo>
                    <a:pt x="376" y="2807"/>
                  </a:lnTo>
                  <a:lnTo>
                    <a:pt x="443" y="2865"/>
                  </a:lnTo>
                  <a:lnTo>
                    <a:pt x="514" y="2904"/>
                  </a:lnTo>
                  <a:lnTo>
                    <a:pt x="590" y="2934"/>
                  </a:lnTo>
                  <a:lnTo>
                    <a:pt x="671" y="2943"/>
                  </a:lnTo>
                  <a:lnTo>
                    <a:pt x="2015" y="2973"/>
                  </a:lnTo>
                  <a:lnTo>
                    <a:pt x="3360" y="2983"/>
                  </a:lnTo>
                  <a:lnTo>
                    <a:pt x="4704" y="2992"/>
                  </a:lnTo>
                  <a:lnTo>
                    <a:pt x="6054" y="3002"/>
                  </a:lnTo>
                  <a:lnTo>
                    <a:pt x="7398" y="2992"/>
                  </a:lnTo>
                  <a:lnTo>
                    <a:pt x="8743" y="2983"/>
                  </a:lnTo>
                  <a:lnTo>
                    <a:pt x="10087" y="2953"/>
                  </a:lnTo>
                  <a:lnTo>
                    <a:pt x="11432" y="2924"/>
                  </a:lnTo>
                  <a:lnTo>
                    <a:pt x="12776" y="2895"/>
                  </a:lnTo>
                  <a:lnTo>
                    <a:pt x="14121" y="2846"/>
                  </a:lnTo>
                  <a:lnTo>
                    <a:pt x="15465" y="2797"/>
                  </a:lnTo>
                  <a:lnTo>
                    <a:pt x="16810" y="2738"/>
                  </a:lnTo>
                  <a:lnTo>
                    <a:pt x="18154" y="2670"/>
                  </a:lnTo>
                  <a:lnTo>
                    <a:pt x="19499" y="2591"/>
                  </a:lnTo>
                  <a:lnTo>
                    <a:pt x="20843" y="2513"/>
                  </a:lnTo>
                  <a:lnTo>
                    <a:pt x="22183" y="2425"/>
                  </a:lnTo>
                  <a:lnTo>
                    <a:pt x="22235" y="2415"/>
                  </a:lnTo>
                  <a:lnTo>
                    <a:pt x="22288" y="2396"/>
                  </a:lnTo>
                  <a:lnTo>
                    <a:pt x="22330" y="2367"/>
                  </a:lnTo>
                  <a:lnTo>
                    <a:pt x="22373" y="2327"/>
                  </a:lnTo>
                  <a:lnTo>
                    <a:pt x="22416" y="2288"/>
                  </a:lnTo>
                  <a:lnTo>
                    <a:pt x="22449" y="2239"/>
                  </a:lnTo>
                  <a:lnTo>
                    <a:pt x="22482" y="2181"/>
                  </a:lnTo>
                  <a:lnTo>
                    <a:pt x="22511" y="2112"/>
                  </a:lnTo>
                  <a:lnTo>
                    <a:pt x="22539" y="2044"/>
                  </a:lnTo>
                  <a:lnTo>
                    <a:pt x="22558" y="1975"/>
                  </a:lnTo>
                  <a:lnTo>
                    <a:pt x="22577" y="1897"/>
                  </a:lnTo>
                  <a:lnTo>
                    <a:pt x="22592" y="1819"/>
                  </a:lnTo>
                  <a:lnTo>
                    <a:pt x="22606" y="1741"/>
                  </a:lnTo>
                  <a:lnTo>
                    <a:pt x="22615" y="1653"/>
                  </a:lnTo>
                  <a:lnTo>
                    <a:pt x="22620" y="1574"/>
                  </a:lnTo>
                  <a:lnTo>
                    <a:pt x="22620" y="1486"/>
                  </a:lnTo>
                  <a:lnTo>
                    <a:pt x="22620" y="1398"/>
                  </a:lnTo>
                  <a:lnTo>
                    <a:pt x="22615" y="1320"/>
                  </a:lnTo>
                  <a:lnTo>
                    <a:pt x="22606" y="1232"/>
                  </a:lnTo>
                  <a:lnTo>
                    <a:pt x="22592" y="1154"/>
                  </a:lnTo>
                  <a:lnTo>
                    <a:pt x="22577" y="1076"/>
                  </a:lnTo>
                  <a:lnTo>
                    <a:pt x="22558" y="998"/>
                  </a:lnTo>
                  <a:lnTo>
                    <a:pt x="22539" y="929"/>
                  </a:lnTo>
                  <a:lnTo>
                    <a:pt x="22511" y="861"/>
                  </a:lnTo>
                  <a:lnTo>
                    <a:pt x="22482" y="802"/>
                  </a:lnTo>
                  <a:lnTo>
                    <a:pt x="22449" y="743"/>
                  </a:lnTo>
                  <a:lnTo>
                    <a:pt x="22416" y="694"/>
                  </a:lnTo>
                  <a:lnTo>
                    <a:pt x="22373" y="655"/>
                  </a:lnTo>
                  <a:lnTo>
                    <a:pt x="22330" y="626"/>
                  </a:lnTo>
                  <a:lnTo>
                    <a:pt x="22288" y="597"/>
                  </a:lnTo>
                  <a:lnTo>
                    <a:pt x="22235" y="577"/>
                  </a:lnTo>
                  <a:lnTo>
                    <a:pt x="22183" y="567"/>
                  </a:lnTo>
                  <a:lnTo>
                    <a:pt x="20843" y="479"/>
                  </a:lnTo>
                  <a:lnTo>
                    <a:pt x="19499" y="401"/>
                  </a:lnTo>
                  <a:lnTo>
                    <a:pt x="18154" y="323"/>
                  </a:lnTo>
                  <a:lnTo>
                    <a:pt x="16810" y="264"/>
                  </a:lnTo>
                  <a:lnTo>
                    <a:pt x="15465" y="205"/>
                  </a:lnTo>
                  <a:lnTo>
                    <a:pt x="14121" y="147"/>
                  </a:lnTo>
                  <a:lnTo>
                    <a:pt x="12776" y="108"/>
                  </a:lnTo>
                  <a:lnTo>
                    <a:pt x="11432" y="69"/>
                  </a:lnTo>
                  <a:lnTo>
                    <a:pt x="10087" y="39"/>
                  </a:lnTo>
                  <a:lnTo>
                    <a:pt x="8743" y="20"/>
                  </a:lnTo>
                  <a:lnTo>
                    <a:pt x="7398"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6"/>
            <p:cNvSpPr/>
            <p:nvPr/>
          </p:nvSpPr>
          <p:spPr>
            <a:xfrm>
              <a:off x="3671375" y="-5260025"/>
              <a:ext cx="558975" cy="103675"/>
            </a:xfrm>
            <a:custGeom>
              <a:avLst/>
              <a:gdLst/>
              <a:ahLst/>
              <a:cxnLst/>
              <a:rect l="l" t="t" r="r" b="b"/>
              <a:pathLst>
                <a:path w="22359" h="4147" extrusionOk="0">
                  <a:moveTo>
                    <a:pt x="20824" y="1"/>
                  </a:moveTo>
                  <a:lnTo>
                    <a:pt x="19759" y="10"/>
                  </a:lnTo>
                  <a:lnTo>
                    <a:pt x="18690" y="30"/>
                  </a:lnTo>
                  <a:lnTo>
                    <a:pt x="17621" y="59"/>
                  </a:lnTo>
                  <a:lnTo>
                    <a:pt x="16562" y="79"/>
                  </a:lnTo>
                  <a:lnTo>
                    <a:pt x="15507" y="118"/>
                  </a:lnTo>
                  <a:lnTo>
                    <a:pt x="14448" y="147"/>
                  </a:lnTo>
                  <a:lnTo>
                    <a:pt x="13393" y="196"/>
                  </a:lnTo>
                  <a:lnTo>
                    <a:pt x="12334" y="245"/>
                  </a:lnTo>
                  <a:lnTo>
                    <a:pt x="11274" y="304"/>
                  </a:lnTo>
                  <a:lnTo>
                    <a:pt x="9165" y="431"/>
                  </a:lnTo>
                  <a:lnTo>
                    <a:pt x="7051" y="578"/>
                  </a:lnTo>
                  <a:lnTo>
                    <a:pt x="4936" y="744"/>
                  </a:lnTo>
                  <a:lnTo>
                    <a:pt x="2822" y="920"/>
                  </a:lnTo>
                  <a:lnTo>
                    <a:pt x="713" y="1125"/>
                  </a:lnTo>
                  <a:lnTo>
                    <a:pt x="627" y="1145"/>
                  </a:lnTo>
                  <a:lnTo>
                    <a:pt x="547" y="1174"/>
                  </a:lnTo>
                  <a:lnTo>
                    <a:pt x="471" y="1223"/>
                  </a:lnTo>
                  <a:lnTo>
                    <a:pt x="399" y="1282"/>
                  </a:lnTo>
                  <a:lnTo>
                    <a:pt x="337" y="1360"/>
                  </a:lnTo>
                  <a:lnTo>
                    <a:pt x="276" y="1448"/>
                  </a:lnTo>
                  <a:lnTo>
                    <a:pt x="223" y="1546"/>
                  </a:lnTo>
                  <a:lnTo>
                    <a:pt x="176" y="1644"/>
                  </a:lnTo>
                  <a:lnTo>
                    <a:pt x="138" y="1761"/>
                  </a:lnTo>
                  <a:lnTo>
                    <a:pt x="100" y="1878"/>
                  </a:lnTo>
                  <a:lnTo>
                    <a:pt x="67" y="2005"/>
                  </a:lnTo>
                  <a:lnTo>
                    <a:pt x="43" y="2142"/>
                  </a:lnTo>
                  <a:lnTo>
                    <a:pt x="24" y="2279"/>
                  </a:lnTo>
                  <a:lnTo>
                    <a:pt x="10" y="2416"/>
                  </a:lnTo>
                  <a:lnTo>
                    <a:pt x="0" y="2563"/>
                  </a:lnTo>
                  <a:lnTo>
                    <a:pt x="0" y="2700"/>
                  </a:lnTo>
                  <a:lnTo>
                    <a:pt x="0" y="2837"/>
                  </a:lnTo>
                  <a:lnTo>
                    <a:pt x="10" y="2973"/>
                  </a:lnTo>
                  <a:lnTo>
                    <a:pt x="24" y="3110"/>
                  </a:lnTo>
                  <a:lnTo>
                    <a:pt x="43" y="3247"/>
                  </a:lnTo>
                  <a:lnTo>
                    <a:pt x="67" y="3365"/>
                  </a:lnTo>
                  <a:lnTo>
                    <a:pt x="100" y="3492"/>
                  </a:lnTo>
                  <a:lnTo>
                    <a:pt x="138" y="3609"/>
                  </a:lnTo>
                  <a:lnTo>
                    <a:pt x="176" y="3707"/>
                  </a:lnTo>
                  <a:lnTo>
                    <a:pt x="223" y="3805"/>
                  </a:lnTo>
                  <a:lnTo>
                    <a:pt x="276" y="3893"/>
                  </a:lnTo>
                  <a:lnTo>
                    <a:pt x="337" y="3971"/>
                  </a:lnTo>
                  <a:lnTo>
                    <a:pt x="399" y="4039"/>
                  </a:lnTo>
                  <a:lnTo>
                    <a:pt x="471" y="4088"/>
                  </a:lnTo>
                  <a:lnTo>
                    <a:pt x="547" y="4127"/>
                  </a:lnTo>
                  <a:lnTo>
                    <a:pt x="627" y="4147"/>
                  </a:lnTo>
                  <a:lnTo>
                    <a:pt x="713" y="4147"/>
                  </a:lnTo>
                  <a:lnTo>
                    <a:pt x="3359" y="3981"/>
                  </a:lnTo>
                  <a:lnTo>
                    <a:pt x="4685" y="3893"/>
                  </a:lnTo>
                  <a:lnTo>
                    <a:pt x="6010" y="3795"/>
                  </a:lnTo>
                  <a:lnTo>
                    <a:pt x="7331" y="3697"/>
                  </a:lnTo>
                  <a:lnTo>
                    <a:pt x="8656" y="3580"/>
                  </a:lnTo>
                  <a:lnTo>
                    <a:pt x="9982" y="3462"/>
                  </a:lnTo>
                  <a:lnTo>
                    <a:pt x="11303" y="3335"/>
                  </a:lnTo>
                  <a:lnTo>
                    <a:pt x="12628" y="3208"/>
                  </a:lnTo>
                  <a:lnTo>
                    <a:pt x="13949" y="3061"/>
                  </a:lnTo>
                  <a:lnTo>
                    <a:pt x="15274" y="2915"/>
                  </a:lnTo>
                  <a:lnTo>
                    <a:pt x="16595" y="2758"/>
                  </a:lnTo>
                  <a:lnTo>
                    <a:pt x="17921" y="2592"/>
                  </a:lnTo>
                  <a:lnTo>
                    <a:pt x="19241" y="2406"/>
                  </a:lnTo>
                  <a:lnTo>
                    <a:pt x="20562" y="2220"/>
                  </a:lnTo>
                  <a:lnTo>
                    <a:pt x="21883" y="2025"/>
                  </a:lnTo>
                  <a:lnTo>
                    <a:pt x="21940" y="2005"/>
                  </a:lnTo>
                  <a:lnTo>
                    <a:pt x="21992" y="1976"/>
                  </a:lnTo>
                  <a:lnTo>
                    <a:pt x="22045" y="1947"/>
                  </a:lnTo>
                  <a:lnTo>
                    <a:pt x="22087" y="1908"/>
                  </a:lnTo>
                  <a:lnTo>
                    <a:pt x="22130" y="1849"/>
                  </a:lnTo>
                  <a:lnTo>
                    <a:pt x="22168" y="1790"/>
                  </a:lnTo>
                  <a:lnTo>
                    <a:pt x="22206" y="1732"/>
                  </a:lnTo>
                  <a:lnTo>
                    <a:pt x="22235" y="1663"/>
                  </a:lnTo>
                  <a:lnTo>
                    <a:pt x="22263" y="1585"/>
                  </a:lnTo>
                  <a:lnTo>
                    <a:pt x="22287" y="1507"/>
                  </a:lnTo>
                  <a:lnTo>
                    <a:pt x="22311" y="1419"/>
                  </a:lnTo>
                  <a:lnTo>
                    <a:pt x="22325" y="1331"/>
                  </a:lnTo>
                  <a:lnTo>
                    <a:pt x="22339" y="1243"/>
                  </a:lnTo>
                  <a:lnTo>
                    <a:pt x="22349" y="1155"/>
                  </a:lnTo>
                  <a:lnTo>
                    <a:pt x="22353" y="1067"/>
                  </a:lnTo>
                  <a:lnTo>
                    <a:pt x="22358" y="969"/>
                  </a:lnTo>
                  <a:lnTo>
                    <a:pt x="22353" y="881"/>
                  </a:lnTo>
                  <a:lnTo>
                    <a:pt x="22349" y="793"/>
                  </a:lnTo>
                  <a:lnTo>
                    <a:pt x="22339" y="705"/>
                  </a:lnTo>
                  <a:lnTo>
                    <a:pt x="22330" y="617"/>
                  </a:lnTo>
                  <a:lnTo>
                    <a:pt x="22311" y="529"/>
                  </a:lnTo>
                  <a:lnTo>
                    <a:pt x="22292" y="451"/>
                  </a:lnTo>
                  <a:lnTo>
                    <a:pt x="22268" y="372"/>
                  </a:lnTo>
                  <a:lnTo>
                    <a:pt x="22239" y="304"/>
                  </a:lnTo>
                  <a:lnTo>
                    <a:pt x="22211" y="235"/>
                  </a:lnTo>
                  <a:lnTo>
                    <a:pt x="22173" y="177"/>
                  </a:lnTo>
                  <a:lnTo>
                    <a:pt x="22135" y="128"/>
                  </a:lnTo>
                  <a:lnTo>
                    <a:pt x="22092" y="89"/>
                  </a:lnTo>
                  <a:lnTo>
                    <a:pt x="22045" y="50"/>
                  </a:lnTo>
                  <a:lnTo>
                    <a:pt x="21997" y="30"/>
                  </a:lnTo>
                  <a:lnTo>
                    <a:pt x="21940" y="10"/>
                  </a:lnTo>
                  <a:lnTo>
                    <a:pt x="2188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6"/>
            <p:cNvSpPr/>
            <p:nvPr/>
          </p:nvSpPr>
          <p:spPr>
            <a:xfrm>
              <a:off x="3716275" y="-8063350"/>
              <a:ext cx="250375" cy="283350"/>
            </a:xfrm>
            <a:custGeom>
              <a:avLst/>
              <a:gdLst/>
              <a:ahLst/>
              <a:cxnLst/>
              <a:rect l="l" t="t" r="r" b="b"/>
              <a:pathLst>
                <a:path w="10015" h="11334" extrusionOk="0">
                  <a:moveTo>
                    <a:pt x="675" y="0"/>
                  </a:moveTo>
                  <a:lnTo>
                    <a:pt x="613" y="10"/>
                  </a:lnTo>
                  <a:lnTo>
                    <a:pt x="551" y="29"/>
                  </a:lnTo>
                  <a:lnTo>
                    <a:pt x="489" y="59"/>
                  </a:lnTo>
                  <a:lnTo>
                    <a:pt x="428" y="98"/>
                  </a:lnTo>
                  <a:lnTo>
                    <a:pt x="371" y="147"/>
                  </a:lnTo>
                  <a:lnTo>
                    <a:pt x="318" y="206"/>
                  </a:lnTo>
                  <a:lnTo>
                    <a:pt x="266" y="274"/>
                  </a:lnTo>
                  <a:lnTo>
                    <a:pt x="219" y="352"/>
                  </a:lnTo>
                  <a:lnTo>
                    <a:pt x="171" y="430"/>
                  </a:lnTo>
                  <a:lnTo>
                    <a:pt x="133" y="528"/>
                  </a:lnTo>
                  <a:lnTo>
                    <a:pt x="95" y="626"/>
                  </a:lnTo>
                  <a:lnTo>
                    <a:pt x="67" y="743"/>
                  </a:lnTo>
                  <a:lnTo>
                    <a:pt x="38" y="861"/>
                  </a:lnTo>
                  <a:lnTo>
                    <a:pt x="19" y="988"/>
                  </a:lnTo>
                  <a:lnTo>
                    <a:pt x="10" y="1125"/>
                  </a:lnTo>
                  <a:lnTo>
                    <a:pt x="0" y="1262"/>
                  </a:lnTo>
                  <a:lnTo>
                    <a:pt x="5" y="1418"/>
                  </a:lnTo>
                  <a:lnTo>
                    <a:pt x="29" y="1887"/>
                  </a:lnTo>
                  <a:lnTo>
                    <a:pt x="62" y="2347"/>
                  </a:lnTo>
                  <a:lnTo>
                    <a:pt x="105" y="2816"/>
                  </a:lnTo>
                  <a:lnTo>
                    <a:pt x="157" y="3266"/>
                  </a:lnTo>
                  <a:lnTo>
                    <a:pt x="219" y="3716"/>
                  </a:lnTo>
                  <a:lnTo>
                    <a:pt x="295" y="4156"/>
                  </a:lnTo>
                  <a:lnTo>
                    <a:pt x="375" y="4586"/>
                  </a:lnTo>
                  <a:lnTo>
                    <a:pt x="461" y="5007"/>
                  </a:lnTo>
                  <a:lnTo>
                    <a:pt x="561" y="5427"/>
                  </a:lnTo>
                  <a:lnTo>
                    <a:pt x="665" y="5838"/>
                  </a:lnTo>
                  <a:lnTo>
                    <a:pt x="784" y="6229"/>
                  </a:lnTo>
                  <a:lnTo>
                    <a:pt x="903" y="6620"/>
                  </a:lnTo>
                  <a:lnTo>
                    <a:pt x="1036" y="6992"/>
                  </a:lnTo>
                  <a:lnTo>
                    <a:pt x="1169" y="7354"/>
                  </a:lnTo>
                  <a:lnTo>
                    <a:pt x="1316" y="7706"/>
                  </a:lnTo>
                  <a:lnTo>
                    <a:pt x="1468" y="8048"/>
                  </a:lnTo>
                  <a:lnTo>
                    <a:pt x="1625" y="8371"/>
                  </a:lnTo>
                  <a:lnTo>
                    <a:pt x="1786" y="8684"/>
                  </a:lnTo>
                  <a:lnTo>
                    <a:pt x="1957" y="8977"/>
                  </a:lnTo>
                  <a:lnTo>
                    <a:pt x="2133" y="9261"/>
                  </a:lnTo>
                  <a:lnTo>
                    <a:pt x="2318" y="9525"/>
                  </a:lnTo>
                  <a:lnTo>
                    <a:pt x="2504" y="9779"/>
                  </a:lnTo>
                  <a:lnTo>
                    <a:pt x="2699" y="10014"/>
                  </a:lnTo>
                  <a:lnTo>
                    <a:pt x="2898" y="10229"/>
                  </a:lnTo>
                  <a:lnTo>
                    <a:pt x="3098" y="10424"/>
                  </a:lnTo>
                  <a:lnTo>
                    <a:pt x="3307" y="10610"/>
                  </a:lnTo>
                  <a:lnTo>
                    <a:pt x="3520" y="10776"/>
                  </a:lnTo>
                  <a:lnTo>
                    <a:pt x="3734" y="10913"/>
                  </a:lnTo>
                  <a:lnTo>
                    <a:pt x="3958" y="11040"/>
                  </a:lnTo>
                  <a:lnTo>
                    <a:pt x="4181" y="11138"/>
                  </a:lnTo>
                  <a:lnTo>
                    <a:pt x="4409" y="11216"/>
                  </a:lnTo>
                  <a:lnTo>
                    <a:pt x="4637" y="11285"/>
                  </a:lnTo>
                  <a:lnTo>
                    <a:pt x="4756" y="11304"/>
                  </a:lnTo>
                  <a:lnTo>
                    <a:pt x="4870" y="11324"/>
                  </a:lnTo>
                  <a:lnTo>
                    <a:pt x="4989" y="11334"/>
                  </a:lnTo>
                  <a:lnTo>
                    <a:pt x="5103" y="11334"/>
                  </a:lnTo>
                  <a:lnTo>
                    <a:pt x="5335" y="11324"/>
                  </a:lnTo>
                  <a:lnTo>
                    <a:pt x="5568" y="11295"/>
                  </a:lnTo>
                  <a:lnTo>
                    <a:pt x="5801" y="11246"/>
                  </a:lnTo>
                  <a:lnTo>
                    <a:pt x="6029" y="11168"/>
                  </a:lnTo>
                  <a:lnTo>
                    <a:pt x="6257" y="11070"/>
                  </a:lnTo>
                  <a:lnTo>
                    <a:pt x="6480" y="10952"/>
                  </a:lnTo>
                  <a:lnTo>
                    <a:pt x="6699" y="10816"/>
                  </a:lnTo>
                  <a:lnTo>
                    <a:pt x="6917" y="10659"/>
                  </a:lnTo>
                  <a:lnTo>
                    <a:pt x="7131" y="10483"/>
                  </a:lnTo>
                  <a:lnTo>
                    <a:pt x="7340" y="10287"/>
                  </a:lnTo>
                  <a:lnTo>
                    <a:pt x="7545" y="10072"/>
                  </a:lnTo>
                  <a:lnTo>
                    <a:pt x="7744" y="9838"/>
                  </a:lnTo>
                  <a:lnTo>
                    <a:pt x="7939" y="9583"/>
                  </a:lnTo>
                  <a:lnTo>
                    <a:pt x="8129" y="9319"/>
                  </a:lnTo>
                  <a:lnTo>
                    <a:pt x="8309" y="9036"/>
                  </a:lnTo>
                  <a:lnTo>
                    <a:pt x="8485" y="8733"/>
                  </a:lnTo>
                  <a:lnTo>
                    <a:pt x="8656" y="8410"/>
                  </a:lnTo>
                  <a:lnTo>
                    <a:pt x="8818" y="8077"/>
                  </a:lnTo>
                  <a:lnTo>
                    <a:pt x="8970" y="7735"/>
                  </a:lnTo>
                  <a:lnTo>
                    <a:pt x="9117" y="7364"/>
                  </a:lnTo>
                  <a:lnTo>
                    <a:pt x="9250" y="6992"/>
                  </a:lnTo>
                  <a:lnTo>
                    <a:pt x="9317" y="6796"/>
                  </a:lnTo>
                  <a:lnTo>
                    <a:pt x="9378" y="6601"/>
                  </a:lnTo>
                  <a:lnTo>
                    <a:pt x="9435" y="6395"/>
                  </a:lnTo>
                  <a:lnTo>
                    <a:pt x="9497" y="6190"/>
                  </a:lnTo>
                  <a:lnTo>
                    <a:pt x="9549" y="5985"/>
                  </a:lnTo>
                  <a:lnTo>
                    <a:pt x="9602" y="5779"/>
                  </a:lnTo>
                  <a:lnTo>
                    <a:pt x="9654" y="5564"/>
                  </a:lnTo>
                  <a:lnTo>
                    <a:pt x="9697" y="5349"/>
                  </a:lnTo>
                  <a:lnTo>
                    <a:pt x="9744" y="5124"/>
                  </a:lnTo>
                  <a:lnTo>
                    <a:pt x="9787" y="4899"/>
                  </a:lnTo>
                  <a:lnTo>
                    <a:pt x="9825" y="4674"/>
                  </a:lnTo>
                  <a:lnTo>
                    <a:pt x="9858" y="4450"/>
                  </a:lnTo>
                  <a:lnTo>
                    <a:pt x="9891" y="4215"/>
                  </a:lnTo>
                  <a:lnTo>
                    <a:pt x="9925" y="3980"/>
                  </a:lnTo>
                  <a:lnTo>
                    <a:pt x="9948" y="3745"/>
                  </a:lnTo>
                  <a:lnTo>
                    <a:pt x="9972" y="3511"/>
                  </a:lnTo>
                  <a:lnTo>
                    <a:pt x="9996" y="3266"/>
                  </a:lnTo>
                  <a:lnTo>
                    <a:pt x="10015" y="3022"/>
                  </a:lnTo>
                  <a:lnTo>
                    <a:pt x="10015" y="2934"/>
                  </a:lnTo>
                  <a:lnTo>
                    <a:pt x="10015" y="2846"/>
                  </a:lnTo>
                  <a:lnTo>
                    <a:pt x="10015" y="2758"/>
                  </a:lnTo>
                  <a:lnTo>
                    <a:pt x="10005" y="2680"/>
                  </a:lnTo>
                  <a:lnTo>
                    <a:pt x="9996" y="2601"/>
                  </a:lnTo>
                  <a:lnTo>
                    <a:pt x="9986" y="2523"/>
                  </a:lnTo>
                  <a:lnTo>
                    <a:pt x="9967" y="2445"/>
                  </a:lnTo>
                  <a:lnTo>
                    <a:pt x="9948" y="2376"/>
                  </a:lnTo>
                  <a:lnTo>
                    <a:pt x="9929" y="2308"/>
                  </a:lnTo>
                  <a:lnTo>
                    <a:pt x="9906" y="2240"/>
                  </a:lnTo>
                  <a:lnTo>
                    <a:pt x="9853" y="2122"/>
                  </a:lnTo>
                  <a:lnTo>
                    <a:pt x="9792" y="2024"/>
                  </a:lnTo>
                  <a:lnTo>
                    <a:pt x="9758" y="1985"/>
                  </a:lnTo>
                  <a:lnTo>
                    <a:pt x="9725" y="1946"/>
                  </a:lnTo>
                  <a:lnTo>
                    <a:pt x="9692" y="1917"/>
                  </a:lnTo>
                  <a:lnTo>
                    <a:pt x="9659" y="1887"/>
                  </a:lnTo>
                  <a:lnTo>
                    <a:pt x="9621" y="1868"/>
                  </a:lnTo>
                  <a:lnTo>
                    <a:pt x="9587" y="1858"/>
                  </a:lnTo>
                  <a:lnTo>
                    <a:pt x="9549" y="1848"/>
                  </a:lnTo>
                  <a:lnTo>
                    <a:pt x="9511" y="1848"/>
                  </a:lnTo>
                  <a:lnTo>
                    <a:pt x="9478" y="1858"/>
                  </a:lnTo>
                  <a:lnTo>
                    <a:pt x="9440" y="1878"/>
                  </a:lnTo>
                  <a:lnTo>
                    <a:pt x="9407" y="1907"/>
                  </a:lnTo>
                  <a:lnTo>
                    <a:pt x="9374" y="1936"/>
                  </a:lnTo>
                  <a:lnTo>
                    <a:pt x="9340" y="1975"/>
                  </a:lnTo>
                  <a:lnTo>
                    <a:pt x="9307" y="2024"/>
                  </a:lnTo>
                  <a:lnTo>
                    <a:pt x="9274" y="2083"/>
                  </a:lnTo>
                  <a:lnTo>
                    <a:pt x="9245" y="2151"/>
                  </a:lnTo>
                  <a:lnTo>
                    <a:pt x="9217" y="2230"/>
                  </a:lnTo>
                  <a:lnTo>
                    <a:pt x="9193" y="2318"/>
                  </a:lnTo>
                  <a:lnTo>
                    <a:pt x="9108" y="2621"/>
                  </a:lnTo>
                  <a:lnTo>
                    <a:pt x="9022" y="2924"/>
                  </a:lnTo>
                  <a:lnTo>
                    <a:pt x="8937" y="3217"/>
                  </a:lnTo>
                  <a:lnTo>
                    <a:pt x="8842" y="3511"/>
                  </a:lnTo>
                  <a:lnTo>
                    <a:pt x="8746" y="3794"/>
                  </a:lnTo>
                  <a:lnTo>
                    <a:pt x="8647" y="4078"/>
                  </a:lnTo>
                  <a:lnTo>
                    <a:pt x="8547" y="4352"/>
                  </a:lnTo>
                  <a:lnTo>
                    <a:pt x="8438" y="4616"/>
                  </a:lnTo>
                  <a:lnTo>
                    <a:pt x="8328" y="4880"/>
                  </a:lnTo>
                  <a:lnTo>
                    <a:pt x="8219" y="5134"/>
                  </a:lnTo>
                  <a:lnTo>
                    <a:pt x="8100" y="5378"/>
                  </a:lnTo>
                  <a:lnTo>
                    <a:pt x="7986" y="5623"/>
                  </a:lnTo>
                  <a:lnTo>
                    <a:pt x="7863" y="5848"/>
                  </a:lnTo>
                  <a:lnTo>
                    <a:pt x="7739" y="6073"/>
                  </a:lnTo>
                  <a:lnTo>
                    <a:pt x="7611" y="6278"/>
                  </a:lnTo>
                  <a:lnTo>
                    <a:pt x="7478" y="6484"/>
                  </a:lnTo>
                  <a:lnTo>
                    <a:pt x="7345" y="6679"/>
                  </a:lnTo>
                  <a:lnTo>
                    <a:pt x="7207" y="6855"/>
                  </a:lnTo>
                  <a:lnTo>
                    <a:pt x="7069" y="7031"/>
                  </a:lnTo>
                  <a:lnTo>
                    <a:pt x="6927" y="7188"/>
                  </a:lnTo>
                  <a:lnTo>
                    <a:pt x="6780" y="7334"/>
                  </a:lnTo>
                  <a:lnTo>
                    <a:pt x="6628" y="7461"/>
                  </a:lnTo>
                  <a:lnTo>
                    <a:pt x="6476" y="7589"/>
                  </a:lnTo>
                  <a:lnTo>
                    <a:pt x="6324" y="7696"/>
                  </a:lnTo>
                  <a:lnTo>
                    <a:pt x="6167" y="7794"/>
                  </a:lnTo>
                  <a:lnTo>
                    <a:pt x="6005" y="7872"/>
                  </a:lnTo>
                  <a:lnTo>
                    <a:pt x="5839" y="7941"/>
                  </a:lnTo>
                  <a:lnTo>
                    <a:pt x="5673" y="7989"/>
                  </a:lnTo>
                  <a:lnTo>
                    <a:pt x="5506" y="8029"/>
                  </a:lnTo>
                  <a:lnTo>
                    <a:pt x="5335" y="8048"/>
                  </a:lnTo>
                  <a:lnTo>
                    <a:pt x="5160" y="8048"/>
                  </a:lnTo>
                  <a:lnTo>
                    <a:pt x="4984" y="8038"/>
                  </a:lnTo>
                  <a:lnTo>
                    <a:pt x="4803" y="8009"/>
                  </a:lnTo>
                  <a:lnTo>
                    <a:pt x="4632" y="7960"/>
                  </a:lnTo>
                  <a:lnTo>
                    <a:pt x="4461" y="7892"/>
                  </a:lnTo>
                  <a:lnTo>
                    <a:pt x="4295" y="7813"/>
                  </a:lnTo>
                  <a:lnTo>
                    <a:pt x="4133" y="7716"/>
                  </a:lnTo>
                  <a:lnTo>
                    <a:pt x="3977" y="7608"/>
                  </a:lnTo>
                  <a:lnTo>
                    <a:pt x="3825" y="7481"/>
                  </a:lnTo>
                  <a:lnTo>
                    <a:pt x="3677" y="7334"/>
                  </a:lnTo>
                  <a:lnTo>
                    <a:pt x="3530" y="7188"/>
                  </a:lnTo>
                  <a:lnTo>
                    <a:pt x="3392" y="7021"/>
                  </a:lnTo>
                  <a:lnTo>
                    <a:pt x="3259" y="6836"/>
                  </a:lnTo>
                  <a:lnTo>
                    <a:pt x="3126" y="6650"/>
                  </a:lnTo>
                  <a:lnTo>
                    <a:pt x="2998" y="6444"/>
                  </a:lnTo>
                  <a:lnTo>
                    <a:pt x="2874" y="6229"/>
                  </a:lnTo>
                  <a:lnTo>
                    <a:pt x="2756" y="6004"/>
                  </a:lnTo>
                  <a:lnTo>
                    <a:pt x="2642" y="5770"/>
                  </a:lnTo>
                  <a:lnTo>
                    <a:pt x="2532" y="5525"/>
                  </a:lnTo>
                  <a:lnTo>
                    <a:pt x="2428" y="5271"/>
                  </a:lnTo>
                  <a:lnTo>
                    <a:pt x="2328" y="5017"/>
                  </a:lnTo>
                  <a:lnTo>
                    <a:pt x="2228" y="4743"/>
                  </a:lnTo>
                  <a:lnTo>
                    <a:pt x="2138" y="4469"/>
                  </a:lnTo>
                  <a:lnTo>
                    <a:pt x="2048" y="4176"/>
                  </a:lnTo>
                  <a:lnTo>
                    <a:pt x="1967" y="3882"/>
                  </a:lnTo>
                  <a:lnTo>
                    <a:pt x="1886" y="3589"/>
                  </a:lnTo>
                  <a:lnTo>
                    <a:pt x="1810" y="3286"/>
                  </a:lnTo>
                  <a:lnTo>
                    <a:pt x="1739" y="2973"/>
                  </a:lnTo>
                  <a:lnTo>
                    <a:pt x="1672" y="2660"/>
                  </a:lnTo>
                  <a:lnTo>
                    <a:pt x="1611" y="2347"/>
                  </a:lnTo>
                  <a:lnTo>
                    <a:pt x="1554" y="2024"/>
                  </a:lnTo>
                  <a:lnTo>
                    <a:pt x="1501" y="1692"/>
                  </a:lnTo>
                  <a:lnTo>
                    <a:pt x="1449" y="1369"/>
                  </a:lnTo>
                  <a:lnTo>
                    <a:pt x="1406" y="1037"/>
                  </a:lnTo>
                  <a:lnTo>
                    <a:pt x="1387" y="890"/>
                  </a:lnTo>
                  <a:lnTo>
                    <a:pt x="1359" y="763"/>
                  </a:lnTo>
                  <a:lnTo>
                    <a:pt x="1326" y="636"/>
                  </a:lnTo>
                  <a:lnTo>
                    <a:pt x="1288" y="528"/>
                  </a:lnTo>
                  <a:lnTo>
                    <a:pt x="1245" y="430"/>
                  </a:lnTo>
                  <a:lnTo>
                    <a:pt x="1197" y="342"/>
                  </a:lnTo>
                  <a:lnTo>
                    <a:pt x="1150" y="264"/>
                  </a:lnTo>
                  <a:lnTo>
                    <a:pt x="1097" y="196"/>
                  </a:lnTo>
                  <a:lnTo>
                    <a:pt x="1040" y="137"/>
                  </a:lnTo>
                  <a:lnTo>
                    <a:pt x="983" y="88"/>
                  </a:lnTo>
                  <a:lnTo>
                    <a:pt x="922" y="49"/>
                  </a:lnTo>
                  <a:lnTo>
                    <a:pt x="860" y="20"/>
                  </a:lnTo>
                  <a:lnTo>
                    <a:pt x="798"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6"/>
            <p:cNvSpPr/>
            <p:nvPr/>
          </p:nvSpPr>
          <p:spPr>
            <a:xfrm>
              <a:off x="3591900" y="-10456475"/>
              <a:ext cx="479750" cy="920950"/>
            </a:xfrm>
            <a:custGeom>
              <a:avLst/>
              <a:gdLst/>
              <a:ahLst/>
              <a:cxnLst/>
              <a:rect l="l" t="t" r="r" b="b"/>
              <a:pathLst>
                <a:path w="19190" h="36838" extrusionOk="0">
                  <a:moveTo>
                    <a:pt x="10106" y="0"/>
                  </a:moveTo>
                  <a:lnTo>
                    <a:pt x="9897" y="10"/>
                  </a:lnTo>
                  <a:lnTo>
                    <a:pt x="9683" y="30"/>
                  </a:lnTo>
                  <a:lnTo>
                    <a:pt x="9465" y="59"/>
                  </a:lnTo>
                  <a:lnTo>
                    <a:pt x="9241" y="98"/>
                  </a:lnTo>
                  <a:lnTo>
                    <a:pt x="9018" y="147"/>
                  </a:lnTo>
                  <a:lnTo>
                    <a:pt x="8790" y="206"/>
                  </a:lnTo>
                  <a:lnTo>
                    <a:pt x="8595" y="264"/>
                  </a:lnTo>
                  <a:lnTo>
                    <a:pt x="8400" y="333"/>
                  </a:lnTo>
                  <a:lnTo>
                    <a:pt x="8210" y="401"/>
                  </a:lnTo>
                  <a:lnTo>
                    <a:pt x="8025" y="489"/>
                  </a:lnTo>
                  <a:lnTo>
                    <a:pt x="7835" y="568"/>
                  </a:lnTo>
                  <a:lnTo>
                    <a:pt x="7655" y="665"/>
                  </a:lnTo>
                  <a:lnTo>
                    <a:pt x="7474" y="763"/>
                  </a:lnTo>
                  <a:lnTo>
                    <a:pt x="7298" y="861"/>
                  </a:lnTo>
                  <a:lnTo>
                    <a:pt x="7122" y="969"/>
                  </a:lnTo>
                  <a:lnTo>
                    <a:pt x="6951" y="1086"/>
                  </a:lnTo>
                  <a:lnTo>
                    <a:pt x="6780" y="1213"/>
                  </a:lnTo>
                  <a:lnTo>
                    <a:pt x="6614" y="1340"/>
                  </a:lnTo>
                  <a:lnTo>
                    <a:pt x="6448" y="1467"/>
                  </a:lnTo>
                  <a:lnTo>
                    <a:pt x="6286" y="1614"/>
                  </a:lnTo>
                  <a:lnTo>
                    <a:pt x="6129" y="1751"/>
                  </a:lnTo>
                  <a:lnTo>
                    <a:pt x="5973" y="1907"/>
                  </a:lnTo>
                  <a:lnTo>
                    <a:pt x="5816" y="2064"/>
                  </a:lnTo>
                  <a:lnTo>
                    <a:pt x="5664" y="2220"/>
                  </a:lnTo>
                  <a:lnTo>
                    <a:pt x="5517" y="2386"/>
                  </a:lnTo>
                  <a:lnTo>
                    <a:pt x="5369" y="2562"/>
                  </a:lnTo>
                  <a:lnTo>
                    <a:pt x="5227" y="2739"/>
                  </a:lnTo>
                  <a:lnTo>
                    <a:pt x="5084" y="2915"/>
                  </a:lnTo>
                  <a:lnTo>
                    <a:pt x="4942" y="3100"/>
                  </a:lnTo>
                  <a:lnTo>
                    <a:pt x="4804" y="3296"/>
                  </a:lnTo>
                  <a:lnTo>
                    <a:pt x="4671" y="3491"/>
                  </a:lnTo>
                  <a:lnTo>
                    <a:pt x="4538" y="3697"/>
                  </a:lnTo>
                  <a:lnTo>
                    <a:pt x="4410" y="3902"/>
                  </a:lnTo>
                  <a:lnTo>
                    <a:pt x="4281" y="4117"/>
                  </a:lnTo>
                  <a:lnTo>
                    <a:pt x="4153" y="4332"/>
                  </a:lnTo>
                  <a:lnTo>
                    <a:pt x="4030" y="4548"/>
                  </a:lnTo>
                  <a:lnTo>
                    <a:pt x="3911" y="4772"/>
                  </a:lnTo>
                  <a:lnTo>
                    <a:pt x="3792" y="5007"/>
                  </a:lnTo>
                  <a:lnTo>
                    <a:pt x="3673" y="5242"/>
                  </a:lnTo>
                  <a:lnTo>
                    <a:pt x="3559" y="5477"/>
                  </a:lnTo>
                  <a:lnTo>
                    <a:pt x="3445" y="5721"/>
                  </a:lnTo>
                  <a:lnTo>
                    <a:pt x="3336" y="5966"/>
                  </a:lnTo>
                  <a:lnTo>
                    <a:pt x="3227" y="6210"/>
                  </a:lnTo>
                  <a:lnTo>
                    <a:pt x="3122" y="6464"/>
                  </a:lnTo>
                  <a:lnTo>
                    <a:pt x="2918" y="6992"/>
                  </a:lnTo>
                  <a:lnTo>
                    <a:pt x="2718" y="7520"/>
                  </a:lnTo>
                  <a:lnTo>
                    <a:pt x="2533" y="8078"/>
                  </a:lnTo>
                  <a:lnTo>
                    <a:pt x="2352" y="8635"/>
                  </a:lnTo>
                  <a:lnTo>
                    <a:pt x="2177" y="9212"/>
                  </a:lnTo>
                  <a:lnTo>
                    <a:pt x="2015" y="9809"/>
                  </a:lnTo>
                  <a:lnTo>
                    <a:pt x="1854" y="10405"/>
                  </a:lnTo>
                  <a:lnTo>
                    <a:pt x="1706" y="11021"/>
                  </a:lnTo>
                  <a:lnTo>
                    <a:pt x="1564" y="11647"/>
                  </a:lnTo>
                  <a:lnTo>
                    <a:pt x="1426" y="12283"/>
                  </a:lnTo>
                  <a:lnTo>
                    <a:pt x="1298" y="12928"/>
                  </a:lnTo>
                  <a:lnTo>
                    <a:pt x="1179" y="13583"/>
                  </a:lnTo>
                  <a:lnTo>
                    <a:pt x="1065" y="14248"/>
                  </a:lnTo>
                  <a:lnTo>
                    <a:pt x="956" y="14923"/>
                  </a:lnTo>
                  <a:lnTo>
                    <a:pt x="856" y="15607"/>
                  </a:lnTo>
                  <a:lnTo>
                    <a:pt x="761" y="16292"/>
                  </a:lnTo>
                  <a:lnTo>
                    <a:pt x="671" y="16986"/>
                  </a:lnTo>
                  <a:lnTo>
                    <a:pt x="590" y="17690"/>
                  </a:lnTo>
                  <a:lnTo>
                    <a:pt x="514" y="18394"/>
                  </a:lnTo>
                  <a:lnTo>
                    <a:pt x="443" y="19098"/>
                  </a:lnTo>
                  <a:lnTo>
                    <a:pt x="381" y="19822"/>
                  </a:lnTo>
                  <a:lnTo>
                    <a:pt x="319" y="20536"/>
                  </a:lnTo>
                  <a:lnTo>
                    <a:pt x="267" y="21260"/>
                  </a:lnTo>
                  <a:lnTo>
                    <a:pt x="219" y="21983"/>
                  </a:lnTo>
                  <a:lnTo>
                    <a:pt x="177" y="22717"/>
                  </a:lnTo>
                  <a:lnTo>
                    <a:pt x="139" y="23440"/>
                  </a:lnTo>
                  <a:lnTo>
                    <a:pt x="105" y="24174"/>
                  </a:lnTo>
                  <a:lnTo>
                    <a:pt x="77" y="24897"/>
                  </a:lnTo>
                  <a:lnTo>
                    <a:pt x="53" y="25631"/>
                  </a:lnTo>
                  <a:lnTo>
                    <a:pt x="34" y="26364"/>
                  </a:lnTo>
                  <a:lnTo>
                    <a:pt x="20" y="27088"/>
                  </a:lnTo>
                  <a:lnTo>
                    <a:pt x="10" y="27811"/>
                  </a:lnTo>
                  <a:lnTo>
                    <a:pt x="6" y="28535"/>
                  </a:lnTo>
                  <a:lnTo>
                    <a:pt x="1" y="29259"/>
                  </a:lnTo>
                  <a:lnTo>
                    <a:pt x="1" y="29982"/>
                  </a:lnTo>
                  <a:lnTo>
                    <a:pt x="10" y="30686"/>
                  </a:lnTo>
                  <a:lnTo>
                    <a:pt x="15" y="31400"/>
                  </a:lnTo>
                  <a:lnTo>
                    <a:pt x="29" y="32104"/>
                  </a:lnTo>
                  <a:lnTo>
                    <a:pt x="44" y="32799"/>
                  </a:lnTo>
                  <a:lnTo>
                    <a:pt x="63" y="33493"/>
                  </a:lnTo>
                  <a:lnTo>
                    <a:pt x="86" y="34177"/>
                  </a:lnTo>
                  <a:lnTo>
                    <a:pt x="110" y="34852"/>
                  </a:lnTo>
                  <a:lnTo>
                    <a:pt x="139" y="35527"/>
                  </a:lnTo>
                  <a:lnTo>
                    <a:pt x="167" y="36182"/>
                  </a:lnTo>
                  <a:lnTo>
                    <a:pt x="200" y="36837"/>
                  </a:lnTo>
                  <a:lnTo>
                    <a:pt x="1759" y="36720"/>
                  </a:lnTo>
                  <a:lnTo>
                    <a:pt x="3317" y="36632"/>
                  </a:lnTo>
                  <a:lnTo>
                    <a:pt x="4880" y="36554"/>
                  </a:lnTo>
                  <a:lnTo>
                    <a:pt x="6448" y="36505"/>
                  </a:lnTo>
                  <a:lnTo>
                    <a:pt x="6438" y="36436"/>
                  </a:lnTo>
                  <a:lnTo>
                    <a:pt x="6424" y="36368"/>
                  </a:lnTo>
                  <a:lnTo>
                    <a:pt x="6419" y="36309"/>
                  </a:lnTo>
                  <a:lnTo>
                    <a:pt x="6419" y="36270"/>
                  </a:lnTo>
                  <a:lnTo>
                    <a:pt x="6419" y="36231"/>
                  </a:lnTo>
                  <a:lnTo>
                    <a:pt x="6453" y="35771"/>
                  </a:lnTo>
                  <a:lnTo>
                    <a:pt x="6476" y="35312"/>
                  </a:lnTo>
                  <a:lnTo>
                    <a:pt x="6495" y="34862"/>
                  </a:lnTo>
                  <a:lnTo>
                    <a:pt x="6514" y="34412"/>
                  </a:lnTo>
                  <a:lnTo>
                    <a:pt x="6524" y="33962"/>
                  </a:lnTo>
                  <a:lnTo>
                    <a:pt x="6533" y="33522"/>
                  </a:lnTo>
                  <a:lnTo>
                    <a:pt x="6538" y="33082"/>
                  </a:lnTo>
                  <a:lnTo>
                    <a:pt x="6538" y="32652"/>
                  </a:lnTo>
                  <a:lnTo>
                    <a:pt x="6533" y="32222"/>
                  </a:lnTo>
                  <a:lnTo>
                    <a:pt x="6529" y="31791"/>
                  </a:lnTo>
                  <a:lnTo>
                    <a:pt x="6519" y="31371"/>
                  </a:lnTo>
                  <a:lnTo>
                    <a:pt x="6505" y="30950"/>
                  </a:lnTo>
                  <a:lnTo>
                    <a:pt x="6486" y="30530"/>
                  </a:lnTo>
                  <a:lnTo>
                    <a:pt x="6467" y="30109"/>
                  </a:lnTo>
                  <a:lnTo>
                    <a:pt x="6443" y="29699"/>
                  </a:lnTo>
                  <a:lnTo>
                    <a:pt x="6415" y="29288"/>
                  </a:lnTo>
                  <a:lnTo>
                    <a:pt x="6386" y="28877"/>
                  </a:lnTo>
                  <a:lnTo>
                    <a:pt x="6348" y="28476"/>
                  </a:lnTo>
                  <a:lnTo>
                    <a:pt x="6315" y="28066"/>
                  </a:lnTo>
                  <a:lnTo>
                    <a:pt x="6272" y="27665"/>
                  </a:lnTo>
                  <a:lnTo>
                    <a:pt x="6229" y="27264"/>
                  </a:lnTo>
                  <a:lnTo>
                    <a:pt x="6182" y="26873"/>
                  </a:lnTo>
                  <a:lnTo>
                    <a:pt x="6134" y="26472"/>
                  </a:lnTo>
                  <a:lnTo>
                    <a:pt x="6082" y="26071"/>
                  </a:lnTo>
                  <a:lnTo>
                    <a:pt x="5973" y="25288"/>
                  </a:lnTo>
                  <a:lnTo>
                    <a:pt x="5849" y="24496"/>
                  </a:lnTo>
                  <a:lnTo>
                    <a:pt x="5716" y="23714"/>
                  </a:lnTo>
                  <a:lnTo>
                    <a:pt x="5574" y="22932"/>
                  </a:lnTo>
                  <a:lnTo>
                    <a:pt x="5422" y="22990"/>
                  </a:lnTo>
                  <a:lnTo>
                    <a:pt x="5270" y="23039"/>
                  </a:lnTo>
                  <a:lnTo>
                    <a:pt x="5118" y="23078"/>
                  </a:lnTo>
                  <a:lnTo>
                    <a:pt x="4966" y="23118"/>
                  </a:lnTo>
                  <a:lnTo>
                    <a:pt x="4813" y="23137"/>
                  </a:lnTo>
                  <a:lnTo>
                    <a:pt x="4657" y="23147"/>
                  </a:lnTo>
                  <a:lnTo>
                    <a:pt x="4500" y="23147"/>
                  </a:lnTo>
                  <a:lnTo>
                    <a:pt x="4348" y="23127"/>
                  </a:lnTo>
                  <a:lnTo>
                    <a:pt x="4191" y="23108"/>
                  </a:lnTo>
                  <a:lnTo>
                    <a:pt x="4030" y="23069"/>
                  </a:lnTo>
                  <a:lnTo>
                    <a:pt x="3873" y="23010"/>
                  </a:lnTo>
                  <a:lnTo>
                    <a:pt x="3711" y="22951"/>
                  </a:lnTo>
                  <a:lnTo>
                    <a:pt x="3550" y="22863"/>
                  </a:lnTo>
                  <a:lnTo>
                    <a:pt x="3388" y="22765"/>
                  </a:lnTo>
                  <a:lnTo>
                    <a:pt x="3222" y="22658"/>
                  </a:lnTo>
                  <a:lnTo>
                    <a:pt x="3060" y="22531"/>
                  </a:lnTo>
                  <a:lnTo>
                    <a:pt x="3003" y="22472"/>
                  </a:lnTo>
                  <a:lnTo>
                    <a:pt x="2951" y="22413"/>
                  </a:lnTo>
                  <a:lnTo>
                    <a:pt x="2904" y="22345"/>
                  </a:lnTo>
                  <a:lnTo>
                    <a:pt x="2861" y="22277"/>
                  </a:lnTo>
                  <a:lnTo>
                    <a:pt x="2823" y="22198"/>
                  </a:lnTo>
                  <a:lnTo>
                    <a:pt x="2794" y="22110"/>
                  </a:lnTo>
                  <a:lnTo>
                    <a:pt x="2766" y="22013"/>
                  </a:lnTo>
                  <a:lnTo>
                    <a:pt x="2742" y="21915"/>
                  </a:lnTo>
                  <a:lnTo>
                    <a:pt x="2723" y="21817"/>
                  </a:lnTo>
                  <a:lnTo>
                    <a:pt x="2709" y="21719"/>
                  </a:lnTo>
                  <a:lnTo>
                    <a:pt x="2699" y="21612"/>
                  </a:lnTo>
                  <a:lnTo>
                    <a:pt x="2695" y="21514"/>
                  </a:lnTo>
                  <a:lnTo>
                    <a:pt x="2695" y="21406"/>
                  </a:lnTo>
                  <a:lnTo>
                    <a:pt x="2699" y="21299"/>
                  </a:lnTo>
                  <a:lnTo>
                    <a:pt x="2704" y="21201"/>
                  </a:lnTo>
                  <a:lnTo>
                    <a:pt x="2718" y="21103"/>
                  </a:lnTo>
                  <a:lnTo>
                    <a:pt x="2733" y="21005"/>
                  </a:lnTo>
                  <a:lnTo>
                    <a:pt x="2747" y="20908"/>
                  </a:lnTo>
                  <a:lnTo>
                    <a:pt x="2771" y="20820"/>
                  </a:lnTo>
                  <a:lnTo>
                    <a:pt x="2794" y="20732"/>
                  </a:lnTo>
                  <a:lnTo>
                    <a:pt x="2823" y="20653"/>
                  </a:lnTo>
                  <a:lnTo>
                    <a:pt x="2856" y="20585"/>
                  </a:lnTo>
                  <a:lnTo>
                    <a:pt x="2894" y="20526"/>
                  </a:lnTo>
                  <a:lnTo>
                    <a:pt x="2932" y="20467"/>
                  </a:lnTo>
                  <a:lnTo>
                    <a:pt x="2970" y="20419"/>
                  </a:lnTo>
                  <a:lnTo>
                    <a:pt x="3018" y="20389"/>
                  </a:lnTo>
                  <a:lnTo>
                    <a:pt x="3060" y="20360"/>
                  </a:lnTo>
                  <a:lnTo>
                    <a:pt x="3113" y="20350"/>
                  </a:lnTo>
                  <a:lnTo>
                    <a:pt x="3165" y="20350"/>
                  </a:lnTo>
                  <a:lnTo>
                    <a:pt x="3222" y="20360"/>
                  </a:lnTo>
                  <a:lnTo>
                    <a:pt x="3279" y="20389"/>
                  </a:lnTo>
                  <a:lnTo>
                    <a:pt x="3336" y="20428"/>
                  </a:lnTo>
                  <a:lnTo>
                    <a:pt x="3450" y="20507"/>
                  </a:lnTo>
                  <a:lnTo>
                    <a:pt x="3564" y="20585"/>
                  </a:lnTo>
                  <a:lnTo>
                    <a:pt x="3678" y="20653"/>
                  </a:lnTo>
                  <a:lnTo>
                    <a:pt x="3792" y="20712"/>
                  </a:lnTo>
                  <a:lnTo>
                    <a:pt x="3906" y="20761"/>
                  </a:lnTo>
                  <a:lnTo>
                    <a:pt x="4020" y="20800"/>
                  </a:lnTo>
                  <a:lnTo>
                    <a:pt x="4134" y="20829"/>
                  </a:lnTo>
                  <a:lnTo>
                    <a:pt x="4248" y="20859"/>
                  </a:lnTo>
                  <a:lnTo>
                    <a:pt x="4362" y="20878"/>
                  </a:lnTo>
                  <a:lnTo>
                    <a:pt x="4476" y="20898"/>
                  </a:lnTo>
                  <a:lnTo>
                    <a:pt x="4590" y="20908"/>
                  </a:lnTo>
                  <a:lnTo>
                    <a:pt x="4699" y="20908"/>
                  </a:lnTo>
                  <a:lnTo>
                    <a:pt x="4928" y="20898"/>
                  </a:lnTo>
                  <a:lnTo>
                    <a:pt x="5151" y="20868"/>
                  </a:lnTo>
                  <a:lnTo>
                    <a:pt x="4947" y="19920"/>
                  </a:lnTo>
                  <a:lnTo>
                    <a:pt x="4733" y="18962"/>
                  </a:lnTo>
                  <a:lnTo>
                    <a:pt x="4505" y="17993"/>
                  </a:lnTo>
                  <a:lnTo>
                    <a:pt x="4262" y="17025"/>
                  </a:lnTo>
                  <a:lnTo>
                    <a:pt x="4243" y="16928"/>
                  </a:lnTo>
                  <a:lnTo>
                    <a:pt x="4229" y="16830"/>
                  </a:lnTo>
                  <a:lnTo>
                    <a:pt x="4220" y="16732"/>
                  </a:lnTo>
                  <a:lnTo>
                    <a:pt x="4215" y="16634"/>
                  </a:lnTo>
                  <a:lnTo>
                    <a:pt x="4210" y="16546"/>
                  </a:lnTo>
                  <a:lnTo>
                    <a:pt x="4215" y="16448"/>
                  </a:lnTo>
                  <a:lnTo>
                    <a:pt x="4224" y="16351"/>
                  </a:lnTo>
                  <a:lnTo>
                    <a:pt x="4234" y="16263"/>
                  </a:lnTo>
                  <a:lnTo>
                    <a:pt x="4248" y="16175"/>
                  </a:lnTo>
                  <a:lnTo>
                    <a:pt x="4267" y="16087"/>
                  </a:lnTo>
                  <a:lnTo>
                    <a:pt x="4286" y="15999"/>
                  </a:lnTo>
                  <a:lnTo>
                    <a:pt x="4310" y="15920"/>
                  </a:lnTo>
                  <a:lnTo>
                    <a:pt x="4334" y="15842"/>
                  </a:lnTo>
                  <a:lnTo>
                    <a:pt x="4362" y="15774"/>
                  </a:lnTo>
                  <a:lnTo>
                    <a:pt x="4395" y="15705"/>
                  </a:lnTo>
                  <a:lnTo>
                    <a:pt x="4429" y="15647"/>
                  </a:lnTo>
                  <a:lnTo>
                    <a:pt x="4462" y="15588"/>
                  </a:lnTo>
                  <a:lnTo>
                    <a:pt x="4500" y="15539"/>
                  </a:lnTo>
                  <a:lnTo>
                    <a:pt x="4538" y="15500"/>
                  </a:lnTo>
                  <a:lnTo>
                    <a:pt x="4576" y="15461"/>
                  </a:lnTo>
                  <a:lnTo>
                    <a:pt x="4614" y="15431"/>
                  </a:lnTo>
                  <a:lnTo>
                    <a:pt x="4657" y="15412"/>
                  </a:lnTo>
                  <a:lnTo>
                    <a:pt x="4695" y="15402"/>
                  </a:lnTo>
                  <a:lnTo>
                    <a:pt x="4780" y="15402"/>
                  </a:lnTo>
                  <a:lnTo>
                    <a:pt x="4823" y="15422"/>
                  </a:lnTo>
                  <a:lnTo>
                    <a:pt x="4861" y="15441"/>
                  </a:lnTo>
                  <a:lnTo>
                    <a:pt x="4904" y="15480"/>
                  </a:lnTo>
                  <a:lnTo>
                    <a:pt x="4942" y="15529"/>
                  </a:lnTo>
                  <a:lnTo>
                    <a:pt x="4985" y="15588"/>
                  </a:lnTo>
                  <a:lnTo>
                    <a:pt x="5023" y="15656"/>
                  </a:lnTo>
                  <a:lnTo>
                    <a:pt x="5056" y="15744"/>
                  </a:lnTo>
                  <a:lnTo>
                    <a:pt x="5165" y="16008"/>
                  </a:lnTo>
                  <a:lnTo>
                    <a:pt x="5265" y="16282"/>
                  </a:lnTo>
                  <a:lnTo>
                    <a:pt x="5365" y="16556"/>
                  </a:lnTo>
                  <a:lnTo>
                    <a:pt x="5464" y="16830"/>
                  </a:lnTo>
                  <a:lnTo>
                    <a:pt x="5559" y="17113"/>
                  </a:lnTo>
                  <a:lnTo>
                    <a:pt x="5654" y="17397"/>
                  </a:lnTo>
                  <a:lnTo>
                    <a:pt x="5745" y="17681"/>
                  </a:lnTo>
                  <a:lnTo>
                    <a:pt x="5830" y="17974"/>
                  </a:lnTo>
                  <a:lnTo>
                    <a:pt x="5916" y="18257"/>
                  </a:lnTo>
                  <a:lnTo>
                    <a:pt x="5996" y="18561"/>
                  </a:lnTo>
                  <a:lnTo>
                    <a:pt x="6077" y="18854"/>
                  </a:lnTo>
                  <a:lnTo>
                    <a:pt x="6153" y="19157"/>
                  </a:lnTo>
                  <a:lnTo>
                    <a:pt x="6229" y="19470"/>
                  </a:lnTo>
                  <a:lnTo>
                    <a:pt x="6301" y="19773"/>
                  </a:lnTo>
                  <a:lnTo>
                    <a:pt x="6367" y="20086"/>
                  </a:lnTo>
                  <a:lnTo>
                    <a:pt x="6434" y="20399"/>
                  </a:lnTo>
                  <a:lnTo>
                    <a:pt x="6761" y="20213"/>
                  </a:lnTo>
                  <a:lnTo>
                    <a:pt x="7084" y="20008"/>
                  </a:lnTo>
                  <a:lnTo>
                    <a:pt x="7412" y="19793"/>
                  </a:lnTo>
                  <a:lnTo>
                    <a:pt x="7740" y="19568"/>
                  </a:lnTo>
                  <a:lnTo>
                    <a:pt x="8396" y="19128"/>
                  </a:lnTo>
                  <a:lnTo>
                    <a:pt x="8724" y="18913"/>
                  </a:lnTo>
                  <a:lnTo>
                    <a:pt x="9056" y="18717"/>
                  </a:lnTo>
                  <a:lnTo>
                    <a:pt x="9389" y="18531"/>
                  </a:lnTo>
                  <a:lnTo>
                    <a:pt x="9555" y="18453"/>
                  </a:lnTo>
                  <a:lnTo>
                    <a:pt x="9721" y="18375"/>
                  </a:lnTo>
                  <a:lnTo>
                    <a:pt x="9887" y="18306"/>
                  </a:lnTo>
                  <a:lnTo>
                    <a:pt x="10059" y="18248"/>
                  </a:lnTo>
                  <a:lnTo>
                    <a:pt x="10225" y="18199"/>
                  </a:lnTo>
                  <a:lnTo>
                    <a:pt x="10391" y="18150"/>
                  </a:lnTo>
                  <a:lnTo>
                    <a:pt x="10562" y="18121"/>
                  </a:lnTo>
                  <a:lnTo>
                    <a:pt x="10733" y="18091"/>
                  </a:lnTo>
                  <a:lnTo>
                    <a:pt x="10899" y="18081"/>
                  </a:lnTo>
                  <a:lnTo>
                    <a:pt x="11070" y="18081"/>
                  </a:lnTo>
                  <a:lnTo>
                    <a:pt x="11242" y="18091"/>
                  </a:lnTo>
                  <a:lnTo>
                    <a:pt x="11413" y="18111"/>
                  </a:lnTo>
                  <a:lnTo>
                    <a:pt x="11584" y="18140"/>
                  </a:lnTo>
                  <a:lnTo>
                    <a:pt x="11759" y="18199"/>
                  </a:lnTo>
                  <a:lnTo>
                    <a:pt x="11940" y="18267"/>
                  </a:lnTo>
                  <a:lnTo>
                    <a:pt x="12125" y="18345"/>
                  </a:lnTo>
                  <a:lnTo>
                    <a:pt x="12306" y="18433"/>
                  </a:lnTo>
                  <a:lnTo>
                    <a:pt x="12486" y="18531"/>
                  </a:lnTo>
                  <a:lnTo>
                    <a:pt x="12662" y="18639"/>
                  </a:lnTo>
                  <a:lnTo>
                    <a:pt x="12833" y="18756"/>
                  </a:lnTo>
                  <a:lnTo>
                    <a:pt x="13004" y="18883"/>
                  </a:lnTo>
                  <a:lnTo>
                    <a:pt x="13175" y="19020"/>
                  </a:lnTo>
                  <a:lnTo>
                    <a:pt x="13341" y="19167"/>
                  </a:lnTo>
                  <a:lnTo>
                    <a:pt x="13503" y="19314"/>
                  </a:lnTo>
                  <a:lnTo>
                    <a:pt x="13664" y="19480"/>
                  </a:lnTo>
                  <a:lnTo>
                    <a:pt x="13826" y="19646"/>
                  </a:lnTo>
                  <a:lnTo>
                    <a:pt x="13978" y="19822"/>
                  </a:lnTo>
                  <a:lnTo>
                    <a:pt x="14135" y="20008"/>
                  </a:lnTo>
                  <a:lnTo>
                    <a:pt x="14282" y="20203"/>
                  </a:lnTo>
                  <a:lnTo>
                    <a:pt x="14429" y="20399"/>
                  </a:lnTo>
                  <a:lnTo>
                    <a:pt x="14515" y="20135"/>
                  </a:lnTo>
                  <a:lnTo>
                    <a:pt x="14600" y="19871"/>
                  </a:lnTo>
                  <a:lnTo>
                    <a:pt x="14686" y="19617"/>
                  </a:lnTo>
                  <a:lnTo>
                    <a:pt x="14776" y="19362"/>
                  </a:lnTo>
                  <a:lnTo>
                    <a:pt x="14809" y="19284"/>
                  </a:lnTo>
                  <a:lnTo>
                    <a:pt x="14843" y="19216"/>
                  </a:lnTo>
                  <a:lnTo>
                    <a:pt x="14881" y="19157"/>
                  </a:lnTo>
                  <a:lnTo>
                    <a:pt x="14919" y="19108"/>
                  </a:lnTo>
                  <a:lnTo>
                    <a:pt x="14957" y="19069"/>
                  </a:lnTo>
                  <a:lnTo>
                    <a:pt x="14995" y="19040"/>
                  </a:lnTo>
                  <a:lnTo>
                    <a:pt x="15033" y="19010"/>
                  </a:lnTo>
                  <a:lnTo>
                    <a:pt x="15076" y="19001"/>
                  </a:lnTo>
                  <a:lnTo>
                    <a:pt x="15156" y="19001"/>
                  </a:lnTo>
                  <a:lnTo>
                    <a:pt x="15194" y="19020"/>
                  </a:lnTo>
                  <a:lnTo>
                    <a:pt x="15237" y="19040"/>
                  </a:lnTo>
                  <a:lnTo>
                    <a:pt x="15275" y="19059"/>
                  </a:lnTo>
                  <a:lnTo>
                    <a:pt x="15313" y="19098"/>
                  </a:lnTo>
                  <a:lnTo>
                    <a:pt x="15351" y="19138"/>
                  </a:lnTo>
                  <a:lnTo>
                    <a:pt x="15389" y="19186"/>
                  </a:lnTo>
                  <a:lnTo>
                    <a:pt x="15422" y="19235"/>
                  </a:lnTo>
                  <a:lnTo>
                    <a:pt x="15456" y="19294"/>
                  </a:lnTo>
                  <a:lnTo>
                    <a:pt x="15489" y="19353"/>
                  </a:lnTo>
                  <a:lnTo>
                    <a:pt x="15517" y="19421"/>
                  </a:lnTo>
                  <a:lnTo>
                    <a:pt x="15546" y="19490"/>
                  </a:lnTo>
                  <a:lnTo>
                    <a:pt x="15574" y="19558"/>
                  </a:lnTo>
                  <a:lnTo>
                    <a:pt x="15598" y="19636"/>
                  </a:lnTo>
                  <a:lnTo>
                    <a:pt x="15617" y="19715"/>
                  </a:lnTo>
                  <a:lnTo>
                    <a:pt x="15636" y="19803"/>
                  </a:lnTo>
                  <a:lnTo>
                    <a:pt x="15650" y="19891"/>
                  </a:lnTo>
                  <a:lnTo>
                    <a:pt x="15660" y="19979"/>
                  </a:lnTo>
                  <a:lnTo>
                    <a:pt x="15669" y="20067"/>
                  </a:lnTo>
                  <a:lnTo>
                    <a:pt x="15674" y="20155"/>
                  </a:lnTo>
                  <a:lnTo>
                    <a:pt x="15674" y="20243"/>
                  </a:lnTo>
                  <a:lnTo>
                    <a:pt x="15669" y="20340"/>
                  </a:lnTo>
                  <a:lnTo>
                    <a:pt x="15665" y="20428"/>
                  </a:lnTo>
                  <a:lnTo>
                    <a:pt x="15608" y="20839"/>
                  </a:lnTo>
                  <a:lnTo>
                    <a:pt x="15546" y="21260"/>
                  </a:lnTo>
                  <a:lnTo>
                    <a:pt x="15479" y="21680"/>
                  </a:lnTo>
                  <a:lnTo>
                    <a:pt x="15413" y="22091"/>
                  </a:lnTo>
                  <a:lnTo>
                    <a:pt x="15593" y="22472"/>
                  </a:lnTo>
                  <a:lnTo>
                    <a:pt x="15769" y="22873"/>
                  </a:lnTo>
                  <a:lnTo>
                    <a:pt x="15940" y="23284"/>
                  </a:lnTo>
                  <a:lnTo>
                    <a:pt x="16102" y="23704"/>
                  </a:lnTo>
                  <a:lnTo>
                    <a:pt x="16259" y="24144"/>
                  </a:lnTo>
                  <a:lnTo>
                    <a:pt x="16406" y="24594"/>
                  </a:lnTo>
                  <a:lnTo>
                    <a:pt x="16548" y="25054"/>
                  </a:lnTo>
                  <a:lnTo>
                    <a:pt x="16681" y="25523"/>
                  </a:lnTo>
                  <a:lnTo>
                    <a:pt x="16700" y="25592"/>
                  </a:lnTo>
                  <a:lnTo>
                    <a:pt x="16710" y="25670"/>
                  </a:lnTo>
                  <a:lnTo>
                    <a:pt x="16719" y="25738"/>
                  </a:lnTo>
                  <a:lnTo>
                    <a:pt x="16724" y="25797"/>
                  </a:lnTo>
                  <a:lnTo>
                    <a:pt x="16729" y="25865"/>
                  </a:lnTo>
                  <a:lnTo>
                    <a:pt x="16724" y="25934"/>
                  </a:lnTo>
                  <a:lnTo>
                    <a:pt x="16719" y="25992"/>
                  </a:lnTo>
                  <a:lnTo>
                    <a:pt x="16715" y="26051"/>
                  </a:lnTo>
                  <a:lnTo>
                    <a:pt x="16700" y="26100"/>
                  </a:lnTo>
                  <a:lnTo>
                    <a:pt x="16691" y="26159"/>
                  </a:lnTo>
                  <a:lnTo>
                    <a:pt x="16658" y="26257"/>
                  </a:lnTo>
                  <a:lnTo>
                    <a:pt x="16615" y="26335"/>
                  </a:lnTo>
                  <a:lnTo>
                    <a:pt x="16572" y="26403"/>
                  </a:lnTo>
                  <a:lnTo>
                    <a:pt x="16520" y="26462"/>
                  </a:lnTo>
                  <a:lnTo>
                    <a:pt x="16463" y="26491"/>
                  </a:lnTo>
                  <a:lnTo>
                    <a:pt x="16406" y="26501"/>
                  </a:lnTo>
                  <a:lnTo>
                    <a:pt x="16349" y="26491"/>
                  </a:lnTo>
                  <a:lnTo>
                    <a:pt x="16320" y="26481"/>
                  </a:lnTo>
                  <a:lnTo>
                    <a:pt x="16292" y="26462"/>
                  </a:lnTo>
                  <a:lnTo>
                    <a:pt x="16263" y="26433"/>
                  </a:lnTo>
                  <a:lnTo>
                    <a:pt x="16235" y="26403"/>
                  </a:lnTo>
                  <a:lnTo>
                    <a:pt x="16211" y="26364"/>
                  </a:lnTo>
                  <a:lnTo>
                    <a:pt x="16187" y="26315"/>
                  </a:lnTo>
                  <a:lnTo>
                    <a:pt x="16163" y="26266"/>
                  </a:lnTo>
                  <a:lnTo>
                    <a:pt x="16140" y="26208"/>
                  </a:lnTo>
                  <a:lnTo>
                    <a:pt x="16026" y="25865"/>
                  </a:lnTo>
                  <a:lnTo>
                    <a:pt x="15902" y="25543"/>
                  </a:lnTo>
                  <a:lnTo>
                    <a:pt x="15779" y="25230"/>
                  </a:lnTo>
                  <a:lnTo>
                    <a:pt x="15655" y="24927"/>
                  </a:lnTo>
                  <a:lnTo>
                    <a:pt x="15527" y="24633"/>
                  </a:lnTo>
                  <a:lnTo>
                    <a:pt x="15394" y="24350"/>
                  </a:lnTo>
                  <a:lnTo>
                    <a:pt x="15256" y="24076"/>
                  </a:lnTo>
                  <a:lnTo>
                    <a:pt x="15118" y="23812"/>
                  </a:lnTo>
                  <a:lnTo>
                    <a:pt x="14857" y="25200"/>
                  </a:lnTo>
                  <a:lnTo>
                    <a:pt x="14724" y="25895"/>
                  </a:lnTo>
                  <a:lnTo>
                    <a:pt x="14596" y="26599"/>
                  </a:lnTo>
                  <a:lnTo>
                    <a:pt x="14472" y="27293"/>
                  </a:lnTo>
                  <a:lnTo>
                    <a:pt x="14353" y="27997"/>
                  </a:lnTo>
                  <a:lnTo>
                    <a:pt x="14239" y="28711"/>
                  </a:lnTo>
                  <a:lnTo>
                    <a:pt x="14187" y="29063"/>
                  </a:lnTo>
                  <a:lnTo>
                    <a:pt x="14140" y="29425"/>
                  </a:lnTo>
                  <a:lnTo>
                    <a:pt x="14083" y="29855"/>
                  </a:lnTo>
                  <a:lnTo>
                    <a:pt x="14026" y="30295"/>
                  </a:lnTo>
                  <a:lnTo>
                    <a:pt x="13926" y="31165"/>
                  </a:lnTo>
                  <a:lnTo>
                    <a:pt x="13831" y="32036"/>
                  </a:lnTo>
                  <a:lnTo>
                    <a:pt x="13750" y="32916"/>
                  </a:lnTo>
                  <a:lnTo>
                    <a:pt x="13669" y="33786"/>
                  </a:lnTo>
                  <a:lnTo>
                    <a:pt x="13598" y="34666"/>
                  </a:lnTo>
                  <a:lnTo>
                    <a:pt x="13531" y="35546"/>
                  </a:lnTo>
                  <a:lnTo>
                    <a:pt x="13465" y="36426"/>
                  </a:lnTo>
                  <a:lnTo>
                    <a:pt x="14895" y="36426"/>
                  </a:lnTo>
                  <a:lnTo>
                    <a:pt x="16330" y="36436"/>
                  </a:lnTo>
                  <a:lnTo>
                    <a:pt x="17760" y="36446"/>
                  </a:lnTo>
                  <a:lnTo>
                    <a:pt x="19185" y="36456"/>
                  </a:lnTo>
                  <a:lnTo>
                    <a:pt x="19190" y="35126"/>
                  </a:lnTo>
                  <a:lnTo>
                    <a:pt x="19190" y="33737"/>
                  </a:lnTo>
                  <a:lnTo>
                    <a:pt x="19180" y="32300"/>
                  </a:lnTo>
                  <a:lnTo>
                    <a:pt x="19161" y="30813"/>
                  </a:lnTo>
                  <a:lnTo>
                    <a:pt x="19133" y="29298"/>
                  </a:lnTo>
                  <a:lnTo>
                    <a:pt x="19114" y="28525"/>
                  </a:lnTo>
                  <a:lnTo>
                    <a:pt x="19095" y="27743"/>
                  </a:lnTo>
                  <a:lnTo>
                    <a:pt x="19066" y="26961"/>
                  </a:lnTo>
                  <a:lnTo>
                    <a:pt x="19038" y="26169"/>
                  </a:lnTo>
                  <a:lnTo>
                    <a:pt x="19005" y="25367"/>
                  </a:lnTo>
                  <a:lnTo>
                    <a:pt x="18971" y="24575"/>
                  </a:lnTo>
                  <a:lnTo>
                    <a:pt x="18929" y="23773"/>
                  </a:lnTo>
                  <a:lnTo>
                    <a:pt x="18886" y="22971"/>
                  </a:lnTo>
                  <a:lnTo>
                    <a:pt x="18834" y="22169"/>
                  </a:lnTo>
                  <a:lnTo>
                    <a:pt x="18781" y="21367"/>
                  </a:lnTo>
                  <a:lnTo>
                    <a:pt x="18719" y="20565"/>
                  </a:lnTo>
                  <a:lnTo>
                    <a:pt x="18658" y="19773"/>
                  </a:lnTo>
                  <a:lnTo>
                    <a:pt x="18586" y="18981"/>
                  </a:lnTo>
                  <a:lnTo>
                    <a:pt x="18510" y="18189"/>
                  </a:lnTo>
                  <a:lnTo>
                    <a:pt x="18430" y="17397"/>
                  </a:lnTo>
                  <a:lnTo>
                    <a:pt x="18344" y="16624"/>
                  </a:lnTo>
                  <a:lnTo>
                    <a:pt x="18249" y="15852"/>
                  </a:lnTo>
                  <a:lnTo>
                    <a:pt x="18149" y="15079"/>
                  </a:lnTo>
                  <a:lnTo>
                    <a:pt x="18045" y="14326"/>
                  </a:lnTo>
                  <a:lnTo>
                    <a:pt x="17931" y="13583"/>
                  </a:lnTo>
                  <a:lnTo>
                    <a:pt x="17812" y="12840"/>
                  </a:lnTo>
                  <a:lnTo>
                    <a:pt x="17689" y="12116"/>
                  </a:lnTo>
                  <a:lnTo>
                    <a:pt x="17556" y="11403"/>
                  </a:lnTo>
                  <a:lnTo>
                    <a:pt x="17413" y="10698"/>
                  </a:lnTo>
                  <a:lnTo>
                    <a:pt x="17266" y="10014"/>
                  </a:lnTo>
                  <a:lnTo>
                    <a:pt x="17109" y="9349"/>
                  </a:lnTo>
                  <a:lnTo>
                    <a:pt x="16943" y="8684"/>
                  </a:lnTo>
                  <a:lnTo>
                    <a:pt x="16772" y="8048"/>
                  </a:lnTo>
                  <a:lnTo>
                    <a:pt x="16681" y="7735"/>
                  </a:lnTo>
                  <a:lnTo>
                    <a:pt x="16591" y="7423"/>
                  </a:lnTo>
                  <a:lnTo>
                    <a:pt x="16496" y="7119"/>
                  </a:lnTo>
                  <a:lnTo>
                    <a:pt x="16401" y="6826"/>
                  </a:lnTo>
                  <a:lnTo>
                    <a:pt x="16301" y="6533"/>
                  </a:lnTo>
                  <a:lnTo>
                    <a:pt x="16201" y="6239"/>
                  </a:lnTo>
                  <a:lnTo>
                    <a:pt x="16102" y="5956"/>
                  </a:lnTo>
                  <a:lnTo>
                    <a:pt x="15997" y="5672"/>
                  </a:lnTo>
                  <a:lnTo>
                    <a:pt x="15888" y="5398"/>
                  </a:lnTo>
                  <a:lnTo>
                    <a:pt x="15779" y="5134"/>
                  </a:lnTo>
                  <a:lnTo>
                    <a:pt x="15669" y="4870"/>
                  </a:lnTo>
                  <a:lnTo>
                    <a:pt x="15555" y="4616"/>
                  </a:lnTo>
                  <a:lnTo>
                    <a:pt x="15437" y="4362"/>
                  </a:lnTo>
                  <a:lnTo>
                    <a:pt x="15318" y="4117"/>
                  </a:lnTo>
                  <a:lnTo>
                    <a:pt x="15199" y="3873"/>
                  </a:lnTo>
                  <a:lnTo>
                    <a:pt x="15076" y="3638"/>
                  </a:lnTo>
                  <a:lnTo>
                    <a:pt x="14947" y="3413"/>
                  </a:lnTo>
                  <a:lnTo>
                    <a:pt x="14819" y="3188"/>
                  </a:lnTo>
                  <a:lnTo>
                    <a:pt x="14686" y="2973"/>
                  </a:lnTo>
                  <a:lnTo>
                    <a:pt x="14553" y="2768"/>
                  </a:lnTo>
                  <a:lnTo>
                    <a:pt x="14420" y="2562"/>
                  </a:lnTo>
                  <a:lnTo>
                    <a:pt x="14277" y="2367"/>
                  </a:lnTo>
                  <a:lnTo>
                    <a:pt x="14140" y="2181"/>
                  </a:lnTo>
                  <a:lnTo>
                    <a:pt x="13992" y="2005"/>
                  </a:lnTo>
                  <a:lnTo>
                    <a:pt x="13845" y="1829"/>
                  </a:lnTo>
                  <a:lnTo>
                    <a:pt x="13698" y="1663"/>
                  </a:lnTo>
                  <a:lnTo>
                    <a:pt x="13546" y="1497"/>
                  </a:lnTo>
                  <a:lnTo>
                    <a:pt x="13389" y="1350"/>
                  </a:lnTo>
                  <a:lnTo>
                    <a:pt x="13232" y="1203"/>
                  </a:lnTo>
                  <a:lnTo>
                    <a:pt x="13071" y="1066"/>
                  </a:lnTo>
                  <a:lnTo>
                    <a:pt x="12909" y="939"/>
                  </a:lnTo>
                  <a:lnTo>
                    <a:pt x="12743" y="812"/>
                  </a:lnTo>
                  <a:lnTo>
                    <a:pt x="12577" y="705"/>
                  </a:lnTo>
                  <a:lnTo>
                    <a:pt x="12401" y="597"/>
                  </a:lnTo>
                  <a:lnTo>
                    <a:pt x="12230" y="499"/>
                  </a:lnTo>
                  <a:lnTo>
                    <a:pt x="12049" y="411"/>
                  </a:lnTo>
                  <a:lnTo>
                    <a:pt x="11869" y="323"/>
                  </a:lnTo>
                  <a:lnTo>
                    <a:pt x="11688" y="255"/>
                  </a:lnTo>
                  <a:lnTo>
                    <a:pt x="11498" y="196"/>
                  </a:lnTo>
                  <a:lnTo>
                    <a:pt x="11308" y="137"/>
                  </a:lnTo>
                  <a:lnTo>
                    <a:pt x="11118" y="88"/>
                  </a:lnTo>
                  <a:lnTo>
                    <a:pt x="10923" y="59"/>
                  </a:lnTo>
                  <a:lnTo>
                    <a:pt x="10724" y="30"/>
                  </a:lnTo>
                  <a:lnTo>
                    <a:pt x="10519" y="10"/>
                  </a:lnTo>
                  <a:lnTo>
                    <a:pt x="10315"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6"/>
            <p:cNvSpPr/>
            <p:nvPr/>
          </p:nvSpPr>
          <p:spPr>
            <a:xfrm>
              <a:off x="3761050" y="-9950900"/>
              <a:ext cx="180075" cy="406325"/>
            </a:xfrm>
            <a:custGeom>
              <a:avLst/>
              <a:gdLst/>
              <a:ahLst/>
              <a:cxnLst/>
              <a:rect l="l" t="t" r="r" b="b"/>
              <a:pathLst>
                <a:path w="7203" h="16253" extrusionOk="0">
                  <a:moveTo>
                    <a:pt x="3886" y="0"/>
                  </a:moveTo>
                  <a:lnTo>
                    <a:pt x="3701" y="10"/>
                  </a:lnTo>
                  <a:lnTo>
                    <a:pt x="3511" y="29"/>
                  </a:lnTo>
                  <a:lnTo>
                    <a:pt x="3321" y="59"/>
                  </a:lnTo>
                  <a:lnTo>
                    <a:pt x="3131" y="98"/>
                  </a:lnTo>
                  <a:lnTo>
                    <a:pt x="2941" y="156"/>
                  </a:lnTo>
                  <a:lnTo>
                    <a:pt x="2751" y="215"/>
                  </a:lnTo>
                  <a:lnTo>
                    <a:pt x="2561" y="293"/>
                  </a:lnTo>
                  <a:lnTo>
                    <a:pt x="2366" y="381"/>
                  </a:lnTo>
                  <a:lnTo>
                    <a:pt x="2176" y="469"/>
                  </a:lnTo>
                  <a:lnTo>
                    <a:pt x="1981" y="577"/>
                  </a:lnTo>
                  <a:lnTo>
                    <a:pt x="1791" y="704"/>
                  </a:lnTo>
                  <a:lnTo>
                    <a:pt x="1596" y="831"/>
                  </a:lnTo>
                  <a:lnTo>
                    <a:pt x="1402" y="968"/>
                  </a:lnTo>
                  <a:lnTo>
                    <a:pt x="1041" y="1242"/>
                  </a:lnTo>
                  <a:lnTo>
                    <a:pt x="684" y="1506"/>
                  </a:lnTo>
                  <a:lnTo>
                    <a:pt x="342" y="1780"/>
                  </a:lnTo>
                  <a:lnTo>
                    <a:pt x="0" y="2034"/>
                  </a:lnTo>
                  <a:lnTo>
                    <a:pt x="67" y="2464"/>
                  </a:lnTo>
                  <a:lnTo>
                    <a:pt x="128" y="2895"/>
                  </a:lnTo>
                  <a:lnTo>
                    <a:pt x="185" y="3325"/>
                  </a:lnTo>
                  <a:lnTo>
                    <a:pt x="242" y="3765"/>
                  </a:lnTo>
                  <a:lnTo>
                    <a:pt x="295" y="4205"/>
                  </a:lnTo>
                  <a:lnTo>
                    <a:pt x="337" y="4645"/>
                  </a:lnTo>
                  <a:lnTo>
                    <a:pt x="385" y="5085"/>
                  </a:lnTo>
                  <a:lnTo>
                    <a:pt x="423" y="5535"/>
                  </a:lnTo>
                  <a:lnTo>
                    <a:pt x="461" y="5985"/>
                  </a:lnTo>
                  <a:lnTo>
                    <a:pt x="489" y="6434"/>
                  </a:lnTo>
                  <a:lnTo>
                    <a:pt x="518" y="6884"/>
                  </a:lnTo>
                  <a:lnTo>
                    <a:pt x="546" y="7334"/>
                  </a:lnTo>
                  <a:lnTo>
                    <a:pt x="565" y="7784"/>
                  </a:lnTo>
                  <a:lnTo>
                    <a:pt x="584" y="8234"/>
                  </a:lnTo>
                  <a:lnTo>
                    <a:pt x="599" y="8693"/>
                  </a:lnTo>
                  <a:lnTo>
                    <a:pt x="613" y="9143"/>
                  </a:lnTo>
                  <a:lnTo>
                    <a:pt x="622" y="9593"/>
                  </a:lnTo>
                  <a:lnTo>
                    <a:pt x="627" y="10053"/>
                  </a:lnTo>
                  <a:lnTo>
                    <a:pt x="627" y="10502"/>
                  </a:lnTo>
                  <a:lnTo>
                    <a:pt x="627" y="10952"/>
                  </a:lnTo>
                  <a:lnTo>
                    <a:pt x="622" y="11412"/>
                  </a:lnTo>
                  <a:lnTo>
                    <a:pt x="613" y="11862"/>
                  </a:lnTo>
                  <a:lnTo>
                    <a:pt x="603" y="12302"/>
                  </a:lnTo>
                  <a:lnTo>
                    <a:pt x="589" y="12752"/>
                  </a:lnTo>
                  <a:lnTo>
                    <a:pt x="570" y="13201"/>
                  </a:lnTo>
                  <a:lnTo>
                    <a:pt x="551" y="13641"/>
                  </a:lnTo>
                  <a:lnTo>
                    <a:pt x="527" y="14081"/>
                  </a:lnTo>
                  <a:lnTo>
                    <a:pt x="504" y="14522"/>
                  </a:lnTo>
                  <a:lnTo>
                    <a:pt x="475" y="14962"/>
                  </a:lnTo>
                  <a:lnTo>
                    <a:pt x="442" y="15402"/>
                  </a:lnTo>
                  <a:lnTo>
                    <a:pt x="409" y="15832"/>
                  </a:lnTo>
                  <a:lnTo>
                    <a:pt x="371" y="16252"/>
                  </a:lnTo>
                  <a:lnTo>
                    <a:pt x="2965" y="16223"/>
                  </a:lnTo>
                  <a:lnTo>
                    <a:pt x="4262" y="16203"/>
                  </a:lnTo>
                  <a:lnTo>
                    <a:pt x="5559" y="16203"/>
                  </a:lnTo>
                  <a:lnTo>
                    <a:pt x="5578" y="15304"/>
                  </a:lnTo>
                  <a:lnTo>
                    <a:pt x="5611" y="14394"/>
                  </a:lnTo>
                  <a:lnTo>
                    <a:pt x="5649" y="13475"/>
                  </a:lnTo>
                  <a:lnTo>
                    <a:pt x="5696" y="12546"/>
                  </a:lnTo>
                  <a:lnTo>
                    <a:pt x="5758" y="11617"/>
                  </a:lnTo>
                  <a:lnTo>
                    <a:pt x="5830" y="10678"/>
                  </a:lnTo>
                  <a:lnTo>
                    <a:pt x="5910" y="9740"/>
                  </a:lnTo>
                  <a:lnTo>
                    <a:pt x="5958" y="9280"/>
                  </a:lnTo>
                  <a:lnTo>
                    <a:pt x="6005" y="8811"/>
                  </a:lnTo>
                  <a:lnTo>
                    <a:pt x="6053" y="8341"/>
                  </a:lnTo>
                  <a:lnTo>
                    <a:pt x="6110" y="7882"/>
                  </a:lnTo>
                  <a:lnTo>
                    <a:pt x="6167" y="7422"/>
                  </a:lnTo>
                  <a:lnTo>
                    <a:pt x="6229" y="6963"/>
                  </a:lnTo>
                  <a:lnTo>
                    <a:pt x="6290" y="6513"/>
                  </a:lnTo>
                  <a:lnTo>
                    <a:pt x="6357" y="6063"/>
                  </a:lnTo>
                  <a:lnTo>
                    <a:pt x="6428" y="5613"/>
                  </a:lnTo>
                  <a:lnTo>
                    <a:pt x="6499" y="5163"/>
                  </a:lnTo>
                  <a:lnTo>
                    <a:pt x="6575" y="4723"/>
                  </a:lnTo>
                  <a:lnTo>
                    <a:pt x="6656" y="4293"/>
                  </a:lnTo>
                  <a:lnTo>
                    <a:pt x="6737" y="3853"/>
                  </a:lnTo>
                  <a:lnTo>
                    <a:pt x="6822" y="3432"/>
                  </a:lnTo>
                  <a:lnTo>
                    <a:pt x="6913" y="3012"/>
                  </a:lnTo>
                  <a:lnTo>
                    <a:pt x="7008" y="2601"/>
                  </a:lnTo>
                  <a:lnTo>
                    <a:pt x="7103" y="2190"/>
                  </a:lnTo>
                  <a:lnTo>
                    <a:pt x="7203" y="1790"/>
                  </a:lnTo>
                  <a:lnTo>
                    <a:pt x="7041" y="1604"/>
                  </a:lnTo>
                  <a:lnTo>
                    <a:pt x="6879" y="1428"/>
                  </a:lnTo>
                  <a:lnTo>
                    <a:pt x="6718" y="1261"/>
                  </a:lnTo>
                  <a:lnTo>
                    <a:pt x="6552" y="1105"/>
                  </a:lnTo>
                  <a:lnTo>
                    <a:pt x="6385" y="958"/>
                  </a:lnTo>
                  <a:lnTo>
                    <a:pt x="6214" y="821"/>
                  </a:lnTo>
                  <a:lnTo>
                    <a:pt x="6043" y="694"/>
                  </a:lnTo>
                  <a:lnTo>
                    <a:pt x="5872" y="577"/>
                  </a:lnTo>
                  <a:lnTo>
                    <a:pt x="5696" y="469"/>
                  </a:lnTo>
                  <a:lnTo>
                    <a:pt x="5521" y="381"/>
                  </a:lnTo>
                  <a:lnTo>
                    <a:pt x="5345" y="293"/>
                  </a:lnTo>
                  <a:lnTo>
                    <a:pt x="5169" y="215"/>
                  </a:lnTo>
                  <a:lnTo>
                    <a:pt x="4989" y="156"/>
                  </a:lnTo>
                  <a:lnTo>
                    <a:pt x="4808" y="108"/>
                  </a:lnTo>
                  <a:lnTo>
                    <a:pt x="4623" y="59"/>
                  </a:lnTo>
                  <a:lnTo>
                    <a:pt x="4442" y="29"/>
                  </a:lnTo>
                  <a:lnTo>
                    <a:pt x="4257" y="10"/>
                  </a:lnTo>
                  <a:lnTo>
                    <a:pt x="4072"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6"/>
            <p:cNvSpPr/>
            <p:nvPr/>
          </p:nvSpPr>
          <p:spPr>
            <a:xfrm>
              <a:off x="4099900" y="-686950"/>
              <a:ext cx="699125" cy="657875"/>
            </a:xfrm>
            <a:custGeom>
              <a:avLst/>
              <a:gdLst/>
              <a:ahLst/>
              <a:cxnLst/>
              <a:rect l="l" t="t" r="r" b="b"/>
              <a:pathLst>
                <a:path w="27965" h="26315" extrusionOk="0">
                  <a:moveTo>
                    <a:pt x="12215" y="0"/>
                  </a:moveTo>
                  <a:lnTo>
                    <a:pt x="11906" y="10"/>
                  </a:lnTo>
                  <a:lnTo>
                    <a:pt x="11593" y="20"/>
                  </a:lnTo>
                  <a:lnTo>
                    <a:pt x="11275" y="39"/>
                  </a:lnTo>
                  <a:lnTo>
                    <a:pt x="10951" y="68"/>
                  </a:lnTo>
                  <a:lnTo>
                    <a:pt x="10628" y="108"/>
                  </a:lnTo>
                  <a:lnTo>
                    <a:pt x="10305" y="156"/>
                  </a:lnTo>
                  <a:lnTo>
                    <a:pt x="9978" y="215"/>
                  </a:lnTo>
                  <a:lnTo>
                    <a:pt x="9654" y="274"/>
                  </a:lnTo>
                  <a:lnTo>
                    <a:pt x="9327" y="352"/>
                  </a:lnTo>
                  <a:lnTo>
                    <a:pt x="8999" y="440"/>
                  </a:lnTo>
                  <a:lnTo>
                    <a:pt x="8676" y="538"/>
                  </a:lnTo>
                  <a:lnTo>
                    <a:pt x="8348" y="645"/>
                  </a:lnTo>
                  <a:lnTo>
                    <a:pt x="8025" y="763"/>
                  </a:lnTo>
                  <a:lnTo>
                    <a:pt x="7702" y="890"/>
                  </a:lnTo>
                  <a:lnTo>
                    <a:pt x="7384" y="1037"/>
                  </a:lnTo>
                  <a:lnTo>
                    <a:pt x="7070" y="1193"/>
                  </a:lnTo>
                  <a:lnTo>
                    <a:pt x="6756" y="1359"/>
                  </a:lnTo>
                  <a:lnTo>
                    <a:pt x="6448" y="1535"/>
                  </a:lnTo>
                  <a:lnTo>
                    <a:pt x="6144" y="1731"/>
                  </a:lnTo>
                  <a:lnTo>
                    <a:pt x="5839" y="1936"/>
                  </a:lnTo>
                  <a:lnTo>
                    <a:pt x="5545" y="2151"/>
                  </a:lnTo>
                  <a:lnTo>
                    <a:pt x="5255" y="2386"/>
                  </a:lnTo>
                  <a:lnTo>
                    <a:pt x="4975" y="2640"/>
                  </a:lnTo>
                  <a:lnTo>
                    <a:pt x="4694" y="2904"/>
                  </a:lnTo>
                  <a:lnTo>
                    <a:pt x="4428" y="3178"/>
                  </a:lnTo>
                  <a:lnTo>
                    <a:pt x="4162" y="3471"/>
                  </a:lnTo>
                  <a:lnTo>
                    <a:pt x="3911" y="3784"/>
                  </a:lnTo>
                  <a:lnTo>
                    <a:pt x="3735" y="4009"/>
                  </a:lnTo>
                  <a:lnTo>
                    <a:pt x="3564" y="4234"/>
                  </a:lnTo>
                  <a:lnTo>
                    <a:pt x="3402" y="4479"/>
                  </a:lnTo>
                  <a:lnTo>
                    <a:pt x="3241" y="4723"/>
                  </a:lnTo>
                  <a:lnTo>
                    <a:pt x="3084" y="4968"/>
                  </a:lnTo>
                  <a:lnTo>
                    <a:pt x="2937" y="5222"/>
                  </a:lnTo>
                  <a:lnTo>
                    <a:pt x="2789" y="5476"/>
                  </a:lnTo>
                  <a:lnTo>
                    <a:pt x="2647" y="5740"/>
                  </a:lnTo>
                  <a:lnTo>
                    <a:pt x="2514" y="6014"/>
                  </a:lnTo>
                  <a:lnTo>
                    <a:pt x="2381" y="6288"/>
                  </a:lnTo>
                  <a:lnTo>
                    <a:pt x="2253" y="6562"/>
                  </a:lnTo>
                  <a:lnTo>
                    <a:pt x="2129" y="6845"/>
                  </a:lnTo>
                  <a:lnTo>
                    <a:pt x="2010" y="7129"/>
                  </a:lnTo>
                  <a:lnTo>
                    <a:pt x="1891" y="7422"/>
                  </a:lnTo>
                  <a:lnTo>
                    <a:pt x="1782" y="7715"/>
                  </a:lnTo>
                  <a:lnTo>
                    <a:pt x="1673" y="8019"/>
                  </a:lnTo>
                  <a:lnTo>
                    <a:pt x="1573" y="8322"/>
                  </a:lnTo>
                  <a:lnTo>
                    <a:pt x="1473" y="8635"/>
                  </a:lnTo>
                  <a:lnTo>
                    <a:pt x="1378" y="8938"/>
                  </a:lnTo>
                  <a:lnTo>
                    <a:pt x="1288" y="9261"/>
                  </a:lnTo>
                  <a:lnTo>
                    <a:pt x="1198" y="9573"/>
                  </a:lnTo>
                  <a:lnTo>
                    <a:pt x="1112" y="9896"/>
                  </a:lnTo>
                  <a:lnTo>
                    <a:pt x="1036" y="10229"/>
                  </a:lnTo>
                  <a:lnTo>
                    <a:pt x="955" y="10551"/>
                  </a:lnTo>
                  <a:lnTo>
                    <a:pt x="884" y="10884"/>
                  </a:lnTo>
                  <a:lnTo>
                    <a:pt x="813" y="11226"/>
                  </a:lnTo>
                  <a:lnTo>
                    <a:pt x="746" y="11559"/>
                  </a:lnTo>
                  <a:lnTo>
                    <a:pt x="685" y="11901"/>
                  </a:lnTo>
                  <a:lnTo>
                    <a:pt x="623" y="12253"/>
                  </a:lnTo>
                  <a:lnTo>
                    <a:pt x="566" y="12595"/>
                  </a:lnTo>
                  <a:lnTo>
                    <a:pt x="514" y="12947"/>
                  </a:lnTo>
                  <a:lnTo>
                    <a:pt x="461" y="13299"/>
                  </a:lnTo>
                  <a:lnTo>
                    <a:pt x="414" y="13661"/>
                  </a:lnTo>
                  <a:lnTo>
                    <a:pt x="371" y="14013"/>
                  </a:lnTo>
                  <a:lnTo>
                    <a:pt x="328" y="14375"/>
                  </a:lnTo>
                  <a:lnTo>
                    <a:pt x="290" y="14737"/>
                  </a:lnTo>
                  <a:lnTo>
                    <a:pt x="252" y="15098"/>
                  </a:lnTo>
                  <a:lnTo>
                    <a:pt x="219" y="15470"/>
                  </a:lnTo>
                  <a:lnTo>
                    <a:pt x="162" y="16203"/>
                  </a:lnTo>
                  <a:lnTo>
                    <a:pt x="115" y="16947"/>
                  </a:lnTo>
                  <a:lnTo>
                    <a:pt x="72" y="17700"/>
                  </a:lnTo>
                  <a:lnTo>
                    <a:pt x="43" y="18453"/>
                  </a:lnTo>
                  <a:lnTo>
                    <a:pt x="20" y="19215"/>
                  </a:lnTo>
                  <a:lnTo>
                    <a:pt x="10" y="19978"/>
                  </a:lnTo>
                  <a:lnTo>
                    <a:pt x="1" y="20741"/>
                  </a:lnTo>
                  <a:lnTo>
                    <a:pt x="1" y="21504"/>
                  </a:lnTo>
                  <a:lnTo>
                    <a:pt x="10" y="22276"/>
                  </a:lnTo>
                  <a:lnTo>
                    <a:pt x="24" y="23039"/>
                  </a:lnTo>
                  <a:lnTo>
                    <a:pt x="43" y="23811"/>
                  </a:lnTo>
                  <a:lnTo>
                    <a:pt x="67" y="24574"/>
                  </a:lnTo>
                  <a:lnTo>
                    <a:pt x="96" y="25337"/>
                  </a:lnTo>
                  <a:lnTo>
                    <a:pt x="1830" y="25376"/>
                  </a:lnTo>
                  <a:lnTo>
                    <a:pt x="3564" y="25396"/>
                  </a:lnTo>
                  <a:lnTo>
                    <a:pt x="7046" y="25396"/>
                  </a:lnTo>
                  <a:lnTo>
                    <a:pt x="10538" y="25366"/>
                  </a:lnTo>
                  <a:lnTo>
                    <a:pt x="14035" y="25366"/>
                  </a:lnTo>
                  <a:lnTo>
                    <a:pt x="15783" y="25386"/>
                  </a:lnTo>
                  <a:lnTo>
                    <a:pt x="17532" y="25415"/>
                  </a:lnTo>
                  <a:lnTo>
                    <a:pt x="18406" y="25444"/>
                  </a:lnTo>
                  <a:lnTo>
                    <a:pt x="19275" y="25484"/>
                  </a:lnTo>
                  <a:lnTo>
                    <a:pt x="20149" y="25523"/>
                  </a:lnTo>
                  <a:lnTo>
                    <a:pt x="21023" y="25572"/>
                  </a:lnTo>
                  <a:lnTo>
                    <a:pt x="21893" y="25630"/>
                  </a:lnTo>
                  <a:lnTo>
                    <a:pt x="22762" y="25689"/>
                  </a:lnTo>
                  <a:lnTo>
                    <a:pt x="23632" y="25767"/>
                  </a:lnTo>
                  <a:lnTo>
                    <a:pt x="24501" y="25855"/>
                  </a:lnTo>
                  <a:lnTo>
                    <a:pt x="25371" y="25953"/>
                  </a:lnTo>
                  <a:lnTo>
                    <a:pt x="26235" y="26061"/>
                  </a:lnTo>
                  <a:lnTo>
                    <a:pt x="27100" y="26188"/>
                  </a:lnTo>
                  <a:lnTo>
                    <a:pt x="27965" y="26315"/>
                  </a:lnTo>
                  <a:lnTo>
                    <a:pt x="27941" y="25620"/>
                  </a:lnTo>
                  <a:lnTo>
                    <a:pt x="27908" y="24926"/>
                  </a:lnTo>
                  <a:lnTo>
                    <a:pt x="27865" y="24242"/>
                  </a:lnTo>
                  <a:lnTo>
                    <a:pt x="27813" y="23567"/>
                  </a:lnTo>
                  <a:lnTo>
                    <a:pt x="27751" y="22892"/>
                  </a:lnTo>
                  <a:lnTo>
                    <a:pt x="27684" y="22237"/>
                  </a:lnTo>
                  <a:lnTo>
                    <a:pt x="27613" y="21582"/>
                  </a:lnTo>
                  <a:lnTo>
                    <a:pt x="27528" y="20927"/>
                  </a:lnTo>
                  <a:lnTo>
                    <a:pt x="27437" y="20291"/>
                  </a:lnTo>
                  <a:lnTo>
                    <a:pt x="27342" y="19655"/>
                  </a:lnTo>
                  <a:lnTo>
                    <a:pt x="27233" y="19030"/>
                  </a:lnTo>
                  <a:lnTo>
                    <a:pt x="27124" y="18413"/>
                  </a:lnTo>
                  <a:lnTo>
                    <a:pt x="27000" y="17807"/>
                  </a:lnTo>
                  <a:lnTo>
                    <a:pt x="26877" y="17201"/>
                  </a:lnTo>
                  <a:lnTo>
                    <a:pt x="26739" y="16614"/>
                  </a:lnTo>
                  <a:lnTo>
                    <a:pt x="26601" y="16027"/>
                  </a:lnTo>
                  <a:lnTo>
                    <a:pt x="26454" y="15451"/>
                  </a:lnTo>
                  <a:lnTo>
                    <a:pt x="26297" y="14883"/>
                  </a:lnTo>
                  <a:lnTo>
                    <a:pt x="26135" y="14326"/>
                  </a:lnTo>
                  <a:lnTo>
                    <a:pt x="25969" y="13778"/>
                  </a:lnTo>
                  <a:lnTo>
                    <a:pt x="25793" y="13241"/>
                  </a:lnTo>
                  <a:lnTo>
                    <a:pt x="25613" y="12703"/>
                  </a:lnTo>
                  <a:lnTo>
                    <a:pt x="25428" y="12184"/>
                  </a:lnTo>
                  <a:lnTo>
                    <a:pt x="25233" y="11666"/>
                  </a:lnTo>
                  <a:lnTo>
                    <a:pt x="25033" y="11167"/>
                  </a:lnTo>
                  <a:lnTo>
                    <a:pt x="24829" y="10669"/>
                  </a:lnTo>
                  <a:lnTo>
                    <a:pt x="24620" y="10190"/>
                  </a:lnTo>
                  <a:lnTo>
                    <a:pt x="24401" y="9710"/>
                  </a:lnTo>
                  <a:lnTo>
                    <a:pt x="24183" y="9251"/>
                  </a:lnTo>
                  <a:lnTo>
                    <a:pt x="23955" y="8791"/>
                  </a:lnTo>
                  <a:lnTo>
                    <a:pt x="23722" y="8351"/>
                  </a:lnTo>
                  <a:lnTo>
                    <a:pt x="23484" y="7911"/>
                  </a:lnTo>
                  <a:lnTo>
                    <a:pt x="23237" y="7491"/>
                  </a:lnTo>
                  <a:lnTo>
                    <a:pt x="22990" y="7070"/>
                  </a:lnTo>
                  <a:lnTo>
                    <a:pt x="22739" y="6669"/>
                  </a:lnTo>
                  <a:lnTo>
                    <a:pt x="22477" y="6278"/>
                  </a:lnTo>
                  <a:lnTo>
                    <a:pt x="22216" y="5897"/>
                  </a:lnTo>
                  <a:lnTo>
                    <a:pt x="21950" y="5525"/>
                  </a:lnTo>
                  <a:lnTo>
                    <a:pt x="21679" y="5163"/>
                  </a:lnTo>
                  <a:lnTo>
                    <a:pt x="21399" y="4811"/>
                  </a:lnTo>
                  <a:lnTo>
                    <a:pt x="21118" y="4479"/>
                  </a:lnTo>
                  <a:lnTo>
                    <a:pt x="20833" y="4156"/>
                  </a:lnTo>
                  <a:lnTo>
                    <a:pt x="20544" y="3833"/>
                  </a:lnTo>
                  <a:lnTo>
                    <a:pt x="20254" y="3530"/>
                  </a:lnTo>
                  <a:lnTo>
                    <a:pt x="19955" y="3247"/>
                  </a:lnTo>
                  <a:lnTo>
                    <a:pt x="19655" y="2963"/>
                  </a:lnTo>
                  <a:lnTo>
                    <a:pt x="19351" y="2699"/>
                  </a:lnTo>
                  <a:lnTo>
                    <a:pt x="19042" y="2435"/>
                  </a:lnTo>
                  <a:lnTo>
                    <a:pt x="18729" y="2190"/>
                  </a:lnTo>
                  <a:lnTo>
                    <a:pt x="18415" y="1966"/>
                  </a:lnTo>
                  <a:lnTo>
                    <a:pt x="18097" y="1741"/>
                  </a:lnTo>
                  <a:lnTo>
                    <a:pt x="17774" y="1535"/>
                  </a:lnTo>
                  <a:lnTo>
                    <a:pt x="17451" y="1340"/>
                  </a:lnTo>
                  <a:lnTo>
                    <a:pt x="17123" y="1164"/>
                  </a:lnTo>
                  <a:lnTo>
                    <a:pt x="16790" y="997"/>
                  </a:lnTo>
                  <a:lnTo>
                    <a:pt x="16458" y="841"/>
                  </a:lnTo>
                  <a:lnTo>
                    <a:pt x="16125" y="694"/>
                  </a:lnTo>
                  <a:lnTo>
                    <a:pt x="15783" y="567"/>
                  </a:lnTo>
                  <a:lnTo>
                    <a:pt x="15446" y="450"/>
                  </a:lnTo>
                  <a:lnTo>
                    <a:pt x="15099" y="352"/>
                  </a:lnTo>
                  <a:lnTo>
                    <a:pt x="14757" y="254"/>
                  </a:lnTo>
                  <a:lnTo>
                    <a:pt x="14405" y="186"/>
                  </a:lnTo>
                  <a:lnTo>
                    <a:pt x="14059" y="117"/>
                  </a:lnTo>
                  <a:lnTo>
                    <a:pt x="13707" y="78"/>
                  </a:lnTo>
                  <a:lnTo>
                    <a:pt x="13417" y="49"/>
                  </a:lnTo>
                  <a:lnTo>
                    <a:pt x="13127" y="29"/>
                  </a:lnTo>
                  <a:lnTo>
                    <a:pt x="12828" y="10"/>
                  </a:lnTo>
                  <a:lnTo>
                    <a:pt x="12524"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6"/>
            <p:cNvSpPr/>
            <p:nvPr/>
          </p:nvSpPr>
          <p:spPr>
            <a:xfrm>
              <a:off x="4106325" y="13200"/>
              <a:ext cx="693050" cy="109800"/>
            </a:xfrm>
            <a:custGeom>
              <a:avLst/>
              <a:gdLst/>
              <a:ahLst/>
              <a:cxnLst/>
              <a:rect l="l" t="t" r="r" b="b"/>
              <a:pathLst>
                <a:path w="27722" h="4392" extrusionOk="0">
                  <a:moveTo>
                    <a:pt x="27722" y="0"/>
                  </a:moveTo>
                  <a:lnTo>
                    <a:pt x="26867" y="177"/>
                  </a:lnTo>
                  <a:lnTo>
                    <a:pt x="26007" y="333"/>
                  </a:lnTo>
                  <a:lnTo>
                    <a:pt x="25147" y="470"/>
                  </a:lnTo>
                  <a:lnTo>
                    <a:pt x="24287" y="597"/>
                  </a:lnTo>
                  <a:lnTo>
                    <a:pt x="23427" y="714"/>
                  </a:lnTo>
                  <a:lnTo>
                    <a:pt x="22562" y="812"/>
                  </a:lnTo>
                  <a:lnTo>
                    <a:pt x="21698" y="900"/>
                  </a:lnTo>
                  <a:lnTo>
                    <a:pt x="20828" y="969"/>
                  </a:lnTo>
                  <a:lnTo>
                    <a:pt x="19964" y="1037"/>
                  </a:lnTo>
                  <a:lnTo>
                    <a:pt x="19094" y="1086"/>
                  </a:lnTo>
                  <a:lnTo>
                    <a:pt x="18225" y="1125"/>
                  </a:lnTo>
                  <a:lnTo>
                    <a:pt x="17355" y="1154"/>
                  </a:lnTo>
                  <a:lnTo>
                    <a:pt x="16486" y="1174"/>
                  </a:lnTo>
                  <a:lnTo>
                    <a:pt x="15616" y="1194"/>
                  </a:lnTo>
                  <a:lnTo>
                    <a:pt x="13873" y="1194"/>
                  </a:lnTo>
                  <a:lnTo>
                    <a:pt x="13003" y="1184"/>
                  </a:lnTo>
                  <a:lnTo>
                    <a:pt x="12134" y="1164"/>
                  </a:lnTo>
                  <a:lnTo>
                    <a:pt x="10390" y="1115"/>
                  </a:lnTo>
                  <a:lnTo>
                    <a:pt x="8652" y="1047"/>
                  </a:lnTo>
                  <a:lnTo>
                    <a:pt x="6913" y="959"/>
                  </a:lnTo>
                  <a:lnTo>
                    <a:pt x="3445" y="783"/>
                  </a:lnTo>
                  <a:lnTo>
                    <a:pt x="1720" y="685"/>
                  </a:lnTo>
                  <a:lnTo>
                    <a:pt x="0" y="597"/>
                  </a:lnTo>
                  <a:lnTo>
                    <a:pt x="52" y="1536"/>
                  </a:lnTo>
                  <a:lnTo>
                    <a:pt x="114" y="2455"/>
                  </a:lnTo>
                  <a:lnTo>
                    <a:pt x="238" y="4254"/>
                  </a:lnTo>
                  <a:lnTo>
                    <a:pt x="1915" y="4117"/>
                  </a:lnTo>
                  <a:lnTo>
                    <a:pt x="3606" y="3980"/>
                  </a:lnTo>
                  <a:lnTo>
                    <a:pt x="7022" y="3687"/>
                  </a:lnTo>
                  <a:lnTo>
                    <a:pt x="8737" y="3540"/>
                  </a:lnTo>
                  <a:lnTo>
                    <a:pt x="10466" y="3423"/>
                  </a:lnTo>
                  <a:lnTo>
                    <a:pt x="11326" y="3364"/>
                  </a:lnTo>
                  <a:lnTo>
                    <a:pt x="12191" y="3316"/>
                  </a:lnTo>
                  <a:lnTo>
                    <a:pt x="13056" y="3267"/>
                  </a:lnTo>
                  <a:lnTo>
                    <a:pt x="13925" y="3237"/>
                  </a:lnTo>
                  <a:lnTo>
                    <a:pt x="14790" y="3208"/>
                  </a:lnTo>
                  <a:lnTo>
                    <a:pt x="15654" y="3198"/>
                  </a:lnTo>
                  <a:lnTo>
                    <a:pt x="16519" y="3188"/>
                  </a:lnTo>
                  <a:lnTo>
                    <a:pt x="17379" y="3188"/>
                  </a:lnTo>
                  <a:lnTo>
                    <a:pt x="18244" y="3208"/>
                  </a:lnTo>
                  <a:lnTo>
                    <a:pt x="19104" y="3237"/>
                  </a:lnTo>
                  <a:lnTo>
                    <a:pt x="19964" y="3276"/>
                  </a:lnTo>
                  <a:lnTo>
                    <a:pt x="20819" y="3335"/>
                  </a:lnTo>
                  <a:lnTo>
                    <a:pt x="21679" y="3404"/>
                  </a:lnTo>
                  <a:lnTo>
                    <a:pt x="22529" y="3492"/>
                  </a:lnTo>
                  <a:lnTo>
                    <a:pt x="23379" y="3589"/>
                  </a:lnTo>
                  <a:lnTo>
                    <a:pt x="24230" y="3716"/>
                  </a:lnTo>
                  <a:lnTo>
                    <a:pt x="25076" y="3853"/>
                  </a:lnTo>
                  <a:lnTo>
                    <a:pt x="25916" y="4010"/>
                  </a:lnTo>
                  <a:lnTo>
                    <a:pt x="26753" y="4186"/>
                  </a:lnTo>
                  <a:lnTo>
                    <a:pt x="27589" y="4391"/>
                  </a:lnTo>
                  <a:lnTo>
                    <a:pt x="27627" y="3824"/>
                  </a:lnTo>
                  <a:lnTo>
                    <a:pt x="27655" y="3276"/>
                  </a:lnTo>
                  <a:lnTo>
                    <a:pt x="27679" y="2719"/>
                  </a:lnTo>
                  <a:lnTo>
                    <a:pt x="27693" y="2171"/>
                  </a:lnTo>
                  <a:lnTo>
                    <a:pt x="27708" y="1624"/>
                  </a:lnTo>
                  <a:lnTo>
                    <a:pt x="27717" y="1086"/>
                  </a:lnTo>
                  <a:lnTo>
                    <a:pt x="27722" y="538"/>
                  </a:lnTo>
                  <a:lnTo>
                    <a:pt x="27722"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6"/>
            <p:cNvSpPr/>
            <p:nvPr/>
          </p:nvSpPr>
          <p:spPr>
            <a:xfrm>
              <a:off x="4096825" y="-1688550"/>
              <a:ext cx="560500" cy="1095500"/>
            </a:xfrm>
            <a:custGeom>
              <a:avLst/>
              <a:gdLst/>
              <a:ahLst/>
              <a:cxnLst/>
              <a:rect l="l" t="t" r="r" b="b"/>
              <a:pathLst>
                <a:path w="22420" h="43820" extrusionOk="0">
                  <a:moveTo>
                    <a:pt x="11668" y="0"/>
                  </a:moveTo>
                  <a:lnTo>
                    <a:pt x="11426" y="10"/>
                  </a:lnTo>
                  <a:lnTo>
                    <a:pt x="11179" y="30"/>
                  </a:lnTo>
                  <a:lnTo>
                    <a:pt x="10937" y="49"/>
                  </a:lnTo>
                  <a:lnTo>
                    <a:pt x="10690" y="88"/>
                  </a:lnTo>
                  <a:lnTo>
                    <a:pt x="10447" y="127"/>
                  </a:lnTo>
                  <a:lnTo>
                    <a:pt x="10200" y="176"/>
                  </a:lnTo>
                  <a:lnTo>
                    <a:pt x="9953" y="225"/>
                  </a:lnTo>
                  <a:lnTo>
                    <a:pt x="9706" y="294"/>
                  </a:lnTo>
                  <a:lnTo>
                    <a:pt x="9459" y="362"/>
                  </a:lnTo>
                  <a:lnTo>
                    <a:pt x="9212" y="440"/>
                  </a:lnTo>
                  <a:lnTo>
                    <a:pt x="8970" y="519"/>
                  </a:lnTo>
                  <a:lnTo>
                    <a:pt x="8723" y="616"/>
                  </a:lnTo>
                  <a:lnTo>
                    <a:pt x="8476" y="714"/>
                  </a:lnTo>
                  <a:lnTo>
                    <a:pt x="8229" y="812"/>
                  </a:lnTo>
                  <a:lnTo>
                    <a:pt x="7996" y="919"/>
                  </a:lnTo>
                  <a:lnTo>
                    <a:pt x="7773" y="1027"/>
                  </a:lnTo>
                  <a:lnTo>
                    <a:pt x="7549" y="1144"/>
                  </a:lnTo>
                  <a:lnTo>
                    <a:pt x="7331" y="1271"/>
                  </a:lnTo>
                  <a:lnTo>
                    <a:pt x="7112" y="1408"/>
                  </a:lnTo>
                  <a:lnTo>
                    <a:pt x="6903" y="1545"/>
                  </a:lnTo>
                  <a:lnTo>
                    <a:pt x="6694" y="1682"/>
                  </a:lnTo>
                  <a:lnTo>
                    <a:pt x="6490" y="1839"/>
                  </a:lnTo>
                  <a:lnTo>
                    <a:pt x="6290" y="1995"/>
                  </a:lnTo>
                  <a:lnTo>
                    <a:pt x="6095" y="2152"/>
                  </a:lnTo>
                  <a:lnTo>
                    <a:pt x="5901" y="2318"/>
                  </a:lnTo>
                  <a:lnTo>
                    <a:pt x="5715" y="2494"/>
                  </a:lnTo>
                  <a:lnTo>
                    <a:pt x="5530" y="2670"/>
                  </a:lnTo>
                  <a:lnTo>
                    <a:pt x="5350" y="2856"/>
                  </a:lnTo>
                  <a:lnTo>
                    <a:pt x="5169" y="3051"/>
                  </a:lnTo>
                  <a:lnTo>
                    <a:pt x="4993" y="3247"/>
                  </a:lnTo>
                  <a:lnTo>
                    <a:pt x="4827" y="3452"/>
                  </a:lnTo>
                  <a:lnTo>
                    <a:pt x="4656" y="3658"/>
                  </a:lnTo>
                  <a:lnTo>
                    <a:pt x="4494" y="3873"/>
                  </a:lnTo>
                  <a:lnTo>
                    <a:pt x="4333" y="4088"/>
                  </a:lnTo>
                  <a:lnTo>
                    <a:pt x="4176" y="4313"/>
                  </a:lnTo>
                  <a:lnTo>
                    <a:pt x="4024" y="4538"/>
                  </a:lnTo>
                  <a:lnTo>
                    <a:pt x="3872" y="4772"/>
                  </a:lnTo>
                  <a:lnTo>
                    <a:pt x="3730" y="5017"/>
                  </a:lnTo>
                  <a:lnTo>
                    <a:pt x="3582" y="5251"/>
                  </a:lnTo>
                  <a:lnTo>
                    <a:pt x="3444" y="5506"/>
                  </a:lnTo>
                  <a:lnTo>
                    <a:pt x="3307" y="5760"/>
                  </a:lnTo>
                  <a:lnTo>
                    <a:pt x="3174" y="6014"/>
                  </a:lnTo>
                  <a:lnTo>
                    <a:pt x="3045" y="6278"/>
                  </a:lnTo>
                  <a:lnTo>
                    <a:pt x="2917" y="6552"/>
                  </a:lnTo>
                  <a:lnTo>
                    <a:pt x="2794" y="6816"/>
                  </a:lnTo>
                  <a:lnTo>
                    <a:pt x="2675" y="7100"/>
                  </a:lnTo>
                  <a:lnTo>
                    <a:pt x="2556" y="7373"/>
                  </a:lnTo>
                  <a:lnTo>
                    <a:pt x="2442" y="7667"/>
                  </a:lnTo>
                  <a:lnTo>
                    <a:pt x="2328" y="7950"/>
                  </a:lnTo>
                  <a:lnTo>
                    <a:pt x="2223" y="8244"/>
                  </a:lnTo>
                  <a:lnTo>
                    <a:pt x="2114" y="8547"/>
                  </a:lnTo>
                  <a:lnTo>
                    <a:pt x="2014" y="8850"/>
                  </a:lnTo>
                  <a:lnTo>
                    <a:pt x="1915" y="9153"/>
                  </a:lnTo>
                  <a:lnTo>
                    <a:pt x="1820" y="9466"/>
                  </a:lnTo>
                  <a:lnTo>
                    <a:pt x="1725" y="9779"/>
                  </a:lnTo>
                  <a:lnTo>
                    <a:pt x="1634" y="10092"/>
                  </a:lnTo>
                  <a:lnTo>
                    <a:pt x="1544" y="10415"/>
                  </a:lnTo>
                  <a:lnTo>
                    <a:pt x="1459" y="10747"/>
                  </a:lnTo>
                  <a:lnTo>
                    <a:pt x="1378" y="11070"/>
                  </a:lnTo>
                  <a:lnTo>
                    <a:pt x="1297" y="11402"/>
                  </a:lnTo>
                  <a:lnTo>
                    <a:pt x="1221" y="11735"/>
                  </a:lnTo>
                  <a:lnTo>
                    <a:pt x="1145" y="12077"/>
                  </a:lnTo>
                  <a:lnTo>
                    <a:pt x="1074" y="12419"/>
                  </a:lnTo>
                  <a:lnTo>
                    <a:pt x="1002" y="12762"/>
                  </a:lnTo>
                  <a:lnTo>
                    <a:pt x="936" y="13114"/>
                  </a:lnTo>
                  <a:lnTo>
                    <a:pt x="874" y="13466"/>
                  </a:lnTo>
                  <a:lnTo>
                    <a:pt x="755" y="14180"/>
                  </a:lnTo>
                  <a:lnTo>
                    <a:pt x="641" y="14903"/>
                  </a:lnTo>
                  <a:lnTo>
                    <a:pt x="542" y="15637"/>
                  </a:lnTo>
                  <a:lnTo>
                    <a:pt x="451" y="16380"/>
                  </a:lnTo>
                  <a:lnTo>
                    <a:pt x="371" y="17133"/>
                  </a:lnTo>
                  <a:lnTo>
                    <a:pt x="295" y="17905"/>
                  </a:lnTo>
                  <a:lnTo>
                    <a:pt x="233" y="18678"/>
                  </a:lnTo>
                  <a:lnTo>
                    <a:pt x="176" y="19450"/>
                  </a:lnTo>
                  <a:lnTo>
                    <a:pt x="128" y="20242"/>
                  </a:lnTo>
                  <a:lnTo>
                    <a:pt x="86" y="21034"/>
                  </a:lnTo>
                  <a:lnTo>
                    <a:pt x="57" y="21836"/>
                  </a:lnTo>
                  <a:lnTo>
                    <a:pt x="33" y="22648"/>
                  </a:lnTo>
                  <a:lnTo>
                    <a:pt x="14" y="23460"/>
                  </a:lnTo>
                  <a:lnTo>
                    <a:pt x="5" y="24271"/>
                  </a:lnTo>
                  <a:lnTo>
                    <a:pt x="0" y="25093"/>
                  </a:lnTo>
                  <a:lnTo>
                    <a:pt x="5" y="25924"/>
                  </a:lnTo>
                  <a:lnTo>
                    <a:pt x="14" y="26745"/>
                  </a:lnTo>
                  <a:lnTo>
                    <a:pt x="33" y="27576"/>
                  </a:lnTo>
                  <a:lnTo>
                    <a:pt x="57" y="28408"/>
                  </a:lnTo>
                  <a:lnTo>
                    <a:pt x="81" y="29249"/>
                  </a:lnTo>
                  <a:lnTo>
                    <a:pt x="119" y="30080"/>
                  </a:lnTo>
                  <a:lnTo>
                    <a:pt x="157" y="30911"/>
                  </a:lnTo>
                  <a:lnTo>
                    <a:pt x="200" y="31742"/>
                  </a:lnTo>
                  <a:lnTo>
                    <a:pt x="247" y="32583"/>
                  </a:lnTo>
                  <a:lnTo>
                    <a:pt x="304" y="33414"/>
                  </a:lnTo>
                  <a:lnTo>
                    <a:pt x="361" y="34236"/>
                  </a:lnTo>
                  <a:lnTo>
                    <a:pt x="423" y="35067"/>
                  </a:lnTo>
                  <a:lnTo>
                    <a:pt x="489" y="35888"/>
                  </a:lnTo>
                  <a:lnTo>
                    <a:pt x="561" y="36710"/>
                  </a:lnTo>
                  <a:lnTo>
                    <a:pt x="632" y="37522"/>
                  </a:lnTo>
                  <a:lnTo>
                    <a:pt x="708" y="38333"/>
                  </a:lnTo>
                  <a:lnTo>
                    <a:pt x="789" y="39135"/>
                  </a:lnTo>
                  <a:lnTo>
                    <a:pt x="869" y="39937"/>
                  </a:lnTo>
                  <a:lnTo>
                    <a:pt x="955" y="40729"/>
                  </a:lnTo>
                  <a:lnTo>
                    <a:pt x="1045" y="41511"/>
                  </a:lnTo>
                  <a:lnTo>
                    <a:pt x="1136" y="42294"/>
                  </a:lnTo>
                  <a:lnTo>
                    <a:pt x="1316" y="43819"/>
                  </a:lnTo>
                  <a:lnTo>
                    <a:pt x="1463" y="43516"/>
                  </a:lnTo>
                  <a:lnTo>
                    <a:pt x="1611" y="43223"/>
                  </a:lnTo>
                  <a:lnTo>
                    <a:pt x="1763" y="42939"/>
                  </a:lnTo>
                  <a:lnTo>
                    <a:pt x="1919" y="42665"/>
                  </a:lnTo>
                  <a:lnTo>
                    <a:pt x="2076" y="42391"/>
                  </a:lnTo>
                  <a:lnTo>
                    <a:pt x="2238" y="42137"/>
                  </a:lnTo>
                  <a:lnTo>
                    <a:pt x="2399" y="41883"/>
                  </a:lnTo>
                  <a:lnTo>
                    <a:pt x="2566" y="41629"/>
                  </a:lnTo>
                  <a:lnTo>
                    <a:pt x="2737" y="41384"/>
                  </a:lnTo>
                  <a:lnTo>
                    <a:pt x="2908" y="41149"/>
                  </a:lnTo>
                  <a:lnTo>
                    <a:pt x="3079" y="40925"/>
                  </a:lnTo>
                  <a:lnTo>
                    <a:pt x="3254" y="40709"/>
                  </a:lnTo>
                  <a:lnTo>
                    <a:pt x="3435" y="40494"/>
                  </a:lnTo>
                  <a:lnTo>
                    <a:pt x="3615" y="40279"/>
                  </a:lnTo>
                  <a:lnTo>
                    <a:pt x="3796" y="40084"/>
                  </a:lnTo>
                  <a:lnTo>
                    <a:pt x="3981" y="39888"/>
                  </a:lnTo>
                  <a:lnTo>
                    <a:pt x="4167" y="39692"/>
                  </a:lnTo>
                  <a:lnTo>
                    <a:pt x="4357" y="39516"/>
                  </a:lnTo>
                  <a:lnTo>
                    <a:pt x="4547" y="39340"/>
                  </a:lnTo>
                  <a:lnTo>
                    <a:pt x="4737" y="39164"/>
                  </a:lnTo>
                  <a:lnTo>
                    <a:pt x="4932" y="38998"/>
                  </a:lnTo>
                  <a:lnTo>
                    <a:pt x="5126" y="38842"/>
                  </a:lnTo>
                  <a:lnTo>
                    <a:pt x="5326" y="38685"/>
                  </a:lnTo>
                  <a:lnTo>
                    <a:pt x="5525" y="38539"/>
                  </a:lnTo>
                  <a:lnTo>
                    <a:pt x="5725" y="38402"/>
                  </a:lnTo>
                  <a:lnTo>
                    <a:pt x="5924" y="38265"/>
                  </a:lnTo>
                  <a:lnTo>
                    <a:pt x="6129" y="38138"/>
                  </a:lnTo>
                  <a:lnTo>
                    <a:pt x="6333" y="38010"/>
                  </a:lnTo>
                  <a:lnTo>
                    <a:pt x="6742" y="37776"/>
                  </a:lnTo>
                  <a:lnTo>
                    <a:pt x="7155" y="37561"/>
                  </a:lnTo>
                  <a:lnTo>
                    <a:pt x="7573" y="37365"/>
                  </a:lnTo>
                  <a:lnTo>
                    <a:pt x="7996" y="37199"/>
                  </a:lnTo>
                  <a:lnTo>
                    <a:pt x="8419" y="37042"/>
                  </a:lnTo>
                  <a:lnTo>
                    <a:pt x="8842" y="36905"/>
                  </a:lnTo>
                  <a:lnTo>
                    <a:pt x="9269" y="36788"/>
                  </a:lnTo>
                  <a:lnTo>
                    <a:pt x="9692" y="36681"/>
                  </a:lnTo>
                  <a:lnTo>
                    <a:pt x="10120" y="36602"/>
                  </a:lnTo>
                  <a:lnTo>
                    <a:pt x="10542" y="36524"/>
                  </a:lnTo>
                  <a:lnTo>
                    <a:pt x="10965" y="36475"/>
                  </a:lnTo>
                  <a:lnTo>
                    <a:pt x="11383" y="36436"/>
                  </a:lnTo>
                  <a:lnTo>
                    <a:pt x="11801" y="36407"/>
                  </a:lnTo>
                  <a:lnTo>
                    <a:pt x="12215" y="36397"/>
                  </a:lnTo>
                  <a:lnTo>
                    <a:pt x="12628" y="36397"/>
                  </a:lnTo>
                  <a:lnTo>
                    <a:pt x="13032" y="36407"/>
                  </a:lnTo>
                  <a:lnTo>
                    <a:pt x="13436" y="36426"/>
                  </a:lnTo>
                  <a:lnTo>
                    <a:pt x="13830" y="36456"/>
                  </a:lnTo>
                  <a:lnTo>
                    <a:pt x="14053" y="36485"/>
                  </a:lnTo>
                  <a:lnTo>
                    <a:pt x="14277" y="36514"/>
                  </a:lnTo>
                  <a:lnTo>
                    <a:pt x="14505" y="36553"/>
                  </a:lnTo>
                  <a:lnTo>
                    <a:pt x="14728" y="36602"/>
                  </a:lnTo>
                  <a:lnTo>
                    <a:pt x="14951" y="36651"/>
                  </a:lnTo>
                  <a:lnTo>
                    <a:pt x="15175" y="36700"/>
                  </a:lnTo>
                  <a:lnTo>
                    <a:pt x="15621" y="36837"/>
                  </a:lnTo>
                  <a:lnTo>
                    <a:pt x="16068" y="36984"/>
                  </a:lnTo>
                  <a:lnTo>
                    <a:pt x="16510" y="37160"/>
                  </a:lnTo>
                  <a:lnTo>
                    <a:pt x="16951" y="37355"/>
                  </a:lnTo>
                  <a:lnTo>
                    <a:pt x="17388" y="37570"/>
                  </a:lnTo>
                  <a:lnTo>
                    <a:pt x="17826" y="37815"/>
                  </a:lnTo>
                  <a:lnTo>
                    <a:pt x="18258" y="38069"/>
                  </a:lnTo>
                  <a:lnTo>
                    <a:pt x="18690" y="38353"/>
                  </a:lnTo>
                  <a:lnTo>
                    <a:pt x="19113" y="38656"/>
                  </a:lnTo>
                  <a:lnTo>
                    <a:pt x="19536" y="38979"/>
                  </a:lnTo>
                  <a:lnTo>
                    <a:pt x="19959" y="39321"/>
                  </a:lnTo>
                  <a:lnTo>
                    <a:pt x="20372" y="39673"/>
                  </a:lnTo>
                  <a:lnTo>
                    <a:pt x="20781" y="40054"/>
                  </a:lnTo>
                  <a:lnTo>
                    <a:pt x="20762" y="40005"/>
                  </a:lnTo>
                  <a:lnTo>
                    <a:pt x="20747" y="39947"/>
                  </a:lnTo>
                  <a:lnTo>
                    <a:pt x="20733" y="39888"/>
                  </a:lnTo>
                  <a:lnTo>
                    <a:pt x="20724" y="39829"/>
                  </a:lnTo>
                  <a:lnTo>
                    <a:pt x="20719" y="39761"/>
                  </a:lnTo>
                  <a:lnTo>
                    <a:pt x="20714" y="39702"/>
                  </a:lnTo>
                  <a:lnTo>
                    <a:pt x="20714" y="39644"/>
                  </a:lnTo>
                  <a:lnTo>
                    <a:pt x="20714" y="39575"/>
                  </a:lnTo>
                  <a:lnTo>
                    <a:pt x="20724" y="39516"/>
                  </a:lnTo>
                  <a:lnTo>
                    <a:pt x="20733" y="39458"/>
                  </a:lnTo>
                  <a:lnTo>
                    <a:pt x="20743" y="39399"/>
                  </a:lnTo>
                  <a:lnTo>
                    <a:pt x="20762" y="39340"/>
                  </a:lnTo>
                  <a:lnTo>
                    <a:pt x="20781" y="39291"/>
                  </a:lnTo>
                  <a:lnTo>
                    <a:pt x="20804" y="39243"/>
                  </a:lnTo>
                  <a:lnTo>
                    <a:pt x="20828" y="39194"/>
                  </a:lnTo>
                  <a:lnTo>
                    <a:pt x="20861" y="39155"/>
                  </a:lnTo>
                  <a:lnTo>
                    <a:pt x="20923" y="39076"/>
                  </a:lnTo>
                  <a:lnTo>
                    <a:pt x="20985" y="38988"/>
                  </a:lnTo>
                  <a:lnTo>
                    <a:pt x="21047" y="38900"/>
                  </a:lnTo>
                  <a:lnTo>
                    <a:pt x="21104" y="38803"/>
                  </a:lnTo>
                  <a:lnTo>
                    <a:pt x="21161" y="38705"/>
                  </a:lnTo>
                  <a:lnTo>
                    <a:pt x="21218" y="38587"/>
                  </a:lnTo>
                  <a:lnTo>
                    <a:pt x="21275" y="38480"/>
                  </a:lnTo>
                  <a:lnTo>
                    <a:pt x="21327" y="38362"/>
                  </a:lnTo>
                  <a:lnTo>
                    <a:pt x="21427" y="38098"/>
                  </a:lnTo>
                  <a:lnTo>
                    <a:pt x="21527" y="37825"/>
                  </a:lnTo>
                  <a:lnTo>
                    <a:pt x="21617" y="37531"/>
                  </a:lnTo>
                  <a:lnTo>
                    <a:pt x="21702" y="37218"/>
                  </a:lnTo>
                  <a:lnTo>
                    <a:pt x="21778" y="36886"/>
                  </a:lnTo>
                  <a:lnTo>
                    <a:pt x="21854" y="36534"/>
                  </a:lnTo>
                  <a:lnTo>
                    <a:pt x="21921" y="36172"/>
                  </a:lnTo>
                  <a:lnTo>
                    <a:pt x="21987" y="35781"/>
                  </a:lnTo>
                  <a:lnTo>
                    <a:pt x="22044" y="35390"/>
                  </a:lnTo>
                  <a:lnTo>
                    <a:pt x="22101" y="34969"/>
                  </a:lnTo>
                  <a:lnTo>
                    <a:pt x="22149" y="34549"/>
                  </a:lnTo>
                  <a:lnTo>
                    <a:pt x="22196" y="34109"/>
                  </a:lnTo>
                  <a:lnTo>
                    <a:pt x="22234" y="33649"/>
                  </a:lnTo>
                  <a:lnTo>
                    <a:pt x="22272" y="33190"/>
                  </a:lnTo>
                  <a:lnTo>
                    <a:pt x="22301" y="32710"/>
                  </a:lnTo>
                  <a:lnTo>
                    <a:pt x="22329" y="32221"/>
                  </a:lnTo>
                  <a:lnTo>
                    <a:pt x="22353" y="31732"/>
                  </a:lnTo>
                  <a:lnTo>
                    <a:pt x="22372" y="31224"/>
                  </a:lnTo>
                  <a:lnTo>
                    <a:pt x="22391" y="30715"/>
                  </a:lnTo>
                  <a:lnTo>
                    <a:pt x="22401" y="30197"/>
                  </a:lnTo>
                  <a:lnTo>
                    <a:pt x="22410" y="29669"/>
                  </a:lnTo>
                  <a:lnTo>
                    <a:pt x="22415" y="29131"/>
                  </a:lnTo>
                  <a:lnTo>
                    <a:pt x="22420" y="28603"/>
                  </a:lnTo>
                  <a:lnTo>
                    <a:pt x="22415" y="28056"/>
                  </a:lnTo>
                  <a:lnTo>
                    <a:pt x="22415" y="27508"/>
                  </a:lnTo>
                  <a:lnTo>
                    <a:pt x="22405" y="26960"/>
                  </a:lnTo>
                  <a:lnTo>
                    <a:pt x="22382" y="25865"/>
                  </a:lnTo>
                  <a:lnTo>
                    <a:pt x="22348" y="24760"/>
                  </a:lnTo>
                  <a:lnTo>
                    <a:pt x="22306" y="23655"/>
                  </a:lnTo>
                  <a:lnTo>
                    <a:pt x="22253" y="22560"/>
                  </a:lnTo>
                  <a:lnTo>
                    <a:pt x="22192" y="21484"/>
                  </a:lnTo>
                  <a:lnTo>
                    <a:pt x="22125" y="20428"/>
                  </a:lnTo>
                  <a:lnTo>
                    <a:pt x="22054" y="19401"/>
                  </a:lnTo>
                  <a:lnTo>
                    <a:pt x="21978" y="18404"/>
                  </a:lnTo>
                  <a:lnTo>
                    <a:pt x="21897" y="17436"/>
                  </a:lnTo>
                  <a:lnTo>
                    <a:pt x="21812" y="16526"/>
                  </a:lnTo>
                  <a:lnTo>
                    <a:pt x="21721" y="15656"/>
                  </a:lnTo>
                  <a:lnTo>
                    <a:pt x="21636" y="14854"/>
                  </a:lnTo>
                  <a:lnTo>
                    <a:pt x="21546" y="14101"/>
                  </a:lnTo>
                  <a:lnTo>
                    <a:pt x="21455" y="13427"/>
                  </a:lnTo>
                  <a:lnTo>
                    <a:pt x="21370" y="12820"/>
                  </a:lnTo>
                  <a:lnTo>
                    <a:pt x="21284" y="12292"/>
                  </a:lnTo>
                  <a:lnTo>
                    <a:pt x="21246" y="12058"/>
                  </a:lnTo>
                  <a:lnTo>
                    <a:pt x="21203" y="11852"/>
                  </a:lnTo>
                  <a:lnTo>
                    <a:pt x="21094" y="11334"/>
                  </a:lnTo>
                  <a:lnTo>
                    <a:pt x="20985" y="10835"/>
                  </a:lnTo>
                  <a:lnTo>
                    <a:pt x="20866" y="10346"/>
                  </a:lnTo>
                  <a:lnTo>
                    <a:pt x="20743" y="9867"/>
                  </a:lnTo>
                  <a:lnTo>
                    <a:pt x="20619" y="9398"/>
                  </a:lnTo>
                  <a:lnTo>
                    <a:pt x="20491" y="8948"/>
                  </a:lnTo>
                  <a:lnTo>
                    <a:pt x="20353" y="8508"/>
                  </a:lnTo>
                  <a:lnTo>
                    <a:pt x="20215" y="8087"/>
                  </a:lnTo>
                  <a:lnTo>
                    <a:pt x="20073" y="7667"/>
                  </a:lnTo>
                  <a:lnTo>
                    <a:pt x="19925" y="7266"/>
                  </a:lnTo>
                  <a:lnTo>
                    <a:pt x="19773" y="6875"/>
                  </a:lnTo>
                  <a:lnTo>
                    <a:pt x="19621" y="6493"/>
                  </a:lnTo>
                  <a:lnTo>
                    <a:pt x="19460" y="6132"/>
                  </a:lnTo>
                  <a:lnTo>
                    <a:pt x="19298" y="5780"/>
                  </a:lnTo>
                  <a:lnTo>
                    <a:pt x="19132" y="5437"/>
                  </a:lnTo>
                  <a:lnTo>
                    <a:pt x="18966" y="5105"/>
                  </a:lnTo>
                  <a:lnTo>
                    <a:pt x="18790" y="4782"/>
                  </a:lnTo>
                  <a:lnTo>
                    <a:pt x="18614" y="4479"/>
                  </a:lnTo>
                  <a:lnTo>
                    <a:pt x="18438" y="4176"/>
                  </a:lnTo>
                  <a:lnTo>
                    <a:pt x="18253" y="3892"/>
                  </a:lnTo>
                  <a:lnTo>
                    <a:pt x="18068" y="3618"/>
                  </a:lnTo>
                  <a:lnTo>
                    <a:pt x="17878" y="3354"/>
                  </a:lnTo>
                  <a:lnTo>
                    <a:pt x="17688" y="3100"/>
                  </a:lnTo>
                  <a:lnTo>
                    <a:pt x="17493" y="2856"/>
                  </a:lnTo>
                  <a:lnTo>
                    <a:pt x="17293" y="2631"/>
                  </a:lnTo>
                  <a:lnTo>
                    <a:pt x="17094" y="2406"/>
                  </a:lnTo>
                  <a:lnTo>
                    <a:pt x="16890" y="2191"/>
                  </a:lnTo>
                  <a:lnTo>
                    <a:pt x="16685" y="1995"/>
                  </a:lnTo>
                  <a:lnTo>
                    <a:pt x="16476" y="1800"/>
                  </a:lnTo>
                  <a:lnTo>
                    <a:pt x="16267" y="1624"/>
                  </a:lnTo>
                  <a:lnTo>
                    <a:pt x="16053" y="1457"/>
                  </a:lnTo>
                  <a:lnTo>
                    <a:pt x="15840" y="1291"/>
                  </a:lnTo>
                  <a:lnTo>
                    <a:pt x="15621" y="1144"/>
                  </a:lnTo>
                  <a:lnTo>
                    <a:pt x="15403" y="1007"/>
                  </a:lnTo>
                  <a:lnTo>
                    <a:pt x="15179" y="871"/>
                  </a:lnTo>
                  <a:lnTo>
                    <a:pt x="14956" y="753"/>
                  </a:lnTo>
                  <a:lnTo>
                    <a:pt x="14733" y="646"/>
                  </a:lnTo>
                  <a:lnTo>
                    <a:pt x="14505" y="538"/>
                  </a:lnTo>
                  <a:lnTo>
                    <a:pt x="14277" y="450"/>
                  </a:lnTo>
                  <a:lnTo>
                    <a:pt x="14044" y="362"/>
                  </a:lnTo>
                  <a:lnTo>
                    <a:pt x="13811" y="284"/>
                  </a:lnTo>
                  <a:lnTo>
                    <a:pt x="13578" y="225"/>
                  </a:lnTo>
                  <a:lnTo>
                    <a:pt x="13345" y="166"/>
                  </a:lnTo>
                  <a:lnTo>
                    <a:pt x="13108" y="118"/>
                  </a:lnTo>
                  <a:lnTo>
                    <a:pt x="12870" y="78"/>
                  </a:lnTo>
                  <a:lnTo>
                    <a:pt x="12633" y="39"/>
                  </a:lnTo>
                  <a:lnTo>
                    <a:pt x="12390" y="20"/>
                  </a:lnTo>
                  <a:lnTo>
                    <a:pt x="12153" y="10"/>
                  </a:lnTo>
                  <a:lnTo>
                    <a:pt x="11911"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6"/>
            <p:cNvSpPr/>
            <p:nvPr/>
          </p:nvSpPr>
          <p:spPr>
            <a:xfrm>
              <a:off x="4073775" y="-3688075"/>
              <a:ext cx="189350" cy="303650"/>
            </a:xfrm>
            <a:custGeom>
              <a:avLst/>
              <a:gdLst/>
              <a:ahLst/>
              <a:cxnLst/>
              <a:rect l="l" t="t" r="r" b="b"/>
              <a:pathLst>
                <a:path w="7574" h="12146" extrusionOk="0">
                  <a:moveTo>
                    <a:pt x="4466" y="0"/>
                  </a:moveTo>
                  <a:lnTo>
                    <a:pt x="4205" y="274"/>
                  </a:lnTo>
                  <a:lnTo>
                    <a:pt x="3948" y="538"/>
                  </a:lnTo>
                  <a:lnTo>
                    <a:pt x="3682" y="802"/>
                  </a:lnTo>
                  <a:lnTo>
                    <a:pt x="3416" y="1047"/>
                  </a:lnTo>
                  <a:lnTo>
                    <a:pt x="3145" y="1291"/>
                  </a:lnTo>
                  <a:lnTo>
                    <a:pt x="2875" y="1526"/>
                  </a:lnTo>
                  <a:lnTo>
                    <a:pt x="2599" y="1741"/>
                  </a:lnTo>
                  <a:lnTo>
                    <a:pt x="2324" y="1956"/>
                  </a:lnTo>
                  <a:lnTo>
                    <a:pt x="2043" y="2171"/>
                  </a:lnTo>
                  <a:lnTo>
                    <a:pt x="1758" y="2367"/>
                  </a:lnTo>
                  <a:lnTo>
                    <a:pt x="1473" y="2553"/>
                  </a:lnTo>
                  <a:lnTo>
                    <a:pt x="1183" y="2738"/>
                  </a:lnTo>
                  <a:lnTo>
                    <a:pt x="894" y="2905"/>
                  </a:lnTo>
                  <a:lnTo>
                    <a:pt x="599" y="3071"/>
                  </a:lnTo>
                  <a:lnTo>
                    <a:pt x="300" y="3227"/>
                  </a:lnTo>
                  <a:lnTo>
                    <a:pt x="0" y="3374"/>
                  </a:lnTo>
                  <a:lnTo>
                    <a:pt x="195" y="3902"/>
                  </a:lnTo>
                  <a:lnTo>
                    <a:pt x="380" y="4430"/>
                  </a:lnTo>
                  <a:lnTo>
                    <a:pt x="566" y="4968"/>
                  </a:lnTo>
                  <a:lnTo>
                    <a:pt x="746" y="5506"/>
                  </a:lnTo>
                  <a:lnTo>
                    <a:pt x="927" y="6044"/>
                  </a:lnTo>
                  <a:lnTo>
                    <a:pt x="1103" y="6591"/>
                  </a:lnTo>
                  <a:lnTo>
                    <a:pt x="1274" y="7129"/>
                  </a:lnTo>
                  <a:lnTo>
                    <a:pt x="1445" y="7677"/>
                  </a:lnTo>
                  <a:lnTo>
                    <a:pt x="1777" y="8782"/>
                  </a:lnTo>
                  <a:lnTo>
                    <a:pt x="2096" y="9897"/>
                  </a:lnTo>
                  <a:lnTo>
                    <a:pt x="2409" y="11021"/>
                  </a:lnTo>
                  <a:lnTo>
                    <a:pt x="2718" y="12146"/>
                  </a:lnTo>
                  <a:lnTo>
                    <a:pt x="2875" y="11989"/>
                  </a:lnTo>
                  <a:lnTo>
                    <a:pt x="3031" y="11843"/>
                  </a:lnTo>
                  <a:lnTo>
                    <a:pt x="3198" y="11715"/>
                  </a:lnTo>
                  <a:lnTo>
                    <a:pt x="3364" y="11588"/>
                  </a:lnTo>
                  <a:lnTo>
                    <a:pt x="3530" y="11471"/>
                  </a:lnTo>
                  <a:lnTo>
                    <a:pt x="3701" y="11373"/>
                  </a:lnTo>
                  <a:lnTo>
                    <a:pt x="3872" y="11275"/>
                  </a:lnTo>
                  <a:lnTo>
                    <a:pt x="4048" y="11178"/>
                  </a:lnTo>
                  <a:lnTo>
                    <a:pt x="4395" y="11021"/>
                  </a:lnTo>
                  <a:lnTo>
                    <a:pt x="4742" y="10874"/>
                  </a:lnTo>
                  <a:lnTo>
                    <a:pt x="5416" y="10620"/>
                  </a:lnTo>
                  <a:lnTo>
                    <a:pt x="5687" y="10522"/>
                  </a:lnTo>
                  <a:lnTo>
                    <a:pt x="5953" y="10434"/>
                  </a:lnTo>
                  <a:lnTo>
                    <a:pt x="6224" y="10366"/>
                  </a:lnTo>
                  <a:lnTo>
                    <a:pt x="6490" y="10297"/>
                  </a:lnTo>
                  <a:lnTo>
                    <a:pt x="6761" y="10229"/>
                  </a:lnTo>
                  <a:lnTo>
                    <a:pt x="7032" y="10180"/>
                  </a:lnTo>
                  <a:lnTo>
                    <a:pt x="7303" y="10141"/>
                  </a:lnTo>
                  <a:lnTo>
                    <a:pt x="7573" y="10102"/>
                  </a:lnTo>
                  <a:lnTo>
                    <a:pt x="7417" y="9466"/>
                  </a:lnTo>
                  <a:lnTo>
                    <a:pt x="7250" y="8821"/>
                  </a:lnTo>
                  <a:lnTo>
                    <a:pt x="7079" y="8185"/>
                  </a:lnTo>
                  <a:lnTo>
                    <a:pt x="6908" y="7550"/>
                  </a:lnTo>
                  <a:lnTo>
                    <a:pt x="6728" y="6904"/>
                  </a:lnTo>
                  <a:lnTo>
                    <a:pt x="6547" y="6278"/>
                  </a:lnTo>
                  <a:lnTo>
                    <a:pt x="6362" y="5643"/>
                  </a:lnTo>
                  <a:lnTo>
                    <a:pt x="6167" y="5007"/>
                  </a:lnTo>
                  <a:lnTo>
                    <a:pt x="5972" y="4381"/>
                  </a:lnTo>
                  <a:lnTo>
                    <a:pt x="5773" y="3746"/>
                  </a:lnTo>
                  <a:lnTo>
                    <a:pt x="5568" y="3120"/>
                  </a:lnTo>
                  <a:lnTo>
                    <a:pt x="5355" y="2494"/>
                  </a:lnTo>
                  <a:lnTo>
                    <a:pt x="5141" y="1868"/>
                  </a:lnTo>
                  <a:lnTo>
                    <a:pt x="4922" y="1242"/>
                  </a:lnTo>
                  <a:lnTo>
                    <a:pt x="4694" y="616"/>
                  </a:lnTo>
                  <a:lnTo>
                    <a:pt x="4466"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6"/>
            <p:cNvSpPr/>
            <p:nvPr/>
          </p:nvSpPr>
          <p:spPr>
            <a:xfrm>
              <a:off x="4157500" y="-3387125"/>
              <a:ext cx="174150" cy="362575"/>
            </a:xfrm>
            <a:custGeom>
              <a:avLst/>
              <a:gdLst/>
              <a:ahLst/>
              <a:cxnLst/>
              <a:rect l="l" t="t" r="r" b="b"/>
              <a:pathLst>
                <a:path w="6966" h="14503" extrusionOk="0">
                  <a:moveTo>
                    <a:pt x="4704" y="0"/>
                  </a:moveTo>
                  <a:lnTo>
                    <a:pt x="4058" y="205"/>
                  </a:lnTo>
                  <a:lnTo>
                    <a:pt x="3740" y="323"/>
                  </a:lnTo>
                  <a:lnTo>
                    <a:pt x="3421" y="430"/>
                  </a:lnTo>
                  <a:lnTo>
                    <a:pt x="3103" y="558"/>
                  </a:lnTo>
                  <a:lnTo>
                    <a:pt x="2785" y="694"/>
                  </a:lnTo>
                  <a:lnTo>
                    <a:pt x="2467" y="841"/>
                  </a:lnTo>
                  <a:lnTo>
                    <a:pt x="2148" y="1007"/>
                  </a:lnTo>
                  <a:lnTo>
                    <a:pt x="2010" y="1086"/>
                  </a:lnTo>
                  <a:lnTo>
                    <a:pt x="1877" y="1164"/>
                  </a:lnTo>
                  <a:lnTo>
                    <a:pt x="1607" y="1340"/>
                  </a:lnTo>
                  <a:lnTo>
                    <a:pt x="1336" y="1526"/>
                  </a:lnTo>
                  <a:lnTo>
                    <a:pt x="1070" y="1721"/>
                  </a:lnTo>
                  <a:lnTo>
                    <a:pt x="804" y="1917"/>
                  </a:lnTo>
                  <a:lnTo>
                    <a:pt x="538" y="2112"/>
                  </a:lnTo>
                  <a:lnTo>
                    <a:pt x="272" y="2288"/>
                  </a:lnTo>
                  <a:lnTo>
                    <a:pt x="1" y="2455"/>
                  </a:lnTo>
                  <a:lnTo>
                    <a:pt x="181" y="3188"/>
                  </a:lnTo>
                  <a:lnTo>
                    <a:pt x="352" y="3921"/>
                  </a:lnTo>
                  <a:lnTo>
                    <a:pt x="519" y="4655"/>
                  </a:lnTo>
                  <a:lnTo>
                    <a:pt x="685" y="5398"/>
                  </a:lnTo>
                  <a:lnTo>
                    <a:pt x="842" y="6141"/>
                  </a:lnTo>
                  <a:lnTo>
                    <a:pt x="998" y="6884"/>
                  </a:lnTo>
                  <a:lnTo>
                    <a:pt x="1150" y="7637"/>
                  </a:lnTo>
                  <a:lnTo>
                    <a:pt x="1298" y="8390"/>
                  </a:lnTo>
                  <a:lnTo>
                    <a:pt x="1445" y="9143"/>
                  </a:lnTo>
                  <a:lnTo>
                    <a:pt x="1583" y="9896"/>
                  </a:lnTo>
                  <a:lnTo>
                    <a:pt x="1721" y="10659"/>
                  </a:lnTo>
                  <a:lnTo>
                    <a:pt x="1854" y="11422"/>
                  </a:lnTo>
                  <a:lnTo>
                    <a:pt x="1982" y="12185"/>
                  </a:lnTo>
                  <a:lnTo>
                    <a:pt x="2105" y="12957"/>
                  </a:lnTo>
                  <a:lnTo>
                    <a:pt x="2229" y="13730"/>
                  </a:lnTo>
                  <a:lnTo>
                    <a:pt x="2348" y="14502"/>
                  </a:lnTo>
                  <a:lnTo>
                    <a:pt x="2509" y="14424"/>
                  </a:lnTo>
                  <a:lnTo>
                    <a:pt x="2676" y="14355"/>
                  </a:lnTo>
                  <a:lnTo>
                    <a:pt x="3008" y="14248"/>
                  </a:lnTo>
                  <a:lnTo>
                    <a:pt x="3341" y="14140"/>
                  </a:lnTo>
                  <a:lnTo>
                    <a:pt x="3678" y="14062"/>
                  </a:lnTo>
                  <a:lnTo>
                    <a:pt x="4348" y="13906"/>
                  </a:lnTo>
                  <a:lnTo>
                    <a:pt x="4680" y="13827"/>
                  </a:lnTo>
                  <a:lnTo>
                    <a:pt x="5008" y="13739"/>
                  </a:lnTo>
                  <a:lnTo>
                    <a:pt x="5502" y="13583"/>
                  </a:lnTo>
                  <a:lnTo>
                    <a:pt x="5992" y="13436"/>
                  </a:lnTo>
                  <a:lnTo>
                    <a:pt x="6966" y="13162"/>
                  </a:lnTo>
                  <a:lnTo>
                    <a:pt x="6861" y="12331"/>
                  </a:lnTo>
                  <a:lnTo>
                    <a:pt x="6752" y="11490"/>
                  </a:lnTo>
                  <a:lnTo>
                    <a:pt x="6643" y="10659"/>
                  </a:lnTo>
                  <a:lnTo>
                    <a:pt x="6524" y="9828"/>
                  </a:lnTo>
                  <a:lnTo>
                    <a:pt x="6400" y="8997"/>
                  </a:lnTo>
                  <a:lnTo>
                    <a:pt x="6272" y="8175"/>
                  </a:lnTo>
                  <a:lnTo>
                    <a:pt x="6139" y="7344"/>
                  </a:lnTo>
                  <a:lnTo>
                    <a:pt x="6001" y="6523"/>
                  </a:lnTo>
                  <a:lnTo>
                    <a:pt x="5854" y="5701"/>
                  </a:lnTo>
                  <a:lnTo>
                    <a:pt x="5707" y="4880"/>
                  </a:lnTo>
                  <a:lnTo>
                    <a:pt x="5555" y="4058"/>
                  </a:lnTo>
                  <a:lnTo>
                    <a:pt x="5393" y="3247"/>
                  </a:lnTo>
                  <a:lnTo>
                    <a:pt x="5232" y="2435"/>
                  </a:lnTo>
                  <a:lnTo>
                    <a:pt x="5061" y="1623"/>
                  </a:lnTo>
                  <a:lnTo>
                    <a:pt x="4885" y="812"/>
                  </a:lnTo>
                  <a:lnTo>
                    <a:pt x="470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6"/>
            <p:cNvSpPr/>
            <p:nvPr/>
          </p:nvSpPr>
          <p:spPr>
            <a:xfrm>
              <a:off x="4225450" y="-3005525"/>
              <a:ext cx="135650" cy="326900"/>
            </a:xfrm>
            <a:custGeom>
              <a:avLst/>
              <a:gdLst/>
              <a:ahLst/>
              <a:cxnLst/>
              <a:rect l="l" t="t" r="r" b="b"/>
              <a:pathLst>
                <a:path w="5426" h="13076" extrusionOk="0">
                  <a:moveTo>
                    <a:pt x="4485" y="1"/>
                  </a:moveTo>
                  <a:lnTo>
                    <a:pt x="3939" y="294"/>
                  </a:lnTo>
                  <a:lnTo>
                    <a:pt x="3383" y="597"/>
                  </a:lnTo>
                  <a:lnTo>
                    <a:pt x="2822" y="881"/>
                  </a:lnTo>
                  <a:lnTo>
                    <a:pt x="2257" y="1155"/>
                  </a:lnTo>
                  <a:lnTo>
                    <a:pt x="1977" y="1292"/>
                  </a:lnTo>
                  <a:lnTo>
                    <a:pt x="1692" y="1409"/>
                  </a:lnTo>
                  <a:lnTo>
                    <a:pt x="1411" y="1526"/>
                  </a:lnTo>
                  <a:lnTo>
                    <a:pt x="1126" y="1644"/>
                  </a:lnTo>
                  <a:lnTo>
                    <a:pt x="846" y="1741"/>
                  </a:lnTo>
                  <a:lnTo>
                    <a:pt x="561" y="1829"/>
                  </a:lnTo>
                  <a:lnTo>
                    <a:pt x="281" y="1917"/>
                  </a:lnTo>
                  <a:lnTo>
                    <a:pt x="0" y="1986"/>
                  </a:lnTo>
                  <a:lnTo>
                    <a:pt x="171" y="3365"/>
                  </a:lnTo>
                  <a:lnTo>
                    <a:pt x="338" y="4734"/>
                  </a:lnTo>
                  <a:lnTo>
                    <a:pt x="490" y="6122"/>
                  </a:lnTo>
                  <a:lnTo>
                    <a:pt x="632" y="7501"/>
                  </a:lnTo>
                  <a:lnTo>
                    <a:pt x="765" y="8890"/>
                  </a:lnTo>
                  <a:lnTo>
                    <a:pt x="889" y="10288"/>
                  </a:lnTo>
                  <a:lnTo>
                    <a:pt x="998" y="11677"/>
                  </a:lnTo>
                  <a:lnTo>
                    <a:pt x="1098" y="13075"/>
                  </a:lnTo>
                  <a:lnTo>
                    <a:pt x="1364" y="12997"/>
                  </a:lnTo>
                  <a:lnTo>
                    <a:pt x="1630" y="12919"/>
                  </a:lnTo>
                  <a:lnTo>
                    <a:pt x="2171" y="12782"/>
                  </a:lnTo>
                  <a:lnTo>
                    <a:pt x="2708" y="12655"/>
                  </a:lnTo>
                  <a:lnTo>
                    <a:pt x="3255" y="12547"/>
                  </a:lnTo>
                  <a:lnTo>
                    <a:pt x="3796" y="12449"/>
                  </a:lnTo>
                  <a:lnTo>
                    <a:pt x="4343" y="12361"/>
                  </a:lnTo>
                  <a:lnTo>
                    <a:pt x="5426" y="12185"/>
                  </a:lnTo>
                  <a:lnTo>
                    <a:pt x="5350" y="10640"/>
                  </a:lnTo>
                  <a:lnTo>
                    <a:pt x="5260" y="9105"/>
                  </a:lnTo>
                  <a:lnTo>
                    <a:pt x="5160" y="7570"/>
                  </a:lnTo>
                  <a:lnTo>
                    <a:pt x="5046" y="6044"/>
                  </a:lnTo>
                  <a:lnTo>
                    <a:pt x="4989" y="5291"/>
                  </a:lnTo>
                  <a:lnTo>
                    <a:pt x="4922" y="4528"/>
                  </a:lnTo>
                  <a:lnTo>
                    <a:pt x="4861" y="3775"/>
                  </a:lnTo>
                  <a:lnTo>
                    <a:pt x="4789" y="3013"/>
                  </a:lnTo>
                  <a:lnTo>
                    <a:pt x="4718" y="2260"/>
                  </a:lnTo>
                  <a:lnTo>
                    <a:pt x="4647" y="1507"/>
                  </a:lnTo>
                  <a:lnTo>
                    <a:pt x="4566" y="754"/>
                  </a:lnTo>
                  <a:lnTo>
                    <a:pt x="448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6"/>
            <p:cNvSpPr/>
            <p:nvPr/>
          </p:nvSpPr>
          <p:spPr>
            <a:xfrm>
              <a:off x="4247425" y="-8100275"/>
              <a:ext cx="101800" cy="189975"/>
            </a:xfrm>
            <a:custGeom>
              <a:avLst/>
              <a:gdLst/>
              <a:ahLst/>
              <a:cxnLst/>
              <a:rect l="l" t="t" r="r" b="b"/>
              <a:pathLst>
                <a:path w="4072" h="7599" extrusionOk="0">
                  <a:moveTo>
                    <a:pt x="2081" y="1"/>
                  </a:moveTo>
                  <a:lnTo>
                    <a:pt x="2000" y="10"/>
                  </a:lnTo>
                  <a:lnTo>
                    <a:pt x="1920" y="30"/>
                  </a:lnTo>
                  <a:lnTo>
                    <a:pt x="1839" y="49"/>
                  </a:lnTo>
                  <a:lnTo>
                    <a:pt x="1758" y="79"/>
                  </a:lnTo>
                  <a:lnTo>
                    <a:pt x="1677" y="118"/>
                  </a:lnTo>
                  <a:lnTo>
                    <a:pt x="1601" y="157"/>
                  </a:lnTo>
                  <a:lnTo>
                    <a:pt x="1521" y="206"/>
                  </a:lnTo>
                  <a:lnTo>
                    <a:pt x="1445" y="265"/>
                  </a:lnTo>
                  <a:lnTo>
                    <a:pt x="1368" y="323"/>
                  </a:lnTo>
                  <a:lnTo>
                    <a:pt x="1216" y="470"/>
                  </a:lnTo>
                  <a:lnTo>
                    <a:pt x="1069" y="626"/>
                  </a:lnTo>
                  <a:lnTo>
                    <a:pt x="922" y="802"/>
                  </a:lnTo>
                  <a:lnTo>
                    <a:pt x="779" y="988"/>
                  </a:lnTo>
                  <a:lnTo>
                    <a:pt x="642" y="1184"/>
                  </a:lnTo>
                  <a:lnTo>
                    <a:pt x="504" y="1399"/>
                  </a:lnTo>
                  <a:lnTo>
                    <a:pt x="376" y="1614"/>
                  </a:lnTo>
                  <a:lnTo>
                    <a:pt x="247" y="1829"/>
                  </a:lnTo>
                  <a:lnTo>
                    <a:pt x="205" y="1907"/>
                  </a:lnTo>
                  <a:lnTo>
                    <a:pt x="167" y="1995"/>
                  </a:lnTo>
                  <a:lnTo>
                    <a:pt x="133" y="2093"/>
                  </a:lnTo>
                  <a:lnTo>
                    <a:pt x="105" y="2191"/>
                  </a:lnTo>
                  <a:lnTo>
                    <a:pt x="81" y="2299"/>
                  </a:lnTo>
                  <a:lnTo>
                    <a:pt x="57" y="2406"/>
                  </a:lnTo>
                  <a:lnTo>
                    <a:pt x="38" y="2514"/>
                  </a:lnTo>
                  <a:lnTo>
                    <a:pt x="24" y="2631"/>
                  </a:lnTo>
                  <a:lnTo>
                    <a:pt x="14" y="2739"/>
                  </a:lnTo>
                  <a:lnTo>
                    <a:pt x="5" y="2856"/>
                  </a:lnTo>
                  <a:lnTo>
                    <a:pt x="0" y="2973"/>
                  </a:lnTo>
                  <a:lnTo>
                    <a:pt x="0" y="3091"/>
                  </a:lnTo>
                  <a:lnTo>
                    <a:pt x="5" y="3208"/>
                  </a:lnTo>
                  <a:lnTo>
                    <a:pt x="10" y="3325"/>
                  </a:lnTo>
                  <a:lnTo>
                    <a:pt x="19" y="3443"/>
                  </a:lnTo>
                  <a:lnTo>
                    <a:pt x="33" y="3550"/>
                  </a:lnTo>
                  <a:lnTo>
                    <a:pt x="71" y="3814"/>
                  </a:lnTo>
                  <a:lnTo>
                    <a:pt x="119" y="4078"/>
                  </a:lnTo>
                  <a:lnTo>
                    <a:pt x="176" y="4333"/>
                  </a:lnTo>
                  <a:lnTo>
                    <a:pt x="238" y="4597"/>
                  </a:lnTo>
                  <a:lnTo>
                    <a:pt x="304" y="4851"/>
                  </a:lnTo>
                  <a:lnTo>
                    <a:pt x="380" y="5095"/>
                  </a:lnTo>
                  <a:lnTo>
                    <a:pt x="466" y="5340"/>
                  </a:lnTo>
                  <a:lnTo>
                    <a:pt x="551" y="5574"/>
                  </a:lnTo>
                  <a:lnTo>
                    <a:pt x="646" y="5799"/>
                  </a:lnTo>
                  <a:lnTo>
                    <a:pt x="746" y="6015"/>
                  </a:lnTo>
                  <a:lnTo>
                    <a:pt x="851" y="6220"/>
                  </a:lnTo>
                  <a:lnTo>
                    <a:pt x="960" y="6425"/>
                  </a:lnTo>
                  <a:lnTo>
                    <a:pt x="1074" y="6601"/>
                  </a:lnTo>
                  <a:lnTo>
                    <a:pt x="1188" y="6777"/>
                  </a:lnTo>
                  <a:lnTo>
                    <a:pt x="1311" y="6934"/>
                  </a:lnTo>
                  <a:lnTo>
                    <a:pt x="1430" y="7080"/>
                  </a:lnTo>
                  <a:lnTo>
                    <a:pt x="1559" y="7208"/>
                  </a:lnTo>
                  <a:lnTo>
                    <a:pt x="1687" y="7315"/>
                  </a:lnTo>
                  <a:lnTo>
                    <a:pt x="1815" y="7413"/>
                  </a:lnTo>
                  <a:lnTo>
                    <a:pt x="1948" y="7491"/>
                  </a:lnTo>
                  <a:lnTo>
                    <a:pt x="2081" y="7550"/>
                  </a:lnTo>
                  <a:lnTo>
                    <a:pt x="2214" y="7579"/>
                  </a:lnTo>
                  <a:lnTo>
                    <a:pt x="2347" y="7599"/>
                  </a:lnTo>
                  <a:lnTo>
                    <a:pt x="2480" y="7589"/>
                  </a:lnTo>
                  <a:lnTo>
                    <a:pt x="2547" y="7579"/>
                  </a:lnTo>
                  <a:lnTo>
                    <a:pt x="2618" y="7560"/>
                  </a:lnTo>
                  <a:lnTo>
                    <a:pt x="2685" y="7540"/>
                  </a:lnTo>
                  <a:lnTo>
                    <a:pt x="2751" y="7511"/>
                  </a:lnTo>
                  <a:lnTo>
                    <a:pt x="2818" y="7472"/>
                  </a:lnTo>
                  <a:lnTo>
                    <a:pt x="2879" y="7423"/>
                  </a:lnTo>
                  <a:lnTo>
                    <a:pt x="2946" y="7374"/>
                  </a:lnTo>
                  <a:lnTo>
                    <a:pt x="3012" y="7325"/>
                  </a:lnTo>
                  <a:lnTo>
                    <a:pt x="3079" y="7256"/>
                  </a:lnTo>
                  <a:lnTo>
                    <a:pt x="3141" y="7188"/>
                  </a:lnTo>
                  <a:lnTo>
                    <a:pt x="3207" y="7120"/>
                  </a:lnTo>
                  <a:lnTo>
                    <a:pt x="3269" y="7032"/>
                  </a:lnTo>
                  <a:lnTo>
                    <a:pt x="3331" y="6944"/>
                  </a:lnTo>
                  <a:lnTo>
                    <a:pt x="3392" y="6846"/>
                  </a:lnTo>
                  <a:lnTo>
                    <a:pt x="3454" y="6738"/>
                  </a:lnTo>
                  <a:lnTo>
                    <a:pt x="3516" y="6631"/>
                  </a:lnTo>
                  <a:lnTo>
                    <a:pt x="3582" y="6484"/>
                  </a:lnTo>
                  <a:lnTo>
                    <a:pt x="3649" y="6337"/>
                  </a:lnTo>
                  <a:lnTo>
                    <a:pt x="3706" y="6191"/>
                  </a:lnTo>
                  <a:lnTo>
                    <a:pt x="3763" y="6034"/>
                  </a:lnTo>
                  <a:lnTo>
                    <a:pt x="3815" y="5868"/>
                  </a:lnTo>
                  <a:lnTo>
                    <a:pt x="3858" y="5702"/>
                  </a:lnTo>
                  <a:lnTo>
                    <a:pt x="3901" y="5526"/>
                  </a:lnTo>
                  <a:lnTo>
                    <a:pt x="3939" y="5350"/>
                  </a:lnTo>
                  <a:lnTo>
                    <a:pt x="3972" y="5164"/>
                  </a:lnTo>
                  <a:lnTo>
                    <a:pt x="4001" y="4988"/>
                  </a:lnTo>
                  <a:lnTo>
                    <a:pt x="4024" y="4802"/>
                  </a:lnTo>
                  <a:lnTo>
                    <a:pt x="4043" y="4616"/>
                  </a:lnTo>
                  <a:lnTo>
                    <a:pt x="4058" y="4430"/>
                  </a:lnTo>
                  <a:lnTo>
                    <a:pt x="4067" y="4235"/>
                  </a:lnTo>
                  <a:lnTo>
                    <a:pt x="4072" y="4049"/>
                  </a:lnTo>
                  <a:lnTo>
                    <a:pt x="4072" y="3863"/>
                  </a:lnTo>
                  <a:lnTo>
                    <a:pt x="4072" y="3677"/>
                  </a:lnTo>
                  <a:lnTo>
                    <a:pt x="4062" y="3492"/>
                  </a:lnTo>
                  <a:lnTo>
                    <a:pt x="4048" y="3306"/>
                  </a:lnTo>
                  <a:lnTo>
                    <a:pt x="4029" y="3120"/>
                  </a:lnTo>
                  <a:lnTo>
                    <a:pt x="4010" y="2944"/>
                  </a:lnTo>
                  <a:lnTo>
                    <a:pt x="3982" y="2768"/>
                  </a:lnTo>
                  <a:lnTo>
                    <a:pt x="3948" y="2602"/>
                  </a:lnTo>
                  <a:lnTo>
                    <a:pt x="3910" y="2435"/>
                  </a:lnTo>
                  <a:lnTo>
                    <a:pt x="3872" y="2269"/>
                  </a:lnTo>
                  <a:lnTo>
                    <a:pt x="3825" y="2123"/>
                  </a:lnTo>
                  <a:lnTo>
                    <a:pt x="3772" y="1966"/>
                  </a:lnTo>
                  <a:lnTo>
                    <a:pt x="3720" y="1829"/>
                  </a:lnTo>
                  <a:lnTo>
                    <a:pt x="3658" y="1692"/>
                  </a:lnTo>
                  <a:lnTo>
                    <a:pt x="3592" y="1565"/>
                  </a:lnTo>
                  <a:lnTo>
                    <a:pt x="3525" y="1448"/>
                  </a:lnTo>
                  <a:lnTo>
                    <a:pt x="3449" y="1340"/>
                  </a:lnTo>
                  <a:lnTo>
                    <a:pt x="3378" y="1164"/>
                  </a:lnTo>
                  <a:lnTo>
                    <a:pt x="3293" y="988"/>
                  </a:lnTo>
                  <a:lnTo>
                    <a:pt x="3202" y="822"/>
                  </a:lnTo>
                  <a:lnTo>
                    <a:pt x="3107" y="675"/>
                  </a:lnTo>
                  <a:lnTo>
                    <a:pt x="3008" y="538"/>
                  </a:lnTo>
                  <a:lnTo>
                    <a:pt x="2898" y="411"/>
                  </a:lnTo>
                  <a:lnTo>
                    <a:pt x="2784" y="294"/>
                  </a:lnTo>
                  <a:lnTo>
                    <a:pt x="2670" y="196"/>
                  </a:lnTo>
                  <a:lnTo>
                    <a:pt x="2585" y="137"/>
                  </a:lnTo>
                  <a:lnTo>
                    <a:pt x="2499" y="89"/>
                  </a:lnTo>
                  <a:lnTo>
                    <a:pt x="2414" y="59"/>
                  </a:lnTo>
                  <a:lnTo>
                    <a:pt x="2328" y="30"/>
                  </a:lnTo>
                  <a:lnTo>
                    <a:pt x="2247" y="10"/>
                  </a:lnTo>
                  <a:lnTo>
                    <a:pt x="2162"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6"/>
            <p:cNvSpPr/>
            <p:nvPr/>
          </p:nvSpPr>
          <p:spPr>
            <a:xfrm>
              <a:off x="4232700" y="-2011500"/>
              <a:ext cx="141350" cy="295600"/>
            </a:xfrm>
            <a:custGeom>
              <a:avLst/>
              <a:gdLst/>
              <a:ahLst/>
              <a:cxnLst/>
              <a:rect l="l" t="t" r="r" b="b"/>
              <a:pathLst>
                <a:path w="5654" h="11824" extrusionOk="0">
                  <a:moveTo>
                    <a:pt x="5587" y="0"/>
                  </a:moveTo>
                  <a:lnTo>
                    <a:pt x="5297" y="157"/>
                  </a:lnTo>
                  <a:lnTo>
                    <a:pt x="5003" y="304"/>
                  </a:lnTo>
                  <a:lnTo>
                    <a:pt x="4713" y="431"/>
                  </a:lnTo>
                  <a:lnTo>
                    <a:pt x="4418" y="548"/>
                  </a:lnTo>
                  <a:lnTo>
                    <a:pt x="4119" y="656"/>
                  </a:lnTo>
                  <a:lnTo>
                    <a:pt x="3825" y="744"/>
                  </a:lnTo>
                  <a:lnTo>
                    <a:pt x="3530" y="832"/>
                  </a:lnTo>
                  <a:lnTo>
                    <a:pt x="3231" y="890"/>
                  </a:lnTo>
                  <a:lnTo>
                    <a:pt x="2931" y="949"/>
                  </a:lnTo>
                  <a:lnTo>
                    <a:pt x="2632" y="988"/>
                  </a:lnTo>
                  <a:lnTo>
                    <a:pt x="2333" y="1017"/>
                  </a:lnTo>
                  <a:lnTo>
                    <a:pt x="2034" y="1027"/>
                  </a:lnTo>
                  <a:lnTo>
                    <a:pt x="1734" y="1027"/>
                  </a:lnTo>
                  <a:lnTo>
                    <a:pt x="1435" y="1017"/>
                  </a:lnTo>
                  <a:lnTo>
                    <a:pt x="1136" y="988"/>
                  </a:lnTo>
                  <a:lnTo>
                    <a:pt x="836" y="949"/>
                  </a:lnTo>
                  <a:lnTo>
                    <a:pt x="751" y="2318"/>
                  </a:lnTo>
                  <a:lnTo>
                    <a:pt x="665" y="3687"/>
                  </a:lnTo>
                  <a:lnTo>
                    <a:pt x="570" y="5046"/>
                  </a:lnTo>
                  <a:lnTo>
                    <a:pt x="470" y="6406"/>
                  </a:lnTo>
                  <a:lnTo>
                    <a:pt x="366" y="7765"/>
                  </a:lnTo>
                  <a:lnTo>
                    <a:pt x="252" y="9124"/>
                  </a:lnTo>
                  <a:lnTo>
                    <a:pt x="128" y="10474"/>
                  </a:lnTo>
                  <a:lnTo>
                    <a:pt x="0" y="11823"/>
                  </a:lnTo>
                  <a:lnTo>
                    <a:pt x="342" y="11579"/>
                  </a:lnTo>
                  <a:lnTo>
                    <a:pt x="684" y="11354"/>
                  </a:lnTo>
                  <a:lnTo>
                    <a:pt x="1026" y="11139"/>
                  </a:lnTo>
                  <a:lnTo>
                    <a:pt x="1378" y="10943"/>
                  </a:lnTo>
                  <a:lnTo>
                    <a:pt x="1729" y="10757"/>
                  </a:lnTo>
                  <a:lnTo>
                    <a:pt x="2081" y="10591"/>
                  </a:lnTo>
                  <a:lnTo>
                    <a:pt x="2437" y="10434"/>
                  </a:lnTo>
                  <a:lnTo>
                    <a:pt x="2794" y="10288"/>
                  </a:lnTo>
                  <a:lnTo>
                    <a:pt x="3150" y="10161"/>
                  </a:lnTo>
                  <a:lnTo>
                    <a:pt x="3506" y="10043"/>
                  </a:lnTo>
                  <a:lnTo>
                    <a:pt x="3867" y="9936"/>
                  </a:lnTo>
                  <a:lnTo>
                    <a:pt x="4224" y="9848"/>
                  </a:lnTo>
                  <a:lnTo>
                    <a:pt x="4585" y="9760"/>
                  </a:lnTo>
                  <a:lnTo>
                    <a:pt x="4941" y="9691"/>
                  </a:lnTo>
                  <a:lnTo>
                    <a:pt x="5297" y="9633"/>
                  </a:lnTo>
                  <a:lnTo>
                    <a:pt x="5654" y="9593"/>
                  </a:lnTo>
                  <a:lnTo>
                    <a:pt x="5630" y="7188"/>
                  </a:lnTo>
                  <a:lnTo>
                    <a:pt x="5611" y="4782"/>
                  </a:lnTo>
                  <a:lnTo>
                    <a:pt x="5597" y="2386"/>
                  </a:lnTo>
                  <a:lnTo>
                    <a:pt x="558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6"/>
            <p:cNvSpPr/>
            <p:nvPr/>
          </p:nvSpPr>
          <p:spPr>
            <a:xfrm>
              <a:off x="4256575" y="-2301200"/>
              <a:ext cx="115450" cy="257950"/>
            </a:xfrm>
            <a:custGeom>
              <a:avLst/>
              <a:gdLst/>
              <a:ahLst/>
              <a:cxnLst/>
              <a:rect l="l" t="t" r="r" b="b"/>
              <a:pathLst>
                <a:path w="4618" h="10318" extrusionOk="0">
                  <a:moveTo>
                    <a:pt x="4580" y="1"/>
                  </a:moveTo>
                  <a:lnTo>
                    <a:pt x="4043" y="89"/>
                  </a:lnTo>
                  <a:lnTo>
                    <a:pt x="3501" y="157"/>
                  </a:lnTo>
                  <a:lnTo>
                    <a:pt x="2960" y="225"/>
                  </a:lnTo>
                  <a:lnTo>
                    <a:pt x="2418" y="274"/>
                  </a:lnTo>
                  <a:lnTo>
                    <a:pt x="2147" y="284"/>
                  </a:lnTo>
                  <a:lnTo>
                    <a:pt x="1877" y="294"/>
                  </a:lnTo>
                  <a:lnTo>
                    <a:pt x="1606" y="294"/>
                  </a:lnTo>
                  <a:lnTo>
                    <a:pt x="1335" y="284"/>
                  </a:lnTo>
                  <a:lnTo>
                    <a:pt x="1064" y="274"/>
                  </a:lnTo>
                  <a:lnTo>
                    <a:pt x="798" y="245"/>
                  </a:lnTo>
                  <a:lnTo>
                    <a:pt x="527" y="216"/>
                  </a:lnTo>
                  <a:lnTo>
                    <a:pt x="261" y="167"/>
                  </a:lnTo>
                  <a:lnTo>
                    <a:pt x="257" y="1428"/>
                  </a:lnTo>
                  <a:lnTo>
                    <a:pt x="238" y="2680"/>
                  </a:lnTo>
                  <a:lnTo>
                    <a:pt x="214" y="3941"/>
                  </a:lnTo>
                  <a:lnTo>
                    <a:pt x="185" y="5193"/>
                  </a:lnTo>
                  <a:lnTo>
                    <a:pt x="147" y="6445"/>
                  </a:lnTo>
                  <a:lnTo>
                    <a:pt x="105" y="7696"/>
                  </a:lnTo>
                  <a:lnTo>
                    <a:pt x="57" y="8948"/>
                  </a:lnTo>
                  <a:lnTo>
                    <a:pt x="0" y="10200"/>
                  </a:lnTo>
                  <a:lnTo>
                    <a:pt x="290" y="10229"/>
                  </a:lnTo>
                  <a:lnTo>
                    <a:pt x="580" y="10268"/>
                  </a:lnTo>
                  <a:lnTo>
                    <a:pt x="869" y="10288"/>
                  </a:lnTo>
                  <a:lnTo>
                    <a:pt x="1155" y="10307"/>
                  </a:lnTo>
                  <a:lnTo>
                    <a:pt x="1444" y="10317"/>
                  </a:lnTo>
                  <a:lnTo>
                    <a:pt x="2019" y="10317"/>
                  </a:lnTo>
                  <a:lnTo>
                    <a:pt x="2309" y="10307"/>
                  </a:lnTo>
                  <a:lnTo>
                    <a:pt x="2599" y="10288"/>
                  </a:lnTo>
                  <a:lnTo>
                    <a:pt x="2884" y="10268"/>
                  </a:lnTo>
                  <a:lnTo>
                    <a:pt x="3174" y="10239"/>
                  </a:lnTo>
                  <a:lnTo>
                    <a:pt x="3463" y="10200"/>
                  </a:lnTo>
                  <a:lnTo>
                    <a:pt x="3749" y="10161"/>
                  </a:lnTo>
                  <a:lnTo>
                    <a:pt x="4038" y="10112"/>
                  </a:lnTo>
                  <a:lnTo>
                    <a:pt x="4618" y="10004"/>
                  </a:lnTo>
                  <a:lnTo>
                    <a:pt x="4618" y="7491"/>
                  </a:lnTo>
                  <a:lnTo>
                    <a:pt x="4608" y="4998"/>
                  </a:lnTo>
                  <a:lnTo>
                    <a:pt x="4599" y="2494"/>
                  </a:lnTo>
                  <a:lnTo>
                    <a:pt x="458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6"/>
            <p:cNvSpPr/>
            <p:nvPr/>
          </p:nvSpPr>
          <p:spPr>
            <a:xfrm>
              <a:off x="4256200" y="-2654700"/>
              <a:ext cx="114525" cy="309275"/>
            </a:xfrm>
            <a:custGeom>
              <a:avLst/>
              <a:gdLst/>
              <a:ahLst/>
              <a:cxnLst/>
              <a:rect l="l" t="t" r="r" b="b"/>
              <a:pathLst>
                <a:path w="4581" h="12371" extrusionOk="0">
                  <a:moveTo>
                    <a:pt x="4277" y="0"/>
                  </a:moveTo>
                  <a:lnTo>
                    <a:pt x="3212" y="431"/>
                  </a:lnTo>
                  <a:lnTo>
                    <a:pt x="2680" y="636"/>
                  </a:lnTo>
                  <a:lnTo>
                    <a:pt x="2143" y="841"/>
                  </a:lnTo>
                  <a:lnTo>
                    <a:pt x="1607" y="1037"/>
                  </a:lnTo>
                  <a:lnTo>
                    <a:pt x="1075" y="1203"/>
                  </a:lnTo>
                  <a:lnTo>
                    <a:pt x="538" y="1369"/>
                  </a:lnTo>
                  <a:lnTo>
                    <a:pt x="267" y="1438"/>
                  </a:lnTo>
                  <a:lnTo>
                    <a:pt x="1" y="1497"/>
                  </a:lnTo>
                  <a:lnTo>
                    <a:pt x="67" y="2826"/>
                  </a:lnTo>
                  <a:lnTo>
                    <a:pt x="124" y="4166"/>
                  </a:lnTo>
                  <a:lnTo>
                    <a:pt x="172" y="5496"/>
                  </a:lnTo>
                  <a:lnTo>
                    <a:pt x="215" y="6836"/>
                  </a:lnTo>
                  <a:lnTo>
                    <a:pt x="248" y="8175"/>
                  </a:lnTo>
                  <a:lnTo>
                    <a:pt x="272" y="9515"/>
                  </a:lnTo>
                  <a:lnTo>
                    <a:pt x="286" y="10865"/>
                  </a:lnTo>
                  <a:lnTo>
                    <a:pt x="291" y="12204"/>
                  </a:lnTo>
                  <a:lnTo>
                    <a:pt x="557" y="12165"/>
                  </a:lnTo>
                  <a:lnTo>
                    <a:pt x="823" y="12136"/>
                  </a:lnTo>
                  <a:lnTo>
                    <a:pt x="1084" y="12116"/>
                  </a:lnTo>
                  <a:lnTo>
                    <a:pt x="1355" y="12107"/>
                  </a:lnTo>
                  <a:lnTo>
                    <a:pt x="1621" y="12097"/>
                  </a:lnTo>
                  <a:lnTo>
                    <a:pt x="1887" y="12107"/>
                  </a:lnTo>
                  <a:lnTo>
                    <a:pt x="2158" y="12116"/>
                  </a:lnTo>
                  <a:lnTo>
                    <a:pt x="2429" y="12126"/>
                  </a:lnTo>
                  <a:lnTo>
                    <a:pt x="2965" y="12175"/>
                  </a:lnTo>
                  <a:lnTo>
                    <a:pt x="3507" y="12234"/>
                  </a:lnTo>
                  <a:lnTo>
                    <a:pt x="4581" y="12371"/>
                  </a:lnTo>
                  <a:lnTo>
                    <a:pt x="4562" y="10816"/>
                  </a:lnTo>
                  <a:lnTo>
                    <a:pt x="4538" y="9251"/>
                  </a:lnTo>
                  <a:lnTo>
                    <a:pt x="4509" y="7706"/>
                  </a:lnTo>
                  <a:lnTo>
                    <a:pt x="4476" y="6151"/>
                  </a:lnTo>
                  <a:lnTo>
                    <a:pt x="4433" y="4616"/>
                  </a:lnTo>
                  <a:lnTo>
                    <a:pt x="4391" y="3071"/>
                  </a:lnTo>
                  <a:lnTo>
                    <a:pt x="4338" y="1536"/>
                  </a:lnTo>
                  <a:lnTo>
                    <a:pt x="427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6"/>
            <p:cNvSpPr/>
            <p:nvPr/>
          </p:nvSpPr>
          <p:spPr>
            <a:xfrm>
              <a:off x="4416075" y="-3803475"/>
              <a:ext cx="395900" cy="477725"/>
            </a:xfrm>
            <a:custGeom>
              <a:avLst/>
              <a:gdLst/>
              <a:ahLst/>
              <a:cxnLst/>
              <a:rect l="l" t="t" r="r" b="b"/>
              <a:pathLst>
                <a:path w="15836" h="19109" extrusionOk="0">
                  <a:moveTo>
                    <a:pt x="8338" y="1"/>
                  </a:moveTo>
                  <a:lnTo>
                    <a:pt x="8139" y="11"/>
                  </a:lnTo>
                  <a:lnTo>
                    <a:pt x="7944" y="30"/>
                  </a:lnTo>
                  <a:lnTo>
                    <a:pt x="7745" y="69"/>
                  </a:lnTo>
                  <a:lnTo>
                    <a:pt x="7550" y="108"/>
                  </a:lnTo>
                  <a:lnTo>
                    <a:pt x="7360" y="167"/>
                  </a:lnTo>
                  <a:lnTo>
                    <a:pt x="7165" y="236"/>
                  </a:lnTo>
                  <a:lnTo>
                    <a:pt x="6975" y="304"/>
                  </a:lnTo>
                  <a:lnTo>
                    <a:pt x="6785" y="392"/>
                  </a:lnTo>
                  <a:lnTo>
                    <a:pt x="6600" y="490"/>
                  </a:lnTo>
                  <a:lnTo>
                    <a:pt x="6410" y="597"/>
                  </a:lnTo>
                  <a:lnTo>
                    <a:pt x="6229" y="715"/>
                  </a:lnTo>
                  <a:lnTo>
                    <a:pt x="6044" y="832"/>
                  </a:lnTo>
                  <a:lnTo>
                    <a:pt x="5863" y="969"/>
                  </a:lnTo>
                  <a:lnTo>
                    <a:pt x="5683" y="1116"/>
                  </a:lnTo>
                  <a:lnTo>
                    <a:pt x="5502" y="1262"/>
                  </a:lnTo>
                  <a:lnTo>
                    <a:pt x="5326" y="1429"/>
                  </a:lnTo>
                  <a:lnTo>
                    <a:pt x="5151" y="1595"/>
                  </a:lnTo>
                  <a:lnTo>
                    <a:pt x="4980" y="1771"/>
                  </a:lnTo>
                  <a:lnTo>
                    <a:pt x="4809" y="1957"/>
                  </a:lnTo>
                  <a:lnTo>
                    <a:pt x="4642" y="2152"/>
                  </a:lnTo>
                  <a:lnTo>
                    <a:pt x="4471" y="2358"/>
                  </a:lnTo>
                  <a:lnTo>
                    <a:pt x="4310" y="2563"/>
                  </a:lnTo>
                  <a:lnTo>
                    <a:pt x="4143" y="2788"/>
                  </a:lnTo>
                  <a:lnTo>
                    <a:pt x="3987" y="3013"/>
                  </a:lnTo>
                  <a:lnTo>
                    <a:pt x="3825" y="3247"/>
                  </a:lnTo>
                  <a:lnTo>
                    <a:pt x="3668" y="3482"/>
                  </a:lnTo>
                  <a:lnTo>
                    <a:pt x="3516" y="3736"/>
                  </a:lnTo>
                  <a:lnTo>
                    <a:pt x="3364" y="3991"/>
                  </a:lnTo>
                  <a:lnTo>
                    <a:pt x="3212" y="4255"/>
                  </a:lnTo>
                  <a:lnTo>
                    <a:pt x="3065" y="4519"/>
                  </a:lnTo>
                  <a:lnTo>
                    <a:pt x="2922" y="4792"/>
                  </a:lnTo>
                  <a:lnTo>
                    <a:pt x="2775" y="5076"/>
                  </a:lnTo>
                  <a:lnTo>
                    <a:pt x="2637" y="5360"/>
                  </a:lnTo>
                  <a:lnTo>
                    <a:pt x="2500" y="5653"/>
                  </a:lnTo>
                  <a:lnTo>
                    <a:pt x="2362" y="5956"/>
                  </a:lnTo>
                  <a:lnTo>
                    <a:pt x="2234" y="6259"/>
                  </a:lnTo>
                  <a:lnTo>
                    <a:pt x="2100" y="6572"/>
                  </a:lnTo>
                  <a:lnTo>
                    <a:pt x="1972" y="6885"/>
                  </a:lnTo>
                  <a:lnTo>
                    <a:pt x="1849" y="7208"/>
                  </a:lnTo>
                  <a:lnTo>
                    <a:pt x="1725" y="7530"/>
                  </a:lnTo>
                  <a:lnTo>
                    <a:pt x="1606" y="7863"/>
                  </a:lnTo>
                  <a:lnTo>
                    <a:pt x="1492" y="8195"/>
                  </a:lnTo>
                  <a:lnTo>
                    <a:pt x="1378" y="8538"/>
                  </a:lnTo>
                  <a:lnTo>
                    <a:pt x="1269" y="8880"/>
                  </a:lnTo>
                  <a:lnTo>
                    <a:pt x="1160" y="9232"/>
                  </a:lnTo>
                  <a:lnTo>
                    <a:pt x="1055" y="9584"/>
                  </a:lnTo>
                  <a:lnTo>
                    <a:pt x="956" y="9946"/>
                  </a:lnTo>
                  <a:lnTo>
                    <a:pt x="856" y="10308"/>
                  </a:lnTo>
                  <a:lnTo>
                    <a:pt x="761" y="10669"/>
                  </a:lnTo>
                  <a:lnTo>
                    <a:pt x="666" y="11041"/>
                  </a:lnTo>
                  <a:lnTo>
                    <a:pt x="580" y="11413"/>
                  </a:lnTo>
                  <a:lnTo>
                    <a:pt x="495" y="11784"/>
                  </a:lnTo>
                  <a:lnTo>
                    <a:pt x="409" y="12166"/>
                  </a:lnTo>
                  <a:lnTo>
                    <a:pt x="333" y="12537"/>
                  </a:lnTo>
                  <a:lnTo>
                    <a:pt x="305" y="12674"/>
                  </a:lnTo>
                  <a:lnTo>
                    <a:pt x="271" y="12791"/>
                  </a:lnTo>
                  <a:lnTo>
                    <a:pt x="233" y="12899"/>
                  </a:lnTo>
                  <a:lnTo>
                    <a:pt x="191" y="12997"/>
                  </a:lnTo>
                  <a:lnTo>
                    <a:pt x="148" y="13095"/>
                  </a:lnTo>
                  <a:lnTo>
                    <a:pt x="100" y="13173"/>
                  </a:lnTo>
                  <a:lnTo>
                    <a:pt x="48" y="13261"/>
                  </a:lnTo>
                  <a:lnTo>
                    <a:pt x="1" y="13329"/>
                  </a:lnTo>
                  <a:lnTo>
                    <a:pt x="490" y="13398"/>
                  </a:lnTo>
                  <a:lnTo>
                    <a:pt x="984" y="13486"/>
                  </a:lnTo>
                  <a:lnTo>
                    <a:pt x="1478" y="13574"/>
                  </a:lnTo>
                  <a:lnTo>
                    <a:pt x="1972" y="13672"/>
                  </a:lnTo>
                  <a:lnTo>
                    <a:pt x="2466" y="13789"/>
                  </a:lnTo>
                  <a:lnTo>
                    <a:pt x="2965" y="13906"/>
                  </a:lnTo>
                  <a:lnTo>
                    <a:pt x="3459" y="14033"/>
                  </a:lnTo>
                  <a:lnTo>
                    <a:pt x="3958" y="14170"/>
                  </a:lnTo>
                  <a:lnTo>
                    <a:pt x="4457" y="14317"/>
                  </a:lnTo>
                  <a:lnTo>
                    <a:pt x="4956" y="14473"/>
                  </a:lnTo>
                  <a:lnTo>
                    <a:pt x="5455" y="14640"/>
                  </a:lnTo>
                  <a:lnTo>
                    <a:pt x="5953" y="14806"/>
                  </a:lnTo>
                  <a:lnTo>
                    <a:pt x="6452" y="14982"/>
                  </a:lnTo>
                  <a:lnTo>
                    <a:pt x="6951" y="15168"/>
                  </a:lnTo>
                  <a:lnTo>
                    <a:pt x="7949" y="15549"/>
                  </a:lnTo>
                  <a:lnTo>
                    <a:pt x="8947" y="15950"/>
                  </a:lnTo>
                  <a:lnTo>
                    <a:pt x="9940" y="16371"/>
                  </a:lnTo>
                  <a:lnTo>
                    <a:pt x="10928" y="16811"/>
                  </a:lnTo>
                  <a:lnTo>
                    <a:pt x="11911" y="17260"/>
                  </a:lnTo>
                  <a:lnTo>
                    <a:pt x="12890" y="17710"/>
                  </a:lnTo>
                  <a:lnTo>
                    <a:pt x="13864" y="18180"/>
                  </a:lnTo>
                  <a:lnTo>
                    <a:pt x="15783" y="19109"/>
                  </a:lnTo>
                  <a:lnTo>
                    <a:pt x="15812" y="18336"/>
                  </a:lnTo>
                  <a:lnTo>
                    <a:pt x="15831" y="17554"/>
                  </a:lnTo>
                  <a:lnTo>
                    <a:pt x="15835" y="16791"/>
                  </a:lnTo>
                  <a:lnTo>
                    <a:pt x="15831" y="16018"/>
                  </a:lnTo>
                  <a:lnTo>
                    <a:pt x="15816" y="15266"/>
                  </a:lnTo>
                  <a:lnTo>
                    <a:pt x="15807" y="14884"/>
                  </a:lnTo>
                  <a:lnTo>
                    <a:pt x="15793" y="14513"/>
                  </a:lnTo>
                  <a:lnTo>
                    <a:pt x="15774" y="14141"/>
                  </a:lnTo>
                  <a:lnTo>
                    <a:pt x="15755" y="13769"/>
                  </a:lnTo>
                  <a:lnTo>
                    <a:pt x="15731" y="13398"/>
                  </a:lnTo>
                  <a:lnTo>
                    <a:pt x="15707" y="13036"/>
                  </a:lnTo>
                  <a:lnTo>
                    <a:pt x="15674" y="12664"/>
                  </a:lnTo>
                  <a:lnTo>
                    <a:pt x="15645" y="12303"/>
                  </a:lnTo>
                  <a:lnTo>
                    <a:pt x="15607" y="11951"/>
                  </a:lnTo>
                  <a:lnTo>
                    <a:pt x="15569" y="11589"/>
                  </a:lnTo>
                  <a:lnTo>
                    <a:pt x="15527" y="11237"/>
                  </a:lnTo>
                  <a:lnTo>
                    <a:pt x="15484" y="10894"/>
                  </a:lnTo>
                  <a:lnTo>
                    <a:pt x="15436" y="10542"/>
                  </a:lnTo>
                  <a:lnTo>
                    <a:pt x="15384" y="10200"/>
                  </a:lnTo>
                  <a:lnTo>
                    <a:pt x="15332" y="9858"/>
                  </a:lnTo>
                  <a:lnTo>
                    <a:pt x="15275" y="9525"/>
                  </a:lnTo>
                  <a:lnTo>
                    <a:pt x="15213" y="9193"/>
                  </a:lnTo>
                  <a:lnTo>
                    <a:pt x="15147" y="8860"/>
                  </a:lnTo>
                  <a:lnTo>
                    <a:pt x="15080" y="8538"/>
                  </a:lnTo>
                  <a:lnTo>
                    <a:pt x="15009" y="8215"/>
                  </a:lnTo>
                  <a:lnTo>
                    <a:pt x="14938" y="7902"/>
                  </a:lnTo>
                  <a:lnTo>
                    <a:pt x="14857" y="7589"/>
                  </a:lnTo>
                  <a:lnTo>
                    <a:pt x="14776" y="7276"/>
                  </a:lnTo>
                  <a:lnTo>
                    <a:pt x="14690" y="6973"/>
                  </a:lnTo>
                  <a:lnTo>
                    <a:pt x="14605" y="6680"/>
                  </a:lnTo>
                  <a:lnTo>
                    <a:pt x="14515" y="6386"/>
                  </a:lnTo>
                  <a:lnTo>
                    <a:pt x="14420" y="6093"/>
                  </a:lnTo>
                  <a:lnTo>
                    <a:pt x="14320" y="5809"/>
                  </a:lnTo>
                  <a:lnTo>
                    <a:pt x="14215" y="5526"/>
                  </a:lnTo>
                  <a:lnTo>
                    <a:pt x="14111" y="5252"/>
                  </a:lnTo>
                  <a:lnTo>
                    <a:pt x="14002" y="4988"/>
                  </a:lnTo>
                  <a:lnTo>
                    <a:pt x="13888" y="4724"/>
                  </a:lnTo>
                  <a:lnTo>
                    <a:pt x="13769" y="4460"/>
                  </a:lnTo>
                  <a:lnTo>
                    <a:pt x="13645" y="4215"/>
                  </a:lnTo>
                  <a:lnTo>
                    <a:pt x="13522" y="3961"/>
                  </a:lnTo>
                  <a:lnTo>
                    <a:pt x="13393" y="3727"/>
                  </a:lnTo>
                  <a:lnTo>
                    <a:pt x="13260" y="3492"/>
                  </a:lnTo>
                  <a:lnTo>
                    <a:pt x="13123" y="3257"/>
                  </a:lnTo>
                  <a:lnTo>
                    <a:pt x="12985" y="3032"/>
                  </a:lnTo>
                  <a:lnTo>
                    <a:pt x="12838" y="2817"/>
                  </a:lnTo>
                  <a:lnTo>
                    <a:pt x="12690" y="2612"/>
                  </a:lnTo>
                  <a:lnTo>
                    <a:pt x="12538" y="2406"/>
                  </a:lnTo>
                  <a:lnTo>
                    <a:pt x="12382" y="2211"/>
                  </a:lnTo>
                  <a:lnTo>
                    <a:pt x="12220" y="2025"/>
                  </a:lnTo>
                  <a:lnTo>
                    <a:pt x="12054" y="1839"/>
                  </a:lnTo>
                  <a:lnTo>
                    <a:pt x="11887" y="1663"/>
                  </a:lnTo>
                  <a:lnTo>
                    <a:pt x="11712" y="1497"/>
                  </a:lnTo>
                  <a:lnTo>
                    <a:pt x="11536" y="1331"/>
                  </a:lnTo>
                  <a:lnTo>
                    <a:pt x="11355" y="1174"/>
                  </a:lnTo>
                  <a:lnTo>
                    <a:pt x="11165" y="1028"/>
                  </a:lnTo>
                  <a:lnTo>
                    <a:pt x="10975" y="891"/>
                  </a:lnTo>
                  <a:lnTo>
                    <a:pt x="10780" y="764"/>
                  </a:lnTo>
                  <a:lnTo>
                    <a:pt x="10586" y="636"/>
                  </a:lnTo>
                  <a:lnTo>
                    <a:pt x="10381" y="519"/>
                  </a:lnTo>
                  <a:lnTo>
                    <a:pt x="10172" y="412"/>
                  </a:lnTo>
                  <a:lnTo>
                    <a:pt x="9963" y="324"/>
                  </a:lnTo>
                  <a:lnTo>
                    <a:pt x="9759" y="236"/>
                  </a:lnTo>
                  <a:lnTo>
                    <a:pt x="9555" y="167"/>
                  </a:lnTo>
                  <a:lnTo>
                    <a:pt x="9346" y="108"/>
                  </a:lnTo>
                  <a:lnTo>
                    <a:pt x="9146" y="69"/>
                  </a:lnTo>
                  <a:lnTo>
                    <a:pt x="8942" y="30"/>
                  </a:lnTo>
                  <a:lnTo>
                    <a:pt x="8738" y="11"/>
                  </a:lnTo>
                  <a:lnTo>
                    <a:pt x="8538"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6"/>
            <p:cNvSpPr/>
            <p:nvPr/>
          </p:nvSpPr>
          <p:spPr>
            <a:xfrm>
              <a:off x="4412750" y="-3387875"/>
              <a:ext cx="67600" cy="172625"/>
            </a:xfrm>
            <a:custGeom>
              <a:avLst/>
              <a:gdLst/>
              <a:ahLst/>
              <a:cxnLst/>
              <a:rect l="l" t="t" r="r" b="b"/>
              <a:pathLst>
                <a:path w="2704" h="6905" extrusionOk="0">
                  <a:moveTo>
                    <a:pt x="623" y="1"/>
                  </a:moveTo>
                  <a:lnTo>
                    <a:pt x="623" y="30"/>
                  </a:lnTo>
                  <a:lnTo>
                    <a:pt x="547" y="363"/>
                  </a:lnTo>
                  <a:lnTo>
                    <a:pt x="461" y="783"/>
                  </a:lnTo>
                  <a:lnTo>
                    <a:pt x="371" y="1252"/>
                  </a:lnTo>
                  <a:lnTo>
                    <a:pt x="276" y="1781"/>
                  </a:lnTo>
                  <a:lnTo>
                    <a:pt x="233" y="2064"/>
                  </a:lnTo>
                  <a:lnTo>
                    <a:pt x="191" y="2348"/>
                  </a:lnTo>
                  <a:lnTo>
                    <a:pt x="153" y="2641"/>
                  </a:lnTo>
                  <a:lnTo>
                    <a:pt x="115" y="2934"/>
                  </a:lnTo>
                  <a:lnTo>
                    <a:pt x="81" y="3228"/>
                  </a:lnTo>
                  <a:lnTo>
                    <a:pt x="53" y="3521"/>
                  </a:lnTo>
                  <a:lnTo>
                    <a:pt x="34" y="3815"/>
                  </a:lnTo>
                  <a:lnTo>
                    <a:pt x="15" y="4108"/>
                  </a:lnTo>
                  <a:lnTo>
                    <a:pt x="5" y="4401"/>
                  </a:lnTo>
                  <a:lnTo>
                    <a:pt x="1" y="4675"/>
                  </a:lnTo>
                  <a:lnTo>
                    <a:pt x="1" y="4949"/>
                  </a:lnTo>
                  <a:lnTo>
                    <a:pt x="15" y="5213"/>
                  </a:lnTo>
                  <a:lnTo>
                    <a:pt x="34" y="5457"/>
                  </a:lnTo>
                  <a:lnTo>
                    <a:pt x="48" y="5575"/>
                  </a:lnTo>
                  <a:lnTo>
                    <a:pt x="67" y="5692"/>
                  </a:lnTo>
                  <a:lnTo>
                    <a:pt x="86" y="5800"/>
                  </a:lnTo>
                  <a:lnTo>
                    <a:pt x="105" y="5907"/>
                  </a:lnTo>
                  <a:lnTo>
                    <a:pt x="129" y="6015"/>
                  </a:lnTo>
                  <a:lnTo>
                    <a:pt x="157" y="6113"/>
                  </a:lnTo>
                  <a:lnTo>
                    <a:pt x="186" y="6210"/>
                  </a:lnTo>
                  <a:lnTo>
                    <a:pt x="219" y="6298"/>
                  </a:lnTo>
                  <a:lnTo>
                    <a:pt x="257" y="6386"/>
                  </a:lnTo>
                  <a:lnTo>
                    <a:pt x="295" y="6465"/>
                  </a:lnTo>
                  <a:lnTo>
                    <a:pt x="338" y="6533"/>
                  </a:lnTo>
                  <a:lnTo>
                    <a:pt x="381" y="6601"/>
                  </a:lnTo>
                  <a:lnTo>
                    <a:pt x="433" y="6660"/>
                  </a:lnTo>
                  <a:lnTo>
                    <a:pt x="485" y="6719"/>
                  </a:lnTo>
                  <a:lnTo>
                    <a:pt x="537" y="6768"/>
                  </a:lnTo>
                  <a:lnTo>
                    <a:pt x="599" y="6807"/>
                  </a:lnTo>
                  <a:lnTo>
                    <a:pt x="661" y="6836"/>
                  </a:lnTo>
                  <a:lnTo>
                    <a:pt x="727" y="6865"/>
                  </a:lnTo>
                  <a:lnTo>
                    <a:pt x="799" y="6885"/>
                  </a:lnTo>
                  <a:lnTo>
                    <a:pt x="875" y="6895"/>
                  </a:lnTo>
                  <a:lnTo>
                    <a:pt x="951" y="6905"/>
                  </a:lnTo>
                  <a:lnTo>
                    <a:pt x="1031" y="6905"/>
                  </a:lnTo>
                  <a:lnTo>
                    <a:pt x="1160" y="6875"/>
                  </a:lnTo>
                  <a:lnTo>
                    <a:pt x="1279" y="6836"/>
                  </a:lnTo>
                  <a:lnTo>
                    <a:pt x="1388" y="6777"/>
                  </a:lnTo>
                  <a:lnTo>
                    <a:pt x="1492" y="6709"/>
                  </a:lnTo>
                  <a:lnTo>
                    <a:pt x="1597" y="6621"/>
                  </a:lnTo>
                  <a:lnTo>
                    <a:pt x="1687" y="6513"/>
                  </a:lnTo>
                  <a:lnTo>
                    <a:pt x="1777" y="6396"/>
                  </a:lnTo>
                  <a:lnTo>
                    <a:pt x="1863" y="6269"/>
                  </a:lnTo>
                  <a:lnTo>
                    <a:pt x="1939" y="6122"/>
                  </a:lnTo>
                  <a:lnTo>
                    <a:pt x="2015" y="5966"/>
                  </a:lnTo>
                  <a:lnTo>
                    <a:pt x="2081" y="5800"/>
                  </a:lnTo>
                  <a:lnTo>
                    <a:pt x="2148" y="5624"/>
                  </a:lnTo>
                  <a:lnTo>
                    <a:pt x="2205" y="5438"/>
                  </a:lnTo>
                  <a:lnTo>
                    <a:pt x="2262" y="5242"/>
                  </a:lnTo>
                  <a:lnTo>
                    <a:pt x="2314" y="5037"/>
                  </a:lnTo>
                  <a:lnTo>
                    <a:pt x="2357" y="4822"/>
                  </a:lnTo>
                  <a:lnTo>
                    <a:pt x="2405" y="4607"/>
                  </a:lnTo>
                  <a:lnTo>
                    <a:pt x="2443" y="4382"/>
                  </a:lnTo>
                  <a:lnTo>
                    <a:pt x="2476" y="4157"/>
                  </a:lnTo>
                  <a:lnTo>
                    <a:pt x="2509" y="3922"/>
                  </a:lnTo>
                  <a:lnTo>
                    <a:pt x="2538" y="3678"/>
                  </a:lnTo>
                  <a:lnTo>
                    <a:pt x="2566" y="3443"/>
                  </a:lnTo>
                  <a:lnTo>
                    <a:pt x="2609" y="2944"/>
                  </a:lnTo>
                  <a:lnTo>
                    <a:pt x="2647" y="2455"/>
                  </a:lnTo>
                  <a:lnTo>
                    <a:pt x="2671" y="1966"/>
                  </a:lnTo>
                  <a:lnTo>
                    <a:pt x="2690" y="1487"/>
                  </a:lnTo>
                  <a:lnTo>
                    <a:pt x="2704" y="1018"/>
                  </a:lnTo>
                  <a:lnTo>
                    <a:pt x="2176" y="783"/>
                  </a:lnTo>
                  <a:lnTo>
                    <a:pt x="1659" y="539"/>
                  </a:lnTo>
                  <a:lnTo>
                    <a:pt x="1141" y="284"/>
                  </a:lnTo>
                  <a:lnTo>
                    <a:pt x="623"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6"/>
            <p:cNvSpPr/>
            <p:nvPr/>
          </p:nvSpPr>
          <p:spPr>
            <a:xfrm>
              <a:off x="4430925" y="-6472600"/>
              <a:ext cx="184350" cy="630025"/>
            </a:xfrm>
            <a:custGeom>
              <a:avLst/>
              <a:gdLst/>
              <a:ahLst/>
              <a:cxnLst/>
              <a:rect l="l" t="t" r="r" b="b"/>
              <a:pathLst>
                <a:path w="7374" h="25201" extrusionOk="0">
                  <a:moveTo>
                    <a:pt x="789" y="1"/>
                  </a:moveTo>
                  <a:lnTo>
                    <a:pt x="632" y="11"/>
                  </a:lnTo>
                  <a:lnTo>
                    <a:pt x="476" y="30"/>
                  </a:lnTo>
                  <a:lnTo>
                    <a:pt x="319" y="69"/>
                  </a:lnTo>
                  <a:lnTo>
                    <a:pt x="162" y="108"/>
                  </a:lnTo>
                  <a:lnTo>
                    <a:pt x="0" y="167"/>
                  </a:lnTo>
                  <a:lnTo>
                    <a:pt x="53" y="3247"/>
                  </a:lnTo>
                  <a:lnTo>
                    <a:pt x="91" y="6337"/>
                  </a:lnTo>
                  <a:lnTo>
                    <a:pt x="124" y="9437"/>
                  </a:lnTo>
                  <a:lnTo>
                    <a:pt x="148" y="12527"/>
                  </a:lnTo>
                  <a:lnTo>
                    <a:pt x="167" y="15627"/>
                  </a:lnTo>
                  <a:lnTo>
                    <a:pt x="181" y="18727"/>
                  </a:lnTo>
                  <a:lnTo>
                    <a:pt x="186" y="21827"/>
                  </a:lnTo>
                  <a:lnTo>
                    <a:pt x="186" y="24937"/>
                  </a:lnTo>
                  <a:lnTo>
                    <a:pt x="371" y="25005"/>
                  </a:lnTo>
                  <a:lnTo>
                    <a:pt x="556" y="25064"/>
                  </a:lnTo>
                  <a:lnTo>
                    <a:pt x="737" y="25113"/>
                  </a:lnTo>
                  <a:lnTo>
                    <a:pt x="922" y="25152"/>
                  </a:lnTo>
                  <a:lnTo>
                    <a:pt x="1107" y="25171"/>
                  </a:lnTo>
                  <a:lnTo>
                    <a:pt x="1288" y="25191"/>
                  </a:lnTo>
                  <a:lnTo>
                    <a:pt x="1473" y="25201"/>
                  </a:lnTo>
                  <a:lnTo>
                    <a:pt x="1654" y="25191"/>
                  </a:lnTo>
                  <a:lnTo>
                    <a:pt x="1834" y="25181"/>
                  </a:lnTo>
                  <a:lnTo>
                    <a:pt x="2015" y="25162"/>
                  </a:lnTo>
                  <a:lnTo>
                    <a:pt x="2195" y="25123"/>
                  </a:lnTo>
                  <a:lnTo>
                    <a:pt x="2371" y="25083"/>
                  </a:lnTo>
                  <a:lnTo>
                    <a:pt x="2547" y="25035"/>
                  </a:lnTo>
                  <a:lnTo>
                    <a:pt x="2723" y="24966"/>
                  </a:lnTo>
                  <a:lnTo>
                    <a:pt x="2899" y="24898"/>
                  </a:lnTo>
                  <a:lnTo>
                    <a:pt x="3070" y="24819"/>
                  </a:lnTo>
                  <a:lnTo>
                    <a:pt x="3241" y="24731"/>
                  </a:lnTo>
                  <a:lnTo>
                    <a:pt x="3412" y="24634"/>
                  </a:lnTo>
                  <a:lnTo>
                    <a:pt x="3578" y="24526"/>
                  </a:lnTo>
                  <a:lnTo>
                    <a:pt x="3744" y="24409"/>
                  </a:lnTo>
                  <a:lnTo>
                    <a:pt x="3906" y="24282"/>
                  </a:lnTo>
                  <a:lnTo>
                    <a:pt x="4067" y="24145"/>
                  </a:lnTo>
                  <a:lnTo>
                    <a:pt x="4229" y="24008"/>
                  </a:lnTo>
                  <a:lnTo>
                    <a:pt x="4386" y="23851"/>
                  </a:lnTo>
                  <a:lnTo>
                    <a:pt x="4538" y="23695"/>
                  </a:lnTo>
                  <a:lnTo>
                    <a:pt x="4690" y="23529"/>
                  </a:lnTo>
                  <a:lnTo>
                    <a:pt x="4837" y="23353"/>
                  </a:lnTo>
                  <a:lnTo>
                    <a:pt x="4979" y="23167"/>
                  </a:lnTo>
                  <a:lnTo>
                    <a:pt x="5122" y="22971"/>
                  </a:lnTo>
                  <a:lnTo>
                    <a:pt x="5260" y="22776"/>
                  </a:lnTo>
                  <a:lnTo>
                    <a:pt x="5397" y="22561"/>
                  </a:lnTo>
                  <a:lnTo>
                    <a:pt x="5526" y="22345"/>
                  </a:lnTo>
                  <a:lnTo>
                    <a:pt x="5659" y="22120"/>
                  </a:lnTo>
                  <a:lnTo>
                    <a:pt x="5782" y="21886"/>
                  </a:lnTo>
                  <a:lnTo>
                    <a:pt x="5901" y="21651"/>
                  </a:lnTo>
                  <a:lnTo>
                    <a:pt x="6020" y="21407"/>
                  </a:lnTo>
                  <a:lnTo>
                    <a:pt x="6134" y="21152"/>
                  </a:lnTo>
                  <a:lnTo>
                    <a:pt x="6243" y="20888"/>
                  </a:lnTo>
                  <a:lnTo>
                    <a:pt x="6348" y="20624"/>
                  </a:lnTo>
                  <a:lnTo>
                    <a:pt x="6447" y="20341"/>
                  </a:lnTo>
                  <a:lnTo>
                    <a:pt x="6542" y="20057"/>
                  </a:lnTo>
                  <a:lnTo>
                    <a:pt x="6633" y="19774"/>
                  </a:lnTo>
                  <a:lnTo>
                    <a:pt x="6718" y="19470"/>
                  </a:lnTo>
                  <a:lnTo>
                    <a:pt x="6804" y="19167"/>
                  </a:lnTo>
                  <a:lnTo>
                    <a:pt x="6880" y="18864"/>
                  </a:lnTo>
                  <a:lnTo>
                    <a:pt x="6951" y="18541"/>
                  </a:lnTo>
                  <a:lnTo>
                    <a:pt x="7018" y="18219"/>
                  </a:lnTo>
                  <a:lnTo>
                    <a:pt x="7079" y="17896"/>
                  </a:lnTo>
                  <a:lnTo>
                    <a:pt x="7136" y="17554"/>
                  </a:lnTo>
                  <a:lnTo>
                    <a:pt x="7184" y="17212"/>
                  </a:lnTo>
                  <a:lnTo>
                    <a:pt x="7231" y="16869"/>
                  </a:lnTo>
                  <a:lnTo>
                    <a:pt x="7269" y="16507"/>
                  </a:lnTo>
                  <a:lnTo>
                    <a:pt x="7303" y="16155"/>
                  </a:lnTo>
                  <a:lnTo>
                    <a:pt x="7326" y="15784"/>
                  </a:lnTo>
                  <a:lnTo>
                    <a:pt x="7350" y="15412"/>
                  </a:lnTo>
                  <a:lnTo>
                    <a:pt x="7364" y="15041"/>
                  </a:lnTo>
                  <a:lnTo>
                    <a:pt x="7374" y="14659"/>
                  </a:lnTo>
                  <a:lnTo>
                    <a:pt x="7374" y="14268"/>
                  </a:lnTo>
                  <a:lnTo>
                    <a:pt x="7369" y="13877"/>
                  </a:lnTo>
                  <a:lnTo>
                    <a:pt x="7360" y="13476"/>
                  </a:lnTo>
                  <a:lnTo>
                    <a:pt x="7341" y="13065"/>
                  </a:lnTo>
                  <a:lnTo>
                    <a:pt x="7317" y="12664"/>
                  </a:lnTo>
                  <a:lnTo>
                    <a:pt x="7284" y="12244"/>
                  </a:lnTo>
                  <a:lnTo>
                    <a:pt x="7246" y="11823"/>
                  </a:lnTo>
                  <a:lnTo>
                    <a:pt x="7212" y="11520"/>
                  </a:lnTo>
                  <a:lnTo>
                    <a:pt x="7174" y="11207"/>
                  </a:lnTo>
                  <a:lnTo>
                    <a:pt x="7136" y="10894"/>
                  </a:lnTo>
                  <a:lnTo>
                    <a:pt x="7089" y="10591"/>
                  </a:lnTo>
                  <a:lnTo>
                    <a:pt x="7041" y="10288"/>
                  </a:lnTo>
                  <a:lnTo>
                    <a:pt x="6994" y="9975"/>
                  </a:lnTo>
                  <a:lnTo>
                    <a:pt x="6937" y="9672"/>
                  </a:lnTo>
                  <a:lnTo>
                    <a:pt x="6880" y="9369"/>
                  </a:lnTo>
                  <a:lnTo>
                    <a:pt x="6823" y="9076"/>
                  </a:lnTo>
                  <a:lnTo>
                    <a:pt x="6756" y="8772"/>
                  </a:lnTo>
                  <a:lnTo>
                    <a:pt x="6690" y="8479"/>
                  </a:lnTo>
                  <a:lnTo>
                    <a:pt x="6618" y="8186"/>
                  </a:lnTo>
                  <a:lnTo>
                    <a:pt x="6547" y="7892"/>
                  </a:lnTo>
                  <a:lnTo>
                    <a:pt x="6471" y="7599"/>
                  </a:lnTo>
                  <a:lnTo>
                    <a:pt x="6390" y="7315"/>
                  </a:lnTo>
                  <a:lnTo>
                    <a:pt x="6310" y="7032"/>
                  </a:lnTo>
                  <a:lnTo>
                    <a:pt x="6224" y="6748"/>
                  </a:lnTo>
                  <a:lnTo>
                    <a:pt x="6134" y="6474"/>
                  </a:lnTo>
                  <a:lnTo>
                    <a:pt x="6044" y="6201"/>
                  </a:lnTo>
                  <a:lnTo>
                    <a:pt x="5953" y="5927"/>
                  </a:lnTo>
                  <a:lnTo>
                    <a:pt x="5854" y="5663"/>
                  </a:lnTo>
                  <a:lnTo>
                    <a:pt x="5759" y="5399"/>
                  </a:lnTo>
                  <a:lnTo>
                    <a:pt x="5654" y="5144"/>
                  </a:lnTo>
                  <a:lnTo>
                    <a:pt x="5554" y="4890"/>
                  </a:lnTo>
                  <a:lnTo>
                    <a:pt x="5445" y="4636"/>
                  </a:lnTo>
                  <a:lnTo>
                    <a:pt x="5336" y="4392"/>
                  </a:lnTo>
                  <a:lnTo>
                    <a:pt x="5226" y="4157"/>
                  </a:lnTo>
                  <a:lnTo>
                    <a:pt x="5112" y="3922"/>
                  </a:lnTo>
                  <a:lnTo>
                    <a:pt x="4998" y="3687"/>
                  </a:lnTo>
                  <a:lnTo>
                    <a:pt x="4880" y="3463"/>
                  </a:lnTo>
                  <a:lnTo>
                    <a:pt x="4761" y="3247"/>
                  </a:lnTo>
                  <a:lnTo>
                    <a:pt x="4642" y="3032"/>
                  </a:lnTo>
                  <a:lnTo>
                    <a:pt x="4519" y="2827"/>
                  </a:lnTo>
                  <a:lnTo>
                    <a:pt x="4390" y="2622"/>
                  </a:lnTo>
                  <a:lnTo>
                    <a:pt x="4267" y="2426"/>
                  </a:lnTo>
                  <a:lnTo>
                    <a:pt x="4134" y="2240"/>
                  </a:lnTo>
                  <a:lnTo>
                    <a:pt x="4005" y="2054"/>
                  </a:lnTo>
                  <a:lnTo>
                    <a:pt x="3872" y="1878"/>
                  </a:lnTo>
                  <a:lnTo>
                    <a:pt x="3739" y="1712"/>
                  </a:lnTo>
                  <a:lnTo>
                    <a:pt x="3602" y="1546"/>
                  </a:lnTo>
                  <a:lnTo>
                    <a:pt x="3464" y="1389"/>
                  </a:lnTo>
                  <a:lnTo>
                    <a:pt x="3326" y="1243"/>
                  </a:lnTo>
                  <a:lnTo>
                    <a:pt x="3188" y="1106"/>
                  </a:lnTo>
                  <a:lnTo>
                    <a:pt x="3046" y="969"/>
                  </a:lnTo>
                  <a:lnTo>
                    <a:pt x="2903" y="842"/>
                  </a:lnTo>
                  <a:lnTo>
                    <a:pt x="2756" y="724"/>
                  </a:lnTo>
                  <a:lnTo>
                    <a:pt x="2613" y="617"/>
                  </a:lnTo>
                  <a:lnTo>
                    <a:pt x="2466" y="519"/>
                  </a:lnTo>
                  <a:lnTo>
                    <a:pt x="2319" y="421"/>
                  </a:lnTo>
                  <a:lnTo>
                    <a:pt x="2167" y="343"/>
                  </a:lnTo>
                  <a:lnTo>
                    <a:pt x="2020" y="265"/>
                  </a:lnTo>
                  <a:lnTo>
                    <a:pt x="1868" y="196"/>
                  </a:lnTo>
                  <a:lnTo>
                    <a:pt x="1716" y="138"/>
                  </a:lnTo>
                  <a:lnTo>
                    <a:pt x="1563" y="89"/>
                  </a:lnTo>
                  <a:lnTo>
                    <a:pt x="1411" y="50"/>
                  </a:lnTo>
                  <a:lnTo>
                    <a:pt x="1255" y="30"/>
                  </a:lnTo>
                  <a:lnTo>
                    <a:pt x="1103" y="11"/>
                  </a:lnTo>
                  <a:lnTo>
                    <a:pt x="946"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6"/>
            <p:cNvSpPr/>
            <p:nvPr/>
          </p:nvSpPr>
          <p:spPr>
            <a:xfrm>
              <a:off x="4514425" y="-5962375"/>
              <a:ext cx="180075" cy="371375"/>
            </a:xfrm>
            <a:custGeom>
              <a:avLst/>
              <a:gdLst/>
              <a:ahLst/>
              <a:cxnLst/>
              <a:rect l="l" t="t" r="r" b="b"/>
              <a:pathLst>
                <a:path w="7203" h="14855" extrusionOk="0">
                  <a:moveTo>
                    <a:pt x="5003" y="0"/>
                  </a:moveTo>
                  <a:lnTo>
                    <a:pt x="4908" y="382"/>
                  </a:lnTo>
                  <a:lnTo>
                    <a:pt x="4813" y="753"/>
                  </a:lnTo>
                  <a:lnTo>
                    <a:pt x="4709" y="1125"/>
                  </a:lnTo>
                  <a:lnTo>
                    <a:pt x="4599" y="1477"/>
                  </a:lnTo>
                  <a:lnTo>
                    <a:pt x="4485" y="1829"/>
                  </a:lnTo>
                  <a:lnTo>
                    <a:pt x="4366" y="2171"/>
                  </a:lnTo>
                  <a:lnTo>
                    <a:pt x="4243" y="2513"/>
                  </a:lnTo>
                  <a:lnTo>
                    <a:pt x="4115" y="2836"/>
                  </a:lnTo>
                  <a:lnTo>
                    <a:pt x="3986" y="3159"/>
                  </a:lnTo>
                  <a:lnTo>
                    <a:pt x="3849" y="3472"/>
                  </a:lnTo>
                  <a:lnTo>
                    <a:pt x="3706" y="3775"/>
                  </a:lnTo>
                  <a:lnTo>
                    <a:pt x="3564" y="4078"/>
                  </a:lnTo>
                  <a:lnTo>
                    <a:pt x="3416" y="4362"/>
                  </a:lnTo>
                  <a:lnTo>
                    <a:pt x="3264" y="4635"/>
                  </a:lnTo>
                  <a:lnTo>
                    <a:pt x="3107" y="4909"/>
                  </a:lnTo>
                  <a:lnTo>
                    <a:pt x="2946" y="5173"/>
                  </a:lnTo>
                  <a:lnTo>
                    <a:pt x="2784" y="5418"/>
                  </a:lnTo>
                  <a:lnTo>
                    <a:pt x="2618" y="5662"/>
                  </a:lnTo>
                  <a:lnTo>
                    <a:pt x="2447" y="5897"/>
                  </a:lnTo>
                  <a:lnTo>
                    <a:pt x="2276" y="6122"/>
                  </a:lnTo>
                  <a:lnTo>
                    <a:pt x="2100" y="6337"/>
                  </a:lnTo>
                  <a:lnTo>
                    <a:pt x="1920" y="6532"/>
                  </a:lnTo>
                  <a:lnTo>
                    <a:pt x="1739" y="6728"/>
                  </a:lnTo>
                  <a:lnTo>
                    <a:pt x="1554" y="6914"/>
                  </a:lnTo>
                  <a:lnTo>
                    <a:pt x="1369" y="7080"/>
                  </a:lnTo>
                  <a:lnTo>
                    <a:pt x="1179" y="7246"/>
                  </a:lnTo>
                  <a:lnTo>
                    <a:pt x="989" y="7403"/>
                  </a:lnTo>
                  <a:lnTo>
                    <a:pt x="794" y="7540"/>
                  </a:lnTo>
                  <a:lnTo>
                    <a:pt x="599" y="7667"/>
                  </a:lnTo>
                  <a:lnTo>
                    <a:pt x="399" y="7784"/>
                  </a:lnTo>
                  <a:lnTo>
                    <a:pt x="200" y="7892"/>
                  </a:lnTo>
                  <a:lnTo>
                    <a:pt x="0" y="7989"/>
                  </a:lnTo>
                  <a:lnTo>
                    <a:pt x="233" y="8821"/>
                  </a:lnTo>
                  <a:lnTo>
                    <a:pt x="466" y="9662"/>
                  </a:lnTo>
                  <a:lnTo>
                    <a:pt x="694" y="10512"/>
                  </a:lnTo>
                  <a:lnTo>
                    <a:pt x="913" y="11373"/>
                  </a:lnTo>
                  <a:lnTo>
                    <a:pt x="1131" y="12233"/>
                  </a:lnTo>
                  <a:lnTo>
                    <a:pt x="1345" y="13104"/>
                  </a:lnTo>
                  <a:lnTo>
                    <a:pt x="1554" y="13974"/>
                  </a:lnTo>
                  <a:lnTo>
                    <a:pt x="1758" y="14854"/>
                  </a:lnTo>
                  <a:lnTo>
                    <a:pt x="1806" y="14698"/>
                  </a:lnTo>
                  <a:lnTo>
                    <a:pt x="1863" y="14551"/>
                  </a:lnTo>
                  <a:lnTo>
                    <a:pt x="1896" y="14473"/>
                  </a:lnTo>
                  <a:lnTo>
                    <a:pt x="1929" y="14414"/>
                  </a:lnTo>
                  <a:lnTo>
                    <a:pt x="1967" y="14346"/>
                  </a:lnTo>
                  <a:lnTo>
                    <a:pt x="2005" y="14287"/>
                  </a:lnTo>
                  <a:lnTo>
                    <a:pt x="2043" y="14238"/>
                  </a:lnTo>
                  <a:lnTo>
                    <a:pt x="2091" y="14189"/>
                  </a:lnTo>
                  <a:lnTo>
                    <a:pt x="2134" y="14140"/>
                  </a:lnTo>
                  <a:lnTo>
                    <a:pt x="2186" y="14101"/>
                  </a:lnTo>
                  <a:lnTo>
                    <a:pt x="2233" y="14072"/>
                  </a:lnTo>
                  <a:lnTo>
                    <a:pt x="2290" y="14043"/>
                  </a:lnTo>
                  <a:lnTo>
                    <a:pt x="2347" y="14023"/>
                  </a:lnTo>
                  <a:lnTo>
                    <a:pt x="2409" y="14013"/>
                  </a:lnTo>
                  <a:lnTo>
                    <a:pt x="3008" y="13876"/>
                  </a:lnTo>
                  <a:lnTo>
                    <a:pt x="3606" y="13730"/>
                  </a:lnTo>
                  <a:lnTo>
                    <a:pt x="4804" y="13426"/>
                  </a:lnTo>
                  <a:lnTo>
                    <a:pt x="5402" y="13290"/>
                  </a:lnTo>
                  <a:lnTo>
                    <a:pt x="6001" y="13153"/>
                  </a:lnTo>
                  <a:lnTo>
                    <a:pt x="6599" y="13045"/>
                  </a:lnTo>
                  <a:lnTo>
                    <a:pt x="6899" y="12986"/>
                  </a:lnTo>
                  <a:lnTo>
                    <a:pt x="7203" y="12947"/>
                  </a:lnTo>
                  <a:lnTo>
                    <a:pt x="6652" y="9720"/>
                  </a:lnTo>
                  <a:lnTo>
                    <a:pt x="6096" y="6493"/>
                  </a:lnTo>
                  <a:lnTo>
                    <a:pt x="5545" y="3257"/>
                  </a:lnTo>
                  <a:lnTo>
                    <a:pt x="5274" y="1633"/>
                  </a:lnTo>
                  <a:lnTo>
                    <a:pt x="500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6"/>
            <p:cNvSpPr/>
            <p:nvPr/>
          </p:nvSpPr>
          <p:spPr>
            <a:xfrm>
              <a:off x="4546500" y="-3331875"/>
              <a:ext cx="76500" cy="209775"/>
            </a:xfrm>
            <a:custGeom>
              <a:avLst/>
              <a:gdLst/>
              <a:ahLst/>
              <a:cxnLst/>
              <a:rect l="l" t="t" r="r" b="b"/>
              <a:pathLst>
                <a:path w="3060" h="8391" extrusionOk="0">
                  <a:moveTo>
                    <a:pt x="518" y="0"/>
                  </a:moveTo>
                  <a:lnTo>
                    <a:pt x="451" y="714"/>
                  </a:lnTo>
                  <a:lnTo>
                    <a:pt x="385" y="1438"/>
                  </a:lnTo>
                  <a:lnTo>
                    <a:pt x="242" y="2875"/>
                  </a:lnTo>
                  <a:lnTo>
                    <a:pt x="176" y="3599"/>
                  </a:lnTo>
                  <a:lnTo>
                    <a:pt x="114" y="4322"/>
                  </a:lnTo>
                  <a:lnTo>
                    <a:pt x="86" y="4684"/>
                  </a:lnTo>
                  <a:lnTo>
                    <a:pt x="62" y="5056"/>
                  </a:lnTo>
                  <a:lnTo>
                    <a:pt x="43" y="5418"/>
                  </a:lnTo>
                  <a:lnTo>
                    <a:pt x="24" y="5779"/>
                  </a:lnTo>
                  <a:lnTo>
                    <a:pt x="14" y="6053"/>
                  </a:lnTo>
                  <a:lnTo>
                    <a:pt x="5" y="6317"/>
                  </a:lnTo>
                  <a:lnTo>
                    <a:pt x="0" y="6562"/>
                  </a:lnTo>
                  <a:lnTo>
                    <a:pt x="5" y="6679"/>
                  </a:lnTo>
                  <a:lnTo>
                    <a:pt x="10" y="6787"/>
                  </a:lnTo>
                  <a:lnTo>
                    <a:pt x="19" y="6894"/>
                  </a:lnTo>
                  <a:lnTo>
                    <a:pt x="33" y="7002"/>
                  </a:lnTo>
                  <a:lnTo>
                    <a:pt x="52" y="7109"/>
                  </a:lnTo>
                  <a:lnTo>
                    <a:pt x="76" y="7207"/>
                  </a:lnTo>
                  <a:lnTo>
                    <a:pt x="105" y="7305"/>
                  </a:lnTo>
                  <a:lnTo>
                    <a:pt x="138" y="7393"/>
                  </a:lnTo>
                  <a:lnTo>
                    <a:pt x="181" y="7491"/>
                  </a:lnTo>
                  <a:lnTo>
                    <a:pt x="223" y="7579"/>
                  </a:lnTo>
                  <a:lnTo>
                    <a:pt x="257" y="7618"/>
                  </a:lnTo>
                  <a:lnTo>
                    <a:pt x="290" y="7657"/>
                  </a:lnTo>
                  <a:lnTo>
                    <a:pt x="328" y="7696"/>
                  </a:lnTo>
                  <a:lnTo>
                    <a:pt x="366" y="7725"/>
                  </a:lnTo>
                  <a:lnTo>
                    <a:pt x="456" y="7784"/>
                  </a:lnTo>
                  <a:lnTo>
                    <a:pt x="556" y="7833"/>
                  </a:lnTo>
                  <a:lnTo>
                    <a:pt x="746" y="7911"/>
                  </a:lnTo>
                  <a:lnTo>
                    <a:pt x="836" y="7950"/>
                  </a:lnTo>
                  <a:lnTo>
                    <a:pt x="912" y="7980"/>
                  </a:lnTo>
                  <a:lnTo>
                    <a:pt x="1074" y="8058"/>
                  </a:lnTo>
                  <a:lnTo>
                    <a:pt x="1231" y="8126"/>
                  </a:lnTo>
                  <a:lnTo>
                    <a:pt x="1392" y="8185"/>
                  </a:lnTo>
                  <a:lnTo>
                    <a:pt x="1549" y="8244"/>
                  </a:lnTo>
                  <a:lnTo>
                    <a:pt x="1867" y="8322"/>
                  </a:lnTo>
                  <a:lnTo>
                    <a:pt x="2186" y="8390"/>
                  </a:lnTo>
                  <a:lnTo>
                    <a:pt x="2195" y="7892"/>
                  </a:lnTo>
                  <a:lnTo>
                    <a:pt x="2214" y="7403"/>
                  </a:lnTo>
                  <a:lnTo>
                    <a:pt x="2238" y="6904"/>
                  </a:lnTo>
                  <a:lnTo>
                    <a:pt x="2266" y="6415"/>
                  </a:lnTo>
                  <a:lnTo>
                    <a:pt x="2300" y="5926"/>
                  </a:lnTo>
                  <a:lnTo>
                    <a:pt x="2342" y="5447"/>
                  </a:lnTo>
                  <a:lnTo>
                    <a:pt x="2385" y="4968"/>
                  </a:lnTo>
                  <a:lnTo>
                    <a:pt x="2437" y="4489"/>
                  </a:lnTo>
                  <a:lnTo>
                    <a:pt x="2494" y="4009"/>
                  </a:lnTo>
                  <a:lnTo>
                    <a:pt x="2556" y="3540"/>
                  </a:lnTo>
                  <a:lnTo>
                    <a:pt x="2627" y="3071"/>
                  </a:lnTo>
                  <a:lnTo>
                    <a:pt x="2699" y="2601"/>
                  </a:lnTo>
                  <a:lnTo>
                    <a:pt x="2779" y="2142"/>
                  </a:lnTo>
                  <a:lnTo>
                    <a:pt x="2865" y="1682"/>
                  </a:lnTo>
                  <a:lnTo>
                    <a:pt x="2960" y="1222"/>
                  </a:lnTo>
                  <a:lnTo>
                    <a:pt x="3060" y="763"/>
                  </a:lnTo>
                  <a:lnTo>
                    <a:pt x="1786" y="391"/>
                  </a:lnTo>
                  <a:lnTo>
                    <a:pt x="1150" y="196"/>
                  </a:lnTo>
                  <a:lnTo>
                    <a:pt x="518"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6"/>
            <p:cNvSpPr/>
            <p:nvPr/>
          </p:nvSpPr>
          <p:spPr>
            <a:xfrm>
              <a:off x="4571675" y="-5584925"/>
              <a:ext cx="179000" cy="342775"/>
            </a:xfrm>
            <a:custGeom>
              <a:avLst/>
              <a:gdLst/>
              <a:ahLst/>
              <a:cxnLst/>
              <a:rect l="l" t="t" r="r" b="b"/>
              <a:pathLst>
                <a:path w="7160" h="13711" extrusionOk="0">
                  <a:moveTo>
                    <a:pt x="5269" y="1"/>
                  </a:moveTo>
                  <a:lnTo>
                    <a:pt x="4960" y="147"/>
                  </a:lnTo>
                  <a:lnTo>
                    <a:pt x="4656" y="294"/>
                  </a:lnTo>
                  <a:lnTo>
                    <a:pt x="4039" y="568"/>
                  </a:lnTo>
                  <a:lnTo>
                    <a:pt x="3421" y="832"/>
                  </a:lnTo>
                  <a:lnTo>
                    <a:pt x="2803" y="1076"/>
                  </a:lnTo>
                  <a:lnTo>
                    <a:pt x="1563" y="1555"/>
                  </a:lnTo>
                  <a:lnTo>
                    <a:pt x="946" y="1800"/>
                  </a:lnTo>
                  <a:lnTo>
                    <a:pt x="328" y="2044"/>
                  </a:lnTo>
                  <a:lnTo>
                    <a:pt x="285" y="2064"/>
                  </a:lnTo>
                  <a:lnTo>
                    <a:pt x="243" y="2074"/>
                  </a:lnTo>
                  <a:lnTo>
                    <a:pt x="152" y="2074"/>
                  </a:lnTo>
                  <a:lnTo>
                    <a:pt x="72" y="2064"/>
                  </a:lnTo>
                  <a:lnTo>
                    <a:pt x="0" y="2044"/>
                  </a:lnTo>
                  <a:lnTo>
                    <a:pt x="0" y="2044"/>
                  </a:lnTo>
                  <a:lnTo>
                    <a:pt x="295" y="3472"/>
                  </a:lnTo>
                  <a:lnTo>
                    <a:pt x="442" y="4186"/>
                  </a:lnTo>
                  <a:lnTo>
                    <a:pt x="585" y="4900"/>
                  </a:lnTo>
                  <a:lnTo>
                    <a:pt x="722" y="5623"/>
                  </a:lnTo>
                  <a:lnTo>
                    <a:pt x="860" y="6347"/>
                  </a:lnTo>
                  <a:lnTo>
                    <a:pt x="993" y="7071"/>
                  </a:lnTo>
                  <a:lnTo>
                    <a:pt x="1126" y="7794"/>
                  </a:lnTo>
                  <a:lnTo>
                    <a:pt x="1250" y="8528"/>
                  </a:lnTo>
                  <a:lnTo>
                    <a:pt x="1378" y="9261"/>
                  </a:lnTo>
                  <a:lnTo>
                    <a:pt x="1497" y="9995"/>
                  </a:lnTo>
                  <a:lnTo>
                    <a:pt x="1616" y="10728"/>
                  </a:lnTo>
                  <a:lnTo>
                    <a:pt x="1730" y="11471"/>
                  </a:lnTo>
                  <a:lnTo>
                    <a:pt x="1839" y="12214"/>
                  </a:lnTo>
                  <a:lnTo>
                    <a:pt x="1948" y="12958"/>
                  </a:lnTo>
                  <a:lnTo>
                    <a:pt x="2053" y="13711"/>
                  </a:lnTo>
                  <a:lnTo>
                    <a:pt x="2224" y="13632"/>
                  </a:lnTo>
                  <a:lnTo>
                    <a:pt x="2395" y="13574"/>
                  </a:lnTo>
                  <a:lnTo>
                    <a:pt x="2566" y="13515"/>
                  </a:lnTo>
                  <a:lnTo>
                    <a:pt x="2742" y="13456"/>
                  </a:lnTo>
                  <a:lnTo>
                    <a:pt x="3088" y="13368"/>
                  </a:lnTo>
                  <a:lnTo>
                    <a:pt x="3435" y="13290"/>
                  </a:lnTo>
                  <a:lnTo>
                    <a:pt x="4134" y="13153"/>
                  </a:lnTo>
                  <a:lnTo>
                    <a:pt x="4485" y="13085"/>
                  </a:lnTo>
                  <a:lnTo>
                    <a:pt x="4832" y="12997"/>
                  </a:lnTo>
                  <a:lnTo>
                    <a:pt x="5416" y="12850"/>
                  </a:lnTo>
                  <a:lnTo>
                    <a:pt x="5996" y="12703"/>
                  </a:lnTo>
                  <a:lnTo>
                    <a:pt x="6576" y="12547"/>
                  </a:lnTo>
                  <a:lnTo>
                    <a:pt x="7160" y="12400"/>
                  </a:lnTo>
                  <a:lnTo>
                    <a:pt x="6951" y="10836"/>
                  </a:lnTo>
                  <a:lnTo>
                    <a:pt x="6728" y="9271"/>
                  </a:lnTo>
                  <a:lnTo>
                    <a:pt x="6500" y="7716"/>
                  </a:lnTo>
                  <a:lnTo>
                    <a:pt x="6267" y="6161"/>
                  </a:lnTo>
                  <a:lnTo>
                    <a:pt x="6024" y="4616"/>
                  </a:lnTo>
                  <a:lnTo>
                    <a:pt x="5777" y="3071"/>
                  </a:lnTo>
                  <a:lnTo>
                    <a:pt x="5526" y="1536"/>
                  </a:lnTo>
                  <a:lnTo>
                    <a:pt x="526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6"/>
            <p:cNvSpPr/>
            <p:nvPr/>
          </p:nvSpPr>
          <p:spPr>
            <a:xfrm>
              <a:off x="4575225" y="-4135225"/>
              <a:ext cx="219875" cy="361850"/>
            </a:xfrm>
            <a:custGeom>
              <a:avLst/>
              <a:gdLst/>
              <a:ahLst/>
              <a:cxnLst/>
              <a:rect l="l" t="t" r="r" b="b"/>
              <a:pathLst>
                <a:path w="8795" h="14474" extrusionOk="0">
                  <a:moveTo>
                    <a:pt x="2015" y="1"/>
                  </a:moveTo>
                  <a:lnTo>
                    <a:pt x="1915" y="676"/>
                  </a:lnTo>
                  <a:lnTo>
                    <a:pt x="1811" y="1341"/>
                  </a:lnTo>
                  <a:lnTo>
                    <a:pt x="1702" y="2006"/>
                  </a:lnTo>
                  <a:lnTo>
                    <a:pt x="1592" y="2671"/>
                  </a:lnTo>
                  <a:lnTo>
                    <a:pt x="1478" y="3326"/>
                  </a:lnTo>
                  <a:lnTo>
                    <a:pt x="1364" y="3981"/>
                  </a:lnTo>
                  <a:lnTo>
                    <a:pt x="1241" y="4636"/>
                  </a:lnTo>
                  <a:lnTo>
                    <a:pt x="1117" y="5291"/>
                  </a:lnTo>
                  <a:lnTo>
                    <a:pt x="989" y="5937"/>
                  </a:lnTo>
                  <a:lnTo>
                    <a:pt x="861" y="6592"/>
                  </a:lnTo>
                  <a:lnTo>
                    <a:pt x="728" y="7237"/>
                  </a:lnTo>
                  <a:lnTo>
                    <a:pt x="590" y="7873"/>
                  </a:lnTo>
                  <a:lnTo>
                    <a:pt x="447" y="8518"/>
                  </a:lnTo>
                  <a:lnTo>
                    <a:pt x="305" y="9154"/>
                  </a:lnTo>
                  <a:lnTo>
                    <a:pt x="153" y="9780"/>
                  </a:lnTo>
                  <a:lnTo>
                    <a:pt x="1" y="10415"/>
                  </a:lnTo>
                  <a:lnTo>
                    <a:pt x="1" y="10415"/>
                  </a:lnTo>
                  <a:lnTo>
                    <a:pt x="267" y="10298"/>
                  </a:lnTo>
                  <a:lnTo>
                    <a:pt x="533" y="10190"/>
                  </a:lnTo>
                  <a:lnTo>
                    <a:pt x="804" y="10102"/>
                  </a:lnTo>
                  <a:lnTo>
                    <a:pt x="1075" y="10024"/>
                  </a:lnTo>
                  <a:lnTo>
                    <a:pt x="1345" y="9966"/>
                  </a:lnTo>
                  <a:lnTo>
                    <a:pt x="1621" y="9926"/>
                  </a:lnTo>
                  <a:lnTo>
                    <a:pt x="1896" y="9907"/>
                  </a:lnTo>
                  <a:lnTo>
                    <a:pt x="2177" y="9897"/>
                  </a:lnTo>
                  <a:lnTo>
                    <a:pt x="2457" y="9917"/>
                  </a:lnTo>
                  <a:lnTo>
                    <a:pt x="2737" y="9946"/>
                  </a:lnTo>
                  <a:lnTo>
                    <a:pt x="3022" y="9995"/>
                  </a:lnTo>
                  <a:lnTo>
                    <a:pt x="3307" y="10063"/>
                  </a:lnTo>
                  <a:lnTo>
                    <a:pt x="3593" y="10151"/>
                  </a:lnTo>
                  <a:lnTo>
                    <a:pt x="3878" y="10269"/>
                  </a:lnTo>
                  <a:lnTo>
                    <a:pt x="4163" y="10396"/>
                  </a:lnTo>
                  <a:lnTo>
                    <a:pt x="4452" y="10552"/>
                  </a:lnTo>
                  <a:lnTo>
                    <a:pt x="4700" y="10699"/>
                  </a:lnTo>
                  <a:lnTo>
                    <a:pt x="4947" y="10855"/>
                  </a:lnTo>
                  <a:lnTo>
                    <a:pt x="5189" y="11031"/>
                  </a:lnTo>
                  <a:lnTo>
                    <a:pt x="5431" y="11217"/>
                  </a:lnTo>
                  <a:lnTo>
                    <a:pt x="5669" y="11423"/>
                  </a:lnTo>
                  <a:lnTo>
                    <a:pt x="5901" y="11638"/>
                  </a:lnTo>
                  <a:lnTo>
                    <a:pt x="6130" y="11872"/>
                  </a:lnTo>
                  <a:lnTo>
                    <a:pt x="6358" y="12117"/>
                  </a:lnTo>
                  <a:lnTo>
                    <a:pt x="6581" y="12371"/>
                  </a:lnTo>
                  <a:lnTo>
                    <a:pt x="6799" y="12635"/>
                  </a:lnTo>
                  <a:lnTo>
                    <a:pt x="7013" y="12919"/>
                  </a:lnTo>
                  <a:lnTo>
                    <a:pt x="7227" y="13202"/>
                  </a:lnTo>
                  <a:lnTo>
                    <a:pt x="7431" y="13506"/>
                  </a:lnTo>
                  <a:lnTo>
                    <a:pt x="7636" y="13818"/>
                  </a:lnTo>
                  <a:lnTo>
                    <a:pt x="7830" y="14141"/>
                  </a:lnTo>
                  <a:lnTo>
                    <a:pt x="8025" y="14474"/>
                  </a:lnTo>
                  <a:lnTo>
                    <a:pt x="8144" y="12938"/>
                  </a:lnTo>
                  <a:lnTo>
                    <a:pt x="8253" y="11413"/>
                  </a:lnTo>
                  <a:lnTo>
                    <a:pt x="8358" y="9878"/>
                  </a:lnTo>
                  <a:lnTo>
                    <a:pt x="8457" y="8342"/>
                  </a:lnTo>
                  <a:lnTo>
                    <a:pt x="8553" y="6807"/>
                  </a:lnTo>
                  <a:lnTo>
                    <a:pt x="8638" y="5282"/>
                  </a:lnTo>
                  <a:lnTo>
                    <a:pt x="8719" y="3746"/>
                  </a:lnTo>
                  <a:lnTo>
                    <a:pt x="8795" y="2211"/>
                  </a:lnTo>
                  <a:lnTo>
                    <a:pt x="7968" y="2025"/>
                  </a:lnTo>
                  <a:lnTo>
                    <a:pt x="7137" y="1849"/>
                  </a:lnTo>
                  <a:lnTo>
                    <a:pt x="6301" y="1673"/>
                  </a:lnTo>
                  <a:lnTo>
                    <a:pt x="5878" y="1575"/>
                  </a:lnTo>
                  <a:lnTo>
                    <a:pt x="5460" y="1478"/>
                  </a:lnTo>
                  <a:lnTo>
                    <a:pt x="5042" y="1360"/>
                  </a:lnTo>
                  <a:lnTo>
                    <a:pt x="4628" y="1243"/>
                  </a:lnTo>
                  <a:lnTo>
                    <a:pt x="4210" y="1116"/>
                  </a:lnTo>
                  <a:lnTo>
                    <a:pt x="3802" y="969"/>
                  </a:lnTo>
                  <a:lnTo>
                    <a:pt x="3393" y="803"/>
                  </a:lnTo>
                  <a:lnTo>
                    <a:pt x="2984" y="627"/>
                  </a:lnTo>
                  <a:lnTo>
                    <a:pt x="2585" y="441"/>
                  </a:lnTo>
                  <a:lnTo>
                    <a:pt x="2186" y="226"/>
                  </a:lnTo>
                  <a:lnTo>
                    <a:pt x="2139" y="177"/>
                  </a:lnTo>
                  <a:lnTo>
                    <a:pt x="2096" y="138"/>
                  </a:lnTo>
                  <a:lnTo>
                    <a:pt x="2053" y="79"/>
                  </a:lnTo>
                  <a:lnTo>
                    <a:pt x="201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6"/>
            <p:cNvSpPr/>
            <p:nvPr/>
          </p:nvSpPr>
          <p:spPr>
            <a:xfrm>
              <a:off x="4631175" y="-4418550"/>
              <a:ext cx="171525" cy="306575"/>
            </a:xfrm>
            <a:custGeom>
              <a:avLst/>
              <a:gdLst/>
              <a:ahLst/>
              <a:cxnLst/>
              <a:rect l="l" t="t" r="r" b="b"/>
              <a:pathLst>
                <a:path w="6861" h="12263" extrusionOk="0">
                  <a:moveTo>
                    <a:pt x="970" y="0"/>
                  </a:moveTo>
                  <a:lnTo>
                    <a:pt x="884" y="1223"/>
                  </a:lnTo>
                  <a:lnTo>
                    <a:pt x="789" y="2445"/>
                  </a:lnTo>
                  <a:lnTo>
                    <a:pt x="685" y="3667"/>
                  </a:lnTo>
                  <a:lnTo>
                    <a:pt x="571" y="4890"/>
                  </a:lnTo>
                  <a:lnTo>
                    <a:pt x="442" y="6102"/>
                  </a:lnTo>
                  <a:lnTo>
                    <a:pt x="309" y="7315"/>
                  </a:lnTo>
                  <a:lnTo>
                    <a:pt x="162" y="8527"/>
                  </a:lnTo>
                  <a:lnTo>
                    <a:pt x="1" y="9730"/>
                  </a:lnTo>
                  <a:lnTo>
                    <a:pt x="1" y="9730"/>
                  </a:lnTo>
                  <a:lnTo>
                    <a:pt x="34" y="9711"/>
                  </a:lnTo>
                  <a:lnTo>
                    <a:pt x="67" y="9701"/>
                  </a:lnTo>
                  <a:lnTo>
                    <a:pt x="480" y="9769"/>
                  </a:lnTo>
                  <a:lnTo>
                    <a:pt x="889" y="9857"/>
                  </a:lnTo>
                  <a:lnTo>
                    <a:pt x="1298" y="9965"/>
                  </a:lnTo>
                  <a:lnTo>
                    <a:pt x="1706" y="10092"/>
                  </a:lnTo>
                  <a:lnTo>
                    <a:pt x="2119" y="10229"/>
                  </a:lnTo>
                  <a:lnTo>
                    <a:pt x="2528" y="10385"/>
                  </a:lnTo>
                  <a:lnTo>
                    <a:pt x="2937" y="10552"/>
                  </a:lnTo>
                  <a:lnTo>
                    <a:pt x="3345" y="10728"/>
                  </a:lnTo>
                  <a:lnTo>
                    <a:pt x="3754" y="10913"/>
                  </a:lnTo>
                  <a:lnTo>
                    <a:pt x="4162" y="11099"/>
                  </a:lnTo>
                  <a:lnTo>
                    <a:pt x="4980" y="11490"/>
                  </a:lnTo>
                  <a:lnTo>
                    <a:pt x="5787" y="11882"/>
                  </a:lnTo>
                  <a:lnTo>
                    <a:pt x="6595" y="12263"/>
                  </a:lnTo>
                  <a:lnTo>
                    <a:pt x="6652" y="10806"/>
                  </a:lnTo>
                  <a:lnTo>
                    <a:pt x="6704" y="9339"/>
                  </a:lnTo>
                  <a:lnTo>
                    <a:pt x="6747" y="7872"/>
                  </a:lnTo>
                  <a:lnTo>
                    <a:pt x="6785" y="6405"/>
                  </a:lnTo>
                  <a:lnTo>
                    <a:pt x="6813" y="4939"/>
                  </a:lnTo>
                  <a:lnTo>
                    <a:pt x="6837" y="3472"/>
                  </a:lnTo>
                  <a:lnTo>
                    <a:pt x="6851" y="2005"/>
                  </a:lnTo>
                  <a:lnTo>
                    <a:pt x="6861" y="548"/>
                  </a:lnTo>
                  <a:lnTo>
                    <a:pt x="6695" y="577"/>
                  </a:lnTo>
                  <a:lnTo>
                    <a:pt x="6528" y="597"/>
                  </a:lnTo>
                  <a:lnTo>
                    <a:pt x="6362" y="616"/>
                  </a:lnTo>
                  <a:lnTo>
                    <a:pt x="6191" y="626"/>
                  </a:lnTo>
                  <a:lnTo>
                    <a:pt x="5858" y="626"/>
                  </a:lnTo>
                  <a:lnTo>
                    <a:pt x="5521" y="607"/>
                  </a:lnTo>
                  <a:lnTo>
                    <a:pt x="5189" y="577"/>
                  </a:lnTo>
                  <a:lnTo>
                    <a:pt x="4851" y="538"/>
                  </a:lnTo>
                  <a:lnTo>
                    <a:pt x="4519" y="499"/>
                  </a:lnTo>
                  <a:lnTo>
                    <a:pt x="4186" y="460"/>
                  </a:lnTo>
                  <a:lnTo>
                    <a:pt x="3782" y="421"/>
                  </a:lnTo>
                  <a:lnTo>
                    <a:pt x="3378" y="372"/>
                  </a:lnTo>
                  <a:lnTo>
                    <a:pt x="2571" y="294"/>
                  </a:lnTo>
                  <a:lnTo>
                    <a:pt x="2167" y="245"/>
                  </a:lnTo>
                  <a:lnTo>
                    <a:pt x="1768" y="176"/>
                  </a:lnTo>
                  <a:lnTo>
                    <a:pt x="1369" y="98"/>
                  </a:lnTo>
                  <a:lnTo>
                    <a:pt x="1169" y="59"/>
                  </a:lnTo>
                  <a:lnTo>
                    <a:pt x="97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6"/>
            <p:cNvSpPr/>
            <p:nvPr/>
          </p:nvSpPr>
          <p:spPr>
            <a:xfrm>
              <a:off x="4631900" y="-5225800"/>
              <a:ext cx="158925" cy="368450"/>
            </a:xfrm>
            <a:custGeom>
              <a:avLst/>
              <a:gdLst/>
              <a:ahLst/>
              <a:cxnLst/>
              <a:rect l="l" t="t" r="r" b="b"/>
              <a:pathLst>
                <a:path w="6357" h="14738" extrusionOk="0">
                  <a:moveTo>
                    <a:pt x="5003" y="1"/>
                  </a:moveTo>
                  <a:lnTo>
                    <a:pt x="4390" y="314"/>
                  </a:lnTo>
                  <a:lnTo>
                    <a:pt x="3768" y="627"/>
                  </a:lnTo>
                  <a:lnTo>
                    <a:pt x="3136" y="930"/>
                  </a:lnTo>
                  <a:lnTo>
                    <a:pt x="2509" y="1213"/>
                  </a:lnTo>
                  <a:lnTo>
                    <a:pt x="2190" y="1350"/>
                  </a:lnTo>
                  <a:lnTo>
                    <a:pt x="1877" y="1477"/>
                  </a:lnTo>
                  <a:lnTo>
                    <a:pt x="1558" y="1604"/>
                  </a:lnTo>
                  <a:lnTo>
                    <a:pt x="1245" y="1712"/>
                  </a:lnTo>
                  <a:lnTo>
                    <a:pt x="931" y="1820"/>
                  </a:lnTo>
                  <a:lnTo>
                    <a:pt x="618" y="1917"/>
                  </a:lnTo>
                  <a:lnTo>
                    <a:pt x="309" y="1996"/>
                  </a:lnTo>
                  <a:lnTo>
                    <a:pt x="0" y="2074"/>
                  </a:lnTo>
                  <a:lnTo>
                    <a:pt x="90" y="2837"/>
                  </a:lnTo>
                  <a:lnTo>
                    <a:pt x="176" y="3609"/>
                  </a:lnTo>
                  <a:lnTo>
                    <a:pt x="261" y="4372"/>
                  </a:lnTo>
                  <a:lnTo>
                    <a:pt x="342" y="5144"/>
                  </a:lnTo>
                  <a:lnTo>
                    <a:pt x="423" y="5917"/>
                  </a:lnTo>
                  <a:lnTo>
                    <a:pt x="499" y="6689"/>
                  </a:lnTo>
                  <a:lnTo>
                    <a:pt x="570" y="7462"/>
                  </a:lnTo>
                  <a:lnTo>
                    <a:pt x="637" y="8234"/>
                  </a:lnTo>
                  <a:lnTo>
                    <a:pt x="703" y="9017"/>
                  </a:lnTo>
                  <a:lnTo>
                    <a:pt x="765" y="9789"/>
                  </a:lnTo>
                  <a:lnTo>
                    <a:pt x="822" y="10572"/>
                  </a:lnTo>
                  <a:lnTo>
                    <a:pt x="879" y="11344"/>
                  </a:lnTo>
                  <a:lnTo>
                    <a:pt x="931" y="12126"/>
                  </a:lnTo>
                  <a:lnTo>
                    <a:pt x="979" y="12909"/>
                  </a:lnTo>
                  <a:lnTo>
                    <a:pt x="1021" y="13691"/>
                  </a:lnTo>
                  <a:lnTo>
                    <a:pt x="1059" y="14473"/>
                  </a:lnTo>
                  <a:lnTo>
                    <a:pt x="1696" y="14473"/>
                  </a:lnTo>
                  <a:lnTo>
                    <a:pt x="2352" y="14454"/>
                  </a:lnTo>
                  <a:lnTo>
                    <a:pt x="3017" y="14444"/>
                  </a:lnTo>
                  <a:lnTo>
                    <a:pt x="4024" y="14444"/>
                  </a:lnTo>
                  <a:lnTo>
                    <a:pt x="4361" y="14454"/>
                  </a:lnTo>
                  <a:lnTo>
                    <a:pt x="4699" y="14483"/>
                  </a:lnTo>
                  <a:lnTo>
                    <a:pt x="5031" y="14503"/>
                  </a:lnTo>
                  <a:lnTo>
                    <a:pt x="5364" y="14542"/>
                  </a:lnTo>
                  <a:lnTo>
                    <a:pt x="5696" y="14600"/>
                  </a:lnTo>
                  <a:lnTo>
                    <a:pt x="6029" y="14659"/>
                  </a:lnTo>
                  <a:lnTo>
                    <a:pt x="6357" y="14737"/>
                  </a:lnTo>
                  <a:lnTo>
                    <a:pt x="6262" y="13241"/>
                  </a:lnTo>
                  <a:lnTo>
                    <a:pt x="6157" y="11745"/>
                  </a:lnTo>
                  <a:lnTo>
                    <a:pt x="6048" y="10239"/>
                  </a:lnTo>
                  <a:lnTo>
                    <a:pt x="5929" y="8743"/>
                  </a:lnTo>
                  <a:lnTo>
                    <a:pt x="5834" y="7638"/>
                  </a:lnTo>
                  <a:lnTo>
                    <a:pt x="5730" y="6533"/>
                  </a:lnTo>
                  <a:lnTo>
                    <a:pt x="5620" y="5428"/>
                  </a:lnTo>
                  <a:lnTo>
                    <a:pt x="5506" y="4333"/>
                  </a:lnTo>
                  <a:lnTo>
                    <a:pt x="5388" y="3238"/>
                  </a:lnTo>
                  <a:lnTo>
                    <a:pt x="5264" y="2152"/>
                  </a:lnTo>
                  <a:lnTo>
                    <a:pt x="5136" y="1076"/>
                  </a:lnTo>
                  <a:lnTo>
                    <a:pt x="500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6"/>
            <p:cNvSpPr/>
            <p:nvPr/>
          </p:nvSpPr>
          <p:spPr>
            <a:xfrm>
              <a:off x="4658975" y="-4797250"/>
              <a:ext cx="143725" cy="343275"/>
            </a:xfrm>
            <a:custGeom>
              <a:avLst/>
              <a:gdLst/>
              <a:ahLst/>
              <a:cxnLst/>
              <a:rect l="l" t="t" r="r" b="b"/>
              <a:pathLst>
                <a:path w="5749" h="13731" extrusionOk="0">
                  <a:moveTo>
                    <a:pt x="5393" y="1"/>
                  </a:moveTo>
                  <a:lnTo>
                    <a:pt x="5065" y="79"/>
                  </a:lnTo>
                  <a:lnTo>
                    <a:pt x="4737" y="148"/>
                  </a:lnTo>
                  <a:lnTo>
                    <a:pt x="4409" y="206"/>
                  </a:lnTo>
                  <a:lnTo>
                    <a:pt x="4077" y="255"/>
                  </a:lnTo>
                  <a:lnTo>
                    <a:pt x="3739" y="285"/>
                  </a:lnTo>
                  <a:lnTo>
                    <a:pt x="3407" y="304"/>
                  </a:lnTo>
                  <a:lnTo>
                    <a:pt x="3069" y="324"/>
                  </a:lnTo>
                  <a:lnTo>
                    <a:pt x="2732" y="333"/>
                  </a:lnTo>
                  <a:lnTo>
                    <a:pt x="2062" y="333"/>
                  </a:lnTo>
                  <a:lnTo>
                    <a:pt x="1397" y="324"/>
                  </a:lnTo>
                  <a:lnTo>
                    <a:pt x="737" y="304"/>
                  </a:lnTo>
                  <a:lnTo>
                    <a:pt x="95" y="294"/>
                  </a:lnTo>
                  <a:lnTo>
                    <a:pt x="95" y="294"/>
                  </a:lnTo>
                  <a:lnTo>
                    <a:pt x="114" y="1067"/>
                  </a:lnTo>
                  <a:lnTo>
                    <a:pt x="133" y="1839"/>
                  </a:lnTo>
                  <a:lnTo>
                    <a:pt x="148" y="2612"/>
                  </a:lnTo>
                  <a:lnTo>
                    <a:pt x="157" y="3384"/>
                  </a:lnTo>
                  <a:lnTo>
                    <a:pt x="167" y="4157"/>
                  </a:lnTo>
                  <a:lnTo>
                    <a:pt x="171" y="4920"/>
                  </a:lnTo>
                  <a:lnTo>
                    <a:pt x="171" y="5692"/>
                  </a:lnTo>
                  <a:lnTo>
                    <a:pt x="167" y="6465"/>
                  </a:lnTo>
                  <a:lnTo>
                    <a:pt x="162" y="7228"/>
                  </a:lnTo>
                  <a:lnTo>
                    <a:pt x="152" y="8000"/>
                  </a:lnTo>
                  <a:lnTo>
                    <a:pt x="138" y="8763"/>
                  </a:lnTo>
                  <a:lnTo>
                    <a:pt x="119" y="9535"/>
                  </a:lnTo>
                  <a:lnTo>
                    <a:pt x="95" y="10298"/>
                  </a:lnTo>
                  <a:lnTo>
                    <a:pt x="67" y="11061"/>
                  </a:lnTo>
                  <a:lnTo>
                    <a:pt x="38" y="11824"/>
                  </a:lnTo>
                  <a:lnTo>
                    <a:pt x="0" y="12586"/>
                  </a:lnTo>
                  <a:lnTo>
                    <a:pt x="209" y="12596"/>
                  </a:lnTo>
                  <a:lnTo>
                    <a:pt x="418" y="12606"/>
                  </a:lnTo>
                  <a:lnTo>
                    <a:pt x="836" y="12645"/>
                  </a:lnTo>
                  <a:lnTo>
                    <a:pt x="1254" y="12704"/>
                  </a:lnTo>
                  <a:lnTo>
                    <a:pt x="1668" y="12772"/>
                  </a:lnTo>
                  <a:lnTo>
                    <a:pt x="2499" y="12948"/>
                  </a:lnTo>
                  <a:lnTo>
                    <a:pt x="2913" y="13026"/>
                  </a:lnTo>
                  <a:lnTo>
                    <a:pt x="3326" y="13105"/>
                  </a:lnTo>
                  <a:lnTo>
                    <a:pt x="3625" y="13163"/>
                  </a:lnTo>
                  <a:lnTo>
                    <a:pt x="3929" y="13212"/>
                  </a:lnTo>
                  <a:lnTo>
                    <a:pt x="4233" y="13271"/>
                  </a:lnTo>
                  <a:lnTo>
                    <a:pt x="4542" y="13329"/>
                  </a:lnTo>
                  <a:lnTo>
                    <a:pt x="4846" y="13398"/>
                  </a:lnTo>
                  <a:lnTo>
                    <a:pt x="5150" y="13486"/>
                  </a:lnTo>
                  <a:lnTo>
                    <a:pt x="5302" y="13535"/>
                  </a:lnTo>
                  <a:lnTo>
                    <a:pt x="5454" y="13594"/>
                  </a:lnTo>
                  <a:lnTo>
                    <a:pt x="5602" y="13662"/>
                  </a:lnTo>
                  <a:lnTo>
                    <a:pt x="5749" y="13730"/>
                  </a:lnTo>
                  <a:lnTo>
                    <a:pt x="5749" y="12870"/>
                  </a:lnTo>
                  <a:lnTo>
                    <a:pt x="5744" y="12019"/>
                  </a:lnTo>
                  <a:lnTo>
                    <a:pt x="5735" y="11159"/>
                  </a:lnTo>
                  <a:lnTo>
                    <a:pt x="5725" y="10298"/>
                  </a:lnTo>
                  <a:lnTo>
                    <a:pt x="5697" y="8577"/>
                  </a:lnTo>
                  <a:lnTo>
                    <a:pt x="5654" y="6866"/>
                  </a:lnTo>
                  <a:lnTo>
                    <a:pt x="5602" y="5145"/>
                  </a:lnTo>
                  <a:lnTo>
                    <a:pt x="5540" y="3433"/>
                  </a:lnTo>
                  <a:lnTo>
                    <a:pt x="5469" y="1712"/>
                  </a:lnTo>
                  <a:lnTo>
                    <a:pt x="539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6"/>
            <p:cNvSpPr/>
            <p:nvPr/>
          </p:nvSpPr>
          <p:spPr>
            <a:xfrm>
              <a:off x="4693775" y="-3292275"/>
              <a:ext cx="77100" cy="153050"/>
            </a:xfrm>
            <a:custGeom>
              <a:avLst/>
              <a:gdLst/>
              <a:ahLst/>
              <a:cxnLst/>
              <a:rect l="l" t="t" r="r" b="b"/>
              <a:pathLst>
                <a:path w="3084" h="6122" extrusionOk="0">
                  <a:moveTo>
                    <a:pt x="504" y="0"/>
                  </a:moveTo>
                  <a:lnTo>
                    <a:pt x="485" y="362"/>
                  </a:lnTo>
                  <a:lnTo>
                    <a:pt x="461" y="734"/>
                  </a:lnTo>
                  <a:lnTo>
                    <a:pt x="433" y="1096"/>
                  </a:lnTo>
                  <a:lnTo>
                    <a:pt x="399" y="1457"/>
                  </a:lnTo>
                  <a:lnTo>
                    <a:pt x="328" y="2181"/>
                  </a:lnTo>
                  <a:lnTo>
                    <a:pt x="266" y="2885"/>
                  </a:lnTo>
                  <a:lnTo>
                    <a:pt x="129" y="4440"/>
                  </a:lnTo>
                  <a:lnTo>
                    <a:pt x="62" y="5212"/>
                  </a:lnTo>
                  <a:lnTo>
                    <a:pt x="0" y="5995"/>
                  </a:lnTo>
                  <a:lnTo>
                    <a:pt x="290" y="6034"/>
                  </a:lnTo>
                  <a:lnTo>
                    <a:pt x="580" y="6073"/>
                  </a:lnTo>
                  <a:lnTo>
                    <a:pt x="870" y="6102"/>
                  </a:lnTo>
                  <a:lnTo>
                    <a:pt x="1159" y="6112"/>
                  </a:lnTo>
                  <a:lnTo>
                    <a:pt x="1454" y="6122"/>
                  </a:lnTo>
                  <a:lnTo>
                    <a:pt x="1744" y="6112"/>
                  </a:lnTo>
                  <a:lnTo>
                    <a:pt x="2038" y="6102"/>
                  </a:lnTo>
                  <a:lnTo>
                    <a:pt x="2333" y="6073"/>
                  </a:lnTo>
                  <a:lnTo>
                    <a:pt x="2504" y="4684"/>
                  </a:lnTo>
                  <a:lnTo>
                    <a:pt x="2689" y="3296"/>
                  </a:lnTo>
                  <a:lnTo>
                    <a:pt x="2884" y="1917"/>
                  </a:lnTo>
                  <a:lnTo>
                    <a:pt x="3084" y="538"/>
                  </a:lnTo>
                  <a:lnTo>
                    <a:pt x="1806" y="294"/>
                  </a:lnTo>
                  <a:lnTo>
                    <a:pt x="1155" y="147"/>
                  </a:lnTo>
                  <a:lnTo>
                    <a:pt x="504"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A9929616-D300-46B2-A67D-3C561FE464D0}"/>
              </a:ext>
            </a:extLst>
          </p:cNvPr>
          <p:cNvSpPr txBox="1"/>
          <p:nvPr/>
        </p:nvSpPr>
        <p:spPr>
          <a:xfrm>
            <a:off x="2569427" y="0"/>
            <a:ext cx="3594612" cy="923330"/>
          </a:xfrm>
          <a:prstGeom prst="rect">
            <a:avLst/>
          </a:prstGeom>
          <a:noFill/>
        </p:spPr>
        <p:txBody>
          <a:bodyPr wrap="square">
            <a:spAutoFit/>
          </a:bodyPr>
          <a:lstStyle/>
          <a:p>
            <a:pPr algn="ctr"/>
            <a:r>
              <a:rPr lang="en-IN" sz="5400" dirty="0">
                <a:latin typeface="Do Hyeon" panose="020B0604020202020204" charset="-127"/>
                <a:ea typeface="Do Hyeon" panose="020B0604020202020204" charset="-127"/>
              </a:rPr>
              <a:t>Motivation</a:t>
            </a:r>
            <a:r>
              <a:rPr lang="en-IN" dirty="0"/>
              <a:t> </a:t>
            </a:r>
          </a:p>
        </p:txBody>
      </p:sp>
      <p:sp>
        <p:nvSpPr>
          <p:cNvPr id="2" name="TextBox 1">
            <a:extLst>
              <a:ext uri="{FF2B5EF4-FFF2-40B4-BE49-F238E27FC236}">
                <a16:creationId xmlns:a16="http://schemas.microsoft.com/office/drawing/2014/main" id="{FBC9ED47-27D5-4639-853A-D28AB70306F3}"/>
              </a:ext>
            </a:extLst>
          </p:cNvPr>
          <p:cNvSpPr txBox="1"/>
          <p:nvPr/>
        </p:nvSpPr>
        <p:spPr>
          <a:xfrm>
            <a:off x="396752" y="1033729"/>
            <a:ext cx="5401877" cy="4147289"/>
          </a:xfrm>
          <a:prstGeom prst="rect">
            <a:avLst/>
          </a:prstGeom>
          <a:noFill/>
        </p:spPr>
        <p:txBody>
          <a:bodyPr wrap="square" rtlCol="0">
            <a:spAutoFit/>
          </a:bodyPr>
          <a:lstStyle/>
          <a:p>
            <a:r>
              <a:rPr lang="en-US" sz="1550" dirty="0">
                <a:latin typeface="Do Hyeon" panose="020B0604020202020204" charset="-127"/>
                <a:ea typeface="Do Hyeon" panose="020B0604020202020204" charset="-127"/>
              </a:rPr>
              <a:t>The threat of the spread of the virus is not something new, but the recent COVID – 19 pandemic has caused many problems medically, socially, mentally and technologically.</a:t>
            </a:r>
          </a:p>
          <a:p>
            <a:endParaRPr lang="en-US" sz="1550" dirty="0">
              <a:latin typeface="Do Hyeon" panose="020B0604020202020204" charset="-127"/>
              <a:ea typeface="Do Hyeon" panose="020B0604020202020204" charset="-127"/>
            </a:endParaRPr>
          </a:p>
          <a:p>
            <a:r>
              <a:rPr lang="en-US" sz="1550" dirty="0">
                <a:latin typeface="Do Hyeon" panose="020B0604020202020204" charset="-127"/>
                <a:ea typeface="Do Hyeon" panose="020B0604020202020204" charset="-127"/>
              </a:rPr>
              <a:t>The number of cases and deaths in INDIA due to COVID – 19, are increasing day by day, and to prevent his spread we must maintain utmost cleanliness.</a:t>
            </a:r>
          </a:p>
          <a:p>
            <a:endParaRPr lang="en-US" sz="1550" dirty="0">
              <a:latin typeface="Do Hyeon" panose="020B0604020202020204" charset="-127"/>
              <a:ea typeface="Do Hyeon" panose="020B0604020202020204" charset="-127"/>
            </a:endParaRPr>
          </a:p>
          <a:p>
            <a:r>
              <a:rPr lang="en-US" sz="1550" dirty="0">
                <a:latin typeface="Do Hyeon" panose="020B0604020202020204" charset="-127"/>
                <a:ea typeface="Do Hyeon" panose="020B0604020202020204" charset="-127"/>
              </a:rPr>
              <a:t>So to do that we must disinfect the surface regularly but it is a tedious, time taking, risky process to disinfect the touched surface.</a:t>
            </a:r>
          </a:p>
          <a:p>
            <a:endParaRPr lang="en-US" sz="1550" dirty="0">
              <a:latin typeface="Do Hyeon" panose="020B0604020202020204" charset="-127"/>
              <a:ea typeface="Do Hyeon" panose="020B0604020202020204" charset="-127"/>
            </a:endParaRPr>
          </a:p>
          <a:p>
            <a:r>
              <a:rPr lang="en-US" sz="1550" dirty="0">
                <a:latin typeface="Do Hyeon" panose="020B0604020202020204" charset="-127"/>
                <a:ea typeface="Do Hyeon" panose="020B0604020202020204" charset="-127"/>
              </a:rPr>
              <a:t>So with the thought of preventing further spread we came up with this idea of Sanitizing Remote Control Robot</a:t>
            </a:r>
          </a:p>
          <a:p>
            <a:r>
              <a:rPr lang="en-US" sz="1550" dirty="0">
                <a:latin typeface="Do Hyeon" panose="020B0604020202020204" charset="-127"/>
                <a:ea typeface="Do Hyeon" panose="020B0604020202020204" charset="-127"/>
              </a:rPr>
              <a:t> </a:t>
            </a:r>
          </a:p>
          <a:p>
            <a:endParaRPr lang="en-US" sz="1550" dirty="0">
              <a:latin typeface="Do Hyeon" panose="020B0604020202020204" charset="-127"/>
              <a:ea typeface="Do Hyeon" panose="020B0604020202020204" charset="-127"/>
            </a:endParaRPr>
          </a:p>
        </p:txBody>
      </p:sp>
      <p:pic>
        <p:nvPicPr>
          <p:cNvPr id="4" name="Picture 3">
            <a:extLst>
              <a:ext uri="{FF2B5EF4-FFF2-40B4-BE49-F238E27FC236}">
                <a16:creationId xmlns:a16="http://schemas.microsoft.com/office/drawing/2014/main" id="{CF3DB854-73DA-4C47-B445-2FDDC4ECDB54}"/>
              </a:ext>
            </a:extLst>
          </p:cNvPr>
          <p:cNvPicPr>
            <a:picLocks noChangeAspect="1"/>
          </p:cNvPicPr>
          <p:nvPr/>
        </p:nvPicPr>
        <p:blipFill>
          <a:blip r:embed="rId2"/>
          <a:stretch>
            <a:fillRect/>
          </a:stretch>
        </p:blipFill>
        <p:spPr>
          <a:xfrm>
            <a:off x="5699391" y="1189673"/>
            <a:ext cx="3309930" cy="3076042"/>
          </a:xfrm>
          <a:prstGeom prst="rect">
            <a:avLst/>
          </a:prstGeom>
        </p:spPr>
      </p:pic>
    </p:spTree>
    <p:extLst>
      <p:ext uri="{BB962C8B-B14F-4D97-AF65-F5344CB8AC3E}">
        <p14:creationId xmlns:p14="http://schemas.microsoft.com/office/powerpoint/2010/main" val="2034004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35"/>
          <p:cNvSpPr txBox="1">
            <a:spLocks noGrp="1"/>
          </p:cNvSpPr>
          <p:nvPr>
            <p:ph type="title"/>
          </p:nvPr>
        </p:nvSpPr>
        <p:spPr>
          <a:xfrm>
            <a:off x="1671319" y="235398"/>
            <a:ext cx="3713400" cy="841800"/>
          </a:xfrm>
        </p:spPr>
        <p:txBody>
          <a:bodyPr/>
          <a:lstStyle/>
          <a:p>
            <a:pPr lvl="0"/>
            <a:r>
              <a:rPr lang="en-IN" dirty="0"/>
              <a:t>Introduction</a:t>
            </a:r>
          </a:p>
        </p:txBody>
      </p:sp>
      <p:graphicFrame>
        <p:nvGraphicFramePr>
          <p:cNvPr id="6" name="Diagram 5"/>
          <p:cNvGraphicFramePr/>
          <p:nvPr>
            <p:extLst>
              <p:ext uri="{D42A27DB-BD31-4B8C-83A1-F6EECF244321}">
                <p14:modId xmlns:p14="http://schemas.microsoft.com/office/powerpoint/2010/main" val="3435700661"/>
              </p:ext>
            </p:extLst>
          </p:nvPr>
        </p:nvGraphicFramePr>
        <p:xfrm>
          <a:off x="824515" y="1300558"/>
          <a:ext cx="5688964" cy="23634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6" name="Google Shape;606;p33"/>
          <p:cNvGrpSpPr/>
          <p:nvPr/>
        </p:nvGrpSpPr>
        <p:grpSpPr>
          <a:xfrm flipH="1">
            <a:off x="6166882" y="2758533"/>
            <a:ext cx="2418617" cy="2257700"/>
            <a:chOff x="-6306150" y="-5458150"/>
            <a:chExt cx="7286150" cy="5696275"/>
          </a:xfrm>
        </p:grpSpPr>
        <p:sp>
          <p:nvSpPr>
            <p:cNvPr id="67" name="Google Shape;607;p33"/>
            <p:cNvSpPr/>
            <p:nvPr/>
          </p:nvSpPr>
          <p:spPr>
            <a:xfrm>
              <a:off x="-113800" y="-4778375"/>
              <a:ext cx="1012425" cy="586500"/>
            </a:xfrm>
            <a:custGeom>
              <a:avLst/>
              <a:gdLst/>
              <a:ahLst/>
              <a:cxnLst/>
              <a:rect l="l" t="t" r="r" b="b"/>
              <a:pathLst>
                <a:path w="40497" h="23460" extrusionOk="0">
                  <a:moveTo>
                    <a:pt x="4694" y="0"/>
                  </a:moveTo>
                  <a:lnTo>
                    <a:pt x="4433" y="200"/>
                  </a:lnTo>
                  <a:lnTo>
                    <a:pt x="4172" y="401"/>
                  </a:lnTo>
                  <a:lnTo>
                    <a:pt x="3928" y="601"/>
                  </a:lnTo>
                  <a:lnTo>
                    <a:pt x="3683" y="808"/>
                  </a:lnTo>
                  <a:lnTo>
                    <a:pt x="3453" y="1008"/>
                  </a:lnTo>
                  <a:lnTo>
                    <a:pt x="3232" y="1215"/>
                  </a:lnTo>
                  <a:lnTo>
                    <a:pt x="3011" y="1422"/>
                  </a:lnTo>
                  <a:lnTo>
                    <a:pt x="2805" y="1629"/>
                  </a:lnTo>
                  <a:lnTo>
                    <a:pt x="2608" y="1842"/>
                  </a:lnTo>
                  <a:lnTo>
                    <a:pt x="2418" y="2049"/>
                  </a:lnTo>
                  <a:lnTo>
                    <a:pt x="2229" y="2256"/>
                  </a:lnTo>
                  <a:lnTo>
                    <a:pt x="2055" y="2470"/>
                  </a:lnTo>
                  <a:lnTo>
                    <a:pt x="1889" y="2683"/>
                  </a:lnTo>
                  <a:lnTo>
                    <a:pt x="1723" y="2897"/>
                  </a:lnTo>
                  <a:lnTo>
                    <a:pt x="1573" y="3110"/>
                  </a:lnTo>
                  <a:lnTo>
                    <a:pt x="1431" y="3324"/>
                  </a:lnTo>
                  <a:lnTo>
                    <a:pt x="1288" y="3537"/>
                  </a:lnTo>
                  <a:lnTo>
                    <a:pt x="1162" y="3751"/>
                  </a:lnTo>
                  <a:lnTo>
                    <a:pt x="1036" y="3965"/>
                  </a:lnTo>
                  <a:lnTo>
                    <a:pt x="925" y="4185"/>
                  </a:lnTo>
                  <a:lnTo>
                    <a:pt x="814" y="4398"/>
                  </a:lnTo>
                  <a:lnTo>
                    <a:pt x="712" y="4619"/>
                  </a:lnTo>
                  <a:lnTo>
                    <a:pt x="617" y="4832"/>
                  </a:lnTo>
                  <a:lnTo>
                    <a:pt x="530" y="5052"/>
                  </a:lnTo>
                  <a:lnTo>
                    <a:pt x="451" y="5273"/>
                  </a:lnTo>
                  <a:lnTo>
                    <a:pt x="372" y="5486"/>
                  </a:lnTo>
                  <a:lnTo>
                    <a:pt x="309" y="5706"/>
                  </a:lnTo>
                  <a:lnTo>
                    <a:pt x="245" y="5927"/>
                  </a:lnTo>
                  <a:lnTo>
                    <a:pt x="198" y="6147"/>
                  </a:lnTo>
                  <a:lnTo>
                    <a:pt x="151" y="6367"/>
                  </a:lnTo>
                  <a:lnTo>
                    <a:pt x="111" y="6587"/>
                  </a:lnTo>
                  <a:lnTo>
                    <a:pt x="72" y="6801"/>
                  </a:lnTo>
                  <a:lnTo>
                    <a:pt x="48" y="7021"/>
                  </a:lnTo>
                  <a:lnTo>
                    <a:pt x="24" y="7242"/>
                  </a:lnTo>
                  <a:lnTo>
                    <a:pt x="8" y="7462"/>
                  </a:lnTo>
                  <a:lnTo>
                    <a:pt x="0" y="7682"/>
                  </a:lnTo>
                  <a:lnTo>
                    <a:pt x="0" y="7902"/>
                  </a:lnTo>
                  <a:lnTo>
                    <a:pt x="0" y="8123"/>
                  </a:lnTo>
                  <a:lnTo>
                    <a:pt x="16" y="8336"/>
                  </a:lnTo>
                  <a:lnTo>
                    <a:pt x="24" y="8556"/>
                  </a:lnTo>
                  <a:lnTo>
                    <a:pt x="48" y="8777"/>
                  </a:lnTo>
                  <a:lnTo>
                    <a:pt x="79" y="8997"/>
                  </a:lnTo>
                  <a:lnTo>
                    <a:pt x="111" y="9210"/>
                  </a:lnTo>
                  <a:lnTo>
                    <a:pt x="151" y="9431"/>
                  </a:lnTo>
                  <a:lnTo>
                    <a:pt x="190" y="9651"/>
                  </a:lnTo>
                  <a:lnTo>
                    <a:pt x="245" y="9865"/>
                  </a:lnTo>
                  <a:lnTo>
                    <a:pt x="301" y="10078"/>
                  </a:lnTo>
                  <a:lnTo>
                    <a:pt x="356" y="10298"/>
                  </a:lnTo>
                  <a:lnTo>
                    <a:pt x="427" y="10512"/>
                  </a:lnTo>
                  <a:lnTo>
                    <a:pt x="498" y="10725"/>
                  </a:lnTo>
                  <a:lnTo>
                    <a:pt x="569" y="10939"/>
                  </a:lnTo>
                  <a:lnTo>
                    <a:pt x="656" y="11153"/>
                  </a:lnTo>
                  <a:lnTo>
                    <a:pt x="743" y="11366"/>
                  </a:lnTo>
                  <a:lnTo>
                    <a:pt x="830" y="11580"/>
                  </a:lnTo>
                  <a:lnTo>
                    <a:pt x="925" y="11793"/>
                  </a:lnTo>
                  <a:lnTo>
                    <a:pt x="1028" y="12000"/>
                  </a:lnTo>
                  <a:lnTo>
                    <a:pt x="1138" y="12214"/>
                  </a:lnTo>
                  <a:lnTo>
                    <a:pt x="1249" y="12421"/>
                  </a:lnTo>
                  <a:lnTo>
                    <a:pt x="1478" y="12835"/>
                  </a:lnTo>
                  <a:lnTo>
                    <a:pt x="1739" y="13248"/>
                  </a:lnTo>
                  <a:lnTo>
                    <a:pt x="2007" y="13655"/>
                  </a:lnTo>
                  <a:lnTo>
                    <a:pt x="2292" y="14056"/>
                  </a:lnTo>
                  <a:lnTo>
                    <a:pt x="2600" y="14456"/>
                  </a:lnTo>
                  <a:lnTo>
                    <a:pt x="2924" y="14850"/>
                  </a:lnTo>
                  <a:lnTo>
                    <a:pt x="3256" y="15237"/>
                  </a:lnTo>
                  <a:lnTo>
                    <a:pt x="3611" y="15618"/>
                  </a:lnTo>
                  <a:lnTo>
                    <a:pt x="3975" y="15991"/>
                  </a:lnTo>
                  <a:lnTo>
                    <a:pt x="4354" y="16365"/>
                  </a:lnTo>
                  <a:lnTo>
                    <a:pt x="4749" y="16726"/>
                  </a:lnTo>
                  <a:lnTo>
                    <a:pt x="5152" y="17086"/>
                  </a:lnTo>
                  <a:lnTo>
                    <a:pt x="5571" y="17433"/>
                  </a:lnTo>
                  <a:lnTo>
                    <a:pt x="5998" y="17780"/>
                  </a:lnTo>
                  <a:lnTo>
                    <a:pt x="6440" y="18114"/>
                  </a:lnTo>
                  <a:lnTo>
                    <a:pt x="6891" y="18441"/>
                  </a:lnTo>
                  <a:lnTo>
                    <a:pt x="7357" y="18761"/>
                  </a:lnTo>
                  <a:lnTo>
                    <a:pt x="7823" y="19068"/>
                  </a:lnTo>
                  <a:lnTo>
                    <a:pt x="8305" y="19369"/>
                  </a:lnTo>
                  <a:lnTo>
                    <a:pt x="8795" y="19662"/>
                  </a:lnTo>
                  <a:lnTo>
                    <a:pt x="9293" y="19949"/>
                  </a:lnTo>
                  <a:lnTo>
                    <a:pt x="9791" y="20223"/>
                  </a:lnTo>
                  <a:lnTo>
                    <a:pt x="10304" y="20483"/>
                  </a:lnTo>
                  <a:lnTo>
                    <a:pt x="10826" y="20743"/>
                  </a:lnTo>
                  <a:lnTo>
                    <a:pt x="11347" y="20984"/>
                  </a:lnTo>
                  <a:lnTo>
                    <a:pt x="11877" y="21217"/>
                  </a:lnTo>
                  <a:lnTo>
                    <a:pt x="12406" y="21438"/>
                  </a:lnTo>
                  <a:lnTo>
                    <a:pt x="12943" y="21651"/>
                  </a:lnTo>
                  <a:lnTo>
                    <a:pt x="13489" y="21845"/>
                  </a:lnTo>
                  <a:lnTo>
                    <a:pt x="14026" y="22032"/>
                  </a:lnTo>
                  <a:lnTo>
                    <a:pt x="14579" y="22212"/>
                  </a:lnTo>
                  <a:lnTo>
                    <a:pt x="15124" y="22372"/>
                  </a:lnTo>
                  <a:lnTo>
                    <a:pt x="15677" y="22519"/>
                  </a:lnTo>
                  <a:lnTo>
                    <a:pt x="16223" y="22659"/>
                  </a:lnTo>
                  <a:lnTo>
                    <a:pt x="16776" y="22779"/>
                  </a:lnTo>
                  <a:lnTo>
                    <a:pt x="17345" y="22899"/>
                  </a:lnTo>
                  <a:lnTo>
                    <a:pt x="17906" y="22999"/>
                  </a:lnTo>
                  <a:lnTo>
                    <a:pt x="18451" y="23099"/>
                  </a:lnTo>
                  <a:lnTo>
                    <a:pt x="18996" y="23180"/>
                  </a:lnTo>
                  <a:lnTo>
                    <a:pt x="19518" y="23253"/>
                  </a:lnTo>
                  <a:lnTo>
                    <a:pt x="20039" y="23313"/>
                  </a:lnTo>
                  <a:lnTo>
                    <a:pt x="20545" y="23360"/>
                  </a:lnTo>
                  <a:lnTo>
                    <a:pt x="21050" y="23400"/>
                  </a:lnTo>
                  <a:lnTo>
                    <a:pt x="21540" y="23433"/>
                  </a:lnTo>
                  <a:lnTo>
                    <a:pt x="22022" y="23453"/>
                  </a:lnTo>
                  <a:lnTo>
                    <a:pt x="22496" y="23460"/>
                  </a:lnTo>
                  <a:lnTo>
                    <a:pt x="22963" y="23460"/>
                  </a:lnTo>
                  <a:lnTo>
                    <a:pt x="23413" y="23453"/>
                  </a:lnTo>
                  <a:lnTo>
                    <a:pt x="23863" y="23433"/>
                  </a:lnTo>
                  <a:lnTo>
                    <a:pt x="24306" y="23400"/>
                  </a:lnTo>
                  <a:lnTo>
                    <a:pt x="24741" y="23360"/>
                  </a:lnTo>
                  <a:lnTo>
                    <a:pt x="25159" y="23313"/>
                  </a:lnTo>
                  <a:lnTo>
                    <a:pt x="25578" y="23260"/>
                  </a:lnTo>
                  <a:lnTo>
                    <a:pt x="25989" y="23193"/>
                  </a:lnTo>
                  <a:lnTo>
                    <a:pt x="26400" y="23113"/>
                  </a:lnTo>
                  <a:lnTo>
                    <a:pt x="26795" y="23033"/>
                  </a:lnTo>
                  <a:lnTo>
                    <a:pt x="27182" y="22939"/>
                  </a:lnTo>
                  <a:lnTo>
                    <a:pt x="27569" y="22833"/>
                  </a:lnTo>
                  <a:lnTo>
                    <a:pt x="27949" y="22726"/>
                  </a:lnTo>
                  <a:lnTo>
                    <a:pt x="28320" y="22606"/>
                  </a:lnTo>
                  <a:lnTo>
                    <a:pt x="28691" y="22479"/>
                  </a:lnTo>
                  <a:lnTo>
                    <a:pt x="29055" y="22345"/>
                  </a:lnTo>
                  <a:lnTo>
                    <a:pt x="29410" y="22205"/>
                  </a:lnTo>
                  <a:lnTo>
                    <a:pt x="29758" y="22052"/>
                  </a:lnTo>
                  <a:lnTo>
                    <a:pt x="30106" y="21898"/>
                  </a:lnTo>
                  <a:lnTo>
                    <a:pt x="30446" y="21731"/>
                  </a:lnTo>
                  <a:lnTo>
                    <a:pt x="30785" y="21558"/>
                  </a:lnTo>
                  <a:lnTo>
                    <a:pt x="31117" y="21378"/>
                  </a:lnTo>
                  <a:lnTo>
                    <a:pt x="31449" y="21191"/>
                  </a:lnTo>
                  <a:lnTo>
                    <a:pt x="31773" y="20997"/>
                  </a:lnTo>
                  <a:lnTo>
                    <a:pt x="32097" y="20797"/>
                  </a:lnTo>
                  <a:lnTo>
                    <a:pt x="32421" y="20583"/>
                  </a:lnTo>
                  <a:lnTo>
                    <a:pt x="32737" y="20370"/>
                  </a:lnTo>
                  <a:lnTo>
                    <a:pt x="33045" y="20149"/>
                  </a:lnTo>
                  <a:lnTo>
                    <a:pt x="33353" y="19923"/>
                  </a:lnTo>
                  <a:lnTo>
                    <a:pt x="33662" y="19689"/>
                  </a:lnTo>
                  <a:lnTo>
                    <a:pt x="33970" y="19449"/>
                  </a:lnTo>
                  <a:lnTo>
                    <a:pt x="34270" y="19202"/>
                  </a:lnTo>
                  <a:lnTo>
                    <a:pt x="34570" y="18948"/>
                  </a:lnTo>
                  <a:lnTo>
                    <a:pt x="34871" y="18694"/>
                  </a:lnTo>
                  <a:lnTo>
                    <a:pt x="35171" y="18428"/>
                  </a:lnTo>
                  <a:lnTo>
                    <a:pt x="35463" y="18161"/>
                  </a:lnTo>
                  <a:lnTo>
                    <a:pt x="35763" y="17887"/>
                  </a:lnTo>
                  <a:lnTo>
                    <a:pt x="36348" y="17326"/>
                  </a:lnTo>
                  <a:lnTo>
                    <a:pt x="36933" y="16739"/>
                  </a:lnTo>
                  <a:lnTo>
                    <a:pt x="37518" y="16138"/>
                  </a:lnTo>
                  <a:lnTo>
                    <a:pt x="38110" y="15518"/>
                  </a:lnTo>
                  <a:lnTo>
                    <a:pt x="38695" y="14877"/>
                  </a:lnTo>
                  <a:lnTo>
                    <a:pt x="39288" y="14223"/>
                  </a:lnTo>
                  <a:lnTo>
                    <a:pt x="40497" y="12875"/>
                  </a:lnTo>
                  <a:lnTo>
                    <a:pt x="40449" y="12828"/>
                  </a:lnTo>
                  <a:lnTo>
                    <a:pt x="40410" y="12781"/>
                  </a:lnTo>
                  <a:lnTo>
                    <a:pt x="40212" y="12801"/>
                  </a:lnTo>
                  <a:lnTo>
                    <a:pt x="39991" y="12815"/>
                  </a:lnTo>
                  <a:lnTo>
                    <a:pt x="39738" y="12828"/>
                  </a:lnTo>
                  <a:lnTo>
                    <a:pt x="39469" y="12835"/>
                  </a:lnTo>
                  <a:lnTo>
                    <a:pt x="38900" y="12841"/>
                  </a:lnTo>
                  <a:lnTo>
                    <a:pt x="38324" y="12841"/>
                  </a:lnTo>
                  <a:lnTo>
                    <a:pt x="37778" y="12828"/>
                  </a:lnTo>
                  <a:lnTo>
                    <a:pt x="37320" y="12815"/>
                  </a:lnTo>
                  <a:lnTo>
                    <a:pt x="36972" y="12794"/>
                  </a:lnTo>
                  <a:lnTo>
                    <a:pt x="36806" y="12781"/>
                  </a:lnTo>
                  <a:lnTo>
                    <a:pt x="36309" y="12734"/>
                  </a:lnTo>
                  <a:lnTo>
                    <a:pt x="35819" y="12681"/>
                  </a:lnTo>
                  <a:lnTo>
                    <a:pt x="35329" y="12614"/>
                  </a:lnTo>
                  <a:lnTo>
                    <a:pt x="34839" y="12548"/>
                  </a:lnTo>
                  <a:lnTo>
                    <a:pt x="34357" y="12467"/>
                  </a:lnTo>
                  <a:lnTo>
                    <a:pt x="33875" y="12381"/>
                  </a:lnTo>
                  <a:lnTo>
                    <a:pt x="33393" y="12287"/>
                  </a:lnTo>
                  <a:lnTo>
                    <a:pt x="32911" y="12187"/>
                  </a:lnTo>
                  <a:lnTo>
                    <a:pt x="32468" y="12087"/>
                  </a:lnTo>
                  <a:lnTo>
                    <a:pt x="32034" y="11994"/>
                  </a:lnTo>
                  <a:lnTo>
                    <a:pt x="31599" y="11887"/>
                  </a:lnTo>
                  <a:lnTo>
                    <a:pt x="31165" y="11773"/>
                  </a:lnTo>
                  <a:lnTo>
                    <a:pt x="30738" y="11660"/>
                  </a:lnTo>
                  <a:lnTo>
                    <a:pt x="30311" y="11533"/>
                  </a:lnTo>
                  <a:lnTo>
                    <a:pt x="29885" y="11406"/>
                  </a:lnTo>
                  <a:lnTo>
                    <a:pt x="29466" y="11273"/>
                  </a:lnTo>
                  <a:lnTo>
                    <a:pt x="29039" y="11139"/>
                  </a:lnTo>
                  <a:lnTo>
                    <a:pt x="28628" y="10992"/>
                  </a:lnTo>
                  <a:lnTo>
                    <a:pt x="28209" y="10846"/>
                  </a:lnTo>
                  <a:lnTo>
                    <a:pt x="27799" y="10685"/>
                  </a:lnTo>
                  <a:lnTo>
                    <a:pt x="27388" y="10525"/>
                  </a:lnTo>
                  <a:lnTo>
                    <a:pt x="26985" y="10365"/>
                  </a:lnTo>
                  <a:lnTo>
                    <a:pt x="26582" y="10192"/>
                  </a:lnTo>
                  <a:lnTo>
                    <a:pt x="26179" y="10018"/>
                  </a:lnTo>
                  <a:lnTo>
                    <a:pt x="26068" y="10212"/>
                  </a:lnTo>
                  <a:lnTo>
                    <a:pt x="25950" y="10398"/>
                  </a:lnTo>
                  <a:lnTo>
                    <a:pt x="25823" y="10592"/>
                  </a:lnTo>
                  <a:lnTo>
                    <a:pt x="25689" y="10772"/>
                  </a:lnTo>
                  <a:lnTo>
                    <a:pt x="25547" y="10959"/>
                  </a:lnTo>
                  <a:lnTo>
                    <a:pt x="25396" y="11139"/>
                  </a:lnTo>
                  <a:lnTo>
                    <a:pt x="25238" y="11319"/>
                  </a:lnTo>
                  <a:lnTo>
                    <a:pt x="25080" y="11493"/>
                  </a:lnTo>
                  <a:lnTo>
                    <a:pt x="24914" y="11667"/>
                  </a:lnTo>
                  <a:lnTo>
                    <a:pt x="24741" y="11833"/>
                  </a:lnTo>
                  <a:lnTo>
                    <a:pt x="24567" y="12000"/>
                  </a:lnTo>
                  <a:lnTo>
                    <a:pt x="24385" y="12160"/>
                  </a:lnTo>
                  <a:lnTo>
                    <a:pt x="24195" y="12321"/>
                  </a:lnTo>
                  <a:lnTo>
                    <a:pt x="23998" y="12481"/>
                  </a:lnTo>
                  <a:lnTo>
                    <a:pt x="23800" y="12634"/>
                  </a:lnTo>
                  <a:lnTo>
                    <a:pt x="23603" y="12781"/>
                  </a:lnTo>
                  <a:lnTo>
                    <a:pt x="23389" y="12928"/>
                  </a:lnTo>
                  <a:lnTo>
                    <a:pt x="23176" y="13068"/>
                  </a:lnTo>
                  <a:lnTo>
                    <a:pt x="22963" y="13208"/>
                  </a:lnTo>
                  <a:lnTo>
                    <a:pt x="22741" y="13342"/>
                  </a:lnTo>
                  <a:lnTo>
                    <a:pt x="22520" y="13475"/>
                  </a:lnTo>
                  <a:lnTo>
                    <a:pt x="22291" y="13602"/>
                  </a:lnTo>
                  <a:lnTo>
                    <a:pt x="22062" y="13722"/>
                  </a:lnTo>
                  <a:lnTo>
                    <a:pt x="21825" y="13842"/>
                  </a:lnTo>
                  <a:lnTo>
                    <a:pt x="21588" y="13962"/>
                  </a:lnTo>
                  <a:lnTo>
                    <a:pt x="21343" y="14069"/>
                  </a:lnTo>
                  <a:lnTo>
                    <a:pt x="21098" y="14176"/>
                  </a:lnTo>
                  <a:lnTo>
                    <a:pt x="20853" y="14276"/>
                  </a:lnTo>
                  <a:lnTo>
                    <a:pt x="20600" y="14376"/>
                  </a:lnTo>
                  <a:lnTo>
                    <a:pt x="20355" y="14470"/>
                  </a:lnTo>
                  <a:lnTo>
                    <a:pt x="20094" y="14556"/>
                  </a:lnTo>
                  <a:lnTo>
                    <a:pt x="19842" y="14643"/>
                  </a:lnTo>
                  <a:lnTo>
                    <a:pt x="19581" y="14723"/>
                  </a:lnTo>
                  <a:lnTo>
                    <a:pt x="19328" y="14797"/>
                  </a:lnTo>
                  <a:lnTo>
                    <a:pt x="19067" y="14864"/>
                  </a:lnTo>
                  <a:lnTo>
                    <a:pt x="18806" y="14930"/>
                  </a:lnTo>
                  <a:lnTo>
                    <a:pt x="18538" y="14990"/>
                  </a:lnTo>
                  <a:lnTo>
                    <a:pt x="18277" y="15044"/>
                  </a:lnTo>
                  <a:lnTo>
                    <a:pt x="18008" y="15090"/>
                  </a:lnTo>
                  <a:lnTo>
                    <a:pt x="17748" y="15137"/>
                  </a:lnTo>
                  <a:lnTo>
                    <a:pt x="17479" y="15171"/>
                  </a:lnTo>
                  <a:lnTo>
                    <a:pt x="17210" y="15204"/>
                  </a:lnTo>
                  <a:lnTo>
                    <a:pt x="16949" y="15231"/>
                  </a:lnTo>
                  <a:lnTo>
                    <a:pt x="16681" y="15257"/>
                  </a:lnTo>
                  <a:lnTo>
                    <a:pt x="16412" y="15271"/>
                  </a:lnTo>
                  <a:lnTo>
                    <a:pt x="16151" y="15277"/>
                  </a:lnTo>
                  <a:lnTo>
                    <a:pt x="15883" y="15284"/>
                  </a:lnTo>
                  <a:lnTo>
                    <a:pt x="15622" y="15284"/>
                  </a:lnTo>
                  <a:lnTo>
                    <a:pt x="15361" y="15277"/>
                  </a:lnTo>
                  <a:lnTo>
                    <a:pt x="15093" y="15264"/>
                  </a:lnTo>
                  <a:lnTo>
                    <a:pt x="14832" y="15244"/>
                  </a:lnTo>
                  <a:lnTo>
                    <a:pt x="14579" y="15217"/>
                  </a:lnTo>
                  <a:lnTo>
                    <a:pt x="14318" y="15184"/>
                  </a:lnTo>
                  <a:lnTo>
                    <a:pt x="14065" y="15144"/>
                  </a:lnTo>
                  <a:lnTo>
                    <a:pt x="13813" y="15097"/>
                  </a:lnTo>
                  <a:lnTo>
                    <a:pt x="13560" y="15050"/>
                  </a:lnTo>
                  <a:lnTo>
                    <a:pt x="13307" y="14990"/>
                  </a:lnTo>
                  <a:lnTo>
                    <a:pt x="13062" y="14924"/>
                  </a:lnTo>
                  <a:lnTo>
                    <a:pt x="12817" y="14850"/>
                  </a:lnTo>
                  <a:lnTo>
                    <a:pt x="12580" y="14777"/>
                  </a:lnTo>
                  <a:lnTo>
                    <a:pt x="12335" y="14690"/>
                  </a:lnTo>
                  <a:lnTo>
                    <a:pt x="12106" y="14597"/>
                  </a:lnTo>
                  <a:lnTo>
                    <a:pt x="11869" y="14496"/>
                  </a:lnTo>
                  <a:lnTo>
                    <a:pt x="11647" y="14390"/>
                  </a:lnTo>
                  <a:lnTo>
                    <a:pt x="11410" y="14276"/>
                  </a:lnTo>
                  <a:lnTo>
                    <a:pt x="11197" y="14149"/>
                  </a:lnTo>
                  <a:lnTo>
                    <a:pt x="10984" y="14023"/>
                  </a:lnTo>
                  <a:lnTo>
                    <a:pt x="10786" y="13889"/>
                  </a:lnTo>
                  <a:lnTo>
                    <a:pt x="10589" y="13749"/>
                  </a:lnTo>
                  <a:lnTo>
                    <a:pt x="10407" y="13602"/>
                  </a:lnTo>
                  <a:lnTo>
                    <a:pt x="10241" y="13449"/>
                  </a:lnTo>
                  <a:lnTo>
                    <a:pt x="10075" y="13295"/>
                  </a:lnTo>
                  <a:lnTo>
                    <a:pt x="9925" y="13135"/>
                  </a:lnTo>
                  <a:lnTo>
                    <a:pt x="9783" y="12968"/>
                  </a:lnTo>
                  <a:lnTo>
                    <a:pt x="9648" y="12794"/>
                  </a:lnTo>
                  <a:lnTo>
                    <a:pt x="9522" y="12621"/>
                  </a:lnTo>
                  <a:lnTo>
                    <a:pt x="9411" y="12441"/>
                  </a:lnTo>
                  <a:lnTo>
                    <a:pt x="9309" y="12261"/>
                  </a:lnTo>
                  <a:lnTo>
                    <a:pt x="9214" y="12074"/>
                  </a:lnTo>
                  <a:lnTo>
                    <a:pt x="9127" y="11880"/>
                  </a:lnTo>
                  <a:lnTo>
                    <a:pt x="9056" y="11687"/>
                  </a:lnTo>
                  <a:lnTo>
                    <a:pt x="8993" y="11493"/>
                  </a:lnTo>
                  <a:lnTo>
                    <a:pt x="8937" y="11293"/>
                  </a:lnTo>
                  <a:lnTo>
                    <a:pt x="8890" y="11093"/>
                  </a:lnTo>
                  <a:lnTo>
                    <a:pt x="8858" y="10886"/>
                  </a:lnTo>
                  <a:lnTo>
                    <a:pt x="8827" y="10679"/>
                  </a:lnTo>
                  <a:lnTo>
                    <a:pt x="8811" y="10472"/>
                  </a:lnTo>
                  <a:lnTo>
                    <a:pt x="8811" y="10265"/>
                  </a:lnTo>
                  <a:lnTo>
                    <a:pt x="8811" y="10051"/>
                  </a:lnTo>
                  <a:lnTo>
                    <a:pt x="8827" y="9838"/>
                  </a:lnTo>
                  <a:lnTo>
                    <a:pt x="8850" y="9631"/>
                  </a:lnTo>
                  <a:lnTo>
                    <a:pt x="8882" y="9417"/>
                  </a:lnTo>
                  <a:lnTo>
                    <a:pt x="8929" y="9197"/>
                  </a:lnTo>
                  <a:lnTo>
                    <a:pt x="8985" y="8984"/>
                  </a:lnTo>
                  <a:lnTo>
                    <a:pt x="9048" y="8770"/>
                  </a:lnTo>
                  <a:lnTo>
                    <a:pt x="9119" y="8556"/>
                  </a:lnTo>
                  <a:lnTo>
                    <a:pt x="9198" y="8370"/>
                  </a:lnTo>
                  <a:lnTo>
                    <a:pt x="9277" y="8189"/>
                  </a:lnTo>
                  <a:lnTo>
                    <a:pt x="9364" y="8016"/>
                  </a:lnTo>
                  <a:lnTo>
                    <a:pt x="9451" y="7842"/>
                  </a:lnTo>
                  <a:lnTo>
                    <a:pt x="9554" y="7669"/>
                  </a:lnTo>
                  <a:lnTo>
                    <a:pt x="9656" y="7502"/>
                  </a:lnTo>
                  <a:lnTo>
                    <a:pt x="9767" y="7342"/>
                  </a:lnTo>
                  <a:lnTo>
                    <a:pt x="9885" y="7181"/>
                  </a:lnTo>
                  <a:lnTo>
                    <a:pt x="10004" y="7021"/>
                  </a:lnTo>
                  <a:lnTo>
                    <a:pt x="10130" y="6868"/>
                  </a:lnTo>
                  <a:lnTo>
                    <a:pt x="10257" y="6721"/>
                  </a:lnTo>
                  <a:lnTo>
                    <a:pt x="10391" y="6574"/>
                  </a:lnTo>
                  <a:lnTo>
                    <a:pt x="10533" y="6434"/>
                  </a:lnTo>
                  <a:lnTo>
                    <a:pt x="10676" y="6294"/>
                  </a:lnTo>
                  <a:lnTo>
                    <a:pt x="10826" y="6154"/>
                  </a:lnTo>
                  <a:lnTo>
                    <a:pt x="10984" y="6020"/>
                  </a:lnTo>
                  <a:lnTo>
                    <a:pt x="11134" y="5893"/>
                  </a:lnTo>
                  <a:lnTo>
                    <a:pt x="11300" y="5760"/>
                  </a:lnTo>
                  <a:lnTo>
                    <a:pt x="11458" y="5640"/>
                  </a:lnTo>
                  <a:lnTo>
                    <a:pt x="11624" y="5513"/>
                  </a:lnTo>
                  <a:lnTo>
                    <a:pt x="11971" y="5279"/>
                  </a:lnTo>
                  <a:lnTo>
                    <a:pt x="12327" y="5052"/>
                  </a:lnTo>
                  <a:lnTo>
                    <a:pt x="12690" y="4839"/>
                  </a:lnTo>
                  <a:lnTo>
                    <a:pt x="13062" y="4625"/>
                  </a:lnTo>
                  <a:lnTo>
                    <a:pt x="13449" y="4432"/>
                  </a:lnTo>
                  <a:lnTo>
                    <a:pt x="13836" y="4238"/>
                  </a:lnTo>
                  <a:lnTo>
                    <a:pt x="11624" y="3237"/>
                  </a:lnTo>
                  <a:lnTo>
                    <a:pt x="9419" y="2236"/>
                  </a:lnTo>
                  <a:lnTo>
                    <a:pt x="7215" y="1235"/>
                  </a:lnTo>
                  <a:lnTo>
                    <a:pt x="5002" y="220"/>
                  </a:lnTo>
                  <a:lnTo>
                    <a:pt x="4915" y="174"/>
                  </a:lnTo>
                  <a:lnTo>
                    <a:pt x="4836" y="127"/>
                  </a:lnTo>
                  <a:lnTo>
                    <a:pt x="4765" y="67"/>
                  </a:lnTo>
                  <a:lnTo>
                    <a:pt x="4694"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08;p33"/>
            <p:cNvSpPr/>
            <p:nvPr/>
          </p:nvSpPr>
          <p:spPr>
            <a:xfrm>
              <a:off x="-202700" y="-4337900"/>
              <a:ext cx="354025" cy="300050"/>
            </a:xfrm>
            <a:custGeom>
              <a:avLst/>
              <a:gdLst/>
              <a:ahLst/>
              <a:cxnLst/>
              <a:rect l="l" t="t" r="r" b="b"/>
              <a:pathLst>
                <a:path w="14161" h="12002" extrusionOk="0">
                  <a:moveTo>
                    <a:pt x="4734" y="1"/>
                  </a:moveTo>
                  <a:lnTo>
                    <a:pt x="4647" y="255"/>
                  </a:lnTo>
                  <a:lnTo>
                    <a:pt x="4552" y="502"/>
                  </a:lnTo>
                  <a:lnTo>
                    <a:pt x="4457" y="755"/>
                  </a:lnTo>
                  <a:lnTo>
                    <a:pt x="4354" y="995"/>
                  </a:lnTo>
                  <a:lnTo>
                    <a:pt x="4252" y="1242"/>
                  </a:lnTo>
                  <a:lnTo>
                    <a:pt x="4141" y="1483"/>
                  </a:lnTo>
                  <a:lnTo>
                    <a:pt x="3912" y="1963"/>
                  </a:lnTo>
                  <a:lnTo>
                    <a:pt x="3667" y="2437"/>
                  </a:lnTo>
                  <a:lnTo>
                    <a:pt x="3398" y="2898"/>
                  </a:lnTo>
                  <a:lnTo>
                    <a:pt x="3122" y="3358"/>
                  </a:lnTo>
                  <a:lnTo>
                    <a:pt x="2829" y="3805"/>
                  </a:lnTo>
                  <a:lnTo>
                    <a:pt x="2521" y="4252"/>
                  </a:lnTo>
                  <a:lnTo>
                    <a:pt x="2197" y="4686"/>
                  </a:lnTo>
                  <a:lnTo>
                    <a:pt x="1865" y="5113"/>
                  </a:lnTo>
                  <a:lnTo>
                    <a:pt x="1518" y="5541"/>
                  </a:lnTo>
                  <a:lnTo>
                    <a:pt x="1154" y="5954"/>
                  </a:lnTo>
                  <a:lnTo>
                    <a:pt x="783" y="6361"/>
                  </a:lnTo>
                  <a:lnTo>
                    <a:pt x="396" y="6769"/>
                  </a:lnTo>
                  <a:lnTo>
                    <a:pt x="1" y="7162"/>
                  </a:lnTo>
                  <a:lnTo>
                    <a:pt x="1178" y="7783"/>
                  </a:lnTo>
                  <a:lnTo>
                    <a:pt x="2355" y="8410"/>
                  </a:lnTo>
                  <a:lnTo>
                    <a:pt x="3525" y="9044"/>
                  </a:lnTo>
                  <a:lnTo>
                    <a:pt x="4686" y="9685"/>
                  </a:lnTo>
                  <a:lnTo>
                    <a:pt x="5216" y="9972"/>
                  </a:lnTo>
                  <a:lnTo>
                    <a:pt x="5753" y="10253"/>
                  </a:lnTo>
                  <a:lnTo>
                    <a:pt x="6836" y="10827"/>
                  </a:lnTo>
                  <a:lnTo>
                    <a:pt x="7381" y="11113"/>
                  </a:lnTo>
                  <a:lnTo>
                    <a:pt x="7918" y="11400"/>
                  </a:lnTo>
                  <a:lnTo>
                    <a:pt x="8455" y="11701"/>
                  </a:lnTo>
                  <a:lnTo>
                    <a:pt x="8985" y="12001"/>
                  </a:lnTo>
                  <a:lnTo>
                    <a:pt x="9340" y="11681"/>
                  </a:lnTo>
                  <a:lnTo>
                    <a:pt x="9696" y="11354"/>
                  </a:lnTo>
                  <a:lnTo>
                    <a:pt x="10044" y="11020"/>
                  </a:lnTo>
                  <a:lnTo>
                    <a:pt x="10391" y="10686"/>
                  </a:lnTo>
                  <a:lnTo>
                    <a:pt x="10739" y="10353"/>
                  </a:lnTo>
                  <a:lnTo>
                    <a:pt x="11079" y="10012"/>
                  </a:lnTo>
                  <a:lnTo>
                    <a:pt x="11411" y="9672"/>
                  </a:lnTo>
                  <a:lnTo>
                    <a:pt x="11735" y="9331"/>
                  </a:lnTo>
                  <a:lnTo>
                    <a:pt x="12059" y="8978"/>
                  </a:lnTo>
                  <a:lnTo>
                    <a:pt x="12375" y="8631"/>
                  </a:lnTo>
                  <a:lnTo>
                    <a:pt x="12691" y="8277"/>
                  </a:lnTo>
                  <a:lnTo>
                    <a:pt x="12999" y="7923"/>
                  </a:lnTo>
                  <a:lnTo>
                    <a:pt x="13299" y="7563"/>
                  </a:lnTo>
                  <a:lnTo>
                    <a:pt x="13592" y="7202"/>
                  </a:lnTo>
                  <a:lnTo>
                    <a:pt x="13876" y="6835"/>
                  </a:lnTo>
                  <a:lnTo>
                    <a:pt x="14160" y="6468"/>
                  </a:lnTo>
                  <a:lnTo>
                    <a:pt x="13884" y="6361"/>
                  </a:lnTo>
                  <a:lnTo>
                    <a:pt x="13607" y="6268"/>
                  </a:lnTo>
                  <a:lnTo>
                    <a:pt x="13339" y="6168"/>
                  </a:lnTo>
                  <a:lnTo>
                    <a:pt x="13078" y="6061"/>
                  </a:lnTo>
                  <a:lnTo>
                    <a:pt x="12770" y="5934"/>
                  </a:lnTo>
                  <a:lnTo>
                    <a:pt x="12469" y="5801"/>
                  </a:lnTo>
                  <a:lnTo>
                    <a:pt x="12177" y="5667"/>
                  </a:lnTo>
                  <a:lnTo>
                    <a:pt x="11877" y="5521"/>
                  </a:lnTo>
                  <a:lnTo>
                    <a:pt x="11584" y="5380"/>
                  </a:lnTo>
                  <a:lnTo>
                    <a:pt x="11292" y="5227"/>
                  </a:lnTo>
                  <a:lnTo>
                    <a:pt x="11008" y="5073"/>
                  </a:lnTo>
                  <a:lnTo>
                    <a:pt x="10715" y="4913"/>
                  </a:lnTo>
                  <a:lnTo>
                    <a:pt x="10431" y="4753"/>
                  </a:lnTo>
                  <a:lnTo>
                    <a:pt x="10146" y="4586"/>
                  </a:lnTo>
                  <a:lnTo>
                    <a:pt x="9870" y="4413"/>
                  </a:lnTo>
                  <a:lnTo>
                    <a:pt x="9593" y="4232"/>
                  </a:lnTo>
                  <a:lnTo>
                    <a:pt x="9317" y="4059"/>
                  </a:lnTo>
                  <a:lnTo>
                    <a:pt x="9048" y="3872"/>
                  </a:lnTo>
                  <a:lnTo>
                    <a:pt x="8779" y="3685"/>
                  </a:lnTo>
                  <a:lnTo>
                    <a:pt x="8511" y="3492"/>
                  </a:lnTo>
                  <a:lnTo>
                    <a:pt x="8250" y="3298"/>
                  </a:lnTo>
                  <a:lnTo>
                    <a:pt x="7989" y="3104"/>
                  </a:lnTo>
                  <a:lnTo>
                    <a:pt x="7736" y="2898"/>
                  </a:lnTo>
                  <a:lnTo>
                    <a:pt x="7484" y="2697"/>
                  </a:lnTo>
                  <a:lnTo>
                    <a:pt x="7231" y="2490"/>
                  </a:lnTo>
                  <a:lnTo>
                    <a:pt x="6986" y="2277"/>
                  </a:lnTo>
                  <a:lnTo>
                    <a:pt x="6749" y="2063"/>
                  </a:lnTo>
                  <a:lnTo>
                    <a:pt x="6504" y="1843"/>
                  </a:lnTo>
                  <a:lnTo>
                    <a:pt x="6275" y="1623"/>
                  </a:lnTo>
                  <a:lnTo>
                    <a:pt x="6038" y="1403"/>
                  </a:lnTo>
                  <a:lnTo>
                    <a:pt x="5808" y="1176"/>
                  </a:lnTo>
                  <a:lnTo>
                    <a:pt x="5587" y="942"/>
                  </a:lnTo>
                  <a:lnTo>
                    <a:pt x="5366" y="715"/>
                  </a:lnTo>
                  <a:lnTo>
                    <a:pt x="5153" y="481"/>
                  </a:lnTo>
                  <a:lnTo>
                    <a:pt x="4939" y="241"/>
                  </a:lnTo>
                  <a:lnTo>
                    <a:pt x="473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09;p33"/>
            <p:cNvSpPr/>
            <p:nvPr/>
          </p:nvSpPr>
          <p:spPr>
            <a:xfrm>
              <a:off x="-481625" y="-4125650"/>
              <a:ext cx="447050" cy="300875"/>
            </a:xfrm>
            <a:custGeom>
              <a:avLst/>
              <a:gdLst/>
              <a:ahLst/>
              <a:cxnLst/>
              <a:rect l="l" t="t" r="r" b="b"/>
              <a:pathLst>
                <a:path w="17882" h="12035" extrusionOk="0">
                  <a:moveTo>
                    <a:pt x="9696" y="1"/>
                  </a:moveTo>
                  <a:lnTo>
                    <a:pt x="9174" y="414"/>
                  </a:lnTo>
                  <a:lnTo>
                    <a:pt x="8645" y="821"/>
                  </a:lnTo>
                  <a:lnTo>
                    <a:pt x="8100" y="1222"/>
                  </a:lnTo>
                  <a:lnTo>
                    <a:pt x="7547" y="1609"/>
                  </a:lnTo>
                  <a:lnTo>
                    <a:pt x="6978" y="1989"/>
                  </a:lnTo>
                  <a:lnTo>
                    <a:pt x="6393" y="2363"/>
                  </a:lnTo>
                  <a:lnTo>
                    <a:pt x="5800" y="2730"/>
                  </a:lnTo>
                  <a:lnTo>
                    <a:pt x="5200" y="3084"/>
                  </a:lnTo>
                  <a:lnTo>
                    <a:pt x="4583" y="3431"/>
                  </a:lnTo>
                  <a:lnTo>
                    <a:pt x="3959" y="3765"/>
                  </a:lnTo>
                  <a:lnTo>
                    <a:pt x="3319" y="4098"/>
                  </a:lnTo>
                  <a:lnTo>
                    <a:pt x="2671" y="4412"/>
                  </a:lnTo>
                  <a:lnTo>
                    <a:pt x="2023" y="4726"/>
                  </a:lnTo>
                  <a:lnTo>
                    <a:pt x="1352" y="5026"/>
                  </a:lnTo>
                  <a:lnTo>
                    <a:pt x="680" y="5320"/>
                  </a:lnTo>
                  <a:lnTo>
                    <a:pt x="0" y="5607"/>
                  </a:lnTo>
                  <a:lnTo>
                    <a:pt x="403" y="5907"/>
                  </a:lnTo>
                  <a:lnTo>
                    <a:pt x="806" y="6208"/>
                  </a:lnTo>
                  <a:lnTo>
                    <a:pt x="1194" y="6515"/>
                  </a:lnTo>
                  <a:lnTo>
                    <a:pt x="1581" y="6828"/>
                  </a:lnTo>
                  <a:lnTo>
                    <a:pt x="1960" y="7149"/>
                  </a:lnTo>
                  <a:lnTo>
                    <a:pt x="2339" y="7469"/>
                  </a:lnTo>
                  <a:lnTo>
                    <a:pt x="3082" y="8110"/>
                  </a:lnTo>
                  <a:lnTo>
                    <a:pt x="4109" y="8997"/>
                  </a:lnTo>
                  <a:lnTo>
                    <a:pt x="4647" y="9471"/>
                  </a:lnTo>
                  <a:lnTo>
                    <a:pt x="4907" y="9712"/>
                  </a:lnTo>
                  <a:lnTo>
                    <a:pt x="5168" y="9952"/>
                  </a:lnTo>
                  <a:lnTo>
                    <a:pt x="5429" y="10205"/>
                  </a:lnTo>
                  <a:lnTo>
                    <a:pt x="5682" y="10452"/>
                  </a:lnTo>
                  <a:lnTo>
                    <a:pt x="5927" y="10713"/>
                  </a:lnTo>
                  <a:lnTo>
                    <a:pt x="6156" y="10966"/>
                  </a:lnTo>
                  <a:lnTo>
                    <a:pt x="6377" y="11233"/>
                  </a:lnTo>
                  <a:lnTo>
                    <a:pt x="6583" y="11494"/>
                  </a:lnTo>
                  <a:lnTo>
                    <a:pt x="6772" y="11767"/>
                  </a:lnTo>
                  <a:lnTo>
                    <a:pt x="6954" y="12034"/>
                  </a:lnTo>
                  <a:lnTo>
                    <a:pt x="7697" y="11680"/>
                  </a:lnTo>
                  <a:lnTo>
                    <a:pt x="8432" y="11313"/>
                  </a:lnTo>
                  <a:lnTo>
                    <a:pt x="9159" y="10940"/>
                  </a:lnTo>
                  <a:lnTo>
                    <a:pt x="9878" y="10559"/>
                  </a:lnTo>
                  <a:lnTo>
                    <a:pt x="10597" y="10165"/>
                  </a:lnTo>
                  <a:lnTo>
                    <a:pt x="11300" y="9772"/>
                  </a:lnTo>
                  <a:lnTo>
                    <a:pt x="12003" y="9364"/>
                  </a:lnTo>
                  <a:lnTo>
                    <a:pt x="12691" y="8957"/>
                  </a:lnTo>
                  <a:lnTo>
                    <a:pt x="13370" y="8537"/>
                  </a:lnTo>
                  <a:lnTo>
                    <a:pt x="14042" y="8110"/>
                  </a:lnTo>
                  <a:lnTo>
                    <a:pt x="14705" y="7669"/>
                  </a:lnTo>
                  <a:lnTo>
                    <a:pt x="15361" y="7229"/>
                  </a:lnTo>
                  <a:lnTo>
                    <a:pt x="16009" y="6782"/>
                  </a:lnTo>
                  <a:lnTo>
                    <a:pt x="16641" y="6321"/>
                  </a:lnTo>
                  <a:lnTo>
                    <a:pt x="17266" y="5854"/>
                  </a:lnTo>
                  <a:lnTo>
                    <a:pt x="17882" y="5380"/>
                  </a:lnTo>
                  <a:lnTo>
                    <a:pt x="17353" y="5060"/>
                  </a:lnTo>
                  <a:lnTo>
                    <a:pt x="16831" y="4726"/>
                  </a:lnTo>
                  <a:lnTo>
                    <a:pt x="16310" y="4379"/>
                  </a:lnTo>
                  <a:lnTo>
                    <a:pt x="15796" y="4032"/>
                  </a:lnTo>
                  <a:lnTo>
                    <a:pt x="14777" y="3338"/>
                  </a:lnTo>
                  <a:lnTo>
                    <a:pt x="14271" y="3004"/>
                  </a:lnTo>
                  <a:lnTo>
                    <a:pt x="13765" y="2670"/>
                  </a:lnTo>
                  <a:lnTo>
                    <a:pt x="12738" y="2009"/>
                  </a:lnTo>
                  <a:lnTo>
                    <a:pt x="11719" y="1349"/>
                  </a:lnTo>
                  <a:lnTo>
                    <a:pt x="10707" y="681"/>
                  </a:lnTo>
                  <a:lnTo>
                    <a:pt x="9696"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610;p33"/>
            <p:cNvSpPr/>
            <p:nvPr/>
          </p:nvSpPr>
          <p:spPr>
            <a:xfrm>
              <a:off x="-883225" y="-3963475"/>
              <a:ext cx="511850" cy="284025"/>
            </a:xfrm>
            <a:custGeom>
              <a:avLst/>
              <a:gdLst/>
              <a:ahLst/>
              <a:cxnLst/>
              <a:rect l="l" t="t" r="r" b="b"/>
              <a:pathLst>
                <a:path w="20474" h="11361" extrusionOk="0">
                  <a:moveTo>
                    <a:pt x="13789" y="1"/>
                  </a:moveTo>
                  <a:lnTo>
                    <a:pt x="12951" y="288"/>
                  </a:lnTo>
                  <a:lnTo>
                    <a:pt x="12114" y="561"/>
                  </a:lnTo>
                  <a:lnTo>
                    <a:pt x="11268" y="828"/>
                  </a:lnTo>
                  <a:lnTo>
                    <a:pt x="10415" y="1082"/>
                  </a:lnTo>
                  <a:lnTo>
                    <a:pt x="9561" y="1322"/>
                  </a:lnTo>
                  <a:lnTo>
                    <a:pt x="8700" y="1549"/>
                  </a:lnTo>
                  <a:lnTo>
                    <a:pt x="7839" y="1770"/>
                  </a:lnTo>
                  <a:lnTo>
                    <a:pt x="6970" y="1976"/>
                  </a:lnTo>
                  <a:lnTo>
                    <a:pt x="6100" y="2170"/>
                  </a:lnTo>
                  <a:lnTo>
                    <a:pt x="5231" y="2350"/>
                  </a:lnTo>
                  <a:lnTo>
                    <a:pt x="4354" y="2524"/>
                  </a:lnTo>
                  <a:lnTo>
                    <a:pt x="3485" y="2677"/>
                  </a:lnTo>
                  <a:lnTo>
                    <a:pt x="2616" y="2824"/>
                  </a:lnTo>
                  <a:lnTo>
                    <a:pt x="1739" y="2958"/>
                  </a:lnTo>
                  <a:lnTo>
                    <a:pt x="870" y="3084"/>
                  </a:lnTo>
                  <a:lnTo>
                    <a:pt x="0" y="3191"/>
                  </a:lnTo>
                  <a:lnTo>
                    <a:pt x="609" y="4192"/>
                  </a:lnTo>
                  <a:lnTo>
                    <a:pt x="1209" y="5193"/>
                  </a:lnTo>
                  <a:lnTo>
                    <a:pt x="1810" y="6201"/>
                  </a:lnTo>
                  <a:lnTo>
                    <a:pt x="2395" y="7216"/>
                  </a:lnTo>
                  <a:lnTo>
                    <a:pt x="2687" y="7716"/>
                  </a:lnTo>
                  <a:lnTo>
                    <a:pt x="2995" y="8230"/>
                  </a:lnTo>
                  <a:lnTo>
                    <a:pt x="3604" y="9258"/>
                  </a:lnTo>
                  <a:lnTo>
                    <a:pt x="3904" y="9779"/>
                  </a:lnTo>
                  <a:lnTo>
                    <a:pt x="4196" y="10306"/>
                  </a:lnTo>
                  <a:lnTo>
                    <a:pt x="4481" y="10833"/>
                  </a:lnTo>
                  <a:lnTo>
                    <a:pt x="4607" y="11093"/>
                  </a:lnTo>
                  <a:lnTo>
                    <a:pt x="4733" y="11360"/>
                  </a:lnTo>
                  <a:lnTo>
                    <a:pt x="5745" y="11167"/>
                  </a:lnTo>
                  <a:lnTo>
                    <a:pt x="6756" y="10953"/>
                  </a:lnTo>
                  <a:lnTo>
                    <a:pt x="7768" y="10733"/>
                  </a:lnTo>
                  <a:lnTo>
                    <a:pt x="8771" y="10499"/>
                  </a:lnTo>
                  <a:lnTo>
                    <a:pt x="9775" y="10246"/>
                  </a:lnTo>
                  <a:lnTo>
                    <a:pt x="10778" y="9985"/>
                  </a:lnTo>
                  <a:lnTo>
                    <a:pt x="11774" y="9712"/>
                  </a:lnTo>
                  <a:lnTo>
                    <a:pt x="12762" y="9425"/>
                  </a:lnTo>
                  <a:lnTo>
                    <a:pt x="13749" y="9125"/>
                  </a:lnTo>
                  <a:lnTo>
                    <a:pt x="14729" y="8811"/>
                  </a:lnTo>
                  <a:lnTo>
                    <a:pt x="15701" y="8484"/>
                  </a:lnTo>
                  <a:lnTo>
                    <a:pt x="16673" y="8143"/>
                  </a:lnTo>
                  <a:lnTo>
                    <a:pt x="17629" y="7796"/>
                  </a:lnTo>
                  <a:lnTo>
                    <a:pt x="18585" y="7429"/>
                  </a:lnTo>
                  <a:lnTo>
                    <a:pt x="19533" y="7055"/>
                  </a:lnTo>
                  <a:lnTo>
                    <a:pt x="20474" y="6668"/>
                  </a:lnTo>
                  <a:lnTo>
                    <a:pt x="20252" y="6468"/>
                  </a:lnTo>
                  <a:lnTo>
                    <a:pt x="20039" y="6268"/>
                  </a:lnTo>
                  <a:lnTo>
                    <a:pt x="19834" y="6054"/>
                  </a:lnTo>
                  <a:lnTo>
                    <a:pt x="19628" y="5841"/>
                  </a:lnTo>
                  <a:lnTo>
                    <a:pt x="19225" y="5400"/>
                  </a:lnTo>
                  <a:lnTo>
                    <a:pt x="18830" y="4953"/>
                  </a:lnTo>
                  <a:lnTo>
                    <a:pt x="18443" y="4506"/>
                  </a:lnTo>
                  <a:lnTo>
                    <a:pt x="18056" y="4065"/>
                  </a:lnTo>
                  <a:lnTo>
                    <a:pt x="17661" y="3632"/>
                  </a:lnTo>
                  <a:lnTo>
                    <a:pt x="17463" y="3418"/>
                  </a:lnTo>
                  <a:lnTo>
                    <a:pt x="17258" y="3211"/>
                  </a:lnTo>
                  <a:lnTo>
                    <a:pt x="16831" y="2804"/>
                  </a:lnTo>
                  <a:lnTo>
                    <a:pt x="16404" y="2397"/>
                  </a:lnTo>
                  <a:lnTo>
                    <a:pt x="15527" y="1596"/>
                  </a:lnTo>
                  <a:lnTo>
                    <a:pt x="14650" y="802"/>
                  </a:lnTo>
                  <a:lnTo>
                    <a:pt x="14215" y="401"/>
                  </a:lnTo>
                  <a:lnTo>
                    <a:pt x="13789"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611;p33"/>
            <p:cNvSpPr/>
            <p:nvPr/>
          </p:nvSpPr>
          <p:spPr>
            <a:xfrm>
              <a:off x="-1222025" y="-3882200"/>
              <a:ext cx="382475" cy="236450"/>
            </a:xfrm>
            <a:custGeom>
              <a:avLst/>
              <a:gdLst/>
              <a:ahLst/>
              <a:cxnLst/>
              <a:rect l="l" t="t" r="r" b="b"/>
              <a:pathLst>
                <a:path w="15299" h="9458" extrusionOk="0">
                  <a:moveTo>
                    <a:pt x="167" y="0"/>
                  </a:moveTo>
                  <a:lnTo>
                    <a:pt x="127" y="1108"/>
                  </a:lnTo>
                  <a:lnTo>
                    <a:pt x="88" y="2216"/>
                  </a:lnTo>
                  <a:lnTo>
                    <a:pt x="48" y="3324"/>
                  </a:lnTo>
                  <a:lnTo>
                    <a:pt x="9" y="4432"/>
                  </a:lnTo>
                  <a:lnTo>
                    <a:pt x="1" y="5006"/>
                  </a:lnTo>
                  <a:lnTo>
                    <a:pt x="1" y="5593"/>
                  </a:lnTo>
                  <a:lnTo>
                    <a:pt x="1" y="6187"/>
                  </a:lnTo>
                  <a:lnTo>
                    <a:pt x="17" y="6795"/>
                  </a:lnTo>
                  <a:lnTo>
                    <a:pt x="48" y="8043"/>
                  </a:lnTo>
                  <a:lnTo>
                    <a:pt x="104" y="9304"/>
                  </a:lnTo>
                  <a:lnTo>
                    <a:pt x="1020" y="9364"/>
                  </a:lnTo>
                  <a:lnTo>
                    <a:pt x="1945" y="9404"/>
                  </a:lnTo>
                  <a:lnTo>
                    <a:pt x="2877" y="9438"/>
                  </a:lnTo>
                  <a:lnTo>
                    <a:pt x="3810" y="9451"/>
                  </a:lnTo>
                  <a:lnTo>
                    <a:pt x="4758" y="9458"/>
                  </a:lnTo>
                  <a:lnTo>
                    <a:pt x="5698" y="9444"/>
                  </a:lnTo>
                  <a:lnTo>
                    <a:pt x="6646" y="9418"/>
                  </a:lnTo>
                  <a:lnTo>
                    <a:pt x="7602" y="9384"/>
                  </a:lnTo>
                  <a:lnTo>
                    <a:pt x="8558" y="9337"/>
                  </a:lnTo>
                  <a:lnTo>
                    <a:pt x="9515" y="9271"/>
                  </a:lnTo>
                  <a:lnTo>
                    <a:pt x="10479" y="9197"/>
                  </a:lnTo>
                  <a:lnTo>
                    <a:pt x="11443" y="9110"/>
                  </a:lnTo>
                  <a:lnTo>
                    <a:pt x="12407" y="9010"/>
                  </a:lnTo>
                  <a:lnTo>
                    <a:pt x="13371" y="8897"/>
                  </a:lnTo>
                  <a:lnTo>
                    <a:pt x="14335" y="8770"/>
                  </a:lnTo>
                  <a:lnTo>
                    <a:pt x="15299" y="8637"/>
                  </a:lnTo>
                  <a:lnTo>
                    <a:pt x="15046" y="8169"/>
                  </a:lnTo>
                  <a:lnTo>
                    <a:pt x="14809" y="7696"/>
                  </a:lnTo>
                  <a:lnTo>
                    <a:pt x="14572" y="7222"/>
                  </a:lnTo>
                  <a:lnTo>
                    <a:pt x="14335" y="6748"/>
                  </a:lnTo>
                  <a:lnTo>
                    <a:pt x="13876" y="5793"/>
                  </a:lnTo>
                  <a:lnTo>
                    <a:pt x="13655" y="5326"/>
                  </a:lnTo>
                  <a:lnTo>
                    <a:pt x="13418" y="4859"/>
                  </a:lnTo>
                  <a:lnTo>
                    <a:pt x="12288" y="2530"/>
                  </a:lnTo>
                  <a:lnTo>
                    <a:pt x="11727" y="1362"/>
                  </a:lnTo>
                  <a:lnTo>
                    <a:pt x="11450" y="774"/>
                  </a:lnTo>
                  <a:lnTo>
                    <a:pt x="11190" y="187"/>
                  </a:lnTo>
                  <a:lnTo>
                    <a:pt x="10494" y="240"/>
                  </a:lnTo>
                  <a:lnTo>
                    <a:pt x="9799" y="287"/>
                  </a:lnTo>
                  <a:lnTo>
                    <a:pt x="9112" y="334"/>
                  </a:lnTo>
                  <a:lnTo>
                    <a:pt x="8432" y="367"/>
                  </a:lnTo>
                  <a:lnTo>
                    <a:pt x="7760" y="394"/>
                  </a:lnTo>
                  <a:lnTo>
                    <a:pt x="7089" y="407"/>
                  </a:lnTo>
                  <a:lnTo>
                    <a:pt x="6425" y="421"/>
                  </a:lnTo>
                  <a:lnTo>
                    <a:pt x="5769" y="427"/>
                  </a:lnTo>
                  <a:lnTo>
                    <a:pt x="5121" y="421"/>
                  </a:lnTo>
                  <a:lnTo>
                    <a:pt x="4473" y="407"/>
                  </a:lnTo>
                  <a:lnTo>
                    <a:pt x="3841" y="394"/>
                  </a:lnTo>
                  <a:lnTo>
                    <a:pt x="3217" y="367"/>
                  </a:lnTo>
                  <a:lnTo>
                    <a:pt x="2593" y="334"/>
                  </a:lnTo>
                  <a:lnTo>
                    <a:pt x="1984" y="287"/>
                  </a:lnTo>
                  <a:lnTo>
                    <a:pt x="1376" y="240"/>
                  </a:lnTo>
                  <a:lnTo>
                    <a:pt x="783" y="187"/>
                  </a:lnTo>
                  <a:lnTo>
                    <a:pt x="617" y="154"/>
                  </a:lnTo>
                  <a:lnTo>
                    <a:pt x="459" y="114"/>
                  </a:lnTo>
                  <a:lnTo>
                    <a:pt x="309" y="60"/>
                  </a:lnTo>
                  <a:lnTo>
                    <a:pt x="238" y="34"/>
                  </a:lnTo>
                  <a:lnTo>
                    <a:pt x="167"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612;p33"/>
            <p:cNvSpPr/>
            <p:nvPr/>
          </p:nvSpPr>
          <p:spPr>
            <a:xfrm>
              <a:off x="-1420950" y="-4301350"/>
              <a:ext cx="145025" cy="932250"/>
            </a:xfrm>
            <a:custGeom>
              <a:avLst/>
              <a:gdLst/>
              <a:ahLst/>
              <a:cxnLst/>
              <a:rect l="l" t="t" r="r" b="b"/>
              <a:pathLst>
                <a:path w="5801" h="37290" extrusionOk="0">
                  <a:moveTo>
                    <a:pt x="5801" y="1"/>
                  </a:moveTo>
                  <a:lnTo>
                    <a:pt x="5184" y="47"/>
                  </a:lnTo>
                  <a:lnTo>
                    <a:pt x="4560" y="87"/>
                  </a:lnTo>
                  <a:lnTo>
                    <a:pt x="3936" y="114"/>
                  </a:lnTo>
                  <a:lnTo>
                    <a:pt x="3320" y="134"/>
                  </a:lnTo>
                  <a:lnTo>
                    <a:pt x="2695" y="147"/>
                  </a:lnTo>
                  <a:lnTo>
                    <a:pt x="2079" y="147"/>
                  </a:lnTo>
                  <a:lnTo>
                    <a:pt x="1471" y="141"/>
                  </a:lnTo>
                  <a:lnTo>
                    <a:pt x="862" y="127"/>
                  </a:lnTo>
                  <a:lnTo>
                    <a:pt x="886" y="474"/>
                  </a:lnTo>
                  <a:lnTo>
                    <a:pt x="910" y="815"/>
                  </a:lnTo>
                  <a:lnTo>
                    <a:pt x="933" y="1509"/>
                  </a:lnTo>
                  <a:lnTo>
                    <a:pt x="941" y="2210"/>
                  </a:lnTo>
                  <a:lnTo>
                    <a:pt x="933" y="2911"/>
                  </a:lnTo>
                  <a:lnTo>
                    <a:pt x="918" y="3618"/>
                  </a:lnTo>
                  <a:lnTo>
                    <a:pt x="886" y="4332"/>
                  </a:lnTo>
                  <a:lnTo>
                    <a:pt x="846" y="5046"/>
                  </a:lnTo>
                  <a:lnTo>
                    <a:pt x="799" y="5754"/>
                  </a:lnTo>
                  <a:lnTo>
                    <a:pt x="696" y="7175"/>
                  </a:lnTo>
                  <a:lnTo>
                    <a:pt x="601" y="8570"/>
                  </a:lnTo>
                  <a:lnTo>
                    <a:pt x="554" y="9264"/>
                  </a:lnTo>
                  <a:lnTo>
                    <a:pt x="515" y="9945"/>
                  </a:lnTo>
                  <a:lnTo>
                    <a:pt x="483" y="10613"/>
                  </a:lnTo>
                  <a:lnTo>
                    <a:pt x="467" y="11273"/>
                  </a:lnTo>
                  <a:lnTo>
                    <a:pt x="341" y="17774"/>
                  </a:lnTo>
                  <a:lnTo>
                    <a:pt x="230" y="24281"/>
                  </a:lnTo>
                  <a:lnTo>
                    <a:pt x="1" y="37289"/>
                  </a:lnTo>
                  <a:lnTo>
                    <a:pt x="175" y="37263"/>
                  </a:lnTo>
                  <a:lnTo>
                    <a:pt x="341" y="37236"/>
                  </a:lnTo>
                  <a:lnTo>
                    <a:pt x="499" y="37203"/>
                  </a:lnTo>
                  <a:lnTo>
                    <a:pt x="665" y="37169"/>
                  </a:lnTo>
                  <a:lnTo>
                    <a:pt x="815" y="37129"/>
                  </a:lnTo>
                  <a:lnTo>
                    <a:pt x="973" y="37089"/>
                  </a:lnTo>
                  <a:lnTo>
                    <a:pt x="1115" y="37042"/>
                  </a:lnTo>
                  <a:lnTo>
                    <a:pt x="1265" y="36989"/>
                  </a:lnTo>
                  <a:lnTo>
                    <a:pt x="1407" y="36936"/>
                  </a:lnTo>
                  <a:lnTo>
                    <a:pt x="1550" y="36882"/>
                  </a:lnTo>
                  <a:lnTo>
                    <a:pt x="1684" y="36822"/>
                  </a:lnTo>
                  <a:lnTo>
                    <a:pt x="1818" y="36755"/>
                  </a:lnTo>
                  <a:lnTo>
                    <a:pt x="1945" y="36689"/>
                  </a:lnTo>
                  <a:lnTo>
                    <a:pt x="2071" y="36622"/>
                  </a:lnTo>
                  <a:lnTo>
                    <a:pt x="2198" y="36549"/>
                  </a:lnTo>
                  <a:lnTo>
                    <a:pt x="2316" y="36468"/>
                  </a:lnTo>
                  <a:lnTo>
                    <a:pt x="2553" y="36308"/>
                  </a:lnTo>
                  <a:lnTo>
                    <a:pt x="2774" y="36135"/>
                  </a:lnTo>
                  <a:lnTo>
                    <a:pt x="2980" y="35948"/>
                  </a:lnTo>
                  <a:lnTo>
                    <a:pt x="3177" y="35754"/>
                  </a:lnTo>
                  <a:lnTo>
                    <a:pt x="3367" y="35541"/>
                  </a:lnTo>
                  <a:lnTo>
                    <a:pt x="3549" y="35327"/>
                  </a:lnTo>
                  <a:lnTo>
                    <a:pt x="3715" y="35094"/>
                  </a:lnTo>
                  <a:lnTo>
                    <a:pt x="3873" y="34860"/>
                  </a:lnTo>
                  <a:lnTo>
                    <a:pt x="4015" y="34613"/>
                  </a:lnTo>
                  <a:lnTo>
                    <a:pt x="4157" y="34353"/>
                  </a:lnTo>
                  <a:lnTo>
                    <a:pt x="4284" y="34086"/>
                  </a:lnTo>
                  <a:lnTo>
                    <a:pt x="4402" y="33812"/>
                  </a:lnTo>
                  <a:lnTo>
                    <a:pt x="4513" y="33532"/>
                  </a:lnTo>
                  <a:lnTo>
                    <a:pt x="4616" y="33245"/>
                  </a:lnTo>
                  <a:lnTo>
                    <a:pt x="4710" y="32951"/>
                  </a:lnTo>
                  <a:lnTo>
                    <a:pt x="4797" y="32651"/>
                  </a:lnTo>
                  <a:lnTo>
                    <a:pt x="4876" y="32344"/>
                  </a:lnTo>
                  <a:lnTo>
                    <a:pt x="4947" y="32030"/>
                  </a:lnTo>
                  <a:lnTo>
                    <a:pt x="5011" y="31710"/>
                  </a:lnTo>
                  <a:lnTo>
                    <a:pt x="5074" y="31383"/>
                  </a:lnTo>
                  <a:lnTo>
                    <a:pt x="5129" y="31056"/>
                  </a:lnTo>
                  <a:lnTo>
                    <a:pt x="5169" y="30722"/>
                  </a:lnTo>
                  <a:lnTo>
                    <a:pt x="5208" y="30388"/>
                  </a:lnTo>
                  <a:lnTo>
                    <a:pt x="5248" y="30048"/>
                  </a:lnTo>
                  <a:lnTo>
                    <a:pt x="5279" y="29707"/>
                  </a:lnTo>
                  <a:lnTo>
                    <a:pt x="5303" y="29360"/>
                  </a:lnTo>
                  <a:lnTo>
                    <a:pt x="5335" y="28660"/>
                  </a:lnTo>
                  <a:lnTo>
                    <a:pt x="5358" y="27959"/>
                  </a:lnTo>
                  <a:lnTo>
                    <a:pt x="5358" y="27251"/>
                  </a:lnTo>
                  <a:lnTo>
                    <a:pt x="5350" y="26551"/>
                  </a:lnTo>
                  <a:lnTo>
                    <a:pt x="5335" y="25850"/>
                  </a:lnTo>
                  <a:lnTo>
                    <a:pt x="5311" y="25156"/>
                  </a:lnTo>
                  <a:lnTo>
                    <a:pt x="5279" y="24468"/>
                  </a:lnTo>
                  <a:lnTo>
                    <a:pt x="5216" y="23147"/>
                  </a:lnTo>
                  <a:lnTo>
                    <a:pt x="5153" y="21899"/>
                  </a:lnTo>
                  <a:lnTo>
                    <a:pt x="5129" y="21311"/>
                  </a:lnTo>
                  <a:lnTo>
                    <a:pt x="5113" y="20751"/>
                  </a:lnTo>
                  <a:lnTo>
                    <a:pt x="5105" y="20230"/>
                  </a:lnTo>
                  <a:lnTo>
                    <a:pt x="5113" y="19736"/>
                  </a:lnTo>
                  <a:lnTo>
                    <a:pt x="5271" y="14804"/>
                  </a:lnTo>
                  <a:lnTo>
                    <a:pt x="5429" y="9872"/>
                  </a:lnTo>
                  <a:lnTo>
                    <a:pt x="5516" y="7402"/>
                  </a:lnTo>
                  <a:lnTo>
                    <a:pt x="5603" y="4933"/>
                  </a:lnTo>
                  <a:lnTo>
                    <a:pt x="5698" y="2470"/>
                  </a:lnTo>
                  <a:lnTo>
                    <a:pt x="580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613;p33"/>
            <p:cNvSpPr/>
            <p:nvPr/>
          </p:nvSpPr>
          <p:spPr>
            <a:xfrm>
              <a:off x="-4844725" y="-4509250"/>
              <a:ext cx="3343225" cy="2465975"/>
            </a:xfrm>
            <a:custGeom>
              <a:avLst/>
              <a:gdLst/>
              <a:ahLst/>
              <a:cxnLst/>
              <a:rect l="l" t="t" r="r" b="b"/>
              <a:pathLst>
                <a:path w="133729" h="98639" extrusionOk="0">
                  <a:moveTo>
                    <a:pt x="25491" y="16880"/>
                  </a:moveTo>
                  <a:lnTo>
                    <a:pt x="25744" y="16886"/>
                  </a:lnTo>
                  <a:lnTo>
                    <a:pt x="25997" y="16900"/>
                  </a:lnTo>
                  <a:lnTo>
                    <a:pt x="26249" y="16926"/>
                  </a:lnTo>
                  <a:lnTo>
                    <a:pt x="26502" y="16960"/>
                  </a:lnTo>
                  <a:lnTo>
                    <a:pt x="26747" y="17006"/>
                  </a:lnTo>
                  <a:lnTo>
                    <a:pt x="26992" y="17060"/>
                  </a:lnTo>
                  <a:lnTo>
                    <a:pt x="27237" y="17120"/>
                  </a:lnTo>
                  <a:lnTo>
                    <a:pt x="27474" y="17193"/>
                  </a:lnTo>
                  <a:lnTo>
                    <a:pt x="27711" y="17273"/>
                  </a:lnTo>
                  <a:lnTo>
                    <a:pt x="27940" y="17367"/>
                  </a:lnTo>
                  <a:lnTo>
                    <a:pt x="28170" y="17467"/>
                  </a:lnTo>
                  <a:lnTo>
                    <a:pt x="28383" y="17574"/>
                  </a:lnTo>
                  <a:lnTo>
                    <a:pt x="28596" y="17694"/>
                  </a:lnTo>
                  <a:lnTo>
                    <a:pt x="28802" y="17821"/>
                  </a:lnTo>
                  <a:lnTo>
                    <a:pt x="28999" y="17961"/>
                  </a:lnTo>
                  <a:lnTo>
                    <a:pt x="29189" y="18108"/>
                  </a:lnTo>
                  <a:lnTo>
                    <a:pt x="29371" y="18261"/>
                  </a:lnTo>
                  <a:lnTo>
                    <a:pt x="29536" y="18421"/>
                  </a:lnTo>
                  <a:lnTo>
                    <a:pt x="29702" y="18595"/>
                  </a:lnTo>
                  <a:lnTo>
                    <a:pt x="29797" y="18715"/>
                  </a:lnTo>
                  <a:lnTo>
                    <a:pt x="29892" y="18828"/>
                  </a:lnTo>
                  <a:lnTo>
                    <a:pt x="29987" y="18949"/>
                  </a:lnTo>
                  <a:lnTo>
                    <a:pt x="30074" y="19069"/>
                  </a:lnTo>
                  <a:lnTo>
                    <a:pt x="30153" y="19196"/>
                  </a:lnTo>
                  <a:lnTo>
                    <a:pt x="30224" y="19316"/>
                  </a:lnTo>
                  <a:lnTo>
                    <a:pt x="30295" y="19442"/>
                  </a:lnTo>
                  <a:lnTo>
                    <a:pt x="30366" y="19569"/>
                  </a:lnTo>
                  <a:lnTo>
                    <a:pt x="30421" y="19696"/>
                  </a:lnTo>
                  <a:lnTo>
                    <a:pt x="30477" y="19823"/>
                  </a:lnTo>
                  <a:lnTo>
                    <a:pt x="30532" y="19950"/>
                  </a:lnTo>
                  <a:lnTo>
                    <a:pt x="30580" y="20077"/>
                  </a:lnTo>
                  <a:lnTo>
                    <a:pt x="30659" y="20337"/>
                  </a:lnTo>
                  <a:lnTo>
                    <a:pt x="30722" y="20604"/>
                  </a:lnTo>
                  <a:lnTo>
                    <a:pt x="30769" y="20864"/>
                  </a:lnTo>
                  <a:lnTo>
                    <a:pt x="30793" y="21131"/>
                  </a:lnTo>
                  <a:lnTo>
                    <a:pt x="30801" y="21398"/>
                  </a:lnTo>
                  <a:lnTo>
                    <a:pt x="30793" y="21665"/>
                  </a:lnTo>
                  <a:lnTo>
                    <a:pt x="30769" y="21925"/>
                  </a:lnTo>
                  <a:lnTo>
                    <a:pt x="30722" y="22192"/>
                  </a:lnTo>
                  <a:lnTo>
                    <a:pt x="30666" y="22453"/>
                  </a:lnTo>
                  <a:lnTo>
                    <a:pt x="30595" y="22713"/>
                  </a:lnTo>
                  <a:lnTo>
                    <a:pt x="30500" y="22966"/>
                  </a:lnTo>
                  <a:lnTo>
                    <a:pt x="30398" y="23213"/>
                  </a:lnTo>
                  <a:lnTo>
                    <a:pt x="30271" y="23460"/>
                  </a:lnTo>
                  <a:lnTo>
                    <a:pt x="30137" y="23701"/>
                  </a:lnTo>
                  <a:lnTo>
                    <a:pt x="29987" y="23934"/>
                  </a:lnTo>
                  <a:lnTo>
                    <a:pt x="29821" y="24161"/>
                  </a:lnTo>
                  <a:lnTo>
                    <a:pt x="29639" y="24381"/>
                  </a:lnTo>
                  <a:lnTo>
                    <a:pt x="29450" y="24595"/>
                  </a:lnTo>
                  <a:lnTo>
                    <a:pt x="29236" y="24802"/>
                  </a:lnTo>
                  <a:lnTo>
                    <a:pt x="29015" y="24995"/>
                  </a:lnTo>
                  <a:lnTo>
                    <a:pt x="28786" y="25182"/>
                  </a:lnTo>
                  <a:lnTo>
                    <a:pt x="28533" y="25356"/>
                  </a:lnTo>
                  <a:lnTo>
                    <a:pt x="28272" y="25523"/>
                  </a:lnTo>
                  <a:lnTo>
                    <a:pt x="28004" y="25676"/>
                  </a:lnTo>
                  <a:lnTo>
                    <a:pt x="27861" y="25743"/>
                  </a:lnTo>
                  <a:lnTo>
                    <a:pt x="27719" y="25816"/>
                  </a:lnTo>
                  <a:lnTo>
                    <a:pt x="27569" y="25876"/>
                  </a:lnTo>
                  <a:lnTo>
                    <a:pt x="27419" y="25943"/>
                  </a:lnTo>
                  <a:lnTo>
                    <a:pt x="27111" y="26057"/>
                  </a:lnTo>
                  <a:lnTo>
                    <a:pt x="26803" y="26150"/>
                  </a:lnTo>
                  <a:lnTo>
                    <a:pt x="26486" y="26237"/>
                  </a:lnTo>
                  <a:lnTo>
                    <a:pt x="26162" y="26304"/>
                  </a:lnTo>
                  <a:lnTo>
                    <a:pt x="25846" y="26364"/>
                  </a:lnTo>
                  <a:lnTo>
                    <a:pt x="25522" y="26404"/>
                  </a:lnTo>
                  <a:lnTo>
                    <a:pt x="25198" y="26430"/>
                  </a:lnTo>
                  <a:lnTo>
                    <a:pt x="24875" y="26444"/>
                  </a:lnTo>
                  <a:lnTo>
                    <a:pt x="24551" y="26444"/>
                  </a:lnTo>
                  <a:lnTo>
                    <a:pt x="24227" y="26430"/>
                  </a:lnTo>
                  <a:lnTo>
                    <a:pt x="23903" y="26404"/>
                  </a:lnTo>
                  <a:lnTo>
                    <a:pt x="23587" y="26357"/>
                  </a:lnTo>
                  <a:lnTo>
                    <a:pt x="23270" y="26304"/>
                  </a:lnTo>
                  <a:lnTo>
                    <a:pt x="22954" y="26237"/>
                  </a:lnTo>
                  <a:lnTo>
                    <a:pt x="22646" y="26163"/>
                  </a:lnTo>
                  <a:lnTo>
                    <a:pt x="22346" y="26070"/>
                  </a:lnTo>
                  <a:lnTo>
                    <a:pt x="22046" y="25963"/>
                  </a:lnTo>
                  <a:lnTo>
                    <a:pt x="21753" y="25850"/>
                  </a:lnTo>
                  <a:lnTo>
                    <a:pt x="21469" y="25723"/>
                  </a:lnTo>
                  <a:lnTo>
                    <a:pt x="21200" y="25583"/>
                  </a:lnTo>
                  <a:lnTo>
                    <a:pt x="20932" y="25429"/>
                  </a:lnTo>
                  <a:lnTo>
                    <a:pt x="20671" y="25269"/>
                  </a:lnTo>
                  <a:lnTo>
                    <a:pt x="20426" y="25096"/>
                  </a:lnTo>
                  <a:lnTo>
                    <a:pt x="20189" y="24909"/>
                  </a:lnTo>
                  <a:lnTo>
                    <a:pt x="19960" y="24708"/>
                  </a:lnTo>
                  <a:lnTo>
                    <a:pt x="19746" y="24502"/>
                  </a:lnTo>
                  <a:lnTo>
                    <a:pt x="19541" y="24288"/>
                  </a:lnTo>
                  <a:lnTo>
                    <a:pt x="19351" y="24061"/>
                  </a:lnTo>
                  <a:lnTo>
                    <a:pt x="19177" y="23821"/>
                  </a:lnTo>
                  <a:lnTo>
                    <a:pt x="19019" y="23574"/>
                  </a:lnTo>
                  <a:lnTo>
                    <a:pt x="18948" y="23440"/>
                  </a:lnTo>
                  <a:lnTo>
                    <a:pt x="18877" y="23314"/>
                  </a:lnTo>
                  <a:lnTo>
                    <a:pt x="18806" y="23180"/>
                  </a:lnTo>
                  <a:lnTo>
                    <a:pt x="18743" y="23047"/>
                  </a:lnTo>
                  <a:lnTo>
                    <a:pt x="18656" y="22826"/>
                  </a:lnTo>
                  <a:lnTo>
                    <a:pt x="18585" y="22599"/>
                  </a:lnTo>
                  <a:lnTo>
                    <a:pt x="18529" y="22372"/>
                  </a:lnTo>
                  <a:lnTo>
                    <a:pt x="18490" y="22146"/>
                  </a:lnTo>
                  <a:lnTo>
                    <a:pt x="18466" y="21919"/>
                  </a:lnTo>
                  <a:lnTo>
                    <a:pt x="18458" y="21692"/>
                  </a:lnTo>
                  <a:lnTo>
                    <a:pt x="18466" y="21465"/>
                  </a:lnTo>
                  <a:lnTo>
                    <a:pt x="18482" y="21238"/>
                  </a:lnTo>
                  <a:lnTo>
                    <a:pt x="18514" y="21011"/>
                  </a:lnTo>
                  <a:lnTo>
                    <a:pt x="18561" y="20791"/>
                  </a:lnTo>
                  <a:lnTo>
                    <a:pt x="18624" y="20570"/>
                  </a:lnTo>
                  <a:lnTo>
                    <a:pt x="18695" y="20357"/>
                  </a:lnTo>
                  <a:lnTo>
                    <a:pt x="18782" y="20143"/>
                  </a:lnTo>
                  <a:lnTo>
                    <a:pt x="18885" y="19936"/>
                  </a:lnTo>
                  <a:lnTo>
                    <a:pt x="18988" y="19736"/>
                  </a:lnTo>
                  <a:lnTo>
                    <a:pt x="19114" y="19536"/>
                  </a:lnTo>
                  <a:lnTo>
                    <a:pt x="19249" y="19349"/>
                  </a:lnTo>
                  <a:lnTo>
                    <a:pt x="19391" y="19162"/>
                  </a:lnTo>
                  <a:lnTo>
                    <a:pt x="19549" y="18989"/>
                  </a:lnTo>
                  <a:lnTo>
                    <a:pt x="19715" y="18822"/>
                  </a:lnTo>
                  <a:lnTo>
                    <a:pt x="19889" y="18668"/>
                  </a:lnTo>
                  <a:lnTo>
                    <a:pt x="20078" y="18515"/>
                  </a:lnTo>
                  <a:lnTo>
                    <a:pt x="20276" y="18381"/>
                  </a:lnTo>
                  <a:lnTo>
                    <a:pt x="20481" y="18254"/>
                  </a:lnTo>
                  <a:lnTo>
                    <a:pt x="20695" y="18134"/>
                  </a:lnTo>
                  <a:lnTo>
                    <a:pt x="20916" y="18034"/>
                  </a:lnTo>
                  <a:lnTo>
                    <a:pt x="21145" y="17941"/>
                  </a:lnTo>
                  <a:lnTo>
                    <a:pt x="21390" y="17867"/>
                  </a:lnTo>
                  <a:lnTo>
                    <a:pt x="21635" y="17801"/>
                  </a:lnTo>
                  <a:lnTo>
                    <a:pt x="21888" y="17754"/>
                  </a:lnTo>
                  <a:lnTo>
                    <a:pt x="22022" y="17734"/>
                  </a:lnTo>
                  <a:lnTo>
                    <a:pt x="22148" y="17714"/>
                  </a:lnTo>
                  <a:lnTo>
                    <a:pt x="22283" y="17707"/>
                  </a:lnTo>
                  <a:lnTo>
                    <a:pt x="22417" y="17701"/>
                  </a:lnTo>
                  <a:lnTo>
                    <a:pt x="22623" y="17574"/>
                  </a:lnTo>
                  <a:lnTo>
                    <a:pt x="22844" y="17460"/>
                  </a:lnTo>
                  <a:lnTo>
                    <a:pt x="23057" y="17360"/>
                  </a:lnTo>
                  <a:lnTo>
                    <a:pt x="23286" y="17267"/>
                  </a:lnTo>
                  <a:lnTo>
                    <a:pt x="23515" y="17187"/>
                  </a:lnTo>
                  <a:lnTo>
                    <a:pt x="23752" y="17113"/>
                  </a:lnTo>
                  <a:lnTo>
                    <a:pt x="23997" y="17053"/>
                  </a:lnTo>
                  <a:lnTo>
                    <a:pt x="24234" y="17000"/>
                  </a:lnTo>
                  <a:lnTo>
                    <a:pt x="24487" y="16953"/>
                  </a:lnTo>
                  <a:lnTo>
                    <a:pt x="24732" y="16920"/>
                  </a:lnTo>
                  <a:lnTo>
                    <a:pt x="24985" y="16900"/>
                  </a:lnTo>
                  <a:lnTo>
                    <a:pt x="25238" y="16886"/>
                  </a:lnTo>
                  <a:lnTo>
                    <a:pt x="25491" y="16880"/>
                  </a:lnTo>
                  <a:close/>
                  <a:moveTo>
                    <a:pt x="114875" y="18121"/>
                  </a:moveTo>
                  <a:lnTo>
                    <a:pt x="115041" y="18128"/>
                  </a:lnTo>
                  <a:lnTo>
                    <a:pt x="115207" y="18141"/>
                  </a:lnTo>
                  <a:lnTo>
                    <a:pt x="115372" y="18161"/>
                  </a:lnTo>
                  <a:lnTo>
                    <a:pt x="115538" y="18181"/>
                  </a:lnTo>
                  <a:lnTo>
                    <a:pt x="115704" y="18208"/>
                  </a:lnTo>
                  <a:lnTo>
                    <a:pt x="115870" y="18241"/>
                  </a:lnTo>
                  <a:lnTo>
                    <a:pt x="116028" y="18281"/>
                  </a:lnTo>
                  <a:lnTo>
                    <a:pt x="116194" y="18321"/>
                  </a:lnTo>
                  <a:lnTo>
                    <a:pt x="116352" y="18375"/>
                  </a:lnTo>
                  <a:lnTo>
                    <a:pt x="116518" y="18428"/>
                  </a:lnTo>
                  <a:lnTo>
                    <a:pt x="116676" y="18488"/>
                  </a:lnTo>
                  <a:lnTo>
                    <a:pt x="116826" y="18548"/>
                  </a:lnTo>
                  <a:lnTo>
                    <a:pt x="116984" y="18615"/>
                  </a:lnTo>
                  <a:lnTo>
                    <a:pt x="117127" y="18688"/>
                  </a:lnTo>
                  <a:lnTo>
                    <a:pt x="117277" y="18762"/>
                  </a:lnTo>
                  <a:lnTo>
                    <a:pt x="117411" y="18842"/>
                  </a:lnTo>
                  <a:lnTo>
                    <a:pt x="117553" y="18922"/>
                  </a:lnTo>
                  <a:lnTo>
                    <a:pt x="117688" y="19009"/>
                  </a:lnTo>
                  <a:lnTo>
                    <a:pt x="117814" y="19102"/>
                  </a:lnTo>
                  <a:lnTo>
                    <a:pt x="117941" y="19196"/>
                  </a:lnTo>
                  <a:lnTo>
                    <a:pt x="118059" y="19289"/>
                  </a:lnTo>
                  <a:lnTo>
                    <a:pt x="118178" y="19389"/>
                  </a:lnTo>
                  <a:lnTo>
                    <a:pt x="118288" y="19489"/>
                  </a:lnTo>
                  <a:lnTo>
                    <a:pt x="118399" y="19596"/>
                  </a:lnTo>
                  <a:lnTo>
                    <a:pt x="118502" y="19703"/>
                  </a:lnTo>
                  <a:lnTo>
                    <a:pt x="118604" y="19816"/>
                  </a:lnTo>
                  <a:lnTo>
                    <a:pt x="118699" y="19930"/>
                  </a:lnTo>
                  <a:lnTo>
                    <a:pt x="118794" y="20043"/>
                  </a:lnTo>
                  <a:lnTo>
                    <a:pt x="118881" y="20163"/>
                  </a:lnTo>
                  <a:lnTo>
                    <a:pt x="118968" y="20283"/>
                  </a:lnTo>
                  <a:lnTo>
                    <a:pt x="119047" y="20404"/>
                  </a:lnTo>
                  <a:lnTo>
                    <a:pt x="119118" y="20524"/>
                  </a:lnTo>
                  <a:lnTo>
                    <a:pt x="119197" y="20651"/>
                  </a:lnTo>
                  <a:lnTo>
                    <a:pt x="119323" y="20911"/>
                  </a:lnTo>
                  <a:lnTo>
                    <a:pt x="119442" y="21171"/>
                  </a:lnTo>
                  <a:lnTo>
                    <a:pt x="119537" y="21438"/>
                  </a:lnTo>
                  <a:lnTo>
                    <a:pt x="119616" y="21712"/>
                  </a:lnTo>
                  <a:lnTo>
                    <a:pt x="119671" y="21985"/>
                  </a:lnTo>
                  <a:lnTo>
                    <a:pt x="119718" y="22266"/>
                  </a:lnTo>
                  <a:lnTo>
                    <a:pt x="119742" y="22546"/>
                  </a:lnTo>
                  <a:lnTo>
                    <a:pt x="119750" y="22826"/>
                  </a:lnTo>
                  <a:lnTo>
                    <a:pt x="119742" y="23107"/>
                  </a:lnTo>
                  <a:lnTo>
                    <a:pt x="119710" y="23387"/>
                  </a:lnTo>
                  <a:lnTo>
                    <a:pt x="119687" y="23527"/>
                  </a:lnTo>
                  <a:lnTo>
                    <a:pt x="119663" y="23661"/>
                  </a:lnTo>
                  <a:lnTo>
                    <a:pt x="119631" y="23801"/>
                  </a:lnTo>
                  <a:lnTo>
                    <a:pt x="119592" y="23941"/>
                  </a:lnTo>
                  <a:lnTo>
                    <a:pt x="119552" y="24074"/>
                  </a:lnTo>
                  <a:lnTo>
                    <a:pt x="119505" y="24208"/>
                  </a:lnTo>
                  <a:lnTo>
                    <a:pt x="119458" y="24341"/>
                  </a:lnTo>
                  <a:lnTo>
                    <a:pt x="119394" y="24475"/>
                  </a:lnTo>
                  <a:lnTo>
                    <a:pt x="119339" y="24608"/>
                  </a:lnTo>
                  <a:lnTo>
                    <a:pt x="119276" y="24735"/>
                  </a:lnTo>
                  <a:lnTo>
                    <a:pt x="119205" y="24862"/>
                  </a:lnTo>
                  <a:lnTo>
                    <a:pt x="119126" y="24989"/>
                  </a:lnTo>
                  <a:lnTo>
                    <a:pt x="119047" y="25116"/>
                  </a:lnTo>
                  <a:lnTo>
                    <a:pt x="118960" y="25236"/>
                  </a:lnTo>
                  <a:lnTo>
                    <a:pt x="118873" y="25356"/>
                  </a:lnTo>
                  <a:lnTo>
                    <a:pt x="118778" y="25476"/>
                  </a:lnTo>
                  <a:lnTo>
                    <a:pt x="118675" y="25589"/>
                  </a:lnTo>
                  <a:lnTo>
                    <a:pt x="118573" y="25703"/>
                  </a:lnTo>
                  <a:lnTo>
                    <a:pt x="118462" y="25816"/>
                  </a:lnTo>
                  <a:lnTo>
                    <a:pt x="118343" y="25923"/>
                  </a:lnTo>
                  <a:lnTo>
                    <a:pt x="118209" y="26037"/>
                  </a:lnTo>
                  <a:lnTo>
                    <a:pt x="118075" y="26143"/>
                  </a:lnTo>
                  <a:lnTo>
                    <a:pt x="117941" y="26250"/>
                  </a:lnTo>
                  <a:lnTo>
                    <a:pt x="117798" y="26350"/>
                  </a:lnTo>
                  <a:lnTo>
                    <a:pt x="117656" y="26450"/>
                  </a:lnTo>
                  <a:lnTo>
                    <a:pt x="117514" y="26544"/>
                  </a:lnTo>
                  <a:lnTo>
                    <a:pt x="117364" y="26631"/>
                  </a:lnTo>
                  <a:lnTo>
                    <a:pt x="117214" y="26717"/>
                  </a:lnTo>
                  <a:lnTo>
                    <a:pt x="117056" y="26797"/>
                  </a:lnTo>
                  <a:lnTo>
                    <a:pt x="116897" y="26871"/>
                  </a:lnTo>
                  <a:lnTo>
                    <a:pt x="116739" y="26944"/>
                  </a:lnTo>
                  <a:lnTo>
                    <a:pt x="116581" y="27011"/>
                  </a:lnTo>
                  <a:lnTo>
                    <a:pt x="116423" y="27078"/>
                  </a:lnTo>
                  <a:lnTo>
                    <a:pt x="116257" y="27138"/>
                  </a:lnTo>
                  <a:lnTo>
                    <a:pt x="116092" y="27191"/>
                  </a:lnTo>
                  <a:lnTo>
                    <a:pt x="115926" y="27245"/>
                  </a:lnTo>
                  <a:lnTo>
                    <a:pt x="115760" y="27291"/>
                  </a:lnTo>
                  <a:lnTo>
                    <a:pt x="115586" y="27331"/>
                  </a:lnTo>
                  <a:lnTo>
                    <a:pt x="115420" y="27371"/>
                  </a:lnTo>
                  <a:lnTo>
                    <a:pt x="115246" y="27411"/>
                  </a:lnTo>
                  <a:lnTo>
                    <a:pt x="115072" y="27438"/>
                  </a:lnTo>
                  <a:lnTo>
                    <a:pt x="114898" y="27472"/>
                  </a:lnTo>
                  <a:lnTo>
                    <a:pt x="114725" y="27492"/>
                  </a:lnTo>
                  <a:lnTo>
                    <a:pt x="114551" y="27512"/>
                  </a:lnTo>
                  <a:lnTo>
                    <a:pt x="114377" y="27525"/>
                  </a:lnTo>
                  <a:lnTo>
                    <a:pt x="114203" y="27538"/>
                  </a:lnTo>
                  <a:lnTo>
                    <a:pt x="114021" y="27545"/>
                  </a:lnTo>
                  <a:lnTo>
                    <a:pt x="113500" y="27545"/>
                  </a:lnTo>
                  <a:lnTo>
                    <a:pt x="113326" y="27532"/>
                  </a:lnTo>
                  <a:lnTo>
                    <a:pt x="113152" y="27518"/>
                  </a:lnTo>
                  <a:lnTo>
                    <a:pt x="112978" y="27505"/>
                  </a:lnTo>
                  <a:lnTo>
                    <a:pt x="112804" y="27485"/>
                  </a:lnTo>
                  <a:lnTo>
                    <a:pt x="112631" y="27458"/>
                  </a:lnTo>
                  <a:lnTo>
                    <a:pt x="112457" y="27432"/>
                  </a:lnTo>
                  <a:lnTo>
                    <a:pt x="112291" y="27398"/>
                  </a:lnTo>
                  <a:lnTo>
                    <a:pt x="112117" y="27358"/>
                  </a:lnTo>
                  <a:lnTo>
                    <a:pt x="111951" y="27318"/>
                  </a:lnTo>
                  <a:lnTo>
                    <a:pt x="111785" y="27271"/>
                  </a:lnTo>
                  <a:lnTo>
                    <a:pt x="111619" y="27225"/>
                  </a:lnTo>
                  <a:lnTo>
                    <a:pt x="111453" y="27171"/>
                  </a:lnTo>
                  <a:lnTo>
                    <a:pt x="111295" y="27118"/>
                  </a:lnTo>
                  <a:lnTo>
                    <a:pt x="111129" y="27058"/>
                  </a:lnTo>
                  <a:lnTo>
                    <a:pt x="110971" y="26991"/>
                  </a:lnTo>
                  <a:lnTo>
                    <a:pt x="110821" y="26924"/>
                  </a:lnTo>
                  <a:lnTo>
                    <a:pt x="110663" y="26851"/>
                  </a:lnTo>
                  <a:lnTo>
                    <a:pt x="110513" y="26771"/>
                  </a:lnTo>
                  <a:lnTo>
                    <a:pt x="110363" y="26691"/>
                  </a:lnTo>
                  <a:lnTo>
                    <a:pt x="110221" y="26611"/>
                  </a:lnTo>
                  <a:lnTo>
                    <a:pt x="110078" y="26524"/>
                  </a:lnTo>
                  <a:lnTo>
                    <a:pt x="109936" y="26430"/>
                  </a:lnTo>
                  <a:lnTo>
                    <a:pt x="109802" y="26337"/>
                  </a:lnTo>
                  <a:lnTo>
                    <a:pt x="109667" y="26237"/>
                  </a:lnTo>
                  <a:lnTo>
                    <a:pt x="109533" y="26130"/>
                  </a:lnTo>
                  <a:lnTo>
                    <a:pt x="109407" y="26023"/>
                  </a:lnTo>
                  <a:lnTo>
                    <a:pt x="109280" y="25910"/>
                  </a:lnTo>
                  <a:lnTo>
                    <a:pt x="109162" y="25796"/>
                  </a:lnTo>
                  <a:lnTo>
                    <a:pt x="109043" y="25676"/>
                  </a:lnTo>
                  <a:lnTo>
                    <a:pt x="108933" y="25556"/>
                  </a:lnTo>
                  <a:lnTo>
                    <a:pt x="108822" y="25429"/>
                  </a:lnTo>
                  <a:lnTo>
                    <a:pt x="108719" y="25296"/>
                  </a:lnTo>
                  <a:lnTo>
                    <a:pt x="108617" y="25162"/>
                  </a:lnTo>
                  <a:lnTo>
                    <a:pt x="108522" y="25022"/>
                  </a:lnTo>
                  <a:lnTo>
                    <a:pt x="108395" y="24829"/>
                  </a:lnTo>
                  <a:lnTo>
                    <a:pt x="108293" y="24628"/>
                  </a:lnTo>
                  <a:lnTo>
                    <a:pt x="108198" y="24428"/>
                  </a:lnTo>
                  <a:lnTo>
                    <a:pt x="108119" y="24221"/>
                  </a:lnTo>
                  <a:lnTo>
                    <a:pt x="108063" y="24014"/>
                  </a:lnTo>
                  <a:lnTo>
                    <a:pt x="108016" y="23801"/>
                  </a:lnTo>
                  <a:lnTo>
                    <a:pt x="107984" y="23587"/>
                  </a:lnTo>
                  <a:lnTo>
                    <a:pt x="107961" y="23374"/>
                  </a:lnTo>
                  <a:lnTo>
                    <a:pt x="107961" y="23160"/>
                  </a:lnTo>
                  <a:lnTo>
                    <a:pt x="107969" y="22946"/>
                  </a:lnTo>
                  <a:lnTo>
                    <a:pt x="107992" y="22740"/>
                  </a:lnTo>
                  <a:lnTo>
                    <a:pt x="108024" y="22526"/>
                  </a:lnTo>
                  <a:lnTo>
                    <a:pt x="108071" y="22319"/>
                  </a:lnTo>
                  <a:lnTo>
                    <a:pt x="108135" y="22112"/>
                  </a:lnTo>
                  <a:lnTo>
                    <a:pt x="108206" y="21912"/>
                  </a:lnTo>
                  <a:lnTo>
                    <a:pt x="108285" y="21712"/>
                  </a:lnTo>
                  <a:lnTo>
                    <a:pt x="108379" y="21518"/>
                  </a:lnTo>
                  <a:lnTo>
                    <a:pt x="108482" y="21325"/>
                  </a:lnTo>
                  <a:lnTo>
                    <a:pt x="108593" y="21144"/>
                  </a:lnTo>
                  <a:lnTo>
                    <a:pt x="108719" y="20964"/>
                  </a:lnTo>
                  <a:lnTo>
                    <a:pt x="108854" y="20797"/>
                  </a:lnTo>
                  <a:lnTo>
                    <a:pt x="108996" y="20631"/>
                  </a:lnTo>
                  <a:lnTo>
                    <a:pt x="109154" y="20477"/>
                  </a:lnTo>
                  <a:lnTo>
                    <a:pt x="109312" y="20330"/>
                  </a:lnTo>
                  <a:lnTo>
                    <a:pt x="109486" y="20190"/>
                  </a:lnTo>
                  <a:lnTo>
                    <a:pt x="109660" y="20063"/>
                  </a:lnTo>
                  <a:lnTo>
                    <a:pt x="109849" y="19943"/>
                  </a:lnTo>
                  <a:lnTo>
                    <a:pt x="110039" y="19836"/>
                  </a:lnTo>
                  <a:lnTo>
                    <a:pt x="110244" y="19743"/>
                  </a:lnTo>
                  <a:lnTo>
                    <a:pt x="110450" y="19656"/>
                  </a:lnTo>
                  <a:lnTo>
                    <a:pt x="110663" y="19589"/>
                  </a:lnTo>
                  <a:lnTo>
                    <a:pt x="110884" y="19529"/>
                  </a:lnTo>
                  <a:lnTo>
                    <a:pt x="111098" y="19356"/>
                  </a:lnTo>
                  <a:lnTo>
                    <a:pt x="111200" y="19269"/>
                  </a:lnTo>
                  <a:lnTo>
                    <a:pt x="111303" y="19196"/>
                  </a:lnTo>
                  <a:lnTo>
                    <a:pt x="111437" y="19102"/>
                  </a:lnTo>
                  <a:lnTo>
                    <a:pt x="111572" y="19015"/>
                  </a:lnTo>
                  <a:lnTo>
                    <a:pt x="111714" y="18929"/>
                  </a:lnTo>
                  <a:lnTo>
                    <a:pt x="111856" y="18848"/>
                  </a:lnTo>
                  <a:lnTo>
                    <a:pt x="111998" y="18768"/>
                  </a:lnTo>
                  <a:lnTo>
                    <a:pt x="112141" y="18695"/>
                  </a:lnTo>
                  <a:lnTo>
                    <a:pt x="112291" y="18628"/>
                  </a:lnTo>
                  <a:lnTo>
                    <a:pt x="112441" y="18562"/>
                  </a:lnTo>
                  <a:lnTo>
                    <a:pt x="112599" y="18501"/>
                  </a:lnTo>
                  <a:lnTo>
                    <a:pt x="112749" y="18448"/>
                  </a:lnTo>
                  <a:lnTo>
                    <a:pt x="112907" y="18395"/>
                  </a:lnTo>
                  <a:lnTo>
                    <a:pt x="113065" y="18348"/>
                  </a:lnTo>
                  <a:lnTo>
                    <a:pt x="113223" y="18301"/>
                  </a:lnTo>
                  <a:lnTo>
                    <a:pt x="113389" y="18268"/>
                  </a:lnTo>
                  <a:lnTo>
                    <a:pt x="113547" y="18228"/>
                  </a:lnTo>
                  <a:lnTo>
                    <a:pt x="113713" y="18201"/>
                  </a:lnTo>
                  <a:lnTo>
                    <a:pt x="113879" y="18174"/>
                  </a:lnTo>
                  <a:lnTo>
                    <a:pt x="114045" y="18154"/>
                  </a:lnTo>
                  <a:lnTo>
                    <a:pt x="114211" y="18141"/>
                  </a:lnTo>
                  <a:lnTo>
                    <a:pt x="114377" y="18128"/>
                  </a:lnTo>
                  <a:lnTo>
                    <a:pt x="114543" y="18121"/>
                  </a:lnTo>
                  <a:close/>
                  <a:moveTo>
                    <a:pt x="47489" y="33725"/>
                  </a:moveTo>
                  <a:lnTo>
                    <a:pt x="50286" y="33739"/>
                  </a:lnTo>
                  <a:lnTo>
                    <a:pt x="53091" y="33752"/>
                  </a:lnTo>
                  <a:lnTo>
                    <a:pt x="55897" y="33779"/>
                  </a:lnTo>
                  <a:lnTo>
                    <a:pt x="58694" y="33799"/>
                  </a:lnTo>
                  <a:lnTo>
                    <a:pt x="61499" y="33832"/>
                  </a:lnTo>
                  <a:lnTo>
                    <a:pt x="64304" y="33865"/>
                  </a:lnTo>
                  <a:lnTo>
                    <a:pt x="67109" y="33905"/>
                  </a:lnTo>
                  <a:lnTo>
                    <a:pt x="69914" y="33952"/>
                  </a:lnTo>
                  <a:lnTo>
                    <a:pt x="72711" y="33999"/>
                  </a:lnTo>
                  <a:lnTo>
                    <a:pt x="78321" y="34106"/>
                  </a:lnTo>
                  <a:lnTo>
                    <a:pt x="83924" y="34233"/>
                  </a:lnTo>
                  <a:lnTo>
                    <a:pt x="89526" y="34366"/>
                  </a:lnTo>
                  <a:lnTo>
                    <a:pt x="95128" y="34513"/>
                  </a:lnTo>
                  <a:lnTo>
                    <a:pt x="100723" y="34666"/>
                  </a:lnTo>
                  <a:lnTo>
                    <a:pt x="106317" y="34833"/>
                  </a:lnTo>
                  <a:lnTo>
                    <a:pt x="111904" y="35007"/>
                  </a:lnTo>
                  <a:lnTo>
                    <a:pt x="112062" y="35013"/>
                  </a:lnTo>
                  <a:lnTo>
                    <a:pt x="112204" y="35033"/>
                  </a:lnTo>
                  <a:lnTo>
                    <a:pt x="112338" y="35067"/>
                  </a:lnTo>
                  <a:lnTo>
                    <a:pt x="112473" y="35100"/>
                  </a:lnTo>
                  <a:lnTo>
                    <a:pt x="112591" y="35147"/>
                  </a:lnTo>
                  <a:lnTo>
                    <a:pt x="112702" y="35200"/>
                  </a:lnTo>
                  <a:lnTo>
                    <a:pt x="112812" y="35260"/>
                  </a:lnTo>
                  <a:lnTo>
                    <a:pt x="112907" y="35320"/>
                  </a:lnTo>
                  <a:lnTo>
                    <a:pt x="112994" y="35394"/>
                  </a:lnTo>
                  <a:lnTo>
                    <a:pt x="113073" y="35474"/>
                  </a:lnTo>
                  <a:lnTo>
                    <a:pt x="113144" y="35554"/>
                  </a:lnTo>
                  <a:lnTo>
                    <a:pt x="113215" y="35641"/>
                  </a:lnTo>
                  <a:lnTo>
                    <a:pt x="113271" y="35728"/>
                  </a:lnTo>
                  <a:lnTo>
                    <a:pt x="113318" y="35821"/>
                  </a:lnTo>
                  <a:lnTo>
                    <a:pt x="113358" y="35914"/>
                  </a:lnTo>
                  <a:lnTo>
                    <a:pt x="113389" y="36015"/>
                  </a:lnTo>
                  <a:lnTo>
                    <a:pt x="113413" y="36115"/>
                  </a:lnTo>
                  <a:lnTo>
                    <a:pt x="113429" y="36215"/>
                  </a:lnTo>
                  <a:lnTo>
                    <a:pt x="113437" y="36315"/>
                  </a:lnTo>
                  <a:lnTo>
                    <a:pt x="113437" y="36422"/>
                  </a:lnTo>
                  <a:lnTo>
                    <a:pt x="113437" y="36522"/>
                  </a:lnTo>
                  <a:lnTo>
                    <a:pt x="113421" y="36622"/>
                  </a:lnTo>
                  <a:lnTo>
                    <a:pt x="113397" y="36722"/>
                  </a:lnTo>
                  <a:lnTo>
                    <a:pt x="113365" y="36822"/>
                  </a:lnTo>
                  <a:lnTo>
                    <a:pt x="113326" y="36916"/>
                  </a:lnTo>
                  <a:lnTo>
                    <a:pt x="113279" y="37009"/>
                  </a:lnTo>
                  <a:lnTo>
                    <a:pt x="113223" y="37096"/>
                  </a:lnTo>
                  <a:lnTo>
                    <a:pt x="113160" y="37183"/>
                  </a:lnTo>
                  <a:lnTo>
                    <a:pt x="113089" y="37263"/>
                  </a:lnTo>
                  <a:lnTo>
                    <a:pt x="113010" y="37336"/>
                  </a:lnTo>
                  <a:lnTo>
                    <a:pt x="112931" y="37409"/>
                  </a:lnTo>
                  <a:lnTo>
                    <a:pt x="112836" y="37476"/>
                  </a:lnTo>
                  <a:lnTo>
                    <a:pt x="112923" y="37650"/>
                  </a:lnTo>
                  <a:lnTo>
                    <a:pt x="113002" y="37830"/>
                  </a:lnTo>
                  <a:lnTo>
                    <a:pt x="113073" y="38017"/>
                  </a:lnTo>
                  <a:lnTo>
                    <a:pt x="113136" y="38204"/>
                  </a:lnTo>
                  <a:lnTo>
                    <a:pt x="113192" y="38397"/>
                  </a:lnTo>
                  <a:lnTo>
                    <a:pt x="113247" y="38591"/>
                  </a:lnTo>
                  <a:lnTo>
                    <a:pt x="113294" y="38791"/>
                  </a:lnTo>
                  <a:lnTo>
                    <a:pt x="113334" y="38998"/>
                  </a:lnTo>
                  <a:lnTo>
                    <a:pt x="113365" y="39198"/>
                  </a:lnTo>
                  <a:lnTo>
                    <a:pt x="113397" y="39405"/>
                  </a:lnTo>
                  <a:lnTo>
                    <a:pt x="113444" y="39826"/>
                  </a:lnTo>
                  <a:lnTo>
                    <a:pt x="113476" y="40253"/>
                  </a:lnTo>
                  <a:lnTo>
                    <a:pt x="113492" y="40680"/>
                  </a:lnTo>
                  <a:lnTo>
                    <a:pt x="113500" y="41107"/>
                  </a:lnTo>
                  <a:lnTo>
                    <a:pt x="113492" y="41534"/>
                  </a:lnTo>
                  <a:lnTo>
                    <a:pt x="113484" y="42368"/>
                  </a:lnTo>
                  <a:lnTo>
                    <a:pt x="113476" y="42776"/>
                  </a:lnTo>
                  <a:lnTo>
                    <a:pt x="113476" y="43163"/>
                  </a:lnTo>
                  <a:lnTo>
                    <a:pt x="113484" y="43543"/>
                  </a:lnTo>
                  <a:lnTo>
                    <a:pt x="113500" y="43903"/>
                  </a:lnTo>
                  <a:lnTo>
                    <a:pt x="113618" y="45966"/>
                  </a:lnTo>
                  <a:lnTo>
                    <a:pt x="113729" y="48041"/>
                  </a:lnTo>
                  <a:lnTo>
                    <a:pt x="113784" y="49076"/>
                  </a:lnTo>
                  <a:lnTo>
                    <a:pt x="113832" y="50117"/>
                  </a:lnTo>
                  <a:lnTo>
                    <a:pt x="113871" y="51152"/>
                  </a:lnTo>
                  <a:lnTo>
                    <a:pt x="113903" y="52193"/>
                  </a:lnTo>
                  <a:lnTo>
                    <a:pt x="113926" y="53234"/>
                  </a:lnTo>
                  <a:lnTo>
                    <a:pt x="113934" y="54268"/>
                  </a:lnTo>
                  <a:lnTo>
                    <a:pt x="113934" y="55310"/>
                  </a:lnTo>
                  <a:lnTo>
                    <a:pt x="113919" y="56344"/>
                  </a:lnTo>
                  <a:lnTo>
                    <a:pt x="113879" y="57379"/>
                  </a:lnTo>
                  <a:lnTo>
                    <a:pt x="113832" y="58413"/>
                  </a:lnTo>
                  <a:lnTo>
                    <a:pt x="113800" y="58934"/>
                  </a:lnTo>
                  <a:lnTo>
                    <a:pt x="113761" y="59448"/>
                  </a:lnTo>
                  <a:lnTo>
                    <a:pt x="113721" y="59968"/>
                  </a:lnTo>
                  <a:lnTo>
                    <a:pt x="113674" y="60482"/>
                  </a:lnTo>
                  <a:lnTo>
                    <a:pt x="113658" y="60596"/>
                  </a:lnTo>
                  <a:lnTo>
                    <a:pt x="113634" y="60702"/>
                  </a:lnTo>
                  <a:lnTo>
                    <a:pt x="113595" y="60803"/>
                  </a:lnTo>
                  <a:lnTo>
                    <a:pt x="113555" y="60889"/>
                  </a:lnTo>
                  <a:lnTo>
                    <a:pt x="113500" y="60969"/>
                  </a:lnTo>
                  <a:lnTo>
                    <a:pt x="113437" y="61043"/>
                  </a:lnTo>
                  <a:lnTo>
                    <a:pt x="113373" y="61110"/>
                  </a:lnTo>
                  <a:lnTo>
                    <a:pt x="113302" y="61170"/>
                  </a:lnTo>
                  <a:lnTo>
                    <a:pt x="113334" y="61303"/>
                  </a:lnTo>
                  <a:lnTo>
                    <a:pt x="113350" y="61437"/>
                  </a:lnTo>
                  <a:lnTo>
                    <a:pt x="113350" y="61570"/>
                  </a:lnTo>
                  <a:lnTo>
                    <a:pt x="113334" y="61710"/>
                  </a:lnTo>
                  <a:lnTo>
                    <a:pt x="113302" y="61844"/>
                  </a:lnTo>
                  <a:lnTo>
                    <a:pt x="113255" y="61971"/>
                  </a:lnTo>
                  <a:lnTo>
                    <a:pt x="113192" y="62097"/>
                  </a:lnTo>
                  <a:lnTo>
                    <a:pt x="113113" y="62217"/>
                  </a:lnTo>
                  <a:lnTo>
                    <a:pt x="113018" y="62331"/>
                  </a:lnTo>
                  <a:lnTo>
                    <a:pt x="112970" y="62384"/>
                  </a:lnTo>
                  <a:lnTo>
                    <a:pt x="112907" y="62438"/>
                  </a:lnTo>
                  <a:lnTo>
                    <a:pt x="112852" y="62484"/>
                  </a:lnTo>
                  <a:lnTo>
                    <a:pt x="112781" y="62531"/>
                  </a:lnTo>
                  <a:lnTo>
                    <a:pt x="112710" y="62578"/>
                  </a:lnTo>
                  <a:lnTo>
                    <a:pt x="112638" y="62618"/>
                  </a:lnTo>
                  <a:lnTo>
                    <a:pt x="112559" y="62658"/>
                  </a:lnTo>
                  <a:lnTo>
                    <a:pt x="112480" y="62691"/>
                  </a:lnTo>
                  <a:lnTo>
                    <a:pt x="112394" y="62718"/>
                  </a:lnTo>
                  <a:lnTo>
                    <a:pt x="112307" y="62745"/>
                  </a:lnTo>
                  <a:lnTo>
                    <a:pt x="112212" y="62771"/>
                  </a:lnTo>
                  <a:lnTo>
                    <a:pt x="112109" y="62791"/>
                  </a:lnTo>
                  <a:lnTo>
                    <a:pt x="112014" y="62805"/>
                  </a:lnTo>
                  <a:lnTo>
                    <a:pt x="111904" y="62818"/>
                  </a:lnTo>
                  <a:lnTo>
                    <a:pt x="110521" y="62925"/>
                  </a:lnTo>
                  <a:lnTo>
                    <a:pt x="109130" y="63032"/>
                  </a:lnTo>
                  <a:lnTo>
                    <a:pt x="107747" y="63132"/>
                  </a:lnTo>
                  <a:lnTo>
                    <a:pt x="106349" y="63232"/>
                  </a:lnTo>
                  <a:lnTo>
                    <a:pt x="104958" y="63319"/>
                  </a:lnTo>
                  <a:lnTo>
                    <a:pt x="103567" y="63405"/>
                  </a:lnTo>
                  <a:lnTo>
                    <a:pt x="102169" y="63492"/>
                  </a:lnTo>
                  <a:lnTo>
                    <a:pt x="100770" y="63572"/>
                  </a:lnTo>
                  <a:lnTo>
                    <a:pt x="99372" y="63646"/>
                  </a:lnTo>
                  <a:lnTo>
                    <a:pt x="97965" y="63719"/>
                  </a:lnTo>
                  <a:lnTo>
                    <a:pt x="95160" y="63846"/>
                  </a:lnTo>
                  <a:lnTo>
                    <a:pt x="92347" y="63959"/>
                  </a:lnTo>
                  <a:lnTo>
                    <a:pt x="89526" y="64060"/>
                  </a:lnTo>
                  <a:lnTo>
                    <a:pt x="86697" y="64146"/>
                  </a:lnTo>
                  <a:lnTo>
                    <a:pt x="83876" y="64220"/>
                  </a:lnTo>
                  <a:lnTo>
                    <a:pt x="81040" y="64280"/>
                  </a:lnTo>
                  <a:lnTo>
                    <a:pt x="78203" y="64333"/>
                  </a:lnTo>
                  <a:lnTo>
                    <a:pt x="75366" y="64367"/>
                  </a:lnTo>
                  <a:lnTo>
                    <a:pt x="72530" y="64393"/>
                  </a:lnTo>
                  <a:lnTo>
                    <a:pt x="69685" y="64413"/>
                  </a:lnTo>
                  <a:lnTo>
                    <a:pt x="66848" y="64420"/>
                  </a:lnTo>
                  <a:lnTo>
                    <a:pt x="64004" y="64413"/>
                  </a:lnTo>
                  <a:lnTo>
                    <a:pt x="61159" y="64407"/>
                  </a:lnTo>
                  <a:lnTo>
                    <a:pt x="58322" y="64387"/>
                  </a:lnTo>
                  <a:lnTo>
                    <a:pt x="55478" y="64360"/>
                  </a:lnTo>
                  <a:lnTo>
                    <a:pt x="52641" y="64327"/>
                  </a:lnTo>
                  <a:lnTo>
                    <a:pt x="49804" y="64293"/>
                  </a:lnTo>
                  <a:lnTo>
                    <a:pt x="46976" y="64246"/>
                  </a:lnTo>
                  <a:lnTo>
                    <a:pt x="44147" y="64200"/>
                  </a:lnTo>
                  <a:lnTo>
                    <a:pt x="38497" y="64100"/>
                  </a:lnTo>
                  <a:lnTo>
                    <a:pt x="32871" y="63979"/>
                  </a:lnTo>
                  <a:lnTo>
                    <a:pt x="21690" y="63733"/>
                  </a:lnTo>
                  <a:lnTo>
                    <a:pt x="21619" y="63773"/>
                  </a:lnTo>
                  <a:lnTo>
                    <a:pt x="21540" y="63806"/>
                  </a:lnTo>
                  <a:lnTo>
                    <a:pt x="21461" y="63839"/>
                  </a:lnTo>
                  <a:lnTo>
                    <a:pt x="21382" y="63853"/>
                  </a:lnTo>
                  <a:lnTo>
                    <a:pt x="21295" y="63866"/>
                  </a:lnTo>
                  <a:lnTo>
                    <a:pt x="21200" y="63873"/>
                  </a:lnTo>
                  <a:lnTo>
                    <a:pt x="21113" y="63866"/>
                  </a:lnTo>
                  <a:lnTo>
                    <a:pt x="21026" y="63859"/>
                  </a:lnTo>
                  <a:lnTo>
                    <a:pt x="20939" y="63839"/>
                  </a:lnTo>
                  <a:lnTo>
                    <a:pt x="20860" y="63813"/>
                  </a:lnTo>
                  <a:lnTo>
                    <a:pt x="20789" y="63779"/>
                  </a:lnTo>
                  <a:lnTo>
                    <a:pt x="20718" y="63733"/>
                  </a:lnTo>
                  <a:lnTo>
                    <a:pt x="20655" y="63686"/>
                  </a:lnTo>
                  <a:lnTo>
                    <a:pt x="20600" y="63626"/>
                  </a:lnTo>
                  <a:lnTo>
                    <a:pt x="20552" y="63566"/>
                  </a:lnTo>
                  <a:lnTo>
                    <a:pt x="20513" y="63492"/>
                  </a:lnTo>
                  <a:lnTo>
                    <a:pt x="20465" y="63446"/>
                  </a:lnTo>
                  <a:lnTo>
                    <a:pt x="20418" y="63392"/>
                  </a:lnTo>
                  <a:lnTo>
                    <a:pt x="20378" y="63339"/>
                  </a:lnTo>
                  <a:lnTo>
                    <a:pt x="20347" y="63285"/>
                  </a:lnTo>
                  <a:lnTo>
                    <a:pt x="20315" y="63232"/>
                  </a:lnTo>
                  <a:lnTo>
                    <a:pt x="20292" y="63172"/>
                  </a:lnTo>
                  <a:lnTo>
                    <a:pt x="20276" y="63112"/>
                  </a:lnTo>
                  <a:lnTo>
                    <a:pt x="20260" y="63052"/>
                  </a:lnTo>
                  <a:lnTo>
                    <a:pt x="20252" y="62992"/>
                  </a:lnTo>
                  <a:lnTo>
                    <a:pt x="20252" y="62925"/>
                  </a:lnTo>
                  <a:lnTo>
                    <a:pt x="20252" y="62865"/>
                  </a:lnTo>
                  <a:lnTo>
                    <a:pt x="20260" y="62798"/>
                  </a:lnTo>
                  <a:lnTo>
                    <a:pt x="20276" y="62738"/>
                  </a:lnTo>
                  <a:lnTo>
                    <a:pt x="20292" y="62678"/>
                  </a:lnTo>
                  <a:lnTo>
                    <a:pt x="20315" y="62618"/>
                  </a:lnTo>
                  <a:lnTo>
                    <a:pt x="20339" y="62558"/>
                  </a:lnTo>
                  <a:lnTo>
                    <a:pt x="20189" y="61730"/>
                  </a:lnTo>
                  <a:lnTo>
                    <a:pt x="20054" y="60896"/>
                  </a:lnTo>
                  <a:lnTo>
                    <a:pt x="19928" y="60055"/>
                  </a:lnTo>
                  <a:lnTo>
                    <a:pt x="19817" y="59207"/>
                  </a:lnTo>
                  <a:lnTo>
                    <a:pt x="19715" y="58353"/>
                  </a:lnTo>
                  <a:lnTo>
                    <a:pt x="19620" y="57499"/>
                  </a:lnTo>
                  <a:lnTo>
                    <a:pt x="19541" y="56631"/>
                  </a:lnTo>
                  <a:lnTo>
                    <a:pt x="19470" y="55764"/>
                  </a:lnTo>
                  <a:lnTo>
                    <a:pt x="19414" y="54889"/>
                  </a:lnTo>
                  <a:lnTo>
                    <a:pt x="19367" y="54015"/>
                  </a:lnTo>
                  <a:lnTo>
                    <a:pt x="19328" y="53134"/>
                  </a:lnTo>
                  <a:lnTo>
                    <a:pt x="19296" y="52253"/>
                  </a:lnTo>
                  <a:lnTo>
                    <a:pt x="19280" y="51372"/>
                  </a:lnTo>
                  <a:lnTo>
                    <a:pt x="19264" y="50491"/>
                  </a:lnTo>
                  <a:lnTo>
                    <a:pt x="19264" y="49603"/>
                  </a:lnTo>
                  <a:lnTo>
                    <a:pt x="19280" y="48716"/>
                  </a:lnTo>
                  <a:lnTo>
                    <a:pt x="19296" y="47835"/>
                  </a:lnTo>
                  <a:lnTo>
                    <a:pt x="19328" y="46947"/>
                  </a:lnTo>
                  <a:lnTo>
                    <a:pt x="19359" y="46066"/>
                  </a:lnTo>
                  <a:lnTo>
                    <a:pt x="19407" y="45185"/>
                  </a:lnTo>
                  <a:lnTo>
                    <a:pt x="19462" y="44304"/>
                  </a:lnTo>
                  <a:lnTo>
                    <a:pt x="19525" y="43430"/>
                  </a:lnTo>
                  <a:lnTo>
                    <a:pt x="19596" y="42555"/>
                  </a:lnTo>
                  <a:lnTo>
                    <a:pt x="19683" y="41688"/>
                  </a:lnTo>
                  <a:lnTo>
                    <a:pt x="19770" y="40827"/>
                  </a:lnTo>
                  <a:lnTo>
                    <a:pt x="19865" y="39966"/>
                  </a:lnTo>
                  <a:lnTo>
                    <a:pt x="19968" y="39111"/>
                  </a:lnTo>
                  <a:lnTo>
                    <a:pt x="20078" y="38264"/>
                  </a:lnTo>
                  <a:lnTo>
                    <a:pt x="20205" y="37423"/>
                  </a:lnTo>
                  <a:lnTo>
                    <a:pt x="20331" y="36595"/>
                  </a:lnTo>
                  <a:lnTo>
                    <a:pt x="20465" y="35768"/>
                  </a:lnTo>
                  <a:lnTo>
                    <a:pt x="20608" y="34947"/>
                  </a:lnTo>
                  <a:lnTo>
                    <a:pt x="20623" y="34860"/>
                  </a:lnTo>
                  <a:lnTo>
                    <a:pt x="20655" y="34773"/>
                  </a:lnTo>
                  <a:lnTo>
                    <a:pt x="20687" y="34693"/>
                  </a:lnTo>
                  <a:lnTo>
                    <a:pt x="20726" y="34620"/>
                  </a:lnTo>
                  <a:lnTo>
                    <a:pt x="20774" y="34553"/>
                  </a:lnTo>
                  <a:lnTo>
                    <a:pt x="20821" y="34493"/>
                  </a:lnTo>
                  <a:lnTo>
                    <a:pt x="20876" y="34439"/>
                  </a:lnTo>
                  <a:lnTo>
                    <a:pt x="20939" y="34386"/>
                  </a:lnTo>
                  <a:lnTo>
                    <a:pt x="21003" y="34346"/>
                  </a:lnTo>
                  <a:lnTo>
                    <a:pt x="21074" y="34306"/>
                  </a:lnTo>
                  <a:lnTo>
                    <a:pt x="21145" y="34273"/>
                  </a:lnTo>
                  <a:lnTo>
                    <a:pt x="21224" y="34239"/>
                  </a:lnTo>
                  <a:lnTo>
                    <a:pt x="21303" y="34213"/>
                  </a:lnTo>
                  <a:lnTo>
                    <a:pt x="21382" y="34192"/>
                  </a:lnTo>
                  <a:lnTo>
                    <a:pt x="21469" y="34179"/>
                  </a:lnTo>
                  <a:lnTo>
                    <a:pt x="21556" y="34166"/>
                  </a:lnTo>
                  <a:lnTo>
                    <a:pt x="21619" y="34112"/>
                  </a:lnTo>
                  <a:lnTo>
                    <a:pt x="21690" y="34059"/>
                  </a:lnTo>
                  <a:lnTo>
                    <a:pt x="21777" y="34019"/>
                  </a:lnTo>
                  <a:lnTo>
                    <a:pt x="21864" y="33979"/>
                  </a:lnTo>
                  <a:lnTo>
                    <a:pt x="21967" y="33946"/>
                  </a:lnTo>
                  <a:lnTo>
                    <a:pt x="22069" y="33926"/>
                  </a:lnTo>
                  <a:lnTo>
                    <a:pt x="22188" y="33905"/>
                  </a:lnTo>
                  <a:lnTo>
                    <a:pt x="22306" y="33905"/>
                  </a:lnTo>
                  <a:lnTo>
                    <a:pt x="25104" y="33859"/>
                  </a:lnTo>
                  <a:lnTo>
                    <a:pt x="27893" y="33819"/>
                  </a:lnTo>
                  <a:lnTo>
                    <a:pt x="30690" y="33785"/>
                  </a:lnTo>
                  <a:lnTo>
                    <a:pt x="33487" y="33759"/>
                  </a:lnTo>
                  <a:lnTo>
                    <a:pt x="36285" y="33745"/>
                  </a:lnTo>
                  <a:lnTo>
                    <a:pt x="39082" y="33732"/>
                  </a:lnTo>
                  <a:lnTo>
                    <a:pt x="41887" y="33725"/>
                  </a:lnTo>
                  <a:close/>
                  <a:moveTo>
                    <a:pt x="62044" y="1"/>
                  </a:moveTo>
                  <a:lnTo>
                    <a:pt x="58796" y="14"/>
                  </a:lnTo>
                  <a:lnTo>
                    <a:pt x="55280" y="34"/>
                  </a:lnTo>
                  <a:lnTo>
                    <a:pt x="51764" y="67"/>
                  </a:lnTo>
                  <a:lnTo>
                    <a:pt x="48240" y="107"/>
                  </a:lnTo>
                  <a:lnTo>
                    <a:pt x="44724" y="154"/>
                  </a:lnTo>
                  <a:lnTo>
                    <a:pt x="41215" y="207"/>
                  </a:lnTo>
                  <a:lnTo>
                    <a:pt x="37699" y="274"/>
                  </a:lnTo>
                  <a:lnTo>
                    <a:pt x="34183" y="348"/>
                  </a:lnTo>
                  <a:lnTo>
                    <a:pt x="30674" y="428"/>
                  </a:lnTo>
                  <a:lnTo>
                    <a:pt x="29845" y="441"/>
                  </a:lnTo>
                  <a:lnTo>
                    <a:pt x="28975" y="441"/>
                  </a:lnTo>
                  <a:lnTo>
                    <a:pt x="28067" y="434"/>
                  </a:lnTo>
                  <a:lnTo>
                    <a:pt x="27126" y="421"/>
                  </a:lnTo>
                  <a:lnTo>
                    <a:pt x="25159" y="381"/>
                  </a:lnTo>
                  <a:lnTo>
                    <a:pt x="23112" y="341"/>
                  </a:lnTo>
                  <a:lnTo>
                    <a:pt x="22062" y="328"/>
                  </a:lnTo>
                  <a:lnTo>
                    <a:pt x="20995" y="321"/>
                  </a:lnTo>
                  <a:lnTo>
                    <a:pt x="19928" y="328"/>
                  </a:lnTo>
                  <a:lnTo>
                    <a:pt x="18853" y="348"/>
                  </a:lnTo>
                  <a:lnTo>
                    <a:pt x="18316" y="361"/>
                  </a:lnTo>
                  <a:lnTo>
                    <a:pt x="17779" y="374"/>
                  </a:lnTo>
                  <a:lnTo>
                    <a:pt x="17241" y="401"/>
                  </a:lnTo>
                  <a:lnTo>
                    <a:pt x="16704" y="428"/>
                  </a:lnTo>
                  <a:lnTo>
                    <a:pt x="16167" y="461"/>
                  </a:lnTo>
                  <a:lnTo>
                    <a:pt x="15637" y="494"/>
                  </a:lnTo>
                  <a:lnTo>
                    <a:pt x="15108" y="534"/>
                  </a:lnTo>
                  <a:lnTo>
                    <a:pt x="14579" y="588"/>
                  </a:lnTo>
                  <a:lnTo>
                    <a:pt x="14057" y="641"/>
                  </a:lnTo>
                  <a:lnTo>
                    <a:pt x="13536" y="701"/>
                  </a:lnTo>
                  <a:lnTo>
                    <a:pt x="13014" y="768"/>
                  </a:lnTo>
                  <a:lnTo>
                    <a:pt x="12508" y="841"/>
                  </a:lnTo>
                  <a:lnTo>
                    <a:pt x="12003" y="922"/>
                  </a:lnTo>
                  <a:lnTo>
                    <a:pt x="11497" y="1008"/>
                  </a:lnTo>
                  <a:lnTo>
                    <a:pt x="11007" y="1108"/>
                  </a:lnTo>
                  <a:lnTo>
                    <a:pt x="10517" y="1215"/>
                  </a:lnTo>
                  <a:lnTo>
                    <a:pt x="10035" y="1329"/>
                  </a:lnTo>
                  <a:lnTo>
                    <a:pt x="9561" y="1449"/>
                  </a:lnTo>
                  <a:lnTo>
                    <a:pt x="9095" y="1582"/>
                  </a:lnTo>
                  <a:lnTo>
                    <a:pt x="8637" y="1722"/>
                  </a:lnTo>
                  <a:lnTo>
                    <a:pt x="8186" y="1869"/>
                  </a:lnTo>
                  <a:lnTo>
                    <a:pt x="7752" y="2029"/>
                  </a:lnTo>
                  <a:lnTo>
                    <a:pt x="7317" y="2203"/>
                  </a:lnTo>
                  <a:lnTo>
                    <a:pt x="6898" y="2383"/>
                  </a:lnTo>
                  <a:lnTo>
                    <a:pt x="6487" y="2570"/>
                  </a:lnTo>
                  <a:lnTo>
                    <a:pt x="6084" y="2777"/>
                  </a:lnTo>
                  <a:lnTo>
                    <a:pt x="5697" y="2991"/>
                  </a:lnTo>
                  <a:lnTo>
                    <a:pt x="5326" y="3218"/>
                  </a:lnTo>
                  <a:lnTo>
                    <a:pt x="5136" y="3331"/>
                  </a:lnTo>
                  <a:lnTo>
                    <a:pt x="4954" y="3451"/>
                  </a:lnTo>
                  <a:lnTo>
                    <a:pt x="4781" y="3578"/>
                  </a:lnTo>
                  <a:lnTo>
                    <a:pt x="4607" y="3705"/>
                  </a:lnTo>
                  <a:lnTo>
                    <a:pt x="4433" y="3832"/>
                  </a:lnTo>
                  <a:lnTo>
                    <a:pt x="4267" y="3965"/>
                  </a:lnTo>
                  <a:lnTo>
                    <a:pt x="4101" y="4105"/>
                  </a:lnTo>
                  <a:lnTo>
                    <a:pt x="3943" y="4245"/>
                  </a:lnTo>
                  <a:lnTo>
                    <a:pt x="3785" y="4385"/>
                  </a:lnTo>
                  <a:lnTo>
                    <a:pt x="3635" y="4532"/>
                  </a:lnTo>
                  <a:lnTo>
                    <a:pt x="3485" y="4679"/>
                  </a:lnTo>
                  <a:lnTo>
                    <a:pt x="3335" y="4833"/>
                  </a:lnTo>
                  <a:lnTo>
                    <a:pt x="3192" y="4993"/>
                  </a:lnTo>
                  <a:lnTo>
                    <a:pt x="3050" y="5153"/>
                  </a:lnTo>
                  <a:lnTo>
                    <a:pt x="2916" y="5313"/>
                  </a:lnTo>
                  <a:lnTo>
                    <a:pt x="2789" y="5480"/>
                  </a:lnTo>
                  <a:lnTo>
                    <a:pt x="2663" y="5654"/>
                  </a:lnTo>
                  <a:lnTo>
                    <a:pt x="2536" y="5827"/>
                  </a:lnTo>
                  <a:lnTo>
                    <a:pt x="2418" y="6007"/>
                  </a:lnTo>
                  <a:lnTo>
                    <a:pt x="2299" y="6188"/>
                  </a:lnTo>
                  <a:lnTo>
                    <a:pt x="2189" y="6374"/>
                  </a:lnTo>
                  <a:lnTo>
                    <a:pt x="2086" y="6561"/>
                  </a:lnTo>
                  <a:lnTo>
                    <a:pt x="1983" y="6755"/>
                  </a:lnTo>
                  <a:lnTo>
                    <a:pt x="1889" y="6948"/>
                  </a:lnTo>
                  <a:lnTo>
                    <a:pt x="1881" y="6968"/>
                  </a:lnTo>
                  <a:lnTo>
                    <a:pt x="1873" y="6975"/>
                  </a:lnTo>
                  <a:lnTo>
                    <a:pt x="1865" y="6988"/>
                  </a:lnTo>
                  <a:lnTo>
                    <a:pt x="1920" y="7055"/>
                  </a:lnTo>
                  <a:lnTo>
                    <a:pt x="1975" y="7129"/>
                  </a:lnTo>
                  <a:lnTo>
                    <a:pt x="2023" y="7202"/>
                  </a:lnTo>
                  <a:lnTo>
                    <a:pt x="2062" y="7275"/>
                  </a:lnTo>
                  <a:lnTo>
                    <a:pt x="2102" y="7349"/>
                  </a:lnTo>
                  <a:lnTo>
                    <a:pt x="2133" y="7429"/>
                  </a:lnTo>
                  <a:lnTo>
                    <a:pt x="2157" y="7509"/>
                  </a:lnTo>
                  <a:lnTo>
                    <a:pt x="2181" y="7589"/>
                  </a:lnTo>
                  <a:lnTo>
                    <a:pt x="2197" y="7669"/>
                  </a:lnTo>
                  <a:lnTo>
                    <a:pt x="2205" y="7749"/>
                  </a:lnTo>
                  <a:lnTo>
                    <a:pt x="2212" y="7829"/>
                  </a:lnTo>
                  <a:lnTo>
                    <a:pt x="2212" y="7909"/>
                  </a:lnTo>
                  <a:lnTo>
                    <a:pt x="2205" y="7990"/>
                  </a:lnTo>
                  <a:lnTo>
                    <a:pt x="2197" y="8070"/>
                  </a:lnTo>
                  <a:lnTo>
                    <a:pt x="2181" y="8150"/>
                  </a:lnTo>
                  <a:lnTo>
                    <a:pt x="2165" y="8223"/>
                  </a:lnTo>
                  <a:lnTo>
                    <a:pt x="2141" y="8303"/>
                  </a:lnTo>
                  <a:lnTo>
                    <a:pt x="2110" y="8377"/>
                  </a:lnTo>
                  <a:lnTo>
                    <a:pt x="2070" y="8450"/>
                  </a:lnTo>
                  <a:lnTo>
                    <a:pt x="2031" y="8517"/>
                  </a:lnTo>
                  <a:lnTo>
                    <a:pt x="1991" y="8584"/>
                  </a:lnTo>
                  <a:lnTo>
                    <a:pt x="1936" y="8650"/>
                  </a:lnTo>
                  <a:lnTo>
                    <a:pt x="1881" y="8710"/>
                  </a:lnTo>
                  <a:lnTo>
                    <a:pt x="1825" y="8770"/>
                  </a:lnTo>
                  <a:lnTo>
                    <a:pt x="1754" y="8824"/>
                  </a:lnTo>
                  <a:lnTo>
                    <a:pt x="1683" y="8871"/>
                  </a:lnTo>
                  <a:lnTo>
                    <a:pt x="1612" y="8917"/>
                  </a:lnTo>
                  <a:lnTo>
                    <a:pt x="1525" y="8964"/>
                  </a:lnTo>
                  <a:lnTo>
                    <a:pt x="1446" y="8997"/>
                  </a:lnTo>
                  <a:lnTo>
                    <a:pt x="1351" y="9031"/>
                  </a:lnTo>
                  <a:lnTo>
                    <a:pt x="1256" y="9057"/>
                  </a:lnTo>
                  <a:lnTo>
                    <a:pt x="1154" y="9084"/>
                  </a:lnTo>
                  <a:lnTo>
                    <a:pt x="1098" y="9344"/>
                  </a:lnTo>
                  <a:lnTo>
                    <a:pt x="1043" y="9611"/>
                  </a:lnTo>
                  <a:lnTo>
                    <a:pt x="940" y="10159"/>
                  </a:lnTo>
                  <a:lnTo>
                    <a:pt x="861" y="10719"/>
                  </a:lnTo>
                  <a:lnTo>
                    <a:pt x="790" y="11293"/>
                  </a:lnTo>
                  <a:lnTo>
                    <a:pt x="735" y="11881"/>
                  </a:lnTo>
                  <a:lnTo>
                    <a:pt x="695" y="12481"/>
                  </a:lnTo>
                  <a:lnTo>
                    <a:pt x="672" y="13095"/>
                  </a:lnTo>
                  <a:lnTo>
                    <a:pt x="648" y="13716"/>
                  </a:lnTo>
                  <a:lnTo>
                    <a:pt x="640" y="14343"/>
                  </a:lnTo>
                  <a:lnTo>
                    <a:pt x="640" y="14977"/>
                  </a:lnTo>
                  <a:lnTo>
                    <a:pt x="656" y="15625"/>
                  </a:lnTo>
                  <a:lnTo>
                    <a:pt x="672" y="16266"/>
                  </a:lnTo>
                  <a:lnTo>
                    <a:pt x="695" y="16920"/>
                  </a:lnTo>
                  <a:lnTo>
                    <a:pt x="727" y="17567"/>
                  </a:lnTo>
                  <a:lnTo>
                    <a:pt x="806" y="18875"/>
                  </a:lnTo>
                  <a:lnTo>
                    <a:pt x="893" y="20170"/>
                  </a:lnTo>
                  <a:lnTo>
                    <a:pt x="988" y="21451"/>
                  </a:lnTo>
                  <a:lnTo>
                    <a:pt x="1083" y="22706"/>
                  </a:lnTo>
                  <a:lnTo>
                    <a:pt x="1177" y="23928"/>
                  </a:lnTo>
                  <a:lnTo>
                    <a:pt x="1256" y="25102"/>
                  </a:lnTo>
                  <a:lnTo>
                    <a:pt x="1280" y="25670"/>
                  </a:lnTo>
                  <a:lnTo>
                    <a:pt x="1312" y="26223"/>
                  </a:lnTo>
                  <a:lnTo>
                    <a:pt x="1327" y="26757"/>
                  </a:lnTo>
                  <a:lnTo>
                    <a:pt x="1335" y="27278"/>
                  </a:lnTo>
                  <a:lnTo>
                    <a:pt x="1335" y="27779"/>
                  </a:lnTo>
                  <a:lnTo>
                    <a:pt x="1327" y="28259"/>
                  </a:lnTo>
                  <a:lnTo>
                    <a:pt x="1193" y="33585"/>
                  </a:lnTo>
                  <a:lnTo>
                    <a:pt x="1043" y="38904"/>
                  </a:lnTo>
                  <a:lnTo>
                    <a:pt x="893" y="44224"/>
                  </a:lnTo>
                  <a:lnTo>
                    <a:pt x="759" y="49550"/>
                  </a:lnTo>
                  <a:lnTo>
                    <a:pt x="680" y="52099"/>
                  </a:lnTo>
                  <a:lnTo>
                    <a:pt x="585" y="54656"/>
                  </a:lnTo>
                  <a:lnTo>
                    <a:pt x="371" y="59781"/>
                  </a:lnTo>
                  <a:lnTo>
                    <a:pt x="269" y="62351"/>
                  </a:lnTo>
                  <a:lnTo>
                    <a:pt x="174" y="64927"/>
                  </a:lnTo>
                  <a:lnTo>
                    <a:pt x="95" y="67497"/>
                  </a:lnTo>
                  <a:lnTo>
                    <a:pt x="63" y="68785"/>
                  </a:lnTo>
                  <a:lnTo>
                    <a:pt x="40" y="70073"/>
                  </a:lnTo>
                  <a:lnTo>
                    <a:pt x="16" y="71361"/>
                  </a:lnTo>
                  <a:lnTo>
                    <a:pt x="8" y="72643"/>
                  </a:lnTo>
                  <a:lnTo>
                    <a:pt x="0" y="73931"/>
                  </a:lnTo>
                  <a:lnTo>
                    <a:pt x="8" y="75212"/>
                  </a:lnTo>
                  <a:lnTo>
                    <a:pt x="24" y="76500"/>
                  </a:lnTo>
                  <a:lnTo>
                    <a:pt x="47" y="77782"/>
                  </a:lnTo>
                  <a:lnTo>
                    <a:pt x="79" y="79070"/>
                  </a:lnTo>
                  <a:lnTo>
                    <a:pt x="126" y="80351"/>
                  </a:lnTo>
                  <a:lnTo>
                    <a:pt x="182" y="81626"/>
                  </a:lnTo>
                  <a:lnTo>
                    <a:pt x="253" y="82908"/>
                  </a:lnTo>
                  <a:lnTo>
                    <a:pt x="340" y="84189"/>
                  </a:lnTo>
                  <a:lnTo>
                    <a:pt x="442" y="85464"/>
                  </a:lnTo>
                  <a:lnTo>
                    <a:pt x="553" y="86738"/>
                  </a:lnTo>
                  <a:lnTo>
                    <a:pt x="687" y="88013"/>
                  </a:lnTo>
                  <a:lnTo>
                    <a:pt x="838" y="89281"/>
                  </a:lnTo>
                  <a:lnTo>
                    <a:pt x="996" y="90556"/>
                  </a:lnTo>
                  <a:lnTo>
                    <a:pt x="1075" y="91090"/>
                  </a:lnTo>
                  <a:lnTo>
                    <a:pt x="1162" y="91604"/>
                  </a:lnTo>
                  <a:lnTo>
                    <a:pt x="1256" y="92085"/>
                  </a:lnTo>
                  <a:lnTo>
                    <a:pt x="1367" y="92538"/>
                  </a:lnTo>
                  <a:lnTo>
                    <a:pt x="1478" y="92966"/>
                  </a:lnTo>
                  <a:lnTo>
                    <a:pt x="1604" y="93373"/>
                  </a:lnTo>
                  <a:lnTo>
                    <a:pt x="1675" y="93566"/>
                  </a:lnTo>
                  <a:lnTo>
                    <a:pt x="1746" y="93753"/>
                  </a:lnTo>
                  <a:lnTo>
                    <a:pt x="1817" y="93933"/>
                  </a:lnTo>
                  <a:lnTo>
                    <a:pt x="1889" y="94107"/>
                  </a:lnTo>
                  <a:lnTo>
                    <a:pt x="1968" y="94280"/>
                  </a:lnTo>
                  <a:lnTo>
                    <a:pt x="2054" y="94441"/>
                  </a:lnTo>
                  <a:lnTo>
                    <a:pt x="2141" y="94601"/>
                  </a:lnTo>
                  <a:lnTo>
                    <a:pt x="2228" y="94754"/>
                  </a:lnTo>
                  <a:lnTo>
                    <a:pt x="2323" y="94901"/>
                  </a:lnTo>
                  <a:lnTo>
                    <a:pt x="2418" y="95048"/>
                  </a:lnTo>
                  <a:lnTo>
                    <a:pt x="2513" y="95188"/>
                  </a:lnTo>
                  <a:lnTo>
                    <a:pt x="2615" y="95322"/>
                  </a:lnTo>
                  <a:lnTo>
                    <a:pt x="2726" y="95455"/>
                  </a:lnTo>
                  <a:lnTo>
                    <a:pt x="2837" y="95575"/>
                  </a:lnTo>
                  <a:lnTo>
                    <a:pt x="2955" y="95702"/>
                  </a:lnTo>
                  <a:lnTo>
                    <a:pt x="3074" y="95815"/>
                  </a:lnTo>
                  <a:lnTo>
                    <a:pt x="3192" y="95929"/>
                  </a:lnTo>
                  <a:lnTo>
                    <a:pt x="3319" y="96036"/>
                  </a:lnTo>
                  <a:lnTo>
                    <a:pt x="3453" y="96142"/>
                  </a:lnTo>
                  <a:lnTo>
                    <a:pt x="3587" y="96243"/>
                  </a:lnTo>
                  <a:lnTo>
                    <a:pt x="3730" y="96343"/>
                  </a:lnTo>
                  <a:lnTo>
                    <a:pt x="3872" y="96436"/>
                  </a:lnTo>
                  <a:lnTo>
                    <a:pt x="4022" y="96530"/>
                  </a:lnTo>
                  <a:lnTo>
                    <a:pt x="4180" y="96616"/>
                  </a:lnTo>
                  <a:lnTo>
                    <a:pt x="4338" y="96703"/>
                  </a:lnTo>
                  <a:lnTo>
                    <a:pt x="4496" y="96783"/>
                  </a:lnTo>
                  <a:lnTo>
                    <a:pt x="4670" y="96863"/>
                  </a:lnTo>
                  <a:lnTo>
                    <a:pt x="4844" y="96943"/>
                  </a:lnTo>
                  <a:lnTo>
                    <a:pt x="5018" y="97017"/>
                  </a:lnTo>
                  <a:lnTo>
                    <a:pt x="5199" y="97084"/>
                  </a:lnTo>
                  <a:lnTo>
                    <a:pt x="5586" y="97224"/>
                  </a:lnTo>
                  <a:lnTo>
                    <a:pt x="5989" y="97350"/>
                  </a:lnTo>
                  <a:lnTo>
                    <a:pt x="6416" y="97471"/>
                  </a:lnTo>
                  <a:lnTo>
                    <a:pt x="6859" y="97584"/>
                  </a:lnTo>
                  <a:lnTo>
                    <a:pt x="7333" y="97698"/>
                  </a:lnTo>
                  <a:lnTo>
                    <a:pt x="7831" y="97798"/>
                  </a:lnTo>
                  <a:lnTo>
                    <a:pt x="8352" y="97898"/>
                  </a:lnTo>
                  <a:lnTo>
                    <a:pt x="8897" y="97998"/>
                  </a:lnTo>
                  <a:lnTo>
                    <a:pt x="9466" y="98098"/>
                  </a:lnTo>
                  <a:lnTo>
                    <a:pt x="10691" y="98292"/>
                  </a:lnTo>
                  <a:lnTo>
                    <a:pt x="11070" y="98345"/>
                  </a:lnTo>
                  <a:lnTo>
                    <a:pt x="11450" y="98398"/>
                  </a:lnTo>
                  <a:lnTo>
                    <a:pt x="11837" y="98438"/>
                  </a:lnTo>
                  <a:lnTo>
                    <a:pt x="12224" y="98478"/>
                  </a:lnTo>
                  <a:lnTo>
                    <a:pt x="12611" y="98512"/>
                  </a:lnTo>
                  <a:lnTo>
                    <a:pt x="13006" y="98538"/>
                  </a:lnTo>
                  <a:lnTo>
                    <a:pt x="13401" y="98565"/>
                  </a:lnTo>
                  <a:lnTo>
                    <a:pt x="13796" y="98585"/>
                  </a:lnTo>
                  <a:lnTo>
                    <a:pt x="14602" y="98619"/>
                  </a:lnTo>
                  <a:lnTo>
                    <a:pt x="15408" y="98632"/>
                  </a:lnTo>
                  <a:lnTo>
                    <a:pt x="16222" y="98639"/>
                  </a:lnTo>
                  <a:lnTo>
                    <a:pt x="17036" y="98639"/>
                  </a:lnTo>
                  <a:lnTo>
                    <a:pt x="17850" y="98625"/>
                  </a:lnTo>
                  <a:lnTo>
                    <a:pt x="18664" y="98612"/>
                  </a:lnTo>
                  <a:lnTo>
                    <a:pt x="20284" y="98579"/>
                  </a:lnTo>
                  <a:lnTo>
                    <a:pt x="21872" y="98545"/>
                  </a:lnTo>
                  <a:lnTo>
                    <a:pt x="22646" y="98538"/>
                  </a:lnTo>
                  <a:lnTo>
                    <a:pt x="23413" y="98532"/>
                  </a:lnTo>
                  <a:lnTo>
                    <a:pt x="24977" y="98538"/>
                  </a:lnTo>
                  <a:lnTo>
                    <a:pt x="26534" y="98525"/>
                  </a:lnTo>
                  <a:lnTo>
                    <a:pt x="28098" y="98512"/>
                  </a:lnTo>
                  <a:lnTo>
                    <a:pt x="29655" y="98485"/>
                  </a:lnTo>
                  <a:lnTo>
                    <a:pt x="32784" y="98425"/>
                  </a:lnTo>
                  <a:lnTo>
                    <a:pt x="35905" y="98358"/>
                  </a:lnTo>
                  <a:lnTo>
                    <a:pt x="37470" y="98332"/>
                  </a:lnTo>
                  <a:lnTo>
                    <a:pt x="39026" y="98298"/>
                  </a:lnTo>
                  <a:lnTo>
                    <a:pt x="40591" y="98278"/>
                  </a:lnTo>
                  <a:lnTo>
                    <a:pt x="42155" y="98265"/>
                  </a:lnTo>
                  <a:lnTo>
                    <a:pt x="43712" y="98258"/>
                  </a:lnTo>
                  <a:lnTo>
                    <a:pt x="45277" y="98265"/>
                  </a:lnTo>
                  <a:lnTo>
                    <a:pt x="46833" y="98278"/>
                  </a:lnTo>
                  <a:lnTo>
                    <a:pt x="48398" y="98312"/>
                  </a:lnTo>
                  <a:lnTo>
                    <a:pt x="48785" y="98071"/>
                  </a:lnTo>
                  <a:lnTo>
                    <a:pt x="49180" y="97844"/>
                  </a:lnTo>
                  <a:lnTo>
                    <a:pt x="49575" y="97617"/>
                  </a:lnTo>
                  <a:lnTo>
                    <a:pt x="49978" y="97397"/>
                  </a:lnTo>
                  <a:lnTo>
                    <a:pt x="50381" y="97177"/>
                  </a:lnTo>
                  <a:lnTo>
                    <a:pt x="50792" y="96970"/>
                  </a:lnTo>
                  <a:lnTo>
                    <a:pt x="51203" y="96763"/>
                  </a:lnTo>
                  <a:lnTo>
                    <a:pt x="51622" y="96563"/>
                  </a:lnTo>
                  <a:lnTo>
                    <a:pt x="52040" y="96363"/>
                  </a:lnTo>
                  <a:lnTo>
                    <a:pt x="52467" y="96176"/>
                  </a:lnTo>
                  <a:lnTo>
                    <a:pt x="52894" y="95989"/>
                  </a:lnTo>
                  <a:lnTo>
                    <a:pt x="53328" y="95809"/>
                  </a:lnTo>
                  <a:lnTo>
                    <a:pt x="53763" y="95629"/>
                  </a:lnTo>
                  <a:lnTo>
                    <a:pt x="54206" y="95462"/>
                  </a:lnTo>
                  <a:lnTo>
                    <a:pt x="54648" y="95302"/>
                  </a:lnTo>
                  <a:lnTo>
                    <a:pt x="55098" y="95141"/>
                  </a:lnTo>
                  <a:lnTo>
                    <a:pt x="55549" y="94988"/>
                  </a:lnTo>
                  <a:lnTo>
                    <a:pt x="56007" y="94841"/>
                  </a:lnTo>
                  <a:lnTo>
                    <a:pt x="56473" y="94701"/>
                  </a:lnTo>
                  <a:lnTo>
                    <a:pt x="56932" y="94561"/>
                  </a:lnTo>
                  <a:lnTo>
                    <a:pt x="57406" y="94434"/>
                  </a:lnTo>
                  <a:lnTo>
                    <a:pt x="57880" y="94314"/>
                  </a:lnTo>
                  <a:lnTo>
                    <a:pt x="58354" y="94194"/>
                  </a:lnTo>
                  <a:lnTo>
                    <a:pt x="58836" y="94080"/>
                  </a:lnTo>
                  <a:lnTo>
                    <a:pt x="59326" y="93973"/>
                  </a:lnTo>
                  <a:lnTo>
                    <a:pt x="59816" y="93880"/>
                  </a:lnTo>
                  <a:lnTo>
                    <a:pt x="60306" y="93786"/>
                  </a:lnTo>
                  <a:lnTo>
                    <a:pt x="60811" y="93700"/>
                  </a:lnTo>
                  <a:lnTo>
                    <a:pt x="61309" y="93620"/>
                  </a:lnTo>
                  <a:lnTo>
                    <a:pt x="61815" y="93540"/>
                  </a:lnTo>
                  <a:lnTo>
                    <a:pt x="62328" y="93473"/>
                  </a:lnTo>
                  <a:lnTo>
                    <a:pt x="62850" y="93413"/>
                  </a:lnTo>
                  <a:lnTo>
                    <a:pt x="63593" y="93339"/>
                  </a:lnTo>
                  <a:lnTo>
                    <a:pt x="64320" y="93273"/>
                  </a:lnTo>
                  <a:lnTo>
                    <a:pt x="65047" y="93226"/>
                  </a:lnTo>
                  <a:lnTo>
                    <a:pt x="65758" y="93192"/>
                  </a:lnTo>
                  <a:lnTo>
                    <a:pt x="66469" y="93172"/>
                  </a:lnTo>
                  <a:lnTo>
                    <a:pt x="67164" y="93166"/>
                  </a:lnTo>
                  <a:lnTo>
                    <a:pt x="67852" y="93172"/>
                  </a:lnTo>
                  <a:lnTo>
                    <a:pt x="68531" y="93192"/>
                  </a:lnTo>
                  <a:lnTo>
                    <a:pt x="69195" y="93226"/>
                  </a:lnTo>
                  <a:lnTo>
                    <a:pt x="69859" y="93266"/>
                  </a:lnTo>
                  <a:lnTo>
                    <a:pt x="70515" y="93326"/>
                  </a:lnTo>
                  <a:lnTo>
                    <a:pt x="71155" y="93399"/>
                  </a:lnTo>
                  <a:lnTo>
                    <a:pt x="71787" y="93486"/>
                  </a:lnTo>
                  <a:lnTo>
                    <a:pt x="72419" y="93580"/>
                  </a:lnTo>
                  <a:lnTo>
                    <a:pt x="73035" y="93686"/>
                  </a:lnTo>
                  <a:lnTo>
                    <a:pt x="73644" y="93813"/>
                  </a:lnTo>
                  <a:lnTo>
                    <a:pt x="74244" y="93947"/>
                  </a:lnTo>
                  <a:lnTo>
                    <a:pt x="74837" y="94087"/>
                  </a:lnTo>
                  <a:lnTo>
                    <a:pt x="75429" y="94247"/>
                  </a:lnTo>
                  <a:lnTo>
                    <a:pt x="76006" y="94414"/>
                  </a:lnTo>
                  <a:lnTo>
                    <a:pt x="76575" y="94594"/>
                  </a:lnTo>
                  <a:lnTo>
                    <a:pt x="77136" y="94781"/>
                  </a:lnTo>
                  <a:lnTo>
                    <a:pt x="77689" y="94981"/>
                  </a:lnTo>
                  <a:lnTo>
                    <a:pt x="78235" y="95195"/>
                  </a:lnTo>
                  <a:lnTo>
                    <a:pt x="78772" y="95422"/>
                  </a:lnTo>
                  <a:lnTo>
                    <a:pt x="79301" y="95649"/>
                  </a:lnTo>
                  <a:lnTo>
                    <a:pt x="79823" y="95896"/>
                  </a:lnTo>
                  <a:lnTo>
                    <a:pt x="80336" y="96149"/>
                  </a:lnTo>
                  <a:lnTo>
                    <a:pt x="80842" y="96416"/>
                  </a:lnTo>
                  <a:lnTo>
                    <a:pt x="81340" y="96690"/>
                  </a:lnTo>
                  <a:lnTo>
                    <a:pt x="81838" y="96970"/>
                  </a:lnTo>
                  <a:lnTo>
                    <a:pt x="82320" y="97264"/>
                  </a:lnTo>
                  <a:lnTo>
                    <a:pt x="85686" y="97350"/>
                  </a:lnTo>
                  <a:lnTo>
                    <a:pt x="89060" y="97451"/>
                  </a:lnTo>
                  <a:lnTo>
                    <a:pt x="95792" y="97644"/>
                  </a:lnTo>
                  <a:lnTo>
                    <a:pt x="99166" y="97731"/>
                  </a:lnTo>
                  <a:lnTo>
                    <a:pt x="102532" y="97818"/>
                  </a:lnTo>
                  <a:lnTo>
                    <a:pt x="105898" y="97884"/>
                  </a:lnTo>
                  <a:lnTo>
                    <a:pt x="107589" y="97911"/>
                  </a:lnTo>
                  <a:lnTo>
                    <a:pt x="109272" y="97938"/>
                  </a:lnTo>
                  <a:lnTo>
                    <a:pt x="110339" y="97944"/>
                  </a:lnTo>
                  <a:lnTo>
                    <a:pt x="111406" y="97951"/>
                  </a:lnTo>
                  <a:lnTo>
                    <a:pt x="112473" y="97951"/>
                  </a:lnTo>
                  <a:lnTo>
                    <a:pt x="113523" y="97944"/>
                  </a:lnTo>
                  <a:lnTo>
                    <a:pt x="114053" y="97931"/>
                  </a:lnTo>
                  <a:lnTo>
                    <a:pt x="114582" y="97911"/>
                  </a:lnTo>
                  <a:lnTo>
                    <a:pt x="115104" y="97891"/>
                  </a:lnTo>
                  <a:lnTo>
                    <a:pt x="115625" y="97864"/>
                  </a:lnTo>
                  <a:lnTo>
                    <a:pt x="116147" y="97831"/>
                  </a:lnTo>
                  <a:lnTo>
                    <a:pt x="116660" y="97791"/>
                  </a:lnTo>
                  <a:lnTo>
                    <a:pt x="117174" y="97738"/>
                  </a:lnTo>
                  <a:lnTo>
                    <a:pt x="117688" y="97684"/>
                  </a:lnTo>
                  <a:lnTo>
                    <a:pt x="118201" y="97617"/>
                  </a:lnTo>
                  <a:lnTo>
                    <a:pt x="118707" y="97544"/>
                  </a:lnTo>
                  <a:lnTo>
                    <a:pt x="119221" y="97464"/>
                  </a:lnTo>
                  <a:lnTo>
                    <a:pt x="119718" y="97371"/>
                  </a:lnTo>
                  <a:lnTo>
                    <a:pt x="120224" y="97264"/>
                  </a:lnTo>
                  <a:lnTo>
                    <a:pt x="120722" y="97150"/>
                  </a:lnTo>
                  <a:lnTo>
                    <a:pt x="121212" y="97023"/>
                  </a:lnTo>
                  <a:lnTo>
                    <a:pt x="121710" y="96883"/>
                  </a:lnTo>
                  <a:lnTo>
                    <a:pt x="122192" y="96730"/>
                  </a:lnTo>
                  <a:lnTo>
                    <a:pt x="122682" y="96563"/>
                  </a:lnTo>
                  <a:lnTo>
                    <a:pt x="123164" y="96383"/>
                  </a:lnTo>
                  <a:lnTo>
                    <a:pt x="123638" y="96182"/>
                  </a:lnTo>
                  <a:lnTo>
                    <a:pt x="124112" y="95976"/>
                  </a:lnTo>
                  <a:lnTo>
                    <a:pt x="124586" y="95749"/>
                  </a:lnTo>
                  <a:lnTo>
                    <a:pt x="125052" y="95502"/>
                  </a:lnTo>
                  <a:lnTo>
                    <a:pt x="125281" y="95375"/>
                  </a:lnTo>
                  <a:lnTo>
                    <a:pt x="125510" y="95248"/>
                  </a:lnTo>
                  <a:lnTo>
                    <a:pt x="125818" y="95061"/>
                  </a:lnTo>
                  <a:lnTo>
                    <a:pt x="126119" y="94874"/>
                  </a:lnTo>
                  <a:lnTo>
                    <a:pt x="126411" y="94687"/>
                  </a:lnTo>
                  <a:lnTo>
                    <a:pt x="126696" y="94494"/>
                  </a:lnTo>
                  <a:lnTo>
                    <a:pt x="126964" y="94300"/>
                  </a:lnTo>
                  <a:lnTo>
                    <a:pt x="127225" y="94100"/>
                  </a:lnTo>
                  <a:lnTo>
                    <a:pt x="127478" y="93900"/>
                  </a:lnTo>
                  <a:lnTo>
                    <a:pt x="127731" y="93693"/>
                  </a:lnTo>
                  <a:lnTo>
                    <a:pt x="127968" y="93493"/>
                  </a:lnTo>
                  <a:lnTo>
                    <a:pt x="128197" y="93279"/>
                  </a:lnTo>
                  <a:lnTo>
                    <a:pt x="128418" y="93072"/>
                  </a:lnTo>
                  <a:lnTo>
                    <a:pt x="128631" y="92859"/>
                  </a:lnTo>
                  <a:lnTo>
                    <a:pt x="128837" y="92638"/>
                  </a:lnTo>
                  <a:lnTo>
                    <a:pt x="129034" y="92418"/>
                  </a:lnTo>
                  <a:lnTo>
                    <a:pt x="129224" y="92198"/>
                  </a:lnTo>
                  <a:lnTo>
                    <a:pt x="129406" y="91978"/>
                  </a:lnTo>
                  <a:lnTo>
                    <a:pt x="129588" y="91751"/>
                  </a:lnTo>
                  <a:lnTo>
                    <a:pt x="129754" y="91517"/>
                  </a:lnTo>
                  <a:lnTo>
                    <a:pt x="129919" y="91290"/>
                  </a:lnTo>
                  <a:lnTo>
                    <a:pt x="130077" y="91057"/>
                  </a:lnTo>
                  <a:lnTo>
                    <a:pt x="130220" y="90816"/>
                  </a:lnTo>
                  <a:lnTo>
                    <a:pt x="130370" y="90583"/>
                  </a:lnTo>
                  <a:lnTo>
                    <a:pt x="130504" y="90343"/>
                  </a:lnTo>
                  <a:lnTo>
                    <a:pt x="130631" y="90102"/>
                  </a:lnTo>
                  <a:lnTo>
                    <a:pt x="130757" y="89855"/>
                  </a:lnTo>
                  <a:lnTo>
                    <a:pt x="130876" y="89608"/>
                  </a:lnTo>
                  <a:lnTo>
                    <a:pt x="130986" y="89361"/>
                  </a:lnTo>
                  <a:lnTo>
                    <a:pt x="131097" y="89108"/>
                  </a:lnTo>
                  <a:lnTo>
                    <a:pt x="131200" y="88861"/>
                  </a:lnTo>
                  <a:lnTo>
                    <a:pt x="131294" y="88601"/>
                  </a:lnTo>
                  <a:lnTo>
                    <a:pt x="131389" y="88347"/>
                  </a:lnTo>
                  <a:lnTo>
                    <a:pt x="131476" y="88087"/>
                  </a:lnTo>
                  <a:lnTo>
                    <a:pt x="131555" y="87826"/>
                  </a:lnTo>
                  <a:lnTo>
                    <a:pt x="131634" y="87566"/>
                  </a:lnTo>
                  <a:lnTo>
                    <a:pt x="131705" y="87306"/>
                  </a:lnTo>
                  <a:lnTo>
                    <a:pt x="131776" y="87039"/>
                  </a:lnTo>
                  <a:lnTo>
                    <a:pt x="131895" y="86505"/>
                  </a:lnTo>
                  <a:lnTo>
                    <a:pt x="132006" y="85958"/>
                  </a:lnTo>
                  <a:lnTo>
                    <a:pt x="132100" y="85410"/>
                  </a:lnTo>
                  <a:lnTo>
                    <a:pt x="132179" y="84856"/>
                  </a:lnTo>
                  <a:lnTo>
                    <a:pt x="132250" y="84296"/>
                  </a:lnTo>
                  <a:lnTo>
                    <a:pt x="132306" y="83728"/>
                  </a:lnTo>
                  <a:lnTo>
                    <a:pt x="132353" y="83161"/>
                  </a:lnTo>
                  <a:lnTo>
                    <a:pt x="132393" y="82580"/>
                  </a:lnTo>
                  <a:lnTo>
                    <a:pt x="132424" y="82000"/>
                  </a:lnTo>
                  <a:lnTo>
                    <a:pt x="132448" y="81419"/>
                  </a:lnTo>
                  <a:lnTo>
                    <a:pt x="132480" y="80238"/>
                  </a:lnTo>
                  <a:lnTo>
                    <a:pt x="132503" y="79043"/>
                  </a:lnTo>
                  <a:lnTo>
                    <a:pt x="132598" y="73637"/>
                  </a:lnTo>
                  <a:lnTo>
                    <a:pt x="132701" y="68231"/>
                  </a:lnTo>
                  <a:lnTo>
                    <a:pt x="132906" y="57425"/>
                  </a:lnTo>
                  <a:lnTo>
                    <a:pt x="133120" y="46620"/>
                  </a:lnTo>
                  <a:lnTo>
                    <a:pt x="133325" y="35808"/>
                  </a:lnTo>
                  <a:lnTo>
                    <a:pt x="133720" y="14183"/>
                  </a:lnTo>
                  <a:lnTo>
                    <a:pt x="133728" y="13563"/>
                  </a:lnTo>
                  <a:lnTo>
                    <a:pt x="133712" y="12962"/>
                  </a:lnTo>
                  <a:lnTo>
                    <a:pt x="133681" y="12388"/>
                  </a:lnTo>
                  <a:lnTo>
                    <a:pt x="133633" y="11827"/>
                  </a:lnTo>
                  <a:lnTo>
                    <a:pt x="133570" y="11280"/>
                  </a:lnTo>
                  <a:lnTo>
                    <a:pt x="133491" y="10759"/>
                  </a:lnTo>
                  <a:lnTo>
                    <a:pt x="133396" y="10252"/>
                  </a:lnTo>
                  <a:lnTo>
                    <a:pt x="133286" y="9765"/>
                  </a:lnTo>
                  <a:lnTo>
                    <a:pt x="133230" y="9531"/>
                  </a:lnTo>
                  <a:lnTo>
                    <a:pt x="133167" y="9298"/>
                  </a:lnTo>
                  <a:lnTo>
                    <a:pt x="133096" y="9071"/>
                  </a:lnTo>
                  <a:lnTo>
                    <a:pt x="133025" y="8851"/>
                  </a:lnTo>
                  <a:lnTo>
                    <a:pt x="132954" y="8630"/>
                  </a:lnTo>
                  <a:lnTo>
                    <a:pt x="132875" y="8410"/>
                  </a:lnTo>
                  <a:lnTo>
                    <a:pt x="132788" y="8203"/>
                  </a:lnTo>
                  <a:lnTo>
                    <a:pt x="132701" y="7996"/>
                  </a:lnTo>
                  <a:lnTo>
                    <a:pt x="132614" y="7789"/>
                  </a:lnTo>
                  <a:lnTo>
                    <a:pt x="132519" y="7596"/>
                  </a:lnTo>
                  <a:lnTo>
                    <a:pt x="132424" y="7396"/>
                  </a:lnTo>
                  <a:lnTo>
                    <a:pt x="132329" y="7209"/>
                  </a:lnTo>
                  <a:lnTo>
                    <a:pt x="132227" y="7022"/>
                  </a:lnTo>
                  <a:lnTo>
                    <a:pt x="132116" y="6835"/>
                  </a:lnTo>
                  <a:lnTo>
                    <a:pt x="132006" y="6655"/>
                  </a:lnTo>
                  <a:lnTo>
                    <a:pt x="131895" y="6481"/>
                  </a:lnTo>
                  <a:lnTo>
                    <a:pt x="131776" y="6308"/>
                  </a:lnTo>
                  <a:lnTo>
                    <a:pt x="131658" y="6141"/>
                  </a:lnTo>
                  <a:lnTo>
                    <a:pt x="131539" y="5981"/>
                  </a:lnTo>
                  <a:lnTo>
                    <a:pt x="131413" y="5814"/>
                  </a:lnTo>
                  <a:lnTo>
                    <a:pt x="131279" y="5660"/>
                  </a:lnTo>
                  <a:lnTo>
                    <a:pt x="131152" y="5507"/>
                  </a:lnTo>
                  <a:lnTo>
                    <a:pt x="131018" y="5353"/>
                  </a:lnTo>
                  <a:lnTo>
                    <a:pt x="130876" y="5206"/>
                  </a:lnTo>
                  <a:lnTo>
                    <a:pt x="130733" y="5066"/>
                  </a:lnTo>
                  <a:lnTo>
                    <a:pt x="130591" y="4926"/>
                  </a:lnTo>
                  <a:lnTo>
                    <a:pt x="130449" y="4786"/>
                  </a:lnTo>
                  <a:lnTo>
                    <a:pt x="130299" y="4652"/>
                  </a:lnTo>
                  <a:lnTo>
                    <a:pt x="129991" y="4399"/>
                  </a:lnTo>
                  <a:lnTo>
                    <a:pt x="129667" y="4152"/>
                  </a:lnTo>
                  <a:lnTo>
                    <a:pt x="129343" y="3918"/>
                  </a:lnTo>
                  <a:lnTo>
                    <a:pt x="129003" y="3698"/>
                  </a:lnTo>
                  <a:lnTo>
                    <a:pt x="128647" y="3491"/>
                  </a:lnTo>
                  <a:lnTo>
                    <a:pt x="128284" y="3291"/>
                  </a:lnTo>
                  <a:lnTo>
                    <a:pt x="127912" y="3104"/>
                  </a:lnTo>
                  <a:lnTo>
                    <a:pt x="127533" y="2931"/>
                  </a:lnTo>
                  <a:lnTo>
                    <a:pt x="127146" y="2764"/>
                  </a:lnTo>
                  <a:lnTo>
                    <a:pt x="126743" y="2610"/>
                  </a:lnTo>
                  <a:lnTo>
                    <a:pt x="126340" y="2463"/>
                  </a:lnTo>
                  <a:lnTo>
                    <a:pt x="125921" y="2323"/>
                  </a:lnTo>
                  <a:lnTo>
                    <a:pt x="125495" y="2196"/>
                  </a:lnTo>
                  <a:lnTo>
                    <a:pt x="125068" y="2076"/>
                  </a:lnTo>
                  <a:lnTo>
                    <a:pt x="124625" y="1963"/>
                  </a:lnTo>
                  <a:lnTo>
                    <a:pt x="124175" y="1863"/>
                  </a:lnTo>
                  <a:lnTo>
                    <a:pt x="123717" y="1763"/>
                  </a:lnTo>
                  <a:lnTo>
                    <a:pt x="123258" y="1676"/>
                  </a:lnTo>
                  <a:lnTo>
                    <a:pt x="122784" y="1589"/>
                  </a:lnTo>
                  <a:lnTo>
                    <a:pt x="122310" y="1516"/>
                  </a:lnTo>
                  <a:lnTo>
                    <a:pt x="121828" y="1449"/>
                  </a:lnTo>
                  <a:lnTo>
                    <a:pt x="121338" y="1382"/>
                  </a:lnTo>
                  <a:lnTo>
                    <a:pt x="120848" y="1322"/>
                  </a:lnTo>
                  <a:lnTo>
                    <a:pt x="120351" y="1269"/>
                  </a:lnTo>
                  <a:lnTo>
                    <a:pt x="119845" y="1222"/>
                  </a:lnTo>
                  <a:lnTo>
                    <a:pt x="119331" y="1175"/>
                  </a:lnTo>
                  <a:lnTo>
                    <a:pt x="118818" y="1135"/>
                  </a:lnTo>
                  <a:lnTo>
                    <a:pt x="118304" y="1102"/>
                  </a:lnTo>
                  <a:lnTo>
                    <a:pt x="117253" y="1042"/>
                  </a:lnTo>
                  <a:lnTo>
                    <a:pt x="116186" y="988"/>
                  </a:lnTo>
                  <a:lnTo>
                    <a:pt x="115104" y="942"/>
                  </a:lnTo>
                  <a:lnTo>
                    <a:pt x="114021" y="908"/>
                  </a:lnTo>
                  <a:lnTo>
                    <a:pt x="112923" y="875"/>
                  </a:lnTo>
                  <a:lnTo>
                    <a:pt x="110710" y="801"/>
                  </a:lnTo>
                  <a:lnTo>
                    <a:pt x="107463" y="688"/>
                  </a:lnTo>
                  <a:lnTo>
                    <a:pt x="104223" y="588"/>
                  </a:lnTo>
                  <a:lnTo>
                    <a:pt x="100976" y="494"/>
                  </a:lnTo>
                  <a:lnTo>
                    <a:pt x="97728" y="408"/>
                  </a:lnTo>
                  <a:lnTo>
                    <a:pt x="94488" y="328"/>
                  </a:lnTo>
                  <a:lnTo>
                    <a:pt x="91241" y="261"/>
                  </a:lnTo>
                  <a:lnTo>
                    <a:pt x="88001" y="194"/>
                  </a:lnTo>
                  <a:lnTo>
                    <a:pt x="84753" y="141"/>
                  </a:lnTo>
                  <a:lnTo>
                    <a:pt x="81506" y="101"/>
                  </a:lnTo>
                  <a:lnTo>
                    <a:pt x="78266" y="61"/>
                  </a:lnTo>
                  <a:lnTo>
                    <a:pt x="75019" y="34"/>
                  </a:lnTo>
                  <a:lnTo>
                    <a:pt x="71779" y="14"/>
                  </a:lnTo>
                  <a:lnTo>
                    <a:pt x="68531"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614;p33"/>
            <p:cNvSpPr/>
            <p:nvPr/>
          </p:nvSpPr>
          <p:spPr>
            <a:xfrm>
              <a:off x="-2145725" y="-4056225"/>
              <a:ext cx="294750" cy="235600"/>
            </a:xfrm>
            <a:custGeom>
              <a:avLst/>
              <a:gdLst/>
              <a:ahLst/>
              <a:cxnLst/>
              <a:rect l="l" t="t" r="r" b="b"/>
              <a:pathLst>
                <a:path w="11790" h="9424" extrusionOk="0">
                  <a:moveTo>
                    <a:pt x="6591" y="2429"/>
                  </a:moveTo>
                  <a:lnTo>
                    <a:pt x="6780" y="2436"/>
                  </a:lnTo>
                  <a:lnTo>
                    <a:pt x="6938" y="2449"/>
                  </a:lnTo>
                  <a:lnTo>
                    <a:pt x="7096" y="2476"/>
                  </a:lnTo>
                  <a:lnTo>
                    <a:pt x="7247" y="2510"/>
                  </a:lnTo>
                  <a:lnTo>
                    <a:pt x="7389" y="2556"/>
                  </a:lnTo>
                  <a:lnTo>
                    <a:pt x="7523" y="2610"/>
                  </a:lnTo>
                  <a:lnTo>
                    <a:pt x="7657" y="2670"/>
                  </a:lnTo>
                  <a:lnTo>
                    <a:pt x="7784" y="2743"/>
                  </a:lnTo>
                  <a:lnTo>
                    <a:pt x="7902" y="2817"/>
                  </a:lnTo>
                  <a:lnTo>
                    <a:pt x="8013" y="2903"/>
                  </a:lnTo>
                  <a:lnTo>
                    <a:pt x="8116" y="2997"/>
                  </a:lnTo>
                  <a:lnTo>
                    <a:pt x="8218" y="3090"/>
                  </a:lnTo>
                  <a:lnTo>
                    <a:pt x="8305" y="3197"/>
                  </a:lnTo>
                  <a:lnTo>
                    <a:pt x="8392" y="3304"/>
                  </a:lnTo>
                  <a:lnTo>
                    <a:pt x="8471" y="3417"/>
                  </a:lnTo>
                  <a:lnTo>
                    <a:pt x="8542" y="3531"/>
                  </a:lnTo>
                  <a:lnTo>
                    <a:pt x="8606" y="3657"/>
                  </a:lnTo>
                  <a:lnTo>
                    <a:pt x="8661" y="3778"/>
                  </a:lnTo>
                  <a:lnTo>
                    <a:pt x="8708" y="3904"/>
                  </a:lnTo>
                  <a:lnTo>
                    <a:pt x="8748" y="4031"/>
                  </a:lnTo>
                  <a:lnTo>
                    <a:pt x="8779" y="4165"/>
                  </a:lnTo>
                  <a:lnTo>
                    <a:pt x="8811" y="4292"/>
                  </a:lnTo>
                  <a:lnTo>
                    <a:pt x="8827" y="4425"/>
                  </a:lnTo>
                  <a:lnTo>
                    <a:pt x="8835" y="4558"/>
                  </a:lnTo>
                  <a:lnTo>
                    <a:pt x="8835" y="4692"/>
                  </a:lnTo>
                  <a:lnTo>
                    <a:pt x="8827" y="4819"/>
                  </a:lnTo>
                  <a:lnTo>
                    <a:pt x="8811" y="4952"/>
                  </a:lnTo>
                  <a:lnTo>
                    <a:pt x="8787" y="5079"/>
                  </a:lnTo>
                  <a:lnTo>
                    <a:pt x="8748" y="5206"/>
                  </a:lnTo>
                  <a:lnTo>
                    <a:pt x="8708" y="5326"/>
                  </a:lnTo>
                  <a:lnTo>
                    <a:pt x="8653" y="5446"/>
                  </a:lnTo>
                  <a:lnTo>
                    <a:pt x="8598" y="5560"/>
                  </a:lnTo>
                  <a:lnTo>
                    <a:pt x="8527" y="5673"/>
                  </a:lnTo>
                  <a:lnTo>
                    <a:pt x="8440" y="5787"/>
                  </a:lnTo>
                  <a:lnTo>
                    <a:pt x="8345" y="5900"/>
                  </a:lnTo>
                  <a:lnTo>
                    <a:pt x="8250" y="6000"/>
                  </a:lnTo>
                  <a:lnTo>
                    <a:pt x="8139" y="6100"/>
                  </a:lnTo>
                  <a:lnTo>
                    <a:pt x="8029" y="6194"/>
                  </a:lnTo>
                  <a:lnTo>
                    <a:pt x="7902" y="6280"/>
                  </a:lnTo>
                  <a:lnTo>
                    <a:pt x="7776" y="6367"/>
                  </a:lnTo>
                  <a:lnTo>
                    <a:pt x="7650" y="6441"/>
                  </a:lnTo>
                  <a:lnTo>
                    <a:pt x="7515" y="6514"/>
                  </a:lnTo>
                  <a:lnTo>
                    <a:pt x="7373" y="6574"/>
                  </a:lnTo>
                  <a:lnTo>
                    <a:pt x="7223" y="6634"/>
                  </a:lnTo>
                  <a:lnTo>
                    <a:pt x="7081" y="6688"/>
                  </a:lnTo>
                  <a:lnTo>
                    <a:pt x="6923" y="6734"/>
                  </a:lnTo>
                  <a:lnTo>
                    <a:pt x="6772" y="6774"/>
                  </a:lnTo>
                  <a:lnTo>
                    <a:pt x="6614" y="6808"/>
                  </a:lnTo>
                  <a:lnTo>
                    <a:pt x="6456" y="6841"/>
                  </a:lnTo>
                  <a:lnTo>
                    <a:pt x="6298" y="6861"/>
                  </a:lnTo>
                  <a:lnTo>
                    <a:pt x="6132" y="6874"/>
                  </a:lnTo>
                  <a:lnTo>
                    <a:pt x="5974" y="6888"/>
                  </a:lnTo>
                  <a:lnTo>
                    <a:pt x="5650" y="6888"/>
                  </a:lnTo>
                  <a:lnTo>
                    <a:pt x="5484" y="6881"/>
                  </a:lnTo>
                  <a:lnTo>
                    <a:pt x="5326" y="6861"/>
                  </a:lnTo>
                  <a:lnTo>
                    <a:pt x="5160" y="6841"/>
                  </a:lnTo>
                  <a:lnTo>
                    <a:pt x="5010" y="6814"/>
                  </a:lnTo>
                  <a:lnTo>
                    <a:pt x="4852" y="6781"/>
                  </a:lnTo>
                  <a:lnTo>
                    <a:pt x="4694" y="6741"/>
                  </a:lnTo>
                  <a:lnTo>
                    <a:pt x="4552" y="6694"/>
                  </a:lnTo>
                  <a:lnTo>
                    <a:pt x="4402" y="6641"/>
                  </a:lnTo>
                  <a:lnTo>
                    <a:pt x="4260" y="6581"/>
                  </a:lnTo>
                  <a:lnTo>
                    <a:pt x="4125" y="6507"/>
                  </a:lnTo>
                  <a:lnTo>
                    <a:pt x="3991" y="6434"/>
                  </a:lnTo>
                  <a:lnTo>
                    <a:pt x="3896" y="6381"/>
                  </a:lnTo>
                  <a:lnTo>
                    <a:pt x="3809" y="6327"/>
                  </a:lnTo>
                  <a:lnTo>
                    <a:pt x="3722" y="6267"/>
                  </a:lnTo>
                  <a:lnTo>
                    <a:pt x="3643" y="6207"/>
                  </a:lnTo>
                  <a:lnTo>
                    <a:pt x="3564" y="6140"/>
                  </a:lnTo>
                  <a:lnTo>
                    <a:pt x="3493" y="6080"/>
                  </a:lnTo>
                  <a:lnTo>
                    <a:pt x="3367" y="5940"/>
                  </a:lnTo>
                  <a:lnTo>
                    <a:pt x="3248" y="5800"/>
                  </a:lnTo>
                  <a:lnTo>
                    <a:pt x="3153" y="5646"/>
                  </a:lnTo>
                  <a:lnTo>
                    <a:pt x="3067" y="5493"/>
                  </a:lnTo>
                  <a:lnTo>
                    <a:pt x="2995" y="5333"/>
                  </a:lnTo>
                  <a:lnTo>
                    <a:pt x="3090" y="5333"/>
                  </a:lnTo>
                  <a:lnTo>
                    <a:pt x="3193" y="5319"/>
                  </a:lnTo>
                  <a:lnTo>
                    <a:pt x="3288" y="5299"/>
                  </a:lnTo>
                  <a:lnTo>
                    <a:pt x="3383" y="5273"/>
                  </a:lnTo>
                  <a:lnTo>
                    <a:pt x="3477" y="5239"/>
                  </a:lnTo>
                  <a:lnTo>
                    <a:pt x="3564" y="5199"/>
                  </a:lnTo>
                  <a:lnTo>
                    <a:pt x="3643" y="5152"/>
                  </a:lnTo>
                  <a:lnTo>
                    <a:pt x="3722" y="5092"/>
                  </a:lnTo>
                  <a:lnTo>
                    <a:pt x="3857" y="4959"/>
                  </a:lnTo>
                  <a:lnTo>
                    <a:pt x="3983" y="4819"/>
                  </a:lnTo>
                  <a:lnTo>
                    <a:pt x="4094" y="4679"/>
                  </a:lnTo>
                  <a:lnTo>
                    <a:pt x="4196" y="4525"/>
                  </a:lnTo>
                  <a:lnTo>
                    <a:pt x="4291" y="4372"/>
                  </a:lnTo>
                  <a:lnTo>
                    <a:pt x="4378" y="4211"/>
                  </a:lnTo>
                  <a:lnTo>
                    <a:pt x="4552" y="3891"/>
                  </a:lnTo>
                  <a:lnTo>
                    <a:pt x="4734" y="3577"/>
                  </a:lnTo>
                  <a:lnTo>
                    <a:pt x="4821" y="3424"/>
                  </a:lnTo>
                  <a:lnTo>
                    <a:pt x="4923" y="3277"/>
                  </a:lnTo>
                  <a:lnTo>
                    <a:pt x="5026" y="3137"/>
                  </a:lnTo>
                  <a:lnTo>
                    <a:pt x="5145" y="3003"/>
                  </a:lnTo>
                  <a:lnTo>
                    <a:pt x="5263" y="2883"/>
                  </a:lnTo>
                  <a:lnTo>
                    <a:pt x="5334" y="2830"/>
                  </a:lnTo>
                  <a:lnTo>
                    <a:pt x="5405" y="2776"/>
                  </a:lnTo>
                  <a:lnTo>
                    <a:pt x="5508" y="2716"/>
                  </a:lnTo>
                  <a:lnTo>
                    <a:pt x="5556" y="2683"/>
                  </a:lnTo>
                  <a:lnTo>
                    <a:pt x="5603" y="2643"/>
                  </a:lnTo>
                  <a:lnTo>
                    <a:pt x="5714" y="2590"/>
                  </a:lnTo>
                  <a:lnTo>
                    <a:pt x="5840" y="2543"/>
                  </a:lnTo>
                  <a:lnTo>
                    <a:pt x="5966" y="2503"/>
                  </a:lnTo>
                  <a:lnTo>
                    <a:pt x="6109" y="2469"/>
                  </a:lnTo>
                  <a:lnTo>
                    <a:pt x="6259" y="2449"/>
                  </a:lnTo>
                  <a:lnTo>
                    <a:pt x="6417" y="2429"/>
                  </a:lnTo>
                  <a:close/>
                  <a:moveTo>
                    <a:pt x="6583" y="0"/>
                  </a:moveTo>
                  <a:lnTo>
                    <a:pt x="6417" y="7"/>
                  </a:lnTo>
                  <a:lnTo>
                    <a:pt x="6251" y="20"/>
                  </a:lnTo>
                  <a:lnTo>
                    <a:pt x="6085" y="33"/>
                  </a:lnTo>
                  <a:lnTo>
                    <a:pt x="5919" y="53"/>
                  </a:lnTo>
                  <a:lnTo>
                    <a:pt x="5753" y="80"/>
                  </a:lnTo>
                  <a:lnTo>
                    <a:pt x="5587" y="107"/>
                  </a:lnTo>
                  <a:lnTo>
                    <a:pt x="5429" y="147"/>
                  </a:lnTo>
                  <a:lnTo>
                    <a:pt x="5263" y="180"/>
                  </a:lnTo>
                  <a:lnTo>
                    <a:pt x="5105" y="227"/>
                  </a:lnTo>
                  <a:lnTo>
                    <a:pt x="4947" y="274"/>
                  </a:lnTo>
                  <a:lnTo>
                    <a:pt x="4789" y="327"/>
                  </a:lnTo>
                  <a:lnTo>
                    <a:pt x="4639" y="380"/>
                  </a:lnTo>
                  <a:lnTo>
                    <a:pt x="4481" y="441"/>
                  </a:lnTo>
                  <a:lnTo>
                    <a:pt x="4331" y="507"/>
                  </a:lnTo>
                  <a:lnTo>
                    <a:pt x="4181" y="574"/>
                  </a:lnTo>
                  <a:lnTo>
                    <a:pt x="4038" y="647"/>
                  </a:lnTo>
                  <a:lnTo>
                    <a:pt x="3896" y="727"/>
                  </a:lnTo>
                  <a:lnTo>
                    <a:pt x="3754" y="808"/>
                  </a:lnTo>
                  <a:lnTo>
                    <a:pt x="3612" y="894"/>
                  </a:lnTo>
                  <a:lnTo>
                    <a:pt x="3477" y="981"/>
                  </a:lnTo>
                  <a:lnTo>
                    <a:pt x="3343" y="1075"/>
                  </a:lnTo>
                  <a:lnTo>
                    <a:pt x="3240" y="1148"/>
                  </a:lnTo>
                  <a:lnTo>
                    <a:pt x="3138" y="1235"/>
                  </a:lnTo>
                  <a:lnTo>
                    <a:pt x="2924" y="1408"/>
                  </a:lnTo>
                  <a:lnTo>
                    <a:pt x="2703" y="1468"/>
                  </a:lnTo>
                  <a:lnTo>
                    <a:pt x="2490" y="1535"/>
                  </a:lnTo>
                  <a:lnTo>
                    <a:pt x="2284" y="1622"/>
                  </a:lnTo>
                  <a:lnTo>
                    <a:pt x="2079" y="1715"/>
                  </a:lnTo>
                  <a:lnTo>
                    <a:pt x="1889" y="1822"/>
                  </a:lnTo>
                  <a:lnTo>
                    <a:pt x="1700" y="1942"/>
                  </a:lnTo>
                  <a:lnTo>
                    <a:pt x="1526" y="2069"/>
                  </a:lnTo>
                  <a:lnTo>
                    <a:pt x="1352" y="2209"/>
                  </a:lnTo>
                  <a:lnTo>
                    <a:pt x="1194" y="2356"/>
                  </a:lnTo>
                  <a:lnTo>
                    <a:pt x="1036" y="2510"/>
                  </a:lnTo>
                  <a:lnTo>
                    <a:pt x="894" y="2676"/>
                  </a:lnTo>
                  <a:lnTo>
                    <a:pt x="759" y="2843"/>
                  </a:lnTo>
                  <a:lnTo>
                    <a:pt x="633" y="3023"/>
                  </a:lnTo>
                  <a:lnTo>
                    <a:pt x="522" y="3204"/>
                  </a:lnTo>
                  <a:lnTo>
                    <a:pt x="419" y="3397"/>
                  </a:lnTo>
                  <a:lnTo>
                    <a:pt x="325" y="3591"/>
                  </a:lnTo>
                  <a:lnTo>
                    <a:pt x="246" y="3791"/>
                  </a:lnTo>
                  <a:lnTo>
                    <a:pt x="175" y="3991"/>
                  </a:lnTo>
                  <a:lnTo>
                    <a:pt x="111" y="4198"/>
                  </a:lnTo>
                  <a:lnTo>
                    <a:pt x="64" y="4405"/>
                  </a:lnTo>
                  <a:lnTo>
                    <a:pt x="32" y="4619"/>
                  </a:lnTo>
                  <a:lnTo>
                    <a:pt x="9" y="4825"/>
                  </a:lnTo>
                  <a:lnTo>
                    <a:pt x="1" y="5039"/>
                  </a:lnTo>
                  <a:lnTo>
                    <a:pt x="1" y="5253"/>
                  </a:lnTo>
                  <a:lnTo>
                    <a:pt x="24" y="5466"/>
                  </a:lnTo>
                  <a:lnTo>
                    <a:pt x="56" y="5680"/>
                  </a:lnTo>
                  <a:lnTo>
                    <a:pt x="103" y="5893"/>
                  </a:lnTo>
                  <a:lnTo>
                    <a:pt x="159" y="6100"/>
                  </a:lnTo>
                  <a:lnTo>
                    <a:pt x="238" y="6307"/>
                  </a:lnTo>
                  <a:lnTo>
                    <a:pt x="333" y="6507"/>
                  </a:lnTo>
                  <a:lnTo>
                    <a:pt x="435" y="6708"/>
                  </a:lnTo>
                  <a:lnTo>
                    <a:pt x="562" y="6901"/>
                  </a:lnTo>
                  <a:lnTo>
                    <a:pt x="657" y="7041"/>
                  </a:lnTo>
                  <a:lnTo>
                    <a:pt x="759" y="7175"/>
                  </a:lnTo>
                  <a:lnTo>
                    <a:pt x="862" y="7308"/>
                  </a:lnTo>
                  <a:lnTo>
                    <a:pt x="973" y="7435"/>
                  </a:lnTo>
                  <a:lnTo>
                    <a:pt x="1083" y="7555"/>
                  </a:lnTo>
                  <a:lnTo>
                    <a:pt x="1202" y="7675"/>
                  </a:lnTo>
                  <a:lnTo>
                    <a:pt x="1320" y="7789"/>
                  </a:lnTo>
                  <a:lnTo>
                    <a:pt x="1447" y="7902"/>
                  </a:lnTo>
                  <a:lnTo>
                    <a:pt x="1573" y="8009"/>
                  </a:lnTo>
                  <a:lnTo>
                    <a:pt x="1707" y="8116"/>
                  </a:lnTo>
                  <a:lnTo>
                    <a:pt x="1842" y="8216"/>
                  </a:lnTo>
                  <a:lnTo>
                    <a:pt x="1976" y="8309"/>
                  </a:lnTo>
                  <a:lnTo>
                    <a:pt x="2118" y="8403"/>
                  </a:lnTo>
                  <a:lnTo>
                    <a:pt x="2261" y="8490"/>
                  </a:lnTo>
                  <a:lnTo>
                    <a:pt x="2403" y="8570"/>
                  </a:lnTo>
                  <a:lnTo>
                    <a:pt x="2553" y="8650"/>
                  </a:lnTo>
                  <a:lnTo>
                    <a:pt x="2703" y="8730"/>
                  </a:lnTo>
                  <a:lnTo>
                    <a:pt x="2861" y="8803"/>
                  </a:lnTo>
                  <a:lnTo>
                    <a:pt x="3011" y="8870"/>
                  </a:lnTo>
                  <a:lnTo>
                    <a:pt x="3169" y="8937"/>
                  </a:lnTo>
                  <a:lnTo>
                    <a:pt x="3335" y="8997"/>
                  </a:lnTo>
                  <a:lnTo>
                    <a:pt x="3493" y="9050"/>
                  </a:lnTo>
                  <a:lnTo>
                    <a:pt x="3659" y="9104"/>
                  </a:lnTo>
                  <a:lnTo>
                    <a:pt x="3825" y="9150"/>
                  </a:lnTo>
                  <a:lnTo>
                    <a:pt x="3991" y="9197"/>
                  </a:lnTo>
                  <a:lnTo>
                    <a:pt x="4157" y="9237"/>
                  </a:lnTo>
                  <a:lnTo>
                    <a:pt x="4331" y="9277"/>
                  </a:lnTo>
                  <a:lnTo>
                    <a:pt x="4497" y="9311"/>
                  </a:lnTo>
                  <a:lnTo>
                    <a:pt x="4671" y="9337"/>
                  </a:lnTo>
                  <a:lnTo>
                    <a:pt x="4844" y="9364"/>
                  </a:lnTo>
                  <a:lnTo>
                    <a:pt x="5018" y="9384"/>
                  </a:lnTo>
                  <a:lnTo>
                    <a:pt x="5192" y="9397"/>
                  </a:lnTo>
                  <a:lnTo>
                    <a:pt x="5366" y="9411"/>
                  </a:lnTo>
                  <a:lnTo>
                    <a:pt x="5540" y="9424"/>
                  </a:lnTo>
                  <a:lnTo>
                    <a:pt x="6061" y="9424"/>
                  </a:lnTo>
                  <a:lnTo>
                    <a:pt x="6243" y="9417"/>
                  </a:lnTo>
                  <a:lnTo>
                    <a:pt x="6417" y="9404"/>
                  </a:lnTo>
                  <a:lnTo>
                    <a:pt x="6591" y="9391"/>
                  </a:lnTo>
                  <a:lnTo>
                    <a:pt x="6765" y="9371"/>
                  </a:lnTo>
                  <a:lnTo>
                    <a:pt x="6938" y="9351"/>
                  </a:lnTo>
                  <a:lnTo>
                    <a:pt x="7112" y="9317"/>
                  </a:lnTo>
                  <a:lnTo>
                    <a:pt x="7286" y="9290"/>
                  </a:lnTo>
                  <a:lnTo>
                    <a:pt x="7460" y="9250"/>
                  </a:lnTo>
                  <a:lnTo>
                    <a:pt x="7626" y="9210"/>
                  </a:lnTo>
                  <a:lnTo>
                    <a:pt x="7800" y="9170"/>
                  </a:lnTo>
                  <a:lnTo>
                    <a:pt x="7966" y="9124"/>
                  </a:lnTo>
                  <a:lnTo>
                    <a:pt x="8132" y="9070"/>
                  </a:lnTo>
                  <a:lnTo>
                    <a:pt x="8297" y="9017"/>
                  </a:lnTo>
                  <a:lnTo>
                    <a:pt x="8463" y="8957"/>
                  </a:lnTo>
                  <a:lnTo>
                    <a:pt x="8621" y="8890"/>
                  </a:lnTo>
                  <a:lnTo>
                    <a:pt x="8779" y="8823"/>
                  </a:lnTo>
                  <a:lnTo>
                    <a:pt x="8937" y="8750"/>
                  </a:lnTo>
                  <a:lnTo>
                    <a:pt x="9096" y="8676"/>
                  </a:lnTo>
                  <a:lnTo>
                    <a:pt x="9254" y="8596"/>
                  </a:lnTo>
                  <a:lnTo>
                    <a:pt x="9404" y="8510"/>
                  </a:lnTo>
                  <a:lnTo>
                    <a:pt x="9554" y="8423"/>
                  </a:lnTo>
                  <a:lnTo>
                    <a:pt x="9696" y="8329"/>
                  </a:lnTo>
                  <a:lnTo>
                    <a:pt x="9838" y="8229"/>
                  </a:lnTo>
                  <a:lnTo>
                    <a:pt x="9981" y="8129"/>
                  </a:lnTo>
                  <a:lnTo>
                    <a:pt x="10115" y="8022"/>
                  </a:lnTo>
                  <a:lnTo>
                    <a:pt x="10249" y="7916"/>
                  </a:lnTo>
                  <a:lnTo>
                    <a:pt x="10383" y="7802"/>
                  </a:lnTo>
                  <a:lnTo>
                    <a:pt x="10502" y="7695"/>
                  </a:lnTo>
                  <a:lnTo>
                    <a:pt x="10613" y="7582"/>
                  </a:lnTo>
                  <a:lnTo>
                    <a:pt x="10715" y="7468"/>
                  </a:lnTo>
                  <a:lnTo>
                    <a:pt x="10818" y="7355"/>
                  </a:lnTo>
                  <a:lnTo>
                    <a:pt x="10913" y="7235"/>
                  </a:lnTo>
                  <a:lnTo>
                    <a:pt x="11000" y="7115"/>
                  </a:lnTo>
                  <a:lnTo>
                    <a:pt x="11087" y="6995"/>
                  </a:lnTo>
                  <a:lnTo>
                    <a:pt x="11166" y="6868"/>
                  </a:lnTo>
                  <a:lnTo>
                    <a:pt x="11245" y="6741"/>
                  </a:lnTo>
                  <a:lnTo>
                    <a:pt x="11316" y="6614"/>
                  </a:lnTo>
                  <a:lnTo>
                    <a:pt x="11379" y="6487"/>
                  </a:lnTo>
                  <a:lnTo>
                    <a:pt x="11434" y="6354"/>
                  </a:lnTo>
                  <a:lnTo>
                    <a:pt x="11498" y="6220"/>
                  </a:lnTo>
                  <a:lnTo>
                    <a:pt x="11545" y="6087"/>
                  </a:lnTo>
                  <a:lnTo>
                    <a:pt x="11592" y="5953"/>
                  </a:lnTo>
                  <a:lnTo>
                    <a:pt x="11632" y="5820"/>
                  </a:lnTo>
                  <a:lnTo>
                    <a:pt x="11671" y="5680"/>
                  </a:lnTo>
                  <a:lnTo>
                    <a:pt x="11703" y="5540"/>
                  </a:lnTo>
                  <a:lnTo>
                    <a:pt x="11727" y="5406"/>
                  </a:lnTo>
                  <a:lnTo>
                    <a:pt x="11750" y="5266"/>
                  </a:lnTo>
                  <a:lnTo>
                    <a:pt x="11782" y="4986"/>
                  </a:lnTo>
                  <a:lnTo>
                    <a:pt x="11790" y="4705"/>
                  </a:lnTo>
                  <a:lnTo>
                    <a:pt x="11782" y="4425"/>
                  </a:lnTo>
                  <a:lnTo>
                    <a:pt x="11758" y="4145"/>
                  </a:lnTo>
                  <a:lnTo>
                    <a:pt x="11711" y="3864"/>
                  </a:lnTo>
                  <a:lnTo>
                    <a:pt x="11656" y="3591"/>
                  </a:lnTo>
                  <a:lnTo>
                    <a:pt x="11577" y="3317"/>
                  </a:lnTo>
                  <a:lnTo>
                    <a:pt x="11482" y="3050"/>
                  </a:lnTo>
                  <a:lnTo>
                    <a:pt x="11363" y="2790"/>
                  </a:lnTo>
                  <a:lnTo>
                    <a:pt x="11237" y="2530"/>
                  </a:lnTo>
                  <a:lnTo>
                    <a:pt x="11158" y="2403"/>
                  </a:lnTo>
                  <a:lnTo>
                    <a:pt x="11087" y="2283"/>
                  </a:lnTo>
                  <a:lnTo>
                    <a:pt x="11008" y="2162"/>
                  </a:lnTo>
                  <a:lnTo>
                    <a:pt x="10921" y="2042"/>
                  </a:lnTo>
                  <a:lnTo>
                    <a:pt x="10834" y="1922"/>
                  </a:lnTo>
                  <a:lnTo>
                    <a:pt x="10739" y="1809"/>
                  </a:lnTo>
                  <a:lnTo>
                    <a:pt x="10644" y="1695"/>
                  </a:lnTo>
                  <a:lnTo>
                    <a:pt x="10542" y="1582"/>
                  </a:lnTo>
                  <a:lnTo>
                    <a:pt x="10439" y="1475"/>
                  </a:lnTo>
                  <a:lnTo>
                    <a:pt x="10328" y="1368"/>
                  </a:lnTo>
                  <a:lnTo>
                    <a:pt x="10218" y="1268"/>
                  </a:lnTo>
                  <a:lnTo>
                    <a:pt x="10099" y="1168"/>
                  </a:lnTo>
                  <a:lnTo>
                    <a:pt x="9981" y="1075"/>
                  </a:lnTo>
                  <a:lnTo>
                    <a:pt x="9854" y="981"/>
                  </a:lnTo>
                  <a:lnTo>
                    <a:pt x="9728" y="888"/>
                  </a:lnTo>
                  <a:lnTo>
                    <a:pt x="9593" y="801"/>
                  </a:lnTo>
                  <a:lnTo>
                    <a:pt x="9451" y="721"/>
                  </a:lnTo>
                  <a:lnTo>
                    <a:pt x="9317" y="641"/>
                  </a:lnTo>
                  <a:lnTo>
                    <a:pt x="9167" y="567"/>
                  </a:lnTo>
                  <a:lnTo>
                    <a:pt x="9024" y="494"/>
                  </a:lnTo>
                  <a:lnTo>
                    <a:pt x="8866" y="427"/>
                  </a:lnTo>
                  <a:lnTo>
                    <a:pt x="8716" y="367"/>
                  </a:lnTo>
                  <a:lnTo>
                    <a:pt x="8558" y="307"/>
                  </a:lnTo>
                  <a:lnTo>
                    <a:pt x="8392" y="254"/>
                  </a:lnTo>
                  <a:lnTo>
                    <a:pt x="8234" y="200"/>
                  </a:lnTo>
                  <a:lnTo>
                    <a:pt x="8068" y="160"/>
                  </a:lnTo>
                  <a:lnTo>
                    <a:pt x="7910" y="120"/>
                  </a:lnTo>
                  <a:lnTo>
                    <a:pt x="7744" y="87"/>
                  </a:lnTo>
                  <a:lnTo>
                    <a:pt x="7578" y="60"/>
                  </a:lnTo>
                  <a:lnTo>
                    <a:pt x="7412" y="40"/>
                  </a:lnTo>
                  <a:lnTo>
                    <a:pt x="7247" y="20"/>
                  </a:lnTo>
                  <a:lnTo>
                    <a:pt x="7081" y="7"/>
                  </a:lnTo>
                  <a:lnTo>
                    <a:pt x="691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615;p33"/>
            <p:cNvSpPr/>
            <p:nvPr/>
          </p:nvSpPr>
          <p:spPr>
            <a:xfrm>
              <a:off x="-2070850" y="-3995500"/>
              <a:ext cx="146000" cy="111475"/>
            </a:xfrm>
            <a:custGeom>
              <a:avLst/>
              <a:gdLst/>
              <a:ahLst/>
              <a:cxnLst/>
              <a:rect l="l" t="t" r="r" b="b"/>
              <a:pathLst>
                <a:path w="5840" h="4459" extrusionOk="0">
                  <a:moveTo>
                    <a:pt x="3422" y="0"/>
                  </a:moveTo>
                  <a:lnTo>
                    <a:pt x="3264" y="20"/>
                  </a:lnTo>
                  <a:lnTo>
                    <a:pt x="3114" y="40"/>
                  </a:lnTo>
                  <a:lnTo>
                    <a:pt x="2971" y="74"/>
                  </a:lnTo>
                  <a:lnTo>
                    <a:pt x="2845" y="114"/>
                  </a:lnTo>
                  <a:lnTo>
                    <a:pt x="2719" y="161"/>
                  </a:lnTo>
                  <a:lnTo>
                    <a:pt x="2608" y="214"/>
                  </a:lnTo>
                  <a:lnTo>
                    <a:pt x="2561" y="254"/>
                  </a:lnTo>
                  <a:lnTo>
                    <a:pt x="2513" y="287"/>
                  </a:lnTo>
                  <a:lnTo>
                    <a:pt x="2410" y="347"/>
                  </a:lnTo>
                  <a:lnTo>
                    <a:pt x="2339" y="401"/>
                  </a:lnTo>
                  <a:lnTo>
                    <a:pt x="2268" y="454"/>
                  </a:lnTo>
                  <a:lnTo>
                    <a:pt x="2150" y="574"/>
                  </a:lnTo>
                  <a:lnTo>
                    <a:pt x="2031" y="708"/>
                  </a:lnTo>
                  <a:lnTo>
                    <a:pt x="1928" y="848"/>
                  </a:lnTo>
                  <a:lnTo>
                    <a:pt x="1826" y="995"/>
                  </a:lnTo>
                  <a:lnTo>
                    <a:pt x="1739" y="1148"/>
                  </a:lnTo>
                  <a:lnTo>
                    <a:pt x="1557" y="1462"/>
                  </a:lnTo>
                  <a:lnTo>
                    <a:pt x="1383" y="1782"/>
                  </a:lnTo>
                  <a:lnTo>
                    <a:pt x="1296" y="1943"/>
                  </a:lnTo>
                  <a:lnTo>
                    <a:pt x="1201" y="2096"/>
                  </a:lnTo>
                  <a:lnTo>
                    <a:pt x="1099" y="2250"/>
                  </a:lnTo>
                  <a:lnTo>
                    <a:pt x="988" y="2390"/>
                  </a:lnTo>
                  <a:lnTo>
                    <a:pt x="862" y="2530"/>
                  </a:lnTo>
                  <a:lnTo>
                    <a:pt x="727" y="2663"/>
                  </a:lnTo>
                  <a:lnTo>
                    <a:pt x="648" y="2723"/>
                  </a:lnTo>
                  <a:lnTo>
                    <a:pt x="569" y="2770"/>
                  </a:lnTo>
                  <a:lnTo>
                    <a:pt x="482" y="2810"/>
                  </a:lnTo>
                  <a:lnTo>
                    <a:pt x="388" y="2844"/>
                  </a:lnTo>
                  <a:lnTo>
                    <a:pt x="293" y="2870"/>
                  </a:lnTo>
                  <a:lnTo>
                    <a:pt x="198" y="2890"/>
                  </a:lnTo>
                  <a:lnTo>
                    <a:pt x="95" y="2904"/>
                  </a:lnTo>
                  <a:lnTo>
                    <a:pt x="0" y="2904"/>
                  </a:lnTo>
                  <a:lnTo>
                    <a:pt x="72" y="3064"/>
                  </a:lnTo>
                  <a:lnTo>
                    <a:pt x="158" y="3217"/>
                  </a:lnTo>
                  <a:lnTo>
                    <a:pt x="253" y="3371"/>
                  </a:lnTo>
                  <a:lnTo>
                    <a:pt x="372" y="3511"/>
                  </a:lnTo>
                  <a:lnTo>
                    <a:pt x="498" y="3651"/>
                  </a:lnTo>
                  <a:lnTo>
                    <a:pt x="569" y="3711"/>
                  </a:lnTo>
                  <a:lnTo>
                    <a:pt x="648" y="3778"/>
                  </a:lnTo>
                  <a:lnTo>
                    <a:pt x="727" y="3838"/>
                  </a:lnTo>
                  <a:lnTo>
                    <a:pt x="814" y="3898"/>
                  </a:lnTo>
                  <a:lnTo>
                    <a:pt x="901" y="3952"/>
                  </a:lnTo>
                  <a:lnTo>
                    <a:pt x="996" y="4005"/>
                  </a:lnTo>
                  <a:lnTo>
                    <a:pt x="1130" y="4078"/>
                  </a:lnTo>
                  <a:lnTo>
                    <a:pt x="1265" y="4152"/>
                  </a:lnTo>
                  <a:lnTo>
                    <a:pt x="1407" y="4212"/>
                  </a:lnTo>
                  <a:lnTo>
                    <a:pt x="1557" y="4265"/>
                  </a:lnTo>
                  <a:lnTo>
                    <a:pt x="1699" y="4312"/>
                  </a:lnTo>
                  <a:lnTo>
                    <a:pt x="1857" y="4352"/>
                  </a:lnTo>
                  <a:lnTo>
                    <a:pt x="2015" y="4385"/>
                  </a:lnTo>
                  <a:lnTo>
                    <a:pt x="2165" y="4412"/>
                  </a:lnTo>
                  <a:lnTo>
                    <a:pt x="2331" y="4432"/>
                  </a:lnTo>
                  <a:lnTo>
                    <a:pt x="2489" y="4452"/>
                  </a:lnTo>
                  <a:lnTo>
                    <a:pt x="2655" y="4459"/>
                  </a:lnTo>
                  <a:lnTo>
                    <a:pt x="2979" y="4459"/>
                  </a:lnTo>
                  <a:lnTo>
                    <a:pt x="3137" y="4445"/>
                  </a:lnTo>
                  <a:lnTo>
                    <a:pt x="3303" y="4432"/>
                  </a:lnTo>
                  <a:lnTo>
                    <a:pt x="3461" y="4412"/>
                  </a:lnTo>
                  <a:lnTo>
                    <a:pt x="3619" y="4379"/>
                  </a:lnTo>
                  <a:lnTo>
                    <a:pt x="3777" y="4345"/>
                  </a:lnTo>
                  <a:lnTo>
                    <a:pt x="3928" y="4305"/>
                  </a:lnTo>
                  <a:lnTo>
                    <a:pt x="4086" y="4259"/>
                  </a:lnTo>
                  <a:lnTo>
                    <a:pt x="4228" y="4205"/>
                  </a:lnTo>
                  <a:lnTo>
                    <a:pt x="4378" y="4145"/>
                  </a:lnTo>
                  <a:lnTo>
                    <a:pt x="4520" y="4085"/>
                  </a:lnTo>
                  <a:lnTo>
                    <a:pt x="4655" y="4012"/>
                  </a:lnTo>
                  <a:lnTo>
                    <a:pt x="4781" y="3938"/>
                  </a:lnTo>
                  <a:lnTo>
                    <a:pt x="4907" y="3851"/>
                  </a:lnTo>
                  <a:lnTo>
                    <a:pt x="5034" y="3765"/>
                  </a:lnTo>
                  <a:lnTo>
                    <a:pt x="5144" y="3671"/>
                  </a:lnTo>
                  <a:lnTo>
                    <a:pt x="5255" y="3571"/>
                  </a:lnTo>
                  <a:lnTo>
                    <a:pt x="5350" y="3471"/>
                  </a:lnTo>
                  <a:lnTo>
                    <a:pt x="5445" y="3358"/>
                  </a:lnTo>
                  <a:lnTo>
                    <a:pt x="5532" y="3244"/>
                  </a:lnTo>
                  <a:lnTo>
                    <a:pt x="5603" y="3131"/>
                  </a:lnTo>
                  <a:lnTo>
                    <a:pt x="5658" y="3017"/>
                  </a:lnTo>
                  <a:lnTo>
                    <a:pt x="5713" y="2897"/>
                  </a:lnTo>
                  <a:lnTo>
                    <a:pt x="5753" y="2777"/>
                  </a:lnTo>
                  <a:lnTo>
                    <a:pt x="5792" y="2650"/>
                  </a:lnTo>
                  <a:lnTo>
                    <a:pt x="5816" y="2523"/>
                  </a:lnTo>
                  <a:lnTo>
                    <a:pt x="5832" y="2390"/>
                  </a:lnTo>
                  <a:lnTo>
                    <a:pt x="5840" y="2263"/>
                  </a:lnTo>
                  <a:lnTo>
                    <a:pt x="5840" y="2129"/>
                  </a:lnTo>
                  <a:lnTo>
                    <a:pt x="5832" y="1996"/>
                  </a:lnTo>
                  <a:lnTo>
                    <a:pt x="5816" y="1863"/>
                  </a:lnTo>
                  <a:lnTo>
                    <a:pt x="5784" y="1736"/>
                  </a:lnTo>
                  <a:lnTo>
                    <a:pt x="5753" y="1602"/>
                  </a:lnTo>
                  <a:lnTo>
                    <a:pt x="5713" y="1475"/>
                  </a:lnTo>
                  <a:lnTo>
                    <a:pt x="5666" y="1349"/>
                  </a:lnTo>
                  <a:lnTo>
                    <a:pt x="5611" y="1228"/>
                  </a:lnTo>
                  <a:lnTo>
                    <a:pt x="5547" y="1102"/>
                  </a:lnTo>
                  <a:lnTo>
                    <a:pt x="5476" y="988"/>
                  </a:lnTo>
                  <a:lnTo>
                    <a:pt x="5397" y="875"/>
                  </a:lnTo>
                  <a:lnTo>
                    <a:pt x="5310" y="768"/>
                  </a:lnTo>
                  <a:lnTo>
                    <a:pt x="5223" y="661"/>
                  </a:lnTo>
                  <a:lnTo>
                    <a:pt x="5121" y="568"/>
                  </a:lnTo>
                  <a:lnTo>
                    <a:pt x="5018" y="474"/>
                  </a:lnTo>
                  <a:lnTo>
                    <a:pt x="4907" y="388"/>
                  </a:lnTo>
                  <a:lnTo>
                    <a:pt x="4789" y="314"/>
                  </a:lnTo>
                  <a:lnTo>
                    <a:pt x="4662" y="241"/>
                  </a:lnTo>
                  <a:lnTo>
                    <a:pt x="4528" y="181"/>
                  </a:lnTo>
                  <a:lnTo>
                    <a:pt x="4394" y="127"/>
                  </a:lnTo>
                  <a:lnTo>
                    <a:pt x="4252" y="81"/>
                  </a:lnTo>
                  <a:lnTo>
                    <a:pt x="4101" y="47"/>
                  </a:lnTo>
                  <a:lnTo>
                    <a:pt x="3943" y="20"/>
                  </a:lnTo>
                  <a:lnTo>
                    <a:pt x="3785" y="7"/>
                  </a:lnTo>
                  <a:lnTo>
                    <a:pt x="35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616;p33"/>
            <p:cNvSpPr/>
            <p:nvPr/>
          </p:nvSpPr>
          <p:spPr>
            <a:xfrm>
              <a:off x="-4363125" y="-3666125"/>
              <a:ext cx="2366775" cy="767375"/>
            </a:xfrm>
            <a:custGeom>
              <a:avLst/>
              <a:gdLst/>
              <a:ahLst/>
              <a:cxnLst/>
              <a:rect l="l" t="t" r="r" b="b"/>
              <a:pathLst>
                <a:path w="94671" h="30695" extrusionOk="0">
                  <a:moveTo>
                    <a:pt x="3927" y="1956"/>
                  </a:moveTo>
                  <a:lnTo>
                    <a:pt x="6140" y="2069"/>
                  </a:lnTo>
                  <a:lnTo>
                    <a:pt x="8344" y="2176"/>
                  </a:lnTo>
                  <a:lnTo>
                    <a:pt x="10557" y="2283"/>
                  </a:lnTo>
                  <a:lnTo>
                    <a:pt x="12769" y="2383"/>
                  </a:lnTo>
                  <a:lnTo>
                    <a:pt x="14982" y="2476"/>
                  </a:lnTo>
                  <a:lnTo>
                    <a:pt x="17194" y="2570"/>
                  </a:lnTo>
                  <a:lnTo>
                    <a:pt x="21627" y="2743"/>
                  </a:lnTo>
                  <a:lnTo>
                    <a:pt x="26060" y="2904"/>
                  </a:lnTo>
                  <a:lnTo>
                    <a:pt x="30501" y="3050"/>
                  </a:lnTo>
                  <a:lnTo>
                    <a:pt x="34942" y="3184"/>
                  </a:lnTo>
                  <a:lnTo>
                    <a:pt x="39382" y="3297"/>
                  </a:lnTo>
                  <a:lnTo>
                    <a:pt x="43412" y="3397"/>
                  </a:lnTo>
                  <a:lnTo>
                    <a:pt x="47450" y="3491"/>
                  </a:lnTo>
                  <a:lnTo>
                    <a:pt x="51488" y="3571"/>
                  </a:lnTo>
                  <a:lnTo>
                    <a:pt x="55533" y="3644"/>
                  </a:lnTo>
                  <a:lnTo>
                    <a:pt x="59571" y="3704"/>
                  </a:lnTo>
                  <a:lnTo>
                    <a:pt x="63609" y="3765"/>
                  </a:lnTo>
                  <a:lnTo>
                    <a:pt x="67655" y="3818"/>
                  </a:lnTo>
                  <a:lnTo>
                    <a:pt x="71684" y="3858"/>
                  </a:lnTo>
                  <a:lnTo>
                    <a:pt x="76331" y="3898"/>
                  </a:lnTo>
                  <a:lnTo>
                    <a:pt x="80969" y="3931"/>
                  </a:lnTo>
                  <a:lnTo>
                    <a:pt x="90230" y="3991"/>
                  </a:lnTo>
                  <a:lnTo>
                    <a:pt x="90309" y="4105"/>
                  </a:lnTo>
                  <a:lnTo>
                    <a:pt x="90380" y="4232"/>
                  </a:lnTo>
                  <a:lnTo>
                    <a:pt x="90443" y="4372"/>
                  </a:lnTo>
                  <a:lnTo>
                    <a:pt x="90506" y="4525"/>
                  </a:lnTo>
                  <a:lnTo>
                    <a:pt x="90561" y="4692"/>
                  </a:lnTo>
                  <a:lnTo>
                    <a:pt x="90609" y="4866"/>
                  </a:lnTo>
                  <a:lnTo>
                    <a:pt x="90656" y="5059"/>
                  </a:lnTo>
                  <a:lnTo>
                    <a:pt x="90704" y="5253"/>
                  </a:lnTo>
                  <a:lnTo>
                    <a:pt x="90735" y="5460"/>
                  </a:lnTo>
                  <a:lnTo>
                    <a:pt x="90775" y="5673"/>
                  </a:lnTo>
                  <a:lnTo>
                    <a:pt x="90830" y="6121"/>
                  </a:lnTo>
                  <a:lnTo>
                    <a:pt x="90870" y="6581"/>
                  </a:lnTo>
                  <a:lnTo>
                    <a:pt x="90901" y="7048"/>
                  </a:lnTo>
                  <a:lnTo>
                    <a:pt x="90925" y="7522"/>
                  </a:lnTo>
                  <a:lnTo>
                    <a:pt x="90941" y="7983"/>
                  </a:lnTo>
                  <a:lnTo>
                    <a:pt x="90957" y="8864"/>
                  </a:lnTo>
                  <a:lnTo>
                    <a:pt x="90964" y="9611"/>
                  </a:lnTo>
                  <a:lnTo>
                    <a:pt x="90972" y="9925"/>
                  </a:lnTo>
                  <a:lnTo>
                    <a:pt x="90980" y="10178"/>
                  </a:lnTo>
                  <a:lnTo>
                    <a:pt x="91051" y="11553"/>
                  </a:lnTo>
                  <a:lnTo>
                    <a:pt x="91130" y="12935"/>
                  </a:lnTo>
                  <a:lnTo>
                    <a:pt x="91288" y="15691"/>
                  </a:lnTo>
                  <a:lnTo>
                    <a:pt x="91360" y="17113"/>
                  </a:lnTo>
                  <a:lnTo>
                    <a:pt x="90878" y="17066"/>
                  </a:lnTo>
                  <a:lnTo>
                    <a:pt x="90403" y="17026"/>
                  </a:lnTo>
                  <a:lnTo>
                    <a:pt x="89921" y="16993"/>
                  </a:lnTo>
                  <a:lnTo>
                    <a:pt x="89439" y="16966"/>
                  </a:lnTo>
                  <a:lnTo>
                    <a:pt x="88950" y="16939"/>
                  </a:lnTo>
                  <a:lnTo>
                    <a:pt x="88468" y="16919"/>
                  </a:lnTo>
                  <a:lnTo>
                    <a:pt x="87986" y="16906"/>
                  </a:lnTo>
                  <a:lnTo>
                    <a:pt x="87496" y="16899"/>
                  </a:lnTo>
                  <a:lnTo>
                    <a:pt x="86524" y="16899"/>
                  </a:lnTo>
                  <a:lnTo>
                    <a:pt x="86034" y="16906"/>
                  </a:lnTo>
                  <a:lnTo>
                    <a:pt x="85544" y="16919"/>
                  </a:lnTo>
                  <a:lnTo>
                    <a:pt x="85054" y="16933"/>
                  </a:lnTo>
                  <a:lnTo>
                    <a:pt x="84564" y="16953"/>
                  </a:lnTo>
                  <a:lnTo>
                    <a:pt x="84082" y="16979"/>
                  </a:lnTo>
                  <a:lnTo>
                    <a:pt x="83592" y="17006"/>
                  </a:lnTo>
                  <a:lnTo>
                    <a:pt x="83102" y="17046"/>
                  </a:lnTo>
                  <a:lnTo>
                    <a:pt x="82612" y="17080"/>
                  </a:lnTo>
                  <a:lnTo>
                    <a:pt x="82122" y="17126"/>
                  </a:lnTo>
                  <a:lnTo>
                    <a:pt x="81640" y="17173"/>
                  </a:lnTo>
                  <a:lnTo>
                    <a:pt x="81151" y="17226"/>
                  </a:lnTo>
                  <a:lnTo>
                    <a:pt x="80669" y="17286"/>
                  </a:lnTo>
                  <a:lnTo>
                    <a:pt x="80187" y="17347"/>
                  </a:lnTo>
                  <a:lnTo>
                    <a:pt x="79697" y="17413"/>
                  </a:lnTo>
                  <a:lnTo>
                    <a:pt x="79215" y="17480"/>
                  </a:lnTo>
                  <a:lnTo>
                    <a:pt x="78741" y="17553"/>
                  </a:lnTo>
                  <a:lnTo>
                    <a:pt x="78259" y="17634"/>
                  </a:lnTo>
                  <a:lnTo>
                    <a:pt x="77784" y="17714"/>
                  </a:lnTo>
                  <a:lnTo>
                    <a:pt x="77302" y="17800"/>
                  </a:lnTo>
                  <a:lnTo>
                    <a:pt x="76828" y="17894"/>
                  </a:lnTo>
                  <a:lnTo>
                    <a:pt x="76362" y="17987"/>
                  </a:lnTo>
                  <a:lnTo>
                    <a:pt x="75888" y="18081"/>
                  </a:lnTo>
                  <a:lnTo>
                    <a:pt x="75817" y="17433"/>
                  </a:lnTo>
                  <a:lnTo>
                    <a:pt x="75730" y="16786"/>
                  </a:lnTo>
                  <a:lnTo>
                    <a:pt x="75635" y="16139"/>
                  </a:lnTo>
                  <a:lnTo>
                    <a:pt x="75532" y="15498"/>
                  </a:lnTo>
                  <a:lnTo>
                    <a:pt x="75406" y="14864"/>
                  </a:lnTo>
                  <a:lnTo>
                    <a:pt x="75280" y="14230"/>
                  </a:lnTo>
                  <a:lnTo>
                    <a:pt x="75129" y="13596"/>
                  </a:lnTo>
                  <a:lnTo>
                    <a:pt x="74971" y="12968"/>
                  </a:lnTo>
                  <a:lnTo>
                    <a:pt x="74798" y="12341"/>
                  </a:lnTo>
                  <a:lnTo>
                    <a:pt x="74616" y="11714"/>
                  </a:lnTo>
                  <a:lnTo>
                    <a:pt x="74410" y="11093"/>
                  </a:lnTo>
                  <a:lnTo>
                    <a:pt x="74197" y="10465"/>
                  </a:lnTo>
                  <a:lnTo>
                    <a:pt x="73968" y="9838"/>
                  </a:lnTo>
                  <a:lnTo>
                    <a:pt x="73723" y="9211"/>
                  </a:lnTo>
                  <a:lnTo>
                    <a:pt x="73462" y="8583"/>
                  </a:lnTo>
                  <a:lnTo>
                    <a:pt x="73194" y="7956"/>
                  </a:lnTo>
                  <a:lnTo>
                    <a:pt x="73138" y="7856"/>
                  </a:lnTo>
                  <a:lnTo>
                    <a:pt x="73075" y="7762"/>
                  </a:lnTo>
                  <a:lnTo>
                    <a:pt x="73012" y="7669"/>
                  </a:lnTo>
                  <a:lnTo>
                    <a:pt x="72933" y="7589"/>
                  </a:lnTo>
                  <a:lnTo>
                    <a:pt x="72846" y="7509"/>
                  </a:lnTo>
                  <a:lnTo>
                    <a:pt x="72759" y="7435"/>
                  </a:lnTo>
                  <a:lnTo>
                    <a:pt x="72656" y="7369"/>
                  </a:lnTo>
                  <a:lnTo>
                    <a:pt x="72554" y="7309"/>
                  </a:lnTo>
                  <a:lnTo>
                    <a:pt x="72451" y="7255"/>
                  </a:lnTo>
                  <a:lnTo>
                    <a:pt x="72340" y="7208"/>
                  </a:lnTo>
                  <a:lnTo>
                    <a:pt x="72230" y="7168"/>
                  </a:lnTo>
                  <a:lnTo>
                    <a:pt x="72111" y="7135"/>
                  </a:lnTo>
                  <a:lnTo>
                    <a:pt x="71993" y="7108"/>
                  </a:lnTo>
                  <a:lnTo>
                    <a:pt x="71874" y="7088"/>
                  </a:lnTo>
                  <a:lnTo>
                    <a:pt x="71755" y="7082"/>
                  </a:lnTo>
                  <a:lnTo>
                    <a:pt x="71645" y="7075"/>
                  </a:lnTo>
                  <a:lnTo>
                    <a:pt x="71534" y="7075"/>
                  </a:lnTo>
                  <a:lnTo>
                    <a:pt x="71432" y="7088"/>
                  </a:lnTo>
                  <a:lnTo>
                    <a:pt x="71329" y="7102"/>
                  </a:lnTo>
                  <a:lnTo>
                    <a:pt x="71226" y="7128"/>
                  </a:lnTo>
                  <a:lnTo>
                    <a:pt x="71131" y="7155"/>
                  </a:lnTo>
                  <a:lnTo>
                    <a:pt x="71036" y="7188"/>
                  </a:lnTo>
                  <a:lnTo>
                    <a:pt x="70950" y="7235"/>
                  </a:lnTo>
                  <a:lnTo>
                    <a:pt x="70863" y="7282"/>
                  </a:lnTo>
                  <a:lnTo>
                    <a:pt x="70784" y="7342"/>
                  </a:lnTo>
                  <a:lnTo>
                    <a:pt x="70712" y="7402"/>
                  </a:lnTo>
                  <a:lnTo>
                    <a:pt x="70641" y="7475"/>
                  </a:lnTo>
                  <a:lnTo>
                    <a:pt x="70578" y="7555"/>
                  </a:lnTo>
                  <a:lnTo>
                    <a:pt x="70523" y="7642"/>
                  </a:lnTo>
                  <a:lnTo>
                    <a:pt x="70475" y="7736"/>
                  </a:lnTo>
                  <a:lnTo>
                    <a:pt x="70436" y="7842"/>
                  </a:lnTo>
                  <a:lnTo>
                    <a:pt x="70404" y="7956"/>
                  </a:lnTo>
                  <a:lnTo>
                    <a:pt x="68611" y="15358"/>
                  </a:lnTo>
                  <a:lnTo>
                    <a:pt x="68571" y="15538"/>
                  </a:lnTo>
                  <a:lnTo>
                    <a:pt x="68532" y="15738"/>
                  </a:lnTo>
                  <a:lnTo>
                    <a:pt x="68453" y="16172"/>
                  </a:lnTo>
                  <a:lnTo>
                    <a:pt x="68302" y="17153"/>
                  </a:lnTo>
                  <a:lnTo>
                    <a:pt x="68216" y="17687"/>
                  </a:lnTo>
                  <a:lnTo>
                    <a:pt x="68121" y="18241"/>
                  </a:lnTo>
                  <a:lnTo>
                    <a:pt x="68010" y="18788"/>
                  </a:lnTo>
                  <a:lnTo>
                    <a:pt x="67947" y="19062"/>
                  </a:lnTo>
                  <a:lnTo>
                    <a:pt x="67876" y="19335"/>
                  </a:lnTo>
                  <a:lnTo>
                    <a:pt x="66090" y="8984"/>
                  </a:lnTo>
                  <a:lnTo>
                    <a:pt x="66066" y="8897"/>
                  </a:lnTo>
                  <a:lnTo>
                    <a:pt x="66043" y="8817"/>
                  </a:lnTo>
                  <a:lnTo>
                    <a:pt x="66003" y="8737"/>
                  </a:lnTo>
                  <a:lnTo>
                    <a:pt x="65964" y="8663"/>
                  </a:lnTo>
                  <a:lnTo>
                    <a:pt x="65908" y="8597"/>
                  </a:lnTo>
                  <a:lnTo>
                    <a:pt x="65853" y="8530"/>
                  </a:lnTo>
                  <a:lnTo>
                    <a:pt x="65790" y="8463"/>
                  </a:lnTo>
                  <a:lnTo>
                    <a:pt x="65719" y="8403"/>
                  </a:lnTo>
                  <a:lnTo>
                    <a:pt x="65640" y="8350"/>
                  </a:lnTo>
                  <a:lnTo>
                    <a:pt x="65561" y="8296"/>
                  </a:lnTo>
                  <a:lnTo>
                    <a:pt x="65474" y="8250"/>
                  </a:lnTo>
                  <a:lnTo>
                    <a:pt x="65387" y="8210"/>
                  </a:lnTo>
                  <a:lnTo>
                    <a:pt x="65300" y="8170"/>
                  </a:lnTo>
                  <a:lnTo>
                    <a:pt x="65205" y="8136"/>
                  </a:lnTo>
                  <a:lnTo>
                    <a:pt x="65102" y="8109"/>
                  </a:lnTo>
                  <a:lnTo>
                    <a:pt x="65007" y="8083"/>
                  </a:lnTo>
                  <a:lnTo>
                    <a:pt x="64905" y="8063"/>
                  </a:lnTo>
                  <a:lnTo>
                    <a:pt x="64802" y="8049"/>
                  </a:lnTo>
                  <a:lnTo>
                    <a:pt x="64699" y="8036"/>
                  </a:lnTo>
                  <a:lnTo>
                    <a:pt x="64597" y="8029"/>
                  </a:lnTo>
                  <a:lnTo>
                    <a:pt x="64494" y="8029"/>
                  </a:lnTo>
                  <a:lnTo>
                    <a:pt x="64399" y="8036"/>
                  </a:lnTo>
                  <a:lnTo>
                    <a:pt x="64296" y="8049"/>
                  </a:lnTo>
                  <a:lnTo>
                    <a:pt x="64201" y="8063"/>
                  </a:lnTo>
                  <a:lnTo>
                    <a:pt x="64107" y="8083"/>
                  </a:lnTo>
                  <a:lnTo>
                    <a:pt x="64012" y="8116"/>
                  </a:lnTo>
                  <a:lnTo>
                    <a:pt x="63925" y="8149"/>
                  </a:lnTo>
                  <a:lnTo>
                    <a:pt x="63838" y="8183"/>
                  </a:lnTo>
                  <a:lnTo>
                    <a:pt x="63751" y="8230"/>
                  </a:lnTo>
                  <a:lnTo>
                    <a:pt x="63680" y="8283"/>
                  </a:lnTo>
                  <a:lnTo>
                    <a:pt x="63609" y="8336"/>
                  </a:lnTo>
                  <a:lnTo>
                    <a:pt x="63546" y="8403"/>
                  </a:lnTo>
                  <a:lnTo>
                    <a:pt x="63048" y="8930"/>
                  </a:lnTo>
                  <a:lnTo>
                    <a:pt x="62574" y="9464"/>
                  </a:lnTo>
                  <a:lnTo>
                    <a:pt x="62345" y="9731"/>
                  </a:lnTo>
                  <a:lnTo>
                    <a:pt x="62115" y="9998"/>
                  </a:lnTo>
                  <a:lnTo>
                    <a:pt x="61894" y="10272"/>
                  </a:lnTo>
                  <a:lnTo>
                    <a:pt x="61673" y="10546"/>
                  </a:lnTo>
                  <a:lnTo>
                    <a:pt x="61460" y="10819"/>
                  </a:lnTo>
                  <a:lnTo>
                    <a:pt x="61254" y="11099"/>
                  </a:lnTo>
                  <a:lnTo>
                    <a:pt x="61049" y="11380"/>
                  </a:lnTo>
                  <a:lnTo>
                    <a:pt x="60851" y="11667"/>
                  </a:lnTo>
                  <a:lnTo>
                    <a:pt x="60662" y="11960"/>
                  </a:lnTo>
                  <a:lnTo>
                    <a:pt x="60480" y="12261"/>
                  </a:lnTo>
                  <a:lnTo>
                    <a:pt x="60306" y="12561"/>
                  </a:lnTo>
                  <a:lnTo>
                    <a:pt x="60132" y="12868"/>
                  </a:lnTo>
                  <a:lnTo>
                    <a:pt x="60069" y="13008"/>
                  </a:lnTo>
                  <a:lnTo>
                    <a:pt x="59998" y="13189"/>
                  </a:lnTo>
                  <a:lnTo>
                    <a:pt x="59919" y="13395"/>
                  </a:lnTo>
                  <a:lnTo>
                    <a:pt x="59840" y="13629"/>
                  </a:lnTo>
                  <a:lnTo>
                    <a:pt x="59500" y="14690"/>
                  </a:lnTo>
                  <a:lnTo>
                    <a:pt x="59413" y="14964"/>
                  </a:lnTo>
                  <a:lnTo>
                    <a:pt x="59318" y="15231"/>
                  </a:lnTo>
                  <a:lnTo>
                    <a:pt x="59231" y="15478"/>
                  </a:lnTo>
                  <a:lnTo>
                    <a:pt x="59136" y="15711"/>
                  </a:lnTo>
                  <a:lnTo>
                    <a:pt x="59034" y="15918"/>
                  </a:lnTo>
                  <a:lnTo>
                    <a:pt x="58939" y="16098"/>
                  </a:lnTo>
                  <a:lnTo>
                    <a:pt x="58892" y="16179"/>
                  </a:lnTo>
                  <a:lnTo>
                    <a:pt x="58836" y="16245"/>
                  </a:lnTo>
                  <a:lnTo>
                    <a:pt x="58789" y="16299"/>
                  </a:lnTo>
                  <a:lnTo>
                    <a:pt x="58741" y="16345"/>
                  </a:lnTo>
                  <a:lnTo>
                    <a:pt x="58607" y="16446"/>
                  </a:lnTo>
                  <a:lnTo>
                    <a:pt x="58465" y="16546"/>
                  </a:lnTo>
                  <a:lnTo>
                    <a:pt x="58315" y="16632"/>
                  </a:lnTo>
                  <a:lnTo>
                    <a:pt x="58157" y="16719"/>
                  </a:lnTo>
                  <a:lnTo>
                    <a:pt x="57991" y="16806"/>
                  </a:lnTo>
                  <a:lnTo>
                    <a:pt x="57817" y="16886"/>
                  </a:lnTo>
                  <a:lnTo>
                    <a:pt x="57635" y="16959"/>
                  </a:lnTo>
                  <a:lnTo>
                    <a:pt x="57446" y="17026"/>
                  </a:lnTo>
                  <a:lnTo>
                    <a:pt x="57256" y="17093"/>
                  </a:lnTo>
                  <a:lnTo>
                    <a:pt x="57058" y="17160"/>
                  </a:lnTo>
                  <a:lnTo>
                    <a:pt x="56853" y="17213"/>
                  </a:lnTo>
                  <a:lnTo>
                    <a:pt x="56640" y="17273"/>
                  </a:lnTo>
                  <a:lnTo>
                    <a:pt x="56418" y="17320"/>
                  </a:lnTo>
                  <a:lnTo>
                    <a:pt x="56197" y="17373"/>
                  </a:lnTo>
                  <a:lnTo>
                    <a:pt x="55976" y="17413"/>
                  </a:lnTo>
                  <a:lnTo>
                    <a:pt x="55739" y="17460"/>
                  </a:lnTo>
                  <a:lnTo>
                    <a:pt x="55265" y="17533"/>
                  </a:lnTo>
                  <a:lnTo>
                    <a:pt x="54767" y="17593"/>
                  </a:lnTo>
                  <a:lnTo>
                    <a:pt x="54261" y="17640"/>
                  </a:lnTo>
                  <a:lnTo>
                    <a:pt x="53740" y="17680"/>
                  </a:lnTo>
                  <a:lnTo>
                    <a:pt x="53202" y="17714"/>
                  </a:lnTo>
                  <a:lnTo>
                    <a:pt x="52657" y="17734"/>
                  </a:lnTo>
                  <a:lnTo>
                    <a:pt x="52112" y="17747"/>
                  </a:lnTo>
                  <a:lnTo>
                    <a:pt x="51551" y="17754"/>
                  </a:lnTo>
                  <a:lnTo>
                    <a:pt x="50437" y="17754"/>
                  </a:lnTo>
                  <a:lnTo>
                    <a:pt x="49868" y="17740"/>
                  </a:lnTo>
                  <a:lnTo>
                    <a:pt x="49315" y="17727"/>
                  </a:lnTo>
                  <a:lnTo>
                    <a:pt x="48208" y="17694"/>
                  </a:lnTo>
                  <a:lnTo>
                    <a:pt x="47126" y="17647"/>
                  </a:lnTo>
                  <a:lnTo>
                    <a:pt x="46091" y="17607"/>
                  </a:lnTo>
                  <a:lnTo>
                    <a:pt x="45119" y="17567"/>
                  </a:lnTo>
                  <a:lnTo>
                    <a:pt x="44218" y="17547"/>
                  </a:lnTo>
                  <a:lnTo>
                    <a:pt x="43799" y="17540"/>
                  </a:lnTo>
                  <a:lnTo>
                    <a:pt x="43404" y="17540"/>
                  </a:lnTo>
                  <a:lnTo>
                    <a:pt x="43136" y="16886"/>
                  </a:lnTo>
                  <a:lnTo>
                    <a:pt x="42883" y="16232"/>
                  </a:lnTo>
                  <a:lnTo>
                    <a:pt x="42638" y="15578"/>
                  </a:lnTo>
                  <a:lnTo>
                    <a:pt x="42401" y="14924"/>
                  </a:lnTo>
                  <a:lnTo>
                    <a:pt x="42179" y="14263"/>
                  </a:lnTo>
                  <a:lnTo>
                    <a:pt x="41974" y="13609"/>
                  </a:lnTo>
                  <a:lnTo>
                    <a:pt x="41777" y="12948"/>
                  </a:lnTo>
                  <a:lnTo>
                    <a:pt x="41595" y="12288"/>
                  </a:lnTo>
                  <a:lnTo>
                    <a:pt x="41429" y="11620"/>
                  </a:lnTo>
                  <a:lnTo>
                    <a:pt x="41279" y="10953"/>
                  </a:lnTo>
                  <a:lnTo>
                    <a:pt x="41136" y="10285"/>
                  </a:lnTo>
                  <a:lnTo>
                    <a:pt x="41018" y="9604"/>
                  </a:lnTo>
                  <a:lnTo>
                    <a:pt x="40907" y="8924"/>
                  </a:lnTo>
                  <a:lnTo>
                    <a:pt x="40820" y="8243"/>
                  </a:lnTo>
                  <a:lnTo>
                    <a:pt x="40741" y="7549"/>
                  </a:lnTo>
                  <a:lnTo>
                    <a:pt x="40686" y="6848"/>
                  </a:lnTo>
                  <a:lnTo>
                    <a:pt x="40670" y="6741"/>
                  </a:lnTo>
                  <a:lnTo>
                    <a:pt x="40639" y="6634"/>
                  </a:lnTo>
                  <a:lnTo>
                    <a:pt x="40599" y="6534"/>
                  </a:lnTo>
                  <a:lnTo>
                    <a:pt x="40544" y="6434"/>
                  </a:lnTo>
                  <a:lnTo>
                    <a:pt x="40473" y="6341"/>
                  </a:lnTo>
                  <a:lnTo>
                    <a:pt x="40402" y="6247"/>
                  </a:lnTo>
                  <a:lnTo>
                    <a:pt x="40315" y="6161"/>
                  </a:lnTo>
                  <a:lnTo>
                    <a:pt x="40220" y="6080"/>
                  </a:lnTo>
                  <a:lnTo>
                    <a:pt x="40117" y="6007"/>
                  </a:lnTo>
                  <a:lnTo>
                    <a:pt x="40014" y="5947"/>
                  </a:lnTo>
                  <a:lnTo>
                    <a:pt x="39896" y="5887"/>
                  </a:lnTo>
                  <a:lnTo>
                    <a:pt x="39785" y="5840"/>
                  </a:lnTo>
                  <a:lnTo>
                    <a:pt x="39659" y="5800"/>
                  </a:lnTo>
                  <a:lnTo>
                    <a:pt x="39540" y="5773"/>
                  </a:lnTo>
                  <a:lnTo>
                    <a:pt x="39414" y="5753"/>
                  </a:lnTo>
                  <a:lnTo>
                    <a:pt x="39287" y="5747"/>
                  </a:lnTo>
                  <a:lnTo>
                    <a:pt x="39185" y="5753"/>
                  </a:lnTo>
                  <a:lnTo>
                    <a:pt x="39074" y="5767"/>
                  </a:lnTo>
                  <a:lnTo>
                    <a:pt x="38971" y="5794"/>
                  </a:lnTo>
                  <a:lnTo>
                    <a:pt x="38869" y="5827"/>
                  </a:lnTo>
                  <a:lnTo>
                    <a:pt x="38766" y="5874"/>
                  </a:lnTo>
                  <a:lnTo>
                    <a:pt x="38671" y="5927"/>
                  </a:lnTo>
                  <a:lnTo>
                    <a:pt x="38576" y="6000"/>
                  </a:lnTo>
                  <a:lnTo>
                    <a:pt x="38497" y="6087"/>
                  </a:lnTo>
                  <a:lnTo>
                    <a:pt x="38316" y="6281"/>
                  </a:lnTo>
                  <a:lnTo>
                    <a:pt x="38142" y="6481"/>
                  </a:lnTo>
                  <a:lnTo>
                    <a:pt x="37968" y="6681"/>
                  </a:lnTo>
                  <a:lnTo>
                    <a:pt x="37810" y="6888"/>
                  </a:lnTo>
                  <a:lnTo>
                    <a:pt x="37652" y="7095"/>
                  </a:lnTo>
                  <a:lnTo>
                    <a:pt x="37502" y="7302"/>
                  </a:lnTo>
                  <a:lnTo>
                    <a:pt x="37352" y="7509"/>
                  </a:lnTo>
                  <a:lnTo>
                    <a:pt x="37209" y="7716"/>
                  </a:lnTo>
                  <a:lnTo>
                    <a:pt x="37075" y="7929"/>
                  </a:lnTo>
                  <a:lnTo>
                    <a:pt x="36941" y="8143"/>
                  </a:lnTo>
                  <a:lnTo>
                    <a:pt x="36814" y="8356"/>
                  </a:lnTo>
                  <a:lnTo>
                    <a:pt x="36696" y="8570"/>
                  </a:lnTo>
                  <a:lnTo>
                    <a:pt x="36459" y="9004"/>
                  </a:lnTo>
                  <a:lnTo>
                    <a:pt x="36245" y="9444"/>
                  </a:lnTo>
                  <a:lnTo>
                    <a:pt x="36040" y="9891"/>
                  </a:lnTo>
                  <a:lnTo>
                    <a:pt x="35858" y="10339"/>
                  </a:lnTo>
                  <a:lnTo>
                    <a:pt x="35676" y="10792"/>
                  </a:lnTo>
                  <a:lnTo>
                    <a:pt x="35510" y="11246"/>
                  </a:lnTo>
                  <a:lnTo>
                    <a:pt x="35360" y="11707"/>
                  </a:lnTo>
                  <a:lnTo>
                    <a:pt x="35210" y="12167"/>
                  </a:lnTo>
                  <a:lnTo>
                    <a:pt x="35068" y="12628"/>
                  </a:lnTo>
                  <a:lnTo>
                    <a:pt x="34934" y="13088"/>
                  </a:lnTo>
                  <a:lnTo>
                    <a:pt x="34673" y="14023"/>
                  </a:lnTo>
                  <a:lnTo>
                    <a:pt x="34412" y="14957"/>
                  </a:lnTo>
                  <a:lnTo>
                    <a:pt x="34159" y="15885"/>
                  </a:lnTo>
                  <a:lnTo>
                    <a:pt x="34025" y="16352"/>
                  </a:lnTo>
                  <a:lnTo>
                    <a:pt x="33883" y="16813"/>
                  </a:lnTo>
                  <a:lnTo>
                    <a:pt x="33733" y="17280"/>
                  </a:lnTo>
                  <a:lnTo>
                    <a:pt x="33582" y="17734"/>
                  </a:lnTo>
                  <a:lnTo>
                    <a:pt x="33424" y="18194"/>
                  </a:lnTo>
                  <a:lnTo>
                    <a:pt x="33251" y="18648"/>
                  </a:lnTo>
                  <a:lnTo>
                    <a:pt x="33061" y="19095"/>
                  </a:lnTo>
                  <a:lnTo>
                    <a:pt x="32871" y="19542"/>
                  </a:lnTo>
                  <a:lnTo>
                    <a:pt x="32658" y="19983"/>
                  </a:lnTo>
                  <a:lnTo>
                    <a:pt x="32429" y="20417"/>
                  </a:lnTo>
                  <a:lnTo>
                    <a:pt x="32136" y="19582"/>
                  </a:lnTo>
                  <a:lnTo>
                    <a:pt x="31860" y="18741"/>
                  </a:lnTo>
                  <a:lnTo>
                    <a:pt x="31599" y="17901"/>
                  </a:lnTo>
                  <a:lnTo>
                    <a:pt x="31354" y="17053"/>
                  </a:lnTo>
                  <a:lnTo>
                    <a:pt x="31125" y="16205"/>
                  </a:lnTo>
                  <a:lnTo>
                    <a:pt x="30920" y="15358"/>
                  </a:lnTo>
                  <a:lnTo>
                    <a:pt x="30730" y="14503"/>
                  </a:lnTo>
                  <a:lnTo>
                    <a:pt x="30556" y="13649"/>
                  </a:lnTo>
                  <a:lnTo>
                    <a:pt x="30406" y="12795"/>
                  </a:lnTo>
                  <a:lnTo>
                    <a:pt x="30335" y="12368"/>
                  </a:lnTo>
                  <a:lnTo>
                    <a:pt x="30272" y="11934"/>
                  </a:lnTo>
                  <a:lnTo>
                    <a:pt x="30208" y="11500"/>
                  </a:lnTo>
                  <a:lnTo>
                    <a:pt x="30153" y="11073"/>
                  </a:lnTo>
                  <a:lnTo>
                    <a:pt x="30106" y="10639"/>
                  </a:lnTo>
                  <a:lnTo>
                    <a:pt x="30058" y="10205"/>
                  </a:lnTo>
                  <a:lnTo>
                    <a:pt x="30019" y="9771"/>
                  </a:lnTo>
                  <a:lnTo>
                    <a:pt x="29979" y="9331"/>
                  </a:lnTo>
                  <a:lnTo>
                    <a:pt x="29948" y="8897"/>
                  </a:lnTo>
                  <a:lnTo>
                    <a:pt x="29924" y="8457"/>
                  </a:lnTo>
                  <a:lnTo>
                    <a:pt x="29900" y="8023"/>
                  </a:lnTo>
                  <a:lnTo>
                    <a:pt x="29884" y="7582"/>
                  </a:lnTo>
                  <a:lnTo>
                    <a:pt x="29869" y="7142"/>
                  </a:lnTo>
                  <a:lnTo>
                    <a:pt x="29861" y="6701"/>
                  </a:lnTo>
                  <a:lnTo>
                    <a:pt x="29861" y="6588"/>
                  </a:lnTo>
                  <a:lnTo>
                    <a:pt x="29845" y="6488"/>
                  </a:lnTo>
                  <a:lnTo>
                    <a:pt x="29813" y="6388"/>
                  </a:lnTo>
                  <a:lnTo>
                    <a:pt x="29782" y="6301"/>
                  </a:lnTo>
                  <a:lnTo>
                    <a:pt x="29742" y="6214"/>
                  </a:lnTo>
                  <a:lnTo>
                    <a:pt x="29687" y="6134"/>
                  </a:lnTo>
                  <a:lnTo>
                    <a:pt x="29632" y="6067"/>
                  </a:lnTo>
                  <a:lnTo>
                    <a:pt x="29560" y="6000"/>
                  </a:lnTo>
                  <a:lnTo>
                    <a:pt x="29489" y="5940"/>
                  </a:lnTo>
                  <a:lnTo>
                    <a:pt x="29410" y="5894"/>
                  </a:lnTo>
                  <a:lnTo>
                    <a:pt x="29331" y="5847"/>
                  </a:lnTo>
                  <a:lnTo>
                    <a:pt x="29244" y="5807"/>
                  </a:lnTo>
                  <a:lnTo>
                    <a:pt x="29150" y="5773"/>
                  </a:lnTo>
                  <a:lnTo>
                    <a:pt x="29055" y="5753"/>
                  </a:lnTo>
                  <a:lnTo>
                    <a:pt x="28960" y="5733"/>
                  </a:lnTo>
                  <a:lnTo>
                    <a:pt x="28865" y="5720"/>
                  </a:lnTo>
                  <a:lnTo>
                    <a:pt x="28762" y="5713"/>
                  </a:lnTo>
                  <a:lnTo>
                    <a:pt x="28660" y="5713"/>
                  </a:lnTo>
                  <a:lnTo>
                    <a:pt x="28557" y="5720"/>
                  </a:lnTo>
                  <a:lnTo>
                    <a:pt x="28462" y="5740"/>
                  </a:lnTo>
                  <a:lnTo>
                    <a:pt x="28359" y="5760"/>
                  </a:lnTo>
                  <a:lnTo>
                    <a:pt x="28265" y="5787"/>
                  </a:lnTo>
                  <a:lnTo>
                    <a:pt x="28162" y="5820"/>
                  </a:lnTo>
                  <a:lnTo>
                    <a:pt x="28075" y="5860"/>
                  </a:lnTo>
                  <a:lnTo>
                    <a:pt x="27980" y="5907"/>
                  </a:lnTo>
                  <a:lnTo>
                    <a:pt x="27893" y="5960"/>
                  </a:lnTo>
                  <a:lnTo>
                    <a:pt x="27814" y="6020"/>
                  </a:lnTo>
                  <a:lnTo>
                    <a:pt x="27735" y="6087"/>
                  </a:lnTo>
                  <a:lnTo>
                    <a:pt x="27664" y="6161"/>
                  </a:lnTo>
                  <a:lnTo>
                    <a:pt x="27601" y="6241"/>
                  </a:lnTo>
                  <a:lnTo>
                    <a:pt x="27546" y="6327"/>
                  </a:lnTo>
                  <a:lnTo>
                    <a:pt x="27498" y="6421"/>
                  </a:lnTo>
                  <a:lnTo>
                    <a:pt x="26510" y="8550"/>
                  </a:lnTo>
                  <a:lnTo>
                    <a:pt x="25531" y="10686"/>
                  </a:lnTo>
                  <a:lnTo>
                    <a:pt x="25049" y="11754"/>
                  </a:lnTo>
                  <a:lnTo>
                    <a:pt x="24567" y="12828"/>
                  </a:lnTo>
                  <a:lnTo>
                    <a:pt x="24100" y="13903"/>
                  </a:lnTo>
                  <a:lnTo>
                    <a:pt x="23642" y="14984"/>
                  </a:lnTo>
                  <a:lnTo>
                    <a:pt x="23579" y="14930"/>
                  </a:lnTo>
                  <a:lnTo>
                    <a:pt x="23508" y="14890"/>
                  </a:lnTo>
                  <a:lnTo>
                    <a:pt x="23429" y="14844"/>
                  </a:lnTo>
                  <a:lnTo>
                    <a:pt x="23342" y="14810"/>
                  </a:lnTo>
                  <a:lnTo>
                    <a:pt x="23255" y="14777"/>
                  </a:lnTo>
                  <a:lnTo>
                    <a:pt x="23160" y="14750"/>
                  </a:lnTo>
                  <a:lnTo>
                    <a:pt x="23065" y="14730"/>
                  </a:lnTo>
                  <a:lnTo>
                    <a:pt x="22963" y="14717"/>
                  </a:lnTo>
                  <a:lnTo>
                    <a:pt x="22378" y="14670"/>
                  </a:lnTo>
                  <a:lnTo>
                    <a:pt x="21785" y="14617"/>
                  </a:lnTo>
                  <a:lnTo>
                    <a:pt x="21201" y="14577"/>
                  </a:lnTo>
                  <a:lnTo>
                    <a:pt x="20608" y="14537"/>
                  </a:lnTo>
                  <a:lnTo>
                    <a:pt x="20023" y="14503"/>
                  </a:lnTo>
                  <a:lnTo>
                    <a:pt x="19431" y="14477"/>
                  </a:lnTo>
                  <a:lnTo>
                    <a:pt x="18838" y="14450"/>
                  </a:lnTo>
                  <a:lnTo>
                    <a:pt x="18245" y="14430"/>
                  </a:lnTo>
                  <a:lnTo>
                    <a:pt x="17653" y="14417"/>
                  </a:lnTo>
                  <a:lnTo>
                    <a:pt x="17060" y="14403"/>
                  </a:lnTo>
                  <a:lnTo>
                    <a:pt x="16460" y="14397"/>
                  </a:lnTo>
                  <a:lnTo>
                    <a:pt x="14682" y="14397"/>
                  </a:lnTo>
                  <a:lnTo>
                    <a:pt x="14081" y="14410"/>
                  </a:lnTo>
                  <a:lnTo>
                    <a:pt x="13488" y="14423"/>
                  </a:lnTo>
                  <a:lnTo>
                    <a:pt x="12295" y="14463"/>
                  </a:lnTo>
                  <a:lnTo>
                    <a:pt x="11102" y="14517"/>
                  </a:lnTo>
                  <a:lnTo>
                    <a:pt x="9909" y="14583"/>
                  </a:lnTo>
                  <a:lnTo>
                    <a:pt x="8724" y="14670"/>
                  </a:lnTo>
                  <a:lnTo>
                    <a:pt x="7539" y="14770"/>
                  </a:lnTo>
                  <a:lnTo>
                    <a:pt x="6353" y="14884"/>
                  </a:lnTo>
                  <a:lnTo>
                    <a:pt x="5176" y="15011"/>
                  </a:lnTo>
                  <a:lnTo>
                    <a:pt x="3999" y="15151"/>
                  </a:lnTo>
                  <a:lnTo>
                    <a:pt x="4030" y="14310"/>
                  </a:lnTo>
                  <a:lnTo>
                    <a:pt x="4054" y="13476"/>
                  </a:lnTo>
                  <a:lnTo>
                    <a:pt x="4070" y="12635"/>
                  </a:lnTo>
                  <a:lnTo>
                    <a:pt x="4085" y="11800"/>
                  </a:lnTo>
                  <a:lnTo>
                    <a:pt x="4109" y="10132"/>
                  </a:lnTo>
                  <a:lnTo>
                    <a:pt x="4101" y="8477"/>
                  </a:lnTo>
                  <a:lnTo>
                    <a:pt x="4085" y="6821"/>
                  </a:lnTo>
                  <a:lnTo>
                    <a:pt x="4046" y="5186"/>
                  </a:lnTo>
                  <a:lnTo>
                    <a:pt x="3999" y="3558"/>
                  </a:lnTo>
                  <a:lnTo>
                    <a:pt x="3927" y="1956"/>
                  </a:lnTo>
                  <a:close/>
                  <a:moveTo>
                    <a:pt x="38513" y="10178"/>
                  </a:moveTo>
                  <a:lnTo>
                    <a:pt x="38616" y="10746"/>
                  </a:lnTo>
                  <a:lnTo>
                    <a:pt x="38726" y="11313"/>
                  </a:lnTo>
                  <a:lnTo>
                    <a:pt x="38845" y="11880"/>
                  </a:lnTo>
                  <a:lnTo>
                    <a:pt x="38971" y="12441"/>
                  </a:lnTo>
                  <a:lnTo>
                    <a:pt x="39114" y="13002"/>
                  </a:lnTo>
                  <a:lnTo>
                    <a:pt x="39264" y="13562"/>
                  </a:lnTo>
                  <a:lnTo>
                    <a:pt x="39422" y="14116"/>
                  </a:lnTo>
                  <a:lnTo>
                    <a:pt x="39596" y="14670"/>
                  </a:lnTo>
                  <a:lnTo>
                    <a:pt x="39777" y="15217"/>
                  </a:lnTo>
                  <a:lnTo>
                    <a:pt x="39975" y="15765"/>
                  </a:lnTo>
                  <a:lnTo>
                    <a:pt x="40180" y="16312"/>
                  </a:lnTo>
                  <a:lnTo>
                    <a:pt x="40402" y="16859"/>
                  </a:lnTo>
                  <a:lnTo>
                    <a:pt x="40631" y="17400"/>
                  </a:lnTo>
                  <a:lnTo>
                    <a:pt x="40868" y="17941"/>
                  </a:lnTo>
                  <a:lnTo>
                    <a:pt x="41129" y="18481"/>
                  </a:lnTo>
                  <a:lnTo>
                    <a:pt x="41389" y="19015"/>
                  </a:lnTo>
                  <a:lnTo>
                    <a:pt x="41429" y="19082"/>
                  </a:lnTo>
                  <a:lnTo>
                    <a:pt x="41468" y="19142"/>
                  </a:lnTo>
                  <a:lnTo>
                    <a:pt x="41508" y="19195"/>
                  </a:lnTo>
                  <a:lnTo>
                    <a:pt x="41555" y="19249"/>
                  </a:lnTo>
                  <a:lnTo>
                    <a:pt x="41603" y="19295"/>
                  </a:lnTo>
                  <a:lnTo>
                    <a:pt x="41658" y="19335"/>
                  </a:lnTo>
                  <a:lnTo>
                    <a:pt x="41713" y="19376"/>
                  </a:lnTo>
                  <a:lnTo>
                    <a:pt x="41769" y="19409"/>
                  </a:lnTo>
                  <a:lnTo>
                    <a:pt x="41832" y="19436"/>
                  </a:lnTo>
                  <a:lnTo>
                    <a:pt x="41895" y="19462"/>
                  </a:lnTo>
                  <a:lnTo>
                    <a:pt x="41958" y="19482"/>
                  </a:lnTo>
                  <a:lnTo>
                    <a:pt x="42029" y="19502"/>
                  </a:lnTo>
                  <a:lnTo>
                    <a:pt x="42164" y="19522"/>
                  </a:lnTo>
                  <a:lnTo>
                    <a:pt x="42306" y="19536"/>
                  </a:lnTo>
                  <a:lnTo>
                    <a:pt x="42448" y="19529"/>
                  </a:lnTo>
                  <a:lnTo>
                    <a:pt x="42590" y="19516"/>
                  </a:lnTo>
                  <a:lnTo>
                    <a:pt x="42741" y="19482"/>
                  </a:lnTo>
                  <a:lnTo>
                    <a:pt x="42883" y="19442"/>
                  </a:lnTo>
                  <a:lnTo>
                    <a:pt x="43017" y="19389"/>
                  </a:lnTo>
                  <a:lnTo>
                    <a:pt x="43151" y="19322"/>
                  </a:lnTo>
                  <a:lnTo>
                    <a:pt x="43270" y="19249"/>
                  </a:lnTo>
                  <a:lnTo>
                    <a:pt x="43381" y="19169"/>
                  </a:lnTo>
                  <a:lnTo>
                    <a:pt x="45443" y="19235"/>
                  </a:lnTo>
                  <a:lnTo>
                    <a:pt x="47497" y="19295"/>
                  </a:lnTo>
                  <a:lnTo>
                    <a:pt x="49560" y="19355"/>
                  </a:lnTo>
                  <a:lnTo>
                    <a:pt x="51614" y="19409"/>
                  </a:lnTo>
                  <a:lnTo>
                    <a:pt x="53676" y="19456"/>
                  </a:lnTo>
                  <a:lnTo>
                    <a:pt x="55731" y="19502"/>
                  </a:lnTo>
                  <a:lnTo>
                    <a:pt x="59848" y="19576"/>
                  </a:lnTo>
                  <a:lnTo>
                    <a:pt x="59958" y="19576"/>
                  </a:lnTo>
                  <a:lnTo>
                    <a:pt x="60077" y="19569"/>
                  </a:lnTo>
                  <a:lnTo>
                    <a:pt x="60195" y="19549"/>
                  </a:lnTo>
                  <a:lnTo>
                    <a:pt x="60306" y="19516"/>
                  </a:lnTo>
                  <a:lnTo>
                    <a:pt x="60424" y="19482"/>
                  </a:lnTo>
                  <a:lnTo>
                    <a:pt x="60535" y="19436"/>
                  </a:lnTo>
                  <a:lnTo>
                    <a:pt x="60646" y="19382"/>
                  </a:lnTo>
                  <a:lnTo>
                    <a:pt x="60748" y="19322"/>
                  </a:lnTo>
                  <a:lnTo>
                    <a:pt x="60851" y="19262"/>
                  </a:lnTo>
                  <a:lnTo>
                    <a:pt x="60938" y="19189"/>
                  </a:lnTo>
                  <a:lnTo>
                    <a:pt x="61025" y="19109"/>
                  </a:lnTo>
                  <a:lnTo>
                    <a:pt x="61096" y="19028"/>
                  </a:lnTo>
                  <a:lnTo>
                    <a:pt x="61159" y="18942"/>
                  </a:lnTo>
                  <a:lnTo>
                    <a:pt x="61215" y="18855"/>
                  </a:lnTo>
                  <a:lnTo>
                    <a:pt x="61254" y="18761"/>
                  </a:lnTo>
                  <a:lnTo>
                    <a:pt x="61286" y="18661"/>
                  </a:lnTo>
                  <a:lnTo>
                    <a:pt x="61381" y="18261"/>
                  </a:lnTo>
                  <a:lnTo>
                    <a:pt x="61483" y="17867"/>
                  </a:lnTo>
                  <a:lnTo>
                    <a:pt x="61594" y="17480"/>
                  </a:lnTo>
                  <a:lnTo>
                    <a:pt x="61705" y="17093"/>
                  </a:lnTo>
                  <a:lnTo>
                    <a:pt x="61831" y="16713"/>
                  </a:lnTo>
                  <a:lnTo>
                    <a:pt x="61957" y="16339"/>
                  </a:lnTo>
                  <a:lnTo>
                    <a:pt x="62100" y="15972"/>
                  </a:lnTo>
                  <a:lnTo>
                    <a:pt x="62242" y="15605"/>
                  </a:lnTo>
                  <a:lnTo>
                    <a:pt x="62400" y="15244"/>
                  </a:lnTo>
                  <a:lnTo>
                    <a:pt x="62566" y="14884"/>
                  </a:lnTo>
                  <a:lnTo>
                    <a:pt x="62732" y="14530"/>
                  </a:lnTo>
                  <a:lnTo>
                    <a:pt x="62913" y="14183"/>
                  </a:lnTo>
                  <a:lnTo>
                    <a:pt x="63103" y="13836"/>
                  </a:lnTo>
                  <a:lnTo>
                    <a:pt x="63301" y="13489"/>
                  </a:lnTo>
                  <a:lnTo>
                    <a:pt x="63506" y="13148"/>
                  </a:lnTo>
                  <a:lnTo>
                    <a:pt x="63719" y="12815"/>
                  </a:lnTo>
                  <a:lnTo>
                    <a:pt x="64676" y="18101"/>
                  </a:lnTo>
                  <a:lnTo>
                    <a:pt x="65158" y="20744"/>
                  </a:lnTo>
                  <a:lnTo>
                    <a:pt x="65624" y="23393"/>
                  </a:lnTo>
                  <a:lnTo>
                    <a:pt x="65647" y="23493"/>
                  </a:lnTo>
                  <a:lnTo>
                    <a:pt x="65687" y="23594"/>
                  </a:lnTo>
                  <a:lnTo>
                    <a:pt x="65742" y="23687"/>
                  </a:lnTo>
                  <a:lnTo>
                    <a:pt x="65806" y="23774"/>
                  </a:lnTo>
                  <a:lnTo>
                    <a:pt x="65885" y="23854"/>
                  </a:lnTo>
                  <a:lnTo>
                    <a:pt x="65964" y="23927"/>
                  </a:lnTo>
                  <a:lnTo>
                    <a:pt x="66058" y="23994"/>
                  </a:lnTo>
                  <a:lnTo>
                    <a:pt x="66153" y="24061"/>
                  </a:lnTo>
                  <a:lnTo>
                    <a:pt x="66256" y="24114"/>
                  </a:lnTo>
                  <a:lnTo>
                    <a:pt x="66367" y="24168"/>
                  </a:lnTo>
                  <a:lnTo>
                    <a:pt x="66485" y="24208"/>
                  </a:lnTo>
                  <a:lnTo>
                    <a:pt x="66596" y="24241"/>
                  </a:lnTo>
                  <a:lnTo>
                    <a:pt x="66722" y="24268"/>
                  </a:lnTo>
                  <a:lnTo>
                    <a:pt x="66841" y="24294"/>
                  </a:lnTo>
                  <a:lnTo>
                    <a:pt x="66959" y="24301"/>
                  </a:lnTo>
                  <a:lnTo>
                    <a:pt x="67086" y="24308"/>
                  </a:lnTo>
                  <a:lnTo>
                    <a:pt x="67180" y="24308"/>
                  </a:lnTo>
                  <a:lnTo>
                    <a:pt x="67275" y="24294"/>
                  </a:lnTo>
                  <a:lnTo>
                    <a:pt x="67370" y="24281"/>
                  </a:lnTo>
                  <a:lnTo>
                    <a:pt x="67465" y="24268"/>
                  </a:lnTo>
                  <a:lnTo>
                    <a:pt x="67552" y="24241"/>
                  </a:lnTo>
                  <a:lnTo>
                    <a:pt x="67631" y="24214"/>
                  </a:lnTo>
                  <a:lnTo>
                    <a:pt x="67718" y="24181"/>
                  </a:lnTo>
                  <a:lnTo>
                    <a:pt x="67789" y="24141"/>
                  </a:lnTo>
                  <a:lnTo>
                    <a:pt x="67986" y="24027"/>
                  </a:lnTo>
                  <a:lnTo>
                    <a:pt x="68168" y="23914"/>
                  </a:lnTo>
                  <a:lnTo>
                    <a:pt x="68342" y="23807"/>
                  </a:lnTo>
                  <a:lnTo>
                    <a:pt x="68500" y="23694"/>
                  </a:lnTo>
                  <a:lnTo>
                    <a:pt x="68650" y="23587"/>
                  </a:lnTo>
                  <a:lnTo>
                    <a:pt x="68792" y="23473"/>
                  </a:lnTo>
                  <a:lnTo>
                    <a:pt x="68919" y="23367"/>
                  </a:lnTo>
                  <a:lnTo>
                    <a:pt x="69045" y="23253"/>
                  </a:lnTo>
                  <a:lnTo>
                    <a:pt x="69156" y="23140"/>
                  </a:lnTo>
                  <a:lnTo>
                    <a:pt x="69259" y="23026"/>
                  </a:lnTo>
                  <a:lnTo>
                    <a:pt x="69361" y="22913"/>
                  </a:lnTo>
                  <a:lnTo>
                    <a:pt x="69448" y="22793"/>
                  </a:lnTo>
                  <a:lnTo>
                    <a:pt x="69535" y="22673"/>
                  </a:lnTo>
                  <a:lnTo>
                    <a:pt x="69614" y="22552"/>
                  </a:lnTo>
                  <a:lnTo>
                    <a:pt x="69685" y="22432"/>
                  </a:lnTo>
                  <a:lnTo>
                    <a:pt x="69748" y="22305"/>
                  </a:lnTo>
                  <a:lnTo>
                    <a:pt x="69812" y="22172"/>
                  </a:lnTo>
                  <a:lnTo>
                    <a:pt x="69875" y="22039"/>
                  </a:lnTo>
                  <a:lnTo>
                    <a:pt x="69978" y="21765"/>
                  </a:lnTo>
                  <a:lnTo>
                    <a:pt x="70072" y="21471"/>
                  </a:lnTo>
                  <a:lnTo>
                    <a:pt x="70167" y="21164"/>
                  </a:lnTo>
                  <a:lnTo>
                    <a:pt x="70254" y="20837"/>
                  </a:lnTo>
                  <a:lnTo>
                    <a:pt x="70341" y="20483"/>
                  </a:lnTo>
                  <a:lnTo>
                    <a:pt x="70539" y="19709"/>
                  </a:lnTo>
                  <a:lnTo>
                    <a:pt x="70744" y="18908"/>
                  </a:lnTo>
                  <a:lnTo>
                    <a:pt x="70957" y="18107"/>
                  </a:lnTo>
                  <a:lnTo>
                    <a:pt x="71155" y="17300"/>
                  </a:lnTo>
                  <a:lnTo>
                    <a:pt x="71352" y="16492"/>
                  </a:lnTo>
                  <a:lnTo>
                    <a:pt x="71740" y="14877"/>
                  </a:lnTo>
                  <a:lnTo>
                    <a:pt x="72103" y="13262"/>
                  </a:lnTo>
                  <a:lnTo>
                    <a:pt x="72309" y="13996"/>
                  </a:lnTo>
                  <a:lnTo>
                    <a:pt x="72490" y="14737"/>
                  </a:lnTo>
                  <a:lnTo>
                    <a:pt x="72648" y="15478"/>
                  </a:lnTo>
                  <a:lnTo>
                    <a:pt x="72727" y="15852"/>
                  </a:lnTo>
                  <a:lnTo>
                    <a:pt x="72799" y="16225"/>
                  </a:lnTo>
                  <a:lnTo>
                    <a:pt x="72862" y="16606"/>
                  </a:lnTo>
                  <a:lnTo>
                    <a:pt x="72925" y="16979"/>
                  </a:lnTo>
                  <a:lnTo>
                    <a:pt x="72980" y="17360"/>
                  </a:lnTo>
                  <a:lnTo>
                    <a:pt x="73036" y="17740"/>
                  </a:lnTo>
                  <a:lnTo>
                    <a:pt x="73083" y="18121"/>
                  </a:lnTo>
                  <a:lnTo>
                    <a:pt x="73122" y="18508"/>
                  </a:lnTo>
                  <a:lnTo>
                    <a:pt x="73162" y="18895"/>
                  </a:lnTo>
                  <a:lnTo>
                    <a:pt x="73194" y="19282"/>
                  </a:lnTo>
                  <a:lnTo>
                    <a:pt x="73201" y="19389"/>
                  </a:lnTo>
                  <a:lnTo>
                    <a:pt x="73225" y="19489"/>
                  </a:lnTo>
                  <a:lnTo>
                    <a:pt x="73257" y="19589"/>
                  </a:lnTo>
                  <a:lnTo>
                    <a:pt x="73288" y="19676"/>
                  </a:lnTo>
                  <a:lnTo>
                    <a:pt x="73336" y="19763"/>
                  </a:lnTo>
                  <a:lnTo>
                    <a:pt x="73391" y="19843"/>
                  </a:lnTo>
                  <a:lnTo>
                    <a:pt x="73446" y="19923"/>
                  </a:lnTo>
                  <a:lnTo>
                    <a:pt x="73510" y="19990"/>
                  </a:lnTo>
                  <a:lnTo>
                    <a:pt x="73581" y="20056"/>
                  </a:lnTo>
                  <a:lnTo>
                    <a:pt x="73660" y="20116"/>
                  </a:lnTo>
                  <a:lnTo>
                    <a:pt x="73739" y="20170"/>
                  </a:lnTo>
                  <a:lnTo>
                    <a:pt x="73818" y="20223"/>
                  </a:lnTo>
                  <a:lnTo>
                    <a:pt x="73913" y="20263"/>
                  </a:lnTo>
                  <a:lnTo>
                    <a:pt x="74000" y="20303"/>
                  </a:lnTo>
                  <a:lnTo>
                    <a:pt x="74094" y="20337"/>
                  </a:lnTo>
                  <a:lnTo>
                    <a:pt x="74189" y="20363"/>
                  </a:lnTo>
                  <a:lnTo>
                    <a:pt x="74292" y="20383"/>
                  </a:lnTo>
                  <a:lnTo>
                    <a:pt x="74387" y="20403"/>
                  </a:lnTo>
                  <a:lnTo>
                    <a:pt x="74489" y="20417"/>
                  </a:lnTo>
                  <a:lnTo>
                    <a:pt x="74592" y="20423"/>
                  </a:lnTo>
                  <a:lnTo>
                    <a:pt x="74798" y="20423"/>
                  </a:lnTo>
                  <a:lnTo>
                    <a:pt x="74892" y="20410"/>
                  </a:lnTo>
                  <a:lnTo>
                    <a:pt x="74995" y="20397"/>
                  </a:lnTo>
                  <a:lnTo>
                    <a:pt x="75090" y="20383"/>
                  </a:lnTo>
                  <a:lnTo>
                    <a:pt x="75185" y="20357"/>
                  </a:lnTo>
                  <a:lnTo>
                    <a:pt x="75280" y="20330"/>
                  </a:lnTo>
                  <a:lnTo>
                    <a:pt x="75374" y="20290"/>
                  </a:lnTo>
                  <a:lnTo>
                    <a:pt x="75453" y="20250"/>
                  </a:lnTo>
                  <a:lnTo>
                    <a:pt x="75540" y="20210"/>
                  </a:lnTo>
                  <a:lnTo>
                    <a:pt x="75619" y="20156"/>
                  </a:lnTo>
                  <a:lnTo>
                    <a:pt x="75691" y="20103"/>
                  </a:lnTo>
                  <a:lnTo>
                    <a:pt x="76678" y="20016"/>
                  </a:lnTo>
                  <a:lnTo>
                    <a:pt x="77666" y="19936"/>
                  </a:lnTo>
                  <a:lnTo>
                    <a:pt x="78654" y="19869"/>
                  </a:lnTo>
                  <a:lnTo>
                    <a:pt x="79633" y="19809"/>
                  </a:lnTo>
                  <a:lnTo>
                    <a:pt x="80621" y="19763"/>
                  </a:lnTo>
                  <a:lnTo>
                    <a:pt x="81601" y="19716"/>
                  </a:lnTo>
                  <a:lnTo>
                    <a:pt x="82581" y="19683"/>
                  </a:lnTo>
                  <a:lnTo>
                    <a:pt x="83568" y="19656"/>
                  </a:lnTo>
                  <a:lnTo>
                    <a:pt x="84548" y="19629"/>
                  </a:lnTo>
                  <a:lnTo>
                    <a:pt x="85528" y="19616"/>
                  </a:lnTo>
                  <a:lnTo>
                    <a:pt x="86516" y="19609"/>
                  </a:lnTo>
                  <a:lnTo>
                    <a:pt x="88499" y="19609"/>
                  </a:lnTo>
                  <a:lnTo>
                    <a:pt x="89487" y="19622"/>
                  </a:lnTo>
                  <a:lnTo>
                    <a:pt x="90490" y="19636"/>
                  </a:lnTo>
                  <a:lnTo>
                    <a:pt x="91486" y="19656"/>
                  </a:lnTo>
                  <a:lnTo>
                    <a:pt x="91597" y="21378"/>
                  </a:lnTo>
                  <a:lnTo>
                    <a:pt x="91660" y="22239"/>
                  </a:lnTo>
                  <a:lnTo>
                    <a:pt x="91723" y="23100"/>
                  </a:lnTo>
                  <a:lnTo>
                    <a:pt x="91802" y="23961"/>
                  </a:lnTo>
                  <a:lnTo>
                    <a:pt x="91889" y="24815"/>
                  </a:lnTo>
                  <a:lnTo>
                    <a:pt x="91992" y="25676"/>
                  </a:lnTo>
                  <a:lnTo>
                    <a:pt x="92110" y="26530"/>
                  </a:lnTo>
                  <a:lnTo>
                    <a:pt x="90561" y="26457"/>
                  </a:lnTo>
                  <a:lnTo>
                    <a:pt x="89013" y="26390"/>
                  </a:lnTo>
                  <a:lnTo>
                    <a:pt x="87456" y="26323"/>
                  </a:lnTo>
                  <a:lnTo>
                    <a:pt x="85899" y="26270"/>
                  </a:lnTo>
                  <a:lnTo>
                    <a:pt x="84343" y="26217"/>
                  </a:lnTo>
                  <a:lnTo>
                    <a:pt x="82786" y="26170"/>
                  </a:lnTo>
                  <a:lnTo>
                    <a:pt x="81230" y="26130"/>
                  </a:lnTo>
                  <a:lnTo>
                    <a:pt x="79665" y="26090"/>
                  </a:lnTo>
                  <a:lnTo>
                    <a:pt x="78101" y="26056"/>
                  </a:lnTo>
                  <a:lnTo>
                    <a:pt x="76536" y="26030"/>
                  </a:lnTo>
                  <a:lnTo>
                    <a:pt x="74971" y="26010"/>
                  </a:lnTo>
                  <a:lnTo>
                    <a:pt x="73399" y="25990"/>
                  </a:lnTo>
                  <a:lnTo>
                    <a:pt x="71827" y="25983"/>
                  </a:lnTo>
                  <a:lnTo>
                    <a:pt x="70254" y="25970"/>
                  </a:lnTo>
                  <a:lnTo>
                    <a:pt x="67101" y="25970"/>
                  </a:lnTo>
                  <a:lnTo>
                    <a:pt x="64936" y="25976"/>
                  </a:lnTo>
                  <a:lnTo>
                    <a:pt x="62763" y="25996"/>
                  </a:lnTo>
                  <a:lnTo>
                    <a:pt x="60583" y="26016"/>
                  </a:lnTo>
                  <a:lnTo>
                    <a:pt x="58410" y="26043"/>
                  </a:lnTo>
                  <a:lnTo>
                    <a:pt x="56229" y="26083"/>
                  </a:lnTo>
                  <a:lnTo>
                    <a:pt x="54048" y="26123"/>
                  </a:lnTo>
                  <a:lnTo>
                    <a:pt x="51867" y="26170"/>
                  </a:lnTo>
                  <a:lnTo>
                    <a:pt x="49686" y="26230"/>
                  </a:lnTo>
                  <a:lnTo>
                    <a:pt x="47505" y="26290"/>
                  </a:lnTo>
                  <a:lnTo>
                    <a:pt x="45324" y="26357"/>
                  </a:lnTo>
                  <a:lnTo>
                    <a:pt x="43143" y="26423"/>
                  </a:lnTo>
                  <a:lnTo>
                    <a:pt x="40963" y="26504"/>
                  </a:lnTo>
                  <a:lnTo>
                    <a:pt x="38782" y="26584"/>
                  </a:lnTo>
                  <a:lnTo>
                    <a:pt x="36609" y="26670"/>
                  </a:lnTo>
                  <a:lnTo>
                    <a:pt x="32255" y="26851"/>
                  </a:lnTo>
                  <a:lnTo>
                    <a:pt x="28549" y="27011"/>
                  </a:lnTo>
                  <a:lnTo>
                    <a:pt x="24843" y="27178"/>
                  </a:lnTo>
                  <a:lnTo>
                    <a:pt x="21153" y="27351"/>
                  </a:lnTo>
                  <a:lnTo>
                    <a:pt x="17463" y="27531"/>
                  </a:lnTo>
                  <a:lnTo>
                    <a:pt x="10122" y="27912"/>
                  </a:lnTo>
                  <a:lnTo>
                    <a:pt x="2821" y="28286"/>
                  </a:lnTo>
                  <a:lnTo>
                    <a:pt x="2924" y="27585"/>
                  </a:lnTo>
                  <a:lnTo>
                    <a:pt x="3019" y="26877"/>
                  </a:lnTo>
                  <a:lnTo>
                    <a:pt x="3114" y="26170"/>
                  </a:lnTo>
                  <a:lnTo>
                    <a:pt x="3200" y="25456"/>
                  </a:lnTo>
                  <a:lnTo>
                    <a:pt x="3280" y="24735"/>
                  </a:lnTo>
                  <a:lnTo>
                    <a:pt x="3359" y="24014"/>
                  </a:lnTo>
                  <a:lnTo>
                    <a:pt x="3501" y="22566"/>
                  </a:lnTo>
                  <a:lnTo>
                    <a:pt x="3619" y="21104"/>
                  </a:lnTo>
                  <a:lnTo>
                    <a:pt x="3730" y="19642"/>
                  </a:lnTo>
                  <a:lnTo>
                    <a:pt x="3825" y="18174"/>
                  </a:lnTo>
                  <a:lnTo>
                    <a:pt x="3904" y="16699"/>
                  </a:lnTo>
                  <a:lnTo>
                    <a:pt x="5105" y="16672"/>
                  </a:lnTo>
                  <a:lnTo>
                    <a:pt x="6298" y="16646"/>
                  </a:lnTo>
                  <a:lnTo>
                    <a:pt x="7483" y="16626"/>
                  </a:lnTo>
                  <a:lnTo>
                    <a:pt x="8676" y="16612"/>
                  </a:lnTo>
                  <a:lnTo>
                    <a:pt x="9870" y="16606"/>
                  </a:lnTo>
                  <a:lnTo>
                    <a:pt x="11055" y="16599"/>
                  </a:lnTo>
                  <a:lnTo>
                    <a:pt x="12248" y="16599"/>
                  </a:lnTo>
                  <a:lnTo>
                    <a:pt x="13433" y="16606"/>
                  </a:lnTo>
                  <a:lnTo>
                    <a:pt x="14626" y="16612"/>
                  </a:lnTo>
                  <a:lnTo>
                    <a:pt x="15812" y="16626"/>
                  </a:lnTo>
                  <a:lnTo>
                    <a:pt x="18190" y="16659"/>
                  </a:lnTo>
                  <a:lnTo>
                    <a:pt x="20576" y="16713"/>
                  </a:lnTo>
                  <a:lnTo>
                    <a:pt x="22963" y="16773"/>
                  </a:lnTo>
                  <a:lnTo>
                    <a:pt x="23073" y="16773"/>
                  </a:lnTo>
                  <a:lnTo>
                    <a:pt x="23176" y="16759"/>
                  </a:lnTo>
                  <a:lnTo>
                    <a:pt x="23271" y="16746"/>
                  </a:lnTo>
                  <a:lnTo>
                    <a:pt x="23366" y="16726"/>
                  </a:lnTo>
                  <a:lnTo>
                    <a:pt x="23452" y="16699"/>
                  </a:lnTo>
                  <a:lnTo>
                    <a:pt x="23532" y="16666"/>
                  </a:lnTo>
                  <a:lnTo>
                    <a:pt x="23611" y="16626"/>
                  </a:lnTo>
                  <a:lnTo>
                    <a:pt x="23690" y="16586"/>
                  </a:lnTo>
                  <a:lnTo>
                    <a:pt x="23761" y="16619"/>
                  </a:lnTo>
                  <a:lnTo>
                    <a:pt x="23832" y="16639"/>
                  </a:lnTo>
                  <a:lnTo>
                    <a:pt x="23903" y="16659"/>
                  </a:lnTo>
                  <a:lnTo>
                    <a:pt x="23974" y="16672"/>
                  </a:lnTo>
                  <a:lnTo>
                    <a:pt x="24045" y="16679"/>
                  </a:lnTo>
                  <a:lnTo>
                    <a:pt x="24124" y="16686"/>
                  </a:lnTo>
                  <a:lnTo>
                    <a:pt x="24195" y="16679"/>
                  </a:lnTo>
                  <a:lnTo>
                    <a:pt x="24274" y="16672"/>
                  </a:lnTo>
                  <a:lnTo>
                    <a:pt x="24345" y="16652"/>
                  </a:lnTo>
                  <a:lnTo>
                    <a:pt x="24409" y="16632"/>
                  </a:lnTo>
                  <a:lnTo>
                    <a:pt x="24480" y="16599"/>
                  </a:lnTo>
                  <a:lnTo>
                    <a:pt x="24543" y="16566"/>
                  </a:lnTo>
                  <a:lnTo>
                    <a:pt x="24606" y="16519"/>
                  </a:lnTo>
                  <a:lnTo>
                    <a:pt x="24654" y="16472"/>
                  </a:lnTo>
                  <a:lnTo>
                    <a:pt x="24709" y="16412"/>
                  </a:lnTo>
                  <a:lnTo>
                    <a:pt x="24748" y="16345"/>
                  </a:lnTo>
                  <a:lnTo>
                    <a:pt x="25136" y="15685"/>
                  </a:lnTo>
                  <a:lnTo>
                    <a:pt x="25523" y="15024"/>
                  </a:lnTo>
                  <a:lnTo>
                    <a:pt x="25894" y="14357"/>
                  </a:lnTo>
                  <a:lnTo>
                    <a:pt x="26265" y="13689"/>
                  </a:lnTo>
                  <a:lnTo>
                    <a:pt x="27000" y="12348"/>
                  </a:lnTo>
                  <a:lnTo>
                    <a:pt x="27719" y="10999"/>
                  </a:lnTo>
                  <a:lnTo>
                    <a:pt x="27806" y="11787"/>
                  </a:lnTo>
                  <a:lnTo>
                    <a:pt x="27909" y="12568"/>
                  </a:lnTo>
                  <a:lnTo>
                    <a:pt x="28035" y="13342"/>
                  </a:lnTo>
                  <a:lnTo>
                    <a:pt x="28162" y="14123"/>
                  </a:lnTo>
                  <a:lnTo>
                    <a:pt x="28312" y="14897"/>
                  </a:lnTo>
                  <a:lnTo>
                    <a:pt x="28478" y="15671"/>
                  </a:lnTo>
                  <a:lnTo>
                    <a:pt x="28652" y="16439"/>
                  </a:lnTo>
                  <a:lnTo>
                    <a:pt x="28849" y="17213"/>
                  </a:lnTo>
                  <a:lnTo>
                    <a:pt x="29055" y="17974"/>
                  </a:lnTo>
                  <a:lnTo>
                    <a:pt x="29276" y="18741"/>
                  </a:lnTo>
                  <a:lnTo>
                    <a:pt x="29513" y="19502"/>
                  </a:lnTo>
                  <a:lnTo>
                    <a:pt x="29766" y="20263"/>
                  </a:lnTo>
                  <a:lnTo>
                    <a:pt x="30035" y="21017"/>
                  </a:lnTo>
                  <a:lnTo>
                    <a:pt x="30319" y="21778"/>
                  </a:lnTo>
                  <a:lnTo>
                    <a:pt x="30611" y="22526"/>
                  </a:lnTo>
                  <a:lnTo>
                    <a:pt x="30927" y="23280"/>
                  </a:lnTo>
                  <a:lnTo>
                    <a:pt x="30967" y="23367"/>
                  </a:lnTo>
                  <a:lnTo>
                    <a:pt x="31014" y="23453"/>
                  </a:lnTo>
                  <a:lnTo>
                    <a:pt x="31062" y="23527"/>
                  </a:lnTo>
                  <a:lnTo>
                    <a:pt x="31125" y="23600"/>
                  </a:lnTo>
                  <a:lnTo>
                    <a:pt x="31180" y="23667"/>
                  </a:lnTo>
                  <a:lnTo>
                    <a:pt x="31251" y="23727"/>
                  </a:lnTo>
                  <a:lnTo>
                    <a:pt x="31323" y="23787"/>
                  </a:lnTo>
                  <a:lnTo>
                    <a:pt x="31394" y="23834"/>
                  </a:lnTo>
                  <a:lnTo>
                    <a:pt x="31473" y="23881"/>
                  </a:lnTo>
                  <a:lnTo>
                    <a:pt x="31552" y="23921"/>
                  </a:lnTo>
                  <a:lnTo>
                    <a:pt x="31631" y="23954"/>
                  </a:lnTo>
                  <a:lnTo>
                    <a:pt x="31718" y="23981"/>
                  </a:lnTo>
                  <a:lnTo>
                    <a:pt x="31805" y="24001"/>
                  </a:lnTo>
                  <a:lnTo>
                    <a:pt x="31891" y="24014"/>
                  </a:lnTo>
                  <a:lnTo>
                    <a:pt x="31986" y="24021"/>
                  </a:lnTo>
                  <a:lnTo>
                    <a:pt x="32073" y="24027"/>
                  </a:lnTo>
                  <a:lnTo>
                    <a:pt x="32223" y="24021"/>
                  </a:lnTo>
                  <a:lnTo>
                    <a:pt x="32373" y="23994"/>
                  </a:lnTo>
                  <a:lnTo>
                    <a:pt x="32524" y="23954"/>
                  </a:lnTo>
                  <a:lnTo>
                    <a:pt x="32595" y="23927"/>
                  </a:lnTo>
                  <a:lnTo>
                    <a:pt x="32666" y="23901"/>
                  </a:lnTo>
                  <a:lnTo>
                    <a:pt x="32737" y="23867"/>
                  </a:lnTo>
                  <a:lnTo>
                    <a:pt x="32808" y="23827"/>
                  </a:lnTo>
                  <a:lnTo>
                    <a:pt x="32871" y="23787"/>
                  </a:lnTo>
                  <a:lnTo>
                    <a:pt x="32935" y="23740"/>
                  </a:lnTo>
                  <a:lnTo>
                    <a:pt x="32998" y="23694"/>
                  </a:lnTo>
                  <a:lnTo>
                    <a:pt x="33053" y="23640"/>
                  </a:lnTo>
                  <a:lnTo>
                    <a:pt x="33108" y="23580"/>
                  </a:lnTo>
                  <a:lnTo>
                    <a:pt x="33164" y="23520"/>
                  </a:lnTo>
                  <a:lnTo>
                    <a:pt x="33314" y="23340"/>
                  </a:lnTo>
                  <a:lnTo>
                    <a:pt x="33456" y="23146"/>
                  </a:lnTo>
                  <a:lnTo>
                    <a:pt x="33598" y="22960"/>
                  </a:lnTo>
                  <a:lnTo>
                    <a:pt x="33740" y="22773"/>
                  </a:lnTo>
                  <a:lnTo>
                    <a:pt x="33875" y="22579"/>
                  </a:lnTo>
                  <a:lnTo>
                    <a:pt x="34001" y="22386"/>
                  </a:lnTo>
                  <a:lnTo>
                    <a:pt x="34246" y="21992"/>
                  </a:lnTo>
                  <a:lnTo>
                    <a:pt x="34475" y="21591"/>
                  </a:lnTo>
                  <a:lnTo>
                    <a:pt x="34689" y="21191"/>
                  </a:lnTo>
                  <a:lnTo>
                    <a:pt x="34886" y="20784"/>
                  </a:lnTo>
                  <a:lnTo>
                    <a:pt x="35076" y="20370"/>
                  </a:lnTo>
                  <a:lnTo>
                    <a:pt x="35250" y="19956"/>
                  </a:lnTo>
                  <a:lnTo>
                    <a:pt x="35416" y="19536"/>
                  </a:lnTo>
                  <a:lnTo>
                    <a:pt x="35566" y="19115"/>
                  </a:lnTo>
                  <a:lnTo>
                    <a:pt x="35716" y="18688"/>
                  </a:lnTo>
                  <a:lnTo>
                    <a:pt x="35850" y="18261"/>
                  </a:lnTo>
                  <a:lnTo>
                    <a:pt x="35985" y="17834"/>
                  </a:lnTo>
                  <a:lnTo>
                    <a:pt x="36111" y="17400"/>
                  </a:lnTo>
                  <a:lnTo>
                    <a:pt x="36237" y="16966"/>
                  </a:lnTo>
                  <a:lnTo>
                    <a:pt x="36474" y="16098"/>
                  </a:lnTo>
                  <a:lnTo>
                    <a:pt x="36712" y="15231"/>
                  </a:lnTo>
                  <a:lnTo>
                    <a:pt x="36949" y="14370"/>
                  </a:lnTo>
                  <a:lnTo>
                    <a:pt x="37075" y="13936"/>
                  </a:lnTo>
                  <a:lnTo>
                    <a:pt x="37201" y="13509"/>
                  </a:lnTo>
                  <a:lnTo>
                    <a:pt x="37336" y="13082"/>
                  </a:lnTo>
                  <a:lnTo>
                    <a:pt x="37478" y="12655"/>
                  </a:lnTo>
                  <a:lnTo>
                    <a:pt x="37620" y="12234"/>
                  </a:lnTo>
                  <a:lnTo>
                    <a:pt x="37778" y="11814"/>
                  </a:lnTo>
                  <a:lnTo>
                    <a:pt x="37944" y="11400"/>
                  </a:lnTo>
                  <a:lnTo>
                    <a:pt x="38126" y="10986"/>
                  </a:lnTo>
                  <a:lnTo>
                    <a:pt x="38316" y="10579"/>
                  </a:lnTo>
                  <a:lnTo>
                    <a:pt x="38513" y="10178"/>
                  </a:lnTo>
                  <a:close/>
                  <a:moveTo>
                    <a:pt x="22623" y="0"/>
                  </a:moveTo>
                  <a:lnTo>
                    <a:pt x="19818" y="7"/>
                  </a:lnTo>
                  <a:lnTo>
                    <a:pt x="17021" y="20"/>
                  </a:lnTo>
                  <a:lnTo>
                    <a:pt x="14223" y="34"/>
                  </a:lnTo>
                  <a:lnTo>
                    <a:pt x="11426" y="60"/>
                  </a:lnTo>
                  <a:lnTo>
                    <a:pt x="8629" y="94"/>
                  </a:lnTo>
                  <a:lnTo>
                    <a:pt x="5840" y="134"/>
                  </a:lnTo>
                  <a:lnTo>
                    <a:pt x="3042" y="180"/>
                  </a:lnTo>
                  <a:lnTo>
                    <a:pt x="2924" y="180"/>
                  </a:lnTo>
                  <a:lnTo>
                    <a:pt x="2805" y="201"/>
                  </a:lnTo>
                  <a:lnTo>
                    <a:pt x="2703" y="221"/>
                  </a:lnTo>
                  <a:lnTo>
                    <a:pt x="2600" y="254"/>
                  </a:lnTo>
                  <a:lnTo>
                    <a:pt x="2513" y="294"/>
                  </a:lnTo>
                  <a:lnTo>
                    <a:pt x="2426" y="334"/>
                  </a:lnTo>
                  <a:lnTo>
                    <a:pt x="2355" y="387"/>
                  </a:lnTo>
                  <a:lnTo>
                    <a:pt x="2292" y="441"/>
                  </a:lnTo>
                  <a:lnTo>
                    <a:pt x="2205" y="454"/>
                  </a:lnTo>
                  <a:lnTo>
                    <a:pt x="2118" y="467"/>
                  </a:lnTo>
                  <a:lnTo>
                    <a:pt x="2039" y="488"/>
                  </a:lnTo>
                  <a:lnTo>
                    <a:pt x="1960" y="514"/>
                  </a:lnTo>
                  <a:lnTo>
                    <a:pt x="1881" y="548"/>
                  </a:lnTo>
                  <a:lnTo>
                    <a:pt x="1810" y="581"/>
                  </a:lnTo>
                  <a:lnTo>
                    <a:pt x="1739" y="621"/>
                  </a:lnTo>
                  <a:lnTo>
                    <a:pt x="1675" y="661"/>
                  </a:lnTo>
                  <a:lnTo>
                    <a:pt x="1612" y="714"/>
                  </a:lnTo>
                  <a:lnTo>
                    <a:pt x="1557" y="768"/>
                  </a:lnTo>
                  <a:lnTo>
                    <a:pt x="1510" y="828"/>
                  </a:lnTo>
                  <a:lnTo>
                    <a:pt x="1462" y="895"/>
                  </a:lnTo>
                  <a:lnTo>
                    <a:pt x="1423" y="968"/>
                  </a:lnTo>
                  <a:lnTo>
                    <a:pt x="1391" y="1048"/>
                  </a:lnTo>
                  <a:lnTo>
                    <a:pt x="1359" y="1135"/>
                  </a:lnTo>
                  <a:lnTo>
                    <a:pt x="1344" y="1222"/>
                  </a:lnTo>
                  <a:lnTo>
                    <a:pt x="1201" y="2043"/>
                  </a:lnTo>
                  <a:lnTo>
                    <a:pt x="1067" y="2870"/>
                  </a:lnTo>
                  <a:lnTo>
                    <a:pt x="941" y="3698"/>
                  </a:lnTo>
                  <a:lnTo>
                    <a:pt x="814" y="4539"/>
                  </a:lnTo>
                  <a:lnTo>
                    <a:pt x="704" y="5386"/>
                  </a:lnTo>
                  <a:lnTo>
                    <a:pt x="601" y="6241"/>
                  </a:lnTo>
                  <a:lnTo>
                    <a:pt x="506" y="7102"/>
                  </a:lnTo>
                  <a:lnTo>
                    <a:pt x="419" y="7963"/>
                  </a:lnTo>
                  <a:lnTo>
                    <a:pt x="332" y="8830"/>
                  </a:lnTo>
                  <a:lnTo>
                    <a:pt x="261" y="9705"/>
                  </a:lnTo>
                  <a:lnTo>
                    <a:pt x="198" y="10579"/>
                  </a:lnTo>
                  <a:lnTo>
                    <a:pt x="143" y="11460"/>
                  </a:lnTo>
                  <a:lnTo>
                    <a:pt x="95" y="12341"/>
                  </a:lnTo>
                  <a:lnTo>
                    <a:pt x="64" y="13222"/>
                  </a:lnTo>
                  <a:lnTo>
                    <a:pt x="32" y="14110"/>
                  </a:lnTo>
                  <a:lnTo>
                    <a:pt x="16" y="14991"/>
                  </a:lnTo>
                  <a:lnTo>
                    <a:pt x="0" y="15878"/>
                  </a:lnTo>
                  <a:lnTo>
                    <a:pt x="0" y="16766"/>
                  </a:lnTo>
                  <a:lnTo>
                    <a:pt x="16" y="17647"/>
                  </a:lnTo>
                  <a:lnTo>
                    <a:pt x="32" y="18528"/>
                  </a:lnTo>
                  <a:lnTo>
                    <a:pt x="64" y="19409"/>
                  </a:lnTo>
                  <a:lnTo>
                    <a:pt x="103" y="20290"/>
                  </a:lnTo>
                  <a:lnTo>
                    <a:pt x="150" y="21164"/>
                  </a:lnTo>
                  <a:lnTo>
                    <a:pt x="206" y="22039"/>
                  </a:lnTo>
                  <a:lnTo>
                    <a:pt x="277" y="22906"/>
                  </a:lnTo>
                  <a:lnTo>
                    <a:pt x="356" y="23774"/>
                  </a:lnTo>
                  <a:lnTo>
                    <a:pt x="451" y="24628"/>
                  </a:lnTo>
                  <a:lnTo>
                    <a:pt x="553" y="25482"/>
                  </a:lnTo>
                  <a:lnTo>
                    <a:pt x="664" y="26330"/>
                  </a:lnTo>
                  <a:lnTo>
                    <a:pt x="790" y="27171"/>
                  </a:lnTo>
                  <a:lnTo>
                    <a:pt x="925" y="28005"/>
                  </a:lnTo>
                  <a:lnTo>
                    <a:pt x="1075" y="28833"/>
                  </a:lnTo>
                  <a:lnTo>
                    <a:pt x="1051" y="28893"/>
                  </a:lnTo>
                  <a:lnTo>
                    <a:pt x="1028" y="28953"/>
                  </a:lnTo>
                  <a:lnTo>
                    <a:pt x="1012" y="29013"/>
                  </a:lnTo>
                  <a:lnTo>
                    <a:pt x="996" y="29073"/>
                  </a:lnTo>
                  <a:lnTo>
                    <a:pt x="988" y="29140"/>
                  </a:lnTo>
                  <a:lnTo>
                    <a:pt x="988" y="29200"/>
                  </a:lnTo>
                  <a:lnTo>
                    <a:pt x="988" y="29267"/>
                  </a:lnTo>
                  <a:lnTo>
                    <a:pt x="996" y="29327"/>
                  </a:lnTo>
                  <a:lnTo>
                    <a:pt x="1012" y="29387"/>
                  </a:lnTo>
                  <a:lnTo>
                    <a:pt x="1028" y="29447"/>
                  </a:lnTo>
                  <a:lnTo>
                    <a:pt x="1051" y="29507"/>
                  </a:lnTo>
                  <a:lnTo>
                    <a:pt x="1083" y="29560"/>
                  </a:lnTo>
                  <a:lnTo>
                    <a:pt x="1114" y="29614"/>
                  </a:lnTo>
                  <a:lnTo>
                    <a:pt x="1154" y="29667"/>
                  </a:lnTo>
                  <a:lnTo>
                    <a:pt x="1201" y="29721"/>
                  </a:lnTo>
                  <a:lnTo>
                    <a:pt x="1249" y="29767"/>
                  </a:lnTo>
                  <a:lnTo>
                    <a:pt x="1288" y="29841"/>
                  </a:lnTo>
                  <a:lnTo>
                    <a:pt x="1336" y="29901"/>
                  </a:lnTo>
                  <a:lnTo>
                    <a:pt x="1391" y="29961"/>
                  </a:lnTo>
                  <a:lnTo>
                    <a:pt x="1454" y="30008"/>
                  </a:lnTo>
                  <a:lnTo>
                    <a:pt x="1525" y="30054"/>
                  </a:lnTo>
                  <a:lnTo>
                    <a:pt x="1596" y="30088"/>
                  </a:lnTo>
                  <a:lnTo>
                    <a:pt x="1675" y="30114"/>
                  </a:lnTo>
                  <a:lnTo>
                    <a:pt x="1762" y="30134"/>
                  </a:lnTo>
                  <a:lnTo>
                    <a:pt x="1849" y="30141"/>
                  </a:lnTo>
                  <a:lnTo>
                    <a:pt x="1936" y="30148"/>
                  </a:lnTo>
                  <a:lnTo>
                    <a:pt x="2031" y="30141"/>
                  </a:lnTo>
                  <a:lnTo>
                    <a:pt x="2118" y="30128"/>
                  </a:lnTo>
                  <a:lnTo>
                    <a:pt x="2197" y="30114"/>
                  </a:lnTo>
                  <a:lnTo>
                    <a:pt x="2276" y="30081"/>
                  </a:lnTo>
                  <a:lnTo>
                    <a:pt x="2355" y="30048"/>
                  </a:lnTo>
                  <a:lnTo>
                    <a:pt x="2426" y="30008"/>
                  </a:lnTo>
                  <a:lnTo>
                    <a:pt x="13607" y="30254"/>
                  </a:lnTo>
                  <a:lnTo>
                    <a:pt x="19233" y="30375"/>
                  </a:lnTo>
                  <a:lnTo>
                    <a:pt x="24883" y="30475"/>
                  </a:lnTo>
                  <a:lnTo>
                    <a:pt x="27712" y="30521"/>
                  </a:lnTo>
                  <a:lnTo>
                    <a:pt x="30540" y="30568"/>
                  </a:lnTo>
                  <a:lnTo>
                    <a:pt x="33377" y="30602"/>
                  </a:lnTo>
                  <a:lnTo>
                    <a:pt x="36214" y="30635"/>
                  </a:lnTo>
                  <a:lnTo>
                    <a:pt x="39058" y="30662"/>
                  </a:lnTo>
                  <a:lnTo>
                    <a:pt x="41895" y="30682"/>
                  </a:lnTo>
                  <a:lnTo>
                    <a:pt x="44740" y="30688"/>
                  </a:lnTo>
                  <a:lnTo>
                    <a:pt x="47584" y="30695"/>
                  </a:lnTo>
                  <a:lnTo>
                    <a:pt x="50421" y="30688"/>
                  </a:lnTo>
                  <a:lnTo>
                    <a:pt x="53266" y="30668"/>
                  </a:lnTo>
                  <a:lnTo>
                    <a:pt x="56102" y="30642"/>
                  </a:lnTo>
                  <a:lnTo>
                    <a:pt x="58939" y="30608"/>
                  </a:lnTo>
                  <a:lnTo>
                    <a:pt x="61776" y="30555"/>
                  </a:lnTo>
                  <a:lnTo>
                    <a:pt x="64612" y="30495"/>
                  </a:lnTo>
                  <a:lnTo>
                    <a:pt x="67433" y="30421"/>
                  </a:lnTo>
                  <a:lnTo>
                    <a:pt x="70262" y="30335"/>
                  </a:lnTo>
                  <a:lnTo>
                    <a:pt x="73083" y="30234"/>
                  </a:lnTo>
                  <a:lnTo>
                    <a:pt x="75896" y="30121"/>
                  </a:lnTo>
                  <a:lnTo>
                    <a:pt x="78701" y="29994"/>
                  </a:lnTo>
                  <a:lnTo>
                    <a:pt x="80108" y="29921"/>
                  </a:lnTo>
                  <a:lnTo>
                    <a:pt x="81506" y="29847"/>
                  </a:lnTo>
                  <a:lnTo>
                    <a:pt x="82905" y="29767"/>
                  </a:lnTo>
                  <a:lnTo>
                    <a:pt x="84303" y="29680"/>
                  </a:lnTo>
                  <a:lnTo>
                    <a:pt x="85694" y="29594"/>
                  </a:lnTo>
                  <a:lnTo>
                    <a:pt x="87085" y="29507"/>
                  </a:lnTo>
                  <a:lnTo>
                    <a:pt x="88483" y="29407"/>
                  </a:lnTo>
                  <a:lnTo>
                    <a:pt x="89866" y="29307"/>
                  </a:lnTo>
                  <a:lnTo>
                    <a:pt x="91257" y="29200"/>
                  </a:lnTo>
                  <a:lnTo>
                    <a:pt x="92640" y="29093"/>
                  </a:lnTo>
                  <a:lnTo>
                    <a:pt x="92750" y="29080"/>
                  </a:lnTo>
                  <a:lnTo>
                    <a:pt x="92845" y="29066"/>
                  </a:lnTo>
                  <a:lnTo>
                    <a:pt x="92948" y="29046"/>
                  </a:lnTo>
                  <a:lnTo>
                    <a:pt x="93043" y="29020"/>
                  </a:lnTo>
                  <a:lnTo>
                    <a:pt x="93130" y="28993"/>
                  </a:lnTo>
                  <a:lnTo>
                    <a:pt x="93216" y="28966"/>
                  </a:lnTo>
                  <a:lnTo>
                    <a:pt x="93295" y="28933"/>
                  </a:lnTo>
                  <a:lnTo>
                    <a:pt x="93374" y="28893"/>
                  </a:lnTo>
                  <a:lnTo>
                    <a:pt x="93446" y="28853"/>
                  </a:lnTo>
                  <a:lnTo>
                    <a:pt x="93517" y="28806"/>
                  </a:lnTo>
                  <a:lnTo>
                    <a:pt x="93588" y="28759"/>
                  </a:lnTo>
                  <a:lnTo>
                    <a:pt x="93643" y="28713"/>
                  </a:lnTo>
                  <a:lnTo>
                    <a:pt x="93706" y="28659"/>
                  </a:lnTo>
                  <a:lnTo>
                    <a:pt x="93754" y="28606"/>
                  </a:lnTo>
                  <a:lnTo>
                    <a:pt x="93849" y="28492"/>
                  </a:lnTo>
                  <a:lnTo>
                    <a:pt x="93928" y="28372"/>
                  </a:lnTo>
                  <a:lnTo>
                    <a:pt x="93991" y="28246"/>
                  </a:lnTo>
                  <a:lnTo>
                    <a:pt x="94038" y="28119"/>
                  </a:lnTo>
                  <a:lnTo>
                    <a:pt x="94070" y="27985"/>
                  </a:lnTo>
                  <a:lnTo>
                    <a:pt x="94086" y="27845"/>
                  </a:lnTo>
                  <a:lnTo>
                    <a:pt x="94086" y="27712"/>
                  </a:lnTo>
                  <a:lnTo>
                    <a:pt x="94070" y="27578"/>
                  </a:lnTo>
                  <a:lnTo>
                    <a:pt x="94038" y="27445"/>
                  </a:lnTo>
                  <a:lnTo>
                    <a:pt x="94109" y="27385"/>
                  </a:lnTo>
                  <a:lnTo>
                    <a:pt x="94173" y="27318"/>
                  </a:lnTo>
                  <a:lnTo>
                    <a:pt x="94236" y="27244"/>
                  </a:lnTo>
                  <a:lnTo>
                    <a:pt x="94291" y="27164"/>
                  </a:lnTo>
                  <a:lnTo>
                    <a:pt x="94331" y="27078"/>
                  </a:lnTo>
                  <a:lnTo>
                    <a:pt x="94370" y="26977"/>
                  </a:lnTo>
                  <a:lnTo>
                    <a:pt x="94394" y="26871"/>
                  </a:lnTo>
                  <a:lnTo>
                    <a:pt x="94410" y="26757"/>
                  </a:lnTo>
                  <a:lnTo>
                    <a:pt x="94457" y="26243"/>
                  </a:lnTo>
                  <a:lnTo>
                    <a:pt x="94497" y="25723"/>
                  </a:lnTo>
                  <a:lnTo>
                    <a:pt x="94536" y="25209"/>
                  </a:lnTo>
                  <a:lnTo>
                    <a:pt x="94568" y="24688"/>
                  </a:lnTo>
                  <a:lnTo>
                    <a:pt x="94615" y="23654"/>
                  </a:lnTo>
                  <a:lnTo>
                    <a:pt x="94655" y="22619"/>
                  </a:lnTo>
                  <a:lnTo>
                    <a:pt x="94670" y="21585"/>
                  </a:lnTo>
                  <a:lnTo>
                    <a:pt x="94670" y="20543"/>
                  </a:lnTo>
                  <a:lnTo>
                    <a:pt x="94662" y="19509"/>
                  </a:lnTo>
                  <a:lnTo>
                    <a:pt x="94639" y="18468"/>
                  </a:lnTo>
                  <a:lnTo>
                    <a:pt x="94607" y="17427"/>
                  </a:lnTo>
                  <a:lnTo>
                    <a:pt x="94568" y="16392"/>
                  </a:lnTo>
                  <a:lnTo>
                    <a:pt x="94520" y="15351"/>
                  </a:lnTo>
                  <a:lnTo>
                    <a:pt x="94465" y="14316"/>
                  </a:lnTo>
                  <a:lnTo>
                    <a:pt x="94354" y="12241"/>
                  </a:lnTo>
                  <a:lnTo>
                    <a:pt x="94236" y="10178"/>
                  </a:lnTo>
                  <a:lnTo>
                    <a:pt x="94220" y="9818"/>
                  </a:lnTo>
                  <a:lnTo>
                    <a:pt x="94212" y="9438"/>
                  </a:lnTo>
                  <a:lnTo>
                    <a:pt x="94212" y="9051"/>
                  </a:lnTo>
                  <a:lnTo>
                    <a:pt x="94220" y="8643"/>
                  </a:lnTo>
                  <a:lnTo>
                    <a:pt x="94228" y="7809"/>
                  </a:lnTo>
                  <a:lnTo>
                    <a:pt x="94236" y="7382"/>
                  </a:lnTo>
                  <a:lnTo>
                    <a:pt x="94228" y="6955"/>
                  </a:lnTo>
                  <a:lnTo>
                    <a:pt x="94212" y="6528"/>
                  </a:lnTo>
                  <a:lnTo>
                    <a:pt x="94180" y="6101"/>
                  </a:lnTo>
                  <a:lnTo>
                    <a:pt x="94133" y="5680"/>
                  </a:lnTo>
                  <a:lnTo>
                    <a:pt x="94101" y="5473"/>
                  </a:lnTo>
                  <a:lnTo>
                    <a:pt x="94070" y="5273"/>
                  </a:lnTo>
                  <a:lnTo>
                    <a:pt x="94030" y="5066"/>
                  </a:lnTo>
                  <a:lnTo>
                    <a:pt x="93983" y="4866"/>
                  </a:lnTo>
                  <a:lnTo>
                    <a:pt x="93928" y="4672"/>
                  </a:lnTo>
                  <a:lnTo>
                    <a:pt x="93872" y="4479"/>
                  </a:lnTo>
                  <a:lnTo>
                    <a:pt x="93809" y="4292"/>
                  </a:lnTo>
                  <a:lnTo>
                    <a:pt x="93738" y="4105"/>
                  </a:lnTo>
                  <a:lnTo>
                    <a:pt x="93659" y="3925"/>
                  </a:lnTo>
                  <a:lnTo>
                    <a:pt x="93572" y="3751"/>
                  </a:lnTo>
                  <a:lnTo>
                    <a:pt x="93667" y="3684"/>
                  </a:lnTo>
                  <a:lnTo>
                    <a:pt x="93746" y="3611"/>
                  </a:lnTo>
                  <a:lnTo>
                    <a:pt x="93825" y="3538"/>
                  </a:lnTo>
                  <a:lnTo>
                    <a:pt x="93896" y="3458"/>
                  </a:lnTo>
                  <a:lnTo>
                    <a:pt x="93959" y="3371"/>
                  </a:lnTo>
                  <a:lnTo>
                    <a:pt x="94015" y="3284"/>
                  </a:lnTo>
                  <a:lnTo>
                    <a:pt x="94062" y="3191"/>
                  </a:lnTo>
                  <a:lnTo>
                    <a:pt x="94101" y="3097"/>
                  </a:lnTo>
                  <a:lnTo>
                    <a:pt x="94133" y="2997"/>
                  </a:lnTo>
                  <a:lnTo>
                    <a:pt x="94157" y="2897"/>
                  </a:lnTo>
                  <a:lnTo>
                    <a:pt x="94173" y="2797"/>
                  </a:lnTo>
                  <a:lnTo>
                    <a:pt x="94173" y="2697"/>
                  </a:lnTo>
                  <a:lnTo>
                    <a:pt x="94173" y="2590"/>
                  </a:lnTo>
                  <a:lnTo>
                    <a:pt x="94165" y="2490"/>
                  </a:lnTo>
                  <a:lnTo>
                    <a:pt x="94149" y="2390"/>
                  </a:lnTo>
                  <a:lnTo>
                    <a:pt x="94125" y="2290"/>
                  </a:lnTo>
                  <a:lnTo>
                    <a:pt x="94094" y="2189"/>
                  </a:lnTo>
                  <a:lnTo>
                    <a:pt x="94054" y="2096"/>
                  </a:lnTo>
                  <a:lnTo>
                    <a:pt x="94007" y="2003"/>
                  </a:lnTo>
                  <a:lnTo>
                    <a:pt x="93951" y="1916"/>
                  </a:lnTo>
                  <a:lnTo>
                    <a:pt x="93880" y="1829"/>
                  </a:lnTo>
                  <a:lnTo>
                    <a:pt x="93809" y="1749"/>
                  </a:lnTo>
                  <a:lnTo>
                    <a:pt x="93730" y="1669"/>
                  </a:lnTo>
                  <a:lnTo>
                    <a:pt x="93643" y="1595"/>
                  </a:lnTo>
                  <a:lnTo>
                    <a:pt x="93548" y="1535"/>
                  </a:lnTo>
                  <a:lnTo>
                    <a:pt x="93438" y="1475"/>
                  </a:lnTo>
                  <a:lnTo>
                    <a:pt x="93327" y="1422"/>
                  </a:lnTo>
                  <a:lnTo>
                    <a:pt x="93209" y="1375"/>
                  </a:lnTo>
                  <a:lnTo>
                    <a:pt x="93074" y="1342"/>
                  </a:lnTo>
                  <a:lnTo>
                    <a:pt x="92940" y="1308"/>
                  </a:lnTo>
                  <a:lnTo>
                    <a:pt x="92798" y="1288"/>
                  </a:lnTo>
                  <a:lnTo>
                    <a:pt x="92640" y="1282"/>
                  </a:lnTo>
                  <a:lnTo>
                    <a:pt x="87053" y="1108"/>
                  </a:lnTo>
                  <a:lnTo>
                    <a:pt x="81459" y="941"/>
                  </a:lnTo>
                  <a:lnTo>
                    <a:pt x="75864" y="788"/>
                  </a:lnTo>
                  <a:lnTo>
                    <a:pt x="70262" y="641"/>
                  </a:lnTo>
                  <a:lnTo>
                    <a:pt x="64660" y="508"/>
                  </a:lnTo>
                  <a:lnTo>
                    <a:pt x="59057" y="381"/>
                  </a:lnTo>
                  <a:lnTo>
                    <a:pt x="53447" y="274"/>
                  </a:lnTo>
                  <a:lnTo>
                    <a:pt x="50650" y="227"/>
                  </a:lnTo>
                  <a:lnTo>
                    <a:pt x="47845" y="180"/>
                  </a:lnTo>
                  <a:lnTo>
                    <a:pt x="45040" y="140"/>
                  </a:lnTo>
                  <a:lnTo>
                    <a:pt x="42235" y="107"/>
                  </a:lnTo>
                  <a:lnTo>
                    <a:pt x="39430" y="74"/>
                  </a:lnTo>
                  <a:lnTo>
                    <a:pt x="36633" y="54"/>
                  </a:lnTo>
                  <a:lnTo>
                    <a:pt x="33827" y="27"/>
                  </a:lnTo>
                  <a:lnTo>
                    <a:pt x="31022" y="14"/>
                  </a:lnTo>
                  <a:lnTo>
                    <a:pt x="2822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617;p33"/>
            <p:cNvSpPr/>
            <p:nvPr/>
          </p:nvSpPr>
          <p:spPr>
            <a:xfrm>
              <a:off x="-3737700" y="-634375"/>
              <a:ext cx="1148525" cy="797750"/>
            </a:xfrm>
            <a:custGeom>
              <a:avLst/>
              <a:gdLst/>
              <a:ahLst/>
              <a:cxnLst/>
              <a:rect l="l" t="t" r="r" b="b"/>
              <a:pathLst>
                <a:path w="45941" h="31910" extrusionOk="0">
                  <a:moveTo>
                    <a:pt x="0" y="1"/>
                  </a:moveTo>
                  <a:lnTo>
                    <a:pt x="8" y="1335"/>
                  </a:lnTo>
                  <a:lnTo>
                    <a:pt x="24" y="2684"/>
                  </a:lnTo>
                  <a:lnTo>
                    <a:pt x="55" y="4045"/>
                  </a:lnTo>
                  <a:lnTo>
                    <a:pt x="103" y="5420"/>
                  </a:lnTo>
                  <a:lnTo>
                    <a:pt x="126" y="6107"/>
                  </a:lnTo>
                  <a:lnTo>
                    <a:pt x="166" y="6802"/>
                  </a:lnTo>
                  <a:lnTo>
                    <a:pt x="205" y="7496"/>
                  </a:lnTo>
                  <a:lnTo>
                    <a:pt x="253" y="8183"/>
                  </a:lnTo>
                  <a:lnTo>
                    <a:pt x="300" y="8877"/>
                  </a:lnTo>
                  <a:lnTo>
                    <a:pt x="364" y="9571"/>
                  </a:lnTo>
                  <a:lnTo>
                    <a:pt x="435" y="10259"/>
                  </a:lnTo>
                  <a:lnTo>
                    <a:pt x="506" y="10953"/>
                  </a:lnTo>
                  <a:lnTo>
                    <a:pt x="593" y="11634"/>
                  </a:lnTo>
                  <a:lnTo>
                    <a:pt x="687" y="12321"/>
                  </a:lnTo>
                  <a:lnTo>
                    <a:pt x="790" y="13002"/>
                  </a:lnTo>
                  <a:lnTo>
                    <a:pt x="909" y="13676"/>
                  </a:lnTo>
                  <a:lnTo>
                    <a:pt x="1035" y="14350"/>
                  </a:lnTo>
                  <a:lnTo>
                    <a:pt x="1169" y="15018"/>
                  </a:lnTo>
                  <a:lnTo>
                    <a:pt x="1312" y="15678"/>
                  </a:lnTo>
                  <a:lnTo>
                    <a:pt x="1478" y="16332"/>
                  </a:lnTo>
                  <a:lnTo>
                    <a:pt x="1644" y="16986"/>
                  </a:lnTo>
                  <a:lnTo>
                    <a:pt x="1833" y="17627"/>
                  </a:lnTo>
                  <a:lnTo>
                    <a:pt x="2031" y="18261"/>
                  </a:lnTo>
                  <a:lnTo>
                    <a:pt x="2244" y="18889"/>
                  </a:lnTo>
                  <a:lnTo>
                    <a:pt x="2465" y="19509"/>
                  </a:lnTo>
                  <a:lnTo>
                    <a:pt x="2710" y="20117"/>
                  </a:lnTo>
                  <a:lnTo>
                    <a:pt x="2963" y="20717"/>
                  </a:lnTo>
                  <a:lnTo>
                    <a:pt x="3097" y="21018"/>
                  </a:lnTo>
                  <a:lnTo>
                    <a:pt x="3240" y="21311"/>
                  </a:lnTo>
                  <a:lnTo>
                    <a:pt x="3382" y="21605"/>
                  </a:lnTo>
                  <a:lnTo>
                    <a:pt x="3532" y="21892"/>
                  </a:lnTo>
                  <a:lnTo>
                    <a:pt x="3682" y="22179"/>
                  </a:lnTo>
                  <a:lnTo>
                    <a:pt x="3832" y="22459"/>
                  </a:lnTo>
                  <a:lnTo>
                    <a:pt x="3990" y="22740"/>
                  </a:lnTo>
                  <a:lnTo>
                    <a:pt x="4156" y="23020"/>
                  </a:lnTo>
                  <a:lnTo>
                    <a:pt x="4322" y="23294"/>
                  </a:lnTo>
                  <a:lnTo>
                    <a:pt x="4496" y="23567"/>
                  </a:lnTo>
                  <a:lnTo>
                    <a:pt x="4678" y="23834"/>
                  </a:lnTo>
                  <a:lnTo>
                    <a:pt x="4860" y="24094"/>
                  </a:lnTo>
                  <a:lnTo>
                    <a:pt x="5041" y="24361"/>
                  </a:lnTo>
                  <a:lnTo>
                    <a:pt x="5239" y="24615"/>
                  </a:lnTo>
                  <a:lnTo>
                    <a:pt x="5428" y="24875"/>
                  </a:lnTo>
                  <a:lnTo>
                    <a:pt x="5634" y="25122"/>
                  </a:lnTo>
                  <a:lnTo>
                    <a:pt x="5839" y="25376"/>
                  </a:lnTo>
                  <a:lnTo>
                    <a:pt x="6053" y="25616"/>
                  </a:lnTo>
                  <a:lnTo>
                    <a:pt x="6266" y="25856"/>
                  </a:lnTo>
                  <a:lnTo>
                    <a:pt x="6487" y="26097"/>
                  </a:lnTo>
                  <a:lnTo>
                    <a:pt x="6709" y="26330"/>
                  </a:lnTo>
                  <a:lnTo>
                    <a:pt x="6946" y="26557"/>
                  </a:lnTo>
                  <a:lnTo>
                    <a:pt x="7183" y="26784"/>
                  </a:lnTo>
                  <a:lnTo>
                    <a:pt x="7420" y="27004"/>
                  </a:lnTo>
                  <a:lnTo>
                    <a:pt x="7673" y="27225"/>
                  </a:lnTo>
                  <a:lnTo>
                    <a:pt x="7925" y="27438"/>
                  </a:lnTo>
                  <a:lnTo>
                    <a:pt x="8178" y="27645"/>
                  </a:lnTo>
                  <a:lnTo>
                    <a:pt x="8447" y="27852"/>
                  </a:lnTo>
                  <a:lnTo>
                    <a:pt x="8716" y="28052"/>
                  </a:lnTo>
                  <a:lnTo>
                    <a:pt x="8992" y="28252"/>
                  </a:lnTo>
                  <a:lnTo>
                    <a:pt x="9269" y="28446"/>
                  </a:lnTo>
                  <a:lnTo>
                    <a:pt x="9553" y="28633"/>
                  </a:lnTo>
                  <a:lnTo>
                    <a:pt x="9846" y="28813"/>
                  </a:lnTo>
                  <a:lnTo>
                    <a:pt x="10146" y="28993"/>
                  </a:lnTo>
                  <a:lnTo>
                    <a:pt x="10454" y="29167"/>
                  </a:lnTo>
                  <a:lnTo>
                    <a:pt x="10762" y="29340"/>
                  </a:lnTo>
                  <a:lnTo>
                    <a:pt x="11078" y="29501"/>
                  </a:lnTo>
                  <a:lnTo>
                    <a:pt x="11402" y="29661"/>
                  </a:lnTo>
                  <a:lnTo>
                    <a:pt x="11734" y="29814"/>
                  </a:lnTo>
                  <a:lnTo>
                    <a:pt x="12066" y="29968"/>
                  </a:lnTo>
                  <a:lnTo>
                    <a:pt x="12406" y="30115"/>
                  </a:lnTo>
                  <a:lnTo>
                    <a:pt x="12753" y="30255"/>
                  </a:lnTo>
                  <a:lnTo>
                    <a:pt x="13109" y="30388"/>
                  </a:lnTo>
                  <a:lnTo>
                    <a:pt x="13472" y="30515"/>
                  </a:lnTo>
                  <a:lnTo>
                    <a:pt x="13844" y="30642"/>
                  </a:lnTo>
                  <a:lnTo>
                    <a:pt x="14215" y="30755"/>
                  </a:lnTo>
                  <a:lnTo>
                    <a:pt x="14594" y="30869"/>
                  </a:lnTo>
                  <a:lnTo>
                    <a:pt x="14982" y="30982"/>
                  </a:lnTo>
                  <a:lnTo>
                    <a:pt x="15377" y="31082"/>
                  </a:lnTo>
                  <a:lnTo>
                    <a:pt x="15780" y="31176"/>
                  </a:lnTo>
                  <a:lnTo>
                    <a:pt x="16191" y="31269"/>
                  </a:lnTo>
                  <a:lnTo>
                    <a:pt x="16601" y="31356"/>
                  </a:lnTo>
                  <a:lnTo>
                    <a:pt x="17028" y="31436"/>
                  </a:lnTo>
                  <a:lnTo>
                    <a:pt x="17455" y="31510"/>
                  </a:lnTo>
                  <a:lnTo>
                    <a:pt x="17897" y="31576"/>
                  </a:lnTo>
                  <a:lnTo>
                    <a:pt x="18340" y="31636"/>
                  </a:lnTo>
                  <a:lnTo>
                    <a:pt x="18790" y="31690"/>
                  </a:lnTo>
                  <a:lnTo>
                    <a:pt x="19249" y="31743"/>
                  </a:lnTo>
                  <a:lnTo>
                    <a:pt x="19715" y="31783"/>
                  </a:lnTo>
                  <a:lnTo>
                    <a:pt x="20189" y="31823"/>
                  </a:lnTo>
                  <a:lnTo>
                    <a:pt x="20671" y="31850"/>
                  </a:lnTo>
                  <a:lnTo>
                    <a:pt x="21161" y="31877"/>
                  </a:lnTo>
                  <a:lnTo>
                    <a:pt x="21651" y="31897"/>
                  </a:lnTo>
                  <a:lnTo>
                    <a:pt x="22156" y="31903"/>
                  </a:lnTo>
                  <a:lnTo>
                    <a:pt x="22670" y="31910"/>
                  </a:lnTo>
                  <a:lnTo>
                    <a:pt x="23191" y="31910"/>
                  </a:lnTo>
                  <a:lnTo>
                    <a:pt x="23713" y="31903"/>
                  </a:lnTo>
                  <a:lnTo>
                    <a:pt x="24227" y="31883"/>
                  </a:lnTo>
                  <a:lnTo>
                    <a:pt x="24732" y="31863"/>
                  </a:lnTo>
                  <a:lnTo>
                    <a:pt x="25230" y="31837"/>
                  </a:lnTo>
                  <a:lnTo>
                    <a:pt x="25720" y="31796"/>
                  </a:lnTo>
                  <a:lnTo>
                    <a:pt x="26210" y="31756"/>
                  </a:lnTo>
                  <a:lnTo>
                    <a:pt x="26684" y="31710"/>
                  </a:lnTo>
                  <a:lnTo>
                    <a:pt x="27158" y="31650"/>
                  </a:lnTo>
                  <a:lnTo>
                    <a:pt x="27624" y="31590"/>
                  </a:lnTo>
                  <a:lnTo>
                    <a:pt x="28083" y="31516"/>
                  </a:lnTo>
                  <a:lnTo>
                    <a:pt x="28533" y="31443"/>
                  </a:lnTo>
                  <a:lnTo>
                    <a:pt x="28975" y="31356"/>
                  </a:lnTo>
                  <a:lnTo>
                    <a:pt x="29410" y="31269"/>
                  </a:lnTo>
                  <a:lnTo>
                    <a:pt x="29845" y="31169"/>
                  </a:lnTo>
                  <a:lnTo>
                    <a:pt x="30263" y="31069"/>
                  </a:lnTo>
                  <a:lnTo>
                    <a:pt x="30682" y="30956"/>
                  </a:lnTo>
                  <a:lnTo>
                    <a:pt x="31093" y="30842"/>
                  </a:lnTo>
                  <a:lnTo>
                    <a:pt x="31496" y="30715"/>
                  </a:lnTo>
                  <a:lnTo>
                    <a:pt x="31899" y="30588"/>
                  </a:lnTo>
                  <a:lnTo>
                    <a:pt x="32286" y="30448"/>
                  </a:lnTo>
                  <a:lnTo>
                    <a:pt x="32673" y="30301"/>
                  </a:lnTo>
                  <a:lnTo>
                    <a:pt x="33053" y="30155"/>
                  </a:lnTo>
                  <a:lnTo>
                    <a:pt x="33424" y="29994"/>
                  </a:lnTo>
                  <a:lnTo>
                    <a:pt x="33788" y="29834"/>
                  </a:lnTo>
                  <a:lnTo>
                    <a:pt x="34143" y="29661"/>
                  </a:lnTo>
                  <a:lnTo>
                    <a:pt x="34499" y="29487"/>
                  </a:lnTo>
                  <a:lnTo>
                    <a:pt x="34846" y="29307"/>
                  </a:lnTo>
                  <a:lnTo>
                    <a:pt x="35186" y="29113"/>
                  </a:lnTo>
                  <a:lnTo>
                    <a:pt x="35518" y="28920"/>
                  </a:lnTo>
                  <a:lnTo>
                    <a:pt x="35842" y="28713"/>
                  </a:lnTo>
                  <a:lnTo>
                    <a:pt x="36166" y="28506"/>
                  </a:lnTo>
                  <a:lnTo>
                    <a:pt x="36482" y="28293"/>
                  </a:lnTo>
                  <a:lnTo>
                    <a:pt x="36790" y="28072"/>
                  </a:lnTo>
                  <a:lnTo>
                    <a:pt x="37091" y="27839"/>
                  </a:lnTo>
                  <a:lnTo>
                    <a:pt x="37391" y="27605"/>
                  </a:lnTo>
                  <a:lnTo>
                    <a:pt x="37683" y="27365"/>
                  </a:lnTo>
                  <a:lnTo>
                    <a:pt x="37968" y="27118"/>
                  </a:lnTo>
                  <a:lnTo>
                    <a:pt x="38244" y="26864"/>
                  </a:lnTo>
                  <a:lnTo>
                    <a:pt x="38513" y="26604"/>
                  </a:lnTo>
                  <a:lnTo>
                    <a:pt x="38781" y="26337"/>
                  </a:lnTo>
                  <a:lnTo>
                    <a:pt x="39042" y="26070"/>
                  </a:lnTo>
                  <a:lnTo>
                    <a:pt x="39295" y="25790"/>
                  </a:lnTo>
                  <a:lnTo>
                    <a:pt x="39548" y="25503"/>
                  </a:lnTo>
                  <a:lnTo>
                    <a:pt x="39793" y="25216"/>
                  </a:lnTo>
                  <a:lnTo>
                    <a:pt x="40030" y="24915"/>
                  </a:lnTo>
                  <a:lnTo>
                    <a:pt x="40259" y="24608"/>
                  </a:lnTo>
                  <a:lnTo>
                    <a:pt x="40488" y="24301"/>
                  </a:lnTo>
                  <a:lnTo>
                    <a:pt x="40709" y="23988"/>
                  </a:lnTo>
                  <a:lnTo>
                    <a:pt x="40923" y="23667"/>
                  </a:lnTo>
                  <a:lnTo>
                    <a:pt x="41128" y="23334"/>
                  </a:lnTo>
                  <a:lnTo>
                    <a:pt x="41334" y="23000"/>
                  </a:lnTo>
                  <a:lnTo>
                    <a:pt x="41531" y="22660"/>
                  </a:lnTo>
                  <a:lnTo>
                    <a:pt x="41721" y="22319"/>
                  </a:lnTo>
                  <a:lnTo>
                    <a:pt x="41911" y="21965"/>
                  </a:lnTo>
                  <a:lnTo>
                    <a:pt x="42092" y="21605"/>
                  </a:lnTo>
                  <a:lnTo>
                    <a:pt x="42266" y="21245"/>
                  </a:lnTo>
                  <a:lnTo>
                    <a:pt x="42440" y="20871"/>
                  </a:lnTo>
                  <a:lnTo>
                    <a:pt x="42606" y="20497"/>
                  </a:lnTo>
                  <a:lnTo>
                    <a:pt x="42764" y="20117"/>
                  </a:lnTo>
                  <a:lnTo>
                    <a:pt x="42914" y="19723"/>
                  </a:lnTo>
                  <a:lnTo>
                    <a:pt x="43064" y="19329"/>
                  </a:lnTo>
                  <a:lnTo>
                    <a:pt x="43206" y="18929"/>
                  </a:lnTo>
                  <a:lnTo>
                    <a:pt x="43349" y="18528"/>
                  </a:lnTo>
                  <a:lnTo>
                    <a:pt x="43483" y="18114"/>
                  </a:lnTo>
                  <a:lnTo>
                    <a:pt x="43823" y="17020"/>
                  </a:lnTo>
                  <a:lnTo>
                    <a:pt x="43989" y="16473"/>
                  </a:lnTo>
                  <a:lnTo>
                    <a:pt x="44147" y="15919"/>
                  </a:lnTo>
                  <a:lnTo>
                    <a:pt x="44297" y="15371"/>
                  </a:lnTo>
                  <a:lnTo>
                    <a:pt x="44447" y="14817"/>
                  </a:lnTo>
                  <a:lnTo>
                    <a:pt x="44589" y="14270"/>
                  </a:lnTo>
                  <a:lnTo>
                    <a:pt x="44724" y="13716"/>
                  </a:lnTo>
                  <a:lnTo>
                    <a:pt x="44858" y="13162"/>
                  </a:lnTo>
                  <a:lnTo>
                    <a:pt x="44984" y="12608"/>
                  </a:lnTo>
                  <a:lnTo>
                    <a:pt x="45103" y="12054"/>
                  </a:lnTo>
                  <a:lnTo>
                    <a:pt x="45213" y="11500"/>
                  </a:lnTo>
                  <a:lnTo>
                    <a:pt x="45316" y="10940"/>
                  </a:lnTo>
                  <a:lnTo>
                    <a:pt x="45411" y="10386"/>
                  </a:lnTo>
                  <a:lnTo>
                    <a:pt x="45506" y="9825"/>
                  </a:lnTo>
                  <a:lnTo>
                    <a:pt x="45585" y="9271"/>
                  </a:lnTo>
                  <a:lnTo>
                    <a:pt x="45664" y="8710"/>
                  </a:lnTo>
                  <a:lnTo>
                    <a:pt x="45727" y="8150"/>
                  </a:lnTo>
                  <a:lnTo>
                    <a:pt x="45782" y="7596"/>
                  </a:lnTo>
                  <a:lnTo>
                    <a:pt x="45830" y="7035"/>
                  </a:lnTo>
                  <a:lnTo>
                    <a:pt x="45877" y="6475"/>
                  </a:lnTo>
                  <a:lnTo>
                    <a:pt x="45901" y="5914"/>
                  </a:lnTo>
                  <a:lnTo>
                    <a:pt x="45925" y="5353"/>
                  </a:lnTo>
                  <a:lnTo>
                    <a:pt x="45940" y="4786"/>
                  </a:lnTo>
                  <a:lnTo>
                    <a:pt x="45940" y="4225"/>
                  </a:lnTo>
                  <a:lnTo>
                    <a:pt x="45933" y="3665"/>
                  </a:lnTo>
                  <a:lnTo>
                    <a:pt x="45909" y="3104"/>
                  </a:lnTo>
                  <a:lnTo>
                    <a:pt x="45885" y="2537"/>
                  </a:lnTo>
                  <a:lnTo>
                    <a:pt x="45838" y="1976"/>
                  </a:lnTo>
                  <a:lnTo>
                    <a:pt x="45790" y="1409"/>
                  </a:lnTo>
                  <a:lnTo>
                    <a:pt x="45727" y="848"/>
                  </a:lnTo>
                  <a:lnTo>
                    <a:pt x="45648" y="281"/>
                  </a:lnTo>
                  <a:lnTo>
                    <a:pt x="45656" y="254"/>
                  </a:lnTo>
                  <a:lnTo>
                    <a:pt x="45664" y="228"/>
                  </a:lnTo>
                  <a:lnTo>
                    <a:pt x="45672" y="194"/>
                  </a:lnTo>
                  <a:lnTo>
                    <a:pt x="45672" y="154"/>
                  </a:lnTo>
                  <a:lnTo>
                    <a:pt x="42827" y="241"/>
                  </a:lnTo>
                  <a:lnTo>
                    <a:pt x="39975" y="321"/>
                  </a:lnTo>
                  <a:lnTo>
                    <a:pt x="37114" y="394"/>
                  </a:lnTo>
                  <a:lnTo>
                    <a:pt x="34262" y="461"/>
                  </a:lnTo>
                  <a:lnTo>
                    <a:pt x="31401" y="508"/>
                  </a:lnTo>
                  <a:lnTo>
                    <a:pt x="28541" y="548"/>
                  </a:lnTo>
                  <a:lnTo>
                    <a:pt x="25680" y="575"/>
                  </a:lnTo>
                  <a:lnTo>
                    <a:pt x="22820" y="588"/>
                  </a:lnTo>
                  <a:lnTo>
                    <a:pt x="19960" y="588"/>
                  </a:lnTo>
                  <a:lnTo>
                    <a:pt x="18529" y="575"/>
                  </a:lnTo>
                  <a:lnTo>
                    <a:pt x="17099" y="568"/>
                  </a:lnTo>
                  <a:lnTo>
                    <a:pt x="15669" y="548"/>
                  </a:lnTo>
                  <a:lnTo>
                    <a:pt x="14239" y="528"/>
                  </a:lnTo>
                  <a:lnTo>
                    <a:pt x="12817" y="501"/>
                  </a:lnTo>
                  <a:lnTo>
                    <a:pt x="11386" y="468"/>
                  </a:lnTo>
                  <a:lnTo>
                    <a:pt x="9964" y="428"/>
                  </a:lnTo>
                  <a:lnTo>
                    <a:pt x="8534" y="388"/>
                  </a:lnTo>
                  <a:lnTo>
                    <a:pt x="7112" y="334"/>
                  </a:lnTo>
                  <a:lnTo>
                    <a:pt x="5689" y="281"/>
                  </a:lnTo>
                  <a:lnTo>
                    <a:pt x="4259" y="221"/>
                  </a:lnTo>
                  <a:lnTo>
                    <a:pt x="2845" y="154"/>
                  </a:lnTo>
                  <a:lnTo>
                    <a:pt x="1422" y="81"/>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618;p33"/>
            <p:cNvSpPr/>
            <p:nvPr/>
          </p:nvSpPr>
          <p:spPr>
            <a:xfrm>
              <a:off x="-4060700" y="-2105375"/>
              <a:ext cx="1730900" cy="1398275"/>
            </a:xfrm>
            <a:custGeom>
              <a:avLst/>
              <a:gdLst/>
              <a:ahLst/>
              <a:cxnLst/>
              <a:rect l="l" t="t" r="r" b="b"/>
              <a:pathLst>
                <a:path w="69236" h="55931" extrusionOk="0">
                  <a:moveTo>
                    <a:pt x="35353" y="1"/>
                  </a:moveTo>
                  <a:lnTo>
                    <a:pt x="34650" y="7"/>
                  </a:lnTo>
                  <a:lnTo>
                    <a:pt x="33939" y="27"/>
                  </a:lnTo>
                  <a:lnTo>
                    <a:pt x="33212" y="68"/>
                  </a:lnTo>
                  <a:lnTo>
                    <a:pt x="32477" y="121"/>
                  </a:lnTo>
                  <a:lnTo>
                    <a:pt x="31726" y="194"/>
                  </a:lnTo>
                  <a:lnTo>
                    <a:pt x="31054" y="268"/>
                  </a:lnTo>
                  <a:lnTo>
                    <a:pt x="30391" y="355"/>
                  </a:lnTo>
                  <a:lnTo>
                    <a:pt x="29735" y="455"/>
                  </a:lnTo>
                  <a:lnTo>
                    <a:pt x="29087" y="561"/>
                  </a:lnTo>
                  <a:lnTo>
                    <a:pt x="28447" y="682"/>
                  </a:lnTo>
                  <a:lnTo>
                    <a:pt x="27815" y="815"/>
                  </a:lnTo>
                  <a:lnTo>
                    <a:pt x="27198" y="955"/>
                  </a:lnTo>
                  <a:lnTo>
                    <a:pt x="26582" y="1102"/>
                  </a:lnTo>
                  <a:lnTo>
                    <a:pt x="25982" y="1269"/>
                  </a:lnTo>
                  <a:lnTo>
                    <a:pt x="25389" y="1436"/>
                  </a:lnTo>
                  <a:lnTo>
                    <a:pt x="24796" y="1616"/>
                  </a:lnTo>
                  <a:lnTo>
                    <a:pt x="24219" y="1810"/>
                  </a:lnTo>
                  <a:lnTo>
                    <a:pt x="23651" y="2010"/>
                  </a:lnTo>
                  <a:lnTo>
                    <a:pt x="23089" y="2217"/>
                  </a:lnTo>
                  <a:lnTo>
                    <a:pt x="22544" y="2437"/>
                  </a:lnTo>
                  <a:lnTo>
                    <a:pt x="21999" y="2670"/>
                  </a:lnTo>
                  <a:lnTo>
                    <a:pt x="21462" y="2904"/>
                  </a:lnTo>
                  <a:lnTo>
                    <a:pt x="20932" y="3151"/>
                  </a:lnTo>
                  <a:lnTo>
                    <a:pt x="20411" y="3411"/>
                  </a:lnTo>
                  <a:lnTo>
                    <a:pt x="19905" y="3672"/>
                  </a:lnTo>
                  <a:lnTo>
                    <a:pt x="19399" y="3945"/>
                  </a:lnTo>
                  <a:lnTo>
                    <a:pt x="18910" y="4226"/>
                  </a:lnTo>
                  <a:lnTo>
                    <a:pt x="18420" y="4519"/>
                  </a:lnTo>
                  <a:lnTo>
                    <a:pt x="17938" y="4820"/>
                  </a:lnTo>
                  <a:lnTo>
                    <a:pt x="17471" y="5120"/>
                  </a:lnTo>
                  <a:lnTo>
                    <a:pt x="17005" y="5440"/>
                  </a:lnTo>
                  <a:lnTo>
                    <a:pt x="16547" y="5761"/>
                  </a:lnTo>
                  <a:lnTo>
                    <a:pt x="16104" y="6088"/>
                  </a:lnTo>
                  <a:lnTo>
                    <a:pt x="15662" y="6428"/>
                  </a:lnTo>
                  <a:lnTo>
                    <a:pt x="15227" y="6768"/>
                  </a:lnTo>
                  <a:lnTo>
                    <a:pt x="14801" y="7122"/>
                  </a:lnTo>
                  <a:lnTo>
                    <a:pt x="14382" y="7483"/>
                  </a:lnTo>
                  <a:lnTo>
                    <a:pt x="13971" y="7850"/>
                  </a:lnTo>
                  <a:lnTo>
                    <a:pt x="13568" y="8223"/>
                  </a:lnTo>
                  <a:lnTo>
                    <a:pt x="13173" y="8604"/>
                  </a:lnTo>
                  <a:lnTo>
                    <a:pt x="12786" y="8991"/>
                  </a:lnTo>
                  <a:lnTo>
                    <a:pt x="12406" y="9385"/>
                  </a:lnTo>
                  <a:lnTo>
                    <a:pt x="12027" y="9785"/>
                  </a:lnTo>
                  <a:lnTo>
                    <a:pt x="11664" y="10192"/>
                  </a:lnTo>
                  <a:lnTo>
                    <a:pt x="11300" y="10606"/>
                  </a:lnTo>
                  <a:lnTo>
                    <a:pt x="10945" y="11020"/>
                  </a:lnTo>
                  <a:lnTo>
                    <a:pt x="10597" y="11447"/>
                  </a:lnTo>
                  <a:lnTo>
                    <a:pt x="10257" y="11874"/>
                  </a:lnTo>
                  <a:lnTo>
                    <a:pt x="9925" y="12315"/>
                  </a:lnTo>
                  <a:lnTo>
                    <a:pt x="9601" y="12755"/>
                  </a:lnTo>
                  <a:lnTo>
                    <a:pt x="9277" y="13202"/>
                  </a:lnTo>
                  <a:lnTo>
                    <a:pt x="8969" y="13650"/>
                  </a:lnTo>
                  <a:lnTo>
                    <a:pt x="8661" y="14110"/>
                  </a:lnTo>
                  <a:lnTo>
                    <a:pt x="8361" y="14571"/>
                  </a:lnTo>
                  <a:lnTo>
                    <a:pt x="8068" y="15038"/>
                  </a:lnTo>
                  <a:lnTo>
                    <a:pt x="7776" y="15512"/>
                  </a:lnTo>
                  <a:lnTo>
                    <a:pt x="7499" y="15986"/>
                  </a:lnTo>
                  <a:lnTo>
                    <a:pt x="7223" y="16466"/>
                  </a:lnTo>
                  <a:lnTo>
                    <a:pt x="6954" y="16953"/>
                  </a:lnTo>
                  <a:lnTo>
                    <a:pt x="6694" y="17440"/>
                  </a:lnTo>
                  <a:lnTo>
                    <a:pt x="6433" y="17934"/>
                  </a:lnTo>
                  <a:lnTo>
                    <a:pt x="6180" y="18435"/>
                  </a:lnTo>
                  <a:lnTo>
                    <a:pt x="5935" y="18936"/>
                  </a:lnTo>
                  <a:lnTo>
                    <a:pt x="5698" y="19436"/>
                  </a:lnTo>
                  <a:lnTo>
                    <a:pt x="5469" y="19943"/>
                  </a:lnTo>
                  <a:lnTo>
                    <a:pt x="5240" y="20457"/>
                  </a:lnTo>
                  <a:lnTo>
                    <a:pt x="5018" y="20971"/>
                  </a:lnTo>
                  <a:lnTo>
                    <a:pt x="4805" y="21492"/>
                  </a:lnTo>
                  <a:lnTo>
                    <a:pt x="4592" y="22012"/>
                  </a:lnTo>
                  <a:lnTo>
                    <a:pt x="4386" y="22540"/>
                  </a:lnTo>
                  <a:lnTo>
                    <a:pt x="4189" y="23067"/>
                  </a:lnTo>
                  <a:lnTo>
                    <a:pt x="3991" y="23594"/>
                  </a:lnTo>
                  <a:lnTo>
                    <a:pt x="3809" y="24128"/>
                  </a:lnTo>
                  <a:lnTo>
                    <a:pt x="3628" y="24662"/>
                  </a:lnTo>
                  <a:lnTo>
                    <a:pt x="3446" y="25203"/>
                  </a:lnTo>
                  <a:lnTo>
                    <a:pt x="3272" y="25737"/>
                  </a:lnTo>
                  <a:lnTo>
                    <a:pt x="3106" y="26284"/>
                  </a:lnTo>
                  <a:lnTo>
                    <a:pt x="2948" y="26824"/>
                  </a:lnTo>
                  <a:lnTo>
                    <a:pt x="2790" y="27372"/>
                  </a:lnTo>
                  <a:lnTo>
                    <a:pt x="2632" y="27919"/>
                  </a:lnTo>
                  <a:lnTo>
                    <a:pt x="2490" y="28466"/>
                  </a:lnTo>
                  <a:lnTo>
                    <a:pt x="2348" y="29014"/>
                  </a:lnTo>
                  <a:lnTo>
                    <a:pt x="2205" y="29568"/>
                  </a:lnTo>
                  <a:lnTo>
                    <a:pt x="2079" y="30115"/>
                  </a:lnTo>
                  <a:lnTo>
                    <a:pt x="1945" y="30669"/>
                  </a:lnTo>
                  <a:lnTo>
                    <a:pt x="1708" y="31777"/>
                  </a:lnTo>
                  <a:lnTo>
                    <a:pt x="1486" y="32891"/>
                  </a:lnTo>
                  <a:lnTo>
                    <a:pt x="1273" y="33999"/>
                  </a:lnTo>
                  <a:lnTo>
                    <a:pt x="1091" y="35114"/>
                  </a:lnTo>
                  <a:lnTo>
                    <a:pt x="917" y="36222"/>
                  </a:lnTo>
                  <a:lnTo>
                    <a:pt x="759" y="37336"/>
                  </a:lnTo>
                  <a:lnTo>
                    <a:pt x="617" y="38444"/>
                  </a:lnTo>
                  <a:lnTo>
                    <a:pt x="499" y="39545"/>
                  </a:lnTo>
                  <a:lnTo>
                    <a:pt x="388" y="40640"/>
                  </a:lnTo>
                  <a:lnTo>
                    <a:pt x="293" y="41735"/>
                  </a:lnTo>
                  <a:lnTo>
                    <a:pt x="214" y="42822"/>
                  </a:lnTo>
                  <a:lnTo>
                    <a:pt x="143" y="43897"/>
                  </a:lnTo>
                  <a:lnTo>
                    <a:pt x="96" y="44965"/>
                  </a:lnTo>
                  <a:lnTo>
                    <a:pt x="48" y="46026"/>
                  </a:lnTo>
                  <a:lnTo>
                    <a:pt x="24" y="47074"/>
                  </a:lnTo>
                  <a:lnTo>
                    <a:pt x="9" y="48108"/>
                  </a:lnTo>
                  <a:lnTo>
                    <a:pt x="1" y="49130"/>
                  </a:lnTo>
                  <a:lnTo>
                    <a:pt x="9" y="50137"/>
                  </a:lnTo>
                  <a:lnTo>
                    <a:pt x="24" y="51132"/>
                  </a:lnTo>
                  <a:lnTo>
                    <a:pt x="48" y="52113"/>
                  </a:lnTo>
                  <a:lnTo>
                    <a:pt x="80" y="53067"/>
                  </a:lnTo>
                  <a:lnTo>
                    <a:pt x="127" y="54008"/>
                  </a:lnTo>
                  <a:lnTo>
                    <a:pt x="183" y="54936"/>
                  </a:lnTo>
                  <a:lnTo>
                    <a:pt x="238" y="55837"/>
                  </a:lnTo>
                  <a:lnTo>
                    <a:pt x="2395" y="55790"/>
                  </a:lnTo>
                  <a:lnTo>
                    <a:pt x="4552" y="55757"/>
                  </a:lnTo>
                  <a:lnTo>
                    <a:pt x="6709" y="55737"/>
                  </a:lnTo>
                  <a:lnTo>
                    <a:pt x="8866" y="55717"/>
                  </a:lnTo>
                  <a:lnTo>
                    <a:pt x="11016" y="55704"/>
                  </a:lnTo>
                  <a:lnTo>
                    <a:pt x="17487" y="55704"/>
                  </a:lnTo>
                  <a:lnTo>
                    <a:pt x="21794" y="55724"/>
                  </a:lnTo>
                  <a:lnTo>
                    <a:pt x="26108" y="55757"/>
                  </a:lnTo>
                  <a:lnTo>
                    <a:pt x="34729" y="55844"/>
                  </a:lnTo>
                  <a:lnTo>
                    <a:pt x="39043" y="55877"/>
                  </a:lnTo>
                  <a:lnTo>
                    <a:pt x="43357" y="55911"/>
                  </a:lnTo>
                  <a:lnTo>
                    <a:pt x="47664" y="55931"/>
                  </a:lnTo>
                  <a:lnTo>
                    <a:pt x="51978" y="55931"/>
                  </a:lnTo>
                  <a:lnTo>
                    <a:pt x="54135" y="55924"/>
                  </a:lnTo>
                  <a:lnTo>
                    <a:pt x="56292" y="55911"/>
                  </a:lnTo>
                  <a:lnTo>
                    <a:pt x="58450" y="55891"/>
                  </a:lnTo>
                  <a:lnTo>
                    <a:pt x="60607" y="55864"/>
                  </a:lnTo>
                  <a:lnTo>
                    <a:pt x="62764" y="55824"/>
                  </a:lnTo>
                  <a:lnTo>
                    <a:pt x="64921" y="55784"/>
                  </a:lnTo>
                  <a:lnTo>
                    <a:pt x="67078" y="55730"/>
                  </a:lnTo>
                  <a:lnTo>
                    <a:pt x="69235" y="55664"/>
                  </a:lnTo>
                  <a:lnTo>
                    <a:pt x="69054" y="53822"/>
                  </a:lnTo>
                  <a:lnTo>
                    <a:pt x="68856" y="51866"/>
                  </a:lnTo>
                  <a:lnTo>
                    <a:pt x="68643" y="49810"/>
                  </a:lnTo>
                  <a:lnTo>
                    <a:pt x="68524" y="48756"/>
                  </a:lnTo>
                  <a:lnTo>
                    <a:pt x="68398" y="47675"/>
                  </a:lnTo>
                  <a:lnTo>
                    <a:pt x="68263" y="46573"/>
                  </a:lnTo>
                  <a:lnTo>
                    <a:pt x="68129" y="45459"/>
                  </a:lnTo>
                  <a:lnTo>
                    <a:pt x="67979" y="44331"/>
                  </a:lnTo>
                  <a:lnTo>
                    <a:pt x="67821" y="43183"/>
                  </a:lnTo>
                  <a:lnTo>
                    <a:pt x="67655" y="42028"/>
                  </a:lnTo>
                  <a:lnTo>
                    <a:pt x="67473" y="40860"/>
                  </a:lnTo>
                  <a:lnTo>
                    <a:pt x="67292" y="39679"/>
                  </a:lnTo>
                  <a:lnTo>
                    <a:pt x="67086" y="38491"/>
                  </a:lnTo>
                  <a:lnTo>
                    <a:pt x="66873" y="37296"/>
                  </a:lnTo>
                  <a:lnTo>
                    <a:pt x="66651" y="36095"/>
                  </a:lnTo>
                  <a:lnTo>
                    <a:pt x="66414" y="34894"/>
                  </a:lnTo>
                  <a:lnTo>
                    <a:pt x="66154" y="33686"/>
                  </a:lnTo>
                  <a:lnTo>
                    <a:pt x="65893" y="32477"/>
                  </a:lnTo>
                  <a:lnTo>
                    <a:pt x="65608" y="31269"/>
                  </a:lnTo>
                  <a:lnTo>
                    <a:pt x="65308" y="30068"/>
                  </a:lnTo>
                  <a:lnTo>
                    <a:pt x="64992" y="28867"/>
                  </a:lnTo>
                  <a:lnTo>
                    <a:pt x="64660" y="27665"/>
                  </a:lnTo>
                  <a:lnTo>
                    <a:pt x="64486" y="27071"/>
                  </a:lnTo>
                  <a:lnTo>
                    <a:pt x="64305" y="26477"/>
                  </a:lnTo>
                  <a:lnTo>
                    <a:pt x="64123" y="25883"/>
                  </a:lnTo>
                  <a:lnTo>
                    <a:pt x="63933" y="25289"/>
                  </a:lnTo>
                  <a:lnTo>
                    <a:pt x="63744" y="24702"/>
                  </a:lnTo>
                  <a:lnTo>
                    <a:pt x="63546" y="24115"/>
                  </a:lnTo>
                  <a:lnTo>
                    <a:pt x="63349" y="23534"/>
                  </a:lnTo>
                  <a:lnTo>
                    <a:pt x="63143" y="22953"/>
                  </a:lnTo>
                  <a:lnTo>
                    <a:pt x="62930" y="22373"/>
                  </a:lnTo>
                  <a:lnTo>
                    <a:pt x="62716" y="21799"/>
                  </a:lnTo>
                  <a:lnTo>
                    <a:pt x="62487" y="21231"/>
                  </a:lnTo>
                  <a:lnTo>
                    <a:pt x="62266" y="20664"/>
                  </a:lnTo>
                  <a:lnTo>
                    <a:pt x="62029" y="20097"/>
                  </a:lnTo>
                  <a:lnTo>
                    <a:pt x="61792" y="19543"/>
                  </a:lnTo>
                  <a:lnTo>
                    <a:pt x="61547" y="18982"/>
                  </a:lnTo>
                  <a:lnTo>
                    <a:pt x="61302" y="18435"/>
                  </a:lnTo>
                  <a:lnTo>
                    <a:pt x="61049" y="17888"/>
                  </a:lnTo>
                  <a:lnTo>
                    <a:pt x="60788" y="17340"/>
                  </a:lnTo>
                  <a:lnTo>
                    <a:pt x="60520" y="16806"/>
                  </a:lnTo>
                  <a:lnTo>
                    <a:pt x="60243" y="16273"/>
                  </a:lnTo>
                  <a:lnTo>
                    <a:pt x="59967" y="15745"/>
                  </a:lnTo>
                  <a:lnTo>
                    <a:pt x="59682" y="15225"/>
                  </a:lnTo>
                  <a:lnTo>
                    <a:pt x="59390" y="14711"/>
                  </a:lnTo>
                  <a:lnTo>
                    <a:pt x="59097" y="14197"/>
                  </a:lnTo>
                  <a:lnTo>
                    <a:pt x="58797" y="13690"/>
                  </a:lnTo>
                  <a:lnTo>
                    <a:pt x="58481" y="13196"/>
                  </a:lnTo>
                  <a:lnTo>
                    <a:pt x="58165" y="12702"/>
                  </a:lnTo>
                  <a:lnTo>
                    <a:pt x="57849" y="12215"/>
                  </a:lnTo>
                  <a:lnTo>
                    <a:pt x="57517" y="11734"/>
                  </a:lnTo>
                  <a:lnTo>
                    <a:pt x="57185" y="11267"/>
                  </a:lnTo>
                  <a:lnTo>
                    <a:pt x="56838" y="10800"/>
                  </a:lnTo>
                  <a:lnTo>
                    <a:pt x="56490" y="10339"/>
                  </a:lnTo>
                  <a:lnTo>
                    <a:pt x="56134" y="9892"/>
                  </a:lnTo>
                  <a:lnTo>
                    <a:pt x="55771" y="9445"/>
                  </a:lnTo>
                  <a:lnTo>
                    <a:pt x="55399" y="9011"/>
                  </a:lnTo>
                  <a:lnTo>
                    <a:pt x="55020" y="8584"/>
                  </a:lnTo>
                  <a:lnTo>
                    <a:pt x="54641" y="8163"/>
                  </a:lnTo>
                  <a:lnTo>
                    <a:pt x="54246" y="7756"/>
                  </a:lnTo>
                  <a:lnTo>
                    <a:pt x="53851" y="7349"/>
                  </a:lnTo>
                  <a:lnTo>
                    <a:pt x="53440" y="6955"/>
                  </a:lnTo>
                  <a:lnTo>
                    <a:pt x="53029" y="6568"/>
                  </a:lnTo>
                  <a:lnTo>
                    <a:pt x="52610" y="6194"/>
                  </a:lnTo>
                  <a:lnTo>
                    <a:pt x="52176" y="5827"/>
                  </a:lnTo>
                  <a:lnTo>
                    <a:pt x="51741" y="5474"/>
                  </a:lnTo>
                  <a:lnTo>
                    <a:pt x="51298" y="5120"/>
                  </a:lnTo>
                  <a:lnTo>
                    <a:pt x="50840" y="4786"/>
                  </a:lnTo>
                  <a:lnTo>
                    <a:pt x="50382" y="4452"/>
                  </a:lnTo>
                  <a:lnTo>
                    <a:pt x="49916" y="4139"/>
                  </a:lnTo>
                  <a:lnTo>
                    <a:pt x="49434" y="3832"/>
                  </a:lnTo>
                  <a:lnTo>
                    <a:pt x="48952" y="3531"/>
                  </a:lnTo>
                  <a:lnTo>
                    <a:pt x="48462" y="3244"/>
                  </a:lnTo>
                  <a:lnTo>
                    <a:pt x="47956" y="2971"/>
                  </a:lnTo>
                  <a:lnTo>
                    <a:pt x="47442" y="2704"/>
                  </a:lnTo>
                  <a:lnTo>
                    <a:pt x="46929" y="2450"/>
                  </a:lnTo>
                  <a:lnTo>
                    <a:pt x="46399" y="2210"/>
                  </a:lnTo>
                  <a:lnTo>
                    <a:pt x="45862" y="1976"/>
                  </a:lnTo>
                  <a:lnTo>
                    <a:pt x="45317" y="1756"/>
                  </a:lnTo>
                  <a:lnTo>
                    <a:pt x="44764" y="1549"/>
                  </a:lnTo>
                  <a:lnTo>
                    <a:pt x="44203" y="1356"/>
                  </a:lnTo>
                  <a:lnTo>
                    <a:pt x="43634" y="1175"/>
                  </a:lnTo>
                  <a:lnTo>
                    <a:pt x="43049" y="1002"/>
                  </a:lnTo>
                  <a:lnTo>
                    <a:pt x="42464" y="842"/>
                  </a:lnTo>
                  <a:lnTo>
                    <a:pt x="41864" y="702"/>
                  </a:lnTo>
                  <a:lnTo>
                    <a:pt x="41255" y="568"/>
                  </a:lnTo>
                  <a:lnTo>
                    <a:pt x="40639" y="448"/>
                  </a:lnTo>
                  <a:lnTo>
                    <a:pt x="40015" y="341"/>
                  </a:lnTo>
                  <a:lnTo>
                    <a:pt x="39375" y="254"/>
                  </a:lnTo>
                  <a:lnTo>
                    <a:pt x="38727" y="174"/>
                  </a:lnTo>
                  <a:lnTo>
                    <a:pt x="38079" y="114"/>
                  </a:lnTo>
                  <a:lnTo>
                    <a:pt x="37407" y="61"/>
                  </a:lnTo>
                  <a:lnTo>
                    <a:pt x="36736" y="27"/>
                  </a:lnTo>
                  <a:lnTo>
                    <a:pt x="36048" y="7"/>
                  </a:lnTo>
                  <a:lnTo>
                    <a:pt x="3535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619;p33"/>
            <p:cNvSpPr/>
            <p:nvPr/>
          </p:nvSpPr>
          <p:spPr>
            <a:xfrm>
              <a:off x="-3647050" y="-4715150"/>
              <a:ext cx="953975" cy="133000"/>
            </a:xfrm>
            <a:custGeom>
              <a:avLst/>
              <a:gdLst/>
              <a:ahLst/>
              <a:cxnLst/>
              <a:rect l="l" t="t" r="r" b="b"/>
              <a:pathLst>
                <a:path w="38159" h="5320" extrusionOk="0">
                  <a:moveTo>
                    <a:pt x="10613" y="1"/>
                  </a:moveTo>
                  <a:lnTo>
                    <a:pt x="9744" y="7"/>
                  </a:lnTo>
                  <a:lnTo>
                    <a:pt x="8874" y="21"/>
                  </a:lnTo>
                  <a:lnTo>
                    <a:pt x="8013" y="54"/>
                  </a:lnTo>
                  <a:lnTo>
                    <a:pt x="7160" y="101"/>
                  </a:lnTo>
                  <a:lnTo>
                    <a:pt x="6733" y="127"/>
                  </a:lnTo>
                  <a:lnTo>
                    <a:pt x="6306" y="161"/>
                  </a:lnTo>
                  <a:lnTo>
                    <a:pt x="5848" y="201"/>
                  </a:lnTo>
                  <a:lnTo>
                    <a:pt x="5414" y="241"/>
                  </a:lnTo>
                  <a:lnTo>
                    <a:pt x="5003" y="288"/>
                  </a:lnTo>
                  <a:lnTo>
                    <a:pt x="4615" y="334"/>
                  </a:lnTo>
                  <a:lnTo>
                    <a:pt x="4244" y="388"/>
                  </a:lnTo>
                  <a:lnTo>
                    <a:pt x="3896" y="448"/>
                  </a:lnTo>
                  <a:lnTo>
                    <a:pt x="3572" y="508"/>
                  </a:lnTo>
                  <a:lnTo>
                    <a:pt x="3264" y="581"/>
                  </a:lnTo>
                  <a:lnTo>
                    <a:pt x="2972" y="655"/>
                  </a:lnTo>
                  <a:lnTo>
                    <a:pt x="2703" y="741"/>
                  </a:lnTo>
                  <a:lnTo>
                    <a:pt x="2450" y="828"/>
                  </a:lnTo>
                  <a:lnTo>
                    <a:pt x="2213" y="928"/>
                  </a:lnTo>
                  <a:lnTo>
                    <a:pt x="1992" y="1035"/>
                  </a:lnTo>
                  <a:lnTo>
                    <a:pt x="1787" y="1155"/>
                  </a:lnTo>
                  <a:lnTo>
                    <a:pt x="1597" y="1282"/>
                  </a:lnTo>
                  <a:lnTo>
                    <a:pt x="1423" y="1416"/>
                  </a:lnTo>
                  <a:lnTo>
                    <a:pt x="1257" y="1562"/>
                  </a:lnTo>
                  <a:lnTo>
                    <a:pt x="1115" y="1716"/>
                  </a:lnTo>
                  <a:lnTo>
                    <a:pt x="973" y="1883"/>
                  </a:lnTo>
                  <a:lnTo>
                    <a:pt x="846" y="2063"/>
                  </a:lnTo>
                  <a:lnTo>
                    <a:pt x="736" y="2256"/>
                  </a:lnTo>
                  <a:lnTo>
                    <a:pt x="633" y="2463"/>
                  </a:lnTo>
                  <a:lnTo>
                    <a:pt x="538" y="2684"/>
                  </a:lnTo>
                  <a:lnTo>
                    <a:pt x="451" y="2911"/>
                  </a:lnTo>
                  <a:lnTo>
                    <a:pt x="372" y="3157"/>
                  </a:lnTo>
                  <a:lnTo>
                    <a:pt x="301" y="3418"/>
                  </a:lnTo>
                  <a:lnTo>
                    <a:pt x="238" y="3698"/>
                  </a:lnTo>
                  <a:lnTo>
                    <a:pt x="183" y="3985"/>
                  </a:lnTo>
                  <a:lnTo>
                    <a:pt x="135" y="4292"/>
                  </a:lnTo>
                  <a:lnTo>
                    <a:pt x="88" y="4619"/>
                  </a:lnTo>
                  <a:lnTo>
                    <a:pt x="40" y="4960"/>
                  </a:lnTo>
                  <a:lnTo>
                    <a:pt x="1" y="5320"/>
                  </a:lnTo>
                  <a:lnTo>
                    <a:pt x="2988" y="5287"/>
                  </a:lnTo>
                  <a:lnTo>
                    <a:pt x="5975" y="5260"/>
                  </a:lnTo>
                  <a:lnTo>
                    <a:pt x="8961" y="5233"/>
                  </a:lnTo>
                  <a:lnTo>
                    <a:pt x="11948" y="5213"/>
                  </a:lnTo>
                  <a:lnTo>
                    <a:pt x="14927" y="5200"/>
                  </a:lnTo>
                  <a:lnTo>
                    <a:pt x="17906" y="5193"/>
                  </a:lnTo>
                  <a:lnTo>
                    <a:pt x="20885" y="5200"/>
                  </a:lnTo>
                  <a:lnTo>
                    <a:pt x="23856" y="5206"/>
                  </a:lnTo>
                  <a:lnTo>
                    <a:pt x="25626" y="5206"/>
                  </a:lnTo>
                  <a:lnTo>
                    <a:pt x="27396" y="5213"/>
                  </a:lnTo>
                  <a:lnTo>
                    <a:pt x="30928" y="5240"/>
                  </a:lnTo>
                  <a:lnTo>
                    <a:pt x="34460" y="5280"/>
                  </a:lnTo>
                  <a:lnTo>
                    <a:pt x="38000" y="5320"/>
                  </a:lnTo>
                  <a:lnTo>
                    <a:pt x="38071" y="4539"/>
                  </a:lnTo>
                  <a:lnTo>
                    <a:pt x="38127" y="3838"/>
                  </a:lnTo>
                  <a:lnTo>
                    <a:pt x="38150" y="3518"/>
                  </a:lnTo>
                  <a:lnTo>
                    <a:pt x="38158" y="3218"/>
                  </a:lnTo>
                  <a:lnTo>
                    <a:pt x="38158" y="2937"/>
                  </a:lnTo>
                  <a:lnTo>
                    <a:pt x="38150" y="2670"/>
                  </a:lnTo>
                  <a:lnTo>
                    <a:pt x="38134" y="2417"/>
                  </a:lnTo>
                  <a:lnTo>
                    <a:pt x="38103" y="2183"/>
                  </a:lnTo>
                  <a:lnTo>
                    <a:pt x="38063" y="1969"/>
                  </a:lnTo>
                  <a:lnTo>
                    <a:pt x="38008" y="1763"/>
                  </a:lnTo>
                  <a:lnTo>
                    <a:pt x="37968" y="1669"/>
                  </a:lnTo>
                  <a:lnTo>
                    <a:pt x="37937" y="1576"/>
                  </a:lnTo>
                  <a:lnTo>
                    <a:pt x="37897" y="1489"/>
                  </a:lnTo>
                  <a:lnTo>
                    <a:pt x="37850" y="1402"/>
                  </a:lnTo>
                  <a:lnTo>
                    <a:pt x="37803" y="1322"/>
                  </a:lnTo>
                  <a:lnTo>
                    <a:pt x="37747" y="1242"/>
                  </a:lnTo>
                  <a:lnTo>
                    <a:pt x="37684" y="1169"/>
                  </a:lnTo>
                  <a:lnTo>
                    <a:pt x="37621" y="1102"/>
                  </a:lnTo>
                  <a:lnTo>
                    <a:pt x="37558" y="1028"/>
                  </a:lnTo>
                  <a:lnTo>
                    <a:pt x="37486" y="968"/>
                  </a:lnTo>
                  <a:lnTo>
                    <a:pt x="37407" y="902"/>
                  </a:lnTo>
                  <a:lnTo>
                    <a:pt x="37328" y="848"/>
                  </a:lnTo>
                  <a:lnTo>
                    <a:pt x="37242" y="788"/>
                  </a:lnTo>
                  <a:lnTo>
                    <a:pt x="37147" y="735"/>
                  </a:lnTo>
                  <a:lnTo>
                    <a:pt x="37044" y="688"/>
                  </a:lnTo>
                  <a:lnTo>
                    <a:pt x="36941" y="641"/>
                  </a:lnTo>
                  <a:lnTo>
                    <a:pt x="36839" y="595"/>
                  </a:lnTo>
                  <a:lnTo>
                    <a:pt x="36720" y="555"/>
                  </a:lnTo>
                  <a:lnTo>
                    <a:pt x="36601" y="514"/>
                  </a:lnTo>
                  <a:lnTo>
                    <a:pt x="36475" y="474"/>
                  </a:lnTo>
                  <a:lnTo>
                    <a:pt x="36199" y="408"/>
                  </a:lnTo>
                  <a:lnTo>
                    <a:pt x="35906" y="354"/>
                  </a:lnTo>
                  <a:lnTo>
                    <a:pt x="35582" y="301"/>
                  </a:lnTo>
                  <a:lnTo>
                    <a:pt x="35227" y="261"/>
                  </a:lnTo>
                  <a:lnTo>
                    <a:pt x="34847" y="227"/>
                  </a:lnTo>
                  <a:lnTo>
                    <a:pt x="34436" y="201"/>
                  </a:lnTo>
                  <a:lnTo>
                    <a:pt x="34002" y="181"/>
                  </a:lnTo>
                  <a:lnTo>
                    <a:pt x="33528" y="167"/>
                  </a:lnTo>
                  <a:lnTo>
                    <a:pt x="33022" y="161"/>
                  </a:lnTo>
                  <a:lnTo>
                    <a:pt x="19313" y="161"/>
                  </a:lnTo>
                  <a:lnTo>
                    <a:pt x="18459" y="147"/>
                  </a:lnTo>
                  <a:lnTo>
                    <a:pt x="17598" y="134"/>
                  </a:lnTo>
                  <a:lnTo>
                    <a:pt x="16729" y="114"/>
                  </a:lnTo>
                  <a:lnTo>
                    <a:pt x="14982" y="67"/>
                  </a:lnTo>
                  <a:lnTo>
                    <a:pt x="13236" y="27"/>
                  </a:lnTo>
                  <a:lnTo>
                    <a:pt x="12359" y="14"/>
                  </a:lnTo>
                  <a:lnTo>
                    <a:pt x="1149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620;p33"/>
            <p:cNvSpPr/>
            <p:nvPr/>
          </p:nvSpPr>
          <p:spPr>
            <a:xfrm>
              <a:off x="-3566050" y="-5390400"/>
              <a:ext cx="816875" cy="617050"/>
            </a:xfrm>
            <a:custGeom>
              <a:avLst/>
              <a:gdLst/>
              <a:ahLst/>
              <a:cxnLst/>
              <a:rect l="l" t="t" r="r" b="b"/>
              <a:pathLst>
                <a:path w="32675" h="24682" extrusionOk="0">
                  <a:moveTo>
                    <a:pt x="17598" y="0"/>
                  </a:moveTo>
                  <a:lnTo>
                    <a:pt x="17084" y="7"/>
                  </a:lnTo>
                  <a:lnTo>
                    <a:pt x="16563" y="33"/>
                  </a:lnTo>
                  <a:lnTo>
                    <a:pt x="16025" y="67"/>
                  </a:lnTo>
                  <a:lnTo>
                    <a:pt x="15472" y="114"/>
                  </a:lnTo>
                  <a:lnTo>
                    <a:pt x="14911" y="180"/>
                  </a:lnTo>
                  <a:lnTo>
                    <a:pt x="14579" y="227"/>
                  </a:lnTo>
                  <a:lnTo>
                    <a:pt x="14263" y="274"/>
                  </a:lnTo>
                  <a:lnTo>
                    <a:pt x="13939" y="320"/>
                  </a:lnTo>
                  <a:lnTo>
                    <a:pt x="13631" y="380"/>
                  </a:lnTo>
                  <a:lnTo>
                    <a:pt x="13323" y="434"/>
                  </a:lnTo>
                  <a:lnTo>
                    <a:pt x="13015" y="501"/>
                  </a:lnTo>
                  <a:lnTo>
                    <a:pt x="12714" y="567"/>
                  </a:lnTo>
                  <a:lnTo>
                    <a:pt x="12422" y="634"/>
                  </a:lnTo>
                  <a:lnTo>
                    <a:pt x="12130" y="708"/>
                  </a:lnTo>
                  <a:lnTo>
                    <a:pt x="11845" y="788"/>
                  </a:lnTo>
                  <a:lnTo>
                    <a:pt x="11561" y="868"/>
                  </a:lnTo>
                  <a:lnTo>
                    <a:pt x="11284" y="954"/>
                  </a:lnTo>
                  <a:lnTo>
                    <a:pt x="11008" y="1041"/>
                  </a:lnTo>
                  <a:lnTo>
                    <a:pt x="10739" y="1128"/>
                  </a:lnTo>
                  <a:lnTo>
                    <a:pt x="10478" y="1228"/>
                  </a:lnTo>
                  <a:lnTo>
                    <a:pt x="10217" y="1322"/>
                  </a:lnTo>
                  <a:lnTo>
                    <a:pt x="9957" y="1428"/>
                  </a:lnTo>
                  <a:lnTo>
                    <a:pt x="9704" y="1528"/>
                  </a:lnTo>
                  <a:lnTo>
                    <a:pt x="9459" y="1642"/>
                  </a:lnTo>
                  <a:lnTo>
                    <a:pt x="9214" y="1749"/>
                  </a:lnTo>
                  <a:lnTo>
                    <a:pt x="8969" y="1862"/>
                  </a:lnTo>
                  <a:lnTo>
                    <a:pt x="8732" y="1982"/>
                  </a:lnTo>
                  <a:lnTo>
                    <a:pt x="8503" y="2102"/>
                  </a:lnTo>
                  <a:lnTo>
                    <a:pt x="8274" y="2229"/>
                  </a:lnTo>
                  <a:lnTo>
                    <a:pt x="8045" y="2356"/>
                  </a:lnTo>
                  <a:lnTo>
                    <a:pt x="7823" y="2483"/>
                  </a:lnTo>
                  <a:lnTo>
                    <a:pt x="7610" y="2616"/>
                  </a:lnTo>
                  <a:lnTo>
                    <a:pt x="7397" y="2757"/>
                  </a:lnTo>
                  <a:lnTo>
                    <a:pt x="7183" y="2890"/>
                  </a:lnTo>
                  <a:lnTo>
                    <a:pt x="6978" y="3037"/>
                  </a:lnTo>
                  <a:lnTo>
                    <a:pt x="6772" y="3177"/>
                  </a:lnTo>
                  <a:lnTo>
                    <a:pt x="6575" y="3324"/>
                  </a:lnTo>
                  <a:lnTo>
                    <a:pt x="6377" y="3477"/>
                  </a:lnTo>
                  <a:lnTo>
                    <a:pt x="6188" y="3631"/>
                  </a:lnTo>
                  <a:lnTo>
                    <a:pt x="5816" y="3945"/>
                  </a:lnTo>
                  <a:lnTo>
                    <a:pt x="5461" y="4265"/>
                  </a:lnTo>
                  <a:lnTo>
                    <a:pt x="5113" y="4599"/>
                  </a:lnTo>
                  <a:lnTo>
                    <a:pt x="4781" y="4939"/>
                  </a:lnTo>
                  <a:lnTo>
                    <a:pt x="4465" y="5293"/>
                  </a:lnTo>
                  <a:lnTo>
                    <a:pt x="4165" y="5653"/>
                  </a:lnTo>
                  <a:lnTo>
                    <a:pt x="3872" y="6020"/>
                  </a:lnTo>
                  <a:lnTo>
                    <a:pt x="3596" y="6401"/>
                  </a:lnTo>
                  <a:lnTo>
                    <a:pt x="3327" y="6788"/>
                  </a:lnTo>
                  <a:lnTo>
                    <a:pt x="3074" y="7182"/>
                  </a:lnTo>
                  <a:lnTo>
                    <a:pt x="2829" y="7582"/>
                  </a:lnTo>
                  <a:lnTo>
                    <a:pt x="2600" y="7989"/>
                  </a:lnTo>
                  <a:lnTo>
                    <a:pt x="2379" y="8403"/>
                  </a:lnTo>
                  <a:lnTo>
                    <a:pt x="2174" y="8823"/>
                  </a:lnTo>
                  <a:lnTo>
                    <a:pt x="1984" y="9251"/>
                  </a:lnTo>
                  <a:lnTo>
                    <a:pt x="1794" y="9678"/>
                  </a:lnTo>
                  <a:lnTo>
                    <a:pt x="1620" y="10118"/>
                  </a:lnTo>
                  <a:lnTo>
                    <a:pt x="1455" y="10559"/>
                  </a:lnTo>
                  <a:lnTo>
                    <a:pt x="1304" y="11006"/>
                  </a:lnTo>
                  <a:lnTo>
                    <a:pt x="1162" y="11460"/>
                  </a:lnTo>
                  <a:lnTo>
                    <a:pt x="1028" y="11914"/>
                  </a:lnTo>
                  <a:lnTo>
                    <a:pt x="901" y="12374"/>
                  </a:lnTo>
                  <a:lnTo>
                    <a:pt x="783" y="12841"/>
                  </a:lnTo>
                  <a:lnTo>
                    <a:pt x="680" y="13308"/>
                  </a:lnTo>
                  <a:lnTo>
                    <a:pt x="577" y="13776"/>
                  </a:lnTo>
                  <a:lnTo>
                    <a:pt x="490" y="14249"/>
                  </a:lnTo>
                  <a:lnTo>
                    <a:pt x="411" y="14723"/>
                  </a:lnTo>
                  <a:lnTo>
                    <a:pt x="340" y="15197"/>
                  </a:lnTo>
                  <a:lnTo>
                    <a:pt x="269" y="15671"/>
                  </a:lnTo>
                  <a:lnTo>
                    <a:pt x="214" y="16152"/>
                  </a:lnTo>
                  <a:lnTo>
                    <a:pt x="167" y="16632"/>
                  </a:lnTo>
                  <a:lnTo>
                    <a:pt x="119" y="17113"/>
                  </a:lnTo>
                  <a:lnTo>
                    <a:pt x="88" y="17593"/>
                  </a:lnTo>
                  <a:lnTo>
                    <a:pt x="56" y="18074"/>
                  </a:lnTo>
                  <a:lnTo>
                    <a:pt x="32" y="18554"/>
                  </a:lnTo>
                  <a:lnTo>
                    <a:pt x="16" y="19028"/>
                  </a:lnTo>
                  <a:lnTo>
                    <a:pt x="8" y="19509"/>
                  </a:lnTo>
                  <a:lnTo>
                    <a:pt x="1" y="19983"/>
                  </a:lnTo>
                  <a:lnTo>
                    <a:pt x="1" y="20463"/>
                  </a:lnTo>
                  <a:lnTo>
                    <a:pt x="8" y="20930"/>
                  </a:lnTo>
                  <a:lnTo>
                    <a:pt x="16" y="21404"/>
                  </a:lnTo>
                  <a:lnTo>
                    <a:pt x="48" y="22339"/>
                  </a:lnTo>
                  <a:lnTo>
                    <a:pt x="103" y="23260"/>
                  </a:lnTo>
                  <a:lnTo>
                    <a:pt x="174" y="24161"/>
                  </a:lnTo>
                  <a:lnTo>
                    <a:pt x="167" y="24247"/>
                  </a:lnTo>
                  <a:lnTo>
                    <a:pt x="151" y="24328"/>
                  </a:lnTo>
                  <a:lnTo>
                    <a:pt x="135" y="24401"/>
                  </a:lnTo>
                  <a:lnTo>
                    <a:pt x="103" y="24461"/>
                  </a:lnTo>
                  <a:lnTo>
                    <a:pt x="641" y="24434"/>
                  </a:lnTo>
                  <a:lnTo>
                    <a:pt x="1186" y="24414"/>
                  </a:lnTo>
                  <a:lnTo>
                    <a:pt x="1731" y="24394"/>
                  </a:lnTo>
                  <a:lnTo>
                    <a:pt x="2276" y="24388"/>
                  </a:lnTo>
                  <a:lnTo>
                    <a:pt x="3383" y="24388"/>
                  </a:lnTo>
                  <a:lnTo>
                    <a:pt x="3936" y="24394"/>
                  </a:lnTo>
                  <a:lnTo>
                    <a:pt x="4497" y="24408"/>
                  </a:lnTo>
                  <a:lnTo>
                    <a:pt x="5611" y="24441"/>
                  </a:lnTo>
                  <a:lnTo>
                    <a:pt x="6725" y="24481"/>
                  </a:lnTo>
                  <a:lnTo>
                    <a:pt x="7831" y="24534"/>
                  </a:lnTo>
                  <a:lnTo>
                    <a:pt x="8937" y="24588"/>
                  </a:lnTo>
                  <a:lnTo>
                    <a:pt x="8898" y="24094"/>
                  </a:lnTo>
                  <a:lnTo>
                    <a:pt x="8858" y="23600"/>
                  </a:lnTo>
                  <a:lnTo>
                    <a:pt x="8819" y="23113"/>
                  </a:lnTo>
                  <a:lnTo>
                    <a:pt x="8764" y="22632"/>
                  </a:lnTo>
                  <a:lnTo>
                    <a:pt x="8700" y="22145"/>
                  </a:lnTo>
                  <a:lnTo>
                    <a:pt x="8637" y="21665"/>
                  </a:lnTo>
                  <a:lnTo>
                    <a:pt x="8566" y="21191"/>
                  </a:lnTo>
                  <a:lnTo>
                    <a:pt x="8495" y="20710"/>
                  </a:lnTo>
                  <a:lnTo>
                    <a:pt x="8408" y="20236"/>
                  </a:lnTo>
                  <a:lnTo>
                    <a:pt x="8321" y="19769"/>
                  </a:lnTo>
                  <a:lnTo>
                    <a:pt x="8139" y="18821"/>
                  </a:lnTo>
                  <a:lnTo>
                    <a:pt x="7934" y="17887"/>
                  </a:lnTo>
                  <a:lnTo>
                    <a:pt x="7721" y="16946"/>
                  </a:lnTo>
                  <a:lnTo>
                    <a:pt x="7642" y="17026"/>
                  </a:lnTo>
                  <a:lnTo>
                    <a:pt x="7578" y="17106"/>
                  </a:lnTo>
                  <a:lnTo>
                    <a:pt x="7515" y="17193"/>
                  </a:lnTo>
                  <a:lnTo>
                    <a:pt x="7468" y="17280"/>
                  </a:lnTo>
                  <a:lnTo>
                    <a:pt x="7428" y="17373"/>
                  </a:lnTo>
                  <a:lnTo>
                    <a:pt x="7397" y="17466"/>
                  </a:lnTo>
                  <a:lnTo>
                    <a:pt x="7389" y="17560"/>
                  </a:lnTo>
                  <a:lnTo>
                    <a:pt x="7389" y="17660"/>
                  </a:lnTo>
                  <a:lnTo>
                    <a:pt x="7389" y="17727"/>
                  </a:lnTo>
                  <a:lnTo>
                    <a:pt x="7381" y="17787"/>
                  </a:lnTo>
                  <a:lnTo>
                    <a:pt x="7373" y="17847"/>
                  </a:lnTo>
                  <a:lnTo>
                    <a:pt x="7349" y="17900"/>
                  </a:lnTo>
                  <a:lnTo>
                    <a:pt x="7325" y="17954"/>
                  </a:lnTo>
                  <a:lnTo>
                    <a:pt x="7294" y="18007"/>
                  </a:lnTo>
                  <a:lnTo>
                    <a:pt x="7254" y="18054"/>
                  </a:lnTo>
                  <a:lnTo>
                    <a:pt x="7207" y="18094"/>
                  </a:lnTo>
                  <a:lnTo>
                    <a:pt x="7160" y="18134"/>
                  </a:lnTo>
                  <a:lnTo>
                    <a:pt x="7104" y="18167"/>
                  </a:lnTo>
                  <a:lnTo>
                    <a:pt x="7049" y="18194"/>
                  </a:lnTo>
                  <a:lnTo>
                    <a:pt x="6994" y="18221"/>
                  </a:lnTo>
                  <a:lnTo>
                    <a:pt x="6930" y="18247"/>
                  </a:lnTo>
                  <a:lnTo>
                    <a:pt x="6859" y="18267"/>
                  </a:lnTo>
                  <a:lnTo>
                    <a:pt x="6796" y="18281"/>
                  </a:lnTo>
                  <a:lnTo>
                    <a:pt x="6725" y="18287"/>
                  </a:lnTo>
                  <a:lnTo>
                    <a:pt x="6662" y="18294"/>
                  </a:lnTo>
                  <a:lnTo>
                    <a:pt x="6591" y="18301"/>
                  </a:lnTo>
                  <a:lnTo>
                    <a:pt x="6519" y="18294"/>
                  </a:lnTo>
                  <a:lnTo>
                    <a:pt x="6456" y="18287"/>
                  </a:lnTo>
                  <a:lnTo>
                    <a:pt x="6385" y="18281"/>
                  </a:lnTo>
                  <a:lnTo>
                    <a:pt x="6322" y="18261"/>
                  </a:lnTo>
                  <a:lnTo>
                    <a:pt x="6259" y="18241"/>
                  </a:lnTo>
                  <a:lnTo>
                    <a:pt x="6203" y="18214"/>
                  </a:lnTo>
                  <a:lnTo>
                    <a:pt x="6148" y="18187"/>
                  </a:lnTo>
                  <a:lnTo>
                    <a:pt x="6093" y="18154"/>
                  </a:lnTo>
                  <a:lnTo>
                    <a:pt x="6053" y="18114"/>
                  </a:lnTo>
                  <a:lnTo>
                    <a:pt x="6006" y="18067"/>
                  </a:lnTo>
                  <a:lnTo>
                    <a:pt x="5974" y="18020"/>
                  </a:lnTo>
                  <a:lnTo>
                    <a:pt x="5943" y="17967"/>
                  </a:lnTo>
                  <a:lnTo>
                    <a:pt x="5919" y="17907"/>
                  </a:lnTo>
                  <a:lnTo>
                    <a:pt x="5903" y="17847"/>
                  </a:lnTo>
                  <a:lnTo>
                    <a:pt x="5856" y="17580"/>
                  </a:lnTo>
                  <a:lnTo>
                    <a:pt x="5832" y="17333"/>
                  </a:lnTo>
                  <a:lnTo>
                    <a:pt x="5832" y="17086"/>
                  </a:lnTo>
                  <a:lnTo>
                    <a:pt x="5840" y="16852"/>
                  </a:lnTo>
                  <a:lnTo>
                    <a:pt x="5872" y="16632"/>
                  </a:lnTo>
                  <a:lnTo>
                    <a:pt x="5919" y="16412"/>
                  </a:lnTo>
                  <a:lnTo>
                    <a:pt x="5982" y="16205"/>
                  </a:lnTo>
                  <a:lnTo>
                    <a:pt x="6069" y="16005"/>
                  </a:lnTo>
                  <a:lnTo>
                    <a:pt x="6164" y="15818"/>
                  </a:lnTo>
                  <a:lnTo>
                    <a:pt x="6275" y="15638"/>
                  </a:lnTo>
                  <a:lnTo>
                    <a:pt x="6393" y="15458"/>
                  </a:lnTo>
                  <a:lnTo>
                    <a:pt x="6535" y="15297"/>
                  </a:lnTo>
                  <a:lnTo>
                    <a:pt x="6685" y="15137"/>
                  </a:lnTo>
                  <a:lnTo>
                    <a:pt x="6851" y="14984"/>
                  </a:lnTo>
                  <a:lnTo>
                    <a:pt x="7025" y="14843"/>
                  </a:lnTo>
                  <a:lnTo>
                    <a:pt x="7207" y="14703"/>
                  </a:lnTo>
                  <a:lnTo>
                    <a:pt x="6843" y="13302"/>
                  </a:lnTo>
                  <a:lnTo>
                    <a:pt x="6670" y="12594"/>
                  </a:lnTo>
                  <a:lnTo>
                    <a:pt x="6504" y="11880"/>
                  </a:lnTo>
                  <a:lnTo>
                    <a:pt x="6480" y="11787"/>
                  </a:lnTo>
                  <a:lnTo>
                    <a:pt x="6472" y="11693"/>
                  </a:lnTo>
                  <a:lnTo>
                    <a:pt x="6480" y="11607"/>
                  </a:lnTo>
                  <a:lnTo>
                    <a:pt x="6488" y="11520"/>
                  </a:lnTo>
                  <a:lnTo>
                    <a:pt x="6512" y="11433"/>
                  </a:lnTo>
                  <a:lnTo>
                    <a:pt x="6543" y="11353"/>
                  </a:lnTo>
                  <a:lnTo>
                    <a:pt x="6583" y="11273"/>
                  </a:lnTo>
                  <a:lnTo>
                    <a:pt x="6630" y="11193"/>
                  </a:lnTo>
                  <a:lnTo>
                    <a:pt x="6685" y="11119"/>
                  </a:lnTo>
                  <a:lnTo>
                    <a:pt x="6749" y="11053"/>
                  </a:lnTo>
                  <a:lnTo>
                    <a:pt x="6820" y="10992"/>
                  </a:lnTo>
                  <a:lnTo>
                    <a:pt x="6891" y="10932"/>
                  </a:lnTo>
                  <a:lnTo>
                    <a:pt x="6970" y="10879"/>
                  </a:lnTo>
                  <a:lnTo>
                    <a:pt x="7049" y="10826"/>
                  </a:lnTo>
                  <a:lnTo>
                    <a:pt x="7136" y="10786"/>
                  </a:lnTo>
                  <a:lnTo>
                    <a:pt x="7223" y="10746"/>
                  </a:lnTo>
                  <a:lnTo>
                    <a:pt x="7318" y="10712"/>
                  </a:lnTo>
                  <a:lnTo>
                    <a:pt x="7412" y="10685"/>
                  </a:lnTo>
                  <a:lnTo>
                    <a:pt x="7507" y="10672"/>
                  </a:lnTo>
                  <a:lnTo>
                    <a:pt x="7602" y="10659"/>
                  </a:lnTo>
                  <a:lnTo>
                    <a:pt x="7697" y="10652"/>
                  </a:lnTo>
                  <a:lnTo>
                    <a:pt x="7792" y="10652"/>
                  </a:lnTo>
                  <a:lnTo>
                    <a:pt x="7886" y="10665"/>
                  </a:lnTo>
                  <a:lnTo>
                    <a:pt x="7973" y="10685"/>
                  </a:lnTo>
                  <a:lnTo>
                    <a:pt x="8068" y="10712"/>
                  </a:lnTo>
                  <a:lnTo>
                    <a:pt x="8155" y="10746"/>
                  </a:lnTo>
                  <a:lnTo>
                    <a:pt x="8234" y="10786"/>
                  </a:lnTo>
                  <a:lnTo>
                    <a:pt x="8313" y="10839"/>
                  </a:lnTo>
                  <a:lnTo>
                    <a:pt x="8392" y="10906"/>
                  </a:lnTo>
                  <a:lnTo>
                    <a:pt x="8455" y="10979"/>
                  </a:lnTo>
                  <a:lnTo>
                    <a:pt x="8519" y="11059"/>
                  </a:lnTo>
                  <a:lnTo>
                    <a:pt x="8582" y="11153"/>
                  </a:lnTo>
                  <a:lnTo>
                    <a:pt x="8740" y="11446"/>
                  </a:lnTo>
                  <a:lnTo>
                    <a:pt x="8898" y="11753"/>
                  </a:lnTo>
                  <a:lnTo>
                    <a:pt x="9040" y="12060"/>
                  </a:lnTo>
                  <a:lnTo>
                    <a:pt x="9182" y="12367"/>
                  </a:lnTo>
                  <a:lnTo>
                    <a:pt x="9317" y="12688"/>
                  </a:lnTo>
                  <a:lnTo>
                    <a:pt x="9443" y="13008"/>
                  </a:lnTo>
                  <a:lnTo>
                    <a:pt x="9570" y="13328"/>
                  </a:lnTo>
                  <a:lnTo>
                    <a:pt x="9688" y="13655"/>
                  </a:lnTo>
                  <a:lnTo>
                    <a:pt x="9988" y="13575"/>
                  </a:lnTo>
                  <a:lnTo>
                    <a:pt x="10296" y="13502"/>
                  </a:lnTo>
                  <a:lnTo>
                    <a:pt x="10613" y="13442"/>
                  </a:lnTo>
                  <a:lnTo>
                    <a:pt x="10929" y="13395"/>
                  </a:lnTo>
                  <a:lnTo>
                    <a:pt x="11379" y="13335"/>
                  </a:lnTo>
                  <a:lnTo>
                    <a:pt x="11829" y="13282"/>
                  </a:lnTo>
                  <a:lnTo>
                    <a:pt x="12296" y="13242"/>
                  </a:lnTo>
                  <a:lnTo>
                    <a:pt x="12754" y="13215"/>
                  </a:lnTo>
                  <a:lnTo>
                    <a:pt x="13220" y="13202"/>
                  </a:lnTo>
                  <a:lnTo>
                    <a:pt x="13686" y="13202"/>
                  </a:lnTo>
                  <a:lnTo>
                    <a:pt x="14153" y="13215"/>
                  </a:lnTo>
                  <a:lnTo>
                    <a:pt x="14627" y="13235"/>
                  </a:lnTo>
                  <a:lnTo>
                    <a:pt x="15093" y="13268"/>
                  </a:lnTo>
                  <a:lnTo>
                    <a:pt x="15559" y="13308"/>
                  </a:lnTo>
                  <a:lnTo>
                    <a:pt x="16017" y="13362"/>
                  </a:lnTo>
                  <a:lnTo>
                    <a:pt x="16483" y="13429"/>
                  </a:lnTo>
                  <a:lnTo>
                    <a:pt x="16934" y="13502"/>
                  </a:lnTo>
                  <a:lnTo>
                    <a:pt x="17384" y="13589"/>
                  </a:lnTo>
                  <a:lnTo>
                    <a:pt x="17835" y="13682"/>
                  </a:lnTo>
                  <a:lnTo>
                    <a:pt x="18269" y="13789"/>
                  </a:lnTo>
                  <a:lnTo>
                    <a:pt x="18617" y="13876"/>
                  </a:lnTo>
                  <a:lnTo>
                    <a:pt x="18949" y="13969"/>
                  </a:lnTo>
                  <a:lnTo>
                    <a:pt x="19281" y="14069"/>
                  </a:lnTo>
                  <a:lnTo>
                    <a:pt x="19597" y="14183"/>
                  </a:lnTo>
                  <a:lnTo>
                    <a:pt x="19715" y="13816"/>
                  </a:lnTo>
                  <a:lnTo>
                    <a:pt x="19842" y="13449"/>
                  </a:lnTo>
                  <a:lnTo>
                    <a:pt x="19976" y="13088"/>
                  </a:lnTo>
                  <a:lnTo>
                    <a:pt x="20118" y="12721"/>
                  </a:lnTo>
                  <a:lnTo>
                    <a:pt x="20261" y="12367"/>
                  </a:lnTo>
                  <a:lnTo>
                    <a:pt x="20419" y="12007"/>
                  </a:lnTo>
                  <a:lnTo>
                    <a:pt x="20577" y="11653"/>
                  </a:lnTo>
                  <a:lnTo>
                    <a:pt x="20743" y="11299"/>
                  </a:lnTo>
                  <a:lnTo>
                    <a:pt x="20916" y="10952"/>
                  </a:lnTo>
                  <a:lnTo>
                    <a:pt x="21090" y="10605"/>
                  </a:lnTo>
                  <a:lnTo>
                    <a:pt x="21280" y="10265"/>
                  </a:lnTo>
                  <a:lnTo>
                    <a:pt x="21469" y="9925"/>
                  </a:lnTo>
                  <a:lnTo>
                    <a:pt x="21667" y="9584"/>
                  </a:lnTo>
                  <a:lnTo>
                    <a:pt x="21872" y="9251"/>
                  </a:lnTo>
                  <a:lnTo>
                    <a:pt x="22086" y="8917"/>
                  </a:lnTo>
                  <a:lnTo>
                    <a:pt x="22299" y="8590"/>
                  </a:lnTo>
                  <a:lnTo>
                    <a:pt x="22386" y="8476"/>
                  </a:lnTo>
                  <a:lnTo>
                    <a:pt x="22481" y="8370"/>
                  </a:lnTo>
                  <a:lnTo>
                    <a:pt x="22584" y="8283"/>
                  </a:lnTo>
                  <a:lnTo>
                    <a:pt x="22694" y="8209"/>
                  </a:lnTo>
                  <a:lnTo>
                    <a:pt x="22805" y="8143"/>
                  </a:lnTo>
                  <a:lnTo>
                    <a:pt x="22915" y="8096"/>
                  </a:lnTo>
                  <a:lnTo>
                    <a:pt x="23034" y="8056"/>
                  </a:lnTo>
                  <a:lnTo>
                    <a:pt x="23153" y="8029"/>
                  </a:lnTo>
                  <a:lnTo>
                    <a:pt x="23279" y="8016"/>
                  </a:lnTo>
                  <a:lnTo>
                    <a:pt x="23397" y="8009"/>
                  </a:lnTo>
                  <a:lnTo>
                    <a:pt x="23516" y="8016"/>
                  </a:lnTo>
                  <a:lnTo>
                    <a:pt x="23642" y="8029"/>
                  </a:lnTo>
                  <a:lnTo>
                    <a:pt x="23761" y="8056"/>
                  </a:lnTo>
                  <a:lnTo>
                    <a:pt x="23879" y="8089"/>
                  </a:lnTo>
                  <a:lnTo>
                    <a:pt x="23990" y="8136"/>
                  </a:lnTo>
                  <a:lnTo>
                    <a:pt x="24101" y="8183"/>
                  </a:lnTo>
                  <a:lnTo>
                    <a:pt x="24203" y="8243"/>
                  </a:lnTo>
                  <a:lnTo>
                    <a:pt x="24306" y="8309"/>
                  </a:lnTo>
                  <a:lnTo>
                    <a:pt x="24401" y="8383"/>
                  </a:lnTo>
                  <a:lnTo>
                    <a:pt x="24480" y="8463"/>
                  </a:lnTo>
                  <a:lnTo>
                    <a:pt x="24559" y="8550"/>
                  </a:lnTo>
                  <a:lnTo>
                    <a:pt x="24630" y="8643"/>
                  </a:lnTo>
                  <a:lnTo>
                    <a:pt x="24693" y="8737"/>
                  </a:lnTo>
                  <a:lnTo>
                    <a:pt x="24741" y="8837"/>
                  </a:lnTo>
                  <a:lnTo>
                    <a:pt x="24780" y="8944"/>
                  </a:lnTo>
                  <a:lnTo>
                    <a:pt x="24812" y="9057"/>
                  </a:lnTo>
                  <a:lnTo>
                    <a:pt x="24828" y="9170"/>
                  </a:lnTo>
                  <a:lnTo>
                    <a:pt x="24828" y="9284"/>
                  </a:lnTo>
                  <a:lnTo>
                    <a:pt x="24812" y="9404"/>
                  </a:lnTo>
                  <a:lnTo>
                    <a:pt x="24788" y="9524"/>
                  </a:lnTo>
                  <a:lnTo>
                    <a:pt x="24749" y="9644"/>
                  </a:lnTo>
                  <a:lnTo>
                    <a:pt x="24685" y="9771"/>
                  </a:lnTo>
                  <a:lnTo>
                    <a:pt x="24338" y="10452"/>
                  </a:lnTo>
                  <a:lnTo>
                    <a:pt x="24006" y="11133"/>
                  </a:lnTo>
                  <a:lnTo>
                    <a:pt x="23698" y="11813"/>
                  </a:lnTo>
                  <a:lnTo>
                    <a:pt x="23397" y="12488"/>
                  </a:lnTo>
                  <a:lnTo>
                    <a:pt x="23121" y="13155"/>
                  </a:lnTo>
                  <a:lnTo>
                    <a:pt x="22852" y="13829"/>
                  </a:lnTo>
                  <a:lnTo>
                    <a:pt x="22615" y="14496"/>
                  </a:lnTo>
                  <a:lnTo>
                    <a:pt x="22386" y="15171"/>
                  </a:lnTo>
                  <a:lnTo>
                    <a:pt x="22686" y="15264"/>
                  </a:lnTo>
                  <a:lnTo>
                    <a:pt x="22987" y="15344"/>
                  </a:lnTo>
                  <a:lnTo>
                    <a:pt x="23287" y="15417"/>
                  </a:lnTo>
                  <a:lnTo>
                    <a:pt x="23595" y="15478"/>
                  </a:lnTo>
                  <a:lnTo>
                    <a:pt x="23895" y="15531"/>
                  </a:lnTo>
                  <a:lnTo>
                    <a:pt x="24203" y="15571"/>
                  </a:lnTo>
                  <a:lnTo>
                    <a:pt x="24512" y="15591"/>
                  </a:lnTo>
                  <a:lnTo>
                    <a:pt x="24670" y="15598"/>
                  </a:lnTo>
                  <a:lnTo>
                    <a:pt x="24986" y="15598"/>
                  </a:lnTo>
                  <a:lnTo>
                    <a:pt x="25152" y="15591"/>
                  </a:lnTo>
                  <a:lnTo>
                    <a:pt x="25310" y="15578"/>
                  </a:lnTo>
                  <a:lnTo>
                    <a:pt x="25468" y="15564"/>
                  </a:lnTo>
                  <a:lnTo>
                    <a:pt x="25634" y="15538"/>
                  </a:lnTo>
                  <a:lnTo>
                    <a:pt x="25800" y="15518"/>
                  </a:lnTo>
                  <a:lnTo>
                    <a:pt x="25966" y="15484"/>
                  </a:lnTo>
                  <a:lnTo>
                    <a:pt x="26131" y="15444"/>
                  </a:lnTo>
                  <a:lnTo>
                    <a:pt x="26297" y="15404"/>
                  </a:lnTo>
                  <a:lnTo>
                    <a:pt x="26471" y="15357"/>
                  </a:lnTo>
                  <a:lnTo>
                    <a:pt x="26637" y="15304"/>
                  </a:lnTo>
                  <a:lnTo>
                    <a:pt x="26811" y="15244"/>
                  </a:lnTo>
                  <a:lnTo>
                    <a:pt x="26985" y="15177"/>
                  </a:lnTo>
                  <a:lnTo>
                    <a:pt x="27167" y="15110"/>
                  </a:lnTo>
                  <a:lnTo>
                    <a:pt x="27340" y="15030"/>
                  </a:lnTo>
                  <a:lnTo>
                    <a:pt x="27522" y="14944"/>
                  </a:lnTo>
                  <a:lnTo>
                    <a:pt x="27609" y="14910"/>
                  </a:lnTo>
                  <a:lnTo>
                    <a:pt x="27688" y="14877"/>
                  </a:lnTo>
                  <a:lnTo>
                    <a:pt x="27775" y="14850"/>
                  </a:lnTo>
                  <a:lnTo>
                    <a:pt x="27854" y="14830"/>
                  </a:lnTo>
                  <a:lnTo>
                    <a:pt x="27933" y="14810"/>
                  </a:lnTo>
                  <a:lnTo>
                    <a:pt x="28012" y="14797"/>
                  </a:lnTo>
                  <a:lnTo>
                    <a:pt x="28083" y="14790"/>
                  </a:lnTo>
                  <a:lnTo>
                    <a:pt x="28233" y="14790"/>
                  </a:lnTo>
                  <a:lnTo>
                    <a:pt x="28304" y="14797"/>
                  </a:lnTo>
                  <a:lnTo>
                    <a:pt x="28376" y="14803"/>
                  </a:lnTo>
                  <a:lnTo>
                    <a:pt x="28447" y="14817"/>
                  </a:lnTo>
                  <a:lnTo>
                    <a:pt x="28573" y="14850"/>
                  </a:lnTo>
                  <a:lnTo>
                    <a:pt x="28700" y="14904"/>
                  </a:lnTo>
                  <a:lnTo>
                    <a:pt x="28810" y="14970"/>
                  </a:lnTo>
                  <a:lnTo>
                    <a:pt x="28913" y="15044"/>
                  </a:lnTo>
                  <a:lnTo>
                    <a:pt x="29008" y="15130"/>
                  </a:lnTo>
                  <a:lnTo>
                    <a:pt x="29087" y="15224"/>
                  </a:lnTo>
                  <a:lnTo>
                    <a:pt x="29158" y="15331"/>
                  </a:lnTo>
                  <a:lnTo>
                    <a:pt x="29213" y="15438"/>
                  </a:lnTo>
                  <a:lnTo>
                    <a:pt x="29261" y="15558"/>
                  </a:lnTo>
                  <a:lnTo>
                    <a:pt x="29292" y="15678"/>
                  </a:lnTo>
                  <a:lnTo>
                    <a:pt x="29308" y="15791"/>
                  </a:lnTo>
                  <a:lnTo>
                    <a:pt x="29316" y="15905"/>
                  </a:lnTo>
                  <a:lnTo>
                    <a:pt x="29308" y="16025"/>
                  </a:lnTo>
                  <a:lnTo>
                    <a:pt x="29284" y="16145"/>
                  </a:lnTo>
                  <a:lnTo>
                    <a:pt x="29245" y="16265"/>
                  </a:lnTo>
                  <a:lnTo>
                    <a:pt x="29189" y="16379"/>
                  </a:lnTo>
                  <a:lnTo>
                    <a:pt x="29118" y="16499"/>
                  </a:lnTo>
                  <a:lnTo>
                    <a:pt x="29023" y="16612"/>
                  </a:lnTo>
                  <a:lnTo>
                    <a:pt x="28865" y="16779"/>
                  </a:lnTo>
                  <a:lnTo>
                    <a:pt x="28700" y="16933"/>
                  </a:lnTo>
                  <a:lnTo>
                    <a:pt x="28526" y="17086"/>
                  </a:lnTo>
                  <a:lnTo>
                    <a:pt x="28344" y="17220"/>
                  </a:lnTo>
                  <a:lnTo>
                    <a:pt x="28162" y="17346"/>
                  </a:lnTo>
                  <a:lnTo>
                    <a:pt x="27973" y="17466"/>
                  </a:lnTo>
                  <a:lnTo>
                    <a:pt x="27783" y="17573"/>
                  </a:lnTo>
                  <a:lnTo>
                    <a:pt x="27585" y="17667"/>
                  </a:lnTo>
                  <a:lnTo>
                    <a:pt x="27388" y="17760"/>
                  </a:lnTo>
                  <a:lnTo>
                    <a:pt x="27182" y="17840"/>
                  </a:lnTo>
                  <a:lnTo>
                    <a:pt x="26977" y="17907"/>
                  </a:lnTo>
                  <a:lnTo>
                    <a:pt x="26764" y="17974"/>
                  </a:lnTo>
                  <a:lnTo>
                    <a:pt x="26550" y="18027"/>
                  </a:lnTo>
                  <a:lnTo>
                    <a:pt x="26337" y="18074"/>
                  </a:lnTo>
                  <a:lnTo>
                    <a:pt x="26116" y="18107"/>
                  </a:lnTo>
                  <a:lnTo>
                    <a:pt x="25894" y="18141"/>
                  </a:lnTo>
                  <a:lnTo>
                    <a:pt x="25665" y="18161"/>
                  </a:lnTo>
                  <a:lnTo>
                    <a:pt x="25444" y="18181"/>
                  </a:lnTo>
                  <a:lnTo>
                    <a:pt x="25215" y="18187"/>
                  </a:lnTo>
                  <a:lnTo>
                    <a:pt x="24749" y="18187"/>
                  </a:lnTo>
                  <a:lnTo>
                    <a:pt x="24512" y="18174"/>
                  </a:lnTo>
                  <a:lnTo>
                    <a:pt x="24282" y="18154"/>
                  </a:lnTo>
                  <a:lnTo>
                    <a:pt x="24045" y="18134"/>
                  </a:lnTo>
                  <a:lnTo>
                    <a:pt x="23808" y="18101"/>
                  </a:lnTo>
                  <a:lnTo>
                    <a:pt x="23571" y="18067"/>
                  </a:lnTo>
                  <a:lnTo>
                    <a:pt x="23334" y="18027"/>
                  </a:lnTo>
                  <a:lnTo>
                    <a:pt x="23097" y="17980"/>
                  </a:lnTo>
                  <a:lnTo>
                    <a:pt x="22860" y="17934"/>
                  </a:lnTo>
                  <a:lnTo>
                    <a:pt x="22615" y="17874"/>
                  </a:lnTo>
                  <a:lnTo>
                    <a:pt x="22378" y="17814"/>
                  </a:lnTo>
                  <a:lnTo>
                    <a:pt x="22141" y="17753"/>
                  </a:lnTo>
                  <a:lnTo>
                    <a:pt x="22030" y="17720"/>
                  </a:lnTo>
                  <a:lnTo>
                    <a:pt x="21920" y="17680"/>
                  </a:lnTo>
                  <a:lnTo>
                    <a:pt x="21699" y="17600"/>
                  </a:lnTo>
                  <a:lnTo>
                    <a:pt x="21604" y="18027"/>
                  </a:lnTo>
                  <a:lnTo>
                    <a:pt x="21517" y="18461"/>
                  </a:lnTo>
                  <a:lnTo>
                    <a:pt x="21430" y="18888"/>
                  </a:lnTo>
                  <a:lnTo>
                    <a:pt x="21351" y="19322"/>
                  </a:lnTo>
                  <a:lnTo>
                    <a:pt x="21272" y="19756"/>
                  </a:lnTo>
                  <a:lnTo>
                    <a:pt x="21209" y="20190"/>
                  </a:lnTo>
                  <a:lnTo>
                    <a:pt x="21145" y="20623"/>
                  </a:lnTo>
                  <a:lnTo>
                    <a:pt x="21090" y="21064"/>
                  </a:lnTo>
                  <a:lnTo>
                    <a:pt x="21043" y="21504"/>
                  </a:lnTo>
                  <a:lnTo>
                    <a:pt x="20995" y="21952"/>
                  </a:lnTo>
                  <a:lnTo>
                    <a:pt x="20956" y="22399"/>
                  </a:lnTo>
                  <a:lnTo>
                    <a:pt x="20924" y="22853"/>
                  </a:lnTo>
                  <a:lnTo>
                    <a:pt x="20901" y="23300"/>
                  </a:lnTo>
                  <a:lnTo>
                    <a:pt x="20885" y="23760"/>
                  </a:lnTo>
                  <a:lnTo>
                    <a:pt x="20869" y="24221"/>
                  </a:lnTo>
                  <a:lnTo>
                    <a:pt x="20861" y="24681"/>
                  </a:lnTo>
                  <a:lnTo>
                    <a:pt x="32674" y="24628"/>
                  </a:lnTo>
                  <a:lnTo>
                    <a:pt x="32563" y="24548"/>
                  </a:lnTo>
                  <a:lnTo>
                    <a:pt x="32461" y="24454"/>
                  </a:lnTo>
                  <a:lnTo>
                    <a:pt x="32374" y="24361"/>
                  </a:lnTo>
                  <a:lnTo>
                    <a:pt x="32287" y="24254"/>
                  </a:lnTo>
                  <a:lnTo>
                    <a:pt x="32224" y="24141"/>
                  </a:lnTo>
                  <a:lnTo>
                    <a:pt x="32168" y="24014"/>
                  </a:lnTo>
                  <a:lnTo>
                    <a:pt x="32129" y="23887"/>
                  </a:lnTo>
                  <a:lnTo>
                    <a:pt x="32105" y="23747"/>
                  </a:lnTo>
                  <a:lnTo>
                    <a:pt x="32026" y="22833"/>
                  </a:lnTo>
                  <a:lnTo>
                    <a:pt x="31963" y="21865"/>
                  </a:lnTo>
                  <a:lnTo>
                    <a:pt x="31813" y="19836"/>
                  </a:lnTo>
                  <a:lnTo>
                    <a:pt x="31726" y="18781"/>
                  </a:lnTo>
                  <a:lnTo>
                    <a:pt x="31623" y="17707"/>
                  </a:lnTo>
                  <a:lnTo>
                    <a:pt x="31512" y="16612"/>
                  </a:lnTo>
                  <a:lnTo>
                    <a:pt x="31441" y="16058"/>
                  </a:lnTo>
                  <a:lnTo>
                    <a:pt x="31370" y="15504"/>
                  </a:lnTo>
                  <a:lnTo>
                    <a:pt x="31260" y="14730"/>
                  </a:lnTo>
                  <a:lnTo>
                    <a:pt x="31141" y="13956"/>
                  </a:lnTo>
                  <a:lnTo>
                    <a:pt x="30999" y="13182"/>
                  </a:lnTo>
                  <a:lnTo>
                    <a:pt x="30849" y="12414"/>
                  </a:lnTo>
                  <a:lnTo>
                    <a:pt x="30762" y="12034"/>
                  </a:lnTo>
                  <a:lnTo>
                    <a:pt x="30675" y="11653"/>
                  </a:lnTo>
                  <a:lnTo>
                    <a:pt x="30580" y="11273"/>
                  </a:lnTo>
                  <a:lnTo>
                    <a:pt x="30485" y="10892"/>
                  </a:lnTo>
                  <a:lnTo>
                    <a:pt x="30383" y="10519"/>
                  </a:lnTo>
                  <a:lnTo>
                    <a:pt x="30272" y="10145"/>
                  </a:lnTo>
                  <a:lnTo>
                    <a:pt x="30161" y="9778"/>
                  </a:lnTo>
                  <a:lnTo>
                    <a:pt x="30043" y="9411"/>
                  </a:lnTo>
                  <a:lnTo>
                    <a:pt x="29916" y="9050"/>
                  </a:lnTo>
                  <a:lnTo>
                    <a:pt x="29790" y="8690"/>
                  </a:lnTo>
                  <a:lnTo>
                    <a:pt x="29656" y="8336"/>
                  </a:lnTo>
                  <a:lnTo>
                    <a:pt x="29513" y="7982"/>
                  </a:lnTo>
                  <a:lnTo>
                    <a:pt x="29363" y="7635"/>
                  </a:lnTo>
                  <a:lnTo>
                    <a:pt x="29213" y="7295"/>
                  </a:lnTo>
                  <a:lnTo>
                    <a:pt x="29055" y="6955"/>
                  </a:lnTo>
                  <a:lnTo>
                    <a:pt x="28889" y="6621"/>
                  </a:lnTo>
                  <a:lnTo>
                    <a:pt x="28715" y="6294"/>
                  </a:lnTo>
                  <a:lnTo>
                    <a:pt x="28534" y="5973"/>
                  </a:lnTo>
                  <a:lnTo>
                    <a:pt x="28344" y="5660"/>
                  </a:lnTo>
                  <a:lnTo>
                    <a:pt x="28146" y="5346"/>
                  </a:lnTo>
                  <a:lnTo>
                    <a:pt x="27941" y="5046"/>
                  </a:lnTo>
                  <a:lnTo>
                    <a:pt x="27735" y="4745"/>
                  </a:lnTo>
                  <a:lnTo>
                    <a:pt x="27514" y="4458"/>
                  </a:lnTo>
                  <a:lnTo>
                    <a:pt x="27285" y="4171"/>
                  </a:lnTo>
                  <a:lnTo>
                    <a:pt x="27056" y="3898"/>
                  </a:lnTo>
                  <a:lnTo>
                    <a:pt x="26811" y="3624"/>
                  </a:lnTo>
                  <a:lnTo>
                    <a:pt x="26558" y="3364"/>
                  </a:lnTo>
                  <a:lnTo>
                    <a:pt x="26305" y="3110"/>
                  </a:lnTo>
                  <a:lnTo>
                    <a:pt x="26037" y="2863"/>
                  </a:lnTo>
                  <a:lnTo>
                    <a:pt x="25752" y="2630"/>
                  </a:lnTo>
                  <a:lnTo>
                    <a:pt x="25468" y="2396"/>
                  </a:lnTo>
                  <a:lnTo>
                    <a:pt x="25175" y="2176"/>
                  </a:lnTo>
                  <a:lnTo>
                    <a:pt x="24867" y="1969"/>
                  </a:lnTo>
                  <a:lnTo>
                    <a:pt x="24551" y="1769"/>
                  </a:lnTo>
                  <a:lnTo>
                    <a:pt x="24227" y="1575"/>
                  </a:lnTo>
                  <a:lnTo>
                    <a:pt x="23895" y="1395"/>
                  </a:lnTo>
                  <a:lnTo>
                    <a:pt x="23556" y="1221"/>
                  </a:lnTo>
                  <a:lnTo>
                    <a:pt x="23200" y="1061"/>
                  </a:lnTo>
                  <a:lnTo>
                    <a:pt x="22836" y="908"/>
                  </a:lnTo>
                  <a:lnTo>
                    <a:pt x="22457" y="768"/>
                  </a:lnTo>
                  <a:lnTo>
                    <a:pt x="22078" y="641"/>
                  </a:lnTo>
                  <a:lnTo>
                    <a:pt x="21675" y="521"/>
                  </a:lnTo>
                  <a:lnTo>
                    <a:pt x="21272" y="414"/>
                  </a:lnTo>
                  <a:lnTo>
                    <a:pt x="20853" y="320"/>
                  </a:lnTo>
                  <a:lnTo>
                    <a:pt x="20426" y="234"/>
                  </a:lnTo>
                  <a:lnTo>
                    <a:pt x="19984" y="167"/>
                  </a:lnTo>
                  <a:lnTo>
                    <a:pt x="19526" y="107"/>
                  </a:lnTo>
                  <a:lnTo>
                    <a:pt x="19067" y="60"/>
                  </a:lnTo>
                  <a:lnTo>
                    <a:pt x="18585" y="27"/>
                  </a:lnTo>
                  <a:lnTo>
                    <a:pt x="18103" y="7"/>
                  </a:lnTo>
                  <a:lnTo>
                    <a:pt x="1759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621;p33"/>
            <p:cNvSpPr/>
            <p:nvPr/>
          </p:nvSpPr>
          <p:spPr>
            <a:xfrm>
              <a:off x="-3307850" y="-5004650"/>
              <a:ext cx="216925" cy="232800"/>
            </a:xfrm>
            <a:custGeom>
              <a:avLst/>
              <a:gdLst/>
              <a:ahLst/>
              <a:cxnLst/>
              <a:rect l="l" t="t" r="r" b="b"/>
              <a:pathLst>
                <a:path w="8677" h="9312" extrusionOk="0">
                  <a:moveTo>
                    <a:pt x="2149" y="1"/>
                  </a:moveTo>
                  <a:lnTo>
                    <a:pt x="1960" y="8"/>
                  </a:lnTo>
                  <a:lnTo>
                    <a:pt x="1746" y="21"/>
                  </a:lnTo>
                  <a:lnTo>
                    <a:pt x="1501" y="48"/>
                  </a:lnTo>
                  <a:lnTo>
                    <a:pt x="1233" y="88"/>
                  </a:lnTo>
                  <a:lnTo>
                    <a:pt x="940" y="128"/>
                  </a:lnTo>
                  <a:lnTo>
                    <a:pt x="640" y="181"/>
                  </a:lnTo>
                  <a:lnTo>
                    <a:pt x="324" y="248"/>
                  </a:lnTo>
                  <a:lnTo>
                    <a:pt x="0" y="321"/>
                  </a:lnTo>
                  <a:lnTo>
                    <a:pt x="127" y="875"/>
                  </a:lnTo>
                  <a:lnTo>
                    <a:pt x="237" y="1429"/>
                  </a:lnTo>
                  <a:lnTo>
                    <a:pt x="340" y="1990"/>
                  </a:lnTo>
                  <a:lnTo>
                    <a:pt x="419" y="2550"/>
                  </a:lnTo>
                  <a:lnTo>
                    <a:pt x="498" y="3111"/>
                  </a:lnTo>
                  <a:lnTo>
                    <a:pt x="553" y="3678"/>
                  </a:lnTo>
                  <a:lnTo>
                    <a:pt x="601" y="4239"/>
                  </a:lnTo>
                  <a:lnTo>
                    <a:pt x="632" y="4806"/>
                  </a:lnTo>
                  <a:lnTo>
                    <a:pt x="656" y="5367"/>
                  </a:lnTo>
                  <a:lnTo>
                    <a:pt x="672" y="5934"/>
                  </a:lnTo>
                  <a:lnTo>
                    <a:pt x="672" y="6495"/>
                  </a:lnTo>
                  <a:lnTo>
                    <a:pt x="656" y="7049"/>
                  </a:lnTo>
                  <a:lnTo>
                    <a:pt x="640" y="7603"/>
                  </a:lnTo>
                  <a:lnTo>
                    <a:pt x="609" y="8150"/>
                  </a:lnTo>
                  <a:lnTo>
                    <a:pt x="561" y="8697"/>
                  </a:lnTo>
                  <a:lnTo>
                    <a:pt x="506" y="9238"/>
                  </a:lnTo>
                  <a:lnTo>
                    <a:pt x="1280" y="9265"/>
                  </a:lnTo>
                  <a:lnTo>
                    <a:pt x="2047" y="9285"/>
                  </a:lnTo>
                  <a:lnTo>
                    <a:pt x="2789" y="9305"/>
                  </a:lnTo>
                  <a:lnTo>
                    <a:pt x="3516" y="9311"/>
                  </a:lnTo>
                  <a:lnTo>
                    <a:pt x="4796" y="9298"/>
                  </a:lnTo>
                  <a:lnTo>
                    <a:pt x="6076" y="9291"/>
                  </a:lnTo>
                  <a:lnTo>
                    <a:pt x="7349" y="9285"/>
                  </a:lnTo>
                  <a:lnTo>
                    <a:pt x="8629" y="9271"/>
                  </a:lnTo>
                  <a:lnTo>
                    <a:pt x="8542" y="8777"/>
                  </a:lnTo>
                  <a:lnTo>
                    <a:pt x="8463" y="8277"/>
                  </a:lnTo>
                  <a:lnTo>
                    <a:pt x="8400" y="7770"/>
                  </a:lnTo>
                  <a:lnTo>
                    <a:pt x="8344" y="7269"/>
                  </a:lnTo>
                  <a:lnTo>
                    <a:pt x="8305" y="6762"/>
                  </a:lnTo>
                  <a:lnTo>
                    <a:pt x="8281" y="6255"/>
                  </a:lnTo>
                  <a:lnTo>
                    <a:pt x="8265" y="5747"/>
                  </a:lnTo>
                  <a:lnTo>
                    <a:pt x="8265" y="5240"/>
                  </a:lnTo>
                  <a:lnTo>
                    <a:pt x="8273" y="4733"/>
                  </a:lnTo>
                  <a:lnTo>
                    <a:pt x="8289" y="4226"/>
                  </a:lnTo>
                  <a:lnTo>
                    <a:pt x="8328" y="3718"/>
                  </a:lnTo>
                  <a:lnTo>
                    <a:pt x="8368" y="3204"/>
                  </a:lnTo>
                  <a:lnTo>
                    <a:pt x="8431" y="2697"/>
                  </a:lnTo>
                  <a:lnTo>
                    <a:pt x="8502" y="2190"/>
                  </a:lnTo>
                  <a:lnTo>
                    <a:pt x="8581" y="1683"/>
                  </a:lnTo>
                  <a:lnTo>
                    <a:pt x="8676" y="1182"/>
                  </a:lnTo>
                  <a:lnTo>
                    <a:pt x="8147" y="975"/>
                  </a:lnTo>
                  <a:lnTo>
                    <a:pt x="7886" y="882"/>
                  </a:lnTo>
                  <a:lnTo>
                    <a:pt x="7617" y="788"/>
                  </a:lnTo>
                  <a:lnTo>
                    <a:pt x="7349" y="702"/>
                  </a:lnTo>
                  <a:lnTo>
                    <a:pt x="7080" y="622"/>
                  </a:lnTo>
                  <a:lnTo>
                    <a:pt x="6803" y="541"/>
                  </a:lnTo>
                  <a:lnTo>
                    <a:pt x="6527" y="468"/>
                  </a:lnTo>
                  <a:lnTo>
                    <a:pt x="6258" y="408"/>
                  </a:lnTo>
                  <a:lnTo>
                    <a:pt x="5990" y="355"/>
                  </a:lnTo>
                  <a:lnTo>
                    <a:pt x="5721" y="301"/>
                  </a:lnTo>
                  <a:lnTo>
                    <a:pt x="5452" y="254"/>
                  </a:lnTo>
                  <a:lnTo>
                    <a:pt x="5176" y="208"/>
                  </a:lnTo>
                  <a:lnTo>
                    <a:pt x="4907" y="168"/>
                  </a:lnTo>
                  <a:lnTo>
                    <a:pt x="4630" y="134"/>
                  </a:lnTo>
                  <a:lnTo>
                    <a:pt x="4354" y="101"/>
                  </a:lnTo>
                  <a:lnTo>
                    <a:pt x="4077" y="74"/>
                  </a:lnTo>
                  <a:lnTo>
                    <a:pt x="3801" y="54"/>
                  </a:lnTo>
                  <a:lnTo>
                    <a:pt x="3524" y="34"/>
                  </a:lnTo>
                  <a:lnTo>
                    <a:pt x="3248" y="21"/>
                  </a:lnTo>
                  <a:lnTo>
                    <a:pt x="2971" y="8"/>
                  </a:lnTo>
                  <a:lnTo>
                    <a:pt x="269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622;p33"/>
            <p:cNvSpPr/>
            <p:nvPr/>
          </p:nvSpPr>
          <p:spPr>
            <a:xfrm>
              <a:off x="-4292600" y="-3411675"/>
              <a:ext cx="2232250" cy="452700"/>
            </a:xfrm>
            <a:custGeom>
              <a:avLst/>
              <a:gdLst/>
              <a:ahLst/>
              <a:cxnLst/>
              <a:rect l="l" t="t" r="r" b="b"/>
              <a:pathLst>
                <a:path w="89290" h="18108" extrusionOk="0">
                  <a:moveTo>
                    <a:pt x="35692" y="0"/>
                  </a:moveTo>
                  <a:lnTo>
                    <a:pt x="35495" y="401"/>
                  </a:lnTo>
                  <a:lnTo>
                    <a:pt x="35305" y="808"/>
                  </a:lnTo>
                  <a:lnTo>
                    <a:pt x="35123" y="1222"/>
                  </a:lnTo>
                  <a:lnTo>
                    <a:pt x="34957" y="1636"/>
                  </a:lnTo>
                  <a:lnTo>
                    <a:pt x="34799" y="2056"/>
                  </a:lnTo>
                  <a:lnTo>
                    <a:pt x="34657" y="2477"/>
                  </a:lnTo>
                  <a:lnTo>
                    <a:pt x="34515" y="2904"/>
                  </a:lnTo>
                  <a:lnTo>
                    <a:pt x="34380" y="3331"/>
                  </a:lnTo>
                  <a:lnTo>
                    <a:pt x="34254" y="3758"/>
                  </a:lnTo>
                  <a:lnTo>
                    <a:pt x="34128" y="4192"/>
                  </a:lnTo>
                  <a:lnTo>
                    <a:pt x="33891" y="5053"/>
                  </a:lnTo>
                  <a:lnTo>
                    <a:pt x="33653" y="5920"/>
                  </a:lnTo>
                  <a:lnTo>
                    <a:pt x="33416" y="6788"/>
                  </a:lnTo>
                  <a:lnTo>
                    <a:pt x="33290" y="7222"/>
                  </a:lnTo>
                  <a:lnTo>
                    <a:pt x="33164" y="7656"/>
                  </a:lnTo>
                  <a:lnTo>
                    <a:pt x="33029" y="8083"/>
                  </a:lnTo>
                  <a:lnTo>
                    <a:pt x="32895" y="8510"/>
                  </a:lnTo>
                  <a:lnTo>
                    <a:pt x="32745" y="8937"/>
                  </a:lnTo>
                  <a:lnTo>
                    <a:pt x="32595" y="9358"/>
                  </a:lnTo>
                  <a:lnTo>
                    <a:pt x="32429" y="9778"/>
                  </a:lnTo>
                  <a:lnTo>
                    <a:pt x="32255" y="10192"/>
                  </a:lnTo>
                  <a:lnTo>
                    <a:pt x="32065" y="10606"/>
                  </a:lnTo>
                  <a:lnTo>
                    <a:pt x="31868" y="11013"/>
                  </a:lnTo>
                  <a:lnTo>
                    <a:pt x="31654" y="11413"/>
                  </a:lnTo>
                  <a:lnTo>
                    <a:pt x="31425" y="11814"/>
                  </a:lnTo>
                  <a:lnTo>
                    <a:pt x="31180" y="12208"/>
                  </a:lnTo>
                  <a:lnTo>
                    <a:pt x="31054" y="12401"/>
                  </a:lnTo>
                  <a:lnTo>
                    <a:pt x="30919" y="12595"/>
                  </a:lnTo>
                  <a:lnTo>
                    <a:pt x="30777" y="12782"/>
                  </a:lnTo>
                  <a:lnTo>
                    <a:pt x="30635" y="12968"/>
                  </a:lnTo>
                  <a:lnTo>
                    <a:pt x="30493" y="13162"/>
                  </a:lnTo>
                  <a:lnTo>
                    <a:pt x="30343" y="13342"/>
                  </a:lnTo>
                  <a:lnTo>
                    <a:pt x="30287" y="13402"/>
                  </a:lnTo>
                  <a:lnTo>
                    <a:pt x="30232" y="13462"/>
                  </a:lnTo>
                  <a:lnTo>
                    <a:pt x="30177" y="13516"/>
                  </a:lnTo>
                  <a:lnTo>
                    <a:pt x="30114" y="13562"/>
                  </a:lnTo>
                  <a:lnTo>
                    <a:pt x="30050" y="13609"/>
                  </a:lnTo>
                  <a:lnTo>
                    <a:pt x="29987" y="13649"/>
                  </a:lnTo>
                  <a:lnTo>
                    <a:pt x="29916" y="13689"/>
                  </a:lnTo>
                  <a:lnTo>
                    <a:pt x="29845" y="13723"/>
                  </a:lnTo>
                  <a:lnTo>
                    <a:pt x="29774" y="13749"/>
                  </a:lnTo>
                  <a:lnTo>
                    <a:pt x="29703" y="13776"/>
                  </a:lnTo>
                  <a:lnTo>
                    <a:pt x="29552" y="13816"/>
                  </a:lnTo>
                  <a:lnTo>
                    <a:pt x="29402" y="13843"/>
                  </a:lnTo>
                  <a:lnTo>
                    <a:pt x="29252" y="13849"/>
                  </a:lnTo>
                  <a:lnTo>
                    <a:pt x="29165" y="13843"/>
                  </a:lnTo>
                  <a:lnTo>
                    <a:pt x="29070" y="13836"/>
                  </a:lnTo>
                  <a:lnTo>
                    <a:pt x="28984" y="13823"/>
                  </a:lnTo>
                  <a:lnTo>
                    <a:pt x="28897" y="13803"/>
                  </a:lnTo>
                  <a:lnTo>
                    <a:pt x="28810" y="13776"/>
                  </a:lnTo>
                  <a:lnTo>
                    <a:pt x="28731" y="13743"/>
                  </a:lnTo>
                  <a:lnTo>
                    <a:pt x="28652" y="13703"/>
                  </a:lnTo>
                  <a:lnTo>
                    <a:pt x="28573" y="13656"/>
                  </a:lnTo>
                  <a:lnTo>
                    <a:pt x="28502" y="13609"/>
                  </a:lnTo>
                  <a:lnTo>
                    <a:pt x="28430" y="13549"/>
                  </a:lnTo>
                  <a:lnTo>
                    <a:pt x="28359" y="13489"/>
                  </a:lnTo>
                  <a:lnTo>
                    <a:pt x="28304" y="13422"/>
                  </a:lnTo>
                  <a:lnTo>
                    <a:pt x="28241" y="13349"/>
                  </a:lnTo>
                  <a:lnTo>
                    <a:pt x="28193" y="13275"/>
                  </a:lnTo>
                  <a:lnTo>
                    <a:pt x="28146" y="13189"/>
                  </a:lnTo>
                  <a:lnTo>
                    <a:pt x="28106" y="13102"/>
                  </a:lnTo>
                  <a:lnTo>
                    <a:pt x="27790" y="12348"/>
                  </a:lnTo>
                  <a:lnTo>
                    <a:pt x="27498" y="11600"/>
                  </a:lnTo>
                  <a:lnTo>
                    <a:pt x="27214" y="10839"/>
                  </a:lnTo>
                  <a:lnTo>
                    <a:pt x="26945" y="10085"/>
                  </a:lnTo>
                  <a:lnTo>
                    <a:pt x="26692" y="9324"/>
                  </a:lnTo>
                  <a:lnTo>
                    <a:pt x="26455" y="8563"/>
                  </a:lnTo>
                  <a:lnTo>
                    <a:pt x="26234" y="7796"/>
                  </a:lnTo>
                  <a:lnTo>
                    <a:pt x="26028" y="7035"/>
                  </a:lnTo>
                  <a:lnTo>
                    <a:pt x="25831" y="6261"/>
                  </a:lnTo>
                  <a:lnTo>
                    <a:pt x="25657" y="5493"/>
                  </a:lnTo>
                  <a:lnTo>
                    <a:pt x="25491" y="4719"/>
                  </a:lnTo>
                  <a:lnTo>
                    <a:pt x="25341" y="3945"/>
                  </a:lnTo>
                  <a:lnTo>
                    <a:pt x="25214" y="3164"/>
                  </a:lnTo>
                  <a:lnTo>
                    <a:pt x="25088" y="2390"/>
                  </a:lnTo>
                  <a:lnTo>
                    <a:pt x="24985" y="1609"/>
                  </a:lnTo>
                  <a:lnTo>
                    <a:pt x="24898" y="821"/>
                  </a:lnTo>
                  <a:lnTo>
                    <a:pt x="24179" y="2170"/>
                  </a:lnTo>
                  <a:lnTo>
                    <a:pt x="23444" y="3511"/>
                  </a:lnTo>
                  <a:lnTo>
                    <a:pt x="23073" y="4179"/>
                  </a:lnTo>
                  <a:lnTo>
                    <a:pt x="22702" y="4846"/>
                  </a:lnTo>
                  <a:lnTo>
                    <a:pt x="22315" y="5507"/>
                  </a:lnTo>
                  <a:lnTo>
                    <a:pt x="21927" y="6167"/>
                  </a:lnTo>
                  <a:lnTo>
                    <a:pt x="21888" y="6234"/>
                  </a:lnTo>
                  <a:lnTo>
                    <a:pt x="21833" y="6294"/>
                  </a:lnTo>
                  <a:lnTo>
                    <a:pt x="21785" y="6341"/>
                  </a:lnTo>
                  <a:lnTo>
                    <a:pt x="21722" y="6388"/>
                  </a:lnTo>
                  <a:lnTo>
                    <a:pt x="21659" y="6421"/>
                  </a:lnTo>
                  <a:lnTo>
                    <a:pt x="21588" y="6454"/>
                  </a:lnTo>
                  <a:lnTo>
                    <a:pt x="21524" y="6474"/>
                  </a:lnTo>
                  <a:lnTo>
                    <a:pt x="21453" y="6494"/>
                  </a:lnTo>
                  <a:lnTo>
                    <a:pt x="21374" y="6501"/>
                  </a:lnTo>
                  <a:lnTo>
                    <a:pt x="21303" y="6508"/>
                  </a:lnTo>
                  <a:lnTo>
                    <a:pt x="21224" y="6501"/>
                  </a:lnTo>
                  <a:lnTo>
                    <a:pt x="21153" y="6494"/>
                  </a:lnTo>
                  <a:lnTo>
                    <a:pt x="21082" y="6481"/>
                  </a:lnTo>
                  <a:lnTo>
                    <a:pt x="21011" y="6461"/>
                  </a:lnTo>
                  <a:lnTo>
                    <a:pt x="20940" y="6441"/>
                  </a:lnTo>
                  <a:lnTo>
                    <a:pt x="20869" y="6408"/>
                  </a:lnTo>
                  <a:lnTo>
                    <a:pt x="20790" y="6448"/>
                  </a:lnTo>
                  <a:lnTo>
                    <a:pt x="20711" y="6488"/>
                  </a:lnTo>
                  <a:lnTo>
                    <a:pt x="20631" y="6521"/>
                  </a:lnTo>
                  <a:lnTo>
                    <a:pt x="20545" y="6548"/>
                  </a:lnTo>
                  <a:lnTo>
                    <a:pt x="20450" y="6568"/>
                  </a:lnTo>
                  <a:lnTo>
                    <a:pt x="20355" y="6581"/>
                  </a:lnTo>
                  <a:lnTo>
                    <a:pt x="20252" y="6595"/>
                  </a:lnTo>
                  <a:lnTo>
                    <a:pt x="20142" y="6595"/>
                  </a:lnTo>
                  <a:lnTo>
                    <a:pt x="17755" y="6535"/>
                  </a:lnTo>
                  <a:lnTo>
                    <a:pt x="15369" y="6481"/>
                  </a:lnTo>
                  <a:lnTo>
                    <a:pt x="12991" y="6448"/>
                  </a:lnTo>
                  <a:lnTo>
                    <a:pt x="11805" y="6434"/>
                  </a:lnTo>
                  <a:lnTo>
                    <a:pt x="10612" y="6428"/>
                  </a:lnTo>
                  <a:lnTo>
                    <a:pt x="9427" y="6421"/>
                  </a:lnTo>
                  <a:lnTo>
                    <a:pt x="8234" y="6421"/>
                  </a:lnTo>
                  <a:lnTo>
                    <a:pt x="7049" y="6428"/>
                  </a:lnTo>
                  <a:lnTo>
                    <a:pt x="5855" y="6434"/>
                  </a:lnTo>
                  <a:lnTo>
                    <a:pt x="4662" y="6448"/>
                  </a:lnTo>
                  <a:lnTo>
                    <a:pt x="3477" y="6468"/>
                  </a:lnTo>
                  <a:lnTo>
                    <a:pt x="2284" y="6494"/>
                  </a:lnTo>
                  <a:lnTo>
                    <a:pt x="1083" y="6521"/>
                  </a:lnTo>
                  <a:lnTo>
                    <a:pt x="1004" y="7996"/>
                  </a:lnTo>
                  <a:lnTo>
                    <a:pt x="909" y="9464"/>
                  </a:lnTo>
                  <a:lnTo>
                    <a:pt x="798" y="10926"/>
                  </a:lnTo>
                  <a:lnTo>
                    <a:pt x="680" y="12388"/>
                  </a:lnTo>
                  <a:lnTo>
                    <a:pt x="538" y="13836"/>
                  </a:lnTo>
                  <a:lnTo>
                    <a:pt x="459" y="14557"/>
                  </a:lnTo>
                  <a:lnTo>
                    <a:pt x="379" y="15278"/>
                  </a:lnTo>
                  <a:lnTo>
                    <a:pt x="293" y="15992"/>
                  </a:lnTo>
                  <a:lnTo>
                    <a:pt x="198" y="16699"/>
                  </a:lnTo>
                  <a:lnTo>
                    <a:pt x="103" y="17407"/>
                  </a:lnTo>
                  <a:lnTo>
                    <a:pt x="0" y="18108"/>
                  </a:lnTo>
                  <a:lnTo>
                    <a:pt x="7301" y="17734"/>
                  </a:lnTo>
                  <a:lnTo>
                    <a:pt x="14642" y="17353"/>
                  </a:lnTo>
                  <a:lnTo>
                    <a:pt x="18332" y="17173"/>
                  </a:lnTo>
                  <a:lnTo>
                    <a:pt x="22022" y="17000"/>
                  </a:lnTo>
                  <a:lnTo>
                    <a:pt x="25728" y="16833"/>
                  </a:lnTo>
                  <a:lnTo>
                    <a:pt x="29434" y="16673"/>
                  </a:lnTo>
                  <a:lnTo>
                    <a:pt x="33788" y="16492"/>
                  </a:lnTo>
                  <a:lnTo>
                    <a:pt x="35961" y="16406"/>
                  </a:lnTo>
                  <a:lnTo>
                    <a:pt x="38142" y="16326"/>
                  </a:lnTo>
                  <a:lnTo>
                    <a:pt x="40322" y="16245"/>
                  </a:lnTo>
                  <a:lnTo>
                    <a:pt x="42503" y="16179"/>
                  </a:lnTo>
                  <a:lnTo>
                    <a:pt x="44684" y="16112"/>
                  </a:lnTo>
                  <a:lnTo>
                    <a:pt x="46865" y="16052"/>
                  </a:lnTo>
                  <a:lnTo>
                    <a:pt x="49046" y="15992"/>
                  </a:lnTo>
                  <a:lnTo>
                    <a:pt x="51227" y="15945"/>
                  </a:lnTo>
                  <a:lnTo>
                    <a:pt x="53408" y="15905"/>
                  </a:lnTo>
                  <a:lnTo>
                    <a:pt x="55589" y="15865"/>
                  </a:lnTo>
                  <a:lnTo>
                    <a:pt x="57762" y="15838"/>
                  </a:lnTo>
                  <a:lnTo>
                    <a:pt x="59942" y="15818"/>
                  </a:lnTo>
                  <a:lnTo>
                    <a:pt x="62115" y="15798"/>
                  </a:lnTo>
                  <a:lnTo>
                    <a:pt x="64280" y="15792"/>
                  </a:lnTo>
                  <a:lnTo>
                    <a:pt x="67433" y="15792"/>
                  </a:lnTo>
                  <a:lnTo>
                    <a:pt x="69006" y="15805"/>
                  </a:lnTo>
                  <a:lnTo>
                    <a:pt x="70578" y="15812"/>
                  </a:lnTo>
                  <a:lnTo>
                    <a:pt x="72150" y="15832"/>
                  </a:lnTo>
                  <a:lnTo>
                    <a:pt x="73715" y="15852"/>
                  </a:lnTo>
                  <a:lnTo>
                    <a:pt x="75280" y="15878"/>
                  </a:lnTo>
                  <a:lnTo>
                    <a:pt x="76844" y="15912"/>
                  </a:lnTo>
                  <a:lnTo>
                    <a:pt x="78409" y="15952"/>
                  </a:lnTo>
                  <a:lnTo>
                    <a:pt x="79965" y="15992"/>
                  </a:lnTo>
                  <a:lnTo>
                    <a:pt x="81522" y="16039"/>
                  </a:lnTo>
                  <a:lnTo>
                    <a:pt x="83078" y="16092"/>
                  </a:lnTo>
                  <a:lnTo>
                    <a:pt x="84635" y="16145"/>
                  </a:lnTo>
                  <a:lnTo>
                    <a:pt x="86192" y="16212"/>
                  </a:lnTo>
                  <a:lnTo>
                    <a:pt x="87740" y="16279"/>
                  </a:lnTo>
                  <a:lnTo>
                    <a:pt x="89289" y="16352"/>
                  </a:lnTo>
                  <a:lnTo>
                    <a:pt x="89171" y="15498"/>
                  </a:lnTo>
                  <a:lnTo>
                    <a:pt x="89068" y="14637"/>
                  </a:lnTo>
                  <a:lnTo>
                    <a:pt x="88981" y="13783"/>
                  </a:lnTo>
                  <a:lnTo>
                    <a:pt x="88902" y="12922"/>
                  </a:lnTo>
                  <a:lnTo>
                    <a:pt x="88839" y="12061"/>
                  </a:lnTo>
                  <a:lnTo>
                    <a:pt x="88776" y="11200"/>
                  </a:lnTo>
                  <a:lnTo>
                    <a:pt x="88665" y="9478"/>
                  </a:lnTo>
                  <a:lnTo>
                    <a:pt x="87669" y="9458"/>
                  </a:lnTo>
                  <a:lnTo>
                    <a:pt x="86666" y="9444"/>
                  </a:lnTo>
                  <a:lnTo>
                    <a:pt x="85678" y="9431"/>
                  </a:lnTo>
                  <a:lnTo>
                    <a:pt x="83695" y="9431"/>
                  </a:lnTo>
                  <a:lnTo>
                    <a:pt x="82707" y="9438"/>
                  </a:lnTo>
                  <a:lnTo>
                    <a:pt x="81727" y="9451"/>
                  </a:lnTo>
                  <a:lnTo>
                    <a:pt x="80747" y="9478"/>
                  </a:lnTo>
                  <a:lnTo>
                    <a:pt x="79760" y="9505"/>
                  </a:lnTo>
                  <a:lnTo>
                    <a:pt x="78780" y="9538"/>
                  </a:lnTo>
                  <a:lnTo>
                    <a:pt x="77800" y="9585"/>
                  </a:lnTo>
                  <a:lnTo>
                    <a:pt x="76812" y="9631"/>
                  </a:lnTo>
                  <a:lnTo>
                    <a:pt x="75833" y="9691"/>
                  </a:lnTo>
                  <a:lnTo>
                    <a:pt x="74845" y="9758"/>
                  </a:lnTo>
                  <a:lnTo>
                    <a:pt x="73857" y="9838"/>
                  </a:lnTo>
                  <a:lnTo>
                    <a:pt x="72870" y="9925"/>
                  </a:lnTo>
                  <a:lnTo>
                    <a:pt x="72798" y="9978"/>
                  </a:lnTo>
                  <a:lnTo>
                    <a:pt x="72719" y="10032"/>
                  </a:lnTo>
                  <a:lnTo>
                    <a:pt x="72632" y="10072"/>
                  </a:lnTo>
                  <a:lnTo>
                    <a:pt x="72553" y="10112"/>
                  </a:lnTo>
                  <a:lnTo>
                    <a:pt x="72459" y="10152"/>
                  </a:lnTo>
                  <a:lnTo>
                    <a:pt x="72364" y="10179"/>
                  </a:lnTo>
                  <a:lnTo>
                    <a:pt x="72269" y="10205"/>
                  </a:lnTo>
                  <a:lnTo>
                    <a:pt x="72174" y="10219"/>
                  </a:lnTo>
                  <a:lnTo>
                    <a:pt x="72071" y="10232"/>
                  </a:lnTo>
                  <a:lnTo>
                    <a:pt x="71977" y="10245"/>
                  </a:lnTo>
                  <a:lnTo>
                    <a:pt x="71771" y="10245"/>
                  </a:lnTo>
                  <a:lnTo>
                    <a:pt x="71668" y="10239"/>
                  </a:lnTo>
                  <a:lnTo>
                    <a:pt x="71566" y="10225"/>
                  </a:lnTo>
                  <a:lnTo>
                    <a:pt x="71471" y="10205"/>
                  </a:lnTo>
                  <a:lnTo>
                    <a:pt x="71368" y="10185"/>
                  </a:lnTo>
                  <a:lnTo>
                    <a:pt x="71273" y="10159"/>
                  </a:lnTo>
                  <a:lnTo>
                    <a:pt x="71179" y="10125"/>
                  </a:lnTo>
                  <a:lnTo>
                    <a:pt x="71092" y="10085"/>
                  </a:lnTo>
                  <a:lnTo>
                    <a:pt x="70997" y="10045"/>
                  </a:lnTo>
                  <a:lnTo>
                    <a:pt x="70918" y="9992"/>
                  </a:lnTo>
                  <a:lnTo>
                    <a:pt x="70839" y="9938"/>
                  </a:lnTo>
                  <a:lnTo>
                    <a:pt x="70760" y="9878"/>
                  </a:lnTo>
                  <a:lnTo>
                    <a:pt x="70689" y="9812"/>
                  </a:lnTo>
                  <a:lnTo>
                    <a:pt x="70625" y="9745"/>
                  </a:lnTo>
                  <a:lnTo>
                    <a:pt x="70570" y="9665"/>
                  </a:lnTo>
                  <a:lnTo>
                    <a:pt x="70515" y="9585"/>
                  </a:lnTo>
                  <a:lnTo>
                    <a:pt x="70467" y="9498"/>
                  </a:lnTo>
                  <a:lnTo>
                    <a:pt x="70436" y="9411"/>
                  </a:lnTo>
                  <a:lnTo>
                    <a:pt x="70404" y="9311"/>
                  </a:lnTo>
                  <a:lnTo>
                    <a:pt x="70380" y="9211"/>
                  </a:lnTo>
                  <a:lnTo>
                    <a:pt x="70373" y="9104"/>
                  </a:lnTo>
                  <a:lnTo>
                    <a:pt x="70341" y="8717"/>
                  </a:lnTo>
                  <a:lnTo>
                    <a:pt x="70301" y="8330"/>
                  </a:lnTo>
                  <a:lnTo>
                    <a:pt x="70262" y="7943"/>
                  </a:lnTo>
                  <a:lnTo>
                    <a:pt x="70215" y="7562"/>
                  </a:lnTo>
                  <a:lnTo>
                    <a:pt x="70159" y="7182"/>
                  </a:lnTo>
                  <a:lnTo>
                    <a:pt x="70104" y="6801"/>
                  </a:lnTo>
                  <a:lnTo>
                    <a:pt x="70041" y="6428"/>
                  </a:lnTo>
                  <a:lnTo>
                    <a:pt x="69978" y="6047"/>
                  </a:lnTo>
                  <a:lnTo>
                    <a:pt x="69906" y="5674"/>
                  </a:lnTo>
                  <a:lnTo>
                    <a:pt x="69827" y="5300"/>
                  </a:lnTo>
                  <a:lnTo>
                    <a:pt x="69669" y="4559"/>
                  </a:lnTo>
                  <a:lnTo>
                    <a:pt x="69488" y="3818"/>
                  </a:lnTo>
                  <a:lnTo>
                    <a:pt x="69282" y="3084"/>
                  </a:lnTo>
                  <a:lnTo>
                    <a:pt x="68919" y="4699"/>
                  </a:lnTo>
                  <a:lnTo>
                    <a:pt x="68531" y="6314"/>
                  </a:lnTo>
                  <a:lnTo>
                    <a:pt x="68334" y="7122"/>
                  </a:lnTo>
                  <a:lnTo>
                    <a:pt x="68136" y="7929"/>
                  </a:lnTo>
                  <a:lnTo>
                    <a:pt x="67923" y="8730"/>
                  </a:lnTo>
                  <a:lnTo>
                    <a:pt x="67718" y="9531"/>
                  </a:lnTo>
                  <a:lnTo>
                    <a:pt x="67520" y="10305"/>
                  </a:lnTo>
                  <a:lnTo>
                    <a:pt x="67433" y="10659"/>
                  </a:lnTo>
                  <a:lnTo>
                    <a:pt x="67346" y="10986"/>
                  </a:lnTo>
                  <a:lnTo>
                    <a:pt x="67251" y="11293"/>
                  </a:lnTo>
                  <a:lnTo>
                    <a:pt x="67157" y="11587"/>
                  </a:lnTo>
                  <a:lnTo>
                    <a:pt x="67054" y="11861"/>
                  </a:lnTo>
                  <a:lnTo>
                    <a:pt x="66991" y="11994"/>
                  </a:lnTo>
                  <a:lnTo>
                    <a:pt x="66927" y="12127"/>
                  </a:lnTo>
                  <a:lnTo>
                    <a:pt x="66864" y="12254"/>
                  </a:lnTo>
                  <a:lnTo>
                    <a:pt x="66793" y="12374"/>
                  </a:lnTo>
                  <a:lnTo>
                    <a:pt x="66714" y="12495"/>
                  </a:lnTo>
                  <a:lnTo>
                    <a:pt x="66627" y="12615"/>
                  </a:lnTo>
                  <a:lnTo>
                    <a:pt x="66540" y="12735"/>
                  </a:lnTo>
                  <a:lnTo>
                    <a:pt x="66438" y="12848"/>
                  </a:lnTo>
                  <a:lnTo>
                    <a:pt x="66335" y="12962"/>
                  </a:lnTo>
                  <a:lnTo>
                    <a:pt x="66224" y="13075"/>
                  </a:lnTo>
                  <a:lnTo>
                    <a:pt x="66098" y="13189"/>
                  </a:lnTo>
                  <a:lnTo>
                    <a:pt x="65971" y="13295"/>
                  </a:lnTo>
                  <a:lnTo>
                    <a:pt x="65829" y="13409"/>
                  </a:lnTo>
                  <a:lnTo>
                    <a:pt x="65679" y="13516"/>
                  </a:lnTo>
                  <a:lnTo>
                    <a:pt x="65521" y="13629"/>
                  </a:lnTo>
                  <a:lnTo>
                    <a:pt x="65347" y="13736"/>
                  </a:lnTo>
                  <a:lnTo>
                    <a:pt x="65165" y="13849"/>
                  </a:lnTo>
                  <a:lnTo>
                    <a:pt x="64968" y="13963"/>
                  </a:lnTo>
                  <a:lnTo>
                    <a:pt x="64897" y="14003"/>
                  </a:lnTo>
                  <a:lnTo>
                    <a:pt x="64810" y="14036"/>
                  </a:lnTo>
                  <a:lnTo>
                    <a:pt x="64731" y="14063"/>
                  </a:lnTo>
                  <a:lnTo>
                    <a:pt x="64644" y="14090"/>
                  </a:lnTo>
                  <a:lnTo>
                    <a:pt x="64549" y="14103"/>
                  </a:lnTo>
                  <a:lnTo>
                    <a:pt x="64454" y="14116"/>
                  </a:lnTo>
                  <a:lnTo>
                    <a:pt x="64359" y="14130"/>
                  </a:lnTo>
                  <a:lnTo>
                    <a:pt x="64265" y="14130"/>
                  </a:lnTo>
                  <a:lnTo>
                    <a:pt x="64138" y="14123"/>
                  </a:lnTo>
                  <a:lnTo>
                    <a:pt x="64020" y="14116"/>
                  </a:lnTo>
                  <a:lnTo>
                    <a:pt x="63901" y="14090"/>
                  </a:lnTo>
                  <a:lnTo>
                    <a:pt x="63775" y="14063"/>
                  </a:lnTo>
                  <a:lnTo>
                    <a:pt x="63664" y="14030"/>
                  </a:lnTo>
                  <a:lnTo>
                    <a:pt x="63546" y="13990"/>
                  </a:lnTo>
                  <a:lnTo>
                    <a:pt x="63435" y="13936"/>
                  </a:lnTo>
                  <a:lnTo>
                    <a:pt x="63332" y="13883"/>
                  </a:lnTo>
                  <a:lnTo>
                    <a:pt x="63237" y="13816"/>
                  </a:lnTo>
                  <a:lnTo>
                    <a:pt x="63143" y="13749"/>
                  </a:lnTo>
                  <a:lnTo>
                    <a:pt x="63064" y="13676"/>
                  </a:lnTo>
                  <a:lnTo>
                    <a:pt x="62985" y="13596"/>
                  </a:lnTo>
                  <a:lnTo>
                    <a:pt x="62921" y="13509"/>
                  </a:lnTo>
                  <a:lnTo>
                    <a:pt x="62866" y="13416"/>
                  </a:lnTo>
                  <a:lnTo>
                    <a:pt x="62826" y="13315"/>
                  </a:lnTo>
                  <a:lnTo>
                    <a:pt x="62803" y="13215"/>
                  </a:lnTo>
                  <a:lnTo>
                    <a:pt x="62337" y="10566"/>
                  </a:lnTo>
                  <a:lnTo>
                    <a:pt x="61855" y="7923"/>
                  </a:lnTo>
                  <a:lnTo>
                    <a:pt x="60898" y="2637"/>
                  </a:lnTo>
                  <a:lnTo>
                    <a:pt x="60685" y="2970"/>
                  </a:lnTo>
                  <a:lnTo>
                    <a:pt x="60480" y="3311"/>
                  </a:lnTo>
                  <a:lnTo>
                    <a:pt x="60282" y="3658"/>
                  </a:lnTo>
                  <a:lnTo>
                    <a:pt x="60092" y="4005"/>
                  </a:lnTo>
                  <a:lnTo>
                    <a:pt x="59911" y="4352"/>
                  </a:lnTo>
                  <a:lnTo>
                    <a:pt x="59745" y="4706"/>
                  </a:lnTo>
                  <a:lnTo>
                    <a:pt x="59579" y="5066"/>
                  </a:lnTo>
                  <a:lnTo>
                    <a:pt x="59421" y="5427"/>
                  </a:lnTo>
                  <a:lnTo>
                    <a:pt x="59279" y="5794"/>
                  </a:lnTo>
                  <a:lnTo>
                    <a:pt x="59136" y="6161"/>
                  </a:lnTo>
                  <a:lnTo>
                    <a:pt x="59010" y="6535"/>
                  </a:lnTo>
                  <a:lnTo>
                    <a:pt x="58884" y="6915"/>
                  </a:lnTo>
                  <a:lnTo>
                    <a:pt x="58773" y="7302"/>
                  </a:lnTo>
                  <a:lnTo>
                    <a:pt x="58662" y="7689"/>
                  </a:lnTo>
                  <a:lnTo>
                    <a:pt x="58560" y="8083"/>
                  </a:lnTo>
                  <a:lnTo>
                    <a:pt x="58465" y="8483"/>
                  </a:lnTo>
                  <a:lnTo>
                    <a:pt x="58433" y="8583"/>
                  </a:lnTo>
                  <a:lnTo>
                    <a:pt x="58394" y="8677"/>
                  </a:lnTo>
                  <a:lnTo>
                    <a:pt x="58338" y="8764"/>
                  </a:lnTo>
                  <a:lnTo>
                    <a:pt x="58275" y="8850"/>
                  </a:lnTo>
                  <a:lnTo>
                    <a:pt x="58204" y="8931"/>
                  </a:lnTo>
                  <a:lnTo>
                    <a:pt x="58117" y="9011"/>
                  </a:lnTo>
                  <a:lnTo>
                    <a:pt x="58030" y="9084"/>
                  </a:lnTo>
                  <a:lnTo>
                    <a:pt x="57927" y="9144"/>
                  </a:lnTo>
                  <a:lnTo>
                    <a:pt x="57825" y="9204"/>
                  </a:lnTo>
                  <a:lnTo>
                    <a:pt x="57714" y="9258"/>
                  </a:lnTo>
                  <a:lnTo>
                    <a:pt x="57603" y="9304"/>
                  </a:lnTo>
                  <a:lnTo>
                    <a:pt x="57485" y="9338"/>
                  </a:lnTo>
                  <a:lnTo>
                    <a:pt x="57374" y="9371"/>
                  </a:lnTo>
                  <a:lnTo>
                    <a:pt x="57256" y="9391"/>
                  </a:lnTo>
                  <a:lnTo>
                    <a:pt x="57137" y="9398"/>
                  </a:lnTo>
                  <a:lnTo>
                    <a:pt x="57027" y="9398"/>
                  </a:lnTo>
                  <a:lnTo>
                    <a:pt x="52910" y="9324"/>
                  </a:lnTo>
                  <a:lnTo>
                    <a:pt x="50855" y="9278"/>
                  </a:lnTo>
                  <a:lnTo>
                    <a:pt x="48793" y="9231"/>
                  </a:lnTo>
                  <a:lnTo>
                    <a:pt x="46739" y="9177"/>
                  </a:lnTo>
                  <a:lnTo>
                    <a:pt x="44676" y="9117"/>
                  </a:lnTo>
                  <a:lnTo>
                    <a:pt x="42622" y="9057"/>
                  </a:lnTo>
                  <a:lnTo>
                    <a:pt x="40560" y="8991"/>
                  </a:lnTo>
                  <a:lnTo>
                    <a:pt x="40449" y="9071"/>
                  </a:lnTo>
                  <a:lnTo>
                    <a:pt x="40330" y="9144"/>
                  </a:lnTo>
                  <a:lnTo>
                    <a:pt x="40196" y="9211"/>
                  </a:lnTo>
                  <a:lnTo>
                    <a:pt x="40062" y="9264"/>
                  </a:lnTo>
                  <a:lnTo>
                    <a:pt x="39920" y="9304"/>
                  </a:lnTo>
                  <a:lnTo>
                    <a:pt x="39769" y="9338"/>
                  </a:lnTo>
                  <a:lnTo>
                    <a:pt x="39627" y="9351"/>
                  </a:lnTo>
                  <a:lnTo>
                    <a:pt x="39485" y="9358"/>
                  </a:lnTo>
                  <a:lnTo>
                    <a:pt x="39343" y="9344"/>
                  </a:lnTo>
                  <a:lnTo>
                    <a:pt x="39208" y="9324"/>
                  </a:lnTo>
                  <a:lnTo>
                    <a:pt x="39137" y="9304"/>
                  </a:lnTo>
                  <a:lnTo>
                    <a:pt x="39074" y="9284"/>
                  </a:lnTo>
                  <a:lnTo>
                    <a:pt x="39011" y="9258"/>
                  </a:lnTo>
                  <a:lnTo>
                    <a:pt x="38948" y="9231"/>
                  </a:lnTo>
                  <a:lnTo>
                    <a:pt x="38892" y="9198"/>
                  </a:lnTo>
                  <a:lnTo>
                    <a:pt x="38837" y="9157"/>
                  </a:lnTo>
                  <a:lnTo>
                    <a:pt x="38782" y="9117"/>
                  </a:lnTo>
                  <a:lnTo>
                    <a:pt x="38734" y="9071"/>
                  </a:lnTo>
                  <a:lnTo>
                    <a:pt x="38687" y="9017"/>
                  </a:lnTo>
                  <a:lnTo>
                    <a:pt x="38647" y="8964"/>
                  </a:lnTo>
                  <a:lnTo>
                    <a:pt x="38608" y="8904"/>
                  </a:lnTo>
                  <a:lnTo>
                    <a:pt x="38568" y="8837"/>
                  </a:lnTo>
                  <a:lnTo>
                    <a:pt x="38308" y="8303"/>
                  </a:lnTo>
                  <a:lnTo>
                    <a:pt x="38047" y="7763"/>
                  </a:lnTo>
                  <a:lnTo>
                    <a:pt x="37810" y="7222"/>
                  </a:lnTo>
                  <a:lnTo>
                    <a:pt x="37581" y="6681"/>
                  </a:lnTo>
                  <a:lnTo>
                    <a:pt x="37359" y="6134"/>
                  </a:lnTo>
                  <a:lnTo>
                    <a:pt x="37154" y="5587"/>
                  </a:lnTo>
                  <a:lnTo>
                    <a:pt x="36956" y="5039"/>
                  </a:lnTo>
                  <a:lnTo>
                    <a:pt x="36775" y="4492"/>
                  </a:lnTo>
                  <a:lnTo>
                    <a:pt x="36601" y="3938"/>
                  </a:lnTo>
                  <a:lnTo>
                    <a:pt x="36443" y="3384"/>
                  </a:lnTo>
                  <a:lnTo>
                    <a:pt x="36293" y="2824"/>
                  </a:lnTo>
                  <a:lnTo>
                    <a:pt x="36150" y="2263"/>
                  </a:lnTo>
                  <a:lnTo>
                    <a:pt x="36024" y="1702"/>
                  </a:lnTo>
                  <a:lnTo>
                    <a:pt x="35905" y="1135"/>
                  </a:lnTo>
                  <a:lnTo>
                    <a:pt x="35795" y="568"/>
                  </a:lnTo>
                  <a:lnTo>
                    <a:pt x="35692"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623;p33"/>
            <p:cNvSpPr/>
            <p:nvPr/>
          </p:nvSpPr>
          <p:spPr>
            <a:xfrm>
              <a:off x="-4264950" y="-3617250"/>
              <a:ext cx="2185825" cy="461550"/>
            </a:xfrm>
            <a:custGeom>
              <a:avLst/>
              <a:gdLst/>
              <a:ahLst/>
              <a:cxnLst/>
              <a:rect l="l" t="t" r="r" b="b"/>
              <a:pathLst>
                <a:path w="87433" h="18462" extrusionOk="0">
                  <a:moveTo>
                    <a:pt x="0" y="1"/>
                  </a:moveTo>
                  <a:lnTo>
                    <a:pt x="72" y="1603"/>
                  </a:lnTo>
                  <a:lnTo>
                    <a:pt x="119" y="3231"/>
                  </a:lnTo>
                  <a:lnTo>
                    <a:pt x="158" y="4866"/>
                  </a:lnTo>
                  <a:lnTo>
                    <a:pt x="174" y="6522"/>
                  </a:lnTo>
                  <a:lnTo>
                    <a:pt x="182" y="8177"/>
                  </a:lnTo>
                  <a:lnTo>
                    <a:pt x="158" y="9845"/>
                  </a:lnTo>
                  <a:lnTo>
                    <a:pt x="143" y="10680"/>
                  </a:lnTo>
                  <a:lnTo>
                    <a:pt x="127" y="11521"/>
                  </a:lnTo>
                  <a:lnTo>
                    <a:pt x="103" y="12355"/>
                  </a:lnTo>
                  <a:lnTo>
                    <a:pt x="72" y="13196"/>
                  </a:lnTo>
                  <a:lnTo>
                    <a:pt x="1249" y="13056"/>
                  </a:lnTo>
                  <a:lnTo>
                    <a:pt x="2426" y="12929"/>
                  </a:lnTo>
                  <a:lnTo>
                    <a:pt x="3612" y="12815"/>
                  </a:lnTo>
                  <a:lnTo>
                    <a:pt x="4797" y="12715"/>
                  </a:lnTo>
                  <a:lnTo>
                    <a:pt x="5982" y="12628"/>
                  </a:lnTo>
                  <a:lnTo>
                    <a:pt x="7175" y="12562"/>
                  </a:lnTo>
                  <a:lnTo>
                    <a:pt x="8368" y="12508"/>
                  </a:lnTo>
                  <a:lnTo>
                    <a:pt x="9561" y="12468"/>
                  </a:lnTo>
                  <a:lnTo>
                    <a:pt x="10154" y="12455"/>
                  </a:lnTo>
                  <a:lnTo>
                    <a:pt x="10755" y="12442"/>
                  </a:lnTo>
                  <a:lnTo>
                    <a:pt x="12533" y="12442"/>
                  </a:lnTo>
                  <a:lnTo>
                    <a:pt x="13133" y="12448"/>
                  </a:lnTo>
                  <a:lnTo>
                    <a:pt x="13726" y="12462"/>
                  </a:lnTo>
                  <a:lnTo>
                    <a:pt x="14318" y="12475"/>
                  </a:lnTo>
                  <a:lnTo>
                    <a:pt x="14911" y="12495"/>
                  </a:lnTo>
                  <a:lnTo>
                    <a:pt x="15504" y="12522"/>
                  </a:lnTo>
                  <a:lnTo>
                    <a:pt x="16096" y="12548"/>
                  </a:lnTo>
                  <a:lnTo>
                    <a:pt x="16681" y="12582"/>
                  </a:lnTo>
                  <a:lnTo>
                    <a:pt x="17274" y="12622"/>
                  </a:lnTo>
                  <a:lnTo>
                    <a:pt x="17858" y="12662"/>
                  </a:lnTo>
                  <a:lnTo>
                    <a:pt x="18451" y="12715"/>
                  </a:lnTo>
                  <a:lnTo>
                    <a:pt x="19036" y="12762"/>
                  </a:lnTo>
                  <a:lnTo>
                    <a:pt x="19138" y="12775"/>
                  </a:lnTo>
                  <a:lnTo>
                    <a:pt x="19233" y="12795"/>
                  </a:lnTo>
                  <a:lnTo>
                    <a:pt x="19328" y="12822"/>
                  </a:lnTo>
                  <a:lnTo>
                    <a:pt x="19415" y="12855"/>
                  </a:lnTo>
                  <a:lnTo>
                    <a:pt x="19502" y="12889"/>
                  </a:lnTo>
                  <a:lnTo>
                    <a:pt x="19581" y="12935"/>
                  </a:lnTo>
                  <a:lnTo>
                    <a:pt x="19652" y="12975"/>
                  </a:lnTo>
                  <a:lnTo>
                    <a:pt x="19715" y="13029"/>
                  </a:lnTo>
                  <a:lnTo>
                    <a:pt x="20173" y="11948"/>
                  </a:lnTo>
                  <a:lnTo>
                    <a:pt x="20640" y="10873"/>
                  </a:lnTo>
                  <a:lnTo>
                    <a:pt x="21122" y="9799"/>
                  </a:lnTo>
                  <a:lnTo>
                    <a:pt x="21604" y="8731"/>
                  </a:lnTo>
                  <a:lnTo>
                    <a:pt x="22583" y="6595"/>
                  </a:lnTo>
                  <a:lnTo>
                    <a:pt x="23571" y="4466"/>
                  </a:lnTo>
                  <a:lnTo>
                    <a:pt x="23619" y="4372"/>
                  </a:lnTo>
                  <a:lnTo>
                    <a:pt x="23674" y="4286"/>
                  </a:lnTo>
                  <a:lnTo>
                    <a:pt x="23737" y="4206"/>
                  </a:lnTo>
                  <a:lnTo>
                    <a:pt x="23808" y="4132"/>
                  </a:lnTo>
                  <a:lnTo>
                    <a:pt x="23887" y="4065"/>
                  </a:lnTo>
                  <a:lnTo>
                    <a:pt x="23966" y="4005"/>
                  </a:lnTo>
                  <a:lnTo>
                    <a:pt x="24053" y="3952"/>
                  </a:lnTo>
                  <a:lnTo>
                    <a:pt x="24148" y="3905"/>
                  </a:lnTo>
                  <a:lnTo>
                    <a:pt x="24235" y="3865"/>
                  </a:lnTo>
                  <a:lnTo>
                    <a:pt x="24338" y="3832"/>
                  </a:lnTo>
                  <a:lnTo>
                    <a:pt x="24432" y="3805"/>
                  </a:lnTo>
                  <a:lnTo>
                    <a:pt x="24535" y="3785"/>
                  </a:lnTo>
                  <a:lnTo>
                    <a:pt x="24630" y="3765"/>
                  </a:lnTo>
                  <a:lnTo>
                    <a:pt x="24733" y="3758"/>
                  </a:lnTo>
                  <a:lnTo>
                    <a:pt x="24835" y="3758"/>
                  </a:lnTo>
                  <a:lnTo>
                    <a:pt x="24938" y="3765"/>
                  </a:lnTo>
                  <a:lnTo>
                    <a:pt x="25033" y="3778"/>
                  </a:lnTo>
                  <a:lnTo>
                    <a:pt x="25128" y="3798"/>
                  </a:lnTo>
                  <a:lnTo>
                    <a:pt x="25223" y="3818"/>
                  </a:lnTo>
                  <a:lnTo>
                    <a:pt x="25317" y="3852"/>
                  </a:lnTo>
                  <a:lnTo>
                    <a:pt x="25404" y="3892"/>
                  </a:lnTo>
                  <a:lnTo>
                    <a:pt x="25483" y="3939"/>
                  </a:lnTo>
                  <a:lnTo>
                    <a:pt x="25562" y="3985"/>
                  </a:lnTo>
                  <a:lnTo>
                    <a:pt x="25633" y="4045"/>
                  </a:lnTo>
                  <a:lnTo>
                    <a:pt x="25705" y="4112"/>
                  </a:lnTo>
                  <a:lnTo>
                    <a:pt x="25760" y="4179"/>
                  </a:lnTo>
                  <a:lnTo>
                    <a:pt x="25815" y="4259"/>
                  </a:lnTo>
                  <a:lnTo>
                    <a:pt x="25855" y="4346"/>
                  </a:lnTo>
                  <a:lnTo>
                    <a:pt x="25886" y="4433"/>
                  </a:lnTo>
                  <a:lnTo>
                    <a:pt x="25918" y="4533"/>
                  </a:lnTo>
                  <a:lnTo>
                    <a:pt x="25934" y="4633"/>
                  </a:lnTo>
                  <a:lnTo>
                    <a:pt x="25934" y="4746"/>
                  </a:lnTo>
                  <a:lnTo>
                    <a:pt x="25942" y="5187"/>
                  </a:lnTo>
                  <a:lnTo>
                    <a:pt x="25957" y="5627"/>
                  </a:lnTo>
                  <a:lnTo>
                    <a:pt x="25973" y="6068"/>
                  </a:lnTo>
                  <a:lnTo>
                    <a:pt x="25997" y="6502"/>
                  </a:lnTo>
                  <a:lnTo>
                    <a:pt x="26021" y="6942"/>
                  </a:lnTo>
                  <a:lnTo>
                    <a:pt x="26052" y="7376"/>
                  </a:lnTo>
                  <a:lnTo>
                    <a:pt x="26092" y="7816"/>
                  </a:lnTo>
                  <a:lnTo>
                    <a:pt x="26131" y="8250"/>
                  </a:lnTo>
                  <a:lnTo>
                    <a:pt x="26179" y="8684"/>
                  </a:lnTo>
                  <a:lnTo>
                    <a:pt x="26226" y="9118"/>
                  </a:lnTo>
                  <a:lnTo>
                    <a:pt x="26281" y="9545"/>
                  </a:lnTo>
                  <a:lnTo>
                    <a:pt x="26345" y="9979"/>
                  </a:lnTo>
                  <a:lnTo>
                    <a:pt x="26408" y="10413"/>
                  </a:lnTo>
                  <a:lnTo>
                    <a:pt x="26479" y="10840"/>
                  </a:lnTo>
                  <a:lnTo>
                    <a:pt x="26629" y="11694"/>
                  </a:lnTo>
                  <a:lnTo>
                    <a:pt x="26803" y="12548"/>
                  </a:lnTo>
                  <a:lnTo>
                    <a:pt x="26993" y="13403"/>
                  </a:lnTo>
                  <a:lnTo>
                    <a:pt x="27198" y="14250"/>
                  </a:lnTo>
                  <a:lnTo>
                    <a:pt x="27427" y="15098"/>
                  </a:lnTo>
                  <a:lnTo>
                    <a:pt x="27672" y="15946"/>
                  </a:lnTo>
                  <a:lnTo>
                    <a:pt x="27933" y="16786"/>
                  </a:lnTo>
                  <a:lnTo>
                    <a:pt x="28209" y="17627"/>
                  </a:lnTo>
                  <a:lnTo>
                    <a:pt x="28502" y="18462"/>
                  </a:lnTo>
                  <a:lnTo>
                    <a:pt x="28731" y="18028"/>
                  </a:lnTo>
                  <a:lnTo>
                    <a:pt x="28944" y="17587"/>
                  </a:lnTo>
                  <a:lnTo>
                    <a:pt x="29134" y="17140"/>
                  </a:lnTo>
                  <a:lnTo>
                    <a:pt x="29324" y="16693"/>
                  </a:lnTo>
                  <a:lnTo>
                    <a:pt x="29497" y="16239"/>
                  </a:lnTo>
                  <a:lnTo>
                    <a:pt x="29655" y="15779"/>
                  </a:lnTo>
                  <a:lnTo>
                    <a:pt x="29806" y="15325"/>
                  </a:lnTo>
                  <a:lnTo>
                    <a:pt x="29956" y="14858"/>
                  </a:lnTo>
                  <a:lnTo>
                    <a:pt x="30098" y="14397"/>
                  </a:lnTo>
                  <a:lnTo>
                    <a:pt x="30232" y="13930"/>
                  </a:lnTo>
                  <a:lnTo>
                    <a:pt x="30485" y="13002"/>
                  </a:lnTo>
                  <a:lnTo>
                    <a:pt x="30746" y="12068"/>
                  </a:lnTo>
                  <a:lnTo>
                    <a:pt x="31007" y="11133"/>
                  </a:lnTo>
                  <a:lnTo>
                    <a:pt x="31141" y="10673"/>
                  </a:lnTo>
                  <a:lnTo>
                    <a:pt x="31283" y="10212"/>
                  </a:lnTo>
                  <a:lnTo>
                    <a:pt x="31433" y="9752"/>
                  </a:lnTo>
                  <a:lnTo>
                    <a:pt x="31583" y="9291"/>
                  </a:lnTo>
                  <a:lnTo>
                    <a:pt x="31749" y="8837"/>
                  </a:lnTo>
                  <a:lnTo>
                    <a:pt x="31931" y="8384"/>
                  </a:lnTo>
                  <a:lnTo>
                    <a:pt x="32113" y="7936"/>
                  </a:lnTo>
                  <a:lnTo>
                    <a:pt x="32318" y="7489"/>
                  </a:lnTo>
                  <a:lnTo>
                    <a:pt x="32532" y="7049"/>
                  </a:lnTo>
                  <a:lnTo>
                    <a:pt x="32769" y="6615"/>
                  </a:lnTo>
                  <a:lnTo>
                    <a:pt x="32887" y="6401"/>
                  </a:lnTo>
                  <a:lnTo>
                    <a:pt x="33014" y="6188"/>
                  </a:lnTo>
                  <a:lnTo>
                    <a:pt x="33148" y="5974"/>
                  </a:lnTo>
                  <a:lnTo>
                    <a:pt x="33282" y="5761"/>
                  </a:lnTo>
                  <a:lnTo>
                    <a:pt x="33425" y="5554"/>
                  </a:lnTo>
                  <a:lnTo>
                    <a:pt x="33575" y="5347"/>
                  </a:lnTo>
                  <a:lnTo>
                    <a:pt x="33725" y="5140"/>
                  </a:lnTo>
                  <a:lnTo>
                    <a:pt x="33883" y="4933"/>
                  </a:lnTo>
                  <a:lnTo>
                    <a:pt x="34041" y="4726"/>
                  </a:lnTo>
                  <a:lnTo>
                    <a:pt x="34215" y="4526"/>
                  </a:lnTo>
                  <a:lnTo>
                    <a:pt x="34389" y="4326"/>
                  </a:lnTo>
                  <a:lnTo>
                    <a:pt x="34570" y="4132"/>
                  </a:lnTo>
                  <a:lnTo>
                    <a:pt x="34649" y="4045"/>
                  </a:lnTo>
                  <a:lnTo>
                    <a:pt x="34744" y="3972"/>
                  </a:lnTo>
                  <a:lnTo>
                    <a:pt x="34839" y="3919"/>
                  </a:lnTo>
                  <a:lnTo>
                    <a:pt x="34942" y="3872"/>
                  </a:lnTo>
                  <a:lnTo>
                    <a:pt x="35044" y="3839"/>
                  </a:lnTo>
                  <a:lnTo>
                    <a:pt x="35147" y="3812"/>
                  </a:lnTo>
                  <a:lnTo>
                    <a:pt x="35258" y="3798"/>
                  </a:lnTo>
                  <a:lnTo>
                    <a:pt x="35360" y="3792"/>
                  </a:lnTo>
                  <a:lnTo>
                    <a:pt x="35487" y="3798"/>
                  </a:lnTo>
                  <a:lnTo>
                    <a:pt x="35613" y="3818"/>
                  </a:lnTo>
                  <a:lnTo>
                    <a:pt x="35732" y="3845"/>
                  </a:lnTo>
                  <a:lnTo>
                    <a:pt x="35858" y="3885"/>
                  </a:lnTo>
                  <a:lnTo>
                    <a:pt x="35969" y="3932"/>
                  </a:lnTo>
                  <a:lnTo>
                    <a:pt x="36087" y="3992"/>
                  </a:lnTo>
                  <a:lnTo>
                    <a:pt x="36190" y="4052"/>
                  </a:lnTo>
                  <a:lnTo>
                    <a:pt x="36293" y="4125"/>
                  </a:lnTo>
                  <a:lnTo>
                    <a:pt x="36388" y="4206"/>
                  </a:lnTo>
                  <a:lnTo>
                    <a:pt x="36475" y="4292"/>
                  </a:lnTo>
                  <a:lnTo>
                    <a:pt x="36546" y="4386"/>
                  </a:lnTo>
                  <a:lnTo>
                    <a:pt x="36617" y="4479"/>
                  </a:lnTo>
                  <a:lnTo>
                    <a:pt x="36672" y="4579"/>
                  </a:lnTo>
                  <a:lnTo>
                    <a:pt x="36712" y="4679"/>
                  </a:lnTo>
                  <a:lnTo>
                    <a:pt x="36743" y="4786"/>
                  </a:lnTo>
                  <a:lnTo>
                    <a:pt x="36759" y="4893"/>
                  </a:lnTo>
                  <a:lnTo>
                    <a:pt x="36814" y="5594"/>
                  </a:lnTo>
                  <a:lnTo>
                    <a:pt x="36893" y="6288"/>
                  </a:lnTo>
                  <a:lnTo>
                    <a:pt x="36980" y="6969"/>
                  </a:lnTo>
                  <a:lnTo>
                    <a:pt x="37091" y="7649"/>
                  </a:lnTo>
                  <a:lnTo>
                    <a:pt x="37209" y="8330"/>
                  </a:lnTo>
                  <a:lnTo>
                    <a:pt x="37352" y="8998"/>
                  </a:lnTo>
                  <a:lnTo>
                    <a:pt x="37502" y="9665"/>
                  </a:lnTo>
                  <a:lnTo>
                    <a:pt x="37668" y="10333"/>
                  </a:lnTo>
                  <a:lnTo>
                    <a:pt x="37850" y="10993"/>
                  </a:lnTo>
                  <a:lnTo>
                    <a:pt x="38047" y="11654"/>
                  </a:lnTo>
                  <a:lnTo>
                    <a:pt x="38252" y="12308"/>
                  </a:lnTo>
                  <a:lnTo>
                    <a:pt x="38474" y="12969"/>
                  </a:lnTo>
                  <a:lnTo>
                    <a:pt x="38711" y="13623"/>
                  </a:lnTo>
                  <a:lnTo>
                    <a:pt x="38956" y="14277"/>
                  </a:lnTo>
                  <a:lnTo>
                    <a:pt x="39209" y="14931"/>
                  </a:lnTo>
                  <a:lnTo>
                    <a:pt x="39477" y="15585"/>
                  </a:lnTo>
                  <a:lnTo>
                    <a:pt x="39872" y="15585"/>
                  </a:lnTo>
                  <a:lnTo>
                    <a:pt x="40291" y="15592"/>
                  </a:lnTo>
                  <a:lnTo>
                    <a:pt x="41192" y="15612"/>
                  </a:lnTo>
                  <a:lnTo>
                    <a:pt x="42164" y="15652"/>
                  </a:lnTo>
                  <a:lnTo>
                    <a:pt x="43199" y="15692"/>
                  </a:lnTo>
                  <a:lnTo>
                    <a:pt x="44281" y="15739"/>
                  </a:lnTo>
                  <a:lnTo>
                    <a:pt x="45388" y="15772"/>
                  </a:lnTo>
                  <a:lnTo>
                    <a:pt x="45941" y="15785"/>
                  </a:lnTo>
                  <a:lnTo>
                    <a:pt x="46510" y="15799"/>
                  </a:lnTo>
                  <a:lnTo>
                    <a:pt x="47624" y="15799"/>
                  </a:lnTo>
                  <a:lnTo>
                    <a:pt x="48185" y="15792"/>
                  </a:lnTo>
                  <a:lnTo>
                    <a:pt x="48730" y="15779"/>
                  </a:lnTo>
                  <a:lnTo>
                    <a:pt x="49275" y="15759"/>
                  </a:lnTo>
                  <a:lnTo>
                    <a:pt x="49813" y="15725"/>
                  </a:lnTo>
                  <a:lnTo>
                    <a:pt x="50334" y="15685"/>
                  </a:lnTo>
                  <a:lnTo>
                    <a:pt x="50840" y="15638"/>
                  </a:lnTo>
                  <a:lnTo>
                    <a:pt x="51338" y="15578"/>
                  </a:lnTo>
                  <a:lnTo>
                    <a:pt x="51812" y="15505"/>
                  </a:lnTo>
                  <a:lnTo>
                    <a:pt x="52049" y="15458"/>
                  </a:lnTo>
                  <a:lnTo>
                    <a:pt x="52270" y="15418"/>
                  </a:lnTo>
                  <a:lnTo>
                    <a:pt x="52491" y="15365"/>
                  </a:lnTo>
                  <a:lnTo>
                    <a:pt x="52713" y="15318"/>
                  </a:lnTo>
                  <a:lnTo>
                    <a:pt x="52926" y="15258"/>
                  </a:lnTo>
                  <a:lnTo>
                    <a:pt x="53131" y="15205"/>
                  </a:lnTo>
                  <a:lnTo>
                    <a:pt x="53329" y="15138"/>
                  </a:lnTo>
                  <a:lnTo>
                    <a:pt x="53519" y="15071"/>
                  </a:lnTo>
                  <a:lnTo>
                    <a:pt x="53708" y="15004"/>
                  </a:lnTo>
                  <a:lnTo>
                    <a:pt x="53890" y="14931"/>
                  </a:lnTo>
                  <a:lnTo>
                    <a:pt x="54064" y="14851"/>
                  </a:lnTo>
                  <a:lnTo>
                    <a:pt x="54230" y="14764"/>
                  </a:lnTo>
                  <a:lnTo>
                    <a:pt x="54388" y="14677"/>
                  </a:lnTo>
                  <a:lnTo>
                    <a:pt x="54538" y="14591"/>
                  </a:lnTo>
                  <a:lnTo>
                    <a:pt x="54680" y="14491"/>
                  </a:lnTo>
                  <a:lnTo>
                    <a:pt x="54814" y="14390"/>
                  </a:lnTo>
                  <a:lnTo>
                    <a:pt x="54862" y="14344"/>
                  </a:lnTo>
                  <a:lnTo>
                    <a:pt x="54909" y="14290"/>
                  </a:lnTo>
                  <a:lnTo>
                    <a:pt x="54965" y="14224"/>
                  </a:lnTo>
                  <a:lnTo>
                    <a:pt x="55012" y="14143"/>
                  </a:lnTo>
                  <a:lnTo>
                    <a:pt x="55107" y="13963"/>
                  </a:lnTo>
                  <a:lnTo>
                    <a:pt x="55209" y="13756"/>
                  </a:lnTo>
                  <a:lnTo>
                    <a:pt x="55304" y="13523"/>
                  </a:lnTo>
                  <a:lnTo>
                    <a:pt x="55391" y="13276"/>
                  </a:lnTo>
                  <a:lnTo>
                    <a:pt x="55486" y="13009"/>
                  </a:lnTo>
                  <a:lnTo>
                    <a:pt x="55573" y="12735"/>
                  </a:lnTo>
                  <a:lnTo>
                    <a:pt x="55913" y="11674"/>
                  </a:lnTo>
                  <a:lnTo>
                    <a:pt x="55992" y="11440"/>
                  </a:lnTo>
                  <a:lnTo>
                    <a:pt x="56071" y="11234"/>
                  </a:lnTo>
                  <a:lnTo>
                    <a:pt x="56142" y="11053"/>
                  </a:lnTo>
                  <a:lnTo>
                    <a:pt x="56205" y="10913"/>
                  </a:lnTo>
                  <a:lnTo>
                    <a:pt x="56379" y="10606"/>
                  </a:lnTo>
                  <a:lnTo>
                    <a:pt x="56553" y="10306"/>
                  </a:lnTo>
                  <a:lnTo>
                    <a:pt x="56735" y="10005"/>
                  </a:lnTo>
                  <a:lnTo>
                    <a:pt x="56924" y="9712"/>
                  </a:lnTo>
                  <a:lnTo>
                    <a:pt x="57122" y="9425"/>
                  </a:lnTo>
                  <a:lnTo>
                    <a:pt x="57327" y="9144"/>
                  </a:lnTo>
                  <a:lnTo>
                    <a:pt x="57533" y="8864"/>
                  </a:lnTo>
                  <a:lnTo>
                    <a:pt x="57746" y="8591"/>
                  </a:lnTo>
                  <a:lnTo>
                    <a:pt x="57967" y="8317"/>
                  </a:lnTo>
                  <a:lnTo>
                    <a:pt x="58188" y="8043"/>
                  </a:lnTo>
                  <a:lnTo>
                    <a:pt x="58418" y="7776"/>
                  </a:lnTo>
                  <a:lnTo>
                    <a:pt x="58647" y="7509"/>
                  </a:lnTo>
                  <a:lnTo>
                    <a:pt x="59121" y="6975"/>
                  </a:lnTo>
                  <a:lnTo>
                    <a:pt x="59619" y="6448"/>
                  </a:lnTo>
                  <a:lnTo>
                    <a:pt x="59682" y="6381"/>
                  </a:lnTo>
                  <a:lnTo>
                    <a:pt x="59753" y="6328"/>
                  </a:lnTo>
                  <a:lnTo>
                    <a:pt x="59824" y="6275"/>
                  </a:lnTo>
                  <a:lnTo>
                    <a:pt x="59911" y="6228"/>
                  </a:lnTo>
                  <a:lnTo>
                    <a:pt x="59998" y="6194"/>
                  </a:lnTo>
                  <a:lnTo>
                    <a:pt x="60085" y="6161"/>
                  </a:lnTo>
                  <a:lnTo>
                    <a:pt x="60180" y="6128"/>
                  </a:lnTo>
                  <a:lnTo>
                    <a:pt x="60274" y="6108"/>
                  </a:lnTo>
                  <a:lnTo>
                    <a:pt x="60369" y="6094"/>
                  </a:lnTo>
                  <a:lnTo>
                    <a:pt x="60472" y="6081"/>
                  </a:lnTo>
                  <a:lnTo>
                    <a:pt x="60567" y="6074"/>
                  </a:lnTo>
                  <a:lnTo>
                    <a:pt x="60670" y="6074"/>
                  </a:lnTo>
                  <a:lnTo>
                    <a:pt x="60772" y="6081"/>
                  </a:lnTo>
                  <a:lnTo>
                    <a:pt x="60875" y="6094"/>
                  </a:lnTo>
                  <a:lnTo>
                    <a:pt x="60978" y="6108"/>
                  </a:lnTo>
                  <a:lnTo>
                    <a:pt x="61080" y="6128"/>
                  </a:lnTo>
                  <a:lnTo>
                    <a:pt x="61175" y="6154"/>
                  </a:lnTo>
                  <a:lnTo>
                    <a:pt x="61278" y="6181"/>
                  </a:lnTo>
                  <a:lnTo>
                    <a:pt x="61373" y="6215"/>
                  </a:lnTo>
                  <a:lnTo>
                    <a:pt x="61460" y="6255"/>
                  </a:lnTo>
                  <a:lnTo>
                    <a:pt x="61547" y="6295"/>
                  </a:lnTo>
                  <a:lnTo>
                    <a:pt x="61634" y="6341"/>
                  </a:lnTo>
                  <a:lnTo>
                    <a:pt x="61713" y="6395"/>
                  </a:lnTo>
                  <a:lnTo>
                    <a:pt x="61792" y="6448"/>
                  </a:lnTo>
                  <a:lnTo>
                    <a:pt x="61863" y="6508"/>
                  </a:lnTo>
                  <a:lnTo>
                    <a:pt x="61926" y="6575"/>
                  </a:lnTo>
                  <a:lnTo>
                    <a:pt x="61981" y="6642"/>
                  </a:lnTo>
                  <a:lnTo>
                    <a:pt x="62037" y="6708"/>
                  </a:lnTo>
                  <a:lnTo>
                    <a:pt x="62076" y="6782"/>
                  </a:lnTo>
                  <a:lnTo>
                    <a:pt x="62116" y="6862"/>
                  </a:lnTo>
                  <a:lnTo>
                    <a:pt x="62139" y="6942"/>
                  </a:lnTo>
                  <a:lnTo>
                    <a:pt x="62163" y="7029"/>
                  </a:lnTo>
                  <a:lnTo>
                    <a:pt x="63949" y="17380"/>
                  </a:lnTo>
                  <a:lnTo>
                    <a:pt x="64020" y="17107"/>
                  </a:lnTo>
                  <a:lnTo>
                    <a:pt x="64083" y="16833"/>
                  </a:lnTo>
                  <a:lnTo>
                    <a:pt x="64194" y="16286"/>
                  </a:lnTo>
                  <a:lnTo>
                    <a:pt x="64289" y="15732"/>
                  </a:lnTo>
                  <a:lnTo>
                    <a:pt x="64375" y="15198"/>
                  </a:lnTo>
                  <a:lnTo>
                    <a:pt x="64526" y="14217"/>
                  </a:lnTo>
                  <a:lnTo>
                    <a:pt x="64605" y="13783"/>
                  </a:lnTo>
                  <a:lnTo>
                    <a:pt x="64644" y="13583"/>
                  </a:lnTo>
                  <a:lnTo>
                    <a:pt x="64684" y="13403"/>
                  </a:lnTo>
                  <a:lnTo>
                    <a:pt x="66477" y="6001"/>
                  </a:lnTo>
                  <a:lnTo>
                    <a:pt x="66509" y="5887"/>
                  </a:lnTo>
                  <a:lnTo>
                    <a:pt x="66548" y="5781"/>
                  </a:lnTo>
                  <a:lnTo>
                    <a:pt x="66596" y="5687"/>
                  </a:lnTo>
                  <a:lnTo>
                    <a:pt x="66651" y="5600"/>
                  </a:lnTo>
                  <a:lnTo>
                    <a:pt x="66714" y="5520"/>
                  </a:lnTo>
                  <a:lnTo>
                    <a:pt x="66785" y="5447"/>
                  </a:lnTo>
                  <a:lnTo>
                    <a:pt x="66857" y="5387"/>
                  </a:lnTo>
                  <a:lnTo>
                    <a:pt x="66936" y="5327"/>
                  </a:lnTo>
                  <a:lnTo>
                    <a:pt x="67023" y="5280"/>
                  </a:lnTo>
                  <a:lnTo>
                    <a:pt x="67109" y="5233"/>
                  </a:lnTo>
                  <a:lnTo>
                    <a:pt x="67204" y="5200"/>
                  </a:lnTo>
                  <a:lnTo>
                    <a:pt x="67299" y="5173"/>
                  </a:lnTo>
                  <a:lnTo>
                    <a:pt x="67402" y="5147"/>
                  </a:lnTo>
                  <a:lnTo>
                    <a:pt x="67505" y="5133"/>
                  </a:lnTo>
                  <a:lnTo>
                    <a:pt x="67607" y="5120"/>
                  </a:lnTo>
                  <a:lnTo>
                    <a:pt x="67718" y="5120"/>
                  </a:lnTo>
                  <a:lnTo>
                    <a:pt x="67828" y="5127"/>
                  </a:lnTo>
                  <a:lnTo>
                    <a:pt x="67947" y="5133"/>
                  </a:lnTo>
                  <a:lnTo>
                    <a:pt x="68066" y="5153"/>
                  </a:lnTo>
                  <a:lnTo>
                    <a:pt x="68184" y="5180"/>
                  </a:lnTo>
                  <a:lnTo>
                    <a:pt x="68303" y="5213"/>
                  </a:lnTo>
                  <a:lnTo>
                    <a:pt x="68413" y="5253"/>
                  </a:lnTo>
                  <a:lnTo>
                    <a:pt x="68524" y="5300"/>
                  </a:lnTo>
                  <a:lnTo>
                    <a:pt x="68627" y="5354"/>
                  </a:lnTo>
                  <a:lnTo>
                    <a:pt x="68729" y="5414"/>
                  </a:lnTo>
                  <a:lnTo>
                    <a:pt x="68832" y="5480"/>
                  </a:lnTo>
                  <a:lnTo>
                    <a:pt x="68919" y="5554"/>
                  </a:lnTo>
                  <a:lnTo>
                    <a:pt x="69006" y="5634"/>
                  </a:lnTo>
                  <a:lnTo>
                    <a:pt x="69085" y="5714"/>
                  </a:lnTo>
                  <a:lnTo>
                    <a:pt x="69148" y="5807"/>
                  </a:lnTo>
                  <a:lnTo>
                    <a:pt x="69211" y="5901"/>
                  </a:lnTo>
                  <a:lnTo>
                    <a:pt x="69267" y="6001"/>
                  </a:lnTo>
                  <a:lnTo>
                    <a:pt x="69535" y="6628"/>
                  </a:lnTo>
                  <a:lnTo>
                    <a:pt x="69796" y="7256"/>
                  </a:lnTo>
                  <a:lnTo>
                    <a:pt x="70041" y="7883"/>
                  </a:lnTo>
                  <a:lnTo>
                    <a:pt x="70270" y="8510"/>
                  </a:lnTo>
                  <a:lnTo>
                    <a:pt x="70483" y="9138"/>
                  </a:lnTo>
                  <a:lnTo>
                    <a:pt x="70689" y="9759"/>
                  </a:lnTo>
                  <a:lnTo>
                    <a:pt x="70871" y="10386"/>
                  </a:lnTo>
                  <a:lnTo>
                    <a:pt x="71044" y="11013"/>
                  </a:lnTo>
                  <a:lnTo>
                    <a:pt x="71202" y="11641"/>
                  </a:lnTo>
                  <a:lnTo>
                    <a:pt x="71353" y="12275"/>
                  </a:lnTo>
                  <a:lnTo>
                    <a:pt x="71479" y="12909"/>
                  </a:lnTo>
                  <a:lnTo>
                    <a:pt x="71605" y="13543"/>
                  </a:lnTo>
                  <a:lnTo>
                    <a:pt x="71708" y="14184"/>
                  </a:lnTo>
                  <a:lnTo>
                    <a:pt x="71803" y="14831"/>
                  </a:lnTo>
                  <a:lnTo>
                    <a:pt x="71890" y="15478"/>
                  </a:lnTo>
                  <a:lnTo>
                    <a:pt x="71961" y="16126"/>
                  </a:lnTo>
                  <a:lnTo>
                    <a:pt x="72435" y="16032"/>
                  </a:lnTo>
                  <a:lnTo>
                    <a:pt x="72901" y="15939"/>
                  </a:lnTo>
                  <a:lnTo>
                    <a:pt x="73375" y="15845"/>
                  </a:lnTo>
                  <a:lnTo>
                    <a:pt x="73857" y="15759"/>
                  </a:lnTo>
                  <a:lnTo>
                    <a:pt x="74332" y="15679"/>
                  </a:lnTo>
                  <a:lnTo>
                    <a:pt x="74814" y="15598"/>
                  </a:lnTo>
                  <a:lnTo>
                    <a:pt x="75288" y="15525"/>
                  </a:lnTo>
                  <a:lnTo>
                    <a:pt x="75770" y="15458"/>
                  </a:lnTo>
                  <a:lnTo>
                    <a:pt x="76260" y="15392"/>
                  </a:lnTo>
                  <a:lnTo>
                    <a:pt x="76742" y="15331"/>
                  </a:lnTo>
                  <a:lnTo>
                    <a:pt x="77224" y="15271"/>
                  </a:lnTo>
                  <a:lnTo>
                    <a:pt x="77713" y="15218"/>
                  </a:lnTo>
                  <a:lnTo>
                    <a:pt x="78195" y="15171"/>
                  </a:lnTo>
                  <a:lnTo>
                    <a:pt x="78685" y="15125"/>
                  </a:lnTo>
                  <a:lnTo>
                    <a:pt x="79175" y="15091"/>
                  </a:lnTo>
                  <a:lnTo>
                    <a:pt x="79665" y="15051"/>
                  </a:lnTo>
                  <a:lnTo>
                    <a:pt x="80155" y="15024"/>
                  </a:lnTo>
                  <a:lnTo>
                    <a:pt x="80637" y="14998"/>
                  </a:lnTo>
                  <a:lnTo>
                    <a:pt x="81127" y="14978"/>
                  </a:lnTo>
                  <a:lnTo>
                    <a:pt x="81617" y="14964"/>
                  </a:lnTo>
                  <a:lnTo>
                    <a:pt x="82107" y="14951"/>
                  </a:lnTo>
                  <a:lnTo>
                    <a:pt x="82597" y="14944"/>
                  </a:lnTo>
                  <a:lnTo>
                    <a:pt x="83569" y="14944"/>
                  </a:lnTo>
                  <a:lnTo>
                    <a:pt x="84059" y="14951"/>
                  </a:lnTo>
                  <a:lnTo>
                    <a:pt x="84541" y="14964"/>
                  </a:lnTo>
                  <a:lnTo>
                    <a:pt x="85023" y="14984"/>
                  </a:lnTo>
                  <a:lnTo>
                    <a:pt x="85512" y="15011"/>
                  </a:lnTo>
                  <a:lnTo>
                    <a:pt x="85994" y="15038"/>
                  </a:lnTo>
                  <a:lnTo>
                    <a:pt x="86476" y="15071"/>
                  </a:lnTo>
                  <a:lnTo>
                    <a:pt x="86951" y="15111"/>
                  </a:lnTo>
                  <a:lnTo>
                    <a:pt x="87433" y="15158"/>
                  </a:lnTo>
                  <a:lnTo>
                    <a:pt x="87361" y="13736"/>
                  </a:lnTo>
                  <a:lnTo>
                    <a:pt x="87203" y="10980"/>
                  </a:lnTo>
                  <a:lnTo>
                    <a:pt x="87124" y="9598"/>
                  </a:lnTo>
                  <a:lnTo>
                    <a:pt x="87053" y="8223"/>
                  </a:lnTo>
                  <a:lnTo>
                    <a:pt x="87045" y="7970"/>
                  </a:lnTo>
                  <a:lnTo>
                    <a:pt x="87037" y="7656"/>
                  </a:lnTo>
                  <a:lnTo>
                    <a:pt x="87030" y="6909"/>
                  </a:lnTo>
                  <a:lnTo>
                    <a:pt x="87014" y="6028"/>
                  </a:lnTo>
                  <a:lnTo>
                    <a:pt x="86998" y="5567"/>
                  </a:lnTo>
                  <a:lnTo>
                    <a:pt x="86974" y="5093"/>
                  </a:lnTo>
                  <a:lnTo>
                    <a:pt x="86943" y="4626"/>
                  </a:lnTo>
                  <a:lnTo>
                    <a:pt x="86903" y="4166"/>
                  </a:lnTo>
                  <a:lnTo>
                    <a:pt x="86848" y="3718"/>
                  </a:lnTo>
                  <a:lnTo>
                    <a:pt x="86808" y="3505"/>
                  </a:lnTo>
                  <a:lnTo>
                    <a:pt x="86777" y="3298"/>
                  </a:lnTo>
                  <a:lnTo>
                    <a:pt x="86729" y="3104"/>
                  </a:lnTo>
                  <a:lnTo>
                    <a:pt x="86682" y="2911"/>
                  </a:lnTo>
                  <a:lnTo>
                    <a:pt x="86634" y="2737"/>
                  </a:lnTo>
                  <a:lnTo>
                    <a:pt x="86579" y="2570"/>
                  </a:lnTo>
                  <a:lnTo>
                    <a:pt x="86516" y="2417"/>
                  </a:lnTo>
                  <a:lnTo>
                    <a:pt x="86453" y="2277"/>
                  </a:lnTo>
                  <a:lnTo>
                    <a:pt x="86382" y="2150"/>
                  </a:lnTo>
                  <a:lnTo>
                    <a:pt x="86303" y="2036"/>
                  </a:lnTo>
                  <a:lnTo>
                    <a:pt x="77042" y="1976"/>
                  </a:lnTo>
                  <a:lnTo>
                    <a:pt x="72404" y="1943"/>
                  </a:lnTo>
                  <a:lnTo>
                    <a:pt x="67757" y="1903"/>
                  </a:lnTo>
                  <a:lnTo>
                    <a:pt x="63728" y="1863"/>
                  </a:lnTo>
                  <a:lnTo>
                    <a:pt x="59682" y="1810"/>
                  </a:lnTo>
                  <a:lnTo>
                    <a:pt x="55644" y="1749"/>
                  </a:lnTo>
                  <a:lnTo>
                    <a:pt x="51606" y="1689"/>
                  </a:lnTo>
                  <a:lnTo>
                    <a:pt x="47561" y="1616"/>
                  </a:lnTo>
                  <a:lnTo>
                    <a:pt x="43523" y="1536"/>
                  </a:lnTo>
                  <a:lnTo>
                    <a:pt x="39485" y="1442"/>
                  </a:lnTo>
                  <a:lnTo>
                    <a:pt x="35455" y="1342"/>
                  </a:lnTo>
                  <a:lnTo>
                    <a:pt x="31015" y="1229"/>
                  </a:lnTo>
                  <a:lnTo>
                    <a:pt x="26574" y="1095"/>
                  </a:lnTo>
                  <a:lnTo>
                    <a:pt x="22133" y="949"/>
                  </a:lnTo>
                  <a:lnTo>
                    <a:pt x="17700" y="788"/>
                  </a:lnTo>
                  <a:lnTo>
                    <a:pt x="13267" y="615"/>
                  </a:lnTo>
                  <a:lnTo>
                    <a:pt x="11055" y="521"/>
                  </a:lnTo>
                  <a:lnTo>
                    <a:pt x="8842" y="428"/>
                  </a:lnTo>
                  <a:lnTo>
                    <a:pt x="6630" y="328"/>
                  </a:lnTo>
                  <a:lnTo>
                    <a:pt x="4417" y="221"/>
                  </a:lnTo>
                  <a:lnTo>
                    <a:pt x="2213" y="114"/>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624;p33"/>
            <p:cNvSpPr/>
            <p:nvPr/>
          </p:nvSpPr>
          <p:spPr>
            <a:xfrm>
              <a:off x="-4383275" y="-4087275"/>
              <a:ext cx="308575" cy="239125"/>
            </a:xfrm>
            <a:custGeom>
              <a:avLst/>
              <a:gdLst/>
              <a:ahLst/>
              <a:cxnLst/>
              <a:rect l="l" t="t" r="r" b="b"/>
              <a:pathLst>
                <a:path w="12343" h="9565" extrusionOk="0">
                  <a:moveTo>
                    <a:pt x="7128" y="2784"/>
                  </a:moveTo>
                  <a:lnTo>
                    <a:pt x="7246" y="2790"/>
                  </a:lnTo>
                  <a:lnTo>
                    <a:pt x="7365" y="2797"/>
                  </a:lnTo>
                  <a:lnTo>
                    <a:pt x="7475" y="2810"/>
                  </a:lnTo>
                  <a:lnTo>
                    <a:pt x="7594" y="2830"/>
                  </a:lnTo>
                  <a:lnTo>
                    <a:pt x="7704" y="2857"/>
                  </a:lnTo>
                  <a:lnTo>
                    <a:pt x="7815" y="2891"/>
                  </a:lnTo>
                  <a:lnTo>
                    <a:pt x="7926" y="2937"/>
                  </a:lnTo>
                  <a:lnTo>
                    <a:pt x="8036" y="2984"/>
                  </a:lnTo>
                  <a:lnTo>
                    <a:pt x="8139" y="3037"/>
                  </a:lnTo>
                  <a:lnTo>
                    <a:pt x="8234" y="3104"/>
                  </a:lnTo>
                  <a:lnTo>
                    <a:pt x="8337" y="3171"/>
                  </a:lnTo>
                  <a:lnTo>
                    <a:pt x="8431" y="3251"/>
                  </a:lnTo>
                  <a:lnTo>
                    <a:pt x="8518" y="3338"/>
                  </a:lnTo>
                  <a:lnTo>
                    <a:pt x="8605" y="3438"/>
                  </a:lnTo>
                  <a:lnTo>
                    <a:pt x="8692" y="3538"/>
                  </a:lnTo>
                  <a:lnTo>
                    <a:pt x="8763" y="3645"/>
                  </a:lnTo>
                  <a:lnTo>
                    <a:pt x="8827" y="3752"/>
                  </a:lnTo>
                  <a:lnTo>
                    <a:pt x="8874" y="3858"/>
                  </a:lnTo>
                  <a:lnTo>
                    <a:pt x="8921" y="3965"/>
                  </a:lnTo>
                  <a:lnTo>
                    <a:pt x="8961" y="4079"/>
                  </a:lnTo>
                  <a:lnTo>
                    <a:pt x="8992" y="4192"/>
                  </a:lnTo>
                  <a:lnTo>
                    <a:pt x="9008" y="4305"/>
                  </a:lnTo>
                  <a:lnTo>
                    <a:pt x="9024" y="4426"/>
                  </a:lnTo>
                  <a:lnTo>
                    <a:pt x="9032" y="4539"/>
                  </a:lnTo>
                  <a:lnTo>
                    <a:pt x="9032" y="4659"/>
                  </a:lnTo>
                  <a:lnTo>
                    <a:pt x="9016" y="4773"/>
                  </a:lnTo>
                  <a:lnTo>
                    <a:pt x="9000" y="4886"/>
                  </a:lnTo>
                  <a:lnTo>
                    <a:pt x="8977" y="5006"/>
                  </a:lnTo>
                  <a:lnTo>
                    <a:pt x="8953" y="5120"/>
                  </a:lnTo>
                  <a:lnTo>
                    <a:pt x="8913" y="5233"/>
                  </a:lnTo>
                  <a:lnTo>
                    <a:pt x="8866" y="5340"/>
                  </a:lnTo>
                  <a:lnTo>
                    <a:pt x="8819" y="5453"/>
                  </a:lnTo>
                  <a:lnTo>
                    <a:pt x="8763" y="5560"/>
                  </a:lnTo>
                  <a:lnTo>
                    <a:pt x="8700" y="5660"/>
                  </a:lnTo>
                  <a:lnTo>
                    <a:pt x="8629" y="5767"/>
                  </a:lnTo>
                  <a:lnTo>
                    <a:pt x="8558" y="5867"/>
                  </a:lnTo>
                  <a:lnTo>
                    <a:pt x="8479" y="5961"/>
                  </a:lnTo>
                  <a:lnTo>
                    <a:pt x="8392" y="6054"/>
                  </a:lnTo>
                  <a:lnTo>
                    <a:pt x="8297" y="6141"/>
                  </a:lnTo>
                  <a:lnTo>
                    <a:pt x="8202" y="6228"/>
                  </a:lnTo>
                  <a:lnTo>
                    <a:pt x="8100" y="6308"/>
                  </a:lnTo>
                  <a:lnTo>
                    <a:pt x="7997" y="6381"/>
                  </a:lnTo>
                  <a:lnTo>
                    <a:pt x="7886" y="6455"/>
                  </a:lnTo>
                  <a:lnTo>
                    <a:pt x="7768" y="6521"/>
                  </a:lnTo>
                  <a:lnTo>
                    <a:pt x="7649" y="6581"/>
                  </a:lnTo>
                  <a:lnTo>
                    <a:pt x="7523" y="6635"/>
                  </a:lnTo>
                  <a:lnTo>
                    <a:pt x="7388" y="6681"/>
                  </a:lnTo>
                  <a:lnTo>
                    <a:pt x="7254" y="6728"/>
                  </a:lnTo>
                  <a:lnTo>
                    <a:pt x="7120" y="6768"/>
                  </a:lnTo>
                  <a:lnTo>
                    <a:pt x="6978" y="6808"/>
                  </a:lnTo>
                  <a:lnTo>
                    <a:pt x="6835" y="6835"/>
                  </a:lnTo>
                  <a:lnTo>
                    <a:pt x="6693" y="6862"/>
                  </a:lnTo>
                  <a:lnTo>
                    <a:pt x="6551" y="6882"/>
                  </a:lnTo>
                  <a:lnTo>
                    <a:pt x="6409" y="6895"/>
                  </a:lnTo>
                  <a:lnTo>
                    <a:pt x="6266" y="6902"/>
                  </a:lnTo>
                  <a:lnTo>
                    <a:pt x="6124" y="6908"/>
                  </a:lnTo>
                  <a:lnTo>
                    <a:pt x="5982" y="6908"/>
                  </a:lnTo>
                  <a:lnTo>
                    <a:pt x="5840" y="6902"/>
                  </a:lnTo>
                  <a:lnTo>
                    <a:pt x="5690" y="6888"/>
                  </a:lnTo>
                  <a:lnTo>
                    <a:pt x="5547" y="6875"/>
                  </a:lnTo>
                  <a:lnTo>
                    <a:pt x="5413" y="6855"/>
                  </a:lnTo>
                  <a:lnTo>
                    <a:pt x="5271" y="6828"/>
                  </a:lnTo>
                  <a:lnTo>
                    <a:pt x="5129" y="6795"/>
                  </a:lnTo>
                  <a:lnTo>
                    <a:pt x="4994" y="6762"/>
                  </a:lnTo>
                  <a:lnTo>
                    <a:pt x="4860" y="6722"/>
                  </a:lnTo>
                  <a:lnTo>
                    <a:pt x="4726" y="6681"/>
                  </a:lnTo>
                  <a:lnTo>
                    <a:pt x="4591" y="6628"/>
                  </a:lnTo>
                  <a:lnTo>
                    <a:pt x="4465" y="6575"/>
                  </a:lnTo>
                  <a:lnTo>
                    <a:pt x="4338" y="6515"/>
                  </a:lnTo>
                  <a:lnTo>
                    <a:pt x="4220" y="6455"/>
                  </a:lnTo>
                  <a:lnTo>
                    <a:pt x="4093" y="6388"/>
                  </a:lnTo>
                  <a:lnTo>
                    <a:pt x="3983" y="6314"/>
                  </a:lnTo>
                  <a:lnTo>
                    <a:pt x="3864" y="6234"/>
                  </a:lnTo>
                  <a:lnTo>
                    <a:pt x="3762" y="6154"/>
                  </a:lnTo>
                  <a:lnTo>
                    <a:pt x="3651" y="6074"/>
                  </a:lnTo>
                  <a:lnTo>
                    <a:pt x="3548" y="5981"/>
                  </a:lnTo>
                  <a:lnTo>
                    <a:pt x="3453" y="5887"/>
                  </a:lnTo>
                  <a:lnTo>
                    <a:pt x="3366" y="5794"/>
                  </a:lnTo>
                  <a:lnTo>
                    <a:pt x="3248" y="5647"/>
                  </a:lnTo>
                  <a:lnTo>
                    <a:pt x="3145" y="5500"/>
                  </a:lnTo>
                  <a:lnTo>
                    <a:pt x="3050" y="5353"/>
                  </a:lnTo>
                  <a:lnTo>
                    <a:pt x="2979" y="5206"/>
                  </a:lnTo>
                  <a:lnTo>
                    <a:pt x="2908" y="5060"/>
                  </a:lnTo>
                  <a:lnTo>
                    <a:pt x="2861" y="4906"/>
                  </a:lnTo>
                  <a:lnTo>
                    <a:pt x="2821" y="4759"/>
                  </a:lnTo>
                  <a:lnTo>
                    <a:pt x="2798" y="4612"/>
                  </a:lnTo>
                  <a:lnTo>
                    <a:pt x="2782" y="4466"/>
                  </a:lnTo>
                  <a:lnTo>
                    <a:pt x="2782" y="4319"/>
                  </a:lnTo>
                  <a:lnTo>
                    <a:pt x="2790" y="4179"/>
                  </a:lnTo>
                  <a:lnTo>
                    <a:pt x="2813" y="4038"/>
                  </a:lnTo>
                  <a:lnTo>
                    <a:pt x="2845" y="3898"/>
                  </a:lnTo>
                  <a:lnTo>
                    <a:pt x="2892" y="3758"/>
                  </a:lnTo>
                  <a:lnTo>
                    <a:pt x="2948" y="3625"/>
                  </a:lnTo>
                  <a:lnTo>
                    <a:pt x="3011" y="3491"/>
                  </a:lnTo>
                  <a:lnTo>
                    <a:pt x="3121" y="3578"/>
                  </a:lnTo>
                  <a:lnTo>
                    <a:pt x="3232" y="3651"/>
                  </a:lnTo>
                  <a:lnTo>
                    <a:pt x="3359" y="3718"/>
                  </a:lnTo>
                  <a:lnTo>
                    <a:pt x="3485" y="3778"/>
                  </a:lnTo>
                  <a:lnTo>
                    <a:pt x="3611" y="3832"/>
                  </a:lnTo>
                  <a:lnTo>
                    <a:pt x="3754" y="3865"/>
                  </a:lnTo>
                  <a:lnTo>
                    <a:pt x="3896" y="3898"/>
                  </a:lnTo>
                  <a:lnTo>
                    <a:pt x="4038" y="3912"/>
                  </a:lnTo>
                  <a:lnTo>
                    <a:pt x="4180" y="3918"/>
                  </a:lnTo>
                  <a:lnTo>
                    <a:pt x="4330" y="3912"/>
                  </a:lnTo>
                  <a:lnTo>
                    <a:pt x="4473" y="3885"/>
                  </a:lnTo>
                  <a:lnTo>
                    <a:pt x="4615" y="3852"/>
                  </a:lnTo>
                  <a:lnTo>
                    <a:pt x="4765" y="3798"/>
                  </a:lnTo>
                  <a:lnTo>
                    <a:pt x="4907" y="3731"/>
                  </a:lnTo>
                  <a:lnTo>
                    <a:pt x="5042" y="3651"/>
                  </a:lnTo>
                  <a:lnTo>
                    <a:pt x="5176" y="3551"/>
                  </a:lnTo>
                  <a:lnTo>
                    <a:pt x="5263" y="3478"/>
                  </a:lnTo>
                  <a:lnTo>
                    <a:pt x="5358" y="3404"/>
                  </a:lnTo>
                  <a:lnTo>
                    <a:pt x="5452" y="3338"/>
                  </a:lnTo>
                  <a:lnTo>
                    <a:pt x="5547" y="3278"/>
                  </a:lnTo>
                  <a:lnTo>
                    <a:pt x="5650" y="3211"/>
                  </a:lnTo>
                  <a:lnTo>
                    <a:pt x="5753" y="3158"/>
                  </a:lnTo>
                  <a:lnTo>
                    <a:pt x="5863" y="3097"/>
                  </a:lnTo>
                  <a:lnTo>
                    <a:pt x="5966" y="3051"/>
                  </a:lnTo>
                  <a:lnTo>
                    <a:pt x="6077" y="3004"/>
                  </a:lnTo>
                  <a:lnTo>
                    <a:pt x="6195" y="2957"/>
                  </a:lnTo>
                  <a:lnTo>
                    <a:pt x="6306" y="2924"/>
                  </a:lnTo>
                  <a:lnTo>
                    <a:pt x="6424" y="2884"/>
                  </a:lnTo>
                  <a:lnTo>
                    <a:pt x="6543" y="2857"/>
                  </a:lnTo>
                  <a:lnTo>
                    <a:pt x="6654" y="2830"/>
                  </a:lnTo>
                  <a:lnTo>
                    <a:pt x="6772" y="2810"/>
                  </a:lnTo>
                  <a:lnTo>
                    <a:pt x="6891" y="2797"/>
                  </a:lnTo>
                  <a:lnTo>
                    <a:pt x="7009" y="2790"/>
                  </a:lnTo>
                  <a:lnTo>
                    <a:pt x="7128" y="2784"/>
                  </a:lnTo>
                  <a:close/>
                  <a:moveTo>
                    <a:pt x="7033" y="1"/>
                  </a:moveTo>
                  <a:lnTo>
                    <a:pt x="6780" y="7"/>
                  </a:lnTo>
                  <a:lnTo>
                    <a:pt x="6527" y="21"/>
                  </a:lnTo>
                  <a:lnTo>
                    <a:pt x="6274" y="41"/>
                  </a:lnTo>
                  <a:lnTo>
                    <a:pt x="6029" y="74"/>
                  </a:lnTo>
                  <a:lnTo>
                    <a:pt x="5776" y="121"/>
                  </a:lnTo>
                  <a:lnTo>
                    <a:pt x="5539" y="174"/>
                  </a:lnTo>
                  <a:lnTo>
                    <a:pt x="5294" y="234"/>
                  </a:lnTo>
                  <a:lnTo>
                    <a:pt x="5057" y="308"/>
                  </a:lnTo>
                  <a:lnTo>
                    <a:pt x="4828" y="388"/>
                  </a:lnTo>
                  <a:lnTo>
                    <a:pt x="4599" y="481"/>
                  </a:lnTo>
                  <a:lnTo>
                    <a:pt x="4386" y="581"/>
                  </a:lnTo>
                  <a:lnTo>
                    <a:pt x="4165" y="695"/>
                  </a:lnTo>
                  <a:lnTo>
                    <a:pt x="3959" y="822"/>
                  </a:lnTo>
                  <a:lnTo>
                    <a:pt x="3825" y="828"/>
                  </a:lnTo>
                  <a:lnTo>
                    <a:pt x="3690" y="835"/>
                  </a:lnTo>
                  <a:lnTo>
                    <a:pt x="3564" y="855"/>
                  </a:lnTo>
                  <a:lnTo>
                    <a:pt x="3430" y="875"/>
                  </a:lnTo>
                  <a:lnTo>
                    <a:pt x="3177" y="922"/>
                  </a:lnTo>
                  <a:lnTo>
                    <a:pt x="2932" y="988"/>
                  </a:lnTo>
                  <a:lnTo>
                    <a:pt x="2687" y="1062"/>
                  </a:lnTo>
                  <a:lnTo>
                    <a:pt x="2458" y="1155"/>
                  </a:lnTo>
                  <a:lnTo>
                    <a:pt x="2237" y="1255"/>
                  </a:lnTo>
                  <a:lnTo>
                    <a:pt x="2023" y="1375"/>
                  </a:lnTo>
                  <a:lnTo>
                    <a:pt x="1818" y="1502"/>
                  </a:lnTo>
                  <a:lnTo>
                    <a:pt x="1620" y="1636"/>
                  </a:lnTo>
                  <a:lnTo>
                    <a:pt x="1431" y="1789"/>
                  </a:lnTo>
                  <a:lnTo>
                    <a:pt x="1257" y="1943"/>
                  </a:lnTo>
                  <a:lnTo>
                    <a:pt x="1091" y="2110"/>
                  </a:lnTo>
                  <a:lnTo>
                    <a:pt x="933" y="2283"/>
                  </a:lnTo>
                  <a:lnTo>
                    <a:pt x="791" y="2470"/>
                  </a:lnTo>
                  <a:lnTo>
                    <a:pt x="656" y="2657"/>
                  </a:lnTo>
                  <a:lnTo>
                    <a:pt x="530" y="2857"/>
                  </a:lnTo>
                  <a:lnTo>
                    <a:pt x="427" y="3057"/>
                  </a:lnTo>
                  <a:lnTo>
                    <a:pt x="324" y="3264"/>
                  </a:lnTo>
                  <a:lnTo>
                    <a:pt x="237" y="3478"/>
                  </a:lnTo>
                  <a:lnTo>
                    <a:pt x="166" y="3691"/>
                  </a:lnTo>
                  <a:lnTo>
                    <a:pt x="103" y="3912"/>
                  </a:lnTo>
                  <a:lnTo>
                    <a:pt x="56" y="4132"/>
                  </a:lnTo>
                  <a:lnTo>
                    <a:pt x="24" y="4359"/>
                  </a:lnTo>
                  <a:lnTo>
                    <a:pt x="8" y="4586"/>
                  </a:lnTo>
                  <a:lnTo>
                    <a:pt x="0" y="4813"/>
                  </a:lnTo>
                  <a:lnTo>
                    <a:pt x="8" y="5040"/>
                  </a:lnTo>
                  <a:lnTo>
                    <a:pt x="32" y="5267"/>
                  </a:lnTo>
                  <a:lnTo>
                    <a:pt x="71" y="5493"/>
                  </a:lnTo>
                  <a:lnTo>
                    <a:pt x="127" y="5720"/>
                  </a:lnTo>
                  <a:lnTo>
                    <a:pt x="198" y="5947"/>
                  </a:lnTo>
                  <a:lnTo>
                    <a:pt x="285" y="6168"/>
                  </a:lnTo>
                  <a:lnTo>
                    <a:pt x="348" y="6301"/>
                  </a:lnTo>
                  <a:lnTo>
                    <a:pt x="419" y="6435"/>
                  </a:lnTo>
                  <a:lnTo>
                    <a:pt x="490" y="6561"/>
                  </a:lnTo>
                  <a:lnTo>
                    <a:pt x="561" y="6695"/>
                  </a:lnTo>
                  <a:lnTo>
                    <a:pt x="719" y="6942"/>
                  </a:lnTo>
                  <a:lnTo>
                    <a:pt x="893" y="7182"/>
                  </a:lnTo>
                  <a:lnTo>
                    <a:pt x="1083" y="7409"/>
                  </a:lnTo>
                  <a:lnTo>
                    <a:pt x="1288" y="7623"/>
                  </a:lnTo>
                  <a:lnTo>
                    <a:pt x="1502" y="7829"/>
                  </a:lnTo>
                  <a:lnTo>
                    <a:pt x="1731" y="8030"/>
                  </a:lnTo>
                  <a:lnTo>
                    <a:pt x="1968" y="8217"/>
                  </a:lnTo>
                  <a:lnTo>
                    <a:pt x="2213" y="8390"/>
                  </a:lnTo>
                  <a:lnTo>
                    <a:pt x="2474" y="8550"/>
                  </a:lnTo>
                  <a:lnTo>
                    <a:pt x="2742" y="8704"/>
                  </a:lnTo>
                  <a:lnTo>
                    <a:pt x="3011" y="8844"/>
                  </a:lnTo>
                  <a:lnTo>
                    <a:pt x="3295" y="8971"/>
                  </a:lnTo>
                  <a:lnTo>
                    <a:pt x="3588" y="9084"/>
                  </a:lnTo>
                  <a:lnTo>
                    <a:pt x="3888" y="9191"/>
                  </a:lnTo>
                  <a:lnTo>
                    <a:pt x="4188" y="9284"/>
                  </a:lnTo>
                  <a:lnTo>
                    <a:pt x="4496" y="9358"/>
                  </a:lnTo>
                  <a:lnTo>
                    <a:pt x="4812" y="9425"/>
                  </a:lnTo>
                  <a:lnTo>
                    <a:pt x="5129" y="9478"/>
                  </a:lnTo>
                  <a:lnTo>
                    <a:pt x="5445" y="9525"/>
                  </a:lnTo>
                  <a:lnTo>
                    <a:pt x="5769" y="9551"/>
                  </a:lnTo>
                  <a:lnTo>
                    <a:pt x="6093" y="9565"/>
                  </a:lnTo>
                  <a:lnTo>
                    <a:pt x="6417" y="9565"/>
                  </a:lnTo>
                  <a:lnTo>
                    <a:pt x="6740" y="9551"/>
                  </a:lnTo>
                  <a:lnTo>
                    <a:pt x="7064" y="9525"/>
                  </a:lnTo>
                  <a:lnTo>
                    <a:pt x="7388" y="9485"/>
                  </a:lnTo>
                  <a:lnTo>
                    <a:pt x="7704" y="9425"/>
                  </a:lnTo>
                  <a:lnTo>
                    <a:pt x="8028" y="9358"/>
                  </a:lnTo>
                  <a:lnTo>
                    <a:pt x="8345" y="9271"/>
                  </a:lnTo>
                  <a:lnTo>
                    <a:pt x="8653" y="9178"/>
                  </a:lnTo>
                  <a:lnTo>
                    <a:pt x="8961" y="9064"/>
                  </a:lnTo>
                  <a:lnTo>
                    <a:pt x="9111" y="8997"/>
                  </a:lnTo>
                  <a:lnTo>
                    <a:pt x="9261" y="8937"/>
                  </a:lnTo>
                  <a:lnTo>
                    <a:pt x="9403" y="8864"/>
                  </a:lnTo>
                  <a:lnTo>
                    <a:pt x="9546" y="8797"/>
                  </a:lnTo>
                  <a:lnTo>
                    <a:pt x="9814" y="8644"/>
                  </a:lnTo>
                  <a:lnTo>
                    <a:pt x="10075" y="8477"/>
                  </a:lnTo>
                  <a:lnTo>
                    <a:pt x="10328" y="8303"/>
                  </a:lnTo>
                  <a:lnTo>
                    <a:pt x="10557" y="8116"/>
                  </a:lnTo>
                  <a:lnTo>
                    <a:pt x="10778" y="7923"/>
                  </a:lnTo>
                  <a:lnTo>
                    <a:pt x="10992" y="7716"/>
                  </a:lnTo>
                  <a:lnTo>
                    <a:pt x="11181" y="7502"/>
                  </a:lnTo>
                  <a:lnTo>
                    <a:pt x="11363" y="7282"/>
                  </a:lnTo>
                  <a:lnTo>
                    <a:pt x="11529" y="7055"/>
                  </a:lnTo>
                  <a:lnTo>
                    <a:pt x="11679" y="6822"/>
                  </a:lnTo>
                  <a:lnTo>
                    <a:pt x="11813" y="6581"/>
                  </a:lnTo>
                  <a:lnTo>
                    <a:pt x="11940" y="6334"/>
                  </a:lnTo>
                  <a:lnTo>
                    <a:pt x="12042" y="6087"/>
                  </a:lnTo>
                  <a:lnTo>
                    <a:pt x="12137" y="5834"/>
                  </a:lnTo>
                  <a:lnTo>
                    <a:pt x="12208" y="5574"/>
                  </a:lnTo>
                  <a:lnTo>
                    <a:pt x="12264" y="5313"/>
                  </a:lnTo>
                  <a:lnTo>
                    <a:pt x="12311" y="5046"/>
                  </a:lnTo>
                  <a:lnTo>
                    <a:pt x="12335" y="4786"/>
                  </a:lnTo>
                  <a:lnTo>
                    <a:pt x="12343" y="4519"/>
                  </a:lnTo>
                  <a:lnTo>
                    <a:pt x="12335" y="4252"/>
                  </a:lnTo>
                  <a:lnTo>
                    <a:pt x="12311" y="3985"/>
                  </a:lnTo>
                  <a:lnTo>
                    <a:pt x="12264" y="3725"/>
                  </a:lnTo>
                  <a:lnTo>
                    <a:pt x="12201" y="3458"/>
                  </a:lnTo>
                  <a:lnTo>
                    <a:pt x="12122" y="3198"/>
                  </a:lnTo>
                  <a:lnTo>
                    <a:pt x="12074" y="3071"/>
                  </a:lnTo>
                  <a:lnTo>
                    <a:pt x="12019" y="2944"/>
                  </a:lnTo>
                  <a:lnTo>
                    <a:pt x="11963" y="2817"/>
                  </a:lnTo>
                  <a:lnTo>
                    <a:pt x="11908" y="2690"/>
                  </a:lnTo>
                  <a:lnTo>
                    <a:pt x="11837" y="2563"/>
                  </a:lnTo>
                  <a:lnTo>
                    <a:pt x="11766" y="2437"/>
                  </a:lnTo>
                  <a:lnTo>
                    <a:pt x="11695" y="2317"/>
                  </a:lnTo>
                  <a:lnTo>
                    <a:pt x="11616" y="2190"/>
                  </a:lnTo>
                  <a:lnTo>
                    <a:pt x="11529" y="2070"/>
                  </a:lnTo>
                  <a:lnTo>
                    <a:pt x="11434" y="1949"/>
                  </a:lnTo>
                  <a:lnTo>
                    <a:pt x="11339" y="1836"/>
                  </a:lnTo>
                  <a:lnTo>
                    <a:pt x="11244" y="1716"/>
                  </a:lnTo>
                  <a:lnTo>
                    <a:pt x="11078" y="1542"/>
                  </a:lnTo>
                  <a:lnTo>
                    <a:pt x="10913" y="1382"/>
                  </a:lnTo>
                  <a:lnTo>
                    <a:pt x="10731" y="1229"/>
                  </a:lnTo>
                  <a:lnTo>
                    <a:pt x="10541" y="1082"/>
                  </a:lnTo>
                  <a:lnTo>
                    <a:pt x="10344" y="942"/>
                  </a:lnTo>
                  <a:lnTo>
                    <a:pt x="10138" y="815"/>
                  </a:lnTo>
                  <a:lnTo>
                    <a:pt x="9925" y="695"/>
                  </a:lnTo>
                  <a:lnTo>
                    <a:pt x="9712" y="588"/>
                  </a:lnTo>
                  <a:lnTo>
                    <a:pt x="9482" y="488"/>
                  </a:lnTo>
                  <a:lnTo>
                    <a:pt x="9253" y="394"/>
                  </a:lnTo>
                  <a:lnTo>
                    <a:pt x="9016" y="314"/>
                  </a:lnTo>
                  <a:lnTo>
                    <a:pt x="8779" y="241"/>
                  </a:lnTo>
                  <a:lnTo>
                    <a:pt x="8534" y="181"/>
                  </a:lnTo>
                  <a:lnTo>
                    <a:pt x="8289" y="127"/>
                  </a:lnTo>
                  <a:lnTo>
                    <a:pt x="8044" y="81"/>
                  </a:lnTo>
                  <a:lnTo>
                    <a:pt x="7791" y="47"/>
                  </a:lnTo>
                  <a:lnTo>
                    <a:pt x="7539" y="21"/>
                  </a:lnTo>
                  <a:lnTo>
                    <a:pt x="7286" y="7"/>
                  </a:lnTo>
                  <a:lnTo>
                    <a:pt x="703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625;p33"/>
            <p:cNvSpPr/>
            <p:nvPr/>
          </p:nvSpPr>
          <p:spPr>
            <a:xfrm>
              <a:off x="-4313750" y="-4017700"/>
              <a:ext cx="156275" cy="103150"/>
            </a:xfrm>
            <a:custGeom>
              <a:avLst/>
              <a:gdLst/>
              <a:ahLst/>
              <a:cxnLst/>
              <a:rect l="l" t="t" r="r" b="b"/>
              <a:pathLst>
                <a:path w="6251" h="4126" extrusionOk="0">
                  <a:moveTo>
                    <a:pt x="4347" y="1"/>
                  </a:moveTo>
                  <a:lnTo>
                    <a:pt x="4228" y="7"/>
                  </a:lnTo>
                  <a:lnTo>
                    <a:pt x="4110" y="14"/>
                  </a:lnTo>
                  <a:lnTo>
                    <a:pt x="3991" y="27"/>
                  </a:lnTo>
                  <a:lnTo>
                    <a:pt x="3873" y="47"/>
                  </a:lnTo>
                  <a:lnTo>
                    <a:pt x="3762" y="74"/>
                  </a:lnTo>
                  <a:lnTo>
                    <a:pt x="3643" y="101"/>
                  </a:lnTo>
                  <a:lnTo>
                    <a:pt x="3525" y="141"/>
                  </a:lnTo>
                  <a:lnTo>
                    <a:pt x="3414" y="174"/>
                  </a:lnTo>
                  <a:lnTo>
                    <a:pt x="3296" y="221"/>
                  </a:lnTo>
                  <a:lnTo>
                    <a:pt x="3185" y="268"/>
                  </a:lnTo>
                  <a:lnTo>
                    <a:pt x="3082" y="314"/>
                  </a:lnTo>
                  <a:lnTo>
                    <a:pt x="2972" y="375"/>
                  </a:lnTo>
                  <a:lnTo>
                    <a:pt x="2869" y="428"/>
                  </a:lnTo>
                  <a:lnTo>
                    <a:pt x="2766" y="495"/>
                  </a:lnTo>
                  <a:lnTo>
                    <a:pt x="2671" y="555"/>
                  </a:lnTo>
                  <a:lnTo>
                    <a:pt x="2577" y="621"/>
                  </a:lnTo>
                  <a:lnTo>
                    <a:pt x="2482" y="695"/>
                  </a:lnTo>
                  <a:lnTo>
                    <a:pt x="2395" y="768"/>
                  </a:lnTo>
                  <a:lnTo>
                    <a:pt x="2261" y="868"/>
                  </a:lnTo>
                  <a:lnTo>
                    <a:pt x="2126" y="948"/>
                  </a:lnTo>
                  <a:lnTo>
                    <a:pt x="1984" y="1015"/>
                  </a:lnTo>
                  <a:lnTo>
                    <a:pt x="1834" y="1069"/>
                  </a:lnTo>
                  <a:lnTo>
                    <a:pt x="1692" y="1102"/>
                  </a:lnTo>
                  <a:lnTo>
                    <a:pt x="1549" y="1129"/>
                  </a:lnTo>
                  <a:lnTo>
                    <a:pt x="1399" y="1135"/>
                  </a:lnTo>
                  <a:lnTo>
                    <a:pt x="1257" y="1129"/>
                  </a:lnTo>
                  <a:lnTo>
                    <a:pt x="1115" y="1115"/>
                  </a:lnTo>
                  <a:lnTo>
                    <a:pt x="973" y="1082"/>
                  </a:lnTo>
                  <a:lnTo>
                    <a:pt x="830" y="1049"/>
                  </a:lnTo>
                  <a:lnTo>
                    <a:pt x="704" y="995"/>
                  </a:lnTo>
                  <a:lnTo>
                    <a:pt x="578" y="935"/>
                  </a:lnTo>
                  <a:lnTo>
                    <a:pt x="451" y="868"/>
                  </a:lnTo>
                  <a:lnTo>
                    <a:pt x="340" y="795"/>
                  </a:lnTo>
                  <a:lnTo>
                    <a:pt x="230" y="708"/>
                  </a:lnTo>
                  <a:lnTo>
                    <a:pt x="167" y="842"/>
                  </a:lnTo>
                  <a:lnTo>
                    <a:pt x="111" y="975"/>
                  </a:lnTo>
                  <a:lnTo>
                    <a:pt x="64" y="1115"/>
                  </a:lnTo>
                  <a:lnTo>
                    <a:pt x="32" y="1255"/>
                  </a:lnTo>
                  <a:lnTo>
                    <a:pt x="9" y="1396"/>
                  </a:lnTo>
                  <a:lnTo>
                    <a:pt x="1" y="1536"/>
                  </a:lnTo>
                  <a:lnTo>
                    <a:pt x="1" y="1683"/>
                  </a:lnTo>
                  <a:lnTo>
                    <a:pt x="17" y="1829"/>
                  </a:lnTo>
                  <a:lnTo>
                    <a:pt x="40" y="1976"/>
                  </a:lnTo>
                  <a:lnTo>
                    <a:pt x="80" y="2123"/>
                  </a:lnTo>
                  <a:lnTo>
                    <a:pt x="127" y="2277"/>
                  </a:lnTo>
                  <a:lnTo>
                    <a:pt x="198" y="2423"/>
                  </a:lnTo>
                  <a:lnTo>
                    <a:pt x="269" y="2570"/>
                  </a:lnTo>
                  <a:lnTo>
                    <a:pt x="364" y="2717"/>
                  </a:lnTo>
                  <a:lnTo>
                    <a:pt x="467" y="2864"/>
                  </a:lnTo>
                  <a:lnTo>
                    <a:pt x="585" y="3011"/>
                  </a:lnTo>
                  <a:lnTo>
                    <a:pt x="672" y="3104"/>
                  </a:lnTo>
                  <a:lnTo>
                    <a:pt x="767" y="3198"/>
                  </a:lnTo>
                  <a:lnTo>
                    <a:pt x="870" y="3291"/>
                  </a:lnTo>
                  <a:lnTo>
                    <a:pt x="981" y="3371"/>
                  </a:lnTo>
                  <a:lnTo>
                    <a:pt x="1083" y="3451"/>
                  </a:lnTo>
                  <a:lnTo>
                    <a:pt x="1202" y="3531"/>
                  </a:lnTo>
                  <a:lnTo>
                    <a:pt x="1312" y="3605"/>
                  </a:lnTo>
                  <a:lnTo>
                    <a:pt x="1439" y="3672"/>
                  </a:lnTo>
                  <a:lnTo>
                    <a:pt x="1557" y="3732"/>
                  </a:lnTo>
                  <a:lnTo>
                    <a:pt x="1684" y="3792"/>
                  </a:lnTo>
                  <a:lnTo>
                    <a:pt x="1810" y="3845"/>
                  </a:lnTo>
                  <a:lnTo>
                    <a:pt x="1945" y="3898"/>
                  </a:lnTo>
                  <a:lnTo>
                    <a:pt x="2079" y="3939"/>
                  </a:lnTo>
                  <a:lnTo>
                    <a:pt x="2213" y="3979"/>
                  </a:lnTo>
                  <a:lnTo>
                    <a:pt x="2348" y="4012"/>
                  </a:lnTo>
                  <a:lnTo>
                    <a:pt x="2490" y="4045"/>
                  </a:lnTo>
                  <a:lnTo>
                    <a:pt x="2632" y="4072"/>
                  </a:lnTo>
                  <a:lnTo>
                    <a:pt x="2766" y="4092"/>
                  </a:lnTo>
                  <a:lnTo>
                    <a:pt x="2909" y="4105"/>
                  </a:lnTo>
                  <a:lnTo>
                    <a:pt x="3059" y="4119"/>
                  </a:lnTo>
                  <a:lnTo>
                    <a:pt x="3201" y="4125"/>
                  </a:lnTo>
                  <a:lnTo>
                    <a:pt x="3343" y="4125"/>
                  </a:lnTo>
                  <a:lnTo>
                    <a:pt x="3485" y="4119"/>
                  </a:lnTo>
                  <a:lnTo>
                    <a:pt x="3628" y="4112"/>
                  </a:lnTo>
                  <a:lnTo>
                    <a:pt x="3770" y="4099"/>
                  </a:lnTo>
                  <a:lnTo>
                    <a:pt x="3912" y="4079"/>
                  </a:lnTo>
                  <a:lnTo>
                    <a:pt x="4054" y="4052"/>
                  </a:lnTo>
                  <a:lnTo>
                    <a:pt x="4197" y="4025"/>
                  </a:lnTo>
                  <a:lnTo>
                    <a:pt x="4339" y="3985"/>
                  </a:lnTo>
                  <a:lnTo>
                    <a:pt x="4473" y="3945"/>
                  </a:lnTo>
                  <a:lnTo>
                    <a:pt x="4607" y="3898"/>
                  </a:lnTo>
                  <a:lnTo>
                    <a:pt x="4742" y="3852"/>
                  </a:lnTo>
                  <a:lnTo>
                    <a:pt x="4868" y="3798"/>
                  </a:lnTo>
                  <a:lnTo>
                    <a:pt x="4987" y="3738"/>
                  </a:lnTo>
                  <a:lnTo>
                    <a:pt x="5105" y="3672"/>
                  </a:lnTo>
                  <a:lnTo>
                    <a:pt x="5216" y="3598"/>
                  </a:lnTo>
                  <a:lnTo>
                    <a:pt x="5319" y="3525"/>
                  </a:lnTo>
                  <a:lnTo>
                    <a:pt x="5421" y="3445"/>
                  </a:lnTo>
                  <a:lnTo>
                    <a:pt x="5516" y="3358"/>
                  </a:lnTo>
                  <a:lnTo>
                    <a:pt x="5611" y="3271"/>
                  </a:lnTo>
                  <a:lnTo>
                    <a:pt x="5698" y="3178"/>
                  </a:lnTo>
                  <a:lnTo>
                    <a:pt x="5777" y="3084"/>
                  </a:lnTo>
                  <a:lnTo>
                    <a:pt x="5848" y="2984"/>
                  </a:lnTo>
                  <a:lnTo>
                    <a:pt x="5919" y="2877"/>
                  </a:lnTo>
                  <a:lnTo>
                    <a:pt x="5982" y="2777"/>
                  </a:lnTo>
                  <a:lnTo>
                    <a:pt x="6038" y="2670"/>
                  </a:lnTo>
                  <a:lnTo>
                    <a:pt x="6085" y="2557"/>
                  </a:lnTo>
                  <a:lnTo>
                    <a:pt x="6132" y="2450"/>
                  </a:lnTo>
                  <a:lnTo>
                    <a:pt x="6172" y="2337"/>
                  </a:lnTo>
                  <a:lnTo>
                    <a:pt x="6196" y="2223"/>
                  </a:lnTo>
                  <a:lnTo>
                    <a:pt x="6219" y="2103"/>
                  </a:lnTo>
                  <a:lnTo>
                    <a:pt x="6235" y="1990"/>
                  </a:lnTo>
                  <a:lnTo>
                    <a:pt x="6251" y="1876"/>
                  </a:lnTo>
                  <a:lnTo>
                    <a:pt x="6251" y="1756"/>
                  </a:lnTo>
                  <a:lnTo>
                    <a:pt x="6243" y="1643"/>
                  </a:lnTo>
                  <a:lnTo>
                    <a:pt x="6227" y="1522"/>
                  </a:lnTo>
                  <a:lnTo>
                    <a:pt x="6211" y="1409"/>
                  </a:lnTo>
                  <a:lnTo>
                    <a:pt x="6180" y="1296"/>
                  </a:lnTo>
                  <a:lnTo>
                    <a:pt x="6140" y="1182"/>
                  </a:lnTo>
                  <a:lnTo>
                    <a:pt x="6093" y="1075"/>
                  </a:lnTo>
                  <a:lnTo>
                    <a:pt x="6046" y="969"/>
                  </a:lnTo>
                  <a:lnTo>
                    <a:pt x="5982" y="862"/>
                  </a:lnTo>
                  <a:lnTo>
                    <a:pt x="5911" y="755"/>
                  </a:lnTo>
                  <a:lnTo>
                    <a:pt x="5824" y="655"/>
                  </a:lnTo>
                  <a:lnTo>
                    <a:pt x="5737" y="555"/>
                  </a:lnTo>
                  <a:lnTo>
                    <a:pt x="5650" y="468"/>
                  </a:lnTo>
                  <a:lnTo>
                    <a:pt x="5556" y="388"/>
                  </a:lnTo>
                  <a:lnTo>
                    <a:pt x="5453" y="321"/>
                  </a:lnTo>
                  <a:lnTo>
                    <a:pt x="5358" y="254"/>
                  </a:lnTo>
                  <a:lnTo>
                    <a:pt x="5255" y="201"/>
                  </a:lnTo>
                  <a:lnTo>
                    <a:pt x="5145" y="154"/>
                  </a:lnTo>
                  <a:lnTo>
                    <a:pt x="5034" y="108"/>
                  </a:lnTo>
                  <a:lnTo>
                    <a:pt x="4923" y="74"/>
                  </a:lnTo>
                  <a:lnTo>
                    <a:pt x="4813" y="47"/>
                  </a:lnTo>
                  <a:lnTo>
                    <a:pt x="4694" y="27"/>
                  </a:lnTo>
                  <a:lnTo>
                    <a:pt x="4584" y="14"/>
                  </a:lnTo>
                  <a:lnTo>
                    <a:pt x="4465" y="7"/>
                  </a:lnTo>
                  <a:lnTo>
                    <a:pt x="43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626;p33"/>
            <p:cNvSpPr/>
            <p:nvPr/>
          </p:nvSpPr>
          <p:spPr>
            <a:xfrm>
              <a:off x="-5070325" y="-4291500"/>
              <a:ext cx="195775" cy="845650"/>
            </a:xfrm>
            <a:custGeom>
              <a:avLst/>
              <a:gdLst/>
              <a:ahLst/>
              <a:cxnLst/>
              <a:rect l="l" t="t" r="r" b="b"/>
              <a:pathLst>
                <a:path w="7831" h="33826" extrusionOk="0">
                  <a:moveTo>
                    <a:pt x="4678" y="0"/>
                  </a:moveTo>
                  <a:lnTo>
                    <a:pt x="4441" y="7"/>
                  </a:lnTo>
                  <a:lnTo>
                    <a:pt x="4212" y="14"/>
                  </a:lnTo>
                  <a:lnTo>
                    <a:pt x="3983" y="27"/>
                  </a:lnTo>
                  <a:lnTo>
                    <a:pt x="3754" y="40"/>
                  </a:lnTo>
                  <a:lnTo>
                    <a:pt x="3532" y="67"/>
                  </a:lnTo>
                  <a:lnTo>
                    <a:pt x="3311" y="100"/>
                  </a:lnTo>
                  <a:lnTo>
                    <a:pt x="3090" y="134"/>
                  </a:lnTo>
                  <a:lnTo>
                    <a:pt x="2876" y="181"/>
                  </a:lnTo>
                  <a:lnTo>
                    <a:pt x="2663" y="234"/>
                  </a:lnTo>
                  <a:lnTo>
                    <a:pt x="2458" y="301"/>
                  </a:lnTo>
                  <a:lnTo>
                    <a:pt x="2260" y="367"/>
                  </a:lnTo>
                  <a:lnTo>
                    <a:pt x="2055" y="448"/>
                  </a:lnTo>
                  <a:lnTo>
                    <a:pt x="1865" y="534"/>
                  </a:lnTo>
                  <a:lnTo>
                    <a:pt x="1675" y="634"/>
                  </a:lnTo>
                  <a:lnTo>
                    <a:pt x="1486" y="741"/>
                  </a:lnTo>
                  <a:lnTo>
                    <a:pt x="1304" y="861"/>
                  </a:lnTo>
                  <a:lnTo>
                    <a:pt x="1130" y="995"/>
                  </a:lnTo>
                  <a:lnTo>
                    <a:pt x="964" y="1135"/>
                  </a:lnTo>
                  <a:lnTo>
                    <a:pt x="798" y="1288"/>
                  </a:lnTo>
                  <a:lnTo>
                    <a:pt x="727" y="1362"/>
                  </a:lnTo>
                  <a:lnTo>
                    <a:pt x="664" y="1442"/>
                  </a:lnTo>
                  <a:lnTo>
                    <a:pt x="601" y="1529"/>
                  </a:lnTo>
                  <a:lnTo>
                    <a:pt x="545" y="1629"/>
                  </a:lnTo>
                  <a:lnTo>
                    <a:pt x="490" y="1736"/>
                  </a:lnTo>
                  <a:lnTo>
                    <a:pt x="443" y="1849"/>
                  </a:lnTo>
                  <a:lnTo>
                    <a:pt x="395" y="1969"/>
                  </a:lnTo>
                  <a:lnTo>
                    <a:pt x="348" y="2096"/>
                  </a:lnTo>
                  <a:lnTo>
                    <a:pt x="269" y="2370"/>
                  </a:lnTo>
                  <a:lnTo>
                    <a:pt x="206" y="2663"/>
                  </a:lnTo>
                  <a:lnTo>
                    <a:pt x="150" y="2984"/>
                  </a:lnTo>
                  <a:lnTo>
                    <a:pt x="103" y="3324"/>
                  </a:lnTo>
                  <a:lnTo>
                    <a:pt x="63" y="3685"/>
                  </a:lnTo>
                  <a:lnTo>
                    <a:pt x="40" y="4065"/>
                  </a:lnTo>
                  <a:lnTo>
                    <a:pt x="16" y="4452"/>
                  </a:lnTo>
                  <a:lnTo>
                    <a:pt x="0" y="4853"/>
                  </a:lnTo>
                  <a:lnTo>
                    <a:pt x="0" y="5266"/>
                  </a:lnTo>
                  <a:lnTo>
                    <a:pt x="0" y="5687"/>
                  </a:lnTo>
                  <a:lnTo>
                    <a:pt x="8" y="6114"/>
                  </a:lnTo>
                  <a:lnTo>
                    <a:pt x="16" y="6541"/>
                  </a:lnTo>
                  <a:lnTo>
                    <a:pt x="48" y="7402"/>
                  </a:lnTo>
                  <a:lnTo>
                    <a:pt x="95" y="8256"/>
                  </a:lnTo>
                  <a:lnTo>
                    <a:pt x="150" y="9077"/>
                  </a:lnTo>
                  <a:lnTo>
                    <a:pt x="206" y="9858"/>
                  </a:lnTo>
                  <a:lnTo>
                    <a:pt x="253" y="10579"/>
                  </a:lnTo>
                  <a:lnTo>
                    <a:pt x="301" y="11220"/>
                  </a:lnTo>
                  <a:lnTo>
                    <a:pt x="324" y="11767"/>
                  </a:lnTo>
                  <a:lnTo>
                    <a:pt x="332" y="12001"/>
                  </a:lnTo>
                  <a:lnTo>
                    <a:pt x="332" y="12201"/>
                  </a:lnTo>
                  <a:lnTo>
                    <a:pt x="308" y="13516"/>
                  </a:lnTo>
                  <a:lnTo>
                    <a:pt x="301" y="14824"/>
                  </a:lnTo>
                  <a:lnTo>
                    <a:pt x="301" y="16139"/>
                  </a:lnTo>
                  <a:lnTo>
                    <a:pt x="301" y="17447"/>
                  </a:lnTo>
                  <a:lnTo>
                    <a:pt x="316" y="18762"/>
                  </a:lnTo>
                  <a:lnTo>
                    <a:pt x="324" y="20076"/>
                  </a:lnTo>
                  <a:lnTo>
                    <a:pt x="364" y="22699"/>
                  </a:lnTo>
                  <a:lnTo>
                    <a:pt x="411" y="25322"/>
                  </a:lnTo>
                  <a:lnTo>
                    <a:pt x="451" y="27945"/>
                  </a:lnTo>
                  <a:lnTo>
                    <a:pt x="466" y="29260"/>
                  </a:lnTo>
                  <a:lnTo>
                    <a:pt x="482" y="30568"/>
                  </a:lnTo>
                  <a:lnTo>
                    <a:pt x="490" y="31883"/>
                  </a:lnTo>
                  <a:lnTo>
                    <a:pt x="490" y="33191"/>
                  </a:lnTo>
                  <a:lnTo>
                    <a:pt x="664" y="33191"/>
                  </a:lnTo>
                  <a:lnTo>
                    <a:pt x="846" y="33198"/>
                  </a:lnTo>
                  <a:lnTo>
                    <a:pt x="1028" y="33211"/>
                  </a:lnTo>
                  <a:lnTo>
                    <a:pt x="1201" y="33231"/>
                  </a:lnTo>
                  <a:lnTo>
                    <a:pt x="1383" y="33251"/>
                  </a:lnTo>
                  <a:lnTo>
                    <a:pt x="1557" y="33278"/>
                  </a:lnTo>
                  <a:lnTo>
                    <a:pt x="1905" y="33345"/>
                  </a:lnTo>
                  <a:lnTo>
                    <a:pt x="2624" y="33485"/>
                  </a:lnTo>
                  <a:lnTo>
                    <a:pt x="2987" y="33545"/>
                  </a:lnTo>
                  <a:lnTo>
                    <a:pt x="3366" y="33605"/>
                  </a:lnTo>
                  <a:lnTo>
                    <a:pt x="3785" y="33652"/>
                  </a:lnTo>
                  <a:lnTo>
                    <a:pt x="4212" y="33685"/>
                  </a:lnTo>
                  <a:lnTo>
                    <a:pt x="4639" y="33718"/>
                  </a:lnTo>
                  <a:lnTo>
                    <a:pt x="5073" y="33745"/>
                  </a:lnTo>
                  <a:lnTo>
                    <a:pt x="5927" y="33785"/>
                  </a:lnTo>
                  <a:lnTo>
                    <a:pt x="6796" y="33825"/>
                  </a:lnTo>
                  <a:lnTo>
                    <a:pt x="7230" y="19589"/>
                  </a:lnTo>
                  <a:lnTo>
                    <a:pt x="7452" y="12468"/>
                  </a:lnTo>
                  <a:lnTo>
                    <a:pt x="7657" y="5346"/>
                  </a:lnTo>
                  <a:lnTo>
                    <a:pt x="7689" y="3978"/>
                  </a:lnTo>
                  <a:lnTo>
                    <a:pt x="7728" y="2677"/>
                  </a:lnTo>
                  <a:lnTo>
                    <a:pt x="7776" y="1435"/>
                  </a:lnTo>
                  <a:lnTo>
                    <a:pt x="7831" y="261"/>
                  </a:lnTo>
                  <a:lnTo>
                    <a:pt x="6851" y="147"/>
                  </a:lnTo>
                  <a:lnTo>
                    <a:pt x="6361" y="100"/>
                  </a:lnTo>
                  <a:lnTo>
                    <a:pt x="5871" y="54"/>
                  </a:lnTo>
                  <a:lnTo>
                    <a:pt x="5389" y="20"/>
                  </a:lnTo>
                  <a:lnTo>
                    <a:pt x="4915" y="7"/>
                  </a:lnTo>
                  <a:lnTo>
                    <a:pt x="467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627;p33"/>
            <p:cNvSpPr/>
            <p:nvPr/>
          </p:nvSpPr>
          <p:spPr>
            <a:xfrm>
              <a:off x="-5538300" y="-4015850"/>
              <a:ext cx="408725" cy="215925"/>
            </a:xfrm>
            <a:custGeom>
              <a:avLst/>
              <a:gdLst/>
              <a:ahLst/>
              <a:cxnLst/>
              <a:rect l="l" t="t" r="r" b="b"/>
              <a:pathLst>
                <a:path w="16349" h="8637" extrusionOk="0">
                  <a:moveTo>
                    <a:pt x="16349" y="0"/>
                  </a:moveTo>
                  <a:lnTo>
                    <a:pt x="15796" y="87"/>
                  </a:lnTo>
                  <a:lnTo>
                    <a:pt x="15235" y="180"/>
                  </a:lnTo>
                  <a:lnTo>
                    <a:pt x="14682" y="274"/>
                  </a:lnTo>
                  <a:lnTo>
                    <a:pt x="14136" y="381"/>
                  </a:lnTo>
                  <a:lnTo>
                    <a:pt x="13583" y="487"/>
                  </a:lnTo>
                  <a:lnTo>
                    <a:pt x="13046" y="601"/>
                  </a:lnTo>
                  <a:lnTo>
                    <a:pt x="12501" y="721"/>
                  </a:lnTo>
                  <a:lnTo>
                    <a:pt x="11963" y="848"/>
                  </a:lnTo>
                  <a:lnTo>
                    <a:pt x="11426" y="975"/>
                  </a:lnTo>
                  <a:lnTo>
                    <a:pt x="10897" y="1108"/>
                  </a:lnTo>
                  <a:lnTo>
                    <a:pt x="10367" y="1248"/>
                  </a:lnTo>
                  <a:lnTo>
                    <a:pt x="9838" y="1395"/>
                  </a:lnTo>
                  <a:lnTo>
                    <a:pt x="9316" y="1549"/>
                  </a:lnTo>
                  <a:lnTo>
                    <a:pt x="8795" y="1702"/>
                  </a:lnTo>
                  <a:lnTo>
                    <a:pt x="8281" y="1862"/>
                  </a:lnTo>
                  <a:lnTo>
                    <a:pt x="7768" y="2029"/>
                  </a:lnTo>
                  <a:lnTo>
                    <a:pt x="7254" y="2196"/>
                  </a:lnTo>
                  <a:lnTo>
                    <a:pt x="6748" y="2376"/>
                  </a:lnTo>
                  <a:lnTo>
                    <a:pt x="6250" y="2556"/>
                  </a:lnTo>
                  <a:lnTo>
                    <a:pt x="5745" y="2743"/>
                  </a:lnTo>
                  <a:lnTo>
                    <a:pt x="5247" y="2930"/>
                  </a:lnTo>
                  <a:lnTo>
                    <a:pt x="4757" y="3124"/>
                  </a:lnTo>
                  <a:lnTo>
                    <a:pt x="4267" y="3324"/>
                  </a:lnTo>
                  <a:lnTo>
                    <a:pt x="3777" y="3531"/>
                  </a:lnTo>
                  <a:lnTo>
                    <a:pt x="3295" y="3744"/>
                  </a:lnTo>
                  <a:lnTo>
                    <a:pt x="2813" y="3958"/>
                  </a:lnTo>
                  <a:lnTo>
                    <a:pt x="2331" y="4178"/>
                  </a:lnTo>
                  <a:lnTo>
                    <a:pt x="1857" y="4398"/>
                  </a:lnTo>
                  <a:lnTo>
                    <a:pt x="1391" y="4632"/>
                  </a:lnTo>
                  <a:lnTo>
                    <a:pt x="925" y="4866"/>
                  </a:lnTo>
                  <a:lnTo>
                    <a:pt x="458" y="5099"/>
                  </a:lnTo>
                  <a:lnTo>
                    <a:pt x="0" y="5346"/>
                  </a:lnTo>
                  <a:lnTo>
                    <a:pt x="2789" y="6968"/>
                  </a:lnTo>
                  <a:lnTo>
                    <a:pt x="3129" y="7175"/>
                  </a:lnTo>
                  <a:lnTo>
                    <a:pt x="3485" y="7375"/>
                  </a:lnTo>
                  <a:lnTo>
                    <a:pt x="4212" y="7776"/>
                  </a:lnTo>
                  <a:lnTo>
                    <a:pt x="4567" y="7983"/>
                  </a:lnTo>
                  <a:lnTo>
                    <a:pt x="4923" y="8189"/>
                  </a:lnTo>
                  <a:lnTo>
                    <a:pt x="5263" y="8410"/>
                  </a:lnTo>
                  <a:lnTo>
                    <a:pt x="5595" y="8637"/>
                  </a:lnTo>
                  <a:lnTo>
                    <a:pt x="6108" y="8303"/>
                  </a:lnTo>
                  <a:lnTo>
                    <a:pt x="6630" y="7983"/>
                  </a:lnTo>
                  <a:lnTo>
                    <a:pt x="7151" y="7662"/>
                  </a:lnTo>
                  <a:lnTo>
                    <a:pt x="7673" y="7348"/>
                  </a:lnTo>
                  <a:lnTo>
                    <a:pt x="8210" y="7035"/>
                  </a:lnTo>
                  <a:lnTo>
                    <a:pt x="8739" y="6734"/>
                  </a:lnTo>
                  <a:lnTo>
                    <a:pt x="9285" y="6434"/>
                  </a:lnTo>
                  <a:lnTo>
                    <a:pt x="9830" y="6140"/>
                  </a:lnTo>
                  <a:lnTo>
                    <a:pt x="10375" y="5853"/>
                  </a:lnTo>
                  <a:lnTo>
                    <a:pt x="10936" y="5573"/>
                  </a:lnTo>
                  <a:lnTo>
                    <a:pt x="11489" y="5299"/>
                  </a:lnTo>
                  <a:lnTo>
                    <a:pt x="12058" y="5026"/>
                  </a:lnTo>
                  <a:lnTo>
                    <a:pt x="12627" y="4759"/>
                  </a:lnTo>
                  <a:lnTo>
                    <a:pt x="13196" y="4499"/>
                  </a:lnTo>
                  <a:lnTo>
                    <a:pt x="13773" y="4245"/>
                  </a:lnTo>
                  <a:lnTo>
                    <a:pt x="14358" y="3998"/>
                  </a:lnTo>
                  <a:lnTo>
                    <a:pt x="14516" y="3945"/>
                  </a:lnTo>
                  <a:lnTo>
                    <a:pt x="14674" y="3905"/>
                  </a:lnTo>
                  <a:lnTo>
                    <a:pt x="14824" y="3878"/>
                  </a:lnTo>
                  <a:lnTo>
                    <a:pt x="14974" y="3865"/>
                  </a:lnTo>
                  <a:lnTo>
                    <a:pt x="15116" y="3865"/>
                  </a:lnTo>
                  <a:lnTo>
                    <a:pt x="15258" y="3878"/>
                  </a:lnTo>
                  <a:lnTo>
                    <a:pt x="15393" y="3905"/>
                  </a:lnTo>
                  <a:lnTo>
                    <a:pt x="15527" y="3938"/>
                  </a:lnTo>
                  <a:lnTo>
                    <a:pt x="15653" y="3985"/>
                  </a:lnTo>
                  <a:lnTo>
                    <a:pt x="15772" y="4038"/>
                  </a:lnTo>
                  <a:lnTo>
                    <a:pt x="15883" y="4105"/>
                  </a:lnTo>
                  <a:lnTo>
                    <a:pt x="15993" y="4172"/>
                  </a:lnTo>
                  <a:lnTo>
                    <a:pt x="16088" y="4252"/>
                  </a:lnTo>
                  <a:lnTo>
                    <a:pt x="16175" y="4338"/>
                  </a:lnTo>
                  <a:lnTo>
                    <a:pt x="16254" y="4425"/>
                  </a:lnTo>
                  <a:lnTo>
                    <a:pt x="16325" y="4525"/>
                  </a:lnTo>
                  <a:lnTo>
                    <a:pt x="16333" y="2263"/>
                  </a:lnTo>
                  <a:lnTo>
                    <a:pt x="16341" y="1135"/>
                  </a:lnTo>
                  <a:lnTo>
                    <a:pt x="16349"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628;p33"/>
            <p:cNvSpPr/>
            <p:nvPr/>
          </p:nvSpPr>
          <p:spPr>
            <a:xfrm>
              <a:off x="-6223975" y="-2203975"/>
              <a:ext cx="966200" cy="698300"/>
            </a:xfrm>
            <a:custGeom>
              <a:avLst/>
              <a:gdLst/>
              <a:ahLst/>
              <a:cxnLst/>
              <a:rect l="l" t="t" r="r" b="b"/>
              <a:pathLst>
                <a:path w="38648" h="27932" extrusionOk="0">
                  <a:moveTo>
                    <a:pt x="18024" y="0"/>
                  </a:moveTo>
                  <a:lnTo>
                    <a:pt x="17455" y="7"/>
                  </a:lnTo>
                  <a:lnTo>
                    <a:pt x="16886" y="20"/>
                  </a:lnTo>
                  <a:lnTo>
                    <a:pt x="16317" y="54"/>
                  </a:lnTo>
                  <a:lnTo>
                    <a:pt x="15741" y="94"/>
                  </a:lnTo>
                  <a:lnTo>
                    <a:pt x="15172" y="141"/>
                  </a:lnTo>
                  <a:lnTo>
                    <a:pt x="14603" y="207"/>
                  </a:lnTo>
                  <a:lnTo>
                    <a:pt x="14034" y="281"/>
                  </a:lnTo>
                  <a:lnTo>
                    <a:pt x="13473" y="361"/>
                  </a:lnTo>
                  <a:lnTo>
                    <a:pt x="12904" y="461"/>
                  </a:lnTo>
                  <a:lnTo>
                    <a:pt x="12343" y="568"/>
                  </a:lnTo>
                  <a:lnTo>
                    <a:pt x="11782" y="688"/>
                  </a:lnTo>
                  <a:lnTo>
                    <a:pt x="11221" y="815"/>
                  </a:lnTo>
                  <a:lnTo>
                    <a:pt x="10668" y="961"/>
                  </a:lnTo>
                  <a:lnTo>
                    <a:pt x="10115" y="1115"/>
                  </a:lnTo>
                  <a:lnTo>
                    <a:pt x="9569" y="1275"/>
                  </a:lnTo>
                  <a:lnTo>
                    <a:pt x="9222" y="1389"/>
                  </a:lnTo>
                  <a:lnTo>
                    <a:pt x="8874" y="1502"/>
                  </a:lnTo>
                  <a:lnTo>
                    <a:pt x="8542" y="1622"/>
                  </a:lnTo>
                  <a:lnTo>
                    <a:pt x="8218" y="1742"/>
                  </a:lnTo>
                  <a:lnTo>
                    <a:pt x="7894" y="1869"/>
                  </a:lnTo>
                  <a:lnTo>
                    <a:pt x="7586" y="1996"/>
                  </a:lnTo>
                  <a:lnTo>
                    <a:pt x="7278" y="2123"/>
                  </a:lnTo>
                  <a:lnTo>
                    <a:pt x="6978" y="2256"/>
                  </a:lnTo>
                  <a:lnTo>
                    <a:pt x="6693" y="2396"/>
                  </a:lnTo>
                  <a:lnTo>
                    <a:pt x="6409" y="2530"/>
                  </a:lnTo>
                  <a:lnTo>
                    <a:pt x="6132" y="2677"/>
                  </a:lnTo>
                  <a:lnTo>
                    <a:pt x="5864" y="2817"/>
                  </a:lnTo>
                  <a:lnTo>
                    <a:pt x="5603" y="2964"/>
                  </a:lnTo>
                  <a:lnTo>
                    <a:pt x="5342" y="3111"/>
                  </a:lnTo>
                  <a:lnTo>
                    <a:pt x="5097" y="3264"/>
                  </a:lnTo>
                  <a:lnTo>
                    <a:pt x="4852" y="3418"/>
                  </a:lnTo>
                  <a:lnTo>
                    <a:pt x="4623" y="3578"/>
                  </a:lnTo>
                  <a:lnTo>
                    <a:pt x="4394" y="3731"/>
                  </a:lnTo>
                  <a:lnTo>
                    <a:pt x="4173" y="3898"/>
                  </a:lnTo>
                  <a:lnTo>
                    <a:pt x="3951" y="4058"/>
                  </a:lnTo>
                  <a:lnTo>
                    <a:pt x="3746" y="4225"/>
                  </a:lnTo>
                  <a:lnTo>
                    <a:pt x="3540" y="4392"/>
                  </a:lnTo>
                  <a:lnTo>
                    <a:pt x="3351" y="4566"/>
                  </a:lnTo>
                  <a:lnTo>
                    <a:pt x="3161" y="4739"/>
                  </a:lnTo>
                  <a:lnTo>
                    <a:pt x="2971" y="4913"/>
                  </a:lnTo>
                  <a:lnTo>
                    <a:pt x="2798" y="5086"/>
                  </a:lnTo>
                  <a:lnTo>
                    <a:pt x="2624" y="5266"/>
                  </a:lnTo>
                  <a:lnTo>
                    <a:pt x="2458" y="5453"/>
                  </a:lnTo>
                  <a:lnTo>
                    <a:pt x="2300" y="5633"/>
                  </a:lnTo>
                  <a:lnTo>
                    <a:pt x="2150" y="5820"/>
                  </a:lnTo>
                  <a:lnTo>
                    <a:pt x="2000" y="6007"/>
                  </a:lnTo>
                  <a:lnTo>
                    <a:pt x="1857" y="6194"/>
                  </a:lnTo>
                  <a:lnTo>
                    <a:pt x="1723" y="6388"/>
                  </a:lnTo>
                  <a:lnTo>
                    <a:pt x="1597" y="6581"/>
                  </a:lnTo>
                  <a:lnTo>
                    <a:pt x="1470" y="6775"/>
                  </a:lnTo>
                  <a:lnTo>
                    <a:pt x="1352" y="6975"/>
                  </a:lnTo>
                  <a:lnTo>
                    <a:pt x="1241" y="7168"/>
                  </a:lnTo>
                  <a:lnTo>
                    <a:pt x="1130" y="7369"/>
                  </a:lnTo>
                  <a:lnTo>
                    <a:pt x="1028" y="7576"/>
                  </a:lnTo>
                  <a:lnTo>
                    <a:pt x="933" y="7776"/>
                  </a:lnTo>
                  <a:lnTo>
                    <a:pt x="838" y="7983"/>
                  </a:lnTo>
                  <a:lnTo>
                    <a:pt x="751" y="8190"/>
                  </a:lnTo>
                  <a:lnTo>
                    <a:pt x="672" y="8396"/>
                  </a:lnTo>
                  <a:lnTo>
                    <a:pt x="593" y="8610"/>
                  </a:lnTo>
                  <a:lnTo>
                    <a:pt x="522" y="8817"/>
                  </a:lnTo>
                  <a:lnTo>
                    <a:pt x="451" y="9031"/>
                  </a:lnTo>
                  <a:lnTo>
                    <a:pt x="388" y="9244"/>
                  </a:lnTo>
                  <a:lnTo>
                    <a:pt x="332" y="9464"/>
                  </a:lnTo>
                  <a:lnTo>
                    <a:pt x="285" y="9678"/>
                  </a:lnTo>
                  <a:lnTo>
                    <a:pt x="238" y="9898"/>
                  </a:lnTo>
                  <a:lnTo>
                    <a:pt x="190" y="10118"/>
                  </a:lnTo>
                  <a:lnTo>
                    <a:pt x="151" y="10339"/>
                  </a:lnTo>
                  <a:lnTo>
                    <a:pt x="87" y="10786"/>
                  </a:lnTo>
                  <a:lnTo>
                    <a:pt x="40" y="11233"/>
                  </a:lnTo>
                  <a:lnTo>
                    <a:pt x="8" y="11687"/>
                  </a:lnTo>
                  <a:lnTo>
                    <a:pt x="0" y="12141"/>
                  </a:lnTo>
                  <a:lnTo>
                    <a:pt x="0" y="12601"/>
                  </a:lnTo>
                  <a:lnTo>
                    <a:pt x="16" y="13068"/>
                  </a:lnTo>
                  <a:lnTo>
                    <a:pt x="56" y="13536"/>
                  </a:lnTo>
                  <a:lnTo>
                    <a:pt x="103" y="14003"/>
                  </a:lnTo>
                  <a:lnTo>
                    <a:pt x="166" y="14477"/>
                  </a:lnTo>
                  <a:lnTo>
                    <a:pt x="238" y="14951"/>
                  </a:lnTo>
                  <a:lnTo>
                    <a:pt x="324" y="15431"/>
                  </a:lnTo>
                  <a:lnTo>
                    <a:pt x="427" y="15905"/>
                  </a:lnTo>
                  <a:lnTo>
                    <a:pt x="538" y="16386"/>
                  </a:lnTo>
                  <a:lnTo>
                    <a:pt x="664" y="16866"/>
                  </a:lnTo>
                  <a:lnTo>
                    <a:pt x="799" y="17347"/>
                  </a:lnTo>
                  <a:lnTo>
                    <a:pt x="949" y="17827"/>
                  </a:lnTo>
                  <a:lnTo>
                    <a:pt x="1099" y="18308"/>
                  </a:lnTo>
                  <a:lnTo>
                    <a:pt x="1265" y="18788"/>
                  </a:lnTo>
                  <a:lnTo>
                    <a:pt x="1439" y="19275"/>
                  </a:lnTo>
                  <a:lnTo>
                    <a:pt x="1620" y="19749"/>
                  </a:lnTo>
                  <a:lnTo>
                    <a:pt x="1818" y="20230"/>
                  </a:lnTo>
                  <a:lnTo>
                    <a:pt x="2015" y="20710"/>
                  </a:lnTo>
                  <a:lnTo>
                    <a:pt x="2221" y="21184"/>
                  </a:lnTo>
                  <a:lnTo>
                    <a:pt x="2426" y="21658"/>
                  </a:lnTo>
                  <a:lnTo>
                    <a:pt x="2648" y="22132"/>
                  </a:lnTo>
                  <a:lnTo>
                    <a:pt x="2869" y="22599"/>
                  </a:lnTo>
                  <a:lnTo>
                    <a:pt x="3098" y="23066"/>
                  </a:lnTo>
                  <a:lnTo>
                    <a:pt x="3335" y="23527"/>
                  </a:lnTo>
                  <a:lnTo>
                    <a:pt x="3572" y="23987"/>
                  </a:lnTo>
                  <a:lnTo>
                    <a:pt x="3809" y="24448"/>
                  </a:lnTo>
                  <a:lnTo>
                    <a:pt x="4299" y="25349"/>
                  </a:lnTo>
                  <a:lnTo>
                    <a:pt x="4797" y="26230"/>
                  </a:lnTo>
                  <a:lnTo>
                    <a:pt x="5302" y="27091"/>
                  </a:lnTo>
                  <a:lnTo>
                    <a:pt x="5808" y="27932"/>
                  </a:lnTo>
                  <a:lnTo>
                    <a:pt x="5871" y="27825"/>
                  </a:lnTo>
                  <a:lnTo>
                    <a:pt x="5950" y="27725"/>
                  </a:lnTo>
                  <a:lnTo>
                    <a:pt x="6037" y="27632"/>
                  </a:lnTo>
                  <a:lnTo>
                    <a:pt x="6132" y="27538"/>
                  </a:lnTo>
                  <a:lnTo>
                    <a:pt x="6227" y="27451"/>
                  </a:lnTo>
                  <a:lnTo>
                    <a:pt x="6338" y="27371"/>
                  </a:lnTo>
                  <a:lnTo>
                    <a:pt x="6448" y="27284"/>
                  </a:lnTo>
                  <a:lnTo>
                    <a:pt x="6567" y="27211"/>
                  </a:lnTo>
                  <a:lnTo>
                    <a:pt x="6685" y="27131"/>
                  </a:lnTo>
                  <a:lnTo>
                    <a:pt x="6820" y="27064"/>
                  </a:lnTo>
                  <a:lnTo>
                    <a:pt x="7088" y="26924"/>
                  </a:lnTo>
                  <a:lnTo>
                    <a:pt x="7365" y="26797"/>
                  </a:lnTo>
                  <a:lnTo>
                    <a:pt x="7657" y="26677"/>
                  </a:lnTo>
                  <a:lnTo>
                    <a:pt x="7957" y="26564"/>
                  </a:lnTo>
                  <a:lnTo>
                    <a:pt x="8258" y="26457"/>
                  </a:lnTo>
                  <a:lnTo>
                    <a:pt x="8858" y="26257"/>
                  </a:lnTo>
                  <a:lnTo>
                    <a:pt x="9435" y="26070"/>
                  </a:lnTo>
                  <a:lnTo>
                    <a:pt x="9696" y="25970"/>
                  </a:lnTo>
                  <a:lnTo>
                    <a:pt x="9941" y="25876"/>
                  </a:lnTo>
                  <a:lnTo>
                    <a:pt x="10399" y="25683"/>
                  </a:lnTo>
                  <a:lnTo>
                    <a:pt x="10849" y="25482"/>
                  </a:lnTo>
                  <a:lnTo>
                    <a:pt x="11292" y="25282"/>
                  </a:lnTo>
                  <a:lnTo>
                    <a:pt x="11734" y="25075"/>
                  </a:lnTo>
                  <a:lnTo>
                    <a:pt x="12177" y="24868"/>
                  </a:lnTo>
                  <a:lnTo>
                    <a:pt x="12612" y="24655"/>
                  </a:lnTo>
                  <a:lnTo>
                    <a:pt x="13473" y="24214"/>
                  </a:lnTo>
                  <a:lnTo>
                    <a:pt x="14326" y="23767"/>
                  </a:lnTo>
                  <a:lnTo>
                    <a:pt x="15180" y="23313"/>
                  </a:lnTo>
                  <a:lnTo>
                    <a:pt x="16025" y="22846"/>
                  </a:lnTo>
                  <a:lnTo>
                    <a:pt x="16871" y="22379"/>
                  </a:lnTo>
                  <a:lnTo>
                    <a:pt x="16705" y="22199"/>
                  </a:lnTo>
                  <a:lnTo>
                    <a:pt x="16539" y="22019"/>
                  </a:lnTo>
                  <a:lnTo>
                    <a:pt x="16373" y="21832"/>
                  </a:lnTo>
                  <a:lnTo>
                    <a:pt x="16207" y="21631"/>
                  </a:lnTo>
                  <a:lnTo>
                    <a:pt x="16041" y="21431"/>
                  </a:lnTo>
                  <a:lnTo>
                    <a:pt x="15875" y="21224"/>
                  </a:lnTo>
                  <a:lnTo>
                    <a:pt x="15551" y="20790"/>
                  </a:lnTo>
                  <a:lnTo>
                    <a:pt x="15243" y="20337"/>
                  </a:lnTo>
                  <a:lnTo>
                    <a:pt x="14935" y="19869"/>
                  </a:lnTo>
                  <a:lnTo>
                    <a:pt x="14642" y="19382"/>
                  </a:lnTo>
                  <a:lnTo>
                    <a:pt x="14500" y="19135"/>
                  </a:lnTo>
                  <a:lnTo>
                    <a:pt x="14358" y="18888"/>
                  </a:lnTo>
                  <a:lnTo>
                    <a:pt x="14223" y="18635"/>
                  </a:lnTo>
                  <a:lnTo>
                    <a:pt x="14089" y="18374"/>
                  </a:lnTo>
                  <a:lnTo>
                    <a:pt x="13963" y="18114"/>
                  </a:lnTo>
                  <a:lnTo>
                    <a:pt x="13836" y="17854"/>
                  </a:lnTo>
                  <a:lnTo>
                    <a:pt x="13718" y="17594"/>
                  </a:lnTo>
                  <a:lnTo>
                    <a:pt x="13607" y="17327"/>
                  </a:lnTo>
                  <a:lnTo>
                    <a:pt x="13497" y="17060"/>
                  </a:lnTo>
                  <a:lnTo>
                    <a:pt x="13394" y="16793"/>
                  </a:lnTo>
                  <a:lnTo>
                    <a:pt x="13299" y="16526"/>
                  </a:lnTo>
                  <a:lnTo>
                    <a:pt x="13204" y="16259"/>
                  </a:lnTo>
                  <a:lnTo>
                    <a:pt x="13117" y="15985"/>
                  </a:lnTo>
                  <a:lnTo>
                    <a:pt x="13038" y="15718"/>
                  </a:lnTo>
                  <a:lnTo>
                    <a:pt x="12967" y="15444"/>
                  </a:lnTo>
                  <a:lnTo>
                    <a:pt x="12896" y="15177"/>
                  </a:lnTo>
                  <a:lnTo>
                    <a:pt x="12833" y="14911"/>
                  </a:lnTo>
                  <a:lnTo>
                    <a:pt x="12785" y="14644"/>
                  </a:lnTo>
                  <a:lnTo>
                    <a:pt x="12738" y="14377"/>
                  </a:lnTo>
                  <a:lnTo>
                    <a:pt x="12698" y="14110"/>
                  </a:lnTo>
                  <a:lnTo>
                    <a:pt x="12667" y="13843"/>
                  </a:lnTo>
                  <a:lnTo>
                    <a:pt x="12643" y="13582"/>
                  </a:lnTo>
                  <a:lnTo>
                    <a:pt x="12627" y="13322"/>
                  </a:lnTo>
                  <a:lnTo>
                    <a:pt x="12619" y="13062"/>
                  </a:lnTo>
                  <a:lnTo>
                    <a:pt x="12627" y="12808"/>
                  </a:lnTo>
                  <a:lnTo>
                    <a:pt x="12635" y="12555"/>
                  </a:lnTo>
                  <a:lnTo>
                    <a:pt x="12659" y="12308"/>
                  </a:lnTo>
                  <a:lnTo>
                    <a:pt x="12691" y="12061"/>
                  </a:lnTo>
                  <a:lnTo>
                    <a:pt x="12722" y="11814"/>
                  </a:lnTo>
                  <a:lnTo>
                    <a:pt x="12777" y="11573"/>
                  </a:lnTo>
                  <a:lnTo>
                    <a:pt x="12833" y="11340"/>
                  </a:lnTo>
                  <a:lnTo>
                    <a:pt x="12904" y="11113"/>
                  </a:lnTo>
                  <a:lnTo>
                    <a:pt x="12983" y="10886"/>
                  </a:lnTo>
                  <a:lnTo>
                    <a:pt x="13078" y="10659"/>
                  </a:lnTo>
                  <a:lnTo>
                    <a:pt x="13173" y="10445"/>
                  </a:lnTo>
                  <a:lnTo>
                    <a:pt x="13291" y="10232"/>
                  </a:lnTo>
                  <a:lnTo>
                    <a:pt x="13410" y="10025"/>
                  </a:lnTo>
                  <a:lnTo>
                    <a:pt x="13544" y="9825"/>
                  </a:lnTo>
                  <a:lnTo>
                    <a:pt x="13694" y="9631"/>
                  </a:lnTo>
                  <a:lnTo>
                    <a:pt x="13852" y="9444"/>
                  </a:lnTo>
                  <a:lnTo>
                    <a:pt x="14026" y="9264"/>
                  </a:lnTo>
                  <a:lnTo>
                    <a:pt x="14208" y="9091"/>
                  </a:lnTo>
                  <a:lnTo>
                    <a:pt x="14405" y="8924"/>
                  </a:lnTo>
                  <a:lnTo>
                    <a:pt x="14619" y="8764"/>
                  </a:lnTo>
                  <a:lnTo>
                    <a:pt x="14840" y="8610"/>
                  </a:lnTo>
                  <a:lnTo>
                    <a:pt x="15077" y="8463"/>
                  </a:lnTo>
                  <a:lnTo>
                    <a:pt x="15330" y="8330"/>
                  </a:lnTo>
                  <a:lnTo>
                    <a:pt x="15590" y="8203"/>
                  </a:lnTo>
                  <a:lnTo>
                    <a:pt x="15867" y="8083"/>
                  </a:lnTo>
                  <a:lnTo>
                    <a:pt x="16159" y="7969"/>
                  </a:lnTo>
                  <a:lnTo>
                    <a:pt x="16468" y="7869"/>
                  </a:lnTo>
                  <a:lnTo>
                    <a:pt x="16768" y="7776"/>
                  </a:lnTo>
                  <a:lnTo>
                    <a:pt x="17076" y="7696"/>
                  </a:lnTo>
                  <a:lnTo>
                    <a:pt x="17376" y="7622"/>
                  </a:lnTo>
                  <a:lnTo>
                    <a:pt x="17684" y="7562"/>
                  </a:lnTo>
                  <a:lnTo>
                    <a:pt x="17993" y="7509"/>
                  </a:lnTo>
                  <a:lnTo>
                    <a:pt x="18293" y="7469"/>
                  </a:lnTo>
                  <a:lnTo>
                    <a:pt x="18601" y="7435"/>
                  </a:lnTo>
                  <a:lnTo>
                    <a:pt x="18909" y="7415"/>
                  </a:lnTo>
                  <a:lnTo>
                    <a:pt x="19209" y="7402"/>
                  </a:lnTo>
                  <a:lnTo>
                    <a:pt x="19518" y="7395"/>
                  </a:lnTo>
                  <a:lnTo>
                    <a:pt x="19826" y="7402"/>
                  </a:lnTo>
                  <a:lnTo>
                    <a:pt x="20126" y="7415"/>
                  </a:lnTo>
                  <a:lnTo>
                    <a:pt x="20426" y="7442"/>
                  </a:lnTo>
                  <a:lnTo>
                    <a:pt x="20734" y="7469"/>
                  </a:lnTo>
                  <a:lnTo>
                    <a:pt x="21035" y="7509"/>
                  </a:lnTo>
                  <a:lnTo>
                    <a:pt x="21335" y="7556"/>
                  </a:lnTo>
                  <a:lnTo>
                    <a:pt x="21635" y="7609"/>
                  </a:lnTo>
                  <a:lnTo>
                    <a:pt x="21928" y="7676"/>
                  </a:lnTo>
                  <a:lnTo>
                    <a:pt x="22228" y="7742"/>
                  </a:lnTo>
                  <a:lnTo>
                    <a:pt x="22520" y="7823"/>
                  </a:lnTo>
                  <a:lnTo>
                    <a:pt x="22813" y="7903"/>
                  </a:lnTo>
                  <a:lnTo>
                    <a:pt x="23105" y="7996"/>
                  </a:lnTo>
                  <a:lnTo>
                    <a:pt x="23397" y="8096"/>
                  </a:lnTo>
                  <a:lnTo>
                    <a:pt x="23682" y="8196"/>
                  </a:lnTo>
                  <a:lnTo>
                    <a:pt x="23966" y="8310"/>
                  </a:lnTo>
                  <a:lnTo>
                    <a:pt x="24251" y="8430"/>
                  </a:lnTo>
                  <a:lnTo>
                    <a:pt x="24527" y="8550"/>
                  </a:lnTo>
                  <a:lnTo>
                    <a:pt x="24804" y="8677"/>
                  </a:lnTo>
                  <a:lnTo>
                    <a:pt x="25080" y="8817"/>
                  </a:lnTo>
                  <a:lnTo>
                    <a:pt x="25349" y="8957"/>
                  </a:lnTo>
                  <a:lnTo>
                    <a:pt x="25626" y="9104"/>
                  </a:lnTo>
                  <a:lnTo>
                    <a:pt x="25886" y="9251"/>
                  </a:lnTo>
                  <a:lnTo>
                    <a:pt x="26147" y="9411"/>
                  </a:lnTo>
                  <a:lnTo>
                    <a:pt x="26408" y="9571"/>
                  </a:lnTo>
                  <a:lnTo>
                    <a:pt x="26669" y="9738"/>
                  </a:lnTo>
                  <a:lnTo>
                    <a:pt x="26921" y="9905"/>
                  </a:lnTo>
                  <a:lnTo>
                    <a:pt x="27166" y="10078"/>
                  </a:lnTo>
                  <a:lnTo>
                    <a:pt x="27411" y="10259"/>
                  </a:lnTo>
                  <a:lnTo>
                    <a:pt x="27656" y="10445"/>
                  </a:lnTo>
                  <a:lnTo>
                    <a:pt x="27893" y="10632"/>
                  </a:lnTo>
                  <a:lnTo>
                    <a:pt x="28123" y="10819"/>
                  </a:lnTo>
                  <a:lnTo>
                    <a:pt x="28352" y="11013"/>
                  </a:lnTo>
                  <a:lnTo>
                    <a:pt x="28581" y="11213"/>
                  </a:lnTo>
                  <a:lnTo>
                    <a:pt x="28802" y="11413"/>
                  </a:lnTo>
                  <a:lnTo>
                    <a:pt x="29015" y="11613"/>
                  </a:lnTo>
                  <a:lnTo>
                    <a:pt x="29221" y="11820"/>
                  </a:lnTo>
                  <a:lnTo>
                    <a:pt x="29434" y="12027"/>
                  </a:lnTo>
                  <a:lnTo>
                    <a:pt x="29632" y="12241"/>
                  </a:lnTo>
                  <a:lnTo>
                    <a:pt x="29829" y="12454"/>
                  </a:lnTo>
                  <a:lnTo>
                    <a:pt x="30019" y="12668"/>
                  </a:lnTo>
                  <a:lnTo>
                    <a:pt x="30201" y="12888"/>
                  </a:lnTo>
                  <a:lnTo>
                    <a:pt x="30382" y="13102"/>
                  </a:lnTo>
                  <a:lnTo>
                    <a:pt x="30556" y="13322"/>
                  </a:lnTo>
                  <a:lnTo>
                    <a:pt x="30722" y="13549"/>
                  </a:lnTo>
                  <a:lnTo>
                    <a:pt x="30888" y="13769"/>
                  </a:lnTo>
                  <a:lnTo>
                    <a:pt x="31046" y="13996"/>
                  </a:lnTo>
                  <a:lnTo>
                    <a:pt x="31196" y="14216"/>
                  </a:lnTo>
                  <a:lnTo>
                    <a:pt x="31339" y="14443"/>
                  </a:lnTo>
                  <a:lnTo>
                    <a:pt x="31473" y="14670"/>
                  </a:lnTo>
                  <a:lnTo>
                    <a:pt x="31607" y="14897"/>
                  </a:lnTo>
                  <a:lnTo>
                    <a:pt x="31734" y="15124"/>
                  </a:lnTo>
                  <a:lnTo>
                    <a:pt x="31852" y="15351"/>
                  </a:lnTo>
                  <a:lnTo>
                    <a:pt x="31963" y="15578"/>
                  </a:lnTo>
                  <a:lnTo>
                    <a:pt x="32729" y="15151"/>
                  </a:lnTo>
                  <a:lnTo>
                    <a:pt x="33109" y="14937"/>
                  </a:lnTo>
                  <a:lnTo>
                    <a:pt x="33496" y="14737"/>
                  </a:lnTo>
                  <a:lnTo>
                    <a:pt x="33883" y="14530"/>
                  </a:lnTo>
                  <a:lnTo>
                    <a:pt x="34278" y="14337"/>
                  </a:lnTo>
                  <a:lnTo>
                    <a:pt x="34681" y="14143"/>
                  </a:lnTo>
                  <a:lnTo>
                    <a:pt x="35084" y="13949"/>
                  </a:lnTo>
                  <a:lnTo>
                    <a:pt x="35479" y="13756"/>
                  </a:lnTo>
                  <a:lnTo>
                    <a:pt x="35890" y="13556"/>
                  </a:lnTo>
                  <a:lnTo>
                    <a:pt x="36324" y="13342"/>
                  </a:lnTo>
                  <a:lnTo>
                    <a:pt x="36775" y="13129"/>
                  </a:lnTo>
                  <a:lnTo>
                    <a:pt x="37233" y="12928"/>
                  </a:lnTo>
                  <a:lnTo>
                    <a:pt x="37462" y="12828"/>
                  </a:lnTo>
                  <a:lnTo>
                    <a:pt x="37699" y="12735"/>
                  </a:lnTo>
                  <a:lnTo>
                    <a:pt x="37936" y="12655"/>
                  </a:lnTo>
                  <a:lnTo>
                    <a:pt x="38173" y="12575"/>
                  </a:lnTo>
                  <a:lnTo>
                    <a:pt x="38411" y="12501"/>
                  </a:lnTo>
                  <a:lnTo>
                    <a:pt x="38648" y="12434"/>
                  </a:lnTo>
                  <a:lnTo>
                    <a:pt x="38490" y="11947"/>
                  </a:lnTo>
                  <a:lnTo>
                    <a:pt x="38316" y="11467"/>
                  </a:lnTo>
                  <a:lnTo>
                    <a:pt x="38134" y="10999"/>
                  </a:lnTo>
                  <a:lnTo>
                    <a:pt x="37929" y="10539"/>
                  </a:lnTo>
                  <a:lnTo>
                    <a:pt x="37715" y="10085"/>
                  </a:lnTo>
                  <a:lnTo>
                    <a:pt x="37486" y="9645"/>
                  </a:lnTo>
                  <a:lnTo>
                    <a:pt x="37241" y="9211"/>
                  </a:lnTo>
                  <a:lnTo>
                    <a:pt x="36980" y="8784"/>
                  </a:lnTo>
                  <a:lnTo>
                    <a:pt x="36704" y="8370"/>
                  </a:lnTo>
                  <a:lnTo>
                    <a:pt x="36419" y="7969"/>
                  </a:lnTo>
                  <a:lnTo>
                    <a:pt x="36119" y="7569"/>
                  </a:lnTo>
                  <a:lnTo>
                    <a:pt x="35803" y="7188"/>
                  </a:lnTo>
                  <a:lnTo>
                    <a:pt x="35479" y="6808"/>
                  </a:lnTo>
                  <a:lnTo>
                    <a:pt x="35139" y="6441"/>
                  </a:lnTo>
                  <a:lnTo>
                    <a:pt x="34784" y="6087"/>
                  </a:lnTo>
                  <a:lnTo>
                    <a:pt x="34428" y="5740"/>
                  </a:lnTo>
                  <a:lnTo>
                    <a:pt x="34049" y="5400"/>
                  </a:lnTo>
                  <a:lnTo>
                    <a:pt x="33670" y="5073"/>
                  </a:lnTo>
                  <a:lnTo>
                    <a:pt x="33274" y="4759"/>
                  </a:lnTo>
                  <a:lnTo>
                    <a:pt x="32864" y="4452"/>
                  </a:lnTo>
                  <a:lnTo>
                    <a:pt x="32453" y="4152"/>
                  </a:lnTo>
                  <a:lnTo>
                    <a:pt x="32026" y="3865"/>
                  </a:lnTo>
                  <a:lnTo>
                    <a:pt x="31591" y="3584"/>
                  </a:lnTo>
                  <a:lnTo>
                    <a:pt x="31149" y="3317"/>
                  </a:lnTo>
                  <a:lnTo>
                    <a:pt x="30698" y="3064"/>
                  </a:lnTo>
                  <a:lnTo>
                    <a:pt x="30232" y="2817"/>
                  </a:lnTo>
                  <a:lnTo>
                    <a:pt x="29766" y="2577"/>
                  </a:lnTo>
                  <a:lnTo>
                    <a:pt x="29292" y="2350"/>
                  </a:lnTo>
                  <a:lnTo>
                    <a:pt x="28802" y="2136"/>
                  </a:lnTo>
                  <a:lnTo>
                    <a:pt x="28312" y="1929"/>
                  </a:lnTo>
                  <a:lnTo>
                    <a:pt x="27814" y="1729"/>
                  </a:lnTo>
                  <a:lnTo>
                    <a:pt x="27309" y="1542"/>
                  </a:lnTo>
                  <a:lnTo>
                    <a:pt x="26795" y="1369"/>
                  </a:lnTo>
                  <a:lnTo>
                    <a:pt x="26281" y="1202"/>
                  </a:lnTo>
                  <a:lnTo>
                    <a:pt x="25760" y="1048"/>
                  </a:lnTo>
                  <a:lnTo>
                    <a:pt x="25231" y="901"/>
                  </a:lnTo>
                  <a:lnTo>
                    <a:pt x="24693" y="768"/>
                  </a:lnTo>
                  <a:lnTo>
                    <a:pt x="24156" y="648"/>
                  </a:lnTo>
                  <a:lnTo>
                    <a:pt x="23619" y="534"/>
                  </a:lnTo>
                  <a:lnTo>
                    <a:pt x="23073" y="434"/>
                  </a:lnTo>
                  <a:lnTo>
                    <a:pt x="22520" y="341"/>
                  </a:lnTo>
                  <a:lnTo>
                    <a:pt x="21967" y="261"/>
                  </a:lnTo>
                  <a:lnTo>
                    <a:pt x="21406" y="187"/>
                  </a:lnTo>
                  <a:lnTo>
                    <a:pt x="20853" y="134"/>
                  </a:lnTo>
                  <a:lnTo>
                    <a:pt x="20292" y="80"/>
                  </a:lnTo>
                  <a:lnTo>
                    <a:pt x="19723" y="47"/>
                  </a:lnTo>
                  <a:lnTo>
                    <a:pt x="19162" y="20"/>
                  </a:lnTo>
                  <a:lnTo>
                    <a:pt x="1859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629;p33"/>
            <p:cNvSpPr/>
            <p:nvPr/>
          </p:nvSpPr>
          <p:spPr>
            <a:xfrm>
              <a:off x="-5915625" y="-3856500"/>
              <a:ext cx="462475" cy="349900"/>
            </a:xfrm>
            <a:custGeom>
              <a:avLst/>
              <a:gdLst/>
              <a:ahLst/>
              <a:cxnLst/>
              <a:rect l="l" t="t" r="r" b="b"/>
              <a:pathLst>
                <a:path w="18499" h="13996" extrusionOk="0">
                  <a:moveTo>
                    <a:pt x="13252" y="0"/>
                  </a:moveTo>
                  <a:lnTo>
                    <a:pt x="12770" y="294"/>
                  </a:lnTo>
                  <a:lnTo>
                    <a:pt x="12288" y="587"/>
                  </a:lnTo>
                  <a:lnTo>
                    <a:pt x="11806" y="888"/>
                  </a:lnTo>
                  <a:lnTo>
                    <a:pt x="11332" y="1195"/>
                  </a:lnTo>
                  <a:lnTo>
                    <a:pt x="10858" y="1508"/>
                  </a:lnTo>
                  <a:lnTo>
                    <a:pt x="10400" y="1829"/>
                  </a:lnTo>
                  <a:lnTo>
                    <a:pt x="9933" y="2149"/>
                  </a:lnTo>
                  <a:lnTo>
                    <a:pt x="9475" y="2476"/>
                  </a:lnTo>
                  <a:lnTo>
                    <a:pt x="9025" y="2810"/>
                  </a:lnTo>
                  <a:lnTo>
                    <a:pt x="8582" y="3144"/>
                  </a:lnTo>
                  <a:lnTo>
                    <a:pt x="8140" y="3491"/>
                  </a:lnTo>
                  <a:lnTo>
                    <a:pt x="7697" y="3838"/>
                  </a:lnTo>
                  <a:lnTo>
                    <a:pt x="7271" y="4185"/>
                  </a:lnTo>
                  <a:lnTo>
                    <a:pt x="6836" y="4545"/>
                  </a:lnTo>
                  <a:lnTo>
                    <a:pt x="6417" y="4906"/>
                  </a:lnTo>
                  <a:lnTo>
                    <a:pt x="5998" y="5273"/>
                  </a:lnTo>
                  <a:lnTo>
                    <a:pt x="5580" y="5640"/>
                  </a:lnTo>
                  <a:lnTo>
                    <a:pt x="5177" y="6020"/>
                  </a:lnTo>
                  <a:lnTo>
                    <a:pt x="4774" y="6401"/>
                  </a:lnTo>
                  <a:lnTo>
                    <a:pt x="4371" y="6781"/>
                  </a:lnTo>
                  <a:lnTo>
                    <a:pt x="3983" y="7175"/>
                  </a:lnTo>
                  <a:lnTo>
                    <a:pt x="3588" y="7562"/>
                  </a:lnTo>
                  <a:lnTo>
                    <a:pt x="3209" y="7962"/>
                  </a:lnTo>
                  <a:lnTo>
                    <a:pt x="2830" y="8363"/>
                  </a:lnTo>
                  <a:lnTo>
                    <a:pt x="2458" y="8770"/>
                  </a:lnTo>
                  <a:lnTo>
                    <a:pt x="2087" y="9184"/>
                  </a:lnTo>
                  <a:lnTo>
                    <a:pt x="1731" y="9598"/>
                  </a:lnTo>
                  <a:lnTo>
                    <a:pt x="1368" y="10018"/>
                  </a:lnTo>
                  <a:lnTo>
                    <a:pt x="1020" y="10438"/>
                  </a:lnTo>
                  <a:lnTo>
                    <a:pt x="673" y="10866"/>
                  </a:lnTo>
                  <a:lnTo>
                    <a:pt x="333" y="11299"/>
                  </a:lnTo>
                  <a:lnTo>
                    <a:pt x="1" y="11740"/>
                  </a:lnTo>
                  <a:lnTo>
                    <a:pt x="973" y="12007"/>
                  </a:lnTo>
                  <a:lnTo>
                    <a:pt x="1945" y="12281"/>
                  </a:lnTo>
                  <a:lnTo>
                    <a:pt x="3873" y="12841"/>
                  </a:lnTo>
                  <a:lnTo>
                    <a:pt x="4363" y="12975"/>
                  </a:lnTo>
                  <a:lnTo>
                    <a:pt x="4868" y="13108"/>
                  </a:lnTo>
                  <a:lnTo>
                    <a:pt x="5880" y="13368"/>
                  </a:lnTo>
                  <a:lnTo>
                    <a:pt x="6378" y="13509"/>
                  </a:lnTo>
                  <a:lnTo>
                    <a:pt x="6875" y="13655"/>
                  </a:lnTo>
                  <a:lnTo>
                    <a:pt x="7120" y="13736"/>
                  </a:lnTo>
                  <a:lnTo>
                    <a:pt x="7357" y="13816"/>
                  </a:lnTo>
                  <a:lnTo>
                    <a:pt x="7602" y="13909"/>
                  </a:lnTo>
                  <a:lnTo>
                    <a:pt x="7832" y="13996"/>
                  </a:lnTo>
                  <a:lnTo>
                    <a:pt x="8400" y="13288"/>
                  </a:lnTo>
                  <a:lnTo>
                    <a:pt x="8977" y="12588"/>
                  </a:lnTo>
                  <a:lnTo>
                    <a:pt x="9570" y="11893"/>
                  </a:lnTo>
                  <a:lnTo>
                    <a:pt x="10170" y="11206"/>
                  </a:lnTo>
                  <a:lnTo>
                    <a:pt x="10795" y="10532"/>
                  </a:lnTo>
                  <a:lnTo>
                    <a:pt x="11427" y="9865"/>
                  </a:lnTo>
                  <a:lnTo>
                    <a:pt x="12075" y="9210"/>
                  </a:lnTo>
                  <a:lnTo>
                    <a:pt x="12738" y="8563"/>
                  </a:lnTo>
                  <a:lnTo>
                    <a:pt x="13410" y="7922"/>
                  </a:lnTo>
                  <a:lnTo>
                    <a:pt x="14098" y="7295"/>
                  </a:lnTo>
                  <a:lnTo>
                    <a:pt x="14801" y="6681"/>
                  </a:lnTo>
                  <a:lnTo>
                    <a:pt x="15512" y="6074"/>
                  </a:lnTo>
                  <a:lnTo>
                    <a:pt x="16239" y="5480"/>
                  </a:lnTo>
                  <a:lnTo>
                    <a:pt x="16982" y="4892"/>
                  </a:lnTo>
                  <a:lnTo>
                    <a:pt x="17732" y="4318"/>
                  </a:lnTo>
                  <a:lnTo>
                    <a:pt x="18499" y="3758"/>
                  </a:lnTo>
                  <a:lnTo>
                    <a:pt x="18230" y="3571"/>
                  </a:lnTo>
                  <a:lnTo>
                    <a:pt x="17962" y="3377"/>
                  </a:lnTo>
                  <a:lnTo>
                    <a:pt x="17432" y="2990"/>
                  </a:lnTo>
                  <a:lnTo>
                    <a:pt x="16911" y="2596"/>
                  </a:lnTo>
                  <a:lnTo>
                    <a:pt x="16658" y="2409"/>
                  </a:lnTo>
                  <a:lnTo>
                    <a:pt x="16397" y="2223"/>
                  </a:lnTo>
                  <a:lnTo>
                    <a:pt x="15607" y="1675"/>
                  </a:lnTo>
                  <a:lnTo>
                    <a:pt x="14817" y="1121"/>
                  </a:lnTo>
                  <a:lnTo>
                    <a:pt x="13252"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630;p33"/>
            <p:cNvSpPr/>
            <p:nvPr/>
          </p:nvSpPr>
          <p:spPr>
            <a:xfrm>
              <a:off x="-6116525" y="-2496300"/>
              <a:ext cx="346925" cy="273825"/>
            </a:xfrm>
            <a:custGeom>
              <a:avLst/>
              <a:gdLst/>
              <a:ahLst/>
              <a:cxnLst/>
              <a:rect l="l" t="t" r="r" b="b"/>
              <a:pathLst>
                <a:path w="13877" h="10953" extrusionOk="0">
                  <a:moveTo>
                    <a:pt x="8851" y="0"/>
                  </a:moveTo>
                  <a:lnTo>
                    <a:pt x="8796" y="27"/>
                  </a:lnTo>
                  <a:lnTo>
                    <a:pt x="8740" y="54"/>
                  </a:lnTo>
                  <a:lnTo>
                    <a:pt x="8487" y="100"/>
                  </a:lnTo>
                  <a:lnTo>
                    <a:pt x="8235" y="140"/>
                  </a:lnTo>
                  <a:lnTo>
                    <a:pt x="7974" y="180"/>
                  </a:lnTo>
                  <a:lnTo>
                    <a:pt x="7713" y="214"/>
                  </a:lnTo>
                  <a:lnTo>
                    <a:pt x="7184" y="267"/>
                  </a:lnTo>
                  <a:lnTo>
                    <a:pt x="6654" y="307"/>
                  </a:lnTo>
                  <a:lnTo>
                    <a:pt x="6109" y="334"/>
                  </a:lnTo>
                  <a:lnTo>
                    <a:pt x="5564" y="347"/>
                  </a:lnTo>
                  <a:lnTo>
                    <a:pt x="5011" y="354"/>
                  </a:lnTo>
                  <a:lnTo>
                    <a:pt x="4458" y="354"/>
                  </a:lnTo>
                  <a:lnTo>
                    <a:pt x="3897" y="341"/>
                  </a:lnTo>
                  <a:lnTo>
                    <a:pt x="3343" y="321"/>
                  </a:lnTo>
                  <a:lnTo>
                    <a:pt x="2782" y="294"/>
                  </a:lnTo>
                  <a:lnTo>
                    <a:pt x="2221" y="267"/>
                  </a:lnTo>
                  <a:lnTo>
                    <a:pt x="1107" y="200"/>
                  </a:lnTo>
                  <a:lnTo>
                    <a:pt x="1" y="127"/>
                  </a:lnTo>
                  <a:lnTo>
                    <a:pt x="1" y="127"/>
                  </a:lnTo>
                  <a:lnTo>
                    <a:pt x="238" y="1495"/>
                  </a:lnTo>
                  <a:lnTo>
                    <a:pt x="483" y="2857"/>
                  </a:lnTo>
                  <a:lnTo>
                    <a:pt x="736" y="4212"/>
                  </a:lnTo>
                  <a:lnTo>
                    <a:pt x="1004" y="5566"/>
                  </a:lnTo>
                  <a:lnTo>
                    <a:pt x="1289" y="6921"/>
                  </a:lnTo>
                  <a:lnTo>
                    <a:pt x="1581" y="8269"/>
                  </a:lnTo>
                  <a:lnTo>
                    <a:pt x="1882" y="9611"/>
                  </a:lnTo>
                  <a:lnTo>
                    <a:pt x="2198" y="10953"/>
                  </a:lnTo>
                  <a:lnTo>
                    <a:pt x="2561" y="10792"/>
                  </a:lnTo>
                  <a:lnTo>
                    <a:pt x="2932" y="10632"/>
                  </a:lnTo>
                  <a:lnTo>
                    <a:pt x="3114" y="10552"/>
                  </a:lnTo>
                  <a:lnTo>
                    <a:pt x="3312" y="10472"/>
                  </a:lnTo>
                  <a:lnTo>
                    <a:pt x="3501" y="10399"/>
                  </a:lnTo>
                  <a:lnTo>
                    <a:pt x="3699" y="10332"/>
                  </a:lnTo>
                  <a:lnTo>
                    <a:pt x="4315" y="10138"/>
                  </a:lnTo>
                  <a:lnTo>
                    <a:pt x="4940" y="9958"/>
                  </a:lnTo>
                  <a:lnTo>
                    <a:pt x="5564" y="9785"/>
                  </a:lnTo>
                  <a:lnTo>
                    <a:pt x="6188" y="9631"/>
                  </a:lnTo>
                  <a:lnTo>
                    <a:pt x="6820" y="9491"/>
                  </a:lnTo>
                  <a:lnTo>
                    <a:pt x="7452" y="9364"/>
                  </a:lnTo>
                  <a:lnTo>
                    <a:pt x="8092" y="9251"/>
                  </a:lnTo>
                  <a:lnTo>
                    <a:pt x="8732" y="9150"/>
                  </a:lnTo>
                  <a:lnTo>
                    <a:pt x="9372" y="9057"/>
                  </a:lnTo>
                  <a:lnTo>
                    <a:pt x="10012" y="8984"/>
                  </a:lnTo>
                  <a:lnTo>
                    <a:pt x="10660" y="8924"/>
                  </a:lnTo>
                  <a:lnTo>
                    <a:pt x="11300" y="8877"/>
                  </a:lnTo>
                  <a:lnTo>
                    <a:pt x="11948" y="8837"/>
                  </a:lnTo>
                  <a:lnTo>
                    <a:pt x="12588" y="8810"/>
                  </a:lnTo>
                  <a:lnTo>
                    <a:pt x="13236" y="8803"/>
                  </a:lnTo>
                  <a:lnTo>
                    <a:pt x="13876" y="8803"/>
                  </a:lnTo>
                  <a:lnTo>
                    <a:pt x="13481" y="8269"/>
                  </a:lnTo>
                  <a:lnTo>
                    <a:pt x="13102" y="7736"/>
                  </a:lnTo>
                  <a:lnTo>
                    <a:pt x="12731" y="7202"/>
                  </a:lnTo>
                  <a:lnTo>
                    <a:pt x="12367" y="6668"/>
                  </a:lnTo>
                  <a:lnTo>
                    <a:pt x="12019" y="6120"/>
                  </a:lnTo>
                  <a:lnTo>
                    <a:pt x="11680" y="5580"/>
                  </a:lnTo>
                  <a:lnTo>
                    <a:pt x="11348" y="5032"/>
                  </a:lnTo>
                  <a:lnTo>
                    <a:pt x="11024" y="4485"/>
                  </a:lnTo>
                  <a:lnTo>
                    <a:pt x="10716" y="3931"/>
                  </a:lnTo>
                  <a:lnTo>
                    <a:pt x="10415" y="3377"/>
                  </a:lnTo>
                  <a:lnTo>
                    <a:pt x="10131" y="2823"/>
                  </a:lnTo>
                  <a:lnTo>
                    <a:pt x="9854" y="2263"/>
                  </a:lnTo>
                  <a:lnTo>
                    <a:pt x="9586" y="1702"/>
                  </a:lnTo>
                  <a:lnTo>
                    <a:pt x="9333" y="1135"/>
                  </a:lnTo>
                  <a:lnTo>
                    <a:pt x="9088" y="567"/>
                  </a:lnTo>
                  <a:lnTo>
                    <a:pt x="885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631;p33"/>
            <p:cNvSpPr/>
            <p:nvPr/>
          </p:nvSpPr>
          <p:spPr>
            <a:xfrm>
              <a:off x="-6113750" y="-3522475"/>
              <a:ext cx="355800" cy="401825"/>
            </a:xfrm>
            <a:custGeom>
              <a:avLst/>
              <a:gdLst/>
              <a:ahLst/>
              <a:cxnLst/>
              <a:rect l="l" t="t" r="r" b="b"/>
              <a:pathLst>
                <a:path w="14232" h="16073" extrusionOk="0">
                  <a:moveTo>
                    <a:pt x="6733" y="1"/>
                  </a:moveTo>
                  <a:lnTo>
                    <a:pt x="6409" y="475"/>
                  </a:lnTo>
                  <a:lnTo>
                    <a:pt x="6093" y="942"/>
                  </a:lnTo>
                  <a:lnTo>
                    <a:pt x="5777" y="1422"/>
                  </a:lnTo>
                  <a:lnTo>
                    <a:pt x="5476" y="1896"/>
                  </a:lnTo>
                  <a:lnTo>
                    <a:pt x="5176" y="2383"/>
                  </a:lnTo>
                  <a:lnTo>
                    <a:pt x="4884" y="2864"/>
                  </a:lnTo>
                  <a:lnTo>
                    <a:pt x="4599" y="3358"/>
                  </a:lnTo>
                  <a:lnTo>
                    <a:pt x="4315" y="3852"/>
                  </a:lnTo>
                  <a:lnTo>
                    <a:pt x="3944" y="4546"/>
                  </a:lnTo>
                  <a:lnTo>
                    <a:pt x="3588" y="5240"/>
                  </a:lnTo>
                  <a:lnTo>
                    <a:pt x="3240" y="5934"/>
                  </a:lnTo>
                  <a:lnTo>
                    <a:pt x="2908" y="6628"/>
                  </a:lnTo>
                  <a:lnTo>
                    <a:pt x="2592" y="7329"/>
                  </a:lnTo>
                  <a:lnTo>
                    <a:pt x="2292" y="8030"/>
                  </a:lnTo>
                  <a:lnTo>
                    <a:pt x="2000" y="8737"/>
                  </a:lnTo>
                  <a:lnTo>
                    <a:pt x="1731" y="9445"/>
                  </a:lnTo>
                  <a:lnTo>
                    <a:pt x="1470" y="10152"/>
                  </a:lnTo>
                  <a:lnTo>
                    <a:pt x="1217" y="10860"/>
                  </a:lnTo>
                  <a:lnTo>
                    <a:pt x="988" y="11574"/>
                  </a:lnTo>
                  <a:lnTo>
                    <a:pt x="767" y="12288"/>
                  </a:lnTo>
                  <a:lnTo>
                    <a:pt x="554" y="13002"/>
                  </a:lnTo>
                  <a:lnTo>
                    <a:pt x="356" y="13716"/>
                  </a:lnTo>
                  <a:lnTo>
                    <a:pt x="174" y="14437"/>
                  </a:lnTo>
                  <a:lnTo>
                    <a:pt x="1" y="15158"/>
                  </a:lnTo>
                  <a:lnTo>
                    <a:pt x="980" y="15231"/>
                  </a:lnTo>
                  <a:lnTo>
                    <a:pt x="1960" y="15311"/>
                  </a:lnTo>
                  <a:lnTo>
                    <a:pt x="2948" y="15391"/>
                  </a:lnTo>
                  <a:lnTo>
                    <a:pt x="3928" y="15492"/>
                  </a:lnTo>
                  <a:lnTo>
                    <a:pt x="4418" y="15545"/>
                  </a:lnTo>
                  <a:lnTo>
                    <a:pt x="4908" y="15605"/>
                  </a:lnTo>
                  <a:lnTo>
                    <a:pt x="5390" y="15672"/>
                  </a:lnTo>
                  <a:lnTo>
                    <a:pt x="5872" y="15739"/>
                  </a:lnTo>
                  <a:lnTo>
                    <a:pt x="6354" y="15812"/>
                  </a:lnTo>
                  <a:lnTo>
                    <a:pt x="6828" y="15892"/>
                  </a:lnTo>
                  <a:lnTo>
                    <a:pt x="7302" y="15979"/>
                  </a:lnTo>
                  <a:lnTo>
                    <a:pt x="7768" y="16072"/>
                  </a:lnTo>
                  <a:lnTo>
                    <a:pt x="7902" y="15638"/>
                  </a:lnTo>
                  <a:lnTo>
                    <a:pt x="8037" y="15198"/>
                  </a:lnTo>
                  <a:lnTo>
                    <a:pt x="8179" y="14764"/>
                  </a:lnTo>
                  <a:lnTo>
                    <a:pt x="8321" y="14330"/>
                  </a:lnTo>
                  <a:lnTo>
                    <a:pt x="8471" y="13896"/>
                  </a:lnTo>
                  <a:lnTo>
                    <a:pt x="8629" y="13463"/>
                  </a:lnTo>
                  <a:lnTo>
                    <a:pt x="8787" y="13036"/>
                  </a:lnTo>
                  <a:lnTo>
                    <a:pt x="8953" y="12602"/>
                  </a:lnTo>
                  <a:lnTo>
                    <a:pt x="9119" y="12175"/>
                  </a:lnTo>
                  <a:lnTo>
                    <a:pt x="9293" y="11747"/>
                  </a:lnTo>
                  <a:lnTo>
                    <a:pt x="9467" y="11320"/>
                  </a:lnTo>
                  <a:lnTo>
                    <a:pt x="9656" y="10893"/>
                  </a:lnTo>
                  <a:lnTo>
                    <a:pt x="9838" y="10466"/>
                  </a:lnTo>
                  <a:lnTo>
                    <a:pt x="10028" y="10045"/>
                  </a:lnTo>
                  <a:lnTo>
                    <a:pt x="10225" y="9625"/>
                  </a:lnTo>
                  <a:lnTo>
                    <a:pt x="10431" y="9205"/>
                  </a:lnTo>
                  <a:lnTo>
                    <a:pt x="10636" y="8784"/>
                  </a:lnTo>
                  <a:lnTo>
                    <a:pt x="10842" y="8370"/>
                  </a:lnTo>
                  <a:lnTo>
                    <a:pt x="11055" y="7956"/>
                  </a:lnTo>
                  <a:lnTo>
                    <a:pt x="11276" y="7543"/>
                  </a:lnTo>
                  <a:lnTo>
                    <a:pt x="11498" y="7129"/>
                  </a:lnTo>
                  <a:lnTo>
                    <a:pt x="11727" y="6715"/>
                  </a:lnTo>
                  <a:lnTo>
                    <a:pt x="11956" y="6308"/>
                  </a:lnTo>
                  <a:lnTo>
                    <a:pt x="12193" y="5901"/>
                  </a:lnTo>
                  <a:lnTo>
                    <a:pt x="12430" y="5494"/>
                  </a:lnTo>
                  <a:lnTo>
                    <a:pt x="12675" y="5093"/>
                  </a:lnTo>
                  <a:lnTo>
                    <a:pt x="12928" y="4693"/>
                  </a:lnTo>
                  <a:lnTo>
                    <a:pt x="13181" y="4292"/>
                  </a:lnTo>
                  <a:lnTo>
                    <a:pt x="13433" y="3892"/>
                  </a:lnTo>
                  <a:lnTo>
                    <a:pt x="13694" y="3498"/>
                  </a:lnTo>
                  <a:lnTo>
                    <a:pt x="13963" y="3104"/>
                  </a:lnTo>
                  <a:lnTo>
                    <a:pt x="14232" y="2711"/>
                  </a:lnTo>
                  <a:lnTo>
                    <a:pt x="13987" y="2637"/>
                  </a:lnTo>
                  <a:lnTo>
                    <a:pt x="13742" y="2564"/>
                  </a:lnTo>
                  <a:lnTo>
                    <a:pt x="13260" y="2397"/>
                  </a:lnTo>
                  <a:lnTo>
                    <a:pt x="12778" y="2223"/>
                  </a:lnTo>
                  <a:lnTo>
                    <a:pt x="12304" y="2043"/>
                  </a:lnTo>
                  <a:lnTo>
                    <a:pt x="11363" y="1676"/>
                  </a:lnTo>
                  <a:lnTo>
                    <a:pt x="10889" y="1496"/>
                  </a:lnTo>
                  <a:lnTo>
                    <a:pt x="10423" y="1329"/>
                  </a:lnTo>
                  <a:lnTo>
                    <a:pt x="9498" y="1009"/>
                  </a:lnTo>
                  <a:lnTo>
                    <a:pt x="8566" y="682"/>
                  </a:lnTo>
                  <a:lnTo>
                    <a:pt x="7649" y="348"/>
                  </a:lnTo>
                  <a:lnTo>
                    <a:pt x="6733"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632;p33"/>
            <p:cNvSpPr/>
            <p:nvPr/>
          </p:nvSpPr>
          <p:spPr>
            <a:xfrm>
              <a:off x="-6147325" y="-3100500"/>
              <a:ext cx="234500" cy="557000"/>
            </a:xfrm>
            <a:custGeom>
              <a:avLst/>
              <a:gdLst/>
              <a:ahLst/>
              <a:cxnLst/>
              <a:rect l="l" t="t" r="r" b="b"/>
              <a:pathLst>
                <a:path w="9380" h="22280" extrusionOk="0">
                  <a:moveTo>
                    <a:pt x="972" y="1"/>
                  </a:moveTo>
                  <a:lnTo>
                    <a:pt x="838" y="688"/>
                  </a:lnTo>
                  <a:lnTo>
                    <a:pt x="719" y="1376"/>
                  </a:lnTo>
                  <a:lnTo>
                    <a:pt x="609" y="2063"/>
                  </a:lnTo>
                  <a:lnTo>
                    <a:pt x="514" y="2757"/>
                  </a:lnTo>
                  <a:lnTo>
                    <a:pt x="419" y="3445"/>
                  </a:lnTo>
                  <a:lnTo>
                    <a:pt x="340" y="4139"/>
                  </a:lnTo>
                  <a:lnTo>
                    <a:pt x="269" y="4833"/>
                  </a:lnTo>
                  <a:lnTo>
                    <a:pt x="206" y="5527"/>
                  </a:lnTo>
                  <a:lnTo>
                    <a:pt x="150" y="6221"/>
                  </a:lnTo>
                  <a:lnTo>
                    <a:pt x="103" y="6915"/>
                  </a:lnTo>
                  <a:lnTo>
                    <a:pt x="64" y="7609"/>
                  </a:lnTo>
                  <a:lnTo>
                    <a:pt x="40" y="8310"/>
                  </a:lnTo>
                  <a:lnTo>
                    <a:pt x="16" y="9004"/>
                  </a:lnTo>
                  <a:lnTo>
                    <a:pt x="8" y="9705"/>
                  </a:lnTo>
                  <a:lnTo>
                    <a:pt x="0" y="10399"/>
                  </a:lnTo>
                  <a:lnTo>
                    <a:pt x="0" y="11100"/>
                  </a:lnTo>
                  <a:lnTo>
                    <a:pt x="8" y="11794"/>
                  </a:lnTo>
                  <a:lnTo>
                    <a:pt x="32" y="12495"/>
                  </a:lnTo>
                  <a:lnTo>
                    <a:pt x="56" y="13196"/>
                  </a:lnTo>
                  <a:lnTo>
                    <a:pt x="87" y="13890"/>
                  </a:lnTo>
                  <a:lnTo>
                    <a:pt x="119" y="14591"/>
                  </a:lnTo>
                  <a:lnTo>
                    <a:pt x="166" y="15291"/>
                  </a:lnTo>
                  <a:lnTo>
                    <a:pt x="214" y="15992"/>
                  </a:lnTo>
                  <a:lnTo>
                    <a:pt x="277" y="16693"/>
                  </a:lnTo>
                  <a:lnTo>
                    <a:pt x="332" y="17387"/>
                  </a:lnTo>
                  <a:lnTo>
                    <a:pt x="403" y="18088"/>
                  </a:lnTo>
                  <a:lnTo>
                    <a:pt x="474" y="18789"/>
                  </a:lnTo>
                  <a:lnTo>
                    <a:pt x="561" y="19490"/>
                  </a:lnTo>
                  <a:lnTo>
                    <a:pt x="640" y="20184"/>
                  </a:lnTo>
                  <a:lnTo>
                    <a:pt x="735" y="20884"/>
                  </a:lnTo>
                  <a:lnTo>
                    <a:pt x="830" y="21579"/>
                  </a:lnTo>
                  <a:lnTo>
                    <a:pt x="925" y="22279"/>
                  </a:lnTo>
                  <a:lnTo>
                    <a:pt x="1992" y="22213"/>
                  </a:lnTo>
                  <a:lnTo>
                    <a:pt x="3058" y="22153"/>
                  </a:lnTo>
                  <a:lnTo>
                    <a:pt x="4141" y="22099"/>
                  </a:lnTo>
                  <a:lnTo>
                    <a:pt x="4678" y="22072"/>
                  </a:lnTo>
                  <a:lnTo>
                    <a:pt x="5215" y="22059"/>
                  </a:lnTo>
                  <a:lnTo>
                    <a:pt x="5753" y="22052"/>
                  </a:lnTo>
                  <a:lnTo>
                    <a:pt x="6290" y="22052"/>
                  </a:lnTo>
                  <a:lnTo>
                    <a:pt x="6819" y="22059"/>
                  </a:lnTo>
                  <a:lnTo>
                    <a:pt x="7341" y="22072"/>
                  </a:lnTo>
                  <a:lnTo>
                    <a:pt x="7862" y="22099"/>
                  </a:lnTo>
                  <a:lnTo>
                    <a:pt x="8376" y="22139"/>
                  </a:lnTo>
                  <a:lnTo>
                    <a:pt x="8882" y="22193"/>
                  </a:lnTo>
                  <a:lnTo>
                    <a:pt x="9380" y="22259"/>
                  </a:lnTo>
                  <a:lnTo>
                    <a:pt x="9380" y="22259"/>
                  </a:lnTo>
                  <a:lnTo>
                    <a:pt x="9166" y="21625"/>
                  </a:lnTo>
                  <a:lnTo>
                    <a:pt x="8969" y="20985"/>
                  </a:lnTo>
                  <a:lnTo>
                    <a:pt x="8787" y="20344"/>
                  </a:lnTo>
                  <a:lnTo>
                    <a:pt x="8613" y="19703"/>
                  </a:lnTo>
                  <a:lnTo>
                    <a:pt x="8455" y="19056"/>
                  </a:lnTo>
                  <a:lnTo>
                    <a:pt x="8305" y="18408"/>
                  </a:lnTo>
                  <a:lnTo>
                    <a:pt x="8171" y="17761"/>
                  </a:lnTo>
                  <a:lnTo>
                    <a:pt x="8052" y="17114"/>
                  </a:lnTo>
                  <a:lnTo>
                    <a:pt x="7934" y="16466"/>
                  </a:lnTo>
                  <a:lnTo>
                    <a:pt x="7839" y="15812"/>
                  </a:lnTo>
                  <a:lnTo>
                    <a:pt x="7752" y="15165"/>
                  </a:lnTo>
                  <a:lnTo>
                    <a:pt x="7673" y="14511"/>
                  </a:lnTo>
                  <a:lnTo>
                    <a:pt x="7610" y="13856"/>
                  </a:lnTo>
                  <a:lnTo>
                    <a:pt x="7554" y="13202"/>
                  </a:lnTo>
                  <a:lnTo>
                    <a:pt x="7515" y="12548"/>
                  </a:lnTo>
                  <a:lnTo>
                    <a:pt x="7483" y="11894"/>
                  </a:lnTo>
                  <a:lnTo>
                    <a:pt x="7467" y="11234"/>
                  </a:lnTo>
                  <a:lnTo>
                    <a:pt x="7460" y="10579"/>
                  </a:lnTo>
                  <a:lnTo>
                    <a:pt x="7467" y="9925"/>
                  </a:lnTo>
                  <a:lnTo>
                    <a:pt x="7483" y="9271"/>
                  </a:lnTo>
                  <a:lnTo>
                    <a:pt x="7507" y="8611"/>
                  </a:lnTo>
                  <a:lnTo>
                    <a:pt x="7546" y="7956"/>
                  </a:lnTo>
                  <a:lnTo>
                    <a:pt x="7594" y="7302"/>
                  </a:lnTo>
                  <a:lnTo>
                    <a:pt x="7657" y="6648"/>
                  </a:lnTo>
                  <a:lnTo>
                    <a:pt x="7728" y="5994"/>
                  </a:lnTo>
                  <a:lnTo>
                    <a:pt x="7807" y="5340"/>
                  </a:lnTo>
                  <a:lnTo>
                    <a:pt x="7902" y="4686"/>
                  </a:lnTo>
                  <a:lnTo>
                    <a:pt x="8005" y="4039"/>
                  </a:lnTo>
                  <a:lnTo>
                    <a:pt x="8115" y="3385"/>
                  </a:lnTo>
                  <a:lnTo>
                    <a:pt x="8234" y="2737"/>
                  </a:lnTo>
                  <a:lnTo>
                    <a:pt x="8368" y="2090"/>
                  </a:lnTo>
                  <a:lnTo>
                    <a:pt x="8518" y="1442"/>
                  </a:lnTo>
                  <a:lnTo>
                    <a:pt x="8044" y="1382"/>
                  </a:lnTo>
                  <a:lnTo>
                    <a:pt x="7570" y="1322"/>
                  </a:lnTo>
                  <a:lnTo>
                    <a:pt x="7096" y="1249"/>
                  </a:lnTo>
                  <a:lnTo>
                    <a:pt x="6622" y="1176"/>
                  </a:lnTo>
                  <a:lnTo>
                    <a:pt x="6148" y="1095"/>
                  </a:lnTo>
                  <a:lnTo>
                    <a:pt x="5674" y="1015"/>
                  </a:lnTo>
                  <a:lnTo>
                    <a:pt x="5200" y="922"/>
                  </a:lnTo>
                  <a:lnTo>
                    <a:pt x="4726" y="835"/>
                  </a:lnTo>
                  <a:lnTo>
                    <a:pt x="3785" y="635"/>
                  </a:lnTo>
                  <a:lnTo>
                    <a:pt x="2837" y="428"/>
                  </a:lnTo>
                  <a:lnTo>
                    <a:pt x="1905" y="214"/>
                  </a:lnTo>
                  <a:lnTo>
                    <a:pt x="97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633;p33"/>
            <p:cNvSpPr/>
            <p:nvPr/>
          </p:nvSpPr>
          <p:spPr>
            <a:xfrm>
              <a:off x="-6306150" y="-5458150"/>
              <a:ext cx="7286150" cy="5696275"/>
            </a:xfrm>
            <a:custGeom>
              <a:avLst/>
              <a:gdLst/>
              <a:ahLst/>
              <a:cxnLst/>
              <a:rect l="l" t="t" r="r" b="b"/>
              <a:pathLst>
                <a:path w="291446" h="227851" extrusionOk="0">
                  <a:moveTo>
                    <a:pt x="127202" y="2710"/>
                  </a:moveTo>
                  <a:lnTo>
                    <a:pt x="127707" y="2717"/>
                  </a:lnTo>
                  <a:lnTo>
                    <a:pt x="128189" y="2737"/>
                  </a:lnTo>
                  <a:lnTo>
                    <a:pt x="128671" y="2770"/>
                  </a:lnTo>
                  <a:lnTo>
                    <a:pt x="129130" y="2817"/>
                  </a:lnTo>
                  <a:lnTo>
                    <a:pt x="129588" y="2877"/>
                  </a:lnTo>
                  <a:lnTo>
                    <a:pt x="130030" y="2944"/>
                  </a:lnTo>
                  <a:lnTo>
                    <a:pt x="130457" y="3030"/>
                  </a:lnTo>
                  <a:lnTo>
                    <a:pt x="130876" y="3124"/>
                  </a:lnTo>
                  <a:lnTo>
                    <a:pt x="131279" y="3231"/>
                  </a:lnTo>
                  <a:lnTo>
                    <a:pt x="131682" y="3351"/>
                  </a:lnTo>
                  <a:lnTo>
                    <a:pt x="132061" y="3478"/>
                  </a:lnTo>
                  <a:lnTo>
                    <a:pt x="132440" y="3618"/>
                  </a:lnTo>
                  <a:lnTo>
                    <a:pt x="132804" y="3771"/>
                  </a:lnTo>
                  <a:lnTo>
                    <a:pt x="133160" y="3931"/>
                  </a:lnTo>
                  <a:lnTo>
                    <a:pt x="133499" y="4105"/>
                  </a:lnTo>
                  <a:lnTo>
                    <a:pt x="133831" y="4285"/>
                  </a:lnTo>
                  <a:lnTo>
                    <a:pt x="134155" y="4479"/>
                  </a:lnTo>
                  <a:lnTo>
                    <a:pt x="134471" y="4679"/>
                  </a:lnTo>
                  <a:lnTo>
                    <a:pt x="134779" y="4886"/>
                  </a:lnTo>
                  <a:lnTo>
                    <a:pt x="135072" y="5106"/>
                  </a:lnTo>
                  <a:lnTo>
                    <a:pt x="135356" y="5340"/>
                  </a:lnTo>
                  <a:lnTo>
                    <a:pt x="135641" y="5573"/>
                  </a:lnTo>
                  <a:lnTo>
                    <a:pt x="135909" y="5820"/>
                  </a:lnTo>
                  <a:lnTo>
                    <a:pt x="136162" y="6074"/>
                  </a:lnTo>
                  <a:lnTo>
                    <a:pt x="136415" y="6334"/>
                  </a:lnTo>
                  <a:lnTo>
                    <a:pt x="136660" y="6608"/>
                  </a:lnTo>
                  <a:lnTo>
                    <a:pt x="136889" y="6881"/>
                  </a:lnTo>
                  <a:lnTo>
                    <a:pt x="137118" y="7168"/>
                  </a:lnTo>
                  <a:lnTo>
                    <a:pt x="137340" y="7455"/>
                  </a:lnTo>
                  <a:lnTo>
                    <a:pt x="137545" y="7756"/>
                  </a:lnTo>
                  <a:lnTo>
                    <a:pt x="137750" y="8056"/>
                  </a:lnTo>
                  <a:lnTo>
                    <a:pt x="137948" y="8370"/>
                  </a:lnTo>
                  <a:lnTo>
                    <a:pt x="138138" y="8683"/>
                  </a:lnTo>
                  <a:lnTo>
                    <a:pt x="138319" y="9004"/>
                  </a:lnTo>
                  <a:lnTo>
                    <a:pt x="138493" y="9331"/>
                  </a:lnTo>
                  <a:lnTo>
                    <a:pt x="138659" y="9665"/>
                  </a:lnTo>
                  <a:lnTo>
                    <a:pt x="138817" y="10005"/>
                  </a:lnTo>
                  <a:lnTo>
                    <a:pt x="138967" y="10345"/>
                  </a:lnTo>
                  <a:lnTo>
                    <a:pt x="139117" y="10692"/>
                  </a:lnTo>
                  <a:lnTo>
                    <a:pt x="139260" y="11046"/>
                  </a:lnTo>
                  <a:lnTo>
                    <a:pt x="139394" y="11400"/>
                  </a:lnTo>
                  <a:lnTo>
                    <a:pt x="139520" y="11760"/>
                  </a:lnTo>
                  <a:lnTo>
                    <a:pt x="139647" y="12121"/>
                  </a:lnTo>
                  <a:lnTo>
                    <a:pt x="139765" y="12488"/>
                  </a:lnTo>
                  <a:lnTo>
                    <a:pt x="139876" y="12855"/>
                  </a:lnTo>
                  <a:lnTo>
                    <a:pt x="139987" y="13229"/>
                  </a:lnTo>
                  <a:lnTo>
                    <a:pt x="140089" y="13602"/>
                  </a:lnTo>
                  <a:lnTo>
                    <a:pt x="140184" y="13983"/>
                  </a:lnTo>
                  <a:lnTo>
                    <a:pt x="140279" y="14363"/>
                  </a:lnTo>
                  <a:lnTo>
                    <a:pt x="140366" y="14744"/>
                  </a:lnTo>
                  <a:lnTo>
                    <a:pt x="140453" y="15124"/>
                  </a:lnTo>
                  <a:lnTo>
                    <a:pt x="140603" y="15892"/>
                  </a:lnTo>
                  <a:lnTo>
                    <a:pt x="140745" y="16666"/>
                  </a:lnTo>
                  <a:lnTo>
                    <a:pt x="140864" y="17440"/>
                  </a:lnTo>
                  <a:lnTo>
                    <a:pt x="140974" y="18214"/>
                  </a:lnTo>
                  <a:lnTo>
                    <a:pt x="141045" y="18768"/>
                  </a:lnTo>
                  <a:lnTo>
                    <a:pt x="141117" y="19322"/>
                  </a:lnTo>
                  <a:lnTo>
                    <a:pt x="141227" y="20417"/>
                  </a:lnTo>
                  <a:lnTo>
                    <a:pt x="141330" y="21491"/>
                  </a:lnTo>
                  <a:lnTo>
                    <a:pt x="141417" y="22546"/>
                  </a:lnTo>
                  <a:lnTo>
                    <a:pt x="141567" y="24575"/>
                  </a:lnTo>
                  <a:lnTo>
                    <a:pt x="141630" y="25543"/>
                  </a:lnTo>
                  <a:lnTo>
                    <a:pt x="141709" y="26457"/>
                  </a:lnTo>
                  <a:lnTo>
                    <a:pt x="141733" y="26597"/>
                  </a:lnTo>
                  <a:lnTo>
                    <a:pt x="141772" y="26724"/>
                  </a:lnTo>
                  <a:lnTo>
                    <a:pt x="141828" y="26851"/>
                  </a:lnTo>
                  <a:lnTo>
                    <a:pt x="141891" y="26964"/>
                  </a:lnTo>
                  <a:lnTo>
                    <a:pt x="141978" y="27071"/>
                  </a:lnTo>
                  <a:lnTo>
                    <a:pt x="142065" y="27164"/>
                  </a:lnTo>
                  <a:lnTo>
                    <a:pt x="142167" y="27258"/>
                  </a:lnTo>
                  <a:lnTo>
                    <a:pt x="142278" y="27338"/>
                  </a:lnTo>
                  <a:lnTo>
                    <a:pt x="130465" y="27391"/>
                  </a:lnTo>
                  <a:lnTo>
                    <a:pt x="130473" y="26931"/>
                  </a:lnTo>
                  <a:lnTo>
                    <a:pt x="130489" y="26470"/>
                  </a:lnTo>
                  <a:lnTo>
                    <a:pt x="130505" y="26010"/>
                  </a:lnTo>
                  <a:lnTo>
                    <a:pt x="130528" y="25563"/>
                  </a:lnTo>
                  <a:lnTo>
                    <a:pt x="130560" y="25109"/>
                  </a:lnTo>
                  <a:lnTo>
                    <a:pt x="130599" y="24662"/>
                  </a:lnTo>
                  <a:lnTo>
                    <a:pt x="130647" y="24214"/>
                  </a:lnTo>
                  <a:lnTo>
                    <a:pt x="130694" y="23774"/>
                  </a:lnTo>
                  <a:lnTo>
                    <a:pt x="130749" y="23333"/>
                  </a:lnTo>
                  <a:lnTo>
                    <a:pt x="130813" y="22900"/>
                  </a:lnTo>
                  <a:lnTo>
                    <a:pt x="130876" y="22466"/>
                  </a:lnTo>
                  <a:lnTo>
                    <a:pt x="130955" y="22032"/>
                  </a:lnTo>
                  <a:lnTo>
                    <a:pt x="131034" y="21598"/>
                  </a:lnTo>
                  <a:lnTo>
                    <a:pt x="131121" y="21171"/>
                  </a:lnTo>
                  <a:lnTo>
                    <a:pt x="131208" y="20737"/>
                  </a:lnTo>
                  <a:lnTo>
                    <a:pt x="131303" y="20310"/>
                  </a:lnTo>
                  <a:lnTo>
                    <a:pt x="131524" y="20390"/>
                  </a:lnTo>
                  <a:lnTo>
                    <a:pt x="131634" y="20430"/>
                  </a:lnTo>
                  <a:lnTo>
                    <a:pt x="131745" y="20463"/>
                  </a:lnTo>
                  <a:lnTo>
                    <a:pt x="131982" y="20524"/>
                  </a:lnTo>
                  <a:lnTo>
                    <a:pt x="132219" y="20584"/>
                  </a:lnTo>
                  <a:lnTo>
                    <a:pt x="132464" y="20644"/>
                  </a:lnTo>
                  <a:lnTo>
                    <a:pt x="132701" y="20690"/>
                  </a:lnTo>
                  <a:lnTo>
                    <a:pt x="132938" y="20737"/>
                  </a:lnTo>
                  <a:lnTo>
                    <a:pt x="133175" y="20777"/>
                  </a:lnTo>
                  <a:lnTo>
                    <a:pt x="133412" y="20811"/>
                  </a:lnTo>
                  <a:lnTo>
                    <a:pt x="133649" y="20844"/>
                  </a:lnTo>
                  <a:lnTo>
                    <a:pt x="133886" y="20864"/>
                  </a:lnTo>
                  <a:lnTo>
                    <a:pt x="134116" y="20884"/>
                  </a:lnTo>
                  <a:lnTo>
                    <a:pt x="134353" y="20897"/>
                  </a:lnTo>
                  <a:lnTo>
                    <a:pt x="134819" y="20897"/>
                  </a:lnTo>
                  <a:lnTo>
                    <a:pt x="135048" y="20891"/>
                  </a:lnTo>
                  <a:lnTo>
                    <a:pt x="135269" y="20871"/>
                  </a:lnTo>
                  <a:lnTo>
                    <a:pt x="135498" y="20851"/>
                  </a:lnTo>
                  <a:lnTo>
                    <a:pt x="135720" y="20817"/>
                  </a:lnTo>
                  <a:lnTo>
                    <a:pt x="135941" y="20784"/>
                  </a:lnTo>
                  <a:lnTo>
                    <a:pt x="136154" y="20737"/>
                  </a:lnTo>
                  <a:lnTo>
                    <a:pt x="136368" y="20684"/>
                  </a:lnTo>
                  <a:lnTo>
                    <a:pt x="136581" y="20617"/>
                  </a:lnTo>
                  <a:lnTo>
                    <a:pt x="136786" y="20550"/>
                  </a:lnTo>
                  <a:lnTo>
                    <a:pt x="136992" y="20470"/>
                  </a:lnTo>
                  <a:lnTo>
                    <a:pt x="137189" y="20377"/>
                  </a:lnTo>
                  <a:lnTo>
                    <a:pt x="137387" y="20283"/>
                  </a:lnTo>
                  <a:lnTo>
                    <a:pt x="137577" y="20176"/>
                  </a:lnTo>
                  <a:lnTo>
                    <a:pt x="137766" y="20056"/>
                  </a:lnTo>
                  <a:lnTo>
                    <a:pt x="137948" y="19930"/>
                  </a:lnTo>
                  <a:lnTo>
                    <a:pt x="138130" y="19796"/>
                  </a:lnTo>
                  <a:lnTo>
                    <a:pt x="138304" y="19643"/>
                  </a:lnTo>
                  <a:lnTo>
                    <a:pt x="138469" y="19489"/>
                  </a:lnTo>
                  <a:lnTo>
                    <a:pt x="138627" y="19322"/>
                  </a:lnTo>
                  <a:lnTo>
                    <a:pt x="138722" y="19209"/>
                  </a:lnTo>
                  <a:lnTo>
                    <a:pt x="138793" y="19089"/>
                  </a:lnTo>
                  <a:lnTo>
                    <a:pt x="138849" y="18975"/>
                  </a:lnTo>
                  <a:lnTo>
                    <a:pt x="138888" y="18855"/>
                  </a:lnTo>
                  <a:lnTo>
                    <a:pt x="138912" y="18735"/>
                  </a:lnTo>
                  <a:lnTo>
                    <a:pt x="138920" y="18615"/>
                  </a:lnTo>
                  <a:lnTo>
                    <a:pt x="138912" y="18501"/>
                  </a:lnTo>
                  <a:lnTo>
                    <a:pt x="138896" y="18388"/>
                  </a:lnTo>
                  <a:lnTo>
                    <a:pt x="138865" y="18268"/>
                  </a:lnTo>
                  <a:lnTo>
                    <a:pt x="138817" y="18148"/>
                  </a:lnTo>
                  <a:lnTo>
                    <a:pt x="138762" y="18041"/>
                  </a:lnTo>
                  <a:lnTo>
                    <a:pt x="138691" y="17934"/>
                  </a:lnTo>
                  <a:lnTo>
                    <a:pt x="138612" y="17840"/>
                  </a:lnTo>
                  <a:lnTo>
                    <a:pt x="138517" y="17754"/>
                  </a:lnTo>
                  <a:lnTo>
                    <a:pt x="138414" y="17680"/>
                  </a:lnTo>
                  <a:lnTo>
                    <a:pt x="138304" y="17614"/>
                  </a:lnTo>
                  <a:lnTo>
                    <a:pt x="138177" y="17560"/>
                  </a:lnTo>
                  <a:lnTo>
                    <a:pt x="138114" y="17540"/>
                  </a:lnTo>
                  <a:lnTo>
                    <a:pt x="138051" y="17527"/>
                  </a:lnTo>
                  <a:lnTo>
                    <a:pt x="137980" y="17513"/>
                  </a:lnTo>
                  <a:lnTo>
                    <a:pt x="137908" y="17507"/>
                  </a:lnTo>
                  <a:lnTo>
                    <a:pt x="137837" y="17500"/>
                  </a:lnTo>
                  <a:lnTo>
                    <a:pt x="137687" y="17500"/>
                  </a:lnTo>
                  <a:lnTo>
                    <a:pt x="137616" y="17507"/>
                  </a:lnTo>
                  <a:lnTo>
                    <a:pt x="137537" y="17520"/>
                  </a:lnTo>
                  <a:lnTo>
                    <a:pt x="137458" y="17540"/>
                  </a:lnTo>
                  <a:lnTo>
                    <a:pt x="137379" y="17560"/>
                  </a:lnTo>
                  <a:lnTo>
                    <a:pt x="137292" y="17587"/>
                  </a:lnTo>
                  <a:lnTo>
                    <a:pt x="137213" y="17620"/>
                  </a:lnTo>
                  <a:lnTo>
                    <a:pt x="137126" y="17654"/>
                  </a:lnTo>
                  <a:lnTo>
                    <a:pt x="136944" y="17740"/>
                  </a:lnTo>
                  <a:lnTo>
                    <a:pt x="136771" y="17820"/>
                  </a:lnTo>
                  <a:lnTo>
                    <a:pt x="136589" y="17887"/>
                  </a:lnTo>
                  <a:lnTo>
                    <a:pt x="136415" y="17954"/>
                  </a:lnTo>
                  <a:lnTo>
                    <a:pt x="136241" y="18014"/>
                  </a:lnTo>
                  <a:lnTo>
                    <a:pt x="136075" y="18067"/>
                  </a:lnTo>
                  <a:lnTo>
                    <a:pt x="135901" y="18114"/>
                  </a:lnTo>
                  <a:lnTo>
                    <a:pt x="135735" y="18154"/>
                  </a:lnTo>
                  <a:lnTo>
                    <a:pt x="135570" y="18194"/>
                  </a:lnTo>
                  <a:lnTo>
                    <a:pt x="135404" y="18228"/>
                  </a:lnTo>
                  <a:lnTo>
                    <a:pt x="135238" y="18248"/>
                  </a:lnTo>
                  <a:lnTo>
                    <a:pt x="135072" y="18274"/>
                  </a:lnTo>
                  <a:lnTo>
                    <a:pt x="134914" y="18288"/>
                  </a:lnTo>
                  <a:lnTo>
                    <a:pt x="134756" y="18301"/>
                  </a:lnTo>
                  <a:lnTo>
                    <a:pt x="134590" y="18308"/>
                  </a:lnTo>
                  <a:lnTo>
                    <a:pt x="134274" y="18308"/>
                  </a:lnTo>
                  <a:lnTo>
                    <a:pt x="134116" y="18301"/>
                  </a:lnTo>
                  <a:lnTo>
                    <a:pt x="133807" y="18281"/>
                  </a:lnTo>
                  <a:lnTo>
                    <a:pt x="133499" y="18241"/>
                  </a:lnTo>
                  <a:lnTo>
                    <a:pt x="133199" y="18188"/>
                  </a:lnTo>
                  <a:lnTo>
                    <a:pt x="132891" y="18127"/>
                  </a:lnTo>
                  <a:lnTo>
                    <a:pt x="132591" y="18054"/>
                  </a:lnTo>
                  <a:lnTo>
                    <a:pt x="132290" y="17974"/>
                  </a:lnTo>
                  <a:lnTo>
                    <a:pt x="131990" y="17881"/>
                  </a:lnTo>
                  <a:lnTo>
                    <a:pt x="132219" y="17206"/>
                  </a:lnTo>
                  <a:lnTo>
                    <a:pt x="132456" y="16539"/>
                  </a:lnTo>
                  <a:lnTo>
                    <a:pt x="132725" y="15865"/>
                  </a:lnTo>
                  <a:lnTo>
                    <a:pt x="133001" y="15198"/>
                  </a:lnTo>
                  <a:lnTo>
                    <a:pt x="133302" y="14523"/>
                  </a:lnTo>
                  <a:lnTo>
                    <a:pt x="133610" y="13843"/>
                  </a:lnTo>
                  <a:lnTo>
                    <a:pt x="133942" y="13162"/>
                  </a:lnTo>
                  <a:lnTo>
                    <a:pt x="134289" y="12481"/>
                  </a:lnTo>
                  <a:lnTo>
                    <a:pt x="134353" y="12354"/>
                  </a:lnTo>
                  <a:lnTo>
                    <a:pt x="134392" y="12234"/>
                  </a:lnTo>
                  <a:lnTo>
                    <a:pt x="134416" y="12114"/>
                  </a:lnTo>
                  <a:lnTo>
                    <a:pt x="134432" y="11994"/>
                  </a:lnTo>
                  <a:lnTo>
                    <a:pt x="134432" y="11880"/>
                  </a:lnTo>
                  <a:lnTo>
                    <a:pt x="134416" y="11767"/>
                  </a:lnTo>
                  <a:lnTo>
                    <a:pt x="134384" y="11654"/>
                  </a:lnTo>
                  <a:lnTo>
                    <a:pt x="134345" y="11547"/>
                  </a:lnTo>
                  <a:lnTo>
                    <a:pt x="134297" y="11447"/>
                  </a:lnTo>
                  <a:lnTo>
                    <a:pt x="134234" y="11353"/>
                  </a:lnTo>
                  <a:lnTo>
                    <a:pt x="134163" y="11260"/>
                  </a:lnTo>
                  <a:lnTo>
                    <a:pt x="134084" y="11173"/>
                  </a:lnTo>
                  <a:lnTo>
                    <a:pt x="134005" y="11093"/>
                  </a:lnTo>
                  <a:lnTo>
                    <a:pt x="133910" y="11019"/>
                  </a:lnTo>
                  <a:lnTo>
                    <a:pt x="133807" y="10953"/>
                  </a:lnTo>
                  <a:lnTo>
                    <a:pt x="133705" y="10893"/>
                  </a:lnTo>
                  <a:lnTo>
                    <a:pt x="133594" y="10846"/>
                  </a:lnTo>
                  <a:lnTo>
                    <a:pt x="133483" y="10799"/>
                  </a:lnTo>
                  <a:lnTo>
                    <a:pt x="133365" y="10766"/>
                  </a:lnTo>
                  <a:lnTo>
                    <a:pt x="133246" y="10739"/>
                  </a:lnTo>
                  <a:lnTo>
                    <a:pt x="133120" y="10726"/>
                  </a:lnTo>
                  <a:lnTo>
                    <a:pt x="133001" y="10719"/>
                  </a:lnTo>
                  <a:lnTo>
                    <a:pt x="132883" y="10726"/>
                  </a:lnTo>
                  <a:lnTo>
                    <a:pt x="132757" y="10739"/>
                  </a:lnTo>
                  <a:lnTo>
                    <a:pt x="132638" y="10766"/>
                  </a:lnTo>
                  <a:lnTo>
                    <a:pt x="132519" y="10806"/>
                  </a:lnTo>
                  <a:lnTo>
                    <a:pt x="132409" y="10853"/>
                  </a:lnTo>
                  <a:lnTo>
                    <a:pt x="132298" y="10919"/>
                  </a:lnTo>
                  <a:lnTo>
                    <a:pt x="132188" y="10993"/>
                  </a:lnTo>
                  <a:lnTo>
                    <a:pt x="132085" y="11080"/>
                  </a:lnTo>
                  <a:lnTo>
                    <a:pt x="131990" y="11186"/>
                  </a:lnTo>
                  <a:lnTo>
                    <a:pt x="131903" y="11300"/>
                  </a:lnTo>
                  <a:lnTo>
                    <a:pt x="131690" y="11627"/>
                  </a:lnTo>
                  <a:lnTo>
                    <a:pt x="131476" y="11961"/>
                  </a:lnTo>
                  <a:lnTo>
                    <a:pt x="131271" y="12294"/>
                  </a:lnTo>
                  <a:lnTo>
                    <a:pt x="131073" y="12635"/>
                  </a:lnTo>
                  <a:lnTo>
                    <a:pt x="130884" y="12975"/>
                  </a:lnTo>
                  <a:lnTo>
                    <a:pt x="130694" y="13315"/>
                  </a:lnTo>
                  <a:lnTo>
                    <a:pt x="130520" y="13662"/>
                  </a:lnTo>
                  <a:lnTo>
                    <a:pt x="130347" y="14009"/>
                  </a:lnTo>
                  <a:lnTo>
                    <a:pt x="130181" y="14363"/>
                  </a:lnTo>
                  <a:lnTo>
                    <a:pt x="130023" y="14717"/>
                  </a:lnTo>
                  <a:lnTo>
                    <a:pt x="129865" y="15077"/>
                  </a:lnTo>
                  <a:lnTo>
                    <a:pt x="129722" y="15431"/>
                  </a:lnTo>
                  <a:lnTo>
                    <a:pt x="129580" y="15798"/>
                  </a:lnTo>
                  <a:lnTo>
                    <a:pt x="129446" y="16159"/>
                  </a:lnTo>
                  <a:lnTo>
                    <a:pt x="129319" y="16526"/>
                  </a:lnTo>
                  <a:lnTo>
                    <a:pt x="129201" y="16893"/>
                  </a:lnTo>
                  <a:lnTo>
                    <a:pt x="128885" y="16779"/>
                  </a:lnTo>
                  <a:lnTo>
                    <a:pt x="128553" y="16679"/>
                  </a:lnTo>
                  <a:lnTo>
                    <a:pt x="128221" y="16586"/>
                  </a:lnTo>
                  <a:lnTo>
                    <a:pt x="127873" y="16499"/>
                  </a:lnTo>
                  <a:lnTo>
                    <a:pt x="127439" y="16392"/>
                  </a:lnTo>
                  <a:lnTo>
                    <a:pt x="126988" y="16299"/>
                  </a:lnTo>
                  <a:lnTo>
                    <a:pt x="126538" y="16212"/>
                  </a:lnTo>
                  <a:lnTo>
                    <a:pt x="126087" y="16139"/>
                  </a:lnTo>
                  <a:lnTo>
                    <a:pt x="125621" y="16072"/>
                  </a:lnTo>
                  <a:lnTo>
                    <a:pt x="125163" y="16018"/>
                  </a:lnTo>
                  <a:lnTo>
                    <a:pt x="124697" y="15978"/>
                  </a:lnTo>
                  <a:lnTo>
                    <a:pt x="124231" y="15945"/>
                  </a:lnTo>
                  <a:lnTo>
                    <a:pt x="123757" y="15925"/>
                  </a:lnTo>
                  <a:lnTo>
                    <a:pt x="123290" y="15912"/>
                  </a:lnTo>
                  <a:lnTo>
                    <a:pt x="122824" y="15912"/>
                  </a:lnTo>
                  <a:lnTo>
                    <a:pt x="122358" y="15925"/>
                  </a:lnTo>
                  <a:lnTo>
                    <a:pt x="121900" y="15952"/>
                  </a:lnTo>
                  <a:lnTo>
                    <a:pt x="121433" y="15992"/>
                  </a:lnTo>
                  <a:lnTo>
                    <a:pt x="120983" y="16045"/>
                  </a:lnTo>
                  <a:lnTo>
                    <a:pt x="120533" y="16105"/>
                  </a:lnTo>
                  <a:lnTo>
                    <a:pt x="120217" y="16152"/>
                  </a:lnTo>
                  <a:lnTo>
                    <a:pt x="119900" y="16212"/>
                  </a:lnTo>
                  <a:lnTo>
                    <a:pt x="119592" y="16285"/>
                  </a:lnTo>
                  <a:lnTo>
                    <a:pt x="119292" y="16365"/>
                  </a:lnTo>
                  <a:lnTo>
                    <a:pt x="119174" y="16038"/>
                  </a:lnTo>
                  <a:lnTo>
                    <a:pt x="119047" y="15718"/>
                  </a:lnTo>
                  <a:lnTo>
                    <a:pt x="118921" y="15398"/>
                  </a:lnTo>
                  <a:lnTo>
                    <a:pt x="118786" y="15077"/>
                  </a:lnTo>
                  <a:lnTo>
                    <a:pt x="118644" y="14770"/>
                  </a:lnTo>
                  <a:lnTo>
                    <a:pt x="118502" y="14463"/>
                  </a:lnTo>
                  <a:lnTo>
                    <a:pt x="118344" y="14156"/>
                  </a:lnTo>
                  <a:lnTo>
                    <a:pt x="118186" y="13863"/>
                  </a:lnTo>
                  <a:lnTo>
                    <a:pt x="118123" y="13769"/>
                  </a:lnTo>
                  <a:lnTo>
                    <a:pt x="118059" y="13689"/>
                  </a:lnTo>
                  <a:lnTo>
                    <a:pt x="117996" y="13616"/>
                  </a:lnTo>
                  <a:lnTo>
                    <a:pt x="117917" y="13549"/>
                  </a:lnTo>
                  <a:lnTo>
                    <a:pt x="117838" y="13496"/>
                  </a:lnTo>
                  <a:lnTo>
                    <a:pt x="117759" y="13456"/>
                  </a:lnTo>
                  <a:lnTo>
                    <a:pt x="117672" y="13422"/>
                  </a:lnTo>
                  <a:lnTo>
                    <a:pt x="117577" y="13395"/>
                  </a:lnTo>
                  <a:lnTo>
                    <a:pt x="117490" y="13375"/>
                  </a:lnTo>
                  <a:lnTo>
                    <a:pt x="117396" y="13362"/>
                  </a:lnTo>
                  <a:lnTo>
                    <a:pt x="117301" y="13362"/>
                  </a:lnTo>
                  <a:lnTo>
                    <a:pt x="117206" y="13369"/>
                  </a:lnTo>
                  <a:lnTo>
                    <a:pt x="117111" y="13382"/>
                  </a:lnTo>
                  <a:lnTo>
                    <a:pt x="117016" y="13395"/>
                  </a:lnTo>
                  <a:lnTo>
                    <a:pt x="116922" y="13422"/>
                  </a:lnTo>
                  <a:lnTo>
                    <a:pt x="116827" y="13456"/>
                  </a:lnTo>
                  <a:lnTo>
                    <a:pt x="116740" y="13496"/>
                  </a:lnTo>
                  <a:lnTo>
                    <a:pt x="116653" y="13536"/>
                  </a:lnTo>
                  <a:lnTo>
                    <a:pt x="116574" y="13589"/>
                  </a:lnTo>
                  <a:lnTo>
                    <a:pt x="116495" y="13642"/>
                  </a:lnTo>
                  <a:lnTo>
                    <a:pt x="116424" y="13702"/>
                  </a:lnTo>
                  <a:lnTo>
                    <a:pt x="116353" y="13763"/>
                  </a:lnTo>
                  <a:lnTo>
                    <a:pt x="116289" y="13829"/>
                  </a:lnTo>
                  <a:lnTo>
                    <a:pt x="116234" y="13903"/>
                  </a:lnTo>
                  <a:lnTo>
                    <a:pt x="116187" y="13983"/>
                  </a:lnTo>
                  <a:lnTo>
                    <a:pt x="116147" y="14063"/>
                  </a:lnTo>
                  <a:lnTo>
                    <a:pt x="116116" y="14143"/>
                  </a:lnTo>
                  <a:lnTo>
                    <a:pt x="116092" y="14230"/>
                  </a:lnTo>
                  <a:lnTo>
                    <a:pt x="116084" y="14317"/>
                  </a:lnTo>
                  <a:lnTo>
                    <a:pt x="116076" y="14403"/>
                  </a:lnTo>
                  <a:lnTo>
                    <a:pt x="116084" y="14497"/>
                  </a:lnTo>
                  <a:lnTo>
                    <a:pt x="116108" y="14590"/>
                  </a:lnTo>
                  <a:lnTo>
                    <a:pt x="116274" y="15304"/>
                  </a:lnTo>
                  <a:lnTo>
                    <a:pt x="116447" y="16012"/>
                  </a:lnTo>
                  <a:lnTo>
                    <a:pt x="116811" y="17413"/>
                  </a:lnTo>
                  <a:lnTo>
                    <a:pt x="116629" y="17553"/>
                  </a:lnTo>
                  <a:lnTo>
                    <a:pt x="116455" y="17694"/>
                  </a:lnTo>
                  <a:lnTo>
                    <a:pt x="116289" y="17847"/>
                  </a:lnTo>
                  <a:lnTo>
                    <a:pt x="116139" y="18007"/>
                  </a:lnTo>
                  <a:lnTo>
                    <a:pt x="115997" y="18168"/>
                  </a:lnTo>
                  <a:lnTo>
                    <a:pt x="115879" y="18348"/>
                  </a:lnTo>
                  <a:lnTo>
                    <a:pt x="115768" y="18528"/>
                  </a:lnTo>
                  <a:lnTo>
                    <a:pt x="115673" y="18715"/>
                  </a:lnTo>
                  <a:lnTo>
                    <a:pt x="115586" y="18915"/>
                  </a:lnTo>
                  <a:lnTo>
                    <a:pt x="115523" y="19122"/>
                  </a:lnTo>
                  <a:lnTo>
                    <a:pt x="115476" y="19342"/>
                  </a:lnTo>
                  <a:lnTo>
                    <a:pt x="115444" y="19562"/>
                  </a:lnTo>
                  <a:lnTo>
                    <a:pt x="115436" y="19796"/>
                  </a:lnTo>
                  <a:lnTo>
                    <a:pt x="115436" y="20043"/>
                  </a:lnTo>
                  <a:lnTo>
                    <a:pt x="115460" y="20290"/>
                  </a:lnTo>
                  <a:lnTo>
                    <a:pt x="115507" y="20557"/>
                  </a:lnTo>
                  <a:lnTo>
                    <a:pt x="115523" y="20617"/>
                  </a:lnTo>
                  <a:lnTo>
                    <a:pt x="115547" y="20677"/>
                  </a:lnTo>
                  <a:lnTo>
                    <a:pt x="115578" y="20730"/>
                  </a:lnTo>
                  <a:lnTo>
                    <a:pt x="115610" y="20777"/>
                  </a:lnTo>
                  <a:lnTo>
                    <a:pt x="115657" y="20824"/>
                  </a:lnTo>
                  <a:lnTo>
                    <a:pt x="115697" y="20864"/>
                  </a:lnTo>
                  <a:lnTo>
                    <a:pt x="115752" y="20897"/>
                  </a:lnTo>
                  <a:lnTo>
                    <a:pt x="115807" y="20924"/>
                  </a:lnTo>
                  <a:lnTo>
                    <a:pt x="115863" y="20951"/>
                  </a:lnTo>
                  <a:lnTo>
                    <a:pt x="115926" y="20971"/>
                  </a:lnTo>
                  <a:lnTo>
                    <a:pt x="115989" y="20991"/>
                  </a:lnTo>
                  <a:lnTo>
                    <a:pt x="116060" y="20997"/>
                  </a:lnTo>
                  <a:lnTo>
                    <a:pt x="116123" y="21004"/>
                  </a:lnTo>
                  <a:lnTo>
                    <a:pt x="116195" y="21011"/>
                  </a:lnTo>
                  <a:lnTo>
                    <a:pt x="116266" y="21004"/>
                  </a:lnTo>
                  <a:lnTo>
                    <a:pt x="116329" y="20997"/>
                  </a:lnTo>
                  <a:lnTo>
                    <a:pt x="116400" y="20991"/>
                  </a:lnTo>
                  <a:lnTo>
                    <a:pt x="116463" y="20977"/>
                  </a:lnTo>
                  <a:lnTo>
                    <a:pt x="116534" y="20957"/>
                  </a:lnTo>
                  <a:lnTo>
                    <a:pt x="116598" y="20931"/>
                  </a:lnTo>
                  <a:lnTo>
                    <a:pt x="116653" y="20904"/>
                  </a:lnTo>
                  <a:lnTo>
                    <a:pt x="116708" y="20877"/>
                  </a:lnTo>
                  <a:lnTo>
                    <a:pt x="116764" y="20844"/>
                  </a:lnTo>
                  <a:lnTo>
                    <a:pt x="116811" y="20804"/>
                  </a:lnTo>
                  <a:lnTo>
                    <a:pt x="116858" y="20764"/>
                  </a:lnTo>
                  <a:lnTo>
                    <a:pt x="116898" y="20717"/>
                  </a:lnTo>
                  <a:lnTo>
                    <a:pt x="116929" y="20664"/>
                  </a:lnTo>
                  <a:lnTo>
                    <a:pt x="116953" y="20610"/>
                  </a:lnTo>
                  <a:lnTo>
                    <a:pt x="116977" y="20557"/>
                  </a:lnTo>
                  <a:lnTo>
                    <a:pt x="116985" y="20497"/>
                  </a:lnTo>
                  <a:lnTo>
                    <a:pt x="116993" y="20437"/>
                  </a:lnTo>
                  <a:lnTo>
                    <a:pt x="116993" y="20370"/>
                  </a:lnTo>
                  <a:lnTo>
                    <a:pt x="116993" y="20270"/>
                  </a:lnTo>
                  <a:lnTo>
                    <a:pt x="117001" y="20176"/>
                  </a:lnTo>
                  <a:lnTo>
                    <a:pt x="117032" y="20083"/>
                  </a:lnTo>
                  <a:lnTo>
                    <a:pt x="117072" y="19990"/>
                  </a:lnTo>
                  <a:lnTo>
                    <a:pt x="117119" y="19903"/>
                  </a:lnTo>
                  <a:lnTo>
                    <a:pt x="117182" y="19816"/>
                  </a:lnTo>
                  <a:lnTo>
                    <a:pt x="117246" y="19736"/>
                  </a:lnTo>
                  <a:lnTo>
                    <a:pt x="117325" y="19656"/>
                  </a:lnTo>
                  <a:lnTo>
                    <a:pt x="117538" y="20597"/>
                  </a:lnTo>
                  <a:lnTo>
                    <a:pt x="117743" y="21531"/>
                  </a:lnTo>
                  <a:lnTo>
                    <a:pt x="117925" y="22479"/>
                  </a:lnTo>
                  <a:lnTo>
                    <a:pt x="118012" y="22946"/>
                  </a:lnTo>
                  <a:lnTo>
                    <a:pt x="118099" y="23420"/>
                  </a:lnTo>
                  <a:lnTo>
                    <a:pt x="118170" y="23901"/>
                  </a:lnTo>
                  <a:lnTo>
                    <a:pt x="118241" y="24375"/>
                  </a:lnTo>
                  <a:lnTo>
                    <a:pt x="118304" y="24855"/>
                  </a:lnTo>
                  <a:lnTo>
                    <a:pt x="118368" y="25342"/>
                  </a:lnTo>
                  <a:lnTo>
                    <a:pt x="118423" y="25823"/>
                  </a:lnTo>
                  <a:lnTo>
                    <a:pt x="118462" y="26310"/>
                  </a:lnTo>
                  <a:lnTo>
                    <a:pt x="118502" y="26804"/>
                  </a:lnTo>
                  <a:lnTo>
                    <a:pt x="118541" y="27298"/>
                  </a:lnTo>
                  <a:lnTo>
                    <a:pt x="117435" y="27244"/>
                  </a:lnTo>
                  <a:lnTo>
                    <a:pt x="116329" y="27191"/>
                  </a:lnTo>
                  <a:lnTo>
                    <a:pt x="115215" y="27151"/>
                  </a:lnTo>
                  <a:lnTo>
                    <a:pt x="114101" y="27118"/>
                  </a:lnTo>
                  <a:lnTo>
                    <a:pt x="113540" y="27104"/>
                  </a:lnTo>
                  <a:lnTo>
                    <a:pt x="112987" y="27098"/>
                  </a:lnTo>
                  <a:lnTo>
                    <a:pt x="111880" y="27098"/>
                  </a:lnTo>
                  <a:lnTo>
                    <a:pt x="111335" y="27104"/>
                  </a:lnTo>
                  <a:lnTo>
                    <a:pt x="110790" y="27124"/>
                  </a:lnTo>
                  <a:lnTo>
                    <a:pt x="110245" y="27144"/>
                  </a:lnTo>
                  <a:lnTo>
                    <a:pt x="109707" y="27171"/>
                  </a:lnTo>
                  <a:lnTo>
                    <a:pt x="109739" y="27111"/>
                  </a:lnTo>
                  <a:lnTo>
                    <a:pt x="109755" y="27038"/>
                  </a:lnTo>
                  <a:lnTo>
                    <a:pt x="109771" y="26957"/>
                  </a:lnTo>
                  <a:lnTo>
                    <a:pt x="109778" y="26871"/>
                  </a:lnTo>
                  <a:lnTo>
                    <a:pt x="109707" y="25970"/>
                  </a:lnTo>
                  <a:lnTo>
                    <a:pt x="109652" y="25049"/>
                  </a:lnTo>
                  <a:lnTo>
                    <a:pt x="109620" y="24114"/>
                  </a:lnTo>
                  <a:lnTo>
                    <a:pt x="109612" y="23640"/>
                  </a:lnTo>
                  <a:lnTo>
                    <a:pt x="109605" y="23173"/>
                  </a:lnTo>
                  <a:lnTo>
                    <a:pt x="109605" y="22693"/>
                  </a:lnTo>
                  <a:lnTo>
                    <a:pt x="109612" y="22219"/>
                  </a:lnTo>
                  <a:lnTo>
                    <a:pt x="109620" y="21738"/>
                  </a:lnTo>
                  <a:lnTo>
                    <a:pt x="109636" y="21264"/>
                  </a:lnTo>
                  <a:lnTo>
                    <a:pt x="109660" y="20784"/>
                  </a:lnTo>
                  <a:lnTo>
                    <a:pt x="109692" y="20303"/>
                  </a:lnTo>
                  <a:lnTo>
                    <a:pt x="109723" y="19823"/>
                  </a:lnTo>
                  <a:lnTo>
                    <a:pt x="109771" y="19342"/>
                  </a:lnTo>
                  <a:lnTo>
                    <a:pt x="109818" y="18862"/>
                  </a:lnTo>
                  <a:lnTo>
                    <a:pt x="109873" y="18381"/>
                  </a:lnTo>
                  <a:lnTo>
                    <a:pt x="109944" y="17907"/>
                  </a:lnTo>
                  <a:lnTo>
                    <a:pt x="110015" y="17433"/>
                  </a:lnTo>
                  <a:lnTo>
                    <a:pt x="110094" y="16959"/>
                  </a:lnTo>
                  <a:lnTo>
                    <a:pt x="110181" y="16486"/>
                  </a:lnTo>
                  <a:lnTo>
                    <a:pt x="110284" y="16018"/>
                  </a:lnTo>
                  <a:lnTo>
                    <a:pt x="110387" y="15551"/>
                  </a:lnTo>
                  <a:lnTo>
                    <a:pt x="110505" y="15084"/>
                  </a:lnTo>
                  <a:lnTo>
                    <a:pt x="110632" y="14624"/>
                  </a:lnTo>
                  <a:lnTo>
                    <a:pt x="110766" y="14170"/>
                  </a:lnTo>
                  <a:lnTo>
                    <a:pt x="110908" y="13716"/>
                  </a:lnTo>
                  <a:lnTo>
                    <a:pt x="111059" y="13269"/>
                  </a:lnTo>
                  <a:lnTo>
                    <a:pt x="111224" y="12828"/>
                  </a:lnTo>
                  <a:lnTo>
                    <a:pt x="111398" y="12388"/>
                  </a:lnTo>
                  <a:lnTo>
                    <a:pt x="111588" y="11961"/>
                  </a:lnTo>
                  <a:lnTo>
                    <a:pt x="111778" y="11533"/>
                  </a:lnTo>
                  <a:lnTo>
                    <a:pt x="111983" y="11113"/>
                  </a:lnTo>
                  <a:lnTo>
                    <a:pt x="112204" y="10699"/>
                  </a:lnTo>
                  <a:lnTo>
                    <a:pt x="112433" y="10292"/>
                  </a:lnTo>
                  <a:lnTo>
                    <a:pt x="112678" y="9892"/>
                  </a:lnTo>
                  <a:lnTo>
                    <a:pt x="112931" y="9498"/>
                  </a:lnTo>
                  <a:lnTo>
                    <a:pt x="113200" y="9111"/>
                  </a:lnTo>
                  <a:lnTo>
                    <a:pt x="113476" y="8730"/>
                  </a:lnTo>
                  <a:lnTo>
                    <a:pt x="113769" y="8363"/>
                  </a:lnTo>
                  <a:lnTo>
                    <a:pt x="114069" y="8003"/>
                  </a:lnTo>
                  <a:lnTo>
                    <a:pt x="114385" y="7649"/>
                  </a:lnTo>
                  <a:lnTo>
                    <a:pt x="114717" y="7309"/>
                  </a:lnTo>
                  <a:lnTo>
                    <a:pt x="115065" y="6975"/>
                  </a:lnTo>
                  <a:lnTo>
                    <a:pt x="115420" y="6655"/>
                  </a:lnTo>
                  <a:lnTo>
                    <a:pt x="115792" y="6341"/>
                  </a:lnTo>
                  <a:lnTo>
                    <a:pt x="115981" y="6187"/>
                  </a:lnTo>
                  <a:lnTo>
                    <a:pt x="116179" y="6034"/>
                  </a:lnTo>
                  <a:lnTo>
                    <a:pt x="116376" y="5887"/>
                  </a:lnTo>
                  <a:lnTo>
                    <a:pt x="116582" y="5747"/>
                  </a:lnTo>
                  <a:lnTo>
                    <a:pt x="116787" y="5600"/>
                  </a:lnTo>
                  <a:lnTo>
                    <a:pt x="117001" y="5467"/>
                  </a:lnTo>
                  <a:lnTo>
                    <a:pt x="117214" y="5326"/>
                  </a:lnTo>
                  <a:lnTo>
                    <a:pt x="117427" y="5193"/>
                  </a:lnTo>
                  <a:lnTo>
                    <a:pt x="117649" y="5066"/>
                  </a:lnTo>
                  <a:lnTo>
                    <a:pt x="117878" y="4939"/>
                  </a:lnTo>
                  <a:lnTo>
                    <a:pt x="118107" y="4812"/>
                  </a:lnTo>
                  <a:lnTo>
                    <a:pt x="118336" y="4692"/>
                  </a:lnTo>
                  <a:lnTo>
                    <a:pt x="118573" y="4572"/>
                  </a:lnTo>
                  <a:lnTo>
                    <a:pt x="118818" y="4459"/>
                  </a:lnTo>
                  <a:lnTo>
                    <a:pt x="119063" y="4352"/>
                  </a:lnTo>
                  <a:lnTo>
                    <a:pt x="119308" y="4238"/>
                  </a:lnTo>
                  <a:lnTo>
                    <a:pt x="119561" y="4138"/>
                  </a:lnTo>
                  <a:lnTo>
                    <a:pt x="119821" y="4032"/>
                  </a:lnTo>
                  <a:lnTo>
                    <a:pt x="120082" y="3938"/>
                  </a:lnTo>
                  <a:lnTo>
                    <a:pt x="120343" y="3838"/>
                  </a:lnTo>
                  <a:lnTo>
                    <a:pt x="120612" y="3751"/>
                  </a:lnTo>
                  <a:lnTo>
                    <a:pt x="120888" y="3664"/>
                  </a:lnTo>
                  <a:lnTo>
                    <a:pt x="121165" y="3578"/>
                  </a:lnTo>
                  <a:lnTo>
                    <a:pt x="121449" y="3498"/>
                  </a:lnTo>
                  <a:lnTo>
                    <a:pt x="121734" y="3418"/>
                  </a:lnTo>
                  <a:lnTo>
                    <a:pt x="122026" y="3344"/>
                  </a:lnTo>
                  <a:lnTo>
                    <a:pt x="122318" y="3277"/>
                  </a:lnTo>
                  <a:lnTo>
                    <a:pt x="122619" y="3211"/>
                  </a:lnTo>
                  <a:lnTo>
                    <a:pt x="122927" y="3144"/>
                  </a:lnTo>
                  <a:lnTo>
                    <a:pt x="123235" y="3090"/>
                  </a:lnTo>
                  <a:lnTo>
                    <a:pt x="123543" y="3030"/>
                  </a:lnTo>
                  <a:lnTo>
                    <a:pt x="123867" y="2984"/>
                  </a:lnTo>
                  <a:lnTo>
                    <a:pt x="124183" y="2937"/>
                  </a:lnTo>
                  <a:lnTo>
                    <a:pt x="124515" y="2890"/>
                  </a:lnTo>
                  <a:lnTo>
                    <a:pt x="125076" y="2824"/>
                  </a:lnTo>
                  <a:lnTo>
                    <a:pt x="125629" y="2777"/>
                  </a:lnTo>
                  <a:lnTo>
                    <a:pt x="126167" y="2743"/>
                  </a:lnTo>
                  <a:lnTo>
                    <a:pt x="126688" y="2717"/>
                  </a:lnTo>
                  <a:lnTo>
                    <a:pt x="127202" y="2710"/>
                  </a:lnTo>
                  <a:close/>
                  <a:moveTo>
                    <a:pt x="122627" y="18141"/>
                  </a:moveTo>
                  <a:lnTo>
                    <a:pt x="122903" y="18148"/>
                  </a:lnTo>
                  <a:lnTo>
                    <a:pt x="123180" y="18161"/>
                  </a:lnTo>
                  <a:lnTo>
                    <a:pt x="123456" y="18174"/>
                  </a:lnTo>
                  <a:lnTo>
                    <a:pt x="123733" y="18194"/>
                  </a:lnTo>
                  <a:lnTo>
                    <a:pt x="124009" y="18214"/>
                  </a:lnTo>
                  <a:lnTo>
                    <a:pt x="124286" y="18241"/>
                  </a:lnTo>
                  <a:lnTo>
                    <a:pt x="124562" y="18274"/>
                  </a:lnTo>
                  <a:lnTo>
                    <a:pt x="124839" y="18308"/>
                  </a:lnTo>
                  <a:lnTo>
                    <a:pt x="125108" y="18348"/>
                  </a:lnTo>
                  <a:lnTo>
                    <a:pt x="125384" y="18394"/>
                  </a:lnTo>
                  <a:lnTo>
                    <a:pt x="125653" y="18441"/>
                  </a:lnTo>
                  <a:lnTo>
                    <a:pt x="125922" y="18495"/>
                  </a:lnTo>
                  <a:lnTo>
                    <a:pt x="126190" y="18548"/>
                  </a:lnTo>
                  <a:lnTo>
                    <a:pt x="126459" y="18608"/>
                  </a:lnTo>
                  <a:lnTo>
                    <a:pt x="126735" y="18681"/>
                  </a:lnTo>
                  <a:lnTo>
                    <a:pt x="127012" y="18762"/>
                  </a:lnTo>
                  <a:lnTo>
                    <a:pt x="127281" y="18842"/>
                  </a:lnTo>
                  <a:lnTo>
                    <a:pt x="127549" y="18928"/>
                  </a:lnTo>
                  <a:lnTo>
                    <a:pt x="127818" y="19022"/>
                  </a:lnTo>
                  <a:lnTo>
                    <a:pt x="128079" y="19115"/>
                  </a:lnTo>
                  <a:lnTo>
                    <a:pt x="128608" y="19322"/>
                  </a:lnTo>
                  <a:lnTo>
                    <a:pt x="128513" y="19823"/>
                  </a:lnTo>
                  <a:lnTo>
                    <a:pt x="128434" y="20330"/>
                  </a:lnTo>
                  <a:lnTo>
                    <a:pt x="128363" y="20837"/>
                  </a:lnTo>
                  <a:lnTo>
                    <a:pt x="128300" y="21344"/>
                  </a:lnTo>
                  <a:lnTo>
                    <a:pt x="128260" y="21858"/>
                  </a:lnTo>
                  <a:lnTo>
                    <a:pt x="128221" y="22366"/>
                  </a:lnTo>
                  <a:lnTo>
                    <a:pt x="128205" y="22873"/>
                  </a:lnTo>
                  <a:lnTo>
                    <a:pt x="128197" y="23380"/>
                  </a:lnTo>
                  <a:lnTo>
                    <a:pt x="128197" y="23887"/>
                  </a:lnTo>
                  <a:lnTo>
                    <a:pt x="128213" y="24395"/>
                  </a:lnTo>
                  <a:lnTo>
                    <a:pt x="128237" y="24902"/>
                  </a:lnTo>
                  <a:lnTo>
                    <a:pt x="128276" y="25409"/>
                  </a:lnTo>
                  <a:lnTo>
                    <a:pt x="128332" y="25910"/>
                  </a:lnTo>
                  <a:lnTo>
                    <a:pt x="128395" y="26417"/>
                  </a:lnTo>
                  <a:lnTo>
                    <a:pt x="128474" y="26917"/>
                  </a:lnTo>
                  <a:lnTo>
                    <a:pt x="128561" y="27411"/>
                  </a:lnTo>
                  <a:lnTo>
                    <a:pt x="127281" y="27425"/>
                  </a:lnTo>
                  <a:lnTo>
                    <a:pt x="126008" y="27431"/>
                  </a:lnTo>
                  <a:lnTo>
                    <a:pt x="124728" y="27438"/>
                  </a:lnTo>
                  <a:lnTo>
                    <a:pt x="123448" y="27451"/>
                  </a:lnTo>
                  <a:lnTo>
                    <a:pt x="122721" y="27445"/>
                  </a:lnTo>
                  <a:lnTo>
                    <a:pt x="121979" y="27425"/>
                  </a:lnTo>
                  <a:lnTo>
                    <a:pt x="121212" y="27405"/>
                  </a:lnTo>
                  <a:lnTo>
                    <a:pt x="120438" y="27378"/>
                  </a:lnTo>
                  <a:lnTo>
                    <a:pt x="120493" y="26837"/>
                  </a:lnTo>
                  <a:lnTo>
                    <a:pt x="120541" y="26290"/>
                  </a:lnTo>
                  <a:lnTo>
                    <a:pt x="120572" y="25743"/>
                  </a:lnTo>
                  <a:lnTo>
                    <a:pt x="120588" y="25189"/>
                  </a:lnTo>
                  <a:lnTo>
                    <a:pt x="120604" y="24635"/>
                  </a:lnTo>
                  <a:lnTo>
                    <a:pt x="120604" y="24074"/>
                  </a:lnTo>
                  <a:lnTo>
                    <a:pt x="120588" y="23507"/>
                  </a:lnTo>
                  <a:lnTo>
                    <a:pt x="120564" y="22946"/>
                  </a:lnTo>
                  <a:lnTo>
                    <a:pt x="120533" y="22379"/>
                  </a:lnTo>
                  <a:lnTo>
                    <a:pt x="120485" y="21818"/>
                  </a:lnTo>
                  <a:lnTo>
                    <a:pt x="120430" y="21251"/>
                  </a:lnTo>
                  <a:lnTo>
                    <a:pt x="120351" y="20690"/>
                  </a:lnTo>
                  <a:lnTo>
                    <a:pt x="120272" y="20130"/>
                  </a:lnTo>
                  <a:lnTo>
                    <a:pt x="120169" y="19569"/>
                  </a:lnTo>
                  <a:lnTo>
                    <a:pt x="120059" y="19015"/>
                  </a:lnTo>
                  <a:lnTo>
                    <a:pt x="119932" y="18461"/>
                  </a:lnTo>
                  <a:lnTo>
                    <a:pt x="120256" y="18388"/>
                  </a:lnTo>
                  <a:lnTo>
                    <a:pt x="120572" y="18321"/>
                  </a:lnTo>
                  <a:lnTo>
                    <a:pt x="120872" y="18268"/>
                  </a:lnTo>
                  <a:lnTo>
                    <a:pt x="121165" y="18228"/>
                  </a:lnTo>
                  <a:lnTo>
                    <a:pt x="121433" y="18188"/>
                  </a:lnTo>
                  <a:lnTo>
                    <a:pt x="121678" y="18161"/>
                  </a:lnTo>
                  <a:lnTo>
                    <a:pt x="121892" y="18148"/>
                  </a:lnTo>
                  <a:lnTo>
                    <a:pt x="122081" y="18141"/>
                  </a:lnTo>
                  <a:close/>
                  <a:moveTo>
                    <a:pt x="117854" y="29721"/>
                  </a:moveTo>
                  <a:lnTo>
                    <a:pt x="118723" y="29734"/>
                  </a:lnTo>
                  <a:lnTo>
                    <a:pt x="119600" y="29747"/>
                  </a:lnTo>
                  <a:lnTo>
                    <a:pt x="121346" y="29787"/>
                  </a:lnTo>
                  <a:lnTo>
                    <a:pt x="123093" y="29834"/>
                  </a:lnTo>
                  <a:lnTo>
                    <a:pt x="123962" y="29854"/>
                  </a:lnTo>
                  <a:lnTo>
                    <a:pt x="124823" y="29867"/>
                  </a:lnTo>
                  <a:lnTo>
                    <a:pt x="125677" y="29881"/>
                  </a:lnTo>
                  <a:lnTo>
                    <a:pt x="139386" y="29881"/>
                  </a:lnTo>
                  <a:lnTo>
                    <a:pt x="139892" y="29887"/>
                  </a:lnTo>
                  <a:lnTo>
                    <a:pt x="140366" y="29901"/>
                  </a:lnTo>
                  <a:lnTo>
                    <a:pt x="140800" y="29921"/>
                  </a:lnTo>
                  <a:lnTo>
                    <a:pt x="141211" y="29947"/>
                  </a:lnTo>
                  <a:lnTo>
                    <a:pt x="141591" y="29981"/>
                  </a:lnTo>
                  <a:lnTo>
                    <a:pt x="141946" y="30021"/>
                  </a:lnTo>
                  <a:lnTo>
                    <a:pt x="142270" y="30074"/>
                  </a:lnTo>
                  <a:lnTo>
                    <a:pt x="142563" y="30128"/>
                  </a:lnTo>
                  <a:lnTo>
                    <a:pt x="142839" y="30194"/>
                  </a:lnTo>
                  <a:lnTo>
                    <a:pt x="142966" y="30234"/>
                  </a:lnTo>
                  <a:lnTo>
                    <a:pt x="143084" y="30275"/>
                  </a:lnTo>
                  <a:lnTo>
                    <a:pt x="143203" y="30315"/>
                  </a:lnTo>
                  <a:lnTo>
                    <a:pt x="143305" y="30361"/>
                  </a:lnTo>
                  <a:lnTo>
                    <a:pt x="143408" y="30408"/>
                  </a:lnTo>
                  <a:lnTo>
                    <a:pt x="143511" y="30455"/>
                  </a:lnTo>
                  <a:lnTo>
                    <a:pt x="143606" y="30508"/>
                  </a:lnTo>
                  <a:lnTo>
                    <a:pt x="143692" y="30568"/>
                  </a:lnTo>
                  <a:lnTo>
                    <a:pt x="143771" y="30622"/>
                  </a:lnTo>
                  <a:lnTo>
                    <a:pt x="143850" y="30688"/>
                  </a:lnTo>
                  <a:lnTo>
                    <a:pt x="143922" y="30748"/>
                  </a:lnTo>
                  <a:lnTo>
                    <a:pt x="143985" y="30822"/>
                  </a:lnTo>
                  <a:lnTo>
                    <a:pt x="144048" y="30889"/>
                  </a:lnTo>
                  <a:lnTo>
                    <a:pt x="144111" y="30962"/>
                  </a:lnTo>
                  <a:lnTo>
                    <a:pt x="144167" y="31042"/>
                  </a:lnTo>
                  <a:lnTo>
                    <a:pt x="144214" y="31122"/>
                  </a:lnTo>
                  <a:lnTo>
                    <a:pt x="144261" y="31209"/>
                  </a:lnTo>
                  <a:lnTo>
                    <a:pt x="144301" y="31296"/>
                  </a:lnTo>
                  <a:lnTo>
                    <a:pt x="144332" y="31389"/>
                  </a:lnTo>
                  <a:lnTo>
                    <a:pt x="144372" y="31483"/>
                  </a:lnTo>
                  <a:lnTo>
                    <a:pt x="144427" y="31689"/>
                  </a:lnTo>
                  <a:lnTo>
                    <a:pt x="144467" y="31903"/>
                  </a:lnTo>
                  <a:lnTo>
                    <a:pt x="144498" y="32137"/>
                  </a:lnTo>
                  <a:lnTo>
                    <a:pt x="144514" y="32390"/>
                  </a:lnTo>
                  <a:lnTo>
                    <a:pt x="144522" y="32657"/>
                  </a:lnTo>
                  <a:lnTo>
                    <a:pt x="144522" y="32938"/>
                  </a:lnTo>
                  <a:lnTo>
                    <a:pt x="144514" y="33238"/>
                  </a:lnTo>
                  <a:lnTo>
                    <a:pt x="144491" y="33558"/>
                  </a:lnTo>
                  <a:lnTo>
                    <a:pt x="144435" y="34259"/>
                  </a:lnTo>
                  <a:lnTo>
                    <a:pt x="144364" y="35040"/>
                  </a:lnTo>
                  <a:lnTo>
                    <a:pt x="140824" y="35000"/>
                  </a:lnTo>
                  <a:lnTo>
                    <a:pt x="137292" y="34960"/>
                  </a:lnTo>
                  <a:lnTo>
                    <a:pt x="133760" y="34933"/>
                  </a:lnTo>
                  <a:lnTo>
                    <a:pt x="131990" y="34926"/>
                  </a:lnTo>
                  <a:lnTo>
                    <a:pt x="130220" y="34926"/>
                  </a:lnTo>
                  <a:lnTo>
                    <a:pt x="127249" y="34920"/>
                  </a:lnTo>
                  <a:lnTo>
                    <a:pt x="124270" y="34913"/>
                  </a:lnTo>
                  <a:lnTo>
                    <a:pt x="121291" y="34920"/>
                  </a:lnTo>
                  <a:lnTo>
                    <a:pt x="118312" y="34933"/>
                  </a:lnTo>
                  <a:lnTo>
                    <a:pt x="115325" y="34953"/>
                  </a:lnTo>
                  <a:lnTo>
                    <a:pt x="112339" y="34980"/>
                  </a:lnTo>
                  <a:lnTo>
                    <a:pt x="109352" y="35007"/>
                  </a:lnTo>
                  <a:lnTo>
                    <a:pt x="106365" y="35040"/>
                  </a:lnTo>
                  <a:lnTo>
                    <a:pt x="106404" y="34680"/>
                  </a:lnTo>
                  <a:lnTo>
                    <a:pt x="106452" y="34339"/>
                  </a:lnTo>
                  <a:lnTo>
                    <a:pt x="106499" y="34012"/>
                  </a:lnTo>
                  <a:lnTo>
                    <a:pt x="106547" y="33705"/>
                  </a:lnTo>
                  <a:lnTo>
                    <a:pt x="106602" y="33418"/>
                  </a:lnTo>
                  <a:lnTo>
                    <a:pt x="106665" y="33138"/>
                  </a:lnTo>
                  <a:lnTo>
                    <a:pt x="106736" y="32877"/>
                  </a:lnTo>
                  <a:lnTo>
                    <a:pt x="106815" y="32631"/>
                  </a:lnTo>
                  <a:lnTo>
                    <a:pt x="106902" y="32404"/>
                  </a:lnTo>
                  <a:lnTo>
                    <a:pt x="106997" y="32183"/>
                  </a:lnTo>
                  <a:lnTo>
                    <a:pt x="107100" y="31976"/>
                  </a:lnTo>
                  <a:lnTo>
                    <a:pt x="107210" y="31783"/>
                  </a:lnTo>
                  <a:lnTo>
                    <a:pt x="107337" y="31603"/>
                  </a:lnTo>
                  <a:lnTo>
                    <a:pt x="107479" y="31436"/>
                  </a:lnTo>
                  <a:lnTo>
                    <a:pt x="107621" y="31282"/>
                  </a:lnTo>
                  <a:lnTo>
                    <a:pt x="107787" y="31136"/>
                  </a:lnTo>
                  <a:lnTo>
                    <a:pt x="107961" y="31002"/>
                  </a:lnTo>
                  <a:lnTo>
                    <a:pt x="108151" y="30875"/>
                  </a:lnTo>
                  <a:lnTo>
                    <a:pt x="108356" y="30755"/>
                  </a:lnTo>
                  <a:lnTo>
                    <a:pt x="108577" y="30648"/>
                  </a:lnTo>
                  <a:lnTo>
                    <a:pt x="108814" y="30548"/>
                  </a:lnTo>
                  <a:lnTo>
                    <a:pt x="109067" y="30461"/>
                  </a:lnTo>
                  <a:lnTo>
                    <a:pt x="109336" y="30375"/>
                  </a:lnTo>
                  <a:lnTo>
                    <a:pt x="109628" y="30301"/>
                  </a:lnTo>
                  <a:lnTo>
                    <a:pt x="109936" y="30228"/>
                  </a:lnTo>
                  <a:lnTo>
                    <a:pt x="110260" y="30168"/>
                  </a:lnTo>
                  <a:lnTo>
                    <a:pt x="110608" y="30108"/>
                  </a:lnTo>
                  <a:lnTo>
                    <a:pt x="110979" y="30054"/>
                  </a:lnTo>
                  <a:lnTo>
                    <a:pt x="111367" y="30008"/>
                  </a:lnTo>
                  <a:lnTo>
                    <a:pt x="111778" y="29961"/>
                  </a:lnTo>
                  <a:lnTo>
                    <a:pt x="112212" y="29921"/>
                  </a:lnTo>
                  <a:lnTo>
                    <a:pt x="112670" y="29881"/>
                  </a:lnTo>
                  <a:lnTo>
                    <a:pt x="113097" y="29847"/>
                  </a:lnTo>
                  <a:lnTo>
                    <a:pt x="113524" y="29821"/>
                  </a:lnTo>
                  <a:lnTo>
                    <a:pt x="114377" y="29774"/>
                  </a:lnTo>
                  <a:lnTo>
                    <a:pt x="115238" y="29741"/>
                  </a:lnTo>
                  <a:lnTo>
                    <a:pt x="116108" y="29727"/>
                  </a:lnTo>
                  <a:lnTo>
                    <a:pt x="116977" y="29721"/>
                  </a:lnTo>
                  <a:close/>
                  <a:moveTo>
                    <a:pt x="252388" y="27191"/>
                  </a:moveTo>
                  <a:lnTo>
                    <a:pt x="252459" y="27258"/>
                  </a:lnTo>
                  <a:lnTo>
                    <a:pt x="252530" y="27318"/>
                  </a:lnTo>
                  <a:lnTo>
                    <a:pt x="252609" y="27365"/>
                  </a:lnTo>
                  <a:lnTo>
                    <a:pt x="252696" y="27411"/>
                  </a:lnTo>
                  <a:lnTo>
                    <a:pt x="254909" y="28426"/>
                  </a:lnTo>
                  <a:lnTo>
                    <a:pt x="257113" y="29427"/>
                  </a:lnTo>
                  <a:lnTo>
                    <a:pt x="259318" y="30428"/>
                  </a:lnTo>
                  <a:lnTo>
                    <a:pt x="261530" y="31429"/>
                  </a:lnTo>
                  <a:lnTo>
                    <a:pt x="261143" y="31623"/>
                  </a:lnTo>
                  <a:lnTo>
                    <a:pt x="260756" y="31816"/>
                  </a:lnTo>
                  <a:lnTo>
                    <a:pt x="260384" y="32030"/>
                  </a:lnTo>
                  <a:lnTo>
                    <a:pt x="260021" y="32243"/>
                  </a:lnTo>
                  <a:lnTo>
                    <a:pt x="259665" y="32470"/>
                  </a:lnTo>
                  <a:lnTo>
                    <a:pt x="259318" y="32704"/>
                  </a:lnTo>
                  <a:lnTo>
                    <a:pt x="259152" y="32831"/>
                  </a:lnTo>
                  <a:lnTo>
                    <a:pt x="258994" y="32951"/>
                  </a:lnTo>
                  <a:lnTo>
                    <a:pt x="258828" y="33084"/>
                  </a:lnTo>
                  <a:lnTo>
                    <a:pt x="258678" y="33211"/>
                  </a:lnTo>
                  <a:lnTo>
                    <a:pt x="258520" y="33345"/>
                  </a:lnTo>
                  <a:lnTo>
                    <a:pt x="258370" y="33485"/>
                  </a:lnTo>
                  <a:lnTo>
                    <a:pt x="258227" y="33625"/>
                  </a:lnTo>
                  <a:lnTo>
                    <a:pt x="258085" y="33765"/>
                  </a:lnTo>
                  <a:lnTo>
                    <a:pt x="257951" y="33912"/>
                  </a:lnTo>
                  <a:lnTo>
                    <a:pt x="257824" y="34059"/>
                  </a:lnTo>
                  <a:lnTo>
                    <a:pt x="257698" y="34212"/>
                  </a:lnTo>
                  <a:lnTo>
                    <a:pt x="257579" y="34372"/>
                  </a:lnTo>
                  <a:lnTo>
                    <a:pt x="257461" y="34533"/>
                  </a:lnTo>
                  <a:lnTo>
                    <a:pt x="257350" y="34693"/>
                  </a:lnTo>
                  <a:lnTo>
                    <a:pt x="257248" y="34860"/>
                  </a:lnTo>
                  <a:lnTo>
                    <a:pt x="257145" y="35033"/>
                  </a:lnTo>
                  <a:lnTo>
                    <a:pt x="257058" y="35207"/>
                  </a:lnTo>
                  <a:lnTo>
                    <a:pt x="256971" y="35380"/>
                  </a:lnTo>
                  <a:lnTo>
                    <a:pt x="256892" y="35561"/>
                  </a:lnTo>
                  <a:lnTo>
                    <a:pt x="256813" y="35747"/>
                  </a:lnTo>
                  <a:lnTo>
                    <a:pt x="256742" y="35961"/>
                  </a:lnTo>
                  <a:lnTo>
                    <a:pt x="256679" y="36175"/>
                  </a:lnTo>
                  <a:lnTo>
                    <a:pt x="256623" y="36388"/>
                  </a:lnTo>
                  <a:lnTo>
                    <a:pt x="256576" y="36608"/>
                  </a:lnTo>
                  <a:lnTo>
                    <a:pt x="256544" y="36822"/>
                  </a:lnTo>
                  <a:lnTo>
                    <a:pt x="256521" y="37029"/>
                  </a:lnTo>
                  <a:lnTo>
                    <a:pt x="256505" y="37242"/>
                  </a:lnTo>
                  <a:lnTo>
                    <a:pt x="256505" y="37456"/>
                  </a:lnTo>
                  <a:lnTo>
                    <a:pt x="256505" y="37663"/>
                  </a:lnTo>
                  <a:lnTo>
                    <a:pt x="256521" y="37870"/>
                  </a:lnTo>
                  <a:lnTo>
                    <a:pt x="256552" y="38077"/>
                  </a:lnTo>
                  <a:lnTo>
                    <a:pt x="256584" y="38284"/>
                  </a:lnTo>
                  <a:lnTo>
                    <a:pt x="256631" y="38484"/>
                  </a:lnTo>
                  <a:lnTo>
                    <a:pt x="256687" y="38684"/>
                  </a:lnTo>
                  <a:lnTo>
                    <a:pt x="256750" y="38878"/>
                  </a:lnTo>
                  <a:lnTo>
                    <a:pt x="256821" y="39071"/>
                  </a:lnTo>
                  <a:lnTo>
                    <a:pt x="256908" y="39265"/>
                  </a:lnTo>
                  <a:lnTo>
                    <a:pt x="257003" y="39452"/>
                  </a:lnTo>
                  <a:lnTo>
                    <a:pt x="257105" y="39632"/>
                  </a:lnTo>
                  <a:lnTo>
                    <a:pt x="257216" y="39812"/>
                  </a:lnTo>
                  <a:lnTo>
                    <a:pt x="257342" y="39985"/>
                  </a:lnTo>
                  <a:lnTo>
                    <a:pt x="257477" y="40159"/>
                  </a:lnTo>
                  <a:lnTo>
                    <a:pt x="257619" y="40326"/>
                  </a:lnTo>
                  <a:lnTo>
                    <a:pt x="257769" y="40486"/>
                  </a:lnTo>
                  <a:lnTo>
                    <a:pt x="257935" y="40640"/>
                  </a:lnTo>
                  <a:lnTo>
                    <a:pt x="258101" y="40793"/>
                  </a:lnTo>
                  <a:lnTo>
                    <a:pt x="258283" y="40940"/>
                  </a:lnTo>
                  <a:lnTo>
                    <a:pt x="258480" y="41080"/>
                  </a:lnTo>
                  <a:lnTo>
                    <a:pt x="258678" y="41214"/>
                  </a:lnTo>
                  <a:lnTo>
                    <a:pt x="258891" y="41340"/>
                  </a:lnTo>
                  <a:lnTo>
                    <a:pt x="259104" y="41467"/>
                  </a:lnTo>
                  <a:lnTo>
                    <a:pt x="259341" y="41581"/>
                  </a:lnTo>
                  <a:lnTo>
                    <a:pt x="259563" y="41687"/>
                  </a:lnTo>
                  <a:lnTo>
                    <a:pt x="259800" y="41788"/>
                  </a:lnTo>
                  <a:lnTo>
                    <a:pt x="260029" y="41881"/>
                  </a:lnTo>
                  <a:lnTo>
                    <a:pt x="260274" y="41968"/>
                  </a:lnTo>
                  <a:lnTo>
                    <a:pt x="260511" y="42041"/>
                  </a:lnTo>
                  <a:lnTo>
                    <a:pt x="260756" y="42115"/>
                  </a:lnTo>
                  <a:lnTo>
                    <a:pt x="261001" y="42181"/>
                  </a:lnTo>
                  <a:lnTo>
                    <a:pt x="261254" y="42241"/>
                  </a:lnTo>
                  <a:lnTo>
                    <a:pt x="261507" y="42288"/>
                  </a:lnTo>
                  <a:lnTo>
                    <a:pt x="261759" y="42335"/>
                  </a:lnTo>
                  <a:lnTo>
                    <a:pt x="262012" y="42375"/>
                  </a:lnTo>
                  <a:lnTo>
                    <a:pt x="262273" y="42408"/>
                  </a:lnTo>
                  <a:lnTo>
                    <a:pt x="262526" y="42435"/>
                  </a:lnTo>
                  <a:lnTo>
                    <a:pt x="262787" y="42455"/>
                  </a:lnTo>
                  <a:lnTo>
                    <a:pt x="263055" y="42468"/>
                  </a:lnTo>
                  <a:lnTo>
                    <a:pt x="263316" y="42475"/>
                  </a:lnTo>
                  <a:lnTo>
                    <a:pt x="263577" y="42475"/>
                  </a:lnTo>
                  <a:lnTo>
                    <a:pt x="263845" y="42468"/>
                  </a:lnTo>
                  <a:lnTo>
                    <a:pt x="264106" y="42462"/>
                  </a:lnTo>
                  <a:lnTo>
                    <a:pt x="264375" y="42448"/>
                  </a:lnTo>
                  <a:lnTo>
                    <a:pt x="264644" y="42422"/>
                  </a:lnTo>
                  <a:lnTo>
                    <a:pt x="264904" y="42395"/>
                  </a:lnTo>
                  <a:lnTo>
                    <a:pt x="265173" y="42362"/>
                  </a:lnTo>
                  <a:lnTo>
                    <a:pt x="265442" y="42328"/>
                  </a:lnTo>
                  <a:lnTo>
                    <a:pt x="265702" y="42281"/>
                  </a:lnTo>
                  <a:lnTo>
                    <a:pt x="265971" y="42235"/>
                  </a:lnTo>
                  <a:lnTo>
                    <a:pt x="266232" y="42181"/>
                  </a:lnTo>
                  <a:lnTo>
                    <a:pt x="266500" y="42121"/>
                  </a:lnTo>
                  <a:lnTo>
                    <a:pt x="266761" y="42055"/>
                  </a:lnTo>
                  <a:lnTo>
                    <a:pt x="267022" y="41988"/>
                  </a:lnTo>
                  <a:lnTo>
                    <a:pt x="267275" y="41914"/>
                  </a:lnTo>
                  <a:lnTo>
                    <a:pt x="267536" y="41834"/>
                  </a:lnTo>
                  <a:lnTo>
                    <a:pt x="267788" y="41747"/>
                  </a:lnTo>
                  <a:lnTo>
                    <a:pt x="268049" y="41661"/>
                  </a:lnTo>
                  <a:lnTo>
                    <a:pt x="268294" y="41567"/>
                  </a:lnTo>
                  <a:lnTo>
                    <a:pt x="268547" y="41467"/>
                  </a:lnTo>
                  <a:lnTo>
                    <a:pt x="268792" y="41367"/>
                  </a:lnTo>
                  <a:lnTo>
                    <a:pt x="269037" y="41260"/>
                  </a:lnTo>
                  <a:lnTo>
                    <a:pt x="269282" y="41153"/>
                  </a:lnTo>
                  <a:lnTo>
                    <a:pt x="269519" y="41033"/>
                  </a:lnTo>
                  <a:lnTo>
                    <a:pt x="269756" y="40913"/>
                  </a:lnTo>
                  <a:lnTo>
                    <a:pt x="269985" y="40793"/>
                  </a:lnTo>
                  <a:lnTo>
                    <a:pt x="270214" y="40666"/>
                  </a:lnTo>
                  <a:lnTo>
                    <a:pt x="270435" y="40533"/>
                  </a:lnTo>
                  <a:lnTo>
                    <a:pt x="270657" y="40399"/>
                  </a:lnTo>
                  <a:lnTo>
                    <a:pt x="270870" y="40259"/>
                  </a:lnTo>
                  <a:lnTo>
                    <a:pt x="271083" y="40119"/>
                  </a:lnTo>
                  <a:lnTo>
                    <a:pt x="271297" y="39972"/>
                  </a:lnTo>
                  <a:lnTo>
                    <a:pt x="271494" y="39825"/>
                  </a:lnTo>
                  <a:lnTo>
                    <a:pt x="271692" y="39672"/>
                  </a:lnTo>
                  <a:lnTo>
                    <a:pt x="271889" y="39512"/>
                  </a:lnTo>
                  <a:lnTo>
                    <a:pt x="272079" y="39351"/>
                  </a:lnTo>
                  <a:lnTo>
                    <a:pt x="272261" y="39191"/>
                  </a:lnTo>
                  <a:lnTo>
                    <a:pt x="272435" y="39024"/>
                  </a:lnTo>
                  <a:lnTo>
                    <a:pt x="272608" y="38858"/>
                  </a:lnTo>
                  <a:lnTo>
                    <a:pt x="272774" y="38684"/>
                  </a:lnTo>
                  <a:lnTo>
                    <a:pt x="272932" y="38510"/>
                  </a:lnTo>
                  <a:lnTo>
                    <a:pt x="273090" y="38330"/>
                  </a:lnTo>
                  <a:lnTo>
                    <a:pt x="273241" y="38150"/>
                  </a:lnTo>
                  <a:lnTo>
                    <a:pt x="273383" y="37963"/>
                  </a:lnTo>
                  <a:lnTo>
                    <a:pt x="273517" y="37783"/>
                  </a:lnTo>
                  <a:lnTo>
                    <a:pt x="273644" y="37589"/>
                  </a:lnTo>
                  <a:lnTo>
                    <a:pt x="273762" y="37403"/>
                  </a:lnTo>
                  <a:lnTo>
                    <a:pt x="273873" y="37209"/>
                  </a:lnTo>
                  <a:lnTo>
                    <a:pt x="274276" y="37383"/>
                  </a:lnTo>
                  <a:lnTo>
                    <a:pt x="274679" y="37556"/>
                  </a:lnTo>
                  <a:lnTo>
                    <a:pt x="275082" y="37716"/>
                  </a:lnTo>
                  <a:lnTo>
                    <a:pt x="275493" y="37876"/>
                  </a:lnTo>
                  <a:lnTo>
                    <a:pt x="275903" y="38037"/>
                  </a:lnTo>
                  <a:lnTo>
                    <a:pt x="276322" y="38183"/>
                  </a:lnTo>
                  <a:lnTo>
                    <a:pt x="276733" y="38330"/>
                  </a:lnTo>
                  <a:lnTo>
                    <a:pt x="277160" y="38464"/>
                  </a:lnTo>
                  <a:lnTo>
                    <a:pt x="277579" y="38597"/>
                  </a:lnTo>
                  <a:lnTo>
                    <a:pt x="278005" y="38724"/>
                  </a:lnTo>
                  <a:lnTo>
                    <a:pt x="278432" y="38851"/>
                  </a:lnTo>
                  <a:lnTo>
                    <a:pt x="278859" y="38964"/>
                  </a:lnTo>
                  <a:lnTo>
                    <a:pt x="279293" y="39078"/>
                  </a:lnTo>
                  <a:lnTo>
                    <a:pt x="279728" y="39185"/>
                  </a:lnTo>
                  <a:lnTo>
                    <a:pt x="280162" y="39278"/>
                  </a:lnTo>
                  <a:lnTo>
                    <a:pt x="280605" y="39378"/>
                  </a:lnTo>
                  <a:lnTo>
                    <a:pt x="281087" y="39478"/>
                  </a:lnTo>
                  <a:lnTo>
                    <a:pt x="281569" y="39572"/>
                  </a:lnTo>
                  <a:lnTo>
                    <a:pt x="282051" y="39658"/>
                  </a:lnTo>
                  <a:lnTo>
                    <a:pt x="282533" y="39739"/>
                  </a:lnTo>
                  <a:lnTo>
                    <a:pt x="283023" y="39805"/>
                  </a:lnTo>
                  <a:lnTo>
                    <a:pt x="283513" y="39872"/>
                  </a:lnTo>
                  <a:lnTo>
                    <a:pt x="284003" y="39925"/>
                  </a:lnTo>
                  <a:lnTo>
                    <a:pt x="284500" y="39972"/>
                  </a:lnTo>
                  <a:lnTo>
                    <a:pt x="284666" y="39985"/>
                  </a:lnTo>
                  <a:lnTo>
                    <a:pt x="285014" y="40006"/>
                  </a:lnTo>
                  <a:lnTo>
                    <a:pt x="285472" y="40019"/>
                  </a:lnTo>
                  <a:lnTo>
                    <a:pt x="286018" y="40032"/>
                  </a:lnTo>
                  <a:lnTo>
                    <a:pt x="286594" y="40032"/>
                  </a:lnTo>
                  <a:lnTo>
                    <a:pt x="287163" y="40026"/>
                  </a:lnTo>
                  <a:lnTo>
                    <a:pt x="287432" y="40019"/>
                  </a:lnTo>
                  <a:lnTo>
                    <a:pt x="287685" y="40006"/>
                  </a:lnTo>
                  <a:lnTo>
                    <a:pt x="287906" y="39992"/>
                  </a:lnTo>
                  <a:lnTo>
                    <a:pt x="288104" y="39972"/>
                  </a:lnTo>
                  <a:lnTo>
                    <a:pt x="288143" y="40019"/>
                  </a:lnTo>
                  <a:lnTo>
                    <a:pt x="288191" y="40066"/>
                  </a:lnTo>
                  <a:lnTo>
                    <a:pt x="286982" y="41414"/>
                  </a:lnTo>
                  <a:lnTo>
                    <a:pt x="286389" y="42068"/>
                  </a:lnTo>
                  <a:lnTo>
                    <a:pt x="285804" y="42709"/>
                  </a:lnTo>
                  <a:lnTo>
                    <a:pt x="285212" y="43329"/>
                  </a:lnTo>
                  <a:lnTo>
                    <a:pt x="284627" y="43930"/>
                  </a:lnTo>
                  <a:lnTo>
                    <a:pt x="284042" y="44517"/>
                  </a:lnTo>
                  <a:lnTo>
                    <a:pt x="283457" y="45078"/>
                  </a:lnTo>
                  <a:lnTo>
                    <a:pt x="283157" y="45352"/>
                  </a:lnTo>
                  <a:lnTo>
                    <a:pt x="282865" y="45619"/>
                  </a:lnTo>
                  <a:lnTo>
                    <a:pt x="282565" y="45885"/>
                  </a:lnTo>
                  <a:lnTo>
                    <a:pt x="282264" y="46139"/>
                  </a:lnTo>
                  <a:lnTo>
                    <a:pt x="281964" y="46393"/>
                  </a:lnTo>
                  <a:lnTo>
                    <a:pt x="281664" y="46640"/>
                  </a:lnTo>
                  <a:lnTo>
                    <a:pt x="281356" y="46880"/>
                  </a:lnTo>
                  <a:lnTo>
                    <a:pt x="281047" y="47114"/>
                  </a:lnTo>
                  <a:lnTo>
                    <a:pt x="280739" y="47340"/>
                  </a:lnTo>
                  <a:lnTo>
                    <a:pt x="280431" y="47561"/>
                  </a:lnTo>
                  <a:lnTo>
                    <a:pt x="280115" y="47774"/>
                  </a:lnTo>
                  <a:lnTo>
                    <a:pt x="279791" y="47988"/>
                  </a:lnTo>
                  <a:lnTo>
                    <a:pt x="279467" y="48188"/>
                  </a:lnTo>
                  <a:lnTo>
                    <a:pt x="279143" y="48382"/>
                  </a:lnTo>
                  <a:lnTo>
                    <a:pt x="278811" y="48569"/>
                  </a:lnTo>
                  <a:lnTo>
                    <a:pt x="278479" y="48749"/>
                  </a:lnTo>
                  <a:lnTo>
                    <a:pt x="278140" y="48922"/>
                  </a:lnTo>
                  <a:lnTo>
                    <a:pt x="277800" y="49089"/>
                  </a:lnTo>
                  <a:lnTo>
                    <a:pt x="277452" y="49243"/>
                  </a:lnTo>
                  <a:lnTo>
                    <a:pt x="277104" y="49396"/>
                  </a:lnTo>
                  <a:lnTo>
                    <a:pt x="276749" y="49536"/>
                  </a:lnTo>
                  <a:lnTo>
                    <a:pt x="276385" y="49670"/>
                  </a:lnTo>
                  <a:lnTo>
                    <a:pt x="276014" y="49797"/>
                  </a:lnTo>
                  <a:lnTo>
                    <a:pt x="275643" y="49917"/>
                  </a:lnTo>
                  <a:lnTo>
                    <a:pt x="275263" y="50024"/>
                  </a:lnTo>
                  <a:lnTo>
                    <a:pt x="274876" y="50130"/>
                  </a:lnTo>
                  <a:lnTo>
                    <a:pt x="274489" y="50224"/>
                  </a:lnTo>
                  <a:lnTo>
                    <a:pt x="274094" y="50304"/>
                  </a:lnTo>
                  <a:lnTo>
                    <a:pt x="273683" y="50384"/>
                  </a:lnTo>
                  <a:lnTo>
                    <a:pt x="273272" y="50451"/>
                  </a:lnTo>
                  <a:lnTo>
                    <a:pt x="272853" y="50504"/>
                  </a:lnTo>
                  <a:lnTo>
                    <a:pt x="272435" y="50551"/>
                  </a:lnTo>
                  <a:lnTo>
                    <a:pt x="272000" y="50591"/>
                  </a:lnTo>
                  <a:lnTo>
                    <a:pt x="271557" y="50624"/>
                  </a:lnTo>
                  <a:lnTo>
                    <a:pt x="271107" y="50644"/>
                  </a:lnTo>
                  <a:lnTo>
                    <a:pt x="270657" y="50651"/>
                  </a:lnTo>
                  <a:lnTo>
                    <a:pt x="270190" y="50651"/>
                  </a:lnTo>
                  <a:lnTo>
                    <a:pt x="269716" y="50644"/>
                  </a:lnTo>
                  <a:lnTo>
                    <a:pt x="269234" y="50624"/>
                  </a:lnTo>
                  <a:lnTo>
                    <a:pt x="268744" y="50591"/>
                  </a:lnTo>
                  <a:lnTo>
                    <a:pt x="268239" y="50551"/>
                  </a:lnTo>
                  <a:lnTo>
                    <a:pt x="267733" y="50504"/>
                  </a:lnTo>
                  <a:lnTo>
                    <a:pt x="267212" y="50444"/>
                  </a:lnTo>
                  <a:lnTo>
                    <a:pt x="266690" y="50371"/>
                  </a:lnTo>
                  <a:lnTo>
                    <a:pt x="266145" y="50290"/>
                  </a:lnTo>
                  <a:lnTo>
                    <a:pt x="265600" y="50190"/>
                  </a:lnTo>
                  <a:lnTo>
                    <a:pt x="265039" y="50090"/>
                  </a:lnTo>
                  <a:lnTo>
                    <a:pt x="264470" y="49970"/>
                  </a:lnTo>
                  <a:lnTo>
                    <a:pt x="263917" y="49850"/>
                  </a:lnTo>
                  <a:lnTo>
                    <a:pt x="263371" y="49710"/>
                  </a:lnTo>
                  <a:lnTo>
                    <a:pt x="262818" y="49563"/>
                  </a:lnTo>
                  <a:lnTo>
                    <a:pt x="262273" y="49403"/>
                  </a:lnTo>
                  <a:lnTo>
                    <a:pt x="261720" y="49223"/>
                  </a:lnTo>
                  <a:lnTo>
                    <a:pt x="261183" y="49036"/>
                  </a:lnTo>
                  <a:lnTo>
                    <a:pt x="260637" y="48842"/>
                  </a:lnTo>
                  <a:lnTo>
                    <a:pt x="260100" y="48629"/>
                  </a:lnTo>
                  <a:lnTo>
                    <a:pt x="259571" y="48408"/>
                  </a:lnTo>
                  <a:lnTo>
                    <a:pt x="259041" y="48175"/>
                  </a:lnTo>
                  <a:lnTo>
                    <a:pt x="258520" y="47934"/>
                  </a:lnTo>
                  <a:lnTo>
                    <a:pt x="257998" y="47674"/>
                  </a:lnTo>
                  <a:lnTo>
                    <a:pt x="257485" y="47414"/>
                  </a:lnTo>
                  <a:lnTo>
                    <a:pt x="256987" y="47140"/>
                  </a:lnTo>
                  <a:lnTo>
                    <a:pt x="256489" y="46853"/>
                  </a:lnTo>
                  <a:lnTo>
                    <a:pt x="255999" y="46560"/>
                  </a:lnTo>
                  <a:lnTo>
                    <a:pt x="255517" y="46259"/>
                  </a:lnTo>
                  <a:lnTo>
                    <a:pt x="255051" y="45952"/>
                  </a:lnTo>
                  <a:lnTo>
                    <a:pt x="254585" y="45632"/>
                  </a:lnTo>
                  <a:lnTo>
                    <a:pt x="254134" y="45305"/>
                  </a:lnTo>
                  <a:lnTo>
                    <a:pt x="253692" y="44971"/>
                  </a:lnTo>
                  <a:lnTo>
                    <a:pt x="253265" y="44624"/>
                  </a:lnTo>
                  <a:lnTo>
                    <a:pt x="252846" y="44277"/>
                  </a:lnTo>
                  <a:lnTo>
                    <a:pt x="252443" y="43917"/>
                  </a:lnTo>
                  <a:lnTo>
                    <a:pt x="252048" y="43556"/>
                  </a:lnTo>
                  <a:lnTo>
                    <a:pt x="251669" y="43182"/>
                  </a:lnTo>
                  <a:lnTo>
                    <a:pt x="251305" y="42809"/>
                  </a:lnTo>
                  <a:lnTo>
                    <a:pt x="250950" y="42428"/>
                  </a:lnTo>
                  <a:lnTo>
                    <a:pt x="250618" y="42041"/>
                  </a:lnTo>
                  <a:lnTo>
                    <a:pt x="250294" y="41647"/>
                  </a:lnTo>
                  <a:lnTo>
                    <a:pt x="249986" y="41247"/>
                  </a:lnTo>
                  <a:lnTo>
                    <a:pt x="249701" y="40846"/>
                  </a:lnTo>
                  <a:lnTo>
                    <a:pt x="249433" y="40439"/>
                  </a:lnTo>
                  <a:lnTo>
                    <a:pt x="249172" y="40026"/>
                  </a:lnTo>
                  <a:lnTo>
                    <a:pt x="248943" y="39612"/>
                  </a:lnTo>
                  <a:lnTo>
                    <a:pt x="248832" y="39405"/>
                  </a:lnTo>
                  <a:lnTo>
                    <a:pt x="248722" y="39191"/>
                  </a:lnTo>
                  <a:lnTo>
                    <a:pt x="248619" y="38984"/>
                  </a:lnTo>
                  <a:lnTo>
                    <a:pt x="248524" y="38771"/>
                  </a:lnTo>
                  <a:lnTo>
                    <a:pt x="248437" y="38557"/>
                  </a:lnTo>
                  <a:lnTo>
                    <a:pt x="248350" y="38344"/>
                  </a:lnTo>
                  <a:lnTo>
                    <a:pt x="248263" y="38130"/>
                  </a:lnTo>
                  <a:lnTo>
                    <a:pt x="248192" y="37916"/>
                  </a:lnTo>
                  <a:lnTo>
                    <a:pt x="248121" y="37703"/>
                  </a:lnTo>
                  <a:lnTo>
                    <a:pt x="248050" y="37489"/>
                  </a:lnTo>
                  <a:lnTo>
                    <a:pt x="247995" y="37269"/>
                  </a:lnTo>
                  <a:lnTo>
                    <a:pt x="247939" y="37056"/>
                  </a:lnTo>
                  <a:lnTo>
                    <a:pt x="247884" y="36842"/>
                  </a:lnTo>
                  <a:lnTo>
                    <a:pt x="247845" y="36622"/>
                  </a:lnTo>
                  <a:lnTo>
                    <a:pt x="247805" y="36401"/>
                  </a:lnTo>
                  <a:lnTo>
                    <a:pt x="247773" y="36188"/>
                  </a:lnTo>
                  <a:lnTo>
                    <a:pt x="247742" y="35968"/>
                  </a:lnTo>
                  <a:lnTo>
                    <a:pt x="247718" y="35747"/>
                  </a:lnTo>
                  <a:lnTo>
                    <a:pt x="247710" y="35527"/>
                  </a:lnTo>
                  <a:lnTo>
                    <a:pt x="247694" y="35314"/>
                  </a:lnTo>
                  <a:lnTo>
                    <a:pt x="247694" y="35093"/>
                  </a:lnTo>
                  <a:lnTo>
                    <a:pt x="247694" y="34873"/>
                  </a:lnTo>
                  <a:lnTo>
                    <a:pt x="247702" y="34653"/>
                  </a:lnTo>
                  <a:lnTo>
                    <a:pt x="247718" y="34433"/>
                  </a:lnTo>
                  <a:lnTo>
                    <a:pt x="247742" y="34212"/>
                  </a:lnTo>
                  <a:lnTo>
                    <a:pt x="247766" y="33992"/>
                  </a:lnTo>
                  <a:lnTo>
                    <a:pt x="247805" y="33778"/>
                  </a:lnTo>
                  <a:lnTo>
                    <a:pt x="247845" y="33558"/>
                  </a:lnTo>
                  <a:lnTo>
                    <a:pt x="247892" y="33338"/>
                  </a:lnTo>
                  <a:lnTo>
                    <a:pt x="247939" y="33118"/>
                  </a:lnTo>
                  <a:lnTo>
                    <a:pt x="248003" y="32897"/>
                  </a:lnTo>
                  <a:lnTo>
                    <a:pt x="248066" y="32677"/>
                  </a:lnTo>
                  <a:lnTo>
                    <a:pt x="248145" y="32464"/>
                  </a:lnTo>
                  <a:lnTo>
                    <a:pt x="248224" y="32243"/>
                  </a:lnTo>
                  <a:lnTo>
                    <a:pt x="248311" y="32023"/>
                  </a:lnTo>
                  <a:lnTo>
                    <a:pt x="248406" y="31810"/>
                  </a:lnTo>
                  <a:lnTo>
                    <a:pt x="248508" y="31589"/>
                  </a:lnTo>
                  <a:lnTo>
                    <a:pt x="248619" y="31376"/>
                  </a:lnTo>
                  <a:lnTo>
                    <a:pt x="248730" y="31156"/>
                  </a:lnTo>
                  <a:lnTo>
                    <a:pt x="248856" y="30942"/>
                  </a:lnTo>
                  <a:lnTo>
                    <a:pt x="248982" y="30728"/>
                  </a:lnTo>
                  <a:lnTo>
                    <a:pt x="249125" y="30515"/>
                  </a:lnTo>
                  <a:lnTo>
                    <a:pt x="249267" y="30301"/>
                  </a:lnTo>
                  <a:lnTo>
                    <a:pt x="249417" y="30088"/>
                  </a:lnTo>
                  <a:lnTo>
                    <a:pt x="249583" y="29874"/>
                  </a:lnTo>
                  <a:lnTo>
                    <a:pt x="249749" y="29661"/>
                  </a:lnTo>
                  <a:lnTo>
                    <a:pt x="249923" y="29447"/>
                  </a:lnTo>
                  <a:lnTo>
                    <a:pt x="250112" y="29240"/>
                  </a:lnTo>
                  <a:lnTo>
                    <a:pt x="250302" y="29033"/>
                  </a:lnTo>
                  <a:lnTo>
                    <a:pt x="250499" y="28820"/>
                  </a:lnTo>
                  <a:lnTo>
                    <a:pt x="250705" y="28613"/>
                  </a:lnTo>
                  <a:lnTo>
                    <a:pt x="250926" y="28406"/>
                  </a:lnTo>
                  <a:lnTo>
                    <a:pt x="251147" y="28199"/>
                  </a:lnTo>
                  <a:lnTo>
                    <a:pt x="251377" y="27999"/>
                  </a:lnTo>
                  <a:lnTo>
                    <a:pt x="251622" y="27792"/>
                  </a:lnTo>
                  <a:lnTo>
                    <a:pt x="251866" y="27592"/>
                  </a:lnTo>
                  <a:lnTo>
                    <a:pt x="252127" y="27391"/>
                  </a:lnTo>
                  <a:lnTo>
                    <a:pt x="252388" y="27191"/>
                  </a:lnTo>
                  <a:close/>
                  <a:moveTo>
                    <a:pt x="248872" y="44811"/>
                  </a:moveTo>
                  <a:lnTo>
                    <a:pt x="249077" y="45051"/>
                  </a:lnTo>
                  <a:lnTo>
                    <a:pt x="249291" y="45291"/>
                  </a:lnTo>
                  <a:lnTo>
                    <a:pt x="249504" y="45525"/>
                  </a:lnTo>
                  <a:lnTo>
                    <a:pt x="249725" y="45752"/>
                  </a:lnTo>
                  <a:lnTo>
                    <a:pt x="249946" y="45986"/>
                  </a:lnTo>
                  <a:lnTo>
                    <a:pt x="250176" y="46213"/>
                  </a:lnTo>
                  <a:lnTo>
                    <a:pt x="250413" y="46433"/>
                  </a:lnTo>
                  <a:lnTo>
                    <a:pt x="250642" y="46653"/>
                  </a:lnTo>
                  <a:lnTo>
                    <a:pt x="250887" y="46873"/>
                  </a:lnTo>
                  <a:lnTo>
                    <a:pt x="251124" y="47087"/>
                  </a:lnTo>
                  <a:lnTo>
                    <a:pt x="251369" y="47300"/>
                  </a:lnTo>
                  <a:lnTo>
                    <a:pt x="251622" y="47507"/>
                  </a:lnTo>
                  <a:lnTo>
                    <a:pt x="251874" y="47708"/>
                  </a:lnTo>
                  <a:lnTo>
                    <a:pt x="252127" y="47914"/>
                  </a:lnTo>
                  <a:lnTo>
                    <a:pt x="252388" y="48108"/>
                  </a:lnTo>
                  <a:lnTo>
                    <a:pt x="252649" y="48302"/>
                  </a:lnTo>
                  <a:lnTo>
                    <a:pt x="252917" y="48495"/>
                  </a:lnTo>
                  <a:lnTo>
                    <a:pt x="253186" y="48682"/>
                  </a:lnTo>
                  <a:lnTo>
                    <a:pt x="253455" y="48869"/>
                  </a:lnTo>
                  <a:lnTo>
                    <a:pt x="253731" y="49042"/>
                  </a:lnTo>
                  <a:lnTo>
                    <a:pt x="254008" y="49223"/>
                  </a:lnTo>
                  <a:lnTo>
                    <a:pt x="254284" y="49396"/>
                  </a:lnTo>
                  <a:lnTo>
                    <a:pt x="254569" y="49563"/>
                  </a:lnTo>
                  <a:lnTo>
                    <a:pt x="254853" y="49723"/>
                  </a:lnTo>
                  <a:lnTo>
                    <a:pt x="255146" y="49883"/>
                  </a:lnTo>
                  <a:lnTo>
                    <a:pt x="255430" y="50037"/>
                  </a:lnTo>
                  <a:lnTo>
                    <a:pt x="255723" y="50190"/>
                  </a:lnTo>
                  <a:lnTo>
                    <a:pt x="256015" y="50331"/>
                  </a:lnTo>
                  <a:lnTo>
                    <a:pt x="256315" y="50477"/>
                  </a:lnTo>
                  <a:lnTo>
                    <a:pt x="256607" y="50611"/>
                  </a:lnTo>
                  <a:lnTo>
                    <a:pt x="256908" y="50744"/>
                  </a:lnTo>
                  <a:lnTo>
                    <a:pt x="257216" y="50871"/>
                  </a:lnTo>
                  <a:lnTo>
                    <a:pt x="257477" y="50978"/>
                  </a:lnTo>
                  <a:lnTo>
                    <a:pt x="257745" y="51078"/>
                  </a:lnTo>
                  <a:lnTo>
                    <a:pt x="258022" y="51171"/>
                  </a:lnTo>
                  <a:lnTo>
                    <a:pt x="258298" y="51278"/>
                  </a:lnTo>
                  <a:lnTo>
                    <a:pt x="258014" y="51645"/>
                  </a:lnTo>
                  <a:lnTo>
                    <a:pt x="257730" y="52012"/>
                  </a:lnTo>
                  <a:lnTo>
                    <a:pt x="257437" y="52373"/>
                  </a:lnTo>
                  <a:lnTo>
                    <a:pt x="257137" y="52733"/>
                  </a:lnTo>
                  <a:lnTo>
                    <a:pt x="256829" y="53087"/>
                  </a:lnTo>
                  <a:lnTo>
                    <a:pt x="256513" y="53441"/>
                  </a:lnTo>
                  <a:lnTo>
                    <a:pt x="256197" y="53788"/>
                  </a:lnTo>
                  <a:lnTo>
                    <a:pt x="255873" y="54141"/>
                  </a:lnTo>
                  <a:lnTo>
                    <a:pt x="255549" y="54482"/>
                  </a:lnTo>
                  <a:lnTo>
                    <a:pt x="255217" y="54822"/>
                  </a:lnTo>
                  <a:lnTo>
                    <a:pt x="254877" y="55163"/>
                  </a:lnTo>
                  <a:lnTo>
                    <a:pt x="254529" y="55496"/>
                  </a:lnTo>
                  <a:lnTo>
                    <a:pt x="254182" y="55830"/>
                  </a:lnTo>
                  <a:lnTo>
                    <a:pt x="253834" y="56164"/>
                  </a:lnTo>
                  <a:lnTo>
                    <a:pt x="253478" y="56491"/>
                  </a:lnTo>
                  <a:lnTo>
                    <a:pt x="253123" y="56811"/>
                  </a:lnTo>
                  <a:lnTo>
                    <a:pt x="252593" y="56511"/>
                  </a:lnTo>
                  <a:lnTo>
                    <a:pt x="252056" y="56210"/>
                  </a:lnTo>
                  <a:lnTo>
                    <a:pt x="251519" y="55923"/>
                  </a:lnTo>
                  <a:lnTo>
                    <a:pt x="250974" y="55637"/>
                  </a:lnTo>
                  <a:lnTo>
                    <a:pt x="249891" y="55063"/>
                  </a:lnTo>
                  <a:lnTo>
                    <a:pt x="249354" y="54782"/>
                  </a:lnTo>
                  <a:lnTo>
                    <a:pt x="248824" y="54495"/>
                  </a:lnTo>
                  <a:lnTo>
                    <a:pt x="247663" y="53854"/>
                  </a:lnTo>
                  <a:lnTo>
                    <a:pt x="246493" y="53220"/>
                  </a:lnTo>
                  <a:lnTo>
                    <a:pt x="245316" y="52593"/>
                  </a:lnTo>
                  <a:lnTo>
                    <a:pt x="244139" y="51972"/>
                  </a:lnTo>
                  <a:lnTo>
                    <a:pt x="244534" y="51579"/>
                  </a:lnTo>
                  <a:lnTo>
                    <a:pt x="244921" y="51171"/>
                  </a:lnTo>
                  <a:lnTo>
                    <a:pt x="245292" y="50764"/>
                  </a:lnTo>
                  <a:lnTo>
                    <a:pt x="245656" y="50351"/>
                  </a:lnTo>
                  <a:lnTo>
                    <a:pt x="246003" y="49923"/>
                  </a:lnTo>
                  <a:lnTo>
                    <a:pt x="246335" y="49496"/>
                  </a:lnTo>
                  <a:lnTo>
                    <a:pt x="246659" y="49062"/>
                  </a:lnTo>
                  <a:lnTo>
                    <a:pt x="246967" y="48615"/>
                  </a:lnTo>
                  <a:lnTo>
                    <a:pt x="247260" y="48168"/>
                  </a:lnTo>
                  <a:lnTo>
                    <a:pt x="247536" y="47708"/>
                  </a:lnTo>
                  <a:lnTo>
                    <a:pt x="247805" y="47247"/>
                  </a:lnTo>
                  <a:lnTo>
                    <a:pt x="248050" y="46773"/>
                  </a:lnTo>
                  <a:lnTo>
                    <a:pt x="248279" y="46293"/>
                  </a:lnTo>
                  <a:lnTo>
                    <a:pt x="248390" y="46052"/>
                  </a:lnTo>
                  <a:lnTo>
                    <a:pt x="248492" y="45805"/>
                  </a:lnTo>
                  <a:lnTo>
                    <a:pt x="248595" y="45565"/>
                  </a:lnTo>
                  <a:lnTo>
                    <a:pt x="248690" y="45312"/>
                  </a:lnTo>
                  <a:lnTo>
                    <a:pt x="248785" y="45065"/>
                  </a:lnTo>
                  <a:lnTo>
                    <a:pt x="248872" y="44811"/>
                  </a:lnTo>
                  <a:close/>
                  <a:moveTo>
                    <a:pt x="242677" y="53301"/>
                  </a:moveTo>
                  <a:lnTo>
                    <a:pt x="243688" y="53981"/>
                  </a:lnTo>
                  <a:lnTo>
                    <a:pt x="244700" y="54649"/>
                  </a:lnTo>
                  <a:lnTo>
                    <a:pt x="245719" y="55309"/>
                  </a:lnTo>
                  <a:lnTo>
                    <a:pt x="246746" y="55970"/>
                  </a:lnTo>
                  <a:lnTo>
                    <a:pt x="247252" y="56304"/>
                  </a:lnTo>
                  <a:lnTo>
                    <a:pt x="247758" y="56638"/>
                  </a:lnTo>
                  <a:lnTo>
                    <a:pt x="248777" y="57332"/>
                  </a:lnTo>
                  <a:lnTo>
                    <a:pt x="249291" y="57679"/>
                  </a:lnTo>
                  <a:lnTo>
                    <a:pt x="249812" y="58026"/>
                  </a:lnTo>
                  <a:lnTo>
                    <a:pt x="250334" y="58360"/>
                  </a:lnTo>
                  <a:lnTo>
                    <a:pt x="250863" y="58680"/>
                  </a:lnTo>
                  <a:lnTo>
                    <a:pt x="250247" y="59154"/>
                  </a:lnTo>
                  <a:lnTo>
                    <a:pt x="249622" y="59621"/>
                  </a:lnTo>
                  <a:lnTo>
                    <a:pt x="248990" y="60082"/>
                  </a:lnTo>
                  <a:lnTo>
                    <a:pt x="248342" y="60529"/>
                  </a:lnTo>
                  <a:lnTo>
                    <a:pt x="247686" y="60969"/>
                  </a:lnTo>
                  <a:lnTo>
                    <a:pt x="247023" y="61410"/>
                  </a:lnTo>
                  <a:lnTo>
                    <a:pt x="246351" y="61837"/>
                  </a:lnTo>
                  <a:lnTo>
                    <a:pt x="245672" y="62257"/>
                  </a:lnTo>
                  <a:lnTo>
                    <a:pt x="244984" y="62664"/>
                  </a:lnTo>
                  <a:lnTo>
                    <a:pt x="244281" y="63072"/>
                  </a:lnTo>
                  <a:lnTo>
                    <a:pt x="243578" y="63465"/>
                  </a:lnTo>
                  <a:lnTo>
                    <a:pt x="242859" y="63859"/>
                  </a:lnTo>
                  <a:lnTo>
                    <a:pt x="242140" y="64240"/>
                  </a:lnTo>
                  <a:lnTo>
                    <a:pt x="241413" y="64613"/>
                  </a:lnTo>
                  <a:lnTo>
                    <a:pt x="240678" y="64980"/>
                  </a:lnTo>
                  <a:lnTo>
                    <a:pt x="239935" y="65334"/>
                  </a:lnTo>
                  <a:lnTo>
                    <a:pt x="239753" y="65067"/>
                  </a:lnTo>
                  <a:lnTo>
                    <a:pt x="239564" y="64794"/>
                  </a:lnTo>
                  <a:lnTo>
                    <a:pt x="239358" y="64533"/>
                  </a:lnTo>
                  <a:lnTo>
                    <a:pt x="239137" y="64266"/>
                  </a:lnTo>
                  <a:lnTo>
                    <a:pt x="238908" y="64013"/>
                  </a:lnTo>
                  <a:lnTo>
                    <a:pt x="238663" y="63752"/>
                  </a:lnTo>
                  <a:lnTo>
                    <a:pt x="238410" y="63505"/>
                  </a:lnTo>
                  <a:lnTo>
                    <a:pt x="238149" y="63252"/>
                  </a:lnTo>
                  <a:lnTo>
                    <a:pt x="237888" y="63012"/>
                  </a:lnTo>
                  <a:lnTo>
                    <a:pt x="237628" y="62771"/>
                  </a:lnTo>
                  <a:lnTo>
                    <a:pt x="237090" y="62297"/>
                  </a:lnTo>
                  <a:lnTo>
                    <a:pt x="236063" y="61410"/>
                  </a:lnTo>
                  <a:lnTo>
                    <a:pt x="235320" y="60769"/>
                  </a:lnTo>
                  <a:lnTo>
                    <a:pt x="234941" y="60449"/>
                  </a:lnTo>
                  <a:lnTo>
                    <a:pt x="234562" y="60128"/>
                  </a:lnTo>
                  <a:lnTo>
                    <a:pt x="234175" y="59815"/>
                  </a:lnTo>
                  <a:lnTo>
                    <a:pt x="233787" y="59508"/>
                  </a:lnTo>
                  <a:lnTo>
                    <a:pt x="233384" y="59207"/>
                  </a:lnTo>
                  <a:lnTo>
                    <a:pt x="232981" y="58907"/>
                  </a:lnTo>
                  <a:lnTo>
                    <a:pt x="233661" y="58620"/>
                  </a:lnTo>
                  <a:lnTo>
                    <a:pt x="234333" y="58326"/>
                  </a:lnTo>
                  <a:lnTo>
                    <a:pt x="235004" y="58026"/>
                  </a:lnTo>
                  <a:lnTo>
                    <a:pt x="235652" y="57712"/>
                  </a:lnTo>
                  <a:lnTo>
                    <a:pt x="236300" y="57398"/>
                  </a:lnTo>
                  <a:lnTo>
                    <a:pt x="236940" y="57065"/>
                  </a:lnTo>
                  <a:lnTo>
                    <a:pt x="237564" y="56731"/>
                  </a:lnTo>
                  <a:lnTo>
                    <a:pt x="238181" y="56384"/>
                  </a:lnTo>
                  <a:lnTo>
                    <a:pt x="238781" y="56030"/>
                  </a:lnTo>
                  <a:lnTo>
                    <a:pt x="239374" y="55663"/>
                  </a:lnTo>
                  <a:lnTo>
                    <a:pt x="239959" y="55289"/>
                  </a:lnTo>
                  <a:lnTo>
                    <a:pt x="240528" y="54909"/>
                  </a:lnTo>
                  <a:lnTo>
                    <a:pt x="241081" y="54522"/>
                  </a:lnTo>
                  <a:lnTo>
                    <a:pt x="241626" y="54121"/>
                  </a:lnTo>
                  <a:lnTo>
                    <a:pt x="242155" y="53714"/>
                  </a:lnTo>
                  <a:lnTo>
                    <a:pt x="242677" y="53301"/>
                  </a:lnTo>
                  <a:close/>
                  <a:moveTo>
                    <a:pt x="47063" y="57692"/>
                  </a:moveTo>
                  <a:lnTo>
                    <a:pt x="47055" y="58827"/>
                  </a:lnTo>
                  <a:lnTo>
                    <a:pt x="47047" y="59955"/>
                  </a:lnTo>
                  <a:lnTo>
                    <a:pt x="47039" y="62217"/>
                  </a:lnTo>
                  <a:lnTo>
                    <a:pt x="46968" y="62117"/>
                  </a:lnTo>
                  <a:lnTo>
                    <a:pt x="46889" y="62030"/>
                  </a:lnTo>
                  <a:lnTo>
                    <a:pt x="46802" y="61944"/>
                  </a:lnTo>
                  <a:lnTo>
                    <a:pt x="46707" y="61864"/>
                  </a:lnTo>
                  <a:lnTo>
                    <a:pt x="46597" y="61797"/>
                  </a:lnTo>
                  <a:lnTo>
                    <a:pt x="46486" y="61730"/>
                  </a:lnTo>
                  <a:lnTo>
                    <a:pt x="46367" y="61677"/>
                  </a:lnTo>
                  <a:lnTo>
                    <a:pt x="46241" y="61630"/>
                  </a:lnTo>
                  <a:lnTo>
                    <a:pt x="46107" y="61597"/>
                  </a:lnTo>
                  <a:lnTo>
                    <a:pt x="45972" y="61570"/>
                  </a:lnTo>
                  <a:lnTo>
                    <a:pt x="45830" y="61557"/>
                  </a:lnTo>
                  <a:lnTo>
                    <a:pt x="45688" y="61557"/>
                  </a:lnTo>
                  <a:lnTo>
                    <a:pt x="45538" y="61570"/>
                  </a:lnTo>
                  <a:lnTo>
                    <a:pt x="45388" y="61597"/>
                  </a:lnTo>
                  <a:lnTo>
                    <a:pt x="45230" y="61637"/>
                  </a:lnTo>
                  <a:lnTo>
                    <a:pt x="45072" y="61690"/>
                  </a:lnTo>
                  <a:lnTo>
                    <a:pt x="44487" y="61937"/>
                  </a:lnTo>
                  <a:lnTo>
                    <a:pt x="43910" y="62191"/>
                  </a:lnTo>
                  <a:lnTo>
                    <a:pt x="43341" y="62451"/>
                  </a:lnTo>
                  <a:lnTo>
                    <a:pt x="42772" y="62718"/>
                  </a:lnTo>
                  <a:lnTo>
                    <a:pt x="42203" y="62991"/>
                  </a:lnTo>
                  <a:lnTo>
                    <a:pt x="41650" y="63265"/>
                  </a:lnTo>
                  <a:lnTo>
                    <a:pt x="41089" y="63545"/>
                  </a:lnTo>
                  <a:lnTo>
                    <a:pt x="40544" y="63832"/>
                  </a:lnTo>
                  <a:lnTo>
                    <a:pt x="39999" y="64126"/>
                  </a:lnTo>
                  <a:lnTo>
                    <a:pt x="39453" y="64426"/>
                  </a:lnTo>
                  <a:lnTo>
                    <a:pt x="38924" y="64727"/>
                  </a:lnTo>
                  <a:lnTo>
                    <a:pt x="38387" y="65040"/>
                  </a:lnTo>
                  <a:lnTo>
                    <a:pt x="37865" y="65354"/>
                  </a:lnTo>
                  <a:lnTo>
                    <a:pt x="37344" y="65675"/>
                  </a:lnTo>
                  <a:lnTo>
                    <a:pt x="36822" y="65995"/>
                  </a:lnTo>
                  <a:lnTo>
                    <a:pt x="36309" y="66329"/>
                  </a:lnTo>
                  <a:lnTo>
                    <a:pt x="35977" y="66102"/>
                  </a:lnTo>
                  <a:lnTo>
                    <a:pt x="35637" y="65881"/>
                  </a:lnTo>
                  <a:lnTo>
                    <a:pt x="35281" y="65675"/>
                  </a:lnTo>
                  <a:lnTo>
                    <a:pt x="34926" y="65468"/>
                  </a:lnTo>
                  <a:lnTo>
                    <a:pt x="34199" y="65067"/>
                  </a:lnTo>
                  <a:lnTo>
                    <a:pt x="33843" y="64867"/>
                  </a:lnTo>
                  <a:lnTo>
                    <a:pt x="33503" y="64660"/>
                  </a:lnTo>
                  <a:lnTo>
                    <a:pt x="30714" y="63038"/>
                  </a:lnTo>
                  <a:lnTo>
                    <a:pt x="31172" y="62791"/>
                  </a:lnTo>
                  <a:lnTo>
                    <a:pt x="31639" y="62558"/>
                  </a:lnTo>
                  <a:lnTo>
                    <a:pt x="32105" y="62324"/>
                  </a:lnTo>
                  <a:lnTo>
                    <a:pt x="32571" y="62090"/>
                  </a:lnTo>
                  <a:lnTo>
                    <a:pt x="33045" y="61870"/>
                  </a:lnTo>
                  <a:lnTo>
                    <a:pt x="33527" y="61650"/>
                  </a:lnTo>
                  <a:lnTo>
                    <a:pt x="34009" y="61436"/>
                  </a:lnTo>
                  <a:lnTo>
                    <a:pt x="34491" y="61223"/>
                  </a:lnTo>
                  <a:lnTo>
                    <a:pt x="34981" y="61016"/>
                  </a:lnTo>
                  <a:lnTo>
                    <a:pt x="35471" y="60816"/>
                  </a:lnTo>
                  <a:lnTo>
                    <a:pt x="35961" y="60622"/>
                  </a:lnTo>
                  <a:lnTo>
                    <a:pt x="36459" y="60435"/>
                  </a:lnTo>
                  <a:lnTo>
                    <a:pt x="36964" y="60248"/>
                  </a:lnTo>
                  <a:lnTo>
                    <a:pt x="37462" y="60068"/>
                  </a:lnTo>
                  <a:lnTo>
                    <a:pt x="37968" y="59888"/>
                  </a:lnTo>
                  <a:lnTo>
                    <a:pt x="38482" y="59721"/>
                  </a:lnTo>
                  <a:lnTo>
                    <a:pt x="38995" y="59554"/>
                  </a:lnTo>
                  <a:lnTo>
                    <a:pt x="39509" y="59394"/>
                  </a:lnTo>
                  <a:lnTo>
                    <a:pt x="40030" y="59241"/>
                  </a:lnTo>
                  <a:lnTo>
                    <a:pt x="40552" y="59087"/>
                  </a:lnTo>
                  <a:lnTo>
                    <a:pt x="41081" y="58940"/>
                  </a:lnTo>
                  <a:lnTo>
                    <a:pt x="41611" y="58800"/>
                  </a:lnTo>
                  <a:lnTo>
                    <a:pt x="42140" y="58667"/>
                  </a:lnTo>
                  <a:lnTo>
                    <a:pt x="42677" y="58540"/>
                  </a:lnTo>
                  <a:lnTo>
                    <a:pt x="43215" y="58413"/>
                  </a:lnTo>
                  <a:lnTo>
                    <a:pt x="43760" y="58293"/>
                  </a:lnTo>
                  <a:lnTo>
                    <a:pt x="44297" y="58179"/>
                  </a:lnTo>
                  <a:lnTo>
                    <a:pt x="44850" y="58073"/>
                  </a:lnTo>
                  <a:lnTo>
                    <a:pt x="45396" y="57966"/>
                  </a:lnTo>
                  <a:lnTo>
                    <a:pt x="45949" y="57872"/>
                  </a:lnTo>
                  <a:lnTo>
                    <a:pt x="46510" y="57779"/>
                  </a:lnTo>
                  <a:lnTo>
                    <a:pt x="47063" y="57692"/>
                  </a:lnTo>
                  <a:close/>
                  <a:moveTo>
                    <a:pt x="230706" y="59788"/>
                  </a:moveTo>
                  <a:lnTo>
                    <a:pt x="231132" y="60188"/>
                  </a:lnTo>
                  <a:lnTo>
                    <a:pt x="231567" y="60589"/>
                  </a:lnTo>
                  <a:lnTo>
                    <a:pt x="232444" y="61383"/>
                  </a:lnTo>
                  <a:lnTo>
                    <a:pt x="233321" y="62184"/>
                  </a:lnTo>
                  <a:lnTo>
                    <a:pt x="233748" y="62591"/>
                  </a:lnTo>
                  <a:lnTo>
                    <a:pt x="234175" y="62998"/>
                  </a:lnTo>
                  <a:lnTo>
                    <a:pt x="234380" y="63205"/>
                  </a:lnTo>
                  <a:lnTo>
                    <a:pt x="234578" y="63419"/>
                  </a:lnTo>
                  <a:lnTo>
                    <a:pt x="234973" y="63852"/>
                  </a:lnTo>
                  <a:lnTo>
                    <a:pt x="235360" y="64293"/>
                  </a:lnTo>
                  <a:lnTo>
                    <a:pt x="235747" y="64740"/>
                  </a:lnTo>
                  <a:lnTo>
                    <a:pt x="236142" y="65187"/>
                  </a:lnTo>
                  <a:lnTo>
                    <a:pt x="236545" y="65628"/>
                  </a:lnTo>
                  <a:lnTo>
                    <a:pt x="236751" y="65841"/>
                  </a:lnTo>
                  <a:lnTo>
                    <a:pt x="236956" y="66055"/>
                  </a:lnTo>
                  <a:lnTo>
                    <a:pt x="237169" y="66255"/>
                  </a:lnTo>
                  <a:lnTo>
                    <a:pt x="237391" y="66455"/>
                  </a:lnTo>
                  <a:lnTo>
                    <a:pt x="236450" y="66842"/>
                  </a:lnTo>
                  <a:lnTo>
                    <a:pt x="235502" y="67216"/>
                  </a:lnTo>
                  <a:lnTo>
                    <a:pt x="234546" y="67583"/>
                  </a:lnTo>
                  <a:lnTo>
                    <a:pt x="233590" y="67930"/>
                  </a:lnTo>
                  <a:lnTo>
                    <a:pt x="232618" y="68271"/>
                  </a:lnTo>
                  <a:lnTo>
                    <a:pt x="231646" y="68598"/>
                  </a:lnTo>
                  <a:lnTo>
                    <a:pt x="230666" y="68912"/>
                  </a:lnTo>
                  <a:lnTo>
                    <a:pt x="229679" y="69212"/>
                  </a:lnTo>
                  <a:lnTo>
                    <a:pt x="228691" y="69499"/>
                  </a:lnTo>
                  <a:lnTo>
                    <a:pt x="227695" y="69772"/>
                  </a:lnTo>
                  <a:lnTo>
                    <a:pt x="226692" y="70033"/>
                  </a:lnTo>
                  <a:lnTo>
                    <a:pt x="225688" y="70286"/>
                  </a:lnTo>
                  <a:lnTo>
                    <a:pt x="224685" y="70520"/>
                  </a:lnTo>
                  <a:lnTo>
                    <a:pt x="223673" y="70740"/>
                  </a:lnTo>
                  <a:lnTo>
                    <a:pt x="222662" y="70954"/>
                  </a:lnTo>
                  <a:lnTo>
                    <a:pt x="221650" y="71147"/>
                  </a:lnTo>
                  <a:lnTo>
                    <a:pt x="221524" y="70880"/>
                  </a:lnTo>
                  <a:lnTo>
                    <a:pt x="221398" y="70620"/>
                  </a:lnTo>
                  <a:lnTo>
                    <a:pt x="221113" y="70093"/>
                  </a:lnTo>
                  <a:lnTo>
                    <a:pt x="220821" y="69566"/>
                  </a:lnTo>
                  <a:lnTo>
                    <a:pt x="220521" y="69045"/>
                  </a:lnTo>
                  <a:lnTo>
                    <a:pt x="219912" y="68017"/>
                  </a:lnTo>
                  <a:lnTo>
                    <a:pt x="219604" y="67503"/>
                  </a:lnTo>
                  <a:lnTo>
                    <a:pt x="219312" y="67003"/>
                  </a:lnTo>
                  <a:lnTo>
                    <a:pt x="218727" y="65988"/>
                  </a:lnTo>
                  <a:lnTo>
                    <a:pt x="218126" y="64980"/>
                  </a:lnTo>
                  <a:lnTo>
                    <a:pt x="217526" y="63979"/>
                  </a:lnTo>
                  <a:lnTo>
                    <a:pt x="216917" y="62978"/>
                  </a:lnTo>
                  <a:lnTo>
                    <a:pt x="217787" y="62871"/>
                  </a:lnTo>
                  <a:lnTo>
                    <a:pt x="218656" y="62745"/>
                  </a:lnTo>
                  <a:lnTo>
                    <a:pt x="219533" y="62611"/>
                  </a:lnTo>
                  <a:lnTo>
                    <a:pt x="220402" y="62464"/>
                  </a:lnTo>
                  <a:lnTo>
                    <a:pt x="221271" y="62311"/>
                  </a:lnTo>
                  <a:lnTo>
                    <a:pt x="222148" y="62137"/>
                  </a:lnTo>
                  <a:lnTo>
                    <a:pt x="223017" y="61957"/>
                  </a:lnTo>
                  <a:lnTo>
                    <a:pt x="223887" y="61763"/>
                  </a:lnTo>
                  <a:lnTo>
                    <a:pt x="224756" y="61557"/>
                  </a:lnTo>
                  <a:lnTo>
                    <a:pt x="225617" y="61336"/>
                  </a:lnTo>
                  <a:lnTo>
                    <a:pt x="226478" y="61109"/>
                  </a:lnTo>
                  <a:lnTo>
                    <a:pt x="227332" y="60869"/>
                  </a:lnTo>
                  <a:lnTo>
                    <a:pt x="228185" y="60615"/>
                  </a:lnTo>
                  <a:lnTo>
                    <a:pt x="229031" y="60348"/>
                  </a:lnTo>
                  <a:lnTo>
                    <a:pt x="229868" y="60075"/>
                  </a:lnTo>
                  <a:lnTo>
                    <a:pt x="230706" y="59788"/>
                  </a:lnTo>
                  <a:close/>
                  <a:moveTo>
                    <a:pt x="203532" y="63038"/>
                  </a:moveTo>
                  <a:lnTo>
                    <a:pt x="203603" y="63072"/>
                  </a:lnTo>
                  <a:lnTo>
                    <a:pt x="203674" y="63098"/>
                  </a:lnTo>
                  <a:lnTo>
                    <a:pt x="203824" y="63152"/>
                  </a:lnTo>
                  <a:lnTo>
                    <a:pt x="203982" y="63192"/>
                  </a:lnTo>
                  <a:lnTo>
                    <a:pt x="204148" y="63225"/>
                  </a:lnTo>
                  <a:lnTo>
                    <a:pt x="204741" y="63278"/>
                  </a:lnTo>
                  <a:lnTo>
                    <a:pt x="205349" y="63325"/>
                  </a:lnTo>
                  <a:lnTo>
                    <a:pt x="205958" y="63372"/>
                  </a:lnTo>
                  <a:lnTo>
                    <a:pt x="206582" y="63405"/>
                  </a:lnTo>
                  <a:lnTo>
                    <a:pt x="207206" y="63432"/>
                  </a:lnTo>
                  <a:lnTo>
                    <a:pt x="207838" y="63445"/>
                  </a:lnTo>
                  <a:lnTo>
                    <a:pt x="208486" y="63459"/>
                  </a:lnTo>
                  <a:lnTo>
                    <a:pt x="209134" y="63465"/>
                  </a:lnTo>
                  <a:lnTo>
                    <a:pt x="209790" y="63459"/>
                  </a:lnTo>
                  <a:lnTo>
                    <a:pt x="210454" y="63445"/>
                  </a:lnTo>
                  <a:lnTo>
                    <a:pt x="211125" y="63432"/>
                  </a:lnTo>
                  <a:lnTo>
                    <a:pt x="211797" y="63405"/>
                  </a:lnTo>
                  <a:lnTo>
                    <a:pt x="212477" y="63372"/>
                  </a:lnTo>
                  <a:lnTo>
                    <a:pt x="213164" y="63325"/>
                  </a:lnTo>
                  <a:lnTo>
                    <a:pt x="213859" y="63278"/>
                  </a:lnTo>
                  <a:lnTo>
                    <a:pt x="214555" y="63225"/>
                  </a:lnTo>
                  <a:lnTo>
                    <a:pt x="214815" y="63812"/>
                  </a:lnTo>
                  <a:lnTo>
                    <a:pt x="215092" y="64400"/>
                  </a:lnTo>
                  <a:lnTo>
                    <a:pt x="215653" y="65568"/>
                  </a:lnTo>
                  <a:lnTo>
                    <a:pt x="216783" y="67897"/>
                  </a:lnTo>
                  <a:lnTo>
                    <a:pt x="217020" y="68364"/>
                  </a:lnTo>
                  <a:lnTo>
                    <a:pt x="217241" y="68831"/>
                  </a:lnTo>
                  <a:lnTo>
                    <a:pt x="217700" y="69786"/>
                  </a:lnTo>
                  <a:lnTo>
                    <a:pt x="217937" y="70260"/>
                  </a:lnTo>
                  <a:lnTo>
                    <a:pt x="218174" y="70734"/>
                  </a:lnTo>
                  <a:lnTo>
                    <a:pt x="218411" y="71207"/>
                  </a:lnTo>
                  <a:lnTo>
                    <a:pt x="218664" y="71675"/>
                  </a:lnTo>
                  <a:lnTo>
                    <a:pt x="217700" y="71808"/>
                  </a:lnTo>
                  <a:lnTo>
                    <a:pt x="216736" y="71935"/>
                  </a:lnTo>
                  <a:lnTo>
                    <a:pt x="215772" y="72048"/>
                  </a:lnTo>
                  <a:lnTo>
                    <a:pt x="214808" y="72148"/>
                  </a:lnTo>
                  <a:lnTo>
                    <a:pt x="213844" y="72235"/>
                  </a:lnTo>
                  <a:lnTo>
                    <a:pt x="212880" y="72309"/>
                  </a:lnTo>
                  <a:lnTo>
                    <a:pt x="211923" y="72375"/>
                  </a:lnTo>
                  <a:lnTo>
                    <a:pt x="210967" y="72422"/>
                  </a:lnTo>
                  <a:lnTo>
                    <a:pt x="210011" y="72456"/>
                  </a:lnTo>
                  <a:lnTo>
                    <a:pt x="209063" y="72482"/>
                  </a:lnTo>
                  <a:lnTo>
                    <a:pt x="208123" y="72496"/>
                  </a:lnTo>
                  <a:lnTo>
                    <a:pt x="207175" y="72489"/>
                  </a:lnTo>
                  <a:lnTo>
                    <a:pt x="206242" y="72476"/>
                  </a:lnTo>
                  <a:lnTo>
                    <a:pt x="205310" y="72442"/>
                  </a:lnTo>
                  <a:lnTo>
                    <a:pt x="204385" y="72402"/>
                  </a:lnTo>
                  <a:lnTo>
                    <a:pt x="203469" y="72342"/>
                  </a:lnTo>
                  <a:lnTo>
                    <a:pt x="203413" y="71081"/>
                  </a:lnTo>
                  <a:lnTo>
                    <a:pt x="203382" y="69833"/>
                  </a:lnTo>
                  <a:lnTo>
                    <a:pt x="203366" y="69225"/>
                  </a:lnTo>
                  <a:lnTo>
                    <a:pt x="203366" y="68631"/>
                  </a:lnTo>
                  <a:lnTo>
                    <a:pt x="203366" y="68044"/>
                  </a:lnTo>
                  <a:lnTo>
                    <a:pt x="203374" y="67470"/>
                  </a:lnTo>
                  <a:lnTo>
                    <a:pt x="203413" y="66362"/>
                  </a:lnTo>
                  <a:lnTo>
                    <a:pt x="203453" y="65254"/>
                  </a:lnTo>
                  <a:lnTo>
                    <a:pt x="203492" y="64146"/>
                  </a:lnTo>
                  <a:lnTo>
                    <a:pt x="203532" y="63038"/>
                  </a:lnTo>
                  <a:close/>
                  <a:moveTo>
                    <a:pt x="28873" y="64066"/>
                  </a:moveTo>
                  <a:lnTo>
                    <a:pt x="30438" y="65187"/>
                  </a:lnTo>
                  <a:lnTo>
                    <a:pt x="31228" y="65741"/>
                  </a:lnTo>
                  <a:lnTo>
                    <a:pt x="32018" y="66289"/>
                  </a:lnTo>
                  <a:lnTo>
                    <a:pt x="32279" y="66475"/>
                  </a:lnTo>
                  <a:lnTo>
                    <a:pt x="32532" y="66662"/>
                  </a:lnTo>
                  <a:lnTo>
                    <a:pt x="33053" y="67056"/>
                  </a:lnTo>
                  <a:lnTo>
                    <a:pt x="33583" y="67443"/>
                  </a:lnTo>
                  <a:lnTo>
                    <a:pt x="33851" y="67637"/>
                  </a:lnTo>
                  <a:lnTo>
                    <a:pt x="34120" y="67824"/>
                  </a:lnTo>
                  <a:lnTo>
                    <a:pt x="33353" y="68384"/>
                  </a:lnTo>
                  <a:lnTo>
                    <a:pt x="32603" y="68958"/>
                  </a:lnTo>
                  <a:lnTo>
                    <a:pt x="31860" y="69546"/>
                  </a:lnTo>
                  <a:lnTo>
                    <a:pt x="31133" y="70140"/>
                  </a:lnTo>
                  <a:lnTo>
                    <a:pt x="30422" y="70747"/>
                  </a:lnTo>
                  <a:lnTo>
                    <a:pt x="29719" y="71361"/>
                  </a:lnTo>
                  <a:lnTo>
                    <a:pt x="29031" y="71988"/>
                  </a:lnTo>
                  <a:lnTo>
                    <a:pt x="28359" y="72629"/>
                  </a:lnTo>
                  <a:lnTo>
                    <a:pt x="27696" y="73276"/>
                  </a:lnTo>
                  <a:lnTo>
                    <a:pt x="27048" y="73931"/>
                  </a:lnTo>
                  <a:lnTo>
                    <a:pt x="26416" y="74598"/>
                  </a:lnTo>
                  <a:lnTo>
                    <a:pt x="25791" y="75272"/>
                  </a:lnTo>
                  <a:lnTo>
                    <a:pt x="25191" y="75959"/>
                  </a:lnTo>
                  <a:lnTo>
                    <a:pt x="24598" y="76654"/>
                  </a:lnTo>
                  <a:lnTo>
                    <a:pt x="24021" y="77354"/>
                  </a:lnTo>
                  <a:lnTo>
                    <a:pt x="23453" y="78062"/>
                  </a:lnTo>
                  <a:lnTo>
                    <a:pt x="23223" y="77975"/>
                  </a:lnTo>
                  <a:lnTo>
                    <a:pt x="22978" y="77882"/>
                  </a:lnTo>
                  <a:lnTo>
                    <a:pt x="22741" y="77802"/>
                  </a:lnTo>
                  <a:lnTo>
                    <a:pt x="22496" y="77721"/>
                  </a:lnTo>
                  <a:lnTo>
                    <a:pt x="21999" y="77575"/>
                  </a:lnTo>
                  <a:lnTo>
                    <a:pt x="21501" y="77434"/>
                  </a:lnTo>
                  <a:lnTo>
                    <a:pt x="20489" y="77174"/>
                  </a:lnTo>
                  <a:lnTo>
                    <a:pt x="19984" y="77041"/>
                  </a:lnTo>
                  <a:lnTo>
                    <a:pt x="19494" y="76907"/>
                  </a:lnTo>
                  <a:lnTo>
                    <a:pt x="17566" y="76347"/>
                  </a:lnTo>
                  <a:lnTo>
                    <a:pt x="16594" y="76073"/>
                  </a:lnTo>
                  <a:lnTo>
                    <a:pt x="15622" y="75806"/>
                  </a:lnTo>
                  <a:lnTo>
                    <a:pt x="15954" y="75365"/>
                  </a:lnTo>
                  <a:lnTo>
                    <a:pt x="16294" y="74932"/>
                  </a:lnTo>
                  <a:lnTo>
                    <a:pt x="16641" y="74504"/>
                  </a:lnTo>
                  <a:lnTo>
                    <a:pt x="16989" y="74084"/>
                  </a:lnTo>
                  <a:lnTo>
                    <a:pt x="17352" y="73664"/>
                  </a:lnTo>
                  <a:lnTo>
                    <a:pt x="17708" y="73250"/>
                  </a:lnTo>
                  <a:lnTo>
                    <a:pt x="18079" y="72836"/>
                  </a:lnTo>
                  <a:lnTo>
                    <a:pt x="18451" y="72429"/>
                  </a:lnTo>
                  <a:lnTo>
                    <a:pt x="18830" y="72028"/>
                  </a:lnTo>
                  <a:lnTo>
                    <a:pt x="19209" y="71628"/>
                  </a:lnTo>
                  <a:lnTo>
                    <a:pt x="19604" y="71241"/>
                  </a:lnTo>
                  <a:lnTo>
                    <a:pt x="19992" y="70847"/>
                  </a:lnTo>
                  <a:lnTo>
                    <a:pt x="20395" y="70467"/>
                  </a:lnTo>
                  <a:lnTo>
                    <a:pt x="20798" y="70086"/>
                  </a:lnTo>
                  <a:lnTo>
                    <a:pt x="21201" y="69706"/>
                  </a:lnTo>
                  <a:lnTo>
                    <a:pt x="21619" y="69339"/>
                  </a:lnTo>
                  <a:lnTo>
                    <a:pt x="22038" y="68972"/>
                  </a:lnTo>
                  <a:lnTo>
                    <a:pt x="22457" y="68611"/>
                  </a:lnTo>
                  <a:lnTo>
                    <a:pt x="22892" y="68251"/>
                  </a:lnTo>
                  <a:lnTo>
                    <a:pt x="23318" y="67904"/>
                  </a:lnTo>
                  <a:lnTo>
                    <a:pt x="23761" y="67557"/>
                  </a:lnTo>
                  <a:lnTo>
                    <a:pt x="24203" y="67210"/>
                  </a:lnTo>
                  <a:lnTo>
                    <a:pt x="24646" y="66876"/>
                  </a:lnTo>
                  <a:lnTo>
                    <a:pt x="25096" y="66542"/>
                  </a:lnTo>
                  <a:lnTo>
                    <a:pt x="25554" y="66215"/>
                  </a:lnTo>
                  <a:lnTo>
                    <a:pt x="26021" y="65895"/>
                  </a:lnTo>
                  <a:lnTo>
                    <a:pt x="26479" y="65574"/>
                  </a:lnTo>
                  <a:lnTo>
                    <a:pt x="26953" y="65261"/>
                  </a:lnTo>
                  <a:lnTo>
                    <a:pt x="27427" y="64954"/>
                  </a:lnTo>
                  <a:lnTo>
                    <a:pt x="27909" y="64653"/>
                  </a:lnTo>
                  <a:lnTo>
                    <a:pt x="28391" y="64360"/>
                  </a:lnTo>
                  <a:lnTo>
                    <a:pt x="28873" y="64066"/>
                  </a:lnTo>
                  <a:close/>
                  <a:moveTo>
                    <a:pt x="54111" y="46666"/>
                  </a:moveTo>
                  <a:lnTo>
                    <a:pt x="54348" y="46673"/>
                  </a:lnTo>
                  <a:lnTo>
                    <a:pt x="54822" y="46686"/>
                  </a:lnTo>
                  <a:lnTo>
                    <a:pt x="55304" y="46720"/>
                  </a:lnTo>
                  <a:lnTo>
                    <a:pt x="55794" y="46766"/>
                  </a:lnTo>
                  <a:lnTo>
                    <a:pt x="56284" y="46813"/>
                  </a:lnTo>
                  <a:lnTo>
                    <a:pt x="57264" y="46927"/>
                  </a:lnTo>
                  <a:lnTo>
                    <a:pt x="57209" y="48101"/>
                  </a:lnTo>
                  <a:lnTo>
                    <a:pt x="57161" y="49343"/>
                  </a:lnTo>
                  <a:lnTo>
                    <a:pt x="57122" y="50644"/>
                  </a:lnTo>
                  <a:lnTo>
                    <a:pt x="57090" y="52012"/>
                  </a:lnTo>
                  <a:lnTo>
                    <a:pt x="56885" y="59134"/>
                  </a:lnTo>
                  <a:lnTo>
                    <a:pt x="56663" y="66255"/>
                  </a:lnTo>
                  <a:lnTo>
                    <a:pt x="56229" y="80491"/>
                  </a:lnTo>
                  <a:lnTo>
                    <a:pt x="55360" y="80451"/>
                  </a:lnTo>
                  <a:lnTo>
                    <a:pt x="54506" y="80411"/>
                  </a:lnTo>
                  <a:lnTo>
                    <a:pt x="54072" y="80384"/>
                  </a:lnTo>
                  <a:lnTo>
                    <a:pt x="53645" y="80351"/>
                  </a:lnTo>
                  <a:lnTo>
                    <a:pt x="53218" y="80318"/>
                  </a:lnTo>
                  <a:lnTo>
                    <a:pt x="52799" y="80271"/>
                  </a:lnTo>
                  <a:lnTo>
                    <a:pt x="52420" y="80211"/>
                  </a:lnTo>
                  <a:lnTo>
                    <a:pt x="52057" y="80151"/>
                  </a:lnTo>
                  <a:lnTo>
                    <a:pt x="51338" y="80011"/>
                  </a:lnTo>
                  <a:lnTo>
                    <a:pt x="50990" y="79944"/>
                  </a:lnTo>
                  <a:lnTo>
                    <a:pt x="50816" y="79917"/>
                  </a:lnTo>
                  <a:lnTo>
                    <a:pt x="50634" y="79897"/>
                  </a:lnTo>
                  <a:lnTo>
                    <a:pt x="50461" y="79877"/>
                  </a:lnTo>
                  <a:lnTo>
                    <a:pt x="50279" y="79864"/>
                  </a:lnTo>
                  <a:lnTo>
                    <a:pt x="50097" y="79857"/>
                  </a:lnTo>
                  <a:lnTo>
                    <a:pt x="49923" y="79857"/>
                  </a:lnTo>
                  <a:lnTo>
                    <a:pt x="49923" y="78549"/>
                  </a:lnTo>
                  <a:lnTo>
                    <a:pt x="49915" y="77234"/>
                  </a:lnTo>
                  <a:lnTo>
                    <a:pt x="49899" y="75926"/>
                  </a:lnTo>
                  <a:lnTo>
                    <a:pt x="49884" y="74611"/>
                  </a:lnTo>
                  <a:lnTo>
                    <a:pt x="49844" y="71988"/>
                  </a:lnTo>
                  <a:lnTo>
                    <a:pt x="49797" y="69365"/>
                  </a:lnTo>
                  <a:lnTo>
                    <a:pt x="49757" y="66742"/>
                  </a:lnTo>
                  <a:lnTo>
                    <a:pt x="49749" y="65428"/>
                  </a:lnTo>
                  <a:lnTo>
                    <a:pt x="49734" y="64113"/>
                  </a:lnTo>
                  <a:lnTo>
                    <a:pt x="49734" y="62805"/>
                  </a:lnTo>
                  <a:lnTo>
                    <a:pt x="49734" y="61490"/>
                  </a:lnTo>
                  <a:lnTo>
                    <a:pt x="49741" y="60182"/>
                  </a:lnTo>
                  <a:lnTo>
                    <a:pt x="49765" y="58867"/>
                  </a:lnTo>
                  <a:lnTo>
                    <a:pt x="49765" y="58667"/>
                  </a:lnTo>
                  <a:lnTo>
                    <a:pt x="49757" y="58433"/>
                  </a:lnTo>
                  <a:lnTo>
                    <a:pt x="49734" y="57886"/>
                  </a:lnTo>
                  <a:lnTo>
                    <a:pt x="49686" y="57245"/>
                  </a:lnTo>
                  <a:lnTo>
                    <a:pt x="49639" y="56524"/>
                  </a:lnTo>
                  <a:lnTo>
                    <a:pt x="49583" y="55743"/>
                  </a:lnTo>
                  <a:lnTo>
                    <a:pt x="49528" y="54922"/>
                  </a:lnTo>
                  <a:lnTo>
                    <a:pt x="49481" y="54068"/>
                  </a:lnTo>
                  <a:lnTo>
                    <a:pt x="49449" y="53207"/>
                  </a:lnTo>
                  <a:lnTo>
                    <a:pt x="49441" y="52780"/>
                  </a:lnTo>
                  <a:lnTo>
                    <a:pt x="49433" y="52353"/>
                  </a:lnTo>
                  <a:lnTo>
                    <a:pt x="49433" y="51932"/>
                  </a:lnTo>
                  <a:lnTo>
                    <a:pt x="49433" y="51519"/>
                  </a:lnTo>
                  <a:lnTo>
                    <a:pt x="49449" y="51118"/>
                  </a:lnTo>
                  <a:lnTo>
                    <a:pt x="49473" y="50731"/>
                  </a:lnTo>
                  <a:lnTo>
                    <a:pt x="49496" y="50351"/>
                  </a:lnTo>
                  <a:lnTo>
                    <a:pt x="49536" y="49990"/>
                  </a:lnTo>
                  <a:lnTo>
                    <a:pt x="49583" y="49650"/>
                  </a:lnTo>
                  <a:lnTo>
                    <a:pt x="49639" y="49329"/>
                  </a:lnTo>
                  <a:lnTo>
                    <a:pt x="49702" y="49036"/>
                  </a:lnTo>
                  <a:lnTo>
                    <a:pt x="49781" y="48762"/>
                  </a:lnTo>
                  <a:lnTo>
                    <a:pt x="49828" y="48635"/>
                  </a:lnTo>
                  <a:lnTo>
                    <a:pt x="49876" y="48515"/>
                  </a:lnTo>
                  <a:lnTo>
                    <a:pt x="49923" y="48402"/>
                  </a:lnTo>
                  <a:lnTo>
                    <a:pt x="49978" y="48295"/>
                  </a:lnTo>
                  <a:lnTo>
                    <a:pt x="50034" y="48195"/>
                  </a:lnTo>
                  <a:lnTo>
                    <a:pt x="50097" y="48108"/>
                  </a:lnTo>
                  <a:lnTo>
                    <a:pt x="50160" y="48028"/>
                  </a:lnTo>
                  <a:lnTo>
                    <a:pt x="50231" y="47954"/>
                  </a:lnTo>
                  <a:lnTo>
                    <a:pt x="50397" y="47801"/>
                  </a:lnTo>
                  <a:lnTo>
                    <a:pt x="50563" y="47661"/>
                  </a:lnTo>
                  <a:lnTo>
                    <a:pt x="50737" y="47527"/>
                  </a:lnTo>
                  <a:lnTo>
                    <a:pt x="50919" y="47407"/>
                  </a:lnTo>
                  <a:lnTo>
                    <a:pt x="51108" y="47300"/>
                  </a:lnTo>
                  <a:lnTo>
                    <a:pt x="51298" y="47200"/>
                  </a:lnTo>
                  <a:lnTo>
                    <a:pt x="51488" y="47114"/>
                  </a:lnTo>
                  <a:lnTo>
                    <a:pt x="51693" y="47033"/>
                  </a:lnTo>
                  <a:lnTo>
                    <a:pt x="51891" y="46967"/>
                  </a:lnTo>
                  <a:lnTo>
                    <a:pt x="52096" y="46900"/>
                  </a:lnTo>
                  <a:lnTo>
                    <a:pt x="52309" y="46847"/>
                  </a:lnTo>
                  <a:lnTo>
                    <a:pt x="52523" y="46800"/>
                  </a:lnTo>
                  <a:lnTo>
                    <a:pt x="52744" y="46766"/>
                  </a:lnTo>
                  <a:lnTo>
                    <a:pt x="52965" y="46733"/>
                  </a:lnTo>
                  <a:lnTo>
                    <a:pt x="53187" y="46706"/>
                  </a:lnTo>
                  <a:lnTo>
                    <a:pt x="53416" y="46693"/>
                  </a:lnTo>
                  <a:lnTo>
                    <a:pt x="53645" y="46680"/>
                  </a:lnTo>
                  <a:lnTo>
                    <a:pt x="53874" y="46673"/>
                  </a:lnTo>
                  <a:lnTo>
                    <a:pt x="54111" y="46666"/>
                  </a:lnTo>
                  <a:close/>
                  <a:moveTo>
                    <a:pt x="201209" y="46273"/>
                  </a:moveTo>
                  <a:lnTo>
                    <a:pt x="201106" y="48742"/>
                  </a:lnTo>
                  <a:lnTo>
                    <a:pt x="201011" y="51205"/>
                  </a:lnTo>
                  <a:lnTo>
                    <a:pt x="200924" y="53674"/>
                  </a:lnTo>
                  <a:lnTo>
                    <a:pt x="200837" y="56144"/>
                  </a:lnTo>
                  <a:lnTo>
                    <a:pt x="200679" y="61076"/>
                  </a:lnTo>
                  <a:lnTo>
                    <a:pt x="200521" y="66008"/>
                  </a:lnTo>
                  <a:lnTo>
                    <a:pt x="200513" y="66502"/>
                  </a:lnTo>
                  <a:lnTo>
                    <a:pt x="200521" y="67023"/>
                  </a:lnTo>
                  <a:lnTo>
                    <a:pt x="200537" y="67583"/>
                  </a:lnTo>
                  <a:lnTo>
                    <a:pt x="200561" y="68171"/>
                  </a:lnTo>
                  <a:lnTo>
                    <a:pt x="200624" y="69419"/>
                  </a:lnTo>
                  <a:lnTo>
                    <a:pt x="200687" y="70740"/>
                  </a:lnTo>
                  <a:lnTo>
                    <a:pt x="200719" y="71428"/>
                  </a:lnTo>
                  <a:lnTo>
                    <a:pt x="200743" y="72122"/>
                  </a:lnTo>
                  <a:lnTo>
                    <a:pt x="200758" y="72823"/>
                  </a:lnTo>
                  <a:lnTo>
                    <a:pt x="200766" y="73523"/>
                  </a:lnTo>
                  <a:lnTo>
                    <a:pt x="200766" y="74231"/>
                  </a:lnTo>
                  <a:lnTo>
                    <a:pt x="200743" y="74932"/>
                  </a:lnTo>
                  <a:lnTo>
                    <a:pt x="200711" y="75632"/>
                  </a:lnTo>
                  <a:lnTo>
                    <a:pt x="200687" y="75979"/>
                  </a:lnTo>
                  <a:lnTo>
                    <a:pt x="200656" y="76320"/>
                  </a:lnTo>
                  <a:lnTo>
                    <a:pt x="200616" y="76660"/>
                  </a:lnTo>
                  <a:lnTo>
                    <a:pt x="200577" y="76994"/>
                  </a:lnTo>
                  <a:lnTo>
                    <a:pt x="200537" y="77328"/>
                  </a:lnTo>
                  <a:lnTo>
                    <a:pt x="200482" y="77655"/>
                  </a:lnTo>
                  <a:lnTo>
                    <a:pt x="200419" y="77982"/>
                  </a:lnTo>
                  <a:lnTo>
                    <a:pt x="200355" y="78302"/>
                  </a:lnTo>
                  <a:lnTo>
                    <a:pt x="200284" y="78616"/>
                  </a:lnTo>
                  <a:lnTo>
                    <a:pt x="200205" y="78923"/>
                  </a:lnTo>
                  <a:lnTo>
                    <a:pt x="200118" y="79223"/>
                  </a:lnTo>
                  <a:lnTo>
                    <a:pt x="200024" y="79517"/>
                  </a:lnTo>
                  <a:lnTo>
                    <a:pt x="199921" y="79804"/>
                  </a:lnTo>
                  <a:lnTo>
                    <a:pt x="199810" y="80084"/>
                  </a:lnTo>
                  <a:lnTo>
                    <a:pt x="199692" y="80358"/>
                  </a:lnTo>
                  <a:lnTo>
                    <a:pt x="199565" y="80625"/>
                  </a:lnTo>
                  <a:lnTo>
                    <a:pt x="199423" y="80885"/>
                  </a:lnTo>
                  <a:lnTo>
                    <a:pt x="199281" y="81132"/>
                  </a:lnTo>
                  <a:lnTo>
                    <a:pt x="199123" y="81366"/>
                  </a:lnTo>
                  <a:lnTo>
                    <a:pt x="198957" y="81599"/>
                  </a:lnTo>
                  <a:lnTo>
                    <a:pt x="198775" y="81813"/>
                  </a:lnTo>
                  <a:lnTo>
                    <a:pt x="198585" y="82026"/>
                  </a:lnTo>
                  <a:lnTo>
                    <a:pt x="198388" y="82220"/>
                  </a:lnTo>
                  <a:lnTo>
                    <a:pt x="198182" y="82407"/>
                  </a:lnTo>
                  <a:lnTo>
                    <a:pt x="197961" y="82580"/>
                  </a:lnTo>
                  <a:lnTo>
                    <a:pt x="197724" y="82740"/>
                  </a:lnTo>
                  <a:lnTo>
                    <a:pt x="197606" y="82821"/>
                  </a:lnTo>
                  <a:lnTo>
                    <a:pt x="197479" y="82894"/>
                  </a:lnTo>
                  <a:lnTo>
                    <a:pt x="197353" y="82961"/>
                  </a:lnTo>
                  <a:lnTo>
                    <a:pt x="197226" y="83027"/>
                  </a:lnTo>
                  <a:lnTo>
                    <a:pt x="197092" y="83094"/>
                  </a:lnTo>
                  <a:lnTo>
                    <a:pt x="196958" y="83154"/>
                  </a:lnTo>
                  <a:lnTo>
                    <a:pt x="196815" y="83208"/>
                  </a:lnTo>
                  <a:lnTo>
                    <a:pt x="196673" y="83261"/>
                  </a:lnTo>
                  <a:lnTo>
                    <a:pt x="196523" y="83314"/>
                  </a:lnTo>
                  <a:lnTo>
                    <a:pt x="196381" y="83361"/>
                  </a:lnTo>
                  <a:lnTo>
                    <a:pt x="196223" y="83401"/>
                  </a:lnTo>
                  <a:lnTo>
                    <a:pt x="196073" y="83441"/>
                  </a:lnTo>
                  <a:lnTo>
                    <a:pt x="195907" y="83475"/>
                  </a:lnTo>
                  <a:lnTo>
                    <a:pt x="195749" y="83508"/>
                  </a:lnTo>
                  <a:lnTo>
                    <a:pt x="195583" y="83535"/>
                  </a:lnTo>
                  <a:lnTo>
                    <a:pt x="195409" y="83561"/>
                  </a:lnTo>
                  <a:lnTo>
                    <a:pt x="195638" y="70553"/>
                  </a:lnTo>
                  <a:lnTo>
                    <a:pt x="195749" y="64046"/>
                  </a:lnTo>
                  <a:lnTo>
                    <a:pt x="195875" y="57545"/>
                  </a:lnTo>
                  <a:lnTo>
                    <a:pt x="195891" y="56885"/>
                  </a:lnTo>
                  <a:lnTo>
                    <a:pt x="195923" y="56217"/>
                  </a:lnTo>
                  <a:lnTo>
                    <a:pt x="195962" y="55536"/>
                  </a:lnTo>
                  <a:lnTo>
                    <a:pt x="196009" y="54842"/>
                  </a:lnTo>
                  <a:lnTo>
                    <a:pt x="196104" y="53447"/>
                  </a:lnTo>
                  <a:lnTo>
                    <a:pt x="196207" y="52026"/>
                  </a:lnTo>
                  <a:lnTo>
                    <a:pt x="196254" y="51318"/>
                  </a:lnTo>
                  <a:lnTo>
                    <a:pt x="196294" y="50604"/>
                  </a:lnTo>
                  <a:lnTo>
                    <a:pt x="196326" y="49890"/>
                  </a:lnTo>
                  <a:lnTo>
                    <a:pt x="196341" y="49183"/>
                  </a:lnTo>
                  <a:lnTo>
                    <a:pt x="196349" y="48482"/>
                  </a:lnTo>
                  <a:lnTo>
                    <a:pt x="196341" y="47781"/>
                  </a:lnTo>
                  <a:lnTo>
                    <a:pt x="196318" y="47087"/>
                  </a:lnTo>
                  <a:lnTo>
                    <a:pt x="196294" y="46746"/>
                  </a:lnTo>
                  <a:lnTo>
                    <a:pt x="196270" y="46399"/>
                  </a:lnTo>
                  <a:lnTo>
                    <a:pt x="196879" y="46413"/>
                  </a:lnTo>
                  <a:lnTo>
                    <a:pt x="197487" y="46419"/>
                  </a:lnTo>
                  <a:lnTo>
                    <a:pt x="198103" y="46419"/>
                  </a:lnTo>
                  <a:lnTo>
                    <a:pt x="198728" y="46406"/>
                  </a:lnTo>
                  <a:lnTo>
                    <a:pt x="199344" y="46386"/>
                  </a:lnTo>
                  <a:lnTo>
                    <a:pt x="199968" y="46359"/>
                  </a:lnTo>
                  <a:lnTo>
                    <a:pt x="200592" y="46319"/>
                  </a:lnTo>
                  <a:lnTo>
                    <a:pt x="201209" y="46273"/>
                  </a:lnTo>
                  <a:close/>
                  <a:moveTo>
                    <a:pt x="14429" y="77428"/>
                  </a:moveTo>
                  <a:lnTo>
                    <a:pt x="15345" y="77775"/>
                  </a:lnTo>
                  <a:lnTo>
                    <a:pt x="16262" y="78109"/>
                  </a:lnTo>
                  <a:lnTo>
                    <a:pt x="17194" y="78436"/>
                  </a:lnTo>
                  <a:lnTo>
                    <a:pt x="18119" y="78756"/>
                  </a:lnTo>
                  <a:lnTo>
                    <a:pt x="18585" y="78923"/>
                  </a:lnTo>
                  <a:lnTo>
                    <a:pt x="19059" y="79103"/>
                  </a:lnTo>
                  <a:lnTo>
                    <a:pt x="20000" y="79470"/>
                  </a:lnTo>
                  <a:lnTo>
                    <a:pt x="20474" y="79650"/>
                  </a:lnTo>
                  <a:lnTo>
                    <a:pt x="20956" y="79824"/>
                  </a:lnTo>
                  <a:lnTo>
                    <a:pt x="21438" y="79991"/>
                  </a:lnTo>
                  <a:lnTo>
                    <a:pt x="21683" y="80064"/>
                  </a:lnTo>
                  <a:lnTo>
                    <a:pt x="21928" y="80138"/>
                  </a:lnTo>
                  <a:lnTo>
                    <a:pt x="21659" y="80531"/>
                  </a:lnTo>
                  <a:lnTo>
                    <a:pt x="21390" y="80925"/>
                  </a:lnTo>
                  <a:lnTo>
                    <a:pt x="21129" y="81319"/>
                  </a:lnTo>
                  <a:lnTo>
                    <a:pt x="20877" y="81719"/>
                  </a:lnTo>
                  <a:lnTo>
                    <a:pt x="20624" y="82120"/>
                  </a:lnTo>
                  <a:lnTo>
                    <a:pt x="20371" y="82520"/>
                  </a:lnTo>
                  <a:lnTo>
                    <a:pt x="20126" y="82921"/>
                  </a:lnTo>
                  <a:lnTo>
                    <a:pt x="19889" y="83328"/>
                  </a:lnTo>
                  <a:lnTo>
                    <a:pt x="19652" y="83735"/>
                  </a:lnTo>
                  <a:lnTo>
                    <a:pt x="19423" y="84142"/>
                  </a:lnTo>
                  <a:lnTo>
                    <a:pt x="19194" y="84556"/>
                  </a:lnTo>
                  <a:lnTo>
                    <a:pt x="18972" y="84970"/>
                  </a:lnTo>
                  <a:lnTo>
                    <a:pt x="18751" y="85383"/>
                  </a:lnTo>
                  <a:lnTo>
                    <a:pt x="18538" y="85797"/>
                  </a:lnTo>
                  <a:lnTo>
                    <a:pt x="18332" y="86211"/>
                  </a:lnTo>
                  <a:lnTo>
                    <a:pt x="18127" y="86632"/>
                  </a:lnTo>
                  <a:lnTo>
                    <a:pt x="17921" y="87052"/>
                  </a:lnTo>
                  <a:lnTo>
                    <a:pt x="17724" y="87472"/>
                  </a:lnTo>
                  <a:lnTo>
                    <a:pt x="17534" y="87893"/>
                  </a:lnTo>
                  <a:lnTo>
                    <a:pt x="17352" y="88320"/>
                  </a:lnTo>
                  <a:lnTo>
                    <a:pt x="17163" y="88747"/>
                  </a:lnTo>
                  <a:lnTo>
                    <a:pt x="16989" y="89174"/>
                  </a:lnTo>
                  <a:lnTo>
                    <a:pt x="16815" y="89602"/>
                  </a:lnTo>
                  <a:lnTo>
                    <a:pt x="16649" y="90029"/>
                  </a:lnTo>
                  <a:lnTo>
                    <a:pt x="16483" y="90463"/>
                  </a:lnTo>
                  <a:lnTo>
                    <a:pt x="16325" y="90890"/>
                  </a:lnTo>
                  <a:lnTo>
                    <a:pt x="16167" y="91323"/>
                  </a:lnTo>
                  <a:lnTo>
                    <a:pt x="16017" y="91757"/>
                  </a:lnTo>
                  <a:lnTo>
                    <a:pt x="15875" y="92191"/>
                  </a:lnTo>
                  <a:lnTo>
                    <a:pt x="15733" y="92625"/>
                  </a:lnTo>
                  <a:lnTo>
                    <a:pt x="15598" y="93065"/>
                  </a:lnTo>
                  <a:lnTo>
                    <a:pt x="15464" y="93499"/>
                  </a:lnTo>
                  <a:lnTo>
                    <a:pt x="14998" y="93406"/>
                  </a:lnTo>
                  <a:lnTo>
                    <a:pt x="14524" y="93319"/>
                  </a:lnTo>
                  <a:lnTo>
                    <a:pt x="14050" y="93239"/>
                  </a:lnTo>
                  <a:lnTo>
                    <a:pt x="13568" y="93166"/>
                  </a:lnTo>
                  <a:lnTo>
                    <a:pt x="13086" y="93099"/>
                  </a:lnTo>
                  <a:lnTo>
                    <a:pt x="12604" y="93032"/>
                  </a:lnTo>
                  <a:lnTo>
                    <a:pt x="12114" y="92972"/>
                  </a:lnTo>
                  <a:lnTo>
                    <a:pt x="11624" y="92919"/>
                  </a:lnTo>
                  <a:lnTo>
                    <a:pt x="10644" y="92818"/>
                  </a:lnTo>
                  <a:lnTo>
                    <a:pt x="9656" y="92738"/>
                  </a:lnTo>
                  <a:lnTo>
                    <a:pt x="8676" y="92658"/>
                  </a:lnTo>
                  <a:lnTo>
                    <a:pt x="7697" y="92585"/>
                  </a:lnTo>
                  <a:lnTo>
                    <a:pt x="7870" y="91864"/>
                  </a:lnTo>
                  <a:lnTo>
                    <a:pt x="8052" y="91143"/>
                  </a:lnTo>
                  <a:lnTo>
                    <a:pt x="8250" y="90429"/>
                  </a:lnTo>
                  <a:lnTo>
                    <a:pt x="8463" y="89715"/>
                  </a:lnTo>
                  <a:lnTo>
                    <a:pt x="8684" y="89001"/>
                  </a:lnTo>
                  <a:lnTo>
                    <a:pt x="8913" y="88287"/>
                  </a:lnTo>
                  <a:lnTo>
                    <a:pt x="9166" y="87579"/>
                  </a:lnTo>
                  <a:lnTo>
                    <a:pt x="9427" y="86872"/>
                  </a:lnTo>
                  <a:lnTo>
                    <a:pt x="9696" y="86164"/>
                  </a:lnTo>
                  <a:lnTo>
                    <a:pt x="9988" y="85457"/>
                  </a:lnTo>
                  <a:lnTo>
                    <a:pt x="10288" y="84756"/>
                  </a:lnTo>
                  <a:lnTo>
                    <a:pt x="10604" y="84055"/>
                  </a:lnTo>
                  <a:lnTo>
                    <a:pt x="10936" y="83361"/>
                  </a:lnTo>
                  <a:lnTo>
                    <a:pt x="11284" y="82667"/>
                  </a:lnTo>
                  <a:lnTo>
                    <a:pt x="11640" y="81973"/>
                  </a:lnTo>
                  <a:lnTo>
                    <a:pt x="12011" y="81279"/>
                  </a:lnTo>
                  <a:lnTo>
                    <a:pt x="12295" y="80785"/>
                  </a:lnTo>
                  <a:lnTo>
                    <a:pt x="12580" y="80291"/>
                  </a:lnTo>
                  <a:lnTo>
                    <a:pt x="12872" y="79810"/>
                  </a:lnTo>
                  <a:lnTo>
                    <a:pt x="13172" y="79323"/>
                  </a:lnTo>
                  <a:lnTo>
                    <a:pt x="13473" y="78849"/>
                  </a:lnTo>
                  <a:lnTo>
                    <a:pt x="13789" y="78369"/>
                  </a:lnTo>
                  <a:lnTo>
                    <a:pt x="14105" y="77902"/>
                  </a:lnTo>
                  <a:lnTo>
                    <a:pt x="14429" y="77428"/>
                  </a:lnTo>
                  <a:close/>
                  <a:moveTo>
                    <a:pt x="7325" y="94307"/>
                  </a:moveTo>
                  <a:lnTo>
                    <a:pt x="8258" y="94520"/>
                  </a:lnTo>
                  <a:lnTo>
                    <a:pt x="9190" y="94734"/>
                  </a:lnTo>
                  <a:lnTo>
                    <a:pt x="10138" y="94941"/>
                  </a:lnTo>
                  <a:lnTo>
                    <a:pt x="11079" y="95141"/>
                  </a:lnTo>
                  <a:lnTo>
                    <a:pt x="11553" y="95228"/>
                  </a:lnTo>
                  <a:lnTo>
                    <a:pt x="12027" y="95321"/>
                  </a:lnTo>
                  <a:lnTo>
                    <a:pt x="12501" y="95401"/>
                  </a:lnTo>
                  <a:lnTo>
                    <a:pt x="12975" y="95482"/>
                  </a:lnTo>
                  <a:lnTo>
                    <a:pt x="13449" y="95555"/>
                  </a:lnTo>
                  <a:lnTo>
                    <a:pt x="13923" y="95628"/>
                  </a:lnTo>
                  <a:lnTo>
                    <a:pt x="14397" y="95688"/>
                  </a:lnTo>
                  <a:lnTo>
                    <a:pt x="14871" y="95748"/>
                  </a:lnTo>
                  <a:lnTo>
                    <a:pt x="14721" y="96396"/>
                  </a:lnTo>
                  <a:lnTo>
                    <a:pt x="14587" y="97043"/>
                  </a:lnTo>
                  <a:lnTo>
                    <a:pt x="14468" y="97691"/>
                  </a:lnTo>
                  <a:lnTo>
                    <a:pt x="14358" y="98345"/>
                  </a:lnTo>
                  <a:lnTo>
                    <a:pt x="14255" y="98992"/>
                  </a:lnTo>
                  <a:lnTo>
                    <a:pt x="14160" y="99646"/>
                  </a:lnTo>
                  <a:lnTo>
                    <a:pt x="14081" y="100300"/>
                  </a:lnTo>
                  <a:lnTo>
                    <a:pt x="14010" y="100954"/>
                  </a:lnTo>
                  <a:lnTo>
                    <a:pt x="13947" y="101608"/>
                  </a:lnTo>
                  <a:lnTo>
                    <a:pt x="13899" y="102262"/>
                  </a:lnTo>
                  <a:lnTo>
                    <a:pt x="13860" y="102917"/>
                  </a:lnTo>
                  <a:lnTo>
                    <a:pt x="13836" y="103577"/>
                  </a:lnTo>
                  <a:lnTo>
                    <a:pt x="13820" y="104231"/>
                  </a:lnTo>
                  <a:lnTo>
                    <a:pt x="13813" y="104885"/>
                  </a:lnTo>
                  <a:lnTo>
                    <a:pt x="13820" y="105540"/>
                  </a:lnTo>
                  <a:lnTo>
                    <a:pt x="13836" y="106200"/>
                  </a:lnTo>
                  <a:lnTo>
                    <a:pt x="13868" y="106854"/>
                  </a:lnTo>
                  <a:lnTo>
                    <a:pt x="13907" y="107508"/>
                  </a:lnTo>
                  <a:lnTo>
                    <a:pt x="13963" y="108162"/>
                  </a:lnTo>
                  <a:lnTo>
                    <a:pt x="14026" y="108817"/>
                  </a:lnTo>
                  <a:lnTo>
                    <a:pt x="14105" y="109471"/>
                  </a:lnTo>
                  <a:lnTo>
                    <a:pt x="14192" y="110118"/>
                  </a:lnTo>
                  <a:lnTo>
                    <a:pt x="14287" y="110772"/>
                  </a:lnTo>
                  <a:lnTo>
                    <a:pt x="14405" y="111420"/>
                  </a:lnTo>
                  <a:lnTo>
                    <a:pt x="14524" y="112067"/>
                  </a:lnTo>
                  <a:lnTo>
                    <a:pt x="14658" y="112714"/>
                  </a:lnTo>
                  <a:lnTo>
                    <a:pt x="14808" y="113362"/>
                  </a:lnTo>
                  <a:lnTo>
                    <a:pt x="14966" y="114009"/>
                  </a:lnTo>
                  <a:lnTo>
                    <a:pt x="15140" y="114650"/>
                  </a:lnTo>
                  <a:lnTo>
                    <a:pt x="15322" y="115291"/>
                  </a:lnTo>
                  <a:lnTo>
                    <a:pt x="15519" y="115931"/>
                  </a:lnTo>
                  <a:lnTo>
                    <a:pt x="15733" y="116565"/>
                  </a:lnTo>
                  <a:lnTo>
                    <a:pt x="15733" y="116565"/>
                  </a:lnTo>
                  <a:lnTo>
                    <a:pt x="15235" y="116499"/>
                  </a:lnTo>
                  <a:lnTo>
                    <a:pt x="14729" y="116445"/>
                  </a:lnTo>
                  <a:lnTo>
                    <a:pt x="14215" y="116405"/>
                  </a:lnTo>
                  <a:lnTo>
                    <a:pt x="13694" y="116378"/>
                  </a:lnTo>
                  <a:lnTo>
                    <a:pt x="13172" y="116365"/>
                  </a:lnTo>
                  <a:lnTo>
                    <a:pt x="12643" y="116358"/>
                  </a:lnTo>
                  <a:lnTo>
                    <a:pt x="12106" y="116358"/>
                  </a:lnTo>
                  <a:lnTo>
                    <a:pt x="11568" y="116365"/>
                  </a:lnTo>
                  <a:lnTo>
                    <a:pt x="11031" y="116378"/>
                  </a:lnTo>
                  <a:lnTo>
                    <a:pt x="10494" y="116405"/>
                  </a:lnTo>
                  <a:lnTo>
                    <a:pt x="9411" y="116459"/>
                  </a:lnTo>
                  <a:lnTo>
                    <a:pt x="8345" y="116519"/>
                  </a:lnTo>
                  <a:lnTo>
                    <a:pt x="7278" y="116585"/>
                  </a:lnTo>
                  <a:lnTo>
                    <a:pt x="7183" y="115885"/>
                  </a:lnTo>
                  <a:lnTo>
                    <a:pt x="7088" y="115190"/>
                  </a:lnTo>
                  <a:lnTo>
                    <a:pt x="6993" y="114490"/>
                  </a:lnTo>
                  <a:lnTo>
                    <a:pt x="6914" y="113796"/>
                  </a:lnTo>
                  <a:lnTo>
                    <a:pt x="6827" y="113095"/>
                  </a:lnTo>
                  <a:lnTo>
                    <a:pt x="6756" y="112394"/>
                  </a:lnTo>
                  <a:lnTo>
                    <a:pt x="6685" y="111693"/>
                  </a:lnTo>
                  <a:lnTo>
                    <a:pt x="6630" y="110999"/>
                  </a:lnTo>
                  <a:lnTo>
                    <a:pt x="6567" y="110298"/>
                  </a:lnTo>
                  <a:lnTo>
                    <a:pt x="6519" y="109597"/>
                  </a:lnTo>
                  <a:lnTo>
                    <a:pt x="6472" y="108897"/>
                  </a:lnTo>
                  <a:lnTo>
                    <a:pt x="6440" y="108196"/>
                  </a:lnTo>
                  <a:lnTo>
                    <a:pt x="6409" y="107502"/>
                  </a:lnTo>
                  <a:lnTo>
                    <a:pt x="6385" y="106801"/>
                  </a:lnTo>
                  <a:lnTo>
                    <a:pt x="6361" y="106100"/>
                  </a:lnTo>
                  <a:lnTo>
                    <a:pt x="6353" y="105406"/>
                  </a:lnTo>
                  <a:lnTo>
                    <a:pt x="6353" y="104705"/>
                  </a:lnTo>
                  <a:lnTo>
                    <a:pt x="6361" y="104011"/>
                  </a:lnTo>
                  <a:lnTo>
                    <a:pt x="6369" y="103310"/>
                  </a:lnTo>
                  <a:lnTo>
                    <a:pt x="6393" y="102616"/>
                  </a:lnTo>
                  <a:lnTo>
                    <a:pt x="6417" y="101915"/>
                  </a:lnTo>
                  <a:lnTo>
                    <a:pt x="6456" y="101221"/>
                  </a:lnTo>
                  <a:lnTo>
                    <a:pt x="6503" y="100527"/>
                  </a:lnTo>
                  <a:lnTo>
                    <a:pt x="6559" y="99833"/>
                  </a:lnTo>
                  <a:lnTo>
                    <a:pt x="6622" y="99139"/>
                  </a:lnTo>
                  <a:lnTo>
                    <a:pt x="6693" y="98445"/>
                  </a:lnTo>
                  <a:lnTo>
                    <a:pt x="6772" y="97751"/>
                  </a:lnTo>
                  <a:lnTo>
                    <a:pt x="6867" y="97063"/>
                  </a:lnTo>
                  <a:lnTo>
                    <a:pt x="6962" y="96369"/>
                  </a:lnTo>
                  <a:lnTo>
                    <a:pt x="7072" y="95682"/>
                  </a:lnTo>
                  <a:lnTo>
                    <a:pt x="7191" y="94994"/>
                  </a:lnTo>
                  <a:lnTo>
                    <a:pt x="7325" y="94307"/>
                  </a:lnTo>
                  <a:close/>
                  <a:moveTo>
                    <a:pt x="16436" y="118474"/>
                  </a:moveTo>
                  <a:lnTo>
                    <a:pt x="16673" y="119041"/>
                  </a:lnTo>
                  <a:lnTo>
                    <a:pt x="16918" y="119609"/>
                  </a:lnTo>
                  <a:lnTo>
                    <a:pt x="17171" y="120176"/>
                  </a:lnTo>
                  <a:lnTo>
                    <a:pt x="17439" y="120737"/>
                  </a:lnTo>
                  <a:lnTo>
                    <a:pt x="17716" y="121297"/>
                  </a:lnTo>
                  <a:lnTo>
                    <a:pt x="18000" y="121851"/>
                  </a:lnTo>
                  <a:lnTo>
                    <a:pt x="18301" y="122405"/>
                  </a:lnTo>
                  <a:lnTo>
                    <a:pt x="18609" y="122959"/>
                  </a:lnTo>
                  <a:lnTo>
                    <a:pt x="18933" y="123506"/>
                  </a:lnTo>
                  <a:lnTo>
                    <a:pt x="19265" y="124054"/>
                  </a:lnTo>
                  <a:lnTo>
                    <a:pt x="19604" y="124594"/>
                  </a:lnTo>
                  <a:lnTo>
                    <a:pt x="19952" y="125142"/>
                  </a:lnTo>
                  <a:lnTo>
                    <a:pt x="20316" y="125676"/>
                  </a:lnTo>
                  <a:lnTo>
                    <a:pt x="20687" y="126210"/>
                  </a:lnTo>
                  <a:lnTo>
                    <a:pt x="21066" y="126743"/>
                  </a:lnTo>
                  <a:lnTo>
                    <a:pt x="21461" y="127277"/>
                  </a:lnTo>
                  <a:lnTo>
                    <a:pt x="20821" y="127277"/>
                  </a:lnTo>
                  <a:lnTo>
                    <a:pt x="20173" y="127284"/>
                  </a:lnTo>
                  <a:lnTo>
                    <a:pt x="19533" y="127311"/>
                  </a:lnTo>
                  <a:lnTo>
                    <a:pt x="18885" y="127351"/>
                  </a:lnTo>
                  <a:lnTo>
                    <a:pt x="18245" y="127398"/>
                  </a:lnTo>
                  <a:lnTo>
                    <a:pt x="17597" y="127458"/>
                  </a:lnTo>
                  <a:lnTo>
                    <a:pt x="16957" y="127531"/>
                  </a:lnTo>
                  <a:lnTo>
                    <a:pt x="16317" y="127624"/>
                  </a:lnTo>
                  <a:lnTo>
                    <a:pt x="15677" y="127725"/>
                  </a:lnTo>
                  <a:lnTo>
                    <a:pt x="15037" y="127838"/>
                  </a:lnTo>
                  <a:lnTo>
                    <a:pt x="14405" y="127965"/>
                  </a:lnTo>
                  <a:lnTo>
                    <a:pt x="13773" y="128105"/>
                  </a:lnTo>
                  <a:lnTo>
                    <a:pt x="13149" y="128259"/>
                  </a:lnTo>
                  <a:lnTo>
                    <a:pt x="12525" y="128432"/>
                  </a:lnTo>
                  <a:lnTo>
                    <a:pt x="11900" y="128612"/>
                  </a:lnTo>
                  <a:lnTo>
                    <a:pt x="11284" y="128806"/>
                  </a:lnTo>
                  <a:lnTo>
                    <a:pt x="11086" y="128873"/>
                  </a:lnTo>
                  <a:lnTo>
                    <a:pt x="10897" y="128946"/>
                  </a:lnTo>
                  <a:lnTo>
                    <a:pt x="10699" y="129026"/>
                  </a:lnTo>
                  <a:lnTo>
                    <a:pt x="10517" y="129106"/>
                  </a:lnTo>
                  <a:lnTo>
                    <a:pt x="10146" y="129266"/>
                  </a:lnTo>
                  <a:lnTo>
                    <a:pt x="9783" y="129427"/>
                  </a:lnTo>
                  <a:lnTo>
                    <a:pt x="9467" y="128085"/>
                  </a:lnTo>
                  <a:lnTo>
                    <a:pt x="9166" y="126743"/>
                  </a:lnTo>
                  <a:lnTo>
                    <a:pt x="8874" y="125395"/>
                  </a:lnTo>
                  <a:lnTo>
                    <a:pt x="8589" y="124040"/>
                  </a:lnTo>
                  <a:lnTo>
                    <a:pt x="8321" y="122686"/>
                  </a:lnTo>
                  <a:lnTo>
                    <a:pt x="8068" y="121331"/>
                  </a:lnTo>
                  <a:lnTo>
                    <a:pt x="7823" y="119969"/>
                  </a:lnTo>
                  <a:lnTo>
                    <a:pt x="7586" y="118601"/>
                  </a:lnTo>
                  <a:lnTo>
                    <a:pt x="7586" y="118601"/>
                  </a:lnTo>
                  <a:lnTo>
                    <a:pt x="8692" y="118674"/>
                  </a:lnTo>
                  <a:lnTo>
                    <a:pt x="9806" y="118741"/>
                  </a:lnTo>
                  <a:lnTo>
                    <a:pt x="10367" y="118768"/>
                  </a:lnTo>
                  <a:lnTo>
                    <a:pt x="10928" y="118795"/>
                  </a:lnTo>
                  <a:lnTo>
                    <a:pt x="11482" y="118815"/>
                  </a:lnTo>
                  <a:lnTo>
                    <a:pt x="12043" y="118828"/>
                  </a:lnTo>
                  <a:lnTo>
                    <a:pt x="12596" y="118828"/>
                  </a:lnTo>
                  <a:lnTo>
                    <a:pt x="13149" y="118821"/>
                  </a:lnTo>
                  <a:lnTo>
                    <a:pt x="13694" y="118808"/>
                  </a:lnTo>
                  <a:lnTo>
                    <a:pt x="14239" y="118781"/>
                  </a:lnTo>
                  <a:lnTo>
                    <a:pt x="14769" y="118741"/>
                  </a:lnTo>
                  <a:lnTo>
                    <a:pt x="15298" y="118688"/>
                  </a:lnTo>
                  <a:lnTo>
                    <a:pt x="15559" y="118654"/>
                  </a:lnTo>
                  <a:lnTo>
                    <a:pt x="15820" y="118614"/>
                  </a:lnTo>
                  <a:lnTo>
                    <a:pt x="16072" y="118574"/>
                  </a:lnTo>
                  <a:lnTo>
                    <a:pt x="16325" y="118528"/>
                  </a:lnTo>
                  <a:lnTo>
                    <a:pt x="16381" y="118501"/>
                  </a:lnTo>
                  <a:lnTo>
                    <a:pt x="16436" y="118474"/>
                  </a:lnTo>
                  <a:close/>
                  <a:moveTo>
                    <a:pt x="126988" y="37957"/>
                  </a:moveTo>
                  <a:lnTo>
                    <a:pt x="130236" y="37970"/>
                  </a:lnTo>
                  <a:lnTo>
                    <a:pt x="133476" y="37990"/>
                  </a:lnTo>
                  <a:lnTo>
                    <a:pt x="136723" y="38017"/>
                  </a:lnTo>
                  <a:lnTo>
                    <a:pt x="139963" y="38057"/>
                  </a:lnTo>
                  <a:lnTo>
                    <a:pt x="143210" y="38097"/>
                  </a:lnTo>
                  <a:lnTo>
                    <a:pt x="146458" y="38150"/>
                  </a:lnTo>
                  <a:lnTo>
                    <a:pt x="149698" y="38217"/>
                  </a:lnTo>
                  <a:lnTo>
                    <a:pt x="152945" y="38284"/>
                  </a:lnTo>
                  <a:lnTo>
                    <a:pt x="156185" y="38364"/>
                  </a:lnTo>
                  <a:lnTo>
                    <a:pt x="159433" y="38450"/>
                  </a:lnTo>
                  <a:lnTo>
                    <a:pt x="162680" y="38544"/>
                  </a:lnTo>
                  <a:lnTo>
                    <a:pt x="165920" y="38644"/>
                  </a:lnTo>
                  <a:lnTo>
                    <a:pt x="169167" y="38757"/>
                  </a:lnTo>
                  <a:lnTo>
                    <a:pt x="171380" y="38831"/>
                  </a:lnTo>
                  <a:lnTo>
                    <a:pt x="172478" y="38864"/>
                  </a:lnTo>
                  <a:lnTo>
                    <a:pt x="173561" y="38898"/>
                  </a:lnTo>
                  <a:lnTo>
                    <a:pt x="174643" y="38944"/>
                  </a:lnTo>
                  <a:lnTo>
                    <a:pt x="175710" y="38998"/>
                  </a:lnTo>
                  <a:lnTo>
                    <a:pt x="176761" y="39058"/>
                  </a:lnTo>
                  <a:lnTo>
                    <a:pt x="177275" y="39091"/>
                  </a:lnTo>
                  <a:lnTo>
                    <a:pt x="177788" y="39131"/>
                  </a:lnTo>
                  <a:lnTo>
                    <a:pt x="178302" y="39178"/>
                  </a:lnTo>
                  <a:lnTo>
                    <a:pt x="178808" y="39225"/>
                  </a:lnTo>
                  <a:lnTo>
                    <a:pt x="179305" y="39278"/>
                  </a:lnTo>
                  <a:lnTo>
                    <a:pt x="179795" y="39338"/>
                  </a:lnTo>
                  <a:lnTo>
                    <a:pt x="180285" y="39405"/>
                  </a:lnTo>
                  <a:lnTo>
                    <a:pt x="180767" y="39472"/>
                  </a:lnTo>
                  <a:lnTo>
                    <a:pt x="181241" y="39545"/>
                  </a:lnTo>
                  <a:lnTo>
                    <a:pt x="181715" y="39632"/>
                  </a:lnTo>
                  <a:lnTo>
                    <a:pt x="182174" y="39719"/>
                  </a:lnTo>
                  <a:lnTo>
                    <a:pt x="182632" y="39819"/>
                  </a:lnTo>
                  <a:lnTo>
                    <a:pt x="183082" y="39919"/>
                  </a:lnTo>
                  <a:lnTo>
                    <a:pt x="183525" y="40032"/>
                  </a:lnTo>
                  <a:lnTo>
                    <a:pt x="183952" y="40152"/>
                  </a:lnTo>
                  <a:lnTo>
                    <a:pt x="184378" y="40279"/>
                  </a:lnTo>
                  <a:lnTo>
                    <a:pt x="184797" y="40419"/>
                  </a:lnTo>
                  <a:lnTo>
                    <a:pt x="185200" y="40566"/>
                  </a:lnTo>
                  <a:lnTo>
                    <a:pt x="185603" y="40720"/>
                  </a:lnTo>
                  <a:lnTo>
                    <a:pt x="185990" y="40887"/>
                  </a:lnTo>
                  <a:lnTo>
                    <a:pt x="186369" y="41060"/>
                  </a:lnTo>
                  <a:lnTo>
                    <a:pt x="186741" y="41247"/>
                  </a:lnTo>
                  <a:lnTo>
                    <a:pt x="187104" y="41447"/>
                  </a:lnTo>
                  <a:lnTo>
                    <a:pt x="187460" y="41654"/>
                  </a:lnTo>
                  <a:lnTo>
                    <a:pt x="187800" y="41874"/>
                  </a:lnTo>
                  <a:lnTo>
                    <a:pt x="188124" y="42108"/>
                  </a:lnTo>
                  <a:lnTo>
                    <a:pt x="188448" y="42355"/>
                  </a:lnTo>
                  <a:lnTo>
                    <a:pt x="188756" y="42608"/>
                  </a:lnTo>
                  <a:lnTo>
                    <a:pt x="188906" y="42742"/>
                  </a:lnTo>
                  <a:lnTo>
                    <a:pt x="189048" y="42882"/>
                  </a:lnTo>
                  <a:lnTo>
                    <a:pt x="189190" y="43022"/>
                  </a:lnTo>
                  <a:lnTo>
                    <a:pt x="189333" y="43162"/>
                  </a:lnTo>
                  <a:lnTo>
                    <a:pt x="189475" y="43309"/>
                  </a:lnTo>
                  <a:lnTo>
                    <a:pt x="189609" y="43463"/>
                  </a:lnTo>
                  <a:lnTo>
                    <a:pt x="189736" y="43616"/>
                  </a:lnTo>
                  <a:lnTo>
                    <a:pt x="189870" y="43770"/>
                  </a:lnTo>
                  <a:lnTo>
                    <a:pt x="189996" y="43937"/>
                  </a:lnTo>
                  <a:lnTo>
                    <a:pt x="190115" y="44097"/>
                  </a:lnTo>
                  <a:lnTo>
                    <a:pt x="190233" y="44264"/>
                  </a:lnTo>
                  <a:lnTo>
                    <a:pt x="190352" y="44437"/>
                  </a:lnTo>
                  <a:lnTo>
                    <a:pt x="190463" y="44611"/>
                  </a:lnTo>
                  <a:lnTo>
                    <a:pt x="190573" y="44791"/>
                  </a:lnTo>
                  <a:lnTo>
                    <a:pt x="190684" y="44978"/>
                  </a:lnTo>
                  <a:lnTo>
                    <a:pt x="190786" y="45165"/>
                  </a:lnTo>
                  <a:lnTo>
                    <a:pt x="190881" y="45352"/>
                  </a:lnTo>
                  <a:lnTo>
                    <a:pt x="190976" y="45552"/>
                  </a:lnTo>
                  <a:lnTo>
                    <a:pt x="191071" y="45745"/>
                  </a:lnTo>
                  <a:lnTo>
                    <a:pt x="191158" y="45952"/>
                  </a:lnTo>
                  <a:lnTo>
                    <a:pt x="191245" y="46159"/>
                  </a:lnTo>
                  <a:lnTo>
                    <a:pt x="191332" y="46366"/>
                  </a:lnTo>
                  <a:lnTo>
                    <a:pt x="191411" y="46586"/>
                  </a:lnTo>
                  <a:lnTo>
                    <a:pt x="191482" y="46807"/>
                  </a:lnTo>
                  <a:lnTo>
                    <a:pt x="191553" y="47027"/>
                  </a:lnTo>
                  <a:lnTo>
                    <a:pt x="191624" y="47254"/>
                  </a:lnTo>
                  <a:lnTo>
                    <a:pt x="191687" y="47487"/>
                  </a:lnTo>
                  <a:lnTo>
                    <a:pt x="191743" y="47721"/>
                  </a:lnTo>
                  <a:lnTo>
                    <a:pt x="191853" y="48208"/>
                  </a:lnTo>
                  <a:lnTo>
                    <a:pt x="191948" y="48715"/>
                  </a:lnTo>
                  <a:lnTo>
                    <a:pt x="192027" y="49236"/>
                  </a:lnTo>
                  <a:lnTo>
                    <a:pt x="192090" y="49783"/>
                  </a:lnTo>
                  <a:lnTo>
                    <a:pt x="192138" y="50344"/>
                  </a:lnTo>
                  <a:lnTo>
                    <a:pt x="192169" y="50918"/>
                  </a:lnTo>
                  <a:lnTo>
                    <a:pt x="192185" y="51519"/>
                  </a:lnTo>
                  <a:lnTo>
                    <a:pt x="192177" y="52139"/>
                  </a:lnTo>
                  <a:lnTo>
                    <a:pt x="191782" y="73764"/>
                  </a:lnTo>
                  <a:lnTo>
                    <a:pt x="191577" y="84576"/>
                  </a:lnTo>
                  <a:lnTo>
                    <a:pt x="191363" y="95381"/>
                  </a:lnTo>
                  <a:lnTo>
                    <a:pt x="191158" y="106187"/>
                  </a:lnTo>
                  <a:lnTo>
                    <a:pt x="191055" y="111593"/>
                  </a:lnTo>
                  <a:lnTo>
                    <a:pt x="190960" y="116999"/>
                  </a:lnTo>
                  <a:lnTo>
                    <a:pt x="190937" y="118194"/>
                  </a:lnTo>
                  <a:lnTo>
                    <a:pt x="190905" y="119375"/>
                  </a:lnTo>
                  <a:lnTo>
                    <a:pt x="190881" y="119956"/>
                  </a:lnTo>
                  <a:lnTo>
                    <a:pt x="190850" y="120536"/>
                  </a:lnTo>
                  <a:lnTo>
                    <a:pt x="190810" y="121117"/>
                  </a:lnTo>
                  <a:lnTo>
                    <a:pt x="190763" y="121684"/>
                  </a:lnTo>
                  <a:lnTo>
                    <a:pt x="190707" y="122252"/>
                  </a:lnTo>
                  <a:lnTo>
                    <a:pt x="190636" y="122812"/>
                  </a:lnTo>
                  <a:lnTo>
                    <a:pt x="190557" y="123366"/>
                  </a:lnTo>
                  <a:lnTo>
                    <a:pt x="190463" y="123914"/>
                  </a:lnTo>
                  <a:lnTo>
                    <a:pt x="190352" y="124461"/>
                  </a:lnTo>
                  <a:lnTo>
                    <a:pt x="190233" y="124995"/>
                  </a:lnTo>
                  <a:lnTo>
                    <a:pt x="190162" y="125262"/>
                  </a:lnTo>
                  <a:lnTo>
                    <a:pt x="190091" y="125522"/>
                  </a:lnTo>
                  <a:lnTo>
                    <a:pt x="190012" y="125782"/>
                  </a:lnTo>
                  <a:lnTo>
                    <a:pt x="189933" y="126043"/>
                  </a:lnTo>
                  <a:lnTo>
                    <a:pt x="189846" y="126303"/>
                  </a:lnTo>
                  <a:lnTo>
                    <a:pt x="189751" y="126557"/>
                  </a:lnTo>
                  <a:lnTo>
                    <a:pt x="189657" y="126817"/>
                  </a:lnTo>
                  <a:lnTo>
                    <a:pt x="189554" y="127064"/>
                  </a:lnTo>
                  <a:lnTo>
                    <a:pt x="189443" y="127317"/>
                  </a:lnTo>
                  <a:lnTo>
                    <a:pt x="189333" y="127564"/>
                  </a:lnTo>
                  <a:lnTo>
                    <a:pt x="189214" y="127811"/>
                  </a:lnTo>
                  <a:lnTo>
                    <a:pt x="189088" y="128058"/>
                  </a:lnTo>
                  <a:lnTo>
                    <a:pt x="188961" y="128299"/>
                  </a:lnTo>
                  <a:lnTo>
                    <a:pt x="188827" y="128539"/>
                  </a:lnTo>
                  <a:lnTo>
                    <a:pt x="188677" y="128772"/>
                  </a:lnTo>
                  <a:lnTo>
                    <a:pt x="188535" y="129013"/>
                  </a:lnTo>
                  <a:lnTo>
                    <a:pt x="188376" y="129246"/>
                  </a:lnTo>
                  <a:lnTo>
                    <a:pt x="188211" y="129473"/>
                  </a:lnTo>
                  <a:lnTo>
                    <a:pt x="188045" y="129707"/>
                  </a:lnTo>
                  <a:lnTo>
                    <a:pt x="187863" y="129934"/>
                  </a:lnTo>
                  <a:lnTo>
                    <a:pt x="187681" y="130154"/>
                  </a:lnTo>
                  <a:lnTo>
                    <a:pt x="187491" y="130374"/>
                  </a:lnTo>
                  <a:lnTo>
                    <a:pt x="187294" y="130594"/>
                  </a:lnTo>
                  <a:lnTo>
                    <a:pt x="187088" y="130815"/>
                  </a:lnTo>
                  <a:lnTo>
                    <a:pt x="186875" y="131028"/>
                  </a:lnTo>
                  <a:lnTo>
                    <a:pt x="186654" y="131235"/>
                  </a:lnTo>
                  <a:lnTo>
                    <a:pt x="186425" y="131449"/>
                  </a:lnTo>
                  <a:lnTo>
                    <a:pt x="186188" y="131649"/>
                  </a:lnTo>
                  <a:lnTo>
                    <a:pt x="185935" y="131856"/>
                  </a:lnTo>
                  <a:lnTo>
                    <a:pt x="185682" y="132056"/>
                  </a:lnTo>
                  <a:lnTo>
                    <a:pt x="185421" y="132256"/>
                  </a:lnTo>
                  <a:lnTo>
                    <a:pt x="185153" y="132450"/>
                  </a:lnTo>
                  <a:lnTo>
                    <a:pt x="184868" y="132643"/>
                  </a:lnTo>
                  <a:lnTo>
                    <a:pt x="184576" y="132830"/>
                  </a:lnTo>
                  <a:lnTo>
                    <a:pt x="184275" y="133017"/>
                  </a:lnTo>
                  <a:lnTo>
                    <a:pt x="183967" y="133204"/>
                  </a:lnTo>
                  <a:lnTo>
                    <a:pt x="183738" y="133331"/>
                  </a:lnTo>
                  <a:lnTo>
                    <a:pt x="183509" y="133458"/>
                  </a:lnTo>
                  <a:lnTo>
                    <a:pt x="183043" y="133705"/>
                  </a:lnTo>
                  <a:lnTo>
                    <a:pt x="182569" y="133932"/>
                  </a:lnTo>
                  <a:lnTo>
                    <a:pt x="182095" y="134139"/>
                  </a:lnTo>
                  <a:lnTo>
                    <a:pt x="181621" y="134339"/>
                  </a:lnTo>
                  <a:lnTo>
                    <a:pt x="181139" y="134519"/>
                  </a:lnTo>
                  <a:lnTo>
                    <a:pt x="180649" y="134686"/>
                  </a:lnTo>
                  <a:lnTo>
                    <a:pt x="180167" y="134839"/>
                  </a:lnTo>
                  <a:lnTo>
                    <a:pt x="179669" y="134979"/>
                  </a:lnTo>
                  <a:lnTo>
                    <a:pt x="179179" y="135106"/>
                  </a:lnTo>
                  <a:lnTo>
                    <a:pt x="178681" y="135220"/>
                  </a:lnTo>
                  <a:lnTo>
                    <a:pt x="178175" y="135327"/>
                  </a:lnTo>
                  <a:lnTo>
                    <a:pt x="177678" y="135420"/>
                  </a:lnTo>
                  <a:lnTo>
                    <a:pt x="177164" y="135500"/>
                  </a:lnTo>
                  <a:lnTo>
                    <a:pt x="176658" y="135573"/>
                  </a:lnTo>
                  <a:lnTo>
                    <a:pt x="176145" y="135640"/>
                  </a:lnTo>
                  <a:lnTo>
                    <a:pt x="175631" y="135694"/>
                  </a:lnTo>
                  <a:lnTo>
                    <a:pt x="175117" y="135747"/>
                  </a:lnTo>
                  <a:lnTo>
                    <a:pt x="174604" y="135787"/>
                  </a:lnTo>
                  <a:lnTo>
                    <a:pt x="174082" y="135820"/>
                  </a:lnTo>
                  <a:lnTo>
                    <a:pt x="173561" y="135847"/>
                  </a:lnTo>
                  <a:lnTo>
                    <a:pt x="173039" y="135867"/>
                  </a:lnTo>
                  <a:lnTo>
                    <a:pt x="172510" y="135887"/>
                  </a:lnTo>
                  <a:lnTo>
                    <a:pt x="171980" y="135900"/>
                  </a:lnTo>
                  <a:lnTo>
                    <a:pt x="170930" y="135907"/>
                  </a:lnTo>
                  <a:lnTo>
                    <a:pt x="169863" y="135907"/>
                  </a:lnTo>
                  <a:lnTo>
                    <a:pt x="168796" y="135900"/>
                  </a:lnTo>
                  <a:lnTo>
                    <a:pt x="167729" y="135894"/>
                  </a:lnTo>
                  <a:lnTo>
                    <a:pt x="166046" y="135867"/>
                  </a:lnTo>
                  <a:lnTo>
                    <a:pt x="164355" y="135840"/>
                  </a:lnTo>
                  <a:lnTo>
                    <a:pt x="160989" y="135774"/>
                  </a:lnTo>
                  <a:lnTo>
                    <a:pt x="157623" y="135687"/>
                  </a:lnTo>
                  <a:lnTo>
                    <a:pt x="154249" y="135600"/>
                  </a:lnTo>
                  <a:lnTo>
                    <a:pt x="147517" y="135407"/>
                  </a:lnTo>
                  <a:lnTo>
                    <a:pt x="144143" y="135306"/>
                  </a:lnTo>
                  <a:lnTo>
                    <a:pt x="140777" y="135220"/>
                  </a:lnTo>
                  <a:lnTo>
                    <a:pt x="140295" y="134926"/>
                  </a:lnTo>
                  <a:lnTo>
                    <a:pt x="139797" y="134646"/>
                  </a:lnTo>
                  <a:lnTo>
                    <a:pt x="139299" y="134372"/>
                  </a:lnTo>
                  <a:lnTo>
                    <a:pt x="138793" y="134105"/>
                  </a:lnTo>
                  <a:lnTo>
                    <a:pt x="138280" y="133852"/>
                  </a:lnTo>
                  <a:lnTo>
                    <a:pt x="137758" y="133605"/>
                  </a:lnTo>
                  <a:lnTo>
                    <a:pt x="137229" y="133378"/>
                  </a:lnTo>
                  <a:lnTo>
                    <a:pt x="136692" y="133151"/>
                  </a:lnTo>
                  <a:lnTo>
                    <a:pt x="136146" y="132937"/>
                  </a:lnTo>
                  <a:lnTo>
                    <a:pt x="135593" y="132737"/>
                  </a:lnTo>
                  <a:lnTo>
                    <a:pt x="135032" y="132550"/>
                  </a:lnTo>
                  <a:lnTo>
                    <a:pt x="134463" y="132370"/>
                  </a:lnTo>
                  <a:lnTo>
                    <a:pt x="133886" y="132203"/>
                  </a:lnTo>
                  <a:lnTo>
                    <a:pt x="133294" y="132043"/>
                  </a:lnTo>
                  <a:lnTo>
                    <a:pt x="132701" y="131903"/>
                  </a:lnTo>
                  <a:lnTo>
                    <a:pt x="132101" y="131769"/>
                  </a:lnTo>
                  <a:lnTo>
                    <a:pt x="131492" y="131642"/>
                  </a:lnTo>
                  <a:lnTo>
                    <a:pt x="130876" y="131536"/>
                  </a:lnTo>
                  <a:lnTo>
                    <a:pt x="130244" y="131442"/>
                  </a:lnTo>
                  <a:lnTo>
                    <a:pt x="129612" y="131355"/>
                  </a:lnTo>
                  <a:lnTo>
                    <a:pt x="128972" y="131282"/>
                  </a:lnTo>
                  <a:lnTo>
                    <a:pt x="128316" y="131222"/>
                  </a:lnTo>
                  <a:lnTo>
                    <a:pt x="127652" y="131182"/>
                  </a:lnTo>
                  <a:lnTo>
                    <a:pt x="126988" y="131148"/>
                  </a:lnTo>
                  <a:lnTo>
                    <a:pt x="126309" y="131128"/>
                  </a:lnTo>
                  <a:lnTo>
                    <a:pt x="125621" y="131122"/>
                  </a:lnTo>
                  <a:lnTo>
                    <a:pt x="124926" y="131128"/>
                  </a:lnTo>
                  <a:lnTo>
                    <a:pt x="124215" y="131148"/>
                  </a:lnTo>
                  <a:lnTo>
                    <a:pt x="123504" y="131182"/>
                  </a:lnTo>
                  <a:lnTo>
                    <a:pt x="122777" y="131229"/>
                  </a:lnTo>
                  <a:lnTo>
                    <a:pt x="122050" y="131295"/>
                  </a:lnTo>
                  <a:lnTo>
                    <a:pt x="121307" y="131369"/>
                  </a:lnTo>
                  <a:lnTo>
                    <a:pt x="120785" y="131429"/>
                  </a:lnTo>
                  <a:lnTo>
                    <a:pt x="120272" y="131496"/>
                  </a:lnTo>
                  <a:lnTo>
                    <a:pt x="119766" y="131576"/>
                  </a:lnTo>
                  <a:lnTo>
                    <a:pt x="119268" y="131656"/>
                  </a:lnTo>
                  <a:lnTo>
                    <a:pt x="118763" y="131742"/>
                  </a:lnTo>
                  <a:lnTo>
                    <a:pt x="118273" y="131836"/>
                  </a:lnTo>
                  <a:lnTo>
                    <a:pt x="117783" y="131929"/>
                  </a:lnTo>
                  <a:lnTo>
                    <a:pt x="117293" y="132036"/>
                  </a:lnTo>
                  <a:lnTo>
                    <a:pt x="116811" y="132150"/>
                  </a:lnTo>
                  <a:lnTo>
                    <a:pt x="116337" y="132270"/>
                  </a:lnTo>
                  <a:lnTo>
                    <a:pt x="115863" y="132390"/>
                  </a:lnTo>
                  <a:lnTo>
                    <a:pt x="115389" y="132517"/>
                  </a:lnTo>
                  <a:lnTo>
                    <a:pt x="114930" y="132657"/>
                  </a:lnTo>
                  <a:lnTo>
                    <a:pt x="114464" y="132797"/>
                  </a:lnTo>
                  <a:lnTo>
                    <a:pt x="114006" y="132944"/>
                  </a:lnTo>
                  <a:lnTo>
                    <a:pt x="113555" y="133097"/>
                  </a:lnTo>
                  <a:lnTo>
                    <a:pt x="113105" y="133258"/>
                  </a:lnTo>
                  <a:lnTo>
                    <a:pt x="112663" y="133418"/>
                  </a:lnTo>
                  <a:lnTo>
                    <a:pt x="112220" y="133585"/>
                  </a:lnTo>
                  <a:lnTo>
                    <a:pt x="111785" y="133765"/>
                  </a:lnTo>
                  <a:lnTo>
                    <a:pt x="111351" y="133945"/>
                  </a:lnTo>
                  <a:lnTo>
                    <a:pt x="110924" y="134132"/>
                  </a:lnTo>
                  <a:lnTo>
                    <a:pt x="110497" y="134319"/>
                  </a:lnTo>
                  <a:lnTo>
                    <a:pt x="110079" y="134519"/>
                  </a:lnTo>
                  <a:lnTo>
                    <a:pt x="109660" y="134719"/>
                  </a:lnTo>
                  <a:lnTo>
                    <a:pt x="109249" y="134926"/>
                  </a:lnTo>
                  <a:lnTo>
                    <a:pt x="108838" y="135133"/>
                  </a:lnTo>
                  <a:lnTo>
                    <a:pt x="108435" y="135353"/>
                  </a:lnTo>
                  <a:lnTo>
                    <a:pt x="108032" y="135573"/>
                  </a:lnTo>
                  <a:lnTo>
                    <a:pt x="107637" y="135800"/>
                  </a:lnTo>
                  <a:lnTo>
                    <a:pt x="107242" y="136027"/>
                  </a:lnTo>
                  <a:lnTo>
                    <a:pt x="106855" y="136268"/>
                  </a:lnTo>
                  <a:lnTo>
                    <a:pt x="105290" y="136234"/>
                  </a:lnTo>
                  <a:lnTo>
                    <a:pt x="103734" y="136221"/>
                  </a:lnTo>
                  <a:lnTo>
                    <a:pt x="102169" y="136214"/>
                  </a:lnTo>
                  <a:lnTo>
                    <a:pt x="100612" y="136221"/>
                  </a:lnTo>
                  <a:lnTo>
                    <a:pt x="99048" y="136234"/>
                  </a:lnTo>
                  <a:lnTo>
                    <a:pt x="97483" y="136254"/>
                  </a:lnTo>
                  <a:lnTo>
                    <a:pt x="95927" y="136288"/>
                  </a:lnTo>
                  <a:lnTo>
                    <a:pt x="94362" y="136314"/>
                  </a:lnTo>
                  <a:lnTo>
                    <a:pt x="91241" y="136381"/>
                  </a:lnTo>
                  <a:lnTo>
                    <a:pt x="88112" y="136441"/>
                  </a:lnTo>
                  <a:lnTo>
                    <a:pt x="86555" y="136468"/>
                  </a:lnTo>
                  <a:lnTo>
                    <a:pt x="84991" y="136481"/>
                  </a:lnTo>
                  <a:lnTo>
                    <a:pt x="83434" y="136494"/>
                  </a:lnTo>
                  <a:lnTo>
                    <a:pt x="81870" y="136488"/>
                  </a:lnTo>
                  <a:lnTo>
                    <a:pt x="81103" y="136494"/>
                  </a:lnTo>
                  <a:lnTo>
                    <a:pt x="80329" y="136501"/>
                  </a:lnTo>
                  <a:lnTo>
                    <a:pt x="78741" y="136535"/>
                  </a:lnTo>
                  <a:lnTo>
                    <a:pt x="77121" y="136568"/>
                  </a:lnTo>
                  <a:lnTo>
                    <a:pt x="76307" y="136581"/>
                  </a:lnTo>
                  <a:lnTo>
                    <a:pt x="75493" y="136595"/>
                  </a:lnTo>
                  <a:lnTo>
                    <a:pt x="74679" y="136595"/>
                  </a:lnTo>
                  <a:lnTo>
                    <a:pt x="73865" y="136588"/>
                  </a:lnTo>
                  <a:lnTo>
                    <a:pt x="73059" y="136575"/>
                  </a:lnTo>
                  <a:lnTo>
                    <a:pt x="72253" y="136541"/>
                  </a:lnTo>
                  <a:lnTo>
                    <a:pt x="71858" y="136521"/>
                  </a:lnTo>
                  <a:lnTo>
                    <a:pt x="71463" y="136494"/>
                  </a:lnTo>
                  <a:lnTo>
                    <a:pt x="71068" y="136468"/>
                  </a:lnTo>
                  <a:lnTo>
                    <a:pt x="70681" y="136434"/>
                  </a:lnTo>
                  <a:lnTo>
                    <a:pt x="70294" y="136394"/>
                  </a:lnTo>
                  <a:lnTo>
                    <a:pt x="69907" y="136354"/>
                  </a:lnTo>
                  <a:lnTo>
                    <a:pt x="69527" y="136301"/>
                  </a:lnTo>
                  <a:lnTo>
                    <a:pt x="69148" y="136248"/>
                  </a:lnTo>
                  <a:lnTo>
                    <a:pt x="67923" y="136054"/>
                  </a:lnTo>
                  <a:lnTo>
                    <a:pt x="67354" y="135954"/>
                  </a:lnTo>
                  <a:lnTo>
                    <a:pt x="66809" y="135854"/>
                  </a:lnTo>
                  <a:lnTo>
                    <a:pt x="66288" y="135754"/>
                  </a:lnTo>
                  <a:lnTo>
                    <a:pt x="65790" y="135654"/>
                  </a:lnTo>
                  <a:lnTo>
                    <a:pt x="65316" y="135540"/>
                  </a:lnTo>
                  <a:lnTo>
                    <a:pt x="64873" y="135427"/>
                  </a:lnTo>
                  <a:lnTo>
                    <a:pt x="64446" y="135306"/>
                  </a:lnTo>
                  <a:lnTo>
                    <a:pt x="64043" y="135180"/>
                  </a:lnTo>
                  <a:lnTo>
                    <a:pt x="63656" y="135040"/>
                  </a:lnTo>
                  <a:lnTo>
                    <a:pt x="63475" y="134973"/>
                  </a:lnTo>
                  <a:lnTo>
                    <a:pt x="63301" y="134899"/>
                  </a:lnTo>
                  <a:lnTo>
                    <a:pt x="63127" y="134819"/>
                  </a:lnTo>
                  <a:lnTo>
                    <a:pt x="62953" y="134739"/>
                  </a:lnTo>
                  <a:lnTo>
                    <a:pt x="62795" y="134659"/>
                  </a:lnTo>
                  <a:lnTo>
                    <a:pt x="62637" y="134572"/>
                  </a:lnTo>
                  <a:lnTo>
                    <a:pt x="62479" y="134486"/>
                  </a:lnTo>
                  <a:lnTo>
                    <a:pt x="62329" y="134392"/>
                  </a:lnTo>
                  <a:lnTo>
                    <a:pt x="62187" y="134299"/>
                  </a:lnTo>
                  <a:lnTo>
                    <a:pt x="62044" y="134199"/>
                  </a:lnTo>
                  <a:lnTo>
                    <a:pt x="61910" y="134098"/>
                  </a:lnTo>
                  <a:lnTo>
                    <a:pt x="61776" y="133992"/>
                  </a:lnTo>
                  <a:lnTo>
                    <a:pt x="61649" y="133885"/>
                  </a:lnTo>
                  <a:lnTo>
                    <a:pt x="61531" y="133771"/>
                  </a:lnTo>
                  <a:lnTo>
                    <a:pt x="61412" y="133658"/>
                  </a:lnTo>
                  <a:lnTo>
                    <a:pt x="61294" y="133531"/>
                  </a:lnTo>
                  <a:lnTo>
                    <a:pt x="61183" y="133411"/>
                  </a:lnTo>
                  <a:lnTo>
                    <a:pt x="61072" y="133278"/>
                  </a:lnTo>
                  <a:lnTo>
                    <a:pt x="60970" y="133144"/>
                  </a:lnTo>
                  <a:lnTo>
                    <a:pt x="60875" y="133004"/>
                  </a:lnTo>
                  <a:lnTo>
                    <a:pt x="60780" y="132857"/>
                  </a:lnTo>
                  <a:lnTo>
                    <a:pt x="60685" y="132710"/>
                  </a:lnTo>
                  <a:lnTo>
                    <a:pt x="60598" y="132557"/>
                  </a:lnTo>
                  <a:lnTo>
                    <a:pt x="60511" y="132397"/>
                  </a:lnTo>
                  <a:lnTo>
                    <a:pt x="60425" y="132236"/>
                  </a:lnTo>
                  <a:lnTo>
                    <a:pt x="60346" y="132063"/>
                  </a:lnTo>
                  <a:lnTo>
                    <a:pt x="60274" y="131889"/>
                  </a:lnTo>
                  <a:lnTo>
                    <a:pt x="60203" y="131709"/>
                  </a:lnTo>
                  <a:lnTo>
                    <a:pt x="60132" y="131522"/>
                  </a:lnTo>
                  <a:lnTo>
                    <a:pt x="60061" y="131329"/>
                  </a:lnTo>
                  <a:lnTo>
                    <a:pt x="59935" y="130922"/>
                  </a:lnTo>
                  <a:lnTo>
                    <a:pt x="59824" y="130494"/>
                  </a:lnTo>
                  <a:lnTo>
                    <a:pt x="59713" y="130041"/>
                  </a:lnTo>
                  <a:lnTo>
                    <a:pt x="59619" y="129560"/>
                  </a:lnTo>
                  <a:lnTo>
                    <a:pt x="59532" y="129046"/>
                  </a:lnTo>
                  <a:lnTo>
                    <a:pt x="59453" y="128512"/>
                  </a:lnTo>
                  <a:lnTo>
                    <a:pt x="59295" y="127237"/>
                  </a:lnTo>
                  <a:lnTo>
                    <a:pt x="59144" y="125969"/>
                  </a:lnTo>
                  <a:lnTo>
                    <a:pt x="59010" y="124694"/>
                  </a:lnTo>
                  <a:lnTo>
                    <a:pt x="58899" y="123420"/>
                  </a:lnTo>
                  <a:lnTo>
                    <a:pt x="58797" y="122145"/>
                  </a:lnTo>
                  <a:lnTo>
                    <a:pt x="58710" y="120864"/>
                  </a:lnTo>
                  <a:lnTo>
                    <a:pt x="58639" y="119582"/>
                  </a:lnTo>
                  <a:lnTo>
                    <a:pt x="58583" y="118307"/>
                  </a:lnTo>
                  <a:lnTo>
                    <a:pt x="58536" y="117026"/>
                  </a:lnTo>
                  <a:lnTo>
                    <a:pt x="58504" y="115738"/>
                  </a:lnTo>
                  <a:lnTo>
                    <a:pt x="58481" y="114456"/>
                  </a:lnTo>
                  <a:lnTo>
                    <a:pt x="58465" y="113168"/>
                  </a:lnTo>
                  <a:lnTo>
                    <a:pt x="58457" y="111887"/>
                  </a:lnTo>
                  <a:lnTo>
                    <a:pt x="58465" y="110599"/>
                  </a:lnTo>
                  <a:lnTo>
                    <a:pt x="58473" y="109317"/>
                  </a:lnTo>
                  <a:lnTo>
                    <a:pt x="58497" y="108029"/>
                  </a:lnTo>
                  <a:lnTo>
                    <a:pt x="58520" y="106741"/>
                  </a:lnTo>
                  <a:lnTo>
                    <a:pt x="58552" y="105453"/>
                  </a:lnTo>
                  <a:lnTo>
                    <a:pt x="58631" y="102883"/>
                  </a:lnTo>
                  <a:lnTo>
                    <a:pt x="58726" y="100307"/>
                  </a:lnTo>
                  <a:lnTo>
                    <a:pt x="58828" y="97737"/>
                  </a:lnTo>
                  <a:lnTo>
                    <a:pt x="59042" y="92612"/>
                  </a:lnTo>
                  <a:lnTo>
                    <a:pt x="59137" y="90055"/>
                  </a:lnTo>
                  <a:lnTo>
                    <a:pt x="59216" y="87506"/>
                  </a:lnTo>
                  <a:lnTo>
                    <a:pt x="59350" y="82180"/>
                  </a:lnTo>
                  <a:lnTo>
                    <a:pt x="59500" y="76860"/>
                  </a:lnTo>
                  <a:lnTo>
                    <a:pt x="59650" y="71541"/>
                  </a:lnTo>
                  <a:lnTo>
                    <a:pt x="59784" y="66215"/>
                  </a:lnTo>
                  <a:lnTo>
                    <a:pt x="59792" y="65735"/>
                  </a:lnTo>
                  <a:lnTo>
                    <a:pt x="59792" y="65234"/>
                  </a:lnTo>
                  <a:lnTo>
                    <a:pt x="59784" y="64713"/>
                  </a:lnTo>
                  <a:lnTo>
                    <a:pt x="59769" y="64179"/>
                  </a:lnTo>
                  <a:lnTo>
                    <a:pt x="59737" y="63626"/>
                  </a:lnTo>
                  <a:lnTo>
                    <a:pt x="59713" y="63058"/>
                  </a:lnTo>
                  <a:lnTo>
                    <a:pt x="59634" y="61884"/>
                  </a:lnTo>
                  <a:lnTo>
                    <a:pt x="59540" y="60662"/>
                  </a:lnTo>
                  <a:lnTo>
                    <a:pt x="59445" y="59407"/>
                  </a:lnTo>
                  <a:lnTo>
                    <a:pt x="59350" y="58126"/>
                  </a:lnTo>
                  <a:lnTo>
                    <a:pt x="59263" y="56831"/>
                  </a:lnTo>
                  <a:lnTo>
                    <a:pt x="59184" y="55523"/>
                  </a:lnTo>
                  <a:lnTo>
                    <a:pt x="59152" y="54876"/>
                  </a:lnTo>
                  <a:lnTo>
                    <a:pt x="59129" y="54222"/>
                  </a:lnTo>
                  <a:lnTo>
                    <a:pt x="59113" y="53581"/>
                  </a:lnTo>
                  <a:lnTo>
                    <a:pt x="59097" y="52933"/>
                  </a:lnTo>
                  <a:lnTo>
                    <a:pt x="59097" y="52299"/>
                  </a:lnTo>
                  <a:lnTo>
                    <a:pt x="59105" y="51672"/>
                  </a:lnTo>
                  <a:lnTo>
                    <a:pt x="59129" y="51051"/>
                  </a:lnTo>
                  <a:lnTo>
                    <a:pt x="59152" y="50437"/>
                  </a:lnTo>
                  <a:lnTo>
                    <a:pt x="59192" y="49837"/>
                  </a:lnTo>
                  <a:lnTo>
                    <a:pt x="59247" y="49249"/>
                  </a:lnTo>
                  <a:lnTo>
                    <a:pt x="59318" y="48675"/>
                  </a:lnTo>
                  <a:lnTo>
                    <a:pt x="59397" y="48115"/>
                  </a:lnTo>
                  <a:lnTo>
                    <a:pt x="59500" y="47567"/>
                  </a:lnTo>
                  <a:lnTo>
                    <a:pt x="59555" y="47300"/>
                  </a:lnTo>
                  <a:lnTo>
                    <a:pt x="59611" y="47040"/>
                  </a:lnTo>
                  <a:lnTo>
                    <a:pt x="59713" y="47013"/>
                  </a:lnTo>
                  <a:lnTo>
                    <a:pt x="59808" y="46987"/>
                  </a:lnTo>
                  <a:lnTo>
                    <a:pt x="59903" y="46953"/>
                  </a:lnTo>
                  <a:lnTo>
                    <a:pt x="59982" y="46920"/>
                  </a:lnTo>
                  <a:lnTo>
                    <a:pt x="60069" y="46873"/>
                  </a:lnTo>
                  <a:lnTo>
                    <a:pt x="60140" y="46827"/>
                  </a:lnTo>
                  <a:lnTo>
                    <a:pt x="60211" y="46780"/>
                  </a:lnTo>
                  <a:lnTo>
                    <a:pt x="60282" y="46726"/>
                  </a:lnTo>
                  <a:lnTo>
                    <a:pt x="60338" y="46666"/>
                  </a:lnTo>
                  <a:lnTo>
                    <a:pt x="60393" y="46606"/>
                  </a:lnTo>
                  <a:lnTo>
                    <a:pt x="60448" y="46540"/>
                  </a:lnTo>
                  <a:lnTo>
                    <a:pt x="60488" y="46473"/>
                  </a:lnTo>
                  <a:lnTo>
                    <a:pt x="60527" y="46406"/>
                  </a:lnTo>
                  <a:lnTo>
                    <a:pt x="60567" y="46333"/>
                  </a:lnTo>
                  <a:lnTo>
                    <a:pt x="60598" y="46259"/>
                  </a:lnTo>
                  <a:lnTo>
                    <a:pt x="60622" y="46179"/>
                  </a:lnTo>
                  <a:lnTo>
                    <a:pt x="60638" y="46106"/>
                  </a:lnTo>
                  <a:lnTo>
                    <a:pt x="60654" y="46026"/>
                  </a:lnTo>
                  <a:lnTo>
                    <a:pt x="60662" y="45946"/>
                  </a:lnTo>
                  <a:lnTo>
                    <a:pt x="60669" y="45865"/>
                  </a:lnTo>
                  <a:lnTo>
                    <a:pt x="60669" y="45785"/>
                  </a:lnTo>
                  <a:lnTo>
                    <a:pt x="60662" y="45705"/>
                  </a:lnTo>
                  <a:lnTo>
                    <a:pt x="60654" y="45625"/>
                  </a:lnTo>
                  <a:lnTo>
                    <a:pt x="60638" y="45545"/>
                  </a:lnTo>
                  <a:lnTo>
                    <a:pt x="60614" y="45465"/>
                  </a:lnTo>
                  <a:lnTo>
                    <a:pt x="60590" y="45385"/>
                  </a:lnTo>
                  <a:lnTo>
                    <a:pt x="60559" y="45305"/>
                  </a:lnTo>
                  <a:lnTo>
                    <a:pt x="60519" y="45231"/>
                  </a:lnTo>
                  <a:lnTo>
                    <a:pt x="60480" y="45158"/>
                  </a:lnTo>
                  <a:lnTo>
                    <a:pt x="60432" y="45085"/>
                  </a:lnTo>
                  <a:lnTo>
                    <a:pt x="60377" y="45011"/>
                  </a:lnTo>
                  <a:lnTo>
                    <a:pt x="60322" y="44944"/>
                  </a:lnTo>
                  <a:lnTo>
                    <a:pt x="60330" y="44931"/>
                  </a:lnTo>
                  <a:lnTo>
                    <a:pt x="60338" y="44924"/>
                  </a:lnTo>
                  <a:lnTo>
                    <a:pt x="60346" y="44904"/>
                  </a:lnTo>
                  <a:lnTo>
                    <a:pt x="60440" y="44711"/>
                  </a:lnTo>
                  <a:lnTo>
                    <a:pt x="60543" y="44517"/>
                  </a:lnTo>
                  <a:lnTo>
                    <a:pt x="60646" y="44330"/>
                  </a:lnTo>
                  <a:lnTo>
                    <a:pt x="60756" y="44144"/>
                  </a:lnTo>
                  <a:lnTo>
                    <a:pt x="60875" y="43963"/>
                  </a:lnTo>
                  <a:lnTo>
                    <a:pt x="60993" y="43783"/>
                  </a:lnTo>
                  <a:lnTo>
                    <a:pt x="61120" y="43610"/>
                  </a:lnTo>
                  <a:lnTo>
                    <a:pt x="61246" y="43436"/>
                  </a:lnTo>
                  <a:lnTo>
                    <a:pt x="61373" y="43269"/>
                  </a:lnTo>
                  <a:lnTo>
                    <a:pt x="61507" y="43109"/>
                  </a:lnTo>
                  <a:lnTo>
                    <a:pt x="61649" y="42949"/>
                  </a:lnTo>
                  <a:lnTo>
                    <a:pt x="61792" y="42789"/>
                  </a:lnTo>
                  <a:lnTo>
                    <a:pt x="61942" y="42635"/>
                  </a:lnTo>
                  <a:lnTo>
                    <a:pt x="62092" y="42488"/>
                  </a:lnTo>
                  <a:lnTo>
                    <a:pt x="62242" y="42341"/>
                  </a:lnTo>
                  <a:lnTo>
                    <a:pt x="62400" y="42201"/>
                  </a:lnTo>
                  <a:lnTo>
                    <a:pt x="62558" y="42061"/>
                  </a:lnTo>
                  <a:lnTo>
                    <a:pt x="62724" y="41921"/>
                  </a:lnTo>
                  <a:lnTo>
                    <a:pt x="62890" y="41788"/>
                  </a:lnTo>
                  <a:lnTo>
                    <a:pt x="63064" y="41661"/>
                  </a:lnTo>
                  <a:lnTo>
                    <a:pt x="63238" y="41534"/>
                  </a:lnTo>
                  <a:lnTo>
                    <a:pt x="63411" y="41407"/>
                  </a:lnTo>
                  <a:lnTo>
                    <a:pt x="63593" y="41287"/>
                  </a:lnTo>
                  <a:lnTo>
                    <a:pt x="63783" y="41174"/>
                  </a:lnTo>
                  <a:lnTo>
                    <a:pt x="64154" y="40947"/>
                  </a:lnTo>
                  <a:lnTo>
                    <a:pt x="64541" y="40733"/>
                  </a:lnTo>
                  <a:lnTo>
                    <a:pt x="64944" y="40526"/>
                  </a:lnTo>
                  <a:lnTo>
                    <a:pt x="65355" y="40339"/>
                  </a:lnTo>
                  <a:lnTo>
                    <a:pt x="65774" y="40159"/>
                  </a:lnTo>
                  <a:lnTo>
                    <a:pt x="66209" y="39985"/>
                  </a:lnTo>
                  <a:lnTo>
                    <a:pt x="66643" y="39825"/>
                  </a:lnTo>
                  <a:lnTo>
                    <a:pt x="67094" y="39678"/>
                  </a:lnTo>
                  <a:lnTo>
                    <a:pt x="67552" y="39538"/>
                  </a:lnTo>
                  <a:lnTo>
                    <a:pt x="68018" y="39405"/>
                  </a:lnTo>
                  <a:lnTo>
                    <a:pt x="68492" y="39285"/>
                  </a:lnTo>
                  <a:lnTo>
                    <a:pt x="68974" y="39171"/>
                  </a:lnTo>
                  <a:lnTo>
                    <a:pt x="69464" y="39064"/>
                  </a:lnTo>
                  <a:lnTo>
                    <a:pt x="69954" y="38964"/>
                  </a:lnTo>
                  <a:lnTo>
                    <a:pt x="70460" y="38878"/>
                  </a:lnTo>
                  <a:lnTo>
                    <a:pt x="70965" y="38797"/>
                  </a:lnTo>
                  <a:lnTo>
                    <a:pt x="71471" y="38724"/>
                  </a:lnTo>
                  <a:lnTo>
                    <a:pt x="71993" y="38657"/>
                  </a:lnTo>
                  <a:lnTo>
                    <a:pt x="72514" y="38597"/>
                  </a:lnTo>
                  <a:lnTo>
                    <a:pt x="73036" y="38544"/>
                  </a:lnTo>
                  <a:lnTo>
                    <a:pt x="73565" y="38490"/>
                  </a:lnTo>
                  <a:lnTo>
                    <a:pt x="74094" y="38450"/>
                  </a:lnTo>
                  <a:lnTo>
                    <a:pt x="74624" y="38417"/>
                  </a:lnTo>
                  <a:lnTo>
                    <a:pt x="75161" y="38384"/>
                  </a:lnTo>
                  <a:lnTo>
                    <a:pt x="75698" y="38357"/>
                  </a:lnTo>
                  <a:lnTo>
                    <a:pt x="76236" y="38330"/>
                  </a:lnTo>
                  <a:lnTo>
                    <a:pt x="76773" y="38317"/>
                  </a:lnTo>
                  <a:lnTo>
                    <a:pt x="77310" y="38304"/>
                  </a:lnTo>
                  <a:lnTo>
                    <a:pt x="78385" y="38284"/>
                  </a:lnTo>
                  <a:lnTo>
                    <a:pt x="79452" y="38277"/>
                  </a:lnTo>
                  <a:lnTo>
                    <a:pt x="80519" y="38284"/>
                  </a:lnTo>
                  <a:lnTo>
                    <a:pt x="81569" y="38297"/>
                  </a:lnTo>
                  <a:lnTo>
                    <a:pt x="83616" y="38337"/>
                  </a:lnTo>
                  <a:lnTo>
                    <a:pt x="85583" y="38377"/>
                  </a:lnTo>
                  <a:lnTo>
                    <a:pt x="86524" y="38390"/>
                  </a:lnTo>
                  <a:lnTo>
                    <a:pt x="87432" y="38397"/>
                  </a:lnTo>
                  <a:lnTo>
                    <a:pt x="88302" y="38397"/>
                  </a:lnTo>
                  <a:lnTo>
                    <a:pt x="89131" y="38384"/>
                  </a:lnTo>
                  <a:lnTo>
                    <a:pt x="92640" y="38304"/>
                  </a:lnTo>
                  <a:lnTo>
                    <a:pt x="96156" y="38230"/>
                  </a:lnTo>
                  <a:lnTo>
                    <a:pt x="99672" y="38163"/>
                  </a:lnTo>
                  <a:lnTo>
                    <a:pt x="103181" y="38110"/>
                  </a:lnTo>
                  <a:lnTo>
                    <a:pt x="106697" y="38063"/>
                  </a:lnTo>
                  <a:lnTo>
                    <a:pt x="110221" y="38023"/>
                  </a:lnTo>
                  <a:lnTo>
                    <a:pt x="113737" y="37990"/>
                  </a:lnTo>
                  <a:lnTo>
                    <a:pt x="117253" y="37970"/>
                  </a:lnTo>
                  <a:lnTo>
                    <a:pt x="120501" y="37957"/>
                  </a:lnTo>
                  <a:close/>
                  <a:moveTo>
                    <a:pt x="21880" y="130167"/>
                  </a:moveTo>
                  <a:lnTo>
                    <a:pt x="22449" y="130187"/>
                  </a:lnTo>
                  <a:lnTo>
                    <a:pt x="23010" y="130214"/>
                  </a:lnTo>
                  <a:lnTo>
                    <a:pt x="23579" y="130247"/>
                  </a:lnTo>
                  <a:lnTo>
                    <a:pt x="24140" y="130301"/>
                  </a:lnTo>
                  <a:lnTo>
                    <a:pt x="24693" y="130354"/>
                  </a:lnTo>
                  <a:lnTo>
                    <a:pt x="25254" y="130428"/>
                  </a:lnTo>
                  <a:lnTo>
                    <a:pt x="25807" y="130508"/>
                  </a:lnTo>
                  <a:lnTo>
                    <a:pt x="26360" y="130601"/>
                  </a:lnTo>
                  <a:lnTo>
                    <a:pt x="26906" y="130701"/>
                  </a:lnTo>
                  <a:lnTo>
                    <a:pt x="27443" y="130815"/>
                  </a:lnTo>
                  <a:lnTo>
                    <a:pt x="27980" y="130935"/>
                  </a:lnTo>
                  <a:lnTo>
                    <a:pt x="28518" y="131068"/>
                  </a:lnTo>
                  <a:lnTo>
                    <a:pt x="29047" y="131215"/>
                  </a:lnTo>
                  <a:lnTo>
                    <a:pt x="29568" y="131369"/>
                  </a:lnTo>
                  <a:lnTo>
                    <a:pt x="30082" y="131536"/>
                  </a:lnTo>
                  <a:lnTo>
                    <a:pt x="30596" y="131709"/>
                  </a:lnTo>
                  <a:lnTo>
                    <a:pt x="31101" y="131896"/>
                  </a:lnTo>
                  <a:lnTo>
                    <a:pt x="31599" y="132096"/>
                  </a:lnTo>
                  <a:lnTo>
                    <a:pt x="32089" y="132303"/>
                  </a:lnTo>
                  <a:lnTo>
                    <a:pt x="32579" y="132517"/>
                  </a:lnTo>
                  <a:lnTo>
                    <a:pt x="33053" y="132744"/>
                  </a:lnTo>
                  <a:lnTo>
                    <a:pt x="33519" y="132984"/>
                  </a:lnTo>
                  <a:lnTo>
                    <a:pt x="33985" y="133231"/>
                  </a:lnTo>
                  <a:lnTo>
                    <a:pt x="34436" y="133484"/>
                  </a:lnTo>
                  <a:lnTo>
                    <a:pt x="34878" y="133751"/>
                  </a:lnTo>
                  <a:lnTo>
                    <a:pt x="35313" y="134032"/>
                  </a:lnTo>
                  <a:lnTo>
                    <a:pt x="35740" y="134319"/>
                  </a:lnTo>
                  <a:lnTo>
                    <a:pt x="36151" y="134619"/>
                  </a:lnTo>
                  <a:lnTo>
                    <a:pt x="36561" y="134926"/>
                  </a:lnTo>
                  <a:lnTo>
                    <a:pt x="36957" y="135240"/>
                  </a:lnTo>
                  <a:lnTo>
                    <a:pt x="37336" y="135567"/>
                  </a:lnTo>
                  <a:lnTo>
                    <a:pt x="37715" y="135907"/>
                  </a:lnTo>
                  <a:lnTo>
                    <a:pt x="38071" y="136254"/>
                  </a:lnTo>
                  <a:lnTo>
                    <a:pt x="38426" y="136608"/>
                  </a:lnTo>
                  <a:lnTo>
                    <a:pt x="38766" y="136975"/>
                  </a:lnTo>
                  <a:lnTo>
                    <a:pt x="39090" y="137355"/>
                  </a:lnTo>
                  <a:lnTo>
                    <a:pt x="39406" y="137736"/>
                  </a:lnTo>
                  <a:lnTo>
                    <a:pt x="39706" y="138136"/>
                  </a:lnTo>
                  <a:lnTo>
                    <a:pt x="39991" y="138537"/>
                  </a:lnTo>
                  <a:lnTo>
                    <a:pt x="40267" y="138951"/>
                  </a:lnTo>
                  <a:lnTo>
                    <a:pt x="40528" y="139378"/>
                  </a:lnTo>
                  <a:lnTo>
                    <a:pt x="40773" y="139812"/>
                  </a:lnTo>
                  <a:lnTo>
                    <a:pt x="41002" y="140252"/>
                  </a:lnTo>
                  <a:lnTo>
                    <a:pt x="41216" y="140706"/>
                  </a:lnTo>
                  <a:lnTo>
                    <a:pt x="41421" y="141166"/>
                  </a:lnTo>
                  <a:lnTo>
                    <a:pt x="41603" y="141634"/>
                  </a:lnTo>
                  <a:lnTo>
                    <a:pt x="41777" y="142114"/>
                  </a:lnTo>
                  <a:lnTo>
                    <a:pt x="41935" y="142601"/>
                  </a:lnTo>
                  <a:lnTo>
                    <a:pt x="41698" y="142668"/>
                  </a:lnTo>
                  <a:lnTo>
                    <a:pt x="41460" y="142742"/>
                  </a:lnTo>
                  <a:lnTo>
                    <a:pt x="41223" y="142822"/>
                  </a:lnTo>
                  <a:lnTo>
                    <a:pt x="40986" y="142902"/>
                  </a:lnTo>
                  <a:lnTo>
                    <a:pt x="40749" y="142995"/>
                  </a:lnTo>
                  <a:lnTo>
                    <a:pt x="40520" y="143095"/>
                  </a:lnTo>
                  <a:lnTo>
                    <a:pt x="40062" y="143296"/>
                  </a:lnTo>
                  <a:lnTo>
                    <a:pt x="39611" y="143509"/>
                  </a:lnTo>
                  <a:lnTo>
                    <a:pt x="39177" y="143723"/>
                  </a:lnTo>
                  <a:lnTo>
                    <a:pt x="38766" y="143923"/>
                  </a:lnTo>
                  <a:lnTo>
                    <a:pt x="38371" y="144116"/>
                  </a:lnTo>
                  <a:lnTo>
                    <a:pt x="37968" y="144310"/>
                  </a:lnTo>
                  <a:lnTo>
                    <a:pt x="37565" y="144504"/>
                  </a:lnTo>
                  <a:lnTo>
                    <a:pt x="37170" y="144697"/>
                  </a:lnTo>
                  <a:lnTo>
                    <a:pt x="36783" y="144904"/>
                  </a:lnTo>
                  <a:lnTo>
                    <a:pt x="36396" y="145104"/>
                  </a:lnTo>
                  <a:lnTo>
                    <a:pt x="36016" y="145318"/>
                  </a:lnTo>
                  <a:lnTo>
                    <a:pt x="35250" y="145745"/>
                  </a:lnTo>
                  <a:lnTo>
                    <a:pt x="35139" y="145518"/>
                  </a:lnTo>
                  <a:lnTo>
                    <a:pt x="35021" y="145291"/>
                  </a:lnTo>
                  <a:lnTo>
                    <a:pt x="34894" y="145064"/>
                  </a:lnTo>
                  <a:lnTo>
                    <a:pt x="34760" y="144837"/>
                  </a:lnTo>
                  <a:lnTo>
                    <a:pt x="34626" y="144610"/>
                  </a:lnTo>
                  <a:lnTo>
                    <a:pt x="34483" y="144383"/>
                  </a:lnTo>
                  <a:lnTo>
                    <a:pt x="34333" y="144163"/>
                  </a:lnTo>
                  <a:lnTo>
                    <a:pt x="34175" y="143936"/>
                  </a:lnTo>
                  <a:lnTo>
                    <a:pt x="34009" y="143716"/>
                  </a:lnTo>
                  <a:lnTo>
                    <a:pt x="33843" y="143489"/>
                  </a:lnTo>
                  <a:lnTo>
                    <a:pt x="33669" y="143269"/>
                  </a:lnTo>
                  <a:lnTo>
                    <a:pt x="33488" y="143055"/>
                  </a:lnTo>
                  <a:lnTo>
                    <a:pt x="33306" y="142835"/>
                  </a:lnTo>
                  <a:lnTo>
                    <a:pt x="33116" y="142621"/>
                  </a:lnTo>
                  <a:lnTo>
                    <a:pt x="32919" y="142408"/>
                  </a:lnTo>
                  <a:lnTo>
                    <a:pt x="32721" y="142194"/>
                  </a:lnTo>
                  <a:lnTo>
                    <a:pt x="32508" y="141987"/>
                  </a:lnTo>
                  <a:lnTo>
                    <a:pt x="32302" y="141780"/>
                  </a:lnTo>
                  <a:lnTo>
                    <a:pt x="32089" y="141580"/>
                  </a:lnTo>
                  <a:lnTo>
                    <a:pt x="31868" y="141380"/>
                  </a:lnTo>
                  <a:lnTo>
                    <a:pt x="31639" y="141180"/>
                  </a:lnTo>
                  <a:lnTo>
                    <a:pt x="31410" y="140986"/>
                  </a:lnTo>
                  <a:lnTo>
                    <a:pt x="31180" y="140799"/>
                  </a:lnTo>
                  <a:lnTo>
                    <a:pt x="30943" y="140612"/>
                  </a:lnTo>
                  <a:lnTo>
                    <a:pt x="30698" y="140426"/>
                  </a:lnTo>
                  <a:lnTo>
                    <a:pt x="30453" y="140245"/>
                  </a:lnTo>
                  <a:lnTo>
                    <a:pt x="30208" y="140072"/>
                  </a:lnTo>
                  <a:lnTo>
                    <a:pt x="29956" y="139905"/>
                  </a:lnTo>
                  <a:lnTo>
                    <a:pt x="29695" y="139738"/>
                  </a:lnTo>
                  <a:lnTo>
                    <a:pt x="29434" y="139578"/>
                  </a:lnTo>
                  <a:lnTo>
                    <a:pt x="29173" y="139418"/>
                  </a:lnTo>
                  <a:lnTo>
                    <a:pt x="28913" y="139271"/>
                  </a:lnTo>
                  <a:lnTo>
                    <a:pt x="28636" y="139124"/>
                  </a:lnTo>
                  <a:lnTo>
                    <a:pt x="28367" y="138984"/>
                  </a:lnTo>
                  <a:lnTo>
                    <a:pt x="28091" y="138844"/>
                  </a:lnTo>
                  <a:lnTo>
                    <a:pt x="27814" y="138717"/>
                  </a:lnTo>
                  <a:lnTo>
                    <a:pt x="27538" y="138597"/>
                  </a:lnTo>
                  <a:lnTo>
                    <a:pt x="27253" y="138477"/>
                  </a:lnTo>
                  <a:lnTo>
                    <a:pt x="26969" y="138363"/>
                  </a:lnTo>
                  <a:lnTo>
                    <a:pt x="26684" y="138263"/>
                  </a:lnTo>
                  <a:lnTo>
                    <a:pt x="26392" y="138163"/>
                  </a:lnTo>
                  <a:lnTo>
                    <a:pt x="26100" y="138070"/>
                  </a:lnTo>
                  <a:lnTo>
                    <a:pt x="25807" y="137990"/>
                  </a:lnTo>
                  <a:lnTo>
                    <a:pt x="25515" y="137909"/>
                  </a:lnTo>
                  <a:lnTo>
                    <a:pt x="25215" y="137843"/>
                  </a:lnTo>
                  <a:lnTo>
                    <a:pt x="24922" y="137776"/>
                  </a:lnTo>
                  <a:lnTo>
                    <a:pt x="24622" y="137723"/>
                  </a:lnTo>
                  <a:lnTo>
                    <a:pt x="24322" y="137676"/>
                  </a:lnTo>
                  <a:lnTo>
                    <a:pt x="24021" y="137636"/>
                  </a:lnTo>
                  <a:lnTo>
                    <a:pt x="23713" y="137609"/>
                  </a:lnTo>
                  <a:lnTo>
                    <a:pt x="23413" y="137582"/>
                  </a:lnTo>
                  <a:lnTo>
                    <a:pt x="23113" y="137569"/>
                  </a:lnTo>
                  <a:lnTo>
                    <a:pt x="22805" y="137562"/>
                  </a:lnTo>
                  <a:lnTo>
                    <a:pt x="22496" y="137569"/>
                  </a:lnTo>
                  <a:lnTo>
                    <a:pt x="22196" y="137582"/>
                  </a:lnTo>
                  <a:lnTo>
                    <a:pt x="21888" y="137602"/>
                  </a:lnTo>
                  <a:lnTo>
                    <a:pt x="21580" y="137636"/>
                  </a:lnTo>
                  <a:lnTo>
                    <a:pt x="21280" y="137676"/>
                  </a:lnTo>
                  <a:lnTo>
                    <a:pt x="20971" y="137729"/>
                  </a:lnTo>
                  <a:lnTo>
                    <a:pt x="20663" y="137789"/>
                  </a:lnTo>
                  <a:lnTo>
                    <a:pt x="20363" y="137863"/>
                  </a:lnTo>
                  <a:lnTo>
                    <a:pt x="20055" y="137943"/>
                  </a:lnTo>
                  <a:lnTo>
                    <a:pt x="19755" y="138036"/>
                  </a:lnTo>
                  <a:lnTo>
                    <a:pt x="19446" y="138136"/>
                  </a:lnTo>
                  <a:lnTo>
                    <a:pt x="19154" y="138250"/>
                  </a:lnTo>
                  <a:lnTo>
                    <a:pt x="18877" y="138370"/>
                  </a:lnTo>
                  <a:lnTo>
                    <a:pt x="18617" y="138497"/>
                  </a:lnTo>
                  <a:lnTo>
                    <a:pt x="18364" y="138630"/>
                  </a:lnTo>
                  <a:lnTo>
                    <a:pt x="18127" y="138777"/>
                  </a:lnTo>
                  <a:lnTo>
                    <a:pt x="17906" y="138931"/>
                  </a:lnTo>
                  <a:lnTo>
                    <a:pt x="17692" y="139091"/>
                  </a:lnTo>
                  <a:lnTo>
                    <a:pt x="17495" y="139258"/>
                  </a:lnTo>
                  <a:lnTo>
                    <a:pt x="17313" y="139431"/>
                  </a:lnTo>
                  <a:lnTo>
                    <a:pt x="17139" y="139611"/>
                  </a:lnTo>
                  <a:lnTo>
                    <a:pt x="16981" y="139798"/>
                  </a:lnTo>
                  <a:lnTo>
                    <a:pt x="16831" y="139992"/>
                  </a:lnTo>
                  <a:lnTo>
                    <a:pt x="16697" y="140192"/>
                  </a:lnTo>
                  <a:lnTo>
                    <a:pt x="16578" y="140399"/>
                  </a:lnTo>
                  <a:lnTo>
                    <a:pt x="16460" y="140612"/>
                  </a:lnTo>
                  <a:lnTo>
                    <a:pt x="16365" y="140826"/>
                  </a:lnTo>
                  <a:lnTo>
                    <a:pt x="16270" y="141053"/>
                  </a:lnTo>
                  <a:lnTo>
                    <a:pt x="16191" y="141280"/>
                  </a:lnTo>
                  <a:lnTo>
                    <a:pt x="16120" y="141507"/>
                  </a:lnTo>
                  <a:lnTo>
                    <a:pt x="16064" y="141740"/>
                  </a:lnTo>
                  <a:lnTo>
                    <a:pt x="16009" y="141981"/>
                  </a:lnTo>
                  <a:lnTo>
                    <a:pt x="15978" y="142228"/>
                  </a:lnTo>
                  <a:lnTo>
                    <a:pt x="15946" y="142475"/>
                  </a:lnTo>
                  <a:lnTo>
                    <a:pt x="15922" y="142722"/>
                  </a:lnTo>
                  <a:lnTo>
                    <a:pt x="15914" y="142975"/>
                  </a:lnTo>
                  <a:lnTo>
                    <a:pt x="15906" y="143229"/>
                  </a:lnTo>
                  <a:lnTo>
                    <a:pt x="15914" y="143489"/>
                  </a:lnTo>
                  <a:lnTo>
                    <a:pt x="15930" y="143749"/>
                  </a:lnTo>
                  <a:lnTo>
                    <a:pt x="15954" y="144010"/>
                  </a:lnTo>
                  <a:lnTo>
                    <a:pt x="15985" y="144277"/>
                  </a:lnTo>
                  <a:lnTo>
                    <a:pt x="16025" y="144544"/>
                  </a:lnTo>
                  <a:lnTo>
                    <a:pt x="16072" y="144811"/>
                  </a:lnTo>
                  <a:lnTo>
                    <a:pt x="16120" y="145078"/>
                  </a:lnTo>
                  <a:lnTo>
                    <a:pt x="16183" y="145344"/>
                  </a:lnTo>
                  <a:lnTo>
                    <a:pt x="16254" y="145611"/>
                  </a:lnTo>
                  <a:lnTo>
                    <a:pt x="16325" y="145885"/>
                  </a:lnTo>
                  <a:lnTo>
                    <a:pt x="16404" y="146152"/>
                  </a:lnTo>
                  <a:lnTo>
                    <a:pt x="16491" y="146426"/>
                  </a:lnTo>
                  <a:lnTo>
                    <a:pt x="16586" y="146693"/>
                  </a:lnTo>
                  <a:lnTo>
                    <a:pt x="16681" y="146960"/>
                  </a:lnTo>
                  <a:lnTo>
                    <a:pt x="16784" y="147227"/>
                  </a:lnTo>
                  <a:lnTo>
                    <a:pt x="16894" y="147494"/>
                  </a:lnTo>
                  <a:lnTo>
                    <a:pt x="17005" y="147761"/>
                  </a:lnTo>
                  <a:lnTo>
                    <a:pt x="17123" y="148021"/>
                  </a:lnTo>
                  <a:lnTo>
                    <a:pt x="17250" y="148281"/>
                  </a:lnTo>
                  <a:lnTo>
                    <a:pt x="17376" y="148541"/>
                  </a:lnTo>
                  <a:lnTo>
                    <a:pt x="17510" y="148802"/>
                  </a:lnTo>
                  <a:lnTo>
                    <a:pt x="17645" y="149055"/>
                  </a:lnTo>
                  <a:lnTo>
                    <a:pt x="17787" y="149302"/>
                  </a:lnTo>
                  <a:lnTo>
                    <a:pt x="17929" y="149549"/>
                  </a:lnTo>
                  <a:lnTo>
                    <a:pt x="18222" y="150036"/>
                  </a:lnTo>
                  <a:lnTo>
                    <a:pt x="18530" y="150504"/>
                  </a:lnTo>
                  <a:lnTo>
                    <a:pt x="18838" y="150958"/>
                  </a:lnTo>
                  <a:lnTo>
                    <a:pt x="19162" y="151391"/>
                  </a:lnTo>
                  <a:lnTo>
                    <a:pt x="19328" y="151598"/>
                  </a:lnTo>
                  <a:lnTo>
                    <a:pt x="19494" y="151798"/>
                  </a:lnTo>
                  <a:lnTo>
                    <a:pt x="19660" y="151999"/>
                  </a:lnTo>
                  <a:lnTo>
                    <a:pt x="19826" y="152186"/>
                  </a:lnTo>
                  <a:lnTo>
                    <a:pt x="19992" y="152366"/>
                  </a:lnTo>
                  <a:lnTo>
                    <a:pt x="20158" y="152546"/>
                  </a:lnTo>
                  <a:lnTo>
                    <a:pt x="19312" y="153013"/>
                  </a:lnTo>
                  <a:lnTo>
                    <a:pt x="18467" y="153480"/>
                  </a:lnTo>
                  <a:lnTo>
                    <a:pt x="17613" y="153934"/>
                  </a:lnTo>
                  <a:lnTo>
                    <a:pt x="16760" y="154381"/>
                  </a:lnTo>
                  <a:lnTo>
                    <a:pt x="15899" y="154822"/>
                  </a:lnTo>
                  <a:lnTo>
                    <a:pt x="15464" y="155035"/>
                  </a:lnTo>
                  <a:lnTo>
                    <a:pt x="15021" y="155242"/>
                  </a:lnTo>
                  <a:lnTo>
                    <a:pt x="14579" y="155449"/>
                  </a:lnTo>
                  <a:lnTo>
                    <a:pt x="14136" y="155649"/>
                  </a:lnTo>
                  <a:lnTo>
                    <a:pt x="13686" y="155850"/>
                  </a:lnTo>
                  <a:lnTo>
                    <a:pt x="13228" y="156043"/>
                  </a:lnTo>
                  <a:lnTo>
                    <a:pt x="12983" y="156137"/>
                  </a:lnTo>
                  <a:lnTo>
                    <a:pt x="12722" y="156237"/>
                  </a:lnTo>
                  <a:lnTo>
                    <a:pt x="12145" y="156424"/>
                  </a:lnTo>
                  <a:lnTo>
                    <a:pt x="11545" y="156624"/>
                  </a:lnTo>
                  <a:lnTo>
                    <a:pt x="11244" y="156731"/>
                  </a:lnTo>
                  <a:lnTo>
                    <a:pt x="10944" y="156844"/>
                  </a:lnTo>
                  <a:lnTo>
                    <a:pt x="10652" y="156964"/>
                  </a:lnTo>
                  <a:lnTo>
                    <a:pt x="10375" y="157091"/>
                  </a:lnTo>
                  <a:lnTo>
                    <a:pt x="10107" y="157231"/>
                  </a:lnTo>
                  <a:lnTo>
                    <a:pt x="9972" y="157298"/>
                  </a:lnTo>
                  <a:lnTo>
                    <a:pt x="9854" y="157378"/>
                  </a:lnTo>
                  <a:lnTo>
                    <a:pt x="9735" y="157452"/>
                  </a:lnTo>
                  <a:lnTo>
                    <a:pt x="9625" y="157538"/>
                  </a:lnTo>
                  <a:lnTo>
                    <a:pt x="9514" y="157618"/>
                  </a:lnTo>
                  <a:lnTo>
                    <a:pt x="9419" y="157705"/>
                  </a:lnTo>
                  <a:lnTo>
                    <a:pt x="9324" y="157799"/>
                  </a:lnTo>
                  <a:lnTo>
                    <a:pt x="9237" y="157892"/>
                  </a:lnTo>
                  <a:lnTo>
                    <a:pt x="9158" y="157992"/>
                  </a:lnTo>
                  <a:lnTo>
                    <a:pt x="9095" y="158099"/>
                  </a:lnTo>
                  <a:lnTo>
                    <a:pt x="8589" y="157258"/>
                  </a:lnTo>
                  <a:lnTo>
                    <a:pt x="8084" y="156397"/>
                  </a:lnTo>
                  <a:lnTo>
                    <a:pt x="7586" y="155516"/>
                  </a:lnTo>
                  <a:lnTo>
                    <a:pt x="7096" y="154615"/>
                  </a:lnTo>
                  <a:lnTo>
                    <a:pt x="6859" y="154154"/>
                  </a:lnTo>
                  <a:lnTo>
                    <a:pt x="6622" y="153694"/>
                  </a:lnTo>
                  <a:lnTo>
                    <a:pt x="6385" y="153233"/>
                  </a:lnTo>
                  <a:lnTo>
                    <a:pt x="6156" y="152766"/>
                  </a:lnTo>
                  <a:lnTo>
                    <a:pt x="5935" y="152299"/>
                  </a:lnTo>
                  <a:lnTo>
                    <a:pt x="5713" y="151825"/>
                  </a:lnTo>
                  <a:lnTo>
                    <a:pt x="5508" y="151351"/>
                  </a:lnTo>
                  <a:lnTo>
                    <a:pt x="5302" y="150877"/>
                  </a:lnTo>
                  <a:lnTo>
                    <a:pt x="5105" y="150397"/>
                  </a:lnTo>
                  <a:lnTo>
                    <a:pt x="4907" y="149916"/>
                  </a:lnTo>
                  <a:lnTo>
                    <a:pt x="4726" y="149442"/>
                  </a:lnTo>
                  <a:lnTo>
                    <a:pt x="4552" y="148955"/>
                  </a:lnTo>
                  <a:lnTo>
                    <a:pt x="4386" y="148475"/>
                  </a:lnTo>
                  <a:lnTo>
                    <a:pt x="4236" y="147994"/>
                  </a:lnTo>
                  <a:lnTo>
                    <a:pt x="4086" y="147514"/>
                  </a:lnTo>
                  <a:lnTo>
                    <a:pt x="3951" y="147033"/>
                  </a:lnTo>
                  <a:lnTo>
                    <a:pt x="3825" y="146553"/>
                  </a:lnTo>
                  <a:lnTo>
                    <a:pt x="3714" y="146072"/>
                  </a:lnTo>
                  <a:lnTo>
                    <a:pt x="3611" y="145598"/>
                  </a:lnTo>
                  <a:lnTo>
                    <a:pt x="3525" y="145118"/>
                  </a:lnTo>
                  <a:lnTo>
                    <a:pt x="3453" y="144644"/>
                  </a:lnTo>
                  <a:lnTo>
                    <a:pt x="3390" y="144170"/>
                  </a:lnTo>
                  <a:lnTo>
                    <a:pt x="3343" y="143703"/>
                  </a:lnTo>
                  <a:lnTo>
                    <a:pt x="3303" y="143235"/>
                  </a:lnTo>
                  <a:lnTo>
                    <a:pt x="3287" y="142768"/>
                  </a:lnTo>
                  <a:lnTo>
                    <a:pt x="3287" y="142308"/>
                  </a:lnTo>
                  <a:lnTo>
                    <a:pt x="3295" y="141854"/>
                  </a:lnTo>
                  <a:lnTo>
                    <a:pt x="3327" y="141400"/>
                  </a:lnTo>
                  <a:lnTo>
                    <a:pt x="3374" y="140953"/>
                  </a:lnTo>
                  <a:lnTo>
                    <a:pt x="3438" y="140506"/>
                  </a:lnTo>
                  <a:lnTo>
                    <a:pt x="3477" y="140285"/>
                  </a:lnTo>
                  <a:lnTo>
                    <a:pt x="3525" y="140065"/>
                  </a:lnTo>
                  <a:lnTo>
                    <a:pt x="3572" y="139845"/>
                  </a:lnTo>
                  <a:lnTo>
                    <a:pt x="3619" y="139631"/>
                  </a:lnTo>
                  <a:lnTo>
                    <a:pt x="3675" y="139411"/>
                  </a:lnTo>
                  <a:lnTo>
                    <a:pt x="3738" y="139198"/>
                  </a:lnTo>
                  <a:lnTo>
                    <a:pt x="3809" y="138984"/>
                  </a:lnTo>
                  <a:lnTo>
                    <a:pt x="3880" y="138777"/>
                  </a:lnTo>
                  <a:lnTo>
                    <a:pt x="3959" y="138564"/>
                  </a:lnTo>
                  <a:lnTo>
                    <a:pt x="4038" y="138357"/>
                  </a:lnTo>
                  <a:lnTo>
                    <a:pt x="4125" y="138150"/>
                  </a:lnTo>
                  <a:lnTo>
                    <a:pt x="4220" y="137943"/>
                  </a:lnTo>
                  <a:lnTo>
                    <a:pt x="4315" y="137743"/>
                  </a:lnTo>
                  <a:lnTo>
                    <a:pt x="4417" y="137536"/>
                  </a:lnTo>
                  <a:lnTo>
                    <a:pt x="4528" y="137335"/>
                  </a:lnTo>
                  <a:lnTo>
                    <a:pt x="4639" y="137142"/>
                  </a:lnTo>
                  <a:lnTo>
                    <a:pt x="4757" y="136942"/>
                  </a:lnTo>
                  <a:lnTo>
                    <a:pt x="4884" y="136748"/>
                  </a:lnTo>
                  <a:lnTo>
                    <a:pt x="5010" y="136555"/>
                  </a:lnTo>
                  <a:lnTo>
                    <a:pt x="5144" y="136361"/>
                  </a:lnTo>
                  <a:lnTo>
                    <a:pt x="5287" y="136174"/>
                  </a:lnTo>
                  <a:lnTo>
                    <a:pt x="5437" y="135987"/>
                  </a:lnTo>
                  <a:lnTo>
                    <a:pt x="5587" y="135800"/>
                  </a:lnTo>
                  <a:lnTo>
                    <a:pt x="5745" y="135620"/>
                  </a:lnTo>
                  <a:lnTo>
                    <a:pt x="5911" y="135433"/>
                  </a:lnTo>
                  <a:lnTo>
                    <a:pt x="6085" y="135253"/>
                  </a:lnTo>
                  <a:lnTo>
                    <a:pt x="6258" y="135080"/>
                  </a:lnTo>
                  <a:lnTo>
                    <a:pt x="6448" y="134906"/>
                  </a:lnTo>
                  <a:lnTo>
                    <a:pt x="6638" y="134733"/>
                  </a:lnTo>
                  <a:lnTo>
                    <a:pt x="6827" y="134559"/>
                  </a:lnTo>
                  <a:lnTo>
                    <a:pt x="7033" y="134392"/>
                  </a:lnTo>
                  <a:lnTo>
                    <a:pt x="7238" y="134225"/>
                  </a:lnTo>
                  <a:lnTo>
                    <a:pt x="7460" y="134065"/>
                  </a:lnTo>
                  <a:lnTo>
                    <a:pt x="7681" y="133898"/>
                  </a:lnTo>
                  <a:lnTo>
                    <a:pt x="7910" y="133745"/>
                  </a:lnTo>
                  <a:lnTo>
                    <a:pt x="8139" y="133585"/>
                  </a:lnTo>
                  <a:lnTo>
                    <a:pt x="8384" y="133431"/>
                  </a:lnTo>
                  <a:lnTo>
                    <a:pt x="8629" y="133278"/>
                  </a:lnTo>
                  <a:lnTo>
                    <a:pt x="8890" y="133131"/>
                  </a:lnTo>
                  <a:lnTo>
                    <a:pt x="9151" y="132984"/>
                  </a:lnTo>
                  <a:lnTo>
                    <a:pt x="9419" y="132844"/>
                  </a:lnTo>
                  <a:lnTo>
                    <a:pt x="9696" y="132697"/>
                  </a:lnTo>
                  <a:lnTo>
                    <a:pt x="9980" y="132563"/>
                  </a:lnTo>
                  <a:lnTo>
                    <a:pt x="10265" y="132423"/>
                  </a:lnTo>
                  <a:lnTo>
                    <a:pt x="10565" y="132290"/>
                  </a:lnTo>
                  <a:lnTo>
                    <a:pt x="10873" y="132163"/>
                  </a:lnTo>
                  <a:lnTo>
                    <a:pt x="11181" y="132036"/>
                  </a:lnTo>
                  <a:lnTo>
                    <a:pt x="11505" y="131909"/>
                  </a:lnTo>
                  <a:lnTo>
                    <a:pt x="11829" y="131789"/>
                  </a:lnTo>
                  <a:lnTo>
                    <a:pt x="12161" y="131669"/>
                  </a:lnTo>
                  <a:lnTo>
                    <a:pt x="12509" y="131556"/>
                  </a:lnTo>
                  <a:lnTo>
                    <a:pt x="12856" y="131442"/>
                  </a:lnTo>
                  <a:lnTo>
                    <a:pt x="13402" y="131282"/>
                  </a:lnTo>
                  <a:lnTo>
                    <a:pt x="13955" y="131128"/>
                  </a:lnTo>
                  <a:lnTo>
                    <a:pt x="14508" y="130982"/>
                  </a:lnTo>
                  <a:lnTo>
                    <a:pt x="15069" y="130855"/>
                  </a:lnTo>
                  <a:lnTo>
                    <a:pt x="15630" y="130735"/>
                  </a:lnTo>
                  <a:lnTo>
                    <a:pt x="16191" y="130628"/>
                  </a:lnTo>
                  <a:lnTo>
                    <a:pt x="16760" y="130528"/>
                  </a:lnTo>
                  <a:lnTo>
                    <a:pt x="17321" y="130448"/>
                  </a:lnTo>
                  <a:lnTo>
                    <a:pt x="17890" y="130374"/>
                  </a:lnTo>
                  <a:lnTo>
                    <a:pt x="18459" y="130308"/>
                  </a:lnTo>
                  <a:lnTo>
                    <a:pt x="19028" y="130261"/>
                  </a:lnTo>
                  <a:lnTo>
                    <a:pt x="19604" y="130221"/>
                  </a:lnTo>
                  <a:lnTo>
                    <a:pt x="20173" y="130187"/>
                  </a:lnTo>
                  <a:lnTo>
                    <a:pt x="20742" y="130174"/>
                  </a:lnTo>
                  <a:lnTo>
                    <a:pt x="21311" y="130167"/>
                  </a:lnTo>
                  <a:close/>
                  <a:moveTo>
                    <a:pt x="125171" y="134112"/>
                  </a:moveTo>
                  <a:lnTo>
                    <a:pt x="125866" y="134118"/>
                  </a:lnTo>
                  <a:lnTo>
                    <a:pt x="126554" y="134139"/>
                  </a:lnTo>
                  <a:lnTo>
                    <a:pt x="127225" y="134172"/>
                  </a:lnTo>
                  <a:lnTo>
                    <a:pt x="127897" y="134225"/>
                  </a:lnTo>
                  <a:lnTo>
                    <a:pt x="128545" y="134285"/>
                  </a:lnTo>
                  <a:lnTo>
                    <a:pt x="129193" y="134365"/>
                  </a:lnTo>
                  <a:lnTo>
                    <a:pt x="129833" y="134452"/>
                  </a:lnTo>
                  <a:lnTo>
                    <a:pt x="130457" y="134559"/>
                  </a:lnTo>
                  <a:lnTo>
                    <a:pt x="131073" y="134679"/>
                  </a:lnTo>
                  <a:lnTo>
                    <a:pt x="131682" y="134813"/>
                  </a:lnTo>
                  <a:lnTo>
                    <a:pt x="132282" y="134953"/>
                  </a:lnTo>
                  <a:lnTo>
                    <a:pt x="132867" y="135113"/>
                  </a:lnTo>
                  <a:lnTo>
                    <a:pt x="133452" y="135286"/>
                  </a:lnTo>
                  <a:lnTo>
                    <a:pt x="134021" y="135467"/>
                  </a:lnTo>
                  <a:lnTo>
                    <a:pt x="134582" y="135660"/>
                  </a:lnTo>
                  <a:lnTo>
                    <a:pt x="135135" y="135867"/>
                  </a:lnTo>
                  <a:lnTo>
                    <a:pt x="135680" y="136087"/>
                  </a:lnTo>
                  <a:lnTo>
                    <a:pt x="136217" y="136321"/>
                  </a:lnTo>
                  <a:lnTo>
                    <a:pt x="136747" y="136561"/>
                  </a:lnTo>
                  <a:lnTo>
                    <a:pt x="137260" y="136815"/>
                  </a:lnTo>
                  <a:lnTo>
                    <a:pt x="137774" y="137082"/>
                  </a:lnTo>
                  <a:lnTo>
                    <a:pt x="138280" y="137355"/>
                  </a:lnTo>
                  <a:lnTo>
                    <a:pt x="138770" y="137642"/>
                  </a:lnTo>
                  <a:lnTo>
                    <a:pt x="139252" y="137943"/>
                  </a:lnTo>
                  <a:lnTo>
                    <a:pt x="139734" y="138250"/>
                  </a:lnTo>
                  <a:lnTo>
                    <a:pt x="140200" y="138564"/>
                  </a:lnTo>
                  <a:lnTo>
                    <a:pt x="140658" y="138897"/>
                  </a:lnTo>
                  <a:lnTo>
                    <a:pt x="141117" y="139231"/>
                  </a:lnTo>
                  <a:lnTo>
                    <a:pt x="141559" y="139585"/>
                  </a:lnTo>
                  <a:lnTo>
                    <a:pt x="141994" y="139938"/>
                  </a:lnTo>
                  <a:lnTo>
                    <a:pt x="142428" y="140305"/>
                  </a:lnTo>
                  <a:lnTo>
                    <a:pt x="142847" y="140679"/>
                  </a:lnTo>
                  <a:lnTo>
                    <a:pt x="143258" y="141066"/>
                  </a:lnTo>
                  <a:lnTo>
                    <a:pt x="143669" y="141460"/>
                  </a:lnTo>
                  <a:lnTo>
                    <a:pt x="144064" y="141867"/>
                  </a:lnTo>
                  <a:lnTo>
                    <a:pt x="144459" y="142274"/>
                  </a:lnTo>
                  <a:lnTo>
                    <a:pt x="144838" y="142695"/>
                  </a:lnTo>
                  <a:lnTo>
                    <a:pt x="145217" y="143122"/>
                  </a:lnTo>
                  <a:lnTo>
                    <a:pt x="145589" y="143556"/>
                  </a:lnTo>
                  <a:lnTo>
                    <a:pt x="145952" y="144003"/>
                  </a:lnTo>
                  <a:lnTo>
                    <a:pt x="146308" y="144450"/>
                  </a:lnTo>
                  <a:lnTo>
                    <a:pt x="146656" y="144911"/>
                  </a:lnTo>
                  <a:lnTo>
                    <a:pt x="147003" y="145378"/>
                  </a:lnTo>
                  <a:lnTo>
                    <a:pt x="147335" y="145845"/>
                  </a:lnTo>
                  <a:lnTo>
                    <a:pt x="147667" y="146326"/>
                  </a:lnTo>
                  <a:lnTo>
                    <a:pt x="147983" y="146813"/>
                  </a:lnTo>
                  <a:lnTo>
                    <a:pt x="148299" y="147307"/>
                  </a:lnTo>
                  <a:lnTo>
                    <a:pt x="148615" y="147801"/>
                  </a:lnTo>
                  <a:lnTo>
                    <a:pt x="148915" y="148308"/>
                  </a:lnTo>
                  <a:lnTo>
                    <a:pt x="149208" y="148822"/>
                  </a:lnTo>
                  <a:lnTo>
                    <a:pt x="149500" y="149336"/>
                  </a:lnTo>
                  <a:lnTo>
                    <a:pt x="149785" y="149856"/>
                  </a:lnTo>
                  <a:lnTo>
                    <a:pt x="150061" y="150384"/>
                  </a:lnTo>
                  <a:lnTo>
                    <a:pt x="150338" y="150917"/>
                  </a:lnTo>
                  <a:lnTo>
                    <a:pt x="150606" y="151451"/>
                  </a:lnTo>
                  <a:lnTo>
                    <a:pt x="150867" y="151999"/>
                  </a:lnTo>
                  <a:lnTo>
                    <a:pt x="151120" y="152546"/>
                  </a:lnTo>
                  <a:lnTo>
                    <a:pt x="151365" y="153093"/>
                  </a:lnTo>
                  <a:lnTo>
                    <a:pt x="151610" y="153654"/>
                  </a:lnTo>
                  <a:lnTo>
                    <a:pt x="151847" y="154208"/>
                  </a:lnTo>
                  <a:lnTo>
                    <a:pt x="152084" y="154775"/>
                  </a:lnTo>
                  <a:lnTo>
                    <a:pt x="152305" y="155342"/>
                  </a:lnTo>
                  <a:lnTo>
                    <a:pt x="152534" y="155910"/>
                  </a:lnTo>
                  <a:lnTo>
                    <a:pt x="152748" y="156484"/>
                  </a:lnTo>
                  <a:lnTo>
                    <a:pt x="152961" y="157064"/>
                  </a:lnTo>
                  <a:lnTo>
                    <a:pt x="153167" y="157645"/>
                  </a:lnTo>
                  <a:lnTo>
                    <a:pt x="153364" y="158226"/>
                  </a:lnTo>
                  <a:lnTo>
                    <a:pt x="153562" y="158813"/>
                  </a:lnTo>
                  <a:lnTo>
                    <a:pt x="153751" y="159400"/>
                  </a:lnTo>
                  <a:lnTo>
                    <a:pt x="153941" y="159994"/>
                  </a:lnTo>
                  <a:lnTo>
                    <a:pt x="154123" y="160588"/>
                  </a:lnTo>
                  <a:lnTo>
                    <a:pt x="154304" y="161182"/>
                  </a:lnTo>
                  <a:lnTo>
                    <a:pt x="154478" y="161776"/>
                  </a:lnTo>
                  <a:lnTo>
                    <a:pt x="154810" y="162978"/>
                  </a:lnTo>
                  <a:lnTo>
                    <a:pt x="155126" y="164179"/>
                  </a:lnTo>
                  <a:lnTo>
                    <a:pt x="155426" y="165380"/>
                  </a:lnTo>
                  <a:lnTo>
                    <a:pt x="155711" y="166588"/>
                  </a:lnTo>
                  <a:lnTo>
                    <a:pt x="155972" y="167797"/>
                  </a:lnTo>
                  <a:lnTo>
                    <a:pt x="156232" y="169005"/>
                  </a:lnTo>
                  <a:lnTo>
                    <a:pt x="156469" y="170206"/>
                  </a:lnTo>
                  <a:lnTo>
                    <a:pt x="156691" y="171407"/>
                  </a:lnTo>
                  <a:lnTo>
                    <a:pt x="156904" y="172602"/>
                  </a:lnTo>
                  <a:lnTo>
                    <a:pt x="157110" y="173790"/>
                  </a:lnTo>
                  <a:lnTo>
                    <a:pt x="157291" y="174971"/>
                  </a:lnTo>
                  <a:lnTo>
                    <a:pt x="157473" y="176139"/>
                  </a:lnTo>
                  <a:lnTo>
                    <a:pt x="157639" y="177294"/>
                  </a:lnTo>
                  <a:lnTo>
                    <a:pt x="157797" y="178442"/>
                  </a:lnTo>
                  <a:lnTo>
                    <a:pt x="157947" y="179570"/>
                  </a:lnTo>
                  <a:lnTo>
                    <a:pt x="158081" y="180684"/>
                  </a:lnTo>
                  <a:lnTo>
                    <a:pt x="158216" y="181786"/>
                  </a:lnTo>
                  <a:lnTo>
                    <a:pt x="158342" y="182867"/>
                  </a:lnTo>
                  <a:lnTo>
                    <a:pt x="158461" y="183921"/>
                  </a:lnTo>
                  <a:lnTo>
                    <a:pt x="158674" y="185977"/>
                  </a:lnTo>
                  <a:lnTo>
                    <a:pt x="158872" y="187933"/>
                  </a:lnTo>
                  <a:lnTo>
                    <a:pt x="159053" y="189775"/>
                  </a:lnTo>
                  <a:lnTo>
                    <a:pt x="156896" y="189841"/>
                  </a:lnTo>
                  <a:lnTo>
                    <a:pt x="154739" y="189895"/>
                  </a:lnTo>
                  <a:lnTo>
                    <a:pt x="152582" y="189935"/>
                  </a:lnTo>
                  <a:lnTo>
                    <a:pt x="150425" y="189975"/>
                  </a:lnTo>
                  <a:lnTo>
                    <a:pt x="148268" y="190002"/>
                  </a:lnTo>
                  <a:lnTo>
                    <a:pt x="146110" y="190022"/>
                  </a:lnTo>
                  <a:lnTo>
                    <a:pt x="143953" y="190035"/>
                  </a:lnTo>
                  <a:lnTo>
                    <a:pt x="141796" y="190042"/>
                  </a:lnTo>
                  <a:lnTo>
                    <a:pt x="137482" y="190042"/>
                  </a:lnTo>
                  <a:lnTo>
                    <a:pt x="133175" y="190022"/>
                  </a:lnTo>
                  <a:lnTo>
                    <a:pt x="128861" y="189988"/>
                  </a:lnTo>
                  <a:lnTo>
                    <a:pt x="124547" y="189955"/>
                  </a:lnTo>
                  <a:lnTo>
                    <a:pt x="115926" y="189868"/>
                  </a:lnTo>
                  <a:lnTo>
                    <a:pt x="111612" y="189835"/>
                  </a:lnTo>
                  <a:lnTo>
                    <a:pt x="107305" y="189815"/>
                  </a:lnTo>
                  <a:lnTo>
                    <a:pt x="100834" y="189815"/>
                  </a:lnTo>
                  <a:lnTo>
                    <a:pt x="98684" y="189828"/>
                  </a:lnTo>
                  <a:lnTo>
                    <a:pt x="96527" y="189848"/>
                  </a:lnTo>
                  <a:lnTo>
                    <a:pt x="94370" y="189868"/>
                  </a:lnTo>
                  <a:lnTo>
                    <a:pt x="92213" y="189901"/>
                  </a:lnTo>
                  <a:lnTo>
                    <a:pt x="90056" y="189948"/>
                  </a:lnTo>
                  <a:lnTo>
                    <a:pt x="90001" y="189047"/>
                  </a:lnTo>
                  <a:lnTo>
                    <a:pt x="89945" y="188119"/>
                  </a:lnTo>
                  <a:lnTo>
                    <a:pt x="89898" y="187178"/>
                  </a:lnTo>
                  <a:lnTo>
                    <a:pt x="89866" y="186224"/>
                  </a:lnTo>
                  <a:lnTo>
                    <a:pt x="89842" y="185243"/>
                  </a:lnTo>
                  <a:lnTo>
                    <a:pt x="89827" y="184248"/>
                  </a:lnTo>
                  <a:lnTo>
                    <a:pt x="89819" y="183241"/>
                  </a:lnTo>
                  <a:lnTo>
                    <a:pt x="89827" y="182219"/>
                  </a:lnTo>
                  <a:lnTo>
                    <a:pt x="89842" y="181185"/>
                  </a:lnTo>
                  <a:lnTo>
                    <a:pt x="89866" y="180137"/>
                  </a:lnTo>
                  <a:lnTo>
                    <a:pt x="89914" y="179076"/>
                  </a:lnTo>
                  <a:lnTo>
                    <a:pt x="89961" y="178008"/>
                  </a:lnTo>
                  <a:lnTo>
                    <a:pt x="90032" y="176934"/>
                  </a:lnTo>
                  <a:lnTo>
                    <a:pt x="90111" y="175846"/>
                  </a:lnTo>
                  <a:lnTo>
                    <a:pt x="90206" y="174751"/>
                  </a:lnTo>
                  <a:lnTo>
                    <a:pt x="90317" y="173656"/>
                  </a:lnTo>
                  <a:lnTo>
                    <a:pt x="90435" y="172555"/>
                  </a:lnTo>
                  <a:lnTo>
                    <a:pt x="90577" y="171447"/>
                  </a:lnTo>
                  <a:lnTo>
                    <a:pt x="90735" y="170333"/>
                  </a:lnTo>
                  <a:lnTo>
                    <a:pt x="90909" y="169225"/>
                  </a:lnTo>
                  <a:lnTo>
                    <a:pt x="91091" y="168110"/>
                  </a:lnTo>
                  <a:lnTo>
                    <a:pt x="91304" y="167002"/>
                  </a:lnTo>
                  <a:lnTo>
                    <a:pt x="91526" y="165888"/>
                  </a:lnTo>
                  <a:lnTo>
                    <a:pt x="91763" y="164780"/>
                  </a:lnTo>
                  <a:lnTo>
                    <a:pt x="91897" y="164226"/>
                  </a:lnTo>
                  <a:lnTo>
                    <a:pt x="92023" y="163679"/>
                  </a:lnTo>
                  <a:lnTo>
                    <a:pt x="92166" y="163125"/>
                  </a:lnTo>
                  <a:lnTo>
                    <a:pt x="92308" y="162577"/>
                  </a:lnTo>
                  <a:lnTo>
                    <a:pt x="92450" y="162030"/>
                  </a:lnTo>
                  <a:lnTo>
                    <a:pt x="92608" y="161483"/>
                  </a:lnTo>
                  <a:lnTo>
                    <a:pt x="92766" y="160935"/>
                  </a:lnTo>
                  <a:lnTo>
                    <a:pt x="92924" y="160395"/>
                  </a:lnTo>
                  <a:lnTo>
                    <a:pt x="93090" y="159848"/>
                  </a:lnTo>
                  <a:lnTo>
                    <a:pt x="93264" y="159314"/>
                  </a:lnTo>
                  <a:lnTo>
                    <a:pt x="93446" y="158773"/>
                  </a:lnTo>
                  <a:lnTo>
                    <a:pt x="93627" y="158239"/>
                  </a:lnTo>
                  <a:lnTo>
                    <a:pt x="93809" y="157705"/>
                  </a:lnTo>
                  <a:lnTo>
                    <a:pt x="94007" y="157178"/>
                  </a:lnTo>
                  <a:lnTo>
                    <a:pt x="94204" y="156651"/>
                  </a:lnTo>
                  <a:lnTo>
                    <a:pt x="94410" y="156123"/>
                  </a:lnTo>
                  <a:lnTo>
                    <a:pt x="94623" y="155603"/>
                  </a:lnTo>
                  <a:lnTo>
                    <a:pt x="94836" y="155082"/>
                  </a:lnTo>
                  <a:lnTo>
                    <a:pt x="95058" y="154568"/>
                  </a:lnTo>
                  <a:lnTo>
                    <a:pt x="95287" y="154054"/>
                  </a:lnTo>
                  <a:lnTo>
                    <a:pt x="95516" y="153547"/>
                  </a:lnTo>
                  <a:lnTo>
                    <a:pt x="95753" y="153047"/>
                  </a:lnTo>
                  <a:lnTo>
                    <a:pt x="95998" y="152546"/>
                  </a:lnTo>
                  <a:lnTo>
                    <a:pt x="96251" y="152045"/>
                  </a:lnTo>
                  <a:lnTo>
                    <a:pt x="96512" y="151552"/>
                  </a:lnTo>
                  <a:lnTo>
                    <a:pt x="96772" y="151064"/>
                  </a:lnTo>
                  <a:lnTo>
                    <a:pt x="97041" y="150577"/>
                  </a:lnTo>
                  <a:lnTo>
                    <a:pt x="97317" y="150097"/>
                  </a:lnTo>
                  <a:lnTo>
                    <a:pt x="97594" y="149623"/>
                  </a:lnTo>
                  <a:lnTo>
                    <a:pt x="97886" y="149149"/>
                  </a:lnTo>
                  <a:lnTo>
                    <a:pt x="98179" y="148682"/>
                  </a:lnTo>
                  <a:lnTo>
                    <a:pt x="98479" y="148221"/>
                  </a:lnTo>
                  <a:lnTo>
                    <a:pt x="98787" y="147761"/>
                  </a:lnTo>
                  <a:lnTo>
                    <a:pt x="99095" y="147313"/>
                  </a:lnTo>
                  <a:lnTo>
                    <a:pt x="99419" y="146866"/>
                  </a:lnTo>
                  <a:lnTo>
                    <a:pt x="99743" y="146426"/>
                  </a:lnTo>
                  <a:lnTo>
                    <a:pt x="100075" y="145985"/>
                  </a:lnTo>
                  <a:lnTo>
                    <a:pt x="100415" y="145558"/>
                  </a:lnTo>
                  <a:lnTo>
                    <a:pt x="100763" y="145131"/>
                  </a:lnTo>
                  <a:lnTo>
                    <a:pt x="101118" y="144717"/>
                  </a:lnTo>
                  <a:lnTo>
                    <a:pt x="101482" y="144303"/>
                  </a:lnTo>
                  <a:lnTo>
                    <a:pt x="101845" y="143896"/>
                  </a:lnTo>
                  <a:lnTo>
                    <a:pt x="102224" y="143496"/>
                  </a:lnTo>
                  <a:lnTo>
                    <a:pt x="102604" y="143102"/>
                  </a:lnTo>
                  <a:lnTo>
                    <a:pt x="102991" y="142715"/>
                  </a:lnTo>
                  <a:lnTo>
                    <a:pt x="103386" y="142334"/>
                  </a:lnTo>
                  <a:lnTo>
                    <a:pt x="103789" y="141961"/>
                  </a:lnTo>
                  <a:lnTo>
                    <a:pt x="104200" y="141594"/>
                  </a:lnTo>
                  <a:lnTo>
                    <a:pt x="104619" y="141233"/>
                  </a:lnTo>
                  <a:lnTo>
                    <a:pt x="105045" y="140879"/>
                  </a:lnTo>
                  <a:lnTo>
                    <a:pt x="105480" y="140539"/>
                  </a:lnTo>
                  <a:lnTo>
                    <a:pt x="105922" y="140199"/>
                  </a:lnTo>
                  <a:lnTo>
                    <a:pt x="106365" y="139872"/>
                  </a:lnTo>
                  <a:lnTo>
                    <a:pt x="106823" y="139551"/>
                  </a:lnTo>
                  <a:lnTo>
                    <a:pt x="107289" y="139231"/>
                  </a:lnTo>
                  <a:lnTo>
                    <a:pt x="107756" y="138931"/>
                  </a:lnTo>
                  <a:lnTo>
                    <a:pt x="108238" y="138630"/>
                  </a:lnTo>
                  <a:lnTo>
                    <a:pt x="108728" y="138337"/>
                  </a:lnTo>
                  <a:lnTo>
                    <a:pt x="109217" y="138056"/>
                  </a:lnTo>
                  <a:lnTo>
                    <a:pt x="109723" y="137783"/>
                  </a:lnTo>
                  <a:lnTo>
                    <a:pt x="110229" y="137522"/>
                  </a:lnTo>
                  <a:lnTo>
                    <a:pt x="110750" y="137262"/>
                  </a:lnTo>
                  <a:lnTo>
                    <a:pt x="111280" y="137015"/>
                  </a:lnTo>
                  <a:lnTo>
                    <a:pt x="111817" y="136781"/>
                  </a:lnTo>
                  <a:lnTo>
                    <a:pt x="112362" y="136548"/>
                  </a:lnTo>
                  <a:lnTo>
                    <a:pt x="112907" y="136328"/>
                  </a:lnTo>
                  <a:lnTo>
                    <a:pt x="113469" y="136121"/>
                  </a:lnTo>
                  <a:lnTo>
                    <a:pt x="114037" y="135921"/>
                  </a:lnTo>
                  <a:lnTo>
                    <a:pt x="114614" y="135727"/>
                  </a:lnTo>
                  <a:lnTo>
                    <a:pt x="115207" y="135547"/>
                  </a:lnTo>
                  <a:lnTo>
                    <a:pt x="115800" y="135380"/>
                  </a:lnTo>
                  <a:lnTo>
                    <a:pt x="116400" y="135213"/>
                  </a:lnTo>
                  <a:lnTo>
                    <a:pt x="117016" y="135066"/>
                  </a:lnTo>
                  <a:lnTo>
                    <a:pt x="117633" y="134926"/>
                  </a:lnTo>
                  <a:lnTo>
                    <a:pt x="118265" y="134793"/>
                  </a:lnTo>
                  <a:lnTo>
                    <a:pt x="118905" y="134672"/>
                  </a:lnTo>
                  <a:lnTo>
                    <a:pt x="119553" y="134566"/>
                  </a:lnTo>
                  <a:lnTo>
                    <a:pt x="120209" y="134466"/>
                  </a:lnTo>
                  <a:lnTo>
                    <a:pt x="120872" y="134379"/>
                  </a:lnTo>
                  <a:lnTo>
                    <a:pt x="121544" y="134305"/>
                  </a:lnTo>
                  <a:lnTo>
                    <a:pt x="122295" y="134232"/>
                  </a:lnTo>
                  <a:lnTo>
                    <a:pt x="123030" y="134179"/>
                  </a:lnTo>
                  <a:lnTo>
                    <a:pt x="123757" y="134139"/>
                  </a:lnTo>
                  <a:lnTo>
                    <a:pt x="124468" y="134118"/>
                  </a:lnTo>
                  <a:lnTo>
                    <a:pt x="125171" y="134112"/>
                  </a:lnTo>
                  <a:close/>
                  <a:moveTo>
                    <a:pt x="102738" y="192952"/>
                  </a:moveTo>
                  <a:lnTo>
                    <a:pt x="104160" y="193032"/>
                  </a:lnTo>
                  <a:lnTo>
                    <a:pt x="105583" y="193105"/>
                  </a:lnTo>
                  <a:lnTo>
                    <a:pt x="106997" y="193172"/>
                  </a:lnTo>
                  <a:lnTo>
                    <a:pt x="108427" y="193232"/>
                  </a:lnTo>
                  <a:lnTo>
                    <a:pt x="109850" y="193285"/>
                  </a:lnTo>
                  <a:lnTo>
                    <a:pt x="111272" y="193339"/>
                  </a:lnTo>
                  <a:lnTo>
                    <a:pt x="112702" y="193379"/>
                  </a:lnTo>
                  <a:lnTo>
                    <a:pt x="114124" y="193419"/>
                  </a:lnTo>
                  <a:lnTo>
                    <a:pt x="115555" y="193452"/>
                  </a:lnTo>
                  <a:lnTo>
                    <a:pt x="116977" y="193479"/>
                  </a:lnTo>
                  <a:lnTo>
                    <a:pt x="118407" y="193499"/>
                  </a:lnTo>
                  <a:lnTo>
                    <a:pt x="119837" y="193519"/>
                  </a:lnTo>
                  <a:lnTo>
                    <a:pt x="121267" y="193526"/>
                  </a:lnTo>
                  <a:lnTo>
                    <a:pt x="122698" y="193539"/>
                  </a:lnTo>
                  <a:lnTo>
                    <a:pt x="125558" y="193539"/>
                  </a:lnTo>
                  <a:lnTo>
                    <a:pt x="128418" y="193526"/>
                  </a:lnTo>
                  <a:lnTo>
                    <a:pt x="131279" y="193499"/>
                  </a:lnTo>
                  <a:lnTo>
                    <a:pt x="134139" y="193459"/>
                  </a:lnTo>
                  <a:lnTo>
                    <a:pt x="137000" y="193412"/>
                  </a:lnTo>
                  <a:lnTo>
                    <a:pt x="139852" y="193345"/>
                  </a:lnTo>
                  <a:lnTo>
                    <a:pt x="142713" y="193272"/>
                  </a:lnTo>
                  <a:lnTo>
                    <a:pt x="145565" y="193192"/>
                  </a:lnTo>
                  <a:lnTo>
                    <a:pt x="148410" y="193105"/>
                  </a:lnTo>
                  <a:lnTo>
                    <a:pt x="148410" y="193145"/>
                  </a:lnTo>
                  <a:lnTo>
                    <a:pt x="148402" y="193179"/>
                  </a:lnTo>
                  <a:lnTo>
                    <a:pt x="148394" y="193205"/>
                  </a:lnTo>
                  <a:lnTo>
                    <a:pt x="148386" y="193232"/>
                  </a:lnTo>
                  <a:lnTo>
                    <a:pt x="148465" y="193799"/>
                  </a:lnTo>
                  <a:lnTo>
                    <a:pt x="148528" y="194360"/>
                  </a:lnTo>
                  <a:lnTo>
                    <a:pt x="148576" y="194927"/>
                  </a:lnTo>
                  <a:lnTo>
                    <a:pt x="148623" y="195488"/>
                  </a:lnTo>
                  <a:lnTo>
                    <a:pt x="148647" y="196055"/>
                  </a:lnTo>
                  <a:lnTo>
                    <a:pt x="148671" y="196616"/>
                  </a:lnTo>
                  <a:lnTo>
                    <a:pt x="148678" y="197176"/>
                  </a:lnTo>
                  <a:lnTo>
                    <a:pt x="148678" y="197737"/>
                  </a:lnTo>
                  <a:lnTo>
                    <a:pt x="148663" y="198304"/>
                  </a:lnTo>
                  <a:lnTo>
                    <a:pt x="148639" y="198865"/>
                  </a:lnTo>
                  <a:lnTo>
                    <a:pt x="148615" y="199426"/>
                  </a:lnTo>
                  <a:lnTo>
                    <a:pt x="148568" y="199986"/>
                  </a:lnTo>
                  <a:lnTo>
                    <a:pt x="148520" y="200547"/>
                  </a:lnTo>
                  <a:lnTo>
                    <a:pt x="148465" y="201101"/>
                  </a:lnTo>
                  <a:lnTo>
                    <a:pt x="148402" y="201661"/>
                  </a:lnTo>
                  <a:lnTo>
                    <a:pt x="148323" y="202222"/>
                  </a:lnTo>
                  <a:lnTo>
                    <a:pt x="148244" y="202776"/>
                  </a:lnTo>
                  <a:lnTo>
                    <a:pt x="148149" y="203337"/>
                  </a:lnTo>
                  <a:lnTo>
                    <a:pt x="148054" y="203891"/>
                  </a:lnTo>
                  <a:lnTo>
                    <a:pt x="147951" y="204451"/>
                  </a:lnTo>
                  <a:lnTo>
                    <a:pt x="147841" y="205005"/>
                  </a:lnTo>
                  <a:lnTo>
                    <a:pt x="147722" y="205559"/>
                  </a:lnTo>
                  <a:lnTo>
                    <a:pt x="147596" y="206113"/>
                  </a:lnTo>
                  <a:lnTo>
                    <a:pt x="147462" y="206667"/>
                  </a:lnTo>
                  <a:lnTo>
                    <a:pt x="147327" y="207221"/>
                  </a:lnTo>
                  <a:lnTo>
                    <a:pt x="147185" y="207768"/>
                  </a:lnTo>
                  <a:lnTo>
                    <a:pt x="147035" y="208322"/>
                  </a:lnTo>
                  <a:lnTo>
                    <a:pt x="146885" y="208870"/>
                  </a:lnTo>
                  <a:lnTo>
                    <a:pt x="146727" y="209424"/>
                  </a:lnTo>
                  <a:lnTo>
                    <a:pt x="146561" y="209971"/>
                  </a:lnTo>
                  <a:lnTo>
                    <a:pt x="146221" y="211065"/>
                  </a:lnTo>
                  <a:lnTo>
                    <a:pt x="146087" y="211479"/>
                  </a:lnTo>
                  <a:lnTo>
                    <a:pt x="145944" y="211880"/>
                  </a:lnTo>
                  <a:lnTo>
                    <a:pt x="145802" y="212280"/>
                  </a:lnTo>
                  <a:lnTo>
                    <a:pt x="145652" y="212674"/>
                  </a:lnTo>
                  <a:lnTo>
                    <a:pt x="145502" y="213068"/>
                  </a:lnTo>
                  <a:lnTo>
                    <a:pt x="145344" y="213448"/>
                  </a:lnTo>
                  <a:lnTo>
                    <a:pt x="145178" y="213822"/>
                  </a:lnTo>
                  <a:lnTo>
                    <a:pt x="145004" y="214196"/>
                  </a:lnTo>
                  <a:lnTo>
                    <a:pt x="144830" y="214556"/>
                  </a:lnTo>
                  <a:lnTo>
                    <a:pt x="144649" y="214916"/>
                  </a:lnTo>
                  <a:lnTo>
                    <a:pt x="144459" y="215270"/>
                  </a:lnTo>
                  <a:lnTo>
                    <a:pt x="144269" y="215611"/>
                  </a:lnTo>
                  <a:lnTo>
                    <a:pt x="144072" y="215951"/>
                  </a:lnTo>
                  <a:lnTo>
                    <a:pt x="143866" y="216285"/>
                  </a:lnTo>
                  <a:lnTo>
                    <a:pt x="143661" y="216618"/>
                  </a:lnTo>
                  <a:lnTo>
                    <a:pt x="143448" y="216939"/>
                  </a:lnTo>
                  <a:lnTo>
                    <a:pt x="143226" y="217252"/>
                  </a:lnTo>
                  <a:lnTo>
                    <a:pt x="142997" y="217559"/>
                  </a:lnTo>
                  <a:lnTo>
                    <a:pt x="142768" y="217866"/>
                  </a:lnTo>
                  <a:lnTo>
                    <a:pt x="142531" y="218167"/>
                  </a:lnTo>
                  <a:lnTo>
                    <a:pt x="142286" y="218454"/>
                  </a:lnTo>
                  <a:lnTo>
                    <a:pt x="142033" y="218741"/>
                  </a:lnTo>
                  <a:lnTo>
                    <a:pt x="141780" y="219021"/>
                  </a:lnTo>
                  <a:lnTo>
                    <a:pt x="141519" y="219288"/>
                  </a:lnTo>
                  <a:lnTo>
                    <a:pt x="141251" y="219555"/>
                  </a:lnTo>
                  <a:lnTo>
                    <a:pt x="140982" y="219815"/>
                  </a:lnTo>
                  <a:lnTo>
                    <a:pt x="140706" y="220069"/>
                  </a:lnTo>
                  <a:lnTo>
                    <a:pt x="140421" y="220316"/>
                  </a:lnTo>
                  <a:lnTo>
                    <a:pt x="140129" y="220556"/>
                  </a:lnTo>
                  <a:lnTo>
                    <a:pt x="139829" y="220790"/>
                  </a:lnTo>
                  <a:lnTo>
                    <a:pt x="139528" y="221023"/>
                  </a:lnTo>
                  <a:lnTo>
                    <a:pt x="139220" y="221244"/>
                  </a:lnTo>
                  <a:lnTo>
                    <a:pt x="138904" y="221457"/>
                  </a:lnTo>
                  <a:lnTo>
                    <a:pt x="138580" y="221664"/>
                  </a:lnTo>
                  <a:lnTo>
                    <a:pt x="138256" y="221871"/>
                  </a:lnTo>
                  <a:lnTo>
                    <a:pt x="137924" y="222064"/>
                  </a:lnTo>
                  <a:lnTo>
                    <a:pt x="137584" y="222258"/>
                  </a:lnTo>
                  <a:lnTo>
                    <a:pt x="137237" y="222438"/>
                  </a:lnTo>
                  <a:lnTo>
                    <a:pt x="136881" y="222612"/>
                  </a:lnTo>
                  <a:lnTo>
                    <a:pt x="136526" y="222785"/>
                  </a:lnTo>
                  <a:lnTo>
                    <a:pt x="136162" y="222945"/>
                  </a:lnTo>
                  <a:lnTo>
                    <a:pt x="135791" y="223106"/>
                  </a:lnTo>
                  <a:lnTo>
                    <a:pt x="135411" y="223252"/>
                  </a:lnTo>
                  <a:lnTo>
                    <a:pt x="135024" y="223399"/>
                  </a:lnTo>
                  <a:lnTo>
                    <a:pt x="134637" y="223539"/>
                  </a:lnTo>
                  <a:lnTo>
                    <a:pt x="134234" y="223666"/>
                  </a:lnTo>
                  <a:lnTo>
                    <a:pt x="133831" y="223793"/>
                  </a:lnTo>
                  <a:lnTo>
                    <a:pt x="133420" y="223907"/>
                  </a:lnTo>
                  <a:lnTo>
                    <a:pt x="133001" y="224020"/>
                  </a:lnTo>
                  <a:lnTo>
                    <a:pt x="132583" y="224120"/>
                  </a:lnTo>
                  <a:lnTo>
                    <a:pt x="132148" y="224220"/>
                  </a:lnTo>
                  <a:lnTo>
                    <a:pt x="131714" y="224307"/>
                  </a:lnTo>
                  <a:lnTo>
                    <a:pt x="131271" y="224394"/>
                  </a:lnTo>
                  <a:lnTo>
                    <a:pt x="130821" y="224467"/>
                  </a:lnTo>
                  <a:lnTo>
                    <a:pt x="130362" y="224541"/>
                  </a:lnTo>
                  <a:lnTo>
                    <a:pt x="129896" y="224601"/>
                  </a:lnTo>
                  <a:lnTo>
                    <a:pt x="129422" y="224661"/>
                  </a:lnTo>
                  <a:lnTo>
                    <a:pt x="128948" y="224707"/>
                  </a:lnTo>
                  <a:lnTo>
                    <a:pt x="128458" y="224748"/>
                  </a:lnTo>
                  <a:lnTo>
                    <a:pt x="127968" y="224788"/>
                  </a:lnTo>
                  <a:lnTo>
                    <a:pt x="127470" y="224814"/>
                  </a:lnTo>
                  <a:lnTo>
                    <a:pt x="126965" y="224834"/>
                  </a:lnTo>
                  <a:lnTo>
                    <a:pt x="126451" y="224854"/>
                  </a:lnTo>
                  <a:lnTo>
                    <a:pt x="125929" y="224861"/>
                  </a:lnTo>
                  <a:lnTo>
                    <a:pt x="125408" y="224861"/>
                  </a:lnTo>
                  <a:lnTo>
                    <a:pt x="124894" y="224854"/>
                  </a:lnTo>
                  <a:lnTo>
                    <a:pt x="124389" y="224848"/>
                  </a:lnTo>
                  <a:lnTo>
                    <a:pt x="123899" y="224828"/>
                  </a:lnTo>
                  <a:lnTo>
                    <a:pt x="123409" y="224801"/>
                  </a:lnTo>
                  <a:lnTo>
                    <a:pt x="122927" y="224774"/>
                  </a:lnTo>
                  <a:lnTo>
                    <a:pt x="122453" y="224734"/>
                  </a:lnTo>
                  <a:lnTo>
                    <a:pt x="121987" y="224694"/>
                  </a:lnTo>
                  <a:lnTo>
                    <a:pt x="121528" y="224641"/>
                  </a:lnTo>
                  <a:lnTo>
                    <a:pt x="121078" y="224587"/>
                  </a:lnTo>
                  <a:lnTo>
                    <a:pt x="120635" y="224527"/>
                  </a:lnTo>
                  <a:lnTo>
                    <a:pt x="120193" y="224461"/>
                  </a:lnTo>
                  <a:lnTo>
                    <a:pt x="119766" y="224387"/>
                  </a:lnTo>
                  <a:lnTo>
                    <a:pt x="119339" y="224307"/>
                  </a:lnTo>
                  <a:lnTo>
                    <a:pt x="118929" y="224220"/>
                  </a:lnTo>
                  <a:lnTo>
                    <a:pt x="118518" y="224127"/>
                  </a:lnTo>
                  <a:lnTo>
                    <a:pt x="118115" y="224033"/>
                  </a:lnTo>
                  <a:lnTo>
                    <a:pt x="117720" y="223933"/>
                  </a:lnTo>
                  <a:lnTo>
                    <a:pt x="117332" y="223820"/>
                  </a:lnTo>
                  <a:lnTo>
                    <a:pt x="116953" y="223706"/>
                  </a:lnTo>
                  <a:lnTo>
                    <a:pt x="116582" y="223593"/>
                  </a:lnTo>
                  <a:lnTo>
                    <a:pt x="116210" y="223466"/>
                  </a:lnTo>
                  <a:lnTo>
                    <a:pt x="115847" y="223339"/>
                  </a:lnTo>
                  <a:lnTo>
                    <a:pt x="115491" y="223206"/>
                  </a:lnTo>
                  <a:lnTo>
                    <a:pt x="115144" y="223066"/>
                  </a:lnTo>
                  <a:lnTo>
                    <a:pt x="114804" y="222919"/>
                  </a:lnTo>
                  <a:lnTo>
                    <a:pt x="114472" y="222765"/>
                  </a:lnTo>
                  <a:lnTo>
                    <a:pt x="114140" y="222612"/>
                  </a:lnTo>
                  <a:lnTo>
                    <a:pt x="113816" y="222452"/>
                  </a:lnTo>
                  <a:lnTo>
                    <a:pt x="113500" y="222291"/>
                  </a:lnTo>
                  <a:lnTo>
                    <a:pt x="113192" y="222118"/>
                  </a:lnTo>
                  <a:lnTo>
                    <a:pt x="112884" y="221944"/>
                  </a:lnTo>
                  <a:lnTo>
                    <a:pt x="112584" y="221764"/>
                  </a:lnTo>
                  <a:lnTo>
                    <a:pt x="112291" y="221584"/>
                  </a:lnTo>
                  <a:lnTo>
                    <a:pt x="112007" y="221397"/>
                  </a:lnTo>
                  <a:lnTo>
                    <a:pt x="111730" y="221204"/>
                  </a:lnTo>
                  <a:lnTo>
                    <a:pt x="111454" y="221003"/>
                  </a:lnTo>
                  <a:lnTo>
                    <a:pt x="111185" y="220803"/>
                  </a:lnTo>
                  <a:lnTo>
                    <a:pt x="110916" y="220596"/>
                  </a:lnTo>
                  <a:lnTo>
                    <a:pt x="110663" y="220389"/>
                  </a:lnTo>
                  <a:lnTo>
                    <a:pt x="110411" y="220176"/>
                  </a:lnTo>
                  <a:lnTo>
                    <a:pt x="110158" y="219955"/>
                  </a:lnTo>
                  <a:lnTo>
                    <a:pt x="109921" y="219735"/>
                  </a:lnTo>
                  <a:lnTo>
                    <a:pt x="109684" y="219508"/>
                  </a:lnTo>
                  <a:lnTo>
                    <a:pt x="109447" y="219281"/>
                  </a:lnTo>
                  <a:lnTo>
                    <a:pt x="109225" y="219048"/>
                  </a:lnTo>
                  <a:lnTo>
                    <a:pt x="109004" y="218807"/>
                  </a:lnTo>
                  <a:lnTo>
                    <a:pt x="108791" y="218567"/>
                  </a:lnTo>
                  <a:lnTo>
                    <a:pt x="108577" y="218327"/>
                  </a:lnTo>
                  <a:lnTo>
                    <a:pt x="108372" y="218073"/>
                  </a:lnTo>
                  <a:lnTo>
                    <a:pt x="108166" y="217826"/>
                  </a:lnTo>
                  <a:lnTo>
                    <a:pt x="107977" y="217566"/>
                  </a:lnTo>
                  <a:lnTo>
                    <a:pt x="107779" y="217312"/>
                  </a:lnTo>
                  <a:lnTo>
                    <a:pt x="107598" y="217045"/>
                  </a:lnTo>
                  <a:lnTo>
                    <a:pt x="107416" y="216785"/>
                  </a:lnTo>
                  <a:lnTo>
                    <a:pt x="107234" y="216518"/>
                  </a:lnTo>
                  <a:lnTo>
                    <a:pt x="107060" y="216245"/>
                  </a:lnTo>
                  <a:lnTo>
                    <a:pt x="106894" y="215971"/>
                  </a:lnTo>
                  <a:lnTo>
                    <a:pt x="106728" y="215691"/>
                  </a:lnTo>
                  <a:lnTo>
                    <a:pt x="106570" y="215410"/>
                  </a:lnTo>
                  <a:lnTo>
                    <a:pt x="106420" y="215130"/>
                  </a:lnTo>
                  <a:lnTo>
                    <a:pt x="106270" y="214843"/>
                  </a:lnTo>
                  <a:lnTo>
                    <a:pt x="106120" y="214556"/>
                  </a:lnTo>
                  <a:lnTo>
                    <a:pt x="105978" y="214262"/>
                  </a:lnTo>
                  <a:lnTo>
                    <a:pt x="105835" y="213969"/>
                  </a:lnTo>
                  <a:lnTo>
                    <a:pt x="105701" y="213668"/>
                  </a:lnTo>
                  <a:lnTo>
                    <a:pt x="105448" y="213068"/>
                  </a:lnTo>
                  <a:lnTo>
                    <a:pt x="105203" y="212460"/>
                  </a:lnTo>
                  <a:lnTo>
                    <a:pt x="104982" y="211840"/>
                  </a:lnTo>
                  <a:lnTo>
                    <a:pt x="104769" y="211212"/>
                  </a:lnTo>
                  <a:lnTo>
                    <a:pt x="104571" y="210578"/>
                  </a:lnTo>
                  <a:lnTo>
                    <a:pt x="104382" y="209937"/>
                  </a:lnTo>
                  <a:lnTo>
                    <a:pt x="104216" y="209283"/>
                  </a:lnTo>
                  <a:lnTo>
                    <a:pt x="104050" y="208629"/>
                  </a:lnTo>
                  <a:lnTo>
                    <a:pt x="103907" y="207969"/>
                  </a:lnTo>
                  <a:lnTo>
                    <a:pt x="103773" y="207301"/>
                  </a:lnTo>
                  <a:lnTo>
                    <a:pt x="103647" y="206627"/>
                  </a:lnTo>
                  <a:lnTo>
                    <a:pt x="103528" y="205953"/>
                  </a:lnTo>
                  <a:lnTo>
                    <a:pt x="103425" y="205272"/>
                  </a:lnTo>
                  <a:lnTo>
                    <a:pt x="103331" y="204585"/>
                  </a:lnTo>
                  <a:lnTo>
                    <a:pt x="103244" y="203904"/>
                  </a:lnTo>
                  <a:lnTo>
                    <a:pt x="103173" y="203210"/>
                  </a:lnTo>
                  <a:lnTo>
                    <a:pt x="103102" y="202522"/>
                  </a:lnTo>
                  <a:lnTo>
                    <a:pt x="103038" y="201828"/>
                  </a:lnTo>
                  <a:lnTo>
                    <a:pt x="102991" y="201134"/>
                  </a:lnTo>
                  <a:lnTo>
                    <a:pt x="102943" y="200447"/>
                  </a:lnTo>
                  <a:lnTo>
                    <a:pt x="102904" y="199753"/>
                  </a:lnTo>
                  <a:lnTo>
                    <a:pt x="102864" y="199058"/>
                  </a:lnTo>
                  <a:lnTo>
                    <a:pt x="102841" y="198371"/>
                  </a:lnTo>
                  <a:lnTo>
                    <a:pt x="102793" y="196996"/>
                  </a:lnTo>
                  <a:lnTo>
                    <a:pt x="102762" y="195635"/>
                  </a:lnTo>
                  <a:lnTo>
                    <a:pt x="102746" y="194286"/>
                  </a:lnTo>
                  <a:lnTo>
                    <a:pt x="102738" y="192952"/>
                  </a:lnTo>
                  <a:close/>
                  <a:moveTo>
                    <a:pt x="126743" y="0"/>
                  </a:moveTo>
                  <a:lnTo>
                    <a:pt x="126372" y="7"/>
                  </a:lnTo>
                  <a:lnTo>
                    <a:pt x="125993" y="20"/>
                  </a:lnTo>
                  <a:lnTo>
                    <a:pt x="125605" y="40"/>
                  </a:lnTo>
                  <a:lnTo>
                    <a:pt x="125218" y="67"/>
                  </a:lnTo>
                  <a:lnTo>
                    <a:pt x="124863" y="100"/>
                  </a:lnTo>
                  <a:lnTo>
                    <a:pt x="124507" y="134"/>
                  </a:lnTo>
                  <a:lnTo>
                    <a:pt x="124152" y="174"/>
                  </a:lnTo>
                  <a:lnTo>
                    <a:pt x="123804" y="214"/>
                  </a:lnTo>
                  <a:lnTo>
                    <a:pt x="123456" y="267"/>
                  </a:lnTo>
                  <a:lnTo>
                    <a:pt x="123109" y="321"/>
                  </a:lnTo>
                  <a:lnTo>
                    <a:pt x="122777" y="381"/>
                  </a:lnTo>
                  <a:lnTo>
                    <a:pt x="122437" y="441"/>
                  </a:lnTo>
                  <a:lnTo>
                    <a:pt x="122105" y="508"/>
                  </a:lnTo>
                  <a:lnTo>
                    <a:pt x="121773" y="581"/>
                  </a:lnTo>
                  <a:lnTo>
                    <a:pt x="121449" y="661"/>
                  </a:lnTo>
                  <a:lnTo>
                    <a:pt x="121133" y="741"/>
                  </a:lnTo>
                  <a:lnTo>
                    <a:pt x="120809" y="828"/>
                  </a:lnTo>
                  <a:lnTo>
                    <a:pt x="120501" y="915"/>
                  </a:lnTo>
                  <a:lnTo>
                    <a:pt x="120185" y="1008"/>
                  </a:lnTo>
                  <a:lnTo>
                    <a:pt x="119877" y="1108"/>
                  </a:lnTo>
                  <a:lnTo>
                    <a:pt x="119577" y="1208"/>
                  </a:lnTo>
                  <a:lnTo>
                    <a:pt x="119276" y="1315"/>
                  </a:lnTo>
                  <a:lnTo>
                    <a:pt x="118976" y="1429"/>
                  </a:lnTo>
                  <a:lnTo>
                    <a:pt x="118684" y="1542"/>
                  </a:lnTo>
                  <a:lnTo>
                    <a:pt x="118399" y="1662"/>
                  </a:lnTo>
                  <a:lnTo>
                    <a:pt x="118107" y="1789"/>
                  </a:lnTo>
                  <a:lnTo>
                    <a:pt x="117830" y="1916"/>
                  </a:lnTo>
                  <a:lnTo>
                    <a:pt x="117546" y="2043"/>
                  </a:lnTo>
                  <a:lnTo>
                    <a:pt x="117269" y="2176"/>
                  </a:lnTo>
                  <a:lnTo>
                    <a:pt x="117001" y="2316"/>
                  </a:lnTo>
                  <a:lnTo>
                    <a:pt x="116732" y="2456"/>
                  </a:lnTo>
                  <a:lnTo>
                    <a:pt x="116463" y="2603"/>
                  </a:lnTo>
                  <a:lnTo>
                    <a:pt x="116202" y="2750"/>
                  </a:lnTo>
                  <a:lnTo>
                    <a:pt x="115950" y="2904"/>
                  </a:lnTo>
                  <a:lnTo>
                    <a:pt x="115689" y="3064"/>
                  </a:lnTo>
                  <a:lnTo>
                    <a:pt x="115444" y="3224"/>
                  </a:lnTo>
                  <a:lnTo>
                    <a:pt x="115191" y="3384"/>
                  </a:lnTo>
                  <a:lnTo>
                    <a:pt x="114954" y="3551"/>
                  </a:lnTo>
                  <a:lnTo>
                    <a:pt x="114709" y="3725"/>
                  </a:lnTo>
                  <a:lnTo>
                    <a:pt x="114472" y="3891"/>
                  </a:lnTo>
                  <a:lnTo>
                    <a:pt x="114243" y="4072"/>
                  </a:lnTo>
                  <a:lnTo>
                    <a:pt x="114014" y="4252"/>
                  </a:lnTo>
                  <a:lnTo>
                    <a:pt x="113785" y="4432"/>
                  </a:lnTo>
                  <a:lnTo>
                    <a:pt x="113563" y="4619"/>
                  </a:lnTo>
                  <a:lnTo>
                    <a:pt x="113342" y="4806"/>
                  </a:lnTo>
                  <a:lnTo>
                    <a:pt x="113129" y="4999"/>
                  </a:lnTo>
                  <a:lnTo>
                    <a:pt x="112915" y="5193"/>
                  </a:lnTo>
                  <a:lnTo>
                    <a:pt x="112710" y="5386"/>
                  </a:lnTo>
                  <a:lnTo>
                    <a:pt x="112505" y="5587"/>
                  </a:lnTo>
                  <a:lnTo>
                    <a:pt x="112299" y="5794"/>
                  </a:lnTo>
                  <a:lnTo>
                    <a:pt x="112102" y="6000"/>
                  </a:lnTo>
                  <a:lnTo>
                    <a:pt x="111912" y="6207"/>
                  </a:lnTo>
                  <a:lnTo>
                    <a:pt x="111533" y="6628"/>
                  </a:lnTo>
                  <a:lnTo>
                    <a:pt x="111169" y="7062"/>
                  </a:lnTo>
                  <a:lnTo>
                    <a:pt x="110821" y="7509"/>
                  </a:lnTo>
                  <a:lnTo>
                    <a:pt x="110482" y="7963"/>
                  </a:lnTo>
                  <a:lnTo>
                    <a:pt x="110166" y="8423"/>
                  </a:lnTo>
                  <a:lnTo>
                    <a:pt x="109857" y="8897"/>
                  </a:lnTo>
                  <a:lnTo>
                    <a:pt x="109565" y="9371"/>
                  </a:lnTo>
                  <a:lnTo>
                    <a:pt x="109289" y="9858"/>
                  </a:lnTo>
                  <a:lnTo>
                    <a:pt x="109028" y="10352"/>
                  </a:lnTo>
                  <a:lnTo>
                    <a:pt x="108775" y="10853"/>
                  </a:lnTo>
                  <a:lnTo>
                    <a:pt x="108538" y="11360"/>
                  </a:lnTo>
                  <a:lnTo>
                    <a:pt x="108317" y="11874"/>
                  </a:lnTo>
                  <a:lnTo>
                    <a:pt x="108111" y="12388"/>
                  </a:lnTo>
                  <a:lnTo>
                    <a:pt x="107922" y="12915"/>
                  </a:lnTo>
                  <a:lnTo>
                    <a:pt x="107740" y="13442"/>
                  </a:lnTo>
                  <a:lnTo>
                    <a:pt x="107582" y="13976"/>
                  </a:lnTo>
                  <a:lnTo>
                    <a:pt x="107432" y="14510"/>
                  </a:lnTo>
                  <a:lnTo>
                    <a:pt x="107297" y="15051"/>
                  </a:lnTo>
                  <a:lnTo>
                    <a:pt x="107171" y="15598"/>
                  </a:lnTo>
                  <a:lnTo>
                    <a:pt x="107068" y="16145"/>
                  </a:lnTo>
                  <a:lnTo>
                    <a:pt x="106973" y="16693"/>
                  </a:lnTo>
                  <a:lnTo>
                    <a:pt x="106902" y="17246"/>
                  </a:lnTo>
                  <a:lnTo>
                    <a:pt x="106839" y="17800"/>
                  </a:lnTo>
                  <a:lnTo>
                    <a:pt x="106784" y="18354"/>
                  </a:lnTo>
                  <a:lnTo>
                    <a:pt x="106752" y="18908"/>
                  </a:lnTo>
                  <a:lnTo>
                    <a:pt x="106728" y="19462"/>
                  </a:lnTo>
                  <a:lnTo>
                    <a:pt x="106728" y="20016"/>
                  </a:lnTo>
                  <a:lnTo>
                    <a:pt x="106736" y="20577"/>
                  </a:lnTo>
                  <a:lnTo>
                    <a:pt x="106760" y="21131"/>
                  </a:lnTo>
                  <a:lnTo>
                    <a:pt x="106792" y="21685"/>
                  </a:lnTo>
                  <a:lnTo>
                    <a:pt x="106847" y="22239"/>
                  </a:lnTo>
                  <a:lnTo>
                    <a:pt x="106910" y="22786"/>
                  </a:lnTo>
                  <a:lnTo>
                    <a:pt x="106997" y="23333"/>
                  </a:lnTo>
                  <a:lnTo>
                    <a:pt x="107092" y="23881"/>
                  </a:lnTo>
                  <a:lnTo>
                    <a:pt x="107195" y="24421"/>
                  </a:lnTo>
                  <a:lnTo>
                    <a:pt x="107321" y="24962"/>
                  </a:lnTo>
                  <a:lnTo>
                    <a:pt x="107463" y="25496"/>
                  </a:lnTo>
                  <a:lnTo>
                    <a:pt x="107613" y="26030"/>
                  </a:lnTo>
                  <a:lnTo>
                    <a:pt x="107779" y="26557"/>
                  </a:lnTo>
                  <a:lnTo>
                    <a:pt x="107961" y="27078"/>
                  </a:lnTo>
                  <a:lnTo>
                    <a:pt x="108001" y="27144"/>
                  </a:lnTo>
                  <a:lnTo>
                    <a:pt x="108040" y="27218"/>
                  </a:lnTo>
                  <a:lnTo>
                    <a:pt x="108095" y="27278"/>
                  </a:lnTo>
                  <a:lnTo>
                    <a:pt x="108159" y="27338"/>
                  </a:lnTo>
                  <a:lnTo>
                    <a:pt x="107455" y="27425"/>
                  </a:lnTo>
                  <a:lnTo>
                    <a:pt x="107108" y="27478"/>
                  </a:lnTo>
                  <a:lnTo>
                    <a:pt x="106768" y="27531"/>
                  </a:lnTo>
                  <a:lnTo>
                    <a:pt x="106436" y="27592"/>
                  </a:lnTo>
                  <a:lnTo>
                    <a:pt x="106104" y="27652"/>
                  </a:lnTo>
                  <a:lnTo>
                    <a:pt x="105780" y="27725"/>
                  </a:lnTo>
                  <a:lnTo>
                    <a:pt x="105464" y="27805"/>
                  </a:lnTo>
                  <a:lnTo>
                    <a:pt x="105306" y="27858"/>
                  </a:lnTo>
                  <a:lnTo>
                    <a:pt x="105156" y="27919"/>
                  </a:lnTo>
                  <a:lnTo>
                    <a:pt x="105014" y="27999"/>
                  </a:lnTo>
                  <a:lnTo>
                    <a:pt x="104951" y="28045"/>
                  </a:lnTo>
                  <a:lnTo>
                    <a:pt x="104879" y="28092"/>
                  </a:lnTo>
                  <a:lnTo>
                    <a:pt x="104824" y="28139"/>
                  </a:lnTo>
                  <a:lnTo>
                    <a:pt x="104761" y="28192"/>
                  </a:lnTo>
                  <a:lnTo>
                    <a:pt x="104713" y="28252"/>
                  </a:lnTo>
                  <a:lnTo>
                    <a:pt x="104666" y="28312"/>
                  </a:lnTo>
                  <a:lnTo>
                    <a:pt x="104627" y="28372"/>
                  </a:lnTo>
                  <a:lnTo>
                    <a:pt x="104595" y="28439"/>
                  </a:lnTo>
                  <a:lnTo>
                    <a:pt x="104571" y="28506"/>
                  </a:lnTo>
                  <a:lnTo>
                    <a:pt x="104555" y="28573"/>
                  </a:lnTo>
                  <a:lnTo>
                    <a:pt x="104524" y="28766"/>
                  </a:lnTo>
                  <a:lnTo>
                    <a:pt x="104492" y="28966"/>
                  </a:lnTo>
                  <a:lnTo>
                    <a:pt x="104453" y="29367"/>
                  </a:lnTo>
                  <a:lnTo>
                    <a:pt x="104429" y="29767"/>
                  </a:lnTo>
                  <a:lnTo>
                    <a:pt x="104421" y="30174"/>
                  </a:lnTo>
                  <a:lnTo>
                    <a:pt x="104429" y="30582"/>
                  </a:lnTo>
                  <a:lnTo>
                    <a:pt x="104445" y="30989"/>
                  </a:lnTo>
                  <a:lnTo>
                    <a:pt x="104476" y="31396"/>
                  </a:lnTo>
                  <a:lnTo>
                    <a:pt x="104508" y="31810"/>
                  </a:lnTo>
                  <a:lnTo>
                    <a:pt x="104555" y="32217"/>
                  </a:lnTo>
                  <a:lnTo>
                    <a:pt x="104611" y="32631"/>
                  </a:lnTo>
                  <a:lnTo>
                    <a:pt x="104721" y="33445"/>
                  </a:lnTo>
                  <a:lnTo>
                    <a:pt x="104840" y="34259"/>
                  </a:lnTo>
                  <a:lnTo>
                    <a:pt x="104951" y="35060"/>
                  </a:lnTo>
                  <a:lnTo>
                    <a:pt x="102746" y="35087"/>
                  </a:lnTo>
                  <a:lnTo>
                    <a:pt x="100533" y="35120"/>
                  </a:lnTo>
                  <a:lnTo>
                    <a:pt x="98329" y="35160"/>
                  </a:lnTo>
                  <a:lnTo>
                    <a:pt x="96124" y="35207"/>
                  </a:lnTo>
                  <a:lnTo>
                    <a:pt x="93920" y="35260"/>
                  </a:lnTo>
                  <a:lnTo>
                    <a:pt x="91707" y="35314"/>
                  </a:lnTo>
                  <a:lnTo>
                    <a:pt x="89503" y="35374"/>
                  </a:lnTo>
                  <a:lnTo>
                    <a:pt x="87298" y="35440"/>
                  </a:lnTo>
                  <a:lnTo>
                    <a:pt x="85094" y="35520"/>
                  </a:lnTo>
                  <a:lnTo>
                    <a:pt x="82889" y="35601"/>
                  </a:lnTo>
                  <a:lnTo>
                    <a:pt x="80684" y="35687"/>
                  </a:lnTo>
                  <a:lnTo>
                    <a:pt x="78480" y="35781"/>
                  </a:lnTo>
                  <a:lnTo>
                    <a:pt x="76283" y="35881"/>
                  </a:lnTo>
                  <a:lnTo>
                    <a:pt x="74079" y="35994"/>
                  </a:lnTo>
                  <a:lnTo>
                    <a:pt x="71882" y="36108"/>
                  </a:lnTo>
                  <a:lnTo>
                    <a:pt x="69677" y="36235"/>
                  </a:lnTo>
                  <a:lnTo>
                    <a:pt x="68864" y="36288"/>
                  </a:lnTo>
                  <a:lnTo>
                    <a:pt x="68081" y="36361"/>
                  </a:lnTo>
                  <a:lnTo>
                    <a:pt x="67702" y="36395"/>
                  </a:lnTo>
                  <a:lnTo>
                    <a:pt x="67338" y="36441"/>
                  </a:lnTo>
                  <a:lnTo>
                    <a:pt x="66983" y="36482"/>
                  </a:lnTo>
                  <a:lnTo>
                    <a:pt x="66627" y="36535"/>
                  </a:lnTo>
                  <a:lnTo>
                    <a:pt x="66288" y="36582"/>
                  </a:lnTo>
                  <a:lnTo>
                    <a:pt x="65956" y="36635"/>
                  </a:lnTo>
                  <a:lnTo>
                    <a:pt x="65632" y="36695"/>
                  </a:lnTo>
                  <a:lnTo>
                    <a:pt x="65316" y="36755"/>
                  </a:lnTo>
                  <a:lnTo>
                    <a:pt x="65007" y="36822"/>
                  </a:lnTo>
                  <a:lnTo>
                    <a:pt x="64707" y="36889"/>
                  </a:lnTo>
                  <a:lnTo>
                    <a:pt x="64415" y="36955"/>
                  </a:lnTo>
                  <a:lnTo>
                    <a:pt x="64130" y="37029"/>
                  </a:lnTo>
                  <a:lnTo>
                    <a:pt x="63854" y="37109"/>
                  </a:lnTo>
                  <a:lnTo>
                    <a:pt x="63585" y="37189"/>
                  </a:lnTo>
                  <a:lnTo>
                    <a:pt x="63324" y="37269"/>
                  </a:lnTo>
                  <a:lnTo>
                    <a:pt x="63064" y="37356"/>
                  </a:lnTo>
                  <a:lnTo>
                    <a:pt x="62819" y="37449"/>
                  </a:lnTo>
                  <a:lnTo>
                    <a:pt x="62582" y="37543"/>
                  </a:lnTo>
                  <a:lnTo>
                    <a:pt x="62345" y="37636"/>
                  </a:lnTo>
                  <a:lnTo>
                    <a:pt x="62123" y="37736"/>
                  </a:lnTo>
                  <a:lnTo>
                    <a:pt x="61902" y="37836"/>
                  </a:lnTo>
                  <a:lnTo>
                    <a:pt x="61689" y="37943"/>
                  </a:lnTo>
                  <a:lnTo>
                    <a:pt x="61483" y="38050"/>
                  </a:lnTo>
                  <a:lnTo>
                    <a:pt x="61286" y="38163"/>
                  </a:lnTo>
                  <a:lnTo>
                    <a:pt x="61096" y="38277"/>
                  </a:lnTo>
                  <a:lnTo>
                    <a:pt x="60907" y="38397"/>
                  </a:lnTo>
                  <a:lnTo>
                    <a:pt x="60725" y="38517"/>
                  </a:lnTo>
                  <a:lnTo>
                    <a:pt x="60551" y="38644"/>
                  </a:lnTo>
                  <a:lnTo>
                    <a:pt x="60385" y="38771"/>
                  </a:lnTo>
                  <a:lnTo>
                    <a:pt x="60219" y="38904"/>
                  </a:lnTo>
                  <a:lnTo>
                    <a:pt x="60061" y="39038"/>
                  </a:lnTo>
                  <a:lnTo>
                    <a:pt x="59911" y="39178"/>
                  </a:lnTo>
                  <a:lnTo>
                    <a:pt x="59769" y="39318"/>
                  </a:lnTo>
                  <a:lnTo>
                    <a:pt x="59626" y="39458"/>
                  </a:lnTo>
                  <a:lnTo>
                    <a:pt x="59492" y="39605"/>
                  </a:lnTo>
                  <a:lnTo>
                    <a:pt x="59366" y="39759"/>
                  </a:lnTo>
                  <a:lnTo>
                    <a:pt x="59239" y="39912"/>
                  </a:lnTo>
                  <a:lnTo>
                    <a:pt x="59121" y="40066"/>
                  </a:lnTo>
                  <a:lnTo>
                    <a:pt x="59002" y="40226"/>
                  </a:lnTo>
                  <a:lnTo>
                    <a:pt x="58899" y="40393"/>
                  </a:lnTo>
                  <a:lnTo>
                    <a:pt x="58789" y="40559"/>
                  </a:lnTo>
                  <a:lnTo>
                    <a:pt x="58694" y="40726"/>
                  </a:lnTo>
                  <a:lnTo>
                    <a:pt x="58591" y="40900"/>
                  </a:lnTo>
                  <a:lnTo>
                    <a:pt x="58504" y="41080"/>
                  </a:lnTo>
                  <a:lnTo>
                    <a:pt x="58417" y="41260"/>
                  </a:lnTo>
                  <a:lnTo>
                    <a:pt x="58331" y="41440"/>
                  </a:lnTo>
                  <a:lnTo>
                    <a:pt x="58252" y="41627"/>
                  </a:lnTo>
                  <a:lnTo>
                    <a:pt x="58173" y="41821"/>
                  </a:lnTo>
                  <a:lnTo>
                    <a:pt x="58038" y="42208"/>
                  </a:lnTo>
                  <a:lnTo>
                    <a:pt x="57912" y="42608"/>
                  </a:lnTo>
                  <a:lnTo>
                    <a:pt x="57801" y="43022"/>
                  </a:lnTo>
                  <a:lnTo>
                    <a:pt x="57698" y="43449"/>
                  </a:lnTo>
                  <a:lnTo>
                    <a:pt x="57612" y="43890"/>
                  </a:lnTo>
                  <a:lnTo>
                    <a:pt x="57533" y="44344"/>
                  </a:lnTo>
                  <a:lnTo>
                    <a:pt x="55407" y="44237"/>
                  </a:lnTo>
                  <a:lnTo>
                    <a:pt x="53274" y="44130"/>
                  </a:lnTo>
                  <a:lnTo>
                    <a:pt x="51140" y="44023"/>
                  </a:lnTo>
                  <a:lnTo>
                    <a:pt x="49014" y="43937"/>
                  </a:lnTo>
                  <a:lnTo>
                    <a:pt x="48856" y="43937"/>
                  </a:lnTo>
                  <a:lnTo>
                    <a:pt x="48698" y="43950"/>
                  </a:lnTo>
                  <a:lnTo>
                    <a:pt x="48548" y="43983"/>
                  </a:lnTo>
                  <a:lnTo>
                    <a:pt x="48406" y="44023"/>
                  </a:lnTo>
                  <a:lnTo>
                    <a:pt x="48272" y="44083"/>
                  </a:lnTo>
                  <a:lnTo>
                    <a:pt x="48145" y="44150"/>
                  </a:lnTo>
                  <a:lnTo>
                    <a:pt x="48035" y="44230"/>
                  </a:lnTo>
                  <a:lnTo>
                    <a:pt x="47924" y="44317"/>
                  </a:lnTo>
                  <a:lnTo>
                    <a:pt x="47821" y="44410"/>
                  </a:lnTo>
                  <a:lnTo>
                    <a:pt x="47734" y="44511"/>
                  </a:lnTo>
                  <a:lnTo>
                    <a:pt x="47655" y="44617"/>
                  </a:lnTo>
                  <a:lnTo>
                    <a:pt x="47592" y="44738"/>
                  </a:lnTo>
                  <a:lnTo>
                    <a:pt x="47537" y="44851"/>
                  </a:lnTo>
                  <a:lnTo>
                    <a:pt x="47497" y="44978"/>
                  </a:lnTo>
                  <a:lnTo>
                    <a:pt x="47474" y="45098"/>
                  </a:lnTo>
                  <a:lnTo>
                    <a:pt x="47466" y="45225"/>
                  </a:lnTo>
                  <a:lnTo>
                    <a:pt x="47292" y="50177"/>
                  </a:lnTo>
                  <a:lnTo>
                    <a:pt x="47205" y="52646"/>
                  </a:lnTo>
                  <a:lnTo>
                    <a:pt x="47134" y="55109"/>
                  </a:lnTo>
                  <a:lnTo>
                    <a:pt x="46549" y="55183"/>
                  </a:lnTo>
                  <a:lnTo>
                    <a:pt x="45972" y="55256"/>
                  </a:lnTo>
                  <a:lnTo>
                    <a:pt x="45396" y="55336"/>
                  </a:lnTo>
                  <a:lnTo>
                    <a:pt x="44827" y="55423"/>
                  </a:lnTo>
                  <a:lnTo>
                    <a:pt x="44266" y="55510"/>
                  </a:lnTo>
                  <a:lnTo>
                    <a:pt x="43705" y="55603"/>
                  </a:lnTo>
                  <a:lnTo>
                    <a:pt x="43144" y="55703"/>
                  </a:lnTo>
                  <a:lnTo>
                    <a:pt x="42598" y="55803"/>
                  </a:lnTo>
                  <a:lnTo>
                    <a:pt x="42045" y="55917"/>
                  </a:lnTo>
                  <a:lnTo>
                    <a:pt x="41508" y="56024"/>
                  </a:lnTo>
                  <a:lnTo>
                    <a:pt x="40963" y="56144"/>
                  </a:lnTo>
                  <a:lnTo>
                    <a:pt x="40433" y="56264"/>
                  </a:lnTo>
                  <a:lnTo>
                    <a:pt x="39904" y="56391"/>
                  </a:lnTo>
                  <a:lnTo>
                    <a:pt x="39374" y="56518"/>
                  </a:lnTo>
                  <a:lnTo>
                    <a:pt x="38861" y="56651"/>
                  </a:lnTo>
                  <a:lnTo>
                    <a:pt x="38339" y="56791"/>
                  </a:lnTo>
                  <a:lnTo>
                    <a:pt x="37826" y="56931"/>
                  </a:lnTo>
                  <a:lnTo>
                    <a:pt x="37320" y="57078"/>
                  </a:lnTo>
                  <a:lnTo>
                    <a:pt x="36814" y="57232"/>
                  </a:lnTo>
                  <a:lnTo>
                    <a:pt x="36316" y="57385"/>
                  </a:lnTo>
                  <a:lnTo>
                    <a:pt x="35827" y="57545"/>
                  </a:lnTo>
                  <a:lnTo>
                    <a:pt x="35329" y="57712"/>
                  </a:lnTo>
                  <a:lnTo>
                    <a:pt x="34847" y="57879"/>
                  </a:lnTo>
                  <a:lnTo>
                    <a:pt x="34365" y="58053"/>
                  </a:lnTo>
                  <a:lnTo>
                    <a:pt x="33883" y="58226"/>
                  </a:lnTo>
                  <a:lnTo>
                    <a:pt x="33409" y="58406"/>
                  </a:lnTo>
                  <a:lnTo>
                    <a:pt x="32942" y="58593"/>
                  </a:lnTo>
                  <a:lnTo>
                    <a:pt x="32476" y="58780"/>
                  </a:lnTo>
                  <a:lnTo>
                    <a:pt x="32018" y="58974"/>
                  </a:lnTo>
                  <a:lnTo>
                    <a:pt x="31560" y="59167"/>
                  </a:lnTo>
                  <a:lnTo>
                    <a:pt x="31109" y="59367"/>
                  </a:lnTo>
                  <a:lnTo>
                    <a:pt x="30659" y="59568"/>
                  </a:lnTo>
                  <a:lnTo>
                    <a:pt x="30216" y="59775"/>
                  </a:lnTo>
                  <a:lnTo>
                    <a:pt x="29774" y="59988"/>
                  </a:lnTo>
                  <a:lnTo>
                    <a:pt x="29339" y="60202"/>
                  </a:lnTo>
                  <a:lnTo>
                    <a:pt x="28905" y="60422"/>
                  </a:lnTo>
                  <a:lnTo>
                    <a:pt x="28478" y="60642"/>
                  </a:lnTo>
                  <a:lnTo>
                    <a:pt x="28059" y="60869"/>
                  </a:lnTo>
                  <a:lnTo>
                    <a:pt x="27640" y="61103"/>
                  </a:lnTo>
                  <a:lnTo>
                    <a:pt x="27222" y="61336"/>
                  </a:lnTo>
                  <a:lnTo>
                    <a:pt x="26811" y="61570"/>
                  </a:lnTo>
                  <a:lnTo>
                    <a:pt x="26400" y="61810"/>
                  </a:lnTo>
                  <a:lnTo>
                    <a:pt x="25997" y="62057"/>
                  </a:lnTo>
                  <a:lnTo>
                    <a:pt x="25602" y="62304"/>
                  </a:lnTo>
                  <a:lnTo>
                    <a:pt x="25207" y="62551"/>
                  </a:lnTo>
                  <a:lnTo>
                    <a:pt x="24812" y="62805"/>
                  </a:lnTo>
                  <a:lnTo>
                    <a:pt x="24424" y="63065"/>
                  </a:lnTo>
                  <a:lnTo>
                    <a:pt x="24045" y="63325"/>
                  </a:lnTo>
                  <a:lnTo>
                    <a:pt x="23666" y="63592"/>
                  </a:lnTo>
                  <a:lnTo>
                    <a:pt x="23287" y="63859"/>
                  </a:lnTo>
                  <a:lnTo>
                    <a:pt x="22915" y="64126"/>
                  </a:lnTo>
                  <a:lnTo>
                    <a:pt x="22552" y="64400"/>
                  </a:lnTo>
                  <a:lnTo>
                    <a:pt x="22188" y="64680"/>
                  </a:lnTo>
                  <a:lnTo>
                    <a:pt x="21833" y="64960"/>
                  </a:lnTo>
                  <a:lnTo>
                    <a:pt x="21477" y="65241"/>
                  </a:lnTo>
                  <a:lnTo>
                    <a:pt x="21122" y="65528"/>
                  </a:lnTo>
                  <a:lnTo>
                    <a:pt x="20774" y="65821"/>
                  </a:lnTo>
                  <a:lnTo>
                    <a:pt x="20434" y="66115"/>
                  </a:lnTo>
                  <a:lnTo>
                    <a:pt x="20094" y="66409"/>
                  </a:lnTo>
                  <a:lnTo>
                    <a:pt x="19755" y="66709"/>
                  </a:lnTo>
                  <a:lnTo>
                    <a:pt x="19423" y="67009"/>
                  </a:lnTo>
                  <a:lnTo>
                    <a:pt x="19099" y="67316"/>
                  </a:lnTo>
                  <a:lnTo>
                    <a:pt x="18775" y="67623"/>
                  </a:lnTo>
                  <a:lnTo>
                    <a:pt x="18451" y="67937"/>
                  </a:lnTo>
                  <a:lnTo>
                    <a:pt x="18135" y="68251"/>
                  </a:lnTo>
                  <a:lnTo>
                    <a:pt x="17819" y="68564"/>
                  </a:lnTo>
                  <a:lnTo>
                    <a:pt x="17510" y="68885"/>
                  </a:lnTo>
                  <a:lnTo>
                    <a:pt x="17210" y="69205"/>
                  </a:lnTo>
                  <a:lnTo>
                    <a:pt x="16902" y="69532"/>
                  </a:lnTo>
                  <a:lnTo>
                    <a:pt x="16610" y="69859"/>
                  </a:lnTo>
                  <a:lnTo>
                    <a:pt x="16317" y="70186"/>
                  </a:lnTo>
                  <a:lnTo>
                    <a:pt x="16025" y="70520"/>
                  </a:lnTo>
                  <a:lnTo>
                    <a:pt x="15741" y="70854"/>
                  </a:lnTo>
                  <a:lnTo>
                    <a:pt x="15456" y="71194"/>
                  </a:lnTo>
                  <a:lnTo>
                    <a:pt x="14903" y="71875"/>
                  </a:lnTo>
                  <a:lnTo>
                    <a:pt x="14358" y="72569"/>
                  </a:lnTo>
                  <a:lnTo>
                    <a:pt x="13836" y="73270"/>
                  </a:lnTo>
                  <a:lnTo>
                    <a:pt x="13323" y="73984"/>
                  </a:lnTo>
                  <a:lnTo>
                    <a:pt x="12833" y="74705"/>
                  </a:lnTo>
                  <a:lnTo>
                    <a:pt x="12351" y="75439"/>
                  </a:lnTo>
                  <a:lnTo>
                    <a:pt x="11884" y="76173"/>
                  </a:lnTo>
                  <a:lnTo>
                    <a:pt x="11426" y="76921"/>
                  </a:lnTo>
                  <a:lnTo>
                    <a:pt x="10992" y="77681"/>
                  </a:lnTo>
                  <a:lnTo>
                    <a:pt x="10565" y="78442"/>
                  </a:lnTo>
                  <a:lnTo>
                    <a:pt x="10154" y="79216"/>
                  </a:lnTo>
                  <a:lnTo>
                    <a:pt x="9759" y="79991"/>
                  </a:lnTo>
                  <a:lnTo>
                    <a:pt x="9372" y="80778"/>
                  </a:lnTo>
                  <a:lnTo>
                    <a:pt x="9008" y="81572"/>
                  </a:lnTo>
                  <a:lnTo>
                    <a:pt x="8653" y="82373"/>
                  </a:lnTo>
                  <a:lnTo>
                    <a:pt x="8305" y="83181"/>
                  </a:lnTo>
                  <a:lnTo>
                    <a:pt x="7981" y="83995"/>
                  </a:lnTo>
                  <a:lnTo>
                    <a:pt x="7665" y="84816"/>
                  </a:lnTo>
                  <a:lnTo>
                    <a:pt x="7365" y="85637"/>
                  </a:lnTo>
                  <a:lnTo>
                    <a:pt x="7072" y="86471"/>
                  </a:lnTo>
                  <a:lnTo>
                    <a:pt x="6804" y="87306"/>
                  </a:lnTo>
                  <a:lnTo>
                    <a:pt x="6535" y="88147"/>
                  </a:lnTo>
                  <a:lnTo>
                    <a:pt x="6290" y="88994"/>
                  </a:lnTo>
                  <a:lnTo>
                    <a:pt x="6053" y="89842"/>
                  </a:lnTo>
                  <a:lnTo>
                    <a:pt x="5832" y="90696"/>
                  </a:lnTo>
                  <a:lnTo>
                    <a:pt x="5618" y="91557"/>
                  </a:lnTo>
                  <a:lnTo>
                    <a:pt x="5421" y="92418"/>
                  </a:lnTo>
                  <a:lnTo>
                    <a:pt x="5350" y="92425"/>
                  </a:lnTo>
                  <a:lnTo>
                    <a:pt x="5279" y="92431"/>
                  </a:lnTo>
                  <a:lnTo>
                    <a:pt x="5215" y="92451"/>
                  </a:lnTo>
                  <a:lnTo>
                    <a:pt x="5152" y="92471"/>
                  </a:lnTo>
                  <a:lnTo>
                    <a:pt x="5097" y="92491"/>
                  </a:lnTo>
                  <a:lnTo>
                    <a:pt x="5042" y="92525"/>
                  </a:lnTo>
                  <a:lnTo>
                    <a:pt x="4986" y="92558"/>
                  </a:lnTo>
                  <a:lnTo>
                    <a:pt x="4939" y="92598"/>
                  </a:lnTo>
                  <a:lnTo>
                    <a:pt x="4899" y="92638"/>
                  </a:lnTo>
                  <a:lnTo>
                    <a:pt x="4860" y="92678"/>
                  </a:lnTo>
                  <a:lnTo>
                    <a:pt x="4828" y="92725"/>
                  </a:lnTo>
                  <a:lnTo>
                    <a:pt x="4797" y="92772"/>
                  </a:lnTo>
                  <a:lnTo>
                    <a:pt x="4749" y="92879"/>
                  </a:lnTo>
                  <a:lnTo>
                    <a:pt x="4718" y="92985"/>
                  </a:lnTo>
                  <a:lnTo>
                    <a:pt x="4710" y="93099"/>
                  </a:lnTo>
                  <a:lnTo>
                    <a:pt x="4710" y="93219"/>
                  </a:lnTo>
                  <a:lnTo>
                    <a:pt x="4733" y="93332"/>
                  </a:lnTo>
                  <a:lnTo>
                    <a:pt x="4749" y="93386"/>
                  </a:lnTo>
                  <a:lnTo>
                    <a:pt x="4773" y="93439"/>
                  </a:lnTo>
                  <a:lnTo>
                    <a:pt x="4805" y="93493"/>
                  </a:lnTo>
                  <a:lnTo>
                    <a:pt x="4836" y="93539"/>
                  </a:lnTo>
                  <a:lnTo>
                    <a:pt x="4876" y="93586"/>
                  </a:lnTo>
                  <a:lnTo>
                    <a:pt x="4915" y="93633"/>
                  </a:lnTo>
                  <a:lnTo>
                    <a:pt x="4963" y="93679"/>
                  </a:lnTo>
                  <a:lnTo>
                    <a:pt x="5010" y="93713"/>
                  </a:lnTo>
                  <a:lnTo>
                    <a:pt x="5073" y="93753"/>
                  </a:lnTo>
                  <a:lnTo>
                    <a:pt x="5129" y="93786"/>
                  </a:lnTo>
                  <a:lnTo>
                    <a:pt x="4994" y="94487"/>
                  </a:lnTo>
                  <a:lnTo>
                    <a:pt x="4868" y="95201"/>
                  </a:lnTo>
                  <a:lnTo>
                    <a:pt x="4749" y="95909"/>
                  </a:lnTo>
                  <a:lnTo>
                    <a:pt x="4639" y="96623"/>
                  </a:lnTo>
                  <a:lnTo>
                    <a:pt x="4536" y="97337"/>
                  </a:lnTo>
                  <a:lnTo>
                    <a:pt x="4441" y="98058"/>
                  </a:lnTo>
                  <a:lnTo>
                    <a:pt x="4354" y="98772"/>
                  </a:lnTo>
                  <a:lnTo>
                    <a:pt x="4275" y="99493"/>
                  </a:lnTo>
                  <a:lnTo>
                    <a:pt x="4204" y="100214"/>
                  </a:lnTo>
                  <a:lnTo>
                    <a:pt x="4141" y="100934"/>
                  </a:lnTo>
                  <a:lnTo>
                    <a:pt x="4086" y="101655"/>
                  </a:lnTo>
                  <a:lnTo>
                    <a:pt x="4038" y="102376"/>
                  </a:lnTo>
                  <a:lnTo>
                    <a:pt x="3999" y="103097"/>
                  </a:lnTo>
                  <a:lnTo>
                    <a:pt x="3967" y="103824"/>
                  </a:lnTo>
                  <a:lnTo>
                    <a:pt x="3943" y="104545"/>
                  </a:lnTo>
                  <a:lnTo>
                    <a:pt x="3927" y="105273"/>
                  </a:lnTo>
                  <a:lnTo>
                    <a:pt x="3912" y="105993"/>
                  </a:lnTo>
                  <a:lnTo>
                    <a:pt x="3912" y="106721"/>
                  </a:lnTo>
                  <a:lnTo>
                    <a:pt x="3912" y="107442"/>
                  </a:lnTo>
                  <a:lnTo>
                    <a:pt x="3927" y="108169"/>
                  </a:lnTo>
                  <a:lnTo>
                    <a:pt x="3943" y="108890"/>
                  </a:lnTo>
                  <a:lnTo>
                    <a:pt x="3975" y="109611"/>
                  </a:lnTo>
                  <a:lnTo>
                    <a:pt x="4007" y="110332"/>
                  </a:lnTo>
                  <a:lnTo>
                    <a:pt x="4046" y="111052"/>
                  </a:lnTo>
                  <a:lnTo>
                    <a:pt x="4093" y="111773"/>
                  </a:lnTo>
                  <a:lnTo>
                    <a:pt x="4149" y="112494"/>
                  </a:lnTo>
                  <a:lnTo>
                    <a:pt x="4212" y="113208"/>
                  </a:lnTo>
                  <a:lnTo>
                    <a:pt x="4283" y="113922"/>
                  </a:lnTo>
                  <a:lnTo>
                    <a:pt x="4354" y="114636"/>
                  </a:lnTo>
                  <a:lnTo>
                    <a:pt x="4441" y="115351"/>
                  </a:lnTo>
                  <a:lnTo>
                    <a:pt x="4528" y="116065"/>
                  </a:lnTo>
                  <a:lnTo>
                    <a:pt x="4623" y="116772"/>
                  </a:lnTo>
                  <a:lnTo>
                    <a:pt x="4536" y="116799"/>
                  </a:lnTo>
                  <a:lnTo>
                    <a:pt x="4457" y="116839"/>
                  </a:lnTo>
                  <a:lnTo>
                    <a:pt x="4378" y="116879"/>
                  </a:lnTo>
                  <a:lnTo>
                    <a:pt x="4307" y="116919"/>
                  </a:lnTo>
                  <a:lnTo>
                    <a:pt x="4244" y="116972"/>
                  </a:lnTo>
                  <a:lnTo>
                    <a:pt x="4188" y="117026"/>
                  </a:lnTo>
                  <a:lnTo>
                    <a:pt x="4141" y="117079"/>
                  </a:lnTo>
                  <a:lnTo>
                    <a:pt x="4093" y="117139"/>
                  </a:lnTo>
                  <a:lnTo>
                    <a:pt x="4054" y="117206"/>
                  </a:lnTo>
                  <a:lnTo>
                    <a:pt x="4022" y="117266"/>
                  </a:lnTo>
                  <a:lnTo>
                    <a:pt x="3999" y="117333"/>
                  </a:lnTo>
                  <a:lnTo>
                    <a:pt x="3975" y="117406"/>
                  </a:lnTo>
                  <a:lnTo>
                    <a:pt x="3959" y="117473"/>
                  </a:lnTo>
                  <a:lnTo>
                    <a:pt x="3959" y="117540"/>
                  </a:lnTo>
                  <a:lnTo>
                    <a:pt x="3951" y="117613"/>
                  </a:lnTo>
                  <a:lnTo>
                    <a:pt x="3959" y="117687"/>
                  </a:lnTo>
                  <a:lnTo>
                    <a:pt x="3975" y="117753"/>
                  </a:lnTo>
                  <a:lnTo>
                    <a:pt x="3991" y="117820"/>
                  </a:lnTo>
                  <a:lnTo>
                    <a:pt x="4014" y="117887"/>
                  </a:lnTo>
                  <a:lnTo>
                    <a:pt x="4046" y="117954"/>
                  </a:lnTo>
                  <a:lnTo>
                    <a:pt x="4078" y="118020"/>
                  </a:lnTo>
                  <a:lnTo>
                    <a:pt x="4125" y="118080"/>
                  </a:lnTo>
                  <a:lnTo>
                    <a:pt x="4172" y="118140"/>
                  </a:lnTo>
                  <a:lnTo>
                    <a:pt x="4228" y="118194"/>
                  </a:lnTo>
                  <a:lnTo>
                    <a:pt x="4283" y="118241"/>
                  </a:lnTo>
                  <a:lnTo>
                    <a:pt x="4354" y="118287"/>
                  </a:lnTo>
                  <a:lnTo>
                    <a:pt x="4425" y="118327"/>
                  </a:lnTo>
                  <a:lnTo>
                    <a:pt x="4504" y="118367"/>
                  </a:lnTo>
                  <a:lnTo>
                    <a:pt x="4591" y="118401"/>
                  </a:lnTo>
                  <a:lnTo>
                    <a:pt x="4686" y="118421"/>
                  </a:lnTo>
                  <a:lnTo>
                    <a:pt x="4781" y="118441"/>
                  </a:lnTo>
                  <a:lnTo>
                    <a:pt x="4892" y="118454"/>
                  </a:lnTo>
                  <a:lnTo>
                    <a:pt x="5018" y="119222"/>
                  </a:lnTo>
                  <a:lnTo>
                    <a:pt x="5152" y="119989"/>
                  </a:lnTo>
                  <a:lnTo>
                    <a:pt x="5302" y="120750"/>
                  </a:lnTo>
                  <a:lnTo>
                    <a:pt x="5453" y="121511"/>
                  </a:lnTo>
                  <a:lnTo>
                    <a:pt x="5611" y="122265"/>
                  </a:lnTo>
                  <a:lnTo>
                    <a:pt x="5784" y="123019"/>
                  </a:lnTo>
                  <a:lnTo>
                    <a:pt x="5958" y="123767"/>
                  </a:lnTo>
                  <a:lnTo>
                    <a:pt x="6140" y="124514"/>
                  </a:lnTo>
                  <a:lnTo>
                    <a:pt x="6338" y="125255"/>
                  </a:lnTo>
                  <a:lnTo>
                    <a:pt x="6535" y="125989"/>
                  </a:lnTo>
                  <a:lnTo>
                    <a:pt x="6740" y="126717"/>
                  </a:lnTo>
                  <a:lnTo>
                    <a:pt x="6954" y="127444"/>
                  </a:lnTo>
                  <a:lnTo>
                    <a:pt x="7175" y="128165"/>
                  </a:lnTo>
                  <a:lnTo>
                    <a:pt x="7404" y="128886"/>
                  </a:lnTo>
                  <a:lnTo>
                    <a:pt x="7633" y="129600"/>
                  </a:lnTo>
                  <a:lnTo>
                    <a:pt x="7878" y="130301"/>
                  </a:lnTo>
                  <a:lnTo>
                    <a:pt x="7594" y="130461"/>
                  </a:lnTo>
                  <a:lnTo>
                    <a:pt x="7317" y="130615"/>
                  </a:lnTo>
                  <a:lnTo>
                    <a:pt x="7049" y="130781"/>
                  </a:lnTo>
                  <a:lnTo>
                    <a:pt x="6788" y="130942"/>
                  </a:lnTo>
                  <a:lnTo>
                    <a:pt x="6527" y="131108"/>
                  </a:lnTo>
                  <a:lnTo>
                    <a:pt x="6274" y="131282"/>
                  </a:lnTo>
                  <a:lnTo>
                    <a:pt x="6021" y="131455"/>
                  </a:lnTo>
                  <a:lnTo>
                    <a:pt x="5776" y="131636"/>
                  </a:lnTo>
                  <a:lnTo>
                    <a:pt x="5539" y="131816"/>
                  </a:lnTo>
                  <a:lnTo>
                    <a:pt x="5310" y="131996"/>
                  </a:lnTo>
                  <a:lnTo>
                    <a:pt x="5081" y="132183"/>
                  </a:lnTo>
                  <a:lnTo>
                    <a:pt x="4860" y="132370"/>
                  </a:lnTo>
                  <a:lnTo>
                    <a:pt x="4647" y="132563"/>
                  </a:lnTo>
                  <a:lnTo>
                    <a:pt x="4433" y="132757"/>
                  </a:lnTo>
                  <a:lnTo>
                    <a:pt x="4228" y="132950"/>
                  </a:lnTo>
                  <a:lnTo>
                    <a:pt x="4030" y="133151"/>
                  </a:lnTo>
                  <a:lnTo>
                    <a:pt x="3833" y="133351"/>
                  </a:lnTo>
                  <a:lnTo>
                    <a:pt x="3643" y="133558"/>
                  </a:lnTo>
                  <a:lnTo>
                    <a:pt x="3461" y="133765"/>
                  </a:lnTo>
                  <a:lnTo>
                    <a:pt x="3280" y="133972"/>
                  </a:lnTo>
                  <a:lnTo>
                    <a:pt x="3106" y="134185"/>
                  </a:lnTo>
                  <a:lnTo>
                    <a:pt x="2932" y="134399"/>
                  </a:lnTo>
                  <a:lnTo>
                    <a:pt x="2774" y="134612"/>
                  </a:lnTo>
                  <a:lnTo>
                    <a:pt x="2608" y="134833"/>
                  </a:lnTo>
                  <a:lnTo>
                    <a:pt x="2458" y="135053"/>
                  </a:lnTo>
                  <a:lnTo>
                    <a:pt x="2308" y="135280"/>
                  </a:lnTo>
                  <a:lnTo>
                    <a:pt x="2165" y="135500"/>
                  </a:lnTo>
                  <a:lnTo>
                    <a:pt x="2023" y="135727"/>
                  </a:lnTo>
                  <a:lnTo>
                    <a:pt x="1889" y="135954"/>
                  </a:lnTo>
                  <a:lnTo>
                    <a:pt x="1755" y="136187"/>
                  </a:lnTo>
                  <a:lnTo>
                    <a:pt x="1636" y="136421"/>
                  </a:lnTo>
                  <a:lnTo>
                    <a:pt x="1510" y="136655"/>
                  </a:lnTo>
                  <a:lnTo>
                    <a:pt x="1399" y="136888"/>
                  </a:lnTo>
                  <a:lnTo>
                    <a:pt x="1288" y="137129"/>
                  </a:lnTo>
                  <a:lnTo>
                    <a:pt x="1178" y="137369"/>
                  </a:lnTo>
                  <a:lnTo>
                    <a:pt x="1083" y="137609"/>
                  </a:lnTo>
                  <a:lnTo>
                    <a:pt x="980" y="137849"/>
                  </a:lnTo>
                  <a:lnTo>
                    <a:pt x="893" y="138096"/>
                  </a:lnTo>
                  <a:lnTo>
                    <a:pt x="806" y="138343"/>
                  </a:lnTo>
                  <a:lnTo>
                    <a:pt x="719" y="138590"/>
                  </a:lnTo>
                  <a:lnTo>
                    <a:pt x="648" y="138837"/>
                  </a:lnTo>
                  <a:lnTo>
                    <a:pt x="569" y="139091"/>
                  </a:lnTo>
                  <a:lnTo>
                    <a:pt x="506" y="139338"/>
                  </a:lnTo>
                  <a:lnTo>
                    <a:pt x="435" y="139591"/>
                  </a:lnTo>
                  <a:lnTo>
                    <a:pt x="324" y="140099"/>
                  </a:lnTo>
                  <a:lnTo>
                    <a:pt x="230" y="140612"/>
                  </a:lnTo>
                  <a:lnTo>
                    <a:pt x="150" y="141133"/>
                  </a:lnTo>
                  <a:lnTo>
                    <a:pt x="87" y="141654"/>
                  </a:lnTo>
                  <a:lnTo>
                    <a:pt x="40" y="142174"/>
                  </a:lnTo>
                  <a:lnTo>
                    <a:pt x="16" y="142702"/>
                  </a:lnTo>
                  <a:lnTo>
                    <a:pt x="0" y="143229"/>
                  </a:lnTo>
                  <a:lnTo>
                    <a:pt x="8" y="143763"/>
                  </a:lnTo>
                  <a:lnTo>
                    <a:pt x="32" y="144297"/>
                  </a:lnTo>
                  <a:lnTo>
                    <a:pt x="71" y="144831"/>
                  </a:lnTo>
                  <a:lnTo>
                    <a:pt x="119" y="145365"/>
                  </a:lnTo>
                  <a:lnTo>
                    <a:pt x="190" y="145898"/>
                  </a:lnTo>
                  <a:lnTo>
                    <a:pt x="277" y="146432"/>
                  </a:lnTo>
                  <a:lnTo>
                    <a:pt x="380" y="146973"/>
                  </a:lnTo>
                  <a:lnTo>
                    <a:pt x="498" y="147507"/>
                  </a:lnTo>
                  <a:lnTo>
                    <a:pt x="625" y="148041"/>
                  </a:lnTo>
                  <a:lnTo>
                    <a:pt x="775" y="148568"/>
                  </a:lnTo>
                  <a:lnTo>
                    <a:pt x="933" y="149102"/>
                  </a:lnTo>
                  <a:lnTo>
                    <a:pt x="1114" y="149629"/>
                  </a:lnTo>
                  <a:lnTo>
                    <a:pt x="1304" y="150157"/>
                  </a:lnTo>
                  <a:lnTo>
                    <a:pt x="1502" y="150677"/>
                  </a:lnTo>
                  <a:lnTo>
                    <a:pt x="1723" y="151198"/>
                  </a:lnTo>
                  <a:lnTo>
                    <a:pt x="1952" y="151712"/>
                  </a:lnTo>
                  <a:lnTo>
                    <a:pt x="2197" y="152226"/>
                  </a:lnTo>
                  <a:lnTo>
                    <a:pt x="2458" y="152733"/>
                  </a:lnTo>
                  <a:lnTo>
                    <a:pt x="2726" y="153233"/>
                  </a:lnTo>
                  <a:lnTo>
                    <a:pt x="3011" y="153727"/>
                  </a:lnTo>
                  <a:lnTo>
                    <a:pt x="3303" y="154221"/>
                  </a:lnTo>
                  <a:lnTo>
                    <a:pt x="3619" y="154702"/>
                  </a:lnTo>
                  <a:lnTo>
                    <a:pt x="3935" y="155182"/>
                  </a:lnTo>
                  <a:lnTo>
                    <a:pt x="4267" y="155649"/>
                  </a:lnTo>
                  <a:lnTo>
                    <a:pt x="4615" y="156117"/>
                  </a:lnTo>
                  <a:lnTo>
                    <a:pt x="4971" y="156571"/>
                  </a:lnTo>
                  <a:lnTo>
                    <a:pt x="5342" y="157018"/>
                  </a:lnTo>
                  <a:lnTo>
                    <a:pt x="5721" y="157458"/>
                  </a:lnTo>
                  <a:lnTo>
                    <a:pt x="6108" y="157892"/>
                  </a:lnTo>
                  <a:lnTo>
                    <a:pt x="6511" y="158312"/>
                  </a:lnTo>
                  <a:lnTo>
                    <a:pt x="6922" y="158720"/>
                  </a:lnTo>
                  <a:lnTo>
                    <a:pt x="7349" y="159127"/>
                  </a:lnTo>
                  <a:lnTo>
                    <a:pt x="7776" y="159514"/>
                  </a:lnTo>
                  <a:lnTo>
                    <a:pt x="8218" y="159894"/>
                  </a:lnTo>
                  <a:lnTo>
                    <a:pt x="8676" y="160268"/>
                  </a:lnTo>
                  <a:lnTo>
                    <a:pt x="8732" y="160308"/>
                  </a:lnTo>
                  <a:lnTo>
                    <a:pt x="8787" y="160341"/>
                  </a:lnTo>
                  <a:lnTo>
                    <a:pt x="8850" y="160375"/>
                  </a:lnTo>
                  <a:lnTo>
                    <a:pt x="8906" y="160395"/>
                  </a:lnTo>
                  <a:lnTo>
                    <a:pt x="8969" y="160415"/>
                  </a:lnTo>
                  <a:lnTo>
                    <a:pt x="9032" y="160435"/>
                  </a:lnTo>
                  <a:lnTo>
                    <a:pt x="9087" y="160442"/>
                  </a:lnTo>
                  <a:lnTo>
                    <a:pt x="9151" y="160448"/>
                  </a:lnTo>
                  <a:lnTo>
                    <a:pt x="9214" y="160455"/>
                  </a:lnTo>
                  <a:lnTo>
                    <a:pt x="9269" y="160448"/>
                  </a:lnTo>
                  <a:lnTo>
                    <a:pt x="9332" y="160442"/>
                  </a:lnTo>
                  <a:lnTo>
                    <a:pt x="9388" y="160435"/>
                  </a:lnTo>
                  <a:lnTo>
                    <a:pt x="9506" y="160401"/>
                  </a:lnTo>
                  <a:lnTo>
                    <a:pt x="9609" y="160355"/>
                  </a:lnTo>
                  <a:lnTo>
                    <a:pt x="9712" y="160301"/>
                  </a:lnTo>
                  <a:lnTo>
                    <a:pt x="9798" y="160228"/>
                  </a:lnTo>
                  <a:lnTo>
                    <a:pt x="9870" y="160148"/>
                  </a:lnTo>
                  <a:lnTo>
                    <a:pt x="9933" y="160061"/>
                  </a:lnTo>
                  <a:lnTo>
                    <a:pt x="9980" y="159968"/>
                  </a:lnTo>
                  <a:lnTo>
                    <a:pt x="9996" y="159914"/>
                  </a:lnTo>
                  <a:lnTo>
                    <a:pt x="10004" y="159868"/>
                  </a:lnTo>
                  <a:lnTo>
                    <a:pt x="10012" y="159814"/>
                  </a:lnTo>
                  <a:lnTo>
                    <a:pt x="10012" y="159761"/>
                  </a:lnTo>
                  <a:lnTo>
                    <a:pt x="10012" y="159701"/>
                  </a:lnTo>
                  <a:lnTo>
                    <a:pt x="10004" y="159647"/>
                  </a:lnTo>
                  <a:lnTo>
                    <a:pt x="10162" y="159627"/>
                  </a:lnTo>
                  <a:lnTo>
                    <a:pt x="10241" y="159607"/>
                  </a:lnTo>
                  <a:lnTo>
                    <a:pt x="10273" y="159594"/>
                  </a:lnTo>
                  <a:lnTo>
                    <a:pt x="10312" y="159574"/>
                  </a:lnTo>
                  <a:lnTo>
                    <a:pt x="10391" y="159521"/>
                  </a:lnTo>
                  <a:lnTo>
                    <a:pt x="10478" y="159487"/>
                  </a:lnTo>
                  <a:lnTo>
                    <a:pt x="10557" y="159454"/>
                  </a:lnTo>
                  <a:lnTo>
                    <a:pt x="10644" y="159427"/>
                  </a:lnTo>
                  <a:lnTo>
                    <a:pt x="10715" y="159380"/>
                  </a:lnTo>
                  <a:lnTo>
                    <a:pt x="10778" y="159327"/>
                  </a:lnTo>
                  <a:lnTo>
                    <a:pt x="10834" y="159267"/>
                  </a:lnTo>
                  <a:lnTo>
                    <a:pt x="10889" y="159200"/>
                  </a:lnTo>
                  <a:lnTo>
                    <a:pt x="11000" y="159160"/>
                  </a:lnTo>
                  <a:lnTo>
                    <a:pt x="11134" y="159120"/>
                  </a:lnTo>
                  <a:lnTo>
                    <a:pt x="11442" y="159040"/>
                  </a:lnTo>
                  <a:lnTo>
                    <a:pt x="11790" y="158960"/>
                  </a:lnTo>
                  <a:lnTo>
                    <a:pt x="12145" y="158886"/>
                  </a:lnTo>
                  <a:lnTo>
                    <a:pt x="12801" y="158753"/>
                  </a:lnTo>
                  <a:lnTo>
                    <a:pt x="13046" y="158700"/>
                  </a:lnTo>
                  <a:lnTo>
                    <a:pt x="13212" y="158660"/>
                  </a:lnTo>
                  <a:lnTo>
                    <a:pt x="13591" y="158533"/>
                  </a:lnTo>
                  <a:lnTo>
                    <a:pt x="13971" y="158406"/>
                  </a:lnTo>
                  <a:lnTo>
                    <a:pt x="14342" y="158272"/>
                  </a:lnTo>
                  <a:lnTo>
                    <a:pt x="14721" y="158132"/>
                  </a:lnTo>
                  <a:lnTo>
                    <a:pt x="15464" y="157845"/>
                  </a:lnTo>
                  <a:lnTo>
                    <a:pt x="16199" y="157552"/>
                  </a:lnTo>
                  <a:lnTo>
                    <a:pt x="16981" y="157231"/>
                  </a:lnTo>
                  <a:lnTo>
                    <a:pt x="17763" y="156898"/>
                  </a:lnTo>
                  <a:lnTo>
                    <a:pt x="18151" y="156724"/>
                  </a:lnTo>
                  <a:lnTo>
                    <a:pt x="18538" y="156550"/>
                  </a:lnTo>
                  <a:lnTo>
                    <a:pt x="18917" y="156370"/>
                  </a:lnTo>
                  <a:lnTo>
                    <a:pt x="19296" y="156183"/>
                  </a:lnTo>
                  <a:lnTo>
                    <a:pt x="19676" y="155997"/>
                  </a:lnTo>
                  <a:lnTo>
                    <a:pt x="20047" y="155803"/>
                  </a:lnTo>
                  <a:lnTo>
                    <a:pt x="20418" y="155609"/>
                  </a:lnTo>
                  <a:lnTo>
                    <a:pt x="20790" y="155409"/>
                  </a:lnTo>
                  <a:lnTo>
                    <a:pt x="21153" y="155202"/>
                  </a:lnTo>
                  <a:lnTo>
                    <a:pt x="21509" y="154995"/>
                  </a:lnTo>
                  <a:lnTo>
                    <a:pt x="21864" y="154782"/>
                  </a:lnTo>
                  <a:lnTo>
                    <a:pt x="22212" y="154562"/>
                  </a:lnTo>
                  <a:lnTo>
                    <a:pt x="22354" y="154461"/>
                  </a:lnTo>
                  <a:lnTo>
                    <a:pt x="22481" y="154355"/>
                  </a:lnTo>
                  <a:lnTo>
                    <a:pt x="22583" y="154241"/>
                  </a:lnTo>
                  <a:lnTo>
                    <a:pt x="22670" y="154128"/>
                  </a:lnTo>
                  <a:lnTo>
                    <a:pt x="22741" y="154001"/>
                  </a:lnTo>
                  <a:lnTo>
                    <a:pt x="22797" y="153881"/>
                  </a:lnTo>
                  <a:lnTo>
                    <a:pt x="22836" y="153754"/>
                  </a:lnTo>
                  <a:lnTo>
                    <a:pt x="22860" y="153627"/>
                  </a:lnTo>
                  <a:lnTo>
                    <a:pt x="22876" y="153500"/>
                  </a:lnTo>
                  <a:lnTo>
                    <a:pt x="22876" y="153367"/>
                  </a:lnTo>
                  <a:lnTo>
                    <a:pt x="22860" y="153240"/>
                  </a:lnTo>
                  <a:lnTo>
                    <a:pt x="22828" y="153120"/>
                  </a:lnTo>
                  <a:lnTo>
                    <a:pt x="22797" y="153000"/>
                  </a:lnTo>
                  <a:lnTo>
                    <a:pt x="22741" y="152880"/>
                  </a:lnTo>
                  <a:lnTo>
                    <a:pt x="22686" y="152766"/>
                  </a:lnTo>
                  <a:lnTo>
                    <a:pt x="22615" y="152659"/>
                  </a:lnTo>
                  <a:lnTo>
                    <a:pt x="22591" y="152573"/>
                  </a:lnTo>
                  <a:lnTo>
                    <a:pt x="22575" y="152533"/>
                  </a:lnTo>
                  <a:lnTo>
                    <a:pt x="22544" y="152493"/>
                  </a:lnTo>
                  <a:lnTo>
                    <a:pt x="22362" y="152232"/>
                  </a:lnTo>
                  <a:lnTo>
                    <a:pt x="22157" y="151945"/>
                  </a:lnTo>
                  <a:lnTo>
                    <a:pt x="21943" y="151625"/>
                  </a:lnTo>
                  <a:lnTo>
                    <a:pt x="21714" y="151278"/>
                  </a:lnTo>
                  <a:lnTo>
                    <a:pt x="21477" y="150904"/>
                  </a:lnTo>
                  <a:lnTo>
                    <a:pt x="21240" y="150510"/>
                  </a:lnTo>
                  <a:lnTo>
                    <a:pt x="20995" y="150090"/>
                  </a:lnTo>
                  <a:lnTo>
                    <a:pt x="20750" y="149663"/>
                  </a:lnTo>
                  <a:lnTo>
                    <a:pt x="20513" y="149209"/>
                  </a:lnTo>
                  <a:lnTo>
                    <a:pt x="20276" y="148748"/>
                  </a:lnTo>
                  <a:lnTo>
                    <a:pt x="20047" y="148274"/>
                  </a:lnTo>
                  <a:lnTo>
                    <a:pt x="19834" y="147794"/>
                  </a:lnTo>
                  <a:lnTo>
                    <a:pt x="19628" y="147313"/>
                  </a:lnTo>
                  <a:lnTo>
                    <a:pt x="19438" y="146819"/>
                  </a:lnTo>
                  <a:lnTo>
                    <a:pt x="19352" y="146579"/>
                  </a:lnTo>
                  <a:lnTo>
                    <a:pt x="19265" y="146332"/>
                  </a:lnTo>
                  <a:lnTo>
                    <a:pt x="19186" y="146085"/>
                  </a:lnTo>
                  <a:lnTo>
                    <a:pt x="19115" y="145845"/>
                  </a:lnTo>
                  <a:lnTo>
                    <a:pt x="19051" y="145598"/>
                  </a:lnTo>
                  <a:lnTo>
                    <a:pt x="18988" y="145358"/>
                  </a:lnTo>
                  <a:lnTo>
                    <a:pt x="18941" y="145118"/>
                  </a:lnTo>
                  <a:lnTo>
                    <a:pt x="18893" y="144884"/>
                  </a:lnTo>
                  <a:lnTo>
                    <a:pt x="18854" y="144644"/>
                  </a:lnTo>
                  <a:lnTo>
                    <a:pt x="18822" y="144410"/>
                  </a:lnTo>
                  <a:lnTo>
                    <a:pt x="18798" y="144183"/>
                  </a:lnTo>
                  <a:lnTo>
                    <a:pt x="18783" y="143956"/>
                  </a:lnTo>
                  <a:lnTo>
                    <a:pt x="18775" y="143729"/>
                  </a:lnTo>
                  <a:lnTo>
                    <a:pt x="18775" y="143509"/>
                  </a:lnTo>
                  <a:lnTo>
                    <a:pt x="18791" y="143296"/>
                  </a:lnTo>
                  <a:lnTo>
                    <a:pt x="18806" y="143082"/>
                  </a:lnTo>
                  <a:lnTo>
                    <a:pt x="18838" y="142875"/>
                  </a:lnTo>
                  <a:lnTo>
                    <a:pt x="18877" y="142675"/>
                  </a:lnTo>
                  <a:lnTo>
                    <a:pt x="18933" y="142481"/>
                  </a:lnTo>
                  <a:lnTo>
                    <a:pt x="18996" y="142288"/>
                  </a:lnTo>
                  <a:lnTo>
                    <a:pt x="19067" y="142108"/>
                  </a:lnTo>
                  <a:lnTo>
                    <a:pt x="19154" y="141927"/>
                  </a:lnTo>
                  <a:lnTo>
                    <a:pt x="19249" y="141754"/>
                  </a:lnTo>
                  <a:lnTo>
                    <a:pt x="19359" y="141587"/>
                  </a:lnTo>
                  <a:lnTo>
                    <a:pt x="19478" y="141427"/>
                  </a:lnTo>
                  <a:lnTo>
                    <a:pt x="19612" y="141280"/>
                  </a:lnTo>
                  <a:lnTo>
                    <a:pt x="19762" y="141133"/>
                  </a:lnTo>
                  <a:lnTo>
                    <a:pt x="19921" y="141000"/>
                  </a:lnTo>
                  <a:lnTo>
                    <a:pt x="20094" y="140873"/>
                  </a:lnTo>
                  <a:lnTo>
                    <a:pt x="20284" y="140759"/>
                  </a:lnTo>
                  <a:lnTo>
                    <a:pt x="20482" y="140646"/>
                  </a:lnTo>
                  <a:lnTo>
                    <a:pt x="20703" y="140546"/>
                  </a:lnTo>
                  <a:lnTo>
                    <a:pt x="20932" y="140459"/>
                  </a:lnTo>
                  <a:lnTo>
                    <a:pt x="21185" y="140379"/>
                  </a:lnTo>
                  <a:lnTo>
                    <a:pt x="21446" y="140305"/>
                  </a:lnTo>
                  <a:lnTo>
                    <a:pt x="21730" y="140245"/>
                  </a:lnTo>
                  <a:lnTo>
                    <a:pt x="21951" y="140212"/>
                  </a:lnTo>
                  <a:lnTo>
                    <a:pt x="22180" y="140179"/>
                  </a:lnTo>
                  <a:lnTo>
                    <a:pt x="22402" y="140152"/>
                  </a:lnTo>
                  <a:lnTo>
                    <a:pt x="22631" y="140139"/>
                  </a:lnTo>
                  <a:lnTo>
                    <a:pt x="22852" y="140125"/>
                  </a:lnTo>
                  <a:lnTo>
                    <a:pt x="23302" y="140125"/>
                  </a:lnTo>
                  <a:lnTo>
                    <a:pt x="23524" y="140139"/>
                  </a:lnTo>
                  <a:lnTo>
                    <a:pt x="23745" y="140152"/>
                  </a:lnTo>
                  <a:lnTo>
                    <a:pt x="23966" y="140172"/>
                  </a:lnTo>
                  <a:lnTo>
                    <a:pt x="24187" y="140205"/>
                  </a:lnTo>
                  <a:lnTo>
                    <a:pt x="24409" y="140239"/>
                  </a:lnTo>
                  <a:lnTo>
                    <a:pt x="24630" y="140279"/>
                  </a:lnTo>
                  <a:lnTo>
                    <a:pt x="24843" y="140325"/>
                  </a:lnTo>
                  <a:lnTo>
                    <a:pt x="25064" y="140372"/>
                  </a:lnTo>
                  <a:lnTo>
                    <a:pt x="25278" y="140432"/>
                  </a:lnTo>
                  <a:lnTo>
                    <a:pt x="25499" y="140492"/>
                  </a:lnTo>
                  <a:lnTo>
                    <a:pt x="25712" y="140559"/>
                  </a:lnTo>
                  <a:lnTo>
                    <a:pt x="25918" y="140633"/>
                  </a:lnTo>
                  <a:lnTo>
                    <a:pt x="26131" y="140706"/>
                  </a:lnTo>
                  <a:lnTo>
                    <a:pt x="26345" y="140793"/>
                  </a:lnTo>
                  <a:lnTo>
                    <a:pt x="26550" y="140879"/>
                  </a:lnTo>
                  <a:lnTo>
                    <a:pt x="26755" y="140966"/>
                  </a:lnTo>
                  <a:lnTo>
                    <a:pt x="26961" y="141060"/>
                  </a:lnTo>
                  <a:lnTo>
                    <a:pt x="27166" y="141160"/>
                  </a:lnTo>
                  <a:lnTo>
                    <a:pt x="27364" y="141267"/>
                  </a:lnTo>
                  <a:lnTo>
                    <a:pt x="27561" y="141373"/>
                  </a:lnTo>
                  <a:lnTo>
                    <a:pt x="27759" y="141487"/>
                  </a:lnTo>
                  <a:lnTo>
                    <a:pt x="27949" y="141600"/>
                  </a:lnTo>
                  <a:lnTo>
                    <a:pt x="28146" y="141720"/>
                  </a:lnTo>
                  <a:lnTo>
                    <a:pt x="28525" y="141967"/>
                  </a:lnTo>
                  <a:lnTo>
                    <a:pt x="28889" y="142228"/>
                  </a:lnTo>
                  <a:lnTo>
                    <a:pt x="29244" y="142495"/>
                  </a:lnTo>
                  <a:lnTo>
                    <a:pt x="29592" y="142775"/>
                  </a:lnTo>
                  <a:lnTo>
                    <a:pt x="29924" y="143069"/>
                  </a:lnTo>
                  <a:lnTo>
                    <a:pt x="30248" y="143369"/>
                  </a:lnTo>
                  <a:lnTo>
                    <a:pt x="30556" y="143676"/>
                  </a:lnTo>
                  <a:lnTo>
                    <a:pt x="30849" y="143990"/>
                  </a:lnTo>
                  <a:lnTo>
                    <a:pt x="31133" y="144310"/>
                  </a:lnTo>
                  <a:lnTo>
                    <a:pt x="31402" y="144630"/>
                  </a:lnTo>
                  <a:lnTo>
                    <a:pt x="31647" y="144957"/>
                  </a:lnTo>
                  <a:lnTo>
                    <a:pt x="31884" y="145284"/>
                  </a:lnTo>
                  <a:lnTo>
                    <a:pt x="32097" y="145611"/>
                  </a:lnTo>
                  <a:lnTo>
                    <a:pt x="32302" y="145945"/>
                  </a:lnTo>
                  <a:lnTo>
                    <a:pt x="32484" y="146272"/>
                  </a:lnTo>
                  <a:lnTo>
                    <a:pt x="32650" y="146599"/>
                  </a:lnTo>
                  <a:lnTo>
                    <a:pt x="32792" y="146920"/>
                  </a:lnTo>
                  <a:lnTo>
                    <a:pt x="32848" y="147040"/>
                  </a:lnTo>
                  <a:lnTo>
                    <a:pt x="32911" y="147147"/>
                  </a:lnTo>
                  <a:lnTo>
                    <a:pt x="32990" y="147240"/>
                  </a:lnTo>
                  <a:lnTo>
                    <a:pt x="33077" y="147333"/>
                  </a:lnTo>
                  <a:lnTo>
                    <a:pt x="33069" y="147400"/>
                  </a:lnTo>
                  <a:lnTo>
                    <a:pt x="33061" y="147474"/>
                  </a:lnTo>
                  <a:lnTo>
                    <a:pt x="33061" y="147540"/>
                  </a:lnTo>
                  <a:lnTo>
                    <a:pt x="33069" y="147614"/>
                  </a:lnTo>
                  <a:lnTo>
                    <a:pt x="33085" y="147680"/>
                  </a:lnTo>
                  <a:lnTo>
                    <a:pt x="33108" y="147754"/>
                  </a:lnTo>
                  <a:lnTo>
                    <a:pt x="33132" y="147821"/>
                  </a:lnTo>
                  <a:lnTo>
                    <a:pt x="33164" y="147887"/>
                  </a:lnTo>
                  <a:lnTo>
                    <a:pt x="33203" y="147947"/>
                  </a:lnTo>
                  <a:lnTo>
                    <a:pt x="33243" y="148014"/>
                  </a:lnTo>
                  <a:lnTo>
                    <a:pt x="33290" y="148074"/>
                  </a:lnTo>
                  <a:lnTo>
                    <a:pt x="33345" y="148134"/>
                  </a:lnTo>
                  <a:lnTo>
                    <a:pt x="33401" y="148188"/>
                  </a:lnTo>
                  <a:lnTo>
                    <a:pt x="33464" y="148241"/>
                  </a:lnTo>
                  <a:lnTo>
                    <a:pt x="33527" y="148294"/>
                  </a:lnTo>
                  <a:lnTo>
                    <a:pt x="33598" y="148341"/>
                  </a:lnTo>
                  <a:lnTo>
                    <a:pt x="33669" y="148388"/>
                  </a:lnTo>
                  <a:lnTo>
                    <a:pt x="33741" y="148428"/>
                  </a:lnTo>
                  <a:lnTo>
                    <a:pt x="33820" y="148461"/>
                  </a:lnTo>
                  <a:lnTo>
                    <a:pt x="33899" y="148495"/>
                  </a:lnTo>
                  <a:lnTo>
                    <a:pt x="33985" y="148521"/>
                  </a:lnTo>
                  <a:lnTo>
                    <a:pt x="34065" y="148548"/>
                  </a:lnTo>
                  <a:lnTo>
                    <a:pt x="34151" y="148568"/>
                  </a:lnTo>
                  <a:lnTo>
                    <a:pt x="34238" y="148581"/>
                  </a:lnTo>
                  <a:lnTo>
                    <a:pt x="34333" y="148588"/>
                  </a:lnTo>
                  <a:lnTo>
                    <a:pt x="34507" y="148588"/>
                  </a:lnTo>
                  <a:lnTo>
                    <a:pt x="34602" y="148575"/>
                  </a:lnTo>
                  <a:lnTo>
                    <a:pt x="34689" y="148561"/>
                  </a:lnTo>
                  <a:lnTo>
                    <a:pt x="34784" y="148535"/>
                  </a:lnTo>
                  <a:lnTo>
                    <a:pt x="34870" y="148508"/>
                  </a:lnTo>
                  <a:lnTo>
                    <a:pt x="34957" y="148468"/>
                  </a:lnTo>
                  <a:lnTo>
                    <a:pt x="35574" y="148194"/>
                  </a:lnTo>
                  <a:lnTo>
                    <a:pt x="36182" y="147914"/>
                  </a:lnTo>
                  <a:lnTo>
                    <a:pt x="37399" y="147360"/>
                  </a:lnTo>
                  <a:lnTo>
                    <a:pt x="38007" y="147080"/>
                  </a:lnTo>
                  <a:lnTo>
                    <a:pt x="38616" y="146806"/>
                  </a:lnTo>
                  <a:lnTo>
                    <a:pt x="39232" y="146539"/>
                  </a:lnTo>
                  <a:lnTo>
                    <a:pt x="39849" y="146286"/>
                  </a:lnTo>
                  <a:lnTo>
                    <a:pt x="40070" y="146192"/>
                  </a:lnTo>
                  <a:lnTo>
                    <a:pt x="40299" y="146105"/>
                  </a:lnTo>
                  <a:lnTo>
                    <a:pt x="40781" y="145932"/>
                  </a:lnTo>
                  <a:lnTo>
                    <a:pt x="41279" y="145758"/>
                  </a:lnTo>
                  <a:lnTo>
                    <a:pt x="41777" y="145578"/>
                  </a:lnTo>
                  <a:lnTo>
                    <a:pt x="42282" y="145391"/>
                  </a:lnTo>
                  <a:lnTo>
                    <a:pt x="42527" y="145291"/>
                  </a:lnTo>
                  <a:lnTo>
                    <a:pt x="42764" y="145191"/>
                  </a:lnTo>
                  <a:lnTo>
                    <a:pt x="43001" y="145084"/>
                  </a:lnTo>
                  <a:lnTo>
                    <a:pt x="43230" y="144971"/>
                  </a:lnTo>
                  <a:lnTo>
                    <a:pt x="43452" y="144857"/>
                  </a:lnTo>
                  <a:lnTo>
                    <a:pt x="43657" y="144730"/>
                  </a:lnTo>
                  <a:lnTo>
                    <a:pt x="43847" y="144724"/>
                  </a:lnTo>
                  <a:lnTo>
                    <a:pt x="44036" y="144704"/>
                  </a:lnTo>
                  <a:lnTo>
                    <a:pt x="44218" y="144664"/>
                  </a:lnTo>
                  <a:lnTo>
                    <a:pt x="44408" y="144610"/>
                  </a:lnTo>
                  <a:lnTo>
                    <a:pt x="44582" y="144537"/>
                  </a:lnTo>
                  <a:lnTo>
                    <a:pt x="44755" y="144457"/>
                  </a:lnTo>
                  <a:lnTo>
                    <a:pt x="44835" y="144410"/>
                  </a:lnTo>
                  <a:lnTo>
                    <a:pt x="44914" y="144357"/>
                  </a:lnTo>
                  <a:lnTo>
                    <a:pt x="44993" y="144303"/>
                  </a:lnTo>
                  <a:lnTo>
                    <a:pt x="45064" y="144250"/>
                  </a:lnTo>
                  <a:lnTo>
                    <a:pt x="45135" y="144190"/>
                  </a:lnTo>
                  <a:lnTo>
                    <a:pt x="45198" y="144130"/>
                  </a:lnTo>
                  <a:lnTo>
                    <a:pt x="45253" y="144063"/>
                  </a:lnTo>
                  <a:lnTo>
                    <a:pt x="45309" y="143990"/>
                  </a:lnTo>
                  <a:lnTo>
                    <a:pt x="45364" y="143916"/>
                  </a:lnTo>
                  <a:lnTo>
                    <a:pt x="45411" y="143843"/>
                  </a:lnTo>
                  <a:lnTo>
                    <a:pt x="45451" y="143763"/>
                  </a:lnTo>
                  <a:lnTo>
                    <a:pt x="45490" y="143683"/>
                  </a:lnTo>
                  <a:lnTo>
                    <a:pt x="45514" y="143603"/>
                  </a:lnTo>
                  <a:lnTo>
                    <a:pt x="45538" y="143516"/>
                  </a:lnTo>
                  <a:lnTo>
                    <a:pt x="45554" y="143422"/>
                  </a:lnTo>
                  <a:lnTo>
                    <a:pt x="45569" y="143336"/>
                  </a:lnTo>
                  <a:lnTo>
                    <a:pt x="45569" y="143235"/>
                  </a:lnTo>
                  <a:lnTo>
                    <a:pt x="45569" y="143142"/>
                  </a:lnTo>
                  <a:lnTo>
                    <a:pt x="45554" y="143042"/>
                  </a:lnTo>
                  <a:lnTo>
                    <a:pt x="45538" y="142942"/>
                  </a:lnTo>
                  <a:lnTo>
                    <a:pt x="45435" y="142501"/>
                  </a:lnTo>
                  <a:lnTo>
                    <a:pt x="45332" y="142067"/>
                  </a:lnTo>
                  <a:lnTo>
                    <a:pt x="45206" y="141647"/>
                  </a:lnTo>
                  <a:lnTo>
                    <a:pt x="45079" y="141227"/>
                  </a:lnTo>
                  <a:lnTo>
                    <a:pt x="44937" y="140813"/>
                  </a:lnTo>
                  <a:lnTo>
                    <a:pt x="44779" y="140406"/>
                  </a:lnTo>
                  <a:lnTo>
                    <a:pt x="44613" y="139998"/>
                  </a:lnTo>
                  <a:lnTo>
                    <a:pt x="44447" y="139605"/>
                  </a:lnTo>
                  <a:lnTo>
                    <a:pt x="44258" y="139211"/>
                  </a:lnTo>
                  <a:lnTo>
                    <a:pt x="44068" y="138824"/>
                  </a:lnTo>
                  <a:lnTo>
                    <a:pt x="43863" y="138450"/>
                  </a:lnTo>
                  <a:lnTo>
                    <a:pt x="43649" y="138076"/>
                  </a:lnTo>
                  <a:lnTo>
                    <a:pt x="43428" y="137709"/>
                  </a:lnTo>
                  <a:lnTo>
                    <a:pt x="43199" y="137342"/>
                  </a:lnTo>
                  <a:lnTo>
                    <a:pt x="42962" y="136988"/>
                  </a:lnTo>
                  <a:lnTo>
                    <a:pt x="42709" y="136641"/>
                  </a:lnTo>
                  <a:lnTo>
                    <a:pt x="42448" y="136294"/>
                  </a:lnTo>
                  <a:lnTo>
                    <a:pt x="42187" y="135961"/>
                  </a:lnTo>
                  <a:lnTo>
                    <a:pt x="41911" y="135627"/>
                  </a:lnTo>
                  <a:lnTo>
                    <a:pt x="41626" y="135300"/>
                  </a:lnTo>
                  <a:lnTo>
                    <a:pt x="41334" y="134979"/>
                  </a:lnTo>
                  <a:lnTo>
                    <a:pt x="41034" y="134666"/>
                  </a:lnTo>
                  <a:lnTo>
                    <a:pt x="40734" y="134359"/>
                  </a:lnTo>
                  <a:lnTo>
                    <a:pt x="40417" y="134058"/>
                  </a:lnTo>
                  <a:lnTo>
                    <a:pt x="40093" y="133765"/>
                  </a:lnTo>
                  <a:lnTo>
                    <a:pt x="39762" y="133478"/>
                  </a:lnTo>
                  <a:lnTo>
                    <a:pt x="39430" y="133197"/>
                  </a:lnTo>
                  <a:lnTo>
                    <a:pt x="39082" y="132917"/>
                  </a:lnTo>
                  <a:lnTo>
                    <a:pt x="38734" y="132650"/>
                  </a:lnTo>
                  <a:lnTo>
                    <a:pt x="38379" y="132383"/>
                  </a:lnTo>
                  <a:lnTo>
                    <a:pt x="38015" y="132130"/>
                  </a:lnTo>
                  <a:lnTo>
                    <a:pt x="37644" y="131876"/>
                  </a:lnTo>
                  <a:lnTo>
                    <a:pt x="37265" y="131636"/>
                  </a:lnTo>
                  <a:lnTo>
                    <a:pt x="36885" y="131395"/>
                  </a:lnTo>
                  <a:lnTo>
                    <a:pt x="36498" y="131162"/>
                  </a:lnTo>
                  <a:lnTo>
                    <a:pt x="36103" y="130942"/>
                  </a:lnTo>
                  <a:lnTo>
                    <a:pt x="35708" y="130721"/>
                  </a:lnTo>
                  <a:lnTo>
                    <a:pt x="35297" y="130508"/>
                  </a:lnTo>
                  <a:lnTo>
                    <a:pt x="34894" y="130301"/>
                  </a:lnTo>
                  <a:lnTo>
                    <a:pt x="34475" y="130107"/>
                  </a:lnTo>
                  <a:lnTo>
                    <a:pt x="34057" y="129914"/>
                  </a:lnTo>
                  <a:lnTo>
                    <a:pt x="33630" y="129727"/>
                  </a:lnTo>
                  <a:lnTo>
                    <a:pt x="33203" y="129547"/>
                  </a:lnTo>
                  <a:lnTo>
                    <a:pt x="32769" y="129373"/>
                  </a:lnTo>
                  <a:lnTo>
                    <a:pt x="32334" y="129206"/>
                  </a:lnTo>
                  <a:lnTo>
                    <a:pt x="31892" y="129053"/>
                  </a:lnTo>
                  <a:lnTo>
                    <a:pt x="31441" y="128899"/>
                  </a:lnTo>
                  <a:lnTo>
                    <a:pt x="30991" y="128752"/>
                  </a:lnTo>
                  <a:lnTo>
                    <a:pt x="30540" y="128612"/>
                  </a:lnTo>
                  <a:lnTo>
                    <a:pt x="30082" y="128479"/>
                  </a:lnTo>
                  <a:lnTo>
                    <a:pt x="29624" y="128352"/>
                  </a:lnTo>
                  <a:lnTo>
                    <a:pt x="29158" y="128239"/>
                  </a:lnTo>
                  <a:lnTo>
                    <a:pt x="28691" y="128125"/>
                  </a:lnTo>
                  <a:lnTo>
                    <a:pt x="28225" y="128018"/>
                  </a:lnTo>
                  <a:lnTo>
                    <a:pt x="27751" y="127918"/>
                  </a:lnTo>
                  <a:lnTo>
                    <a:pt x="27277" y="127831"/>
                  </a:lnTo>
                  <a:lnTo>
                    <a:pt x="26803" y="127745"/>
                  </a:lnTo>
                  <a:lnTo>
                    <a:pt x="26321" y="127665"/>
                  </a:lnTo>
                  <a:lnTo>
                    <a:pt x="25839" y="127598"/>
                  </a:lnTo>
                  <a:lnTo>
                    <a:pt x="25357" y="127531"/>
                  </a:lnTo>
                  <a:lnTo>
                    <a:pt x="24875" y="127478"/>
                  </a:lnTo>
                  <a:lnTo>
                    <a:pt x="24385" y="127431"/>
                  </a:lnTo>
                  <a:lnTo>
                    <a:pt x="23903" y="127384"/>
                  </a:lnTo>
                  <a:lnTo>
                    <a:pt x="23413" y="127351"/>
                  </a:lnTo>
                  <a:lnTo>
                    <a:pt x="23129" y="126770"/>
                  </a:lnTo>
                  <a:lnTo>
                    <a:pt x="22852" y="126190"/>
                  </a:lnTo>
                  <a:lnTo>
                    <a:pt x="22583" y="125609"/>
                  </a:lnTo>
                  <a:lnTo>
                    <a:pt x="22331" y="125028"/>
                  </a:lnTo>
                  <a:lnTo>
                    <a:pt x="22070" y="124448"/>
                  </a:lnTo>
                  <a:lnTo>
                    <a:pt x="21825" y="123867"/>
                  </a:lnTo>
                  <a:lnTo>
                    <a:pt x="21588" y="123286"/>
                  </a:lnTo>
                  <a:lnTo>
                    <a:pt x="21359" y="122706"/>
                  </a:lnTo>
                  <a:lnTo>
                    <a:pt x="21129" y="122125"/>
                  </a:lnTo>
                  <a:lnTo>
                    <a:pt x="20908" y="121544"/>
                  </a:lnTo>
                  <a:lnTo>
                    <a:pt x="20703" y="120964"/>
                  </a:lnTo>
                  <a:lnTo>
                    <a:pt x="20497" y="120383"/>
                  </a:lnTo>
                  <a:lnTo>
                    <a:pt x="20300" y="119809"/>
                  </a:lnTo>
                  <a:lnTo>
                    <a:pt x="20110" y="119228"/>
                  </a:lnTo>
                  <a:lnTo>
                    <a:pt x="19928" y="118648"/>
                  </a:lnTo>
                  <a:lnTo>
                    <a:pt x="19747" y="118074"/>
                  </a:lnTo>
                  <a:lnTo>
                    <a:pt x="19581" y="117493"/>
                  </a:lnTo>
                  <a:lnTo>
                    <a:pt x="19415" y="116919"/>
                  </a:lnTo>
                  <a:lnTo>
                    <a:pt x="19265" y="116345"/>
                  </a:lnTo>
                  <a:lnTo>
                    <a:pt x="19115" y="115764"/>
                  </a:lnTo>
                  <a:lnTo>
                    <a:pt x="18972" y="115190"/>
                  </a:lnTo>
                  <a:lnTo>
                    <a:pt x="18846" y="114616"/>
                  </a:lnTo>
                  <a:lnTo>
                    <a:pt x="18719" y="114042"/>
                  </a:lnTo>
                  <a:lnTo>
                    <a:pt x="18593" y="113475"/>
                  </a:lnTo>
                  <a:lnTo>
                    <a:pt x="18482" y="112901"/>
                  </a:lnTo>
                  <a:lnTo>
                    <a:pt x="18380" y="112327"/>
                  </a:lnTo>
                  <a:lnTo>
                    <a:pt x="18285" y="111760"/>
                  </a:lnTo>
                  <a:lnTo>
                    <a:pt x="18190" y="111193"/>
                  </a:lnTo>
                  <a:lnTo>
                    <a:pt x="18111" y="110625"/>
                  </a:lnTo>
                  <a:lnTo>
                    <a:pt x="18032" y="110051"/>
                  </a:lnTo>
                  <a:lnTo>
                    <a:pt x="17961" y="109491"/>
                  </a:lnTo>
                  <a:lnTo>
                    <a:pt x="17898" y="108923"/>
                  </a:lnTo>
                  <a:lnTo>
                    <a:pt x="17842" y="108356"/>
                  </a:lnTo>
                  <a:lnTo>
                    <a:pt x="17795" y="107795"/>
                  </a:lnTo>
                  <a:lnTo>
                    <a:pt x="17755" y="107228"/>
                  </a:lnTo>
                  <a:lnTo>
                    <a:pt x="17724" y="106667"/>
                  </a:lnTo>
                  <a:lnTo>
                    <a:pt x="17700" y="106107"/>
                  </a:lnTo>
                  <a:lnTo>
                    <a:pt x="17676" y="105553"/>
                  </a:lnTo>
                  <a:lnTo>
                    <a:pt x="17669" y="104992"/>
                  </a:lnTo>
                  <a:lnTo>
                    <a:pt x="17661" y="104432"/>
                  </a:lnTo>
                  <a:lnTo>
                    <a:pt x="17669" y="103878"/>
                  </a:lnTo>
                  <a:lnTo>
                    <a:pt x="17676" y="103324"/>
                  </a:lnTo>
                  <a:lnTo>
                    <a:pt x="17692" y="102770"/>
                  </a:lnTo>
                  <a:lnTo>
                    <a:pt x="17716" y="102222"/>
                  </a:lnTo>
                  <a:lnTo>
                    <a:pt x="17748" y="101668"/>
                  </a:lnTo>
                  <a:lnTo>
                    <a:pt x="17787" y="101121"/>
                  </a:lnTo>
                  <a:lnTo>
                    <a:pt x="17834" y="100574"/>
                  </a:lnTo>
                  <a:lnTo>
                    <a:pt x="17890" y="100027"/>
                  </a:lnTo>
                  <a:lnTo>
                    <a:pt x="17953" y="99479"/>
                  </a:lnTo>
                  <a:lnTo>
                    <a:pt x="18024" y="98939"/>
                  </a:lnTo>
                  <a:lnTo>
                    <a:pt x="18095" y="98398"/>
                  </a:lnTo>
                  <a:lnTo>
                    <a:pt x="18182" y="97858"/>
                  </a:lnTo>
                  <a:lnTo>
                    <a:pt x="18269" y="97317"/>
                  </a:lnTo>
                  <a:lnTo>
                    <a:pt x="18372" y="96783"/>
                  </a:lnTo>
                  <a:lnTo>
                    <a:pt x="18474" y="96249"/>
                  </a:lnTo>
                  <a:lnTo>
                    <a:pt x="18585" y="95715"/>
                  </a:lnTo>
                  <a:lnTo>
                    <a:pt x="18704" y="95181"/>
                  </a:lnTo>
                  <a:lnTo>
                    <a:pt x="18830" y="94654"/>
                  </a:lnTo>
                  <a:lnTo>
                    <a:pt x="18972" y="94127"/>
                  </a:lnTo>
                  <a:lnTo>
                    <a:pt x="19115" y="93599"/>
                  </a:lnTo>
                  <a:lnTo>
                    <a:pt x="19257" y="93079"/>
                  </a:lnTo>
                  <a:lnTo>
                    <a:pt x="19415" y="92552"/>
                  </a:lnTo>
                  <a:lnTo>
                    <a:pt x="19581" y="92031"/>
                  </a:lnTo>
                  <a:lnTo>
                    <a:pt x="19755" y="91517"/>
                  </a:lnTo>
                  <a:lnTo>
                    <a:pt x="19936" y="90996"/>
                  </a:lnTo>
                  <a:lnTo>
                    <a:pt x="20118" y="90483"/>
                  </a:lnTo>
                  <a:lnTo>
                    <a:pt x="20316" y="89969"/>
                  </a:lnTo>
                  <a:lnTo>
                    <a:pt x="20513" y="89461"/>
                  </a:lnTo>
                  <a:lnTo>
                    <a:pt x="20726" y="88954"/>
                  </a:lnTo>
                  <a:lnTo>
                    <a:pt x="20940" y="88447"/>
                  </a:lnTo>
                  <a:lnTo>
                    <a:pt x="21161" y="87940"/>
                  </a:lnTo>
                  <a:lnTo>
                    <a:pt x="21398" y="87439"/>
                  </a:lnTo>
                  <a:lnTo>
                    <a:pt x="21635" y="86939"/>
                  </a:lnTo>
                  <a:lnTo>
                    <a:pt x="21880" y="86445"/>
                  </a:lnTo>
                  <a:lnTo>
                    <a:pt x="22133" y="85951"/>
                  </a:lnTo>
                  <a:lnTo>
                    <a:pt x="22394" y="85457"/>
                  </a:lnTo>
                  <a:lnTo>
                    <a:pt x="22662" y="84970"/>
                  </a:lnTo>
                  <a:lnTo>
                    <a:pt x="22939" y="84476"/>
                  </a:lnTo>
                  <a:lnTo>
                    <a:pt x="23223" y="83995"/>
                  </a:lnTo>
                  <a:lnTo>
                    <a:pt x="23516" y="83508"/>
                  </a:lnTo>
                  <a:lnTo>
                    <a:pt x="23816" y="83027"/>
                  </a:lnTo>
                  <a:lnTo>
                    <a:pt x="24124" y="82554"/>
                  </a:lnTo>
                  <a:lnTo>
                    <a:pt x="24440" y="82080"/>
                  </a:lnTo>
                  <a:lnTo>
                    <a:pt x="24764" y="81606"/>
                  </a:lnTo>
                  <a:lnTo>
                    <a:pt x="25088" y="81132"/>
                  </a:lnTo>
                  <a:lnTo>
                    <a:pt x="25428" y="80665"/>
                  </a:lnTo>
                  <a:lnTo>
                    <a:pt x="25776" y="80204"/>
                  </a:lnTo>
                  <a:lnTo>
                    <a:pt x="26123" y="79737"/>
                  </a:lnTo>
                  <a:lnTo>
                    <a:pt x="26487" y="79283"/>
                  </a:lnTo>
                  <a:lnTo>
                    <a:pt x="26850" y="78823"/>
                  </a:lnTo>
                  <a:lnTo>
                    <a:pt x="27230" y="78369"/>
                  </a:lnTo>
                  <a:lnTo>
                    <a:pt x="27609" y="77922"/>
                  </a:lnTo>
                  <a:lnTo>
                    <a:pt x="27996" y="77468"/>
                  </a:lnTo>
                  <a:lnTo>
                    <a:pt x="28399" y="77027"/>
                  </a:lnTo>
                  <a:lnTo>
                    <a:pt x="28802" y="76580"/>
                  </a:lnTo>
                  <a:lnTo>
                    <a:pt x="29213" y="76140"/>
                  </a:lnTo>
                  <a:lnTo>
                    <a:pt x="29640" y="75706"/>
                  </a:lnTo>
                  <a:lnTo>
                    <a:pt x="30066" y="75272"/>
                  </a:lnTo>
                  <a:lnTo>
                    <a:pt x="30501" y="74845"/>
                  </a:lnTo>
                  <a:lnTo>
                    <a:pt x="30943" y="74418"/>
                  </a:lnTo>
                  <a:lnTo>
                    <a:pt x="31402" y="73991"/>
                  </a:lnTo>
                  <a:lnTo>
                    <a:pt x="31860" y="73570"/>
                  </a:lnTo>
                  <a:lnTo>
                    <a:pt x="32326" y="73150"/>
                  </a:lnTo>
                  <a:lnTo>
                    <a:pt x="32800" y="72736"/>
                  </a:lnTo>
                  <a:lnTo>
                    <a:pt x="33282" y="72329"/>
                  </a:lnTo>
                  <a:lnTo>
                    <a:pt x="33772" y="71915"/>
                  </a:lnTo>
                  <a:lnTo>
                    <a:pt x="34270" y="71514"/>
                  </a:lnTo>
                  <a:lnTo>
                    <a:pt x="34776" y="71107"/>
                  </a:lnTo>
                  <a:lnTo>
                    <a:pt x="35289" y="70714"/>
                  </a:lnTo>
                  <a:lnTo>
                    <a:pt x="35811" y="70320"/>
                  </a:lnTo>
                  <a:lnTo>
                    <a:pt x="36340" y="69926"/>
                  </a:lnTo>
                  <a:lnTo>
                    <a:pt x="36878" y="69539"/>
                  </a:lnTo>
                  <a:lnTo>
                    <a:pt x="37423" y="69152"/>
                  </a:lnTo>
                  <a:lnTo>
                    <a:pt x="37976" y="68771"/>
                  </a:lnTo>
                  <a:lnTo>
                    <a:pt x="38537" y="68398"/>
                  </a:lnTo>
                  <a:lnTo>
                    <a:pt x="39106" y="68024"/>
                  </a:lnTo>
                  <a:lnTo>
                    <a:pt x="39683" y="67650"/>
                  </a:lnTo>
                  <a:lnTo>
                    <a:pt x="40267" y="67283"/>
                  </a:lnTo>
                  <a:lnTo>
                    <a:pt x="40852" y="66923"/>
                  </a:lnTo>
                  <a:lnTo>
                    <a:pt x="41453" y="66562"/>
                  </a:lnTo>
                  <a:lnTo>
                    <a:pt x="42061" y="66208"/>
                  </a:lnTo>
                  <a:lnTo>
                    <a:pt x="42677" y="65855"/>
                  </a:lnTo>
                  <a:lnTo>
                    <a:pt x="43302" y="65508"/>
                  </a:lnTo>
                  <a:lnTo>
                    <a:pt x="43934" y="65161"/>
                  </a:lnTo>
                  <a:lnTo>
                    <a:pt x="44574" y="64820"/>
                  </a:lnTo>
                  <a:lnTo>
                    <a:pt x="45214" y="64487"/>
                  </a:lnTo>
                  <a:lnTo>
                    <a:pt x="45870" y="64153"/>
                  </a:lnTo>
                  <a:lnTo>
                    <a:pt x="46533" y="63819"/>
                  </a:lnTo>
                  <a:lnTo>
                    <a:pt x="46620" y="63779"/>
                  </a:lnTo>
                  <a:lnTo>
                    <a:pt x="46699" y="63732"/>
                  </a:lnTo>
                  <a:lnTo>
                    <a:pt x="46770" y="63679"/>
                  </a:lnTo>
                  <a:lnTo>
                    <a:pt x="46842" y="63632"/>
                  </a:lnTo>
                  <a:lnTo>
                    <a:pt x="46897" y="63579"/>
                  </a:lnTo>
                  <a:lnTo>
                    <a:pt x="46952" y="63525"/>
                  </a:lnTo>
                  <a:lnTo>
                    <a:pt x="47039" y="63412"/>
                  </a:lnTo>
                  <a:lnTo>
                    <a:pt x="47055" y="64500"/>
                  </a:lnTo>
                  <a:lnTo>
                    <a:pt x="47071" y="65588"/>
                  </a:lnTo>
                  <a:lnTo>
                    <a:pt x="47102" y="66682"/>
                  </a:lnTo>
                  <a:lnTo>
                    <a:pt x="47142" y="67770"/>
                  </a:lnTo>
                  <a:lnTo>
                    <a:pt x="47189" y="68858"/>
                  </a:lnTo>
                  <a:lnTo>
                    <a:pt x="47245" y="69953"/>
                  </a:lnTo>
                  <a:lnTo>
                    <a:pt x="47308" y="71041"/>
                  </a:lnTo>
                  <a:lnTo>
                    <a:pt x="47387" y="72128"/>
                  </a:lnTo>
                  <a:lnTo>
                    <a:pt x="47474" y="73223"/>
                  </a:lnTo>
                  <a:lnTo>
                    <a:pt x="47576" y="74311"/>
                  </a:lnTo>
                  <a:lnTo>
                    <a:pt x="47687" y="75399"/>
                  </a:lnTo>
                  <a:lnTo>
                    <a:pt x="47813" y="76487"/>
                  </a:lnTo>
                  <a:lnTo>
                    <a:pt x="47956" y="77581"/>
                  </a:lnTo>
                  <a:lnTo>
                    <a:pt x="48106" y="78669"/>
                  </a:lnTo>
                  <a:lnTo>
                    <a:pt x="48272" y="79757"/>
                  </a:lnTo>
                  <a:lnTo>
                    <a:pt x="48461" y="80852"/>
                  </a:lnTo>
                  <a:lnTo>
                    <a:pt x="48469" y="80878"/>
                  </a:lnTo>
                  <a:lnTo>
                    <a:pt x="48485" y="80898"/>
                  </a:lnTo>
                  <a:lnTo>
                    <a:pt x="48525" y="80945"/>
                  </a:lnTo>
                  <a:lnTo>
                    <a:pt x="48572" y="80985"/>
                  </a:lnTo>
                  <a:lnTo>
                    <a:pt x="48612" y="81039"/>
                  </a:lnTo>
                  <a:lnTo>
                    <a:pt x="48635" y="81139"/>
                  </a:lnTo>
                  <a:lnTo>
                    <a:pt x="48667" y="81245"/>
                  </a:lnTo>
                  <a:lnTo>
                    <a:pt x="48714" y="81346"/>
                  </a:lnTo>
                  <a:lnTo>
                    <a:pt x="48770" y="81439"/>
                  </a:lnTo>
                  <a:lnTo>
                    <a:pt x="48841" y="81532"/>
                  </a:lnTo>
                  <a:lnTo>
                    <a:pt x="48920" y="81613"/>
                  </a:lnTo>
                  <a:lnTo>
                    <a:pt x="49014" y="81686"/>
                  </a:lnTo>
                  <a:lnTo>
                    <a:pt x="49070" y="81719"/>
                  </a:lnTo>
                  <a:lnTo>
                    <a:pt x="49125" y="81746"/>
                  </a:lnTo>
                  <a:lnTo>
                    <a:pt x="49228" y="81799"/>
                  </a:lnTo>
                  <a:lnTo>
                    <a:pt x="49338" y="81846"/>
                  </a:lnTo>
                  <a:lnTo>
                    <a:pt x="49449" y="81893"/>
                  </a:lnTo>
                  <a:lnTo>
                    <a:pt x="49560" y="81926"/>
                  </a:lnTo>
                  <a:lnTo>
                    <a:pt x="49789" y="82000"/>
                  </a:lnTo>
                  <a:lnTo>
                    <a:pt x="50026" y="82053"/>
                  </a:lnTo>
                  <a:lnTo>
                    <a:pt x="50271" y="82093"/>
                  </a:lnTo>
                  <a:lnTo>
                    <a:pt x="50516" y="82126"/>
                  </a:lnTo>
                  <a:lnTo>
                    <a:pt x="50761" y="82146"/>
                  </a:lnTo>
                  <a:lnTo>
                    <a:pt x="51014" y="82160"/>
                  </a:lnTo>
                  <a:lnTo>
                    <a:pt x="51527" y="82160"/>
                  </a:lnTo>
                  <a:lnTo>
                    <a:pt x="52033" y="82153"/>
                  </a:lnTo>
                  <a:lnTo>
                    <a:pt x="52539" y="82133"/>
                  </a:lnTo>
                  <a:lnTo>
                    <a:pt x="53036" y="82120"/>
                  </a:lnTo>
                  <a:lnTo>
                    <a:pt x="53439" y="82106"/>
                  </a:lnTo>
                  <a:lnTo>
                    <a:pt x="53835" y="82080"/>
                  </a:lnTo>
                  <a:lnTo>
                    <a:pt x="54230" y="82053"/>
                  </a:lnTo>
                  <a:lnTo>
                    <a:pt x="54625" y="82020"/>
                  </a:lnTo>
                  <a:lnTo>
                    <a:pt x="55020" y="81973"/>
                  </a:lnTo>
                  <a:lnTo>
                    <a:pt x="55407" y="81926"/>
                  </a:lnTo>
                  <a:lnTo>
                    <a:pt x="55794" y="81866"/>
                  </a:lnTo>
                  <a:lnTo>
                    <a:pt x="56181" y="81799"/>
                  </a:lnTo>
                  <a:lnTo>
                    <a:pt x="55581" y="101709"/>
                  </a:lnTo>
                  <a:lnTo>
                    <a:pt x="55494" y="104845"/>
                  </a:lnTo>
                  <a:lnTo>
                    <a:pt x="55454" y="106421"/>
                  </a:lnTo>
                  <a:lnTo>
                    <a:pt x="55415" y="107989"/>
                  </a:lnTo>
                  <a:lnTo>
                    <a:pt x="55383" y="109564"/>
                  </a:lnTo>
                  <a:lnTo>
                    <a:pt x="55360" y="111133"/>
                  </a:lnTo>
                  <a:lnTo>
                    <a:pt x="55352" y="112708"/>
                  </a:lnTo>
                  <a:lnTo>
                    <a:pt x="55344" y="114276"/>
                  </a:lnTo>
                  <a:lnTo>
                    <a:pt x="55360" y="115851"/>
                  </a:lnTo>
                  <a:lnTo>
                    <a:pt x="55383" y="117420"/>
                  </a:lnTo>
                  <a:lnTo>
                    <a:pt x="55423" y="118995"/>
                  </a:lnTo>
                  <a:lnTo>
                    <a:pt x="55454" y="119776"/>
                  </a:lnTo>
                  <a:lnTo>
                    <a:pt x="55486" y="120563"/>
                  </a:lnTo>
                  <a:lnTo>
                    <a:pt x="55525" y="121351"/>
                  </a:lnTo>
                  <a:lnTo>
                    <a:pt x="55565" y="122132"/>
                  </a:lnTo>
                  <a:lnTo>
                    <a:pt x="55612" y="122919"/>
                  </a:lnTo>
                  <a:lnTo>
                    <a:pt x="55668" y="123707"/>
                  </a:lnTo>
                  <a:lnTo>
                    <a:pt x="55723" y="124494"/>
                  </a:lnTo>
                  <a:lnTo>
                    <a:pt x="55786" y="125275"/>
                  </a:lnTo>
                  <a:lnTo>
                    <a:pt x="55857" y="126063"/>
                  </a:lnTo>
                  <a:lnTo>
                    <a:pt x="55936" y="126844"/>
                  </a:lnTo>
                  <a:lnTo>
                    <a:pt x="56000" y="127504"/>
                  </a:lnTo>
                  <a:lnTo>
                    <a:pt x="56055" y="128198"/>
                  </a:lnTo>
                  <a:lnTo>
                    <a:pt x="56102" y="128926"/>
                  </a:lnTo>
                  <a:lnTo>
                    <a:pt x="56166" y="129667"/>
                  </a:lnTo>
                  <a:lnTo>
                    <a:pt x="56237" y="130421"/>
                  </a:lnTo>
                  <a:lnTo>
                    <a:pt x="56284" y="130808"/>
                  </a:lnTo>
                  <a:lnTo>
                    <a:pt x="56331" y="131189"/>
                  </a:lnTo>
                  <a:lnTo>
                    <a:pt x="56387" y="131569"/>
                  </a:lnTo>
                  <a:lnTo>
                    <a:pt x="56450" y="131956"/>
                  </a:lnTo>
                  <a:lnTo>
                    <a:pt x="56521" y="132336"/>
                  </a:lnTo>
                  <a:lnTo>
                    <a:pt x="56600" y="132710"/>
                  </a:lnTo>
                  <a:lnTo>
                    <a:pt x="56687" y="133091"/>
                  </a:lnTo>
                  <a:lnTo>
                    <a:pt x="56790" y="133458"/>
                  </a:lnTo>
                  <a:lnTo>
                    <a:pt x="56900" y="133825"/>
                  </a:lnTo>
                  <a:lnTo>
                    <a:pt x="57027" y="134185"/>
                  </a:lnTo>
                  <a:lnTo>
                    <a:pt x="57161" y="134546"/>
                  </a:lnTo>
                  <a:lnTo>
                    <a:pt x="57311" y="134893"/>
                  </a:lnTo>
                  <a:lnTo>
                    <a:pt x="57477" y="135226"/>
                  </a:lnTo>
                  <a:lnTo>
                    <a:pt x="57564" y="135393"/>
                  </a:lnTo>
                  <a:lnTo>
                    <a:pt x="57659" y="135560"/>
                  </a:lnTo>
                  <a:lnTo>
                    <a:pt x="57754" y="135720"/>
                  </a:lnTo>
                  <a:lnTo>
                    <a:pt x="57856" y="135880"/>
                  </a:lnTo>
                  <a:lnTo>
                    <a:pt x="57959" y="136034"/>
                  </a:lnTo>
                  <a:lnTo>
                    <a:pt x="58070" y="136187"/>
                  </a:lnTo>
                  <a:lnTo>
                    <a:pt x="58188" y="136341"/>
                  </a:lnTo>
                  <a:lnTo>
                    <a:pt x="58307" y="136488"/>
                  </a:lnTo>
                  <a:lnTo>
                    <a:pt x="58425" y="136635"/>
                  </a:lnTo>
                  <a:lnTo>
                    <a:pt x="58552" y="136775"/>
                  </a:lnTo>
                  <a:lnTo>
                    <a:pt x="58686" y="136915"/>
                  </a:lnTo>
                  <a:lnTo>
                    <a:pt x="58828" y="137048"/>
                  </a:lnTo>
                  <a:lnTo>
                    <a:pt x="58971" y="137182"/>
                  </a:lnTo>
                  <a:lnTo>
                    <a:pt x="59121" y="137309"/>
                  </a:lnTo>
                  <a:lnTo>
                    <a:pt x="59271" y="137429"/>
                  </a:lnTo>
                  <a:lnTo>
                    <a:pt x="59429" y="137549"/>
                  </a:lnTo>
                  <a:lnTo>
                    <a:pt x="59595" y="137669"/>
                  </a:lnTo>
                  <a:lnTo>
                    <a:pt x="59769" y="137783"/>
                  </a:lnTo>
                  <a:lnTo>
                    <a:pt x="59966" y="137903"/>
                  </a:lnTo>
                  <a:lnTo>
                    <a:pt x="60180" y="138023"/>
                  </a:lnTo>
                  <a:lnTo>
                    <a:pt x="60393" y="138136"/>
                  </a:lnTo>
                  <a:lnTo>
                    <a:pt x="60614" y="138243"/>
                  </a:lnTo>
                  <a:lnTo>
                    <a:pt x="60835" y="138343"/>
                  </a:lnTo>
                  <a:lnTo>
                    <a:pt x="61072" y="138437"/>
                  </a:lnTo>
                  <a:lnTo>
                    <a:pt x="61310" y="138530"/>
                  </a:lnTo>
                  <a:lnTo>
                    <a:pt x="61554" y="138617"/>
                  </a:lnTo>
                  <a:lnTo>
                    <a:pt x="61799" y="138697"/>
                  </a:lnTo>
                  <a:lnTo>
                    <a:pt x="62052" y="138777"/>
                  </a:lnTo>
                  <a:lnTo>
                    <a:pt x="62313" y="138844"/>
                  </a:lnTo>
                  <a:lnTo>
                    <a:pt x="62582" y="138917"/>
                  </a:lnTo>
                  <a:lnTo>
                    <a:pt x="62842" y="138977"/>
                  </a:lnTo>
                  <a:lnTo>
                    <a:pt x="63119" y="139037"/>
                  </a:lnTo>
                  <a:lnTo>
                    <a:pt x="63396" y="139091"/>
                  </a:lnTo>
                  <a:lnTo>
                    <a:pt x="63672" y="139144"/>
                  </a:lnTo>
                  <a:lnTo>
                    <a:pt x="63957" y="139191"/>
                  </a:lnTo>
                  <a:lnTo>
                    <a:pt x="64241" y="139238"/>
                  </a:lnTo>
                  <a:lnTo>
                    <a:pt x="64826" y="139311"/>
                  </a:lnTo>
                  <a:lnTo>
                    <a:pt x="65418" y="139378"/>
                  </a:lnTo>
                  <a:lnTo>
                    <a:pt x="66027" y="139424"/>
                  </a:lnTo>
                  <a:lnTo>
                    <a:pt x="66635" y="139465"/>
                  </a:lnTo>
                  <a:lnTo>
                    <a:pt x="67252" y="139498"/>
                  </a:lnTo>
                  <a:lnTo>
                    <a:pt x="67876" y="139518"/>
                  </a:lnTo>
                  <a:lnTo>
                    <a:pt x="68500" y="139525"/>
                  </a:lnTo>
                  <a:lnTo>
                    <a:pt x="69132" y="139531"/>
                  </a:lnTo>
                  <a:lnTo>
                    <a:pt x="69756" y="139525"/>
                  </a:lnTo>
                  <a:lnTo>
                    <a:pt x="70381" y="139518"/>
                  </a:lnTo>
                  <a:lnTo>
                    <a:pt x="71005" y="139498"/>
                  </a:lnTo>
                  <a:lnTo>
                    <a:pt x="72238" y="139458"/>
                  </a:lnTo>
                  <a:lnTo>
                    <a:pt x="73431" y="139411"/>
                  </a:lnTo>
                  <a:lnTo>
                    <a:pt x="74576" y="139364"/>
                  </a:lnTo>
                  <a:lnTo>
                    <a:pt x="75667" y="139324"/>
                  </a:lnTo>
                  <a:lnTo>
                    <a:pt x="76188" y="139311"/>
                  </a:lnTo>
                  <a:lnTo>
                    <a:pt x="76686" y="139298"/>
                  </a:lnTo>
                  <a:lnTo>
                    <a:pt x="77168" y="139291"/>
                  </a:lnTo>
                  <a:lnTo>
                    <a:pt x="77626" y="139291"/>
                  </a:lnTo>
                  <a:lnTo>
                    <a:pt x="80827" y="139331"/>
                  </a:lnTo>
                  <a:lnTo>
                    <a:pt x="82431" y="139351"/>
                  </a:lnTo>
                  <a:lnTo>
                    <a:pt x="84043" y="139364"/>
                  </a:lnTo>
                  <a:lnTo>
                    <a:pt x="85647" y="139371"/>
                  </a:lnTo>
                  <a:lnTo>
                    <a:pt x="87251" y="139371"/>
                  </a:lnTo>
                  <a:lnTo>
                    <a:pt x="88863" y="139364"/>
                  </a:lnTo>
                  <a:lnTo>
                    <a:pt x="90467" y="139351"/>
                  </a:lnTo>
                  <a:lnTo>
                    <a:pt x="92071" y="139324"/>
                  </a:lnTo>
                  <a:lnTo>
                    <a:pt x="93675" y="139291"/>
                  </a:lnTo>
                  <a:lnTo>
                    <a:pt x="95287" y="139244"/>
                  </a:lnTo>
                  <a:lnTo>
                    <a:pt x="96891" y="139184"/>
                  </a:lnTo>
                  <a:lnTo>
                    <a:pt x="98495" y="139111"/>
                  </a:lnTo>
                  <a:lnTo>
                    <a:pt x="99293" y="139064"/>
                  </a:lnTo>
                  <a:lnTo>
                    <a:pt x="100091" y="139017"/>
                  </a:lnTo>
                  <a:lnTo>
                    <a:pt x="100897" y="138971"/>
                  </a:lnTo>
                  <a:lnTo>
                    <a:pt x="101695" y="138911"/>
                  </a:lnTo>
                  <a:lnTo>
                    <a:pt x="102493" y="138857"/>
                  </a:lnTo>
                  <a:lnTo>
                    <a:pt x="103291" y="138790"/>
                  </a:lnTo>
                  <a:lnTo>
                    <a:pt x="103291" y="138790"/>
                  </a:lnTo>
                  <a:lnTo>
                    <a:pt x="102936" y="139077"/>
                  </a:lnTo>
                  <a:lnTo>
                    <a:pt x="102588" y="139371"/>
                  </a:lnTo>
                  <a:lnTo>
                    <a:pt x="102240" y="139671"/>
                  </a:lnTo>
                  <a:lnTo>
                    <a:pt x="101893" y="139978"/>
                  </a:lnTo>
                  <a:lnTo>
                    <a:pt x="101553" y="140279"/>
                  </a:lnTo>
                  <a:lnTo>
                    <a:pt x="101221" y="140592"/>
                  </a:lnTo>
                  <a:lnTo>
                    <a:pt x="100889" y="140906"/>
                  </a:lnTo>
                  <a:lnTo>
                    <a:pt x="100565" y="141227"/>
                  </a:lnTo>
                  <a:lnTo>
                    <a:pt x="100241" y="141547"/>
                  </a:lnTo>
                  <a:lnTo>
                    <a:pt x="99917" y="141874"/>
                  </a:lnTo>
                  <a:lnTo>
                    <a:pt x="99601" y="142208"/>
                  </a:lnTo>
                  <a:lnTo>
                    <a:pt x="99293" y="142541"/>
                  </a:lnTo>
                  <a:lnTo>
                    <a:pt x="98985" y="142882"/>
                  </a:lnTo>
                  <a:lnTo>
                    <a:pt x="98684" y="143222"/>
                  </a:lnTo>
                  <a:lnTo>
                    <a:pt x="98384" y="143562"/>
                  </a:lnTo>
                  <a:lnTo>
                    <a:pt x="98084" y="143916"/>
                  </a:lnTo>
                  <a:lnTo>
                    <a:pt x="97792" y="144263"/>
                  </a:lnTo>
                  <a:lnTo>
                    <a:pt x="97507" y="144624"/>
                  </a:lnTo>
                  <a:lnTo>
                    <a:pt x="97223" y="144977"/>
                  </a:lnTo>
                  <a:lnTo>
                    <a:pt x="96938" y="145344"/>
                  </a:lnTo>
                  <a:lnTo>
                    <a:pt x="96662" y="145705"/>
                  </a:lnTo>
                  <a:lnTo>
                    <a:pt x="96393" y="146072"/>
                  </a:lnTo>
                  <a:lnTo>
                    <a:pt x="96124" y="146446"/>
                  </a:lnTo>
                  <a:lnTo>
                    <a:pt x="95856" y="146819"/>
                  </a:lnTo>
                  <a:lnTo>
                    <a:pt x="95595" y="147200"/>
                  </a:lnTo>
                  <a:lnTo>
                    <a:pt x="95342" y="147574"/>
                  </a:lnTo>
                  <a:lnTo>
                    <a:pt x="95089" y="147961"/>
                  </a:lnTo>
                  <a:lnTo>
                    <a:pt x="94836" y="148348"/>
                  </a:lnTo>
                  <a:lnTo>
                    <a:pt x="94591" y="148735"/>
                  </a:lnTo>
                  <a:lnTo>
                    <a:pt x="94346" y="149122"/>
                  </a:lnTo>
                  <a:lnTo>
                    <a:pt x="94109" y="149516"/>
                  </a:lnTo>
                  <a:lnTo>
                    <a:pt x="93880" y="149916"/>
                  </a:lnTo>
                  <a:lnTo>
                    <a:pt x="93422" y="150711"/>
                  </a:lnTo>
                  <a:lnTo>
                    <a:pt x="92979" y="151525"/>
                  </a:lnTo>
                  <a:lnTo>
                    <a:pt x="92553" y="152339"/>
                  </a:lnTo>
                  <a:lnTo>
                    <a:pt x="92134" y="153167"/>
                  </a:lnTo>
                  <a:lnTo>
                    <a:pt x="91739" y="154001"/>
                  </a:lnTo>
                  <a:lnTo>
                    <a:pt x="91360" y="154842"/>
                  </a:lnTo>
                  <a:lnTo>
                    <a:pt x="90988" y="155690"/>
                  </a:lnTo>
                  <a:lnTo>
                    <a:pt x="90633" y="156550"/>
                  </a:lnTo>
                  <a:lnTo>
                    <a:pt x="90293" y="157411"/>
                  </a:lnTo>
                  <a:lnTo>
                    <a:pt x="89969" y="158279"/>
                  </a:lnTo>
                  <a:lnTo>
                    <a:pt x="89661" y="159147"/>
                  </a:lnTo>
                  <a:lnTo>
                    <a:pt x="89360" y="160028"/>
                  </a:lnTo>
                  <a:lnTo>
                    <a:pt x="89084" y="160909"/>
                  </a:lnTo>
                  <a:lnTo>
                    <a:pt x="88815" y="161790"/>
                  </a:lnTo>
                  <a:lnTo>
                    <a:pt x="88562" y="162677"/>
                  </a:lnTo>
                  <a:lnTo>
                    <a:pt x="88317" y="163572"/>
                  </a:lnTo>
                  <a:lnTo>
                    <a:pt x="88096" y="164466"/>
                  </a:lnTo>
                  <a:lnTo>
                    <a:pt x="87883" y="165360"/>
                  </a:lnTo>
                  <a:lnTo>
                    <a:pt x="87685" y="166255"/>
                  </a:lnTo>
                  <a:lnTo>
                    <a:pt x="87504" y="167156"/>
                  </a:lnTo>
                  <a:lnTo>
                    <a:pt x="87330" y="168050"/>
                  </a:lnTo>
                  <a:lnTo>
                    <a:pt x="87172" y="168944"/>
                  </a:lnTo>
                  <a:lnTo>
                    <a:pt x="87029" y="169845"/>
                  </a:lnTo>
                  <a:lnTo>
                    <a:pt x="86903" y="170740"/>
                  </a:lnTo>
                  <a:lnTo>
                    <a:pt x="86785" y="171634"/>
                  </a:lnTo>
                  <a:lnTo>
                    <a:pt x="86682" y="172529"/>
                  </a:lnTo>
                  <a:lnTo>
                    <a:pt x="86595" y="173416"/>
                  </a:lnTo>
                  <a:lnTo>
                    <a:pt x="86516" y="174304"/>
                  </a:lnTo>
                  <a:lnTo>
                    <a:pt x="86453" y="175185"/>
                  </a:lnTo>
                  <a:lnTo>
                    <a:pt x="86405" y="176066"/>
                  </a:lnTo>
                  <a:lnTo>
                    <a:pt x="86366" y="176940"/>
                  </a:lnTo>
                  <a:lnTo>
                    <a:pt x="86342" y="177814"/>
                  </a:lnTo>
                  <a:lnTo>
                    <a:pt x="86334" y="178675"/>
                  </a:lnTo>
                  <a:lnTo>
                    <a:pt x="86334" y="179536"/>
                  </a:lnTo>
                  <a:lnTo>
                    <a:pt x="86350" y="180391"/>
                  </a:lnTo>
                  <a:lnTo>
                    <a:pt x="86374" y="181238"/>
                  </a:lnTo>
                  <a:lnTo>
                    <a:pt x="86413" y="182073"/>
                  </a:lnTo>
                  <a:lnTo>
                    <a:pt x="86468" y="182907"/>
                  </a:lnTo>
                  <a:lnTo>
                    <a:pt x="86532" y="183728"/>
                  </a:lnTo>
                  <a:lnTo>
                    <a:pt x="86611" y="184542"/>
                  </a:lnTo>
                  <a:lnTo>
                    <a:pt x="86698" y="185350"/>
                  </a:lnTo>
                  <a:lnTo>
                    <a:pt x="86800" y="186144"/>
                  </a:lnTo>
                  <a:lnTo>
                    <a:pt x="86919" y="186931"/>
                  </a:lnTo>
                  <a:lnTo>
                    <a:pt x="87045" y="187706"/>
                  </a:lnTo>
                  <a:lnTo>
                    <a:pt x="87180" y="188473"/>
                  </a:lnTo>
                  <a:lnTo>
                    <a:pt x="87330" y="189221"/>
                  </a:lnTo>
                  <a:lnTo>
                    <a:pt x="87496" y="189962"/>
                  </a:lnTo>
                  <a:lnTo>
                    <a:pt x="87670" y="190696"/>
                  </a:lnTo>
                  <a:lnTo>
                    <a:pt x="87701" y="190776"/>
                  </a:lnTo>
                  <a:lnTo>
                    <a:pt x="87733" y="190849"/>
                  </a:lnTo>
                  <a:lnTo>
                    <a:pt x="87772" y="190923"/>
                  </a:lnTo>
                  <a:lnTo>
                    <a:pt x="87820" y="190989"/>
                  </a:lnTo>
                  <a:lnTo>
                    <a:pt x="87875" y="191049"/>
                  </a:lnTo>
                  <a:lnTo>
                    <a:pt x="87930" y="191103"/>
                  </a:lnTo>
                  <a:lnTo>
                    <a:pt x="87993" y="191156"/>
                  </a:lnTo>
                  <a:lnTo>
                    <a:pt x="88065" y="191196"/>
                  </a:lnTo>
                  <a:lnTo>
                    <a:pt x="88096" y="191256"/>
                  </a:lnTo>
                  <a:lnTo>
                    <a:pt x="88128" y="191316"/>
                  </a:lnTo>
                  <a:lnTo>
                    <a:pt x="88167" y="191370"/>
                  </a:lnTo>
                  <a:lnTo>
                    <a:pt x="88207" y="191423"/>
                  </a:lnTo>
                  <a:lnTo>
                    <a:pt x="88246" y="191477"/>
                  </a:lnTo>
                  <a:lnTo>
                    <a:pt x="88302" y="191530"/>
                  </a:lnTo>
                  <a:lnTo>
                    <a:pt x="88357" y="191577"/>
                  </a:lnTo>
                  <a:lnTo>
                    <a:pt x="88412" y="191623"/>
                  </a:lnTo>
                  <a:lnTo>
                    <a:pt x="88475" y="191663"/>
                  </a:lnTo>
                  <a:lnTo>
                    <a:pt x="88547" y="191704"/>
                  </a:lnTo>
                  <a:lnTo>
                    <a:pt x="88618" y="191737"/>
                  </a:lnTo>
                  <a:lnTo>
                    <a:pt x="88697" y="191770"/>
                  </a:lnTo>
                  <a:lnTo>
                    <a:pt x="88776" y="191797"/>
                  </a:lnTo>
                  <a:lnTo>
                    <a:pt x="88863" y="191824"/>
                  </a:lnTo>
                  <a:lnTo>
                    <a:pt x="88950" y="191837"/>
                  </a:lnTo>
                  <a:lnTo>
                    <a:pt x="89044" y="191850"/>
                  </a:lnTo>
                  <a:lnTo>
                    <a:pt x="90459" y="192004"/>
                  </a:lnTo>
                  <a:lnTo>
                    <a:pt x="91889" y="192137"/>
                  </a:lnTo>
                  <a:lnTo>
                    <a:pt x="93311" y="192271"/>
                  </a:lnTo>
                  <a:lnTo>
                    <a:pt x="94742" y="192391"/>
                  </a:lnTo>
                  <a:lnTo>
                    <a:pt x="96180" y="192511"/>
                  </a:lnTo>
                  <a:lnTo>
                    <a:pt x="97610" y="192618"/>
                  </a:lnTo>
                  <a:lnTo>
                    <a:pt x="99048" y="192725"/>
                  </a:lnTo>
                  <a:lnTo>
                    <a:pt x="100478" y="192825"/>
                  </a:lnTo>
                  <a:lnTo>
                    <a:pt x="100360" y="193579"/>
                  </a:lnTo>
                  <a:lnTo>
                    <a:pt x="100257" y="194333"/>
                  </a:lnTo>
                  <a:lnTo>
                    <a:pt x="100162" y="195094"/>
                  </a:lnTo>
                  <a:lnTo>
                    <a:pt x="100075" y="195862"/>
                  </a:lnTo>
                  <a:lnTo>
                    <a:pt x="100004" y="196629"/>
                  </a:lnTo>
                  <a:lnTo>
                    <a:pt x="99941" y="197397"/>
                  </a:lnTo>
                  <a:lnTo>
                    <a:pt x="99893" y="198171"/>
                  </a:lnTo>
                  <a:lnTo>
                    <a:pt x="99862" y="198938"/>
                  </a:lnTo>
                  <a:lnTo>
                    <a:pt x="99838" y="199713"/>
                  </a:lnTo>
                  <a:lnTo>
                    <a:pt x="99822" y="200487"/>
                  </a:lnTo>
                  <a:lnTo>
                    <a:pt x="99830" y="201254"/>
                  </a:lnTo>
                  <a:lnTo>
                    <a:pt x="99846" y="202029"/>
                  </a:lnTo>
                  <a:lnTo>
                    <a:pt x="99878" y="202796"/>
                  </a:lnTo>
                  <a:lnTo>
                    <a:pt x="99917" y="203564"/>
                  </a:lnTo>
                  <a:lnTo>
                    <a:pt x="99980" y="204324"/>
                  </a:lnTo>
                  <a:lnTo>
                    <a:pt x="100051" y="205085"/>
                  </a:lnTo>
                  <a:lnTo>
                    <a:pt x="100138" y="205846"/>
                  </a:lnTo>
                  <a:lnTo>
                    <a:pt x="100241" y="206600"/>
                  </a:lnTo>
                  <a:lnTo>
                    <a:pt x="100360" y="207348"/>
                  </a:lnTo>
                  <a:lnTo>
                    <a:pt x="100494" y="208089"/>
                  </a:lnTo>
                  <a:lnTo>
                    <a:pt x="100644" y="208830"/>
                  </a:lnTo>
                  <a:lnTo>
                    <a:pt x="100818" y="209564"/>
                  </a:lnTo>
                  <a:lnTo>
                    <a:pt x="101000" y="210285"/>
                  </a:lnTo>
                  <a:lnTo>
                    <a:pt x="101197" y="211005"/>
                  </a:lnTo>
                  <a:lnTo>
                    <a:pt x="101300" y="211359"/>
                  </a:lnTo>
                  <a:lnTo>
                    <a:pt x="101411" y="211713"/>
                  </a:lnTo>
                  <a:lnTo>
                    <a:pt x="101529" y="212067"/>
                  </a:lnTo>
                  <a:lnTo>
                    <a:pt x="101648" y="212414"/>
                  </a:lnTo>
                  <a:lnTo>
                    <a:pt x="101774" y="212761"/>
                  </a:lnTo>
                  <a:lnTo>
                    <a:pt x="101900" y="213108"/>
                  </a:lnTo>
                  <a:lnTo>
                    <a:pt x="102035" y="213448"/>
                  </a:lnTo>
                  <a:lnTo>
                    <a:pt x="102169" y="213788"/>
                  </a:lnTo>
                  <a:lnTo>
                    <a:pt x="102311" y="214129"/>
                  </a:lnTo>
                  <a:lnTo>
                    <a:pt x="102454" y="214463"/>
                  </a:lnTo>
                  <a:lnTo>
                    <a:pt x="102604" y="214796"/>
                  </a:lnTo>
                  <a:lnTo>
                    <a:pt x="102762" y="215130"/>
                  </a:lnTo>
                  <a:lnTo>
                    <a:pt x="102920" y="215457"/>
                  </a:lnTo>
                  <a:lnTo>
                    <a:pt x="103086" y="215777"/>
                  </a:lnTo>
                  <a:lnTo>
                    <a:pt x="103260" y="216104"/>
                  </a:lnTo>
                  <a:lnTo>
                    <a:pt x="103433" y="216418"/>
                  </a:lnTo>
                  <a:lnTo>
                    <a:pt x="103607" y="216738"/>
                  </a:lnTo>
                  <a:lnTo>
                    <a:pt x="103789" y="217052"/>
                  </a:lnTo>
                  <a:lnTo>
                    <a:pt x="103979" y="217359"/>
                  </a:lnTo>
                  <a:lnTo>
                    <a:pt x="104176" y="217666"/>
                  </a:lnTo>
                  <a:lnTo>
                    <a:pt x="104374" y="217973"/>
                  </a:lnTo>
                  <a:lnTo>
                    <a:pt x="104579" y="218274"/>
                  </a:lnTo>
                  <a:lnTo>
                    <a:pt x="104785" y="218567"/>
                  </a:lnTo>
                  <a:lnTo>
                    <a:pt x="104998" y="218861"/>
                  </a:lnTo>
                  <a:lnTo>
                    <a:pt x="105211" y="219148"/>
                  </a:lnTo>
                  <a:lnTo>
                    <a:pt x="105440" y="219435"/>
                  </a:lnTo>
                  <a:lnTo>
                    <a:pt x="105670" y="219722"/>
                  </a:lnTo>
                  <a:lnTo>
                    <a:pt x="105899" y="220002"/>
                  </a:lnTo>
                  <a:lnTo>
                    <a:pt x="106136" y="220276"/>
                  </a:lnTo>
                  <a:lnTo>
                    <a:pt x="106381" y="220549"/>
                  </a:lnTo>
                  <a:lnTo>
                    <a:pt x="106634" y="220816"/>
                  </a:lnTo>
                  <a:lnTo>
                    <a:pt x="106886" y="221077"/>
                  </a:lnTo>
                  <a:lnTo>
                    <a:pt x="107147" y="221337"/>
                  </a:lnTo>
                  <a:lnTo>
                    <a:pt x="107408" y="221591"/>
                  </a:lnTo>
                  <a:lnTo>
                    <a:pt x="107677" y="221844"/>
                  </a:lnTo>
                  <a:lnTo>
                    <a:pt x="107953" y="222091"/>
                  </a:lnTo>
                  <a:lnTo>
                    <a:pt x="108238" y="222338"/>
                  </a:lnTo>
                  <a:lnTo>
                    <a:pt x="108522" y="222572"/>
                  </a:lnTo>
                  <a:lnTo>
                    <a:pt x="108814" y="222812"/>
                  </a:lnTo>
                  <a:lnTo>
                    <a:pt x="109115" y="223039"/>
                  </a:lnTo>
                  <a:lnTo>
                    <a:pt x="109415" y="223266"/>
                  </a:lnTo>
                  <a:lnTo>
                    <a:pt x="109723" y="223486"/>
                  </a:lnTo>
                  <a:lnTo>
                    <a:pt x="110039" y="223700"/>
                  </a:lnTo>
                  <a:lnTo>
                    <a:pt x="110355" y="223913"/>
                  </a:lnTo>
                  <a:lnTo>
                    <a:pt x="110687" y="224120"/>
                  </a:lnTo>
                  <a:lnTo>
                    <a:pt x="111019" y="224320"/>
                  </a:lnTo>
                  <a:lnTo>
                    <a:pt x="111351" y="224521"/>
                  </a:lnTo>
                  <a:lnTo>
                    <a:pt x="111699" y="224714"/>
                  </a:lnTo>
                  <a:lnTo>
                    <a:pt x="112046" y="224901"/>
                  </a:lnTo>
                  <a:lnTo>
                    <a:pt x="112402" y="225081"/>
                  </a:lnTo>
                  <a:lnTo>
                    <a:pt x="112757" y="225255"/>
                  </a:lnTo>
                  <a:lnTo>
                    <a:pt x="113129" y="225428"/>
                  </a:lnTo>
                  <a:lnTo>
                    <a:pt x="113500" y="225595"/>
                  </a:lnTo>
                  <a:lnTo>
                    <a:pt x="113879" y="225755"/>
                  </a:lnTo>
                  <a:lnTo>
                    <a:pt x="114259" y="225909"/>
                  </a:lnTo>
                  <a:lnTo>
                    <a:pt x="114654" y="226062"/>
                  </a:lnTo>
                  <a:lnTo>
                    <a:pt x="115049" y="226202"/>
                  </a:lnTo>
                  <a:lnTo>
                    <a:pt x="115452" y="226343"/>
                  </a:lnTo>
                  <a:lnTo>
                    <a:pt x="115863" y="226476"/>
                  </a:lnTo>
                  <a:lnTo>
                    <a:pt x="116274" y="226603"/>
                  </a:lnTo>
                  <a:lnTo>
                    <a:pt x="116700" y="226730"/>
                  </a:lnTo>
                  <a:lnTo>
                    <a:pt x="117127" y="226843"/>
                  </a:lnTo>
                  <a:lnTo>
                    <a:pt x="117562" y="226950"/>
                  </a:lnTo>
                  <a:lnTo>
                    <a:pt x="117996" y="227057"/>
                  </a:lnTo>
                  <a:lnTo>
                    <a:pt x="118447" y="227157"/>
                  </a:lnTo>
                  <a:lnTo>
                    <a:pt x="118897" y="227244"/>
                  </a:lnTo>
                  <a:lnTo>
                    <a:pt x="119355" y="227330"/>
                  </a:lnTo>
                  <a:lnTo>
                    <a:pt x="119821" y="227411"/>
                  </a:lnTo>
                  <a:lnTo>
                    <a:pt x="120296" y="227484"/>
                  </a:lnTo>
                  <a:lnTo>
                    <a:pt x="120778" y="227551"/>
                  </a:lnTo>
                  <a:lnTo>
                    <a:pt x="121260" y="227611"/>
                  </a:lnTo>
                  <a:lnTo>
                    <a:pt x="121749" y="227664"/>
                  </a:lnTo>
                  <a:lnTo>
                    <a:pt x="122247" y="227711"/>
                  </a:lnTo>
                  <a:lnTo>
                    <a:pt x="122753" y="227751"/>
                  </a:lnTo>
                  <a:lnTo>
                    <a:pt x="123267" y="227784"/>
                  </a:lnTo>
                  <a:lnTo>
                    <a:pt x="123788" y="227811"/>
                  </a:lnTo>
                  <a:lnTo>
                    <a:pt x="124310" y="227831"/>
                  </a:lnTo>
                  <a:lnTo>
                    <a:pt x="124847" y="227844"/>
                  </a:lnTo>
                  <a:lnTo>
                    <a:pt x="125384" y="227851"/>
                  </a:lnTo>
                  <a:lnTo>
                    <a:pt x="125929" y="227851"/>
                  </a:lnTo>
                  <a:lnTo>
                    <a:pt x="126743" y="227838"/>
                  </a:lnTo>
                  <a:lnTo>
                    <a:pt x="127557" y="227811"/>
                  </a:lnTo>
                  <a:lnTo>
                    <a:pt x="128363" y="227771"/>
                  </a:lnTo>
                  <a:lnTo>
                    <a:pt x="129161" y="227724"/>
                  </a:lnTo>
                  <a:lnTo>
                    <a:pt x="129959" y="227657"/>
                  </a:lnTo>
                  <a:lnTo>
                    <a:pt x="130742" y="227577"/>
                  </a:lnTo>
                  <a:lnTo>
                    <a:pt x="131137" y="227531"/>
                  </a:lnTo>
                  <a:lnTo>
                    <a:pt x="131524" y="227484"/>
                  </a:lnTo>
                  <a:lnTo>
                    <a:pt x="131911" y="227431"/>
                  </a:lnTo>
                  <a:lnTo>
                    <a:pt x="132290" y="227370"/>
                  </a:lnTo>
                  <a:lnTo>
                    <a:pt x="132670" y="227310"/>
                  </a:lnTo>
                  <a:lnTo>
                    <a:pt x="133049" y="227244"/>
                  </a:lnTo>
                  <a:lnTo>
                    <a:pt x="133428" y="227177"/>
                  </a:lnTo>
                  <a:lnTo>
                    <a:pt x="133807" y="227103"/>
                  </a:lnTo>
                  <a:lnTo>
                    <a:pt x="134179" y="227023"/>
                  </a:lnTo>
                  <a:lnTo>
                    <a:pt x="134542" y="226943"/>
                  </a:lnTo>
                  <a:lnTo>
                    <a:pt x="134914" y="226857"/>
                  </a:lnTo>
                  <a:lnTo>
                    <a:pt x="135277" y="226763"/>
                  </a:lnTo>
                  <a:lnTo>
                    <a:pt x="135641" y="226670"/>
                  </a:lnTo>
                  <a:lnTo>
                    <a:pt x="135996" y="226570"/>
                  </a:lnTo>
                  <a:lnTo>
                    <a:pt x="136352" y="226469"/>
                  </a:lnTo>
                  <a:lnTo>
                    <a:pt x="136707" y="226356"/>
                  </a:lnTo>
                  <a:lnTo>
                    <a:pt x="137055" y="226243"/>
                  </a:lnTo>
                  <a:lnTo>
                    <a:pt x="137403" y="226122"/>
                  </a:lnTo>
                  <a:lnTo>
                    <a:pt x="137742" y="226002"/>
                  </a:lnTo>
                  <a:lnTo>
                    <a:pt x="138082" y="225875"/>
                  </a:lnTo>
                  <a:lnTo>
                    <a:pt x="138422" y="225742"/>
                  </a:lnTo>
                  <a:lnTo>
                    <a:pt x="138754" y="225602"/>
                  </a:lnTo>
                  <a:lnTo>
                    <a:pt x="139078" y="225455"/>
                  </a:lnTo>
                  <a:lnTo>
                    <a:pt x="139410" y="225308"/>
                  </a:lnTo>
                  <a:lnTo>
                    <a:pt x="139734" y="225155"/>
                  </a:lnTo>
                  <a:lnTo>
                    <a:pt x="140050" y="224994"/>
                  </a:lnTo>
                  <a:lnTo>
                    <a:pt x="140366" y="224828"/>
                  </a:lnTo>
                  <a:lnTo>
                    <a:pt x="140674" y="224661"/>
                  </a:lnTo>
                  <a:lnTo>
                    <a:pt x="140982" y="224481"/>
                  </a:lnTo>
                  <a:lnTo>
                    <a:pt x="141282" y="224300"/>
                  </a:lnTo>
                  <a:lnTo>
                    <a:pt x="141583" y="224113"/>
                  </a:lnTo>
                  <a:lnTo>
                    <a:pt x="141883" y="223920"/>
                  </a:lnTo>
                  <a:lnTo>
                    <a:pt x="142167" y="223726"/>
                  </a:lnTo>
                  <a:lnTo>
                    <a:pt x="142460" y="223519"/>
                  </a:lnTo>
                  <a:lnTo>
                    <a:pt x="142736" y="223306"/>
                  </a:lnTo>
                  <a:lnTo>
                    <a:pt x="143021" y="223092"/>
                  </a:lnTo>
                  <a:lnTo>
                    <a:pt x="143289" y="222872"/>
                  </a:lnTo>
                  <a:lnTo>
                    <a:pt x="143558" y="222638"/>
                  </a:lnTo>
                  <a:lnTo>
                    <a:pt x="143827" y="222405"/>
                  </a:lnTo>
                  <a:lnTo>
                    <a:pt x="144088" y="222165"/>
                  </a:lnTo>
                  <a:lnTo>
                    <a:pt x="144340" y="221918"/>
                  </a:lnTo>
                  <a:lnTo>
                    <a:pt x="144593" y="221664"/>
                  </a:lnTo>
                  <a:lnTo>
                    <a:pt x="144838" y="221404"/>
                  </a:lnTo>
                  <a:lnTo>
                    <a:pt x="145075" y="221137"/>
                  </a:lnTo>
                  <a:lnTo>
                    <a:pt x="145312" y="220863"/>
                  </a:lnTo>
                  <a:lnTo>
                    <a:pt x="145541" y="220589"/>
                  </a:lnTo>
                  <a:lnTo>
                    <a:pt x="145771" y="220302"/>
                  </a:lnTo>
                  <a:lnTo>
                    <a:pt x="145992" y="220009"/>
                  </a:lnTo>
                  <a:lnTo>
                    <a:pt x="146205" y="219708"/>
                  </a:lnTo>
                  <a:lnTo>
                    <a:pt x="146411" y="219401"/>
                  </a:lnTo>
                  <a:lnTo>
                    <a:pt x="146616" y="219088"/>
                  </a:lnTo>
                  <a:lnTo>
                    <a:pt x="146814" y="218767"/>
                  </a:lnTo>
                  <a:lnTo>
                    <a:pt x="147027" y="218414"/>
                  </a:lnTo>
                  <a:lnTo>
                    <a:pt x="147232" y="218060"/>
                  </a:lnTo>
                  <a:lnTo>
                    <a:pt x="147430" y="217706"/>
                  </a:lnTo>
                  <a:lnTo>
                    <a:pt x="147627" y="217339"/>
                  </a:lnTo>
                  <a:lnTo>
                    <a:pt x="147825" y="216979"/>
                  </a:lnTo>
                  <a:lnTo>
                    <a:pt x="148007" y="216605"/>
                  </a:lnTo>
                  <a:lnTo>
                    <a:pt x="148196" y="216238"/>
                  </a:lnTo>
                  <a:lnTo>
                    <a:pt x="148378" y="215864"/>
                  </a:lnTo>
                  <a:lnTo>
                    <a:pt x="148552" y="215484"/>
                  </a:lnTo>
                  <a:lnTo>
                    <a:pt x="148726" y="215103"/>
                  </a:lnTo>
                  <a:lnTo>
                    <a:pt x="148892" y="214716"/>
                  </a:lnTo>
                  <a:lnTo>
                    <a:pt x="149058" y="214329"/>
                  </a:lnTo>
                  <a:lnTo>
                    <a:pt x="149224" y="213942"/>
                  </a:lnTo>
                  <a:lnTo>
                    <a:pt x="149382" y="213548"/>
                  </a:lnTo>
                  <a:lnTo>
                    <a:pt x="149682" y="212761"/>
                  </a:lnTo>
                  <a:lnTo>
                    <a:pt x="149966" y="211960"/>
                  </a:lnTo>
                  <a:lnTo>
                    <a:pt x="150235" y="211152"/>
                  </a:lnTo>
                  <a:lnTo>
                    <a:pt x="150488" y="210338"/>
                  </a:lnTo>
                  <a:lnTo>
                    <a:pt x="150725" y="209517"/>
                  </a:lnTo>
                  <a:lnTo>
                    <a:pt x="150938" y="208689"/>
                  </a:lnTo>
                  <a:lnTo>
                    <a:pt x="151144" y="207855"/>
                  </a:lnTo>
                  <a:lnTo>
                    <a:pt x="151325" y="207021"/>
                  </a:lnTo>
                  <a:lnTo>
                    <a:pt x="151499" y="206180"/>
                  </a:lnTo>
                  <a:lnTo>
                    <a:pt x="151649" y="205339"/>
                  </a:lnTo>
                  <a:lnTo>
                    <a:pt x="151784" y="204498"/>
                  </a:lnTo>
                  <a:lnTo>
                    <a:pt x="151902" y="203657"/>
                  </a:lnTo>
                  <a:lnTo>
                    <a:pt x="151997" y="202809"/>
                  </a:lnTo>
                  <a:lnTo>
                    <a:pt x="152084" y="201968"/>
                  </a:lnTo>
                  <a:lnTo>
                    <a:pt x="152147" y="201127"/>
                  </a:lnTo>
                  <a:lnTo>
                    <a:pt x="152187" y="200293"/>
                  </a:lnTo>
                  <a:lnTo>
                    <a:pt x="152218" y="199459"/>
                  </a:lnTo>
                  <a:lnTo>
                    <a:pt x="152226" y="198631"/>
                  </a:lnTo>
                  <a:lnTo>
                    <a:pt x="152226" y="197804"/>
                  </a:lnTo>
                  <a:lnTo>
                    <a:pt x="152195" y="196983"/>
                  </a:lnTo>
                  <a:lnTo>
                    <a:pt x="152155" y="196175"/>
                  </a:lnTo>
                  <a:lnTo>
                    <a:pt x="152092" y="195368"/>
                  </a:lnTo>
                  <a:lnTo>
                    <a:pt x="152052" y="194967"/>
                  </a:lnTo>
                  <a:lnTo>
                    <a:pt x="152013" y="194573"/>
                  </a:lnTo>
                  <a:lnTo>
                    <a:pt x="151966" y="194180"/>
                  </a:lnTo>
                  <a:lnTo>
                    <a:pt x="151910" y="193786"/>
                  </a:lnTo>
                  <a:lnTo>
                    <a:pt x="151855" y="193399"/>
                  </a:lnTo>
                  <a:lnTo>
                    <a:pt x="151800" y="193012"/>
                  </a:lnTo>
                  <a:lnTo>
                    <a:pt x="153957" y="192938"/>
                  </a:lnTo>
                  <a:lnTo>
                    <a:pt x="156106" y="192858"/>
                  </a:lnTo>
                  <a:lnTo>
                    <a:pt x="158263" y="192785"/>
                  </a:lnTo>
                  <a:lnTo>
                    <a:pt x="160405" y="192711"/>
                  </a:lnTo>
                  <a:lnTo>
                    <a:pt x="160555" y="192698"/>
                  </a:lnTo>
                  <a:lnTo>
                    <a:pt x="160705" y="192678"/>
                  </a:lnTo>
                  <a:lnTo>
                    <a:pt x="160839" y="192645"/>
                  </a:lnTo>
                  <a:lnTo>
                    <a:pt x="160973" y="192605"/>
                  </a:lnTo>
                  <a:lnTo>
                    <a:pt x="161092" y="192558"/>
                  </a:lnTo>
                  <a:lnTo>
                    <a:pt x="161210" y="192504"/>
                  </a:lnTo>
                  <a:lnTo>
                    <a:pt x="161321" y="192444"/>
                  </a:lnTo>
                  <a:lnTo>
                    <a:pt x="161424" y="192378"/>
                  </a:lnTo>
                  <a:lnTo>
                    <a:pt x="161550" y="192351"/>
                  </a:lnTo>
                  <a:lnTo>
                    <a:pt x="161685" y="192318"/>
                  </a:lnTo>
                  <a:lnTo>
                    <a:pt x="161803" y="192277"/>
                  </a:lnTo>
                  <a:lnTo>
                    <a:pt x="161930" y="192231"/>
                  </a:lnTo>
                  <a:lnTo>
                    <a:pt x="162040" y="192171"/>
                  </a:lnTo>
                  <a:lnTo>
                    <a:pt x="162151" y="192104"/>
                  </a:lnTo>
                  <a:lnTo>
                    <a:pt x="162246" y="192031"/>
                  </a:lnTo>
                  <a:lnTo>
                    <a:pt x="162340" y="191950"/>
                  </a:lnTo>
                  <a:lnTo>
                    <a:pt x="162419" y="191864"/>
                  </a:lnTo>
                  <a:lnTo>
                    <a:pt x="162491" y="191764"/>
                  </a:lnTo>
                  <a:lnTo>
                    <a:pt x="162554" y="191663"/>
                  </a:lnTo>
                  <a:lnTo>
                    <a:pt x="162601" y="191550"/>
                  </a:lnTo>
                  <a:lnTo>
                    <a:pt x="162641" y="191423"/>
                  </a:lnTo>
                  <a:lnTo>
                    <a:pt x="162664" y="191296"/>
                  </a:lnTo>
                  <a:lnTo>
                    <a:pt x="162672" y="191156"/>
                  </a:lnTo>
                  <a:lnTo>
                    <a:pt x="162664" y="191009"/>
                  </a:lnTo>
                  <a:lnTo>
                    <a:pt x="162412" y="188280"/>
                  </a:lnTo>
                  <a:lnTo>
                    <a:pt x="162269" y="186818"/>
                  </a:lnTo>
                  <a:lnTo>
                    <a:pt x="162111" y="185303"/>
                  </a:lnTo>
                  <a:lnTo>
                    <a:pt x="161945" y="183741"/>
                  </a:lnTo>
                  <a:lnTo>
                    <a:pt x="161764" y="182126"/>
                  </a:lnTo>
                  <a:lnTo>
                    <a:pt x="161558" y="180464"/>
                  </a:lnTo>
                  <a:lnTo>
                    <a:pt x="161329" y="178769"/>
                  </a:lnTo>
                  <a:lnTo>
                    <a:pt x="161084" y="177047"/>
                  </a:lnTo>
                  <a:lnTo>
                    <a:pt x="160950" y="176166"/>
                  </a:lnTo>
                  <a:lnTo>
                    <a:pt x="160815" y="175285"/>
                  </a:lnTo>
                  <a:lnTo>
                    <a:pt x="160665" y="174397"/>
                  </a:lnTo>
                  <a:lnTo>
                    <a:pt x="160515" y="173503"/>
                  </a:lnTo>
                  <a:lnTo>
                    <a:pt x="160357" y="172609"/>
                  </a:lnTo>
                  <a:lnTo>
                    <a:pt x="160191" y="171701"/>
                  </a:lnTo>
                  <a:lnTo>
                    <a:pt x="160017" y="170800"/>
                  </a:lnTo>
                  <a:lnTo>
                    <a:pt x="159843" y="169886"/>
                  </a:lnTo>
                  <a:lnTo>
                    <a:pt x="159654" y="168978"/>
                  </a:lnTo>
                  <a:lnTo>
                    <a:pt x="159456" y="168063"/>
                  </a:lnTo>
                  <a:lnTo>
                    <a:pt x="159251" y="167149"/>
                  </a:lnTo>
                  <a:lnTo>
                    <a:pt x="159038" y="166228"/>
                  </a:lnTo>
                  <a:lnTo>
                    <a:pt x="158816" y="165314"/>
                  </a:lnTo>
                  <a:lnTo>
                    <a:pt x="158587" y="164393"/>
                  </a:lnTo>
                  <a:lnTo>
                    <a:pt x="158350" y="163478"/>
                  </a:lnTo>
                  <a:lnTo>
                    <a:pt x="158105" y="162564"/>
                  </a:lnTo>
                  <a:lnTo>
                    <a:pt x="157844" y="161650"/>
                  </a:lnTo>
                  <a:lnTo>
                    <a:pt x="157576" y="160742"/>
                  </a:lnTo>
                  <a:lnTo>
                    <a:pt x="157299" y="159834"/>
                  </a:lnTo>
                  <a:lnTo>
                    <a:pt x="157015" y="158933"/>
                  </a:lnTo>
                  <a:lnTo>
                    <a:pt x="156714" y="158032"/>
                  </a:lnTo>
                  <a:lnTo>
                    <a:pt x="156406" y="157138"/>
                  </a:lnTo>
                  <a:lnTo>
                    <a:pt x="156082" y="156250"/>
                  </a:lnTo>
                  <a:lnTo>
                    <a:pt x="155750" y="155369"/>
                  </a:lnTo>
                  <a:lnTo>
                    <a:pt x="155411" y="154495"/>
                  </a:lnTo>
                  <a:lnTo>
                    <a:pt x="155055" y="153621"/>
                  </a:lnTo>
                  <a:lnTo>
                    <a:pt x="154692" y="152760"/>
                  </a:lnTo>
                  <a:lnTo>
                    <a:pt x="154320" y="151905"/>
                  </a:lnTo>
                  <a:lnTo>
                    <a:pt x="153925" y="151064"/>
                  </a:lnTo>
                  <a:lnTo>
                    <a:pt x="153522" y="150230"/>
                  </a:lnTo>
                  <a:lnTo>
                    <a:pt x="153111" y="149402"/>
                  </a:lnTo>
                  <a:lnTo>
                    <a:pt x="152685" y="148588"/>
                  </a:lnTo>
                  <a:lnTo>
                    <a:pt x="152242" y="147787"/>
                  </a:lnTo>
                  <a:lnTo>
                    <a:pt x="151792" y="146993"/>
                  </a:lnTo>
                  <a:lnTo>
                    <a:pt x="151555" y="146606"/>
                  </a:lnTo>
                  <a:lnTo>
                    <a:pt x="151318" y="146219"/>
                  </a:lnTo>
                  <a:lnTo>
                    <a:pt x="151081" y="145832"/>
                  </a:lnTo>
                  <a:lnTo>
                    <a:pt x="150843" y="145451"/>
                  </a:lnTo>
                  <a:lnTo>
                    <a:pt x="150599" y="145071"/>
                  </a:lnTo>
                  <a:lnTo>
                    <a:pt x="150346" y="144697"/>
                  </a:lnTo>
                  <a:lnTo>
                    <a:pt x="150093" y="144323"/>
                  </a:lnTo>
                  <a:lnTo>
                    <a:pt x="149840" y="143956"/>
                  </a:lnTo>
                  <a:lnTo>
                    <a:pt x="149579" y="143596"/>
                  </a:lnTo>
                  <a:lnTo>
                    <a:pt x="149311" y="143235"/>
                  </a:lnTo>
                  <a:lnTo>
                    <a:pt x="149042" y="142875"/>
                  </a:lnTo>
                  <a:lnTo>
                    <a:pt x="148773" y="142528"/>
                  </a:lnTo>
                  <a:lnTo>
                    <a:pt x="148497" y="142174"/>
                  </a:lnTo>
                  <a:lnTo>
                    <a:pt x="148220" y="141834"/>
                  </a:lnTo>
                  <a:lnTo>
                    <a:pt x="147936" y="141493"/>
                  </a:lnTo>
                  <a:lnTo>
                    <a:pt x="147651" y="141153"/>
                  </a:lnTo>
                  <a:lnTo>
                    <a:pt x="147367" y="140826"/>
                  </a:lnTo>
                  <a:lnTo>
                    <a:pt x="147066" y="140492"/>
                  </a:lnTo>
                  <a:lnTo>
                    <a:pt x="146774" y="140172"/>
                  </a:lnTo>
                  <a:lnTo>
                    <a:pt x="146474" y="139852"/>
                  </a:lnTo>
                  <a:lnTo>
                    <a:pt x="146166" y="139538"/>
                  </a:lnTo>
                  <a:lnTo>
                    <a:pt x="145858" y="139224"/>
                  </a:lnTo>
                  <a:lnTo>
                    <a:pt x="145541" y="138924"/>
                  </a:lnTo>
                  <a:lnTo>
                    <a:pt x="145225" y="138624"/>
                  </a:lnTo>
                  <a:lnTo>
                    <a:pt x="146498" y="138710"/>
                  </a:lnTo>
                  <a:lnTo>
                    <a:pt x="147793" y="138804"/>
                  </a:lnTo>
                  <a:lnTo>
                    <a:pt x="150456" y="139004"/>
                  </a:lnTo>
                  <a:lnTo>
                    <a:pt x="153190" y="139218"/>
                  </a:lnTo>
                  <a:lnTo>
                    <a:pt x="154573" y="139318"/>
                  </a:lnTo>
                  <a:lnTo>
                    <a:pt x="155972" y="139418"/>
                  </a:lnTo>
                  <a:lnTo>
                    <a:pt x="157386" y="139511"/>
                  </a:lnTo>
                  <a:lnTo>
                    <a:pt x="158800" y="139591"/>
                  </a:lnTo>
                  <a:lnTo>
                    <a:pt x="160215" y="139665"/>
                  </a:lnTo>
                  <a:lnTo>
                    <a:pt x="161637" y="139731"/>
                  </a:lnTo>
                  <a:lnTo>
                    <a:pt x="163067" y="139778"/>
                  </a:lnTo>
                  <a:lnTo>
                    <a:pt x="163779" y="139798"/>
                  </a:lnTo>
                  <a:lnTo>
                    <a:pt x="164490" y="139812"/>
                  </a:lnTo>
                  <a:lnTo>
                    <a:pt x="165201" y="139825"/>
                  </a:lnTo>
                  <a:lnTo>
                    <a:pt x="165904" y="139832"/>
                  </a:lnTo>
                  <a:lnTo>
                    <a:pt x="167318" y="139832"/>
                  </a:lnTo>
                  <a:lnTo>
                    <a:pt x="168022" y="139818"/>
                  </a:lnTo>
                  <a:lnTo>
                    <a:pt x="168725" y="139805"/>
                  </a:lnTo>
                  <a:lnTo>
                    <a:pt x="169420" y="139785"/>
                  </a:lnTo>
                  <a:lnTo>
                    <a:pt x="170124" y="139758"/>
                  </a:lnTo>
                  <a:lnTo>
                    <a:pt x="170811" y="139725"/>
                  </a:lnTo>
                  <a:lnTo>
                    <a:pt x="171506" y="139685"/>
                  </a:lnTo>
                  <a:lnTo>
                    <a:pt x="172186" y="139645"/>
                  </a:lnTo>
                  <a:lnTo>
                    <a:pt x="172873" y="139591"/>
                  </a:lnTo>
                  <a:lnTo>
                    <a:pt x="173553" y="139531"/>
                  </a:lnTo>
                  <a:lnTo>
                    <a:pt x="174225" y="139458"/>
                  </a:lnTo>
                  <a:lnTo>
                    <a:pt x="174896" y="139384"/>
                  </a:lnTo>
                  <a:lnTo>
                    <a:pt x="175560" y="139304"/>
                  </a:lnTo>
                  <a:lnTo>
                    <a:pt x="176216" y="139211"/>
                  </a:lnTo>
                  <a:lnTo>
                    <a:pt x="176872" y="139111"/>
                  </a:lnTo>
                  <a:lnTo>
                    <a:pt x="177520" y="139004"/>
                  </a:lnTo>
                  <a:lnTo>
                    <a:pt x="178167" y="138884"/>
                  </a:lnTo>
                  <a:lnTo>
                    <a:pt x="178800" y="138764"/>
                  </a:lnTo>
                  <a:lnTo>
                    <a:pt x="179432" y="138624"/>
                  </a:lnTo>
                  <a:lnTo>
                    <a:pt x="180056" y="138477"/>
                  </a:lnTo>
                  <a:lnTo>
                    <a:pt x="180672" y="138323"/>
                  </a:lnTo>
                  <a:lnTo>
                    <a:pt x="181281" y="138163"/>
                  </a:lnTo>
                  <a:lnTo>
                    <a:pt x="181881" y="137983"/>
                  </a:lnTo>
                  <a:lnTo>
                    <a:pt x="182474" y="137796"/>
                  </a:lnTo>
                  <a:lnTo>
                    <a:pt x="183059" y="137602"/>
                  </a:lnTo>
                  <a:lnTo>
                    <a:pt x="183635" y="137396"/>
                  </a:lnTo>
                  <a:lnTo>
                    <a:pt x="184204" y="137175"/>
                  </a:lnTo>
                  <a:lnTo>
                    <a:pt x="184765" y="136948"/>
                  </a:lnTo>
                  <a:lnTo>
                    <a:pt x="185319" y="136701"/>
                  </a:lnTo>
                  <a:lnTo>
                    <a:pt x="185856" y="136448"/>
                  </a:lnTo>
                  <a:lnTo>
                    <a:pt x="186385" y="136181"/>
                  </a:lnTo>
                  <a:lnTo>
                    <a:pt x="186907" y="135900"/>
                  </a:lnTo>
                  <a:lnTo>
                    <a:pt x="187420" y="135614"/>
                  </a:lnTo>
                  <a:lnTo>
                    <a:pt x="187673" y="135467"/>
                  </a:lnTo>
                  <a:lnTo>
                    <a:pt x="187910" y="135313"/>
                  </a:lnTo>
                  <a:lnTo>
                    <a:pt x="188147" y="135160"/>
                  </a:lnTo>
                  <a:lnTo>
                    <a:pt x="188384" y="134999"/>
                  </a:lnTo>
                  <a:lnTo>
                    <a:pt x="188614" y="134846"/>
                  </a:lnTo>
                  <a:lnTo>
                    <a:pt x="188835" y="134679"/>
                  </a:lnTo>
                  <a:lnTo>
                    <a:pt x="189056" y="134519"/>
                  </a:lnTo>
                  <a:lnTo>
                    <a:pt x="189269" y="134352"/>
                  </a:lnTo>
                  <a:lnTo>
                    <a:pt x="189475" y="134179"/>
                  </a:lnTo>
                  <a:lnTo>
                    <a:pt x="189680" y="134012"/>
                  </a:lnTo>
                  <a:lnTo>
                    <a:pt x="189878" y="133838"/>
                  </a:lnTo>
                  <a:lnTo>
                    <a:pt x="190075" y="133658"/>
                  </a:lnTo>
                  <a:lnTo>
                    <a:pt x="190265" y="133478"/>
                  </a:lnTo>
                  <a:lnTo>
                    <a:pt x="190447" y="133298"/>
                  </a:lnTo>
                  <a:lnTo>
                    <a:pt x="190628" y="133117"/>
                  </a:lnTo>
                  <a:lnTo>
                    <a:pt x="190810" y="132930"/>
                  </a:lnTo>
                  <a:lnTo>
                    <a:pt x="190984" y="132744"/>
                  </a:lnTo>
                  <a:lnTo>
                    <a:pt x="191150" y="132550"/>
                  </a:lnTo>
                  <a:lnTo>
                    <a:pt x="191316" y="132363"/>
                  </a:lnTo>
                  <a:lnTo>
                    <a:pt x="191474" y="132170"/>
                  </a:lnTo>
                  <a:lnTo>
                    <a:pt x="191782" y="131776"/>
                  </a:lnTo>
                  <a:lnTo>
                    <a:pt x="192074" y="131369"/>
                  </a:lnTo>
                  <a:lnTo>
                    <a:pt x="192351" y="130962"/>
                  </a:lnTo>
                  <a:lnTo>
                    <a:pt x="192612" y="130541"/>
                  </a:lnTo>
                  <a:lnTo>
                    <a:pt x="192857" y="130121"/>
                  </a:lnTo>
                  <a:lnTo>
                    <a:pt x="193086" y="129687"/>
                  </a:lnTo>
                  <a:lnTo>
                    <a:pt x="193307" y="129253"/>
                  </a:lnTo>
                  <a:lnTo>
                    <a:pt x="193513" y="128806"/>
                  </a:lnTo>
                  <a:lnTo>
                    <a:pt x="193702" y="128359"/>
                  </a:lnTo>
                  <a:lnTo>
                    <a:pt x="193876" y="127898"/>
                  </a:lnTo>
                  <a:lnTo>
                    <a:pt x="194042" y="127438"/>
                  </a:lnTo>
                  <a:lnTo>
                    <a:pt x="194192" y="126970"/>
                  </a:lnTo>
                  <a:lnTo>
                    <a:pt x="194334" y="126497"/>
                  </a:lnTo>
                  <a:lnTo>
                    <a:pt x="194469" y="126023"/>
                  </a:lnTo>
                  <a:lnTo>
                    <a:pt x="194587" y="125542"/>
                  </a:lnTo>
                  <a:lnTo>
                    <a:pt x="194698" y="125055"/>
                  </a:lnTo>
                  <a:lnTo>
                    <a:pt x="194793" y="124568"/>
                  </a:lnTo>
                  <a:lnTo>
                    <a:pt x="194880" y="124074"/>
                  </a:lnTo>
                  <a:lnTo>
                    <a:pt x="194959" y="123580"/>
                  </a:lnTo>
                  <a:lnTo>
                    <a:pt x="195030" y="123079"/>
                  </a:lnTo>
                  <a:lnTo>
                    <a:pt x="195093" y="122579"/>
                  </a:lnTo>
                  <a:lnTo>
                    <a:pt x="195148" y="122072"/>
                  </a:lnTo>
                  <a:lnTo>
                    <a:pt x="195196" y="121564"/>
                  </a:lnTo>
                  <a:lnTo>
                    <a:pt x="195235" y="121057"/>
                  </a:lnTo>
                  <a:lnTo>
                    <a:pt x="195267" y="120550"/>
                  </a:lnTo>
                  <a:lnTo>
                    <a:pt x="195290" y="120036"/>
                  </a:lnTo>
                  <a:lnTo>
                    <a:pt x="195306" y="119522"/>
                  </a:lnTo>
                  <a:lnTo>
                    <a:pt x="195322" y="119008"/>
                  </a:lnTo>
                  <a:lnTo>
                    <a:pt x="195330" y="118494"/>
                  </a:lnTo>
                  <a:lnTo>
                    <a:pt x="195338" y="117980"/>
                  </a:lnTo>
                  <a:lnTo>
                    <a:pt x="195330" y="116946"/>
                  </a:lnTo>
                  <a:lnTo>
                    <a:pt x="195306" y="115918"/>
                  </a:lnTo>
                  <a:lnTo>
                    <a:pt x="195275" y="114890"/>
                  </a:lnTo>
                  <a:lnTo>
                    <a:pt x="195235" y="113876"/>
                  </a:lnTo>
                  <a:lnTo>
                    <a:pt x="195140" y="111860"/>
                  </a:lnTo>
                  <a:lnTo>
                    <a:pt x="195053" y="109898"/>
                  </a:lnTo>
                  <a:lnTo>
                    <a:pt x="195014" y="108943"/>
                  </a:lnTo>
                  <a:lnTo>
                    <a:pt x="194990" y="108002"/>
                  </a:lnTo>
                  <a:lnTo>
                    <a:pt x="194982" y="107088"/>
                  </a:lnTo>
                  <a:lnTo>
                    <a:pt x="194982" y="106634"/>
                  </a:lnTo>
                  <a:lnTo>
                    <a:pt x="194990" y="106194"/>
                  </a:lnTo>
                  <a:lnTo>
                    <a:pt x="195188" y="95635"/>
                  </a:lnTo>
                  <a:lnTo>
                    <a:pt x="195283" y="90356"/>
                  </a:lnTo>
                  <a:lnTo>
                    <a:pt x="195369" y="85076"/>
                  </a:lnTo>
                  <a:lnTo>
                    <a:pt x="196073" y="85210"/>
                  </a:lnTo>
                  <a:lnTo>
                    <a:pt x="196768" y="85343"/>
                  </a:lnTo>
                  <a:lnTo>
                    <a:pt x="197124" y="85403"/>
                  </a:lnTo>
                  <a:lnTo>
                    <a:pt x="197471" y="85457"/>
                  </a:lnTo>
                  <a:lnTo>
                    <a:pt x="197819" y="85510"/>
                  </a:lnTo>
                  <a:lnTo>
                    <a:pt x="198175" y="85557"/>
                  </a:lnTo>
                  <a:lnTo>
                    <a:pt x="198522" y="85590"/>
                  </a:lnTo>
                  <a:lnTo>
                    <a:pt x="198878" y="85624"/>
                  </a:lnTo>
                  <a:lnTo>
                    <a:pt x="199233" y="85650"/>
                  </a:lnTo>
                  <a:lnTo>
                    <a:pt x="199589" y="85664"/>
                  </a:lnTo>
                  <a:lnTo>
                    <a:pt x="200308" y="85664"/>
                  </a:lnTo>
                  <a:lnTo>
                    <a:pt x="200664" y="85644"/>
                  </a:lnTo>
                  <a:lnTo>
                    <a:pt x="201027" y="85617"/>
                  </a:lnTo>
                  <a:lnTo>
                    <a:pt x="201146" y="85604"/>
                  </a:lnTo>
                  <a:lnTo>
                    <a:pt x="201256" y="85584"/>
                  </a:lnTo>
                  <a:lnTo>
                    <a:pt x="201359" y="85564"/>
                  </a:lnTo>
                  <a:lnTo>
                    <a:pt x="201462" y="85537"/>
                  </a:lnTo>
                  <a:lnTo>
                    <a:pt x="201556" y="85504"/>
                  </a:lnTo>
                  <a:lnTo>
                    <a:pt x="201651" y="85470"/>
                  </a:lnTo>
                  <a:lnTo>
                    <a:pt x="201738" y="85430"/>
                  </a:lnTo>
                  <a:lnTo>
                    <a:pt x="201817" y="85383"/>
                  </a:lnTo>
                  <a:lnTo>
                    <a:pt x="201896" y="85330"/>
                  </a:lnTo>
                  <a:lnTo>
                    <a:pt x="201967" y="85270"/>
                  </a:lnTo>
                  <a:lnTo>
                    <a:pt x="202038" y="85210"/>
                  </a:lnTo>
                  <a:lnTo>
                    <a:pt x="202102" y="85143"/>
                  </a:lnTo>
                  <a:lnTo>
                    <a:pt x="202157" y="85070"/>
                  </a:lnTo>
                  <a:lnTo>
                    <a:pt x="202204" y="84990"/>
                  </a:lnTo>
                  <a:lnTo>
                    <a:pt x="202252" y="84903"/>
                  </a:lnTo>
                  <a:lnTo>
                    <a:pt x="202291" y="84809"/>
                  </a:lnTo>
                  <a:lnTo>
                    <a:pt x="202410" y="84516"/>
                  </a:lnTo>
                  <a:lnTo>
                    <a:pt x="202520" y="84215"/>
                  </a:lnTo>
                  <a:lnTo>
                    <a:pt x="202623" y="83915"/>
                  </a:lnTo>
                  <a:lnTo>
                    <a:pt x="202726" y="83608"/>
                  </a:lnTo>
                  <a:lnTo>
                    <a:pt x="202813" y="83294"/>
                  </a:lnTo>
                  <a:lnTo>
                    <a:pt x="202900" y="82981"/>
                  </a:lnTo>
                  <a:lnTo>
                    <a:pt x="202979" y="82667"/>
                  </a:lnTo>
                  <a:lnTo>
                    <a:pt x="203050" y="82347"/>
                  </a:lnTo>
                  <a:lnTo>
                    <a:pt x="203121" y="82020"/>
                  </a:lnTo>
                  <a:lnTo>
                    <a:pt x="203176" y="81693"/>
                  </a:lnTo>
                  <a:lnTo>
                    <a:pt x="203240" y="81366"/>
                  </a:lnTo>
                  <a:lnTo>
                    <a:pt x="203287" y="81032"/>
                  </a:lnTo>
                  <a:lnTo>
                    <a:pt x="203334" y="80698"/>
                  </a:lnTo>
                  <a:lnTo>
                    <a:pt x="203374" y="80358"/>
                  </a:lnTo>
                  <a:lnTo>
                    <a:pt x="203445" y="79677"/>
                  </a:lnTo>
                  <a:lnTo>
                    <a:pt x="203492" y="78990"/>
                  </a:lnTo>
                  <a:lnTo>
                    <a:pt x="203532" y="78295"/>
                  </a:lnTo>
                  <a:lnTo>
                    <a:pt x="203556" y="77595"/>
                  </a:lnTo>
                  <a:lnTo>
                    <a:pt x="203571" y="76887"/>
                  </a:lnTo>
                  <a:lnTo>
                    <a:pt x="203571" y="76186"/>
                  </a:lnTo>
                  <a:lnTo>
                    <a:pt x="203563" y="75479"/>
                  </a:lnTo>
                  <a:lnTo>
                    <a:pt x="203548" y="74771"/>
                  </a:lnTo>
                  <a:lnTo>
                    <a:pt x="203532" y="74064"/>
                  </a:lnTo>
                  <a:lnTo>
                    <a:pt x="204038" y="74137"/>
                  </a:lnTo>
                  <a:lnTo>
                    <a:pt x="204551" y="74204"/>
                  </a:lnTo>
                  <a:lnTo>
                    <a:pt x="205057" y="74271"/>
                  </a:lnTo>
                  <a:lnTo>
                    <a:pt x="205571" y="74324"/>
                  </a:lnTo>
                  <a:lnTo>
                    <a:pt x="206084" y="74378"/>
                  </a:lnTo>
                  <a:lnTo>
                    <a:pt x="206606" y="74424"/>
                  </a:lnTo>
                  <a:lnTo>
                    <a:pt x="207119" y="74471"/>
                  </a:lnTo>
                  <a:lnTo>
                    <a:pt x="207641" y="74511"/>
                  </a:lnTo>
                  <a:lnTo>
                    <a:pt x="208162" y="74545"/>
                  </a:lnTo>
                  <a:lnTo>
                    <a:pt x="208684" y="74571"/>
                  </a:lnTo>
                  <a:lnTo>
                    <a:pt x="209213" y="74598"/>
                  </a:lnTo>
                  <a:lnTo>
                    <a:pt x="209735" y="74618"/>
                  </a:lnTo>
                  <a:lnTo>
                    <a:pt x="210264" y="74631"/>
                  </a:lnTo>
                  <a:lnTo>
                    <a:pt x="210794" y="74638"/>
                  </a:lnTo>
                  <a:lnTo>
                    <a:pt x="211323" y="74645"/>
                  </a:lnTo>
                  <a:lnTo>
                    <a:pt x="212382" y="74645"/>
                  </a:lnTo>
                  <a:lnTo>
                    <a:pt x="212919" y="74631"/>
                  </a:lnTo>
                  <a:lnTo>
                    <a:pt x="213449" y="74625"/>
                  </a:lnTo>
                  <a:lnTo>
                    <a:pt x="213986" y="74605"/>
                  </a:lnTo>
                  <a:lnTo>
                    <a:pt x="214515" y="74585"/>
                  </a:lnTo>
                  <a:lnTo>
                    <a:pt x="215053" y="74558"/>
                  </a:lnTo>
                  <a:lnTo>
                    <a:pt x="215590" y="74525"/>
                  </a:lnTo>
                  <a:lnTo>
                    <a:pt x="216127" y="74491"/>
                  </a:lnTo>
                  <a:lnTo>
                    <a:pt x="216664" y="74451"/>
                  </a:lnTo>
                  <a:lnTo>
                    <a:pt x="217202" y="74411"/>
                  </a:lnTo>
                  <a:lnTo>
                    <a:pt x="217739" y="74364"/>
                  </a:lnTo>
                  <a:lnTo>
                    <a:pt x="218276" y="74311"/>
                  </a:lnTo>
                  <a:lnTo>
                    <a:pt x="218822" y="74258"/>
                  </a:lnTo>
                  <a:lnTo>
                    <a:pt x="219359" y="74197"/>
                  </a:lnTo>
                  <a:lnTo>
                    <a:pt x="219896" y="74131"/>
                  </a:lnTo>
                  <a:lnTo>
                    <a:pt x="220434" y="74064"/>
                  </a:lnTo>
                  <a:lnTo>
                    <a:pt x="220552" y="74124"/>
                  </a:lnTo>
                  <a:lnTo>
                    <a:pt x="220671" y="74171"/>
                  </a:lnTo>
                  <a:lnTo>
                    <a:pt x="220789" y="74204"/>
                  </a:lnTo>
                  <a:lnTo>
                    <a:pt x="220916" y="74231"/>
                  </a:lnTo>
                  <a:lnTo>
                    <a:pt x="221034" y="74244"/>
                  </a:lnTo>
                  <a:lnTo>
                    <a:pt x="221161" y="74251"/>
                  </a:lnTo>
                  <a:lnTo>
                    <a:pt x="221279" y="74244"/>
                  </a:lnTo>
                  <a:lnTo>
                    <a:pt x="221405" y="74231"/>
                  </a:lnTo>
                  <a:lnTo>
                    <a:pt x="221516" y="74204"/>
                  </a:lnTo>
                  <a:lnTo>
                    <a:pt x="221635" y="74171"/>
                  </a:lnTo>
                  <a:lnTo>
                    <a:pt x="221745" y="74131"/>
                  </a:lnTo>
                  <a:lnTo>
                    <a:pt x="221848" y="74077"/>
                  </a:lnTo>
                  <a:lnTo>
                    <a:pt x="221943" y="74024"/>
                  </a:lnTo>
                  <a:lnTo>
                    <a:pt x="222030" y="73957"/>
                  </a:lnTo>
                  <a:lnTo>
                    <a:pt x="222117" y="73884"/>
                  </a:lnTo>
                  <a:lnTo>
                    <a:pt x="222188" y="73804"/>
                  </a:lnTo>
                  <a:lnTo>
                    <a:pt x="222757" y="73710"/>
                  </a:lnTo>
                  <a:lnTo>
                    <a:pt x="223326" y="73617"/>
                  </a:lnTo>
                  <a:lnTo>
                    <a:pt x="223895" y="73517"/>
                  </a:lnTo>
                  <a:lnTo>
                    <a:pt x="224463" y="73410"/>
                  </a:lnTo>
                  <a:lnTo>
                    <a:pt x="225032" y="73303"/>
                  </a:lnTo>
                  <a:lnTo>
                    <a:pt x="225601" y="73190"/>
                  </a:lnTo>
                  <a:lnTo>
                    <a:pt x="226170" y="73070"/>
                  </a:lnTo>
                  <a:lnTo>
                    <a:pt x="226731" y="72949"/>
                  </a:lnTo>
                  <a:lnTo>
                    <a:pt x="227300" y="72823"/>
                  </a:lnTo>
                  <a:lnTo>
                    <a:pt x="227861" y="72689"/>
                  </a:lnTo>
                  <a:lnTo>
                    <a:pt x="228430" y="72556"/>
                  </a:lnTo>
                  <a:lnTo>
                    <a:pt x="228991" y="72415"/>
                  </a:lnTo>
                  <a:lnTo>
                    <a:pt x="229552" y="72269"/>
                  </a:lnTo>
                  <a:lnTo>
                    <a:pt x="230113" y="72122"/>
                  </a:lnTo>
                  <a:lnTo>
                    <a:pt x="230666" y="71968"/>
                  </a:lnTo>
                  <a:lnTo>
                    <a:pt x="231227" y="71808"/>
                  </a:lnTo>
                  <a:lnTo>
                    <a:pt x="231780" y="71648"/>
                  </a:lnTo>
                  <a:lnTo>
                    <a:pt x="232334" y="71481"/>
                  </a:lnTo>
                  <a:lnTo>
                    <a:pt x="232887" y="71314"/>
                  </a:lnTo>
                  <a:lnTo>
                    <a:pt x="233440" y="71141"/>
                  </a:lnTo>
                  <a:lnTo>
                    <a:pt x="233985" y="70960"/>
                  </a:lnTo>
                  <a:lnTo>
                    <a:pt x="234538" y="70774"/>
                  </a:lnTo>
                  <a:lnTo>
                    <a:pt x="235083" y="70587"/>
                  </a:lnTo>
                  <a:lnTo>
                    <a:pt x="235621" y="70400"/>
                  </a:lnTo>
                  <a:lnTo>
                    <a:pt x="236166" y="70200"/>
                  </a:lnTo>
                  <a:lnTo>
                    <a:pt x="236703" y="70006"/>
                  </a:lnTo>
                  <a:lnTo>
                    <a:pt x="237240" y="69799"/>
                  </a:lnTo>
                  <a:lnTo>
                    <a:pt x="237770" y="69592"/>
                  </a:lnTo>
                  <a:lnTo>
                    <a:pt x="238299" y="69379"/>
                  </a:lnTo>
                  <a:lnTo>
                    <a:pt x="238829" y="69165"/>
                  </a:lnTo>
                  <a:lnTo>
                    <a:pt x="239358" y="68945"/>
                  </a:lnTo>
                  <a:lnTo>
                    <a:pt x="239880" y="68725"/>
                  </a:lnTo>
                  <a:lnTo>
                    <a:pt x="240401" y="68498"/>
                  </a:lnTo>
                  <a:lnTo>
                    <a:pt x="240923" y="68264"/>
                  </a:lnTo>
                  <a:lnTo>
                    <a:pt x="241436" y="68031"/>
                  </a:lnTo>
                  <a:lnTo>
                    <a:pt x="241950" y="67790"/>
                  </a:lnTo>
                  <a:lnTo>
                    <a:pt x="242456" y="67550"/>
                  </a:lnTo>
                  <a:lnTo>
                    <a:pt x="242961" y="67303"/>
                  </a:lnTo>
                  <a:lnTo>
                    <a:pt x="243467" y="67056"/>
                  </a:lnTo>
                  <a:lnTo>
                    <a:pt x="243965" y="66796"/>
                  </a:lnTo>
                  <a:lnTo>
                    <a:pt x="244463" y="66542"/>
                  </a:lnTo>
                  <a:lnTo>
                    <a:pt x="244953" y="66282"/>
                  </a:lnTo>
                  <a:lnTo>
                    <a:pt x="245442" y="66015"/>
                  </a:lnTo>
                  <a:lnTo>
                    <a:pt x="245924" y="65748"/>
                  </a:lnTo>
                  <a:lnTo>
                    <a:pt x="246406" y="65474"/>
                  </a:lnTo>
                  <a:lnTo>
                    <a:pt x="246888" y="65201"/>
                  </a:lnTo>
                  <a:lnTo>
                    <a:pt x="247363" y="64920"/>
                  </a:lnTo>
                  <a:lnTo>
                    <a:pt x="247829" y="64633"/>
                  </a:lnTo>
                  <a:lnTo>
                    <a:pt x="248295" y="64346"/>
                  </a:lnTo>
                  <a:lnTo>
                    <a:pt x="248761" y="64059"/>
                  </a:lnTo>
                  <a:lnTo>
                    <a:pt x="249219" y="63766"/>
                  </a:lnTo>
                  <a:lnTo>
                    <a:pt x="249670" y="63465"/>
                  </a:lnTo>
                  <a:lnTo>
                    <a:pt x="250120" y="63165"/>
                  </a:lnTo>
                  <a:lnTo>
                    <a:pt x="250563" y="62865"/>
                  </a:lnTo>
                  <a:lnTo>
                    <a:pt x="251005" y="62558"/>
                  </a:lnTo>
                  <a:lnTo>
                    <a:pt x="251440" y="62244"/>
                  </a:lnTo>
                  <a:lnTo>
                    <a:pt x="251874" y="61930"/>
                  </a:lnTo>
                  <a:lnTo>
                    <a:pt x="252301" y="61610"/>
                  </a:lnTo>
                  <a:lnTo>
                    <a:pt x="252720" y="61290"/>
                  </a:lnTo>
                  <a:lnTo>
                    <a:pt x="253139" y="60969"/>
                  </a:lnTo>
                  <a:lnTo>
                    <a:pt x="253550" y="60635"/>
                  </a:lnTo>
                  <a:lnTo>
                    <a:pt x="253960" y="60308"/>
                  </a:lnTo>
                  <a:lnTo>
                    <a:pt x="254363" y="59975"/>
                  </a:lnTo>
                  <a:lnTo>
                    <a:pt x="254758" y="59634"/>
                  </a:lnTo>
                  <a:lnTo>
                    <a:pt x="254822" y="59594"/>
                  </a:lnTo>
                  <a:lnTo>
                    <a:pt x="254877" y="59548"/>
                  </a:lnTo>
                  <a:lnTo>
                    <a:pt x="254917" y="59501"/>
                  </a:lnTo>
                  <a:lnTo>
                    <a:pt x="254956" y="59447"/>
                  </a:lnTo>
                  <a:lnTo>
                    <a:pt x="255422" y="59034"/>
                  </a:lnTo>
                  <a:lnTo>
                    <a:pt x="255888" y="58620"/>
                  </a:lnTo>
                  <a:lnTo>
                    <a:pt x="256339" y="58199"/>
                  </a:lnTo>
                  <a:lnTo>
                    <a:pt x="256789" y="57772"/>
                  </a:lnTo>
                  <a:lnTo>
                    <a:pt x="257224" y="57345"/>
                  </a:lnTo>
                  <a:lnTo>
                    <a:pt x="257658" y="56911"/>
                  </a:lnTo>
                  <a:lnTo>
                    <a:pt x="258077" y="56471"/>
                  </a:lnTo>
                  <a:lnTo>
                    <a:pt x="258488" y="56030"/>
                  </a:lnTo>
                  <a:lnTo>
                    <a:pt x="258899" y="55583"/>
                  </a:lnTo>
                  <a:lnTo>
                    <a:pt x="259294" y="55129"/>
                  </a:lnTo>
                  <a:lnTo>
                    <a:pt x="259673" y="54675"/>
                  </a:lnTo>
                  <a:lnTo>
                    <a:pt x="260053" y="54215"/>
                  </a:lnTo>
                  <a:lnTo>
                    <a:pt x="260424" y="53748"/>
                  </a:lnTo>
                  <a:lnTo>
                    <a:pt x="260780" y="53281"/>
                  </a:lnTo>
                  <a:lnTo>
                    <a:pt x="261127" y="52807"/>
                  </a:lnTo>
                  <a:lnTo>
                    <a:pt x="261459" y="52326"/>
                  </a:lnTo>
                  <a:lnTo>
                    <a:pt x="262052" y="52486"/>
                  </a:lnTo>
                  <a:lnTo>
                    <a:pt x="262636" y="52640"/>
                  </a:lnTo>
                  <a:lnTo>
                    <a:pt x="263221" y="52780"/>
                  </a:lnTo>
                  <a:lnTo>
                    <a:pt x="263806" y="52907"/>
                  </a:lnTo>
                  <a:lnTo>
                    <a:pt x="264383" y="53027"/>
                  </a:lnTo>
                  <a:lnTo>
                    <a:pt x="264967" y="53134"/>
                  </a:lnTo>
                  <a:lnTo>
                    <a:pt x="265544" y="53234"/>
                  </a:lnTo>
                  <a:lnTo>
                    <a:pt x="266121" y="53321"/>
                  </a:lnTo>
                  <a:lnTo>
                    <a:pt x="266690" y="53394"/>
                  </a:lnTo>
                  <a:lnTo>
                    <a:pt x="267267" y="53454"/>
                  </a:lnTo>
                  <a:lnTo>
                    <a:pt x="267836" y="53507"/>
                  </a:lnTo>
                  <a:lnTo>
                    <a:pt x="268397" y="53554"/>
                  </a:lnTo>
                  <a:lnTo>
                    <a:pt x="268966" y="53581"/>
                  </a:lnTo>
                  <a:lnTo>
                    <a:pt x="269527" y="53601"/>
                  </a:lnTo>
                  <a:lnTo>
                    <a:pt x="270080" y="53614"/>
                  </a:lnTo>
                  <a:lnTo>
                    <a:pt x="270633" y="53608"/>
                  </a:lnTo>
                  <a:lnTo>
                    <a:pt x="271186" y="53601"/>
                  </a:lnTo>
                  <a:lnTo>
                    <a:pt x="271739" y="53574"/>
                  </a:lnTo>
                  <a:lnTo>
                    <a:pt x="272284" y="53541"/>
                  </a:lnTo>
                  <a:lnTo>
                    <a:pt x="272822" y="53494"/>
                  </a:lnTo>
                  <a:lnTo>
                    <a:pt x="273359" y="53441"/>
                  </a:lnTo>
                  <a:lnTo>
                    <a:pt x="273888" y="53374"/>
                  </a:lnTo>
                  <a:lnTo>
                    <a:pt x="274418" y="53294"/>
                  </a:lnTo>
                  <a:lnTo>
                    <a:pt x="274947" y="53207"/>
                  </a:lnTo>
                  <a:lnTo>
                    <a:pt x="275469" y="53107"/>
                  </a:lnTo>
                  <a:lnTo>
                    <a:pt x="275982" y="52994"/>
                  </a:lnTo>
                  <a:lnTo>
                    <a:pt x="276496" y="52873"/>
                  </a:lnTo>
                  <a:lnTo>
                    <a:pt x="277002" y="52740"/>
                  </a:lnTo>
                  <a:lnTo>
                    <a:pt x="277507" y="52600"/>
                  </a:lnTo>
                  <a:lnTo>
                    <a:pt x="278005" y="52446"/>
                  </a:lnTo>
                  <a:lnTo>
                    <a:pt x="278495" y="52279"/>
                  </a:lnTo>
                  <a:lnTo>
                    <a:pt x="278985" y="52106"/>
                  </a:lnTo>
                  <a:lnTo>
                    <a:pt x="279467" y="51919"/>
                  </a:lnTo>
                  <a:lnTo>
                    <a:pt x="279941" y="51719"/>
                  </a:lnTo>
                  <a:lnTo>
                    <a:pt x="280407" y="51512"/>
                  </a:lnTo>
                  <a:lnTo>
                    <a:pt x="280874" y="51292"/>
                  </a:lnTo>
                  <a:lnTo>
                    <a:pt x="281332" y="51065"/>
                  </a:lnTo>
                  <a:lnTo>
                    <a:pt x="281790" y="50824"/>
                  </a:lnTo>
                  <a:lnTo>
                    <a:pt x="282233" y="50571"/>
                  </a:lnTo>
                  <a:lnTo>
                    <a:pt x="282675" y="50310"/>
                  </a:lnTo>
                  <a:lnTo>
                    <a:pt x="283110" y="50037"/>
                  </a:lnTo>
                  <a:lnTo>
                    <a:pt x="283536" y="49750"/>
                  </a:lnTo>
                  <a:lnTo>
                    <a:pt x="283955" y="49456"/>
                  </a:lnTo>
                  <a:lnTo>
                    <a:pt x="284374" y="49149"/>
                  </a:lnTo>
                  <a:lnTo>
                    <a:pt x="284777" y="48829"/>
                  </a:lnTo>
                  <a:lnTo>
                    <a:pt x="285180" y="48502"/>
                  </a:lnTo>
                  <a:lnTo>
                    <a:pt x="285575" y="48161"/>
                  </a:lnTo>
                  <a:lnTo>
                    <a:pt x="285954" y="47814"/>
                  </a:lnTo>
                  <a:lnTo>
                    <a:pt x="286334" y="47454"/>
                  </a:lnTo>
                  <a:lnTo>
                    <a:pt x="286705" y="47080"/>
                  </a:lnTo>
                  <a:lnTo>
                    <a:pt x="287068" y="46700"/>
                  </a:lnTo>
                  <a:lnTo>
                    <a:pt x="287424" y="46306"/>
                  </a:lnTo>
                  <a:lnTo>
                    <a:pt x="287772" y="45906"/>
                  </a:lnTo>
                  <a:lnTo>
                    <a:pt x="288112" y="45485"/>
                  </a:lnTo>
                  <a:lnTo>
                    <a:pt x="288443" y="45065"/>
                  </a:lnTo>
                  <a:lnTo>
                    <a:pt x="288767" y="44624"/>
                  </a:lnTo>
                  <a:lnTo>
                    <a:pt x="289076" y="44177"/>
                  </a:lnTo>
                  <a:lnTo>
                    <a:pt x="289384" y="43716"/>
                  </a:lnTo>
                  <a:lnTo>
                    <a:pt x="289676" y="43249"/>
                  </a:lnTo>
                  <a:lnTo>
                    <a:pt x="289968" y="42769"/>
                  </a:lnTo>
                  <a:lnTo>
                    <a:pt x="290245" y="42275"/>
                  </a:lnTo>
                  <a:lnTo>
                    <a:pt x="290514" y="41774"/>
                  </a:lnTo>
                  <a:lnTo>
                    <a:pt x="290774" y="41260"/>
                  </a:lnTo>
                  <a:lnTo>
                    <a:pt x="291027" y="40740"/>
                  </a:lnTo>
                  <a:lnTo>
                    <a:pt x="291067" y="40633"/>
                  </a:lnTo>
                  <a:lnTo>
                    <a:pt x="291098" y="40539"/>
                  </a:lnTo>
                  <a:lnTo>
                    <a:pt x="291114" y="40439"/>
                  </a:lnTo>
                  <a:lnTo>
                    <a:pt x="291122" y="40346"/>
                  </a:lnTo>
                  <a:lnTo>
                    <a:pt x="291122" y="40259"/>
                  </a:lnTo>
                  <a:lnTo>
                    <a:pt x="291106" y="40172"/>
                  </a:lnTo>
                  <a:lnTo>
                    <a:pt x="291090" y="40092"/>
                  </a:lnTo>
                  <a:lnTo>
                    <a:pt x="291067" y="40012"/>
                  </a:lnTo>
                  <a:lnTo>
                    <a:pt x="291130" y="39952"/>
                  </a:lnTo>
                  <a:lnTo>
                    <a:pt x="291185" y="39885"/>
                  </a:lnTo>
                  <a:lnTo>
                    <a:pt x="291233" y="39819"/>
                  </a:lnTo>
                  <a:lnTo>
                    <a:pt x="291280" y="39745"/>
                  </a:lnTo>
                  <a:lnTo>
                    <a:pt x="291320" y="39672"/>
                  </a:lnTo>
                  <a:lnTo>
                    <a:pt x="291351" y="39592"/>
                  </a:lnTo>
                  <a:lnTo>
                    <a:pt x="291383" y="39512"/>
                  </a:lnTo>
                  <a:lnTo>
                    <a:pt x="291407" y="39432"/>
                  </a:lnTo>
                  <a:lnTo>
                    <a:pt x="291422" y="39351"/>
                  </a:lnTo>
                  <a:lnTo>
                    <a:pt x="291438" y="39265"/>
                  </a:lnTo>
                  <a:lnTo>
                    <a:pt x="291446" y="39185"/>
                  </a:lnTo>
                  <a:lnTo>
                    <a:pt x="291446" y="39098"/>
                  </a:lnTo>
                  <a:lnTo>
                    <a:pt x="291438" y="39018"/>
                  </a:lnTo>
                  <a:lnTo>
                    <a:pt x="291422" y="38944"/>
                  </a:lnTo>
                  <a:lnTo>
                    <a:pt x="291407" y="38871"/>
                  </a:lnTo>
                  <a:lnTo>
                    <a:pt x="291383" y="38797"/>
                  </a:lnTo>
                  <a:lnTo>
                    <a:pt x="291288" y="38611"/>
                  </a:lnTo>
                  <a:lnTo>
                    <a:pt x="291193" y="38444"/>
                  </a:lnTo>
                  <a:lnTo>
                    <a:pt x="291083" y="38284"/>
                  </a:lnTo>
                  <a:lnTo>
                    <a:pt x="290964" y="38143"/>
                  </a:lnTo>
                  <a:lnTo>
                    <a:pt x="290838" y="38017"/>
                  </a:lnTo>
                  <a:lnTo>
                    <a:pt x="290703" y="37903"/>
                  </a:lnTo>
                  <a:lnTo>
                    <a:pt x="290561" y="37803"/>
                  </a:lnTo>
                  <a:lnTo>
                    <a:pt x="290411" y="37710"/>
                  </a:lnTo>
                  <a:lnTo>
                    <a:pt x="290253" y="37630"/>
                  </a:lnTo>
                  <a:lnTo>
                    <a:pt x="290087" y="37563"/>
                  </a:lnTo>
                  <a:lnTo>
                    <a:pt x="289921" y="37503"/>
                  </a:lnTo>
                  <a:lnTo>
                    <a:pt x="289747" y="37449"/>
                  </a:lnTo>
                  <a:lnTo>
                    <a:pt x="289565" y="37403"/>
                  </a:lnTo>
                  <a:lnTo>
                    <a:pt x="289376" y="37369"/>
                  </a:lnTo>
                  <a:lnTo>
                    <a:pt x="289186" y="37343"/>
                  </a:lnTo>
                  <a:lnTo>
                    <a:pt x="288989" y="37316"/>
                  </a:lnTo>
                  <a:lnTo>
                    <a:pt x="288791" y="37302"/>
                  </a:lnTo>
                  <a:lnTo>
                    <a:pt x="288586" y="37289"/>
                  </a:lnTo>
                  <a:lnTo>
                    <a:pt x="288380" y="37282"/>
                  </a:lnTo>
                  <a:lnTo>
                    <a:pt x="287756" y="37282"/>
                  </a:lnTo>
                  <a:lnTo>
                    <a:pt x="287337" y="37289"/>
                  </a:lnTo>
                  <a:lnTo>
                    <a:pt x="286910" y="37302"/>
                  </a:lnTo>
                  <a:lnTo>
                    <a:pt x="286492" y="37316"/>
                  </a:lnTo>
                  <a:lnTo>
                    <a:pt x="286073" y="37316"/>
                  </a:lnTo>
                  <a:lnTo>
                    <a:pt x="285867" y="37309"/>
                  </a:lnTo>
                  <a:lnTo>
                    <a:pt x="285670" y="37302"/>
                  </a:lnTo>
                  <a:lnTo>
                    <a:pt x="284919" y="37256"/>
                  </a:lnTo>
                  <a:lnTo>
                    <a:pt x="284176" y="37196"/>
                  </a:lnTo>
                  <a:lnTo>
                    <a:pt x="283434" y="37122"/>
                  </a:lnTo>
                  <a:lnTo>
                    <a:pt x="282699" y="37029"/>
                  </a:lnTo>
                  <a:lnTo>
                    <a:pt x="281972" y="36929"/>
                  </a:lnTo>
                  <a:lnTo>
                    <a:pt x="281253" y="36815"/>
                  </a:lnTo>
                  <a:lnTo>
                    <a:pt x="280534" y="36695"/>
                  </a:lnTo>
                  <a:lnTo>
                    <a:pt x="279823" y="36555"/>
                  </a:lnTo>
                  <a:lnTo>
                    <a:pt x="279111" y="36408"/>
                  </a:lnTo>
                  <a:lnTo>
                    <a:pt x="278400" y="36248"/>
                  </a:lnTo>
                  <a:lnTo>
                    <a:pt x="277697" y="36081"/>
                  </a:lnTo>
                  <a:lnTo>
                    <a:pt x="276994" y="35901"/>
                  </a:lnTo>
                  <a:lnTo>
                    <a:pt x="276291" y="35714"/>
                  </a:lnTo>
                  <a:lnTo>
                    <a:pt x="275587" y="35514"/>
                  </a:lnTo>
                  <a:lnTo>
                    <a:pt x="274884" y="35307"/>
                  </a:lnTo>
                  <a:lnTo>
                    <a:pt x="274189" y="35093"/>
                  </a:lnTo>
                  <a:lnTo>
                    <a:pt x="274133" y="35047"/>
                  </a:lnTo>
                  <a:lnTo>
                    <a:pt x="274086" y="35000"/>
                  </a:lnTo>
                  <a:lnTo>
                    <a:pt x="274023" y="34953"/>
                  </a:lnTo>
                  <a:lnTo>
                    <a:pt x="273967" y="34913"/>
                  </a:lnTo>
                  <a:lnTo>
                    <a:pt x="273841" y="34840"/>
                  </a:lnTo>
                  <a:lnTo>
                    <a:pt x="273699" y="34786"/>
                  </a:lnTo>
                  <a:lnTo>
                    <a:pt x="273557" y="34740"/>
                  </a:lnTo>
                  <a:lnTo>
                    <a:pt x="273406" y="34706"/>
                  </a:lnTo>
                  <a:lnTo>
                    <a:pt x="273248" y="34686"/>
                  </a:lnTo>
                  <a:lnTo>
                    <a:pt x="273090" y="34680"/>
                  </a:lnTo>
                  <a:lnTo>
                    <a:pt x="272924" y="34686"/>
                  </a:lnTo>
                  <a:lnTo>
                    <a:pt x="272766" y="34713"/>
                  </a:lnTo>
                  <a:lnTo>
                    <a:pt x="272608" y="34753"/>
                  </a:lnTo>
                  <a:lnTo>
                    <a:pt x="272529" y="34780"/>
                  </a:lnTo>
                  <a:lnTo>
                    <a:pt x="272450" y="34806"/>
                  </a:lnTo>
                  <a:lnTo>
                    <a:pt x="272379" y="34840"/>
                  </a:lnTo>
                  <a:lnTo>
                    <a:pt x="272300" y="34880"/>
                  </a:lnTo>
                  <a:lnTo>
                    <a:pt x="272229" y="34920"/>
                  </a:lnTo>
                  <a:lnTo>
                    <a:pt x="272158" y="34966"/>
                  </a:lnTo>
                  <a:lnTo>
                    <a:pt x="272095" y="35013"/>
                  </a:lnTo>
                  <a:lnTo>
                    <a:pt x="272032" y="35067"/>
                  </a:lnTo>
                  <a:lnTo>
                    <a:pt x="271968" y="35127"/>
                  </a:lnTo>
                  <a:lnTo>
                    <a:pt x="271905" y="35187"/>
                  </a:lnTo>
                  <a:lnTo>
                    <a:pt x="271502" y="35627"/>
                  </a:lnTo>
                  <a:lnTo>
                    <a:pt x="271099" y="36054"/>
                  </a:lnTo>
                  <a:lnTo>
                    <a:pt x="270696" y="36468"/>
                  </a:lnTo>
                  <a:lnTo>
                    <a:pt x="270285" y="36869"/>
                  </a:lnTo>
                  <a:lnTo>
                    <a:pt x="270080" y="37062"/>
                  </a:lnTo>
                  <a:lnTo>
                    <a:pt x="269867" y="37256"/>
                  </a:lnTo>
                  <a:lnTo>
                    <a:pt x="269653" y="37443"/>
                  </a:lnTo>
                  <a:lnTo>
                    <a:pt x="269440" y="37623"/>
                  </a:lnTo>
                  <a:lnTo>
                    <a:pt x="269219" y="37796"/>
                  </a:lnTo>
                  <a:lnTo>
                    <a:pt x="268997" y="37970"/>
                  </a:lnTo>
                  <a:lnTo>
                    <a:pt x="268768" y="38130"/>
                  </a:lnTo>
                  <a:lnTo>
                    <a:pt x="268531" y="38290"/>
                  </a:lnTo>
                  <a:lnTo>
                    <a:pt x="268294" y="38437"/>
                  </a:lnTo>
                  <a:lnTo>
                    <a:pt x="268049" y="38584"/>
                  </a:lnTo>
                  <a:lnTo>
                    <a:pt x="267804" y="38724"/>
                  </a:lnTo>
                  <a:lnTo>
                    <a:pt x="267543" y="38851"/>
                  </a:lnTo>
                  <a:lnTo>
                    <a:pt x="267283" y="38978"/>
                  </a:lnTo>
                  <a:lnTo>
                    <a:pt x="267014" y="39091"/>
                  </a:lnTo>
                  <a:lnTo>
                    <a:pt x="266745" y="39198"/>
                  </a:lnTo>
                  <a:lnTo>
                    <a:pt x="266461" y="39298"/>
                  </a:lnTo>
                  <a:lnTo>
                    <a:pt x="266169" y="39385"/>
                  </a:lnTo>
                  <a:lnTo>
                    <a:pt x="265876" y="39465"/>
                  </a:lnTo>
                  <a:lnTo>
                    <a:pt x="265568" y="39538"/>
                  </a:lnTo>
                  <a:lnTo>
                    <a:pt x="265252" y="39598"/>
                  </a:lnTo>
                  <a:lnTo>
                    <a:pt x="264928" y="39652"/>
                  </a:lnTo>
                  <a:lnTo>
                    <a:pt x="264596" y="39699"/>
                  </a:lnTo>
                  <a:lnTo>
                    <a:pt x="264248" y="39725"/>
                  </a:lnTo>
                  <a:lnTo>
                    <a:pt x="263893" y="39752"/>
                  </a:lnTo>
                  <a:lnTo>
                    <a:pt x="263774" y="39752"/>
                  </a:lnTo>
                  <a:lnTo>
                    <a:pt x="263648" y="39745"/>
                  </a:lnTo>
                  <a:lnTo>
                    <a:pt x="263521" y="39739"/>
                  </a:lnTo>
                  <a:lnTo>
                    <a:pt x="263403" y="39725"/>
                  </a:lnTo>
                  <a:lnTo>
                    <a:pt x="263284" y="39705"/>
                  </a:lnTo>
                  <a:lnTo>
                    <a:pt x="263166" y="39685"/>
                  </a:lnTo>
                  <a:lnTo>
                    <a:pt x="263047" y="39658"/>
                  </a:lnTo>
                  <a:lnTo>
                    <a:pt x="262929" y="39625"/>
                  </a:lnTo>
                  <a:lnTo>
                    <a:pt x="262818" y="39592"/>
                  </a:lnTo>
                  <a:lnTo>
                    <a:pt x="262708" y="39552"/>
                  </a:lnTo>
                  <a:lnTo>
                    <a:pt x="262597" y="39505"/>
                  </a:lnTo>
                  <a:lnTo>
                    <a:pt x="262486" y="39458"/>
                  </a:lnTo>
                  <a:lnTo>
                    <a:pt x="262273" y="39351"/>
                  </a:lnTo>
                  <a:lnTo>
                    <a:pt x="262068" y="39231"/>
                  </a:lnTo>
                  <a:lnTo>
                    <a:pt x="261870" y="39098"/>
                  </a:lnTo>
                  <a:lnTo>
                    <a:pt x="261688" y="38951"/>
                  </a:lnTo>
                  <a:lnTo>
                    <a:pt x="261514" y="38797"/>
                  </a:lnTo>
                  <a:lnTo>
                    <a:pt x="261349" y="38631"/>
                  </a:lnTo>
                  <a:lnTo>
                    <a:pt x="261198" y="38450"/>
                  </a:lnTo>
                  <a:lnTo>
                    <a:pt x="261056" y="38270"/>
                  </a:lnTo>
                  <a:lnTo>
                    <a:pt x="260922" y="38077"/>
                  </a:lnTo>
                  <a:lnTo>
                    <a:pt x="260811" y="37883"/>
                  </a:lnTo>
                  <a:lnTo>
                    <a:pt x="260708" y="37683"/>
                  </a:lnTo>
                  <a:lnTo>
                    <a:pt x="260622" y="37476"/>
                  </a:lnTo>
                  <a:lnTo>
                    <a:pt x="260550" y="37269"/>
                  </a:lnTo>
                  <a:lnTo>
                    <a:pt x="260487" y="37056"/>
                  </a:lnTo>
                  <a:lnTo>
                    <a:pt x="260448" y="36842"/>
                  </a:lnTo>
                  <a:lnTo>
                    <a:pt x="260424" y="36635"/>
                  </a:lnTo>
                  <a:lnTo>
                    <a:pt x="260416" y="36421"/>
                  </a:lnTo>
                  <a:lnTo>
                    <a:pt x="260432" y="36215"/>
                  </a:lnTo>
                  <a:lnTo>
                    <a:pt x="260440" y="36108"/>
                  </a:lnTo>
                  <a:lnTo>
                    <a:pt x="260456" y="36008"/>
                  </a:lnTo>
                  <a:lnTo>
                    <a:pt x="260479" y="35908"/>
                  </a:lnTo>
                  <a:lnTo>
                    <a:pt x="260511" y="35807"/>
                  </a:lnTo>
                  <a:lnTo>
                    <a:pt x="260543" y="35707"/>
                  </a:lnTo>
                  <a:lnTo>
                    <a:pt x="260574" y="35614"/>
                  </a:lnTo>
                  <a:lnTo>
                    <a:pt x="260622" y="35514"/>
                  </a:lnTo>
                  <a:lnTo>
                    <a:pt x="260669" y="35420"/>
                  </a:lnTo>
                  <a:lnTo>
                    <a:pt x="260716" y="35327"/>
                  </a:lnTo>
                  <a:lnTo>
                    <a:pt x="260780" y="35240"/>
                  </a:lnTo>
                  <a:lnTo>
                    <a:pt x="260843" y="35147"/>
                  </a:lnTo>
                  <a:lnTo>
                    <a:pt x="260906" y="35060"/>
                  </a:lnTo>
                  <a:lnTo>
                    <a:pt x="260985" y="34980"/>
                  </a:lnTo>
                  <a:lnTo>
                    <a:pt x="261064" y="34893"/>
                  </a:lnTo>
                  <a:lnTo>
                    <a:pt x="261151" y="34820"/>
                  </a:lnTo>
                  <a:lnTo>
                    <a:pt x="261238" y="34740"/>
                  </a:lnTo>
                  <a:lnTo>
                    <a:pt x="261475" y="34559"/>
                  </a:lnTo>
                  <a:lnTo>
                    <a:pt x="261720" y="34393"/>
                  </a:lnTo>
                  <a:lnTo>
                    <a:pt x="261965" y="34232"/>
                  </a:lnTo>
                  <a:lnTo>
                    <a:pt x="262226" y="34079"/>
                  </a:lnTo>
                  <a:lnTo>
                    <a:pt x="262494" y="33932"/>
                  </a:lnTo>
                  <a:lnTo>
                    <a:pt x="262763" y="33799"/>
                  </a:lnTo>
                  <a:lnTo>
                    <a:pt x="263039" y="33658"/>
                  </a:lnTo>
                  <a:lnTo>
                    <a:pt x="263324" y="33532"/>
                  </a:lnTo>
                  <a:lnTo>
                    <a:pt x="263600" y="33405"/>
                  </a:lnTo>
                  <a:lnTo>
                    <a:pt x="263893" y="33285"/>
                  </a:lnTo>
                  <a:lnTo>
                    <a:pt x="264462" y="33051"/>
                  </a:lnTo>
                  <a:lnTo>
                    <a:pt x="265039" y="32817"/>
                  </a:lnTo>
                  <a:lnTo>
                    <a:pt x="265600" y="32590"/>
                  </a:lnTo>
                  <a:lnTo>
                    <a:pt x="265687" y="32550"/>
                  </a:lnTo>
                  <a:lnTo>
                    <a:pt x="265766" y="32504"/>
                  </a:lnTo>
                  <a:lnTo>
                    <a:pt x="265845" y="32450"/>
                  </a:lnTo>
                  <a:lnTo>
                    <a:pt x="265916" y="32390"/>
                  </a:lnTo>
                  <a:lnTo>
                    <a:pt x="265979" y="32330"/>
                  </a:lnTo>
                  <a:lnTo>
                    <a:pt x="266042" y="32263"/>
                  </a:lnTo>
                  <a:lnTo>
                    <a:pt x="266097" y="32197"/>
                  </a:lnTo>
                  <a:lnTo>
                    <a:pt x="266145" y="32123"/>
                  </a:lnTo>
                  <a:lnTo>
                    <a:pt x="266184" y="32050"/>
                  </a:lnTo>
                  <a:lnTo>
                    <a:pt x="266224" y="31970"/>
                  </a:lnTo>
                  <a:lnTo>
                    <a:pt x="266255" y="31890"/>
                  </a:lnTo>
                  <a:lnTo>
                    <a:pt x="266287" y="31810"/>
                  </a:lnTo>
                  <a:lnTo>
                    <a:pt x="266311" y="31730"/>
                  </a:lnTo>
                  <a:lnTo>
                    <a:pt x="266327" y="31643"/>
                  </a:lnTo>
                  <a:lnTo>
                    <a:pt x="266334" y="31556"/>
                  </a:lnTo>
                  <a:lnTo>
                    <a:pt x="266334" y="31476"/>
                  </a:lnTo>
                  <a:lnTo>
                    <a:pt x="266334" y="31389"/>
                  </a:lnTo>
                  <a:lnTo>
                    <a:pt x="266327" y="31302"/>
                  </a:lnTo>
                  <a:lnTo>
                    <a:pt x="266319" y="31222"/>
                  </a:lnTo>
                  <a:lnTo>
                    <a:pt x="266295" y="31136"/>
                  </a:lnTo>
                  <a:lnTo>
                    <a:pt x="266271" y="31055"/>
                  </a:lnTo>
                  <a:lnTo>
                    <a:pt x="266240" y="30982"/>
                  </a:lnTo>
                  <a:lnTo>
                    <a:pt x="266208" y="30902"/>
                  </a:lnTo>
                  <a:lnTo>
                    <a:pt x="266161" y="30828"/>
                  </a:lnTo>
                  <a:lnTo>
                    <a:pt x="266113" y="30762"/>
                  </a:lnTo>
                  <a:lnTo>
                    <a:pt x="266058" y="30695"/>
                  </a:lnTo>
                  <a:lnTo>
                    <a:pt x="265995" y="30628"/>
                  </a:lnTo>
                  <a:lnTo>
                    <a:pt x="265931" y="30568"/>
                  </a:lnTo>
                  <a:lnTo>
                    <a:pt x="265860" y="30515"/>
                  </a:lnTo>
                  <a:lnTo>
                    <a:pt x="265781" y="30468"/>
                  </a:lnTo>
                  <a:lnTo>
                    <a:pt x="265694" y="30421"/>
                  </a:lnTo>
                  <a:lnTo>
                    <a:pt x="265600" y="30388"/>
                  </a:lnTo>
                  <a:lnTo>
                    <a:pt x="264162" y="29847"/>
                  </a:lnTo>
                  <a:lnTo>
                    <a:pt x="262723" y="29300"/>
                  </a:lnTo>
                  <a:lnTo>
                    <a:pt x="261301" y="28746"/>
                  </a:lnTo>
                  <a:lnTo>
                    <a:pt x="259871" y="28186"/>
                  </a:lnTo>
                  <a:lnTo>
                    <a:pt x="257018" y="27071"/>
                  </a:lnTo>
                  <a:lnTo>
                    <a:pt x="255596" y="26517"/>
                  </a:lnTo>
                  <a:lnTo>
                    <a:pt x="254158" y="25976"/>
                  </a:lnTo>
                  <a:lnTo>
                    <a:pt x="254213" y="25916"/>
                  </a:lnTo>
                  <a:lnTo>
                    <a:pt x="254261" y="25856"/>
                  </a:lnTo>
                  <a:lnTo>
                    <a:pt x="254308" y="25789"/>
                  </a:lnTo>
                  <a:lnTo>
                    <a:pt x="254340" y="25729"/>
                  </a:lnTo>
                  <a:lnTo>
                    <a:pt x="254363" y="25663"/>
                  </a:lnTo>
                  <a:lnTo>
                    <a:pt x="254379" y="25603"/>
                  </a:lnTo>
                  <a:lnTo>
                    <a:pt x="254395" y="25536"/>
                  </a:lnTo>
                  <a:lnTo>
                    <a:pt x="254395" y="25469"/>
                  </a:lnTo>
                  <a:lnTo>
                    <a:pt x="254395" y="25409"/>
                  </a:lnTo>
                  <a:lnTo>
                    <a:pt x="254387" y="25342"/>
                  </a:lnTo>
                  <a:lnTo>
                    <a:pt x="254371" y="25282"/>
                  </a:lnTo>
                  <a:lnTo>
                    <a:pt x="254356" y="25222"/>
                  </a:lnTo>
                  <a:lnTo>
                    <a:pt x="254332" y="25162"/>
                  </a:lnTo>
                  <a:lnTo>
                    <a:pt x="254300" y="25102"/>
                  </a:lnTo>
                  <a:lnTo>
                    <a:pt x="254261" y="25049"/>
                  </a:lnTo>
                  <a:lnTo>
                    <a:pt x="254221" y="24995"/>
                  </a:lnTo>
                  <a:lnTo>
                    <a:pt x="254174" y="24949"/>
                  </a:lnTo>
                  <a:lnTo>
                    <a:pt x="254126" y="24902"/>
                  </a:lnTo>
                  <a:lnTo>
                    <a:pt x="254071" y="24862"/>
                  </a:lnTo>
                  <a:lnTo>
                    <a:pt x="254008" y="24822"/>
                  </a:lnTo>
                  <a:lnTo>
                    <a:pt x="253945" y="24788"/>
                  </a:lnTo>
                  <a:lnTo>
                    <a:pt x="253881" y="24755"/>
                  </a:lnTo>
                  <a:lnTo>
                    <a:pt x="253810" y="24735"/>
                  </a:lnTo>
                  <a:lnTo>
                    <a:pt x="253739" y="24715"/>
                  </a:lnTo>
                  <a:lnTo>
                    <a:pt x="253660" y="24695"/>
                  </a:lnTo>
                  <a:lnTo>
                    <a:pt x="253581" y="24688"/>
                  </a:lnTo>
                  <a:lnTo>
                    <a:pt x="253415" y="24688"/>
                  </a:lnTo>
                  <a:lnTo>
                    <a:pt x="253328" y="24702"/>
                  </a:lnTo>
                  <a:lnTo>
                    <a:pt x="253233" y="24722"/>
                  </a:lnTo>
                  <a:lnTo>
                    <a:pt x="253147" y="24742"/>
                  </a:lnTo>
                  <a:lnTo>
                    <a:pt x="253052" y="24775"/>
                  </a:lnTo>
                  <a:lnTo>
                    <a:pt x="252609" y="24955"/>
                  </a:lnTo>
                  <a:lnTo>
                    <a:pt x="252175" y="25135"/>
                  </a:lnTo>
                  <a:lnTo>
                    <a:pt x="251756" y="25329"/>
                  </a:lnTo>
                  <a:lnTo>
                    <a:pt x="251353" y="25522"/>
                  </a:lnTo>
                  <a:lnTo>
                    <a:pt x="250958" y="25723"/>
                  </a:lnTo>
                  <a:lnTo>
                    <a:pt x="250586" y="25930"/>
                  </a:lnTo>
                  <a:lnTo>
                    <a:pt x="250215" y="26137"/>
                  </a:lnTo>
                  <a:lnTo>
                    <a:pt x="249867" y="26350"/>
                  </a:lnTo>
                  <a:lnTo>
                    <a:pt x="249528" y="26570"/>
                  </a:lnTo>
                  <a:lnTo>
                    <a:pt x="249196" y="26797"/>
                  </a:lnTo>
                  <a:lnTo>
                    <a:pt x="248880" y="27031"/>
                  </a:lnTo>
                  <a:lnTo>
                    <a:pt x="248579" y="27264"/>
                  </a:lnTo>
                  <a:lnTo>
                    <a:pt x="248295" y="27505"/>
                  </a:lnTo>
                  <a:lnTo>
                    <a:pt x="248010" y="27745"/>
                  </a:lnTo>
                  <a:lnTo>
                    <a:pt x="247750" y="27992"/>
                  </a:lnTo>
                  <a:lnTo>
                    <a:pt x="247497" y="28246"/>
                  </a:lnTo>
                  <a:lnTo>
                    <a:pt x="247252" y="28499"/>
                  </a:lnTo>
                  <a:lnTo>
                    <a:pt x="247023" y="28759"/>
                  </a:lnTo>
                  <a:lnTo>
                    <a:pt x="246809" y="29026"/>
                  </a:lnTo>
                  <a:lnTo>
                    <a:pt x="246596" y="29293"/>
                  </a:lnTo>
                  <a:lnTo>
                    <a:pt x="246406" y="29560"/>
                  </a:lnTo>
                  <a:lnTo>
                    <a:pt x="246225" y="29834"/>
                  </a:lnTo>
                  <a:lnTo>
                    <a:pt x="246051" y="30108"/>
                  </a:lnTo>
                  <a:lnTo>
                    <a:pt x="245885" y="30388"/>
                  </a:lnTo>
                  <a:lnTo>
                    <a:pt x="245735" y="30675"/>
                  </a:lnTo>
                  <a:lnTo>
                    <a:pt x="245600" y="30955"/>
                  </a:lnTo>
                  <a:lnTo>
                    <a:pt x="245466" y="31249"/>
                  </a:lnTo>
                  <a:lnTo>
                    <a:pt x="245348" y="31536"/>
                  </a:lnTo>
                  <a:lnTo>
                    <a:pt x="245245" y="31830"/>
                  </a:lnTo>
                  <a:lnTo>
                    <a:pt x="245142" y="32123"/>
                  </a:lnTo>
                  <a:lnTo>
                    <a:pt x="245055" y="32424"/>
                  </a:lnTo>
                  <a:lnTo>
                    <a:pt x="244984" y="32724"/>
                  </a:lnTo>
                  <a:lnTo>
                    <a:pt x="244913" y="33024"/>
                  </a:lnTo>
                  <a:lnTo>
                    <a:pt x="244858" y="33331"/>
                  </a:lnTo>
                  <a:lnTo>
                    <a:pt x="244810" y="33632"/>
                  </a:lnTo>
                  <a:lnTo>
                    <a:pt x="244779" y="33939"/>
                  </a:lnTo>
                  <a:lnTo>
                    <a:pt x="244747" y="34246"/>
                  </a:lnTo>
                  <a:lnTo>
                    <a:pt x="244731" y="34559"/>
                  </a:lnTo>
                  <a:lnTo>
                    <a:pt x="244723" y="34866"/>
                  </a:lnTo>
                  <a:lnTo>
                    <a:pt x="244723" y="35180"/>
                  </a:lnTo>
                  <a:lnTo>
                    <a:pt x="244731" y="35494"/>
                  </a:lnTo>
                  <a:lnTo>
                    <a:pt x="244755" y="35807"/>
                  </a:lnTo>
                  <a:lnTo>
                    <a:pt x="244779" y="36121"/>
                  </a:lnTo>
                  <a:lnTo>
                    <a:pt x="244818" y="36435"/>
                  </a:lnTo>
                  <a:lnTo>
                    <a:pt x="244866" y="36749"/>
                  </a:lnTo>
                  <a:lnTo>
                    <a:pt x="244913" y="37062"/>
                  </a:lnTo>
                  <a:lnTo>
                    <a:pt x="244976" y="37383"/>
                  </a:lnTo>
                  <a:lnTo>
                    <a:pt x="245047" y="37696"/>
                  </a:lnTo>
                  <a:lnTo>
                    <a:pt x="245126" y="38010"/>
                  </a:lnTo>
                  <a:lnTo>
                    <a:pt x="245213" y="38324"/>
                  </a:lnTo>
                  <a:lnTo>
                    <a:pt x="245316" y="38644"/>
                  </a:lnTo>
                  <a:lnTo>
                    <a:pt x="245419" y="38958"/>
                  </a:lnTo>
                  <a:lnTo>
                    <a:pt x="245529" y="39271"/>
                  </a:lnTo>
                  <a:lnTo>
                    <a:pt x="245648" y="39585"/>
                  </a:lnTo>
                  <a:lnTo>
                    <a:pt x="245774" y="39892"/>
                  </a:lnTo>
                  <a:lnTo>
                    <a:pt x="245909" y="40206"/>
                  </a:lnTo>
                  <a:lnTo>
                    <a:pt x="246051" y="40519"/>
                  </a:lnTo>
                  <a:lnTo>
                    <a:pt x="246193" y="40826"/>
                  </a:lnTo>
                  <a:lnTo>
                    <a:pt x="246351" y="41133"/>
                  </a:lnTo>
                  <a:lnTo>
                    <a:pt x="246517" y="41440"/>
                  </a:lnTo>
                  <a:lnTo>
                    <a:pt x="246683" y="41741"/>
                  </a:lnTo>
                  <a:lnTo>
                    <a:pt x="246865" y="42048"/>
                  </a:lnTo>
                  <a:lnTo>
                    <a:pt x="247046" y="42348"/>
                  </a:lnTo>
                  <a:lnTo>
                    <a:pt x="247236" y="42649"/>
                  </a:lnTo>
                  <a:lnTo>
                    <a:pt x="247086" y="42962"/>
                  </a:lnTo>
                  <a:lnTo>
                    <a:pt x="246928" y="43276"/>
                  </a:lnTo>
                  <a:lnTo>
                    <a:pt x="246762" y="43590"/>
                  </a:lnTo>
                  <a:lnTo>
                    <a:pt x="246596" y="43897"/>
                  </a:lnTo>
                  <a:lnTo>
                    <a:pt x="246422" y="44204"/>
                  </a:lnTo>
                  <a:lnTo>
                    <a:pt x="246248" y="44504"/>
                  </a:lnTo>
                  <a:lnTo>
                    <a:pt x="246067" y="44804"/>
                  </a:lnTo>
                  <a:lnTo>
                    <a:pt x="245877" y="45105"/>
                  </a:lnTo>
                  <a:lnTo>
                    <a:pt x="245687" y="45398"/>
                  </a:lnTo>
                  <a:lnTo>
                    <a:pt x="245490" y="45685"/>
                  </a:lnTo>
                  <a:lnTo>
                    <a:pt x="245292" y="45972"/>
                  </a:lnTo>
                  <a:lnTo>
                    <a:pt x="245079" y="46259"/>
                  </a:lnTo>
                  <a:lnTo>
                    <a:pt x="244873" y="46540"/>
                  </a:lnTo>
                  <a:lnTo>
                    <a:pt x="244652" y="46820"/>
                  </a:lnTo>
                  <a:lnTo>
                    <a:pt x="244431" y="47094"/>
                  </a:lnTo>
                  <a:lnTo>
                    <a:pt x="244210" y="47367"/>
                  </a:lnTo>
                  <a:lnTo>
                    <a:pt x="243981" y="47634"/>
                  </a:lnTo>
                  <a:lnTo>
                    <a:pt x="243744" y="47901"/>
                  </a:lnTo>
                  <a:lnTo>
                    <a:pt x="243507" y="48168"/>
                  </a:lnTo>
                  <a:lnTo>
                    <a:pt x="243269" y="48428"/>
                  </a:lnTo>
                  <a:lnTo>
                    <a:pt x="243017" y="48682"/>
                  </a:lnTo>
                  <a:lnTo>
                    <a:pt x="242772" y="48942"/>
                  </a:lnTo>
                  <a:lnTo>
                    <a:pt x="242511" y="49189"/>
                  </a:lnTo>
                  <a:lnTo>
                    <a:pt x="242250" y="49443"/>
                  </a:lnTo>
                  <a:lnTo>
                    <a:pt x="241989" y="49690"/>
                  </a:lnTo>
                  <a:lnTo>
                    <a:pt x="241721" y="49930"/>
                  </a:lnTo>
                  <a:lnTo>
                    <a:pt x="241452" y="50170"/>
                  </a:lnTo>
                  <a:lnTo>
                    <a:pt x="241176" y="50404"/>
                  </a:lnTo>
                  <a:lnTo>
                    <a:pt x="240899" y="50638"/>
                  </a:lnTo>
                  <a:lnTo>
                    <a:pt x="240614" y="50871"/>
                  </a:lnTo>
                  <a:lnTo>
                    <a:pt x="240330" y="51098"/>
                  </a:lnTo>
                  <a:lnTo>
                    <a:pt x="240038" y="51325"/>
                  </a:lnTo>
                  <a:lnTo>
                    <a:pt x="239745" y="51545"/>
                  </a:lnTo>
                  <a:lnTo>
                    <a:pt x="239453" y="51765"/>
                  </a:lnTo>
                  <a:lnTo>
                    <a:pt x="239153" y="51986"/>
                  </a:lnTo>
                  <a:lnTo>
                    <a:pt x="238845" y="52199"/>
                  </a:lnTo>
                  <a:lnTo>
                    <a:pt x="238228" y="52620"/>
                  </a:lnTo>
                  <a:lnTo>
                    <a:pt x="237604" y="53027"/>
                  </a:lnTo>
                  <a:lnTo>
                    <a:pt x="236956" y="53421"/>
                  </a:lnTo>
                  <a:lnTo>
                    <a:pt x="236308" y="53808"/>
                  </a:lnTo>
                  <a:lnTo>
                    <a:pt x="235636" y="54182"/>
                  </a:lnTo>
                  <a:lnTo>
                    <a:pt x="234965" y="54542"/>
                  </a:lnTo>
                  <a:lnTo>
                    <a:pt x="234277" y="54896"/>
                  </a:lnTo>
                  <a:lnTo>
                    <a:pt x="233582" y="55236"/>
                  </a:lnTo>
                  <a:lnTo>
                    <a:pt x="232871" y="55563"/>
                  </a:lnTo>
                  <a:lnTo>
                    <a:pt x="232160" y="55877"/>
                  </a:lnTo>
                  <a:lnTo>
                    <a:pt x="231433" y="56184"/>
                  </a:lnTo>
                  <a:lnTo>
                    <a:pt x="230698" y="56477"/>
                  </a:lnTo>
                  <a:lnTo>
                    <a:pt x="229955" y="56764"/>
                  </a:lnTo>
                  <a:lnTo>
                    <a:pt x="229212" y="57038"/>
                  </a:lnTo>
                  <a:lnTo>
                    <a:pt x="228454" y="57298"/>
                  </a:lnTo>
                  <a:lnTo>
                    <a:pt x="227695" y="57552"/>
                  </a:lnTo>
                  <a:lnTo>
                    <a:pt x="226929" y="57792"/>
                  </a:lnTo>
                  <a:lnTo>
                    <a:pt x="226154" y="58019"/>
                  </a:lnTo>
                  <a:lnTo>
                    <a:pt x="225380" y="58239"/>
                  </a:lnTo>
                  <a:lnTo>
                    <a:pt x="224598" y="58446"/>
                  </a:lnTo>
                  <a:lnTo>
                    <a:pt x="223808" y="58647"/>
                  </a:lnTo>
                  <a:lnTo>
                    <a:pt x="223017" y="58833"/>
                  </a:lnTo>
                  <a:lnTo>
                    <a:pt x="222227" y="59007"/>
                  </a:lnTo>
                  <a:lnTo>
                    <a:pt x="221429" y="59174"/>
                  </a:lnTo>
                  <a:lnTo>
                    <a:pt x="220631" y="59327"/>
                  </a:lnTo>
                  <a:lnTo>
                    <a:pt x="219833" y="59474"/>
                  </a:lnTo>
                  <a:lnTo>
                    <a:pt x="219027" y="59608"/>
                  </a:lnTo>
                  <a:lnTo>
                    <a:pt x="218229" y="59728"/>
                  </a:lnTo>
                  <a:lnTo>
                    <a:pt x="217423" y="59841"/>
                  </a:lnTo>
                  <a:lnTo>
                    <a:pt x="216617" y="59948"/>
                  </a:lnTo>
                  <a:lnTo>
                    <a:pt x="215819" y="60035"/>
                  </a:lnTo>
                  <a:lnTo>
                    <a:pt x="215013" y="60122"/>
                  </a:lnTo>
                  <a:lnTo>
                    <a:pt x="214215" y="60195"/>
                  </a:lnTo>
                  <a:lnTo>
                    <a:pt x="213417" y="60255"/>
                  </a:lnTo>
                  <a:lnTo>
                    <a:pt x="212619" y="60308"/>
                  </a:lnTo>
                  <a:lnTo>
                    <a:pt x="211829" y="60348"/>
                  </a:lnTo>
                  <a:lnTo>
                    <a:pt x="211038" y="60375"/>
                  </a:lnTo>
                  <a:lnTo>
                    <a:pt x="210256" y="60402"/>
                  </a:lnTo>
                  <a:lnTo>
                    <a:pt x="209474" y="60409"/>
                  </a:lnTo>
                  <a:lnTo>
                    <a:pt x="208692" y="60415"/>
                  </a:lnTo>
                  <a:lnTo>
                    <a:pt x="207917" y="60402"/>
                  </a:lnTo>
                  <a:lnTo>
                    <a:pt x="207151" y="60389"/>
                  </a:lnTo>
                  <a:lnTo>
                    <a:pt x="206392" y="60355"/>
                  </a:lnTo>
                  <a:lnTo>
                    <a:pt x="205642" y="60322"/>
                  </a:lnTo>
                  <a:lnTo>
                    <a:pt x="204891" y="60275"/>
                  </a:lnTo>
                  <a:lnTo>
                    <a:pt x="204148" y="60215"/>
                  </a:lnTo>
                  <a:lnTo>
                    <a:pt x="204077" y="60208"/>
                  </a:lnTo>
                  <a:lnTo>
                    <a:pt x="204006" y="60208"/>
                  </a:lnTo>
                  <a:lnTo>
                    <a:pt x="203880" y="60222"/>
                  </a:lnTo>
                  <a:lnTo>
                    <a:pt x="203753" y="60242"/>
                  </a:lnTo>
                  <a:lnTo>
                    <a:pt x="203619" y="60268"/>
                  </a:lnTo>
                  <a:lnTo>
                    <a:pt x="203619" y="60268"/>
                  </a:lnTo>
                  <a:lnTo>
                    <a:pt x="203737" y="56611"/>
                  </a:lnTo>
                  <a:lnTo>
                    <a:pt x="203856" y="52953"/>
                  </a:lnTo>
                  <a:lnTo>
                    <a:pt x="203911" y="51125"/>
                  </a:lnTo>
                  <a:lnTo>
                    <a:pt x="203959" y="49296"/>
                  </a:lnTo>
                  <a:lnTo>
                    <a:pt x="204006" y="47467"/>
                  </a:lnTo>
                  <a:lnTo>
                    <a:pt x="204038" y="45639"/>
                  </a:lnTo>
                  <a:lnTo>
                    <a:pt x="204038" y="45545"/>
                  </a:lnTo>
                  <a:lnTo>
                    <a:pt x="204030" y="45458"/>
                  </a:lnTo>
                  <a:lnTo>
                    <a:pt x="204014" y="45372"/>
                  </a:lnTo>
                  <a:lnTo>
                    <a:pt x="203990" y="45298"/>
                  </a:lnTo>
                  <a:lnTo>
                    <a:pt x="203959" y="45218"/>
                  </a:lnTo>
                  <a:lnTo>
                    <a:pt x="203927" y="45151"/>
                  </a:lnTo>
                  <a:lnTo>
                    <a:pt x="203895" y="45085"/>
                  </a:lnTo>
                  <a:lnTo>
                    <a:pt x="203848" y="45025"/>
                  </a:lnTo>
                  <a:lnTo>
                    <a:pt x="203801" y="44964"/>
                  </a:lnTo>
                  <a:lnTo>
                    <a:pt x="203753" y="44911"/>
                  </a:lnTo>
                  <a:lnTo>
                    <a:pt x="203698" y="44858"/>
                  </a:lnTo>
                  <a:lnTo>
                    <a:pt x="203643" y="44811"/>
                  </a:lnTo>
                  <a:lnTo>
                    <a:pt x="203579" y="44764"/>
                  </a:lnTo>
                  <a:lnTo>
                    <a:pt x="203516" y="44724"/>
                  </a:lnTo>
                  <a:lnTo>
                    <a:pt x="203374" y="44644"/>
                  </a:lnTo>
                  <a:lnTo>
                    <a:pt x="203326" y="44577"/>
                  </a:lnTo>
                  <a:lnTo>
                    <a:pt x="203263" y="44511"/>
                  </a:lnTo>
                  <a:lnTo>
                    <a:pt x="203200" y="44457"/>
                  </a:lnTo>
                  <a:lnTo>
                    <a:pt x="203121" y="44404"/>
                  </a:lnTo>
                  <a:lnTo>
                    <a:pt x="203042" y="44357"/>
                  </a:lnTo>
                  <a:lnTo>
                    <a:pt x="202947" y="44317"/>
                  </a:lnTo>
                  <a:lnTo>
                    <a:pt x="202844" y="44290"/>
                  </a:lnTo>
                  <a:lnTo>
                    <a:pt x="202734" y="44270"/>
                  </a:lnTo>
                  <a:lnTo>
                    <a:pt x="202331" y="44204"/>
                  </a:lnTo>
                  <a:lnTo>
                    <a:pt x="201912" y="44150"/>
                  </a:lnTo>
                  <a:lnTo>
                    <a:pt x="201493" y="44097"/>
                  </a:lnTo>
                  <a:lnTo>
                    <a:pt x="201067" y="44050"/>
                  </a:lnTo>
                  <a:lnTo>
                    <a:pt x="200640" y="44010"/>
                  </a:lnTo>
                  <a:lnTo>
                    <a:pt x="200205" y="43983"/>
                  </a:lnTo>
                  <a:lnTo>
                    <a:pt x="199771" y="43957"/>
                  </a:lnTo>
                  <a:lnTo>
                    <a:pt x="199336" y="43937"/>
                  </a:lnTo>
                  <a:lnTo>
                    <a:pt x="198894" y="43923"/>
                  </a:lnTo>
                  <a:lnTo>
                    <a:pt x="198459" y="43910"/>
                  </a:lnTo>
                  <a:lnTo>
                    <a:pt x="198024" y="43903"/>
                  </a:lnTo>
                  <a:lnTo>
                    <a:pt x="197590" y="43903"/>
                  </a:lnTo>
                  <a:lnTo>
                    <a:pt x="196729" y="43910"/>
                  </a:lnTo>
                  <a:lnTo>
                    <a:pt x="195899" y="43937"/>
                  </a:lnTo>
                  <a:lnTo>
                    <a:pt x="195812" y="43596"/>
                  </a:lnTo>
                  <a:lnTo>
                    <a:pt x="195717" y="43263"/>
                  </a:lnTo>
                  <a:lnTo>
                    <a:pt x="195614" y="42929"/>
                  </a:lnTo>
                  <a:lnTo>
                    <a:pt x="195504" y="42608"/>
                  </a:lnTo>
                  <a:lnTo>
                    <a:pt x="195385" y="42288"/>
                  </a:lnTo>
                  <a:lnTo>
                    <a:pt x="195251" y="41968"/>
                  </a:lnTo>
                  <a:lnTo>
                    <a:pt x="195109" y="41661"/>
                  </a:lnTo>
                  <a:lnTo>
                    <a:pt x="194959" y="41360"/>
                  </a:lnTo>
                  <a:lnTo>
                    <a:pt x="194793" y="41060"/>
                  </a:lnTo>
                  <a:lnTo>
                    <a:pt x="194619" y="40766"/>
                  </a:lnTo>
                  <a:lnTo>
                    <a:pt x="194429" y="40486"/>
                  </a:lnTo>
                  <a:lnTo>
                    <a:pt x="194232" y="40206"/>
                  </a:lnTo>
                  <a:lnTo>
                    <a:pt x="194018" y="39939"/>
                  </a:lnTo>
                  <a:lnTo>
                    <a:pt x="193797" y="39672"/>
                  </a:lnTo>
                  <a:lnTo>
                    <a:pt x="193560" y="39418"/>
                  </a:lnTo>
                  <a:lnTo>
                    <a:pt x="193307" y="39165"/>
                  </a:lnTo>
                  <a:lnTo>
                    <a:pt x="193038" y="38924"/>
                  </a:lnTo>
                  <a:lnTo>
                    <a:pt x="192762" y="38691"/>
                  </a:lnTo>
                  <a:lnTo>
                    <a:pt x="192470" y="38470"/>
                  </a:lnTo>
                  <a:lnTo>
                    <a:pt x="192161" y="38250"/>
                  </a:lnTo>
                  <a:lnTo>
                    <a:pt x="191837" y="38043"/>
                  </a:lnTo>
                  <a:lnTo>
                    <a:pt x="191498" y="37850"/>
                  </a:lnTo>
                  <a:lnTo>
                    <a:pt x="191142" y="37656"/>
                  </a:lnTo>
                  <a:lnTo>
                    <a:pt x="190771" y="37476"/>
                  </a:lnTo>
                  <a:lnTo>
                    <a:pt x="190383" y="37309"/>
                  </a:lnTo>
                  <a:lnTo>
                    <a:pt x="189981" y="37149"/>
                  </a:lnTo>
                  <a:lnTo>
                    <a:pt x="189562" y="36995"/>
                  </a:lnTo>
                  <a:lnTo>
                    <a:pt x="189119" y="36855"/>
                  </a:lnTo>
                  <a:lnTo>
                    <a:pt x="188661" y="36728"/>
                  </a:lnTo>
                  <a:lnTo>
                    <a:pt x="188187" y="36608"/>
                  </a:lnTo>
                  <a:lnTo>
                    <a:pt x="187689" y="36502"/>
                  </a:lnTo>
                  <a:lnTo>
                    <a:pt x="187175" y="36401"/>
                  </a:lnTo>
                  <a:lnTo>
                    <a:pt x="186385" y="36268"/>
                  </a:lnTo>
                  <a:lnTo>
                    <a:pt x="185587" y="36148"/>
                  </a:lnTo>
                  <a:lnTo>
                    <a:pt x="184781" y="36034"/>
                  </a:lnTo>
                  <a:lnTo>
                    <a:pt x="183967" y="35941"/>
                  </a:lnTo>
                  <a:lnTo>
                    <a:pt x="183146" y="35847"/>
                  </a:lnTo>
                  <a:lnTo>
                    <a:pt x="182324" y="35767"/>
                  </a:lnTo>
                  <a:lnTo>
                    <a:pt x="181494" y="35701"/>
                  </a:lnTo>
                  <a:lnTo>
                    <a:pt x="180664" y="35641"/>
                  </a:lnTo>
                  <a:lnTo>
                    <a:pt x="179835" y="35587"/>
                  </a:lnTo>
                  <a:lnTo>
                    <a:pt x="178989" y="35540"/>
                  </a:lnTo>
                  <a:lnTo>
                    <a:pt x="178152" y="35507"/>
                  </a:lnTo>
                  <a:lnTo>
                    <a:pt x="177306" y="35474"/>
                  </a:lnTo>
                  <a:lnTo>
                    <a:pt x="176461" y="35447"/>
                  </a:lnTo>
                  <a:lnTo>
                    <a:pt x="175615" y="35427"/>
                  </a:lnTo>
                  <a:lnTo>
                    <a:pt x="174762" y="35414"/>
                  </a:lnTo>
                  <a:lnTo>
                    <a:pt x="173916" y="35400"/>
                  </a:lnTo>
                  <a:lnTo>
                    <a:pt x="172210" y="35394"/>
                  </a:lnTo>
                  <a:lnTo>
                    <a:pt x="170511" y="35394"/>
                  </a:lnTo>
                  <a:lnTo>
                    <a:pt x="167129" y="35407"/>
                  </a:lnTo>
                  <a:lnTo>
                    <a:pt x="163786" y="35407"/>
                  </a:lnTo>
                  <a:lnTo>
                    <a:pt x="162143" y="35387"/>
                  </a:lnTo>
                  <a:lnTo>
                    <a:pt x="161321" y="35374"/>
                  </a:lnTo>
                  <a:lnTo>
                    <a:pt x="160515" y="35354"/>
                  </a:lnTo>
                  <a:lnTo>
                    <a:pt x="157275" y="35280"/>
                  </a:lnTo>
                  <a:lnTo>
                    <a:pt x="154044" y="35213"/>
                  </a:lnTo>
                  <a:lnTo>
                    <a:pt x="150804" y="35153"/>
                  </a:lnTo>
                  <a:lnTo>
                    <a:pt x="147572" y="35093"/>
                  </a:lnTo>
                  <a:lnTo>
                    <a:pt x="147699" y="33471"/>
                  </a:lnTo>
                  <a:lnTo>
                    <a:pt x="147825" y="31843"/>
                  </a:lnTo>
                  <a:lnTo>
                    <a:pt x="147951" y="30214"/>
                  </a:lnTo>
                  <a:lnTo>
                    <a:pt x="148078" y="28593"/>
                  </a:lnTo>
                  <a:lnTo>
                    <a:pt x="148086" y="28526"/>
                  </a:lnTo>
                  <a:lnTo>
                    <a:pt x="148078" y="28459"/>
                  </a:lnTo>
                  <a:lnTo>
                    <a:pt x="148062" y="28339"/>
                  </a:lnTo>
                  <a:lnTo>
                    <a:pt x="148030" y="28212"/>
                  </a:lnTo>
                  <a:lnTo>
                    <a:pt x="147983" y="28099"/>
                  </a:lnTo>
                  <a:lnTo>
                    <a:pt x="147912" y="27985"/>
                  </a:lnTo>
                  <a:lnTo>
                    <a:pt x="147833" y="27878"/>
                  </a:lnTo>
                  <a:lnTo>
                    <a:pt x="147746" y="27778"/>
                  </a:lnTo>
                  <a:lnTo>
                    <a:pt x="147643" y="27692"/>
                  </a:lnTo>
                  <a:lnTo>
                    <a:pt x="147533" y="27605"/>
                  </a:lnTo>
                  <a:lnTo>
                    <a:pt x="147406" y="27531"/>
                  </a:lnTo>
                  <a:lnTo>
                    <a:pt x="147280" y="27465"/>
                  </a:lnTo>
                  <a:lnTo>
                    <a:pt x="147145" y="27411"/>
                  </a:lnTo>
                  <a:lnTo>
                    <a:pt x="147003" y="27371"/>
                  </a:lnTo>
                  <a:lnTo>
                    <a:pt x="146861" y="27338"/>
                  </a:lnTo>
                  <a:lnTo>
                    <a:pt x="146719" y="27325"/>
                  </a:lnTo>
                  <a:lnTo>
                    <a:pt x="146577" y="27318"/>
                  </a:lnTo>
                  <a:lnTo>
                    <a:pt x="144253" y="27318"/>
                  </a:lnTo>
                  <a:lnTo>
                    <a:pt x="144348" y="27211"/>
                  </a:lnTo>
                  <a:lnTo>
                    <a:pt x="144396" y="27158"/>
                  </a:lnTo>
                  <a:lnTo>
                    <a:pt x="144435" y="27091"/>
                  </a:lnTo>
                  <a:lnTo>
                    <a:pt x="144475" y="27024"/>
                  </a:lnTo>
                  <a:lnTo>
                    <a:pt x="144514" y="26957"/>
                  </a:lnTo>
                  <a:lnTo>
                    <a:pt x="144538" y="26877"/>
                  </a:lnTo>
                  <a:lnTo>
                    <a:pt x="144562" y="26797"/>
                  </a:lnTo>
                  <a:lnTo>
                    <a:pt x="144656" y="26290"/>
                  </a:lnTo>
                  <a:lnTo>
                    <a:pt x="144743" y="25769"/>
                  </a:lnTo>
                  <a:lnTo>
                    <a:pt x="144822" y="25242"/>
                  </a:lnTo>
                  <a:lnTo>
                    <a:pt x="144886" y="24708"/>
                  </a:lnTo>
                  <a:lnTo>
                    <a:pt x="144941" y="24168"/>
                  </a:lnTo>
                  <a:lnTo>
                    <a:pt x="144988" y="23620"/>
                  </a:lnTo>
                  <a:lnTo>
                    <a:pt x="145020" y="23066"/>
                  </a:lnTo>
                  <a:lnTo>
                    <a:pt x="145044" y="22506"/>
                  </a:lnTo>
                  <a:lnTo>
                    <a:pt x="145052" y="21938"/>
                  </a:lnTo>
                  <a:lnTo>
                    <a:pt x="145052" y="21371"/>
                  </a:lnTo>
                  <a:lnTo>
                    <a:pt x="145036" y="20797"/>
                  </a:lnTo>
                  <a:lnTo>
                    <a:pt x="145012" y="20223"/>
                  </a:lnTo>
                  <a:lnTo>
                    <a:pt x="144980" y="19643"/>
                  </a:lnTo>
                  <a:lnTo>
                    <a:pt x="144933" y="19062"/>
                  </a:lnTo>
                  <a:lnTo>
                    <a:pt x="144870" y="18481"/>
                  </a:lnTo>
                  <a:lnTo>
                    <a:pt x="144807" y="17901"/>
                  </a:lnTo>
                  <a:lnTo>
                    <a:pt x="144720" y="17320"/>
                  </a:lnTo>
                  <a:lnTo>
                    <a:pt x="144625" y="16733"/>
                  </a:lnTo>
                  <a:lnTo>
                    <a:pt x="144514" y="16152"/>
                  </a:lnTo>
                  <a:lnTo>
                    <a:pt x="144396" y="15571"/>
                  </a:lnTo>
                  <a:lnTo>
                    <a:pt x="144261" y="14991"/>
                  </a:lnTo>
                  <a:lnTo>
                    <a:pt x="144119" y="14417"/>
                  </a:lnTo>
                  <a:lnTo>
                    <a:pt x="143961" y="13843"/>
                  </a:lnTo>
                  <a:lnTo>
                    <a:pt x="143795" y="13275"/>
                  </a:lnTo>
                  <a:lnTo>
                    <a:pt x="143606" y="12708"/>
                  </a:lnTo>
                  <a:lnTo>
                    <a:pt x="143408" y="12147"/>
                  </a:lnTo>
                  <a:lnTo>
                    <a:pt x="143203" y="11593"/>
                  </a:lnTo>
                  <a:lnTo>
                    <a:pt x="142981" y="11046"/>
                  </a:lnTo>
                  <a:lnTo>
                    <a:pt x="142744" y="10499"/>
                  </a:lnTo>
                  <a:lnTo>
                    <a:pt x="142491" y="9965"/>
                  </a:lnTo>
                  <a:lnTo>
                    <a:pt x="142231" y="9438"/>
                  </a:lnTo>
                  <a:lnTo>
                    <a:pt x="141954" y="8917"/>
                  </a:lnTo>
                  <a:lnTo>
                    <a:pt x="141662" y="8410"/>
                  </a:lnTo>
                  <a:lnTo>
                    <a:pt x="141354" y="7909"/>
                  </a:lnTo>
                  <a:lnTo>
                    <a:pt x="141037" y="7415"/>
                  </a:lnTo>
                  <a:lnTo>
                    <a:pt x="140706" y="6935"/>
                  </a:lnTo>
                  <a:lnTo>
                    <a:pt x="140532" y="6701"/>
                  </a:lnTo>
                  <a:lnTo>
                    <a:pt x="140358" y="6468"/>
                  </a:lnTo>
                  <a:lnTo>
                    <a:pt x="140176" y="6234"/>
                  </a:lnTo>
                  <a:lnTo>
                    <a:pt x="139994" y="6007"/>
                  </a:lnTo>
                  <a:lnTo>
                    <a:pt x="139813" y="5780"/>
                  </a:lnTo>
                  <a:lnTo>
                    <a:pt x="139623" y="5560"/>
                  </a:lnTo>
                  <a:lnTo>
                    <a:pt x="139426" y="5346"/>
                  </a:lnTo>
                  <a:lnTo>
                    <a:pt x="139228" y="5126"/>
                  </a:lnTo>
                  <a:lnTo>
                    <a:pt x="139030" y="4919"/>
                  </a:lnTo>
                  <a:lnTo>
                    <a:pt x="138825" y="4712"/>
                  </a:lnTo>
                  <a:lnTo>
                    <a:pt x="138620" y="4505"/>
                  </a:lnTo>
                  <a:lnTo>
                    <a:pt x="138406" y="4305"/>
                  </a:lnTo>
                  <a:lnTo>
                    <a:pt x="138193" y="4105"/>
                  </a:lnTo>
                  <a:lnTo>
                    <a:pt x="137972" y="3911"/>
                  </a:lnTo>
                  <a:lnTo>
                    <a:pt x="137750" y="3725"/>
                  </a:lnTo>
                  <a:lnTo>
                    <a:pt x="137521" y="3538"/>
                  </a:lnTo>
                  <a:lnTo>
                    <a:pt x="137292" y="3357"/>
                  </a:lnTo>
                  <a:lnTo>
                    <a:pt x="137055" y="3177"/>
                  </a:lnTo>
                  <a:lnTo>
                    <a:pt x="136818" y="3004"/>
                  </a:lnTo>
                  <a:lnTo>
                    <a:pt x="136573" y="2830"/>
                  </a:lnTo>
                  <a:lnTo>
                    <a:pt x="136328" y="2663"/>
                  </a:lnTo>
                  <a:lnTo>
                    <a:pt x="136083" y="2503"/>
                  </a:lnTo>
                  <a:lnTo>
                    <a:pt x="135830" y="2350"/>
                  </a:lnTo>
                  <a:lnTo>
                    <a:pt x="135570" y="2196"/>
                  </a:lnTo>
                  <a:lnTo>
                    <a:pt x="135309" y="2049"/>
                  </a:lnTo>
                  <a:lnTo>
                    <a:pt x="135048" y="1902"/>
                  </a:lnTo>
                  <a:lnTo>
                    <a:pt x="134779" y="1762"/>
                  </a:lnTo>
                  <a:lnTo>
                    <a:pt x="134503" y="1629"/>
                  </a:lnTo>
                  <a:lnTo>
                    <a:pt x="134226" y="1502"/>
                  </a:lnTo>
                  <a:lnTo>
                    <a:pt x="133942" y="1375"/>
                  </a:lnTo>
                  <a:lnTo>
                    <a:pt x="133657" y="1255"/>
                  </a:lnTo>
                  <a:lnTo>
                    <a:pt x="133373" y="1142"/>
                  </a:lnTo>
                  <a:lnTo>
                    <a:pt x="133080" y="1028"/>
                  </a:lnTo>
                  <a:lnTo>
                    <a:pt x="132780" y="928"/>
                  </a:lnTo>
                  <a:lnTo>
                    <a:pt x="132480" y="828"/>
                  </a:lnTo>
                  <a:lnTo>
                    <a:pt x="132180" y="735"/>
                  </a:lnTo>
                  <a:lnTo>
                    <a:pt x="131872" y="648"/>
                  </a:lnTo>
                  <a:lnTo>
                    <a:pt x="131555" y="561"/>
                  </a:lnTo>
                  <a:lnTo>
                    <a:pt x="131239" y="481"/>
                  </a:lnTo>
                  <a:lnTo>
                    <a:pt x="130915" y="414"/>
                  </a:lnTo>
                  <a:lnTo>
                    <a:pt x="130591" y="347"/>
                  </a:lnTo>
                  <a:lnTo>
                    <a:pt x="130267" y="281"/>
                  </a:lnTo>
                  <a:lnTo>
                    <a:pt x="129936" y="227"/>
                  </a:lnTo>
                  <a:lnTo>
                    <a:pt x="129596" y="181"/>
                  </a:lnTo>
                  <a:lnTo>
                    <a:pt x="129256" y="134"/>
                  </a:lnTo>
                  <a:lnTo>
                    <a:pt x="128908" y="100"/>
                  </a:lnTo>
                  <a:lnTo>
                    <a:pt x="128561" y="67"/>
                  </a:lnTo>
                  <a:lnTo>
                    <a:pt x="128205" y="40"/>
                  </a:lnTo>
                  <a:lnTo>
                    <a:pt x="127850" y="20"/>
                  </a:lnTo>
                  <a:lnTo>
                    <a:pt x="127486" y="7"/>
                  </a:lnTo>
                  <a:lnTo>
                    <a:pt x="12711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E875E73F-1F86-4F07-AD9A-238CA838DA9F}"/>
              </a:ext>
            </a:extLst>
          </p:cNvPr>
          <p:cNvSpPr txBox="1"/>
          <p:nvPr/>
        </p:nvSpPr>
        <p:spPr>
          <a:xfrm>
            <a:off x="1023614" y="558900"/>
            <a:ext cx="4572000" cy="1446550"/>
          </a:xfrm>
          <a:prstGeom prst="rect">
            <a:avLst/>
          </a:prstGeom>
          <a:noFill/>
        </p:spPr>
        <p:txBody>
          <a:bodyPr wrap="square">
            <a:spAutoFit/>
          </a:bodyPr>
          <a:lstStyle/>
          <a:p>
            <a:pPr lvl="0" algn="ctr"/>
            <a:r>
              <a:rPr lang="en-GB" sz="8800" dirty="0">
                <a:solidFill>
                  <a:schemeClr val="bg1"/>
                </a:solidFill>
                <a:latin typeface="Do Hyeon" panose="020B0604020202020204" charset="-127"/>
                <a:ea typeface="Do Hyeon" panose="020B0604020202020204" charset="-127"/>
              </a:rPr>
              <a:t>02.</a:t>
            </a:r>
          </a:p>
        </p:txBody>
      </p:sp>
      <p:sp>
        <p:nvSpPr>
          <p:cNvPr id="17" name="TextBox 16">
            <a:extLst>
              <a:ext uri="{FF2B5EF4-FFF2-40B4-BE49-F238E27FC236}">
                <a16:creationId xmlns:a16="http://schemas.microsoft.com/office/drawing/2014/main" id="{A9929616-D300-46B2-A67D-3C561FE464D0}"/>
              </a:ext>
            </a:extLst>
          </p:cNvPr>
          <p:cNvSpPr txBox="1"/>
          <p:nvPr/>
        </p:nvSpPr>
        <p:spPr>
          <a:xfrm>
            <a:off x="732807" y="1901400"/>
            <a:ext cx="5586437" cy="1754326"/>
          </a:xfrm>
          <a:prstGeom prst="rect">
            <a:avLst/>
          </a:prstGeom>
          <a:noFill/>
        </p:spPr>
        <p:txBody>
          <a:bodyPr wrap="square">
            <a:spAutoFit/>
          </a:bodyPr>
          <a:lstStyle/>
          <a:p>
            <a:pPr algn="ctr"/>
            <a:r>
              <a:rPr lang="en-IN" sz="5400" b="1" dirty="0">
                <a:latin typeface="Do Hyeon" panose="020B0604020202020204" charset="-127"/>
                <a:ea typeface="Do Hyeon" panose="020B0604020202020204" charset="-127"/>
              </a:rPr>
              <a:t>Sanitizing Remote Control Robot </a:t>
            </a:r>
            <a:endParaRPr lang="en-IN" sz="5400" dirty="0"/>
          </a:p>
        </p:txBody>
      </p:sp>
      <p:grpSp>
        <p:nvGrpSpPr>
          <p:cNvPr id="18" name="Google Shape;2330;p66">
            <a:extLst>
              <a:ext uri="{FF2B5EF4-FFF2-40B4-BE49-F238E27FC236}">
                <a16:creationId xmlns:a16="http://schemas.microsoft.com/office/drawing/2014/main" id="{1471F08B-FE14-4A34-B7C0-C7C65F8E4F9D}"/>
              </a:ext>
            </a:extLst>
          </p:cNvPr>
          <p:cNvGrpSpPr/>
          <p:nvPr/>
        </p:nvGrpSpPr>
        <p:grpSpPr>
          <a:xfrm>
            <a:off x="6319244" y="1394174"/>
            <a:ext cx="1793367" cy="2974209"/>
            <a:chOff x="2123000" y="-12206725"/>
            <a:chExt cx="3373975" cy="12444850"/>
          </a:xfrm>
        </p:grpSpPr>
        <p:sp>
          <p:nvSpPr>
            <p:cNvPr id="19" name="Google Shape;2331;p66">
              <a:extLst>
                <a:ext uri="{FF2B5EF4-FFF2-40B4-BE49-F238E27FC236}">
                  <a16:creationId xmlns:a16="http://schemas.microsoft.com/office/drawing/2014/main" id="{FCE961B7-A577-4FB3-A0E9-A502BDC6DEC9}"/>
                </a:ext>
              </a:extLst>
            </p:cNvPr>
            <p:cNvSpPr/>
            <p:nvPr/>
          </p:nvSpPr>
          <p:spPr>
            <a:xfrm>
              <a:off x="2123000" y="-12206725"/>
              <a:ext cx="3373975" cy="12444850"/>
            </a:xfrm>
            <a:custGeom>
              <a:avLst/>
              <a:gdLst/>
              <a:ahLst/>
              <a:cxnLst/>
              <a:rect l="l" t="t" r="r" b="b"/>
              <a:pathLst>
                <a:path w="134959" h="497794" extrusionOk="0">
                  <a:moveTo>
                    <a:pt x="65535" y="3919"/>
                  </a:moveTo>
                  <a:lnTo>
                    <a:pt x="65639" y="3930"/>
                  </a:lnTo>
                  <a:lnTo>
                    <a:pt x="65744" y="3962"/>
                  </a:lnTo>
                  <a:lnTo>
                    <a:pt x="65844" y="4005"/>
                  </a:lnTo>
                  <a:lnTo>
                    <a:pt x="65944" y="4059"/>
                  </a:lnTo>
                  <a:lnTo>
                    <a:pt x="66044" y="4124"/>
                  </a:lnTo>
                  <a:lnTo>
                    <a:pt x="66139" y="4210"/>
                  </a:lnTo>
                  <a:lnTo>
                    <a:pt x="66230" y="4307"/>
                  </a:lnTo>
                  <a:lnTo>
                    <a:pt x="66321" y="4404"/>
                  </a:lnTo>
                  <a:lnTo>
                    <a:pt x="66412" y="4523"/>
                  </a:lnTo>
                  <a:lnTo>
                    <a:pt x="66494" y="4653"/>
                  </a:lnTo>
                  <a:lnTo>
                    <a:pt x="66580" y="4793"/>
                  </a:lnTo>
                  <a:lnTo>
                    <a:pt x="66657" y="4944"/>
                  </a:lnTo>
                  <a:lnTo>
                    <a:pt x="66734" y="5106"/>
                  </a:lnTo>
                  <a:lnTo>
                    <a:pt x="66812" y="5268"/>
                  </a:lnTo>
                  <a:lnTo>
                    <a:pt x="66880" y="5451"/>
                  </a:lnTo>
                  <a:lnTo>
                    <a:pt x="66948" y="5635"/>
                  </a:lnTo>
                  <a:lnTo>
                    <a:pt x="67016" y="5829"/>
                  </a:lnTo>
                  <a:lnTo>
                    <a:pt x="67075" y="6034"/>
                  </a:lnTo>
                  <a:lnTo>
                    <a:pt x="67134" y="6239"/>
                  </a:lnTo>
                  <a:lnTo>
                    <a:pt x="67193" y="6466"/>
                  </a:lnTo>
                  <a:lnTo>
                    <a:pt x="67243" y="6682"/>
                  </a:lnTo>
                  <a:lnTo>
                    <a:pt x="67293" y="6919"/>
                  </a:lnTo>
                  <a:lnTo>
                    <a:pt x="67339" y="7157"/>
                  </a:lnTo>
                  <a:lnTo>
                    <a:pt x="67380" y="7394"/>
                  </a:lnTo>
                  <a:lnTo>
                    <a:pt x="67416" y="7642"/>
                  </a:lnTo>
                  <a:lnTo>
                    <a:pt x="67452" y="7891"/>
                  </a:lnTo>
                  <a:lnTo>
                    <a:pt x="67484" y="8150"/>
                  </a:lnTo>
                  <a:lnTo>
                    <a:pt x="67511" y="8409"/>
                  </a:lnTo>
                  <a:lnTo>
                    <a:pt x="67534" y="8668"/>
                  </a:lnTo>
                  <a:lnTo>
                    <a:pt x="67552" y="8938"/>
                  </a:lnTo>
                  <a:lnTo>
                    <a:pt x="67566" y="9207"/>
                  </a:lnTo>
                  <a:lnTo>
                    <a:pt x="67579" y="9477"/>
                  </a:lnTo>
                  <a:lnTo>
                    <a:pt x="67584" y="9747"/>
                  </a:lnTo>
                  <a:lnTo>
                    <a:pt x="67589" y="10028"/>
                  </a:lnTo>
                  <a:lnTo>
                    <a:pt x="67584" y="10298"/>
                  </a:lnTo>
                  <a:lnTo>
                    <a:pt x="67579" y="10578"/>
                  </a:lnTo>
                  <a:lnTo>
                    <a:pt x="67566" y="10859"/>
                  </a:lnTo>
                  <a:lnTo>
                    <a:pt x="67552" y="11129"/>
                  </a:lnTo>
                  <a:lnTo>
                    <a:pt x="67534" y="11409"/>
                  </a:lnTo>
                  <a:lnTo>
                    <a:pt x="67507" y="11679"/>
                  </a:lnTo>
                  <a:lnTo>
                    <a:pt x="67480" y="11960"/>
                  </a:lnTo>
                  <a:lnTo>
                    <a:pt x="67443" y="12229"/>
                  </a:lnTo>
                  <a:lnTo>
                    <a:pt x="67407" y="12499"/>
                  </a:lnTo>
                  <a:lnTo>
                    <a:pt x="67361" y="12769"/>
                  </a:lnTo>
                  <a:lnTo>
                    <a:pt x="67311" y="13028"/>
                  </a:lnTo>
                  <a:lnTo>
                    <a:pt x="67257" y="13298"/>
                  </a:lnTo>
                  <a:lnTo>
                    <a:pt x="67198" y="13557"/>
                  </a:lnTo>
                  <a:lnTo>
                    <a:pt x="67134" y="13805"/>
                  </a:lnTo>
                  <a:lnTo>
                    <a:pt x="67066" y="14054"/>
                  </a:lnTo>
                  <a:lnTo>
                    <a:pt x="66989" y="14302"/>
                  </a:lnTo>
                  <a:lnTo>
                    <a:pt x="66912" y="14539"/>
                  </a:lnTo>
                  <a:lnTo>
                    <a:pt x="66884" y="14615"/>
                  </a:lnTo>
                  <a:lnTo>
                    <a:pt x="66862" y="14701"/>
                  </a:lnTo>
                  <a:lnTo>
                    <a:pt x="66821" y="14874"/>
                  </a:lnTo>
                  <a:lnTo>
                    <a:pt x="66789" y="15047"/>
                  </a:lnTo>
                  <a:lnTo>
                    <a:pt x="66766" y="15230"/>
                  </a:lnTo>
                  <a:lnTo>
                    <a:pt x="66644" y="15316"/>
                  </a:lnTo>
                  <a:lnTo>
                    <a:pt x="66516" y="15392"/>
                  </a:lnTo>
                  <a:lnTo>
                    <a:pt x="66394" y="15457"/>
                  </a:lnTo>
                  <a:lnTo>
                    <a:pt x="66271" y="15500"/>
                  </a:lnTo>
                  <a:lnTo>
                    <a:pt x="66148" y="15532"/>
                  </a:lnTo>
                  <a:lnTo>
                    <a:pt x="66026" y="15565"/>
                  </a:lnTo>
                  <a:lnTo>
                    <a:pt x="65903" y="15575"/>
                  </a:lnTo>
                  <a:lnTo>
                    <a:pt x="65780" y="15565"/>
                  </a:lnTo>
                  <a:lnTo>
                    <a:pt x="65662" y="15554"/>
                  </a:lnTo>
                  <a:lnTo>
                    <a:pt x="65539" y="15532"/>
                  </a:lnTo>
                  <a:lnTo>
                    <a:pt x="65421" y="15500"/>
                  </a:lnTo>
                  <a:lnTo>
                    <a:pt x="65303" y="15457"/>
                  </a:lnTo>
                  <a:lnTo>
                    <a:pt x="65185" y="15403"/>
                  </a:lnTo>
                  <a:lnTo>
                    <a:pt x="65071" y="15338"/>
                  </a:lnTo>
                  <a:lnTo>
                    <a:pt x="64953" y="15262"/>
                  </a:lnTo>
                  <a:lnTo>
                    <a:pt x="64844" y="15176"/>
                  </a:lnTo>
                  <a:lnTo>
                    <a:pt x="64731" y="15079"/>
                  </a:lnTo>
                  <a:lnTo>
                    <a:pt x="64622" y="14971"/>
                  </a:lnTo>
                  <a:lnTo>
                    <a:pt x="64517" y="14863"/>
                  </a:lnTo>
                  <a:lnTo>
                    <a:pt x="64413" y="14744"/>
                  </a:lnTo>
                  <a:lnTo>
                    <a:pt x="64308" y="14615"/>
                  </a:lnTo>
                  <a:lnTo>
                    <a:pt x="64208" y="14474"/>
                  </a:lnTo>
                  <a:lnTo>
                    <a:pt x="64113" y="14334"/>
                  </a:lnTo>
                  <a:lnTo>
                    <a:pt x="64017" y="14183"/>
                  </a:lnTo>
                  <a:lnTo>
                    <a:pt x="63927" y="14021"/>
                  </a:lnTo>
                  <a:lnTo>
                    <a:pt x="63836" y="13859"/>
                  </a:lnTo>
                  <a:lnTo>
                    <a:pt x="63749" y="13687"/>
                  </a:lnTo>
                  <a:lnTo>
                    <a:pt x="63668" y="13503"/>
                  </a:lnTo>
                  <a:lnTo>
                    <a:pt x="63590" y="13320"/>
                  </a:lnTo>
                  <a:lnTo>
                    <a:pt x="63513" y="13136"/>
                  </a:lnTo>
                  <a:lnTo>
                    <a:pt x="63440" y="12931"/>
                  </a:lnTo>
                  <a:lnTo>
                    <a:pt x="63372" y="12737"/>
                  </a:lnTo>
                  <a:lnTo>
                    <a:pt x="63309" y="12532"/>
                  </a:lnTo>
                  <a:lnTo>
                    <a:pt x="63250" y="12316"/>
                  </a:lnTo>
                  <a:lnTo>
                    <a:pt x="63195" y="12100"/>
                  </a:lnTo>
                  <a:lnTo>
                    <a:pt x="63141" y="11884"/>
                  </a:lnTo>
                  <a:lnTo>
                    <a:pt x="63095" y="11657"/>
                  </a:lnTo>
                  <a:lnTo>
                    <a:pt x="63054" y="11431"/>
                  </a:lnTo>
                  <a:lnTo>
                    <a:pt x="63013" y="11204"/>
                  </a:lnTo>
                  <a:lnTo>
                    <a:pt x="62981" y="10977"/>
                  </a:lnTo>
                  <a:lnTo>
                    <a:pt x="62954" y="10740"/>
                  </a:lnTo>
                  <a:lnTo>
                    <a:pt x="62932" y="10503"/>
                  </a:lnTo>
                  <a:lnTo>
                    <a:pt x="62913" y="10265"/>
                  </a:lnTo>
                  <a:lnTo>
                    <a:pt x="62900" y="10017"/>
                  </a:lnTo>
                  <a:lnTo>
                    <a:pt x="62895" y="9779"/>
                  </a:lnTo>
                  <a:lnTo>
                    <a:pt x="62895" y="9531"/>
                  </a:lnTo>
                  <a:lnTo>
                    <a:pt x="62900" y="9283"/>
                  </a:lnTo>
                  <a:lnTo>
                    <a:pt x="62909" y="9035"/>
                  </a:lnTo>
                  <a:lnTo>
                    <a:pt x="62927" y="8786"/>
                  </a:lnTo>
                  <a:lnTo>
                    <a:pt x="62950" y="8549"/>
                  </a:lnTo>
                  <a:lnTo>
                    <a:pt x="62977" y="8301"/>
                  </a:lnTo>
                  <a:lnTo>
                    <a:pt x="63013" y="8053"/>
                  </a:lnTo>
                  <a:lnTo>
                    <a:pt x="63059" y="7804"/>
                  </a:lnTo>
                  <a:lnTo>
                    <a:pt x="63104" y="7556"/>
                  </a:lnTo>
                  <a:lnTo>
                    <a:pt x="63163" y="7308"/>
                  </a:lnTo>
                  <a:lnTo>
                    <a:pt x="63227" y="7070"/>
                  </a:lnTo>
                  <a:lnTo>
                    <a:pt x="63295" y="6833"/>
                  </a:lnTo>
                  <a:lnTo>
                    <a:pt x="63372" y="6585"/>
                  </a:lnTo>
                  <a:lnTo>
                    <a:pt x="63459" y="6347"/>
                  </a:lnTo>
                  <a:lnTo>
                    <a:pt x="63549" y="6121"/>
                  </a:lnTo>
                  <a:lnTo>
                    <a:pt x="63649" y="5883"/>
                  </a:lnTo>
                  <a:lnTo>
                    <a:pt x="63758" y="5656"/>
                  </a:lnTo>
                  <a:lnTo>
                    <a:pt x="63877" y="5430"/>
                  </a:lnTo>
                  <a:lnTo>
                    <a:pt x="63999" y="5203"/>
                  </a:lnTo>
                  <a:lnTo>
                    <a:pt x="64126" y="4998"/>
                  </a:lnTo>
                  <a:lnTo>
                    <a:pt x="64249" y="4815"/>
                  </a:lnTo>
                  <a:lnTo>
                    <a:pt x="64376" y="4642"/>
                  </a:lnTo>
                  <a:lnTo>
                    <a:pt x="64499" y="4491"/>
                  </a:lnTo>
                  <a:lnTo>
                    <a:pt x="64617" y="4361"/>
                  </a:lnTo>
                  <a:lnTo>
                    <a:pt x="64740" y="4243"/>
                  </a:lnTo>
                  <a:lnTo>
                    <a:pt x="64858" y="4145"/>
                  </a:lnTo>
                  <a:lnTo>
                    <a:pt x="64976" y="4070"/>
                  </a:lnTo>
                  <a:lnTo>
                    <a:pt x="65090" y="4005"/>
                  </a:lnTo>
                  <a:lnTo>
                    <a:pt x="65203" y="3962"/>
                  </a:lnTo>
                  <a:lnTo>
                    <a:pt x="65317" y="3930"/>
                  </a:lnTo>
                  <a:lnTo>
                    <a:pt x="65426" y="3919"/>
                  </a:lnTo>
                  <a:close/>
                  <a:moveTo>
                    <a:pt x="66648" y="37572"/>
                  </a:moveTo>
                  <a:lnTo>
                    <a:pt x="66857" y="37583"/>
                  </a:lnTo>
                  <a:lnTo>
                    <a:pt x="67066" y="37604"/>
                  </a:lnTo>
                  <a:lnTo>
                    <a:pt x="67275" y="37647"/>
                  </a:lnTo>
                  <a:lnTo>
                    <a:pt x="67484" y="37691"/>
                  </a:lnTo>
                  <a:lnTo>
                    <a:pt x="67693" y="37745"/>
                  </a:lnTo>
                  <a:lnTo>
                    <a:pt x="67902" y="37820"/>
                  </a:lnTo>
                  <a:lnTo>
                    <a:pt x="68107" y="37896"/>
                  </a:lnTo>
                  <a:lnTo>
                    <a:pt x="68316" y="37982"/>
                  </a:lnTo>
                  <a:lnTo>
                    <a:pt x="68520" y="38090"/>
                  </a:lnTo>
                  <a:lnTo>
                    <a:pt x="68720" y="38198"/>
                  </a:lnTo>
                  <a:lnTo>
                    <a:pt x="68920" y="38327"/>
                  </a:lnTo>
                  <a:lnTo>
                    <a:pt x="69120" y="38457"/>
                  </a:lnTo>
                  <a:lnTo>
                    <a:pt x="69315" y="38608"/>
                  </a:lnTo>
                  <a:lnTo>
                    <a:pt x="69510" y="38759"/>
                  </a:lnTo>
                  <a:lnTo>
                    <a:pt x="69701" y="38921"/>
                  </a:lnTo>
                  <a:lnTo>
                    <a:pt x="69888" y="39105"/>
                  </a:lnTo>
                  <a:lnTo>
                    <a:pt x="70069" y="39288"/>
                  </a:lnTo>
                  <a:lnTo>
                    <a:pt x="70251" y="39493"/>
                  </a:lnTo>
                  <a:lnTo>
                    <a:pt x="70428" y="39698"/>
                  </a:lnTo>
                  <a:lnTo>
                    <a:pt x="70601" y="39914"/>
                  </a:lnTo>
                  <a:lnTo>
                    <a:pt x="70769" y="40151"/>
                  </a:lnTo>
                  <a:lnTo>
                    <a:pt x="70933" y="40389"/>
                  </a:lnTo>
                  <a:lnTo>
                    <a:pt x="71096" y="40637"/>
                  </a:lnTo>
                  <a:lnTo>
                    <a:pt x="71251" y="40907"/>
                  </a:lnTo>
                  <a:lnTo>
                    <a:pt x="71401" y="41177"/>
                  </a:lnTo>
                  <a:lnTo>
                    <a:pt x="71546" y="41457"/>
                  </a:lnTo>
                  <a:lnTo>
                    <a:pt x="71682" y="41749"/>
                  </a:lnTo>
                  <a:lnTo>
                    <a:pt x="71814" y="42062"/>
                  </a:lnTo>
                  <a:lnTo>
                    <a:pt x="71946" y="42375"/>
                  </a:lnTo>
                  <a:lnTo>
                    <a:pt x="72064" y="42699"/>
                  </a:lnTo>
                  <a:lnTo>
                    <a:pt x="72182" y="43033"/>
                  </a:lnTo>
                  <a:lnTo>
                    <a:pt x="72286" y="43379"/>
                  </a:lnTo>
                  <a:lnTo>
                    <a:pt x="72391" y="43735"/>
                  </a:lnTo>
                  <a:lnTo>
                    <a:pt x="72482" y="44102"/>
                  </a:lnTo>
                  <a:lnTo>
                    <a:pt x="71896" y="44026"/>
                  </a:lnTo>
                  <a:lnTo>
                    <a:pt x="71314" y="43961"/>
                  </a:lnTo>
                  <a:lnTo>
                    <a:pt x="70174" y="43854"/>
                  </a:lnTo>
                  <a:lnTo>
                    <a:pt x="69056" y="43767"/>
                  </a:lnTo>
                  <a:lnTo>
                    <a:pt x="67970" y="43681"/>
                  </a:lnTo>
                  <a:lnTo>
                    <a:pt x="66348" y="43551"/>
                  </a:lnTo>
                  <a:lnTo>
                    <a:pt x="65503" y="43476"/>
                  </a:lnTo>
                  <a:lnTo>
                    <a:pt x="64635" y="43422"/>
                  </a:lnTo>
                  <a:lnTo>
                    <a:pt x="63749" y="43368"/>
                  </a:lnTo>
                  <a:lnTo>
                    <a:pt x="62845" y="43325"/>
                  </a:lnTo>
                  <a:lnTo>
                    <a:pt x="61927" y="43303"/>
                  </a:lnTo>
                  <a:lnTo>
                    <a:pt x="61001" y="43303"/>
                  </a:lnTo>
                  <a:lnTo>
                    <a:pt x="61073" y="43260"/>
                  </a:lnTo>
                  <a:lnTo>
                    <a:pt x="61141" y="43195"/>
                  </a:lnTo>
                  <a:lnTo>
                    <a:pt x="61205" y="43120"/>
                  </a:lnTo>
                  <a:lnTo>
                    <a:pt x="61269" y="43022"/>
                  </a:lnTo>
                  <a:lnTo>
                    <a:pt x="61332" y="42904"/>
                  </a:lnTo>
                  <a:lnTo>
                    <a:pt x="61391" y="42774"/>
                  </a:lnTo>
                  <a:lnTo>
                    <a:pt x="61446" y="42634"/>
                  </a:lnTo>
                  <a:lnTo>
                    <a:pt x="61496" y="42472"/>
                  </a:lnTo>
                  <a:lnTo>
                    <a:pt x="61600" y="42137"/>
                  </a:lnTo>
                  <a:lnTo>
                    <a:pt x="61709" y="41824"/>
                  </a:lnTo>
                  <a:lnTo>
                    <a:pt x="61827" y="41511"/>
                  </a:lnTo>
                  <a:lnTo>
                    <a:pt x="61950" y="41220"/>
                  </a:lnTo>
                  <a:lnTo>
                    <a:pt x="62082" y="40929"/>
                  </a:lnTo>
                  <a:lnTo>
                    <a:pt x="62214" y="40659"/>
                  </a:lnTo>
                  <a:lnTo>
                    <a:pt x="62354" y="40400"/>
                  </a:lnTo>
                  <a:lnTo>
                    <a:pt x="62504" y="40141"/>
                  </a:lnTo>
                  <a:lnTo>
                    <a:pt x="62654" y="39903"/>
                  </a:lnTo>
                  <a:lnTo>
                    <a:pt x="62813" y="39677"/>
                  </a:lnTo>
                  <a:lnTo>
                    <a:pt x="62972" y="39461"/>
                  </a:lnTo>
                  <a:lnTo>
                    <a:pt x="63141" y="39266"/>
                  </a:lnTo>
                  <a:lnTo>
                    <a:pt x="63309" y="39072"/>
                  </a:lnTo>
                  <a:lnTo>
                    <a:pt x="63481" y="38889"/>
                  </a:lnTo>
                  <a:lnTo>
                    <a:pt x="63663" y="38727"/>
                  </a:lnTo>
                  <a:lnTo>
                    <a:pt x="63845" y="38565"/>
                  </a:lnTo>
                  <a:lnTo>
                    <a:pt x="64026" y="38425"/>
                  </a:lnTo>
                  <a:lnTo>
                    <a:pt x="64217" y="38284"/>
                  </a:lnTo>
                  <a:lnTo>
                    <a:pt x="64408" y="38166"/>
                  </a:lnTo>
                  <a:lnTo>
                    <a:pt x="64603" y="38058"/>
                  </a:lnTo>
                  <a:lnTo>
                    <a:pt x="64799" y="37960"/>
                  </a:lnTo>
                  <a:lnTo>
                    <a:pt x="64999" y="37863"/>
                  </a:lnTo>
                  <a:lnTo>
                    <a:pt x="65199" y="37788"/>
                  </a:lnTo>
                  <a:lnTo>
                    <a:pt x="65403" y="37723"/>
                  </a:lnTo>
                  <a:lnTo>
                    <a:pt x="65608" y="37669"/>
                  </a:lnTo>
                  <a:lnTo>
                    <a:pt x="65812" y="37626"/>
                  </a:lnTo>
                  <a:lnTo>
                    <a:pt x="66021" y="37594"/>
                  </a:lnTo>
                  <a:lnTo>
                    <a:pt x="66230" y="37583"/>
                  </a:lnTo>
                  <a:lnTo>
                    <a:pt x="66439" y="37572"/>
                  </a:lnTo>
                  <a:close/>
                  <a:moveTo>
                    <a:pt x="62532" y="47987"/>
                  </a:moveTo>
                  <a:lnTo>
                    <a:pt x="63145" y="47998"/>
                  </a:lnTo>
                  <a:lnTo>
                    <a:pt x="63754" y="48009"/>
                  </a:lnTo>
                  <a:lnTo>
                    <a:pt x="64358" y="48041"/>
                  </a:lnTo>
                  <a:lnTo>
                    <a:pt x="64962" y="48063"/>
                  </a:lnTo>
                  <a:lnTo>
                    <a:pt x="66153" y="48149"/>
                  </a:lnTo>
                  <a:lnTo>
                    <a:pt x="66126" y="48300"/>
                  </a:lnTo>
                  <a:lnTo>
                    <a:pt x="66116" y="48398"/>
                  </a:lnTo>
                  <a:lnTo>
                    <a:pt x="66107" y="48495"/>
                  </a:lnTo>
                  <a:lnTo>
                    <a:pt x="66071" y="50459"/>
                  </a:lnTo>
                  <a:lnTo>
                    <a:pt x="66030" y="52423"/>
                  </a:lnTo>
                  <a:lnTo>
                    <a:pt x="65998" y="54388"/>
                  </a:lnTo>
                  <a:lnTo>
                    <a:pt x="65967" y="56363"/>
                  </a:lnTo>
                  <a:lnTo>
                    <a:pt x="65944" y="58327"/>
                  </a:lnTo>
                  <a:lnTo>
                    <a:pt x="65921" y="60302"/>
                  </a:lnTo>
                  <a:lnTo>
                    <a:pt x="65903" y="62278"/>
                  </a:lnTo>
                  <a:lnTo>
                    <a:pt x="65889" y="64253"/>
                  </a:lnTo>
                  <a:lnTo>
                    <a:pt x="65880" y="66228"/>
                  </a:lnTo>
                  <a:lnTo>
                    <a:pt x="65876" y="68203"/>
                  </a:lnTo>
                  <a:lnTo>
                    <a:pt x="65876" y="70178"/>
                  </a:lnTo>
                  <a:lnTo>
                    <a:pt x="65885" y="72153"/>
                  </a:lnTo>
                  <a:lnTo>
                    <a:pt x="65894" y="74128"/>
                  </a:lnTo>
                  <a:lnTo>
                    <a:pt x="65912" y="76104"/>
                  </a:lnTo>
                  <a:lnTo>
                    <a:pt x="65935" y="78079"/>
                  </a:lnTo>
                  <a:lnTo>
                    <a:pt x="65962" y="80054"/>
                  </a:lnTo>
                  <a:lnTo>
                    <a:pt x="65998" y="82029"/>
                  </a:lnTo>
                  <a:lnTo>
                    <a:pt x="66035" y="84004"/>
                  </a:lnTo>
                  <a:lnTo>
                    <a:pt x="66085" y="85979"/>
                  </a:lnTo>
                  <a:lnTo>
                    <a:pt x="66135" y="87955"/>
                  </a:lnTo>
                  <a:lnTo>
                    <a:pt x="66194" y="89919"/>
                  </a:lnTo>
                  <a:lnTo>
                    <a:pt x="66262" y="91883"/>
                  </a:lnTo>
                  <a:lnTo>
                    <a:pt x="66335" y="93858"/>
                  </a:lnTo>
                  <a:lnTo>
                    <a:pt x="66416" y="95823"/>
                  </a:lnTo>
                  <a:lnTo>
                    <a:pt x="66503" y="97776"/>
                  </a:lnTo>
                  <a:lnTo>
                    <a:pt x="66598" y="99741"/>
                  </a:lnTo>
                  <a:lnTo>
                    <a:pt x="66698" y="101694"/>
                  </a:lnTo>
                  <a:lnTo>
                    <a:pt x="66812" y="103659"/>
                  </a:lnTo>
                  <a:lnTo>
                    <a:pt x="66930" y="105601"/>
                  </a:lnTo>
                  <a:lnTo>
                    <a:pt x="67052" y="107555"/>
                  </a:lnTo>
                  <a:lnTo>
                    <a:pt x="67189" y="109498"/>
                  </a:lnTo>
                  <a:lnTo>
                    <a:pt x="67334" y="111441"/>
                  </a:lnTo>
                  <a:lnTo>
                    <a:pt x="67334" y="111441"/>
                  </a:lnTo>
                  <a:lnTo>
                    <a:pt x="65008" y="111408"/>
                  </a:lnTo>
                  <a:lnTo>
                    <a:pt x="62682" y="111387"/>
                  </a:lnTo>
                  <a:lnTo>
                    <a:pt x="60355" y="111376"/>
                  </a:lnTo>
                  <a:lnTo>
                    <a:pt x="58034" y="111365"/>
                  </a:lnTo>
                  <a:lnTo>
                    <a:pt x="55707" y="111376"/>
                  </a:lnTo>
                  <a:lnTo>
                    <a:pt x="53381" y="111387"/>
                  </a:lnTo>
                  <a:lnTo>
                    <a:pt x="51059" y="111408"/>
                  </a:lnTo>
                  <a:lnTo>
                    <a:pt x="48733" y="111441"/>
                  </a:lnTo>
                  <a:lnTo>
                    <a:pt x="48447" y="111451"/>
                  </a:lnTo>
                  <a:lnTo>
                    <a:pt x="48152" y="111441"/>
                  </a:lnTo>
                  <a:lnTo>
                    <a:pt x="47538" y="111419"/>
                  </a:lnTo>
                  <a:lnTo>
                    <a:pt x="46902" y="111365"/>
                  </a:lnTo>
                  <a:lnTo>
                    <a:pt x="46239" y="111300"/>
                  </a:lnTo>
                  <a:lnTo>
                    <a:pt x="45562" y="111225"/>
                  </a:lnTo>
                  <a:lnTo>
                    <a:pt x="44862" y="111128"/>
                  </a:lnTo>
                  <a:lnTo>
                    <a:pt x="43422" y="110933"/>
                  </a:lnTo>
                  <a:lnTo>
                    <a:pt x="42686" y="110836"/>
                  </a:lnTo>
                  <a:lnTo>
                    <a:pt x="41945" y="110750"/>
                  </a:lnTo>
                  <a:lnTo>
                    <a:pt x="41196" y="110674"/>
                  </a:lnTo>
                  <a:lnTo>
                    <a:pt x="40450" y="110610"/>
                  </a:lnTo>
                  <a:lnTo>
                    <a:pt x="39701" y="110566"/>
                  </a:lnTo>
                  <a:lnTo>
                    <a:pt x="38960" y="110545"/>
                  </a:lnTo>
                  <a:lnTo>
                    <a:pt x="38224" y="110545"/>
                  </a:lnTo>
                  <a:lnTo>
                    <a:pt x="37861" y="110556"/>
                  </a:lnTo>
                  <a:lnTo>
                    <a:pt x="37497" y="110577"/>
                  </a:lnTo>
                  <a:lnTo>
                    <a:pt x="37506" y="110556"/>
                  </a:lnTo>
                  <a:lnTo>
                    <a:pt x="37511" y="110534"/>
                  </a:lnTo>
                  <a:lnTo>
                    <a:pt x="37511" y="110480"/>
                  </a:lnTo>
                  <a:lnTo>
                    <a:pt x="37502" y="108462"/>
                  </a:lnTo>
                  <a:lnTo>
                    <a:pt x="37488" y="106433"/>
                  </a:lnTo>
                  <a:lnTo>
                    <a:pt x="37484" y="104382"/>
                  </a:lnTo>
                  <a:lnTo>
                    <a:pt x="37479" y="102320"/>
                  </a:lnTo>
                  <a:lnTo>
                    <a:pt x="37488" y="100248"/>
                  </a:lnTo>
                  <a:lnTo>
                    <a:pt x="37502" y="98165"/>
                  </a:lnTo>
                  <a:lnTo>
                    <a:pt x="37515" y="97129"/>
                  </a:lnTo>
                  <a:lnTo>
                    <a:pt x="37529" y="96082"/>
                  </a:lnTo>
                  <a:lnTo>
                    <a:pt x="37547" y="95046"/>
                  </a:lnTo>
                  <a:lnTo>
                    <a:pt x="37570" y="93999"/>
                  </a:lnTo>
                  <a:lnTo>
                    <a:pt x="37593" y="92963"/>
                  </a:lnTo>
                  <a:lnTo>
                    <a:pt x="37624" y="91926"/>
                  </a:lnTo>
                  <a:lnTo>
                    <a:pt x="37656" y="90890"/>
                  </a:lnTo>
                  <a:lnTo>
                    <a:pt x="37693" y="89854"/>
                  </a:lnTo>
                  <a:lnTo>
                    <a:pt x="37733" y="88829"/>
                  </a:lnTo>
                  <a:lnTo>
                    <a:pt x="37783" y="87793"/>
                  </a:lnTo>
                  <a:lnTo>
                    <a:pt x="37833" y="86778"/>
                  </a:lnTo>
                  <a:lnTo>
                    <a:pt x="37892" y="85753"/>
                  </a:lnTo>
                  <a:lnTo>
                    <a:pt x="37952" y="84738"/>
                  </a:lnTo>
                  <a:lnTo>
                    <a:pt x="38020" y="83734"/>
                  </a:lnTo>
                  <a:lnTo>
                    <a:pt x="38097" y="82731"/>
                  </a:lnTo>
                  <a:lnTo>
                    <a:pt x="38174" y="81727"/>
                  </a:lnTo>
                  <a:lnTo>
                    <a:pt x="38260" y="80734"/>
                  </a:lnTo>
                  <a:lnTo>
                    <a:pt x="38356" y="79752"/>
                  </a:lnTo>
                  <a:lnTo>
                    <a:pt x="38456" y="78780"/>
                  </a:lnTo>
                  <a:lnTo>
                    <a:pt x="38560" y="77809"/>
                  </a:lnTo>
                  <a:lnTo>
                    <a:pt x="38674" y="76848"/>
                  </a:lnTo>
                  <a:lnTo>
                    <a:pt x="38797" y="75899"/>
                  </a:lnTo>
                  <a:lnTo>
                    <a:pt x="38924" y="74949"/>
                  </a:lnTo>
                  <a:lnTo>
                    <a:pt x="39060" y="74021"/>
                  </a:lnTo>
                  <a:lnTo>
                    <a:pt x="39206" y="73092"/>
                  </a:lnTo>
                  <a:lnTo>
                    <a:pt x="39360" y="72186"/>
                  </a:lnTo>
                  <a:lnTo>
                    <a:pt x="39519" y="71279"/>
                  </a:lnTo>
                  <a:lnTo>
                    <a:pt x="39692" y="70394"/>
                  </a:lnTo>
                  <a:lnTo>
                    <a:pt x="39869" y="69509"/>
                  </a:lnTo>
                  <a:lnTo>
                    <a:pt x="40060" y="68646"/>
                  </a:lnTo>
                  <a:lnTo>
                    <a:pt x="40155" y="68214"/>
                  </a:lnTo>
                  <a:lnTo>
                    <a:pt x="40260" y="67793"/>
                  </a:lnTo>
                  <a:lnTo>
                    <a:pt x="40360" y="67372"/>
                  </a:lnTo>
                  <a:lnTo>
                    <a:pt x="40464" y="66951"/>
                  </a:lnTo>
                  <a:lnTo>
                    <a:pt x="40573" y="66541"/>
                  </a:lnTo>
                  <a:lnTo>
                    <a:pt x="40682" y="66131"/>
                  </a:lnTo>
                  <a:lnTo>
                    <a:pt x="40796" y="65721"/>
                  </a:lnTo>
                  <a:lnTo>
                    <a:pt x="40909" y="65321"/>
                  </a:lnTo>
                  <a:lnTo>
                    <a:pt x="41027" y="64911"/>
                  </a:lnTo>
                  <a:lnTo>
                    <a:pt x="41150" y="64523"/>
                  </a:lnTo>
                  <a:lnTo>
                    <a:pt x="41273" y="64123"/>
                  </a:lnTo>
                  <a:lnTo>
                    <a:pt x="41395" y="63735"/>
                  </a:lnTo>
                  <a:lnTo>
                    <a:pt x="41527" y="63357"/>
                  </a:lnTo>
                  <a:lnTo>
                    <a:pt x="41654" y="62968"/>
                  </a:lnTo>
                  <a:lnTo>
                    <a:pt x="41791" y="62591"/>
                  </a:lnTo>
                  <a:lnTo>
                    <a:pt x="41927" y="62224"/>
                  </a:lnTo>
                  <a:lnTo>
                    <a:pt x="42068" y="61846"/>
                  </a:lnTo>
                  <a:lnTo>
                    <a:pt x="42209" y="61490"/>
                  </a:lnTo>
                  <a:lnTo>
                    <a:pt x="42354" y="61123"/>
                  </a:lnTo>
                  <a:lnTo>
                    <a:pt x="42500" y="60767"/>
                  </a:lnTo>
                  <a:lnTo>
                    <a:pt x="42649" y="60421"/>
                  </a:lnTo>
                  <a:lnTo>
                    <a:pt x="42804" y="60065"/>
                  </a:lnTo>
                  <a:lnTo>
                    <a:pt x="42963" y="59730"/>
                  </a:lnTo>
                  <a:lnTo>
                    <a:pt x="43122" y="59385"/>
                  </a:lnTo>
                  <a:lnTo>
                    <a:pt x="43286" y="59050"/>
                  </a:lnTo>
                  <a:lnTo>
                    <a:pt x="43449" y="58727"/>
                  </a:lnTo>
                  <a:lnTo>
                    <a:pt x="43617" y="58392"/>
                  </a:lnTo>
                  <a:lnTo>
                    <a:pt x="43790" y="58079"/>
                  </a:lnTo>
                  <a:lnTo>
                    <a:pt x="43967" y="57766"/>
                  </a:lnTo>
                  <a:lnTo>
                    <a:pt x="44144" y="57453"/>
                  </a:lnTo>
                  <a:lnTo>
                    <a:pt x="44326" y="57140"/>
                  </a:lnTo>
                  <a:lnTo>
                    <a:pt x="44512" y="56849"/>
                  </a:lnTo>
                  <a:lnTo>
                    <a:pt x="44699" y="56546"/>
                  </a:lnTo>
                  <a:lnTo>
                    <a:pt x="44889" y="56255"/>
                  </a:lnTo>
                  <a:lnTo>
                    <a:pt x="45085" y="55974"/>
                  </a:lnTo>
                  <a:lnTo>
                    <a:pt x="45280" y="55694"/>
                  </a:lnTo>
                  <a:lnTo>
                    <a:pt x="45485" y="55413"/>
                  </a:lnTo>
                  <a:lnTo>
                    <a:pt x="45689" y="55143"/>
                  </a:lnTo>
                  <a:lnTo>
                    <a:pt x="45894" y="54884"/>
                  </a:lnTo>
                  <a:lnTo>
                    <a:pt x="46107" y="54625"/>
                  </a:lnTo>
                  <a:lnTo>
                    <a:pt x="46321" y="54366"/>
                  </a:lnTo>
                  <a:lnTo>
                    <a:pt x="46539" y="54118"/>
                  </a:lnTo>
                  <a:lnTo>
                    <a:pt x="46761" y="53880"/>
                  </a:lnTo>
                  <a:lnTo>
                    <a:pt x="46988" y="53643"/>
                  </a:lnTo>
                  <a:lnTo>
                    <a:pt x="47252" y="53373"/>
                  </a:lnTo>
                  <a:lnTo>
                    <a:pt x="47525" y="53114"/>
                  </a:lnTo>
                  <a:lnTo>
                    <a:pt x="47793" y="52855"/>
                  </a:lnTo>
                  <a:lnTo>
                    <a:pt x="48070" y="52607"/>
                  </a:lnTo>
                  <a:lnTo>
                    <a:pt x="48342" y="52369"/>
                  </a:lnTo>
                  <a:lnTo>
                    <a:pt x="48620" y="52143"/>
                  </a:lnTo>
                  <a:lnTo>
                    <a:pt x="48901" y="51927"/>
                  </a:lnTo>
                  <a:lnTo>
                    <a:pt x="49183" y="51711"/>
                  </a:lnTo>
                  <a:lnTo>
                    <a:pt x="49465" y="51506"/>
                  </a:lnTo>
                  <a:lnTo>
                    <a:pt x="49751" y="51301"/>
                  </a:lnTo>
                  <a:lnTo>
                    <a:pt x="50037" y="51107"/>
                  </a:lnTo>
                  <a:lnTo>
                    <a:pt x="50323" y="50923"/>
                  </a:lnTo>
                  <a:lnTo>
                    <a:pt x="50614" y="50750"/>
                  </a:lnTo>
                  <a:lnTo>
                    <a:pt x="50905" y="50578"/>
                  </a:lnTo>
                  <a:lnTo>
                    <a:pt x="51196" y="50416"/>
                  </a:lnTo>
                  <a:lnTo>
                    <a:pt x="51491" y="50254"/>
                  </a:lnTo>
                  <a:lnTo>
                    <a:pt x="51786" y="50103"/>
                  </a:lnTo>
                  <a:lnTo>
                    <a:pt x="52082" y="49963"/>
                  </a:lnTo>
                  <a:lnTo>
                    <a:pt x="52377" y="49822"/>
                  </a:lnTo>
                  <a:lnTo>
                    <a:pt x="52677" y="49682"/>
                  </a:lnTo>
                  <a:lnTo>
                    <a:pt x="53277" y="49444"/>
                  </a:lnTo>
                  <a:lnTo>
                    <a:pt x="53885" y="49218"/>
                  </a:lnTo>
                  <a:lnTo>
                    <a:pt x="54494" y="49013"/>
                  </a:lnTo>
                  <a:lnTo>
                    <a:pt x="55103" y="48829"/>
                  </a:lnTo>
                  <a:lnTo>
                    <a:pt x="55716" y="48678"/>
                  </a:lnTo>
                  <a:lnTo>
                    <a:pt x="56334" y="48538"/>
                  </a:lnTo>
                  <a:lnTo>
                    <a:pt x="56952" y="48408"/>
                  </a:lnTo>
                  <a:lnTo>
                    <a:pt x="57575" y="48311"/>
                  </a:lnTo>
                  <a:lnTo>
                    <a:pt x="58193" y="48214"/>
                  </a:lnTo>
                  <a:lnTo>
                    <a:pt x="58815" y="48149"/>
                  </a:lnTo>
                  <a:lnTo>
                    <a:pt x="59438" y="48084"/>
                  </a:lnTo>
                  <a:lnTo>
                    <a:pt x="60060" y="48041"/>
                  </a:lnTo>
                  <a:lnTo>
                    <a:pt x="60678" y="48009"/>
                  </a:lnTo>
                  <a:lnTo>
                    <a:pt x="61300" y="47987"/>
                  </a:lnTo>
                  <a:close/>
                  <a:moveTo>
                    <a:pt x="67666" y="48246"/>
                  </a:moveTo>
                  <a:lnTo>
                    <a:pt x="67743" y="48257"/>
                  </a:lnTo>
                  <a:lnTo>
                    <a:pt x="67820" y="48268"/>
                  </a:lnTo>
                  <a:lnTo>
                    <a:pt x="67898" y="48279"/>
                  </a:lnTo>
                  <a:lnTo>
                    <a:pt x="67970" y="48279"/>
                  </a:lnTo>
                  <a:lnTo>
                    <a:pt x="69392" y="48398"/>
                  </a:lnTo>
                  <a:lnTo>
                    <a:pt x="70873" y="48516"/>
                  </a:lnTo>
                  <a:lnTo>
                    <a:pt x="71637" y="48592"/>
                  </a:lnTo>
                  <a:lnTo>
                    <a:pt x="72409" y="48678"/>
                  </a:lnTo>
                  <a:lnTo>
                    <a:pt x="73191" y="48775"/>
                  </a:lnTo>
                  <a:lnTo>
                    <a:pt x="73986" y="48883"/>
                  </a:lnTo>
                  <a:lnTo>
                    <a:pt x="74785" y="49013"/>
                  </a:lnTo>
                  <a:lnTo>
                    <a:pt x="75590" y="49164"/>
                  </a:lnTo>
                  <a:lnTo>
                    <a:pt x="76398" y="49326"/>
                  </a:lnTo>
                  <a:lnTo>
                    <a:pt x="77212" y="49520"/>
                  </a:lnTo>
                  <a:lnTo>
                    <a:pt x="77616" y="49628"/>
                  </a:lnTo>
                  <a:lnTo>
                    <a:pt x="78025" y="49736"/>
                  </a:lnTo>
                  <a:lnTo>
                    <a:pt x="78429" y="49855"/>
                  </a:lnTo>
                  <a:lnTo>
                    <a:pt x="78838" y="49984"/>
                  </a:lnTo>
                  <a:lnTo>
                    <a:pt x="79243" y="50114"/>
                  </a:lnTo>
                  <a:lnTo>
                    <a:pt x="79651" y="50254"/>
                  </a:lnTo>
                  <a:lnTo>
                    <a:pt x="80056" y="50405"/>
                  </a:lnTo>
                  <a:lnTo>
                    <a:pt x="80460" y="50556"/>
                  </a:lnTo>
                  <a:lnTo>
                    <a:pt x="80865" y="50729"/>
                  </a:lnTo>
                  <a:lnTo>
                    <a:pt x="81264" y="50902"/>
                  </a:lnTo>
                  <a:lnTo>
                    <a:pt x="81669" y="51085"/>
                  </a:lnTo>
                  <a:lnTo>
                    <a:pt x="82069" y="51279"/>
                  </a:lnTo>
                  <a:lnTo>
                    <a:pt x="82464" y="51484"/>
                  </a:lnTo>
                  <a:lnTo>
                    <a:pt x="82859" y="51689"/>
                  </a:lnTo>
                  <a:lnTo>
                    <a:pt x="83254" y="51916"/>
                  </a:lnTo>
                  <a:lnTo>
                    <a:pt x="83645" y="52154"/>
                  </a:lnTo>
                  <a:lnTo>
                    <a:pt x="84031" y="52391"/>
                  </a:lnTo>
                  <a:lnTo>
                    <a:pt x="84418" y="52650"/>
                  </a:lnTo>
                  <a:lnTo>
                    <a:pt x="84799" y="52920"/>
                  </a:lnTo>
                  <a:lnTo>
                    <a:pt x="85181" y="53200"/>
                  </a:lnTo>
                  <a:lnTo>
                    <a:pt x="85558" y="53492"/>
                  </a:lnTo>
                  <a:lnTo>
                    <a:pt x="85931" y="53794"/>
                  </a:lnTo>
                  <a:lnTo>
                    <a:pt x="86303" y="54107"/>
                  </a:lnTo>
                  <a:lnTo>
                    <a:pt x="86667" y="54431"/>
                  </a:lnTo>
                  <a:lnTo>
                    <a:pt x="87030" y="54776"/>
                  </a:lnTo>
                  <a:lnTo>
                    <a:pt x="87389" y="55132"/>
                  </a:lnTo>
                  <a:lnTo>
                    <a:pt x="87743" y="55499"/>
                  </a:lnTo>
                  <a:lnTo>
                    <a:pt x="88089" y="55877"/>
                  </a:lnTo>
                  <a:lnTo>
                    <a:pt x="88434" y="56277"/>
                  </a:lnTo>
                  <a:lnTo>
                    <a:pt x="88775" y="56676"/>
                  </a:lnTo>
                  <a:lnTo>
                    <a:pt x="89111" y="57108"/>
                  </a:lnTo>
                  <a:lnTo>
                    <a:pt x="89438" y="57539"/>
                  </a:lnTo>
                  <a:lnTo>
                    <a:pt x="89765" y="58003"/>
                  </a:lnTo>
                  <a:lnTo>
                    <a:pt x="90083" y="58468"/>
                  </a:lnTo>
                  <a:lnTo>
                    <a:pt x="90397" y="58953"/>
                  </a:lnTo>
                  <a:lnTo>
                    <a:pt x="90701" y="59461"/>
                  </a:lnTo>
                  <a:lnTo>
                    <a:pt x="91006" y="59979"/>
                  </a:lnTo>
                  <a:lnTo>
                    <a:pt x="91296" y="60507"/>
                  </a:lnTo>
                  <a:lnTo>
                    <a:pt x="91587" y="61058"/>
                  </a:lnTo>
                  <a:lnTo>
                    <a:pt x="91869" y="61630"/>
                  </a:lnTo>
                  <a:lnTo>
                    <a:pt x="92137" y="62191"/>
                  </a:lnTo>
                  <a:lnTo>
                    <a:pt x="92396" y="62774"/>
                  </a:lnTo>
                  <a:lnTo>
                    <a:pt x="92650" y="63368"/>
                  </a:lnTo>
                  <a:lnTo>
                    <a:pt x="92900" y="63961"/>
                  </a:lnTo>
                  <a:lnTo>
                    <a:pt x="93141" y="64587"/>
                  </a:lnTo>
                  <a:lnTo>
                    <a:pt x="93382" y="65213"/>
                  </a:lnTo>
                  <a:lnTo>
                    <a:pt x="93614" y="65850"/>
                  </a:lnTo>
                  <a:lnTo>
                    <a:pt x="93836" y="66498"/>
                  </a:lnTo>
                  <a:lnTo>
                    <a:pt x="94059" y="67156"/>
                  </a:lnTo>
                  <a:lnTo>
                    <a:pt x="94272" y="67836"/>
                  </a:lnTo>
                  <a:lnTo>
                    <a:pt x="94486" y="68516"/>
                  </a:lnTo>
                  <a:lnTo>
                    <a:pt x="94690" y="69207"/>
                  </a:lnTo>
                  <a:lnTo>
                    <a:pt x="94890" y="69908"/>
                  </a:lnTo>
                  <a:lnTo>
                    <a:pt x="95081" y="70621"/>
                  </a:lnTo>
                  <a:lnTo>
                    <a:pt x="95272" y="71344"/>
                  </a:lnTo>
                  <a:lnTo>
                    <a:pt x="95458" y="72067"/>
                  </a:lnTo>
                  <a:lnTo>
                    <a:pt x="95635" y="72801"/>
                  </a:lnTo>
                  <a:lnTo>
                    <a:pt x="95808" y="73556"/>
                  </a:lnTo>
                  <a:lnTo>
                    <a:pt x="95981" y="74301"/>
                  </a:lnTo>
                  <a:lnTo>
                    <a:pt x="96144" y="75068"/>
                  </a:lnTo>
                  <a:lnTo>
                    <a:pt x="96303" y="75834"/>
                  </a:lnTo>
                  <a:lnTo>
                    <a:pt x="96458" y="76611"/>
                  </a:lnTo>
                  <a:lnTo>
                    <a:pt x="96608" y="77388"/>
                  </a:lnTo>
                  <a:lnTo>
                    <a:pt x="96758" y="78176"/>
                  </a:lnTo>
                  <a:lnTo>
                    <a:pt x="96898" y="78975"/>
                  </a:lnTo>
                  <a:lnTo>
                    <a:pt x="97035" y="79773"/>
                  </a:lnTo>
                  <a:lnTo>
                    <a:pt x="97166" y="80583"/>
                  </a:lnTo>
                  <a:lnTo>
                    <a:pt x="97294" y="81392"/>
                  </a:lnTo>
                  <a:lnTo>
                    <a:pt x="97421" y="82213"/>
                  </a:lnTo>
                  <a:lnTo>
                    <a:pt x="97539" y="83033"/>
                  </a:lnTo>
                  <a:lnTo>
                    <a:pt x="97657" y="83853"/>
                  </a:lnTo>
                  <a:lnTo>
                    <a:pt x="97766" y="84684"/>
                  </a:lnTo>
                  <a:lnTo>
                    <a:pt x="97875" y="85515"/>
                  </a:lnTo>
                  <a:lnTo>
                    <a:pt x="97980" y="86357"/>
                  </a:lnTo>
                  <a:lnTo>
                    <a:pt x="98080" y="87199"/>
                  </a:lnTo>
                  <a:lnTo>
                    <a:pt x="98175" y="88041"/>
                  </a:lnTo>
                  <a:lnTo>
                    <a:pt x="98271" y="88883"/>
                  </a:lnTo>
                  <a:lnTo>
                    <a:pt x="98357" y="89735"/>
                  </a:lnTo>
                  <a:lnTo>
                    <a:pt x="98443" y="90577"/>
                  </a:lnTo>
                  <a:lnTo>
                    <a:pt x="98525" y="91430"/>
                  </a:lnTo>
                  <a:lnTo>
                    <a:pt x="98607" y="92283"/>
                  </a:lnTo>
                  <a:lnTo>
                    <a:pt x="98679" y="93135"/>
                  </a:lnTo>
                  <a:lnTo>
                    <a:pt x="98752" y="93988"/>
                  </a:lnTo>
                  <a:lnTo>
                    <a:pt x="98820" y="94851"/>
                  </a:lnTo>
                  <a:lnTo>
                    <a:pt x="98884" y="95704"/>
                  </a:lnTo>
                  <a:lnTo>
                    <a:pt x="98948" y="96557"/>
                  </a:lnTo>
                  <a:lnTo>
                    <a:pt x="99007" y="97409"/>
                  </a:lnTo>
                  <a:lnTo>
                    <a:pt x="99061" y="98262"/>
                  </a:lnTo>
                  <a:lnTo>
                    <a:pt x="99116" y="99115"/>
                  </a:lnTo>
                  <a:lnTo>
                    <a:pt x="99166" y="99967"/>
                  </a:lnTo>
                  <a:lnTo>
                    <a:pt x="99256" y="101662"/>
                  </a:lnTo>
                  <a:lnTo>
                    <a:pt x="99338" y="103356"/>
                  </a:lnTo>
                  <a:lnTo>
                    <a:pt x="99406" y="105029"/>
                  </a:lnTo>
                  <a:lnTo>
                    <a:pt x="99470" y="106692"/>
                  </a:lnTo>
                  <a:lnTo>
                    <a:pt x="99520" y="108343"/>
                  </a:lnTo>
                  <a:lnTo>
                    <a:pt x="99561" y="109973"/>
                  </a:lnTo>
                  <a:lnTo>
                    <a:pt x="99597" y="111581"/>
                  </a:lnTo>
                  <a:lnTo>
                    <a:pt x="99606" y="111797"/>
                  </a:lnTo>
                  <a:lnTo>
                    <a:pt x="99625" y="111991"/>
                  </a:lnTo>
                  <a:lnTo>
                    <a:pt x="99652" y="112164"/>
                  </a:lnTo>
                  <a:lnTo>
                    <a:pt x="99688" y="112315"/>
                  </a:lnTo>
                  <a:lnTo>
                    <a:pt x="99729" y="112455"/>
                  </a:lnTo>
                  <a:lnTo>
                    <a:pt x="99774" y="112574"/>
                  </a:lnTo>
                  <a:lnTo>
                    <a:pt x="99829" y="112671"/>
                  </a:lnTo>
                  <a:lnTo>
                    <a:pt x="99888" y="112757"/>
                  </a:lnTo>
                  <a:lnTo>
                    <a:pt x="99388" y="112833"/>
                  </a:lnTo>
                  <a:lnTo>
                    <a:pt x="98929" y="112898"/>
                  </a:lnTo>
                  <a:lnTo>
                    <a:pt x="98716" y="112919"/>
                  </a:lnTo>
                  <a:lnTo>
                    <a:pt x="98516" y="112930"/>
                  </a:lnTo>
                  <a:lnTo>
                    <a:pt x="98325" y="112941"/>
                  </a:lnTo>
                  <a:lnTo>
                    <a:pt x="98157" y="112930"/>
                  </a:lnTo>
                  <a:lnTo>
                    <a:pt x="95972" y="112757"/>
                  </a:lnTo>
                  <a:lnTo>
                    <a:pt x="93791" y="112595"/>
                  </a:lnTo>
                  <a:lnTo>
                    <a:pt x="91614" y="112444"/>
                  </a:lnTo>
                  <a:lnTo>
                    <a:pt x="89438" y="112304"/>
                  </a:lnTo>
                  <a:lnTo>
                    <a:pt x="86894" y="112164"/>
                  </a:lnTo>
                  <a:lnTo>
                    <a:pt x="84354" y="112023"/>
                  </a:lnTo>
                  <a:lnTo>
                    <a:pt x="81810" y="111905"/>
                  </a:lnTo>
                  <a:lnTo>
                    <a:pt x="79265" y="111786"/>
                  </a:lnTo>
                  <a:lnTo>
                    <a:pt x="76721" y="111689"/>
                  </a:lnTo>
                  <a:lnTo>
                    <a:pt x="74181" y="111613"/>
                  </a:lnTo>
                  <a:lnTo>
                    <a:pt x="71637" y="111538"/>
                  </a:lnTo>
                  <a:lnTo>
                    <a:pt x="69092" y="111484"/>
                  </a:lnTo>
                  <a:lnTo>
                    <a:pt x="68897" y="111462"/>
                  </a:lnTo>
                  <a:lnTo>
                    <a:pt x="68502" y="111462"/>
                  </a:lnTo>
                  <a:lnTo>
                    <a:pt x="68306" y="111441"/>
                  </a:lnTo>
                  <a:lnTo>
                    <a:pt x="68102" y="103562"/>
                  </a:lnTo>
                  <a:lnTo>
                    <a:pt x="68002" y="99633"/>
                  </a:lnTo>
                  <a:lnTo>
                    <a:pt x="67907" y="95704"/>
                  </a:lnTo>
                  <a:lnTo>
                    <a:pt x="67820" y="91775"/>
                  </a:lnTo>
                  <a:lnTo>
                    <a:pt x="67738" y="87857"/>
                  </a:lnTo>
                  <a:lnTo>
                    <a:pt x="67666" y="83929"/>
                  </a:lnTo>
                  <a:lnTo>
                    <a:pt x="67634" y="81964"/>
                  </a:lnTo>
                  <a:lnTo>
                    <a:pt x="67607" y="80011"/>
                  </a:lnTo>
                  <a:lnTo>
                    <a:pt x="67579" y="78046"/>
                  </a:lnTo>
                  <a:lnTo>
                    <a:pt x="67557" y="76082"/>
                  </a:lnTo>
                  <a:lnTo>
                    <a:pt x="67539" y="74118"/>
                  </a:lnTo>
                  <a:lnTo>
                    <a:pt x="67520" y="72153"/>
                  </a:lnTo>
                  <a:lnTo>
                    <a:pt x="67511" y="70189"/>
                  </a:lnTo>
                  <a:lnTo>
                    <a:pt x="67502" y="68225"/>
                  </a:lnTo>
                  <a:lnTo>
                    <a:pt x="67498" y="66260"/>
                  </a:lnTo>
                  <a:lnTo>
                    <a:pt x="67498" y="64296"/>
                  </a:lnTo>
                  <a:lnTo>
                    <a:pt x="67502" y="62321"/>
                  </a:lnTo>
                  <a:lnTo>
                    <a:pt x="67511" y="60356"/>
                  </a:lnTo>
                  <a:lnTo>
                    <a:pt x="67529" y="58381"/>
                  </a:lnTo>
                  <a:lnTo>
                    <a:pt x="67548" y="56406"/>
                  </a:lnTo>
                  <a:lnTo>
                    <a:pt x="67570" y="54431"/>
                  </a:lnTo>
                  <a:lnTo>
                    <a:pt x="67602" y="52456"/>
                  </a:lnTo>
                  <a:lnTo>
                    <a:pt x="67639" y="50470"/>
                  </a:lnTo>
                  <a:lnTo>
                    <a:pt x="67679" y="48495"/>
                  </a:lnTo>
                  <a:lnTo>
                    <a:pt x="67679" y="48441"/>
                  </a:lnTo>
                  <a:lnTo>
                    <a:pt x="67675" y="48387"/>
                  </a:lnTo>
                  <a:lnTo>
                    <a:pt x="67670" y="48322"/>
                  </a:lnTo>
                  <a:lnTo>
                    <a:pt x="67666" y="48246"/>
                  </a:lnTo>
                  <a:close/>
                  <a:moveTo>
                    <a:pt x="61091" y="116513"/>
                  </a:moveTo>
                  <a:lnTo>
                    <a:pt x="64363" y="116524"/>
                  </a:lnTo>
                  <a:lnTo>
                    <a:pt x="67639" y="116557"/>
                  </a:lnTo>
                  <a:lnTo>
                    <a:pt x="71087" y="116611"/>
                  </a:lnTo>
                  <a:lnTo>
                    <a:pt x="74540" y="116686"/>
                  </a:lnTo>
                  <a:lnTo>
                    <a:pt x="77989" y="116794"/>
                  </a:lnTo>
                  <a:lnTo>
                    <a:pt x="81442" y="116924"/>
                  </a:lnTo>
                  <a:lnTo>
                    <a:pt x="84895" y="117075"/>
                  </a:lnTo>
                  <a:lnTo>
                    <a:pt x="88343" y="117247"/>
                  </a:lnTo>
                  <a:lnTo>
                    <a:pt x="91796" y="117442"/>
                  </a:lnTo>
                  <a:lnTo>
                    <a:pt x="95245" y="117668"/>
                  </a:lnTo>
                  <a:lnTo>
                    <a:pt x="95590" y="117690"/>
                  </a:lnTo>
                  <a:lnTo>
                    <a:pt x="95940" y="117690"/>
                  </a:lnTo>
                  <a:lnTo>
                    <a:pt x="96299" y="117679"/>
                  </a:lnTo>
                  <a:lnTo>
                    <a:pt x="96667" y="117657"/>
                  </a:lnTo>
                  <a:lnTo>
                    <a:pt x="97412" y="117614"/>
                  </a:lnTo>
                  <a:lnTo>
                    <a:pt x="97789" y="117593"/>
                  </a:lnTo>
                  <a:lnTo>
                    <a:pt x="98166" y="117582"/>
                  </a:lnTo>
                  <a:lnTo>
                    <a:pt x="98916" y="117582"/>
                  </a:lnTo>
                  <a:lnTo>
                    <a:pt x="99288" y="117614"/>
                  </a:lnTo>
                  <a:lnTo>
                    <a:pt x="99656" y="117657"/>
                  </a:lnTo>
                  <a:lnTo>
                    <a:pt x="99838" y="117690"/>
                  </a:lnTo>
                  <a:lnTo>
                    <a:pt x="100015" y="117733"/>
                  </a:lnTo>
                  <a:lnTo>
                    <a:pt x="100192" y="117776"/>
                  </a:lnTo>
                  <a:lnTo>
                    <a:pt x="100370" y="117830"/>
                  </a:lnTo>
                  <a:lnTo>
                    <a:pt x="100542" y="117884"/>
                  </a:lnTo>
                  <a:lnTo>
                    <a:pt x="100715" y="117960"/>
                  </a:lnTo>
                  <a:lnTo>
                    <a:pt x="100883" y="118035"/>
                  </a:lnTo>
                  <a:lnTo>
                    <a:pt x="101051" y="118122"/>
                  </a:lnTo>
                  <a:lnTo>
                    <a:pt x="101419" y="118327"/>
                  </a:lnTo>
                  <a:lnTo>
                    <a:pt x="101760" y="118532"/>
                  </a:lnTo>
                  <a:lnTo>
                    <a:pt x="102083" y="118758"/>
                  </a:lnTo>
                  <a:lnTo>
                    <a:pt x="102382" y="118985"/>
                  </a:lnTo>
                  <a:lnTo>
                    <a:pt x="102660" y="119212"/>
                  </a:lnTo>
                  <a:lnTo>
                    <a:pt x="102791" y="119330"/>
                  </a:lnTo>
                  <a:lnTo>
                    <a:pt x="102919" y="119460"/>
                  </a:lnTo>
                  <a:lnTo>
                    <a:pt x="103041" y="119579"/>
                  </a:lnTo>
                  <a:lnTo>
                    <a:pt x="103159" y="119708"/>
                  </a:lnTo>
                  <a:lnTo>
                    <a:pt x="103273" y="119838"/>
                  </a:lnTo>
                  <a:lnTo>
                    <a:pt x="103377" y="119978"/>
                  </a:lnTo>
                  <a:lnTo>
                    <a:pt x="103482" y="120108"/>
                  </a:lnTo>
                  <a:lnTo>
                    <a:pt x="103582" y="120248"/>
                  </a:lnTo>
                  <a:lnTo>
                    <a:pt x="103677" y="120388"/>
                  </a:lnTo>
                  <a:lnTo>
                    <a:pt x="103764" y="120539"/>
                  </a:lnTo>
                  <a:lnTo>
                    <a:pt x="103850" y="120690"/>
                  </a:lnTo>
                  <a:lnTo>
                    <a:pt x="103932" y="120841"/>
                  </a:lnTo>
                  <a:lnTo>
                    <a:pt x="104009" y="120993"/>
                  </a:lnTo>
                  <a:lnTo>
                    <a:pt x="104086" y="121154"/>
                  </a:lnTo>
                  <a:lnTo>
                    <a:pt x="104154" y="121316"/>
                  </a:lnTo>
                  <a:lnTo>
                    <a:pt x="104218" y="121489"/>
                  </a:lnTo>
                  <a:lnTo>
                    <a:pt x="104282" y="121662"/>
                  </a:lnTo>
                  <a:lnTo>
                    <a:pt x="104341" y="121834"/>
                  </a:lnTo>
                  <a:lnTo>
                    <a:pt x="104395" y="122018"/>
                  </a:lnTo>
                  <a:lnTo>
                    <a:pt x="104450" y="122201"/>
                  </a:lnTo>
                  <a:lnTo>
                    <a:pt x="104495" y="122396"/>
                  </a:lnTo>
                  <a:lnTo>
                    <a:pt x="104541" y="122590"/>
                  </a:lnTo>
                  <a:lnTo>
                    <a:pt x="104581" y="122795"/>
                  </a:lnTo>
                  <a:lnTo>
                    <a:pt x="104622" y="122989"/>
                  </a:lnTo>
                  <a:lnTo>
                    <a:pt x="104659" y="123205"/>
                  </a:lnTo>
                  <a:lnTo>
                    <a:pt x="104690" y="123421"/>
                  </a:lnTo>
                  <a:lnTo>
                    <a:pt x="104718" y="123637"/>
                  </a:lnTo>
                  <a:lnTo>
                    <a:pt x="104745" y="123864"/>
                  </a:lnTo>
                  <a:lnTo>
                    <a:pt x="104768" y="124101"/>
                  </a:lnTo>
                  <a:lnTo>
                    <a:pt x="104790" y="124338"/>
                  </a:lnTo>
                  <a:lnTo>
                    <a:pt x="104809" y="124576"/>
                  </a:lnTo>
                  <a:lnTo>
                    <a:pt x="104827" y="124824"/>
                  </a:lnTo>
                  <a:lnTo>
                    <a:pt x="104854" y="125342"/>
                  </a:lnTo>
                  <a:lnTo>
                    <a:pt x="104868" y="125882"/>
                  </a:lnTo>
                  <a:lnTo>
                    <a:pt x="104877" y="126443"/>
                  </a:lnTo>
                  <a:lnTo>
                    <a:pt x="104881" y="127037"/>
                  </a:lnTo>
                  <a:lnTo>
                    <a:pt x="104872" y="127663"/>
                  </a:lnTo>
                  <a:lnTo>
                    <a:pt x="104863" y="128310"/>
                  </a:lnTo>
                  <a:lnTo>
                    <a:pt x="104845" y="128990"/>
                  </a:lnTo>
                  <a:lnTo>
                    <a:pt x="104822" y="129692"/>
                  </a:lnTo>
                  <a:lnTo>
                    <a:pt x="104795" y="130437"/>
                  </a:lnTo>
                  <a:lnTo>
                    <a:pt x="104731" y="132012"/>
                  </a:lnTo>
                  <a:lnTo>
                    <a:pt x="104659" y="133783"/>
                  </a:lnTo>
                  <a:lnTo>
                    <a:pt x="104572" y="135553"/>
                  </a:lnTo>
                  <a:lnTo>
                    <a:pt x="104486" y="137312"/>
                  </a:lnTo>
                  <a:lnTo>
                    <a:pt x="104395" y="139071"/>
                  </a:lnTo>
                  <a:lnTo>
                    <a:pt x="104204" y="142590"/>
                  </a:lnTo>
                  <a:lnTo>
                    <a:pt x="104013" y="146108"/>
                  </a:lnTo>
                  <a:lnTo>
                    <a:pt x="103918" y="147868"/>
                  </a:lnTo>
                  <a:lnTo>
                    <a:pt x="103827" y="149627"/>
                  </a:lnTo>
                  <a:lnTo>
                    <a:pt x="103741" y="151386"/>
                  </a:lnTo>
                  <a:lnTo>
                    <a:pt x="103659" y="153146"/>
                  </a:lnTo>
                  <a:lnTo>
                    <a:pt x="103586" y="154916"/>
                  </a:lnTo>
                  <a:lnTo>
                    <a:pt x="103518" y="156686"/>
                  </a:lnTo>
                  <a:lnTo>
                    <a:pt x="103459" y="158456"/>
                  </a:lnTo>
                  <a:lnTo>
                    <a:pt x="103409" y="160226"/>
                  </a:lnTo>
                  <a:lnTo>
                    <a:pt x="102319" y="160042"/>
                  </a:lnTo>
                  <a:lnTo>
                    <a:pt x="101228" y="159870"/>
                  </a:lnTo>
                  <a:lnTo>
                    <a:pt x="100133" y="159708"/>
                  </a:lnTo>
                  <a:lnTo>
                    <a:pt x="99043" y="159557"/>
                  </a:lnTo>
                  <a:lnTo>
                    <a:pt x="97948" y="159406"/>
                  </a:lnTo>
                  <a:lnTo>
                    <a:pt x="96853" y="159265"/>
                  </a:lnTo>
                  <a:lnTo>
                    <a:pt x="95758" y="159136"/>
                  </a:lnTo>
                  <a:lnTo>
                    <a:pt x="94663" y="159017"/>
                  </a:lnTo>
                  <a:lnTo>
                    <a:pt x="93568" y="158898"/>
                  </a:lnTo>
                  <a:lnTo>
                    <a:pt x="92473" y="158790"/>
                  </a:lnTo>
                  <a:lnTo>
                    <a:pt x="91378" y="158693"/>
                  </a:lnTo>
                  <a:lnTo>
                    <a:pt x="90283" y="158596"/>
                  </a:lnTo>
                  <a:lnTo>
                    <a:pt x="88089" y="158423"/>
                  </a:lnTo>
                  <a:lnTo>
                    <a:pt x="85890" y="158272"/>
                  </a:lnTo>
                  <a:lnTo>
                    <a:pt x="83695" y="158154"/>
                  </a:lnTo>
                  <a:lnTo>
                    <a:pt x="81496" y="158046"/>
                  </a:lnTo>
                  <a:lnTo>
                    <a:pt x="79297" y="157970"/>
                  </a:lnTo>
                  <a:lnTo>
                    <a:pt x="77098" y="157905"/>
                  </a:lnTo>
                  <a:lnTo>
                    <a:pt x="74899" y="157862"/>
                  </a:lnTo>
                  <a:lnTo>
                    <a:pt x="72695" y="157830"/>
                  </a:lnTo>
                  <a:lnTo>
                    <a:pt x="70496" y="157808"/>
                  </a:lnTo>
                  <a:lnTo>
                    <a:pt x="68293" y="157797"/>
                  </a:lnTo>
                  <a:lnTo>
                    <a:pt x="66089" y="157808"/>
                  </a:lnTo>
                  <a:lnTo>
                    <a:pt x="63890" y="157819"/>
                  </a:lnTo>
                  <a:lnTo>
                    <a:pt x="59483" y="157862"/>
                  </a:lnTo>
                  <a:lnTo>
                    <a:pt x="55080" y="157927"/>
                  </a:lnTo>
                  <a:lnTo>
                    <a:pt x="50682" y="157992"/>
                  </a:lnTo>
                  <a:lnTo>
                    <a:pt x="46284" y="158056"/>
                  </a:lnTo>
                  <a:lnTo>
                    <a:pt x="44090" y="158078"/>
                  </a:lnTo>
                  <a:lnTo>
                    <a:pt x="41895" y="158089"/>
                  </a:lnTo>
                  <a:lnTo>
                    <a:pt x="39701" y="158100"/>
                  </a:lnTo>
                  <a:lnTo>
                    <a:pt x="37511" y="158089"/>
                  </a:lnTo>
                  <a:lnTo>
                    <a:pt x="35321" y="158078"/>
                  </a:lnTo>
                  <a:lnTo>
                    <a:pt x="33131" y="158046"/>
                  </a:lnTo>
                  <a:lnTo>
                    <a:pt x="33085" y="157182"/>
                  </a:lnTo>
                  <a:lnTo>
                    <a:pt x="33031" y="156308"/>
                  </a:lnTo>
                  <a:lnTo>
                    <a:pt x="32976" y="155423"/>
                  </a:lnTo>
                  <a:lnTo>
                    <a:pt x="32917" y="154538"/>
                  </a:lnTo>
                  <a:lnTo>
                    <a:pt x="32790" y="152746"/>
                  </a:lnTo>
                  <a:lnTo>
                    <a:pt x="32658" y="150933"/>
                  </a:lnTo>
                  <a:lnTo>
                    <a:pt x="32381" y="147274"/>
                  </a:lnTo>
                  <a:lnTo>
                    <a:pt x="32245" y="145439"/>
                  </a:lnTo>
                  <a:lnTo>
                    <a:pt x="32113" y="143594"/>
                  </a:lnTo>
                  <a:lnTo>
                    <a:pt x="31986" y="141748"/>
                  </a:lnTo>
                  <a:lnTo>
                    <a:pt x="31927" y="140830"/>
                  </a:lnTo>
                  <a:lnTo>
                    <a:pt x="31872" y="139902"/>
                  </a:lnTo>
                  <a:lnTo>
                    <a:pt x="31822" y="138985"/>
                  </a:lnTo>
                  <a:lnTo>
                    <a:pt x="31777" y="138067"/>
                  </a:lnTo>
                  <a:lnTo>
                    <a:pt x="31732" y="137150"/>
                  </a:lnTo>
                  <a:lnTo>
                    <a:pt x="31695" y="136243"/>
                  </a:lnTo>
                  <a:lnTo>
                    <a:pt x="31659" y="135337"/>
                  </a:lnTo>
                  <a:lnTo>
                    <a:pt x="31632" y="134430"/>
                  </a:lnTo>
                  <a:lnTo>
                    <a:pt x="31609" y="133534"/>
                  </a:lnTo>
                  <a:lnTo>
                    <a:pt x="31595" y="132638"/>
                  </a:lnTo>
                  <a:lnTo>
                    <a:pt x="31586" y="131743"/>
                  </a:lnTo>
                  <a:lnTo>
                    <a:pt x="31586" y="130858"/>
                  </a:lnTo>
                  <a:lnTo>
                    <a:pt x="31591" y="129983"/>
                  </a:lnTo>
                  <a:lnTo>
                    <a:pt x="31604" y="129109"/>
                  </a:lnTo>
                  <a:lnTo>
                    <a:pt x="31632" y="127760"/>
                  </a:lnTo>
                  <a:lnTo>
                    <a:pt x="31650" y="127123"/>
                  </a:lnTo>
                  <a:lnTo>
                    <a:pt x="31672" y="126519"/>
                  </a:lnTo>
                  <a:lnTo>
                    <a:pt x="31695" y="125936"/>
                  </a:lnTo>
                  <a:lnTo>
                    <a:pt x="31722" y="125385"/>
                  </a:lnTo>
                  <a:lnTo>
                    <a:pt x="31754" y="124857"/>
                  </a:lnTo>
                  <a:lnTo>
                    <a:pt x="31786" y="124349"/>
                  </a:lnTo>
                  <a:lnTo>
                    <a:pt x="31831" y="123874"/>
                  </a:lnTo>
                  <a:lnTo>
                    <a:pt x="31877" y="123410"/>
                  </a:lnTo>
                  <a:lnTo>
                    <a:pt x="31931" y="122979"/>
                  </a:lnTo>
                  <a:lnTo>
                    <a:pt x="31995" y="122558"/>
                  </a:lnTo>
                  <a:lnTo>
                    <a:pt x="32063" y="122158"/>
                  </a:lnTo>
                  <a:lnTo>
                    <a:pt x="32100" y="121964"/>
                  </a:lnTo>
                  <a:lnTo>
                    <a:pt x="32140" y="121780"/>
                  </a:lnTo>
                  <a:lnTo>
                    <a:pt x="32181" y="121597"/>
                  </a:lnTo>
                  <a:lnTo>
                    <a:pt x="32227" y="121414"/>
                  </a:lnTo>
                  <a:lnTo>
                    <a:pt x="32277" y="121241"/>
                  </a:lnTo>
                  <a:lnTo>
                    <a:pt x="32327" y="121068"/>
                  </a:lnTo>
                  <a:lnTo>
                    <a:pt x="32377" y="120906"/>
                  </a:lnTo>
                  <a:lnTo>
                    <a:pt x="32431" y="120744"/>
                  </a:lnTo>
                  <a:lnTo>
                    <a:pt x="32490" y="120582"/>
                  </a:lnTo>
                  <a:lnTo>
                    <a:pt x="32549" y="120431"/>
                  </a:lnTo>
                  <a:lnTo>
                    <a:pt x="32613" y="120280"/>
                  </a:lnTo>
                  <a:lnTo>
                    <a:pt x="32677" y="120129"/>
                  </a:lnTo>
                  <a:lnTo>
                    <a:pt x="32749" y="119989"/>
                  </a:lnTo>
                  <a:lnTo>
                    <a:pt x="32817" y="119838"/>
                  </a:lnTo>
                  <a:lnTo>
                    <a:pt x="32895" y="119697"/>
                  </a:lnTo>
                  <a:lnTo>
                    <a:pt x="32972" y="119568"/>
                  </a:lnTo>
                  <a:lnTo>
                    <a:pt x="33054" y="119438"/>
                  </a:lnTo>
                  <a:lnTo>
                    <a:pt x="33140" y="119298"/>
                  </a:lnTo>
                  <a:lnTo>
                    <a:pt x="33322" y="119050"/>
                  </a:lnTo>
                  <a:lnTo>
                    <a:pt x="33517" y="118802"/>
                  </a:lnTo>
                  <a:lnTo>
                    <a:pt x="33726" y="118564"/>
                  </a:lnTo>
                  <a:lnTo>
                    <a:pt x="33953" y="118337"/>
                  </a:lnTo>
                  <a:lnTo>
                    <a:pt x="34194" y="118122"/>
                  </a:lnTo>
                  <a:lnTo>
                    <a:pt x="34453" y="117906"/>
                  </a:lnTo>
                  <a:lnTo>
                    <a:pt x="34726" y="117690"/>
                  </a:lnTo>
                  <a:lnTo>
                    <a:pt x="35021" y="117485"/>
                  </a:lnTo>
                  <a:lnTo>
                    <a:pt x="35335" y="117280"/>
                  </a:lnTo>
                  <a:lnTo>
                    <a:pt x="35666" y="117085"/>
                  </a:lnTo>
                  <a:lnTo>
                    <a:pt x="35825" y="116988"/>
                  </a:lnTo>
                  <a:lnTo>
                    <a:pt x="35989" y="116913"/>
                  </a:lnTo>
                  <a:lnTo>
                    <a:pt x="36157" y="116848"/>
                  </a:lnTo>
                  <a:lnTo>
                    <a:pt x="36330" y="116783"/>
                  </a:lnTo>
                  <a:lnTo>
                    <a:pt x="36502" y="116740"/>
                  </a:lnTo>
                  <a:lnTo>
                    <a:pt x="36679" y="116697"/>
                  </a:lnTo>
                  <a:lnTo>
                    <a:pt x="36861" y="116664"/>
                  </a:lnTo>
                  <a:lnTo>
                    <a:pt x="37038" y="116632"/>
                  </a:lnTo>
                  <a:lnTo>
                    <a:pt x="37225" y="116611"/>
                  </a:lnTo>
                  <a:lnTo>
                    <a:pt x="37406" y="116600"/>
                  </a:lnTo>
                  <a:lnTo>
                    <a:pt x="37783" y="116589"/>
                  </a:lnTo>
                  <a:lnTo>
                    <a:pt x="38161" y="116600"/>
                  </a:lnTo>
                  <a:lnTo>
                    <a:pt x="38542" y="116621"/>
                  </a:lnTo>
                  <a:lnTo>
                    <a:pt x="38924" y="116664"/>
                  </a:lnTo>
                  <a:lnTo>
                    <a:pt x="39301" y="116708"/>
                  </a:lnTo>
                  <a:lnTo>
                    <a:pt x="40055" y="116794"/>
                  </a:lnTo>
                  <a:lnTo>
                    <a:pt x="40423" y="116826"/>
                  </a:lnTo>
                  <a:lnTo>
                    <a:pt x="40782" y="116859"/>
                  </a:lnTo>
                  <a:lnTo>
                    <a:pt x="41132" y="116880"/>
                  </a:lnTo>
                  <a:lnTo>
                    <a:pt x="41473" y="116870"/>
                  </a:lnTo>
                  <a:lnTo>
                    <a:pt x="44739" y="116762"/>
                  </a:lnTo>
                  <a:lnTo>
                    <a:pt x="48011" y="116675"/>
                  </a:lnTo>
                  <a:lnTo>
                    <a:pt x="51278" y="116600"/>
                  </a:lnTo>
                  <a:lnTo>
                    <a:pt x="54549" y="116546"/>
                  </a:lnTo>
                  <a:lnTo>
                    <a:pt x="57820" y="116513"/>
                  </a:lnTo>
                  <a:close/>
                  <a:moveTo>
                    <a:pt x="59501" y="164273"/>
                  </a:moveTo>
                  <a:lnTo>
                    <a:pt x="63431" y="164446"/>
                  </a:lnTo>
                  <a:lnTo>
                    <a:pt x="65394" y="164532"/>
                  </a:lnTo>
                  <a:lnTo>
                    <a:pt x="67352" y="164608"/>
                  </a:lnTo>
                  <a:lnTo>
                    <a:pt x="69315" y="164683"/>
                  </a:lnTo>
                  <a:lnTo>
                    <a:pt x="71278" y="164737"/>
                  </a:lnTo>
                  <a:lnTo>
                    <a:pt x="73241" y="164791"/>
                  </a:lnTo>
                  <a:lnTo>
                    <a:pt x="75203" y="164824"/>
                  </a:lnTo>
                  <a:lnTo>
                    <a:pt x="75167" y="167101"/>
                  </a:lnTo>
                  <a:lnTo>
                    <a:pt x="75135" y="169389"/>
                  </a:lnTo>
                  <a:lnTo>
                    <a:pt x="75113" y="171667"/>
                  </a:lnTo>
                  <a:lnTo>
                    <a:pt x="75090" y="173955"/>
                  </a:lnTo>
                  <a:lnTo>
                    <a:pt x="74649" y="173696"/>
                  </a:lnTo>
                  <a:lnTo>
                    <a:pt x="74204" y="173469"/>
                  </a:lnTo>
                  <a:lnTo>
                    <a:pt x="73754" y="173264"/>
                  </a:lnTo>
                  <a:lnTo>
                    <a:pt x="73300" y="173070"/>
                  </a:lnTo>
                  <a:lnTo>
                    <a:pt x="72845" y="172886"/>
                  </a:lnTo>
                  <a:lnTo>
                    <a:pt x="72382" y="172735"/>
                  </a:lnTo>
                  <a:lnTo>
                    <a:pt x="71918" y="172584"/>
                  </a:lnTo>
                  <a:lnTo>
                    <a:pt x="71450" y="172465"/>
                  </a:lnTo>
                  <a:lnTo>
                    <a:pt x="70983" y="172347"/>
                  </a:lnTo>
                  <a:lnTo>
                    <a:pt x="70510" y="172249"/>
                  </a:lnTo>
                  <a:lnTo>
                    <a:pt x="70037" y="172163"/>
                  </a:lnTo>
                  <a:lnTo>
                    <a:pt x="69560" y="172098"/>
                  </a:lnTo>
                  <a:lnTo>
                    <a:pt x="69083" y="172034"/>
                  </a:lnTo>
                  <a:lnTo>
                    <a:pt x="68606" y="171980"/>
                  </a:lnTo>
                  <a:lnTo>
                    <a:pt x="68125" y="171947"/>
                  </a:lnTo>
                  <a:lnTo>
                    <a:pt x="67643" y="171915"/>
                  </a:lnTo>
                  <a:lnTo>
                    <a:pt x="67166" y="171904"/>
                  </a:lnTo>
                  <a:lnTo>
                    <a:pt x="66684" y="171893"/>
                  </a:lnTo>
                  <a:lnTo>
                    <a:pt x="65726" y="171893"/>
                  </a:lnTo>
                  <a:lnTo>
                    <a:pt x="65244" y="171915"/>
                  </a:lnTo>
                  <a:lnTo>
                    <a:pt x="64767" y="171926"/>
                  </a:lnTo>
                  <a:lnTo>
                    <a:pt x="63817" y="171990"/>
                  </a:lnTo>
                  <a:lnTo>
                    <a:pt x="62872" y="172055"/>
                  </a:lnTo>
                  <a:lnTo>
                    <a:pt x="61941" y="172142"/>
                  </a:lnTo>
                  <a:lnTo>
                    <a:pt x="60115" y="172325"/>
                  </a:lnTo>
                  <a:lnTo>
                    <a:pt x="60037" y="172357"/>
                  </a:lnTo>
                  <a:lnTo>
                    <a:pt x="59969" y="172401"/>
                  </a:lnTo>
                  <a:lnTo>
                    <a:pt x="59824" y="172498"/>
                  </a:lnTo>
                  <a:lnTo>
                    <a:pt x="59797" y="171462"/>
                  </a:lnTo>
                  <a:lnTo>
                    <a:pt x="59769" y="170425"/>
                  </a:lnTo>
                  <a:lnTo>
                    <a:pt x="59737" y="169389"/>
                  </a:lnTo>
                  <a:lnTo>
                    <a:pt x="59701" y="168364"/>
                  </a:lnTo>
                  <a:lnTo>
                    <a:pt x="59660" y="167328"/>
                  </a:lnTo>
                  <a:lnTo>
                    <a:pt x="59610" y="166302"/>
                  </a:lnTo>
                  <a:lnTo>
                    <a:pt x="59560" y="165288"/>
                  </a:lnTo>
                  <a:lnTo>
                    <a:pt x="59501" y="164273"/>
                  </a:lnTo>
                  <a:close/>
                  <a:moveTo>
                    <a:pt x="75076" y="176059"/>
                  </a:moveTo>
                  <a:lnTo>
                    <a:pt x="75076" y="178423"/>
                  </a:lnTo>
                  <a:lnTo>
                    <a:pt x="75076" y="180808"/>
                  </a:lnTo>
                  <a:lnTo>
                    <a:pt x="75085" y="183194"/>
                  </a:lnTo>
                  <a:lnTo>
                    <a:pt x="75103" y="185601"/>
                  </a:lnTo>
                  <a:lnTo>
                    <a:pt x="75103" y="185601"/>
                  </a:lnTo>
                  <a:lnTo>
                    <a:pt x="73291" y="185169"/>
                  </a:lnTo>
                  <a:lnTo>
                    <a:pt x="72377" y="184964"/>
                  </a:lnTo>
                  <a:lnTo>
                    <a:pt x="71464" y="184759"/>
                  </a:lnTo>
                  <a:lnTo>
                    <a:pt x="70551" y="184565"/>
                  </a:lnTo>
                  <a:lnTo>
                    <a:pt x="69633" y="184392"/>
                  </a:lnTo>
                  <a:lnTo>
                    <a:pt x="68715" y="184230"/>
                  </a:lnTo>
                  <a:lnTo>
                    <a:pt x="67798" y="184079"/>
                  </a:lnTo>
                  <a:lnTo>
                    <a:pt x="66875" y="183949"/>
                  </a:lnTo>
                  <a:lnTo>
                    <a:pt x="65957" y="183841"/>
                  </a:lnTo>
                  <a:lnTo>
                    <a:pt x="65040" y="183755"/>
                  </a:lnTo>
                  <a:lnTo>
                    <a:pt x="64122" y="183690"/>
                  </a:lnTo>
                  <a:lnTo>
                    <a:pt x="63668" y="183658"/>
                  </a:lnTo>
                  <a:lnTo>
                    <a:pt x="63209" y="183647"/>
                  </a:lnTo>
                  <a:lnTo>
                    <a:pt x="62750" y="183636"/>
                  </a:lnTo>
                  <a:lnTo>
                    <a:pt x="61841" y="183636"/>
                  </a:lnTo>
                  <a:lnTo>
                    <a:pt x="61387" y="183647"/>
                  </a:lnTo>
                  <a:lnTo>
                    <a:pt x="60932" y="183669"/>
                  </a:lnTo>
                  <a:lnTo>
                    <a:pt x="60478" y="183701"/>
                  </a:lnTo>
                  <a:lnTo>
                    <a:pt x="60396" y="183723"/>
                  </a:lnTo>
                  <a:lnTo>
                    <a:pt x="60324" y="183755"/>
                  </a:lnTo>
                  <a:lnTo>
                    <a:pt x="60251" y="183798"/>
                  </a:lnTo>
                  <a:lnTo>
                    <a:pt x="60183" y="183841"/>
                  </a:lnTo>
                  <a:lnTo>
                    <a:pt x="60115" y="183906"/>
                  </a:lnTo>
                  <a:lnTo>
                    <a:pt x="60055" y="183982"/>
                  </a:lnTo>
                  <a:lnTo>
                    <a:pt x="59996" y="184057"/>
                  </a:lnTo>
                  <a:lnTo>
                    <a:pt x="59937" y="184154"/>
                  </a:lnTo>
                  <a:lnTo>
                    <a:pt x="59937" y="184154"/>
                  </a:lnTo>
                  <a:lnTo>
                    <a:pt x="59946" y="182384"/>
                  </a:lnTo>
                  <a:lnTo>
                    <a:pt x="59942" y="180625"/>
                  </a:lnTo>
                  <a:lnTo>
                    <a:pt x="59928" y="178877"/>
                  </a:lnTo>
                  <a:lnTo>
                    <a:pt x="59910" y="177128"/>
                  </a:lnTo>
                  <a:lnTo>
                    <a:pt x="59960" y="177160"/>
                  </a:lnTo>
                  <a:lnTo>
                    <a:pt x="60010" y="177193"/>
                  </a:lnTo>
                  <a:lnTo>
                    <a:pt x="60060" y="177225"/>
                  </a:lnTo>
                  <a:lnTo>
                    <a:pt x="60115" y="177236"/>
                  </a:lnTo>
                  <a:lnTo>
                    <a:pt x="61028" y="177236"/>
                  </a:lnTo>
                  <a:lnTo>
                    <a:pt x="61950" y="177258"/>
                  </a:lnTo>
                  <a:lnTo>
                    <a:pt x="63827" y="177311"/>
                  </a:lnTo>
                  <a:lnTo>
                    <a:pt x="64772" y="177344"/>
                  </a:lnTo>
                  <a:lnTo>
                    <a:pt x="65717" y="177365"/>
                  </a:lnTo>
                  <a:lnTo>
                    <a:pt x="66671" y="177376"/>
                  </a:lnTo>
                  <a:lnTo>
                    <a:pt x="67620" y="177376"/>
                  </a:lnTo>
                  <a:lnTo>
                    <a:pt x="68097" y="177365"/>
                  </a:lnTo>
                  <a:lnTo>
                    <a:pt x="68570" y="177344"/>
                  </a:lnTo>
                  <a:lnTo>
                    <a:pt x="69047" y="177322"/>
                  </a:lnTo>
                  <a:lnTo>
                    <a:pt x="69520" y="177290"/>
                  </a:lnTo>
                  <a:lnTo>
                    <a:pt x="69992" y="177247"/>
                  </a:lnTo>
                  <a:lnTo>
                    <a:pt x="70465" y="177193"/>
                  </a:lnTo>
                  <a:lnTo>
                    <a:pt x="70937" y="177139"/>
                  </a:lnTo>
                  <a:lnTo>
                    <a:pt x="71405" y="177074"/>
                  </a:lnTo>
                  <a:lnTo>
                    <a:pt x="71873" y="176988"/>
                  </a:lnTo>
                  <a:lnTo>
                    <a:pt x="72336" y="176901"/>
                  </a:lnTo>
                  <a:lnTo>
                    <a:pt x="72800" y="176793"/>
                  </a:lnTo>
                  <a:lnTo>
                    <a:pt x="73259" y="176675"/>
                  </a:lnTo>
                  <a:lnTo>
                    <a:pt x="73718" y="176545"/>
                  </a:lnTo>
                  <a:lnTo>
                    <a:pt x="74172" y="176394"/>
                  </a:lnTo>
                  <a:lnTo>
                    <a:pt x="74626" y="176232"/>
                  </a:lnTo>
                  <a:lnTo>
                    <a:pt x="75076" y="176059"/>
                  </a:lnTo>
                  <a:close/>
                  <a:moveTo>
                    <a:pt x="59910" y="187641"/>
                  </a:moveTo>
                  <a:lnTo>
                    <a:pt x="59965" y="187738"/>
                  </a:lnTo>
                  <a:lnTo>
                    <a:pt x="60028" y="187835"/>
                  </a:lnTo>
                  <a:lnTo>
                    <a:pt x="60092" y="187932"/>
                  </a:lnTo>
                  <a:lnTo>
                    <a:pt x="60160" y="188008"/>
                  </a:lnTo>
                  <a:lnTo>
                    <a:pt x="60233" y="188083"/>
                  </a:lnTo>
                  <a:lnTo>
                    <a:pt x="60310" y="188148"/>
                  </a:lnTo>
                  <a:lnTo>
                    <a:pt x="60392" y="188191"/>
                  </a:lnTo>
                  <a:lnTo>
                    <a:pt x="60478" y="188223"/>
                  </a:lnTo>
                  <a:lnTo>
                    <a:pt x="60928" y="188321"/>
                  </a:lnTo>
                  <a:lnTo>
                    <a:pt x="61382" y="188407"/>
                  </a:lnTo>
                  <a:lnTo>
                    <a:pt x="61837" y="188482"/>
                  </a:lnTo>
                  <a:lnTo>
                    <a:pt x="62291" y="188558"/>
                  </a:lnTo>
                  <a:lnTo>
                    <a:pt x="62745" y="188612"/>
                  </a:lnTo>
                  <a:lnTo>
                    <a:pt x="63204" y="188677"/>
                  </a:lnTo>
                  <a:lnTo>
                    <a:pt x="63658" y="188720"/>
                  </a:lnTo>
                  <a:lnTo>
                    <a:pt x="64117" y="188763"/>
                  </a:lnTo>
                  <a:lnTo>
                    <a:pt x="65035" y="188828"/>
                  </a:lnTo>
                  <a:lnTo>
                    <a:pt x="65953" y="188871"/>
                  </a:lnTo>
                  <a:lnTo>
                    <a:pt x="66875" y="188893"/>
                  </a:lnTo>
                  <a:lnTo>
                    <a:pt x="67793" y="188893"/>
                  </a:lnTo>
                  <a:lnTo>
                    <a:pt x="68715" y="188871"/>
                  </a:lnTo>
                  <a:lnTo>
                    <a:pt x="69638" y="188839"/>
                  </a:lnTo>
                  <a:lnTo>
                    <a:pt x="70555" y="188795"/>
                  </a:lnTo>
                  <a:lnTo>
                    <a:pt x="71478" y="188741"/>
                  </a:lnTo>
                  <a:lnTo>
                    <a:pt x="72391" y="188677"/>
                  </a:lnTo>
                  <a:lnTo>
                    <a:pt x="73309" y="188601"/>
                  </a:lnTo>
                  <a:lnTo>
                    <a:pt x="75131" y="188439"/>
                  </a:lnTo>
                  <a:lnTo>
                    <a:pt x="75149" y="189918"/>
                  </a:lnTo>
                  <a:lnTo>
                    <a:pt x="75172" y="191386"/>
                  </a:lnTo>
                  <a:lnTo>
                    <a:pt x="75194" y="192864"/>
                  </a:lnTo>
                  <a:lnTo>
                    <a:pt x="75222" y="194343"/>
                  </a:lnTo>
                  <a:lnTo>
                    <a:pt x="75249" y="195811"/>
                  </a:lnTo>
                  <a:lnTo>
                    <a:pt x="75281" y="197279"/>
                  </a:lnTo>
                  <a:lnTo>
                    <a:pt x="75312" y="198736"/>
                  </a:lnTo>
                  <a:lnTo>
                    <a:pt x="75349" y="200193"/>
                  </a:lnTo>
                  <a:lnTo>
                    <a:pt x="73395" y="200042"/>
                  </a:lnTo>
                  <a:lnTo>
                    <a:pt x="71441" y="199923"/>
                  </a:lnTo>
                  <a:lnTo>
                    <a:pt x="69488" y="199815"/>
                  </a:lnTo>
                  <a:lnTo>
                    <a:pt x="67534" y="199729"/>
                  </a:lnTo>
                  <a:lnTo>
                    <a:pt x="65580" y="199664"/>
                  </a:lnTo>
                  <a:lnTo>
                    <a:pt x="63627" y="199610"/>
                  </a:lnTo>
                  <a:lnTo>
                    <a:pt x="61673" y="199567"/>
                  </a:lnTo>
                  <a:lnTo>
                    <a:pt x="59719" y="199535"/>
                  </a:lnTo>
                  <a:lnTo>
                    <a:pt x="59751" y="198067"/>
                  </a:lnTo>
                  <a:lnTo>
                    <a:pt x="59783" y="196588"/>
                  </a:lnTo>
                  <a:lnTo>
                    <a:pt x="59833" y="193631"/>
                  </a:lnTo>
                  <a:lnTo>
                    <a:pt x="59874" y="190641"/>
                  </a:lnTo>
                  <a:lnTo>
                    <a:pt x="59910" y="187641"/>
                  </a:lnTo>
                  <a:close/>
                  <a:moveTo>
                    <a:pt x="24298" y="219826"/>
                  </a:moveTo>
                  <a:lnTo>
                    <a:pt x="24321" y="221164"/>
                  </a:lnTo>
                  <a:lnTo>
                    <a:pt x="24339" y="222449"/>
                  </a:lnTo>
                  <a:lnTo>
                    <a:pt x="24353" y="223679"/>
                  </a:lnTo>
                  <a:lnTo>
                    <a:pt x="24358" y="224845"/>
                  </a:lnTo>
                  <a:lnTo>
                    <a:pt x="24339" y="226863"/>
                  </a:lnTo>
                  <a:lnTo>
                    <a:pt x="24321" y="228881"/>
                  </a:lnTo>
                  <a:lnTo>
                    <a:pt x="24303" y="230889"/>
                  </a:lnTo>
                  <a:lnTo>
                    <a:pt x="24285" y="232896"/>
                  </a:lnTo>
                  <a:lnTo>
                    <a:pt x="24221" y="232864"/>
                  </a:lnTo>
                  <a:lnTo>
                    <a:pt x="24158" y="232843"/>
                  </a:lnTo>
                  <a:lnTo>
                    <a:pt x="24089" y="232843"/>
                  </a:lnTo>
                  <a:lnTo>
                    <a:pt x="24026" y="232864"/>
                  </a:lnTo>
                  <a:lnTo>
                    <a:pt x="23958" y="232896"/>
                  </a:lnTo>
                  <a:lnTo>
                    <a:pt x="23894" y="232950"/>
                  </a:lnTo>
                  <a:lnTo>
                    <a:pt x="23830" y="233037"/>
                  </a:lnTo>
                  <a:lnTo>
                    <a:pt x="23803" y="233080"/>
                  </a:lnTo>
                  <a:lnTo>
                    <a:pt x="23776" y="233134"/>
                  </a:lnTo>
                  <a:lnTo>
                    <a:pt x="23617" y="233490"/>
                  </a:lnTo>
                  <a:lnTo>
                    <a:pt x="23458" y="233846"/>
                  </a:lnTo>
                  <a:lnTo>
                    <a:pt x="23303" y="234213"/>
                  </a:lnTo>
                  <a:lnTo>
                    <a:pt x="23153" y="234580"/>
                  </a:lnTo>
                  <a:lnTo>
                    <a:pt x="23004" y="234958"/>
                  </a:lnTo>
                  <a:lnTo>
                    <a:pt x="22858" y="235336"/>
                  </a:lnTo>
                  <a:lnTo>
                    <a:pt x="22713" y="235713"/>
                  </a:lnTo>
                  <a:lnTo>
                    <a:pt x="22572" y="236102"/>
                  </a:lnTo>
                  <a:lnTo>
                    <a:pt x="22431" y="236491"/>
                  </a:lnTo>
                  <a:lnTo>
                    <a:pt x="22295" y="236890"/>
                  </a:lnTo>
                  <a:lnTo>
                    <a:pt x="22027" y="237689"/>
                  </a:lnTo>
                  <a:lnTo>
                    <a:pt x="21768" y="238498"/>
                  </a:lnTo>
                  <a:lnTo>
                    <a:pt x="21518" y="239329"/>
                  </a:lnTo>
                  <a:lnTo>
                    <a:pt x="21477" y="239221"/>
                  </a:lnTo>
                  <a:lnTo>
                    <a:pt x="21204" y="238757"/>
                  </a:lnTo>
                  <a:lnTo>
                    <a:pt x="20932" y="238315"/>
                  </a:lnTo>
                  <a:lnTo>
                    <a:pt x="20387" y="237440"/>
                  </a:lnTo>
                  <a:lnTo>
                    <a:pt x="20114" y="237009"/>
                  </a:lnTo>
                  <a:lnTo>
                    <a:pt x="19841" y="236566"/>
                  </a:lnTo>
                  <a:lnTo>
                    <a:pt x="19573" y="236124"/>
                  </a:lnTo>
                  <a:lnTo>
                    <a:pt x="19305" y="235660"/>
                  </a:lnTo>
                  <a:lnTo>
                    <a:pt x="19178" y="235433"/>
                  </a:lnTo>
                  <a:lnTo>
                    <a:pt x="19051" y="235195"/>
                  </a:lnTo>
                  <a:lnTo>
                    <a:pt x="18805" y="234731"/>
                  </a:lnTo>
                  <a:lnTo>
                    <a:pt x="18560" y="234267"/>
                  </a:lnTo>
                  <a:lnTo>
                    <a:pt x="18319" y="233825"/>
                  </a:lnTo>
                  <a:lnTo>
                    <a:pt x="18192" y="233598"/>
                  </a:lnTo>
                  <a:lnTo>
                    <a:pt x="18069" y="233393"/>
                  </a:lnTo>
                  <a:lnTo>
                    <a:pt x="17942" y="233188"/>
                  </a:lnTo>
                  <a:lnTo>
                    <a:pt x="17810" y="232994"/>
                  </a:lnTo>
                  <a:lnTo>
                    <a:pt x="17674" y="232810"/>
                  </a:lnTo>
                  <a:lnTo>
                    <a:pt x="17533" y="232648"/>
                  </a:lnTo>
                  <a:lnTo>
                    <a:pt x="17388" y="232486"/>
                  </a:lnTo>
                  <a:lnTo>
                    <a:pt x="17242" y="232346"/>
                  </a:lnTo>
                  <a:lnTo>
                    <a:pt x="17397" y="231860"/>
                  </a:lnTo>
                  <a:lnTo>
                    <a:pt x="17551" y="231375"/>
                  </a:lnTo>
                  <a:lnTo>
                    <a:pt x="17715" y="230911"/>
                  </a:lnTo>
                  <a:lnTo>
                    <a:pt x="17883" y="230436"/>
                  </a:lnTo>
                  <a:lnTo>
                    <a:pt x="18051" y="229972"/>
                  </a:lnTo>
                  <a:lnTo>
                    <a:pt x="18228" y="229518"/>
                  </a:lnTo>
                  <a:lnTo>
                    <a:pt x="18406" y="229065"/>
                  </a:lnTo>
                  <a:lnTo>
                    <a:pt x="18587" y="228622"/>
                  </a:lnTo>
                  <a:lnTo>
                    <a:pt x="18774" y="228180"/>
                  </a:lnTo>
                  <a:lnTo>
                    <a:pt x="18964" y="227748"/>
                  </a:lnTo>
                  <a:lnTo>
                    <a:pt x="19160" y="227316"/>
                  </a:lnTo>
                  <a:lnTo>
                    <a:pt x="19355" y="226895"/>
                  </a:lnTo>
                  <a:lnTo>
                    <a:pt x="19560" y="226475"/>
                  </a:lnTo>
                  <a:lnTo>
                    <a:pt x="19769" y="226064"/>
                  </a:lnTo>
                  <a:lnTo>
                    <a:pt x="19978" y="225665"/>
                  </a:lnTo>
                  <a:lnTo>
                    <a:pt x="20196" y="225266"/>
                  </a:lnTo>
                  <a:lnTo>
                    <a:pt x="20418" y="224877"/>
                  </a:lnTo>
                  <a:lnTo>
                    <a:pt x="20641" y="224489"/>
                  </a:lnTo>
                  <a:lnTo>
                    <a:pt x="20873" y="224111"/>
                  </a:lnTo>
                  <a:lnTo>
                    <a:pt x="21109" y="223744"/>
                  </a:lnTo>
                  <a:lnTo>
                    <a:pt x="21345" y="223377"/>
                  </a:lnTo>
                  <a:lnTo>
                    <a:pt x="21591" y="223021"/>
                  </a:lnTo>
                  <a:lnTo>
                    <a:pt x="21840" y="222665"/>
                  </a:lnTo>
                  <a:lnTo>
                    <a:pt x="22090" y="222319"/>
                  </a:lnTo>
                  <a:lnTo>
                    <a:pt x="22349" y="221985"/>
                  </a:lnTo>
                  <a:lnTo>
                    <a:pt x="22613" y="221650"/>
                  </a:lnTo>
                  <a:lnTo>
                    <a:pt x="22881" y="221326"/>
                  </a:lnTo>
                  <a:lnTo>
                    <a:pt x="23153" y="221013"/>
                  </a:lnTo>
                  <a:lnTo>
                    <a:pt x="23435" y="220711"/>
                  </a:lnTo>
                  <a:lnTo>
                    <a:pt x="23717" y="220409"/>
                  </a:lnTo>
                  <a:lnTo>
                    <a:pt x="24003" y="220117"/>
                  </a:lnTo>
                  <a:lnTo>
                    <a:pt x="24298" y="219826"/>
                  </a:lnTo>
                  <a:close/>
                  <a:moveTo>
                    <a:pt x="30278" y="208450"/>
                  </a:moveTo>
                  <a:lnTo>
                    <a:pt x="30169" y="208957"/>
                  </a:lnTo>
                  <a:lnTo>
                    <a:pt x="30064" y="209464"/>
                  </a:lnTo>
                  <a:lnTo>
                    <a:pt x="29964" y="209983"/>
                  </a:lnTo>
                  <a:lnTo>
                    <a:pt x="29864" y="210501"/>
                  </a:lnTo>
                  <a:lnTo>
                    <a:pt x="29769" y="211029"/>
                  </a:lnTo>
                  <a:lnTo>
                    <a:pt x="29673" y="211558"/>
                  </a:lnTo>
                  <a:lnTo>
                    <a:pt x="29582" y="212087"/>
                  </a:lnTo>
                  <a:lnTo>
                    <a:pt x="29496" y="212616"/>
                  </a:lnTo>
                  <a:lnTo>
                    <a:pt x="29414" y="213156"/>
                  </a:lnTo>
                  <a:lnTo>
                    <a:pt x="29333" y="213695"/>
                  </a:lnTo>
                  <a:lnTo>
                    <a:pt x="29255" y="214246"/>
                  </a:lnTo>
                  <a:lnTo>
                    <a:pt x="29178" y="214796"/>
                  </a:lnTo>
                  <a:lnTo>
                    <a:pt x="29105" y="215347"/>
                  </a:lnTo>
                  <a:lnTo>
                    <a:pt x="29037" y="215908"/>
                  </a:lnTo>
                  <a:lnTo>
                    <a:pt x="28969" y="216469"/>
                  </a:lnTo>
                  <a:lnTo>
                    <a:pt x="28906" y="217030"/>
                  </a:lnTo>
                  <a:lnTo>
                    <a:pt x="28842" y="217592"/>
                  </a:lnTo>
                  <a:lnTo>
                    <a:pt x="28783" y="218164"/>
                  </a:lnTo>
                  <a:lnTo>
                    <a:pt x="28724" y="218736"/>
                  </a:lnTo>
                  <a:lnTo>
                    <a:pt x="28669" y="219308"/>
                  </a:lnTo>
                  <a:lnTo>
                    <a:pt x="28569" y="220474"/>
                  </a:lnTo>
                  <a:lnTo>
                    <a:pt x="28478" y="221639"/>
                  </a:lnTo>
                  <a:lnTo>
                    <a:pt x="28397" y="222816"/>
                  </a:lnTo>
                  <a:lnTo>
                    <a:pt x="28319" y="224014"/>
                  </a:lnTo>
                  <a:lnTo>
                    <a:pt x="28256" y="225212"/>
                  </a:lnTo>
                  <a:lnTo>
                    <a:pt x="28197" y="226421"/>
                  </a:lnTo>
                  <a:lnTo>
                    <a:pt x="28151" y="227629"/>
                  </a:lnTo>
                  <a:lnTo>
                    <a:pt x="28106" y="228860"/>
                  </a:lnTo>
                  <a:lnTo>
                    <a:pt x="28074" y="230079"/>
                  </a:lnTo>
                  <a:lnTo>
                    <a:pt x="28047" y="231321"/>
                  </a:lnTo>
                  <a:lnTo>
                    <a:pt x="28024" y="232562"/>
                  </a:lnTo>
                  <a:lnTo>
                    <a:pt x="28010" y="233803"/>
                  </a:lnTo>
                  <a:lnTo>
                    <a:pt x="28001" y="235055"/>
                  </a:lnTo>
                  <a:lnTo>
                    <a:pt x="27997" y="236307"/>
                  </a:lnTo>
                  <a:lnTo>
                    <a:pt x="27997" y="237559"/>
                  </a:lnTo>
                  <a:lnTo>
                    <a:pt x="28006" y="238822"/>
                  </a:lnTo>
                  <a:lnTo>
                    <a:pt x="28015" y="240074"/>
                  </a:lnTo>
                  <a:lnTo>
                    <a:pt x="28029" y="241337"/>
                  </a:lnTo>
                  <a:lnTo>
                    <a:pt x="28047" y="242600"/>
                  </a:lnTo>
                  <a:lnTo>
                    <a:pt x="28070" y="243862"/>
                  </a:lnTo>
                  <a:lnTo>
                    <a:pt x="28097" y="245114"/>
                  </a:lnTo>
                  <a:lnTo>
                    <a:pt x="28124" y="246377"/>
                  </a:lnTo>
                  <a:lnTo>
                    <a:pt x="27833" y="246410"/>
                  </a:lnTo>
                  <a:lnTo>
                    <a:pt x="27533" y="246442"/>
                  </a:lnTo>
                  <a:lnTo>
                    <a:pt x="27238" y="246453"/>
                  </a:lnTo>
                  <a:lnTo>
                    <a:pt x="26965" y="246442"/>
                  </a:lnTo>
                  <a:lnTo>
                    <a:pt x="26720" y="246420"/>
                  </a:lnTo>
                  <a:lnTo>
                    <a:pt x="26611" y="246399"/>
                  </a:lnTo>
                  <a:lnTo>
                    <a:pt x="26511" y="246377"/>
                  </a:lnTo>
                  <a:lnTo>
                    <a:pt x="26429" y="246345"/>
                  </a:lnTo>
                  <a:lnTo>
                    <a:pt x="26357" y="246302"/>
                  </a:lnTo>
                  <a:lnTo>
                    <a:pt x="26302" y="246258"/>
                  </a:lnTo>
                  <a:lnTo>
                    <a:pt x="26279" y="246237"/>
                  </a:lnTo>
                  <a:lnTo>
                    <a:pt x="26261" y="246204"/>
                  </a:lnTo>
                  <a:lnTo>
                    <a:pt x="26216" y="246107"/>
                  </a:lnTo>
                  <a:lnTo>
                    <a:pt x="26175" y="245989"/>
                  </a:lnTo>
                  <a:lnTo>
                    <a:pt x="26139" y="245859"/>
                  </a:lnTo>
                  <a:lnTo>
                    <a:pt x="26107" y="245708"/>
                  </a:lnTo>
                  <a:lnTo>
                    <a:pt x="26075" y="245546"/>
                  </a:lnTo>
                  <a:lnTo>
                    <a:pt x="26048" y="245373"/>
                  </a:lnTo>
                  <a:lnTo>
                    <a:pt x="26025" y="245190"/>
                  </a:lnTo>
                  <a:lnTo>
                    <a:pt x="26007" y="244996"/>
                  </a:lnTo>
                  <a:lnTo>
                    <a:pt x="25989" y="244791"/>
                  </a:lnTo>
                  <a:lnTo>
                    <a:pt x="25975" y="244586"/>
                  </a:lnTo>
                  <a:lnTo>
                    <a:pt x="25952" y="244132"/>
                  </a:lnTo>
                  <a:lnTo>
                    <a:pt x="25939" y="243668"/>
                  </a:lnTo>
                  <a:lnTo>
                    <a:pt x="25934" y="243182"/>
                  </a:lnTo>
                  <a:lnTo>
                    <a:pt x="25934" y="242697"/>
                  </a:lnTo>
                  <a:lnTo>
                    <a:pt x="25934" y="242222"/>
                  </a:lnTo>
                  <a:lnTo>
                    <a:pt x="25952" y="241304"/>
                  </a:lnTo>
                  <a:lnTo>
                    <a:pt x="25966" y="240495"/>
                  </a:lnTo>
                  <a:lnTo>
                    <a:pt x="25970" y="240160"/>
                  </a:lnTo>
                  <a:lnTo>
                    <a:pt x="25970" y="239880"/>
                  </a:lnTo>
                  <a:lnTo>
                    <a:pt x="25961" y="239038"/>
                  </a:lnTo>
                  <a:lnTo>
                    <a:pt x="25957" y="238196"/>
                  </a:lnTo>
                  <a:lnTo>
                    <a:pt x="25957" y="237343"/>
                  </a:lnTo>
                  <a:lnTo>
                    <a:pt x="25957" y="236501"/>
                  </a:lnTo>
                  <a:lnTo>
                    <a:pt x="25966" y="234807"/>
                  </a:lnTo>
                  <a:lnTo>
                    <a:pt x="25984" y="233123"/>
                  </a:lnTo>
                  <a:lnTo>
                    <a:pt x="26025" y="229734"/>
                  </a:lnTo>
                  <a:lnTo>
                    <a:pt x="26043" y="228050"/>
                  </a:lnTo>
                  <a:lnTo>
                    <a:pt x="26061" y="226356"/>
                  </a:lnTo>
                  <a:lnTo>
                    <a:pt x="26075" y="222600"/>
                  </a:lnTo>
                  <a:lnTo>
                    <a:pt x="26084" y="220722"/>
                  </a:lnTo>
                  <a:lnTo>
                    <a:pt x="26102" y="218855"/>
                  </a:lnTo>
                  <a:lnTo>
                    <a:pt x="26111" y="218088"/>
                  </a:lnTo>
                  <a:lnTo>
                    <a:pt x="26111" y="217376"/>
                  </a:lnTo>
                  <a:lnTo>
                    <a:pt x="26111" y="216707"/>
                  </a:lnTo>
                  <a:lnTo>
                    <a:pt x="26111" y="216081"/>
                  </a:lnTo>
                  <a:lnTo>
                    <a:pt x="26116" y="215487"/>
                  </a:lnTo>
                  <a:lnTo>
                    <a:pt x="26125" y="215206"/>
                  </a:lnTo>
                  <a:lnTo>
                    <a:pt x="26129" y="214937"/>
                  </a:lnTo>
                  <a:lnTo>
                    <a:pt x="26143" y="214667"/>
                  </a:lnTo>
                  <a:lnTo>
                    <a:pt x="26157" y="214408"/>
                  </a:lnTo>
                  <a:lnTo>
                    <a:pt x="26179" y="214159"/>
                  </a:lnTo>
                  <a:lnTo>
                    <a:pt x="26202" y="213911"/>
                  </a:lnTo>
                  <a:lnTo>
                    <a:pt x="26229" y="213674"/>
                  </a:lnTo>
                  <a:lnTo>
                    <a:pt x="26261" y="213436"/>
                  </a:lnTo>
                  <a:lnTo>
                    <a:pt x="26302" y="213199"/>
                  </a:lnTo>
                  <a:lnTo>
                    <a:pt x="26348" y="212972"/>
                  </a:lnTo>
                  <a:lnTo>
                    <a:pt x="26402" y="212746"/>
                  </a:lnTo>
                  <a:lnTo>
                    <a:pt x="26461" y="212519"/>
                  </a:lnTo>
                  <a:lnTo>
                    <a:pt x="26529" y="212303"/>
                  </a:lnTo>
                  <a:lnTo>
                    <a:pt x="26602" y="212076"/>
                  </a:lnTo>
                  <a:lnTo>
                    <a:pt x="26684" y="211861"/>
                  </a:lnTo>
                  <a:lnTo>
                    <a:pt x="26779" y="211634"/>
                  </a:lnTo>
                  <a:lnTo>
                    <a:pt x="26879" y="211418"/>
                  </a:lnTo>
                  <a:lnTo>
                    <a:pt x="26993" y="211191"/>
                  </a:lnTo>
                  <a:lnTo>
                    <a:pt x="27111" y="210975"/>
                  </a:lnTo>
                  <a:lnTo>
                    <a:pt x="27247" y="210749"/>
                  </a:lnTo>
                  <a:lnTo>
                    <a:pt x="27388" y="210511"/>
                  </a:lnTo>
                  <a:lnTo>
                    <a:pt x="27542" y="210285"/>
                  </a:lnTo>
                  <a:lnTo>
                    <a:pt x="27724" y="210026"/>
                  </a:lnTo>
                  <a:lnTo>
                    <a:pt x="27906" y="209799"/>
                  </a:lnTo>
                  <a:lnTo>
                    <a:pt x="28079" y="209594"/>
                  </a:lnTo>
                  <a:lnTo>
                    <a:pt x="28256" y="209410"/>
                  </a:lnTo>
                  <a:lnTo>
                    <a:pt x="28424" y="209249"/>
                  </a:lnTo>
                  <a:lnTo>
                    <a:pt x="28597" y="209108"/>
                  </a:lnTo>
                  <a:lnTo>
                    <a:pt x="28765" y="208990"/>
                  </a:lnTo>
                  <a:lnTo>
                    <a:pt x="28933" y="208892"/>
                  </a:lnTo>
                  <a:lnTo>
                    <a:pt x="29101" y="208806"/>
                  </a:lnTo>
                  <a:lnTo>
                    <a:pt x="29269" y="208731"/>
                  </a:lnTo>
                  <a:lnTo>
                    <a:pt x="29437" y="208666"/>
                  </a:lnTo>
                  <a:lnTo>
                    <a:pt x="29601" y="208612"/>
                  </a:lnTo>
                  <a:lnTo>
                    <a:pt x="29769" y="208558"/>
                  </a:lnTo>
                  <a:lnTo>
                    <a:pt x="29937" y="208525"/>
                  </a:lnTo>
                  <a:lnTo>
                    <a:pt x="30278" y="208450"/>
                  </a:lnTo>
                  <a:close/>
                  <a:moveTo>
                    <a:pt x="112551" y="227327"/>
                  </a:moveTo>
                  <a:lnTo>
                    <a:pt x="112846" y="227597"/>
                  </a:lnTo>
                  <a:lnTo>
                    <a:pt x="113141" y="227867"/>
                  </a:lnTo>
                  <a:lnTo>
                    <a:pt x="113432" y="228137"/>
                  </a:lnTo>
                  <a:lnTo>
                    <a:pt x="113723" y="228417"/>
                  </a:lnTo>
                  <a:lnTo>
                    <a:pt x="114014" y="228709"/>
                  </a:lnTo>
                  <a:lnTo>
                    <a:pt x="114295" y="229011"/>
                  </a:lnTo>
                  <a:lnTo>
                    <a:pt x="114582" y="229313"/>
                  </a:lnTo>
                  <a:lnTo>
                    <a:pt x="114859" y="229626"/>
                  </a:lnTo>
                  <a:lnTo>
                    <a:pt x="115136" y="229950"/>
                  </a:lnTo>
                  <a:lnTo>
                    <a:pt x="115413" y="230274"/>
                  </a:lnTo>
                  <a:lnTo>
                    <a:pt x="115686" y="230608"/>
                  </a:lnTo>
                  <a:lnTo>
                    <a:pt x="115954" y="230954"/>
                  </a:lnTo>
                  <a:lnTo>
                    <a:pt x="116222" y="231299"/>
                  </a:lnTo>
                  <a:lnTo>
                    <a:pt x="116485" y="231655"/>
                  </a:lnTo>
                  <a:lnTo>
                    <a:pt x="116749" y="232022"/>
                  </a:lnTo>
                  <a:lnTo>
                    <a:pt x="117003" y="232400"/>
                  </a:lnTo>
                  <a:lnTo>
                    <a:pt x="117262" y="232778"/>
                  </a:lnTo>
                  <a:lnTo>
                    <a:pt x="117512" y="233166"/>
                  </a:lnTo>
                  <a:lnTo>
                    <a:pt x="117762" y="233566"/>
                  </a:lnTo>
                  <a:lnTo>
                    <a:pt x="118012" y="233965"/>
                  </a:lnTo>
                  <a:lnTo>
                    <a:pt x="118257" y="234386"/>
                  </a:lnTo>
                  <a:lnTo>
                    <a:pt x="118498" y="234796"/>
                  </a:lnTo>
                  <a:lnTo>
                    <a:pt x="118734" y="235228"/>
                  </a:lnTo>
                  <a:lnTo>
                    <a:pt x="118971" y="235670"/>
                  </a:lnTo>
                  <a:lnTo>
                    <a:pt x="119202" y="236113"/>
                  </a:lnTo>
                  <a:lnTo>
                    <a:pt x="119434" y="236566"/>
                  </a:lnTo>
                  <a:lnTo>
                    <a:pt x="119657" y="237030"/>
                  </a:lnTo>
                  <a:lnTo>
                    <a:pt x="119879" y="237494"/>
                  </a:lnTo>
                  <a:lnTo>
                    <a:pt x="120102" y="237980"/>
                  </a:lnTo>
                  <a:lnTo>
                    <a:pt x="120320" y="238466"/>
                  </a:lnTo>
                  <a:lnTo>
                    <a:pt x="120534" y="238962"/>
                  </a:lnTo>
                  <a:lnTo>
                    <a:pt x="120743" y="239459"/>
                  </a:lnTo>
                  <a:lnTo>
                    <a:pt x="120075" y="240592"/>
                  </a:lnTo>
                  <a:lnTo>
                    <a:pt x="119411" y="241704"/>
                  </a:lnTo>
                  <a:lnTo>
                    <a:pt x="118743" y="242805"/>
                  </a:lnTo>
                  <a:lnTo>
                    <a:pt x="118071" y="243884"/>
                  </a:lnTo>
                  <a:lnTo>
                    <a:pt x="117735" y="244413"/>
                  </a:lnTo>
                  <a:lnTo>
                    <a:pt x="117394" y="244942"/>
                  </a:lnTo>
                  <a:lnTo>
                    <a:pt x="117053" y="245471"/>
                  </a:lnTo>
                  <a:lnTo>
                    <a:pt x="116712" y="245978"/>
                  </a:lnTo>
                  <a:lnTo>
                    <a:pt x="116367" y="246496"/>
                  </a:lnTo>
                  <a:lnTo>
                    <a:pt x="116017" y="246992"/>
                  </a:lnTo>
                  <a:lnTo>
                    <a:pt x="115667" y="247489"/>
                  </a:lnTo>
                  <a:lnTo>
                    <a:pt x="115313" y="247964"/>
                  </a:lnTo>
                  <a:lnTo>
                    <a:pt x="115299" y="248018"/>
                  </a:lnTo>
                  <a:lnTo>
                    <a:pt x="115295" y="248029"/>
                  </a:lnTo>
                  <a:lnTo>
                    <a:pt x="115286" y="248039"/>
                  </a:lnTo>
                  <a:lnTo>
                    <a:pt x="115113" y="247705"/>
                  </a:lnTo>
                  <a:lnTo>
                    <a:pt x="114941" y="247381"/>
                  </a:lnTo>
                  <a:lnTo>
                    <a:pt x="114768" y="247057"/>
                  </a:lnTo>
                  <a:lnTo>
                    <a:pt x="114591" y="246744"/>
                  </a:lnTo>
                  <a:lnTo>
                    <a:pt x="114413" y="246431"/>
                  </a:lnTo>
                  <a:lnTo>
                    <a:pt x="114232" y="246140"/>
                  </a:lnTo>
                  <a:lnTo>
                    <a:pt x="114045" y="245848"/>
                  </a:lnTo>
                  <a:lnTo>
                    <a:pt x="113859" y="245557"/>
                  </a:lnTo>
                  <a:lnTo>
                    <a:pt x="113673" y="245287"/>
                  </a:lnTo>
                  <a:lnTo>
                    <a:pt x="113478" y="245017"/>
                  </a:lnTo>
                  <a:lnTo>
                    <a:pt x="113287" y="244758"/>
                  </a:lnTo>
                  <a:lnTo>
                    <a:pt x="113087" y="244499"/>
                  </a:lnTo>
                  <a:lnTo>
                    <a:pt x="112887" y="244262"/>
                  </a:lnTo>
                  <a:lnTo>
                    <a:pt x="112687" y="244024"/>
                  </a:lnTo>
                  <a:lnTo>
                    <a:pt x="112483" y="243798"/>
                  </a:lnTo>
                  <a:lnTo>
                    <a:pt x="112274" y="243582"/>
                  </a:lnTo>
                  <a:lnTo>
                    <a:pt x="112283" y="242492"/>
                  </a:lnTo>
                  <a:lnTo>
                    <a:pt x="112292" y="241423"/>
                  </a:lnTo>
                  <a:lnTo>
                    <a:pt x="112292" y="240365"/>
                  </a:lnTo>
                  <a:lnTo>
                    <a:pt x="112292" y="239351"/>
                  </a:lnTo>
                  <a:lnTo>
                    <a:pt x="112292" y="237408"/>
                  </a:lnTo>
                  <a:lnTo>
                    <a:pt x="112292" y="236512"/>
                  </a:lnTo>
                  <a:lnTo>
                    <a:pt x="112301" y="235660"/>
                  </a:lnTo>
                  <a:lnTo>
                    <a:pt x="112314" y="234818"/>
                  </a:lnTo>
                  <a:lnTo>
                    <a:pt x="112342" y="233911"/>
                  </a:lnTo>
                  <a:lnTo>
                    <a:pt x="112369" y="232929"/>
                  </a:lnTo>
                  <a:lnTo>
                    <a:pt x="112401" y="231893"/>
                  </a:lnTo>
                  <a:lnTo>
                    <a:pt x="112478" y="229691"/>
                  </a:lnTo>
                  <a:lnTo>
                    <a:pt x="112514" y="228525"/>
                  </a:lnTo>
                  <a:lnTo>
                    <a:pt x="112551" y="227327"/>
                  </a:lnTo>
                  <a:close/>
                  <a:moveTo>
                    <a:pt x="16497" y="234861"/>
                  </a:moveTo>
                  <a:lnTo>
                    <a:pt x="16597" y="235185"/>
                  </a:lnTo>
                  <a:lnTo>
                    <a:pt x="16702" y="235498"/>
                  </a:lnTo>
                  <a:lnTo>
                    <a:pt x="16811" y="235778"/>
                  </a:lnTo>
                  <a:lnTo>
                    <a:pt x="16924" y="236059"/>
                  </a:lnTo>
                  <a:lnTo>
                    <a:pt x="17043" y="236318"/>
                  </a:lnTo>
                  <a:lnTo>
                    <a:pt x="17170" y="236577"/>
                  </a:lnTo>
                  <a:lnTo>
                    <a:pt x="17297" y="236814"/>
                  </a:lnTo>
                  <a:lnTo>
                    <a:pt x="17424" y="237052"/>
                  </a:lnTo>
                  <a:lnTo>
                    <a:pt x="17560" y="237268"/>
                  </a:lnTo>
                  <a:lnTo>
                    <a:pt x="17697" y="237494"/>
                  </a:lnTo>
                  <a:lnTo>
                    <a:pt x="17974" y="237915"/>
                  </a:lnTo>
                  <a:lnTo>
                    <a:pt x="18260" y="238325"/>
                  </a:lnTo>
                  <a:lnTo>
                    <a:pt x="18551" y="238736"/>
                  </a:lnTo>
                  <a:lnTo>
                    <a:pt x="18837" y="239124"/>
                  </a:lnTo>
                  <a:lnTo>
                    <a:pt x="19123" y="239513"/>
                  </a:lnTo>
                  <a:lnTo>
                    <a:pt x="19414" y="239890"/>
                  </a:lnTo>
                  <a:lnTo>
                    <a:pt x="19710" y="240247"/>
                  </a:lnTo>
                  <a:lnTo>
                    <a:pt x="20005" y="240603"/>
                  </a:lnTo>
                  <a:lnTo>
                    <a:pt x="20309" y="240927"/>
                  </a:lnTo>
                  <a:lnTo>
                    <a:pt x="20459" y="241078"/>
                  </a:lnTo>
                  <a:lnTo>
                    <a:pt x="20614" y="241229"/>
                  </a:lnTo>
                  <a:lnTo>
                    <a:pt x="20768" y="241369"/>
                  </a:lnTo>
                  <a:lnTo>
                    <a:pt x="20923" y="241499"/>
                  </a:lnTo>
                  <a:lnTo>
                    <a:pt x="20741" y="242222"/>
                  </a:lnTo>
                  <a:lnTo>
                    <a:pt x="20568" y="242945"/>
                  </a:lnTo>
                  <a:lnTo>
                    <a:pt x="20396" y="243679"/>
                  </a:lnTo>
                  <a:lnTo>
                    <a:pt x="20232" y="244424"/>
                  </a:lnTo>
                  <a:lnTo>
                    <a:pt x="20073" y="245168"/>
                  </a:lnTo>
                  <a:lnTo>
                    <a:pt x="19919" y="245935"/>
                  </a:lnTo>
                  <a:lnTo>
                    <a:pt x="19769" y="246690"/>
                  </a:lnTo>
                  <a:lnTo>
                    <a:pt x="19623" y="247467"/>
                  </a:lnTo>
                  <a:lnTo>
                    <a:pt x="19482" y="248244"/>
                  </a:lnTo>
                  <a:lnTo>
                    <a:pt x="19346" y="249032"/>
                  </a:lnTo>
                  <a:lnTo>
                    <a:pt x="19214" y="249820"/>
                  </a:lnTo>
                  <a:lnTo>
                    <a:pt x="19092" y="250619"/>
                  </a:lnTo>
                  <a:lnTo>
                    <a:pt x="18969" y="251418"/>
                  </a:lnTo>
                  <a:lnTo>
                    <a:pt x="18855" y="252216"/>
                  </a:lnTo>
                  <a:lnTo>
                    <a:pt x="18742" y="253026"/>
                  </a:lnTo>
                  <a:lnTo>
                    <a:pt x="18637" y="253846"/>
                  </a:lnTo>
                  <a:lnTo>
                    <a:pt x="18319" y="253576"/>
                  </a:lnTo>
                  <a:lnTo>
                    <a:pt x="18006" y="253317"/>
                  </a:lnTo>
                  <a:lnTo>
                    <a:pt x="17692" y="253069"/>
                  </a:lnTo>
                  <a:lnTo>
                    <a:pt x="17379" y="252821"/>
                  </a:lnTo>
                  <a:lnTo>
                    <a:pt x="16743" y="252357"/>
                  </a:lnTo>
                  <a:lnTo>
                    <a:pt x="16107" y="251914"/>
                  </a:lnTo>
                  <a:lnTo>
                    <a:pt x="15548" y="251482"/>
                  </a:lnTo>
                  <a:lnTo>
                    <a:pt x="15271" y="251277"/>
                  </a:lnTo>
                  <a:lnTo>
                    <a:pt x="15130" y="251191"/>
                  </a:lnTo>
                  <a:lnTo>
                    <a:pt x="14989" y="251105"/>
                  </a:lnTo>
                  <a:lnTo>
                    <a:pt x="14848" y="251029"/>
                  </a:lnTo>
                  <a:lnTo>
                    <a:pt x="14707" y="250975"/>
                  </a:lnTo>
                  <a:lnTo>
                    <a:pt x="14566" y="250932"/>
                  </a:lnTo>
                  <a:lnTo>
                    <a:pt x="14421" y="250900"/>
                  </a:lnTo>
                  <a:lnTo>
                    <a:pt x="14280" y="250889"/>
                  </a:lnTo>
                  <a:lnTo>
                    <a:pt x="14139" y="250900"/>
                  </a:lnTo>
                  <a:lnTo>
                    <a:pt x="13994" y="250921"/>
                  </a:lnTo>
                  <a:lnTo>
                    <a:pt x="13848" y="250975"/>
                  </a:lnTo>
                  <a:lnTo>
                    <a:pt x="13958" y="249896"/>
                  </a:lnTo>
                  <a:lnTo>
                    <a:pt x="14071" y="248816"/>
                  </a:lnTo>
                  <a:lnTo>
                    <a:pt x="14189" y="247748"/>
                  </a:lnTo>
                  <a:lnTo>
                    <a:pt x="14316" y="246690"/>
                  </a:lnTo>
                  <a:lnTo>
                    <a:pt x="14453" y="245643"/>
                  </a:lnTo>
                  <a:lnTo>
                    <a:pt x="14594" y="244607"/>
                  </a:lnTo>
                  <a:lnTo>
                    <a:pt x="14744" y="243571"/>
                  </a:lnTo>
                  <a:lnTo>
                    <a:pt x="14903" y="242556"/>
                  </a:lnTo>
                  <a:lnTo>
                    <a:pt x="15066" y="241553"/>
                  </a:lnTo>
                  <a:lnTo>
                    <a:pt x="15243" y="240560"/>
                  </a:lnTo>
                  <a:lnTo>
                    <a:pt x="15430" y="239577"/>
                  </a:lnTo>
                  <a:lnTo>
                    <a:pt x="15525" y="239092"/>
                  </a:lnTo>
                  <a:lnTo>
                    <a:pt x="15620" y="238606"/>
                  </a:lnTo>
                  <a:lnTo>
                    <a:pt x="15720" y="238131"/>
                  </a:lnTo>
                  <a:lnTo>
                    <a:pt x="15825" y="237656"/>
                  </a:lnTo>
                  <a:lnTo>
                    <a:pt x="15929" y="237181"/>
                  </a:lnTo>
                  <a:lnTo>
                    <a:pt x="16038" y="236706"/>
                  </a:lnTo>
                  <a:lnTo>
                    <a:pt x="16152" y="236242"/>
                  </a:lnTo>
                  <a:lnTo>
                    <a:pt x="16261" y="235778"/>
                  </a:lnTo>
                  <a:lnTo>
                    <a:pt x="16379" y="235325"/>
                  </a:lnTo>
                  <a:lnTo>
                    <a:pt x="16497" y="234861"/>
                  </a:lnTo>
                  <a:close/>
                  <a:moveTo>
                    <a:pt x="105476" y="210490"/>
                  </a:moveTo>
                  <a:lnTo>
                    <a:pt x="106026" y="210576"/>
                  </a:lnTo>
                  <a:lnTo>
                    <a:pt x="106544" y="210662"/>
                  </a:lnTo>
                  <a:lnTo>
                    <a:pt x="106785" y="210706"/>
                  </a:lnTo>
                  <a:lnTo>
                    <a:pt x="107017" y="210760"/>
                  </a:lnTo>
                  <a:lnTo>
                    <a:pt x="107244" y="210824"/>
                  </a:lnTo>
                  <a:lnTo>
                    <a:pt x="107457" y="210889"/>
                  </a:lnTo>
                  <a:lnTo>
                    <a:pt x="107666" y="210975"/>
                  </a:lnTo>
                  <a:lnTo>
                    <a:pt x="107862" y="211062"/>
                  </a:lnTo>
                  <a:lnTo>
                    <a:pt x="108053" y="211159"/>
                  </a:lnTo>
                  <a:lnTo>
                    <a:pt x="108234" y="211278"/>
                  </a:lnTo>
                  <a:lnTo>
                    <a:pt x="108407" y="211407"/>
                  </a:lnTo>
                  <a:lnTo>
                    <a:pt x="108575" y="211558"/>
                  </a:lnTo>
                  <a:lnTo>
                    <a:pt x="108734" y="211720"/>
                  </a:lnTo>
                  <a:lnTo>
                    <a:pt x="108811" y="211807"/>
                  </a:lnTo>
                  <a:lnTo>
                    <a:pt x="108889" y="211904"/>
                  </a:lnTo>
                  <a:lnTo>
                    <a:pt x="108961" y="212001"/>
                  </a:lnTo>
                  <a:lnTo>
                    <a:pt x="109029" y="212109"/>
                  </a:lnTo>
                  <a:lnTo>
                    <a:pt x="109102" y="212228"/>
                  </a:lnTo>
                  <a:lnTo>
                    <a:pt x="109170" y="212335"/>
                  </a:lnTo>
                  <a:lnTo>
                    <a:pt x="109234" y="212465"/>
                  </a:lnTo>
                  <a:lnTo>
                    <a:pt x="109302" y="212594"/>
                  </a:lnTo>
                  <a:lnTo>
                    <a:pt x="109366" y="212724"/>
                  </a:lnTo>
                  <a:lnTo>
                    <a:pt x="109425" y="212875"/>
                  </a:lnTo>
                  <a:lnTo>
                    <a:pt x="109484" y="213015"/>
                  </a:lnTo>
                  <a:lnTo>
                    <a:pt x="109543" y="213177"/>
                  </a:lnTo>
                  <a:lnTo>
                    <a:pt x="109602" y="213339"/>
                  </a:lnTo>
                  <a:lnTo>
                    <a:pt x="109656" y="213501"/>
                  </a:lnTo>
                  <a:lnTo>
                    <a:pt x="109711" y="213685"/>
                  </a:lnTo>
                  <a:lnTo>
                    <a:pt x="109766" y="213868"/>
                  </a:lnTo>
                  <a:lnTo>
                    <a:pt x="109815" y="214062"/>
                  </a:lnTo>
                  <a:lnTo>
                    <a:pt x="109865" y="214257"/>
                  </a:lnTo>
                  <a:lnTo>
                    <a:pt x="109915" y="214472"/>
                  </a:lnTo>
                  <a:lnTo>
                    <a:pt x="109961" y="214688"/>
                  </a:lnTo>
                  <a:lnTo>
                    <a:pt x="110052" y="215142"/>
                  </a:lnTo>
                  <a:lnTo>
                    <a:pt x="110138" y="215638"/>
                  </a:lnTo>
                  <a:lnTo>
                    <a:pt x="110220" y="216167"/>
                  </a:lnTo>
                  <a:lnTo>
                    <a:pt x="110293" y="216739"/>
                  </a:lnTo>
                  <a:lnTo>
                    <a:pt x="110365" y="217343"/>
                  </a:lnTo>
                  <a:lnTo>
                    <a:pt x="110433" y="217991"/>
                  </a:lnTo>
                  <a:lnTo>
                    <a:pt x="110497" y="218682"/>
                  </a:lnTo>
                  <a:lnTo>
                    <a:pt x="110533" y="219124"/>
                  </a:lnTo>
                  <a:lnTo>
                    <a:pt x="110565" y="219578"/>
                  </a:lnTo>
                  <a:lnTo>
                    <a:pt x="110592" y="220020"/>
                  </a:lnTo>
                  <a:lnTo>
                    <a:pt x="110620" y="220484"/>
                  </a:lnTo>
                  <a:lnTo>
                    <a:pt x="110642" y="220938"/>
                  </a:lnTo>
                  <a:lnTo>
                    <a:pt x="110661" y="221402"/>
                  </a:lnTo>
                  <a:lnTo>
                    <a:pt x="110679" y="221877"/>
                  </a:lnTo>
                  <a:lnTo>
                    <a:pt x="110692" y="222341"/>
                  </a:lnTo>
                  <a:lnTo>
                    <a:pt x="110711" y="223301"/>
                  </a:lnTo>
                  <a:lnTo>
                    <a:pt x="110720" y="224262"/>
                  </a:lnTo>
                  <a:lnTo>
                    <a:pt x="110720" y="225223"/>
                  </a:lnTo>
                  <a:lnTo>
                    <a:pt x="110715" y="226194"/>
                  </a:lnTo>
                  <a:lnTo>
                    <a:pt x="110706" y="227165"/>
                  </a:lnTo>
                  <a:lnTo>
                    <a:pt x="110692" y="228137"/>
                  </a:lnTo>
                  <a:lnTo>
                    <a:pt x="110656" y="230058"/>
                  </a:lnTo>
                  <a:lnTo>
                    <a:pt x="110624" y="231947"/>
                  </a:lnTo>
                  <a:lnTo>
                    <a:pt x="110611" y="232864"/>
                  </a:lnTo>
                  <a:lnTo>
                    <a:pt x="110597" y="233760"/>
                  </a:lnTo>
                  <a:lnTo>
                    <a:pt x="110597" y="234537"/>
                  </a:lnTo>
                  <a:lnTo>
                    <a:pt x="110606" y="235390"/>
                  </a:lnTo>
                  <a:lnTo>
                    <a:pt x="110620" y="236307"/>
                  </a:lnTo>
                  <a:lnTo>
                    <a:pt x="110633" y="237279"/>
                  </a:lnTo>
                  <a:lnTo>
                    <a:pt x="110670" y="239318"/>
                  </a:lnTo>
                  <a:lnTo>
                    <a:pt x="110679" y="240376"/>
                  </a:lnTo>
                  <a:lnTo>
                    <a:pt x="110688" y="241434"/>
                  </a:lnTo>
                  <a:lnTo>
                    <a:pt x="110688" y="242492"/>
                  </a:lnTo>
                  <a:lnTo>
                    <a:pt x="110683" y="243020"/>
                  </a:lnTo>
                  <a:lnTo>
                    <a:pt x="110674" y="243539"/>
                  </a:lnTo>
                  <a:lnTo>
                    <a:pt x="110665" y="244046"/>
                  </a:lnTo>
                  <a:lnTo>
                    <a:pt x="110651" y="244553"/>
                  </a:lnTo>
                  <a:lnTo>
                    <a:pt x="110633" y="245050"/>
                  </a:lnTo>
                  <a:lnTo>
                    <a:pt x="110611" y="245525"/>
                  </a:lnTo>
                  <a:lnTo>
                    <a:pt x="110588" y="245999"/>
                  </a:lnTo>
                  <a:lnTo>
                    <a:pt x="110556" y="246453"/>
                  </a:lnTo>
                  <a:lnTo>
                    <a:pt x="110520" y="246895"/>
                  </a:lnTo>
                  <a:lnTo>
                    <a:pt x="110483" y="247327"/>
                  </a:lnTo>
                  <a:lnTo>
                    <a:pt x="110438" y="247726"/>
                  </a:lnTo>
                  <a:lnTo>
                    <a:pt x="110383" y="248115"/>
                  </a:lnTo>
                  <a:lnTo>
                    <a:pt x="110329" y="248482"/>
                  </a:lnTo>
                  <a:lnTo>
                    <a:pt x="110265" y="248827"/>
                  </a:lnTo>
                  <a:lnTo>
                    <a:pt x="110174" y="249270"/>
                  </a:lnTo>
                  <a:lnTo>
                    <a:pt x="110079" y="249680"/>
                  </a:lnTo>
                  <a:lnTo>
                    <a:pt x="109984" y="250058"/>
                  </a:lnTo>
                  <a:lnTo>
                    <a:pt x="109888" y="250425"/>
                  </a:lnTo>
                  <a:lnTo>
                    <a:pt x="109788" y="250781"/>
                  </a:lnTo>
                  <a:lnTo>
                    <a:pt x="109688" y="251105"/>
                  </a:lnTo>
                  <a:lnTo>
                    <a:pt x="109584" y="251407"/>
                  </a:lnTo>
                  <a:lnTo>
                    <a:pt x="109479" y="251698"/>
                  </a:lnTo>
                  <a:lnTo>
                    <a:pt x="109375" y="251968"/>
                  </a:lnTo>
                  <a:lnTo>
                    <a:pt x="109266" y="252227"/>
                  </a:lnTo>
                  <a:lnTo>
                    <a:pt x="109157" y="252465"/>
                  </a:lnTo>
                  <a:lnTo>
                    <a:pt x="109048" y="252680"/>
                  </a:lnTo>
                  <a:lnTo>
                    <a:pt x="108934" y="252896"/>
                  </a:lnTo>
                  <a:lnTo>
                    <a:pt x="108820" y="253080"/>
                  </a:lnTo>
                  <a:lnTo>
                    <a:pt x="108702" y="253263"/>
                  </a:lnTo>
                  <a:lnTo>
                    <a:pt x="108584" y="253425"/>
                  </a:lnTo>
                  <a:lnTo>
                    <a:pt x="108466" y="253587"/>
                  </a:lnTo>
                  <a:lnTo>
                    <a:pt x="108343" y="253727"/>
                  </a:lnTo>
                  <a:lnTo>
                    <a:pt x="108221" y="253857"/>
                  </a:lnTo>
                  <a:lnTo>
                    <a:pt x="108098" y="253986"/>
                  </a:lnTo>
                  <a:lnTo>
                    <a:pt x="107975" y="254094"/>
                  </a:lnTo>
                  <a:lnTo>
                    <a:pt x="107848" y="254202"/>
                  </a:lnTo>
                  <a:lnTo>
                    <a:pt x="107721" y="254299"/>
                  </a:lnTo>
                  <a:lnTo>
                    <a:pt x="107594" y="254386"/>
                  </a:lnTo>
                  <a:lnTo>
                    <a:pt x="107462" y="254472"/>
                  </a:lnTo>
                  <a:lnTo>
                    <a:pt x="107330" y="254548"/>
                  </a:lnTo>
                  <a:lnTo>
                    <a:pt x="107067" y="254677"/>
                  </a:lnTo>
                  <a:lnTo>
                    <a:pt x="106799" y="254807"/>
                  </a:lnTo>
                  <a:lnTo>
                    <a:pt x="106521" y="254915"/>
                  </a:lnTo>
                  <a:lnTo>
                    <a:pt x="106503" y="252108"/>
                  </a:lnTo>
                  <a:lnTo>
                    <a:pt x="106481" y="249313"/>
                  </a:lnTo>
                  <a:lnTo>
                    <a:pt x="106453" y="246507"/>
                  </a:lnTo>
                  <a:lnTo>
                    <a:pt x="106417" y="243711"/>
                  </a:lnTo>
                  <a:lnTo>
                    <a:pt x="106376" y="240916"/>
                  </a:lnTo>
                  <a:lnTo>
                    <a:pt x="106331" y="238131"/>
                  </a:lnTo>
                  <a:lnTo>
                    <a:pt x="106276" y="235347"/>
                  </a:lnTo>
                  <a:lnTo>
                    <a:pt x="106217" y="232562"/>
                  </a:lnTo>
                  <a:lnTo>
                    <a:pt x="106153" y="229788"/>
                  </a:lnTo>
                  <a:lnTo>
                    <a:pt x="106076" y="227014"/>
                  </a:lnTo>
                  <a:lnTo>
                    <a:pt x="105999" y="224240"/>
                  </a:lnTo>
                  <a:lnTo>
                    <a:pt x="105908" y="221488"/>
                  </a:lnTo>
                  <a:lnTo>
                    <a:pt x="105813" y="218725"/>
                  </a:lnTo>
                  <a:lnTo>
                    <a:pt x="105708" y="215973"/>
                  </a:lnTo>
                  <a:lnTo>
                    <a:pt x="105595" y="213231"/>
                  </a:lnTo>
                  <a:lnTo>
                    <a:pt x="105476" y="210490"/>
                  </a:lnTo>
                  <a:close/>
                  <a:moveTo>
                    <a:pt x="121556" y="241639"/>
                  </a:moveTo>
                  <a:lnTo>
                    <a:pt x="121760" y="242233"/>
                  </a:lnTo>
                  <a:lnTo>
                    <a:pt x="121965" y="242826"/>
                  </a:lnTo>
                  <a:lnTo>
                    <a:pt x="122160" y="243431"/>
                  </a:lnTo>
                  <a:lnTo>
                    <a:pt x="122355" y="244046"/>
                  </a:lnTo>
                  <a:lnTo>
                    <a:pt x="122546" y="244672"/>
                  </a:lnTo>
                  <a:lnTo>
                    <a:pt x="122733" y="245309"/>
                  </a:lnTo>
                  <a:lnTo>
                    <a:pt x="122910" y="245956"/>
                  </a:lnTo>
                  <a:lnTo>
                    <a:pt x="123087" y="246615"/>
                  </a:lnTo>
                  <a:lnTo>
                    <a:pt x="123260" y="247273"/>
                  </a:lnTo>
                  <a:lnTo>
                    <a:pt x="123428" y="247953"/>
                  </a:lnTo>
                  <a:lnTo>
                    <a:pt x="123591" y="248644"/>
                  </a:lnTo>
                  <a:lnTo>
                    <a:pt x="123750" y="249345"/>
                  </a:lnTo>
                  <a:lnTo>
                    <a:pt x="123905" y="250058"/>
                  </a:lnTo>
                  <a:lnTo>
                    <a:pt x="124055" y="250770"/>
                  </a:lnTo>
                  <a:lnTo>
                    <a:pt x="124196" y="251504"/>
                  </a:lnTo>
                  <a:lnTo>
                    <a:pt x="124336" y="252259"/>
                  </a:lnTo>
                  <a:lnTo>
                    <a:pt x="124459" y="252983"/>
                  </a:lnTo>
                  <a:lnTo>
                    <a:pt x="124573" y="253706"/>
                  </a:lnTo>
                  <a:lnTo>
                    <a:pt x="124682" y="254429"/>
                  </a:lnTo>
                  <a:lnTo>
                    <a:pt x="124786" y="255163"/>
                  </a:lnTo>
                  <a:lnTo>
                    <a:pt x="124882" y="255886"/>
                  </a:lnTo>
                  <a:lnTo>
                    <a:pt x="124972" y="256609"/>
                  </a:lnTo>
                  <a:lnTo>
                    <a:pt x="125059" y="257332"/>
                  </a:lnTo>
                  <a:lnTo>
                    <a:pt x="125136" y="258066"/>
                  </a:lnTo>
                  <a:lnTo>
                    <a:pt x="125127" y="258077"/>
                  </a:lnTo>
                  <a:lnTo>
                    <a:pt x="125113" y="258077"/>
                  </a:lnTo>
                  <a:lnTo>
                    <a:pt x="125100" y="258088"/>
                  </a:lnTo>
                  <a:lnTo>
                    <a:pt x="125077" y="258099"/>
                  </a:lnTo>
                  <a:lnTo>
                    <a:pt x="124750" y="258293"/>
                  </a:lnTo>
                  <a:lnTo>
                    <a:pt x="124414" y="258509"/>
                  </a:lnTo>
                  <a:lnTo>
                    <a:pt x="124077" y="258725"/>
                  </a:lnTo>
                  <a:lnTo>
                    <a:pt x="123732" y="258973"/>
                  </a:lnTo>
                  <a:lnTo>
                    <a:pt x="123387" y="259221"/>
                  </a:lnTo>
                  <a:lnTo>
                    <a:pt x="123037" y="259491"/>
                  </a:lnTo>
                  <a:lnTo>
                    <a:pt x="122692" y="259772"/>
                  </a:lnTo>
                  <a:lnTo>
                    <a:pt x="122342" y="260063"/>
                  </a:lnTo>
                  <a:lnTo>
                    <a:pt x="121997" y="260376"/>
                  </a:lnTo>
                  <a:lnTo>
                    <a:pt x="121656" y="260700"/>
                  </a:lnTo>
                  <a:lnTo>
                    <a:pt x="121320" y="261034"/>
                  </a:lnTo>
                  <a:lnTo>
                    <a:pt x="120988" y="261380"/>
                  </a:lnTo>
                  <a:lnTo>
                    <a:pt x="120661" y="261736"/>
                  </a:lnTo>
                  <a:lnTo>
                    <a:pt x="120343" y="262103"/>
                  </a:lnTo>
                  <a:lnTo>
                    <a:pt x="120034" y="262481"/>
                  </a:lnTo>
                  <a:lnTo>
                    <a:pt x="119738" y="262869"/>
                  </a:lnTo>
                  <a:lnTo>
                    <a:pt x="119725" y="262902"/>
                  </a:lnTo>
                  <a:lnTo>
                    <a:pt x="119570" y="262081"/>
                  </a:lnTo>
                  <a:lnTo>
                    <a:pt x="119411" y="261272"/>
                  </a:lnTo>
                  <a:lnTo>
                    <a:pt x="119248" y="260473"/>
                  </a:lnTo>
                  <a:lnTo>
                    <a:pt x="119080" y="259674"/>
                  </a:lnTo>
                  <a:lnTo>
                    <a:pt x="118902" y="258887"/>
                  </a:lnTo>
                  <a:lnTo>
                    <a:pt x="118721" y="258109"/>
                  </a:lnTo>
                  <a:lnTo>
                    <a:pt x="118534" y="257343"/>
                  </a:lnTo>
                  <a:lnTo>
                    <a:pt x="118344" y="256598"/>
                  </a:lnTo>
                  <a:lnTo>
                    <a:pt x="118148" y="255854"/>
                  </a:lnTo>
                  <a:lnTo>
                    <a:pt x="117944" y="255120"/>
                  </a:lnTo>
                  <a:lnTo>
                    <a:pt x="117735" y="254397"/>
                  </a:lnTo>
                  <a:lnTo>
                    <a:pt x="117517" y="253695"/>
                  </a:lnTo>
                  <a:lnTo>
                    <a:pt x="117294" y="253004"/>
                  </a:lnTo>
                  <a:lnTo>
                    <a:pt x="117067" y="252324"/>
                  </a:lnTo>
                  <a:lnTo>
                    <a:pt x="116835" y="251655"/>
                  </a:lnTo>
                  <a:lnTo>
                    <a:pt x="116594" y="251007"/>
                  </a:lnTo>
                  <a:lnTo>
                    <a:pt x="116931" y="250522"/>
                  </a:lnTo>
                  <a:lnTo>
                    <a:pt x="117262" y="250014"/>
                  </a:lnTo>
                  <a:lnTo>
                    <a:pt x="117594" y="249496"/>
                  </a:lnTo>
                  <a:lnTo>
                    <a:pt x="117921" y="248968"/>
                  </a:lnTo>
                  <a:lnTo>
                    <a:pt x="118248" y="248417"/>
                  </a:lnTo>
                  <a:lnTo>
                    <a:pt x="118571" y="247867"/>
                  </a:lnTo>
                  <a:lnTo>
                    <a:pt x="118889" y="247295"/>
                  </a:lnTo>
                  <a:lnTo>
                    <a:pt x="119207" y="246712"/>
                  </a:lnTo>
                  <a:lnTo>
                    <a:pt x="119520" y="246118"/>
                  </a:lnTo>
                  <a:lnTo>
                    <a:pt x="119825" y="245514"/>
                  </a:lnTo>
                  <a:lnTo>
                    <a:pt x="120129" y="244899"/>
                  </a:lnTo>
                  <a:lnTo>
                    <a:pt x="120424" y="244273"/>
                  </a:lnTo>
                  <a:lnTo>
                    <a:pt x="120715" y="243636"/>
                  </a:lnTo>
                  <a:lnTo>
                    <a:pt x="121001" y="242977"/>
                  </a:lnTo>
                  <a:lnTo>
                    <a:pt x="121283" y="242319"/>
                  </a:lnTo>
                  <a:lnTo>
                    <a:pt x="121556" y="241639"/>
                  </a:lnTo>
                  <a:close/>
                  <a:moveTo>
                    <a:pt x="13603" y="253814"/>
                  </a:moveTo>
                  <a:lnTo>
                    <a:pt x="13730" y="254008"/>
                  </a:lnTo>
                  <a:lnTo>
                    <a:pt x="13858" y="254191"/>
                  </a:lnTo>
                  <a:lnTo>
                    <a:pt x="13994" y="254353"/>
                  </a:lnTo>
                  <a:lnTo>
                    <a:pt x="14130" y="254494"/>
                  </a:lnTo>
                  <a:lnTo>
                    <a:pt x="14266" y="254623"/>
                  </a:lnTo>
                  <a:lnTo>
                    <a:pt x="14407" y="254731"/>
                  </a:lnTo>
                  <a:lnTo>
                    <a:pt x="14553" y="254828"/>
                  </a:lnTo>
                  <a:lnTo>
                    <a:pt x="14698" y="254915"/>
                  </a:lnTo>
                  <a:lnTo>
                    <a:pt x="14843" y="254990"/>
                  </a:lnTo>
                  <a:lnTo>
                    <a:pt x="14993" y="255066"/>
                  </a:lnTo>
                  <a:lnTo>
                    <a:pt x="15293" y="255184"/>
                  </a:lnTo>
                  <a:lnTo>
                    <a:pt x="15598" y="255292"/>
                  </a:lnTo>
                  <a:lnTo>
                    <a:pt x="15902" y="255400"/>
                  </a:lnTo>
                  <a:lnTo>
                    <a:pt x="16207" y="255530"/>
                  </a:lnTo>
                  <a:lnTo>
                    <a:pt x="16511" y="255638"/>
                  </a:lnTo>
                  <a:lnTo>
                    <a:pt x="17124" y="255854"/>
                  </a:lnTo>
                  <a:lnTo>
                    <a:pt x="17733" y="256048"/>
                  </a:lnTo>
                  <a:lnTo>
                    <a:pt x="18347" y="256231"/>
                  </a:lnTo>
                  <a:lnTo>
                    <a:pt x="18251" y="257084"/>
                  </a:lnTo>
                  <a:lnTo>
                    <a:pt x="18156" y="257947"/>
                  </a:lnTo>
                  <a:lnTo>
                    <a:pt x="18069" y="258811"/>
                  </a:lnTo>
                  <a:lnTo>
                    <a:pt x="17988" y="259685"/>
                  </a:lnTo>
                  <a:lnTo>
                    <a:pt x="17906" y="260559"/>
                  </a:lnTo>
                  <a:lnTo>
                    <a:pt x="17829" y="261434"/>
                  </a:lnTo>
                  <a:lnTo>
                    <a:pt x="17756" y="262308"/>
                  </a:lnTo>
                  <a:lnTo>
                    <a:pt x="17688" y="263182"/>
                  </a:lnTo>
                  <a:lnTo>
                    <a:pt x="17624" y="264067"/>
                  </a:lnTo>
                  <a:lnTo>
                    <a:pt x="17565" y="264952"/>
                  </a:lnTo>
                  <a:lnTo>
                    <a:pt x="17511" y="265827"/>
                  </a:lnTo>
                  <a:lnTo>
                    <a:pt x="17456" y="266722"/>
                  </a:lnTo>
                  <a:lnTo>
                    <a:pt x="17406" y="267607"/>
                  </a:lnTo>
                  <a:lnTo>
                    <a:pt x="17361" y="268492"/>
                  </a:lnTo>
                  <a:lnTo>
                    <a:pt x="17320" y="269378"/>
                  </a:lnTo>
                  <a:lnTo>
                    <a:pt x="17283" y="270263"/>
                  </a:lnTo>
                  <a:lnTo>
                    <a:pt x="17170" y="270144"/>
                  </a:lnTo>
                  <a:lnTo>
                    <a:pt x="17052" y="270036"/>
                  </a:lnTo>
                  <a:lnTo>
                    <a:pt x="16933" y="269939"/>
                  </a:lnTo>
                  <a:lnTo>
                    <a:pt x="16815" y="269852"/>
                  </a:lnTo>
                  <a:lnTo>
                    <a:pt x="16697" y="269766"/>
                  </a:lnTo>
                  <a:lnTo>
                    <a:pt x="16575" y="269691"/>
                  </a:lnTo>
                  <a:lnTo>
                    <a:pt x="16334" y="269561"/>
                  </a:lnTo>
                  <a:lnTo>
                    <a:pt x="16088" y="269442"/>
                  </a:lnTo>
                  <a:lnTo>
                    <a:pt x="15843" y="269345"/>
                  </a:lnTo>
                  <a:lnTo>
                    <a:pt x="15348" y="269162"/>
                  </a:lnTo>
                  <a:lnTo>
                    <a:pt x="14812" y="268935"/>
                  </a:lnTo>
                  <a:lnTo>
                    <a:pt x="14271" y="268730"/>
                  </a:lnTo>
                  <a:lnTo>
                    <a:pt x="13998" y="268633"/>
                  </a:lnTo>
                  <a:lnTo>
                    <a:pt x="13726" y="268546"/>
                  </a:lnTo>
                  <a:lnTo>
                    <a:pt x="13453" y="268471"/>
                  </a:lnTo>
                  <a:lnTo>
                    <a:pt x="13181" y="268395"/>
                  </a:lnTo>
                  <a:lnTo>
                    <a:pt x="13081" y="268385"/>
                  </a:lnTo>
                  <a:lnTo>
                    <a:pt x="13035" y="268395"/>
                  </a:lnTo>
                  <a:lnTo>
                    <a:pt x="12990" y="268395"/>
                  </a:lnTo>
                  <a:lnTo>
                    <a:pt x="12949" y="268417"/>
                  </a:lnTo>
                  <a:lnTo>
                    <a:pt x="12913" y="268438"/>
                  </a:lnTo>
                  <a:lnTo>
                    <a:pt x="12881" y="268471"/>
                  </a:lnTo>
                  <a:lnTo>
                    <a:pt x="12844" y="268503"/>
                  </a:lnTo>
                  <a:lnTo>
                    <a:pt x="12908" y="266636"/>
                  </a:lnTo>
                  <a:lnTo>
                    <a:pt x="12976" y="264780"/>
                  </a:lnTo>
                  <a:lnTo>
                    <a:pt x="13053" y="262923"/>
                  </a:lnTo>
                  <a:lnTo>
                    <a:pt x="13140" y="261078"/>
                  </a:lnTo>
                  <a:lnTo>
                    <a:pt x="13190" y="260160"/>
                  </a:lnTo>
                  <a:lnTo>
                    <a:pt x="13240" y="259243"/>
                  </a:lnTo>
                  <a:lnTo>
                    <a:pt x="13290" y="258325"/>
                  </a:lnTo>
                  <a:lnTo>
                    <a:pt x="13349" y="257419"/>
                  </a:lnTo>
                  <a:lnTo>
                    <a:pt x="13403" y="256512"/>
                  </a:lnTo>
                  <a:lnTo>
                    <a:pt x="13467" y="255605"/>
                  </a:lnTo>
                  <a:lnTo>
                    <a:pt x="13535" y="254710"/>
                  </a:lnTo>
                  <a:lnTo>
                    <a:pt x="13603" y="253814"/>
                  </a:lnTo>
                  <a:close/>
                  <a:moveTo>
                    <a:pt x="125368" y="260624"/>
                  </a:moveTo>
                  <a:lnTo>
                    <a:pt x="125431" y="261434"/>
                  </a:lnTo>
                  <a:lnTo>
                    <a:pt x="125490" y="262254"/>
                  </a:lnTo>
                  <a:lnTo>
                    <a:pt x="125540" y="263074"/>
                  </a:lnTo>
                  <a:lnTo>
                    <a:pt x="125590" y="263905"/>
                  </a:lnTo>
                  <a:lnTo>
                    <a:pt x="125631" y="264726"/>
                  </a:lnTo>
                  <a:lnTo>
                    <a:pt x="125668" y="265546"/>
                  </a:lnTo>
                  <a:lnTo>
                    <a:pt x="125704" y="266377"/>
                  </a:lnTo>
                  <a:lnTo>
                    <a:pt x="125736" y="267208"/>
                  </a:lnTo>
                  <a:lnTo>
                    <a:pt x="125763" y="268028"/>
                  </a:lnTo>
                  <a:lnTo>
                    <a:pt x="125786" y="268859"/>
                  </a:lnTo>
                  <a:lnTo>
                    <a:pt x="125831" y="270522"/>
                  </a:lnTo>
                  <a:lnTo>
                    <a:pt x="125863" y="272195"/>
                  </a:lnTo>
                  <a:lnTo>
                    <a:pt x="125895" y="273867"/>
                  </a:lnTo>
                  <a:lnTo>
                    <a:pt x="125318" y="274105"/>
                  </a:lnTo>
                  <a:lnTo>
                    <a:pt x="124754" y="274353"/>
                  </a:lnTo>
                  <a:lnTo>
                    <a:pt x="123623" y="274860"/>
                  </a:lnTo>
                  <a:lnTo>
                    <a:pt x="123073" y="275119"/>
                  </a:lnTo>
                  <a:lnTo>
                    <a:pt x="122796" y="275260"/>
                  </a:lnTo>
                  <a:lnTo>
                    <a:pt x="122519" y="275411"/>
                  </a:lnTo>
                  <a:lnTo>
                    <a:pt x="122383" y="275497"/>
                  </a:lnTo>
                  <a:lnTo>
                    <a:pt x="122246" y="275594"/>
                  </a:lnTo>
                  <a:lnTo>
                    <a:pt x="122115" y="275692"/>
                  </a:lnTo>
                  <a:lnTo>
                    <a:pt x="121978" y="275799"/>
                  </a:lnTo>
                  <a:lnTo>
                    <a:pt x="121851" y="275918"/>
                  </a:lnTo>
                  <a:lnTo>
                    <a:pt x="121719" y="276058"/>
                  </a:lnTo>
                  <a:lnTo>
                    <a:pt x="121592" y="276199"/>
                  </a:lnTo>
                  <a:lnTo>
                    <a:pt x="121469" y="276350"/>
                  </a:lnTo>
                  <a:lnTo>
                    <a:pt x="121356" y="275098"/>
                  </a:lnTo>
                  <a:lnTo>
                    <a:pt x="121233" y="273835"/>
                  </a:lnTo>
                  <a:lnTo>
                    <a:pt x="121101" y="272572"/>
                  </a:lnTo>
                  <a:lnTo>
                    <a:pt x="120961" y="271320"/>
                  </a:lnTo>
                  <a:lnTo>
                    <a:pt x="120806" y="270079"/>
                  </a:lnTo>
                  <a:lnTo>
                    <a:pt x="120647" y="268838"/>
                  </a:lnTo>
                  <a:lnTo>
                    <a:pt x="120484" y="267607"/>
                  </a:lnTo>
                  <a:lnTo>
                    <a:pt x="120306" y="266399"/>
                  </a:lnTo>
                  <a:lnTo>
                    <a:pt x="120315" y="266377"/>
                  </a:lnTo>
                  <a:lnTo>
                    <a:pt x="120338" y="266377"/>
                  </a:lnTo>
                  <a:lnTo>
                    <a:pt x="120347" y="266355"/>
                  </a:lnTo>
                  <a:lnTo>
                    <a:pt x="120665" y="266129"/>
                  </a:lnTo>
                  <a:lnTo>
                    <a:pt x="120988" y="265870"/>
                  </a:lnTo>
                  <a:lnTo>
                    <a:pt x="121310" y="265589"/>
                  </a:lnTo>
                  <a:lnTo>
                    <a:pt x="121633" y="265287"/>
                  </a:lnTo>
                  <a:lnTo>
                    <a:pt x="121960" y="264963"/>
                  </a:lnTo>
                  <a:lnTo>
                    <a:pt x="122283" y="264618"/>
                  </a:lnTo>
                  <a:lnTo>
                    <a:pt x="122610" y="264262"/>
                  </a:lnTo>
                  <a:lnTo>
                    <a:pt x="122932" y="263895"/>
                  </a:lnTo>
                  <a:lnTo>
                    <a:pt x="123251" y="263506"/>
                  </a:lnTo>
                  <a:lnTo>
                    <a:pt x="123569" y="263117"/>
                  </a:lnTo>
                  <a:lnTo>
                    <a:pt x="123882" y="262707"/>
                  </a:lnTo>
                  <a:lnTo>
                    <a:pt x="124191" y="262297"/>
                  </a:lnTo>
                  <a:lnTo>
                    <a:pt x="124495" y="261887"/>
                  </a:lnTo>
                  <a:lnTo>
                    <a:pt x="124791" y="261466"/>
                  </a:lnTo>
                  <a:lnTo>
                    <a:pt x="125086" y="261045"/>
                  </a:lnTo>
                  <a:lnTo>
                    <a:pt x="125368" y="260624"/>
                  </a:lnTo>
                  <a:close/>
                  <a:moveTo>
                    <a:pt x="12758" y="271126"/>
                  </a:moveTo>
                  <a:lnTo>
                    <a:pt x="12799" y="271223"/>
                  </a:lnTo>
                  <a:lnTo>
                    <a:pt x="12844" y="271299"/>
                  </a:lnTo>
                  <a:lnTo>
                    <a:pt x="12890" y="271374"/>
                  </a:lnTo>
                  <a:lnTo>
                    <a:pt x="12940" y="271439"/>
                  </a:lnTo>
                  <a:lnTo>
                    <a:pt x="12994" y="271493"/>
                  </a:lnTo>
                  <a:lnTo>
                    <a:pt x="13053" y="271547"/>
                  </a:lnTo>
                  <a:lnTo>
                    <a:pt x="13117" y="271579"/>
                  </a:lnTo>
                  <a:lnTo>
                    <a:pt x="13181" y="271612"/>
                  </a:lnTo>
                  <a:lnTo>
                    <a:pt x="13449" y="271687"/>
                  </a:lnTo>
                  <a:lnTo>
                    <a:pt x="13717" y="271752"/>
                  </a:lnTo>
                  <a:lnTo>
                    <a:pt x="13989" y="271806"/>
                  </a:lnTo>
                  <a:lnTo>
                    <a:pt x="14257" y="271860"/>
                  </a:lnTo>
                  <a:lnTo>
                    <a:pt x="14803" y="271935"/>
                  </a:lnTo>
                  <a:lnTo>
                    <a:pt x="15348" y="272000"/>
                  </a:lnTo>
                  <a:lnTo>
                    <a:pt x="15811" y="272054"/>
                  </a:lnTo>
                  <a:lnTo>
                    <a:pt x="16043" y="272087"/>
                  </a:lnTo>
                  <a:lnTo>
                    <a:pt x="16279" y="272108"/>
                  </a:lnTo>
                  <a:lnTo>
                    <a:pt x="16515" y="272108"/>
                  </a:lnTo>
                  <a:lnTo>
                    <a:pt x="16629" y="272097"/>
                  </a:lnTo>
                  <a:lnTo>
                    <a:pt x="16747" y="272076"/>
                  </a:lnTo>
                  <a:lnTo>
                    <a:pt x="16865" y="272054"/>
                  </a:lnTo>
                  <a:lnTo>
                    <a:pt x="16979" y="272022"/>
                  </a:lnTo>
                  <a:lnTo>
                    <a:pt x="17097" y="271979"/>
                  </a:lnTo>
                  <a:lnTo>
                    <a:pt x="17211" y="271925"/>
                  </a:lnTo>
                  <a:lnTo>
                    <a:pt x="17156" y="273598"/>
                  </a:lnTo>
                  <a:lnTo>
                    <a:pt x="17111" y="275260"/>
                  </a:lnTo>
                  <a:lnTo>
                    <a:pt x="17074" y="276922"/>
                  </a:lnTo>
                  <a:lnTo>
                    <a:pt x="17047" y="278563"/>
                  </a:lnTo>
                  <a:lnTo>
                    <a:pt x="17029" y="280192"/>
                  </a:lnTo>
                  <a:lnTo>
                    <a:pt x="17015" y="281811"/>
                  </a:lnTo>
                  <a:lnTo>
                    <a:pt x="17015" y="283419"/>
                  </a:lnTo>
                  <a:lnTo>
                    <a:pt x="17020" y="284995"/>
                  </a:lnTo>
                  <a:lnTo>
                    <a:pt x="16802" y="284844"/>
                  </a:lnTo>
                  <a:lnTo>
                    <a:pt x="16579" y="284693"/>
                  </a:lnTo>
                  <a:lnTo>
                    <a:pt x="16352" y="284564"/>
                  </a:lnTo>
                  <a:lnTo>
                    <a:pt x="16120" y="284434"/>
                  </a:lnTo>
                  <a:lnTo>
                    <a:pt x="15884" y="284326"/>
                  </a:lnTo>
                  <a:lnTo>
                    <a:pt x="15643" y="284218"/>
                  </a:lnTo>
                  <a:lnTo>
                    <a:pt x="15398" y="284132"/>
                  </a:lnTo>
                  <a:lnTo>
                    <a:pt x="15143" y="284056"/>
                  </a:lnTo>
                  <a:lnTo>
                    <a:pt x="14803" y="283992"/>
                  </a:lnTo>
                  <a:lnTo>
                    <a:pt x="14457" y="283959"/>
                  </a:lnTo>
                  <a:lnTo>
                    <a:pt x="14112" y="283938"/>
                  </a:lnTo>
                  <a:lnTo>
                    <a:pt x="13771" y="283948"/>
                  </a:lnTo>
                  <a:lnTo>
                    <a:pt x="13430" y="283992"/>
                  </a:lnTo>
                  <a:lnTo>
                    <a:pt x="13090" y="284045"/>
                  </a:lnTo>
                  <a:lnTo>
                    <a:pt x="12749" y="284132"/>
                  </a:lnTo>
                  <a:lnTo>
                    <a:pt x="12408" y="284229"/>
                  </a:lnTo>
                  <a:lnTo>
                    <a:pt x="12504" y="280980"/>
                  </a:lnTo>
                  <a:lnTo>
                    <a:pt x="12590" y="277710"/>
                  </a:lnTo>
                  <a:lnTo>
                    <a:pt x="12758" y="271126"/>
                  </a:lnTo>
                  <a:close/>
                  <a:moveTo>
                    <a:pt x="125922" y="276285"/>
                  </a:moveTo>
                  <a:lnTo>
                    <a:pt x="125945" y="277721"/>
                  </a:lnTo>
                  <a:lnTo>
                    <a:pt x="125972" y="279156"/>
                  </a:lnTo>
                  <a:lnTo>
                    <a:pt x="125999" y="280592"/>
                  </a:lnTo>
                  <a:lnTo>
                    <a:pt x="126036" y="282027"/>
                  </a:lnTo>
                  <a:lnTo>
                    <a:pt x="126081" y="283463"/>
                  </a:lnTo>
                  <a:lnTo>
                    <a:pt x="126136" y="284887"/>
                  </a:lnTo>
                  <a:lnTo>
                    <a:pt x="126163" y="285600"/>
                  </a:lnTo>
                  <a:lnTo>
                    <a:pt x="126195" y="286312"/>
                  </a:lnTo>
                  <a:lnTo>
                    <a:pt x="126231" y="287014"/>
                  </a:lnTo>
                  <a:lnTo>
                    <a:pt x="126272" y="287726"/>
                  </a:lnTo>
                  <a:lnTo>
                    <a:pt x="126272" y="287726"/>
                  </a:lnTo>
                  <a:lnTo>
                    <a:pt x="126154" y="287715"/>
                  </a:lnTo>
                  <a:lnTo>
                    <a:pt x="126040" y="287683"/>
                  </a:lnTo>
                  <a:lnTo>
                    <a:pt x="125822" y="287618"/>
                  </a:lnTo>
                  <a:lnTo>
                    <a:pt x="125554" y="287607"/>
                  </a:lnTo>
                  <a:lnTo>
                    <a:pt x="125291" y="287618"/>
                  </a:lnTo>
                  <a:lnTo>
                    <a:pt x="125036" y="287640"/>
                  </a:lnTo>
                  <a:lnTo>
                    <a:pt x="124782" y="287683"/>
                  </a:lnTo>
                  <a:lnTo>
                    <a:pt x="124536" y="287737"/>
                  </a:lnTo>
                  <a:lnTo>
                    <a:pt x="124296" y="287802"/>
                  </a:lnTo>
                  <a:lnTo>
                    <a:pt x="124059" y="287888"/>
                  </a:lnTo>
                  <a:lnTo>
                    <a:pt x="123832" y="287985"/>
                  </a:lnTo>
                  <a:lnTo>
                    <a:pt x="123605" y="288104"/>
                  </a:lnTo>
                  <a:lnTo>
                    <a:pt x="123387" y="288233"/>
                  </a:lnTo>
                  <a:lnTo>
                    <a:pt x="123169" y="288384"/>
                  </a:lnTo>
                  <a:lnTo>
                    <a:pt x="122960" y="288535"/>
                  </a:lnTo>
                  <a:lnTo>
                    <a:pt x="122755" y="288719"/>
                  </a:lnTo>
                  <a:lnTo>
                    <a:pt x="122555" y="288902"/>
                  </a:lnTo>
                  <a:lnTo>
                    <a:pt x="122360" y="289097"/>
                  </a:lnTo>
                  <a:lnTo>
                    <a:pt x="122169" y="289313"/>
                  </a:lnTo>
                  <a:lnTo>
                    <a:pt x="122137" y="288125"/>
                  </a:lnTo>
                  <a:lnTo>
                    <a:pt x="122101" y="286916"/>
                  </a:lnTo>
                  <a:lnTo>
                    <a:pt x="122056" y="285697"/>
                  </a:lnTo>
                  <a:lnTo>
                    <a:pt x="122001" y="284466"/>
                  </a:lnTo>
                  <a:lnTo>
                    <a:pt x="121937" y="283225"/>
                  </a:lnTo>
                  <a:lnTo>
                    <a:pt x="121869" y="281973"/>
                  </a:lnTo>
                  <a:lnTo>
                    <a:pt x="121792" y="280721"/>
                  </a:lnTo>
                  <a:lnTo>
                    <a:pt x="121701" y="279458"/>
                  </a:lnTo>
                  <a:lnTo>
                    <a:pt x="121851" y="279448"/>
                  </a:lnTo>
                  <a:lnTo>
                    <a:pt x="122001" y="279415"/>
                  </a:lnTo>
                  <a:lnTo>
                    <a:pt x="122146" y="279372"/>
                  </a:lnTo>
                  <a:lnTo>
                    <a:pt x="122292" y="279318"/>
                  </a:lnTo>
                  <a:lnTo>
                    <a:pt x="122437" y="279242"/>
                  </a:lnTo>
                  <a:lnTo>
                    <a:pt x="122583" y="279156"/>
                  </a:lnTo>
                  <a:lnTo>
                    <a:pt x="122723" y="279070"/>
                  </a:lnTo>
                  <a:lnTo>
                    <a:pt x="122869" y="278973"/>
                  </a:lnTo>
                  <a:lnTo>
                    <a:pt x="123010" y="278865"/>
                  </a:lnTo>
                  <a:lnTo>
                    <a:pt x="123151" y="278746"/>
                  </a:lnTo>
                  <a:lnTo>
                    <a:pt x="123428" y="278509"/>
                  </a:lnTo>
                  <a:lnTo>
                    <a:pt x="123987" y="278012"/>
                  </a:lnTo>
                  <a:lnTo>
                    <a:pt x="124468" y="277591"/>
                  </a:lnTo>
                  <a:lnTo>
                    <a:pt x="124954" y="277159"/>
                  </a:lnTo>
                  <a:lnTo>
                    <a:pt x="125922" y="276285"/>
                  </a:lnTo>
                  <a:close/>
                  <a:moveTo>
                    <a:pt x="13976" y="288190"/>
                  </a:moveTo>
                  <a:lnTo>
                    <a:pt x="14144" y="288201"/>
                  </a:lnTo>
                  <a:lnTo>
                    <a:pt x="14312" y="288212"/>
                  </a:lnTo>
                  <a:lnTo>
                    <a:pt x="14480" y="288233"/>
                  </a:lnTo>
                  <a:lnTo>
                    <a:pt x="14648" y="288266"/>
                  </a:lnTo>
                  <a:lnTo>
                    <a:pt x="14812" y="288309"/>
                  </a:lnTo>
                  <a:lnTo>
                    <a:pt x="14980" y="288352"/>
                  </a:lnTo>
                  <a:lnTo>
                    <a:pt x="15143" y="288406"/>
                  </a:lnTo>
                  <a:lnTo>
                    <a:pt x="15302" y="288471"/>
                  </a:lnTo>
                  <a:lnTo>
                    <a:pt x="15466" y="288546"/>
                  </a:lnTo>
                  <a:lnTo>
                    <a:pt x="15625" y="288622"/>
                  </a:lnTo>
                  <a:lnTo>
                    <a:pt x="15784" y="288708"/>
                  </a:lnTo>
                  <a:lnTo>
                    <a:pt x="15943" y="288805"/>
                  </a:lnTo>
                  <a:lnTo>
                    <a:pt x="16102" y="288902"/>
                  </a:lnTo>
                  <a:lnTo>
                    <a:pt x="16257" y="289021"/>
                  </a:lnTo>
                  <a:lnTo>
                    <a:pt x="16406" y="289140"/>
                  </a:lnTo>
                  <a:lnTo>
                    <a:pt x="16561" y="289269"/>
                  </a:lnTo>
                  <a:lnTo>
                    <a:pt x="16711" y="289399"/>
                  </a:lnTo>
                  <a:lnTo>
                    <a:pt x="16861" y="289550"/>
                  </a:lnTo>
                  <a:lnTo>
                    <a:pt x="17006" y="289701"/>
                  </a:lnTo>
                  <a:lnTo>
                    <a:pt x="17152" y="289852"/>
                  </a:lnTo>
                  <a:lnTo>
                    <a:pt x="17297" y="290025"/>
                  </a:lnTo>
                  <a:lnTo>
                    <a:pt x="17438" y="290198"/>
                  </a:lnTo>
                  <a:lnTo>
                    <a:pt x="17574" y="290381"/>
                  </a:lnTo>
                  <a:lnTo>
                    <a:pt x="17710" y="290575"/>
                  </a:lnTo>
                  <a:lnTo>
                    <a:pt x="17847" y="290780"/>
                  </a:lnTo>
                  <a:lnTo>
                    <a:pt x="17978" y="290985"/>
                  </a:lnTo>
                  <a:lnTo>
                    <a:pt x="18110" y="291201"/>
                  </a:lnTo>
                  <a:lnTo>
                    <a:pt x="18237" y="291417"/>
                  </a:lnTo>
                  <a:lnTo>
                    <a:pt x="18365" y="291655"/>
                  </a:lnTo>
                  <a:lnTo>
                    <a:pt x="18487" y="291892"/>
                  </a:lnTo>
                  <a:lnTo>
                    <a:pt x="18610" y="292140"/>
                  </a:lnTo>
                  <a:lnTo>
                    <a:pt x="18728" y="292399"/>
                  </a:lnTo>
                  <a:lnTo>
                    <a:pt x="18846" y="292658"/>
                  </a:lnTo>
                  <a:lnTo>
                    <a:pt x="18955" y="292928"/>
                  </a:lnTo>
                  <a:lnTo>
                    <a:pt x="19069" y="293209"/>
                  </a:lnTo>
                  <a:lnTo>
                    <a:pt x="19173" y="293500"/>
                  </a:lnTo>
                  <a:lnTo>
                    <a:pt x="19278" y="293792"/>
                  </a:lnTo>
                  <a:lnTo>
                    <a:pt x="19382" y="294094"/>
                  </a:lnTo>
                  <a:lnTo>
                    <a:pt x="19482" y="294407"/>
                  </a:lnTo>
                  <a:lnTo>
                    <a:pt x="19578" y="294720"/>
                  </a:lnTo>
                  <a:lnTo>
                    <a:pt x="19669" y="295055"/>
                  </a:lnTo>
                  <a:lnTo>
                    <a:pt x="19760" y="295389"/>
                  </a:lnTo>
                  <a:lnTo>
                    <a:pt x="19846" y="295724"/>
                  </a:lnTo>
                  <a:lnTo>
                    <a:pt x="19928" y="296080"/>
                  </a:lnTo>
                  <a:lnTo>
                    <a:pt x="20005" y="296436"/>
                  </a:lnTo>
                  <a:lnTo>
                    <a:pt x="20082" y="296803"/>
                  </a:lnTo>
                  <a:lnTo>
                    <a:pt x="20155" y="297181"/>
                  </a:lnTo>
                  <a:lnTo>
                    <a:pt x="20223" y="297559"/>
                  </a:lnTo>
                  <a:lnTo>
                    <a:pt x="20291" y="297947"/>
                  </a:lnTo>
                  <a:lnTo>
                    <a:pt x="20350" y="298346"/>
                  </a:lnTo>
                  <a:lnTo>
                    <a:pt x="20409" y="298746"/>
                  </a:lnTo>
                  <a:lnTo>
                    <a:pt x="20464" y="299167"/>
                  </a:lnTo>
                  <a:lnTo>
                    <a:pt x="20514" y="299588"/>
                  </a:lnTo>
                  <a:lnTo>
                    <a:pt x="20582" y="300203"/>
                  </a:lnTo>
                  <a:lnTo>
                    <a:pt x="20641" y="300829"/>
                  </a:lnTo>
                  <a:lnTo>
                    <a:pt x="20691" y="301455"/>
                  </a:lnTo>
                  <a:lnTo>
                    <a:pt x="20732" y="302081"/>
                  </a:lnTo>
                  <a:lnTo>
                    <a:pt x="20764" y="302707"/>
                  </a:lnTo>
                  <a:lnTo>
                    <a:pt x="20791" y="303333"/>
                  </a:lnTo>
                  <a:lnTo>
                    <a:pt x="20814" y="303970"/>
                  </a:lnTo>
                  <a:lnTo>
                    <a:pt x="20823" y="304596"/>
                  </a:lnTo>
                  <a:lnTo>
                    <a:pt x="20832" y="305233"/>
                  </a:lnTo>
                  <a:lnTo>
                    <a:pt x="20832" y="305869"/>
                  </a:lnTo>
                  <a:lnTo>
                    <a:pt x="20827" y="306506"/>
                  </a:lnTo>
                  <a:lnTo>
                    <a:pt x="20814" y="307143"/>
                  </a:lnTo>
                  <a:lnTo>
                    <a:pt x="20800" y="307780"/>
                  </a:lnTo>
                  <a:lnTo>
                    <a:pt x="20777" y="308417"/>
                  </a:lnTo>
                  <a:lnTo>
                    <a:pt x="20755" y="309053"/>
                  </a:lnTo>
                  <a:lnTo>
                    <a:pt x="20723" y="309690"/>
                  </a:lnTo>
                  <a:lnTo>
                    <a:pt x="20691" y="310327"/>
                  </a:lnTo>
                  <a:lnTo>
                    <a:pt x="20655" y="310964"/>
                  </a:lnTo>
                  <a:lnTo>
                    <a:pt x="20614" y="311601"/>
                  </a:lnTo>
                  <a:lnTo>
                    <a:pt x="20568" y="312237"/>
                  </a:lnTo>
                  <a:lnTo>
                    <a:pt x="20473" y="313511"/>
                  </a:lnTo>
                  <a:lnTo>
                    <a:pt x="20368" y="314774"/>
                  </a:lnTo>
                  <a:lnTo>
                    <a:pt x="20259" y="316037"/>
                  </a:lnTo>
                  <a:lnTo>
                    <a:pt x="20146" y="317289"/>
                  </a:lnTo>
                  <a:lnTo>
                    <a:pt x="19919" y="319771"/>
                  </a:lnTo>
                  <a:lnTo>
                    <a:pt x="19850" y="319728"/>
                  </a:lnTo>
                  <a:lnTo>
                    <a:pt x="19778" y="319685"/>
                  </a:lnTo>
                  <a:lnTo>
                    <a:pt x="19737" y="319674"/>
                  </a:lnTo>
                  <a:lnTo>
                    <a:pt x="19696" y="319663"/>
                  </a:lnTo>
                  <a:lnTo>
                    <a:pt x="19655" y="319663"/>
                  </a:lnTo>
                  <a:lnTo>
                    <a:pt x="19614" y="319674"/>
                  </a:lnTo>
                  <a:lnTo>
                    <a:pt x="19328" y="319782"/>
                  </a:lnTo>
                  <a:lnTo>
                    <a:pt x="19042" y="319879"/>
                  </a:lnTo>
                  <a:lnTo>
                    <a:pt x="18755" y="319976"/>
                  </a:lnTo>
                  <a:lnTo>
                    <a:pt x="18474" y="320062"/>
                  </a:lnTo>
                  <a:lnTo>
                    <a:pt x="18197" y="320149"/>
                  </a:lnTo>
                  <a:lnTo>
                    <a:pt x="17915" y="320224"/>
                  </a:lnTo>
                  <a:lnTo>
                    <a:pt x="17638" y="320289"/>
                  </a:lnTo>
                  <a:lnTo>
                    <a:pt x="17361" y="320343"/>
                  </a:lnTo>
                  <a:lnTo>
                    <a:pt x="17088" y="320386"/>
                  </a:lnTo>
                  <a:lnTo>
                    <a:pt x="16811" y="320429"/>
                  </a:lnTo>
                  <a:lnTo>
                    <a:pt x="16538" y="320462"/>
                  </a:lnTo>
                  <a:lnTo>
                    <a:pt x="16270" y="320494"/>
                  </a:lnTo>
                  <a:lnTo>
                    <a:pt x="15998" y="320516"/>
                  </a:lnTo>
                  <a:lnTo>
                    <a:pt x="15729" y="320526"/>
                  </a:lnTo>
                  <a:lnTo>
                    <a:pt x="15193" y="320526"/>
                  </a:lnTo>
                  <a:lnTo>
                    <a:pt x="14925" y="320516"/>
                  </a:lnTo>
                  <a:lnTo>
                    <a:pt x="14662" y="320494"/>
                  </a:lnTo>
                  <a:lnTo>
                    <a:pt x="14398" y="320473"/>
                  </a:lnTo>
                  <a:lnTo>
                    <a:pt x="14135" y="320440"/>
                  </a:lnTo>
                  <a:lnTo>
                    <a:pt x="13871" y="320397"/>
                  </a:lnTo>
                  <a:lnTo>
                    <a:pt x="13612" y="320354"/>
                  </a:lnTo>
                  <a:lnTo>
                    <a:pt x="13353" y="320289"/>
                  </a:lnTo>
                  <a:lnTo>
                    <a:pt x="13094" y="320235"/>
                  </a:lnTo>
                  <a:lnTo>
                    <a:pt x="12835" y="320160"/>
                  </a:lnTo>
                  <a:lnTo>
                    <a:pt x="12576" y="320084"/>
                  </a:lnTo>
                  <a:lnTo>
                    <a:pt x="12317" y="320008"/>
                  </a:lnTo>
                  <a:lnTo>
                    <a:pt x="12063" y="319911"/>
                  </a:lnTo>
                  <a:lnTo>
                    <a:pt x="11808" y="319814"/>
                  </a:lnTo>
                  <a:lnTo>
                    <a:pt x="11554" y="319706"/>
                  </a:lnTo>
                  <a:lnTo>
                    <a:pt x="11300" y="319598"/>
                  </a:lnTo>
                  <a:lnTo>
                    <a:pt x="11045" y="319480"/>
                  </a:lnTo>
                  <a:lnTo>
                    <a:pt x="10791" y="319350"/>
                  </a:lnTo>
                  <a:lnTo>
                    <a:pt x="10536" y="319221"/>
                  </a:lnTo>
                  <a:lnTo>
                    <a:pt x="10286" y="319080"/>
                  </a:lnTo>
                  <a:lnTo>
                    <a:pt x="10037" y="318940"/>
                  </a:lnTo>
                  <a:lnTo>
                    <a:pt x="9782" y="318778"/>
                  </a:lnTo>
                  <a:lnTo>
                    <a:pt x="9532" y="318616"/>
                  </a:lnTo>
                  <a:lnTo>
                    <a:pt x="9282" y="318454"/>
                  </a:lnTo>
                  <a:lnTo>
                    <a:pt x="9032" y="318282"/>
                  </a:lnTo>
                  <a:lnTo>
                    <a:pt x="8783" y="318098"/>
                  </a:lnTo>
                  <a:lnTo>
                    <a:pt x="8533" y="317915"/>
                  </a:lnTo>
                  <a:lnTo>
                    <a:pt x="8283" y="317720"/>
                  </a:lnTo>
                  <a:lnTo>
                    <a:pt x="8037" y="317515"/>
                  </a:lnTo>
                  <a:lnTo>
                    <a:pt x="7538" y="317094"/>
                  </a:lnTo>
                  <a:lnTo>
                    <a:pt x="7042" y="316641"/>
                  </a:lnTo>
                  <a:lnTo>
                    <a:pt x="6547" y="316166"/>
                  </a:lnTo>
                  <a:lnTo>
                    <a:pt x="6052" y="315670"/>
                  </a:lnTo>
                  <a:lnTo>
                    <a:pt x="5557" y="315141"/>
                  </a:lnTo>
                  <a:lnTo>
                    <a:pt x="5057" y="314590"/>
                  </a:lnTo>
                  <a:lnTo>
                    <a:pt x="4562" y="314018"/>
                  </a:lnTo>
                  <a:lnTo>
                    <a:pt x="4062" y="313414"/>
                  </a:lnTo>
                  <a:lnTo>
                    <a:pt x="3567" y="312788"/>
                  </a:lnTo>
                  <a:lnTo>
                    <a:pt x="3067" y="312129"/>
                  </a:lnTo>
                  <a:lnTo>
                    <a:pt x="3017" y="312075"/>
                  </a:lnTo>
                  <a:lnTo>
                    <a:pt x="2967" y="312032"/>
                  </a:lnTo>
                  <a:lnTo>
                    <a:pt x="2917" y="311989"/>
                  </a:lnTo>
                  <a:lnTo>
                    <a:pt x="2871" y="311967"/>
                  </a:lnTo>
                  <a:lnTo>
                    <a:pt x="2821" y="311946"/>
                  </a:lnTo>
                  <a:lnTo>
                    <a:pt x="2776" y="311935"/>
                  </a:lnTo>
                  <a:lnTo>
                    <a:pt x="2685" y="311924"/>
                  </a:lnTo>
                  <a:lnTo>
                    <a:pt x="2753" y="311741"/>
                  </a:lnTo>
                  <a:lnTo>
                    <a:pt x="2785" y="311633"/>
                  </a:lnTo>
                  <a:lnTo>
                    <a:pt x="2812" y="311525"/>
                  </a:lnTo>
                  <a:lnTo>
                    <a:pt x="2840" y="311406"/>
                  </a:lnTo>
                  <a:lnTo>
                    <a:pt x="2867" y="311277"/>
                  </a:lnTo>
                  <a:lnTo>
                    <a:pt x="2885" y="311136"/>
                  </a:lnTo>
                  <a:lnTo>
                    <a:pt x="2903" y="310996"/>
                  </a:lnTo>
                  <a:lnTo>
                    <a:pt x="2967" y="310478"/>
                  </a:lnTo>
                  <a:lnTo>
                    <a:pt x="3026" y="309971"/>
                  </a:lnTo>
                  <a:lnTo>
                    <a:pt x="3090" y="309474"/>
                  </a:lnTo>
                  <a:lnTo>
                    <a:pt x="3158" y="308967"/>
                  </a:lnTo>
                  <a:lnTo>
                    <a:pt x="3230" y="308470"/>
                  </a:lnTo>
                  <a:lnTo>
                    <a:pt x="3303" y="307974"/>
                  </a:lnTo>
                  <a:lnTo>
                    <a:pt x="3376" y="307488"/>
                  </a:lnTo>
                  <a:lnTo>
                    <a:pt x="3458" y="306992"/>
                  </a:lnTo>
                  <a:lnTo>
                    <a:pt x="3535" y="306517"/>
                  </a:lnTo>
                  <a:lnTo>
                    <a:pt x="3621" y="306031"/>
                  </a:lnTo>
                  <a:lnTo>
                    <a:pt x="3707" y="305556"/>
                  </a:lnTo>
                  <a:lnTo>
                    <a:pt x="3794" y="305081"/>
                  </a:lnTo>
                  <a:lnTo>
                    <a:pt x="3889" y="304617"/>
                  </a:lnTo>
                  <a:lnTo>
                    <a:pt x="3980" y="304153"/>
                  </a:lnTo>
                  <a:lnTo>
                    <a:pt x="4080" y="303689"/>
                  </a:lnTo>
                  <a:lnTo>
                    <a:pt x="4180" y="303236"/>
                  </a:lnTo>
                  <a:lnTo>
                    <a:pt x="4280" y="302793"/>
                  </a:lnTo>
                  <a:lnTo>
                    <a:pt x="4384" y="302340"/>
                  </a:lnTo>
                  <a:lnTo>
                    <a:pt x="4493" y="301897"/>
                  </a:lnTo>
                  <a:lnTo>
                    <a:pt x="4603" y="301466"/>
                  </a:lnTo>
                  <a:lnTo>
                    <a:pt x="4716" y="301034"/>
                  </a:lnTo>
                  <a:lnTo>
                    <a:pt x="4834" y="300613"/>
                  </a:lnTo>
                  <a:lnTo>
                    <a:pt x="4952" y="300192"/>
                  </a:lnTo>
                  <a:lnTo>
                    <a:pt x="5075" y="299771"/>
                  </a:lnTo>
                  <a:lnTo>
                    <a:pt x="5198" y="299361"/>
                  </a:lnTo>
                  <a:lnTo>
                    <a:pt x="5325" y="298962"/>
                  </a:lnTo>
                  <a:lnTo>
                    <a:pt x="5452" y="298562"/>
                  </a:lnTo>
                  <a:lnTo>
                    <a:pt x="5584" y="298163"/>
                  </a:lnTo>
                  <a:lnTo>
                    <a:pt x="5720" y="297774"/>
                  </a:lnTo>
                  <a:lnTo>
                    <a:pt x="5857" y="297397"/>
                  </a:lnTo>
                  <a:lnTo>
                    <a:pt x="5997" y="297019"/>
                  </a:lnTo>
                  <a:lnTo>
                    <a:pt x="6138" y="296652"/>
                  </a:lnTo>
                  <a:lnTo>
                    <a:pt x="6284" y="296285"/>
                  </a:lnTo>
                  <a:lnTo>
                    <a:pt x="6429" y="295929"/>
                  </a:lnTo>
                  <a:lnTo>
                    <a:pt x="6579" y="295573"/>
                  </a:lnTo>
                  <a:lnTo>
                    <a:pt x="6733" y="295238"/>
                  </a:lnTo>
                  <a:lnTo>
                    <a:pt x="6888" y="294893"/>
                  </a:lnTo>
                  <a:lnTo>
                    <a:pt x="7047" y="294569"/>
                  </a:lnTo>
                  <a:lnTo>
                    <a:pt x="7210" y="294245"/>
                  </a:lnTo>
                  <a:lnTo>
                    <a:pt x="7374" y="293921"/>
                  </a:lnTo>
                  <a:lnTo>
                    <a:pt x="7538" y="293608"/>
                  </a:lnTo>
                  <a:lnTo>
                    <a:pt x="7710" y="293306"/>
                  </a:lnTo>
                  <a:lnTo>
                    <a:pt x="7878" y="293015"/>
                  </a:lnTo>
                  <a:lnTo>
                    <a:pt x="8056" y="292723"/>
                  </a:lnTo>
                  <a:lnTo>
                    <a:pt x="8233" y="292443"/>
                  </a:lnTo>
                  <a:lnTo>
                    <a:pt x="8410" y="292173"/>
                  </a:lnTo>
                  <a:lnTo>
                    <a:pt x="8592" y="291903"/>
                  </a:lnTo>
                  <a:lnTo>
                    <a:pt x="8778" y="291644"/>
                  </a:lnTo>
                  <a:lnTo>
                    <a:pt x="8964" y="291396"/>
                  </a:lnTo>
                  <a:lnTo>
                    <a:pt x="9155" y="291158"/>
                  </a:lnTo>
                  <a:lnTo>
                    <a:pt x="9346" y="290921"/>
                  </a:lnTo>
                  <a:lnTo>
                    <a:pt x="9541" y="290694"/>
                  </a:lnTo>
                  <a:lnTo>
                    <a:pt x="9741" y="290478"/>
                  </a:lnTo>
                  <a:lnTo>
                    <a:pt x="9941" y="290273"/>
                  </a:lnTo>
                  <a:lnTo>
                    <a:pt x="10141" y="290068"/>
                  </a:lnTo>
                  <a:lnTo>
                    <a:pt x="10350" y="289874"/>
                  </a:lnTo>
                  <a:lnTo>
                    <a:pt x="10559" y="289690"/>
                  </a:lnTo>
                  <a:lnTo>
                    <a:pt x="10768" y="289518"/>
                  </a:lnTo>
                  <a:lnTo>
                    <a:pt x="10982" y="289356"/>
                  </a:lnTo>
                  <a:lnTo>
                    <a:pt x="11200" y="289194"/>
                  </a:lnTo>
                  <a:lnTo>
                    <a:pt x="11418" y="289043"/>
                  </a:lnTo>
                  <a:lnTo>
                    <a:pt x="11636" y="288913"/>
                  </a:lnTo>
                  <a:lnTo>
                    <a:pt x="11863" y="288784"/>
                  </a:lnTo>
                  <a:lnTo>
                    <a:pt x="12090" y="288654"/>
                  </a:lnTo>
                  <a:lnTo>
                    <a:pt x="12263" y="288579"/>
                  </a:lnTo>
                  <a:lnTo>
                    <a:pt x="12435" y="288503"/>
                  </a:lnTo>
                  <a:lnTo>
                    <a:pt x="12608" y="288438"/>
                  </a:lnTo>
                  <a:lnTo>
                    <a:pt x="12776" y="288374"/>
                  </a:lnTo>
                  <a:lnTo>
                    <a:pt x="12949" y="288320"/>
                  </a:lnTo>
                  <a:lnTo>
                    <a:pt x="13122" y="288276"/>
                  </a:lnTo>
                  <a:lnTo>
                    <a:pt x="13294" y="288244"/>
                  </a:lnTo>
                  <a:lnTo>
                    <a:pt x="13467" y="288222"/>
                  </a:lnTo>
                  <a:lnTo>
                    <a:pt x="13635" y="288201"/>
                  </a:lnTo>
                  <a:lnTo>
                    <a:pt x="13808" y="288190"/>
                  </a:lnTo>
                  <a:close/>
                  <a:moveTo>
                    <a:pt x="125668" y="291730"/>
                  </a:moveTo>
                  <a:lnTo>
                    <a:pt x="125822" y="291741"/>
                  </a:lnTo>
                  <a:lnTo>
                    <a:pt x="126090" y="291763"/>
                  </a:lnTo>
                  <a:lnTo>
                    <a:pt x="126349" y="291817"/>
                  </a:lnTo>
                  <a:lnTo>
                    <a:pt x="126604" y="291881"/>
                  </a:lnTo>
                  <a:lnTo>
                    <a:pt x="126853" y="291978"/>
                  </a:lnTo>
                  <a:lnTo>
                    <a:pt x="127099" y="292086"/>
                  </a:lnTo>
                  <a:lnTo>
                    <a:pt x="127340" y="292205"/>
                  </a:lnTo>
                  <a:lnTo>
                    <a:pt x="127571" y="292356"/>
                  </a:lnTo>
                  <a:lnTo>
                    <a:pt x="127799" y="292518"/>
                  </a:lnTo>
                  <a:lnTo>
                    <a:pt x="128021" y="292691"/>
                  </a:lnTo>
                  <a:lnTo>
                    <a:pt x="128239" y="292885"/>
                  </a:lnTo>
                  <a:lnTo>
                    <a:pt x="128448" y="293101"/>
                  </a:lnTo>
                  <a:lnTo>
                    <a:pt x="128653" y="293328"/>
                  </a:lnTo>
                  <a:lnTo>
                    <a:pt x="128857" y="293576"/>
                  </a:lnTo>
                  <a:lnTo>
                    <a:pt x="129053" y="293835"/>
                  </a:lnTo>
                  <a:lnTo>
                    <a:pt x="129243" y="294116"/>
                  </a:lnTo>
                  <a:lnTo>
                    <a:pt x="129425" y="294407"/>
                  </a:lnTo>
                  <a:lnTo>
                    <a:pt x="129607" y="294709"/>
                  </a:lnTo>
                  <a:lnTo>
                    <a:pt x="129784" y="295022"/>
                  </a:lnTo>
                  <a:lnTo>
                    <a:pt x="129952" y="295357"/>
                  </a:lnTo>
                  <a:lnTo>
                    <a:pt x="130120" y="295702"/>
                  </a:lnTo>
                  <a:lnTo>
                    <a:pt x="130279" y="296058"/>
                  </a:lnTo>
                  <a:lnTo>
                    <a:pt x="130434" y="296425"/>
                  </a:lnTo>
                  <a:lnTo>
                    <a:pt x="130588" y="296814"/>
                  </a:lnTo>
                  <a:lnTo>
                    <a:pt x="130734" y="297202"/>
                  </a:lnTo>
                  <a:lnTo>
                    <a:pt x="130874" y="297613"/>
                  </a:lnTo>
                  <a:lnTo>
                    <a:pt x="131011" y="298023"/>
                  </a:lnTo>
                  <a:lnTo>
                    <a:pt x="131147" y="298454"/>
                  </a:lnTo>
                  <a:lnTo>
                    <a:pt x="131274" y="298886"/>
                  </a:lnTo>
                  <a:lnTo>
                    <a:pt x="131397" y="299329"/>
                  </a:lnTo>
                  <a:lnTo>
                    <a:pt x="131520" y="299782"/>
                  </a:lnTo>
                  <a:lnTo>
                    <a:pt x="131633" y="300246"/>
                  </a:lnTo>
                  <a:lnTo>
                    <a:pt x="131747" y="300721"/>
                  </a:lnTo>
                  <a:lnTo>
                    <a:pt x="131851" y="301196"/>
                  </a:lnTo>
                  <a:lnTo>
                    <a:pt x="131956" y="301682"/>
                  </a:lnTo>
                  <a:lnTo>
                    <a:pt x="132056" y="302178"/>
                  </a:lnTo>
                  <a:lnTo>
                    <a:pt x="132151" y="302675"/>
                  </a:lnTo>
                  <a:lnTo>
                    <a:pt x="132242" y="303182"/>
                  </a:lnTo>
                  <a:lnTo>
                    <a:pt x="132328" y="303689"/>
                  </a:lnTo>
                  <a:lnTo>
                    <a:pt x="132410" y="304207"/>
                  </a:lnTo>
                  <a:lnTo>
                    <a:pt x="132492" y="304736"/>
                  </a:lnTo>
                  <a:lnTo>
                    <a:pt x="132569" y="305265"/>
                  </a:lnTo>
                  <a:lnTo>
                    <a:pt x="132642" y="305794"/>
                  </a:lnTo>
                  <a:lnTo>
                    <a:pt x="132710" y="306333"/>
                  </a:lnTo>
                  <a:lnTo>
                    <a:pt x="132774" y="306873"/>
                  </a:lnTo>
                  <a:lnTo>
                    <a:pt x="132833" y="307413"/>
                  </a:lnTo>
                  <a:lnTo>
                    <a:pt x="132892" y="307963"/>
                  </a:lnTo>
                  <a:lnTo>
                    <a:pt x="132946" y="308514"/>
                  </a:lnTo>
                  <a:lnTo>
                    <a:pt x="132996" y="309064"/>
                  </a:lnTo>
                  <a:lnTo>
                    <a:pt x="133046" y="309615"/>
                  </a:lnTo>
                  <a:lnTo>
                    <a:pt x="133092" y="310165"/>
                  </a:lnTo>
                  <a:lnTo>
                    <a:pt x="133133" y="310726"/>
                  </a:lnTo>
                  <a:lnTo>
                    <a:pt x="133169" y="311277"/>
                  </a:lnTo>
                  <a:lnTo>
                    <a:pt x="133205" y="311838"/>
                  </a:lnTo>
                  <a:lnTo>
                    <a:pt x="133237" y="312388"/>
                  </a:lnTo>
                  <a:lnTo>
                    <a:pt x="133264" y="312939"/>
                  </a:lnTo>
                  <a:lnTo>
                    <a:pt x="133292" y="313500"/>
                  </a:lnTo>
                  <a:lnTo>
                    <a:pt x="133314" y="314051"/>
                  </a:lnTo>
                  <a:lnTo>
                    <a:pt x="133337" y="314601"/>
                  </a:lnTo>
                  <a:lnTo>
                    <a:pt x="133369" y="315691"/>
                  </a:lnTo>
                  <a:lnTo>
                    <a:pt x="133392" y="316770"/>
                  </a:lnTo>
                  <a:lnTo>
                    <a:pt x="133405" y="317839"/>
                  </a:lnTo>
                  <a:lnTo>
                    <a:pt x="133201" y="317817"/>
                  </a:lnTo>
                  <a:lnTo>
                    <a:pt x="133001" y="317807"/>
                  </a:lnTo>
                  <a:lnTo>
                    <a:pt x="132801" y="317807"/>
                  </a:lnTo>
                  <a:lnTo>
                    <a:pt x="132596" y="317817"/>
                  </a:lnTo>
                  <a:lnTo>
                    <a:pt x="132396" y="317828"/>
                  </a:lnTo>
                  <a:lnTo>
                    <a:pt x="132192" y="317861"/>
                  </a:lnTo>
                  <a:lnTo>
                    <a:pt x="131783" y="317925"/>
                  </a:lnTo>
                  <a:lnTo>
                    <a:pt x="131379" y="318012"/>
                  </a:lnTo>
                  <a:lnTo>
                    <a:pt x="130970" y="318120"/>
                  </a:lnTo>
                  <a:lnTo>
                    <a:pt x="130561" y="318238"/>
                  </a:lnTo>
                  <a:lnTo>
                    <a:pt x="130152" y="318379"/>
                  </a:lnTo>
                  <a:lnTo>
                    <a:pt x="129334" y="318670"/>
                  </a:lnTo>
                  <a:lnTo>
                    <a:pt x="128521" y="318972"/>
                  </a:lnTo>
                  <a:lnTo>
                    <a:pt x="128117" y="319113"/>
                  </a:lnTo>
                  <a:lnTo>
                    <a:pt x="127712" y="319242"/>
                  </a:lnTo>
                  <a:lnTo>
                    <a:pt x="127312" y="319361"/>
                  </a:lnTo>
                  <a:lnTo>
                    <a:pt x="126913" y="319458"/>
                  </a:lnTo>
                  <a:lnTo>
                    <a:pt x="126467" y="319566"/>
                  </a:lnTo>
                  <a:lnTo>
                    <a:pt x="126022" y="319652"/>
                  </a:lnTo>
                  <a:lnTo>
                    <a:pt x="125577" y="319728"/>
                  </a:lnTo>
                  <a:lnTo>
                    <a:pt x="125131" y="319803"/>
                  </a:lnTo>
                  <a:lnTo>
                    <a:pt x="124241" y="319933"/>
                  </a:lnTo>
                  <a:lnTo>
                    <a:pt x="123350" y="320041"/>
                  </a:lnTo>
                  <a:lnTo>
                    <a:pt x="121569" y="320235"/>
                  </a:lnTo>
                  <a:lnTo>
                    <a:pt x="120674" y="320343"/>
                  </a:lnTo>
                  <a:lnTo>
                    <a:pt x="119779" y="320462"/>
                  </a:lnTo>
                  <a:lnTo>
                    <a:pt x="119720" y="320473"/>
                  </a:lnTo>
                  <a:lnTo>
                    <a:pt x="119661" y="320505"/>
                  </a:lnTo>
                  <a:lnTo>
                    <a:pt x="119602" y="320548"/>
                  </a:lnTo>
                  <a:lnTo>
                    <a:pt x="119548" y="320602"/>
                  </a:lnTo>
                  <a:lnTo>
                    <a:pt x="119502" y="319523"/>
                  </a:lnTo>
                  <a:lnTo>
                    <a:pt x="119461" y="318411"/>
                  </a:lnTo>
                  <a:lnTo>
                    <a:pt x="119429" y="317267"/>
                  </a:lnTo>
                  <a:lnTo>
                    <a:pt x="119402" y="316101"/>
                  </a:lnTo>
                  <a:lnTo>
                    <a:pt x="119379" y="314903"/>
                  </a:lnTo>
                  <a:lnTo>
                    <a:pt x="119370" y="313694"/>
                  </a:lnTo>
                  <a:lnTo>
                    <a:pt x="119370" y="313090"/>
                  </a:lnTo>
                  <a:lnTo>
                    <a:pt x="119370" y="312486"/>
                  </a:lnTo>
                  <a:lnTo>
                    <a:pt x="119375" y="311870"/>
                  </a:lnTo>
                  <a:lnTo>
                    <a:pt x="119384" y="311255"/>
                  </a:lnTo>
                  <a:lnTo>
                    <a:pt x="119393" y="310640"/>
                  </a:lnTo>
                  <a:lnTo>
                    <a:pt x="119407" y="310025"/>
                  </a:lnTo>
                  <a:lnTo>
                    <a:pt x="119425" y="309409"/>
                  </a:lnTo>
                  <a:lnTo>
                    <a:pt x="119443" y="308805"/>
                  </a:lnTo>
                  <a:lnTo>
                    <a:pt x="119466" y="308190"/>
                  </a:lnTo>
                  <a:lnTo>
                    <a:pt x="119498" y="307585"/>
                  </a:lnTo>
                  <a:lnTo>
                    <a:pt x="119529" y="306981"/>
                  </a:lnTo>
                  <a:lnTo>
                    <a:pt x="119561" y="306377"/>
                  </a:lnTo>
                  <a:lnTo>
                    <a:pt x="119602" y="305772"/>
                  </a:lnTo>
                  <a:lnTo>
                    <a:pt x="119648" y="305179"/>
                  </a:lnTo>
                  <a:lnTo>
                    <a:pt x="119698" y="304596"/>
                  </a:lnTo>
                  <a:lnTo>
                    <a:pt x="119747" y="304013"/>
                  </a:lnTo>
                  <a:lnTo>
                    <a:pt x="119807" y="303430"/>
                  </a:lnTo>
                  <a:lnTo>
                    <a:pt x="119870" y="302869"/>
                  </a:lnTo>
                  <a:lnTo>
                    <a:pt x="119938" y="302308"/>
                  </a:lnTo>
                  <a:lnTo>
                    <a:pt x="120011" y="301746"/>
                  </a:lnTo>
                  <a:lnTo>
                    <a:pt x="120088" y="301207"/>
                  </a:lnTo>
                  <a:lnTo>
                    <a:pt x="120170" y="300667"/>
                  </a:lnTo>
                  <a:lnTo>
                    <a:pt x="120261" y="300138"/>
                  </a:lnTo>
                  <a:lnTo>
                    <a:pt x="120356" y="299620"/>
                  </a:lnTo>
                  <a:lnTo>
                    <a:pt x="120456" y="299124"/>
                  </a:lnTo>
                  <a:lnTo>
                    <a:pt x="120561" y="298627"/>
                  </a:lnTo>
                  <a:lnTo>
                    <a:pt x="120674" y="298141"/>
                  </a:lnTo>
                  <a:lnTo>
                    <a:pt x="120792" y="297677"/>
                  </a:lnTo>
                  <a:lnTo>
                    <a:pt x="120915" y="297224"/>
                  </a:lnTo>
                  <a:lnTo>
                    <a:pt x="121047" y="296781"/>
                  </a:lnTo>
                  <a:lnTo>
                    <a:pt x="121183" y="296350"/>
                  </a:lnTo>
                  <a:lnTo>
                    <a:pt x="121329" y="295940"/>
                  </a:lnTo>
                  <a:lnTo>
                    <a:pt x="121479" y="295540"/>
                  </a:lnTo>
                  <a:lnTo>
                    <a:pt x="121638" y="295162"/>
                  </a:lnTo>
                  <a:lnTo>
                    <a:pt x="121806" y="294795"/>
                  </a:lnTo>
                  <a:lnTo>
                    <a:pt x="121974" y="294450"/>
                  </a:lnTo>
                  <a:lnTo>
                    <a:pt x="122156" y="294126"/>
                  </a:lnTo>
                  <a:lnTo>
                    <a:pt x="122342" y="293813"/>
                  </a:lnTo>
                  <a:lnTo>
                    <a:pt x="122437" y="293662"/>
                  </a:lnTo>
                  <a:lnTo>
                    <a:pt x="122537" y="293522"/>
                  </a:lnTo>
                  <a:lnTo>
                    <a:pt x="122637" y="293382"/>
                  </a:lnTo>
                  <a:lnTo>
                    <a:pt x="122742" y="293252"/>
                  </a:lnTo>
                  <a:lnTo>
                    <a:pt x="122842" y="293123"/>
                  </a:lnTo>
                  <a:lnTo>
                    <a:pt x="122951" y="293004"/>
                  </a:lnTo>
                  <a:lnTo>
                    <a:pt x="123060" y="292885"/>
                  </a:lnTo>
                  <a:lnTo>
                    <a:pt x="123169" y="292766"/>
                  </a:lnTo>
                  <a:lnTo>
                    <a:pt x="123282" y="292658"/>
                  </a:lnTo>
                  <a:lnTo>
                    <a:pt x="123396" y="292561"/>
                  </a:lnTo>
                  <a:lnTo>
                    <a:pt x="123509" y="292464"/>
                  </a:lnTo>
                  <a:lnTo>
                    <a:pt x="123628" y="292378"/>
                  </a:lnTo>
                  <a:lnTo>
                    <a:pt x="123750" y="292291"/>
                  </a:lnTo>
                  <a:lnTo>
                    <a:pt x="123873" y="292205"/>
                  </a:lnTo>
                  <a:lnTo>
                    <a:pt x="123996" y="292140"/>
                  </a:lnTo>
                  <a:lnTo>
                    <a:pt x="124123" y="292065"/>
                  </a:lnTo>
                  <a:lnTo>
                    <a:pt x="124255" y="292011"/>
                  </a:lnTo>
                  <a:lnTo>
                    <a:pt x="124386" y="291946"/>
                  </a:lnTo>
                  <a:lnTo>
                    <a:pt x="124518" y="291903"/>
                  </a:lnTo>
                  <a:lnTo>
                    <a:pt x="124654" y="291860"/>
                  </a:lnTo>
                  <a:lnTo>
                    <a:pt x="124791" y="291817"/>
                  </a:lnTo>
                  <a:lnTo>
                    <a:pt x="124932" y="291784"/>
                  </a:lnTo>
                  <a:lnTo>
                    <a:pt x="125072" y="291763"/>
                  </a:lnTo>
                  <a:lnTo>
                    <a:pt x="125218" y="291741"/>
                  </a:lnTo>
                  <a:lnTo>
                    <a:pt x="125368" y="291730"/>
                  </a:lnTo>
                  <a:close/>
                  <a:moveTo>
                    <a:pt x="2281" y="315594"/>
                  </a:moveTo>
                  <a:lnTo>
                    <a:pt x="2476" y="315950"/>
                  </a:lnTo>
                  <a:lnTo>
                    <a:pt x="2676" y="316306"/>
                  </a:lnTo>
                  <a:lnTo>
                    <a:pt x="2876" y="316652"/>
                  </a:lnTo>
                  <a:lnTo>
                    <a:pt x="3076" y="316986"/>
                  </a:lnTo>
                  <a:lnTo>
                    <a:pt x="3280" y="317321"/>
                  </a:lnTo>
                  <a:lnTo>
                    <a:pt x="3485" y="317634"/>
                  </a:lnTo>
                  <a:lnTo>
                    <a:pt x="3689" y="317947"/>
                  </a:lnTo>
                  <a:lnTo>
                    <a:pt x="3894" y="318249"/>
                  </a:lnTo>
                  <a:lnTo>
                    <a:pt x="3880" y="318454"/>
                  </a:lnTo>
                  <a:lnTo>
                    <a:pt x="3857" y="318659"/>
                  </a:lnTo>
                  <a:lnTo>
                    <a:pt x="3826" y="318864"/>
                  </a:lnTo>
                  <a:lnTo>
                    <a:pt x="3789" y="319059"/>
                  </a:lnTo>
                  <a:lnTo>
                    <a:pt x="3744" y="319253"/>
                  </a:lnTo>
                  <a:lnTo>
                    <a:pt x="3694" y="319436"/>
                  </a:lnTo>
                  <a:lnTo>
                    <a:pt x="3635" y="319609"/>
                  </a:lnTo>
                  <a:lnTo>
                    <a:pt x="3576" y="319782"/>
                  </a:lnTo>
                  <a:lnTo>
                    <a:pt x="3508" y="319954"/>
                  </a:lnTo>
                  <a:lnTo>
                    <a:pt x="3439" y="320106"/>
                  </a:lnTo>
                  <a:lnTo>
                    <a:pt x="3362" y="320257"/>
                  </a:lnTo>
                  <a:lnTo>
                    <a:pt x="3285" y="320397"/>
                  </a:lnTo>
                  <a:lnTo>
                    <a:pt x="3203" y="320516"/>
                  </a:lnTo>
                  <a:lnTo>
                    <a:pt x="3117" y="320634"/>
                  </a:lnTo>
                  <a:lnTo>
                    <a:pt x="3030" y="320742"/>
                  </a:lnTo>
                  <a:lnTo>
                    <a:pt x="2940" y="320829"/>
                  </a:lnTo>
                  <a:lnTo>
                    <a:pt x="2853" y="320915"/>
                  </a:lnTo>
                  <a:lnTo>
                    <a:pt x="2762" y="320980"/>
                  </a:lnTo>
                  <a:lnTo>
                    <a:pt x="2672" y="321023"/>
                  </a:lnTo>
                  <a:lnTo>
                    <a:pt x="2576" y="321055"/>
                  </a:lnTo>
                  <a:lnTo>
                    <a:pt x="2485" y="321077"/>
                  </a:lnTo>
                  <a:lnTo>
                    <a:pt x="2399" y="321077"/>
                  </a:lnTo>
                  <a:lnTo>
                    <a:pt x="2308" y="321066"/>
                  </a:lnTo>
                  <a:lnTo>
                    <a:pt x="2222" y="321023"/>
                  </a:lnTo>
                  <a:lnTo>
                    <a:pt x="2135" y="320980"/>
                  </a:lnTo>
                  <a:lnTo>
                    <a:pt x="2054" y="320904"/>
                  </a:lnTo>
                  <a:lnTo>
                    <a:pt x="1976" y="320807"/>
                  </a:lnTo>
                  <a:lnTo>
                    <a:pt x="1899" y="320699"/>
                  </a:lnTo>
                  <a:lnTo>
                    <a:pt x="1826" y="320559"/>
                  </a:lnTo>
                  <a:lnTo>
                    <a:pt x="1758" y="320397"/>
                  </a:lnTo>
                  <a:lnTo>
                    <a:pt x="1695" y="320224"/>
                  </a:lnTo>
                  <a:lnTo>
                    <a:pt x="1640" y="320019"/>
                  </a:lnTo>
                  <a:lnTo>
                    <a:pt x="1599" y="319857"/>
                  </a:lnTo>
                  <a:lnTo>
                    <a:pt x="1567" y="319695"/>
                  </a:lnTo>
                  <a:lnTo>
                    <a:pt x="1540" y="319523"/>
                  </a:lnTo>
                  <a:lnTo>
                    <a:pt x="1518" y="319350"/>
                  </a:lnTo>
                  <a:lnTo>
                    <a:pt x="1499" y="319177"/>
                  </a:lnTo>
                  <a:lnTo>
                    <a:pt x="1486" y="318994"/>
                  </a:lnTo>
                  <a:lnTo>
                    <a:pt x="1481" y="318810"/>
                  </a:lnTo>
                  <a:lnTo>
                    <a:pt x="1477" y="318627"/>
                  </a:lnTo>
                  <a:lnTo>
                    <a:pt x="1477" y="318443"/>
                  </a:lnTo>
                  <a:lnTo>
                    <a:pt x="1481" y="318260"/>
                  </a:lnTo>
                  <a:lnTo>
                    <a:pt x="1490" y="318076"/>
                  </a:lnTo>
                  <a:lnTo>
                    <a:pt x="1504" y="317904"/>
                  </a:lnTo>
                  <a:lnTo>
                    <a:pt x="1522" y="317720"/>
                  </a:lnTo>
                  <a:lnTo>
                    <a:pt x="1545" y="317548"/>
                  </a:lnTo>
                  <a:lnTo>
                    <a:pt x="1567" y="317375"/>
                  </a:lnTo>
                  <a:lnTo>
                    <a:pt x="1595" y="317213"/>
                  </a:lnTo>
                  <a:lnTo>
                    <a:pt x="1627" y="317073"/>
                  </a:lnTo>
                  <a:lnTo>
                    <a:pt x="1658" y="316943"/>
                  </a:lnTo>
                  <a:lnTo>
                    <a:pt x="1690" y="316814"/>
                  </a:lnTo>
                  <a:lnTo>
                    <a:pt x="1731" y="316695"/>
                  </a:lnTo>
                  <a:lnTo>
                    <a:pt x="1767" y="316587"/>
                  </a:lnTo>
                  <a:lnTo>
                    <a:pt x="1813" y="316490"/>
                  </a:lnTo>
                  <a:lnTo>
                    <a:pt x="1899" y="316296"/>
                  </a:lnTo>
                  <a:lnTo>
                    <a:pt x="1995" y="316123"/>
                  </a:lnTo>
                  <a:lnTo>
                    <a:pt x="2090" y="315950"/>
                  </a:lnTo>
                  <a:lnTo>
                    <a:pt x="2185" y="315777"/>
                  </a:lnTo>
                  <a:lnTo>
                    <a:pt x="2281" y="315594"/>
                  </a:lnTo>
                  <a:close/>
                  <a:moveTo>
                    <a:pt x="7447" y="322092"/>
                  </a:moveTo>
                  <a:lnTo>
                    <a:pt x="7674" y="322264"/>
                  </a:lnTo>
                  <a:lnTo>
                    <a:pt x="7906" y="322437"/>
                  </a:lnTo>
                  <a:lnTo>
                    <a:pt x="8137" y="322610"/>
                  </a:lnTo>
                  <a:lnTo>
                    <a:pt x="8374" y="322761"/>
                  </a:lnTo>
                  <a:lnTo>
                    <a:pt x="8605" y="322912"/>
                  </a:lnTo>
                  <a:lnTo>
                    <a:pt x="8842" y="323063"/>
                  </a:lnTo>
                  <a:lnTo>
                    <a:pt x="9310" y="323333"/>
                  </a:lnTo>
                  <a:lnTo>
                    <a:pt x="9250" y="323624"/>
                  </a:lnTo>
                  <a:lnTo>
                    <a:pt x="9182" y="323905"/>
                  </a:lnTo>
                  <a:lnTo>
                    <a:pt x="9114" y="324175"/>
                  </a:lnTo>
                  <a:lnTo>
                    <a:pt x="9037" y="324434"/>
                  </a:lnTo>
                  <a:lnTo>
                    <a:pt x="8955" y="324671"/>
                  </a:lnTo>
                  <a:lnTo>
                    <a:pt x="8869" y="324909"/>
                  </a:lnTo>
                  <a:lnTo>
                    <a:pt x="8778" y="325114"/>
                  </a:lnTo>
                  <a:lnTo>
                    <a:pt x="8683" y="325319"/>
                  </a:lnTo>
                  <a:lnTo>
                    <a:pt x="8578" y="325491"/>
                  </a:lnTo>
                  <a:lnTo>
                    <a:pt x="8524" y="325567"/>
                  </a:lnTo>
                  <a:lnTo>
                    <a:pt x="8469" y="325642"/>
                  </a:lnTo>
                  <a:lnTo>
                    <a:pt x="8414" y="325707"/>
                  </a:lnTo>
                  <a:lnTo>
                    <a:pt x="8355" y="325772"/>
                  </a:lnTo>
                  <a:lnTo>
                    <a:pt x="8296" y="325826"/>
                  </a:lnTo>
                  <a:lnTo>
                    <a:pt x="8233" y="325869"/>
                  </a:lnTo>
                  <a:lnTo>
                    <a:pt x="8174" y="325912"/>
                  </a:lnTo>
                  <a:lnTo>
                    <a:pt x="8110" y="325945"/>
                  </a:lnTo>
                  <a:lnTo>
                    <a:pt x="8042" y="325977"/>
                  </a:lnTo>
                  <a:lnTo>
                    <a:pt x="7974" y="325999"/>
                  </a:lnTo>
                  <a:lnTo>
                    <a:pt x="7906" y="326009"/>
                  </a:lnTo>
                  <a:lnTo>
                    <a:pt x="7765" y="326009"/>
                  </a:lnTo>
                  <a:lnTo>
                    <a:pt x="7692" y="325999"/>
                  </a:lnTo>
                  <a:lnTo>
                    <a:pt x="7619" y="325977"/>
                  </a:lnTo>
                  <a:lnTo>
                    <a:pt x="7547" y="325945"/>
                  </a:lnTo>
                  <a:lnTo>
                    <a:pt x="7479" y="325902"/>
                  </a:lnTo>
                  <a:lnTo>
                    <a:pt x="7410" y="325848"/>
                  </a:lnTo>
                  <a:lnTo>
                    <a:pt x="7342" y="325794"/>
                  </a:lnTo>
                  <a:lnTo>
                    <a:pt x="7279" y="325729"/>
                  </a:lnTo>
                  <a:lnTo>
                    <a:pt x="7215" y="325642"/>
                  </a:lnTo>
                  <a:lnTo>
                    <a:pt x="7161" y="325556"/>
                  </a:lnTo>
                  <a:lnTo>
                    <a:pt x="7106" y="325459"/>
                  </a:lnTo>
                  <a:lnTo>
                    <a:pt x="7056" y="325351"/>
                  </a:lnTo>
                  <a:lnTo>
                    <a:pt x="7011" y="325232"/>
                  </a:lnTo>
                  <a:lnTo>
                    <a:pt x="6970" y="325103"/>
                  </a:lnTo>
                  <a:lnTo>
                    <a:pt x="6933" y="324962"/>
                  </a:lnTo>
                  <a:lnTo>
                    <a:pt x="6906" y="324811"/>
                  </a:lnTo>
                  <a:lnTo>
                    <a:pt x="6879" y="324649"/>
                  </a:lnTo>
                  <a:lnTo>
                    <a:pt x="6865" y="324477"/>
                  </a:lnTo>
                  <a:lnTo>
                    <a:pt x="6856" y="324304"/>
                  </a:lnTo>
                  <a:lnTo>
                    <a:pt x="6856" y="324131"/>
                  </a:lnTo>
                  <a:lnTo>
                    <a:pt x="6861" y="323980"/>
                  </a:lnTo>
                  <a:lnTo>
                    <a:pt x="6870" y="323840"/>
                  </a:lnTo>
                  <a:lnTo>
                    <a:pt x="6888" y="323700"/>
                  </a:lnTo>
                  <a:lnTo>
                    <a:pt x="6906" y="323570"/>
                  </a:lnTo>
                  <a:lnTo>
                    <a:pt x="6933" y="323451"/>
                  </a:lnTo>
                  <a:lnTo>
                    <a:pt x="6965" y="323333"/>
                  </a:lnTo>
                  <a:lnTo>
                    <a:pt x="6997" y="323214"/>
                  </a:lnTo>
                  <a:lnTo>
                    <a:pt x="7033" y="323106"/>
                  </a:lnTo>
                  <a:lnTo>
                    <a:pt x="7120" y="322890"/>
                  </a:lnTo>
                  <a:lnTo>
                    <a:pt x="7215" y="322685"/>
                  </a:lnTo>
                  <a:lnTo>
                    <a:pt x="7315" y="322469"/>
                  </a:lnTo>
                  <a:lnTo>
                    <a:pt x="7356" y="322383"/>
                  </a:lnTo>
                  <a:lnTo>
                    <a:pt x="7388" y="322297"/>
                  </a:lnTo>
                  <a:lnTo>
                    <a:pt x="7447" y="322092"/>
                  </a:lnTo>
                  <a:close/>
                  <a:moveTo>
                    <a:pt x="132951" y="320915"/>
                  </a:moveTo>
                  <a:lnTo>
                    <a:pt x="132969" y="321066"/>
                  </a:lnTo>
                  <a:lnTo>
                    <a:pt x="132978" y="321152"/>
                  </a:lnTo>
                  <a:lnTo>
                    <a:pt x="132996" y="321228"/>
                  </a:lnTo>
                  <a:lnTo>
                    <a:pt x="133096" y="321552"/>
                  </a:lnTo>
                  <a:lnTo>
                    <a:pt x="133201" y="321897"/>
                  </a:lnTo>
                  <a:lnTo>
                    <a:pt x="133305" y="322275"/>
                  </a:lnTo>
                  <a:lnTo>
                    <a:pt x="133405" y="322674"/>
                  </a:lnTo>
                  <a:lnTo>
                    <a:pt x="133501" y="323095"/>
                  </a:lnTo>
                  <a:lnTo>
                    <a:pt x="133587" y="323538"/>
                  </a:lnTo>
                  <a:lnTo>
                    <a:pt x="133628" y="323754"/>
                  </a:lnTo>
                  <a:lnTo>
                    <a:pt x="133664" y="323980"/>
                  </a:lnTo>
                  <a:lnTo>
                    <a:pt x="133696" y="324207"/>
                  </a:lnTo>
                  <a:lnTo>
                    <a:pt x="133728" y="324423"/>
                  </a:lnTo>
                  <a:lnTo>
                    <a:pt x="133755" y="324649"/>
                  </a:lnTo>
                  <a:lnTo>
                    <a:pt x="133773" y="324876"/>
                  </a:lnTo>
                  <a:lnTo>
                    <a:pt x="133791" y="325103"/>
                  </a:lnTo>
                  <a:lnTo>
                    <a:pt x="133805" y="325329"/>
                  </a:lnTo>
                  <a:lnTo>
                    <a:pt x="133814" y="325556"/>
                  </a:lnTo>
                  <a:lnTo>
                    <a:pt x="133814" y="325772"/>
                  </a:lnTo>
                  <a:lnTo>
                    <a:pt x="133810" y="325988"/>
                  </a:lnTo>
                  <a:lnTo>
                    <a:pt x="133800" y="326204"/>
                  </a:lnTo>
                  <a:lnTo>
                    <a:pt x="133787" y="326420"/>
                  </a:lnTo>
                  <a:lnTo>
                    <a:pt x="133764" y="326625"/>
                  </a:lnTo>
                  <a:lnTo>
                    <a:pt x="133737" y="326830"/>
                  </a:lnTo>
                  <a:lnTo>
                    <a:pt x="133700" y="327024"/>
                  </a:lnTo>
                  <a:lnTo>
                    <a:pt x="133655" y="327218"/>
                  </a:lnTo>
                  <a:lnTo>
                    <a:pt x="133605" y="327413"/>
                  </a:lnTo>
                  <a:lnTo>
                    <a:pt x="133546" y="327585"/>
                  </a:lnTo>
                  <a:lnTo>
                    <a:pt x="133478" y="327758"/>
                  </a:lnTo>
                  <a:lnTo>
                    <a:pt x="133423" y="327887"/>
                  </a:lnTo>
                  <a:lnTo>
                    <a:pt x="133369" y="328006"/>
                  </a:lnTo>
                  <a:lnTo>
                    <a:pt x="133314" y="328103"/>
                  </a:lnTo>
                  <a:lnTo>
                    <a:pt x="133260" y="328200"/>
                  </a:lnTo>
                  <a:lnTo>
                    <a:pt x="133205" y="328276"/>
                  </a:lnTo>
                  <a:lnTo>
                    <a:pt x="133155" y="328352"/>
                  </a:lnTo>
                  <a:lnTo>
                    <a:pt x="133101" y="328406"/>
                  </a:lnTo>
                  <a:lnTo>
                    <a:pt x="133051" y="328459"/>
                  </a:lnTo>
                  <a:lnTo>
                    <a:pt x="132996" y="328492"/>
                  </a:lnTo>
                  <a:lnTo>
                    <a:pt x="132946" y="328524"/>
                  </a:lnTo>
                  <a:lnTo>
                    <a:pt x="132896" y="328535"/>
                  </a:lnTo>
                  <a:lnTo>
                    <a:pt x="132851" y="328546"/>
                  </a:lnTo>
                  <a:lnTo>
                    <a:pt x="132801" y="328546"/>
                  </a:lnTo>
                  <a:lnTo>
                    <a:pt x="132751" y="328524"/>
                  </a:lnTo>
                  <a:lnTo>
                    <a:pt x="132705" y="328503"/>
                  </a:lnTo>
                  <a:lnTo>
                    <a:pt x="132660" y="328481"/>
                  </a:lnTo>
                  <a:lnTo>
                    <a:pt x="132615" y="328438"/>
                  </a:lnTo>
                  <a:lnTo>
                    <a:pt x="132574" y="328384"/>
                  </a:lnTo>
                  <a:lnTo>
                    <a:pt x="132533" y="328330"/>
                  </a:lnTo>
                  <a:lnTo>
                    <a:pt x="132487" y="328265"/>
                  </a:lnTo>
                  <a:lnTo>
                    <a:pt x="132451" y="328190"/>
                  </a:lnTo>
                  <a:lnTo>
                    <a:pt x="132410" y="328103"/>
                  </a:lnTo>
                  <a:lnTo>
                    <a:pt x="132374" y="328017"/>
                  </a:lnTo>
                  <a:lnTo>
                    <a:pt x="132337" y="327920"/>
                  </a:lnTo>
                  <a:lnTo>
                    <a:pt x="132306" y="327812"/>
                  </a:lnTo>
                  <a:lnTo>
                    <a:pt x="132269" y="327693"/>
                  </a:lnTo>
                  <a:lnTo>
                    <a:pt x="132237" y="327574"/>
                  </a:lnTo>
                  <a:lnTo>
                    <a:pt x="132210" y="327445"/>
                  </a:lnTo>
                  <a:lnTo>
                    <a:pt x="132183" y="327305"/>
                  </a:lnTo>
                  <a:lnTo>
                    <a:pt x="132156" y="327164"/>
                  </a:lnTo>
                  <a:lnTo>
                    <a:pt x="132106" y="326862"/>
                  </a:lnTo>
                  <a:lnTo>
                    <a:pt x="132042" y="326322"/>
                  </a:lnTo>
                  <a:lnTo>
                    <a:pt x="131978" y="325750"/>
                  </a:lnTo>
                  <a:lnTo>
                    <a:pt x="131910" y="325135"/>
                  </a:lnTo>
                  <a:lnTo>
                    <a:pt x="131833" y="324520"/>
                  </a:lnTo>
                  <a:lnTo>
                    <a:pt x="131792" y="324207"/>
                  </a:lnTo>
                  <a:lnTo>
                    <a:pt x="131751" y="323905"/>
                  </a:lnTo>
                  <a:lnTo>
                    <a:pt x="131706" y="323603"/>
                  </a:lnTo>
                  <a:lnTo>
                    <a:pt x="131651" y="323300"/>
                  </a:lnTo>
                  <a:lnTo>
                    <a:pt x="131601" y="323020"/>
                  </a:lnTo>
                  <a:lnTo>
                    <a:pt x="131542" y="322739"/>
                  </a:lnTo>
                  <a:lnTo>
                    <a:pt x="131479" y="322480"/>
                  </a:lnTo>
                  <a:lnTo>
                    <a:pt x="131411" y="322232"/>
                  </a:lnTo>
                  <a:lnTo>
                    <a:pt x="131610" y="322081"/>
                  </a:lnTo>
                  <a:lnTo>
                    <a:pt x="131810" y="321930"/>
                  </a:lnTo>
                  <a:lnTo>
                    <a:pt x="132006" y="321768"/>
                  </a:lnTo>
                  <a:lnTo>
                    <a:pt x="132201" y="321606"/>
                  </a:lnTo>
                  <a:lnTo>
                    <a:pt x="132396" y="321444"/>
                  </a:lnTo>
                  <a:lnTo>
                    <a:pt x="132583" y="321271"/>
                  </a:lnTo>
                  <a:lnTo>
                    <a:pt x="132769" y="321099"/>
                  </a:lnTo>
                  <a:lnTo>
                    <a:pt x="132951" y="320915"/>
                  </a:lnTo>
                  <a:close/>
                  <a:moveTo>
                    <a:pt x="17897" y="323441"/>
                  </a:moveTo>
                  <a:lnTo>
                    <a:pt x="17897" y="323570"/>
                  </a:lnTo>
                  <a:lnTo>
                    <a:pt x="17901" y="323624"/>
                  </a:lnTo>
                  <a:lnTo>
                    <a:pt x="17910" y="323678"/>
                  </a:lnTo>
                  <a:lnTo>
                    <a:pt x="17938" y="323872"/>
                  </a:lnTo>
                  <a:lnTo>
                    <a:pt x="17960" y="324067"/>
                  </a:lnTo>
                  <a:lnTo>
                    <a:pt x="17978" y="324283"/>
                  </a:lnTo>
                  <a:lnTo>
                    <a:pt x="17992" y="324488"/>
                  </a:lnTo>
                  <a:lnTo>
                    <a:pt x="18001" y="324703"/>
                  </a:lnTo>
                  <a:lnTo>
                    <a:pt x="18006" y="324930"/>
                  </a:lnTo>
                  <a:lnTo>
                    <a:pt x="18010" y="325146"/>
                  </a:lnTo>
                  <a:lnTo>
                    <a:pt x="18006" y="325373"/>
                  </a:lnTo>
                  <a:lnTo>
                    <a:pt x="17997" y="325599"/>
                  </a:lnTo>
                  <a:lnTo>
                    <a:pt x="17983" y="325826"/>
                  </a:lnTo>
                  <a:lnTo>
                    <a:pt x="17969" y="326053"/>
                  </a:lnTo>
                  <a:lnTo>
                    <a:pt x="17947" y="326279"/>
                  </a:lnTo>
                  <a:lnTo>
                    <a:pt x="17919" y="326506"/>
                  </a:lnTo>
                  <a:lnTo>
                    <a:pt x="17892" y="326722"/>
                  </a:lnTo>
                  <a:lnTo>
                    <a:pt x="17860" y="326938"/>
                  </a:lnTo>
                  <a:lnTo>
                    <a:pt x="17819" y="327154"/>
                  </a:lnTo>
                  <a:lnTo>
                    <a:pt x="17779" y="327359"/>
                  </a:lnTo>
                  <a:lnTo>
                    <a:pt x="17733" y="327553"/>
                  </a:lnTo>
                  <a:lnTo>
                    <a:pt x="17683" y="327747"/>
                  </a:lnTo>
                  <a:lnTo>
                    <a:pt x="17629" y="327931"/>
                  </a:lnTo>
                  <a:lnTo>
                    <a:pt x="17570" y="328103"/>
                  </a:lnTo>
                  <a:lnTo>
                    <a:pt x="17506" y="328265"/>
                  </a:lnTo>
                  <a:lnTo>
                    <a:pt x="17442" y="328416"/>
                  </a:lnTo>
                  <a:lnTo>
                    <a:pt x="17370" y="328557"/>
                  </a:lnTo>
                  <a:lnTo>
                    <a:pt x="17297" y="328686"/>
                  </a:lnTo>
                  <a:lnTo>
                    <a:pt x="17220" y="328794"/>
                  </a:lnTo>
                  <a:lnTo>
                    <a:pt x="17138" y="328891"/>
                  </a:lnTo>
                  <a:lnTo>
                    <a:pt x="17052" y="328978"/>
                  </a:lnTo>
                  <a:lnTo>
                    <a:pt x="16961" y="329042"/>
                  </a:lnTo>
                  <a:lnTo>
                    <a:pt x="16870" y="329096"/>
                  </a:lnTo>
                  <a:lnTo>
                    <a:pt x="16774" y="329129"/>
                  </a:lnTo>
                  <a:lnTo>
                    <a:pt x="16675" y="329139"/>
                  </a:lnTo>
                  <a:lnTo>
                    <a:pt x="16588" y="329129"/>
                  </a:lnTo>
                  <a:lnTo>
                    <a:pt x="16506" y="329107"/>
                  </a:lnTo>
                  <a:lnTo>
                    <a:pt x="16429" y="329053"/>
                  </a:lnTo>
                  <a:lnTo>
                    <a:pt x="16352" y="328988"/>
                  </a:lnTo>
                  <a:lnTo>
                    <a:pt x="16279" y="328913"/>
                  </a:lnTo>
                  <a:lnTo>
                    <a:pt x="16207" y="328816"/>
                  </a:lnTo>
                  <a:lnTo>
                    <a:pt x="16138" y="328708"/>
                  </a:lnTo>
                  <a:lnTo>
                    <a:pt x="16075" y="328589"/>
                  </a:lnTo>
                  <a:lnTo>
                    <a:pt x="16011" y="328459"/>
                  </a:lnTo>
                  <a:lnTo>
                    <a:pt x="15952" y="328319"/>
                  </a:lnTo>
                  <a:lnTo>
                    <a:pt x="15898" y="328179"/>
                  </a:lnTo>
                  <a:lnTo>
                    <a:pt x="15848" y="328017"/>
                  </a:lnTo>
                  <a:lnTo>
                    <a:pt x="15802" y="327855"/>
                  </a:lnTo>
                  <a:lnTo>
                    <a:pt x="15757" y="327693"/>
                  </a:lnTo>
                  <a:lnTo>
                    <a:pt x="15716" y="327520"/>
                  </a:lnTo>
                  <a:lnTo>
                    <a:pt x="15684" y="327348"/>
                  </a:lnTo>
                  <a:lnTo>
                    <a:pt x="15648" y="327143"/>
                  </a:lnTo>
                  <a:lnTo>
                    <a:pt x="15620" y="326959"/>
                  </a:lnTo>
                  <a:lnTo>
                    <a:pt x="15598" y="326765"/>
                  </a:lnTo>
                  <a:lnTo>
                    <a:pt x="15584" y="326581"/>
                  </a:lnTo>
                  <a:lnTo>
                    <a:pt x="15575" y="326409"/>
                  </a:lnTo>
                  <a:lnTo>
                    <a:pt x="15570" y="326236"/>
                  </a:lnTo>
                  <a:lnTo>
                    <a:pt x="15575" y="326063"/>
                  </a:lnTo>
                  <a:lnTo>
                    <a:pt x="15580" y="325891"/>
                  </a:lnTo>
                  <a:lnTo>
                    <a:pt x="15593" y="325729"/>
                  </a:lnTo>
                  <a:lnTo>
                    <a:pt x="15616" y="325556"/>
                  </a:lnTo>
                  <a:lnTo>
                    <a:pt x="15639" y="325394"/>
                  </a:lnTo>
                  <a:lnTo>
                    <a:pt x="15666" y="325222"/>
                  </a:lnTo>
                  <a:lnTo>
                    <a:pt x="15702" y="325060"/>
                  </a:lnTo>
                  <a:lnTo>
                    <a:pt x="15739" y="324887"/>
                  </a:lnTo>
                  <a:lnTo>
                    <a:pt x="15779" y="324714"/>
                  </a:lnTo>
                  <a:lnTo>
                    <a:pt x="15829" y="324542"/>
                  </a:lnTo>
                  <a:lnTo>
                    <a:pt x="15848" y="324466"/>
                  </a:lnTo>
                  <a:lnTo>
                    <a:pt x="15861" y="324380"/>
                  </a:lnTo>
                  <a:lnTo>
                    <a:pt x="15875" y="324293"/>
                  </a:lnTo>
                  <a:lnTo>
                    <a:pt x="15888" y="324196"/>
                  </a:lnTo>
                  <a:lnTo>
                    <a:pt x="16143" y="324131"/>
                  </a:lnTo>
                  <a:lnTo>
                    <a:pt x="16397" y="324056"/>
                  </a:lnTo>
                  <a:lnTo>
                    <a:pt x="16652" y="323970"/>
                  </a:lnTo>
                  <a:lnTo>
                    <a:pt x="16902" y="323883"/>
                  </a:lnTo>
                  <a:lnTo>
                    <a:pt x="17152" y="323786"/>
                  </a:lnTo>
                  <a:lnTo>
                    <a:pt x="17401" y="323678"/>
                  </a:lnTo>
                  <a:lnTo>
                    <a:pt x="17647" y="323559"/>
                  </a:lnTo>
                  <a:lnTo>
                    <a:pt x="17897" y="323441"/>
                  </a:lnTo>
                  <a:close/>
                  <a:moveTo>
                    <a:pt x="120565" y="324649"/>
                  </a:moveTo>
                  <a:lnTo>
                    <a:pt x="120929" y="324671"/>
                  </a:lnTo>
                  <a:lnTo>
                    <a:pt x="121297" y="324682"/>
                  </a:lnTo>
                  <a:lnTo>
                    <a:pt x="122051" y="324682"/>
                  </a:lnTo>
                  <a:lnTo>
                    <a:pt x="122142" y="325286"/>
                  </a:lnTo>
                  <a:lnTo>
                    <a:pt x="122228" y="325912"/>
                  </a:lnTo>
                  <a:lnTo>
                    <a:pt x="122265" y="326225"/>
                  </a:lnTo>
                  <a:lnTo>
                    <a:pt x="122305" y="326549"/>
                  </a:lnTo>
                  <a:lnTo>
                    <a:pt x="122337" y="326873"/>
                  </a:lnTo>
                  <a:lnTo>
                    <a:pt x="122369" y="327186"/>
                  </a:lnTo>
                  <a:lnTo>
                    <a:pt x="122392" y="327510"/>
                  </a:lnTo>
                  <a:lnTo>
                    <a:pt x="122410" y="327833"/>
                  </a:lnTo>
                  <a:lnTo>
                    <a:pt x="122424" y="328146"/>
                  </a:lnTo>
                  <a:lnTo>
                    <a:pt x="122428" y="328459"/>
                  </a:lnTo>
                  <a:lnTo>
                    <a:pt x="122424" y="328783"/>
                  </a:lnTo>
                  <a:lnTo>
                    <a:pt x="122410" y="329085"/>
                  </a:lnTo>
                  <a:lnTo>
                    <a:pt x="122392" y="329398"/>
                  </a:lnTo>
                  <a:lnTo>
                    <a:pt x="122374" y="329550"/>
                  </a:lnTo>
                  <a:lnTo>
                    <a:pt x="122355" y="329701"/>
                  </a:lnTo>
                  <a:lnTo>
                    <a:pt x="122333" y="329863"/>
                  </a:lnTo>
                  <a:lnTo>
                    <a:pt x="122305" y="330025"/>
                  </a:lnTo>
                  <a:lnTo>
                    <a:pt x="122278" y="330176"/>
                  </a:lnTo>
                  <a:lnTo>
                    <a:pt x="122246" y="330316"/>
                  </a:lnTo>
                  <a:lnTo>
                    <a:pt x="122215" y="330456"/>
                  </a:lnTo>
                  <a:lnTo>
                    <a:pt x="122178" y="330586"/>
                  </a:lnTo>
                  <a:lnTo>
                    <a:pt x="122137" y="330704"/>
                  </a:lnTo>
                  <a:lnTo>
                    <a:pt x="122096" y="330823"/>
                  </a:lnTo>
                  <a:lnTo>
                    <a:pt x="122056" y="330931"/>
                  </a:lnTo>
                  <a:lnTo>
                    <a:pt x="122010" y="331028"/>
                  </a:lnTo>
                  <a:lnTo>
                    <a:pt x="121965" y="331115"/>
                  </a:lnTo>
                  <a:lnTo>
                    <a:pt x="121919" y="331201"/>
                  </a:lnTo>
                  <a:lnTo>
                    <a:pt x="121869" y="331266"/>
                  </a:lnTo>
                  <a:lnTo>
                    <a:pt x="121819" y="331330"/>
                  </a:lnTo>
                  <a:lnTo>
                    <a:pt x="121769" y="331374"/>
                  </a:lnTo>
                  <a:lnTo>
                    <a:pt x="121719" y="331417"/>
                  </a:lnTo>
                  <a:lnTo>
                    <a:pt x="121665" y="331449"/>
                  </a:lnTo>
                  <a:lnTo>
                    <a:pt x="121615" y="331460"/>
                  </a:lnTo>
                  <a:lnTo>
                    <a:pt x="121560" y="331471"/>
                  </a:lnTo>
                  <a:lnTo>
                    <a:pt x="121510" y="331460"/>
                  </a:lnTo>
                  <a:lnTo>
                    <a:pt x="121456" y="331449"/>
                  </a:lnTo>
                  <a:lnTo>
                    <a:pt x="121406" y="331417"/>
                  </a:lnTo>
                  <a:lnTo>
                    <a:pt x="121351" y="331374"/>
                  </a:lnTo>
                  <a:lnTo>
                    <a:pt x="121301" y="331320"/>
                  </a:lnTo>
                  <a:lnTo>
                    <a:pt x="121247" y="331255"/>
                  </a:lnTo>
                  <a:lnTo>
                    <a:pt x="121197" y="331169"/>
                  </a:lnTo>
                  <a:lnTo>
                    <a:pt x="121147" y="331071"/>
                  </a:lnTo>
                  <a:lnTo>
                    <a:pt x="121097" y="330964"/>
                  </a:lnTo>
                  <a:lnTo>
                    <a:pt x="121051" y="330845"/>
                  </a:lnTo>
                  <a:lnTo>
                    <a:pt x="121006" y="330704"/>
                  </a:lnTo>
                  <a:lnTo>
                    <a:pt x="120961" y="330553"/>
                  </a:lnTo>
                  <a:lnTo>
                    <a:pt x="120915" y="330391"/>
                  </a:lnTo>
                  <a:lnTo>
                    <a:pt x="120879" y="330219"/>
                  </a:lnTo>
                  <a:lnTo>
                    <a:pt x="120842" y="330057"/>
                  </a:lnTo>
                  <a:lnTo>
                    <a:pt x="120811" y="329895"/>
                  </a:lnTo>
                  <a:lnTo>
                    <a:pt x="120783" y="329722"/>
                  </a:lnTo>
                  <a:lnTo>
                    <a:pt x="120733" y="329377"/>
                  </a:lnTo>
                  <a:lnTo>
                    <a:pt x="120688" y="329032"/>
                  </a:lnTo>
                  <a:lnTo>
                    <a:pt x="120656" y="328675"/>
                  </a:lnTo>
                  <a:lnTo>
                    <a:pt x="120633" y="328319"/>
                  </a:lnTo>
                  <a:lnTo>
                    <a:pt x="120615" y="327963"/>
                  </a:lnTo>
                  <a:lnTo>
                    <a:pt x="120602" y="327596"/>
                  </a:lnTo>
                  <a:lnTo>
                    <a:pt x="120593" y="327229"/>
                  </a:lnTo>
                  <a:lnTo>
                    <a:pt x="120583" y="326862"/>
                  </a:lnTo>
                  <a:lnTo>
                    <a:pt x="120579" y="326117"/>
                  </a:lnTo>
                  <a:lnTo>
                    <a:pt x="120579" y="325383"/>
                  </a:lnTo>
                  <a:lnTo>
                    <a:pt x="120574" y="325016"/>
                  </a:lnTo>
                  <a:lnTo>
                    <a:pt x="120565" y="324649"/>
                  </a:lnTo>
                  <a:close/>
                  <a:moveTo>
                    <a:pt x="97207" y="342836"/>
                  </a:moveTo>
                  <a:lnTo>
                    <a:pt x="97584" y="343095"/>
                  </a:lnTo>
                  <a:lnTo>
                    <a:pt x="97957" y="343376"/>
                  </a:lnTo>
                  <a:lnTo>
                    <a:pt x="98321" y="343656"/>
                  </a:lnTo>
                  <a:lnTo>
                    <a:pt x="98689" y="343959"/>
                  </a:lnTo>
                  <a:lnTo>
                    <a:pt x="99047" y="344261"/>
                  </a:lnTo>
                  <a:lnTo>
                    <a:pt x="99406" y="344563"/>
                  </a:lnTo>
                  <a:lnTo>
                    <a:pt x="100120" y="345178"/>
                  </a:lnTo>
                  <a:lnTo>
                    <a:pt x="99956" y="345610"/>
                  </a:lnTo>
                  <a:lnTo>
                    <a:pt x="99797" y="346042"/>
                  </a:lnTo>
                  <a:lnTo>
                    <a:pt x="99638" y="346484"/>
                  </a:lnTo>
                  <a:lnTo>
                    <a:pt x="99479" y="346927"/>
                  </a:lnTo>
                  <a:lnTo>
                    <a:pt x="99320" y="347391"/>
                  </a:lnTo>
                  <a:lnTo>
                    <a:pt x="99166" y="347855"/>
                  </a:lnTo>
                  <a:lnTo>
                    <a:pt x="99011" y="348330"/>
                  </a:lnTo>
                  <a:lnTo>
                    <a:pt x="98861" y="348815"/>
                  </a:lnTo>
                  <a:lnTo>
                    <a:pt x="98711" y="349301"/>
                  </a:lnTo>
                  <a:lnTo>
                    <a:pt x="98566" y="349798"/>
                  </a:lnTo>
                  <a:lnTo>
                    <a:pt x="98420" y="350305"/>
                  </a:lnTo>
                  <a:lnTo>
                    <a:pt x="98280" y="350812"/>
                  </a:lnTo>
                  <a:lnTo>
                    <a:pt x="98143" y="351330"/>
                  </a:lnTo>
                  <a:lnTo>
                    <a:pt x="98007" y="351848"/>
                  </a:lnTo>
                  <a:lnTo>
                    <a:pt x="97875" y="352366"/>
                  </a:lnTo>
                  <a:lnTo>
                    <a:pt x="97748" y="352895"/>
                  </a:lnTo>
                  <a:lnTo>
                    <a:pt x="97625" y="353435"/>
                  </a:lnTo>
                  <a:lnTo>
                    <a:pt x="97503" y="353964"/>
                  </a:lnTo>
                  <a:lnTo>
                    <a:pt x="97389" y="354503"/>
                  </a:lnTo>
                  <a:lnTo>
                    <a:pt x="97276" y="355054"/>
                  </a:lnTo>
                  <a:lnTo>
                    <a:pt x="97166" y="355594"/>
                  </a:lnTo>
                  <a:lnTo>
                    <a:pt x="97067" y="356144"/>
                  </a:lnTo>
                  <a:lnTo>
                    <a:pt x="96967" y="356695"/>
                  </a:lnTo>
                  <a:lnTo>
                    <a:pt x="96876" y="357245"/>
                  </a:lnTo>
                  <a:lnTo>
                    <a:pt x="96785" y="357795"/>
                  </a:lnTo>
                  <a:lnTo>
                    <a:pt x="96703" y="358357"/>
                  </a:lnTo>
                  <a:lnTo>
                    <a:pt x="96630" y="358907"/>
                  </a:lnTo>
                  <a:lnTo>
                    <a:pt x="96558" y="359458"/>
                  </a:lnTo>
                  <a:lnTo>
                    <a:pt x="96494" y="360019"/>
                  </a:lnTo>
                  <a:lnTo>
                    <a:pt x="96435" y="360569"/>
                  </a:lnTo>
                  <a:lnTo>
                    <a:pt x="96380" y="361120"/>
                  </a:lnTo>
                  <a:lnTo>
                    <a:pt x="96335" y="361670"/>
                  </a:lnTo>
                  <a:lnTo>
                    <a:pt x="96326" y="361854"/>
                  </a:lnTo>
                  <a:lnTo>
                    <a:pt x="96326" y="362016"/>
                  </a:lnTo>
                  <a:lnTo>
                    <a:pt x="96326" y="362188"/>
                  </a:lnTo>
                  <a:lnTo>
                    <a:pt x="96335" y="362361"/>
                  </a:lnTo>
                  <a:lnTo>
                    <a:pt x="96335" y="362361"/>
                  </a:lnTo>
                  <a:lnTo>
                    <a:pt x="96044" y="362156"/>
                  </a:lnTo>
                  <a:lnTo>
                    <a:pt x="95753" y="361962"/>
                  </a:lnTo>
                  <a:lnTo>
                    <a:pt x="95458" y="361767"/>
                  </a:lnTo>
                  <a:lnTo>
                    <a:pt x="95308" y="361681"/>
                  </a:lnTo>
                  <a:lnTo>
                    <a:pt x="95158" y="361605"/>
                  </a:lnTo>
                  <a:lnTo>
                    <a:pt x="95081" y="361573"/>
                  </a:lnTo>
                  <a:lnTo>
                    <a:pt x="95008" y="361562"/>
                  </a:lnTo>
                  <a:lnTo>
                    <a:pt x="94936" y="361551"/>
                  </a:lnTo>
                  <a:lnTo>
                    <a:pt x="94863" y="361562"/>
                  </a:lnTo>
                  <a:lnTo>
                    <a:pt x="94795" y="361584"/>
                  </a:lnTo>
                  <a:lnTo>
                    <a:pt x="94731" y="361616"/>
                  </a:lnTo>
                  <a:lnTo>
                    <a:pt x="94668" y="361659"/>
                  </a:lnTo>
                  <a:lnTo>
                    <a:pt x="94604" y="361713"/>
                  </a:lnTo>
                  <a:lnTo>
                    <a:pt x="94486" y="361109"/>
                  </a:lnTo>
                  <a:lnTo>
                    <a:pt x="94368" y="360515"/>
                  </a:lnTo>
                  <a:lnTo>
                    <a:pt x="94259" y="359922"/>
                  </a:lnTo>
                  <a:lnTo>
                    <a:pt x="94154" y="359328"/>
                  </a:lnTo>
                  <a:lnTo>
                    <a:pt x="94054" y="358724"/>
                  </a:lnTo>
                  <a:lnTo>
                    <a:pt x="93968" y="358119"/>
                  </a:lnTo>
                  <a:lnTo>
                    <a:pt x="93891" y="357515"/>
                  </a:lnTo>
                  <a:lnTo>
                    <a:pt x="93854" y="357202"/>
                  </a:lnTo>
                  <a:lnTo>
                    <a:pt x="93823" y="356900"/>
                  </a:lnTo>
                  <a:lnTo>
                    <a:pt x="93795" y="356587"/>
                  </a:lnTo>
                  <a:lnTo>
                    <a:pt x="93768" y="356274"/>
                  </a:lnTo>
                  <a:lnTo>
                    <a:pt x="93745" y="355961"/>
                  </a:lnTo>
                  <a:lnTo>
                    <a:pt x="93727" y="355648"/>
                  </a:lnTo>
                  <a:lnTo>
                    <a:pt x="93713" y="355335"/>
                  </a:lnTo>
                  <a:lnTo>
                    <a:pt x="93700" y="355011"/>
                  </a:lnTo>
                  <a:lnTo>
                    <a:pt x="93695" y="354687"/>
                  </a:lnTo>
                  <a:lnTo>
                    <a:pt x="93691" y="354363"/>
                  </a:lnTo>
                  <a:lnTo>
                    <a:pt x="93691" y="354039"/>
                  </a:lnTo>
                  <a:lnTo>
                    <a:pt x="93695" y="353705"/>
                  </a:lnTo>
                  <a:lnTo>
                    <a:pt x="93704" y="353370"/>
                  </a:lnTo>
                  <a:lnTo>
                    <a:pt x="93718" y="353036"/>
                  </a:lnTo>
                  <a:lnTo>
                    <a:pt x="93736" y="352690"/>
                  </a:lnTo>
                  <a:lnTo>
                    <a:pt x="93759" y="352345"/>
                  </a:lnTo>
                  <a:lnTo>
                    <a:pt x="93786" y="351999"/>
                  </a:lnTo>
                  <a:lnTo>
                    <a:pt x="93818" y="351643"/>
                  </a:lnTo>
                  <a:lnTo>
                    <a:pt x="93863" y="351244"/>
                  </a:lnTo>
                  <a:lnTo>
                    <a:pt x="93913" y="350845"/>
                  </a:lnTo>
                  <a:lnTo>
                    <a:pt x="93963" y="350467"/>
                  </a:lnTo>
                  <a:lnTo>
                    <a:pt x="94022" y="350089"/>
                  </a:lnTo>
                  <a:lnTo>
                    <a:pt x="94091" y="349722"/>
                  </a:lnTo>
                  <a:lnTo>
                    <a:pt x="94159" y="349377"/>
                  </a:lnTo>
                  <a:lnTo>
                    <a:pt x="94231" y="349031"/>
                  </a:lnTo>
                  <a:lnTo>
                    <a:pt x="94309" y="348697"/>
                  </a:lnTo>
                  <a:lnTo>
                    <a:pt x="94390" y="348373"/>
                  </a:lnTo>
                  <a:lnTo>
                    <a:pt x="94481" y="348060"/>
                  </a:lnTo>
                  <a:lnTo>
                    <a:pt x="94572" y="347747"/>
                  </a:lnTo>
                  <a:lnTo>
                    <a:pt x="94663" y="347445"/>
                  </a:lnTo>
                  <a:lnTo>
                    <a:pt x="94763" y="347153"/>
                  </a:lnTo>
                  <a:lnTo>
                    <a:pt x="94867" y="346873"/>
                  </a:lnTo>
                  <a:lnTo>
                    <a:pt x="94972" y="346603"/>
                  </a:lnTo>
                  <a:lnTo>
                    <a:pt x="95081" y="346333"/>
                  </a:lnTo>
                  <a:lnTo>
                    <a:pt x="95195" y="346074"/>
                  </a:lnTo>
                  <a:lnTo>
                    <a:pt x="95313" y="345815"/>
                  </a:lnTo>
                  <a:lnTo>
                    <a:pt x="95431" y="345567"/>
                  </a:lnTo>
                  <a:lnTo>
                    <a:pt x="95554" y="345329"/>
                  </a:lnTo>
                  <a:lnTo>
                    <a:pt x="95681" y="345092"/>
                  </a:lnTo>
                  <a:lnTo>
                    <a:pt x="95808" y="344865"/>
                  </a:lnTo>
                  <a:lnTo>
                    <a:pt x="95940" y="344638"/>
                  </a:lnTo>
                  <a:lnTo>
                    <a:pt x="96072" y="344423"/>
                  </a:lnTo>
                  <a:lnTo>
                    <a:pt x="96208" y="344207"/>
                  </a:lnTo>
                  <a:lnTo>
                    <a:pt x="96344" y="344002"/>
                  </a:lnTo>
                  <a:lnTo>
                    <a:pt x="96626" y="343602"/>
                  </a:lnTo>
                  <a:lnTo>
                    <a:pt x="96917" y="343203"/>
                  </a:lnTo>
                  <a:lnTo>
                    <a:pt x="97207" y="342836"/>
                  </a:lnTo>
                  <a:close/>
                  <a:moveTo>
                    <a:pt x="96217" y="336533"/>
                  </a:moveTo>
                  <a:lnTo>
                    <a:pt x="96367" y="336544"/>
                  </a:lnTo>
                  <a:lnTo>
                    <a:pt x="96521" y="336587"/>
                  </a:lnTo>
                  <a:lnTo>
                    <a:pt x="96671" y="336641"/>
                  </a:lnTo>
                  <a:lnTo>
                    <a:pt x="96821" y="336716"/>
                  </a:lnTo>
                  <a:lnTo>
                    <a:pt x="96967" y="336803"/>
                  </a:lnTo>
                  <a:lnTo>
                    <a:pt x="97107" y="336911"/>
                  </a:lnTo>
                  <a:lnTo>
                    <a:pt x="97248" y="337040"/>
                  </a:lnTo>
                  <a:lnTo>
                    <a:pt x="97385" y="337191"/>
                  </a:lnTo>
                  <a:lnTo>
                    <a:pt x="97516" y="337353"/>
                  </a:lnTo>
                  <a:lnTo>
                    <a:pt x="97644" y="337537"/>
                  </a:lnTo>
                  <a:lnTo>
                    <a:pt x="97766" y="337742"/>
                  </a:lnTo>
                  <a:lnTo>
                    <a:pt x="97884" y="337958"/>
                  </a:lnTo>
                  <a:lnTo>
                    <a:pt x="97998" y="338195"/>
                  </a:lnTo>
                  <a:lnTo>
                    <a:pt x="98102" y="338454"/>
                  </a:lnTo>
                  <a:lnTo>
                    <a:pt x="98202" y="338735"/>
                  </a:lnTo>
                  <a:lnTo>
                    <a:pt x="98298" y="339026"/>
                  </a:lnTo>
                  <a:lnTo>
                    <a:pt x="98384" y="339350"/>
                  </a:lnTo>
                  <a:lnTo>
                    <a:pt x="98461" y="339674"/>
                  </a:lnTo>
                  <a:lnTo>
                    <a:pt x="98534" y="340030"/>
                  </a:lnTo>
                  <a:lnTo>
                    <a:pt x="98275" y="339954"/>
                  </a:lnTo>
                  <a:lnTo>
                    <a:pt x="98016" y="339868"/>
                  </a:lnTo>
                  <a:lnTo>
                    <a:pt x="97762" y="339782"/>
                  </a:lnTo>
                  <a:lnTo>
                    <a:pt x="97503" y="339717"/>
                  </a:lnTo>
                  <a:lnTo>
                    <a:pt x="97462" y="339630"/>
                  </a:lnTo>
                  <a:lnTo>
                    <a:pt x="97421" y="339533"/>
                  </a:lnTo>
                  <a:lnTo>
                    <a:pt x="97380" y="339458"/>
                  </a:lnTo>
                  <a:lnTo>
                    <a:pt x="97335" y="339382"/>
                  </a:lnTo>
                  <a:lnTo>
                    <a:pt x="97289" y="339317"/>
                  </a:lnTo>
                  <a:lnTo>
                    <a:pt x="97239" y="339253"/>
                  </a:lnTo>
                  <a:lnTo>
                    <a:pt x="97194" y="339199"/>
                  </a:lnTo>
                  <a:lnTo>
                    <a:pt x="97144" y="339156"/>
                  </a:lnTo>
                  <a:lnTo>
                    <a:pt x="97089" y="339112"/>
                  </a:lnTo>
                  <a:lnTo>
                    <a:pt x="97035" y="339080"/>
                  </a:lnTo>
                  <a:lnTo>
                    <a:pt x="96980" y="339058"/>
                  </a:lnTo>
                  <a:lnTo>
                    <a:pt x="96926" y="339048"/>
                  </a:lnTo>
                  <a:lnTo>
                    <a:pt x="96867" y="339048"/>
                  </a:lnTo>
                  <a:lnTo>
                    <a:pt x="96808" y="339058"/>
                  </a:lnTo>
                  <a:lnTo>
                    <a:pt x="96748" y="339069"/>
                  </a:lnTo>
                  <a:lnTo>
                    <a:pt x="96685" y="339102"/>
                  </a:lnTo>
                  <a:lnTo>
                    <a:pt x="96471" y="339231"/>
                  </a:lnTo>
                  <a:lnTo>
                    <a:pt x="96262" y="339382"/>
                  </a:lnTo>
                  <a:lnTo>
                    <a:pt x="96058" y="339544"/>
                  </a:lnTo>
                  <a:lnTo>
                    <a:pt x="95853" y="339738"/>
                  </a:lnTo>
                  <a:lnTo>
                    <a:pt x="95654" y="339954"/>
                  </a:lnTo>
                  <a:lnTo>
                    <a:pt x="95458" y="340181"/>
                  </a:lnTo>
                  <a:lnTo>
                    <a:pt x="95267" y="340429"/>
                  </a:lnTo>
                  <a:lnTo>
                    <a:pt x="95081" y="340688"/>
                  </a:lnTo>
                  <a:lnTo>
                    <a:pt x="94899" y="340969"/>
                  </a:lnTo>
                  <a:lnTo>
                    <a:pt x="94722" y="341271"/>
                  </a:lnTo>
                  <a:lnTo>
                    <a:pt x="94545" y="341584"/>
                  </a:lnTo>
                  <a:lnTo>
                    <a:pt x="94377" y="341908"/>
                  </a:lnTo>
                  <a:lnTo>
                    <a:pt x="94209" y="342253"/>
                  </a:lnTo>
                  <a:lnTo>
                    <a:pt x="94050" y="342609"/>
                  </a:lnTo>
                  <a:lnTo>
                    <a:pt x="93895" y="342987"/>
                  </a:lnTo>
                  <a:lnTo>
                    <a:pt x="93741" y="343365"/>
                  </a:lnTo>
                  <a:lnTo>
                    <a:pt x="93595" y="343764"/>
                  </a:lnTo>
                  <a:lnTo>
                    <a:pt x="93454" y="344174"/>
                  </a:lnTo>
                  <a:lnTo>
                    <a:pt x="93318" y="344595"/>
                  </a:lnTo>
                  <a:lnTo>
                    <a:pt x="93186" y="345016"/>
                  </a:lnTo>
                  <a:lnTo>
                    <a:pt x="93064" y="345459"/>
                  </a:lnTo>
                  <a:lnTo>
                    <a:pt x="92941" y="345912"/>
                  </a:lnTo>
                  <a:lnTo>
                    <a:pt x="92827" y="346365"/>
                  </a:lnTo>
                  <a:lnTo>
                    <a:pt x="92718" y="346840"/>
                  </a:lnTo>
                  <a:lnTo>
                    <a:pt x="92618" y="347304"/>
                  </a:lnTo>
                  <a:lnTo>
                    <a:pt x="92519" y="347790"/>
                  </a:lnTo>
                  <a:lnTo>
                    <a:pt x="92428" y="348276"/>
                  </a:lnTo>
                  <a:lnTo>
                    <a:pt x="92341" y="348772"/>
                  </a:lnTo>
                  <a:lnTo>
                    <a:pt x="92264" y="349269"/>
                  </a:lnTo>
                  <a:lnTo>
                    <a:pt x="92191" y="349776"/>
                  </a:lnTo>
                  <a:lnTo>
                    <a:pt x="92123" y="350283"/>
                  </a:lnTo>
                  <a:lnTo>
                    <a:pt x="92064" y="350791"/>
                  </a:lnTo>
                  <a:lnTo>
                    <a:pt x="92010" y="351309"/>
                  </a:lnTo>
                  <a:lnTo>
                    <a:pt x="91964" y="351827"/>
                  </a:lnTo>
                  <a:lnTo>
                    <a:pt x="91923" y="352345"/>
                  </a:lnTo>
                  <a:lnTo>
                    <a:pt x="91892" y="352863"/>
                  </a:lnTo>
                  <a:lnTo>
                    <a:pt x="91864" y="353381"/>
                  </a:lnTo>
                  <a:lnTo>
                    <a:pt x="91846" y="353899"/>
                  </a:lnTo>
                  <a:lnTo>
                    <a:pt x="91837" y="354428"/>
                  </a:lnTo>
                  <a:lnTo>
                    <a:pt x="91832" y="354946"/>
                  </a:lnTo>
                  <a:lnTo>
                    <a:pt x="91832" y="355464"/>
                  </a:lnTo>
                  <a:lnTo>
                    <a:pt x="91846" y="355971"/>
                  </a:lnTo>
                  <a:lnTo>
                    <a:pt x="91860" y="356489"/>
                  </a:lnTo>
                  <a:lnTo>
                    <a:pt x="91887" y="356997"/>
                  </a:lnTo>
                  <a:lnTo>
                    <a:pt x="91919" y="357504"/>
                  </a:lnTo>
                  <a:lnTo>
                    <a:pt x="91964" y="358000"/>
                  </a:lnTo>
                  <a:lnTo>
                    <a:pt x="92010" y="358497"/>
                  </a:lnTo>
                  <a:lnTo>
                    <a:pt x="92069" y="358983"/>
                  </a:lnTo>
                  <a:lnTo>
                    <a:pt x="92132" y="359468"/>
                  </a:lnTo>
                  <a:lnTo>
                    <a:pt x="92210" y="359943"/>
                  </a:lnTo>
                  <a:lnTo>
                    <a:pt x="92291" y="360407"/>
                  </a:lnTo>
                  <a:lnTo>
                    <a:pt x="92382" y="360871"/>
                  </a:lnTo>
                  <a:lnTo>
                    <a:pt x="92482" y="361325"/>
                  </a:lnTo>
                  <a:lnTo>
                    <a:pt x="92587" y="361767"/>
                  </a:lnTo>
                  <a:lnTo>
                    <a:pt x="92705" y="362199"/>
                  </a:lnTo>
                  <a:lnTo>
                    <a:pt x="92832" y="362620"/>
                  </a:lnTo>
                  <a:lnTo>
                    <a:pt x="92964" y="363030"/>
                  </a:lnTo>
                  <a:lnTo>
                    <a:pt x="93109" y="363429"/>
                  </a:lnTo>
                  <a:lnTo>
                    <a:pt x="93264" y="363818"/>
                  </a:lnTo>
                  <a:lnTo>
                    <a:pt x="93423" y="364185"/>
                  </a:lnTo>
                  <a:lnTo>
                    <a:pt x="93595" y="364552"/>
                  </a:lnTo>
                  <a:lnTo>
                    <a:pt x="93777" y="364897"/>
                  </a:lnTo>
                  <a:lnTo>
                    <a:pt x="93968" y="365232"/>
                  </a:lnTo>
                  <a:lnTo>
                    <a:pt x="94168" y="365545"/>
                  </a:lnTo>
                  <a:lnTo>
                    <a:pt x="94072" y="365588"/>
                  </a:lnTo>
                  <a:lnTo>
                    <a:pt x="93977" y="365620"/>
                  </a:lnTo>
                  <a:lnTo>
                    <a:pt x="93877" y="365642"/>
                  </a:lnTo>
                  <a:lnTo>
                    <a:pt x="93782" y="365653"/>
                  </a:lnTo>
                  <a:lnTo>
                    <a:pt x="93686" y="365642"/>
                  </a:lnTo>
                  <a:lnTo>
                    <a:pt x="93595" y="365631"/>
                  </a:lnTo>
                  <a:lnTo>
                    <a:pt x="93500" y="365599"/>
                  </a:lnTo>
                  <a:lnTo>
                    <a:pt x="93405" y="365567"/>
                  </a:lnTo>
                  <a:lnTo>
                    <a:pt x="93314" y="365513"/>
                  </a:lnTo>
                  <a:lnTo>
                    <a:pt x="93223" y="365459"/>
                  </a:lnTo>
                  <a:lnTo>
                    <a:pt x="93132" y="365383"/>
                  </a:lnTo>
                  <a:lnTo>
                    <a:pt x="93041" y="365307"/>
                  </a:lnTo>
                  <a:lnTo>
                    <a:pt x="92950" y="365210"/>
                  </a:lnTo>
                  <a:lnTo>
                    <a:pt x="92864" y="365113"/>
                  </a:lnTo>
                  <a:lnTo>
                    <a:pt x="92778" y="365016"/>
                  </a:lnTo>
                  <a:lnTo>
                    <a:pt x="92691" y="364897"/>
                  </a:lnTo>
                  <a:lnTo>
                    <a:pt x="92605" y="364779"/>
                  </a:lnTo>
                  <a:lnTo>
                    <a:pt x="92523" y="364649"/>
                  </a:lnTo>
                  <a:lnTo>
                    <a:pt x="92441" y="364509"/>
                  </a:lnTo>
                  <a:lnTo>
                    <a:pt x="92360" y="364368"/>
                  </a:lnTo>
                  <a:lnTo>
                    <a:pt x="92282" y="364217"/>
                  </a:lnTo>
                  <a:lnTo>
                    <a:pt x="92200" y="364055"/>
                  </a:lnTo>
                  <a:lnTo>
                    <a:pt x="92128" y="363894"/>
                  </a:lnTo>
                  <a:lnTo>
                    <a:pt x="92051" y="363732"/>
                  </a:lnTo>
                  <a:lnTo>
                    <a:pt x="91910" y="363375"/>
                  </a:lnTo>
                  <a:lnTo>
                    <a:pt x="91769" y="363009"/>
                  </a:lnTo>
                  <a:lnTo>
                    <a:pt x="91642" y="362620"/>
                  </a:lnTo>
                  <a:lnTo>
                    <a:pt x="91519" y="362231"/>
                  </a:lnTo>
                  <a:lnTo>
                    <a:pt x="91455" y="361994"/>
                  </a:lnTo>
                  <a:lnTo>
                    <a:pt x="91392" y="361757"/>
                  </a:lnTo>
                  <a:lnTo>
                    <a:pt x="91337" y="361519"/>
                  </a:lnTo>
                  <a:lnTo>
                    <a:pt x="91283" y="361282"/>
                  </a:lnTo>
                  <a:lnTo>
                    <a:pt x="91237" y="361033"/>
                  </a:lnTo>
                  <a:lnTo>
                    <a:pt x="91192" y="360796"/>
                  </a:lnTo>
                  <a:lnTo>
                    <a:pt x="91151" y="360548"/>
                  </a:lnTo>
                  <a:lnTo>
                    <a:pt x="91115" y="360289"/>
                  </a:lnTo>
                  <a:lnTo>
                    <a:pt x="91078" y="360040"/>
                  </a:lnTo>
                  <a:lnTo>
                    <a:pt x="91046" y="359781"/>
                  </a:lnTo>
                  <a:lnTo>
                    <a:pt x="91019" y="359533"/>
                  </a:lnTo>
                  <a:lnTo>
                    <a:pt x="90996" y="359274"/>
                  </a:lnTo>
                  <a:lnTo>
                    <a:pt x="90974" y="359004"/>
                  </a:lnTo>
                  <a:lnTo>
                    <a:pt x="90956" y="358745"/>
                  </a:lnTo>
                  <a:lnTo>
                    <a:pt x="90942" y="358486"/>
                  </a:lnTo>
                  <a:lnTo>
                    <a:pt x="90928" y="358216"/>
                  </a:lnTo>
                  <a:lnTo>
                    <a:pt x="90910" y="357687"/>
                  </a:lnTo>
                  <a:lnTo>
                    <a:pt x="90906" y="357148"/>
                  </a:lnTo>
                  <a:lnTo>
                    <a:pt x="90906" y="356608"/>
                  </a:lnTo>
                  <a:lnTo>
                    <a:pt x="90915" y="356058"/>
                  </a:lnTo>
                  <a:lnTo>
                    <a:pt x="90933" y="355518"/>
                  </a:lnTo>
                  <a:lnTo>
                    <a:pt x="90960" y="354978"/>
                  </a:lnTo>
                  <a:lnTo>
                    <a:pt x="90987" y="354439"/>
                  </a:lnTo>
                  <a:lnTo>
                    <a:pt x="91024" y="353899"/>
                  </a:lnTo>
                  <a:lnTo>
                    <a:pt x="91060" y="353424"/>
                  </a:lnTo>
                  <a:lnTo>
                    <a:pt x="91106" y="352960"/>
                  </a:lnTo>
                  <a:lnTo>
                    <a:pt x="91146" y="352496"/>
                  </a:lnTo>
                  <a:lnTo>
                    <a:pt x="91196" y="352021"/>
                  </a:lnTo>
                  <a:lnTo>
                    <a:pt x="91246" y="351557"/>
                  </a:lnTo>
                  <a:lnTo>
                    <a:pt x="91301" y="351093"/>
                  </a:lnTo>
                  <a:lnTo>
                    <a:pt x="91419" y="350154"/>
                  </a:lnTo>
                  <a:lnTo>
                    <a:pt x="91546" y="349226"/>
                  </a:lnTo>
                  <a:lnTo>
                    <a:pt x="91678" y="348308"/>
                  </a:lnTo>
                  <a:lnTo>
                    <a:pt x="91814" y="347402"/>
                  </a:lnTo>
                  <a:lnTo>
                    <a:pt x="91955" y="346495"/>
                  </a:lnTo>
                  <a:lnTo>
                    <a:pt x="92051" y="345912"/>
                  </a:lnTo>
                  <a:lnTo>
                    <a:pt x="92151" y="345318"/>
                  </a:lnTo>
                  <a:lnTo>
                    <a:pt x="92250" y="344714"/>
                  </a:lnTo>
                  <a:lnTo>
                    <a:pt x="92360" y="344120"/>
                  </a:lnTo>
                  <a:lnTo>
                    <a:pt x="92473" y="343516"/>
                  </a:lnTo>
                  <a:lnTo>
                    <a:pt x="92591" y="342922"/>
                  </a:lnTo>
                  <a:lnTo>
                    <a:pt x="92718" y="342340"/>
                  </a:lnTo>
                  <a:lnTo>
                    <a:pt x="92855" y="341768"/>
                  </a:lnTo>
                  <a:lnTo>
                    <a:pt x="92996" y="341206"/>
                  </a:lnTo>
                  <a:lnTo>
                    <a:pt x="93068" y="340926"/>
                  </a:lnTo>
                  <a:lnTo>
                    <a:pt x="93146" y="340656"/>
                  </a:lnTo>
                  <a:lnTo>
                    <a:pt x="93227" y="340397"/>
                  </a:lnTo>
                  <a:lnTo>
                    <a:pt x="93309" y="340127"/>
                  </a:lnTo>
                  <a:lnTo>
                    <a:pt x="93395" y="339879"/>
                  </a:lnTo>
                  <a:lnTo>
                    <a:pt x="93482" y="339630"/>
                  </a:lnTo>
                  <a:lnTo>
                    <a:pt x="93573" y="339382"/>
                  </a:lnTo>
                  <a:lnTo>
                    <a:pt x="93663" y="339145"/>
                  </a:lnTo>
                  <a:lnTo>
                    <a:pt x="93759" y="338918"/>
                  </a:lnTo>
                  <a:lnTo>
                    <a:pt x="93859" y="338691"/>
                  </a:lnTo>
                  <a:lnTo>
                    <a:pt x="93959" y="338486"/>
                  </a:lnTo>
                  <a:lnTo>
                    <a:pt x="94063" y="338281"/>
                  </a:lnTo>
                  <a:lnTo>
                    <a:pt x="94172" y="338076"/>
                  </a:lnTo>
                  <a:lnTo>
                    <a:pt x="94286" y="337893"/>
                  </a:lnTo>
                  <a:lnTo>
                    <a:pt x="94418" y="337677"/>
                  </a:lnTo>
                  <a:lnTo>
                    <a:pt x="94559" y="337493"/>
                  </a:lnTo>
                  <a:lnTo>
                    <a:pt x="94699" y="337310"/>
                  </a:lnTo>
                  <a:lnTo>
                    <a:pt x="94845" y="337159"/>
                  </a:lnTo>
                  <a:lnTo>
                    <a:pt x="94990" y="337018"/>
                  </a:lnTo>
                  <a:lnTo>
                    <a:pt x="95140" y="336900"/>
                  </a:lnTo>
                  <a:lnTo>
                    <a:pt x="95290" y="336792"/>
                  </a:lnTo>
                  <a:lnTo>
                    <a:pt x="95445" y="336705"/>
                  </a:lnTo>
                  <a:lnTo>
                    <a:pt x="95599" y="336630"/>
                  </a:lnTo>
                  <a:lnTo>
                    <a:pt x="95753" y="336576"/>
                  </a:lnTo>
                  <a:lnTo>
                    <a:pt x="95908" y="336544"/>
                  </a:lnTo>
                  <a:lnTo>
                    <a:pt x="96062" y="336533"/>
                  </a:lnTo>
                  <a:close/>
                  <a:moveTo>
                    <a:pt x="101256" y="346257"/>
                  </a:moveTo>
                  <a:lnTo>
                    <a:pt x="101828" y="346830"/>
                  </a:lnTo>
                  <a:lnTo>
                    <a:pt x="102396" y="347423"/>
                  </a:lnTo>
                  <a:lnTo>
                    <a:pt x="102955" y="348038"/>
                  </a:lnTo>
                  <a:lnTo>
                    <a:pt x="103505" y="348664"/>
                  </a:lnTo>
                  <a:lnTo>
                    <a:pt x="104050" y="349312"/>
                  </a:lnTo>
                  <a:lnTo>
                    <a:pt x="104581" y="349970"/>
                  </a:lnTo>
                  <a:lnTo>
                    <a:pt x="105108" y="350650"/>
                  </a:lnTo>
                  <a:lnTo>
                    <a:pt x="105626" y="351341"/>
                  </a:lnTo>
                  <a:lnTo>
                    <a:pt x="106140" y="352053"/>
                  </a:lnTo>
                  <a:lnTo>
                    <a:pt x="106640" y="352777"/>
                  </a:lnTo>
                  <a:lnTo>
                    <a:pt x="107135" y="353521"/>
                  </a:lnTo>
                  <a:lnTo>
                    <a:pt x="107621" y="354277"/>
                  </a:lnTo>
                  <a:lnTo>
                    <a:pt x="108098" y="355054"/>
                  </a:lnTo>
                  <a:lnTo>
                    <a:pt x="108566" y="355853"/>
                  </a:lnTo>
                  <a:lnTo>
                    <a:pt x="109025" y="356662"/>
                  </a:lnTo>
                  <a:lnTo>
                    <a:pt x="109479" y="357493"/>
                  </a:lnTo>
                  <a:lnTo>
                    <a:pt x="109298" y="357752"/>
                  </a:lnTo>
                  <a:lnTo>
                    <a:pt x="109116" y="358022"/>
                  </a:lnTo>
                  <a:lnTo>
                    <a:pt x="108939" y="358324"/>
                  </a:lnTo>
                  <a:lnTo>
                    <a:pt x="108766" y="358637"/>
                  </a:lnTo>
                  <a:lnTo>
                    <a:pt x="108593" y="358961"/>
                  </a:lnTo>
                  <a:lnTo>
                    <a:pt x="108425" y="359296"/>
                  </a:lnTo>
                  <a:lnTo>
                    <a:pt x="108262" y="359641"/>
                  </a:lnTo>
                  <a:lnTo>
                    <a:pt x="108098" y="359986"/>
                  </a:lnTo>
                  <a:lnTo>
                    <a:pt x="107939" y="360343"/>
                  </a:lnTo>
                  <a:lnTo>
                    <a:pt x="107780" y="360699"/>
                  </a:lnTo>
                  <a:lnTo>
                    <a:pt x="107476" y="361411"/>
                  </a:lnTo>
                  <a:lnTo>
                    <a:pt x="107180" y="362102"/>
                  </a:lnTo>
                  <a:lnTo>
                    <a:pt x="106903" y="362749"/>
                  </a:lnTo>
                  <a:lnTo>
                    <a:pt x="106721" y="363149"/>
                  </a:lnTo>
                  <a:lnTo>
                    <a:pt x="106531" y="363559"/>
                  </a:lnTo>
                  <a:lnTo>
                    <a:pt x="106122" y="364455"/>
                  </a:lnTo>
                  <a:lnTo>
                    <a:pt x="105908" y="364930"/>
                  </a:lnTo>
                  <a:lnTo>
                    <a:pt x="105690" y="365415"/>
                  </a:lnTo>
                  <a:lnTo>
                    <a:pt x="105476" y="365923"/>
                  </a:lnTo>
                  <a:lnTo>
                    <a:pt x="105272" y="366441"/>
                  </a:lnTo>
                  <a:lnTo>
                    <a:pt x="105068" y="366959"/>
                  </a:lnTo>
                  <a:lnTo>
                    <a:pt x="104972" y="367229"/>
                  </a:lnTo>
                  <a:lnTo>
                    <a:pt x="104877" y="367498"/>
                  </a:lnTo>
                  <a:lnTo>
                    <a:pt x="104786" y="367779"/>
                  </a:lnTo>
                  <a:lnTo>
                    <a:pt x="104700" y="368049"/>
                  </a:lnTo>
                  <a:lnTo>
                    <a:pt x="104618" y="368330"/>
                  </a:lnTo>
                  <a:lnTo>
                    <a:pt x="104536" y="368610"/>
                  </a:lnTo>
                  <a:lnTo>
                    <a:pt x="104463" y="368891"/>
                  </a:lnTo>
                  <a:lnTo>
                    <a:pt x="104395" y="369171"/>
                  </a:lnTo>
                  <a:lnTo>
                    <a:pt x="104332" y="369463"/>
                  </a:lnTo>
                  <a:lnTo>
                    <a:pt x="104272" y="369743"/>
                  </a:lnTo>
                  <a:lnTo>
                    <a:pt x="104222" y="370035"/>
                  </a:lnTo>
                  <a:lnTo>
                    <a:pt x="104177" y="370326"/>
                  </a:lnTo>
                  <a:lnTo>
                    <a:pt x="104141" y="370618"/>
                  </a:lnTo>
                  <a:lnTo>
                    <a:pt x="104109" y="370909"/>
                  </a:lnTo>
                  <a:lnTo>
                    <a:pt x="103759" y="370337"/>
                  </a:lnTo>
                  <a:lnTo>
                    <a:pt x="103405" y="369776"/>
                  </a:lnTo>
                  <a:lnTo>
                    <a:pt x="103046" y="369236"/>
                  </a:lnTo>
                  <a:lnTo>
                    <a:pt x="102682" y="368707"/>
                  </a:lnTo>
                  <a:lnTo>
                    <a:pt x="102319" y="368200"/>
                  </a:lnTo>
                  <a:lnTo>
                    <a:pt x="101946" y="367693"/>
                  </a:lnTo>
                  <a:lnTo>
                    <a:pt x="101569" y="367218"/>
                  </a:lnTo>
                  <a:lnTo>
                    <a:pt x="101187" y="366743"/>
                  </a:lnTo>
                  <a:lnTo>
                    <a:pt x="100801" y="366290"/>
                  </a:lnTo>
                  <a:lnTo>
                    <a:pt x="100415" y="365847"/>
                  </a:lnTo>
                  <a:lnTo>
                    <a:pt x="100020" y="365426"/>
                  </a:lnTo>
                  <a:lnTo>
                    <a:pt x="99625" y="365016"/>
                  </a:lnTo>
                  <a:lnTo>
                    <a:pt x="99225" y="364628"/>
                  </a:lnTo>
                  <a:lnTo>
                    <a:pt x="98816" y="364250"/>
                  </a:lnTo>
                  <a:lnTo>
                    <a:pt x="98407" y="363883"/>
                  </a:lnTo>
                  <a:lnTo>
                    <a:pt x="97993" y="363537"/>
                  </a:lnTo>
                  <a:lnTo>
                    <a:pt x="98016" y="363451"/>
                  </a:lnTo>
                  <a:lnTo>
                    <a:pt x="98039" y="363365"/>
                  </a:lnTo>
                  <a:lnTo>
                    <a:pt x="98139" y="362803"/>
                  </a:lnTo>
                  <a:lnTo>
                    <a:pt x="98234" y="362242"/>
                  </a:lnTo>
                  <a:lnTo>
                    <a:pt x="98325" y="361681"/>
                  </a:lnTo>
                  <a:lnTo>
                    <a:pt x="98411" y="361109"/>
                  </a:lnTo>
                  <a:lnTo>
                    <a:pt x="98584" y="359965"/>
                  </a:lnTo>
                  <a:lnTo>
                    <a:pt x="98748" y="358821"/>
                  </a:lnTo>
                  <a:lnTo>
                    <a:pt x="98916" y="357677"/>
                  </a:lnTo>
                  <a:lnTo>
                    <a:pt x="99093" y="356533"/>
                  </a:lnTo>
                  <a:lnTo>
                    <a:pt x="99184" y="355961"/>
                  </a:lnTo>
                  <a:lnTo>
                    <a:pt x="99279" y="355399"/>
                  </a:lnTo>
                  <a:lnTo>
                    <a:pt x="99375" y="354838"/>
                  </a:lnTo>
                  <a:lnTo>
                    <a:pt x="99479" y="354277"/>
                  </a:lnTo>
                  <a:lnTo>
                    <a:pt x="99684" y="353251"/>
                  </a:lnTo>
                  <a:lnTo>
                    <a:pt x="99897" y="352248"/>
                  </a:lnTo>
                  <a:lnTo>
                    <a:pt x="100115" y="351244"/>
                  </a:lnTo>
                  <a:lnTo>
                    <a:pt x="100342" y="350240"/>
                  </a:lnTo>
                  <a:lnTo>
                    <a:pt x="100565" y="349247"/>
                  </a:lnTo>
                  <a:lnTo>
                    <a:pt x="100797" y="348243"/>
                  </a:lnTo>
                  <a:lnTo>
                    <a:pt x="101256" y="346257"/>
                  </a:lnTo>
                  <a:close/>
                  <a:moveTo>
                    <a:pt x="41754" y="347002"/>
                  </a:moveTo>
                  <a:lnTo>
                    <a:pt x="41873" y="347024"/>
                  </a:lnTo>
                  <a:lnTo>
                    <a:pt x="41991" y="347056"/>
                  </a:lnTo>
                  <a:lnTo>
                    <a:pt x="42109" y="347099"/>
                  </a:lnTo>
                  <a:lnTo>
                    <a:pt x="42222" y="347164"/>
                  </a:lnTo>
                  <a:lnTo>
                    <a:pt x="42336" y="347250"/>
                  </a:lnTo>
                  <a:lnTo>
                    <a:pt x="42445" y="347348"/>
                  </a:lnTo>
                  <a:lnTo>
                    <a:pt x="42554" y="347466"/>
                  </a:lnTo>
                  <a:lnTo>
                    <a:pt x="42659" y="347596"/>
                  </a:lnTo>
                  <a:lnTo>
                    <a:pt x="42763" y="347747"/>
                  </a:lnTo>
                  <a:lnTo>
                    <a:pt x="42868" y="347909"/>
                  </a:lnTo>
                  <a:lnTo>
                    <a:pt x="42968" y="348092"/>
                  </a:lnTo>
                  <a:lnTo>
                    <a:pt x="43063" y="348297"/>
                  </a:lnTo>
                  <a:lnTo>
                    <a:pt x="43158" y="348513"/>
                  </a:lnTo>
                  <a:lnTo>
                    <a:pt x="43254" y="348751"/>
                  </a:lnTo>
                  <a:lnTo>
                    <a:pt x="43345" y="348999"/>
                  </a:lnTo>
                  <a:lnTo>
                    <a:pt x="43436" y="349258"/>
                  </a:lnTo>
                  <a:lnTo>
                    <a:pt x="44090" y="351028"/>
                  </a:lnTo>
                  <a:lnTo>
                    <a:pt x="44358" y="351773"/>
                  </a:lnTo>
                  <a:lnTo>
                    <a:pt x="44617" y="352528"/>
                  </a:lnTo>
                  <a:lnTo>
                    <a:pt x="44871" y="353295"/>
                  </a:lnTo>
                  <a:lnTo>
                    <a:pt x="45117" y="354072"/>
                  </a:lnTo>
                  <a:lnTo>
                    <a:pt x="45357" y="354860"/>
                  </a:lnTo>
                  <a:lnTo>
                    <a:pt x="45594" y="355648"/>
                  </a:lnTo>
                  <a:lnTo>
                    <a:pt x="45825" y="356446"/>
                  </a:lnTo>
                  <a:lnTo>
                    <a:pt x="46057" y="357245"/>
                  </a:lnTo>
                  <a:lnTo>
                    <a:pt x="46402" y="358475"/>
                  </a:lnTo>
                  <a:lnTo>
                    <a:pt x="46748" y="359717"/>
                  </a:lnTo>
                  <a:lnTo>
                    <a:pt x="46916" y="360332"/>
                  </a:lnTo>
                  <a:lnTo>
                    <a:pt x="47084" y="360969"/>
                  </a:lnTo>
                  <a:lnTo>
                    <a:pt x="47247" y="361595"/>
                  </a:lnTo>
                  <a:lnTo>
                    <a:pt x="47411" y="362231"/>
                  </a:lnTo>
                  <a:lnTo>
                    <a:pt x="47525" y="362642"/>
                  </a:lnTo>
                  <a:lnTo>
                    <a:pt x="47638" y="363073"/>
                  </a:lnTo>
                  <a:lnTo>
                    <a:pt x="47747" y="363505"/>
                  </a:lnTo>
                  <a:lnTo>
                    <a:pt x="47847" y="363937"/>
                  </a:lnTo>
                  <a:lnTo>
                    <a:pt x="47943" y="364379"/>
                  </a:lnTo>
                  <a:lnTo>
                    <a:pt x="48038" y="364833"/>
                  </a:lnTo>
                  <a:lnTo>
                    <a:pt x="48124" y="365286"/>
                  </a:lnTo>
                  <a:lnTo>
                    <a:pt x="48211" y="365750"/>
                  </a:lnTo>
                  <a:lnTo>
                    <a:pt x="48279" y="366009"/>
                  </a:lnTo>
                  <a:lnTo>
                    <a:pt x="48342" y="366257"/>
                  </a:lnTo>
                  <a:lnTo>
                    <a:pt x="48402" y="366506"/>
                  </a:lnTo>
                  <a:lnTo>
                    <a:pt x="48447" y="366754"/>
                  </a:lnTo>
                  <a:lnTo>
                    <a:pt x="48488" y="366991"/>
                  </a:lnTo>
                  <a:lnTo>
                    <a:pt x="48520" y="367218"/>
                  </a:lnTo>
                  <a:lnTo>
                    <a:pt x="48542" y="367445"/>
                  </a:lnTo>
                  <a:lnTo>
                    <a:pt x="48561" y="367671"/>
                  </a:lnTo>
                  <a:lnTo>
                    <a:pt x="48570" y="367887"/>
                  </a:lnTo>
                  <a:lnTo>
                    <a:pt x="48570" y="368092"/>
                  </a:lnTo>
                  <a:lnTo>
                    <a:pt x="48565" y="368297"/>
                  </a:lnTo>
                  <a:lnTo>
                    <a:pt x="48551" y="368502"/>
                  </a:lnTo>
                  <a:lnTo>
                    <a:pt x="48529" y="368697"/>
                  </a:lnTo>
                  <a:lnTo>
                    <a:pt x="48501" y="368891"/>
                  </a:lnTo>
                  <a:lnTo>
                    <a:pt x="48461" y="369085"/>
                  </a:lnTo>
                  <a:lnTo>
                    <a:pt x="48415" y="369258"/>
                  </a:lnTo>
                  <a:lnTo>
                    <a:pt x="48365" y="369441"/>
                  </a:lnTo>
                  <a:lnTo>
                    <a:pt x="48302" y="369614"/>
                  </a:lnTo>
                  <a:lnTo>
                    <a:pt x="48233" y="369776"/>
                  </a:lnTo>
                  <a:lnTo>
                    <a:pt x="48156" y="369949"/>
                  </a:lnTo>
                  <a:lnTo>
                    <a:pt x="48074" y="370100"/>
                  </a:lnTo>
                  <a:lnTo>
                    <a:pt x="47984" y="370251"/>
                  </a:lnTo>
                  <a:lnTo>
                    <a:pt x="47884" y="370402"/>
                  </a:lnTo>
                  <a:lnTo>
                    <a:pt x="47775" y="370542"/>
                  </a:lnTo>
                  <a:lnTo>
                    <a:pt x="47661" y="370682"/>
                  </a:lnTo>
                  <a:lnTo>
                    <a:pt x="47538" y="370823"/>
                  </a:lnTo>
                  <a:lnTo>
                    <a:pt x="47406" y="370952"/>
                  </a:lnTo>
                  <a:lnTo>
                    <a:pt x="47270" y="371071"/>
                  </a:lnTo>
                  <a:lnTo>
                    <a:pt x="47120" y="371190"/>
                  </a:lnTo>
                  <a:lnTo>
                    <a:pt x="46970" y="371308"/>
                  </a:lnTo>
                  <a:lnTo>
                    <a:pt x="46807" y="371416"/>
                  </a:lnTo>
                  <a:lnTo>
                    <a:pt x="46639" y="371524"/>
                  </a:lnTo>
                  <a:lnTo>
                    <a:pt x="46639" y="371524"/>
                  </a:lnTo>
                  <a:lnTo>
                    <a:pt x="46661" y="371492"/>
                  </a:lnTo>
                  <a:lnTo>
                    <a:pt x="46680" y="371449"/>
                  </a:lnTo>
                  <a:lnTo>
                    <a:pt x="46725" y="371352"/>
                  </a:lnTo>
                  <a:lnTo>
                    <a:pt x="46779" y="371341"/>
                  </a:lnTo>
                  <a:lnTo>
                    <a:pt x="46834" y="371319"/>
                  </a:lnTo>
                  <a:lnTo>
                    <a:pt x="46884" y="371287"/>
                  </a:lnTo>
                  <a:lnTo>
                    <a:pt x="46939" y="371255"/>
                  </a:lnTo>
                  <a:lnTo>
                    <a:pt x="46984" y="371201"/>
                  </a:lnTo>
                  <a:lnTo>
                    <a:pt x="47034" y="371136"/>
                  </a:lnTo>
                  <a:lnTo>
                    <a:pt x="47079" y="371071"/>
                  </a:lnTo>
                  <a:lnTo>
                    <a:pt x="47120" y="370995"/>
                  </a:lnTo>
                  <a:lnTo>
                    <a:pt x="47157" y="370898"/>
                  </a:lnTo>
                  <a:lnTo>
                    <a:pt x="47193" y="370801"/>
                  </a:lnTo>
                  <a:lnTo>
                    <a:pt x="47225" y="370693"/>
                  </a:lnTo>
                  <a:lnTo>
                    <a:pt x="47252" y="370575"/>
                  </a:lnTo>
                  <a:lnTo>
                    <a:pt x="47275" y="370445"/>
                  </a:lnTo>
                  <a:lnTo>
                    <a:pt x="47288" y="370316"/>
                  </a:lnTo>
                  <a:lnTo>
                    <a:pt x="47302" y="370164"/>
                  </a:lnTo>
                  <a:lnTo>
                    <a:pt x="47307" y="370003"/>
                  </a:lnTo>
                  <a:lnTo>
                    <a:pt x="47307" y="369571"/>
                  </a:lnTo>
                  <a:lnTo>
                    <a:pt x="47302" y="369128"/>
                  </a:lnTo>
                  <a:lnTo>
                    <a:pt x="47293" y="368675"/>
                  </a:lnTo>
                  <a:lnTo>
                    <a:pt x="47279" y="368232"/>
                  </a:lnTo>
                  <a:lnTo>
                    <a:pt x="47261" y="367790"/>
                  </a:lnTo>
                  <a:lnTo>
                    <a:pt x="47234" y="367337"/>
                  </a:lnTo>
                  <a:lnTo>
                    <a:pt x="47207" y="366894"/>
                  </a:lnTo>
                  <a:lnTo>
                    <a:pt x="47170" y="366441"/>
                  </a:lnTo>
                  <a:lnTo>
                    <a:pt x="47134" y="365998"/>
                  </a:lnTo>
                  <a:lnTo>
                    <a:pt x="47088" y="365545"/>
                  </a:lnTo>
                  <a:lnTo>
                    <a:pt x="47043" y="365102"/>
                  </a:lnTo>
                  <a:lnTo>
                    <a:pt x="46988" y="364649"/>
                  </a:lnTo>
                  <a:lnTo>
                    <a:pt x="46934" y="364207"/>
                  </a:lnTo>
                  <a:lnTo>
                    <a:pt x="46870" y="363764"/>
                  </a:lnTo>
                  <a:lnTo>
                    <a:pt x="46807" y="363322"/>
                  </a:lnTo>
                  <a:lnTo>
                    <a:pt x="46739" y="362879"/>
                  </a:lnTo>
                  <a:lnTo>
                    <a:pt x="46661" y="362436"/>
                  </a:lnTo>
                  <a:lnTo>
                    <a:pt x="46584" y="361994"/>
                  </a:lnTo>
                  <a:lnTo>
                    <a:pt x="46502" y="361562"/>
                  </a:lnTo>
                  <a:lnTo>
                    <a:pt x="46416" y="361131"/>
                  </a:lnTo>
                  <a:lnTo>
                    <a:pt x="46330" y="360699"/>
                  </a:lnTo>
                  <a:lnTo>
                    <a:pt x="46234" y="360278"/>
                  </a:lnTo>
                  <a:lnTo>
                    <a:pt x="46139" y="359857"/>
                  </a:lnTo>
                  <a:lnTo>
                    <a:pt x="46034" y="359436"/>
                  </a:lnTo>
                  <a:lnTo>
                    <a:pt x="45930" y="359026"/>
                  </a:lnTo>
                  <a:lnTo>
                    <a:pt x="45825" y="358616"/>
                  </a:lnTo>
                  <a:lnTo>
                    <a:pt x="45712" y="358206"/>
                  </a:lnTo>
                  <a:lnTo>
                    <a:pt x="45598" y="357806"/>
                  </a:lnTo>
                  <a:lnTo>
                    <a:pt x="45480" y="357407"/>
                  </a:lnTo>
                  <a:lnTo>
                    <a:pt x="45357" y="357018"/>
                  </a:lnTo>
                  <a:lnTo>
                    <a:pt x="45235" y="356641"/>
                  </a:lnTo>
                  <a:lnTo>
                    <a:pt x="45107" y="356263"/>
                  </a:lnTo>
                  <a:lnTo>
                    <a:pt x="44976" y="355885"/>
                  </a:lnTo>
                  <a:lnTo>
                    <a:pt x="44839" y="355518"/>
                  </a:lnTo>
                  <a:lnTo>
                    <a:pt x="44703" y="355162"/>
                  </a:lnTo>
                  <a:lnTo>
                    <a:pt x="44567" y="354816"/>
                  </a:lnTo>
                  <a:lnTo>
                    <a:pt x="44421" y="354471"/>
                  </a:lnTo>
                  <a:lnTo>
                    <a:pt x="44276" y="354137"/>
                  </a:lnTo>
                  <a:lnTo>
                    <a:pt x="44131" y="353802"/>
                  </a:lnTo>
                  <a:lnTo>
                    <a:pt x="43981" y="353489"/>
                  </a:lnTo>
                  <a:lnTo>
                    <a:pt x="43826" y="353176"/>
                  </a:lnTo>
                  <a:lnTo>
                    <a:pt x="43672" y="352874"/>
                  </a:lnTo>
                  <a:lnTo>
                    <a:pt x="43513" y="352572"/>
                  </a:lnTo>
                  <a:lnTo>
                    <a:pt x="43354" y="352291"/>
                  </a:lnTo>
                  <a:lnTo>
                    <a:pt x="43195" y="352010"/>
                  </a:lnTo>
                  <a:lnTo>
                    <a:pt x="43027" y="351751"/>
                  </a:lnTo>
                  <a:lnTo>
                    <a:pt x="42863" y="351492"/>
                  </a:lnTo>
                  <a:lnTo>
                    <a:pt x="42695" y="351244"/>
                  </a:lnTo>
                  <a:lnTo>
                    <a:pt x="42522" y="351006"/>
                  </a:lnTo>
                  <a:lnTo>
                    <a:pt x="42350" y="350780"/>
                  </a:lnTo>
                  <a:lnTo>
                    <a:pt x="42177" y="350575"/>
                  </a:lnTo>
                  <a:lnTo>
                    <a:pt x="42004" y="350370"/>
                  </a:lnTo>
                  <a:lnTo>
                    <a:pt x="41823" y="350175"/>
                  </a:lnTo>
                  <a:lnTo>
                    <a:pt x="41645" y="350003"/>
                  </a:lnTo>
                  <a:lnTo>
                    <a:pt x="41464" y="349830"/>
                  </a:lnTo>
                  <a:lnTo>
                    <a:pt x="41282" y="349679"/>
                  </a:lnTo>
                  <a:lnTo>
                    <a:pt x="41100" y="349539"/>
                  </a:lnTo>
                  <a:lnTo>
                    <a:pt x="40914" y="349409"/>
                  </a:lnTo>
                  <a:lnTo>
                    <a:pt x="40728" y="349290"/>
                  </a:lnTo>
                  <a:lnTo>
                    <a:pt x="40541" y="349193"/>
                  </a:lnTo>
                  <a:lnTo>
                    <a:pt x="40355" y="349096"/>
                  </a:lnTo>
                  <a:lnTo>
                    <a:pt x="40164" y="349021"/>
                  </a:lnTo>
                  <a:lnTo>
                    <a:pt x="39973" y="348967"/>
                  </a:lnTo>
                  <a:lnTo>
                    <a:pt x="39783" y="348913"/>
                  </a:lnTo>
                  <a:lnTo>
                    <a:pt x="39719" y="348923"/>
                  </a:lnTo>
                  <a:lnTo>
                    <a:pt x="39660" y="348945"/>
                  </a:lnTo>
                  <a:lnTo>
                    <a:pt x="39601" y="348977"/>
                  </a:lnTo>
                  <a:lnTo>
                    <a:pt x="39537" y="349021"/>
                  </a:lnTo>
                  <a:lnTo>
                    <a:pt x="39692" y="348772"/>
                  </a:lnTo>
                  <a:lnTo>
                    <a:pt x="39842" y="348535"/>
                  </a:lnTo>
                  <a:lnTo>
                    <a:pt x="39992" y="348319"/>
                  </a:lnTo>
                  <a:lnTo>
                    <a:pt x="40141" y="348114"/>
                  </a:lnTo>
                  <a:lnTo>
                    <a:pt x="40287" y="347930"/>
                  </a:lnTo>
                  <a:lnTo>
                    <a:pt x="40432" y="347769"/>
                  </a:lnTo>
                  <a:lnTo>
                    <a:pt x="40573" y="347617"/>
                  </a:lnTo>
                  <a:lnTo>
                    <a:pt x="40714" y="347477"/>
                  </a:lnTo>
                  <a:lnTo>
                    <a:pt x="40850" y="347358"/>
                  </a:lnTo>
                  <a:lnTo>
                    <a:pt x="40987" y="347261"/>
                  </a:lnTo>
                  <a:lnTo>
                    <a:pt x="41118" y="347175"/>
                  </a:lnTo>
                  <a:lnTo>
                    <a:pt x="41250" y="347110"/>
                  </a:lnTo>
                  <a:lnTo>
                    <a:pt x="41377" y="347056"/>
                  </a:lnTo>
                  <a:lnTo>
                    <a:pt x="41505" y="347024"/>
                  </a:lnTo>
                  <a:lnTo>
                    <a:pt x="41632" y="347002"/>
                  </a:lnTo>
                  <a:close/>
                  <a:moveTo>
                    <a:pt x="39828" y="352723"/>
                  </a:moveTo>
                  <a:lnTo>
                    <a:pt x="40355" y="353370"/>
                  </a:lnTo>
                  <a:lnTo>
                    <a:pt x="40878" y="354018"/>
                  </a:lnTo>
                  <a:lnTo>
                    <a:pt x="41132" y="354342"/>
                  </a:lnTo>
                  <a:lnTo>
                    <a:pt x="41382" y="354676"/>
                  </a:lnTo>
                  <a:lnTo>
                    <a:pt x="41632" y="355022"/>
                  </a:lnTo>
                  <a:lnTo>
                    <a:pt x="41877" y="355378"/>
                  </a:lnTo>
                  <a:lnTo>
                    <a:pt x="42122" y="355745"/>
                  </a:lnTo>
                  <a:lnTo>
                    <a:pt x="42359" y="356133"/>
                  </a:lnTo>
                  <a:lnTo>
                    <a:pt x="42595" y="356533"/>
                  </a:lnTo>
                  <a:lnTo>
                    <a:pt x="42827" y="356964"/>
                  </a:lnTo>
                  <a:lnTo>
                    <a:pt x="42940" y="357191"/>
                  </a:lnTo>
                  <a:lnTo>
                    <a:pt x="43054" y="357418"/>
                  </a:lnTo>
                  <a:lnTo>
                    <a:pt x="43167" y="357655"/>
                  </a:lnTo>
                  <a:lnTo>
                    <a:pt x="43276" y="357893"/>
                  </a:lnTo>
                  <a:lnTo>
                    <a:pt x="43390" y="358141"/>
                  </a:lnTo>
                  <a:lnTo>
                    <a:pt x="43499" y="358400"/>
                  </a:lnTo>
                  <a:lnTo>
                    <a:pt x="43604" y="358670"/>
                  </a:lnTo>
                  <a:lnTo>
                    <a:pt x="43713" y="358939"/>
                  </a:lnTo>
                  <a:lnTo>
                    <a:pt x="43817" y="359231"/>
                  </a:lnTo>
                  <a:lnTo>
                    <a:pt x="43922" y="359522"/>
                  </a:lnTo>
                  <a:lnTo>
                    <a:pt x="44022" y="359814"/>
                  </a:lnTo>
                  <a:lnTo>
                    <a:pt x="44122" y="360105"/>
                  </a:lnTo>
                  <a:lnTo>
                    <a:pt x="44217" y="360407"/>
                  </a:lnTo>
                  <a:lnTo>
                    <a:pt x="44308" y="360699"/>
                  </a:lnTo>
                  <a:lnTo>
                    <a:pt x="44485" y="361314"/>
                  </a:lnTo>
                  <a:lnTo>
                    <a:pt x="44653" y="361929"/>
                  </a:lnTo>
                  <a:lnTo>
                    <a:pt x="44817" y="362555"/>
                  </a:lnTo>
                  <a:lnTo>
                    <a:pt x="44967" y="363192"/>
                  </a:lnTo>
                  <a:lnTo>
                    <a:pt x="45107" y="363840"/>
                  </a:lnTo>
                  <a:lnTo>
                    <a:pt x="45244" y="364498"/>
                  </a:lnTo>
                  <a:lnTo>
                    <a:pt x="45371" y="365167"/>
                  </a:lnTo>
                  <a:lnTo>
                    <a:pt x="45489" y="365836"/>
                  </a:lnTo>
                  <a:lnTo>
                    <a:pt x="45607" y="366516"/>
                  </a:lnTo>
                  <a:lnTo>
                    <a:pt x="45716" y="367207"/>
                  </a:lnTo>
                  <a:lnTo>
                    <a:pt x="45816" y="367898"/>
                  </a:lnTo>
                  <a:lnTo>
                    <a:pt x="45916" y="368599"/>
                  </a:lnTo>
                  <a:lnTo>
                    <a:pt x="46012" y="369312"/>
                  </a:lnTo>
                  <a:lnTo>
                    <a:pt x="45744" y="369679"/>
                  </a:lnTo>
                  <a:lnTo>
                    <a:pt x="45480" y="370046"/>
                  </a:lnTo>
                  <a:lnTo>
                    <a:pt x="45217" y="370413"/>
                  </a:lnTo>
                  <a:lnTo>
                    <a:pt x="44962" y="370790"/>
                  </a:lnTo>
                  <a:lnTo>
                    <a:pt x="44708" y="371179"/>
                  </a:lnTo>
                  <a:lnTo>
                    <a:pt x="44453" y="371568"/>
                  </a:lnTo>
                  <a:lnTo>
                    <a:pt x="44208" y="371967"/>
                  </a:lnTo>
                  <a:lnTo>
                    <a:pt x="43963" y="372366"/>
                  </a:lnTo>
                  <a:lnTo>
                    <a:pt x="43717" y="372776"/>
                  </a:lnTo>
                  <a:lnTo>
                    <a:pt x="43481" y="373187"/>
                  </a:lnTo>
                  <a:lnTo>
                    <a:pt x="43245" y="373607"/>
                  </a:lnTo>
                  <a:lnTo>
                    <a:pt x="43008" y="374028"/>
                  </a:lnTo>
                  <a:lnTo>
                    <a:pt x="42777" y="374460"/>
                  </a:lnTo>
                  <a:lnTo>
                    <a:pt x="42550" y="374892"/>
                  </a:lnTo>
                  <a:lnTo>
                    <a:pt x="42322" y="375334"/>
                  </a:lnTo>
                  <a:lnTo>
                    <a:pt x="42095" y="375777"/>
                  </a:lnTo>
                  <a:lnTo>
                    <a:pt x="42095" y="375647"/>
                  </a:lnTo>
                  <a:lnTo>
                    <a:pt x="42095" y="375518"/>
                  </a:lnTo>
                  <a:lnTo>
                    <a:pt x="42086" y="375388"/>
                  </a:lnTo>
                  <a:lnTo>
                    <a:pt x="42068" y="375259"/>
                  </a:lnTo>
                  <a:lnTo>
                    <a:pt x="41963" y="374676"/>
                  </a:lnTo>
                  <a:lnTo>
                    <a:pt x="41850" y="374093"/>
                  </a:lnTo>
                  <a:lnTo>
                    <a:pt x="41727" y="373521"/>
                  </a:lnTo>
                  <a:lnTo>
                    <a:pt x="41595" y="372971"/>
                  </a:lnTo>
                  <a:lnTo>
                    <a:pt x="41455" y="372420"/>
                  </a:lnTo>
                  <a:lnTo>
                    <a:pt x="41305" y="371881"/>
                  </a:lnTo>
                  <a:lnTo>
                    <a:pt x="41150" y="371352"/>
                  </a:lnTo>
                  <a:lnTo>
                    <a:pt x="40982" y="370834"/>
                  </a:lnTo>
                  <a:lnTo>
                    <a:pt x="40809" y="370326"/>
                  </a:lnTo>
                  <a:lnTo>
                    <a:pt x="40632" y="369830"/>
                  </a:lnTo>
                  <a:lnTo>
                    <a:pt x="40446" y="369344"/>
                  </a:lnTo>
                  <a:lnTo>
                    <a:pt x="40251" y="368858"/>
                  </a:lnTo>
                  <a:lnTo>
                    <a:pt x="40055" y="368394"/>
                  </a:lnTo>
                  <a:lnTo>
                    <a:pt x="39846" y="367941"/>
                  </a:lnTo>
                  <a:lnTo>
                    <a:pt x="39637" y="367498"/>
                  </a:lnTo>
                  <a:lnTo>
                    <a:pt x="39424" y="367067"/>
                  </a:lnTo>
                  <a:lnTo>
                    <a:pt x="39201" y="366657"/>
                  </a:lnTo>
                  <a:lnTo>
                    <a:pt x="38978" y="366246"/>
                  </a:lnTo>
                  <a:lnTo>
                    <a:pt x="38751" y="365847"/>
                  </a:lnTo>
                  <a:lnTo>
                    <a:pt x="38519" y="365459"/>
                  </a:lnTo>
                  <a:lnTo>
                    <a:pt x="38283" y="365092"/>
                  </a:lnTo>
                  <a:lnTo>
                    <a:pt x="38047" y="364725"/>
                  </a:lnTo>
                  <a:lnTo>
                    <a:pt x="37806" y="364379"/>
                  </a:lnTo>
                  <a:lnTo>
                    <a:pt x="37561" y="364045"/>
                  </a:lnTo>
                  <a:lnTo>
                    <a:pt x="37315" y="363721"/>
                  </a:lnTo>
                  <a:lnTo>
                    <a:pt x="37070" y="363408"/>
                  </a:lnTo>
                  <a:lnTo>
                    <a:pt x="36820" y="363116"/>
                  </a:lnTo>
                  <a:lnTo>
                    <a:pt x="36575" y="362825"/>
                  </a:lnTo>
                  <a:lnTo>
                    <a:pt x="36325" y="362555"/>
                  </a:lnTo>
                  <a:lnTo>
                    <a:pt x="36075" y="362296"/>
                  </a:lnTo>
                  <a:lnTo>
                    <a:pt x="35825" y="362048"/>
                  </a:lnTo>
                  <a:lnTo>
                    <a:pt x="35575" y="361810"/>
                  </a:lnTo>
                  <a:lnTo>
                    <a:pt x="36066" y="360645"/>
                  </a:lnTo>
                  <a:lnTo>
                    <a:pt x="36570" y="359490"/>
                  </a:lnTo>
                  <a:lnTo>
                    <a:pt x="37079" y="358346"/>
                  </a:lnTo>
                  <a:lnTo>
                    <a:pt x="37338" y="357774"/>
                  </a:lnTo>
                  <a:lnTo>
                    <a:pt x="37602" y="357213"/>
                  </a:lnTo>
                  <a:lnTo>
                    <a:pt x="37865" y="356641"/>
                  </a:lnTo>
                  <a:lnTo>
                    <a:pt x="38138" y="356090"/>
                  </a:lnTo>
                  <a:lnTo>
                    <a:pt x="38406" y="355529"/>
                  </a:lnTo>
                  <a:lnTo>
                    <a:pt x="38683" y="354968"/>
                  </a:lnTo>
                  <a:lnTo>
                    <a:pt x="38960" y="354417"/>
                  </a:lnTo>
                  <a:lnTo>
                    <a:pt x="39242" y="353877"/>
                  </a:lnTo>
                  <a:lnTo>
                    <a:pt x="39524" y="353327"/>
                  </a:lnTo>
                  <a:lnTo>
                    <a:pt x="39814" y="352787"/>
                  </a:lnTo>
                  <a:lnTo>
                    <a:pt x="39819" y="352787"/>
                  </a:lnTo>
                  <a:lnTo>
                    <a:pt x="39823" y="352766"/>
                  </a:lnTo>
                  <a:lnTo>
                    <a:pt x="39828" y="352723"/>
                  </a:lnTo>
                  <a:close/>
                  <a:moveTo>
                    <a:pt x="69778" y="361325"/>
                  </a:moveTo>
                  <a:lnTo>
                    <a:pt x="70242" y="361465"/>
                  </a:lnTo>
                  <a:lnTo>
                    <a:pt x="70701" y="361627"/>
                  </a:lnTo>
                  <a:lnTo>
                    <a:pt x="71155" y="361800"/>
                  </a:lnTo>
                  <a:lnTo>
                    <a:pt x="71605" y="361994"/>
                  </a:lnTo>
                  <a:lnTo>
                    <a:pt x="72046" y="362199"/>
                  </a:lnTo>
                  <a:lnTo>
                    <a:pt x="72482" y="362415"/>
                  </a:lnTo>
                  <a:lnTo>
                    <a:pt x="72913" y="362642"/>
                  </a:lnTo>
                  <a:lnTo>
                    <a:pt x="73341" y="362879"/>
                  </a:lnTo>
                  <a:lnTo>
                    <a:pt x="73100" y="363214"/>
                  </a:lnTo>
                  <a:lnTo>
                    <a:pt x="72859" y="363559"/>
                  </a:lnTo>
                  <a:lnTo>
                    <a:pt x="72627" y="363926"/>
                  </a:lnTo>
                  <a:lnTo>
                    <a:pt x="72400" y="364304"/>
                  </a:lnTo>
                  <a:lnTo>
                    <a:pt x="72177" y="364714"/>
                  </a:lnTo>
                  <a:lnTo>
                    <a:pt x="71959" y="365124"/>
                  </a:lnTo>
                  <a:lnTo>
                    <a:pt x="71750" y="365567"/>
                  </a:lnTo>
                  <a:lnTo>
                    <a:pt x="71546" y="366020"/>
                  </a:lnTo>
                  <a:lnTo>
                    <a:pt x="71346" y="366484"/>
                  </a:lnTo>
                  <a:lnTo>
                    <a:pt x="71151" y="366959"/>
                  </a:lnTo>
                  <a:lnTo>
                    <a:pt x="70964" y="367455"/>
                  </a:lnTo>
                  <a:lnTo>
                    <a:pt x="70783" y="367963"/>
                  </a:lnTo>
                  <a:lnTo>
                    <a:pt x="70610" y="368481"/>
                  </a:lnTo>
                  <a:lnTo>
                    <a:pt x="70442" y="369020"/>
                  </a:lnTo>
                  <a:lnTo>
                    <a:pt x="70278" y="369560"/>
                  </a:lnTo>
                  <a:lnTo>
                    <a:pt x="70119" y="370121"/>
                  </a:lnTo>
                  <a:lnTo>
                    <a:pt x="69969" y="370682"/>
                  </a:lnTo>
                  <a:lnTo>
                    <a:pt x="69828" y="371255"/>
                  </a:lnTo>
                  <a:lnTo>
                    <a:pt x="69692" y="371848"/>
                  </a:lnTo>
                  <a:lnTo>
                    <a:pt x="69560" y="372442"/>
                  </a:lnTo>
                  <a:lnTo>
                    <a:pt x="69438" y="373035"/>
                  </a:lnTo>
                  <a:lnTo>
                    <a:pt x="69320" y="373651"/>
                  </a:lnTo>
                  <a:lnTo>
                    <a:pt x="69206" y="374266"/>
                  </a:lnTo>
                  <a:lnTo>
                    <a:pt x="69106" y="374881"/>
                  </a:lnTo>
                  <a:lnTo>
                    <a:pt x="69006" y="375507"/>
                  </a:lnTo>
                  <a:lnTo>
                    <a:pt x="68915" y="376144"/>
                  </a:lnTo>
                  <a:lnTo>
                    <a:pt x="68833" y="376781"/>
                  </a:lnTo>
                  <a:lnTo>
                    <a:pt x="68756" y="377417"/>
                  </a:lnTo>
                  <a:lnTo>
                    <a:pt x="68688" y="378054"/>
                  </a:lnTo>
                  <a:lnTo>
                    <a:pt x="68629" y="378702"/>
                  </a:lnTo>
                  <a:lnTo>
                    <a:pt x="68574" y="379349"/>
                  </a:lnTo>
                  <a:lnTo>
                    <a:pt x="68525" y="379997"/>
                  </a:lnTo>
                  <a:lnTo>
                    <a:pt x="67957" y="379835"/>
                  </a:lnTo>
                  <a:lnTo>
                    <a:pt x="67675" y="379760"/>
                  </a:lnTo>
                  <a:lnTo>
                    <a:pt x="67534" y="379738"/>
                  </a:lnTo>
                  <a:lnTo>
                    <a:pt x="67389" y="379716"/>
                  </a:lnTo>
                  <a:lnTo>
                    <a:pt x="67375" y="379706"/>
                  </a:lnTo>
                  <a:lnTo>
                    <a:pt x="67361" y="379706"/>
                  </a:lnTo>
                  <a:lnTo>
                    <a:pt x="67357" y="379716"/>
                  </a:lnTo>
                  <a:lnTo>
                    <a:pt x="67348" y="379716"/>
                  </a:lnTo>
                  <a:lnTo>
                    <a:pt x="67275" y="379090"/>
                  </a:lnTo>
                  <a:lnTo>
                    <a:pt x="67211" y="378454"/>
                  </a:lnTo>
                  <a:lnTo>
                    <a:pt x="67157" y="377828"/>
                  </a:lnTo>
                  <a:lnTo>
                    <a:pt x="67111" y="377202"/>
                  </a:lnTo>
                  <a:lnTo>
                    <a:pt x="67071" y="376576"/>
                  </a:lnTo>
                  <a:lnTo>
                    <a:pt x="67039" y="375950"/>
                  </a:lnTo>
                  <a:lnTo>
                    <a:pt x="67012" y="375324"/>
                  </a:lnTo>
                  <a:lnTo>
                    <a:pt x="66998" y="374708"/>
                  </a:lnTo>
                  <a:lnTo>
                    <a:pt x="66989" y="374093"/>
                  </a:lnTo>
                  <a:lnTo>
                    <a:pt x="66989" y="373478"/>
                  </a:lnTo>
                  <a:lnTo>
                    <a:pt x="66998" y="372874"/>
                  </a:lnTo>
                  <a:lnTo>
                    <a:pt x="67016" y="372280"/>
                  </a:lnTo>
                  <a:lnTo>
                    <a:pt x="67048" y="371675"/>
                  </a:lnTo>
                  <a:lnTo>
                    <a:pt x="67084" y="371093"/>
                  </a:lnTo>
                  <a:lnTo>
                    <a:pt x="67130" y="370510"/>
                  </a:lnTo>
                  <a:lnTo>
                    <a:pt x="67184" y="369927"/>
                  </a:lnTo>
                  <a:lnTo>
                    <a:pt x="67252" y="369355"/>
                  </a:lnTo>
                  <a:lnTo>
                    <a:pt x="67330" y="368794"/>
                  </a:lnTo>
                  <a:lnTo>
                    <a:pt x="67370" y="368513"/>
                  </a:lnTo>
                  <a:lnTo>
                    <a:pt x="67416" y="368243"/>
                  </a:lnTo>
                  <a:lnTo>
                    <a:pt x="67461" y="367963"/>
                  </a:lnTo>
                  <a:lnTo>
                    <a:pt x="67511" y="367693"/>
                  </a:lnTo>
                  <a:lnTo>
                    <a:pt x="67566" y="367423"/>
                  </a:lnTo>
                  <a:lnTo>
                    <a:pt x="67620" y="367153"/>
                  </a:lnTo>
                  <a:lnTo>
                    <a:pt x="67679" y="366894"/>
                  </a:lnTo>
                  <a:lnTo>
                    <a:pt x="67738" y="366624"/>
                  </a:lnTo>
                  <a:lnTo>
                    <a:pt x="67802" y="366365"/>
                  </a:lnTo>
                  <a:lnTo>
                    <a:pt x="67870" y="366106"/>
                  </a:lnTo>
                  <a:lnTo>
                    <a:pt x="67938" y="365858"/>
                  </a:lnTo>
                  <a:lnTo>
                    <a:pt x="68011" y="365599"/>
                  </a:lnTo>
                  <a:lnTo>
                    <a:pt x="68084" y="365351"/>
                  </a:lnTo>
                  <a:lnTo>
                    <a:pt x="68161" y="365102"/>
                  </a:lnTo>
                  <a:lnTo>
                    <a:pt x="68243" y="364865"/>
                  </a:lnTo>
                  <a:lnTo>
                    <a:pt x="68325" y="364617"/>
                  </a:lnTo>
                  <a:lnTo>
                    <a:pt x="68411" y="364379"/>
                  </a:lnTo>
                  <a:lnTo>
                    <a:pt x="68502" y="364142"/>
                  </a:lnTo>
                  <a:lnTo>
                    <a:pt x="68593" y="363904"/>
                  </a:lnTo>
                  <a:lnTo>
                    <a:pt x="68688" y="363678"/>
                  </a:lnTo>
                  <a:lnTo>
                    <a:pt x="68783" y="363451"/>
                  </a:lnTo>
                  <a:lnTo>
                    <a:pt x="68888" y="363224"/>
                  </a:lnTo>
                  <a:lnTo>
                    <a:pt x="68992" y="363009"/>
                  </a:lnTo>
                  <a:lnTo>
                    <a:pt x="69097" y="362793"/>
                  </a:lnTo>
                  <a:lnTo>
                    <a:pt x="69211" y="362577"/>
                  </a:lnTo>
                  <a:lnTo>
                    <a:pt x="69324" y="362361"/>
                  </a:lnTo>
                  <a:lnTo>
                    <a:pt x="69438" y="362156"/>
                  </a:lnTo>
                  <a:lnTo>
                    <a:pt x="69560" y="361951"/>
                  </a:lnTo>
                  <a:lnTo>
                    <a:pt x="69601" y="361886"/>
                  </a:lnTo>
                  <a:lnTo>
                    <a:pt x="69638" y="361810"/>
                  </a:lnTo>
                  <a:lnTo>
                    <a:pt x="69669" y="361746"/>
                  </a:lnTo>
                  <a:lnTo>
                    <a:pt x="69697" y="361670"/>
                  </a:lnTo>
                  <a:lnTo>
                    <a:pt x="69719" y="361584"/>
                  </a:lnTo>
                  <a:lnTo>
                    <a:pt x="69742" y="361508"/>
                  </a:lnTo>
                  <a:lnTo>
                    <a:pt x="69778" y="361325"/>
                  </a:lnTo>
                  <a:close/>
                  <a:moveTo>
                    <a:pt x="74258" y="363505"/>
                  </a:moveTo>
                  <a:lnTo>
                    <a:pt x="74695" y="363807"/>
                  </a:lnTo>
                  <a:lnTo>
                    <a:pt x="75131" y="364120"/>
                  </a:lnTo>
                  <a:lnTo>
                    <a:pt x="75558" y="364444"/>
                  </a:lnTo>
                  <a:lnTo>
                    <a:pt x="75980" y="364789"/>
                  </a:lnTo>
                  <a:lnTo>
                    <a:pt x="76398" y="365146"/>
                  </a:lnTo>
                  <a:lnTo>
                    <a:pt x="76812" y="365513"/>
                  </a:lnTo>
                  <a:lnTo>
                    <a:pt x="77221" y="365901"/>
                  </a:lnTo>
                  <a:lnTo>
                    <a:pt x="77625" y="366300"/>
                  </a:lnTo>
                  <a:lnTo>
                    <a:pt x="78025" y="366721"/>
                  </a:lnTo>
                  <a:lnTo>
                    <a:pt x="78420" y="367142"/>
                  </a:lnTo>
                  <a:lnTo>
                    <a:pt x="78811" y="367585"/>
                  </a:lnTo>
                  <a:lnTo>
                    <a:pt x="79193" y="368038"/>
                  </a:lnTo>
                  <a:lnTo>
                    <a:pt x="79574" y="368513"/>
                  </a:lnTo>
                  <a:lnTo>
                    <a:pt x="79947" y="368999"/>
                  </a:lnTo>
                  <a:lnTo>
                    <a:pt x="80315" y="369495"/>
                  </a:lnTo>
                  <a:lnTo>
                    <a:pt x="80678" y="370003"/>
                  </a:lnTo>
                  <a:lnTo>
                    <a:pt x="80233" y="370758"/>
                  </a:lnTo>
                  <a:lnTo>
                    <a:pt x="79783" y="371524"/>
                  </a:lnTo>
                  <a:lnTo>
                    <a:pt x="79333" y="372312"/>
                  </a:lnTo>
                  <a:lnTo>
                    <a:pt x="78884" y="373122"/>
                  </a:lnTo>
                  <a:lnTo>
                    <a:pt x="78438" y="373942"/>
                  </a:lnTo>
                  <a:lnTo>
                    <a:pt x="77998" y="374795"/>
                  </a:lnTo>
                  <a:lnTo>
                    <a:pt x="77561" y="375658"/>
                  </a:lnTo>
                  <a:lnTo>
                    <a:pt x="77130" y="376532"/>
                  </a:lnTo>
                  <a:lnTo>
                    <a:pt x="76916" y="376986"/>
                  </a:lnTo>
                  <a:lnTo>
                    <a:pt x="76707" y="377439"/>
                  </a:lnTo>
                  <a:lnTo>
                    <a:pt x="76503" y="377892"/>
                  </a:lnTo>
                  <a:lnTo>
                    <a:pt x="76298" y="378346"/>
                  </a:lnTo>
                  <a:lnTo>
                    <a:pt x="76098" y="378810"/>
                  </a:lnTo>
                  <a:lnTo>
                    <a:pt x="75899" y="379285"/>
                  </a:lnTo>
                  <a:lnTo>
                    <a:pt x="75703" y="379749"/>
                  </a:lnTo>
                  <a:lnTo>
                    <a:pt x="75512" y="380234"/>
                  </a:lnTo>
                  <a:lnTo>
                    <a:pt x="75326" y="380709"/>
                  </a:lnTo>
                  <a:lnTo>
                    <a:pt x="75140" y="381195"/>
                  </a:lnTo>
                  <a:lnTo>
                    <a:pt x="74958" y="381681"/>
                  </a:lnTo>
                  <a:lnTo>
                    <a:pt x="74785" y="382177"/>
                  </a:lnTo>
                  <a:lnTo>
                    <a:pt x="74613" y="382674"/>
                  </a:lnTo>
                  <a:lnTo>
                    <a:pt x="74445" y="383170"/>
                  </a:lnTo>
                  <a:lnTo>
                    <a:pt x="74286" y="383678"/>
                  </a:lnTo>
                  <a:lnTo>
                    <a:pt x="74127" y="384185"/>
                  </a:lnTo>
                  <a:lnTo>
                    <a:pt x="73909" y="383915"/>
                  </a:lnTo>
                  <a:lnTo>
                    <a:pt x="73681" y="383667"/>
                  </a:lnTo>
                  <a:lnTo>
                    <a:pt x="73459" y="383418"/>
                  </a:lnTo>
                  <a:lnTo>
                    <a:pt x="73232" y="383170"/>
                  </a:lnTo>
                  <a:lnTo>
                    <a:pt x="73004" y="382944"/>
                  </a:lnTo>
                  <a:lnTo>
                    <a:pt x="72777" y="382717"/>
                  </a:lnTo>
                  <a:lnTo>
                    <a:pt x="72545" y="382501"/>
                  </a:lnTo>
                  <a:lnTo>
                    <a:pt x="72318" y="382285"/>
                  </a:lnTo>
                  <a:lnTo>
                    <a:pt x="72082" y="382080"/>
                  </a:lnTo>
                  <a:lnTo>
                    <a:pt x="71850" y="381886"/>
                  </a:lnTo>
                  <a:lnTo>
                    <a:pt x="71614" y="381702"/>
                  </a:lnTo>
                  <a:lnTo>
                    <a:pt x="71378" y="381519"/>
                  </a:lnTo>
                  <a:lnTo>
                    <a:pt x="71142" y="381346"/>
                  </a:lnTo>
                  <a:lnTo>
                    <a:pt x="70901" y="381173"/>
                  </a:lnTo>
                  <a:lnTo>
                    <a:pt x="70660" y="381012"/>
                  </a:lnTo>
                  <a:lnTo>
                    <a:pt x="70419" y="380860"/>
                  </a:lnTo>
                  <a:lnTo>
                    <a:pt x="70465" y="380245"/>
                  </a:lnTo>
                  <a:lnTo>
                    <a:pt x="70515" y="379630"/>
                  </a:lnTo>
                  <a:lnTo>
                    <a:pt x="70574" y="379036"/>
                  </a:lnTo>
                  <a:lnTo>
                    <a:pt x="70633" y="378443"/>
                  </a:lnTo>
                  <a:lnTo>
                    <a:pt x="70696" y="377860"/>
                  </a:lnTo>
                  <a:lnTo>
                    <a:pt x="70764" y="377288"/>
                  </a:lnTo>
                  <a:lnTo>
                    <a:pt x="70842" y="376716"/>
                  </a:lnTo>
                  <a:lnTo>
                    <a:pt x="70919" y="376155"/>
                  </a:lnTo>
                  <a:lnTo>
                    <a:pt x="71001" y="375604"/>
                  </a:lnTo>
                  <a:lnTo>
                    <a:pt x="71087" y="375054"/>
                  </a:lnTo>
                  <a:lnTo>
                    <a:pt x="71178" y="374514"/>
                  </a:lnTo>
                  <a:lnTo>
                    <a:pt x="71273" y="373974"/>
                  </a:lnTo>
                  <a:lnTo>
                    <a:pt x="71373" y="373456"/>
                  </a:lnTo>
                  <a:lnTo>
                    <a:pt x="71478" y="372927"/>
                  </a:lnTo>
                  <a:lnTo>
                    <a:pt x="71587" y="372409"/>
                  </a:lnTo>
                  <a:lnTo>
                    <a:pt x="71700" y="371902"/>
                  </a:lnTo>
                  <a:lnTo>
                    <a:pt x="71819" y="371395"/>
                  </a:lnTo>
                  <a:lnTo>
                    <a:pt x="71941" y="370898"/>
                  </a:lnTo>
                  <a:lnTo>
                    <a:pt x="72068" y="370402"/>
                  </a:lnTo>
                  <a:lnTo>
                    <a:pt x="72200" y="369905"/>
                  </a:lnTo>
                  <a:lnTo>
                    <a:pt x="72332" y="369420"/>
                  </a:lnTo>
                  <a:lnTo>
                    <a:pt x="72473" y="368934"/>
                  </a:lnTo>
                  <a:lnTo>
                    <a:pt x="72618" y="368459"/>
                  </a:lnTo>
                  <a:lnTo>
                    <a:pt x="72768" y="367984"/>
                  </a:lnTo>
                  <a:lnTo>
                    <a:pt x="72923" y="367509"/>
                  </a:lnTo>
                  <a:lnTo>
                    <a:pt x="73082" y="367034"/>
                  </a:lnTo>
                  <a:lnTo>
                    <a:pt x="73245" y="366570"/>
                  </a:lnTo>
                  <a:lnTo>
                    <a:pt x="73413" y="366106"/>
                  </a:lnTo>
                  <a:lnTo>
                    <a:pt x="73586" y="365642"/>
                  </a:lnTo>
                  <a:lnTo>
                    <a:pt x="73763" y="365189"/>
                  </a:lnTo>
                  <a:lnTo>
                    <a:pt x="73940" y="364725"/>
                  </a:lnTo>
                  <a:lnTo>
                    <a:pt x="74127" y="364271"/>
                  </a:lnTo>
                  <a:lnTo>
                    <a:pt x="74163" y="364174"/>
                  </a:lnTo>
                  <a:lnTo>
                    <a:pt x="74190" y="364077"/>
                  </a:lnTo>
                  <a:lnTo>
                    <a:pt x="74213" y="363980"/>
                  </a:lnTo>
                  <a:lnTo>
                    <a:pt x="74231" y="363883"/>
                  </a:lnTo>
                  <a:lnTo>
                    <a:pt x="74245" y="363786"/>
                  </a:lnTo>
                  <a:lnTo>
                    <a:pt x="74254" y="363688"/>
                  </a:lnTo>
                  <a:lnTo>
                    <a:pt x="74258" y="363602"/>
                  </a:lnTo>
                  <a:lnTo>
                    <a:pt x="74258" y="363505"/>
                  </a:lnTo>
                  <a:close/>
                  <a:moveTo>
                    <a:pt x="69383" y="355529"/>
                  </a:moveTo>
                  <a:lnTo>
                    <a:pt x="69533" y="355540"/>
                  </a:lnTo>
                  <a:lnTo>
                    <a:pt x="69683" y="355561"/>
                  </a:lnTo>
                  <a:lnTo>
                    <a:pt x="69833" y="355594"/>
                  </a:lnTo>
                  <a:lnTo>
                    <a:pt x="69983" y="355637"/>
                  </a:lnTo>
                  <a:lnTo>
                    <a:pt x="70133" y="355702"/>
                  </a:lnTo>
                  <a:lnTo>
                    <a:pt x="70287" y="355777"/>
                  </a:lnTo>
                  <a:lnTo>
                    <a:pt x="70442" y="355863"/>
                  </a:lnTo>
                  <a:lnTo>
                    <a:pt x="70592" y="355971"/>
                  </a:lnTo>
                  <a:lnTo>
                    <a:pt x="70746" y="356090"/>
                  </a:lnTo>
                  <a:lnTo>
                    <a:pt x="70901" y="356230"/>
                  </a:lnTo>
                  <a:lnTo>
                    <a:pt x="71055" y="356382"/>
                  </a:lnTo>
                  <a:lnTo>
                    <a:pt x="71210" y="356554"/>
                  </a:lnTo>
                  <a:lnTo>
                    <a:pt x="71364" y="356738"/>
                  </a:lnTo>
                  <a:lnTo>
                    <a:pt x="71519" y="356932"/>
                  </a:lnTo>
                  <a:lnTo>
                    <a:pt x="71673" y="357148"/>
                  </a:lnTo>
                  <a:lnTo>
                    <a:pt x="71828" y="357385"/>
                  </a:lnTo>
                  <a:lnTo>
                    <a:pt x="71482" y="357461"/>
                  </a:lnTo>
                  <a:lnTo>
                    <a:pt x="71137" y="357536"/>
                  </a:lnTo>
                  <a:lnTo>
                    <a:pt x="70787" y="357634"/>
                  </a:lnTo>
                  <a:lnTo>
                    <a:pt x="70433" y="357741"/>
                  </a:lnTo>
                  <a:lnTo>
                    <a:pt x="70074" y="357871"/>
                  </a:lnTo>
                  <a:lnTo>
                    <a:pt x="69715" y="358011"/>
                  </a:lnTo>
                  <a:lnTo>
                    <a:pt x="69356" y="358173"/>
                  </a:lnTo>
                  <a:lnTo>
                    <a:pt x="68992" y="358357"/>
                  </a:lnTo>
                  <a:lnTo>
                    <a:pt x="68924" y="358400"/>
                  </a:lnTo>
                  <a:lnTo>
                    <a:pt x="68865" y="358454"/>
                  </a:lnTo>
                  <a:lnTo>
                    <a:pt x="68811" y="358519"/>
                  </a:lnTo>
                  <a:lnTo>
                    <a:pt x="68765" y="358583"/>
                  </a:lnTo>
                  <a:lnTo>
                    <a:pt x="68720" y="358670"/>
                  </a:lnTo>
                  <a:lnTo>
                    <a:pt x="68684" y="358756"/>
                  </a:lnTo>
                  <a:lnTo>
                    <a:pt x="68652" y="358842"/>
                  </a:lnTo>
                  <a:lnTo>
                    <a:pt x="68620" y="358939"/>
                  </a:lnTo>
                  <a:lnTo>
                    <a:pt x="68597" y="359047"/>
                  </a:lnTo>
                  <a:lnTo>
                    <a:pt x="68579" y="359155"/>
                  </a:lnTo>
                  <a:lnTo>
                    <a:pt x="68570" y="359263"/>
                  </a:lnTo>
                  <a:lnTo>
                    <a:pt x="68561" y="359371"/>
                  </a:lnTo>
                  <a:lnTo>
                    <a:pt x="68556" y="359490"/>
                  </a:lnTo>
                  <a:lnTo>
                    <a:pt x="68556" y="359609"/>
                  </a:lnTo>
                  <a:lnTo>
                    <a:pt x="68561" y="359727"/>
                  </a:lnTo>
                  <a:lnTo>
                    <a:pt x="68570" y="359846"/>
                  </a:lnTo>
                  <a:lnTo>
                    <a:pt x="68429" y="360030"/>
                  </a:lnTo>
                  <a:lnTo>
                    <a:pt x="68293" y="360235"/>
                  </a:lnTo>
                  <a:lnTo>
                    <a:pt x="68156" y="360451"/>
                  </a:lnTo>
                  <a:lnTo>
                    <a:pt x="68020" y="360666"/>
                  </a:lnTo>
                  <a:lnTo>
                    <a:pt x="67888" y="360893"/>
                  </a:lnTo>
                  <a:lnTo>
                    <a:pt x="67757" y="361131"/>
                  </a:lnTo>
                  <a:lnTo>
                    <a:pt x="67629" y="361379"/>
                  </a:lnTo>
                  <a:lnTo>
                    <a:pt x="67507" y="361627"/>
                  </a:lnTo>
                  <a:lnTo>
                    <a:pt x="67384" y="361886"/>
                  </a:lnTo>
                  <a:lnTo>
                    <a:pt x="67261" y="362156"/>
                  </a:lnTo>
                  <a:lnTo>
                    <a:pt x="67143" y="362426"/>
                  </a:lnTo>
                  <a:lnTo>
                    <a:pt x="67030" y="362706"/>
                  </a:lnTo>
                  <a:lnTo>
                    <a:pt x="66916" y="362998"/>
                  </a:lnTo>
                  <a:lnTo>
                    <a:pt x="66807" y="363289"/>
                  </a:lnTo>
                  <a:lnTo>
                    <a:pt x="66698" y="363591"/>
                  </a:lnTo>
                  <a:lnTo>
                    <a:pt x="66594" y="363904"/>
                  </a:lnTo>
                  <a:lnTo>
                    <a:pt x="66494" y="364217"/>
                  </a:lnTo>
                  <a:lnTo>
                    <a:pt x="66394" y="364530"/>
                  </a:lnTo>
                  <a:lnTo>
                    <a:pt x="66298" y="364854"/>
                  </a:lnTo>
                  <a:lnTo>
                    <a:pt x="66203" y="365189"/>
                  </a:lnTo>
                  <a:lnTo>
                    <a:pt x="66112" y="365523"/>
                  </a:lnTo>
                  <a:lnTo>
                    <a:pt x="66026" y="365858"/>
                  </a:lnTo>
                  <a:lnTo>
                    <a:pt x="65939" y="366203"/>
                  </a:lnTo>
                  <a:lnTo>
                    <a:pt x="65862" y="366549"/>
                  </a:lnTo>
                  <a:lnTo>
                    <a:pt x="65780" y="366905"/>
                  </a:lnTo>
                  <a:lnTo>
                    <a:pt x="65708" y="367261"/>
                  </a:lnTo>
                  <a:lnTo>
                    <a:pt x="65635" y="367617"/>
                  </a:lnTo>
                  <a:lnTo>
                    <a:pt x="65567" y="367984"/>
                  </a:lnTo>
                  <a:lnTo>
                    <a:pt x="65503" y="368351"/>
                  </a:lnTo>
                  <a:lnTo>
                    <a:pt x="65444" y="368718"/>
                  </a:lnTo>
                  <a:lnTo>
                    <a:pt x="65385" y="369096"/>
                  </a:lnTo>
                  <a:lnTo>
                    <a:pt x="65330" y="369474"/>
                  </a:lnTo>
                  <a:lnTo>
                    <a:pt x="65280" y="369851"/>
                  </a:lnTo>
                  <a:lnTo>
                    <a:pt x="65235" y="370229"/>
                  </a:lnTo>
                  <a:lnTo>
                    <a:pt x="65190" y="370607"/>
                  </a:lnTo>
                  <a:lnTo>
                    <a:pt x="65153" y="370995"/>
                  </a:lnTo>
                  <a:lnTo>
                    <a:pt x="65117" y="371384"/>
                  </a:lnTo>
                  <a:lnTo>
                    <a:pt x="65085" y="371762"/>
                  </a:lnTo>
                  <a:lnTo>
                    <a:pt x="65058" y="372150"/>
                  </a:lnTo>
                  <a:lnTo>
                    <a:pt x="65035" y="372539"/>
                  </a:lnTo>
                  <a:lnTo>
                    <a:pt x="65012" y="372938"/>
                  </a:lnTo>
                  <a:lnTo>
                    <a:pt x="64999" y="373327"/>
                  </a:lnTo>
                  <a:lnTo>
                    <a:pt x="64990" y="373715"/>
                  </a:lnTo>
                  <a:lnTo>
                    <a:pt x="64981" y="374104"/>
                  </a:lnTo>
                  <a:lnTo>
                    <a:pt x="64976" y="374492"/>
                  </a:lnTo>
                  <a:lnTo>
                    <a:pt x="64981" y="374881"/>
                  </a:lnTo>
                  <a:lnTo>
                    <a:pt x="64985" y="375270"/>
                  </a:lnTo>
                  <a:lnTo>
                    <a:pt x="64994" y="375658"/>
                  </a:lnTo>
                  <a:lnTo>
                    <a:pt x="65012" y="376047"/>
                  </a:lnTo>
                  <a:lnTo>
                    <a:pt x="65031" y="376435"/>
                  </a:lnTo>
                  <a:lnTo>
                    <a:pt x="65053" y="376824"/>
                  </a:lnTo>
                  <a:lnTo>
                    <a:pt x="65081" y="377202"/>
                  </a:lnTo>
                  <a:lnTo>
                    <a:pt x="65117" y="377579"/>
                  </a:lnTo>
                  <a:lnTo>
                    <a:pt x="65153" y="377968"/>
                  </a:lnTo>
                  <a:lnTo>
                    <a:pt x="65194" y="378335"/>
                  </a:lnTo>
                  <a:lnTo>
                    <a:pt x="65244" y="378713"/>
                  </a:lnTo>
                  <a:lnTo>
                    <a:pt x="65294" y="379080"/>
                  </a:lnTo>
                  <a:lnTo>
                    <a:pt x="65353" y="379457"/>
                  </a:lnTo>
                  <a:lnTo>
                    <a:pt x="65417" y="379814"/>
                  </a:lnTo>
                  <a:lnTo>
                    <a:pt x="65485" y="380181"/>
                  </a:lnTo>
                  <a:lnTo>
                    <a:pt x="65558" y="380537"/>
                  </a:lnTo>
                  <a:lnTo>
                    <a:pt x="65635" y="380893"/>
                  </a:lnTo>
                  <a:lnTo>
                    <a:pt x="65717" y="381238"/>
                  </a:lnTo>
                  <a:lnTo>
                    <a:pt x="65803" y="381584"/>
                  </a:lnTo>
                  <a:lnTo>
                    <a:pt x="65839" y="381713"/>
                  </a:lnTo>
                  <a:lnTo>
                    <a:pt x="65876" y="381832"/>
                  </a:lnTo>
                  <a:lnTo>
                    <a:pt x="65917" y="381929"/>
                  </a:lnTo>
                  <a:lnTo>
                    <a:pt x="65957" y="382026"/>
                  </a:lnTo>
                  <a:lnTo>
                    <a:pt x="66003" y="382112"/>
                  </a:lnTo>
                  <a:lnTo>
                    <a:pt x="66048" y="382199"/>
                  </a:lnTo>
                  <a:lnTo>
                    <a:pt x="66094" y="382264"/>
                  </a:lnTo>
                  <a:lnTo>
                    <a:pt x="66144" y="382328"/>
                  </a:lnTo>
                  <a:lnTo>
                    <a:pt x="66194" y="382382"/>
                  </a:lnTo>
                  <a:lnTo>
                    <a:pt x="66244" y="382425"/>
                  </a:lnTo>
                  <a:lnTo>
                    <a:pt x="66298" y="382458"/>
                  </a:lnTo>
                  <a:lnTo>
                    <a:pt x="66348" y="382490"/>
                  </a:lnTo>
                  <a:lnTo>
                    <a:pt x="66403" y="382512"/>
                  </a:lnTo>
                  <a:lnTo>
                    <a:pt x="66457" y="382523"/>
                  </a:lnTo>
                  <a:lnTo>
                    <a:pt x="66562" y="382523"/>
                  </a:lnTo>
                  <a:lnTo>
                    <a:pt x="66584" y="382663"/>
                  </a:lnTo>
                  <a:lnTo>
                    <a:pt x="66612" y="382814"/>
                  </a:lnTo>
                  <a:lnTo>
                    <a:pt x="66644" y="382954"/>
                  </a:lnTo>
                  <a:lnTo>
                    <a:pt x="66680" y="383084"/>
                  </a:lnTo>
                  <a:lnTo>
                    <a:pt x="66716" y="383213"/>
                  </a:lnTo>
                  <a:lnTo>
                    <a:pt x="66757" y="383332"/>
                  </a:lnTo>
                  <a:lnTo>
                    <a:pt x="66807" y="383451"/>
                  </a:lnTo>
                  <a:lnTo>
                    <a:pt x="66857" y="383559"/>
                  </a:lnTo>
                  <a:lnTo>
                    <a:pt x="66907" y="383656"/>
                  </a:lnTo>
                  <a:lnTo>
                    <a:pt x="66966" y="383742"/>
                  </a:lnTo>
                  <a:lnTo>
                    <a:pt x="67030" y="383818"/>
                  </a:lnTo>
                  <a:lnTo>
                    <a:pt x="67093" y="383883"/>
                  </a:lnTo>
                  <a:lnTo>
                    <a:pt x="67161" y="383947"/>
                  </a:lnTo>
                  <a:lnTo>
                    <a:pt x="67234" y="383991"/>
                  </a:lnTo>
                  <a:lnTo>
                    <a:pt x="67311" y="384023"/>
                  </a:lnTo>
                  <a:lnTo>
                    <a:pt x="67389" y="384044"/>
                  </a:lnTo>
                  <a:lnTo>
                    <a:pt x="67593" y="384098"/>
                  </a:lnTo>
                  <a:lnTo>
                    <a:pt x="67793" y="384163"/>
                  </a:lnTo>
                  <a:lnTo>
                    <a:pt x="68188" y="384293"/>
                  </a:lnTo>
                  <a:lnTo>
                    <a:pt x="68584" y="384455"/>
                  </a:lnTo>
                  <a:lnTo>
                    <a:pt x="68974" y="384627"/>
                  </a:lnTo>
                  <a:lnTo>
                    <a:pt x="68947" y="384768"/>
                  </a:lnTo>
                  <a:lnTo>
                    <a:pt x="68915" y="384908"/>
                  </a:lnTo>
                  <a:lnTo>
                    <a:pt x="68883" y="385027"/>
                  </a:lnTo>
                  <a:lnTo>
                    <a:pt x="68847" y="385156"/>
                  </a:lnTo>
                  <a:lnTo>
                    <a:pt x="68811" y="385275"/>
                  </a:lnTo>
                  <a:lnTo>
                    <a:pt x="68770" y="385383"/>
                  </a:lnTo>
                  <a:lnTo>
                    <a:pt x="68729" y="385491"/>
                  </a:lnTo>
                  <a:lnTo>
                    <a:pt x="68688" y="385588"/>
                  </a:lnTo>
                  <a:lnTo>
                    <a:pt x="68643" y="385674"/>
                  </a:lnTo>
                  <a:lnTo>
                    <a:pt x="68597" y="385771"/>
                  </a:lnTo>
                  <a:lnTo>
                    <a:pt x="68547" y="385847"/>
                  </a:lnTo>
                  <a:lnTo>
                    <a:pt x="68497" y="385922"/>
                  </a:lnTo>
                  <a:lnTo>
                    <a:pt x="68447" y="385998"/>
                  </a:lnTo>
                  <a:lnTo>
                    <a:pt x="68393" y="386052"/>
                  </a:lnTo>
                  <a:lnTo>
                    <a:pt x="68334" y="386117"/>
                  </a:lnTo>
                  <a:lnTo>
                    <a:pt x="68279" y="386160"/>
                  </a:lnTo>
                  <a:lnTo>
                    <a:pt x="68220" y="386203"/>
                  </a:lnTo>
                  <a:lnTo>
                    <a:pt x="68156" y="386246"/>
                  </a:lnTo>
                  <a:lnTo>
                    <a:pt x="68093" y="386279"/>
                  </a:lnTo>
                  <a:lnTo>
                    <a:pt x="68029" y="386300"/>
                  </a:lnTo>
                  <a:lnTo>
                    <a:pt x="67961" y="386322"/>
                  </a:lnTo>
                  <a:lnTo>
                    <a:pt x="67893" y="386343"/>
                  </a:lnTo>
                  <a:lnTo>
                    <a:pt x="67748" y="386343"/>
                  </a:lnTo>
                  <a:lnTo>
                    <a:pt x="67598" y="386333"/>
                  </a:lnTo>
                  <a:lnTo>
                    <a:pt x="67439" y="386279"/>
                  </a:lnTo>
                  <a:lnTo>
                    <a:pt x="67275" y="386214"/>
                  </a:lnTo>
                  <a:lnTo>
                    <a:pt x="67098" y="386117"/>
                  </a:lnTo>
                  <a:lnTo>
                    <a:pt x="67007" y="386225"/>
                  </a:lnTo>
                  <a:lnTo>
                    <a:pt x="66921" y="386322"/>
                  </a:lnTo>
                  <a:lnTo>
                    <a:pt x="66830" y="386408"/>
                  </a:lnTo>
                  <a:lnTo>
                    <a:pt x="66743" y="386484"/>
                  </a:lnTo>
                  <a:lnTo>
                    <a:pt x="66662" y="386548"/>
                  </a:lnTo>
                  <a:lnTo>
                    <a:pt x="66575" y="386602"/>
                  </a:lnTo>
                  <a:lnTo>
                    <a:pt x="66494" y="386656"/>
                  </a:lnTo>
                  <a:lnTo>
                    <a:pt x="66416" y="386689"/>
                  </a:lnTo>
                  <a:lnTo>
                    <a:pt x="66335" y="386721"/>
                  </a:lnTo>
                  <a:lnTo>
                    <a:pt x="66257" y="386743"/>
                  </a:lnTo>
                  <a:lnTo>
                    <a:pt x="66180" y="386754"/>
                  </a:lnTo>
                  <a:lnTo>
                    <a:pt x="66107" y="386754"/>
                  </a:lnTo>
                  <a:lnTo>
                    <a:pt x="66035" y="386743"/>
                  </a:lnTo>
                  <a:lnTo>
                    <a:pt x="65962" y="386732"/>
                  </a:lnTo>
                  <a:lnTo>
                    <a:pt x="65889" y="386700"/>
                  </a:lnTo>
                  <a:lnTo>
                    <a:pt x="65821" y="386667"/>
                  </a:lnTo>
                  <a:lnTo>
                    <a:pt x="65753" y="386624"/>
                  </a:lnTo>
                  <a:lnTo>
                    <a:pt x="65689" y="386559"/>
                  </a:lnTo>
                  <a:lnTo>
                    <a:pt x="65626" y="386495"/>
                  </a:lnTo>
                  <a:lnTo>
                    <a:pt x="65562" y="386430"/>
                  </a:lnTo>
                  <a:lnTo>
                    <a:pt x="65499" y="386343"/>
                  </a:lnTo>
                  <a:lnTo>
                    <a:pt x="65439" y="386246"/>
                  </a:lnTo>
                  <a:lnTo>
                    <a:pt x="65380" y="386149"/>
                  </a:lnTo>
                  <a:lnTo>
                    <a:pt x="65321" y="386030"/>
                  </a:lnTo>
                  <a:lnTo>
                    <a:pt x="65267" y="385912"/>
                  </a:lnTo>
                  <a:lnTo>
                    <a:pt x="65212" y="385782"/>
                  </a:lnTo>
                  <a:lnTo>
                    <a:pt x="65158" y="385642"/>
                  </a:lnTo>
                  <a:lnTo>
                    <a:pt x="65108" y="385491"/>
                  </a:lnTo>
                  <a:lnTo>
                    <a:pt x="65058" y="385329"/>
                  </a:lnTo>
                  <a:lnTo>
                    <a:pt x="65008" y="385167"/>
                  </a:lnTo>
                  <a:lnTo>
                    <a:pt x="64962" y="384994"/>
                  </a:lnTo>
                  <a:lnTo>
                    <a:pt x="64917" y="384800"/>
                  </a:lnTo>
                  <a:lnTo>
                    <a:pt x="64812" y="384606"/>
                  </a:lnTo>
                  <a:lnTo>
                    <a:pt x="64717" y="384390"/>
                  </a:lnTo>
                  <a:lnTo>
                    <a:pt x="64622" y="384174"/>
                  </a:lnTo>
                  <a:lnTo>
                    <a:pt x="64535" y="383947"/>
                  </a:lnTo>
                  <a:lnTo>
                    <a:pt x="64454" y="383710"/>
                  </a:lnTo>
                  <a:lnTo>
                    <a:pt x="64372" y="383472"/>
                  </a:lnTo>
                  <a:lnTo>
                    <a:pt x="64299" y="383224"/>
                  </a:lnTo>
                  <a:lnTo>
                    <a:pt x="64231" y="382976"/>
                  </a:lnTo>
                  <a:lnTo>
                    <a:pt x="64163" y="382717"/>
                  </a:lnTo>
                  <a:lnTo>
                    <a:pt x="64104" y="382447"/>
                  </a:lnTo>
                  <a:lnTo>
                    <a:pt x="64045" y="382177"/>
                  </a:lnTo>
                  <a:lnTo>
                    <a:pt x="63990" y="381897"/>
                  </a:lnTo>
                  <a:lnTo>
                    <a:pt x="63940" y="381627"/>
                  </a:lnTo>
                  <a:lnTo>
                    <a:pt x="63895" y="381335"/>
                  </a:lnTo>
                  <a:lnTo>
                    <a:pt x="63849" y="381044"/>
                  </a:lnTo>
                  <a:lnTo>
                    <a:pt x="63808" y="380753"/>
                  </a:lnTo>
                  <a:lnTo>
                    <a:pt x="63772" y="380461"/>
                  </a:lnTo>
                  <a:lnTo>
                    <a:pt x="63740" y="380170"/>
                  </a:lnTo>
                  <a:lnTo>
                    <a:pt x="63708" y="379868"/>
                  </a:lnTo>
                  <a:lnTo>
                    <a:pt x="63681" y="379565"/>
                  </a:lnTo>
                  <a:lnTo>
                    <a:pt x="63658" y="379252"/>
                  </a:lnTo>
                  <a:lnTo>
                    <a:pt x="63636" y="378950"/>
                  </a:lnTo>
                  <a:lnTo>
                    <a:pt x="63599" y="378335"/>
                  </a:lnTo>
                  <a:lnTo>
                    <a:pt x="63572" y="377720"/>
                  </a:lnTo>
                  <a:lnTo>
                    <a:pt x="63549" y="377104"/>
                  </a:lnTo>
                  <a:lnTo>
                    <a:pt x="63540" y="376489"/>
                  </a:lnTo>
                  <a:lnTo>
                    <a:pt x="63536" y="375885"/>
                  </a:lnTo>
                  <a:lnTo>
                    <a:pt x="63536" y="375291"/>
                  </a:lnTo>
                  <a:lnTo>
                    <a:pt x="63540" y="374698"/>
                  </a:lnTo>
                  <a:lnTo>
                    <a:pt x="63554" y="374104"/>
                  </a:lnTo>
                  <a:lnTo>
                    <a:pt x="63572" y="373500"/>
                  </a:lnTo>
                  <a:lnTo>
                    <a:pt x="63595" y="372906"/>
                  </a:lnTo>
                  <a:lnTo>
                    <a:pt x="63622" y="372312"/>
                  </a:lnTo>
                  <a:lnTo>
                    <a:pt x="63654" y="371708"/>
                  </a:lnTo>
                  <a:lnTo>
                    <a:pt x="63695" y="371114"/>
                  </a:lnTo>
                  <a:lnTo>
                    <a:pt x="63736" y="370521"/>
                  </a:lnTo>
                  <a:lnTo>
                    <a:pt x="63786" y="369927"/>
                  </a:lnTo>
                  <a:lnTo>
                    <a:pt x="63836" y="369344"/>
                  </a:lnTo>
                  <a:lnTo>
                    <a:pt x="63895" y="368761"/>
                  </a:lnTo>
                  <a:lnTo>
                    <a:pt x="63954" y="368178"/>
                  </a:lnTo>
                  <a:lnTo>
                    <a:pt x="64017" y="367606"/>
                  </a:lnTo>
                  <a:lnTo>
                    <a:pt x="64086" y="367045"/>
                  </a:lnTo>
                  <a:lnTo>
                    <a:pt x="64158" y="366484"/>
                  </a:lnTo>
                  <a:lnTo>
                    <a:pt x="64208" y="366117"/>
                  </a:lnTo>
                  <a:lnTo>
                    <a:pt x="64263" y="365761"/>
                  </a:lnTo>
                  <a:lnTo>
                    <a:pt x="64322" y="365405"/>
                  </a:lnTo>
                  <a:lnTo>
                    <a:pt x="64381" y="365048"/>
                  </a:lnTo>
                  <a:lnTo>
                    <a:pt x="64444" y="364692"/>
                  </a:lnTo>
                  <a:lnTo>
                    <a:pt x="64508" y="364347"/>
                  </a:lnTo>
                  <a:lnTo>
                    <a:pt x="64576" y="363991"/>
                  </a:lnTo>
                  <a:lnTo>
                    <a:pt x="64649" y="363656"/>
                  </a:lnTo>
                  <a:lnTo>
                    <a:pt x="64726" y="363311"/>
                  </a:lnTo>
                  <a:lnTo>
                    <a:pt x="64803" y="362976"/>
                  </a:lnTo>
                  <a:lnTo>
                    <a:pt x="64885" y="362652"/>
                  </a:lnTo>
                  <a:lnTo>
                    <a:pt x="64967" y="362318"/>
                  </a:lnTo>
                  <a:lnTo>
                    <a:pt x="65053" y="361994"/>
                  </a:lnTo>
                  <a:lnTo>
                    <a:pt x="65144" y="361681"/>
                  </a:lnTo>
                  <a:lnTo>
                    <a:pt x="65235" y="361368"/>
                  </a:lnTo>
                  <a:lnTo>
                    <a:pt x="65330" y="361066"/>
                  </a:lnTo>
                  <a:lnTo>
                    <a:pt x="65426" y="360764"/>
                  </a:lnTo>
                  <a:lnTo>
                    <a:pt x="65526" y="360461"/>
                  </a:lnTo>
                  <a:lnTo>
                    <a:pt x="65626" y="360181"/>
                  </a:lnTo>
                  <a:lnTo>
                    <a:pt x="65730" y="359900"/>
                  </a:lnTo>
                  <a:lnTo>
                    <a:pt x="65835" y="359619"/>
                  </a:lnTo>
                  <a:lnTo>
                    <a:pt x="65944" y="359350"/>
                  </a:lnTo>
                  <a:lnTo>
                    <a:pt x="66057" y="359091"/>
                  </a:lnTo>
                  <a:lnTo>
                    <a:pt x="66171" y="358832"/>
                  </a:lnTo>
                  <a:lnTo>
                    <a:pt x="66285" y="358583"/>
                  </a:lnTo>
                  <a:lnTo>
                    <a:pt x="66403" y="358346"/>
                  </a:lnTo>
                  <a:lnTo>
                    <a:pt x="66521" y="358108"/>
                  </a:lnTo>
                  <a:lnTo>
                    <a:pt x="66639" y="357893"/>
                  </a:lnTo>
                  <a:lnTo>
                    <a:pt x="66762" y="357677"/>
                  </a:lnTo>
                  <a:lnTo>
                    <a:pt x="66889" y="357472"/>
                  </a:lnTo>
                  <a:lnTo>
                    <a:pt x="67016" y="357277"/>
                  </a:lnTo>
                  <a:lnTo>
                    <a:pt x="67143" y="357083"/>
                  </a:lnTo>
                  <a:lnTo>
                    <a:pt x="67271" y="356910"/>
                  </a:lnTo>
                  <a:lnTo>
                    <a:pt x="67402" y="356738"/>
                  </a:lnTo>
                  <a:lnTo>
                    <a:pt x="67539" y="356576"/>
                  </a:lnTo>
                  <a:lnTo>
                    <a:pt x="67670" y="356435"/>
                  </a:lnTo>
                  <a:lnTo>
                    <a:pt x="67807" y="356295"/>
                  </a:lnTo>
                  <a:lnTo>
                    <a:pt x="67943" y="356166"/>
                  </a:lnTo>
                  <a:lnTo>
                    <a:pt x="68084" y="356047"/>
                  </a:lnTo>
                  <a:lnTo>
                    <a:pt x="68225" y="355939"/>
                  </a:lnTo>
                  <a:lnTo>
                    <a:pt x="68365" y="355853"/>
                  </a:lnTo>
                  <a:lnTo>
                    <a:pt x="68506" y="355766"/>
                  </a:lnTo>
                  <a:lnTo>
                    <a:pt x="68652" y="355702"/>
                  </a:lnTo>
                  <a:lnTo>
                    <a:pt x="68793" y="355637"/>
                  </a:lnTo>
                  <a:lnTo>
                    <a:pt x="68938" y="355594"/>
                  </a:lnTo>
                  <a:lnTo>
                    <a:pt x="69088" y="355561"/>
                  </a:lnTo>
                  <a:lnTo>
                    <a:pt x="69233" y="355540"/>
                  </a:lnTo>
                  <a:lnTo>
                    <a:pt x="69383" y="355529"/>
                  </a:lnTo>
                  <a:close/>
                  <a:moveTo>
                    <a:pt x="110642" y="359803"/>
                  </a:moveTo>
                  <a:lnTo>
                    <a:pt x="110888" y="360310"/>
                  </a:lnTo>
                  <a:lnTo>
                    <a:pt x="111129" y="360807"/>
                  </a:lnTo>
                  <a:lnTo>
                    <a:pt x="111369" y="361314"/>
                  </a:lnTo>
                  <a:lnTo>
                    <a:pt x="111606" y="361832"/>
                  </a:lnTo>
                  <a:lnTo>
                    <a:pt x="111837" y="362350"/>
                  </a:lnTo>
                  <a:lnTo>
                    <a:pt x="112069" y="362868"/>
                  </a:lnTo>
                  <a:lnTo>
                    <a:pt x="112296" y="363397"/>
                  </a:lnTo>
                  <a:lnTo>
                    <a:pt x="112523" y="363926"/>
                  </a:lnTo>
                  <a:lnTo>
                    <a:pt x="112751" y="364466"/>
                  </a:lnTo>
                  <a:lnTo>
                    <a:pt x="112969" y="365005"/>
                  </a:lnTo>
                  <a:lnTo>
                    <a:pt x="113187" y="365545"/>
                  </a:lnTo>
                  <a:lnTo>
                    <a:pt x="113405" y="366095"/>
                  </a:lnTo>
                  <a:lnTo>
                    <a:pt x="113618" y="366657"/>
                  </a:lnTo>
                  <a:lnTo>
                    <a:pt x="113827" y="367207"/>
                  </a:lnTo>
                  <a:lnTo>
                    <a:pt x="114036" y="367779"/>
                  </a:lnTo>
                  <a:lnTo>
                    <a:pt x="114245" y="368340"/>
                  </a:lnTo>
                  <a:lnTo>
                    <a:pt x="114445" y="368912"/>
                  </a:lnTo>
                  <a:lnTo>
                    <a:pt x="114650" y="369495"/>
                  </a:lnTo>
                  <a:lnTo>
                    <a:pt x="114845" y="370067"/>
                  </a:lnTo>
                  <a:lnTo>
                    <a:pt x="115040" y="370650"/>
                  </a:lnTo>
                  <a:lnTo>
                    <a:pt x="115236" y="371244"/>
                  </a:lnTo>
                  <a:lnTo>
                    <a:pt x="115427" y="371837"/>
                  </a:lnTo>
                  <a:lnTo>
                    <a:pt x="115613" y="372431"/>
                  </a:lnTo>
                  <a:lnTo>
                    <a:pt x="115799" y="373035"/>
                  </a:lnTo>
                  <a:lnTo>
                    <a:pt x="115981" y="373640"/>
                  </a:lnTo>
                  <a:lnTo>
                    <a:pt x="116163" y="374255"/>
                  </a:lnTo>
                  <a:lnTo>
                    <a:pt x="116340" y="374859"/>
                  </a:lnTo>
                  <a:lnTo>
                    <a:pt x="116517" y="375485"/>
                  </a:lnTo>
                  <a:lnTo>
                    <a:pt x="116690" y="376101"/>
                  </a:lnTo>
                  <a:lnTo>
                    <a:pt x="116858" y="376727"/>
                  </a:lnTo>
                  <a:lnTo>
                    <a:pt x="117026" y="377363"/>
                  </a:lnTo>
                  <a:lnTo>
                    <a:pt x="117190" y="377989"/>
                  </a:lnTo>
                  <a:lnTo>
                    <a:pt x="116749" y="378518"/>
                  </a:lnTo>
                  <a:lnTo>
                    <a:pt x="116308" y="379058"/>
                  </a:lnTo>
                  <a:lnTo>
                    <a:pt x="115872" y="379608"/>
                  </a:lnTo>
                  <a:lnTo>
                    <a:pt x="115436" y="380170"/>
                  </a:lnTo>
                  <a:lnTo>
                    <a:pt x="114563" y="381303"/>
                  </a:lnTo>
                  <a:lnTo>
                    <a:pt x="113700" y="382447"/>
                  </a:lnTo>
                  <a:lnTo>
                    <a:pt x="113509" y="382706"/>
                  </a:lnTo>
                  <a:lnTo>
                    <a:pt x="113314" y="382954"/>
                  </a:lnTo>
                  <a:lnTo>
                    <a:pt x="112928" y="383440"/>
                  </a:lnTo>
                  <a:lnTo>
                    <a:pt x="112532" y="383937"/>
                  </a:lnTo>
                  <a:lnTo>
                    <a:pt x="112337" y="384196"/>
                  </a:lnTo>
                  <a:lnTo>
                    <a:pt x="112146" y="384455"/>
                  </a:lnTo>
                  <a:lnTo>
                    <a:pt x="111955" y="384724"/>
                  </a:lnTo>
                  <a:lnTo>
                    <a:pt x="111769" y="385005"/>
                  </a:lnTo>
                  <a:lnTo>
                    <a:pt x="111587" y="385296"/>
                  </a:lnTo>
                  <a:lnTo>
                    <a:pt x="111410" y="385599"/>
                  </a:lnTo>
                  <a:lnTo>
                    <a:pt x="111238" y="385922"/>
                  </a:lnTo>
                  <a:lnTo>
                    <a:pt x="111069" y="386257"/>
                  </a:lnTo>
                  <a:lnTo>
                    <a:pt x="110988" y="386430"/>
                  </a:lnTo>
                  <a:lnTo>
                    <a:pt x="110910" y="386613"/>
                  </a:lnTo>
                  <a:lnTo>
                    <a:pt x="110833" y="386797"/>
                  </a:lnTo>
                  <a:lnTo>
                    <a:pt x="110761" y="386980"/>
                  </a:lnTo>
                  <a:lnTo>
                    <a:pt x="110474" y="386020"/>
                  </a:lnTo>
                  <a:lnTo>
                    <a:pt x="110184" y="385059"/>
                  </a:lnTo>
                  <a:lnTo>
                    <a:pt x="109884" y="384120"/>
                  </a:lnTo>
                  <a:lnTo>
                    <a:pt x="109579" y="383203"/>
                  </a:lnTo>
                  <a:lnTo>
                    <a:pt x="109266" y="382285"/>
                  </a:lnTo>
                  <a:lnTo>
                    <a:pt x="108948" y="381389"/>
                  </a:lnTo>
                  <a:lnTo>
                    <a:pt x="108621" y="380504"/>
                  </a:lnTo>
                  <a:lnTo>
                    <a:pt x="108284" y="379641"/>
                  </a:lnTo>
                  <a:lnTo>
                    <a:pt x="107948" y="378788"/>
                  </a:lnTo>
                  <a:lnTo>
                    <a:pt x="107598" y="377946"/>
                  </a:lnTo>
                  <a:lnTo>
                    <a:pt x="107248" y="377126"/>
                  </a:lnTo>
                  <a:lnTo>
                    <a:pt x="106889" y="376317"/>
                  </a:lnTo>
                  <a:lnTo>
                    <a:pt x="106521" y="375529"/>
                  </a:lnTo>
                  <a:lnTo>
                    <a:pt x="106149" y="374752"/>
                  </a:lnTo>
                  <a:lnTo>
                    <a:pt x="105772" y="373996"/>
                  </a:lnTo>
                  <a:lnTo>
                    <a:pt x="105390" y="373251"/>
                  </a:lnTo>
                  <a:lnTo>
                    <a:pt x="105495" y="373100"/>
                  </a:lnTo>
                  <a:lnTo>
                    <a:pt x="105599" y="372938"/>
                  </a:lnTo>
                  <a:lnTo>
                    <a:pt x="105704" y="372766"/>
                  </a:lnTo>
                  <a:lnTo>
                    <a:pt x="105804" y="372593"/>
                  </a:lnTo>
                  <a:lnTo>
                    <a:pt x="105908" y="372399"/>
                  </a:lnTo>
                  <a:lnTo>
                    <a:pt x="106004" y="372204"/>
                  </a:lnTo>
                  <a:lnTo>
                    <a:pt x="106103" y="371988"/>
                  </a:lnTo>
                  <a:lnTo>
                    <a:pt x="106199" y="371783"/>
                  </a:lnTo>
                  <a:lnTo>
                    <a:pt x="106294" y="371557"/>
                  </a:lnTo>
                  <a:lnTo>
                    <a:pt x="106385" y="371330"/>
                  </a:lnTo>
                  <a:lnTo>
                    <a:pt x="106571" y="370866"/>
                  </a:lnTo>
                  <a:lnTo>
                    <a:pt x="106749" y="370380"/>
                  </a:lnTo>
                  <a:lnTo>
                    <a:pt x="106926" y="369873"/>
                  </a:lnTo>
                  <a:lnTo>
                    <a:pt x="107094" y="369366"/>
                  </a:lnTo>
                  <a:lnTo>
                    <a:pt x="107262" y="368858"/>
                  </a:lnTo>
                  <a:lnTo>
                    <a:pt x="107594" y="367833"/>
                  </a:lnTo>
                  <a:lnTo>
                    <a:pt x="107757" y="367326"/>
                  </a:lnTo>
                  <a:lnTo>
                    <a:pt x="107921" y="366840"/>
                  </a:lnTo>
                  <a:lnTo>
                    <a:pt x="108080" y="366376"/>
                  </a:lnTo>
                  <a:lnTo>
                    <a:pt x="108239" y="365923"/>
                  </a:lnTo>
                  <a:lnTo>
                    <a:pt x="108384" y="365556"/>
                  </a:lnTo>
                  <a:lnTo>
                    <a:pt x="108534" y="365189"/>
                  </a:lnTo>
                  <a:lnTo>
                    <a:pt x="108843" y="364455"/>
                  </a:lnTo>
                  <a:lnTo>
                    <a:pt x="109161" y="363721"/>
                  </a:lnTo>
                  <a:lnTo>
                    <a:pt x="109479" y="362965"/>
                  </a:lnTo>
                  <a:lnTo>
                    <a:pt x="109638" y="362588"/>
                  </a:lnTo>
                  <a:lnTo>
                    <a:pt x="109793" y="362210"/>
                  </a:lnTo>
                  <a:lnTo>
                    <a:pt x="109947" y="361821"/>
                  </a:lnTo>
                  <a:lnTo>
                    <a:pt x="110097" y="361433"/>
                  </a:lnTo>
                  <a:lnTo>
                    <a:pt x="110243" y="361033"/>
                  </a:lnTo>
                  <a:lnTo>
                    <a:pt x="110383" y="360634"/>
                  </a:lnTo>
                  <a:lnTo>
                    <a:pt x="110515" y="360224"/>
                  </a:lnTo>
                  <a:lnTo>
                    <a:pt x="110642" y="359803"/>
                  </a:lnTo>
                  <a:close/>
                  <a:moveTo>
                    <a:pt x="34167" y="365372"/>
                  </a:moveTo>
                  <a:lnTo>
                    <a:pt x="34262" y="365523"/>
                  </a:lnTo>
                  <a:lnTo>
                    <a:pt x="34303" y="365577"/>
                  </a:lnTo>
                  <a:lnTo>
                    <a:pt x="34330" y="365599"/>
                  </a:lnTo>
                  <a:lnTo>
                    <a:pt x="34353" y="365620"/>
                  </a:lnTo>
                  <a:lnTo>
                    <a:pt x="34603" y="365815"/>
                  </a:lnTo>
                  <a:lnTo>
                    <a:pt x="34848" y="366020"/>
                  </a:lnTo>
                  <a:lnTo>
                    <a:pt x="35089" y="366236"/>
                  </a:lnTo>
                  <a:lnTo>
                    <a:pt x="35330" y="366452"/>
                  </a:lnTo>
                  <a:lnTo>
                    <a:pt x="35571" y="366689"/>
                  </a:lnTo>
                  <a:lnTo>
                    <a:pt x="35807" y="366926"/>
                  </a:lnTo>
                  <a:lnTo>
                    <a:pt x="36043" y="367175"/>
                  </a:lnTo>
                  <a:lnTo>
                    <a:pt x="36275" y="367434"/>
                  </a:lnTo>
                  <a:lnTo>
                    <a:pt x="36502" y="367704"/>
                  </a:lnTo>
                  <a:lnTo>
                    <a:pt x="36734" y="367984"/>
                  </a:lnTo>
                  <a:lnTo>
                    <a:pt x="36957" y="368276"/>
                  </a:lnTo>
                  <a:lnTo>
                    <a:pt x="37179" y="368578"/>
                  </a:lnTo>
                  <a:lnTo>
                    <a:pt x="37402" y="368891"/>
                  </a:lnTo>
                  <a:lnTo>
                    <a:pt x="37620" y="369215"/>
                  </a:lnTo>
                  <a:lnTo>
                    <a:pt x="37838" y="369549"/>
                  </a:lnTo>
                  <a:lnTo>
                    <a:pt x="38051" y="369905"/>
                  </a:lnTo>
                  <a:lnTo>
                    <a:pt x="38265" y="370272"/>
                  </a:lnTo>
                  <a:lnTo>
                    <a:pt x="38469" y="370650"/>
                  </a:lnTo>
                  <a:lnTo>
                    <a:pt x="38669" y="371049"/>
                  </a:lnTo>
                  <a:lnTo>
                    <a:pt x="38865" y="371449"/>
                  </a:lnTo>
                  <a:lnTo>
                    <a:pt x="39060" y="371859"/>
                  </a:lnTo>
                  <a:lnTo>
                    <a:pt x="39246" y="372280"/>
                  </a:lnTo>
                  <a:lnTo>
                    <a:pt x="39433" y="372712"/>
                  </a:lnTo>
                  <a:lnTo>
                    <a:pt x="39614" y="373143"/>
                  </a:lnTo>
                  <a:lnTo>
                    <a:pt x="39978" y="374007"/>
                  </a:lnTo>
                  <a:lnTo>
                    <a:pt x="40341" y="374881"/>
                  </a:lnTo>
                  <a:lnTo>
                    <a:pt x="40714" y="375755"/>
                  </a:lnTo>
                  <a:lnTo>
                    <a:pt x="40900" y="376187"/>
                  </a:lnTo>
                  <a:lnTo>
                    <a:pt x="41091" y="376608"/>
                  </a:lnTo>
                  <a:lnTo>
                    <a:pt x="41137" y="376694"/>
                  </a:lnTo>
                  <a:lnTo>
                    <a:pt x="41186" y="376770"/>
                  </a:lnTo>
                  <a:lnTo>
                    <a:pt x="41241" y="376824"/>
                  </a:lnTo>
                  <a:lnTo>
                    <a:pt x="41291" y="376867"/>
                  </a:lnTo>
                  <a:lnTo>
                    <a:pt x="41350" y="376899"/>
                  </a:lnTo>
                  <a:lnTo>
                    <a:pt x="41405" y="376921"/>
                  </a:lnTo>
                  <a:lnTo>
                    <a:pt x="41459" y="376932"/>
                  </a:lnTo>
                  <a:lnTo>
                    <a:pt x="41514" y="376921"/>
                  </a:lnTo>
                  <a:lnTo>
                    <a:pt x="41200" y="377612"/>
                  </a:lnTo>
                  <a:lnTo>
                    <a:pt x="40887" y="378302"/>
                  </a:lnTo>
                  <a:lnTo>
                    <a:pt x="40582" y="379015"/>
                  </a:lnTo>
                  <a:lnTo>
                    <a:pt x="40282" y="379738"/>
                  </a:lnTo>
                  <a:lnTo>
                    <a:pt x="39987" y="380472"/>
                  </a:lnTo>
                  <a:lnTo>
                    <a:pt x="39696" y="381217"/>
                  </a:lnTo>
                  <a:lnTo>
                    <a:pt x="39415" y="381961"/>
                  </a:lnTo>
                  <a:lnTo>
                    <a:pt x="39133" y="382728"/>
                  </a:lnTo>
                  <a:lnTo>
                    <a:pt x="38860" y="383505"/>
                  </a:lnTo>
                  <a:lnTo>
                    <a:pt x="38592" y="384282"/>
                  </a:lnTo>
                  <a:lnTo>
                    <a:pt x="38329" y="385070"/>
                  </a:lnTo>
                  <a:lnTo>
                    <a:pt x="38070" y="385879"/>
                  </a:lnTo>
                  <a:lnTo>
                    <a:pt x="37820" y="386689"/>
                  </a:lnTo>
                  <a:lnTo>
                    <a:pt x="37570" y="387498"/>
                  </a:lnTo>
                  <a:lnTo>
                    <a:pt x="37329" y="388329"/>
                  </a:lnTo>
                  <a:lnTo>
                    <a:pt x="37093" y="389160"/>
                  </a:lnTo>
                  <a:lnTo>
                    <a:pt x="36907" y="388718"/>
                  </a:lnTo>
                  <a:lnTo>
                    <a:pt x="36720" y="388286"/>
                  </a:lnTo>
                  <a:lnTo>
                    <a:pt x="36529" y="387865"/>
                  </a:lnTo>
                  <a:lnTo>
                    <a:pt x="36334" y="387444"/>
                  </a:lnTo>
                  <a:lnTo>
                    <a:pt x="36134" y="387023"/>
                  </a:lnTo>
                  <a:lnTo>
                    <a:pt x="35930" y="386613"/>
                  </a:lnTo>
                  <a:lnTo>
                    <a:pt x="35725" y="386214"/>
                  </a:lnTo>
                  <a:lnTo>
                    <a:pt x="35512" y="385815"/>
                  </a:lnTo>
                  <a:lnTo>
                    <a:pt x="35298" y="385426"/>
                  </a:lnTo>
                  <a:lnTo>
                    <a:pt x="35085" y="385048"/>
                  </a:lnTo>
                  <a:lnTo>
                    <a:pt x="34867" y="384681"/>
                  </a:lnTo>
                  <a:lnTo>
                    <a:pt x="34644" y="384314"/>
                  </a:lnTo>
                  <a:lnTo>
                    <a:pt x="34417" y="383958"/>
                  </a:lnTo>
                  <a:lnTo>
                    <a:pt x="34190" y="383613"/>
                  </a:lnTo>
                  <a:lnTo>
                    <a:pt x="33962" y="383278"/>
                  </a:lnTo>
                  <a:lnTo>
                    <a:pt x="33731" y="382944"/>
                  </a:lnTo>
                  <a:lnTo>
                    <a:pt x="33494" y="382620"/>
                  </a:lnTo>
                  <a:lnTo>
                    <a:pt x="33258" y="382318"/>
                  </a:lnTo>
                  <a:lnTo>
                    <a:pt x="33017" y="382015"/>
                  </a:lnTo>
                  <a:lnTo>
                    <a:pt x="32781" y="381724"/>
                  </a:lnTo>
                  <a:lnTo>
                    <a:pt x="32536" y="381443"/>
                  </a:lnTo>
                  <a:lnTo>
                    <a:pt x="32295" y="381184"/>
                  </a:lnTo>
                  <a:lnTo>
                    <a:pt x="32050" y="380925"/>
                  </a:lnTo>
                  <a:lnTo>
                    <a:pt x="31804" y="380677"/>
                  </a:lnTo>
                  <a:lnTo>
                    <a:pt x="31554" y="380450"/>
                  </a:lnTo>
                  <a:lnTo>
                    <a:pt x="31304" y="380224"/>
                  </a:lnTo>
                  <a:lnTo>
                    <a:pt x="31055" y="380019"/>
                  </a:lnTo>
                  <a:lnTo>
                    <a:pt x="30805" y="379824"/>
                  </a:lnTo>
                  <a:lnTo>
                    <a:pt x="30555" y="379641"/>
                  </a:lnTo>
                  <a:lnTo>
                    <a:pt x="30305" y="379468"/>
                  </a:lnTo>
                  <a:lnTo>
                    <a:pt x="30050" y="379306"/>
                  </a:lnTo>
                  <a:lnTo>
                    <a:pt x="29801" y="379166"/>
                  </a:lnTo>
                  <a:lnTo>
                    <a:pt x="30041" y="378270"/>
                  </a:lnTo>
                  <a:lnTo>
                    <a:pt x="30282" y="377374"/>
                  </a:lnTo>
                  <a:lnTo>
                    <a:pt x="30532" y="376489"/>
                  </a:lnTo>
                  <a:lnTo>
                    <a:pt x="30787" y="375604"/>
                  </a:lnTo>
                  <a:lnTo>
                    <a:pt x="31041" y="374719"/>
                  </a:lnTo>
                  <a:lnTo>
                    <a:pt x="31304" y="373845"/>
                  </a:lnTo>
                  <a:lnTo>
                    <a:pt x="31568" y="372981"/>
                  </a:lnTo>
                  <a:lnTo>
                    <a:pt x="31841" y="372118"/>
                  </a:lnTo>
                  <a:lnTo>
                    <a:pt x="32118" y="371255"/>
                  </a:lnTo>
                  <a:lnTo>
                    <a:pt x="32395" y="370402"/>
                  </a:lnTo>
                  <a:lnTo>
                    <a:pt x="32681" y="369549"/>
                  </a:lnTo>
                  <a:lnTo>
                    <a:pt x="32967" y="368707"/>
                  </a:lnTo>
                  <a:lnTo>
                    <a:pt x="33258" y="367865"/>
                  </a:lnTo>
                  <a:lnTo>
                    <a:pt x="33558" y="367034"/>
                  </a:lnTo>
                  <a:lnTo>
                    <a:pt x="33858" y="366203"/>
                  </a:lnTo>
                  <a:lnTo>
                    <a:pt x="34167" y="365372"/>
                  </a:lnTo>
                  <a:close/>
                  <a:moveTo>
                    <a:pt x="32899" y="204791"/>
                  </a:moveTo>
                  <a:lnTo>
                    <a:pt x="32958" y="204921"/>
                  </a:lnTo>
                  <a:lnTo>
                    <a:pt x="33022" y="205050"/>
                  </a:lnTo>
                  <a:lnTo>
                    <a:pt x="33095" y="205158"/>
                  </a:lnTo>
                  <a:lnTo>
                    <a:pt x="33172" y="205244"/>
                  </a:lnTo>
                  <a:lnTo>
                    <a:pt x="33258" y="205320"/>
                  </a:lnTo>
                  <a:lnTo>
                    <a:pt x="33349" y="205385"/>
                  </a:lnTo>
                  <a:lnTo>
                    <a:pt x="33449" y="205428"/>
                  </a:lnTo>
                  <a:lnTo>
                    <a:pt x="33553" y="205449"/>
                  </a:lnTo>
                  <a:lnTo>
                    <a:pt x="37965" y="205644"/>
                  </a:lnTo>
                  <a:lnTo>
                    <a:pt x="42372" y="205816"/>
                  </a:lnTo>
                  <a:lnTo>
                    <a:pt x="46779" y="205989"/>
                  </a:lnTo>
                  <a:lnTo>
                    <a:pt x="51187" y="206140"/>
                  </a:lnTo>
                  <a:lnTo>
                    <a:pt x="59996" y="206432"/>
                  </a:lnTo>
                  <a:lnTo>
                    <a:pt x="68811" y="206734"/>
                  </a:lnTo>
                  <a:lnTo>
                    <a:pt x="73213" y="206885"/>
                  </a:lnTo>
                  <a:lnTo>
                    <a:pt x="77621" y="207058"/>
                  </a:lnTo>
                  <a:lnTo>
                    <a:pt x="82028" y="207241"/>
                  </a:lnTo>
                  <a:lnTo>
                    <a:pt x="86430" y="207457"/>
                  </a:lnTo>
                  <a:lnTo>
                    <a:pt x="88634" y="207565"/>
                  </a:lnTo>
                  <a:lnTo>
                    <a:pt x="90837" y="207684"/>
                  </a:lnTo>
                  <a:lnTo>
                    <a:pt x="93041" y="207813"/>
                  </a:lnTo>
                  <a:lnTo>
                    <a:pt x="95245" y="207943"/>
                  </a:lnTo>
                  <a:lnTo>
                    <a:pt x="97453" y="208083"/>
                  </a:lnTo>
                  <a:lnTo>
                    <a:pt x="99656" y="208234"/>
                  </a:lnTo>
                  <a:lnTo>
                    <a:pt x="101860" y="208385"/>
                  </a:lnTo>
                  <a:lnTo>
                    <a:pt x="104063" y="208558"/>
                  </a:lnTo>
                  <a:lnTo>
                    <a:pt x="104073" y="208677"/>
                  </a:lnTo>
                  <a:lnTo>
                    <a:pt x="104082" y="208795"/>
                  </a:lnTo>
                  <a:lnTo>
                    <a:pt x="104095" y="208903"/>
                  </a:lnTo>
                  <a:lnTo>
                    <a:pt x="104109" y="209022"/>
                  </a:lnTo>
                  <a:lnTo>
                    <a:pt x="104127" y="209141"/>
                  </a:lnTo>
                  <a:lnTo>
                    <a:pt x="104150" y="209259"/>
                  </a:lnTo>
                  <a:lnTo>
                    <a:pt x="104177" y="209378"/>
                  </a:lnTo>
                  <a:lnTo>
                    <a:pt x="104209" y="209486"/>
                  </a:lnTo>
                  <a:lnTo>
                    <a:pt x="104163" y="211558"/>
                  </a:lnTo>
                  <a:lnTo>
                    <a:pt x="104118" y="213631"/>
                  </a:lnTo>
                  <a:lnTo>
                    <a:pt x="104036" y="217786"/>
                  </a:lnTo>
                  <a:lnTo>
                    <a:pt x="103964" y="221931"/>
                  </a:lnTo>
                  <a:lnTo>
                    <a:pt x="103900" y="226086"/>
                  </a:lnTo>
                  <a:lnTo>
                    <a:pt x="103850" y="230241"/>
                  </a:lnTo>
                  <a:lnTo>
                    <a:pt x="103804" y="234397"/>
                  </a:lnTo>
                  <a:lnTo>
                    <a:pt x="103768" y="238563"/>
                  </a:lnTo>
                  <a:lnTo>
                    <a:pt x="103736" y="242718"/>
                  </a:lnTo>
                  <a:lnTo>
                    <a:pt x="103714" y="246884"/>
                  </a:lnTo>
                  <a:lnTo>
                    <a:pt x="103695" y="251051"/>
                  </a:lnTo>
                  <a:lnTo>
                    <a:pt x="103682" y="255217"/>
                  </a:lnTo>
                  <a:lnTo>
                    <a:pt x="103677" y="259394"/>
                  </a:lnTo>
                  <a:lnTo>
                    <a:pt x="103673" y="263560"/>
                  </a:lnTo>
                  <a:lnTo>
                    <a:pt x="103673" y="267726"/>
                  </a:lnTo>
                  <a:lnTo>
                    <a:pt x="103677" y="276080"/>
                  </a:lnTo>
                  <a:lnTo>
                    <a:pt x="103691" y="284423"/>
                  </a:lnTo>
                  <a:lnTo>
                    <a:pt x="103705" y="292766"/>
                  </a:lnTo>
                  <a:lnTo>
                    <a:pt x="103718" y="301110"/>
                  </a:lnTo>
                  <a:lnTo>
                    <a:pt x="103718" y="305286"/>
                  </a:lnTo>
                  <a:lnTo>
                    <a:pt x="103718" y="309453"/>
                  </a:lnTo>
                  <a:lnTo>
                    <a:pt x="103714" y="313630"/>
                  </a:lnTo>
                  <a:lnTo>
                    <a:pt x="103705" y="317796"/>
                  </a:lnTo>
                  <a:lnTo>
                    <a:pt x="103695" y="321962"/>
                  </a:lnTo>
                  <a:lnTo>
                    <a:pt x="103677" y="326128"/>
                  </a:lnTo>
                  <a:lnTo>
                    <a:pt x="103655" y="330284"/>
                  </a:lnTo>
                  <a:lnTo>
                    <a:pt x="103623" y="334450"/>
                  </a:lnTo>
                  <a:lnTo>
                    <a:pt x="103586" y="338605"/>
                  </a:lnTo>
                  <a:lnTo>
                    <a:pt x="103541" y="342760"/>
                  </a:lnTo>
                  <a:lnTo>
                    <a:pt x="103050" y="342394"/>
                  </a:lnTo>
                  <a:lnTo>
                    <a:pt x="102560" y="342037"/>
                  </a:lnTo>
                  <a:lnTo>
                    <a:pt x="102060" y="341703"/>
                  </a:lnTo>
                  <a:lnTo>
                    <a:pt x="101551" y="341390"/>
                  </a:lnTo>
                  <a:lnTo>
                    <a:pt x="101042" y="341088"/>
                  </a:lnTo>
                  <a:lnTo>
                    <a:pt x="100783" y="340947"/>
                  </a:lnTo>
                  <a:lnTo>
                    <a:pt x="100520" y="340818"/>
                  </a:lnTo>
                  <a:lnTo>
                    <a:pt x="100261" y="340688"/>
                  </a:lnTo>
                  <a:lnTo>
                    <a:pt x="99997" y="340569"/>
                  </a:lnTo>
                  <a:lnTo>
                    <a:pt x="99734" y="340451"/>
                  </a:lnTo>
                  <a:lnTo>
                    <a:pt x="99465" y="340343"/>
                  </a:lnTo>
                  <a:lnTo>
                    <a:pt x="99461" y="340116"/>
                  </a:lnTo>
                  <a:lnTo>
                    <a:pt x="99452" y="339900"/>
                  </a:lnTo>
                  <a:lnTo>
                    <a:pt x="99443" y="339684"/>
                  </a:lnTo>
                  <a:lnTo>
                    <a:pt x="99429" y="339479"/>
                  </a:lnTo>
                  <a:lnTo>
                    <a:pt x="99416" y="339263"/>
                  </a:lnTo>
                  <a:lnTo>
                    <a:pt x="99397" y="339058"/>
                  </a:lnTo>
                  <a:lnTo>
                    <a:pt x="99375" y="338853"/>
                  </a:lnTo>
                  <a:lnTo>
                    <a:pt x="99352" y="338659"/>
                  </a:lnTo>
                  <a:lnTo>
                    <a:pt x="99325" y="338465"/>
                  </a:lnTo>
                  <a:lnTo>
                    <a:pt x="99297" y="338271"/>
                  </a:lnTo>
                  <a:lnTo>
                    <a:pt x="99234" y="337893"/>
                  </a:lnTo>
                  <a:lnTo>
                    <a:pt x="99161" y="337526"/>
                  </a:lnTo>
                  <a:lnTo>
                    <a:pt x="99084" y="337180"/>
                  </a:lnTo>
                  <a:lnTo>
                    <a:pt x="98993" y="336846"/>
                  </a:lnTo>
                  <a:lnTo>
                    <a:pt x="98898" y="336533"/>
                  </a:lnTo>
                  <a:lnTo>
                    <a:pt x="98793" y="336231"/>
                  </a:lnTo>
                  <a:lnTo>
                    <a:pt x="98679" y="335939"/>
                  </a:lnTo>
                  <a:lnTo>
                    <a:pt x="98561" y="335659"/>
                  </a:lnTo>
                  <a:lnTo>
                    <a:pt x="98434" y="335400"/>
                  </a:lnTo>
                  <a:lnTo>
                    <a:pt x="98302" y="335151"/>
                  </a:lnTo>
                  <a:lnTo>
                    <a:pt x="98166" y="334925"/>
                  </a:lnTo>
                  <a:lnTo>
                    <a:pt x="98025" y="334709"/>
                  </a:lnTo>
                  <a:lnTo>
                    <a:pt x="97875" y="334514"/>
                  </a:lnTo>
                  <a:lnTo>
                    <a:pt x="97725" y="334331"/>
                  </a:lnTo>
                  <a:lnTo>
                    <a:pt x="97566" y="334158"/>
                  </a:lnTo>
                  <a:lnTo>
                    <a:pt x="97407" y="334018"/>
                  </a:lnTo>
                  <a:lnTo>
                    <a:pt x="97244" y="333878"/>
                  </a:lnTo>
                  <a:lnTo>
                    <a:pt x="97076" y="333759"/>
                  </a:lnTo>
                  <a:lnTo>
                    <a:pt x="96908" y="333662"/>
                  </a:lnTo>
                  <a:lnTo>
                    <a:pt x="96735" y="333586"/>
                  </a:lnTo>
                  <a:lnTo>
                    <a:pt x="96562" y="333511"/>
                  </a:lnTo>
                  <a:lnTo>
                    <a:pt x="96385" y="333468"/>
                  </a:lnTo>
                  <a:lnTo>
                    <a:pt x="96208" y="333435"/>
                  </a:lnTo>
                  <a:lnTo>
                    <a:pt x="96031" y="333424"/>
                  </a:lnTo>
                  <a:lnTo>
                    <a:pt x="95849" y="333435"/>
                  </a:lnTo>
                  <a:lnTo>
                    <a:pt x="95672" y="333457"/>
                  </a:lnTo>
                  <a:lnTo>
                    <a:pt x="95494" y="333500"/>
                  </a:lnTo>
                  <a:lnTo>
                    <a:pt x="95376" y="333532"/>
                  </a:lnTo>
                  <a:lnTo>
                    <a:pt x="95263" y="333586"/>
                  </a:lnTo>
                  <a:lnTo>
                    <a:pt x="95154" y="333629"/>
                  </a:lnTo>
                  <a:lnTo>
                    <a:pt x="95040" y="333694"/>
                  </a:lnTo>
                  <a:lnTo>
                    <a:pt x="94931" y="333759"/>
                  </a:lnTo>
                  <a:lnTo>
                    <a:pt x="94827" y="333835"/>
                  </a:lnTo>
                  <a:lnTo>
                    <a:pt x="94722" y="333910"/>
                  </a:lnTo>
                  <a:lnTo>
                    <a:pt x="94618" y="333996"/>
                  </a:lnTo>
                  <a:lnTo>
                    <a:pt x="94513" y="334083"/>
                  </a:lnTo>
                  <a:lnTo>
                    <a:pt x="94413" y="334180"/>
                  </a:lnTo>
                  <a:lnTo>
                    <a:pt x="94313" y="334288"/>
                  </a:lnTo>
                  <a:lnTo>
                    <a:pt x="94213" y="334396"/>
                  </a:lnTo>
                  <a:lnTo>
                    <a:pt x="94118" y="334514"/>
                  </a:lnTo>
                  <a:lnTo>
                    <a:pt x="94022" y="334633"/>
                  </a:lnTo>
                  <a:lnTo>
                    <a:pt x="93836" y="334892"/>
                  </a:lnTo>
                  <a:lnTo>
                    <a:pt x="93659" y="335173"/>
                  </a:lnTo>
                  <a:lnTo>
                    <a:pt x="93482" y="335475"/>
                  </a:lnTo>
                  <a:lnTo>
                    <a:pt x="93314" y="335788"/>
                  </a:lnTo>
                  <a:lnTo>
                    <a:pt x="93150" y="336123"/>
                  </a:lnTo>
                  <a:lnTo>
                    <a:pt x="92991" y="336479"/>
                  </a:lnTo>
                  <a:lnTo>
                    <a:pt x="92837" y="336846"/>
                  </a:lnTo>
                  <a:lnTo>
                    <a:pt x="92691" y="337224"/>
                  </a:lnTo>
                  <a:lnTo>
                    <a:pt x="92546" y="337623"/>
                  </a:lnTo>
                  <a:lnTo>
                    <a:pt x="92409" y="338033"/>
                  </a:lnTo>
                  <a:lnTo>
                    <a:pt x="92273" y="338443"/>
                  </a:lnTo>
                  <a:lnTo>
                    <a:pt x="92146" y="338875"/>
                  </a:lnTo>
                  <a:lnTo>
                    <a:pt x="92019" y="339317"/>
                  </a:lnTo>
                  <a:lnTo>
                    <a:pt x="91901" y="339760"/>
                  </a:lnTo>
                  <a:lnTo>
                    <a:pt x="91782" y="340213"/>
                  </a:lnTo>
                  <a:lnTo>
                    <a:pt x="91673" y="340677"/>
                  </a:lnTo>
                  <a:lnTo>
                    <a:pt x="91564" y="341142"/>
                  </a:lnTo>
                  <a:lnTo>
                    <a:pt x="91460" y="341606"/>
                  </a:lnTo>
                  <a:lnTo>
                    <a:pt x="91360" y="342081"/>
                  </a:lnTo>
                  <a:lnTo>
                    <a:pt x="91265" y="342555"/>
                  </a:lnTo>
                  <a:lnTo>
                    <a:pt x="91174" y="343030"/>
                  </a:lnTo>
                  <a:lnTo>
                    <a:pt x="91083" y="343505"/>
                  </a:lnTo>
                  <a:lnTo>
                    <a:pt x="90996" y="343969"/>
                  </a:lnTo>
                  <a:lnTo>
                    <a:pt x="90837" y="344908"/>
                  </a:lnTo>
                  <a:lnTo>
                    <a:pt x="90642" y="346096"/>
                  </a:lnTo>
                  <a:lnTo>
                    <a:pt x="90451" y="347315"/>
                  </a:lnTo>
                  <a:lnTo>
                    <a:pt x="90360" y="347930"/>
                  </a:lnTo>
                  <a:lnTo>
                    <a:pt x="90270" y="348567"/>
                  </a:lnTo>
                  <a:lnTo>
                    <a:pt x="90183" y="349193"/>
                  </a:lnTo>
                  <a:lnTo>
                    <a:pt x="90101" y="349841"/>
                  </a:lnTo>
                  <a:lnTo>
                    <a:pt x="90020" y="350478"/>
                  </a:lnTo>
                  <a:lnTo>
                    <a:pt x="89947" y="351125"/>
                  </a:lnTo>
                  <a:lnTo>
                    <a:pt x="89879" y="351784"/>
                  </a:lnTo>
                  <a:lnTo>
                    <a:pt x="89815" y="352431"/>
                  </a:lnTo>
                  <a:lnTo>
                    <a:pt x="89756" y="353090"/>
                  </a:lnTo>
                  <a:lnTo>
                    <a:pt x="89706" y="353748"/>
                  </a:lnTo>
                  <a:lnTo>
                    <a:pt x="89661" y="354406"/>
                  </a:lnTo>
                  <a:lnTo>
                    <a:pt x="89624" y="355065"/>
                  </a:lnTo>
                  <a:lnTo>
                    <a:pt x="89597" y="355723"/>
                  </a:lnTo>
                  <a:lnTo>
                    <a:pt x="89579" y="356382"/>
                  </a:lnTo>
                  <a:lnTo>
                    <a:pt x="89570" y="357029"/>
                  </a:lnTo>
                  <a:lnTo>
                    <a:pt x="89570" y="357687"/>
                  </a:lnTo>
                  <a:lnTo>
                    <a:pt x="89583" y="358335"/>
                  </a:lnTo>
                  <a:lnTo>
                    <a:pt x="89593" y="358659"/>
                  </a:lnTo>
                  <a:lnTo>
                    <a:pt x="89606" y="358972"/>
                  </a:lnTo>
                  <a:lnTo>
                    <a:pt x="89620" y="359296"/>
                  </a:lnTo>
                  <a:lnTo>
                    <a:pt x="89638" y="359619"/>
                  </a:lnTo>
                  <a:lnTo>
                    <a:pt x="89661" y="359932"/>
                  </a:lnTo>
                  <a:lnTo>
                    <a:pt x="89683" y="360245"/>
                  </a:lnTo>
                  <a:lnTo>
                    <a:pt x="89711" y="360569"/>
                  </a:lnTo>
                  <a:lnTo>
                    <a:pt x="89742" y="360882"/>
                  </a:lnTo>
                  <a:lnTo>
                    <a:pt x="89774" y="361195"/>
                  </a:lnTo>
                  <a:lnTo>
                    <a:pt x="89811" y="361497"/>
                  </a:lnTo>
                  <a:lnTo>
                    <a:pt x="89852" y="361810"/>
                  </a:lnTo>
                  <a:lnTo>
                    <a:pt x="89897" y="362113"/>
                  </a:lnTo>
                  <a:lnTo>
                    <a:pt x="89947" y="362426"/>
                  </a:lnTo>
                  <a:lnTo>
                    <a:pt x="89997" y="362728"/>
                  </a:lnTo>
                  <a:lnTo>
                    <a:pt x="90051" y="363030"/>
                  </a:lnTo>
                  <a:lnTo>
                    <a:pt x="90110" y="363322"/>
                  </a:lnTo>
                  <a:lnTo>
                    <a:pt x="90174" y="363624"/>
                  </a:lnTo>
                  <a:lnTo>
                    <a:pt x="90238" y="363915"/>
                  </a:lnTo>
                  <a:lnTo>
                    <a:pt x="90310" y="364207"/>
                  </a:lnTo>
                  <a:lnTo>
                    <a:pt x="90383" y="364498"/>
                  </a:lnTo>
                  <a:lnTo>
                    <a:pt x="90460" y="364779"/>
                  </a:lnTo>
                  <a:lnTo>
                    <a:pt x="90542" y="365059"/>
                  </a:lnTo>
                  <a:lnTo>
                    <a:pt x="90669" y="365459"/>
                  </a:lnTo>
                  <a:lnTo>
                    <a:pt x="90806" y="365836"/>
                  </a:lnTo>
                  <a:lnTo>
                    <a:pt x="90946" y="366193"/>
                  </a:lnTo>
                  <a:lnTo>
                    <a:pt x="91092" y="366527"/>
                  </a:lnTo>
                  <a:lnTo>
                    <a:pt x="91242" y="366851"/>
                  </a:lnTo>
                  <a:lnTo>
                    <a:pt x="91396" y="367142"/>
                  </a:lnTo>
                  <a:lnTo>
                    <a:pt x="91560" y="367412"/>
                  </a:lnTo>
                  <a:lnTo>
                    <a:pt x="91723" y="367660"/>
                  </a:lnTo>
                  <a:lnTo>
                    <a:pt x="91892" y="367898"/>
                  </a:lnTo>
                  <a:lnTo>
                    <a:pt x="92064" y="368103"/>
                  </a:lnTo>
                  <a:lnTo>
                    <a:pt x="92237" y="368286"/>
                  </a:lnTo>
                  <a:lnTo>
                    <a:pt x="92414" y="368448"/>
                  </a:lnTo>
                  <a:lnTo>
                    <a:pt x="92596" y="368599"/>
                  </a:lnTo>
                  <a:lnTo>
                    <a:pt x="92778" y="368718"/>
                  </a:lnTo>
                  <a:lnTo>
                    <a:pt x="92964" y="368804"/>
                  </a:lnTo>
                  <a:lnTo>
                    <a:pt x="93146" y="368880"/>
                  </a:lnTo>
                  <a:lnTo>
                    <a:pt x="93332" y="368934"/>
                  </a:lnTo>
                  <a:lnTo>
                    <a:pt x="93523" y="368956"/>
                  </a:lnTo>
                  <a:lnTo>
                    <a:pt x="93709" y="368966"/>
                  </a:lnTo>
                  <a:lnTo>
                    <a:pt x="93895" y="368945"/>
                  </a:lnTo>
                  <a:lnTo>
                    <a:pt x="94081" y="368902"/>
                  </a:lnTo>
                  <a:lnTo>
                    <a:pt x="94268" y="368826"/>
                  </a:lnTo>
                  <a:lnTo>
                    <a:pt x="94454" y="368740"/>
                  </a:lnTo>
                  <a:lnTo>
                    <a:pt x="94636" y="368621"/>
                  </a:lnTo>
                  <a:lnTo>
                    <a:pt x="94818" y="368481"/>
                  </a:lnTo>
                  <a:lnTo>
                    <a:pt x="94995" y="368319"/>
                  </a:lnTo>
                  <a:lnTo>
                    <a:pt x="95172" y="368125"/>
                  </a:lnTo>
                  <a:lnTo>
                    <a:pt x="95345" y="367909"/>
                  </a:lnTo>
                  <a:lnTo>
                    <a:pt x="95431" y="367790"/>
                  </a:lnTo>
                  <a:lnTo>
                    <a:pt x="95517" y="367671"/>
                  </a:lnTo>
                  <a:lnTo>
                    <a:pt x="95599" y="367542"/>
                  </a:lnTo>
                  <a:lnTo>
                    <a:pt x="95681" y="367401"/>
                  </a:lnTo>
                  <a:lnTo>
                    <a:pt x="95763" y="367261"/>
                  </a:lnTo>
                  <a:lnTo>
                    <a:pt x="95844" y="367110"/>
                  </a:lnTo>
                  <a:lnTo>
                    <a:pt x="95922" y="366948"/>
                  </a:lnTo>
                  <a:lnTo>
                    <a:pt x="96003" y="366786"/>
                  </a:lnTo>
                  <a:lnTo>
                    <a:pt x="96440" y="367088"/>
                  </a:lnTo>
                  <a:lnTo>
                    <a:pt x="96876" y="367401"/>
                  </a:lnTo>
                  <a:lnTo>
                    <a:pt x="97307" y="367736"/>
                  </a:lnTo>
                  <a:lnTo>
                    <a:pt x="97730" y="368092"/>
                  </a:lnTo>
                  <a:lnTo>
                    <a:pt x="98152" y="368459"/>
                  </a:lnTo>
                  <a:lnTo>
                    <a:pt x="98570" y="368848"/>
                  </a:lnTo>
                  <a:lnTo>
                    <a:pt x="98979" y="369258"/>
                  </a:lnTo>
                  <a:lnTo>
                    <a:pt x="99388" y="369679"/>
                  </a:lnTo>
                  <a:lnTo>
                    <a:pt x="99793" y="370121"/>
                  </a:lnTo>
                  <a:lnTo>
                    <a:pt x="100192" y="370575"/>
                  </a:lnTo>
                  <a:lnTo>
                    <a:pt x="100583" y="371049"/>
                  </a:lnTo>
                  <a:lnTo>
                    <a:pt x="100974" y="371535"/>
                  </a:lnTo>
                  <a:lnTo>
                    <a:pt x="101360" y="372042"/>
                  </a:lnTo>
                  <a:lnTo>
                    <a:pt x="101742" y="372561"/>
                  </a:lnTo>
                  <a:lnTo>
                    <a:pt x="102119" y="373089"/>
                  </a:lnTo>
                  <a:lnTo>
                    <a:pt x="102491" y="373640"/>
                  </a:lnTo>
                  <a:lnTo>
                    <a:pt x="102419" y="377471"/>
                  </a:lnTo>
                  <a:lnTo>
                    <a:pt x="102382" y="379393"/>
                  </a:lnTo>
                  <a:lnTo>
                    <a:pt x="102341" y="381303"/>
                  </a:lnTo>
                  <a:lnTo>
                    <a:pt x="102296" y="383213"/>
                  </a:lnTo>
                  <a:lnTo>
                    <a:pt x="102269" y="384163"/>
                  </a:lnTo>
                  <a:lnTo>
                    <a:pt x="102237" y="385124"/>
                  </a:lnTo>
                  <a:lnTo>
                    <a:pt x="102205" y="386074"/>
                  </a:lnTo>
                  <a:lnTo>
                    <a:pt x="102169" y="387023"/>
                  </a:lnTo>
                  <a:lnTo>
                    <a:pt x="102128" y="387973"/>
                  </a:lnTo>
                  <a:lnTo>
                    <a:pt x="102083" y="388912"/>
                  </a:lnTo>
                  <a:lnTo>
                    <a:pt x="102060" y="389312"/>
                  </a:lnTo>
                  <a:lnTo>
                    <a:pt x="102033" y="389679"/>
                  </a:lnTo>
                  <a:lnTo>
                    <a:pt x="101996" y="390045"/>
                  </a:lnTo>
                  <a:lnTo>
                    <a:pt x="101955" y="390391"/>
                  </a:lnTo>
                  <a:lnTo>
                    <a:pt x="101910" y="390725"/>
                  </a:lnTo>
                  <a:lnTo>
                    <a:pt x="101855" y="391049"/>
                  </a:lnTo>
                  <a:lnTo>
                    <a:pt x="101801" y="391362"/>
                  </a:lnTo>
                  <a:lnTo>
                    <a:pt x="101737" y="391654"/>
                  </a:lnTo>
                  <a:lnTo>
                    <a:pt x="101669" y="391934"/>
                  </a:lnTo>
                  <a:lnTo>
                    <a:pt x="101596" y="392204"/>
                  </a:lnTo>
                  <a:lnTo>
                    <a:pt x="101519" y="392463"/>
                  </a:lnTo>
                  <a:lnTo>
                    <a:pt x="101437" y="392711"/>
                  </a:lnTo>
                  <a:lnTo>
                    <a:pt x="101351" y="392949"/>
                  </a:lnTo>
                  <a:lnTo>
                    <a:pt x="101260" y="393176"/>
                  </a:lnTo>
                  <a:lnTo>
                    <a:pt x="101165" y="393391"/>
                  </a:lnTo>
                  <a:lnTo>
                    <a:pt x="101065" y="393596"/>
                  </a:lnTo>
                  <a:lnTo>
                    <a:pt x="100960" y="393791"/>
                  </a:lnTo>
                  <a:lnTo>
                    <a:pt x="100856" y="393974"/>
                  </a:lnTo>
                  <a:lnTo>
                    <a:pt x="100747" y="394147"/>
                  </a:lnTo>
                  <a:lnTo>
                    <a:pt x="100633" y="394309"/>
                  </a:lnTo>
                  <a:lnTo>
                    <a:pt x="100515" y="394460"/>
                  </a:lnTo>
                  <a:lnTo>
                    <a:pt x="100392" y="394611"/>
                  </a:lnTo>
                  <a:lnTo>
                    <a:pt x="100270" y="394741"/>
                  </a:lnTo>
                  <a:lnTo>
                    <a:pt x="100142" y="394870"/>
                  </a:lnTo>
                  <a:lnTo>
                    <a:pt x="100015" y="394989"/>
                  </a:lnTo>
                  <a:lnTo>
                    <a:pt x="99883" y="395097"/>
                  </a:lnTo>
                  <a:lnTo>
                    <a:pt x="99752" y="395205"/>
                  </a:lnTo>
                  <a:lnTo>
                    <a:pt x="99615" y="395302"/>
                  </a:lnTo>
                  <a:lnTo>
                    <a:pt x="99475" y="395388"/>
                  </a:lnTo>
                  <a:lnTo>
                    <a:pt x="99334" y="395464"/>
                  </a:lnTo>
                  <a:lnTo>
                    <a:pt x="99193" y="395539"/>
                  </a:lnTo>
                  <a:lnTo>
                    <a:pt x="99047" y="395604"/>
                  </a:lnTo>
                  <a:lnTo>
                    <a:pt x="98902" y="395669"/>
                  </a:lnTo>
                  <a:lnTo>
                    <a:pt x="98752" y="395723"/>
                  </a:lnTo>
                  <a:lnTo>
                    <a:pt x="98452" y="395809"/>
                  </a:lnTo>
                  <a:lnTo>
                    <a:pt x="98152" y="395874"/>
                  </a:lnTo>
                  <a:lnTo>
                    <a:pt x="97843" y="395928"/>
                  </a:lnTo>
                  <a:lnTo>
                    <a:pt x="97535" y="395960"/>
                  </a:lnTo>
                  <a:lnTo>
                    <a:pt x="97226" y="395971"/>
                  </a:lnTo>
                  <a:lnTo>
                    <a:pt x="96917" y="395971"/>
                  </a:lnTo>
                  <a:lnTo>
                    <a:pt x="96608" y="395960"/>
                  </a:lnTo>
                  <a:lnTo>
                    <a:pt x="96303" y="395939"/>
                  </a:lnTo>
                  <a:lnTo>
                    <a:pt x="95999" y="395906"/>
                  </a:lnTo>
                  <a:lnTo>
                    <a:pt x="95413" y="395820"/>
                  </a:lnTo>
                  <a:lnTo>
                    <a:pt x="94327" y="395658"/>
                  </a:lnTo>
                  <a:lnTo>
                    <a:pt x="94236" y="395658"/>
                  </a:lnTo>
                  <a:lnTo>
                    <a:pt x="94154" y="395680"/>
                  </a:lnTo>
                  <a:lnTo>
                    <a:pt x="94072" y="395723"/>
                  </a:lnTo>
                  <a:lnTo>
                    <a:pt x="94000" y="395798"/>
                  </a:lnTo>
                  <a:lnTo>
                    <a:pt x="93932" y="395885"/>
                  </a:lnTo>
                  <a:lnTo>
                    <a:pt x="93872" y="395982"/>
                  </a:lnTo>
                  <a:lnTo>
                    <a:pt x="93813" y="396100"/>
                  </a:lnTo>
                  <a:lnTo>
                    <a:pt x="93763" y="396241"/>
                  </a:lnTo>
                  <a:lnTo>
                    <a:pt x="93718" y="396381"/>
                  </a:lnTo>
                  <a:lnTo>
                    <a:pt x="93677" y="396543"/>
                  </a:lnTo>
                  <a:lnTo>
                    <a:pt x="93641" y="396705"/>
                  </a:lnTo>
                  <a:lnTo>
                    <a:pt x="93614" y="396878"/>
                  </a:lnTo>
                  <a:lnTo>
                    <a:pt x="93591" y="397050"/>
                  </a:lnTo>
                  <a:lnTo>
                    <a:pt x="93573" y="397234"/>
                  </a:lnTo>
                  <a:lnTo>
                    <a:pt x="93564" y="397417"/>
                  </a:lnTo>
                  <a:lnTo>
                    <a:pt x="93554" y="397590"/>
                  </a:lnTo>
                  <a:lnTo>
                    <a:pt x="93364" y="396532"/>
                  </a:lnTo>
                  <a:lnTo>
                    <a:pt x="93164" y="395464"/>
                  </a:lnTo>
                  <a:lnTo>
                    <a:pt x="92959" y="394417"/>
                  </a:lnTo>
                  <a:lnTo>
                    <a:pt x="92750" y="393370"/>
                  </a:lnTo>
                  <a:lnTo>
                    <a:pt x="92537" y="392334"/>
                  </a:lnTo>
                  <a:lnTo>
                    <a:pt x="92323" y="391308"/>
                  </a:lnTo>
                  <a:lnTo>
                    <a:pt x="92101" y="390283"/>
                  </a:lnTo>
                  <a:lnTo>
                    <a:pt x="91873" y="389279"/>
                  </a:lnTo>
                  <a:lnTo>
                    <a:pt x="91646" y="388275"/>
                  </a:lnTo>
                  <a:lnTo>
                    <a:pt x="91410" y="387282"/>
                  </a:lnTo>
                  <a:lnTo>
                    <a:pt x="91174" y="386300"/>
                  </a:lnTo>
                  <a:lnTo>
                    <a:pt x="90933" y="385329"/>
                  </a:lnTo>
                  <a:lnTo>
                    <a:pt x="90683" y="384368"/>
                  </a:lnTo>
                  <a:lnTo>
                    <a:pt x="90433" y="383418"/>
                  </a:lnTo>
                  <a:lnTo>
                    <a:pt x="90179" y="382479"/>
                  </a:lnTo>
                  <a:lnTo>
                    <a:pt x="89920" y="381551"/>
                  </a:lnTo>
                  <a:lnTo>
                    <a:pt x="89656" y="380634"/>
                  </a:lnTo>
                  <a:lnTo>
                    <a:pt x="89388" y="379727"/>
                  </a:lnTo>
                  <a:lnTo>
                    <a:pt x="89115" y="378842"/>
                  </a:lnTo>
                  <a:lnTo>
                    <a:pt x="88838" y="377957"/>
                  </a:lnTo>
                  <a:lnTo>
                    <a:pt x="88561" y="377094"/>
                  </a:lnTo>
                  <a:lnTo>
                    <a:pt x="88275" y="376241"/>
                  </a:lnTo>
                  <a:lnTo>
                    <a:pt x="87989" y="375410"/>
                  </a:lnTo>
                  <a:lnTo>
                    <a:pt x="87693" y="374579"/>
                  </a:lnTo>
                  <a:lnTo>
                    <a:pt x="87398" y="373769"/>
                  </a:lnTo>
                  <a:lnTo>
                    <a:pt x="87094" y="372981"/>
                  </a:lnTo>
                  <a:lnTo>
                    <a:pt x="86789" y="372204"/>
                  </a:lnTo>
                  <a:lnTo>
                    <a:pt x="86480" y="371438"/>
                  </a:lnTo>
                  <a:lnTo>
                    <a:pt x="86167" y="370693"/>
                  </a:lnTo>
                  <a:lnTo>
                    <a:pt x="85849" y="369959"/>
                  </a:lnTo>
                  <a:lnTo>
                    <a:pt x="85526" y="369247"/>
                  </a:lnTo>
                  <a:lnTo>
                    <a:pt x="85199" y="368556"/>
                  </a:lnTo>
                  <a:lnTo>
                    <a:pt x="84867" y="367876"/>
                  </a:lnTo>
                  <a:lnTo>
                    <a:pt x="84536" y="367218"/>
                  </a:lnTo>
                  <a:lnTo>
                    <a:pt x="84195" y="366570"/>
                  </a:lnTo>
                  <a:lnTo>
                    <a:pt x="83854" y="365944"/>
                  </a:lnTo>
                  <a:lnTo>
                    <a:pt x="83504" y="365340"/>
                  </a:lnTo>
                  <a:lnTo>
                    <a:pt x="83154" y="364746"/>
                  </a:lnTo>
                  <a:lnTo>
                    <a:pt x="82800" y="364185"/>
                  </a:lnTo>
                  <a:lnTo>
                    <a:pt x="82441" y="363635"/>
                  </a:lnTo>
                  <a:lnTo>
                    <a:pt x="82078" y="363106"/>
                  </a:lnTo>
                  <a:lnTo>
                    <a:pt x="81710" y="362598"/>
                  </a:lnTo>
                  <a:lnTo>
                    <a:pt x="81337" y="362113"/>
                  </a:lnTo>
                  <a:lnTo>
                    <a:pt x="80960" y="361638"/>
                  </a:lnTo>
                  <a:lnTo>
                    <a:pt x="80578" y="361195"/>
                  </a:lnTo>
                  <a:lnTo>
                    <a:pt x="80197" y="360774"/>
                  </a:lnTo>
                  <a:lnTo>
                    <a:pt x="79806" y="360375"/>
                  </a:lnTo>
                  <a:lnTo>
                    <a:pt x="79415" y="359997"/>
                  </a:lnTo>
                  <a:lnTo>
                    <a:pt x="79020" y="359641"/>
                  </a:lnTo>
                  <a:lnTo>
                    <a:pt x="78620" y="359306"/>
                  </a:lnTo>
                  <a:lnTo>
                    <a:pt x="78216" y="358993"/>
                  </a:lnTo>
                  <a:lnTo>
                    <a:pt x="77807" y="358713"/>
                  </a:lnTo>
                  <a:lnTo>
                    <a:pt x="77598" y="358573"/>
                  </a:lnTo>
                  <a:lnTo>
                    <a:pt x="77393" y="358443"/>
                  </a:lnTo>
                  <a:lnTo>
                    <a:pt x="77184" y="358324"/>
                  </a:lnTo>
                  <a:lnTo>
                    <a:pt x="76975" y="358206"/>
                  </a:lnTo>
                  <a:lnTo>
                    <a:pt x="76766" y="358098"/>
                  </a:lnTo>
                  <a:lnTo>
                    <a:pt x="76553" y="358000"/>
                  </a:lnTo>
                  <a:lnTo>
                    <a:pt x="76344" y="357903"/>
                  </a:lnTo>
                  <a:lnTo>
                    <a:pt x="76130" y="357806"/>
                  </a:lnTo>
                  <a:lnTo>
                    <a:pt x="75917" y="357720"/>
                  </a:lnTo>
                  <a:lnTo>
                    <a:pt x="75703" y="357644"/>
                  </a:lnTo>
                  <a:lnTo>
                    <a:pt x="75485" y="357580"/>
                  </a:lnTo>
                  <a:lnTo>
                    <a:pt x="75267" y="357504"/>
                  </a:lnTo>
                  <a:lnTo>
                    <a:pt x="75049" y="357450"/>
                  </a:lnTo>
                  <a:lnTo>
                    <a:pt x="74831" y="357396"/>
                  </a:lnTo>
                  <a:lnTo>
                    <a:pt x="74613" y="357353"/>
                  </a:lnTo>
                  <a:lnTo>
                    <a:pt x="74390" y="357310"/>
                  </a:lnTo>
                  <a:lnTo>
                    <a:pt x="74167" y="357277"/>
                  </a:lnTo>
                  <a:lnTo>
                    <a:pt x="73945" y="357256"/>
                  </a:lnTo>
                  <a:lnTo>
                    <a:pt x="73722" y="357234"/>
                  </a:lnTo>
                  <a:lnTo>
                    <a:pt x="73495" y="357223"/>
                  </a:lnTo>
                  <a:lnTo>
                    <a:pt x="73041" y="357223"/>
                  </a:lnTo>
                  <a:lnTo>
                    <a:pt x="72814" y="357234"/>
                  </a:lnTo>
                  <a:lnTo>
                    <a:pt x="72586" y="357245"/>
                  </a:lnTo>
                  <a:lnTo>
                    <a:pt x="72586" y="357245"/>
                  </a:lnTo>
                  <a:lnTo>
                    <a:pt x="72605" y="357180"/>
                  </a:lnTo>
                  <a:lnTo>
                    <a:pt x="72618" y="357105"/>
                  </a:lnTo>
                  <a:lnTo>
                    <a:pt x="72641" y="356943"/>
                  </a:lnTo>
                  <a:lnTo>
                    <a:pt x="72650" y="356856"/>
                  </a:lnTo>
                  <a:lnTo>
                    <a:pt x="72655" y="356781"/>
                  </a:lnTo>
                  <a:lnTo>
                    <a:pt x="72659" y="356695"/>
                  </a:lnTo>
                  <a:lnTo>
                    <a:pt x="72655" y="356608"/>
                  </a:lnTo>
                  <a:lnTo>
                    <a:pt x="72655" y="356522"/>
                  </a:lnTo>
                  <a:lnTo>
                    <a:pt x="72645" y="356446"/>
                  </a:lnTo>
                  <a:lnTo>
                    <a:pt x="72636" y="356360"/>
                  </a:lnTo>
                  <a:lnTo>
                    <a:pt x="72623" y="356274"/>
                  </a:lnTo>
                  <a:lnTo>
                    <a:pt x="72609" y="356198"/>
                  </a:lnTo>
                  <a:lnTo>
                    <a:pt x="72591" y="356122"/>
                  </a:lnTo>
                  <a:lnTo>
                    <a:pt x="72568" y="356047"/>
                  </a:lnTo>
                  <a:lnTo>
                    <a:pt x="72541" y="355971"/>
                  </a:lnTo>
                  <a:lnTo>
                    <a:pt x="72455" y="355766"/>
                  </a:lnTo>
                  <a:lnTo>
                    <a:pt x="72368" y="355561"/>
                  </a:lnTo>
                  <a:lnTo>
                    <a:pt x="72282" y="355367"/>
                  </a:lnTo>
                  <a:lnTo>
                    <a:pt x="72191" y="355183"/>
                  </a:lnTo>
                  <a:lnTo>
                    <a:pt x="72100" y="355000"/>
                  </a:lnTo>
                  <a:lnTo>
                    <a:pt x="72009" y="354827"/>
                  </a:lnTo>
                  <a:lnTo>
                    <a:pt x="71918" y="354655"/>
                  </a:lnTo>
                  <a:lnTo>
                    <a:pt x="71823" y="354493"/>
                  </a:lnTo>
                  <a:lnTo>
                    <a:pt x="71728" y="354342"/>
                  </a:lnTo>
                  <a:lnTo>
                    <a:pt x="71632" y="354190"/>
                  </a:lnTo>
                  <a:lnTo>
                    <a:pt x="71532" y="354050"/>
                  </a:lnTo>
                  <a:lnTo>
                    <a:pt x="71437" y="353921"/>
                  </a:lnTo>
                  <a:lnTo>
                    <a:pt x="71337" y="353791"/>
                  </a:lnTo>
                  <a:lnTo>
                    <a:pt x="71237" y="353662"/>
                  </a:lnTo>
                  <a:lnTo>
                    <a:pt x="71132" y="353543"/>
                  </a:lnTo>
                  <a:lnTo>
                    <a:pt x="71032" y="353435"/>
                  </a:lnTo>
                  <a:lnTo>
                    <a:pt x="70928" y="353327"/>
                  </a:lnTo>
                  <a:lnTo>
                    <a:pt x="70823" y="353230"/>
                  </a:lnTo>
                  <a:lnTo>
                    <a:pt x="70614" y="353057"/>
                  </a:lnTo>
                  <a:lnTo>
                    <a:pt x="70401" y="352906"/>
                  </a:lnTo>
                  <a:lnTo>
                    <a:pt x="70187" y="352777"/>
                  </a:lnTo>
                  <a:lnTo>
                    <a:pt x="69969" y="352669"/>
                  </a:lnTo>
                  <a:lnTo>
                    <a:pt x="69751" y="352593"/>
                  </a:lnTo>
                  <a:lnTo>
                    <a:pt x="69533" y="352539"/>
                  </a:lnTo>
                  <a:lnTo>
                    <a:pt x="69311" y="352507"/>
                  </a:lnTo>
                  <a:lnTo>
                    <a:pt x="69088" y="352496"/>
                  </a:lnTo>
                  <a:lnTo>
                    <a:pt x="68865" y="352507"/>
                  </a:lnTo>
                  <a:lnTo>
                    <a:pt x="68643" y="352550"/>
                  </a:lnTo>
                  <a:lnTo>
                    <a:pt x="68415" y="352604"/>
                  </a:lnTo>
                  <a:lnTo>
                    <a:pt x="68193" y="352690"/>
                  </a:lnTo>
                  <a:lnTo>
                    <a:pt x="67970" y="352787"/>
                  </a:lnTo>
                  <a:lnTo>
                    <a:pt x="67752" y="352917"/>
                  </a:lnTo>
                  <a:lnTo>
                    <a:pt x="67529" y="353057"/>
                  </a:lnTo>
                  <a:lnTo>
                    <a:pt x="67311" y="353230"/>
                  </a:lnTo>
                  <a:lnTo>
                    <a:pt x="67093" y="353424"/>
                  </a:lnTo>
                  <a:lnTo>
                    <a:pt x="66880" y="353629"/>
                  </a:lnTo>
                  <a:lnTo>
                    <a:pt x="66666" y="353867"/>
                  </a:lnTo>
                  <a:lnTo>
                    <a:pt x="66457" y="354115"/>
                  </a:lnTo>
                  <a:lnTo>
                    <a:pt x="66253" y="354396"/>
                  </a:lnTo>
                  <a:lnTo>
                    <a:pt x="66048" y="354687"/>
                  </a:lnTo>
                  <a:lnTo>
                    <a:pt x="65848" y="355000"/>
                  </a:lnTo>
                  <a:lnTo>
                    <a:pt x="65739" y="355183"/>
                  </a:lnTo>
                  <a:lnTo>
                    <a:pt x="65630" y="355378"/>
                  </a:lnTo>
                  <a:lnTo>
                    <a:pt x="65526" y="355572"/>
                  </a:lnTo>
                  <a:lnTo>
                    <a:pt x="65421" y="355766"/>
                  </a:lnTo>
                  <a:lnTo>
                    <a:pt x="65321" y="355971"/>
                  </a:lnTo>
                  <a:lnTo>
                    <a:pt x="65221" y="356176"/>
                  </a:lnTo>
                  <a:lnTo>
                    <a:pt x="65026" y="356608"/>
                  </a:lnTo>
                  <a:lnTo>
                    <a:pt x="64844" y="357051"/>
                  </a:lnTo>
                  <a:lnTo>
                    <a:pt x="64667" y="357504"/>
                  </a:lnTo>
                  <a:lnTo>
                    <a:pt x="64494" y="357990"/>
                  </a:lnTo>
                  <a:lnTo>
                    <a:pt x="64331" y="358475"/>
                  </a:lnTo>
                  <a:lnTo>
                    <a:pt x="64176" y="358983"/>
                  </a:lnTo>
                  <a:lnTo>
                    <a:pt x="64026" y="359501"/>
                  </a:lnTo>
                  <a:lnTo>
                    <a:pt x="63886" y="360030"/>
                  </a:lnTo>
                  <a:lnTo>
                    <a:pt x="63749" y="360569"/>
                  </a:lnTo>
                  <a:lnTo>
                    <a:pt x="63622" y="361120"/>
                  </a:lnTo>
                  <a:lnTo>
                    <a:pt x="63499" y="361681"/>
                  </a:lnTo>
                  <a:lnTo>
                    <a:pt x="63386" y="362242"/>
                  </a:lnTo>
                  <a:lnTo>
                    <a:pt x="63277" y="362825"/>
                  </a:lnTo>
                  <a:lnTo>
                    <a:pt x="63172" y="363408"/>
                  </a:lnTo>
                  <a:lnTo>
                    <a:pt x="63072" y="364001"/>
                  </a:lnTo>
                  <a:lnTo>
                    <a:pt x="62981" y="364595"/>
                  </a:lnTo>
                  <a:lnTo>
                    <a:pt x="62895" y="365200"/>
                  </a:lnTo>
                  <a:lnTo>
                    <a:pt x="62818" y="365815"/>
                  </a:lnTo>
                  <a:lnTo>
                    <a:pt x="62741" y="366419"/>
                  </a:lnTo>
                  <a:lnTo>
                    <a:pt x="62673" y="367034"/>
                  </a:lnTo>
                  <a:lnTo>
                    <a:pt x="62604" y="367650"/>
                  </a:lnTo>
                  <a:lnTo>
                    <a:pt x="62545" y="368265"/>
                  </a:lnTo>
                  <a:lnTo>
                    <a:pt x="62491" y="368891"/>
                  </a:lnTo>
                  <a:lnTo>
                    <a:pt x="62441" y="369506"/>
                  </a:lnTo>
                  <a:lnTo>
                    <a:pt x="62395" y="370121"/>
                  </a:lnTo>
                  <a:lnTo>
                    <a:pt x="62354" y="370736"/>
                  </a:lnTo>
                  <a:lnTo>
                    <a:pt x="62314" y="371352"/>
                  </a:lnTo>
                  <a:lnTo>
                    <a:pt x="62282" y="371956"/>
                  </a:lnTo>
                  <a:lnTo>
                    <a:pt x="62255" y="372561"/>
                  </a:lnTo>
                  <a:lnTo>
                    <a:pt x="62227" y="373197"/>
                  </a:lnTo>
                  <a:lnTo>
                    <a:pt x="62209" y="373845"/>
                  </a:lnTo>
                  <a:lnTo>
                    <a:pt x="62195" y="374492"/>
                  </a:lnTo>
                  <a:lnTo>
                    <a:pt x="62186" y="375151"/>
                  </a:lnTo>
                  <a:lnTo>
                    <a:pt x="62186" y="375809"/>
                  </a:lnTo>
                  <a:lnTo>
                    <a:pt x="62195" y="376478"/>
                  </a:lnTo>
                  <a:lnTo>
                    <a:pt x="62209" y="377148"/>
                  </a:lnTo>
                  <a:lnTo>
                    <a:pt x="62232" y="377817"/>
                  </a:lnTo>
                  <a:lnTo>
                    <a:pt x="62264" y="378486"/>
                  </a:lnTo>
                  <a:lnTo>
                    <a:pt x="62305" y="379155"/>
                  </a:lnTo>
                  <a:lnTo>
                    <a:pt x="62350" y="379814"/>
                  </a:lnTo>
                  <a:lnTo>
                    <a:pt x="62404" y="380472"/>
                  </a:lnTo>
                  <a:lnTo>
                    <a:pt x="62473" y="381120"/>
                  </a:lnTo>
                  <a:lnTo>
                    <a:pt x="62545" y="381756"/>
                  </a:lnTo>
                  <a:lnTo>
                    <a:pt x="62627" y="382393"/>
                  </a:lnTo>
                  <a:lnTo>
                    <a:pt x="62673" y="382706"/>
                  </a:lnTo>
                  <a:lnTo>
                    <a:pt x="62723" y="383008"/>
                  </a:lnTo>
                  <a:lnTo>
                    <a:pt x="62772" y="383321"/>
                  </a:lnTo>
                  <a:lnTo>
                    <a:pt x="62827" y="383624"/>
                  </a:lnTo>
                  <a:lnTo>
                    <a:pt x="62882" y="383915"/>
                  </a:lnTo>
                  <a:lnTo>
                    <a:pt x="62941" y="384217"/>
                  </a:lnTo>
                  <a:lnTo>
                    <a:pt x="63000" y="384509"/>
                  </a:lnTo>
                  <a:lnTo>
                    <a:pt x="63063" y="384789"/>
                  </a:lnTo>
                  <a:lnTo>
                    <a:pt x="63127" y="385070"/>
                  </a:lnTo>
                  <a:lnTo>
                    <a:pt x="63200" y="385350"/>
                  </a:lnTo>
                  <a:lnTo>
                    <a:pt x="63268" y="385620"/>
                  </a:lnTo>
                  <a:lnTo>
                    <a:pt x="63345" y="385890"/>
                  </a:lnTo>
                  <a:lnTo>
                    <a:pt x="63422" y="386160"/>
                  </a:lnTo>
                  <a:lnTo>
                    <a:pt x="63499" y="386419"/>
                  </a:lnTo>
                  <a:lnTo>
                    <a:pt x="63581" y="386667"/>
                  </a:lnTo>
                  <a:lnTo>
                    <a:pt x="63668" y="386915"/>
                  </a:lnTo>
                  <a:lnTo>
                    <a:pt x="63758" y="387153"/>
                  </a:lnTo>
                  <a:lnTo>
                    <a:pt x="63849" y="387390"/>
                  </a:lnTo>
                  <a:lnTo>
                    <a:pt x="63945" y="387617"/>
                  </a:lnTo>
                  <a:lnTo>
                    <a:pt x="64040" y="387844"/>
                  </a:lnTo>
                  <a:lnTo>
                    <a:pt x="64140" y="388060"/>
                  </a:lnTo>
                  <a:lnTo>
                    <a:pt x="64245" y="388275"/>
                  </a:lnTo>
                  <a:lnTo>
                    <a:pt x="64354" y="388470"/>
                  </a:lnTo>
                  <a:lnTo>
                    <a:pt x="64463" y="388664"/>
                  </a:lnTo>
                  <a:lnTo>
                    <a:pt x="64576" y="388858"/>
                  </a:lnTo>
                  <a:lnTo>
                    <a:pt x="64694" y="389042"/>
                  </a:lnTo>
                  <a:lnTo>
                    <a:pt x="64812" y="389214"/>
                  </a:lnTo>
                  <a:lnTo>
                    <a:pt x="64935" y="389376"/>
                  </a:lnTo>
                  <a:lnTo>
                    <a:pt x="65062" y="389538"/>
                  </a:lnTo>
                  <a:lnTo>
                    <a:pt x="65194" y="389689"/>
                  </a:lnTo>
                  <a:lnTo>
                    <a:pt x="65326" y="389830"/>
                  </a:lnTo>
                  <a:lnTo>
                    <a:pt x="65462" y="389959"/>
                  </a:lnTo>
                  <a:lnTo>
                    <a:pt x="65603" y="390078"/>
                  </a:lnTo>
                  <a:lnTo>
                    <a:pt x="65744" y="390197"/>
                  </a:lnTo>
                  <a:lnTo>
                    <a:pt x="65921" y="390315"/>
                  </a:lnTo>
                  <a:lnTo>
                    <a:pt x="66098" y="390423"/>
                  </a:lnTo>
                  <a:lnTo>
                    <a:pt x="66275" y="390499"/>
                  </a:lnTo>
                  <a:lnTo>
                    <a:pt x="66453" y="390564"/>
                  </a:lnTo>
                  <a:lnTo>
                    <a:pt x="66630" y="390596"/>
                  </a:lnTo>
                  <a:lnTo>
                    <a:pt x="66803" y="390618"/>
                  </a:lnTo>
                  <a:lnTo>
                    <a:pt x="66975" y="390628"/>
                  </a:lnTo>
                  <a:lnTo>
                    <a:pt x="67148" y="390607"/>
                  </a:lnTo>
                  <a:lnTo>
                    <a:pt x="67320" y="390574"/>
                  </a:lnTo>
                  <a:lnTo>
                    <a:pt x="67489" y="390520"/>
                  </a:lnTo>
                  <a:lnTo>
                    <a:pt x="67652" y="390445"/>
                  </a:lnTo>
                  <a:lnTo>
                    <a:pt x="67816" y="390358"/>
                  </a:lnTo>
                  <a:lnTo>
                    <a:pt x="67979" y="390251"/>
                  </a:lnTo>
                  <a:lnTo>
                    <a:pt x="68134" y="390121"/>
                  </a:lnTo>
                  <a:lnTo>
                    <a:pt x="68293" y="389981"/>
                  </a:lnTo>
                  <a:lnTo>
                    <a:pt x="68443" y="389819"/>
                  </a:lnTo>
                  <a:lnTo>
                    <a:pt x="68593" y="389646"/>
                  </a:lnTo>
                  <a:lnTo>
                    <a:pt x="68738" y="389463"/>
                  </a:lnTo>
                  <a:lnTo>
                    <a:pt x="68879" y="389258"/>
                  </a:lnTo>
                  <a:lnTo>
                    <a:pt x="69015" y="389042"/>
                  </a:lnTo>
                  <a:lnTo>
                    <a:pt x="69147" y="388804"/>
                  </a:lnTo>
                  <a:lnTo>
                    <a:pt x="69274" y="388556"/>
                  </a:lnTo>
                  <a:lnTo>
                    <a:pt x="69401" y="388297"/>
                  </a:lnTo>
                  <a:lnTo>
                    <a:pt x="69520" y="388016"/>
                  </a:lnTo>
                  <a:lnTo>
                    <a:pt x="69629" y="387725"/>
                  </a:lnTo>
                  <a:lnTo>
                    <a:pt x="69738" y="387423"/>
                  </a:lnTo>
                  <a:lnTo>
                    <a:pt x="69842" y="387110"/>
                  </a:lnTo>
                  <a:lnTo>
                    <a:pt x="69938" y="386786"/>
                  </a:lnTo>
                  <a:lnTo>
                    <a:pt x="70024" y="386441"/>
                  </a:lnTo>
                  <a:lnTo>
                    <a:pt x="70110" y="386095"/>
                  </a:lnTo>
                  <a:lnTo>
                    <a:pt x="70187" y="385728"/>
                  </a:lnTo>
                  <a:lnTo>
                    <a:pt x="70256" y="385350"/>
                  </a:lnTo>
                  <a:lnTo>
                    <a:pt x="70537" y="385545"/>
                  </a:lnTo>
                  <a:lnTo>
                    <a:pt x="70810" y="385750"/>
                  </a:lnTo>
                  <a:lnTo>
                    <a:pt x="71087" y="385966"/>
                  </a:lnTo>
                  <a:lnTo>
                    <a:pt x="71355" y="386182"/>
                  </a:lnTo>
                  <a:lnTo>
                    <a:pt x="71628" y="386419"/>
                  </a:lnTo>
                  <a:lnTo>
                    <a:pt x="71891" y="386667"/>
                  </a:lnTo>
                  <a:lnTo>
                    <a:pt x="72155" y="386926"/>
                  </a:lnTo>
                  <a:lnTo>
                    <a:pt x="72418" y="387196"/>
                  </a:lnTo>
                  <a:lnTo>
                    <a:pt x="72677" y="387466"/>
                  </a:lnTo>
                  <a:lnTo>
                    <a:pt x="72936" y="387757"/>
                  </a:lnTo>
                  <a:lnTo>
                    <a:pt x="73191" y="388060"/>
                  </a:lnTo>
                  <a:lnTo>
                    <a:pt x="73445" y="388362"/>
                  </a:lnTo>
                  <a:lnTo>
                    <a:pt x="73695" y="388686"/>
                  </a:lnTo>
                  <a:lnTo>
                    <a:pt x="73940" y="389009"/>
                  </a:lnTo>
                  <a:lnTo>
                    <a:pt x="74186" y="389344"/>
                  </a:lnTo>
                  <a:lnTo>
                    <a:pt x="74431" y="389689"/>
                  </a:lnTo>
                  <a:lnTo>
                    <a:pt x="74672" y="390045"/>
                  </a:lnTo>
                  <a:lnTo>
                    <a:pt x="74908" y="390412"/>
                  </a:lnTo>
                  <a:lnTo>
                    <a:pt x="75144" y="390790"/>
                  </a:lnTo>
                  <a:lnTo>
                    <a:pt x="75381" y="391179"/>
                  </a:lnTo>
                  <a:lnTo>
                    <a:pt x="75612" y="391567"/>
                  </a:lnTo>
                  <a:lnTo>
                    <a:pt x="75844" y="391967"/>
                  </a:lnTo>
                  <a:lnTo>
                    <a:pt x="76071" y="392377"/>
                  </a:lnTo>
                  <a:lnTo>
                    <a:pt x="76294" y="392798"/>
                  </a:lnTo>
                  <a:lnTo>
                    <a:pt x="76516" y="393219"/>
                  </a:lnTo>
                  <a:lnTo>
                    <a:pt x="76739" y="393650"/>
                  </a:lnTo>
                  <a:lnTo>
                    <a:pt x="76957" y="394093"/>
                  </a:lnTo>
                  <a:lnTo>
                    <a:pt x="77171" y="394546"/>
                  </a:lnTo>
                  <a:lnTo>
                    <a:pt x="77384" y="395000"/>
                  </a:lnTo>
                  <a:lnTo>
                    <a:pt x="77598" y="395464"/>
                  </a:lnTo>
                  <a:lnTo>
                    <a:pt x="77807" y="395939"/>
                  </a:lnTo>
                  <a:lnTo>
                    <a:pt x="78016" y="396413"/>
                  </a:lnTo>
                  <a:lnTo>
                    <a:pt x="75512" y="396575"/>
                  </a:lnTo>
                  <a:lnTo>
                    <a:pt x="73009" y="396716"/>
                  </a:lnTo>
                  <a:lnTo>
                    <a:pt x="70510" y="396845"/>
                  </a:lnTo>
                  <a:lnTo>
                    <a:pt x="69261" y="396888"/>
                  </a:lnTo>
                  <a:lnTo>
                    <a:pt x="68016" y="396942"/>
                  </a:lnTo>
                  <a:lnTo>
                    <a:pt x="66766" y="396975"/>
                  </a:lnTo>
                  <a:lnTo>
                    <a:pt x="65521" y="397007"/>
                  </a:lnTo>
                  <a:lnTo>
                    <a:pt x="64272" y="397029"/>
                  </a:lnTo>
                  <a:lnTo>
                    <a:pt x="63027" y="397050"/>
                  </a:lnTo>
                  <a:lnTo>
                    <a:pt x="60533" y="397050"/>
                  </a:lnTo>
                  <a:lnTo>
                    <a:pt x="59288" y="397039"/>
                  </a:lnTo>
                  <a:lnTo>
                    <a:pt x="58038" y="397029"/>
                  </a:lnTo>
                  <a:lnTo>
                    <a:pt x="56793" y="396996"/>
                  </a:lnTo>
                  <a:lnTo>
                    <a:pt x="55548" y="396953"/>
                  </a:lnTo>
                  <a:lnTo>
                    <a:pt x="54299" y="396910"/>
                  </a:lnTo>
                  <a:lnTo>
                    <a:pt x="53054" y="396845"/>
                  </a:lnTo>
                  <a:lnTo>
                    <a:pt x="51809" y="396770"/>
                  </a:lnTo>
                  <a:lnTo>
                    <a:pt x="50560" y="396694"/>
                  </a:lnTo>
                  <a:lnTo>
                    <a:pt x="49315" y="396597"/>
                  </a:lnTo>
                  <a:lnTo>
                    <a:pt x="48065" y="396489"/>
                  </a:lnTo>
                  <a:lnTo>
                    <a:pt x="46816" y="396370"/>
                  </a:lnTo>
                  <a:lnTo>
                    <a:pt x="45566" y="396230"/>
                  </a:lnTo>
                  <a:lnTo>
                    <a:pt x="44321" y="396090"/>
                  </a:lnTo>
                  <a:lnTo>
                    <a:pt x="43072" y="395928"/>
                  </a:lnTo>
                  <a:lnTo>
                    <a:pt x="41818" y="395755"/>
                  </a:lnTo>
                  <a:lnTo>
                    <a:pt x="40569" y="395561"/>
                  </a:lnTo>
                  <a:lnTo>
                    <a:pt x="39319" y="395356"/>
                  </a:lnTo>
                  <a:lnTo>
                    <a:pt x="38065" y="395140"/>
                  </a:lnTo>
                  <a:lnTo>
                    <a:pt x="38238" y="394438"/>
                  </a:lnTo>
                  <a:lnTo>
                    <a:pt x="38410" y="393737"/>
                  </a:lnTo>
                  <a:lnTo>
                    <a:pt x="38592" y="393035"/>
                  </a:lnTo>
                  <a:lnTo>
                    <a:pt x="38769" y="392334"/>
                  </a:lnTo>
                  <a:lnTo>
                    <a:pt x="38956" y="391643"/>
                  </a:lnTo>
                  <a:lnTo>
                    <a:pt x="39142" y="390952"/>
                  </a:lnTo>
                  <a:lnTo>
                    <a:pt x="39333" y="390272"/>
                  </a:lnTo>
                  <a:lnTo>
                    <a:pt x="39528" y="389592"/>
                  </a:lnTo>
                  <a:lnTo>
                    <a:pt x="39723" y="388912"/>
                  </a:lnTo>
                  <a:lnTo>
                    <a:pt x="39923" y="388232"/>
                  </a:lnTo>
                  <a:lnTo>
                    <a:pt x="40128" y="387563"/>
                  </a:lnTo>
                  <a:lnTo>
                    <a:pt x="40337" y="386894"/>
                  </a:lnTo>
                  <a:lnTo>
                    <a:pt x="40546" y="386225"/>
                  </a:lnTo>
                  <a:lnTo>
                    <a:pt x="40759" y="385566"/>
                  </a:lnTo>
                  <a:lnTo>
                    <a:pt x="40977" y="384908"/>
                  </a:lnTo>
                  <a:lnTo>
                    <a:pt x="41200" y="384250"/>
                  </a:lnTo>
                  <a:lnTo>
                    <a:pt x="41423" y="383602"/>
                  </a:lnTo>
                  <a:lnTo>
                    <a:pt x="41650" y="382954"/>
                  </a:lnTo>
                  <a:lnTo>
                    <a:pt x="41886" y="382307"/>
                  </a:lnTo>
                  <a:lnTo>
                    <a:pt x="42122" y="381670"/>
                  </a:lnTo>
                  <a:lnTo>
                    <a:pt x="42359" y="381033"/>
                  </a:lnTo>
                  <a:lnTo>
                    <a:pt x="42604" y="380396"/>
                  </a:lnTo>
                  <a:lnTo>
                    <a:pt x="42854" y="379770"/>
                  </a:lnTo>
                  <a:lnTo>
                    <a:pt x="43104" y="379144"/>
                  </a:lnTo>
                  <a:lnTo>
                    <a:pt x="43358" y="378529"/>
                  </a:lnTo>
                  <a:lnTo>
                    <a:pt x="43622" y="377903"/>
                  </a:lnTo>
                  <a:lnTo>
                    <a:pt x="43885" y="377299"/>
                  </a:lnTo>
                  <a:lnTo>
                    <a:pt x="44153" y="376684"/>
                  </a:lnTo>
                  <a:lnTo>
                    <a:pt x="44426" y="376079"/>
                  </a:lnTo>
                  <a:lnTo>
                    <a:pt x="44703" y="375485"/>
                  </a:lnTo>
                  <a:lnTo>
                    <a:pt x="44985" y="374881"/>
                  </a:lnTo>
                  <a:lnTo>
                    <a:pt x="45271" y="374287"/>
                  </a:lnTo>
                  <a:lnTo>
                    <a:pt x="45303" y="374590"/>
                  </a:lnTo>
                  <a:lnTo>
                    <a:pt x="45344" y="374870"/>
                  </a:lnTo>
                  <a:lnTo>
                    <a:pt x="45394" y="375140"/>
                  </a:lnTo>
                  <a:lnTo>
                    <a:pt x="45448" y="375410"/>
                  </a:lnTo>
                  <a:lnTo>
                    <a:pt x="45512" y="375658"/>
                  </a:lnTo>
                  <a:lnTo>
                    <a:pt x="45585" y="375896"/>
                  </a:lnTo>
                  <a:lnTo>
                    <a:pt x="45662" y="376133"/>
                  </a:lnTo>
                  <a:lnTo>
                    <a:pt x="45748" y="376349"/>
                  </a:lnTo>
                  <a:lnTo>
                    <a:pt x="45834" y="376554"/>
                  </a:lnTo>
                  <a:lnTo>
                    <a:pt x="45930" y="376748"/>
                  </a:lnTo>
                  <a:lnTo>
                    <a:pt x="46030" y="376932"/>
                  </a:lnTo>
                  <a:lnTo>
                    <a:pt x="46134" y="377094"/>
                  </a:lnTo>
                  <a:lnTo>
                    <a:pt x="46243" y="377245"/>
                  </a:lnTo>
                  <a:lnTo>
                    <a:pt x="46357" y="377385"/>
                  </a:lnTo>
                  <a:lnTo>
                    <a:pt x="46475" y="377515"/>
                  </a:lnTo>
                  <a:lnTo>
                    <a:pt x="46598" y="377633"/>
                  </a:lnTo>
                  <a:lnTo>
                    <a:pt x="46720" y="377730"/>
                  </a:lnTo>
                  <a:lnTo>
                    <a:pt x="46843" y="377806"/>
                  </a:lnTo>
                  <a:lnTo>
                    <a:pt x="46970" y="377882"/>
                  </a:lnTo>
                  <a:lnTo>
                    <a:pt x="47102" y="377925"/>
                  </a:lnTo>
                  <a:lnTo>
                    <a:pt x="47234" y="377968"/>
                  </a:lnTo>
                  <a:lnTo>
                    <a:pt x="47366" y="377989"/>
                  </a:lnTo>
                  <a:lnTo>
                    <a:pt x="47497" y="377989"/>
                  </a:lnTo>
                  <a:lnTo>
                    <a:pt x="47634" y="377979"/>
                  </a:lnTo>
                  <a:lnTo>
                    <a:pt x="47765" y="377946"/>
                  </a:lnTo>
                  <a:lnTo>
                    <a:pt x="47902" y="377903"/>
                  </a:lnTo>
                  <a:lnTo>
                    <a:pt x="48033" y="377838"/>
                  </a:lnTo>
                  <a:lnTo>
                    <a:pt x="48165" y="377752"/>
                  </a:lnTo>
                  <a:lnTo>
                    <a:pt x="48297" y="377655"/>
                  </a:lnTo>
                  <a:lnTo>
                    <a:pt x="48424" y="377525"/>
                  </a:lnTo>
                  <a:lnTo>
                    <a:pt x="48551" y="377385"/>
                  </a:lnTo>
                  <a:lnTo>
                    <a:pt x="48674" y="377234"/>
                  </a:lnTo>
                  <a:lnTo>
                    <a:pt x="48810" y="377040"/>
                  </a:lnTo>
                  <a:lnTo>
                    <a:pt x="48938" y="376845"/>
                  </a:lnTo>
                  <a:lnTo>
                    <a:pt x="49060" y="376640"/>
                  </a:lnTo>
                  <a:lnTo>
                    <a:pt x="49178" y="376424"/>
                  </a:lnTo>
                  <a:lnTo>
                    <a:pt x="49287" y="376209"/>
                  </a:lnTo>
                  <a:lnTo>
                    <a:pt x="49387" y="375982"/>
                  </a:lnTo>
                  <a:lnTo>
                    <a:pt x="49483" y="375745"/>
                  </a:lnTo>
                  <a:lnTo>
                    <a:pt x="49574" y="375518"/>
                  </a:lnTo>
                  <a:lnTo>
                    <a:pt x="49660" y="375270"/>
                  </a:lnTo>
                  <a:lnTo>
                    <a:pt x="49737" y="375021"/>
                  </a:lnTo>
                  <a:lnTo>
                    <a:pt x="49810" y="374773"/>
                  </a:lnTo>
                  <a:lnTo>
                    <a:pt x="49878" y="374514"/>
                  </a:lnTo>
                  <a:lnTo>
                    <a:pt x="49937" y="374255"/>
                  </a:lnTo>
                  <a:lnTo>
                    <a:pt x="49992" y="373985"/>
                  </a:lnTo>
                  <a:lnTo>
                    <a:pt x="50042" y="373715"/>
                  </a:lnTo>
                  <a:lnTo>
                    <a:pt x="50087" y="373435"/>
                  </a:lnTo>
                  <a:lnTo>
                    <a:pt x="50128" y="373154"/>
                  </a:lnTo>
                  <a:lnTo>
                    <a:pt x="50164" y="372874"/>
                  </a:lnTo>
                  <a:lnTo>
                    <a:pt x="50196" y="372582"/>
                  </a:lnTo>
                  <a:lnTo>
                    <a:pt x="50219" y="372301"/>
                  </a:lnTo>
                  <a:lnTo>
                    <a:pt x="50242" y="371999"/>
                  </a:lnTo>
                  <a:lnTo>
                    <a:pt x="50260" y="371708"/>
                  </a:lnTo>
                  <a:lnTo>
                    <a:pt x="50269" y="371406"/>
                  </a:lnTo>
                  <a:lnTo>
                    <a:pt x="50278" y="371103"/>
                  </a:lnTo>
                  <a:lnTo>
                    <a:pt x="50283" y="370801"/>
                  </a:lnTo>
                  <a:lnTo>
                    <a:pt x="50283" y="370499"/>
                  </a:lnTo>
                  <a:lnTo>
                    <a:pt x="50278" y="370186"/>
                  </a:lnTo>
                  <a:lnTo>
                    <a:pt x="50269" y="369884"/>
                  </a:lnTo>
                  <a:lnTo>
                    <a:pt x="50260" y="369571"/>
                  </a:lnTo>
                  <a:lnTo>
                    <a:pt x="50246" y="369258"/>
                  </a:lnTo>
                  <a:lnTo>
                    <a:pt x="50228" y="368945"/>
                  </a:lnTo>
                  <a:lnTo>
                    <a:pt x="50205" y="368632"/>
                  </a:lnTo>
                  <a:lnTo>
                    <a:pt x="50178" y="368308"/>
                  </a:lnTo>
                  <a:lnTo>
                    <a:pt x="50151" y="367995"/>
                  </a:lnTo>
                  <a:lnTo>
                    <a:pt x="50123" y="367682"/>
                  </a:lnTo>
                  <a:lnTo>
                    <a:pt x="50087" y="367369"/>
                  </a:lnTo>
                  <a:lnTo>
                    <a:pt x="50014" y="366732"/>
                  </a:lnTo>
                  <a:lnTo>
                    <a:pt x="49928" y="366106"/>
                  </a:lnTo>
                  <a:lnTo>
                    <a:pt x="49837" y="365480"/>
                  </a:lnTo>
                  <a:lnTo>
                    <a:pt x="49737" y="364865"/>
                  </a:lnTo>
                  <a:lnTo>
                    <a:pt x="49628" y="364250"/>
                  </a:lnTo>
                  <a:lnTo>
                    <a:pt x="49515" y="363645"/>
                  </a:lnTo>
                  <a:lnTo>
                    <a:pt x="49397" y="363052"/>
                  </a:lnTo>
                  <a:lnTo>
                    <a:pt x="49274" y="362469"/>
                  </a:lnTo>
                  <a:lnTo>
                    <a:pt x="49151" y="361897"/>
                  </a:lnTo>
                  <a:lnTo>
                    <a:pt x="49024" y="361346"/>
                  </a:lnTo>
                  <a:lnTo>
                    <a:pt x="48897" y="360818"/>
                  </a:lnTo>
                  <a:lnTo>
                    <a:pt x="48770" y="360299"/>
                  </a:lnTo>
                  <a:lnTo>
                    <a:pt x="48642" y="359803"/>
                  </a:lnTo>
                  <a:lnTo>
                    <a:pt x="48515" y="359328"/>
                  </a:lnTo>
                  <a:lnTo>
                    <a:pt x="48197" y="358108"/>
                  </a:lnTo>
                  <a:lnTo>
                    <a:pt x="47847" y="356781"/>
                  </a:lnTo>
                  <a:lnTo>
                    <a:pt x="47470" y="355345"/>
                  </a:lnTo>
                  <a:lnTo>
                    <a:pt x="47270" y="354601"/>
                  </a:lnTo>
                  <a:lnTo>
                    <a:pt x="47066" y="353856"/>
                  </a:lnTo>
                  <a:lnTo>
                    <a:pt x="46852" y="353090"/>
                  </a:lnTo>
                  <a:lnTo>
                    <a:pt x="46634" y="352323"/>
                  </a:lnTo>
                  <a:lnTo>
                    <a:pt x="46407" y="351557"/>
                  </a:lnTo>
                  <a:lnTo>
                    <a:pt x="46175" y="350791"/>
                  </a:lnTo>
                  <a:lnTo>
                    <a:pt x="45934" y="350024"/>
                  </a:lnTo>
                  <a:lnTo>
                    <a:pt x="45689" y="349269"/>
                  </a:lnTo>
                  <a:lnTo>
                    <a:pt x="45435" y="348535"/>
                  </a:lnTo>
                  <a:lnTo>
                    <a:pt x="45176" y="347812"/>
                  </a:lnTo>
                  <a:lnTo>
                    <a:pt x="44912" y="347110"/>
                  </a:lnTo>
                  <a:lnTo>
                    <a:pt x="44776" y="346765"/>
                  </a:lnTo>
                  <a:lnTo>
                    <a:pt x="44640" y="346430"/>
                  </a:lnTo>
                  <a:lnTo>
                    <a:pt x="44503" y="346106"/>
                  </a:lnTo>
                  <a:lnTo>
                    <a:pt x="44367" y="345783"/>
                  </a:lnTo>
                  <a:lnTo>
                    <a:pt x="44226" y="345470"/>
                  </a:lnTo>
                  <a:lnTo>
                    <a:pt x="44081" y="345157"/>
                  </a:lnTo>
                  <a:lnTo>
                    <a:pt x="43940" y="344865"/>
                  </a:lnTo>
                  <a:lnTo>
                    <a:pt x="43794" y="344574"/>
                  </a:lnTo>
                  <a:lnTo>
                    <a:pt x="43649" y="344293"/>
                  </a:lnTo>
                  <a:lnTo>
                    <a:pt x="43499" y="344023"/>
                  </a:lnTo>
                  <a:lnTo>
                    <a:pt x="43354" y="343775"/>
                  </a:lnTo>
                  <a:lnTo>
                    <a:pt x="43204" y="343527"/>
                  </a:lnTo>
                  <a:lnTo>
                    <a:pt x="43049" y="343289"/>
                  </a:lnTo>
                  <a:lnTo>
                    <a:pt x="42895" y="343063"/>
                  </a:lnTo>
                  <a:lnTo>
                    <a:pt x="42745" y="342858"/>
                  </a:lnTo>
                  <a:lnTo>
                    <a:pt x="42586" y="342653"/>
                  </a:lnTo>
                  <a:lnTo>
                    <a:pt x="42431" y="342469"/>
                  </a:lnTo>
                  <a:lnTo>
                    <a:pt x="42272" y="342296"/>
                  </a:lnTo>
                  <a:lnTo>
                    <a:pt x="42113" y="342145"/>
                  </a:lnTo>
                  <a:lnTo>
                    <a:pt x="41950" y="342005"/>
                  </a:lnTo>
                  <a:lnTo>
                    <a:pt x="41791" y="341875"/>
                  </a:lnTo>
                  <a:lnTo>
                    <a:pt x="41627" y="341768"/>
                  </a:lnTo>
                  <a:lnTo>
                    <a:pt x="41464" y="341670"/>
                  </a:lnTo>
                  <a:lnTo>
                    <a:pt x="41296" y="341584"/>
                  </a:lnTo>
                  <a:lnTo>
                    <a:pt x="41132" y="341530"/>
                  </a:lnTo>
                  <a:lnTo>
                    <a:pt x="40964" y="341476"/>
                  </a:lnTo>
                  <a:lnTo>
                    <a:pt x="40791" y="341455"/>
                  </a:lnTo>
                  <a:lnTo>
                    <a:pt x="40623" y="341444"/>
                  </a:lnTo>
                  <a:lnTo>
                    <a:pt x="40450" y="341455"/>
                  </a:lnTo>
                  <a:lnTo>
                    <a:pt x="40278" y="341487"/>
                  </a:lnTo>
                  <a:lnTo>
                    <a:pt x="40182" y="341508"/>
                  </a:lnTo>
                  <a:lnTo>
                    <a:pt x="40087" y="341541"/>
                  </a:lnTo>
                  <a:lnTo>
                    <a:pt x="39992" y="341584"/>
                  </a:lnTo>
                  <a:lnTo>
                    <a:pt x="39896" y="341627"/>
                  </a:lnTo>
                  <a:lnTo>
                    <a:pt x="39805" y="341681"/>
                  </a:lnTo>
                  <a:lnTo>
                    <a:pt x="39714" y="341735"/>
                  </a:lnTo>
                  <a:lnTo>
                    <a:pt x="39624" y="341800"/>
                  </a:lnTo>
                  <a:lnTo>
                    <a:pt x="39533" y="341875"/>
                  </a:lnTo>
                  <a:lnTo>
                    <a:pt x="39360" y="342027"/>
                  </a:lnTo>
                  <a:lnTo>
                    <a:pt x="39192" y="342210"/>
                  </a:lnTo>
                  <a:lnTo>
                    <a:pt x="39033" y="342404"/>
                  </a:lnTo>
                  <a:lnTo>
                    <a:pt x="38874" y="342631"/>
                  </a:lnTo>
                  <a:lnTo>
                    <a:pt x="38728" y="342868"/>
                  </a:lnTo>
                  <a:lnTo>
                    <a:pt x="38583" y="343127"/>
                  </a:lnTo>
                  <a:lnTo>
                    <a:pt x="38451" y="343397"/>
                  </a:lnTo>
                  <a:lnTo>
                    <a:pt x="38324" y="343689"/>
                  </a:lnTo>
                  <a:lnTo>
                    <a:pt x="38206" y="343991"/>
                  </a:lnTo>
                  <a:lnTo>
                    <a:pt x="38097" y="344315"/>
                  </a:lnTo>
                  <a:lnTo>
                    <a:pt x="37992" y="344649"/>
                  </a:lnTo>
                  <a:lnTo>
                    <a:pt x="37902" y="344995"/>
                  </a:lnTo>
                  <a:lnTo>
                    <a:pt x="37815" y="345351"/>
                  </a:lnTo>
                  <a:lnTo>
                    <a:pt x="37743" y="345729"/>
                  </a:lnTo>
                  <a:lnTo>
                    <a:pt x="37679" y="346106"/>
                  </a:lnTo>
                  <a:lnTo>
                    <a:pt x="37652" y="346290"/>
                  </a:lnTo>
                  <a:lnTo>
                    <a:pt x="37624" y="346484"/>
                  </a:lnTo>
                  <a:lnTo>
                    <a:pt x="37602" y="346689"/>
                  </a:lnTo>
                  <a:lnTo>
                    <a:pt x="37579" y="346883"/>
                  </a:lnTo>
                  <a:lnTo>
                    <a:pt x="37565" y="347078"/>
                  </a:lnTo>
                  <a:lnTo>
                    <a:pt x="37547" y="347283"/>
                  </a:lnTo>
                  <a:lnTo>
                    <a:pt x="37538" y="347488"/>
                  </a:lnTo>
                  <a:lnTo>
                    <a:pt x="37529" y="347693"/>
                  </a:lnTo>
                  <a:lnTo>
                    <a:pt x="37520" y="347898"/>
                  </a:lnTo>
                  <a:lnTo>
                    <a:pt x="37515" y="348103"/>
                  </a:lnTo>
                  <a:lnTo>
                    <a:pt x="37515" y="348308"/>
                  </a:lnTo>
                  <a:lnTo>
                    <a:pt x="37520" y="348513"/>
                  </a:lnTo>
                  <a:lnTo>
                    <a:pt x="37524" y="348729"/>
                  </a:lnTo>
                  <a:lnTo>
                    <a:pt x="37534" y="348934"/>
                  </a:lnTo>
                  <a:lnTo>
                    <a:pt x="37543" y="349139"/>
                  </a:lnTo>
                  <a:lnTo>
                    <a:pt x="37561" y="349355"/>
                  </a:lnTo>
                  <a:lnTo>
                    <a:pt x="37579" y="349560"/>
                  </a:lnTo>
                  <a:lnTo>
                    <a:pt x="37597" y="349776"/>
                  </a:lnTo>
                  <a:lnTo>
                    <a:pt x="37624" y="349981"/>
                  </a:lnTo>
                  <a:lnTo>
                    <a:pt x="37652" y="350197"/>
                  </a:lnTo>
                  <a:lnTo>
                    <a:pt x="37683" y="350402"/>
                  </a:lnTo>
                  <a:lnTo>
                    <a:pt x="37715" y="350607"/>
                  </a:lnTo>
                  <a:lnTo>
                    <a:pt x="37756" y="350823"/>
                  </a:lnTo>
                  <a:lnTo>
                    <a:pt x="37797" y="351028"/>
                  </a:lnTo>
                  <a:lnTo>
                    <a:pt x="37843" y="351233"/>
                  </a:lnTo>
                  <a:lnTo>
                    <a:pt x="37892" y="351438"/>
                  </a:lnTo>
                  <a:lnTo>
                    <a:pt x="37924" y="351579"/>
                  </a:lnTo>
                  <a:lnTo>
                    <a:pt x="37961" y="351697"/>
                  </a:lnTo>
                  <a:lnTo>
                    <a:pt x="38002" y="351794"/>
                  </a:lnTo>
                  <a:lnTo>
                    <a:pt x="38042" y="351892"/>
                  </a:lnTo>
                  <a:lnTo>
                    <a:pt x="38083" y="351967"/>
                  </a:lnTo>
                  <a:lnTo>
                    <a:pt x="38129" y="352032"/>
                  </a:lnTo>
                  <a:lnTo>
                    <a:pt x="38179" y="352086"/>
                  </a:lnTo>
                  <a:lnTo>
                    <a:pt x="38224" y="352129"/>
                  </a:lnTo>
                  <a:lnTo>
                    <a:pt x="37920" y="352582"/>
                  </a:lnTo>
                  <a:lnTo>
                    <a:pt x="37620" y="353036"/>
                  </a:lnTo>
                  <a:lnTo>
                    <a:pt x="37320" y="353500"/>
                  </a:lnTo>
                  <a:lnTo>
                    <a:pt x="37025" y="353964"/>
                  </a:lnTo>
                  <a:lnTo>
                    <a:pt x="36734" y="354439"/>
                  </a:lnTo>
                  <a:lnTo>
                    <a:pt x="36443" y="354924"/>
                  </a:lnTo>
                  <a:lnTo>
                    <a:pt x="36157" y="355410"/>
                  </a:lnTo>
                  <a:lnTo>
                    <a:pt x="35875" y="355907"/>
                  </a:lnTo>
                  <a:lnTo>
                    <a:pt x="35598" y="356403"/>
                  </a:lnTo>
                  <a:lnTo>
                    <a:pt x="35321" y="356910"/>
                  </a:lnTo>
                  <a:lnTo>
                    <a:pt x="35048" y="357428"/>
                  </a:lnTo>
                  <a:lnTo>
                    <a:pt x="34780" y="357947"/>
                  </a:lnTo>
                  <a:lnTo>
                    <a:pt x="34517" y="358475"/>
                  </a:lnTo>
                  <a:lnTo>
                    <a:pt x="34253" y="359004"/>
                  </a:lnTo>
                  <a:lnTo>
                    <a:pt x="33990" y="359544"/>
                  </a:lnTo>
                  <a:lnTo>
                    <a:pt x="33735" y="360094"/>
                  </a:lnTo>
                  <a:lnTo>
                    <a:pt x="33481" y="360645"/>
                  </a:lnTo>
                  <a:lnTo>
                    <a:pt x="33231" y="361195"/>
                  </a:lnTo>
                  <a:lnTo>
                    <a:pt x="32981" y="361757"/>
                  </a:lnTo>
                  <a:lnTo>
                    <a:pt x="32736" y="362329"/>
                  </a:lnTo>
                  <a:lnTo>
                    <a:pt x="32495" y="362901"/>
                  </a:lnTo>
                  <a:lnTo>
                    <a:pt x="32254" y="363483"/>
                  </a:lnTo>
                  <a:lnTo>
                    <a:pt x="32018" y="364066"/>
                  </a:lnTo>
                  <a:lnTo>
                    <a:pt x="31786" y="364660"/>
                  </a:lnTo>
                  <a:lnTo>
                    <a:pt x="31554" y="365254"/>
                  </a:lnTo>
                  <a:lnTo>
                    <a:pt x="31327" y="365847"/>
                  </a:lnTo>
                  <a:lnTo>
                    <a:pt x="31100" y="366452"/>
                  </a:lnTo>
                  <a:lnTo>
                    <a:pt x="30882" y="367067"/>
                  </a:lnTo>
                  <a:lnTo>
                    <a:pt x="30659" y="367682"/>
                  </a:lnTo>
                  <a:lnTo>
                    <a:pt x="30441" y="368297"/>
                  </a:lnTo>
                  <a:lnTo>
                    <a:pt x="30228" y="368923"/>
                  </a:lnTo>
                  <a:lnTo>
                    <a:pt x="30019" y="369560"/>
                  </a:lnTo>
                  <a:lnTo>
                    <a:pt x="30100" y="367067"/>
                  </a:lnTo>
                  <a:lnTo>
                    <a:pt x="30173" y="364584"/>
                  </a:lnTo>
                  <a:lnTo>
                    <a:pt x="30246" y="362091"/>
                  </a:lnTo>
                  <a:lnTo>
                    <a:pt x="30314" y="359598"/>
                  </a:lnTo>
                  <a:lnTo>
                    <a:pt x="30373" y="357105"/>
                  </a:lnTo>
                  <a:lnTo>
                    <a:pt x="30432" y="354611"/>
                  </a:lnTo>
                  <a:lnTo>
                    <a:pt x="30487" y="352107"/>
                  </a:lnTo>
                  <a:lnTo>
                    <a:pt x="30537" y="349614"/>
                  </a:lnTo>
                  <a:lnTo>
                    <a:pt x="30582" y="347121"/>
                  </a:lnTo>
                  <a:lnTo>
                    <a:pt x="30623" y="344617"/>
                  </a:lnTo>
                  <a:lnTo>
                    <a:pt x="30659" y="342113"/>
                  </a:lnTo>
                  <a:lnTo>
                    <a:pt x="30696" y="339620"/>
                  </a:lnTo>
                  <a:lnTo>
                    <a:pt x="30727" y="337116"/>
                  </a:lnTo>
                  <a:lnTo>
                    <a:pt x="30755" y="334612"/>
                  </a:lnTo>
                  <a:lnTo>
                    <a:pt x="30782" y="332108"/>
                  </a:lnTo>
                  <a:lnTo>
                    <a:pt x="30805" y="329604"/>
                  </a:lnTo>
                  <a:lnTo>
                    <a:pt x="30846" y="324596"/>
                  </a:lnTo>
                  <a:lnTo>
                    <a:pt x="30873" y="319598"/>
                  </a:lnTo>
                  <a:lnTo>
                    <a:pt x="30891" y="314590"/>
                  </a:lnTo>
                  <a:lnTo>
                    <a:pt x="30905" y="309593"/>
                  </a:lnTo>
                  <a:lnTo>
                    <a:pt x="30909" y="304596"/>
                  </a:lnTo>
                  <a:lnTo>
                    <a:pt x="30914" y="299598"/>
                  </a:lnTo>
                  <a:lnTo>
                    <a:pt x="30909" y="294612"/>
                  </a:lnTo>
                  <a:lnTo>
                    <a:pt x="30905" y="289626"/>
                  </a:lnTo>
                  <a:lnTo>
                    <a:pt x="30896" y="284272"/>
                  </a:lnTo>
                  <a:lnTo>
                    <a:pt x="30873" y="278919"/>
                  </a:lnTo>
                  <a:lnTo>
                    <a:pt x="30841" y="273554"/>
                  </a:lnTo>
                  <a:lnTo>
                    <a:pt x="30800" y="268201"/>
                  </a:lnTo>
                  <a:lnTo>
                    <a:pt x="30755" y="262837"/>
                  </a:lnTo>
                  <a:lnTo>
                    <a:pt x="30696" y="257483"/>
                  </a:lnTo>
                  <a:lnTo>
                    <a:pt x="30627" y="252141"/>
                  </a:lnTo>
                  <a:lnTo>
                    <a:pt x="30555" y="246787"/>
                  </a:lnTo>
                  <a:lnTo>
                    <a:pt x="30518" y="244057"/>
                  </a:lnTo>
                  <a:lnTo>
                    <a:pt x="30473" y="241326"/>
                  </a:lnTo>
                  <a:lnTo>
                    <a:pt x="30432" y="238606"/>
                  </a:lnTo>
                  <a:lnTo>
                    <a:pt x="30414" y="237246"/>
                  </a:lnTo>
                  <a:lnTo>
                    <a:pt x="30396" y="235897"/>
                  </a:lnTo>
                  <a:lnTo>
                    <a:pt x="30387" y="234548"/>
                  </a:lnTo>
                  <a:lnTo>
                    <a:pt x="30378" y="233199"/>
                  </a:lnTo>
                  <a:lnTo>
                    <a:pt x="30373" y="231850"/>
                  </a:lnTo>
                  <a:lnTo>
                    <a:pt x="30378" y="230511"/>
                  </a:lnTo>
                  <a:lnTo>
                    <a:pt x="30387" y="229173"/>
                  </a:lnTo>
                  <a:lnTo>
                    <a:pt x="30405" y="227845"/>
                  </a:lnTo>
                  <a:lnTo>
                    <a:pt x="30432" y="226518"/>
                  </a:lnTo>
                  <a:lnTo>
                    <a:pt x="30468" y="225190"/>
                  </a:lnTo>
                  <a:lnTo>
                    <a:pt x="30514" y="223873"/>
                  </a:lnTo>
                  <a:lnTo>
                    <a:pt x="30537" y="223215"/>
                  </a:lnTo>
                  <a:lnTo>
                    <a:pt x="30568" y="222567"/>
                  </a:lnTo>
                  <a:lnTo>
                    <a:pt x="30600" y="221909"/>
                  </a:lnTo>
                  <a:lnTo>
                    <a:pt x="30637" y="221251"/>
                  </a:lnTo>
                  <a:lnTo>
                    <a:pt x="30673" y="220603"/>
                  </a:lnTo>
                  <a:lnTo>
                    <a:pt x="30714" y="219955"/>
                  </a:lnTo>
                  <a:lnTo>
                    <a:pt x="30759" y="219297"/>
                  </a:lnTo>
                  <a:lnTo>
                    <a:pt x="30805" y="218649"/>
                  </a:lnTo>
                  <a:lnTo>
                    <a:pt x="30859" y="218002"/>
                  </a:lnTo>
                  <a:lnTo>
                    <a:pt x="30914" y="217365"/>
                  </a:lnTo>
                  <a:lnTo>
                    <a:pt x="30968" y="216717"/>
                  </a:lnTo>
                  <a:lnTo>
                    <a:pt x="31032" y="216070"/>
                  </a:lnTo>
                  <a:lnTo>
                    <a:pt x="31100" y="215433"/>
                  </a:lnTo>
                  <a:lnTo>
                    <a:pt x="31168" y="214796"/>
                  </a:lnTo>
                  <a:lnTo>
                    <a:pt x="31241" y="214159"/>
                  </a:lnTo>
                  <a:lnTo>
                    <a:pt x="31318" y="213523"/>
                  </a:lnTo>
                  <a:lnTo>
                    <a:pt x="31404" y="212886"/>
                  </a:lnTo>
                  <a:lnTo>
                    <a:pt x="31491" y="212249"/>
                  </a:lnTo>
                  <a:lnTo>
                    <a:pt x="31582" y="211623"/>
                  </a:lnTo>
                  <a:lnTo>
                    <a:pt x="31677" y="210986"/>
                  </a:lnTo>
                  <a:lnTo>
                    <a:pt x="31777" y="210360"/>
                  </a:lnTo>
                  <a:lnTo>
                    <a:pt x="31881" y="209734"/>
                  </a:lnTo>
                  <a:lnTo>
                    <a:pt x="31991" y="209108"/>
                  </a:lnTo>
                  <a:lnTo>
                    <a:pt x="32104" y="208493"/>
                  </a:lnTo>
                  <a:lnTo>
                    <a:pt x="32222" y="207867"/>
                  </a:lnTo>
                  <a:lnTo>
                    <a:pt x="32349" y="207252"/>
                  </a:lnTo>
                  <a:lnTo>
                    <a:pt x="32477" y="206626"/>
                  </a:lnTo>
                  <a:lnTo>
                    <a:pt x="32613" y="206011"/>
                  </a:lnTo>
                  <a:lnTo>
                    <a:pt x="32754" y="205395"/>
                  </a:lnTo>
                  <a:lnTo>
                    <a:pt x="32899" y="204791"/>
                  </a:lnTo>
                  <a:close/>
                  <a:moveTo>
                    <a:pt x="82000" y="372042"/>
                  </a:moveTo>
                  <a:lnTo>
                    <a:pt x="82273" y="372507"/>
                  </a:lnTo>
                  <a:lnTo>
                    <a:pt x="82546" y="372981"/>
                  </a:lnTo>
                  <a:lnTo>
                    <a:pt x="82809" y="373456"/>
                  </a:lnTo>
                  <a:lnTo>
                    <a:pt x="83073" y="373942"/>
                  </a:lnTo>
                  <a:lnTo>
                    <a:pt x="83336" y="374439"/>
                  </a:lnTo>
                  <a:lnTo>
                    <a:pt x="83591" y="374946"/>
                  </a:lnTo>
                  <a:lnTo>
                    <a:pt x="83845" y="375453"/>
                  </a:lnTo>
                  <a:lnTo>
                    <a:pt x="84099" y="375971"/>
                  </a:lnTo>
                  <a:lnTo>
                    <a:pt x="84345" y="376489"/>
                  </a:lnTo>
                  <a:lnTo>
                    <a:pt x="84590" y="377018"/>
                  </a:lnTo>
                  <a:lnTo>
                    <a:pt x="84836" y="377558"/>
                  </a:lnTo>
                  <a:lnTo>
                    <a:pt x="85072" y="378097"/>
                  </a:lnTo>
                  <a:lnTo>
                    <a:pt x="85308" y="378659"/>
                  </a:lnTo>
                  <a:lnTo>
                    <a:pt x="85544" y="379209"/>
                  </a:lnTo>
                  <a:lnTo>
                    <a:pt x="85776" y="379781"/>
                  </a:lnTo>
                  <a:lnTo>
                    <a:pt x="86003" y="380342"/>
                  </a:lnTo>
                  <a:lnTo>
                    <a:pt x="86226" y="380925"/>
                  </a:lnTo>
                  <a:lnTo>
                    <a:pt x="86448" y="381508"/>
                  </a:lnTo>
                  <a:lnTo>
                    <a:pt x="86667" y="382102"/>
                  </a:lnTo>
                  <a:lnTo>
                    <a:pt x="86885" y="382695"/>
                  </a:lnTo>
                  <a:lnTo>
                    <a:pt x="87098" y="383300"/>
                  </a:lnTo>
                  <a:lnTo>
                    <a:pt x="87307" y="383915"/>
                  </a:lnTo>
                  <a:lnTo>
                    <a:pt x="87512" y="384530"/>
                  </a:lnTo>
                  <a:lnTo>
                    <a:pt x="87716" y="385145"/>
                  </a:lnTo>
                  <a:lnTo>
                    <a:pt x="87921" y="385771"/>
                  </a:lnTo>
                  <a:lnTo>
                    <a:pt x="88116" y="386408"/>
                  </a:lnTo>
                  <a:lnTo>
                    <a:pt x="88311" y="387045"/>
                  </a:lnTo>
                  <a:lnTo>
                    <a:pt x="88507" y="387693"/>
                  </a:lnTo>
                  <a:lnTo>
                    <a:pt x="88697" y="388351"/>
                  </a:lnTo>
                  <a:lnTo>
                    <a:pt x="88884" y="388999"/>
                  </a:lnTo>
                  <a:lnTo>
                    <a:pt x="89065" y="389668"/>
                  </a:lnTo>
                  <a:lnTo>
                    <a:pt x="89247" y="390337"/>
                  </a:lnTo>
                  <a:lnTo>
                    <a:pt x="88766" y="390952"/>
                  </a:lnTo>
                  <a:lnTo>
                    <a:pt x="88284" y="391546"/>
                  </a:lnTo>
                  <a:lnTo>
                    <a:pt x="87798" y="392139"/>
                  </a:lnTo>
                  <a:lnTo>
                    <a:pt x="87307" y="392711"/>
                  </a:lnTo>
                  <a:lnTo>
                    <a:pt x="86816" y="393273"/>
                  </a:lnTo>
                  <a:lnTo>
                    <a:pt x="86326" y="393823"/>
                  </a:lnTo>
                  <a:lnTo>
                    <a:pt x="85826" y="394352"/>
                  </a:lnTo>
                  <a:lnTo>
                    <a:pt x="85331" y="394870"/>
                  </a:lnTo>
                  <a:lnTo>
                    <a:pt x="84826" y="395377"/>
                  </a:lnTo>
                  <a:lnTo>
                    <a:pt x="84322" y="395863"/>
                  </a:lnTo>
                  <a:lnTo>
                    <a:pt x="83818" y="396349"/>
                  </a:lnTo>
                  <a:lnTo>
                    <a:pt x="83309" y="396813"/>
                  </a:lnTo>
                  <a:lnTo>
                    <a:pt x="82796" y="397255"/>
                  </a:lnTo>
                  <a:lnTo>
                    <a:pt x="82282" y="397698"/>
                  </a:lnTo>
                  <a:lnTo>
                    <a:pt x="81764" y="398119"/>
                  </a:lnTo>
                  <a:lnTo>
                    <a:pt x="81246" y="398529"/>
                  </a:lnTo>
                  <a:lnTo>
                    <a:pt x="81183" y="398345"/>
                  </a:lnTo>
                  <a:lnTo>
                    <a:pt x="81119" y="398151"/>
                  </a:lnTo>
                  <a:lnTo>
                    <a:pt x="81060" y="397957"/>
                  </a:lnTo>
                  <a:lnTo>
                    <a:pt x="80996" y="397763"/>
                  </a:lnTo>
                  <a:lnTo>
                    <a:pt x="81010" y="397633"/>
                  </a:lnTo>
                  <a:lnTo>
                    <a:pt x="81014" y="397493"/>
                  </a:lnTo>
                  <a:lnTo>
                    <a:pt x="81014" y="397352"/>
                  </a:lnTo>
                  <a:lnTo>
                    <a:pt x="81010" y="397223"/>
                  </a:lnTo>
                  <a:lnTo>
                    <a:pt x="80996" y="397083"/>
                  </a:lnTo>
                  <a:lnTo>
                    <a:pt x="80978" y="396953"/>
                  </a:lnTo>
                  <a:lnTo>
                    <a:pt x="80955" y="396834"/>
                  </a:lnTo>
                  <a:lnTo>
                    <a:pt x="80928" y="396726"/>
                  </a:lnTo>
                  <a:lnTo>
                    <a:pt x="80892" y="396619"/>
                  </a:lnTo>
                  <a:lnTo>
                    <a:pt x="80855" y="396521"/>
                  </a:lnTo>
                  <a:lnTo>
                    <a:pt x="80810" y="396435"/>
                  </a:lnTo>
                  <a:lnTo>
                    <a:pt x="80756" y="396370"/>
                  </a:lnTo>
                  <a:lnTo>
                    <a:pt x="80696" y="396316"/>
                  </a:lnTo>
                  <a:lnTo>
                    <a:pt x="80633" y="396273"/>
                  </a:lnTo>
                  <a:lnTo>
                    <a:pt x="80565" y="396252"/>
                  </a:lnTo>
                  <a:lnTo>
                    <a:pt x="80487" y="396241"/>
                  </a:lnTo>
                  <a:lnTo>
                    <a:pt x="80460" y="396241"/>
                  </a:lnTo>
                  <a:lnTo>
                    <a:pt x="80197" y="395539"/>
                  </a:lnTo>
                  <a:lnTo>
                    <a:pt x="79929" y="394848"/>
                  </a:lnTo>
                  <a:lnTo>
                    <a:pt x="79656" y="394158"/>
                  </a:lnTo>
                  <a:lnTo>
                    <a:pt x="79383" y="393489"/>
                  </a:lnTo>
                  <a:lnTo>
                    <a:pt x="79102" y="392841"/>
                  </a:lnTo>
                  <a:lnTo>
                    <a:pt x="78820" y="392193"/>
                  </a:lnTo>
                  <a:lnTo>
                    <a:pt x="78534" y="391557"/>
                  </a:lnTo>
                  <a:lnTo>
                    <a:pt x="78243" y="390941"/>
                  </a:lnTo>
                  <a:lnTo>
                    <a:pt x="77952" y="390337"/>
                  </a:lnTo>
                  <a:lnTo>
                    <a:pt x="77657" y="389743"/>
                  </a:lnTo>
                  <a:lnTo>
                    <a:pt x="77357" y="389171"/>
                  </a:lnTo>
                  <a:lnTo>
                    <a:pt x="77053" y="388610"/>
                  </a:lnTo>
                  <a:lnTo>
                    <a:pt x="76744" y="388060"/>
                  </a:lnTo>
                  <a:lnTo>
                    <a:pt x="76435" y="387520"/>
                  </a:lnTo>
                  <a:lnTo>
                    <a:pt x="76121" y="387002"/>
                  </a:lnTo>
                  <a:lnTo>
                    <a:pt x="75803" y="386495"/>
                  </a:lnTo>
                  <a:lnTo>
                    <a:pt x="76012" y="386074"/>
                  </a:lnTo>
                  <a:lnTo>
                    <a:pt x="76221" y="385642"/>
                  </a:lnTo>
                  <a:lnTo>
                    <a:pt x="76426" y="385189"/>
                  </a:lnTo>
                  <a:lnTo>
                    <a:pt x="76630" y="384735"/>
                  </a:lnTo>
                  <a:lnTo>
                    <a:pt x="76834" y="384271"/>
                  </a:lnTo>
                  <a:lnTo>
                    <a:pt x="77034" y="383796"/>
                  </a:lnTo>
                  <a:lnTo>
                    <a:pt x="77430" y="382836"/>
                  </a:lnTo>
                  <a:lnTo>
                    <a:pt x="77820" y="381853"/>
                  </a:lnTo>
                  <a:lnTo>
                    <a:pt x="78207" y="380871"/>
                  </a:lnTo>
                  <a:lnTo>
                    <a:pt x="78597" y="379911"/>
                  </a:lnTo>
                  <a:lnTo>
                    <a:pt x="78988" y="378961"/>
                  </a:lnTo>
                  <a:lnTo>
                    <a:pt x="79738" y="377223"/>
                  </a:lnTo>
                  <a:lnTo>
                    <a:pt x="80492" y="375507"/>
                  </a:lnTo>
                  <a:lnTo>
                    <a:pt x="81246" y="373780"/>
                  </a:lnTo>
                  <a:lnTo>
                    <a:pt x="82000" y="372042"/>
                  </a:lnTo>
                  <a:close/>
                  <a:moveTo>
                    <a:pt x="117916" y="380968"/>
                  </a:moveTo>
                  <a:lnTo>
                    <a:pt x="118071" y="381638"/>
                  </a:lnTo>
                  <a:lnTo>
                    <a:pt x="118225" y="382307"/>
                  </a:lnTo>
                  <a:lnTo>
                    <a:pt x="118375" y="382987"/>
                  </a:lnTo>
                  <a:lnTo>
                    <a:pt x="118521" y="383667"/>
                  </a:lnTo>
                  <a:lnTo>
                    <a:pt x="118666" y="384347"/>
                  </a:lnTo>
                  <a:lnTo>
                    <a:pt x="118807" y="385037"/>
                  </a:lnTo>
                  <a:lnTo>
                    <a:pt x="118943" y="385728"/>
                  </a:lnTo>
                  <a:lnTo>
                    <a:pt x="119080" y="386430"/>
                  </a:lnTo>
                  <a:lnTo>
                    <a:pt x="119216" y="387121"/>
                  </a:lnTo>
                  <a:lnTo>
                    <a:pt x="119348" y="387833"/>
                  </a:lnTo>
                  <a:lnTo>
                    <a:pt x="119475" y="388534"/>
                  </a:lnTo>
                  <a:lnTo>
                    <a:pt x="119602" y="389247"/>
                  </a:lnTo>
                  <a:lnTo>
                    <a:pt x="119725" y="389959"/>
                  </a:lnTo>
                  <a:lnTo>
                    <a:pt x="119847" y="390671"/>
                  </a:lnTo>
                  <a:lnTo>
                    <a:pt x="119966" y="391395"/>
                  </a:lnTo>
                  <a:lnTo>
                    <a:pt x="120079" y="392118"/>
                  </a:lnTo>
                  <a:lnTo>
                    <a:pt x="120193" y="392841"/>
                  </a:lnTo>
                  <a:lnTo>
                    <a:pt x="120302" y="393575"/>
                  </a:lnTo>
                  <a:lnTo>
                    <a:pt x="120411" y="394298"/>
                  </a:lnTo>
                  <a:lnTo>
                    <a:pt x="120520" y="395043"/>
                  </a:lnTo>
                  <a:lnTo>
                    <a:pt x="120620" y="395777"/>
                  </a:lnTo>
                  <a:lnTo>
                    <a:pt x="120720" y="396521"/>
                  </a:lnTo>
                  <a:lnTo>
                    <a:pt x="120820" y="397266"/>
                  </a:lnTo>
                  <a:lnTo>
                    <a:pt x="120915" y="398011"/>
                  </a:lnTo>
                  <a:lnTo>
                    <a:pt x="121006" y="398756"/>
                  </a:lnTo>
                  <a:lnTo>
                    <a:pt x="121097" y="399511"/>
                  </a:lnTo>
                  <a:lnTo>
                    <a:pt x="121188" y="400267"/>
                  </a:lnTo>
                  <a:lnTo>
                    <a:pt x="121270" y="401033"/>
                  </a:lnTo>
                  <a:lnTo>
                    <a:pt x="121351" y="401788"/>
                  </a:lnTo>
                  <a:lnTo>
                    <a:pt x="121433" y="402555"/>
                  </a:lnTo>
                  <a:lnTo>
                    <a:pt x="121510" y="403321"/>
                  </a:lnTo>
                  <a:lnTo>
                    <a:pt x="121588" y="404098"/>
                  </a:lnTo>
                  <a:lnTo>
                    <a:pt x="120711" y="404325"/>
                  </a:lnTo>
                  <a:lnTo>
                    <a:pt x="120270" y="404444"/>
                  </a:lnTo>
                  <a:lnTo>
                    <a:pt x="119829" y="404573"/>
                  </a:lnTo>
                  <a:lnTo>
                    <a:pt x="119389" y="404724"/>
                  </a:lnTo>
                  <a:lnTo>
                    <a:pt x="118948" y="404875"/>
                  </a:lnTo>
                  <a:lnTo>
                    <a:pt x="118507" y="405037"/>
                  </a:lnTo>
                  <a:lnTo>
                    <a:pt x="118071" y="405221"/>
                  </a:lnTo>
                  <a:lnTo>
                    <a:pt x="117639" y="405415"/>
                  </a:lnTo>
                  <a:lnTo>
                    <a:pt x="117208" y="405631"/>
                  </a:lnTo>
                  <a:lnTo>
                    <a:pt x="116785" y="405868"/>
                  </a:lnTo>
                  <a:lnTo>
                    <a:pt x="116576" y="405998"/>
                  </a:lnTo>
                  <a:lnTo>
                    <a:pt x="116367" y="406127"/>
                  </a:lnTo>
                  <a:lnTo>
                    <a:pt x="116163" y="406268"/>
                  </a:lnTo>
                  <a:lnTo>
                    <a:pt x="115958" y="406408"/>
                  </a:lnTo>
                  <a:lnTo>
                    <a:pt x="115754" y="406559"/>
                  </a:lnTo>
                  <a:lnTo>
                    <a:pt x="115554" y="406721"/>
                  </a:lnTo>
                  <a:lnTo>
                    <a:pt x="115354" y="406883"/>
                  </a:lnTo>
                  <a:lnTo>
                    <a:pt x="115159" y="407056"/>
                  </a:lnTo>
                  <a:lnTo>
                    <a:pt x="114968" y="407228"/>
                  </a:lnTo>
                  <a:lnTo>
                    <a:pt x="114777" y="407412"/>
                  </a:lnTo>
                  <a:lnTo>
                    <a:pt x="114636" y="406278"/>
                  </a:lnTo>
                  <a:lnTo>
                    <a:pt x="114486" y="405145"/>
                  </a:lnTo>
                  <a:lnTo>
                    <a:pt x="114332" y="404012"/>
                  </a:lnTo>
                  <a:lnTo>
                    <a:pt x="114168" y="402900"/>
                  </a:lnTo>
                  <a:lnTo>
                    <a:pt x="113995" y="401788"/>
                  </a:lnTo>
                  <a:lnTo>
                    <a:pt x="113818" y="400677"/>
                  </a:lnTo>
                  <a:lnTo>
                    <a:pt x="113632" y="399587"/>
                  </a:lnTo>
                  <a:lnTo>
                    <a:pt x="113437" y="398497"/>
                  </a:lnTo>
                  <a:lnTo>
                    <a:pt x="113237" y="397417"/>
                  </a:lnTo>
                  <a:lnTo>
                    <a:pt x="113028" y="396349"/>
                  </a:lnTo>
                  <a:lnTo>
                    <a:pt x="112810" y="395280"/>
                  </a:lnTo>
                  <a:lnTo>
                    <a:pt x="112587" y="394233"/>
                  </a:lnTo>
                  <a:lnTo>
                    <a:pt x="112355" y="393186"/>
                  </a:lnTo>
                  <a:lnTo>
                    <a:pt x="112114" y="392161"/>
                  </a:lnTo>
                  <a:lnTo>
                    <a:pt x="111869" y="391136"/>
                  </a:lnTo>
                  <a:lnTo>
                    <a:pt x="111619" y="390132"/>
                  </a:lnTo>
                  <a:lnTo>
                    <a:pt x="111719" y="390056"/>
                  </a:lnTo>
                  <a:lnTo>
                    <a:pt x="111819" y="389981"/>
                  </a:lnTo>
                  <a:lnTo>
                    <a:pt x="112019" y="389819"/>
                  </a:lnTo>
                  <a:lnTo>
                    <a:pt x="112214" y="389635"/>
                  </a:lnTo>
                  <a:lnTo>
                    <a:pt x="112410" y="389419"/>
                  </a:lnTo>
                  <a:lnTo>
                    <a:pt x="112601" y="389204"/>
                  </a:lnTo>
                  <a:lnTo>
                    <a:pt x="112791" y="388955"/>
                  </a:lnTo>
                  <a:lnTo>
                    <a:pt x="112978" y="388707"/>
                  </a:lnTo>
                  <a:lnTo>
                    <a:pt x="113164" y="388437"/>
                  </a:lnTo>
                  <a:lnTo>
                    <a:pt x="113346" y="388167"/>
                  </a:lnTo>
                  <a:lnTo>
                    <a:pt x="113527" y="387887"/>
                  </a:lnTo>
                  <a:lnTo>
                    <a:pt x="113891" y="387315"/>
                  </a:lnTo>
                  <a:lnTo>
                    <a:pt x="114245" y="386743"/>
                  </a:lnTo>
                  <a:lnTo>
                    <a:pt x="114600" y="386182"/>
                  </a:lnTo>
                  <a:lnTo>
                    <a:pt x="115440" y="384908"/>
                  </a:lnTo>
                  <a:lnTo>
                    <a:pt x="115858" y="384271"/>
                  </a:lnTo>
                  <a:lnTo>
                    <a:pt x="116276" y="383624"/>
                  </a:lnTo>
                  <a:lnTo>
                    <a:pt x="116690" y="382976"/>
                  </a:lnTo>
                  <a:lnTo>
                    <a:pt x="117103" y="382318"/>
                  </a:lnTo>
                  <a:lnTo>
                    <a:pt x="117512" y="381648"/>
                  </a:lnTo>
                  <a:lnTo>
                    <a:pt x="117916" y="380968"/>
                  </a:lnTo>
                  <a:close/>
                  <a:moveTo>
                    <a:pt x="28783" y="383246"/>
                  </a:moveTo>
                  <a:lnTo>
                    <a:pt x="28860" y="383354"/>
                  </a:lnTo>
                  <a:lnTo>
                    <a:pt x="28942" y="383451"/>
                  </a:lnTo>
                  <a:lnTo>
                    <a:pt x="29451" y="383861"/>
                  </a:lnTo>
                  <a:lnTo>
                    <a:pt x="29955" y="384282"/>
                  </a:lnTo>
                  <a:lnTo>
                    <a:pt x="30446" y="384714"/>
                  </a:lnTo>
                  <a:lnTo>
                    <a:pt x="30932" y="385156"/>
                  </a:lnTo>
                  <a:lnTo>
                    <a:pt x="31409" y="385620"/>
                  </a:lnTo>
                  <a:lnTo>
                    <a:pt x="31881" y="386106"/>
                  </a:lnTo>
                  <a:lnTo>
                    <a:pt x="32345" y="386602"/>
                  </a:lnTo>
                  <a:lnTo>
                    <a:pt x="32804" y="387110"/>
                  </a:lnTo>
                  <a:lnTo>
                    <a:pt x="33258" y="387649"/>
                  </a:lnTo>
                  <a:lnTo>
                    <a:pt x="33708" y="388211"/>
                  </a:lnTo>
                  <a:lnTo>
                    <a:pt x="34153" y="388793"/>
                  </a:lnTo>
                  <a:lnTo>
                    <a:pt x="34594" y="389398"/>
                  </a:lnTo>
                  <a:lnTo>
                    <a:pt x="35035" y="390035"/>
                  </a:lnTo>
                  <a:lnTo>
                    <a:pt x="35475" y="390693"/>
                  </a:lnTo>
                  <a:lnTo>
                    <a:pt x="35912" y="391384"/>
                  </a:lnTo>
                  <a:lnTo>
                    <a:pt x="36348" y="392096"/>
                  </a:lnTo>
                  <a:lnTo>
                    <a:pt x="36198" y="392690"/>
                  </a:lnTo>
                  <a:lnTo>
                    <a:pt x="36052" y="393294"/>
                  </a:lnTo>
                  <a:lnTo>
                    <a:pt x="35907" y="393899"/>
                  </a:lnTo>
                  <a:lnTo>
                    <a:pt x="35766" y="394503"/>
                  </a:lnTo>
                  <a:lnTo>
                    <a:pt x="35489" y="395723"/>
                  </a:lnTo>
                  <a:lnTo>
                    <a:pt x="35221" y="396964"/>
                  </a:lnTo>
                  <a:lnTo>
                    <a:pt x="34962" y="398216"/>
                  </a:lnTo>
                  <a:lnTo>
                    <a:pt x="34712" y="399479"/>
                  </a:lnTo>
                  <a:lnTo>
                    <a:pt x="34467" y="400763"/>
                  </a:lnTo>
                  <a:lnTo>
                    <a:pt x="34235" y="402048"/>
                  </a:lnTo>
                  <a:lnTo>
                    <a:pt x="34003" y="403354"/>
                  </a:lnTo>
                  <a:lnTo>
                    <a:pt x="33785" y="404659"/>
                  </a:lnTo>
                  <a:lnTo>
                    <a:pt x="33572" y="405976"/>
                  </a:lnTo>
                  <a:lnTo>
                    <a:pt x="33367" y="407315"/>
                  </a:lnTo>
                  <a:lnTo>
                    <a:pt x="33167" y="408642"/>
                  </a:lnTo>
                  <a:lnTo>
                    <a:pt x="32976" y="409991"/>
                  </a:lnTo>
                  <a:lnTo>
                    <a:pt x="32790" y="411340"/>
                  </a:lnTo>
                  <a:lnTo>
                    <a:pt x="32608" y="412700"/>
                  </a:lnTo>
                  <a:lnTo>
                    <a:pt x="32404" y="412290"/>
                  </a:lnTo>
                  <a:lnTo>
                    <a:pt x="32195" y="411902"/>
                  </a:lnTo>
                  <a:lnTo>
                    <a:pt x="31986" y="411513"/>
                  </a:lnTo>
                  <a:lnTo>
                    <a:pt x="31768" y="411146"/>
                  </a:lnTo>
                  <a:lnTo>
                    <a:pt x="31550" y="410779"/>
                  </a:lnTo>
                  <a:lnTo>
                    <a:pt x="31327" y="410434"/>
                  </a:lnTo>
                  <a:lnTo>
                    <a:pt x="31100" y="410088"/>
                  </a:lnTo>
                  <a:lnTo>
                    <a:pt x="30873" y="409765"/>
                  </a:lnTo>
                  <a:lnTo>
                    <a:pt x="30641" y="409452"/>
                  </a:lnTo>
                  <a:lnTo>
                    <a:pt x="30405" y="409149"/>
                  </a:lnTo>
                  <a:lnTo>
                    <a:pt x="30169" y="408858"/>
                  </a:lnTo>
                  <a:lnTo>
                    <a:pt x="29928" y="408577"/>
                  </a:lnTo>
                  <a:lnTo>
                    <a:pt x="29687" y="408308"/>
                  </a:lnTo>
                  <a:lnTo>
                    <a:pt x="29442" y="408049"/>
                  </a:lnTo>
                  <a:lnTo>
                    <a:pt x="29192" y="407811"/>
                  </a:lnTo>
                  <a:lnTo>
                    <a:pt x="28942" y="407584"/>
                  </a:lnTo>
                  <a:lnTo>
                    <a:pt x="28692" y="407369"/>
                  </a:lnTo>
                  <a:lnTo>
                    <a:pt x="28438" y="407164"/>
                  </a:lnTo>
                  <a:lnTo>
                    <a:pt x="28183" y="406969"/>
                  </a:lnTo>
                  <a:lnTo>
                    <a:pt x="27924" y="406797"/>
                  </a:lnTo>
                  <a:lnTo>
                    <a:pt x="27665" y="406635"/>
                  </a:lnTo>
                  <a:lnTo>
                    <a:pt x="27406" y="406484"/>
                  </a:lnTo>
                  <a:lnTo>
                    <a:pt x="27147" y="406343"/>
                  </a:lnTo>
                  <a:lnTo>
                    <a:pt x="26884" y="406225"/>
                  </a:lnTo>
                  <a:lnTo>
                    <a:pt x="26620" y="406117"/>
                  </a:lnTo>
                  <a:lnTo>
                    <a:pt x="26357" y="406019"/>
                  </a:lnTo>
                  <a:lnTo>
                    <a:pt x="26093" y="405933"/>
                  </a:lnTo>
                  <a:lnTo>
                    <a:pt x="25830" y="405868"/>
                  </a:lnTo>
                  <a:lnTo>
                    <a:pt x="25562" y="405814"/>
                  </a:lnTo>
                  <a:lnTo>
                    <a:pt x="25298" y="405782"/>
                  </a:lnTo>
                  <a:lnTo>
                    <a:pt x="25030" y="405760"/>
                  </a:lnTo>
                  <a:lnTo>
                    <a:pt x="24762" y="405750"/>
                  </a:lnTo>
                  <a:lnTo>
                    <a:pt x="24962" y="404282"/>
                  </a:lnTo>
                  <a:lnTo>
                    <a:pt x="25166" y="402825"/>
                  </a:lnTo>
                  <a:lnTo>
                    <a:pt x="25375" y="401368"/>
                  </a:lnTo>
                  <a:lnTo>
                    <a:pt x="25589" y="399932"/>
                  </a:lnTo>
                  <a:lnTo>
                    <a:pt x="25811" y="398486"/>
                  </a:lnTo>
                  <a:lnTo>
                    <a:pt x="26043" y="397061"/>
                  </a:lnTo>
                  <a:lnTo>
                    <a:pt x="26279" y="395636"/>
                  </a:lnTo>
                  <a:lnTo>
                    <a:pt x="26525" y="394222"/>
                  </a:lnTo>
                  <a:lnTo>
                    <a:pt x="26779" y="392819"/>
                  </a:lnTo>
                  <a:lnTo>
                    <a:pt x="27043" y="391427"/>
                  </a:lnTo>
                  <a:lnTo>
                    <a:pt x="27311" y="390045"/>
                  </a:lnTo>
                  <a:lnTo>
                    <a:pt x="27588" y="388664"/>
                  </a:lnTo>
                  <a:lnTo>
                    <a:pt x="27870" y="387293"/>
                  </a:lnTo>
                  <a:lnTo>
                    <a:pt x="28165" y="385933"/>
                  </a:lnTo>
                  <a:lnTo>
                    <a:pt x="28469" y="384584"/>
                  </a:lnTo>
                  <a:lnTo>
                    <a:pt x="28783" y="383246"/>
                  </a:lnTo>
                  <a:close/>
                  <a:moveTo>
                    <a:pt x="90238" y="394374"/>
                  </a:moveTo>
                  <a:lnTo>
                    <a:pt x="90501" y="395518"/>
                  </a:lnTo>
                  <a:lnTo>
                    <a:pt x="90756" y="396673"/>
                  </a:lnTo>
                  <a:lnTo>
                    <a:pt x="91001" y="397838"/>
                  </a:lnTo>
                  <a:lnTo>
                    <a:pt x="91242" y="399015"/>
                  </a:lnTo>
                  <a:lnTo>
                    <a:pt x="91478" y="400202"/>
                  </a:lnTo>
                  <a:lnTo>
                    <a:pt x="91705" y="401400"/>
                  </a:lnTo>
                  <a:lnTo>
                    <a:pt x="91923" y="402609"/>
                  </a:lnTo>
                  <a:lnTo>
                    <a:pt x="92141" y="403839"/>
                  </a:lnTo>
                  <a:lnTo>
                    <a:pt x="92346" y="405059"/>
                  </a:lnTo>
                  <a:lnTo>
                    <a:pt x="92546" y="406300"/>
                  </a:lnTo>
                  <a:lnTo>
                    <a:pt x="92741" y="407552"/>
                  </a:lnTo>
                  <a:lnTo>
                    <a:pt x="92932" y="408804"/>
                  </a:lnTo>
                  <a:lnTo>
                    <a:pt x="93109" y="410078"/>
                  </a:lnTo>
                  <a:lnTo>
                    <a:pt x="93286" y="411340"/>
                  </a:lnTo>
                  <a:lnTo>
                    <a:pt x="93454" y="412625"/>
                  </a:lnTo>
                  <a:lnTo>
                    <a:pt x="93614" y="413909"/>
                  </a:lnTo>
                  <a:lnTo>
                    <a:pt x="93391" y="414060"/>
                  </a:lnTo>
                  <a:lnTo>
                    <a:pt x="93168" y="414222"/>
                  </a:lnTo>
                  <a:lnTo>
                    <a:pt x="92946" y="414384"/>
                  </a:lnTo>
                  <a:lnTo>
                    <a:pt x="92728" y="414557"/>
                  </a:lnTo>
                  <a:lnTo>
                    <a:pt x="92505" y="414740"/>
                  </a:lnTo>
                  <a:lnTo>
                    <a:pt x="92287" y="414935"/>
                  </a:lnTo>
                  <a:lnTo>
                    <a:pt x="91851" y="415323"/>
                  </a:lnTo>
                  <a:lnTo>
                    <a:pt x="91414" y="415723"/>
                  </a:lnTo>
                  <a:lnTo>
                    <a:pt x="90983" y="416133"/>
                  </a:lnTo>
                  <a:lnTo>
                    <a:pt x="90560" y="416532"/>
                  </a:lnTo>
                  <a:lnTo>
                    <a:pt x="90138" y="416921"/>
                  </a:lnTo>
                  <a:lnTo>
                    <a:pt x="89188" y="417773"/>
                  </a:lnTo>
                  <a:lnTo>
                    <a:pt x="88243" y="418626"/>
                  </a:lnTo>
                  <a:lnTo>
                    <a:pt x="87771" y="419068"/>
                  </a:lnTo>
                  <a:lnTo>
                    <a:pt x="87298" y="419511"/>
                  </a:lnTo>
                  <a:lnTo>
                    <a:pt x="86835" y="419975"/>
                  </a:lnTo>
                  <a:lnTo>
                    <a:pt x="86367" y="420450"/>
                  </a:lnTo>
                  <a:lnTo>
                    <a:pt x="86176" y="419252"/>
                  </a:lnTo>
                  <a:lnTo>
                    <a:pt x="85976" y="418075"/>
                  </a:lnTo>
                  <a:lnTo>
                    <a:pt x="85771" y="416899"/>
                  </a:lnTo>
                  <a:lnTo>
                    <a:pt x="85558" y="415733"/>
                  </a:lnTo>
                  <a:lnTo>
                    <a:pt x="85340" y="414578"/>
                  </a:lnTo>
                  <a:lnTo>
                    <a:pt x="85117" y="413424"/>
                  </a:lnTo>
                  <a:lnTo>
                    <a:pt x="84886" y="412290"/>
                  </a:lnTo>
                  <a:lnTo>
                    <a:pt x="84645" y="411157"/>
                  </a:lnTo>
                  <a:lnTo>
                    <a:pt x="84399" y="410045"/>
                  </a:lnTo>
                  <a:lnTo>
                    <a:pt x="84145" y="408934"/>
                  </a:lnTo>
                  <a:lnTo>
                    <a:pt x="83890" y="407843"/>
                  </a:lnTo>
                  <a:lnTo>
                    <a:pt x="83622" y="406764"/>
                  </a:lnTo>
                  <a:lnTo>
                    <a:pt x="83350" y="405696"/>
                  </a:lnTo>
                  <a:lnTo>
                    <a:pt x="83073" y="404638"/>
                  </a:lnTo>
                  <a:lnTo>
                    <a:pt x="82786" y="403602"/>
                  </a:lnTo>
                  <a:lnTo>
                    <a:pt x="82496" y="402576"/>
                  </a:lnTo>
                  <a:lnTo>
                    <a:pt x="83000" y="402166"/>
                  </a:lnTo>
                  <a:lnTo>
                    <a:pt x="83500" y="401735"/>
                  </a:lnTo>
                  <a:lnTo>
                    <a:pt x="84000" y="401303"/>
                  </a:lnTo>
                  <a:lnTo>
                    <a:pt x="84495" y="400849"/>
                  </a:lnTo>
                  <a:lnTo>
                    <a:pt x="84985" y="400385"/>
                  </a:lnTo>
                  <a:lnTo>
                    <a:pt x="85476" y="399900"/>
                  </a:lnTo>
                  <a:lnTo>
                    <a:pt x="85962" y="399414"/>
                  </a:lnTo>
                  <a:lnTo>
                    <a:pt x="86448" y="398907"/>
                  </a:lnTo>
                  <a:lnTo>
                    <a:pt x="86930" y="398378"/>
                  </a:lnTo>
                  <a:lnTo>
                    <a:pt x="87412" y="397849"/>
                  </a:lnTo>
                  <a:lnTo>
                    <a:pt x="87889" y="397299"/>
                  </a:lnTo>
                  <a:lnTo>
                    <a:pt x="88366" y="396748"/>
                  </a:lnTo>
                  <a:lnTo>
                    <a:pt x="88838" y="396176"/>
                  </a:lnTo>
                  <a:lnTo>
                    <a:pt x="89306" y="395582"/>
                  </a:lnTo>
                  <a:lnTo>
                    <a:pt x="89774" y="394989"/>
                  </a:lnTo>
                  <a:lnTo>
                    <a:pt x="90238" y="394374"/>
                  </a:lnTo>
                  <a:close/>
                  <a:moveTo>
                    <a:pt x="121919" y="407649"/>
                  </a:moveTo>
                  <a:lnTo>
                    <a:pt x="122019" y="408988"/>
                  </a:lnTo>
                  <a:lnTo>
                    <a:pt x="122115" y="410326"/>
                  </a:lnTo>
                  <a:lnTo>
                    <a:pt x="122201" y="411664"/>
                  </a:lnTo>
                  <a:lnTo>
                    <a:pt x="122278" y="413024"/>
                  </a:lnTo>
                  <a:lnTo>
                    <a:pt x="122351" y="414373"/>
                  </a:lnTo>
                  <a:lnTo>
                    <a:pt x="122415" y="415744"/>
                  </a:lnTo>
                  <a:lnTo>
                    <a:pt x="122469" y="417104"/>
                  </a:lnTo>
                  <a:lnTo>
                    <a:pt x="122519" y="418486"/>
                  </a:lnTo>
                  <a:lnTo>
                    <a:pt x="122564" y="419867"/>
                  </a:lnTo>
                  <a:lnTo>
                    <a:pt x="122601" y="421249"/>
                  </a:lnTo>
                  <a:lnTo>
                    <a:pt x="122628" y="422641"/>
                  </a:lnTo>
                  <a:lnTo>
                    <a:pt x="122651" y="424033"/>
                  </a:lnTo>
                  <a:lnTo>
                    <a:pt x="122664" y="425436"/>
                  </a:lnTo>
                  <a:lnTo>
                    <a:pt x="122669" y="426850"/>
                  </a:lnTo>
                  <a:lnTo>
                    <a:pt x="122669" y="428264"/>
                  </a:lnTo>
                  <a:lnTo>
                    <a:pt x="122664" y="429678"/>
                  </a:lnTo>
                  <a:lnTo>
                    <a:pt x="122437" y="429624"/>
                  </a:lnTo>
                  <a:lnTo>
                    <a:pt x="122215" y="429581"/>
                  </a:lnTo>
                  <a:lnTo>
                    <a:pt x="121987" y="429538"/>
                  </a:lnTo>
                  <a:lnTo>
                    <a:pt x="121765" y="429505"/>
                  </a:lnTo>
                  <a:lnTo>
                    <a:pt x="121310" y="429462"/>
                  </a:lnTo>
                  <a:lnTo>
                    <a:pt x="120856" y="429441"/>
                  </a:lnTo>
                  <a:lnTo>
                    <a:pt x="119952" y="429441"/>
                  </a:lnTo>
                  <a:lnTo>
                    <a:pt x="119052" y="429473"/>
                  </a:lnTo>
                  <a:lnTo>
                    <a:pt x="118657" y="429462"/>
                  </a:lnTo>
                  <a:lnTo>
                    <a:pt x="118262" y="429451"/>
                  </a:lnTo>
                  <a:lnTo>
                    <a:pt x="117862" y="429430"/>
                  </a:lnTo>
                  <a:lnTo>
                    <a:pt x="117458" y="429419"/>
                  </a:lnTo>
                  <a:lnTo>
                    <a:pt x="117058" y="429419"/>
                  </a:lnTo>
                  <a:lnTo>
                    <a:pt x="116653" y="429441"/>
                  </a:lnTo>
                  <a:lnTo>
                    <a:pt x="116453" y="429462"/>
                  </a:lnTo>
                  <a:lnTo>
                    <a:pt x="116254" y="429484"/>
                  </a:lnTo>
                  <a:lnTo>
                    <a:pt x="116054" y="429527"/>
                  </a:lnTo>
                  <a:lnTo>
                    <a:pt x="115854" y="429570"/>
                  </a:lnTo>
                  <a:lnTo>
                    <a:pt x="115867" y="428394"/>
                  </a:lnTo>
                  <a:lnTo>
                    <a:pt x="115876" y="427217"/>
                  </a:lnTo>
                  <a:lnTo>
                    <a:pt x="115876" y="426041"/>
                  </a:lnTo>
                  <a:lnTo>
                    <a:pt x="115867" y="424864"/>
                  </a:lnTo>
                  <a:lnTo>
                    <a:pt x="115854" y="423688"/>
                  </a:lnTo>
                  <a:lnTo>
                    <a:pt x="115826" y="422522"/>
                  </a:lnTo>
                  <a:lnTo>
                    <a:pt x="115795" y="421346"/>
                  </a:lnTo>
                  <a:lnTo>
                    <a:pt x="115754" y="420180"/>
                  </a:lnTo>
                  <a:lnTo>
                    <a:pt x="115704" y="419014"/>
                  </a:lnTo>
                  <a:lnTo>
                    <a:pt x="115645" y="417860"/>
                  </a:lnTo>
                  <a:lnTo>
                    <a:pt x="115581" y="416705"/>
                  </a:lnTo>
                  <a:lnTo>
                    <a:pt x="115504" y="415550"/>
                  </a:lnTo>
                  <a:lnTo>
                    <a:pt x="115427" y="414395"/>
                  </a:lnTo>
                  <a:lnTo>
                    <a:pt x="115336" y="413251"/>
                  </a:lnTo>
                  <a:lnTo>
                    <a:pt x="115240" y="412107"/>
                  </a:lnTo>
                  <a:lnTo>
                    <a:pt x="115140" y="410974"/>
                  </a:lnTo>
                  <a:lnTo>
                    <a:pt x="115345" y="410974"/>
                  </a:lnTo>
                  <a:lnTo>
                    <a:pt x="115549" y="410952"/>
                  </a:lnTo>
                  <a:lnTo>
                    <a:pt x="115754" y="410930"/>
                  </a:lnTo>
                  <a:lnTo>
                    <a:pt x="115963" y="410898"/>
                  </a:lnTo>
                  <a:lnTo>
                    <a:pt x="116172" y="410855"/>
                  </a:lnTo>
                  <a:lnTo>
                    <a:pt x="116381" y="410801"/>
                  </a:lnTo>
                  <a:lnTo>
                    <a:pt x="116590" y="410747"/>
                  </a:lnTo>
                  <a:lnTo>
                    <a:pt x="116803" y="410682"/>
                  </a:lnTo>
                  <a:lnTo>
                    <a:pt x="117012" y="410607"/>
                  </a:lnTo>
                  <a:lnTo>
                    <a:pt x="117226" y="410531"/>
                  </a:lnTo>
                  <a:lnTo>
                    <a:pt x="117653" y="410348"/>
                  </a:lnTo>
                  <a:lnTo>
                    <a:pt x="118085" y="410153"/>
                  </a:lnTo>
                  <a:lnTo>
                    <a:pt x="118512" y="409927"/>
                  </a:lnTo>
                  <a:lnTo>
                    <a:pt x="118943" y="409678"/>
                  </a:lnTo>
                  <a:lnTo>
                    <a:pt x="119375" y="409419"/>
                  </a:lnTo>
                  <a:lnTo>
                    <a:pt x="119807" y="409139"/>
                  </a:lnTo>
                  <a:lnTo>
                    <a:pt x="120234" y="408858"/>
                  </a:lnTo>
                  <a:lnTo>
                    <a:pt x="120661" y="408567"/>
                  </a:lnTo>
                  <a:lnTo>
                    <a:pt x="121083" y="408264"/>
                  </a:lnTo>
                  <a:lnTo>
                    <a:pt x="121919" y="407649"/>
                  </a:lnTo>
                  <a:close/>
                  <a:moveTo>
                    <a:pt x="94022" y="417439"/>
                  </a:moveTo>
                  <a:lnTo>
                    <a:pt x="94150" y="418647"/>
                  </a:lnTo>
                  <a:lnTo>
                    <a:pt x="94272" y="419867"/>
                  </a:lnTo>
                  <a:lnTo>
                    <a:pt x="94390" y="421098"/>
                  </a:lnTo>
                  <a:lnTo>
                    <a:pt x="94499" y="422328"/>
                  </a:lnTo>
                  <a:lnTo>
                    <a:pt x="94609" y="423558"/>
                  </a:lnTo>
                  <a:lnTo>
                    <a:pt x="94708" y="424789"/>
                  </a:lnTo>
                  <a:lnTo>
                    <a:pt x="94804" y="426030"/>
                  </a:lnTo>
                  <a:lnTo>
                    <a:pt x="94890" y="427271"/>
                  </a:lnTo>
                  <a:lnTo>
                    <a:pt x="94977" y="428523"/>
                  </a:lnTo>
                  <a:lnTo>
                    <a:pt x="95058" y="429764"/>
                  </a:lnTo>
                  <a:lnTo>
                    <a:pt x="95131" y="431016"/>
                  </a:lnTo>
                  <a:lnTo>
                    <a:pt x="95199" y="432279"/>
                  </a:lnTo>
                  <a:lnTo>
                    <a:pt x="95267" y="433531"/>
                  </a:lnTo>
                  <a:lnTo>
                    <a:pt x="95326" y="434794"/>
                  </a:lnTo>
                  <a:lnTo>
                    <a:pt x="95381" y="436057"/>
                  </a:lnTo>
                  <a:lnTo>
                    <a:pt x="95435" y="437320"/>
                  </a:lnTo>
                  <a:lnTo>
                    <a:pt x="95267" y="437341"/>
                  </a:lnTo>
                  <a:lnTo>
                    <a:pt x="95099" y="437384"/>
                  </a:lnTo>
                  <a:lnTo>
                    <a:pt x="94763" y="437482"/>
                  </a:lnTo>
                  <a:lnTo>
                    <a:pt x="94427" y="437590"/>
                  </a:lnTo>
                  <a:lnTo>
                    <a:pt x="94091" y="437719"/>
                  </a:lnTo>
                  <a:lnTo>
                    <a:pt x="93423" y="437989"/>
                  </a:lnTo>
                  <a:lnTo>
                    <a:pt x="93096" y="438129"/>
                  </a:lnTo>
                  <a:lnTo>
                    <a:pt x="92773" y="438248"/>
                  </a:lnTo>
                  <a:lnTo>
                    <a:pt x="92237" y="438453"/>
                  </a:lnTo>
                  <a:lnTo>
                    <a:pt x="91701" y="438636"/>
                  </a:lnTo>
                  <a:lnTo>
                    <a:pt x="91160" y="438831"/>
                  </a:lnTo>
                  <a:lnTo>
                    <a:pt x="90887" y="438928"/>
                  </a:lnTo>
                  <a:lnTo>
                    <a:pt x="90619" y="439036"/>
                  </a:lnTo>
                  <a:lnTo>
                    <a:pt x="90351" y="439155"/>
                  </a:lnTo>
                  <a:lnTo>
                    <a:pt x="90083" y="439284"/>
                  </a:lnTo>
                  <a:lnTo>
                    <a:pt x="89815" y="439414"/>
                  </a:lnTo>
                  <a:lnTo>
                    <a:pt x="89552" y="439565"/>
                  </a:lnTo>
                  <a:lnTo>
                    <a:pt x="89288" y="439727"/>
                  </a:lnTo>
                  <a:lnTo>
                    <a:pt x="89029" y="439910"/>
                  </a:lnTo>
                  <a:lnTo>
                    <a:pt x="88775" y="440104"/>
                  </a:lnTo>
                  <a:lnTo>
                    <a:pt x="88520" y="440320"/>
                  </a:lnTo>
                  <a:lnTo>
                    <a:pt x="88461" y="439360"/>
                  </a:lnTo>
                  <a:lnTo>
                    <a:pt x="88398" y="438399"/>
                  </a:lnTo>
                  <a:lnTo>
                    <a:pt x="88329" y="437438"/>
                  </a:lnTo>
                  <a:lnTo>
                    <a:pt x="88252" y="436467"/>
                  </a:lnTo>
                  <a:lnTo>
                    <a:pt x="88175" y="435506"/>
                  </a:lnTo>
                  <a:lnTo>
                    <a:pt x="88093" y="434535"/>
                  </a:lnTo>
                  <a:lnTo>
                    <a:pt x="88002" y="433564"/>
                  </a:lnTo>
                  <a:lnTo>
                    <a:pt x="87911" y="432592"/>
                  </a:lnTo>
                  <a:lnTo>
                    <a:pt x="87816" y="431621"/>
                  </a:lnTo>
                  <a:lnTo>
                    <a:pt x="87712" y="430650"/>
                  </a:lnTo>
                  <a:lnTo>
                    <a:pt x="87607" y="429678"/>
                  </a:lnTo>
                  <a:lnTo>
                    <a:pt x="87498" y="428707"/>
                  </a:lnTo>
                  <a:lnTo>
                    <a:pt x="87380" y="427735"/>
                  </a:lnTo>
                  <a:lnTo>
                    <a:pt x="87262" y="426775"/>
                  </a:lnTo>
                  <a:lnTo>
                    <a:pt x="87135" y="425803"/>
                  </a:lnTo>
                  <a:lnTo>
                    <a:pt x="87007" y="424832"/>
                  </a:lnTo>
                  <a:lnTo>
                    <a:pt x="87493" y="424379"/>
                  </a:lnTo>
                  <a:lnTo>
                    <a:pt x="87975" y="423904"/>
                  </a:lnTo>
                  <a:lnTo>
                    <a:pt x="88452" y="423418"/>
                  </a:lnTo>
                  <a:lnTo>
                    <a:pt x="88934" y="422922"/>
                  </a:lnTo>
                  <a:lnTo>
                    <a:pt x="89883" y="421907"/>
                  </a:lnTo>
                  <a:lnTo>
                    <a:pt x="90837" y="420892"/>
                  </a:lnTo>
                  <a:lnTo>
                    <a:pt x="91228" y="420482"/>
                  </a:lnTo>
                  <a:lnTo>
                    <a:pt x="91628" y="420083"/>
                  </a:lnTo>
                  <a:lnTo>
                    <a:pt x="92032" y="419673"/>
                  </a:lnTo>
                  <a:lnTo>
                    <a:pt x="92441" y="419263"/>
                  </a:lnTo>
                  <a:lnTo>
                    <a:pt x="92846" y="418831"/>
                  </a:lnTo>
                  <a:lnTo>
                    <a:pt x="93245" y="418388"/>
                  </a:lnTo>
                  <a:lnTo>
                    <a:pt x="93445" y="418162"/>
                  </a:lnTo>
                  <a:lnTo>
                    <a:pt x="93641" y="417924"/>
                  </a:lnTo>
                  <a:lnTo>
                    <a:pt x="93832" y="417687"/>
                  </a:lnTo>
                  <a:lnTo>
                    <a:pt x="94022" y="417439"/>
                  </a:lnTo>
                  <a:close/>
                  <a:moveTo>
                    <a:pt x="25044" y="410304"/>
                  </a:moveTo>
                  <a:lnTo>
                    <a:pt x="25316" y="410326"/>
                  </a:lnTo>
                  <a:lnTo>
                    <a:pt x="25589" y="410358"/>
                  </a:lnTo>
                  <a:lnTo>
                    <a:pt x="25852" y="410401"/>
                  </a:lnTo>
                  <a:lnTo>
                    <a:pt x="26120" y="410455"/>
                  </a:lnTo>
                  <a:lnTo>
                    <a:pt x="26379" y="410520"/>
                  </a:lnTo>
                  <a:lnTo>
                    <a:pt x="26638" y="410596"/>
                  </a:lnTo>
                  <a:lnTo>
                    <a:pt x="26897" y="410682"/>
                  </a:lnTo>
                  <a:lnTo>
                    <a:pt x="27152" y="410779"/>
                  </a:lnTo>
                  <a:lnTo>
                    <a:pt x="27406" y="410887"/>
                  </a:lnTo>
                  <a:lnTo>
                    <a:pt x="27656" y="411017"/>
                  </a:lnTo>
                  <a:lnTo>
                    <a:pt x="27906" y="411146"/>
                  </a:lnTo>
                  <a:lnTo>
                    <a:pt x="28156" y="411297"/>
                  </a:lnTo>
                  <a:lnTo>
                    <a:pt x="28401" y="411459"/>
                  </a:lnTo>
                  <a:lnTo>
                    <a:pt x="28647" y="411632"/>
                  </a:lnTo>
                  <a:lnTo>
                    <a:pt x="28892" y="411815"/>
                  </a:lnTo>
                  <a:lnTo>
                    <a:pt x="29133" y="412010"/>
                  </a:lnTo>
                  <a:lnTo>
                    <a:pt x="29373" y="412215"/>
                  </a:lnTo>
                  <a:lnTo>
                    <a:pt x="29614" y="412441"/>
                  </a:lnTo>
                  <a:lnTo>
                    <a:pt x="29851" y="412668"/>
                  </a:lnTo>
                  <a:lnTo>
                    <a:pt x="30091" y="412916"/>
                  </a:lnTo>
                  <a:lnTo>
                    <a:pt x="30328" y="413175"/>
                  </a:lnTo>
                  <a:lnTo>
                    <a:pt x="30564" y="413445"/>
                  </a:lnTo>
                  <a:lnTo>
                    <a:pt x="30796" y="413726"/>
                  </a:lnTo>
                  <a:lnTo>
                    <a:pt x="31032" y="414028"/>
                  </a:lnTo>
                  <a:lnTo>
                    <a:pt x="31268" y="414341"/>
                  </a:lnTo>
                  <a:lnTo>
                    <a:pt x="31500" y="414665"/>
                  </a:lnTo>
                  <a:lnTo>
                    <a:pt x="31736" y="414999"/>
                  </a:lnTo>
                  <a:lnTo>
                    <a:pt x="31968" y="415345"/>
                  </a:lnTo>
                  <a:lnTo>
                    <a:pt x="32200" y="415712"/>
                  </a:lnTo>
                  <a:lnTo>
                    <a:pt x="32077" y="416748"/>
                  </a:lnTo>
                  <a:lnTo>
                    <a:pt x="31959" y="417795"/>
                  </a:lnTo>
                  <a:lnTo>
                    <a:pt x="31841" y="418842"/>
                  </a:lnTo>
                  <a:lnTo>
                    <a:pt x="31727" y="419889"/>
                  </a:lnTo>
                  <a:lnTo>
                    <a:pt x="31618" y="420936"/>
                  </a:lnTo>
                  <a:lnTo>
                    <a:pt x="31513" y="421993"/>
                  </a:lnTo>
                  <a:lnTo>
                    <a:pt x="31409" y="423051"/>
                  </a:lnTo>
                  <a:lnTo>
                    <a:pt x="31309" y="424120"/>
                  </a:lnTo>
                  <a:lnTo>
                    <a:pt x="31214" y="425177"/>
                  </a:lnTo>
                  <a:lnTo>
                    <a:pt x="31118" y="426246"/>
                  </a:lnTo>
                  <a:lnTo>
                    <a:pt x="31027" y="427304"/>
                  </a:lnTo>
                  <a:lnTo>
                    <a:pt x="30941" y="428372"/>
                  </a:lnTo>
                  <a:lnTo>
                    <a:pt x="30773" y="430509"/>
                  </a:lnTo>
                  <a:lnTo>
                    <a:pt x="30614" y="432646"/>
                  </a:lnTo>
                  <a:lnTo>
                    <a:pt x="30491" y="434352"/>
                  </a:lnTo>
                  <a:lnTo>
                    <a:pt x="30378" y="436046"/>
                  </a:lnTo>
                  <a:lnTo>
                    <a:pt x="30269" y="437751"/>
                  </a:lnTo>
                  <a:lnTo>
                    <a:pt x="30164" y="439457"/>
                  </a:lnTo>
                  <a:lnTo>
                    <a:pt x="30064" y="441151"/>
                  </a:lnTo>
                  <a:lnTo>
                    <a:pt x="29973" y="442857"/>
                  </a:lnTo>
                  <a:lnTo>
                    <a:pt x="29882" y="444551"/>
                  </a:lnTo>
                  <a:lnTo>
                    <a:pt x="29801" y="446235"/>
                  </a:lnTo>
                  <a:lnTo>
                    <a:pt x="29778" y="446116"/>
                  </a:lnTo>
                  <a:lnTo>
                    <a:pt x="29751" y="445997"/>
                  </a:lnTo>
                  <a:lnTo>
                    <a:pt x="29719" y="445890"/>
                  </a:lnTo>
                  <a:lnTo>
                    <a:pt x="29682" y="445782"/>
                  </a:lnTo>
                  <a:lnTo>
                    <a:pt x="29646" y="445684"/>
                  </a:lnTo>
                  <a:lnTo>
                    <a:pt x="29601" y="445598"/>
                  </a:lnTo>
                  <a:lnTo>
                    <a:pt x="29555" y="445523"/>
                  </a:lnTo>
                  <a:lnTo>
                    <a:pt x="29510" y="445447"/>
                  </a:lnTo>
                  <a:lnTo>
                    <a:pt x="29455" y="445393"/>
                  </a:lnTo>
                  <a:lnTo>
                    <a:pt x="29401" y="445339"/>
                  </a:lnTo>
                  <a:lnTo>
                    <a:pt x="29342" y="445307"/>
                  </a:lnTo>
                  <a:lnTo>
                    <a:pt x="29278" y="445285"/>
                  </a:lnTo>
                  <a:lnTo>
                    <a:pt x="29214" y="445274"/>
                  </a:lnTo>
                  <a:lnTo>
                    <a:pt x="29146" y="445274"/>
                  </a:lnTo>
                  <a:lnTo>
                    <a:pt x="29074" y="445296"/>
                  </a:lnTo>
                  <a:lnTo>
                    <a:pt x="29001" y="445339"/>
                  </a:lnTo>
                  <a:lnTo>
                    <a:pt x="28774" y="445458"/>
                  </a:lnTo>
                  <a:lnTo>
                    <a:pt x="28551" y="445577"/>
                  </a:lnTo>
                  <a:lnTo>
                    <a:pt x="28328" y="445663"/>
                  </a:lnTo>
                  <a:lnTo>
                    <a:pt x="28106" y="445749"/>
                  </a:lnTo>
                  <a:lnTo>
                    <a:pt x="27888" y="445814"/>
                  </a:lnTo>
                  <a:lnTo>
                    <a:pt x="27670" y="445868"/>
                  </a:lnTo>
                  <a:lnTo>
                    <a:pt x="27456" y="445900"/>
                  </a:lnTo>
                  <a:lnTo>
                    <a:pt x="27243" y="445922"/>
                  </a:lnTo>
                  <a:lnTo>
                    <a:pt x="27029" y="445933"/>
                  </a:lnTo>
                  <a:lnTo>
                    <a:pt x="26816" y="445922"/>
                  </a:lnTo>
                  <a:lnTo>
                    <a:pt x="26607" y="445900"/>
                  </a:lnTo>
                  <a:lnTo>
                    <a:pt x="26398" y="445868"/>
                  </a:lnTo>
                  <a:lnTo>
                    <a:pt x="26189" y="445814"/>
                  </a:lnTo>
                  <a:lnTo>
                    <a:pt x="25984" y="445760"/>
                  </a:lnTo>
                  <a:lnTo>
                    <a:pt x="25775" y="445674"/>
                  </a:lnTo>
                  <a:lnTo>
                    <a:pt x="25571" y="445587"/>
                  </a:lnTo>
                  <a:lnTo>
                    <a:pt x="25366" y="445479"/>
                  </a:lnTo>
                  <a:lnTo>
                    <a:pt x="25166" y="445371"/>
                  </a:lnTo>
                  <a:lnTo>
                    <a:pt x="24966" y="445231"/>
                  </a:lnTo>
                  <a:lnTo>
                    <a:pt x="24762" y="445091"/>
                  </a:lnTo>
                  <a:lnTo>
                    <a:pt x="24562" y="444940"/>
                  </a:lnTo>
                  <a:lnTo>
                    <a:pt x="24367" y="444767"/>
                  </a:lnTo>
                  <a:lnTo>
                    <a:pt x="24167" y="444584"/>
                  </a:lnTo>
                  <a:lnTo>
                    <a:pt x="23967" y="444389"/>
                  </a:lnTo>
                  <a:lnTo>
                    <a:pt x="23771" y="444173"/>
                  </a:lnTo>
                  <a:lnTo>
                    <a:pt x="23576" y="443958"/>
                  </a:lnTo>
                  <a:lnTo>
                    <a:pt x="23381" y="443720"/>
                  </a:lnTo>
                  <a:lnTo>
                    <a:pt x="23185" y="443472"/>
                  </a:lnTo>
                  <a:lnTo>
                    <a:pt x="22990" y="443213"/>
                  </a:lnTo>
                  <a:lnTo>
                    <a:pt x="22795" y="442943"/>
                  </a:lnTo>
                  <a:lnTo>
                    <a:pt x="22599" y="442662"/>
                  </a:lnTo>
                  <a:lnTo>
                    <a:pt x="22408" y="442360"/>
                  </a:lnTo>
                  <a:lnTo>
                    <a:pt x="22354" y="442295"/>
                  </a:lnTo>
                  <a:lnTo>
                    <a:pt x="22299" y="442231"/>
                  </a:lnTo>
                  <a:lnTo>
                    <a:pt x="22249" y="442177"/>
                  </a:lnTo>
                  <a:lnTo>
                    <a:pt x="22199" y="442123"/>
                  </a:lnTo>
                  <a:lnTo>
                    <a:pt x="22149" y="442090"/>
                  </a:lnTo>
                  <a:lnTo>
                    <a:pt x="22099" y="442058"/>
                  </a:lnTo>
                  <a:lnTo>
                    <a:pt x="22049" y="442036"/>
                  </a:lnTo>
                  <a:lnTo>
                    <a:pt x="21999" y="442015"/>
                  </a:lnTo>
                  <a:lnTo>
                    <a:pt x="22045" y="440741"/>
                  </a:lnTo>
                  <a:lnTo>
                    <a:pt x="22090" y="439457"/>
                  </a:lnTo>
                  <a:lnTo>
                    <a:pt x="22140" y="438183"/>
                  </a:lnTo>
                  <a:lnTo>
                    <a:pt x="22195" y="436910"/>
                  </a:lnTo>
                  <a:lnTo>
                    <a:pt x="22249" y="435647"/>
                  </a:lnTo>
                  <a:lnTo>
                    <a:pt x="22308" y="434373"/>
                  </a:lnTo>
                  <a:lnTo>
                    <a:pt x="22372" y="433110"/>
                  </a:lnTo>
                  <a:lnTo>
                    <a:pt x="22436" y="431858"/>
                  </a:lnTo>
                  <a:lnTo>
                    <a:pt x="22681" y="431988"/>
                  </a:lnTo>
                  <a:lnTo>
                    <a:pt x="22931" y="432117"/>
                  </a:lnTo>
                  <a:lnTo>
                    <a:pt x="23181" y="432236"/>
                  </a:lnTo>
                  <a:lnTo>
                    <a:pt x="23431" y="432333"/>
                  </a:lnTo>
                  <a:lnTo>
                    <a:pt x="23681" y="432441"/>
                  </a:lnTo>
                  <a:lnTo>
                    <a:pt x="23935" y="432528"/>
                  </a:lnTo>
                  <a:lnTo>
                    <a:pt x="24439" y="432689"/>
                  </a:lnTo>
                  <a:lnTo>
                    <a:pt x="24944" y="432841"/>
                  </a:lnTo>
                  <a:lnTo>
                    <a:pt x="25448" y="432981"/>
                  </a:lnTo>
                  <a:lnTo>
                    <a:pt x="25952" y="433121"/>
                  </a:lnTo>
                  <a:lnTo>
                    <a:pt x="26452" y="433272"/>
                  </a:lnTo>
                  <a:lnTo>
                    <a:pt x="26897" y="433423"/>
                  </a:lnTo>
                  <a:lnTo>
                    <a:pt x="27343" y="433596"/>
                  </a:lnTo>
                  <a:lnTo>
                    <a:pt x="27792" y="433758"/>
                  </a:lnTo>
                  <a:lnTo>
                    <a:pt x="28015" y="433823"/>
                  </a:lnTo>
                  <a:lnTo>
                    <a:pt x="28242" y="433887"/>
                  </a:lnTo>
                  <a:lnTo>
                    <a:pt x="28469" y="433941"/>
                  </a:lnTo>
                  <a:lnTo>
                    <a:pt x="28692" y="433974"/>
                  </a:lnTo>
                  <a:lnTo>
                    <a:pt x="28919" y="433995"/>
                  </a:lnTo>
                  <a:lnTo>
                    <a:pt x="29142" y="433995"/>
                  </a:lnTo>
                  <a:lnTo>
                    <a:pt x="29364" y="433974"/>
                  </a:lnTo>
                  <a:lnTo>
                    <a:pt x="29587" y="433931"/>
                  </a:lnTo>
                  <a:lnTo>
                    <a:pt x="29701" y="433898"/>
                  </a:lnTo>
                  <a:lnTo>
                    <a:pt x="29810" y="433855"/>
                  </a:lnTo>
                  <a:lnTo>
                    <a:pt x="29923" y="433812"/>
                  </a:lnTo>
                  <a:lnTo>
                    <a:pt x="30032" y="433758"/>
                  </a:lnTo>
                  <a:lnTo>
                    <a:pt x="30078" y="433726"/>
                  </a:lnTo>
                  <a:lnTo>
                    <a:pt x="30119" y="433682"/>
                  </a:lnTo>
                  <a:lnTo>
                    <a:pt x="30160" y="433639"/>
                  </a:lnTo>
                  <a:lnTo>
                    <a:pt x="30196" y="433585"/>
                  </a:lnTo>
                  <a:lnTo>
                    <a:pt x="30228" y="433531"/>
                  </a:lnTo>
                  <a:lnTo>
                    <a:pt x="30259" y="433456"/>
                  </a:lnTo>
                  <a:lnTo>
                    <a:pt x="30287" y="433391"/>
                  </a:lnTo>
                  <a:lnTo>
                    <a:pt x="30314" y="433315"/>
                  </a:lnTo>
                  <a:lnTo>
                    <a:pt x="30337" y="433229"/>
                  </a:lnTo>
                  <a:lnTo>
                    <a:pt x="30355" y="433143"/>
                  </a:lnTo>
                  <a:lnTo>
                    <a:pt x="30373" y="433056"/>
                  </a:lnTo>
                  <a:lnTo>
                    <a:pt x="30387" y="432959"/>
                  </a:lnTo>
                  <a:lnTo>
                    <a:pt x="30396" y="432873"/>
                  </a:lnTo>
                  <a:lnTo>
                    <a:pt x="30405" y="432776"/>
                  </a:lnTo>
                  <a:lnTo>
                    <a:pt x="30409" y="432679"/>
                  </a:lnTo>
                  <a:lnTo>
                    <a:pt x="30409" y="432581"/>
                  </a:lnTo>
                  <a:lnTo>
                    <a:pt x="30405" y="432430"/>
                  </a:lnTo>
                  <a:lnTo>
                    <a:pt x="30396" y="432268"/>
                  </a:lnTo>
                  <a:lnTo>
                    <a:pt x="30373" y="432128"/>
                  </a:lnTo>
                  <a:lnTo>
                    <a:pt x="30346" y="431977"/>
                  </a:lnTo>
                  <a:lnTo>
                    <a:pt x="30314" y="431848"/>
                  </a:lnTo>
                  <a:lnTo>
                    <a:pt x="30269" y="431718"/>
                  </a:lnTo>
                  <a:lnTo>
                    <a:pt x="30219" y="431610"/>
                  </a:lnTo>
                  <a:lnTo>
                    <a:pt x="30164" y="431513"/>
                  </a:lnTo>
                  <a:lnTo>
                    <a:pt x="30055" y="431362"/>
                  </a:lnTo>
                  <a:lnTo>
                    <a:pt x="29946" y="431222"/>
                  </a:lnTo>
                  <a:lnTo>
                    <a:pt x="29837" y="431092"/>
                  </a:lnTo>
                  <a:lnTo>
                    <a:pt x="29723" y="430973"/>
                  </a:lnTo>
                  <a:lnTo>
                    <a:pt x="29610" y="430855"/>
                  </a:lnTo>
                  <a:lnTo>
                    <a:pt x="29496" y="430747"/>
                  </a:lnTo>
                  <a:lnTo>
                    <a:pt x="29264" y="430542"/>
                  </a:lnTo>
                  <a:lnTo>
                    <a:pt x="29028" y="430358"/>
                  </a:lnTo>
                  <a:lnTo>
                    <a:pt x="28787" y="430196"/>
                  </a:lnTo>
                  <a:lnTo>
                    <a:pt x="28542" y="430056"/>
                  </a:lnTo>
                  <a:lnTo>
                    <a:pt x="28297" y="429926"/>
                  </a:lnTo>
                  <a:lnTo>
                    <a:pt x="28051" y="429808"/>
                  </a:lnTo>
                  <a:lnTo>
                    <a:pt x="27801" y="429689"/>
                  </a:lnTo>
                  <a:lnTo>
                    <a:pt x="27302" y="429495"/>
                  </a:lnTo>
                  <a:lnTo>
                    <a:pt x="26806" y="429300"/>
                  </a:lnTo>
                  <a:lnTo>
                    <a:pt x="26561" y="429192"/>
                  </a:lnTo>
                  <a:lnTo>
                    <a:pt x="26320" y="429084"/>
                  </a:lnTo>
                  <a:lnTo>
                    <a:pt x="25880" y="428879"/>
                  </a:lnTo>
                  <a:lnTo>
                    <a:pt x="25434" y="428653"/>
                  </a:lnTo>
                  <a:lnTo>
                    <a:pt x="24985" y="428426"/>
                  </a:lnTo>
                  <a:lnTo>
                    <a:pt x="24535" y="428221"/>
                  </a:lnTo>
                  <a:lnTo>
                    <a:pt x="24085" y="428016"/>
                  </a:lnTo>
                  <a:lnTo>
                    <a:pt x="23858" y="427930"/>
                  </a:lnTo>
                  <a:lnTo>
                    <a:pt x="23631" y="427843"/>
                  </a:lnTo>
                  <a:lnTo>
                    <a:pt x="23408" y="427768"/>
                  </a:lnTo>
                  <a:lnTo>
                    <a:pt x="23181" y="427703"/>
                  </a:lnTo>
                  <a:lnTo>
                    <a:pt x="22954" y="427649"/>
                  </a:lnTo>
                  <a:lnTo>
                    <a:pt x="22726" y="427606"/>
                  </a:lnTo>
                  <a:lnTo>
                    <a:pt x="22872" y="425393"/>
                  </a:lnTo>
                  <a:lnTo>
                    <a:pt x="23026" y="423191"/>
                  </a:lnTo>
                  <a:lnTo>
                    <a:pt x="23108" y="422101"/>
                  </a:lnTo>
                  <a:lnTo>
                    <a:pt x="23194" y="421011"/>
                  </a:lnTo>
                  <a:lnTo>
                    <a:pt x="23281" y="419921"/>
                  </a:lnTo>
                  <a:lnTo>
                    <a:pt x="23372" y="418842"/>
                  </a:lnTo>
                  <a:lnTo>
                    <a:pt x="23462" y="417762"/>
                  </a:lnTo>
                  <a:lnTo>
                    <a:pt x="23558" y="416683"/>
                  </a:lnTo>
                  <a:lnTo>
                    <a:pt x="23658" y="415615"/>
                  </a:lnTo>
                  <a:lnTo>
                    <a:pt x="23762" y="414546"/>
                  </a:lnTo>
                  <a:lnTo>
                    <a:pt x="23867" y="413488"/>
                  </a:lnTo>
                  <a:lnTo>
                    <a:pt x="23980" y="412420"/>
                  </a:lnTo>
                  <a:lnTo>
                    <a:pt x="24094" y="411373"/>
                  </a:lnTo>
                  <a:lnTo>
                    <a:pt x="24212" y="410315"/>
                  </a:lnTo>
                  <a:lnTo>
                    <a:pt x="24494" y="410304"/>
                  </a:lnTo>
                  <a:close/>
                  <a:moveTo>
                    <a:pt x="122646" y="432096"/>
                  </a:moveTo>
                  <a:lnTo>
                    <a:pt x="122628" y="433251"/>
                  </a:lnTo>
                  <a:lnTo>
                    <a:pt x="122605" y="434406"/>
                  </a:lnTo>
                  <a:lnTo>
                    <a:pt x="122578" y="435560"/>
                  </a:lnTo>
                  <a:lnTo>
                    <a:pt x="122546" y="436726"/>
                  </a:lnTo>
                  <a:lnTo>
                    <a:pt x="122505" y="437881"/>
                  </a:lnTo>
                  <a:lnTo>
                    <a:pt x="122464" y="439047"/>
                  </a:lnTo>
                  <a:lnTo>
                    <a:pt x="122419" y="440212"/>
                  </a:lnTo>
                  <a:lnTo>
                    <a:pt x="122365" y="441378"/>
                  </a:lnTo>
                  <a:lnTo>
                    <a:pt x="122310" y="442544"/>
                  </a:lnTo>
                  <a:lnTo>
                    <a:pt x="122251" y="443720"/>
                  </a:lnTo>
                  <a:lnTo>
                    <a:pt x="122183" y="444886"/>
                  </a:lnTo>
                  <a:lnTo>
                    <a:pt x="122115" y="446062"/>
                  </a:lnTo>
                  <a:lnTo>
                    <a:pt x="122042" y="447228"/>
                  </a:lnTo>
                  <a:lnTo>
                    <a:pt x="121960" y="448404"/>
                  </a:lnTo>
                  <a:lnTo>
                    <a:pt x="121878" y="449581"/>
                  </a:lnTo>
                  <a:lnTo>
                    <a:pt x="121788" y="450768"/>
                  </a:lnTo>
                  <a:lnTo>
                    <a:pt x="121778" y="450930"/>
                  </a:lnTo>
                  <a:lnTo>
                    <a:pt x="121769" y="451092"/>
                  </a:lnTo>
                  <a:lnTo>
                    <a:pt x="121769" y="451243"/>
                  </a:lnTo>
                  <a:lnTo>
                    <a:pt x="121774" y="451394"/>
                  </a:lnTo>
                  <a:lnTo>
                    <a:pt x="121783" y="451534"/>
                  </a:lnTo>
                  <a:lnTo>
                    <a:pt x="121797" y="451675"/>
                  </a:lnTo>
                  <a:lnTo>
                    <a:pt x="121815" y="451804"/>
                  </a:lnTo>
                  <a:lnTo>
                    <a:pt x="121833" y="451944"/>
                  </a:lnTo>
                  <a:lnTo>
                    <a:pt x="121610" y="452160"/>
                  </a:lnTo>
                  <a:lnTo>
                    <a:pt x="121388" y="452365"/>
                  </a:lnTo>
                  <a:lnTo>
                    <a:pt x="121165" y="452571"/>
                  </a:lnTo>
                  <a:lnTo>
                    <a:pt x="120942" y="452754"/>
                  </a:lnTo>
                  <a:lnTo>
                    <a:pt x="120715" y="452916"/>
                  </a:lnTo>
                  <a:lnTo>
                    <a:pt x="120493" y="453078"/>
                  </a:lnTo>
                  <a:lnTo>
                    <a:pt x="120270" y="453218"/>
                  </a:lnTo>
                  <a:lnTo>
                    <a:pt x="120043" y="453348"/>
                  </a:lnTo>
                  <a:lnTo>
                    <a:pt x="119820" y="453466"/>
                  </a:lnTo>
                  <a:lnTo>
                    <a:pt x="119593" y="453563"/>
                  </a:lnTo>
                  <a:lnTo>
                    <a:pt x="119370" y="453650"/>
                  </a:lnTo>
                  <a:lnTo>
                    <a:pt x="119143" y="453725"/>
                  </a:lnTo>
                  <a:lnTo>
                    <a:pt x="118921" y="453779"/>
                  </a:lnTo>
                  <a:lnTo>
                    <a:pt x="118693" y="453812"/>
                  </a:lnTo>
                  <a:lnTo>
                    <a:pt x="118471" y="453844"/>
                  </a:lnTo>
                  <a:lnTo>
                    <a:pt x="118244" y="453844"/>
                  </a:lnTo>
                  <a:lnTo>
                    <a:pt x="118021" y="453833"/>
                  </a:lnTo>
                  <a:lnTo>
                    <a:pt x="117794" y="453812"/>
                  </a:lnTo>
                  <a:lnTo>
                    <a:pt x="117571" y="453769"/>
                  </a:lnTo>
                  <a:lnTo>
                    <a:pt x="117349" y="453704"/>
                  </a:lnTo>
                  <a:lnTo>
                    <a:pt x="117121" y="453628"/>
                  </a:lnTo>
                  <a:lnTo>
                    <a:pt x="116899" y="453531"/>
                  </a:lnTo>
                  <a:lnTo>
                    <a:pt x="116676" y="453423"/>
                  </a:lnTo>
                  <a:lnTo>
                    <a:pt x="116453" y="453283"/>
                  </a:lnTo>
                  <a:lnTo>
                    <a:pt x="116231" y="453132"/>
                  </a:lnTo>
                  <a:lnTo>
                    <a:pt x="116008" y="452970"/>
                  </a:lnTo>
                  <a:lnTo>
                    <a:pt x="115786" y="452776"/>
                  </a:lnTo>
                  <a:lnTo>
                    <a:pt x="115568" y="452571"/>
                  </a:lnTo>
                  <a:lnTo>
                    <a:pt x="115345" y="452333"/>
                  </a:lnTo>
                  <a:lnTo>
                    <a:pt x="115127" y="452085"/>
                  </a:lnTo>
                  <a:lnTo>
                    <a:pt x="114904" y="451815"/>
                  </a:lnTo>
                  <a:lnTo>
                    <a:pt x="114686" y="451524"/>
                  </a:lnTo>
                  <a:lnTo>
                    <a:pt x="114632" y="451448"/>
                  </a:lnTo>
                  <a:lnTo>
                    <a:pt x="114572" y="451394"/>
                  </a:lnTo>
                  <a:lnTo>
                    <a:pt x="114518" y="451340"/>
                  </a:lnTo>
                  <a:lnTo>
                    <a:pt x="114463" y="451297"/>
                  </a:lnTo>
                  <a:lnTo>
                    <a:pt x="114409" y="451275"/>
                  </a:lnTo>
                  <a:lnTo>
                    <a:pt x="114359" y="451254"/>
                  </a:lnTo>
                  <a:lnTo>
                    <a:pt x="114304" y="451243"/>
                  </a:lnTo>
                  <a:lnTo>
                    <a:pt x="114254" y="451232"/>
                  </a:lnTo>
                  <a:lnTo>
                    <a:pt x="114204" y="451243"/>
                  </a:lnTo>
                  <a:lnTo>
                    <a:pt x="114154" y="451254"/>
                  </a:lnTo>
                  <a:lnTo>
                    <a:pt x="114109" y="451275"/>
                  </a:lnTo>
                  <a:lnTo>
                    <a:pt x="114064" y="451308"/>
                  </a:lnTo>
                  <a:lnTo>
                    <a:pt x="114018" y="451340"/>
                  </a:lnTo>
                  <a:lnTo>
                    <a:pt x="113973" y="451383"/>
                  </a:lnTo>
                  <a:lnTo>
                    <a:pt x="113927" y="451437"/>
                  </a:lnTo>
                  <a:lnTo>
                    <a:pt x="113886" y="451491"/>
                  </a:lnTo>
                  <a:lnTo>
                    <a:pt x="114068" y="450390"/>
                  </a:lnTo>
                  <a:lnTo>
                    <a:pt x="114241" y="449279"/>
                  </a:lnTo>
                  <a:lnTo>
                    <a:pt x="114404" y="448156"/>
                  </a:lnTo>
                  <a:lnTo>
                    <a:pt x="114559" y="447044"/>
                  </a:lnTo>
                  <a:lnTo>
                    <a:pt x="114704" y="445922"/>
                  </a:lnTo>
                  <a:lnTo>
                    <a:pt x="114841" y="444789"/>
                  </a:lnTo>
                  <a:lnTo>
                    <a:pt x="114972" y="443655"/>
                  </a:lnTo>
                  <a:lnTo>
                    <a:pt x="115090" y="442522"/>
                  </a:lnTo>
                  <a:lnTo>
                    <a:pt x="115199" y="441378"/>
                  </a:lnTo>
                  <a:lnTo>
                    <a:pt x="115304" y="440234"/>
                  </a:lnTo>
                  <a:lnTo>
                    <a:pt x="115395" y="439090"/>
                  </a:lnTo>
                  <a:lnTo>
                    <a:pt x="115481" y="437946"/>
                  </a:lnTo>
                  <a:lnTo>
                    <a:pt x="115558" y="436802"/>
                  </a:lnTo>
                  <a:lnTo>
                    <a:pt x="115627" y="435647"/>
                  </a:lnTo>
                  <a:lnTo>
                    <a:pt x="115686" y="434492"/>
                  </a:lnTo>
                  <a:lnTo>
                    <a:pt x="115736" y="433337"/>
                  </a:lnTo>
                  <a:lnTo>
                    <a:pt x="115945" y="433359"/>
                  </a:lnTo>
                  <a:lnTo>
                    <a:pt x="116358" y="433359"/>
                  </a:lnTo>
                  <a:lnTo>
                    <a:pt x="116567" y="433348"/>
                  </a:lnTo>
                  <a:lnTo>
                    <a:pt x="116985" y="433305"/>
                  </a:lnTo>
                  <a:lnTo>
                    <a:pt x="117399" y="433240"/>
                  </a:lnTo>
                  <a:lnTo>
                    <a:pt x="117817" y="433164"/>
                  </a:lnTo>
                  <a:lnTo>
                    <a:pt x="118230" y="433078"/>
                  </a:lnTo>
                  <a:lnTo>
                    <a:pt x="118643" y="433002"/>
                  </a:lnTo>
                  <a:lnTo>
                    <a:pt x="119052" y="432927"/>
                  </a:lnTo>
                  <a:lnTo>
                    <a:pt x="119952" y="432787"/>
                  </a:lnTo>
                  <a:lnTo>
                    <a:pt x="120406" y="432711"/>
                  </a:lnTo>
                  <a:lnTo>
                    <a:pt x="120856" y="432625"/>
                  </a:lnTo>
                  <a:lnTo>
                    <a:pt x="121306" y="432528"/>
                  </a:lnTo>
                  <a:lnTo>
                    <a:pt x="121756" y="432420"/>
                  </a:lnTo>
                  <a:lnTo>
                    <a:pt x="121983" y="432344"/>
                  </a:lnTo>
                  <a:lnTo>
                    <a:pt x="122206" y="432268"/>
                  </a:lnTo>
                  <a:lnTo>
                    <a:pt x="122428" y="432193"/>
                  </a:lnTo>
                  <a:lnTo>
                    <a:pt x="122646" y="432096"/>
                  </a:lnTo>
                  <a:close/>
                  <a:moveTo>
                    <a:pt x="21854" y="447001"/>
                  </a:moveTo>
                  <a:lnTo>
                    <a:pt x="22063" y="447303"/>
                  </a:lnTo>
                  <a:lnTo>
                    <a:pt x="22277" y="447595"/>
                  </a:lnTo>
                  <a:lnTo>
                    <a:pt x="22495" y="447865"/>
                  </a:lnTo>
                  <a:lnTo>
                    <a:pt x="22713" y="448124"/>
                  </a:lnTo>
                  <a:lnTo>
                    <a:pt x="22935" y="448361"/>
                  </a:lnTo>
                  <a:lnTo>
                    <a:pt x="23163" y="448588"/>
                  </a:lnTo>
                  <a:lnTo>
                    <a:pt x="23394" y="448793"/>
                  </a:lnTo>
                  <a:lnTo>
                    <a:pt x="23626" y="448987"/>
                  </a:lnTo>
                  <a:lnTo>
                    <a:pt x="23858" y="449160"/>
                  </a:lnTo>
                  <a:lnTo>
                    <a:pt x="24094" y="449322"/>
                  </a:lnTo>
                  <a:lnTo>
                    <a:pt x="24335" y="449462"/>
                  </a:lnTo>
                  <a:lnTo>
                    <a:pt x="24576" y="449581"/>
                  </a:lnTo>
                  <a:lnTo>
                    <a:pt x="24816" y="449700"/>
                  </a:lnTo>
                  <a:lnTo>
                    <a:pt x="25057" y="449786"/>
                  </a:lnTo>
                  <a:lnTo>
                    <a:pt x="25303" y="449861"/>
                  </a:lnTo>
                  <a:lnTo>
                    <a:pt x="25548" y="449926"/>
                  </a:lnTo>
                  <a:lnTo>
                    <a:pt x="25793" y="449969"/>
                  </a:lnTo>
                  <a:lnTo>
                    <a:pt x="26039" y="449991"/>
                  </a:lnTo>
                  <a:lnTo>
                    <a:pt x="26284" y="450002"/>
                  </a:lnTo>
                  <a:lnTo>
                    <a:pt x="26529" y="449991"/>
                  </a:lnTo>
                  <a:lnTo>
                    <a:pt x="26775" y="449969"/>
                  </a:lnTo>
                  <a:lnTo>
                    <a:pt x="27020" y="449926"/>
                  </a:lnTo>
                  <a:lnTo>
                    <a:pt x="27261" y="449872"/>
                  </a:lnTo>
                  <a:lnTo>
                    <a:pt x="27506" y="449797"/>
                  </a:lnTo>
                  <a:lnTo>
                    <a:pt x="27747" y="449710"/>
                  </a:lnTo>
                  <a:lnTo>
                    <a:pt x="27988" y="449602"/>
                  </a:lnTo>
                  <a:lnTo>
                    <a:pt x="28229" y="449484"/>
                  </a:lnTo>
                  <a:lnTo>
                    <a:pt x="28465" y="449343"/>
                  </a:lnTo>
                  <a:lnTo>
                    <a:pt x="28701" y="449192"/>
                  </a:lnTo>
                  <a:lnTo>
                    <a:pt x="28933" y="449020"/>
                  </a:lnTo>
                  <a:lnTo>
                    <a:pt x="29164" y="448825"/>
                  </a:lnTo>
                  <a:lnTo>
                    <a:pt x="29392" y="448620"/>
                  </a:lnTo>
                  <a:lnTo>
                    <a:pt x="29446" y="448566"/>
                  </a:lnTo>
                  <a:lnTo>
                    <a:pt x="29492" y="448501"/>
                  </a:lnTo>
                  <a:lnTo>
                    <a:pt x="29537" y="448426"/>
                  </a:lnTo>
                  <a:lnTo>
                    <a:pt x="29582" y="448350"/>
                  </a:lnTo>
                  <a:lnTo>
                    <a:pt x="29619" y="448253"/>
                  </a:lnTo>
                  <a:lnTo>
                    <a:pt x="29660" y="448167"/>
                  </a:lnTo>
                  <a:lnTo>
                    <a:pt x="29728" y="447962"/>
                  </a:lnTo>
                  <a:lnTo>
                    <a:pt x="29669" y="449171"/>
                  </a:lnTo>
                  <a:lnTo>
                    <a:pt x="29614" y="450369"/>
                  </a:lnTo>
                  <a:lnTo>
                    <a:pt x="29514" y="452754"/>
                  </a:lnTo>
                  <a:lnTo>
                    <a:pt x="29423" y="455107"/>
                  </a:lnTo>
                  <a:lnTo>
                    <a:pt x="29333" y="457438"/>
                  </a:lnTo>
                  <a:lnTo>
                    <a:pt x="29333" y="457503"/>
                  </a:lnTo>
                  <a:lnTo>
                    <a:pt x="28819" y="457999"/>
                  </a:lnTo>
                  <a:lnTo>
                    <a:pt x="28560" y="458237"/>
                  </a:lnTo>
                  <a:lnTo>
                    <a:pt x="28301" y="458464"/>
                  </a:lnTo>
                  <a:lnTo>
                    <a:pt x="28038" y="458690"/>
                  </a:lnTo>
                  <a:lnTo>
                    <a:pt x="27774" y="458895"/>
                  </a:lnTo>
                  <a:lnTo>
                    <a:pt x="27511" y="459100"/>
                  </a:lnTo>
                  <a:lnTo>
                    <a:pt x="27247" y="459284"/>
                  </a:lnTo>
                  <a:lnTo>
                    <a:pt x="26979" y="459446"/>
                  </a:lnTo>
                  <a:lnTo>
                    <a:pt x="26716" y="459597"/>
                  </a:lnTo>
                  <a:lnTo>
                    <a:pt x="26447" y="459726"/>
                  </a:lnTo>
                  <a:lnTo>
                    <a:pt x="26175" y="459834"/>
                  </a:lnTo>
                  <a:lnTo>
                    <a:pt x="26039" y="459878"/>
                  </a:lnTo>
                  <a:lnTo>
                    <a:pt x="25907" y="459921"/>
                  </a:lnTo>
                  <a:lnTo>
                    <a:pt x="25771" y="459953"/>
                  </a:lnTo>
                  <a:lnTo>
                    <a:pt x="25634" y="459975"/>
                  </a:lnTo>
                  <a:lnTo>
                    <a:pt x="25498" y="459985"/>
                  </a:lnTo>
                  <a:lnTo>
                    <a:pt x="25357" y="459996"/>
                  </a:lnTo>
                  <a:lnTo>
                    <a:pt x="25084" y="459996"/>
                  </a:lnTo>
                  <a:lnTo>
                    <a:pt x="24925" y="459985"/>
                  </a:lnTo>
                  <a:lnTo>
                    <a:pt x="24776" y="459953"/>
                  </a:lnTo>
                  <a:lnTo>
                    <a:pt x="24626" y="459921"/>
                  </a:lnTo>
                  <a:lnTo>
                    <a:pt x="24480" y="459878"/>
                  </a:lnTo>
                  <a:lnTo>
                    <a:pt x="24339" y="459824"/>
                  </a:lnTo>
                  <a:lnTo>
                    <a:pt x="24203" y="459759"/>
                  </a:lnTo>
                  <a:lnTo>
                    <a:pt x="24071" y="459683"/>
                  </a:lnTo>
                  <a:lnTo>
                    <a:pt x="23940" y="459597"/>
                  </a:lnTo>
                  <a:lnTo>
                    <a:pt x="23817" y="459500"/>
                  </a:lnTo>
                  <a:lnTo>
                    <a:pt x="23694" y="459403"/>
                  </a:lnTo>
                  <a:lnTo>
                    <a:pt x="23571" y="459284"/>
                  </a:lnTo>
                  <a:lnTo>
                    <a:pt x="23458" y="459165"/>
                  </a:lnTo>
                  <a:lnTo>
                    <a:pt x="23344" y="459036"/>
                  </a:lnTo>
                  <a:lnTo>
                    <a:pt x="23231" y="458895"/>
                  </a:lnTo>
                  <a:lnTo>
                    <a:pt x="23122" y="458755"/>
                  </a:lnTo>
                  <a:lnTo>
                    <a:pt x="23017" y="458604"/>
                  </a:lnTo>
                  <a:lnTo>
                    <a:pt x="22913" y="458442"/>
                  </a:lnTo>
                  <a:lnTo>
                    <a:pt x="22808" y="458269"/>
                  </a:lnTo>
                  <a:lnTo>
                    <a:pt x="22708" y="458086"/>
                  </a:lnTo>
                  <a:lnTo>
                    <a:pt x="22608" y="457902"/>
                  </a:lnTo>
                  <a:lnTo>
                    <a:pt x="22513" y="457708"/>
                  </a:lnTo>
                  <a:lnTo>
                    <a:pt x="22417" y="457514"/>
                  </a:lnTo>
                  <a:lnTo>
                    <a:pt x="22322" y="457309"/>
                  </a:lnTo>
                  <a:lnTo>
                    <a:pt x="22231" y="457093"/>
                  </a:lnTo>
                  <a:lnTo>
                    <a:pt x="22045" y="456650"/>
                  </a:lnTo>
                  <a:lnTo>
                    <a:pt x="21863" y="456175"/>
                  </a:lnTo>
                  <a:lnTo>
                    <a:pt x="21686" y="455679"/>
                  </a:lnTo>
                  <a:lnTo>
                    <a:pt x="21504" y="455161"/>
                  </a:lnTo>
                  <a:lnTo>
                    <a:pt x="21541" y="455031"/>
                  </a:lnTo>
                  <a:lnTo>
                    <a:pt x="21577" y="454913"/>
                  </a:lnTo>
                  <a:lnTo>
                    <a:pt x="21609" y="454772"/>
                  </a:lnTo>
                  <a:lnTo>
                    <a:pt x="21636" y="454632"/>
                  </a:lnTo>
                  <a:lnTo>
                    <a:pt x="21659" y="454470"/>
                  </a:lnTo>
                  <a:lnTo>
                    <a:pt x="21677" y="454308"/>
                  </a:lnTo>
                  <a:lnTo>
                    <a:pt x="21690" y="454136"/>
                  </a:lnTo>
                  <a:lnTo>
                    <a:pt x="21695" y="453941"/>
                  </a:lnTo>
                  <a:lnTo>
                    <a:pt x="21704" y="453067"/>
                  </a:lnTo>
                  <a:lnTo>
                    <a:pt x="21722" y="452193"/>
                  </a:lnTo>
                  <a:lnTo>
                    <a:pt x="21763" y="450455"/>
                  </a:lnTo>
                  <a:lnTo>
                    <a:pt x="21854" y="447001"/>
                  </a:lnTo>
                  <a:close/>
                  <a:moveTo>
                    <a:pt x="95567" y="441184"/>
                  </a:moveTo>
                  <a:lnTo>
                    <a:pt x="95599" y="442414"/>
                  </a:lnTo>
                  <a:lnTo>
                    <a:pt x="95626" y="443645"/>
                  </a:lnTo>
                  <a:lnTo>
                    <a:pt x="95654" y="444864"/>
                  </a:lnTo>
                  <a:lnTo>
                    <a:pt x="95672" y="446095"/>
                  </a:lnTo>
                  <a:lnTo>
                    <a:pt x="95685" y="447314"/>
                  </a:lnTo>
                  <a:lnTo>
                    <a:pt x="95699" y="448545"/>
                  </a:lnTo>
                  <a:lnTo>
                    <a:pt x="95708" y="449775"/>
                  </a:lnTo>
                  <a:lnTo>
                    <a:pt x="95708" y="450995"/>
                  </a:lnTo>
                  <a:lnTo>
                    <a:pt x="95708" y="452214"/>
                  </a:lnTo>
                  <a:lnTo>
                    <a:pt x="95703" y="453434"/>
                  </a:lnTo>
                  <a:lnTo>
                    <a:pt x="95690" y="454654"/>
                  </a:lnTo>
                  <a:lnTo>
                    <a:pt x="95676" y="455873"/>
                  </a:lnTo>
                  <a:lnTo>
                    <a:pt x="95658" y="457093"/>
                  </a:lnTo>
                  <a:lnTo>
                    <a:pt x="95635" y="458302"/>
                  </a:lnTo>
                  <a:lnTo>
                    <a:pt x="95608" y="459511"/>
                  </a:lnTo>
                  <a:lnTo>
                    <a:pt x="95581" y="460719"/>
                  </a:lnTo>
                  <a:lnTo>
                    <a:pt x="95576" y="460838"/>
                  </a:lnTo>
                  <a:lnTo>
                    <a:pt x="95576" y="460946"/>
                  </a:lnTo>
                  <a:lnTo>
                    <a:pt x="95581" y="461043"/>
                  </a:lnTo>
                  <a:lnTo>
                    <a:pt x="95585" y="461140"/>
                  </a:lnTo>
                  <a:lnTo>
                    <a:pt x="95608" y="461335"/>
                  </a:lnTo>
                  <a:lnTo>
                    <a:pt x="95640" y="461518"/>
                  </a:lnTo>
                  <a:lnTo>
                    <a:pt x="95426" y="461885"/>
                  </a:lnTo>
                  <a:lnTo>
                    <a:pt x="95213" y="462230"/>
                  </a:lnTo>
                  <a:lnTo>
                    <a:pt x="94995" y="462565"/>
                  </a:lnTo>
                  <a:lnTo>
                    <a:pt x="94772" y="462878"/>
                  </a:lnTo>
                  <a:lnTo>
                    <a:pt x="94549" y="463169"/>
                  </a:lnTo>
                  <a:lnTo>
                    <a:pt x="94322" y="463439"/>
                  </a:lnTo>
                  <a:lnTo>
                    <a:pt x="94095" y="463698"/>
                  </a:lnTo>
                  <a:lnTo>
                    <a:pt x="93863" y="463925"/>
                  </a:lnTo>
                  <a:lnTo>
                    <a:pt x="93632" y="464141"/>
                  </a:lnTo>
                  <a:lnTo>
                    <a:pt x="93395" y="464324"/>
                  </a:lnTo>
                  <a:lnTo>
                    <a:pt x="93159" y="464497"/>
                  </a:lnTo>
                  <a:lnTo>
                    <a:pt x="92923" y="464637"/>
                  </a:lnTo>
                  <a:lnTo>
                    <a:pt x="92687" y="464756"/>
                  </a:lnTo>
                  <a:lnTo>
                    <a:pt x="92450" y="464842"/>
                  </a:lnTo>
                  <a:lnTo>
                    <a:pt x="92332" y="464875"/>
                  </a:lnTo>
                  <a:lnTo>
                    <a:pt x="92214" y="464907"/>
                  </a:lnTo>
                  <a:lnTo>
                    <a:pt x="92096" y="464929"/>
                  </a:lnTo>
                  <a:lnTo>
                    <a:pt x="91978" y="464940"/>
                  </a:lnTo>
                  <a:lnTo>
                    <a:pt x="91860" y="464950"/>
                  </a:lnTo>
                  <a:lnTo>
                    <a:pt x="91623" y="464950"/>
                  </a:lnTo>
                  <a:lnTo>
                    <a:pt x="91505" y="464929"/>
                  </a:lnTo>
                  <a:lnTo>
                    <a:pt x="91392" y="464918"/>
                  </a:lnTo>
                  <a:lnTo>
                    <a:pt x="91274" y="464886"/>
                  </a:lnTo>
                  <a:lnTo>
                    <a:pt x="91160" y="464853"/>
                  </a:lnTo>
                  <a:lnTo>
                    <a:pt x="91042" y="464810"/>
                  </a:lnTo>
                  <a:lnTo>
                    <a:pt x="90928" y="464756"/>
                  </a:lnTo>
                  <a:lnTo>
                    <a:pt x="90810" y="464702"/>
                  </a:lnTo>
                  <a:lnTo>
                    <a:pt x="90697" y="464627"/>
                  </a:lnTo>
                  <a:lnTo>
                    <a:pt x="90583" y="464551"/>
                  </a:lnTo>
                  <a:lnTo>
                    <a:pt x="90469" y="464475"/>
                  </a:lnTo>
                  <a:lnTo>
                    <a:pt x="90360" y="464378"/>
                  </a:lnTo>
                  <a:lnTo>
                    <a:pt x="90247" y="464281"/>
                  </a:lnTo>
                  <a:lnTo>
                    <a:pt x="90138" y="464173"/>
                  </a:lnTo>
                  <a:lnTo>
                    <a:pt x="90029" y="464065"/>
                  </a:lnTo>
                  <a:lnTo>
                    <a:pt x="89915" y="463936"/>
                  </a:lnTo>
                  <a:lnTo>
                    <a:pt x="89811" y="463806"/>
                  </a:lnTo>
                  <a:lnTo>
                    <a:pt x="89702" y="463655"/>
                  </a:lnTo>
                  <a:lnTo>
                    <a:pt x="89593" y="463515"/>
                  </a:lnTo>
                  <a:lnTo>
                    <a:pt x="89488" y="463353"/>
                  </a:lnTo>
                  <a:lnTo>
                    <a:pt x="89384" y="463180"/>
                  </a:lnTo>
                  <a:lnTo>
                    <a:pt x="89279" y="463008"/>
                  </a:lnTo>
                  <a:lnTo>
                    <a:pt x="89179" y="462813"/>
                  </a:lnTo>
                  <a:lnTo>
                    <a:pt x="89075" y="462619"/>
                  </a:lnTo>
                  <a:lnTo>
                    <a:pt x="88975" y="462414"/>
                  </a:lnTo>
                  <a:lnTo>
                    <a:pt x="88875" y="462198"/>
                  </a:lnTo>
                  <a:lnTo>
                    <a:pt x="88779" y="461971"/>
                  </a:lnTo>
                  <a:lnTo>
                    <a:pt x="88684" y="461734"/>
                  </a:lnTo>
                  <a:lnTo>
                    <a:pt x="88588" y="461496"/>
                  </a:lnTo>
                  <a:lnTo>
                    <a:pt x="88493" y="461237"/>
                  </a:lnTo>
                  <a:lnTo>
                    <a:pt x="88561" y="460255"/>
                  </a:lnTo>
                  <a:lnTo>
                    <a:pt x="88620" y="459262"/>
                  </a:lnTo>
                  <a:lnTo>
                    <a:pt x="88670" y="458248"/>
                  </a:lnTo>
                  <a:lnTo>
                    <a:pt x="88716" y="457222"/>
                  </a:lnTo>
                  <a:lnTo>
                    <a:pt x="88757" y="456197"/>
                  </a:lnTo>
                  <a:lnTo>
                    <a:pt x="88784" y="455150"/>
                  </a:lnTo>
                  <a:lnTo>
                    <a:pt x="88807" y="454103"/>
                  </a:lnTo>
                  <a:lnTo>
                    <a:pt x="88825" y="453045"/>
                  </a:lnTo>
                  <a:lnTo>
                    <a:pt x="88834" y="451977"/>
                  </a:lnTo>
                  <a:lnTo>
                    <a:pt x="88838" y="450898"/>
                  </a:lnTo>
                  <a:lnTo>
                    <a:pt x="88834" y="449807"/>
                  </a:lnTo>
                  <a:lnTo>
                    <a:pt x="88820" y="448717"/>
                  </a:lnTo>
                  <a:lnTo>
                    <a:pt x="88802" y="447627"/>
                  </a:lnTo>
                  <a:lnTo>
                    <a:pt x="88779" y="446526"/>
                  </a:lnTo>
                  <a:lnTo>
                    <a:pt x="88747" y="445415"/>
                  </a:lnTo>
                  <a:lnTo>
                    <a:pt x="88711" y="444303"/>
                  </a:lnTo>
                  <a:lnTo>
                    <a:pt x="88975" y="444303"/>
                  </a:lnTo>
                  <a:lnTo>
                    <a:pt x="89243" y="444271"/>
                  </a:lnTo>
                  <a:lnTo>
                    <a:pt x="89506" y="444227"/>
                  </a:lnTo>
                  <a:lnTo>
                    <a:pt x="89770" y="444163"/>
                  </a:lnTo>
                  <a:lnTo>
                    <a:pt x="90038" y="444076"/>
                  </a:lnTo>
                  <a:lnTo>
                    <a:pt x="90301" y="443979"/>
                  </a:lnTo>
                  <a:lnTo>
                    <a:pt x="90565" y="443860"/>
                  </a:lnTo>
                  <a:lnTo>
                    <a:pt x="90833" y="443731"/>
                  </a:lnTo>
                  <a:lnTo>
                    <a:pt x="91096" y="443601"/>
                  </a:lnTo>
                  <a:lnTo>
                    <a:pt x="91360" y="443461"/>
                  </a:lnTo>
                  <a:lnTo>
                    <a:pt x="91887" y="443159"/>
                  </a:lnTo>
                  <a:lnTo>
                    <a:pt x="92409" y="442857"/>
                  </a:lnTo>
                  <a:lnTo>
                    <a:pt x="92932" y="442576"/>
                  </a:lnTo>
                  <a:lnTo>
                    <a:pt x="93250" y="442403"/>
                  </a:lnTo>
                  <a:lnTo>
                    <a:pt x="93577" y="442252"/>
                  </a:lnTo>
                  <a:lnTo>
                    <a:pt x="94240" y="441928"/>
                  </a:lnTo>
                  <a:lnTo>
                    <a:pt x="94577" y="441767"/>
                  </a:lnTo>
                  <a:lnTo>
                    <a:pt x="94908" y="441594"/>
                  </a:lnTo>
                  <a:lnTo>
                    <a:pt x="95240" y="441400"/>
                  </a:lnTo>
                  <a:lnTo>
                    <a:pt x="95567" y="441184"/>
                  </a:lnTo>
                  <a:close/>
                  <a:moveTo>
                    <a:pt x="113060" y="447411"/>
                  </a:moveTo>
                  <a:lnTo>
                    <a:pt x="113000" y="448588"/>
                  </a:lnTo>
                  <a:lnTo>
                    <a:pt x="112941" y="449764"/>
                  </a:lnTo>
                  <a:lnTo>
                    <a:pt x="112810" y="452150"/>
                  </a:lnTo>
                  <a:lnTo>
                    <a:pt x="112810" y="452290"/>
                  </a:lnTo>
                  <a:lnTo>
                    <a:pt x="112819" y="452419"/>
                  </a:lnTo>
                  <a:lnTo>
                    <a:pt x="112832" y="452538"/>
                  </a:lnTo>
                  <a:lnTo>
                    <a:pt x="112855" y="452657"/>
                  </a:lnTo>
                  <a:lnTo>
                    <a:pt x="112882" y="452765"/>
                  </a:lnTo>
                  <a:lnTo>
                    <a:pt x="112919" y="452851"/>
                  </a:lnTo>
                  <a:lnTo>
                    <a:pt x="112960" y="452937"/>
                  </a:lnTo>
                  <a:lnTo>
                    <a:pt x="113005" y="453013"/>
                  </a:lnTo>
                  <a:lnTo>
                    <a:pt x="113050" y="453078"/>
                  </a:lnTo>
                  <a:lnTo>
                    <a:pt x="113100" y="453132"/>
                  </a:lnTo>
                  <a:lnTo>
                    <a:pt x="113155" y="453175"/>
                  </a:lnTo>
                  <a:lnTo>
                    <a:pt x="113209" y="453207"/>
                  </a:lnTo>
                  <a:lnTo>
                    <a:pt x="113269" y="453218"/>
                  </a:lnTo>
                  <a:lnTo>
                    <a:pt x="113323" y="453218"/>
                  </a:lnTo>
                  <a:lnTo>
                    <a:pt x="113382" y="453207"/>
                  </a:lnTo>
                  <a:lnTo>
                    <a:pt x="113437" y="453186"/>
                  </a:lnTo>
                  <a:lnTo>
                    <a:pt x="113432" y="453315"/>
                  </a:lnTo>
                  <a:lnTo>
                    <a:pt x="113432" y="453445"/>
                  </a:lnTo>
                  <a:lnTo>
                    <a:pt x="113432" y="453574"/>
                  </a:lnTo>
                  <a:lnTo>
                    <a:pt x="113441" y="453704"/>
                  </a:lnTo>
                  <a:lnTo>
                    <a:pt x="113450" y="453823"/>
                  </a:lnTo>
                  <a:lnTo>
                    <a:pt x="113464" y="453952"/>
                  </a:lnTo>
                  <a:lnTo>
                    <a:pt x="113478" y="454071"/>
                  </a:lnTo>
                  <a:lnTo>
                    <a:pt x="113500" y="454200"/>
                  </a:lnTo>
                  <a:lnTo>
                    <a:pt x="113523" y="454319"/>
                  </a:lnTo>
                  <a:lnTo>
                    <a:pt x="113555" y="454427"/>
                  </a:lnTo>
                  <a:lnTo>
                    <a:pt x="113587" y="454546"/>
                  </a:lnTo>
                  <a:lnTo>
                    <a:pt x="113623" y="454654"/>
                  </a:lnTo>
                  <a:lnTo>
                    <a:pt x="113664" y="454762"/>
                  </a:lnTo>
                  <a:lnTo>
                    <a:pt x="113709" y="454859"/>
                  </a:lnTo>
                  <a:lnTo>
                    <a:pt x="113759" y="454956"/>
                  </a:lnTo>
                  <a:lnTo>
                    <a:pt x="113814" y="455053"/>
                  </a:lnTo>
                  <a:lnTo>
                    <a:pt x="113945" y="455247"/>
                  </a:lnTo>
                  <a:lnTo>
                    <a:pt x="114073" y="455431"/>
                  </a:lnTo>
                  <a:lnTo>
                    <a:pt x="114209" y="455603"/>
                  </a:lnTo>
                  <a:lnTo>
                    <a:pt x="114341" y="455776"/>
                  </a:lnTo>
                  <a:lnTo>
                    <a:pt x="114477" y="455949"/>
                  </a:lnTo>
                  <a:lnTo>
                    <a:pt x="114613" y="456111"/>
                  </a:lnTo>
                  <a:lnTo>
                    <a:pt x="114750" y="456262"/>
                  </a:lnTo>
                  <a:lnTo>
                    <a:pt x="114891" y="456413"/>
                  </a:lnTo>
                  <a:lnTo>
                    <a:pt x="115031" y="456553"/>
                  </a:lnTo>
                  <a:lnTo>
                    <a:pt x="115172" y="456683"/>
                  </a:lnTo>
                  <a:lnTo>
                    <a:pt x="115318" y="456812"/>
                  </a:lnTo>
                  <a:lnTo>
                    <a:pt x="115463" y="456942"/>
                  </a:lnTo>
                  <a:lnTo>
                    <a:pt x="115608" y="457050"/>
                  </a:lnTo>
                  <a:lnTo>
                    <a:pt x="115754" y="457158"/>
                  </a:lnTo>
                  <a:lnTo>
                    <a:pt x="115899" y="457266"/>
                  </a:lnTo>
                  <a:lnTo>
                    <a:pt x="116045" y="457363"/>
                  </a:lnTo>
                  <a:lnTo>
                    <a:pt x="116195" y="457449"/>
                  </a:lnTo>
                  <a:lnTo>
                    <a:pt x="116344" y="457535"/>
                  </a:lnTo>
                  <a:lnTo>
                    <a:pt x="116494" y="457611"/>
                  </a:lnTo>
                  <a:lnTo>
                    <a:pt x="116644" y="457676"/>
                  </a:lnTo>
                  <a:lnTo>
                    <a:pt x="116794" y="457740"/>
                  </a:lnTo>
                  <a:lnTo>
                    <a:pt x="116944" y="457794"/>
                  </a:lnTo>
                  <a:lnTo>
                    <a:pt x="117099" y="457838"/>
                  </a:lnTo>
                  <a:lnTo>
                    <a:pt x="117249" y="457881"/>
                  </a:lnTo>
                  <a:lnTo>
                    <a:pt x="117399" y="457913"/>
                  </a:lnTo>
                  <a:lnTo>
                    <a:pt x="117553" y="457946"/>
                  </a:lnTo>
                  <a:lnTo>
                    <a:pt x="117703" y="457967"/>
                  </a:lnTo>
                  <a:lnTo>
                    <a:pt x="117857" y="457978"/>
                  </a:lnTo>
                  <a:lnTo>
                    <a:pt x="118162" y="457978"/>
                  </a:lnTo>
                  <a:lnTo>
                    <a:pt x="118312" y="457967"/>
                  </a:lnTo>
                  <a:lnTo>
                    <a:pt x="118466" y="457956"/>
                  </a:lnTo>
                  <a:lnTo>
                    <a:pt x="118616" y="457935"/>
                  </a:lnTo>
                  <a:lnTo>
                    <a:pt x="118766" y="457902"/>
                  </a:lnTo>
                  <a:lnTo>
                    <a:pt x="118916" y="457870"/>
                  </a:lnTo>
                  <a:lnTo>
                    <a:pt x="119066" y="457816"/>
                  </a:lnTo>
                  <a:lnTo>
                    <a:pt x="119216" y="457762"/>
                  </a:lnTo>
                  <a:lnTo>
                    <a:pt x="119366" y="457708"/>
                  </a:lnTo>
                  <a:lnTo>
                    <a:pt x="119511" y="457643"/>
                  </a:lnTo>
                  <a:lnTo>
                    <a:pt x="119661" y="457568"/>
                  </a:lnTo>
                  <a:lnTo>
                    <a:pt x="119807" y="457481"/>
                  </a:lnTo>
                  <a:lnTo>
                    <a:pt x="119952" y="457395"/>
                  </a:lnTo>
                  <a:lnTo>
                    <a:pt x="120097" y="457287"/>
                  </a:lnTo>
                  <a:lnTo>
                    <a:pt x="120243" y="457190"/>
                  </a:lnTo>
                  <a:lnTo>
                    <a:pt x="120384" y="457071"/>
                  </a:lnTo>
                  <a:lnTo>
                    <a:pt x="120524" y="456953"/>
                  </a:lnTo>
                  <a:lnTo>
                    <a:pt x="120665" y="456823"/>
                  </a:lnTo>
                  <a:lnTo>
                    <a:pt x="120806" y="456683"/>
                  </a:lnTo>
                  <a:lnTo>
                    <a:pt x="120942" y="456542"/>
                  </a:lnTo>
                  <a:lnTo>
                    <a:pt x="121079" y="456391"/>
                  </a:lnTo>
                  <a:lnTo>
                    <a:pt x="121215" y="456229"/>
                  </a:lnTo>
                  <a:lnTo>
                    <a:pt x="121347" y="456057"/>
                  </a:lnTo>
                  <a:lnTo>
                    <a:pt x="121479" y="455884"/>
                  </a:lnTo>
                  <a:lnTo>
                    <a:pt x="121610" y="455701"/>
                  </a:lnTo>
                  <a:lnTo>
                    <a:pt x="121738" y="455506"/>
                  </a:lnTo>
                  <a:lnTo>
                    <a:pt x="121865" y="455301"/>
                  </a:lnTo>
                  <a:lnTo>
                    <a:pt x="121992" y="455096"/>
                  </a:lnTo>
                  <a:lnTo>
                    <a:pt x="122115" y="454869"/>
                  </a:lnTo>
                  <a:lnTo>
                    <a:pt x="122233" y="454643"/>
                  </a:lnTo>
                  <a:lnTo>
                    <a:pt x="122355" y="454416"/>
                  </a:lnTo>
                  <a:lnTo>
                    <a:pt x="122469" y="454168"/>
                  </a:lnTo>
                  <a:lnTo>
                    <a:pt x="122587" y="453920"/>
                  </a:lnTo>
                  <a:lnTo>
                    <a:pt x="122696" y="453661"/>
                  </a:lnTo>
                  <a:lnTo>
                    <a:pt x="122810" y="453391"/>
                  </a:lnTo>
                  <a:lnTo>
                    <a:pt x="122819" y="453391"/>
                  </a:lnTo>
                  <a:lnTo>
                    <a:pt x="122823" y="453380"/>
                  </a:lnTo>
                  <a:lnTo>
                    <a:pt x="122823" y="453358"/>
                  </a:lnTo>
                  <a:lnTo>
                    <a:pt x="122878" y="453337"/>
                  </a:lnTo>
                  <a:lnTo>
                    <a:pt x="122932" y="453315"/>
                  </a:lnTo>
                  <a:lnTo>
                    <a:pt x="122982" y="453283"/>
                  </a:lnTo>
                  <a:lnTo>
                    <a:pt x="123037" y="453229"/>
                  </a:lnTo>
                  <a:lnTo>
                    <a:pt x="123087" y="453175"/>
                  </a:lnTo>
                  <a:lnTo>
                    <a:pt x="123137" y="453110"/>
                  </a:lnTo>
                  <a:lnTo>
                    <a:pt x="123182" y="453045"/>
                  </a:lnTo>
                  <a:lnTo>
                    <a:pt x="123228" y="452959"/>
                  </a:lnTo>
                  <a:lnTo>
                    <a:pt x="123273" y="452862"/>
                  </a:lnTo>
                  <a:lnTo>
                    <a:pt x="123314" y="452754"/>
                  </a:lnTo>
                  <a:lnTo>
                    <a:pt x="123350" y="452646"/>
                  </a:lnTo>
                  <a:lnTo>
                    <a:pt x="123387" y="452517"/>
                  </a:lnTo>
                  <a:lnTo>
                    <a:pt x="123419" y="452376"/>
                  </a:lnTo>
                  <a:lnTo>
                    <a:pt x="123446" y="452236"/>
                  </a:lnTo>
                  <a:lnTo>
                    <a:pt x="123473" y="452074"/>
                  </a:lnTo>
                  <a:lnTo>
                    <a:pt x="123491" y="451901"/>
                  </a:lnTo>
                  <a:lnTo>
                    <a:pt x="123559" y="451113"/>
                  </a:lnTo>
                  <a:lnTo>
                    <a:pt x="123596" y="450714"/>
                  </a:lnTo>
                  <a:lnTo>
                    <a:pt x="123637" y="450315"/>
                  </a:lnTo>
                  <a:lnTo>
                    <a:pt x="123664" y="450498"/>
                  </a:lnTo>
                  <a:lnTo>
                    <a:pt x="123691" y="450671"/>
                  </a:lnTo>
                  <a:lnTo>
                    <a:pt x="123728" y="450833"/>
                  </a:lnTo>
                  <a:lnTo>
                    <a:pt x="123768" y="450995"/>
                  </a:lnTo>
                  <a:lnTo>
                    <a:pt x="123818" y="451146"/>
                  </a:lnTo>
                  <a:lnTo>
                    <a:pt x="123878" y="451286"/>
                  </a:lnTo>
                  <a:lnTo>
                    <a:pt x="123950" y="451426"/>
                  </a:lnTo>
                  <a:lnTo>
                    <a:pt x="124032" y="451556"/>
                  </a:lnTo>
                  <a:lnTo>
                    <a:pt x="124205" y="451826"/>
                  </a:lnTo>
                  <a:lnTo>
                    <a:pt x="124377" y="452096"/>
                  </a:lnTo>
                  <a:lnTo>
                    <a:pt x="124541" y="452376"/>
                  </a:lnTo>
                  <a:lnTo>
                    <a:pt x="124704" y="452657"/>
                  </a:lnTo>
                  <a:lnTo>
                    <a:pt x="124863" y="452937"/>
                  </a:lnTo>
                  <a:lnTo>
                    <a:pt x="125018" y="453240"/>
                  </a:lnTo>
                  <a:lnTo>
                    <a:pt x="125168" y="453542"/>
                  </a:lnTo>
                  <a:lnTo>
                    <a:pt x="125313" y="453844"/>
                  </a:lnTo>
                  <a:lnTo>
                    <a:pt x="125459" y="454157"/>
                  </a:lnTo>
                  <a:lnTo>
                    <a:pt x="125599" y="454470"/>
                  </a:lnTo>
                  <a:lnTo>
                    <a:pt x="125731" y="454794"/>
                  </a:lnTo>
                  <a:lnTo>
                    <a:pt x="125868" y="455118"/>
                  </a:lnTo>
                  <a:lnTo>
                    <a:pt x="125995" y="455452"/>
                  </a:lnTo>
                  <a:lnTo>
                    <a:pt x="126117" y="455787"/>
                  </a:lnTo>
                  <a:lnTo>
                    <a:pt x="126240" y="456132"/>
                  </a:lnTo>
                  <a:lnTo>
                    <a:pt x="126358" y="456478"/>
                  </a:lnTo>
                  <a:lnTo>
                    <a:pt x="126472" y="456834"/>
                  </a:lnTo>
                  <a:lnTo>
                    <a:pt x="126581" y="457190"/>
                  </a:lnTo>
                  <a:lnTo>
                    <a:pt x="126685" y="457557"/>
                  </a:lnTo>
                  <a:lnTo>
                    <a:pt x="126790" y="457924"/>
                  </a:lnTo>
                  <a:lnTo>
                    <a:pt x="126890" y="458291"/>
                  </a:lnTo>
                  <a:lnTo>
                    <a:pt x="126985" y="458669"/>
                  </a:lnTo>
                  <a:lnTo>
                    <a:pt x="127076" y="459046"/>
                  </a:lnTo>
                  <a:lnTo>
                    <a:pt x="127167" y="459424"/>
                  </a:lnTo>
                  <a:lnTo>
                    <a:pt x="127249" y="459813"/>
                  </a:lnTo>
                  <a:lnTo>
                    <a:pt x="127331" y="460201"/>
                  </a:lnTo>
                  <a:lnTo>
                    <a:pt x="127408" y="460601"/>
                  </a:lnTo>
                  <a:lnTo>
                    <a:pt x="127485" y="461000"/>
                  </a:lnTo>
                  <a:lnTo>
                    <a:pt x="127558" y="461399"/>
                  </a:lnTo>
                  <a:lnTo>
                    <a:pt x="127626" y="461799"/>
                  </a:lnTo>
                  <a:lnTo>
                    <a:pt x="127689" y="462209"/>
                  </a:lnTo>
                  <a:lnTo>
                    <a:pt x="127749" y="462619"/>
                  </a:lnTo>
                  <a:lnTo>
                    <a:pt x="127808" y="463040"/>
                  </a:lnTo>
                  <a:lnTo>
                    <a:pt x="127862" y="463461"/>
                  </a:lnTo>
                  <a:lnTo>
                    <a:pt x="127912" y="463882"/>
                  </a:lnTo>
                  <a:lnTo>
                    <a:pt x="127962" y="464303"/>
                  </a:lnTo>
                  <a:lnTo>
                    <a:pt x="128003" y="464724"/>
                  </a:lnTo>
                  <a:lnTo>
                    <a:pt x="128044" y="465155"/>
                  </a:lnTo>
                  <a:lnTo>
                    <a:pt x="128085" y="465587"/>
                  </a:lnTo>
                  <a:lnTo>
                    <a:pt x="128117" y="466019"/>
                  </a:lnTo>
                  <a:lnTo>
                    <a:pt x="128148" y="466461"/>
                  </a:lnTo>
                  <a:lnTo>
                    <a:pt x="128176" y="466893"/>
                  </a:lnTo>
                  <a:lnTo>
                    <a:pt x="128203" y="467336"/>
                  </a:lnTo>
                  <a:lnTo>
                    <a:pt x="128226" y="467778"/>
                  </a:lnTo>
                  <a:lnTo>
                    <a:pt x="128244" y="468221"/>
                  </a:lnTo>
                  <a:lnTo>
                    <a:pt x="128257" y="468674"/>
                  </a:lnTo>
                  <a:lnTo>
                    <a:pt x="128271" y="469116"/>
                  </a:lnTo>
                  <a:lnTo>
                    <a:pt x="128280" y="469570"/>
                  </a:lnTo>
                  <a:lnTo>
                    <a:pt x="128285" y="470023"/>
                  </a:lnTo>
                  <a:lnTo>
                    <a:pt x="128289" y="470476"/>
                  </a:lnTo>
                  <a:lnTo>
                    <a:pt x="128289" y="470930"/>
                  </a:lnTo>
                  <a:lnTo>
                    <a:pt x="128285" y="471383"/>
                  </a:lnTo>
                  <a:lnTo>
                    <a:pt x="128280" y="471836"/>
                  </a:lnTo>
                  <a:lnTo>
                    <a:pt x="128271" y="472290"/>
                  </a:lnTo>
                  <a:lnTo>
                    <a:pt x="128257" y="472754"/>
                  </a:lnTo>
                  <a:lnTo>
                    <a:pt x="128244" y="473207"/>
                  </a:lnTo>
                  <a:lnTo>
                    <a:pt x="128226" y="473671"/>
                  </a:lnTo>
                  <a:lnTo>
                    <a:pt x="128203" y="474135"/>
                  </a:lnTo>
                  <a:lnTo>
                    <a:pt x="128180" y="474589"/>
                  </a:lnTo>
                  <a:lnTo>
                    <a:pt x="128153" y="475053"/>
                  </a:lnTo>
                  <a:lnTo>
                    <a:pt x="128126" y="475517"/>
                  </a:lnTo>
                  <a:lnTo>
                    <a:pt x="128094" y="475981"/>
                  </a:lnTo>
                  <a:lnTo>
                    <a:pt x="128057" y="476434"/>
                  </a:lnTo>
                  <a:lnTo>
                    <a:pt x="128017" y="476898"/>
                  </a:lnTo>
                  <a:lnTo>
                    <a:pt x="128012" y="477060"/>
                  </a:lnTo>
                  <a:lnTo>
                    <a:pt x="128008" y="477211"/>
                  </a:lnTo>
                  <a:lnTo>
                    <a:pt x="128012" y="477373"/>
                  </a:lnTo>
                  <a:lnTo>
                    <a:pt x="128017" y="477524"/>
                  </a:lnTo>
                  <a:lnTo>
                    <a:pt x="127794" y="477406"/>
                  </a:lnTo>
                  <a:lnTo>
                    <a:pt x="127571" y="477309"/>
                  </a:lnTo>
                  <a:lnTo>
                    <a:pt x="127344" y="477211"/>
                  </a:lnTo>
                  <a:lnTo>
                    <a:pt x="127117" y="477114"/>
                  </a:lnTo>
                  <a:lnTo>
                    <a:pt x="126663" y="476952"/>
                  </a:lnTo>
                  <a:lnTo>
                    <a:pt x="126204" y="476801"/>
                  </a:lnTo>
                  <a:lnTo>
                    <a:pt x="125745" y="476683"/>
                  </a:lnTo>
                  <a:lnTo>
                    <a:pt x="125286" y="476575"/>
                  </a:lnTo>
                  <a:lnTo>
                    <a:pt x="124823" y="476477"/>
                  </a:lnTo>
                  <a:lnTo>
                    <a:pt x="124359" y="476402"/>
                  </a:lnTo>
                  <a:lnTo>
                    <a:pt x="123432" y="476262"/>
                  </a:lnTo>
                  <a:lnTo>
                    <a:pt x="122505" y="476121"/>
                  </a:lnTo>
                  <a:lnTo>
                    <a:pt x="122046" y="476057"/>
                  </a:lnTo>
                  <a:lnTo>
                    <a:pt x="121583" y="475981"/>
                  </a:lnTo>
                  <a:lnTo>
                    <a:pt x="121124" y="475895"/>
                  </a:lnTo>
                  <a:lnTo>
                    <a:pt x="120670" y="475797"/>
                  </a:lnTo>
                  <a:lnTo>
                    <a:pt x="120043" y="475636"/>
                  </a:lnTo>
                  <a:lnTo>
                    <a:pt x="119420" y="475474"/>
                  </a:lnTo>
                  <a:lnTo>
                    <a:pt x="118798" y="475301"/>
                  </a:lnTo>
                  <a:lnTo>
                    <a:pt x="118175" y="475118"/>
                  </a:lnTo>
                  <a:lnTo>
                    <a:pt x="117558" y="474934"/>
                  </a:lnTo>
                  <a:lnTo>
                    <a:pt x="116935" y="474740"/>
                  </a:lnTo>
                  <a:lnTo>
                    <a:pt x="115695" y="474330"/>
                  </a:lnTo>
                  <a:lnTo>
                    <a:pt x="113214" y="473499"/>
                  </a:lnTo>
                  <a:lnTo>
                    <a:pt x="111974" y="473078"/>
                  </a:lnTo>
                  <a:lnTo>
                    <a:pt x="110729" y="472678"/>
                  </a:lnTo>
                  <a:lnTo>
                    <a:pt x="110633" y="472667"/>
                  </a:lnTo>
                  <a:lnTo>
                    <a:pt x="110542" y="472678"/>
                  </a:lnTo>
                  <a:lnTo>
                    <a:pt x="110461" y="472721"/>
                  </a:lnTo>
                  <a:lnTo>
                    <a:pt x="110379" y="472775"/>
                  </a:lnTo>
                  <a:lnTo>
                    <a:pt x="110302" y="472851"/>
                  </a:lnTo>
                  <a:lnTo>
                    <a:pt x="110233" y="472948"/>
                  </a:lnTo>
                  <a:lnTo>
                    <a:pt x="110165" y="473067"/>
                  </a:lnTo>
                  <a:lnTo>
                    <a:pt x="110102" y="473207"/>
                  </a:lnTo>
                  <a:lnTo>
                    <a:pt x="110120" y="473132"/>
                  </a:lnTo>
                  <a:lnTo>
                    <a:pt x="110138" y="473056"/>
                  </a:lnTo>
                  <a:lnTo>
                    <a:pt x="110143" y="473024"/>
                  </a:lnTo>
                  <a:lnTo>
                    <a:pt x="110147" y="472980"/>
                  </a:lnTo>
                  <a:lnTo>
                    <a:pt x="110152" y="472937"/>
                  </a:lnTo>
                  <a:lnTo>
                    <a:pt x="110147" y="472894"/>
                  </a:lnTo>
                  <a:lnTo>
                    <a:pt x="110138" y="472063"/>
                  </a:lnTo>
                  <a:lnTo>
                    <a:pt x="110120" y="471221"/>
                  </a:lnTo>
                  <a:lnTo>
                    <a:pt x="110084" y="469494"/>
                  </a:lnTo>
                  <a:lnTo>
                    <a:pt x="110043" y="467703"/>
                  </a:lnTo>
                  <a:lnTo>
                    <a:pt x="110002" y="465889"/>
                  </a:lnTo>
                  <a:lnTo>
                    <a:pt x="109988" y="464972"/>
                  </a:lnTo>
                  <a:lnTo>
                    <a:pt x="109979" y="464044"/>
                  </a:lnTo>
                  <a:lnTo>
                    <a:pt x="109975" y="463126"/>
                  </a:lnTo>
                  <a:lnTo>
                    <a:pt x="109975" y="462209"/>
                  </a:lnTo>
                  <a:lnTo>
                    <a:pt x="109984" y="461291"/>
                  </a:lnTo>
                  <a:lnTo>
                    <a:pt x="110002" y="460385"/>
                  </a:lnTo>
                  <a:lnTo>
                    <a:pt x="110029" y="459489"/>
                  </a:lnTo>
                  <a:lnTo>
                    <a:pt x="110047" y="459036"/>
                  </a:lnTo>
                  <a:lnTo>
                    <a:pt x="110070" y="458593"/>
                  </a:lnTo>
                  <a:lnTo>
                    <a:pt x="110093" y="458151"/>
                  </a:lnTo>
                  <a:lnTo>
                    <a:pt x="110120" y="457719"/>
                  </a:lnTo>
                  <a:lnTo>
                    <a:pt x="110152" y="457287"/>
                  </a:lnTo>
                  <a:lnTo>
                    <a:pt x="110184" y="456855"/>
                  </a:lnTo>
                  <a:lnTo>
                    <a:pt x="110220" y="456424"/>
                  </a:lnTo>
                  <a:lnTo>
                    <a:pt x="110261" y="456003"/>
                  </a:lnTo>
                  <a:lnTo>
                    <a:pt x="110306" y="455593"/>
                  </a:lnTo>
                  <a:lnTo>
                    <a:pt x="110356" y="455172"/>
                  </a:lnTo>
                  <a:lnTo>
                    <a:pt x="110406" y="454772"/>
                  </a:lnTo>
                  <a:lnTo>
                    <a:pt x="110465" y="454362"/>
                  </a:lnTo>
                  <a:lnTo>
                    <a:pt x="110524" y="453974"/>
                  </a:lnTo>
                  <a:lnTo>
                    <a:pt x="110592" y="453585"/>
                  </a:lnTo>
                  <a:lnTo>
                    <a:pt x="110661" y="453197"/>
                  </a:lnTo>
                  <a:lnTo>
                    <a:pt x="110738" y="452819"/>
                  </a:lnTo>
                  <a:lnTo>
                    <a:pt x="110820" y="452452"/>
                  </a:lnTo>
                  <a:lnTo>
                    <a:pt x="110901" y="452085"/>
                  </a:lnTo>
                  <a:lnTo>
                    <a:pt x="110992" y="451729"/>
                  </a:lnTo>
                  <a:lnTo>
                    <a:pt x="111088" y="451372"/>
                  </a:lnTo>
                  <a:lnTo>
                    <a:pt x="111188" y="451038"/>
                  </a:lnTo>
                  <a:lnTo>
                    <a:pt x="111297" y="450703"/>
                  </a:lnTo>
                  <a:lnTo>
                    <a:pt x="111406" y="450379"/>
                  </a:lnTo>
                  <a:lnTo>
                    <a:pt x="111524" y="450056"/>
                  </a:lnTo>
                  <a:lnTo>
                    <a:pt x="111651" y="449753"/>
                  </a:lnTo>
                  <a:lnTo>
                    <a:pt x="111778" y="449451"/>
                  </a:lnTo>
                  <a:lnTo>
                    <a:pt x="111915" y="449160"/>
                  </a:lnTo>
                  <a:lnTo>
                    <a:pt x="112060" y="448879"/>
                  </a:lnTo>
                  <a:lnTo>
                    <a:pt x="112210" y="448609"/>
                  </a:lnTo>
                  <a:lnTo>
                    <a:pt x="112364" y="448350"/>
                  </a:lnTo>
                  <a:lnTo>
                    <a:pt x="112528" y="448102"/>
                  </a:lnTo>
                  <a:lnTo>
                    <a:pt x="112696" y="447854"/>
                  </a:lnTo>
                  <a:lnTo>
                    <a:pt x="112873" y="447627"/>
                  </a:lnTo>
                  <a:lnTo>
                    <a:pt x="113060" y="447411"/>
                  </a:lnTo>
                  <a:close/>
                  <a:moveTo>
                    <a:pt x="19946" y="455118"/>
                  </a:moveTo>
                  <a:lnTo>
                    <a:pt x="19923" y="455366"/>
                  </a:lnTo>
                  <a:lnTo>
                    <a:pt x="19914" y="455485"/>
                  </a:lnTo>
                  <a:lnTo>
                    <a:pt x="19914" y="455539"/>
                  </a:lnTo>
                  <a:lnTo>
                    <a:pt x="19919" y="455603"/>
                  </a:lnTo>
                  <a:lnTo>
                    <a:pt x="19946" y="456035"/>
                  </a:lnTo>
                  <a:lnTo>
                    <a:pt x="19987" y="456445"/>
                  </a:lnTo>
                  <a:lnTo>
                    <a:pt x="20032" y="456845"/>
                  </a:lnTo>
                  <a:lnTo>
                    <a:pt x="20087" y="457244"/>
                  </a:lnTo>
                  <a:lnTo>
                    <a:pt x="20146" y="457622"/>
                  </a:lnTo>
                  <a:lnTo>
                    <a:pt x="20218" y="457999"/>
                  </a:lnTo>
                  <a:lnTo>
                    <a:pt x="20296" y="458356"/>
                  </a:lnTo>
                  <a:lnTo>
                    <a:pt x="20377" y="458712"/>
                  </a:lnTo>
                  <a:lnTo>
                    <a:pt x="20468" y="459046"/>
                  </a:lnTo>
                  <a:lnTo>
                    <a:pt x="20564" y="459381"/>
                  </a:lnTo>
                  <a:lnTo>
                    <a:pt x="20668" y="459694"/>
                  </a:lnTo>
                  <a:lnTo>
                    <a:pt x="20777" y="460007"/>
                  </a:lnTo>
                  <a:lnTo>
                    <a:pt x="20895" y="460298"/>
                  </a:lnTo>
                  <a:lnTo>
                    <a:pt x="21014" y="460590"/>
                  </a:lnTo>
                  <a:lnTo>
                    <a:pt x="21141" y="460860"/>
                  </a:lnTo>
                  <a:lnTo>
                    <a:pt x="21268" y="461130"/>
                  </a:lnTo>
                  <a:lnTo>
                    <a:pt x="21404" y="461378"/>
                  </a:lnTo>
                  <a:lnTo>
                    <a:pt x="21545" y="461626"/>
                  </a:lnTo>
                  <a:lnTo>
                    <a:pt x="21686" y="461853"/>
                  </a:lnTo>
                  <a:lnTo>
                    <a:pt x="21836" y="462079"/>
                  </a:lnTo>
                  <a:lnTo>
                    <a:pt x="21986" y="462295"/>
                  </a:lnTo>
                  <a:lnTo>
                    <a:pt x="22136" y="462489"/>
                  </a:lnTo>
                  <a:lnTo>
                    <a:pt x="22295" y="462684"/>
                  </a:lnTo>
                  <a:lnTo>
                    <a:pt x="22454" y="462856"/>
                  </a:lnTo>
                  <a:lnTo>
                    <a:pt x="22617" y="463029"/>
                  </a:lnTo>
                  <a:lnTo>
                    <a:pt x="22781" y="463180"/>
                  </a:lnTo>
                  <a:lnTo>
                    <a:pt x="22944" y="463331"/>
                  </a:lnTo>
                  <a:lnTo>
                    <a:pt x="23113" y="463472"/>
                  </a:lnTo>
                  <a:lnTo>
                    <a:pt x="23281" y="463590"/>
                  </a:lnTo>
                  <a:lnTo>
                    <a:pt x="23449" y="463709"/>
                  </a:lnTo>
                  <a:lnTo>
                    <a:pt x="23617" y="463806"/>
                  </a:lnTo>
                  <a:lnTo>
                    <a:pt x="23790" y="463903"/>
                  </a:lnTo>
                  <a:lnTo>
                    <a:pt x="24035" y="464011"/>
                  </a:lnTo>
                  <a:lnTo>
                    <a:pt x="24280" y="464098"/>
                  </a:lnTo>
                  <a:lnTo>
                    <a:pt x="24526" y="464162"/>
                  </a:lnTo>
                  <a:lnTo>
                    <a:pt x="24766" y="464195"/>
                  </a:lnTo>
                  <a:lnTo>
                    <a:pt x="25012" y="464216"/>
                  </a:lnTo>
                  <a:lnTo>
                    <a:pt x="25253" y="464206"/>
                  </a:lnTo>
                  <a:lnTo>
                    <a:pt x="25498" y="464184"/>
                  </a:lnTo>
                  <a:lnTo>
                    <a:pt x="25739" y="464130"/>
                  </a:lnTo>
                  <a:lnTo>
                    <a:pt x="25975" y="464065"/>
                  </a:lnTo>
                  <a:lnTo>
                    <a:pt x="26216" y="463979"/>
                  </a:lnTo>
                  <a:lnTo>
                    <a:pt x="26457" y="463882"/>
                  </a:lnTo>
                  <a:lnTo>
                    <a:pt x="26693" y="463752"/>
                  </a:lnTo>
                  <a:lnTo>
                    <a:pt x="26929" y="463623"/>
                  </a:lnTo>
                  <a:lnTo>
                    <a:pt x="27161" y="463461"/>
                  </a:lnTo>
                  <a:lnTo>
                    <a:pt x="27397" y="463299"/>
                  </a:lnTo>
                  <a:lnTo>
                    <a:pt x="27629" y="463115"/>
                  </a:lnTo>
                  <a:lnTo>
                    <a:pt x="27856" y="462910"/>
                  </a:lnTo>
                  <a:lnTo>
                    <a:pt x="28088" y="462705"/>
                  </a:lnTo>
                  <a:lnTo>
                    <a:pt x="28315" y="462479"/>
                  </a:lnTo>
                  <a:lnTo>
                    <a:pt x="28542" y="462252"/>
                  </a:lnTo>
                  <a:lnTo>
                    <a:pt x="28765" y="462004"/>
                  </a:lnTo>
                  <a:lnTo>
                    <a:pt x="28987" y="461745"/>
                  </a:lnTo>
                  <a:lnTo>
                    <a:pt x="29205" y="461486"/>
                  </a:lnTo>
                  <a:lnTo>
                    <a:pt x="29423" y="461216"/>
                  </a:lnTo>
                  <a:lnTo>
                    <a:pt x="29642" y="460935"/>
                  </a:lnTo>
                  <a:lnTo>
                    <a:pt x="29855" y="460644"/>
                  </a:lnTo>
                  <a:lnTo>
                    <a:pt x="30069" y="460352"/>
                  </a:lnTo>
                  <a:lnTo>
                    <a:pt x="30278" y="460050"/>
                  </a:lnTo>
                  <a:lnTo>
                    <a:pt x="30487" y="459748"/>
                  </a:lnTo>
                  <a:lnTo>
                    <a:pt x="30691" y="459446"/>
                  </a:lnTo>
                  <a:lnTo>
                    <a:pt x="31095" y="458820"/>
                  </a:lnTo>
                  <a:lnTo>
                    <a:pt x="31132" y="458733"/>
                  </a:lnTo>
                  <a:lnTo>
                    <a:pt x="31164" y="458647"/>
                  </a:lnTo>
                  <a:lnTo>
                    <a:pt x="31191" y="458539"/>
                  </a:lnTo>
                  <a:lnTo>
                    <a:pt x="31209" y="458442"/>
                  </a:lnTo>
                  <a:lnTo>
                    <a:pt x="31241" y="458507"/>
                  </a:lnTo>
                  <a:lnTo>
                    <a:pt x="31513" y="458982"/>
                  </a:lnTo>
                  <a:lnTo>
                    <a:pt x="31777" y="459478"/>
                  </a:lnTo>
                  <a:lnTo>
                    <a:pt x="32036" y="459975"/>
                  </a:lnTo>
                  <a:lnTo>
                    <a:pt x="32281" y="460504"/>
                  </a:lnTo>
                  <a:lnTo>
                    <a:pt x="32527" y="461043"/>
                  </a:lnTo>
                  <a:lnTo>
                    <a:pt x="32758" y="461594"/>
                  </a:lnTo>
                  <a:lnTo>
                    <a:pt x="32986" y="462166"/>
                  </a:lnTo>
                  <a:lnTo>
                    <a:pt x="33095" y="462457"/>
                  </a:lnTo>
                  <a:lnTo>
                    <a:pt x="33199" y="462748"/>
                  </a:lnTo>
                  <a:lnTo>
                    <a:pt x="33308" y="463051"/>
                  </a:lnTo>
                  <a:lnTo>
                    <a:pt x="33408" y="463353"/>
                  </a:lnTo>
                  <a:lnTo>
                    <a:pt x="33513" y="463666"/>
                  </a:lnTo>
                  <a:lnTo>
                    <a:pt x="33608" y="463979"/>
                  </a:lnTo>
                  <a:lnTo>
                    <a:pt x="33708" y="464303"/>
                  </a:lnTo>
                  <a:lnTo>
                    <a:pt x="33799" y="464616"/>
                  </a:lnTo>
                  <a:lnTo>
                    <a:pt x="33894" y="464950"/>
                  </a:lnTo>
                  <a:lnTo>
                    <a:pt x="33981" y="465274"/>
                  </a:lnTo>
                  <a:lnTo>
                    <a:pt x="34071" y="465609"/>
                  </a:lnTo>
                  <a:lnTo>
                    <a:pt x="34153" y="465954"/>
                  </a:lnTo>
                  <a:lnTo>
                    <a:pt x="34240" y="466299"/>
                  </a:lnTo>
                  <a:lnTo>
                    <a:pt x="34317" y="466645"/>
                  </a:lnTo>
                  <a:lnTo>
                    <a:pt x="34399" y="467001"/>
                  </a:lnTo>
                  <a:lnTo>
                    <a:pt x="34471" y="467357"/>
                  </a:lnTo>
                  <a:lnTo>
                    <a:pt x="34544" y="467713"/>
                  </a:lnTo>
                  <a:lnTo>
                    <a:pt x="34617" y="468080"/>
                  </a:lnTo>
                  <a:lnTo>
                    <a:pt x="34671" y="468393"/>
                  </a:lnTo>
                  <a:lnTo>
                    <a:pt x="34726" y="468696"/>
                  </a:lnTo>
                  <a:lnTo>
                    <a:pt x="34771" y="468998"/>
                  </a:lnTo>
                  <a:lnTo>
                    <a:pt x="34817" y="469311"/>
                  </a:lnTo>
                  <a:lnTo>
                    <a:pt x="34857" y="469624"/>
                  </a:lnTo>
                  <a:lnTo>
                    <a:pt x="34898" y="469937"/>
                  </a:lnTo>
                  <a:lnTo>
                    <a:pt x="34971" y="470574"/>
                  </a:lnTo>
                  <a:lnTo>
                    <a:pt x="35035" y="471221"/>
                  </a:lnTo>
                  <a:lnTo>
                    <a:pt x="35094" y="471858"/>
                  </a:lnTo>
                  <a:lnTo>
                    <a:pt x="35144" y="472506"/>
                  </a:lnTo>
                  <a:lnTo>
                    <a:pt x="35198" y="473153"/>
                  </a:lnTo>
                  <a:lnTo>
                    <a:pt x="35303" y="474448"/>
                  </a:lnTo>
                  <a:lnTo>
                    <a:pt x="35357" y="475085"/>
                  </a:lnTo>
                  <a:lnTo>
                    <a:pt x="35421" y="475711"/>
                  </a:lnTo>
                  <a:lnTo>
                    <a:pt x="35489" y="476337"/>
                  </a:lnTo>
                  <a:lnTo>
                    <a:pt x="35530" y="476650"/>
                  </a:lnTo>
                  <a:lnTo>
                    <a:pt x="35571" y="476952"/>
                  </a:lnTo>
                  <a:lnTo>
                    <a:pt x="35616" y="477255"/>
                  </a:lnTo>
                  <a:lnTo>
                    <a:pt x="35662" y="477557"/>
                  </a:lnTo>
                  <a:lnTo>
                    <a:pt x="35712" y="477848"/>
                  </a:lnTo>
                  <a:lnTo>
                    <a:pt x="35766" y="478150"/>
                  </a:lnTo>
                  <a:lnTo>
                    <a:pt x="35734" y="478107"/>
                  </a:lnTo>
                  <a:lnTo>
                    <a:pt x="35703" y="478075"/>
                  </a:lnTo>
                  <a:lnTo>
                    <a:pt x="35671" y="478053"/>
                  </a:lnTo>
                  <a:lnTo>
                    <a:pt x="35639" y="478032"/>
                  </a:lnTo>
                  <a:lnTo>
                    <a:pt x="35607" y="478021"/>
                  </a:lnTo>
                  <a:lnTo>
                    <a:pt x="35575" y="478021"/>
                  </a:lnTo>
                  <a:lnTo>
                    <a:pt x="35521" y="478032"/>
                  </a:lnTo>
                  <a:lnTo>
                    <a:pt x="35462" y="478075"/>
                  </a:lnTo>
                  <a:lnTo>
                    <a:pt x="35412" y="478129"/>
                  </a:lnTo>
                  <a:lnTo>
                    <a:pt x="35362" y="478194"/>
                  </a:lnTo>
                  <a:lnTo>
                    <a:pt x="35316" y="478280"/>
                  </a:lnTo>
                  <a:lnTo>
                    <a:pt x="34185" y="478118"/>
                  </a:lnTo>
                  <a:lnTo>
                    <a:pt x="33054" y="477978"/>
                  </a:lnTo>
                  <a:lnTo>
                    <a:pt x="31922" y="477859"/>
                  </a:lnTo>
                  <a:lnTo>
                    <a:pt x="30787" y="477751"/>
                  </a:lnTo>
                  <a:lnTo>
                    <a:pt x="29655" y="477654"/>
                  </a:lnTo>
                  <a:lnTo>
                    <a:pt x="28519" y="477578"/>
                  </a:lnTo>
                  <a:lnTo>
                    <a:pt x="27383" y="477503"/>
                  </a:lnTo>
                  <a:lnTo>
                    <a:pt x="26248" y="477438"/>
                  </a:lnTo>
                  <a:lnTo>
                    <a:pt x="23980" y="477319"/>
                  </a:lnTo>
                  <a:lnTo>
                    <a:pt x="21709" y="477190"/>
                  </a:lnTo>
                  <a:lnTo>
                    <a:pt x="20577" y="477114"/>
                  </a:lnTo>
                  <a:lnTo>
                    <a:pt x="19446" y="477039"/>
                  </a:lnTo>
                  <a:lnTo>
                    <a:pt x="18310" y="476942"/>
                  </a:lnTo>
                  <a:lnTo>
                    <a:pt x="17183" y="476834"/>
                  </a:lnTo>
                  <a:lnTo>
                    <a:pt x="17065" y="476844"/>
                  </a:lnTo>
                  <a:lnTo>
                    <a:pt x="16956" y="476877"/>
                  </a:lnTo>
                  <a:lnTo>
                    <a:pt x="16852" y="476931"/>
                  </a:lnTo>
                  <a:lnTo>
                    <a:pt x="16761" y="477006"/>
                  </a:lnTo>
                  <a:lnTo>
                    <a:pt x="16720" y="476218"/>
                  </a:lnTo>
                  <a:lnTo>
                    <a:pt x="16684" y="475441"/>
                  </a:lnTo>
                  <a:lnTo>
                    <a:pt x="16661" y="474664"/>
                  </a:lnTo>
                  <a:lnTo>
                    <a:pt x="16643" y="473887"/>
                  </a:lnTo>
                  <a:lnTo>
                    <a:pt x="16638" y="473121"/>
                  </a:lnTo>
                  <a:lnTo>
                    <a:pt x="16638" y="472354"/>
                  </a:lnTo>
                  <a:lnTo>
                    <a:pt x="16647" y="471588"/>
                  </a:lnTo>
                  <a:lnTo>
                    <a:pt x="16670" y="470833"/>
                  </a:lnTo>
                  <a:lnTo>
                    <a:pt x="16697" y="470077"/>
                  </a:lnTo>
                  <a:lnTo>
                    <a:pt x="16734" y="469332"/>
                  </a:lnTo>
                  <a:lnTo>
                    <a:pt x="16784" y="468588"/>
                  </a:lnTo>
                  <a:lnTo>
                    <a:pt x="16838" y="467854"/>
                  </a:lnTo>
                  <a:lnTo>
                    <a:pt x="16902" y="467131"/>
                  </a:lnTo>
                  <a:lnTo>
                    <a:pt x="16974" y="466407"/>
                  </a:lnTo>
                  <a:lnTo>
                    <a:pt x="17061" y="465695"/>
                  </a:lnTo>
                  <a:lnTo>
                    <a:pt x="17152" y="464983"/>
                  </a:lnTo>
                  <a:lnTo>
                    <a:pt x="17256" y="464292"/>
                  </a:lnTo>
                  <a:lnTo>
                    <a:pt x="17365" y="463601"/>
                  </a:lnTo>
                  <a:lnTo>
                    <a:pt x="17488" y="462921"/>
                  </a:lnTo>
                  <a:lnTo>
                    <a:pt x="17620" y="462252"/>
                  </a:lnTo>
                  <a:lnTo>
                    <a:pt x="17760" y="461594"/>
                  </a:lnTo>
                  <a:lnTo>
                    <a:pt x="17910" y="460946"/>
                  </a:lnTo>
                  <a:lnTo>
                    <a:pt x="18069" y="460309"/>
                  </a:lnTo>
                  <a:lnTo>
                    <a:pt x="18237" y="459683"/>
                  </a:lnTo>
                  <a:lnTo>
                    <a:pt x="18324" y="459370"/>
                  </a:lnTo>
                  <a:lnTo>
                    <a:pt x="18415" y="459068"/>
                  </a:lnTo>
                  <a:lnTo>
                    <a:pt x="18510" y="458766"/>
                  </a:lnTo>
                  <a:lnTo>
                    <a:pt x="18605" y="458464"/>
                  </a:lnTo>
                  <a:lnTo>
                    <a:pt x="18705" y="458172"/>
                  </a:lnTo>
                  <a:lnTo>
                    <a:pt x="18805" y="457870"/>
                  </a:lnTo>
                  <a:lnTo>
                    <a:pt x="18905" y="457579"/>
                  </a:lnTo>
                  <a:lnTo>
                    <a:pt x="19014" y="457298"/>
                  </a:lnTo>
                  <a:lnTo>
                    <a:pt x="19119" y="457017"/>
                  </a:lnTo>
                  <a:lnTo>
                    <a:pt x="19232" y="456737"/>
                  </a:lnTo>
                  <a:lnTo>
                    <a:pt x="19346" y="456456"/>
                  </a:lnTo>
                  <a:lnTo>
                    <a:pt x="19460" y="456175"/>
                  </a:lnTo>
                  <a:lnTo>
                    <a:pt x="19578" y="455906"/>
                  </a:lnTo>
                  <a:lnTo>
                    <a:pt x="19700" y="455647"/>
                  </a:lnTo>
                  <a:lnTo>
                    <a:pt x="19823" y="455377"/>
                  </a:lnTo>
                  <a:lnTo>
                    <a:pt x="19946" y="455118"/>
                  </a:lnTo>
                  <a:close/>
                  <a:moveTo>
                    <a:pt x="129443" y="476585"/>
                  </a:moveTo>
                  <a:lnTo>
                    <a:pt x="129548" y="477017"/>
                  </a:lnTo>
                  <a:lnTo>
                    <a:pt x="129634" y="477427"/>
                  </a:lnTo>
                  <a:lnTo>
                    <a:pt x="129711" y="477827"/>
                  </a:lnTo>
                  <a:lnTo>
                    <a:pt x="129775" y="478215"/>
                  </a:lnTo>
                  <a:lnTo>
                    <a:pt x="129829" y="478582"/>
                  </a:lnTo>
                  <a:lnTo>
                    <a:pt x="129870" y="478938"/>
                  </a:lnTo>
                  <a:lnTo>
                    <a:pt x="129898" y="479284"/>
                  </a:lnTo>
                  <a:lnTo>
                    <a:pt x="129916" y="479607"/>
                  </a:lnTo>
                  <a:lnTo>
                    <a:pt x="129925" y="479931"/>
                  </a:lnTo>
                  <a:lnTo>
                    <a:pt x="129925" y="480233"/>
                  </a:lnTo>
                  <a:lnTo>
                    <a:pt x="129911" y="480525"/>
                  </a:lnTo>
                  <a:lnTo>
                    <a:pt x="129893" y="480795"/>
                  </a:lnTo>
                  <a:lnTo>
                    <a:pt x="129861" y="481065"/>
                  </a:lnTo>
                  <a:lnTo>
                    <a:pt x="129825" y="481313"/>
                  </a:lnTo>
                  <a:lnTo>
                    <a:pt x="129775" y="481561"/>
                  </a:lnTo>
                  <a:lnTo>
                    <a:pt x="129720" y="481788"/>
                  </a:lnTo>
                  <a:lnTo>
                    <a:pt x="129657" y="482014"/>
                  </a:lnTo>
                  <a:lnTo>
                    <a:pt x="129589" y="482219"/>
                  </a:lnTo>
                  <a:lnTo>
                    <a:pt x="129511" y="482414"/>
                  </a:lnTo>
                  <a:lnTo>
                    <a:pt x="129425" y="482608"/>
                  </a:lnTo>
                  <a:lnTo>
                    <a:pt x="129334" y="482781"/>
                  </a:lnTo>
                  <a:lnTo>
                    <a:pt x="129239" y="482953"/>
                  </a:lnTo>
                  <a:lnTo>
                    <a:pt x="129134" y="483104"/>
                  </a:lnTo>
                  <a:lnTo>
                    <a:pt x="129025" y="483256"/>
                  </a:lnTo>
                  <a:lnTo>
                    <a:pt x="128912" y="483396"/>
                  </a:lnTo>
                  <a:lnTo>
                    <a:pt x="128794" y="483525"/>
                  </a:lnTo>
                  <a:lnTo>
                    <a:pt x="128666" y="483655"/>
                  </a:lnTo>
                  <a:lnTo>
                    <a:pt x="128539" y="483763"/>
                  </a:lnTo>
                  <a:lnTo>
                    <a:pt x="128407" y="483871"/>
                  </a:lnTo>
                  <a:lnTo>
                    <a:pt x="128271" y="483968"/>
                  </a:lnTo>
                  <a:lnTo>
                    <a:pt x="128135" y="484065"/>
                  </a:lnTo>
                  <a:lnTo>
                    <a:pt x="127994" y="484141"/>
                  </a:lnTo>
                  <a:lnTo>
                    <a:pt x="127848" y="484216"/>
                  </a:lnTo>
                  <a:lnTo>
                    <a:pt x="127703" y="484292"/>
                  </a:lnTo>
                  <a:lnTo>
                    <a:pt x="127553" y="484356"/>
                  </a:lnTo>
                  <a:lnTo>
                    <a:pt x="127403" y="484410"/>
                  </a:lnTo>
                  <a:lnTo>
                    <a:pt x="127099" y="484508"/>
                  </a:lnTo>
                  <a:lnTo>
                    <a:pt x="126794" y="484583"/>
                  </a:lnTo>
                  <a:lnTo>
                    <a:pt x="126485" y="484637"/>
                  </a:lnTo>
                  <a:lnTo>
                    <a:pt x="126181" y="484680"/>
                  </a:lnTo>
                  <a:lnTo>
                    <a:pt x="125886" y="484702"/>
                  </a:lnTo>
                  <a:lnTo>
                    <a:pt x="125595" y="484713"/>
                  </a:lnTo>
                  <a:lnTo>
                    <a:pt x="125313" y="484702"/>
                  </a:lnTo>
                  <a:lnTo>
                    <a:pt x="125045" y="484691"/>
                  </a:lnTo>
                  <a:lnTo>
                    <a:pt x="124791" y="484680"/>
                  </a:lnTo>
                  <a:lnTo>
                    <a:pt x="124559" y="484648"/>
                  </a:lnTo>
                  <a:lnTo>
                    <a:pt x="124155" y="484594"/>
                  </a:lnTo>
                  <a:lnTo>
                    <a:pt x="123855" y="484540"/>
                  </a:lnTo>
                  <a:lnTo>
                    <a:pt x="122960" y="484324"/>
                  </a:lnTo>
                  <a:lnTo>
                    <a:pt x="122065" y="484087"/>
                  </a:lnTo>
                  <a:lnTo>
                    <a:pt x="120275" y="483612"/>
                  </a:lnTo>
                  <a:lnTo>
                    <a:pt x="119907" y="483525"/>
                  </a:lnTo>
                  <a:lnTo>
                    <a:pt x="119416" y="483439"/>
                  </a:lnTo>
                  <a:lnTo>
                    <a:pt x="118821" y="483331"/>
                  </a:lnTo>
                  <a:lnTo>
                    <a:pt x="118144" y="483202"/>
                  </a:lnTo>
                  <a:lnTo>
                    <a:pt x="117776" y="483126"/>
                  </a:lnTo>
                  <a:lnTo>
                    <a:pt x="117394" y="483040"/>
                  </a:lnTo>
                  <a:lnTo>
                    <a:pt x="117003" y="482943"/>
                  </a:lnTo>
                  <a:lnTo>
                    <a:pt x="116599" y="482824"/>
                  </a:lnTo>
                  <a:lnTo>
                    <a:pt x="116190" y="482705"/>
                  </a:lnTo>
                  <a:lnTo>
                    <a:pt x="115777" y="482565"/>
                  </a:lnTo>
                  <a:lnTo>
                    <a:pt x="115363" y="482414"/>
                  </a:lnTo>
                  <a:lnTo>
                    <a:pt x="114945" y="482252"/>
                  </a:lnTo>
                  <a:lnTo>
                    <a:pt x="114532" y="482068"/>
                  </a:lnTo>
                  <a:lnTo>
                    <a:pt x="114123" y="481863"/>
                  </a:lnTo>
                  <a:lnTo>
                    <a:pt x="113723" y="481647"/>
                  </a:lnTo>
                  <a:lnTo>
                    <a:pt x="113523" y="481529"/>
                  </a:lnTo>
                  <a:lnTo>
                    <a:pt x="113328" y="481410"/>
                  </a:lnTo>
                  <a:lnTo>
                    <a:pt x="113137" y="481280"/>
                  </a:lnTo>
                  <a:lnTo>
                    <a:pt x="112946" y="481140"/>
                  </a:lnTo>
                  <a:lnTo>
                    <a:pt x="112760" y="481011"/>
                  </a:lnTo>
                  <a:lnTo>
                    <a:pt x="112578" y="480859"/>
                  </a:lnTo>
                  <a:lnTo>
                    <a:pt x="112401" y="480708"/>
                  </a:lnTo>
                  <a:lnTo>
                    <a:pt x="112228" y="480557"/>
                  </a:lnTo>
                  <a:lnTo>
                    <a:pt x="112060" y="480395"/>
                  </a:lnTo>
                  <a:lnTo>
                    <a:pt x="111896" y="480223"/>
                  </a:lnTo>
                  <a:lnTo>
                    <a:pt x="111742" y="480050"/>
                  </a:lnTo>
                  <a:lnTo>
                    <a:pt x="111587" y="479867"/>
                  </a:lnTo>
                  <a:lnTo>
                    <a:pt x="111442" y="479683"/>
                  </a:lnTo>
                  <a:lnTo>
                    <a:pt x="111301" y="479489"/>
                  </a:lnTo>
                  <a:lnTo>
                    <a:pt x="111165" y="479284"/>
                  </a:lnTo>
                  <a:lnTo>
                    <a:pt x="111038" y="479079"/>
                  </a:lnTo>
                  <a:lnTo>
                    <a:pt x="110920" y="478863"/>
                  </a:lnTo>
                  <a:lnTo>
                    <a:pt x="110806" y="478636"/>
                  </a:lnTo>
                  <a:lnTo>
                    <a:pt x="110701" y="478409"/>
                  </a:lnTo>
                  <a:lnTo>
                    <a:pt x="110606" y="478172"/>
                  </a:lnTo>
                  <a:lnTo>
                    <a:pt x="110515" y="477935"/>
                  </a:lnTo>
                  <a:lnTo>
                    <a:pt x="110433" y="477675"/>
                  </a:lnTo>
                  <a:lnTo>
                    <a:pt x="110365" y="477416"/>
                  </a:lnTo>
                  <a:lnTo>
                    <a:pt x="110302" y="477147"/>
                  </a:lnTo>
                  <a:lnTo>
                    <a:pt x="110247" y="476877"/>
                  </a:lnTo>
                  <a:lnTo>
                    <a:pt x="110206" y="476585"/>
                  </a:lnTo>
                  <a:lnTo>
                    <a:pt x="110265" y="476715"/>
                  </a:lnTo>
                  <a:lnTo>
                    <a:pt x="110297" y="476769"/>
                  </a:lnTo>
                  <a:lnTo>
                    <a:pt x="110329" y="476823"/>
                  </a:lnTo>
                  <a:lnTo>
                    <a:pt x="110365" y="476866"/>
                  </a:lnTo>
                  <a:lnTo>
                    <a:pt x="110406" y="476909"/>
                  </a:lnTo>
                  <a:lnTo>
                    <a:pt x="110452" y="476942"/>
                  </a:lnTo>
                  <a:lnTo>
                    <a:pt x="110497" y="476974"/>
                  </a:lnTo>
                  <a:lnTo>
                    <a:pt x="111565" y="477492"/>
                  </a:lnTo>
                  <a:lnTo>
                    <a:pt x="112678" y="478032"/>
                  </a:lnTo>
                  <a:lnTo>
                    <a:pt x="113827" y="478571"/>
                  </a:lnTo>
                  <a:lnTo>
                    <a:pt x="114418" y="478841"/>
                  </a:lnTo>
                  <a:lnTo>
                    <a:pt x="115009" y="479100"/>
                  </a:lnTo>
                  <a:lnTo>
                    <a:pt x="115613" y="479359"/>
                  </a:lnTo>
                  <a:lnTo>
                    <a:pt x="116217" y="479618"/>
                  </a:lnTo>
                  <a:lnTo>
                    <a:pt x="116831" y="479856"/>
                  </a:lnTo>
                  <a:lnTo>
                    <a:pt x="117444" y="480082"/>
                  </a:lnTo>
                  <a:lnTo>
                    <a:pt x="118062" y="480309"/>
                  </a:lnTo>
                  <a:lnTo>
                    <a:pt x="118680" y="480514"/>
                  </a:lnTo>
                  <a:lnTo>
                    <a:pt x="119302" y="480698"/>
                  </a:lnTo>
                  <a:lnTo>
                    <a:pt x="119925" y="480881"/>
                  </a:lnTo>
                  <a:lnTo>
                    <a:pt x="120547" y="481032"/>
                  </a:lnTo>
                  <a:lnTo>
                    <a:pt x="121170" y="481172"/>
                  </a:lnTo>
                  <a:lnTo>
                    <a:pt x="121788" y="481280"/>
                  </a:lnTo>
                  <a:lnTo>
                    <a:pt x="122405" y="481378"/>
                  </a:lnTo>
                  <a:lnTo>
                    <a:pt x="123019" y="481442"/>
                  </a:lnTo>
                  <a:lnTo>
                    <a:pt x="123328" y="481464"/>
                  </a:lnTo>
                  <a:lnTo>
                    <a:pt x="123632" y="481485"/>
                  </a:lnTo>
                  <a:lnTo>
                    <a:pt x="123937" y="481496"/>
                  </a:lnTo>
                  <a:lnTo>
                    <a:pt x="124536" y="481496"/>
                  </a:lnTo>
                  <a:lnTo>
                    <a:pt x="124836" y="481485"/>
                  </a:lnTo>
                  <a:lnTo>
                    <a:pt x="125136" y="481464"/>
                  </a:lnTo>
                  <a:lnTo>
                    <a:pt x="125431" y="481432"/>
                  </a:lnTo>
                  <a:lnTo>
                    <a:pt x="125727" y="481399"/>
                  </a:lnTo>
                  <a:lnTo>
                    <a:pt x="126017" y="481356"/>
                  </a:lnTo>
                  <a:lnTo>
                    <a:pt x="126308" y="481302"/>
                  </a:lnTo>
                  <a:lnTo>
                    <a:pt x="126594" y="481248"/>
                  </a:lnTo>
                  <a:lnTo>
                    <a:pt x="126881" y="481172"/>
                  </a:lnTo>
                  <a:lnTo>
                    <a:pt x="127167" y="481097"/>
                  </a:lnTo>
                  <a:lnTo>
                    <a:pt x="127449" y="481011"/>
                  </a:lnTo>
                  <a:lnTo>
                    <a:pt x="127726" y="480913"/>
                  </a:lnTo>
                  <a:lnTo>
                    <a:pt x="128003" y="480806"/>
                  </a:lnTo>
                  <a:lnTo>
                    <a:pt x="128276" y="480687"/>
                  </a:lnTo>
                  <a:lnTo>
                    <a:pt x="128548" y="480557"/>
                  </a:lnTo>
                  <a:lnTo>
                    <a:pt x="128816" y="480417"/>
                  </a:lnTo>
                  <a:lnTo>
                    <a:pt x="129080" y="480277"/>
                  </a:lnTo>
                  <a:lnTo>
                    <a:pt x="129343" y="480115"/>
                  </a:lnTo>
                  <a:lnTo>
                    <a:pt x="129375" y="480093"/>
                  </a:lnTo>
                  <a:lnTo>
                    <a:pt x="129407" y="480061"/>
                  </a:lnTo>
                  <a:lnTo>
                    <a:pt x="129439" y="480028"/>
                  </a:lnTo>
                  <a:lnTo>
                    <a:pt x="129466" y="479985"/>
                  </a:lnTo>
                  <a:lnTo>
                    <a:pt x="129489" y="479942"/>
                  </a:lnTo>
                  <a:lnTo>
                    <a:pt x="129511" y="479888"/>
                  </a:lnTo>
                  <a:lnTo>
                    <a:pt x="129552" y="479780"/>
                  </a:lnTo>
                  <a:lnTo>
                    <a:pt x="129580" y="479651"/>
                  </a:lnTo>
                  <a:lnTo>
                    <a:pt x="129602" y="479521"/>
                  </a:lnTo>
                  <a:lnTo>
                    <a:pt x="129611" y="479392"/>
                  </a:lnTo>
                  <a:lnTo>
                    <a:pt x="129616" y="479251"/>
                  </a:lnTo>
                  <a:lnTo>
                    <a:pt x="129611" y="479111"/>
                  </a:lnTo>
                  <a:lnTo>
                    <a:pt x="129598" y="478971"/>
                  </a:lnTo>
                  <a:lnTo>
                    <a:pt x="129575" y="478841"/>
                  </a:lnTo>
                  <a:lnTo>
                    <a:pt x="129543" y="478712"/>
                  </a:lnTo>
                  <a:lnTo>
                    <a:pt x="129507" y="478593"/>
                  </a:lnTo>
                  <a:lnTo>
                    <a:pt x="129457" y="478496"/>
                  </a:lnTo>
                  <a:lnTo>
                    <a:pt x="129402" y="478420"/>
                  </a:lnTo>
                  <a:lnTo>
                    <a:pt x="129375" y="478377"/>
                  </a:lnTo>
                  <a:lnTo>
                    <a:pt x="129343" y="478355"/>
                  </a:lnTo>
                  <a:lnTo>
                    <a:pt x="129289" y="478323"/>
                  </a:lnTo>
                  <a:lnTo>
                    <a:pt x="129234" y="478280"/>
                  </a:lnTo>
                  <a:lnTo>
                    <a:pt x="129180" y="478248"/>
                  </a:lnTo>
                  <a:lnTo>
                    <a:pt x="129125" y="478215"/>
                  </a:lnTo>
                  <a:lnTo>
                    <a:pt x="129148" y="478129"/>
                  </a:lnTo>
                  <a:lnTo>
                    <a:pt x="129166" y="478075"/>
                  </a:lnTo>
                  <a:lnTo>
                    <a:pt x="129212" y="477891"/>
                  </a:lnTo>
                  <a:lnTo>
                    <a:pt x="129248" y="477708"/>
                  </a:lnTo>
                  <a:lnTo>
                    <a:pt x="129316" y="477330"/>
                  </a:lnTo>
                  <a:lnTo>
                    <a:pt x="129380" y="476963"/>
                  </a:lnTo>
                  <a:lnTo>
                    <a:pt x="129443" y="476585"/>
                  </a:lnTo>
                  <a:close/>
                  <a:moveTo>
                    <a:pt x="84854" y="488166"/>
                  </a:moveTo>
                  <a:lnTo>
                    <a:pt x="84917" y="488361"/>
                  </a:lnTo>
                  <a:lnTo>
                    <a:pt x="84990" y="488533"/>
                  </a:lnTo>
                  <a:lnTo>
                    <a:pt x="85067" y="488685"/>
                  </a:lnTo>
                  <a:lnTo>
                    <a:pt x="85108" y="488760"/>
                  </a:lnTo>
                  <a:lnTo>
                    <a:pt x="85154" y="488825"/>
                  </a:lnTo>
                  <a:lnTo>
                    <a:pt x="85199" y="488890"/>
                  </a:lnTo>
                  <a:lnTo>
                    <a:pt x="85244" y="488944"/>
                  </a:lnTo>
                  <a:lnTo>
                    <a:pt x="85299" y="488987"/>
                  </a:lnTo>
                  <a:lnTo>
                    <a:pt x="85349" y="489030"/>
                  </a:lnTo>
                  <a:lnTo>
                    <a:pt x="85403" y="489073"/>
                  </a:lnTo>
                  <a:lnTo>
                    <a:pt x="85463" y="489095"/>
                  </a:lnTo>
                  <a:lnTo>
                    <a:pt x="85522" y="489127"/>
                  </a:lnTo>
                  <a:lnTo>
                    <a:pt x="85581" y="489138"/>
                  </a:lnTo>
                  <a:lnTo>
                    <a:pt x="86653" y="489311"/>
                  </a:lnTo>
                  <a:lnTo>
                    <a:pt x="87725" y="489472"/>
                  </a:lnTo>
                  <a:lnTo>
                    <a:pt x="88797" y="489602"/>
                  </a:lnTo>
                  <a:lnTo>
                    <a:pt x="89870" y="489721"/>
                  </a:lnTo>
                  <a:lnTo>
                    <a:pt x="90946" y="489818"/>
                  </a:lnTo>
                  <a:lnTo>
                    <a:pt x="92023" y="489893"/>
                  </a:lnTo>
                  <a:lnTo>
                    <a:pt x="93100" y="489947"/>
                  </a:lnTo>
                  <a:lnTo>
                    <a:pt x="94177" y="489969"/>
                  </a:lnTo>
                  <a:lnTo>
                    <a:pt x="95254" y="489969"/>
                  </a:lnTo>
                  <a:lnTo>
                    <a:pt x="95790" y="489958"/>
                  </a:lnTo>
                  <a:lnTo>
                    <a:pt x="96326" y="489937"/>
                  </a:lnTo>
                  <a:lnTo>
                    <a:pt x="96867" y="489915"/>
                  </a:lnTo>
                  <a:lnTo>
                    <a:pt x="97403" y="489883"/>
                  </a:lnTo>
                  <a:lnTo>
                    <a:pt x="97943" y="489850"/>
                  </a:lnTo>
                  <a:lnTo>
                    <a:pt x="98480" y="489796"/>
                  </a:lnTo>
                  <a:lnTo>
                    <a:pt x="99016" y="489742"/>
                  </a:lnTo>
                  <a:lnTo>
                    <a:pt x="99552" y="489688"/>
                  </a:lnTo>
                  <a:lnTo>
                    <a:pt x="100088" y="489613"/>
                  </a:lnTo>
                  <a:lnTo>
                    <a:pt x="100629" y="489537"/>
                  </a:lnTo>
                  <a:lnTo>
                    <a:pt x="101165" y="489451"/>
                  </a:lnTo>
                  <a:lnTo>
                    <a:pt x="101696" y="489354"/>
                  </a:lnTo>
                  <a:lnTo>
                    <a:pt x="102232" y="489257"/>
                  </a:lnTo>
                  <a:lnTo>
                    <a:pt x="102769" y="489138"/>
                  </a:lnTo>
                  <a:lnTo>
                    <a:pt x="102714" y="489483"/>
                  </a:lnTo>
                  <a:lnTo>
                    <a:pt x="102660" y="489818"/>
                  </a:lnTo>
                  <a:lnTo>
                    <a:pt x="102600" y="490142"/>
                  </a:lnTo>
                  <a:lnTo>
                    <a:pt x="102541" y="490444"/>
                  </a:lnTo>
                  <a:lnTo>
                    <a:pt x="102478" y="490746"/>
                  </a:lnTo>
                  <a:lnTo>
                    <a:pt x="102414" y="491027"/>
                  </a:lnTo>
                  <a:lnTo>
                    <a:pt x="102346" y="491286"/>
                  </a:lnTo>
                  <a:lnTo>
                    <a:pt x="102273" y="491545"/>
                  </a:lnTo>
                  <a:lnTo>
                    <a:pt x="102201" y="491782"/>
                  </a:lnTo>
                  <a:lnTo>
                    <a:pt x="102128" y="492009"/>
                  </a:lnTo>
                  <a:lnTo>
                    <a:pt x="102051" y="492225"/>
                  </a:lnTo>
                  <a:lnTo>
                    <a:pt x="101969" y="492430"/>
                  </a:lnTo>
                  <a:lnTo>
                    <a:pt x="101887" y="492624"/>
                  </a:lnTo>
                  <a:lnTo>
                    <a:pt x="101801" y="492797"/>
                  </a:lnTo>
                  <a:lnTo>
                    <a:pt x="101714" y="492959"/>
                  </a:lnTo>
                  <a:lnTo>
                    <a:pt x="101624" y="493110"/>
                  </a:lnTo>
                  <a:lnTo>
                    <a:pt x="101528" y="493239"/>
                  </a:lnTo>
                  <a:lnTo>
                    <a:pt x="101433" y="493369"/>
                  </a:lnTo>
                  <a:lnTo>
                    <a:pt x="101337" y="493477"/>
                  </a:lnTo>
                  <a:lnTo>
                    <a:pt x="101237" y="493574"/>
                  </a:lnTo>
                  <a:lnTo>
                    <a:pt x="101133" y="493660"/>
                  </a:lnTo>
                  <a:lnTo>
                    <a:pt x="101028" y="493725"/>
                  </a:lnTo>
                  <a:lnTo>
                    <a:pt x="100924" y="493779"/>
                  </a:lnTo>
                  <a:lnTo>
                    <a:pt x="100810" y="493822"/>
                  </a:lnTo>
                  <a:lnTo>
                    <a:pt x="100701" y="493854"/>
                  </a:lnTo>
                  <a:lnTo>
                    <a:pt x="100583" y="493876"/>
                  </a:lnTo>
                  <a:lnTo>
                    <a:pt x="100470" y="493876"/>
                  </a:lnTo>
                  <a:lnTo>
                    <a:pt x="100347" y="493865"/>
                  </a:lnTo>
                  <a:lnTo>
                    <a:pt x="100224" y="493844"/>
                  </a:lnTo>
                  <a:lnTo>
                    <a:pt x="100102" y="493811"/>
                  </a:lnTo>
                  <a:lnTo>
                    <a:pt x="99974" y="493768"/>
                  </a:lnTo>
                  <a:lnTo>
                    <a:pt x="99843" y="493703"/>
                  </a:lnTo>
                  <a:lnTo>
                    <a:pt x="99088" y="493552"/>
                  </a:lnTo>
                  <a:lnTo>
                    <a:pt x="98711" y="493488"/>
                  </a:lnTo>
                  <a:lnTo>
                    <a:pt x="98330" y="493423"/>
                  </a:lnTo>
                  <a:lnTo>
                    <a:pt x="96430" y="493067"/>
                  </a:lnTo>
                  <a:lnTo>
                    <a:pt x="95481" y="492894"/>
                  </a:lnTo>
                  <a:lnTo>
                    <a:pt x="94531" y="492732"/>
                  </a:lnTo>
                  <a:lnTo>
                    <a:pt x="93582" y="492559"/>
                  </a:lnTo>
                  <a:lnTo>
                    <a:pt x="92632" y="492387"/>
                  </a:lnTo>
                  <a:lnTo>
                    <a:pt x="91683" y="492225"/>
                  </a:lnTo>
                  <a:lnTo>
                    <a:pt x="90733" y="492041"/>
                  </a:lnTo>
                  <a:lnTo>
                    <a:pt x="90306" y="491966"/>
                  </a:lnTo>
                  <a:lnTo>
                    <a:pt x="89929" y="491890"/>
                  </a:lnTo>
                  <a:lnTo>
                    <a:pt x="89479" y="491782"/>
                  </a:lnTo>
                  <a:lnTo>
                    <a:pt x="88966" y="491653"/>
                  </a:lnTo>
                  <a:lnTo>
                    <a:pt x="88407" y="491491"/>
                  </a:lnTo>
                  <a:lnTo>
                    <a:pt x="87830" y="491307"/>
                  </a:lnTo>
                  <a:lnTo>
                    <a:pt x="87539" y="491210"/>
                  </a:lnTo>
                  <a:lnTo>
                    <a:pt x="87248" y="491102"/>
                  </a:lnTo>
                  <a:lnTo>
                    <a:pt x="86962" y="490984"/>
                  </a:lnTo>
                  <a:lnTo>
                    <a:pt x="86680" y="490865"/>
                  </a:lnTo>
                  <a:lnTo>
                    <a:pt x="86412" y="490735"/>
                  </a:lnTo>
                  <a:lnTo>
                    <a:pt x="86149" y="490606"/>
                  </a:lnTo>
                  <a:lnTo>
                    <a:pt x="85903" y="490465"/>
                  </a:lnTo>
                  <a:lnTo>
                    <a:pt x="85672" y="490314"/>
                  </a:lnTo>
                  <a:lnTo>
                    <a:pt x="85463" y="490163"/>
                  </a:lnTo>
                  <a:lnTo>
                    <a:pt x="85267" y="490001"/>
                  </a:lnTo>
                  <a:lnTo>
                    <a:pt x="85181" y="489926"/>
                  </a:lnTo>
                  <a:lnTo>
                    <a:pt x="85099" y="489839"/>
                  </a:lnTo>
                  <a:lnTo>
                    <a:pt x="85026" y="489753"/>
                  </a:lnTo>
                  <a:lnTo>
                    <a:pt x="84958" y="489667"/>
                  </a:lnTo>
                  <a:lnTo>
                    <a:pt x="84895" y="489580"/>
                  </a:lnTo>
                  <a:lnTo>
                    <a:pt x="84840" y="489494"/>
                  </a:lnTo>
                  <a:lnTo>
                    <a:pt x="84795" y="489408"/>
                  </a:lnTo>
                  <a:lnTo>
                    <a:pt x="84758" y="489311"/>
                  </a:lnTo>
                  <a:lnTo>
                    <a:pt x="84726" y="489213"/>
                  </a:lnTo>
                  <a:lnTo>
                    <a:pt x="84704" y="489127"/>
                  </a:lnTo>
                  <a:lnTo>
                    <a:pt x="84690" y="489030"/>
                  </a:lnTo>
                  <a:lnTo>
                    <a:pt x="84686" y="488922"/>
                  </a:lnTo>
                  <a:lnTo>
                    <a:pt x="84690" y="488825"/>
                  </a:lnTo>
                  <a:lnTo>
                    <a:pt x="84708" y="488728"/>
                  </a:lnTo>
                  <a:lnTo>
                    <a:pt x="84731" y="488620"/>
                  </a:lnTo>
                  <a:lnTo>
                    <a:pt x="84767" y="488512"/>
                  </a:lnTo>
                  <a:lnTo>
                    <a:pt x="84795" y="488436"/>
                  </a:lnTo>
                  <a:lnTo>
                    <a:pt x="84817" y="488361"/>
                  </a:lnTo>
                  <a:lnTo>
                    <a:pt x="84854" y="488166"/>
                  </a:lnTo>
                  <a:close/>
                  <a:moveTo>
                    <a:pt x="65358" y="1"/>
                  </a:moveTo>
                  <a:lnTo>
                    <a:pt x="65167" y="12"/>
                  </a:lnTo>
                  <a:lnTo>
                    <a:pt x="64972" y="44"/>
                  </a:lnTo>
                  <a:lnTo>
                    <a:pt x="64776" y="98"/>
                  </a:lnTo>
                  <a:lnTo>
                    <a:pt x="64585" y="173"/>
                  </a:lnTo>
                  <a:lnTo>
                    <a:pt x="64390" y="271"/>
                  </a:lnTo>
                  <a:lnTo>
                    <a:pt x="64199" y="389"/>
                  </a:lnTo>
                  <a:lnTo>
                    <a:pt x="64008" y="530"/>
                  </a:lnTo>
                  <a:lnTo>
                    <a:pt x="63822" y="692"/>
                  </a:lnTo>
                  <a:lnTo>
                    <a:pt x="63636" y="886"/>
                  </a:lnTo>
                  <a:lnTo>
                    <a:pt x="63454" y="1091"/>
                  </a:lnTo>
                  <a:lnTo>
                    <a:pt x="63272" y="1318"/>
                  </a:lnTo>
                  <a:lnTo>
                    <a:pt x="63095" y="1577"/>
                  </a:lnTo>
                  <a:lnTo>
                    <a:pt x="62922" y="1857"/>
                  </a:lnTo>
                  <a:lnTo>
                    <a:pt x="62750" y="2159"/>
                  </a:lnTo>
                  <a:lnTo>
                    <a:pt x="62586" y="2472"/>
                  </a:lnTo>
                  <a:lnTo>
                    <a:pt x="62432" y="2796"/>
                  </a:lnTo>
                  <a:lnTo>
                    <a:pt x="62286" y="3142"/>
                  </a:lnTo>
                  <a:lnTo>
                    <a:pt x="62145" y="3498"/>
                  </a:lnTo>
                  <a:lnTo>
                    <a:pt x="62014" y="3876"/>
                  </a:lnTo>
                  <a:lnTo>
                    <a:pt x="61887" y="4253"/>
                  </a:lnTo>
                  <a:lnTo>
                    <a:pt x="61773" y="4653"/>
                  </a:lnTo>
                  <a:lnTo>
                    <a:pt x="61664" y="5052"/>
                  </a:lnTo>
                  <a:lnTo>
                    <a:pt x="61564" y="5473"/>
                  </a:lnTo>
                  <a:lnTo>
                    <a:pt x="61478" y="5894"/>
                  </a:lnTo>
                  <a:lnTo>
                    <a:pt x="61396" y="6326"/>
                  </a:lnTo>
                  <a:lnTo>
                    <a:pt x="61323" y="6757"/>
                  </a:lnTo>
                  <a:lnTo>
                    <a:pt x="61260" y="7211"/>
                  </a:lnTo>
                  <a:lnTo>
                    <a:pt x="61205" y="7653"/>
                  </a:lnTo>
                  <a:lnTo>
                    <a:pt x="61164" y="8117"/>
                  </a:lnTo>
                  <a:lnTo>
                    <a:pt x="61132" y="8571"/>
                  </a:lnTo>
                  <a:lnTo>
                    <a:pt x="61110" y="9035"/>
                  </a:lnTo>
                  <a:lnTo>
                    <a:pt x="61096" y="9499"/>
                  </a:lnTo>
                  <a:lnTo>
                    <a:pt x="61091" y="9963"/>
                  </a:lnTo>
                  <a:lnTo>
                    <a:pt x="61100" y="10427"/>
                  </a:lnTo>
                  <a:lnTo>
                    <a:pt x="61110" y="10664"/>
                  </a:lnTo>
                  <a:lnTo>
                    <a:pt x="61119" y="10902"/>
                  </a:lnTo>
                  <a:lnTo>
                    <a:pt x="61132" y="11129"/>
                  </a:lnTo>
                  <a:lnTo>
                    <a:pt x="61150" y="11366"/>
                  </a:lnTo>
                  <a:lnTo>
                    <a:pt x="61169" y="11593"/>
                  </a:lnTo>
                  <a:lnTo>
                    <a:pt x="61191" y="11830"/>
                  </a:lnTo>
                  <a:lnTo>
                    <a:pt x="61219" y="12057"/>
                  </a:lnTo>
                  <a:lnTo>
                    <a:pt x="61246" y="12283"/>
                  </a:lnTo>
                  <a:lnTo>
                    <a:pt x="61278" y="12521"/>
                  </a:lnTo>
                  <a:lnTo>
                    <a:pt x="61309" y="12748"/>
                  </a:lnTo>
                  <a:lnTo>
                    <a:pt x="61346" y="12974"/>
                  </a:lnTo>
                  <a:lnTo>
                    <a:pt x="61387" y="13201"/>
                  </a:lnTo>
                  <a:lnTo>
                    <a:pt x="61432" y="13428"/>
                  </a:lnTo>
                  <a:lnTo>
                    <a:pt x="61478" y="13643"/>
                  </a:lnTo>
                  <a:lnTo>
                    <a:pt x="61523" y="13870"/>
                  </a:lnTo>
                  <a:lnTo>
                    <a:pt x="61578" y="14086"/>
                  </a:lnTo>
                  <a:lnTo>
                    <a:pt x="61632" y="14313"/>
                  </a:lnTo>
                  <a:lnTo>
                    <a:pt x="61691" y="14528"/>
                  </a:lnTo>
                  <a:lnTo>
                    <a:pt x="61750" y="14744"/>
                  </a:lnTo>
                  <a:lnTo>
                    <a:pt x="61818" y="14960"/>
                  </a:lnTo>
                  <a:lnTo>
                    <a:pt x="61905" y="15241"/>
                  </a:lnTo>
                  <a:lnTo>
                    <a:pt x="62000" y="15511"/>
                  </a:lnTo>
                  <a:lnTo>
                    <a:pt x="62100" y="15780"/>
                  </a:lnTo>
                  <a:lnTo>
                    <a:pt x="62205" y="16029"/>
                  </a:lnTo>
                  <a:lnTo>
                    <a:pt x="62309" y="16288"/>
                  </a:lnTo>
                  <a:lnTo>
                    <a:pt x="62423" y="16525"/>
                  </a:lnTo>
                  <a:lnTo>
                    <a:pt x="62536" y="16752"/>
                  </a:lnTo>
                  <a:lnTo>
                    <a:pt x="62654" y="16978"/>
                  </a:lnTo>
                  <a:lnTo>
                    <a:pt x="62777" y="17194"/>
                  </a:lnTo>
                  <a:lnTo>
                    <a:pt x="62904" y="17389"/>
                  </a:lnTo>
                  <a:lnTo>
                    <a:pt x="63031" y="17583"/>
                  </a:lnTo>
                  <a:lnTo>
                    <a:pt x="63163" y="17766"/>
                  </a:lnTo>
                  <a:lnTo>
                    <a:pt x="63300" y="17939"/>
                  </a:lnTo>
                  <a:lnTo>
                    <a:pt x="63436" y="18101"/>
                  </a:lnTo>
                  <a:lnTo>
                    <a:pt x="63572" y="18252"/>
                  </a:lnTo>
                  <a:lnTo>
                    <a:pt x="63713" y="18392"/>
                  </a:lnTo>
                  <a:lnTo>
                    <a:pt x="63858" y="18522"/>
                  </a:lnTo>
                  <a:lnTo>
                    <a:pt x="63999" y="18641"/>
                  </a:lnTo>
                  <a:lnTo>
                    <a:pt x="64145" y="18738"/>
                  </a:lnTo>
                  <a:lnTo>
                    <a:pt x="64295" y="18835"/>
                  </a:lnTo>
                  <a:lnTo>
                    <a:pt x="64440" y="18910"/>
                  </a:lnTo>
                  <a:lnTo>
                    <a:pt x="64590" y="18975"/>
                  </a:lnTo>
                  <a:lnTo>
                    <a:pt x="64740" y="19029"/>
                  </a:lnTo>
                  <a:lnTo>
                    <a:pt x="64890" y="19072"/>
                  </a:lnTo>
                  <a:lnTo>
                    <a:pt x="65040" y="19105"/>
                  </a:lnTo>
                  <a:lnTo>
                    <a:pt x="65190" y="19116"/>
                  </a:lnTo>
                  <a:lnTo>
                    <a:pt x="65340" y="19116"/>
                  </a:lnTo>
                  <a:lnTo>
                    <a:pt x="65489" y="19105"/>
                  </a:lnTo>
                  <a:lnTo>
                    <a:pt x="65639" y="19072"/>
                  </a:lnTo>
                  <a:lnTo>
                    <a:pt x="65785" y="19029"/>
                  </a:lnTo>
                  <a:lnTo>
                    <a:pt x="65935" y="18975"/>
                  </a:lnTo>
                  <a:lnTo>
                    <a:pt x="66080" y="18900"/>
                  </a:lnTo>
                  <a:lnTo>
                    <a:pt x="66157" y="19353"/>
                  </a:lnTo>
                  <a:lnTo>
                    <a:pt x="66239" y="19796"/>
                  </a:lnTo>
                  <a:lnTo>
                    <a:pt x="66407" y="20681"/>
                  </a:lnTo>
                  <a:lnTo>
                    <a:pt x="66575" y="21555"/>
                  </a:lnTo>
                  <a:lnTo>
                    <a:pt x="66743" y="22429"/>
                  </a:lnTo>
                  <a:lnTo>
                    <a:pt x="66825" y="22872"/>
                  </a:lnTo>
                  <a:lnTo>
                    <a:pt x="66907" y="23325"/>
                  </a:lnTo>
                  <a:lnTo>
                    <a:pt x="66980" y="23767"/>
                  </a:lnTo>
                  <a:lnTo>
                    <a:pt x="67052" y="24221"/>
                  </a:lnTo>
                  <a:lnTo>
                    <a:pt x="67121" y="24685"/>
                  </a:lnTo>
                  <a:lnTo>
                    <a:pt x="67184" y="25160"/>
                  </a:lnTo>
                  <a:lnTo>
                    <a:pt x="67239" y="25635"/>
                  </a:lnTo>
                  <a:lnTo>
                    <a:pt x="67289" y="26120"/>
                  </a:lnTo>
                  <a:lnTo>
                    <a:pt x="67330" y="26617"/>
                  </a:lnTo>
                  <a:lnTo>
                    <a:pt x="67366" y="27113"/>
                  </a:lnTo>
                  <a:lnTo>
                    <a:pt x="67398" y="27610"/>
                  </a:lnTo>
                  <a:lnTo>
                    <a:pt x="67420" y="28106"/>
                  </a:lnTo>
                  <a:lnTo>
                    <a:pt x="67443" y="28592"/>
                  </a:lnTo>
                  <a:lnTo>
                    <a:pt x="67457" y="29088"/>
                  </a:lnTo>
                  <a:lnTo>
                    <a:pt x="67466" y="29574"/>
                  </a:lnTo>
                  <a:lnTo>
                    <a:pt x="67470" y="30071"/>
                  </a:lnTo>
                  <a:lnTo>
                    <a:pt x="67475" y="30556"/>
                  </a:lnTo>
                  <a:lnTo>
                    <a:pt x="67475" y="31053"/>
                  </a:lnTo>
                  <a:lnTo>
                    <a:pt x="67470" y="32035"/>
                  </a:lnTo>
                  <a:lnTo>
                    <a:pt x="67448" y="34043"/>
                  </a:lnTo>
                  <a:lnTo>
                    <a:pt x="67184" y="33945"/>
                  </a:lnTo>
                  <a:lnTo>
                    <a:pt x="66916" y="33881"/>
                  </a:lnTo>
                  <a:lnTo>
                    <a:pt x="66653" y="33816"/>
                  </a:lnTo>
                  <a:lnTo>
                    <a:pt x="66389" y="33773"/>
                  </a:lnTo>
                  <a:lnTo>
                    <a:pt x="66126" y="33751"/>
                  </a:lnTo>
                  <a:lnTo>
                    <a:pt x="65867" y="33740"/>
                  </a:lnTo>
                  <a:lnTo>
                    <a:pt x="65603" y="33751"/>
                  </a:lnTo>
                  <a:lnTo>
                    <a:pt x="65344" y="33773"/>
                  </a:lnTo>
                  <a:lnTo>
                    <a:pt x="65090" y="33816"/>
                  </a:lnTo>
                  <a:lnTo>
                    <a:pt x="64835" y="33881"/>
                  </a:lnTo>
                  <a:lnTo>
                    <a:pt x="64581" y="33967"/>
                  </a:lnTo>
                  <a:lnTo>
                    <a:pt x="64331" y="34064"/>
                  </a:lnTo>
                  <a:lnTo>
                    <a:pt x="64081" y="34183"/>
                  </a:lnTo>
                  <a:lnTo>
                    <a:pt x="63836" y="34312"/>
                  </a:lnTo>
                  <a:lnTo>
                    <a:pt x="63595" y="34474"/>
                  </a:lnTo>
                  <a:lnTo>
                    <a:pt x="63354" y="34658"/>
                  </a:lnTo>
                  <a:lnTo>
                    <a:pt x="63118" y="34852"/>
                  </a:lnTo>
                  <a:lnTo>
                    <a:pt x="62886" y="35068"/>
                  </a:lnTo>
                  <a:lnTo>
                    <a:pt x="62654" y="35305"/>
                  </a:lnTo>
                  <a:lnTo>
                    <a:pt x="62432" y="35575"/>
                  </a:lnTo>
                  <a:lnTo>
                    <a:pt x="62209" y="35856"/>
                  </a:lnTo>
                  <a:lnTo>
                    <a:pt x="61991" y="36158"/>
                  </a:lnTo>
                  <a:lnTo>
                    <a:pt x="61777" y="36493"/>
                  </a:lnTo>
                  <a:lnTo>
                    <a:pt x="61568" y="36838"/>
                  </a:lnTo>
                  <a:lnTo>
                    <a:pt x="61364" y="37216"/>
                  </a:lnTo>
                  <a:lnTo>
                    <a:pt x="61160" y="37615"/>
                  </a:lnTo>
                  <a:lnTo>
                    <a:pt x="60964" y="38036"/>
                  </a:lnTo>
                  <a:lnTo>
                    <a:pt x="60869" y="38252"/>
                  </a:lnTo>
                  <a:lnTo>
                    <a:pt x="60778" y="38479"/>
                  </a:lnTo>
                  <a:lnTo>
                    <a:pt x="60682" y="38705"/>
                  </a:lnTo>
                  <a:lnTo>
                    <a:pt x="60592" y="38943"/>
                  </a:lnTo>
                  <a:lnTo>
                    <a:pt x="60501" y="39191"/>
                  </a:lnTo>
                  <a:lnTo>
                    <a:pt x="60410" y="39439"/>
                  </a:lnTo>
                  <a:lnTo>
                    <a:pt x="60324" y="39698"/>
                  </a:lnTo>
                  <a:lnTo>
                    <a:pt x="60237" y="39957"/>
                  </a:lnTo>
                  <a:lnTo>
                    <a:pt x="60155" y="40227"/>
                  </a:lnTo>
                  <a:lnTo>
                    <a:pt x="60069" y="40508"/>
                  </a:lnTo>
                  <a:lnTo>
                    <a:pt x="60037" y="40637"/>
                  </a:lnTo>
                  <a:lnTo>
                    <a:pt x="60006" y="40767"/>
                  </a:lnTo>
                  <a:lnTo>
                    <a:pt x="59983" y="40885"/>
                  </a:lnTo>
                  <a:lnTo>
                    <a:pt x="59965" y="41015"/>
                  </a:lnTo>
                  <a:lnTo>
                    <a:pt x="59946" y="41144"/>
                  </a:lnTo>
                  <a:lnTo>
                    <a:pt x="59937" y="41263"/>
                  </a:lnTo>
                  <a:lnTo>
                    <a:pt x="59933" y="41393"/>
                  </a:lnTo>
                  <a:lnTo>
                    <a:pt x="59928" y="41511"/>
                  </a:lnTo>
                  <a:lnTo>
                    <a:pt x="59933" y="41630"/>
                  </a:lnTo>
                  <a:lnTo>
                    <a:pt x="59937" y="41749"/>
                  </a:lnTo>
                  <a:lnTo>
                    <a:pt x="59946" y="41857"/>
                  </a:lnTo>
                  <a:lnTo>
                    <a:pt x="59960" y="41976"/>
                  </a:lnTo>
                  <a:lnTo>
                    <a:pt x="59974" y="42083"/>
                  </a:lnTo>
                  <a:lnTo>
                    <a:pt x="59996" y="42191"/>
                  </a:lnTo>
                  <a:lnTo>
                    <a:pt x="60019" y="42289"/>
                  </a:lnTo>
                  <a:lnTo>
                    <a:pt x="60042" y="42386"/>
                  </a:lnTo>
                  <a:lnTo>
                    <a:pt x="60069" y="42483"/>
                  </a:lnTo>
                  <a:lnTo>
                    <a:pt x="60101" y="42580"/>
                  </a:lnTo>
                  <a:lnTo>
                    <a:pt x="60137" y="42666"/>
                  </a:lnTo>
                  <a:lnTo>
                    <a:pt x="60169" y="42742"/>
                  </a:lnTo>
                  <a:lnTo>
                    <a:pt x="60210" y="42828"/>
                  </a:lnTo>
                  <a:lnTo>
                    <a:pt x="60251" y="42904"/>
                  </a:lnTo>
                  <a:lnTo>
                    <a:pt x="60292" y="42969"/>
                  </a:lnTo>
                  <a:lnTo>
                    <a:pt x="60333" y="43033"/>
                  </a:lnTo>
                  <a:lnTo>
                    <a:pt x="60424" y="43141"/>
                  </a:lnTo>
                  <a:lnTo>
                    <a:pt x="60523" y="43238"/>
                  </a:lnTo>
                  <a:lnTo>
                    <a:pt x="60573" y="43271"/>
                  </a:lnTo>
                  <a:lnTo>
                    <a:pt x="60623" y="43303"/>
                  </a:lnTo>
                  <a:lnTo>
                    <a:pt x="60673" y="43325"/>
                  </a:lnTo>
                  <a:lnTo>
                    <a:pt x="60723" y="43335"/>
                  </a:lnTo>
                  <a:lnTo>
                    <a:pt x="60778" y="43314"/>
                  </a:lnTo>
                  <a:lnTo>
                    <a:pt x="60828" y="43314"/>
                  </a:lnTo>
                  <a:lnTo>
                    <a:pt x="60928" y="43303"/>
                  </a:lnTo>
                  <a:lnTo>
                    <a:pt x="60878" y="43325"/>
                  </a:lnTo>
                  <a:lnTo>
                    <a:pt x="60828" y="43335"/>
                  </a:lnTo>
                  <a:lnTo>
                    <a:pt x="60723" y="43335"/>
                  </a:lnTo>
                  <a:lnTo>
                    <a:pt x="60101" y="43357"/>
                  </a:lnTo>
                  <a:lnTo>
                    <a:pt x="59474" y="43379"/>
                  </a:lnTo>
                  <a:lnTo>
                    <a:pt x="58842" y="43422"/>
                  </a:lnTo>
                  <a:lnTo>
                    <a:pt x="58211" y="43476"/>
                  </a:lnTo>
                  <a:lnTo>
                    <a:pt x="57579" y="43541"/>
                  </a:lnTo>
                  <a:lnTo>
                    <a:pt x="56943" y="43627"/>
                  </a:lnTo>
                  <a:lnTo>
                    <a:pt x="56307" y="43724"/>
                  </a:lnTo>
                  <a:lnTo>
                    <a:pt x="55676" y="43843"/>
                  </a:lnTo>
                  <a:lnTo>
                    <a:pt x="55040" y="43983"/>
                  </a:lnTo>
                  <a:lnTo>
                    <a:pt x="54408" y="44134"/>
                  </a:lnTo>
                  <a:lnTo>
                    <a:pt x="53781" y="44318"/>
                  </a:lnTo>
                  <a:lnTo>
                    <a:pt x="53149" y="44512"/>
                  </a:lnTo>
                  <a:lnTo>
                    <a:pt x="52527" y="44739"/>
                  </a:lnTo>
                  <a:lnTo>
                    <a:pt x="51909" y="44987"/>
                  </a:lnTo>
                  <a:lnTo>
                    <a:pt x="51600" y="45116"/>
                  </a:lnTo>
                  <a:lnTo>
                    <a:pt x="51291" y="45257"/>
                  </a:lnTo>
                  <a:lnTo>
                    <a:pt x="50987" y="45397"/>
                  </a:lnTo>
                  <a:lnTo>
                    <a:pt x="50682" y="45548"/>
                  </a:lnTo>
                  <a:lnTo>
                    <a:pt x="50382" y="45710"/>
                  </a:lnTo>
                  <a:lnTo>
                    <a:pt x="50078" y="45872"/>
                  </a:lnTo>
                  <a:lnTo>
                    <a:pt x="49778" y="46045"/>
                  </a:lnTo>
                  <a:lnTo>
                    <a:pt x="49483" y="46217"/>
                  </a:lnTo>
                  <a:lnTo>
                    <a:pt x="49183" y="46401"/>
                  </a:lnTo>
                  <a:lnTo>
                    <a:pt x="48892" y="46595"/>
                  </a:lnTo>
                  <a:lnTo>
                    <a:pt x="48597" y="46800"/>
                  </a:lnTo>
                  <a:lnTo>
                    <a:pt x="48306" y="47005"/>
                  </a:lnTo>
                  <a:lnTo>
                    <a:pt x="48020" y="47221"/>
                  </a:lnTo>
                  <a:lnTo>
                    <a:pt x="47734" y="47448"/>
                  </a:lnTo>
                  <a:lnTo>
                    <a:pt x="47447" y="47674"/>
                  </a:lnTo>
                  <a:lnTo>
                    <a:pt x="47166" y="47912"/>
                  </a:lnTo>
                  <a:lnTo>
                    <a:pt x="46889" y="48160"/>
                  </a:lnTo>
                  <a:lnTo>
                    <a:pt x="46611" y="48419"/>
                  </a:lnTo>
                  <a:lnTo>
                    <a:pt x="46334" y="48678"/>
                  </a:lnTo>
                  <a:lnTo>
                    <a:pt x="46062" y="48959"/>
                  </a:lnTo>
                  <a:lnTo>
                    <a:pt x="45794" y="49239"/>
                  </a:lnTo>
                  <a:lnTo>
                    <a:pt x="45525" y="49520"/>
                  </a:lnTo>
                  <a:lnTo>
                    <a:pt x="45262" y="49822"/>
                  </a:lnTo>
                  <a:lnTo>
                    <a:pt x="45003" y="50135"/>
                  </a:lnTo>
                  <a:lnTo>
                    <a:pt x="44744" y="50448"/>
                  </a:lnTo>
                  <a:lnTo>
                    <a:pt x="44490" y="50772"/>
                  </a:lnTo>
                  <a:lnTo>
                    <a:pt x="44240" y="51107"/>
                  </a:lnTo>
                  <a:lnTo>
                    <a:pt x="43990" y="51452"/>
                  </a:lnTo>
                  <a:lnTo>
                    <a:pt x="43744" y="51808"/>
                  </a:lnTo>
                  <a:lnTo>
                    <a:pt x="43504" y="52175"/>
                  </a:lnTo>
                  <a:lnTo>
                    <a:pt x="43263" y="52553"/>
                  </a:lnTo>
                  <a:lnTo>
                    <a:pt x="43031" y="52931"/>
                  </a:lnTo>
                  <a:lnTo>
                    <a:pt x="42799" y="53330"/>
                  </a:lnTo>
                  <a:lnTo>
                    <a:pt x="42572" y="53729"/>
                  </a:lnTo>
                  <a:lnTo>
                    <a:pt x="42345" y="54150"/>
                  </a:lnTo>
                  <a:lnTo>
                    <a:pt x="42127" y="54571"/>
                  </a:lnTo>
                  <a:lnTo>
                    <a:pt x="41968" y="54895"/>
                  </a:lnTo>
                  <a:lnTo>
                    <a:pt x="41809" y="55208"/>
                  </a:lnTo>
                  <a:lnTo>
                    <a:pt x="41659" y="55532"/>
                  </a:lnTo>
                  <a:lnTo>
                    <a:pt x="41505" y="55866"/>
                  </a:lnTo>
                  <a:lnTo>
                    <a:pt x="41209" y="56525"/>
                  </a:lnTo>
                  <a:lnTo>
                    <a:pt x="40923" y="57205"/>
                  </a:lnTo>
                  <a:lnTo>
                    <a:pt x="40646" y="57896"/>
                  </a:lnTo>
                  <a:lnTo>
                    <a:pt x="40378" y="58608"/>
                  </a:lnTo>
                  <a:lnTo>
                    <a:pt x="40119" y="59320"/>
                  </a:lnTo>
                  <a:lnTo>
                    <a:pt x="39873" y="60054"/>
                  </a:lnTo>
                  <a:lnTo>
                    <a:pt x="39628" y="60799"/>
                  </a:lnTo>
                  <a:lnTo>
                    <a:pt x="39396" y="61544"/>
                  </a:lnTo>
                  <a:lnTo>
                    <a:pt x="39174" y="62310"/>
                  </a:lnTo>
                  <a:lnTo>
                    <a:pt x="38960" y="63087"/>
                  </a:lnTo>
                  <a:lnTo>
                    <a:pt x="38751" y="63875"/>
                  </a:lnTo>
                  <a:lnTo>
                    <a:pt x="38551" y="64663"/>
                  </a:lnTo>
                  <a:lnTo>
                    <a:pt x="38360" y="65472"/>
                  </a:lnTo>
                  <a:lnTo>
                    <a:pt x="38174" y="66293"/>
                  </a:lnTo>
                  <a:lnTo>
                    <a:pt x="38002" y="67113"/>
                  </a:lnTo>
                  <a:lnTo>
                    <a:pt x="37829" y="67944"/>
                  </a:lnTo>
                  <a:lnTo>
                    <a:pt x="37670" y="68786"/>
                  </a:lnTo>
                  <a:lnTo>
                    <a:pt x="37515" y="69639"/>
                  </a:lnTo>
                  <a:lnTo>
                    <a:pt x="37365" y="70502"/>
                  </a:lnTo>
                  <a:lnTo>
                    <a:pt x="37225" y="71365"/>
                  </a:lnTo>
                  <a:lnTo>
                    <a:pt x="37093" y="72240"/>
                  </a:lnTo>
                  <a:lnTo>
                    <a:pt x="36966" y="73125"/>
                  </a:lnTo>
                  <a:lnTo>
                    <a:pt x="36843" y="74010"/>
                  </a:lnTo>
                  <a:lnTo>
                    <a:pt x="36729" y="74906"/>
                  </a:lnTo>
                  <a:lnTo>
                    <a:pt x="36620" y="75801"/>
                  </a:lnTo>
                  <a:lnTo>
                    <a:pt x="36516" y="76708"/>
                  </a:lnTo>
                  <a:lnTo>
                    <a:pt x="36420" y="77625"/>
                  </a:lnTo>
                  <a:lnTo>
                    <a:pt x="36330" y="78543"/>
                  </a:lnTo>
                  <a:lnTo>
                    <a:pt x="36243" y="79460"/>
                  </a:lnTo>
                  <a:lnTo>
                    <a:pt x="36161" y="80389"/>
                  </a:lnTo>
                  <a:lnTo>
                    <a:pt x="36089" y="81317"/>
                  </a:lnTo>
                  <a:lnTo>
                    <a:pt x="36016" y="82256"/>
                  </a:lnTo>
                  <a:lnTo>
                    <a:pt x="35952" y="83184"/>
                  </a:lnTo>
                  <a:lnTo>
                    <a:pt x="35893" y="84134"/>
                  </a:lnTo>
                  <a:lnTo>
                    <a:pt x="35834" y="85073"/>
                  </a:lnTo>
                  <a:lnTo>
                    <a:pt x="35784" y="86023"/>
                  </a:lnTo>
                  <a:lnTo>
                    <a:pt x="35739" y="86972"/>
                  </a:lnTo>
                  <a:lnTo>
                    <a:pt x="35693" y="87922"/>
                  </a:lnTo>
                  <a:lnTo>
                    <a:pt x="35657" y="88872"/>
                  </a:lnTo>
                  <a:lnTo>
                    <a:pt x="35621" y="89822"/>
                  </a:lnTo>
                  <a:lnTo>
                    <a:pt x="35589" y="90782"/>
                  </a:lnTo>
                  <a:lnTo>
                    <a:pt x="35562" y="91732"/>
                  </a:lnTo>
                  <a:lnTo>
                    <a:pt x="35539" y="92693"/>
                  </a:lnTo>
                  <a:lnTo>
                    <a:pt x="35521" y="93643"/>
                  </a:lnTo>
                  <a:lnTo>
                    <a:pt x="35503" y="94603"/>
                  </a:lnTo>
                  <a:lnTo>
                    <a:pt x="35489" y="95553"/>
                  </a:lnTo>
                  <a:lnTo>
                    <a:pt x="35475" y="96503"/>
                  </a:lnTo>
                  <a:lnTo>
                    <a:pt x="35466" y="97463"/>
                  </a:lnTo>
                  <a:lnTo>
                    <a:pt x="35457" y="99363"/>
                  </a:lnTo>
                  <a:lnTo>
                    <a:pt x="35457" y="101252"/>
                  </a:lnTo>
                  <a:lnTo>
                    <a:pt x="35462" y="103130"/>
                  </a:lnTo>
                  <a:lnTo>
                    <a:pt x="35475" y="104997"/>
                  </a:lnTo>
                  <a:lnTo>
                    <a:pt x="35498" y="106843"/>
                  </a:lnTo>
                  <a:lnTo>
                    <a:pt x="35521" y="108667"/>
                  </a:lnTo>
                  <a:lnTo>
                    <a:pt x="35548" y="110480"/>
                  </a:lnTo>
                  <a:lnTo>
                    <a:pt x="35553" y="110599"/>
                  </a:lnTo>
                  <a:lnTo>
                    <a:pt x="35566" y="110696"/>
                  </a:lnTo>
                  <a:lnTo>
                    <a:pt x="35580" y="110793"/>
                  </a:lnTo>
                  <a:lnTo>
                    <a:pt x="35593" y="110890"/>
                  </a:lnTo>
                  <a:lnTo>
                    <a:pt x="35153" y="111009"/>
                  </a:lnTo>
                  <a:lnTo>
                    <a:pt x="34726" y="111138"/>
                  </a:lnTo>
                  <a:lnTo>
                    <a:pt x="34512" y="111214"/>
                  </a:lnTo>
                  <a:lnTo>
                    <a:pt x="34308" y="111300"/>
                  </a:lnTo>
                  <a:lnTo>
                    <a:pt x="34099" y="111387"/>
                  </a:lnTo>
                  <a:lnTo>
                    <a:pt x="33899" y="111473"/>
                  </a:lnTo>
                  <a:lnTo>
                    <a:pt x="33699" y="111570"/>
                  </a:lnTo>
                  <a:lnTo>
                    <a:pt x="33503" y="111678"/>
                  </a:lnTo>
                  <a:lnTo>
                    <a:pt x="33308" y="111786"/>
                  </a:lnTo>
                  <a:lnTo>
                    <a:pt x="33117" y="111905"/>
                  </a:lnTo>
                  <a:lnTo>
                    <a:pt x="32931" y="112034"/>
                  </a:lnTo>
                  <a:lnTo>
                    <a:pt x="32745" y="112164"/>
                  </a:lnTo>
                  <a:lnTo>
                    <a:pt x="32568" y="112304"/>
                  </a:lnTo>
                  <a:lnTo>
                    <a:pt x="32390" y="112444"/>
                  </a:lnTo>
                  <a:lnTo>
                    <a:pt x="32236" y="112585"/>
                  </a:lnTo>
                  <a:lnTo>
                    <a:pt x="32090" y="112736"/>
                  </a:lnTo>
                  <a:lnTo>
                    <a:pt x="31945" y="112887"/>
                  </a:lnTo>
                  <a:lnTo>
                    <a:pt x="31804" y="113049"/>
                  </a:lnTo>
                  <a:lnTo>
                    <a:pt x="31668" y="113221"/>
                  </a:lnTo>
                  <a:lnTo>
                    <a:pt x="31536" y="113394"/>
                  </a:lnTo>
                  <a:lnTo>
                    <a:pt x="31409" y="113578"/>
                  </a:lnTo>
                  <a:lnTo>
                    <a:pt x="31286" y="113772"/>
                  </a:lnTo>
                  <a:lnTo>
                    <a:pt x="31164" y="113977"/>
                  </a:lnTo>
                  <a:lnTo>
                    <a:pt x="31045" y="114182"/>
                  </a:lnTo>
                  <a:lnTo>
                    <a:pt x="30932" y="114398"/>
                  </a:lnTo>
                  <a:lnTo>
                    <a:pt x="30823" y="114614"/>
                  </a:lnTo>
                  <a:lnTo>
                    <a:pt x="30718" y="114840"/>
                  </a:lnTo>
                  <a:lnTo>
                    <a:pt x="30614" y="115078"/>
                  </a:lnTo>
                  <a:lnTo>
                    <a:pt x="30514" y="115315"/>
                  </a:lnTo>
                  <a:lnTo>
                    <a:pt x="30418" y="115564"/>
                  </a:lnTo>
                  <a:lnTo>
                    <a:pt x="30328" y="115823"/>
                  </a:lnTo>
                  <a:lnTo>
                    <a:pt x="30241" y="116082"/>
                  </a:lnTo>
                  <a:lnTo>
                    <a:pt x="30155" y="116341"/>
                  </a:lnTo>
                  <a:lnTo>
                    <a:pt x="30073" y="116621"/>
                  </a:lnTo>
                  <a:lnTo>
                    <a:pt x="29991" y="116891"/>
                  </a:lnTo>
                  <a:lnTo>
                    <a:pt x="29919" y="117183"/>
                  </a:lnTo>
                  <a:lnTo>
                    <a:pt x="29846" y="117463"/>
                  </a:lnTo>
                  <a:lnTo>
                    <a:pt x="29773" y="117765"/>
                  </a:lnTo>
                  <a:lnTo>
                    <a:pt x="29710" y="118068"/>
                  </a:lnTo>
                  <a:lnTo>
                    <a:pt x="29646" y="118370"/>
                  </a:lnTo>
                  <a:lnTo>
                    <a:pt x="29582" y="118683"/>
                  </a:lnTo>
                  <a:lnTo>
                    <a:pt x="29528" y="118996"/>
                  </a:lnTo>
                  <a:lnTo>
                    <a:pt x="29473" y="119320"/>
                  </a:lnTo>
                  <a:lnTo>
                    <a:pt x="29419" y="119643"/>
                  </a:lnTo>
                  <a:lnTo>
                    <a:pt x="29373" y="119978"/>
                  </a:lnTo>
                  <a:lnTo>
                    <a:pt x="29324" y="120313"/>
                  </a:lnTo>
                  <a:lnTo>
                    <a:pt x="29283" y="120658"/>
                  </a:lnTo>
                  <a:lnTo>
                    <a:pt x="29242" y="121003"/>
                  </a:lnTo>
                  <a:lnTo>
                    <a:pt x="29201" y="121349"/>
                  </a:lnTo>
                  <a:lnTo>
                    <a:pt x="29169" y="121705"/>
                  </a:lnTo>
                  <a:lnTo>
                    <a:pt x="29133" y="122061"/>
                  </a:lnTo>
                  <a:lnTo>
                    <a:pt x="29105" y="122428"/>
                  </a:lnTo>
                  <a:lnTo>
                    <a:pt x="29051" y="123162"/>
                  </a:lnTo>
                  <a:lnTo>
                    <a:pt x="29005" y="123918"/>
                  </a:lnTo>
                  <a:lnTo>
                    <a:pt x="28969" y="124684"/>
                  </a:lnTo>
                  <a:lnTo>
                    <a:pt x="28946" y="125461"/>
                  </a:lnTo>
                  <a:lnTo>
                    <a:pt x="28928" y="126249"/>
                  </a:lnTo>
                  <a:lnTo>
                    <a:pt x="28919" y="127058"/>
                  </a:lnTo>
                  <a:lnTo>
                    <a:pt x="28915" y="127868"/>
                  </a:lnTo>
                  <a:lnTo>
                    <a:pt x="28919" y="128688"/>
                  </a:lnTo>
                  <a:lnTo>
                    <a:pt x="28933" y="129530"/>
                  </a:lnTo>
                  <a:lnTo>
                    <a:pt x="28951" y="130372"/>
                  </a:lnTo>
                  <a:lnTo>
                    <a:pt x="28978" y="131214"/>
                  </a:lnTo>
                  <a:lnTo>
                    <a:pt x="29010" y="132066"/>
                  </a:lnTo>
                  <a:lnTo>
                    <a:pt x="29046" y="132930"/>
                  </a:lnTo>
                  <a:lnTo>
                    <a:pt x="29087" y="133793"/>
                  </a:lnTo>
                  <a:lnTo>
                    <a:pt x="29137" y="134668"/>
                  </a:lnTo>
                  <a:lnTo>
                    <a:pt x="29187" y="135542"/>
                  </a:lnTo>
                  <a:lnTo>
                    <a:pt x="29246" y="136416"/>
                  </a:lnTo>
                  <a:lnTo>
                    <a:pt x="29305" y="137290"/>
                  </a:lnTo>
                  <a:lnTo>
                    <a:pt x="29369" y="138165"/>
                  </a:lnTo>
                  <a:lnTo>
                    <a:pt x="29437" y="139039"/>
                  </a:lnTo>
                  <a:lnTo>
                    <a:pt x="29505" y="139913"/>
                  </a:lnTo>
                  <a:lnTo>
                    <a:pt x="29651" y="141651"/>
                  </a:lnTo>
                  <a:lnTo>
                    <a:pt x="29805" y="143367"/>
                  </a:lnTo>
                  <a:lnTo>
                    <a:pt x="29964" y="145072"/>
                  </a:lnTo>
                  <a:lnTo>
                    <a:pt x="30128" y="146745"/>
                  </a:lnTo>
                  <a:lnTo>
                    <a:pt x="30441" y="149962"/>
                  </a:lnTo>
                  <a:lnTo>
                    <a:pt x="30591" y="151505"/>
                  </a:lnTo>
                  <a:lnTo>
                    <a:pt x="30732" y="152984"/>
                  </a:lnTo>
                  <a:lnTo>
                    <a:pt x="30859" y="154398"/>
                  </a:lnTo>
                  <a:lnTo>
                    <a:pt x="30968" y="155736"/>
                  </a:lnTo>
                  <a:lnTo>
                    <a:pt x="31018" y="156383"/>
                  </a:lnTo>
                  <a:lnTo>
                    <a:pt x="31064" y="157009"/>
                  </a:lnTo>
                  <a:lnTo>
                    <a:pt x="31105" y="157603"/>
                  </a:lnTo>
                  <a:lnTo>
                    <a:pt x="31136" y="158186"/>
                  </a:lnTo>
                  <a:lnTo>
                    <a:pt x="31145" y="158305"/>
                  </a:lnTo>
                  <a:lnTo>
                    <a:pt x="31159" y="158423"/>
                  </a:lnTo>
                  <a:lnTo>
                    <a:pt x="31173" y="158531"/>
                  </a:lnTo>
                  <a:lnTo>
                    <a:pt x="31186" y="158639"/>
                  </a:lnTo>
                  <a:lnTo>
                    <a:pt x="31227" y="158855"/>
                  </a:lnTo>
                  <a:lnTo>
                    <a:pt x="31268" y="159049"/>
                  </a:lnTo>
                  <a:lnTo>
                    <a:pt x="31232" y="159201"/>
                  </a:lnTo>
                  <a:lnTo>
                    <a:pt x="31200" y="159352"/>
                  </a:lnTo>
                  <a:lnTo>
                    <a:pt x="31168" y="159503"/>
                  </a:lnTo>
                  <a:lnTo>
                    <a:pt x="31145" y="159665"/>
                  </a:lnTo>
                  <a:lnTo>
                    <a:pt x="31123" y="159827"/>
                  </a:lnTo>
                  <a:lnTo>
                    <a:pt x="31105" y="159999"/>
                  </a:lnTo>
                  <a:lnTo>
                    <a:pt x="31091" y="160161"/>
                  </a:lnTo>
                  <a:lnTo>
                    <a:pt x="31082" y="160334"/>
                  </a:lnTo>
                  <a:lnTo>
                    <a:pt x="31077" y="160506"/>
                  </a:lnTo>
                  <a:lnTo>
                    <a:pt x="31077" y="160679"/>
                  </a:lnTo>
                  <a:lnTo>
                    <a:pt x="31082" y="160852"/>
                  </a:lnTo>
                  <a:lnTo>
                    <a:pt x="31091" y="161025"/>
                  </a:lnTo>
                  <a:lnTo>
                    <a:pt x="31100" y="161186"/>
                  </a:lnTo>
                  <a:lnTo>
                    <a:pt x="31118" y="161359"/>
                  </a:lnTo>
                  <a:lnTo>
                    <a:pt x="31136" y="161521"/>
                  </a:lnTo>
                  <a:lnTo>
                    <a:pt x="31164" y="161672"/>
                  </a:lnTo>
                  <a:lnTo>
                    <a:pt x="31191" y="161834"/>
                  </a:lnTo>
                  <a:lnTo>
                    <a:pt x="31223" y="161985"/>
                  </a:lnTo>
                  <a:lnTo>
                    <a:pt x="31259" y="162125"/>
                  </a:lnTo>
                  <a:lnTo>
                    <a:pt x="31300" y="162266"/>
                  </a:lnTo>
                  <a:lnTo>
                    <a:pt x="31345" y="162395"/>
                  </a:lnTo>
                  <a:lnTo>
                    <a:pt x="31395" y="162514"/>
                  </a:lnTo>
                  <a:lnTo>
                    <a:pt x="31445" y="162633"/>
                  </a:lnTo>
                  <a:lnTo>
                    <a:pt x="31504" y="162730"/>
                  </a:lnTo>
                  <a:lnTo>
                    <a:pt x="31568" y="162827"/>
                  </a:lnTo>
                  <a:lnTo>
                    <a:pt x="31632" y="162913"/>
                  </a:lnTo>
                  <a:lnTo>
                    <a:pt x="31700" y="162989"/>
                  </a:lnTo>
                  <a:lnTo>
                    <a:pt x="31777" y="163054"/>
                  </a:lnTo>
                  <a:lnTo>
                    <a:pt x="31854" y="163097"/>
                  </a:lnTo>
                  <a:lnTo>
                    <a:pt x="31936" y="163129"/>
                  </a:lnTo>
                  <a:lnTo>
                    <a:pt x="32022" y="163162"/>
                  </a:lnTo>
                  <a:lnTo>
                    <a:pt x="32113" y="163162"/>
                  </a:lnTo>
                  <a:lnTo>
                    <a:pt x="33712" y="163194"/>
                  </a:lnTo>
                  <a:lnTo>
                    <a:pt x="35312" y="163226"/>
                  </a:lnTo>
                  <a:lnTo>
                    <a:pt x="38519" y="163324"/>
                  </a:lnTo>
                  <a:lnTo>
                    <a:pt x="41723" y="163442"/>
                  </a:lnTo>
                  <a:lnTo>
                    <a:pt x="44935" y="163583"/>
                  </a:lnTo>
                  <a:lnTo>
                    <a:pt x="48147" y="163723"/>
                  </a:lnTo>
                  <a:lnTo>
                    <a:pt x="51364" y="163885"/>
                  </a:lnTo>
                  <a:lnTo>
                    <a:pt x="57802" y="164198"/>
                  </a:lnTo>
                  <a:lnTo>
                    <a:pt x="57766" y="165277"/>
                  </a:lnTo>
                  <a:lnTo>
                    <a:pt x="57738" y="166367"/>
                  </a:lnTo>
                  <a:lnTo>
                    <a:pt x="57711" y="167447"/>
                  </a:lnTo>
                  <a:lnTo>
                    <a:pt x="57693" y="168547"/>
                  </a:lnTo>
                  <a:lnTo>
                    <a:pt x="57679" y="169638"/>
                  </a:lnTo>
                  <a:lnTo>
                    <a:pt x="57670" y="170738"/>
                  </a:lnTo>
                  <a:lnTo>
                    <a:pt x="57666" y="171839"/>
                  </a:lnTo>
                  <a:lnTo>
                    <a:pt x="57666" y="172951"/>
                  </a:lnTo>
                  <a:lnTo>
                    <a:pt x="57670" y="174063"/>
                  </a:lnTo>
                  <a:lnTo>
                    <a:pt x="57675" y="175174"/>
                  </a:lnTo>
                  <a:lnTo>
                    <a:pt x="57688" y="176286"/>
                  </a:lnTo>
                  <a:lnTo>
                    <a:pt x="57702" y="177398"/>
                  </a:lnTo>
                  <a:lnTo>
                    <a:pt x="57720" y="178510"/>
                  </a:lnTo>
                  <a:lnTo>
                    <a:pt x="57743" y="179632"/>
                  </a:lnTo>
                  <a:lnTo>
                    <a:pt x="57766" y="180755"/>
                  </a:lnTo>
                  <a:lnTo>
                    <a:pt x="57793" y="181866"/>
                  </a:lnTo>
                  <a:lnTo>
                    <a:pt x="57856" y="184100"/>
                  </a:lnTo>
                  <a:lnTo>
                    <a:pt x="57929" y="186335"/>
                  </a:lnTo>
                  <a:lnTo>
                    <a:pt x="58006" y="188569"/>
                  </a:lnTo>
                  <a:lnTo>
                    <a:pt x="58093" y="190781"/>
                  </a:lnTo>
                  <a:lnTo>
                    <a:pt x="58188" y="192994"/>
                  </a:lnTo>
                  <a:lnTo>
                    <a:pt x="58284" y="195196"/>
                  </a:lnTo>
                  <a:lnTo>
                    <a:pt x="58483" y="199535"/>
                  </a:lnTo>
                  <a:lnTo>
                    <a:pt x="56916" y="199535"/>
                  </a:lnTo>
                  <a:lnTo>
                    <a:pt x="55348" y="199545"/>
                  </a:lnTo>
                  <a:lnTo>
                    <a:pt x="53781" y="199567"/>
                  </a:lnTo>
                  <a:lnTo>
                    <a:pt x="52218" y="199599"/>
                  </a:lnTo>
                  <a:lnTo>
                    <a:pt x="50651" y="199643"/>
                  </a:lnTo>
                  <a:lnTo>
                    <a:pt x="49092" y="199697"/>
                  </a:lnTo>
                  <a:lnTo>
                    <a:pt x="47529" y="199772"/>
                  </a:lnTo>
                  <a:lnTo>
                    <a:pt x="45971" y="199858"/>
                  </a:lnTo>
                  <a:lnTo>
                    <a:pt x="44412" y="199956"/>
                  </a:lnTo>
                  <a:lnTo>
                    <a:pt x="42854" y="200074"/>
                  </a:lnTo>
                  <a:lnTo>
                    <a:pt x="41300" y="200204"/>
                  </a:lnTo>
                  <a:lnTo>
                    <a:pt x="39746" y="200344"/>
                  </a:lnTo>
                  <a:lnTo>
                    <a:pt x="38197" y="200506"/>
                  </a:lnTo>
                  <a:lnTo>
                    <a:pt x="36648" y="200679"/>
                  </a:lnTo>
                  <a:lnTo>
                    <a:pt x="35098" y="200873"/>
                  </a:lnTo>
                  <a:lnTo>
                    <a:pt x="33553" y="201089"/>
                  </a:lnTo>
                  <a:lnTo>
                    <a:pt x="33508" y="201089"/>
                  </a:lnTo>
                  <a:lnTo>
                    <a:pt x="33463" y="201111"/>
                  </a:lnTo>
                  <a:lnTo>
                    <a:pt x="33376" y="201154"/>
                  </a:lnTo>
                  <a:lnTo>
                    <a:pt x="33304" y="201208"/>
                  </a:lnTo>
                  <a:lnTo>
                    <a:pt x="33235" y="201262"/>
                  </a:lnTo>
                  <a:lnTo>
                    <a:pt x="33190" y="201175"/>
                  </a:lnTo>
                  <a:lnTo>
                    <a:pt x="33140" y="201100"/>
                  </a:lnTo>
                  <a:lnTo>
                    <a:pt x="33090" y="201024"/>
                  </a:lnTo>
                  <a:lnTo>
                    <a:pt x="33040" y="200970"/>
                  </a:lnTo>
                  <a:lnTo>
                    <a:pt x="32990" y="200927"/>
                  </a:lnTo>
                  <a:lnTo>
                    <a:pt x="32936" y="200884"/>
                  </a:lnTo>
                  <a:lnTo>
                    <a:pt x="32881" y="200862"/>
                  </a:lnTo>
                  <a:lnTo>
                    <a:pt x="32827" y="200851"/>
                  </a:lnTo>
                  <a:lnTo>
                    <a:pt x="32767" y="200851"/>
                  </a:lnTo>
                  <a:lnTo>
                    <a:pt x="32713" y="200862"/>
                  </a:lnTo>
                  <a:lnTo>
                    <a:pt x="32658" y="200884"/>
                  </a:lnTo>
                  <a:lnTo>
                    <a:pt x="32604" y="200927"/>
                  </a:lnTo>
                  <a:lnTo>
                    <a:pt x="32554" y="200992"/>
                  </a:lnTo>
                  <a:lnTo>
                    <a:pt x="32499" y="201067"/>
                  </a:lnTo>
                  <a:lnTo>
                    <a:pt x="32454" y="201154"/>
                  </a:lnTo>
                  <a:lnTo>
                    <a:pt x="32404" y="201262"/>
                  </a:lnTo>
                  <a:lnTo>
                    <a:pt x="32227" y="201737"/>
                  </a:lnTo>
                  <a:lnTo>
                    <a:pt x="32054" y="202211"/>
                  </a:lnTo>
                  <a:lnTo>
                    <a:pt x="31886" y="202686"/>
                  </a:lnTo>
                  <a:lnTo>
                    <a:pt x="31722" y="203172"/>
                  </a:lnTo>
                  <a:lnTo>
                    <a:pt x="31563" y="203668"/>
                  </a:lnTo>
                  <a:lnTo>
                    <a:pt x="31409" y="204165"/>
                  </a:lnTo>
                  <a:lnTo>
                    <a:pt x="31259" y="204661"/>
                  </a:lnTo>
                  <a:lnTo>
                    <a:pt x="31109" y="205169"/>
                  </a:lnTo>
                  <a:lnTo>
                    <a:pt x="30909" y="205147"/>
                  </a:lnTo>
                  <a:lnTo>
                    <a:pt x="30709" y="205126"/>
                  </a:lnTo>
                  <a:lnTo>
                    <a:pt x="30300" y="205061"/>
                  </a:lnTo>
                  <a:lnTo>
                    <a:pt x="29473" y="204910"/>
                  </a:lnTo>
                  <a:lnTo>
                    <a:pt x="29060" y="204845"/>
                  </a:lnTo>
                  <a:lnTo>
                    <a:pt x="28856" y="204823"/>
                  </a:lnTo>
                  <a:lnTo>
                    <a:pt x="28651" y="204813"/>
                  </a:lnTo>
                  <a:lnTo>
                    <a:pt x="28447" y="204802"/>
                  </a:lnTo>
                  <a:lnTo>
                    <a:pt x="28247" y="204813"/>
                  </a:lnTo>
                  <a:lnTo>
                    <a:pt x="28047" y="204823"/>
                  </a:lnTo>
                  <a:lnTo>
                    <a:pt x="27847" y="204856"/>
                  </a:lnTo>
                  <a:lnTo>
                    <a:pt x="27647" y="204899"/>
                  </a:lnTo>
                  <a:lnTo>
                    <a:pt x="27456" y="204964"/>
                  </a:lnTo>
                  <a:lnTo>
                    <a:pt x="27261" y="205039"/>
                  </a:lnTo>
                  <a:lnTo>
                    <a:pt x="27074" y="205136"/>
                  </a:lnTo>
                  <a:lnTo>
                    <a:pt x="26888" y="205255"/>
                  </a:lnTo>
                  <a:lnTo>
                    <a:pt x="26706" y="205395"/>
                  </a:lnTo>
                  <a:lnTo>
                    <a:pt x="26529" y="205557"/>
                  </a:lnTo>
                  <a:lnTo>
                    <a:pt x="26438" y="205644"/>
                  </a:lnTo>
                  <a:lnTo>
                    <a:pt x="26352" y="205741"/>
                  </a:lnTo>
                  <a:lnTo>
                    <a:pt x="26266" y="205849"/>
                  </a:lnTo>
                  <a:lnTo>
                    <a:pt x="26184" y="205957"/>
                  </a:lnTo>
                  <a:lnTo>
                    <a:pt x="26098" y="206075"/>
                  </a:lnTo>
                  <a:lnTo>
                    <a:pt x="26016" y="206194"/>
                  </a:lnTo>
                  <a:lnTo>
                    <a:pt x="25934" y="206324"/>
                  </a:lnTo>
                  <a:lnTo>
                    <a:pt x="25857" y="206464"/>
                  </a:lnTo>
                  <a:lnTo>
                    <a:pt x="25775" y="206604"/>
                  </a:lnTo>
                  <a:lnTo>
                    <a:pt x="25698" y="206755"/>
                  </a:lnTo>
                  <a:lnTo>
                    <a:pt x="25621" y="206917"/>
                  </a:lnTo>
                  <a:lnTo>
                    <a:pt x="25548" y="207090"/>
                  </a:lnTo>
                  <a:lnTo>
                    <a:pt x="25475" y="207263"/>
                  </a:lnTo>
                  <a:lnTo>
                    <a:pt x="25403" y="207446"/>
                  </a:lnTo>
                  <a:lnTo>
                    <a:pt x="25330" y="207640"/>
                  </a:lnTo>
                  <a:lnTo>
                    <a:pt x="25262" y="207845"/>
                  </a:lnTo>
                  <a:lnTo>
                    <a:pt x="25194" y="208061"/>
                  </a:lnTo>
                  <a:lnTo>
                    <a:pt x="25130" y="208277"/>
                  </a:lnTo>
                  <a:lnTo>
                    <a:pt x="25071" y="208482"/>
                  </a:lnTo>
                  <a:lnTo>
                    <a:pt x="25016" y="208698"/>
                  </a:lnTo>
                  <a:lnTo>
                    <a:pt x="24962" y="208914"/>
                  </a:lnTo>
                  <a:lnTo>
                    <a:pt x="24912" y="209130"/>
                  </a:lnTo>
                  <a:lnTo>
                    <a:pt x="24866" y="209357"/>
                  </a:lnTo>
                  <a:lnTo>
                    <a:pt x="24821" y="209583"/>
                  </a:lnTo>
                  <a:lnTo>
                    <a:pt x="24735" y="210058"/>
                  </a:lnTo>
                  <a:lnTo>
                    <a:pt x="24662" y="210544"/>
                  </a:lnTo>
                  <a:lnTo>
                    <a:pt x="24594" y="211040"/>
                  </a:lnTo>
                  <a:lnTo>
                    <a:pt x="24535" y="211548"/>
                  </a:lnTo>
                  <a:lnTo>
                    <a:pt x="24480" y="212066"/>
                  </a:lnTo>
                  <a:lnTo>
                    <a:pt x="24439" y="212605"/>
                  </a:lnTo>
                  <a:lnTo>
                    <a:pt x="24398" y="213145"/>
                  </a:lnTo>
                  <a:lnTo>
                    <a:pt x="24367" y="213695"/>
                  </a:lnTo>
                  <a:lnTo>
                    <a:pt x="24339" y="214246"/>
                  </a:lnTo>
                  <a:lnTo>
                    <a:pt x="24321" y="214807"/>
                  </a:lnTo>
                  <a:lnTo>
                    <a:pt x="24303" y="215368"/>
                  </a:lnTo>
                  <a:lnTo>
                    <a:pt x="24289" y="215940"/>
                  </a:lnTo>
                  <a:lnTo>
                    <a:pt x="24285" y="216512"/>
                  </a:lnTo>
                  <a:lnTo>
                    <a:pt x="23999" y="216674"/>
                  </a:lnTo>
                  <a:lnTo>
                    <a:pt x="23717" y="216847"/>
                  </a:lnTo>
                  <a:lnTo>
                    <a:pt x="23440" y="217041"/>
                  </a:lnTo>
                  <a:lnTo>
                    <a:pt x="23167" y="217236"/>
                  </a:lnTo>
                  <a:lnTo>
                    <a:pt x="22895" y="217441"/>
                  </a:lnTo>
                  <a:lnTo>
                    <a:pt x="22626" y="217656"/>
                  </a:lnTo>
                  <a:lnTo>
                    <a:pt x="22363" y="217883"/>
                  </a:lnTo>
                  <a:lnTo>
                    <a:pt x="22104" y="218121"/>
                  </a:lnTo>
                  <a:lnTo>
                    <a:pt x="21845" y="218369"/>
                  </a:lnTo>
                  <a:lnTo>
                    <a:pt x="21591" y="218628"/>
                  </a:lnTo>
                  <a:lnTo>
                    <a:pt x="21341" y="218898"/>
                  </a:lnTo>
                  <a:lnTo>
                    <a:pt x="21095" y="219178"/>
                  </a:lnTo>
                  <a:lnTo>
                    <a:pt x="20850" y="219459"/>
                  </a:lnTo>
                  <a:lnTo>
                    <a:pt x="20614" y="219750"/>
                  </a:lnTo>
                  <a:lnTo>
                    <a:pt x="20377" y="220053"/>
                  </a:lnTo>
                  <a:lnTo>
                    <a:pt x="20141" y="220376"/>
                  </a:lnTo>
                  <a:lnTo>
                    <a:pt x="19914" y="220689"/>
                  </a:lnTo>
                  <a:lnTo>
                    <a:pt x="19687" y="221024"/>
                  </a:lnTo>
                  <a:lnTo>
                    <a:pt x="19464" y="221359"/>
                  </a:lnTo>
                  <a:lnTo>
                    <a:pt x="19242" y="221715"/>
                  </a:lnTo>
                  <a:lnTo>
                    <a:pt x="19023" y="222071"/>
                  </a:lnTo>
                  <a:lnTo>
                    <a:pt x="18810" y="222438"/>
                  </a:lnTo>
                  <a:lnTo>
                    <a:pt x="18601" y="222805"/>
                  </a:lnTo>
                  <a:lnTo>
                    <a:pt x="18396" y="223183"/>
                  </a:lnTo>
                  <a:lnTo>
                    <a:pt x="18192" y="223571"/>
                  </a:lnTo>
                  <a:lnTo>
                    <a:pt x="17988" y="223971"/>
                  </a:lnTo>
                  <a:lnTo>
                    <a:pt x="17792" y="224381"/>
                  </a:lnTo>
                  <a:lnTo>
                    <a:pt x="17597" y="224791"/>
                  </a:lnTo>
                  <a:lnTo>
                    <a:pt x="17406" y="225212"/>
                  </a:lnTo>
                  <a:lnTo>
                    <a:pt x="17215" y="225633"/>
                  </a:lnTo>
                  <a:lnTo>
                    <a:pt x="17033" y="226075"/>
                  </a:lnTo>
                  <a:lnTo>
                    <a:pt x="16847" y="226518"/>
                  </a:lnTo>
                  <a:lnTo>
                    <a:pt x="16670" y="226960"/>
                  </a:lnTo>
                  <a:lnTo>
                    <a:pt x="16493" y="227424"/>
                  </a:lnTo>
                  <a:lnTo>
                    <a:pt x="16320" y="227878"/>
                  </a:lnTo>
                  <a:lnTo>
                    <a:pt x="16152" y="228353"/>
                  </a:lnTo>
                  <a:lnTo>
                    <a:pt x="15984" y="228827"/>
                  </a:lnTo>
                  <a:lnTo>
                    <a:pt x="15820" y="229313"/>
                  </a:lnTo>
                  <a:lnTo>
                    <a:pt x="15657" y="229799"/>
                  </a:lnTo>
                  <a:lnTo>
                    <a:pt x="15498" y="230295"/>
                  </a:lnTo>
                  <a:lnTo>
                    <a:pt x="15343" y="230792"/>
                  </a:lnTo>
                  <a:lnTo>
                    <a:pt x="15189" y="231299"/>
                  </a:lnTo>
                  <a:lnTo>
                    <a:pt x="15039" y="231817"/>
                  </a:lnTo>
                  <a:lnTo>
                    <a:pt x="14893" y="232335"/>
                  </a:lnTo>
                  <a:lnTo>
                    <a:pt x="14748" y="232864"/>
                  </a:lnTo>
                  <a:lnTo>
                    <a:pt x="14607" y="233393"/>
                  </a:lnTo>
                  <a:lnTo>
                    <a:pt x="14466" y="233933"/>
                  </a:lnTo>
                  <a:lnTo>
                    <a:pt x="14330" y="234472"/>
                  </a:lnTo>
                  <a:lnTo>
                    <a:pt x="14198" y="235012"/>
                  </a:lnTo>
                  <a:lnTo>
                    <a:pt x="14067" y="235562"/>
                  </a:lnTo>
                  <a:lnTo>
                    <a:pt x="13939" y="236124"/>
                  </a:lnTo>
                  <a:lnTo>
                    <a:pt x="13817" y="236685"/>
                  </a:lnTo>
                  <a:lnTo>
                    <a:pt x="13694" y="237257"/>
                  </a:lnTo>
                  <a:lnTo>
                    <a:pt x="13571" y="237829"/>
                  </a:lnTo>
                  <a:lnTo>
                    <a:pt x="13453" y="238401"/>
                  </a:lnTo>
                  <a:lnTo>
                    <a:pt x="13340" y="238984"/>
                  </a:lnTo>
                  <a:lnTo>
                    <a:pt x="13231" y="239567"/>
                  </a:lnTo>
                  <a:lnTo>
                    <a:pt x="13117" y="240150"/>
                  </a:lnTo>
                  <a:lnTo>
                    <a:pt x="13012" y="240743"/>
                  </a:lnTo>
                  <a:lnTo>
                    <a:pt x="12908" y="241348"/>
                  </a:lnTo>
                  <a:lnTo>
                    <a:pt x="12808" y="241941"/>
                  </a:lnTo>
                  <a:lnTo>
                    <a:pt x="12708" y="242546"/>
                  </a:lnTo>
                  <a:lnTo>
                    <a:pt x="12608" y="243161"/>
                  </a:lnTo>
                  <a:lnTo>
                    <a:pt x="12517" y="243765"/>
                  </a:lnTo>
                  <a:lnTo>
                    <a:pt x="12422" y="244380"/>
                  </a:lnTo>
                  <a:lnTo>
                    <a:pt x="12336" y="245006"/>
                  </a:lnTo>
                  <a:lnTo>
                    <a:pt x="12163" y="246248"/>
                  </a:lnTo>
                  <a:lnTo>
                    <a:pt x="11999" y="247510"/>
                  </a:lnTo>
                  <a:lnTo>
                    <a:pt x="11849" y="248773"/>
                  </a:lnTo>
                  <a:lnTo>
                    <a:pt x="11704" y="250058"/>
                  </a:lnTo>
                  <a:lnTo>
                    <a:pt x="11572" y="251342"/>
                  </a:lnTo>
                  <a:lnTo>
                    <a:pt x="11445" y="252637"/>
                  </a:lnTo>
                  <a:lnTo>
                    <a:pt x="11331" y="253943"/>
                  </a:lnTo>
                  <a:lnTo>
                    <a:pt x="11222" y="255249"/>
                  </a:lnTo>
                  <a:lnTo>
                    <a:pt x="11122" y="256566"/>
                  </a:lnTo>
                  <a:lnTo>
                    <a:pt x="11032" y="257883"/>
                  </a:lnTo>
                  <a:lnTo>
                    <a:pt x="10950" y="259210"/>
                  </a:lnTo>
                  <a:lnTo>
                    <a:pt x="10877" y="260538"/>
                  </a:lnTo>
                  <a:lnTo>
                    <a:pt x="10809" y="261865"/>
                  </a:lnTo>
                  <a:lnTo>
                    <a:pt x="10750" y="263193"/>
                  </a:lnTo>
                  <a:lnTo>
                    <a:pt x="10700" y="264521"/>
                  </a:lnTo>
                  <a:lnTo>
                    <a:pt x="10659" y="265848"/>
                  </a:lnTo>
                  <a:lnTo>
                    <a:pt x="10623" y="267176"/>
                  </a:lnTo>
                  <a:lnTo>
                    <a:pt x="10595" y="268503"/>
                  </a:lnTo>
                  <a:lnTo>
                    <a:pt x="10573" y="269820"/>
                  </a:lnTo>
                  <a:lnTo>
                    <a:pt x="10559" y="271137"/>
                  </a:lnTo>
                  <a:lnTo>
                    <a:pt x="10550" y="272443"/>
                  </a:lnTo>
                  <a:lnTo>
                    <a:pt x="10550" y="273749"/>
                  </a:lnTo>
                  <a:lnTo>
                    <a:pt x="10554" y="275044"/>
                  </a:lnTo>
                  <a:lnTo>
                    <a:pt x="10568" y="276328"/>
                  </a:lnTo>
                  <a:lnTo>
                    <a:pt x="10586" y="277602"/>
                  </a:lnTo>
                  <a:lnTo>
                    <a:pt x="10614" y="278876"/>
                  </a:lnTo>
                  <a:lnTo>
                    <a:pt x="10641" y="280128"/>
                  </a:lnTo>
                  <a:lnTo>
                    <a:pt x="10677" y="281380"/>
                  </a:lnTo>
                  <a:lnTo>
                    <a:pt x="10723" y="282610"/>
                  </a:lnTo>
                  <a:lnTo>
                    <a:pt x="10768" y="283830"/>
                  </a:lnTo>
                  <a:lnTo>
                    <a:pt x="10823" y="285028"/>
                  </a:lnTo>
                  <a:lnTo>
                    <a:pt x="10600" y="285179"/>
                  </a:lnTo>
                  <a:lnTo>
                    <a:pt x="10377" y="285351"/>
                  </a:lnTo>
                  <a:lnTo>
                    <a:pt x="10155" y="285524"/>
                  </a:lnTo>
                  <a:lnTo>
                    <a:pt x="9937" y="285708"/>
                  </a:lnTo>
                  <a:lnTo>
                    <a:pt x="9718" y="285902"/>
                  </a:lnTo>
                  <a:lnTo>
                    <a:pt x="9500" y="286096"/>
                  </a:lnTo>
                  <a:lnTo>
                    <a:pt x="9287" y="286312"/>
                  </a:lnTo>
                  <a:lnTo>
                    <a:pt x="9073" y="286528"/>
                  </a:lnTo>
                  <a:lnTo>
                    <a:pt x="8860" y="286765"/>
                  </a:lnTo>
                  <a:lnTo>
                    <a:pt x="8651" y="287003"/>
                  </a:lnTo>
                  <a:lnTo>
                    <a:pt x="8442" y="287251"/>
                  </a:lnTo>
                  <a:lnTo>
                    <a:pt x="8233" y="287499"/>
                  </a:lnTo>
                  <a:lnTo>
                    <a:pt x="8028" y="287769"/>
                  </a:lnTo>
                  <a:lnTo>
                    <a:pt x="7824" y="288039"/>
                  </a:lnTo>
                  <a:lnTo>
                    <a:pt x="7619" y="288320"/>
                  </a:lnTo>
                  <a:lnTo>
                    <a:pt x="7419" y="288611"/>
                  </a:lnTo>
                  <a:lnTo>
                    <a:pt x="7224" y="288913"/>
                  </a:lnTo>
                  <a:lnTo>
                    <a:pt x="7029" y="289215"/>
                  </a:lnTo>
                  <a:lnTo>
                    <a:pt x="6833" y="289528"/>
                  </a:lnTo>
                  <a:lnTo>
                    <a:pt x="6643" y="289852"/>
                  </a:lnTo>
                  <a:lnTo>
                    <a:pt x="6452" y="290176"/>
                  </a:lnTo>
                  <a:lnTo>
                    <a:pt x="6265" y="290521"/>
                  </a:lnTo>
                  <a:lnTo>
                    <a:pt x="6084" y="290856"/>
                  </a:lnTo>
                  <a:lnTo>
                    <a:pt x="5902" y="291212"/>
                  </a:lnTo>
                  <a:lnTo>
                    <a:pt x="5720" y="291568"/>
                  </a:lnTo>
                  <a:lnTo>
                    <a:pt x="5543" y="291935"/>
                  </a:lnTo>
                  <a:lnTo>
                    <a:pt x="5370" y="292313"/>
                  </a:lnTo>
                  <a:lnTo>
                    <a:pt x="5198" y="292691"/>
                  </a:lnTo>
                  <a:lnTo>
                    <a:pt x="5030" y="293079"/>
                  </a:lnTo>
                  <a:lnTo>
                    <a:pt x="4862" y="293468"/>
                  </a:lnTo>
                  <a:lnTo>
                    <a:pt x="4698" y="293867"/>
                  </a:lnTo>
                  <a:lnTo>
                    <a:pt x="4539" y="294277"/>
                  </a:lnTo>
                  <a:lnTo>
                    <a:pt x="4380" y="294688"/>
                  </a:lnTo>
                  <a:lnTo>
                    <a:pt x="4225" y="295098"/>
                  </a:lnTo>
                  <a:lnTo>
                    <a:pt x="4075" y="295529"/>
                  </a:lnTo>
                  <a:lnTo>
                    <a:pt x="3926" y="295961"/>
                  </a:lnTo>
                  <a:lnTo>
                    <a:pt x="3785" y="296393"/>
                  </a:lnTo>
                  <a:lnTo>
                    <a:pt x="3639" y="296835"/>
                  </a:lnTo>
                  <a:lnTo>
                    <a:pt x="3503" y="297278"/>
                  </a:lnTo>
                  <a:lnTo>
                    <a:pt x="3367" y="297731"/>
                  </a:lnTo>
                  <a:lnTo>
                    <a:pt x="3235" y="298195"/>
                  </a:lnTo>
                  <a:lnTo>
                    <a:pt x="3108" y="298649"/>
                  </a:lnTo>
                  <a:lnTo>
                    <a:pt x="2985" y="299124"/>
                  </a:lnTo>
                  <a:lnTo>
                    <a:pt x="2862" y="299598"/>
                  </a:lnTo>
                  <a:lnTo>
                    <a:pt x="2744" y="300073"/>
                  </a:lnTo>
                  <a:lnTo>
                    <a:pt x="2631" y="300559"/>
                  </a:lnTo>
                  <a:lnTo>
                    <a:pt x="2522" y="301045"/>
                  </a:lnTo>
                  <a:lnTo>
                    <a:pt x="2417" y="301530"/>
                  </a:lnTo>
                  <a:lnTo>
                    <a:pt x="2313" y="302027"/>
                  </a:lnTo>
                  <a:lnTo>
                    <a:pt x="2213" y="302534"/>
                  </a:lnTo>
                  <a:lnTo>
                    <a:pt x="2122" y="303031"/>
                  </a:lnTo>
                  <a:lnTo>
                    <a:pt x="2031" y="303549"/>
                  </a:lnTo>
                  <a:lnTo>
                    <a:pt x="1945" y="304056"/>
                  </a:lnTo>
                  <a:lnTo>
                    <a:pt x="1863" y="304574"/>
                  </a:lnTo>
                  <a:lnTo>
                    <a:pt x="1786" y="305092"/>
                  </a:lnTo>
                  <a:lnTo>
                    <a:pt x="1713" y="305621"/>
                  </a:lnTo>
                  <a:lnTo>
                    <a:pt x="1645" y="306139"/>
                  </a:lnTo>
                  <a:lnTo>
                    <a:pt x="1581" y="306679"/>
                  </a:lnTo>
                  <a:lnTo>
                    <a:pt x="1518" y="307208"/>
                  </a:lnTo>
                  <a:lnTo>
                    <a:pt x="1463" y="307747"/>
                  </a:lnTo>
                  <a:lnTo>
                    <a:pt x="1413" y="308287"/>
                  </a:lnTo>
                  <a:lnTo>
                    <a:pt x="1368" y="308827"/>
                  </a:lnTo>
                  <a:lnTo>
                    <a:pt x="1327" y="309377"/>
                  </a:lnTo>
                  <a:lnTo>
                    <a:pt x="1290" y="309917"/>
                  </a:lnTo>
                  <a:lnTo>
                    <a:pt x="1281" y="310057"/>
                  </a:lnTo>
                  <a:lnTo>
                    <a:pt x="1281" y="310187"/>
                  </a:lnTo>
                  <a:lnTo>
                    <a:pt x="1281" y="310316"/>
                  </a:lnTo>
                  <a:lnTo>
                    <a:pt x="1281" y="310446"/>
                  </a:lnTo>
                  <a:lnTo>
                    <a:pt x="1286" y="310564"/>
                  </a:lnTo>
                  <a:lnTo>
                    <a:pt x="1295" y="310683"/>
                  </a:lnTo>
                  <a:lnTo>
                    <a:pt x="1309" y="310802"/>
                  </a:lnTo>
                  <a:lnTo>
                    <a:pt x="1318" y="310910"/>
                  </a:lnTo>
                  <a:lnTo>
                    <a:pt x="1354" y="311126"/>
                  </a:lnTo>
                  <a:lnTo>
                    <a:pt x="1395" y="311331"/>
                  </a:lnTo>
                  <a:lnTo>
                    <a:pt x="1445" y="311514"/>
                  </a:lnTo>
                  <a:lnTo>
                    <a:pt x="1504" y="311687"/>
                  </a:lnTo>
                  <a:lnTo>
                    <a:pt x="1567" y="311838"/>
                  </a:lnTo>
                  <a:lnTo>
                    <a:pt x="1640" y="311978"/>
                  </a:lnTo>
                  <a:lnTo>
                    <a:pt x="1713" y="312097"/>
                  </a:lnTo>
                  <a:lnTo>
                    <a:pt x="1795" y="312194"/>
                  </a:lnTo>
                  <a:lnTo>
                    <a:pt x="1876" y="312280"/>
                  </a:lnTo>
                  <a:lnTo>
                    <a:pt x="1958" y="312345"/>
                  </a:lnTo>
                  <a:lnTo>
                    <a:pt x="2045" y="312388"/>
                  </a:lnTo>
                  <a:lnTo>
                    <a:pt x="2135" y="312410"/>
                  </a:lnTo>
                  <a:lnTo>
                    <a:pt x="2104" y="312464"/>
                  </a:lnTo>
                  <a:lnTo>
                    <a:pt x="2076" y="312540"/>
                  </a:lnTo>
                  <a:lnTo>
                    <a:pt x="2031" y="312691"/>
                  </a:lnTo>
                  <a:lnTo>
                    <a:pt x="1945" y="312637"/>
                  </a:lnTo>
                  <a:lnTo>
                    <a:pt x="1858" y="312615"/>
                  </a:lnTo>
                  <a:lnTo>
                    <a:pt x="1776" y="312604"/>
                  </a:lnTo>
                  <a:lnTo>
                    <a:pt x="1690" y="312615"/>
                  </a:lnTo>
                  <a:lnTo>
                    <a:pt x="1608" y="312637"/>
                  </a:lnTo>
                  <a:lnTo>
                    <a:pt x="1527" y="312680"/>
                  </a:lnTo>
                  <a:lnTo>
                    <a:pt x="1445" y="312745"/>
                  </a:lnTo>
                  <a:lnTo>
                    <a:pt x="1368" y="312809"/>
                  </a:lnTo>
                  <a:lnTo>
                    <a:pt x="1290" y="312896"/>
                  </a:lnTo>
                  <a:lnTo>
                    <a:pt x="1213" y="312993"/>
                  </a:lnTo>
                  <a:lnTo>
                    <a:pt x="1140" y="313101"/>
                  </a:lnTo>
                  <a:lnTo>
                    <a:pt x="1068" y="313219"/>
                  </a:lnTo>
                  <a:lnTo>
                    <a:pt x="1000" y="313349"/>
                  </a:lnTo>
                  <a:lnTo>
                    <a:pt x="927" y="313489"/>
                  </a:lnTo>
                  <a:lnTo>
                    <a:pt x="863" y="313640"/>
                  </a:lnTo>
                  <a:lnTo>
                    <a:pt x="795" y="313792"/>
                  </a:lnTo>
                  <a:lnTo>
                    <a:pt x="736" y="313964"/>
                  </a:lnTo>
                  <a:lnTo>
                    <a:pt x="672" y="314126"/>
                  </a:lnTo>
                  <a:lnTo>
                    <a:pt x="613" y="314299"/>
                  </a:lnTo>
                  <a:lnTo>
                    <a:pt x="559" y="314482"/>
                  </a:lnTo>
                  <a:lnTo>
                    <a:pt x="504" y="314666"/>
                  </a:lnTo>
                  <a:lnTo>
                    <a:pt x="454" y="314849"/>
                  </a:lnTo>
                  <a:lnTo>
                    <a:pt x="359" y="315227"/>
                  </a:lnTo>
                  <a:lnTo>
                    <a:pt x="277" y="315605"/>
                  </a:lnTo>
                  <a:lnTo>
                    <a:pt x="204" y="315983"/>
                  </a:lnTo>
                  <a:lnTo>
                    <a:pt x="145" y="316350"/>
                  </a:lnTo>
                  <a:lnTo>
                    <a:pt x="95" y="316695"/>
                  </a:lnTo>
                  <a:lnTo>
                    <a:pt x="59" y="317094"/>
                  </a:lnTo>
                  <a:lnTo>
                    <a:pt x="27" y="317504"/>
                  </a:lnTo>
                  <a:lnTo>
                    <a:pt x="9" y="317915"/>
                  </a:lnTo>
                  <a:lnTo>
                    <a:pt x="0" y="318325"/>
                  </a:lnTo>
                  <a:lnTo>
                    <a:pt x="5" y="318746"/>
                  </a:lnTo>
                  <a:lnTo>
                    <a:pt x="18" y="319156"/>
                  </a:lnTo>
                  <a:lnTo>
                    <a:pt x="41" y="319566"/>
                  </a:lnTo>
                  <a:lnTo>
                    <a:pt x="55" y="319771"/>
                  </a:lnTo>
                  <a:lnTo>
                    <a:pt x="73" y="319976"/>
                  </a:lnTo>
                  <a:lnTo>
                    <a:pt x="95" y="320181"/>
                  </a:lnTo>
                  <a:lnTo>
                    <a:pt x="118" y="320375"/>
                  </a:lnTo>
                  <a:lnTo>
                    <a:pt x="145" y="320570"/>
                  </a:lnTo>
                  <a:lnTo>
                    <a:pt x="173" y="320764"/>
                  </a:lnTo>
                  <a:lnTo>
                    <a:pt x="204" y="320958"/>
                  </a:lnTo>
                  <a:lnTo>
                    <a:pt x="236" y="321152"/>
                  </a:lnTo>
                  <a:lnTo>
                    <a:pt x="277" y="321336"/>
                  </a:lnTo>
                  <a:lnTo>
                    <a:pt x="314" y="321519"/>
                  </a:lnTo>
                  <a:lnTo>
                    <a:pt x="359" y="321692"/>
                  </a:lnTo>
                  <a:lnTo>
                    <a:pt x="404" y="321865"/>
                  </a:lnTo>
                  <a:lnTo>
                    <a:pt x="454" y="322038"/>
                  </a:lnTo>
                  <a:lnTo>
                    <a:pt x="504" y="322199"/>
                  </a:lnTo>
                  <a:lnTo>
                    <a:pt x="559" y="322361"/>
                  </a:lnTo>
                  <a:lnTo>
                    <a:pt x="613" y="322523"/>
                  </a:lnTo>
                  <a:lnTo>
                    <a:pt x="672" y="322674"/>
                  </a:lnTo>
                  <a:lnTo>
                    <a:pt x="736" y="322815"/>
                  </a:lnTo>
                  <a:lnTo>
                    <a:pt x="804" y="322955"/>
                  </a:lnTo>
                  <a:lnTo>
                    <a:pt x="868" y="323084"/>
                  </a:lnTo>
                  <a:lnTo>
                    <a:pt x="936" y="323214"/>
                  </a:lnTo>
                  <a:lnTo>
                    <a:pt x="1009" y="323333"/>
                  </a:lnTo>
                  <a:lnTo>
                    <a:pt x="1077" y="323441"/>
                  </a:lnTo>
                  <a:lnTo>
                    <a:pt x="1149" y="323538"/>
                  </a:lnTo>
                  <a:lnTo>
                    <a:pt x="1222" y="323635"/>
                  </a:lnTo>
                  <a:lnTo>
                    <a:pt x="1295" y="323721"/>
                  </a:lnTo>
                  <a:lnTo>
                    <a:pt x="1368" y="323797"/>
                  </a:lnTo>
                  <a:lnTo>
                    <a:pt x="1445" y="323862"/>
                  </a:lnTo>
                  <a:lnTo>
                    <a:pt x="1522" y="323926"/>
                  </a:lnTo>
                  <a:lnTo>
                    <a:pt x="1595" y="323980"/>
                  </a:lnTo>
                  <a:lnTo>
                    <a:pt x="1672" y="324034"/>
                  </a:lnTo>
                  <a:lnTo>
                    <a:pt x="1754" y="324077"/>
                  </a:lnTo>
                  <a:lnTo>
                    <a:pt x="1831" y="324110"/>
                  </a:lnTo>
                  <a:lnTo>
                    <a:pt x="1908" y="324142"/>
                  </a:lnTo>
                  <a:lnTo>
                    <a:pt x="1985" y="324164"/>
                  </a:lnTo>
                  <a:lnTo>
                    <a:pt x="2067" y="324175"/>
                  </a:lnTo>
                  <a:lnTo>
                    <a:pt x="2145" y="324185"/>
                  </a:lnTo>
                  <a:lnTo>
                    <a:pt x="2226" y="324185"/>
                  </a:lnTo>
                  <a:lnTo>
                    <a:pt x="2381" y="324175"/>
                  </a:lnTo>
                  <a:lnTo>
                    <a:pt x="2540" y="324131"/>
                  </a:lnTo>
                  <a:lnTo>
                    <a:pt x="2699" y="324067"/>
                  </a:lnTo>
                  <a:lnTo>
                    <a:pt x="2853" y="323980"/>
                  </a:lnTo>
                  <a:lnTo>
                    <a:pt x="3003" y="323872"/>
                  </a:lnTo>
                  <a:lnTo>
                    <a:pt x="3153" y="323743"/>
                  </a:lnTo>
                  <a:lnTo>
                    <a:pt x="3303" y="323592"/>
                  </a:lnTo>
                  <a:lnTo>
                    <a:pt x="3444" y="323419"/>
                  </a:lnTo>
                  <a:lnTo>
                    <a:pt x="3580" y="323225"/>
                  </a:lnTo>
                  <a:lnTo>
                    <a:pt x="3717" y="323020"/>
                  </a:lnTo>
                  <a:lnTo>
                    <a:pt x="3844" y="322782"/>
                  </a:lnTo>
                  <a:lnTo>
                    <a:pt x="3962" y="322534"/>
                  </a:lnTo>
                  <a:lnTo>
                    <a:pt x="4080" y="322275"/>
                  </a:lnTo>
                  <a:lnTo>
                    <a:pt x="4185" y="321994"/>
                  </a:lnTo>
                  <a:lnTo>
                    <a:pt x="4284" y="321703"/>
                  </a:lnTo>
                  <a:lnTo>
                    <a:pt x="4375" y="321390"/>
                  </a:lnTo>
                  <a:lnTo>
                    <a:pt x="4416" y="321228"/>
                  </a:lnTo>
                  <a:lnTo>
                    <a:pt x="4457" y="321066"/>
                  </a:lnTo>
                  <a:lnTo>
                    <a:pt x="4493" y="320893"/>
                  </a:lnTo>
                  <a:lnTo>
                    <a:pt x="4530" y="320721"/>
                  </a:lnTo>
                  <a:lnTo>
                    <a:pt x="4562" y="320548"/>
                  </a:lnTo>
                  <a:lnTo>
                    <a:pt x="4589" y="320375"/>
                  </a:lnTo>
                  <a:lnTo>
                    <a:pt x="4616" y="320192"/>
                  </a:lnTo>
                  <a:lnTo>
                    <a:pt x="4643" y="320008"/>
                  </a:lnTo>
                  <a:lnTo>
                    <a:pt x="4662" y="319825"/>
                  </a:lnTo>
                  <a:lnTo>
                    <a:pt x="4680" y="319641"/>
                  </a:lnTo>
                  <a:lnTo>
                    <a:pt x="4698" y="319447"/>
                  </a:lnTo>
                  <a:lnTo>
                    <a:pt x="4712" y="319253"/>
                  </a:lnTo>
                  <a:lnTo>
                    <a:pt x="5011" y="319620"/>
                  </a:lnTo>
                  <a:lnTo>
                    <a:pt x="5316" y="319987"/>
                  </a:lnTo>
                  <a:lnTo>
                    <a:pt x="5616" y="320343"/>
                  </a:lnTo>
                  <a:lnTo>
                    <a:pt x="5766" y="320516"/>
                  </a:lnTo>
                  <a:lnTo>
                    <a:pt x="5916" y="320678"/>
                  </a:lnTo>
                  <a:lnTo>
                    <a:pt x="5829" y="320904"/>
                  </a:lnTo>
                  <a:lnTo>
                    <a:pt x="5752" y="321142"/>
                  </a:lnTo>
                  <a:lnTo>
                    <a:pt x="5684" y="321401"/>
                  </a:lnTo>
                  <a:lnTo>
                    <a:pt x="5620" y="321671"/>
                  </a:lnTo>
                  <a:lnTo>
                    <a:pt x="5566" y="321940"/>
                  </a:lnTo>
                  <a:lnTo>
                    <a:pt x="5520" y="322221"/>
                  </a:lnTo>
                  <a:lnTo>
                    <a:pt x="5484" y="322512"/>
                  </a:lnTo>
                  <a:lnTo>
                    <a:pt x="5452" y="322815"/>
                  </a:lnTo>
                  <a:lnTo>
                    <a:pt x="5429" y="323117"/>
                  </a:lnTo>
                  <a:lnTo>
                    <a:pt x="5416" y="323419"/>
                  </a:lnTo>
                  <a:lnTo>
                    <a:pt x="5411" y="323732"/>
                  </a:lnTo>
                  <a:lnTo>
                    <a:pt x="5411" y="324034"/>
                  </a:lnTo>
                  <a:lnTo>
                    <a:pt x="5420" y="324347"/>
                  </a:lnTo>
                  <a:lnTo>
                    <a:pt x="5434" y="324660"/>
                  </a:lnTo>
                  <a:lnTo>
                    <a:pt x="5457" y="324973"/>
                  </a:lnTo>
                  <a:lnTo>
                    <a:pt x="5484" y="325286"/>
                  </a:lnTo>
                  <a:lnTo>
                    <a:pt x="5520" y="325588"/>
                  </a:lnTo>
                  <a:lnTo>
                    <a:pt x="5566" y="325891"/>
                  </a:lnTo>
                  <a:lnTo>
                    <a:pt x="5616" y="326182"/>
                  </a:lnTo>
                  <a:lnTo>
                    <a:pt x="5670" y="326474"/>
                  </a:lnTo>
                  <a:lnTo>
                    <a:pt x="5734" y="326754"/>
                  </a:lnTo>
                  <a:lnTo>
                    <a:pt x="5802" y="327024"/>
                  </a:lnTo>
                  <a:lnTo>
                    <a:pt x="5879" y="327294"/>
                  </a:lnTo>
                  <a:lnTo>
                    <a:pt x="5956" y="327542"/>
                  </a:lnTo>
                  <a:lnTo>
                    <a:pt x="6047" y="327780"/>
                  </a:lnTo>
                  <a:lnTo>
                    <a:pt x="6138" y="328006"/>
                  </a:lnTo>
                  <a:lnTo>
                    <a:pt x="6238" y="328222"/>
                  </a:lnTo>
                  <a:lnTo>
                    <a:pt x="6343" y="328416"/>
                  </a:lnTo>
                  <a:lnTo>
                    <a:pt x="6456" y="328600"/>
                  </a:lnTo>
                  <a:lnTo>
                    <a:pt x="6570" y="328762"/>
                  </a:lnTo>
                  <a:lnTo>
                    <a:pt x="6693" y="328913"/>
                  </a:lnTo>
                  <a:lnTo>
                    <a:pt x="6820" y="329042"/>
                  </a:lnTo>
                  <a:lnTo>
                    <a:pt x="6988" y="329172"/>
                  </a:lnTo>
                  <a:lnTo>
                    <a:pt x="7151" y="329280"/>
                  </a:lnTo>
                  <a:lnTo>
                    <a:pt x="7310" y="329366"/>
                  </a:lnTo>
                  <a:lnTo>
                    <a:pt x="7469" y="329420"/>
                  </a:lnTo>
                  <a:lnTo>
                    <a:pt x="7628" y="329452"/>
                  </a:lnTo>
                  <a:lnTo>
                    <a:pt x="7783" y="329463"/>
                  </a:lnTo>
                  <a:lnTo>
                    <a:pt x="7933" y="329452"/>
                  </a:lnTo>
                  <a:lnTo>
                    <a:pt x="8078" y="329420"/>
                  </a:lnTo>
                  <a:lnTo>
                    <a:pt x="8224" y="329366"/>
                  </a:lnTo>
                  <a:lnTo>
                    <a:pt x="8365" y="329280"/>
                  </a:lnTo>
                  <a:lnTo>
                    <a:pt x="8501" y="329183"/>
                  </a:lnTo>
                  <a:lnTo>
                    <a:pt x="8637" y="329075"/>
                  </a:lnTo>
                  <a:lnTo>
                    <a:pt x="8769" y="328934"/>
                  </a:lnTo>
                  <a:lnTo>
                    <a:pt x="8896" y="328783"/>
                  </a:lnTo>
                  <a:lnTo>
                    <a:pt x="9019" y="328611"/>
                  </a:lnTo>
                  <a:lnTo>
                    <a:pt x="9137" y="328427"/>
                  </a:lnTo>
                  <a:lnTo>
                    <a:pt x="9255" y="328222"/>
                  </a:lnTo>
                  <a:lnTo>
                    <a:pt x="9364" y="328006"/>
                  </a:lnTo>
                  <a:lnTo>
                    <a:pt x="9473" y="327780"/>
                  </a:lnTo>
                  <a:lnTo>
                    <a:pt x="9578" y="327531"/>
                  </a:lnTo>
                  <a:lnTo>
                    <a:pt x="9678" y="327272"/>
                  </a:lnTo>
                  <a:lnTo>
                    <a:pt x="9773" y="327002"/>
                  </a:lnTo>
                  <a:lnTo>
                    <a:pt x="9864" y="326722"/>
                  </a:lnTo>
                  <a:lnTo>
                    <a:pt x="9950" y="326430"/>
                  </a:lnTo>
                  <a:lnTo>
                    <a:pt x="10032" y="326128"/>
                  </a:lnTo>
                  <a:lnTo>
                    <a:pt x="10109" y="325826"/>
                  </a:lnTo>
                  <a:lnTo>
                    <a:pt x="10182" y="325502"/>
                  </a:lnTo>
                  <a:lnTo>
                    <a:pt x="10250" y="325178"/>
                  </a:lnTo>
                  <a:lnTo>
                    <a:pt x="10314" y="324844"/>
                  </a:lnTo>
                  <a:lnTo>
                    <a:pt x="10373" y="324509"/>
                  </a:lnTo>
                  <a:lnTo>
                    <a:pt x="10427" y="324164"/>
                  </a:lnTo>
                  <a:lnTo>
                    <a:pt x="10473" y="323818"/>
                  </a:lnTo>
                  <a:lnTo>
                    <a:pt x="10954" y="323991"/>
                  </a:lnTo>
                  <a:lnTo>
                    <a:pt x="11436" y="324131"/>
                  </a:lnTo>
                  <a:lnTo>
                    <a:pt x="11913" y="324250"/>
                  </a:lnTo>
                  <a:lnTo>
                    <a:pt x="12154" y="324304"/>
                  </a:lnTo>
                  <a:lnTo>
                    <a:pt x="12395" y="324347"/>
                  </a:lnTo>
                  <a:lnTo>
                    <a:pt x="12635" y="324390"/>
                  </a:lnTo>
                  <a:lnTo>
                    <a:pt x="12876" y="324412"/>
                  </a:lnTo>
                  <a:lnTo>
                    <a:pt x="13117" y="324444"/>
                  </a:lnTo>
                  <a:lnTo>
                    <a:pt x="13362" y="324455"/>
                  </a:lnTo>
                  <a:lnTo>
                    <a:pt x="13603" y="324466"/>
                  </a:lnTo>
                  <a:lnTo>
                    <a:pt x="13844" y="324466"/>
                  </a:lnTo>
                  <a:lnTo>
                    <a:pt x="14085" y="324455"/>
                  </a:lnTo>
                  <a:lnTo>
                    <a:pt x="14330" y="324444"/>
                  </a:lnTo>
                  <a:lnTo>
                    <a:pt x="14289" y="324747"/>
                  </a:lnTo>
                  <a:lnTo>
                    <a:pt x="14257" y="325070"/>
                  </a:lnTo>
                  <a:lnTo>
                    <a:pt x="14239" y="325383"/>
                  </a:lnTo>
                  <a:lnTo>
                    <a:pt x="14226" y="325707"/>
                  </a:lnTo>
                  <a:lnTo>
                    <a:pt x="14221" y="326031"/>
                  </a:lnTo>
                  <a:lnTo>
                    <a:pt x="14226" y="326355"/>
                  </a:lnTo>
                  <a:lnTo>
                    <a:pt x="14239" y="326689"/>
                  </a:lnTo>
                  <a:lnTo>
                    <a:pt x="14257" y="327013"/>
                  </a:lnTo>
                  <a:lnTo>
                    <a:pt x="14289" y="327337"/>
                  </a:lnTo>
                  <a:lnTo>
                    <a:pt x="14326" y="327661"/>
                  </a:lnTo>
                  <a:lnTo>
                    <a:pt x="14366" y="327974"/>
                  </a:lnTo>
                  <a:lnTo>
                    <a:pt x="14416" y="328287"/>
                  </a:lnTo>
                  <a:lnTo>
                    <a:pt x="14475" y="328589"/>
                  </a:lnTo>
                  <a:lnTo>
                    <a:pt x="14539" y="328891"/>
                  </a:lnTo>
                  <a:lnTo>
                    <a:pt x="14607" y="329193"/>
                  </a:lnTo>
                  <a:lnTo>
                    <a:pt x="14684" y="329474"/>
                  </a:lnTo>
                  <a:lnTo>
                    <a:pt x="14766" y="329755"/>
                  </a:lnTo>
                  <a:lnTo>
                    <a:pt x="14853" y="330014"/>
                  </a:lnTo>
                  <a:lnTo>
                    <a:pt x="14943" y="330273"/>
                  </a:lnTo>
                  <a:lnTo>
                    <a:pt x="15043" y="330521"/>
                  </a:lnTo>
                  <a:lnTo>
                    <a:pt x="15143" y="330748"/>
                  </a:lnTo>
                  <a:lnTo>
                    <a:pt x="15252" y="330964"/>
                  </a:lnTo>
                  <a:lnTo>
                    <a:pt x="15361" y="331169"/>
                  </a:lnTo>
                  <a:lnTo>
                    <a:pt x="15480" y="331352"/>
                  </a:lnTo>
                  <a:lnTo>
                    <a:pt x="15598" y="331514"/>
                  </a:lnTo>
                  <a:lnTo>
                    <a:pt x="15720" y="331665"/>
                  </a:lnTo>
                  <a:lnTo>
                    <a:pt x="15843" y="331805"/>
                  </a:lnTo>
                  <a:lnTo>
                    <a:pt x="15975" y="331913"/>
                  </a:lnTo>
                  <a:lnTo>
                    <a:pt x="16102" y="332010"/>
                  </a:lnTo>
                  <a:lnTo>
                    <a:pt x="16238" y="332075"/>
                  </a:lnTo>
                  <a:lnTo>
                    <a:pt x="16375" y="332129"/>
                  </a:lnTo>
                  <a:lnTo>
                    <a:pt x="16511" y="332151"/>
                  </a:lnTo>
                  <a:lnTo>
                    <a:pt x="16693" y="332151"/>
                  </a:lnTo>
                  <a:lnTo>
                    <a:pt x="16784" y="332129"/>
                  </a:lnTo>
                  <a:lnTo>
                    <a:pt x="16870" y="332108"/>
                  </a:lnTo>
                  <a:lnTo>
                    <a:pt x="16956" y="332086"/>
                  </a:lnTo>
                  <a:lnTo>
                    <a:pt x="17043" y="332043"/>
                  </a:lnTo>
                  <a:lnTo>
                    <a:pt x="17124" y="332000"/>
                  </a:lnTo>
                  <a:lnTo>
                    <a:pt x="17206" y="331946"/>
                  </a:lnTo>
                  <a:lnTo>
                    <a:pt x="17288" y="331892"/>
                  </a:lnTo>
                  <a:lnTo>
                    <a:pt x="17365" y="331827"/>
                  </a:lnTo>
                  <a:lnTo>
                    <a:pt x="17442" y="331751"/>
                  </a:lnTo>
                  <a:lnTo>
                    <a:pt x="17520" y="331676"/>
                  </a:lnTo>
                  <a:lnTo>
                    <a:pt x="17592" y="331590"/>
                  </a:lnTo>
                  <a:lnTo>
                    <a:pt x="17665" y="331503"/>
                  </a:lnTo>
                  <a:lnTo>
                    <a:pt x="17738" y="331406"/>
                  </a:lnTo>
                  <a:lnTo>
                    <a:pt x="17806" y="331309"/>
                  </a:lnTo>
                  <a:lnTo>
                    <a:pt x="17874" y="331201"/>
                  </a:lnTo>
                  <a:lnTo>
                    <a:pt x="17938" y="331082"/>
                  </a:lnTo>
                  <a:lnTo>
                    <a:pt x="18001" y="330964"/>
                  </a:lnTo>
                  <a:lnTo>
                    <a:pt x="18065" y="330845"/>
                  </a:lnTo>
                  <a:lnTo>
                    <a:pt x="18183" y="330586"/>
                  </a:lnTo>
                  <a:lnTo>
                    <a:pt x="18297" y="330305"/>
                  </a:lnTo>
                  <a:lnTo>
                    <a:pt x="18401" y="330003"/>
                  </a:lnTo>
                  <a:lnTo>
                    <a:pt x="18496" y="329701"/>
                  </a:lnTo>
                  <a:lnTo>
                    <a:pt x="18587" y="329366"/>
                  </a:lnTo>
                  <a:lnTo>
                    <a:pt x="18669" y="329032"/>
                  </a:lnTo>
                  <a:lnTo>
                    <a:pt x="18742" y="328675"/>
                  </a:lnTo>
                  <a:lnTo>
                    <a:pt x="18805" y="328319"/>
                  </a:lnTo>
                  <a:lnTo>
                    <a:pt x="18860" y="327952"/>
                  </a:lnTo>
                  <a:lnTo>
                    <a:pt x="18905" y="327574"/>
                  </a:lnTo>
                  <a:lnTo>
                    <a:pt x="18942" y="327186"/>
                  </a:lnTo>
                  <a:lnTo>
                    <a:pt x="18974" y="326797"/>
                  </a:lnTo>
                  <a:lnTo>
                    <a:pt x="18992" y="326409"/>
                  </a:lnTo>
                  <a:lnTo>
                    <a:pt x="19001" y="326009"/>
                  </a:lnTo>
                  <a:lnTo>
                    <a:pt x="18996" y="325621"/>
                  </a:lnTo>
                  <a:lnTo>
                    <a:pt x="18987" y="325222"/>
                  </a:lnTo>
                  <a:lnTo>
                    <a:pt x="18964" y="324833"/>
                  </a:lnTo>
                  <a:lnTo>
                    <a:pt x="18933" y="324444"/>
                  </a:lnTo>
                  <a:lnTo>
                    <a:pt x="18914" y="324250"/>
                  </a:lnTo>
                  <a:lnTo>
                    <a:pt x="18892" y="324067"/>
                  </a:lnTo>
                  <a:lnTo>
                    <a:pt x="18864" y="323872"/>
                  </a:lnTo>
                  <a:lnTo>
                    <a:pt x="18837" y="323689"/>
                  </a:lnTo>
                  <a:lnTo>
                    <a:pt x="18805" y="323495"/>
                  </a:lnTo>
                  <a:lnTo>
                    <a:pt x="18774" y="323311"/>
                  </a:lnTo>
                  <a:lnTo>
                    <a:pt x="18737" y="323138"/>
                  </a:lnTo>
                  <a:lnTo>
                    <a:pt x="18696" y="322955"/>
                  </a:lnTo>
                  <a:lnTo>
                    <a:pt x="18996" y="322761"/>
                  </a:lnTo>
                  <a:lnTo>
                    <a:pt x="19301" y="322566"/>
                  </a:lnTo>
                  <a:lnTo>
                    <a:pt x="19605" y="322372"/>
                  </a:lnTo>
                  <a:lnTo>
                    <a:pt x="19755" y="322275"/>
                  </a:lnTo>
                  <a:lnTo>
                    <a:pt x="19905" y="322156"/>
                  </a:lnTo>
                  <a:lnTo>
                    <a:pt x="19914" y="322156"/>
                  </a:lnTo>
                  <a:lnTo>
                    <a:pt x="19919" y="322145"/>
                  </a:lnTo>
                  <a:lnTo>
                    <a:pt x="19923" y="322135"/>
                  </a:lnTo>
                  <a:lnTo>
                    <a:pt x="19932" y="322124"/>
                  </a:lnTo>
                  <a:lnTo>
                    <a:pt x="19978" y="322199"/>
                  </a:lnTo>
                  <a:lnTo>
                    <a:pt x="20023" y="322264"/>
                  </a:lnTo>
                  <a:lnTo>
                    <a:pt x="20073" y="322329"/>
                  </a:lnTo>
                  <a:lnTo>
                    <a:pt x="20123" y="322361"/>
                  </a:lnTo>
                  <a:lnTo>
                    <a:pt x="20178" y="322394"/>
                  </a:lnTo>
                  <a:lnTo>
                    <a:pt x="20227" y="322405"/>
                  </a:lnTo>
                  <a:lnTo>
                    <a:pt x="20282" y="322405"/>
                  </a:lnTo>
                  <a:lnTo>
                    <a:pt x="20337" y="322394"/>
                  </a:lnTo>
                  <a:lnTo>
                    <a:pt x="20391" y="322361"/>
                  </a:lnTo>
                  <a:lnTo>
                    <a:pt x="20446" y="322318"/>
                  </a:lnTo>
                  <a:lnTo>
                    <a:pt x="20491" y="322253"/>
                  </a:lnTo>
                  <a:lnTo>
                    <a:pt x="20541" y="322178"/>
                  </a:lnTo>
                  <a:lnTo>
                    <a:pt x="20582" y="322081"/>
                  </a:lnTo>
                  <a:lnTo>
                    <a:pt x="20623" y="321962"/>
                  </a:lnTo>
                  <a:lnTo>
                    <a:pt x="20659" y="321832"/>
                  </a:lnTo>
                  <a:lnTo>
                    <a:pt x="20691" y="321671"/>
                  </a:lnTo>
                  <a:lnTo>
                    <a:pt x="20782" y="321109"/>
                  </a:lnTo>
                  <a:lnTo>
                    <a:pt x="20868" y="320548"/>
                  </a:lnTo>
                  <a:lnTo>
                    <a:pt x="20954" y="319965"/>
                  </a:lnTo>
                  <a:lnTo>
                    <a:pt x="21041" y="319382"/>
                  </a:lnTo>
                  <a:lnTo>
                    <a:pt x="21123" y="318800"/>
                  </a:lnTo>
                  <a:lnTo>
                    <a:pt x="21200" y="318206"/>
                  </a:lnTo>
                  <a:lnTo>
                    <a:pt x="21277" y="317602"/>
                  </a:lnTo>
                  <a:lnTo>
                    <a:pt x="21350" y="316997"/>
                  </a:lnTo>
                  <a:lnTo>
                    <a:pt x="21422" y="316393"/>
                  </a:lnTo>
                  <a:lnTo>
                    <a:pt x="21491" y="315777"/>
                  </a:lnTo>
                  <a:lnTo>
                    <a:pt x="21559" y="315162"/>
                  </a:lnTo>
                  <a:lnTo>
                    <a:pt x="21622" y="314536"/>
                  </a:lnTo>
                  <a:lnTo>
                    <a:pt x="21681" y="313910"/>
                  </a:lnTo>
                  <a:lnTo>
                    <a:pt x="21736" y="313284"/>
                  </a:lnTo>
                  <a:lnTo>
                    <a:pt x="21790" y="312658"/>
                  </a:lnTo>
                  <a:lnTo>
                    <a:pt x="21840" y="312021"/>
                  </a:lnTo>
                  <a:lnTo>
                    <a:pt x="21886" y="311385"/>
                  </a:lnTo>
                  <a:lnTo>
                    <a:pt x="21931" y="310748"/>
                  </a:lnTo>
                  <a:lnTo>
                    <a:pt x="21968" y="310111"/>
                  </a:lnTo>
                  <a:lnTo>
                    <a:pt x="22004" y="309474"/>
                  </a:lnTo>
                  <a:lnTo>
                    <a:pt x="22036" y="308837"/>
                  </a:lnTo>
                  <a:lnTo>
                    <a:pt x="22063" y="308201"/>
                  </a:lnTo>
                  <a:lnTo>
                    <a:pt x="22090" y="307564"/>
                  </a:lnTo>
                  <a:lnTo>
                    <a:pt x="22108" y="306927"/>
                  </a:lnTo>
                  <a:lnTo>
                    <a:pt x="22122" y="306290"/>
                  </a:lnTo>
                  <a:lnTo>
                    <a:pt x="22136" y="305664"/>
                  </a:lnTo>
                  <a:lnTo>
                    <a:pt x="22140" y="305027"/>
                  </a:lnTo>
                  <a:lnTo>
                    <a:pt x="22145" y="304401"/>
                  </a:lnTo>
                  <a:lnTo>
                    <a:pt x="22140" y="303775"/>
                  </a:lnTo>
                  <a:lnTo>
                    <a:pt x="22136" y="303149"/>
                  </a:lnTo>
                  <a:lnTo>
                    <a:pt x="22122" y="302534"/>
                  </a:lnTo>
                  <a:lnTo>
                    <a:pt x="22108" y="301908"/>
                  </a:lnTo>
                  <a:lnTo>
                    <a:pt x="22086" y="301304"/>
                  </a:lnTo>
                  <a:lnTo>
                    <a:pt x="22059" y="300689"/>
                  </a:lnTo>
                  <a:lnTo>
                    <a:pt x="22027" y="300084"/>
                  </a:lnTo>
                  <a:lnTo>
                    <a:pt x="21990" y="299491"/>
                  </a:lnTo>
                  <a:lnTo>
                    <a:pt x="21945" y="298897"/>
                  </a:lnTo>
                  <a:lnTo>
                    <a:pt x="21899" y="298314"/>
                  </a:lnTo>
                  <a:lnTo>
                    <a:pt x="21845" y="297731"/>
                  </a:lnTo>
                  <a:lnTo>
                    <a:pt x="21786" y="297159"/>
                  </a:lnTo>
                  <a:lnTo>
                    <a:pt x="21718" y="296598"/>
                  </a:lnTo>
                  <a:lnTo>
                    <a:pt x="21650" y="296037"/>
                  </a:lnTo>
                  <a:lnTo>
                    <a:pt x="21572" y="295486"/>
                  </a:lnTo>
                  <a:lnTo>
                    <a:pt x="21486" y="294947"/>
                  </a:lnTo>
                  <a:lnTo>
                    <a:pt x="21400" y="294407"/>
                  </a:lnTo>
                  <a:lnTo>
                    <a:pt x="21304" y="293878"/>
                  </a:lnTo>
                  <a:lnTo>
                    <a:pt x="21200" y="293371"/>
                  </a:lnTo>
                  <a:lnTo>
                    <a:pt x="21091" y="292864"/>
                  </a:lnTo>
                  <a:lnTo>
                    <a:pt x="20977" y="292367"/>
                  </a:lnTo>
                  <a:lnTo>
                    <a:pt x="20854" y="291881"/>
                  </a:lnTo>
                  <a:lnTo>
                    <a:pt x="20727" y="291406"/>
                  </a:lnTo>
                  <a:lnTo>
                    <a:pt x="20591" y="290942"/>
                  </a:lnTo>
                  <a:lnTo>
                    <a:pt x="20450" y="290489"/>
                  </a:lnTo>
                  <a:lnTo>
                    <a:pt x="20300" y="290046"/>
                  </a:lnTo>
                  <a:lnTo>
                    <a:pt x="20146" y="289615"/>
                  </a:lnTo>
                  <a:lnTo>
                    <a:pt x="19982" y="289205"/>
                  </a:lnTo>
                  <a:lnTo>
                    <a:pt x="19809" y="288805"/>
                  </a:lnTo>
                  <a:lnTo>
                    <a:pt x="19632" y="288406"/>
                  </a:lnTo>
                  <a:lnTo>
                    <a:pt x="19446" y="288039"/>
                  </a:lnTo>
                  <a:lnTo>
                    <a:pt x="19255" y="287672"/>
                  </a:lnTo>
                  <a:lnTo>
                    <a:pt x="19055" y="287327"/>
                  </a:lnTo>
                  <a:lnTo>
                    <a:pt x="18846" y="286992"/>
                  </a:lnTo>
                  <a:lnTo>
                    <a:pt x="18628" y="286679"/>
                  </a:lnTo>
                  <a:lnTo>
                    <a:pt x="18406" y="286377"/>
                  </a:lnTo>
                  <a:lnTo>
                    <a:pt x="18433" y="286215"/>
                  </a:lnTo>
                  <a:lnTo>
                    <a:pt x="18460" y="286042"/>
                  </a:lnTo>
                  <a:lnTo>
                    <a:pt x="18478" y="285870"/>
                  </a:lnTo>
                  <a:lnTo>
                    <a:pt x="18492" y="285686"/>
                  </a:lnTo>
                  <a:lnTo>
                    <a:pt x="18665" y="282286"/>
                  </a:lnTo>
                  <a:lnTo>
                    <a:pt x="18833" y="278929"/>
                  </a:lnTo>
                  <a:lnTo>
                    <a:pt x="18996" y="275627"/>
                  </a:lnTo>
                  <a:lnTo>
                    <a:pt x="19083" y="273997"/>
                  </a:lnTo>
                  <a:lnTo>
                    <a:pt x="19173" y="272378"/>
                  </a:lnTo>
                  <a:lnTo>
                    <a:pt x="19264" y="270759"/>
                  </a:lnTo>
                  <a:lnTo>
                    <a:pt x="19364" y="269162"/>
                  </a:lnTo>
                  <a:lnTo>
                    <a:pt x="19464" y="267564"/>
                  </a:lnTo>
                  <a:lnTo>
                    <a:pt x="19573" y="265988"/>
                  </a:lnTo>
                  <a:lnTo>
                    <a:pt x="19687" y="264413"/>
                  </a:lnTo>
                  <a:lnTo>
                    <a:pt x="19809" y="262848"/>
                  </a:lnTo>
                  <a:lnTo>
                    <a:pt x="19941" y="261293"/>
                  </a:lnTo>
                  <a:lnTo>
                    <a:pt x="20082" y="259739"/>
                  </a:lnTo>
                  <a:lnTo>
                    <a:pt x="20155" y="258973"/>
                  </a:lnTo>
                  <a:lnTo>
                    <a:pt x="20232" y="258207"/>
                  </a:lnTo>
                  <a:lnTo>
                    <a:pt x="20309" y="257440"/>
                  </a:lnTo>
                  <a:lnTo>
                    <a:pt x="20396" y="256674"/>
                  </a:lnTo>
                  <a:lnTo>
                    <a:pt x="20477" y="255908"/>
                  </a:lnTo>
                  <a:lnTo>
                    <a:pt x="20568" y="255152"/>
                  </a:lnTo>
                  <a:lnTo>
                    <a:pt x="20659" y="254386"/>
                  </a:lnTo>
                  <a:lnTo>
                    <a:pt x="20755" y="253630"/>
                  </a:lnTo>
                  <a:lnTo>
                    <a:pt x="20850" y="252875"/>
                  </a:lnTo>
                  <a:lnTo>
                    <a:pt x="20954" y="252119"/>
                  </a:lnTo>
                  <a:lnTo>
                    <a:pt x="21059" y="251364"/>
                  </a:lnTo>
                  <a:lnTo>
                    <a:pt x="21168" y="250608"/>
                  </a:lnTo>
                  <a:lnTo>
                    <a:pt x="21277" y="249863"/>
                  </a:lnTo>
                  <a:lnTo>
                    <a:pt x="21395" y="249108"/>
                  </a:lnTo>
                  <a:lnTo>
                    <a:pt x="21513" y="248363"/>
                  </a:lnTo>
                  <a:lnTo>
                    <a:pt x="21641" y="247618"/>
                  </a:lnTo>
                  <a:lnTo>
                    <a:pt x="21768" y="246874"/>
                  </a:lnTo>
                  <a:lnTo>
                    <a:pt x="21899" y="246129"/>
                  </a:lnTo>
                  <a:lnTo>
                    <a:pt x="22036" y="245384"/>
                  </a:lnTo>
                  <a:lnTo>
                    <a:pt x="22181" y="244639"/>
                  </a:lnTo>
                  <a:lnTo>
                    <a:pt x="22327" y="243895"/>
                  </a:lnTo>
                  <a:lnTo>
                    <a:pt x="22477" y="243161"/>
                  </a:lnTo>
                  <a:lnTo>
                    <a:pt x="22631" y="242416"/>
                  </a:lnTo>
                  <a:lnTo>
                    <a:pt x="22795" y="241682"/>
                  </a:lnTo>
                  <a:lnTo>
                    <a:pt x="22958" y="240937"/>
                  </a:lnTo>
                  <a:lnTo>
                    <a:pt x="23131" y="240203"/>
                  </a:lnTo>
                  <a:lnTo>
                    <a:pt x="23308" y="239470"/>
                  </a:lnTo>
                  <a:lnTo>
                    <a:pt x="23490" y="238736"/>
                  </a:lnTo>
                  <a:lnTo>
                    <a:pt x="23676" y="238002"/>
                  </a:lnTo>
                  <a:lnTo>
                    <a:pt x="23867" y="237268"/>
                  </a:lnTo>
                  <a:lnTo>
                    <a:pt x="24067" y="236534"/>
                  </a:lnTo>
                  <a:lnTo>
                    <a:pt x="24271" y="235800"/>
                  </a:lnTo>
                  <a:lnTo>
                    <a:pt x="24226" y="239880"/>
                  </a:lnTo>
                  <a:lnTo>
                    <a:pt x="24221" y="240311"/>
                  </a:lnTo>
                  <a:lnTo>
                    <a:pt x="24208" y="240776"/>
                  </a:lnTo>
                  <a:lnTo>
                    <a:pt x="24171" y="241801"/>
                  </a:lnTo>
                  <a:lnTo>
                    <a:pt x="24130" y="242891"/>
                  </a:lnTo>
                  <a:lnTo>
                    <a:pt x="24112" y="243452"/>
                  </a:lnTo>
                  <a:lnTo>
                    <a:pt x="24103" y="244024"/>
                  </a:lnTo>
                  <a:lnTo>
                    <a:pt x="24094" y="244586"/>
                  </a:lnTo>
                  <a:lnTo>
                    <a:pt x="24099" y="245147"/>
                  </a:lnTo>
                  <a:lnTo>
                    <a:pt x="24103" y="245417"/>
                  </a:lnTo>
                  <a:lnTo>
                    <a:pt x="24108" y="245686"/>
                  </a:lnTo>
                  <a:lnTo>
                    <a:pt x="24117" y="245956"/>
                  </a:lnTo>
                  <a:lnTo>
                    <a:pt x="24130" y="246215"/>
                  </a:lnTo>
                  <a:lnTo>
                    <a:pt x="24149" y="246464"/>
                  </a:lnTo>
                  <a:lnTo>
                    <a:pt x="24167" y="246712"/>
                  </a:lnTo>
                  <a:lnTo>
                    <a:pt x="24189" y="246960"/>
                  </a:lnTo>
                  <a:lnTo>
                    <a:pt x="24217" y="247187"/>
                  </a:lnTo>
                  <a:lnTo>
                    <a:pt x="24248" y="247413"/>
                  </a:lnTo>
                  <a:lnTo>
                    <a:pt x="24285" y="247629"/>
                  </a:lnTo>
                  <a:lnTo>
                    <a:pt x="24326" y="247845"/>
                  </a:lnTo>
                  <a:lnTo>
                    <a:pt x="24371" y="248039"/>
                  </a:lnTo>
                  <a:lnTo>
                    <a:pt x="24439" y="248298"/>
                  </a:lnTo>
                  <a:lnTo>
                    <a:pt x="24512" y="248536"/>
                  </a:lnTo>
                  <a:lnTo>
                    <a:pt x="24594" y="248762"/>
                  </a:lnTo>
                  <a:lnTo>
                    <a:pt x="24676" y="248968"/>
                  </a:lnTo>
                  <a:lnTo>
                    <a:pt x="24766" y="249162"/>
                  </a:lnTo>
                  <a:lnTo>
                    <a:pt x="24862" y="249335"/>
                  </a:lnTo>
                  <a:lnTo>
                    <a:pt x="24962" y="249496"/>
                  </a:lnTo>
                  <a:lnTo>
                    <a:pt x="25066" y="249648"/>
                  </a:lnTo>
                  <a:lnTo>
                    <a:pt x="25175" y="249777"/>
                  </a:lnTo>
                  <a:lnTo>
                    <a:pt x="25289" y="249896"/>
                  </a:lnTo>
                  <a:lnTo>
                    <a:pt x="25407" y="250004"/>
                  </a:lnTo>
                  <a:lnTo>
                    <a:pt x="25530" y="250090"/>
                  </a:lnTo>
                  <a:lnTo>
                    <a:pt x="25652" y="250176"/>
                  </a:lnTo>
                  <a:lnTo>
                    <a:pt x="25775" y="250252"/>
                  </a:lnTo>
                  <a:lnTo>
                    <a:pt x="25907" y="250306"/>
                  </a:lnTo>
                  <a:lnTo>
                    <a:pt x="26039" y="250360"/>
                  </a:lnTo>
                  <a:lnTo>
                    <a:pt x="26170" y="250403"/>
                  </a:lnTo>
                  <a:lnTo>
                    <a:pt x="26307" y="250435"/>
                  </a:lnTo>
                  <a:lnTo>
                    <a:pt x="26443" y="250468"/>
                  </a:lnTo>
                  <a:lnTo>
                    <a:pt x="26579" y="250479"/>
                  </a:lnTo>
                  <a:lnTo>
                    <a:pt x="26856" y="250500"/>
                  </a:lnTo>
                  <a:lnTo>
                    <a:pt x="27138" y="250500"/>
                  </a:lnTo>
                  <a:lnTo>
                    <a:pt x="27415" y="250479"/>
                  </a:lnTo>
                  <a:lnTo>
                    <a:pt x="27692" y="250446"/>
                  </a:lnTo>
                  <a:lnTo>
                    <a:pt x="28229" y="250349"/>
                  </a:lnTo>
                  <a:lnTo>
                    <a:pt x="28324" y="253382"/>
                  </a:lnTo>
                  <a:lnTo>
                    <a:pt x="28424" y="256382"/>
                  </a:lnTo>
                  <a:lnTo>
                    <a:pt x="28524" y="259329"/>
                  </a:lnTo>
                  <a:lnTo>
                    <a:pt x="28615" y="262222"/>
                  </a:lnTo>
                  <a:lnTo>
                    <a:pt x="28660" y="263646"/>
                  </a:lnTo>
                  <a:lnTo>
                    <a:pt x="28697" y="265060"/>
                  </a:lnTo>
                  <a:lnTo>
                    <a:pt x="28733" y="266453"/>
                  </a:lnTo>
                  <a:lnTo>
                    <a:pt x="28765" y="267834"/>
                  </a:lnTo>
                  <a:lnTo>
                    <a:pt x="28792" y="269183"/>
                  </a:lnTo>
                  <a:lnTo>
                    <a:pt x="28815" y="270522"/>
                  </a:lnTo>
                  <a:lnTo>
                    <a:pt x="28828" y="271838"/>
                  </a:lnTo>
                  <a:lnTo>
                    <a:pt x="28837" y="273134"/>
                  </a:lnTo>
                  <a:lnTo>
                    <a:pt x="28846" y="276328"/>
                  </a:lnTo>
                  <a:lnTo>
                    <a:pt x="28851" y="279523"/>
                  </a:lnTo>
                  <a:lnTo>
                    <a:pt x="28851" y="282718"/>
                  </a:lnTo>
                  <a:lnTo>
                    <a:pt x="28846" y="285913"/>
                  </a:lnTo>
                  <a:lnTo>
                    <a:pt x="28842" y="289107"/>
                  </a:lnTo>
                  <a:lnTo>
                    <a:pt x="28828" y="292302"/>
                  </a:lnTo>
                  <a:lnTo>
                    <a:pt x="28815" y="295497"/>
                  </a:lnTo>
                  <a:lnTo>
                    <a:pt x="28796" y="298681"/>
                  </a:lnTo>
                  <a:lnTo>
                    <a:pt x="28756" y="305071"/>
                  </a:lnTo>
                  <a:lnTo>
                    <a:pt x="28701" y="311449"/>
                  </a:lnTo>
                  <a:lnTo>
                    <a:pt x="28647" y="317828"/>
                  </a:lnTo>
                  <a:lnTo>
                    <a:pt x="28583" y="324207"/>
                  </a:lnTo>
                  <a:lnTo>
                    <a:pt x="28447" y="336975"/>
                  </a:lnTo>
                  <a:lnTo>
                    <a:pt x="28378" y="343354"/>
                  </a:lnTo>
                  <a:lnTo>
                    <a:pt x="28315" y="349733"/>
                  </a:lnTo>
                  <a:lnTo>
                    <a:pt x="28256" y="356112"/>
                  </a:lnTo>
                  <a:lnTo>
                    <a:pt x="28201" y="362490"/>
                  </a:lnTo>
                  <a:lnTo>
                    <a:pt x="28160" y="368880"/>
                  </a:lnTo>
                  <a:lnTo>
                    <a:pt x="28142" y="372064"/>
                  </a:lnTo>
                  <a:lnTo>
                    <a:pt x="28124" y="375259"/>
                  </a:lnTo>
                  <a:lnTo>
                    <a:pt x="28129" y="375367"/>
                  </a:lnTo>
                  <a:lnTo>
                    <a:pt x="28133" y="375464"/>
                  </a:lnTo>
                  <a:lnTo>
                    <a:pt x="28156" y="375680"/>
                  </a:lnTo>
                  <a:lnTo>
                    <a:pt x="27883" y="376684"/>
                  </a:lnTo>
                  <a:lnTo>
                    <a:pt x="27615" y="377698"/>
                  </a:lnTo>
                  <a:lnTo>
                    <a:pt x="27356" y="378713"/>
                  </a:lnTo>
                  <a:lnTo>
                    <a:pt x="27102" y="379749"/>
                  </a:lnTo>
                  <a:lnTo>
                    <a:pt x="26852" y="380785"/>
                  </a:lnTo>
                  <a:lnTo>
                    <a:pt x="26607" y="381832"/>
                  </a:lnTo>
                  <a:lnTo>
                    <a:pt x="26366" y="382890"/>
                  </a:lnTo>
                  <a:lnTo>
                    <a:pt x="26129" y="383958"/>
                  </a:lnTo>
                  <a:lnTo>
                    <a:pt x="25902" y="385027"/>
                  </a:lnTo>
                  <a:lnTo>
                    <a:pt x="25680" y="386117"/>
                  </a:lnTo>
                  <a:lnTo>
                    <a:pt x="25462" y="387196"/>
                  </a:lnTo>
                  <a:lnTo>
                    <a:pt x="25248" y="388297"/>
                  </a:lnTo>
                  <a:lnTo>
                    <a:pt x="25039" y="389398"/>
                  </a:lnTo>
                  <a:lnTo>
                    <a:pt x="24835" y="390499"/>
                  </a:lnTo>
                  <a:lnTo>
                    <a:pt x="24635" y="391621"/>
                  </a:lnTo>
                  <a:lnTo>
                    <a:pt x="24444" y="392744"/>
                  </a:lnTo>
                  <a:lnTo>
                    <a:pt x="24253" y="393866"/>
                  </a:lnTo>
                  <a:lnTo>
                    <a:pt x="24071" y="395000"/>
                  </a:lnTo>
                  <a:lnTo>
                    <a:pt x="23890" y="396144"/>
                  </a:lnTo>
                  <a:lnTo>
                    <a:pt x="23717" y="397288"/>
                  </a:lnTo>
                  <a:lnTo>
                    <a:pt x="23544" y="398432"/>
                  </a:lnTo>
                  <a:lnTo>
                    <a:pt x="23381" y="399587"/>
                  </a:lnTo>
                  <a:lnTo>
                    <a:pt x="23222" y="400752"/>
                  </a:lnTo>
                  <a:lnTo>
                    <a:pt x="23063" y="401918"/>
                  </a:lnTo>
                  <a:lnTo>
                    <a:pt x="22913" y="403084"/>
                  </a:lnTo>
                  <a:lnTo>
                    <a:pt x="22763" y="404260"/>
                  </a:lnTo>
                  <a:lnTo>
                    <a:pt x="22622" y="405437"/>
                  </a:lnTo>
                  <a:lnTo>
                    <a:pt x="22481" y="406624"/>
                  </a:lnTo>
                  <a:lnTo>
                    <a:pt x="22349" y="407811"/>
                  </a:lnTo>
                  <a:lnTo>
                    <a:pt x="22218" y="408998"/>
                  </a:lnTo>
                  <a:lnTo>
                    <a:pt x="22090" y="410186"/>
                  </a:lnTo>
                  <a:lnTo>
                    <a:pt x="21968" y="411384"/>
                  </a:lnTo>
                  <a:lnTo>
                    <a:pt x="21850" y="412582"/>
                  </a:lnTo>
                  <a:lnTo>
                    <a:pt x="21736" y="413780"/>
                  </a:lnTo>
                  <a:lnTo>
                    <a:pt x="21627" y="414989"/>
                  </a:lnTo>
                  <a:lnTo>
                    <a:pt x="21518" y="416197"/>
                  </a:lnTo>
                  <a:lnTo>
                    <a:pt x="21418" y="417406"/>
                  </a:lnTo>
                  <a:lnTo>
                    <a:pt x="21318" y="418615"/>
                  </a:lnTo>
                  <a:lnTo>
                    <a:pt x="21223" y="419824"/>
                  </a:lnTo>
                  <a:lnTo>
                    <a:pt x="21132" y="421033"/>
                  </a:lnTo>
                  <a:lnTo>
                    <a:pt x="21045" y="422252"/>
                  </a:lnTo>
                  <a:lnTo>
                    <a:pt x="20959" y="423472"/>
                  </a:lnTo>
                  <a:lnTo>
                    <a:pt x="20877" y="424681"/>
                  </a:lnTo>
                  <a:lnTo>
                    <a:pt x="20800" y="425901"/>
                  </a:lnTo>
                  <a:lnTo>
                    <a:pt x="20727" y="427120"/>
                  </a:lnTo>
                  <a:lnTo>
                    <a:pt x="20659" y="428340"/>
                  </a:lnTo>
                  <a:lnTo>
                    <a:pt x="20591" y="429559"/>
                  </a:lnTo>
                  <a:lnTo>
                    <a:pt x="20527" y="430768"/>
                  </a:lnTo>
                  <a:lnTo>
                    <a:pt x="20468" y="431988"/>
                  </a:lnTo>
                  <a:lnTo>
                    <a:pt x="20409" y="433208"/>
                  </a:lnTo>
                  <a:lnTo>
                    <a:pt x="20355" y="434427"/>
                  </a:lnTo>
                  <a:lnTo>
                    <a:pt x="20305" y="435636"/>
                  </a:lnTo>
                  <a:lnTo>
                    <a:pt x="20259" y="436856"/>
                  </a:lnTo>
                  <a:lnTo>
                    <a:pt x="20214" y="438064"/>
                  </a:lnTo>
                  <a:lnTo>
                    <a:pt x="20168" y="439273"/>
                  </a:lnTo>
                  <a:lnTo>
                    <a:pt x="20132" y="440482"/>
                  </a:lnTo>
                  <a:lnTo>
                    <a:pt x="20096" y="441691"/>
                  </a:lnTo>
                  <a:lnTo>
                    <a:pt x="20064" y="442900"/>
                  </a:lnTo>
                  <a:lnTo>
                    <a:pt x="20005" y="445307"/>
                  </a:lnTo>
                  <a:lnTo>
                    <a:pt x="19955" y="447692"/>
                  </a:lnTo>
                  <a:lnTo>
                    <a:pt x="19919" y="450077"/>
                  </a:lnTo>
                  <a:lnTo>
                    <a:pt x="19850" y="450110"/>
                  </a:lnTo>
                  <a:lnTo>
                    <a:pt x="19787" y="450153"/>
                  </a:lnTo>
                  <a:lnTo>
                    <a:pt x="19714" y="450228"/>
                  </a:lnTo>
                  <a:lnTo>
                    <a:pt x="19641" y="450315"/>
                  </a:lnTo>
                  <a:lnTo>
                    <a:pt x="19464" y="450595"/>
                  </a:lnTo>
                  <a:lnTo>
                    <a:pt x="19292" y="450876"/>
                  </a:lnTo>
                  <a:lnTo>
                    <a:pt x="19123" y="451178"/>
                  </a:lnTo>
                  <a:lnTo>
                    <a:pt x="18955" y="451480"/>
                  </a:lnTo>
                  <a:lnTo>
                    <a:pt x="18792" y="451793"/>
                  </a:lnTo>
                  <a:lnTo>
                    <a:pt x="18633" y="452117"/>
                  </a:lnTo>
                  <a:lnTo>
                    <a:pt x="18474" y="452441"/>
                  </a:lnTo>
                  <a:lnTo>
                    <a:pt x="18319" y="452776"/>
                  </a:lnTo>
                  <a:lnTo>
                    <a:pt x="18165" y="453121"/>
                  </a:lnTo>
                  <a:lnTo>
                    <a:pt x="18015" y="453466"/>
                  </a:lnTo>
                  <a:lnTo>
                    <a:pt x="17869" y="453823"/>
                  </a:lnTo>
                  <a:lnTo>
                    <a:pt x="17729" y="454189"/>
                  </a:lnTo>
                  <a:lnTo>
                    <a:pt x="17588" y="454556"/>
                  </a:lnTo>
                  <a:lnTo>
                    <a:pt x="17451" y="454934"/>
                  </a:lnTo>
                  <a:lnTo>
                    <a:pt x="17320" y="455323"/>
                  </a:lnTo>
                  <a:lnTo>
                    <a:pt x="17188" y="455711"/>
                  </a:lnTo>
                  <a:lnTo>
                    <a:pt x="17061" y="456100"/>
                  </a:lnTo>
                  <a:lnTo>
                    <a:pt x="16938" y="456510"/>
                  </a:lnTo>
                  <a:lnTo>
                    <a:pt x="16820" y="456909"/>
                  </a:lnTo>
                  <a:lnTo>
                    <a:pt x="16702" y="457330"/>
                  </a:lnTo>
                  <a:lnTo>
                    <a:pt x="16593" y="457740"/>
                  </a:lnTo>
                  <a:lnTo>
                    <a:pt x="16484" y="458161"/>
                  </a:lnTo>
                  <a:lnTo>
                    <a:pt x="16379" y="458593"/>
                  </a:lnTo>
                  <a:lnTo>
                    <a:pt x="16275" y="459025"/>
                  </a:lnTo>
                  <a:lnTo>
                    <a:pt x="16179" y="459467"/>
                  </a:lnTo>
                  <a:lnTo>
                    <a:pt x="16084" y="459899"/>
                  </a:lnTo>
                  <a:lnTo>
                    <a:pt x="15993" y="460352"/>
                  </a:lnTo>
                  <a:lnTo>
                    <a:pt x="15907" y="460795"/>
                  </a:lnTo>
                  <a:lnTo>
                    <a:pt x="15825" y="461248"/>
                  </a:lnTo>
                  <a:lnTo>
                    <a:pt x="15748" y="461712"/>
                  </a:lnTo>
                  <a:lnTo>
                    <a:pt x="15675" y="462166"/>
                  </a:lnTo>
                  <a:lnTo>
                    <a:pt x="15602" y="462630"/>
                  </a:lnTo>
                  <a:lnTo>
                    <a:pt x="15539" y="463094"/>
                  </a:lnTo>
                  <a:lnTo>
                    <a:pt x="15475" y="463569"/>
                  </a:lnTo>
                  <a:lnTo>
                    <a:pt x="15416" y="464044"/>
                  </a:lnTo>
                  <a:lnTo>
                    <a:pt x="15361" y="464519"/>
                  </a:lnTo>
                  <a:lnTo>
                    <a:pt x="15316" y="464993"/>
                  </a:lnTo>
                  <a:lnTo>
                    <a:pt x="15271" y="465468"/>
                  </a:lnTo>
                  <a:lnTo>
                    <a:pt x="15230" y="465954"/>
                  </a:lnTo>
                  <a:lnTo>
                    <a:pt x="15193" y="466440"/>
                  </a:lnTo>
                  <a:lnTo>
                    <a:pt x="15162" y="466925"/>
                  </a:lnTo>
                  <a:lnTo>
                    <a:pt x="15134" y="467411"/>
                  </a:lnTo>
                  <a:lnTo>
                    <a:pt x="15112" y="467897"/>
                  </a:lnTo>
                  <a:lnTo>
                    <a:pt x="15093" y="468383"/>
                  </a:lnTo>
                  <a:lnTo>
                    <a:pt x="15080" y="468868"/>
                  </a:lnTo>
                  <a:lnTo>
                    <a:pt x="15071" y="469365"/>
                  </a:lnTo>
                  <a:lnTo>
                    <a:pt x="15066" y="469850"/>
                  </a:lnTo>
                  <a:lnTo>
                    <a:pt x="15066" y="470347"/>
                  </a:lnTo>
                  <a:lnTo>
                    <a:pt x="15071" y="470833"/>
                  </a:lnTo>
                  <a:lnTo>
                    <a:pt x="15080" y="471329"/>
                  </a:lnTo>
                  <a:lnTo>
                    <a:pt x="15098" y="471815"/>
                  </a:lnTo>
                  <a:lnTo>
                    <a:pt x="15116" y="472311"/>
                  </a:lnTo>
                  <a:lnTo>
                    <a:pt x="15139" y="472797"/>
                  </a:lnTo>
                  <a:lnTo>
                    <a:pt x="15171" y="473293"/>
                  </a:lnTo>
                  <a:lnTo>
                    <a:pt x="15207" y="473779"/>
                  </a:lnTo>
                  <a:lnTo>
                    <a:pt x="15248" y="474265"/>
                  </a:lnTo>
                  <a:lnTo>
                    <a:pt x="15293" y="474751"/>
                  </a:lnTo>
                  <a:lnTo>
                    <a:pt x="15343" y="475236"/>
                  </a:lnTo>
                  <a:lnTo>
                    <a:pt x="15398" y="475722"/>
                  </a:lnTo>
                  <a:lnTo>
                    <a:pt x="15457" y="476208"/>
                  </a:lnTo>
                  <a:lnTo>
                    <a:pt x="15525" y="476683"/>
                  </a:lnTo>
                  <a:lnTo>
                    <a:pt x="15598" y="477168"/>
                  </a:lnTo>
                  <a:lnTo>
                    <a:pt x="15675" y="477643"/>
                  </a:lnTo>
                  <a:lnTo>
                    <a:pt x="15757" y="478107"/>
                  </a:lnTo>
                  <a:lnTo>
                    <a:pt x="15770" y="478215"/>
                  </a:lnTo>
                  <a:lnTo>
                    <a:pt x="15789" y="478334"/>
                  </a:lnTo>
                  <a:lnTo>
                    <a:pt x="15829" y="478561"/>
                  </a:lnTo>
                  <a:lnTo>
                    <a:pt x="15870" y="478722"/>
                  </a:lnTo>
                  <a:lnTo>
                    <a:pt x="15916" y="478863"/>
                  </a:lnTo>
                  <a:lnTo>
                    <a:pt x="15966" y="478981"/>
                  </a:lnTo>
                  <a:lnTo>
                    <a:pt x="16016" y="479068"/>
                  </a:lnTo>
                  <a:lnTo>
                    <a:pt x="16075" y="479133"/>
                  </a:lnTo>
                  <a:lnTo>
                    <a:pt x="16129" y="479165"/>
                  </a:lnTo>
                  <a:lnTo>
                    <a:pt x="16193" y="479187"/>
                  </a:lnTo>
                  <a:lnTo>
                    <a:pt x="16252" y="479187"/>
                  </a:lnTo>
                  <a:lnTo>
                    <a:pt x="16261" y="479392"/>
                  </a:lnTo>
                  <a:lnTo>
                    <a:pt x="16279" y="479597"/>
                  </a:lnTo>
                  <a:lnTo>
                    <a:pt x="16302" y="479791"/>
                  </a:lnTo>
                  <a:lnTo>
                    <a:pt x="16334" y="479996"/>
                  </a:lnTo>
                  <a:lnTo>
                    <a:pt x="16370" y="480180"/>
                  </a:lnTo>
                  <a:lnTo>
                    <a:pt x="16411" y="480363"/>
                  </a:lnTo>
                  <a:lnTo>
                    <a:pt x="16461" y="480536"/>
                  </a:lnTo>
                  <a:lnTo>
                    <a:pt x="16515" y="480698"/>
                  </a:lnTo>
                  <a:lnTo>
                    <a:pt x="16575" y="480849"/>
                  </a:lnTo>
                  <a:lnTo>
                    <a:pt x="16643" y="480989"/>
                  </a:lnTo>
                  <a:lnTo>
                    <a:pt x="16715" y="481108"/>
                  </a:lnTo>
                  <a:lnTo>
                    <a:pt x="16797" y="481216"/>
                  </a:lnTo>
                  <a:lnTo>
                    <a:pt x="16884" y="481313"/>
                  </a:lnTo>
                  <a:lnTo>
                    <a:pt x="16974" y="481378"/>
                  </a:lnTo>
                  <a:lnTo>
                    <a:pt x="17074" y="481432"/>
                  </a:lnTo>
                  <a:lnTo>
                    <a:pt x="17183" y="481464"/>
                  </a:lnTo>
                  <a:lnTo>
                    <a:pt x="18319" y="481647"/>
                  </a:lnTo>
                  <a:lnTo>
                    <a:pt x="19460" y="481809"/>
                  </a:lnTo>
                  <a:lnTo>
                    <a:pt x="20605" y="481960"/>
                  </a:lnTo>
                  <a:lnTo>
                    <a:pt x="21754" y="482090"/>
                  </a:lnTo>
                  <a:lnTo>
                    <a:pt x="22904" y="482187"/>
                  </a:lnTo>
                  <a:lnTo>
                    <a:pt x="23481" y="482230"/>
                  </a:lnTo>
                  <a:lnTo>
                    <a:pt x="24058" y="482273"/>
                  </a:lnTo>
                  <a:lnTo>
                    <a:pt x="24635" y="482306"/>
                  </a:lnTo>
                  <a:lnTo>
                    <a:pt x="25212" y="482327"/>
                  </a:lnTo>
                  <a:lnTo>
                    <a:pt x="25789" y="482338"/>
                  </a:lnTo>
                  <a:lnTo>
                    <a:pt x="26366" y="482349"/>
                  </a:lnTo>
                  <a:lnTo>
                    <a:pt x="26943" y="482349"/>
                  </a:lnTo>
                  <a:lnTo>
                    <a:pt x="27520" y="482338"/>
                  </a:lnTo>
                  <a:lnTo>
                    <a:pt x="28097" y="482317"/>
                  </a:lnTo>
                  <a:lnTo>
                    <a:pt x="28674" y="482295"/>
                  </a:lnTo>
                  <a:lnTo>
                    <a:pt x="29251" y="482252"/>
                  </a:lnTo>
                  <a:lnTo>
                    <a:pt x="29823" y="482209"/>
                  </a:lnTo>
                  <a:lnTo>
                    <a:pt x="30400" y="482155"/>
                  </a:lnTo>
                  <a:lnTo>
                    <a:pt x="30977" y="482090"/>
                  </a:lnTo>
                  <a:lnTo>
                    <a:pt x="31550" y="482014"/>
                  </a:lnTo>
                  <a:lnTo>
                    <a:pt x="32122" y="481928"/>
                  </a:lnTo>
                  <a:lnTo>
                    <a:pt x="32695" y="481820"/>
                  </a:lnTo>
                  <a:lnTo>
                    <a:pt x="33267" y="481712"/>
                  </a:lnTo>
                  <a:lnTo>
                    <a:pt x="33840" y="481593"/>
                  </a:lnTo>
                  <a:lnTo>
                    <a:pt x="34412" y="481464"/>
                  </a:lnTo>
                  <a:lnTo>
                    <a:pt x="34980" y="481313"/>
                  </a:lnTo>
                  <a:lnTo>
                    <a:pt x="35548" y="481151"/>
                  </a:lnTo>
                  <a:lnTo>
                    <a:pt x="35553" y="481334"/>
                  </a:lnTo>
                  <a:lnTo>
                    <a:pt x="35553" y="481507"/>
                  </a:lnTo>
                  <a:lnTo>
                    <a:pt x="35544" y="481669"/>
                  </a:lnTo>
                  <a:lnTo>
                    <a:pt x="35525" y="481831"/>
                  </a:lnTo>
                  <a:lnTo>
                    <a:pt x="35503" y="481982"/>
                  </a:lnTo>
                  <a:lnTo>
                    <a:pt x="35471" y="482133"/>
                  </a:lnTo>
                  <a:lnTo>
                    <a:pt x="35430" y="482284"/>
                  </a:lnTo>
                  <a:lnTo>
                    <a:pt x="35384" y="482424"/>
                  </a:lnTo>
                  <a:lnTo>
                    <a:pt x="35330" y="482554"/>
                  </a:lnTo>
                  <a:lnTo>
                    <a:pt x="35271" y="482694"/>
                  </a:lnTo>
                  <a:lnTo>
                    <a:pt x="35207" y="482813"/>
                  </a:lnTo>
                  <a:lnTo>
                    <a:pt x="35139" y="482943"/>
                  </a:lnTo>
                  <a:lnTo>
                    <a:pt x="35062" y="483061"/>
                  </a:lnTo>
                  <a:lnTo>
                    <a:pt x="34980" y="483169"/>
                  </a:lnTo>
                  <a:lnTo>
                    <a:pt x="34894" y="483277"/>
                  </a:lnTo>
                  <a:lnTo>
                    <a:pt x="34803" y="483385"/>
                  </a:lnTo>
                  <a:lnTo>
                    <a:pt x="34708" y="483482"/>
                  </a:lnTo>
                  <a:lnTo>
                    <a:pt x="34608" y="483579"/>
                  </a:lnTo>
                  <a:lnTo>
                    <a:pt x="34503" y="483677"/>
                  </a:lnTo>
                  <a:lnTo>
                    <a:pt x="34394" y="483763"/>
                  </a:lnTo>
                  <a:lnTo>
                    <a:pt x="34167" y="483925"/>
                  </a:lnTo>
                  <a:lnTo>
                    <a:pt x="33926" y="484076"/>
                  </a:lnTo>
                  <a:lnTo>
                    <a:pt x="33681" y="484216"/>
                  </a:lnTo>
                  <a:lnTo>
                    <a:pt x="33422" y="484335"/>
                  </a:lnTo>
                  <a:lnTo>
                    <a:pt x="33158" y="484443"/>
                  </a:lnTo>
                  <a:lnTo>
                    <a:pt x="32890" y="484551"/>
                  </a:lnTo>
                  <a:lnTo>
                    <a:pt x="32618" y="484637"/>
                  </a:lnTo>
                  <a:lnTo>
                    <a:pt x="32345" y="484713"/>
                  </a:lnTo>
                  <a:lnTo>
                    <a:pt x="32077" y="484777"/>
                  </a:lnTo>
                  <a:lnTo>
                    <a:pt x="31809" y="484831"/>
                  </a:lnTo>
                  <a:lnTo>
                    <a:pt x="31550" y="484885"/>
                  </a:lnTo>
                  <a:lnTo>
                    <a:pt x="31295" y="484929"/>
                  </a:lnTo>
                  <a:lnTo>
                    <a:pt x="30818" y="484993"/>
                  </a:lnTo>
                  <a:lnTo>
                    <a:pt x="30391" y="485026"/>
                  </a:lnTo>
                  <a:lnTo>
                    <a:pt x="30037" y="485047"/>
                  </a:lnTo>
                  <a:lnTo>
                    <a:pt x="29764" y="485058"/>
                  </a:lnTo>
                  <a:lnTo>
                    <a:pt x="29596" y="485058"/>
                  </a:lnTo>
                  <a:lnTo>
                    <a:pt x="28633" y="485036"/>
                  </a:lnTo>
                  <a:lnTo>
                    <a:pt x="27665" y="485026"/>
                  </a:lnTo>
                  <a:lnTo>
                    <a:pt x="26697" y="485015"/>
                  </a:lnTo>
                  <a:lnTo>
                    <a:pt x="25725" y="484993"/>
                  </a:lnTo>
                  <a:lnTo>
                    <a:pt x="25498" y="484993"/>
                  </a:lnTo>
                  <a:lnTo>
                    <a:pt x="25243" y="485015"/>
                  </a:lnTo>
                  <a:lnTo>
                    <a:pt x="24662" y="485080"/>
                  </a:lnTo>
                  <a:lnTo>
                    <a:pt x="23994" y="485166"/>
                  </a:lnTo>
                  <a:lnTo>
                    <a:pt x="23258" y="485242"/>
                  </a:lnTo>
                  <a:lnTo>
                    <a:pt x="22872" y="485274"/>
                  </a:lnTo>
                  <a:lnTo>
                    <a:pt x="22472" y="485295"/>
                  </a:lnTo>
                  <a:lnTo>
                    <a:pt x="22068" y="485317"/>
                  </a:lnTo>
                  <a:lnTo>
                    <a:pt x="21659" y="485317"/>
                  </a:lnTo>
                  <a:lnTo>
                    <a:pt x="21241" y="485295"/>
                  </a:lnTo>
                  <a:lnTo>
                    <a:pt x="20827" y="485263"/>
                  </a:lnTo>
                  <a:lnTo>
                    <a:pt x="20414" y="485209"/>
                  </a:lnTo>
                  <a:lnTo>
                    <a:pt x="20000" y="485134"/>
                  </a:lnTo>
                  <a:lnTo>
                    <a:pt x="19796" y="485090"/>
                  </a:lnTo>
                  <a:lnTo>
                    <a:pt x="19591" y="485026"/>
                  </a:lnTo>
                  <a:lnTo>
                    <a:pt x="19392" y="484972"/>
                  </a:lnTo>
                  <a:lnTo>
                    <a:pt x="19196" y="484896"/>
                  </a:lnTo>
                  <a:lnTo>
                    <a:pt x="18996" y="484821"/>
                  </a:lnTo>
                  <a:lnTo>
                    <a:pt x="18805" y="484734"/>
                  </a:lnTo>
                  <a:lnTo>
                    <a:pt x="18615" y="484648"/>
                  </a:lnTo>
                  <a:lnTo>
                    <a:pt x="18428" y="484540"/>
                  </a:lnTo>
                  <a:lnTo>
                    <a:pt x="18242" y="484432"/>
                  </a:lnTo>
                  <a:lnTo>
                    <a:pt x="18065" y="484313"/>
                  </a:lnTo>
                  <a:lnTo>
                    <a:pt x="17888" y="484173"/>
                  </a:lnTo>
                  <a:lnTo>
                    <a:pt x="17720" y="484043"/>
                  </a:lnTo>
                  <a:lnTo>
                    <a:pt x="17551" y="483892"/>
                  </a:lnTo>
                  <a:lnTo>
                    <a:pt x="17388" y="483730"/>
                  </a:lnTo>
                  <a:lnTo>
                    <a:pt x="17233" y="483558"/>
                  </a:lnTo>
                  <a:lnTo>
                    <a:pt x="17083" y="483374"/>
                  </a:lnTo>
                  <a:lnTo>
                    <a:pt x="16938" y="483180"/>
                  </a:lnTo>
                  <a:lnTo>
                    <a:pt x="16797" y="482975"/>
                  </a:lnTo>
                  <a:lnTo>
                    <a:pt x="16665" y="482748"/>
                  </a:lnTo>
                  <a:lnTo>
                    <a:pt x="16538" y="482522"/>
                  </a:lnTo>
                  <a:lnTo>
                    <a:pt x="16420" y="482273"/>
                  </a:lnTo>
                  <a:lnTo>
                    <a:pt x="16306" y="482025"/>
                  </a:lnTo>
                  <a:lnTo>
                    <a:pt x="16202" y="481755"/>
                  </a:lnTo>
                  <a:lnTo>
                    <a:pt x="16107" y="481464"/>
                  </a:lnTo>
                  <a:lnTo>
                    <a:pt x="16016" y="481172"/>
                  </a:lnTo>
                  <a:lnTo>
                    <a:pt x="15934" y="480859"/>
                  </a:lnTo>
                  <a:lnTo>
                    <a:pt x="15861" y="480525"/>
                  </a:lnTo>
                  <a:lnTo>
                    <a:pt x="15798" y="480190"/>
                  </a:lnTo>
                  <a:lnTo>
                    <a:pt x="15770" y="480007"/>
                  </a:lnTo>
                  <a:lnTo>
                    <a:pt x="15748" y="479834"/>
                  </a:lnTo>
                  <a:lnTo>
                    <a:pt x="15720" y="479651"/>
                  </a:lnTo>
                  <a:lnTo>
                    <a:pt x="15702" y="479456"/>
                  </a:lnTo>
                  <a:lnTo>
                    <a:pt x="15679" y="479262"/>
                  </a:lnTo>
                  <a:lnTo>
                    <a:pt x="15666" y="479068"/>
                  </a:lnTo>
                  <a:lnTo>
                    <a:pt x="15652" y="478874"/>
                  </a:lnTo>
                  <a:lnTo>
                    <a:pt x="15639" y="478668"/>
                  </a:lnTo>
                  <a:lnTo>
                    <a:pt x="15639" y="478561"/>
                  </a:lnTo>
                  <a:lnTo>
                    <a:pt x="15630" y="478453"/>
                  </a:lnTo>
                  <a:lnTo>
                    <a:pt x="15616" y="478355"/>
                  </a:lnTo>
                  <a:lnTo>
                    <a:pt x="15598" y="478248"/>
                  </a:lnTo>
                  <a:lnTo>
                    <a:pt x="15566" y="478075"/>
                  </a:lnTo>
                  <a:lnTo>
                    <a:pt x="15534" y="477913"/>
                  </a:lnTo>
                  <a:lnTo>
                    <a:pt x="15493" y="477762"/>
                  </a:lnTo>
                  <a:lnTo>
                    <a:pt x="15448" y="477622"/>
                  </a:lnTo>
                  <a:lnTo>
                    <a:pt x="15402" y="477492"/>
                  </a:lnTo>
                  <a:lnTo>
                    <a:pt x="15348" y="477373"/>
                  </a:lnTo>
                  <a:lnTo>
                    <a:pt x="15289" y="477265"/>
                  </a:lnTo>
                  <a:lnTo>
                    <a:pt x="15230" y="477179"/>
                  </a:lnTo>
                  <a:lnTo>
                    <a:pt x="15166" y="477093"/>
                  </a:lnTo>
                  <a:lnTo>
                    <a:pt x="15102" y="477028"/>
                  </a:lnTo>
                  <a:lnTo>
                    <a:pt x="15034" y="476974"/>
                  </a:lnTo>
                  <a:lnTo>
                    <a:pt x="14966" y="476931"/>
                  </a:lnTo>
                  <a:lnTo>
                    <a:pt x="14898" y="476898"/>
                  </a:lnTo>
                  <a:lnTo>
                    <a:pt x="14825" y="476877"/>
                  </a:lnTo>
                  <a:lnTo>
                    <a:pt x="14757" y="476866"/>
                  </a:lnTo>
                  <a:lnTo>
                    <a:pt x="14689" y="476877"/>
                  </a:lnTo>
                  <a:lnTo>
                    <a:pt x="14621" y="476888"/>
                  </a:lnTo>
                  <a:lnTo>
                    <a:pt x="14553" y="476920"/>
                  </a:lnTo>
                  <a:lnTo>
                    <a:pt x="14489" y="476963"/>
                  </a:lnTo>
                  <a:lnTo>
                    <a:pt x="14425" y="477017"/>
                  </a:lnTo>
                  <a:lnTo>
                    <a:pt x="14366" y="477082"/>
                  </a:lnTo>
                  <a:lnTo>
                    <a:pt x="14312" y="477168"/>
                  </a:lnTo>
                  <a:lnTo>
                    <a:pt x="14262" y="477255"/>
                  </a:lnTo>
                  <a:lnTo>
                    <a:pt x="14216" y="477362"/>
                  </a:lnTo>
                  <a:lnTo>
                    <a:pt x="14171" y="477481"/>
                  </a:lnTo>
                  <a:lnTo>
                    <a:pt x="14135" y="477611"/>
                  </a:lnTo>
                  <a:lnTo>
                    <a:pt x="14103" y="477751"/>
                  </a:lnTo>
                  <a:lnTo>
                    <a:pt x="14080" y="477913"/>
                  </a:lnTo>
                  <a:lnTo>
                    <a:pt x="14062" y="478086"/>
                  </a:lnTo>
                  <a:lnTo>
                    <a:pt x="14053" y="478258"/>
                  </a:lnTo>
                  <a:lnTo>
                    <a:pt x="14048" y="478453"/>
                  </a:lnTo>
                  <a:lnTo>
                    <a:pt x="14053" y="478668"/>
                  </a:lnTo>
                  <a:lnTo>
                    <a:pt x="14076" y="479165"/>
                  </a:lnTo>
                  <a:lnTo>
                    <a:pt x="14107" y="479661"/>
                  </a:lnTo>
                  <a:lnTo>
                    <a:pt x="14144" y="480136"/>
                  </a:lnTo>
                  <a:lnTo>
                    <a:pt x="14185" y="480600"/>
                  </a:lnTo>
                  <a:lnTo>
                    <a:pt x="14230" y="481043"/>
                  </a:lnTo>
                  <a:lnTo>
                    <a:pt x="14280" y="481475"/>
                  </a:lnTo>
                  <a:lnTo>
                    <a:pt x="14339" y="481896"/>
                  </a:lnTo>
                  <a:lnTo>
                    <a:pt x="14403" y="482306"/>
                  </a:lnTo>
                  <a:lnTo>
                    <a:pt x="14471" y="482694"/>
                  </a:lnTo>
                  <a:lnTo>
                    <a:pt x="14544" y="483083"/>
                  </a:lnTo>
                  <a:lnTo>
                    <a:pt x="14625" y="483450"/>
                  </a:lnTo>
                  <a:lnTo>
                    <a:pt x="14712" y="483795"/>
                  </a:lnTo>
                  <a:lnTo>
                    <a:pt x="14803" y="484141"/>
                  </a:lnTo>
                  <a:lnTo>
                    <a:pt x="14898" y="484464"/>
                  </a:lnTo>
                  <a:lnTo>
                    <a:pt x="15003" y="484788"/>
                  </a:lnTo>
                  <a:lnTo>
                    <a:pt x="15112" y="485090"/>
                  </a:lnTo>
                  <a:lnTo>
                    <a:pt x="15230" y="485371"/>
                  </a:lnTo>
                  <a:lnTo>
                    <a:pt x="15352" y="485652"/>
                  </a:lnTo>
                  <a:lnTo>
                    <a:pt x="15480" y="485921"/>
                  </a:lnTo>
                  <a:lnTo>
                    <a:pt x="15616" y="486170"/>
                  </a:lnTo>
                  <a:lnTo>
                    <a:pt x="15757" y="486418"/>
                  </a:lnTo>
                  <a:lnTo>
                    <a:pt x="15902" y="486645"/>
                  </a:lnTo>
                  <a:lnTo>
                    <a:pt x="16057" y="486871"/>
                  </a:lnTo>
                  <a:lnTo>
                    <a:pt x="16216" y="487076"/>
                  </a:lnTo>
                  <a:lnTo>
                    <a:pt x="16384" y="487271"/>
                  </a:lnTo>
                  <a:lnTo>
                    <a:pt x="16556" y="487454"/>
                  </a:lnTo>
                  <a:lnTo>
                    <a:pt x="16734" y="487627"/>
                  </a:lnTo>
                  <a:lnTo>
                    <a:pt x="16920" y="487800"/>
                  </a:lnTo>
                  <a:lnTo>
                    <a:pt x="17115" y="487951"/>
                  </a:lnTo>
                  <a:lnTo>
                    <a:pt x="17315" y="488091"/>
                  </a:lnTo>
                  <a:lnTo>
                    <a:pt x="17520" y="488220"/>
                  </a:lnTo>
                  <a:lnTo>
                    <a:pt x="17733" y="488339"/>
                  </a:lnTo>
                  <a:lnTo>
                    <a:pt x="18106" y="488533"/>
                  </a:lnTo>
                  <a:lnTo>
                    <a:pt x="18478" y="488706"/>
                  </a:lnTo>
                  <a:lnTo>
                    <a:pt x="18855" y="488846"/>
                  </a:lnTo>
                  <a:lnTo>
                    <a:pt x="19237" y="488976"/>
                  </a:lnTo>
                  <a:lnTo>
                    <a:pt x="19623" y="489084"/>
                  </a:lnTo>
                  <a:lnTo>
                    <a:pt x="20014" y="489170"/>
                  </a:lnTo>
                  <a:lnTo>
                    <a:pt x="20405" y="489246"/>
                  </a:lnTo>
                  <a:lnTo>
                    <a:pt x="20800" y="489300"/>
                  </a:lnTo>
                  <a:lnTo>
                    <a:pt x="21195" y="489343"/>
                  </a:lnTo>
                  <a:lnTo>
                    <a:pt x="21595" y="489375"/>
                  </a:lnTo>
                  <a:lnTo>
                    <a:pt x="21999" y="489386"/>
                  </a:lnTo>
                  <a:lnTo>
                    <a:pt x="22404" y="489397"/>
                  </a:lnTo>
                  <a:lnTo>
                    <a:pt x="22808" y="489386"/>
                  </a:lnTo>
                  <a:lnTo>
                    <a:pt x="23213" y="489365"/>
                  </a:lnTo>
                  <a:lnTo>
                    <a:pt x="23617" y="489343"/>
                  </a:lnTo>
                  <a:lnTo>
                    <a:pt x="24026" y="489311"/>
                  </a:lnTo>
                  <a:lnTo>
                    <a:pt x="24839" y="489224"/>
                  </a:lnTo>
                  <a:lnTo>
                    <a:pt x="25652" y="489127"/>
                  </a:lnTo>
                  <a:lnTo>
                    <a:pt x="27270" y="488911"/>
                  </a:lnTo>
                  <a:lnTo>
                    <a:pt x="28065" y="488803"/>
                  </a:lnTo>
                  <a:lnTo>
                    <a:pt x="28851" y="488717"/>
                  </a:lnTo>
                  <a:lnTo>
                    <a:pt x="29237" y="488685"/>
                  </a:lnTo>
                  <a:lnTo>
                    <a:pt x="29623" y="488652"/>
                  </a:lnTo>
                  <a:lnTo>
                    <a:pt x="30005" y="488631"/>
                  </a:lnTo>
                  <a:lnTo>
                    <a:pt x="30382" y="488620"/>
                  </a:lnTo>
                  <a:lnTo>
                    <a:pt x="30737" y="488631"/>
                  </a:lnTo>
                  <a:lnTo>
                    <a:pt x="31127" y="488652"/>
                  </a:lnTo>
                  <a:lnTo>
                    <a:pt x="31545" y="488674"/>
                  </a:lnTo>
                  <a:lnTo>
                    <a:pt x="31991" y="488706"/>
                  </a:lnTo>
                  <a:lnTo>
                    <a:pt x="32686" y="488706"/>
                  </a:lnTo>
                  <a:lnTo>
                    <a:pt x="32922" y="488685"/>
                  </a:lnTo>
                  <a:lnTo>
                    <a:pt x="33158" y="488663"/>
                  </a:lnTo>
                  <a:lnTo>
                    <a:pt x="33399" y="488631"/>
                  </a:lnTo>
                  <a:lnTo>
                    <a:pt x="33635" y="488577"/>
                  </a:lnTo>
                  <a:lnTo>
                    <a:pt x="33867" y="488523"/>
                  </a:lnTo>
                  <a:lnTo>
                    <a:pt x="34103" y="488436"/>
                  </a:lnTo>
                  <a:lnTo>
                    <a:pt x="34330" y="488350"/>
                  </a:lnTo>
                  <a:lnTo>
                    <a:pt x="34553" y="488231"/>
                  </a:lnTo>
                  <a:lnTo>
                    <a:pt x="34776" y="488102"/>
                  </a:lnTo>
                  <a:lnTo>
                    <a:pt x="34989" y="487951"/>
                  </a:lnTo>
                  <a:lnTo>
                    <a:pt x="35094" y="487864"/>
                  </a:lnTo>
                  <a:lnTo>
                    <a:pt x="35194" y="487767"/>
                  </a:lnTo>
                  <a:lnTo>
                    <a:pt x="35298" y="487670"/>
                  </a:lnTo>
                  <a:lnTo>
                    <a:pt x="35394" y="487573"/>
                  </a:lnTo>
                  <a:lnTo>
                    <a:pt x="35494" y="487465"/>
                  </a:lnTo>
                  <a:lnTo>
                    <a:pt x="35584" y="487346"/>
                  </a:lnTo>
                  <a:lnTo>
                    <a:pt x="35680" y="487227"/>
                  </a:lnTo>
                  <a:lnTo>
                    <a:pt x="35766" y="487098"/>
                  </a:lnTo>
                  <a:lnTo>
                    <a:pt x="35857" y="486958"/>
                  </a:lnTo>
                  <a:lnTo>
                    <a:pt x="35939" y="486817"/>
                  </a:lnTo>
                  <a:lnTo>
                    <a:pt x="36021" y="486666"/>
                  </a:lnTo>
                  <a:lnTo>
                    <a:pt x="36102" y="486504"/>
                  </a:lnTo>
                  <a:lnTo>
                    <a:pt x="36175" y="486342"/>
                  </a:lnTo>
                  <a:lnTo>
                    <a:pt x="36248" y="486170"/>
                  </a:lnTo>
                  <a:lnTo>
                    <a:pt x="36320" y="485986"/>
                  </a:lnTo>
                  <a:lnTo>
                    <a:pt x="36389" y="485792"/>
                  </a:lnTo>
                  <a:lnTo>
                    <a:pt x="36448" y="485598"/>
                  </a:lnTo>
                  <a:lnTo>
                    <a:pt x="36511" y="485393"/>
                  </a:lnTo>
                  <a:lnTo>
                    <a:pt x="36566" y="485177"/>
                  </a:lnTo>
                  <a:lnTo>
                    <a:pt x="36620" y="484950"/>
                  </a:lnTo>
                  <a:lnTo>
                    <a:pt x="36666" y="484713"/>
                  </a:lnTo>
                  <a:lnTo>
                    <a:pt x="36711" y="484475"/>
                  </a:lnTo>
                  <a:lnTo>
                    <a:pt x="36766" y="484151"/>
                  </a:lnTo>
                  <a:lnTo>
                    <a:pt x="36811" y="483838"/>
                  </a:lnTo>
                  <a:lnTo>
                    <a:pt x="36847" y="483525"/>
                  </a:lnTo>
                  <a:lnTo>
                    <a:pt x="36875" y="483223"/>
                  </a:lnTo>
                  <a:lnTo>
                    <a:pt x="36897" y="482921"/>
                  </a:lnTo>
                  <a:lnTo>
                    <a:pt x="36907" y="482630"/>
                  </a:lnTo>
                  <a:lnTo>
                    <a:pt x="36911" y="482349"/>
                  </a:lnTo>
                  <a:lnTo>
                    <a:pt x="36911" y="482068"/>
                  </a:lnTo>
                  <a:lnTo>
                    <a:pt x="36902" y="481788"/>
                  </a:lnTo>
                  <a:lnTo>
                    <a:pt x="36884" y="481529"/>
                  </a:lnTo>
                  <a:lnTo>
                    <a:pt x="36861" y="481259"/>
                  </a:lnTo>
                  <a:lnTo>
                    <a:pt x="36829" y="481011"/>
                  </a:lnTo>
                  <a:lnTo>
                    <a:pt x="36793" y="480752"/>
                  </a:lnTo>
                  <a:lnTo>
                    <a:pt x="36748" y="480514"/>
                  </a:lnTo>
                  <a:lnTo>
                    <a:pt x="36698" y="480277"/>
                  </a:lnTo>
                  <a:lnTo>
                    <a:pt x="36638" y="480050"/>
                  </a:lnTo>
                  <a:lnTo>
                    <a:pt x="36638" y="479867"/>
                  </a:lnTo>
                  <a:lnTo>
                    <a:pt x="36629" y="479672"/>
                  </a:lnTo>
                  <a:lnTo>
                    <a:pt x="36611" y="479478"/>
                  </a:lnTo>
                  <a:lnTo>
                    <a:pt x="36584" y="479294"/>
                  </a:lnTo>
                  <a:lnTo>
                    <a:pt x="36548" y="479111"/>
                  </a:lnTo>
                  <a:lnTo>
                    <a:pt x="36525" y="479025"/>
                  </a:lnTo>
                  <a:lnTo>
                    <a:pt x="36502" y="478938"/>
                  </a:lnTo>
                  <a:lnTo>
                    <a:pt x="36475" y="478863"/>
                  </a:lnTo>
                  <a:lnTo>
                    <a:pt x="36443" y="478798"/>
                  </a:lnTo>
                  <a:lnTo>
                    <a:pt x="36411" y="478722"/>
                  </a:lnTo>
                  <a:lnTo>
                    <a:pt x="36380" y="478668"/>
                  </a:lnTo>
                  <a:lnTo>
                    <a:pt x="36398" y="478614"/>
                  </a:lnTo>
                  <a:lnTo>
                    <a:pt x="36420" y="478582"/>
                  </a:lnTo>
                  <a:lnTo>
                    <a:pt x="36452" y="478528"/>
                  </a:lnTo>
                  <a:lnTo>
                    <a:pt x="36539" y="478194"/>
                  </a:lnTo>
                  <a:lnTo>
                    <a:pt x="36616" y="477848"/>
                  </a:lnTo>
                  <a:lnTo>
                    <a:pt x="36684" y="477492"/>
                  </a:lnTo>
                  <a:lnTo>
                    <a:pt x="36743" y="477125"/>
                  </a:lnTo>
                  <a:lnTo>
                    <a:pt x="36793" y="476758"/>
                  </a:lnTo>
                  <a:lnTo>
                    <a:pt x="36838" y="476380"/>
                  </a:lnTo>
                  <a:lnTo>
                    <a:pt x="36870" y="475992"/>
                  </a:lnTo>
                  <a:lnTo>
                    <a:pt x="36897" y="475592"/>
                  </a:lnTo>
                  <a:lnTo>
                    <a:pt x="36920" y="475193"/>
                  </a:lnTo>
                  <a:lnTo>
                    <a:pt x="36934" y="474783"/>
                  </a:lnTo>
                  <a:lnTo>
                    <a:pt x="36943" y="474373"/>
                  </a:lnTo>
                  <a:lnTo>
                    <a:pt x="36943" y="473963"/>
                  </a:lnTo>
                  <a:lnTo>
                    <a:pt x="36938" y="473542"/>
                  </a:lnTo>
                  <a:lnTo>
                    <a:pt x="36929" y="473121"/>
                  </a:lnTo>
                  <a:lnTo>
                    <a:pt x="36911" y="472700"/>
                  </a:lnTo>
                  <a:lnTo>
                    <a:pt x="36888" y="472279"/>
                  </a:lnTo>
                  <a:lnTo>
                    <a:pt x="36866" y="471858"/>
                  </a:lnTo>
                  <a:lnTo>
                    <a:pt x="36834" y="471437"/>
                  </a:lnTo>
                  <a:lnTo>
                    <a:pt x="36802" y="471016"/>
                  </a:lnTo>
                  <a:lnTo>
                    <a:pt x="36766" y="470595"/>
                  </a:lnTo>
                  <a:lnTo>
                    <a:pt x="36720" y="470185"/>
                  </a:lnTo>
                  <a:lnTo>
                    <a:pt x="36679" y="469775"/>
                  </a:lnTo>
                  <a:lnTo>
                    <a:pt x="36629" y="469365"/>
                  </a:lnTo>
                  <a:lnTo>
                    <a:pt x="36579" y="468965"/>
                  </a:lnTo>
                  <a:lnTo>
                    <a:pt x="36475" y="468177"/>
                  </a:lnTo>
                  <a:lnTo>
                    <a:pt x="36361" y="467422"/>
                  </a:lnTo>
                  <a:lnTo>
                    <a:pt x="36248" y="466699"/>
                  </a:lnTo>
                  <a:lnTo>
                    <a:pt x="36130" y="466008"/>
                  </a:lnTo>
                  <a:lnTo>
                    <a:pt x="36052" y="465576"/>
                  </a:lnTo>
                  <a:lnTo>
                    <a:pt x="35971" y="465155"/>
                  </a:lnTo>
                  <a:lnTo>
                    <a:pt x="35884" y="464724"/>
                  </a:lnTo>
                  <a:lnTo>
                    <a:pt x="35798" y="464314"/>
                  </a:lnTo>
                  <a:lnTo>
                    <a:pt x="35707" y="463893"/>
                  </a:lnTo>
                  <a:lnTo>
                    <a:pt x="35612" y="463482"/>
                  </a:lnTo>
                  <a:lnTo>
                    <a:pt x="35516" y="463083"/>
                  </a:lnTo>
                  <a:lnTo>
                    <a:pt x="35416" y="462684"/>
                  </a:lnTo>
                  <a:lnTo>
                    <a:pt x="35312" y="462284"/>
                  </a:lnTo>
                  <a:lnTo>
                    <a:pt x="35207" y="461896"/>
                  </a:lnTo>
                  <a:lnTo>
                    <a:pt x="35094" y="461507"/>
                  </a:lnTo>
                  <a:lnTo>
                    <a:pt x="34985" y="461130"/>
                  </a:lnTo>
                  <a:lnTo>
                    <a:pt x="34867" y="460752"/>
                  </a:lnTo>
                  <a:lnTo>
                    <a:pt x="34748" y="460385"/>
                  </a:lnTo>
                  <a:lnTo>
                    <a:pt x="34626" y="460018"/>
                  </a:lnTo>
                  <a:lnTo>
                    <a:pt x="34503" y="459662"/>
                  </a:lnTo>
                  <a:lnTo>
                    <a:pt x="34376" y="459305"/>
                  </a:lnTo>
                  <a:lnTo>
                    <a:pt x="34249" y="458960"/>
                  </a:lnTo>
                  <a:lnTo>
                    <a:pt x="34117" y="458625"/>
                  </a:lnTo>
                  <a:lnTo>
                    <a:pt x="33981" y="458291"/>
                  </a:lnTo>
                  <a:lnTo>
                    <a:pt x="33840" y="457956"/>
                  </a:lnTo>
                  <a:lnTo>
                    <a:pt x="33703" y="457633"/>
                  </a:lnTo>
                  <a:lnTo>
                    <a:pt x="33558" y="457320"/>
                  </a:lnTo>
                  <a:lnTo>
                    <a:pt x="33413" y="457007"/>
                  </a:lnTo>
                  <a:lnTo>
                    <a:pt x="33263" y="456694"/>
                  </a:lnTo>
                  <a:lnTo>
                    <a:pt x="33113" y="456402"/>
                  </a:lnTo>
                  <a:lnTo>
                    <a:pt x="32958" y="456111"/>
                  </a:lnTo>
                  <a:lnTo>
                    <a:pt x="32804" y="455819"/>
                  </a:lnTo>
                  <a:lnTo>
                    <a:pt x="32645" y="455539"/>
                  </a:lnTo>
                  <a:lnTo>
                    <a:pt x="32486" y="455269"/>
                  </a:lnTo>
                  <a:lnTo>
                    <a:pt x="32322" y="454999"/>
                  </a:lnTo>
                  <a:lnTo>
                    <a:pt x="32159" y="454740"/>
                  </a:lnTo>
                  <a:lnTo>
                    <a:pt x="32090" y="454654"/>
                  </a:lnTo>
                  <a:lnTo>
                    <a:pt x="32027" y="454578"/>
                  </a:lnTo>
                  <a:lnTo>
                    <a:pt x="31963" y="454513"/>
                  </a:lnTo>
                  <a:lnTo>
                    <a:pt x="31900" y="454459"/>
                  </a:lnTo>
                  <a:lnTo>
                    <a:pt x="31841" y="454427"/>
                  </a:lnTo>
                  <a:lnTo>
                    <a:pt x="31777" y="454405"/>
                  </a:lnTo>
                  <a:lnTo>
                    <a:pt x="31718" y="454395"/>
                  </a:lnTo>
                  <a:lnTo>
                    <a:pt x="31659" y="454395"/>
                  </a:lnTo>
                  <a:lnTo>
                    <a:pt x="31604" y="454405"/>
                  </a:lnTo>
                  <a:lnTo>
                    <a:pt x="31545" y="454427"/>
                  </a:lnTo>
                  <a:lnTo>
                    <a:pt x="31491" y="454449"/>
                  </a:lnTo>
                  <a:lnTo>
                    <a:pt x="31441" y="454492"/>
                  </a:lnTo>
                  <a:lnTo>
                    <a:pt x="31386" y="454546"/>
                  </a:lnTo>
                  <a:lnTo>
                    <a:pt x="31336" y="454600"/>
                  </a:lnTo>
                  <a:lnTo>
                    <a:pt x="31286" y="454664"/>
                  </a:lnTo>
                  <a:lnTo>
                    <a:pt x="31241" y="454740"/>
                  </a:lnTo>
                  <a:lnTo>
                    <a:pt x="31459" y="451005"/>
                  </a:lnTo>
                  <a:lnTo>
                    <a:pt x="31682" y="447293"/>
                  </a:lnTo>
                  <a:lnTo>
                    <a:pt x="31795" y="445436"/>
                  </a:lnTo>
                  <a:lnTo>
                    <a:pt x="31913" y="443601"/>
                  </a:lnTo>
                  <a:lnTo>
                    <a:pt x="32036" y="441767"/>
                  </a:lnTo>
                  <a:lnTo>
                    <a:pt x="32159" y="439932"/>
                  </a:lnTo>
                  <a:lnTo>
                    <a:pt x="32290" y="438108"/>
                  </a:lnTo>
                  <a:lnTo>
                    <a:pt x="32422" y="436294"/>
                  </a:lnTo>
                  <a:lnTo>
                    <a:pt x="32558" y="434492"/>
                  </a:lnTo>
                  <a:lnTo>
                    <a:pt x="32704" y="432689"/>
                  </a:lnTo>
                  <a:lnTo>
                    <a:pt x="32849" y="430909"/>
                  </a:lnTo>
                  <a:lnTo>
                    <a:pt x="33004" y="429128"/>
                  </a:lnTo>
                  <a:lnTo>
                    <a:pt x="33167" y="427347"/>
                  </a:lnTo>
                  <a:lnTo>
                    <a:pt x="33331" y="425588"/>
                  </a:lnTo>
                  <a:lnTo>
                    <a:pt x="33508" y="423839"/>
                  </a:lnTo>
                  <a:lnTo>
                    <a:pt x="33690" y="422091"/>
                  </a:lnTo>
                  <a:lnTo>
                    <a:pt x="33876" y="420353"/>
                  </a:lnTo>
                  <a:lnTo>
                    <a:pt x="34076" y="418637"/>
                  </a:lnTo>
                  <a:lnTo>
                    <a:pt x="34280" y="416921"/>
                  </a:lnTo>
                  <a:lnTo>
                    <a:pt x="34499" y="415215"/>
                  </a:lnTo>
                  <a:lnTo>
                    <a:pt x="34721" y="413531"/>
                  </a:lnTo>
                  <a:lnTo>
                    <a:pt x="34839" y="412690"/>
                  </a:lnTo>
                  <a:lnTo>
                    <a:pt x="34957" y="411848"/>
                  </a:lnTo>
                  <a:lnTo>
                    <a:pt x="35080" y="411017"/>
                  </a:lnTo>
                  <a:lnTo>
                    <a:pt x="35203" y="410186"/>
                  </a:lnTo>
                  <a:lnTo>
                    <a:pt x="35330" y="409355"/>
                  </a:lnTo>
                  <a:lnTo>
                    <a:pt x="35457" y="408534"/>
                  </a:lnTo>
                  <a:lnTo>
                    <a:pt x="35589" y="407703"/>
                  </a:lnTo>
                  <a:lnTo>
                    <a:pt x="35725" y="406883"/>
                  </a:lnTo>
                  <a:lnTo>
                    <a:pt x="35862" y="406073"/>
                  </a:lnTo>
                  <a:lnTo>
                    <a:pt x="36002" y="405253"/>
                  </a:lnTo>
                  <a:lnTo>
                    <a:pt x="36143" y="404444"/>
                  </a:lnTo>
                  <a:lnTo>
                    <a:pt x="36293" y="403645"/>
                  </a:lnTo>
                  <a:lnTo>
                    <a:pt x="36443" y="402835"/>
                  </a:lnTo>
                  <a:lnTo>
                    <a:pt x="36593" y="402037"/>
                  </a:lnTo>
                  <a:lnTo>
                    <a:pt x="36748" y="401238"/>
                  </a:lnTo>
                  <a:lnTo>
                    <a:pt x="36907" y="400450"/>
                  </a:lnTo>
                  <a:lnTo>
                    <a:pt x="37070" y="399662"/>
                  </a:lnTo>
                  <a:lnTo>
                    <a:pt x="37238" y="398874"/>
                  </a:lnTo>
                  <a:lnTo>
                    <a:pt x="37293" y="399036"/>
                  </a:lnTo>
                  <a:lnTo>
                    <a:pt x="37361" y="399187"/>
                  </a:lnTo>
                  <a:lnTo>
                    <a:pt x="37434" y="399317"/>
                  </a:lnTo>
                  <a:lnTo>
                    <a:pt x="37515" y="399436"/>
                  </a:lnTo>
                  <a:lnTo>
                    <a:pt x="37606" y="399533"/>
                  </a:lnTo>
                  <a:lnTo>
                    <a:pt x="37697" y="399608"/>
                  </a:lnTo>
                  <a:lnTo>
                    <a:pt x="37797" y="399662"/>
                  </a:lnTo>
                  <a:lnTo>
                    <a:pt x="37906" y="399705"/>
                  </a:lnTo>
                  <a:lnTo>
                    <a:pt x="39187" y="399943"/>
                  </a:lnTo>
                  <a:lnTo>
                    <a:pt x="40473" y="400170"/>
                  </a:lnTo>
                  <a:lnTo>
                    <a:pt x="41759" y="400375"/>
                  </a:lnTo>
                  <a:lnTo>
                    <a:pt x="43045" y="400569"/>
                  </a:lnTo>
                  <a:lnTo>
                    <a:pt x="44331" y="400763"/>
                  </a:lnTo>
                  <a:lnTo>
                    <a:pt x="45616" y="400925"/>
                  </a:lnTo>
                  <a:lnTo>
                    <a:pt x="46907" y="401087"/>
                  </a:lnTo>
                  <a:lnTo>
                    <a:pt x="48197" y="401227"/>
                  </a:lnTo>
                  <a:lnTo>
                    <a:pt x="49483" y="401357"/>
                  </a:lnTo>
                  <a:lnTo>
                    <a:pt x="50773" y="401465"/>
                  </a:lnTo>
                  <a:lnTo>
                    <a:pt x="52064" y="401562"/>
                  </a:lnTo>
                  <a:lnTo>
                    <a:pt x="53354" y="401637"/>
                  </a:lnTo>
                  <a:lnTo>
                    <a:pt x="54644" y="401702"/>
                  </a:lnTo>
                  <a:lnTo>
                    <a:pt x="55935" y="401745"/>
                  </a:lnTo>
                  <a:lnTo>
                    <a:pt x="57229" y="401767"/>
                  </a:lnTo>
                  <a:lnTo>
                    <a:pt x="58520" y="401778"/>
                  </a:lnTo>
                  <a:lnTo>
                    <a:pt x="59810" y="401778"/>
                  </a:lnTo>
                  <a:lnTo>
                    <a:pt x="61100" y="401745"/>
                  </a:lnTo>
                  <a:lnTo>
                    <a:pt x="62391" y="401702"/>
                  </a:lnTo>
                  <a:lnTo>
                    <a:pt x="63681" y="401637"/>
                  </a:lnTo>
                  <a:lnTo>
                    <a:pt x="64972" y="401551"/>
                  </a:lnTo>
                  <a:lnTo>
                    <a:pt x="66262" y="401443"/>
                  </a:lnTo>
                  <a:lnTo>
                    <a:pt x="67552" y="401324"/>
                  </a:lnTo>
                  <a:lnTo>
                    <a:pt x="68838" y="401173"/>
                  </a:lnTo>
                  <a:lnTo>
                    <a:pt x="70128" y="401011"/>
                  </a:lnTo>
                  <a:lnTo>
                    <a:pt x="71414" y="400817"/>
                  </a:lnTo>
                  <a:lnTo>
                    <a:pt x="72700" y="400612"/>
                  </a:lnTo>
                  <a:lnTo>
                    <a:pt x="73986" y="400375"/>
                  </a:lnTo>
                  <a:lnTo>
                    <a:pt x="75272" y="400126"/>
                  </a:lnTo>
                  <a:lnTo>
                    <a:pt x="76557" y="399846"/>
                  </a:lnTo>
                  <a:lnTo>
                    <a:pt x="77839" y="399544"/>
                  </a:lnTo>
                  <a:lnTo>
                    <a:pt x="79120" y="399220"/>
                  </a:lnTo>
                  <a:lnTo>
                    <a:pt x="79379" y="399921"/>
                  </a:lnTo>
                  <a:lnTo>
                    <a:pt x="79629" y="400644"/>
                  </a:lnTo>
                  <a:lnTo>
                    <a:pt x="79879" y="401368"/>
                  </a:lnTo>
                  <a:lnTo>
                    <a:pt x="80124" y="402112"/>
                  </a:lnTo>
                  <a:lnTo>
                    <a:pt x="80365" y="402868"/>
                  </a:lnTo>
                  <a:lnTo>
                    <a:pt x="80601" y="403623"/>
                  </a:lnTo>
                  <a:lnTo>
                    <a:pt x="80833" y="404400"/>
                  </a:lnTo>
                  <a:lnTo>
                    <a:pt x="81064" y="405178"/>
                  </a:lnTo>
                  <a:lnTo>
                    <a:pt x="81287" y="405965"/>
                  </a:lnTo>
                  <a:lnTo>
                    <a:pt x="81505" y="406775"/>
                  </a:lnTo>
                  <a:lnTo>
                    <a:pt x="81723" y="407584"/>
                  </a:lnTo>
                  <a:lnTo>
                    <a:pt x="81937" y="408394"/>
                  </a:lnTo>
                  <a:lnTo>
                    <a:pt x="82146" y="409225"/>
                  </a:lnTo>
                  <a:lnTo>
                    <a:pt x="82346" y="410056"/>
                  </a:lnTo>
                  <a:lnTo>
                    <a:pt x="82546" y="410909"/>
                  </a:lnTo>
                  <a:lnTo>
                    <a:pt x="82746" y="411751"/>
                  </a:lnTo>
                  <a:lnTo>
                    <a:pt x="82936" y="412614"/>
                  </a:lnTo>
                  <a:lnTo>
                    <a:pt x="83123" y="413478"/>
                  </a:lnTo>
                  <a:lnTo>
                    <a:pt x="83309" y="414352"/>
                  </a:lnTo>
                  <a:lnTo>
                    <a:pt x="83486" y="415226"/>
                  </a:lnTo>
                  <a:lnTo>
                    <a:pt x="83663" y="416111"/>
                  </a:lnTo>
                  <a:lnTo>
                    <a:pt x="83836" y="416996"/>
                  </a:lnTo>
                  <a:lnTo>
                    <a:pt x="84004" y="417892"/>
                  </a:lnTo>
                  <a:lnTo>
                    <a:pt x="84168" y="418799"/>
                  </a:lnTo>
                  <a:lnTo>
                    <a:pt x="84327" y="419705"/>
                  </a:lnTo>
                  <a:lnTo>
                    <a:pt x="84481" y="420612"/>
                  </a:lnTo>
                  <a:lnTo>
                    <a:pt x="84631" y="421529"/>
                  </a:lnTo>
                  <a:lnTo>
                    <a:pt x="84781" y="422447"/>
                  </a:lnTo>
                  <a:lnTo>
                    <a:pt x="84922" y="423364"/>
                  </a:lnTo>
                  <a:lnTo>
                    <a:pt x="85063" y="424292"/>
                  </a:lnTo>
                  <a:lnTo>
                    <a:pt x="85199" y="425221"/>
                  </a:lnTo>
                  <a:lnTo>
                    <a:pt x="85331" y="426160"/>
                  </a:lnTo>
                  <a:lnTo>
                    <a:pt x="85458" y="427088"/>
                  </a:lnTo>
                  <a:lnTo>
                    <a:pt x="85581" y="428027"/>
                  </a:lnTo>
                  <a:lnTo>
                    <a:pt x="85703" y="428966"/>
                  </a:lnTo>
                  <a:lnTo>
                    <a:pt x="85817" y="429905"/>
                  </a:lnTo>
                  <a:lnTo>
                    <a:pt x="85931" y="430844"/>
                  </a:lnTo>
                  <a:lnTo>
                    <a:pt x="86035" y="431783"/>
                  </a:lnTo>
                  <a:lnTo>
                    <a:pt x="86140" y="432733"/>
                  </a:lnTo>
                  <a:lnTo>
                    <a:pt x="86239" y="433672"/>
                  </a:lnTo>
                  <a:lnTo>
                    <a:pt x="86335" y="434621"/>
                  </a:lnTo>
                  <a:lnTo>
                    <a:pt x="86430" y="435560"/>
                  </a:lnTo>
                  <a:lnTo>
                    <a:pt x="86517" y="436510"/>
                  </a:lnTo>
                  <a:lnTo>
                    <a:pt x="86598" y="437449"/>
                  </a:lnTo>
                  <a:lnTo>
                    <a:pt x="86680" y="438388"/>
                  </a:lnTo>
                  <a:lnTo>
                    <a:pt x="86757" y="439327"/>
                  </a:lnTo>
                  <a:lnTo>
                    <a:pt x="86830" y="440266"/>
                  </a:lnTo>
                  <a:lnTo>
                    <a:pt x="86898" y="441205"/>
                  </a:lnTo>
                  <a:lnTo>
                    <a:pt x="86962" y="442144"/>
                  </a:lnTo>
                  <a:lnTo>
                    <a:pt x="87021" y="443072"/>
                  </a:lnTo>
                  <a:lnTo>
                    <a:pt x="87080" y="444011"/>
                  </a:lnTo>
                  <a:lnTo>
                    <a:pt x="87130" y="444929"/>
                  </a:lnTo>
                  <a:lnTo>
                    <a:pt x="87180" y="445857"/>
                  </a:lnTo>
                  <a:lnTo>
                    <a:pt x="87225" y="446775"/>
                  </a:lnTo>
                  <a:lnTo>
                    <a:pt x="87266" y="447692"/>
                  </a:lnTo>
                  <a:lnTo>
                    <a:pt x="87303" y="448599"/>
                  </a:lnTo>
                  <a:lnTo>
                    <a:pt x="87334" y="449516"/>
                  </a:lnTo>
                  <a:lnTo>
                    <a:pt x="87366" y="450412"/>
                  </a:lnTo>
                  <a:lnTo>
                    <a:pt x="87389" y="451308"/>
                  </a:lnTo>
                  <a:lnTo>
                    <a:pt x="87412" y="452204"/>
                  </a:lnTo>
                  <a:lnTo>
                    <a:pt x="87430" y="453089"/>
                  </a:lnTo>
                  <a:lnTo>
                    <a:pt x="87443" y="453963"/>
                  </a:lnTo>
                  <a:lnTo>
                    <a:pt x="87453" y="454837"/>
                  </a:lnTo>
                  <a:lnTo>
                    <a:pt x="87457" y="455711"/>
                  </a:lnTo>
                  <a:lnTo>
                    <a:pt x="87403" y="455754"/>
                  </a:lnTo>
                  <a:lnTo>
                    <a:pt x="87344" y="455787"/>
                  </a:lnTo>
                  <a:lnTo>
                    <a:pt x="87284" y="455819"/>
                  </a:lnTo>
                  <a:lnTo>
                    <a:pt x="87253" y="455852"/>
                  </a:lnTo>
                  <a:lnTo>
                    <a:pt x="87225" y="455884"/>
                  </a:lnTo>
                  <a:lnTo>
                    <a:pt x="87012" y="456132"/>
                  </a:lnTo>
                  <a:lnTo>
                    <a:pt x="86803" y="456391"/>
                  </a:lnTo>
                  <a:lnTo>
                    <a:pt x="86594" y="456661"/>
                  </a:lnTo>
                  <a:lnTo>
                    <a:pt x="86394" y="456953"/>
                  </a:lnTo>
                  <a:lnTo>
                    <a:pt x="86194" y="457255"/>
                  </a:lnTo>
                  <a:lnTo>
                    <a:pt x="85999" y="457568"/>
                  </a:lnTo>
                  <a:lnTo>
                    <a:pt x="85812" y="457892"/>
                  </a:lnTo>
                  <a:lnTo>
                    <a:pt x="85626" y="458226"/>
                  </a:lnTo>
                  <a:lnTo>
                    <a:pt x="85449" y="458582"/>
                  </a:lnTo>
                  <a:lnTo>
                    <a:pt x="85272" y="458938"/>
                  </a:lnTo>
                  <a:lnTo>
                    <a:pt x="85099" y="459305"/>
                  </a:lnTo>
                  <a:lnTo>
                    <a:pt x="84935" y="459694"/>
                  </a:lnTo>
                  <a:lnTo>
                    <a:pt x="84772" y="460083"/>
                  </a:lnTo>
                  <a:lnTo>
                    <a:pt x="84617" y="460482"/>
                  </a:lnTo>
                  <a:lnTo>
                    <a:pt x="84468" y="460892"/>
                  </a:lnTo>
                  <a:lnTo>
                    <a:pt x="84318" y="461313"/>
                  </a:lnTo>
                  <a:lnTo>
                    <a:pt x="84177" y="461745"/>
                  </a:lnTo>
                  <a:lnTo>
                    <a:pt x="84040" y="462176"/>
                  </a:lnTo>
                  <a:lnTo>
                    <a:pt x="83909" y="462630"/>
                  </a:lnTo>
                  <a:lnTo>
                    <a:pt x="83781" y="463083"/>
                  </a:lnTo>
                  <a:lnTo>
                    <a:pt x="83659" y="463536"/>
                  </a:lnTo>
                  <a:lnTo>
                    <a:pt x="83545" y="464011"/>
                  </a:lnTo>
                  <a:lnTo>
                    <a:pt x="83432" y="464486"/>
                  </a:lnTo>
                  <a:lnTo>
                    <a:pt x="83327" y="464961"/>
                  </a:lnTo>
                  <a:lnTo>
                    <a:pt x="83227" y="465447"/>
                  </a:lnTo>
                  <a:lnTo>
                    <a:pt x="83132" y="465943"/>
                  </a:lnTo>
                  <a:lnTo>
                    <a:pt x="83041" y="466440"/>
                  </a:lnTo>
                  <a:lnTo>
                    <a:pt x="82959" y="466936"/>
                  </a:lnTo>
                  <a:lnTo>
                    <a:pt x="82882" y="467444"/>
                  </a:lnTo>
                  <a:lnTo>
                    <a:pt x="82809" y="467951"/>
                  </a:lnTo>
                  <a:lnTo>
                    <a:pt x="82741" y="468469"/>
                  </a:lnTo>
                  <a:lnTo>
                    <a:pt x="82677" y="468987"/>
                  </a:lnTo>
                  <a:lnTo>
                    <a:pt x="82623" y="469505"/>
                  </a:lnTo>
                  <a:lnTo>
                    <a:pt x="82573" y="470034"/>
                  </a:lnTo>
                  <a:lnTo>
                    <a:pt x="82527" y="470563"/>
                  </a:lnTo>
                  <a:lnTo>
                    <a:pt x="82491" y="471092"/>
                  </a:lnTo>
                  <a:lnTo>
                    <a:pt x="82459" y="471621"/>
                  </a:lnTo>
                  <a:lnTo>
                    <a:pt x="82432" y="472149"/>
                  </a:lnTo>
                  <a:lnTo>
                    <a:pt x="82409" y="472689"/>
                  </a:lnTo>
                  <a:lnTo>
                    <a:pt x="82396" y="473218"/>
                  </a:lnTo>
                  <a:lnTo>
                    <a:pt x="82391" y="473758"/>
                  </a:lnTo>
                  <a:lnTo>
                    <a:pt x="82387" y="474286"/>
                  </a:lnTo>
                  <a:lnTo>
                    <a:pt x="82391" y="474815"/>
                  </a:lnTo>
                  <a:lnTo>
                    <a:pt x="82405" y="475355"/>
                  </a:lnTo>
                  <a:lnTo>
                    <a:pt x="82418" y="475884"/>
                  </a:lnTo>
                  <a:lnTo>
                    <a:pt x="82446" y="476413"/>
                  </a:lnTo>
                  <a:lnTo>
                    <a:pt x="82473" y="476942"/>
                  </a:lnTo>
                  <a:lnTo>
                    <a:pt x="82509" y="477470"/>
                  </a:lnTo>
                  <a:lnTo>
                    <a:pt x="82555" y="477999"/>
                  </a:lnTo>
                  <a:lnTo>
                    <a:pt x="82605" y="478517"/>
                  </a:lnTo>
                  <a:lnTo>
                    <a:pt x="82659" y="479035"/>
                  </a:lnTo>
                  <a:lnTo>
                    <a:pt x="82723" y="479554"/>
                  </a:lnTo>
                  <a:lnTo>
                    <a:pt x="82796" y="480061"/>
                  </a:lnTo>
                  <a:lnTo>
                    <a:pt x="82868" y="480568"/>
                  </a:lnTo>
                  <a:lnTo>
                    <a:pt x="82955" y="481075"/>
                  </a:lnTo>
                  <a:lnTo>
                    <a:pt x="83045" y="481572"/>
                  </a:lnTo>
                  <a:lnTo>
                    <a:pt x="83141" y="482068"/>
                  </a:lnTo>
                  <a:lnTo>
                    <a:pt x="83245" y="482554"/>
                  </a:lnTo>
                  <a:lnTo>
                    <a:pt x="83359" y="483029"/>
                  </a:lnTo>
                  <a:lnTo>
                    <a:pt x="83477" y="483504"/>
                  </a:lnTo>
                  <a:lnTo>
                    <a:pt x="83604" y="483979"/>
                  </a:lnTo>
                  <a:lnTo>
                    <a:pt x="83736" y="484432"/>
                  </a:lnTo>
                  <a:lnTo>
                    <a:pt x="83877" y="484885"/>
                  </a:lnTo>
                  <a:lnTo>
                    <a:pt x="84022" y="485339"/>
                  </a:lnTo>
                  <a:lnTo>
                    <a:pt x="83977" y="485371"/>
                  </a:lnTo>
                  <a:lnTo>
                    <a:pt x="83927" y="485403"/>
                  </a:lnTo>
                  <a:lnTo>
                    <a:pt x="83877" y="485447"/>
                  </a:lnTo>
                  <a:lnTo>
                    <a:pt x="83831" y="485501"/>
                  </a:lnTo>
                  <a:lnTo>
                    <a:pt x="83781" y="485576"/>
                  </a:lnTo>
                  <a:lnTo>
                    <a:pt x="83736" y="485652"/>
                  </a:lnTo>
                  <a:lnTo>
                    <a:pt x="83691" y="485749"/>
                  </a:lnTo>
                  <a:lnTo>
                    <a:pt x="83645" y="485857"/>
                  </a:lnTo>
                  <a:lnTo>
                    <a:pt x="83541" y="486116"/>
                  </a:lnTo>
                  <a:lnTo>
                    <a:pt x="83441" y="486375"/>
                  </a:lnTo>
                  <a:lnTo>
                    <a:pt x="83345" y="486634"/>
                  </a:lnTo>
                  <a:lnTo>
                    <a:pt x="83263" y="486882"/>
                  </a:lnTo>
                  <a:lnTo>
                    <a:pt x="83182" y="487130"/>
                  </a:lnTo>
                  <a:lnTo>
                    <a:pt x="83114" y="487368"/>
                  </a:lnTo>
                  <a:lnTo>
                    <a:pt x="83050" y="487605"/>
                  </a:lnTo>
                  <a:lnTo>
                    <a:pt x="82995" y="487843"/>
                  </a:lnTo>
                  <a:lnTo>
                    <a:pt x="82945" y="488069"/>
                  </a:lnTo>
                  <a:lnTo>
                    <a:pt x="82905" y="488296"/>
                  </a:lnTo>
                  <a:lnTo>
                    <a:pt x="82868" y="488523"/>
                  </a:lnTo>
                  <a:lnTo>
                    <a:pt x="82841" y="488739"/>
                  </a:lnTo>
                  <a:lnTo>
                    <a:pt x="82818" y="488954"/>
                  </a:lnTo>
                  <a:lnTo>
                    <a:pt x="82805" y="489159"/>
                  </a:lnTo>
                  <a:lnTo>
                    <a:pt x="82796" y="489365"/>
                  </a:lnTo>
                  <a:lnTo>
                    <a:pt x="82791" y="489570"/>
                  </a:lnTo>
                  <a:lnTo>
                    <a:pt x="82796" y="489775"/>
                  </a:lnTo>
                  <a:lnTo>
                    <a:pt x="82805" y="489969"/>
                  </a:lnTo>
                  <a:lnTo>
                    <a:pt x="82818" y="490152"/>
                  </a:lnTo>
                  <a:lnTo>
                    <a:pt x="82841" y="490347"/>
                  </a:lnTo>
                  <a:lnTo>
                    <a:pt x="82868" y="490530"/>
                  </a:lnTo>
                  <a:lnTo>
                    <a:pt x="82900" y="490714"/>
                  </a:lnTo>
                  <a:lnTo>
                    <a:pt x="82936" y="490886"/>
                  </a:lnTo>
                  <a:lnTo>
                    <a:pt x="82977" y="491059"/>
                  </a:lnTo>
                  <a:lnTo>
                    <a:pt x="83027" y="491232"/>
                  </a:lnTo>
                  <a:lnTo>
                    <a:pt x="83082" y="491404"/>
                  </a:lnTo>
                  <a:lnTo>
                    <a:pt x="83141" y="491566"/>
                  </a:lnTo>
                  <a:lnTo>
                    <a:pt x="83204" y="491728"/>
                  </a:lnTo>
                  <a:lnTo>
                    <a:pt x="83273" y="491879"/>
                  </a:lnTo>
                  <a:lnTo>
                    <a:pt x="83345" y="492041"/>
                  </a:lnTo>
                  <a:lnTo>
                    <a:pt x="83427" y="492192"/>
                  </a:lnTo>
                  <a:lnTo>
                    <a:pt x="83509" y="492333"/>
                  </a:lnTo>
                  <a:lnTo>
                    <a:pt x="83595" y="492484"/>
                  </a:lnTo>
                  <a:lnTo>
                    <a:pt x="83686" y="492624"/>
                  </a:lnTo>
                  <a:lnTo>
                    <a:pt x="83781" y="492764"/>
                  </a:lnTo>
                  <a:lnTo>
                    <a:pt x="83881" y="492894"/>
                  </a:lnTo>
                  <a:lnTo>
                    <a:pt x="83986" y="493023"/>
                  </a:lnTo>
                  <a:lnTo>
                    <a:pt x="84095" y="493153"/>
                  </a:lnTo>
                  <a:lnTo>
                    <a:pt x="84322" y="493401"/>
                  </a:lnTo>
                  <a:lnTo>
                    <a:pt x="84563" y="493649"/>
                  </a:lnTo>
                  <a:lnTo>
                    <a:pt x="84817" y="493876"/>
                  </a:lnTo>
                  <a:lnTo>
                    <a:pt x="85090" y="494092"/>
                  </a:lnTo>
                  <a:lnTo>
                    <a:pt x="85367" y="494297"/>
                  </a:lnTo>
                  <a:lnTo>
                    <a:pt x="85658" y="494491"/>
                  </a:lnTo>
                  <a:lnTo>
                    <a:pt x="85962" y="494675"/>
                  </a:lnTo>
                  <a:lnTo>
                    <a:pt x="86271" y="494847"/>
                  </a:lnTo>
                  <a:lnTo>
                    <a:pt x="86594" y="495009"/>
                  </a:lnTo>
                  <a:lnTo>
                    <a:pt x="86921" y="495171"/>
                  </a:lnTo>
                  <a:lnTo>
                    <a:pt x="87257" y="495322"/>
                  </a:lnTo>
                  <a:lnTo>
                    <a:pt x="87598" y="495452"/>
                  </a:lnTo>
                  <a:lnTo>
                    <a:pt x="87943" y="495592"/>
                  </a:lnTo>
                  <a:lnTo>
                    <a:pt x="88293" y="495711"/>
                  </a:lnTo>
                  <a:lnTo>
                    <a:pt x="88647" y="495819"/>
                  </a:lnTo>
                  <a:lnTo>
                    <a:pt x="89006" y="495927"/>
                  </a:lnTo>
                  <a:lnTo>
                    <a:pt x="89365" y="496035"/>
                  </a:lnTo>
                  <a:lnTo>
                    <a:pt x="89724" y="496121"/>
                  </a:lnTo>
                  <a:lnTo>
                    <a:pt x="90083" y="496207"/>
                  </a:lnTo>
                  <a:lnTo>
                    <a:pt x="90801" y="496359"/>
                  </a:lnTo>
                  <a:lnTo>
                    <a:pt x="91510" y="496488"/>
                  </a:lnTo>
                  <a:lnTo>
                    <a:pt x="92205" y="496607"/>
                  </a:lnTo>
                  <a:lnTo>
                    <a:pt x="92877" y="496693"/>
                  </a:lnTo>
                  <a:lnTo>
                    <a:pt x="93518" y="496769"/>
                  </a:lnTo>
                  <a:lnTo>
                    <a:pt x="94127" y="496823"/>
                  </a:lnTo>
                  <a:lnTo>
                    <a:pt x="94690" y="496866"/>
                  </a:lnTo>
                  <a:lnTo>
                    <a:pt x="95663" y="496941"/>
                  </a:lnTo>
                  <a:lnTo>
                    <a:pt x="96385" y="496985"/>
                  </a:lnTo>
                  <a:lnTo>
                    <a:pt x="96635" y="496995"/>
                  </a:lnTo>
                  <a:lnTo>
                    <a:pt x="96803" y="497017"/>
                  </a:lnTo>
                  <a:lnTo>
                    <a:pt x="97012" y="497060"/>
                  </a:lnTo>
                  <a:lnTo>
                    <a:pt x="97230" y="497103"/>
                  </a:lnTo>
                  <a:lnTo>
                    <a:pt x="97694" y="497222"/>
                  </a:lnTo>
                  <a:lnTo>
                    <a:pt x="98184" y="497351"/>
                  </a:lnTo>
                  <a:lnTo>
                    <a:pt x="98698" y="497492"/>
                  </a:lnTo>
                  <a:lnTo>
                    <a:pt x="99229" y="497621"/>
                  </a:lnTo>
                  <a:lnTo>
                    <a:pt x="99497" y="497675"/>
                  </a:lnTo>
                  <a:lnTo>
                    <a:pt x="99765" y="497718"/>
                  </a:lnTo>
                  <a:lnTo>
                    <a:pt x="100038" y="497751"/>
                  </a:lnTo>
                  <a:lnTo>
                    <a:pt x="100311" y="497783"/>
                  </a:lnTo>
                  <a:lnTo>
                    <a:pt x="100583" y="497794"/>
                  </a:lnTo>
                  <a:lnTo>
                    <a:pt x="100856" y="497794"/>
                  </a:lnTo>
                  <a:lnTo>
                    <a:pt x="101124" y="497772"/>
                  </a:lnTo>
                  <a:lnTo>
                    <a:pt x="101392" y="497740"/>
                  </a:lnTo>
                  <a:lnTo>
                    <a:pt x="101655" y="497675"/>
                  </a:lnTo>
                  <a:lnTo>
                    <a:pt x="101914" y="497600"/>
                  </a:lnTo>
                  <a:lnTo>
                    <a:pt x="102042" y="497557"/>
                  </a:lnTo>
                  <a:lnTo>
                    <a:pt x="102169" y="497503"/>
                  </a:lnTo>
                  <a:lnTo>
                    <a:pt x="102292" y="497438"/>
                  </a:lnTo>
                  <a:lnTo>
                    <a:pt x="102414" y="497373"/>
                  </a:lnTo>
                  <a:lnTo>
                    <a:pt x="102537" y="497298"/>
                  </a:lnTo>
                  <a:lnTo>
                    <a:pt x="102660" y="497222"/>
                  </a:lnTo>
                  <a:lnTo>
                    <a:pt x="102778" y="497136"/>
                  </a:lnTo>
                  <a:lnTo>
                    <a:pt x="102891" y="497038"/>
                  </a:lnTo>
                  <a:lnTo>
                    <a:pt x="103009" y="496941"/>
                  </a:lnTo>
                  <a:lnTo>
                    <a:pt x="103118" y="496833"/>
                  </a:lnTo>
                  <a:lnTo>
                    <a:pt x="103232" y="496715"/>
                  </a:lnTo>
                  <a:lnTo>
                    <a:pt x="103337" y="496585"/>
                  </a:lnTo>
                  <a:lnTo>
                    <a:pt x="103446" y="496456"/>
                  </a:lnTo>
                  <a:lnTo>
                    <a:pt x="103546" y="496305"/>
                  </a:lnTo>
                  <a:lnTo>
                    <a:pt x="103650" y="496153"/>
                  </a:lnTo>
                  <a:lnTo>
                    <a:pt x="103745" y="496002"/>
                  </a:lnTo>
                  <a:lnTo>
                    <a:pt x="103841" y="495830"/>
                  </a:lnTo>
                  <a:lnTo>
                    <a:pt x="103936" y="495646"/>
                  </a:lnTo>
                  <a:lnTo>
                    <a:pt x="104027" y="495463"/>
                  </a:lnTo>
                  <a:lnTo>
                    <a:pt x="104113" y="495258"/>
                  </a:lnTo>
                  <a:lnTo>
                    <a:pt x="104195" y="495053"/>
                  </a:lnTo>
                  <a:lnTo>
                    <a:pt x="104277" y="494826"/>
                  </a:lnTo>
                  <a:lnTo>
                    <a:pt x="104354" y="494599"/>
                  </a:lnTo>
                  <a:lnTo>
                    <a:pt x="104427" y="494362"/>
                  </a:lnTo>
                  <a:lnTo>
                    <a:pt x="104481" y="494168"/>
                  </a:lnTo>
                  <a:lnTo>
                    <a:pt x="104531" y="493973"/>
                  </a:lnTo>
                  <a:lnTo>
                    <a:pt x="104581" y="493768"/>
                  </a:lnTo>
                  <a:lnTo>
                    <a:pt x="104627" y="493574"/>
                  </a:lnTo>
                  <a:lnTo>
                    <a:pt x="104668" y="493369"/>
                  </a:lnTo>
                  <a:lnTo>
                    <a:pt x="104709" y="493164"/>
                  </a:lnTo>
                  <a:lnTo>
                    <a:pt x="104740" y="492969"/>
                  </a:lnTo>
                  <a:lnTo>
                    <a:pt x="104777" y="492764"/>
                  </a:lnTo>
                  <a:lnTo>
                    <a:pt x="104804" y="492559"/>
                  </a:lnTo>
                  <a:lnTo>
                    <a:pt x="104831" y="492354"/>
                  </a:lnTo>
                  <a:lnTo>
                    <a:pt x="104854" y="492160"/>
                  </a:lnTo>
                  <a:lnTo>
                    <a:pt x="104872" y="491955"/>
                  </a:lnTo>
                  <a:lnTo>
                    <a:pt x="104890" y="491750"/>
                  </a:lnTo>
                  <a:lnTo>
                    <a:pt x="104904" y="491545"/>
                  </a:lnTo>
                  <a:lnTo>
                    <a:pt x="104913" y="491340"/>
                  </a:lnTo>
                  <a:lnTo>
                    <a:pt x="104922" y="491145"/>
                  </a:lnTo>
                  <a:lnTo>
                    <a:pt x="104927" y="490940"/>
                  </a:lnTo>
                  <a:lnTo>
                    <a:pt x="104927" y="490735"/>
                  </a:lnTo>
                  <a:lnTo>
                    <a:pt x="104927" y="490541"/>
                  </a:lnTo>
                  <a:lnTo>
                    <a:pt x="104922" y="490336"/>
                  </a:lnTo>
                  <a:lnTo>
                    <a:pt x="104913" y="490142"/>
                  </a:lnTo>
                  <a:lnTo>
                    <a:pt x="104904" y="489947"/>
                  </a:lnTo>
                  <a:lnTo>
                    <a:pt x="104890" y="489753"/>
                  </a:lnTo>
                  <a:lnTo>
                    <a:pt x="104872" y="489559"/>
                  </a:lnTo>
                  <a:lnTo>
                    <a:pt x="104854" y="489375"/>
                  </a:lnTo>
                  <a:lnTo>
                    <a:pt x="104831" y="489181"/>
                  </a:lnTo>
                  <a:lnTo>
                    <a:pt x="104804" y="488998"/>
                  </a:lnTo>
                  <a:lnTo>
                    <a:pt x="104777" y="488814"/>
                  </a:lnTo>
                  <a:lnTo>
                    <a:pt x="104745" y="488631"/>
                  </a:lnTo>
                  <a:lnTo>
                    <a:pt x="104709" y="488447"/>
                  </a:lnTo>
                  <a:lnTo>
                    <a:pt x="104672" y="488274"/>
                  </a:lnTo>
                  <a:lnTo>
                    <a:pt x="104631" y="488102"/>
                  </a:lnTo>
                  <a:lnTo>
                    <a:pt x="104663" y="487940"/>
                  </a:lnTo>
                  <a:lnTo>
                    <a:pt x="104686" y="487778"/>
                  </a:lnTo>
                  <a:lnTo>
                    <a:pt x="104704" y="487605"/>
                  </a:lnTo>
                  <a:lnTo>
                    <a:pt x="104709" y="487443"/>
                  </a:lnTo>
                  <a:lnTo>
                    <a:pt x="104709" y="487271"/>
                  </a:lnTo>
                  <a:lnTo>
                    <a:pt x="104700" y="487098"/>
                  </a:lnTo>
                  <a:lnTo>
                    <a:pt x="104681" y="486936"/>
                  </a:lnTo>
                  <a:lnTo>
                    <a:pt x="104659" y="486785"/>
                  </a:lnTo>
                  <a:lnTo>
                    <a:pt x="104622" y="486634"/>
                  </a:lnTo>
                  <a:lnTo>
                    <a:pt x="104581" y="486494"/>
                  </a:lnTo>
                  <a:lnTo>
                    <a:pt x="104527" y="486375"/>
                  </a:lnTo>
                  <a:lnTo>
                    <a:pt x="104500" y="486321"/>
                  </a:lnTo>
                  <a:lnTo>
                    <a:pt x="104468" y="486267"/>
                  </a:lnTo>
                  <a:lnTo>
                    <a:pt x="104436" y="486213"/>
                  </a:lnTo>
                  <a:lnTo>
                    <a:pt x="104400" y="486170"/>
                  </a:lnTo>
                  <a:lnTo>
                    <a:pt x="104359" y="486137"/>
                  </a:lnTo>
                  <a:lnTo>
                    <a:pt x="104322" y="486105"/>
                  </a:lnTo>
                  <a:lnTo>
                    <a:pt x="104277" y="486073"/>
                  </a:lnTo>
                  <a:lnTo>
                    <a:pt x="104232" y="486051"/>
                  </a:lnTo>
                  <a:lnTo>
                    <a:pt x="104186" y="486040"/>
                  </a:lnTo>
                  <a:lnTo>
                    <a:pt x="104136" y="486029"/>
                  </a:lnTo>
                  <a:lnTo>
                    <a:pt x="103945" y="486029"/>
                  </a:lnTo>
                  <a:lnTo>
                    <a:pt x="104036" y="485479"/>
                  </a:lnTo>
                  <a:lnTo>
                    <a:pt x="104118" y="484929"/>
                  </a:lnTo>
                  <a:lnTo>
                    <a:pt x="104191" y="484378"/>
                  </a:lnTo>
                  <a:lnTo>
                    <a:pt x="104259" y="483817"/>
                  </a:lnTo>
                  <a:lnTo>
                    <a:pt x="104318" y="483256"/>
                  </a:lnTo>
                  <a:lnTo>
                    <a:pt x="104372" y="482684"/>
                  </a:lnTo>
                  <a:lnTo>
                    <a:pt x="104418" y="482122"/>
                  </a:lnTo>
                  <a:lnTo>
                    <a:pt x="104454" y="481550"/>
                  </a:lnTo>
                  <a:lnTo>
                    <a:pt x="104486" y="480978"/>
                  </a:lnTo>
                  <a:lnTo>
                    <a:pt x="104509" y="480395"/>
                  </a:lnTo>
                  <a:lnTo>
                    <a:pt x="104527" y="479823"/>
                  </a:lnTo>
                  <a:lnTo>
                    <a:pt x="104541" y="479251"/>
                  </a:lnTo>
                  <a:lnTo>
                    <a:pt x="104545" y="478668"/>
                  </a:lnTo>
                  <a:lnTo>
                    <a:pt x="104541" y="478086"/>
                  </a:lnTo>
                  <a:lnTo>
                    <a:pt x="104531" y="477514"/>
                  </a:lnTo>
                  <a:lnTo>
                    <a:pt x="104513" y="476931"/>
                  </a:lnTo>
                  <a:lnTo>
                    <a:pt x="104500" y="476542"/>
                  </a:lnTo>
                  <a:lnTo>
                    <a:pt x="104486" y="476154"/>
                  </a:lnTo>
                  <a:lnTo>
                    <a:pt x="104463" y="475765"/>
                  </a:lnTo>
                  <a:lnTo>
                    <a:pt x="104445" y="475377"/>
                  </a:lnTo>
                  <a:lnTo>
                    <a:pt x="104418" y="474988"/>
                  </a:lnTo>
                  <a:lnTo>
                    <a:pt x="104391" y="474599"/>
                  </a:lnTo>
                  <a:lnTo>
                    <a:pt x="104359" y="474211"/>
                  </a:lnTo>
                  <a:lnTo>
                    <a:pt x="104327" y="473833"/>
                  </a:lnTo>
                  <a:lnTo>
                    <a:pt x="104291" y="473445"/>
                  </a:lnTo>
                  <a:lnTo>
                    <a:pt x="104250" y="473067"/>
                  </a:lnTo>
                  <a:lnTo>
                    <a:pt x="104163" y="472300"/>
                  </a:lnTo>
                  <a:lnTo>
                    <a:pt x="104068" y="471545"/>
                  </a:lnTo>
                  <a:lnTo>
                    <a:pt x="103964" y="470800"/>
                  </a:lnTo>
                  <a:lnTo>
                    <a:pt x="103845" y="470055"/>
                  </a:lnTo>
                  <a:lnTo>
                    <a:pt x="103718" y="469322"/>
                  </a:lnTo>
                  <a:lnTo>
                    <a:pt x="103582" y="468598"/>
                  </a:lnTo>
                  <a:lnTo>
                    <a:pt x="103436" y="467886"/>
                  </a:lnTo>
                  <a:lnTo>
                    <a:pt x="103282" y="467184"/>
                  </a:lnTo>
                  <a:lnTo>
                    <a:pt x="103118" y="466494"/>
                  </a:lnTo>
                  <a:lnTo>
                    <a:pt x="102941" y="465814"/>
                  </a:lnTo>
                  <a:lnTo>
                    <a:pt x="102759" y="465155"/>
                  </a:lnTo>
                  <a:lnTo>
                    <a:pt x="102573" y="464497"/>
                  </a:lnTo>
                  <a:lnTo>
                    <a:pt x="102373" y="463871"/>
                  </a:lnTo>
                  <a:lnTo>
                    <a:pt x="102164" y="463245"/>
                  </a:lnTo>
                  <a:lnTo>
                    <a:pt x="101951" y="462641"/>
                  </a:lnTo>
                  <a:lnTo>
                    <a:pt x="101728" y="462058"/>
                  </a:lnTo>
                  <a:lnTo>
                    <a:pt x="101496" y="461496"/>
                  </a:lnTo>
                  <a:lnTo>
                    <a:pt x="101378" y="461216"/>
                  </a:lnTo>
                  <a:lnTo>
                    <a:pt x="101260" y="460946"/>
                  </a:lnTo>
                  <a:lnTo>
                    <a:pt x="101137" y="460687"/>
                  </a:lnTo>
                  <a:lnTo>
                    <a:pt x="101015" y="460417"/>
                  </a:lnTo>
                  <a:lnTo>
                    <a:pt x="100892" y="460169"/>
                  </a:lnTo>
                  <a:lnTo>
                    <a:pt x="100765" y="459910"/>
                  </a:lnTo>
                  <a:lnTo>
                    <a:pt x="100638" y="459672"/>
                  </a:lnTo>
                  <a:lnTo>
                    <a:pt x="100506" y="459435"/>
                  </a:lnTo>
                  <a:lnTo>
                    <a:pt x="100374" y="459198"/>
                  </a:lnTo>
                  <a:lnTo>
                    <a:pt x="100242" y="458971"/>
                  </a:lnTo>
                  <a:lnTo>
                    <a:pt x="100106" y="458744"/>
                  </a:lnTo>
                  <a:lnTo>
                    <a:pt x="99970" y="458528"/>
                  </a:lnTo>
                  <a:lnTo>
                    <a:pt x="99834" y="458323"/>
                  </a:lnTo>
                  <a:lnTo>
                    <a:pt x="99693" y="458118"/>
                  </a:lnTo>
                  <a:lnTo>
                    <a:pt x="99552" y="457913"/>
                  </a:lnTo>
                  <a:lnTo>
                    <a:pt x="99411" y="457730"/>
                  </a:lnTo>
                  <a:lnTo>
                    <a:pt x="99266" y="457535"/>
                  </a:lnTo>
                  <a:lnTo>
                    <a:pt x="99120" y="457363"/>
                  </a:lnTo>
                  <a:lnTo>
                    <a:pt x="98975" y="457190"/>
                  </a:lnTo>
                  <a:lnTo>
                    <a:pt x="98825" y="457017"/>
                  </a:lnTo>
                  <a:lnTo>
                    <a:pt x="98766" y="456963"/>
                  </a:lnTo>
                  <a:lnTo>
                    <a:pt x="98711" y="456909"/>
                  </a:lnTo>
                  <a:lnTo>
                    <a:pt x="98652" y="456866"/>
                  </a:lnTo>
                  <a:lnTo>
                    <a:pt x="98598" y="456834"/>
                  </a:lnTo>
                  <a:lnTo>
                    <a:pt x="98543" y="456812"/>
                  </a:lnTo>
                  <a:lnTo>
                    <a:pt x="98489" y="456791"/>
                  </a:lnTo>
                  <a:lnTo>
                    <a:pt x="98434" y="456780"/>
                  </a:lnTo>
                  <a:lnTo>
                    <a:pt x="98380" y="456780"/>
                  </a:lnTo>
                  <a:lnTo>
                    <a:pt x="98325" y="456791"/>
                  </a:lnTo>
                  <a:lnTo>
                    <a:pt x="98275" y="456801"/>
                  </a:lnTo>
                  <a:lnTo>
                    <a:pt x="98225" y="456823"/>
                  </a:lnTo>
                  <a:lnTo>
                    <a:pt x="98175" y="456845"/>
                  </a:lnTo>
                  <a:lnTo>
                    <a:pt x="98125" y="456877"/>
                  </a:lnTo>
                  <a:lnTo>
                    <a:pt x="98075" y="456920"/>
                  </a:lnTo>
                  <a:lnTo>
                    <a:pt x="97984" y="457007"/>
                  </a:lnTo>
                  <a:lnTo>
                    <a:pt x="97898" y="457125"/>
                  </a:lnTo>
                  <a:lnTo>
                    <a:pt x="97816" y="457266"/>
                  </a:lnTo>
                  <a:lnTo>
                    <a:pt x="97739" y="457417"/>
                  </a:lnTo>
                  <a:lnTo>
                    <a:pt x="97671" y="457579"/>
                  </a:lnTo>
                  <a:lnTo>
                    <a:pt x="97607" y="457762"/>
                  </a:lnTo>
                  <a:lnTo>
                    <a:pt x="97553" y="457956"/>
                  </a:lnTo>
                  <a:lnTo>
                    <a:pt x="97507" y="458161"/>
                  </a:lnTo>
                  <a:lnTo>
                    <a:pt x="97471" y="458366"/>
                  </a:lnTo>
                  <a:lnTo>
                    <a:pt x="97448" y="458712"/>
                  </a:lnTo>
                  <a:lnTo>
                    <a:pt x="97435" y="458885"/>
                  </a:lnTo>
                  <a:lnTo>
                    <a:pt x="97412" y="459057"/>
                  </a:lnTo>
                  <a:lnTo>
                    <a:pt x="97416" y="459187"/>
                  </a:lnTo>
                  <a:lnTo>
                    <a:pt x="97421" y="459305"/>
                  </a:lnTo>
                  <a:lnTo>
                    <a:pt x="97430" y="459435"/>
                  </a:lnTo>
                  <a:lnTo>
                    <a:pt x="97439" y="459554"/>
                  </a:lnTo>
                  <a:lnTo>
                    <a:pt x="97457" y="459672"/>
                  </a:lnTo>
                  <a:lnTo>
                    <a:pt x="97475" y="459791"/>
                  </a:lnTo>
                  <a:lnTo>
                    <a:pt x="97498" y="459910"/>
                  </a:lnTo>
                  <a:lnTo>
                    <a:pt x="97525" y="460018"/>
                  </a:lnTo>
                  <a:lnTo>
                    <a:pt x="97557" y="460137"/>
                  </a:lnTo>
                  <a:lnTo>
                    <a:pt x="97589" y="460244"/>
                  </a:lnTo>
                  <a:lnTo>
                    <a:pt x="97630" y="460352"/>
                  </a:lnTo>
                  <a:lnTo>
                    <a:pt x="97671" y="460450"/>
                  </a:lnTo>
                  <a:lnTo>
                    <a:pt x="97716" y="460557"/>
                  </a:lnTo>
                  <a:lnTo>
                    <a:pt x="97766" y="460644"/>
                  </a:lnTo>
                  <a:lnTo>
                    <a:pt x="97821" y="460741"/>
                  </a:lnTo>
                  <a:lnTo>
                    <a:pt x="97880" y="460827"/>
                  </a:lnTo>
                  <a:lnTo>
                    <a:pt x="98062" y="461086"/>
                  </a:lnTo>
                  <a:lnTo>
                    <a:pt x="98239" y="461345"/>
                  </a:lnTo>
                  <a:lnTo>
                    <a:pt x="98411" y="461604"/>
                  </a:lnTo>
                  <a:lnTo>
                    <a:pt x="98584" y="461885"/>
                  </a:lnTo>
                  <a:lnTo>
                    <a:pt x="98752" y="462155"/>
                  </a:lnTo>
                  <a:lnTo>
                    <a:pt x="98916" y="462435"/>
                  </a:lnTo>
                  <a:lnTo>
                    <a:pt x="99079" y="462727"/>
                  </a:lnTo>
                  <a:lnTo>
                    <a:pt x="99234" y="463018"/>
                  </a:lnTo>
                  <a:lnTo>
                    <a:pt x="99388" y="463321"/>
                  </a:lnTo>
                  <a:lnTo>
                    <a:pt x="99538" y="463623"/>
                  </a:lnTo>
                  <a:lnTo>
                    <a:pt x="99688" y="463925"/>
                  </a:lnTo>
                  <a:lnTo>
                    <a:pt x="99829" y="464238"/>
                  </a:lnTo>
                  <a:lnTo>
                    <a:pt x="99970" y="464562"/>
                  </a:lnTo>
                  <a:lnTo>
                    <a:pt x="100106" y="464875"/>
                  </a:lnTo>
                  <a:lnTo>
                    <a:pt x="100238" y="465209"/>
                  </a:lnTo>
                  <a:lnTo>
                    <a:pt x="100370" y="465533"/>
                  </a:lnTo>
                  <a:lnTo>
                    <a:pt x="100497" y="465879"/>
                  </a:lnTo>
                  <a:lnTo>
                    <a:pt x="100620" y="466213"/>
                  </a:lnTo>
                  <a:lnTo>
                    <a:pt x="100738" y="466558"/>
                  </a:lnTo>
                  <a:lnTo>
                    <a:pt x="100856" y="466904"/>
                  </a:lnTo>
                  <a:lnTo>
                    <a:pt x="100969" y="467260"/>
                  </a:lnTo>
                  <a:lnTo>
                    <a:pt x="101078" y="467616"/>
                  </a:lnTo>
                  <a:lnTo>
                    <a:pt x="101183" y="467983"/>
                  </a:lnTo>
                  <a:lnTo>
                    <a:pt x="101287" y="468350"/>
                  </a:lnTo>
                  <a:lnTo>
                    <a:pt x="101383" y="468717"/>
                  </a:lnTo>
                  <a:lnTo>
                    <a:pt x="101483" y="469095"/>
                  </a:lnTo>
                  <a:lnTo>
                    <a:pt x="101574" y="469473"/>
                  </a:lnTo>
                  <a:lnTo>
                    <a:pt x="101665" y="469861"/>
                  </a:lnTo>
                  <a:lnTo>
                    <a:pt x="101746" y="470239"/>
                  </a:lnTo>
                  <a:lnTo>
                    <a:pt x="101833" y="470638"/>
                  </a:lnTo>
                  <a:lnTo>
                    <a:pt x="101910" y="471027"/>
                  </a:lnTo>
                  <a:lnTo>
                    <a:pt x="101987" y="471426"/>
                  </a:lnTo>
                  <a:lnTo>
                    <a:pt x="102060" y="471826"/>
                  </a:lnTo>
                  <a:lnTo>
                    <a:pt x="102128" y="472236"/>
                  </a:lnTo>
                  <a:lnTo>
                    <a:pt x="102196" y="472646"/>
                  </a:lnTo>
                  <a:lnTo>
                    <a:pt x="102260" y="473056"/>
                  </a:lnTo>
                  <a:lnTo>
                    <a:pt x="102319" y="473466"/>
                  </a:lnTo>
                  <a:lnTo>
                    <a:pt x="102373" y="473887"/>
                  </a:lnTo>
                  <a:lnTo>
                    <a:pt x="102428" y="474308"/>
                  </a:lnTo>
                  <a:lnTo>
                    <a:pt x="102478" y="474740"/>
                  </a:lnTo>
                  <a:lnTo>
                    <a:pt x="102523" y="475171"/>
                  </a:lnTo>
                  <a:lnTo>
                    <a:pt x="102564" y="475603"/>
                  </a:lnTo>
                  <a:lnTo>
                    <a:pt x="102605" y="476035"/>
                  </a:lnTo>
                  <a:lnTo>
                    <a:pt x="102641" y="476467"/>
                  </a:lnTo>
                  <a:lnTo>
                    <a:pt x="102678" y="476909"/>
                  </a:lnTo>
                  <a:lnTo>
                    <a:pt x="102705" y="477362"/>
                  </a:lnTo>
                  <a:lnTo>
                    <a:pt x="102732" y="477805"/>
                  </a:lnTo>
                  <a:lnTo>
                    <a:pt x="102759" y="478258"/>
                  </a:lnTo>
                  <a:lnTo>
                    <a:pt x="102778" y="478712"/>
                  </a:lnTo>
                  <a:lnTo>
                    <a:pt x="102796" y="479165"/>
                  </a:lnTo>
                  <a:lnTo>
                    <a:pt x="102809" y="479618"/>
                  </a:lnTo>
                  <a:lnTo>
                    <a:pt x="102823" y="480082"/>
                  </a:lnTo>
                  <a:lnTo>
                    <a:pt x="102828" y="480546"/>
                  </a:lnTo>
                  <a:lnTo>
                    <a:pt x="102837" y="481011"/>
                  </a:lnTo>
                  <a:lnTo>
                    <a:pt x="102837" y="481475"/>
                  </a:lnTo>
                  <a:lnTo>
                    <a:pt x="102837" y="481950"/>
                  </a:lnTo>
                  <a:lnTo>
                    <a:pt x="102832" y="482424"/>
                  </a:lnTo>
                  <a:lnTo>
                    <a:pt x="102823" y="482899"/>
                  </a:lnTo>
                  <a:lnTo>
                    <a:pt x="102809" y="483374"/>
                  </a:lnTo>
                  <a:lnTo>
                    <a:pt x="102796" y="483849"/>
                  </a:lnTo>
                  <a:lnTo>
                    <a:pt x="102782" y="484335"/>
                  </a:lnTo>
                  <a:lnTo>
                    <a:pt x="102759" y="484810"/>
                  </a:lnTo>
                  <a:lnTo>
                    <a:pt x="102737" y="485295"/>
                  </a:lnTo>
                  <a:lnTo>
                    <a:pt x="102710" y="485781"/>
                  </a:lnTo>
                  <a:lnTo>
                    <a:pt x="102714" y="485835"/>
                  </a:lnTo>
                  <a:lnTo>
                    <a:pt x="102719" y="485868"/>
                  </a:lnTo>
                  <a:lnTo>
                    <a:pt x="102723" y="485900"/>
                  </a:lnTo>
                  <a:lnTo>
                    <a:pt x="102723" y="485921"/>
                  </a:lnTo>
                  <a:lnTo>
                    <a:pt x="100583" y="485760"/>
                  </a:lnTo>
                  <a:lnTo>
                    <a:pt x="98439" y="485608"/>
                  </a:lnTo>
                  <a:lnTo>
                    <a:pt x="96294" y="485457"/>
                  </a:lnTo>
                  <a:lnTo>
                    <a:pt x="94154" y="485306"/>
                  </a:lnTo>
                  <a:lnTo>
                    <a:pt x="92010" y="485134"/>
                  </a:lnTo>
                  <a:lnTo>
                    <a:pt x="90942" y="485036"/>
                  </a:lnTo>
                  <a:lnTo>
                    <a:pt x="89870" y="484939"/>
                  </a:lnTo>
                  <a:lnTo>
                    <a:pt x="88797" y="484821"/>
                  </a:lnTo>
                  <a:lnTo>
                    <a:pt x="87725" y="484702"/>
                  </a:lnTo>
                  <a:lnTo>
                    <a:pt x="86653" y="484562"/>
                  </a:lnTo>
                  <a:lnTo>
                    <a:pt x="85581" y="484400"/>
                  </a:lnTo>
                  <a:lnTo>
                    <a:pt x="85503" y="484400"/>
                  </a:lnTo>
                  <a:lnTo>
                    <a:pt x="85426" y="484410"/>
                  </a:lnTo>
                  <a:lnTo>
                    <a:pt x="85353" y="484443"/>
                  </a:lnTo>
                  <a:lnTo>
                    <a:pt x="85285" y="484486"/>
                  </a:lnTo>
                  <a:lnTo>
                    <a:pt x="85222" y="484540"/>
                  </a:lnTo>
                  <a:lnTo>
                    <a:pt x="85158" y="484605"/>
                  </a:lnTo>
                  <a:lnTo>
                    <a:pt x="85099" y="484669"/>
                  </a:lnTo>
                  <a:lnTo>
                    <a:pt x="85045" y="484745"/>
                  </a:lnTo>
                  <a:lnTo>
                    <a:pt x="84967" y="484313"/>
                  </a:lnTo>
                  <a:lnTo>
                    <a:pt x="84890" y="483882"/>
                  </a:lnTo>
                  <a:lnTo>
                    <a:pt x="84822" y="483450"/>
                  </a:lnTo>
                  <a:lnTo>
                    <a:pt x="84754" y="483018"/>
                  </a:lnTo>
                  <a:lnTo>
                    <a:pt x="84690" y="482586"/>
                  </a:lnTo>
                  <a:lnTo>
                    <a:pt x="84631" y="482155"/>
                  </a:lnTo>
                  <a:lnTo>
                    <a:pt x="84572" y="481723"/>
                  </a:lnTo>
                  <a:lnTo>
                    <a:pt x="84522" y="481291"/>
                  </a:lnTo>
                  <a:lnTo>
                    <a:pt x="84472" y="480870"/>
                  </a:lnTo>
                  <a:lnTo>
                    <a:pt x="84422" y="480439"/>
                  </a:lnTo>
                  <a:lnTo>
                    <a:pt x="84381" y="480018"/>
                  </a:lnTo>
                  <a:lnTo>
                    <a:pt x="84340" y="479586"/>
                  </a:lnTo>
                  <a:lnTo>
                    <a:pt x="84308" y="479165"/>
                  </a:lnTo>
                  <a:lnTo>
                    <a:pt x="84272" y="478744"/>
                  </a:lnTo>
                  <a:lnTo>
                    <a:pt x="84245" y="478323"/>
                  </a:lnTo>
                  <a:lnTo>
                    <a:pt x="84222" y="477902"/>
                  </a:lnTo>
                  <a:lnTo>
                    <a:pt x="84199" y="477481"/>
                  </a:lnTo>
                  <a:lnTo>
                    <a:pt x="84181" y="477071"/>
                  </a:lnTo>
                  <a:lnTo>
                    <a:pt x="84168" y="476650"/>
                  </a:lnTo>
                  <a:lnTo>
                    <a:pt x="84159" y="476240"/>
                  </a:lnTo>
                  <a:lnTo>
                    <a:pt x="84149" y="475830"/>
                  </a:lnTo>
                  <a:lnTo>
                    <a:pt x="84145" y="475420"/>
                  </a:lnTo>
                  <a:lnTo>
                    <a:pt x="84145" y="475010"/>
                  </a:lnTo>
                  <a:lnTo>
                    <a:pt x="84149" y="474599"/>
                  </a:lnTo>
                  <a:lnTo>
                    <a:pt x="84159" y="474200"/>
                  </a:lnTo>
                  <a:lnTo>
                    <a:pt x="84168" y="473790"/>
                  </a:lnTo>
                  <a:lnTo>
                    <a:pt x="84186" y="473391"/>
                  </a:lnTo>
                  <a:lnTo>
                    <a:pt x="84204" y="472991"/>
                  </a:lnTo>
                  <a:lnTo>
                    <a:pt x="84227" y="472603"/>
                  </a:lnTo>
                  <a:lnTo>
                    <a:pt x="84249" y="472203"/>
                  </a:lnTo>
                  <a:lnTo>
                    <a:pt x="84281" y="471815"/>
                  </a:lnTo>
                  <a:lnTo>
                    <a:pt x="84313" y="471426"/>
                  </a:lnTo>
                  <a:lnTo>
                    <a:pt x="84349" y="471038"/>
                  </a:lnTo>
                  <a:lnTo>
                    <a:pt x="84390" y="470660"/>
                  </a:lnTo>
                  <a:lnTo>
                    <a:pt x="84436" y="470271"/>
                  </a:lnTo>
                  <a:lnTo>
                    <a:pt x="84486" y="469894"/>
                  </a:lnTo>
                  <a:lnTo>
                    <a:pt x="84536" y="469516"/>
                  </a:lnTo>
                  <a:lnTo>
                    <a:pt x="84595" y="469149"/>
                  </a:lnTo>
                  <a:lnTo>
                    <a:pt x="84654" y="468771"/>
                  </a:lnTo>
                  <a:lnTo>
                    <a:pt x="84717" y="468404"/>
                  </a:lnTo>
                  <a:lnTo>
                    <a:pt x="84786" y="468048"/>
                  </a:lnTo>
                  <a:lnTo>
                    <a:pt x="84854" y="467681"/>
                  </a:lnTo>
                  <a:lnTo>
                    <a:pt x="84931" y="467325"/>
                  </a:lnTo>
                  <a:lnTo>
                    <a:pt x="85008" y="466969"/>
                  </a:lnTo>
                  <a:lnTo>
                    <a:pt x="85095" y="466612"/>
                  </a:lnTo>
                  <a:lnTo>
                    <a:pt x="85181" y="466267"/>
                  </a:lnTo>
                  <a:lnTo>
                    <a:pt x="85272" y="465922"/>
                  </a:lnTo>
                  <a:lnTo>
                    <a:pt x="85363" y="465576"/>
                  </a:lnTo>
                  <a:lnTo>
                    <a:pt x="85463" y="465242"/>
                  </a:lnTo>
                  <a:lnTo>
                    <a:pt x="85567" y="464907"/>
                  </a:lnTo>
                  <a:lnTo>
                    <a:pt x="85672" y="464573"/>
                  </a:lnTo>
                  <a:lnTo>
                    <a:pt x="85781" y="464249"/>
                  </a:lnTo>
                  <a:lnTo>
                    <a:pt x="85894" y="463925"/>
                  </a:lnTo>
                  <a:lnTo>
                    <a:pt x="86012" y="463601"/>
                  </a:lnTo>
                  <a:lnTo>
                    <a:pt x="86135" y="463288"/>
                  </a:lnTo>
                  <a:lnTo>
                    <a:pt x="86262" y="462975"/>
                  </a:lnTo>
                  <a:lnTo>
                    <a:pt x="86394" y="462662"/>
                  </a:lnTo>
                  <a:lnTo>
                    <a:pt x="86526" y="462360"/>
                  </a:lnTo>
                  <a:lnTo>
                    <a:pt x="86667" y="462058"/>
                  </a:lnTo>
                  <a:lnTo>
                    <a:pt x="86807" y="461766"/>
                  </a:lnTo>
                  <a:lnTo>
                    <a:pt x="86953" y="461464"/>
                  </a:lnTo>
                  <a:lnTo>
                    <a:pt x="87103" y="461183"/>
                  </a:lnTo>
                  <a:lnTo>
                    <a:pt x="87257" y="460892"/>
                  </a:lnTo>
                  <a:lnTo>
                    <a:pt x="87416" y="460622"/>
                  </a:lnTo>
                  <a:lnTo>
                    <a:pt x="87416" y="460795"/>
                  </a:lnTo>
                  <a:lnTo>
                    <a:pt x="87348" y="460903"/>
                  </a:lnTo>
                  <a:lnTo>
                    <a:pt x="87284" y="461022"/>
                  </a:lnTo>
                  <a:lnTo>
                    <a:pt x="87225" y="461151"/>
                  </a:lnTo>
                  <a:lnTo>
                    <a:pt x="87171" y="461302"/>
                  </a:lnTo>
                  <a:lnTo>
                    <a:pt x="87125" y="461453"/>
                  </a:lnTo>
                  <a:lnTo>
                    <a:pt x="87080" y="461615"/>
                  </a:lnTo>
                  <a:lnTo>
                    <a:pt x="87044" y="461777"/>
                  </a:lnTo>
                  <a:lnTo>
                    <a:pt x="87016" y="461950"/>
                  </a:lnTo>
                  <a:lnTo>
                    <a:pt x="86994" y="462122"/>
                  </a:lnTo>
                  <a:lnTo>
                    <a:pt x="86985" y="462306"/>
                  </a:lnTo>
                  <a:lnTo>
                    <a:pt x="86980" y="462489"/>
                  </a:lnTo>
                  <a:lnTo>
                    <a:pt x="86985" y="462673"/>
                  </a:lnTo>
                  <a:lnTo>
                    <a:pt x="86998" y="462867"/>
                  </a:lnTo>
                  <a:lnTo>
                    <a:pt x="87025" y="463051"/>
                  </a:lnTo>
                  <a:lnTo>
                    <a:pt x="87062" y="463234"/>
                  </a:lnTo>
                  <a:lnTo>
                    <a:pt x="87112" y="463418"/>
                  </a:lnTo>
                  <a:lnTo>
                    <a:pt x="87212" y="463731"/>
                  </a:lnTo>
                  <a:lnTo>
                    <a:pt x="87316" y="464033"/>
                  </a:lnTo>
                  <a:lnTo>
                    <a:pt x="87430" y="464324"/>
                  </a:lnTo>
                  <a:lnTo>
                    <a:pt x="87543" y="464605"/>
                  </a:lnTo>
                  <a:lnTo>
                    <a:pt x="87666" y="464886"/>
                  </a:lnTo>
                  <a:lnTo>
                    <a:pt x="87789" y="465155"/>
                  </a:lnTo>
                  <a:lnTo>
                    <a:pt x="87921" y="465414"/>
                  </a:lnTo>
                  <a:lnTo>
                    <a:pt x="88052" y="465673"/>
                  </a:lnTo>
                  <a:lnTo>
                    <a:pt x="88189" y="465922"/>
                  </a:lnTo>
                  <a:lnTo>
                    <a:pt x="88329" y="466148"/>
                  </a:lnTo>
                  <a:lnTo>
                    <a:pt x="88475" y="466375"/>
                  </a:lnTo>
                  <a:lnTo>
                    <a:pt x="88625" y="466602"/>
                  </a:lnTo>
                  <a:lnTo>
                    <a:pt x="88775" y="466807"/>
                  </a:lnTo>
                  <a:lnTo>
                    <a:pt x="88929" y="467012"/>
                  </a:lnTo>
                  <a:lnTo>
                    <a:pt x="89084" y="467206"/>
                  </a:lnTo>
                  <a:lnTo>
                    <a:pt x="89243" y="467379"/>
                  </a:lnTo>
                  <a:lnTo>
                    <a:pt x="89406" y="467551"/>
                  </a:lnTo>
                  <a:lnTo>
                    <a:pt x="89570" y="467724"/>
                  </a:lnTo>
                  <a:lnTo>
                    <a:pt x="89738" y="467875"/>
                  </a:lnTo>
                  <a:lnTo>
                    <a:pt x="89906" y="468016"/>
                  </a:lnTo>
                  <a:lnTo>
                    <a:pt x="90074" y="468145"/>
                  </a:lnTo>
                  <a:lnTo>
                    <a:pt x="90247" y="468275"/>
                  </a:lnTo>
                  <a:lnTo>
                    <a:pt x="90419" y="468383"/>
                  </a:lnTo>
                  <a:lnTo>
                    <a:pt x="90597" y="468490"/>
                  </a:lnTo>
                  <a:lnTo>
                    <a:pt x="90769" y="468577"/>
                  </a:lnTo>
                  <a:lnTo>
                    <a:pt x="90946" y="468663"/>
                  </a:lnTo>
                  <a:lnTo>
                    <a:pt x="91124" y="468739"/>
                  </a:lnTo>
                  <a:lnTo>
                    <a:pt x="91301" y="468793"/>
                  </a:lnTo>
                  <a:lnTo>
                    <a:pt x="91478" y="468847"/>
                  </a:lnTo>
                  <a:lnTo>
                    <a:pt x="91655" y="468879"/>
                  </a:lnTo>
                  <a:lnTo>
                    <a:pt x="91832" y="468911"/>
                  </a:lnTo>
                  <a:lnTo>
                    <a:pt x="92010" y="468922"/>
                  </a:lnTo>
                  <a:lnTo>
                    <a:pt x="92187" y="468933"/>
                  </a:lnTo>
                  <a:lnTo>
                    <a:pt x="92364" y="468922"/>
                  </a:lnTo>
                  <a:lnTo>
                    <a:pt x="92537" y="468901"/>
                  </a:lnTo>
                  <a:lnTo>
                    <a:pt x="92714" y="468868"/>
                  </a:lnTo>
                  <a:lnTo>
                    <a:pt x="92887" y="468825"/>
                  </a:lnTo>
                  <a:lnTo>
                    <a:pt x="93059" y="468771"/>
                  </a:lnTo>
                  <a:lnTo>
                    <a:pt x="93227" y="468706"/>
                  </a:lnTo>
                  <a:lnTo>
                    <a:pt x="93395" y="468620"/>
                  </a:lnTo>
                  <a:lnTo>
                    <a:pt x="93564" y="468534"/>
                  </a:lnTo>
                  <a:lnTo>
                    <a:pt x="93727" y="468426"/>
                  </a:lnTo>
                  <a:lnTo>
                    <a:pt x="93891" y="468307"/>
                  </a:lnTo>
                  <a:lnTo>
                    <a:pt x="94050" y="468177"/>
                  </a:lnTo>
                  <a:lnTo>
                    <a:pt x="94209" y="468037"/>
                  </a:lnTo>
                  <a:lnTo>
                    <a:pt x="94363" y="467875"/>
                  </a:lnTo>
                  <a:lnTo>
                    <a:pt x="94513" y="467703"/>
                  </a:lnTo>
                  <a:lnTo>
                    <a:pt x="94663" y="467519"/>
                  </a:lnTo>
                  <a:lnTo>
                    <a:pt x="94808" y="467325"/>
                  </a:lnTo>
                  <a:lnTo>
                    <a:pt x="94949" y="467109"/>
                  </a:lnTo>
                  <a:lnTo>
                    <a:pt x="95086" y="466893"/>
                  </a:lnTo>
                  <a:lnTo>
                    <a:pt x="95217" y="466656"/>
                  </a:lnTo>
                  <a:lnTo>
                    <a:pt x="95349" y="466397"/>
                  </a:lnTo>
                  <a:lnTo>
                    <a:pt x="95472" y="466127"/>
                  </a:lnTo>
                  <a:lnTo>
                    <a:pt x="95594" y="465846"/>
                  </a:lnTo>
                  <a:lnTo>
                    <a:pt x="95713" y="465555"/>
                  </a:lnTo>
                  <a:lnTo>
                    <a:pt x="95822" y="465242"/>
                  </a:lnTo>
                  <a:lnTo>
                    <a:pt x="95931" y="464918"/>
                  </a:lnTo>
                  <a:lnTo>
                    <a:pt x="96031" y="464583"/>
                  </a:lnTo>
                  <a:lnTo>
                    <a:pt x="96126" y="464227"/>
                  </a:lnTo>
                  <a:lnTo>
                    <a:pt x="96217" y="463860"/>
                  </a:lnTo>
                  <a:lnTo>
                    <a:pt x="96303" y="463472"/>
                  </a:lnTo>
                  <a:lnTo>
                    <a:pt x="96380" y="463072"/>
                  </a:lnTo>
                  <a:lnTo>
                    <a:pt x="96453" y="462662"/>
                  </a:lnTo>
                  <a:lnTo>
                    <a:pt x="96521" y="462651"/>
                  </a:lnTo>
                  <a:lnTo>
                    <a:pt x="96589" y="462641"/>
                  </a:lnTo>
                  <a:lnTo>
                    <a:pt x="96653" y="462608"/>
                  </a:lnTo>
                  <a:lnTo>
                    <a:pt x="96721" y="462576"/>
                  </a:lnTo>
                  <a:lnTo>
                    <a:pt x="96780" y="462522"/>
                  </a:lnTo>
                  <a:lnTo>
                    <a:pt x="96844" y="462468"/>
                  </a:lnTo>
                  <a:lnTo>
                    <a:pt x="96903" y="462392"/>
                  </a:lnTo>
                  <a:lnTo>
                    <a:pt x="96957" y="462317"/>
                  </a:lnTo>
                  <a:lnTo>
                    <a:pt x="97007" y="462220"/>
                  </a:lnTo>
                  <a:lnTo>
                    <a:pt x="97057" y="462112"/>
                  </a:lnTo>
                  <a:lnTo>
                    <a:pt x="97103" y="461993"/>
                  </a:lnTo>
                  <a:lnTo>
                    <a:pt x="97144" y="461874"/>
                  </a:lnTo>
                  <a:lnTo>
                    <a:pt x="97180" y="461734"/>
                  </a:lnTo>
                  <a:lnTo>
                    <a:pt x="97207" y="461583"/>
                  </a:lnTo>
                  <a:lnTo>
                    <a:pt x="97235" y="461421"/>
                  </a:lnTo>
                  <a:lnTo>
                    <a:pt x="97253" y="461237"/>
                  </a:lnTo>
                  <a:lnTo>
                    <a:pt x="97339" y="460147"/>
                  </a:lnTo>
                  <a:lnTo>
                    <a:pt x="97380" y="459608"/>
                  </a:lnTo>
                  <a:lnTo>
                    <a:pt x="97412" y="459057"/>
                  </a:lnTo>
                  <a:lnTo>
                    <a:pt x="97416" y="458885"/>
                  </a:lnTo>
                  <a:lnTo>
                    <a:pt x="97425" y="458701"/>
                  </a:lnTo>
                  <a:lnTo>
                    <a:pt x="97444" y="458528"/>
                  </a:lnTo>
                  <a:lnTo>
                    <a:pt x="97457" y="458453"/>
                  </a:lnTo>
                  <a:lnTo>
                    <a:pt x="97471" y="458366"/>
                  </a:lnTo>
                  <a:lnTo>
                    <a:pt x="97521" y="457589"/>
                  </a:lnTo>
                  <a:lnTo>
                    <a:pt x="97562" y="456801"/>
                  </a:lnTo>
                  <a:lnTo>
                    <a:pt x="97603" y="456003"/>
                  </a:lnTo>
                  <a:lnTo>
                    <a:pt x="97639" y="455204"/>
                  </a:lnTo>
                  <a:lnTo>
                    <a:pt x="97675" y="454384"/>
                  </a:lnTo>
                  <a:lnTo>
                    <a:pt x="97707" y="453563"/>
                  </a:lnTo>
                  <a:lnTo>
                    <a:pt x="97734" y="452732"/>
                  </a:lnTo>
                  <a:lnTo>
                    <a:pt x="97757" y="451891"/>
                  </a:lnTo>
                  <a:lnTo>
                    <a:pt x="97775" y="451049"/>
                  </a:lnTo>
                  <a:lnTo>
                    <a:pt x="97793" y="450196"/>
                  </a:lnTo>
                  <a:lnTo>
                    <a:pt x="97807" y="449333"/>
                  </a:lnTo>
                  <a:lnTo>
                    <a:pt x="97821" y="448458"/>
                  </a:lnTo>
                  <a:lnTo>
                    <a:pt x="97825" y="447584"/>
                  </a:lnTo>
                  <a:lnTo>
                    <a:pt x="97830" y="446710"/>
                  </a:lnTo>
                  <a:lnTo>
                    <a:pt x="97830" y="445825"/>
                  </a:lnTo>
                  <a:lnTo>
                    <a:pt x="97830" y="444929"/>
                  </a:lnTo>
                  <a:lnTo>
                    <a:pt x="97821" y="444022"/>
                  </a:lnTo>
                  <a:lnTo>
                    <a:pt x="97812" y="443116"/>
                  </a:lnTo>
                  <a:lnTo>
                    <a:pt x="97798" y="442209"/>
                  </a:lnTo>
                  <a:lnTo>
                    <a:pt x="97784" y="441292"/>
                  </a:lnTo>
                  <a:lnTo>
                    <a:pt x="97766" y="440374"/>
                  </a:lnTo>
                  <a:lnTo>
                    <a:pt x="97744" y="439446"/>
                  </a:lnTo>
                  <a:lnTo>
                    <a:pt x="97716" y="438518"/>
                  </a:lnTo>
                  <a:lnTo>
                    <a:pt x="97684" y="437579"/>
                  </a:lnTo>
                  <a:lnTo>
                    <a:pt x="97653" y="436640"/>
                  </a:lnTo>
                  <a:lnTo>
                    <a:pt x="97616" y="435701"/>
                  </a:lnTo>
                  <a:lnTo>
                    <a:pt x="97580" y="434751"/>
                  </a:lnTo>
                  <a:lnTo>
                    <a:pt x="97535" y="433801"/>
                  </a:lnTo>
                  <a:lnTo>
                    <a:pt x="97489" y="432851"/>
                  </a:lnTo>
                  <a:lnTo>
                    <a:pt x="97439" y="431891"/>
                  </a:lnTo>
                  <a:lnTo>
                    <a:pt x="97389" y="430930"/>
                  </a:lnTo>
                  <a:lnTo>
                    <a:pt x="97335" y="429970"/>
                  </a:lnTo>
                  <a:lnTo>
                    <a:pt x="97276" y="429009"/>
                  </a:lnTo>
                  <a:lnTo>
                    <a:pt x="97212" y="428038"/>
                  </a:lnTo>
                  <a:lnTo>
                    <a:pt x="97148" y="427066"/>
                  </a:lnTo>
                  <a:lnTo>
                    <a:pt x="97076" y="426095"/>
                  </a:lnTo>
                  <a:lnTo>
                    <a:pt x="97007" y="425123"/>
                  </a:lnTo>
                  <a:lnTo>
                    <a:pt x="96930" y="424152"/>
                  </a:lnTo>
                  <a:lnTo>
                    <a:pt x="96853" y="423181"/>
                  </a:lnTo>
                  <a:lnTo>
                    <a:pt x="96771" y="422198"/>
                  </a:lnTo>
                  <a:lnTo>
                    <a:pt x="96685" y="421227"/>
                  </a:lnTo>
                  <a:lnTo>
                    <a:pt x="96599" y="420256"/>
                  </a:lnTo>
                  <a:lnTo>
                    <a:pt x="96503" y="419273"/>
                  </a:lnTo>
                  <a:lnTo>
                    <a:pt x="96408" y="418291"/>
                  </a:lnTo>
                  <a:lnTo>
                    <a:pt x="96312" y="417320"/>
                  </a:lnTo>
                  <a:lnTo>
                    <a:pt x="96212" y="416349"/>
                  </a:lnTo>
                  <a:lnTo>
                    <a:pt x="96108" y="415366"/>
                  </a:lnTo>
                  <a:lnTo>
                    <a:pt x="95999" y="414395"/>
                  </a:lnTo>
                  <a:lnTo>
                    <a:pt x="95885" y="413424"/>
                  </a:lnTo>
                  <a:lnTo>
                    <a:pt x="95772" y="412441"/>
                  </a:lnTo>
                  <a:lnTo>
                    <a:pt x="95654" y="411470"/>
                  </a:lnTo>
                  <a:lnTo>
                    <a:pt x="95535" y="410509"/>
                  </a:lnTo>
                  <a:lnTo>
                    <a:pt x="95408" y="409538"/>
                  </a:lnTo>
                  <a:lnTo>
                    <a:pt x="95281" y="408567"/>
                  </a:lnTo>
                  <a:lnTo>
                    <a:pt x="95154" y="407606"/>
                  </a:lnTo>
                  <a:lnTo>
                    <a:pt x="95017" y="406645"/>
                  </a:lnTo>
                  <a:lnTo>
                    <a:pt x="94881" y="405685"/>
                  </a:lnTo>
                  <a:lnTo>
                    <a:pt x="94740" y="404735"/>
                  </a:lnTo>
                  <a:lnTo>
                    <a:pt x="94599" y="403785"/>
                  </a:lnTo>
                  <a:lnTo>
                    <a:pt x="94449" y="402835"/>
                  </a:lnTo>
                  <a:lnTo>
                    <a:pt x="94300" y="401886"/>
                  </a:lnTo>
                  <a:lnTo>
                    <a:pt x="94150" y="400947"/>
                  </a:lnTo>
                  <a:lnTo>
                    <a:pt x="93991" y="400008"/>
                  </a:lnTo>
                  <a:lnTo>
                    <a:pt x="93832" y="399079"/>
                  </a:lnTo>
                  <a:lnTo>
                    <a:pt x="93891" y="399177"/>
                  </a:lnTo>
                  <a:lnTo>
                    <a:pt x="93954" y="399263"/>
                  </a:lnTo>
                  <a:lnTo>
                    <a:pt x="93991" y="399295"/>
                  </a:lnTo>
                  <a:lnTo>
                    <a:pt x="94027" y="399317"/>
                  </a:lnTo>
                  <a:lnTo>
                    <a:pt x="94068" y="399338"/>
                  </a:lnTo>
                  <a:lnTo>
                    <a:pt x="94109" y="399360"/>
                  </a:lnTo>
                  <a:lnTo>
                    <a:pt x="94577" y="399511"/>
                  </a:lnTo>
                  <a:lnTo>
                    <a:pt x="94831" y="399587"/>
                  </a:lnTo>
                  <a:lnTo>
                    <a:pt x="95095" y="399651"/>
                  </a:lnTo>
                  <a:lnTo>
                    <a:pt x="95367" y="399727"/>
                  </a:lnTo>
                  <a:lnTo>
                    <a:pt x="95649" y="399781"/>
                  </a:lnTo>
                  <a:lnTo>
                    <a:pt x="95940" y="399835"/>
                  </a:lnTo>
                  <a:lnTo>
                    <a:pt x="96240" y="399889"/>
                  </a:lnTo>
                  <a:lnTo>
                    <a:pt x="96539" y="399921"/>
                  </a:lnTo>
                  <a:lnTo>
                    <a:pt x="96848" y="399954"/>
                  </a:lnTo>
                  <a:lnTo>
                    <a:pt x="97162" y="399964"/>
                  </a:lnTo>
                  <a:lnTo>
                    <a:pt x="97475" y="399975"/>
                  </a:lnTo>
                  <a:lnTo>
                    <a:pt x="97793" y="399964"/>
                  </a:lnTo>
                  <a:lnTo>
                    <a:pt x="98112" y="399943"/>
                  </a:lnTo>
                  <a:lnTo>
                    <a:pt x="98430" y="399900"/>
                  </a:lnTo>
                  <a:lnTo>
                    <a:pt x="98748" y="399846"/>
                  </a:lnTo>
                  <a:lnTo>
                    <a:pt x="99066" y="399770"/>
                  </a:lnTo>
                  <a:lnTo>
                    <a:pt x="99375" y="399684"/>
                  </a:lnTo>
                  <a:lnTo>
                    <a:pt x="99684" y="399565"/>
                  </a:lnTo>
                  <a:lnTo>
                    <a:pt x="99988" y="399436"/>
                  </a:lnTo>
                  <a:lnTo>
                    <a:pt x="100288" y="399284"/>
                  </a:lnTo>
                  <a:lnTo>
                    <a:pt x="100433" y="399198"/>
                  </a:lnTo>
                  <a:lnTo>
                    <a:pt x="100579" y="399101"/>
                  </a:lnTo>
                  <a:lnTo>
                    <a:pt x="100719" y="399004"/>
                  </a:lnTo>
                  <a:lnTo>
                    <a:pt x="100860" y="398896"/>
                  </a:lnTo>
                  <a:lnTo>
                    <a:pt x="100997" y="398788"/>
                  </a:lnTo>
                  <a:lnTo>
                    <a:pt x="101133" y="398669"/>
                  </a:lnTo>
                  <a:lnTo>
                    <a:pt x="101265" y="398551"/>
                  </a:lnTo>
                  <a:lnTo>
                    <a:pt x="101396" y="398421"/>
                  </a:lnTo>
                  <a:lnTo>
                    <a:pt x="101524" y="398281"/>
                  </a:lnTo>
                  <a:lnTo>
                    <a:pt x="101651" y="398130"/>
                  </a:lnTo>
                  <a:lnTo>
                    <a:pt x="101774" y="397978"/>
                  </a:lnTo>
                  <a:lnTo>
                    <a:pt x="101892" y="397827"/>
                  </a:lnTo>
                  <a:lnTo>
                    <a:pt x="102010" y="397655"/>
                  </a:lnTo>
                  <a:lnTo>
                    <a:pt x="102119" y="397482"/>
                  </a:lnTo>
                  <a:lnTo>
                    <a:pt x="102228" y="397299"/>
                  </a:lnTo>
                  <a:lnTo>
                    <a:pt x="102332" y="397115"/>
                  </a:lnTo>
                  <a:lnTo>
                    <a:pt x="102437" y="396910"/>
                  </a:lnTo>
                  <a:lnTo>
                    <a:pt x="102532" y="396705"/>
                  </a:lnTo>
                  <a:lnTo>
                    <a:pt x="102628" y="396489"/>
                  </a:lnTo>
                  <a:lnTo>
                    <a:pt x="102719" y="396273"/>
                  </a:lnTo>
                  <a:lnTo>
                    <a:pt x="102805" y="396036"/>
                  </a:lnTo>
                  <a:lnTo>
                    <a:pt x="102887" y="395798"/>
                  </a:lnTo>
                  <a:lnTo>
                    <a:pt x="102964" y="395539"/>
                  </a:lnTo>
                  <a:lnTo>
                    <a:pt x="103041" y="395259"/>
                  </a:lnTo>
                  <a:lnTo>
                    <a:pt x="103109" y="394978"/>
                  </a:lnTo>
                  <a:lnTo>
                    <a:pt x="103177" y="394687"/>
                  </a:lnTo>
                  <a:lnTo>
                    <a:pt x="103237" y="394384"/>
                  </a:lnTo>
                  <a:lnTo>
                    <a:pt x="103291" y="394071"/>
                  </a:lnTo>
                  <a:lnTo>
                    <a:pt x="103341" y="393758"/>
                  </a:lnTo>
                  <a:lnTo>
                    <a:pt x="103386" y="393435"/>
                  </a:lnTo>
                  <a:lnTo>
                    <a:pt x="103432" y="393100"/>
                  </a:lnTo>
                  <a:lnTo>
                    <a:pt x="103468" y="392765"/>
                  </a:lnTo>
                  <a:lnTo>
                    <a:pt x="103505" y="392420"/>
                  </a:lnTo>
                  <a:lnTo>
                    <a:pt x="103536" y="392075"/>
                  </a:lnTo>
                  <a:lnTo>
                    <a:pt x="103568" y="391718"/>
                  </a:lnTo>
                  <a:lnTo>
                    <a:pt x="103591" y="391362"/>
                  </a:lnTo>
                  <a:lnTo>
                    <a:pt x="103614" y="391006"/>
                  </a:lnTo>
                  <a:lnTo>
                    <a:pt x="103636" y="390650"/>
                  </a:lnTo>
                  <a:lnTo>
                    <a:pt x="103673" y="389927"/>
                  </a:lnTo>
                  <a:lnTo>
                    <a:pt x="103700" y="389204"/>
                  </a:lnTo>
                  <a:lnTo>
                    <a:pt x="103718" y="388480"/>
                  </a:lnTo>
                  <a:lnTo>
                    <a:pt x="103736" y="387768"/>
                  </a:lnTo>
                  <a:lnTo>
                    <a:pt x="103759" y="386397"/>
                  </a:lnTo>
                  <a:lnTo>
                    <a:pt x="103773" y="385739"/>
                  </a:lnTo>
                  <a:lnTo>
                    <a:pt x="103786" y="385113"/>
                  </a:lnTo>
                  <a:lnTo>
                    <a:pt x="103809" y="383904"/>
                  </a:lnTo>
                  <a:lnTo>
                    <a:pt x="103823" y="382706"/>
                  </a:lnTo>
                  <a:lnTo>
                    <a:pt x="103827" y="381497"/>
                  </a:lnTo>
                  <a:lnTo>
                    <a:pt x="103818" y="380288"/>
                  </a:lnTo>
                  <a:lnTo>
                    <a:pt x="103804" y="379090"/>
                  </a:lnTo>
                  <a:lnTo>
                    <a:pt x="103777" y="377882"/>
                  </a:lnTo>
                  <a:lnTo>
                    <a:pt x="103745" y="376673"/>
                  </a:lnTo>
                  <a:lnTo>
                    <a:pt x="103700" y="375464"/>
                  </a:lnTo>
                  <a:lnTo>
                    <a:pt x="104068" y="376111"/>
                  </a:lnTo>
                  <a:lnTo>
                    <a:pt x="104427" y="376770"/>
                  </a:lnTo>
                  <a:lnTo>
                    <a:pt x="104786" y="377439"/>
                  </a:lnTo>
                  <a:lnTo>
                    <a:pt x="105136" y="378130"/>
                  </a:lnTo>
                  <a:lnTo>
                    <a:pt x="105481" y="378831"/>
                  </a:lnTo>
                  <a:lnTo>
                    <a:pt x="105817" y="379555"/>
                  </a:lnTo>
                  <a:lnTo>
                    <a:pt x="106149" y="380288"/>
                  </a:lnTo>
                  <a:lnTo>
                    <a:pt x="106476" y="381033"/>
                  </a:lnTo>
                  <a:lnTo>
                    <a:pt x="106799" y="381799"/>
                  </a:lnTo>
                  <a:lnTo>
                    <a:pt x="107112" y="382587"/>
                  </a:lnTo>
                  <a:lnTo>
                    <a:pt x="107421" y="383386"/>
                  </a:lnTo>
                  <a:lnTo>
                    <a:pt x="107725" y="384196"/>
                  </a:lnTo>
                  <a:lnTo>
                    <a:pt x="108021" y="385016"/>
                  </a:lnTo>
                  <a:lnTo>
                    <a:pt x="108312" y="385858"/>
                  </a:lnTo>
                  <a:lnTo>
                    <a:pt x="108593" y="386710"/>
                  </a:lnTo>
                  <a:lnTo>
                    <a:pt x="108870" y="387585"/>
                  </a:lnTo>
                  <a:lnTo>
                    <a:pt x="109139" y="388459"/>
                  </a:lnTo>
                  <a:lnTo>
                    <a:pt x="109402" y="389366"/>
                  </a:lnTo>
                  <a:lnTo>
                    <a:pt x="109661" y="390272"/>
                  </a:lnTo>
                  <a:lnTo>
                    <a:pt x="109911" y="391200"/>
                  </a:lnTo>
                  <a:lnTo>
                    <a:pt x="110156" y="392129"/>
                  </a:lnTo>
                  <a:lnTo>
                    <a:pt x="110393" y="393089"/>
                  </a:lnTo>
                  <a:lnTo>
                    <a:pt x="110620" y="394050"/>
                  </a:lnTo>
                  <a:lnTo>
                    <a:pt x="110842" y="395021"/>
                  </a:lnTo>
                  <a:lnTo>
                    <a:pt x="111056" y="396014"/>
                  </a:lnTo>
                  <a:lnTo>
                    <a:pt x="111265" y="397018"/>
                  </a:lnTo>
                  <a:lnTo>
                    <a:pt x="111465" y="398032"/>
                  </a:lnTo>
                  <a:lnTo>
                    <a:pt x="111660" y="399069"/>
                  </a:lnTo>
                  <a:lnTo>
                    <a:pt x="111846" y="400105"/>
                  </a:lnTo>
                  <a:lnTo>
                    <a:pt x="112024" y="401152"/>
                  </a:lnTo>
                  <a:lnTo>
                    <a:pt x="112196" y="402220"/>
                  </a:lnTo>
                  <a:lnTo>
                    <a:pt x="112360" y="403300"/>
                  </a:lnTo>
                  <a:lnTo>
                    <a:pt x="112451" y="403915"/>
                  </a:lnTo>
                  <a:lnTo>
                    <a:pt x="112537" y="404541"/>
                  </a:lnTo>
                  <a:lnTo>
                    <a:pt x="112619" y="405156"/>
                  </a:lnTo>
                  <a:lnTo>
                    <a:pt x="112701" y="405771"/>
                  </a:lnTo>
                  <a:lnTo>
                    <a:pt x="112778" y="406397"/>
                  </a:lnTo>
                  <a:lnTo>
                    <a:pt x="112851" y="407012"/>
                  </a:lnTo>
                  <a:lnTo>
                    <a:pt x="112923" y="407628"/>
                  </a:lnTo>
                  <a:lnTo>
                    <a:pt x="112991" y="408243"/>
                  </a:lnTo>
                  <a:lnTo>
                    <a:pt x="113055" y="408858"/>
                  </a:lnTo>
                  <a:lnTo>
                    <a:pt x="113119" y="409473"/>
                  </a:lnTo>
                  <a:lnTo>
                    <a:pt x="113178" y="410088"/>
                  </a:lnTo>
                  <a:lnTo>
                    <a:pt x="113232" y="410704"/>
                  </a:lnTo>
                  <a:lnTo>
                    <a:pt x="113337" y="411934"/>
                  </a:lnTo>
                  <a:lnTo>
                    <a:pt x="113432" y="413154"/>
                  </a:lnTo>
                  <a:lnTo>
                    <a:pt x="113514" y="414384"/>
                  </a:lnTo>
                  <a:lnTo>
                    <a:pt x="113582" y="415604"/>
                  </a:lnTo>
                  <a:lnTo>
                    <a:pt x="113646" y="416823"/>
                  </a:lnTo>
                  <a:lnTo>
                    <a:pt x="113700" y="418054"/>
                  </a:lnTo>
                  <a:lnTo>
                    <a:pt x="113741" y="419273"/>
                  </a:lnTo>
                  <a:lnTo>
                    <a:pt x="113777" y="420493"/>
                  </a:lnTo>
                  <a:lnTo>
                    <a:pt x="113800" y="421713"/>
                  </a:lnTo>
                  <a:lnTo>
                    <a:pt x="113818" y="422932"/>
                  </a:lnTo>
                  <a:lnTo>
                    <a:pt x="113832" y="424152"/>
                  </a:lnTo>
                  <a:lnTo>
                    <a:pt x="113832" y="425372"/>
                  </a:lnTo>
                  <a:lnTo>
                    <a:pt x="113827" y="426591"/>
                  </a:lnTo>
                  <a:lnTo>
                    <a:pt x="113818" y="427811"/>
                  </a:lnTo>
                  <a:lnTo>
                    <a:pt x="113800" y="429031"/>
                  </a:lnTo>
                  <a:lnTo>
                    <a:pt x="113777" y="430250"/>
                  </a:lnTo>
                  <a:lnTo>
                    <a:pt x="113750" y="431470"/>
                  </a:lnTo>
                  <a:lnTo>
                    <a:pt x="113718" y="432700"/>
                  </a:lnTo>
                  <a:lnTo>
                    <a:pt x="113677" y="433920"/>
                  </a:lnTo>
                  <a:lnTo>
                    <a:pt x="113637" y="435150"/>
                  </a:lnTo>
                  <a:lnTo>
                    <a:pt x="113587" y="436370"/>
                  </a:lnTo>
                  <a:lnTo>
                    <a:pt x="113537" y="437600"/>
                  </a:lnTo>
                  <a:lnTo>
                    <a:pt x="113482" y="438831"/>
                  </a:lnTo>
                  <a:lnTo>
                    <a:pt x="113428" y="440061"/>
                  </a:lnTo>
                  <a:lnTo>
                    <a:pt x="113305" y="442533"/>
                  </a:lnTo>
                  <a:lnTo>
                    <a:pt x="113228" y="442544"/>
                  </a:lnTo>
                  <a:lnTo>
                    <a:pt x="113141" y="442565"/>
                  </a:lnTo>
                  <a:lnTo>
                    <a:pt x="113060" y="442598"/>
                  </a:lnTo>
                  <a:lnTo>
                    <a:pt x="112969" y="442641"/>
                  </a:lnTo>
                  <a:lnTo>
                    <a:pt x="112723" y="442857"/>
                  </a:lnTo>
                  <a:lnTo>
                    <a:pt x="112483" y="443083"/>
                  </a:lnTo>
                  <a:lnTo>
                    <a:pt x="112251" y="443321"/>
                  </a:lnTo>
                  <a:lnTo>
                    <a:pt x="112028" y="443580"/>
                  </a:lnTo>
                  <a:lnTo>
                    <a:pt x="111810" y="443850"/>
                  </a:lnTo>
                  <a:lnTo>
                    <a:pt x="111601" y="444130"/>
                  </a:lnTo>
                  <a:lnTo>
                    <a:pt x="111397" y="444432"/>
                  </a:lnTo>
                  <a:lnTo>
                    <a:pt x="111201" y="444745"/>
                  </a:lnTo>
                  <a:lnTo>
                    <a:pt x="111015" y="445069"/>
                  </a:lnTo>
                  <a:lnTo>
                    <a:pt x="110833" y="445404"/>
                  </a:lnTo>
                  <a:lnTo>
                    <a:pt x="110656" y="445760"/>
                  </a:lnTo>
                  <a:lnTo>
                    <a:pt x="110488" y="446116"/>
                  </a:lnTo>
                  <a:lnTo>
                    <a:pt x="110329" y="446494"/>
                  </a:lnTo>
                  <a:lnTo>
                    <a:pt x="110174" y="446872"/>
                  </a:lnTo>
                  <a:lnTo>
                    <a:pt x="110024" y="447271"/>
                  </a:lnTo>
                  <a:lnTo>
                    <a:pt x="109884" y="447681"/>
                  </a:lnTo>
                  <a:lnTo>
                    <a:pt x="109752" y="448091"/>
                  </a:lnTo>
                  <a:lnTo>
                    <a:pt x="109620" y="448512"/>
                  </a:lnTo>
                  <a:lnTo>
                    <a:pt x="109497" y="448955"/>
                  </a:lnTo>
                  <a:lnTo>
                    <a:pt x="109384" y="449397"/>
                  </a:lnTo>
                  <a:lnTo>
                    <a:pt x="109275" y="449851"/>
                  </a:lnTo>
                  <a:lnTo>
                    <a:pt x="109170" y="450304"/>
                  </a:lnTo>
                  <a:lnTo>
                    <a:pt x="109070" y="450779"/>
                  </a:lnTo>
                  <a:lnTo>
                    <a:pt x="108979" y="451254"/>
                  </a:lnTo>
                  <a:lnTo>
                    <a:pt x="108893" y="451739"/>
                  </a:lnTo>
                  <a:lnTo>
                    <a:pt x="108811" y="452236"/>
                  </a:lnTo>
                  <a:lnTo>
                    <a:pt x="108734" y="452732"/>
                  </a:lnTo>
                  <a:lnTo>
                    <a:pt x="108666" y="453229"/>
                  </a:lnTo>
                  <a:lnTo>
                    <a:pt x="108602" y="453747"/>
                  </a:lnTo>
                  <a:lnTo>
                    <a:pt x="108543" y="454254"/>
                  </a:lnTo>
                  <a:lnTo>
                    <a:pt x="108489" y="454783"/>
                  </a:lnTo>
                  <a:lnTo>
                    <a:pt x="108443" y="455312"/>
                  </a:lnTo>
                  <a:lnTo>
                    <a:pt x="108398" y="455841"/>
                  </a:lnTo>
                  <a:lnTo>
                    <a:pt x="108362" y="456370"/>
                  </a:lnTo>
                  <a:lnTo>
                    <a:pt x="108330" y="456909"/>
                  </a:lnTo>
                  <a:lnTo>
                    <a:pt x="108303" y="457460"/>
                  </a:lnTo>
                  <a:lnTo>
                    <a:pt x="108280" y="457999"/>
                  </a:lnTo>
                  <a:lnTo>
                    <a:pt x="108257" y="458550"/>
                  </a:lnTo>
                  <a:lnTo>
                    <a:pt x="108243" y="459100"/>
                  </a:lnTo>
                  <a:lnTo>
                    <a:pt x="108234" y="459651"/>
                  </a:lnTo>
                  <a:lnTo>
                    <a:pt x="108230" y="460212"/>
                  </a:lnTo>
                  <a:lnTo>
                    <a:pt x="108230" y="460773"/>
                  </a:lnTo>
                  <a:lnTo>
                    <a:pt x="108234" y="461324"/>
                  </a:lnTo>
                  <a:lnTo>
                    <a:pt x="108243" y="461885"/>
                  </a:lnTo>
                  <a:lnTo>
                    <a:pt x="108257" y="462446"/>
                  </a:lnTo>
                  <a:lnTo>
                    <a:pt x="108275" y="463008"/>
                  </a:lnTo>
                  <a:lnTo>
                    <a:pt x="108293" y="463569"/>
                  </a:lnTo>
                  <a:lnTo>
                    <a:pt x="108321" y="464119"/>
                  </a:lnTo>
                  <a:lnTo>
                    <a:pt x="108348" y="464680"/>
                  </a:lnTo>
                  <a:lnTo>
                    <a:pt x="108380" y="465242"/>
                  </a:lnTo>
                  <a:lnTo>
                    <a:pt x="108416" y="465792"/>
                  </a:lnTo>
                  <a:lnTo>
                    <a:pt x="108457" y="466353"/>
                  </a:lnTo>
                  <a:lnTo>
                    <a:pt x="108498" y="466904"/>
                  </a:lnTo>
                  <a:lnTo>
                    <a:pt x="108543" y="467444"/>
                  </a:lnTo>
                  <a:lnTo>
                    <a:pt x="108598" y="467994"/>
                  </a:lnTo>
                  <a:lnTo>
                    <a:pt x="108648" y="468534"/>
                  </a:lnTo>
                  <a:lnTo>
                    <a:pt x="108707" y="469073"/>
                  </a:lnTo>
                  <a:lnTo>
                    <a:pt x="108766" y="469613"/>
                  </a:lnTo>
                  <a:lnTo>
                    <a:pt x="108830" y="470142"/>
                  </a:lnTo>
                  <a:lnTo>
                    <a:pt x="108893" y="470671"/>
                  </a:lnTo>
                  <a:lnTo>
                    <a:pt x="108961" y="471189"/>
                  </a:lnTo>
                  <a:lnTo>
                    <a:pt x="109034" y="471707"/>
                  </a:lnTo>
                  <a:lnTo>
                    <a:pt x="109111" y="472214"/>
                  </a:lnTo>
                  <a:lnTo>
                    <a:pt x="109188" y="472721"/>
                  </a:lnTo>
                  <a:lnTo>
                    <a:pt x="109134" y="472797"/>
                  </a:lnTo>
                  <a:lnTo>
                    <a:pt x="109079" y="472883"/>
                  </a:lnTo>
                  <a:lnTo>
                    <a:pt x="109034" y="472991"/>
                  </a:lnTo>
                  <a:lnTo>
                    <a:pt x="108989" y="473099"/>
                  </a:lnTo>
                  <a:lnTo>
                    <a:pt x="108943" y="473218"/>
                  </a:lnTo>
                  <a:lnTo>
                    <a:pt x="108907" y="473347"/>
                  </a:lnTo>
                  <a:lnTo>
                    <a:pt x="108875" y="473488"/>
                  </a:lnTo>
                  <a:lnTo>
                    <a:pt x="108852" y="473650"/>
                  </a:lnTo>
                  <a:lnTo>
                    <a:pt x="108798" y="474038"/>
                  </a:lnTo>
                  <a:lnTo>
                    <a:pt x="108748" y="474416"/>
                  </a:lnTo>
                  <a:lnTo>
                    <a:pt x="108707" y="474794"/>
                  </a:lnTo>
                  <a:lnTo>
                    <a:pt x="108675" y="475161"/>
                  </a:lnTo>
                  <a:lnTo>
                    <a:pt x="108652" y="475528"/>
                  </a:lnTo>
                  <a:lnTo>
                    <a:pt x="108634" y="475884"/>
                  </a:lnTo>
                  <a:lnTo>
                    <a:pt x="108621" y="476240"/>
                  </a:lnTo>
                  <a:lnTo>
                    <a:pt x="108621" y="476585"/>
                  </a:lnTo>
                  <a:lnTo>
                    <a:pt x="108621" y="476920"/>
                  </a:lnTo>
                  <a:lnTo>
                    <a:pt x="108630" y="477244"/>
                  </a:lnTo>
                  <a:lnTo>
                    <a:pt x="108648" y="477568"/>
                  </a:lnTo>
                  <a:lnTo>
                    <a:pt x="108671" y="477881"/>
                  </a:lnTo>
                  <a:lnTo>
                    <a:pt x="108698" y="478194"/>
                  </a:lnTo>
                  <a:lnTo>
                    <a:pt x="108730" y="478507"/>
                  </a:lnTo>
                  <a:lnTo>
                    <a:pt x="108770" y="478798"/>
                  </a:lnTo>
                  <a:lnTo>
                    <a:pt x="108816" y="479100"/>
                  </a:lnTo>
                  <a:lnTo>
                    <a:pt x="108866" y="479392"/>
                  </a:lnTo>
                  <a:lnTo>
                    <a:pt x="108920" y="479672"/>
                  </a:lnTo>
                  <a:lnTo>
                    <a:pt x="108979" y="479953"/>
                  </a:lnTo>
                  <a:lnTo>
                    <a:pt x="109048" y="480223"/>
                  </a:lnTo>
                  <a:lnTo>
                    <a:pt x="109120" y="480493"/>
                  </a:lnTo>
                  <a:lnTo>
                    <a:pt x="109193" y="480752"/>
                  </a:lnTo>
                  <a:lnTo>
                    <a:pt x="109275" y="481000"/>
                  </a:lnTo>
                  <a:lnTo>
                    <a:pt x="109361" y="481248"/>
                  </a:lnTo>
                  <a:lnTo>
                    <a:pt x="109452" y="481496"/>
                  </a:lnTo>
                  <a:lnTo>
                    <a:pt x="109547" y="481734"/>
                  </a:lnTo>
                  <a:lnTo>
                    <a:pt x="109647" y="481960"/>
                  </a:lnTo>
                  <a:lnTo>
                    <a:pt x="109747" y="482187"/>
                  </a:lnTo>
                  <a:lnTo>
                    <a:pt x="109856" y="482403"/>
                  </a:lnTo>
                  <a:lnTo>
                    <a:pt x="109970" y="482608"/>
                  </a:lnTo>
                  <a:lnTo>
                    <a:pt x="110084" y="482813"/>
                  </a:lnTo>
                  <a:lnTo>
                    <a:pt x="110202" y="483007"/>
                  </a:lnTo>
                  <a:lnTo>
                    <a:pt x="110324" y="483202"/>
                  </a:lnTo>
                  <a:lnTo>
                    <a:pt x="110452" y="483385"/>
                  </a:lnTo>
                  <a:lnTo>
                    <a:pt x="110583" y="483558"/>
                  </a:lnTo>
                  <a:lnTo>
                    <a:pt x="110715" y="483730"/>
                  </a:lnTo>
                  <a:lnTo>
                    <a:pt x="110851" y="483892"/>
                  </a:lnTo>
                  <a:lnTo>
                    <a:pt x="110992" y="484043"/>
                  </a:lnTo>
                  <a:lnTo>
                    <a:pt x="111138" y="484195"/>
                  </a:lnTo>
                  <a:lnTo>
                    <a:pt x="111283" y="484335"/>
                  </a:lnTo>
                  <a:lnTo>
                    <a:pt x="111451" y="484486"/>
                  </a:lnTo>
                  <a:lnTo>
                    <a:pt x="111628" y="484637"/>
                  </a:lnTo>
                  <a:lnTo>
                    <a:pt x="111978" y="484918"/>
                  </a:lnTo>
                  <a:lnTo>
                    <a:pt x="112337" y="485177"/>
                  </a:lnTo>
                  <a:lnTo>
                    <a:pt x="112705" y="485414"/>
                  </a:lnTo>
                  <a:lnTo>
                    <a:pt x="113078" y="485630"/>
                  </a:lnTo>
                  <a:lnTo>
                    <a:pt x="113459" y="485835"/>
                  </a:lnTo>
                  <a:lnTo>
                    <a:pt x="113846" y="486029"/>
                  </a:lnTo>
                  <a:lnTo>
                    <a:pt x="114236" y="486202"/>
                  </a:lnTo>
                  <a:lnTo>
                    <a:pt x="114632" y="486364"/>
                  </a:lnTo>
                  <a:lnTo>
                    <a:pt x="115031" y="486504"/>
                  </a:lnTo>
                  <a:lnTo>
                    <a:pt x="115436" y="486634"/>
                  </a:lnTo>
                  <a:lnTo>
                    <a:pt x="115840" y="486753"/>
                  </a:lnTo>
                  <a:lnTo>
                    <a:pt x="116249" y="486861"/>
                  </a:lnTo>
                  <a:lnTo>
                    <a:pt x="116662" y="486968"/>
                  </a:lnTo>
                  <a:lnTo>
                    <a:pt x="117071" y="487055"/>
                  </a:lnTo>
                  <a:lnTo>
                    <a:pt x="117489" y="487130"/>
                  </a:lnTo>
                  <a:lnTo>
                    <a:pt x="117903" y="487206"/>
                  </a:lnTo>
                  <a:lnTo>
                    <a:pt x="118316" y="487281"/>
                  </a:lnTo>
                  <a:lnTo>
                    <a:pt x="119143" y="487400"/>
                  </a:lnTo>
                  <a:lnTo>
                    <a:pt x="119966" y="487497"/>
                  </a:lnTo>
                  <a:lnTo>
                    <a:pt x="120779" y="487605"/>
                  </a:lnTo>
                  <a:lnTo>
                    <a:pt x="121579" y="487702"/>
                  </a:lnTo>
                  <a:lnTo>
                    <a:pt x="122360" y="487810"/>
                  </a:lnTo>
                  <a:lnTo>
                    <a:pt x="123123" y="487929"/>
                  </a:lnTo>
                  <a:lnTo>
                    <a:pt x="123491" y="487994"/>
                  </a:lnTo>
                  <a:lnTo>
                    <a:pt x="123855" y="488069"/>
                  </a:lnTo>
                  <a:lnTo>
                    <a:pt x="124296" y="488166"/>
                  </a:lnTo>
                  <a:lnTo>
                    <a:pt x="124745" y="488242"/>
                  </a:lnTo>
                  <a:lnTo>
                    <a:pt x="124972" y="488274"/>
                  </a:lnTo>
                  <a:lnTo>
                    <a:pt x="125204" y="488307"/>
                  </a:lnTo>
                  <a:lnTo>
                    <a:pt x="125436" y="488328"/>
                  </a:lnTo>
                  <a:lnTo>
                    <a:pt x="125668" y="488339"/>
                  </a:lnTo>
                  <a:lnTo>
                    <a:pt x="125904" y="488339"/>
                  </a:lnTo>
                  <a:lnTo>
                    <a:pt x="126136" y="488328"/>
                  </a:lnTo>
                  <a:lnTo>
                    <a:pt x="126372" y="488307"/>
                  </a:lnTo>
                  <a:lnTo>
                    <a:pt x="126604" y="488274"/>
                  </a:lnTo>
                  <a:lnTo>
                    <a:pt x="126831" y="488231"/>
                  </a:lnTo>
                  <a:lnTo>
                    <a:pt x="127062" y="488166"/>
                  </a:lnTo>
                  <a:lnTo>
                    <a:pt x="127290" y="488091"/>
                  </a:lnTo>
                  <a:lnTo>
                    <a:pt x="127512" y="487994"/>
                  </a:lnTo>
                  <a:lnTo>
                    <a:pt x="127735" y="487886"/>
                  </a:lnTo>
                  <a:lnTo>
                    <a:pt x="127953" y="487756"/>
                  </a:lnTo>
                  <a:lnTo>
                    <a:pt x="128171" y="487605"/>
                  </a:lnTo>
                  <a:lnTo>
                    <a:pt x="128380" y="487433"/>
                  </a:lnTo>
                  <a:lnTo>
                    <a:pt x="128585" y="487238"/>
                  </a:lnTo>
                  <a:lnTo>
                    <a:pt x="128689" y="487141"/>
                  </a:lnTo>
                  <a:lnTo>
                    <a:pt x="128784" y="487022"/>
                  </a:lnTo>
                  <a:lnTo>
                    <a:pt x="128884" y="486914"/>
                  </a:lnTo>
                  <a:lnTo>
                    <a:pt x="128980" y="486785"/>
                  </a:lnTo>
                  <a:lnTo>
                    <a:pt x="129075" y="486655"/>
                  </a:lnTo>
                  <a:lnTo>
                    <a:pt x="129171" y="486526"/>
                  </a:lnTo>
                  <a:lnTo>
                    <a:pt x="129262" y="486375"/>
                  </a:lnTo>
                  <a:lnTo>
                    <a:pt x="129352" y="486234"/>
                  </a:lnTo>
                  <a:lnTo>
                    <a:pt x="129443" y="486073"/>
                  </a:lnTo>
                  <a:lnTo>
                    <a:pt x="129530" y="485911"/>
                  </a:lnTo>
                  <a:lnTo>
                    <a:pt x="129616" y="485738"/>
                  </a:lnTo>
                  <a:lnTo>
                    <a:pt x="129698" y="485565"/>
                  </a:lnTo>
                  <a:lnTo>
                    <a:pt x="129779" y="485382"/>
                  </a:lnTo>
                  <a:lnTo>
                    <a:pt x="129861" y="485188"/>
                  </a:lnTo>
                  <a:lnTo>
                    <a:pt x="129938" y="484982"/>
                  </a:lnTo>
                  <a:lnTo>
                    <a:pt x="130011" y="484777"/>
                  </a:lnTo>
                  <a:lnTo>
                    <a:pt x="130088" y="484562"/>
                  </a:lnTo>
                  <a:lnTo>
                    <a:pt x="130157" y="484346"/>
                  </a:lnTo>
                  <a:lnTo>
                    <a:pt x="130225" y="484108"/>
                  </a:lnTo>
                  <a:lnTo>
                    <a:pt x="130293" y="483871"/>
                  </a:lnTo>
                  <a:lnTo>
                    <a:pt x="130356" y="483623"/>
                  </a:lnTo>
                  <a:lnTo>
                    <a:pt x="130420" y="483364"/>
                  </a:lnTo>
                  <a:lnTo>
                    <a:pt x="130488" y="483051"/>
                  </a:lnTo>
                  <a:lnTo>
                    <a:pt x="130552" y="482738"/>
                  </a:lnTo>
                  <a:lnTo>
                    <a:pt x="130611" y="482424"/>
                  </a:lnTo>
                  <a:lnTo>
                    <a:pt x="130661" y="482111"/>
                  </a:lnTo>
                  <a:lnTo>
                    <a:pt x="130706" y="481809"/>
                  </a:lnTo>
                  <a:lnTo>
                    <a:pt x="130747" y="481496"/>
                  </a:lnTo>
                  <a:lnTo>
                    <a:pt x="130784" y="481183"/>
                  </a:lnTo>
                  <a:lnTo>
                    <a:pt x="130811" y="480870"/>
                  </a:lnTo>
                  <a:lnTo>
                    <a:pt x="130834" y="480557"/>
                  </a:lnTo>
                  <a:lnTo>
                    <a:pt x="130852" y="480255"/>
                  </a:lnTo>
                  <a:lnTo>
                    <a:pt x="130861" y="479953"/>
                  </a:lnTo>
                  <a:lnTo>
                    <a:pt x="130865" y="479640"/>
                  </a:lnTo>
                  <a:lnTo>
                    <a:pt x="130865" y="479348"/>
                  </a:lnTo>
                  <a:lnTo>
                    <a:pt x="130856" y="479046"/>
                  </a:lnTo>
                  <a:lnTo>
                    <a:pt x="130847" y="478755"/>
                  </a:lnTo>
                  <a:lnTo>
                    <a:pt x="130829" y="478463"/>
                  </a:lnTo>
                  <a:lnTo>
                    <a:pt x="130802" y="478172"/>
                  </a:lnTo>
                  <a:lnTo>
                    <a:pt x="130774" y="477891"/>
                  </a:lnTo>
                  <a:lnTo>
                    <a:pt x="130738" y="477611"/>
                  </a:lnTo>
                  <a:lnTo>
                    <a:pt x="130697" y="477341"/>
                  </a:lnTo>
                  <a:lnTo>
                    <a:pt x="130647" y="477071"/>
                  </a:lnTo>
                  <a:lnTo>
                    <a:pt x="130597" y="476801"/>
                  </a:lnTo>
                  <a:lnTo>
                    <a:pt x="130538" y="476542"/>
                  </a:lnTo>
                  <a:lnTo>
                    <a:pt x="130475" y="476294"/>
                  </a:lnTo>
                  <a:lnTo>
                    <a:pt x="130402" y="476046"/>
                  </a:lnTo>
                  <a:lnTo>
                    <a:pt x="130325" y="475808"/>
                  </a:lnTo>
                  <a:lnTo>
                    <a:pt x="130243" y="475571"/>
                  </a:lnTo>
                  <a:lnTo>
                    <a:pt x="130157" y="475344"/>
                  </a:lnTo>
                  <a:lnTo>
                    <a:pt x="130066" y="475128"/>
                  </a:lnTo>
                  <a:lnTo>
                    <a:pt x="129966" y="474912"/>
                  </a:lnTo>
                  <a:lnTo>
                    <a:pt x="129861" y="474707"/>
                  </a:lnTo>
                  <a:lnTo>
                    <a:pt x="129752" y="474513"/>
                  </a:lnTo>
                  <a:lnTo>
                    <a:pt x="129802" y="474038"/>
                  </a:lnTo>
                  <a:lnTo>
                    <a:pt x="129852" y="473574"/>
                  </a:lnTo>
                  <a:lnTo>
                    <a:pt x="129898" y="473088"/>
                  </a:lnTo>
                  <a:lnTo>
                    <a:pt x="129934" y="472613"/>
                  </a:lnTo>
                  <a:lnTo>
                    <a:pt x="129970" y="472139"/>
                  </a:lnTo>
                  <a:lnTo>
                    <a:pt x="129998" y="471664"/>
                  </a:lnTo>
                  <a:lnTo>
                    <a:pt x="130025" y="471178"/>
                  </a:lnTo>
                  <a:lnTo>
                    <a:pt x="130043" y="470692"/>
                  </a:lnTo>
                  <a:lnTo>
                    <a:pt x="130057" y="470217"/>
                  </a:lnTo>
                  <a:lnTo>
                    <a:pt x="130066" y="469732"/>
                  </a:lnTo>
                  <a:lnTo>
                    <a:pt x="130075" y="469257"/>
                  </a:lnTo>
                  <a:lnTo>
                    <a:pt x="130075" y="468771"/>
                  </a:lnTo>
                  <a:lnTo>
                    <a:pt x="130070" y="468285"/>
                  </a:lnTo>
                  <a:lnTo>
                    <a:pt x="130061" y="467811"/>
                  </a:lnTo>
                  <a:lnTo>
                    <a:pt x="130048" y="467325"/>
                  </a:lnTo>
                  <a:lnTo>
                    <a:pt x="130029" y="466850"/>
                  </a:lnTo>
                  <a:lnTo>
                    <a:pt x="130011" y="466364"/>
                  </a:lnTo>
                  <a:lnTo>
                    <a:pt x="129984" y="465889"/>
                  </a:lnTo>
                  <a:lnTo>
                    <a:pt x="129952" y="465404"/>
                  </a:lnTo>
                  <a:lnTo>
                    <a:pt x="129920" y="464929"/>
                  </a:lnTo>
                  <a:lnTo>
                    <a:pt x="129879" y="464454"/>
                  </a:lnTo>
                  <a:lnTo>
                    <a:pt x="129839" y="463979"/>
                  </a:lnTo>
                  <a:lnTo>
                    <a:pt x="129793" y="463515"/>
                  </a:lnTo>
                  <a:lnTo>
                    <a:pt x="129739" y="463040"/>
                  </a:lnTo>
                  <a:lnTo>
                    <a:pt x="129684" y="462576"/>
                  </a:lnTo>
                  <a:lnTo>
                    <a:pt x="129625" y="462112"/>
                  </a:lnTo>
                  <a:lnTo>
                    <a:pt x="129566" y="461648"/>
                  </a:lnTo>
                  <a:lnTo>
                    <a:pt x="129498" y="461183"/>
                  </a:lnTo>
                  <a:lnTo>
                    <a:pt x="129425" y="460730"/>
                  </a:lnTo>
                  <a:lnTo>
                    <a:pt x="129352" y="460277"/>
                  </a:lnTo>
                  <a:lnTo>
                    <a:pt x="129275" y="459824"/>
                  </a:lnTo>
                  <a:lnTo>
                    <a:pt x="129193" y="459381"/>
                  </a:lnTo>
                  <a:lnTo>
                    <a:pt x="129107" y="458938"/>
                  </a:lnTo>
                  <a:lnTo>
                    <a:pt x="129021" y="458496"/>
                  </a:lnTo>
                  <a:lnTo>
                    <a:pt x="128930" y="458053"/>
                  </a:lnTo>
                  <a:lnTo>
                    <a:pt x="128834" y="457622"/>
                  </a:lnTo>
                  <a:lnTo>
                    <a:pt x="128734" y="457190"/>
                  </a:lnTo>
                  <a:lnTo>
                    <a:pt x="128630" y="456769"/>
                  </a:lnTo>
                  <a:lnTo>
                    <a:pt x="128525" y="456348"/>
                  </a:lnTo>
                  <a:lnTo>
                    <a:pt x="128416" y="455938"/>
                  </a:lnTo>
                  <a:lnTo>
                    <a:pt x="128303" y="455528"/>
                  </a:lnTo>
                  <a:lnTo>
                    <a:pt x="128189" y="455118"/>
                  </a:lnTo>
                  <a:lnTo>
                    <a:pt x="128071" y="454718"/>
                  </a:lnTo>
                  <a:lnTo>
                    <a:pt x="127948" y="454319"/>
                  </a:lnTo>
                  <a:lnTo>
                    <a:pt x="127826" y="453930"/>
                  </a:lnTo>
                  <a:lnTo>
                    <a:pt x="127699" y="453553"/>
                  </a:lnTo>
                  <a:lnTo>
                    <a:pt x="127567" y="453175"/>
                  </a:lnTo>
                  <a:lnTo>
                    <a:pt x="127435" y="452797"/>
                  </a:lnTo>
                  <a:lnTo>
                    <a:pt x="127299" y="452430"/>
                  </a:lnTo>
                  <a:lnTo>
                    <a:pt x="127158" y="452074"/>
                  </a:lnTo>
                  <a:lnTo>
                    <a:pt x="127017" y="451718"/>
                  </a:lnTo>
                  <a:lnTo>
                    <a:pt x="126872" y="451372"/>
                  </a:lnTo>
                  <a:lnTo>
                    <a:pt x="126726" y="451038"/>
                  </a:lnTo>
                  <a:lnTo>
                    <a:pt x="126576" y="450703"/>
                  </a:lnTo>
                  <a:lnTo>
                    <a:pt x="126422" y="450379"/>
                  </a:lnTo>
                  <a:lnTo>
                    <a:pt x="126267" y="450056"/>
                  </a:lnTo>
                  <a:lnTo>
                    <a:pt x="126113" y="449743"/>
                  </a:lnTo>
                  <a:lnTo>
                    <a:pt x="125954" y="449440"/>
                  </a:lnTo>
                  <a:lnTo>
                    <a:pt x="125790" y="449149"/>
                  </a:lnTo>
                  <a:lnTo>
                    <a:pt x="125627" y="448858"/>
                  </a:lnTo>
                  <a:lnTo>
                    <a:pt x="125459" y="448577"/>
                  </a:lnTo>
                  <a:lnTo>
                    <a:pt x="125291" y="448307"/>
                  </a:lnTo>
                  <a:lnTo>
                    <a:pt x="125122" y="448048"/>
                  </a:lnTo>
                  <a:lnTo>
                    <a:pt x="124950" y="447789"/>
                  </a:lnTo>
                  <a:lnTo>
                    <a:pt x="124863" y="447681"/>
                  </a:lnTo>
                  <a:lnTo>
                    <a:pt x="124782" y="447595"/>
                  </a:lnTo>
                  <a:lnTo>
                    <a:pt x="124700" y="447530"/>
                  </a:lnTo>
                  <a:lnTo>
                    <a:pt x="124618" y="447487"/>
                  </a:lnTo>
                  <a:lnTo>
                    <a:pt x="124536" y="447465"/>
                  </a:lnTo>
                  <a:lnTo>
                    <a:pt x="124459" y="447455"/>
                  </a:lnTo>
                  <a:lnTo>
                    <a:pt x="124386" y="447465"/>
                  </a:lnTo>
                  <a:lnTo>
                    <a:pt x="124309" y="447498"/>
                  </a:lnTo>
                  <a:lnTo>
                    <a:pt x="124241" y="447552"/>
                  </a:lnTo>
                  <a:lnTo>
                    <a:pt x="124173" y="447616"/>
                  </a:lnTo>
                  <a:lnTo>
                    <a:pt x="124105" y="447692"/>
                  </a:lnTo>
                  <a:lnTo>
                    <a:pt x="124041" y="447789"/>
                  </a:lnTo>
                  <a:lnTo>
                    <a:pt x="123982" y="447897"/>
                  </a:lnTo>
                  <a:lnTo>
                    <a:pt x="123927" y="448005"/>
                  </a:lnTo>
                  <a:lnTo>
                    <a:pt x="123878" y="448134"/>
                  </a:lnTo>
                  <a:lnTo>
                    <a:pt x="123828" y="448275"/>
                  </a:lnTo>
                  <a:lnTo>
                    <a:pt x="123932" y="447001"/>
                  </a:lnTo>
                  <a:lnTo>
                    <a:pt x="124032" y="445717"/>
                  </a:lnTo>
                  <a:lnTo>
                    <a:pt x="124123" y="444432"/>
                  </a:lnTo>
                  <a:lnTo>
                    <a:pt x="124209" y="443137"/>
                  </a:lnTo>
                  <a:lnTo>
                    <a:pt x="124291" y="441842"/>
                  </a:lnTo>
                  <a:lnTo>
                    <a:pt x="124364" y="440536"/>
                  </a:lnTo>
                  <a:lnTo>
                    <a:pt x="124432" y="439219"/>
                  </a:lnTo>
                  <a:lnTo>
                    <a:pt x="124491" y="437903"/>
                  </a:lnTo>
                  <a:lnTo>
                    <a:pt x="124541" y="436586"/>
                  </a:lnTo>
                  <a:lnTo>
                    <a:pt x="124591" y="435258"/>
                  </a:lnTo>
                  <a:lnTo>
                    <a:pt x="124627" y="433931"/>
                  </a:lnTo>
                  <a:lnTo>
                    <a:pt x="124664" y="432603"/>
                  </a:lnTo>
                  <a:lnTo>
                    <a:pt x="124686" y="431265"/>
                  </a:lnTo>
                  <a:lnTo>
                    <a:pt x="124709" y="429926"/>
                  </a:lnTo>
                  <a:lnTo>
                    <a:pt x="124723" y="428588"/>
                  </a:lnTo>
                  <a:lnTo>
                    <a:pt x="124727" y="427239"/>
                  </a:lnTo>
                  <a:lnTo>
                    <a:pt x="124727" y="425890"/>
                  </a:lnTo>
                  <a:lnTo>
                    <a:pt x="124723" y="424541"/>
                  </a:lnTo>
                  <a:lnTo>
                    <a:pt x="124704" y="423191"/>
                  </a:lnTo>
                  <a:lnTo>
                    <a:pt x="124686" y="421842"/>
                  </a:lnTo>
                  <a:lnTo>
                    <a:pt x="124659" y="420493"/>
                  </a:lnTo>
                  <a:lnTo>
                    <a:pt x="124627" y="419144"/>
                  </a:lnTo>
                  <a:lnTo>
                    <a:pt x="124586" y="417795"/>
                  </a:lnTo>
                  <a:lnTo>
                    <a:pt x="124536" y="416446"/>
                  </a:lnTo>
                  <a:lnTo>
                    <a:pt x="124482" y="415097"/>
                  </a:lnTo>
                  <a:lnTo>
                    <a:pt x="124423" y="413747"/>
                  </a:lnTo>
                  <a:lnTo>
                    <a:pt x="124355" y="412398"/>
                  </a:lnTo>
                  <a:lnTo>
                    <a:pt x="124282" y="411049"/>
                  </a:lnTo>
                  <a:lnTo>
                    <a:pt x="124200" y="409700"/>
                  </a:lnTo>
                  <a:lnTo>
                    <a:pt x="124109" y="408362"/>
                  </a:lnTo>
                  <a:lnTo>
                    <a:pt x="124018" y="407023"/>
                  </a:lnTo>
                  <a:lnTo>
                    <a:pt x="123914" y="405685"/>
                  </a:lnTo>
                  <a:lnTo>
                    <a:pt x="123932" y="405566"/>
                  </a:lnTo>
                  <a:lnTo>
                    <a:pt x="123950" y="405447"/>
                  </a:lnTo>
                  <a:lnTo>
                    <a:pt x="123964" y="405318"/>
                  </a:lnTo>
                  <a:lnTo>
                    <a:pt x="123968" y="405188"/>
                  </a:lnTo>
                  <a:lnTo>
                    <a:pt x="123973" y="405070"/>
                  </a:lnTo>
                  <a:lnTo>
                    <a:pt x="123973" y="404940"/>
                  </a:lnTo>
                  <a:lnTo>
                    <a:pt x="123968" y="404811"/>
                  </a:lnTo>
                  <a:lnTo>
                    <a:pt x="123959" y="404692"/>
                  </a:lnTo>
                  <a:lnTo>
                    <a:pt x="123946" y="404573"/>
                  </a:lnTo>
                  <a:lnTo>
                    <a:pt x="123932" y="404454"/>
                  </a:lnTo>
                  <a:lnTo>
                    <a:pt x="123914" y="404336"/>
                  </a:lnTo>
                  <a:lnTo>
                    <a:pt x="123887" y="404228"/>
                  </a:lnTo>
                  <a:lnTo>
                    <a:pt x="123859" y="404120"/>
                  </a:lnTo>
                  <a:lnTo>
                    <a:pt x="123828" y="404023"/>
                  </a:lnTo>
                  <a:lnTo>
                    <a:pt x="123796" y="403936"/>
                  </a:lnTo>
                  <a:lnTo>
                    <a:pt x="123755" y="403850"/>
                  </a:lnTo>
                  <a:lnTo>
                    <a:pt x="123646" y="402630"/>
                  </a:lnTo>
                  <a:lnTo>
                    <a:pt x="123532" y="401422"/>
                  </a:lnTo>
                  <a:lnTo>
                    <a:pt x="123414" y="400213"/>
                  </a:lnTo>
                  <a:lnTo>
                    <a:pt x="123287" y="399004"/>
                  </a:lnTo>
                  <a:lnTo>
                    <a:pt x="123160" y="397806"/>
                  </a:lnTo>
                  <a:lnTo>
                    <a:pt x="123023" y="396608"/>
                  </a:lnTo>
                  <a:lnTo>
                    <a:pt x="122878" y="395421"/>
                  </a:lnTo>
                  <a:lnTo>
                    <a:pt x="122733" y="394233"/>
                  </a:lnTo>
                  <a:lnTo>
                    <a:pt x="122578" y="393046"/>
                  </a:lnTo>
                  <a:lnTo>
                    <a:pt x="122419" y="391870"/>
                  </a:lnTo>
                  <a:lnTo>
                    <a:pt x="122251" y="390704"/>
                  </a:lnTo>
                  <a:lnTo>
                    <a:pt x="122083" y="389538"/>
                  </a:lnTo>
                  <a:lnTo>
                    <a:pt x="121906" y="388383"/>
                  </a:lnTo>
                  <a:lnTo>
                    <a:pt x="121724" y="387239"/>
                  </a:lnTo>
                  <a:lnTo>
                    <a:pt x="121533" y="386095"/>
                  </a:lnTo>
                  <a:lnTo>
                    <a:pt x="121342" y="384951"/>
                  </a:lnTo>
                  <a:lnTo>
                    <a:pt x="121142" y="383829"/>
                  </a:lnTo>
                  <a:lnTo>
                    <a:pt x="120933" y="382706"/>
                  </a:lnTo>
                  <a:lnTo>
                    <a:pt x="120724" y="381594"/>
                  </a:lnTo>
                  <a:lnTo>
                    <a:pt x="120506" y="380494"/>
                  </a:lnTo>
                  <a:lnTo>
                    <a:pt x="120284" y="379393"/>
                  </a:lnTo>
                  <a:lnTo>
                    <a:pt x="120056" y="378313"/>
                  </a:lnTo>
                  <a:lnTo>
                    <a:pt x="119820" y="377234"/>
                  </a:lnTo>
                  <a:lnTo>
                    <a:pt x="119579" y="376165"/>
                  </a:lnTo>
                  <a:lnTo>
                    <a:pt x="119334" y="375108"/>
                  </a:lnTo>
                  <a:lnTo>
                    <a:pt x="119084" y="374061"/>
                  </a:lnTo>
                  <a:lnTo>
                    <a:pt x="118825" y="373025"/>
                  </a:lnTo>
                  <a:lnTo>
                    <a:pt x="118562" y="371988"/>
                  </a:lnTo>
                  <a:lnTo>
                    <a:pt x="118294" y="370974"/>
                  </a:lnTo>
                  <a:lnTo>
                    <a:pt x="118016" y="369970"/>
                  </a:lnTo>
                  <a:lnTo>
                    <a:pt x="117739" y="368977"/>
                  </a:lnTo>
                  <a:lnTo>
                    <a:pt x="117453" y="367995"/>
                  </a:lnTo>
                  <a:lnTo>
                    <a:pt x="117158" y="367024"/>
                  </a:lnTo>
                  <a:lnTo>
                    <a:pt x="116862" y="366063"/>
                  </a:lnTo>
                  <a:lnTo>
                    <a:pt x="116558" y="365113"/>
                  </a:lnTo>
                  <a:lnTo>
                    <a:pt x="116249" y="364185"/>
                  </a:lnTo>
                  <a:lnTo>
                    <a:pt x="115931" y="363257"/>
                  </a:lnTo>
                  <a:lnTo>
                    <a:pt x="115608" y="362350"/>
                  </a:lnTo>
                  <a:lnTo>
                    <a:pt x="115281" y="361454"/>
                  </a:lnTo>
                  <a:lnTo>
                    <a:pt x="114950" y="360580"/>
                  </a:lnTo>
                  <a:lnTo>
                    <a:pt x="114609" y="359706"/>
                  </a:lnTo>
                  <a:lnTo>
                    <a:pt x="114268" y="358853"/>
                  </a:lnTo>
                  <a:lnTo>
                    <a:pt x="113914" y="358011"/>
                  </a:lnTo>
                  <a:lnTo>
                    <a:pt x="113559" y="357191"/>
                  </a:lnTo>
                  <a:lnTo>
                    <a:pt x="113196" y="356382"/>
                  </a:lnTo>
                  <a:lnTo>
                    <a:pt x="112828" y="355594"/>
                  </a:lnTo>
                  <a:lnTo>
                    <a:pt x="112455" y="354816"/>
                  </a:lnTo>
                  <a:lnTo>
                    <a:pt x="112074" y="354050"/>
                  </a:lnTo>
                  <a:lnTo>
                    <a:pt x="111687" y="353305"/>
                  </a:lnTo>
                  <a:lnTo>
                    <a:pt x="111297" y="352572"/>
                  </a:lnTo>
                  <a:lnTo>
                    <a:pt x="110901" y="351859"/>
                  </a:lnTo>
                  <a:lnTo>
                    <a:pt x="110497" y="351158"/>
                  </a:lnTo>
                  <a:lnTo>
                    <a:pt x="110088" y="350488"/>
                  </a:lnTo>
                  <a:lnTo>
                    <a:pt x="109675" y="349819"/>
                  </a:lnTo>
                  <a:lnTo>
                    <a:pt x="109252" y="349172"/>
                  </a:lnTo>
                  <a:lnTo>
                    <a:pt x="108825" y="348546"/>
                  </a:lnTo>
                  <a:lnTo>
                    <a:pt x="108393" y="347941"/>
                  </a:lnTo>
                  <a:lnTo>
                    <a:pt x="107953" y="347348"/>
                  </a:lnTo>
                  <a:lnTo>
                    <a:pt x="107507" y="346786"/>
                  </a:lnTo>
                  <a:lnTo>
                    <a:pt x="107058" y="346225"/>
                  </a:lnTo>
                  <a:lnTo>
                    <a:pt x="106603" y="345696"/>
                  </a:lnTo>
                  <a:lnTo>
                    <a:pt x="106140" y="345178"/>
                  </a:lnTo>
                  <a:lnTo>
                    <a:pt x="105672" y="344692"/>
                  </a:lnTo>
                  <a:lnTo>
                    <a:pt x="105199" y="344218"/>
                  </a:lnTo>
                  <a:lnTo>
                    <a:pt x="105463" y="333522"/>
                  </a:lnTo>
                  <a:lnTo>
                    <a:pt x="105590" y="328146"/>
                  </a:lnTo>
                  <a:lnTo>
                    <a:pt x="105717" y="322750"/>
                  </a:lnTo>
                  <a:lnTo>
                    <a:pt x="105840" y="317342"/>
                  </a:lnTo>
                  <a:lnTo>
                    <a:pt x="105958" y="311924"/>
                  </a:lnTo>
                  <a:lnTo>
                    <a:pt x="106067" y="306485"/>
                  </a:lnTo>
                  <a:lnTo>
                    <a:pt x="106167" y="301034"/>
                  </a:lnTo>
                  <a:lnTo>
                    <a:pt x="106263" y="295583"/>
                  </a:lnTo>
                  <a:lnTo>
                    <a:pt x="106303" y="292853"/>
                  </a:lnTo>
                  <a:lnTo>
                    <a:pt x="106344" y="290122"/>
                  </a:lnTo>
                  <a:lnTo>
                    <a:pt x="106381" y="287391"/>
                  </a:lnTo>
                  <a:lnTo>
                    <a:pt x="106412" y="284650"/>
                  </a:lnTo>
                  <a:lnTo>
                    <a:pt x="106444" y="281919"/>
                  </a:lnTo>
                  <a:lnTo>
                    <a:pt x="106472" y="279189"/>
                  </a:lnTo>
                  <a:lnTo>
                    <a:pt x="106494" y="276458"/>
                  </a:lnTo>
                  <a:lnTo>
                    <a:pt x="106512" y="273716"/>
                  </a:lnTo>
                  <a:lnTo>
                    <a:pt x="106526" y="270986"/>
                  </a:lnTo>
                  <a:lnTo>
                    <a:pt x="106540" y="268255"/>
                  </a:lnTo>
                  <a:lnTo>
                    <a:pt x="106544" y="265524"/>
                  </a:lnTo>
                  <a:lnTo>
                    <a:pt x="106549" y="262794"/>
                  </a:lnTo>
                  <a:lnTo>
                    <a:pt x="106544" y="260063"/>
                  </a:lnTo>
                  <a:lnTo>
                    <a:pt x="106540" y="257332"/>
                  </a:lnTo>
                  <a:lnTo>
                    <a:pt x="106835" y="257548"/>
                  </a:lnTo>
                  <a:lnTo>
                    <a:pt x="107130" y="257753"/>
                  </a:lnTo>
                  <a:lnTo>
                    <a:pt x="107421" y="257958"/>
                  </a:lnTo>
                  <a:lnTo>
                    <a:pt x="107707" y="258153"/>
                  </a:lnTo>
                  <a:lnTo>
                    <a:pt x="107994" y="258314"/>
                  </a:lnTo>
                  <a:lnTo>
                    <a:pt x="108134" y="258390"/>
                  </a:lnTo>
                  <a:lnTo>
                    <a:pt x="108275" y="258455"/>
                  </a:lnTo>
                  <a:lnTo>
                    <a:pt x="108412" y="258509"/>
                  </a:lnTo>
                  <a:lnTo>
                    <a:pt x="108552" y="258552"/>
                  </a:lnTo>
                  <a:lnTo>
                    <a:pt x="108689" y="258584"/>
                  </a:lnTo>
                  <a:lnTo>
                    <a:pt x="108825" y="258606"/>
                  </a:lnTo>
                  <a:lnTo>
                    <a:pt x="108961" y="258617"/>
                  </a:lnTo>
                  <a:lnTo>
                    <a:pt x="109093" y="258606"/>
                  </a:lnTo>
                  <a:lnTo>
                    <a:pt x="109229" y="258573"/>
                  </a:lnTo>
                  <a:lnTo>
                    <a:pt x="109361" y="258541"/>
                  </a:lnTo>
                  <a:lnTo>
                    <a:pt x="109497" y="258476"/>
                  </a:lnTo>
                  <a:lnTo>
                    <a:pt x="109629" y="258401"/>
                  </a:lnTo>
                  <a:lnTo>
                    <a:pt x="109756" y="258293"/>
                  </a:lnTo>
                  <a:lnTo>
                    <a:pt x="109888" y="258174"/>
                  </a:lnTo>
                  <a:lnTo>
                    <a:pt x="110020" y="258034"/>
                  </a:lnTo>
                  <a:lnTo>
                    <a:pt x="110147" y="257861"/>
                  </a:lnTo>
                  <a:lnTo>
                    <a:pt x="110274" y="257667"/>
                  </a:lnTo>
                  <a:lnTo>
                    <a:pt x="110402" y="257451"/>
                  </a:lnTo>
                  <a:lnTo>
                    <a:pt x="110529" y="257203"/>
                  </a:lnTo>
                  <a:lnTo>
                    <a:pt x="110656" y="256933"/>
                  </a:lnTo>
                  <a:lnTo>
                    <a:pt x="110779" y="256631"/>
                  </a:lnTo>
                  <a:lnTo>
                    <a:pt x="110906" y="256296"/>
                  </a:lnTo>
                  <a:lnTo>
                    <a:pt x="110974" y="256102"/>
                  </a:lnTo>
                  <a:lnTo>
                    <a:pt x="111038" y="255897"/>
                  </a:lnTo>
                  <a:lnTo>
                    <a:pt x="111101" y="255692"/>
                  </a:lnTo>
                  <a:lnTo>
                    <a:pt x="111165" y="255476"/>
                  </a:lnTo>
                  <a:lnTo>
                    <a:pt x="111224" y="255260"/>
                  </a:lnTo>
                  <a:lnTo>
                    <a:pt x="111278" y="255033"/>
                  </a:lnTo>
                  <a:lnTo>
                    <a:pt x="111333" y="254807"/>
                  </a:lnTo>
                  <a:lnTo>
                    <a:pt x="111388" y="254580"/>
                  </a:lnTo>
                  <a:lnTo>
                    <a:pt x="111487" y="254094"/>
                  </a:lnTo>
                  <a:lnTo>
                    <a:pt x="111578" y="253598"/>
                  </a:lnTo>
                  <a:lnTo>
                    <a:pt x="111665" y="253091"/>
                  </a:lnTo>
                  <a:lnTo>
                    <a:pt x="111742" y="252562"/>
                  </a:lnTo>
                  <a:lnTo>
                    <a:pt x="111810" y="252022"/>
                  </a:lnTo>
                  <a:lnTo>
                    <a:pt x="111874" y="251472"/>
                  </a:lnTo>
                  <a:lnTo>
                    <a:pt x="111933" y="250910"/>
                  </a:lnTo>
                  <a:lnTo>
                    <a:pt x="111983" y="250338"/>
                  </a:lnTo>
                  <a:lnTo>
                    <a:pt x="112033" y="249755"/>
                  </a:lnTo>
                  <a:lnTo>
                    <a:pt x="112074" y="249162"/>
                  </a:lnTo>
                  <a:lnTo>
                    <a:pt x="112110" y="248568"/>
                  </a:lnTo>
                  <a:lnTo>
                    <a:pt x="112142" y="247964"/>
                  </a:lnTo>
                  <a:lnTo>
                    <a:pt x="112573" y="248870"/>
                  </a:lnTo>
                  <a:lnTo>
                    <a:pt x="113000" y="249766"/>
                  </a:lnTo>
                  <a:lnTo>
                    <a:pt x="113418" y="250662"/>
                  </a:lnTo>
                  <a:lnTo>
                    <a:pt x="113827" y="251558"/>
                  </a:lnTo>
                  <a:lnTo>
                    <a:pt x="114232" y="252475"/>
                  </a:lnTo>
                  <a:lnTo>
                    <a:pt x="114427" y="252939"/>
                  </a:lnTo>
                  <a:lnTo>
                    <a:pt x="114622" y="253404"/>
                  </a:lnTo>
                  <a:lnTo>
                    <a:pt x="114813" y="253868"/>
                  </a:lnTo>
                  <a:lnTo>
                    <a:pt x="115004" y="254343"/>
                  </a:lnTo>
                  <a:lnTo>
                    <a:pt x="115195" y="254817"/>
                  </a:lnTo>
                  <a:lnTo>
                    <a:pt x="115381" y="255303"/>
                  </a:lnTo>
                  <a:lnTo>
                    <a:pt x="115563" y="255800"/>
                  </a:lnTo>
                  <a:lnTo>
                    <a:pt x="115740" y="256296"/>
                  </a:lnTo>
                  <a:lnTo>
                    <a:pt x="115922" y="256803"/>
                  </a:lnTo>
                  <a:lnTo>
                    <a:pt x="116095" y="257311"/>
                  </a:lnTo>
                  <a:lnTo>
                    <a:pt x="116267" y="257829"/>
                  </a:lnTo>
                  <a:lnTo>
                    <a:pt x="116435" y="258368"/>
                  </a:lnTo>
                  <a:lnTo>
                    <a:pt x="116603" y="258897"/>
                  </a:lnTo>
                  <a:lnTo>
                    <a:pt x="116767" y="259448"/>
                  </a:lnTo>
                  <a:lnTo>
                    <a:pt x="116926" y="260009"/>
                  </a:lnTo>
                  <a:lnTo>
                    <a:pt x="117085" y="260581"/>
                  </a:lnTo>
                  <a:lnTo>
                    <a:pt x="117240" y="261164"/>
                  </a:lnTo>
                  <a:lnTo>
                    <a:pt x="117389" y="261757"/>
                  </a:lnTo>
                  <a:lnTo>
                    <a:pt x="117539" y="262362"/>
                  </a:lnTo>
                  <a:lnTo>
                    <a:pt x="117685" y="262977"/>
                  </a:lnTo>
                  <a:lnTo>
                    <a:pt x="117826" y="263603"/>
                  </a:lnTo>
                  <a:lnTo>
                    <a:pt x="117962" y="264251"/>
                  </a:lnTo>
                  <a:lnTo>
                    <a:pt x="118125" y="265039"/>
                  </a:lnTo>
                  <a:lnTo>
                    <a:pt x="118280" y="265827"/>
                  </a:lnTo>
                  <a:lnTo>
                    <a:pt x="118430" y="266625"/>
                  </a:lnTo>
                  <a:lnTo>
                    <a:pt x="118575" y="267424"/>
                  </a:lnTo>
                  <a:lnTo>
                    <a:pt x="118712" y="268233"/>
                  </a:lnTo>
                  <a:lnTo>
                    <a:pt x="118843" y="269043"/>
                  </a:lnTo>
                  <a:lnTo>
                    <a:pt x="118971" y="269852"/>
                  </a:lnTo>
                  <a:lnTo>
                    <a:pt x="119093" y="270662"/>
                  </a:lnTo>
                  <a:lnTo>
                    <a:pt x="119211" y="271482"/>
                  </a:lnTo>
                  <a:lnTo>
                    <a:pt x="119325" y="272313"/>
                  </a:lnTo>
                  <a:lnTo>
                    <a:pt x="119434" y="273134"/>
                  </a:lnTo>
                  <a:lnTo>
                    <a:pt x="119538" y="273965"/>
                  </a:lnTo>
                  <a:lnTo>
                    <a:pt x="119643" y="274796"/>
                  </a:lnTo>
                  <a:lnTo>
                    <a:pt x="119738" y="275627"/>
                  </a:lnTo>
                  <a:lnTo>
                    <a:pt x="119834" y="276469"/>
                  </a:lnTo>
                  <a:lnTo>
                    <a:pt x="119925" y="277311"/>
                  </a:lnTo>
                  <a:lnTo>
                    <a:pt x="120011" y="278152"/>
                  </a:lnTo>
                  <a:lnTo>
                    <a:pt x="120097" y="278994"/>
                  </a:lnTo>
                  <a:lnTo>
                    <a:pt x="120261" y="280678"/>
                  </a:lnTo>
                  <a:lnTo>
                    <a:pt x="120415" y="282383"/>
                  </a:lnTo>
                  <a:lnTo>
                    <a:pt x="120561" y="284078"/>
                  </a:lnTo>
                  <a:lnTo>
                    <a:pt x="120706" y="285783"/>
                  </a:lnTo>
                  <a:lnTo>
                    <a:pt x="120842" y="287488"/>
                  </a:lnTo>
                  <a:lnTo>
                    <a:pt x="121120" y="290910"/>
                  </a:lnTo>
                  <a:lnTo>
                    <a:pt x="120956" y="291212"/>
                  </a:lnTo>
                  <a:lnTo>
                    <a:pt x="120802" y="291536"/>
                  </a:lnTo>
                  <a:lnTo>
                    <a:pt x="120647" y="291860"/>
                  </a:lnTo>
                  <a:lnTo>
                    <a:pt x="120497" y="292205"/>
                  </a:lnTo>
                  <a:lnTo>
                    <a:pt x="120356" y="292561"/>
                  </a:lnTo>
                  <a:lnTo>
                    <a:pt x="120215" y="292917"/>
                  </a:lnTo>
                  <a:lnTo>
                    <a:pt x="120079" y="293295"/>
                  </a:lnTo>
                  <a:lnTo>
                    <a:pt x="119947" y="293673"/>
                  </a:lnTo>
                  <a:lnTo>
                    <a:pt x="119820" y="294062"/>
                  </a:lnTo>
                  <a:lnTo>
                    <a:pt x="119698" y="294472"/>
                  </a:lnTo>
                  <a:lnTo>
                    <a:pt x="119579" y="294882"/>
                  </a:lnTo>
                  <a:lnTo>
                    <a:pt x="119461" y="295303"/>
                  </a:lnTo>
                  <a:lnTo>
                    <a:pt x="119352" y="295724"/>
                  </a:lnTo>
                  <a:lnTo>
                    <a:pt x="119243" y="296166"/>
                  </a:lnTo>
                  <a:lnTo>
                    <a:pt x="119143" y="296609"/>
                  </a:lnTo>
                  <a:lnTo>
                    <a:pt x="119043" y="297062"/>
                  </a:lnTo>
                  <a:lnTo>
                    <a:pt x="118948" y="297515"/>
                  </a:lnTo>
                  <a:lnTo>
                    <a:pt x="118857" y="297979"/>
                  </a:lnTo>
                  <a:lnTo>
                    <a:pt x="118766" y="298454"/>
                  </a:lnTo>
                  <a:lnTo>
                    <a:pt x="118684" y="298940"/>
                  </a:lnTo>
                  <a:lnTo>
                    <a:pt x="118603" y="299415"/>
                  </a:lnTo>
                  <a:lnTo>
                    <a:pt x="118525" y="299911"/>
                  </a:lnTo>
                  <a:lnTo>
                    <a:pt x="118453" y="300408"/>
                  </a:lnTo>
                  <a:lnTo>
                    <a:pt x="118380" y="300915"/>
                  </a:lnTo>
                  <a:lnTo>
                    <a:pt x="118316" y="301423"/>
                  </a:lnTo>
                  <a:lnTo>
                    <a:pt x="118253" y="301930"/>
                  </a:lnTo>
                  <a:lnTo>
                    <a:pt x="118189" y="302448"/>
                  </a:lnTo>
                  <a:lnTo>
                    <a:pt x="118135" y="302966"/>
                  </a:lnTo>
                  <a:lnTo>
                    <a:pt x="118080" y="303495"/>
                  </a:lnTo>
                  <a:lnTo>
                    <a:pt x="118030" y="304024"/>
                  </a:lnTo>
                  <a:lnTo>
                    <a:pt x="117985" y="304553"/>
                  </a:lnTo>
                  <a:lnTo>
                    <a:pt x="117939" y="305092"/>
                  </a:lnTo>
                  <a:lnTo>
                    <a:pt x="117898" y="305632"/>
                  </a:lnTo>
                  <a:lnTo>
                    <a:pt x="117862" y="306172"/>
                  </a:lnTo>
                  <a:lnTo>
                    <a:pt x="117826" y="306711"/>
                  </a:lnTo>
                  <a:lnTo>
                    <a:pt x="117794" y="307251"/>
                  </a:lnTo>
                  <a:lnTo>
                    <a:pt x="117767" y="307801"/>
                  </a:lnTo>
                  <a:lnTo>
                    <a:pt x="117739" y="308352"/>
                  </a:lnTo>
                  <a:lnTo>
                    <a:pt x="117717" y="308891"/>
                  </a:lnTo>
                  <a:lnTo>
                    <a:pt x="117698" y="309442"/>
                  </a:lnTo>
                  <a:lnTo>
                    <a:pt x="117662" y="310543"/>
                  </a:lnTo>
                  <a:lnTo>
                    <a:pt x="117639" y="311644"/>
                  </a:lnTo>
                  <a:lnTo>
                    <a:pt x="117626" y="312745"/>
                  </a:lnTo>
                  <a:lnTo>
                    <a:pt x="117626" y="313835"/>
                  </a:lnTo>
                  <a:lnTo>
                    <a:pt x="117630" y="314914"/>
                  </a:lnTo>
                  <a:lnTo>
                    <a:pt x="117648" y="315993"/>
                  </a:lnTo>
                  <a:lnTo>
                    <a:pt x="117671" y="317062"/>
                  </a:lnTo>
                  <a:lnTo>
                    <a:pt x="117703" y="318109"/>
                  </a:lnTo>
                  <a:lnTo>
                    <a:pt x="117744" y="319145"/>
                  </a:lnTo>
                  <a:lnTo>
                    <a:pt x="117789" y="320160"/>
                  </a:lnTo>
                  <a:lnTo>
                    <a:pt x="117844" y="321152"/>
                  </a:lnTo>
                  <a:lnTo>
                    <a:pt x="117903" y="322124"/>
                  </a:lnTo>
                  <a:lnTo>
                    <a:pt x="117921" y="322340"/>
                  </a:lnTo>
                  <a:lnTo>
                    <a:pt x="117948" y="322523"/>
                  </a:lnTo>
                  <a:lnTo>
                    <a:pt x="117985" y="322707"/>
                  </a:lnTo>
                  <a:lnTo>
                    <a:pt x="118026" y="322858"/>
                  </a:lnTo>
                  <a:lnTo>
                    <a:pt x="118076" y="322998"/>
                  </a:lnTo>
                  <a:lnTo>
                    <a:pt x="118130" y="323128"/>
                  </a:lnTo>
                  <a:lnTo>
                    <a:pt x="118189" y="323236"/>
                  </a:lnTo>
                  <a:lnTo>
                    <a:pt x="118253" y="323322"/>
                  </a:lnTo>
                  <a:lnTo>
                    <a:pt x="118321" y="323397"/>
                  </a:lnTo>
                  <a:lnTo>
                    <a:pt x="118394" y="323451"/>
                  </a:lnTo>
                  <a:lnTo>
                    <a:pt x="118471" y="323495"/>
                  </a:lnTo>
                  <a:lnTo>
                    <a:pt x="118548" y="323527"/>
                  </a:lnTo>
                  <a:lnTo>
                    <a:pt x="118625" y="323549"/>
                  </a:lnTo>
                  <a:lnTo>
                    <a:pt x="118707" y="323549"/>
                  </a:lnTo>
                  <a:lnTo>
                    <a:pt x="118784" y="323538"/>
                  </a:lnTo>
                  <a:lnTo>
                    <a:pt x="118866" y="323505"/>
                  </a:lnTo>
                  <a:lnTo>
                    <a:pt x="118957" y="325416"/>
                  </a:lnTo>
                  <a:lnTo>
                    <a:pt x="118993" y="326366"/>
                  </a:lnTo>
                  <a:lnTo>
                    <a:pt x="119011" y="326851"/>
                  </a:lnTo>
                  <a:lnTo>
                    <a:pt x="119025" y="327348"/>
                  </a:lnTo>
                  <a:lnTo>
                    <a:pt x="119039" y="327812"/>
                  </a:lnTo>
                  <a:lnTo>
                    <a:pt x="119052" y="328276"/>
                  </a:lnTo>
                  <a:lnTo>
                    <a:pt x="119075" y="328740"/>
                  </a:lnTo>
                  <a:lnTo>
                    <a:pt x="119102" y="329204"/>
                  </a:lnTo>
                  <a:lnTo>
                    <a:pt x="119139" y="329668"/>
                  </a:lnTo>
                  <a:lnTo>
                    <a:pt x="119184" y="330132"/>
                  </a:lnTo>
                  <a:lnTo>
                    <a:pt x="119234" y="330586"/>
                  </a:lnTo>
                  <a:lnTo>
                    <a:pt x="119266" y="330812"/>
                  </a:lnTo>
                  <a:lnTo>
                    <a:pt x="119302" y="331039"/>
                  </a:lnTo>
                  <a:lnTo>
                    <a:pt x="119370" y="331438"/>
                  </a:lnTo>
                  <a:lnTo>
                    <a:pt x="119452" y="331838"/>
                  </a:lnTo>
                  <a:lnTo>
                    <a:pt x="119543" y="332216"/>
                  </a:lnTo>
                  <a:lnTo>
                    <a:pt x="119638" y="332593"/>
                  </a:lnTo>
                  <a:lnTo>
                    <a:pt x="119693" y="332777"/>
                  </a:lnTo>
                  <a:lnTo>
                    <a:pt x="119747" y="332949"/>
                  </a:lnTo>
                  <a:lnTo>
                    <a:pt x="119807" y="333122"/>
                  </a:lnTo>
                  <a:lnTo>
                    <a:pt x="119866" y="333284"/>
                  </a:lnTo>
                  <a:lnTo>
                    <a:pt x="119925" y="333457"/>
                  </a:lnTo>
                  <a:lnTo>
                    <a:pt x="119988" y="333608"/>
                  </a:lnTo>
                  <a:lnTo>
                    <a:pt x="120052" y="333759"/>
                  </a:lnTo>
                  <a:lnTo>
                    <a:pt x="120120" y="333910"/>
                  </a:lnTo>
                  <a:lnTo>
                    <a:pt x="120193" y="334050"/>
                  </a:lnTo>
                  <a:lnTo>
                    <a:pt x="120261" y="334180"/>
                  </a:lnTo>
                  <a:lnTo>
                    <a:pt x="120338" y="334309"/>
                  </a:lnTo>
                  <a:lnTo>
                    <a:pt x="120411" y="334428"/>
                  </a:lnTo>
                  <a:lnTo>
                    <a:pt x="120488" y="334547"/>
                  </a:lnTo>
                  <a:lnTo>
                    <a:pt x="120570" y="334644"/>
                  </a:lnTo>
                  <a:lnTo>
                    <a:pt x="120647" y="334741"/>
                  </a:lnTo>
                  <a:lnTo>
                    <a:pt x="120733" y="334827"/>
                  </a:lnTo>
                  <a:lnTo>
                    <a:pt x="120815" y="334914"/>
                  </a:lnTo>
                  <a:lnTo>
                    <a:pt x="120902" y="334979"/>
                  </a:lnTo>
                  <a:lnTo>
                    <a:pt x="120992" y="335043"/>
                  </a:lnTo>
                  <a:lnTo>
                    <a:pt x="121079" y="335097"/>
                  </a:lnTo>
                  <a:lnTo>
                    <a:pt x="121170" y="335130"/>
                  </a:lnTo>
                  <a:lnTo>
                    <a:pt x="121265" y="335162"/>
                  </a:lnTo>
                  <a:lnTo>
                    <a:pt x="121360" y="335184"/>
                  </a:lnTo>
                  <a:lnTo>
                    <a:pt x="121456" y="335194"/>
                  </a:lnTo>
                  <a:lnTo>
                    <a:pt x="121551" y="335194"/>
                  </a:lnTo>
                  <a:lnTo>
                    <a:pt x="121642" y="335173"/>
                  </a:lnTo>
                  <a:lnTo>
                    <a:pt x="121738" y="335151"/>
                  </a:lnTo>
                  <a:lnTo>
                    <a:pt x="121828" y="335119"/>
                  </a:lnTo>
                  <a:lnTo>
                    <a:pt x="121919" y="335076"/>
                  </a:lnTo>
                  <a:lnTo>
                    <a:pt x="122006" y="335022"/>
                  </a:lnTo>
                  <a:lnTo>
                    <a:pt x="122092" y="334957"/>
                  </a:lnTo>
                  <a:lnTo>
                    <a:pt x="122178" y="334881"/>
                  </a:lnTo>
                  <a:lnTo>
                    <a:pt x="122260" y="334806"/>
                  </a:lnTo>
                  <a:lnTo>
                    <a:pt x="122342" y="334709"/>
                  </a:lnTo>
                  <a:lnTo>
                    <a:pt x="122424" y="334612"/>
                  </a:lnTo>
                  <a:lnTo>
                    <a:pt x="122501" y="334514"/>
                  </a:lnTo>
                  <a:lnTo>
                    <a:pt x="122578" y="334396"/>
                  </a:lnTo>
                  <a:lnTo>
                    <a:pt x="122651" y="334277"/>
                  </a:lnTo>
                  <a:lnTo>
                    <a:pt x="122723" y="334148"/>
                  </a:lnTo>
                  <a:lnTo>
                    <a:pt x="122796" y="334007"/>
                  </a:lnTo>
                  <a:lnTo>
                    <a:pt x="122864" y="333867"/>
                  </a:lnTo>
                  <a:lnTo>
                    <a:pt x="122928" y="333716"/>
                  </a:lnTo>
                  <a:lnTo>
                    <a:pt x="122992" y="333565"/>
                  </a:lnTo>
                  <a:lnTo>
                    <a:pt x="123055" y="333403"/>
                  </a:lnTo>
                  <a:lnTo>
                    <a:pt x="123114" y="333230"/>
                  </a:lnTo>
                  <a:lnTo>
                    <a:pt x="123169" y="333057"/>
                  </a:lnTo>
                  <a:lnTo>
                    <a:pt x="123223" y="332885"/>
                  </a:lnTo>
                  <a:lnTo>
                    <a:pt x="123273" y="332701"/>
                  </a:lnTo>
                  <a:lnTo>
                    <a:pt x="123323" y="332518"/>
                  </a:lnTo>
                  <a:lnTo>
                    <a:pt x="123369" y="332323"/>
                  </a:lnTo>
                  <a:lnTo>
                    <a:pt x="123410" y="332129"/>
                  </a:lnTo>
                  <a:lnTo>
                    <a:pt x="123450" y="331935"/>
                  </a:lnTo>
                  <a:lnTo>
                    <a:pt x="123487" y="331730"/>
                  </a:lnTo>
                  <a:lnTo>
                    <a:pt x="123523" y="331525"/>
                  </a:lnTo>
                  <a:lnTo>
                    <a:pt x="123550" y="331320"/>
                  </a:lnTo>
                  <a:lnTo>
                    <a:pt x="123578" y="331115"/>
                  </a:lnTo>
                  <a:lnTo>
                    <a:pt x="123605" y="330910"/>
                  </a:lnTo>
                  <a:lnTo>
                    <a:pt x="123623" y="330694"/>
                  </a:lnTo>
                  <a:lnTo>
                    <a:pt x="123641" y="330489"/>
                  </a:lnTo>
                  <a:lnTo>
                    <a:pt x="123659" y="330284"/>
                  </a:lnTo>
                  <a:lnTo>
                    <a:pt x="123669" y="330078"/>
                  </a:lnTo>
                  <a:lnTo>
                    <a:pt x="123678" y="329873"/>
                  </a:lnTo>
                  <a:lnTo>
                    <a:pt x="123691" y="329452"/>
                  </a:lnTo>
                  <a:lnTo>
                    <a:pt x="123691" y="329042"/>
                  </a:lnTo>
                  <a:lnTo>
                    <a:pt x="123678" y="328632"/>
                  </a:lnTo>
                  <a:lnTo>
                    <a:pt x="123659" y="328222"/>
                  </a:lnTo>
                  <a:lnTo>
                    <a:pt x="123632" y="327823"/>
                  </a:lnTo>
                  <a:lnTo>
                    <a:pt x="123596" y="327413"/>
                  </a:lnTo>
                  <a:lnTo>
                    <a:pt x="123555" y="327013"/>
                  </a:lnTo>
                  <a:lnTo>
                    <a:pt x="123505" y="326614"/>
                  </a:lnTo>
                  <a:lnTo>
                    <a:pt x="123446" y="326225"/>
                  </a:lnTo>
                  <a:lnTo>
                    <a:pt x="123387" y="325826"/>
                  </a:lnTo>
                  <a:lnTo>
                    <a:pt x="123319" y="325448"/>
                  </a:lnTo>
                  <a:lnTo>
                    <a:pt x="123246" y="325060"/>
                  </a:lnTo>
                  <a:lnTo>
                    <a:pt x="123173" y="324682"/>
                  </a:lnTo>
                  <a:lnTo>
                    <a:pt x="124109" y="324628"/>
                  </a:lnTo>
                  <a:lnTo>
                    <a:pt x="124586" y="324596"/>
                  </a:lnTo>
                  <a:lnTo>
                    <a:pt x="125063" y="324542"/>
                  </a:lnTo>
                  <a:lnTo>
                    <a:pt x="125018" y="324747"/>
                  </a:lnTo>
                  <a:lnTo>
                    <a:pt x="124972" y="324952"/>
                  </a:lnTo>
                  <a:lnTo>
                    <a:pt x="124932" y="325168"/>
                  </a:lnTo>
                  <a:lnTo>
                    <a:pt x="124895" y="325383"/>
                  </a:lnTo>
                  <a:lnTo>
                    <a:pt x="124859" y="325599"/>
                  </a:lnTo>
                  <a:lnTo>
                    <a:pt x="124827" y="325815"/>
                  </a:lnTo>
                  <a:lnTo>
                    <a:pt x="124804" y="326042"/>
                  </a:lnTo>
                  <a:lnTo>
                    <a:pt x="124782" y="326268"/>
                  </a:lnTo>
                  <a:lnTo>
                    <a:pt x="124763" y="326495"/>
                  </a:lnTo>
                  <a:lnTo>
                    <a:pt x="124750" y="326733"/>
                  </a:lnTo>
                  <a:lnTo>
                    <a:pt x="124736" y="326970"/>
                  </a:lnTo>
                  <a:lnTo>
                    <a:pt x="124732" y="327207"/>
                  </a:lnTo>
                  <a:lnTo>
                    <a:pt x="124732" y="327445"/>
                  </a:lnTo>
                  <a:lnTo>
                    <a:pt x="124736" y="327682"/>
                  </a:lnTo>
                  <a:lnTo>
                    <a:pt x="124745" y="327931"/>
                  </a:lnTo>
                  <a:lnTo>
                    <a:pt x="124759" y="328179"/>
                  </a:lnTo>
                  <a:lnTo>
                    <a:pt x="124773" y="328395"/>
                  </a:lnTo>
                  <a:lnTo>
                    <a:pt x="124791" y="328611"/>
                  </a:lnTo>
                  <a:lnTo>
                    <a:pt x="124813" y="328826"/>
                  </a:lnTo>
                  <a:lnTo>
                    <a:pt x="124836" y="329032"/>
                  </a:lnTo>
                  <a:lnTo>
                    <a:pt x="124868" y="329237"/>
                  </a:lnTo>
                  <a:lnTo>
                    <a:pt x="124900" y="329442"/>
                  </a:lnTo>
                  <a:lnTo>
                    <a:pt x="124932" y="329636"/>
                  </a:lnTo>
                  <a:lnTo>
                    <a:pt x="124972" y="329841"/>
                  </a:lnTo>
                  <a:lnTo>
                    <a:pt x="125013" y="330025"/>
                  </a:lnTo>
                  <a:lnTo>
                    <a:pt x="125059" y="330208"/>
                  </a:lnTo>
                  <a:lnTo>
                    <a:pt x="125109" y="330391"/>
                  </a:lnTo>
                  <a:lnTo>
                    <a:pt x="125159" y="330575"/>
                  </a:lnTo>
                  <a:lnTo>
                    <a:pt x="125213" y="330748"/>
                  </a:lnTo>
                  <a:lnTo>
                    <a:pt x="125268" y="330910"/>
                  </a:lnTo>
                  <a:lnTo>
                    <a:pt x="125327" y="331071"/>
                  </a:lnTo>
                  <a:lnTo>
                    <a:pt x="125390" y="331223"/>
                  </a:lnTo>
                  <a:lnTo>
                    <a:pt x="125454" y="331374"/>
                  </a:lnTo>
                  <a:lnTo>
                    <a:pt x="125522" y="331514"/>
                  </a:lnTo>
                  <a:lnTo>
                    <a:pt x="125590" y="331654"/>
                  </a:lnTo>
                  <a:lnTo>
                    <a:pt x="125663" y="331784"/>
                  </a:lnTo>
                  <a:lnTo>
                    <a:pt x="125736" y="331913"/>
                  </a:lnTo>
                  <a:lnTo>
                    <a:pt x="125808" y="332021"/>
                  </a:lnTo>
                  <a:lnTo>
                    <a:pt x="125890" y="332140"/>
                  </a:lnTo>
                  <a:lnTo>
                    <a:pt x="125967" y="332237"/>
                  </a:lnTo>
                  <a:lnTo>
                    <a:pt x="126049" y="332334"/>
                  </a:lnTo>
                  <a:lnTo>
                    <a:pt x="126131" y="332421"/>
                  </a:lnTo>
                  <a:lnTo>
                    <a:pt x="126217" y="332496"/>
                  </a:lnTo>
                  <a:lnTo>
                    <a:pt x="126304" y="332572"/>
                  </a:lnTo>
                  <a:lnTo>
                    <a:pt x="126395" y="332636"/>
                  </a:lnTo>
                  <a:lnTo>
                    <a:pt x="126481" y="332690"/>
                  </a:lnTo>
                  <a:lnTo>
                    <a:pt x="126572" y="332734"/>
                  </a:lnTo>
                  <a:lnTo>
                    <a:pt x="126667" y="332777"/>
                  </a:lnTo>
                  <a:lnTo>
                    <a:pt x="126754" y="332798"/>
                  </a:lnTo>
                  <a:lnTo>
                    <a:pt x="126844" y="332831"/>
                  </a:lnTo>
                  <a:lnTo>
                    <a:pt x="126931" y="332842"/>
                  </a:lnTo>
                  <a:lnTo>
                    <a:pt x="127103" y="332842"/>
                  </a:lnTo>
                  <a:lnTo>
                    <a:pt x="127190" y="332831"/>
                  </a:lnTo>
                  <a:lnTo>
                    <a:pt x="127276" y="332809"/>
                  </a:lnTo>
                  <a:lnTo>
                    <a:pt x="127358" y="332777"/>
                  </a:lnTo>
                  <a:lnTo>
                    <a:pt x="127440" y="332744"/>
                  </a:lnTo>
                  <a:lnTo>
                    <a:pt x="127517" y="332701"/>
                  </a:lnTo>
                  <a:lnTo>
                    <a:pt x="127594" y="332647"/>
                  </a:lnTo>
                  <a:lnTo>
                    <a:pt x="127671" y="332582"/>
                  </a:lnTo>
                  <a:lnTo>
                    <a:pt x="127749" y="332518"/>
                  </a:lnTo>
                  <a:lnTo>
                    <a:pt x="127821" y="332431"/>
                  </a:lnTo>
                  <a:lnTo>
                    <a:pt x="127894" y="332356"/>
                  </a:lnTo>
                  <a:lnTo>
                    <a:pt x="127962" y="332259"/>
                  </a:lnTo>
                  <a:lnTo>
                    <a:pt x="128030" y="332162"/>
                  </a:lnTo>
                  <a:lnTo>
                    <a:pt x="128094" y="332054"/>
                  </a:lnTo>
                  <a:lnTo>
                    <a:pt x="128157" y="331935"/>
                  </a:lnTo>
                  <a:lnTo>
                    <a:pt x="128221" y="331816"/>
                  </a:lnTo>
                  <a:lnTo>
                    <a:pt x="128280" y="331687"/>
                  </a:lnTo>
                  <a:lnTo>
                    <a:pt x="128335" y="331546"/>
                  </a:lnTo>
                  <a:lnTo>
                    <a:pt x="128389" y="331406"/>
                  </a:lnTo>
                  <a:lnTo>
                    <a:pt x="128439" y="331255"/>
                  </a:lnTo>
                  <a:lnTo>
                    <a:pt x="128489" y="331093"/>
                  </a:lnTo>
                  <a:lnTo>
                    <a:pt x="128535" y="330931"/>
                  </a:lnTo>
                  <a:lnTo>
                    <a:pt x="128575" y="330758"/>
                  </a:lnTo>
                  <a:lnTo>
                    <a:pt x="128616" y="330575"/>
                  </a:lnTo>
                  <a:lnTo>
                    <a:pt x="128653" y="330391"/>
                  </a:lnTo>
                  <a:lnTo>
                    <a:pt x="128689" y="330197"/>
                  </a:lnTo>
                  <a:lnTo>
                    <a:pt x="128716" y="330003"/>
                  </a:lnTo>
                  <a:lnTo>
                    <a:pt x="128748" y="329798"/>
                  </a:lnTo>
                  <a:lnTo>
                    <a:pt x="128789" y="329431"/>
                  </a:lnTo>
                  <a:lnTo>
                    <a:pt x="128816" y="329075"/>
                  </a:lnTo>
                  <a:lnTo>
                    <a:pt x="128839" y="328708"/>
                  </a:lnTo>
                  <a:lnTo>
                    <a:pt x="128848" y="328352"/>
                  </a:lnTo>
                  <a:lnTo>
                    <a:pt x="128848" y="327995"/>
                  </a:lnTo>
                  <a:lnTo>
                    <a:pt x="128844" y="327823"/>
                  </a:lnTo>
                  <a:lnTo>
                    <a:pt x="128834" y="327650"/>
                  </a:lnTo>
                  <a:lnTo>
                    <a:pt x="128825" y="327477"/>
                  </a:lnTo>
                  <a:lnTo>
                    <a:pt x="128816" y="327305"/>
                  </a:lnTo>
                  <a:lnTo>
                    <a:pt x="128798" y="327143"/>
                  </a:lnTo>
                  <a:lnTo>
                    <a:pt x="128780" y="326970"/>
                  </a:lnTo>
                  <a:lnTo>
                    <a:pt x="128762" y="326808"/>
                  </a:lnTo>
                  <a:lnTo>
                    <a:pt x="128734" y="326646"/>
                  </a:lnTo>
                  <a:lnTo>
                    <a:pt x="128712" y="326484"/>
                  </a:lnTo>
                  <a:lnTo>
                    <a:pt x="128680" y="326333"/>
                  </a:lnTo>
                  <a:lnTo>
                    <a:pt x="128648" y="326182"/>
                  </a:lnTo>
                  <a:lnTo>
                    <a:pt x="128612" y="326031"/>
                  </a:lnTo>
                  <a:lnTo>
                    <a:pt x="128575" y="325880"/>
                  </a:lnTo>
                  <a:lnTo>
                    <a:pt x="128535" y="325740"/>
                  </a:lnTo>
                  <a:lnTo>
                    <a:pt x="128494" y="325599"/>
                  </a:lnTo>
                  <a:lnTo>
                    <a:pt x="128444" y="325459"/>
                  </a:lnTo>
                  <a:lnTo>
                    <a:pt x="128398" y="325319"/>
                  </a:lnTo>
                  <a:lnTo>
                    <a:pt x="128344" y="325189"/>
                  </a:lnTo>
                  <a:lnTo>
                    <a:pt x="128289" y="325070"/>
                  </a:lnTo>
                  <a:lnTo>
                    <a:pt x="128230" y="324952"/>
                  </a:lnTo>
                  <a:lnTo>
                    <a:pt x="128171" y="324833"/>
                  </a:lnTo>
                  <a:lnTo>
                    <a:pt x="128107" y="324714"/>
                  </a:lnTo>
                  <a:lnTo>
                    <a:pt x="128067" y="324660"/>
                  </a:lnTo>
                  <a:lnTo>
                    <a:pt x="128026" y="324617"/>
                  </a:lnTo>
                  <a:lnTo>
                    <a:pt x="127989" y="324585"/>
                  </a:lnTo>
                  <a:lnTo>
                    <a:pt x="127953" y="324563"/>
                  </a:lnTo>
                  <a:lnTo>
                    <a:pt x="127912" y="324552"/>
                  </a:lnTo>
                  <a:lnTo>
                    <a:pt x="127876" y="324552"/>
                  </a:lnTo>
                  <a:lnTo>
                    <a:pt x="127844" y="324563"/>
                  </a:lnTo>
                  <a:lnTo>
                    <a:pt x="127808" y="324574"/>
                  </a:lnTo>
                  <a:lnTo>
                    <a:pt x="127776" y="324606"/>
                  </a:lnTo>
                  <a:lnTo>
                    <a:pt x="127744" y="324639"/>
                  </a:lnTo>
                  <a:lnTo>
                    <a:pt x="127717" y="324682"/>
                  </a:lnTo>
                  <a:lnTo>
                    <a:pt x="127689" y="324736"/>
                  </a:lnTo>
                  <a:lnTo>
                    <a:pt x="127662" y="324790"/>
                  </a:lnTo>
                  <a:lnTo>
                    <a:pt x="127639" y="324855"/>
                  </a:lnTo>
                  <a:lnTo>
                    <a:pt x="127617" y="324930"/>
                  </a:lnTo>
                  <a:lnTo>
                    <a:pt x="127599" y="324995"/>
                  </a:lnTo>
                  <a:lnTo>
                    <a:pt x="127580" y="325070"/>
                  </a:lnTo>
                  <a:lnTo>
                    <a:pt x="127567" y="325157"/>
                  </a:lnTo>
                  <a:lnTo>
                    <a:pt x="127553" y="325243"/>
                  </a:lnTo>
                  <a:lnTo>
                    <a:pt x="127544" y="325329"/>
                  </a:lnTo>
                  <a:lnTo>
                    <a:pt x="127535" y="325416"/>
                  </a:lnTo>
                  <a:lnTo>
                    <a:pt x="127535" y="325502"/>
                  </a:lnTo>
                  <a:lnTo>
                    <a:pt x="127535" y="325599"/>
                  </a:lnTo>
                  <a:lnTo>
                    <a:pt x="127535" y="325686"/>
                  </a:lnTo>
                  <a:lnTo>
                    <a:pt x="127544" y="325772"/>
                  </a:lnTo>
                  <a:lnTo>
                    <a:pt x="127553" y="325858"/>
                  </a:lnTo>
                  <a:lnTo>
                    <a:pt x="127567" y="325955"/>
                  </a:lnTo>
                  <a:lnTo>
                    <a:pt x="127585" y="326031"/>
                  </a:lnTo>
                  <a:lnTo>
                    <a:pt x="127608" y="326117"/>
                  </a:lnTo>
                  <a:lnTo>
                    <a:pt x="127635" y="326193"/>
                  </a:lnTo>
                  <a:lnTo>
                    <a:pt x="127662" y="326268"/>
                  </a:lnTo>
                  <a:lnTo>
                    <a:pt x="127699" y="326344"/>
                  </a:lnTo>
                  <a:lnTo>
                    <a:pt x="127780" y="326495"/>
                  </a:lnTo>
                  <a:lnTo>
                    <a:pt x="127848" y="326657"/>
                  </a:lnTo>
                  <a:lnTo>
                    <a:pt x="127908" y="326830"/>
                  </a:lnTo>
                  <a:lnTo>
                    <a:pt x="127958" y="327002"/>
                  </a:lnTo>
                  <a:lnTo>
                    <a:pt x="127994" y="327186"/>
                  </a:lnTo>
                  <a:lnTo>
                    <a:pt x="128026" y="327369"/>
                  </a:lnTo>
                  <a:lnTo>
                    <a:pt x="128044" y="327553"/>
                  </a:lnTo>
                  <a:lnTo>
                    <a:pt x="128057" y="327736"/>
                  </a:lnTo>
                  <a:lnTo>
                    <a:pt x="128062" y="327920"/>
                  </a:lnTo>
                  <a:lnTo>
                    <a:pt x="128057" y="328103"/>
                  </a:lnTo>
                  <a:lnTo>
                    <a:pt x="128044" y="328287"/>
                  </a:lnTo>
                  <a:lnTo>
                    <a:pt x="128026" y="328459"/>
                  </a:lnTo>
                  <a:lnTo>
                    <a:pt x="127998" y="328632"/>
                  </a:lnTo>
                  <a:lnTo>
                    <a:pt x="127962" y="328805"/>
                  </a:lnTo>
                  <a:lnTo>
                    <a:pt x="127926" y="328967"/>
                  </a:lnTo>
                  <a:lnTo>
                    <a:pt x="127880" y="329118"/>
                  </a:lnTo>
                  <a:lnTo>
                    <a:pt x="127830" y="329258"/>
                  </a:lnTo>
                  <a:lnTo>
                    <a:pt x="127776" y="329398"/>
                  </a:lnTo>
                  <a:lnTo>
                    <a:pt x="127712" y="329517"/>
                  </a:lnTo>
                  <a:lnTo>
                    <a:pt x="127649" y="329636"/>
                  </a:lnTo>
                  <a:lnTo>
                    <a:pt x="127580" y="329733"/>
                  </a:lnTo>
                  <a:lnTo>
                    <a:pt x="127508" y="329819"/>
                  </a:lnTo>
                  <a:lnTo>
                    <a:pt x="127435" y="329884"/>
                  </a:lnTo>
                  <a:lnTo>
                    <a:pt x="127353" y="329938"/>
                  </a:lnTo>
                  <a:lnTo>
                    <a:pt x="127271" y="329981"/>
                  </a:lnTo>
                  <a:lnTo>
                    <a:pt x="127190" y="329992"/>
                  </a:lnTo>
                  <a:lnTo>
                    <a:pt x="127103" y="329992"/>
                  </a:lnTo>
                  <a:lnTo>
                    <a:pt x="127017" y="329971"/>
                  </a:lnTo>
                  <a:lnTo>
                    <a:pt x="126931" y="329927"/>
                  </a:lnTo>
                  <a:lnTo>
                    <a:pt x="126844" y="329863"/>
                  </a:lnTo>
                  <a:lnTo>
                    <a:pt x="126754" y="329776"/>
                  </a:lnTo>
                  <a:lnTo>
                    <a:pt x="126667" y="329658"/>
                  </a:lnTo>
                  <a:lnTo>
                    <a:pt x="126581" y="329528"/>
                  </a:lnTo>
                  <a:lnTo>
                    <a:pt x="126508" y="329398"/>
                  </a:lnTo>
                  <a:lnTo>
                    <a:pt x="126440" y="329258"/>
                  </a:lnTo>
                  <a:lnTo>
                    <a:pt x="126381" y="329107"/>
                  </a:lnTo>
                  <a:lnTo>
                    <a:pt x="126326" y="328945"/>
                  </a:lnTo>
                  <a:lnTo>
                    <a:pt x="126281" y="328783"/>
                  </a:lnTo>
                  <a:lnTo>
                    <a:pt x="126245" y="328611"/>
                  </a:lnTo>
                  <a:lnTo>
                    <a:pt x="126213" y="328438"/>
                  </a:lnTo>
                  <a:lnTo>
                    <a:pt x="126186" y="328254"/>
                  </a:lnTo>
                  <a:lnTo>
                    <a:pt x="126167" y="328071"/>
                  </a:lnTo>
                  <a:lnTo>
                    <a:pt x="126154" y="327887"/>
                  </a:lnTo>
                  <a:lnTo>
                    <a:pt x="126149" y="327704"/>
                  </a:lnTo>
                  <a:lnTo>
                    <a:pt x="126149" y="327510"/>
                  </a:lnTo>
                  <a:lnTo>
                    <a:pt x="126154" y="327326"/>
                  </a:lnTo>
                  <a:lnTo>
                    <a:pt x="126163" y="327132"/>
                  </a:lnTo>
                  <a:lnTo>
                    <a:pt x="126181" y="326938"/>
                  </a:lnTo>
                  <a:lnTo>
                    <a:pt x="126199" y="326754"/>
                  </a:lnTo>
                  <a:lnTo>
                    <a:pt x="126226" y="326560"/>
                  </a:lnTo>
                  <a:lnTo>
                    <a:pt x="126254" y="326376"/>
                  </a:lnTo>
                  <a:lnTo>
                    <a:pt x="126290" y="326193"/>
                  </a:lnTo>
                  <a:lnTo>
                    <a:pt x="126326" y="326009"/>
                  </a:lnTo>
                  <a:lnTo>
                    <a:pt x="126372" y="325837"/>
                  </a:lnTo>
                  <a:lnTo>
                    <a:pt x="126417" y="325664"/>
                  </a:lnTo>
                  <a:lnTo>
                    <a:pt x="126467" y="325491"/>
                  </a:lnTo>
                  <a:lnTo>
                    <a:pt x="126522" y="325329"/>
                  </a:lnTo>
                  <a:lnTo>
                    <a:pt x="126576" y="325178"/>
                  </a:lnTo>
                  <a:lnTo>
                    <a:pt x="126635" y="325027"/>
                  </a:lnTo>
                  <a:lnTo>
                    <a:pt x="126699" y="324887"/>
                  </a:lnTo>
                  <a:lnTo>
                    <a:pt x="126763" y="324757"/>
                  </a:lnTo>
                  <a:lnTo>
                    <a:pt x="126831" y="324628"/>
                  </a:lnTo>
                  <a:lnTo>
                    <a:pt x="126899" y="324509"/>
                  </a:lnTo>
                  <a:lnTo>
                    <a:pt x="126972" y="324401"/>
                  </a:lnTo>
                  <a:lnTo>
                    <a:pt x="127008" y="324347"/>
                  </a:lnTo>
                  <a:lnTo>
                    <a:pt x="127040" y="324283"/>
                  </a:lnTo>
                  <a:lnTo>
                    <a:pt x="127072" y="324218"/>
                  </a:lnTo>
                  <a:lnTo>
                    <a:pt x="127103" y="324164"/>
                  </a:lnTo>
                  <a:lnTo>
                    <a:pt x="127458" y="324067"/>
                  </a:lnTo>
                  <a:lnTo>
                    <a:pt x="127812" y="323959"/>
                  </a:lnTo>
                  <a:lnTo>
                    <a:pt x="128167" y="323851"/>
                  </a:lnTo>
                  <a:lnTo>
                    <a:pt x="128521" y="323721"/>
                  </a:lnTo>
                  <a:lnTo>
                    <a:pt x="128875" y="323592"/>
                  </a:lnTo>
                  <a:lnTo>
                    <a:pt x="129225" y="323441"/>
                  </a:lnTo>
                  <a:lnTo>
                    <a:pt x="129570" y="323290"/>
                  </a:lnTo>
                  <a:lnTo>
                    <a:pt x="129911" y="323128"/>
                  </a:lnTo>
                  <a:lnTo>
                    <a:pt x="129952" y="323290"/>
                  </a:lnTo>
                  <a:lnTo>
                    <a:pt x="129993" y="323430"/>
                  </a:lnTo>
                  <a:lnTo>
                    <a:pt x="130084" y="323721"/>
                  </a:lnTo>
                  <a:lnTo>
                    <a:pt x="130257" y="324250"/>
                  </a:lnTo>
                  <a:lnTo>
                    <a:pt x="130338" y="324520"/>
                  </a:lnTo>
                  <a:lnTo>
                    <a:pt x="130379" y="324660"/>
                  </a:lnTo>
                  <a:lnTo>
                    <a:pt x="130416" y="324811"/>
                  </a:lnTo>
                  <a:lnTo>
                    <a:pt x="130447" y="324962"/>
                  </a:lnTo>
                  <a:lnTo>
                    <a:pt x="130479" y="325124"/>
                  </a:lnTo>
                  <a:lnTo>
                    <a:pt x="130511" y="325297"/>
                  </a:lnTo>
                  <a:lnTo>
                    <a:pt x="130538" y="325481"/>
                  </a:lnTo>
                  <a:lnTo>
                    <a:pt x="130588" y="325880"/>
                  </a:lnTo>
                  <a:lnTo>
                    <a:pt x="130638" y="326290"/>
                  </a:lnTo>
                  <a:lnTo>
                    <a:pt x="130734" y="327100"/>
                  </a:lnTo>
                  <a:lnTo>
                    <a:pt x="130784" y="327499"/>
                  </a:lnTo>
                  <a:lnTo>
                    <a:pt x="130838" y="327909"/>
                  </a:lnTo>
                  <a:lnTo>
                    <a:pt x="130902" y="328298"/>
                  </a:lnTo>
                  <a:lnTo>
                    <a:pt x="130974" y="328697"/>
                  </a:lnTo>
                  <a:lnTo>
                    <a:pt x="131006" y="328880"/>
                  </a:lnTo>
                  <a:lnTo>
                    <a:pt x="131047" y="329053"/>
                  </a:lnTo>
                  <a:lnTo>
                    <a:pt x="131083" y="329226"/>
                  </a:lnTo>
                  <a:lnTo>
                    <a:pt x="131129" y="329398"/>
                  </a:lnTo>
                  <a:lnTo>
                    <a:pt x="131170" y="329560"/>
                  </a:lnTo>
                  <a:lnTo>
                    <a:pt x="131215" y="329722"/>
                  </a:lnTo>
                  <a:lnTo>
                    <a:pt x="131265" y="329873"/>
                  </a:lnTo>
                  <a:lnTo>
                    <a:pt x="131315" y="330025"/>
                  </a:lnTo>
                  <a:lnTo>
                    <a:pt x="131370" y="330176"/>
                  </a:lnTo>
                  <a:lnTo>
                    <a:pt x="131424" y="330305"/>
                  </a:lnTo>
                  <a:lnTo>
                    <a:pt x="131479" y="330445"/>
                  </a:lnTo>
                  <a:lnTo>
                    <a:pt x="131538" y="330564"/>
                  </a:lnTo>
                  <a:lnTo>
                    <a:pt x="131597" y="330694"/>
                  </a:lnTo>
                  <a:lnTo>
                    <a:pt x="131656" y="330802"/>
                  </a:lnTo>
                  <a:lnTo>
                    <a:pt x="131720" y="330910"/>
                  </a:lnTo>
                  <a:lnTo>
                    <a:pt x="131788" y="331017"/>
                  </a:lnTo>
                  <a:lnTo>
                    <a:pt x="131851" y="331104"/>
                  </a:lnTo>
                  <a:lnTo>
                    <a:pt x="131919" y="331201"/>
                  </a:lnTo>
                  <a:lnTo>
                    <a:pt x="131992" y="331277"/>
                  </a:lnTo>
                  <a:lnTo>
                    <a:pt x="132060" y="331352"/>
                  </a:lnTo>
                  <a:lnTo>
                    <a:pt x="132133" y="331417"/>
                  </a:lnTo>
                  <a:lnTo>
                    <a:pt x="132210" y="331471"/>
                  </a:lnTo>
                  <a:lnTo>
                    <a:pt x="132283" y="331525"/>
                  </a:lnTo>
                  <a:lnTo>
                    <a:pt x="132360" y="331568"/>
                  </a:lnTo>
                  <a:lnTo>
                    <a:pt x="132442" y="331600"/>
                  </a:lnTo>
                  <a:lnTo>
                    <a:pt x="132519" y="331622"/>
                  </a:lnTo>
                  <a:lnTo>
                    <a:pt x="132601" y="331643"/>
                  </a:lnTo>
                  <a:lnTo>
                    <a:pt x="132683" y="331654"/>
                  </a:lnTo>
                  <a:lnTo>
                    <a:pt x="132769" y="331654"/>
                  </a:lnTo>
                  <a:lnTo>
                    <a:pt x="132851" y="331643"/>
                  </a:lnTo>
                  <a:lnTo>
                    <a:pt x="132937" y="331622"/>
                  </a:lnTo>
                  <a:lnTo>
                    <a:pt x="133023" y="331600"/>
                  </a:lnTo>
                  <a:lnTo>
                    <a:pt x="133110" y="331557"/>
                  </a:lnTo>
                  <a:lnTo>
                    <a:pt x="133192" y="331514"/>
                  </a:lnTo>
                  <a:lnTo>
                    <a:pt x="133273" y="331460"/>
                  </a:lnTo>
                  <a:lnTo>
                    <a:pt x="133355" y="331406"/>
                  </a:lnTo>
                  <a:lnTo>
                    <a:pt x="133437" y="331341"/>
                  </a:lnTo>
                  <a:lnTo>
                    <a:pt x="133514" y="331266"/>
                  </a:lnTo>
                  <a:lnTo>
                    <a:pt x="133591" y="331190"/>
                  </a:lnTo>
                  <a:lnTo>
                    <a:pt x="133669" y="331104"/>
                  </a:lnTo>
                  <a:lnTo>
                    <a:pt x="133746" y="331007"/>
                  </a:lnTo>
                  <a:lnTo>
                    <a:pt x="133819" y="330910"/>
                  </a:lnTo>
                  <a:lnTo>
                    <a:pt x="133891" y="330802"/>
                  </a:lnTo>
                  <a:lnTo>
                    <a:pt x="133959" y="330694"/>
                  </a:lnTo>
                  <a:lnTo>
                    <a:pt x="134032" y="330575"/>
                  </a:lnTo>
                  <a:lnTo>
                    <a:pt x="134096" y="330445"/>
                  </a:lnTo>
                  <a:lnTo>
                    <a:pt x="134164" y="330316"/>
                  </a:lnTo>
                  <a:lnTo>
                    <a:pt x="134228" y="330186"/>
                  </a:lnTo>
                  <a:lnTo>
                    <a:pt x="134287" y="330046"/>
                  </a:lnTo>
                  <a:lnTo>
                    <a:pt x="134346" y="329895"/>
                  </a:lnTo>
                  <a:lnTo>
                    <a:pt x="134400" y="329755"/>
                  </a:lnTo>
                  <a:lnTo>
                    <a:pt x="134455" y="329593"/>
                  </a:lnTo>
                  <a:lnTo>
                    <a:pt x="134509" y="329442"/>
                  </a:lnTo>
                  <a:lnTo>
                    <a:pt x="134559" y="329280"/>
                  </a:lnTo>
                  <a:lnTo>
                    <a:pt x="134605" y="329107"/>
                  </a:lnTo>
                  <a:lnTo>
                    <a:pt x="134650" y="328934"/>
                  </a:lnTo>
                  <a:lnTo>
                    <a:pt x="134691" y="328762"/>
                  </a:lnTo>
                  <a:lnTo>
                    <a:pt x="134732" y="328589"/>
                  </a:lnTo>
                  <a:lnTo>
                    <a:pt x="134768" y="328406"/>
                  </a:lnTo>
                  <a:lnTo>
                    <a:pt x="134800" y="328222"/>
                  </a:lnTo>
                  <a:lnTo>
                    <a:pt x="134832" y="328028"/>
                  </a:lnTo>
                  <a:lnTo>
                    <a:pt x="134859" y="327833"/>
                  </a:lnTo>
                  <a:lnTo>
                    <a:pt x="134882" y="327650"/>
                  </a:lnTo>
                  <a:lnTo>
                    <a:pt x="134900" y="327445"/>
                  </a:lnTo>
                  <a:lnTo>
                    <a:pt x="134923" y="327175"/>
                  </a:lnTo>
                  <a:lnTo>
                    <a:pt x="134941" y="326916"/>
                  </a:lnTo>
                  <a:lnTo>
                    <a:pt x="134950" y="326646"/>
                  </a:lnTo>
                  <a:lnTo>
                    <a:pt x="134959" y="326387"/>
                  </a:lnTo>
                  <a:lnTo>
                    <a:pt x="134959" y="326128"/>
                  </a:lnTo>
                  <a:lnTo>
                    <a:pt x="134954" y="325869"/>
                  </a:lnTo>
                  <a:lnTo>
                    <a:pt x="134945" y="325610"/>
                  </a:lnTo>
                  <a:lnTo>
                    <a:pt x="134932" y="325362"/>
                  </a:lnTo>
                  <a:lnTo>
                    <a:pt x="134914" y="325114"/>
                  </a:lnTo>
                  <a:lnTo>
                    <a:pt x="134891" y="324865"/>
                  </a:lnTo>
                  <a:lnTo>
                    <a:pt x="134864" y="324617"/>
                  </a:lnTo>
                  <a:lnTo>
                    <a:pt x="134832" y="324380"/>
                  </a:lnTo>
                  <a:lnTo>
                    <a:pt x="134795" y="324142"/>
                  </a:lnTo>
                  <a:lnTo>
                    <a:pt x="134759" y="323905"/>
                  </a:lnTo>
                  <a:lnTo>
                    <a:pt x="134718" y="323667"/>
                  </a:lnTo>
                  <a:lnTo>
                    <a:pt x="134673" y="323441"/>
                  </a:lnTo>
                  <a:lnTo>
                    <a:pt x="134623" y="323214"/>
                  </a:lnTo>
                  <a:lnTo>
                    <a:pt x="134568" y="322998"/>
                  </a:lnTo>
                  <a:lnTo>
                    <a:pt x="134514" y="322771"/>
                  </a:lnTo>
                  <a:lnTo>
                    <a:pt x="134455" y="322556"/>
                  </a:lnTo>
                  <a:lnTo>
                    <a:pt x="134396" y="322351"/>
                  </a:lnTo>
                  <a:lnTo>
                    <a:pt x="134332" y="322135"/>
                  </a:lnTo>
                  <a:lnTo>
                    <a:pt x="134264" y="321940"/>
                  </a:lnTo>
                  <a:lnTo>
                    <a:pt x="134196" y="321735"/>
                  </a:lnTo>
                  <a:lnTo>
                    <a:pt x="134123" y="321541"/>
                  </a:lnTo>
                  <a:lnTo>
                    <a:pt x="134050" y="321347"/>
                  </a:lnTo>
                  <a:lnTo>
                    <a:pt x="133900" y="320980"/>
                  </a:lnTo>
                  <a:lnTo>
                    <a:pt x="133741" y="320624"/>
                  </a:lnTo>
                  <a:lnTo>
                    <a:pt x="133578" y="320289"/>
                  </a:lnTo>
                  <a:lnTo>
                    <a:pt x="133673" y="320192"/>
                  </a:lnTo>
                  <a:lnTo>
                    <a:pt x="133769" y="320084"/>
                  </a:lnTo>
                  <a:lnTo>
                    <a:pt x="133819" y="320095"/>
                  </a:lnTo>
                  <a:lnTo>
                    <a:pt x="133873" y="320095"/>
                  </a:lnTo>
                  <a:lnTo>
                    <a:pt x="133923" y="320062"/>
                  </a:lnTo>
                  <a:lnTo>
                    <a:pt x="133969" y="320019"/>
                  </a:lnTo>
                  <a:lnTo>
                    <a:pt x="134014" y="319965"/>
                  </a:lnTo>
                  <a:lnTo>
                    <a:pt x="134059" y="319890"/>
                  </a:lnTo>
                  <a:lnTo>
                    <a:pt x="134096" y="319803"/>
                  </a:lnTo>
                  <a:lnTo>
                    <a:pt x="134132" y="319706"/>
                  </a:lnTo>
                  <a:lnTo>
                    <a:pt x="134132" y="319685"/>
                  </a:lnTo>
                  <a:lnTo>
                    <a:pt x="134141" y="319674"/>
                  </a:lnTo>
                  <a:lnTo>
                    <a:pt x="134159" y="319674"/>
                  </a:lnTo>
                  <a:lnTo>
                    <a:pt x="134200" y="319609"/>
                  </a:lnTo>
                  <a:lnTo>
                    <a:pt x="134232" y="319544"/>
                  </a:lnTo>
                  <a:lnTo>
                    <a:pt x="134259" y="319480"/>
                  </a:lnTo>
                  <a:lnTo>
                    <a:pt x="134287" y="319404"/>
                  </a:lnTo>
                  <a:lnTo>
                    <a:pt x="134305" y="319328"/>
                  </a:lnTo>
                  <a:lnTo>
                    <a:pt x="134318" y="319253"/>
                  </a:lnTo>
                  <a:lnTo>
                    <a:pt x="134332" y="319167"/>
                  </a:lnTo>
                  <a:lnTo>
                    <a:pt x="134337" y="319091"/>
                  </a:lnTo>
                  <a:lnTo>
                    <a:pt x="134341" y="319005"/>
                  </a:lnTo>
                  <a:lnTo>
                    <a:pt x="134341" y="318918"/>
                  </a:lnTo>
                  <a:lnTo>
                    <a:pt x="134337" y="318832"/>
                  </a:lnTo>
                  <a:lnTo>
                    <a:pt x="134332" y="318746"/>
                  </a:lnTo>
                  <a:lnTo>
                    <a:pt x="134323" y="318670"/>
                  </a:lnTo>
                  <a:lnTo>
                    <a:pt x="134309" y="318584"/>
                  </a:lnTo>
                  <a:lnTo>
                    <a:pt x="134277" y="318422"/>
                  </a:lnTo>
                  <a:lnTo>
                    <a:pt x="134318" y="317828"/>
                  </a:lnTo>
                  <a:lnTo>
                    <a:pt x="134359" y="317224"/>
                  </a:lnTo>
                  <a:lnTo>
                    <a:pt x="134391" y="316630"/>
                  </a:lnTo>
                  <a:lnTo>
                    <a:pt x="134418" y="316026"/>
                  </a:lnTo>
                  <a:lnTo>
                    <a:pt x="134441" y="315411"/>
                  </a:lnTo>
                  <a:lnTo>
                    <a:pt x="134459" y="314806"/>
                  </a:lnTo>
                  <a:lnTo>
                    <a:pt x="134473" y="314191"/>
                  </a:lnTo>
                  <a:lnTo>
                    <a:pt x="134482" y="313586"/>
                  </a:lnTo>
                  <a:lnTo>
                    <a:pt x="134486" y="312971"/>
                  </a:lnTo>
                  <a:lnTo>
                    <a:pt x="134486" y="312356"/>
                  </a:lnTo>
                  <a:lnTo>
                    <a:pt x="134477" y="311741"/>
                  </a:lnTo>
                  <a:lnTo>
                    <a:pt x="134468" y="311126"/>
                  </a:lnTo>
                  <a:lnTo>
                    <a:pt x="134450" y="310510"/>
                  </a:lnTo>
                  <a:lnTo>
                    <a:pt x="134432" y="309906"/>
                  </a:lnTo>
                  <a:lnTo>
                    <a:pt x="134405" y="309291"/>
                  </a:lnTo>
                  <a:lnTo>
                    <a:pt x="134373" y="308686"/>
                  </a:lnTo>
                  <a:lnTo>
                    <a:pt x="134337" y="308082"/>
                  </a:lnTo>
                  <a:lnTo>
                    <a:pt x="134296" y="307467"/>
                  </a:lnTo>
                  <a:lnTo>
                    <a:pt x="134250" y="306873"/>
                  </a:lnTo>
                  <a:lnTo>
                    <a:pt x="134200" y="306269"/>
                  </a:lnTo>
                  <a:lnTo>
                    <a:pt x="134146" y="305675"/>
                  </a:lnTo>
                  <a:lnTo>
                    <a:pt x="134087" y="305081"/>
                  </a:lnTo>
                  <a:lnTo>
                    <a:pt x="134019" y="304488"/>
                  </a:lnTo>
                  <a:lnTo>
                    <a:pt x="133950" y="303905"/>
                  </a:lnTo>
                  <a:lnTo>
                    <a:pt x="133873" y="303333"/>
                  </a:lnTo>
                  <a:lnTo>
                    <a:pt x="133796" y="302750"/>
                  </a:lnTo>
                  <a:lnTo>
                    <a:pt x="133710" y="302189"/>
                  </a:lnTo>
                  <a:lnTo>
                    <a:pt x="133623" y="301628"/>
                  </a:lnTo>
                  <a:lnTo>
                    <a:pt x="133528" y="301066"/>
                  </a:lnTo>
                  <a:lnTo>
                    <a:pt x="133428" y="300516"/>
                  </a:lnTo>
                  <a:lnTo>
                    <a:pt x="133323" y="299965"/>
                  </a:lnTo>
                  <a:lnTo>
                    <a:pt x="133214" y="299437"/>
                  </a:lnTo>
                  <a:lnTo>
                    <a:pt x="133101" y="298908"/>
                  </a:lnTo>
                  <a:lnTo>
                    <a:pt x="132983" y="298379"/>
                  </a:lnTo>
                  <a:lnTo>
                    <a:pt x="132855" y="297872"/>
                  </a:lnTo>
                  <a:lnTo>
                    <a:pt x="132728" y="297364"/>
                  </a:lnTo>
                  <a:lnTo>
                    <a:pt x="132596" y="296868"/>
                  </a:lnTo>
                  <a:lnTo>
                    <a:pt x="132456" y="296382"/>
                  </a:lnTo>
                  <a:lnTo>
                    <a:pt x="132315" y="295896"/>
                  </a:lnTo>
                  <a:lnTo>
                    <a:pt x="132165" y="295432"/>
                  </a:lnTo>
                  <a:lnTo>
                    <a:pt x="132015" y="294968"/>
                  </a:lnTo>
                  <a:lnTo>
                    <a:pt x="131856" y="294526"/>
                  </a:lnTo>
                  <a:lnTo>
                    <a:pt x="131692" y="294083"/>
                  </a:lnTo>
                  <a:lnTo>
                    <a:pt x="131529" y="293662"/>
                  </a:lnTo>
                  <a:lnTo>
                    <a:pt x="131356" y="293252"/>
                  </a:lnTo>
                  <a:lnTo>
                    <a:pt x="131179" y="292842"/>
                  </a:lnTo>
                  <a:lnTo>
                    <a:pt x="130997" y="292453"/>
                  </a:lnTo>
                  <a:lnTo>
                    <a:pt x="130811" y="292076"/>
                  </a:lnTo>
                  <a:lnTo>
                    <a:pt x="130620" y="291719"/>
                  </a:lnTo>
                  <a:lnTo>
                    <a:pt x="130420" y="291363"/>
                  </a:lnTo>
                  <a:lnTo>
                    <a:pt x="130220" y="291029"/>
                  </a:lnTo>
                  <a:lnTo>
                    <a:pt x="130016" y="290705"/>
                  </a:lnTo>
                  <a:lnTo>
                    <a:pt x="129807" y="290392"/>
                  </a:lnTo>
                  <a:lnTo>
                    <a:pt x="129589" y="290100"/>
                  </a:lnTo>
                  <a:lnTo>
                    <a:pt x="129371" y="289820"/>
                  </a:lnTo>
                  <a:lnTo>
                    <a:pt x="129143" y="289561"/>
                  </a:lnTo>
                  <a:lnTo>
                    <a:pt x="128916" y="289313"/>
                  </a:lnTo>
                  <a:lnTo>
                    <a:pt x="128680" y="289075"/>
                  </a:lnTo>
                  <a:lnTo>
                    <a:pt x="128444" y="288859"/>
                  </a:lnTo>
                  <a:lnTo>
                    <a:pt x="128198" y="288665"/>
                  </a:lnTo>
                  <a:lnTo>
                    <a:pt x="127948" y="288481"/>
                  </a:lnTo>
                  <a:lnTo>
                    <a:pt x="127694" y="288309"/>
                  </a:lnTo>
                  <a:lnTo>
                    <a:pt x="127440" y="288168"/>
                  </a:lnTo>
                  <a:lnTo>
                    <a:pt x="127176" y="288039"/>
                  </a:lnTo>
                  <a:lnTo>
                    <a:pt x="127240" y="286765"/>
                  </a:lnTo>
                  <a:lnTo>
                    <a:pt x="127299" y="285503"/>
                  </a:lnTo>
                  <a:lnTo>
                    <a:pt x="127353" y="284229"/>
                  </a:lnTo>
                  <a:lnTo>
                    <a:pt x="127394" y="282945"/>
                  </a:lnTo>
                  <a:lnTo>
                    <a:pt x="127435" y="281671"/>
                  </a:lnTo>
                  <a:lnTo>
                    <a:pt x="127462" y="280387"/>
                  </a:lnTo>
                  <a:lnTo>
                    <a:pt x="127485" y="279102"/>
                  </a:lnTo>
                  <a:lnTo>
                    <a:pt x="127499" y="277818"/>
                  </a:lnTo>
                  <a:lnTo>
                    <a:pt x="127508" y="276533"/>
                  </a:lnTo>
                  <a:lnTo>
                    <a:pt x="127508" y="275249"/>
                  </a:lnTo>
                  <a:lnTo>
                    <a:pt x="127499" y="273965"/>
                  </a:lnTo>
                  <a:lnTo>
                    <a:pt x="127480" y="272680"/>
                  </a:lnTo>
                  <a:lnTo>
                    <a:pt x="127453" y="271396"/>
                  </a:lnTo>
                  <a:lnTo>
                    <a:pt x="127421" y="270122"/>
                  </a:lnTo>
                  <a:lnTo>
                    <a:pt x="127381" y="268849"/>
                  </a:lnTo>
                  <a:lnTo>
                    <a:pt x="127331" y="267586"/>
                  </a:lnTo>
                  <a:lnTo>
                    <a:pt x="127267" y="266323"/>
                  </a:lnTo>
                  <a:lnTo>
                    <a:pt x="127203" y="265060"/>
                  </a:lnTo>
                  <a:lnTo>
                    <a:pt x="127126" y="263808"/>
                  </a:lnTo>
                  <a:lnTo>
                    <a:pt x="127040" y="262556"/>
                  </a:lnTo>
                  <a:lnTo>
                    <a:pt x="126944" y="261326"/>
                  </a:lnTo>
                  <a:lnTo>
                    <a:pt x="126840" y="260085"/>
                  </a:lnTo>
                  <a:lnTo>
                    <a:pt x="126726" y="258865"/>
                  </a:lnTo>
                  <a:lnTo>
                    <a:pt x="126604" y="257656"/>
                  </a:lnTo>
                  <a:lnTo>
                    <a:pt x="126472" y="256447"/>
                  </a:lnTo>
                  <a:lnTo>
                    <a:pt x="126331" y="255249"/>
                  </a:lnTo>
                  <a:lnTo>
                    <a:pt x="126181" y="254073"/>
                  </a:lnTo>
                  <a:lnTo>
                    <a:pt x="126099" y="253479"/>
                  </a:lnTo>
                  <a:lnTo>
                    <a:pt x="126017" y="252896"/>
                  </a:lnTo>
                  <a:lnTo>
                    <a:pt x="125936" y="252313"/>
                  </a:lnTo>
                  <a:lnTo>
                    <a:pt x="125845" y="251741"/>
                  </a:lnTo>
                  <a:lnTo>
                    <a:pt x="125758" y="251169"/>
                  </a:lnTo>
                  <a:lnTo>
                    <a:pt x="125668" y="250597"/>
                  </a:lnTo>
                  <a:lnTo>
                    <a:pt x="125572" y="250025"/>
                  </a:lnTo>
                  <a:lnTo>
                    <a:pt x="125477" y="249464"/>
                  </a:lnTo>
                  <a:lnTo>
                    <a:pt x="125377" y="248903"/>
                  </a:lnTo>
                  <a:lnTo>
                    <a:pt x="125272" y="248342"/>
                  </a:lnTo>
                  <a:lnTo>
                    <a:pt x="125168" y="247780"/>
                  </a:lnTo>
                  <a:lnTo>
                    <a:pt x="125063" y="247230"/>
                  </a:lnTo>
                  <a:lnTo>
                    <a:pt x="124950" y="246690"/>
                  </a:lnTo>
                  <a:lnTo>
                    <a:pt x="124841" y="246140"/>
                  </a:lnTo>
                  <a:lnTo>
                    <a:pt x="124723" y="245611"/>
                  </a:lnTo>
                  <a:lnTo>
                    <a:pt x="124609" y="245071"/>
                  </a:lnTo>
                  <a:lnTo>
                    <a:pt x="124486" y="244542"/>
                  </a:lnTo>
                  <a:lnTo>
                    <a:pt x="124364" y="244013"/>
                  </a:lnTo>
                  <a:lnTo>
                    <a:pt x="124236" y="243485"/>
                  </a:lnTo>
                  <a:lnTo>
                    <a:pt x="124109" y="242967"/>
                  </a:lnTo>
                  <a:lnTo>
                    <a:pt x="123977" y="242459"/>
                  </a:lnTo>
                  <a:lnTo>
                    <a:pt x="123846" y="241952"/>
                  </a:lnTo>
                  <a:lnTo>
                    <a:pt x="123709" y="241445"/>
                  </a:lnTo>
                  <a:lnTo>
                    <a:pt x="123569" y="240948"/>
                  </a:lnTo>
                  <a:lnTo>
                    <a:pt x="123428" y="240452"/>
                  </a:lnTo>
                  <a:lnTo>
                    <a:pt x="123282" y="239955"/>
                  </a:lnTo>
                  <a:lnTo>
                    <a:pt x="123132" y="239470"/>
                  </a:lnTo>
                  <a:lnTo>
                    <a:pt x="122982" y="238995"/>
                  </a:lnTo>
                  <a:lnTo>
                    <a:pt x="122828" y="238520"/>
                  </a:lnTo>
                  <a:lnTo>
                    <a:pt x="122673" y="238045"/>
                  </a:lnTo>
                  <a:lnTo>
                    <a:pt x="122514" y="237581"/>
                  </a:lnTo>
                  <a:lnTo>
                    <a:pt x="122351" y="237117"/>
                  </a:lnTo>
                  <a:lnTo>
                    <a:pt x="122187" y="236663"/>
                  </a:lnTo>
                  <a:lnTo>
                    <a:pt x="122019" y="236210"/>
                  </a:lnTo>
                  <a:lnTo>
                    <a:pt x="121851" y="235767"/>
                  </a:lnTo>
                  <a:lnTo>
                    <a:pt x="121678" y="235325"/>
                  </a:lnTo>
                  <a:lnTo>
                    <a:pt x="121501" y="234893"/>
                  </a:lnTo>
                  <a:lnTo>
                    <a:pt x="121320" y="234472"/>
                  </a:lnTo>
                  <a:lnTo>
                    <a:pt x="121138" y="234051"/>
                  </a:lnTo>
                  <a:lnTo>
                    <a:pt x="120952" y="233630"/>
                  </a:lnTo>
                  <a:lnTo>
                    <a:pt x="120765" y="233220"/>
                  </a:lnTo>
                  <a:lnTo>
                    <a:pt x="120574" y="232821"/>
                  </a:lnTo>
                  <a:lnTo>
                    <a:pt x="120379" y="232422"/>
                  </a:lnTo>
                  <a:lnTo>
                    <a:pt x="120184" y="232033"/>
                  </a:lnTo>
                  <a:lnTo>
                    <a:pt x="119984" y="231644"/>
                  </a:lnTo>
                  <a:lnTo>
                    <a:pt x="119779" y="231267"/>
                  </a:lnTo>
                  <a:lnTo>
                    <a:pt x="119575" y="230889"/>
                  </a:lnTo>
                  <a:lnTo>
                    <a:pt x="119366" y="230522"/>
                  </a:lnTo>
                  <a:lnTo>
                    <a:pt x="119152" y="230166"/>
                  </a:lnTo>
                  <a:lnTo>
                    <a:pt x="118934" y="229810"/>
                  </a:lnTo>
                  <a:lnTo>
                    <a:pt x="118716" y="229464"/>
                  </a:lnTo>
                  <a:lnTo>
                    <a:pt x="118494" y="229130"/>
                  </a:lnTo>
                  <a:lnTo>
                    <a:pt x="118271" y="228795"/>
                  </a:lnTo>
                  <a:lnTo>
                    <a:pt x="118044" y="228471"/>
                  </a:lnTo>
                  <a:lnTo>
                    <a:pt x="117812" y="228147"/>
                  </a:lnTo>
                  <a:lnTo>
                    <a:pt x="117576" y="227834"/>
                  </a:lnTo>
                  <a:lnTo>
                    <a:pt x="117339" y="227532"/>
                  </a:lnTo>
                  <a:lnTo>
                    <a:pt x="117099" y="227241"/>
                  </a:lnTo>
                  <a:lnTo>
                    <a:pt x="116853" y="226949"/>
                  </a:lnTo>
                  <a:lnTo>
                    <a:pt x="116608" y="226669"/>
                  </a:lnTo>
                  <a:lnTo>
                    <a:pt x="116354" y="226388"/>
                  </a:lnTo>
                  <a:lnTo>
                    <a:pt x="116099" y="226118"/>
                  </a:lnTo>
                  <a:lnTo>
                    <a:pt x="115845" y="225859"/>
                  </a:lnTo>
                  <a:lnTo>
                    <a:pt x="115586" y="225611"/>
                  </a:lnTo>
                  <a:lnTo>
                    <a:pt x="115322" y="225363"/>
                  </a:lnTo>
                  <a:lnTo>
                    <a:pt x="115054" y="225125"/>
                  </a:lnTo>
                  <a:lnTo>
                    <a:pt x="114781" y="224899"/>
                  </a:lnTo>
                  <a:lnTo>
                    <a:pt x="114509" y="224683"/>
                  </a:lnTo>
                  <a:lnTo>
                    <a:pt x="114232" y="224467"/>
                  </a:lnTo>
                  <a:lnTo>
                    <a:pt x="113950" y="224262"/>
                  </a:lnTo>
                  <a:lnTo>
                    <a:pt x="113668" y="224068"/>
                  </a:lnTo>
                  <a:lnTo>
                    <a:pt x="113382" y="223873"/>
                  </a:lnTo>
                  <a:lnTo>
                    <a:pt x="113091" y="223701"/>
                  </a:lnTo>
                  <a:lnTo>
                    <a:pt x="112796" y="223528"/>
                  </a:lnTo>
                  <a:lnTo>
                    <a:pt x="112751" y="223506"/>
                  </a:lnTo>
                  <a:lnTo>
                    <a:pt x="112710" y="223517"/>
                  </a:lnTo>
                  <a:lnTo>
                    <a:pt x="112637" y="223528"/>
                  </a:lnTo>
                  <a:lnTo>
                    <a:pt x="112646" y="222567"/>
                  </a:lnTo>
                  <a:lnTo>
                    <a:pt x="112646" y="221607"/>
                  </a:lnTo>
                  <a:lnTo>
                    <a:pt x="112642" y="220668"/>
                  </a:lnTo>
                  <a:lnTo>
                    <a:pt x="112628" y="219729"/>
                  </a:lnTo>
                  <a:lnTo>
                    <a:pt x="112610" y="218801"/>
                  </a:lnTo>
                  <a:lnTo>
                    <a:pt x="112582" y="217894"/>
                  </a:lnTo>
                  <a:lnTo>
                    <a:pt x="112564" y="217441"/>
                  </a:lnTo>
                  <a:lnTo>
                    <a:pt x="112542" y="216998"/>
                  </a:lnTo>
                  <a:lnTo>
                    <a:pt x="112519" y="216566"/>
                  </a:lnTo>
                  <a:lnTo>
                    <a:pt x="112492" y="216135"/>
                  </a:lnTo>
                  <a:lnTo>
                    <a:pt x="112464" y="215714"/>
                  </a:lnTo>
                  <a:lnTo>
                    <a:pt x="112433" y="215293"/>
                  </a:lnTo>
                  <a:lnTo>
                    <a:pt x="112396" y="214893"/>
                  </a:lnTo>
                  <a:lnTo>
                    <a:pt x="112360" y="214494"/>
                  </a:lnTo>
                  <a:lnTo>
                    <a:pt x="112314" y="214095"/>
                  </a:lnTo>
                  <a:lnTo>
                    <a:pt x="112274" y="213717"/>
                  </a:lnTo>
                  <a:lnTo>
                    <a:pt x="112224" y="213339"/>
                  </a:lnTo>
                  <a:lnTo>
                    <a:pt x="112169" y="212972"/>
                  </a:lnTo>
                  <a:lnTo>
                    <a:pt x="112114" y="212627"/>
                  </a:lnTo>
                  <a:lnTo>
                    <a:pt x="112055" y="212281"/>
                  </a:lnTo>
                  <a:lnTo>
                    <a:pt x="111992" y="211947"/>
                  </a:lnTo>
                  <a:lnTo>
                    <a:pt x="111928" y="211623"/>
                  </a:lnTo>
                  <a:lnTo>
                    <a:pt x="111856" y="211310"/>
                  </a:lnTo>
                  <a:lnTo>
                    <a:pt x="111778" y="211019"/>
                  </a:lnTo>
                  <a:lnTo>
                    <a:pt x="111701" y="210727"/>
                  </a:lnTo>
                  <a:lnTo>
                    <a:pt x="111619" y="210457"/>
                  </a:lnTo>
                  <a:lnTo>
                    <a:pt x="111556" y="210274"/>
                  </a:lnTo>
                  <a:lnTo>
                    <a:pt x="111497" y="210101"/>
                  </a:lnTo>
                  <a:lnTo>
                    <a:pt x="111428" y="209939"/>
                  </a:lnTo>
                  <a:lnTo>
                    <a:pt x="111365" y="209777"/>
                  </a:lnTo>
                  <a:lnTo>
                    <a:pt x="111292" y="209616"/>
                  </a:lnTo>
                  <a:lnTo>
                    <a:pt x="111219" y="209464"/>
                  </a:lnTo>
                  <a:lnTo>
                    <a:pt x="111147" y="209324"/>
                  </a:lnTo>
                  <a:lnTo>
                    <a:pt x="111069" y="209173"/>
                  </a:lnTo>
                  <a:lnTo>
                    <a:pt x="110992" y="209044"/>
                  </a:lnTo>
                  <a:lnTo>
                    <a:pt x="110915" y="208914"/>
                  </a:lnTo>
                  <a:lnTo>
                    <a:pt x="110747" y="208655"/>
                  </a:lnTo>
                  <a:lnTo>
                    <a:pt x="110574" y="208428"/>
                  </a:lnTo>
                  <a:lnTo>
                    <a:pt x="110393" y="208212"/>
                  </a:lnTo>
                  <a:lnTo>
                    <a:pt x="110206" y="208007"/>
                  </a:lnTo>
                  <a:lnTo>
                    <a:pt x="110015" y="207835"/>
                  </a:lnTo>
                  <a:lnTo>
                    <a:pt x="109820" y="207662"/>
                  </a:lnTo>
                  <a:lnTo>
                    <a:pt x="109616" y="207511"/>
                  </a:lnTo>
                  <a:lnTo>
                    <a:pt x="109411" y="207371"/>
                  </a:lnTo>
                  <a:lnTo>
                    <a:pt x="109202" y="207241"/>
                  </a:lnTo>
                  <a:lnTo>
                    <a:pt x="108989" y="207133"/>
                  </a:lnTo>
                  <a:lnTo>
                    <a:pt x="108770" y="207025"/>
                  </a:lnTo>
                  <a:lnTo>
                    <a:pt x="108552" y="206939"/>
                  </a:lnTo>
                  <a:lnTo>
                    <a:pt x="108334" y="206852"/>
                  </a:lnTo>
                  <a:lnTo>
                    <a:pt x="108112" y="206777"/>
                  </a:lnTo>
                  <a:lnTo>
                    <a:pt x="107894" y="206712"/>
                  </a:lnTo>
                  <a:lnTo>
                    <a:pt x="107671" y="206658"/>
                  </a:lnTo>
                  <a:lnTo>
                    <a:pt x="107448" y="206615"/>
                  </a:lnTo>
                  <a:lnTo>
                    <a:pt x="107008" y="206529"/>
                  </a:lnTo>
                  <a:lnTo>
                    <a:pt x="106576" y="206464"/>
                  </a:lnTo>
                  <a:lnTo>
                    <a:pt x="106153" y="206421"/>
                  </a:lnTo>
                  <a:lnTo>
                    <a:pt x="105358" y="206345"/>
                  </a:lnTo>
                  <a:lnTo>
                    <a:pt x="105349" y="206151"/>
                  </a:lnTo>
                  <a:lnTo>
                    <a:pt x="105336" y="205967"/>
                  </a:lnTo>
                  <a:lnTo>
                    <a:pt x="105317" y="205784"/>
                  </a:lnTo>
                  <a:lnTo>
                    <a:pt x="105290" y="205611"/>
                  </a:lnTo>
                  <a:lnTo>
                    <a:pt x="105254" y="205428"/>
                  </a:lnTo>
                  <a:lnTo>
                    <a:pt x="105218" y="205266"/>
                  </a:lnTo>
                  <a:lnTo>
                    <a:pt x="105172" y="205104"/>
                  </a:lnTo>
                  <a:lnTo>
                    <a:pt x="105118" y="204953"/>
                  </a:lnTo>
                  <a:lnTo>
                    <a:pt x="105063" y="204813"/>
                  </a:lnTo>
                  <a:lnTo>
                    <a:pt x="104999" y="204683"/>
                  </a:lnTo>
                  <a:lnTo>
                    <a:pt x="104927" y="204564"/>
                  </a:lnTo>
                  <a:lnTo>
                    <a:pt x="104849" y="204467"/>
                  </a:lnTo>
                  <a:lnTo>
                    <a:pt x="104768" y="204381"/>
                  </a:lnTo>
                  <a:lnTo>
                    <a:pt x="104681" y="204316"/>
                  </a:lnTo>
                  <a:lnTo>
                    <a:pt x="104586" y="204262"/>
                  </a:lnTo>
                  <a:lnTo>
                    <a:pt x="104486" y="204241"/>
                  </a:lnTo>
                  <a:lnTo>
                    <a:pt x="102778" y="203906"/>
                  </a:lnTo>
                  <a:lnTo>
                    <a:pt x="101069" y="203593"/>
                  </a:lnTo>
                  <a:lnTo>
                    <a:pt x="99356" y="203291"/>
                  </a:lnTo>
                  <a:lnTo>
                    <a:pt x="97644" y="202989"/>
                  </a:lnTo>
                  <a:lnTo>
                    <a:pt x="95922" y="202708"/>
                  </a:lnTo>
                  <a:lnTo>
                    <a:pt x="94204" y="202438"/>
                  </a:lnTo>
                  <a:lnTo>
                    <a:pt x="92482" y="202168"/>
                  </a:lnTo>
                  <a:lnTo>
                    <a:pt x="90756" y="201920"/>
                  </a:lnTo>
                  <a:lnTo>
                    <a:pt x="89029" y="201683"/>
                  </a:lnTo>
                  <a:lnTo>
                    <a:pt x="87303" y="201445"/>
                  </a:lnTo>
                  <a:lnTo>
                    <a:pt x="85572" y="201229"/>
                  </a:lnTo>
                  <a:lnTo>
                    <a:pt x="83841" y="201024"/>
                  </a:lnTo>
                  <a:lnTo>
                    <a:pt x="82109" y="200830"/>
                  </a:lnTo>
                  <a:lnTo>
                    <a:pt x="80378" y="200657"/>
                  </a:lnTo>
                  <a:lnTo>
                    <a:pt x="78643" y="200484"/>
                  </a:lnTo>
                  <a:lnTo>
                    <a:pt x="76907" y="200333"/>
                  </a:lnTo>
                  <a:lnTo>
                    <a:pt x="76962" y="198121"/>
                  </a:lnTo>
                  <a:lnTo>
                    <a:pt x="77012" y="195908"/>
                  </a:lnTo>
                  <a:lnTo>
                    <a:pt x="77053" y="193696"/>
                  </a:lnTo>
                  <a:lnTo>
                    <a:pt x="77093" y="191472"/>
                  </a:lnTo>
                  <a:lnTo>
                    <a:pt x="77125" y="189260"/>
                  </a:lnTo>
                  <a:lnTo>
                    <a:pt x="77148" y="187036"/>
                  </a:lnTo>
                  <a:lnTo>
                    <a:pt x="77171" y="184813"/>
                  </a:lnTo>
                  <a:lnTo>
                    <a:pt x="77184" y="182589"/>
                  </a:lnTo>
                  <a:lnTo>
                    <a:pt x="77189" y="180366"/>
                  </a:lnTo>
                  <a:lnTo>
                    <a:pt x="77189" y="178143"/>
                  </a:lnTo>
                  <a:lnTo>
                    <a:pt x="77184" y="175919"/>
                  </a:lnTo>
                  <a:lnTo>
                    <a:pt x="77171" y="173707"/>
                  </a:lnTo>
                  <a:lnTo>
                    <a:pt x="77153" y="171494"/>
                  </a:lnTo>
                  <a:lnTo>
                    <a:pt x="77125" y="169292"/>
                  </a:lnTo>
                  <a:lnTo>
                    <a:pt x="77093" y="167090"/>
                  </a:lnTo>
                  <a:lnTo>
                    <a:pt x="77053" y="164889"/>
                  </a:lnTo>
                  <a:lnTo>
                    <a:pt x="78729" y="164899"/>
                  </a:lnTo>
                  <a:lnTo>
                    <a:pt x="80406" y="164899"/>
                  </a:lnTo>
                  <a:lnTo>
                    <a:pt x="82078" y="164889"/>
                  </a:lnTo>
                  <a:lnTo>
                    <a:pt x="83750" y="164867"/>
                  </a:lnTo>
                  <a:lnTo>
                    <a:pt x="85426" y="164835"/>
                  </a:lnTo>
                  <a:lnTo>
                    <a:pt x="87098" y="164781"/>
                  </a:lnTo>
                  <a:lnTo>
                    <a:pt x="88770" y="164727"/>
                  </a:lnTo>
                  <a:lnTo>
                    <a:pt x="90442" y="164651"/>
                  </a:lnTo>
                  <a:lnTo>
                    <a:pt x="92110" y="164554"/>
                  </a:lnTo>
                  <a:lnTo>
                    <a:pt x="93782" y="164446"/>
                  </a:lnTo>
                  <a:lnTo>
                    <a:pt x="95449" y="164327"/>
                  </a:lnTo>
                  <a:lnTo>
                    <a:pt x="97117" y="164187"/>
                  </a:lnTo>
                  <a:lnTo>
                    <a:pt x="98784" y="164025"/>
                  </a:lnTo>
                  <a:lnTo>
                    <a:pt x="100447" y="163852"/>
                  </a:lnTo>
                  <a:lnTo>
                    <a:pt x="102110" y="163658"/>
                  </a:lnTo>
                  <a:lnTo>
                    <a:pt x="103773" y="163442"/>
                  </a:lnTo>
                  <a:lnTo>
                    <a:pt x="103832" y="163431"/>
                  </a:lnTo>
                  <a:lnTo>
                    <a:pt x="103886" y="163399"/>
                  </a:lnTo>
                  <a:lnTo>
                    <a:pt x="103941" y="163377"/>
                  </a:lnTo>
                  <a:lnTo>
                    <a:pt x="103991" y="163334"/>
                  </a:lnTo>
                  <a:lnTo>
                    <a:pt x="104036" y="163291"/>
                  </a:lnTo>
                  <a:lnTo>
                    <a:pt x="104082" y="163237"/>
                  </a:lnTo>
                  <a:lnTo>
                    <a:pt x="104123" y="163183"/>
                  </a:lnTo>
                  <a:lnTo>
                    <a:pt x="104163" y="163118"/>
                  </a:lnTo>
                  <a:lnTo>
                    <a:pt x="104200" y="163054"/>
                  </a:lnTo>
                  <a:lnTo>
                    <a:pt x="104232" y="162978"/>
                  </a:lnTo>
                  <a:lnTo>
                    <a:pt x="104263" y="162892"/>
                  </a:lnTo>
                  <a:lnTo>
                    <a:pt x="104291" y="162816"/>
                  </a:lnTo>
                  <a:lnTo>
                    <a:pt x="104318" y="162719"/>
                  </a:lnTo>
                  <a:lnTo>
                    <a:pt x="104341" y="162633"/>
                  </a:lnTo>
                  <a:lnTo>
                    <a:pt x="104359" y="162536"/>
                  </a:lnTo>
                  <a:lnTo>
                    <a:pt x="104377" y="162438"/>
                  </a:lnTo>
                  <a:lnTo>
                    <a:pt x="104391" y="162341"/>
                  </a:lnTo>
                  <a:lnTo>
                    <a:pt x="104400" y="162244"/>
                  </a:lnTo>
                  <a:lnTo>
                    <a:pt x="104409" y="162136"/>
                  </a:lnTo>
                  <a:lnTo>
                    <a:pt x="104413" y="162039"/>
                  </a:lnTo>
                  <a:lnTo>
                    <a:pt x="104418" y="161931"/>
                  </a:lnTo>
                  <a:lnTo>
                    <a:pt x="104418" y="161823"/>
                  </a:lnTo>
                  <a:lnTo>
                    <a:pt x="104413" y="161726"/>
                  </a:lnTo>
                  <a:lnTo>
                    <a:pt x="104409" y="161618"/>
                  </a:lnTo>
                  <a:lnTo>
                    <a:pt x="104400" y="161510"/>
                  </a:lnTo>
                  <a:lnTo>
                    <a:pt x="104391" y="161413"/>
                  </a:lnTo>
                  <a:lnTo>
                    <a:pt x="104377" y="161316"/>
                  </a:lnTo>
                  <a:lnTo>
                    <a:pt x="104359" y="161208"/>
                  </a:lnTo>
                  <a:lnTo>
                    <a:pt x="104341" y="161122"/>
                  </a:lnTo>
                  <a:lnTo>
                    <a:pt x="104318" y="161025"/>
                  </a:lnTo>
                  <a:lnTo>
                    <a:pt x="104295" y="160938"/>
                  </a:lnTo>
                  <a:lnTo>
                    <a:pt x="104268" y="160852"/>
                  </a:lnTo>
                  <a:lnTo>
                    <a:pt x="104418" y="159891"/>
                  </a:lnTo>
                  <a:lnTo>
                    <a:pt x="104581" y="158823"/>
                  </a:lnTo>
                  <a:lnTo>
                    <a:pt x="104759" y="157657"/>
                  </a:lnTo>
                  <a:lnTo>
                    <a:pt x="104940" y="156405"/>
                  </a:lnTo>
                  <a:lnTo>
                    <a:pt x="105131" y="155056"/>
                  </a:lnTo>
                  <a:lnTo>
                    <a:pt x="105327" y="153642"/>
                  </a:lnTo>
                  <a:lnTo>
                    <a:pt x="105526" y="152163"/>
                  </a:lnTo>
                  <a:lnTo>
                    <a:pt x="105722" y="150609"/>
                  </a:lnTo>
                  <a:lnTo>
                    <a:pt x="105922" y="149012"/>
                  </a:lnTo>
                  <a:lnTo>
                    <a:pt x="106117" y="147360"/>
                  </a:lnTo>
                  <a:lnTo>
                    <a:pt x="106308" y="145677"/>
                  </a:lnTo>
                  <a:lnTo>
                    <a:pt x="106490" y="143950"/>
                  </a:lnTo>
                  <a:lnTo>
                    <a:pt x="106576" y="143086"/>
                  </a:lnTo>
                  <a:lnTo>
                    <a:pt x="106662" y="142212"/>
                  </a:lnTo>
                  <a:lnTo>
                    <a:pt x="106744" y="141327"/>
                  </a:lnTo>
                  <a:lnTo>
                    <a:pt x="106826" y="140442"/>
                  </a:lnTo>
                  <a:lnTo>
                    <a:pt x="106903" y="139568"/>
                  </a:lnTo>
                  <a:lnTo>
                    <a:pt x="106976" y="138672"/>
                  </a:lnTo>
                  <a:lnTo>
                    <a:pt x="107044" y="137787"/>
                  </a:lnTo>
                  <a:lnTo>
                    <a:pt x="107108" y="136902"/>
                  </a:lnTo>
                  <a:lnTo>
                    <a:pt x="107171" y="136017"/>
                  </a:lnTo>
                  <a:lnTo>
                    <a:pt x="107226" y="135132"/>
                  </a:lnTo>
                  <a:lnTo>
                    <a:pt x="107280" y="134257"/>
                  </a:lnTo>
                  <a:lnTo>
                    <a:pt x="107326" y="133383"/>
                  </a:lnTo>
                  <a:lnTo>
                    <a:pt x="107371" y="132509"/>
                  </a:lnTo>
                  <a:lnTo>
                    <a:pt x="107407" y="131645"/>
                  </a:lnTo>
                  <a:lnTo>
                    <a:pt x="107435" y="130782"/>
                  </a:lnTo>
                  <a:lnTo>
                    <a:pt x="107462" y="129940"/>
                  </a:lnTo>
                  <a:lnTo>
                    <a:pt x="107480" y="129098"/>
                  </a:lnTo>
                  <a:lnTo>
                    <a:pt x="107494" y="128256"/>
                  </a:lnTo>
                  <a:lnTo>
                    <a:pt x="107498" y="127436"/>
                  </a:lnTo>
                  <a:lnTo>
                    <a:pt x="107498" y="126627"/>
                  </a:lnTo>
                  <a:lnTo>
                    <a:pt x="107489" y="125828"/>
                  </a:lnTo>
                  <a:lnTo>
                    <a:pt x="107476" y="125051"/>
                  </a:lnTo>
                  <a:lnTo>
                    <a:pt x="107448" y="124284"/>
                  </a:lnTo>
                  <a:lnTo>
                    <a:pt x="107421" y="123529"/>
                  </a:lnTo>
                  <a:lnTo>
                    <a:pt x="107380" y="122784"/>
                  </a:lnTo>
                  <a:lnTo>
                    <a:pt x="107335" y="122061"/>
                  </a:lnTo>
                  <a:lnTo>
                    <a:pt x="107276" y="121360"/>
                  </a:lnTo>
                  <a:lnTo>
                    <a:pt x="107212" y="120680"/>
                  </a:lnTo>
                  <a:lnTo>
                    <a:pt x="107176" y="120345"/>
                  </a:lnTo>
                  <a:lnTo>
                    <a:pt x="107139" y="120010"/>
                  </a:lnTo>
                  <a:lnTo>
                    <a:pt x="107098" y="119687"/>
                  </a:lnTo>
                  <a:lnTo>
                    <a:pt x="107053" y="119374"/>
                  </a:lnTo>
                  <a:lnTo>
                    <a:pt x="107008" y="119061"/>
                  </a:lnTo>
                  <a:lnTo>
                    <a:pt x="106962" y="118748"/>
                  </a:lnTo>
                  <a:lnTo>
                    <a:pt x="106912" y="118445"/>
                  </a:lnTo>
                  <a:lnTo>
                    <a:pt x="106858" y="118143"/>
                  </a:lnTo>
                  <a:lnTo>
                    <a:pt x="106803" y="117863"/>
                  </a:lnTo>
                  <a:lnTo>
                    <a:pt x="106744" y="117571"/>
                  </a:lnTo>
                  <a:lnTo>
                    <a:pt x="106685" y="117291"/>
                  </a:lnTo>
                  <a:lnTo>
                    <a:pt x="106621" y="117021"/>
                  </a:lnTo>
                  <a:lnTo>
                    <a:pt x="106553" y="116751"/>
                  </a:lnTo>
                  <a:lnTo>
                    <a:pt x="106485" y="116492"/>
                  </a:lnTo>
                  <a:lnTo>
                    <a:pt x="106417" y="116244"/>
                  </a:lnTo>
                  <a:lnTo>
                    <a:pt x="106344" y="115995"/>
                  </a:lnTo>
                  <a:lnTo>
                    <a:pt x="106267" y="115758"/>
                  </a:lnTo>
                  <a:lnTo>
                    <a:pt x="106185" y="115520"/>
                  </a:lnTo>
                  <a:lnTo>
                    <a:pt x="106103" y="115294"/>
                  </a:lnTo>
                  <a:lnTo>
                    <a:pt x="106022" y="115078"/>
                  </a:lnTo>
                  <a:lnTo>
                    <a:pt x="105931" y="114873"/>
                  </a:lnTo>
                  <a:lnTo>
                    <a:pt x="105840" y="114668"/>
                  </a:lnTo>
                  <a:lnTo>
                    <a:pt x="105749" y="114473"/>
                  </a:lnTo>
                  <a:lnTo>
                    <a:pt x="105649" y="114279"/>
                  </a:lnTo>
                  <a:lnTo>
                    <a:pt x="105549" y="114107"/>
                  </a:lnTo>
                  <a:lnTo>
                    <a:pt x="105445" y="113945"/>
                  </a:lnTo>
                  <a:lnTo>
                    <a:pt x="105331" y="113794"/>
                  </a:lnTo>
                  <a:lnTo>
                    <a:pt x="105213" y="113653"/>
                  </a:lnTo>
                  <a:lnTo>
                    <a:pt x="105090" y="113524"/>
                  </a:lnTo>
                  <a:lnTo>
                    <a:pt x="104959" y="113405"/>
                  </a:lnTo>
                  <a:lnTo>
                    <a:pt x="104822" y="113297"/>
                  </a:lnTo>
                  <a:lnTo>
                    <a:pt x="104686" y="113200"/>
                  </a:lnTo>
                  <a:lnTo>
                    <a:pt x="104541" y="113103"/>
                  </a:lnTo>
                  <a:lnTo>
                    <a:pt x="104395" y="113016"/>
                  </a:lnTo>
                  <a:lnTo>
                    <a:pt x="104241" y="112941"/>
                  </a:lnTo>
                  <a:lnTo>
                    <a:pt x="104086" y="112876"/>
                  </a:lnTo>
                  <a:lnTo>
                    <a:pt x="103927" y="112822"/>
                  </a:lnTo>
                  <a:lnTo>
                    <a:pt x="103764" y="112768"/>
                  </a:lnTo>
                  <a:lnTo>
                    <a:pt x="103595" y="112725"/>
                  </a:lnTo>
                  <a:lnTo>
                    <a:pt x="103427" y="112682"/>
                  </a:lnTo>
                  <a:lnTo>
                    <a:pt x="103087" y="112617"/>
                  </a:lnTo>
                  <a:lnTo>
                    <a:pt x="102732" y="112585"/>
                  </a:lnTo>
                  <a:lnTo>
                    <a:pt x="102378" y="112563"/>
                  </a:lnTo>
                  <a:lnTo>
                    <a:pt x="102019" y="112574"/>
                  </a:lnTo>
                  <a:lnTo>
                    <a:pt x="101655" y="112585"/>
                  </a:lnTo>
                  <a:lnTo>
                    <a:pt x="101296" y="112606"/>
                  </a:lnTo>
                  <a:lnTo>
                    <a:pt x="100938" y="112649"/>
                  </a:lnTo>
                  <a:lnTo>
                    <a:pt x="100588" y="112693"/>
                  </a:lnTo>
                  <a:lnTo>
                    <a:pt x="100633" y="112595"/>
                  </a:lnTo>
                  <a:lnTo>
                    <a:pt x="100674" y="112488"/>
                  </a:lnTo>
                  <a:lnTo>
                    <a:pt x="100715" y="112369"/>
                  </a:lnTo>
                  <a:lnTo>
                    <a:pt x="100747" y="112239"/>
                  </a:lnTo>
                  <a:lnTo>
                    <a:pt x="100774" y="112099"/>
                  </a:lnTo>
                  <a:lnTo>
                    <a:pt x="100797" y="111937"/>
                  </a:lnTo>
                  <a:lnTo>
                    <a:pt x="100810" y="111764"/>
                  </a:lnTo>
                  <a:lnTo>
                    <a:pt x="100819" y="111581"/>
                  </a:lnTo>
                  <a:lnTo>
                    <a:pt x="100838" y="110674"/>
                  </a:lnTo>
                  <a:lnTo>
                    <a:pt x="100856" y="109768"/>
                  </a:lnTo>
                  <a:lnTo>
                    <a:pt x="100869" y="108861"/>
                  </a:lnTo>
                  <a:lnTo>
                    <a:pt x="100874" y="107933"/>
                  </a:lnTo>
                  <a:lnTo>
                    <a:pt x="100878" y="107015"/>
                  </a:lnTo>
                  <a:lnTo>
                    <a:pt x="100878" y="106087"/>
                  </a:lnTo>
                  <a:lnTo>
                    <a:pt x="100874" y="105159"/>
                  </a:lnTo>
                  <a:lnTo>
                    <a:pt x="100865" y="104220"/>
                  </a:lnTo>
                  <a:lnTo>
                    <a:pt x="100851" y="103281"/>
                  </a:lnTo>
                  <a:lnTo>
                    <a:pt x="100838" y="102342"/>
                  </a:lnTo>
                  <a:lnTo>
                    <a:pt x="100815" y="101403"/>
                  </a:lnTo>
                  <a:lnTo>
                    <a:pt x="100788" y="100453"/>
                  </a:lnTo>
                  <a:lnTo>
                    <a:pt x="100756" y="99514"/>
                  </a:lnTo>
                  <a:lnTo>
                    <a:pt x="100719" y="98564"/>
                  </a:lnTo>
                  <a:lnTo>
                    <a:pt x="100683" y="97614"/>
                  </a:lnTo>
                  <a:lnTo>
                    <a:pt x="100638" y="96665"/>
                  </a:lnTo>
                  <a:lnTo>
                    <a:pt x="100588" y="95715"/>
                  </a:lnTo>
                  <a:lnTo>
                    <a:pt x="100533" y="94765"/>
                  </a:lnTo>
                  <a:lnTo>
                    <a:pt x="100474" y="93815"/>
                  </a:lnTo>
                  <a:lnTo>
                    <a:pt x="100411" y="92865"/>
                  </a:lnTo>
                  <a:lnTo>
                    <a:pt x="100342" y="91926"/>
                  </a:lnTo>
                  <a:lnTo>
                    <a:pt x="100270" y="90977"/>
                  </a:lnTo>
                  <a:lnTo>
                    <a:pt x="100192" y="90027"/>
                  </a:lnTo>
                  <a:lnTo>
                    <a:pt x="100111" y="89088"/>
                  </a:lnTo>
                  <a:lnTo>
                    <a:pt x="100024" y="88149"/>
                  </a:lnTo>
                  <a:lnTo>
                    <a:pt x="99929" y="87210"/>
                  </a:lnTo>
                  <a:lnTo>
                    <a:pt x="99834" y="86271"/>
                  </a:lnTo>
                  <a:lnTo>
                    <a:pt x="99729" y="85343"/>
                  </a:lnTo>
                  <a:lnTo>
                    <a:pt x="99620" y="84414"/>
                  </a:lnTo>
                  <a:lnTo>
                    <a:pt x="99506" y="83486"/>
                  </a:lnTo>
                  <a:lnTo>
                    <a:pt x="99388" y="82569"/>
                  </a:lnTo>
                  <a:lnTo>
                    <a:pt x="99266" y="81651"/>
                  </a:lnTo>
                  <a:lnTo>
                    <a:pt x="99138" y="80745"/>
                  </a:lnTo>
                  <a:lnTo>
                    <a:pt x="99007" y="79838"/>
                  </a:lnTo>
                  <a:lnTo>
                    <a:pt x="98866" y="78942"/>
                  </a:lnTo>
                  <a:lnTo>
                    <a:pt x="98720" y="78046"/>
                  </a:lnTo>
                  <a:lnTo>
                    <a:pt x="98570" y="77151"/>
                  </a:lnTo>
                  <a:lnTo>
                    <a:pt x="98416" y="76276"/>
                  </a:lnTo>
                  <a:lnTo>
                    <a:pt x="98252" y="75402"/>
                  </a:lnTo>
                  <a:lnTo>
                    <a:pt x="98089" y="74528"/>
                  </a:lnTo>
                  <a:lnTo>
                    <a:pt x="97916" y="73675"/>
                  </a:lnTo>
                  <a:lnTo>
                    <a:pt x="97739" y="72823"/>
                  </a:lnTo>
                  <a:lnTo>
                    <a:pt x="97553" y="71981"/>
                  </a:lnTo>
                  <a:lnTo>
                    <a:pt x="97366" y="71139"/>
                  </a:lnTo>
                  <a:lnTo>
                    <a:pt x="97171" y="70318"/>
                  </a:lnTo>
                  <a:lnTo>
                    <a:pt x="96971" y="69498"/>
                  </a:lnTo>
                  <a:lnTo>
                    <a:pt x="96762" y="68689"/>
                  </a:lnTo>
                  <a:lnTo>
                    <a:pt x="96553" y="67901"/>
                  </a:lnTo>
                  <a:lnTo>
                    <a:pt x="96335" y="67113"/>
                  </a:lnTo>
                  <a:lnTo>
                    <a:pt x="96108" y="66336"/>
                  </a:lnTo>
                  <a:lnTo>
                    <a:pt x="95881" y="65569"/>
                  </a:lnTo>
                  <a:lnTo>
                    <a:pt x="95644" y="64814"/>
                  </a:lnTo>
                  <a:lnTo>
                    <a:pt x="95404" y="64069"/>
                  </a:lnTo>
                  <a:lnTo>
                    <a:pt x="95154" y="63335"/>
                  </a:lnTo>
                  <a:lnTo>
                    <a:pt x="94899" y="62623"/>
                  </a:lnTo>
                  <a:lnTo>
                    <a:pt x="94640" y="61911"/>
                  </a:lnTo>
                  <a:lnTo>
                    <a:pt x="94372" y="61220"/>
                  </a:lnTo>
                  <a:lnTo>
                    <a:pt x="94100" y="60540"/>
                  </a:lnTo>
                  <a:lnTo>
                    <a:pt x="93823" y="59871"/>
                  </a:lnTo>
                  <a:lnTo>
                    <a:pt x="93536" y="59223"/>
                  </a:lnTo>
                  <a:lnTo>
                    <a:pt x="93245" y="58586"/>
                  </a:lnTo>
                  <a:lnTo>
                    <a:pt x="92950" y="57960"/>
                  </a:lnTo>
                  <a:lnTo>
                    <a:pt x="92646" y="57345"/>
                  </a:lnTo>
                  <a:lnTo>
                    <a:pt x="92332" y="56751"/>
                  </a:lnTo>
                  <a:lnTo>
                    <a:pt x="92110" y="56341"/>
                  </a:lnTo>
                  <a:lnTo>
                    <a:pt x="91878" y="55931"/>
                  </a:lnTo>
                  <a:lnTo>
                    <a:pt x="91646" y="55532"/>
                  </a:lnTo>
                  <a:lnTo>
                    <a:pt x="91410" y="55143"/>
                  </a:lnTo>
                  <a:lnTo>
                    <a:pt x="91169" y="54765"/>
                  </a:lnTo>
                  <a:lnTo>
                    <a:pt x="90924" y="54388"/>
                  </a:lnTo>
                  <a:lnTo>
                    <a:pt x="90678" y="54032"/>
                  </a:lnTo>
                  <a:lnTo>
                    <a:pt x="90429" y="53675"/>
                  </a:lnTo>
                  <a:lnTo>
                    <a:pt x="90179" y="53330"/>
                  </a:lnTo>
                  <a:lnTo>
                    <a:pt x="89924" y="52995"/>
                  </a:lnTo>
                  <a:lnTo>
                    <a:pt x="89665" y="52661"/>
                  </a:lnTo>
                  <a:lnTo>
                    <a:pt x="89402" y="52348"/>
                  </a:lnTo>
                  <a:lnTo>
                    <a:pt x="89138" y="52035"/>
                  </a:lnTo>
                  <a:lnTo>
                    <a:pt x="88875" y="51733"/>
                  </a:lnTo>
                  <a:lnTo>
                    <a:pt x="88607" y="51430"/>
                  </a:lnTo>
                  <a:lnTo>
                    <a:pt x="88334" y="51150"/>
                  </a:lnTo>
                  <a:lnTo>
                    <a:pt x="88061" y="50869"/>
                  </a:lnTo>
                  <a:lnTo>
                    <a:pt x="87784" y="50589"/>
                  </a:lnTo>
                  <a:lnTo>
                    <a:pt x="87507" y="50329"/>
                  </a:lnTo>
                  <a:lnTo>
                    <a:pt x="87225" y="50070"/>
                  </a:lnTo>
                  <a:lnTo>
                    <a:pt x="86944" y="49822"/>
                  </a:lnTo>
                  <a:lnTo>
                    <a:pt x="86657" y="49574"/>
                  </a:lnTo>
                  <a:lnTo>
                    <a:pt x="86371" y="49337"/>
                  </a:lnTo>
                  <a:lnTo>
                    <a:pt x="86080" y="49110"/>
                  </a:lnTo>
                  <a:lnTo>
                    <a:pt x="85790" y="48883"/>
                  </a:lnTo>
                  <a:lnTo>
                    <a:pt x="85499" y="48667"/>
                  </a:lnTo>
                  <a:lnTo>
                    <a:pt x="85204" y="48462"/>
                  </a:lnTo>
                  <a:lnTo>
                    <a:pt x="84908" y="48257"/>
                  </a:lnTo>
                  <a:lnTo>
                    <a:pt x="84613" y="48063"/>
                  </a:lnTo>
                  <a:lnTo>
                    <a:pt x="84313" y="47869"/>
                  </a:lnTo>
                  <a:lnTo>
                    <a:pt x="84013" y="47685"/>
                  </a:lnTo>
                  <a:lnTo>
                    <a:pt x="83709" y="47502"/>
                  </a:lnTo>
                  <a:lnTo>
                    <a:pt x="83104" y="47167"/>
                  </a:lnTo>
                  <a:lnTo>
                    <a:pt x="82491" y="46843"/>
                  </a:lnTo>
                  <a:lnTo>
                    <a:pt x="81873" y="46552"/>
                  </a:lnTo>
                  <a:lnTo>
                    <a:pt x="81255" y="46271"/>
                  </a:lnTo>
                  <a:lnTo>
                    <a:pt x="80633" y="46023"/>
                  </a:lnTo>
                  <a:lnTo>
                    <a:pt x="80010" y="45786"/>
                  </a:lnTo>
                  <a:lnTo>
                    <a:pt x="79383" y="45570"/>
                  </a:lnTo>
                  <a:lnTo>
                    <a:pt x="78756" y="45365"/>
                  </a:lnTo>
                  <a:lnTo>
                    <a:pt x="78129" y="45181"/>
                  </a:lnTo>
                  <a:lnTo>
                    <a:pt x="77498" y="45008"/>
                  </a:lnTo>
                  <a:lnTo>
                    <a:pt x="76871" y="44857"/>
                  </a:lnTo>
                  <a:lnTo>
                    <a:pt x="76248" y="44717"/>
                  </a:lnTo>
                  <a:lnTo>
                    <a:pt x="75621" y="44588"/>
                  </a:lnTo>
                  <a:lnTo>
                    <a:pt x="74999" y="44469"/>
                  </a:lnTo>
                  <a:lnTo>
                    <a:pt x="74381" y="44372"/>
                  </a:lnTo>
                  <a:lnTo>
                    <a:pt x="73763" y="44274"/>
                  </a:lnTo>
                  <a:lnTo>
                    <a:pt x="73754" y="44005"/>
                  </a:lnTo>
                  <a:lnTo>
                    <a:pt x="73740" y="43735"/>
                  </a:lnTo>
                  <a:lnTo>
                    <a:pt x="73727" y="43476"/>
                  </a:lnTo>
                  <a:lnTo>
                    <a:pt x="73704" y="43228"/>
                  </a:lnTo>
                  <a:lnTo>
                    <a:pt x="73681" y="42969"/>
                  </a:lnTo>
                  <a:lnTo>
                    <a:pt x="73650" y="42731"/>
                  </a:lnTo>
                  <a:lnTo>
                    <a:pt x="73618" y="42483"/>
                  </a:lnTo>
                  <a:lnTo>
                    <a:pt x="73581" y="42245"/>
                  </a:lnTo>
                  <a:lnTo>
                    <a:pt x="73545" y="42008"/>
                  </a:lnTo>
                  <a:lnTo>
                    <a:pt x="73500" y="41781"/>
                  </a:lnTo>
                  <a:lnTo>
                    <a:pt x="73454" y="41555"/>
                  </a:lnTo>
                  <a:lnTo>
                    <a:pt x="73404" y="41328"/>
                  </a:lnTo>
                  <a:lnTo>
                    <a:pt x="73354" y="41112"/>
                  </a:lnTo>
                  <a:lnTo>
                    <a:pt x="73295" y="40896"/>
                  </a:lnTo>
                  <a:lnTo>
                    <a:pt x="73236" y="40680"/>
                  </a:lnTo>
                  <a:lnTo>
                    <a:pt x="73177" y="40475"/>
                  </a:lnTo>
                  <a:lnTo>
                    <a:pt x="73113" y="40270"/>
                  </a:lnTo>
                  <a:lnTo>
                    <a:pt x="73045" y="40076"/>
                  </a:lnTo>
                  <a:lnTo>
                    <a:pt x="72973" y="39882"/>
                  </a:lnTo>
                  <a:lnTo>
                    <a:pt x="72900" y="39687"/>
                  </a:lnTo>
                  <a:lnTo>
                    <a:pt x="72827" y="39504"/>
                  </a:lnTo>
                  <a:lnTo>
                    <a:pt x="72750" y="39320"/>
                  </a:lnTo>
                  <a:lnTo>
                    <a:pt x="72586" y="38953"/>
                  </a:lnTo>
                  <a:lnTo>
                    <a:pt x="72418" y="38619"/>
                  </a:lnTo>
                  <a:lnTo>
                    <a:pt x="72241" y="38284"/>
                  </a:lnTo>
                  <a:lnTo>
                    <a:pt x="72055" y="37971"/>
                  </a:lnTo>
                  <a:lnTo>
                    <a:pt x="71859" y="37669"/>
                  </a:lnTo>
                  <a:lnTo>
                    <a:pt x="71664" y="37378"/>
                  </a:lnTo>
                  <a:lnTo>
                    <a:pt x="71460" y="37108"/>
                  </a:lnTo>
                  <a:lnTo>
                    <a:pt x="71255" y="36849"/>
                  </a:lnTo>
                  <a:lnTo>
                    <a:pt x="71042" y="36590"/>
                  </a:lnTo>
                  <a:lnTo>
                    <a:pt x="70828" y="36352"/>
                  </a:lnTo>
                  <a:lnTo>
                    <a:pt x="70610" y="36136"/>
                  </a:lnTo>
                  <a:lnTo>
                    <a:pt x="70392" y="35921"/>
                  </a:lnTo>
                  <a:lnTo>
                    <a:pt x="70169" y="35715"/>
                  </a:lnTo>
                  <a:lnTo>
                    <a:pt x="69951" y="35521"/>
                  </a:lnTo>
                  <a:lnTo>
                    <a:pt x="69729" y="35349"/>
                  </a:lnTo>
                  <a:lnTo>
                    <a:pt x="69510" y="35176"/>
                  </a:lnTo>
                  <a:lnTo>
                    <a:pt x="69292" y="35025"/>
                  </a:lnTo>
                  <a:lnTo>
                    <a:pt x="69079" y="34874"/>
                  </a:lnTo>
                  <a:lnTo>
                    <a:pt x="68865" y="34733"/>
                  </a:lnTo>
                  <a:lnTo>
                    <a:pt x="68656" y="34604"/>
                  </a:lnTo>
                  <a:lnTo>
                    <a:pt x="68452" y="34485"/>
                  </a:lnTo>
                  <a:lnTo>
                    <a:pt x="68443" y="34485"/>
                  </a:lnTo>
                  <a:lnTo>
                    <a:pt x="68438" y="34474"/>
                  </a:lnTo>
                  <a:lnTo>
                    <a:pt x="68434" y="34463"/>
                  </a:lnTo>
                  <a:lnTo>
                    <a:pt x="68425" y="34453"/>
                  </a:lnTo>
                  <a:lnTo>
                    <a:pt x="68502" y="33967"/>
                  </a:lnTo>
                  <a:lnTo>
                    <a:pt x="68574" y="33460"/>
                  </a:lnTo>
                  <a:lnTo>
                    <a:pt x="68643" y="32952"/>
                  </a:lnTo>
                  <a:lnTo>
                    <a:pt x="68702" y="32424"/>
                  </a:lnTo>
                  <a:lnTo>
                    <a:pt x="68752" y="31895"/>
                  </a:lnTo>
                  <a:lnTo>
                    <a:pt x="68797" y="31355"/>
                  </a:lnTo>
                  <a:lnTo>
                    <a:pt x="68833" y="30805"/>
                  </a:lnTo>
                  <a:lnTo>
                    <a:pt x="68865" y="30254"/>
                  </a:lnTo>
                  <a:lnTo>
                    <a:pt x="68888" y="29693"/>
                  </a:lnTo>
                  <a:lnTo>
                    <a:pt x="68902" y="29132"/>
                  </a:lnTo>
                  <a:lnTo>
                    <a:pt x="68911" y="28560"/>
                  </a:lnTo>
                  <a:lnTo>
                    <a:pt x="68915" y="27988"/>
                  </a:lnTo>
                  <a:lnTo>
                    <a:pt x="68911" y="27416"/>
                  </a:lnTo>
                  <a:lnTo>
                    <a:pt x="68897" y="26843"/>
                  </a:lnTo>
                  <a:lnTo>
                    <a:pt x="68879" y="26271"/>
                  </a:lnTo>
                  <a:lnTo>
                    <a:pt x="68856" y="25699"/>
                  </a:lnTo>
                  <a:lnTo>
                    <a:pt x="68824" y="25138"/>
                  </a:lnTo>
                  <a:lnTo>
                    <a:pt x="68783" y="24566"/>
                  </a:lnTo>
                  <a:lnTo>
                    <a:pt x="68738" y="24005"/>
                  </a:lnTo>
                  <a:lnTo>
                    <a:pt x="68684" y="23454"/>
                  </a:lnTo>
                  <a:lnTo>
                    <a:pt x="68624" y="22904"/>
                  </a:lnTo>
                  <a:lnTo>
                    <a:pt x="68556" y="22364"/>
                  </a:lnTo>
                  <a:lnTo>
                    <a:pt x="68484" y="21825"/>
                  </a:lnTo>
                  <a:lnTo>
                    <a:pt x="68402" y="21307"/>
                  </a:lnTo>
                  <a:lnTo>
                    <a:pt x="68311" y="20788"/>
                  </a:lnTo>
                  <a:lnTo>
                    <a:pt x="68220" y="20281"/>
                  </a:lnTo>
                  <a:lnTo>
                    <a:pt x="68116" y="19796"/>
                  </a:lnTo>
                  <a:lnTo>
                    <a:pt x="68007" y="19310"/>
                  </a:lnTo>
                  <a:lnTo>
                    <a:pt x="67893" y="18846"/>
                  </a:lnTo>
                  <a:lnTo>
                    <a:pt x="67770" y="18403"/>
                  </a:lnTo>
                  <a:lnTo>
                    <a:pt x="67643" y="17961"/>
                  </a:lnTo>
                  <a:lnTo>
                    <a:pt x="67507" y="17551"/>
                  </a:lnTo>
                  <a:lnTo>
                    <a:pt x="67575" y="17507"/>
                  </a:lnTo>
                  <a:lnTo>
                    <a:pt x="67648" y="17443"/>
                  </a:lnTo>
                  <a:lnTo>
                    <a:pt x="67720" y="17356"/>
                  </a:lnTo>
                  <a:lnTo>
                    <a:pt x="67798" y="17238"/>
                  </a:lnTo>
                  <a:lnTo>
                    <a:pt x="67875" y="17097"/>
                  </a:lnTo>
                  <a:lnTo>
                    <a:pt x="67952" y="16957"/>
                  </a:lnTo>
                  <a:lnTo>
                    <a:pt x="68025" y="16817"/>
                  </a:lnTo>
                  <a:lnTo>
                    <a:pt x="68093" y="16665"/>
                  </a:lnTo>
                  <a:lnTo>
                    <a:pt x="68229" y="16352"/>
                  </a:lnTo>
                  <a:lnTo>
                    <a:pt x="68356" y="16029"/>
                  </a:lnTo>
                  <a:lnTo>
                    <a:pt x="68475" y="15683"/>
                  </a:lnTo>
                  <a:lnTo>
                    <a:pt x="68584" y="15327"/>
                  </a:lnTo>
                  <a:lnTo>
                    <a:pt x="68684" y="14960"/>
                  </a:lnTo>
                  <a:lnTo>
                    <a:pt x="68774" y="14582"/>
                  </a:lnTo>
                  <a:lnTo>
                    <a:pt x="68861" y="14194"/>
                  </a:lnTo>
                  <a:lnTo>
                    <a:pt x="68938" y="13794"/>
                  </a:lnTo>
                  <a:lnTo>
                    <a:pt x="69006" y="13384"/>
                  </a:lnTo>
                  <a:lnTo>
                    <a:pt x="69065" y="12974"/>
                  </a:lnTo>
                  <a:lnTo>
                    <a:pt x="69115" y="12553"/>
                  </a:lnTo>
                  <a:lnTo>
                    <a:pt x="69161" y="12122"/>
                  </a:lnTo>
                  <a:lnTo>
                    <a:pt x="69192" y="11679"/>
                  </a:lnTo>
                  <a:lnTo>
                    <a:pt x="69224" y="11247"/>
                  </a:lnTo>
                  <a:lnTo>
                    <a:pt x="69242" y="10805"/>
                  </a:lnTo>
                  <a:lnTo>
                    <a:pt x="69251" y="10351"/>
                  </a:lnTo>
                  <a:lnTo>
                    <a:pt x="69256" y="9909"/>
                  </a:lnTo>
                  <a:lnTo>
                    <a:pt x="69251" y="9456"/>
                  </a:lnTo>
                  <a:lnTo>
                    <a:pt x="69242" y="9013"/>
                  </a:lnTo>
                  <a:lnTo>
                    <a:pt x="69224" y="8560"/>
                  </a:lnTo>
                  <a:lnTo>
                    <a:pt x="69197" y="8117"/>
                  </a:lnTo>
                  <a:lnTo>
                    <a:pt x="69161" y="7675"/>
                  </a:lnTo>
                  <a:lnTo>
                    <a:pt x="69120" y="7232"/>
                  </a:lnTo>
                  <a:lnTo>
                    <a:pt x="69074" y="6801"/>
                  </a:lnTo>
                  <a:lnTo>
                    <a:pt x="69015" y="6369"/>
                  </a:lnTo>
                  <a:lnTo>
                    <a:pt x="68952" y="5948"/>
                  </a:lnTo>
                  <a:lnTo>
                    <a:pt x="68883" y="5538"/>
                  </a:lnTo>
                  <a:lnTo>
                    <a:pt x="68806" y="5128"/>
                  </a:lnTo>
                  <a:lnTo>
                    <a:pt x="68720" y="4728"/>
                  </a:lnTo>
                  <a:lnTo>
                    <a:pt x="68629" y="4340"/>
                  </a:lnTo>
                  <a:lnTo>
                    <a:pt x="68570" y="4135"/>
                  </a:lnTo>
                  <a:lnTo>
                    <a:pt x="68515" y="3930"/>
                  </a:lnTo>
                  <a:lnTo>
                    <a:pt x="68456" y="3724"/>
                  </a:lnTo>
                  <a:lnTo>
                    <a:pt x="68393" y="3530"/>
                  </a:lnTo>
                  <a:lnTo>
                    <a:pt x="68329" y="3336"/>
                  </a:lnTo>
                  <a:lnTo>
                    <a:pt x="68266" y="3152"/>
                  </a:lnTo>
                  <a:lnTo>
                    <a:pt x="68134" y="2796"/>
                  </a:lnTo>
                  <a:lnTo>
                    <a:pt x="67993" y="2462"/>
                  </a:lnTo>
                  <a:lnTo>
                    <a:pt x="67843" y="2149"/>
                  </a:lnTo>
                  <a:lnTo>
                    <a:pt x="67693" y="1857"/>
                  </a:lnTo>
                  <a:lnTo>
                    <a:pt x="67534" y="1587"/>
                  </a:lnTo>
                  <a:lnTo>
                    <a:pt x="67370" y="1339"/>
                  </a:lnTo>
                  <a:lnTo>
                    <a:pt x="67202" y="1112"/>
                  </a:lnTo>
                  <a:lnTo>
                    <a:pt x="67034" y="897"/>
                  </a:lnTo>
                  <a:lnTo>
                    <a:pt x="66857" y="713"/>
                  </a:lnTo>
                  <a:lnTo>
                    <a:pt x="66680" y="551"/>
                  </a:lnTo>
                  <a:lnTo>
                    <a:pt x="66498" y="411"/>
                  </a:lnTo>
                  <a:lnTo>
                    <a:pt x="66312" y="281"/>
                  </a:lnTo>
                  <a:lnTo>
                    <a:pt x="66126" y="184"/>
                  </a:lnTo>
                  <a:lnTo>
                    <a:pt x="65935" y="109"/>
                  </a:lnTo>
                  <a:lnTo>
                    <a:pt x="65744" y="55"/>
                  </a:lnTo>
                  <a:lnTo>
                    <a:pt x="65553" y="12"/>
                  </a:lnTo>
                  <a:lnTo>
                    <a:pt x="6535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332;p66">
              <a:extLst>
                <a:ext uri="{FF2B5EF4-FFF2-40B4-BE49-F238E27FC236}">
                  <a16:creationId xmlns:a16="http://schemas.microsoft.com/office/drawing/2014/main" id="{945BE490-DE25-488F-9AD7-DB85741B14F0}"/>
                </a:ext>
              </a:extLst>
            </p:cNvPr>
            <p:cNvSpPr/>
            <p:nvPr/>
          </p:nvSpPr>
          <p:spPr>
            <a:xfrm>
              <a:off x="2159900" y="-4316900"/>
              <a:ext cx="60450" cy="137100"/>
            </a:xfrm>
            <a:custGeom>
              <a:avLst/>
              <a:gdLst/>
              <a:ahLst/>
              <a:cxnLst/>
              <a:rect l="l" t="t" r="r" b="b"/>
              <a:pathLst>
                <a:path w="2418" h="5484" extrusionOk="0">
                  <a:moveTo>
                    <a:pt x="805" y="1"/>
                  </a:moveTo>
                  <a:lnTo>
                    <a:pt x="709" y="184"/>
                  </a:lnTo>
                  <a:lnTo>
                    <a:pt x="614" y="357"/>
                  </a:lnTo>
                  <a:lnTo>
                    <a:pt x="519" y="530"/>
                  </a:lnTo>
                  <a:lnTo>
                    <a:pt x="423" y="703"/>
                  </a:lnTo>
                  <a:lnTo>
                    <a:pt x="337" y="897"/>
                  </a:lnTo>
                  <a:lnTo>
                    <a:pt x="291" y="994"/>
                  </a:lnTo>
                  <a:lnTo>
                    <a:pt x="255" y="1102"/>
                  </a:lnTo>
                  <a:lnTo>
                    <a:pt x="214" y="1221"/>
                  </a:lnTo>
                  <a:lnTo>
                    <a:pt x="182" y="1350"/>
                  </a:lnTo>
                  <a:lnTo>
                    <a:pt x="151" y="1480"/>
                  </a:lnTo>
                  <a:lnTo>
                    <a:pt x="119" y="1620"/>
                  </a:lnTo>
                  <a:lnTo>
                    <a:pt x="91" y="1782"/>
                  </a:lnTo>
                  <a:lnTo>
                    <a:pt x="69" y="1955"/>
                  </a:lnTo>
                  <a:lnTo>
                    <a:pt x="46" y="2127"/>
                  </a:lnTo>
                  <a:lnTo>
                    <a:pt x="28" y="2311"/>
                  </a:lnTo>
                  <a:lnTo>
                    <a:pt x="14" y="2483"/>
                  </a:lnTo>
                  <a:lnTo>
                    <a:pt x="5" y="2667"/>
                  </a:lnTo>
                  <a:lnTo>
                    <a:pt x="1" y="2850"/>
                  </a:lnTo>
                  <a:lnTo>
                    <a:pt x="1" y="3034"/>
                  </a:lnTo>
                  <a:lnTo>
                    <a:pt x="5" y="3217"/>
                  </a:lnTo>
                  <a:lnTo>
                    <a:pt x="10" y="3401"/>
                  </a:lnTo>
                  <a:lnTo>
                    <a:pt x="23" y="3584"/>
                  </a:lnTo>
                  <a:lnTo>
                    <a:pt x="42" y="3757"/>
                  </a:lnTo>
                  <a:lnTo>
                    <a:pt x="64" y="3930"/>
                  </a:lnTo>
                  <a:lnTo>
                    <a:pt x="91" y="4102"/>
                  </a:lnTo>
                  <a:lnTo>
                    <a:pt x="123" y="4264"/>
                  </a:lnTo>
                  <a:lnTo>
                    <a:pt x="164" y="4426"/>
                  </a:lnTo>
                  <a:lnTo>
                    <a:pt x="219" y="4631"/>
                  </a:lnTo>
                  <a:lnTo>
                    <a:pt x="282" y="4804"/>
                  </a:lnTo>
                  <a:lnTo>
                    <a:pt x="350" y="4966"/>
                  </a:lnTo>
                  <a:lnTo>
                    <a:pt x="423" y="5106"/>
                  </a:lnTo>
                  <a:lnTo>
                    <a:pt x="500" y="5214"/>
                  </a:lnTo>
                  <a:lnTo>
                    <a:pt x="578" y="5311"/>
                  </a:lnTo>
                  <a:lnTo>
                    <a:pt x="659" y="5387"/>
                  </a:lnTo>
                  <a:lnTo>
                    <a:pt x="746" y="5430"/>
                  </a:lnTo>
                  <a:lnTo>
                    <a:pt x="832" y="5473"/>
                  </a:lnTo>
                  <a:lnTo>
                    <a:pt x="923" y="5484"/>
                  </a:lnTo>
                  <a:lnTo>
                    <a:pt x="1009" y="5484"/>
                  </a:lnTo>
                  <a:lnTo>
                    <a:pt x="1100" y="5462"/>
                  </a:lnTo>
                  <a:lnTo>
                    <a:pt x="1196" y="5430"/>
                  </a:lnTo>
                  <a:lnTo>
                    <a:pt x="1286" y="5387"/>
                  </a:lnTo>
                  <a:lnTo>
                    <a:pt x="1377" y="5322"/>
                  </a:lnTo>
                  <a:lnTo>
                    <a:pt x="1464" y="5236"/>
                  </a:lnTo>
                  <a:lnTo>
                    <a:pt x="1554" y="5149"/>
                  </a:lnTo>
                  <a:lnTo>
                    <a:pt x="1641" y="5041"/>
                  </a:lnTo>
                  <a:lnTo>
                    <a:pt x="1727" y="4923"/>
                  </a:lnTo>
                  <a:lnTo>
                    <a:pt x="1809" y="4804"/>
                  </a:lnTo>
                  <a:lnTo>
                    <a:pt x="1886" y="4664"/>
                  </a:lnTo>
                  <a:lnTo>
                    <a:pt x="1963" y="4513"/>
                  </a:lnTo>
                  <a:lnTo>
                    <a:pt x="2032" y="4361"/>
                  </a:lnTo>
                  <a:lnTo>
                    <a:pt x="2100" y="4189"/>
                  </a:lnTo>
                  <a:lnTo>
                    <a:pt x="2159" y="4016"/>
                  </a:lnTo>
                  <a:lnTo>
                    <a:pt x="2218" y="3843"/>
                  </a:lnTo>
                  <a:lnTo>
                    <a:pt x="2268" y="3660"/>
                  </a:lnTo>
                  <a:lnTo>
                    <a:pt x="2313" y="3466"/>
                  </a:lnTo>
                  <a:lnTo>
                    <a:pt x="2350" y="3271"/>
                  </a:lnTo>
                  <a:lnTo>
                    <a:pt x="2381" y="3066"/>
                  </a:lnTo>
                  <a:lnTo>
                    <a:pt x="2404" y="2861"/>
                  </a:lnTo>
                  <a:lnTo>
                    <a:pt x="2418" y="2656"/>
                  </a:lnTo>
                  <a:lnTo>
                    <a:pt x="2213" y="2354"/>
                  </a:lnTo>
                  <a:lnTo>
                    <a:pt x="2009" y="2041"/>
                  </a:lnTo>
                  <a:lnTo>
                    <a:pt x="1804" y="1728"/>
                  </a:lnTo>
                  <a:lnTo>
                    <a:pt x="1600" y="1393"/>
                  </a:lnTo>
                  <a:lnTo>
                    <a:pt x="1400" y="1059"/>
                  </a:lnTo>
                  <a:lnTo>
                    <a:pt x="1200" y="713"/>
                  </a:lnTo>
                  <a:lnTo>
                    <a:pt x="1000" y="357"/>
                  </a:lnTo>
                  <a:lnTo>
                    <a:pt x="805"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333;p66">
              <a:extLst>
                <a:ext uri="{FF2B5EF4-FFF2-40B4-BE49-F238E27FC236}">
                  <a16:creationId xmlns:a16="http://schemas.microsoft.com/office/drawing/2014/main" id="{6C168A20-2B75-4926-B258-7CBD3769952B}"/>
                </a:ext>
              </a:extLst>
            </p:cNvPr>
            <p:cNvSpPr/>
            <p:nvPr/>
          </p:nvSpPr>
          <p:spPr>
            <a:xfrm>
              <a:off x="2190125" y="-5001975"/>
              <a:ext cx="453675" cy="808425"/>
            </a:xfrm>
            <a:custGeom>
              <a:avLst/>
              <a:gdLst/>
              <a:ahLst/>
              <a:cxnLst/>
              <a:rect l="l" t="t" r="r" b="b"/>
              <a:pathLst>
                <a:path w="18147" h="32337" extrusionOk="0">
                  <a:moveTo>
                    <a:pt x="11123" y="0"/>
                  </a:moveTo>
                  <a:lnTo>
                    <a:pt x="10950" y="11"/>
                  </a:lnTo>
                  <a:lnTo>
                    <a:pt x="10782" y="32"/>
                  </a:lnTo>
                  <a:lnTo>
                    <a:pt x="10609" y="54"/>
                  </a:lnTo>
                  <a:lnTo>
                    <a:pt x="10437" y="86"/>
                  </a:lnTo>
                  <a:lnTo>
                    <a:pt x="10264" y="130"/>
                  </a:lnTo>
                  <a:lnTo>
                    <a:pt x="10091" y="184"/>
                  </a:lnTo>
                  <a:lnTo>
                    <a:pt x="9923" y="248"/>
                  </a:lnTo>
                  <a:lnTo>
                    <a:pt x="9750" y="313"/>
                  </a:lnTo>
                  <a:lnTo>
                    <a:pt x="9578" y="389"/>
                  </a:lnTo>
                  <a:lnTo>
                    <a:pt x="9405" y="464"/>
                  </a:lnTo>
                  <a:lnTo>
                    <a:pt x="9178" y="594"/>
                  </a:lnTo>
                  <a:lnTo>
                    <a:pt x="8951" y="723"/>
                  </a:lnTo>
                  <a:lnTo>
                    <a:pt x="8733" y="853"/>
                  </a:lnTo>
                  <a:lnTo>
                    <a:pt x="8515" y="1004"/>
                  </a:lnTo>
                  <a:lnTo>
                    <a:pt x="8297" y="1166"/>
                  </a:lnTo>
                  <a:lnTo>
                    <a:pt x="8083" y="1328"/>
                  </a:lnTo>
                  <a:lnTo>
                    <a:pt x="7874" y="1500"/>
                  </a:lnTo>
                  <a:lnTo>
                    <a:pt x="7665" y="1684"/>
                  </a:lnTo>
                  <a:lnTo>
                    <a:pt x="7456" y="1878"/>
                  </a:lnTo>
                  <a:lnTo>
                    <a:pt x="7256" y="2083"/>
                  </a:lnTo>
                  <a:lnTo>
                    <a:pt x="7056" y="2288"/>
                  </a:lnTo>
                  <a:lnTo>
                    <a:pt x="6856" y="2504"/>
                  </a:lnTo>
                  <a:lnTo>
                    <a:pt x="6661" y="2731"/>
                  </a:lnTo>
                  <a:lnTo>
                    <a:pt x="6470" y="2968"/>
                  </a:lnTo>
                  <a:lnTo>
                    <a:pt x="6279" y="3206"/>
                  </a:lnTo>
                  <a:lnTo>
                    <a:pt x="6093" y="3454"/>
                  </a:lnTo>
                  <a:lnTo>
                    <a:pt x="5907" y="3713"/>
                  </a:lnTo>
                  <a:lnTo>
                    <a:pt x="5725" y="3983"/>
                  </a:lnTo>
                  <a:lnTo>
                    <a:pt x="5548" y="4253"/>
                  </a:lnTo>
                  <a:lnTo>
                    <a:pt x="5371" y="4533"/>
                  </a:lnTo>
                  <a:lnTo>
                    <a:pt x="5193" y="4825"/>
                  </a:lnTo>
                  <a:lnTo>
                    <a:pt x="5025" y="5116"/>
                  </a:lnTo>
                  <a:lnTo>
                    <a:pt x="4853" y="5418"/>
                  </a:lnTo>
                  <a:lnTo>
                    <a:pt x="4689" y="5731"/>
                  </a:lnTo>
                  <a:lnTo>
                    <a:pt x="4525" y="6055"/>
                  </a:lnTo>
                  <a:lnTo>
                    <a:pt x="4362" y="6379"/>
                  </a:lnTo>
                  <a:lnTo>
                    <a:pt x="4203" y="6703"/>
                  </a:lnTo>
                  <a:lnTo>
                    <a:pt x="4048" y="7048"/>
                  </a:lnTo>
                  <a:lnTo>
                    <a:pt x="3894" y="7383"/>
                  </a:lnTo>
                  <a:lnTo>
                    <a:pt x="3744" y="7739"/>
                  </a:lnTo>
                  <a:lnTo>
                    <a:pt x="3599" y="8095"/>
                  </a:lnTo>
                  <a:lnTo>
                    <a:pt x="3453" y="8462"/>
                  </a:lnTo>
                  <a:lnTo>
                    <a:pt x="3312" y="8829"/>
                  </a:lnTo>
                  <a:lnTo>
                    <a:pt x="3172" y="9207"/>
                  </a:lnTo>
                  <a:lnTo>
                    <a:pt x="3035" y="9584"/>
                  </a:lnTo>
                  <a:lnTo>
                    <a:pt x="2899" y="9973"/>
                  </a:lnTo>
                  <a:lnTo>
                    <a:pt x="2767" y="10372"/>
                  </a:lnTo>
                  <a:lnTo>
                    <a:pt x="2640" y="10772"/>
                  </a:lnTo>
                  <a:lnTo>
                    <a:pt x="2513" y="11171"/>
                  </a:lnTo>
                  <a:lnTo>
                    <a:pt x="2390" y="11581"/>
                  </a:lnTo>
                  <a:lnTo>
                    <a:pt x="2267" y="12002"/>
                  </a:lnTo>
                  <a:lnTo>
                    <a:pt x="2149" y="12423"/>
                  </a:lnTo>
                  <a:lnTo>
                    <a:pt x="2031" y="12844"/>
                  </a:lnTo>
                  <a:lnTo>
                    <a:pt x="1918" y="13276"/>
                  </a:lnTo>
                  <a:lnTo>
                    <a:pt x="1808" y="13707"/>
                  </a:lnTo>
                  <a:lnTo>
                    <a:pt x="1699" y="14150"/>
                  </a:lnTo>
                  <a:lnTo>
                    <a:pt x="1595" y="14603"/>
                  </a:lnTo>
                  <a:lnTo>
                    <a:pt x="1495" y="15046"/>
                  </a:lnTo>
                  <a:lnTo>
                    <a:pt x="1395" y="15499"/>
                  </a:lnTo>
                  <a:lnTo>
                    <a:pt x="1295" y="15963"/>
                  </a:lnTo>
                  <a:lnTo>
                    <a:pt x="1204" y="16427"/>
                  </a:lnTo>
                  <a:lnTo>
                    <a:pt x="1109" y="16891"/>
                  </a:lnTo>
                  <a:lnTo>
                    <a:pt x="1022" y="17366"/>
                  </a:lnTo>
                  <a:lnTo>
                    <a:pt x="936" y="17841"/>
                  </a:lnTo>
                  <a:lnTo>
                    <a:pt x="850" y="18327"/>
                  </a:lnTo>
                  <a:lnTo>
                    <a:pt x="773" y="18802"/>
                  </a:lnTo>
                  <a:lnTo>
                    <a:pt x="691" y="19298"/>
                  </a:lnTo>
                  <a:lnTo>
                    <a:pt x="618" y="19784"/>
                  </a:lnTo>
                  <a:lnTo>
                    <a:pt x="545" y="20280"/>
                  </a:lnTo>
                  <a:lnTo>
                    <a:pt x="473" y="20777"/>
                  </a:lnTo>
                  <a:lnTo>
                    <a:pt x="405" y="21284"/>
                  </a:lnTo>
                  <a:lnTo>
                    <a:pt x="341" y="21781"/>
                  </a:lnTo>
                  <a:lnTo>
                    <a:pt x="282" y="22288"/>
                  </a:lnTo>
                  <a:lnTo>
                    <a:pt x="218" y="22806"/>
                  </a:lnTo>
                  <a:lnTo>
                    <a:pt x="200" y="22946"/>
                  </a:lnTo>
                  <a:lnTo>
                    <a:pt x="182" y="23087"/>
                  </a:lnTo>
                  <a:lnTo>
                    <a:pt x="155" y="23216"/>
                  </a:lnTo>
                  <a:lnTo>
                    <a:pt x="127" y="23335"/>
                  </a:lnTo>
                  <a:lnTo>
                    <a:pt x="100" y="23443"/>
                  </a:lnTo>
                  <a:lnTo>
                    <a:pt x="68" y="23551"/>
                  </a:lnTo>
                  <a:lnTo>
                    <a:pt x="0" y="23734"/>
                  </a:lnTo>
                  <a:lnTo>
                    <a:pt x="91" y="23745"/>
                  </a:lnTo>
                  <a:lnTo>
                    <a:pt x="136" y="23756"/>
                  </a:lnTo>
                  <a:lnTo>
                    <a:pt x="186" y="23777"/>
                  </a:lnTo>
                  <a:lnTo>
                    <a:pt x="232" y="23799"/>
                  </a:lnTo>
                  <a:lnTo>
                    <a:pt x="282" y="23842"/>
                  </a:lnTo>
                  <a:lnTo>
                    <a:pt x="332" y="23885"/>
                  </a:lnTo>
                  <a:lnTo>
                    <a:pt x="382" y="23939"/>
                  </a:lnTo>
                  <a:lnTo>
                    <a:pt x="882" y="24598"/>
                  </a:lnTo>
                  <a:lnTo>
                    <a:pt x="1377" y="25224"/>
                  </a:lnTo>
                  <a:lnTo>
                    <a:pt x="1877" y="25828"/>
                  </a:lnTo>
                  <a:lnTo>
                    <a:pt x="2372" y="26400"/>
                  </a:lnTo>
                  <a:lnTo>
                    <a:pt x="2872" y="26951"/>
                  </a:lnTo>
                  <a:lnTo>
                    <a:pt x="3367" y="27480"/>
                  </a:lnTo>
                  <a:lnTo>
                    <a:pt x="3862" y="27976"/>
                  </a:lnTo>
                  <a:lnTo>
                    <a:pt x="4357" y="28451"/>
                  </a:lnTo>
                  <a:lnTo>
                    <a:pt x="4853" y="28904"/>
                  </a:lnTo>
                  <a:lnTo>
                    <a:pt x="5352" y="29325"/>
                  </a:lnTo>
                  <a:lnTo>
                    <a:pt x="5598" y="29530"/>
                  </a:lnTo>
                  <a:lnTo>
                    <a:pt x="5848" y="29725"/>
                  </a:lnTo>
                  <a:lnTo>
                    <a:pt x="6098" y="29908"/>
                  </a:lnTo>
                  <a:lnTo>
                    <a:pt x="6347" y="30091"/>
                  </a:lnTo>
                  <a:lnTo>
                    <a:pt x="6597" y="30264"/>
                  </a:lnTo>
                  <a:lnTo>
                    <a:pt x="6847" y="30426"/>
                  </a:lnTo>
                  <a:lnTo>
                    <a:pt x="7097" y="30588"/>
                  </a:lnTo>
                  <a:lnTo>
                    <a:pt x="7352" y="30750"/>
                  </a:lnTo>
                  <a:lnTo>
                    <a:pt x="7601" y="30890"/>
                  </a:lnTo>
                  <a:lnTo>
                    <a:pt x="7851" y="31030"/>
                  </a:lnTo>
                  <a:lnTo>
                    <a:pt x="8106" y="31160"/>
                  </a:lnTo>
                  <a:lnTo>
                    <a:pt x="8360" y="31290"/>
                  </a:lnTo>
                  <a:lnTo>
                    <a:pt x="8615" y="31408"/>
                  </a:lnTo>
                  <a:lnTo>
                    <a:pt x="8869" y="31516"/>
                  </a:lnTo>
                  <a:lnTo>
                    <a:pt x="9123" y="31624"/>
                  </a:lnTo>
                  <a:lnTo>
                    <a:pt x="9378" y="31721"/>
                  </a:lnTo>
                  <a:lnTo>
                    <a:pt x="9632" y="31818"/>
                  </a:lnTo>
                  <a:lnTo>
                    <a:pt x="9891" y="31894"/>
                  </a:lnTo>
                  <a:lnTo>
                    <a:pt x="10150" y="31970"/>
                  </a:lnTo>
                  <a:lnTo>
                    <a:pt x="10409" y="32045"/>
                  </a:lnTo>
                  <a:lnTo>
                    <a:pt x="10668" y="32099"/>
                  </a:lnTo>
                  <a:lnTo>
                    <a:pt x="10927" y="32164"/>
                  </a:lnTo>
                  <a:lnTo>
                    <a:pt x="11186" y="32207"/>
                  </a:lnTo>
                  <a:lnTo>
                    <a:pt x="11450" y="32250"/>
                  </a:lnTo>
                  <a:lnTo>
                    <a:pt x="11713" y="32283"/>
                  </a:lnTo>
                  <a:lnTo>
                    <a:pt x="11977" y="32304"/>
                  </a:lnTo>
                  <a:lnTo>
                    <a:pt x="12240" y="32326"/>
                  </a:lnTo>
                  <a:lnTo>
                    <a:pt x="12508" y="32336"/>
                  </a:lnTo>
                  <a:lnTo>
                    <a:pt x="13044" y="32336"/>
                  </a:lnTo>
                  <a:lnTo>
                    <a:pt x="13313" y="32326"/>
                  </a:lnTo>
                  <a:lnTo>
                    <a:pt x="13585" y="32304"/>
                  </a:lnTo>
                  <a:lnTo>
                    <a:pt x="13853" y="32272"/>
                  </a:lnTo>
                  <a:lnTo>
                    <a:pt x="14126" y="32239"/>
                  </a:lnTo>
                  <a:lnTo>
                    <a:pt x="14403" y="32196"/>
                  </a:lnTo>
                  <a:lnTo>
                    <a:pt x="14676" y="32153"/>
                  </a:lnTo>
                  <a:lnTo>
                    <a:pt x="14953" y="32099"/>
                  </a:lnTo>
                  <a:lnTo>
                    <a:pt x="15230" y="32034"/>
                  </a:lnTo>
                  <a:lnTo>
                    <a:pt x="15512" y="31959"/>
                  </a:lnTo>
                  <a:lnTo>
                    <a:pt x="15789" y="31872"/>
                  </a:lnTo>
                  <a:lnTo>
                    <a:pt x="16070" y="31786"/>
                  </a:lnTo>
                  <a:lnTo>
                    <a:pt x="16357" y="31689"/>
                  </a:lnTo>
                  <a:lnTo>
                    <a:pt x="16643" y="31592"/>
                  </a:lnTo>
                  <a:lnTo>
                    <a:pt x="16929" y="31484"/>
                  </a:lnTo>
                  <a:lnTo>
                    <a:pt x="16970" y="31473"/>
                  </a:lnTo>
                  <a:lnTo>
                    <a:pt x="17011" y="31473"/>
                  </a:lnTo>
                  <a:lnTo>
                    <a:pt x="17052" y="31484"/>
                  </a:lnTo>
                  <a:lnTo>
                    <a:pt x="17093" y="31495"/>
                  </a:lnTo>
                  <a:lnTo>
                    <a:pt x="17165" y="31538"/>
                  </a:lnTo>
                  <a:lnTo>
                    <a:pt x="17234" y="31581"/>
                  </a:lnTo>
                  <a:lnTo>
                    <a:pt x="17461" y="29099"/>
                  </a:lnTo>
                  <a:lnTo>
                    <a:pt x="17574" y="27847"/>
                  </a:lnTo>
                  <a:lnTo>
                    <a:pt x="17683" y="26584"/>
                  </a:lnTo>
                  <a:lnTo>
                    <a:pt x="17788" y="25321"/>
                  </a:lnTo>
                  <a:lnTo>
                    <a:pt x="17883" y="24047"/>
                  </a:lnTo>
                  <a:lnTo>
                    <a:pt x="17929" y="23410"/>
                  </a:lnTo>
                  <a:lnTo>
                    <a:pt x="17970" y="22774"/>
                  </a:lnTo>
                  <a:lnTo>
                    <a:pt x="18006" y="22137"/>
                  </a:lnTo>
                  <a:lnTo>
                    <a:pt x="18038" y="21500"/>
                  </a:lnTo>
                  <a:lnTo>
                    <a:pt x="18070" y="20863"/>
                  </a:lnTo>
                  <a:lnTo>
                    <a:pt x="18092" y="20227"/>
                  </a:lnTo>
                  <a:lnTo>
                    <a:pt x="18115" y="19590"/>
                  </a:lnTo>
                  <a:lnTo>
                    <a:pt x="18129" y="18953"/>
                  </a:lnTo>
                  <a:lnTo>
                    <a:pt x="18142" y="18316"/>
                  </a:lnTo>
                  <a:lnTo>
                    <a:pt x="18147" y="17679"/>
                  </a:lnTo>
                  <a:lnTo>
                    <a:pt x="18147" y="17043"/>
                  </a:lnTo>
                  <a:lnTo>
                    <a:pt x="18138" y="16406"/>
                  </a:lnTo>
                  <a:lnTo>
                    <a:pt x="18129" y="15780"/>
                  </a:lnTo>
                  <a:lnTo>
                    <a:pt x="18106" y="15143"/>
                  </a:lnTo>
                  <a:lnTo>
                    <a:pt x="18079" y="14517"/>
                  </a:lnTo>
                  <a:lnTo>
                    <a:pt x="18047" y="13891"/>
                  </a:lnTo>
                  <a:lnTo>
                    <a:pt x="18006" y="13265"/>
                  </a:lnTo>
                  <a:lnTo>
                    <a:pt x="17956" y="12639"/>
                  </a:lnTo>
                  <a:lnTo>
                    <a:pt x="17897" y="12013"/>
                  </a:lnTo>
                  <a:lnTo>
                    <a:pt x="17829" y="11398"/>
                  </a:lnTo>
                  <a:lnTo>
                    <a:pt x="17779" y="10977"/>
                  </a:lnTo>
                  <a:lnTo>
                    <a:pt x="17724" y="10556"/>
                  </a:lnTo>
                  <a:lnTo>
                    <a:pt x="17665" y="10156"/>
                  </a:lnTo>
                  <a:lnTo>
                    <a:pt x="17606" y="9757"/>
                  </a:lnTo>
                  <a:lnTo>
                    <a:pt x="17538" y="9369"/>
                  </a:lnTo>
                  <a:lnTo>
                    <a:pt x="17470" y="8991"/>
                  </a:lnTo>
                  <a:lnTo>
                    <a:pt x="17397" y="8613"/>
                  </a:lnTo>
                  <a:lnTo>
                    <a:pt x="17320" y="8246"/>
                  </a:lnTo>
                  <a:lnTo>
                    <a:pt x="17243" y="7890"/>
                  </a:lnTo>
                  <a:lnTo>
                    <a:pt x="17161" y="7534"/>
                  </a:lnTo>
                  <a:lnTo>
                    <a:pt x="17075" y="7199"/>
                  </a:lnTo>
                  <a:lnTo>
                    <a:pt x="16984" y="6865"/>
                  </a:lnTo>
                  <a:lnTo>
                    <a:pt x="16893" y="6530"/>
                  </a:lnTo>
                  <a:lnTo>
                    <a:pt x="16797" y="6217"/>
                  </a:lnTo>
                  <a:lnTo>
                    <a:pt x="16697" y="5904"/>
                  </a:lnTo>
                  <a:lnTo>
                    <a:pt x="16593" y="5602"/>
                  </a:lnTo>
                  <a:lnTo>
                    <a:pt x="16488" y="5310"/>
                  </a:lnTo>
                  <a:lnTo>
                    <a:pt x="16384" y="5019"/>
                  </a:lnTo>
                  <a:lnTo>
                    <a:pt x="16270" y="4738"/>
                  </a:lnTo>
                  <a:lnTo>
                    <a:pt x="16161" y="4468"/>
                  </a:lnTo>
                  <a:lnTo>
                    <a:pt x="16043" y="4209"/>
                  </a:lnTo>
                  <a:lnTo>
                    <a:pt x="15925" y="3950"/>
                  </a:lnTo>
                  <a:lnTo>
                    <a:pt x="15802" y="3702"/>
                  </a:lnTo>
                  <a:lnTo>
                    <a:pt x="15680" y="3465"/>
                  </a:lnTo>
                  <a:lnTo>
                    <a:pt x="15552" y="3227"/>
                  </a:lnTo>
                  <a:lnTo>
                    <a:pt x="15425" y="3011"/>
                  </a:lnTo>
                  <a:lnTo>
                    <a:pt x="15293" y="2795"/>
                  </a:lnTo>
                  <a:lnTo>
                    <a:pt x="15162" y="2590"/>
                  </a:lnTo>
                  <a:lnTo>
                    <a:pt x="15025" y="2385"/>
                  </a:lnTo>
                  <a:lnTo>
                    <a:pt x="14889" y="2191"/>
                  </a:lnTo>
                  <a:lnTo>
                    <a:pt x="14753" y="2008"/>
                  </a:lnTo>
                  <a:lnTo>
                    <a:pt x="14612" y="1835"/>
                  </a:lnTo>
                  <a:lnTo>
                    <a:pt x="14467" y="1662"/>
                  </a:lnTo>
                  <a:lnTo>
                    <a:pt x="14321" y="1511"/>
                  </a:lnTo>
                  <a:lnTo>
                    <a:pt x="14176" y="1360"/>
                  </a:lnTo>
                  <a:lnTo>
                    <a:pt x="14026" y="1209"/>
                  </a:lnTo>
                  <a:lnTo>
                    <a:pt x="13876" y="1079"/>
                  </a:lnTo>
                  <a:lnTo>
                    <a:pt x="13721" y="950"/>
                  </a:lnTo>
                  <a:lnTo>
                    <a:pt x="13572" y="831"/>
                  </a:lnTo>
                  <a:lnTo>
                    <a:pt x="13417" y="712"/>
                  </a:lnTo>
                  <a:lnTo>
                    <a:pt x="13258" y="615"/>
                  </a:lnTo>
                  <a:lnTo>
                    <a:pt x="13099" y="518"/>
                  </a:lnTo>
                  <a:lnTo>
                    <a:pt x="12940" y="432"/>
                  </a:lnTo>
                  <a:lnTo>
                    <a:pt x="12781" y="356"/>
                  </a:lnTo>
                  <a:lnTo>
                    <a:pt x="12617" y="281"/>
                  </a:lnTo>
                  <a:lnTo>
                    <a:pt x="12458" y="216"/>
                  </a:lnTo>
                  <a:lnTo>
                    <a:pt x="12295" y="162"/>
                  </a:lnTo>
                  <a:lnTo>
                    <a:pt x="12127" y="119"/>
                  </a:lnTo>
                  <a:lnTo>
                    <a:pt x="11963" y="76"/>
                  </a:lnTo>
                  <a:lnTo>
                    <a:pt x="11795" y="43"/>
                  </a:lnTo>
                  <a:lnTo>
                    <a:pt x="11627" y="22"/>
                  </a:lnTo>
                  <a:lnTo>
                    <a:pt x="11459" y="11"/>
                  </a:lnTo>
                  <a:lnTo>
                    <a:pt x="1129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334;p66">
              <a:extLst>
                <a:ext uri="{FF2B5EF4-FFF2-40B4-BE49-F238E27FC236}">
                  <a16:creationId xmlns:a16="http://schemas.microsoft.com/office/drawing/2014/main" id="{566AD07E-878F-4892-9C48-CCE387DCC9A2}"/>
                </a:ext>
              </a:extLst>
            </p:cNvPr>
            <p:cNvSpPr/>
            <p:nvPr/>
          </p:nvSpPr>
          <p:spPr>
            <a:xfrm>
              <a:off x="2294400" y="-4154450"/>
              <a:ext cx="61350" cy="97975"/>
            </a:xfrm>
            <a:custGeom>
              <a:avLst/>
              <a:gdLst/>
              <a:ahLst/>
              <a:cxnLst/>
              <a:rect l="l" t="t" r="r" b="b"/>
              <a:pathLst>
                <a:path w="2454" h="3919" extrusionOk="0">
                  <a:moveTo>
                    <a:pt x="591" y="0"/>
                  </a:moveTo>
                  <a:lnTo>
                    <a:pt x="532" y="206"/>
                  </a:lnTo>
                  <a:lnTo>
                    <a:pt x="500" y="292"/>
                  </a:lnTo>
                  <a:lnTo>
                    <a:pt x="459" y="378"/>
                  </a:lnTo>
                  <a:lnTo>
                    <a:pt x="359" y="594"/>
                  </a:lnTo>
                  <a:lnTo>
                    <a:pt x="264" y="799"/>
                  </a:lnTo>
                  <a:lnTo>
                    <a:pt x="177" y="1015"/>
                  </a:lnTo>
                  <a:lnTo>
                    <a:pt x="141" y="1123"/>
                  </a:lnTo>
                  <a:lnTo>
                    <a:pt x="109" y="1242"/>
                  </a:lnTo>
                  <a:lnTo>
                    <a:pt x="77" y="1360"/>
                  </a:lnTo>
                  <a:lnTo>
                    <a:pt x="50" y="1479"/>
                  </a:lnTo>
                  <a:lnTo>
                    <a:pt x="32" y="1609"/>
                  </a:lnTo>
                  <a:lnTo>
                    <a:pt x="14" y="1749"/>
                  </a:lnTo>
                  <a:lnTo>
                    <a:pt x="5" y="1889"/>
                  </a:lnTo>
                  <a:lnTo>
                    <a:pt x="0" y="2040"/>
                  </a:lnTo>
                  <a:lnTo>
                    <a:pt x="0" y="2213"/>
                  </a:lnTo>
                  <a:lnTo>
                    <a:pt x="9" y="2386"/>
                  </a:lnTo>
                  <a:lnTo>
                    <a:pt x="23" y="2558"/>
                  </a:lnTo>
                  <a:lnTo>
                    <a:pt x="50" y="2720"/>
                  </a:lnTo>
                  <a:lnTo>
                    <a:pt x="77" y="2871"/>
                  </a:lnTo>
                  <a:lnTo>
                    <a:pt x="114" y="3012"/>
                  </a:lnTo>
                  <a:lnTo>
                    <a:pt x="155" y="3141"/>
                  </a:lnTo>
                  <a:lnTo>
                    <a:pt x="200" y="3260"/>
                  </a:lnTo>
                  <a:lnTo>
                    <a:pt x="250" y="3368"/>
                  </a:lnTo>
                  <a:lnTo>
                    <a:pt x="305" y="3465"/>
                  </a:lnTo>
                  <a:lnTo>
                    <a:pt x="359" y="3551"/>
                  </a:lnTo>
                  <a:lnTo>
                    <a:pt x="423" y="3638"/>
                  </a:lnTo>
                  <a:lnTo>
                    <a:pt x="486" y="3703"/>
                  </a:lnTo>
                  <a:lnTo>
                    <a:pt x="554" y="3757"/>
                  </a:lnTo>
                  <a:lnTo>
                    <a:pt x="623" y="3810"/>
                  </a:lnTo>
                  <a:lnTo>
                    <a:pt x="691" y="3854"/>
                  </a:lnTo>
                  <a:lnTo>
                    <a:pt x="763" y="3886"/>
                  </a:lnTo>
                  <a:lnTo>
                    <a:pt x="836" y="3908"/>
                  </a:lnTo>
                  <a:lnTo>
                    <a:pt x="909" y="3918"/>
                  </a:lnTo>
                  <a:lnTo>
                    <a:pt x="1050" y="3918"/>
                  </a:lnTo>
                  <a:lnTo>
                    <a:pt x="1118" y="3908"/>
                  </a:lnTo>
                  <a:lnTo>
                    <a:pt x="1186" y="3886"/>
                  </a:lnTo>
                  <a:lnTo>
                    <a:pt x="1254" y="3854"/>
                  </a:lnTo>
                  <a:lnTo>
                    <a:pt x="1318" y="3821"/>
                  </a:lnTo>
                  <a:lnTo>
                    <a:pt x="1377" y="3778"/>
                  </a:lnTo>
                  <a:lnTo>
                    <a:pt x="1440" y="3735"/>
                  </a:lnTo>
                  <a:lnTo>
                    <a:pt x="1499" y="3681"/>
                  </a:lnTo>
                  <a:lnTo>
                    <a:pt x="1558" y="3616"/>
                  </a:lnTo>
                  <a:lnTo>
                    <a:pt x="1613" y="3551"/>
                  </a:lnTo>
                  <a:lnTo>
                    <a:pt x="1668" y="3476"/>
                  </a:lnTo>
                  <a:lnTo>
                    <a:pt x="1722" y="3400"/>
                  </a:lnTo>
                  <a:lnTo>
                    <a:pt x="1827" y="3228"/>
                  </a:lnTo>
                  <a:lnTo>
                    <a:pt x="1922" y="3023"/>
                  </a:lnTo>
                  <a:lnTo>
                    <a:pt x="2013" y="2818"/>
                  </a:lnTo>
                  <a:lnTo>
                    <a:pt x="2099" y="2580"/>
                  </a:lnTo>
                  <a:lnTo>
                    <a:pt x="2181" y="2343"/>
                  </a:lnTo>
                  <a:lnTo>
                    <a:pt x="2258" y="2084"/>
                  </a:lnTo>
                  <a:lnTo>
                    <a:pt x="2326" y="1814"/>
                  </a:lnTo>
                  <a:lnTo>
                    <a:pt x="2394" y="1533"/>
                  </a:lnTo>
                  <a:lnTo>
                    <a:pt x="2454" y="1242"/>
                  </a:lnTo>
                  <a:lnTo>
                    <a:pt x="1986" y="972"/>
                  </a:lnTo>
                  <a:lnTo>
                    <a:pt x="1749" y="821"/>
                  </a:lnTo>
                  <a:lnTo>
                    <a:pt x="1518" y="670"/>
                  </a:lnTo>
                  <a:lnTo>
                    <a:pt x="1281" y="519"/>
                  </a:lnTo>
                  <a:lnTo>
                    <a:pt x="1050" y="346"/>
                  </a:lnTo>
                  <a:lnTo>
                    <a:pt x="818" y="173"/>
                  </a:lnTo>
                  <a:lnTo>
                    <a:pt x="59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35;p66">
              <a:extLst>
                <a:ext uri="{FF2B5EF4-FFF2-40B4-BE49-F238E27FC236}">
                  <a16:creationId xmlns:a16="http://schemas.microsoft.com/office/drawing/2014/main" id="{157D1E4B-777C-43EF-9EAE-F237B935974B}"/>
                </a:ext>
              </a:extLst>
            </p:cNvPr>
            <p:cNvSpPr/>
            <p:nvPr/>
          </p:nvSpPr>
          <p:spPr>
            <a:xfrm>
              <a:off x="2433200" y="-5428600"/>
              <a:ext cx="120075" cy="346775"/>
            </a:xfrm>
            <a:custGeom>
              <a:avLst/>
              <a:gdLst/>
              <a:ahLst/>
              <a:cxnLst/>
              <a:rect l="l" t="t" r="r" b="b"/>
              <a:pathLst>
                <a:path w="4803" h="13871" extrusionOk="0">
                  <a:moveTo>
                    <a:pt x="350" y="1"/>
                  </a:moveTo>
                  <a:lnTo>
                    <a:pt x="182" y="6585"/>
                  </a:lnTo>
                  <a:lnTo>
                    <a:pt x="96" y="9855"/>
                  </a:lnTo>
                  <a:lnTo>
                    <a:pt x="0" y="13104"/>
                  </a:lnTo>
                  <a:lnTo>
                    <a:pt x="341" y="13007"/>
                  </a:lnTo>
                  <a:lnTo>
                    <a:pt x="682" y="12920"/>
                  </a:lnTo>
                  <a:lnTo>
                    <a:pt x="1022" y="12866"/>
                  </a:lnTo>
                  <a:lnTo>
                    <a:pt x="1363" y="12823"/>
                  </a:lnTo>
                  <a:lnTo>
                    <a:pt x="1704" y="12813"/>
                  </a:lnTo>
                  <a:lnTo>
                    <a:pt x="2049" y="12834"/>
                  </a:lnTo>
                  <a:lnTo>
                    <a:pt x="2395" y="12866"/>
                  </a:lnTo>
                  <a:lnTo>
                    <a:pt x="2735" y="12931"/>
                  </a:lnTo>
                  <a:lnTo>
                    <a:pt x="2990" y="13007"/>
                  </a:lnTo>
                  <a:lnTo>
                    <a:pt x="3235" y="13093"/>
                  </a:lnTo>
                  <a:lnTo>
                    <a:pt x="3476" y="13201"/>
                  </a:lnTo>
                  <a:lnTo>
                    <a:pt x="3712" y="13309"/>
                  </a:lnTo>
                  <a:lnTo>
                    <a:pt x="3944" y="13439"/>
                  </a:lnTo>
                  <a:lnTo>
                    <a:pt x="4171" y="13568"/>
                  </a:lnTo>
                  <a:lnTo>
                    <a:pt x="4394" y="13719"/>
                  </a:lnTo>
                  <a:lnTo>
                    <a:pt x="4612" y="13870"/>
                  </a:lnTo>
                  <a:lnTo>
                    <a:pt x="4607" y="12294"/>
                  </a:lnTo>
                  <a:lnTo>
                    <a:pt x="4607" y="10686"/>
                  </a:lnTo>
                  <a:lnTo>
                    <a:pt x="4621" y="9067"/>
                  </a:lnTo>
                  <a:lnTo>
                    <a:pt x="4639" y="7438"/>
                  </a:lnTo>
                  <a:lnTo>
                    <a:pt x="4666" y="5797"/>
                  </a:lnTo>
                  <a:lnTo>
                    <a:pt x="4703" y="4135"/>
                  </a:lnTo>
                  <a:lnTo>
                    <a:pt x="4748" y="2473"/>
                  </a:lnTo>
                  <a:lnTo>
                    <a:pt x="4803" y="800"/>
                  </a:lnTo>
                  <a:lnTo>
                    <a:pt x="4689" y="854"/>
                  </a:lnTo>
                  <a:lnTo>
                    <a:pt x="4571" y="897"/>
                  </a:lnTo>
                  <a:lnTo>
                    <a:pt x="4457" y="929"/>
                  </a:lnTo>
                  <a:lnTo>
                    <a:pt x="4339" y="951"/>
                  </a:lnTo>
                  <a:lnTo>
                    <a:pt x="4221" y="972"/>
                  </a:lnTo>
                  <a:lnTo>
                    <a:pt x="4107" y="983"/>
                  </a:lnTo>
                  <a:lnTo>
                    <a:pt x="3871" y="983"/>
                  </a:lnTo>
                  <a:lnTo>
                    <a:pt x="3635" y="962"/>
                  </a:lnTo>
                  <a:lnTo>
                    <a:pt x="3403" y="929"/>
                  </a:lnTo>
                  <a:lnTo>
                    <a:pt x="2940" y="875"/>
                  </a:lnTo>
                  <a:lnTo>
                    <a:pt x="2395" y="810"/>
                  </a:lnTo>
                  <a:lnTo>
                    <a:pt x="1849" y="735"/>
                  </a:lnTo>
                  <a:lnTo>
                    <a:pt x="1581" y="681"/>
                  </a:lnTo>
                  <a:lnTo>
                    <a:pt x="1309" y="627"/>
                  </a:lnTo>
                  <a:lnTo>
                    <a:pt x="1041" y="562"/>
                  </a:lnTo>
                  <a:lnTo>
                    <a:pt x="773" y="487"/>
                  </a:lnTo>
                  <a:lnTo>
                    <a:pt x="709" y="454"/>
                  </a:lnTo>
                  <a:lnTo>
                    <a:pt x="645" y="422"/>
                  </a:lnTo>
                  <a:lnTo>
                    <a:pt x="586" y="368"/>
                  </a:lnTo>
                  <a:lnTo>
                    <a:pt x="532" y="314"/>
                  </a:lnTo>
                  <a:lnTo>
                    <a:pt x="482" y="249"/>
                  </a:lnTo>
                  <a:lnTo>
                    <a:pt x="436" y="174"/>
                  </a:lnTo>
                  <a:lnTo>
                    <a:pt x="391" y="98"/>
                  </a:lnTo>
                  <a:lnTo>
                    <a:pt x="35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336;p66">
              <a:extLst>
                <a:ext uri="{FF2B5EF4-FFF2-40B4-BE49-F238E27FC236}">
                  <a16:creationId xmlns:a16="http://schemas.microsoft.com/office/drawing/2014/main" id="{1F848F72-BE92-4B8B-9104-CF260118A1D1}"/>
                </a:ext>
              </a:extLst>
            </p:cNvPr>
            <p:cNvSpPr/>
            <p:nvPr/>
          </p:nvSpPr>
          <p:spPr>
            <a:xfrm>
              <a:off x="2444100" y="-5861400"/>
              <a:ext cx="137575" cy="411250"/>
            </a:xfrm>
            <a:custGeom>
              <a:avLst/>
              <a:gdLst/>
              <a:ahLst/>
              <a:cxnLst/>
              <a:rect l="l" t="t" r="r" b="b"/>
              <a:pathLst>
                <a:path w="5503" h="16450" extrusionOk="0">
                  <a:moveTo>
                    <a:pt x="759" y="1"/>
                  </a:moveTo>
                  <a:lnTo>
                    <a:pt x="691" y="897"/>
                  </a:lnTo>
                  <a:lnTo>
                    <a:pt x="623" y="1792"/>
                  </a:lnTo>
                  <a:lnTo>
                    <a:pt x="559" y="2699"/>
                  </a:lnTo>
                  <a:lnTo>
                    <a:pt x="505" y="3606"/>
                  </a:lnTo>
                  <a:lnTo>
                    <a:pt x="446" y="4512"/>
                  </a:lnTo>
                  <a:lnTo>
                    <a:pt x="396" y="5430"/>
                  </a:lnTo>
                  <a:lnTo>
                    <a:pt x="346" y="6347"/>
                  </a:lnTo>
                  <a:lnTo>
                    <a:pt x="296" y="7265"/>
                  </a:lnTo>
                  <a:lnTo>
                    <a:pt x="209" y="9110"/>
                  </a:lnTo>
                  <a:lnTo>
                    <a:pt x="132" y="10967"/>
                  </a:lnTo>
                  <a:lnTo>
                    <a:pt x="64" y="12823"/>
                  </a:lnTo>
                  <a:lnTo>
                    <a:pt x="0" y="14690"/>
                  </a:lnTo>
                  <a:lnTo>
                    <a:pt x="37" y="14658"/>
                  </a:lnTo>
                  <a:lnTo>
                    <a:pt x="69" y="14625"/>
                  </a:lnTo>
                  <a:lnTo>
                    <a:pt x="105" y="14604"/>
                  </a:lnTo>
                  <a:lnTo>
                    <a:pt x="146" y="14582"/>
                  </a:lnTo>
                  <a:lnTo>
                    <a:pt x="191" y="14582"/>
                  </a:lnTo>
                  <a:lnTo>
                    <a:pt x="237" y="14572"/>
                  </a:lnTo>
                  <a:lnTo>
                    <a:pt x="337" y="14582"/>
                  </a:lnTo>
                  <a:lnTo>
                    <a:pt x="609" y="14658"/>
                  </a:lnTo>
                  <a:lnTo>
                    <a:pt x="882" y="14733"/>
                  </a:lnTo>
                  <a:lnTo>
                    <a:pt x="1154" y="14820"/>
                  </a:lnTo>
                  <a:lnTo>
                    <a:pt x="1427" y="14917"/>
                  </a:lnTo>
                  <a:lnTo>
                    <a:pt x="1968" y="15122"/>
                  </a:lnTo>
                  <a:lnTo>
                    <a:pt x="2504" y="15349"/>
                  </a:lnTo>
                  <a:lnTo>
                    <a:pt x="2999" y="15532"/>
                  </a:lnTo>
                  <a:lnTo>
                    <a:pt x="3244" y="15629"/>
                  </a:lnTo>
                  <a:lnTo>
                    <a:pt x="3490" y="15748"/>
                  </a:lnTo>
                  <a:lnTo>
                    <a:pt x="3731" y="15877"/>
                  </a:lnTo>
                  <a:lnTo>
                    <a:pt x="3853" y="15953"/>
                  </a:lnTo>
                  <a:lnTo>
                    <a:pt x="3971" y="16039"/>
                  </a:lnTo>
                  <a:lnTo>
                    <a:pt x="4089" y="16126"/>
                  </a:lnTo>
                  <a:lnTo>
                    <a:pt x="4208" y="16223"/>
                  </a:lnTo>
                  <a:lnTo>
                    <a:pt x="4326" y="16331"/>
                  </a:lnTo>
                  <a:lnTo>
                    <a:pt x="4439" y="16450"/>
                  </a:lnTo>
                  <a:lnTo>
                    <a:pt x="4476" y="15564"/>
                  </a:lnTo>
                  <a:lnTo>
                    <a:pt x="4517" y="14679"/>
                  </a:lnTo>
                  <a:lnTo>
                    <a:pt x="4562" y="13794"/>
                  </a:lnTo>
                  <a:lnTo>
                    <a:pt x="4612" y="12909"/>
                  </a:lnTo>
                  <a:lnTo>
                    <a:pt x="4667" y="12014"/>
                  </a:lnTo>
                  <a:lnTo>
                    <a:pt x="4721" y="11139"/>
                  </a:lnTo>
                  <a:lnTo>
                    <a:pt x="4780" y="10254"/>
                  </a:lnTo>
                  <a:lnTo>
                    <a:pt x="4844" y="9369"/>
                  </a:lnTo>
                  <a:lnTo>
                    <a:pt x="4912" y="8495"/>
                  </a:lnTo>
                  <a:lnTo>
                    <a:pt x="4985" y="7621"/>
                  </a:lnTo>
                  <a:lnTo>
                    <a:pt x="5062" y="6746"/>
                  </a:lnTo>
                  <a:lnTo>
                    <a:pt x="5144" y="5872"/>
                  </a:lnTo>
                  <a:lnTo>
                    <a:pt x="5225" y="4998"/>
                  </a:lnTo>
                  <a:lnTo>
                    <a:pt x="5312" y="4134"/>
                  </a:lnTo>
                  <a:lnTo>
                    <a:pt x="5407" y="3271"/>
                  </a:lnTo>
                  <a:lnTo>
                    <a:pt x="5503" y="2418"/>
                  </a:lnTo>
                  <a:lnTo>
                    <a:pt x="4889" y="2235"/>
                  </a:lnTo>
                  <a:lnTo>
                    <a:pt x="4280" y="2041"/>
                  </a:lnTo>
                  <a:lnTo>
                    <a:pt x="3667" y="1825"/>
                  </a:lnTo>
                  <a:lnTo>
                    <a:pt x="3363" y="1717"/>
                  </a:lnTo>
                  <a:lnTo>
                    <a:pt x="3058" y="1587"/>
                  </a:lnTo>
                  <a:lnTo>
                    <a:pt x="2754" y="1479"/>
                  </a:lnTo>
                  <a:lnTo>
                    <a:pt x="2449" y="1371"/>
                  </a:lnTo>
                  <a:lnTo>
                    <a:pt x="2149" y="1253"/>
                  </a:lnTo>
                  <a:lnTo>
                    <a:pt x="1999" y="1177"/>
                  </a:lnTo>
                  <a:lnTo>
                    <a:pt x="1854" y="1102"/>
                  </a:lnTo>
                  <a:lnTo>
                    <a:pt x="1709" y="1015"/>
                  </a:lnTo>
                  <a:lnTo>
                    <a:pt x="1563" y="918"/>
                  </a:lnTo>
                  <a:lnTo>
                    <a:pt x="1422" y="810"/>
                  </a:lnTo>
                  <a:lnTo>
                    <a:pt x="1286" y="681"/>
                  </a:lnTo>
                  <a:lnTo>
                    <a:pt x="1150" y="540"/>
                  </a:lnTo>
                  <a:lnTo>
                    <a:pt x="1014" y="378"/>
                  </a:lnTo>
                  <a:lnTo>
                    <a:pt x="886" y="195"/>
                  </a:lnTo>
                  <a:lnTo>
                    <a:pt x="75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337;p66">
              <a:extLst>
                <a:ext uri="{FF2B5EF4-FFF2-40B4-BE49-F238E27FC236}">
                  <a16:creationId xmlns:a16="http://schemas.microsoft.com/office/drawing/2014/main" id="{85DAB484-4B47-4817-8633-CABEEFD9E2C9}"/>
                </a:ext>
              </a:extLst>
            </p:cNvPr>
            <p:cNvSpPr/>
            <p:nvPr/>
          </p:nvSpPr>
          <p:spPr>
            <a:xfrm>
              <a:off x="2469200" y="-6335225"/>
              <a:ext cx="176875" cy="474675"/>
            </a:xfrm>
            <a:custGeom>
              <a:avLst/>
              <a:gdLst/>
              <a:ahLst/>
              <a:cxnLst/>
              <a:rect l="l" t="t" r="r" b="b"/>
              <a:pathLst>
                <a:path w="7075" h="18987" extrusionOk="0">
                  <a:moveTo>
                    <a:pt x="2649" y="1"/>
                  </a:moveTo>
                  <a:lnTo>
                    <a:pt x="2531" y="465"/>
                  </a:lnTo>
                  <a:lnTo>
                    <a:pt x="2413" y="918"/>
                  </a:lnTo>
                  <a:lnTo>
                    <a:pt x="2304" y="1382"/>
                  </a:lnTo>
                  <a:lnTo>
                    <a:pt x="2190" y="1846"/>
                  </a:lnTo>
                  <a:lnTo>
                    <a:pt x="2081" y="2321"/>
                  </a:lnTo>
                  <a:lnTo>
                    <a:pt x="1977" y="2796"/>
                  </a:lnTo>
                  <a:lnTo>
                    <a:pt x="1872" y="3271"/>
                  </a:lnTo>
                  <a:lnTo>
                    <a:pt x="1772" y="3746"/>
                  </a:lnTo>
                  <a:lnTo>
                    <a:pt x="1677" y="4232"/>
                  </a:lnTo>
                  <a:lnTo>
                    <a:pt x="1582" y="4717"/>
                  </a:lnTo>
                  <a:lnTo>
                    <a:pt x="1395" y="5700"/>
                  </a:lnTo>
                  <a:lnTo>
                    <a:pt x="1218" y="6693"/>
                  </a:lnTo>
                  <a:lnTo>
                    <a:pt x="1055" y="7696"/>
                  </a:lnTo>
                  <a:lnTo>
                    <a:pt x="896" y="8711"/>
                  </a:lnTo>
                  <a:lnTo>
                    <a:pt x="746" y="9747"/>
                  </a:lnTo>
                  <a:lnTo>
                    <a:pt x="605" y="10783"/>
                  </a:lnTo>
                  <a:lnTo>
                    <a:pt x="468" y="11830"/>
                  </a:lnTo>
                  <a:lnTo>
                    <a:pt x="341" y="12888"/>
                  </a:lnTo>
                  <a:lnTo>
                    <a:pt x="223" y="13956"/>
                  </a:lnTo>
                  <a:lnTo>
                    <a:pt x="110" y="15036"/>
                  </a:lnTo>
                  <a:lnTo>
                    <a:pt x="0" y="16115"/>
                  </a:lnTo>
                  <a:lnTo>
                    <a:pt x="146" y="16061"/>
                  </a:lnTo>
                  <a:lnTo>
                    <a:pt x="291" y="16040"/>
                  </a:lnTo>
                  <a:lnTo>
                    <a:pt x="432" y="16029"/>
                  </a:lnTo>
                  <a:lnTo>
                    <a:pt x="573" y="16040"/>
                  </a:lnTo>
                  <a:lnTo>
                    <a:pt x="718" y="16072"/>
                  </a:lnTo>
                  <a:lnTo>
                    <a:pt x="859" y="16115"/>
                  </a:lnTo>
                  <a:lnTo>
                    <a:pt x="1000" y="16169"/>
                  </a:lnTo>
                  <a:lnTo>
                    <a:pt x="1141" y="16245"/>
                  </a:lnTo>
                  <a:lnTo>
                    <a:pt x="1282" y="16331"/>
                  </a:lnTo>
                  <a:lnTo>
                    <a:pt x="1423" y="16417"/>
                  </a:lnTo>
                  <a:lnTo>
                    <a:pt x="1700" y="16622"/>
                  </a:lnTo>
                  <a:lnTo>
                    <a:pt x="2259" y="17054"/>
                  </a:lnTo>
                  <a:lnTo>
                    <a:pt x="2895" y="17497"/>
                  </a:lnTo>
                  <a:lnTo>
                    <a:pt x="3531" y="17961"/>
                  </a:lnTo>
                  <a:lnTo>
                    <a:pt x="3844" y="18209"/>
                  </a:lnTo>
                  <a:lnTo>
                    <a:pt x="4158" y="18457"/>
                  </a:lnTo>
                  <a:lnTo>
                    <a:pt x="4471" y="18716"/>
                  </a:lnTo>
                  <a:lnTo>
                    <a:pt x="4789" y="18986"/>
                  </a:lnTo>
                  <a:lnTo>
                    <a:pt x="4894" y="18166"/>
                  </a:lnTo>
                  <a:lnTo>
                    <a:pt x="5007" y="17356"/>
                  </a:lnTo>
                  <a:lnTo>
                    <a:pt x="5121" y="16558"/>
                  </a:lnTo>
                  <a:lnTo>
                    <a:pt x="5244" y="15759"/>
                  </a:lnTo>
                  <a:lnTo>
                    <a:pt x="5366" y="14960"/>
                  </a:lnTo>
                  <a:lnTo>
                    <a:pt x="5498" y="14172"/>
                  </a:lnTo>
                  <a:lnTo>
                    <a:pt x="5634" y="13384"/>
                  </a:lnTo>
                  <a:lnTo>
                    <a:pt x="5775" y="12607"/>
                  </a:lnTo>
                  <a:lnTo>
                    <a:pt x="5921" y="11830"/>
                  </a:lnTo>
                  <a:lnTo>
                    <a:pt x="6071" y="11075"/>
                  </a:lnTo>
                  <a:lnTo>
                    <a:pt x="6225" y="10308"/>
                  </a:lnTo>
                  <a:lnTo>
                    <a:pt x="6384" y="9564"/>
                  </a:lnTo>
                  <a:lnTo>
                    <a:pt x="6548" y="8819"/>
                  </a:lnTo>
                  <a:lnTo>
                    <a:pt x="6720" y="8085"/>
                  </a:lnTo>
                  <a:lnTo>
                    <a:pt x="6893" y="7362"/>
                  </a:lnTo>
                  <a:lnTo>
                    <a:pt x="7075" y="6639"/>
                  </a:lnTo>
                  <a:lnTo>
                    <a:pt x="6920" y="6509"/>
                  </a:lnTo>
                  <a:lnTo>
                    <a:pt x="6766" y="6369"/>
                  </a:lnTo>
                  <a:lnTo>
                    <a:pt x="6611" y="6218"/>
                  </a:lnTo>
                  <a:lnTo>
                    <a:pt x="6461" y="6067"/>
                  </a:lnTo>
                  <a:lnTo>
                    <a:pt x="6157" y="5743"/>
                  </a:lnTo>
                  <a:lnTo>
                    <a:pt x="5862" y="5387"/>
                  </a:lnTo>
                  <a:lnTo>
                    <a:pt x="5566" y="5030"/>
                  </a:lnTo>
                  <a:lnTo>
                    <a:pt x="5275" y="4653"/>
                  </a:lnTo>
                  <a:lnTo>
                    <a:pt x="4989" y="4264"/>
                  </a:lnTo>
                  <a:lnTo>
                    <a:pt x="4703" y="3876"/>
                  </a:lnTo>
                  <a:lnTo>
                    <a:pt x="4412" y="3465"/>
                  </a:lnTo>
                  <a:lnTo>
                    <a:pt x="4126" y="3055"/>
                  </a:lnTo>
                  <a:lnTo>
                    <a:pt x="3849" y="2634"/>
                  </a:lnTo>
                  <a:lnTo>
                    <a:pt x="3712" y="2408"/>
                  </a:lnTo>
                  <a:lnTo>
                    <a:pt x="3576" y="2192"/>
                  </a:lnTo>
                  <a:lnTo>
                    <a:pt x="3449" y="1954"/>
                  </a:lnTo>
                  <a:lnTo>
                    <a:pt x="3322" y="1717"/>
                  </a:lnTo>
                  <a:lnTo>
                    <a:pt x="3195" y="1458"/>
                  </a:lnTo>
                  <a:lnTo>
                    <a:pt x="3076" y="1199"/>
                  </a:lnTo>
                  <a:lnTo>
                    <a:pt x="2963" y="918"/>
                  </a:lnTo>
                  <a:lnTo>
                    <a:pt x="2854" y="638"/>
                  </a:lnTo>
                  <a:lnTo>
                    <a:pt x="2749" y="325"/>
                  </a:lnTo>
                  <a:lnTo>
                    <a:pt x="264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338;p66">
              <a:extLst>
                <a:ext uri="{FF2B5EF4-FFF2-40B4-BE49-F238E27FC236}">
                  <a16:creationId xmlns:a16="http://schemas.microsoft.com/office/drawing/2014/main" id="{19110AC2-1C5C-437B-9143-2F14D27E0132}"/>
                </a:ext>
              </a:extLst>
            </p:cNvPr>
            <p:cNvSpPr/>
            <p:nvPr/>
          </p:nvSpPr>
          <p:spPr>
            <a:xfrm>
              <a:off x="2512250" y="-4120725"/>
              <a:ext cx="61025" cy="142500"/>
            </a:xfrm>
            <a:custGeom>
              <a:avLst/>
              <a:gdLst/>
              <a:ahLst/>
              <a:cxnLst/>
              <a:rect l="l" t="t" r="r" b="b"/>
              <a:pathLst>
                <a:path w="2441" h="5700" extrusionOk="0">
                  <a:moveTo>
                    <a:pt x="2327" y="1"/>
                  </a:moveTo>
                  <a:lnTo>
                    <a:pt x="2077" y="119"/>
                  </a:lnTo>
                  <a:lnTo>
                    <a:pt x="1831" y="238"/>
                  </a:lnTo>
                  <a:lnTo>
                    <a:pt x="1582" y="346"/>
                  </a:lnTo>
                  <a:lnTo>
                    <a:pt x="1332" y="443"/>
                  </a:lnTo>
                  <a:lnTo>
                    <a:pt x="1082" y="530"/>
                  </a:lnTo>
                  <a:lnTo>
                    <a:pt x="827" y="616"/>
                  </a:lnTo>
                  <a:lnTo>
                    <a:pt x="573" y="691"/>
                  </a:lnTo>
                  <a:lnTo>
                    <a:pt x="318" y="756"/>
                  </a:lnTo>
                  <a:lnTo>
                    <a:pt x="305" y="853"/>
                  </a:lnTo>
                  <a:lnTo>
                    <a:pt x="291" y="940"/>
                  </a:lnTo>
                  <a:lnTo>
                    <a:pt x="278" y="1026"/>
                  </a:lnTo>
                  <a:lnTo>
                    <a:pt x="259" y="1102"/>
                  </a:lnTo>
                  <a:lnTo>
                    <a:pt x="209" y="1274"/>
                  </a:lnTo>
                  <a:lnTo>
                    <a:pt x="169" y="1447"/>
                  </a:lnTo>
                  <a:lnTo>
                    <a:pt x="132" y="1620"/>
                  </a:lnTo>
                  <a:lnTo>
                    <a:pt x="96" y="1782"/>
                  </a:lnTo>
                  <a:lnTo>
                    <a:pt x="69" y="1954"/>
                  </a:lnTo>
                  <a:lnTo>
                    <a:pt x="46" y="2116"/>
                  </a:lnTo>
                  <a:lnTo>
                    <a:pt x="23" y="2289"/>
                  </a:lnTo>
                  <a:lnTo>
                    <a:pt x="10" y="2451"/>
                  </a:lnTo>
                  <a:lnTo>
                    <a:pt x="5" y="2623"/>
                  </a:lnTo>
                  <a:lnTo>
                    <a:pt x="0" y="2796"/>
                  </a:lnTo>
                  <a:lnTo>
                    <a:pt x="5" y="2969"/>
                  </a:lnTo>
                  <a:lnTo>
                    <a:pt x="14" y="3141"/>
                  </a:lnTo>
                  <a:lnTo>
                    <a:pt x="28" y="3325"/>
                  </a:lnTo>
                  <a:lnTo>
                    <a:pt x="50" y="3519"/>
                  </a:lnTo>
                  <a:lnTo>
                    <a:pt x="78" y="3703"/>
                  </a:lnTo>
                  <a:lnTo>
                    <a:pt x="114" y="3908"/>
                  </a:lnTo>
                  <a:lnTo>
                    <a:pt x="146" y="4080"/>
                  </a:lnTo>
                  <a:lnTo>
                    <a:pt x="187" y="4253"/>
                  </a:lnTo>
                  <a:lnTo>
                    <a:pt x="232" y="4415"/>
                  </a:lnTo>
                  <a:lnTo>
                    <a:pt x="278" y="4577"/>
                  </a:lnTo>
                  <a:lnTo>
                    <a:pt x="328" y="4739"/>
                  </a:lnTo>
                  <a:lnTo>
                    <a:pt x="382" y="4879"/>
                  </a:lnTo>
                  <a:lnTo>
                    <a:pt x="441" y="5019"/>
                  </a:lnTo>
                  <a:lnTo>
                    <a:pt x="505" y="5149"/>
                  </a:lnTo>
                  <a:lnTo>
                    <a:pt x="568" y="5268"/>
                  </a:lnTo>
                  <a:lnTo>
                    <a:pt x="637" y="5376"/>
                  </a:lnTo>
                  <a:lnTo>
                    <a:pt x="709" y="5473"/>
                  </a:lnTo>
                  <a:lnTo>
                    <a:pt x="782" y="5548"/>
                  </a:lnTo>
                  <a:lnTo>
                    <a:pt x="859" y="5613"/>
                  </a:lnTo>
                  <a:lnTo>
                    <a:pt x="936" y="5667"/>
                  </a:lnTo>
                  <a:lnTo>
                    <a:pt x="1018" y="5689"/>
                  </a:lnTo>
                  <a:lnTo>
                    <a:pt x="1105" y="5699"/>
                  </a:lnTo>
                  <a:lnTo>
                    <a:pt x="1204" y="5689"/>
                  </a:lnTo>
                  <a:lnTo>
                    <a:pt x="1300" y="5656"/>
                  </a:lnTo>
                  <a:lnTo>
                    <a:pt x="1391" y="5602"/>
                  </a:lnTo>
                  <a:lnTo>
                    <a:pt x="1482" y="5538"/>
                  </a:lnTo>
                  <a:lnTo>
                    <a:pt x="1568" y="5451"/>
                  </a:lnTo>
                  <a:lnTo>
                    <a:pt x="1650" y="5354"/>
                  </a:lnTo>
                  <a:lnTo>
                    <a:pt x="1727" y="5246"/>
                  </a:lnTo>
                  <a:lnTo>
                    <a:pt x="1800" y="5117"/>
                  </a:lnTo>
                  <a:lnTo>
                    <a:pt x="1872" y="4976"/>
                  </a:lnTo>
                  <a:lnTo>
                    <a:pt x="1936" y="4825"/>
                  </a:lnTo>
                  <a:lnTo>
                    <a:pt x="2000" y="4663"/>
                  </a:lnTo>
                  <a:lnTo>
                    <a:pt x="2059" y="4491"/>
                  </a:lnTo>
                  <a:lnTo>
                    <a:pt x="2113" y="4307"/>
                  </a:lnTo>
                  <a:lnTo>
                    <a:pt x="2163" y="4113"/>
                  </a:lnTo>
                  <a:lnTo>
                    <a:pt x="2209" y="3919"/>
                  </a:lnTo>
                  <a:lnTo>
                    <a:pt x="2249" y="3713"/>
                  </a:lnTo>
                  <a:lnTo>
                    <a:pt x="2290" y="3498"/>
                  </a:lnTo>
                  <a:lnTo>
                    <a:pt x="2322" y="3282"/>
                  </a:lnTo>
                  <a:lnTo>
                    <a:pt x="2349" y="3066"/>
                  </a:lnTo>
                  <a:lnTo>
                    <a:pt x="2377" y="2839"/>
                  </a:lnTo>
                  <a:lnTo>
                    <a:pt x="2399" y="2613"/>
                  </a:lnTo>
                  <a:lnTo>
                    <a:pt x="2413" y="2386"/>
                  </a:lnTo>
                  <a:lnTo>
                    <a:pt x="2427" y="2159"/>
                  </a:lnTo>
                  <a:lnTo>
                    <a:pt x="2436" y="1933"/>
                  </a:lnTo>
                  <a:lnTo>
                    <a:pt x="2440" y="1706"/>
                  </a:lnTo>
                  <a:lnTo>
                    <a:pt x="2436" y="1490"/>
                  </a:lnTo>
                  <a:lnTo>
                    <a:pt x="2431" y="1263"/>
                  </a:lnTo>
                  <a:lnTo>
                    <a:pt x="2422" y="1048"/>
                  </a:lnTo>
                  <a:lnTo>
                    <a:pt x="2408" y="843"/>
                  </a:lnTo>
                  <a:lnTo>
                    <a:pt x="2390" y="627"/>
                  </a:lnTo>
                  <a:lnTo>
                    <a:pt x="2368" y="432"/>
                  </a:lnTo>
                  <a:lnTo>
                    <a:pt x="2340" y="238"/>
                  </a:lnTo>
                  <a:lnTo>
                    <a:pt x="2331" y="184"/>
                  </a:lnTo>
                  <a:lnTo>
                    <a:pt x="2327" y="130"/>
                  </a:lnTo>
                  <a:lnTo>
                    <a:pt x="2327"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339;p66">
              <a:extLst>
                <a:ext uri="{FF2B5EF4-FFF2-40B4-BE49-F238E27FC236}">
                  <a16:creationId xmlns:a16="http://schemas.microsoft.com/office/drawing/2014/main" id="{CBA5D38A-2C6D-46D6-BAE5-D2FAF51109EB}"/>
                </a:ext>
              </a:extLst>
            </p:cNvPr>
            <p:cNvSpPr/>
            <p:nvPr/>
          </p:nvSpPr>
          <p:spPr>
            <a:xfrm>
              <a:off x="2512925" y="-254050"/>
              <a:ext cx="498900" cy="180275"/>
            </a:xfrm>
            <a:custGeom>
              <a:avLst/>
              <a:gdLst/>
              <a:ahLst/>
              <a:cxnLst/>
              <a:rect l="l" t="t" r="r" b="b"/>
              <a:pathLst>
                <a:path w="19956" h="7211" extrusionOk="0">
                  <a:moveTo>
                    <a:pt x="160" y="0"/>
                  </a:moveTo>
                  <a:lnTo>
                    <a:pt x="1" y="141"/>
                  </a:lnTo>
                  <a:lnTo>
                    <a:pt x="19" y="248"/>
                  </a:lnTo>
                  <a:lnTo>
                    <a:pt x="33" y="346"/>
                  </a:lnTo>
                  <a:lnTo>
                    <a:pt x="42" y="454"/>
                  </a:lnTo>
                  <a:lnTo>
                    <a:pt x="42" y="561"/>
                  </a:lnTo>
                  <a:lnTo>
                    <a:pt x="55" y="767"/>
                  </a:lnTo>
                  <a:lnTo>
                    <a:pt x="69" y="961"/>
                  </a:lnTo>
                  <a:lnTo>
                    <a:pt x="82" y="1155"/>
                  </a:lnTo>
                  <a:lnTo>
                    <a:pt x="105" y="1349"/>
                  </a:lnTo>
                  <a:lnTo>
                    <a:pt x="123" y="1544"/>
                  </a:lnTo>
                  <a:lnTo>
                    <a:pt x="151" y="1727"/>
                  </a:lnTo>
                  <a:lnTo>
                    <a:pt x="173" y="1900"/>
                  </a:lnTo>
                  <a:lnTo>
                    <a:pt x="201" y="2083"/>
                  </a:lnTo>
                  <a:lnTo>
                    <a:pt x="264" y="2418"/>
                  </a:lnTo>
                  <a:lnTo>
                    <a:pt x="337" y="2752"/>
                  </a:lnTo>
                  <a:lnTo>
                    <a:pt x="419" y="3065"/>
                  </a:lnTo>
                  <a:lnTo>
                    <a:pt x="510" y="3357"/>
                  </a:lnTo>
                  <a:lnTo>
                    <a:pt x="605" y="3648"/>
                  </a:lnTo>
                  <a:lnTo>
                    <a:pt x="709" y="3918"/>
                  </a:lnTo>
                  <a:lnTo>
                    <a:pt x="823" y="4166"/>
                  </a:lnTo>
                  <a:lnTo>
                    <a:pt x="941" y="4415"/>
                  </a:lnTo>
                  <a:lnTo>
                    <a:pt x="1068" y="4641"/>
                  </a:lnTo>
                  <a:lnTo>
                    <a:pt x="1200" y="4868"/>
                  </a:lnTo>
                  <a:lnTo>
                    <a:pt x="1341" y="5073"/>
                  </a:lnTo>
                  <a:lnTo>
                    <a:pt x="1486" y="5267"/>
                  </a:lnTo>
                  <a:lnTo>
                    <a:pt x="1636" y="5451"/>
                  </a:lnTo>
                  <a:lnTo>
                    <a:pt x="1791" y="5623"/>
                  </a:lnTo>
                  <a:lnTo>
                    <a:pt x="1954" y="5785"/>
                  </a:lnTo>
                  <a:lnTo>
                    <a:pt x="2123" y="5936"/>
                  </a:lnTo>
                  <a:lnTo>
                    <a:pt x="2291" y="6066"/>
                  </a:lnTo>
                  <a:lnTo>
                    <a:pt x="2468" y="6206"/>
                  </a:lnTo>
                  <a:lnTo>
                    <a:pt x="2645" y="6325"/>
                  </a:lnTo>
                  <a:lnTo>
                    <a:pt x="2831" y="6433"/>
                  </a:lnTo>
                  <a:lnTo>
                    <a:pt x="3018" y="6541"/>
                  </a:lnTo>
                  <a:lnTo>
                    <a:pt x="3208" y="6627"/>
                  </a:lnTo>
                  <a:lnTo>
                    <a:pt x="3399" y="6714"/>
                  </a:lnTo>
                  <a:lnTo>
                    <a:pt x="3599" y="6789"/>
                  </a:lnTo>
                  <a:lnTo>
                    <a:pt x="3795" y="6865"/>
                  </a:lnTo>
                  <a:lnTo>
                    <a:pt x="3994" y="6919"/>
                  </a:lnTo>
                  <a:lnTo>
                    <a:pt x="4199" y="6983"/>
                  </a:lnTo>
                  <a:lnTo>
                    <a:pt x="4403" y="7027"/>
                  </a:lnTo>
                  <a:lnTo>
                    <a:pt x="4817" y="7102"/>
                  </a:lnTo>
                  <a:lnTo>
                    <a:pt x="5230" y="7156"/>
                  </a:lnTo>
                  <a:lnTo>
                    <a:pt x="5644" y="7188"/>
                  </a:lnTo>
                  <a:lnTo>
                    <a:pt x="6062" y="7210"/>
                  </a:lnTo>
                  <a:lnTo>
                    <a:pt x="6471" y="7210"/>
                  </a:lnTo>
                  <a:lnTo>
                    <a:pt x="6875" y="7188"/>
                  </a:lnTo>
                  <a:lnTo>
                    <a:pt x="7275" y="7167"/>
                  </a:lnTo>
                  <a:lnTo>
                    <a:pt x="7661" y="7135"/>
                  </a:lnTo>
                  <a:lnTo>
                    <a:pt x="8397" y="7059"/>
                  </a:lnTo>
                  <a:lnTo>
                    <a:pt x="9065" y="6973"/>
                  </a:lnTo>
                  <a:lnTo>
                    <a:pt x="9646" y="6908"/>
                  </a:lnTo>
                  <a:lnTo>
                    <a:pt x="9901" y="6886"/>
                  </a:lnTo>
                  <a:lnTo>
                    <a:pt x="10128" y="6886"/>
                  </a:lnTo>
                  <a:lnTo>
                    <a:pt x="11100" y="6908"/>
                  </a:lnTo>
                  <a:lnTo>
                    <a:pt x="12068" y="6919"/>
                  </a:lnTo>
                  <a:lnTo>
                    <a:pt x="13036" y="6929"/>
                  </a:lnTo>
                  <a:lnTo>
                    <a:pt x="13999" y="6951"/>
                  </a:lnTo>
                  <a:lnTo>
                    <a:pt x="14167" y="6951"/>
                  </a:lnTo>
                  <a:lnTo>
                    <a:pt x="14440" y="6940"/>
                  </a:lnTo>
                  <a:lnTo>
                    <a:pt x="14794" y="6919"/>
                  </a:lnTo>
                  <a:lnTo>
                    <a:pt x="15221" y="6886"/>
                  </a:lnTo>
                  <a:lnTo>
                    <a:pt x="15698" y="6822"/>
                  </a:lnTo>
                  <a:lnTo>
                    <a:pt x="15953" y="6778"/>
                  </a:lnTo>
                  <a:lnTo>
                    <a:pt x="16212" y="6724"/>
                  </a:lnTo>
                  <a:lnTo>
                    <a:pt x="16480" y="6670"/>
                  </a:lnTo>
                  <a:lnTo>
                    <a:pt x="16748" y="6606"/>
                  </a:lnTo>
                  <a:lnTo>
                    <a:pt x="17021" y="6530"/>
                  </a:lnTo>
                  <a:lnTo>
                    <a:pt x="17293" y="6444"/>
                  </a:lnTo>
                  <a:lnTo>
                    <a:pt x="17561" y="6336"/>
                  </a:lnTo>
                  <a:lnTo>
                    <a:pt x="17825" y="6228"/>
                  </a:lnTo>
                  <a:lnTo>
                    <a:pt x="18084" y="6109"/>
                  </a:lnTo>
                  <a:lnTo>
                    <a:pt x="18329" y="5969"/>
                  </a:lnTo>
                  <a:lnTo>
                    <a:pt x="18570" y="5818"/>
                  </a:lnTo>
                  <a:lnTo>
                    <a:pt x="18797" y="5656"/>
                  </a:lnTo>
                  <a:lnTo>
                    <a:pt x="18906" y="5569"/>
                  </a:lnTo>
                  <a:lnTo>
                    <a:pt x="19011" y="5472"/>
                  </a:lnTo>
                  <a:lnTo>
                    <a:pt x="19111" y="5375"/>
                  </a:lnTo>
                  <a:lnTo>
                    <a:pt x="19206" y="5278"/>
                  </a:lnTo>
                  <a:lnTo>
                    <a:pt x="19297" y="5170"/>
                  </a:lnTo>
                  <a:lnTo>
                    <a:pt x="19383" y="5062"/>
                  </a:lnTo>
                  <a:lnTo>
                    <a:pt x="19465" y="4954"/>
                  </a:lnTo>
                  <a:lnTo>
                    <a:pt x="19542" y="4836"/>
                  </a:lnTo>
                  <a:lnTo>
                    <a:pt x="19610" y="4706"/>
                  </a:lnTo>
                  <a:lnTo>
                    <a:pt x="19674" y="4587"/>
                  </a:lnTo>
                  <a:lnTo>
                    <a:pt x="19733" y="4447"/>
                  </a:lnTo>
                  <a:lnTo>
                    <a:pt x="19787" y="4317"/>
                  </a:lnTo>
                  <a:lnTo>
                    <a:pt x="19833" y="4177"/>
                  </a:lnTo>
                  <a:lnTo>
                    <a:pt x="19874" y="4026"/>
                  </a:lnTo>
                  <a:lnTo>
                    <a:pt x="19906" y="3875"/>
                  </a:lnTo>
                  <a:lnTo>
                    <a:pt x="19928" y="3724"/>
                  </a:lnTo>
                  <a:lnTo>
                    <a:pt x="19947" y="3562"/>
                  </a:lnTo>
                  <a:lnTo>
                    <a:pt x="19956" y="3400"/>
                  </a:lnTo>
                  <a:lnTo>
                    <a:pt x="19956" y="3227"/>
                  </a:lnTo>
                  <a:lnTo>
                    <a:pt x="19951" y="3044"/>
                  </a:lnTo>
                  <a:lnTo>
                    <a:pt x="19383" y="3206"/>
                  </a:lnTo>
                  <a:lnTo>
                    <a:pt x="18815" y="3357"/>
                  </a:lnTo>
                  <a:lnTo>
                    <a:pt x="18243" y="3486"/>
                  </a:lnTo>
                  <a:lnTo>
                    <a:pt x="17670" y="3605"/>
                  </a:lnTo>
                  <a:lnTo>
                    <a:pt x="17098" y="3713"/>
                  </a:lnTo>
                  <a:lnTo>
                    <a:pt x="16525" y="3821"/>
                  </a:lnTo>
                  <a:lnTo>
                    <a:pt x="15953" y="3907"/>
                  </a:lnTo>
                  <a:lnTo>
                    <a:pt x="15380" y="3983"/>
                  </a:lnTo>
                  <a:lnTo>
                    <a:pt x="14803" y="4048"/>
                  </a:lnTo>
                  <a:lnTo>
                    <a:pt x="14226" y="4102"/>
                  </a:lnTo>
                  <a:lnTo>
                    <a:pt x="13654" y="4145"/>
                  </a:lnTo>
                  <a:lnTo>
                    <a:pt x="13077" y="4188"/>
                  </a:lnTo>
                  <a:lnTo>
                    <a:pt x="12500" y="4210"/>
                  </a:lnTo>
                  <a:lnTo>
                    <a:pt x="11923" y="4231"/>
                  </a:lnTo>
                  <a:lnTo>
                    <a:pt x="11346" y="4242"/>
                  </a:lnTo>
                  <a:lnTo>
                    <a:pt x="10769" y="4242"/>
                  </a:lnTo>
                  <a:lnTo>
                    <a:pt x="10192" y="4231"/>
                  </a:lnTo>
                  <a:lnTo>
                    <a:pt x="9615" y="4220"/>
                  </a:lnTo>
                  <a:lnTo>
                    <a:pt x="9038" y="4199"/>
                  </a:lnTo>
                  <a:lnTo>
                    <a:pt x="8461" y="4166"/>
                  </a:lnTo>
                  <a:lnTo>
                    <a:pt x="7884" y="4123"/>
                  </a:lnTo>
                  <a:lnTo>
                    <a:pt x="7307" y="4080"/>
                  </a:lnTo>
                  <a:lnTo>
                    <a:pt x="6157" y="3983"/>
                  </a:lnTo>
                  <a:lnTo>
                    <a:pt x="5008" y="3853"/>
                  </a:lnTo>
                  <a:lnTo>
                    <a:pt x="3863" y="3702"/>
                  </a:lnTo>
                  <a:lnTo>
                    <a:pt x="2722" y="3540"/>
                  </a:lnTo>
                  <a:lnTo>
                    <a:pt x="1586" y="3357"/>
                  </a:lnTo>
                  <a:lnTo>
                    <a:pt x="1477" y="3325"/>
                  </a:lnTo>
                  <a:lnTo>
                    <a:pt x="1377" y="3271"/>
                  </a:lnTo>
                  <a:lnTo>
                    <a:pt x="1287" y="3206"/>
                  </a:lnTo>
                  <a:lnTo>
                    <a:pt x="1200" y="3109"/>
                  </a:lnTo>
                  <a:lnTo>
                    <a:pt x="1118" y="3001"/>
                  </a:lnTo>
                  <a:lnTo>
                    <a:pt x="1046" y="2882"/>
                  </a:lnTo>
                  <a:lnTo>
                    <a:pt x="978" y="2742"/>
                  </a:lnTo>
                  <a:lnTo>
                    <a:pt x="918" y="2591"/>
                  </a:lnTo>
                  <a:lnTo>
                    <a:pt x="864" y="2429"/>
                  </a:lnTo>
                  <a:lnTo>
                    <a:pt x="814" y="2256"/>
                  </a:lnTo>
                  <a:lnTo>
                    <a:pt x="773" y="2072"/>
                  </a:lnTo>
                  <a:lnTo>
                    <a:pt x="737" y="1889"/>
                  </a:lnTo>
                  <a:lnTo>
                    <a:pt x="705" y="1684"/>
                  </a:lnTo>
                  <a:lnTo>
                    <a:pt x="682" y="1490"/>
                  </a:lnTo>
                  <a:lnTo>
                    <a:pt x="664" y="1285"/>
                  </a:lnTo>
                  <a:lnTo>
                    <a:pt x="655" y="1080"/>
                  </a:lnTo>
                  <a:lnTo>
                    <a:pt x="596" y="1080"/>
                  </a:lnTo>
                  <a:lnTo>
                    <a:pt x="532" y="1058"/>
                  </a:lnTo>
                  <a:lnTo>
                    <a:pt x="478" y="1026"/>
                  </a:lnTo>
                  <a:lnTo>
                    <a:pt x="419" y="961"/>
                  </a:lnTo>
                  <a:lnTo>
                    <a:pt x="369" y="874"/>
                  </a:lnTo>
                  <a:lnTo>
                    <a:pt x="319" y="756"/>
                  </a:lnTo>
                  <a:lnTo>
                    <a:pt x="273" y="615"/>
                  </a:lnTo>
                  <a:lnTo>
                    <a:pt x="232" y="454"/>
                  </a:lnTo>
                  <a:lnTo>
                    <a:pt x="192" y="227"/>
                  </a:lnTo>
                  <a:lnTo>
                    <a:pt x="173" y="108"/>
                  </a:lnTo>
                  <a:lnTo>
                    <a:pt x="16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340;p66">
              <a:extLst>
                <a:ext uri="{FF2B5EF4-FFF2-40B4-BE49-F238E27FC236}">
                  <a16:creationId xmlns:a16="http://schemas.microsoft.com/office/drawing/2014/main" id="{1F3B6079-3A27-42F3-958D-6042B2983927}"/>
                </a:ext>
              </a:extLst>
            </p:cNvPr>
            <p:cNvSpPr/>
            <p:nvPr/>
          </p:nvSpPr>
          <p:spPr>
            <a:xfrm>
              <a:off x="2538950" y="-828800"/>
              <a:ext cx="478225" cy="579075"/>
            </a:xfrm>
            <a:custGeom>
              <a:avLst/>
              <a:gdLst/>
              <a:ahLst/>
              <a:cxnLst/>
              <a:rect l="l" t="t" r="r" b="b"/>
              <a:pathLst>
                <a:path w="19129" h="23163" extrusionOk="0">
                  <a:moveTo>
                    <a:pt x="3308" y="1"/>
                  </a:moveTo>
                  <a:lnTo>
                    <a:pt x="3185" y="260"/>
                  </a:lnTo>
                  <a:lnTo>
                    <a:pt x="3062" y="530"/>
                  </a:lnTo>
                  <a:lnTo>
                    <a:pt x="2940" y="789"/>
                  </a:lnTo>
                  <a:lnTo>
                    <a:pt x="2822" y="1058"/>
                  </a:lnTo>
                  <a:lnTo>
                    <a:pt x="2708" y="1339"/>
                  </a:lnTo>
                  <a:lnTo>
                    <a:pt x="2594" y="1620"/>
                  </a:lnTo>
                  <a:lnTo>
                    <a:pt x="2481" y="1900"/>
                  </a:lnTo>
                  <a:lnTo>
                    <a:pt x="2376" y="2181"/>
                  </a:lnTo>
                  <a:lnTo>
                    <a:pt x="2267" y="2462"/>
                  </a:lnTo>
                  <a:lnTo>
                    <a:pt x="2167" y="2753"/>
                  </a:lnTo>
                  <a:lnTo>
                    <a:pt x="2067" y="3055"/>
                  </a:lnTo>
                  <a:lnTo>
                    <a:pt x="1967" y="3347"/>
                  </a:lnTo>
                  <a:lnTo>
                    <a:pt x="1872" y="3649"/>
                  </a:lnTo>
                  <a:lnTo>
                    <a:pt x="1777" y="3951"/>
                  </a:lnTo>
                  <a:lnTo>
                    <a:pt x="1686" y="4253"/>
                  </a:lnTo>
                  <a:lnTo>
                    <a:pt x="1599" y="4566"/>
                  </a:lnTo>
                  <a:lnTo>
                    <a:pt x="1431" y="5192"/>
                  </a:lnTo>
                  <a:lnTo>
                    <a:pt x="1272" y="5829"/>
                  </a:lnTo>
                  <a:lnTo>
                    <a:pt x="1122" y="6477"/>
                  </a:lnTo>
                  <a:lnTo>
                    <a:pt x="982" y="7135"/>
                  </a:lnTo>
                  <a:lnTo>
                    <a:pt x="850" y="7804"/>
                  </a:lnTo>
                  <a:lnTo>
                    <a:pt x="727" y="8484"/>
                  </a:lnTo>
                  <a:lnTo>
                    <a:pt x="618" y="9175"/>
                  </a:lnTo>
                  <a:lnTo>
                    <a:pt x="514" y="9866"/>
                  </a:lnTo>
                  <a:lnTo>
                    <a:pt x="423" y="10578"/>
                  </a:lnTo>
                  <a:lnTo>
                    <a:pt x="336" y="11290"/>
                  </a:lnTo>
                  <a:lnTo>
                    <a:pt x="264" y="12014"/>
                  </a:lnTo>
                  <a:lnTo>
                    <a:pt x="200" y="12737"/>
                  </a:lnTo>
                  <a:lnTo>
                    <a:pt x="146" y="13471"/>
                  </a:lnTo>
                  <a:lnTo>
                    <a:pt x="96" y="14215"/>
                  </a:lnTo>
                  <a:lnTo>
                    <a:pt x="59" y="14960"/>
                  </a:lnTo>
                  <a:lnTo>
                    <a:pt x="32" y="15716"/>
                  </a:lnTo>
                  <a:lnTo>
                    <a:pt x="9" y="16471"/>
                  </a:lnTo>
                  <a:lnTo>
                    <a:pt x="0" y="17237"/>
                  </a:lnTo>
                  <a:lnTo>
                    <a:pt x="0" y="18004"/>
                  </a:lnTo>
                  <a:lnTo>
                    <a:pt x="5" y="18770"/>
                  </a:lnTo>
                  <a:lnTo>
                    <a:pt x="23" y="19547"/>
                  </a:lnTo>
                  <a:lnTo>
                    <a:pt x="46" y="20324"/>
                  </a:lnTo>
                  <a:lnTo>
                    <a:pt x="82" y="21101"/>
                  </a:lnTo>
                  <a:lnTo>
                    <a:pt x="123" y="21889"/>
                  </a:lnTo>
                  <a:lnTo>
                    <a:pt x="214" y="21814"/>
                  </a:lnTo>
                  <a:lnTo>
                    <a:pt x="318" y="21760"/>
                  </a:lnTo>
                  <a:lnTo>
                    <a:pt x="427" y="21727"/>
                  </a:lnTo>
                  <a:lnTo>
                    <a:pt x="545" y="21717"/>
                  </a:lnTo>
                  <a:lnTo>
                    <a:pt x="1672" y="21825"/>
                  </a:lnTo>
                  <a:lnTo>
                    <a:pt x="2808" y="21922"/>
                  </a:lnTo>
                  <a:lnTo>
                    <a:pt x="3939" y="21997"/>
                  </a:lnTo>
                  <a:lnTo>
                    <a:pt x="5071" y="22073"/>
                  </a:lnTo>
                  <a:lnTo>
                    <a:pt x="7342" y="22202"/>
                  </a:lnTo>
                  <a:lnTo>
                    <a:pt x="9610" y="22321"/>
                  </a:lnTo>
                  <a:lnTo>
                    <a:pt x="10745" y="22386"/>
                  </a:lnTo>
                  <a:lnTo>
                    <a:pt x="11881" y="22461"/>
                  </a:lnTo>
                  <a:lnTo>
                    <a:pt x="13017" y="22537"/>
                  </a:lnTo>
                  <a:lnTo>
                    <a:pt x="14149" y="22634"/>
                  </a:lnTo>
                  <a:lnTo>
                    <a:pt x="15284" y="22742"/>
                  </a:lnTo>
                  <a:lnTo>
                    <a:pt x="16416" y="22861"/>
                  </a:lnTo>
                  <a:lnTo>
                    <a:pt x="17547" y="23001"/>
                  </a:lnTo>
                  <a:lnTo>
                    <a:pt x="18678" y="23163"/>
                  </a:lnTo>
                  <a:lnTo>
                    <a:pt x="18724" y="23077"/>
                  </a:lnTo>
                  <a:lnTo>
                    <a:pt x="18774" y="23012"/>
                  </a:lnTo>
                  <a:lnTo>
                    <a:pt x="18824" y="22958"/>
                  </a:lnTo>
                  <a:lnTo>
                    <a:pt x="18883" y="22915"/>
                  </a:lnTo>
                  <a:lnTo>
                    <a:pt x="18937" y="22904"/>
                  </a:lnTo>
                  <a:lnTo>
                    <a:pt x="18969" y="22904"/>
                  </a:lnTo>
                  <a:lnTo>
                    <a:pt x="19001" y="22915"/>
                  </a:lnTo>
                  <a:lnTo>
                    <a:pt x="19033" y="22936"/>
                  </a:lnTo>
                  <a:lnTo>
                    <a:pt x="19065" y="22958"/>
                  </a:lnTo>
                  <a:lnTo>
                    <a:pt x="19096" y="22990"/>
                  </a:lnTo>
                  <a:lnTo>
                    <a:pt x="19128" y="23033"/>
                  </a:lnTo>
                  <a:lnTo>
                    <a:pt x="19074" y="22731"/>
                  </a:lnTo>
                  <a:lnTo>
                    <a:pt x="19024" y="22440"/>
                  </a:lnTo>
                  <a:lnTo>
                    <a:pt x="18978" y="22138"/>
                  </a:lnTo>
                  <a:lnTo>
                    <a:pt x="18933" y="21835"/>
                  </a:lnTo>
                  <a:lnTo>
                    <a:pt x="18892" y="21533"/>
                  </a:lnTo>
                  <a:lnTo>
                    <a:pt x="18851" y="21220"/>
                  </a:lnTo>
                  <a:lnTo>
                    <a:pt x="18783" y="20594"/>
                  </a:lnTo>
                  <a:lnTo>
                    <a:pt x="18719" y="19968"/>
                  </a:lnTo>
                  <a:lnTo>
                    <a:pt x="18665" y="19331"/>
                  </a:lnTo>
                  <a:lnTo>
                    <a:pt x="18560" y="18036"/>
                  </a:lnTo>
                  <a:lnTo>
                    <a:pt x="18506" y="17389"/>
                  </a:lnTo>
                  <a:lnTo>
                    <a:pt x="18456" y="16741"/>
                  </a:lnTo>
                  <a:lnTo>
                    <a:pt x="18397" y="16104"/>
                  </a:lnTo>
                  <a:lnTo>
                    <a:pt x="18333" y="15457"/>
                  </a:lnTo>
                  <a:lnTo>
                    <a:pt x="18260" y="14820"/>
                  </a:lnTo>
                  <a:lnTo>
                    <a:pt x="18219" y="14507"/>
                  </a:lnTo>
                  <a:lnTo>
                    <a:pt x="18179" y="14194"/>
                  </a:lnTo>
                  <a:lnTo>
                    <a:pt x="18133" y="13881"/>
                  </a:lnTo>
                  <a:lnTo>
                    <a:pt x="18088" y="13579"/>
                  </a:lnTo>
                  <a:lnTo>
                    <a:pt x="18033" y="13276"/>
                  </a:lnTo>
                  <a:lnTo>
                    <a:pt x="17979" y="12963"/>
                  </a:lnTo>
                  <a:lnTo>
                    <a:pt x="17906" y="12596"/>
                  </a:lnTo>
                  <a:lnTo>
                    <a:pt x="17833" y="12240"/>
                  </a:lnTo>
                  <a:lnTo>
                    <a:pt x="17761" y="11884"/>
                  </a:lnTo>
                  <a:lnTo>
                    <a:pt x="17679" y="11528"/>
                  </a:lnTo>
                  <a:lnTo>
                    <a:pt x="17602" y="11182"/>
                  </a:lnTo>
                  <a:lnTo>
                    <a:pt x="17515" y="10837"/>
                  </a:lnTo>
                  <a:lnTo>
                    <a:pt x="17433" y="10492"/>
                  </a:lnTo>
                  <a:lnTo>
                    <a:pt x="17343" y="10157"/>
                  </a:lnTo>
                  <a:lnTo>
                    <a:pt x="17256" y="9833"/>
                  </a:lnTo>
                  <a:lnTo>
                    <a:pt x="17161" y="9499"/>
                  </a:lnTo>
                  <a:lnTo>
                    <a:pt x="17070" y="9186"/>
                  </a:lnTo>
                  <a:lnTo>
                    <a:pt x="16970" y="8862"/>
                  </a:lnTo>
                  <a:lnTo>
                    <a:pt x="16875" y="8549"/>
                  </a:lnTo>
                  <a:lnTo>
                    <a:pt x="16770" y="8236"/>
                  </a:lnTo>
                  <a:lnTo>
                    <a:pt x="16670" y="7934"/>
                  </a:lnTo>
                  <a:lnTo>
                    <a:pt x="16561" y="7631"/>
                  </a:lnTo>
                  <a:lnTo>
                    <a:pt x="16457" y="7340"/>
                  </a:lnTo>
                  <a:lnTo>
                    <a:pt x="16348" y="7049"/>
                  </a:lnTo>
                  <a:lnTo>
                    <a:pt x="16120" y="6477"/>
                  </a:lnTo>
                  <a:lnTo>
                    <a:pt x="15889" y="5926"/>
                  </a:lnTo>
                  <a:lnTo>
                    <a:pt x="15643" y="5386"/>
                  </a:lnTo>
                  <a:lnTo>
                    <a:pt x="15398" y="4858"/>
                  </a:lnTo>
                  <a:lnTo>
                    <a:pt x="15139" y="4361"/>
                  </a:lnTo>
                  <a:lnTo>
                    <a:pt x="14875" y="3865"/>
                  </a:lnTo>
                  <a:lnTo>
                    <a:pt x="14603" y="3390"/>
                  </a:lnTo>
                  <a:lnTo>
                    <a:pt x="14571" y="3325"/>
                  </a:lnTo>
                  <a:lnTo>
                    <a:pt x="14553" y="3422"/>
                  </a:lnTo>
                  <a:lnTo>
                    <a:pt x="14526" y="3530"/>
                  </a:lnTo>
                  <a:lnTo>
                    <a:pt x="14494" y="3616"/>
                  </a:lnTo>
                  <a:lnTo>
                    <a:pt x="14457" y="3703"/>
                  </a:lnTo>
                  <a:lnTo>
                    <a:pt x="14053" y="4329"/>
                  </a:lnTo>
                  <a:lnTo>
                    <a:pt x="13849" y="4631"/>
                  </a:lnTo>
                  <a:lnTo>
                    <a:pt x="13640" y="4933"/>
                  </a:lnTo>
                  <a:lnTo>
                    <a:pt x="13431" y="5235"/>
                  </a:lnTo>
                  <a:lnTo>
                    <a:pt x="13217" y="5527"/>
                  </a:lnTo>
                  <a:lnTo>
                    <a:pt x="13004" y="5818"/>
                  </a:lnTo>
                  <a:lnTo>
                    <a:pt x="12785" y="6099"/>
                  </a:lnTo>
                  <a:lnTo>
                    <a:pt x="12567" y="6369"/>
                  </a:lnTo>
                  <a:lnTo>
                    <a:pt x="12349" y="6628"/>
                  </a:lnTo>
                  <a:lnTo>
                    <a:pt x="12127" y="6887"/>
                  </a:lnTo>
                  <a:lnTo>
                    <a:pt x="11904" y="7135"/>
                  </a:lnTo>
                  <a:lnTo>
                    <a:pt x="11677" y="7362"/>
                  </a:lnTo>
                  <a:lnTo>
                    <a:pt x="11450" y="7588"/>
                  </a:lnTo>
                  <a:lnTo>
                    <a:pt x="11218" y="7793"/>
                  </a:lnTo>
                  <a:lnTo>
                    <a:pt x="10991" y="7998"/>
                  </a:lnTo>
                  <a:lnTo>
                    <a:pt x="10759" y="8182"/>
                  </a:lnTo>
                  <a:lnTo>
                    <a:pt x="10523" y="8344"/>
                  </a:lnTo>
                  <a:lnTo>
                    <a:pt x="10291" y="8506"/>
                  </a:lnTo>
                  <a:lnTo>
                    <a:pt x="10055" y="8635"/>
                  </a:lnTo>
                  <a:lnTo>
                    <a:pt x="9819" y="8765"/>
                  </a:lnTo>
                  <a:lnTo>
                    <a:pt x="9578" y="8862"/>
                  </a:lnTo>
                  <a:lnTo>
                    <a:pt x="9337" y="8948"/>
                  </a:lnTo>
                  <a:lnTo>
                    <a:pt x="9101" y="9013"/>
                  </a:lnTo>
                  <a:lnTo>
                    <a:pt x="8860" y="9067"/>
                  </a:lnTo>
                  <a:lnTo>
                    <a:pt x="8615" y="9089"/>
                  </a:lnTo>
                  <a:lnTo>
                    <a:pt x="8374" y="9099"/>
                  </a:lnTo>
                  <a:lnTo>
                    <a:pt x="8128" y="9078"/>
                  </a:lnTo>
                  <a:lnTo>
                    <a:pt x="7888" y="9045"/>
                  </a:lnTo>
                  <a:lnTo>
                    <a:pt x="7642" y="8981"/>
                  </a:lnTo>
                  <a:lnTo>
                    <a:pt x="7397" y="8894"/>
                  </a:lnTo>
                  <a:lnTo>
                    <a:pt x="7152" y="8786"/>
                  </a:lnTo>
                  <a:lnTo>
                    <a:pt x="6979" y="8689"/>
                  </a:lnTo>
                  <a:lnTo>
                    <a:pt x="6811" y="8592"/>
                  </a:lnTo>
                  <a:lnTo>
                    <a:pt x="6643" y="8473"/>
                  </a:lnTo>
                  <a:lnTo>
                    <a:pt x="6475" y="8355"/>
                  </a:lnTo>
                  <a:lnTo>
                    <a:pt x="6306" y="8214"/>
                  </a:lnTo>
                  <a:lnTo>
                    <a:pt x="6143" y="8063"/>
                  </a:lnTo>
                  <a:lnTo>
                    <a:pt x="5979" y="7912"/>
                  </a:lnTo>
                  <a:lnTo>
                    <a:pt x="5816" y="7739"/>
                  </a:lnTo>
                  <a:lnTo>
                    <a:pt x="5657" y="7567"/>
                  </a:lnTo>
                  <a:lnTo>
                    <a:pt x="5498" y="7372"/>
                  </a:lnTo>
                  <a:lnTo>
                    <a:pt x="5348" y="7178"/>
                  </a:lnTo>
                  <a:lnTo>
                    <a:pt x="5198" y="6962"/>
                  </a:lnTo>
                  <a:lnTo>
                    <a:pt x="5048" y="6736"/>
                  </a:lnTo>
                  <a:lnTo>
                    <a:pt x="4907" y="6509"/>
                  </a:lnTo>
                  <a:lnTo>
                    <a:pt x="4766" y="6261"/>
                  </a:lnTo>
                  <a:lnTo>
                    <a:pt x="4630" y="6012"/>
                  </a:lnTo>
                  <a:lnTo>
                    <a:pt x="4503" y="5743"/>
                  </a:lnTo>
                  <a:lnTo>
                    <a:pt x="4376" y="5473"/>
                  </a:lnTo>
                  <a:lnTo>
                    <a:pt x="4257" y="5181"/>
                  </a:lnTo>
                  <a:lnTo>
                    <a:pt x="4139" y="4890"/>
                  </a:lnTo>
                  <a:lnTo>
                    <a:pt x="4030" y="4577"/>
                  </a:lnTo>
                  <a:lnTo>
                    <a:pt x="3926" y="4264"/>
                  </a:lnTo>
                  <a:lnTo>
                    <a:pt x="3830" y="3929"/>
                  </a:lnTo>
                  <a:lnTo>
                    <a:pt x="3739" y="3595"/>
                  </a:lnTo>
                  <a:lnTo>
                    <a:pt x="3658" y="3239"/>
                  </a:lnTo>
                  <a:lnTo>
                    <a:pt x="3580" y="2882"/>
                  </a:lnTo>
                  <a:lnTo>
                    <a:pt x="3508" y="2505"/>
                  </a:lnTo>
                  <a:lnTo>
                    <a:pt x="3449" y="2127"/>
                  </a:lnTo>
                  <a:lnTo>
                    <a:pt x="3394" y="1728"/>
                  </a:lnTo>
                  <a:lnTo>
                    <a:pt x="3349" y="1328"/>
                  </a:lnTo>
                  <a:lnTo>
                    <a:pt x="3308" y="918"/>
                  </a:lnTo>
                  <a:lnTo>
                    <a:pt x="3281" y="486"/>
                  </a:lnTo>
                  <a:lnTo>
                    <a:pt x="3276" y="422"/>
                  </a:lnTo>
                  <a:lnTo>
                    <a:pt x="3276" y="368"/>
                  </a:lnTo>
                  <a:lnTo>
                    <a:pt x="3285" y="249"/>
                  </a:lnTo>
                  <a:lnTo>
                    <a:pt x="330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341;p66">
              <a:extLst>
                <a:ext uri="{FF2B5EF4-FFF2-40B4-BE49-F238E27FC236}">
                  <a16:creationId xmlns:a16="http://schemas.microsoft.com/office/drawing/2014/main" id="{519F04AD-9570-4471-B63B-9A3E63B88B22}"/>
                </a:ext>
              </a:extLst>
            </p:cNvPr>
            <p:cNvSpPr/>
            <p:nvPr/>
          </p:nvSpPr>
          <p:spPr>
            <a:xfrm>
              <a:off x="2554050" y="-6711100"/>
              <a:ext cx="177900" cy="487625"/>
            </a:xfrm>
            <a:custGeom>
              <a:avLst/>
              <a:gdLst/>
              <a:ahLst/>
              <a:cxnLst/>
              <a:rect l="l" t="t" r="r" b="b"/>
              <a:pathLst>
                <a:path w="7116" h="19505" extrusionOk="0">
                  <a:moveTo>
                    <a:pt x="7056" y="1"/>
                  </a:moveTo>
                  <a:lnTo>
                    <a:pt x="6761" y="292"/>
                  </a:lnTo>
                  <a:lnTo>
                    <a:pt x="6475" y="584"/>
                  </a:lnTo>
                  <a:lnTo>
                    <a:pt x="6193" y="886"/>
                  </a:lnTo>
                  <a:lnTo>
                    <a:pt x="5911" y="1188"/>
                  </a:lnTo>
                  <a:lnTo>
                    <a:pt x="5639" y="1501"/>
                  </a:lnTo>
                  <a:lnTo>
                    <a:pt x="5371" y="1825"/>
                  </a:lnTo>
                  <a:lnTo>
                    <a:pt x="5107" y="2160"/>
                  </a:lnTo>
                  <a:lnTo>
                    <a:pt x="4848" y="2494"/>
                  </a:lnTo>
                  <a:lnTo>
                    <a:pt x="4598" y="2840"/>
                  </a:lnTo>
                  <a:lnTo>
                    <a:pt x="4349" y="3196"/>
                  </a:lnTo>
                  <a:lnTo>
                    <a:pt x="4103" y="3552"/>
                  </a:lnTo>
                  <a:lnTo>
                    <a:pt x="3867" y="3919"/>
                  </a:lnTo>
                  <a:lnTo>
                    <a:pt x="3631" y="4286"/>
                  </a:lnTo>
                  <a:lnTo>
                    <a:pt x="3399" y="4664"/>
                  </a:lnTo>
                  <a:lnTo>
                    <a:pt x="3176" y="5052"/>
                  </a:lnTo>
                  <a:lnTo>
                    <a:pt x="2954" y="5441"/>
                  </a:lnTo>
                  <a:lnTo>
                    <a:pt x="2736" y="5840"/>
                  </a:lnTo>
                  <a:lnTo>
                    <a:pt x="2527" y="6239"/>
                  </a:lnTo>
                  <a:lnTo>
                    <a:pt x="2318" y="6650"/>
                  </a:lnTo>
                  <a:lnTo>
                    <a:pt x="2113" y="7070"/>
                  </a:lnTo>
                  <a:lnTo>
                    <a:pt x="1918" y="7491"/>
                  </a:lnTo>
                  <a:lnTo>
                    <a:pt x="1722" y="7923"/>
                  </a:lnTo>
                  <a:lnTo>
                    <a:pt x="1532" y="8355"/>
                  </a:lnTo>
                  <a:lnTo>
                    <a:pt x="1345" y="8797"/>
                  </a:lnTo>
                  <a:lnTo>
                    <a:pt x="1164" y="9240"/>
                  </a:lnTo>
                  <a:lnTo>
                    <a:pt x="986" y="9693"/>
                  </a:lnTo>
                  <a:lnTo>
                    <a:pt x="809" y="10147"/>
                  </a:lnTo>
                  <a:lnTo>
                    <a:pt x="641" y="10611"/>
                  </a:lnTo>
                  <a:lnTo>
                    <a:pt x="473" y="11086"/>
                  </a:lnTo>
                  <a:lnTo>
                    <a:pt x="309" y="11550"/>
                  </a:lnTo>
                  <a:lnTo>
                    <a:pt x="155" y="12035"/>
                  </a:lnTo>
                  <a:lnTo>
                    <a:pt x="0" y="12521"/>
                  </a:lnTo>
                  <a:lnTo>
                    <a:pt x="146" y="12661"/>
                  </a:lnTo>
                  <a:lnTo>
                    <a:pt x="291" y="12823"/>
                  </a:lnTo>
                  <a:lnTo>
                    <a:pt x="432" y="12985"/>
                  </a:lnTo>
                  <a:lnTo>
                    <a:pt x="568" y="13169"/>
                  </a:lnTo>
                  <a:lnTo>
                    <a:pt x="700" y="13363"/>
                  </a:lnTo>
                  <a:lnTo>
                    <a:pt x="827" y="13568"/>
                  </a:lnTo>
                  <a:lnTo>
                    <a:pt x="950" y="13773"/>
                  </a:lnTo>
                  <a:lnTo>
                    <a:pt x="1077" y="14000"/>
                  </a:lnTo>
                  <a:lnTo>
                    <a:pt x="1318" y="14442"/>
                  </a:lnTo>
                  <a:lnTo>
                    <a:pt x="1563" y="14906"/>
                  </a:lnTo>
                  <a:lnTo>
                    <a:pt x="1809" y="15370"/>
                  </a:lnTo>
                  <a:lnTo>
                    <a:pt x="1936" y="15608"/>
                  </a:lnTo>
                  <a:lnTo>
                    <a:pt x="2063" y="15835"/>
                  </a:lnTo>
                  <a:lnTo>
                    <a:pt x="2331" y="16299"/>
                  </a:lnTo>
                  <a:lnTo>
                    <a:pt x="2599" y="16741"/>
                  </a:lnTo>
                  <a:lnTo>
                    <a:pt x="2872" y="17184"/>
                  </a:lnTo>
                  <a:lnTo>
                    <a:pt x="3145" y="17615"/>
                  </a:lnTo>
                  <a:lnTo>
                    <a:pt x="3690" y="18490"/>
                  </a:lnTo>
                  <a:lnTo>
                    <a:pt x="3962" y="18932"/>
                  </a:lnTo>
                  <a:lnTo>
                    <a:pt x="4235" y="19396"/>
                  </a:lnTo>
                  <a:lnTo>
                    <a:pt x="4276" y="19504"/>
                  </a:lnTo>
                  <a:lnTo>
                    <a:pt x="4526" y="18673"/>
                  </a:lnTo>
                  <a:lnTo>
                    <a:pt x="4785" y="17864"/>
                  </a:lnTo>
                  <a:lnTo>
                    <a:pt x="5053" y="17065"/>
                  </a:lnTo>
                  <a:lnTo>
                    <a:pt x="5189" y="16666"/>
                  </a:lnTo>
                  <a:lnTo>
                    <a:pt x="5330" y="16277"/>
                  </a:lnTo>
                  <a:lnTo>
                    <a:pt x="5471" y="15888"/>
                  </a:lnTo>
                  <a:lnTo>
                    <a:pt x="5616" y="15511"/>
                  </a:lnTo>
                  <a:lnTo>
                    <a:pt x="5762" y="15133"/>
                  </a:lnTo>
                  <a:lnTo>
                    <a:pt x="5911" y="14755"/>
                  </a:lnTo>
                  <a:lnTo>
                    <a:pt x="6061" y="14388"/>
                  </a:lnTo>
                  <a:lnTo>
                    <a:pt x="6216" y="14021"/>
                  </a:lnTo>
                  <a:lnTo>
                    <a:pt x="6375" y="13665"/>
                  </a:lnTo>
                  <a:lnTo>
                    <a:pt x="6534" y="13309"/>
                  </a:lnTo>
                  <a:lnTo>
                    <a:pt x="6561" y="13255"/>
                  </a:lnTo>
                  <a:lnTo>
                    <a:pt x="6588" y="13212"/>
                  </a:lnTo>
                  <a:lnTo>
                    <a:pt x="6652" y="13125"/>
                  </a:lnTo>
                  <a:lnTo>
                    <a:pt x="6716" y="13071"/>
                  </a:lnTo>
                  <a:lnTo>
                    <a:pt x="6784" y="13039"/>
                  </a:lnTo>
                  <a:lnTo>
                    <a:pt x="6847" y="13018"/>
                  </a:lnTo>
                  <a:lnTo>
                    <a:pt x="6916" y="13018"/>
                  </a:lnTo>
                  <a:lnTo>
                    <a:pt x="6979" y="13039"/>
                  </a:lnTo>
                  <a:lnTo>
                    <a:pt x="7043" y="13071"/>
                  </a:lnTo>
                  <a:lnTo>
                    <a:pt x="7061" y="11064"/>
                  </a:lnTo>
                  <a:lnTo>
                    <a:pt x="7079" y="9056"/>
                  </a:lnTo>
                  <a:lnTo>
                    <a:pt x="7097" y="7038"/>
                  </a:lnTo>
                  <a:lnTo>
                    <a:pt x="7116" y="5020"/>
                  </a:lnTo>
                  <a:lnTo>
                    <a:pt x="7111" y="3854"/>
                  </a:lnTo>
                  <a:lnTo>
                    <a:pt x="7097" y="2624"/>
                  </a:lnTo>
                  <a:lnTo>
                    <a:pt x="7079" y="1339"/>
                  </a:lnTo>
                  <a:lnTo>
                    <a:pt x="7056"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2342;p66">
              <a:extLst>
                <a:ext uri="{FF2B5EF4-FFF2-40B4-BE49-F238E27FC236}">
                  <a16:creationId xmlns:a16="http://schemas.microsoft.com/office/drawing/2014/main" id="{7AE9F9D2-9130-4FE0-AB53-442CABFD78AE}"/>
                </a:ext>
              </a:extLst>
            </p:cNvPr>
            <p:cNvSpPr/>
            <p:nvPr/>
          </p:nvSpPr>
          <p:spPr>
            <a:xfrm>
              <a:off x="2660600" y="-1031700"/>
              <a:ext cx="205600" cy="324900"/>
            </a:xfrm>
            <a:custGeom>
              <a:avLst/>
              <a:gdLst/>
              <a:ahLst/>
              <a:cxnLst/>
              <a:rect l="l" t="t" r="r" b="b"/>
              <a:pathLst>
                <a:path w="8224" h="12996" extrusionOk="0">
                  <a:moveTo>
                    <a:pt x="350" y="0"/>
                  </a:moveTo>
                  <a:lnTo>
                    <a:pt x="259" y="3454"/>
                  </a:lnTo>
                  <a:lnTo>
                    <a:pt x="218" y="5192"/>
                  </a:lnTo>
                  <a:lnTo>
                    <a:pt x="200" y="6066"/>
                  </a:lnTo>
                  <a:lnTo>
                    <a:pt x="191" y="6940"/>
                  </a:lnTo>
                  <a:lnTo>
                    <a:pt x="186" y="7135"/>
                  </a:lnTo>
                  <a:lnTo>
                    <a:pt x="173" y="7307"/>
                  </a:lnTo>
                  <a:lnTo>
                    <a:pt x="155" y="7469"/>
                  </a:lnTo>
                  <a:lnTo>
                    <a:pt x="132" y="7631"/>
                  </a:lnTo>
                  <a:lnTo>
                    <a:pt x="105" y="7771"/>
                  </a:lnTo>
                  <a:lnTo>
                    <a:pt x="73" y="7912"/>
                  </a:lnTo>
                  <a:lnTo>
                    <a:pt x="37" y="8030"/>
                  </a:lnTo>
                  <a:lnTo>
                    <a:pt x="0" y="8160"/>
                  </a:lnTo>
                  <a:lnTo>
                    <a:pt x="182" y="8678"/>
                  </a:lnTo>
                  <a:lnTo>
                    <a:pt x="359" y="9174"/>
                  </a:lnTo>
                  <a:lnTo>
                    <a:pt x="541" y="9649"/>
                  </a:lnTo>
                  <a:lnTo>
                    <a:pt x="727" y="10092"/>
                  </a:lnTo>
                  <a:lnTo>
                    <a:pt x="818" y="10308"/>
                  </a:lnTo>
                  <a:lnTo>
                    <a:pt x="913" y="10513"/>
                  </a:lnTo>
                  <a:lnTo>
                    <a:pt x="1009" y="10707"/>
                  </a:lnTo>
                  <a:lnTo>
                    <a:pt x="1104" y="10901"/>
                  </a:lnTo>
                  <a:lnTo>
                    <a:pt x="1204" y="11085"/>
                  </a:lnTo>
                  <a:lnTo>
                    <a:pt x="1304" y="11268"/>
                  </a:lnTo>
                  <a:lnTo>
                    <a:pt x="1409" y="11441"/>
                  </a:lnTo>
                  <a:lnTo>
                    <a:pt x="1513" y="11603"/>
                  </a:lnTo>
                  <a:lnTo>
                    <a:pt x="1618" y="11754"/>
                  </a:lnTo>
                  <a:lnTo>
                    <a:pt x="1727" y="11894"/>
                  </a:lnTo>
                  <a:lnTo>
                    <a:pt x="1840" y="12035"/>
                  </a:lnTo>
                  <a:lnTo>
                    <a:pt x="1954" y="12164"/>
                  </a:lnTo>
                  <a:lnTo>
                    <a:pt x="2067" y="12283"/>
                  </a:lnTo>
                  <a:lnTo>
                    <a:pt x="2190" y="12402"/>
                  </a:lnTo>
                  <a:lnTo>
                    <a:pt x="2313" y="12499"/>
                  </a:lnTo>
                  <a:lnTo>
                    <a:pt x="2436" y="12596"/>
                  </a:lnTo>
                  <a:lnTo>
                    <a:pt x="2567" y="12682"/>
                  </a:lnTo>
                  <a:lnTo>
                    <a:pt x="2699" y="12758"/>
                  </a:lnTo>
                  <a:lnTo>
                    <a:pt x="2835" y="12823"/>
                  </a:lnTo>
                  <a:lnTo>
                    <a:pt x="2976" y="12876"/>
                  </a:lnTo>
                  <a:lnTo>
                    <a:pt x="3122" y="12920"/>
                  </a:lnTo>
                  <a:lnTo>
                    <a:pt x="3272" y="12952"/>
                  </a:lnTo>
                  <a:lnTo>
                    <a:pt x="3421" y="12984"/>
                  </a:lnTo>
                  <a:lnTo>
                    <a:pt x="3580" y="12995"/>
                  </a:lnTo>
                  <a:lnTo>
                    <a:pt x="3853" y="12995"/>
                  </a:lnTo>
                  <a:lnTo>
                    <a:pt x="3994" y="12984"/>
                  </a:lnTo>
                  <a:lnTo>
                    <a:pt x="4130" y="12974"/>
                  </a:lnTo>
                  <a:lnTo>
                    <a:pt x="4267" y="12952"/>
                  </a:lnTo>
                  <a:lnTo>
                    <a:pt x="4403" y="12920"/>
                  </a:lnTo>
                  <a:lnTo>
                    <a:pt x="4535" y="12876"/>
                  </a:lnTo>
                  <a:lnTo>
                    <a:pt x="4671" y="12833"/>
                  </a:lnTo>
                  <a:lnTo>
                    <a:pt x="4943" y="12725"/>
                  </a:lnTo>
                  <a:lnTo>
                    <a:pt x="5212" y="12596"/>
                  </a:lnTo>
                  <a:lnTo>
                    <a:pt x="5475" y="12445"/>
                  </a:lnTo>
                  <a:lnTo>
                    <a:pt x="5743" y="12283"/>
                  </a:lnTo>
                  <a:lnTo>
                    <a:pt x="6007" y="12099"/>
                  </a:lnTo>
                  <a:lnTo>
                    <a:pt x="6270" y="11894"/>
                  </a:lnTo>
                  <a:lnTo>
                    <a:pt x="6534" y="11689"/>
                  </a:lnTo>
                  <a:lnTo>
                    <a:pt x="6797" y="11463"/>
                  </a:lnTo>
                  <a:lnTo>
                    <a:pt x="7056" y="11236"/>
                  </a:lnTo>
                  <a:lnTo>
                    <a:pt x="7315" y="10998"/>
                  </a:lnTo>
                  <a:lnTo>
                    <a:pt x="7829" y="10502"/>
                  </a:lnTo>
                  <a:lnTo>
                    <a:pt x="7829" y="10437"/>
                  </a:lnTo>
                  <a:lnTo>
                    <a:pt x="7919" y="8106"/>
                  </a:lnTo>
                  <a:lnTo>
                    <a:pt x="8010" y="5753"/>
                  </a:lnTo>
                  <a:lnTo>
                    <a:pt x="8110" y="3368"/>
                  </a:lnTo>
                  <a:lnTo>
                    <a:pt x="8165" y="2170"/>
                  </a:lnTo>
                  <a:lnTo>
                    <a:pt x="8224" y="961"/>
                  </a:lnTo>
                  <a:lnTo>
                    <a:pt x="8156" y="1166"/>
                  </a:lnTo>
                  <a:lnTo>
                    <a:pt x="8115" y="1252"/>
                  </a:lnTo>
                  <a:lnTo>
                    <a:pt x="8078" y="1349"/>
                  </a:lnTo>
                  <a:lnTo>
                    <a:pt x="8033" y="1425"/>
                  </a:lnTo>
                  <a:lnTo>
                    <a:pt x="7988" y="1500"/>
                  </a:lnTo>
                  <a:lnTo>
                    <a:pt x="7942" y="1565"/>
                  </a:lnTo>
                  <a:lnTo>
                    <a:pt x="7888" y="1619"/>
                  </a:lnTo>
                  <a:lnTo>
                    <a:pt x="7660" y="1824"/>
                  </a:lnTo>
                  <a:lnTo>
                    <a:pt x="7429" y="2019"/>
                  </a:lnTo>
                  <a:lnTo>
                    <a:pt x="7197" y="2191"/>
                  </a:lnTo>
                  <a:lnTo>
                    <a:pt x="6961" y="2342"/>
                  </a:lnTo>
                  <a:lnTo>
                    <a:pt x="6725" y="2483"/>
                  </a:lnTo>
                  <a:lnTo>
                    <a:pt x="6484" y="2601"/>
                  </a:lnTo>
                  <a:lnTo>
                    <a:pt x="6243" y="2709"/>
                  </a:lnTo>
                  <a:lnTo>
                    <a:pt x="6002" y="2796"/>
                  </a:lnTo>
                  <a:lnTo>
                    <a:pt x="5757" y="2871"/>
                  </a:lnTo>
                  <a:lnTo>
                    <a:pt x="5516" y="2925"/>
                  </a:lnTo>
                  <a:lnTo>
                    <a:pt x="5271" y="2968"/>
                  </a:lnTo>
                  <a:lnTo>
                    <a:pt x="5025" y="2990"/>
                  </a:lnTo>
                  <a:lnTo>
                    <a:pt x="4780" y="3001"/>
                  </a:lnTo>
                  <a:lnTo>
                    <a:pt x="4535" y="2990"/>
                  </a:lnTo>
                  <a:lnTo>
                    <a:pt x="4289" y="2968"/>
                  </a:lnTo>
                  <a:lnTo>
                    <a:pt x="4044" y="2925"/>
                  </a:lnTo>
                  <a:lnTo>
                    <a:pt x="3799" y="2860"/>
                  </a:lnTo>
                  <a:lnTo>
                    <a:pt x="3553" y="2785"/>
                  </a:lnTo>
                  <a:lnTo>
                    <a:pt x="3312" y="2698"/>
                  </a:lnTo>
                  <a:lnTo>
                    <a:pt x="3072" y="2580"/>
                  </a:lnTo>
                  <a:lnTo>
                    <a:pt x="2831" y="2461"/>
                  </a:lnTo>
                  <a:lnTo>
                    <a:pt x="2590" y="2321"/>
                  </a:lnTo>
                  <a:lnTo>
                    <a:pt x="2354" y="2159"/>
                  </a:lnTo>
                  <a:lnTo>
                    <a:pt x="2122" y="1986"/>
                  </a:lnTo>
                  <a:lnTo>
                    <a:pt x="1890" y="1792"/>
                  </a:lnTo>
                  <a:lnTo>
                    <a:pt x="1659" y="1587"/>
                  </a:lnTo>
                  <a:lnTo>
                    <a:pt x="1431" y="1360"/>
                  </a:lnTo>
                  <a:lnTo>
                    <a:pt x="1209" y="1123"/>
                  </a:lnTo>
                  <a:lnTo>
                    <a:pt x="991" y="864"/>
                  </a:lnTo>
                  <a:lnTo>
                    <a:pt x="773" y="594"/>
                  </a:lnTo>
                  <a:lnTo>
                    <a:pt x="559" y="302"/>
                  </a:lnTo>
                  <a:lnTo>
                    <a:pt x="35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2343;p66">
              <a:extLst>
                <a:ext uri="{FF2B5EF4-FFF2-40B4-BE49-F238E27FC236}">
                  <a16:creationId xmlns:a16="http://schemas.microsoft.com/office/drawing/2014/main" id="{9F2D23F5-D46B-4401-81D0-39ED4F08165C}"/>
                </a:ext>
              </a:extLst>
            </p:cNvPr>
            <p:cNvSpPr/>
            <p:nvPr/>
          </p:nvSpPr>
          <p:spPr>
            <a:xfrm>
              <a:off x="2672975" y="-1410275"/>
              <a:ext cx="215375" cy="359425"/>
            </a:xfrm>
            <a:custGeom>
              <a:avLst/>
              <a:gdLst/>
              <a:ahLst/>
              <a:cxnLst/>
              <a:rect l="l" t="t" r="r" b="b"/>
              <a:pathLst>
                <a:path w="8615" h="14377" extrusionOk="0">
                  <a:moveTo>
                    <a:pt x="437" y="0"/>
                  </a:moveTo>
                  <a:lnTo>
                    <a:pt x="373" y="1252"/>
                  </a:lnTo>
                  <a:lnTo>
                    <a:pt x="309" y="2515"/>
                  </a:lnTo>
                  <a:lnTo>
                    <a:pt x="250" y="3789"/>
                  </a:lnTo>
                  <a:lnTo>
                    <a:pt x="196" y="5052"/>
                  </a:lnTo>
                  <a:lnTo>
                    <a:pt x="141" y="6325"/>
                  </a:lnTo>
                  <a:lnTo>
                    <a:pt x="91" y="7599"/>
                  </a:lnTo>
                  <a:lnTo>
                    <a:pt x="46" y="8883"/>
                  </a:lnTo>
                  <a:lnTo>
                    <a:pt x="0" y="10157"/>
                  </a:lnTo>
                  <a:lnTo>
                    <a:pt x="50" y="10178"/>
                  </a:lnTo>
                  <a:lnTo>
                    <a:pt x="100" y="10200"/>
                  </a:lnTo>
                  <a:lnTo>
                    <a:pt x="150" y="10232"/>
                  </a:lnTo>
                  <a:lnTo>
                    <a:pt x="200" y="10265"/>
                  </a:lnTo>
                  <a:lnTo>
                    <a:pt x="250" y="10319"/>
                  </a:lnTo>
                  <a:lnTo>
                    <a:pt x="300" y="10373"/>
                  </a:lnTo>
                  <a:lnTo>
                    <a:pt x="355" y="10437"/>
                  </a:lnTo>
                  <a:lnTo>
                    <a:pt x="409" y="10502"/>
                  </a:lnTo>
                  <a:lnTo>
                    <a:pt x="600" y="10804"/>
                  </a:lnTo>
                  <a:lnTo>
                    <a:pt x="796" y="11085"/>
                  </a:lnTo>
                  <a:lnTo>
                    <a:pt x="991" y="11355"/>
                  </a:lnTo>
                  <a:lnTo>
                    <a:pt x="1186" y="11614"/>
                  </a:lnTo>
                  <a:lnTo>
                    <a:pt x="1382" y="11862"/>
                  </a:lnTo>
                  <a:lnTo>
                    <a:pt x="1577" y="12100"/>
                  </a:lnTo>
                  <a:lnTo>
                    <a:pt x="1772" y="12315"/>
                  </a:lnTo>
                  <a:lnTo>
                    <a:pt x="1968" y="12531"/>
                  </a:lnTo>
                  <a:lnTo>
                    <a:pt x="2168" y="12726"/>
                  </a:lnTo>
                  <a:lnTo>
                    <a:pt x="2368" y="12909"/>
                  </a:lnTo>
                  <a:lnTo>
                    <a:pt x="2563" y="13082"/>
                  </a:lnTo>
                  <a:lnTo>
                    <a:pt x="2763" y="13233"/>
                  </a:lnTo>
                  <a:lnTo>
                    <a:pt x="2967" y="13373"/>
                  </a:lnTo>
                  <a:lnTo>
                    <a:pt x="3167" y="13513"/>
                  </a:lnTo>
                  <a:lnTo>
                    <a:pt x="3367" y="13621"/>
                  </a:lnTo>
                  <a:lnTo>
                    <a:pt x="3572" y="13729"/>
                  </a:lnTo>
                  <a:lnTo>
                    <a:pt x="3776" y="13816"/>
                  </a:lnTo>
                  <a:lnTo>
                    <a:pt x="3985" y="13902"/>
                  </a:lnTo>
                  <a:lnTo>
                    <a:pt x="4190" y="13956"/>
                  </a:lnTo>
                  <a:lnTo>
                    <a:pt x="4399" y="14010"/>
                  </a:lnTo>
                  <a:lnTo>
                    <a:pt x="4608" y="14042"/>
                  </a:lnTo>
                  <a:lnTo>
                    <a:pt x="4817" y="14064"/>
                  </a:lnTo>
                  <a:lnTo>
                    <a:pt x="5030" y="14075"/>
                  </a:lnTo>
                  <a:lnTo>
                    <a:pt x="5244" y="14064"/>
                  </a:lnTo>
                  <a:lnTo>
                    <a:pt x="5457" y="14042"/>
                  </a:lnTo>
                  <a:lnTo>
                    <a:pt x="5671" y="14010"/>
                  </a:lnTo>
                  <a:lnTo>
                    <a:pt x="5889" y="13956"/>
                  </a:lnTo>
                  <a:lnTo>
                    <a:pt x="6107" y="13891"/>
                  </a:lnTo>
                  <a:lnTo>
                    <a:pt x="6329" y="13805"/>
                  </a:lnTo>
                  <a:lnTo>
                    <a:pt x="6552" y="13718"/>
                  </a:lnTo>
                  <a:lnTo>
                    <a:pt x="6775" y="13600"/>
                  </a:lnTo>
                  <a:lnTo>
                    <a:pt x="7002" y="13481"/>
                  </a:lnTo>
                  <a:lnTo>
                    <a:pt x="7075" y="13438"/>
                  </a:lnTo>
                  <a:lnTo>
                    <a:pt x="7147" y="13416"/>
                  </a:lnTo>
                  <a:lnTo>
                    <a:pt x="7215" y="13416"/>
                  </a:lnTo>
                  <a:lnTo>
                    <a:pt x="7279" y="13427"/>
                  </a:lnTo>
                  <a:lnTo>
                    <a:pt x="7343" y="13449"/>
                  </a:lnTo>
                  <a:lnTo>
                    <a:pt x="7402" y="13481"/>
                  </a:lnTo>
                  <a:lnTo>
                    <a:pt x="7456" y="13535"/>
                  </a:lnTo>
                  <a:lnTo>
                    <a:pt x="7511" y="13589"/>
                  </a:lnTo>
                  <a:lnTo>
                    <a:pt x="7556" y="13665"/>
                  </a:lnTo>
                  <a:lnTo>
                    <a:pt x="7602" y="13740"/>
                  </a:lnTo>
                  <a:lnTo>
                    <a:pt x="7647" y="13826"/>
                  </a:lnTo>
                  <a:lnTo>
                    <a:pt x="7683" y="13924"/>
                  </a:lnTo>
                  <a:lnTo>
                    <a:pt x="7720" y="14031"/>
                  </a:lnTo>
                  <a:lnTo>
                    <a:pt x="7752" y="14139"/>
                  </a:lnTo>
                  <a:lnTo>
                    <a:pt x="7779" y="14258"/>
                  </a:lnTo>
                  <a:lnTo>
                    <a:pt x="7802" y="14377"/>
                  </a:lnTo>
                  <a:lnTo>
                    <a:pt x="7883" y="12693"/>
                  </a:lnTo>
                  <a:lnTo>
                    <a:pt x="7974" y="10999"/>
                  </a:lnTo>
                  <a:lnTo>
                    <a:pt x="8065" y="9293"/>
                  </a:lnTo>
                  <a:lnTo>
                    <a:pt x="8165" y="7599"/>
                  </a:lnTo>
                  <a:lnTo>
                    <a:pt x="8270" y="5893"/>
                  </a:lnTo>
                  <a:lnTo>
                    <a:pt x="8379" y="4188"/>
                  </a:lnTo>
                  <a:lnTo>
                    <a:pt x="8492" y="2494"/>
                  </a:lnTo>
                  <a:lnTo>
                    <a:pt x="8615" y="788"/>
                  </a:lnTo>
                  <a:lnTo>
                    <a:pt x="8410" y="723"/>
                  </a:lnTo>
                  <a:lnTo>
                    <a:pt x="8410" y="821"/>
                  </a:lnTo>
                  <a:lnTo>
                    <a:pt x="8406" y="918"/>
                  </a:lnTo>
                  <a:lnTo>
                    <a:pt x="8397" y="1015"/>
                  </a:lnTo>
                  <a:lnTo>
                    <a:pt x="8388" y="1101"/>
                  </a:lnTo>
                  <a:lnTo>
                    <a:pt x="8374" y="1198"/>
                  </a:lnTo>
                  <a:lnTo>
                    <a:pt x="8356" y="1285"/>
                  </a:lnTo>
                  <a:lnTo>
                    <a:pt x="8338" y="1371"/>
                  </a:lnTo>
                  <a:lnTo>
                    <a:pt x="8315" y="1457"/>
                  </a:lnTo>
                  <a:lnTo>
                    <a:pt x="8288" y="1533"/>
                  </a:lnTo>
                  <a:lnTo>
                    <a:pt x="8260" y="1598"/>
                  </a:lnTo>
                  <a:lnTo>
                    <a:pt x="8229" y="1673"/>
                  </a:lnTo>
                  <a:lnTo>
                    <a:pt x="8197" y="1727"/>
                  </a:lnTo>
                  <a:lnTo>
                    <a:pt x="8161" y="1781"/>
                  </a:lnTo>
                  <a:lnTo>
                    <a:pt x="8120" y="1824"/>
                  </a:lnTo>
                  <a:lnTo>
                    <a:pt x="8079" y="1868"/>
                  </a:lnTo>
                  <a:lnTo>
                    <a:pt x="8033" y="1900"/>
                  </a:lnTo>
                  <a:lnTo>
                    <a:pt x="7924" y="1954"/>
                  </a:lnTo>
                  <a:lnTo>
                    <a:pt x="7811" y="1997"/>
                  </a:lnTo>
                  <a:lnTo>
                    <a:pt x="7702" y="2040"/>
                  </a:lnTo>
                  <a:lnTo>
                    <a:pt x="7588" y="2073"/>
                  </a:lnTo>
                  <a:lnTo>
                    <a:pt x="7365" y="2116"/>
                  </a:lnTo>
                  <a:lnTo>
                    <a:pt x="7143" y="2137"/>
                  </a:lnTo>
                  <a:lnTo>
                    <a:pt x="6920" y="2137"/>
                  </a:lnTo>
                  <a:lnTo>
                    <a:pt x="6693" y="2116"/>
                  </a:lnTo>
                  <a:lnTo>
                    <a:pt x="6470" y="2083"/>
                  </a:lnTo>
                  <a:lnTo>
                    <a:pt x="6243" y="2029"/>
                  </a:lnTo>
                  <a:lnTo>
                    <a:pt x="6016" y="1965"/>
                  </a:lnTo>
                  <a:lnTo>
                    <a:pt x="5793" y="1900"/>
                  </a:lnTo>
                  <a:lnTo>
                    <a:pt x="5344" y="1738"/>
                  </a:lnTo>
                  <a:lnTo>
                    <a:pt x="4898" y="1565"/>
                  </a:lnTo>
                  <a:lnTo>
                    <a:pt x="4453" y="1414"/>
                  </a:lnTo>
                  <a:lnTo>
                    <a:pt x="3953" y="1263"/>
                  </a:lnTo>
                  <a:lnTo>
                    <a:pt x="3449" y="1123"/>
                  </a:lnTo>
                  <a:lnTo>
                    <a:pt x="2945" y="983"/>
                  </a:lnTo>
                  <a:lnTo>
                    <a:pt x="2440" y="831"/>
                  </a:lnTo>
                  <a:lnTo>
                    <a:pt x="1936" y="670"/>
                  </a:lnTo>
                  <a:lnTo>
                    <a:pt x="1682" y="583"/>
                  </a:lnTo>
                  <a:lnTo>
                    <a:pt x="1432" y="475"/>
                  </a:lnTo>
                  <a:lnTo>
                    <a:pt x="1182" y="378"/>
                  </a:lnTo>
                  <a:lnTo>
                    <a:pt x="932" y="259"/>
                  </a:lnTo>
                  <a:lnTo>
                    <a:pt x="682" y="130"/>
                  </a:lnTo>
                  <a:lnTo>
                    <a:pt x="43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2344;p66">
              <a:extLst>
                <a:ext uri="{FF2B5EF4-FFF2-40B4-BE49-F238E27FC236}">
                  <a16:creationId xmlns:a16="http://schemas.microsoft.com/office/drawing/2014/main" id="{7AA86A79-6D0D-4D4C-B069-89C1DEDF8A3C}"/>
                </a:ext>
              </a:extLst>
            </p:cNvPr>
            <p:cNvSpPr/>
            <p:nvPr/>
          </p:nvSpPr>
          <p:spPr>
            <a:xfrm>
              <a:off x="2691150" y="-1949125"/>
              <a:ext cx="236850" cy="558575"/>
            </a:xfrm>
            <a:custGeom>
              <a:avLst/>
              <a:gdLst/>
              <a:ahLst/>
              <a:cxnLst/>
              <a:rect l="l" t="t" r="r" b="b"/>
              <a:pathLst>
                <a:path w="9474" h="22343" extrusionOk="0">
                  <a:moveTo>
                    <a:pt x="1768" y="0"/>
                  </a:moveTo>
                  <a:lnTo>
                    <a:pt x="1486" y="11"/>
                  </a:lnTo>
                  <a:lnTo>
                    <a:pt x="1368" y="1069"/>
                  </a:lnTo>
                  <a:lnTo>
                    <a:pt x="1254" y="2116"/>
                  </a:lnTo>
                  <a:lnTo>
                    <a:pt x="1141" y="3184"/>
                  </a:lnTo>
                  <a:lnTo>
                    <a:pt x="1036" y="4242"/>
                  </a:lnTo>
                  <a:lnTo>
                    <a:pt x="932" y="5311"/>
                  </a:lnTo>
                  <a:lnTo>
                    <a:pt x="832" y="6379"/>
                  </a:lnTo>
                  <a:lnTo>
                    <a:pt x="736" y="7458"/>
                  </a:lnTo>
                  <a:lnTo>
                    <a:pt x="646" y="8538"/>
                  </a:lnTo>
                  <a:lnTo>
                    <a:pt x="555" y="9617"/>
                  </a:lnTo>
                  <a:lnTo>
                    <a:pt x="468" y="10707"/>
                  </a:lnTo>
                  <a:lnTo>
                    <a:pt x="382" y="11797"/>
                  </a:lnTo>
                  <a:lnTo>
                    <a:pt x="300" y="12887"/>
                  </a:lnTo>
                  <a:lnTo>
                    <a:pt x="146" y="15089"/>
                  </a:lnTo>
                  <a:lnTo>
                    <a:pt x="0" y="17302"/>
                  </a:lnTo>
                  <a:lnTo>
                    <a:pt x="228" y="17345"/>
                  </a:lnTo>
                  <a:lnTo>
                    <a:pt x="455" y="17399"/>
                  </a:lnTo>
                  <a:lnTo>
                    <a:pt x="682" y="17464"/>
                  </a:lnTo>
                  <a:lnTo>
                    <a:pt x="905" y="17539"/>
                  </a:lnTo>
                  <a:lnTo>
                    <a:pt x="1132" y="17626"/>
                  </a:lnTo>
                  <a:lnTo>
                    <a:pt x="1359" y="17712"/>
                  </a:lnTo>
                  <a:lnTo>
                    <a:pt x="1809" y="17917"/>
                  </a:lnTo>
                  <a:lnTo>
                    <a:pt x="2259" y="18122"/>
                  </a:lnTo>
                  <a:lnTo>
                    <a:pt x="2708" y="18349"/>
                  </a:lnTo>
                  <a:lnTo>
                    <a:pt x="3154" y="18575"/>
                  </a:lnTo>
                  <a:lnTo>
                    <a:pt x="3594" y="18780"/>
                  </a:lnTo>
                  <a:lnTo>
                    <a:pt x="3835" y="18888"/>
                  </a:lnTo>
                  <a:lnTo>
                    <a:pt x="4080" y="18996"/>
                  </a:lnTo>
                  <a:lnTo>
                    <a:pt x="4576" y="19191"/>
                  </a:lnTo>
                  <a:lnTo>
                    <a:pt x="5075" y="19385"/>
                  </a:lnTo>
                  <a:lnTo>
                    <a:pt x="5325" y="19504"/>
                  </a:lnTo>
                  <a:lnTo>
                    <a:pt x="5571" y="19622"/>
                  </a:lnTo>
                  <a:lnTo>
                    <a:pt x="5816" y="19752"/>
                  </a:lnTo>
                  <a:lnTo>
                    <a:pt x="6061" y="19892"/>
                  </a:lnTo>
                  <a:lnTo>
                    <a:pt x="6302" y="20054"/>
                  </a:lnTo>
                  <a:lnTo>
                    <a:pt x="6538" y="20238"/>
                  </a:lnTo>
                  <a:lnTo>
                    <a:pt x="6770" y="20443"/>
                  </a:lnTo>
                  <a:lnTo>
                    <a:pt x="6884" y="20551"/>
                  </a:lnTo>
                  <a:lnTo>
                    <a:pt x="6997" y="20669"/>
                  </a:lnTo>
                  <a:lnTo>
                    <a:pt x="7111" y="20788"/>
                  </a:lnTo>
                  <a:lnTo>
                    <a:pt x="7220" y="20918"/>
                  </a:lnTo>
                  <a:lnTo>
                    <a:pt x="7329" y="21058"/>
                  </a:lnTo>
                  <a:lnTo>
                    <a:pt x="7438" y="21209"/>
                  </a:lnTo>
                  <a:lnTo>
                    <a:pt x="7493" y="21306"/>
                  </a:lnTo>
                  <a:lnTo>
                    <a:pt x="7543" y="21414"/>
                  </a:lnTo>
                  <a:lnTo>
                    <a:pt x="7588" y="21544"/>
                  </a:lnTo>
                  <a:lnTo>
                    <a:pt x="7620" y="21673"/>
                  </a:lnTo>
                  <a:lnTo>
                    <a:pt x="7647" y="21824"/>
                  </a:lnTo>
                  <a:lnTo>
                    <a:pt x="7670" y="21964"/>
                  </a:lnTo>
                  <a:lnTo>
                    <a:pt x="7679" y="22126"/>
                  </a:lnTo>
                  <a:lnTo>
                    <a:pt x="7683" y="22277"/>
                  </a:lnTo>
                  <a:lnTo>
                    <a:pt x="7888" y="22342"/>
                  </a:lnTo>
                  <a:lnTo>
                    <a:pt x="8047" y="20205"/>
                  </a:lnTo>
                  <a:lnTo>
                    <a:pt x="8215" y="18068"/>
                  </a:lnTo>
                  <a:lnTo>
                    <a:pt x="8301" y="17000"/>
                  </a:lnTo>
                  <a:lnTo>
                    <a:pt x="8392" y="15942"/>
                  </a:lnTo>
                  <a:lnTo>
                    <a:pt x="8488" y="14873"/>
                  </a:lnTo>
                  <a:lnTo>
                    <a:pt x="8583" y="13816"/>
                  </a:lnTo>
                  <a:lnTo>
                    <a:pt x="8683" y="12747"/>
                  </a:lnTo>
                  <a:lnTo>
                    <a:pt x="8787" y="11689"/>
                  </a:lnTo>
                  <a:lnTo>
                    <a:pt x="8892" y="10632"/>
                  </a:lnTo>
                  <a:lnTo>
                    <a:pt x="9001" y="9585"/>
                  </a:lnTo>
                  <a:lnTo>
                    <a:pt x="9115" y="8538"/>
                  </a:lnTo>
                  <a:lnTo>
                    <a:pt x="9233" y="7491"/>
                  </a:lnTo>
                  <a:lnTo>
                    <a:pt x="9351" y="6444"/>
                  </a:lnTo>
                  <a:lnTo>
                    <a:pt x="9474" y="5408"/>
                  </a:lnTo>
                  <a:lnTo>
                    <a:pt x="9242" y="5041"/>
                  </a:lnTo>
                  <a:lnTo>
                    <a:pt x="9010" y="4695"/>
                  </a:lnTo>
                  <a:lnTo>
                    <a:pt x="8774" y="4361"/>
                  </a:lnTo>
                  <a:lnTo>
                    <a:pt x="8542" y="4037"/>
                  </a:lnTo>
                  <a:lnTo>
                    <a:pt x="8306" y="3724"/>
                  </a:lnTo>
                  <a:lnTo>
                    <a:pt x="8070" y="3422"/>
                  </a:lnTo>
                  <a:lnTo>
                    <a:pt x="7838" y="3141"/>
                  </a:lnTo>
                  <a:lnTo>
                    <a:pt x="7602" y="2871"/>
                  </a:lnTo>
                  <a:lnTo>
                    <a:pt x="7365" y="2612"/>
                  </a:lnTo>
                  <a:lnTo>
                    <a:pt x="7125" y="2364"/>
                  </a:lnTo>
                  <a:lnTo>
                    <a:pt x="6888" y="2137"/>
                  </a:lnTo>
                  <a:lnTo>
                    <a:pt x="6647" y="1911"/>
                  </a:lnTo>
                  <a:lnTo>
                    <a:pt x="6407" y="1706"/>
                  </a:lnTo>
                  <a:lnTo>
                    <a:pt x="6166" y="1511"/>
                  </a:lnTo>
                  <a:lnTo>
                    <a:pt x="5921" y="1328"/>
                  </a:lnTo>
                  <a:lnTo>
                    <a:pt x="5675" y="1155"/>
                  </a:lnTo>
                  <a:lnTo>
                    <a:pt x="5430" y="993"/>
                  </a:lnTo>
                  <a:lnTo>
                    <a:pt x="5180" y="842"/>
                  </a:lnTo>
                  <a:lnTo>
                    <a:pt x="4930" y="713"/>
                  </a:lnTo>
                  <a:lnTo>
                    <a:pt x="4680" y="583"/>
                  </a:lnTo>
                  <a:lnTo>
                    <a:pt x="4426" y="475"/>
                  </a:lnTo>
                  <a:lnTo>
                    <a:pt x="4171" y="378"/>
                  </a:lnTo>
                  <a:lnTo>
                    <a:pt x="3912" y="292"/>
                  </a:lnTo>
                  <a:lnTo>
                    <a:pt x="3653" y="216"/>
                  </a:lnTo>
                  <a:lnTo>
                    <a:pt x="3394" y="151"/>
                  </a:lnTo>
                  <a:lnTo>
                    <a:pt x="3126" y="97"/>
                  </a:lnTo>
                  <a:lnTo>
                    <a:pt x="2863" y="54"/>
                  </a:lnTo>
                  <a:lnTo>
                    <a:pt x="2590" y="22"/>
                  </a:lnTo>
                  <a:lnTo>
                    <a:pt x="231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2345;p66">
              <a:extLst>
                <a:ext uri="{FF2B5EF4-FFF2-40B4-BE49-F238E27FC236}">
                  <a16:creationId xmlns:a16="http://schemas.microsoft.com/office/drawing/2014/main" id="{AC448573-6BC4-4BCC-82F6-D5136A18B5EB}"/>
                </a:ext>
              </a:extLst>
            </p:cNvPr>
            <p:cNvSpPr/>
            <p:nvPr/>
          </p:nvSpPr>
          <p:spPr>
            <a:xfrm>
              <a:off x="2771350" y="-6995500"/>
              <a:ext cx="108600" cy="950100"/>
            </a:xfrm>
            <a:custGeom>
              <a:avLst/>
              <a:gdLst/>
              <a:ahLst/>
              <a:cxnLst/>
              <a:rect l="l" t="t" r="r" b="b"/>
              <a:pathLst>
                <a:path w="4344" h="38004" extrusionOk="0">
                  <a:moveTo>
                    <a:pt x="4344" y="1"/>
                  </a:moveTo>
                  <a:lnTo>
                    <a:pt x="4003" y="76"/>
                  </a:lnTo>
                  <a:lnTo>
                    <a:pt x="3835" y="109"/>
                  </a:lnTo>
                  <a:lnTo>
                    <a:pt x="3667" y="163"/>
                  </a:lnTo>
                  <a:lnTo>
                    <a:pt x="3503" y="217"/>
                  </a:lnTo>
                  <a:lnTo>
                    <a:pt x="3335" y="282"/>
                  </a:lnTo>
                  <a:lnTo>
                    <a:pt x="3167" y="357"/>
                  </a:lnTo>
                  <a:lnTo>
                    <a:pt x="2999" y="443"/>
                  </a:lnTo>
                  <a:lnTo>
                    <a:pt x="2831" y="541"/>
                  </a:lnTo>
                  <a:lnTo>
                    <a:pt x="2663" y="659"/>
                  </a:lnTo>
                  <a:lnTo>
                    <a:pt x="2490" y="800"/>
                  </a:lnTo>
                  <a:lnTo>
                    <a:pt x="2322" y="961"/>
                  </a:lnTo>
                  <a:lnTo>
                    <a:pt x="2145" y="1145"/>
                  </a:lnTo>
                  <a:lnTo>
                    <a:pt x="1972" y="1350"/>
                  </a:lnTo>
                  <a:lnTo>
                    <a:pt x="1790" y="1577"/>
                  </a:lnTo>
                  <a:lnTo>
                    <a:pt x="1608" y="1836"/>
                  </a:lnTo>
                  <a:lnTo>
                    <a:pt x="1454" y="2062"/>
                  </a:lnTo>
                  <a:lnTo>
                    <a:pt x="1313" y="2300"/>
                  </a:lnTo>
                  <a:lnTo>
                    <a:pt x="1177" y="2526"/>
                  </a:lnTo>
                  <a:lnTo>
                    <a:pt x="1059" y="2742"/>
                  </a:lnTo>
                  <a:lnTo>
                    <a:pt x="945" y="2969"/>
                  </a:lnTo>
                  <a:lnTo>
                    <a:pt x="845" y="3185"/>
                  </a:lnTo>
                  <a:lnTo>
                    <a:pt x="750" y="3412"/>
                  </a:lnTo>
                  <a:lnTo>
                    <a:pt x="668" y="3627"/>
                  </a:lnTo>
                  <a:lnTo>
                    <a:pt x="595" y="3854"/>
                  </a:lnTo>
                  <a:lnTo>
                    <a:pt x="527" y="4070"/>
                  </a:lnTo>
                  <a:lnTo>
                    <a:pt x="468" y="4297"/>
                  </a:lnTo>
                  <a:lnTo>
                    <a:pt x="414" y="4523"/>
                  </a:lnTo>
                  <a:lnTo>
                    <a:pt x="368" y="4750"/>
                  </a:lnTo>
                  <a:lnTo>
                    <a:pt x="327" y="4987"/>
                  </a:lnTo>
                  <a:lnTo>
                    <a:pt x="295" y="5225"/>
                  </a:lnTo>
                  <a:lnTo>
                    <a:pt x="268" y="5462"/>
                  </a:lnTo>
                  <a:lnTo>
                    <a:pt x="245" y="5710"/>
                  </a:lnTo>
                  <a:lnTo>
                    <a:pt x="223" y="5959"/>
                  </a:lnTo>
                  <a:lnTo>
                    <a:pt x="209" y="6218"/>
                  </a:lnTo>
                  <a:lnTo>
                    <a:pt x="195" y="6488"/>
                  </a:lnTo>
                  <a:lnTo>
                    <a:pt x="191" y="6757"/>
                  </a:lnTo>
                  <a:lnTo>
                    <a:pt x="182" y="7038"/>
                  </a:lnTo>
                  <a:lnTo>
                    <a:pt x="177" y="7632"/>
                  </a:lnTo>
                  <a:lnTo>
                    <a:pt x="177" y="8258"/>
                  </a:lnTo>
                  <a:lnTo>
                    <a:pt x="177" y="8927"/>
                  </a:lnTo>
                  <a:lnTo>
                    <a:pt x="177" y="9639"/>
                  </a:lnTo>
                  <a:lnTo>
                    <a:pt x="168" y="10406"/>
                  </a:lnTo>
                  <a:lnTo>
                    <a:pt x="150" y="12273"/>
                  </a:lnTo>
                  <a:lnTo>
                    <a:pt x="141" y="14151"/>
                  </a:lnTo>
                  <a:lnTo>
                    <a:pt x="127" y="17907"/>
                  </a:lnTo>
                  <a:lnTo>
                    <a:pt x="109" y="19601"/>
                  </a:lnTo>
                  <a:lnTo>
                    <a:pt x="91" y="21285"/>
                  </a:lnTo>
                  <a:lnTo>
                    <a:pt x="50" y="24674"/>
                  </a:lnTo>
                  <a:lnTo>
                    <a:pt x="32" y="26358"/>
                  </a:lnTo>
                  <a:lnTo>
                    <a:pt x="23" y="28052"/>
                  </a:lnTo>
                  <a:lnTo>
                    <a:pt x="23" y="28894"/>
                  </a:lnTo>
                  <a:lnTo>
                    <a:pt x="23" y="29747"/>
                  </a:lnTo>
                  <a:lnTo>
                    <a:pt x="27" y="30589"/>
                  </a:lnTo>
                  <a:lnTo>
                    <a:pt x="36" y="31431"/>
                  </a:lnTo>
                  <a:lnTo>
                    <a:pt x="36" y="31711"/>
                  </a:lnTo>
                  <a:lnTo>
                    <a:pt x="32" y="32046"/>
                  </a:lnTo>
                  <a:lnTo>
                    <a:pt x="18" y="32855"/>
                  </a:lnTo>
                  <a:lnTo>
                    <a:pt x="0" y="33773"/>
                  </a:lnTo>
                  <a:lnTo>
                    <a:pt x="0" y="34248"/>
                  </a:lnTo>
                  <a:lnTo>
                    <a:pt x="0" y="34733"/>
                  </a:lnTo>
                  <a:lnTo>
                    <a:pt x="5" y="35219"/>
                  </a:lnTo>
                  <a:lnTo>
                    <a:pt x="18" y="35683"/>
                  </a:lnTo>
                  <a:lnTo>
                    <a:pt x="41" y="36137"/>
                  </a:lnTo>
                  <a:lnTo>
                    <a:pt x="55" y="36342"/>
                  </a:lnTo>
                  <a:lnTo>
                    <a:pt x="73" y="36547"/>
                  </a:lnTo>
                  <a:lnTo>
                    <a:pt x="91" y="36741"/>
                  </a:lnTo>
                  <a:lnTo>
                    <a:pt x="114" y="36924"/>
                  </a:lnTo>
                  <a:lnTo>
                    <a:pt x="141" y="37097"/>
                  </a:lnTo>
                  <a:lnTo>
                    <a:pt x="173" y="37259"/>
                  </a:lnTo>
                  <a:lnTo>
                    <a:pt x="205" y="37410"/>
                  </a:lnTo>
                  <a:lnTo>
                    <a:pt x="241" y="37540"/>
                  </a:lnTo>
                  <a:lnTo>
                    <a:pt x="282" y="37658"/>
                  </a:lnTo>
                  <a:lnTo>
                    <a:pt x="327" y="37755"/>
                  </a:lnTo>
                  <a:lnTo>
                    <a:pt x="345" y="37788"/>
                  </a:lnTo>
                  <a:lnTo>
                    <a:pt x="368" y="37809"/>
                  </a:lnTo>
                  <a:lnTo>
                    <a:pt x="423" y="37853"/>
                  </a:lnTo>
                  <a:lnTo>
                    <a:pt x="495" y="37896"/>
                  </a:lnTo>
                  <a:lnTo>
                    <a:pt x="577" y="37928"/>
                  </a:lnTo>
                  <a:lnTo>
                    <a:pt x="677" y="37950"/>
                  </a:lnTo>
                  <a:lnTo>
                    <a:pt x="786" y="37971"/>
                  </a:lnTo>
                  <a:lnTo>
                    <a:pt x="1031" y="37993"/>
                  </a:lnTo>
                  <a:lnTo>
                    <a:pt x="1304" y="38004"/>
                  </a:lnTo>
                  <a:lnTo>
                    <a:pt x="1599" y="37993"/>
                  </a:lnTo>
                  <a:lnTo>
                    <a:pt x="1899" y="37961"/>
                  </a:lnTo>
                  <a:lnTo>
                    <a:pt x="2190" y="37928"/>
                  </a:lnTo>
                  <a:lnTo>
                    <a:pt x="2163" y="36665"/>
                  </a:lnTo>
                  <a:lnTo>
                    <a:pt x="2136" y="35413"/>
                  </a:lnTo>
                  <a:lnTo>
                    <a:pt x="2113" y="34151"/>
                  </a:lnTo>
                  <a:lnTo>
                    <a:pt x="2095" y="32888"/>
                  </a:lnTo>
                  <a:lnTo>
                    <a:pt x="2081" y="31625"/>
                  </a:lnTo>
                  <a:lnTo>
                    <a:pt x="2072" y="30373"/>
                  </a:lnTo>
                  <a:lnTo>
                    <a:pt x="2063" y="29110"/>
                  </a:lnTo>
                  <a:lnTo>
                    <a:pt x="2063" y="27858"/>
                  </a:lnTo>
                  <a:lnTo>
                    <a:pt x="2067" y="26606"/>
                  </a:lnTo>
                  <a:lnTo>
                    <a:pt x="2076" y="25354"/>
                  </a:lnTo>
                  <a:lnTo>
                    <a:pt x="2090" y="24113"/>
                  </a:lnTo>
                  <a:lnTo>
                    <a:pt x="2113" y="22872"/>
                  </a:lnTo>
                  <a:lnTo>
                    <a:pt x="2140" y="21630"/>
                  </a:lnTo>
                  <a:lnTo>
                    <a:pt x="2172" y="20411"/>
                  </a:lnTo>
                  <a:lnTo>
                    <a:pt x="2217" y="19180"/>
                  </a:lnTo>
                  <a:lnTo>
                    <a:pt x="2263" y="17972"/>
                  </a:lnTo>
                  <a:lnTo>
                    <a:pt x="2322" y="16763"/>
                  </a:lnTo>
                  <a:lnTo>
                    <a:pt x="2385" y="15565"/>
                  </a:lnTo>
                  <a:lnTo>
                    <a:pt x="2463" y="14367"/>
                  </a:lnTo>
                  <a:lnTo>
                    <a:pt x="2544" y="13190"/>
                  </a:lnTo>
                  <a:lnTo>
                    <a:pt x="2635" y="12025"/>
                  </a:lnTo>
                  <a:lnTo>
                    <a:pt x="2735" y="10859"/>
                  </a:lnTo>
                  <a:lnTo>
                    <a:pt x="2790" y="10287"/>
                  </a:lnTo>
                  <a:lnTo>
                    <a:pt x="2849" y="9715"/>
                  </a:lnTo>
                  <a:lnTo>
                    <a:pt x="2908" y="9143"/>
                  </a:lnTo>
                  <a:lnTo>
                    <a:pt x="2972" y="8581"/>
                  </a:lnTo>
                  <a:lnTo>
                    <a:pt x="3035" y="8020"/>
                  </a:lnTo>
                  <a:lnTo>
                    <a:pt x="3103" y="7459"/>
                  </a:lnTo>
                  <a:lnTo>
                    <a:pt x="3171" y="6898"/>
                  </a:lnTo>
                  <a:lnTo>
                    <a:pt x="3244" y="6347"/>
                  </a:lnTo>
                  <a:lnTo>
                    <a:pt x="3321" y="5797"/>
                  </a:lnTo>
                  <a:lnTo>
                    <a:pt x="3399" y="5246"/>
                  </a:lnTo>
                  <a:lnTo>
                    <a:pt x="3480" y="4707"/>
                  </a:lnTo>
                  <a:lnTo>
                    <a:pt x="3562" y="4167"/>
                  </a:lnTo>
                  <a:lnTo>
                    <a:pt x="3648" y="3638"/>
                  </a:lnTo>
                  <a:lnTo>
                    <a:pt x="3739" y="3109"/>
                  </a:lnTo>
                  <a:lnTo>
                    <a:pt x="3835" y="2580"/>
                  </a:lnTo>
                  <a:lnTo>
                    <a:pt x="3930" y="2052"/>
                  </a:lnTo>
                  <a:lnTo>
                    <a:pt x="4030" y="1534"/>
                  </a:lnTo>
                  <a:lnTo>
                    <a:pt x="4130" y="1015"/>
                  </a:lnTo>
                  <a:lnTo>
                    <a:pt x="4235" y="508"/>
                  </a:lnTo>
                  <a:lnTo>
                    <a:pt x="434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2346;p66">
              <a:extLst>
                <a:ext uri="{FF2B5EF4-FFF2-40B4-BE49-F238E27FC236}">
                  <a16:creationId xmlns:a16="http://schemas.microsoft.com/office/drawing/2014/main" id="{F337C34A-F597-4533-93D9-F55928B1263D}"/>
                </a:ext>
              </a:extLst>
            </p:cNvPr>
            <p:cNvSpPr/>
            <p:nvPr/>
          </p:nvSpPr>
          <p:spPr>
            <a:xfrm>
              <a:off x="2742025" y="-2625600"/>
              <a:ext cx="289675" cy="736400"/>
            </a:xfrm>
            <a:custGeom>
              <a:avLst/>
              <a:gdLst/>
              <a:ahLst/>
              <a:cxnLst/>
              <a:rect l="l" t="t" r="r" b="b"/>
              <a:pathLst>
                <a:path w="11587" h="29456" extrusionOk="0">
                  <a:moveTo>
                    <a:pt x="4022" y="1"/>
                  </a:moveTo>
                  <a:lnTo>
                    <a:pt x="3708" y="1339"/>
                  </a:lnTo>
                  <a:lnTo>
                    <a:pt x="3404" y="2688"/>
                  </a:lnTo>
                  <a:lnTo>
                    <a:pt x="3109" y="4048"/>
                  </a:lnTo>
                  <a:lnTo>
                    <a:pt x="2827" y="5419"/>
                  </a:lnTo>
                  <a:lnTo>
                    <a:pt x="2550" y="6800"/>
                  </a:lnTo>
                  <a:lnTo>
                    <a:pt x="2282" y="8182"/>
                  </a:lnTo>
                  <a:lnTo>
                    <a:pt x="2018" y="9574"/>
                  </a:lnTo>
                  <a:lnTo>
                    <a:pt x="1764" y="10977"/>
                  </a:lnTo>
                  <a:lnTo>
                    <a:pt x="1518" y="12391"/>
                  </a:lnTo>
                  <a:lnTo>
                    <a:pt x="1282" y="13816"/>
                  </a:lnTo>
                  <a:lnTo>
                    <a:pt x="1050" y="15241"/>
                  </a:lnTo>
                  <a:lnTo>
                    <a:pt x="828" y="16687"/>
                  </a:lnTo>
                  <a:lnTo>
                    <a:pt x="614" y="18123"/>
                  </a:lnTo>
                  <a:lnTo>
                    <a:pt x="405" y="19580"/>
                  </a:lnTo>
                  <a:lnTo>
                    <a:pt x="201" y="21037"/>
                  </a:lnTo>
                  <a:lnTo>
                    <a:pt x="1" y="22505"/>
                  </a:lnTo>
                  <a:lnTo>
                    <a:pt x="269" y="22515"/>
                  </a:lnTo>
                  <a:lnTo>
                    <a:pt x="537" y="22537"/>
                  </a:lnTo>
                  <a:lnTo>
                    <a:pt x="801" y="22569"/>
                  </a:lnTo>
                  <a:lnTo>
                    <a:pt x="1069" y="22623"/>
                  </a:lnTo>
                  <a:lnTo>
                    <a:pt x="1332" y="22688"/>
                  </a:lnTo>
                  <a:lnTo>
                    <a:pt x="1596" y="22774"/>
                  </a:lnTo>
                  <a:lnTo>
                    <a:pt x="1859" y="22872"/>
                  </a:lnTo>
                  <a:lnTo>
                    <a:pt x="2123" y="22979"/>
                  </a:lnTo>
                  <a:lnTo>
                    <a:pt x="2386" y="23098"/>
                  </a:lnTo>
                  <a:lnTo>
                    <a:pt x="2645" y="23239"/>
                  </a:lnTo>
                  <a:lnTo>
                    <a:pt x="2904" y="23390"/>
                  </a:lnTo>
                  <a:lnTo>
                    <a:pt x="3163" y="23552"/>
                  </a:lnTo>
                  <a:lnTo>
                    <a:pt x="3422" y="23724"/>
                  </a:lnTo>
                  <a:lnTo>
                    <a:pt x="3677" y="23918"/>
                  </a:lnTo>
                  <a:lnTo>
                    <a:pt x="3931" y="24124"/>
                  </a:lnTo>
                  <a:lnTo>
                    <a:pt x="4181" y="24339"/>
                  </a:lnTo>
                  <a:lnTo>
                    <a:pt x="4431" y="24566"/>
                  </a:lnTo>
                  <a:lnTo>
                    <a:pt x="4681" y="24804"/>
                  </a:lnTo>
                  <a:lnTo>
                    <a:pt x="4926" y="25063"/>
                  </a:lnTo>
                  <a:lnTo>
                    <a:pt x="5167" y="25332"/>
                  </a:lnTo>
                  <a:lnTo>
                    <a:pt x="5408" y="25613"/>
                  </a:lnTo>
                  <a:lnTo>
                    <a:pt x="5644" y="25904"/>
                  </a:lnTo>
                  <a:lnTo>
                    <a:pt x="5880" y="26207"/>
                  </a:lnTo>
                  <a:lnTo>
                    <a:pt x="6112" y="26520"/>
                  </a:lnTo>
                  <a:lnTo>
                    <a:pt x="6339" y="26843"/>
                  </a:lnTo>
                  <a:lnTo>
                    <a:pt x="6566" y="27189"/>
                  </a:lnTo>
                  <a:lnTo>
                    <a:pt x="6789" y="27534"/>
                  </a:lnTo>
                  <a:lnTo>
                    <a:pt x="7007" y="27901"/>
                  </a:lnTo>
                  <a:lnTo>
                    <a:pt x="7225" y="28268"/>
                  </a:lnTo>
                  <a:lnTo>
                    <a:pt x="7434" y="28657"/>
                  </a:lnTo>
                  <a:lnTo>
                    <a:pt x="7643" y="29045"/>
                  </a:lnTo>
                  <a:lnTo>
                    <a:pt x="7847" y="29455"/>
                  </a:lnTo>
                  <a:lnTo>
                    <a:pt x="8029" y="28095"/>
                  </a:lnTo>
                  <a:lnTo>
                    <a:pt x="8215" y="26746"/>
                  </a:lnTo>
                  <a:lnTo>
                    <a:pt x="8406" y="25397"/>
                  </a:lnTo>
                  <a:lnTo>
                    <a:pt x="8606" y="24070"/>
                  </a:lnTo>
                  <a:lnTo>
                    <a:pt x="8811" y="22731"/>
                  </a:lnTo>
                  <a:lnTo>
                    <a:pt x="9024" y="21414"/>
                  </a:lnTo>
                  <a:lnTo>
                    <a:pt x="9242" y="20108"/>
                  </a:lnTo>
                  <a:lnTo>
                    <a:pt x="9474" y="18803"/>
                  </a:lnTo>
                  <a:lnTo>
                    <a:pt x="9706" y="17518"/>
                  </a:lnTo>
                  <a:lnTo>
                    <a:pt x="9951" y="16234"/>
                  </a:lnTo>
                  <a:lnTo>
                    <a:pt x="10201" y="14971"/>
                  </a:lnTo>
                  <a:lnTo>
                    <a:pt x="10460" y="13719"/>
                  </a:lnTo>
                  <a:lnTo>
                    <a:pt x="10728" y="12478"/>
                  </a:lnTo>
                  <a:lnTo>
                    <a:pt x="11005" y="11258"/>
                  </a:lnTo>
                  <a:lnTo>
                    <a:pt x="11146" y="10654"/>
                  </a:lnTo>
                  <a:lnTo>
                    <a:pt x="11291" y="10049"/>
                  </a:lnTo>
                  <a:lnTo>
                    <a:pt x="11437" y="9445"/>
                  </a:lnTo>
                  <a:lnTo>
                    <a:pt x="11587" y="8851"/>
                  </a:lnTo>
                  <a:lnTo>
                    <a:pt x="11151" y="8139"/>
                  </a:lnTo>
                  <a:lnTo>
                    <a:pt x="10714" y="7448"/>
                  </a:lnTo>
                  <a:lnTo>
                    <a:pt x="10274" y="6790"/>
                  </a:lnTo>
                  <a:lnTo>
                    <a:pt x="9833" y="6153"/>
                  </a:lnTo>
                  <a:lnTo>
                    <a:pt x="9392" y="5548"/>
                  </a:lnTo>
                  <a:lnTo>
                    <a:pt x="8947" y="4966"/>
                  </a:lnTo>
                  <a:lnTo>
                    <a:pt x="8497" y="4404"/>
                  </a:lnTo>
                  <a:lnTo>
                    <a:pt x="8043" y="3865"/>
                  </a:lnTo>
                  <a:lnTo>
                    <a:pt x="7584" y="3357"/>
                  </a:lnTo>
                  <a:lnTo>
                    <a:pt x="7120" y="2861"/>
                  </a:lnTo>
                  <a:lnTo>
                    <a:pt x="6648" y="2375"/>
                  </a:lnTo>
                  <a:lnTo>
                    <a:pt x="6171" y="1911"/>
                  </a:lnTo>
                  <a:lnTo>
                    <a:pt x="5685" y="1469"/>
                  </a:lnTo>
                  <a:lnTo>
                    <a:pt x="5194" y="1037"/>
                  </a:lnTo>
                  <a:lnTo>
                    <a:pt x="4690" y="616"/>
                  </a:lnTo>
                  <a:lnTo>
                    <a:pt x="4181" y="206"/>
                  </a:lnTo>
                  <a:lnTo>
                    <a:pt x="4099" y="109"/>
                  </a:lnTo>
                  <a:lnTo>
                    <a:pt x="402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2347;p66">
              <a:extLst>
                <a:ext uri="{FF2B5EF4-FFF2-40B4-BE49-F238E27FC236}">
                  <a16:creationId xmlns:a16="http://schemas.microsoft.com/office/drawing/2014/main" id="{FC45B39A-73B0-4BA0-B989-062E1462B700}"/>
                </a:ext>
              </a:extLst>
            </p:cNvPr>
            <p:cNvSpPr/>
            <p:nvPr/>
          </p:nvSpPr>
          <p:spPr>
            <a:xfrm>
              <a:off x="2873450" y="-7086975"/>
              <a:ext cx="1854775" cy="4820000"/>
            </a:xfrm>
            <a:custGeom>
              <a:avLst/>
              <a:gdLst/>
              <a:ahLst/>
              <a:cxnLst/>
              <a:rect l="l" t="t" r="r" b="b"/>
              <a:pathLst>
                <a:path w="74191" h="192800" extrusionOk="0">
                  <a:moveTo>
                    <a:pt x="8906" y="12478"/>
                  </a:moveTo>
                  <a:lnTo>
                    <a:pt x="10691" y="12607"/>
                  </a:lnTo>
                  <a:lnTo>
                    <a:pt x="12482" y="12726"/>
                  </a:lnTo>
                  <a:lnTo>
                    <a:pt x="16053" y="12942"/>
                  </a:lnTo>
                  <a:lnTo>
                    <a:pt x="19633" y="13136"/>
                  </a:lnTo>
                  <a:lnTo>
                    <a:pt x="23213" y="13320"/>
                  </a:lnTo>
                  <a:lnTo>
                    <a:pt x="30374" y="13665"/>
                  </a:lnTo>
                  <a:lnTo>
                    <a:pt x="33954" y="13859"/>
                  </a:lnTo>
                  <a:lnTo>
                    <a:pt x="37534" y="14065"/>
                  </a:lnTo>
                  <a:lnTo>
                    <a:pt x="39324" y="14172"/>
                  </a:lnTo>
                  <a:lnTo>
                    <a:pt x="41114" y="14291"/>
                  </a:lnTo>
                  <a:lnTo>
                    <a:pt x="42905" y="14410"/>
                  </a:lnTo>
                  <a:lnTo>
                    <a:pt x="44695" y="14539"/>
                  </a:lnTo>
                  <a:lnTo>
                    <a:pt x="46485" y="14691"/>
                  </a:lnTo>
                  <a:lnTo>
                    <a:pt x="48270" y="14842"/>
                  </a:lnTo>
                  <a:lnTo>
                    <a:pt x="50061" y="15004"/>
                  </a:lnTo>
                  <a:lnTo>
                    <a:pt x="51851" y="15187"/>
                  </a:lnTo>
                  <a:lnTo>
                    <a:pt x="53636" y="15371"/>
                  </a:lnTo>
                  <a:lnTo>
                    <a:pt x="55422" y="15576"/>
                  </a:lnTo>
                  <a:lnTo>
                    <a:pt x="57207" y="15791"/>
                  </a:lnTo>
                  <a:lnTo>
                    <a:pt x="58993" y="16029"/>
                  </a:lnTo>
                  <a:lnTo>
                    <a:pt x="60779" y="16277"/>
                  </a:lnTo>
                  <a:lnTo>
                    <a:pt x="62564" y="16547"/>
                  </a:lnTo>
                  <a:lnTo>
                    <a:pt x="64345" y="16838"/>
                  </a:lnTo>
                  <a:lnTo>
                    <a:pt x="66131" y="17141"/>
                  </a:lnTo>
                  <a:lnTo>
                    <a:pt x="66190" y="17162"/>
                  </a:lnTo>
                  <a:lnTo>
                    <a:pt x="66249" y="17184"/>
                  </a:lnTo>
                  <a:lnTo>
                    <a:pt x="66303" y="17227"/>
                  </a:lnTo>
                  <a:lnTo>
                    <a:pt x="66353" y="17270"/>
                  </a:lnTo>
                  <a:lnTo>
                    <a:pt x="66399" y="17335"/>
                  </a:lnTo>
                  <a:lnTo>
                    <a:pt x="66444" y="17400"/>
                  </a:lnTo>
                  <a:lnTo>
                    <a:pt x="66481" y="17464"/>
                  </a:lnTo>
                  <a:lnTo>
                    <a:pt x="66517" y="17551"/>
                  </a:lnTo>
                  <a:lnTo>
                    <a:pt x="66553" y="17637"/>
                  </a:lnTo>
                  <a:lnTo>
                    <a:pt x="66581" y="17723"/>
                  </a:lnTo>
                  <a:lnTo>
                    <a:pt x="66608" y="17821"/>
                  </a:lnTo>
                  <a:lnTo>
                    <a:pt x="66631" y="17928"/>
                  </a:lnTo>
                  <a:lnTo>
                    <a:pt x="66649" y="18036"/>
                  </a:lnTo>
                  <a:lnTo>
                    <a:pt x="66662" y="18144"/>
                  </a:lnTo>
                  <a:lnTo>
                    <a:pt x="66676" y="18252"/>
                  </a:lnTo>
                  <a:lnTo>
                    <a:pt x="66681" y="18360"/>
                  </a:lnTo>
                  <a:lnTo>
                    <a:pt x="66685" y="18479"/>
                  </a:lnTo>
                  <a:lnTo>
                    <a:pt x="66685" y="18598"/>
                  </a:lnTo>
                  <a:lnTo>
                    <a:pt x="66685" y="18706"/>
                  </a:lnTo>
                  <a:lnTo>
                    <a:pt x="66676" y="18824"/>
                  </a:lnTo>
                  <a:lnTo>
                    <a:pt x="66667" y="18932"/>
                  </a:lnTo>
                  <a:lnTo>
                    <a:pt x="66653" y="19040"/>
                  </a:lnTo>
                  <a:lnTo>
                    <a:pt x="66635" y="19148"/>
                  </a:lnTo>
                  <a:lnTo>
                    <a:pt x="66617" y="19245"/>
                  </a:lnTo>
                  <a:lnTo>
                    <a:pt x="66590" y="19342"/>
                  </a:lnTo>
                  <a:lnTo>
                    <a:pt x="66562" y="19440"/>
                  </a:lnTo>
                  <a:lnTo>
                    <a:pt x="66531" y="19526"/>
                  </a:lnTo>
                  <a:lnTo>
                    <a:pt x="66494" y="19601"/>
                  </a:lnTo>
                  <a:lnTo>
                    <a:pt x="66458" y="19677"/>
                  </a:lnTo>
                  <a:lnTo>
                    <a:pt x="66412" y="19742"/>
                  </a:lnTo>
                  <a:lnTo>
                    <a:pt x="66367" y="19796"/>
                  </a:lnTo>
                  <a:lnTo>
                    <a:pt x="66317" y="19839"/>
                  </a:lnTo>
                  <a:lnTo>
                    <a:pt x="66376" y="20638"/>
                  </a:lnTo>
                  <a:lnTo>
                    <a:pt x="66412" y="20519"/>
                  </a:lnTo>
                  <a:lnTo>
                    <a:pt x="66453" y="20422"/>
                  </a:lnTo>
                  <a:lnTo>
                    <a:pt x="66499" y="20325"/>
                  </a:lnTo>
                  <a:lnTo>
                    <a:pt x="66549" y="20238"/>
                  </a:lnTo>
                  <a:lnTo>
                    <a:pt x="66599" y="20163"/>
                  </a:lnTo>
                  <a:lnTo>
                    <a:pt x="66649" y="20098"/>
                  </a:lnTo>
                  <a:lnTo>
                    <a:pt x="66703" y="20033"/>
                  </a:lnTo>
                  <a:lnTo>
                    <a:pt x="66758" y="19990"/>
                  </a:lnTo>
                  <a:lnTo>
                    <a:pt x="66817" y="19947"/>
                  </a:lnTo>
                  <a:lnTo>
                    <a:pt x="66876" y="19925"/>
                  </a:lnTo>
                  <a:lnTo>
                    <a:pt x="66935" y="19904"/>
                  </a:lnTo>
                  <a:lnTo>
                    <a:pt x="66994" y="19893"/>
                  </a:lnTo>
                  <a:lnTo>
                    <a:pt x="67058" y="19893"/>
                  </a:lnTo>
                  <a:lnTo>
                    <a:pt x="67117" y="19904"/>
                  </a:lnTo>
                  <a:lnTo>
                    <a:pt x="67176" y="19925"/>
                  </a:lnTo>
                  <a:lnTo>
                    <a:pt x="67235" y="19958"/>
                  </a:lnTo>
                  <a:lnTo>
                    <a:pt x="67294" y="20001"/>
                  </a:lnTo>
                  <a:lnTo>
                    <a:pt x="67348" y="20044"/>
                  </a:lnTo>
                  <a:lnTo>
                    <a:pt x="67403" y="20109"/>
                  </a:lnTo>
                  <a:lnTo>
                    <a:pt x="67457" y="20173"/>
                  </a:lnTo>
                  <a:lnTo>
                    <a:pt x="67507" y="20249"/>
                  </a:lnTo>
                  <a:lnTo>
                    <a:pt x="67557" y="20346"/>
                  </a:lnTo>
                  <a:lnTo>
                    <a:pt x="67603" y="20443"/>
                  </a:lnTo>
                  <a:lnTo>
                    <a:pt x="67644" y="20540"/>
                  </a:lnTo>
                  <a:lnTo>
                    <a:pt x="67685" y="20659"/>
                  </a:lnTo>
                  <a:lnTo>
                    <a:pt x="67721" y="20789"/>
                  </a:lnTo>
                  <a:lnTo>
                    <a:pt x="67748" y="20918"/>
                  </a:lnTo>
                  <a:lnTo>
                    <a:pt x="67775" y="21069"/>
                  </a:lnTo>
                  <a:lnTo>
                    <a:pt x="67798" y="21220"/>
                  </a:lnTo>
                  <a:lnTo>
                    <a:pt x="67816" y="21382"/>
                  </a:lnTo>
                  <a:lnTo>
                    <a:pt x="67825" y="21566"/>
                  </a:lnTo>
                  <a:lnTo>
                    <a:pt x="67830" y="21738"/>
                  </a:lnTo>
                  <a:lnTo>
                    <a:pt x="67857" y="22990"/>
                  </a:lnTo>
                  <a:lnTo>
                    <a:pt x="67894" y="24286"/>
                  </a:lnTo>
                  <a:lnTo>
                    <a:pt x="67939" y="25624"/>
                  </a:lnTo>
                  <a:lnTo>
                    <a:pt x="67989" y="27006"/>
                  </a:lnTo>
                  <a:lnTo>
                    <a:pt x="68044" y="28430"/>
                  </a:lnTo>
                  <a:lnTo>
                    <a:pt x="68103" y="29877"/>
                  </a:lnTo>
                  <a:lnTo>
                    <a:pt x="68230" y="32877"/>
                  </a:lnTo>
                  <a:lnTo>
                    <a:pt x="68371" y="35986"/>
                  </a:lnTo>
                  <a:lnTo>
                    <a:pt x="68507" y="39159"/>
                  </a:lnTo>
                  <a:lnTo>
                    <a:pt x="68575" y="40756"/>
                  </a:lnTo>
                  <a:lnTo>
                    <a:pt x="68639" y="42375"/>
                  </a:lnTo>
                  <a:lnTo>
                    <a:pt x="68702" y="43994"/>
                  </a:lnTo>
                  <a:lnTo>
                    <a:pt x="68761" y="45613"/>
                  </a:lnTo>
                  <a:lnTo>
                    <a:pt x="68811" y="47232"/>
                  </a:lnTo>
                  <a:lnTo>
                    <a:pt x="68857" y="48851"/>
                  </a:lnTo>
                  <a:lnTo>
                    <a:pt x="68898" y="50459"/>
                  </a:lnTo>
                  <a:lnTo>
                    <a:pt x="68930" y="52046"/>
                  </a:lnTo>
                  <a:lnTo>
                    <a:pt x="68957" y="53632"/>
                  </a:lnTo>
                  <a:lnTo>
                    <a:pt x="68970" y="55187"/>
                  </a:lnTo>
                  <a:lnTo>
                    <a:pt x="68975" y="56730"/>
                  </a:lnTo>
                  <a:lnTo>
                    <a:pt x="68970" y="57486"/>
                  </a:lnTo>
                  <a:lnTo>
                    <a:pt x="68966" y="58241"/>
                  </a:lnTo>
                  <a:lnTo>
                    <a:pt x="68957" y="58997"/>
                  </a:lnTo>
                  <a:lnTo>
                    <a:pt x="68948" y="59731"/>
                  </a:lnTo>
                  <a:lnTo>
                    <a:pt x="68934" y="60464"/>
                  </a:lnTo>
                  <a:lnTo>
                    <a:pt x="68916" y="61188"/>
                  </a:lnTo>
                  <a:lnTo>
                    <a:pt x="68893" y="61900"/>
                  </a:lnTo>
                  <a:lnTo>
                    <a:pt x="68866" y="62612"/>
                  </a:lnTo>
                  <a:lnTo>
                    <a:pt x="68839" y="63303"/>
                  </a:lnTo>
                  <a:lnTo>
                    <a:pt x="68807" y="63994"/>
                  </a:lnTo>
                  <a:lnTo>
                    <a:pt x="68771" y="64663"/>
                  </a:lnTo>
                  <a:lnTo>
                    <a:pt x="68730" y="65332"/>
                  </a:lnTo>
                  <a:lnTo>
                    <a:pt x="68689" y="65980"/>
                  </a:lnTo>
                  <a:lnTo>
                    <a:pt x="68639" y="66627"/>
                  </a:lnTo>
                  <a:lnTo>
                    <a:pt x="68584" y="67253"/>
                  </a:lnTo>
                  <a:lnTo>
                    <a:pt x="68530" y="67879"/>
                  </a:lnTo>
                  <a:lnTo>
                    <a:pt x="68466" y="68484"/>
                  </a:lnTo>
                  <a:lnTo>
                    <a:pt x="68398" y="69077"/>
                  </a:lnTo>
                  <a:lnTo>
                    <a:pt x="68312" y="69844"/>
                  </a:lnTo>
                  <a:lnTo>
                    <a:pt x="68234" y="70535"/>
                  </a:lnTo>
                  <a:lnTo>
                    <a:pt x="68112" y="71711"/>
                  </a:lnTo>
                  <a:lnTo>
                    <a:pt x="68053" y="72207"/>
                  </a:lnTo>
                  <a:lnTo>
                    <a:pt x="67998" y="72661"/>
                  </a:lnTo>
                  <a:lnTo>
                    <a:pt x="67939" y="73071"/>
                  </a:lnTo>
                  <a:lnTo>
                    <a:pt x="67907" y="73265"/>
                  </a:lnTo>
                  <a:lnTo>
                    <a:pt x="67871" y="73460"/>
                  </a:lnTo>
                  <a:lnTo>
                    <a:pt x="67835" y="73632"/>
                  </a:lnTo>
                  <a:lnTo>
                    <a:pt x="67794" y="73805"/>
                  </a:lnTo>
                  <a:lnTo>
                    <a:pt x="67748" y="73978"/>
                  </a:lnTo>
                  <a:lnTo>
                    <a:pt x="67698" y="74150"/>
                  </a:lnTo>
                  <a:lnTo>
                    <a:pt x="67648" y="74312"/>
                  </a:lnTo>
                  <a:lnTo>
                    <a:pt x="67589" y="74474"/>
                  </a:lnTo>
                  <a:lnTo>
                    <a:pt x="67526" y="74636"/>
                  </a:lnTo>
                  <a:lnTo>
                    <a:pt x="67453" y="74798"/>
                  </a:lnTo>
                  <a:lnTo>
                    <a:pt x="67376" y="74960"/>
                  </a:lnTo>
                  <a:lnTo>
                    <a:pt x="67294" y="75132"/>
                  </a:lnTo>
                  <a:lnTo>
                    <a:pt x="67203" y="75294"/>
                  </a:lnTo>
                  <a:lnTo>
                    <a:pt x="67103" y="75478"/>
                  </a:lnTo>
                  <a:lnTo>
                    <a:pt x="66999" y="75651"/>
                  </a:lnTo>
                  <a:lnTo>
                    <a:pt x="66885" y="75834"/>
                  </a:lnTo>
                  <a:lnTo>
                    <a:pt x="66626" y="76233"/>
                  </a:lnTo>
                  <a:lnTo>
                    <a:pt x="66512" y="76384"/>
                  </a:lnTo>
                  <a:lnTo>
                    <a:pt x="66394" y="76525"/>
                  </a:lnTo>
                  <a:lnTo>
                    <a:pt x="66272" y="76654"/>
                  </a:lnTo>
                  <a:lnTo>
                    <a:pt x="66135" y="76773"/>
                  </a:lnTo>
                  <a:lnTo>
                    <a:pt x="65994" y="76881"/>
                  </a:lnTo>
                  <a:lnTo>
                    <a:pt x="65849" y="76989"/>
                  </a:lnTo>
                  <a:lnTo>
                    <a:pt x="65695" y="77086"/>
                  </a:lnTo>
                  <a:lnTo>
                    <a:pt x="65531" y="77162"/>
                  </a:lnTo>
                  <a:lnTo>
                    <a:pt x="65367" y="77248"/>
                  </a:lnTo>
                  <a:lnTo>
                    <a:pt x="65190" y="77313"/>
                  </a:lnTo>
                  <a:lnTo>
                    <a:pt x="65013" y="77377"/>
                  </a:lnTo>
                  <a:lnTo>
                    <a:pt x="64827" y="77431"/>
                  </a:lnTo>
                  <a:lnTo>
                    <a:pt x="64636" y="77475"/>
                  </a:lnTo>
                  <a:lnTo>
                    <a:pt x="64445" y="77518"/>
                  </a:lnTo>
                  <a:lnTo>
                    <a:pt x="64245" y="77550"/>
                  </a:lnTo>
                  <a:lnTo>
                    <a:pt x="64041" y="77572"/>
                  </a:lnTo>
                  <a:lnTo>
                    <a:pt x="63832" y="77593"/>
                  </a:lnTo>
                  <a:lnTo>
                    <a:pt x="63618" y="77604"/>
                  </a:lnTo>
                  <a:lnTo>
                    <a:pt x="63182" y="77615"/>
                  </a:lnTo>
                  <a:lnTo>
                    <a:pt x="62732" y="77604"/>
                  </a:lnTo>
                  <a:lnTo>
                    <a:pt x="62273" y="77572"/>
                  </a:lnTo>
                  <a:lnTo>
                    <a:pt x="61801" y="77518"/>
                  </a:lnTo>
                  <a:lnTo>
                    <a:pt x="61324" y="77453"/>
                  </a:lnTo>
                  <a:lnTo>
                    <a:pt x="60847" y="77367"/>
                  </a:lnTo>
                  <a:lnTo>
                    <a:pt x="60361" y="77270"/>
                  </a:lnTo>
                  <a:lnTo>
                    <a:pt x="59874" y="77172"/>
                  </a:lnTo>
                  <a:lnTo>
                    <a:pt x="59393" y="77054"/>
                  </a:lnTo>
                  <a:lnTo>
                    <a:pt x="58439" y="76816"/>
                  </a:lnTo>
                  <a:lnTo>
                    <a:pt x="57512" y="76568"/>
                  </a:lnTo>
                  <a:lnTo>
                    <a:pt x="56630" y="76320"/>
                  </a:lnTo>
                  <a:lnTo>
                    <a:pt x="55813" y="76093"/>
                  </a:lnTo>
                  <a:lnTo>
                    <a:pt x="55072" y="75899"/>
                  </a:lnTo>
                  <a:lnTo>
                    <a:pt x="54736" y="75812"/>
                  </a:lnTo>
                  <a:lnTo>
                    <a:pt x="54427" y="75748"/>
                  </a:lnTo>
                  <a:lnTo>
                    <a:pt x="54145" y="75704"/>
                  </a:lnTo>
                  <a:lnTo>
                    <a:pt x="53891" y="75672"/>
                  </a:lnTo>
                  <a:lnTo>
                    <a:pt x="49347" y="75284"/>
                  </a:lnTo>
                  <a:lnTo>
                    <a:pt x="44799" y="74884"/>
                  </a:lnTo>
                  <a:lnTo>
                    <a:pt x="40251" y="74474"/>
                  </a:lnTo>
                  <a:lnTo>
                    <a:pt x="35699" y="74086"/>
                  </a:lnTo>
                  <a:lnTo>
                    <a:pt x="31155" y="73686"/>
                  </a:lnTo>
                  <a:lnTo>
                    <a:pt x="26607" y="73287"/>
                  </a:lnTo>
                  <a:lnTo>
                    <a:pt x="22059" y="72887"/>
                  </a:lnTo>
                  <a:lnTo>
                    <a:pt x="17507" y="72499"/>
                  </a:lnTo>
                  <a:lnTo>
                    <a:pt x="17279" y="72488"/>
                  </a:lnTo>
                  <a:lnTo>
                    <a:pt x="17034" y="72488"/>
                  </a:lnTo>
                  <a:lnTo>
                    <a:pt x="16766" y="72499"/>
                  </a:lnTo>
                  <a:lnTo>
                    <a:pt x="16480" y="72520"/>
                  </a:lnTo>
                  <a:lnTo>
                    <a:pt x="15862" y="72585"/>
                  </a:lnTo>
                  <a:lnTo>
                    <a:pt x="15194" y="72672"/>
                  </a:lnTo>
                  <a:lnTo>
                    <a:pt x="14481" y="72758"/>
                  </a:lnTo>
                  <a:lnTo>
                    <a:pt x="13736" y="72844"/>
                  </a:lnTo>
                  <a:lnTo>
                    <a:pt x="13358" y="72877"/>
                  </a:lnTo>
                  <a:lnTo>
                    <a:pt x="12977" y="72898"/>
                  </a:lnTo>
                  <a:lnTo>
                    <a:pt x="12591" y="72920"/>
                  </a:lnTo>
                  <a:lnTo>
                    <a:pt x="12209" y="72931"/>
                  </a:lnTo>
                  <a:lnTo>
                    <a:pt x="11827" y="72920"/>
                  </a:lnTo>
                  <a:lnTo>
                    <a:pt x="11446" y="72909"/>
                  </a:lnTo>
                  <a:lnTo>
                    <a:pt x="11073" y="72877"/>
                  </a:lnTo>
                  <a:lnTo>
                    <a:pt x="10705" y="72833"/>
                  </a:lnTo>
                  <a:lnTo>
                    <a:pt x="10342" y="72769"/>
                  </a:lnTo>
                  <a:lnTo>
                    <a:pt x="9992" y="72682"/>
                  </a:lnTo>
                  <a:lnTo>
                    <a:pt x="9651" y="72585"/>
                  </a:lnTo>
                  <a:lnTo>
                    <a:pt x="9483" y="72520"/>
                  </a:lnTo>
                  <a:lnTo>
                    <a:pt x="9319" y="72456"/>
                  </a:lnTo>
                  <a:lnTo>
                    <a:pt x="9160" y="72380"/>
                  </a:lnTo>
                  <a:lnTo>
                    <a:pt x="9001" y="72305"/>
                  </a:lnTo>
                  <a:lnTo>
                    <a:pt x="8851" y="72218"/>
                  </a:lnTo>
                  <a:lnTo>
                    <a:pt x="8701" y="72132"/>
                  </a:lnTo>
                  <a:lnTo>
                    <a:pt x="8556" y="72035"/>
                  </a:lnTo>
                  <a:lnTo>
                    <a:pt x="8415" y="71927"/>
                  </a:lnTo>
                  <a:lnTo>
                    <a:pt x="8279" y="71819"/>
                  </a:lnTo>
                  <a:lnTo>
                    <a:pt x="8152" y="71700"/>
                  </a:lnTo>
                  <a:lnTo>
                    <a:pt x="8024" y="71571"/>
                  </a:lnTo>
                  <a:lnTo>
                    <a:pt x="7902" y="71430"/>
                  </a:lnTo>
                  <a:lnTo>
                    <a:pt x="7788" y="71290"/>
                  </a:lnTo>
                  <a:lnTo>
                    <a:pt x="7675" y="71139"/>
                  </a:lnTo>
                  <a:lnTo>
                    <a:pt x="7570" y="70988"/>
                  </a:lnTo>
                  <a:lnTo>
                    <a:pt x="7470" y="70815"/>
                  </a:lnTo>
                  <a:lnTo>
                    <a:pt x="7379" y="70642"/>
                  </a:lnTo>
                  <a:lnTo>
                    <a:pt x="7293" y="70459"/>
                  </a:lnTo>
                  <a:lnTo>
                    <a:pt x="7216" y="70286"/>
                  </a:lnTo>
                  <a:lnTo>
                    <a:pt x="7148" y="70103"/>
                  </a:lnTo>
                  <a:lnTo>
                    <a:pt x="7079" y="69909"/>
                  </a:lnTo>
                  <a:lnTo>
                    <a:pt x="7016" y="69703"/>
                  </a:lnTo>
                  <a:lnTo>
                    <a:pt x="6957" y="69498"/>
                  </a:lnTo>
                  <a:lnTo>
                    <a:pt x="6898" y="69283"/>
                  </a:lnTo>
                  <a:lnTo>
                    <a:pt x="6843" y="69056"/>
                  </a:lnTo>
                  <a:lnTo>
                    <a:pt x="6793" y="68818"/>
                  </a:lnTo>
                  <a:lnTo>
                    <a:pt x="6748" y="68581"/>
                  </a:lnTo>
                  <a:lnTo>
                    <a:pt x="6702" y="68333"/>
                  </a:lnTo>
                  <a:lnTo>
                    <a:pt x="6661" y="68084"/>
                  </a:lnTo>
                  <a:lnTo>
                    <a:pt x="6620" y="67825"/>
                  </a:lnTo>
                  <a:lnTo>
                    <a:pt x="6584" y="67556"/>
                  </a:lnTo>
                  <a:lnTo>
                    <a:pt x="6548" y="67286"/>
                  </a:lnTo>
                  <a:lnTo>
                    <a:pt x="6521" y="67005"/>
                  </a:lnTo>
                  <a:lnTo>
                    <a:pt x="6489" y="66725"/>
                  </a:lnTo>
                  <a:lnTo>
                    <a:pt x="6439" y="66142"/>
                  </a:lnTo>
                  <a:lnTo>
                    <a:pt x="6398" y="65537"/>
                  </a:lnTo>
                  <a:lnTo>
                    <a:pt x="6366" y="64933"/>
                  </a:lnTo>
                  <a:lnTo>
                    <a:pt x="6339" y="64307"/>
                  </a:lnTo>
                  <a:lnTo>
                    <a:pt x="6321" y="63670"/>
                  </a:lnTo>
                  <a:lnTo>
                    <a:pt x="6312" y="63022"/>
                  </a:lnTo>
                  <a:lnTo>
                    <a:pt x="6307" y="62375"/>
                  </a:lnTo>
                  <a:lnTo>
                    <a:pt x="6307" y="61717"/>
                  </a:lnTo>
                  <a:lnTo>
                    <a:pt x="6312" y="61058"/>
                  </a:lnTo>
                  <a:lnTo>
                    <a:pt x="6321" y="60411"/>
                  </a:lnTo>
                  <a:lnTo>
                    <a:pt x="6334" y="59763"/>
                  </a:lnTo>
                  <a:lnTo>
                    <a:pt x="6352" y="59115"/>
                  </a:lnTo>
                  <a:lnTo>
                    <a:pt x="6393" y="57853"/>
                  </a:lnTo>
                  <a:lnTo>
                    <a:pt x="6439" y="56644"/>
                  </a:lnTo>
                  <a:lnTo>
                    <a:pt x="6525" y="54463"/>
                  </a:lnTo>
                  <a:lnTo>
                    <a:pt x="6557" y="53524"/>
                  </a:lnTo>
                  <a:lnTo>
                    <a:pt x="6571" y="53104"/>
                  </a:lnTo>
                  <a:lnTo>
                    <a:pt x="6580" y="52715"/>
                  </a:lnTo>
                  <a:lnTo>
                    <a:pt x="6611" y="50287"/>
                  </a:lnTo>
                  <a:lnTo>
                    <a:pt x="6657" y="47858"/>
                  </a:lnTo>
                  <a:lnTo>
                    <a:pt x="6707" y="45440"/>
                  </a:lnTo>
                  <a:lnTo>
                    <a:pt x="6766" y="43012"/>
                  </a:lnTo>
                  <a:lnTo>
                    <a:pt x="6839" y="40594"/>
                  </a:lnTo>
                  <a:lnTo>
                    <a:pt x="6911" y="38177"/>
                  </a:lnTo>
                  <a:lnTo>
                    <a:pt x="6993" y="35759"/>
                  </a:lnTo>
                  <a:lnTo>
                    <a:pt x="7084" y="33341"/>
                  </a:lnTo>
                  <a:lnTo>
                    <a:pt x="7184" y="30923"/>
                  </a:lnTo>
                  <a:lnTo>
                    <a:pt x="7284" y="28517"/>
                  </a:lnTo>
                  <a:lnTo>
                    <a:pt x="7393" y="26110"/>
                  </a:lnTo>
                  <a:lnTo>
                    <a:pt x="7511" y="23692"/>
                  </a:lnTo>
                  <a:lnTo>
                    <a:pt x="7629" y="21285"/>
                  </a:lnTo>
                  <a:lnTo>
                    <a:pt x="7756" y="18878"/>
                  </a:lnTo>
                  <a:lnTo>
                    <a:pt x="7884" y="16471"/>
                  </a:lnTo>
                  <a:lnTo>
                    <a:pt x="8020" y="14065"/>
                  </a:lnTo>
                  <a:lnTo>
                    <a:pt x="8033" y="13903"/>
                  </a:lnTo>
                  <a:lnTo>
                    <a:pt x="8061" y="13741"/>
                  </a:lnTo>
                  <a:lnTo>
                    <a:pt x="8093" y="13590"/>
                  </a:lnTo>
                  <a:lnTo>
                    <a:pt x="8129" y="13439"/>
                  </a:lnTo>
                  <a:lnTo>
                    <a:pt x="8179" y="13298"/>
                  </a:lnTo>
                  <a:lnTo>
                    <a:pt x="8229" y="13158"/>
                  </a:lnTo>
                  <a:lnTo>
                    <a:pt x="8288" y="13039"/>
                  </a:lnTo>
                  <a:lnTo>
                    <a:pt x="8347" y="12920"/>
                  </a:lnTo>
                  <a:lnTo>
                    <a:pt x="8415" y="12823"/>
                  </a:lnTo>
                  <a:lnTo>
                    <a:pt x="8479" y="12726"/>
                  </a:lnTo>
                  <a:lnTo>
                    <a:pt x="8551" y="12651"/>
                  </a:lnTo>
                  <a:lnTo>
                    <a:pt x="8624" y="12586"/>
                  </a:lnTo>
                  <a:lnTo>
                    <a:pt x="8692" y="12532"/>
                  </a:lnTo>
                  <a:lnTo>
                    <a:pt x="8765" y="12500"/>
                  </a:lnTo>
                  <a:lnTo>
                    <a:pt x="8838" y="12478"/>
                  </a:lnTo>
                  <a:close/>
                  <a:moveTo>
                    <a:pt x="2881" y="1"/>
                  </a:moveTo>
                  <a:lnTo>
                    <a:pt x="2736" y="605"/>
                  </a:lnTo>
                  <a:lnTo>
                    <a:pt x="2595" y="1221"/>
                  </a:lnTo>
                  <a:lnTo>
                    <a:pt x="2459" y="1836"/>
                  </a:lnTo>
                  <a:lnTo>
                    <a:pt x="2331" y="2462"/>
                  </a:lnTo>
                  <a:lnTo>
                    <a:pt x="2204" y="3077"/>
                  </a:lnTo>
                  <a:lnTo>
                    <a:pt x="2086" y="3703"/>
                  </a:lnTo>
                  <a:lnTo>
                    <a:pt x="1973" y="4318"/>
                  </a:lnTo>
                  <a:lnTo>
                    <a:pt x="1863" y="4944"/>
                  </a:lnTo>
                  <a:lnTo>
                    <a:pt x="1759" y="5570"/>
                  </a:lnTo>
                  <a:lnTo>
                    <a:pt x="1659" y="6196"/>
                  </a:lnTo>
                  <a:lnTo>
                    <a:pt x="1564" y="6833"/>
                  </a:lnTo>
                  <a:lnTo>
                    <a:pt x="1473" y="7459"/>
                  </a:lnTo>
                  <a:lnTo>
                    <a:pt x="1386" y="8096"/>
                  </a:lnTo>
                  <a:lnTo>
                    <a:pt x="1300" y="8733"/>
                  </a:lnTo>
                  <a:lnTo>
                    <a:pt x="1223" y="9369"/>
                  </a:lnTo>
                  <a:lnTo>
                    <a:pt x="1150" y="10006"/>
                  </a:lnTo>
                  <a:lnTo>
                    <a:pt x="1082" y="10643"/>
                  </a:lnTo>
                  <a:lnTo>
                    <a:pt x="1014" y="11280"/>
                  </a:lnTo>
                  <a:lnTo>
                    <a:pt x="950" y="11927"/>
                  </a:lnTo>
                  <a:lnTo>
                    <a:pt x="896" y="12575"/>
                  </a:lnTo>
                  <a:lnTo>
                    <a:pt x="841" y="13212"/>
                  </a:lnTo>
                  <a:lnTo>
                    <a:pt x="787" y="13859"/>
                  </a:lnTo>
                  <a:lnTo>
                    <a:pt x="741" y="14507"/>
                  </a:lnTo>
                  <a:lnTo>
                    <a:pt x="696" y="15165"/>
                  </a:lnTo>
                  <a:lnTo>
                    <a:pt x="655" y="15813"/>
                  </a:lnTo>
                  <a:lnTo>
                    <a:pt x="619" y="16461"/>
                  </a:lnTo>
                  <a:lnTo>
                    <a:pt x="582" y="17119"/>
                  </a:lnTo>
                  <a:lnTo>
                    <a:pt x="550" y="17777"/>
                  </a:lnTo>
                  <a:lnTo>
                    <a:pt x="519" y="18425"/>
                  </a:lnTo>
                  <a:lnTo>
                    <a:pt x="496" y="19083"/>
                  </a:lnTo>
                  <a:lnTo>
                    <a:pt x="450" y="20400"/>
                  </a:lnTo>
                  <a:lnTo>
                    <a:pt x="414" y="21728"/>
                  </a:lnTo>
                  <a:lnTo>
                    <a:pt x="387" y="23055"/>
                  </a:lnTo>
                  <a:lnTo>
                    <a:pt x="369" y="24383"/>
                  </a:lnTo>
                  <a:lnTo>
                    <a:pt x="360" y="25721"/>
                  </a:lnTo>
                  <a:lnTo>
                    <a:pt x="355" y="27060"/>
                  </a:lnTo>
                  <a:lnTo>
                    <a:pt x="360" y="28409"/>
                  </a:lnTo>
                  <a:lnTo>
                    <a:pt x="369" y="29758"/>
                  </a:lnTo>
                  <a:lnTo>
                    <a:pt x="378" y="31107"/>
                  </a:lnTo>
                  <a:lnTo>
                    <a:pt x="396" y="32456"/>
                  </a:lnTo>
                  <a:lnTo>
                    <a:pt x="414" y="33816"/>
                  </a:lnTo>
                  <a:lnTo>
                    <a:pt x="455" y="36536"/>
                  </a:lnTo>
                  <a:lnTo>
                    <a:pt x="500" y="39267"/>
                  </a:lnTo>
                  <a:lnTo>
                    <a:pt x="537" y="41997"/>
                  </a:lnTo>
                  <a:lnTo>
                    <a:pt x="609" y="47351"/>
                  </a:lnTo>
                  <a:lnTo>
                    <a:pt x="678" y="52693"/>
                  </a:lnTo>
                  <a:lnTo>
                    <a:pt x="737" y="58047"/>
                  </a:lnTo>
                  <a:lnTo>
                    <a:pt x="782" y="63411"/>
                  </a:lnTo>
                  <a:lnTo>
                    <a:pt x="823" y="68764"/>
                  </a:lnTo>
                  <a:lnTo>
                    <a:pt x="855" y="74129"/>
                  </a:lnTo>
                  <a:lnTo>
                    <a:pt x="878" y="79482"/>
                  </a:lnTo>
                  <a:lnTo>
                    <a:pt x="887" y="84836"/>
                  </a:lnTo>
                  <a:lnTo>
                    <a:pt x="891" y="89822"/>
                  </a:lnTo>
                  <a:lnTo>
                    <a:pt x="896" y="94808"/>
                  </a:lnTo>
                  <a:lnTo>
                    <a:pt x="891" y="99806"/>
                  </a:lnTo>
                  <a:lnTo>
                    <a:pt x="887" y="104803"/>
                  </a:lnTo>
                  <a:lnTo>
                    <a:pt x="873" y="109800"/>
                  </a:lnTo>
                  <a:lnTo>
                    <a:pt x="855" y="114808"/>
                  </a:lnTo>
                  <a:lnTo>
                    <a:pt x="828" y="119806"/>
                  </a:lnTo>
                  <a:lnTo>
                    <a:pt x="787" y="124814"/>
                  </a:lnTo>
                  <a:lnTo>
                    <a:pt x="764" y="127318"/>
                  </a:lnTo>
                  <a:lnTo>
                    <a:pt x="737" y="129822"/>
                  </a:lnTo>
                  <a:lnTo>
                    <a:pt x="709" y="132326"/>
                  </a:lnTo>
                  <a:lnTo>
                    <a:pt x="678" y="134830"/>
                  </a:lnTo>
                  <a:lnTo>
                    <a:pt x="641" y="137323"/>
                  </a:lnTo>
                  <a:lnTo>
                    <a:pt x="605" y="139827"/>
                  </a:lnTo>
                  <a:lnTo>
                    <a:pt x="564" y="142331"/>
                  </a:lnTo>
                  <a:lnTo>
                    <a:pt x="519" y="144824"/>
                  </a:lnTo>
                  <a:lnTo>
                    <a:pt x="469" y="147317"/>
                  </a:lnTo>
                  <a:lnTo>
                    <a:pt x="414" y="149821"/>
                  </a:lnTo>
                  <a:lnTo>
                    <a:pt x="355" y="152315"/>
                  </a:lnTo>
                  <a:lnTo>
                    <a:pt x="296" y="154808"/>
                  </a:lnTo>
                  <a:lnTo>
                    <a:pt x="228" y="157301"/>
                  </a:lnTo>
                  <a:lnTo>
                    <a:pt x="155" y="159794"/>
                  </a:lnTo>
                  <a:lnTo>
                    <a:pt x="82" y="162277"/>
                  </a:lnTo>
                  <a:lnTo>
                    <a:pt x="1" y="164770"/>
                  </a:lnTo>
                  <a:lnTo>
                    <a:pt x="210" y="164133"/>
                  </a:lnTo>
                  <a:lnTo>
                    <a:pt x="423" y="163507"/>
                  </a:lnTo>
                  <a:lnTo>
                    <a:pt x="641" y="162892"/>
                  </a:lnTo>
                  <a:lnTo>
                    <a:pt x="864" y="162277"/>
                  </a:lnTo>
                  <a:lnTo>
                    <a:pt x="1082" y="161662"/>
                  </a:lnTo>
                  <a:lnTo>
                    <a:pt x="1309" y="161057"/>
                  </a:lnTo>
                  <a:lnTo>
                    <a:pt x="1536" y="160464"/>
                  </a:lnTo>
                  <a:lnTo>
                    <a:pt x="1768" y="159870"/>
                  </a:lnTo>
                  <a:lnTo>
                    <a:pt x="2000" y="159276"/>
                  </a:lnTo>
                  <a:lnTo>
                    <a:pt x="2236" y="158693"/>
                  </a:lnTo>
                  <a:lnTo>
                    <a:pt x="2477" y="158111"/>
                  </a:lnTo>
                  <a:lnTo>
                    <a:pt x="2718" y="157539"/>
                  </a:lnTo>
                  <a:lnTo>
                    <a:pt x="2963" y="156967"/>
                  </a:lnTo>
                  <a:lnTo>
                    <a:pt x="3213" y="156405"/>
                  </a:lnTo>
                  <a:lnTo>
                    <a:pt x="3463" y="155855"/>
                  </a:lnTo>
                  <a:lnTo>
                    <a:pt x="3717" y="155304"/>
                  </a:lnTo>
                  <a:lnTo>
                    <a:pt x="3972" y="154754"/>
                  </a:lnTo>
                  <a:lnTo>
                    <a:pt x="4235" y="154214"/>
                  </a:lnTo>
                  <a:lnTo>
                    <a:pt x="4499" y="153685"/>
                  </a:lnTo>
                  <a:lnTo>
                    <a:pt x="4762" y="153157"/>
                  </a:lnTo>
                  <a:lnTo>
                    <a:pt x="5030" y="152638"/>
                  </a:lnTo>
                  <a:lnTo>
                    <a:pt x="5303" y="152120"/>
                  </a:lnTo>
                  <a:lnTo>
                    <a:pt x="5580" y="151613"/>
                  </a:lnTo>
                  <a:lnTo>
                    <a:pt x="5857" y="151117"/>
                  </a:lnTo>
                  <a:lnTo>
                    <a:pt x="6139" y="150620"/>
                  </a:lnTo>
                  <a:lnTo>
                    <a:pt x="6425" y="150134"/>
                  </a:lnTo>
                  <a:lnTo>
                    <a:pt x="6716" y="149649"/>
                  </a:lnTo>
                  <a:lnTo>
                    <a:pt x="7007" y="149174"/>
                  </a:lnTo>
                  <a:lnTo>
                    <a:pt x="7302" y="148710"/>
                  </a:lnTo>
                  <a:lnTo>
                    <a:pt x="7602" y="148246"/>
                  </a:lnTo>
                  <a:lnTo>
                    <a:pt x="7902" y="147792"/>
                  </a:lnTo>
                  <a:lnTo>
                    <a:pt x="8206" y="147339"/>
                  </a:lnTo>
                  <a:lnTo>
                    <a:pt x="8161" y="147296"/>
                  </a:lnTo>
                  <a:lnTo>
                    <a:pt x="8111" y="147242"/>
                  </a:lnTo>
                  <a:lnTo>
                    <a:pt x="8065" y="147177"/>
                  </a:lnTo>
                  <a:lnTo>
                    <a:pt x="8024" y="147102"/>
                  </a:lnTo>
                  <a:lnTo>
                    <a:pt x="7984" y="147004"/>
                  </a:lnTo>
                  <a:lnTo>
                    <a:pt x="7943" y="146907"/>
                  </a:lnTo>
                  <a:lnTo>
                    <a:pt x="7906" y="146789"/>
                  </a:lnTo>
                  <a:lnTo>
                    <a:pt x="7874" y="146648"/>
                  </a:lnTo>
                  <a:lnTo>
                    <a:pt x="7825" y="146443"/>
                  </a:lnTo>
                  <a:lnTo>
                    <a:pt x="7779" y="146238"/>
                  </a:lnTo>
                  <a:lnTo>
                    <a:pt x="7738" y="146033"/>
                  </a:lnTo>
                  <a:lnTo>
                    <a:pt x="7697" y="145817"/>
                  </a:lnTo>
                  <a:lnTo>
                    <a:pt x="7665" y="145612"/>
                  </a:lnTo>
                  <a:lnTo>
                    <a:pt x="7634" y="145407"/>
                  </a:lnTo>
                  <a:lnTo>
                    <a:pt x="7606" y="145191"/>
                  </a:lnTo>
                  <a:lnTo>
                    <a:pt x="7579" y="144986"/>
                  </a:lnTo>
                  <a:lnTo>
                    <a:pt x="7561" y="144770"/>
                  </a:lnTo>
                  <a:lnTo>
                    <a:pt x="7543" y="144565"/>
                  </a:lnTo>
                  <a:lnTo>
                    <a:pt x="7525" y="144349"/>
                  </a:lnTo>
                  <a:lnTo>
                    <a:pt x="7516" y="144144"/>
                  </a:lnTo>
                  <a:lnTo>
                    <a:pt x="7506" y="143939"/>
                  </a:lnTo>
                  <a:lnTo>
                    <a:pt x="7502" y="143723"/>
                  </a:lnTo>
                  <a:lnTo>
                    <a:pt x="7497" y="143518"/>
                  </a:lnTo>
                  <a:lnTo>
                    <a:pt x="7497" y="143313"/>
                  </a:lnTo>
                  <a:lnTo>
                    <a:pt x="7502" y="143108"/>
                  </a:lnTo>
                  <a:lnTo>
                    <a:pt x="7511" y="142903"/>
                  </a:lnTo>
                  <a:lnTo>
                    <a:pt x="7520" y="142698"/>
                  </a:lnTo>
                  <a:lnTo>
                    <a:pt x="7529" y="142493"/>
                  </a:lnTo>
                  <a:lnTo>
                    <a:pt x="7547" y="142288"/>
                  </a:lnTo>
                  <a:lnTo>
                    <a:pt x="7561" y="142093"/>
                  </a:lnTo>
                  <a:lnTo>
                    <a:pt x="7584" y="141899"/>
                  </a:lnTo>
                  <a:lnTo>
                    <a:pt x="7606" y="141694"/>
                  </a:lnTo>
                  <a:lnTo>
                    <a:pt x="7634" y="141500"/>
                  </a:lnTo>
                  <a:lnTo>
                    <a:pt x="7661" y="141316"/>
                  </a:lnTo>
                  <a:lnTo>
                    <a:pt x="7725" y="140939"/>
                  </a:lnTo>
                  <a:lnTo>
                    <a:pt x="7797" y="140561"/>
                  </a:lnTo>
                  <a:lnTo>
                    <a:pt x="7884" y="140205"/>
                  </a:lnTo>
                  <a:lnTo>
                    <a:pt x="7974" y="139859"/>
                  </a:lnTo>
                  <a:lnTo>
                    <a:pt x="8079" y="139525"/>
                  </a:lnTo>
                  <a:lnTo>
                    <a:pt x="8188" y="139201"/>
                  </a:lnTo>
                  <a:lnTo>
                    <a:pt x="8306" y="138899"/>
                  </a:lnTo>
                  <a:lnTo>
                    <a:pt x="8433" y="138607"/>
                  </a:lnTo>
                  <a:lnTo>
                    <a:pt x="8565" y="138337"/>
                  </a:lnTo>
                  <a:lnTo>
                    <a:pt x="8710" y="138078"/>
                  </a:lnTo>
                  <a:lnTo>
                    <a:pt x="8856" y="137841"/>
                  </a:lnTo>
                  <a:lnTo>
                    <a:pt x="9015" y="137614"/>
                  </a:lnTo>
                  <a:lnTo>
                    <a:pt x="9174" y="137420"/>
                  </a:lnTo>
                  <a:lnTo>
                    <a:pt x="9342" y="137237"/>
                  </a:lnTo>
                  <a:lnTo>
                    <a:pt x="9515" y="137085"/>
                  </a:lnTo>
                  <a:lnTo>
                    <a:pt x="9606" y="137010"/>
                  </a:lnTo>
                  <a:lnTo>
                    <a:pt x="9696" y="136945"/>
                  </a:lnTo>
                  <a:lnTo>
                    <a:pt x="9787" y="136891"/>
                  </a:lnTo>
                  <a:lnTo>
                    <a:pt x="9878" y="136837"/>
                  </a:lnTo>
                  <a:lnTo>
                    <a:pt x="9974" y="136794"/>
                  </a:lnTo>
                  <a:lnTo>
                    <a:pt x="10069" y="136751"/>
                  </a:lnTo>
                  <a:lnTo>
                    <a:pt x="10164" y="136718"/>
                  </a:lnTo>
                  <a:lnTo>
                    <a:pt x="10260" y="136697"/>
                  </a:lnTo>
                  <a:lnTo>
                    <a:pt x="10432" y="136664"/>
                  </a:lnTo>
                  <a:lnTo>
                    <a:pt x="10605" y="136654"/>
                  </a:lnTo>
                  <a:lnTo>
                    <a:pt x="10773" y="136664"/>
                  </a:lnTo>
                  <a:lnTo>
                    <a:pt x="10946" y="136686"/>
                  </a:lnTo>
                  <a:lnTo>
                    <a:pt x="11114" y="136740"/>
                  </a:lnTo>
                  <a:lnTo>
                    <a:pt x="11278" y="136794"/>
                  </a:lnTo>
                  <a:lnTo>
                    <a:pt x="11446" y="136880"/>
                  </a:lnTo>
                  <a:lnTo>
                    <a:pt x="11609" y="136977"/>
                  </a:lnTo>
                  <a:lnTo>
                    <a:pt x="11773" y="137085"/>
                  </a:lnTo>
                  <a:lnTo>
                    <a:pt x="11932" y="137215"/>
                  </a:lnTo>
                  <a:lnTo>
                    <a:pt x="12095" y="137355"/>
                  </a:lnTo>
                  <a:lnTo>
                    <a:pt x="12254" y="137506"/>
                  </a:lnTo>
                  <a:lnTo>
                    <a:pt x="12413" y="137679"/>
                  </a:lnTo>
                  <a:lnTo>
                    <a:pt x="12568" y="137863"/>
                  </a:lnTo>
                  <a:lnTo>
                    <a:pt x="12727" y="138068"/>
                  </a:lnTo>
                  <a:lnTo>
                    <a:pt x="12877" y="138273"/>
                  </a:lnTo>
                  <a:lnTo>
                    <a:pt x="13031" y="138499"/>
                  </a:lnTo>
                  <a:lnTo>
                    <a:pt x="13186" y="138737"/>
                  </a:lnTo>
                  <a:lnTo>
                    <a:pt x="13336" y="138985"/>
                  </a:lnTo>
                  <a:lnTo>
                    <a:pt x="13481" y="139233"/>
                  </a:lnTo>
                  <a:lnTo>
                    <a:pt x="13631" y="139503"/>
                  </a:lnTo>
                  <a:lnTo>
                    <a:pt x="13776" y="139784"/>
                  </a:lnTo>
                  <a:lnTo>
                    <a:pt x="13922" y="140075"/>
                  </a:lnTo>
                  <a:lnTo>
                    <a:pt x="14063" y="140367"/>
                  </a:lnTo>
                  <a:lnTo>
                    <a:pt x="14208" y="140680"/>
                  </a:lnTo>
                  <a:lnTo>
                    <a:pt x="14349" y="140993"/>
                  </a:lnTo>
                  <a:lnTo>
                    <a:pt x="14485" y="141316"/>
                  </a:lnTo>
                  <a:lnTo>
                    <a:pt x="14622" y="141640"/>
                  </a:lnTo>
                  <a:lnTo>
                    <a:pt x="14758" y="141975"/>
                  </a:lnTo>
                  <a:lnTo>
                    <a:pt x="14894" y="142320"/>
                  </a:lnTo>
                  <a:lnTo>
                    <a:pt x="15158" y="143022"/>
                  </a:lnTo>
                  <a:lnTo>
                    <a:pt x="15417" y="143745"/>
                  </a:lnTo>
                  <a:lnTo>
                    <a:pt x="15671" y="144479"/>
                  </a:lnTo>
                  <a:lnTo>
                    <a:pt x="15916" y="145234"/>
                  </a:lnTo>
                  <a:lnTo>
                    <a:pt x="16157" y="146001"/>
                  </a:lnTo>
                  <a:lnTo>
                    <a:pt x="16389" y="146767"/>
                  </a:lnTo>
                  <a:lnTo>
                    <a:pt x="16616" y="147533"/>
                  </a:lnTo>
                  <a:lnTo>
                    <a:pt x="16834" y="148300"/>
                  </a:lnTo>
                  <a:lnTo>
                    <a:pt x="17048" y="149066"/>
                  </a:lnTo>
                  <a:lnTo>
                    <a:pt x="17252" y="149811"/>
                  </a:lnTo>
                  <a:lnTo>
                    <a:pt x="17452" y="150555"/>
                  </a:lnTo>
                  <a:lnTo>
                    <a:pt x="17829" y="151991"/>
                  </a:lnTo>
                  <a:lnTo>
                    <a:pt x="18179" y="153318"/>
                  </a:lnTo>
                  <a:lnTo>
                    <a:pt x="18497" y="154538"/>
                  </a:lnTo>
                  <a:lnTo>
                    <a:pt x="18624" y="155013"/>
                  </a:lnTo>
                  <a:lnTo>
                    <a:pt x="18752" y="155509"/>
                  </a:lnTo>
                  <a:lnTo>
                    <a:pt x="18879" y="156027"/>
                  </a:lnTo>
                  <a:lnTo>
                    <a:pt x="19006" y="156556"/>
                  </a:lnTo>
                  <a:lnTo>
                    <a:pt x="19133" y="157107"/>
                  </a:lnTo>
                  <a:lnTo>
                    <a:pt x="19256" y="157679"/>
                  </a:lnTo>
                  <a:lnTo>
                    <a:pt x="19379" y="158262"/>
                  </a:lnTo>
                  <a:lnTo>
                    <a:pt x="19497" y="158855"/>
                  </a:lnTo>
                  <a:lnTo>
                    <a:pt x="19610" y="159460"/>
                  </a:lnTo>
                  <a:lnTo>
                    <a:pt x="19719" y="160075"/>
                  </a:lnTo>
                  <a:lnTo>
                    <a:pt x="19819" y="160690"/>
                  </a:lnTo>
                  <a:lnTo>
                    <a:pt x="19910" y="161316"/>
                  </a:lnTo>
                  <a:lnTo>
                    <a:pt x="19996" y="161942"/>
                  </a:lnTo>
                  <a:lnTo>
                    <a:pt x="20069" y="162579"/>
                  </a:lnTo>
                  <a:lnTo>
                    <a:pt x="20105" y="162892"/>
                  </a:lnTo>
                  <a:lnTo>
                    <a:pt x="20133" y="163205"/>
                  </a:lnTo>
                  <a:lnTo>
                    <a:pt x="20160" y="163518"/>
                  </a:lnTo>
                  <a:lnTo>
                    <a:pt x="20187" y="163842"/>
                  </a:lnTo>
                  <a:lnTo>
                    <a:pt x="20210" y="164155"/>
                  </a:lnTo>
                  <a:lnTo>
                    <a:pt x="20228" y="164468"/>
                  </a:lnTo>
                  <a:lnTo>
                    <a:pt x="20242" y="164781"/>
                  </a:lnTo>
                  <a:lnTo>
                    <a:pt x="20251" y="165094"/>
                  </a:lnTo>
                  <a:lnTo>
                    <a:pt x="20260" y="165396"/>
                  </a:lnTo>
                  <a:lnTo>
                    <a:pt x="20265" y="165709"/>
                  </a:lnTo>
                  <a:lnTo>
                    <a:pt x="20265" y="166011"/>
                  </a:lnTo>
                  <a:lnTo>
                    <a:pt x="20260" y="166313"/>
                  </a:lnTo>
                  <a:lnTo>
                    <a:pt x="20251" y="166616"/>
                  </a:lnTo>
                  <a:lnTo>
                    <a:pt x="20242" y="166918"/>
                  </a:lnTo>
                  <a:lnTo>
                    <a:pt x="20224" y="167209"/>
                  </a:lnTo>
                  <a:lnTo>
                    <a:pt x="20201" y="167511"/>
                  </a:lnTo>
                  <a:lnTo>
                    <a:pt x="20178" y="167792"/>
                  </a:lnTo>
                  <a:lnTo>
                    <a:pt x="20146" y="168084"/>
                  </a:lnTo>
                  <a:lnTo>
                    <a:pt x="20110" y="168364"/>
                  </a:lnTo>
                  <a:lnTo>
                    <a:pt x="20069" y="168645"/>
                  </a:lnTo>
                  <a:lnTo>
                    <a:pt x="20024" y="168925"/>
                  </a:lnTo>
                  <a:lnTo>
                    <a:pt x="19974" y="169195"/>
                  </a:lnTo>
                  <a:lnTo>
                    <a:pt x="19919" y="169465"/>
                  </a:lnTo>
                  <a:lnTo>
                    <a:pt x="19860" y="169724"/>
                  </a:lnTo>
                  <a:lnTo>
                    <a:pt x="19792" y="169983"/>
                  </a:lnTo>
                  <a:lnTo>
                    <a:pt x="19719" y="170231"/>
                  </a:lnTo>
                  <a:lnTo>
                    <a:pt x="19642" y="170480"/>
                  </a:lnTo>
                  <a:lnTo>
                    <a:pt x="19556" y="170728"/>
                  </a:lnTo>
                  <a:lnTo>
                    <a:pt x="19465" y="170954"/>
                  </a:lnTo>
                  <a:lnTo>
                    <a:pt x="19369" y="171192"/>
                  </a:lnTo>
                  <a:lnTo>
                    <a:pt x="19269" y="171419"/>
                  </a:lnTo>
                  <a:lnTo>
                    <a:pt x="19160" y="171634"/>
                  </a:lnTo>
                  <a:lnTo>
                    <a:pt x="19042" y="171850"/>
                  </a:lnTo>
                  <a:lnTo>
                    <a:pt x="18920" y="172055"/>
                  </a:lnTo>
                  <a:lnTo>
                    <a:pt x="18792" y="172250"/>
                  </a:lnTo>
                  <a:lnTo>
                    <a:pt x="18656" y="172444"/>
                  </a:lnTo>
                  <a:lnTo>
                    <a:pt x="18533" y="172595"/>
                  </a:lnTo>
                  <a:lnTo>
                    <a:pt x="18406" y="172735"/>
                  </a:lnTo>
                  <a:lnTo>
                    <a:pt x="18279" y="172865"/>
                  </a:lnTo>
                  <a:lnTo>
                    <a:pt x="18147" y="172962"/>
                  </a:lnTo>
                  <a:lnTo>
                    <a:pt x="18015" y="173048"/>
                  </a:lnTo>
                  <a:lnTo>
                    <a:pt x="17884" y="173113"/>
                  </a:lnTo>
                  <a:lnTo>
                    <a:pt x="17747" y="173156"/>
                  </a:lnTo>
                  <a:lnTo>
                    <a:pt x="17616" y="173189"/>
                  </a:lnTo>
                  <a:lnTo>
                    <a:pt x="17479" y="173199"/>
                  </a:lnTo>
                  <a:lnTo>
                    <a:pt x="17348" y="173199"/>
                  </a:lnTo>
                  <a:lnTo>
                    <a:pt x="17216" y="173178"/>
                  </a:lnTo>
                  <a:lnTo>
                    <a:pt x="17084" y="173135"/>
                  </a:lnTo>
                  <a:lnTo>
                    <a:pt x="16952" y="173092"/>
                  </a:lnTo>
                  <a:lnTo>
                    <a:pt x="16825" y="173016"/>
                  </a:lnTo>
                  <a:lnTo>
                    <a:pt x="16702" y="172940"/>
                  </a:lnTo>
                  <a:lnTo>
                    <a:pt x="16580" y="172843"/>
                  </a:lnTo>
                  <a:lnTo>
                    <a:pt x="16457" y="172725"/>
                  </a:lnTo>
                  <a:lnTo>
                    <a:pt x="16339" y="172595"/>
                  </a:lnTo>
                  <a:lnTo>
                    <a:pt x="16225" y="172455"/>
                  </a:lnTo>
                  <a:lnTo>
                    <a:pt x="16116" y="172304"/>
                  </a:lnTo>
                  <a:lnTo>
                    <a:pt x="16012" y="172142"/>
                  </a:lnTo>
                  <a:lnTo>
                    <a:pt x="15912" y="171958"/>
                  </a:lnTo>
                  <a:lnTo>
                    <a:pt x="15816" y="171764"/>
                  </a:lnTo>
                  <a:lnTo>
                    <a:pt x="15730" y="171559"/>
                  </a:lnTo>
                  <a:lnTo>
                    <a:pt x="15644" y="171343"/>
                  </a:lnTo>
                  <a:lnTo>
                    <a:pt x="15567" y="171106"/>
                  </a:lnTo>
                  <a:lnTo>
                    <a:pt x="15494" y="170868"/>
                  </a:lnTo>
                  <a:lnTo>
                    <a:pt x="15430" y="170620"/>
                  </a:lnTo>
                  <a:lnTo>
                    <a:pt x="15376" y="170350"/>
                  </a:lnTo>
                  <a:lnTo>
                    <a:pt x="15326" y="170080"/>
                  </a:lnTo>
                  <a:lnTo>
                    <a:pt x="15285" y="169800"/>
                  </a:lnTo>
                  <a:lnTo>
                    <a:pt x="15253" y="169497"/>
                  </a:lnTo>
                  <a:lnTo>
                    <a:pt x="14967" y="170091"/>
                  </a:lnTo>
                  <a:lnTo>
                    <a:pt x="14685" y="170695"/>
                  </a:lnTo>
                  <a:lnTo>
                    <a:pt x="14408" y="171289"/>
                  </a:lnTo>
                  <a:lnTo>
                    <a:pt x="14135" y="171894"/>
                  </a:lnTo>
                  <a:lnTo>
                    <a:pt x="13867" y="172509"/>
                  </a:lnTo>
                  <a:lnTo>
                    <a:pt x="13604" y="173113"/>
                  </a:lnTo>
                  <a:lnTo>
                    <a:pt x="13340" y="173739"/>
                  </a:lnTo>
                  <a:lnTo>
                    <a:pt x="13086" y="174354"/>
                  </a:lnTo>
                  <a:lnTo>
                    <a:pt x="12836" y="174980"/>
                  </a:lnTo>
                  <a:lnTo>
                    <a:pt x="12586" y="175606"/>
                  </a:lnTo>
                  <a:lnTo>
                    <a:pt x="12341" y="176243"/>
                  </a:lnTo>
                  <a:lnTo>
                    <a:pt x="12104" y="176880"/>
                  </a:lnTo>
                  <a:lnTo>
                    <a:pt x="11868" y="177517"/>
                  </a:lnTo>
                  <a:lnTo>
                    <a:pt x="11632" y="178164"/>
                  </a:lnTo>
                  <a:lnTo>
                    <a:pt x="11405" y="178812"/>
                  </a:lnTo>
                  <a:lnTo>
                    <a:pt x="11182" y="179460"/>
                  </a:lnTo>
                  <a:lnTo>
                    <a:pt x="10959" y="180118"/>
                  </a:lnTo>
                  <a:lnTo>
                    <a:pt x="10741" y="180776"/>
                  </a:lnTo>
                  <a:lnTo>
                    <a:pt x="10528" y="181435"/>
                  </a:lnTo>
                  <a:lnTo>
                    <a:pt x="10319" y="182104"/>
                  </a:lnTo>
                  <a:lnTo>
                    <a:pt x="10110" y="182773"/>
                  </a:lnTo>
                  <a:lnTo>
                    <a:pt x="9905" y="183442"/>
                  </a:lnTo>
                  <a:lnTo>
                    <a:pt x="9705" y="184122"/>
                  </a:lnTo>
                  <a:lnTo>
                    <a:pt x="9510" y="184802"/>
                  </a:lnTo>
                  <a:lnTo>
                    <a:pt x="9315" y="185482"/>
                  </a:lnTo>
                  <a:lnTo>
                    <a:pt x="9124" y="186162"/>
                  </a:lnTo>
                  <a:lnTo>
                    <a:pt x="8938" y="186853"/>
                  </a:lnTo>
                  <a:lnTo>
                    <a:pt x="8751" y="187544"/>
                  </a:lnTo>
                  <a:lnTo>
                    <a:pt x="8574" y="188245"/>
                  </a:lnTo>
                  <a:lnTo>
                    <a:pt x="8392" y="188947"/>
                  </a:lnTo>
                  <a:lnTo>
                    <a:pt x="8220" y="189648"/>
                  </a:lnTo>
                  <a:lnTo>
                    <a:pt x="8047" y="190350"/>
                  </a:lnTo>
                  <a:lnTo>
                    <a:pt x="9301" y="190566"/>
                  </a:lnTo>
                  <a:lnTo>
                    <a:pt x="10551" y="190771"/>
                  </a:lnTo>
                  <a:lnTo>
                    <a:pt x="11800" y="190965"/>
                  </a:lnTo>
                  <a:lnTo>
                    <a:pt x="13054" y="191138"/>
                  </a:lnTo>
                  <a:lnTo>
                    <a:pt x="14303" y="191300"/>
                  </a:lnTo>
                  <a:lnTo>
                    <a:pt x="15548" y="191440"/>
                  </a:lnTo>
                  <a:lnTo>
                    <a:pt x="16798" y="191580"/>
                  </a:lnTo>
                  <a:lnTo>
                    <a:pt x="18047" y="191699"/>
                  </a:lnTo>
                  <a:lnTo>
                    <a:pt x="19297" y="191807"/>
                  </a:lnTo>
                  <a:lnTo>
                    <a:pt x="20542" y="191904"/>
                  </a:lnTo>
                  <a:lnTo>
                    <a:pt x="21791" y="191980"/>
                  </a:lnTo>
                  <a:lnTo>
                    <a:pt x="23036" y="192055"/>
                  </a:lnTo>
                  <a:lnTo>
                    <a:pt x="24281" y="192120"/>
                  </a:lnTo>
                  <a:lnTo>
                    <a:pt x="25530" y="192163"/>
                  </a:lnTo>
                  <a:lnTo>
                    <a:pt x="26775" y="192206"/>
                  </a:lnTo>
                  <a:lnTo>
                    <a:pt x="28020" y="192239"/>
                  </a:lnTo>
                  <a:lnTo>
                    <a:pt x="29270" y="192249"/>
                  </a:lnTo>
                  <a:lnTo>
                    <a:pt x="30515" y="192260"/>
                  </a:lnTo>
                  <a:lnTo>
                    <a:pt x="33009" y="192260"/>
                  </a:lnTo>
                  <a:lnTo>
                    <a:pt x="34254" y="192239"/>
                  </a:lnTo>
                  <a:lnTo>
                    <a:pt x="35503" y="192217"/>
                  </a:lnTo>
                  <a:lnTo>
                    <a:pt x="36748" y="192185"/>
                  </a:lnTo>
                  <a:lnTo>
                    <a:pt x="37998" y="192152"/>
                  </a:lnTo>
                  <a:lnTo>
                    <a:pt x="39243" y="192098"/>
                  </a:lnTo>
                  <a:lnTo>
                    <a:pt x="40492" y="192055"/>
                  </a:lnTo>
                  <a:lnTo>
                    <a:pt x="42991" y="191926"/>
                  </a:lnTo>
                  <a:lnTo>
                    <a:pt x="45494" y="191785"/>
                  </a:lnTo>
                  <a:lnTo>
                    <a:pt x="47998" y="191623"/>
                  </a:lnTo>
                  <a:lnTo>
                    <a:pt x="47789" y="191149"/>
                  </a:lnTo>
                  <a:lnTo>
                    <a:pt x="47580" y="190674"/>
                  </a:lnTo>
                  <a:lnTo>
                    <a:pt x="47366" y="190210"/>
                  </a:lnTo>
                  <a:lnTo>
                    <a:pt x="47153" y="189756"/>
                  </a:lnTo>
                  <a:lnTo>
                    <a:pt x="46939" y="189303"/>
                  </a:lnTo>
                  <a:lnTo>
                    <a:pt x="46721" y="188860"/>
                  </a:lnTo>
                  <a:lnTo>
                    <a:pt x="46498" y="188429"/>
                  </a:lnTo>
                  <a:lnTo>
                    <a:pt x="46276" y="188008"/>
                  </a:lnTo>
                  <a:lnTo>
                    <a:pt x="46053" y="187587"/>
                  </a:lnTo>
                  <a:lnTo>
                    <a:pt x="45826" y="187177"/>
                  </a:lnTo>
                  <a:lnTo>
                    <a:pt x="45594" y="186777"/>
                  </a:lnTo>
                  <a:lnTo>
                    <a:pt x="45363" y="186389"/>
                  </a:lnTo>
                  <a:lnTo>
                    <a:pt x="45126" y="186000"/>
                  </a:lnTo>
                  <a:lnTo>
                    <a:pt x="44890" y="185622"/>
                  </a:lnTo>
                  <a:lnTo>
                    <a:pt x="44654" y="185255"/>
                  </a:lnTo>
                  <a:lnTo>
                    <a:pt x="44413" y="184899"/>
                  </a:lnTo>
                  <a:lnTo>
                    <a:pt x="44168" y="184554"/>
                  </a:lnTo>
                  <a:lnTo>
                    <a:pt x="43922" y="184219"/>
                  </a:lnTo>
                  <a:lnTo>
                    <a:pt x="43677" y="183896"/>
                  </a:lnTo>
                  <a:lnTo>
                    <a:pt x="43427" y="183572"/>
                  </a:lnTo>
                  <a:lnTo>
                    <a:pt x="43173" y="183270"/>
                  </a:lnTo>
                  <a:lnTo>
                    <a:pt x="42918" y="182967"/>
                  </a:lnTo>
                  <a:lnTo>
                    <a:pt x="42659" y="182676"/>
                  </a:lnTo>
                  <a:lnTo>
                    <a:pt x="42400" y="182406"/>
                  </a:lnTo>
                  <a:lnTo>
                    <a:pt x="42137" y="182136"/>
                  </a:lnTo>
                  <a:lnTo>
                    <a:pt x="41873" y="181877"/>
                  </a:lnTo>
                  <a:lnTo>
                    <a:pt x="41610" y="181629"/>
                  </a:lnTo>
                  <a:lnTo>
                    <a:pt x="41337" y="181392"/>
                  </a:lnTo>
                  <a:lnTo>
                    <a:pt x="41069" y="181176"/>
                  </a:lnTo>
                  <a:lnTo>
                    <a:pt x="40792" y="180960"/>
                  </a:lnTo>
                  <a:lnTo>
                    <a:pt x="40519" y="180755"/>
                  </a:lnTo>
                  <a:lnTo>
                    <a:pt x="40238" y="180560"/>
                  </a:lnTo>
                  <a:lnTo>
                    <a:pt x="40169" y="180938"/>
                  </a:lnTo>
                  <a:lnTo>
                    <a:pt x="40092" y="181305"/>
                  </a:lnTo>
                  <a:lnTo>
                    <a:pt x="40006" y="181651"/>
                  </a:lnTo>
                  <a:lnTo>
                    <a:pt x="39920" y="181996"/>
                  </a:lnTo>
                  <a:lnTo>
                    <a:pt x="39824" y="182320"/>
                  </a:lnTo>
                  <a:lnTo>
                    <a:pt x="39720" y="182633"/>
                  </a:lnTo>
                  <a:lnTo>
                    <a:pt x="39611" y="182935"/>
                  </a:lnTo>
                  <a:lnTo>
                    <a:pt x="39502" y="183226"/>
                  </a:lnTo>
                  <a:lnTo>
                    <a:pt x="39383" y="183507"/>
                  </a:lnTo>
                  <a:lnTo>
                    <a:pt x="39256" y="183766"/>
                  </a:lnTo>
                  <a:lnTo>
                    <a:pt x="39129" y="184014"/>
                  </a:lnTo>
                  <a:lnTo>
                    <a:pt x="38997" y="184252"/>
                  </a:lnTo>
                  <a:lnTo>
                    <a:pt x="38861" y="184468"/>
                  </a:lnTo>
                  <a:lnTo>
                    <a:pt x="38720" y="184673"/>
                  </a:lnTo>
                  <a:lnTo>
                    <a:pt x="38575" y="184856"/>
                  </a:lnTo>
                  <a:lnTo>
                    <a:pt x="38425" y="185029"/>
                  </a:lnTo>
                  <a:lnTo>
                    <a:pt x="38275" y="185191"/>
                  </a:lnTo>
                  <a:lnTo>
                    <a:pt x="38116" y="185331"/>
                  </a:lnTo>
                  <a:lnTo>
                    <a:pt x="37961" y="185461"/>
                  </a:lnTo>
                  <a:lnTo>
                    <a:pt x="37798" y="185568"/>
                  </a:lnTo>
                  <a:lnTo>
                    <a:pt x="37634" y="185655"/>
                  </a:lnTo>
                  <a:lnTo>
                    <a:pt x="37471" y="185730"/>
                  </a:lnTo>
                  <a:lnTo>
                    <a:pt x="37302" y="185784"/>
                  </a:lnTo>
                  <a:lnTo>
                    <a:pt x="37130" y="185817"/>
                  </a:lnTo>
                  <a:lnTo>
                    <a:pt x="36957" y="185838"/>
                  </a:lnTo>
                  <a:lnTo>
                    <a:pt x="36785" y="185828"/>
                  </a:lnTo>
                  <a:lnTo>
                    <a:pt x="36612" y="185806"/>
                  </a:lnTo>
                  <a:lnTo>
                    <a:pt x="36435" y="185774"/>
                  </a:lnTo>
                  <a:lnTo>
                    <a:pt x="36257" y="185709"/>
                  </a:lnTo>
                  <a:lnTo>
                    <a:pt x="36080" y="185633"/>
                  </a:lnTo>
                  <a:lnTo>
                    <a:pt x="35903" y="185525"/>
                  </a:lnTo>
                  <a:lnTo>
                    <a:pt x="35726" y="185407"/>
                  </a:lnTo>
                  <a:lnTo>
                    <a:pt x="35585" y="185288"/>
                  </a:lnTo>
                  <a:lnTo>
                    <a:pt x="35444" y="185169"/>
                  </a:lnTo>
                  <a:lnTo>
                    <a:pt x="35308" y="185040"/>
                  </a:lnTo>
                  <a:lnTo>
                    <a:pt x="35176" y="184899"/>
                  </a:lnTo>
                  <a:lnTo>
                    <a:pt x="35044" y="184748"/>
                  </a:lnTo>
                  <a:lnTo>
                    <a:pt x="34917" y="184586"/>
                  </a:lnTo>
                  <a:lnTo>
                    <a:pt x="34794" y="184424"/>
                  </a:lnTo>
                  <a:lnTo>
                    <a:pt x="34676" y="184252"/>
                  </a:lnTo>
                  <a:lnTo>
                    <a:pt x="34558" y="184068"/>
                  </a:lnTo>
                  <a:lnTo>
                    <a:pt x="34445" y="183874"/>
                  </a:lnTo>
                  <a:lnTo>
                    <a:pt x="34336" y="183680"/>
                  </a:lnTo>
                  <a:lnTo>
                    <a:pt x="34227" y="183485"/>
                  </a:lnTo>
                  <a:lnTo>
                    <a:pt x="34122" y="183270"/>
                  </a:lnTo>
                  <a:lnTo>
                    <a:pt x="34022" y="183054"/>
                  </a:lnTo>
                  <a:lnTo>
                    <a:pt x="33927" y="182827"/>
                  </a:lnTo>
                  <a:lnTo>
                    <a:pt x="33831" y="182600"/>
                  </a:lnTo>
                  <a:lnTo>
                    <a:pt x="33740" y="182363"/>
                  </a:lnTo>
                  <a:lnTo>
                    <a:pt x="33650" y="182125"/>
                  </a:lnTo>
                  <a:lnTo>
                    <a:pt x="33563" y="181877"/>
                  </a:lnTo>
                  <a:lnTo>
                    <a:pt x="33481" y="181629"/>
                  </a:lnTo>
                  <a:lnTo>
                    <a:pt x="33404" y="181370"/>
                  </a:lnTo>
                  <a:lnTo>
                    <a:pt x="33327" y="181100"/>
                  </a:lnTo>
                  <a:lnTo>
                    <a:pt x="33250" y="180830"/>
                  </a:lnTo>
                  <a:lnTo>
                    <a:pt x="33182" y="180560"/>
                  </a:lnTo>
                  <a:lnTo>
                    <a:pt x="33109" y="180280"/>
                  </a:lnTo>
                  <a:lnTo>
                    <a:pt x="33045" y="179999"/>
                  </a:lnTo>
                  <a:lnTo>
                    <a:pt x="32982" y="179719"/>
                  </a:lnTo>
                  <a:lnTo>
                    <a:pt x="32923" y="179427"/>
                  </a:lnTo>
                  <a:lnTo>
                    <a:pt x="32864" y="179125"/>
                  </a:lnTo>
                  <a:lnTo>
                    <a:pt x="32809" y="178834"/>
                  </a:lnTo>
                  <a:lnTo>
                    <a:pt x="32754" y="178531"/>
                  </a:lnTo>
                  <a:lnTo>
                    <a:pt x="32705" y="178218"/>
                  </a:lnTo>
                  <a:lnTo>
                    <a:pt x="32655" y="177916"/>
                  </a:lnTo>
                  <a:lnTo>
                    <a:pt x="32609" y="177603"/>
                  </a:lnTo>
                  <a:lnTo>
                    <a:pt x="32527" y="176966"/>
                  </a:lnTo>
                  <a:lnTo>
                    <a:pt x="32455" y="176330"/>
                  </a:lnTo>
                  <a:lnTo>
                    <a:pt x="32386" y="175682"/>
                  </a:lnTo>
                  <a:lnTo>
                    <a:pt x="32332" y="175024"/>
                  </a:lnTo>
                  <a:lnTo>
                    <a:pt x="32287" y="174365"/>
                  </a:lnTo>
                  <a:lnTo>
                    <a:pt x="32246" y="173696"/>
                  </a:lnTo>
                  <a:lnTo>
                    <a:pt x="32214" y="173027"/>
                  </a:lnTo>
                  <a:lnTo>
                    <a:pt x="32191" y="172358"/>
                  </a:lnTo>
                  <a:lnTo>
                    <a:pt x="32177" y="171688"/>
                  </a:lnTo>
                  <a:lnTo>
                    <a:pt x="32168" y="171019"/>
                  </a:lnTo>
                  <a:lnTo>
                    <a:pt x="32168" y="170361"/>
                  </a:lnTo>
                  <a:lnTo>
                    <a:pt x="32177" y="169702"/>
                  </a:lnTo>
                  <a:lnTo>
                    <a:pt x="32191" y="169055"/>
                  </a:lnTo>
                  <a:lnTo>
                    <a:pt x="32209" y="168407"/>
                  </a:lnTo>
                  <a:lnTo>
                    <a:pt x="32237" y="167770"/>
                  </a:lnTo>
                  <a:lnTo>
                    <a:pt x="32264" y="167166"/>
                  </a:lnTo>
                  <a:lnTo>
                    <a:pt x="32296" y="166562"/>
                  </a:lnTo>
                  <a:lnTo>
                    <a:pt x="32336" y="165946"/>
                  </a:lnTo>
                  <a:lnTo>
                    <a:pt x="32377" y="165331"/>
                  </a:lnTo>
                  <a:lnTo>
                    <a:pt x="32423" y="164716"/>
                  </a:lnTo>
                  <a:lnTo>
                    <a:pt x="32473" y="164101"/>
                  </a:lnTo>
                  <a:lnTo>
                    <a:pt x="32527" y="163475"/>
                  </a:lnTo>
                  <a:lnTo>
                    <a:pt x="32586" y="162860"/>
                  </a:lnTo>
                  <a:lnTo>
                    <a:pt x="32655" y="162244"/>
                  </a:lnTo>
                  <a:lnTo>
                    <a:pt x="32723" y="161629"/>
                  </a:lnTo>
                  <a:lnTo>
                    <a:pt x="32800" y="161025"/>
                  </a:lnTo>
                  <a:lnTo>
                    <a:pt x="32877" y="160410"/>
                  </a:lnTo>
                  <a:lnTo>
                    <a:pt x="32963" y="159805"/>
                  </a:lnTo>
                  <a:lnTo>
                    <a:pt x="33054" y="159211"/>
                  </a:lnTo>
                  <a:lnTo>
                    <a:pt x="33154" y="158618"/>
                  </a:lnTo>
                  <a:lnTo>
                    <a:pt x="33259" y="158035"/>
                  </a:lnTo>
                  <a:lnTo>
                    <a:pt x="33368" y="157452"/>
                  </a:lnTo>
                  <a:lnTo>
                    <a:pt x="33481" y="156891"/>
                  </a:lnTo>
                  <a:lnTo>
                    <a:pt x="33604" y="156330"/>
                  </a:lnTo>
                  <a:lnTo>
                    <a:pt x="33731" y="155779"/>
                  </a:lnTo>
                  <a:lnTo>
                    <a:pt x="33868" y="155240"/>
                  </a:lnTo>
                  <a:lnTo>
                    <a:pt x="34008" y="154711"/>
                  </a:lnTo>
                  <a:lnTo>
                    <a:pt x="34158" y="154193"/>
                  </a:lnTo>
                  <a:lnTo>
                    <a:pt x="34313" y="153685"/>
                  </a:lnTo>
                  <a:lnTo>
                    <a:pt x="34476" y="153200"/>
                  </a:lnTo>
                  <a:lnTo>
                    <a:pt x="34649" y="152714"/>
                  </a:lnTo>
                  <a:lnTo>
                    <a:pt x="34826" y="152261"/>
                  </a:lnTo>
                  <a:lnTo>
                    <a:pt x="35008" y="151818"/>
                  </a:lnTo>
                  <a:lnTo>
                    <a:pt x="35203" y="151386"/>
                  </a:lnTo>
                  <a:lnTo>
                    <a:pt x="35303" y="151181"/>
                  </a:lnTo>
                  <a:lnTo>
                    <a:pt x="35403" y="150976"/>
                  </a:lnTo>
                  <a:lnTo>
                    <a:pt x="35508" y="150782"/>
                  </a:lnTo>
                  <a:lnTo>
                    <a:pt x="35612" y="150588"/>
                  </a:lnTo>
                  <a:lnTo>
                    <a:pt x="35721" y="150393"/>
                  </a:lnTo>
                  <a:lnTo>
                    <a:pt x="35830" y="150210"/>
                  </a:lnTo>
                  <a:lnTo>
                    <a:pt x="36030" y="149897"/>
                  </a:lnTo>
                  <a:lnTo>
                    <a:pt x="36235" y="149606"/>
                  </a:lnTo>
                  <a:lnTo>
                    <a:pt x="36439" y="149325"/>
                  </a:lnTo>
                  <a:lnTo>
                    <a:pt x="36648" y="149077"/>
                  </a:lnTo>
                  <a:lnTo>
                    <a:pt x="36862" y="148839"/>
                  </a:lnTo>
                  <a:lnTo>
                    <a:pt x="37075" y="148634"/>
                  </a:lnTo>
                  <a:lnTo>
                    <a:pt x="37293" y="148440"/>
                  </a:lnTo>
                  <a:lnTo>
                    <a:pt x="37511" y="148267"/>
                  </a:lnTo>
                  <a:lnTo>
                    <a:pt x="37734" y="148127"/>
                  </a:lnTo>
                  <a:lnTo>
                    <a:pt x="37952" y="147997"/>
                  </a:lnTo>
                  <a:lnTo>
                    <a:pt x="38175" y="147900"/>
                  </a:lnTo>
                  <a:lnTo>
                    <a:pt x="38397" y="147814"/>
                  </a:lnTo>
                  <a:lnTo>
                    <a:pt x="38625" y="147760"/>
                  </a:lnTo>
                  <a:lnTo>
                    <a:pt x="38847" y="147717"/>
                  </a:lnTo>
                  <a:lnTo>
                    <a:pt x="39070" y="147706"/>
                  </a:lnTo>
                  <a:lnTo>
                    <a:pt x="39293" y="147717"/>
                  </a:lnTo>
                  <a:lnTo>
                    <a:pt x="39515" y="147749"/>
                  </a:lnTo>
                  <a:lnTo>
                    <a:pt x="39733" y="147803"/>
                  </a:lnTo>
                  <a:lnTo>
                    <a:pt x="39951" y="147879"/>
                  </a:lnTo>
                  <a:lnTo>
                    <a:pt x="40169" y="147987"/>
                  </a:lnTo>
                  <a:lnTo>
                    <a:pt x="40383" y="148116"/>
                  </a:lnTo>
                  <a:lnTo>
                    <a:pt x="40596" y="148267"/>
                  </a:lnTo>
                  <a:lnTo>
                    <a:pt x="40805" y="148440"/>
                  </a:lnTo>
                  <a:lnTo>
                    <a:pt x="40910" y="148537"/>
                  </a:lnTo>
                  <a:lnTo>
                    <a:pt x="41014" y="148645"/>
                  </a:lnTo>
                  <a:lnTo>
                    <a:pt x="41114" y="148753"/>
                  </a:lnTo>
                  <a:lnTo>
                    <a:pt x="41219" y="148872"/>
                  </a:lnTo>
                  <a:lnTo>
                    <a:pt x="41319" y="149001"/>
                  </a:lnTo>
                  <a:lnTo>
                    <a:pt x="41419" y="149131"/>
                  </a:lnTo>
                  <a:lnTo>
                    <a:pt x="41514" y="149260"/>
                  </a:lnTo>
                  <a:lnTo>
                    <a:pt x="41614" y="149400"/>
                  </a:lnTo>
                  <a:lnTo>
                    <a:pt x="41710" y="149552"/>
                  </a:lnTo>
                  <a:lnTo>
                    <a:pt x="41805" y="149703"/>
                  </a:lnTo>
                  <a:lnTo>
                    <a:pt x="41900" y="149865"/>
                  </a:lnTo>
                  <a:lnTo>
                    <a:pt x="41991" y="150037"/>
                  </a:lnTo>
                  <a:lnTo>
                    <a:pt x="42082" y="150210"/>
                  </a:lnTo>
                  <a:lnTo>
                    <a:pt x="42173" y="150393"/>
                  </a:lnTo>
                  <a:lnTo>
                    <a:pt x="42264" y="150577"/>
                  </a:lnTo>
                  <a:lnTo>
                    <a:pt x="42350" y="150771"/>
                  </a:lnTo>
                  <a:lnTo>
                    <a:pt x="42437" y="150976"/>
                  </a:lnTo>
                  <a:lnTo>
                    <a:pt x="42523" y="151181"/>
                  </a:lnTo>
                  <a:lnTo>
                    <a:pt x="42550" y="151257"/>
                  </a:lnTo>
                  <a:lnTo>
                    <a:pt x="42573" y="151332"/>
                  </a:lnTo>
                  <a:lnTo>
                    <a:pt x="42591" y="151408"/>
                  </a:lnTo>
                  <a:lnTo>
                    <a:pt x="42605" y="151484"/>
                  </a:lnTo>
                  <a:lnTo>
                    <a:pt x="42618" y="151570"/>
                  </a:lnTo>
                  <a:lnTo>
                    <a:pt x="42627" y="151656"/>
                  </a:lnTo>
                  <a:lnTo>
                    <a:pt x="42637" y="151732"/>
                  </a:lnTo>
                  <a:lnTo>
                    <a:pt x="42637" y="151818"/>
                  </a:lnTo>
                  <a:lnTo>
                    <a:pt x="42641" y="151904"/>
                  </a:lnTo>
                  <a:lnTo>
                    <a:pt x="42637" y="151991"/>
                  </a:lnTo>
                  <a:lnTo>
                    <a:pt x="42632" y="152066"/>
                  </a:lnTo>
                  <a:lnTo>
                    <a:pt x="42623" y="152153"/>
                  </a:lnTo>
                  <a:lnTo>
                    <a:pt x="42600" y="152315"/>
                  </a:lnTo>
                  <a:lnTo>
                    <a:pt x="42587" y="152390"/>
                  </a:lnTo>
                  <a:lnTo>
                    <a:pt x="42568" y="152455"/>
                  </a:lnTo>
                  <a:lnTo>
                    <a:pt x="42568" y="152455"/>
                  </a:lnTo>
                  <a:lnTo>
                    <a:pt x="42796" y="152444"/>
                  </a:lnTo>
                  <a:lnTo>
                    <a:pt x="43023" y="152433"/>
                  </a:lnTo>
                  <a:lnTo>
                    <a:pt x="43477" y="152433"/>
                  </a:lnTo>
                  <a:lnTo>
                    <a:pt x="43704" y="152444"/>
                  </a:lnTo>
                  <a:lnTo>
                    <a:pt x="43927" y="152466"/>
                  </a:lnTo>
                  <a:lnTo>
                    <a:pt x="44149" y="152487"/>
                  </a:lnTo>
                  <a:lnTo>
                    <a:pt x="44372" y="152520"/>
                  </a:lnTo>
                  <a:lnTo>
                    <a:pt x="44595" y="152563"/>
                  </a:lnTo>
                  <a:lnTo>
                    <a:pt x="44813" y="152606"/>
                  </a:lnTo>
                  <a:lnTo>
                    <a:pt x="45031" y="152660"/>
                  </a:lnTo>
                  <a:lnTo>
                    <a:pt x="45249" y="152714"/>
                  </a:lnTo>
                  <a:lnTo>
                    <a:pt x="45467" y="152790"/>
                  </a:lnTo>
                  <a:lnTo>
                    <a:pt x="45685" y="152854"/>
                  </a:lnTo>
                  <a:lnTo>
                    <a:pt x="45899" y="152930"/>
                  </a:lnTo>
                  <a:lnTo>
                    <a:pt x="46112" y="153016"/>
                  </a:lnTo>
                  <a:lnTo>
                    <a:pt x="46326" y="153113"/>
                  </a:lnTo>
                  <a:lnTo>
                    <a:pt x="46535" y="153210"/>
                  </a:lnTo>
                  <a:lnTo>
                    <a:pt x="46748" y="153308"/>
                  </a:lnTo>
                  <a:lnTo>
                    <a:pt x="46957" y="153416"/>
                  </a:lnTo>
                  <a:lnTo>
                    <a:pt x="47166" y="153534"/>
                  </a:lnTo>
                  <a:lnTo>
                    <a:pt x="47375" y="153653"/>
                  </a:lnTo>
                  <a:lnTo>
                    <a:pt x="47580" y="153783"/>
                  </a:lnTo>
                  <a:lnTo>
                    <a:pt x="47789" y="153923"/>
                  </a:lnTo>
                  <a:lnTo>
                    <a:pt x="48198" y="154203"/>
                  </a:lnTo>
                  <a:lnTo>
                    <a:pt x="48602" y="154516"/>
                  </a:lnTo>
                  <a:lnTo>
                    <a:pt x="49002" y="154851"/>
                  </a:lnTo>
                  <a:lnTo>
                    <a:pt x="49397" y="155207"/>
                  </a:lnTo>
                  <a:lnTo>
                    <a:pt x="49788" y="155585"/>
                  </a:lnTo>
                  <a:lnTo>
                    <a:pt x="50179" y="155984"/>
                  </a:lnTo>
                  <a:lnTo>
                    <a:pt x="50560" y="156405"/>
                  </a:lnTo>
                  <a:lnTo>
                    <a:pt x="50942" y="156848"/>
                  </a:lnTo>
                  <a:lnTo>
                    <a:pt x="51319" y="157323"/>
                  </a:lnTo>
                  <a:lnTo>
                    <a:pt x="51692" y="157808"/>
                  </a:lnTo>
                  <a:lnTo>
                    <a:pt x="52060" y="158316"/>
                  </a:lnTo>
                  <a:lnTo>
                    <a:pt x="52423" y="158845"/>
                  </a:lnTo>
                  <a:lnTo>
                    <a:pt x="52782" y="159395"/>
                  </a:lnTo>
                  <a:lnTo>
                    <a:pt x="53136" y="159956"/>
                  </a:lnTo>
                  <a:lnTo>
                    <a:pt x="53486" y="160550"/>
                  </a:lnTo>
                  <a:lnTo>
                    <a:pt x="53836" y="161154"/>
                  </a:lnTo>
                  <a:lnTo>
                    <a:pt x="54177" y="161780"/>
                  </a:lnTo>
                  <a:lnTo>
                    <a:pt x="54518" y="162428"/>
                  </a:lnTo>
                  <a:lnTo>
                    <a:pt x="54849" y="163086"/>
                  </a:lnTo>
                  <a:lnTo>
                    <a:pt x="55181" y="163766"/>
                  </a:lnTo>
                  <a:lnTo>
                    <a:pt x="55508" y="164457"/>
                  </a:lnTo>
                  <a:lnTo>
                    <a:pt x="55831" y="165169"/>
                  </a:lnTo>
                  <a:lnTo>
                    <a:pt x="56149" y="165903"/>
                  </a:lnTo>
                  <a:lnTo>
                    <a:pt x="56462" y="166648"/>
                  </a:lnTo>
                  <a:lnTo>
                    <a:pt x="56771" y="167414"/>
                  </a:lnTo>
                  <a:lnTo>
                    <a:pt x="57076" y="168191"/>
                  </a:lnTo>
                  <a:lnTo>
                    <a:pt x="57380" y="168979"/>
                  </a:lnTo>
                  <a:lnTo>
                    <a:pt x="57675" y="169789"/>
                  </a:lnTo>
                  <a:lnTo>
                    <a:pt x="57971" y="170620"/>
                  </a:lnTo>
                  <a:lnTo>
                    <a:pt x="58257" y="171451"/>
                  </a:lnTo>
                  <a:lnTo>
                    <a:pt x="58543" y="172304"/>
                  </a:lnTo>
                  <a:lnTo>
                    <a:pt x="58820" y="173167"/>
                  </a:lnTo>
                  <a:lnTo>
                    <a:pt x="59097" y="174052"/>
                  </a:lnTo>
                  <a:lnTo>
                    <a:pt x="59370" y="174937"/>
                  </a:lnTo>
                  <a:lnTo>
                    <a:pt x="59638" y="175844"/>
                  </a:lnTo>
                  <a:lnTo>
                    <a:pt x="59902" y="176761"/>
                  </a:lnTo>
                  <a:lnTo>
                    <a:pt x="60161" y="177689"/>
                  </a:lnTo>
                  <a:lnTo>
                    <a:pt x="60415" y="178628"/>
                  </a:lnTo>
                  <a:lnTo>
                    <a:pt x="60665" y="179578"/>
                  </a:lnTo>
                  <a:lnTo>
                    <a:pt x="60915" y="180539"/>
                  </a:lnTo>
                  <a:lnTo>
                    <a:pt x="61156" y="181510"/>
                  </a:lnTo>
                  <a:lnTo>
                    <a:pt x="61392" y="182492"/>
                  </a:lnTo>
                  <a:lnTo>
                    <a:pt x="61628" y="183485"/>
                  </a:lnTo>
                  <a:lnTo>
                    <a:pt x="61855" y="184489"/>
                  </a:lnTo>
                  <a:lnTo>
                    <a:pt x="62083" y="185493"/>
                  </a:lnTo>
                  <a:lnTo>
                    <a:pt x="62305" y="186518"/>
                  </a:lnTo>
                  <a:lnTo>
                    <a:pt x="62519" y="187544"/>
                  </a:lnTo>
                  <a:lnTo>
                    <a:pt x="62732" y="188580"/>
                  </a:lnTo>
                  <a:lnTo>
                    <a:pt x="62941" y="189627"/>
                  </a:lnTo>
                  <a:lnTo>
                    <a:pt x="63146" y="190674"/>
                  </a:lnTo>
                  <a:lnTo>
                    <a:pt x="63346" y="191742"/>
                  </a:lnTo>
                  <a:lnTo>
                    <a:pt x="63536" y="192800"/>
                  </a:lnTo>
                  <a:lnTo>
                    <a:pt x="63546" y="192627"/>
                  </a:lnTo>
                  <a:lnTo>
                    <a:pt x="63555" y="192444"/>
                  </a:lnTo>
                  <a:lnTo>
                    <a:pt x="63573" y="192260"/>
                  </a:lnTo>
                  <a:lnTo>
                    <a:pt x="63596" y="192088"/>
                  </a:lnTo>
                  <a:lnTo>
                    <a:pt x="63623" y="191915"/>
                  </a:lnTo>
                  <a:lnTo>
                    <a:pt x="63659" y="191753"/>
                  </a:lnTo>
                  <a:lnTo>
                    <a:pt x="63700" y="191591"/>
                  </a:lnTo>
                  <a:lnTo>
                    <a:pt x="63745" y="191451"/>
                  </a:lnTo>
                  <a:lnTo>
                    <a:pt x="63795" y="191310"/>
                  </a:lnTo>
                  <a:lnTo>
                    <a:pt x="63854" y="191192"/>
                  </a:lnTo>
                  <a:lnTo>
                    <a:pt x="63914" y="191095"/>
                  </a:lnTo>
                  <a:lnTo>
                    <a:pt x="63982" y="191008"/>
                  </a:lnTo>
                  <a:lnTo>
                    <a:pt x="64054" y="190933"/>
                  </a:lnTo>
                  <a:lnTo>
                    <a:pt x="64136" y="190890"/>
                  </a:lnTo>
                  <a:lnTo>
                    <a:pt x="64218" y="190868"/>
                  </a:lnTo>
                  <a:lnTo>
                    <a:pt x="64309" y="190868"/>
                  </a:lnTo>
                  <a:lnTo>
                    <a:pt x="65395" y="191030"/>
                  </a:lnTo>
                  <a:lnTo>
                    <a:pt x="65981" y="191116"/>
                  </a:lnTo>
                  <a:lnTo>
                    <a:pt x="66285" y="191149"/>
                  </a:lnTo>
                  <a:lnTo>
                    <a:pt x="66590" y="191170"/>
                  </a:lnTo>
                  <a:lnTo>
                    <a:pt x="66899" y="191181"/>
                  </a:lnTo>
                  <a:lnTo>
                    <a:pt x="67208" y="191181"/>
                  </a:lnTo>
                  <a:lnTo>
                    <a:pt x="67517" y="191170"/>
                  </a:lnTo>
                  <a:lnTo>
                    <a:pt x="67825" y="191138"/>
                  </a:lnTo>
                  <a:lnTo>
                    <a:pt x="68134" y="191084"/>
                  </a:lnTo>
                  <a:lnTo>
                    <a:pt x="68434" y="191019"/>
                  </a:lnTo>
                  <a:lnTo>
                    <a:pt x="68734" y="190933"/>
                  </a:lnTo>
                  <a:lnTo>
                    <a:pt x="68884" y="190879"/>
                  </a:lnTo>
                  <a:lnTo>
                    <a:pt x="69029" y="190814"/>
                  </a:lnTo>
                  <a:lnTo>
                    <a:pt x="69175" y="190749"/>
                  </a:lnTo>
                  <a:lnTo>
                    <a:pt x="69316" y="190674"/>
                  </a:lnTo>
                  <a:lnTo>
                    <a:pt x="69457" y="190598"/>
                  </a:lnTo>
                  <a:lnTo>
                    <a:pt x="69597" y="190512"/>
                  </a:lnTo>
                  <a:lnTo>
                    <a:pt x="69734" y="190415"/>
                  </a:lnTo>
                  <a:lnTo>
                    <a:pt x="69865" y="190307"/>
                  </a:lnTo>
                  <a:lnTo>
                    <a:pt x="69997" y="190199"/>
                  </a:lnTo>
                  <a:lnTo>
                    <a:pt x="70124" y="190080"/>
                  </a:lnTo>
                  <a:lnTo>
                    <a:pt x="70252" y="189951"/>
                  </a:lnTo>
                  <a:lnTo>
                    <a:pt x="70374" y="189821"/>
                  </a:lnTo>
                  <a:lnTo>
                    <a:pt x="70497" y="189670"/>
                  </a:lnTo>
                  <a:lnTo>
                    <a:pt x="70615" y="189519"/>
                  </a:lnTo>
                  <a:lnTo>
                    <a:pt x="70729" y="189357"/>
                  </a:lnTo>
                  <a:lnTo>
                    <a:pt x="70838" y="189184"/>
                  </a:lnTo>
                  <a:lnTo>
                    <a:pt x="70942" y="189001"/>
                  </a:lnTo>
                  <a:lnTo>
                    <a:pt x="71047" y="188806"/>
                  </a:lnTo>
                  <a:lnTo>
                    <a:pt x="71147" y="188601"/>
                  </a:lnTo>
                  <a:lnTo>
                    <a:pt x="71242" y="188386"/>
                  </a:lnTo>
                  <a:lnTo>
                    <a:pt x="71333" y="188159"/>
                  </a:lnTo>
                  <a:lnTo>
                    <a:pt x="71419" y="187921"/>
                  </a:lnTo>
                  <a:lnTo>
                    <a:pt x="71501" y="187673"/>
                  </a:lnTo>
                  <a:lnTo>
                    <a:pt x="71578" y="187414"/>
                  </a:lnTo>
                  <a:lnTo>
                    <a:pt x="71651" y="187144"/>
                  </a:lnTo>
                  <a:lnTo>
                    <a:pt x="71719" y="186864"/>
                  </a:lnTo>
                  <a:lnTo>
                    <a:pt x="71783" y="186572"/>
                  </a:lnTo>
                  <a:lnTo>
                    <a:pt x="71837" y="186259"/>
                  </a:lnTo>
                  <a:lnTo>
                    <a:pt x="71892" y="185935"/>
                  </a:lnTo>
                  <a:lnTo>
                    <a:pt x="71937" y="185601"/>
                  </a:lnTo>
                  <a:lnTo>
                    <a:pt x="71978" y="185255"/>
                  </a:lnTo>
                  <a:lnTo>
                    <a:pt x="72015" y="184889"/>
                  </a:lnTo>
                  <a:lnTo>
                    <a:pt x="72042" y="184522"/>
                  </a:lnTo>
                  <a:lnTo>
                    <a:pt x="72065" y="184122"/>
                  </a:lnTo>
                  <a:lnTo>
                    <a:pt x="72110" y="183183"/>
                  </a:lnTo>
                  <a:lnTo>
                    <a:pt x="72151" y="182233"/>
                  </a:lnTo>
                  <a:lnTo>
                    <a:pt x="72187" y="181284"/>
                  </a:lnTo>
                  <a:lnTo>
                    <a:pt x="72219" y="180334"/>
                  </a:lnTo>
                  <a:lnTo>
                    <a:pt x="72251" y="179373"/>
                  </a:lnTo>
                  <a:lnTo>
                    <a:pt x="72278" y="178423"/>
                  </a:lnTo>
                  <a:lnTo>
                    <a:pt x="72323" y="176513"/>
                  </a:lnTo>
                  <a:lnTo>
                    <a:pt x="72364" y="174603"/>
                  </a:lnTo>
                  <a:lnTo>
                    <a:pt x="72401" y="172681"/>
                  </a:lnTo>
                  <a:lnTo>
                    <a:pt x="72473" y="168850"/>
                  </a:lnTo>
                  <a:lnTo>
                    <a:pt x="72101" y="168299"/>
                  </a:lnTo>
                  <a:lnTo>
                    <a:pt x="71724" y="167770"/>
                  </a:lnTo>
                  <a:lnTo>
                    <a:pt x="71342" y="167252"/>
                  </a:lnTo>
                  <a:lnTo>
                    <a:pt x="70956" y="166745"/>
                  </a:lnTo>
                  <a:lnTo>
                    <a:pt x="70565" y="166259"/>
                  </a:lnTo>
                  <a:lnTo>
                    <a:pt x="70174" y="165785"/>
                  </a:lnTo>
                  <a:lnTo>
                    <a:pt x="69775" y="165331"/>
                  </a:lnTo>
                  <a:lnTo>
                    <a:pt x="69370" y="164889"/>
                  </a:lnTo>
                  <a:lnTo>
                    <a:pt x="68961" y="164468"/>
                  </a:lnTo>
                  <a:lnTo>
                    <a:pt x="68552" y="164058"/>
                  </a:lnTo>
                  <a:lnTo>
                    <a:pt x="68134" y="163669"/>
                  </a:lnTo>
                  <a:lnTo>
                    <a:pt x="67712" y="163302"/>
                  </a:lnTo>
                  <a:lnTo>
                    <a:pt x="67289" y="162946"/>
                  </a:lnTo>
                  <a:lnTo>
                    <a:pt x="66858" y="162611"/>
                  </a:lnTo>
                  <a:lnTo>
                    <a:pt x="66422" y="162298"/>
                  </a:lnTo>
                  <a:lnTo>
                    <a:pt x="65985" y="161996"/>
                  </a:lnTo>
                  <a:lnTo>
                    <a:pt x="65904" y="162158"/>
                  </a:lnTo>
                  <a:lnTo>
                    <a:pt x="65826" y="162320"/>
                  </a:lnTo>
                  <a:lnTo>
                    <a:pt x="65745" y="162471"/>
                  </a:lnTo>
                  <a:lnTo>
                    <a:pt x="65663" y="162611"/>
                  </a:lnTo>
                  <a:lnTo>
                    <a:pt x="65581" y="162752"/>
                  </a:lnTo>
                  <a:lnTo>
                    <a:pt x="65499" y="162881"/>
                  </a:lnTo>
                  <a:lnTo>
                    <a:pt x="65413" y="163000"/>
                  </a:lnTo>
                  <a:lnTo>
                    <a:pt x="65327" y="163119"/>
                  </a:lnTo>
                  <a:lnTo>
                    <a:pt x="65154" y="163334"/>
                  </a:lnTo>
                  <a:lnTo>
                    <a:pt x="64977" y="163529"/>
                  </a:lnTo>
                  <a:lnTo>
                    <a:pt x="64800" y="163691"/>
                  </a:lnTo>
                  <a:lnTo>
                    <a:pt x="64618" y="163831"/>
                  </a:lnTo>
                  <a:lnTo>
                    <a:pt x="64436" y="163950"/>
                  </a:lnTo>
                  <a:lnTo>
                    <a:pt x="64250" y="164036"/>
                  </a:lnTo>
                  <a:lnTo>
                    <a:pt x="64063" y="164112"/>
                  </a:lnTo>
                  <a:lnTo>
                    <a:pt x="63877" y="164155"/>
                  </a:lnTo>
                  <a:lnTo>
                    <a:pt x="63691" y="164176"/>
                  </a:lnTo>
                  <a:lnTo>
                    <a:pt x="63505" y="164166"/>
                  </a:lnTo>
                  <a:lnTo>
                    <a:pt x="63314" y="164144"/>
                  </a:lnTo>
                  <a:lnTo>
                    <a:pt x="63128" y="164090"/>
                  </a:lnTo>
                  <a:lnTo>
                    <a:pt x="62946" y="164014"/>
                  </a:lnTo>
                  <a:lnTo>
                    <a:pt x="62760" y="163928"/>
                  </a:lnTo>
                  <a:lnTo>
                    <a:pt x="62578" y="163809"/>
                  </a:lnTo>
                  <a:lnTo>
                    <a:pt x="62396" y="163658"/>
                  </a:lnTo>
                  <a:lnTo>
                    <a:pt x="62219" y="163496"/>
                  </a:lnTo>
                  <a:lnTo>
                    <a:pt x="62046" y="163313"/>
                  </a:lnTo>
                  <a:lnTo>
                    <a:pt x="61874" y="163108"/>
                  </a:lnTo>
                  <a:lnTo>
                    <a:pt x="61705" y="162870"/>
                  </a:lnTo>
                  <a:lnTo>
                    <a:pt x="61542" y="162622"/>
                  </a:lnTo>
                  <a:lnTo>
                    <a:pt x="61378" y="162352"/>
                  </a:lnTo>
                  <a:lnTo>
                    <a:pt x="61224" y="162061"/>
                  </a:lnTo>
                  <a:lnTo>
                    <a:pt x="61074" y="161737"/>
                  </a:lnTo>
                  <a:lnTo>
                    <a:pt x="60928" y="161403"/>
                  </a:lnTo>
                  <a:lnTo>
                    <a:pt x="60788" y="161046"/>
                  </a:lnTo>
                  <a:lnTo>
                    <a:pt x="60651" y="160669"/>
                  </a:lnTo>
                  <a:lnTo>
                    <a:pt x="60524" y="160269"/>
                  </a:lnTo>
                  <a:lnTo>
                    <a:pt x="60442" y="159989"/>
                  </a:lnTo>
                  <a:lnTo>
                    <a:pt x="60365" y="159708"/>
                  </a:lnTo>
                  <a:lnTo>
                    <a:pt x="60292" y="159417"/>
                  </a:lnTo>
                  <a:lnTo>
                    <a:pt x="60220" y="159125"/>
                  </a:lnTo>
                  <a:lnTo>
                    <a:pt x="60156" y="158834"/>
                  </a:lnTo>
                  <a:lnTo>
                    <a:pt x="60092" y="158532"/>
                  </a:lnTo>
                  <a:lnTo>
                    <a:pt x="60033" y="158240"/>
                  </a:lnTo>
                  <a:lnTo>
                    <a:pt x="59979" y="157938"/>
                  </a:lnTo>
                  <a:lnTo>
                    <a:pt x="59929" y="157636"/>
                  </a:lnTo>
                  <a:lnTo>
                    <a:pt x="59879" y="157323"/>
                  </a:lnTo>
                  <a:lnTo>
                    <a:pt x="59834" y="157020"/>
                  </a:lnTo>
                  <a:lnTo>
                    <a:pt x="59793" y="156707"/>
                  </a:lnTo>
                  <a:lnTo>
                    <a:pt x="59756" y="156405"/>
                  </a:lnTo>
                  <a:lnTo>
                    <a:pt x="59724" y="156092"/>
                  </a:lnTo>
                  <a:lnTo>
                    <a:pt x="59693" y="155779"/>
                  </a:lnTo>
                  <a:lnTo>
                    <a:pt x="59665" y="155455"/>
                  </a:lnTo>
                  <a:lnTo>
                    <a:pt x="59643" y="155142"/>
                  </a:lnTo>
                  <a:lnTo>
                    <a:pt x="59620" y="154829"/>
                  </a:lnTo>
                  <a:lnTo>
                    <a:pt x="59602" y="154506"/>
                  </a:lnTo>
                  <a:lnTo>
                    <a:pt x="59588" y="154182"/>
                  </a:lnTo>
                  <a:lnTo>
                    <a:pt x="59575" y="153869"/>
                  </a:lnTo>
                  <a:lnTo>
                    <a:pt x="59565" y="153545"/>
                  </a:lnTo>
                  <a:lnTo>
                    <a:pt x="59552" y="152897"/>
                  </a:lnTo>
                  <a:lnTo>
                    <a:pt x="59552" y="152239"/>
                  </a:lnTo>
                  <a:lnTo>
                    <a:pt x="59561" y="151591"/>
                  </a:lnTo>
                  <a:lnTo>
                    <a:pt x="59579" y="150933"/>
                  </a:lnTo>
                  <a:lnTo>
                    <a:pt x="59606" y="150275"/>
                  </a:lnTo>
                  <a:lnTo>
                    <a:pt x="59643" y="149616"/>
                  </a:lnTo>
                  <a:lnTo>
                    <a:pt x="59688" y="148958"/>
                  </a:lnTo>
                  <a:lnTo>
                    <a:pt x="59738" y="148300"/>
                  </a:lnTo>
                  <a:lnTo>
                    <a:pt x="59797" y="147641"/>
                  </a:lnTo>
                  <a:lnTo>
                    <a:pt x="59861" y="146994"/>
                  </a:lnTo>
                  <a:lnTo>
                    <a:pt x="59929" y="146335"/>
                  </a:lnTo>
                  <a:lnTo>
                    <a:pt x="60002" y="145688"/>
                  </a:lnTo>
                  <a:lnTo>
                    <a:pt x="60083" y="145051"/>
                  </a:lnTo>
                  <a:lnTo>
                    <a:pt x="60165" y="144403"/>
                  </a:lnTo>
                  <a:lnTo>
                    <a:pt x="60252" y="143777"/>
                  </a:lnTo>
                  <a:lnTo>
                    <a:pt x="60342" y="143140"/>
                  </a:lnTo>
                  <a:lnTo>
                    <a:pt x="60433" y="142525"/>
                  </a:lnTo>
                  <a:lnTo>
                    <a:pt x="60624" y="141306"/>
                  </a:lnTo>
                  <a:lnTo>
                    <a:pt x="60819" y="140118"/>
                  </a:lnTo>
                  <a:lnTo>
                    <a:pt x="60978" y="139179"/>
                  </a:lnTo>
                  <a:lnTo>
                    <a:pt x="61065" y="138715"/>
                  </a:lnTo>
                  <a:lnTo>
                    <a:pt x="61156" y="138240"/>
                  </a:lnTo>
                  <a:lnTo>
                    <a:pt x="61247" y="137765"/>
                  </a:lnTo>
                  <a:lnTo>
                    <a:pt x="61342" y="137290"/>
                  </a:lnTo>
                  <a:lnTo>
                    <a:pt x="61442" y="136816"/>
                  </a:lnTo>
                  <a:lnTo>
                    <a:pt x="61546" y="136351"/>
                  </a:lnTo>
                  <a:lnTo>
                    <a:pt x="61655" y="135887"/>
                  </a:lnTo>
                  <a:lnTo>
                    <a:pt x="61764" y="135423"/>
                  </a:lnTo>
                  <a:lnTo>
                    <a:pt x="61883" y="134970"/>
                  </a:lnTo>
                  <a:lnTo>
                    <a:pt x="62001" y="134527"/>
                  </a:lnTo>
                  <a:lnTo>
                    <a:pt x="62128" y="134085"/>
                  </a:lnTo>
                  <a:lnTo>
                    <a:pt x="62255" y="133653"/>
                  </a:lnTo>
                  <a:lnTo>
                    <a:pt x="62391" y="133243"/>
                  </a:lnTo>
                  <a:lnTo>
                    <a:pt x="62528" y="132833"/>
                  </a:lnTo>
                  <a:lnTo>
                    <a:pt x="62673" y="132434"/>
                  </a:lnTo>
                  <a:lnTo>
                    <a:pt x="62819" y="132056"/>
                  </a:lnTo>
                  <a:lnTo>
                    <a:pt x="62973" y="131689"/>
                  </a:lnTo>
                  <a:lnTo>
                    <a:pt x="63132" y="131333"/>
                  </a:lnTo>
                  <a:lnTo>
                    <a:pt x="63296" y="130998"/>
                  </a:lnTo>
                  <a:lnTo>
                    <a:pt x="63464" y="130685"/>
                  </a:lnTo>
                  <a:lnTo>
                    <a:pt x="63641" y="130383"/>
                  </a:lnTo>
                  <a:lnTo>
                    <a:pt x="63818" y="130102"/>
                  </a:lnTo>
                  <a:lnTo>
                    <a:pt x="64004" y="129843"/>
                  </a:lnTo>
                  <a:lnTo>
                    <a:pt x="64100" y="129724"/>
                  </a:lnTo>
                  <a:lnTo>
                    <a:pt x="64195" y="129606"/>
                  </a:lnTo>
                  <a:lnTo>
                    <a:pt x="64295" y="129498"/>
                  </a:lnTo>
                  <a:lnTo>
                    <a:pt x="64395" y="129390"/>
                  </a:lnTo>
                  <a:lnTo>
                    <a:pt x="64495" y="129293"/>
                  </a:lnTo>
                  <a:lnTo>
                    <a:pt x="64600" y="129206"/>
                  </a:lnTo>
                  <a:lnTo>
                    <a:pt x="64704" y="129120"/>
                  </a:lnTo>
                  <a:lnTo>
                    <a:pt x="64809" y="129044"/>
                  </a:lnTo>
                  <a:lnTo>
                    <a:pt x="64913" y="128969"/>
                  </a:lnTo>
                  <a:lnTo>
                    <a:pt x="65022" y="128904"/>
                  </a:lnTo>
                  <a:lnTo>
                    <a:pt x="65136" y="128839"/>
                  </a:lnTo>
                  <a:lnTo>
                    <a:pt x="65245" y="128796"/>
                  </a:lnTo>
                  <a:lnTo>
                    <a:pt x="65358" y="128742"/>
                  </a:lnTo>
                  <a:lnTo>
                    <a:pt x="65476" y="128710"/>
                  </a:lnTo>
                  <a:lnTo>
                    <a:pt x="65654" y="128667"/>
                  </a:lnTo>
                  <a:lnTo>
                    <a:pt x="65831" y="128645"/>
                  </a:lnTo>
                  <a:lnTo>
                    <a:pt x="66013" y="128634"/>
                  </a:lnTo>
                  <a:lnTo>
                    <a:pt x="66190" y="128645"/>
                  </a:lnTo>
                  <a:lnTo>
                    <a:pt x="66367" y="128678"/>
                  </a:lnTo>
                  <a:lnTo>
                    <a:pt x="66544" y="128721"/>
                  </a:lnTo>
                  <a:lnTo>
                    <a:pt x="66717" y="128796"/>
                  </a:lnTo>
                  <a:lnTo>
                    <a:pt x="66890" y="128872"/>
                  </a:lnTo>
                  <a:lnTo>
                    <a:pt x="67058" y="128969"/>
                  </a:lnTo>
                  <a:lnTo>
                    <a:pt x="67226" y="129088"/>
                  </a:lnTo>
                  <a:lnTo>
                    <a:pt x="67389" y="129228"/>
                  </a:lnTo>
                  <a:lnTo>
                    <a:pt x="67548" y="129368"/>
                  </a:lnTo>
                  <a:lnTo>
                    <a:pt x="67707" y="129541"/>
                  </a:lnTo>
                  <a:lnTo>
                    <a:pt x="67857" y="129724"/>
                  </a:lnTo>
                  <a:lnTo>
                    <a:pt x="68007" y="129919"/>
                  </a:lnTo>
                  <a:lnTo>
                    <a:pt x="68148" y="130135"/>
                  </a:lnTo>
                  <a:lnTo>
                    <a:pt x="68284" y="130361"/>
                  </a:lnTo>
                  <a:lnTo>
                    <a:pt x="68416" y="130610"/>
                  </a:lnTo>
                  <a:lnTo>
                    <a:pt x="68543" y="130869"/>
                  </a:lnTo>
                  <a:lnTo>
                    <a:pt x="68661" y="131149"/>
                  </a:lnTo>
                  <a:lnTo>
                    <a:pt x="68775" y="131441"/>
                  </a:lnTo>
                  <a:lnTo>
                    <a:pt x="68880" y="131743"/>
                  </a:lnTo>
                  <a:lnTo>
                    <a:pt x="68975" y="132056"/>
                  </a:lnTo>
                  <a:lnTo>
                    <a:pt x="69066" y="132390"/>
                  </a:lnTo>
                  <a:lnTo>
                    <a:pt x="69143" y="132736"/>
                  </a:lnTo>
                  <a:lnTo>
                    <a:pt x="69216" y="133103"/>
                  </a:lnTo>
                  <a:lnTo>
                    <a:pt x="69279" y="133480"/>
                  </a:lnTo>
                  <a:lnTo>
                    <a:pt x="69307" y="133675"/>
                  </a:lnTo>
                  <a:lnTo>
                    <a:pt x="69334" y="133869"/>
                  </a:lnTo>
                  <a:lnTo>
                    <a:pt x="69357" y="134063"/>
                  </a:lnTo>
                  <a:lnTo>
                    <a:pt x="69379" y="134268"/>
                  </a:lnTo>
                  <a:lnTo>
                    <a:pt x="69398" y="134473"/>
                  </a:lnTo>
                  <a:lnTo>
                    <a:pt x="69411" y="134689"/>
                  </a:lnTo>
                  <a:lnTo>
                    <a:pt x="69425" y="134894"/>
                  </a:lnTo>
                  <a:lnTo>
                    <a:pt x="69434" y="135110"/>
                  </a:lnTo>
                  <a:lnTo>
                    <a:pt x="69443" y="135326"/>
                  </a:lnTo>
                  <a:lnTo>
                    <a:pt x="69447" y="135553"/>
                  </a:lnTo>
                  <a:lnTo>
                    <a:pt x="69716" y="135661"/>
                  </a:lnTo>
                  <a:lnTo>
                    <a:pt x="69979" y="135779"/>
                  </a:lnTo>
                  <a:lnTo>
                    <a:pt x="70243" y="135898"/>
                  </a:lnTo>
                  <a:lnTo>
                    <a:pt x="70502" y="136028"/>
                  </a:lnTo>
                  <a:lnTo>
                    <a:pt x="70765" y="136157"/>
                  </a:lnTo>
                  <a:lnTo>
                    <a:pt x="71024" y="136298"/>
                  </a:lnTo>
                  <a:lnTo>
                    <a:pt x="71533" y="136600"/>
                  </a:lnTo>
                  <a:lnTo>
                    <a:pt x="72042" y="136913"/>
                  </a:lnTo>
                  <a:lnTo>
                    <a:pt x="72542" y="137247"/>
                  </a:lnTo>
                  <a:lnTo>
                    <a:pt x="73032" y="137603"/>
                  </a:lnTo>
                  <a:lnTo>
                    <a:pt x="73523" y="137970"/>
                  </a:lnTo>
                  <a:lnTo>
                    <a:pt x="73568" y="133815"/>
                  </a:lnTo>
                  <a:lnTo>
                    <a:pt x="73605" y="129660"/>
                  </a:lnTo>
                  <a:lnTo>
                    <a:pt x="73637" y="125494"/>
                  </a:lnTo>
                  <a:lnTo>
                    <a:pt x="73659" y="121338"/>
                  </a:lnTo>
                  <a:lnTo>
                    <a:pt x="73677" y="117172"/>
                  </a:lnTo>
                  <a:lnTo>
                    <a:pt x="73687" y="113006"/>
                  </a:lnTo>
                  <a:lnTo>
                    <a:pt x="73696" y="108840"/>
                  </a:lnTo>
                  <a:lnTo>
                    <a:pt x="73700" y="104663"/>
                  </a:lnTo>
                  <a:lnTo>
                    <a:pt x="73700" y="100496"/>
                  </a:lnTo>
                  <a:lnTo>
                    <a:pt x="73700" y="96320"/>
                  </a:lnTo>
                  <a:lnTo>
                    <a:pt x="73687" y="87976"/>
                  </a:lnTo>
                  <a:lnTo>
                    <a:pt x="73673" y="79633"/>
                  </a:lnTo>
                  <a:lnTo>
                    <a:pt x="73659" y="71290"/>
                  </a:lnTo>
                  <a:lnTo>
                    <a:pt x="73655" y="62936"/>
                  </a:lnTo>
                  <a:lnTo>
                    <a:pt x="73655" y="58770"/>
                  </a:lnTo>
                  <a:lnTo>
                    <a:pt x="73659" y="54604"/>
                  </a:lnTo>
                  <a:lnTo>
                    <a:pt x="73664" y="50427"/>
                  </a:lnTo>
                  <a:lnTo>
                    <a:pt x="73677" y="46261"/>
                  </a:lnTo>
                  <a:lnTo>
                    <a:pt x="73696" y="42094"/>
                  </a:lnTo>
                  <a:lnTo>
                    <a:pt x="73718" y="37928"/>
                  </a:lnTo>
                  <a:lnTo>
                    <a:pt x="73750" y="33773"/>
                  </a:lnTo>
                  <a:lnTo>
                    <a:pt x="73786" y="29607"/>
                  </a:lnTo>
                  <a:lnTo>
                    <a:pt x="73832" y="25451"/>
                  </a:lnTo>
                  <a:lnTo>
                    <a:pt x="73882" y="21296"/>
                  </a:lnTo>
                  <a:lnTo>
                    <a:pt x="73946" y="17141"/>
                  </a:lnTo>
                  <a:lnTo>
                    <a:pt x="74018" y="12996"/>
                  </a:lnTo>
                  <a:lnTo>
                    <a:pt x="74100" y="8841"/>
                  </a:lnTo>
                  <a:lnTo>
                    <a:pt x="74145" y="6768"/>
                  </a:lnTo>
                  <a:lnTo>
                    <a:pt x="74191" y="4696"/>
                  </a:lnTo>
                  <a:lnTo>
                    <a:pt x="74159" y="4588"/>
                  </a:lnTo>
                  <a:lnTo>
                    <a:pt x="74132" y="4469"/>
                  </a:lnTo>
                  <a:lnTo>
                    <a:pt x="74109" y="4351"/>
                  </a:lnTo>
                  <a:lnTo>
                    <a:pt x="74091" y="4232"/>
                  </a:lnTo>
                  <a:lnTo>
                    <a:pt x="74077" y="4113"/>
                  </a:lnTo>
                  <a:lnTo>
                    <a:pt x="74064" y="4005"/>
                  </a:lnTo>
                  <a:lnTo>
                    <a:pt x="74055" y="3887"/>
                  </a:lnTo>
                  <a:lnTo>
                    <a:pt x="74045" y="3768"/>
                  </a:lnTo>
                  <a:lnTo>
                    <a:pt x="71842" y="3595"/>
                  </a:lnTo>
                  <a:lnTo>
                    <a:pt x="69638" y="3444"/>
                  </a:lnTo>
                  <a:lnTo>
                    <a:pt x="67435" y="3293"/>
                  </a:lnTo>
                  <a:lnTo>
                    <a:pt x="65227" y="3153"/>
                  </a:lnTo>
                  <a:lnTo>
                    <a:pt x="63023" y="3023"/>
                  </a:lnTo>
                  <a:lnTo>
                    <a:pt x="60819" y="2894"/>
                  </a:lnTo>
                  <a:lnTo>
                    <a:pt x="58616" y="2775"/>
                  </a:lnTo>
                  <a:lnTo>
                    <a:pt x="56412" y="2667"/>
                  </a:lnTo>
                  <a:lnTo>
                    <a:pt x="52010" y="2451"/>
                  </a:lnTo>
                  <a:lnTo>
                    <a:pt x="47603" y="2268"/>
                  </a:lnTo>
                  <a:lnTo>
                    <a:pt x="43195" y="2095"/>
                  </a:lnTo>
                  <a:lnTo>
                    <a:pt x="38793" y="1944"/>
                  </a:lnTo>
                  <a:lnTo>
                    <a:pt x="29978" y="1642"/>
                  </a:lnTo>
                  <a:lnTo>
                    <a:pt x="21169" y="1350"/>
                  </a:lnTo>
                  <a:lnTo>
                    <a:pt x="16761" y="1199"/>
                  </a:lnTo>
                  <a:lnTo>
                    <a:pt x="12354" y="1026"/>
                  </a:lnTo>
                  <a:lnTo>
                    <a:pt x="7947" y="854"/>
                  </a:lnTo>
                  <a:lnTo>
                    <a:pt x="3535" y="659"/>
                  </a:lnTo>
                  <a:lnTo>
                    <a:pt x="3431" y="638"/>
                  </a:lnTo>
                  <a:lnTo>
                    <a:pt x="3331" y="595"/>
                  </a:lnTo>
                  <a:lnTo>
                    <a:pt x="3240" y="530"/>
                  </a:lnTo>
                  <a:lnTo>
                    <a:pt x="3154" y="454"/>
                  </a:lnTo>
                  <a:lnTo>
                    <a:pt x="3077" y="368"/>
                  </a:lnTo>
                  <a:lnTo>
                    <a:pt x="3004" y="260"/>
                  </a:lnTo>
                  <a:lnTo>
                    <a:pt x="2940" y="131"/>
                  </a:lnTo>
                  <a:lnTo>
                    <a:pt x="2881"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2348;p66">
              <a:extLst>
                <a:ext uri="{FF2B5EF4-FFF2-40B4-BE49-F238E27FC236}">
                  <a16:creationId xmlns:a16="http://schemas.microsoft.com/office/drawing/2014/main" id="{8EBE9B8B-77FC-475C-8EA6-C20D896364F2}"/>
                </a:ext>
              </a:extLst>
            </p:cNvPr>
            <p:cNvSpPr/>
            <p:nvPr/>
          </p:nvSpPr>
          <p:spPr>
            <a:xfrm>
              <a:off x="2912650" y="-9293900"/>
              <a:ext cx="1832400" cy="1092825"/>
            </a:xfrm>
            <a:custGeom>
              <a:avLst/>
              <a:gdLst/>
              <a:ahLst/>
              <a:cxnLst/>
              <a:rect l="l" t="t" r="r" b="b"/>
              <a:pathLst>
                <a:path w="73296" h="43713" extrusionOk="0">
                  <a:moveTo>
                    <a:pt x="21036" y="6455"/>
                  </a:moveTo>
                  <a:lnTo>
                    <a:pt x="22817" y="6476"/>
                  </a:lnTo>
                  <a:lnTo>
                    <a:pt x="24594" y="6498"/>
                  </a:lnTo>
                  <a:lnTo>
                    <a:pt x="26375" y="6541"/>
                  </a:lnTo>
                  <a:lnTo>
                    <a:pt x="28156" y="6595"/>
                  </a:lnTo>
                  <a:lnTo>
                    <a:pt x="29932" y="6660"/>
                  </a:lnTo>
                  <a:lnTo>
                    <a:pt x="31714" y="6746"/>
                  </a:lnTo>
                  <a:lnTo>
                    <a:pt x="33490" y="6843"/>
                  </a:lnTo>
                  <a:lnTo>
                    <a:pt x="35271" y="6951"/>
                  </a:lnTo>
                  <a:lnTo>
                    <a:pt x="37052" y="7070"/>
                  </a:lnTo>
                  <a:lnTo>
                    <a:pt x="38829" y="7221"/>
                  </a:lnTo>
                  <a:lnTo>
                    <a:pt x="40605" y="7383"/>
                  </a:lnTo>
                  <a:lnTo>
                    <a:pt x="42386" y="7556"/>
                  </a:lnTo>
                  <a:lnTo>
                    <a:pt x="44163" y="7750"/>
                  </a:lnTo>
                  <a:lnTo>
                    <a:pt x="45939" y="7966"/>
                  </a:lnTo>
                  <a:lnTo>
                    <a:pt x="47716" y="8203"/>
                  </a:lnTo>
                  <a:lnTo>
                    <a:pt x="49492" y="8451"/>
                  </a:lnTo>
                  <a:lnTo>
                    <a:pt x="51264" y="8732"/>
                  </a:lnTo>
                  <a:lnTo>
                    <a:pt x="53041" y="9024"/>
                  </a:lnTo>
                  <a:lnTo>
                    <a:pt x="54812" y="9337"/>
                  </a:lnTo>
                  <a:lnTo>
                    <a:pt x="56584" y="9682"/>
                  </a:lnTo>
                  <a:lnTo>
                    <a:pt x="58356" y="10038"/>
                  </a:lnTo>
                  <a:lnTo>
                    <a:pt x="60128" y="10427"/>
                  </a:lnTo>
                  <a:lnTo>
                    <a:pt x="61900" y="10837"/>
                  </a:lnTo>
                  <a:lnTo>
                    <a:pt x="63668" y="11268"/>
                  </a:lnTo>
                  <a:lnTo>
                    <a:pt x="65435" y="11733"/>
                  </a:lnTo>
                  <a:lnTo>
                    <a:pt x="65467" y="11657"/>
                  </a:lnTo>
                  <a:lnTo>
                    <a:pt x="65508" y="11592"/>
                  </a:lnTo>
                  <a:lnTo>
                    <a:pt x="65549" y="11528"/>
                  </a:lnTo>
                  <a:lnTo>
                    <a:pt x="65590" y="11484"/>
                  </a:lnTo>
                  <a:lnTo>
                    <a:pt x="65635" y="11463"/>
                  </a:lnTo>
                  <a:lnTo>
                    <a:pt x="65680" y="11441"/>
                  </a:lnTo>
                  <a:lnTo>
                    <a:pt x="65726" y="11430"/>
                  </a:lnTo>
                  <a:lnTo>
                    <a:pt x="65771" y="11430"/>
                  </a:lnTo>
                  <a:lnTo>
                    <a:pt x="65817" y="11452"/>
                  </a:lnTo>
                  <a:lnTo>
                    <a:pt x="65862" y="11484"/>
                  </a:lnTo>
                  <a:lnTo>
                    <a:pt x="65903" y="11528"/>
                  </a:lnTo>
                  <a:lnTo>
                    <a:pt x="65944" y="11581"/>
                  </a:lnTo>
                  <a:lnTo>
                    <a:pt x="65980" y="11657"/>
                  </a:lnTo>
                  <a:lnTo>
                    <a:pt x="66017" y="11733"/>
                  </a:lnTo>
                  <a:lnTo>
                    <a:pt x="66048" y="11830"/>
                  </a:lnTo>
                  <a:lnTo>
                    <a:pt x="66076" y="11938"/>
                  </a:lnTo>
                  <a:lnTo>
                    <a:pt x="66117" y="11970"/>
                  </a:lnTo>
                  <a:lnTo>
                    <a:pt x="66158" y="12002"/>
                  </a:lnTo>
                  <a:lnTo>
                    <a:pt x="66194" y="12046"/>
                  </a:lnTo>
                  <a:lnTo>
                    <a:pt x="66230" y="12089"/>
                  </a:lnTo>
                  <a:lnTo>
                    <a:pt x="66262" y="12143"/>
                  </a:lnTo>
                  <a:lnTo>
                    <a:pt x="66294" y="12197"/>
                  </a:lnTo>
                  <a:lnTo>
                    <a:pt x="66353" y="12326"/>
                  </a:lnTo>
                  <a:lnTo>
                    <a:pt x="66403" y="12467"/>
                  </a:lnTo>
                  <a:lnTo>
                    <a:pt x="66444" y="12618"/>
                  </a:lnTo>
                  <a:lnTo>
                    <a:pt x="66476" y="12780"/>
                  </a:lnTo>
                  <a:lnTo>
                    <a:pt x="66498" y="12952"/>
                  </a:lnTo>
                  <a:lnTo>
                    <a:pt x="66516" y="13125"/>
                  </a:lnTo>
                  <a:lnTo>
                    <a:pt x="66526" y="13298"/>
                  </a:lnTo>
                  <a:lnTo>
                    <a:pt x="66521" y="13470"/>
                  </a:lnTo>
                  <a:lnTo>
                    <a:pt x="66512" y="13643"/>
                  </a:lnTo>
                  <a:lnTo>
                    <a:pt x="66494" y="13805"/>
                  </a:lnTo>
                  <a:lnTo>
                    <a:pt x="66466" y="13956"/>
                  </a:lnTo>
                  <a:lnTo>
                    <a:pt x="66448" y="14032"/>
                  </a:lnTo>
                  <a:lnTo>
                    <a:pt x="66426" y="14096"/>
                  </a:lnTo>
                  <a:lnTo>
                    <a:pt x="66403" y="14161"/>
                  </a:lnTo>
                  <a:lnTo>
                    <a:pt x="66380" y="14226"/>
                  </a:lnTo>
                  <a:lnTo>
                    <a:pt x="66498" y="15240"/>
                  </a:lnTo>
                  <a:lnTo>
                    <a:pt x="66544" y="15640"/>
                  </a:lnTo>
                  <a:lnTo>
                    <a:pt x="66580" y="16007"/>
                  </a:lnTo>
                  <a:lnTo>
                    <a:pt x="66607" y="16331"/>
                  </a:lnTo>
                  <a:lnTo>
                    <a:pt x="66630" y="16633"/>
                  </a:lnTo>
                  <a:lnTo>
                    <a:pt x="66653" y="16924"/>
                  </a:lnTo>
                  <a:lnTo>
                    <a:pt x="66666" y="17237"/>
                  </a:lnTo>
                  <a:lnTo>
                    <a:pt x="66675" y="17561"/>
                  </a:lnTo>
                  <a:lnTo>
                    <a:pt x="66685" y="17928"/>
                  </a:lnTo>
                  <a:lnTo>
                    <a:pt x="66703" y="18835"/>
                  </a:lnTo>
                  <a:lnTo>
                    <a:pt x="66716" y="20065"/>
                  </a:lnTo>
                  <a:lnTo>
                    <a:pt x="66744" y="21727"/>
                  </a:lnTo>
                  <a:lnTo>
                    <a:pt x="66744" y="21921"/>
                  </a:lnTo>
                  <a:lnTo>
                    <a:pt x="66735" y="22105"/>
                  </a:lnTo>
                  <a:lnTo>
                    <a:pt x="66716" y="22288"/>
                  </a:lnTo>
                  <a:lnTo>
                    <a:pt x="66689" y="22461"/>
                  </a:lnTo>
                  <a:lnTo>
                    <a:pt x="66657" y="22623"/>
                  </a:lnTo>
                  <a:lnTo>
                    <a:pt x="66616" y="22785"/>
                  </a:lnTo>
                  <a:lnTo>
                    <a:pt x="66566" y="22925"/>
                  </a:lnTo>
                  <a:lnTo>
                    <a:pt x="66512" y="23065"/>
                  </a:lnTo>
                  <a:lnTo>
                    <a:pt x="66453" y="23184"/>
                  </a:lnTo>
                  <a:lnTo>
                    <a:pt x="66389" y="23303"/>
                  </a:lnTo>
                  <a:lnTo>
                    <a:pt x="66321" y="23389"/>
                  </a:lnTo>
                  <a:lnTo>
                    <a:pt x="66253" y="23476"/>
                  </a:lnTo>
                  <a:lnTo>
                    <a:pt x="66176" y="23540"/>
                  </a:lnTo>
                  <a:lnTo>
                    <a:pt x="66098" y="23584"/>
                  </a:lnTo>
                  <a:lnTo>
                    <a:pt x="66021" y="23616"/>
                  </a:lnTo>
                  <a:lnTo>
                    <a:pt x="65944" y="23627"/>
                  </a:lnTo>
                  <a:lnTo>
                    <a:pt x="62441" y="23648"/>
                  </a:lnTo>
                  <a:lnTo>
                    <a:pt x="58929" y="23691"/>
                  </a:lnTo>
                  <a:lnTo>
                    <a:pt x="51886" y="23799"/>
                  </a:lnTo>
                  <a:lnTo>
                    <a:pt x="48361" y="23843"/>
                  </a:lnTo>
                  <a:lnTo>
                    <a:pt x="44830" y="23875"/>
                  </a:lnTo>
                  <a:lnTo>
                    <a:pt x="43063" y="23886"/>
                  </a:lnTo>
                  <a:lnTo>
                    <a:pt x="41296" y="23886"/>
                  </a:lnTo>
                  <a:lnTo>
                    <a:pt x="39528" y="23875"/>
                  </a:lnTo>
                  <a:lnTo>
                    <a:pt x="37761" y="23853"/>
                  </a:lnTo>
                  <a:lnTo>
                    <a:pt x="35993" y="23832"/>
                  </a:lnTo>
                  <a:lnTo>
                    <a:pt x="34231" y="23789"/>
                  </a:lnTo>
                  <a:lnTo>
                    <a:pt x="32463" y="23735"/>
                  </a:lnTo>
                  <a:lnTo>
                    <a:pt x="30696" y="23681"/>
                  </a:lnTo>
                  <a:lnTo>
                    <a:pt x="28933" y="23594"/>
                  </a:lnTo>
                  <a:lnTo>
                    <a:pt x="27170" y="23508"/>
                  </a:lnTo>
                  <a:lnTo>
                    <a:pt x="25407" y="23400"/>
                  </a:lnTo>
                  <a:lnTo>
                    <a:pt x="23644" y="23271"/>
                  </a:lnTo>
                  <a:lnTo>
                    <a:pt x="21886" y="23130"/>
                  </a:lnTo>
                  <a:lnTo>
                    <a:pt x="20128" y="22968"/>
                  </a:lnTo>
                  <a:lnTo>
                    <a:pt x="18374" y="22774"/>
                  </a:lnTo>
                  <a:lnTo>
                    <a:pt x="16620" y="22569"/>
                  </a:lnTo>
                  <a:lnTo>
                    <a:pt x="14866" y="22342"/>
                  </a:lnTo>
                  <a:lnTo>
                    <a:pt x="13117" y="22094"/>
                  </a:lnTo>
                  <a:lnTo>
                    <a:pt x="11368" y="21824"/>
                  </a:lnTo>
                  <a:lnTo>
                    <a:pt x="10496" y="21673"/>
                  </a:lnTo>
                  <a:lnTo>
                    <a:pt x="9623" y="21522"/>
                  </a:lnTo>
                  <a:lnTo>
                    <a:pt x="9546" y="21500"/>
                  </a:lnTo>
                  <a:lnTo>
                    <a:pt x="9469" y="21457"/>
                  </a:lnTo>
                  <a:lnTo>
                    <a:pt x="9401" y="21414"/>
                  </a:lnTo>
                  <a:lnTo>
                    <a:pt x="9337" y="21349"/>
                  </a:lnTo>
                  <a:lnTo>
                    <a:pt x="9273" y="21274"/>
                  </a:lnTo>
                  <a:lnTo>
                    <a:pt x="9219" y="21187"/>
                  </a:lnTo>
                  <a:lnTo>
                    <a:pt x="9164" y="21101"/>
                  </a:lnTo>
                  <a:lnTo>
                    <a:pt x="9114" y="21004"/>
                  </a:lnTo>
                  <a:lnTo>
                    <a:pt x="9060" y="21090"/>
                  </a:lnTo>
                  <a:lnTo>
                    <a:pt x="9005" y="21166"/>
                  </a:lnTo>
                  <a:lnTo>
                    <a:pt x="8946" y="21241"/>
                  </a:lnTo>
                  <a:lnTo>
                    <a:pt x="8887" y="21306"/>
                  </a:lnTo>
                  <a:lnTo>
                    <a:pt x="8828" y="21360"/>
                  </a:lnTo>
                  <a:lnTo>
                    <a:pt x="8764" y="21403"/>
                  </a:lnTo>
                  <a:lnTo>
                    <a:pt x="8701" y="21436"/>
                  </a:lnTo>
                  <a:lnTo>
                    <a:pt x="8637" y="21457"/>
                  </a:lnTo>
                  <a:lnTo>
                    <a:pt x="8574" y="21479"/>
                  </a:lnTo>
                  <a:lnTo>
                    <a:pt x="8442" y="21479"/>
                  </a:lnTo>
                  <a:lnTo>
                    <a:pt x="8378" y="21468"/>
                  </a:lnTo>
                  <a:lnTo>
                    <a:pt x="8315" y="21446"/>
                  </a:lnTo>
                  <a:lnTo>
                    <a:pt x="8251" y="21414"/>
                  </a:lnTo>
                  <a:lnTo>
                    <a:pt x="8192" y="21382"/>
                  </a:lnTo>
                  <a:lnTo>
                    <a:pt x="8128" y="21328"/>
                  </a:lnTo>
                  <a:lnTo>
                    <a:pt x="8069" y="21274"/>
                  </a:lnTo>
                  <a:lnTo>
                    <a:pt x="8015" y="21209"/>
                  </a:lnTo>
                  <a:lnTo>
                    <a:pt x="7960" y="21133"/>
                  </a:lnTo>
                  <a:lnTo>
                    <a:pt x="7906" y="21047"/>
                  </a:lnTo>
                  <a:lnTo>
                    <a:pt x="7856" y="20950"/>
                  </a:lnTo>
                  <a:lnTo>
                    <a:pt x="7810" y="20853"/>
                  </a:lnTo>
                  <a:lnTo>
                    <a:pt x="7769" y="20734"/>
                  </a:lnTo>
                  <a:lnTo>
                    <a:pt x="7729" y="20615"/>
                  </a:lnTo>
                  <a:lnTo>
                    <a:pt x="7692" y="20486"/>
                  </a:lnTo>
                  <a:lnTo>
                    <a:pt x="7660" y="20346"/>
                  </a:lnTo>
                  <a:lnTo>
                    <a:pt x="7633" y="20194"/>
                  </a:lnTo>
                  <a:lnTo>
                    <a:pt x="7610" y="20033"/>
                  </a:lnTo>
                  <a:lnTo>
                    <a:pt x="7592" y="19871"/>
                  </a:lnTo>
                  <a:lnTo>
                    <a:pt x="7579" y="19687"/>
                  </a:lnTo>
                  <a:lnTo>
                    <a:pt x="7574" y="19504"/>
                  </a:lnTo>
                  <a:lnTo>
                    <a:pt x="7570" y="19309"/>
                  </a:lnTo>
                  <a:lnTo>
                    <a:pt x="7570" y="9034"/>
                  </a:lnTo>
                  <a:lnTo>
                    <a:pt x="7579" y="8797"/>
                  </a:lnTo>
                  <a:lnTo>
                    <a:pt x="7592" y="8559"/>
                  </a:lnTo>
                  <a:lnTo>
                    <a:pt x="7620" y="8322"/>
                  </a:lnTo>
                  <a:lnTo>
                    <a:pt x="7651" y="8106"/>
                  </a:lnTo>
                  <a:lnTo>
                    <a:pt x="7697" y="7890"/>
                  </a:lnTo>
                  <a:lnTo>
                    <a:pt x="7747" y="7696"/>
                  </a:lnTo>
                  <a:lnTo>
                    <a:pt x="7806" y="7512"/>
                  </a:lnTo>
                  <a:lnTo>
                    <a:pt x="7874" y="7340"/>
                  </a:lnTo>
                  <a:lnTo>
                    <a:pt x="7947" y="7178"/>
                  </a:lnTo>
                  <a:lnTo>
                    <a:pt x="8024" y="7038"/>
                  </a:lnTo>
                  <a:lnTo>
                    <a:pt x="8110" y="6919"/>
                  </a:lnTo>
                  <a:lnTo>
                    <a:pt x="8197" y="6811"/>
                  </a:lnTo>
                  <a:lnTo>
                    <a:pt x="8292" y="6725"/>
                  </a:lnTo>
                  <a:lnTo>
                    <a:pt x="8387" y="6671"/>
                  </a:lnTo>
                  <a:lnTo>
                    <a:pt x="8487" y="6627"/>
                  </a:lnTo>
                  <a:lnTo>
                    <a:pt x="8592" y="6617"/>
                  </a:lnTo>
                  <a:lnTo>
                    <a:pt x="10368" y="6573"/>
                  </a:lnTo>
                  <a:lnTo>
                    <a:pt x="12145" y="6530"/>
                  </a:lnTo>
                  <a:lnTo>
                    <a:pt x="13921" y="6498"/>
                  </a:lnTo>
                  <a:lnTo>
                    <a:pt x="15698" y="6476"/>
                  </a:lnTo>
                  <a:lnTo>
                    <a:pt x="17479" y="6455"/>
                  </a:lnTo>
                  <a:close/>
                  <a:moveTo>
                    <a:pt x="26234" y="0"/>
                  </a:moveTo>
                  <a:lnTo>
                    <a:pt x="22963" y="33"/>
                  </a:lnTo>
                  <a:lnTo>
                    <a:pt x="19692" y="87"/>
                  </a:lnTo>
                  <a:lnTo>
                    <a:pt x="16425" y="162"/>
                  </a:lnTo>
                  <a:lnTo>
                    <a:pt x="13153" y="249"/>
                  </a:lnTo>
                  <a:lnTo>
                    <a:pt x="9887" y="357"/>
                  </a:lnTo>
                  <a:lnTo>
                    <a:pt x="9546" y="367"/>
                  </a:lnTo>
                  <a:lnTo>
                    <a:pt x="9196" y="346"/>
                  </a:lnTo>
                  <a:lnTo>
                    <a:pt x="8837" y="313"/>
                  </a:lnTo>
                  <a:lnTo>
                    <a:pt x="8469" y="281"/>
                  </a:lnTo>
                  <a:lnTo>
                    <a:pt x="7715" y="195"/>
                  </a:lnTo>
                  <a:lnTo>
                    <a:pt x="7338" y="151"/>
                  </a:lnTo>
                  <a:lnTo>
                    <a:pt x="6956" y="108"/>
                  </a:lnTo>
                  <a:lnTo>
                    <a:pt x="6575" y="87"/>
                  </a:lnTo>
                  <a:lnTo>
                    <a:pt x="6197" y="76"/>
                  </a:lnTo>
                  <a:lnTo>
                    <a:pt x="5820" y="87"/>
                  </a:lnTo>
                  <a:lnTo>
                    <a:pt x="5639" y="98"/>
                  </a:lnTo>
                  <a:lnTo>
                    <a:pt x="5452" y="119"/>
                  </a:lnTo>
                  <a:lnTo>
                    <a:pt x="5275" y="151"/>
                  </a:lnTo>
                  <a:lnTo>
                    <a:pt x="5093" y="184"/>
                  </a:lnTo>
                  <a:lnTo>
                    <a:pt x="4916" y="227"/>
                  </a:lnTo>
                  <a:lnTo>
                    <a:pt x="4744" y="270"/>
                  </a:lnTo>
                  <a:lnTo>
                    <a:pt x="4571" y="335"/>
                  </a:lnTo>
                  <a:lnTo>
                    <a:pt x="4403" y="400"/>
                  </a:lnTo>
                  <a:lnTo>
                    <a:pt x="4239" y="475"/>
                  </a:lnTo>
                  <a:lnTo>
                    <a:pt x="4080" y="572"/>
                  </a:lnTo>
                  <a:lnTo>
                    <a:pt x="3749" y="767"/>
                  </a:lnTo>
                  <a:lnTo>
                    <a:pt x="3435" y="972"/>
                  </a:lnTo>
                  <a:lnTo>
                    <a:pt x="3140" y="1177"/>
                  </a:lnTo>
                  <a:lnTo>
                    <a:pt x="2867" y="1393"/>
                  </a:lnTo>
                  <a:lnTo>
                    <a:pt x="2608" y="1609"/>
                  </a:lnTo>
                  <a:lnTo>
                    <a:pt x="2367" y="1824"/>
                  </a:lnTo>
                  <a:lnTo>
                    <a:pt x="2140" y="2051"/>
                  </a:lnTo>
                  <a:lnTo>
                    <a:pt x="1931" y="2289"/>
                  </a:lnTo>
                  <a:lnTo>
                    <a:pt x="1736" y="2537"/>
                  </a:lnTo>
                  <a:lnTo>
                    <a:pt x="1554" y="2785"/>
                  </a:lnTo>
                  <a:lnTo>
                    <a:pt x="1468" y="2925"/>
                  </a:lnTo>
                  <a:lnTo>
                    <a:pt x="1386" y="3055"/>
                  </a:lnTo>
                  <a:lnTo>
                    <a:pt x="1309" y="3184"/>
                  </a:lnTo>
                  <a:lnTo>
                    <a:pt x="1231" y="3325"/>
                  </a:lnTo>
                  <a:lnTo>
                    <a:pt x="1163" y="3476"/>
                  </a:lnTo>
                  <a:lnTo>
                    <a:pt x="1091" y="3616"/>
                  </a:lnTo>
                  <a:lnTo>
                    <a:pt x="1027" y="3767"/>
                  </a:lnTo>
                  <a:lnTo>
                    <a:pt x="963" y="3918"/>
                  </a:lnTo>
                  <a:lnTo>
                    <a:pt x="904" y="4069"/>
                  </a:lnTo>
                  <a:lnTo>
                    <a:pt x="845" y="4231"/>
                  </a:lnTo>
                  <a:lnTo>
                    <a:pt x="791" y="4393"/>
                  </a:lnTo>
                  <a:lnTo>
                    <a:pt x="741" y="4555"/>
                  </a:lnTo>
                  <a:lnTo>
                    <a:pt x="691" y="4728"/>
                  </a:lnTo>
                  <a:lnTo>
                    <a:pt x="641" y="4901"/>
                  </a:lnTo>
                  <a:lnTo>
                    <a:pt x="595" y="5084"/>
                  </a:lnTo>
                  <a:lnTo>
                    <a:pt x="554" y="5267"/>
                  </a:lnTo>
                  <a:lnTo>
                    <a:pt x="514" y="5451"/>
                  </a:lnTo>
                  <a:lnTo>
                    <a:pt x="477" y="5645"/>
                  </a:lnTo>
                  <a:lnTo>
                    <a:pt x="409" y="6045"/>
                  </a:lnTo>
                  <a:lnTo>
                    <a:pt x="345" y="6466"/>
                  </a:lnTo>
                  <a:lnTo>
                    <a:pt x="291" y="6897"/>
                  </a:lnTo>
                  <a:lnTo>
                    <a:pt x="245" y="7361"/>
                  </a:lnTo>
                  <a:lnTo>
                    <a:pt x="200" y="7836"/>
                  </a:lnTo>
                  <a:lnTo>
                    <a:pt x="168" y="8344"/>
                  </a:lnTo>
                  <a:lnTo>
                    <a:pt x="136" y="8872"/>
                  </a:lnTo>
                  <a:lnTo>
                    <a:pt x="109" y="9423"/>
                  </a:lnTo>
                  <a:lnTo>
                    <a:pt x="86" y="10006"/>
                  </a:lnTo>
                  <a:lnTo>
                    <a:pt x="64" y="10610"/>
                  </a:lnTo>
                  <a:lnTo>
                    <a:pt x="46" y="11247"/>
                  </a:lnTo>
                  <a:lnTo>
                    <a:pt x="18" y="12596"/>
                  </a:lnTo>
                  <a:lnTo>
                    <a:pt x="5" y="13470"/>
                  </a:lnTo>
                  <a:lnTo>
                    <a:pt x="0" y="14345"/>
                  </a:lnTo>
                  <a:lnTo>
                    <a:pt x="0" y="15230"/>
                  </a:lnTo>
                  <a:lnTo>
                    <a:pt x="9" y="16125"/>
                  </a:lnTo>
                  <a:lnTo>
                    <a:pt x="23" y="17021"/>
                  </a:lnTo>
                  <a:lnTo>
                    <a:pt x="46" y="17917"/>
                  </a:lnTo>
                  <a:lnTo>
                    <a:pt x="73" y="18824"/>
                  </a:lnTo>
                  <a:lnTo>
                    <a:pt x="109" y="19730"/>
                  </a:lnTo>
                  <a:lnTo>
                    <a:pt x="146" y="20637"/>
                  </a:lnTo>
                  <a:lnTo>
                    <a:pt x="191" y="21554"/>
                  </a:lnTo>
                  <a:lnTo>
                    <a:pt x="236" y="22472"/>
                  </a:lnTo>
                  <a:lnTo>
                    <a:pt x="286" y="23389"/>
                  </a:lnTo>
                  <a:lnTo>
                    <a:pt x="341" y="24317"/>
                  </a:lnTo>
                  <a:lnTo>
                    <a:pt x="400" y="25235"/>
                  </a:lnTo>
                  <a:lnTo>
                    <a:pt x="527" y="27081"/>
                  </a:lnTo>
                  <a:lnTo>
                    <a:pt x="659" y="28926"/>
                  </a:lnTo>
                  <a:lnTo>
                    <a:pt x="795" y="30761"/>
                  </a:lnTo>
                  <a:lnTo>
                    <a:pt x="1072" y="34420"/>
                  </a:lnTo>
                  <a:lnTo>
                    <a:pt x="1204" y="36233"/>
                  </a:lnTo>
                  <a:lnTo>
                    <a:pt x="1331" y="38025"/>
                  </a:lnTo>
                  <a:lnTo>
                    <a:pt x="1390" y="38910"/>
                  </a:lnTo>
                  <a:lnTo>
                    <a:pt x="1445" y="39795"/>
                  </a:lnTo>
                  <a:lnTo>
                    <a:pt x="1499" y="40669"/>
                  </a:lnTo>
                  <a:lnTo>
                    <a:pt x="1545" y="41533"/>
                  </a:lnTo>
                  <a:lnTo>
                    <a:pt x="3735" y="41565"/>
                  </a:lnTo>
                  <a:lnTo>
                    <a:pt x="5925" y="41576"/>
                  </a:lnTo>
                  <a:lnTo>
                    <a:pt x="8115" y="41587"/>
                  </a:lnTo>
                  <a:lnTo>
                    <a:pt x="10309" y="41576"/>
                  </a:lnTo>
                  <a:lnTo>
                    <a:pt x="12504" y="41565"/>
                  </a:lnTo>
                  <a:lnTo>
                    <a:pt x="14698" y="41543"/>
                  </a:lnTo>
                  <a:lnTo>
                    <a:pt x="19096" y="41479"/>
                  </a:lnTo>
                  <a:lnTo>
                    <a:pt x="23494" y="41414"/>
                  </a:lnTo>
                  <a:lnTo>
                    <a:pt x="27897" y="41349"/>
                  </a:lnTo>
                  <a:lnTo>
                    <a:pt x="32304" y="41306"/>
                  </a:lnTo>
                  <a:lnTo>
                    <a:pt x="34503" y="41295"/>
                  </a:lnTo>
                  <a:lnTo>
                    <a:pt x="36707" y="41284"/>
                  </a:lnTo>
                  <a:lnTo>
                    <a:pt x="38910" y="41295"/>
                  </a:lnTo>
                  <a:lnTo>
                    <a:pt x="41109" y="41317"/>
                  </a:lnTo>
                  <a:lnTo>
                    <a:pt x="43313" y="41349"/>
                  </a:lnTo>
                  <a:lnTo>
                    <a:pt x="45512" y="41392"/>
                  </a:lnTo>
                  <a:lnTo>
                    <a:pt x="47711" y="41457"/>
                  </a:lnTo>
                  <a:lnTo>
                    <a:pt x="49910" y="41533"/>
                  </a:lnTo>
                  <a:lnTo>
                    <a:pt x="52109" y="41641"/>
                  </a:lnTo>
                  <a:lnTo>
                    <a:pt x="54304" y="41759"/>
                  </a:lnTo>
                  <a:lnTo>
                    <a:pt x="56503" y="41910"/>
                  </a:lnTo>
                  <a:lnTo>
                    <a:pt x="58697" y="42083"/>
                  </a:lnTo>
                  <a:lnTo>
                    <a:pt x="59792" y="42180"/>
                  </a:lnTo>
                  <a:lnTo>
                    <a:pt x="60887" y="42277"/>
                  </a:lnTo>
                  <a:lnTo>
                    <a:pt x="61982" y="42385"/>
                  </a:lnTo>
                  <a:lnTo>
                    <a:pt x="63077" y="42504"/>
                  </a:lnTo>
                  <a:lnTo>
                    <a:pt x="64172" y="42623"/>
                  </a:lnTo>
                  <a:lnTo>
                    <a:pt x="65267" y="42752"/>
                  </a:lnTo>
                  <a:lnTo>
                    <a:pt x="66362" y="42893"/>
                  </a:lnTo>
                  <a:lnTo>
                    <a:pt x="67457" y="43044"/>
                  </a:lnTo>
                  <a:lnTo>
                    <a:pt x="68547" y="43195"/>
                  </a:lnTo>
                  <a:lnTo>
                    <a:pt x="69642" y="43357"/>
                  </a:lnTo>
                  <a:lnTo>
                    <a:pt x="70733" y="43529"/>
                  </a:lnTo>
                  <a:lnTo>
                    <a:pt x="71823" y="43713"/>
                  </a:lnTo>
                  <a:lnTo>
                    <a:pt x="71873" y="41943"/>
                  </a:lnTo>
                  <a:lnTo>
                    <a:pt x="71932" y="40173"/>
                  </a:lnTo>
                  <a:lnTo>
                    <a:pt x="72000" y="38403"/>
                  </a:lnTo>
                  <a:lnTo>
                    <a:pt x="72073" y="36633"/>
                  </a:lnTo>
                  <a:lnTo>
                    <a:pt x="72155" y="34873"/>
                  </a:lnTo>
                  <a:lnTo>
                    <a:pt x="72241" y="33114"/>
                  </a:lnTo>
                  <a:lnTo>
                    <a:pt x="72332" y="31355"/>
                  </a:lnTo>
                  <a:lnTo>
                    <a:pt x="72427" y="29595"/>
                  </a:lnTo>
                  <a:lnTo>
                    <a:pt x="72618" y="26077"/>
                  </a:lnTo>
                  <a:lnTo>
                    <a:pt x="72809" y="22558"/>
                  </a:lnTo>
                  <a:lnTo>
                    <a:pt x="72900" y="20799"/>
                  </a:lnTo>
                  <a:lnTo>
                    <a:pt x="72986" y="19040"/>
                  </a:lnTo>
                  <a:lnTo>
                    <a:pt x="73073" y="17270"/>
                  </a:lnTo>
                  <a:lnTo>
                    <a:pt x="73145" y="15499"/>
                  </a:lnTo>
                  <a:lnTo>
                    <a:pt x="73209" y="13924"/>
                  </a:lnTo>
                  <a:lnTo>
                    <a:pt x="73236" y="13179"/>
                  </a:lnTo>
                  <a:lnTo>
                    <a:pt x="73259" y="12477"/>
                  </a:lnTo>
                  <a:lnTo>
                    <a:pt x="73277" y="11797"/>
                  </a:lnTo>
                  <a:lnTo>
                    <a:pt x="73286" y="11150"/>
                  </a:lnTo>
                  <a:lnTo>
                    <a:pt x="73295" y="10524"/>
                  </a:lnTo>
                  <a:lnTo>
                    <a:pt x="73291" y="9930"/>
                  </a:lnTo>
                  <a:lnTo>
                    <a:pt x="73282" y="9369"/>
                  </a:lnTo>
                  <a:lnTo>
                    <a:pt x="73268" y="8829"/>
                  </a:lnTo>
                  <a:lnTo>
                    <a:pt x="73241" y="8311"/>
                  </a:lnTo>
                  <a:lnTo>
                    <a:pt x="73223" y="8063"/>
                  </a:lnTo>
                  <a:lnTo>
                    <a:pt x="73204" y="7825"/>
                  </a:lnTo>
                  <a:lnTo>
                    <a:pt x="73182" y="7588"/>
                  </a:lnTo>
                  <a:lnTo>
                    <a:pt x="73159" y="7351"/>
                  </a:lnTo>
                  <a:lnTo>
                    <a:pt x="73132" y="7124"/>
                  </a:lnTo>
                  <a:lnTo>
                    <a:pt x="73104" y="6908"/>
                  </a:lnTo>
                  <a:lnTo>
                    <a:pt x="73073" y="6692"/>
                  </a:lnTo>
                  <a:lnTo>
                    <a:pt x="73036" y="6476"/>
                  </a:lnTo>
                  <a:lnTo>
                    <a:pt x="72995" y="6282"/>
                  </a:lnTo>
                  <a:lnTo>
                    <a:pt x="72955" y="6077"/>
                  </a:lnTo>
                  <a:lnTo>
                    <a:pt x="72909" y="5883"/>
                  </a:lnTo>
                  <a:lnTo>
                    <a:pt x="72864" y="5688"/>
                  </a:lnTo>
                  <a:lnTo>
                    <a:pt x="72809" y="5505"/>
                  </a:lnTo>
                  <a:lnTo>
                    <a:pt x="72755" y="5321"/>
                  </a:lnTo>
                  <a:lnTo>
                    <a:pt x="72696" y="5149"/>
                  </a:lnTo>
                  <a:lnTo>
                    <a:pt x="72632" y="4976"/>
                  </a:lnTo>
                  <a:lnTo>
                    <a:pt x="72568" y="4803"/>
                  </a:lnTo>
                  <a:lnTo>
                    <a:pt x="72500" y="4641"/>
                  </a:lnTo>
                  <a:lnTo>
                    <a:pt x="72423" y="4480"/>
                  </a:lnTo>
                  <a:lnTo>
                    <a:pt x="72346" y="4328"/>
                  </a:lnTo>
                  <a:lnTo>
                    <a:pt x="72264" y="4177"/>
                  </a:lnTo>
                  <a:lnTo>
                    <a:pt x="72178" y="4026"/>
                  </a:lnTo>
                  <a:lnTo>
                    <a:pt x="72091" y="3875"/>
                  </a:lnTo>
                  <a:lnTo>
                    <a:pt x="71996" y="3735"/>
                  </a:lnTo>
                  <a:lnTo>
                    <a:pt x="71896" y="3595"/>
                  </a:lnTo>
                  <a:lnTo>
                    <a:pt x="71791" y="3465"/>
                  </a:lnTo>
                  <a:lnTo>
                    <a:pt x="71687" y="3325"/>
                  </a:lnTo>
                  <a:lnTo>
                    <a:pt x="71573" y="3195"/>
                  </a:lnTo>
                  <a:lnTo>
                    <a:pt x="71455" y="3066"/>
                  </a:lnTo>
                  <a:lnTo>
                    <a:pt x="71333" y="2947"/>
                  </a:lnTo>
                  <a:lnTo>
                    <a:pt x="71205" y="2817"/>
                  </a:lnTo>
                  <a:lnTo>
                    <a:pt x="71074" y="2699"/>
                  </a:lnTo>
                  <a:lnTo>
                    <a:pt x="70796" y="2472"/>
                  </a:lnTo>
                  <a:lnTo>
                    <a:pt x="70497" y="2245"/>
                  </a:lnTo>
                  <a:lnTo>
                    <a:pt x="70174" y="2019"/>
                  </a:lnTo>
                  <a:lnTo>
                    <a:pt x="69833" y="1814"/>
                  </a:lnTo>
                  <a:lnTo>
                    <a:pt x="69465" y="1609"/>
                  </a:lnTo>
                  <a:lnTo>
                    <a:pt x="69297" y="1522"/>
                  </a:lnTo>
                  <a:lnTo>
                    <a:pt x="69129" y="1447"/>
                  </a:lnTo>
                  <a:lnTo>
                    <a:pt x="68956" y="1371"/>
                  </a:lnTo>
                  <a:lnTo>
                    <a:pt x="68784" y="1317"/>
                  </a:lnTo>
                  <a:lnTo>
                    <a:pt x="68606" y="1263"/>
                  </a:lnTo>
                  <a:lnTo>
                    <a:pt x="68429" y="1220"/>
                  </a:lnTo>
                  <a:lnTo>
                    <a:pt x="68252" y="1177"/>
                  </a:lnTo>
                  <a:lnTo>
                    <a:pt x="68070" y="1144"/>
                  </a:lnTo>
                  <a:lnTo>
                    <a:pt x="67702" y="1101"/>
                  </a:lnTo>
                  <a:lnTo>
                    <a:pt x="67330" y="1069"/>
                  </a:lnTo>
                  <a:lnTo>
                    <a:pt x="66580" y="1069"/>
                  </a:lnTo>
                  <a:lnTo>
                    <a:pt x="66203" y="1080"/>
                  </a:lnTo>
                  <a:lnTo>
                    <a:pt x="65826" y="1101"/>
                  </a:lnTo>
                  <a:lnTo>
                    <a:pt x="65081" y="1144"/>
                  </a:lnTo>
                  <a:lnTo>
                    <a:pt x="64713" y="1166"/>
                  </a:lnTo>
                  <a:lnTo>
                    <a:pt x="64354" y="1177"/>
                  </a:lnTo>
                  <a:lnTo>
                    <a:pt x="64004" y="1177"/>
                  </a:lnTo>
                  <a:lnTo>
                    <a:pt x="63659" y="1155"/>
                  </a:lnTo>
                  <a:lnTo>
                    <a:pt x="60210" y="929"/>
                  </a:lnTo>
                  <a:lnTo>
                    <a:pt x="56757" y="734"/>
                  </a:lnTo>
                  <a:lnTo>
                    <a:pt x="53309" y="562"/>
                  </a:lnTo>
                  <a:lnTo>
                    <a:pt x="49856" y="411"/>
                  </a:lnTo>
                  <a:lnTo>
                    <a:pt x="46403" y="281"/>
                  </a:lnTo>
                  <a:lnTo>
                    <a:pt x="42954" y="173"/>
                  </a:lnTo>
                  <a:lnTo>
                    <a:pt x="39501" y="98"/>
                  </a:lnTo>
                  <a:lnTo>
                    <a:pt x="36053" y="44"/>
                  </a:lnTo>
                  <a:lnTo>
                    <a:pt x="32777" y="11"/>
                  </a:lnTo>
                  <a:lnTo>
                    <a:pt x="29505"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2349;p66">
              <a:extLst>
                <a:ext uri="{FF2B5EF4-FFF2-40B4-BE49-F238E27FC236}">
                  <a16:creationId xmlns:a16="http://schemas.microsoft.com/office/drawing/2014/main" id="{821AB32C-21F0-4DF1-818C-3291D38D391D}"/>
                </a:ext>
              </a:extLst>
            </p:cNvPr>
            <p:cNvSpPr/>
            <p:nvPr/>
          </p:nvSpPr>
          <p:spPr>
            <a:xfrm>
              <a:off x="2868000" y="-3072425"/>
              <a:ext cx="292850" cy="594725"/>
            </a:xfrm>
            <a:custGeom>
              <a:avLst/>
              <a:gdLst/>
              <a:ahLst/>
              <a:cxnLst/>
              <a:rect l="l" t="t" r="r" b="b"/>
              <a:pathLst>
                <a:path w="11714" h="23789" extrusionOk="0">
                  <a:moveTo>
                    <a:pt x="4367" y="0"/>
                  </a:moveTo>
                  <a:lnTo>
                    <a:pt x="4058" y="831"/>
                  </a:lnTo>
                  <a:lnTo>
                    <a:pt x="3758" y="1662"/>
                  </a:lnTo>
                  <a:lnTo>
                    <a:pt x="3458" y="2493"/>
                  </a:lnTo>
                  <a:lnTo>
                    <a:pt x="3167" y="3335"/>
                  </a:lnTo>
                  <a:lnTo>
                    <a:pt x="2881" y="4177"/>
                  </a:lnTo>
                  <a:lnTo>
                    <a:pt x="2595" y="5030"/>
                  </a:lnTo>
                  <a:lnTo>
                    <a:pt x="2318" y="5883"/>
                  </a:lnTo>
                  <a:lnTo>
                    <a:pt x="2041" y="6746"/>
                  </a:lnTo>
                  <a:lnTo>
                    <a:pt x="1768" y="7609"/>
                  </a:lnTo>
                  <a:lnTo>
                    <a:pt x="1504" y="8473"/>
                  </a:lnTo>
                  <a:lnTo>
                    <a:pt x="1241" y="9347"/>
                  </a:lnTo>
                  <a:lnTo>
                    <a:pt x="987" y="10232"/>
                  </a:lnTo>
                  <a:lnTo>
                    <a:pt x="732" y="11117"/>
                  </a:lnTo>
                  <a:lnTo>
                    <a:pt x="482" y="12002"/>
                  </a:lnTo>
                  <a:lnTo>
                    <a:pt x="241" y="12898"/>
                  </a:lnTo>
                  <a:lnTo>
                    <a:pt x="1" y="13794"/>
                  </a:lnTo>
                  <a:lnTo>
                    <a:pt x="250" y="13934"/>
                  </a:lnTo>
                  <a:lnTo>
                    <a:pt x="505" y="14096"/>
                  </a:lnTo>
                  <a:lnTo>
                    <a:pt x="755" y="14269"/>
                  </a:lnTo>
                  <a:lnTo>
                    <a:pt x="1005" y="14452"/>
                  </a:lnTo>
                  <a:lnTo>
                    <a:pt x="1255" y="14647"/>
                  </a:lnTo>
                  <a:lnTo>
                    <a:pt x="1504" y="14852"/>
                  </a:lnTo>
                  <a:lnTo>
                    <a:pt x="1754" y="15078"/>
                  </a:lnTo>
                  <a:lnTo>
                    <a:pt x="2004" y="15305"/>
                  </a:lnTo>
                  <a:lnTo>
                    <a:pt x="2250" y="15553"/>
                  </a:lnTo>
                  <a:lnTo>
                    <a:pt x="2495" y="15812"/>
                  </a:lnTo>
                  <a:lnTo>
                    <a:pt x="2736" y="16071"/>
                  </a:lnTo>
                  <a:lnTo>
                    <a:pt x="2981" y="16352"/>
                  </a:lnTo>
                  <a:lnTo>
                    <a:pt x="3217" y="16643"/>
                  </a:lnTo>
                  <a:lnTo>
                    <a:pt x="3458" y="16946"/>
                  </a:lnTo>
                  <a:lnTo>
                    <a:pt x="3694" y="17248"/>
                  </a:lnTo>
                  <a:lnTo>
                    <a:pt x="3931" y="17572"/>
                  </a:lnTo>
                  <a:lnTo>
                    <a:pt x="4162" y="17906"/>
                  </a:lnTo>
                  <a:lnTo>
                    <a:pt x="4390" y="18241"/>
                  </a:lnTo>
                  <a:lnTo>
                    <a:pt x="4617" y="18586"/>
                  </a:lnTo>
                  <a:lnTo>
                    <a:pt x="4844" y="18942"/>
                  </a:lnTo>
                  <a:lnTo>
                    <a:pt x="5067" y="19309"/>
                  </a:lnTo>
                  <a:lnTo>
                    <a:pt x="5285" y="19676"/>
                  </a:lnTo>
                  <a:lnTo>
                    <a:pt x="5498" y="20054"/>
                  </a:lnTo>
                  <a:lnTo>
                    <a:pt x="5712" y="20443"/>
                  </a:lnTo>
                  <a:lnTo>
                    <a:pt x="5925" y="20842"/>
                  </a:lnTo>
                  <a:lnTo>
                    <a:pt x="6130" y="21241"/>
                  </a:lnTo>
                  <a:lnTo>
                    <a:pt x="6334" y="21651"/>
                  </a:lnTo>
                  <a:lnTo>
                    <a:pt x="6534" y="22072"/>
                  </a:lnTo>
                  <a:lnTo>
                    <a:pt x="6729" y="22493"/>
                  </a:lnTo>
                  <a:lnTo>
                    <a:pt x="6920" y="22914"/>
                  </a:lnTo>
                  <a:lnTo>
                    <a:pt x="7107" y="23346"/>
                  </a:lnTo>
                  <a:lnTo>
                    <a:pt x="7293" y="23788"/>
                  </a:lnTo>
                  <a:lnTo>
                    <a:pt x="7529" y="22957"/>
                  </a:lnTo>
                  <a:lnTo>
                    <a:pt x="7770" y="22126"/>
                  </a:lnTo>
                  <a:lnTo>
                    <a:pt x="8020" y="21317"/>
                  </a:lnTo>
                  <a:lnTo>
                    <a:pt x="8270" y="20507"/>
                  </a:lnTo>
                  <a:lnTo>
                    <a:pt x="8529" y="19698"/>
                  </a:lnTo>
                  <a:lnTo>
                    <a:pt x="8792" y="18910"/>
                  </a:lnTo>
                  <a:lnTo>
                    <a:pt x="9060" y="18133"/>
                  </a:lnTo>
                  <a:lnTo>
                    <a:pt x="9333" y="17356"/>
                  </a:lnTo>
                  <a:lnTo>
                    <a:pt x="9615" y="16589"/>
                  </a:lnTo>
                  <a:lnTo>
                    <a:pt x="9896" y="15845"/>
                  </a:lnTo>
                  <a:lnTo>
                    <a:pt x="10187" y="15100"/>
                  </a:lnTo>
                  <a:lnTo>
                    <a:pt x="10482" y="14366"/>
                  </a:lnTo>
                  <a:lnTo>
                    <a:pt x="10782" y="13643"/>
                  </a:lnTo>
                  <a:lnTo>
                    <a:pt x="11087" y="12930"/>
                  </a:lnTo>
                  <a:lnTo>
                    <a:pt x="11400" y="12240"/>
                  </a:lnTo>
                  <a:lnTo>
                    <a:pt x="11714" y="11549"/>
                  </a:lnTo>
                  <a:lnTo>
                    <a:pt x="11659" y="11560"/>
                  </a:lnTo>
                  <a:lnTo>
                    <a:pt x="11605" y="11549"/>
                  </a:lnTo>
                  <a:lnTo>
                    <a:pt x="11550" y="11527"/>
                  </a:lnTo>
                  <a:lnTo>
                    <a:pt x="11491" y="11495"/>
                  </a:lnTo>
                  <a:lnTo>
                    <a:pt x="11441" y="11452"/>
                  </a:lnTo>
                  <a:lnTo>
                    <a:pt x="11386" y="11398"/>
                  </a:lnTo>
                  <a:lnTo>
                    <a:pt x="11337" y="11322"/>
                  </a:lnTo>
                  <a:lnTo>
                    <a:pt x="11291" y="11236"/>
                  </a:lnTo>
                  <a:lnTo>
                    <a:pt x="11100" y="10815"/>
                  </a:lnTo>
                  <a:lnTo>
                    <a:pt x="10914" y="10383"/>
                  </a:lnTo>
                  <a:lnTo>
                    <a:pt x="10541" y="9509"/>
                  </a:lnTo>
                  <a:lnTo>
                    <a:pt x="10178" y="8635"/>
                  </a:lnTo>
                  <a:lnTo>
                    <a:pt x="9814" y="7771"/>
                  </a:lnTo>
                  <a:lnTo>
                    <a:pt x="9633" y="7340"/>
                  </a:lnTo>
                  <a:lnTo>
                    <a:pt x="9446" y="6908"/>
                  </a:lnTo>
                  <a:lnTo>
                    <a:pt x="9260" y="6487"/>
                  </a:lnTo>
                  <a:lnTo>
                    <a:pt x="9065" y="6077"/>
                  </a:lnTo>
                  <a:lnTo>
                    <a:pt x="8869" y="5677"/>
                  </a:lnTo>
                  <a:lnTo>
                    <a:pt x="8669" y="5278"/>
                  </a:lnTo>
                  <a:lnTo>
                    <a:pt x="8465" y="4900"/>
                  </a:lnTo>
                  <a:lnTo>
                    <a:pt x="8251" y="4533"/>
                  </a:lnTo>
                  <a:lnTo>
                    <a:pt x="8038" y="4177"/>
                  </a:lnTo>
                  <a:lnTo>
                    <a:pt x="7820" y="3843"/>
                  </a:lnTo>
                  <a:lnTo>
                    <a:pt x="7602" y="3519"/>
                  </a:lnTo>
                  <a:lnTo>
                    <a:pt x="7379" y="3206"/>
                  </a:lnTo>
                  <a:lnTo>
                    <a:pt x="7157" y="2904"/>
                  </a:lnTo>
                  <a:lnTo>
                    <a:pt x="6934" y="2612"/>
                  </a:lnTo>
                  <a:lnTo>
                    <a:pt x="6702" y="2332"/>
                  </a:lnTo>
                  <a:lnTo>
                    <a:pt x="6475" y="2062"/>
                  </a:lnTo>
                  <a:lnTo>
                    <a:pt x="6243" y="1803"/>
                  </a:lnTo>
                  <a:lnTo>
                    <a:pt x="6007" y="1554"/>
                  </a:lnTo>
                  <a:lnTo>
                    <a:pt x="5771" y="1317"/>
                  </a:lnTo>
                  <a:lnTo>
                    <a:pt x="5530" y="1080"/>
                  </a:lnTo>
                  <a:lnTo>
                    <a:pt x="5289" y="864"/>
                  </a:lnTo>
                  <a:lnTo>
                    <a:pt x="5048" y="648"/>
                  </a:lnTo>
                  <a:lnTo>
                    <a:pt x="4803" y="443"/>
                  </a:lnTo>
                  <a:lnTo>
                    <a:pt x="4553" y="248"/>
                  </a:lnTo>
                  <a:lnTo>
                    <a:pt x="4530" y="227"/>
                  </a:lnTo>
                  <a:lnTo>
                    <a:pt x="4503" y="205"/>
                  </a:lnTo>
                  <a:lnTo>
                    <a:pt x="4462" y="151"/>
                  </a:lnTo>
                  <a:lnTo>
                    <a:pt x="436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2350;p66">
              <a:extLst>
                <a:ext uri="{FF2B5EF4-FFF2-40B4-BE49-F238E27FC236}">
                  <a16:creationId xmlns:a16="http://schemas.microsoft.com/office/drawing/2014/main" id="{A5680DC1-44E6-410C-9BB0-73AD5F3C69FB}"/>
                </a:ext>
              </a:extLst>
            </p:cNvPr>
            <p:cNvSpPr/>
            <p:nvPr/>
          </p:nvSpPr>
          <p:spPr>
            <a:xfrm>
              <a:off x="3031100" y="-6775050"/>
              <a:ext cx="1566725" cy="1628450"/>
            </a:xfrm>
            <a:custGeom>
              <a:avLst/>
              <a:gdLst/>
              <a:ahLst/>
              <a:cxnLst/>
              <a:rect l="l" t="t" r="r" b="b"/>
              <a:pathLst>
                <a:path w="62669" h="65138" extrusionOk="0">
                  <a:moveTo>
                    <a:pt x="2532" y="1"/>
                  </a:moveTo>
                  <a:lnTo>
                    <a:pt x="2459" y="23"/>
                  </a:lnTo>
                  <a:lnTo>
                    <a:pt x="2386" y="55"/>
                  </a:lnTo>
                  <a:lnTo>
                    <a:pt x="2318" y="109"/>
                  </a:lnTo>
                  <a:lnTo>
                    <a:pt x="2245" y="174"/>
                  </a:lnTo>
                  <a:lnTo>
                    <a:pt x="2173" y="249"/>
                  </a:lnTo>
                  <a:lnTo>
                    <a:pt x="2109" y="346"/>
                  </a:lnTo>
                  <a:lnTo>
                    <a:pt x="2041" y="443"/>
                  </a:lnTo>
                  <a:lnTo>
                    <a:pt x="1982" y="562"/>
                  </a:lnTo>
                  <a:lnTo>
                    <a:pt x="1923" y="681"/>
                  </a:lnTo>
                  <a:lnTo>
                    <a:pt x="1873" y="821"/>
                  </a:lnTo>
                  <a:lnTo>
                    <a:pt x="1823" y="962"/>
                  </a:lnTo>
                  <a:lnTo>
                    <a:pt x="1787" y="1113"/>
                  </a:lnTo>
                  <a:lnTo>
                    <a:pt x="1755" y="1264"/>
                  </a:lnTo>
                  <a:lnTo>
                    <a:pt x="1727" y="1426"/>
                  </a:lnTo>
                  <a:lnTo>
                    <a:pt x="1714" y="1588"/>
                  </a:lnTo>
                  <a:lnTo>
                    <a:pt x="1578" y="3994"/>
                  </a:lnTo>
                  <a:lnTo>
                    <a:pt x="1450" y="6401"/>
                  </a:lnTo>
                  <a:lnTo>
                    <a:pt x="1323" y="8808"/>
                  </a:lnTo>
                  <a:lnTo>
                    <a:pt x="1205" y="11215"/>
                  </a:lnTo>
                  <a:lnTo>
                    <a:pt x="1087" y="13633"/>
                  </a:lnTo>
                  <a:lnTo>
                    <a:pt x="978" y="16040"/>
                  </a:lnTo>
                  <a:lnTo>
                    <a:pt x="878" y="18446"/>
                  </a:lnTo>
                  <a:lnTo>
                    <a:pt x="778" y="20864"/>
                  </a:lnTo>
                  <a:lnTo>
                    <a:pt x="687" y="23282"/>
                  </a:lnTo>
                  <a:lnTo>
                    <a:pt x="605" y="25700"/>
                  </a:lnTo>
                  <a:lnTo>
                    <a:pt x="533" y="28117"/>
                  </a:lnTo>
                  <a:lnTo>
                    <a:pt x="460" y="30535"/>
                  </a:lnTo>
                  <a:lnTo>
                    <a:pt x="401" y="32963"/>
                  </a:lnTo>
                  <a:lnTo>
                    <a:pt x="351" y="35381"/>
                  </a:lnTo>
                  <a:lnTo>
                    <a:pt x="305" y="37810"/>
                  </a:lnTo>
                  <a:lnTo>
                    <a:pt x="274" y="40238"/>
                  </a:lnTo>
                  <a:lnTo>
                    <a:pt x="265" y="40627"/>
                  </a:lnTo>
                  <a:lnTo>
                    <a:pt x="251" y="41047"/>
                  </a:lnTo>
                  <a:lnTo>
                    <a:pt x="219" y="41986"/>
                  </a:lnTo>
                  <a:lnTo>
                    <a:pt x="133" y="44167"/>
                  </a:lnTo>
                  <a:lnTo>
                    <a:pt x="87" y="45376"/>
                  </a:lnTo>
                  <a:lnTo>
                    <a:pt x="46" y="46638"/>
                  </a:lnTo>
                  <a:lnTo>
                    <a:pt x="28" y="47286"/>
                  </a:lnTo>
                  <a:lnTo>
                    <a:pt x="15" y="47934"/>
                  </a:lnTo>
                  <a:lnTo>
                    <a:pt x="6" y="48581"/>
                  </a:lnTo>
                  <a:lnTo>
                    <a:pt x="1" y="49240"/>
                  </a:lnTo>
                  <a:lnTo>
                    <a:pt x="1" y="49898"/>
                  </a:lnTo>
                  <a:lnTo>
                    <a:pt x="6" y="50545"/>
                  </a:lnTo>
                  <a:lnTo>
                    <a:pt x="15" y="51193"/>
                  </a:lnTo>
                  <a:lnTo>
                    <a:pt x="33" y="51830"/>
                  </a:lnTo>
                  <a:lnTo>
                    <a:pt x="60" y="52456"/>
                  </a:lnTo>
                  <a:lnTo>
                    <a:pt x="92" y="53060"/>
                  </a:lnTo>
                  <a:lnTo>
                    <a:pt x="133" y="53665"/>
                  </a:lnTo>
                  <a:lnTo>
                    <a:pt x="183" y="54248"/>
                  </a:lnTo>
                  <a:lnTo>
                    <a:pt x="215" y="54528"/>
                  </a:lnTo>
                  <a:lnTo>
                    <a:pt x="242" y="54809"/>
                  </a:lnTo>
                  <a:lnTo>
                    <a:pt x="278" y="55079"/>
                  </a:lnTo>
                  <a:lnTo>
                    <a:pt x="314" y="55348"/>
                  </a:lnTo>
                  <a:lnTo>
                    <a:pt x="355" y="55607"/>
                  </a:lnTo>
                  <a:lnTo>
                    <a:pt x="396" y="55856"/>
                  </a:lnTo>
                  <a:lnTo>
                    <a:pt x="442" y="56104"/>
                  </a:lnTo>
                  <a:lnTo>
                    <a:pt x="487" y="56341"/>
                  </a:lnTo>
                  <a:lnTo>
                    <a:pt x="537" y="56579"/>
                  </a:lnTo>
                  <a:lnTo>
                    <a:pt x="592" y="56806"/>
                  </a:lnTo>
                  <a:lnTo>
                    <a:pt x="651" y="57021"/>
                  </a:lnTo>
                  <a:lnTo>
                    <a:pt x="710" y="57226"/>
                  </a:lnTo>
                  <a:lnTo>
                    <a:pt x="773" y="57432"/>
                  </a:lnTo>
                  <a:lnTo>
                    <a:pt x="842" y="57626"/>
                  </a:lnTo>
                  <a:lnTo>
                    <a:pt x="910" y="57809"/>
                  </a:lnTo>
                  <a:lnTo>
                    <a:pt x="987" y="57982"/>
                  </a:lnTo>
                  <a:lnTo>
                    <a:pt x="1073" y="58165"/>
                  </a:lnTo>
                  <a:lnTo>
                    <a:pt x="1164" y="58338"/>
                  </a:lnTo>
                  <a:lnTo>
                    <a:pt x="1264" y="58511"/>
                  </a:lnTo>
                  <a:lnTo>
                    <a:pt x="1369" y="58662"/>
                  </a:lnTo>
                  <a:lnTo>
                    <a:pt x="1482" y="58813"/>
                  </a:lnTo>
                  <a:lnTo>
                    <a:pt x="1596" y="58953"/>
                  </a:lnTo>
                  <a:lnTo>
                    <a:pt x="1718" y="59094"/>
                  </a:lnTo>
                  <a:lnTo>
                    <a:pt x="1846" y="59223"/>
                  </a:lnTo>
                  <a:lnTo>
                    <a:pt x="1973" y="59342"/>
                  </a:lnTo>
                  <a:lnTo>
                    <a:pt x="2109" y="59450"/>
                  </a:lnTo>
                  <a:lnTo>
                    <a:pt x="2250" y="59558"/>
                  </a:lnTo>
                  <a:lnTo>
                    <a:pt x="2395" y="59655"/>
                  </a:lnTo>
                  <a:lnTo>
                    <a:pt x="2545" y="59741"/>
                  </a:lnTo>
                  <a:lnTo>
                    <a:pt x="2695" y="59828"/>
                  </a:lnTo>
                  <a:lnTo>
                    <a:pt x="2854" y="59903"/>
                  </a:lnTo>
                  <a:lnTo>
                    <a:pt x="3013" y="59979"/>
                  </a:lnTo>
                  <a:lnTo>
                    <a:pt x="3177" y="60043"/>
                  </a:lnTo>
                  <a:lnTo>
                    <a:pt x="3345" y="60108"/>
                  </a:lnTo>
                  <a:lnTo>
                    <a:pt x="3686" y="60205"/>
                  </a:lnTo>
                  <a:lnTo>
                    <a:pt x="4036" y="60292"/>
                  </a:lnTo>
                  <a:lnTo>
                    <a:pt x="4399" y="60356"/>
                  </a:lnTo>
                  <a:lnTo>
                    <a:pt x="4767" y="60400"/>
                  </a:lnTo>
                  <a:lnTo>
                    <a:pt x="5140" y="60432"/>
                  </a:lnTo>
                  <a:lnTo>
                    <a:pt x="5521" y="60443"/>
                  </a:lnTo>
                  <a:lnTo>
                    <a:pt x="5903" y="60454"/>
                  </a:lnTo>
                  <a:lnTo>
                    <a:pt x="6285" y="60443"/>
                  </a:lnTo>
                  <a:lnTo>
                    <a:pt x="6671" y="60421"/>
                  </a:lnTo>
                  <a:lnTo>
                    <a:pt x="7052" y="60400"/>
                  </a:lnTo>
                  <a:lnTo>
                    <a:pt x="7430" y="60367"/>
                  </a:lnTo>
                  <a:lnTo>
                    <a:pt x="8175" y="60281"/>
                  </a:lnTo>
                  <a:lnTo>
                    <a:pt x="8888" y="60195"/>
                  </a:lnTo>
                  <a:lnTo>
                    <a:pt x="9556" y="60108"/>
                  </a:lnTo>
                  <a:lnTo>
                    <a:pt x="10174" y="60043"/>
                  </a:lnTo>
                  <a:lnTo>
                    <a:pt x="10460" y="60022"/>
                  </a:lnTo>
                  <a:lnTo>
                    <a:pt x="10728" y="60011"/>
                  </a:lnTo>
                  <a:lnTo>
                    <a:pt x="10973" y="60011"/>
                  </a:lnTo>
                  <a:lnTo>
                    <a:pt x="11201" y="60022"/>
                  </a:lnTo>
                  <a:lnTo>
                    <a:pt x="15753" y="60410"/>
                  </a:lnTo>
                  <a:lnTo>
                    <a:pt x="20301" y="60810"/>
                  </a:lnTo>
                  <a:lnTo>
                    <a:pt x="24849" y="61209"/>
                  </a:lnTo>
                  <a:lnTo>
                    <a:pt x="29393" y="61609"/>
                  </a:lnTo>
                  <a:lnTo>
                    <a:pt x="33945" y="61997"/>
                  </a:lnTo>
                  <a:lnTo>
                    <a:pt x="38493" y="62407"/>
                  </a:lnTo>
                  <a:lnTo>
                    <a:pt x="43041" y="62807"/>
                  </a:lnTo>
                  <a:lnTo>
                    <a:pt x="47585" y="63195"/>
                  </a:lnTo>
                  <a:lnTo>
                    <a:pt x="47839" y="63227"/>
                  </a:lnTo>
                  <a:lnTo>
                    <a:pt x="48121" y="63271"/>
                  </a:lnTo>
                  <a:lnTo>
                    <a:pt x="48430" y="63335"/>
                  </a:lnTo>
                  <a:lnTo>
                    <a:pt x="48766" y="63422"/>
                  </a:lnTo>
                  <a:lnTo>
                    <a:pt x="49507" y="63616"/>
                  </a:lnTo>
                  <a:lnTo>
                    <a:pt x="50324" y="63843"/>
                  </a:lnTo>
                  <a:lnTo>
                    <a:pt x="51206" y="64091"/>
                  </a:lnTo>
                  <a:lnTo>
                    <a:pt x="52133" y="64339"/>
                  </a:lnTo>
                  <a:lnTo>
                    <a:pt x="53087" y="64577"/>
                  </a:lnTo>
                  <a:lnTo>
                    <a:pt x="53568" y="64695"/>
                  </a:lnTo>
                  <a:lnTo>
                    <a:pt x="54055" y="64793"/>
                  </a:lnTo>
                  <a:lnTo>
                    <a:pt x="54541" y="64890"/>
                  </a:lnTo>
                  <a:lnTo>
                    <a:pt x="55018" y="64976"/>
                  </a:lnTo>
                  <a:lnTo>
                    <a:pt x="55495" y="65041"/>
                  </a:lnTo>
                  <a:lnTo>
                    <a:pt x="55967" y="65095"/>
                  </a:lnTo>
                  <a:lnTo>
                    <a:pt x="56426" y="65127"/>
                  </a:lnTo>
                  <a:lnTo>
                    <a:pt x="56876" y="65138"/>
                  </a:lnTo>
                  <a:lnTo>
                    <a:pt x="57312" y="65127"/>
                  </a:lnTo>
                  <a:lnTo>
                    <a:pt x="57526" y="65116"/>
                  </a:lnTo>
                  <a:lnTo>
                    <a:pt x="57735" y="65095"/>
                  </a:lnTo>
                  <a:lnTo>
                    <a:pt x="57939" y="65073"/>
                  </a:lnTo>
                  <a:lnTo>
                    <a:pt x="58139" y="65041"/>
                  </a:lnTo>
                  <a:lnTo>
                    <a:pt x="58330" y="64998"/>
                  </a:lnTo>
                  <a:lnTo>
                    <a:pt x="58521" y="64954"/>
                  </a:lnTo>
                  <a:lnTo>
                    <a:pt x="58707" y="64900"/>
                  </a:lnTo>
                  <a:lnTo>
                    <a:pt x="58884" y="64836"/>
                  </a:lnTo>
                  <a:lnTo>
                    <a:pt x="59061" y="64771"/>
                  </a:lnTo>
                  <a:lnTo>
                    <a:pt x="59225" y="64685"/>
                  </a:lnTo>
                  <a:lnTo>
                    <a:pt x="59389" y="64609"/>
                  </a:lnTo>
                  <a:lnTo>
                    <a:pt x="59543" y="64512"/>
                  </a:lnTo>
                  <a:lnTo>
                    <a:pt x="59688" y="64404"/>
                  </a:lnTo>
                  <a:lnTo>
                    <a:pt x="59829" y="64296"/>
                  </a:lnTo>
                  <a:lnTo>
                    <a:pt x="59966" y="64177"/>
                  </a:lnTo>
                  <a:lnTo>
                    <a:pt x="60088" y="64048"/>
                  </a:lnTo>
                  <a:lnTo>
                    <a:pt x="60206" y="63907"/>
                  </a:lnTo>
                  <a:lnTo>
                    <a:pt x="60320" y="63756"/>
                  </a:lnTo>
                  <a:lnTo>
                    <a:pt x="60579" y="63357"/>
                  </a:lnTo>
                  <a:lnTo>
                    <a:pt x="60693" y="63174"/>
                  </a:lnTo>
                  <a:lnTo>
                    <a:pt x="60797" y="63001"/>
                  </a:lnTo>
                  <a:lnTo>
                    <a:pt x="60897" y="62817"/>
                  </a:lnTo>
                  <a:lnTo>
                    <a:pt x="60988" y="62655"/>
                  </a:lnTo>
                  <a:lnTo>
                    <a:pt x="61070" y="62483"/>
                  </a:lnTo>
                  <a:lnTo>
                    <a:pt x="61147" y="62321"/>
                  </a:lnTo>
                  <a:lnTo>
                    <a:pt x="61220" y="62159"/>
                  </a:lnTo>
                  <a:lnTo>
                    <a:pt x="61283" y="61997"/>
                  </a:lnTo>
                  <a:lnTo>
                    <a:pt x="61342" y="61835"/>
                  </a:lnTo>
                  <a:lnTo>
                    <a:pt x="61392" y="61673"/>
                  </a:lnTo>
                  <a:lnTo>
                    <a:pt x="61442" y="61501"/>
                  </a:lnTo>
                  <a:lnTo>
                    <a:pt x="61488" y="61328"/>
                  </a:lnTo>
                  <a:lnTo>
                    <a:pt x="61529" y="61155"/>
                  </a:lnTo>
                  <a:lnTo>
                    <a:pt x="61565" y="60983"/>
                  </a:lnTo>
                  <a:lnTo>
                    <a:pt x="61601" y="60788"/>
                  </a:lnTo>
                  <a:lnTo>
                    <a:pt x="61633" y="60594"/>
                  </a:lnTo>
                  <a:lnTo>
                    <a:pt x="61692" y="60184"/>
                  </a:lnTo>
                  <a:lnTo>
                    <a:pt x="61747" y="59730"/>
                  </a:lnTo>
                  <a:lnTo>
                    <a:pt x="61806" y="59234"/>
                  </a:lnTo>
                  <a:lnTo>
                    <a:pt x="61928" y="58058"/>
                  </a:lnTo>
                  <a:lnTo>
                    <a:pt x="62006" y="57367"/>
                  </a:lnTo>
                  <a:lnTo>
                    <a:pt x="62092" y="56600"/>
                  </a:lnTo>
                  <a:lnTo>
                    <a:pt x="62160" y="56007"/>
                  </a:lnTo>
                  <a:lnTo>
                    <a:pt x="62224" y="55402"/>
                  </a:lnTo>
                  <a:lnTo>
                    <a:pt x="62278" y="54776"/>
                  </a:lnTo>
                  <a:lnTo>
                    <a:pt x="62333" y="54150"/>
                  </a:lnTo>
                  <a:lnTo>
                    <a:pt x="62383" y="53503"/>
                  </a:lnTo>
                  <a:lnTo>
                    <a:pt x="62424" y="52855"/>
                  </a:lnTo>
                  <a:lnTo>
                    <a:pt x="62465" y="52186"/>
                  </a:lnTo>
                  <a:lnTo>
                    <a:pt x="62501" y="51517"/>
                  </a:lnTo>
                  <a:lnTo>
                    <a:pt x="62533" y="50826"/>
                  </a:lnTo>
                  <a:lnTo>
                    <a:pt x="62560" y="50135"/>
                  </a:lnTo>
                  <a:lnTo>
                    <a:pt x="62587" y="49423"/>
                  </a:lnTo>
                  <a:lnTo>
                    <a:pt x="62610" y="48711"/>
                  </a:lnTo>
                  <a:lnTo>
                    <a:pt x="62628" y="47987"/>
                  </a:lnTo>
                  <a:lnTo>
                    <a:pt x="62642" y="47254"/>
                  </a:lnTo>
                  <a:lnTo>
                    <a:pt x="62651" y="46520"/>
                  </a:lnTo>
                  <a:lnTo>
                    <a:pt x="62660" y="45764"/>
                  </a:lnTo>
                  <a:lnTo>
                    <a:pt x="62664" y="45009"/>
                  </a:lnTo>
                  <a:lnTo>
                    <a:pt x="62669" y="44253"/>
                  </a:lnTo>
                  <a:lnTo>
                    <a:pt x="62664" y="42710"/>
                  </a:lnTo>
                  <a:lnTo>
                    <a:pt x="62651" y="41155"/>
                  </a:lnTo>
                  <a:lnTo>
                    <a:pt x="62624" y="39569"/>
                  </a:lnTo>
                  <a:lnTo>
                    <a:pt x="62592" y="37982"/>
                  </a:lnTo>
                  <a:lnTo>
                    <a:pt x="62551" y="36374"/>
                  </a:lnTo>
                  <a:lnTo>
                    <a:pt x="62505" y="34755"/>
                  </a:lnTo>
                  <a:lnTo>
                    <a:pt x="62455" y="33136"/>
                  </a:lnTo>
                  <a:lnTo>
                    <a:pt x="62396" y="31517"/>
                  </a:lnTo>
                  <a:lnTo>
                    <a:pt x="62333" y="29898"/>
                  </a:lnTo>
                  <a:lnTo>
                    <a:pt x="62269" y="28279"/>
                  </a:lnTo>
                  <a:lnTo>
                    <a:pt x="62201" y="26682"/>
                  </a:lnTo>
                  <a:lnTo>
                    <a:pt x="62065" y="23509"/>
                  </a:lnTo>
                  <a:lnTo>
                    <a:pt x="61924" y="20400"/>
                  </a:lnTo>
                  <a:lnTo>
                    <a:pt x="61797" y="17400"/>
                  </a:lnTo>
                  <a:lnTo>
                    <a:pt x="61738" y="15953"/>
                  </a:lnTo>
                  <a:lnTo>
                    <a:pt x="61683" y="14529"/>
                  </a:lnTo>
                  <a:lnTo>
                    <a:pt x="61633" y="13147"/>
                  </a:lnTo>
                  <a:lnTo>
                    <a:pt x="61588" y="11809"/>
                  </a:lnTo>
                  <a:lnTo>
                    <a:pt x="61551" y="10513"/>
                  </a:lnTo>
                  <a:lnTo>
                    <a:pt x="61524" y="9261"/>
                  </a:lnTo>
                  <a:lnTo>
                    <a:pt x="61519" y="9089"/>
                  </a:lnTo>
                  <a:lnTo>
                    <a:pt x="61510" y="8905"/>
                  </a:lnTo>
                  <a:lnTo>
                    <a:pt x="61492" y="8743"/>
                  </a:lnTo>
                  <a:lnTo>
                    <a:pt x="61469" y="8592"/>
                  </a:lnTo>
                  <a:lnTo>
                    <a:pt x="61442" y="8441"/>
                  </a:lnTo>
                  <a:lnTo>
                    <a:pt x="61415" y="8312"/>
                  </a:lnTo>
                  <a:lnTo>
                    <a:pt x="61379" y="8182"/>
                  </a:lnTo>
                  <a:lnTo>
                    <a:pt x="61338" y="8063"/>
                  </a:lnTo>
                  <a:lnTo>
                    <a:pt x="61297" y="7966"/>
                  </a:lnTo>
                  <a:lnTo>
                    <a:pt x="61251" y="7869"/>
                  </a:lnTo>
                  <a:lnTo>
                    <a:pt x="61201" y="7772"/>
                  </a:lnTo>
                  <a:lnTo>
                    <a:pt x="61151" y="7696"/>
                  </a:lnTo>
                  <a:lnTo>
                    <a:pt x="61097" y="7632"/>
                  </a:lnTo>
                  <a:lnTo>
                    <a:pt x="61042" y="7567"/>
                  </a:lnTo>
                  <a:lnTo>
                    <a:pt x="60988" y="7524"/>
                  </a:lnTo>
                  <a:lnTo>
                    <a:pt x="60929" y="7481"/>
                  </a:lnTo>
                  <a:lnTo>
                    <a:pt x="60870" y="7448"/>
                  </a:lnTo>
                  <a:lnTo>
                    <a:pt x="60811" y="7427"/>
                  </a:lnTo>
                  <a:lnTo>
                    <a:pt x="60752" y="7416"/>
                  </a:lnTo>
                  <a:lnTo>
                    <a:pt x="60688" y="7416"/>
                  </a:lnTo>
                  <a:lnTo>
                    <a:pt x="60629" y="7427"/>
                  </a:lnTo>
                  <a:lnTo>
                    <a:pt x="60570" y="7448"/>
                  </a:lnTo>
                  <a:lnTo>
                    <a:pt x="60511" y="7470"/>
                  </a:lnTo>
                  <a:lnTo>
                    <a:pt x="60452" y="7513"/>
                  </a:lnTo>
                  <a:lnTo>
                    <a:pt x="60397" y="7556"/>
                  </a:lnTo>
                  <a:lnTo>
                    <a:pt x="60343" y="7621"/>
                  </a:lnTo>
                  <a:lnTo>
                    <a:pt x="60293" y="7686"/>
                  </a:lnTo>
                  <a:lnTo>
                    <a:pt x="60243" y="7761"/>
                  </a:lnTo>
                  <a:lnTo>
                    <a:pt x="60193" y="7848"/>
                  </a:lnTo>
                  <a:lnTo>
                    <a:pt x="60147" y="7945"/>
                  </a:lnTo>
                  <a:lnTo>
                    <a:pt x="60106" y="8042"/>
                  </a:lnTo>
                  <a:lnTo>
                    <a:pt x="60070" y="8161"/>
                  </a:lnTo>
                  <a:lnTo>
                    <a:pt x="60038" y="8269"/>
                  </a:lnTo>
                  <a:lnTo>
                    <a:pt x="60011" y="8387"/>
                  </a:lnTo>
                  <a:lnTo>
                    <a:pt x="59988" y="8517"/>
                  </a:lnTo>
                  <a:lnTo>
                    <a:pt x="59966" y="8646"/>
                  </a:lnTo>
                  <a:lnTo>
                    <a:pt x="59947" y="8797"/>
                  </a:lnTo>
                  <a:lnTo>
                    <a:pt x="59934" y="8948"/>
                  </a:lnTo>
                  <a:lnTo>
                    <a:pt x="59929" y="9100"/>
                  </a:lnTo>
                  <a:lnTo>
                    <a:pt x="59925" y="9261"/>
                  </a:lnTo>
                  <a:lnTo>
                    <a:pt x="59925" y="9704"/>
                  </a:lnTo>
                  <a:lnTo>
                    <a:pt x="59929" y="10168"/>
                  </a:lnTo>
                  <a:lnTo>
                    <a:pt x="59947" y="11226"/>
                  </a:lnTo>
                  <a:lnTo>
                    <a:pt x="59975" y="12402"/>
                  </a:lnTo>
                  <a:lnTo>
                    <a:pt x="60011" y="13708"/>
                  </a:lnTo>
                  <a:lnTo>
                    <a:pt x="60056" y="15133"/>
                  </a:lnTo>
                  <a:lnTo>
                    <a:pt x="60106" y="16666"/>
                  </a:lnTo>
                  <a:lnTo>
                    <a:pt x="60225" y="19979"/>
                  </a:lnTo>
                  <a:lnTo>
                    <a:pt x="60343" y="23595"/>
                  </a:lnTo>
                  <a:lnTo>
                    <a:pt x="60402" y="25494"/>
                  </a:lnTo>
                  <a:lnTo>
                    <a:pt x="60461" y="27426"/>
                  </a:lnTo>
                  <a:lnTo>
                    <a:pt x="60515" y="29402"/>
                  </a:lnTo>
                  <a:lnTo>
                    <a:pt x="60561" y="31398"/>
                  </a:lnTo>
                  <a:lnTo>
                    <a:pt x="60602" y="33406"/>
                  </a:lnTo>
                  <a:lnTo>
                    <a:pt x="60633" y="35413"/>
                  </a:lnTo>
                  <a:lnTo>
                    <a:pt x="60656" y="37410"/>
                  </a:lnTo>
                  <a:lnTo>
                    <a:pt x="60665" y="38414"/>
                  </a:lnTo>
                  <a:lnTo>
                    <a:pt x="60665" y="39396"/>
                  </a:lnTo>
                  <a:lnTo>
                    <a:pt x="60670" y="40378"/>
                  </a:lnTo>
                  <a:lnTo>
                    <a:pt x="60665" y="41360"/>
                  </a:lnTo>
                  <a:lnTo>
                    <a:pt x="60656" y="42321"/>
                  </a:lnTo>
                  <a:lnTo>
                    <a:pt x="60647" y="43282"/>
                  </a:lnTo>
                  <a:lnTo>
                    <a:pt x="60633" y="44221"/>
                  </a:lnTo>
                  <a:lnTo>
                    <a:pt x="60615" y="45149"/>
                  </a:lnTo>
                  <a:lnTo>
                    <a:pt x="60593" y="46066"/>
                  </a:lnTo>
                  <a:lnTo>
                    <a:pt x="60565" y="46973"/>
                  </a:lnTo>
                  <a:lnTo>
                    <a:pt x="60534" y="47847"/>
                  </a:lnTo>
                  <a:lnTo>
                    <a:pt x="60497" y="48711"/>
                  </a:lnTo>
                  <a:lnTo>
                    <a:pt x="60456" y="49563"/>
                  </a:lnTo>
                  <a:lnTo>
                    <a:pt x="60406" y="50384"/>
                  </a:lnTo>
                  <a:lnTo>
                    <a:pt x="60356" y="51193"/>
                  </a:lnTo>
                  <a:lnTo>
                    <a:pt x="60297" y="51970"/>
                  </a:lnTo>
                  <a:lnTo>
                    <a:pt x="60234" y="52726"/>
                  </a:lnTo>
                  <a:lnTo>
                    <a:pt x="60166" y="53449"/>
                  </a:lnTo>
                  <a:lnTo>
                    <a:pt x="60088" y="54161"/>
                  </a:lnTo>
                  <a:lnTo>
                    <a:pt x="60006" y="54830"/>
                  </a:lnTo>
                  <a:lnTo>
                    <a:pt x="59916" y="55478"/>
                  </a:lnTo>
                  <a:lnTo>
                    <a:pt x="59870" y="55791"/>
                  </a:lnTo>
                  <a:lnTo>
                    <a:pt x="59820" y="56093"/>
                  </a:lnTo>
                  <a:lnTo>
                    <a:pt x="59770" y="56385"/>
                  </a:lnTo>
                  <a:lnTo>
                    <a:pt x="59716" y="56676"/>
                  </a:lnTo>
                  <a:lnTo>
                    <a:pt x="59661" y="56946"/>
                  </a:lnTo>
                  <a:lnTo>
                    <a:pt x="59607" y="57216"/>
                  </a:lnTo>
                  <a:lnTo>
                    <a:pt x="59552" y="57486"/>
                  </a:lnTo>
                  <a:lnTo>
                    <a:pt x="59489" y="57734"/>
                  </a:lnTo>
                  <a:lnTo>
                    <a:pt x="59429" y="57982"/>
                  </a:lnTo>
                  <a:lnTo>
                    <a:pt x="59366" y="58209"/>
                  </a:lnTo>
                  <a:lnTo>
                    <a:pt x="59302" y="58435"/>
                  </a:lnTo>
                  <a:lnTo>
                    <a:pt x="59234" y="58651"/>
                  </a:lnTo>
                  <a:lnTo>
                    <a:pt x="59166" y="58856"/>
                  </a:lnTo>
                  <a:lnTo>
                    <a:pt x="59093" y="59051"/>
                  </a:lnTo>
                  <a:lnTo>
                    <a:pt x="59021" y="59245"/>
                  </a:lnTo>
                  <a:lnTo>
                    <a:pt x="58948" y="59417"/>
                  </a:lnTo>
                  <a:lnTo>
                    <a:pt x="58871" y="59590"/>
                  </a:lnTo>
                  <a:lnTo>
                    <a:pt x="58789" y="59741"/>
                  </a:lnTo>
                  <a:lnTo>
                    <a:pt x="58734" y="59838"/>
                  </a:lnTo>
                  <a:lnTo>
                    <a:pt x="58671" y="59925"/>
                  </a:lnTo>
                  <a:lnTo>
                    <a:pt x="58603" y="60011"/>
                  </a:lnTo>
                  <a:lnTo>
                    <a:pt x="58530" y="60087"/>
                  </a:lnTo>
                  <a:lnTo>
                    <a:pt x="58448" y="60162"/>
                  </a:lnTo>
                  <a:lnTo>
                    <a:pt x="58362" y="60227"/>
                  </a:lnTo>
                  <a:lnTo>
                    <a:pt x="58271" y="60281"/>
                  </a:lnTo>
                  <a:lnTo>
                    <a:pt x="58175" y="60335"/>
                  </a:lnTo>
                  <a:lnTo>
                    <a:pt x="58076" y="60378"/>
                  </a:lnTo>
                  <a:lnTo>
                    <a:pt x="57971" y="60421"/>
                  </a:lnTo>
                  <a:lnTo>
                    <a:pt x="57857" y="60454"/>
                  </a:lnTo>
                  <a:lnTo>
                    <a:pt x="57744" y="60486"/>
                  </a:lnTo>
                  <a:lnTo>
                    <a:pt x="57503" y="60529"/>
                  </a:lnTo>
                  <a:lnTo>
                    <a:pt x="57249" y="60551"/>
                  </a:lnTo>
                  <a:lnTo>
                    <a:pt x="56976" y="60562"/>
                  </a:lnTo>
                  <a:lnTo>
                    <a:pt x="56694" y="60551"/>
                  </a:lnTo>
                  <a:lnTo>
                    <a:pt x="56399" y="60529"/>
                  </a:lnTo>
                  <a:lnTo>
                    <a:pt x="56099" y="60486"/>
                  </a:lnTo>
                  <a:lnTo>
                    <a:pt x="55790" y="60443"/>
                  </a:lnTo>
                  <a:lnTo>
                    <a:pt x="55472" y="60378"/>
                  </a:lnTo>
                  <a:lnTo>
                    <a:pt x="55150" y="60313"/>
                  </a:lnTo>
                  <a:lnTo>
                    <a:pt x="54827" y="60238"/>
                  </a:lnTo>
                  <a:lnTo>
                    <a:pt x="54173" y="60065"/>
                  </a:lnTo>
                  <a:lnTo>
                    <a:pt x="53523" y="59871"/>
                  </a:lnTo>
                  <a:lnTo>
                    <a:pt x="52287" y="59493"/>
                  </a:lnTo>
                  <a:lnTo>
                    <a:pt x="51724" y="59320"/>
                  </a:lnTo>
                  <a:lnTo>
                    <a:pt x="51210" y="59169"/>
                  </a:lnTo>
                  <a:lnTo>
                    <a:pt x="50979" y="59115"/>
                  </a:lnTo>
                  <a:lnTo>
                    <a:pt x="50765" y="59072"/>
                  </a:lnTo>
                  <a:lnTo>
                    <a:pt x="50570" y="59040"/>
                  </a:lnTo>
                  <a:lnTo>
                    <a:pt x="50393" y="59018"/>
                  </a:lnTo>
                  <a:lnTo>
                    <a:pt x="47939" y="58802"/>
                  </a:lnTo>
                  <a:lnTo>
                    <a:pt x="45490" y="58586"/>
                  </a:lnTo>
                  <a:lnTo>
                    <a:pt x="43046" y="58360"/>
                  </a:lnTo>
                  <a:lnTo>
                    <a:pt x="40597" y="58155"/>
                  </a:lnTo>
                  <a:lnTo>
                    <a:pt x="36049" y="57755"/>
                  </a:lnTo>
                  <a:lnTo>
                    <a:pt x="31496" y="57356"/>
                  </a:lnTo>
                  <a:lnTo>
                    <a:pt x="26944" y="56957"/>
                  </a:lnTo>
                  <a:lnTo>
                    <a:pt x="22391" y="56557"/>
                  </a:lnTo>
                  <a:lnTo>
                    <a:pt x="21900" y="56525"/>
                  </a:lnTo>
                  <a:lnTo>
                    <a:pt x="21383" y="56514"/>
                  </a:lnTo>
                  <a:lnTo>
                    <a:pt x="20837" y="56525"/>
                  </a:lnTo>
                  <a:lnTo>
                    <a:pt x="20274" y="56536"/>
                  </a:lnTo>
                  <a:lnTo>
                    <a:pt x="19688" y="56568"/>
                  </a:lnTo>
                  <a:lnTo>
                    <a:pt x="19084" y="56611"/>
                  </a:lnTo>
                  <a:lnTo>
                    <a:pt x="17834" y="56698"/>
                  </a:lnTo>
                  <a:lnTo>
                    <a:pt x="16535" y="56773"/>
                  </a:lnTo>
                  <a:lnTo>
                    <a:pt x="15876" y="56816"/>
                  </a:lnTo>
                  <a:lnTo>
                    <a:pt x="15208" y="56838"/>
                  </a:lnTo>
                  <a:lnTo>
                    <a:pt x="14536" y="56849"/>
                  </a:lnTo>
                  <a:lnTo>
                    <a:pt x="13863" y="56838"/>
                  </a:lnTo>
                  <a:lnTo>
                    <a:pt x="13191" y="56816"/>
                  </a:lnTo>
                  <a:lnTo>
                    <a:pt x="12523" y="56773"/>
                  </a:lnTo>
                  <a:lnTo>
                    <a:pt x="12191" y="56741"/>
                  </a:lnTo>
                  <a:lnTo>
                    <a:pt x="11859" y="56708"/>
                  </a:lnTo>
                  <a:lnTo>
                    <a:pt x="11528" y="56665"/>
                  </a:lnTo>
                  <a:lnTo>
                    <a:pt x="11201" y="56611"/>
                  </a:lnTo>
                  <a:lnTo>
                    <a:pt x="10878" y="56557"/>
                  </a:lnTo>
                  <a:lnTo>
                    <a:pt x="10555" y="56493"/>
                  </a:lnTo>
                  <a:lnTo>
                    <a:pt x="10233" y="56417"/>
                  </a:lnTo>
                  <a:lnTo>
                    <a:pt x="9915" y="56331"/>
                  </a:lnTo>
                  <a:lnTo>
                    <a:pt x="9601" y="56244"/>
                  </a:lnTo>
                  <a:lnTo>
                    <a:pt x="9292" y="56136"/>
                  </a:lnTo>
                  <a:lnTo>
                    <a:pt x="8983" y="56028"/>
                  </a:lnTo>
                  <a:lnTo>
                    <a:pt x="8684" y="55910"/>
                  </a:lnTo>
                  <a:lnTo>
                    <a:pt x="8384" y="55780"/>
                  </a:lnTo>
                  <a:lnTo>
                    <a:pt x="8088" y="55629"/>
                  </a:lnTo>
                  <a:lnTo>
                    <a:pt x="7802" y="55478"/>
                  </a:lnTo>
                  <a:lnTo>
                    <a:pt x="7516" y="55316"/>
                  </a:lnTo>
                  <a:lnTo>
                    <a:pt x="7239" y="55143"/>
                  </a:lnTo>
                  <a:lnTo>
                    <a:pt x="6966" y="54949"/>
                  </a:lnTo>
                  <a:lnTo>
                    <a:pt x="6698" y="54755"/>
                  </a:lnTo>
                  <a:lnTo>
                    <a:pt x="6435" y="54539"/>
                  </a:lnTo>
                  <a:lnTo>
                    <a:pt x="6180" y="54312"/>
                  </a:lnTo>
                  <a:lnTo>
                    <a:pt x="5930" y="54064"/>
                  </a:lnTo>
                  <a:lnTo>
                    <a:pt x="5689" y="53816"/>
                  </a:lnTo>
                  <a:lnTo>
                    <a:pt x="5458" y="53546"/>
                  </a:lnTo>
                  <a:lnTo>
                    <a:pt x="5231" y="53255"/>
                  </a:lnTo>
                  <a:lnTo>
                    <a:pt x="5008" y="52952"/>
                  </a:lnTo>
                  <a:lnTo>
                    <a:pt x="4799" y="52639"/>
                  </a:lnTo>
                  <a:lnTo>
                    <a:pt x="4594" y="52316"/>
                  </a:lnTo>
                  <a:lnTo>
                    <a:pt x="4399" y="51959"/>
                  </a:lnTo>
                  <a:lnTo>
                    <a:pt x="4304" y="51787"/>
                  </a:lnTo>
                  <a:lnTo>
                    <a:pt x="4213" y="51603"/>
                  </a:lnTo>
                  <a:lnTo>
                    <a:pt x="4122" y="51409"/>
                  </a:lnTo>
                  <a:lnTo>
                    <a:pt x="4036" y="51215"/>
                  </a:lnTo>
                  <a:lnTo>
                    <a:pt x="3949" y="51020"/>
                  </a:lnTo>
                  <a:lnTo>
                    <a:pt x="3867" y="50826"/>
                  </a:lnTo>
                  <a:lnTo>
                    <a:pt x="3745" y="50513"/>
                  </a:lnTo>
                  <a:lnTo>
                    <a:pt x="3627" y="50200"/>
                  </a:lnTo>
                  <a:lnTo>
                    <a:pt x="3518" y="49887"/>
                  </a:lnTo>
                  <a:lnTo>
                    <a:pt x="3413" y="49574"/>
                  </a:lnTo>
                  <a:lnTo>
                    <a:pt x="3309" y="49261"/>
                  </a:lnTo>
                  <a:lnTo>
                    <a:pt x="3213" y="48937"/>
                  </a:lnTo>
                  <a:lnTo>
                    <a:pt x="3122" y="48613"/>
                  </a:lnTo>
                  <a:lnTo>
                    <a:pt x="3036" y="48300"/>
                  </a:lnTo>
                  <a:lnTo>
                    <a:pt x="2950" y="47977"/>
                  </a:lnTo>
                  <a:lnTo>
                    <a:pt x="2872" y="47642"/>
                  </a:lnTo>
                  <a:lnTo>
                    <a:pt x="2800" y="47318"/>
                  </a:lnTo>
                  <a:lnTo>
                    <a:pt x="2732" y="46984"/>
                  </a:lnTo>
                  <a:lnTo>
                    <a:pt x="2663" y="46660"/>
                  </a:lnTo>
                  <a:lnTo>
                    <a:pt x="2604" y="46325"/>
                  </a:lnTo>
                  <a:lnTo>
                    <a:pt x="2545" y="45991"/>
                  </a:lnTo>
                  <a:lnTo>
                    <a:pt x="2491" y="45645"/>
                  </a:lnTo>
                  <a:lnTo>
                    <a:pt x="2441" y="45311"/>
                  </a:lnTo>
                  <a:lnTo>
                    <a:pt x="2395" y="44965"/>
                  </a:lnTo>
                  <a:lnTo>
                    <a:pt x="2350" y="44631"/>
                  </a:lnTo>
                  <a:lnTo>
                    <a:pt x="2314" y="44285"/>
                  </a:lnTo>
                  <a:lnTo>
                    <a:pt x="2277" y="43940"/>
                  </a:lnTo>
                  <a:lnTo>
                    <a:pt x="2241" y="43584"/>
                  </a:lnTo>
                  <a:lnTo>
                    <a:pt x="2214" y="43238"/>
                  </a:lnTo>
                  <a:lnTo>
                    <a:pt x="2186" y="42882"/>
                  </a:lnTo>
                  <a:lnTo>
                    <a:pt x="2164" y="42537"/>
                  </a:lnTo>
                  <a:lnTo>
                    <a:pt x="2141" y="42181"/>
                  </a:lnTo>
                  <a:lnTo>
                    <a:pt x="2105" y="41458"/>
                  </a:lnTo>
                  <a:lnTo>
                    <a:pt x="2082" y="40734"/>
                  </a:lnTo>
                  <a:lnTo>
                    <a:pt x="2068" y="40011"/>
                  </a:lnTo>
                  <a:lnTo>
                    <a:pt x="2059" y="39277"/>
                  </a:lnTo>
                  <a:lnTo>
                    <a:pt x="2064" y="38533"/>
                  </a:lnTo>
                  <a:lnTo>
                    <a:pt x="2068" y="37777"/>
                  </a:lnTo>
                  <a:lnTo>
                    <a:pt x="2086" y="37022"/>
                  </a:lnTo>
                  <a:lnTo>
                    <a:pt x="2105" y="36266"/>
                  </a:lnTo>
                  <a:lnTo>
                    <a:pt x="2127" y="35500"/>
                  </a:lnTo>
                  <a:lnTo>
                    <a:pt x="2155" y="34723"/>
                  </a:lnTo>
                  <a:lnTo>
                    <a:pt x="2186" y="33946"/>
                  </a:lnTo>
                  <a:lnTo>
                    <a:pt x="2255" y="32359"/>
                  </a:lnTo>
                  <a:lnTo>
                    <a:pt x="2323" y="30762"/>
                  </a:lnTo>
                  <a:lnTo>
                    <a:pt x="2386" y="29132"/>
                  </a:lnTo>
                  <a:lnTo>
                    <a:pt x="2414" y="28311"/>
                  </a:lnTo>
                  <a:lnTo>
                    <a:pt x="2441" y="27491"/>
                  </a:lnTo>
                  <a:lnTo>
                    <a:pt x="2454" y="26725"/>
                  </a:lnTo>
                  <a:lnTo>
                    <a:pt x="2468" y="25775"/>
                  </a:lnTo>
                  <a:lnTo>
                    <a:pt x="2482" y="23455"/>
                  </a:lnTo>
                  <a:lnTo>
                    <a:pt x="2491" y="22116"/>
                  </a:lnTo>
                  <a:lnTo>
                    <a:pt x="2500" y="20713"/>
                  </a:lnTo>
                  <a:lnTo>
                    <a:pt x="2514" y="19256"/>
                  </a:lnTo>
                  <a:lnTo>
                    <a:pt x="2536" y="17788"/>
                  </a:lnTo>
                  <a:lnTo>
                    <a:pt x="2568" y="16320"/>
                  </a:lnTo>
                  <a:lnTo>
                    <a:pt x="2586" y="15597"/>
                  </a:lnTo>
                  <a:lnTo>
                    <a:pt x="2604" y="14885"/>
                  </a:lnTo>
                  <a:lnTo>
                    <a:pt x="2632" y="14183"/>
                  </a:lnTo>
                  <a:lnTo>
                    <a:pt x="2659" y="13503"/>
                  </a:lnTo>
                  <a:lnTo>
                    <a:pt x="2691" y="12845"/>
                  </a:lnTo>
                  <a:lnTo>
                    <a:pt x="2723" y="12219"/>
                  </a:lnTo>
                  <a:lnTo>
                    <a:pt x="2763" y="11614"/>
                  </a:lnTo>
                  <a:lnTo>
                    <a:pt x="2809" y="11042"/>
                  </a:lnTo>
                  <a:lnTo>
                    <a:pt x="2854" y="10503"/>
                  </a:lnTo>
                  <a:lnTo>
                    <a:pt x="2909" y="10006"/>
                  </a:lnTo>
                  <a:lnTo>
                    <a:pt x="2963" y="9553"/>
                  </a:lnTo>
                  <a:lnTo>
                    <a:pt x="2995" y="9337"/>
                  </a:lnTo>
                  <a:lnTo>
                    <a:pt x="3027" y="9143"/>
                  </a:lnTo>
                  <a:lnTo>
                    <a:pt x="3059" y="8959"/>
                  </a:lnTo>
                  <a:lnTo>
                    <a:pt x="3095" y="8776"/>
                  </a:lnTo>
                  <a:lnTo>
                    <a:pt x="3131" y="8625"/>
                  </a:lnTo>
                  <a:lnTo>
                    <a:pt x="3168" y="8474"/>
                  </a:lnTo>
                  <a:lnTo>
                    <a:pt x="3227" y="8269"/>
                  </a:lnTo>
                  <a:lnTo>
                    <a:pt x="3286" y="8074"/>
                  </a:lnTo>
                  <a:lnTo>
                    <a:pt x="3354" y="7880"/>
                  </a:lnTo>
                  <a:lnTo>
                    <a:pt x="3422" y="7686"/>
                  </a:lnTo>
                  <a:lnTo>
                    <a:pt x="3495" y="7502"/>
                  </a:lnTo>
                  <a:lnTo>
                    <a:pt x="3572" y="7330"/>
                  </a:lnTo>
                  <a:lnTo>
                    <a:pt x="3654" y="7157"/>
                  </a:lnTo>
                  <a:lnTo>
                    <a:pt x="3740" y="6984"/>
                  </a:lnTo>
                  <a:lnTo>
                    <a:pt x="3827" y="6822"/>
                  </a:lnTo>
                  <a:lnTo>
                    <a:pt x="3917" y="6660"/>
                  </a:lnTo>
                  <a:lnTo>
                    <a:pt x="4013" y="6509"/>
                  </a:lnTo>
                  <a:lnTo>
                    <a:pt x="4113" y="6358"/>
                  </a:lnTo>
                  <a:lnTo>
                    <a:pt x="4213" y="6218"/>
                  </a:lnTo>
                  <a:lnTo>
                    <a:pt x="4317" y="6077"/>
                  </a:lnTo>
                  <a:lnTo>
                    <a:pt x="4426" y="5937"/>
                  </a:lnTo>
                  <a:lnTo>
                    <a:pt x="4540" y="5808"/>
                  </a:lnTo>
                  <a:lnTo>
                    <a:pt x="4653" y="5678"/>
                  </a:lnTo>
                  <a:lnTo>
                    <a:pt x="4772" y="5559"/>
                  </a:lnTo>
                  <a:lnTo>
                    <a:pt x="4890" y="5441"/>
                  </a:lnTo>
                  <a:lnTo>
                    <a:pt x="5012" y="5322"/>
                  </a:lnTo>
                  <a:lnTo>
                    <a:pt x="5267" y="5106"/>
                  </a:lnTo>
                  <a:lnTo>
                    <a:pt x="5535" y="4912"/>
                  </a:lnTo>
                  <a:lnTo>
                    <a:pt x="5812" y="4728"/>
                  </a:lnTo>
                  <a:lnTo>
                    <a:pt x="6098" y="4566"/>
                  </a:lnTo>
                  <a:lnTo>
                    <a:pt x="6394" y="4405"/>
                  </a:lnTo>
                  <a:lnTo>
                    <a:pt x="6698" y="4275"/>
                  </a:lnTo>
                  <a:lnTo>
                    <a:pt x="7012" y="4146"/>
                  </a:lnTo>
                  <a:lnTo>
                    <a:pt x="7330" y="4038"/>
                  </a:lnTo>
                  <a:lnTo>
                    <a:pt x="7661" y="3940"/>
                  </a:lnTo>
                  <a:lnTo>
                    <a:pt x="7997" y="3854"/>
                  </a:lnTo>
                  <a:lnTo>
                    <a:pt x="8338" y="3779"/>
                  </a:lnTo>
                  <a:lnTo>
                    <a:pt x="8688" y="3714"/>
                  </a:lnTo>
                  <a:lnTo>
                    <a:pt x="9042" y="3671"/>
                  </a:lnTo>
                  <a:lnTo>
                    <a:pt x="9401" y="3627"/>
                  </a:lnTo>
                  <a:lnTo>
                    <a:pt x="9765" y="3595"/>
                  </a:lnTo>
                  <a:lnTo>
                    <a:pt x="10137" y="3573"/>
                  </a:lnTo>
                  <a:lnTo>
                    <a:pt x="10510" y="3563"/>
                  </a:lnTo>
                  <a:lnTo>
                    <a:pt x="10883" y="3563"/>
                  </a:lnTo>
                  <a:lnTo>
                    <a:pt x="11264" y="3573"/>
                  </a:lnTo>
                  <a:lnTo>
                    <a:pt x="11646" y="3584"/>
                  </a:lnTo>
                  <a:lnTo>
                    <a:pt x="12028" y="3606"/>
                  </a:lnTo>
                  <a:lnTo>
                    <a:pt x="12409" y="3638"/>
                  </a:lnTo>
                  <a:lnTo>
                    <a:pt x="13182" y="3725"/>
                  </a:lnTo>
                  <a:lnTo>
                    <a:pt x="13954" y="3822"/>
                  </a:lnTo>
                  <a:lnTo>
                    <a:pt x="14722" y="3940"/>
                  </a:lnTo>
                  <a:lnTo>
                    <a:pt x="15481" y="4081"/>
                  </a:lnTo>
                  <a:lnTo>
                    <a:pt x="16230" y="4232"/>
                  </a:lnTo>
                  <a:lnTo>
                    <a:pt x="16962" y="4383"/>
                  </a:lnTo>
                  <a:lnTo>
                    <a:pt x="17675" y="4545"/>
                  </a:lnTo>
                  <a:lnTo>
                    <a:pt x="18366" y="4707"/>
                  </a:lnTo>
                  <a:lnTo>
                    <a:pt x="19665" y="5020"/>
                  </a:lnTo>
                  <a:lnTo>
                    <a:pt x="20828" y="5290"/>
                  </a:lnTo>
                  <a:lnTo>
                    <a:pt x="21351" y="5408"/>
                  </a:lnTo>
                  <a:lnTo>
                    <a:pt x="21828" y="5495"/>
                  </a:lnTo>
                  <a:lnTo>
                    <a:pt x="22250" y="5559"/>
                  </a:lnTo>
                  <a:lnTo>
                    <a:pt x="22627" y="5603"/>
                  </a:lnTo>
                  <a:lnTo>
                    <a:pt x="24949" y="5754"/>
                  </a:lnTo>
                  <a:lnTo>
                    <a:pt x="27271" y="5916"/>
                  </a:lnTo>
                  <a:lnTo>
                    <a:pt x="29597" y="6099"/>
                  </a:lnTo>
                  <a:lnTo>
                    <a:pt x="31919" y="6283"/>
                  </a:lnTo>
                  <a:lnTo>
                    <a:pt x="36571" y="6639"/>
                  </a:lnTo>
                  <a:lnTo>
                    <a:pt x="38898" y="6822"/>
                  </a:lnTo>
                  <a:lnTo>
                    <a:pt x="41224" y="6984"/>
                  </a:lnTo>
                  <a:lnTo>
                    <a:pt x="43550" y="7135"/>
                  </a:lnTo>
                  <a:lnTo>
                    <a:pt x="45876" y="7265"/>
                  </a:lnTo>
                  <a:lnTo>
                    <a:pt x="48203" y="7373"/>
                  </a:lnTo>
                  <a:lnTo>
                    <a:pt x="49366" y="7427"/>
                  </a:lnTo>
                  <a:lnTo>
                    <a:pt x="50529" y="7459"/>
                  </a:lnTo>
                  <a:lnTo>
                    <a:pt x="51692" y="7491"/>
                  </a:lnTo>
                  <a:lnTo>
                    <a:pt x="52851" y="7513"/>
                  </a:lnTo>
                  <a:lnTo>
                    <a:pt x="54014" y="7524"/>
                  </a:lnTo>
                  <a:lnTo>
                    <a:pt x="56340" y="7524"/>
                  </a:lnTo>
                  <a:lnTo>
                    <a:pt x="57499" y="7502"/>
                  </a:lnTo>
                  <a:lnTo>
                    <a:pt x="58662" y="7470"/>
                  </a:lnTo>
                  <a:lnTo>
                    <a:pt x="59825" y="7437"/>
                  </a:lnTo>
                  <a:lnTo>
                    <a:pt x="59875" y="7427"/>
                  </a:lnTo>
                  <a:lnTo>
                    <a:pt x="59925" y="7416"/>
                  </a:lnTo>
                  <a:lnTo>
                    <a:pt x="60011" y="7362"/>
                  </a:lnTo>
                  <a:lnTo>
                    <a:pt x="60061" y="7319"/>
                  </a:lnTo>
                  <a:lnTo>
                    <a:pt x="60106" y="7265"/>
                  </a:lnTo>
                  <a:lnTo>
                    <a:pt x="60152" y="7200"/>
                  </a:lnTo>
                  <a:lnTo>
                    <a:pt x="60188" y="7124"/>
                  </a:lnTo>
                  <a:lnTo>
                    <a:pt x="60225" y="7049"/>
                  </a:lnTo>
                  <a:lnTo>
                    <a:pt x="60256" y="6963"/>
                  </a:lnTo>
                  <a:lnTo>
                    <a:pt x="60284" y="6865"/>
                  </a:lnTo>
                  <a:lnTo>
                    <a:pt x="60311" y="6768"/>
                  </a:lnTo>
                  <a:lnTo>
                    <a:pt x="60329" y="6671"/>
                  </a:lnTo>
                  <a:lnTo>
                    <a:pt x="60347" y="6563"/>
                  </a:lnTo>
                  <a:lnTo>
                    <a:pt x="60361" y="6455"/>
                  </a:lnTo>
                  <a:lnTo>
                    <a:pt x="60370" y="6347"/>
                  </a:lnTo>
                  <a:lnTo>
                    <a:pt x="60379" y="6229"/>
                  </a:lnTo>
                  <a:lnTo>
                    <a:pt x="60379" y="6121"/>
                  </a:lnTo>
                  <a:lnTo>
                    <a:pt x="60379" y="6002"/>
                  </a:lnTo>
                  <a:lnTo>
                    <a:pt x="60375" y="5883"/>
                  </a:lnTo>
                  <a:lnTo>
                    <a:pt x="60370" y="5775"/>
                  </a:lnTo>
                  <a:lnTo>
                    <a:pt x="60356" y="5667"/>
                  </a:lnTo>
                  <a:lnTo>
                    <a:pt x="60343" y="5559"/>
                  </a:lnTo>
                  <a:lnTo>
                    <a:pt x="60325" y="5451"/>
                  </a:lnTo>
                  <a:lnTo>
                    <a:pt x="60302" y="5344"/>
                  </a:lnTo>
                  <a:lnTo>
                    <a:pt x="60275" y="5246"/>
                  </a:lnTo>
                  <a:lnTo>
                    <a:pt x="60247" y="5160"/>
                  </a:lnTo>
                  <a:lnTo>
                    <a:pt x="60211" y="5074"/>
                  </a:lnTo>
                  <a:lnTo>
                    <a:pt x="60175" y="4987"/>
                  </a:lnTo>
                  <a:lnTo>
                    <a:pt x="60138" y="4923"/>
                  </a:lnTo>
                  <a:lnTo>
                    <a:pt x="60093" y="4858"/>
                  </a:lnTo>
                  <a:lnTo>
                    <a:pt x="60047" y="4793"/>
                  </a:lnTo>
                  <a:lnTo>
                    <a:pt x="59997" y="4750"/>
                  </a:lnTo>
                  <a:lnTo>
                    <a:pt x="59943" y="4707"/>
                  </a:lnTo>
                  <a:lnTo>
                    <a:pt x="59884" y="4685"/>
                  </a:lnTo>
                  <a:lnTo>
                    <a:pt x="59825" y="4664"/>
                  </a:lnTo>
                  <a:lnTo>
                    <a:pt x="58039" y="4361"/>
                  </a:lnTo>
                  <a:lnTo>
                    <a:pt x="56258" y="4070"/>
                  </a:lnTo>
                  <a:lnTo>
                    <a:pt x="54473" y="3800"/>
                  </a:lnTo>
                  <a:lnTo>
                    <a:pt x="52687" y="3552"/>
                  </a:lnTo>
                  <a:lnTo>
                    <a:pt x="50901" y="3314"/>
                  </a:lnTo>
                  <a:lnTo>
                    <a:pt x="49116" y="3099"/>
                  </a:lnTo>
                  <a:lnTo>
                    <a:pt x="47330" y="2894"/>
                  </a:lnTo>
                  <a:lnTo>
                    <a:pt x="45545" y="2710"/>
                  </a:lnTo>
                  <a:lnTo>
                    <a:pt x="43755" y="2527"/>
                  </a:lnTo>
                  <a:lnTo>
                    <a:pt x="41964" y="2365"/>
                  </a:lnTo>
                  <a:lnTo>
                    <a:pt x="40179" y="2214"/>
                  </a:lnTo>
                  <a:lnTo>
                    <a:pt x="38389" y="2062"/>
                  </a:lnTo>
                  <a:lnTo>
                    <a:pt x="36599" y="1933"/>
                  </a:lnTo>
                  <a:lnTo>
                    <a:pt x="34808" y="1814"/>
                  </a:lnTo>
                  <a:lnTo>
                    <a:pt x="33018" y="1695"/>
                  </a:lnTo>
                  <a:lnTo>
                    <a:pt x="31228" y="1588"/>
                  </a:lnTo>
                  <a:lnTo>
                    <a:pt x="27648" y="1382"/>
                  </a:lnTo>
                  <a:lnTo>
                    <a:pt x="24068" y="1188"/>
                  </a:lnTo>
                  <a:lnTo>
                    <a:pt x="16907" y="843"/>
                  </a:lnTo>
                  <a:lnTo>
                    <a:pt x="13327" y="659"/>
                  </a:lnTo>
                  <a:lnTo>
                    <a:pt x="9747" y="465"/>
                  </a:lnTo>
                  <a:lnTo>
                    <a:pt x="6176" y="249"/>
                  </a:lnTo>
                  <a:lnTo>
                    <a:pt x="4385" y="130"/>
                  </a:lnTo>
                  <a:lnTo>
                    <a:pt x="2600"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2351;p66">
              <a:extLst>
                <a:ext uri="{FF2B5EF4-FFF2-40B4-BE49-F238E27FC236}">
                  <a16:creationId xmlns:a16="http://schemas.microsoft.com/office/drawing/2014/main" id="{93560E10-EF23-4C89-90AF-F7A49C12988E}"/>
                </a:ext>
              </a:extLst>
            </p:cNvPr>
            <p:cNvSpPr/>
            <p:nvPr/>
          </p:nvSpPr>
          <p:spPr>
            <a:xfrm>
              <a:off x="3059975" y="-11007050"/>
              <a:ext cx="746400" cy="1586625"/>
            </a:xfrm>
            <a:custGeom>
              <a:avLst/>
              <a:gdLst/>
              <a:ahLst/>
              <a:cxnLst/>
              <a:rect l="l" t="t" r="r" b="b"/>
              <a:pathLst>
                <a:path w="29856" h="63465" extrusionOk="0">
                  <a:moveTo>
                    <a:pt x="5657" y="42979"/>
                  </a:moveTo>
                  <a:lnTo>
                    <a:pt x="5784" y="42990"/>
                  </a:lnTo>
                  <a:lnTo>
                    <a:pt x="5907" y="43011"/>
                  </a:lnTo>
                  <a:lnTo>
                    <a:pt x="6029" y="43054"/>
                  </a:lnTo>
                  <a:lnTo>
                    <a:pt x="6156" y="43108"/>
                  </a:lnTo>
                  <a:lnTo>
                    <a:pt x="6275" y="43173"/>
                  </a:lnTo>
                  <a:lnTo>
                    <a:pt x="6397" y="43260"/>
                  </a:lnTo>
                  <a:lnTo>
                    <a:pt x="6515" y="43357"/>
                  </a:lnTo>
                  <a:lnTo>
                    <a:pt x="6629" y="43475"/>
                  </a:lnTo>
                  <a:lnTo>
                    <a:pt x="6743" y="43605"/>
                  </a:lnTo>
                  <a:lnTo>
                    <a:pt x="6852" y="43745"/>
                  </a:lnTo>
                  <a:lnTo>
                    <a:pt x="6956" y="43896"/>
                  </a:lnTo>
                  <a:lnTo>
                    <a:pt x="7061" y="44058"/>
                  </a:lnTo>
                  <a:lnTo>
                    <a:pt x="7156" y="44242"/>
                  </a:lnTo>
                  <a:lnTo>
                    <a:pt x="7247" y="44436"/>
                  </a:lnTo>
                  <a:lnTo>
                    <a:pt x="7333" y="44641"/>
                  </a:lnTo>
                  <a:lnTo>
                    <a:pt x="7410" y="44868"/>
                  </a:lnTo>
                  <a:lnTo>
                    <a:pt x="7483" y="45094"/>
                  </a:lnTo>
                  <a:lnTo>
                    <a:pt x="7551" y="45343"/>
                  </a:lnTo>
                  <a:lnTo>
                    <a:pt x="7610" y="45591"/>
                  </a:lnTo>
                  <a:lnTo>
                    <a:pt x="7660" y="45861"/>
                  </a:lnTo>
                  <a:lnTo>
                    <a:pt x="7701" y="46141"/>
                  </a:lnTo>
                  <a:lnTo>
                    <a:pt x="7738" y="46422"/>
                  </a:lnTo>
                  <a:lnTo>
                    <a:pt x="7760" y="46724"/>
                  </a:lnTo>
                  <a:lnTo>
                    <a:pt x="7774" y="46940"/>
                  </a:lnTo>
                  <a:lnTo>
                    <a:pt x="7774" y="47145"/>
                  </a:lnTo>
                  <a:lnTo>
                    <a:pt x="7774" y="47339"/>
                  </a:lnTo>
                  <a:lnTo>
                    <a:pt x="7765" y="47534"/>
                  </a:lnTo>
                  <a:lnTo>
                    <a:pt x="7756" y="47717"/>
                  </a:lnTo>
                  <a:lnTo>
                    <a:pt x="7733" y="47901"/>
                  </a:lnTo>
                  <a:lnTo>
                    <a:pt x="7710" y="48062"/>
                  </a:lnTo>
                  <a:lnTo>
                    <a:pt x="7683" y="48224"/>
                  </a:lnTo>
                  <a:lnTo>
                    <a:pt x="7651" y="48386"/>
                  </a:lnTo>
                  <a:lnTo>
                    <a:pt x="7615" y="48527"/>
                  </a:lnTo>
                  <a:lnTo>
                    <a:pt x="7569" y="48667"/>
                  </a:lnTo>
                  <a:lnTo>
                    <a:pt x="7524" y="48796"/>
                  </a:lnTo>
                  <a:lnTo>
                    <a:pt x="7479" y="48915"/>
                  </a:lnTo>
                  <a:lnTo>
                    <a:pt x="7424" y="49023"/>
                  </a:lnTo>
                  <a:lnTo>
                    <a:pt x="7370" y="49120"/>
                  </a:lnTo>
                  <a:lnTo>
                    <a:pt x="7310" y="49217"/>
                  </a:lnTo>
                  <a:lnTo>
                    <a:pt x="7301" y="49314"/>
                  </a:lnTo>
                  <a:lnTo>
                    <a:pt x="7297" y="49401"/>
                  </a:lnTo>
                  <a:lnTo>
                    <a:pt x="7288" y="49498"/>
                  </a:lnTo>
                  <a:lnTo>
                    <a:pt x="7283" y="49595"/>
                  </a:lnTo>
                  <a:lnTo>
                    <a:pt x="7242" y="49865"/>
                  </a:lnTo>
                  <a:lnTo>
                    <a:pt x="7197" y="50124"/>
                  </a:lnTo>
                  <a:lnTo>
                    <a:pt x="7142" y="50361"/>
                  </a:lnTo>
                  <a:lnTo>
                    <a:pt x="7079" y="50588"/>
                  </a:lnTo>
                  <a:lnTo>
                    <a:pt x="7015" y="50804"/>
                  </a:lnTo>
                  <a:lnTo>
                    <a:pt x="6938" y="51009"/>
                  </a:lnTo>
                  <a:lnTo>
                    <a:pt x="6861" y="51203"/>
                  </a:lnTo>
                  <a:lnTo>
                    <a:pt x="6779" y="51376"/>
                  </a:lnTo>
                  <a:lnTo>
                    <a:pt x="6688" y="51538"/>
                  </a:lnTo>
                  <a:lnTo>
                    <a:pt x="6597" y="51689"/>
                  </a:lnTo>
                  <a:lnTo>
                    <a:pt x="6497" y="51819"/>
                  </a:lnTo>
                  <a:lnTo>
                    <a:pt x="6397" y="51937"/>
                  </a:lnTo>
                  <a:lnTo>
                    <a:pt x="6297" y="52045"/>
                  </a:lnTo>
                  <a:lnTo>
                    <a:pt x="6188" y="52142"/>
                  </a:lnTo>
                  <a:lnTo>
                    <a:pt x="6079" y="52218"/>
                  </a:lnTo>
                  <a:lnTo>
                    <a:pt x="5970" y="52283"/>
                  </a:lnTo>
                  <a:lnTo>
                    <a:pt x="5857" y="52337"/>
                  </a:lnTo>
                  <a:lnTo>
                    <a:pt x="5743" y="52369"/>
                  </a:lnTo>
                  <a:lnTo>
                    <a:pt x="5629" y="52391"/>
                  </a:lnTo>
                  <a:lnTo>
                    <a:pt x="5516" y="52391"/>
                  </a:lnTo>
                  <a:lnTo>
                    <a:pt x="5402" y="52380"/>
                  </a:lnTo>
                  <a:lnTo>
                    <a:pt x="5284" y="52358"/>
                  </a:lnTo>
                  <a:lnTo>
                    <a:pt x="5175" y="52326"/>
                  </a:lnTo>
                  <a:lnTo>
                    <a:pt x="5061" y="52272"/>
                  </a:lnTo>
                  <a:lnTo>
                    <a:pt x="4948" y="52196"/>
                  </a:lnTo>
                  <a:lnTo>
                    <a:pt x="4843" y="52121"/>
                  </a:lnTo>
                  <a:lnTo>
                    <a:pt x="4734" y="52013"/>
                  </a:lnTo>
                  <a:lnTo>
                    <a:pt x="4630" y="51905"/>
                  </a:lnTo>
                  <a:lnTo>
                    <a:pt x="4530" y="51775"/>
                  </a:lnTo>
                  <a:lnTo>
                    <a:pt x="4434" y="51624"/>
                  </a:lnTo>
                  <a:lnTo>
                    <a:pt x="4344" y="51462"/>
                  </a:lnTo>
                  <a:lnTo>
                    <a:pt x="4253" y="51290"/>
                  </a:lnTo>
                  <a:lnTo>
                    <a:pt x="4166" y="51095"/>
                  </a:lnTo>
                  <a:lnTo>
                    <a:pt x="4085" y="50880"/>
                  </a:lnTo>
                  <a:lnTo>
                    <a:pt x="4012" y="50664"/>
                  </a:lnTo>
                  <a:lnTo>
                    <a:pt x="3944" y="50437"/>
                  </a:lnTo>
                  <a:lnTo>
                    <a:pt x="3885" y="50210"/>
                  </a:lnTo>
                  <a:lnTo>
                    <a:pt x="3830" y="49962"/>
                  </a:lnTo>
                  <a:lnTo>
                    <a:pt x="3780" y="49714"/>
                  </a:lnTo>
                  <a:lnTo>
                    <a:pt x="3744" y="49455"/>
                  </a:lnTo>
                  <a:lnTo>
                    <a:pt x="3707" y="49196"/>
                  </a:lnTo>
                  <a:lnTo>
                    <a:pt x="3680" y="48937"/>
                  </a:lnTo>
                  <a:lnTo>
                    <a:pt x="3658" y="48667"/>
                  </a:lnTo>
                  <a:lnTo>
                    <a:pt x="3644" y="48397"/>
                  </a:lnTo>
                  <a:lnTo>
                    <a:pt x="3635" y="48116"/>
                  </a:lnTo>
                  <a:lnTo>
                    <a:pt x="3635" y="47847"/>
                  </a:lnTo>
                  <a:lnTo>
                    <a:pt x="3639" y="47577"/>
                  </a:lnTo>
                  <a:lnTo>
                    <a:pt x="3648" y="47296"/>
                  </a:lnTo>
                  <a:lnTo>
                    <a:pt x="3667" y="47026"/>
                  </a:lnTo>
                  <a:lnTo>
                    <a:pt x="3685" y="46757"/>
                  </a:lnTo>
                  <a:lnTo>
                    <a:pt x="3717" y="46487"/>
                  </a:lnTo>
                  <a:lnTo>
                    <a:pt x="3748" y="46228"/>
                  </a:lnTo>
                  <a:lnTo>
                    <a:pt x="3789" y="45969"/>
                  </a:lnTo>
                  <a:lnTo>
                    <a:pt x="3835" y="45710"/>
                  </a:lnTo>
                  <a:lnTo>
                    <a:pt x="3889" y="45472"/>
                  </a:lnTo>
                  <a:lnTo>
                    <a:pt x="3944" y="45224"/>
                  </a:lnTo>
                  <a:lnTo>
                    <a:pt x="4007" y="44997"/>
                  </a:lnTo>
                  <a:lnTo>
                    <a:pt x="4076" y="44771"/>
                  </a:lnTo>
                  <a:lnTo>
                    <a:pt x="4153" y="44555"/>
                  </a:lnTo>
                  <a:lnTo>
                    <a:pt x="4230" y="44350"/>
                  </a:lnTo>
                  <a:lnTo>
                    <a:pt x="4316" y="44155"/>
                  </a:lnTo>
                  <a:lnTo>
                    <a:pt x="4407" y="43972"/>
                  </a:lnTo>
                  <a:lnTo>
                    <a:pt x="4503" y="43799"/>
                  </a:lnTo>
                  <a:lnTo>
                    <a:pt x="4603" y="43648"/>
                  </a:lnTo>
                  <a:lnTo>
                    <a:pt x="4707" y="43508"/>
                  </a:lnTo>
                  <a:lnTo>
                    <a:pt x="4821" y="43378"/>
                  </a:lnTo>
                  <a:lnTo>
                    <a:pt x="4930" y="43270"/>
                  </a:lnTo>
                  <a:lnTo>
                    <a:pt x="5048" y="43184"/>
                  </a:lnTo>
                  <a:lnTo>
                    <a:pt x="5166" y="43108"/>
                  </a:lnTo>
                  <a:lnTo>
                    <a:pt x="5289" y="43054"/>
                  </a:lnTo>
                  <a:lnTo>
                    <a:pt x="5411" y="43011"/>
                  </a:lnTo>
                  <a:lnTo>
                    <a:pt x="5534" y="42990"/>
                  </a:lnTo>
                  <a:lnTo>
                    <a:pt x="5657" y="42979"/>
                  </a:lnTo>
                  <a:close/>
                  <a:moveTo>
                    <a:pt x="23821" y="0"/>
                  </a:moveTo>
                  <a:lnTo>
                    <a:pt x="23199" y="22"/>
                  </a:lnTo>
                  <a:lnTo>
                    <a:pt x="22581" y="54"/>
                  </a:lnTo>
                  <a:lnTo>
                    <a:pt x="21959" y="97"/>
                  </a:lnTo>
                  <a:lnTo>
                    <a:pt x="21336" y="162"/>
                  </a:lnTo>
                  <a:lnTo>
                    <a:pt x="20714" y="227"/>
                  </a:lnTo>
                  <a:lnTo>
                    <a:pt x="20096" y="324"/>
                  </a:lnTo>
                  <a:lnTo>
                    <a:pt x="19473" y="421"/>
                  </a:lnTo>
                  <a:lnTo>
                    <a:pt x="18855" y="551"/>
                  </a:lnTo>
                  <a:lnTo>
                    <a:pt x="18237" y="691"/>
                  </a:lnTo>
                  <a:lnTo>
                    <a:pt x="17624" y="842"/>
                  </a:lnTo>
                  <a:lnTo>
                    <a:pt x="17015" y="1026"/>
                  </a:lnTo>
                  <a:lnTo>
                    <a:pt x="16406" y="1231"/>
                  </a:lnTo>
                  <a:lnTo>
                    <a:pt x="15798" y="1457"/>
                  </a:lnTo>
                  <a:lnTo>
                    <a:pt x="15198" y="1695"/>
                  </a:lnTo>
                  <a:lnTo>
                    <a:pt x="14898" y="1835"/>
                  </a:lnTo>
                  <a:lnTo>
                    <a:pt x="14603" y="1976"/>
                  </a:lnTo>
                  <a:lnTo>
                    <a:pt x="14307" y="2116"/>
                  </a:lnTo>
                  <a:lnTo>
                    <a:pt x="14012" y="2267"/>
                  </a:lnTo>
                  <a:lnTo>
                    <a:pt x="13717" y="2429"/>
                  </a:lnTo>
                  <a:lnTo>
                    <a:pt x="13426" y="2591"/>
                  </a:lnTo>
                  <a:lnTo>
                    <a:pt x="13135" y="2763"/>
                  </a:lnTo>
                  <a:lnTo>
                    <a:pt x="12844" y="2936"/>
                  </a:lnTo>
                  <a:lnTo>
                    <a:pt x="12558" y="3120"/>
                  </a:lnTo>
                  <a:lnTo>
                    <a:pt x="12272" y="3314"/>
                  </a:lnTo>
                  <a:lnTo>
                    <a:pt x="11986" y="3519"/>
                  </a:lnTo>
                  <a:lnTo>
                    <a:pt x="11704" y="3724"/>
                  </a:lnTo>
                  <a:lnTo>
                    <a:pt x="11422" y="3940"/>
                  </a:lnTo>
                  <a:lnTo>
                    <a:pt x="11141" y="4156"/>
                  </a:lnTo>
                  <a:lnTo>
                    <a:pt x="10863" y="4382"/>
                  </a:lnTo>
                  <a:lnTo>
                    <a:pt x="10591" y="4620"/>
                  </a:lnTo>
                  <a:lnTo>
                    <a:pt x="10314" y="4868"/>
                  </a:lnTo>
                  <a:lnTo>
                    <a:pt x="10046" y="5127"/>
                  </a:lnTo>
                  <a:lnTo>
                    <a:pt x="9773" y="5386"/>
                  </a:lnTo>
                  <a:lnTo>
                    <a:pt x="9509" y="5656"/>
                  </a:lnTo>
                  <a:lnTo>
                    <a:pt x="9282" y="5893"/>
                  </a:lnTo>
                  <a:lnTo>
                    <a:pt x="9060" y="6131"/>
                  </a:lnTo>
                  <a:lnTo>
                    <a:pt x="8842" y="6379"/>
                  </a:lnTo>
                  <a:lnTo>
                    <a:pt x="8628" y="6638"/>
                  </a:lnTo>
                  <a:lnTo>
                    <a:pt x="8415" y="6897"/>
                  </a:lnTo>
                  <a:lnTo>
                    <a:pt x="8210" y="7156"/>
                  </a:lnTo>
                  <a:lnTo>
                    <a:pt x="8006" y="7426"/>
                  </a:lnTo>
                  <a:lnTo>
                    <a:pt x="7801" y="7707"/>
                  </a:lnTo>
                  <a:lnTo>
                    <a:pt x="7606" y="7987"/>
                  </a:lnTo>
                  <a:lnTo>
                    <a:pt x="7410" y="8268"/>
                  </a:lnTo>
                  <a:lnTo>
                    <a:pt x="7220" y="8559"/>
                  </a:lnTo>
                  <a:lnTo>
                    <a:pt x="7033" y="8862"/>
                  </a:lnTo>
                  <a:lnTo>
                    <a:pt x="6847" y="9153"/>
                  </a:lnTo>
                  <a:lnTo>
                    <a:pt x="6665" y="9466"/>
                  </a:lnTo>
                  <a:lnTo>
                    <a:pt x="6488" y="9779"/>
                  </a:lnTo>
                  <a:lnTo>
                    <a:pt x="6311" y="10092"/>
                  </a:lnTo>
                  <a:lnTo>
                    <a:pt x="6138" y="10405"/>
                  </a:lnTo>
                  <a:lnTo>
                    <a:pt x="5970" y="10740"/>
                  </a:lnTo>
                  <a:lnTo>
                    <a:pt x="5807" y="11063"/>
                  </a:lnTo>
                  <a:lnTo>
                    <a:pt x="5643" y="11398"/>
                  </a:lnTo>
                  <a:lnTo>
                    <a:pt x="5484" y="11743"/>
                  </a:lnTo>
                  <a:lnTo>
                    <a:pt x="5325" y="12078"/>
                  </a:lnTo>
                  <a:lnTo>
                    <a:pt x="5170" y="12434"/>
                  </a:lnTo>
                  <a:lnTo>
                    <a:pt x="5021" y="12780"/>
                  </a:lnTo>
                  <a:lnTo>
                    <a:pt x="4875" y="13136"/>
                  </a:lnTo>
                  <a:lnTo>
                    <a:pt x="4730" y="13503"/>
                  </a:lnTo>
                  <a:lnTo>
                    <a:pt x="4589" y="13859"/>
                  </a:lnTo>
                  <a:lnTo>
                    <a:pt x="4448" y="14237"/>
                  </a:lnTo>
                  <a:lnTo>
                    <a:pt x="4312" y="14604"/>
                  </a:lnTo>
                  <a:lnTo>
                    <a:pt x="4175" y="14981"/>
                  </a:lnTo>
                  <a:lnTo>
                    <a:pt x="4048" y="15370"/>
                  </a:lnTo>
                  <a:lnTo>
                    <a:pt x="3916" y="15748"/>
                  </a:lnTo>
                  <a:lnTo>
                    <a:pt x="3794" y="16136"/>
                  </a:lnTo>
                  <a:lnTo>
                    <a:pt x="3671" y="16536"/>
                  </a:lnTo>
                  <a:lnTo>
                    <a:pt x="3548" y="16924"/>
                  </a:lnTo>
                  <a:lnTo>
                    <a:pt x="3430" y="17334"/>
                  </a:lnTo>
                  <a:lnTo>
                    <a:pt x="3317" y="17734"/>
                  </a:lnTo>
                  <a:lnTo>
                    <a:pt x="3203" y="18144"/>
                  </a:lnTo>
                  <a:lnTo>
                    <a:pt x="3094" y="18554"/>
                  </a:lnTo>
                  <a:lnTo>
                    <a:pt x="2985" y="18964"/>
                  </a:lnTo>
                  <a:lnTo>
                    <a:pt x="2881" y="19385"/>
                  </a:lnTo>
                  <a:lnTo>
                    <a:pt x="2781" y="19806"/>
                  </a:lnTo>
                  <a:lnTo>
                    <a:pt x="2676" y="20227"/>
                  </a:lnTo>
                  <a:lnTo>
                    <a:pt x="2581" y="20659"/>
                  </a:lnTo>
                  <a:lnTo>
                    <a:pt x="2390" y="21522"/>
                  </a:lnTo>
                  <a:lnTo>
                    <a:pt x="2213" y="22407"/>
                  </a:lnTo>
                  <a:lnTo>
                    <a:pt x="2040" y="23292"/>
                  </a:lnTo>
                  <a:lnTo>
                    <a:pt x="1881" y="24199"/>
                  </a:lnTo>
                  <a:lnTo>
                    <a:pt x="1727" y="25105"/>
                  </a:lnTo>
                  <a:lnTo>
                    <a:pt x="1581" y="26034"/>
                  </a:lnTo>
                  <a:lnTo>
                    <a:pt x="1445" y="26962"/>
                  </a:lnTo>
                  <a:lnTo>
                    <a:pt x="1318" y="27912"/>
                  </a:lnTo>
                  <a:lnTo>
                    <a:pt x="1195" y="28861"/>
                  </a:lnTo>
                  <a:lnTo>
                    <a:pt x="1081" y="29822"/>
                  </a:lnTo>
                  <a:lnTo>
                    <a:pt x="977" y="30793"/>
                  </a:lnTo>
                  <a:lnTo>
                    <a:pt x="877" y="31765"/>
                  </a:lnTo>
                  <a:lnTo>
                    <a:pt x="781" y="32747"/>
                  </a:lnTo>
                  <a:lnTo>
                    <a:pt x="695" y="33740"/>
                  </a:lnTo>
                  <a:lnTo>
                    <a:pt x="618" y="34744"/>
                  </a:lnTo>
                  <a:lnTo>
                    <a:pt x="541" y="35747"/>
                  </a:lnTo>
                  <a:lnTo>
                    <a:pt x="473" y="36751"/>
                  </a:lnTo>
                  <a:lnTo>
                    <a:pt x="413" y="37766"/>
                  </a:lnTo>
                  <a:lnTo>
                    <a:pt x="354" y="38791"/>
                  </a:lnTo>
                  <a:lnTo>
                    <a:pt x="304" y="39806"/>
                  </a:lnTo>
                  <a:lnTo>
                    <a:pt x="254" y="40842"/>
                  </a:lnTo>
                  <a:lnTo>
                    <a:pt x="214" y="41867"/>
                  </a:lnTo>
                  <a:lnTo>
                    <a:pt x="177" y="42903"/>
                  </a:lnTo>
                  <a:lnTo>
                    <a:pt x="145" y="43939"/>
                  </a:lnTo>
                  <a:lnTo>
                    <a:pt x="114" y="44976"/>
                  </a:lnTo>
                  <a:lnTo>
                    <a:pt x="91" y="46012"/>
                  </a:lnTo>
                  <a:lnTo>
                    <a:pt x="68" y="47059"/>
                  </a:lnTo>
                  <a:lnTo>
                    <a:pt x="50" y="48095"/>
                  </a:lnTo>
                  <a:lnTo>
                    <a:pt x="36" y="49142"/>
                  </a:lnTo>
                  <a:lnTo>
                    <a:pt x="23" y="50178"/>
                  </a:lnTo>
                  <a:lnTo>
                    <a:pt x="9" y="52261"/>
                  </a:lnTo>
                  <a:lnTo>
                    <a:pt x="0" y="54333"/>
                  </a:lnTo>
                  <a:lnTo>
                    <a:pt x="5" y="56395"/>
                  </a:lnTo>
                  <a:lnTo>
                    <a:pt x="9" y="58446"/>
                  </a:lnTo>
                  <a:lnTo>
                    <a:pt x="23" y="60475"/>
                  </a:lnTo>
                  <a:lnTo>
                    <a:pt x="32" y="62493"/>
                  </a:lnTo>
                  <a:lnTo>
                    <a:pt x="32" y="62547"/>
                  </a:lnTo>
                  <a:lnTo>
                    <a:pt x="27" y="62569"/>
                  </a:lnTo>
                  <a:lnTo>
                    <a:pt x="18" y="62590"/>
                  </a:lnTo>
                  <a:lnTo>
                    <a:pt x="382" y="62569"/>
                  </a:lnTo>
                  <a:lnTo>
                    <a:pt x="745" y="62558"/>
                  </a:lnTo>
                  <a:lnTo>
                    <a:pt x="1481" y="62558"/>
                  </a:lnTo>
                  <a:lnTo>
                    <a:pt x="2222" y="62579"/>
                  </a:lnTo>
                  <a:lnTo>
                    <a:pt x="2971" y="62623"/>
                  </a:lnTo>
                  <a:lnTo>
                    <a:pt x="3717" y="62687"/>
                  </a:lnTo>
                  <a:lnTo>
                    <a:pt x="4466" y="62763"/>
                  </a:lnTo>
                  <a:lnTo>
                    <a:pt x="5207" y="62849"/>
                  </a:lnTo>
                  <a:lnTo>
                    <a:pt x="5943" y="62946"/>
                  </a:lnTo>
                  <a:lnTo>
                    <a:pt x="7383" y="63141"/>
                  </a:lnTo>
                  <a:lnTo>
                    <a:pt x="8083" y="63238"/>
                  </a:lnTo>
                  <a:lnTo>
                    <a:pt x="8760" y="63313"/>
                  </a:lnTo>
                  <a:lnTo>
                    <a:pt x="9423" y="63378"/>
                  </a:lnTo>
                  <a:lnTo>
                    <a:pt x="10059" y="63432"/>
                  </a:lnTo>
                  <a:lnTo>
                    <a:pt x="10673" y="63454"/>
                  </a:lnTo>
                  <a:lnTo>
                    <a:pt x="10968" y="63464"/>
                  </a:lnTo>
                  <a:lnTo>
                    <a:pt x="11254" y="63454"/>
                  </a:lnTo>
                  <a:lnTo>
                    <a:pt x="13580" y="63421"/>
                  </a:lnTo>
                  <a:lnTo>
                    <a:pt x="15902" y="63400"/>
                  </a:lnTo>
                  <a:lnTo>
                    <a:pt x="18228" y="63389"/>
                  </a:lnTo>
                  <a:lnTo>
                    <a:pt x="20555" y="63378"/>
                  </a:lnTo>
                  <a:lnTo>
                    <a:pt x="22876" y="63389"/>
                  </a:lnTo>
                  <a:lnTo>
                    <a:pt x="25203" y="63400"/>
                  </a:lnTo>
                  <a:lnTo>
                    <a:pt x="27529" y="63421"/>
                  </a:lnTo>
                  <a:lnTo>
                    <a:pt x="29855" y="63454"/>
                  </a:lnTo>
                  <a:lnTo>
                    <a:pt x="29855" y="63454"/>
                  </a:lnTo>
                  <a:lnTo>
                    <a:pt x="29710" y="61511"/>
                  </a:lnTo>
                  <a:lnTo>
                    <a:pt x="29573" y="59568"/>
                  </a:lnTo>
                  <a:lnTo>
                    <a:pt x="29451" y="57614"/>
                  </a:lnTo>
                  <a:lnTo>
                    <a:pt x="29333" y="55672"/>
                  </a:lnTo>
                  <a:lnTo>
                    <a:pt x="29219" y="53707"/>
                  </a:lnTo>
                  <a:lnTo>
                    <a:pt x="29119" y="51754"/>
                  </a:lnTo>
                  <a:lnTo>
                    <a:pt x="29024" y="49789"/>
                  </a:lnTo>
                  <a:lnTo>
                    <a:pt x="28937" y="47836"/>
                  </a:lnTo>
                  <a:lnTo>
                    <a:pt x="28856" y="45871"/>
                  </a:lnTo>
                  <a:lnTo>
                    <a:pt x="28783" y="43896"/>
                  </a:lnTo>
                  <a:lnTo>
                    <a:pt x="28715" y="41932"/>
                  </a:lnTo>
                  <a:lnTo>
                    <a:pt x="28656" y="39968"/>
                  </a:lnTo>
                  <a:lnTo>
                    <a:pt x="28606" y="37992"/>
                  </a:lnTo>
                  <a:lnTo>
                    <a:pt x="28556" y="36017"/>
                  </a:lnTo>
                  <a:lnTo>
                    <a:pt x="28519" y="34042"/>
                  </a:lnTo>
                  <a:lnTo>
                    <a:pt x="28483" y="32067"/>
                  </a:lnTo>
                  <a:lnTo>
                    <a:pt x="28456" y="30092"/>
                  </a:lnTo>
                  <a:lnTo>
                    <a:pt x="28433" y="28117"/>
                  </a:lnTo>
                  <a:lnTo>
                    <a:pt x="28415" y="26141"/>
                  </a:lnTo>
                  <a:lnTo>
                    <a:pt x="28406" y="24166"/>
                  </a:lnTo>
                  <a:lnTo>
                    <a:pt x="28397" y="22191"/>
                  </a:lnTo>
                  <a:lnTo>
                    <a:pt x="28397" y="20216"/>
                  </a:lnTo>
                  <a:lnTo>
                    <a:pt x="28401" y="18241"/>
                  </a:lnTo>
                  <a:lnTo>
                    <a:pt x="28410" y="16266"/>
                  </a:lnTo>
                  <a:lnTo>
                    <a:pt x="28424" y="14291"/>
                  </a:lnTo>
                  <a:lnTo>
                    <a:pt x="28442" y="12315"/>
                  </a:lnTo>
                  <a:lnTo>
                    <a:pt x="28465" y="10340"/>
                  </a:lnTo>
                  <a:lnTo>
                    <a:pt x="28488" y="8376"/>
                  </a:lnTo>
                  <a:lnTo>
                    <a:pt x="28519" y="6401"/>
                  </a:lnTo>
                  <a:lnTo>
                    <a:pt x="28551" y="4436"/>
                  </a:lnTo>
                  <a:lnTo>
                    <a:pt x="28592" y="2472"/>
                  </a:lnTo>
                  <a:lnTo>
                    <a:pt x="28628" y="508"/>
                  </a:lnTo>
                  <a:lnTo>
                    <a:pt x="28637" y="411"/>
                  </a:lnTo>
                  <a:lnTo>
                    <a:pt x="28647" y="313"/>
                  </a:lnTo>
                  <a:lnTo>
                    <a:pt x="28674" y="162"/>
                  </a:lnTo>
                  <a:lnTo>
                    <a:pt x="27483" y="76"/>
                  </a:lnTo>
                  <a:lnTo>
                    <a:pt x="26879" y="54"/>
                  </a:lnTo>
                  <a:lnTo>
                    <a:pt x="26275" y="22"/>
                  </a:lnTo>
                  <a:lnTo>
                    <a:pt x="25666" y="11"/>
                  </a:lnTo>
                  <a:lnTo>
                    <a:pt x="25053"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2352;p66">
              <a:extLst>
                <a:ext uri="{FF2B5EF4-FFF2-40B4-BE49-F238E27FC236}">
                  <a16:creationId xmlns:a16="http://schemas.microsoft.com/office/drawing/2014/main" id="{837F5B60-F92A-4473-A2E2-6B583051C1F6}"/>
                </a:ext>
              </a:extLst>
            </p:cNvPr>
            <p:cNvSpPr/>
            <p:nvPr/>
          </p:nvSpPr>
          <p:spPr>
            <a:xfrm>
              <a:off x="3012375" y="-3388675"/>
              <a:ext cx="260925" cy="576375"/>
            </a:xfrm>
            <a:custGeom>
              <a:avLst/>
              <a:gdLst/>
              <a:ahLst/>
              <a:cxnLst/>
              <a:rect l="l" t="t" r="r" b="b"/>
              <a:pathLst>
                <a:path w="10437" h="23055" extrusionOk="0">
                  <a:moveTo>
                    <a:pt x="4253" y="1"/>
                  </a:moveTo>
                  <a:lnTo>
                    <a:pt x="4248" y="44"/>
                  </a:lnTo>
                  <a:lnTo>
                    <a:pt x="4244" y="65"/>
                  </a:lnTo>
                  <a:lnTo>
                    <a:pt x="4239" y="65"/>
                  </a:lnTo>
                  <a:lnTo>
                    <a:pt x="3949" y="605"/>
                  </a:lnTo>
                  <a:lnTo>
                    <a:pt x="3667" y="1155"/>
                  </a:lnTo>
                  <a:lnTo>
                    <a:pt x="3385" y="1695"/>
                  </a:lnTo>
                  <a:lnTo>
                    <a:pt x="3108" y="2246"/>
                  </a:lnTo>
                  <a:lnTo>
                    <a:pt x="2831" y="2807"/>
                  </a:lnTo>
                  <a:lnTo>
                    <a:pt x="2563" y="3368"/>
                  </a:lnTo>
                  <a:lnTo>
                    <a:pt x="2290" y="3919"/>
                  </a:lnTo>
                  <a:lnTo>
                    <a:pt x="2027" y="4491"/>
                  </a:lnTo>
                  <a:lnTo>
                    <a:pt x="1763" y="5052"/>
                  </a:lnTo>
                  <a:lnTo>
                    <a:pt x="1504" y="5624"/>
                  </a:lnTo>
                  <a:lnTo>
                    <a:pt x="995" y="6768"/>
                  </a:lnTo>
                  <a:lnTo>
                    <a:pt x="491" y="7923"/>
                  </a:lnTo>
                  <a:lnTo>
                    <a:pt x="0" y="9088"/>
                  </a:lnTo>
                  <a:lnTo>
                    <a:pt x="250" y="9326"/>
                  </a:lnTo>
                  <a:lnTo>
                    <a:pt x="500" y="9574"/>
                  </a:lnTo>
                  <a:lnTo>
                    <a:pt x="750" y="9833"/>
                  </a:lnTo>
                  <a:lnTo>
                    <a:pt x="1000" y="10103"/>
                  </a:lnTo>
                  <a:lnTo>
                    <a:pt x="1245" y="10394"/>
                  </a:lnTo>
                  <a:lnTo>
                    <a:pt x="1495" y="10686"/>
                  </a:lnTo>
                  <a:lnTo>
                    <a:pt x="1740" y="10999"/>
                  </a:lnTo>
                  <a:lnTo>
                    <a:pt x="1986" y="11323"/>
                  </a:lnTo>
                  <a:lnTo>
                    <a:pt x="2231" y="11657"/>
                  </a:lnTo>
                  <a:lnTo>
                    <a:pt x="2472" y="12003"/>
                  </a:lnTo>
                  <a:lnTo>
                    <a:pt x="2708" y="12370"/>
                  </a:lnTo>
                  <a:lnTo>
                    <a:pt x="2944" y="12737"/>
                  </a:lnTo>
                  <a:lnTo>
                    <a:pt x="3176" y="13125"/>
                  </a:lnTo>
                  <a:lnTo>
                    <a:pt x="3403" y="13524"/>
                  </a:lnTo>
                  <a:lnTo>
                    <a:pt x="3626" y="13935"/>
                  </a:lnTo>
                  <a:lnTo>
                    <a:pt x="3849" y="14345"/>
                  </a:lnTo>
                  <a:lnTo>
                    <a:pt x="4062" y="14776"/>
                  </a:lnTo>
                  <a:lnTo>
                    <a:pt x="4271" y="15219"/>
                  </a:lnTo>
                  <a:lnTo>
                    <a:pt x="4480" y="15672"/>
                  </a:lnTo>
                  <a:lnTo>
                    <a:pt x="4676" y="16136"/>
                  </a:lnTo>
                  <a:lnTo>
                    <a:pt x="4871" y="16622"/>
                  </a:lnTo>
                  <a:lnTo>
                    <a:pt x="5057" y="17108"/>
                  </a:lnTo>
                  <a:lnTo>
                    <a:pt x="5234" y="17604"/>
                  </a:lnTo>
                  <a:lnTo>
                    <a:pt x="5407" y="18112"/>
                  </a:lnTo>
                  <a:lnTo>
                    <a:pt x="5575" y="18630"/>
                  </a:lnTo>
                  <a:lnTo>
                    <a:pt x="5730" y="19159"/>
                  </a:lnTo>
                  <a:lnTo>
                    <a:pt x="5880" y="19698"/>
                  </a:lnTo>
                  <a:lnTo>
                    <a:pt x="6020" y="20249"/>
                  </a:lnTo>
                  <a:lnTo>
                    <a:pt x="6152" y="20799"/>
                  </a:lnTo>
                  <a:lnTo>
                    <a:pt x="6275" y="21371"/>
                  </a:lnTo>
                  <a:lnTo>
                    <a:pt x="6388" y="21954"/>
                  </a:lnTo>
                  <a:lnTo>
                    <a:pt x="6493" y="22537"/>
                  </a:lnTo>
                  <a:lnTo>
                    <a:pt x="6511" y="22666"/>
                  </a:lnTo>
                  <a:lnTo>
                    <a:pt x="6520" y="22796"/>
                  </a:lnTo>
                  <a:lnTo>
                    <a:pt x="6520" y="22925"/>
                  </a:lnTo>
                  <a:lnTo>
                    <a:pt x="6520" y="23055"/>
                  </a:lnTo>
                  <a:lnTo>
                    <a:pt x="6747" y="22612"/>
                  </a:lnTo>
                  <a:lnTo>
                    <a:pt x="6975" y="22170"/>
                  </a:lnTo>
                  <a:lnTo>
                    <a:pt x="7202" y="21738"/>
                  </a:lnTo>
                  <a:lnTo>
                    <a:pt x="7433" y="21306"/>
                  </a:lnTo>
                  <a:lnTo>
                    <a:pt x="7670" y="20885"/>
                  </a:lnTo>
                  <a:lnTo>
                    <a:pt x="7906" y="20464"/>
                  </a:lnTo>
                  <a:lnTo>
                    <a:pt x="8142" y="20054"/>
                  </a:lnTo>
                  <a:lnTo>
                    <a:pt x="8388" y="19644"/>
                  </a:lnTo>
                  <a:lnTo>
                    <a:pt x="8633" y="19245"/>
                  </a:lnTo>
                  <a:lnTo>
                    <a:pt x="8878" y="18846"/>
                  </a:lnTo>
                  <a:lnTo>
                    <a:pt x="9133" y="18457"/>
                  </a:lnTo>
                  <a:lnTo>
                    <a:pt x="9387" y="18068"/>
                  </a:lnTo>
                  <a:lnTo>
                    <a:pt x="9642" y="17691"/>
                  </a:lnTo>
                  <a:lnTo>
                    <a:pt x="9905" y="17324"/>
                  </a:lnTo>
                  <a:lnTo>
                    <a:pt x="10169" y="16957"/>
                  </a:lnTo>
                  <a:lnTo>
                    <a:pt x="10437" y="16590"/>
                  </a:lnTo>
                  <a:lnTo>
                    <a:pt x="10341" y="15877"/>
                  </a:lnTo>
                  <a:lnTo>
                    <a:pt x="10241" y="15176"/>
                  </a:lnTo>
                  <a:lnTo>
                    <a:pt x="10141" y="14485"/>
                  </a:lnTo>
                  <a:lnTo>
                    <a:pt x="10032" y="13794"/>
                  </a:lnTo>
                  <a:lnTo>
                    <a:pt x="9914" y="13114"/>
                  </a:lnTo>
                  <a:lnTo>
                    <a:pt x="9796" y="12445"/>
                  </a:lnTo>
                  <a:lnTo>
                    <a:pt x="9669" y="11776"/>
                  </a:lnTo>
                  <a:lnTo>
                    <a:pt x="9532" y="11118"/>
                  </a:lnTo>
                  <a:lnTo>
                    <a:pt x="9392" y="10470"/>
                  </a:lnTo>
                  <a:lnTo>
                    <a:pt x="9242" y="9833"/>
                  </a:lnTo>
                  <a:lnTo>
                    <a:pt x="9078" y="9207"/>
                  </a:lnTo>
                  <a:lnTo>
                    <a:pt x="8910" y="8592"/>
                  </a:lnTo>
                  <a:lnTo>
                    <a:pt x="8733" y="7977"/>
                  </a:lnTo>
                  <a:lnTo>
                    <a:pt x="8642" y="7685"/>
                  </a:lnTo>
                  <a:lnTo>
                    <a:pt x="8547" y="7383"/>
                  </a:lnTo>
                  <a:lnTo>
                    <a:pt x="8447" y="7092"/>
                  </a:lnTo>
                  <a:lnTo>
                    <a:pt x="8347" y="6800"/>
                  </a:lnTo>
                  <a:lnTo>
                    <a:pt x="8242" y="6509"/>
                  </a:lnTo>
                  <a:lnTo>
                    <a:pt x="8138" y="6217"/>
                  </a:lnTo>
                  <a:lnTo>
                    <a:pt x="8029" y="5948"/>
                  </a:lnTo>
                  <a:lnTo>
                    <a:pt x="7924" y="5678"/>
                  </a:lnTo>
                  <a:lnTo>
                    <a:pt x="7815" y="5419"/>
                  </a:lnTo>
                  <a:lnTo>
                    <a:pt x="7701" y="5171"/>
                  </a:lnTo>
                  <a:lnTo>
                    <a:pt x="7592" y="4933"/>
                  </a:lnTo>
                  <a:lnTo>
                    <a:pt x="7479" y="4696"/>
                  </a:lnTo>
                  <a:lnTo>
                    <a:pt x="7365" y="4469"/>
                  </a:lnTo>
                  <a:lnTo>
                    <a:pt x="7252" y="4242"/>
                  </a:lnTo>
                  <a:lnTo>
                    <a:pt x="7020" y="3811"/>
                  </a:lnTo>
                  <a:lnTo>
                    <a:pt x="6784" y="3411"/>
                  </a:lnTo>
                  <a:lnTo>
                    <a:pt x="6547" y="3023"/>
                  </a:lnTo>
                  <a:lnTo>
                    <a:pt x="6302" y="2656"/>
                  </a:lnTo>
                  <a:lnTo>
                    <a:pt x="6057" y="2300"/>
                  </a:lnTo>
                  <a:lnTo>
                    <a:pt x="5807" y="1954"/>
                  </a:lnTo>
                  <a:lnTo>
                    <a:pt x="5557" y="1620"/>
                  </a:lnTo>
                  <a:lnTo>
                    <a:pt x="5303" y="1296"/>
                  </a:lnTo>
                  <a:lnTo>
                    <a:pt x="4780" y="648"/>
                  </a:lnTo>
                  <a:lnTo>
                    <a:pt x="425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2353;p66">
              <a:extLst>
                <a:ext uri="{FF2B5EF4-FFF2-40B4-BE49-F238E27FC236}">
                  <a16:creationId xmlns:a16="http://schemas.microsoft.com/office/drawing/2014/main" id="{716709B8-B194-4A0A-8088-D86C101AAE53}"/>
                </a:ext>
              </a:extLst>
            </p:cNvPr>
            <p:cNvSpPr/>
            <p:nvPr/>
          </p:nvSpPr>
          <p:spPr>
            <a:xfrm>
              <a:off x="3082575" y="-6686000"/>
              <a:ext cx="1465275" cy="1425000"/>
            </a:xfrm>
            <a:custGeom>
              <a:avLst/>
              <a:gdLst/>
              <a:ahLst/>
              <a:cxnLst/>
              <a:rect l="l" t="t" r="r" b="b"/>
              <a:pathLst>
                <a:path w="58611" h="57000" extrusionOk="0">
                  <a:moveTo>
                    <a:pt x="13349" y="11269"/>
                  </a:moveTo>
                  <a:lnTo>
                    <a:pt x="14612" y="11495"/>
                  </a:lnTo>
                  <a:lnTo>
                    <a:pt x="15875" y="11701"/>
                  </a:lnTo>
                  <a:lnTo>
                    <a:pt x="17138" y="11895"/>
                  </a:lnTo>
                  <a:lnTo>
                    <a:pt x="18401" y="12089"/>
                  </a:lnTo>
                  <a:lnTo>
                    <a:pt x="19664" y="12262"/>
                  </a:lnTo>
                  <a:lnTo>
                    <a:pt x="20923" y="12424"/>
                  </a:lnTo>
                  <a:lnTo>
                    <a:pt x="22186" y="12575"/>
                  </a:lnTo>
                  <a:lnTo>
                    <a:pt x="23449" y="12715"/>
                  </a:lnTo>
                  <a:lnTo>
                    <a:pt x="24712" y="12855"/>
                  </a:lnTo>
                  <a:lnTo>
                    <a:pt x="25971" y="12974"/>
                  </a:lnTo>
                  <a:lnTo>
                    <a:pt x="27234" y="13093"/>
                  </a:lnTo>
                  <a:lnTo>
                    <a:pt x="28497" y="13190"/>
                  </a:lnTo>
                  <a:lnTo>
                    <a:pt x="29755" y="13287"/>
                  </a:lnTo>
                  <a:lnTo>
                    <a:pt x="31018" y="13373"/>
                  </a:lnTo>
                  <a:lnTo>
                    <a:pt x="32281" y="13460"/>
                  </a:lnTo>
                  <a:lnTo>
                    <a:pt x="33545" y="13525"/>
                  </a:lnTo>
                  <a:lnTo>
                    <a:pt x="34803" y="13589"/>
                  </a:lnTo>
                  <a:lnTo>
                    <a:pt x="36066" y="13643"/>
                  </a:lnTo>
                  <a:lnTo>
                    <a:pt x="37329" y="13686"/>
                  </a:lnTo>
                  <a:lnTo>
                    <a:pt x="38588" y="13730"/>
                  </a:lnTo>
                  <a:lnTo>
                    <a:pt x="39851" y="13762"/>
                  </a:lnTo>
                  <a:lnTo>
                    <a:pt x="41114" y="13794"/>
                  </a:lnTo>
                  <a:lnTo>
                    <a:pt x="43640" y="13827"/>
                  </a:lnTo>
                  <a:lnTo>
                    <a:pt x="46166" y="13838"/>
                  </a:lnTo>
                  <a:lnTo>
                    <a:pt x="48692" y="13827"/>
                  </a:lnTo>
                  <a:lnTo>
                    <a:pt x="51219" y="13805"/>
                  </a:lnTo>
                  <a:lnTo>
                    <a:pt x="53749" y="13762"/>
                  </a:lnTo>
                  <a:lnTo>
                    <a:pt x="53808" y="13762"/>
                  </a:lnTo>
                  <a:lnTo>
                    <a:pt x="53863" y="13784"/>
                  </a:lnTo>
                  <a:lnTo>
                    <a:pt x="53917" y="13816"/>
                  </a:lnTo>
                  <a:lnTo>
                    <a:pt x="53967" y="13859"/>
                  </a:lnTo>
                  <a:lnTo>
                    <a:pt x="54013" y="13913"/>
                  </a:lnTo>
                  <a:lnTo>
                    <a:pt x="54054" y="13978"/>
                  </a:lnTo>
                  <a:lnTo>
                    <a:pt x="54090" y="14053"/>
                  </a:lnTo>
                  <a:lnTo>
                    <a:pt x="54122" y="14129"/>
                  </a:lnTo>
                  <a:lnTo>
                    <a:pt x="54149" y="14215"/>
                  </a:lnTo>
                  <a:lnTo>
                    <a:pt x="54176" y="14312"/>
                  </a:lnTo>
                  <a:lnTo>
                    <a:pt x="54199" y="14410"/>
                  </a:lnTo>
                  <a:lnTo>
                    <a:pt x="54213" y="14507"/>
                  </a:lnTo>
                  <a:lnTo>
                    <a:pt x="54226" y="14615"/>
                  </a:lnTo>
                  <a:lnTo>
                    <a:pt x="54235" y="14723"/>
                  </a:lnTo>
                  <a:lnTo>
                    <a:pt x="54245" y="14841"/>
                  </a:lnTo>
                  <a:lnTo>
                    <a:pt x="54245" y="14949"/>
                  </a:lnTo>
                  <a:lnTo>
                    <a:pt x="54240" y="15057"/>
                  </a:lnTo>
                  <a:lnTo>
                    <a:pt x="54235" y="15176"/>
                  </a:lnTo>
                  <a:lnTo>
                    <a:pt x="54226" y="15284"/>
                  </a:lnTo>
                  <a:lnTo>
                    <a:pt x="54213" y="15392"/>
                  </a:lnTo>
                  <a:lnTo>
                    <a:pt x="54195" y="15500"/>
                  </a:lnTo>
                  <a:lnTo>
                    <a:pt x="54172" y="15597"/>
                  </a:lnTo>
                  <a:lnTo>
                    <a:pt x="54149" y="15694"/>
                  </a:lnTo>
                  <a:lnTo>
                    <a:pt x="54117" y="15791"/>
                  </a:lnTo>
                  <a:lnTo>
                    <a:pt x="54086" y="15867"/>
                  </a:lnTo>
                  <a:lnTo>
                    <a:pt x="54049" y="15953"/>
                  </a:lnTo>
                  <a:lnTo>
                    <a:pt x="54008" y="16018"/>
                  </a:lnTo>
                  <a:lnTo>
                    <a:pt x="53963" y="16083"/>
                  </a:lnTo>
                  <a:lnTo>
                    <a:pt x="53913" y="16126"/>
                  </a:lnTo>
                  <a:lnTo>
                    <a:pt x="53863" y="16169"/>
                  </a:lnTo>
                  <a:lnTo>
                    <a:pt x="53808" y="16201"/>
                  </a:lnTo>
                  <a:lnTo>
                    <a:pt x="53749" y="16212"/>
                  </a:lnTo>
                  <a:lnTo>
                    <a:pt x="52486" y="16396"/>
                  </a:lnTo>
                  <a:lnTo>
                    <a:pt x="51223" y="16547"/>
                  </a:lnTo>
                  <a:lnTo>
                    <a:pt x="49960" y="16698"/>
                  </a:lnTo>
                  <a:lnTo>
                    <a:pt x="48697" y="16816"/>
                  </a:lnTo>
                  <a:lnTo>
                    <a:pt x="47434" y="16935"/>
                  </a:lnTo>
                  <a:lnTo>
                    <a:pt x="46171" y="17032"/>
                  </a:lnTo>
                  <a:lnTo>
                    <a:pt x="44908" y="17108"/>
                  </a:lnTo>
                  <a:lnTo>
                    <a:pt x="43645" y="17173"/>
                  </a:lnTo>
                  <a:lnTo>
                    <a:pt x="42386" y="17227"/>
                  </a:lnTo>
                  <a:lnTo>
                    <a:pt x="41123" y="17259"/>
                  </a:lnTo>
                  <a:lnTo>
                    <a:pt x="39860" y="17281"/>
                  </a:lnTo>
                  <a:lnTo>
                    <a:pt x="38597" y="17291"/>
                  </a:lnTo>
                  <a:lnTo>
                    <a:pt x="37334" y="17291"/>
                  </a:lnTo>
                  <a:lnTo>
                    <a:pt x="36071" y="17270"/>
                  </a:lnTo>
                  <a:lnTo>
                    <a:pt x="34808" y="17237"/>
                  </a:lnTo>
                  <a:lnTo>
                    <a:pt x="33545" y="17194"/>
                  </a:lnTo>
                  <a:lnTo>
                    <a:pt x="32281" y="17129"/>
                  </a:lnTo>
                  <a:lnTo>
                    <a:pt x="31018" y="17065"/>
                  </a:lnTo>
                  <a:lnTo>
                    <a:pt x="29755" y="16978"/>
                  </a:lnTo>
                  <a:lnTo>
                    <a:pt x="28492" y="16881"/>
                  </a:lnTo>
                  <a:lnTo>
                    <a:pt x="27229" y="16773"/>
                  </a:lnTo>
                  <a:lnTo>
                    <a:pt x="25966" y="16655"/>
                  </a:lnTo>
                  <a:lnTo>
                    <a:pt x="24703" y="16525"/>
                  </a:lnTo>
                  <a:lnTo>
                    <a:pt x="23440" y="16385"/>
                  </a:lnTo>
                  <a:lnTo>
                    <a:pt x="22177" y="16234"/>
                  </a:lnTo>
                  <a:lnTo>
                    <a:pt x="20918" y="16072"/>
                  </a:lnTo>
                  <a:lnTo>
                    <a:pt x="19655" y="15910"/>
                  </a:lnTo>
                  <a:lnTo>
                    <a:pt x="18392" y="15726"/>
                  </a:lnTo>
                  <a:lnTo>
                    <a:pt x="17129" y="15532"/>
                  </a:lnTo>
                  <a:lnTo>
                    <a:pt x="15870" y="15327"/>
                  </a:lnTo>
                  <a:lnTo>
                    <a:pt x="14607" y="15122"/>
                  </a:lnTo>
                  <a:lnTo>
                    <a:pt x="13349" y="14906"/>
                  </a:lnTo>
                  <a:lnTo>
                    <a:pt x="13263" y="14874"/>
                  </a:lnTo>
                  <a:lnTo>
                    <a:pt x="13181" y="14831"/>
                  </a:lnTo>
                  <a:lnTo>
                    <a:pt x="13104" y="14766"/>
                  </a:lnTo>
                  <a:lnTo>
                    <a:pt x="13031" y="14690"/>
                  </a:lnTo>
                  <a:lnTo>
                    <a:pt x="12967" y="14593"/>
                  </a:lnTo>
                  <a:lnTo>
                    <a:pt x="12908" y="14485"/>
                  </a:lnTo>
                  <a:lnTo>
                    <a:pt x="12854" y="14366"/>
                  </a:lnTo>
                  <a:lnTo>
                    <a:pt x="12804" y="14237"/>
                  </a:lnTo>
                  <a:lnTo>
                    <a:pt x="12763" y="14097"/>
                  </a:lnTo>
                  <a:lnTo>
                    <a:pt x="12726" y="13945"/>
                  </a:lnTo>
                  <a:lnTo>
                    <a:pt x="12695" y="13794"/>
                  </a:lnTo>
                  <a:lnTo>
                    <a:pt x="12667" y="13632"/>
                  </a:lnTo>
                  <a:lnTo>
                    <a:pt x="12649" y="13471"/>
                  </a:lnTo>
                  <a:lnTo>
                    <a:pt x="12636" y="13298"/>
                  </a:lnTo>
                  <a:lnTo>
                    <a:pt x="12626" y="13125"/>
                  </a:lnTo>
                  <a:lnTo>
                    <a:pt x="12622" y="12953"/>
                  </a:lnTo>
                  <a:lnTo>
                    <a:pt x="12626" y="12791"/>
                  </a:lnTo>
                  <a:lnTo>
                    <a:pt x="12631" y="12618"/>
                  </a:lnTo>
                  <a:lnTo>
                    <a:pt x="12645" y="12456"/>
                  </a:lnTo>
                  <a:lnTo>
                    <a:pt x="12667" y="12294"/>
                  </a:lnTo>
                  <a:lnTo>
                    <a:pt x="12690" y="12143"/>
                  </a:lnTo>
                  <a:lnTo>
                    <a:pt x="12722" y="12003"/>
                  </a:lnTo>
                  <a:lnTo>
                    <a:pt x="12758" y="11862"/>
                  </a:lnTo>
                  <a:lnTo>
                    <a:pt x="12804" y="11744"/>
                  </a:lnTo>
                  <a:lnTo>
                    <a:pt x="12849" y="11625"/>
                  </a:lnTo>
                  <a:lnTo>
                    <a:pt x="12904" y="11528"/>
                  </a:lnTo>
                  <a:lnTo>
                    <a:pt x="12963" y="11441"/>
                  </a:lnTo>
                  <a:lnTo>
                    <a:pt x="13031" y="11366"/>
                  </a:lnTo>
                  <a:lnTo>
                    <a:pt x="13099" y="11312"/>
                  </a:lnTo>
                  <a:lnTo>
                    <a:pt x="13176" y="11280"/>
                  </a:lnTo>
                  <a:lnTo>
                    <a:pt x="13258" y="11269"/>
                  </a:lnTo>
                  <a:close/>
                  <a:moveTo>
                    <a:pt x="8160" y="9553"/>
                  </a:moveTo>
                  <a:lnTo>
                    <a:pt x="8283" y="9574"/>
                  </a:lnTo>
                  <a:lnTo>
                    <a:pt x="8406" y="9617"/>
                  </a:lnTo>
                  <a:lnTo>
                    <a:pt x="8528" y="9693"/>
                  </a:lnTo>
                  <a:lnTo>
                    <a:pt x="8646" y="9779"/>
                  </a:lnTo>
                  <a:lnTo>
                    <a:pt x="8765" y="9898"/>
                  </a:lnTo>
                  <a:lnTo>
                    <a:pt x="8878" y="10038"/>
                  </a:lnTo>
                  <a:lnTo>
                    <a:pt x="8933" y="10114"/>
                  </a:lnTo>
                  <a:lnTo>
                    <a:pt x="8987" y="10200"/>
                  </a:lnTo>
                  <a:lnTo>
                    <a:pt x="9042" y="10297"/>
                  </a:lnTo>
                  <a:lnTo>
                    <a:pt x="9096" y="10395"/>
                  </a:lnTo>
                  <a:lnTo>
                    <a:pt x="9151" y="10502"/>
                  </a:lnTo>
                  <a:lnTo>
                    <a:pt x="9201" y="10610"/>
                  </a:lnTo>
                  <a:lnTo>
                    <a:pt x="9210" y="10664"/>
                  </a:lnTo>
                  <a:lnTo>
                    <a:pt x="9214" y="10718"/>
                  </a:lnTo>
                  <a:lnTo>
                    <a:pt x="9219" y="10751"/>
                  </a:lnTo>
                  <a:lnTo>
                    <a:pt x="9228" y="10783"/>
                  </a:lnTo>
                  <a:lnTo>
                    <a:pt x="9351" y="10999"/>
                  </a:lnTo>
                  <a:lnTo>
                    <a:pt x="9469" y="11226"/>
                  </a:lnTo>
                  <a:lnTo>
                    <a:pt x="9582" y="11463"/>
                  </a:lnTo>
                  <a:lnTo>
                    <a:pt x="9687" y="11722"/>
                  </a:lnTo>
                  <a:lnTo>
                    <a:pt x="9787" y="11992"/>
                  </a:lnTo>
                  <a:lnTo>
                    <a:pt x="9878" y="12283"/>
                  </a:lnTo>
                  <a:lnTo>
                    <a:pt x="9964" y="12575"/>
                  </a:lnTo>
                  <a:lnTo>
                    <a:pt x="10041" y="12888"/>
                  </a:lnTo>
                  <a:lnTo>
                    <a:pt x="10109" y="13201"/>
                  </a:lnTo>
                  <a:lnTo>
                    <a:pt x="10168" y="13525"/>
                  </a:lnTo>
                  <a:lnTo>
                    <a:pt x="10218" y="13859"/>
                  </a:lnTo>
                  <a:lnTo>
                    <a:pt x="10264" y="14205"/>
                  </a:lnTo>
                  <a:lnTo>
                    <a:pt x="10296" y="14550"/>
                  </a:lnTo>
                  <a:lnTo>
                    <a:pt x="10318" y="14906"/>
                  </a:lnTo>
                  <a:lnTo>
                    <a:pt x="10332" y="15262"/>
                  </a:lnTo>
                  <a:lnTo>
                    <a:pt x="10337" y="15629"/>
                  </a:lnTo>
                  <a:lnTo>
                    <a:pt x="10332" y="15953"/>
                  </a:lnTo>
                  <a:lnTo>
                    <a:pt x="10318" y="16266"/>
                  </a:lnTo>
                  <a:lnTo>
                    <a:pt x="10296" y="16579"/>
                  </a:lnTo>
                  <a:lnTo>
                    <a:pt x="10264" y="16870"/>
                  </a:lnTo>
                  <a:lnTo>
                    <a:pt x="10228" y="17162"/>
                  </a:lnTo>
                  <a:lnTo>
                    <a:pt x="10187" y="17442"/>
                  </a:lnTo>
                  <a:lnTo>
                    <a:pt x="10137" y="17702"/>
                  </a:lnTo>
                  <a:lnTo>
                    <a:pt x="10078" y="17961"/>
                  </a:lnTo>
                  <a:lnTo>
                    <a:pt x="10014" y="18209"/>
                  </a:lnTo>
                  <a:lnTo>
                    <a:pt x="9946" y="18446"/>
                  </a:lnTo>
                  <a:lnTo>
                    <a:pt x="9873" y="18673"/>
                  </a:lnTo>
                  <a:lnTo>
                    <a:pt x="9791" y="18878"/>
                  </a:lnTo>
                  <a:lnTo>
                    <a:pt x="9710" y="19083"/>
                  </a:lnTo>
                  <a:lnTo>
                    <a:pt x="9619" y="19277"/>
                  </a:lnTo>
                  <a:lnTo>
                    <a:pt x="9528" y="19450"/>
                  </a:lnTo>
                  <a:lnTo>
                    <a:pt x="9428" y="19623"/>
                  </a:lnTo>
                  <a:lnTo>
                    <a:pt x="9328" y="19774"/>
                  </a:lnTo>
                  <a:lnTo>
                    <a:pt x="9219" y="19914"/>
                  </a:lnTo>
                  <a:lnTo>
                    <a:pt x="9110" y="20044"/>
                  </a:lnTo>
                  <a:lnTo>
                    <a:pt x="9001" y="20162"/>
                  </a:lnTo>
                  <a:lnTo>
                    <a:pt x="8887" y="20270"/>
                  </a:lnTo>
                  <a:lnTo>
                    <a:pt x="8769" y="20357"/>
                  </a:lnTo>
                  <a:lnTo>
                    <a:pt x="8651" y="20432"/>
                  </a:lnTo>
                  <a:lnTo>
                    <a:pt x="8528" y="20497"/>
                  </a:lnTo>
                  <a:lnTo>
                    <a:pt x="8406" y="20551"/>
                  </a:lnTo>
                  <a:lnTo>
                    <a:pt x="8283" y="20583"/>
                  </a:lnTo>
                  <a:lnTo>
                    <a:pt x="8156" y="20605"/>
                  </a:lnTo>
                  <a:lnTo>
                    <a:pt x="8033" y="20616"/>
                  </a:lnTo>
                  <a:lnTo>
                    <a:pt x="7906" y="20605"/>
                  </a:lnTo>
                  <a:lnTo>
                    <a:pt x="7779" y="20583"/>
                  </a:lnTo>
                  <a:lnTo>
                    <a:pt x="7651" y="20551"/>
                  </a:lnTo>
                  <a:lnTo>
                    <a:pt x="7529" y="20497"/>
                  </a:lnTo>
                  <a:lnTo>
                    <a:pt x="7397" y="20432"/>
                  </a:lnTo>
                  <a:lnTo>
                    <a:pt x="7270" y="20357"/>
                  </a:lnTo>
                  <a:lnTo>
                    <a:pt x="7142" y="20260"/>
                  </a:lnTo>
                  <a:lnTo>
                    <a:pt x="7024" y="20141"/>
                  </a:lnTo>
                  <a:lnTo>
                    <a:pt x="6906" y="20011"/>
                  </a:lnTo>
                  <a:lnTo>
                    <a:pt x="6793" y="19871"/>
                  </a:lnTo>
                  <a:lnTo>
                    <a:pt x="6684" y="19720"/>
                  </a:lnTo>
                  <a:lnTo>
                    <a:pt x="6575" y="19547"/>
                  </a:lnTo>
                  <a:lnTo>
                    <a:pt x="6475" y="19374"/>
                  </a:lnTo>
                  <a:lnTo>
                    <a:pt x="6379" y="19180"/>
                  </a:lnTo>
                  <a:lnTo>
                    <a:pt x="6288" y="18975"/>
                  </a:lnTo>
                  <a:lnTo>
                    <a:pt x="6202" y="18770"/>
                  </a:lnTo>
                  <a:lnTo>
                    <a:pt x="6120" y="18543"/>
                  </a:lnTo>
                  <a:lnTo>
                    <a:pt x="6043" y="18317"/>
                  </a:lnTo>
                  <a:lnTo>
                    <a:pt x="5975" y="18079"/>
                  </a:lnTo>
                  <a:lnTo>
                    <a:pt x="5907" y="17831"/>
                  </a:lnTo>
                  <a:lnTo>
                    <a:pt x="5848" y="17572"/>
                  </a:lnTo>
                  <a:lnTo>
                    <a:pt x="5798" y="17313"/>
                  </a:lnTo>
                  <a:lnTo>
                    <a:pt x="5748" y="17043"/>
                  </a:lnTo>
                  <a:lnTo>
                    <a:pt x="5707" y="16763"/>
                  </a:lnTo>
                  <a:lnTo>
                    <a:pt x="5675" y="16482"/>
                  </a:lnTo>
                  <a:lnTo>
                    <a:pt x="5648" y="16201"/>
                  </a:lnTo>
                  <a:lnTo>
                    <a:pt x="5630" y="15910"/>
                  </a:lnTo>
                  <a:lnTo>
                    <a:pt x="5616" y="15618"/>
                  </a:lnTo>
                  <a:lnTo>
                    <a:pt x="5611" y="15316"/>
                  </a:lnTo>
                  <a:lnTo>
                    <a:pt x="5611" y="15025"/>
                  </a:lnTo>
                  <a:lnTo>
                    <a:pt x="5620" y="14723"/>
                  </a:lnTo>
                  <a:lnTo>
                    <a:pt x="5639" y="14420"/>
                  </a:lnTo>
                  <a:lnTo>
                    <a:pt x="5666" y="14118"/>
                  </a:lnTo>
                  <a:lnTo>
                    <a:pt x="5702" y="13816"/>
                  </a:lnTo>
                  <a:lnTo>
                    <a:pt x="5743" y="13514"/>
                  </a:lnTo>
                  <a:lnTo>
                    <a:pt x="5793" y="13212"/>
                  </a:lnTo>
                  <a:lnTo>
                    <a:pt x="5848" y="12942"/>
                  </a:lnTo>
                  <a:lnTo>
                    <a:pt x="5911" y="12693"/>
                  </a:lnTo>
                  <a:lnTo>
                    <a:pt x="5979" y="12434"/>
                  </a:lnTo>
                  <a:lnTo>
                    <a:pt x="6052" y="12186"/>
                  </a:lnTo>
                  <a:lnTo>
                    <a:pt x="6129" y="11949"/>
                  </a:lnTo>
                  <a:lnTo>
                    <a:pt x="6216" y="11711"/>
                  </a:lnTo>
                  <a:lnTo>
                    <a:pt x="6306" y="11485"/>
                  </a:lnTo>
                  <a:lnTo>
                    <a:pt x="6402" y="11269"/>
                  </a:lnTo>
                  <a:lnTo>
                    <a:pt x="6502" y="11064"/>
                  </a:lnTo>
                  <a:lnTo>
                    <a:pt x="6602" y="10859"/>
                  </a:lnTo>
                  <a:lnTo>
                    <a:pt x="6711" y="10675"/>
                  </a:lnTo>
                  <a:lnTo>
                    <a:pt x="6820" y="10502"/>
                  </a:lnTo>
                  <a:lnTo>
                    <a:pt x="6933" y="10341"/>
                  </a:lnTo>
                  <a:lnTo>
                    <a:pt x="7052" y="10189"/>
                  </a:lnTo>
                  <a:lnTo>
                    <a:pt x="7170" y="10049"/>
                  </a:lnTo>
                  <a:lnTo>
                    <a:pt x="7292" y="9930"/>
                  </a:lnTo>
                  <a:lnTo>
                    <a:pt x="7411" y="9822"/>
                  </a:lnTo>
                  <a:lnTo>
                    <a:pt x="7538" y="9725"/>
                  </a:lnTo>
                  <a:lnTo>
                    <a:pt x="7660" y="9661"/>
                  </a:lnTo>
                  <a:lnTo>
                    <a:pt x="7783" y="9607"/>
                  </a:lnTo>
                  <a:lnTo>
                    <a:pt x="7910" y="9563"/>
                  </a:lnTo>
                  <a:lnTo>
                    <a:pt x="8038" y="9553"/>
                  </a:lnTo>
                  <a:close/>
                  <a:moveTo>
                    <a:pt x="14103" y="29175"/>
                  </a:moveTo>
                  <a:lnTo>
                    <a:pt x="16502" y="29445"/>
                  </a:lnTo>
                  <a:lnTo>
                    <a:pt x="18910" y="29682"/>
                  </a:lnTo>
                  <a:lnTo>
                    <a:pt x="21323" y="29919"/>
                  </a:lnTo>
                  <a:lnTo>
                    <a:pt x="23735" y="30157"/>
                  </a:lnTo>
                  <a:lnTo>
                    <a:pt x="26157" y="30384"/>
                  </a:lnTo>
                  <a:lnTo>
                    <a:pt x="28579" y="30621"/>
                  </a:lnTo>
                  <a:lnTo>
                    <a:pt x="31000" y="30880"/>
                  </a:lnTo>
                  <a:lnTo>
                    <a:pt x="33422" y="31150"/>
                  </a:lnTo>
                  <a:lnTo>
                    <a:pt x="34630" y="31301"/>
                  </a:lnTo>
                  <a:lnTo>
                    <a:pt x="35844" y="31452"/>
                  </a:lnTo>
                  <a:lnTo>
                    <a:pt x="37052" y="31614"/>
                  </a:lnTo>
                  <a:lnTo>
                    <a:pt x="38261" y="31787"/>
                  </a:lnTo>
                  <a:lnTo>
                    <a:pt x="39469" y="31970"/>
                  </a:lnTo>
                  <a:lnTo>
                    <a:pt x="40678" y="32164"/>
                  </a:lnTo>
                  <a:lnTo>
                    <a:pt x="41882" y="32359"/>
                  </a:lnTo>
                  <a:lnTo>
                    <a:pt x="43086" y="32575"/>
                  </a:lnTo>
                  <a:lnTo>
                    <a:pt x="44290" y="32801"/>
                  </a:lnTo>
                  <a:lnTo>
                    <a:pt x="45494" y="33049"/>
                  </a:lnTo>
                  <a:lnTo>
                    <a:pt x="46693" y="33298"/>
                  </a:lnTo>
                  <a:lnTo>
                    <a:pt x="47893" y="33568"/>
                  </a:lnTo>
                  <a:lnTo>
                    <a:pt x="49092" y="33859"/>
                  </a:lnTo>
                  <a:lnTo>
                    <a:pt x="50287" y="34161"/>
                  </a:lnTo>
                  <a:lnTo>
                    <a:pt x="51478" y="34474"/>
                  </a:lnTo>
                  <a:lnTo>
                    <a:pt x="52673" y="34809"/>
                  </a:lnTo>
                  <a:lnTo>
                    <a:pt x="52704" y="34830"/>
                  </a:lnTo>
                  <a:lnTo>
                    <a:pt x="52741" y="34852"/>
                  </a:lnTo>
                  <a:lnTo>
                    <a:pt x="52772" y="34884"/>
                  </a:lnTo>
                  <a:lnTo>
                    <a:pt x="52800" y="34917"/>
                  </a:lnTo>
                  <a:lnTo>
                    <a:pt x="52827" y="34960"/>
                  </a:lnTo>
                  <a:lnTo>
                    <a:pt x="52850" y="35003"/>
                  </a:lnTo>
                  <a:lnTo>
                    <a:pt x="52872" y="35046"/>
                  </a:lnTo>
                  <a:lnTo>
                    <a:pt x="52895" y="35100"/>
                  </a:lnTo>
                  <a:lnTo>
                    <a:pt x="52927" y="35208"/>
                  </a:lnTo>
                  <a:lnTo>
                    <a:pt x="52950" y="35338"/>
                  </a:lnTo>
                  <a:lnTo>
                    <a:pt x="52963" y="35467"/>
                  </a:lnTo>
                  <a:lnTo>
                    <a:pt x="52972" y="35597"/>
                  </a:lnTo>
                  <a:lnTo>
                    <a:pt x="52968" y="35726"/>
                  </a:lnTo>
                  <a:lnTo>
                    <a:pt x="52954" y="35856"/>
                  </a:lnTo>
                  <a:lnTo>
                    <a:pt x="52932" y="35964"/>
                  </a:lnTo>
                  <a:lnTo>
                    <a:pt x="52913" y="36018"/>
                  </a:lnTo>
                  <a:lnTo>
                    <a:pt x="52900" y="36072"/>
                  </a:lnTo>
                  <a:lnTo>
                    <a:pt x="52877" y="36115"/>
                  </a:lnTo>
                  <a:lnTo>
                    <a:pt x="52854" y="36158"/>
                  </a:lnTo>
                  <a:lnTo>
                    <a:pt x="52832" y="36201"/>
                  </a:lnTo>
                  <a:lnTo>
                    <a:pt x="52804" y="36233"/>
                  </a:lnTo>
                  <a:lnTo>
                    <a:pt x="52772" y="36255"/>
                  </a:lnTo>
                  <a:lnTo>
                    <a:pt x="52741" y="36277"/>
                  </a:lnTo>
                  <a:lnTo>
                    <a:pt x="52709" y="36298"/>
                  </a:lnTo>
                  <a:lnTo>
                    <a:pt x="52673" y="36298"/>
                  </a:lnTo>
                  <a:lnTo>
                    <a:pt x="51478" y="36449"/>
                  </a:lnTo>
                  <a:lnTo>
                    <a:pt x="50283" y="36568"/>
                  </a:lnTo>
                  <a:lnTo>
                    <a:pt x="49083" y="36665"/>
                  </a:lnTo>
                  <a:lnTo>
                    <a:pt x="47884" y="36741"/>
                  </a:lnTo>
                  <a:lnTo>
                    <a:pt x="46680" y="36795"/>
                  </a:lnTo>
                  <a:lnTo>
                    <a:pt x="45476" y="36827"/>
                  </a:lnTo>
                  <a:lnTo>
                    <a:pt x="44272" y="36838"/>
                  </a:lnTo>
                  <a:lnTo>
                    <a:pt x="43063" y="36838"/>
                  </a:lnTo>
                  <a:lnTo>
                    <a:pt x="41855" y="36816"/>
                  </a:lnTo>
                  <a:lnTo>
                    <a:pt x="40646" y="36773"/>
                  </a:lnTo>
                  <a:lnTo>
                    <a:pt x="39437" y="36719"/>
                  </a:lnTo>
                  <a:lnTo>
                    <a:pt x="38224" y="36654"/>
                  </a:lnTo>
                  <a:lnTo>
                    <a:pt x="37011" y="36568"/>
                  </a:lnTo>
                  <a:lnTo>
                    <a:pt x="35803" y="36471"/>
                  </a:lnTo>
                  <a:lnTo>
                    <a:pt x="34590" y="36352"/>
                  </a:lnTo>
                  <a:lnTo>
                    <a:pt x="33376" y="36233"/>
                  </a:lnTo>
                  <a:lnTo>
                    <a:pt x="32163" y="36093"/>
                  </a:lnTo>
                  <a:lnTo>
                    <a:pt x="30955" y="35953"/>
                  </a:lnTo>
                  <a:lnTo>
                    <a:pt x="29742" y="35791"/>
                  </a:lnTo>
                  <a:lnTo>
                    <a:pt x="28529" y="35629"/>
                  </a:lnTo>
                  <a:lnTo>
                    <a:pt x="27320" y="35456"/>
                  </a:lnTo>
                  <a:lnTo>
                    <a:pt x="26111" y="35284"/>
                  </a:lnTo>
                  <a:lnTo>
                    <a:pt x="23694" y="34906"/>
                  </a:lnTo>
                  <a:lnTo>
                    <a:pt x="21286" y="34507"/>
                  </a:lnTo>
                  <a:lnTo>
                    <a:pt x="18883" y="34096"/>
                  </a:lnTo>
                  <a:lnTo>
                    <a:pt x="14103" y="33255"/>
                  </a:lnTo>
                  <a:lnTo>
                    <a:pt x="14008" y="33233"/>
                  </a:lnTo>
                  <a:lnTo>
                    <a:pt x="13917" y="33179"/>
                  </a:lnTo>
                  <a:lnTo>
                    <a:pt x="13830" y="33103"/>
                  </a:lnTo>
                  <a:lnTo>
                    <a:pt x="13749" y="33017"/>
                  </a:lnTo>
                  <a:lnTo>
                    <a:pt x="13676" y="32920"/>
                  </a:lnTo>
                  <a:lnTo>
                    <a:pt x="13608" y="32801"/>
                  </a:lnTo>
                  <a:lnTo>
                    <a:pt x="13549" y="32661"/>
                  </a:lnTo>
                  <a:lnTo>
                    <a:pt x="13494" y="32521"/>
                  </a:lnTo>
                  <a:lnTo>
                    <a:pt x="13449" y="32359"/>
                  </a:lnTo>
                  <a:lnTo>
                    <a:pt x="13403" y="32197"/>
                  </a:lnTo>
                  <a:lnTo>
                    <a:pt x="13367" y="32024"/>
                  </a:lnTo>
                  <a:lnTo>
                    <a:pt x="13340" y="31851"/>
                  </a:lnTo>
                  <a:lnTo>
                    <a:pt x="13317" y="31668"/>
                  </a:lnTo>
                  <a:lnTo>
                    <a:pt x="13299" y="31484"/>
                  </a:lnTo>
                  <a:lnTo>
                    <a:pt x="13290" y="31290"/>
                  </a:lnTo>
                  <a:lnTo>
                    <a:pt x="13285" y="31107"/>
                  </a:lnTo>
                  <a:lnTo>
                    <a:pt x="13290" y="30912"/>
                  </a:lnTo>
                  <a:lnTo>
                    <a:pt x="13299" y="30729"/>
                  </a:lnTo>
                  <a:lnTo>
                    <a:pt x="13313" y="30545"/>
                  </a:lnTo>
                  <a:lnTo>
                    <a:pt x="13335" y="30373"/>
                  </a:lnTo>
                  <a:lnTo>
                    <a:pt x="13362" y="30200"/>
                  </a:lnTo>
                  <a:lnTo>
                    <a:pt x="13399" y="30038"/>
                  </a:lnTo>
                  <a:lnTo>
                    <a:pt x="13440" y="29887"/>
                  </a:lnTo>
                  <a:lnTo>
                    <a:pt x="13485" y="29747"/>
                  </a:lnTo>
                  <a:lnTo>
                    <a:pt x="13540" y="29617"/>
                  </a:lnTo>
                  <a:lnTo>
                    <a:pt x="13603" y="29498"/>
                  </a:lnTo>
                  <a:lnTo>
                    <a:pt x="13667" y="29401"/>
                  </a:lnTo>
                  <a:lnTo>
                    <a:pt x="13744" y="29315"/>
                  </a:lnTo>
                  <a:lnTo>
                    <a:pt x="13821" y="29250"/>
                  </a:lnTo>
                  <a:lnTo>
                    <a:pt x="13912" y="29207"/>
                  </a:lnTo>
                  <a:lnTo>
                    <a:pt x="14003" y="29185"/>
                  </a:lnTo>
                  <a:lnTo>
                    <a:pt x="14103" y="29175"/>
                  </a:lnTo>
                  <a:close/>
                  <a:moveTo>
                    <a:pt x="8669" y="29175"/>
                  </a:moveTo>
                  <a:lnTo>
                    <a:pt x="8801" y="29185"/>
                  </a:lnTo>
                  <a:lnTo>
                    <a:pt x="8937" y="29218"/>
                  </a:lnTo>
                  <a:lnTo>
                    <a:pt x="9069" y="29261"/>
                  </a:lnTo>
                  <a:lnTo>
                    <a:pt x="9196" y="29315"/>
                  </a:lnTo>
                  <a:lnTo>
                    <a:pt x="9319" y="29401"/>
                  </a:lnTo>
                  <a:lnTo>
                    <a:pt x="9441" y="29498"/>
                  </a:lnTo>
                  <a:lnTo>
                    <a:pt x="9555" y="29617"/>
                  </a:lnTo>
                  <a:lnTo>
                    <a:pt x="9669" y="29758"/>
                  </a:lnTo>
                  <a:lnTo>
                    <a:pt x="9773" y="29919"/>
                  </a:lnTo>
                  <a:lnTo>
                    <a:pt x="9823" y="30006"/>
                  </a:lnTo>
                  <a:lnTo>
                    <a:pt x="9873" y="30103"/>
                  </a:lnTo>
                  <a:lnTo>
                    <a:pt x="9919" y="30200"/>
                  </a:lnTo>
                  <a:lnTo>
                    <a:pt x="9964" y="30308"/>
                  </a:lnTo>
                  <a:lnTo>
                    <a:pt x="10009" y="30416"/>
                  </a:lnTo>
                  <a:lnTo>
                    <a:pt x="10050" y="30535"/>
                  </a:lnTo>
                  <a:lnTo>
                    <a:pt x="10091" y="30653"/>
                  </a:lnTo>
                  <a:lnTo>
                    <a:pt x="10132" y="30783"/>
                  </a:lnTo>
                  <a:lnTo>
                    <a:pt x="10168" y="30923"/>
                  </a:lnTo>
                  <a:lnTo>
                    <a:pt x="10200" y="31064"/>
                  </a:lnTo>
                  <a:lnTo>
                    <a:pt x="10232" y="31204"/>
                  </a:lnTo>
                  <a:lnTo>
                    <a:pt x="10264" y="31355"/>
                  </a:lnTo>
                  <a:lnTo>
                    <a:pt x="10355" y="31614"/>
                  </a:lnTo>
                  <a:lnTo>
                    <a:pt x="10441" y="31884"/>
                  </a:lnTo>
                  <a:lnTo>
                    <a:pt x="10523" y="32164"/>
                  </a:lnTo>
                  <a:lnTo>
                    <a:pt x="10596" y="32456"/>
                  </a:lnTo>
                  <a:lnTo>
                    <a:pt x="10659" y="32747"/>
                  </a:lnTo>
                  <a:lnTo>
                    <a:pt x="10718" y="33060"/>
                  </a:lnTo>
                  <a:lnTo>
                    <a:pt x="10773" y="33373"/>
                  </a:lnTo>
                  <a:lnTo>
                    <a:pt x="10814" y="33697"/>
                  </a:lnTo>
                  <a:lnTo>
                    <a:pt x="10855" y="34021"/>
                  </a:lnTo>
                  <a:lnTo>
                    <a:pt x="10882" y="34355"/>
                  </a:lnTo>
                  <a:lnTo>
                    <a:pt x="10904" y="34701"/>
                  </a:lnTo>
                  <a:lnTo>
                    <a:pt x="10918" y="35046"/>
                  </a:lnTo>
                  <a:lnTo>
                    <a:pt x="10923" y="35402"/>
                  </a:lnTo>
                  <a:lnTo>
                    <a:pt x="10918" y="35748"/>
                  </a:lnTo>
                  <a:lnTo>
                    <a:pt x="10909" y="36115"/>
                  </a:lnTo>
                  <a:lnTo>
                    <a:pt x="10891" y="36471"/>
                  </a:lnTo>
                  <a:lnTo>
                    <a:pt x="10859" y="36838"/>
                  </a:lnTo>
                  <a:lnTo>
                    <a:pt x="10818" y="37183"/>
                  </a:lnTo>
                  <a:lnTo>
                    <a:pt x="10768" y="37518"/>
                  </a:lnTo>
                  <a:lnTo>
                    <a:pt x="10714" y="37831"/>
                  </a:lnTo>
                  <a:lnTo>
                    <a:pt x="10646" y="38133"/>
                  </a:lnTo>
                  <a:lnTo>
                    <a:pt x="10573" y="38414"/>
                  </a:lnTo>
                  <a:lnTo>
                    <a:pt x="10496" y="38684"/>
                  </a:lnTo>
                  <a:lnTo>
                    <a:pt x="10405" y="38943"/>
                  </a:lnTo>
                  <a:lnTo>
                    <a:pt x="10314" y="39180"/>
                  </a:lnTo>
                  <a:lnTo>
                    <a:pt x="10214" y="39407"/>
                  </a:lnTo>
                  <a:lnTo>
                    <a:pt x="10109" y="39612"/>
                  </a:lnTo>
                  <a:lnTo>
                    <a:pt x="10000" y="39806"/>
                  </a:lnTo>
                  <a:lnTo>
                    <a:pt x="9882" y="39979"/>
                  </a:lnTo>
                  <a:lnTo>
                    <a:pt x="9764" y="40141"/>
                  </a:lnTo>
                  <a:lnTo>
                    <a:pt x="9641" y="40281"/>
                  </a:lnTo>
                  <a:lnTo>
                    <a:pt x="9514" y="40410"/>
                  </a:lnTo>
                  <a:lnTo>
                    <a:pt x="9382" y="40518"/>
                  </a:lnTo>
                  <a:lnTo>
                    <a:pt x="9251" y="40605"/>
                  </a:lnTo>
                  <a:lnTo>
                    <a:pt x="9114" y="40691"/>
                  </a:lnTo>
                  <a:lnTo>
                    <a:pt x="8978" y="40745"/>
                  </a:lnTo>
                  <a:lnTo>
                    <a:pt x="8837" y="40788"/>
                  </a:lnTo>
                  <a:lnTo>
                    <a:pt x="8696" y="40821"/>
                  </a:lnTo>
                  <a:lnTo>
                    <a:pt x="8556" y="40831"/>
                  </a:lnTo>
                  <a:lnTo>
                    <a:pt x="8410" y="40821"/>
                  </a:lnTo>
                  <a:lnTo>
                    <a:pt x="8269" y="40799"/>
                  </a:lnTo>
                  <a:lnTo>
                    <a:pt x="8128" y="40756"/>
                  </a:lnTo>
                  <a:lnTo>
                    <a:pt x="7988" y="40691"/>
                  </a:lnTo>
                  <a:lnTo>
                    <a:pt x="7847" y="40615"/>
                  </a:lnTo>
                  <a:lnTo>
                    <a:pt x="7710" y="40529"/>
                  </a:lnTo>
                  <a:lnTo>
                    <a:pt x="7574" y="40410"/>
                  </a:lnTo>
                  <a:lnTo>
                    <a:pt x="7438" y="40281"/>
                  </a:lnTo>
                  <a:lnTo>
                    <a:pt x="7311" y="40141"/>
                  </a:lnTo>
                  <a:lnTo>
                    <a:pt x="7174" y="39968"/>
                  </a:lnTo>
                  <a:lnTo>
                    <a:pt x="7047" y="39784"/>
                  </a:lnTo>
                  <a:lnTo>
                    <a:pt x="6920" y="39590"/>
                  </a:lnTo>
                  <a:lnTo>
                    <a:pt x="6806" y="39374"/>
                  </a:lnTo>
                  <a:lnTo>
                    <a:pt x="6697" y="39158"/>
                  </a:lnTo>
                  <a:lnTo>
                    <a:pt x="6593" y="38921"/>
                  </a:lnTo>
                  <a:lnTo>
                    <a:pt x="6497" y="38662"/>
                  </a:lnTo>
                  <a:lnTo>
                    <a:pt x="6406" y="38403"/>
                  </a:lnTo>
                  <a:lnTo>
                    <a:pt x="6320" y="38133"/>
                  </a:lnTo>
                  <a:lnTo>
                    <a:pt x="6243" y="37863"/>
                  </a:lnTo>
                  <a:lnTo>
                    <a:pt x="6175" y="37572"/>
                  </a:lnTo>
                  <a:lnTo>
                    <a:pt x="6116" y="37280"/>
                  </a:lnTo>
                  <a:lnTo>
                    <a:pt x="6061" y="36978"/>
                  </a:lnTo>
                  <a:lnTo>
                    <a:pt x="6011" y="36665"/>
                  </a:lnTo>
                  <a:lnTo>
                    <a:pt x="5970" y="36352"/>
                  </a:lnTo>
                  <a:lnTo>
                    <a:pt x="5938" y="36039"/>
                  </a:lnTo>
                  <a:lnTo>
                    <a:pt x="5916" y="35726"/>
                  </a:lnTo>
                  <a:lnTo>
                    <a:pt x="5902" y="35402"/>
                  </a:lnTo>
                  <a:lnTo>
                    <a:pt x="5893" y="35079"/>
                  </a:lnTo>
                  <a:lnTo>
                    <a:pt x="5893" y="34755"/>
                  </a:lnTo>
                  <a:lnTo>
                    <a:pt x="5902" y="34431"/>
                  </a:lnTo>
                  <a:lnTo>
                    <a:pt x="5920" y="34107"/>
                  </a:lnTo>
                  <a:lnTo>
                    <a:pt x="5943" y="33783"/>
                  </a:lnTo>
                  <a:lnTo>
                    <a:pt x="5979" y="33470"/>
                  </a:lnTo>
                  <a:lnTo>
                    <a:pt x="6020" y="33157"/>
                  </a:lnTo>
                  <a:lnTo>
                    <a:pt x="6075" y="32844"/>
                  </a:lnTo>
                  <a:lnTo>
                    <a:pt x="6134" y="32531"/>
                  </a:lnTo>
                  <a:lnTo>
                    <a:pt x="6207" y="32240"/>
                  </a:lnTo>
                  <a:lnTo>
                    <a:pt x="6284" y="31949"/>
                  </a:lnTo>
                  <a:lnTo>
                    <a:pt x="6375" y="31657"/>
                  </a:lnTo>
                  <a:lnTo>
                    <a:pt x="6475" y="31387"/>
                  </a:lnTo>
                  <a:lnTo>
                    <a:pt x="6579" y="31117"/>
                  </a:lnTo>
                  <a:lnTo>
                    <a:pt x="6670" y="30912"/>
                  </a:lnTo>
                  <a:lnTo>
                    <a:pt x="6765" y="30729"/>
                  </a:lnTo>
                  <a:lnTo>
                    <a:pt x="6865" y="30545"/>
                  </a:lnTo>
                  <a:lnTo>
                    <a:pt x="6974" y="30373"/>
                  </a:lnTo>
                  <a:lnTo>
                    <a:pt x="7088" y="30211"/>
                  </a:lnTo>
                  <a:lnTo>
                    <a:pt x="7202" y="30060"/>
                  </a:lnTo>
                  <a:lnTo>
                    <a:pt x="7324" y="29909"/>
                  </a:lnTo>
                  <a:lnTo>
                    <a:pt x="7451" y="29779"/>
                  </a:lnTo>
                  <a:lnTo>
                    <a:pt x="7579" y="29660"/>
                  </a:lnTo>
                  <a:lnTo>
                    <a:pt x="7710" y="29552"/>
                  </a:lnTo>
                  <a:lnTo>
                    <a:pt x="7847" y="29455"/>
                  </a:lnTo>
                  <a:lnTo>
                    <a:pt x="7983" y="29380"/>
                  </a:lnTo>
                  <a:lnTo>
                    <a:pt x="8119" y="29304"/>
                  </a:lnTo>
                  <a:lnTo>
                    <a:pt x="8256" y="29250"/>
                  </a:lnTo>
                  <a:lnTo>
                    <a:pt x="8392" y="29207"/>
                  </a:lnTo>
                  <a:lnTo>
                    <a:pt x="8533" y="29185"/>
                  </a:lnTo>
                  <a:lnTo>
                    <a:pt x="8669" y="29175"/>
                  </a:lnTo>
                  <a:close/>
                  <a:moveTo>
                    <a:pt x="8451" y="1"/>
                  </a:moveTo>
                  <a:lnTo>
                    <a:pt x="8078" y="11"/>
                  </a:lnTo>
                  <a:lnTo>
                    <a:pt x="7706" y="33"/>
                  </a:lnTo>
                  <a:lnTo>
                    <a:pt x="7342" y="65"/>
                  </a:lnTo>
                  <a:lnTo>
                    <a:pt x="6983" y="109"/>
                  </a:lnTo>
                  <a:lnTo>
                    <a:pt x="6629" y="152"/>
                  </a:lnTo>
                  <a:lnTo>
                    <a:pt x="6279" y="217"/>
                  </a:lnTo>
                  <a:lnTo>
                    <a:pt x="5938" y="292"/>
                  </a:lnTo>
                  <a:lnTo>
                    <a:pt x="5602" y="378"/>
                  </a:lnTo>
                  <a:lnTo>
                    <a:pt x="5271" y="476"/>
                  </a:lnTo>
                  <a:lnTo>
                    <a:pt x="4953" y="584"/>
                  </a:lnTo>
                  <a:lnTo>
                    <a:pt x="4639" y="713"/>
                  </a:lnTo>
                  <a:lnTo>
                    <a:pt x="4335" y="843"/>
                  </a:lnTo>
                  <a:lnTo>
                    <a:pt x="4039" y="1004"/>
                  </a:lnTo>
                  <a:lnTo>
                    <a:pt x="3753" y="1166"/>
                  </a:lnTo>
                  <a:lnTo>
                    <a:pt x="3476" y="1350"/>
                  </a:lnTo>
                  <a:lnTo>
                    <a:pt x="3208" y="1544"/>
                  </a:lnTo>
                  <a:lnTo>
                    <a:pt x="2953" y="1760"/>
                  </a:lnTo>
                  <a:lnTo>
                    <a:pt x="2831" y="1879"/>
                  </a:lnTo>
                  <a:lnTo>
                    <a:pt x="2713" y="1997"/>
                  </a:lnTo>
                  <a:lnTo>
                    <a:pt x="2594" y="2116"/>
                  </a:lnTo>
                  <a:lnTo>
                    <a:pt x="2481" y="2246"/>
                  </a:lnTo>
                  <a:lnTo>
                    <a:pt x="2367" y="2375"/>
                  </a:lnTo>
                  <a:lnTo>
                    <a:pt x="2258" y="2515"/>
                  </a:lnTo>
                  <a:lnTo>
                    <a:pt x="2154" y="2656"/>
                  </a:lnTo>
                  <a:lnTo>
                    <a:pt x="2054" y="2796"/>
                  </a:lnTo>
                  <a:lnTo>
                    <a:pt x="1954" y="2947"/>
                  </a:lnTo>
                  <a:lnTo>
                    <a:pt x="1858" y="3098"/>
                  </a:lnTo>
                  <a:lnTo>
                    <a:pt x="1768" y="3260"/>
                  </a:lnTo>
                  <a:lnTo>
                    <a:pt x="1681" y="3422"/>
                  </a:lnTo>
                  <a:lnTo>
                    <a:pt x="1595" y="3595"/>
                  </a:lnTo>
                  <a:lnTo>
                    <a:pt x="1513" y="3768"/>
                  </a:lnTo>
                  <a:lnTo>
                    <a:pt x="1436" y="3940"/>
                  </a:lnTo>
                  <a:lnTo>
                    <a:pt x="1363" y="4124"/>
                  </a:lnTo>
                  <a:lnTo>
                    <a:pt x="1295" y="4318"/>
                  </a:lnTo>
                  <a:lnTo>
                    <a:pt x="1227" y="4512"/>
                  </a:lnTo>
                  <a:lnTo>
                    <a:pt x="1168" y="4707"/>
                  </a:lnTo>
                  <a:lnTo>
                    <a:pt x="1109" y="4912"/>
                  </a:lnTo>
                  <a:lnTo>
                    <a:pt x="1072" y="5063"/>
                  </a:lnTo>
                  <a:lnTo>
                    <a:pt x="1036" y="5214"/>
                  </a:lnTo>
                  <a:lnTo>
                    <a:pt x="1000" y="5397"/>
                  </a:lnTo>
                  <a:lnTo>
                    <a:pt x="968" y="5581"/>
                  </a:lnTo>
                  <a:lnTo>
                    <a:pt x="936" y="5775"/>
                  </a:lnTo>
                  <a:lnTo>
                    <a:pt x="904" y="5991"/>
                  </a:lnTo>
                  <a:lnTo>
                    <a:pt x="850" y="6444"/>
                  </a:lnTo>
                  <a:lnTo>
                    <a:pt x="795" y="6941"/>
                  </a:lnTo>
                  <a:lnTo>
                    <a:pt x="750" y="7480"/>
                  </a:lnTo>
                  <a:lnTo>
                    <a:pt x="704" y="8052"/>
                  </a:lnTo>
                  <a:lnTo>
                    <a:pt x="664" y="8657"/>
                  </a:lnTo>
                  <a:lnTo>
                    <a:pt x="632" y="9283"/>
                  </a:lnTo>
                  <a:lnTo>
                    <a:pt x="600" y="9941"/>
                  </a:lnTo>
                  <a:lnTo>
                    <a:pt x="573" y="10621"/>
                  </a:lnTo>
                  <a:lnTo>
                    <a:pt x="545" y="11323"/>
                  </a:lnTo>
                  <a:lnTo>
                    <a:pt x="527" y="12035"/>
                  </a:lnTo>
                  <a:lnTo>
                    <a:pt x="509" y="12758"/>
                  </a:lnTo>
                  <a:lnTo>
                    <a:pt x="477" y="14226"/>
                  </a:lnTo>
                  <a:lnTo>
                    <a:pt x="455" y="15694"/>
                  </a:lnTo>
                  <a:lnTo>
                    <a:pt x="441" y="17151"/>
                  </a:lnTo>
                  <a:lnTo>
                    <a:pt x="432" y="18554"/>
                  </a:lnTo>
                  <a:lnTo>
                    <a:pt x="423" y="19893"/>
                  </a:lnTo>
                  <a:lnTo>
                    <a:pt x="409" y="22213"/>
                  </a:lnTo>
                  <a:lnTo>
                    <a:pt x="395" y="23163"/>
                  </a:lnTo>
                  <a:lnTo>
                    <a:pt x="382" y="23929"/>
                  </a:lnTo>
                  <a:lnTo>
                    <a:pt x="355" y="24749"/>
                  </a:lnTo>
                  <a:lnTo>
                    <a:pt x="327" y="25570"/>
                  </a:lnTo>
                  <a:lnTo>
                    <a:pt x="264" y="27200"/>
                  </a:lnTo>
                  <a:lnTo>
                    <a:pt x="196" y="28797"/>
                  </a:lnTo>
                  <a:lnTo>
                    <a:pt x="127" y="30384"/>
                  </a:lnTo>
                  <a:lnTo>
                    <a:pt x="96" y="31161"/>
                  </a:lnTo>
                  <a:lnTo>
                    <a:pt x="68" y="31938"/>
                  </a:lnTo>
                  <a:lnTo>
                    <a:pt x="46" y="32704"/>
                  </a:lnTo>
                  <a:lnTo>
                    <a:pt x="27" y="33460"/>
                  </a:lnTo>
                  <a:lnTo>
                    <a:pt x="9" y="34215"/>
                  </a:lnTo>
                  <a:lnTo>
                    <a:pt x="5" y="34971"/>
                  </a:lnTo>
                  <a:lnTo>
                    <a:pt x="0" y="35715"/>
                  </a:lnTo>
                  <a:lnTo>
                    <a:pt x="9" y="36449"/>
                  </a:lnTo>
                  <a:lnTo>
                    <a:pt x="23" y="37172"/>
                  </a:lnTo>
                  <a:lnTo>
                    <a:pt x="46" y="37896"/>
                  </a:lnTo>
                  <a:lnTo>
                    <a:pt x="82" y="38619"/>
                  </a:lnTo>
                  <a:lnTo>
                    <a:pt x="105" y="38975"/>
                  </a:lnTo>
                  <a:lnTo>
                    <a:pt x="127" y="39320"/>
                  </a:lnTo>
                  <a:lnTo>
                    <a:pt x="155" y="39676"/>
                  </a:lnTo>
                  <a:lnTo>
                    <a:pt x="182" y="40022"/>
                  </a:lnTo>
                  <a:lnTo>
                    <a:pt x="218" y="40378"/>
                  </a:lnTo>
                  <a:lnTo>
                    <a:pt x="255" y="40723"/>
                  </a:lnTo>
                  <a:lnTo>
                    <a:pt x="291" y="41069"/>
                  </a:lnTo>
                  <a:lnTo>
                    <a:pt x="336" y="41403"/>
                  </a:lnTo>
                  <a:lnTo>
                    <a:pt x="382" y="41749"/>
                  </a:lnTo>
                  <a:lnTo>
                    <a:pt x="432" y="42083"/>
                  </a:lnTo>
                  <a:lnTo>
                    <a:pt x="486" y="42429"/>
                  </a:lnTo>
                  <a:lnTo>
                    <a:pt x="545" y="42763"/>
                  </a:lnTo>
                  <a:lnTo>
                    <a:pt x="604" y="43098"/>
                  </a:lnTo>
                  <a:lnTo>
                    <a:pt x="673" y="43422"/>
                  </a:lnTo>
                  <a:lnTo>
                    <a:pt x="741" y="43756"/>
                  </a:lnTo>
                  <a:lnTo>
                    <a:pt x="813" y="44080"/>
                  </a:lnTo>
                  <a:lnTo>
                    <a:pt x="891" y="44415"/>
                  </a:lnTo>
                  <a:lnTo>
                    <a:pt x="977" y="44738"/>
                  </a:lnTo>
                  <a:lnTo>
                    <a:pt x="1063" y="45051"/>
                  </a:lnTo>
                  <a:lnTo>
                    <a:pt x="1154" y="45375"/>
                  </a:lnTo>
                  <a:lnTo>
                    <a:pt x="1250" y="45699"/>
                  </a:lnTo>
                  <a:lnTo>
                    <a:pt x="1354" y="46012"/>
                  </a:lnTo>
                  <a:lnTo>
                    <a:pt x="1459" y="46325"/>
                  </a:lnTo>
                  <a:lnTo>
                    <a:pt x="1568" y="46638"/>
                  </a:lnTo>
                  <a:lnTo>
                    <a:pt x="1686" y="46951"/>
                  </a:lnTo>
                  <a:lnTo>
                    <a:pt x="1808" y="47264"/>
                  </a:lnTo>
                  <a:lnTo>
                    <a:pt x="1890" y="47458"/>
                  </a:lnTo>
                  <a:lnTo>
                    <a:pt x="1977" y="47653"/>
                  </a:lnTo>
                  <a:lnTo>
                    <a:pt x="2063" y="47847"/>
                  </a:lnTo>
                  <a:lnTo>
                    <a:pt x="2154" y="48041"/>
                  </a:lnTo>
                  <a:lnTo>
                    <a:pt x="2245" y="48225"/>
                  </a:lnTo>
                  <a:lnTo>
                    <a:pt x="2340" y="48397"/>
                  </a:lnTo>
                  <a:lnTo>
                    <a:pt x="2535" y="48754"/>
                  </a:lnTo>
                  <a:lnTo>
                    <a:pt x="2740" y="49077"/>
                  </a:lnTo>
                  <a:lnTo>
                    <a:pt x="2949" y="49390"/>
                  </a:lnTo>
                  <a:lnTo>
                    <a:pt x="3172" y="49693"/>
                  </a:lnTo>
                  <a:lnTo>
                    <a:pt x="3399" y="49984"/>
                  </a:lnTo>
                  <a:lnTo>
                    <a:pt x="3630" y="50254"/>
                  </a:lnTo>
                  <a:lnTo>
                    <a:pt x="3871" y="50502"/>
                  </a:lnTo>
                  <a:lnTo>
                    <a:pt x="4121" y="50750"/>
                  </a:lnTo>
                  <a:lnTo>
                    <a:pt x="4376" y="50977"/>
                  </a:lnTo>
                  <a:lnTo>
                    <a:pt x="4639" y="51193"/>
                  </a:lnTo>
                  <a:lnTo>
                    <a:pt x="4907" y="51387"/>
                  </a:lnTo>
                  <a:lnTo>
                    <a:pt x="5180" y="51581"/>
                  </a:lnTo>
                  <a:lnTo>
                    <a:pt x="5457" y="51754"/>
                  </a:lnTo>
                  <a:lnTo>
                    <a:pt x="5743" y="51916"/>
                  </a:lnTo>
                  <a:lnTo>
                    <a:pt x="6029" y="52067"/>
                  </a:lnTo>
                  <a:lnTo>
                    <a:pt x="6325" y="52218"/>
                  </a:lnTo>
                  <a:lnTo>
                    <a:pt x="6625" y="52348"/>
                  </a:lnTo>
                  <a:lnTo>
                    <a:pt x="6924" y="52466"/>
                  </a:lnTo>
                  <a:lnTo>
                    <a:pt x="7233" y="52574"/>
                  </a:lnTo>
                  <a:lnTo>
                    <a:pt x="7542" y="52682"/>
                  </a:lnTo>
                  <a:lnTo>
                    <a:pt x="7856" y="52769"/>
                  </a:lnTo>
                  <a:lnTo>
                    <a:pt x="8174" y="52855"/>
                  </a:lnTo>
                  <a:lnTo>
                    <a:pt x="8496" y="52931"/>
                  </a:lnTo>
                  <a:lnTo>
                    <a:pt x="8819" y="52995"/>
                  </a:lnTo>
                  <a:lnTo>
                    <a:pt x="9142" y="53049"/>
                  </a:lnTo>
                  <a:lnTo>
                    <a:pt x="9469" y="53103"/>
                  </a:lnTo>
                  <a:lnTo>
                    <a:pt x="9800" y="53146"/>
                  </a:lnTo>
                  <a:lnTo>
                    <a:pt x="10132" y="53179"/>
                  </a:lnTo>
                  <a:lnTo>
                    <a:pt x="10464" y="53211"/>
                  </a:lnTo>
                  <a:lnTo>
                    <a:pt x="11132" y="53254"/>
                  </a:lnTo>
                  <a:lnTo>
                    <a:pt x="11804" y="53276"/>
                  </a:lnTo>
                  <a:lnTo>
                    <a:pt x="12477" y="53287"/>
                  </a:lnTo>
                  <a:lnTo>
                    <a:pt x="13149" y="53276"/>
                  </a:lnTo>
                  <a:lnTo>
                    <a:pt x="13817" y="53254"/>
                  </a:lnTo>
                  <a:lnTo>
                    <a:pt x="14476" y="53211"/>
                  </a:lnTo>
                  <a:lnTo>
                    <a:pt x="15775" y="53136"/>
                  </a:lnTo>
                  <a:lnTo>
                    <a:pt x="17025" y="53049"/>
                  </a:lnTo>
                  <a:lnTo>
                    <a:pt x="17629" y="53006"/>
                  </a:lnTo>
                  <a:lnTo>
                    <a:pt x="18215" y="52974"/>
                  </a:lnTo>
                  <a:lnTo>
                    <a:pt x="18778" y="52963"/>
                  </a:lnTo>
                  <a:lnTo>
                    <a:pt x="19324" y="52952"/>
                  </a:lnTo>
                  <a:lnTo>
                    <a:pt x="19841" y="52963"/>
                  </a:lnTo>
                  <a:lnTo>
                    <a:pt x="20332" y="52995"/>
                  </a:lnTo>
                  <a:lnTo>
                    <a:pt x="24885" y="53395"/>
                  </a:lnTo>
                  <a:lnTo>
                    <a:pt x="29437" y="53794"/>
                  </a:lnTo>
                  <a:lnTo>
                    <a:pt x="33990" y="54193"/>
                  </a:lnTo>
                  <a:lnTo>
                    <a:pt x="38538" y="54593"/>
                  </a:lnTo>
                  <a:lnTo>
                    <a:pt x="40987" y="54798"/>
                  </a:lnTo>
                  <a:lnTo>
                    <a:pt x="43431" y="55024"/>
                  </a:lnTo>
                  <a:lnTo>
                    <a:pt x="45880" y="55240"/>
                  </a:lnTo>
                  <a:lnTo>
                    <a:pt x="48334" y="55456"/>
                  </a:lnTo>
                  <a:lnTo>
                    <a:pt x="48511" y="55478"/>
                  </a:lnTo>
                  <a:lnTo>
                    <a:pt x="48706" y="55510"/>
                  </a:lnTo>
                  <a:lnTo>
                    <a:pt x="48920" y="55553"/>
                  </a:lnTo>
                  <a:lnTo>
                    <a:pt x="49151" y="55607"/>
                  </a:lnTo>
                  <a:lnTo>
                    <a:pt x="49665" y="55758"/>
                  </a:lnTo>
                  <a:lnTo>
                    <a:pt x="50228" y="55931"/>
                  </a:lnTo>
                  <a:lnTo>
                    <a:pt x="51464" y="56309"/>
                  </a:lnTo>
                  <a:lnTo>
                    <a:pt x="52114" y="56503"/>
                  </a:lnTo>
                  <a:lnTo>
                    <a:pt x="52768" y="56676"/>
                  </a:lnTo>
                  <a:lnTo>
                    <a:pt x="53091" y="56751"/>
                  </a:lnTo>
                  <a:lnTo>
                    <a:pt x="53413" y="56816"/>
                  </a:lnTo>
                  <a:lnTo>
                    <a:pt x="53731" y="56881"/>
                  </a:lnTo>
                  <a:lnTo>
                    <a:pt x="54040" y="56924"/>
                  </a:lnTo>
                  <a:lnTo>
                    <a:pt x="54340" y="56967"/>
                  </a:lnTo>
                  <a:lnTo>
                    <a:pt x="54635" y="56989"/>
                  </a:lnTo>
                  <a:lnTo>
                    <a:pt x="54917" y="57000"/>
                  </a:lnTo>
                  <a:lnTo>
                    <a:pt x="55190" y="56989"/>
                  </a:lnTo>
                  <a:lnTo>
                    <a:pt x="55444" y="56967"/>
                  </a:lnTo>
                  <a:lnTo>
                    <a:pt x="55685" y="56924"/>
                  </a:lnTo>
                  <a:lnTo>
                    <a:pt x="55798" y="56892"/>
                  </a:lnTo>
                  <a:lnTo>
                    <a:pt x="55912" y="56859"/>
                  </a:lnTo>
                  <a:lnTo>
                    <a:pt x="56017" y="56816"/>
                  </a:lnTo>
                  <a:lnTo>
                    <a:pt x="56116" y="56773"/>
                  </a:lnTo>
                  <a:lnTo>
                    <a:pt x="56212" y="56719"/>
                  </a:lnTo>
                  <a:lnTo>
                    <a:pt x="56303" y="56665"/>
                  </a:lnTo>
                  <a:lnTo>
                    <a:pt x="56389" y="56600"/>
                  </a:lnTo>
                  <a:lnTo>
                    <a:pt x="56471" y="56525"/>
                  </a:lnTo>
                  <a:lnTo>
                    <a:pt x="56544" y="56449"/>
                  </a:lnTo>
                  <a:lnTo>
                    <a:pt x="56612" y="56363"/>
                  </a:lnTo>
                  <a:lnTo>
                    <a:pt x="56675" y="56276"/>
                  </a:lnTo>
                  <a:lnTo>
                    <a:pt x="56730" y="56179"/>
                  </a:lnTo>
                  <a:lnTo>
                    <a:pt x="56812" y="56028"/>
                  </a:lnTo>
                  <a:lnTo>
                    <a:pt x="56889" y="55855"/>
                  </a:lnTo>
                  <a:lnTo>
                    <a:pt x="56962" y="55683"/>
                  </a:lnTo>
                  <a:lnTo>
                    <a:pt x="57034" y="55489"/>
                  </a:lnTo>
                  <a:lnTo>
                    <a:pt x="57107" y="55294"/>
                  </a:lnTo>
                  <a:lnTo>
                    <a:pt x="57175" y="55089"/>
                  </a:lnTo>
                  <a:lnTo>
                    <a:pt x="57243" y="54873"/>
                  </a:lnTo>
                  <a:lnTo>
                    <a:pt x="57307" y="54647"/>
                  </a:lnTo>
                  <a:lnTo>
                    <a:pt x="57370" y="54420"/>
                  </a:lnTo>
                  <a:lnTo>
                    <a:pt x="57430" y="54172"/>
                  </a:lnTo>
                  <a:lnTo>
                    <a:pt x="57493" y="53924"/>
                  </a:lnTo>
                  <a:lnTo>
                    <a:pt x="57548" y="53654"/>
                  </a:lnTo>
                  <a:lnTo>
                    <a:pt x="57602" y="53384"/>
                  </a:lnTo>
                  <a:lnTo>
                    <a:pt x="57657" y="53114"/>
                  </a:lnTo>
                  <a:lnTo>
                    <a:pt x="57711" y="52823"/>
                  </a:lnTo>
                  <a:lnTo>
                    <a:pt x="57761" y="52531"/>
                  </a:lnTo>
                  <a:lnTo>
                    <a:pt x="57811" y="52229"/>
                  </a:lnTo>
                  <a:lnTo>
                    <a:pt x="57857" y="51916"/>
                  </a:lnTo>
                  <a:lnTo>
                    <a:pt x="57947" y="51268"/>
                  </a:lnTo>
                  <a:lnTo>
                    <a:pt x="58029" y="50599"/>
                  </a:lnTo>
                  <a:lnTo>
                    <a:pt x="58107" y="49887"/>
                  </a:lnTo>
                  <a:lnTo>
                    <a:pt x="58175" y="49164"/>
                  </a:lnTo>
                  <a:lnTo>
                    <a:pt x="58238" y="48408"/>
                  </a:lnTo>
                  <a:lnTo>
                    <a:pt x="58297" y="47631"/>
                  </a:lnTo>
                  <a:lnTo>
                    <a:pt x="58347" y="46822"/>
                  </a:lnTo>
                  <a:lnTo>
                    <a:pt x="58397" y="46001"/>
                  </a:lnTo>
                  <a:lnTo>
                    <a:pt x="58438" y="45149"/>
                  </a:lnTo>
                  <a:lnTo>
                    <a:pt x="58475" y="44285"/>
                  </a:lnTo>
                  <a:lnTo>
                    <a:pt x="58506" y="43411"/>
                  </a:lnTo>
                  <a:lnTo>
                    <a:pt x="58534" y="42504"/>
                  </a:lnTo>
                  <a:lnTo>
                    <a:pt x="58556" y="41587"/>
                  </a:lnTo>
                  <a:lnTo>
                    <a:pt x="58574" y="40659"/>
                  </a:lnTo>
                  <a:lnTo>
                    <a:pt x="58588" y="39720"/>
                  </a:lnTo>
                  <a:lnTo>
                    <a:pt x="58597" y="38759"/>
                  </a:lnTo>
                  <a:lnTo>
                    <a:pt x="58606" y="37798"/>
                  </a:lnTo>
                  <a:lnTo>
                    <a:pt x="58611" y="36816"/>
                  </a:lnTo>
                  <a:lnTo>
                    <a:pt x="58606" y="35834"/>
                  </a:lnTo>
                  <a:lnTo>
                    <a:pt x="58606" y="34852"/>
                  </a:lnTo>
                  <a:lnTo>
                    <a:pt x="58597" y="33848"/>
                  </a:lnTo>
                  <a:lnTo>
                    <a:pt x="58574" y="31851"/>
                  </a:lnTo>
                  <a:lnTo>
                    <a:pt x="58543" y="29844"/>
                  </a:lnTo>
                  <a:lnTo>
                    <a:pt x="58502" y="27836"/>
                  </a:lnTo>
                  <a:lnTo>
                    <a:pt x="58456" y="25840"/>
                  </a:lnTo>
                  <a:lnTo>
                    <a:pt x="58402" y="23864"/>
                  </a:lnTo>
                  <a:lnTo>
                    <a:pt x="58343" y="21932"/>
                  </a:lnTo>
                  <a:lnTo>
                    <a:pt x="58284" y="20033"/>
                  </a:lnTo>
                  <a:lnTo>
                    <a:pt x="58166" y="16417"/>
                  </a:lnTo>
                  <a:lnTo>
                    <a:pt x="58047" y="13104"/>
                  </a:lnTo>
                  <a:lnTo>
                    <a:pt x="57997" y="11571"/>
                  </a:lnTo>
                  <a:lnTo>
                    <a:pt x="57952" y="10146"/>
                  </a:lnTo>
                  <a:lnTo>
                    <a:pt x="57916" y="8840"/>
                  </a:lnTo>
                  <a:lnTo>
                    <a:pt x="57888" y="7664"/>
                  </a:lnTo>
                  <a:lnTo>
                    <a:pt x="57870" y="6606"/>
                  </a:lnTo>
                  <a:lnTo>
                    <a:pt x="57866" y="6142"/>
                  </a:lnTo>
                  <a:lnTo>
                    <a:pt x="57866" y="5699"/>
                  </a:lnTo>
                  <a:lnTo>
                    <a:pt x="57870" y="5538"/>
                  </a:lnTo>
                  <a:lnTo>
                    <a:pt x="57875" y="5386"/>
                  </a:lnTo>
                  <a:lnTo>
                    <a:pt x="57888" y="5235"/>
                  </a:lnTo>
                  <a:lnTo>
                    <a:pt x="57907" y="5084"/>
                  </a:lnTo>
                  <a:lnTo>
                    <a:pt x="57929" y="4955"/>
                  </a:lnTo>
                  <a:lnTo>
                    <a:pt x="57952" y="4825"/>
                  </a:lnTo>
                  <a:lnTo>
                    <a:pt x="57979" y="4707"/>
                  </a:lnTo>
                  <a:lnTo>
                    <a:pt x="58011" y="4599"/>
                  </a:lnTo>
                  <a:lnTo>
                    <a:pt x="57952" y="3800"/>
                  </a:lnTo>
                  <a:lnTo>
                    <a:pt x="57866" y="3854"/>
                  </a:lnTo>
                  <a:lnTo>
                    <a:pt x="57816" y="3865"/>
                  </a:lnTo>
                  <a:lnTo>
                    <a:pt x="57766" y="3875"/>
                  </a:lnTo>
                  <a:lnTo>
                    <a:pt x="56603" y="3908"/>
                  </a:lnTo>
                  <a:lnTo>
                    <a:pt x="55440" y="3940"/>
                  </a:lnTo>
                  <a:lnTo>
                    <a:pt x="54281" y="3962"/>
                  </a:lnTo>
                  <a:lnTo>
                    <a:pt x="51955" y="3962"/>
                  </a:lnTo>
                  <a:lnTo>
                    <a:pt x="50792" y="3951"/>
                  </a:lnTo>
                  <a:lnTo>
                    <a:pt x="49633" y="3929"/>
                  </a:lnTo>
                  <a:lnTo>
                    <a:pt x="48470" y="3897"/>
                  </a:lnTo>
                  <a:lnTo>
                    <a:pt x="47307" y="3865"/>
                  </a:lnTo>
                  <a:lnTo>
                    <a:pt x="46144" y="3811"/>
                  </a:lnTo>
                  <a:lnTo>
                    <a:pt x="43817" y="3703"/>
                  </a:lnTo>
                  <a:lnTo>
                    <a:pt x="41491" y="3573"/>
                  </a:lnTo>
                  <a:lnTo>
                    <a:pt x="39165" y="3422"/>
                  </a:lnTo>
                  <a:lnTo>
                    <a:pt x="36839" y="3260"/>
                  </a:lnTo>
                  <a:lnTo>
                    <a:pt x="34512" y="3077"/>
                  </a:lnTo>
                  <a:lnTo>
                    <a:pt x="29860" y="2721"/>
                  </a:lnTo>
                  <a:lnTo>
                    <a:pt x="27538" y="2537"/>
                  </a:lnTo>
                  <a:lnTo>
                    <a:pt x="25212" y="2354"/>
                  </a:lnTo>
                  <a:lnTo>
                    <a:pt x="22890" y="2192"/>
                  </a:lnTo>
                  <a:lnTo>
                    <a:pt x="20568" y="2041"/>
                  </a:lnTo>
                  <a:lnTo>
                    <a:pt x="20191" y="1997"/>
                  </a:lnTo>
                  <a:lnTo>
                    <a:pt x="19769" y="1933"/>
                  </a:lnTo>
                  <a:lnTo>
                    <a:pt x="19292" y="1846"/>
                  </a:lnTo>
                  <a:lnTo>
                    <a:pt x="18769" y="1728"/>
                  </a:lnTo>
                  <a:lnTo>
                    <a:pt x="17606" y="1458"/>
                  </a:lnTo>
                  <a:lnTo>
                    <a:pt x="16307" y="1145"/>
                  </a:lnTo>
                  <a:lnTo>
                    <a:pt x="15616" y="983"/>
                  </a:lnTo>
                  <a:lnTo>
                    <a:pt x="14903" y="821"/>
                  </a:lnTo>
                  <a:lnTo>
                    <a:pt x="14171" y="670"/>
                  </a:lnTo>
                  <a:lnTo>
                    <a:pt x="13422" y="519"/>
                  </a:lnTo>
                  <a:lnTo>
                    <a:pt x="12663" y="378"/>
                  </a:lnTo>
                  <a:lnTo>
                    <a:pt x="11895" y="260"/>
                  </a:lnTo>
                  <a:lnTo>
                    <a:pt x="11123" y="163"/>
                  </a:lnTo>
                  <a:lnTo>
                    <a:pt x="10350" y="76"/>
                  </a:lnTo>
                  <a:lnTo>
                    <a:pt x="9969" y="44"/>
                  </a:lnTo>
                  <a:lnTo>
                    <a:pt x="9587" y="22"/>
                  </a:lnTo>
                  <a:lnTo>
                    <a:pt x="9205" y="11"/>
                  </a:lnTo>
                  <a:lnTo>
                    <a:pt x="8824"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2354;p66">
              <a:extLst>
                <a:ext uri="{FF2B5EF4-FFF2-40B4-BE49-F238E27FC236}">
                  <a16:creationId xmlns:a16="http://schemas.microsoft.com/office/drawing/2014/main" id="{71D8EF97-2C1B-49B9-A50A-2988AB0DFF35}"/>
                </a:ext>
              </a:extLst>
            </p:cNvPr>
            <p:cNvSpPr/>
            <p:nvPr/>
          </p:nvSpPr>
          <p:spPr>
            <a:xfrm>
              <a:off x="3101875" y="-9132550"/>
              <a:ext cx="1479375" cy="435800"/>
            </a:xfrm>
            <a:custGeom>
              <a:avLst/>
              <a:gdLst/>
              <a:ahLst/>
              <a:cxnLst/>
              <a:rect l="l" t="t" r="r" b="b"/>
              <a:pathLst>
                <a:path w="59175" h="17432" extrusionOk="0">
                  <a:moveTo>
                    <a:pt x="8270" y="4178"/>
                  </a:moveTo>
                  <a:lnTo>
                    <a:pt x="8601" y="4188"/>
                  </a:lnTo>
                  <a:lnTo>
                    <a:pt x="8933" y="4210"/>
                  </a:lnTo>
                  <a:lnTo>
                    <a:pt x="9265" y="4242"/>
                  </a:lnTo>
                  <a:lnTo>
                    <a:pt x="9928" y="4307"/>
                  </a:lnTo>
                  <a:lnTo>
                    <a:pt x="9910" y="4696"/>
                  </a:lnTo>
                  <a:lnTo>
                    <a:pt x="9901" y="5074"/>
                  </a:lnTo>
                  <a:lnTo>
                    <a:pt x="9901" y="5462"/>
                  </a:lnTo>
                  <a:lnTo>
                    <a:pt x="9905" y="5851"/>
                  </a:lnTo>
                  <a:lnTo>
                    <a:pt x="9914" y="6250"/>
                  </a:lnTo>
                  <a:lnTo>
                    <a:pt x="9923" y="6639"/>
                  </a:lnTo>
                  <a:lnTo>
                    <a:pt x="9955" y="7426"/>
                  </a:lnTo>
                  <a:lnTo>
                    <a:pt x="10005" y="8333"/>
                  </a:lnTo>
                  <a:lnTo>
                    <a:pt x="10033" y="8786"/>
                  </a:lnTo>
                  <a:lnTo>
                    <a:pt x="10060" y="9229"/>
                  </a:lnTo>
                  <a:lnTo>
                    <a:pt x="10096" y="9682"/>
                  </a:lnTo>
                  <a:lnTo>
                    <a:pt x="10137" y="10136"/>
                  </a:lnTo>
                  <a:lnTo>
                    <a:pt x="10182" y="10578"/>
                  </a:lnTo>
                  <a:lnTo>
                    <a:pt x="10232" y="11021"/>
                  </a:lnTo>
                  <a:lnTo>
                    <a:pt x="9210" y="11010"/>
                  </a:lnTo>
                  <a:lnTo>
                    <a:pt x="8188" y="11010"/>
                  </a:lnTo>
                  <a:lnTo>
                    <a:pt x="7166" y="11031"/>
                  </a:lnTo>
                  <a:lnTo>
                    <a:pt x="6143" y="11064"/>
                  </a:lnTo>
                  <a:lnTo>
                    <a:pt x="5121" y="11107"/>
                  </a:lnTo>
                  <a:lnTo>
                    <a:pt x="4099" y="11172"/>
                  </a:lnTo>
                  <a:lnTo>
                    <a:pt x="3076" y="11258"/>
                  </a:lnTo>
                  <a:lnTo>
                    <a:pt x="2054" y="11366"/>
                  </a:lnTo>
                  <a:lnTo>
                    <a:pt x="2036" y="11366"/>
                  </a:lnTo>
                  <a:lnTo>
                    <a:pt x="2018" y="11377"/>
                  </a:lnTo>
                  <a:lnTo>
                    <a:pt x="2009" y="11398"/>
                  </a:lnTo>
                  <a:lnTo>
                    <a:pt x="1995" y="11398"/>
                  </a:lnTo>
                  <a:lnTo>
                    <a:pt x="2022" y="11064"/>
                  </a:lnTo>
                  <a:lnTo>
                    <a:pt x="2059" y="10740"/>
                  </a:lnTo>
                  <a:lnTo>
                    <a:pt x="2095" y="10427"/>
                  </a:lnTo>
                  <a:lnTo>
                    <a:pt x="2136" y="10125"/>
                  </a:lnTo>
                  <a:lnTo>
                    <a:pt x="2186" y="9833"/>
                  </a:lnTo>
                  <a:lnTo>
                    <a:pt x="2236" y="9542"/>
                  </a:lnTo>
                  <a:lnTo>
                    <a:pt x="2290" y="9272"/>
                  </a:lnTo>
                  <a:lnTo>
                    <a:pt x="2350" y="9002"/>
                  </a:lnTo>
                  <a:lnTo>
                    <a:pt x="2418" y="8743"/>
                  </a:lnTo>
                  <a:lnTo>
                    <a:pt x="2486" y="8495"/>
                  </a:lnTo>
                  <a:lnTo>
                    <a:pt x="2559" y="8258"/>
                  </a:lnTo>
                  <a:lnTo>
                    <a:pt x="2631" y="8020"/>
                  </a:lnTo>
                  <a:lnTo>
                    <a:pt x="2713" y="7804"/>
                  </a:lnTo>
                  <a:lnTo>
                    <a:pt x="2795" y="7588"/>
                  </a:lnTo>
                  <a:lnTo>
                    <a:pt x="2886" y="7383"/>
                  </a:lnTo>
                  <a:lnTo>
                    <a:pt x="2977" y="7178"/>
                  </a:lnTo>
                  <a:lnTo>
                    <a:pt x="3072" y="6984"/>
                  </a:lnTo>
                  <a:lnTo>
                    <a:pt x="3167" y="6811"/>
                  </a:lnTo>
                  <a:lnTo>
                    <a:pt x="3267" y="6628"/>
                  </a:lnTo>
                  <a:lnTo>
                    <a:pt x="3376" y="6466"/>
                  </a:lnTo>
                  <a:lnTo>
                    <a:pt x="3481" y="6304"/>
                  </a:lnTo>
                  <a:lnTo>
                    <a:pt x="3594" y="6153"/>
                  </a:lnTo>
                  <a:lnTo>
                    <a:pt x="3708" y="6002"/>
                  </a:lnTo>
                  <a:lnTo>
                    <a:pt x="3822" y="5861"/>
                  </a:lnTo>
                  <a:lnTo>
                    <a:pt x="3944" y="5732"/>
                  </a:lnTo>
                  <a:lnTo>
                    <a:pt x="4067" y="5602"/>
                  </a:lnTo>
                  <a:lnTo>
                    <a:pt x="4190" y="5484"/>
                  </a:lnTo>
                  <a:lnTo>
                    <a:pt x="4317" y="5376"/>
                  </a:lnTo>
                  <a:lnTo>
                    <a:pt x="4449" y="5268"/>
                  </a:lnTo>
                  <a:lnTo>
                    <a:pt x="4580" y="5160"/>
                  </a:lnTo>
                  <a:lnTo>
                    <a:pt x="4717" y="5063"/>
                  </a:lnTo>
                  <a:lnTo>
                    <a:pt x="4853" y="4976"/>
                  </a:lnTo>
                  <a:lnTo>
                    <a:pt x="4994" y="4890"/>
                  </a:lnTo>
                  <a:lnTo>
                    <a:pt x="5135" y="4814"/>
                  </a:lnTo>
                  <a:lnTo>
                    <a:pt x="5425" y="4674"/>
                  </a:lnTo>
                  <a:lnTo>
                    <a:pt x="5721" y="4555"/>
                  </a:lnTo>
                  <a:lnTo>
                    <a:pt x="6021" y="4448"/>
                  </a:lnTo>
                  <a:lnTo>
                    <a:pt x="6330" y="4372"/>
                  </a:lnTo>
                  <a:lnTo>
                    <a:pt x="6643" y="4296"/>
                  </a:lnTo>
                  <a:lnTo>
                    <a:pt x="6966" y="4253"/>
                  </a:lnTo>
                  <a:lnTo>
                    <a:pt x="7288" y="4210"/>
                  </a:lnTo>
                  <a:lnTo>
                    <a:pt x="7611" y="4188"/>
                  </a:lnTo>
                  <a:lnTo>
                    <a:pt x="7943" y="4178"/>
                  </a:lnTo>
                  <a:close/>
                  <a:moveTo>
                    <a:pt x="11573" y="4588"/>
                  </a:moveTo>
                  <a:lnTo>
                    <a:pt x="12222" y="4685"/>
                  </a:lnTo>
                  <a:lnTo>
                    <a:pt x="12840" y="4782"/>
                  </a:lnTo>
                  <a:lnTo>
                    <a:pt x="13131" y="4814"/>
                  </a:lnTo>
                  <a:lnTo>
                    <a:pt x="13417" y="4836"/>
                  </a:lnTo>
                  <a:lnTo>
                    <a:pt x="13685" y="4858"/>
                  </a:lnTo>
                  <a:lnTo>
                    <a:pt x="13944" y="4868"/>
                  </a:lnTo>
                  <a:lnTo>
                    <a:pt x="15417" y="4901"/>
                  </a:lnTo>
                  <a:lnTo>
                    <a:pt x="16893" y="4933"/>
                  </a:lnTo>
                  <a:lnTo>
                    <a:pt x="19837" y="5041"/>
                  </a:lnTo>
                  <a:lnTo>
                    <a:pt x="19846" y="5829"/>
                  </a:lnTo>
                  <a:lnTo>
                    <a:pt x="19855" y="6628"/>
                  </a:lnTo>
                  <a:lnTo>
                    <a:pt x="19874" y="7426"/>
                  </a:lnTo>
                  <a:lnTo>
                    <a:pt x="19892" y="8214"/>
                  </a:lnTo>
                  <a:lnTo>
                    <a:pt x="19915" y="9013"/>
                  </a:lnTo>
                  <a:lnTo>
                    <a:pt x="19937" y="9812"/>
                  </a:lnTo>
                  <a:lnTo>
                    <a:pt x="19965" y="10610"/>
                  </a:lnTo>
                  <a:lnTo>
                    <a:pt x="19996" y="11398"/>
                  </a:lnTo>
                  <a:lnTo>
                    <a:pt x="17879" y="11280"/>
                  </a:lnTo>
                  <a:lnTo>
                    <a:pt x="15762" y="11172"/>
                  </a:lnTo>
                  <a:lnTo>
                    <a:pt x="13645" y="11085"/>
                  </a:lnTo>
                  <a:lnTo>
                    <a:pt x="11527" y="11021"/>
                  </a:lnTo>
                  <a:lnTo>
                    <a:pt x="11523" y="10524"/>
                  </a:lnTo>
                  <a:lnTo>
                    <a:pt x="11509" y="10038"/>
                  </a:lnTo>
                  <a:lnTo>
                    <a:pt x="11491" y="9067"/>
                  </a:lnTo>
                  <a:lnTo>
                    <a:pt x="11482" y="8581"/>
                  </a:lnTo>
                  <a:lnTo>
                    <a:pt x="11477" y="8096"/>
                  </a:lnTo>
                  <a:lnTo>
                    <a:pt x="11477" y="7599"/>
                  </a:lnTo>
                  <a:lnTo>
                    <a:pt x="11486" y="7113"/>
                  </a:lnTo>
                  <a:lnTo>
                    <a:pt x="11491" y="6779"/>
                  </a:lnTo>
                  <a:lnTo>
                    <a:pt x="11500" y="6455"/>
                  </a:lnTo>
                  <a:lnTo>
                    <a:pt x="11527" y="5807"/>
                  </a:lnTo>
                  <a:lnTo>
                    <a:pt x="11555" y="5192"/>
                  </a:lnTo>
                  <a:lnTo>
                    <a:pt x="11564" y="4890"/>
                  </a:lnTo>
                  <a:lnTo>
                    <a:pt x="11573" y="4588"/>
                  </a:lnTo>
                  <a:close/>
                  <a:moveTo>
                    <a:pt x="21364" y="5074"/>
                  </a:moveTo>
                  <a:lnTo>
                    <a:pt x="24835" y="5235"/>
                  </a:lnTo>
                  <a:lnTo>
                    <a:pt x="26571" y="5322"/>
                  </a:lnTo>
                  <a:lnTo>
                    <a:pt x="28306" y="5419"/>
                  </a:lnTo>
                  <a:lnTo>
                    <a:pt x="28484" y="5441"/>
                  </a:lnTo>
                  <a:lnTo>
                    <a:pt x="28656" y="5451"/>
                  </a:lnTo>
                  <a:lnTo>
                    <a:pt x="28833" y="5462"/>
                  </a:lnTo>
                  <a:lnTo>
                    <a:pt x="29006" y="5484"/>
                  </a:lnTo>
                  <a:lnTo>
                    <a:pt x="29051" y="7006"/>
                  </a:lnTo>
                  <a:lnTo>
                    <a:pt x="29074" y="8236"/>
                  </a:lnTo>
                  <a:lnTo>
                    <a:pt x="29101" y="9466"/>
                  </a:lnTo>
                  <a:lnTo>
                    <a:pt x="29165" y="11949"/>
                  </a:lnTo>
                  <a:lnTo>
                    <a:pt x="27180" y="11841"/>
                  </a:lnTo>
                  <a:lnTo>
                    <a:pt x="25190" y="11722"/>
                  </a:lnTo>
                  <a:lnTo>
                    <a:pt x="21205" y="11463"/>
                  </a:lnTo>
                  <a:lnTo>
                    <a:pt x="21237" y="10675"/>
                  </a:lnTo>
                  <a:lnTo>
                    <a:pt x="21264" y="9877"/>
                  </a:lnTo>
                  <a:lnTo>
                    <a:pt x="21291" y="9078"/>
                  </a:lnTo>
                  <a:lnTo>
                    <a:pt x="21314" y="8279"/>
                  </a:lnTo>
                  <a:lnTo>
                    <a:pt x="21332" y="7480"/>
                  </a:lnTo>
                  <a:lnTo>
                    <a:pt x="21346" y="6682"/>
                  </a:lnTo>
                  <a:lnTo>
                    <a:pt x="21359" y="5872"/>
                  </a:lnTo>
                  <a:lnTo>
                    <a:pt x="21364" y="5074"/>
                  </a:lnTo>
                  <a:close/>
                  <a:moveTo>
                    <a:pt x="30387" y="5592"/>
                  </a:moveTo>
                  <a:lnTo>
                    <a:pt x="31646" y="5678"/>
                  </a:lnTo>
                  <a:lnTo>
                    <a:pt x="32900" y="5764"/>
                  </a:lnTo>
                  <a:lnTo>
                    <a:pt x="35408" y="5969"/>
                  </a:lnTo>
                  <a:lnTo>
                    <a:pt x="35417" y="7038"/>
                  </a:lnTo>
                  <a:lnTo>
                    <a:pt x="35421" y="8117"/>
                  </a:lnTo>
                  <a:lnTo>
                    <a:pt x="35426" y="10254"/>
                  </a:lnTo>
                  <a:lnTo>
                    <a:pt x="35430" y="10384"/>
                  </a:lnTo>
                  <a:lnTo>
                    <a:pt x="35435" y="10503"/>
                  </a:lnTo>
                  <a:lnTo>
                    <a:pt x="35449" y="10610"/>
                  </a:lnTo>
                  <a:lnTo>
                    <a:pt x="35467" y="10708"/>
                  </a:lnTo>
                  <a:lnTo>
                    <a:pt x="35490" y="10805"/>
                  </a:lnTo>
                  <a:lnTo>
                    <a:pt x="35512" y="10891"/>
                  </a:lnTo>
                  <a:lnTo>
                    <a:pt x="35540" y="10967"/>
                  </a:lnTo>
                  <a:lnTo>
                    <a:pt x="35571" y="11031"/>
                  </a:lnTo>
                  <a:lnTo>
                    <a:pt x="35603" y="11096"/>
                  </a:lnTo>
                  <a:lnTo>
                    <a:pt x="35639" y="11150"/>
                  </a:lnTo>
                  <a:lnTo>
                    <a:pt x="35676" y="11193"/>
                  </a:lnTo>
                  <a:lnTo>
                    <a:pt x="35717" y="11226"/>
                  </a:lnTo>
                  <a:lnTo>
                    <a:pt x="35758" y="11258"/>
                  </a:lnTo>
                  <a:lnTo>
                    <a:pt x="35799" y="11280"/>
                  </a:lnTo>
                  <a:lnTo>
                    <a:pt x="35839" y="11290"/>
                  </a:lnTo>
                  <a:lnTo>
                    <a:pt x="35921" y="11290"/>
                  </a:lnTo>
                  <a:lnTo>
                    <a:pt x="35967" y="11280"/>
                  </a:lnTo>
                  <a:lnTo>
                    <a:pt x="36008" y="11258"/>
                  </a:lnTo>
                  <a:lnTo>
                    <a:pt x="36044" y="11226"/>
                  </a:lnTo>
                  <a:lnTo>
                    <a:pt x="36085" y="11193"/>
                  </a:lnTo>
                  <a:lnTo>
                    <a:pt x="36121" y="11150"/>
                  </a:lnTo>
                  <a:lnTo>
                    <a:pt x="36157" y="11096"/>
                  </a:lnTo>
                  <a:lnTo>
                    <a:pt x="36189" y="11031"/>
                  </a:lnTo>
                  <a:lnTo>
                    <a:pt x="36217" y="10967"/>
                  </a:lnTo>
                  <a:lnTo>
                    <a:pt x="36244" y="10891"/>
                  </a:lnTo>
                  <a:lnTo>
                    <a:pt x="36266" y="10805"/>
                  </a:lnTo>
                  <a:lnTo>
                    <a:pt x="36289" y="10708"/>
                  </a:lnTo>
                  <a:lnTo>
                    <a:pt x="36303" y="10610"/>
                  </a:lnTo>
                  <a:lnTo>
                    <a:pt x="36316" y="10503"/>
                  </a:lnTo>
                  <a:lnTo>
                    <a:pt x="36326" y="10384"/>
                  </a:lnTo>
                  <a:lnTo>
                    <a:pt x="36326" y="10254"/>
                  </a:lnTo>
                  <a:lnTo>
                    <a:pt x="36335" y="9197"/>
                  </a:lnTo>
                  <a:lnTo>
                    <a:pt x="36339" y="8150"/>
                  </a:lnTo>
                  <a:lnTo>
                    <a:pt x="36348" y="7103"/>
                  </a:lnTo>
                  <a:lnTo>
                    <a:pt x="36357" y="6045"/>
                  </a:lnTo>
                  <a:lnTo>
                    <a:pt x="38388" y="6228"/>
                  </a:lnTo>
                  <a:lnTo>
                    <a:pt x="40424" y="6423"/>
                  </a:lnTo>
                  <a:lnTo>
                    <a:pt x="42464" y="6617"/>
                  </a:lnTo>
                  <a:lnTo>
                    <a:pt x="44504" y="6800"/>
                  </a:lnTo>
                  <a:lnTo>
                    <a:pt x="44422" y="7027"/>
                  </a:lnTo>
                  <a:lnTo>
                    <a:pt x="44408" y="7081"/>
                  </a:lnTo>
                  <a:lnTo>
                    <a:pt x="44395" y="7135"/>
                  </a:lnTo>
                  <a:lnTo>
                    <a:pt x="44381" y="7189"/>
                  </a:lnTo>
                  <a:lnTo>
                    <a:pt x="44377" y="7254"/>
                  </a:lnTo>
                  <a:lnTo>
                    <a:pt x="44345" y="7567"/>
                  </a:lnTo>
                  <a:lnTo>
                    <a:pt x="44322" y="7901"/>
                  </a:lnTo>
                  <a:lnTo>
                    <a:pt x="44304" y="8225"/>
                  </a:lnTo>
                  <a:lnTo>
                    <a:pt x="44295" y="8560"/>
                  </a:lnTo>
                  <a:lnTo>
                    <a:pt x="44286" y="8894"/>
                  </a:lnTo>
                  <a:lnTo>
                    <a:pt x="44286" y="9240"/>
                  </a:lnTo>
                  <a:lnTo>
                    <a:pt x="44290" y="9585"/>
                  </a:lnTo>
                  <a:lnTo>
                    <a:pt x="44295" y="9930"/>
                  </a:lnTo>
                  <a:lnTo>
                    <a:pt x="44304" y="10276"/>
                  </a:lnTo>
                  <a:lnTo>
                    <a:pt x="44317" y="10621"/>
                  </a:lnTo>
                  <a:lnTo>
                    <a:pt x="44349" y="11323"/>
                  </a:lnTo>
                  <a:lnTo>
                    <a:pt x="44390" y="12024"/>
                  </a:lnTo>
                  <a:lnTo>
                    <a:pt x="44431" y="12715"/>
                  </a:lnTo>
                  <a:lnTo>
                    <a:pt x="43977" y="12618"/>
                  </a:lnTo>
                  <a:lnTo>
                    <a:pt x="43563" y="12553"/>
                  </a:lnTo>
                  <a:lnTo>
                    <a:pt x="43200" y="12499"/>
                  </a:lnTo>
                  <a:lnTo>
                    <a:pt x="42891" y="12467"/>
                  </a:lnTo>
                  <a:lnTo>
                    <a:pt x="39724" y="12348"/>
                  </a:lnTo>
                  <a:lnTo>
                    <a:pt x="36562" y="12229"/>
                  </a:lnTo>
                  <a:lnTo>
                    <a:pt x="33395" y="12111"/>
                  </a:lnTo>
                  <a:lnTo>
                    <a:pt x="30228" y="11992"/>
                  </a:lnTo>
                  <a:lnTo>
                    <a:pt x="30292" y="9499"/>
                  </a:lnTo>
                  <a:lnTo>
                    <a:pt x="30319" y="8258"/>
                  </a:lnTo>
                  <a:lnTo>
                    <a:pt x="30346" y="7006"/>
                  </a:lnTo>
                  <a:lnTo>
                    <a:pt x="30387" y="5592"/>
                  </a:lnTo>
                  <a:close/>
                  <a:moveTo>
                    <a:pt x="52555" y="7599"/>
                  </a:moveTo>
                  <a:lnTo>
                    <a:pt x="53818" y="7707"/>
                  </a:lnTo>
                  <a:lnTo>
                    <a:pt x="55085" y="7826"/>
                  </a:lnTo>
                  <a:lnTo>
                    <a:pt x="56353" y="7934"/>
                  </a:lnTo>
                  <a:lnTo>
                    <a:pt x="57616" y="8042"/>
                  </a:lnTo>
                  <a:lnTo>
                    <a:pt x="57589" y="8214"/>
                  </a:lnTo>
                  <a:lnTo>
                    <a:pt x="57557" y="8387"/>
                  </a:lnTo>
                  <a:lnTo>
                    <a:pt x="57521" y="8549"/>
                  </a:lnTo>
                  <a:lnTo>
                    <a:pt x="57484" y="8711"/>
                  </a:lnTo>
                  <a:lnTo>
                    <a:pt x="57444" y="8862"/>
                  </a:lnTo>
                  <a:lnTo>
                    <a:pt x="57403" y="9013"/>
                  </a:lnTo>
                  <a:lnTo>
                    <a:pt x="57312" y="9315"/>
                  </a:lnTo>
                  <a:lnTo>
                    <a:pt x="57212" y="9596"/>
                  </a:lnTo>
                  <a:lnTo>
                    <a:pt x="57103" y="9866"/>
                  </a:lnTo>
                  <a:lnTo>
                    <a:pt x="56985" y="10125"/>
                  </a:lnTo>
                  <a:lnTo>
                    <a:pt x="56857" y="10373"/>
                  </a:lnTo>
                  <a:lnTo>
                    <a:pt x="56721" y="10610"/>
                  </a:lnTo>
                  <a:lnTo>
                    <a:pt x="56580" y="10837"/>
                  </a:lnTo>
                  <a:lnTo>
                    <a:pt x="56430" y="11042"/>
                  </a:lnTo>
                  <a:lnTo>
                    <a:pt x="56276" y="11247"/>
                  </a:lnTo>
                  <a:lnTo>
                    <a:pt x="56112" y="11442"/>
                  </a:lnTo>
                  <a:lnTo>
                    <a:pt x="55940" y="11625"/>
                  </a:lnTo>
                  <a:lnTo>
                    <a:pt x="55762" y="11787"/>
                  </a:lnTo>
                  <a:lnTo>
                    <a:pt x="55581" y="11949"/>
                  </a:lnTo>
                  <a:lnTo>
                    <a:pt x="55390" y="12100"/>
                  </a:lnTo>
                  <a:lnTo>
                    <a:pt x="55195" y="12240"/>
                  </a:lnTo>
                  <a:lnTo>
                    <a:pt x="54995" y="12381"/>
                  </a:lnTo>
                  <a:lnTo>
                    <a:pt x="54786" y="12499"/>
                  </a:lnTo>
                  <a:lnTo>
                    <a:pt x="54577" y="12618"/>
                  </a:lnTo>
                  <a:lnTo>
                    <a:pt x="54359" y="12715"/>
                  </a:lnTo>
                  <a:lnTo>
                    <a:pt x="54140" y="12812"/>
                  </a:lnTo>
                  <a:lnTo>
                    <a:pt x="53918" y="12909"/>
                  </a:lnTo>
                  <a:lnTo>
                    <a:pt x="53686" y="12985"/>
                  </a:lnTo>
                  <a:lnTo>
                    <a:pt x="53454" y="13061"/>
                  </a:lnTo>
                  <a:lnTo>
                    <a:pt x="53218" y="13136"/>
                  </a:lnTo>
                  <a:lnTo>
                    <a:pt x="52982" y="13190"/>
                  </a:lnTo>
                  <a:lnTo>
                    <a:pt x="52741" y="13244"/>
                  </a:lnTo>
                  <a:lnTo>
                    <a:pt x="52496" y="13298"/>
                  </a:lnTo>
                  <a:lnTo>
                    <a:pt x="52000" y="13374"/>
                  </a:lnTo>
                  <a:lnTo>
                    <a:pt x="52000" y="13374"/>
                  </a:lnTo>
                  <a:lnTo>
                    <a:pt x="52046" y="13244"/>
                  </a:lnTo>
                  <a:lnTo>
                    <a:pt x="52087" y="13114"/>
                  </a:lnTo>
                  <a:lnTo>
                    <a:pt x="52128" y="12974"/>
                  </a:lnTo>
                  <a:lnTo>
                    <a:pt x="52169" y="12823"/>
                  </a:lnTo>
                  <a:lnTo>
                    <a:pt x="52241" y="12510"/>
                  </a:lnTo>
                  <a:lnTo>
                    <a:pt x="52309" y="12186"/>
                  </a:lnTo>
                  <a:lnTo>
                    <a:pt x="52373" y="11841"/>
                  </a:lnTo>
                  <a:lnTo>
                    <a:pt x="52423" y="11474"/>
                  </a:lnTo>
                  <a:lnTo>
                    <a:pt x="52473" y="11096"/>
                  </a:lnTo>
                  <a:lnTo>
                    <a:pt x="52514" y="10718"/>
                  </a:lnTo>
                  <a:lnTo>
                    <a:pt x="52546" y="10319"/>
                  </a:lnTo>
                  <a:lnTo>
                    <a:pt x="52568" y="9930"/>
                  </a:lnTo>
                  <a:lnTo>
                    <a:pt x="52587" y="9531"/>
                  </a:lnTo>
                  <a:lnTo>
                    <a:pt x="52596" y="9132"/>
                  </a:lnTo>
                  <a:lnTo>
                    <a:pt x="52596" y="8732"/>
                  </a:lnTo>
                  <a:lnTo>
                    <a:pt x="52591" y="8344"/>
                  </a:lnTo>
                  <a:lnTo>
                    <a:pt x="52578" y="7966"/>
                  </a:lnTo>
                  <a:lnTo>
                    <a:pt x="52555" y="7599"/>
                  </a:lnTo>
                  <a:close/>
                  <a:moveTo>
                    <a:pt x="45481" y="6908"/>
                  </a:moveTo>
                  <a:lnTo>
                    <a:pt x="46935" y="7059"/>
                  </a:lnTo>
                  <a:lnTo>
                    <a:pt x="48384" y="7189"/>
                  </a:lnTo>
                  <a:lnTo>
                    <a:pt x="51287" y="7459"/>
                  </a:lnTo>
                  <a:lnTo>
                    <a:pt x="51278" y="7761"/>
                  </a:lnTo>
                  <a:lnTo>
                    <a:pt x="51278" y="8063"/>
                  </a:lnTo>
                  <a:lnTo>
                    <a:pt x="51283" y="8365"/>
                  </a:lnTo>
                  <a:lnTo>
                    <a:pt x="51292" y="8668"/>
                  </a:lnTo>
                  <a:lnTo>
                    <a:pt x="51310" y="9294"/>
                  </a:lnTo>
                  <a:lnTo>
                    <a:pt x="51314" y="9607"/>
                  </a:lnTo>
                  <a:lnTo>
                    <a:pt x="51314" y="9909"/>
                  </a:lnTo>
                  <a:lnTo>
                    <a:pt x="51314" y="10330"/>
                  </a:lnTo>
                  <a:lnTo>
                    <a:pt x="51310" y="10740"/>
                  </a:lnTo>
                  <a:lnTo>
                    <a:pt x="51305" y="11139"/>
                  </a:lnTo>
                  <a:lnTo>
                    <a:pt x="51305" y="11549"/>
                  </a:lnTo>
                  <a:lnTo>
                    <a:pt x="51314" y="11960"/>
                  </a:lnTo>
                  <a:lnTo>
                    <a:pt x="51319" y="12154"/>
                  </a:lnTo>
                  <a:lnTo>
                    <a:pt x="51328" y="12359"/>
                  </a:lnTo>
                  <a:lnTo>
                    <a:pt x="51342" y="12564"/>
                  </a:lnTo>
                  <a:lnTo>
                    <a:pt x="51360" y="12758"/>
                  </a:lnTo>
                  <a:lnTo>
                    <a:pt x="51378" y="12963"/>
                  </a:lnTo>
                  <a:lnTo>
                    <a:pt x="51405" y="13158"/>
                  </a:lnTo>
                  <a:lnTo>
                    <a:pt x="51419" y="13233"/>
                  </a:lnTo>
                  <a:lnTo>
                    <a:pt x="51433" y="13298"/>
                  </a:lnTo>
                  <a:lnTo>
                    <a:pt x="51478" y="13406"/>
                  </a:lnTo>
                  <a:lnTo>
                    <a:pt x="51092" y="13427"/>
                  </a:lnTo>
                  <a:lnTo>
                    <a:pt x="50701" y="13449"/>
                  </a:lnTo>
                  <a:lnTo>
                    <a:pt x="49924" y="13449"/>
                  </a:lnTo>
                  <a:lnTo>
                    <a:pt x="49533" y="13427"/>
                  </a:lnTo>
                  <a:lnTo>
                    <a:pt x="49143" y="13406"/>
                  </a:lnTo>
                  <a:lnTo>
                    <a:pt x="48756" y="13374"/>
                  </a:lnTo>
                  <a:lnTo>
                    <a:pt x="48375" y="13341"/>
                  </a:lnTo>
                  <a:lnTo>
                    <a:pt x="47616" y="13244"/>
                  </a:lnTo>
                  <a:lnTo>
                    <a:pt x="46885" y="13136"/>
                  </a:lnTo>
                  <a:lnTo>
                    <a:pt x="46180" y="13017"/>
                  </a:lnTo>
                  <a:lnTo>
                    <a:pt x="45508" y="12888"/>
                  </a:lnTo>
                  <a:lnTo>
                    <a:pt x="45553" y="12175"/>
                  </a:lnTo>
                  <a:lnTo>
                    <a:pt x="45594" y="11463"/>
                  </a:lnTo>
                  <a:lnTo>
                    <a:pt x="45631" y="10740"/>
                  </a:lnTo>
                  <a:lnTo>
                    <a:pt x="45644" y="10373"/>
                  </a:lnTo>
                  <a:lnTo>
                    <a:pt x="45653" y="10017"/>
                  </a:lnTo>
                  <a:lnTo>
                    <a:pt x="45662" y="9661"/>
                  </a:lnTo>
                  <a:lnTo>
                    <a:pt x="45667" y="9304"/>
                  </a:lnTo>
                  <a:lnTo>
                    <a:pt x="45667" y="8948"/>
                  </a:lnTo>
                  <a:lnTo>
                    <a:pt x="45662" y="8603"/>
                  </a:lnTo>
                  <a:lnTo>
                    <a:pt x="45649" y="8258"/>
                  </a:lnTo>
                  <a:lnTo>
                    <a:pt x="45635" y="7912"/>
                  </a:lnTo>
                  <a:lnTo>
                    <a:pt x="45612" y="7578"/>
                  </a:lnTo>
                  <a:lnTo>
                    <a:pt x="45581" y="7254"/>
                  </a:lnTo>
                  <a:lnTo>
                    <a:pt x="45576" y="7200"/>
                  </a:lnTo>
                  <a:lnTo>
                    <a:pt x="45562" y="7157"/>
                  </a:lnTo>
                  <a:lnTo>
                    <a:pt x="45535" y="7081"/>
                  </a:lnTo>
                  <a:lnTo>
                    <a:pt x="45508" y="6995"/>
                  </a:lnTo>
                  <a:lnTo>
                    <a:pt x="45494" y="6952"/>
                  </a:lnTo>
                  <a:lnTo>
                    <a:pt x="45481" y="6908"/>
                  </a:lnTo>
                  <a:close/>
                  <a:moveTo>
                    <a:pt x="9910" y="1"/>
                  </a:moveTo>
                  <a:lnTo>
                    <a:pt x="8129" y="22"/>
                  </a:lnTo>
                  <a:lnTo>
                    <a:pt x="6352" y="44"/>
                  </a:lnTo>
                  <a:lnTo>
                    <a:pt x="4576" y="76"/>
                  </a:lnTo>
                  <a:lnTo>
                    <a:pt x="2799" y="119"/>
                  </a:lnTo>
                  <a:lnTo>
                    <a:pt x="1023" y="163"/>
                  </a:lnTo>
                  <a:lnTo>
                    <a:pt x="918" y="173"/>
                  </a:lnTo>
                  <a:lnTo>
                    <a:pt x="818" y="217"/>
                  </a:lnTo>
                  <a:lnTo>
                    <a:pt x="723" y="271"/>
                  </a:lnTo>
                  <a:lnTo>
                    <a:pt x="628" y="357"/>
                  </a:lnTo>
                  <a:lnTo>
                    <a:pt x="541" y="465"/>
                  </a:lnTo>
                  <a:lnTo>
                    <a:pt x="455" y="584"/>
                  </a:lnTo>
                  <a:lnTo>
                    <a:pt x="378" y="724"/>
                  </a:lnTo>
                  <a:lnTo>
                    <a:pt x="305" y="886"/>
                  </a:lnTo>
                  <a:lnTo>
                    <a:pt x="237" y="1058"/>
                  </a:lnTo>
                  <a:lnTo>
                    <a:pt x="178" y="1242"/>
                  </a:lnTo>
                  <a:lnTo>
                    <a:pt x="128" y="1436"/>
                  </a:lnTo>
                  <a:lnTo>
                    <a:pt x="82" y="1652"/>
                  </a:lnTo>
                  <a:lnTo>
                    <a:pt x="51" y="1868"/>
                  </a:lnTo>
                  <a:lnTo>
                    <a:pt x="23" y="2105"/>
                  </a:lnTo>
                  <a:lnTo>
                    <a:pt x="10" y="2343"/>
                  </a:lnTo>
                  <a:lnTo>
                    <a:pt x="1" y="2580"/>
                  </a:lnTo>
                  <a:lnTo>
                    <a:pt x="1" y="12855"/>
                  </a:lnTo>
                  <a:lnTo>
                    <a:pt x="5" y="13050"/>
                  </a:lnTo>
                  <a:lnTo>
                    <a:pt x="10" y="13233"/>
                  </a:lnTo>
                  <a:lnTo>
                    <a:pt x="23" y="13417"/>
                  </a:lnTo>
                  <a:lnTo>
                    <a:pt x="41" y="13579"/>
                  </a:lnTo>
                  <a:lnTo>
                    <a:pt x="64" y="13740"/>
                  </a:lnTo>
                  <a:lnTo>
                    <a:pt x="91" y="13892"/>
                  </a:lnTo>
                  <a:lnTo>
                    <a:pt x="123" y="14032"/>
                  </a:lnTo>
                  <a:lnTo>
                    <a:pt x="160" y="14161"/>
                  </a:lnTo>
                  <a:lnTo>
                    <a:pt x="200" y="14280"/>
                  </a:lnTo>
                  <a:lnTo>
                    <a:pt x="241" y="14399"/>
                  </a:lnTo>
                  <a:lnTo>
                    <a:pt x="287" y="14496"/>
                  </a:lnTo>
                  <a:lnTo>
                    <a:pt x="337" y="14593"/>
                  </a:lnTo>
                  <a:lnTo>
                    <a:pt x="391" y="14679"/>
                  </a:lnTo>
                  <a:lnTo>
                    <a:pt x="446" y="14755"/>
                  </a:lnTo>
                  <a:lnTo>
                    <a:pt x="500" y="14820"/>
                  </a:lnTo>
                  <a:lnTo>
                    <a:pt x="559" y="14874"/>
                  </a:lnTo>
                  <a:lnTo>
                    <a:pt x="623" y="14928"/>
                  </a:lnTo>
                  <a:lnTo>
                    <a:pt x="682" y="14960"/>
                  </a:lnTo>
                  <a:lnTo>
                    <a:pt x="746" y="14992"/>
                  </a:lnTo>
                  <a:lnTo>
                    <a:pt x="809" y="15014"/>
                  </a:lnTo>
                  <a:lnTo>
                    <a:pt x="873" y="15025"/>
                  </a:lnTo>
                  <a:lnTo>
                    <a:pt x="1005" y="15025"/>
                  </a:lnTo>
                  <a:lnTo>
                    <a:pt x="1068" y="15003"/>
                  </a:lnTo>
                  <a:lnTo>
                    <a:pt x="1132" y="14982"/>
                  </a:lnTo>
                  <a:lnTo>
                    <a:pt x="1195" y="14949"/>
                  </a:lnTo>
                  <a:lnTo>
                    <a:pt x="1259" y="14906"/>
                  </a:lnTo>
                  <a:lnTo>
                    <a:pt x="1318" y="14852"/>
                  </a:lnTo>
                  <a:lnTo>
                    <a:pt x="1377" y="14787"/>
                  </a:lnTo>
                  <a:lnTo>
                    <a:pt x="1436" y="14712"/>
                  </a:lnTo>
                  <a:lnTo>
                    <a:pt x="1491" y="14636"/>
                  </a:lnTo>
                  <a:lnTo>
                    <a:pt x="1545" y="14550"/>
                  </a:lnTo>
                  <a:lnTo>
                    <a:pt x="1595" y="14647"/>
                  </a:lnTo>
                  <a:lnTo>
                    <a:pt x="1650" y="14733"/>
                  </a:lnTo>
                  <a:lnTo>
                    <a:pt x="1704" y="14820"/>
                  </a:lnTo>
                  <a:lnTo>
                    <a:pt x="1768" y="14895"/>
                  </a:lnTo>
                  <a:lnTo>
                    <a:pt x="1832" y="14960"/>
                  </a:lnTo>
                  <a:lnTo>
                    <a:pt x="1900" y="15003"/>
                  </a:lnTo>
                  <a:lnTo>
                    <a:pt x="1977" y="15046"/>
                  </a:lnTo>
                  <a:lnTo>
                    <a:pt x="2054" y="15068"/>
                  </a:lnTo>
                  <a:lnTo>
                    <a:pt x="2927" y="15219"/>
                  </a:lnTo>
                  <a:lnTo>
                    <a:pt x="3799" y="15370"/>
                  </a:lnTo>
                  <a:lnTo>
                    <a:pt x="5548" y="15640"/>
                  </a:lnTo>
                  <a:lnTo>
                    <a:pt x="7297" y="15888"/>
                  </a:lnTo>
                  <a:lnTo>
                    <a:pt x="9051" y="16115"/>
                  </a:lnTo>
                  <a:lnTo>
                    <a:pt x="10805" y="16320"/>
                  </a:lnTo>
                  <a:lnTo>
                    <a:pt x="12559" y="16514"/>
                  </a:lnTo>
                  <a:lnTo>
                    <a:pt x="14317" y="16676"/>
                  </a:lnTo>
                  <a:lnTo>
                    <a:pt x="16075" y="16817"/>
                  </a:lnTo>
                  <a:lnTo>
                    <a:pt x="17838" y="16946"/>
                  </a:lnTo>
                  <a:lnTo>
                    <a:pt x="19601" y="17054"/>
                  </a:lnTo>
                  <a:lnTo>
                    <a:pt x="21364" y="17140"/>
                  </a:lnTo>
                  <a:lnTo>
                    <a:pt x="23127" y="17227"/>
                  </a:lnTo>
                  <a:lnTo>
                    <a:pt x="24894" y="17281"/>
                  </a:lnTo>
                  <a:lnTo>
                    <a:pt x="26662" y="17335"/>
                  </a:lnTo>
                  <a:lnTo>
                    <a:pt x="28424" y="17378"/>
                  </a:lnTo>
                  <a:lnTo>
                    <a:pt x="30192" y="17399"/>
                  </a:lnTo>
                  <a:lnTo>
                    <a:pt x="31959" y="17421"/>
                  </a:lnTo>
                  <a:lnTo>
                    <a:pt x="33727" y="17432"/>
                  </a:lnTo>
                  <a:lnTo>
                    <a:pt x="35494" y="17432"/>
                  </a:lnTo>
                  <a:lnTo>
                    <a:pt x="37261" y="17421"/>
                  </a:lnTo>
                  <a:lnTo>
                    <a:pt x="40792" y="17389"/>
                  </a:lnTo>
                  <a:lnTo>
                    <a:pt x="44317" y="17345"/>
                  </a:lnTo>
                  <a:lnTo>
                    <a:pt x="51360" y="17237"/>
                  </a:lnTo>
                  <a:lnTo>
                    <a:pt x="54872" y="17194"/>
                  </a:lnTo>
                  <a:lnTo>
                    <a:pt x="58375" y="17173"/>
                  </a:lnTo>
                  <a:lnTo>
                    <a:pt x="58452" y="17162"/>
                  </a:lnTo>
                  <a:lnTo>
                    <a:pt x="58529" y="17130"/>
                  </a:lnTo>
                  <a:lnTo>
                    <a:pt x="58607" y="17086"/>
                  </a:lnTo>
                  <a:lnTo>
                    <a:pt x="58684" y="17022"/>
                  </a:lnTo>
                  <a:lnTo>
                    <a:pt x="58752" y="16935"/>
                  </a:lnTo>
                  <a:lnTo>
                    <a:pt x="58820" y="16849"/>
                  </a:lnTo>
                  <a:lnTo>
                    <a:pt x="58884" y="16730"/>
                  </a:lnTo>
                  <a:lnTo>
                    <a:pt x="58943" y="16611"/>
                  </a:lnTo>
                  <a:lnTo>
                    <a:pt x="58997" y="16471"/>
                  </a:lnTo>
                  <a:lnTo>
                    <a:pt x="59047" y="16331"/>
                  </a:lnTo>
                  <a:lnTo>
                    <a:pt x="59088" y="16169"/>
                  </a:lnTo>
                  <a:lnTo>
                    <a:pt x="59120" y="16007"/>
                  </a:lnTo>
                  <a:lnTo>
                    <a:pt x="59147" y="15834"/>
                  </a:lnTo>
                  <a:lnTo>
                    <a:pt x="59166" y="15651"/>
                  </a:lnTo>
                  <a:lnTo>
                    <a:pt x="59175" y="15467"/>
                  </a:lnTo>
                  <a:lnTo>
                    <a:pt x="59175" y="15273"/>
                  </a:lnTo>
                  <a:lnTo>
                    <a:pt x="59147" y="13611"/>
                  </a:lnTo>
                  <a:lnTo>
                    <a:pt x="59134" y="12381"/>
                  </a:lnTo>
                  <a:lnTo>
                    <a:pt x="59116" y="11474"/>
                  </a:lnTo>
                  <a:lnTo>
                    <a:pt x="59106" y="11107"/>
                  </a:lnTo>
                  <a:lnTo>
                    <a:pt x="59097" y="10783"/>
                  </a:lnTo>
                  <a:lnTo>
                    <a:pt x="59084" y="10470"/>
                  </a:lnTo>
                  <a:lnTo>
                    <a:pt x="59061" y="10179"/>
                  </a:lnTo>
                  <a:lnTo>
                    <a:pt x="59038" y="9877"/>
                  </a:lnTo>
                  <a:lnTo>
                    <a:pt x="59011" y="9553"/>
                  </a:lnTo>
                  <a:lnTo>
                    <a:pt x="58975" y="9186"/>
                  </a:lnTo>
                  <a:lnTo>
                    <a:pt x="58929" y="8786"/>
                  </a:lnTo>
                  <a:lnTo>
                    <a:pt x="58811" y="7772"/>
                  </a:lnTo>
                  <a:lnTo>
                    <a:pt x="58834" y="7707"/>
                  </a:lnTo>
                  <a:lnTo>
                    <a:pt x="58857" y="7642"/>
                  </a:lnTo>
                  <a:lnTo>
                    <a:pt x="58879" y="7578"/>
                  </a:lnTo>
                  <a:lnTo>
                    <a:pt x="58897" y="7502"/>
                  </a:lnTo>
                  <a:lnTo>
                    <a:pt x="58925" y="7351"/>
                  </a:lnTo>
                  <a:lnTo>
                    <a:pt x="58943" y="7189"/>
                  </a:lnTo>
                  <a:lnTo>
                    <a:pt x="58952" y="7016"/>
                  </a:lnTo>
                  <a:lnTo>
                    <a:pt x="58957" y="6844"/>
                  </a:lnTo>
                  <a:lnTo>
                    <a:pt x="58947" y="6671"/>
                  </a:lnTo>
                  <a:lnTo>
                    <a:pt x="58929" y="6498"/>
                  </a:lnTo>
                  <a:lnTo>
                    <a:pt x="58907" y="6326"/>
                  </a:lnTo>
                  <a:lnTo>
                    <a:pt x="58875" y="6164"/>
                  </a:lnTo>
                  <a:lnTo>
                    <a:pt x="58834" y="6013"/>
                  </a:lnTo>
                  <a:lnTo>
                    <a:pt x="58784" y="5872"/>
                  </a:lnTo>
                  <a:lnTo>
                    <a:pt x="58725" y="5743"/>
                  </a:lnTo>
                  <a:lnTo>
                    <a:pt x="58693" y="5689"/>
                  </a:lnTo>
                  <a:lnTo>
                    <a:pt x="58661" y="5635"/>
                  </a:lnTo>
                  <a:lnTo>
                    <a:pt x="58625" y="5592"/>
                  </a:lnTo>
                  <a:lnTo>
                    <a:pt x="58589" y="5548"/>
                  </a:lnTo>
                  <a:lnTo>
                    <a:pt x="58548" y="5516"/>
                  </a:lnTo>
                  <a:lnTo>
                    <a:pt x="58507" y="5484"/>
                  </a:lnTo>
                  <a:lnTo>
                    <a:pt x="58479" y="5376"/>
                  </a:lnTo>
                  <a:lnTo>
                    <a:pt x="58448" y="5279"/>
                  </a:lnTo>
                  <a:lnTo>
                    <a:pt x="58411" y="5203"/>
                  </a:lnTo>
                  <a:lnTo>
                    <a:pt x="58375" y="5127"/>
                  </a:lnTo>
                  <a:lnTo>
                    <a:pt x="58334" y="5074"/>
                  </a:lnTo>
                  <a:lnTo>
                    <a:pt x="58293" y="5030"/>
                  </a:lnTo>
                  <a:lnTo>
                    <a:pt x="58248" y="4998"/>
                  </a:lnTo>
                  <a:lnTo>
                    <a:pt x="58202" y="4976"/>
                  </a:lnTo>
                  <a:lnTo>
                    <a:pt x="58157" y="4976"/>
                  </a:lnTo>
                  <a:lnTo>
                    <a:pt x="58111" y="4987"/>
                  </a:lnTo>
                  <a:lnTo>
                    <a:pt x="58066" y="5009"/>
                  </a:lnTo>
                  <a:lnTo>
                    <a:pt x="58021" y="5030"/>
                  </a:lnTo>
                  <a:lnTo>
                    <a:pt x="57980" y="5074"/>
                  </a:lnTo>
                  <a:lnTo>
                    <a:pt x="57939" y="5138"/>
                  </a:lnTo>
                  <a:lnTo>
                    <a:pt x="57898" y="5203"/>
                  </a:lnTo>
                  <a:lnTo>
                    <a:pt x="57866" y="5279"/>
                  </a:lnTo>
                  <a:lnTo>
                    <a:pt x="56099" y="4814"/>
                  </a:lnTo>
                  <a:lnTo>
                    <a:pt x="54331" y="4383"/>
                  </a:lnTo>
                  <a:lnTo>
                    <a:pt x="52559" y="3973"/>
                  </a:lnTo>
                  <a:lnTo>
                    <a:pt x="50787" y="3584"/>
                  </a:lnTo>
                  <a:lnTo>
                    <a:pt x="49015" y="3228"/>
                  </a:lnTo>
                  <a:lnTo>
                    <a:pt x="47243" y="2883"/>
                  </a:lnTo>
                  <a:lnTo>
                    <a:pt x="45472" y="2570"/>
                  </a:lnTo>
                  <a:lnTo>
                    <a:pt x="43695" y="2278"/>
                  </a:lnTo>
                  <a:lnTo>
                    <a:pt x="41923" y="1997"/>
                  </a:lnTo>
                  <a:lnTo>
                    <a:pt x="40147" y="1749"/>
                  </a:lnTo>
                  <a:lnTo>
                    <a:pt x="38370" y="1512"/>
                  </a:lnTo>
                  <a:lnTo>
                    <a:pt x="36594" y="1296"/>
                  </a:lnTo>
                  <a:lnTo>
                    <a:pt x="34817" y="1102"/>
                  </a:lnTo>
                  <a:lnTo>
                    <a:pt x="33036" y="929"/>
                  </a:lnTo>
                  <a:lnTo>
                    <a:pt x="31260" y="767"/>
                  </a:lnTo>
                  <a:lnTo>
                    <a:pt x="29483" y="616"/>
                  </a:lnTo>
                  <a:lnTo>
                    <a:pt x="27702" y="497"/>
                  </a:lnTo>
                  <a:lnTo>
                    <a:pt x="25921" y="389"/>
                  </a:lnTo>
                  <a:lnTo>
                    <a:pt x="24145" y="292"/>
                  </a:lnTo>
                  <a:lnTo>
                    <a:pt x="22363" y="206"/>
                  </a:lnTo>
                  <a:lnTo>
                    <a:pt x="20587" y="141"/>
                  </a:lnTo>
                  <a:lnTo>
                    <a:pt x="18806" y="87"/>
                  </a:lnTo>
                  <a:lnTo>
                    <a:pt x="17025" y="44"/>
                  </a:lnTo>
                  <a:lnTo>
                    <a:pt x="15248" y="22"/>
                  </a:lnTo>
                  <a:lnTo>
                    <a:pt x="13467"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2355;p66">
              <a:extLst>
                <a:ext uri="{FF2B5EF4-FFF2-40B4-BE49-F238E27FC236}">
                  <a16:creationId xmlns:a16="http://schemas.microsoft.com/office/drawing/2014/main" id="{7C47351F-B7C9-4AB0-AB6E-E41189A2EC63}"/>
                </a:ext>
              </a:extLst>
            </p:cNvPr>
            <p:cNvSpPr/>
            <p:nvPr/>
          </p:nvSpPr>
          <p:spPr>
            <a:xfrm>
              <a:off x="3111425" y="-3531675"/>
              <a:ext cx="225825" cy="613075"/>
            </a:xfrm>
            <a:custGeom>
              <a:avLst/>
              <a:gdLst/>
              <a:ahLst/>
              <a:cxnLst/>
              <a:rect l="l" t="t" r="r" b="b"/>
              <a:pathLst>
                <a:path w="9033" h="24523" extrusionOk="0">
                  <a:moveTo>
                    <a:pt x="2095" y="0"/>
                  </a:moveTo>
                  <a:lnTo>
                    <a:pt x="1968" y="22"/>
                  </a:lnTo>
                  <a:lnTo>
                    <a:pt x="1840" y="54"/>
                  </a:lnTo>
                  <a:lnTo>
                    <a:pt x="1713" y="108"/>
                  </a:lnTo>
                  <a:lnTo>
                    <a:pt x="1581" y="173"/>
                  </a:lnTo>
                  <a:lnTo>
                    <a:pt x="1450" y="259"/>
                  </a:lnTo>
                  <a:lnTo>
                    <a:pt x="1313" y="356"/>
                  </a:lnTo>
                  <a:lnTo>
                    <a:pt x="1177" y="475"/>
                  </a:lnTo>
                  <a:lnTo>
                    <a:pt x="1036" y="615"/>
                  </a:lnTo>
                  <a:lnTo>
                    <a:pt x="895" y="767"/>
                  </a:lnTo>
                  <a:lnTo>
                    <a:pt x="750" y="928"/>
                  </a:lnTo>
                  <a:lnTo>
                    <a:pt x="604" y="1112"/>
                  </a:lnTo>
                  <a:lnTo>
                    <a:pt x="455" y="1317"/>
                  </a:lnTo>
                  <a:lnTo>
                    <a:pt x="305" y="1533"/>
                  </a:lnTo>
                  <a:lnTo>
                    <a:pt x="155" y="1770"/>
                  </a:lnTo>
                  <a:lnTo>
                    <a:pt x="0" y="2019"/>
                  </a:lnTo>
                  <a:lnTo>
                    <a:pt x="64" y="1975"/>
                  </a:lnTo>
                  <a:lnTo>
                    <a:pt x="123" y="1943"/>
                  </a:lnTo>
                  <a:lnTo>
                    <a:pt x="182" y="1921"/>
                  </a:lnTo>
                  <a:lnTo>
                    <a:pt x="246" y="1911"/>
                  </a:lnTo>
                  <a:lnTo>
                    <a:pt x="436" y="1965"/>
                  </a:lnTo>
                  <a:lnTo>
                    <a:pt x="627" y="2019"/>
                  </a:lnTo>
                  <a:lnTo>
                    <a:pt x="818" y="2094"/>
                  </a:lnTo>
                  <a:lnTo>
                    <a:pt x="1004" y="2191"/>
                  </a:lnTo>
                  <a:lnTo>
                    <a:pt x="1191" y="2288"/>
                  </a:lnTo>
                  <a:lnTo>
                    <a:pt x="1377" y="2407"/>
                  </a:lnTo>
                  <a:lnTo>
                    <a:pt x="1563" y="2537"/>
                  </a:lnTo>
                  <a:lnTo>
                    <a:pt x="1745" y="2677"/>
                  </a:lnTo>
                  <a:lnTo>
                    <a:pt x="1927" y="2828"/>
                  </a:lnTo>
                  <a:lnTo>
                    <a:pt x="2108" y="3001"/>
                  </a:lnTo>
                  <a:lnTo>
                    <a:pt x="2286" y="3173"/>
                  </a:lnTo>
                  <a:lnTo>
                    <a:pt x="2467" y="3368"/>
                  </a:lnTo>
                  <a:lnTo>
                    <a:pt x="2640" y="3573"/>
                  </a:lnTo>
                  <a:lnTo>
                    <a:pt x="2813" y="3778"/>
                  </a:lnTo>
                  <a:lnTo>
                    <a:pt x="2985" y="4004"/>
                  </a:lnTo>
                  <a:lnTo>
                    <a:pt x="3158" y="4242"/>
                  </a:lnTo>
                  <a:lnTo>
                    <a:pt x="3326" y="4490"/>
                  </a:lnTo>
                  <a:lnTo>
                    <a:pt x="3490" y="4749"/>
                  </a:lnTo>
                  <a:lnTo>
                    <a:pt x="3658" y="5008"/>
                  </a:lnTo>
                  <a:lnTo>
                    <a:pt x="3817" y="5289"/>
                  </a:lnTo>
                  <a:lnTo>
                    <a:pt x="3976" y="5569"/>
                  </a:lnTo>
                  <a:lnTo>
                    <a:pt x="4135" y="5872"/>
                  </a:lnTo>
                  <a:lnTo>
                    <a:pt x="4289" y="6174"/>
                  </a:lnTo>
                  <a:lnTo>
                    <a:pt x="4444" y="6487"/>
                  </a:lnTo>
                  <a:lnTo>
                    <a:pt x="4594" y="6800"/>
                  </a:lnTo>
                  <a:lnTo>
                    <a:pt x="4739" y="7135"/>
                  </a:lnTo>
                  <a:lnTo>
                    <a:pt x="4884" y="7469"/>
                  </a:lnTo>
                  <a:lnTo>
                    <a:pt x="5030" y="7814"/>
                  </a:lnTo>
                  <a:lnTo>
                    <a:pt x="5166" y="8160"/>
                  </a:lnTo>
                  <a:lnTo>
                    <a:pt x="5302" y="8516"/>
                  </a:lnTo>
                  <a:lnTo>
                    <a:pt x="5439" y="8883"/>
                  </a:lnTo>
                  <a:lnTo>
                    <a:pt x="5570" y="9261"/>
                  </a:lnTo>
                  <a:lnTo>
                    <a:pt x="5698" y="9639"/>
                  </a:lnTo>
                  <a:lnTo>
                    <a:pt x="5820" y="10016"/>
                  </a:lnTo>
                  <a:lnTo>
                    <a:pt x="5943" y="10405"/>
                  </a:lnTo>
                  <a:lnTo>
                    <a:pt x="6061" y="10804"/>
                  </a:lnTo>
                  <a:lnTo>
                    <a:pt x="6175" y="11204"/>
                  </a:lnTo>
                  <a:lnTo>
                    <a:pt x="6288" y="11614"/>
                  </a:lnTo>
                  <a:lnTo>
                    <a:pt x="6393" y="12024"/>
                  </a:lnTo>
                  <a:lnTo>
                    <a:pt x="6497" y="12434"/>
                  </a:lnTo>
                  <a:lnTo>
                    <a:pt x="6602" y="12855"/>
                  </a:lnTo>
                  <a:lnTo>
                    <a:pt x="6697" y="13276"/>
                  </a:lnTo>
                  <a:lnTo>
                    <a:pt x="6793" y="13697"/>
                  </a:lnTo>
                  <a:lnTo>
                    <a:pt x="6879" y="14128"/>
                  </a:lnTo>
                  <a:lnTo>
                    <a:pt x="6965" y="14560"/>
                  </a:lnTo>
                  <a:lnTo>
                    <a:pt x="7047" y="14992"/>
                  </a:lnTo>
                  <a:lnTo>
                    <a:pt x="7124" y="15434"/>
                  </a:lnTo>
                  <a:lnTo>
                    <a:pt x="7202" y="15877"/>
                  </a:lnTo>
                  <a:lnTo>
                    <a:pt x="7270" y="16320"/>
                  </a:lnTo>
                  <a:lnTo>
                    <a:pt x="7333" y="16762"/>
                  </a:lnTo>
                  <a:lnTo>
                    <a:pt x="7397" y="17205"/>
                  </a:lnTo>
                  <a:lnTo>
                    <a:pt x="7451" y="17647"/>
                  </a:lnTo>
                  <a:lnTo>
                    <a:pt x="7506" y="18100"/>
                  </a:lnTo>
                  <a:lnTo>
                    <a:pt x="7551" y="18543"/>
                  </a:lnTo>
                  <a:lnTo>
                    <a:pt x="7597" y="18996"/>
                  </a:lnTo>
                  <a:lnTo>
                    <a:pt x="7633" y="19439"/>
                  </a:lnTo>
                  <a:lnTo>
                    <a:pt x="7670" y="19892"/>
                  </a:lnTo>
                  <a:lnTo>
                    <a:pt x="7697" y="20335"/>
                  </a:lnTo>
                  <a:lnTo>
                    <a:pt x="7724" y="20788"/>
                  </a:lnTo>
                  <a:lnTo>
                    <a:pt x="7742" y="21230"/>
                  </a:lnTo>
                  <a:lnTo>
                    <a:pt x="7756" y="21673"/>
                  </a:lnTo>
                  <a:lnTo>
                    <a:pt x="7765" y="22126"/>
                  </a:lnTo>
                  <a:lnTo>
                    <a:pt x="7770" y="22569"/>
                  </a:lnTo>
                  <a:lnTo>
                    <a:pt x="7770" y="23001"/>
                  </a:lnTo>
                  <a:lnTo>
                    <a:pt x="7765" y="23162"/>
                  </a:lnTo>
                  <a:lnTo>
                    <a:pt x="7751" y="23314"/>
                  </a:lnTo>
                  <a:lnTo>
                    <a:pt x="7738" y="23443"/>
                  </a:lnTo>
                  <a:lnTo>
                    <a:pt x="7715" y="23573"/>
                  </a:lnTo>
                  <a:lnTo>
                    <a:pt x="7688" y="23691"/>
                  </a:lnTo>
                  <a:lnTo>
                    <a:pt x="7656" y="23799"/>
                  </a:lnTo>
                  <a:lnTo>
                    <a:pt x="7620" y="23896"/>
                  </a:lnTo>
                  <a:lnTo>
                    <a:pt x="7583" y="23993"/>
                  </a:lnTo>
                  <a:lnTo>
                    <a:pt x="7542" y="24069"/>
                  </a:lnTo>
                  <a:lnTo>
                    <a:pt x="7497" y="24134"/>
                  </a:lnTo>
                  <a:lnTo>
                    <a:pt x="7447" y="24199"/>
                  </a:lnTo>
                  <a:lnTo>
                    <a:pt x="7402" y="24253"/>
                  </a:lnTo>
                  <a:lnTo>
                    <a:pt x="7347" y="24285"/>
                  </a:lnTo>
                  <a:lnTo>
                    <a:pt x="7297" y="24317"/>
                  </a:lnTo>
                  <a:lnTo>
                    <a:pt x="7242" y="24339"/>
                  </a:lnTo>
                  <a:lnTo>
                    <a:pt x="7188" y="24350"/>
                  </a:lnTo>
                  <a:lnTo>
                    <a:pt x="7143" y="24447"/>
                  </a:lnTo>
                  <a:lnTo>
                    <a:pt x="7124" y="24490"/>
                  </a:lnTo>
                  <a:lnTo>
                    <a:pt x="7102" y="24522"/>
                  </a:lnTo>
                  <a:lnTo>
                    <a:pt x="7102" y="24522"/>
                  </a:lnTo>
                  <a:lnTo>
                    <a:pt x="7270" y="24414"/>
                  </a:lnTo>
                  <a:lnTo>
                    <a:pt x="7433" y="24306"/>
                  </a:lnTo>
                  <a:lnTo>
                    <a:pt x="7583" y="24188"/>
                  </a:lnTo>
                  <a:lnTo>
                    <a:pt x="7733" y="24069"/>
                  </a:lnTo>
                  <a:lnTo>
                    <a:pt x="7869" y="23950"/>
                  </a:lnTo>
                  <a:lnTo>
                    <a:pt x="8001" y="23821"/>
                  </a:lnTo>
                  <a:lnTo>
                    <a:pt x="8124" y="23680"/>
                  </a:lnTo>
                  <a:lnTo>
                    <a:pt x="8238" y="23540"/>
                  </a:lnTo>
                  <a:lnTo>
                    <a:pt x="8347" y="23400"/>
                  </a:lnTo>
                  <a:lnTo>
                    <a:pt x="8447" y="23249"/>
                  </a:lnTo>
                  <a:lnTo>
                    <a:pt x="8537" y="23098"/>
                  </a:lnTo>
                  <a:lnTo>
                    <a:pt x="8619" y="22947"/>
                  </a:lnTo>
                  <a:lnTo>
                    <a:pt x="8696" y="22774"/>
                  </a:lnTo>
                  <a:lnTo>
                    <a:pt x="8765" y="22612"/>
                  </a:lnTo>
                  <a:lnTo>
                    <a:pt x="8828" y="22439"/>
                  </a:lnTo>
                  <a:lnTo>
                    <a:pt x="8878" y="22256"/>
                  </a:lnTo>
                  <a:lnTo>
                    <a:pt x="8924" y="22083"/>
                  </a:lnTo>
                  <a:lnTo>
                    <a:pt x="8964" y="21889"/>
                  </a:lnTo>
                  <a:lnTo>
                    <a:pt x="8992" y="21695"/>
                  </a:lnTo>
                  <a:lnTo>
                    <a:pt x="9014" y="21500"/>
                  </a:lnTo>
                  <a:lnTo>
                    <a:pt x="9028" y="21295"/>
                  </a:lnTo>
                  <a:lnTo>
                    <a:pt x="9033" y="21090"/>
                  </a:lnTo>
                  <a:lnTo>
                    <a:pt x="9033" y="20885"/>
                  </a:lnTo>
                  <a:lnTo>
                    <a:pt x="9024" y="20669"/>
                  </a:lnTo>
                  <a:lnTo>
                    <a:pt x="9005" y="20443"/>
                  </a:lnTo>
                  <a:lnTo>
                    <a:pt x="8983" y="20216"/>
                  </a:lnTo>
                  <a:lnTo>
                    <a:pt x="8951" y="19989"/>
                  </a:lnTo>
                  <a:lnTo>
                    <a:pt x="8910" y="19752"/>
                  </a:lnTo>
                  <a:lnTo>
                    <a:pt x="8865" y="19504"/>
                  </a:lnTo>
                  <a:lnTo>
                    <a:pt x="8805" y="19255"/>
                  </a:lnTo>
                  <a:lnTo>
                    <a:pt x="8742" y="19007"/>
                  </a:lnTo>
                  <a:lnTo>
                    <a:pt x="8674" y="18748"/>
                  </a:lnTo>
                  <a:lnTo>
                    <a:pt x="8587" y="18284"/>
                  </a:lnTo>
                  <a:lnTo>
                    <a:pt x="8501" y="17831"/>
                  </a:lnTo>
                  <a:lnTo>
                    <a:pt x="8406" y="17377"/>
                  </a:lnTo>
                  <a:lnTo>
                    <a:pt x="8310" y="16935"/>
                  </a:lnTo>
                  <a:lnTo>
                    <a:pt x="8210" y="16503"/>
                  </a:lnTo>
                  <a:lnTo>
                    <a:pt x="8101" y="16071"/>
                  </a:lnTo>
                  <a:lnTo>
                    <a:pt x="7988" y="15640"/>
                  </a:lnTo>
                  <a:lnTo>
                    <a:pt x="7874" y="15229"/>
                  </a:lnTo>
                  <a:lnTo>
                    <a:pt x="7710" y="14593"/>
                  </a:lnTo>
                  <a:lnTo>
                    <a:pt x="7547" y="13967"/>
                  </a:lnTo>
                  <a:lnTo>
                    <a:pt x="7379" y="13330"/>
                  </a:lnTo>
                  <a:lnTo>
                    <a:pt x="7211" y="12715"/>
                  </a:lnTo>
                  <a:lnTo>
                    <a:pt x="6865" y="11473"/>
                  </a:lnTo>
                  <a:lnTo>
                    <a:pt x="6520" y="10243"/>
                  </a:lnTo>
                  <a:lnTo>
                    <a:pt x="6288" y="9444"/>
                  </a:lnTo>
                  <a:lnTo>
                    <a:pt x="6057" y="8646"/>
                  </a:lnTo>
                  <a:lnTo>
                    <a:pt x="5820" y="7858"/>
                  </a:lnTo>
                  <a:lnTo>
                    <a:pt x="5580" y="7070"/>
                  </a:lnTo>
                  <a:lnTo>
                    <a:pt x="5334" y="6293"/>
                  </a:lnTo>
                  <a:lnTo>
                    <a:pt x="5080" y="5526"/>
                  </a:lnTo>
                  <a:lnTo>
                    <a:pt x="4821" y="4771"/>
                  </a:lnTo>
                  <a:lnTo>
                    <a:pt x="4553" y="4026"/>
                  </a:lnTo>
                  <a:lnTo>
                    <a:pt x="3899" y="2256"/>
                  </a:lnTo>
                  <a:lnTo>
                    <a:pt x="3808" y="1997"/>
                  </a:lnTo>
                  <a:lnTo>
                    <a:pt x="3717" y="1749"/>
                  </a:lnTo>
                  <a:lnTo>
                    <a:pt x="3621" y="1511"/>
                  </a:lnTo>
                  <a:lnTo>
                    <a:pt x="3526" y="1295"/>
                  </a:lnTo>
                  <a:lnTo>
                    <a:pt x="3431" y="1090"/>
                  </a:lnTo>
                  <a:lnTo>
                    <a:pt x="3331" y="907"/>
                  </a:lnTo>
                  <a:lnTo>
                    <a:pt x="3226" y="745"/>
                  </a:lnTo>
                  <a:lnTo>
                    <a:pt x="3122" y="594"/>
                  </a:lnTo>
                  <a:lnTo>
                    <a:pt x="3017" y="464"/>
                  </a:lnTo>
                  <a:lnTo>
                    <a:pt x="2908" y="346"/>
                  </a:lnTo>
                  <a:lnTo>
                    <a:pt x="2799" y="248"/>
                  </a:lnTo>
                  <a:lnTo>
                    <a:pt x="2685" y="162"/>
                  </a:lnTo>
                  <a:lnTo>
                    <a:pt x="2572" y="97"/>
                  </a:lnTo>
                  <a:lnTo>
                    <a:pt x="2454" y="54"/>
                  </a:lnTo>
                  <a:lnTo>
                    <a:pt x="2336" y="22"/>
                  </a:lnTo>
                  <a:lnTo>
                    <a:pt x="2217"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2356;p66">
              <a:extLst>
                <a:ext uri="{FF2B5EF4-FFF2-40B4-BE49-F238E27FC236}">
                  <a16:creationId xmlns:a16="http://schemas.microsoft.com/office/drawing/2014/main" id="{A6EEFA32-77D3-40B6-B984-71B05EE9ECC9}"/>
                </a:ext>
              </a:extLst>
            </p:cNvPr>
            <p:cNvSpPr/>
            <p:nvPr/>
          </p:nvSpPr>
          <p:spPr>
            <a:xfrm>
              <a:off x="3151750" y="-9028125"/>
              <a:ext cx="205950" cy="180550"/>
            </a:xfrm>
            <a:custGeom>
              <a:avLst/>
              <a:gdLst/>
              <a:ahLst/>
              <a:cxnLst/>
              <a:rect l="l" t="t" r="r" b="b"/>
              <a:pathLst>
                <a:path w="8238" h="7222" extrusionOk="0">
                  <a:moveTo>
                    <a:pt x="5948" y="1"/>
                  </a:moveTo>
                  <a:lnTo>
                    <a:pt x="5616" y="11"/>
                  </a:lnTo>
                  <a:lnTo>
                    <a:pt x="5293" y="33"/>
                  </a:lnTo>
                  <a:lnTo>
                    <a:pt x="4971" y="76"/>
                  </a:lnTo>
                  <a:lnTo>
                    <a:pt x="4648" y="119"/>
                  </a:lnTo>
                  <a:lnTo>
                    <a:pt x="4335" y="195"/>
                  </a:lnTo>
                  <a:lnTo>
                    <a:pt x="4026" y="271"/>
                  </a:lnTo>
                  <a:lnTo>
                    <a:pt x="3726" y="378"/>
                  </a:lnTo>
                  <a:lnTo>
                    <a:pt x="3430" y="497"/>
                  </a:lnTo>
                  <a:lnTo>
                    <a:pt x="3140" y="637"/>
                  </a:lnTo>
                  <a:lnTo>
                    <a:pt x="2999" y="713"/>
                  </a:lnTo>
                  <a:lnTo>
                    <a:pt x="2858" y="799"/>
                  </a:lnTo>
                  <a:lnTo>
                    <a:pt x="2722" y="886"/>
                  </a:lnTo>
                  <a:lnTo>
                    <a:pt x="2585" y="983"/>
                  </a:lnTo>
                  <a:lnTo>
                    <a:pt x="2454" y="1091"/>
                  </a:lnTo>
                  <a:lnTo>
                    <a:pt x="2322" y="1199"/>
                  </a:lnTo>
                  <a:lnTo>
                    <a:pt x="2195" y="1307"/>
                  </a:lnTo>
                  <a:lnTo>
                    <a:pt x="2072" y="1425"/>
                  </a:lnTo>
                  <a:lnTo>
                    <a:pt x="1949" y="1555"/>
                  </a:lnTo>
                  <a:lnTo>
                    <a:pt x="1827" y="1684"/>
                  </a:lnTo>
                  <a:lnTo>
                    <a:pt x="1713" y="1825"/>
                  </a:lnTo>
                  <a:lnTo>
                    <a:pt x="1599" y="1976"/>
                  </a:lnTo>
                  <a:lnTo>
                    <a:pt x="1486" y="2127"/>
                  </a:lnTo>
                  <a:lnTo>
                    <a:pt x="1381" y="2289"/>
                  </a:lnTo>
                  <a:lnTo>
                    <a:pt x="1272" y="2451"/>
                  </a:lnTo>
                  <a:lnTo>
                    <a:pt x="1172" y="2634"/>
                  </a:lnTo>
                  <a:lnTo>
                    <a:pt x="1077" y="2807"/>
                  </a:lnTo>
                  <a:lnTo>
                    <a:pt x="982" y="3001"/>
                  </a:lnTo>
                  <a:lnTo>
                    <a:pt x="891" y="3206"/>
                  </a:lnTo>
                  <a:lnTo>
                    <a:pt x="800" y="3411"/>
                  </a:lnTo>
                  <a:lnTo>
                    <a:pt x="718" y="3627"/>
                  </a:lnTo>
                  <a:lnTo>
                    <a:pt x="636" y="3843"/>
                  </a:lnTo>
                  <a:lnTo>
                    <a:pt x="564" y="4081"/>
                  </a:lnTo>
                  <a:lnTo>
                    <a:pt x="491" y="4318"/>
                  </a:lnTo>
                  <a:lnTo>
                    <a:pt x="423" y="4566"/>
                  </a:lnTo>
                  <a:lnTo>
                    <a:pt x="355" y="4825"/>
                  </a:lnTo>
                  <a:lnTo>
                    <a:pt x="295" y="5095"/>
                  </a:lnTo>
                  <a:lnTo>
                    <a:pt x="241" y="5365"/>
                  </a:lnTo>
                  <a:lnTo>
                    <a:pt x="191" y="5656"/>
                  </a:lnTo>
                  <a:lnTo>
                    <a:pt x="141" y="5948"/>
                  </a:lnTo>
                  <a:lnTo>
                    <a:pt x="100" y="6250"/>
                  </a:lnTo>
                  <a:lnTo>
                    <a:pt x="64" y="6563"/>
                  </a:lnTo>
                  <a:lnTo>
                    <a:pt x="27" y="6887"/>
                  </a:lnTo>
                  <a:lnTo>
                    <a:pt x="0" y="7221"/>
                  </a:lnTo>
                  <a:lnTo>
                    <a:pt x="14" y="7221"/>
                  </a:lnTo>
                  <a:lnTo>
                    <a:pt x="23" y="7200"/>
                  </a:lnTo>
                  <a:lnTo>
                    <a:pt x="41" y="7189"/>
                  </a:lnTo>
                  <a:lnTo>
                    <a:pt x="59" y="7189"/>
                  </a:lnTo>
                  <a:lnTo>
                    <a:pt x="1081" y="7081"/>
                  </a:lnTo>
                  <a:lnTo>
                    <a:pt x="2104" y="6995"/>
                  </a:lnTo>
                  <a:lnTo>
                    <a:pt x="3126" y="6930"/>
                  </a:lnTo>
                  <a:lnTo>
                    <a:pt x="4148" y="6887"/>
                  </a:lnTo>
                  <a:lnTo>
                    <a:pt x="5171" y="6854"/>
                  </a:lnTo>
                  <a:lnTo>
                    <a:pt x="6193" y="6833"/>
                  </a:lnTo>
                  <a:lnTo>
                    <a:pt x="7215" y="6833"/>
                  </a:lnTo>
                  <a:lnTo>
                    <a:pt x="8237" y="6844"/>
                  </a:lnTo>
                  <a:lnTo>
                    <a:pt x="8187" y="6401"/>
                  </a:lnTo>
                  <a:lnTo>
                    <a:pt x="8142" y="5959"/>
                  </a:lnTo>
                  <a:lnTo>
                    <a:pt x="8101" y="5505"/>
                  </a:lnTo>
                  <a:lnTo>
                    <a:pt x="8065" y="5052"/>
                  </a:lnTo>
                  <a:lnTo>
                    <a:pt x="8038" y="4609"/>
                  </a:lnTo>
                  <a:lnTo>
                    <a:pt x="8010" y="4156"/>
                  </a:lnTo>
                  <a:lnTo>
                    <a:pt x="7960" y="3249"/>
                  </a:lnTo>
                  <a:lnTo>
                    <a:pt x="7928" y="2462"/>
                  </a:lnTo>
                  <a:lnTo>
                    <a:pt x="7919" y="2073"/>
                  </a:lnTo>
                  <a:lnTo>
                    <a:pt x="7910" y="1674"/>
                  </a:lnTo>
                  <a:lnTo>
                    <a:pt x="7906" y="1285"/>
                  </a:lnTo>
                  <a:lnTo>
                    <a:pt x="7906" y="897"/>
                  </a:lnTo>
                  <a:lnTo>
                    <a:pt x="7915" y="519"/>
                  </a:lnTo>
                  <a:lnTo>
                    <a:pt x="7933" y="130"/>
                  </a:lnTo>
                  <a:lnTo>
                    <a:pt x="7270" y="65"/>
                  </a:lnTo>
                  <a:lnTo>
                    <a:pt x="6938" y="33"/>
                  </a:lnTo>
                  <a:lnTo>
                    <a:pt x="6606" y="11"/>
                  </a:lnTo>
                  <a:lnTo>
                    <a:pt x="62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2357;p66">
              <a:extLst>
                <a:ext uri="{FF2B5EF4-FFF2-40B4-BE49-F238E27FC236}">
                  <a16:creationId xmlns:a16="http://schemas.microsoft.com/office/drawing/2014/main" id="{4FF820CF-D426-463F-B6E1-9C63CB35A8D3}"/>
                </a:ext>
              </a:extLst>
            </p:cNvPr>
            <p:cNvSpPr/>
            <p:nvPr/>
          </p:nvSpPr>
          <p:spPr>
            <a:xfrm>
              <a:off x="3150825" y="-9932600"/>
              <a:ext cx="103500" cy="235325"/>
            </a:xfrm>
            <a:custGeom>
              <a:avLst/>
              <a:gdLst/>
              <a:ahLst/>
              <a:cxnLst/>
              <a:rect l="l" t="t" r="r" b="b"/>
              <a:pathLst>
                <a:path w="4140" h="9413" extrusionOk="0">
                  <a:moveTo>
                    <a:pt x="2023" y="1"/>
                  </a:moveTo>
                  <a:lnTo>
                    <a:pt x="1900" y="12"/>
                  </a:lnTo>
                  <a:lnTo>
                    <a:pt x="1777" y="33"/>
                  </a:lnTo>
                  <a:lnTo>
                    <a:pt x="1655" y="76"/>
                  </a:lnTo>
                  <a:lnTo>
                    <a:pt x="1532" y="130"/>
                  </a:lnTo>
                  <a:lnTo>
                    <a:pt x="1414" y="206"/>
                  </a:lnTo>
                  <a:lnTo>
                    <a:pt x="1296" y="292"/>
                  </a:lnTo>
                  <a:lnTo>
                    <a:pt x="1187" y="400"/>
                  </a:lnTo>
                  <a:lnTo>
                    <a:pt x="1073" y="530"/>
                  </a:lnTo>
                  <a:lnTo>
                    <a:pt x="969" y="670"/>
                  </a:lnTo>
                  <a:lnTo>
                    <a:pt x="869" y="821"/>
                  </a:lnTo>
                  <a:lnTo>
                    <a:pt x="773" y="994"/>
                  </a:lnTo>
                  <a:lnTo>
                    <a:pt x="682" y="1177"/>
                  </a:lnTo>
                  <a:lnTo>
                    <a:pt x="596" y="1372"/>
                  </a:lnTo>
                  <a:lnTo>
                    <a:pt x="519" y="1577"/>
                  </a:lnTo>
                  <a:lnTo>
                    <a:pt x="442" y="1793"/>
                  </a:lnTo>
                  <a:lnTo>
                    <a:pt x="373" y="2019"/>
                  </a:lnTo>
                  <a:lnTo>
                    <a:pt x="310" y="2246"/>
                  </a:lnTo>
                  <a:lnTo>
                    <a:pt x="255" y="2494"/>
                  </a:lnTo>
                  <a:lnTo>
                    <a:pt x="201" y="2732"/>
                  </a:lnTo>
                  <a:lnTo>
                    <a:pt x="155" y="2991"/>
                  </a:lnTo>
                  <a:lnTo>
                    <a:pt x="114" y="3250"/>
                  </a:lnTo>
                  <a:lnTo>
                    <a:pt x="83" y="3509"/>
                  </a:lnTo>
                  <a:lnTo>
                    <a:pt x="51" y="3779"/>
                  </a:lnTo>
                  <a:lnTo>
                    <a:pt x="33" y="4048"/>
                  </a:lnTo>
                  <a:lnTo>
                    <a:pt x="14" y="4318"/>
                  </a:lnTo>
                  <a:lnTo>
                    <a:pt x="5" y="4599"/>
                  </a:lnTo>
                  <a:lnTo>
                    <a:pt x="1" y="4869"/>
                  </a:lnTo>
                  <a:lnTo>
                    <a:pt x="1" y="5138"/>
                  </a:lnTo>
                  <a:lnTo>
                    <a:pt x="10" y="5419"/>
                  </a:lnTo>
                  <a:lnTo>
                    <a:pt x="24" y="5689"/>
                  </a:lnTo>
                  <a:lnTo>
                    <a:pt x="46" y="5959"/>
                  </a:lnTo>
                  <a:lnTo>
                    <a:pt x="73" y="6218"/>
                  </a:lnTo>
                  <a:lnTo>
                    <a:pt x="110" y="6477"/>
                  </a:lnTo>
                  <a:lnTo>
                    <a:pt x="146" y="6736"/>
                  </a:lnTo>
                  <a:lnTo>
                    <a:pt x="196" y="6984"/>
                  </a:lnTo>
                  <a:lnTo>
                    <a:pt x="251" y="7232"/>
                  </a:lnTo>
                  <a:lnTo>
                    <a:pt x="310" y="7459"/>
                  </a:lnTo>
                  <a:lnTo>
                    <a:pt x="378" y="7686"/>
                  </a:lnTo>
                  <a:lnTo>
                    <a:pt x="451" y="7902"/>
                  </a:lnTo>
                  <a:lnTo>
                    <a:pt x="532" y="8117"/>
                  </a:lnTo>
                  <a:lnTo>
                    <a:pt x="619" y="8312"/>
                  </a:lnTo>
                  <a:lnTo>
                    <a:pt x="710" y="8484"/>
                  </a:lnTo>
                  <a:lnTo>
                    <a:pt x="800" y="8646"/>
                  </a:lnTo>
                  <a:lnTo>
                    <a:pt x="896" y="8797"/>
                  </a:lnTo>
                  <a:lnTo>
                    <a:pt x="996" y="8927"/>
                  </a:lnTo>
                  <a:lnTo>
                    <a:pt x="1100" y="9035"/>
                  </a:lnTo>
                  <a:lnTo>
                    <a:pt x="1209" y="9143"/>
                  </a:lnTo>
                  <a:lnTo>
                    <a:pt x="1314" y="9218"/>
                  </a:lnTo>
                  <a:lnTo>
                    <a:pt x="1427" y="9294"/>
                  </a:lnTo>
                  <a:lnTo>
                    <a:pt x="1541" y="9348"/>
                  </a:lnTo>
                  <a:lnTo>
                    <a:pt x="1650" y="9380"/>
                  </a:lnTo>
                  <a:lnTo>
                    <a:pt x="1768" y="9402"/>
                  </a:lnTo>
                  <a:lnTo>
                    <a:pt x="1882" y="9413"/>
                  </a:lnTo>
                  <a:lnTo>
                    <a:pt x="1995" y="9413"/>
                  </a:lnTo>
                  <a:lnTo>
                    <a:pt x="2109" y="9391"/>
                  </a:lnTo>
                  <a:lnTo>
                    <a:pt x="2223" y="9359"/>
                  </a:lnTo>
                  <a:lnTo>
                    <a:pt x="2336" y="9305"/>
                  </a:lnTo>
                  <a:lnTo>
                    <a:pt x="2445" y="9240"/>
                  </a:lnTo>
                  <a:lnTo>
                    <a:pt x="2554" y="9164"/>
                  </a:lnTo>
                  <a:lnTo>
                    <a:pt x="2663" y="9067"/>
                  </a:lnTo>
                  <a:lnTo>
                    <a:pt x="2763" y="8959"/>
                  </a:lnTo>
                  <a:lnTo>
                    <a:pt x="2863" y="8841"/>
                  </a:lnTo>
                  <a:lnTo>
                    <a:pt x="2963" y="8711"/>
                  </a:lnTo>
                  <a:lnTo>
                    <a:pt x="3054" y="8560"/>
                  </a:lnTo>
                  <a:lnTo>
                    <a:pt x="3145" y="8398"/>
                  </a:lnTo>
                  <a:lnTo>
                    <a:pt x="3227" y="8225"/>
                  </a:lnTo>
                  <a:lnTo>
                    <a:pt x="3304" y="8031"/>
                  </a:lnTo>
                  <a:lnTo>
                    <a:pt x="3381" y="7826"/>
                  </a:lnTo>
                  <a:lnTo>
                    <a:pt x="3445" y="7610"/>
                  </a:lnTo>
                  <a:lnTo>
                    <a:pt x="3508" y="7383"/>
                  </a:lnTo>
                  <a:lnTo>
                    <a:pt x="3563" y="7146"/>
                  </a:lnTo>
                  <a:lnTo>
                    <a:pt x="3608" y="6887"/>
                  </a:lnTo>
                  <a:lnTo>
                    <a:pt x="3649" y="6617"/>
                  </a:lnTo>
                  <a:lnTo>
                    <a:pt x="3654" y="6520"/>
                  </a:lnTo>
                  <a:lnTo>
                    <a:pt x="3663" y="6423"/>
                  </a:lnTo>
                  <a:lnTo>
                    <a:pt x="3667" y="6336"/>
                  </a:lnTo>
                  <a:lnTo>
                    <a:pt x="3676" y="6239"/>
                  </a:lnTo>
                  <a:lnTo>
                    <a:pt x="3736" y="6142"/>
                  </a:lnTo>
                  <a:lnTo>
                    <a:pt x="3790" y="6045"/>
                  </a:lnTo>
                  <a:lnTo>
                    <a:pt x="3845" y="5937"/>
                  </a:lnTo>
                  <a:lnTo>
                    <a:pt x="3890" y="5818"/>
                  </a:lnTo>
                  <a:lnTo>
                    <a:pt x="3935" y="5689"/>
                  </a:lnTo>
                  <a:lnTo>
                    <a:pt x="3981" y="5549"/>
                  </a:lnTo>
                  <a:lnTo>
                    <a:pt x="4017" y="5408"/>
                  </a:lnTo>
                  <a:lnTo>
                    <a:pt x="4049" y="5246"/>
                  </a:lnTo>
                  <a:lnTo>
                    <a:pt x="4076" y="5084"/>
                  </a:lnTo>
                  <a:lnTo>
                    <a:pt x="4099" y="4923"/>
                  </a:lnTo>
                  <a:lnTo>
                    <a:pt x="4122" y="4739"/>
                  </a:lnTo>
                  <a:lnTo>
                    <a:pt x="4131" y="4556"/>
                  </a:lnTo>
                  <a:lnTo>
                    <a:pt x="4140" y="4361"/>
                  </a:lnTo>
                  <a:lnTo>
                    <a:pt x="4140" y="4167"/>
                  </a:lnTo>
                  <a:lnTo>
                    <a:pt x="4140" y="3962"/>
                  </a:lnTo>
                  <a:lnTo>
                    <a:pt x="4126" y="3746"/>
                  </a:lnTo>
                  <a:lnTo>
                    <a:pt x="4104" y="3444"/>
                  </a:lnTo>
                  <a:lnTo>
                    <a:pt x="4067" y="3163"/>
                  </a:lnTo>
                  <a:lnTo>
                    <a:pt x="4026" y="2883"/>
                  </a:lnTo>
                  <a:lnTo>
                    <a:pt x="3976" y="2613"/>
                  </a:lnTo>
                  <a:lnTo>
                    <a:pt x="3917" y="2365"/>
                  </a:lnTo>
                  <a:lnTo>
                    <a:pt x="3849" y="2116"/>
                  </a:lnTo>
                  <a:lnTo>
                    <a:pt x="3776" y="1890"/>
                  </a:lnTo>
                  <a:lnTo>
                    <a:pt x="3699" y="1663"/>
                  </a:lnTo>
                  <a:lnTo>
                    <a:pt x="3613" y="1458"/>
                  </a:lnTo>
                  <a:lnTo>
                    <a:pt x="3522" y="1264"/>
                  </a:lnTo>
                  <a:lnTo>
                    <a:pt x="3427" y="1080"/>
                  </a:lnTo>
                  <a:lnTo>
                    <a:pt x="3322" y="918"/>
                  </a:lnTo>
                  <a:lnTo>
                    <a:pt x="3218" y="767"/>
                  </a:lnTo>
                  <a:lnTo>
                    <a:pt x="3109" y="627"/>
                  </a:lnTo>
                  <a:lnTo>
                    <a:pt x="2995" y="497"/>
                  </a:lnTo>
                  <a:lnTo>
                    <a:pt x="2881" y="379"/>
                  </a:lnTo>
                  <a:lnTo>
                    <a:pt x="2763" y="282"/>
                  </a:lnTo>
                  <a:lnTo>
                    <a:pt x="2641" y="195"/>
                  </a:lnTo>
                  <a:lnTo>
                    <a:pt x="2522" y="130"/>
                  </a:lnTo>
                  <a:lnTo>
                    <a:pt x="2395" y="76"/>
                  </a:lnTo>
                  <a:lnTo>
                    <a:pt x="2273" y="33"/>
                  </a:lnTo>
                  <a:lnTo>
                    <a:pt x="2150" y="12"/>
                  </a:lnTo>
                  <a:lnTo>
                    <a:pt x="202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2358;p66">
              <a:extLst>
                <a:ext uri="{FF2B5EF4-FFF2-40B4-BE49-F238E27FC236}">
                  <a16:creationId xmlns:a16="http://schemas.microsoft.com/office/drawing/2014/main" id="{076BA79A-F184-4A58-8F5E-F238D1C8C530}"/>
                </a:ext>
              </a:extLst>
            </p:cNvPr>
            <p:cNvSpPr/>
            <p:nvPr/>
          </p:nvSpPr>
          <p:spPr>
            <a:xfrm>
              <a:off x="3222850" y="-6447200"/>
              <a:ext cx="118150" cy="276600"/>
            </a:xfrm>
            <a:custGeom>
              <a:avLst/>
              <a:gdLst/>
              <a:ahLst/>
              <a:cxnLst/>
              <a:rect l="l" t="t" r="r" b="b"/>
              <a:pathLst>
                <a:path w="4726" h="11064" extrusionOk="0">
                  <a:moveTo>
                    <a:pt x="2717" y="3789"/>
                  </a:moveTo>
                  <a:lnTo>
                    <a:pt x="2908" y="3800"/>
                  </a:lnTo>
                  <a:lnTo>
                    <a:pt x="3108" y="3832"/>
                  </a:lnTo>
                  <a:lnTo>
                    <a:pt x="3140" y="3973"/>
                  </a:lnTo>
                  <a:lnTo>
                    <a:pt x="3172" y="4124"/>
                  </a:lnTo>
                  <a:lnTo>
                    <a:pt x="3199" y="4286"/>
                  </a:lnTo>
                  <a:lnTo>
                    <a:pt x="3217" y="4437"/>
                  </a:lnTo>
                  <a:lnTo>
                    <a:pt x="3240" y="4599"/>
                  </a:lnTo>
                  <a:lnTo>
                    <a:pt x="3253" y="4750"/>
                  </a:lnTo>
                  <a:lnTo>
                    <a:pt x="3267" y="4912"/>
                  </a:lnTo>
                  <a:lnTo>
                    <a:pt x="3276" y="5073"/>
                  </a:lnTo>
                  <a:lnTo>
                    <a:pt x="3281" y="5225"/>
                  </a:lnTo>
                  <a:lnTo>
                    <a:pt x="3281" y="5386"/>
                  </a:lnTo>
                  <a:lnTo>
                    <a:pt x="3276" y="5538"/>
                  </a:lnTo>
                  <a:lnTo>
                    <a:pt x="3272" y="5689"/>
                  </a:lnTo>
                  <a:lnTo>
                    <a:pt x="3263" y="5829"/>
                  </a:lnTo>
                  <a:lnTo>
                    <a:pt x="3249" y="5980"/>
                  </a:lnTo>
                  <a:lnTo>
                    <a:pt x="3231" y="6120"/>
                  </a:lnTo>
                  <a:lnTo>
                    <a:pt x="3208" y="6250"/>
                  </a:lnTo>
                  <a:lnTo>
                    <a:pt x="3181" y="6379"/>
                  </a:lnTo>
                  <a:lnTo>
                    <a:pt x="3154" y="6498"/>
                  </a:lnTo>
                  <a:lnTo>
                    <a:pt x="3117" y="6606"/>
                  </a:lnTo>
                  <a:lnTo>
                    <a:pt x="3081" y="6714"/>
                  </a:lnTo>
                  <a:lnTo>
                    <a:pt x="3035" y="6811"/>
                  </a:lnTo>
                  <a:lnTo>
                    <a:pt x="2990" y="6898"/>
                  </a:lnTo>
                  <a:lnTo>
                    <a:pt x="2940" y="6973"/>
                  </a:lnTo>
                  <a:lnTo>
                    <a:pt x="2885" y="7038"/>
                  </a:lnTo>
                  <a:lnTo>
                    <a:pt x="2826" y="7092"/>
                  </a:lnTo>
                  <a:lnTo>
                    <a:pt x="2758" y="7135"/>
                  </a:lnTo>
                  <a:lnTo>
                    <a:pt x="2690" y="7167"/>
                  </a:lnTo>
                  <a:lnTo>
                    <a:pt x="2617" y="7189"/>
                  </a:lnTo>
                  <a:lnTo>
                    <a:pt x="2540" y="7189"/>
                  </a:lnTo>
                  <a:lnTo>
                    <a:pt x="2458" y="7178"/>
                  </a:lnTo>
                  <a:lnTo>
                    <a:pt x="2372" y="7157"/>
                  </a:lnTo>
                  <a:lnTo>
                    <a:pt x="2281" y="7113"/>
                  </a:lnTo>
                  <a:lnTo>
                    <a:pt x="2195" y="7059"/>
                  </a:lnTo>
                  <a:lnTo>
                    <a:pt x="2113" y="6995"/>
                  </a:lnTo>
                  <a:lnTo>
                    <a:pt x="2036" y="6919"/>
                  </a:lnTo>
                  <a:lnTo>
                    <a:pt x="1968" y="6822"/>
                  </a:lnTo>
                  <a:lnTo>
                    <a:pt x="1904" y="6725"/>
                  </a:lnTo>
                  <a:lnTo>
                    <a:pt x="1845" y="6606"/>
                  </a:lnTo>
                  <a:lnTo>
                    <a:pt x="1795" y="6487"/>
                  </a:lnTo>
                  <a:lnTo>
                    <a:pt x="1754" y="6347"/>
                  </a:lnTo>
                  <a:lnTo>
                    <a:pt x="1718" y="6196"/>
                  </a:lnTo>
                  <a:lnTo>
                    <a:pt x="1695" y="6045"/>
                  </a:lnTo>
                  <a:lnTo>
                    <a:pt x="1677" y="5883"/>
                  </a:lnTo>
                  <a:lnTo>
                    <a:pt x="1677" y="5797"/>
                  </a:lnTo>
                  <a:lnTo>
                    <a:pt x="1672" y="5710"/>
                  </a:lnTo>
                  <a:lnTo>
                    <a:pt x="1677" y="5613"/>
                  </a:lnTo>
                  <a:lnTo>
                    <a:pt x="1681" y="5527"/>
                  </a:lnTo>
                  <a:lnTo>
                    <a:pt x="1686" y="5430"/>
                  </a:lnTo>
                  <a:lnTo>
                    <a:pt x="1700" y="5332"/>
                  </a:lnTo>
                  <a:lnTo>
                    <a:pt x="1727" y="5138"/>
                  </a:lnTo>
                  <a:lnTo>
                    <a:pt x="1772" y="4933"/>
                  </a:lnTo>
                  <a:lnTo>
                    <a:pt x="1831" y="4706"/>
                  </a:lnTo>
                  <a:lnTo>
                    <a:pt x="1863" y="4609"/>
                  </a:lnTo>
                  <a:lnTo>
                    <a:pt x="1895" y="4512"/>
                  </a:lnTo>
                  <a:lnTo>
                    <a:pt x="1927" y="4426"/>
                  </a:lnTo>
                  <a:lnTo>
                    <a:pt x="1963" y="4350"/>
                  </a:lnTo>
                  <a:lnTo>
                    <a:pt x="2031" y="4210"/>
                  </a:lnTo>
                  <a:lnTo>
                    <a:pt x="2109" y="4091"/>
                  </a:lnTo>
                  <a:lnTo>
                    <a:pt x="2186" y="4005"/>
                  </a:lnTo>
                  <a:lnTo>
                    <a:pt x="2268" y="3929"/>
                  </a:lnTo>
                  <a:lnTo>
                    <a:pt x="2354" y="3875"/>
                  </a:lnTo>
                  <a:lnTo>
                    <a:pt x="2440" y="3832"/>
                  </a:lnTo>
                  <a:lnTo>
                    <a:pt x="2531" y="3811"/>
                  </a:lnTo>
                  <a:lnTo>
                    <a:pt x="2622" y="3800"/>
                  </a:lnTo>
                  <a:lnTo>
                    <a:pt x="2717" y="3789"/>
                  </a:lnTo>
                  <a:close/>
                  <a:moveTo>
                    <a:pt x="2427" y="1"/>
                  </a:moveTo>
                  <a:lnTo>
                    <a:pt x="2299" y="11"/>
                  </a:lnTo>
                  <a:lnTo>
                    <a:pt x="2172" y="55"/>
                  </a:lnTo>
                  <a:lnTo>
                    <a:pt x="2049" y="109"/>
                  </a:lnTo>
                  <a:lnTo>
                    <a:pt x="1927" y="173"/>
                  </a:lnTo>
                  <a:lnTo>
                    <a:pt x="1800" y="270"/>
                  </a:lnTo>
                  <a:lnTo>
                    <a:pt x="1681" y="378"/>
                  </a:lnTo>
                  <a:lnTo>
                    <a:pt x="1559" y="497"/>
                  </a:lnTo>
                  <a:lnTo>
                    <a:pt x="1441" y="637"/>
                  </a:lnTo>
                  <a:lnTo>
                    <a:pt x="1322" y="789"/>
                  </a:lnTo>
                  <a:lnTo>
                    <a:pt x="1209" y="950"/>
                  </a:lnTo>
                  <a:lnTo>
                    <a:pt x="1100" y="1123"/>
                  </a:lnTo>
                  <a:lnTo>
                    <a:pt x="991" y="1307"/>
                  </a:lnTo>
                  <a:lnTo>
                    <a:pt x="891" y="1512"/>
                  </a:lnTo>
                  <a:lnTo>
                    <a:pt x="791" y="1717"/>
                  </a:lnTo>
                  <a:lnTo>
                    <a:pt x="695" y="1933"/>
                  </a:lnTo>
                  <a:lnTo>
                    <a:pt x="605" y="2159"/>
                  </a:lnTo>
                  <a:lnTo>
                    <a:pt x="518" y="2397"/>
                  </a:lnTo>
                  <a:lnTo>
                    <a:pt x="441" y="2634"/>
                  </a:lnTo>
                  <a:lnTo>
                    <a:pt x="368" y="2882"/>
                  </a:lnTo>
                  <a:lnTo>
                    <a:pt x="300" y="3141"/>
                  </a:lnTo>
                  <a:lnTo>
                    <a:pt x="237" y="3390"/>
                  </a:lnTo>
                  <a:lnTo>
                    <a:pt x="182" y="3660"/>
                  </a:lnTo>
                  <a:lnTo>
                    <a:pt x="132" y="3962"/>
                  </a:lnTo>
                  <a:lnTo>
                    <a:pt x="91" y="4264"/>
                  </a:lnTo>
                  <a:lnTo>
                    <a:pt x="55" y="4566"/>
                  </a:lnTo>
                  <a:lnTo>
                    <a:pt x="28" y="4868"/>
                  </a:lnTo>
                  <a:lnTo>
                    <a:pt x="9" y="5171"/>
                  </a:lnTo>
                  <a:lnTo>
                    <a:pt x="0" y="5473"/>
                  </a:lnTo>
                  <a:lnTo>
                    <a:pt x="0" y="5764"/>
                  </a:lnTo>
                  <a:lnTo>
                    <a:pt x="5" y="6066"/>
                  </a:lnTo>
                  <a:lnTo>
                    <a:pt x="19" y="6358"/>
                  </a:lnTo>
                  <a:lnTo>
                    <a:pt x="37" y="6649"/>
                  </a:lnTo>
                  <a:lnTo>
                    <a:pt x="64" y="6930"/>
                  </a:lnTo>
                  <a:lnTo>
                    <a:pt x="96" y="7211"/>
                  </a:lnTo>
                  <a:lnTo>
                    <a:pt x="137" y="7491"/>
                  </a:lnTo>
                  <a:lnTo>
                    <a:pt x="187" y="7761"/>
                  </a:lnTo>
                  <a:lnTo>
                    <a:pt x="237" y="8020"/>
                  </a:lnTo>
                  <a:lnTo>
                    <a:pt x="296" y="8279"/>
                  </a:lnTo>
                  <a:lnTo>
                    <a:pt x="364" y="8527"/>
                  </a:lnTo>
                  <a:lnTo>
                    <a:pt x="432" y="8765"/>
                  </a:lnTo>
                  <a:lnTo>
                    <a:pt x="509" y="8991"/>
                  </a:lnTo>
                  <a:lnTo>
                    <a:pt x="591" y="9218"/>
                  </a:lnTo>
                  <a:lnTo>
                    <a:pt x="677" y="9423"/>
                  </a:lnTo>
                  <a:lnTo>
                    <a:pt x="768" y="9628"/>
                  </a:lnTo>
                  <a:lnTo>
                    <a:pt x="864" y="9822"/>
                  </a:lnTo>
                  <a:lnTo>
                    <a:pt x="964" y="9995"/>
                  </a:lnTo>
                  <a:lnTo>
                    <a:pt x="1073" y="10168"/>
                  </a:lnTo>
                  <a:lnTo>
                    <a:pt x="1182" y="10319"/>
                  </a:lnTo>
                  <a:lnTo>
                    <a:pt x="1295" y="10459"/>
                  </a:lnTo>
                  <a:lnTo>
                    <a:pt x="1413" y="10589"/>
                  </a:lnTo>
                  <a:lnTo>
                    <a:pt x="1531" y="10708"/>
                  </a:lnTo>
                  <a:lnTo>
                    <a:pt x="1659" y="10805"/>
                  </a:lnTo>
                  <a:lnTo>
                    <a:pt x="1786" y="10880"/>
                  </a:lnTo>
                  <a:lnTo>
                    <a:pt x="1918" y="10945"/>
                  </a:lnTo>
                  <a:lnTo>
                    <a:pt x="2040" y="10999"/>
                  </a:lnTo>
                  <a:lnTo>
                    <a:pt x="2168" y="11031"/>
                  </a:lnTo>
                  <a:lnTo>
                    <a:pt x="2295" y="11053"/>
                  </a:lnTo>
                  <a:lnTo>
                    <a:pt x="2422" y="11064"/>
                  </a:lnTo>
                  <a:lnTo>
                    <a:pt x="2545" y="11053"/>
                  </a:lnTo>
                  <a:lnTo>
                    <a:pt x="2672" y="11031"/>
                  </a:lnTo>
                  <a:lnTo>
                    <a:pt x="2795" y="10999"/>
                  </a:lnTo>
                  <a:lnTo>
                    <a:pt x="2917" y="10945"/>
                  </a:lnTo>
                  <a:lnTo>
                    <a:pt x="3040" y="10880"/>
                  </a:lnTo>
                  <a:lnTo>
                    <a:pt x="3158" y="10805"/>
                  </a:lnTo>
                  <a:lnTo>
                    <a:pt x="3276" y="10718"/>
                  </a:lnTo>
                  <a:lnTo>
                    <a:pt x="3390" y="10610"/>
                  </a:lnTo>
                  <a:lnTo>
                    <a:pt x="3499" y="10492"/>
                  </a:lnTo>
                  <a:lnTo>
                    <a:pt x="3608" y="10362"/>
                  </a:lnTo>
                  <a:lnTo>
                    <a:pt x="3717" y="10222"/>
                  </a:lnTo>
                  <a:lnTo>
                    <a:pt x="3817" y="10071"/>
                  </a:lnTo>
                  <a:lnTo>
                    <a:pt x="3917" y="9898"/>
                  </a:lnTo>
                  <a:lnTo>
                    <a:pt x="4008" y="9725"/>
                  </a:lnTo>
                  <a:lnTo>
                    <a:pt x="4099" y="9531"/>
                  </a:lnTo>
                  <a:lnTo>
                    <a:pt x="4180" y="9326"/>
                  </a:lnTo>
                  <a:lnTo>
                    <a:pt x="4262" y="9121"/>
                  </a:lnTo>
                  <a:lnTo>
                    <a:pt x="4335" y="8894"/>
                  </a:lnTo>
                  <a:lnTo>
                    <a:pt x="4403" y="8657"/>
                  </a:lnTo>
                  <a:lnTo>
                    <a:pt x="4467" y="8409"/>
                  </a:lnTo>
                  <a:lnTo>
                    <a:pt x="4526" y="8150"/>
                  </a:lnTo>
                  <a:lnTo>
                    <a:pt x="4576" y="7890"/>
                  </a:lnTo>
                  <a:lnTo>
                    <a:pt x="4617" y="7610"/>
                  </a:lnTo>
                  <a:lnTo>
                    <a:pt x="4653" y="7318"/>
                  </a:lnTo>
                  <a:lnTo>
                    <a:pt x="4685" y="7027"/>
                  </a:lnTo>
                  <a:lnTo>
                    <a:pt x="4707" y="6714"/>
                  </a:lnTo>
                  <a:lnTo>
                    <a:pt x="4721" y="6401"/>
                  </a:lnTo>
                  <a:lnTo>
                    <a:pt x="4726" y="6077"/>
                  </a:lnTo>
                  <a:lnTo>
                    <a:pt x="4721" y="5710"/>
                  </a:lnTo>
                  <a:lnTo>
                    <a:pt x="4707" y="5354"/>
                  </a:lnTo>
                  <a:lnTo>
                    <a:pt x="4685" y="4998"/>
                  </a:lnTo>
                  <a:lnTo>
                    <a:pt x="4653" y="4653"/>
                  </a:lnTo>
                  <a:lnTo>
                    <a:pt x="4607" y="4307"/>
                  </a:lnTo>
                  <a:lnTo>
                    <a:pt x="4557" y="3973"/>
                  </a:lnTo>
                  <a:lnTo>
                    <a:pt x="4498" y="3649"/>
                  </a:lnTo>
                  <a:lnTo>
                    <a:pt x="4430" y="3336"/>
                  </a:lnTo>
                  <a:lnTo>
                    <a:pt x="4353" y="3023"/>
                  </a:lnTo>
                  <a:lnTo>
                    <a:pt x="4267" y="2731"/>
                  </a:lnTo>
                  <a:lnTo>
                    <a:pt x="4176" y="2440"/>
                  </a:lnTo>
                  <a:lnTo>
                    <a:pt x="4076" y="2170"/>
                  </a:lnTo>
                  <a:lnTo>
                    <a:pt x="3971" y="1911"/>
                  </a:lnTo>
                  <a:lnTo>
                    <a:pt x="3858" y="1674"/>
                  </a:lnTo>
                  <a:lnTo>
                    <a:pt x="3740" y="1447"/>
                  </a:lnTo>
                  <a:lnTo>
                    <a:pt x="3617" y="1231"/>
                  </a:lnTo>
                  <a:lnTo>
                    <a:pt x="3608" y="1199"/>
                  </a:lnTo>
                  <a:lnTo>
                    <a:pt x="3603" y="1166"/>
                  </a:lnTo>
                  <a:lnTo>
                    <a:pt x="3599" y="1112"/>
                  </a:lnTo>
                  <a:lnTo>
                    <a:pt x="3590" y="1058"/>
                  </a:lnTo>
                  <a:lnTo>
                    <a:pt x="3540" y="950"/>
                  </a:lnTo>
                  <a:lnTo>
                    <a:pt x="3485" y="843"/>
                  </a:lnTo>
                  <a:lnTo>
                    <a:pt x="3431" y="745"/>
                  </a:lnTo>
                  <a:lnTo>
                    <a:pt x="3376" y="648"/>
                  </a:lnTo>
                  <a:lnTo>
                    <a:pt x="3322" y="562"/>
                  </a:lnTo>
                  <a:lnTo>
                    <a:pt x="3267" y="486"/>
                  </a:lnTo>
                  <a:lnTo>
                    <a:pt x="3154" y="346"/>
                  </a:lnTo>
                  <a:lnTo>
                    <a:pt x="3035" y="227"/>
                  </a:lnTo>
                  <a:lnTo>
                    <a:pt x="2917" y="141"/>
                  </a:lnTo>
                  <a:lnTo>
                    <a:pt x="2795" y="65"/>
                  </a:lnTo>
                  <a:lnTo>
                    <a:pt x="2672" y="22"/>
                  </a:lnTo>
                  <a:lnTo>
                    <a:pt x="2549"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2359;p66">
              <a:extLst>
                <a:ext uri="{FF2B5EF4-FFF2-40B4-BE49-F238E27FC236}">
                  <a16:creationId xmlns:a16="http://schemas.microsoft.com/office/drawing/2014/main" id="{28204766-4199-443F-A695-52E7A6BD2B75}"/>
                </a:ext>
              </a:extLst>
            </p:cNvPr>
            <p:cNvSpPr/>
            <p:nvPr/>
          </p:nvSpPr>
          <p:spPr>
            <a:xfrm>
              <a:off x="3229900" y="-5956650"/>
              <a:ext cx="125750" cy="291450"/>
            </a:xfrm>
            <a:custGeom>
              <a:avLst/>
              <a:gdLst/>
              <a:ahLst/>
              <a:cxnLst/>
              <a:rect l="l" t="t" r="r" b="b"/>
              <a:pathLst>
                <a:path w="5030" h="11658" extrusionOk="0">
                  <a:moveTo>
                    <a:pt x="2640" y="4005"/>
                  </a:moveTo>
                  <a:lnTo>
                    <a:pt x="2740" y="4027"/>
                  </a:lnTo>
                  <a:lnTo>
                    <a:pt x="2840" y="4070"/>
                  </a:lnTo>
                  <a:lnTo>
                    <a:pt x="2940" y="4124"/>
                  </a:lnTo>
                  <a:lnTo>
                    <a:pt x="3044" y="4188"/>
                  </a:lnTo>
                  <a:lnTo>
                    <a:pt x="3144" y="4275"/>
                  </a:lnTo>
                  <a:lnTo>
                    <a:pt x="3349" y="4447"/>
                  </a:lnTo>
                  <a:lnTo>
                    <a:pt x="3553" y="4642"/>
                  </a:lnTo>
                  <a:lnTo>
                    <a:pt x="3571" y="4825"/>
                  </a:lnTo>
                  <a:lnTo>
                    <a:pt x="3580" y="5009"/>
                  </a:lnTo>
                  <a:lnTo>
                    <a:pt x="3585" y="5192"/>
                  </a:lnTo>
                  <a:lnTo>
                    <a:pt x="3589" y="5376"/>
                  </a:lnTo>
                  <a:lnTo>
                    <a:pt x="3589" y="5559"/>
                  </a:lnTo>
                  <a:lnTo>
                    <a:pt x="3585" y="5743"/>
                  </a:lnTo>
                  <a:lnTo>
                    <a:pt x="3576" y="5926"/>
                  </a:lnTo>
                  <a:lnTo>
                    <a:pt x="3562" y="6099"/>
                  </a:lnTo>
                  <a:lnTo>
                    <a:pt x="3544" y="6272"/>
                  </a:lnTo>
                  <a:lnTo>
                    <a:pt x="3526" y="6444"/>
                  </a:lnTo>
                  <a:lnTo>
                    <a:pt x="3503" y="6606"/>
                  </a:lnTo>
                  <a:lnTo>
                    <a:pt x="3476" y="6757"/>
                  </a:lnTo>
                  <a:lnTo>
                    <a:pt x="3444" y="6908"/>
                  </a:lnTo>
                  <a:lnTo>
                    <a:pt x="3408" y="7049"/>
                  </a:lnTo>
                  <a:lnTo>
                    <a:pt x="3371" y="7178"/>
                  </a:lnTo>
                  <a:lnTo>
                    <a:pt x="3330" y="7297"/>
                  </a:lnTo>
                  <a:lnTo>
                    <a:pt x="3285" y="7416"/>
                  </a:lnTo>
                  <a:lnTo>
                    <a:pt x="3235" y="7513"/>
                  </a:lnTo>
                  <a:lnTo>
                    <a:pt x="3180" y="7610"/>
                  </a:lnTo>
                  <a:lnTo>
                    <a:pt x="3126" y="7685"/>
                  </a:lnTo>
                  <a:lnTo>
                    <a:pt x="3067" y="7750"/>
                  </a:lnTo>
                  <a:lnTo>
                    <a:pt x="3003" y="7804"/>
                  </a:lnTo>
                  <a:lnTo>
                    <a:pt x="2935" y="7847"/>
                  </a:lnTo>
                  <a:lnTo>
                    <a:pt x="2867" y="7880"/>
                  </a:lnTo>
                  <a:lnTo>
                    <a:pt x="2794" y="7891"/>
                  </a:lnTo>
                  <a:lnTo>
                    <a:pt x="2717" y="7880"/>
                  </a:lnTo>
                  <a:lnTo>
                    <a:pt x="2635" y="7858"/>
                  </a:lnTo>
                  <a:lnTo>
                    <a:pt x="2553" y="7815"/>
                  </a:lnTo>
                  <a:lnTo>
                    <a:pt x="2467" y="7761"/>
                  </a:lnTo>
                  <a:lnTo>
                    <a:pt x="2376" y="7685"/>
                  </a:lnTo>
                  <a:lnTo>
                    <a:pt x="2285" y="7588"/>
                  </a:lnTo>
                  <a:lnTo>
                    <a:pt x="2185" y="7470"/>
                  </a:lnTo>
                  <a:lnTo>
                    <a:pt x="2099" y="7351"/>
                  </a:lnTo>
                  <a:lnTo>
                    <a:pt x="2013" y="7211"/>
                  </a:lnTo>
                  <a:lnTo>
                    <a:pt x="1936" y="7059"/>
                  </a:lnTo>
                  <a:lnTo>
                    <a:pt x="1867" y="6898"/>
                  </a:lnTo>
                  <a:lnTo>
                    <a:pt x="1808" y="6725"/>
                  </a:lnTo>
                  <a:lnTo>
                    <a:pt x="1758" y="6541"/>
                  </a:lnTo>
                  <a:lnTo>
                    <a:pt x="1717" y="6358"/>
                  </a:lnTo>
                  <a:lnTo>
                    <a:pt x="1704" y="6261"/>
                  </a:lnTo>
                  <a:lnTo>
                    <a:pt x="1690" y="6164"/>
                  </a:lnTo>
                  <a:lnTo>
                    <a:pt x="1681" y="6066"/>
                  </a:lnTo>
                  <a:lnTo>
                    <a:pt x="1672" y="5969"/>
                  </a:lnTo>
                  <a:lnTo>
                    <a:pt x="1667" y="5872"/>
                  </a:lnTo>
                  <a:lnTo>
                    <a:pt x="1667" y="5775"/>
                  </a:lnTo>
                  <a:lnTo>
                    <a:pt x="1667" y="5667"/>
                  </a:lnTo>
                  <a:lnTo>
                    <a:pt x="1672" y="5570"/>
                  </a:lnTo>
                  <a:lnTo>
                    <a:pt x="1681" y="5473"/>
                  </a:lnTo>
                  <a:lnTo>
                    <a:pt x="1695" y="5376"/>
                  </a:lnTo>
                  <a:lnTo>
                    <a:pt x="1708" y="5268"/>
                  </a:lnTo>
                  <a:lnTo>
                    <a:pt x="1727" y="5171"/>
                  </a:lnTo>
                  <a:lnTo>
                    <a:pt x="1749" y="5074"/>
                  </a:lnTo>
                  <a:lnTo>
                    <a:pt x="1777" y="4976"/>
                  </a:lnTo>
                  <a:lnTo>
                    <a:pt x="1808" y="4879"/>
                  </a:lnTo>
                  <a:lnTo>
                    <a:pt x="1845" y="4793"/>
                  </a:lnTo>
                  <a:lnTo>
                    <a:pt x="1881" y="4696"/>
                  </a:lnTo>
                  <a:lnTo>
                    <a:pt x="1926" y="4599"/>
                  </a:lnTo>
                  <a:lnTo>
                    <a:pt x="1976" y="4501"/>
                  </a:lnTo>
                  <a:lnTo>
                    <a:pt x="2026" y="4415"/>
                  </a:lnTo>
                  <a:lnTo>
                    <a:pt x="2081" y="4340"/>
                  </a:lnTo>
                  <a:lnTo>
                    <a:pt x="2131" y="4264"/>
                  </a:lnTo>
                  <a:lnTo>
                    <a:pt x="2181" y="4210"/>
                  </a:lnTo>
                  <a:lnTo>
                    <a:pt x="2235" y="4156"/>
                  </a:lnTo>
                  <a:lnTo>
                    <a:pt x="2285" y="4113"/>
                  </a:lnTo>
                  <a:lnTo>
                    <a:pt x="2335" y="4070"/>
                  </a:lnTo>
                  <a:lnTo>
                    <a:pt x="2385" y="4048"/>
                  </a:lnTo>
                  <a:lnTo>
                    <a:pt x="2435" y="4027"/>
                  </a:lnTo>
                  <a:lnTo>
                    <a:pt x="2485" y="4005"/>
                  </a:lnTo>
                  <a:close/>
                  <a:moveTo>
                    <a:pt x="2776" y="1"/>
                  </a:moveTo>
                  <a:lnTo>
                    <a:pt x="2640" y="11"/>
                  </a:lnTo>
                  <a:lnTo>
                    <a:pt x="2499" y="33"/>
                  </a:lnTo>
                  <a:lnTo>
                    <a:pt x="2363" y="76"/>
                  </a:lnTo>
                  <a:lnTo>
                    <a:pt x="2226" y="130"/>
                  </a:lnTo>
                  <a:lnTo>
                    <a:pt x="2090" y="206"/>
                  </a:lnTo>
                  <a:lnTo>
                    <a:pt x="1954" y="281"/>
                  </a:lnTo>
                  <a:lnTo>
                    <a:pt x="1817" y="378"/>
                  </a:lnTo>
                  <a:lnTo>
                    <a:pt x="1686" y="486"/>
                  </a:lnTo>
                  <a:lnTo>
                    <a:pt x="1558" y="605"/>
                  </a:lnTo>
                  <a:lnTo>
                    <a:pt x="1431" y="735"/>
                  </a:lnTo>
                  <a:lnTo>
                    <a:pt x="1309" y="886"/>
                  </a:lnTo>
                  <a:lnTo>
                    <a:pt x="1195" y="1037"/>
                  </a:lnTo>
                  <a:lnTo>
                    <a:pt x="1081" y="1199"/>
                  </a:lnTo>
                  <a:lnTo>
                    <a:pt x="972" y="1371"/>
                  </a:lnTo>
                  <a:lnTo>
                    <a:pt x="872" y="1555"/>
                  </a:lnTo>
                  <a:lnTo>
                    <a:pt x="777" y="1738"/>
                  </a:lnTo>
                  <a:lnTo>
                    <a:pt x="686" y="1943"/>
                  </a:lnTo>
                  <a:lnTo>
                    <a:pt x="582" y="2213"/>
                  </a:lnTo>
                  <a:lnTo>
                    <a:pt x="482" y="2483"/>
                  </a:lnTo>
                  <a:lnTo>
                    <a:pt x="391" y="2775"/>
                  </a:lnTo>
                  <a:lnTo>
                    <a:pt x="314" y="3066"/>
                  </a:lnTo>
                  <a:lnTo>
                    <a:pt x="241" y="3357"/>
                  </a:lnTo>
                  <a:lnTo>
                    <a:pt x="182" y="3670"/>
                  </a:lnTo>
                  <a:lnTo>
                    <a:pt x="127" y="3983"/>
                  </a:lnTo>
                  <a:lnTo>
                    <a:pt x="86" y="4296"/>
                  </a:lnTo>
                  <a:lnTo>
                    <a:pt x="50" y="4609"/>
                  </a:lnTo>
                  <a:lnTo>
                    <a:pt x="27" y="4933"/>
                  </a:lnTo>
                  <a:lnTo>
                    <a:pt x="9" y="5257"/>
                  </a:lnTo>
                  <a:lnTo>
                    <a:pt x="0" y="5581"/>
                  </a:lnTo>
                  <a:lnTo>
                    <a:pt x="0" y="5905"/>
                  </a:lnTo>
                  <a:lnTo>
                    <a:pt x="9" y="6228"/>
                  </a:lnTo>
                  <a:lnTo>
                    <a:pt x="23" y="6552"/>
                  </a:lnTo>
                  <a:lnTo>
                    <a:pt x="45" y="6865"/>
                  </a:lnTo>
                  <a:lnTo>
                    <a:pt x="77" y="7178"/>
                  </a:lnTo>
                  <a:lnTo>
                    <a:pt x="118" y="7491"/>
                  </a:lnTo>
                  <a:lnTo>
                    <a:pt x="168" y="7804"/>
                  </a:lnTo>
                  <a:lnTo>
                    <a:pt x="223" y="8106"/>
                  </a:lnTo>
                  <a:lnTo>
                    <a:pt x="282" y="8398"/>
                  </a:lnTo>
                  <a:lnTo>
                    <a:pt x="350" y="8689"/>
                  </a:lnTo>
                  <a:lnTo>
                    <a:pt x="427" y="8959"/>
                  </a:lnTo>
                  <a:lnTo>
                    <a:pt x="513" y="9229"/>
                  </a:lnTo>
                  <a:lnTo>
                    <a:pt x="604" y="9488"/>
                  </a:lnTo>
                  <a:lnTo>
                    <a:pt x="700" y="9747"/>
                  </a:lnTo>
                  <a:lnTo>
                    <a:pt x="804" y="9984"/>
                  </a:lnTo>
                  <a:lnTo>
                    <a:pt x="913" y="10200"/>
                  </a:lnTo>
                  <a:lnTo>
                    <a:pt x="1027" y="10416"/>
                  </a:lnTo>
                  <a:lnTo>
                    <a:pt x="1154" y="10610"/>
                  </a:lnTo>
                  <a:lnTo>
                    <a:pt x="1281" y="10794"/>
                  </a:lnTo>
                  <a:lnTo>
                    <a:pt x="1418" y="10967"/>
                  </a:lnTo>
                  <a:lnTo>
                    <a:pt x="1545" y="11107"/>
                  </a:lnTo>
                  <a:lnTo>
                    <a:pt x="1681" y="11236"/>
                  </a:lnTo>
                  <a:lnTo>
                    <a:pt x="1817" y="11355"/>
                  </a:lnTo>
                  <a:lnTo>
                    <a:pt x="1954" y="11441"/>
                  </a:lnTo>
                  <a:lnTo>
                    <a:pt x="2095" y="11517"/>
                  </a:lnTo>
                  <a:lnTo>
                    <a:pt x="2235" y="11582"/>
                  </a:lnTo>
                  <a:lnTo>
                    <a:pt x="2376" y="11625"/>
                  </a:lnTo>
                  <a:lnTo>
                    <a:pt x="2517" y="11647"/>
                  </a:lnTo>
                  <a:lnTo>
                    <a:pt x="2663" y="11657"/>
                  </a:lnTo>
                  <a:lnTo>
                    <a:pt x="2803" y="11647"/>
                  </a:lnTo>
                  <a:lnTo>
                    <a:pt x="2944" y="11614"/>
                  </a:lnTo>
                  <a:lnTo>
                    <a:pt x="3085" y="11571"/>
                  </a:lnTo>
                  <a:lnTo>
                    <a:pt x="3221" y="11517"/>
                  </a:lnTo>
                  <a:lnTo>
                    <a:pt x="3358" y="11431"/>
                  </a:lnTo>
                  <a:lnTo>
                    <a:pt x="3489" y="11344"/>
                  </a:lnTo>
                  <a:lnTo>
                    <a:pt x="3621" y="11236"/>
                  </a:lnTo>
                  <a:lnTo>
                    <a:pt x="3748" y="11107"/>
                  </a:lnTo>
                  <a:lnTo>
                    <a:pt x="3871" y="10967"/>
                  </a:lnTo>
                  <a:lnTo>
                    <a:pt x="3989" y="10805"/>
                  </a:lnTo>
                  <a:lnTo>
                    <a:pt x="4107" y="10632"/>
                  </a:lnTo>
                  <a:lnTo>
                    <a:pt x="4216" y="10438"/>
                  </a:lnTo>
                  <a:lnTo>
                    <a:pt x="4321" y="10233"/>
                  </a:lnTo>
                  <a:lnTo>
                    <a:pt x="4421" y="10006"/>
                  </a:lnTo>
                  <a:lnTo>
                    <a:pt x="4512" y="9769"/>
                  </a:lnTo>
                  <a:lnTo>
                    <a:pt x="4603" y="9510"/>
                  </a:lnTo>
                  <a:lnTo>
                    <a:pt x="4680" y="9240"/>
                  </a:lnTo>
                  <a:lnTo>
                    <a:pt x="4753" y="8959"/>
                  </a:lnTo>
                  <a:lnTo>
                    <a:pt x="4821" y="8657"/>
                  </a:lnTo>
                  <a:lnTo>
                    <a:pt x="4875" y="8344"/>
                  </a:lnTo>
                  <a:lnTo>
                    <a:pt x="4925" y="8009"/>
                  </a:lnTo>
                  <a:lnTo>
                    <a:pt x="4966" y="7664"/>
                  </a:lnTo>
                  <a:lnTo>
                    <a:pt x="4998" y="7297"/>
                  </a:lnTo>
                  <a:lnTo>
                    <a:pt x="5016" y="6941"/>
                  </a:lnTo>
                  <a:lnTo>
                    <a:pt x="5025" y="6574"/>
                  </a:lnTo>
                  <a:lnTo>
                    <a:pt x="5030" y="6228"/>
                  </a:lnTo>
                  <a:lnTo>
                    <a:pt x="5025" y="5872"/>
                  </a:lnTo>
                  <a:lnTo>
                    <a:pt x="5011" y="5527"/>
                  </a:lnTo>
                  <a:lnTo>
                    <a:pt x="4989" y="5181"/>
                  </a:lnTo>
                  <a:lnTo>
                    <a:pt x="4962" y="4847"/>
                  </a:lnTo>
                  <a:lnTo>
                    <a:pt x="4921" y="4523"/>
                  </a:lnTo>
                  <a:lnTo>
                    <a:pt x="4880" y="4199"/>
                  </a:lnTo>
                  <a:lnTo>
                    <a:pt x="4825" y="3886"/>
                  </a:lnTo>
                  <a:lnTo>
                    <a:pt x="4766" y="3573"/>
                  </a:lnTo>
                  <a:lnTo>
                    <a:pt x="4703" y="3282"/>
                  </a:lnTo>
                  <a:lnTo>
                    <a:pt x="4630" y="2990"/>
                  </a:lnTo>
                  <a:lnTo>
                    <a:pt x="4548" y="2710"/>
                  </a:lnTo>
                  <a:lnTo>
                    <a:pt x="4462" y="2440"/>
                  </a:lnTo>
                  <a:lnTo>
                    <a:pt x="4371" y="2181"/>
                  </a:lnTo>
                  <a:lnTo>
                    <a:pt x="4339" y="2030"/>
                  </a:lnTo>
                  <a:lnTo>
                    <a:pt x="4307" y="1890"/>
                  </a:lnTo>
                  <a:lnTo>
                    <a:pt x="4275" y="1749"/>
                  </a:lnTo>
                  <a:lnTo>
                    <a:pt x="4239" y="1609"/>
                  </a:lnTo>
                  <a:lnTo>
                    <a:pt x="4198" y="1479"/>
                  </a:lnTo>
                  <a:lnTo>
                    <a:pt x="4157" y="1361"/>
                  </a:lnTo>
                  <a:lnTo>
                    <a:pt x="4116" y="1242"/>
                  </a:lnTo>
                  <a:lnTo>
                    <a:pt x="4071" y="1134"/>
                  </a:lnTo>
                  <a:lnTo>
                    <a:pt x="4026" y="1026"/>
                  </a:lnTo>
                  <a:lnTo>
                    <a:pt x="3980" y="929"/>
                  </a:lnTo>
                  <a:lnTo>
                    <a:pt x="3930" y="832"/>
                  </a:lnTo>
                  <a:lnTo>
                    <a:pt x="3880" y="745"/>
                  </a:lnTo>
                  <a:lnTo>
                    <a:pt x="3776" y="584"/>
                  </a:lnTo>
                  <a:lnTo>
                    <a:pt x="3662" y="443"/>
                  </a:lnTo>
                  <a:lnTo>
                    <a:pt x="3548" y="324"/>
                  </a:lnTo>
                  <a:lnTo>
                    <a:pt x="3426" y="227"/>
                  </a:lnTo>
                  <a:lnTo>
                    <a:pt x="3303" y="141"/>
                  </a:lnTo>
                  <a:lnTo>
                    <a:pt x="3176" y="87"/>
                  </a:lnTo>
                  <a:lnTo>
                    <a:pt x="3044" y="44"/>
                  </a:lnTo>
                  <a:lnTo>
                    <a:pt x="2908" y="11"/>
                  </a:lnTo>
                  <a:lnTo>
                    <a:pt x="2776"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2360;p66">
              <a:extLst>
                <a:ext uri="{FF2B5EF4-FFF2-40B4-BE49-F238E27FC236}">
                  <a16:creationId xmlns:a16="http://schemas.microsoft.com/office/drawing/2014/main" id="{F5F6D357-6C04-47B5-9F3E-D1E806FA7A53}"/>
                </a:ext>
              </a:extLst>
            </p:cNvPr>
            <p:cNvSpPr/>
            <p:nvPr/>
          </p:nvSpPr>
          <p:spPr>
            <a:xfrm>
              <a:off x="3264650" y="-6352475"/>
              <a:ext cx="40225" cy="85000"/>
            </a:xfrm>
            <a:custGeom>
              <a:avLst/>
              <a:gdLst/>
              <a:ahLst/>
              <a:cxnLst/>
              <a:rect l="l" t="t" r="r" b="b"/>
              <a:pathLst>
                <a:path w="1609" h="3400" extrusionOk="0">
                  <a:moveTo>
                    <a:pt x="1045" y="0"/>
                  </a:moveTo>
                  <a:lnTo>
                    <a:pt x="950" y="11"/>
                  </a:lnTo>
                  <a:lnTo>
                    <a:pt x="859" y="22"/>
                  </a:lnTo>
                  <a:lnTo>
                    <a:pt x="768" y="43"/>
                  </a:lnTo>
                  <a:lnTo>
                    <a:pt x="682" y="86"/>
                  </a:lnTo>
                  <a:lnTo>
                    <a:pt x="596" y="140"/>
                  </a:lnTo>
                  <a:lnTo>
                    <a:pt x="514" y="216"/>
                  </a:lnTo>
                  <a:lnTo>
                    <a:pt x="437" y="302"/>
                  </a:lnTo>
                  <a:lnTo>
                    <a:pt x="359" y="421"/>
                  </a:lnTo>
                  <a:lnTo>
                    <a:pt x="291" y="561"/>
                  </a:lnTo>
                  <a:lnTo>
                    <a:pt x="255" y="637"/>
                  </a:lnTo>
                  <a:lnTo>
                    <a:pt x="223" y="723"/>
                  </a:lnTo>
                  <a:lnTo>
                    <a:pt x="191" y="820"/>
                  </a:lnTo>
                  <a:lnTo>
                    <a:pt x="159" y="917"/>
                  </a:lnTo>
                  <a:lnTo>
                    <a:pt x="100" y="1144"/>
                  </a:lnTo>
                  <a:lnTo>
                    <a:pt x="55" y="1349"/>
                  </a:lnTo>
                  <a:lnTo>
                    <a:pt x="28" y="1543"/>
                  </a:lnTo>
                  <a:lnTo>
                    <a:pt x="14" y="1641"/>
                  </a:lnTo>
                  <a:lnTo>
                    <a:pt x="9" y="1738"/>
                  </a:lnTo>
                  <a:lnTo>
                    <a:pt x="5" y="1824"/>
                  </a:lnTo>
                  <a:lnTo>
                    <a:pt x="0" y="1921"/>
                  </a:lnTo>
                  <a:lnTo>
                    <a:pt x="5" y="2008"/>
                  </a:lnTo>
                  <a:lnTo>
                    <a:pt x="5" y="2094"/>
                  </a:lnTo>
                  <a:lnTo>
                    <a:pt x="23" y="2256"/>
                  </a:lnTo>
                  <a:lnTo>
                    <a:pt x="46" y="2407"/>
                  </a:lnTo>
                  <a:lnTo>
                    <a:pt x="82" y="2558"/>
                  </a:lnTo>
                  <a:lnTo>
                    <a:pt x="123" y="2698"/>
                  </a:lnTo>
                  <a:lnTo>
                    <a:pt x="173" y="2817"/>
                  </a:lnTo>
                  <a:lnTo>
                    <a:pt x="232" y="2936"/>
                  </a:lnTo>
                  <a:lnTo>
                    <a:pt x="296" y="3033"/>
                  </a:lnTo>
                  <a:lnTo>
                    <a:pt x="364" y="3130"/>
                  </a:lnTo>
                  <a:lnTo>
                    <a:pt x="441" y="3206"/>
                  </a:lnTo>
                  <a:lnTo>
                    <a:pt x="523" y="3270"/>
                  </a:lnTo>
                  <a:lnTo>
                    <a:pt x="609" y="3324"/>
                  </a:lnTo>
                  <a:lnTo>
                    <a:pt x="700" y="3368"/>
                  </a:lnTo>
                  <a:lnTo>
                    <a:pt x="786" y="3389"/>
                  </a:lnTo>
                  <a:lnTo>
                    <a:pt x="868" y="3400"/>
                  </a:lnTo>
                  <a:lnTo>
                    <a:pt x="945" y="3400"/>
                  </a:lnTo>
                  <a:lnTo>
                    <a:pt x="1018" y="3378"/>
                  </a:lnTo>
                  <a:lnTo>
                    <a:pt x="1086" y="3346"/>
                  </a:lnTo>
                  <a:lnTo>
                    <a:pt x="1154" y="3303"/>
                  </a:lnTo>
                  <a:lnTo>
                    <a:pt x="1213" y="3249"/>
                  </a:lnTo>
                  <a:lnTo>
                    <a:pt x="1268" y="3184"/>
                  </a:lnTo>
                  <a:lnTo>
                    <a:pt x="1318" y="3109"/>
                  </a:lnTo>
                  <a:lnTo>
                    <a:pt x="1363" y="3022"/>
                  </a:lnTo>
                  <a:lnTo>
                    <a:pt x="1409" y="2925"/>
                  </a:lnTo>
                  <a:lnTo>
                    <a:pt x="1445" y="2817"/>
                  </a:lnTo>
                  <a:lnTo>
                    <a:pt x="1482" y="2709"/>
                  </a:lnTo>
                  <a:lnTo>
                    <a:pt x="1509" y="2590"/>
                  </a:lnTo>
                  <a:lnTo>
                    <a:pt x="1536" y="2461"/>
                  </a:lnTo>
                  <a:lnTo>
                    <a:pt x="1559" y="2331"/>
                  </a:lnTo>
                  <a:lnTo>
                    <a:pt x="1577" y="2191"/>
                  </a:lnTo>
                  <a:lnTo>
                    <a:pt x="1591" y="2040"/>
                  </a:lnTo>
                  <a:lnTo>
                    <a:pt x="1600" y="1900"/>
                  </a:lnTo>
                  <a:lnTo>
                    <a:pt x="1604" y="1749"/>
                  </a:lnTo>
                  <a:lnTo>
                    <a:pt x="1609" y="1597"/>
                  </a:lnTo>
                  <a:lnTo>
                    <a:pt x="1609" y="1436"/>
                  </a:lnTo>
                  <a:lnTo>
                    <a:pt x="1604" y="1284"/>
                  </a:lnTo>
                  <a:lnTo>
                    <a:pt x="1595" y="1123"/>
                  </a:lnTo>
                  <a:lnTo>
                    <a:pt x="1581" y="961"/>
                  </a:lnTo>
                  <a:lnTo>
                    <a:pt x="1568" y="810"/>
                  </a:lnTo>
                  <a:lnTo>
                    <a:pt x="1545" y="648"/>
                  </a:lnTo>
                  <a:lnTo>
                    <a:pt x="1527" y="497"/>
                  </a:lnTo>
                  <a:lnTo>
                    <a:pt x="1500" y="335"/>
                  </a:lnTo>
                  <a:lnTo>
                    <a:pt x="1468" y="184"/>
                  </a:lnTo>
                  <a:lnTo>
                    <a:pt x="1436" y="43"/>
                  </a:lnTo>
                  <a:lnTo>
                    <a:pt x="1236" y="11"/>
                  </a:lnTo>
                  <a:lnTo>
                    <a:pt x="1045"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2361;p66">
              <a:extLst>
                <a:ext uri="{FF2B5EF4-FFF2-40B4-BE49-F238E27FC236}">
                  <a16:creationId xmlns:a16="http://schemas.microsoft.com/office/drawing/2014/main" id="{BCDA14AC-78E0-4823-B78B-FFFB1D1AD5E0}"/>
                </a:ext>
              </a:extLst>
            </p:cNvPr>
            <p:cNvSpPr/>
            <p:nvPr/>
          </p:nvSpPr>
          <p:spPr>
            <a:xfrm>
              <a:off x="3271575" y="-5856550"/>
              <a:ext cx="48075" cy="97175"/>
            </a:xfrm>
            <a:custGeom>
              <a:avLst/>
              <a:gdLst/>
              <a:ahLst/>
              <a:cxnLst/>
              <a:rect l="l" t="t" r="r" b="b"/>
              <a:pathLst>
                <a:path w="1923" h="3887" extrusionOk="0">
                  <a:moveTo>
                    <a:pt x="818" y="1"/>
                  </a:moveTo>
                  <a:lnTo>
                    <a:pt x="768" y="23"/>
                  </a:lnTo>
                  <a:lnTo>
                    <a:pt x="718" y="44"/>
                  </a:lnTo>
                  <a:lnTo>
                    <a:pt x="668" y="66"/>
                  </a:lnTo>
                  <a:lnTo>
                    <a:pt x="618" y="109"/>
                  </a:lnTo>
                  <a:lnTo>
                    <a:pt x="568" y="152"/>
                  </a:lnTo>
                  <a:lnTo>
                    <a:pt x="514" y="206"/>
                  </a:lnTo>
                  <a:lnTo>
                    <a:pt x="464" y="260"/>
                  </a:lnTo>
                  <a:lnTo>
                    <a:pt x="414" y="336"/>
                  </a:lnTo>
                  <a:lnTo>
                    <a:pt x="359" y="411"/>
                  </a:lnTo>
                  <a:lnTo>
                    <a:pt x="309" y="497"/>
                  </a:lnTo>
                  <a:lnTo>
                    <a:pt x="259" y="595"/>
                  </a:lnTo>
                  <a:lnTo>
                    <a:pt x="214" y="692"/>
                  </a:lnTo>
                  <a:lnTo>
                    <a:pt x="178" y="789"/>
                  </a:lnTo>
                  <a:lnTo>
                    <a:pt x="141" y="875"/>
                  </a:lnTo>
                  <a:lnTo>
                    <a:pt x="110" y="972"/>
                  </a:lnTo>
                  <a:lnTo>
                    <a:pt x="82" y="1070"/>
                  </a:lnTo>
                  <a:lnTo>
                    <a:pt x="60" y="1167"/>
                  </a:lnTo>
                  <a:lnTo>
                    <a:pt x="41" y="1264"/>
                  </a:lnTo>
                  <a:lnTo>
                    <a:pt x="28" y="1372"/>
                  </a:lnTo>
                  <a:lnTo>
                    <a:pt x="14" y="1469"/>
                  </a:lnTo>
                  <a:lnTo>
                    <a:pt x="5" y="1566"/>
                  </a:lnTo>
                  <a:lnTo>
                    <a:pt x="0" y="1663"/>
                  </a:lnTo>
                  <a:lnTo>
                    <a:pt x="0" y="1771"/>
                  </a:lnTo>
                  <a:lnTo>
                    <a:pt x="0" y="1868"/>
                  </a:lnTo>
                  <a:lnTo>
                    <a:pt x="5" y="1965"/>
                  </a:lnTo>
                  <a:lnTo>
                    <a:pt x="14" y="2062"/>
                  </a:lnTo>
                  <a:lnTo>
                    <a:pt x="23" y="2160"/>
                  </a:lnTo>
                  <a:lnTo>
                    <a:pt x="37" y="2257"/>
                  </a:lnTo>
                  <a:lnTo>
                    <a:pt x="50" y="2354"/>
                  </a:lnTo>
                  <a:lnTo>
                    <a:pt x="91" y="2537"/>
                  </a:lnTo>
                  <a:lnTo>
                    <a:pt x="141" y="2721"/>
                  </a:lnTo>
                  <a:lnTo>
                    <a:pt x="200" y="2894"/>
                  </a:lnTo>
                  <a:lnTo>
                    <a:pt x="269" y="3055"/>
                  </a:lnTo>
                  <a:lnTo>
                    <a:pt x="346" y="3207"/>
                  </a:lnTo>
                  <a:lnTo>
                    <a:pt x="432" y="3347"/>
                  </a:lnTo>
                  <a:lnTo>
                    <a:pt x="518" y="3466"/>
                  </a:lnTo>
                  <a:lnTo>
                    <a:pt x="618" y="3584"/>
                  </a:lnTo>
                  <a:lnTo>
                    <a:pt x="709" y="3681"/>
                  </a:lnTo>
                  <a:lnTo>
                    <a:pt x="800" y="3757"/>
                  </a:lnTo>
                  <a:lnTo>
                    <a:pt x="886" y="3811"/>
                  </a:lnTo>
                  <a:lnTo>
                    <a:pt x="968" y="3854"/>
                  </a:lnTo>
                  <a:lnTo>
                    <a:pt x="1050" y="3876"/>
                  </a:lnTo>
                  <a:lnTo>
                    <a:pt x="1127" y="3887"/>
                  </a:lnTo>
                  <a:lnTo>
                    <a:pt x="1200" y="3876"/>
                  </a:lnTo>
                  <a:lnTo>
                    <a:pt x="1268" y="3843"/>
                  </a:lnTo>
                  <a:lnTo>
                    <a:pt x="1336" y="3800"/>
                  </a:lnTo>
                  <a:lnTo>
                    <a:pt x="1400" y="3746"/>
                  </a:lnTo>
                  <a:lnTo>
                    <a:pt x="1459" y="3681"/>
                  </a:lnTo>
                  <a:lnTo>
                    <a:pt x="1513" y="3606"/>
                  </a:lnTo>
                  <a:lnTo>
                    <a:pt x="1568" y="3509"/>
                  </a:lnTo>
                  <a:lnTo>
                    <a:pt x="1618" y="3412"/>
                  </a:lnTo>
                  <a:lnTo>
                    <a:pt x="1663" y="3293"/>
                  </a:lnTo>
                  <a:lnTo>
                    <a:pt x="1704" y="3174"/>
                  </a:lnTo>
                  <a:lnTo>
                    <a:pt x="1741" y="3045"/>
                  </a:lnTo>
                  <a:lnTo>
                    <a:pt x="1777" y="2904"/>
                  </a:lnTo>
                  <a:lnTo>
                    <a:pt x="1809" y="2753"/>
                  </a:lnTo>
                  <a:lnTo>
                    <a:pt x="1836" y="2602"/>
                  </a:lnTo>
                  <a:lnTo>
                    <a:pt x="1859" y="2440"/>
                  </a:lnTo>
                  <a:lnTo>
                    <a:pt x="1877" y="2268"/>
                  </a:lnTo>
                  <a:lnTo>
                    <a:pt x="1895" y="2095"/>
                  </a:lnTo>
                  <a:lnTo>
                    <a:pt x="1909" y="1922"/>
                  </a:lnTo>
                  <a:lnTo>
                    <a:pt x="1918" y="1739"/>
                  </a:lnTo>
                  <a:lnTo>
                    <a:pt x="1922" y="1555"/>
                  </a:lnTo>
                  <a:lnTo>
                    <a:pt x="1922" y="1372"/>
                  </a:lnTo>
                  <a:lnTo>
                    <a:pt x="1918" y="1188"/>
                  </a:lnTo>
                  <a:lnTo>
                    <a:pt x="1913" y="1005"/>
                  </a:lnTo>
                  <a:lnTo>
                    <a:pt x="1904" y="821"/>
                  </a:lnTo>
                  <a:lnTo>
                    <a:pt x="1886" y="638"/>
                  </a:lnTo>
                  <a:lnTo>
                    <a:pt x="1682" y="443"/>
                  </a:lnTo>
                  <a:lnTo>
                    <a:pt x="1477" y="271"/>
                  </a:lnTo>
                  <a:lnTo>
                    <a:pt x="1377" y="184"/>
                  </a:lnTo>
                  <a:lnTo>
                    <a:pt x="1273" y="120"/>
                  </a:lnTo>
                  <a:lnTo>
                    <a:pt x="1173" y="66"/>
                  </a:lnTo>
                  <a:lnTo>
                    <a:pt x="1073" y="23"/>
                  </a:lnTo>
                  <a:lnTo>
                    <a:pt x="973"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2362;p66">
              <a:extLst>
                <a:ext uri="{FF2B5EF4-FFF2-40B4-BE49-F238E27FC236}">
                  <a16:creationId xmlns:a16="http://schemas.microsoft.com/office/drawing/2014/main" id="{F203A3CD-08A8-4D4E-8B32-300356A1CACA}"/>
                </a:ext>
              </a:extLst>
            </p:cNvPr>
            <p:cNvSpPr/>
            <p:nvPr/>
          </p:nvSpPr>
          <p:spPr>
            <a:xfrm>
              <a:off x="3388800" y="-9017875"/>
              <a:ext cx="213000" cy="170300"/>
            </a:xfrm>
            <a:custGeom>
              <a:avLst/>
              <a:gdLst/>
              <a:ahLst/>
              <a:cxnLst/>
              <a:rect l="l" t="t" r="r" b="b"/>
              <a:pathLst>
                <a:path w="8520" h="6812" extrusionOk="0">
                  <a:moveTo>
                    <a:pt x="96" y="1"/>
                  </a:moveTo>
                  <a:lnTo>
                    <a:pt x="87" y="303"/>
                  </a:lnTo>
                  <a:lnTo>
                    <a:pt x="78" y="605"/>
                  </a:lnTo>
                  <a:lnTo>
                    <a:pt x="50" y="1220"/>
                  </a:lnTo>
                  <a:lnTo>
                    <a:pt x="23" y="1868"/>
                  </a:lnTo>
                  <a:lnTo>
                    <a:pt x="14" y="2192"/>
                  </a:lnTo>
                  <a:lnTo>
                    <a:pt x="9" y="2526"/>
                  </a:lnTo>
                  <a:lnTo>
                    <a:pt x="0" y="3012"/>
                  </a:lnTo>
                  <a:lnTo>
                    <a:pt x="0" y="3509"/>
                  </a:lnTo>
                  <a:lnTo>
                    <a:pt x="5" y="3994"/>
                  </a:lnTo>
                  <a:lnTo>
                    <a:pt x="14" y="4480"/>
                  </a:lnTo>
                  <a:lnTo>
                    <a:pt x="32" y="5451"/>
                  </a:lnTo>
                  <a:lnTo>
                    <a:pt x="46" y="5937"/>
                  </a:lnTo>
                  <a:lnTo>
                    <a:pt x="50" y="6434"/>
                  </a:lnTo>
                  <a:lnTo>
                    <a:pt x="2168" y="6498"/>
                  </a:lnTo>
                  <a:lnTo>
                    <a:pt x="4285" y="6585"/>
                  </a:lnTo>
                  <a:lnTo>
                    <a:pt x="6402" y="6693"/>
                  </a:lnTo>
                  <a:lnTo>
                    <a:pt x="8519" y="6811"/>
                  </a:lnTo>
                  <a:lnTo>
                    <a:pt x="8488" y="6023"/>
                  </a:lnTo>
                  <a:lnTo>
                    <a:pt x="8460" y="5225"/>
                  </a:lnTo>
                  <a:lnTo>
                    <a:pt x="8438" y="4426"/>
                  </a:lnTo>
                  <a:lnTo>
                    <a:pt x="8415" y="3627"/>
                  </a:lnTo>
                  <a:lnTo>
                    <a:pt x="8397" y="2839"/>
                  </a:lnTo>
                  <a:lnTo>
                    <a:pt x="8378" y="2041"/>
                  </a:lnTo>
                  <a:lnTo>
                    <a:pt x="8369" y="1242"/>
                  </a:lnTo>
                  <a:lnTo>
                    <a:pt x="8360" y="454"/>
                  </a:lnTo>
                  <a:lnTo>
                    <a:pt x="5416" y="346"/>
                  </a:lnTo>
                  <a:lnTo>
                    <a:pt x="3940" y="314"/>
                  </a:lnTo>
                  <a:lnTo>
                    <a:pt x="2467" y="281"/>
                  </a:lnTo>
                  <a:lnTo>
                    <a:pt x="2208" y="271"/>
                  </a:lnTo>
                  <a:lnTo>
                    <a:pt x="1940" y="249"/>
                  </a:lnTo>
                  <a:lnTo>
                    <a:pt x="1654" y="227"/>
                  </a:lnTo>
                  <a:lnTo>
                    <a:pt x="1363" y="195"/>
                  </a:lnTo>
                  <a:lnTo>
                    <a:pt x="745" y="98"/>
                  </a:lnTo>
                  <a:lnTo>
                    <a:pt x="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2363;p66">
              <a:extLst>
                <a:ext uri="{FF2B5EF4-FFF2-40B4-BE49-F238E27FC236}">
                  <a16:creationId xmlns:a16="http://schemas.microsoft.com/office/drawing/2014/main" id="{8D2F1E30-A8A3-4C90-A0D8-ADD95C8FE28A}"/>
                </a:ext>
              </a:extLst>
            </p:cNvPr>
            <p:cNvSpPr/>
            <p:nvPr/>
          </p:nvSpPr>
          <p:spPr>
            <a:xfrm>
              <a:off x="3398100" y="-6404300"/>
              <a:ext cx="1040600" cy="150600"/>
            </a:xfrm>
            <a:custGeom>
              <a:avLst/>
              <a:gdLst/>
              <a:ahLst/>
              <a:cxnLst/>
              <a:rect l="l" t="t" r="r" b="b"/>
              <a:pathLst>
                <a:path w="41624" h="6024" extrusionOk="0">
                  <a:moveTo>
                    <a:pt x="637" y="1"/>
                  </a:moveTo>
                  <a:lnTo>
                    <a:pt x="555" y="12"/>
                  </a:lnTo>
                  <a:lnTo>
                    <a:pt x="478" y="44"/>
                  </a:lnTo>
                  <a:lnTo>
                    <a:pt x="410" y="98"/>
                  </a:lnTo>
                  <a:lnTo>
                    <a:pt x="342" y="173"/>
                  </a:lnTo>
                  <a:lnTo>
                    <a:pt x="283" y="260"/>
                  </a:lnTo>
                  <a:lnTo>
                    <a:pt x="228" y="357"/>
                  </a:lnTo>
                  <a:lnTo>
                    <a:pt x="183" y="476"/>
                  </a:lnTo>
                  <a:lnTo>
                    <a:pt x="137" y="594"/>
                  </a:lnTo>
                  <a:lnTo>
                    <a:pt x="101" y="735"/>
                  </a:lnTo>
                  <a:lnTo>
                    <a:pt x="69" y="875"/>
                  </a:lnTo>
                  <a:lnTo>
                    <a:pt x="46" y="1026"/>
                  </a:lnTo>
                  <a:lnTo>
                    <a:pt x="24" y="1188"/>
                  </a:lnTo>
                  <a:lnTo>
                    <a:pt x="10" y="1350"/>
                  </a:lnTo>
                  <a:lnTo>
                    <a:pt x="5" y="1523"/>
                  </a:lnTo>
                  <a:lnTo>
                    <a:pt x="1" y="1685"/>
                  </a:lnTo>
                  <a:lnTo>
                    <a:pt x="5" y="1857"/>
                  </a:lnTo>
                  <a:lnTo>
                    <a:pt x="15" y="2030"/>
                  </a:lnTo>
                  <a:lnTo>
                    <a:pt x="28" y="2203"/>
                  </a:lnTo>
                  <a:lnTo>
                    <a:pt x="46" y="2364"/>
                  </a:lnTo>
                  <a:lnTo>
                    <a:pt x="74" y="2526"/>
                  </a:lnTo>
                  <a:lnTo>
                    <a:pt x="105" y="2677"/>
                  </a:lnTo>
                  <a:lnTo>
                    <a:pt x="142" y="2829"/>
                  </a:lnTo>
                  <a:lnTo>
                    <a:pt x="183" y="2969"/>
                  </a:lnTo>
                  <a:lnTo>
                    <a:pt x="233" y="3098"/>
                  </a:lnTo>
                  <a:lnTo>
                    <a:pt x="287" y="3217"/>
                  </a:lnTo>
                  <a:lnTo>
                    <a:pt x="346" y="3325"/>
                  </a:lnTo>
                  <a:lnTo>
                    <a:pt x="410" y="3422"/>
                  </a:lnTo>
                  <a:lnTo>
                    <a:pt x="483" y="3498"/>
                  </a:lnTo>
                  <a:lnTo>
                    <a:pt x="560" y="3563"/>
                  </a:lnTo>
                  <a:lnTo>
                    <a:pt x="642" y="3606"/>
                  </a:lnTo>
                  <a:lnTo>
                    <a:pt x="728" y="3638"/>
                  </a:lnTo>
                  <a:lnTo>
                    <a:pt x="1986" y="3854"/>
                  </a:lnTo>
                  <a:lnTo>
                    <a:pt x="3249" y="4059"/>
                  </a:lnTo>
                  <a:lnTo>
                    <a:pt x="4508" y="4264"/>
                  </a:lnTo>
                  <a:lnTo>
                    <a:pt x="5771" y="4458"/>
                  </a:lnTo>
                  <a:lnTo>
                    <a:pt x="7034" y="4642"/>
                  </a:lnTo>
                  <a:lnTo>
                    <a:pt x="8297" y="4804"/>
                  </a:lnTo>
                  <a:lnTo>
                    <a:pt x="9556" y="4966"/>
                  </a:lnTo>
                  <a:lnTo>
                    <a:pt x="10819" y="5117"/>
                  </a:lnTo>
                  <a:lnTo>
                    <a:pt x="12082" y="5257"/>
                  </a:lnTo>
                  <a:lnTo>
                    <a:pt x="13345" y="5387"/>
                  </a:lnTo>
                  <a:lnTo>
                    <a:pt x="14608" y="5505"/>
                  </a:lnTo>
                  <a:lnTo>
                    <a:pt x="15871" y="5613"/>
                  </a:lnTo>
                  <a:lnTo>
                    <a:pt x="17134" y="5710"/>
                  </a:lnTo>
                  <a:lnTo>
                    <a:pt x="18397" y="5797"/>
                  </a:lnTo>
                  <a:lnTo>
                    <a:pt x="19660" y="5861"/>
                  </a:lnTo>
                  <a:lnTo>
                    <a:pt x="20924" y="5926"/>
                  </a:lnTo>
                  <a:lnTo>
                    <a:pt x="22187" y="5969"/>
                  </a:lnTo>
                  <a:lnTo>
                    <a:pt x="23450" y="6002"/>
                  </a:lnTo>
                  <a:lnTo>
                    <a:pt x="24713" y="6023"/>
                  </a:lnTo>
                  <a:lnTo>
                    <a:pt x="25976" y="6023"/>
                  </a:lnTo>
                  <a:lnTo>
                    <a:pt x="27239" y="6013"/>
                  </a:lnTo>
                  <a:lnTo>
                    <a:pt x="28502" y="5991"/>
                  </a:lnTo>
                  <a:lnTo>
                    <a:pt x="29765" y="5959"/>
                  </a:lnTo>
                  <a:lnTo>
                    <a:pt x="31024" y="5905"/>
                  </a:lnTo>
                  <a:lnTo>
                    <a:pt x="32287" y="5840"/>
                  </a:lnTo>
                  <a:lnTo>
                    <a:pt x="33550" y="5764"/>
                  </a:lnTo>
                  <a:lnTo>
                    <a:pt x="34813" y="5667"/>
                  </a:lnTo>
                  <a:lnTo>
                    <a:pt x="36076" y="5548"/>
                  </a:lnTo>
                  <a:lnTo>
                    <a:pt x="37339" y="5430"/>
                  </a:lnTo>
                  <a:lnTo>
                    <a:pt x="38602" y="5279"/>
                  </a:lnTo>
                  <a:lnTo>
                    <a:pt x="39865" y="5128"/>
                  </a:lnTo>
                  <a:lnTo>
                    <a:pt x="41128" y="4944"/>
                  </a:lnTo>
                  <a:lnTo>
                    <a:pt x="41187" y="4933"/>
                  </a:lnTo>
                  <a:lnTo>
                    <a:pt x="41242" y="4901"/>
                  </a:lnTo>
                  <a:lnTo>
                    <a:pt x="41292" y="4858"/>
                  </a:lnTo>
                  <a:lnTo>
                    <a:pt x="41342" y="4815"/>
                  </a:lnTo>
                  <a:lnTo>
                    <a:pt x="41387" y="4750"/>
                  </a:lnTo>
                  <a:lnTo>
                    <a:pt x="41428" y="4685"/>
                  </a:lnTo>
                  <a:lnTo>
                    <a:pt x="41465" y="4599"/>
                  </a:lnTo>
                  <a:lnTo>
                    <a:pt x="41496" y="4523"/>
                  </a:lnTo>
                  <a:lnTo>
                    <a:pt x="41528" y="4426"/>
                  </a:lnTo>
                  <a:lnTo>
                    <a:pt x="41551" y="4329"/>
                  </a:lnTo>
                  <a:lnTo>
                    <a:pt x="41574" y="4232"/>
                  </a:lnTo>
                  <a:lnTo>
                    <a:pt x="41592" y="4124"/>
                  </a:lnTo>
                  <a:lnTo>
                    <a:pt x="41605" y="4016"/>
                  </a:lnTo>
                  <a:lnTo>
                    <a:pt x="41614" y="3908"/>
                  </a:lnTo>
                  <a:lnTo>
                    <a:pt x="41619" y="3789"/>
                  </a:lnTo>
                  <a:lnTo>
                    <a:pt x="41624" y="3681"/>
                  </a:lnTo>
                  <a:lnTo>
                    <a:pt x="41624" y="3573"/>
                  </a:lnTo>
                  <a:lnTo>
                    <a:pt x="41614" y="3455"/>
                  </a:lnTo>
                  <a:lnTo>
                    <a:pt x="41605" y="3347"/>
                  </a:lnTo>
                  <a:lnTo>
                    <a:pt x="41592" y="3239"/>
                  </a:lnTo>
                  <a:lnTo>
                    <a:pt x="41578" y="3142"/>
                  </a:lnTo>
                  <a:lnTo>
                    <a:pt x="41555" y="3044"/>
                  </a:lnTo>
                  <a:lnTo>
                    <a:pt x="41528" y="2947"/>
                  </a:lnTo>
                  <a:lnTo>
                    <a:pt x="41501" y="2861"/>
                  </a:lnTo>
                  <a:lnTo>
                    <a:pt x="41469" y="2785"/>
                  </a:lnTo>
                  <a:lnTo>
                    <a:pt x="41433" y="2710"/>
                  </a:lnTo>
                  <a:lnTo>
                    <a:pt x="41392" y="2645"/>
                  </a:lnTo>
                  <a:lnTo>
                    <a:pt x="41346" y="2591"/>
                  </a:lnTo>
                  <a:lnTo>
                    <a:pt x="41296" y="2548"/>
                  </a:lnTo>
                  <a:lnTo>
                    <a:pt x="41242" y="2516"/>
                  </a:lnTo>
                  <a:lnTo>
                    <a:pt x="41187" y="2494"/>
                  </a:lnTo>
                  <a:lnTo>
                    <a:pt x="41128" y="2494"/>
                  </a:lnTo>
                  <a:lnTo>
                    <a:pt x="38598" y="2537"/>
                  </a:lnTo>
                  <a:lnTo>
                    <a:pt x="36071" y="2559"/>
                  </a:lnTo>
                  <a:lnTo>
                    <a:pt x="33545" y="2570"/>
                  </a:lnTo>
                  <a:lnTo>
                    <a:pt x="31019" y="2559"/>
                  </a:lnTo>
                  <a:lnTo>
                    <a:pt x="28493" y="2526"/>
                  </a:lnTo>
                  <a:lnTo>
                    <a:pt x="27230" y="2494"/>
                  </a:lnTo>
                  <a:lnTo>
                    <a:pt x="25967" y="2462"/>
                  </a:lnTo>
                  <a:lnTo>
                    <a:pt x="24708" y="2418"/>
                  </a:lnTo>
                  <a:lnTo>
                    <a:pt x="23445" y="2375"/>
                  </a:lnTo>
                  <a:lnTo>
                    <a:pt x="22182" y="2321"/>
                  </a:lnTo>
                  <a:lnTo>
                    <a:pt x="20924" y="2257"/>
                  </a:lnTo>
                  <a:lnTo>
                    <a:pt x="19660" y="2192"/>
                  </a:lnTo>
                  <a:lnTo>
                    <a:pt x="18397" y="2105"/>
                  </a:lnTo>
                  <a:lnTo>
                    <a:pt x="17134" y="2019"/>
                  </a:lnTo>
                  <a:lnTo>
                    <a:pt x="15876" y="1922"/>
                  </a:lnTo>
                  <a:lnTo>
                    <a:pt x="14613" y="1825"/>
                  </a:lnTo>
                  <a:lnTo>
                    <a:pt x="13350" y="1706"/>
                  </a:lnTo>
                  <a:lnTo>
                    <a:pt x="12091" y="1587"/>
                  </a:lnTo>
                  <a:lnTo>
                    <a:pt x="10828" y="1447"/>
                  </a:lnTo>
                  <a:lnTo>
                    <a:pt x="9565" y="1307"/>
                  </a:lnTo>
                  <a:lnTo>
                    <a:pt x="8302" y="1156"/>
                  </a:lnTo>
                  <a:lnTo>
                    <a:pt x="7043" y="994"/>
                  </a:lnTo>
                  <a:lnTo>
                    <a:pt x="5780" y="821"/>
                  </a:lnTo>
                  <a:lnTo>
                    <a:pt x="4517" y="627"/>
                  </a:lnTo>
                  <a:lnTo>
                    <a:pt x="3254" y="433"/>
                  </a:lnTo>
                  <a:lnTo>
                    <a:pt x="1991" y="227"/>
                  </a:lnTo>
                  <a:lnTo>
                    <a:pt x="72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2364;p66">
              <a:extLst>
                <a:ext uri="{FF2B5EF4-FFF2-40B4-BE49-F238E27FC236}">
                  <a16:creationId xmlns:a16="http://schemas.microsoft.com/office/drawing/2014/main" id="{42494E0C-FADF-46F0-A718-855097C93473}"/>
                </a:ext>
              </a:extLst>
            </p:cNvPr>
            <p:cNvSpPr/>
            <p:nvPr/>
          </p:nvSpPr>
          <p:spPr>
            <a:xfrm>
              <a:off x="3414700" y="-5956650"/>
              <a:ext cx="992200" cy="191600"/>
            </a:xfrm>
            <a:custGeom>
              <a:avLst/>
              <a:gdLst/>
              <a:ahLst/>
              <a:cxnLst/>
              <a:rect l="l" t="t" r="r" b="b"/>
              <a:pathLst>
                <a:path w="39688" h="7664" extrusionOk="0">
                  <a:moveTo>
                    <a:pt x="818" y="1"/>
                  </a:moveTo>
                  <a:lnTo>
                    <a:pt x="718" y="11"/>
                  </a:lnTo>
                  <a:lnTo>
                    <a:pt x="627" y="33"/>
                  </a:lnTo>
                  <a:lnTo>
                    <a:pt x="536" y="76"/>
                  </a:lnTo>
                  <a:lnTo>
                    <a:pt x="459" y="141"/>
                  </a:lnTo>
                  <a:lnTo>
                    <a:pt x="382" y="227"/>
                  </a:lnTo>
                  <a:lnTo>
                    <a:pt x="318" y="324"/>
                  </a:lnTo>
                  <a:lnTo>
                    <a:pt x="255" y="443"/>
                  </a:lnTo>
                  <a:lnTo>
                    <a:pt x="200" y="573"/>
                  </a:lnTo>
                  <a:lnTo>
                    <a:pt x="155" y="713"/>
                  </a:lnTo>
                  <a:lnTo>
                    <a:pt x="114" y="864"/>
                  </a:lnTo>
                  <a:lnTo>
                    <a:pt x="77" y="1026"/>
                  </a:lnTo>
                  <a:lnTo>
                    <a:pt x="50" y="1199"/>
                  </a:lnTo>
                  <a:lnTo>
                    <a:pt x="28" y="1371"/>
                  </a:lnTo>
                  <a:lnTo>
                    <a:pt x="14" y="1555"/>
                  </a:lnTo>
                  <a:lnTo>
                    <a:pt x="5" y="1738"/>
                  </a:lnTo>
                  <a:lnTo>
                    <a:pt x="0" y="1933"/>
                  </a:lnTo>
                  <a:lnTo>
                    <a:pt x="5" y="2116"/>
                  </a:lnTo>
                  <a:lnTo>
                    <a:pt x="14" y="2310"/>
                  </a:lnTo>
                  <a:lnTo>
                    <a:pt x="32" y="2494"/>
                  </a:lnTo>
                  <a:lnTo>
                    <a:pt x="55" y="2677"/>
                  </a:lnTo>
                  <a:lnTo>
                    <a:pt x="82" y="2850"/>
                  </a:lnTo>
                  <a:lnTo>
                    <a:pt x="118" y="3023"/>
                  </a:lnTo>
                  <a:lnTo>
                    <a:pt x="164" y="3185"/>
                  </a:lnTo>
                  <a:lnTo>
                    <a:pt x="209" y="3347"/>
                  </a:lnTo>
                  <a:lnTo>
                    <a:pt x="264" y="3487"/>
                  </a:lnTo>
                  <a:lnTo>
                    <a:pt x="323" y="3627"/>
                  </a:lnTo>
                  <a:lnTo>
                    <a:pt x="391" y="3746"/>
                  </a:lnTo>
                  <a:lnTo>
                    <a:pt x="464" y="3843"/>
                  </a:lnTo>
                  <a:lnTo>
                    <a:pt x="545" y="3929"/>
                  </a:lnTo>
                  <a:lnTo>
                    <a:pt x="632" y="4005"/>
                  </a:lnTo>
                  <a:lnTo>
                    <a:pt x="723" y="4059"/>
                  </a:lnTo>
                  <a:lnTo>
                    <a:pt x="818" y="4081"/>
                  </a:lnTo>
                  <a:lnTo>
                    <a:pt x="5598" y="4922"/>
                  </a:lnTo>
                  <a:lnTo>
                    <a:pt x="8001" y="5333"/>
                  </a:lnTo>
                  <a:lnTo>
                    <a:pt x="10409" y="5732"/>
                  </a:lnTo>
                  <a:lnTo>
                    <a:pt x="12826" y="6110"/>
                  </a:lnTo>
                  <a:lnTo>
                    <a:pt x="14035" y="6282"/>
                  </a:lnTo>
                  <a:lnTo>
                    <a:pt x="15244" y="6455"/>
                  </a:lnTo>
                  <a:lnTo>
                    <a:pt x="16457" y="6617"/>
                  </a:lnTo>
                  <a:lnTo>
                    <a:pt x="17670" y="6779"/>
                  </a:lnTo>
                  <a:lnTo>
                    <a:pt x="18878" y="6919"/>
                  </a:lnTo>
                  <a:lnTo>
                    <a:pt x="20091" y="7059"/>
                  </a:lnTo>
                  <a:lnTo>
                    <a:pt x="21305" y="7178"/>
                  </a:lnTo>
                  <a:lnTo>
                    <a:pt x="22518" y="7297"/>
                  </a:lnTo>
                  <a:lnTo>
                    <a:pt x="23726" y="7394"/>
                  </a:lnTo>
                  <a:lnTo>
                    <a:pt x="24939" y="7480"/>
                  </a:lnTo>
                  <a:lnTo>
                    <a:pt x="26152" y="7545"/>
                  </a:lnTo>
                  <a:lnTo>
                    <a:pt x="27361" y="7599"/>
                  </a:lnTo>
                  <a:lnTo>
                    <a:pt x="28570" y="7642"/>
                  </a:lnTo>
                  <a:lnTo>
                    <a:pt x="29778" y="7664"/>
                  </a:lnTo>
                  <a:lnTo>
                    <a:pt x="30987" y="7664"/>
                  </a:lnTo>
                  <a:lnTo>
                    <a:pt x="32191" y="7653"/>
                  </a:lnTo>
                  <a:lnTo>
                    <a:pt x="33395" y="7621"/>
                  </a:lnTo>
                  <a:lnTo>
                    <a:pt x="34599" y="7567"/>
                  </a:lnTo>
                  <a:lnTo>
                    <a:pt x="35798" y="7491"/>
                  </a:lnTo>
                  <a:lnTo>
                    <a:pt x="36998" y="7394"/>
                  </a:lnTo>
                  <a:lnTo>
                    <a:pt x="38193" y="7275"/>
                  </a:lnTo>
                  <a:lnTo>
                    <a:pt x="39388" y="7124"/>
                  </a:lnTo>
                  <a:lnTo>
                    <a:pt x="39424" y="7124"/>
                  </a:lnTo>
                  <a:lnTo>
                    <a:pt x="39456" y="7103"/>
                  </a:lnTo>
                  <a:lnTo>
                    <a:pt x="39487" y="7081"/>
                  </a:lnTo>
                  <a:lnTo>
                    <a:pt x="39519" y="7059"/>
                  </a:lnTo>
                  <a:lnTo>
                    <a:pt x="39547" y="7027"/>
                  </a:lnTo>
                  <a:lnTo>
                    <a:pt x="39569" y="6984"/>
                  </a:lnTo>
                  <a:lnTo>
                    <a:pt x="39592" y="6941"/>
                  </a:lnTo>
                  <a:lnTo>
                    <a:pt x="39615" y="6898"/>
                  </a:lnTo>
                  <a:lnTo>
                    <a:pt x="39628" y="6844"/>
                  </a:lnTo>
                  <a:lnTo>
                    <a:pt x="39647" y="6790"/>
                  </a:lnTo>
                  <a:lnTo>
                    <a:pt x="39669" y="6682"/>
                  </a:lnTo>
                  <a:lnTo>
                    <a:pt x="39683" y="6552"/>
                  </a:lnTo>
                  <a:lnTo>
                    <a:pt x="39687" y="6423"/>
                  </a:lnTo>
                  <a:lnTo>
                    <a:pt x="39678" y="6293"/>
                  </a:lnTo>
                  <a:lnTo>
                    <a:pt x="39665" y="6164"/>
                  </a:lnTo>
                  <a:lnTo>
                    <a:pt x="39642" y="6034"/>
                  </a:lnTo>
                  <a:lnTo>
                    <a:pt x="39610" y="5926"/>
                  </a:lnTo>
                  <a:lnTo>
                    <a:pt x="39587" y="5872"/>
                  </a:lnTo>
                  <a:lnTo>
                    <a:pt x="39565" y="5829"/>
                  </a:lnTo>
                  <a:lnTo>
                    <a:pt x="39542" y="5786"/>
                  </a:lnTo>
                  <a:lnTo>
                    <a:pt x="39515" y="5743"/>
                  </a:lnTo>
                  <a:lnTo>
                    <a:pt x="39487" y="5710"/>
                  </a:lnTo>
                  <a:lnTo>
                    <a:pt x="39456" y="5678"/>
                  </a:lnTo>
                  <a:lnTo>
                    <a:pt x="39419" y="5656"/>
                  </a:lnTo>
                  <a:lnTo>
                    <a:pt x="39388" y="5635"/>
                  </a:lnTo>
                  <a:lnTo>
                    <a:pt x="38193" y="5300"/>
                  </a:lnTo>
                  <a:lnTo>
                    <a:pt x="37002" y="4987"/>
                  </a:lnTo>
                  <a:lnTo>
                    <a:pt x="35807" y="4685"/>
                  </a:lnTo>
                  <a:lnTo>
                    <a:pt x="34608" y="4394"/>
                  </a:lnTo>
                  <a:lnTo>
                    <a:pt x="33408" y="4124"/>
                  </a:lnTo>
                  <a:lnTo>
                    <a:pt x="32209" y="3875"/>
                  </a:lnTo>
                  <a:lnTo>
                    <a:pt x="31005" y="3627"/>
                  </a:lnTo>
                  <a:lnTo>
                    <a:pt x="29801" y="3401"/>
                  </a:lnTo>
                  <a:lnTo>
                    <a:pt x="28597" y="3185"/>
                  </a:lnTo>
                  <a:lnTo>
                    <a:pt x="27393" y="2990"/>
                  </a:lnTo>
                  <a:lnTo>
                    <a:pt x="26184" y="2796"/>
                  </a:lnTo>
                  <a:lnTo>
                    <a:pt x="24976" y="2613"/>
                  </a:lnTo>
                  <a:lnTo>
                    <a:pt x="23767" y="2440"/>
                  </a:lnTo>
                  <a:lnTo>
                    <a:pt x="22559" y="2278"/>
                  </a:lnTo>
                  <a:lnTo>
                    <a:pt x="21345" y="2127"/>
                  </a:lnTo>
                  <a:lnTo>
                    <a:pt x="20137" y="1976"/>
                  </a:lnTo>
                  <a:lnTo>
                    <a:pt x="17715" y="1706"/>
                  </a:lnTo>
                  <a:lnTo>
                    <a:pt x="15294" y="1447"/>
                  </a:lnTo>
                  <a:lnTo>
                    <a:pt x="12872" y="1210"/>
                  </a:lnTo>
                  <a:lnTo>
                    <a:pt x="10450" y="983"/>
                  </a:lnTo>
                  <a:lnTo>
                    <a:pt x="8038" y="745"/>
                  </a:lnTo>
                  <a:lnTo>
                    <a:pt x="5625" y="508"/>
                  </a:lnTo>
                  <a:lnTo>
                    <a:pt x="3217" y="271"/>
                  </a:lnTo>
                  <a:lnTo>
                    <a:pt x="81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2365;p66">
              <a:extLst>
                <a:ext uri="{FF2B5EF4-FFF2-40B4-BE49-F238E27FC236}">
                  <a16:creationId xmlns:a16="http://schemas.microsoft.com/office/drawing/2014/main" id="{2881187F-D482-4037-9FFC-CA49686635EE}"/>
                </a:ext>
              </a:extLst>
            </p:cNvPr>
            <p:cNvSpPr/>
            <p:nvPr/>
          </p:nvSpPr>
          <p:spPr>
            <a:xfrm>
              <a:off x="3610525" y="-8099900"/>
              <a:ext cx="392575" cy="242050"/>
            </a:xfrm>
            <a:custGeom>
              <a:avLst/>
              <a:gdLst/>
              <a:ahLst/>
              <a:cxnLst/>
              <a:rect l="l" t="t" r="r" b="b"/>
              <a:pathLst>
                <a:path w="15703" h="9682" extrusionOk="0">
                  <a:moveTo>
                    <a:pt x="0" y="0"/>
                  </a:moveTo>
                  <a:lnTo>
                    <a:pt x="59" y="1015"/>
                  </a:lnTo>
                  <a:lnTo>
                    <a:pt x="109" y="2029"/>
                  </a:lnTo>
                  <a:lnTo>
                    <a:pt x="159" y="3055"/>
                  </a:lnTo>
                  <a:lnTo>
                    <a:pt x="200" y="4091"/>
                  </a:lnTo>
                  <a:lnTo>
                    <a:pt x="236" y="5116"/>
                  </a:lnTo>
                  <a:lnTo>
                    <a:pt x="268" y="6152"/>
                  </a:lnTo>
                  <a:lnTo>
                    <a:pt x="296" y="7189"/>
                  </a:lnTo>
                  <a:lnTo>
                    <a:pt x="323" y="8225"/>
                  </a:lnTo>
                  <a:lnTo>
                    <a:pt x="468" y="8128"/>
                  </a:lnTo>
                  <a:lnTo>
                    <a:pt x="536" y="8084"/>
                  </a:lnTo>
                  <a:lnTo>
                    <a:pt x="614" y="8052"/>
                  </a:lnTo>
                  <a:lnTo>
                    <a:pt x="2440" y="7869"/>
                  </a:lnTo>
                  <a:lnTo>
                    <a:pt x="3371" y="7782"/>
                  </a:lnTo>
                  <a:lnTo>
                    <a:pt x="4316" y="7717"/>
                  </a:lnTo>
                  <a:lnTo>
                    <a:pt x="5266" y="7653"/>
                  </a:lnTo>
                  <a:lnTo>
                    <a:pt x="5743" y="7642"/>
                  </a:lnTo>
                  <a:lnTo>
                    <a:pt x="6225" y="7620"/>
                  </a:lnTo>
                  <a:lnTo>
                    <a:pt x="7183" y="7620"/>
                  </a:lnTo>
                  <a:lnTo>
                    <a:pt x="7665" y="7631"/>
                  </a:lnTo>
                  <a:lnTo>
                    <a:pt x="8142" y="7642"/>
                  </a:lnTo>
                  <a:lnTo>
                    <a:pt x="8624" y="7674"/>
                  </a:lnTo>
                  <a:lnTo>
                    <a:pt x="9105" y="7707"/>
                  </a:lnTo>
                  <a:lnTo>
                    <a:pt x="9582" y="7761"/>
                  </a:lnTo>
                  <a:lnTo>
                    <a:pt x="10059" y="7825"/>
                  </a:lnTo>
                  <a:lnTo>
                    <a:pt x="10536" y="7890"/>
                  </a:lnTo>
                  <a:lnTo>
                    <a:pt x="11009" y="7976"/>
                  </a:lnTo>
                  <a:lnTo>
                    <a:pt x="11482" y="8074"/>
                  </a:lnTo>
                  <a:lnTo>
                    <a:pt x="11949" y="8192"/>
                  </a:lnTo>
                  <a:lnTo>
                    <a:pt x="12417" y="8311"/>
                  </a:lnTo>
                  <a:lnTo>
                    <a:pt x="12881" y="8462"/>
                  </a:lnTo>
                  <a:lnTo>
                    <a:pt x="13344" y="8613"/>
                  </a:lnTo>
                  <a:lnTo>
                    <a:pt x="13799" y="8797"/>
                  </a:lnTo>
                  <a:lnTo>
                    <a:pt x="14253" y="8991"/>
                  </a:lnTo>
                  <a:lnTo>
                    <a:pt x="14703" y="9196"/>
                  </a:lnTo>
                  <a:lnTo>
                    <a:pt x="15148" y="9423"/>
                  </a:lnTo>
                  <a:lnTo>
                    <a:pt x="15589" y="9682"/>
                  </a:lnTo>
                  <a:lnTo>
                    <a:pt x="15612" y="7394"/>
                  </a:lnTo>
                  <a:lnTo>
                    <a:pt x="15634" y="5116"/>
                  </a:lnTo>
                  <a:lnTo>
                    <a:pt x="15666" y="2828"/>
                  </a:lnTo>
                  <a:lnTo>
                    <a:pt x="15702" y="551"/>
                  </a:lnTo>
                  <a:lnTo>
                    <a:pt x="13740" y="518"/>
                  </a:lnTo>
                  <a:lnTo>
                    <a:pt x="11777" y="464"/>
                  </a:lnTo>
                  <a:lnTo>
                    <a:pt x="9814" y="410"/>
                  </a:lnTo>
                  <a:lnTo>
                    <a:pt x="7851" y="335"/>
                  </a:lnTo>
                  <a:lnTo>
                    <a:pt x="5893" y="259"/>
                  </a:lnTo>
                  <a:lnTo>
                    <a:pt x="3930" y="173"/>
                  </a:lnTo>
                  <a:lnTo>
                    <a:pt x="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2366;p66">
              <a:extLst>
                <a:ext uri="{FF2B5EF4-FFF2-40B4-BE49-F238E27FC236}">
                  <a16:creationId xmlns:a16="http://schemas.microsoft.com/office/drawing/2014/main" id="{37CF2182-7C20-4BC9-9671-7505D80D3F55}"/>
                </a:ext>
              </a:extLst>
            </p:cNvPr>
            <p:cNvSpPr/>
            <p:nvPr/>
          </p:nvSpPr>
          <p:spPr>
            <a:xfrm>
              <a:off x="3615975" y="-7515725"/>
              <a:ext cx="390750" cy="313850"/>
            </a:xfrm>
            <a:custGeom>
              <a:avLst/>
              <a:gdLst/>
              <a:ahLst/>
              <a:cxnLst/>
              <a:rect l="l" t="t" r="r" b="b"/>
              <a:pathLst>
                <a:path w="15630" h="12554" extrusionOk="0">
                  <a:moveTo>
                    <a:pt x="191" y="1"/>
                  </a:moveTo>
                  <a:lnTo>
                    <a:pt x="155" y="3001"/>
                  </a:lnTo>
                  <a:lnTo>
                    <a:pt x="114" y="5991"/>
                  </a:lnTo>
                  <a:lnTo>
                    <a:pt x="64" y="8948"/>
                  </a:lnTo>
                  <a:lnTo>
                    <a:pt x="32" y="10427"/>
                  </a:lnTo>
                  <a:lnTo>
                    <a:pt x="0" y="11895"/>
                  </a:lnTo>
                  <a:lnTo>
                    <a:pt x="1954" y="11927"/>
                  </a:lnTo>
                  <a:lnTo>
                    <a:pt x="3908" y="11970"/>
                  </a:lnTo>
                  <a:lnTo>
                    <a:pt x="5861" y="12024"/>
                  </a:lnTo>
                  <a:lnTo>
                    <a:pt x="7815" y="12089"/>
                  </a:lnTo>
                  <a:lnTo>
                    <a:pt x="9769" y="12175"/>
                  </a:lnTo>
                  <a:lnTo>
                    <a:pt x="11722" y="12283"/>
                  </a:lnTo>
                  <a:lnTo>
                    <a:pt x="13676" y="12402"/>
                  </a:lnTo>
                  <a:lnTo>
                    <a:pt x="15630" y="12553"/>
                  </a:lnTo>
                  <a:lnTo>
                    <a:pt x="15593" y="11096"/>
                  </a:lnTo>
                  <a:lnTo>
                    <a:pt x="15562" y="9639"/>
                  </a:lnTo>
                  <a:lnTo>
                    <a:pt x="15530" y="8171"/>
                  </a:lnTo>
                  <a:lnTo>
                    <a:pt x="15503" y="6703"/>
                  </a:lnTo>
                  <a:lnTo>
                    <a:pt x="15475" y="5224"/>
                  </a:lnTo>
                  <a:lnTo>
                    <a:pt x="15453" y="3746"/>
                  </a:lnTo>
                  <a:lnTo>
                    <a:pt x="15430" y="2278"/>
                  </a:lnTo>
                  <a:lnTo>
                    <a:pt x="15412" y="799"/>
                  </a:lnTo>
                  <a:lnTo>
                    <a:pt x="13590" y="961"/>
                  </a:lnTo>
                  <a:lnTo>
                    <a:pt x="12672" y="1037"/>
                  </a:lnTo>
                  <a:lnTo>
                    <a:pt x="11759" y="1101"/>
                  </a:lnTo>
                  <a:lnTo>
                    <a:pt x="10836" y="1155"/>
                  </a:lnTo>
                  <a:lnTo>
                    <a:pt x="9919" y="1199"/>
                  </a:lnTo>
                  <a:lnTo>
                    <a:pt x="8996" y="1231"/>
                  </a:lnTo>
                  <a:lnTo>
                    <a:pt x="8074" y="1253"/>
                  </a:lnTo>
                  <a:lnTo>
                    <a:pt x="7156" y="1253"/>
                  </a:lnTo>
                  <a:lnTo>
                    <a:pt x="6234" y="1231"/>
                  </a:lnTo>
                  <a:lnTo>
                    <a:pt x="5316" y="1188"/>
                  </a:lnTo>
                  <a:lnTo>
                    <a:pt x="4398" y="1123"/>
                  </a:lnTo>
                  <a:lnTo>
                    <a:pt x="3939" y="1080"/>
                  </a:lnTo>
                  <a:lnTo>
                    <a:pt x="3485" y="1037"/>
                  </a:lnTo>
                  <a:lnTo>
                    <a:pt x="3026" y="972"/>
                  </a:lnTo>
                  <a:lnTo>
                    <a:pt x="2572" y="918"/>
                  </a:lnTo>
                  <a:lnTo>
                    <a:pt x="2118" y="842"/>
                  </a:lnTo>
                  <a:lnTo>
                    <a:pt x="1663" y="767"/>
                  </a:lnTo>
                  <a:lnTo>
                    <a:pt x="1209" y="681"/>
                  </a:lnTo>
                  <a:lnTo>
                    <a:pt x="759" y="583"/>
                  </a:lnTo>
                  <a:lnTo>
                    <a:pt x="673" y="551"/>
                  </a:lnTo>
                  <a:lnTo>
                    <a:pt x="591" y="508"/>
                  </a:lnTo>
                  <a:lnTo>
                    <a:pt x="514" y="443"/>
                  </a:lnTo>
                  <a:lnTo>
                    <a:pt x="441" y="368"/>
                  </a:lnTo>
                  <a:lnTo>
                    <a:pt x="373" y="292"/>
                  </a:lnTo>
                  <a:lnTo>
                    <a:pt x="309" y="195"/>
                  </a:lnTo>
                  <a:lnTo>
                    <a:pt x="246" y="98"/>
                  </a:lnTo>
                  <a:lnTo>
                    <a:pt x="19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2367;p66">
              <a:extLst>
                <a:ext uri="{FF2B5EF4-FFF2-40B4-BE49-F238E27FC236}">
                  <a16:creationId xmlns:a16="http://schemas.microsoft.com/office/drawing/2014/main" id="{EFF35889-F3C1-4AD0-B215-C75DC0E0ABD8}"/>
                </a:ext>
              </a:extLst>
            </p:cNvPr>
            <p:cNvSpPr/>
            <p:nvPr/>
          </p:nvSpPr>
          <p:spPr>
            <a:xfrm>
              <a:off x="3620750" y="-7805250"/>
              <a:ext cx="379850" cy="238550"/>
            </a:xfrm>
            <a:custGeom>
              <a:avLst/>
              <a:gdLst/>
              <a:ahLst/>
              <a:cxnLst/>
              <a:rect l="l" t="t" r="r" b="b"/>
              <a:pathLst>
                <a:path w="15194" h="9542" extrusionOk="0">
                  <a:moveTo>
                    <a:pt x="15166" y="0"/>
                  </a:moveTo>
                  <a:lnTo>
                    <a:pt x="14716" y="173"/>
                  </a:lnTo>
                  <a:lnTo>
                    <a:pt x="14262" y="335"/>
                  </a:lnTo>
                  <a:lnTo>
                    <a:pt x="13808" y="486"/>
                  </a:lnTo>
                  <a:lnTo>
                    <a:pt x="13349" y="616"/>
                  </a:lnTo>
                  <a:lnTo>
                    <a:pt x="12890" y="734"/>
                  </a:lnTo>
                  <a:lnTo>
                    <a:pt x="12426" y="842"/>
                  </a:lnTo>
                  <a:lnTo>
                    <a:pt x="11963" y="929"/>
                  </a:lnTo>
                  <a:lnTo>
                    <a:pt x="11495" y="1015"/>
                  </a:lnTo>
                  <a:lnTo>
                    <a:pt x="11027" y="1080"/>
                  </a:lnTo>
                  <a:lnTo>
                    <a:pt x="10555" y="1134"/>
                  </a:lnTo>
                  <a:lnTo>
                    <a:pt x="10082" y="1188"/>
                  </a:lnTo>
                  <a:lnTo>
                    <a:pt x="9610" y="1231"/>
                  </a:lnTo>
                  <a:lnTo>
                    <a:pt x="9137" y="1263"/>
                  </a:lnTo>
                  <a:lnTo>
                    <a:pt x="8660" y="1285"/>
                  </a:lnTo>
                  <a:lnTo>
                    <a:pt x="8187" y="1306"/>
                  </a:lnTo>
                  <a:lnTo>
                    <a:pt x="7710" y="1317"/>
                  </a:lnTo>
                  <a:lnTo>
                    <a:pt x="6761" y="1317"/>
                  </a:lnTo>
                  <a:lnTo>
                    <a:pt x="5807" y="1306"/>
                  </a:lnTo>
                  <a:lnTo>
                    <a:pt x="4862" y="1285"/>
                  </a:lnTo>
                  <a:lnTo>
                    <a:pt x="3917" y="1252"/>
                  </a:lnTo>
                  <a:lnTo>
                    <a:pt x="2040" y="1199"/>
                  </a:lnTo>
                  <a:lnTo>
                    <a:pt x="1118" y="1177"/>
                  </a:lnTo>
                  <a:lnTo>
                    <a:pt x="205" y="1177"/>
                  </a:lnTo>
                  <a:lnTo>
                    <a:pt x="150" y="1166"/>
                  </a:lnTo>
                  <a:lnTo>
                    <a:pt x="100" y="1134"/>
                  </a:lnTo>
                  <a:lnTo>
                    <a:pt x="50" y="1101"/>
                  </a:lnTo>
                  <a:lnTo>
                    <a:pt x="0" y="1069"/>
                  </a:lnTo>
                  <a:lnTo>
                    <a:pt x="18" y="2818"/>
                  </a:lnTo>
                  <a:lnTo>
                    <a:pt x="32" y="4566"/>
                  </a:lnTo>
                  <a:lnTo>
                    <a:pt x="36" y="6325"/>
                  </a:lnTo>
                  <a:lnTo>
                    <a:pt x="27" y="8095"/>
                  </a:lnTo>
                  <a:lnTo>
                    <a:pt x="27" y="8095"/>
                  </a:lnTo>
                  <a:lnTo>
                    <a:pt x="86" y="7998"/>
                  </a:lnTo>
                  <a:lnTo>
                    <a:pt x="145" y="7923"/>
                  </a:lnTo>
                  <a:lnTo>
                    <a:pt x="205" y="7847"/>
                  </a:lnTo>
                  <a:lnTo>
                    <a:pt x="273" y="7782"/>
                  </a:lnTo>
                  <a:lnTo>
                    <a:pt x="341" y="7739"/>
                  </a:lnTo>
                  <a:lnTo>
                    <a:pt x="414" y="7696"/>
                  </a:lnTo>
                  <a:lnTo>
                    <a:pt x="486" y="7664"/>
                  </a:lnTo>
                  <a:lnTo>
                    <a:pt x="568" y="7642"/>
                  </a:lnTo>
                  <a:lnTo>
                    <a:pt x="1022" y="7610"/>
                  </a:lnTo>
                  <a:lnTo>
                    <a:pt x="1477" y="7588"/>
                  </a:lnTo>
                  <a:lnTo>
                    <a:pt x="1931" y="7577"/>
                  </a:lnTo>
                  <a:lnTo>
                    <a:pt x="2840" y="7577"/>
                  </a:lnTo>
                  <a:lnTo>
                    <a:pt x="3299" y="7588"/>
                  </a:lnTo>
                  <a:lnTo>
                    <a:pt x="3758" y="7599"/>
                  </a:lnTo>
                  <a:lnTo>
                    <a:pt x="4212" y="7631"/>
                  </a:lnTo>
                  <a:lnTo>
                    <a:pt x="5130" y="7696"/>
                  </a:lnTo>
                  <a:lnTo>
                    <a:pt x="6047" y="7782"/>
                  </a:lnTo>
                  <a:lnTo>
                    <a:pt x="6965" y="7890"/>
                  </a:lnTo>
                  <a:lnTo>
                    <a:pt x="7888" y="8020"/>
                  </a:lnTo>
                  <a:lnTo>
                    <a:pt x="8805" y="8171"/>
                  </a:lnTo>
                  <a:lnTo>
                    <a:pt x="9723" y="8333"/>
                  </a:lnTo>
                  <a:lnTo>
                    <a:pt x="10641" y="8506"/>
                  </a:lnTo>
                  <a:lnTo>
                    <a:pt x="11554" y="8700"/>
                  </a:lnTo>
                  <a:lnTo>
                    <a:pt x="12467" y="8905"/>
                  </a:lnTo>
                  <a:lnTo>
                    <a:pt x="13381" y="9110"/>
                  </a:lnTo>
                  <a:lnTo>
                    <a:pt x="15193" y="9542"/>
                  </a:lnTo>
                  <a:lnTo>
                    <a:pt x="15193" y="9542"/>
                  </a:lnTo>
                  <a:lnTo>
                    <a:pt x="15175" y="7135"/>
                  </a:lnTo>
                  <a:lnTo>
                    <a:pt x="15166" y="4749"/>
                  </a:lnTo>
                  <a:lnTo>
                    <a:pt x="15166" y="2364"/>
                  </a:lnTo>
                  <a:lnTo>
                    <a:pt x="15166"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2368;p66">
              <a:extLst>
                <a:ext uri="{FF2B5EF4-FFF2-40B4-BE49-F238E27FC236}">
                  <a16:creationId xmlns:a16="http://schemas.microsoft.com/office/drawing/2014/main" id="{1168C1C8-F6B9-4865-9822-590757A9256D}"/>
                </a:ext>
              </a:extLst>
            </p:cNvPr>
            <p:cNvSpPr/>
            <p:nvPr/>
          </p:nvSpPr>
          <p:spPr>
            <a:xfrm>
              <a:off x="3631975" y="-9005725"/>
              <a:ext cx="199050" cy="171900"/>
            </a:xfrm>
            <a:custGeom>
              <a:avLst/>
              <a:gdLst/>
              <a:ahLst/>
              <a:cxnLst/>
              <a:rect l="l" t="t" r="r" b="b"/>
              <a:pathLst>
                <a:path w="7962" h="6876" extrusionOk="0">
                  <a:moveTo>
                    <a:pt x="160" y="1"/>
                  </a:moveTo>
                  <a:lnTo>
                    <a:pt x="155" y="799"/>
                  </a:lnTo>
                  <a:lnTo>
                    <a:pt x="142" y="1609"/>
                  </a:lnTo>
                  <a:lnTo>
                    <a:pt x="128" y="2407"/>
                  </a:lnTo>
                  <a:lnTo>
                    <a:pt x="110" y="3206"/>
                  </a:lnTo>
                  <a:lnTo>
                    <a:pt x="87" y="4005"/>
                  </a:lnTo>
                  <a:lnTo>
                    <a:pt x="60" y="4804"/>
                  </a:lnTo>
                  <a:lnTo>
                    <a:pt x="33" y="5602"/>
                  </a:lnTo>
                  <a:lnTo>
                    <a:pt x="1" y="6390"/>
                  </a:lnTo>
                  <a:lnTo>
                    <a:pt x="3986" y="6649"/>
                  </a:lnTo>
                  <a:lnTo>
                    <a:pt x="5976" y="6768"/>
                  </a:lnTo>
                  <a:lnTo>
                    <a:pt x="7961" y="6876"/>
                  </a:lnTo>
                  <a:lnTo>
                    <a:pt x="7897" y="4393"/>
                  </a:lnTo>
                  <a:lnTo>
                    <a:pt x="7870" y="3163"/>
                  </a:lnTo>
                  <a:lnTo>
                    <a:pt x="7847" y="1933"/>
                  </a:lnTo>
                  <a:lnTo>
                    <a:pt x="7802" y="411"/>
                  </a:lnTo>
                  <a:lnTo>
                    <a:pt x="7629" y="389"/>
                  </a:lnTo>
                  <a:lnTo>
                    <a:pt x="7452" y="378"/>
                  </a:lnTo>
                  <a:lnTo>
                    <a:pt x="7280" y="368"/>
                  </a:lnTo>
                  <a:lnTo>
                    <a:pt x="7102" y="346"/>
                  </a:lnTo>
                  <a:lnTo>
                    <a:pt x="5367" y="249"/>
                  </a:lnTo>
                  <a:lnTo>
                    <a:pt x="3631" y="162"/>
                  </a:lnTo>
                  <a:lnTo>
                    <a:pt x="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2369;p66">
              <a:extLst>
                <a:ext uri="{FF2B5EF4-FFF2-40B4-BE49-F238E27FC236}">
                  <a16:creationId xmlns:a16="http://schemas.microsoft.com/office/drawing/2014/main" id="{33A4D3DC-2117-4A41-B97A-EB0FBCFA6476}"/>
                </a:ext>
              </a:extLst>
            </p:cNvPr>
            <p:cNvSpPr/>
            <p:nvPr/>
          </p:nvSpPr>
          <p:spPr>
            <a:xfrm>
              <a:off x="3641075" y="-11124150"/>
              <a:ext cx="5125" cy="825"/>
            </a:xfrm>
            <a:custGeom>
              <a:avLst/>
              <a:gdLst/>
              <a:ahLst/>
              <a:cxnLst/>
              <a:rect l="l" t="t" r="r" b="b"/>
              <a:pathLst>
                <a:path w="205" h="33" extrusionOk="0">
                  <a:moveTo>
                    <a:pt x="205" y="0"/>
                  </a:moveTo>
                  <a:lnTo>
                    <a:pt x="105" y="11"/>
                  </a:lnTo>
                  <a:lnTo>
                    <a:pt x="55" y="11"/>
                  </a:lnTo>
                  <a:lnTo>
                    <a:pt x="0" y="32"/>
                  </a:lnTo>
                  <a:lnTo>
                    <a:pt x="105" y="32"/>
                  </a:lnTo>
                  <a:lnTo>
                    <a:pt x="155" y="22"/>
                  </a:lnTo>
                  <a:lnTo>
                    <a:pt x="20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2370;p66">
              <a:extLst>
                <a:ext uri="{FF2B5EF4-FFF2-40B4-BE49-F238E27FC236}">
                  <a16:creationId xmlns:a16="http://schemas.microsoft.com/office/drawing/2014/main" id="{C97C6C69-3C16-40E0-A363-37E9C4F7CF98}"/>
                </a:ext>
              </a:extLst>
            </p:cNvPr>
            <p:cNvSpPr/>
            <p:nvPr/>
          </p:nvSpPr>
          <p:spPr>
            <a:xfrm>
              <a:off x="3648000" y="-11267450"/>
              <a:ext cx="287050" cy="163275"/>
            </a:xfrm>
            <a:custGeom>
              <a:avLst/>
              <a:gdLst/>
              <a:ahLst/>
              <a:cxnLst/>
              <a:rect l="l" t="t" r="r" b="b"/>
              <a:pathLst>
                <a:path w="11482" h="6531" extrusionOk="0">
                  <a:moveTo>
                    <a:pt x="5439" y="1"/>
                  </a:moveTo>
                  <a:lnTo>
                    <a:pt x="5230" y="12"/>
                  </a:lnTo>
                  <a:lnTo>
                    <a:pt x="5021" y="23"/>
                  </a:lnTo>
                  <a:lnTo>
                    <a:pt x="4812" y="55"/>
                  </a:lnTo>
                  <a:lnTo>
                    <a:pt x="4608" y="98"/>
                  </a:lnTo>
                  <a:lnTo>
                    <a:pt x="4403" y="152"/>
                  </a:lnTo>
                  <a:lnTo>
                    <a:pt x="4199" y="217"/>
                  </a:lnTo>
                  <a:lnTo>
                    <a:pt x="3999" y="292"/>
                  </a:lnTo>
                  <a:lnTo>
                    <a:pt x="3799" y="389"/>
                  </a:lnTo>
                  <a:lnTo>
                    <a:pt x="3603" y="487"/>
                  </a:lnTo>
                  <a:lnTo>
                    <a:pt x="3408" y="595"/>
                  </a:lnTo>
                  <a:lnTo>
                    <a:pt x="3217" y="713"/>
                  </a:lnTo>
                  <a:lnTo>
                    <a:pt x="3026" y="854"/>
                  </a:lnTo>
                  <a:lnTo>
                    <a:pt x="2845" y="994"/>
                  </a:lnTo>
                  <a:lnTo>
                    <a:pt x="2663" y="1156"/>
                  </a:lnTo>
                  <a:lnTo>
                    <a:pt x="2481" y="1318"/>
                  </a:lnTo>
                  <a:lnTo>
                    <a:pt x="2309" y="1501"/>
                  </a:lnTo>
                  <a:lnTo>
                    <a:pt x="2141" y="1695"/>
                  </a:lnTo>
                  <a:lnTo>
                    <a:pt x="1972" y="1890"/>
                  </a:lnTo>
                  <a:lnTo>
                    <a:pt x="1813" y="2106"/>
                  </a:lnTo>
                  <a:lnTo>
                    <a:pt x="1654" y="2332"/>
                  </a:lnTo>
                  <a:lnTo>
                    <a:pt x="1504" y="2570"/>
                  </a:lnTo>
                  <a:lnTo>
                    <a:pt x="1354" y="2829"/>
                  </a:lnTo>
                  <a:lnTo>
                    <a:pt x="1214" y="3088"/>
                  </a:lnTo>
                  <a:lnTo>
                    <a:pt x="1082" y="3358"/>
                  </a:lnTo>
                  <a:lnTo>
                    <a:pt x="950" y="3649"/>
                  </a:lnTo>
                  <a:lnTo>
                    <a:pt x="827" y="3940"/>
                  </a:lnTo>
                  <a:lnTo>
                    <a:pt x="709" y="4253"/>
                  </a:lnTo>
                  <a:lnTo>
                    <a:pt x="600" y="4566"/>
                  </a:lnTo>
                  <a:lnTo>
                    <a:pt x="496" y="4901"/>
                  </a:lnTo>
                  <a:lnTo>
                    <a:pt x="446" y="5063"/>
                  </a:lnTo>
                  <a:lnTo>
                    <a:pt x="391" y="5203"/>
                  </a:lnTo>
                  <a:lnTo>
                    <a:pt x="332" y="5333"/>
                  </a:lnTo>
                  <a:lnTo>
                    <a:pt x="269" y="5451"/>
                  </a:lnTo>
                  <a:lnTo>
                    <a:pt x="205" y="5549"/>
                  </a:lnTo>
                  <a:lnTo>
                    <a:pt x="141" y="5624"/>
                  </a:lnTo>
                  <a:lnTo>
                    <a:pt x="73" y="5689"/>
                  </a:lnTo>
                  <a:lnTo>
                    <a:pt x="1" y="5732"/>
                  </a:lnTo>
                  <a:lnTo>
                    <a:pt x="927" y="5732"/>
                  </a:lnTo>
                  <a:lnTo>
                    <a:pt x="1845" y="5754"/>
                  </a:lnTo>
                  <a:lnTo>
                    <a:pt x="2749" y="5797"/>
                  </a:lnTo>
                  <a:lnTo>
                    <a:pt x="3635" y="5851"/>
                  </a:lnTo>
                  <a:lnTo>
                    <a:pt x="4503" y="5905"/>
                  </a:lnTo>
                  <a:lnTo>
                    <a:pt x="5348" y="5980"/>
                  </a:lnTo>
                  <a:lnTo>
                    <a:pt x="6970" y="6110"/>
                  </a:lnTo>
                  <a:lnTo>
                    <a:pt x="8056" y="6196"/>
                  </a:lnTo>
                  <a:lnTo>
                    <a:pt x="9174" y="6283"/>
                  </a:lnTo>
                  <a:lnTo>
                    <a:pt x="10314" y="6390"/>
                  </a:lnTo>
                  <a:lnTo>
                    <a:pt x="10896" y="6455"/>
                  </a:lnTo>
                  <a:lnTo>
                    <a:pt x="11482" y="6531"/>
                  </a:lnTo>
                  <a:lnTo>
                    <a:pt x="11391" y="6164"/>
                  </a:lnTo>
                  <a:lnTo>
                    <a:pt x="11286" y="5808"/>
                  </a:lnTo>
                  <a:lnTo>
                    <a:pt x="11182" y="5462"/>
                  </a:lnTo>
                  <a:lnTo>
                    <a:pt x="11064" y="5128"/>
                  </a:lnTo>
                  <a:lnTo>
                    <a:pt x="10946" y="4804"/>
                  </a:lnTo>
                  <a:lnTo>
                    <a:pt x="10814" y="4491"/>
                  </a:lnTo>
                  <a:lnTo>
                    <a:pt x="10682" y="4178"/>
                  </a:lnTo>
                  <a:lnTo>
                    <a:pt x="10546" y="3886"/>
                  </a:lnTo>
                  <a:lnTo>
                    <a:pt x="10401" y="3606"/>
                  </a:lnTo>
                  <a:lnTo>
                    <a:pt x="10251" y="3336"/>
                  </a:lnTo>
                  <a:lnTo>
                    <a:pt x="10096" y="3066"/>
                  </a:lnTo>
                  <a:lnTo>
                    <a:pt x="9933" y="2818"/>
                  </a:lnTo>
                  <a:lnTo>
                    <a:pt x="9769" y="2580"/>
                  </a:lnTo>
                  <a:lnTo>
                    <a:pt x="9601" y="2343"/>
                  </a:lnTo>
                  <a:lnTo>
                    <a:pt x="9428" y="2127"/>
                  </a:lnTo>
                  <a:lnTo>
                    <a:pt x="9251" y="1922"/>
                  </a:lnTo>
                  <a:lnTo>
                    <a:pt x="9069" y="1717"/>
                  </a:lnTo>
                  <a:lnTo>
                    <a:pt x="8888" y="1534"/>
                  </a:lnTo>
                  <a:lnTo>
                    <a:pt x="8701" y="1350"/>
                  </a:lnTo>
                  <a:lnTo>
                    <a:pt x="8510" y="1188"/>
                  </a:lnTo>
                  <a:lnTo>
                    <a:pt x="8315" y="1037"/>
                  </a:lnTo>
                  <a:lnTo>
                    <a:pt x="8120" y="886"/>
                  </a:lnTo>
                  <a:lnTo>
                    <a:pt x="7920" y="756"/>
                  </a:lnTo>
                  <a:lnTo>
                    <a:pt x="7720" y="627"/>
                  </a:lnTo>
                  <a:lnTo>
                    <a:pt x="7520" y="519"/>
                  </a:lnTo>
                  <a:lnTo>
                    <a:pt x="7316" y="411"/>
                  </a:lnTo>
                  <a:lnTo>
                    <a:pt x="7107" y="325"/>
                  </a:lnTo>
                  <a:lnTo>
                    <a:pt x="6902" y="249"/>
                  </a:lnTo>
                  <a:lnTo>
                    <a:pt x="6693" y="174"/>
                  </a:lnTo>
                  <a:lnTo>
                    <a:pt x="6484" y="120"/>
                  </a:lnTo>
                  <a:lnTo>
                    <a:pt x="6275" y="76"/>
                  </a:lnTo>
                  <a:lnTo>
                    <a:pt x="6066" y="33"/>
                  </a:lnTo>
                  <a:lnTo>
                    <a:pt x="5857" y="12"/>
                  </a:lnTo>
                  <a:lnTo>
                    <a:pt x="564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2371;p66">
              <a:extLst>
                <a:ext uri="{FF2B5EF4-FFF2-40B4-BE49-F238E27FC236}">
                  <a16:creationId xmlns:a16="http://schemas.microsoft.com/office/drawing/2014/main" id="{65819060-634E-49A7-BCDE-F1D1335B8E97}"/>
                </a:ext>
              </a:extLst>
            </p:cNvPr>
            <p:cNvSpPr/>
            <p:nvPr/>
          </p:nvSpPr>
          <p:spPr>
            <a:xfrm>
              <a:off x="3711375" y="-3318525"/>
              <a:ext cx="207325" cy="780650"/>
            </a:xfrm>
            <a:custGeom>
              <a:avLst/>
              <a:gdLst/>
              <a:ahLst/>
              <a:cxnLst/>
              <a:rect l="l" t="t" r="r" b="b"/>
              <a:pathLst>
                <a:path w="8293" h="31226" extrusionOk="0">
                  <a:moveTo>
                    <a:pt x="5848" y="1"/>
                  </a:moveTo>
                  <a:lnTo>
                    <a:pt x="5698" y="12"/>
                  </a:lnTo>
                  <a:lnTo>
                    <a:pt x="5553" y="33"/>
                  </a:lnTo>
                  <a:lnTo>
                    <a:pt x="5403" y="66"/>
                  </a:lnTo>
                  <a:lnTo>
                    <a:pt x="5258" y="109"/>
                  </a:lnTo>
                  <a:lnTo>
                    <a:pt x="5117" y="174"/>
                  </a:lnTo>
                  <a:lnTo>
                    <a:pt x="4971" y="238"/>
                  </a:lnTo>
                  <a:lnTo>
                    <a:pt x="4830" y="325"/>
                  </a:lnTo>
                  <a:lnTo>
                    <a:pt x="4690" y="411"/>
                  </a:lnTo>
                  <a:lnTo>
                    <a:pt x="4549" y="519"/>
                  </a:lnTo>
                  <a:lnTo>
                    <a:pt x="4408" y="638"/>
                  </a:lnTo>
                  <a:lnTo>
                    <a:pt x="4272" y="767"/>
                  </a:lnTo>
                  <a:lnTo>
                    <a:pt x="4135" y="907"/>
                  </a:lnTo>
                  <a:lnTo>
                    <a:pt x="4004" y="1048"/>
                  </a:lnTo>
                  <a:lnTo>
                    <a:pt x="3867" y="1210"/>
                  </a:lnTo>
                  <a:lnTo>
                    <a:pt x="3736" y="1382"/>
                  </a:lnTo>
                  <a:lnTo>
                    <a:pt x="3608" y="1555"/>
                  </a:lnTo>
                  <a:lnTo>
                    <a:pt x="3481" y="1749"/>
                  </a:lnTo>
                  <a:lnTo>
                    <a:pt x="3354" y="1944"/>
                  </a:lnTo>
                  <a:lnTo>
                    <a:pt x="3227" y="2149"/>
                  </a:lnTo>
                  <a:lnTo>
                    <a:pt x="3104" y="2365"/>
                  </a:lnTo>
                  <a:lnTo>
                    <a:pt x="2986" y="2580"/>
                  </a:lnTo>
                  <a:lnTo>
                    <a:pt x="2868" y="2818"/>
                  </a:lnTo>
                  <a:lnTo>
                    <a:pt x="2750" y="3055"/>
                  </a:lnTo>
                  <a:lnTo>
                    <a:pt x="2636" y="3304"/>
                  </a:lnTo>
                  <a:lnTo>
                    <a:pt x="2522" y="3563"/>
                  </a:lnTo>
                  <a:lnTo>
                    <a:pt x="2409" y="3822"/>
                  </a:lnTo>
                  <a:lnTo>
                    <a:pt x="2300" y="4091"/>
                  </a:lnTo>
                  <a:lnTo>
                    <a:pt x="2195" y="4372"/>
                  </a:lnTo>
                  <a:lnTo>
                    <a:pt x="2091" y="4653"/>
                  </a:lnTo>
                  <a:lnTo>
                    <a:pt x="1991" y="4933"/>
                  </a:lnTo>
                  <a:lnTo>
                    <a:pt x="1891" y="5236"/>
                  </a:lnTo>
                  <a:lnTo>
                    <a:pt x="1795" y="5538"/>
                  </a:lnTo>
                  <a:lnTo>
                    <a:pt x="1700" y="5840"/>
                  </a:lnTo>
                  <a:lnTo>
                    <a:pt x="1609" y="6153"/>
                  </a:lnTo>
                  <a:lnTo>
                    <a:pt x="1518" y="6466"/>
                  </a:lnTo>
                  <a:lnTo>
                    <a:pt x="1432" y="6790"/>
                  </a:lnTo>
                  <a:lnTo>
                    <a:pt x="1350" y="7124"/>
                  </a:lnTo>
                  <a:lnTo>
                    <a:pt x="1268" y="7448"/>
                  </a:lnTo>
                  <a:lnTo>
                    <a:pt x="1191" y="7783"/>
                  </a:lnTo>
                  <a:lnTo>
                    <a:pt x="1114" y="8128"/>
                  </a:lnTo>
                  <a:lnTo>
                    <a:pt x="1041" y="8463"/>
                  </a:lnTo>
                  <a:lnTo>
                    <a:pt x="973" y="8819"/>
                  </a:lnTo>
                  <a:lnTo>
                    <a:pt x="909" y="9164"/>
                  </a:lnTo>
                  <a:lnTo>
                    <a:pt x="846" y="9520"/>
                  </a:lnTo>
                  <a:lnTo>
                    <a:pt x="787" y="9877"/>
                  </a:lnTo>
                  <a:lnTo>
                    <a:pt x="728" y="10233"/>
                  </a:lnTo>
                  <a:lnTo>
                    <a:pt x="673" y="10589"/>
                  </a:lnTo>
                  <a:lnTo>
                    <a:pt x="623" y="10956"/>
                  </a:lnTo>
                  <a:lnTo>
                    <a:pt x="551" y="11517"/>
                  </a:lnTo>
                  <a:lnTo>
                    <a:pt x="482" y="12078"/>
                  </a:lnTo>
                  <a:lnTo>
                    <a:pt x="419" y="12650"/>
                  </a:lnTo>
                  <a:lnTo>
                    <a:pt x="360" y="13233"/>
                  </a:lnTo>
                  <a:lnTo>
                    <a:pt x="301" y="13816"/>
                  </a:lnTo>
                  <a:lnTo>
                    <a:pt x="251" y="14399"/>
                  </a:lnTo>
                  <a:lnTo>
                    <a:pt x="201" y="14993"/>
                  </a:lnTo>
                  <a:lnTo>
                    <a:pt x="160" y="15586"/>
                  </a:lnTo>
                  <a:lnTo>
                    <a:pt x="119" y="16180"/>
                  </a:lnTo>
                  <a:lnTo>
                    <a:pt x="87" y="16784"/>
                  </a:lnTo>
                  <a:lnTo>
                    <a:pt x="60" y="17378"/>
                  </a:lnTo>
                  <a:lnTo>
                    <a:pt x="37" y="17971"/>
                  </a:lnTo>
                  <a:lnTo>
                    <a:pt x="19" y="18576"/>
                  </a:lnTo>
                  <a:lnTo>
                    <a:pt x="5" y="19170"/>
                  </a:lnTo>
                  <a:lnTo>
                    <a:pt x="1" y="19763"/>
                  </a:lnTo>
                  <a:lnTo>
                    <a:pt x="1" y="20357"/>
                  </a:lnTo>
                  <a:lnTo>
                    <a:pt x="5" y="20961"/>
                  </a:lnTo>
                  <a:lnTo>
                    <a:pt x="14" y="21576"/>
                  </a:lnTo>
                  <a:lnTo>
                    <a:pt x="37" y="22192"/>
                  </a:lnTo>
                  <a:lnTo>
                    <a:pt x="64" y="22807"/>
                  </a:lnTo>
                  <a:lnTo>
                    <a:pt x="101" y="23422"/>
                  </a:lnTo>
                  <a:lnTo>
                    <a:pt x="123" y="23724"/>
                  </a:lnTo>
                  <a:lnTo>
                    <a:pt x="146" y="24037"/>
                  </a:lnTo>
                  <a:lnTo>
                    <a:pt x="173" y="24339"/>
                  </a:lnTo>
                  <a:lnTo>
                    <a:pt x="205" y="24642"/>
                  </a:lnTo>
                  <a:lnTo>
                    <a:pt x="237" y="24933"/>
                  </a:lnTo>
                  <a:lnTo>
                    <a:pt x="273" y="25225"/>
                  </a:lnTo>
                  <a:lnTo>
                    <a:pt x="314" y="25516"/>
                  </a:lnTo>
                  <a:lnTo>
                    <a:pt x="360" y="25807"/>
                  </a:lnTo>
                  <a:lnTo>
                    <a:pt x="405" y="26099"/>
                  </a:lnTo>
                  <a:lnTo>
                    <a:pt x="455" y="26369"/>
                  </a:lnTo>
                  <a:lnTo>
                    <a:pt x="510" y="26649"/>
                  </a:lnTo>
                  <a:lnTo>
                    <a:pt x="569" y="26919"/>
                  </a:lnTo>
                  <a:lnTo>
                    <a:pt x="628" y="27189"/>
                  </a:lnTo>
                  <a:lnTo>
                    <a:pt x="696" y="27448"/>
                  </a:lnTo>
                  <a:lnTo>
                    <a:pt x="764" y="27696"/>
                  </a:lnTo>
                  <a:lnTo>
                    <a:pt x="837" y="27944"/>
                  </a:lnTo>
                  <a:lnTo>
                    <a:pt x="919" y="28182"/>
                  </a:lnTo>
                  <a:lnTo>
                    <a:pt x="1000" y="28419"/>
                  </a:lnTo>
                  <a:lnTo>
                    <a:pt x="1087" y="28646"/>
                  </a:lnTo>
                  <a:lnTo>
                    <a:pt x="1182" y="28862"/>
                  </a:lnTo>
                  <a:lnTo>
                    <a:pt x="1277" y="29078"/>
                  </a:lnTo>
                  <a:lnTo>
                    <a:pt x="1382" y="29272"/>
                  </a:lnTo>
                  <a:lnTo>
                    <a:pt x="1427" y="29466"/>
                  </a:lnTo>
                  <a:lnTo>
                    <a:pt x="1473" y="29639"/>
                  </a:lnTo>
                  <a:lnTo>
                    <a:pt x="1523" y="29801"/>
                  </a:lnTo>
                  <a:lnTo>
                    <a:pt x="1573" y="29963"/>
                  </a:lnTo>
                  <a:lnTo>
                    <a:pt x="1623" y="30114"/>
                  </a:lnTo>
                  <a:lnTo>
                    <a:pt x="1677" y="30254"/>
                  </a:lnTo>
                  <a:lnTo>
                    <a:pt x="1732" y="30384"/>
                  </a:lnTo>
                  <a:lnTo>
                    <a:pt x="1786" y="30502"/>
                  </a:lnTo>
                  <a:lnTo>
                    <a:pt x="1845" y="30621"/>
                  </a:lnTo>
                  <a:lnTo>
                    <a:pt x="1904" y="30718"/>
                  </a:lnTo>
                  <a:lnTo>
                    <a:pt x="1964" y="30815"/>
                  </a:lnTo>
                  <a:lnTo>
                    <a:pt x="2027" y="30902"/>
                  </a:lnTo>
                  <a:lnTo>
                    <a:pt x="2091" y="30967"/>
                  </a:lnTo>
                  <a:lnTo>
                    <a:pt x="2154" y="31031"/>
                  </a:lnTo>
                  <a:lnTo>
                    <a:pt x="2218" y="31096"/>
                  </a:lnTo>
                  <a:lnTo>
                    <a:pt x="2286" y="31139"/>
                  </a:lnTo>
                  <a:lnTo>
                    <a:pt x="2354" y="31172"/>
                  </a:lnTo>
                  <a:lnTo>
                    <a:pt x="2427" y="31204"/>
                  </a:lnTo>
                  <a:lnTo>
                    <a:pt x="2500" y="31215"/>
                  </a:lnTo>
                  <a:lnTo>
                    <a:pt x="2572" y="31226"/>
                  </a:lnTo>
                  <a:lnTo>
                    <a:pt x="2645" y="31226"/>
                  </a:lnTo>
                  <a:lnTo>
                    <a:pt x="2722" y="31215"/>
                  </a:lnTo>
                  <a:lnTo>
                    <a:pt x="2800" y="31193"/>
                  </a:lnTo>
                  <a:lnTo>
                    <a:pt x="2881" y="31161"/>
                  </a:lnTo>
                  <a:lnTo>
                    <a:pt x="2959" y="31128"/>
                  </a:lnTo>
                  <a:lnTo>
                    <a:pt x="3040" y="31074"/>
                  </a:lnTo>
                  <a:lnTo>
                    <a:pt x="3127" y="31020"/>
                  </a:lnTo>
                  <a:lnTo>
                    <a:pt x="3208" y="30956"/>
                  </a:lnTo>
                  <a:lnTo>
                    <a:pt x="3295" y="30880"/>
                  </a:lnTo>
                  <a:lnTo>
                    <a:pt x="3386" y="30794"/>
                  </a:lnTo>
                  <a:lnTo>
                    <a:pt x="3472" y="30697"/>
                  </a:lnTo>
                  <a:lnTo>
                    <a:pt x="3563" y="30589"/>
                  </a:lnTo>
                  <a:lnTo>
                    <a:pt x="3740" y="30686"/>
                  </a:lnTo>
                  <a:lnTo>
                    <a:pt x="3904" y="30751"/>
                  </a:lnTo>
                  <a:lnTo>
                    <a:pt x="4063" y="30805"/>
                  </a:lnTo>
                  <a:lnTo>
                    <a:pt x="4213" y="30815"/>
                  </a:lnTo>
                  <a:lnTo>
                    <a:pt x="4358" y="30815"/>
                  </a:lnTo>
                  <a:lnTo>
                    <a:pt x="4426" y="30794"/>
                  </a:lnTo>
                  <a:lnTo>
                    <a:pt x="4494" y="30772"/>
                  </a:lnTo>
                  <a:lnTo>
                    <a:pt x="4558" y="30751"/>
                  </a:lnTo>
                  <a:lnTo>
                    <a:pt x="4621" y="30718"/>
                  </a:lnTo>
                  <a:lnTo>
                    <a:pt x="4685" y="30675"/>
                  </a:lnTo>
                  <a:lnTo>
                    <a:pt x="4744" y="30632"/>
                  </a:lnTo>
                  <a:lnTo>
                    <a:pt x="4799" y="30589"/>
                  </a:lnTo>
                  <a:lnTo>
                    <a:pt x="4858" y="30524"/>
                  </a:lnTo>
                  <a:lnTo>
                    <a:pt x="4912" y="30470"/>
                  </a:lnTo>
                  <a:lnTo>
                    <a:pt x="4962" y="30394"/>
                  </a:lnTo>
                  <a:lnTo>
                    <a:pt x="5012" y="30319"/>
                  </a:lnTo>
                  <a:lnTo>
                    <a:pt x="5062" y="30243"/>
                  </a:lnTo>
                  <a:lnTo>
                    <a:pt x="5108" y="30146"/>
                  </a:lnTo>
                  <a:lnTo>
                    <a:pt x="5153" y="30060"/>
                  </a:lnTo>
                  <a:lnTo>
                    <a:pt x="5194" y="29963"/>
                  </a:lnTo>
                  <a:lnTo>
                    <a:pt x="5235" y="29855"/>
                  </a:lnTo>
                  <a:lnTo>
                    <a:pt x="5276" y="29747"/>
                  </a:lnTo>
                  <a:lnTo>
                    <a:pt x="5312" y="29628"/>
                  </a:lnTo>
                  <a:lnTo>
                    <a:pt x="5348" y="29499"/>
                  </a:lnTo>
                  <a:lnTo>
                    <a:pt x="5380" y="29380"/>
                  </a:lnTo>
                  <a:lnTo>
                    <a:pt x="5412" y="29240"/>
                  </a:lnTo>
                  <a:lnTo>
                    <a:pt x="5439" y="29099"/>
                  </a:lnTo>
                  <a:lnTo>
                    <a:pt x="5049" y="28927"/>
                  </a:lnTo>
                  <a:lnTo>
                    <a:pt x="4653" y="28765"/>
                  </a:lnTo>
                  <a:lnTo>
                    <a:pt x="4258" y="28635"/>
                  </a:lnTo>
                  <a:lnTo>
                    <a:pt x="4058" y="28570"/>
                  </a:lnTo>
                  <a:lnTo>
                    <a:pt x="3854" y="28516"/>
                  </a:lnTo>
                  <a:lnTo>
                    <a:pt x="3776" y="28495"/>
                  </a:lnTo>
                  <a:lnTo>
                    <a:pt x="3699" y="28462"/>
                  </a:lnTo>
                  <a:lnTo>
                    <a:pt x="3626" y="28419"/>
                  </a:lnTo>
                  <a:lnTo>
                    <a:pt x="3558" y="28355"/>
                  </a:lnTo>
                  <a:lnTo>
                    <a:pt x="3495" y="28290"/>
                  </a:lnTo>
                  <a:lnTo>
                    <a:pt x="3431" y="28214"/>
                  </a:lnTo>
                  <a:lnTo>
                    <a:pt x="3372" y="28128"/>
                  </a:lnTo>
                  <a:lnTo>
                    <a:pt x="3322" y="28031"/>
                  </a:lnTo>
                  <a:lnTo>
                    <a:pt x="3272" y="27923"/>
                  </a:lnTo>
                  <a:lnTo>
                    <a:pt x="3222" y="27804"/>
                  </a:lnTo>
                  <a:lnTo>
                    <a:pt x="3181" y="27685"/>
                  </a:lnTo>
                  <a:lnTo>
                    <a:pt x="3145" y="27556"/>
                  </a:lnTo>
                  <a:lnTo>
                    <a:pt x="3109" y="27426"/>
                  </a:lnTo>
                  <a:lnTo>
                    <a:pt x="3077" y="27286"/>
                  </a:lnTo>
                  <a:lnTo>
                    <a:pt x="3049" y="27135"/>
                  </a:lnTo>
                  <a:lnTo>
                    <a:pt x="3027" y="26995"/>
                  </a:lnTo>
                  <a:lnTo>
                    <a:pt x="2922" y="26995"/>
                  </a:lnTo>
                  <a:lnTo>
                    <a:pt x="2868" y="26984"/>
                  </a:lnTo>
                  <a:lnTo>
                    <a:pt x="2813" y="26962"/>
                  </a:lnTo>
                  <a:lnTo>
                    <a:pt x="2763" y="26930"/>
                  </a:lnTo>
                  <a:lnTo>
                    <a:pt x="2709" y="26897"/>
                  </a:lnTo>
                  <a:lnTo>
                    <a:pt x="2659" y="26854"/>
                  </a:lnTo>
                  <a:lnTo>
                    <a:pt x="2609" y="26800"/>
                  </a:lnTo>
                  <a:lnTo>
                    <a:pt x="2559" y="26736"/>
                  </a:lnTo>
                  <a:lnTo>
                    <a:pt x="2513" y="26671"/>
                  </a:lnTo>
                  <a:lnTo>
                    <a:pt x="2468" y="26584"/>
                  </a:lnTo>
                  <a:lnTo>
                    <a:pt x="2422" y="26498"/>
                  </a:lnTo>
                  <a:lnTo>
                    <a:pt x="2382" y="26401"/>
                  </a:lnTo>
                  <a:lnTo>
                    <a:pt x="2341" y="26304"/>
                  </a:lnTo>
                  <a:lnTo>
                    <a:pt x="2304" y="26185"/>
                  </a:lnTo>
                  <a:lnTo>
                    <a:pt x="2268" y="26056"/>
                  </a:lnTo>
                  <a:lnTo>
                    <a:pt x="2182" y="25710"/>
                  </a:lnTo>
                  <a:lnTo>
                    <a:pt x="2100" y="25365"/>
                  </a:lnTo>
                  <a:lnTo>
                    <a:pt x="2023" y="25009"/>
                  </a:lnTo>
                  <a:lnTo>
                    <a:pt x="1950" y="24652"/>
                  </a:lnTo>
                  <a:lnTo>
                    <a:pt x="1882" y="24286"/>
                  </a:lnTo>
                  <a:lnTo>
                    <a:pt x="1818" y="23929"/>
                  </a:lnTo>
                  <a:lnTo>
                    <a:pt x="1759" y="23552"/>
                  </a:lnTo>
                  <a:lnTo>
                    <a:pt x="1709" y="23185"/>
                  </a:lnTo>
                  <a:lnTo>
                    <a:pt x="1659" y="22807"/>
                  </a:lnTo>
                  <a:lnTo>
                    <a:pt x="1618" y="22440"/>
                  </a:lnTo>
                  <a:lnTo>
                    <a:pt x="1582" y="22051"/>
                  </a:lnTo>
                  <a:lnTo>
                    <a:pt x="1546" y="21674"/>
                  </a:lnTo>
                  <a:lnTo>
                    <a:pt x="1518" y="21296"/>
                  </a:lnTo>
                  <a:lnTo>
                    <a:pt x="1496" y="20907"/>
                  </a:lnTo>
                  <a:lnTo>
                    <a:pt x="1477" y="20519"/>
                  </a:lnTo>
                  <a:lnTo>
                    <a:pt x="1459" y="20130"/>
                  </a:lnTo>
                  <a:lnTo>
                    <a:pt x="1450" y="19742"/>
                  </a:lnTo>
                  <a:lnTo>
                    <a:pt x="1446" y="19353"/>
                  </a:lnTo>
                  <a:lnTo>
                    <a:pt x="1441" y="18964"/>
                  </a:lnTo>
                  <a:lnTo>
                    <a:pt x="1446" y="18576"/>
                  </a:lnTo>
                  <a:lnTo>
                    <a:pt x="1455" y="18187"/>
                  </a:lnTo>
                  <a:lnTo>
                    <a:pt x="1464" y="17799"/>
                  </a:lnTo>
                  <a:lnTo>
                    <a:pt x="1477" y="17410"/>
                  </a:lnTo>
                  <a:lnTo>
                    <a:pt x="1500" y="17011"/>
                  </a:lnTo>
                  <a:lnTo>
                    <a:pt x="1523" y="16622"/>
                  </a:lnTo>
                  <a:lnTo>
                    <a:pt x="1550" y="16234"/>
                  </a:lnTo>
                  <a:lnTo>
                    <a:pt x="1582" y="15856"/>
                  </a:lnTo>
                  <a:lnTo>
                    <a:pt x="1618" y="15467"/>
                  </a:lnTo>
                  <a:lnTo>
                    <a:pt x="1655" y="15079"/>
                  </a:lnTo>
                  <a:lnTo>
                    <a:pt x="1700" y="14701"/>
                  </a:lnTo>
                  <a:lnTo>
                    <a:pt x="1745" y="14323"/>
                  </a:lnTo>
                  <a:lnTo>
                    <a:pt x="1795" y="13946"/>
                  </a:lnTo>
                  <a:lnTo>
                    <a:pt x="1850" y="13568"/>
                  </a:lnTo>
                  <a:lnTo>
                    <a:pt x="1909" y="13190"/>
                  </a:lnTo>
                  <a:lnTo>
                    <a:pt x="1968" y="12823"/>
                  </a:lnTo>
                  <a:lnTo>
                    <a:pt x="2032" y="12456"/>
                  </a:lnTo>
                  <a:lnTo>
                    <a:pt x="2100" y="12089"/>
                  </a:lnTo>
                  <a:lnTo>
                    <a:pt x="2173" y="11733"/>
                  </a:lnTo>
                  <a:lnTo>
                    <a:pt x="2245" y="11377"/>
                  </a:lnTo>
                  <a:lnTo>
                    <a:pt x="2327" y="11021"/>
                  </a:lnTo>
                  <a:lnTo>
                    <a:pt x="2404" y="10675"/>
                  </a:lnTo>
                  <a:lnTo>
                    <a:pt x="2491" y="10330"/>
                  </a:lnTo>
                  <a:lnTo>
                    <a:pt x="2577" y="9995"/>
                  </a:lnTo>
                  <a:lnTo>
                    <a:pt x="2668" y="9661"/>
                  </a:lnTo>
                  <a:lnTo>
                    <a:pt x="2763" y="9326"/>
                  </a:lnTo>
                  <a:lnTo>
                    <a:pt x="2859" y="9002"/>
                  </a:lnTo>
                  <a:lnTo>
                    <a:pt x="2959" y="8689"/>
                  </a:lnTo>
                  <a:lnTo>
                    <a:pt x="3059" y="8376"/>
                  </a:lnTo>
                  <a:lnTo>
                    <a:pt x="3163" y="8063"/>
                  </a:lnTo>
                  <a:lnTo>
                    <a:pt x="3272" y="7761"/>
                  </a:lnTo>
                  <a:lnTo>
                    <a:pt x="3381" y="7470"/>
                  </a:lnTo>
                  <a:lnTo>
                    <a:pt x="3495" y="7178"/>
                  </a:lnTo>
                  <a:lnTo>
                    <a:pt x="3608" y="6898"/>
                  </a:lnTo>
                  <a:lnTo>
                    <a:pt x="3726" y="6628"/>
                  </a:lnTo>
                  <a:lnTo>
                    <a:pt x="3849" y="6358"/>
                  </a:lnTo>
                  <a:lnTo>
                    <a:pt x="3972" y="6099"/>
                  </a:lnTo>
                  <a:lnTo>
                    <a:pt x="4094" y="5851"/>
                  </a:lnTo>
                  <a:lnTo>
                    <a:pt x="4222" y="5602"/>
                  </a:lnTo>
                  <a:lnTo>
                    <a:pt x="4353" y="5365"/>
                  </a:lnTo>
                  <a:lnTo>
                    <a:pt x="4485" y="5138"/>
                  </a:lnTo>
                  <a:lnTo>
                    <a:pt x="4621" y="4923"/>
                  </a:lnTo>
                  <a:lnTo>
                    <a:pt x="4758" y="4707"/>
                  </a:lnTo>
                  <a:lnTo>
                    <a:pt x="4894" y="4502"/>
                  </a:lnTo>
                  <a:lnTo>
                    <a:pt x="5035" y="4318"/>
                  </a:lnTo>
                  <a:lnTo>
                    <a:pt x="5026" y="4199"/>
                  </a:lnTo>
                  <a:lnTo>
                    <a:pt x="5021" y="4081"/>
                  </a:lnTo>
                  <a:lnTo>
                    <a:pt x="5021" y="3962"/>
                  </a:lnTo>
                  <a:lnTo>
                    <a:pt x="5026" y="3843"/>
                  </a:lnTo>
                  <a:lnTo>
                    <a:pt x="5035" y="3735"/>
                  </a:lnTo>
                  <a:lnTo>
                    <a:pt x="5044" y="3627"/>
                  </a:lnTo>
                  <a:lnTo>
                    <a:pt x="5062" y="3519"/>
                  </a:lnTo>
                  <a:lnTo>
                    <a:pt x="5085" y="3411"/>
                  </a:lnTo>
                  <a:lnTo>
                    <a:pt x="5117" y="3314"/>
                  </a:lnTo>
                  <a:lnTo>
                    <a:pt x="5149" y="3228"/>
                  </a:lnTo>
                  <a:lnTo>
                    <a:pt x="5185" y="3142"/>
                  </a:lnTo>
                  <a:lnTo>
                    <a:pt x="5230" y="3055"/>
                  </a:lnTo>
                  <a:lnTo>
                    <a:pt x="5276" y="2991"/>
                  </a:lnTo>
                  <a:lnTo>
                    <a:pt x="5330" y="2926"/>
                  </a:lnTo>
                  <a:lnTo>
                    <a:pt x="5389" y="2872"/>
                  </a:lnTo>
                  <a:lnTo>
                    <a:pt x="5457" y="2829"/>
                  </a:lnTo>
                  <a:lnTo>
                    <a:pt x="5821" y="2645"/>
                  </a:lnTo>
                  <a:lnTo>
                    <a:pt x="6180" y="2483"/>
                  </a:lnTo>
                  <a:lnTo>
                    <a:pt x="6539" y="2343"/>
                  </a:lnTo>
                  <a:lnTo>
                    <a:pt x="6898" y="2213"/>
                  </a:lnTo>
                  <a:lnTo>
                    <a:pt x="7252" y="2105"/>
                  </a:lnTo>
                  <a:lnTo>
                    <a:pt x="7602" y="2008"/>
                  </a:lnTo>
                  <a:lnTo>
                    <a:pt x="7947" y="1933"/>
                  </a:lnTo>
                  <a:lnTo>
                    <a:pt x="8293" y="1857"/>
                  </a:lnTo>
                  <a:lnTo>
                    <a:pt x="8138" y="1620"/>
                  </a:lnTo>
                  <a:lnTo>
                    <a:pt x="7984" y="1404"/>
                  </a:lnTo>
                  <a:lnTo>
                    <a:pt x="7829" y="1210"/>
                  </a:lnTo>
                  <a:lnTo>
                    <a:pt x="7675" y="1026"/>
                  </a:lnTo>
                  <a:lnTo>
                    <a:pt x="7520" y="853"/>
                  </a:lnTo>
                  <a:lnTo>
                    <a:pt x="7366" y="702"/>
                  </a:lnTo>
                  <a:lnTo>
                    <a:pt x="7211" y="562"/>
                  </a:lnTo>
                  <a:lnTo>
                    <a:pt x="7057" y="443"/>
                  </a:lnTo>
                  <a:lnTo>
                    <a:pt x="6907" y="335"/>
                  </a:lnTo>
                  <a:lnTo>
                    <a:pt x="6752" y="249"/>
                  </a:lnTo>
                  <a:lnTo>
                    <a:pt x="6598" y="174"/>
                  </a:lnTo>
                  <a:lnTo>
                    <a:pt x="6448" y="109"/>
                  </a:lnTo>
                  <a:lnTo>
                    <a:pt x="6298" y="66"/>
                  </a:lnTo>
                  <a:lnTo>
                    <a:pt x="6148" y="33"/>
                  </a:lnTo>
                  <a:lnTo>
                    <a:pt x="5998" y="12"/>
                  </a:lnTo>
                  <a:lnTo>
                    <a:pt x="5848"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2372;p66">
              <a:extLst>
                <a:ext uri="{FF2B5EF4-FFF2-40B4-BE49-F238E27FC236}">
                  <a16:creationId xmlns:a16="http://schemas.microsoft.com/office/drawing/2014/main" id="{0D1370FF-9AD5-42BF-9F15-06B9854F9BB5}"/>
                </a:ext>
              </a:extLst>
            </p:cNvPr>
            <p:cNvSpPr/>
            <p:nvPr/>
          </p:nvSpPr>
          <p:spPr>
            <a:xfrm>
              <a:off x="3695375" y="-12108775"/>
              <a:ext cx="117350" cy="291450"/>
            </a:xfrm>
            <a:custGeom>
              <a:avLst/>
              <a:gdLst/>
              <a:ahLst/>
              <a:cxnLst/>
              <a:rect l="l" t="t" r="r" b="b"/>
              <a:pathLst>
                <a:path w="4694" h="11658" extrusionOk="0">
                  <a:moveTo>
                    <a:pt x="2531" y="1"/>
                  </a:moveTo>
                  <a:lnTo>
                    <a:pt x="2422" y="12"/>
                  </a:lnTo>
                  <a:lnTo>
                    <a:pt x="2308" y="44"/>
                  </a:lnTo>
                  <a:lnTo>
                    <a:pt x="2195" y="87"/>
                  </a:lnTo>
                  <a:lnTo>
                    <a:pt x="2081" y="152"/>
                  </a:lnTo>
                  <a:lnTo>
                    <a:pt x="1963" y="227"/>
                  </a:lnTo>
                  <a:lnTo>
                    <a:pt x="1845" y="325"/>
                  </a:lnTo>
                  <a:lnTo>
                    <a:pt x="1722" y="443"/>
                  </a:lnTo>
                  <a:lnTo>
                    <a:pt x="1604" y="573"/>
                  </a:lnTo>
                  <a:lnTo>
                    <a:pt x="1481" y="724"/>
                  </a:lnTo>
                  <a:lnTo>
                    <a:pt x="1354" y="897"/>
                  </a:lnTo>
                  <a:lnTo>
                    <a:pt x="1231" y="1080"/>
                  </a:lnTo>
                  <a:lnTo>
                    <a:pt x="1104" y="1285"/>
                  </a:lnTo>
                  <a:lnTo>
                    <a:pt x="982" y="1512"/>
                  </a:lnTo>
                  <a:lnTo>
                    <a:pt x="863" y="1738"/>
                  </a:lnTo>
                  <a:lnTo>
                    <a:pt x="754" y="1965"/>
                  </a:lnTo>
                  <a:lnTo>
                    <a:pt x="654" y="2203"/>
                  </a:lnTo>
                  <a:lnTo>
                    <a:pt x="564" y="2429"/>
                  </a:lnTo>
                  <a:lnTo>
                    <a:pt x="477" y="2667"/>
                  </a:lnTo>
                  <a:lnTo>
                    <a:pt x="400" y="2915"/>
                  </a:lnTo>
                  <a:lnTo>
                    <a:pt x="332" y="3152"/>
                  </a:lnTo>
                  <a:lnTo>
                    <a:pt x="268" y="3390"/>
                  </a:lnTo>
                  <a:lnTo>
                    <a:pt x="209" y="3638"/>
                  </a:lnTo>
                  <a:lnTo>
                    <a:pt x="164" y="3886"/>
                  </a:lnTo>
                  <a:lnTo>
                    <a:pt x="118" y="4135"/>
                  </a:lnTo>
                  <a:lnTo>
                    <a:pt x="82" y="4383"/>
                  </a:lnTo>
                  <a:lnTo>
                    <a:pt x="55" y="4631"/>
                  </a:lnTo>
                  <a:lnTo>
                    <a:pt x="32" y="4868"/>
                  </a:lnTo>
                  <a:lnTo>
                    <a:pt x="14" y="5117"/>
                  </a:lnTo>
                  <a:lnTo>
                    <a:pt x="5" y="5365"/>
                  </a:lnTo>
                  <a:lnTo>
                    <a:pt x="0" y="5613"/>
                  </a:lnTo>
                  <a:lnTo>
                    <a:pt x="0" y="5861"/>
                  </a:lnTo>
                  <a:lnTo>
                    <a:pt x="5" y="6099"/>
                  </a:lnTo>
                  <a:lnTo>
                    <a:pt x="18" y="6347"/>
                  </a:lnTo>
                  <a:lnTo>
                    <a:pt x="37" y="6585"/>
                  </a:lnTo>
                  <a:lnTo>
                    <a:pt x="59" y="6822"/>
                  </a:lnTo>
                  <a:lnTo>
                    <a:pt x="86" y="7059"/>
                  </a:lnTo>
                  <a:lnTo>
                    <a:pt x="118" y="7286"/>
                  </a:lnTo>
                  <a:lnTo>
                    <a:pt x="159" y="7513"/>
                  </a:lnTo>
                  <a:lnTo>
                    <a:pt x="200" y="7739"/>
                  </a:lnTo>
                  <a:lnTo>
                    <a:pt x="246" y="7966"/>
                  </a:lnTo>
                  <a:lnTo>
                    <a:pt x="300" y="8182"/>
                  </a:lnTo>
                  <a:lnTo>
                    <a:pt x="355" y="8398"/>
                  </a:lnTo>
                  <a:lnTo>
                    <a:pt x="414" y="8614"/>
                  </a:lnTo>
                  <a:lnTo>
                    <a:pt x="477" y="8819"/>
                  </a:lnTo>
                  <a:lnTo>
                    <a:pt x="545" y="9013"/>
                  </a:lnTo>
                  <a:lnTo>
                    <a:pt x="618" y="9218"/>
                  </a:lnTo>
                  <a:lnTo>
                    <a:pt x="695" y="9402"/>
                  </a:lnTo>
                  <a:lnTo>
                    <a:pt x="773" y="9585"/>
                  </a:lnTo>
                  <a:lnTo>
                    <a:pt x="854" y="9769"/>
                  </a:lnTo>
                  <a:lnTo>
                    <a:pt x="941" y="9941"/>
                  </a:lnTo>
                  <a:lnTo>
                    <a:pt x="1032" y="10103"/>
                  </a:lnTo>
                  <a:lnTo>
                    <a:pt x="1122" y="10265"/>
                  </a:lnTo>
                  <a:lnTo>
                    <a:pt x="1218" y="10416"/>
                  </a:lnTo>
                  <a:lnTo>
                    <a:pt x="1313" y="10556"/>
                  </a:lnTo>
                  <a:lnTo>
                    <a:pt x="1413" y="10697"/>
                  </a:lnTo>
                  <a:lnTo>
                    <a:pt x="1518" y="10826"/>
                  </a:lnTo>
                  <a:lnTo>
                    <a:pt x="1622" y="10945"/>
                  </a:lnTo>
                  <a:lnTo>
                    <a:pt x="1727" y="11053"/>
                  </a:lnTo>
                  <a:lnTo>
                    <a:pt x="1836" y="11161"/>
                  </a:lnTo>
                  <a:lnTo>
                    <a:pt x="1949" y="11258"/>
                  </a:lnTo>
                  <a:lnTo>
                    <a:pt x="2058" y="11344"/>
                  </a:lnTo>
                  <a:lnTo>
                    <a:pt x="2176" y="11420"/>
                  </a:lnTo>
                  <a:lnTo>
                    <a:pt x="2290" y="11485"/>
                  </a:lnTo>
                  <a:lnTo>
                    <a:pt x="2408" y="11539"/>
                  </a:lnTo>
                  <a:lnTo>
                    <a:pt x="2526" y="11582"/>
                  </a:lnTo>
                  <a:lnTo>
                    <a:pt x="2644" y="11614"/>
                  </a:lnTo>
                  <a:lnTo>
                    <a:pt x="2767" y="11636"/>
                  </a:lnTo>
                  <a:lnTo>
                    <a:pt x="2885" y="11647"/>
                  </a:lnTo>
                  <a:lnTo>
                    <a:pt x="3008" y="11657"/>
                  </a:lnTo>
                  <a:lnTo>
                    <a:pt x="3131" y="11647"/>
                  </a:lnTo>
                  <a:lnTo>
                    <a:pt x="3253" y="11614"/>
                  </a:lnTo>
                  <a:lnTo>
                    <a:pt x="3376" y="11582"/>
                  </a:lnTo>
                  <a:lnTo>
                    <a:pt x="3499" y="11539"/>
                  </a:lnTo>
                  <a:lnTo>
                    <a:pt x="3621" y="11474"/>
                  </a:lnTo>
                  <a:lnTo>
                    <a:pt x="3749" y="11398"/>
                  </a:lnTo>
                  <a:lnTo>
                    <a:pt x="3871" y="11312"/>
                  </a:lnTo>
                  <a:lnTo>
                    <a:pt x="3894" y="11129"/>
                  </a:lnTo>
                  <a:lnTo>
                    <a:pt x="3926" y="10956"/>
                  </a:lnTo>
                  <a:lnTo>
                    <a:pt x="3967" y="10783"/>
                  </a:lnTo>
                  <a:lnTo>
                    <a:pt x="3989" y="10697"/>
                  </a:lnTo>
                  <a:lnTo>
                    <a:pt x="4017" y="10621"/>
                  </a:lnTo>
                  <a:lnTo>
                    <a:pt x="4094" y="10384"/>
                  </a:lnTo>
                  <a:lnTo>
                    <a:pt x="4171" y="10136"/>
                  </a:lnTo>
                  <a:lnTo>
                    <a:pt x="4239" y="9887"/>
                  </a:lnTo>
                  <a:lnTo>
                    <a:pt x="4303" y="9639"/>
                  </a:lnTo>
                  <a:lnTo>
                    <a:pt x="4362" y="9380"/>
                  </a:lnTo>
                  <a:lnTo>
                    <a:pt x="4416" y="9110"/>
                  </a:lnTo>
                  <a:lnTo>
                    <a:pt x="4466" y="8851"/>
                  </a:lnTo>
                  <a:lnTo>
                    <a:pt x="4512" y="8581"/>
                  </a:lnTo>
                  <a:lnTo>
                    <a:pt x="4548" y="8311"/>
                  </a:lnTo>
                  <a:lnTo>
                    <a:pt x="4585" y="8042"/>
                  </a:lnTo>
                  <a:lnTo>
                    <a:pt x="4612" y="7761"/>
                  </a:lnTo>
                  <a:lnTo>
                    <a:pt x="4639" y="7491"/>
                  </a:lnTo>
                  <a:lnTo>
                    <a:pt x="4657" y="7211"/>
                  </a:lnTo>
                  <a:lnTo>
                    <a:pt x="4671" y="6941"/>
                  </a:lnTo>
                  <a:lnTo>
                    <a:pt x="4684" y="6660"/>
                  </a:lnTo>
                  <a:lnTo>
                    <a:pt x="4689" y="6380"/>
                  </a:lnTo>
                  <a:lnTo>
                    <a:pt x="4694" y="6110"/>
                  </a:lnTo>
                  <a:lnTo>
                    <a:pt x="4689" y="5829"/>
                  </a:lnTo>
                  <a:lnTo>
                    <a:pt x="4684" y="5559"/>
                  </a:lnTo>
                  <a:lnTo>
                    <a:pt x="4671" y="5289"/>
                  </a:lnTo>
                  <a:lnTo>
                    <a:pt x="4657" y="5020"/>
                  </a:lnTo>
                  <a:lnTo>
                    <a:pt x="4639" y="4750"/>
                  </a:lnTo>
                  <a:lnTo>
                    <a:pt x="4616" y="4491"/>
                  </a:lnTo>
                  <a:lnTo>
                    <a:pt x="4589" y="4232"/>
                  </a:lnTo>
                  <a:lnTo>
                    <a:pt x="4557" y="3973"/>
                  </a:lnTo>
                  <a:lnTo>
                    <a:pt x="4521" y="3724"/>
                  </a:lnTo>
                  <a:lnTo>
                    <a:pt x="4485" y="3476"/>
                  </a:lnTo>
                  <a:lnTo>
                    <a:pt x="4444" y="3239"/>
                  </a:lnTo>
                  <a:lnTo>
                    <a:pt x="4398" y="3001"/>
                  </a:lnTo>
                  <a:lnTo>
                    <a:pt x="4348" y="2764"/>
                  </a:lnTo>
                  <a:lnTo>
                    <a:pt x="4298" y="2548"/>
                  </a:lnTo>
                  <a:lnTo>
                    <a:pt x="4239" y="2321"/>
                  </a:lnTo>
                  <a:lnTo>
                    <a:pt x="4180" y="2116"/>
                  </a:lnTo>
                  <a:lnTo>
                    <a:pt x="4121" y="1911"/>
                  </a:lnTo>
                  <a:lnTo>
                    <a:pt x="4053" y="1717"/>
                  </a:lnTo>
                  <a:lnTo>
                    <a:pt x="3985" y="1533"/>
                  </a:lnTo>
                  <a:lnTo>
                    <a:pt x="3917" y="1350"/>
                  </a:lnTo>
                  <a:lnTo>
                    <a:pt x="3839" y="1188"/>
                  </a:lnTo>
                  <a:lnTo>
                    <a:pt x="3762" y="1026"/>
                  </a:lnTo>
                  <a:lnTo>
                    <a:pt x="3685" y="875"/>
                  </a:lnTo>
                  <a:lnTo>
                    <a:pt x="3599" y="735"/>
                  </a:lnTo>
                  <a:lnTo>
                    <a:pt x="3517" y="605"/>
                  </a:lnTo>
                  <a:lnTo>
                    <a:pt x="3426" y="486"/>
                  </a:lnTo>
                  <a:lnTo>
                    <a:pt x="3335" y="389"/>
                  </a:lnTo>
                  <a:lnTo>
                    <a:pt x="3244" y="292"/>
                  </a:lnTo>
                  <a:lnTo>
                    <a:pt x="3149" y="206"/>
                  </a:lnTo>
                  <a:lnTo>
                    <a:pt x="3049" y="141"/>
                  </a:lnTo>
                  <a:lnTo>
                    <a:pt x="2949" y="87"/>
                  </a:lnTo>
                  <a:lnTo>
                    <a:pt x="2849" y="44"/>
                  </a:lnTo>
                  <a:lnTo>
                    <a:pt x="2744" y="12"/>
                  </a:lnTo>
                  <a:lnTo>
                    <a:pt x="264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2373;p66">
              <a:extLst>
                <a:ext uri="{FF2B5EF4-FFF2-40B4-BE49-F238E27FC236}">
                  <a16:creationId xmlns:a16="http://schemas.microsoft.com/office/drawing/2014/main" id="{FF7DE3E6-4E8E-47EC-A72B-40B7F2ED8C28}"/>
                </a:ext>
              </a:extLst>
            </p:cNvPr>
            <p:cNvSpPr/>
            <p:nvPr/>
          </p:nvSpPr>
          <p:spPr>
            <a:xfrm>
              <a:off x="3797700" y="-3173625"/>
              <a:ext cx="158825" cy="466825"/>
            </a:xfrm>
            <a:custGeom>
              <a:avLst/>
              <a:gdLst/>
              <a:ahLst/>
              <a:cxnLst/>
              <a:rect l="l" t="t" r="r" b="b"/>
              <a:pathLst>
                <a:path w="6353" h="18673" extrusionOk="0">
                  <a:moveTo>
                    <a:pt x="2790" y="1"/>
                  </a:moveTo>
                  <a:lnTo>
                    <a:pt x="2754" y="184"/>
                  </a:lnTo>
                  <a:lnTo>
                    <a:pt x="2731" y="260"/>
                  </a:lnTo>
                  <a:lnTo>
                    <a:pt x="2709" y="346"/>
                  </a:lnTo>
                  <a:lnTo>
                    <a:pt x="2681" y="422"/>
                  </a:lnTo>
                  <a:lnTo>
                    <a:pt x="2650" y="486"/>
                  </a:lnTo>
                  <a:lnTo>
                    <a:pt x="2613" y="562"/>
                  </a:lnTo>
                  <a:lnTo>
                    <a:pt x="2572" y="627"/>
                  </a:lnTo>
                  <a:lnTo>
                    <a:pt x="2450" y="832"/>
                  </a:lnTo>
                  <a:lnTo>
                    <a:pt x="2336" y="1037"/>
                  </a:lnTo>
                  <a:lnTo>
                    <a:pt x="2223" y="1253"/>
                  </a:lnTo>
                  <a:lnTo>
                    <a:pt x="2109" y="1469"/>
                  </a:lnTo>
                  <a:lnTo>
                    <a:pt x="2004" y="1685"/>
                  </a:lnTo>
                  <a:lnTo>
                    <a:pt x="1900" y="1900"/>
                  </a:lnTo>
                  <a:lnTo>
                    <a:pt x="1795" y="2127"/>
                  </a:lnTo>
                  <a:lnTo>
                    <a:pt x="1700" y="2354"/>
                  </a:lnTo>
                  <a:lnTo>
                    <a:pt x="1605" y="2580"/>
                  </a:lnTo>
                  <a:lnTo>
                    <a:pt x="1514" y="2818"/>
                  </a:lnTo>
                  <a:lnTo>
                    <a:pt x="1423" y="3055"/>
                  </a:lnTo>
                  <a:lnTo>
                    <a:pt x="1337" y="3293"/>
                  </a:lnTo>
                  <a:lnTo>
                    <a:pt x="1255" y="3541"/>
                  </a:lnTo>
                  <a:lnTo>
                    <a:pt x="1173" y="3778"/>
                  </a:lnTo>
                  <a:lnTo>
                    <a:pt x="1096" y="4027"/>
                  </a:lnTo>
                  <a:lnTo>
                    <a:pt x="1023" y="4275"/>
                  </a:lnTo>
                  <a:lnTo>
                    <a:pt x="950" y="4534"/>
                  </a:lnTo>
                  <a:lnTo>
                    <a:pt x="882" y="4782"/>
                  </a:lnTo>
                  <a:lnTo>
                    <a:pt x="814" y="5041"/>
                  </a:lnTo>
                  <a:lnTo>
                    <a:pt x="750" y="5300"/>
                  </a:lnTo>
                  <a:lnTo>
                    <a:pt x="691" y="5570"/>
                  </a:lnTo>
                  <a:lnTo>
                    <a:pt x="632" y="5829"/>
                  </a:lnTo>
                  <a:lnTo>
                    <a:pt x="578" y="6099"/>
                  </a:lnTo>
                  <a:lnTo>
                    <a:pt x="523" y="6369"/>
                  </a:lnTo>
                  <a:lnTo>
                    <a:pt x="473" y="6639"/>
                  </a:lnTo>
                  <a:lnTo>
                    <a:pt x="428" y="6919"/>
                  </a:lnTo>
                  <a:lnTo>
                    <a:pt x="382" y="7189"/>
                  </a:lnTo>
                  <a:lnTo>
                    <a:pt x="342" y="7470"/>
                  </a:lnTo>
                  <a:lnTo>
                    <a:pt x="264" y="8031"/>
                  </a:lnTo>
                  <a:lnTo>
                    <a:pt x="196" y="8603"/>
                  </a:lnTo>
                  <a:lnTo>
                    <a:pt x="142" y="9186"/>
                  </a:lnTo>
                  <a:lnTo>
                    <a:pt x="96" y="9769"/>
                  </a:lnTo>
                  <a:lnTo>
                    <a:pt x="60" y="10351"/>
                  </a:lnTo>
                  <a:lnTo>
                    <a:pt x="28" y="10956"/>
                  </a:lnTo>
                  <a:lnTo>
                    <a:pt x="10" y="11549"/>
                  </a:lnTo>
                  <a:lnTo>
                    <a:pt x="1" y="12154"/>
                  </a:lnTo>
                  <a:lnTo>
                    <a:pt x="1" y="12769"/>
                  </a:lnTo>
                  <a:lnTo>
                    <a:pt x="10" y="13384"/>
                  </a:lnTo>
                  <a:lnTo>
                    <a:pt x="24" y="14000"/>
                  </a:lnTo>
                  <a:lnTo>
                    <a:pt x="51" y="14626"/>
                  </a:lnTo>
                  <a:lnTo>
                    <a:pt x="83" y="15252"/>
                  </a:lnTo>
                  <a:lnTo>
                    <a:pt x="123" y="15878"/>
                  </a:lnTo>
                  <a:lnTo>
                    <a:pt x="169" y="16504"/>
                  </a:lnTo>
                  <a:lnTo>
                    <a:pt x="223" y="17130"/>
                  </a:lnTo>
                  <a:lnTo>
                    <a:pt x="287" y="17766"/>
                  </a:lnTo>
                  <a:lnTo>
                    <a:pt x="360" y="18392"/>
                  </a:lnTo>
                  <a:lnTo>
                    <a:pt x="369" y="18392"/>
                  </a:lnTo>
                  <a:lnTo>
                    <a:pt x="373" y="18382"/>
                  </a:lnTo>
                  <a:lnTo>
                    <a:pt x="387" y="18382"/>
                  </a:lnTo>
                  <a:lnTo>
                    <a:pt x="401" y="18392"/>
                  </a:lnTo>
                  <a:lnTo>
                    <a:pt x="546" y="18414"/>
                  </a:lnTo>
                  <a:lnTo>
                    <a:pt x="687" y="18436"/>
                  </a:lnTo>
                  <a:lnTo>
                    <a:pt x="969" y="18511"/>
                  </a:lnTo>
                  <a:lnTo>
                    <a:pt x="1537" y="18673"/>
                  </a:lnTo>
                  <a:lnTo>
                    <a:pt x="1586" y="18025"/>
                  </a:lnTo>
                  <a:lnTo>
                    <a:pt x="1641" y="17378"/>
                  </a:lnTo>
                  <a:lnTo>
                    <a:pt x="1700" y="16730"/>
                  </a:lnTo>
                  <a:lnTo>
                    <a:pt x="1768" y="16093"/>
                  </a:lnTo>
                  <a:lnTo>
                    <a:pt x="1845" y="15457"/>
                  </a:lnTo>
                  <a:lnTo>
                    <a:pt x="1927" y="14820"/>
                  </a:lnTo>
                  <a:lnTo>
                    <a:pt x="2018" y="14183"/>
                  </a:lnTo>
                  <a:lnTo>
                    <a:pt x="2118" y="13557"/>
                  </a:lnTo>
                  <a:lnTo>
                    <a:pt x="2218" y="12942"/>
                  </a:lnTo>
                  <a:lnTo>
                    <a:pt x="2332" y="12327"/>
                  </a:lnTo>
                  <a:lnTo>
                    <a:pt x="2450" y="11711"/>
                  </a:lnTo>
                  <a:lnTo>
                    <a:pt x="2572" y="11118"/>
                  </a:lnTo>
                  <a:lnTo>
                    <a:pt x="2704" y="10524"/>
                  </a:lnTo>
                  <a:lnTo>
                    <a:pt x="2840" y="9931"/>
                  </a:lnTo>
                  <a:lnTo>
                    <a:pt x="2981" y="9358"/>
                  </a:lnTo>
                  <a:lnTo>
                    <a:pt x="3131" y="8797"/>
                  </a:lnTo>
                  <a:lnTo>
                    <a:pt x="3290" y="8236"/>
                  </a:lnTo>
                  <a:lnTo>
                    <a:pt x="3454" y="7696"/>
                  </a:lnTo>
                  <a:lnTo>
                    <a:pt x="3622" y="7157"/>
                  </a:lnTo>
                  <a:lnTo>
                    <a:pt x="3795" y="6639"/>
                  </a:lnTo>
                  <a:lnTo>
                    <a:pt x="3976" y="6131"/>
                  </a:lnTo>
                  <a:lnTo>
                    <a:pt x="4163" y="5635"/>
                  </a:lnTo>
                  <a:lnTo>
                    <a:pt x="4358" y="5160"/>
                  </a:lnTo>
                  <a:lnTo>
                    <a:pt x="4558" y="4696"/>
                  </a:lnTo>
                  <a:lnTo>
                    <a:pt x="4762" y="4242"/>
                  </a:lnTo>
                  <a:lnTo>
                    <a:pt x="4971" y="3800"/>
                  </a:lnTo>
                  <a:lnTo>
                    <a:pt x="5189" y="3390"/>
                  </a:lnTo>
                  <a:lnTo>
                    <a:pt x="5412" y="2980"/>
                  </a:lnTo>
                  <a:lnTo>
                    <a:pt x="5639" y="2602"/>
                  </a:lnTo>
                  <a:lnTo>
                    <a:pt x="5871" y="2235"/>
                  </a:lnTo>
                  <a:lnTo>
                    <a:pt x="6112" y="1890"/>
                  </a:lnTo>
                  <a:lnTo>
                    <a:pt x="6353" y="1555"/>
                  </a:lnTo>
                  <a:lnTo>
                    <a:pt x="5925" y="1318"/>
                  </a:lnTo>
                  <a:lnTo>
                    <a:pt x="5494" y="1091"/>
                  </a:lnTo>
                  <a:lnTo>
                    <a:pt x="5058" y="875"/>
                  </a:lnTo>
                  <a:lnTo>
                    <a:pt x="4617" y="670"/>
                  </a:lnTo>
                  <a:lnTo>
                    <a:pt x="4167" y="476"/>
                  </a:lnTo>
                  <a:lnTo>
                    <a:pt x="3713" y="303"/>
                  </a:lnTo>
                  <a:lnTo>
                    <a:pt x="3254" y="141"/>
                  </a:lnTo>
                  <a:lnTo>
                    <a:pt x="279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2374;p66">
              <a:extLst>
                <a:ext uri="{FF2B5EF4-FFF2-40B4-BE49-F238E27FC236}">
                  <a16:creationId xmlns:a16="http://schemas.microsoft.com/office/drawing/2014/main" id="{010482E0-B163-4504-92D0-9C0071210D86}"/>
                </a:ext>
              </a:extLst>
            </p:cNvPr>
            <p:cNvSpPr/>
            <p:nvPr/>
          </p:nvSpPr>
          <p:spPr>
            <a:xfrm>
              <a:off x="3810425" y="-11000575"/>
              <a:ext cx="809800" cy="1617375"/>
            </a:xfrm>
            <a:custGeom>
              <a:avLst/>
              <a:gdLst/>
              <a:ahLst/>
              <a:cxnLst/>
              <a:rect l="l" t="t" r="r" b="b"/>
              <a:pathLst>
                <a:path w="32392" h="64695" extrusionOk="0">
                  <a:moveTo>
                    <a:pt x="2486" y="5732"/>
                  </a:moveTo>
                  <a:lnTo>
                    <a:pt x="2545" y="5742"/>
                  </a:lnTo>
                  <a:lnTo>
                    <a:pt x="2604" y="5753"/>
                  </a:lnTo>
                  <a:lnTo>
                    <a:pt x="2659" y="5786"/>
                  </a:lnTo>
                  <a:lnTo>
                    <a:pt x="2718" y="5829"/>
                  </a:lnTo>
                  <a:lnTo>
                    <a:pt x="2777" y="5883"/>
                  </a:lnTo>
                  <a:lnTo>
                    <a:pt x="2872" y="5991"/>
                  </a:lnTo>
                  <a:lnTo>
                    <a:pt x="2963" y="6099"/>
                  </a:lnTo>
                  <a:lnTo>
                    <a:pt x="3058" y="6228"/>
                  </a:lnTo>
                  <a:lnTo>
                    <a:pt x="3149" y="6358"/>
                  </a:lnTo>
                  <a:lnTo>
                    <a:pt x="3336" y="6627"/>
                  </a:lnTo>
                  <a:lnTo>
                    <a:pt x="3513" y="6930"/>
                  </a:lnTo>
                  <a:lnTo>
                    <a:pt x="3690" y="7243"/>
                  </a:lnTo>
                  <a:lnTo>
                    <a:pt x="3858" y="7577"/>
                  </a:lnTo>
                  <a:lnTo>
                    <a:pt x="4026" y="7912"/>
                  </a:lnTo>
                  <a:lnTo>
                    <a:pt x="4185" y="8268"/>
                  </a:lnTo>
                  <a:lnTo>
                    <a:pt x="4317" y="8031"/>
                  </a:lnTo>
                  <a:lnTo>
                    <a:pt x="4440" y="7793"/>
                  </a:lnTo>
                  <a:lnTo>
                    <a:pt x="4680" y="7329"/>
                  </a:lnTo>
                  <a:lnTo>
                    <a:pt x="4721" y="7253"/>
                  </a:lnTo>
                  <a:lnTo>
                    <a:pt x="4767" y="7199"/>
                  </a:lnTo>
                  <a:lnTo>
                    <a:pt x="4808" y="7145"/>
                  </a:lnTo>
                  <a:lnTo>
                    <a:pt x="4849" y="7102"/>
                  </a:lnTo>
                  <a:lnTo>
                    <a:pt x="4894" y="7081"/>
                  </a:lnTo>
                  <a:lnTo>
                    <a:pt x="4935" y="7070"/>
                  </a:lnTo>
                  <a:lnTo>
                    <a:pt x="4980" y="7059"/>
                  </a:lnTo>
                  <a:lnTo>
                    <a:pt x="5021" y="7059"/>
                  </a:lnTo>
                  <a:lnTo>
                    <a:pt x="5062" y="7081"/>
                  </a:lnTo>
                  <a:lnTo>
                    <a:pt x="5103" y="7102"/>
                  </a:lnTo>
                  <a:lnTo>
                    <a:pt x="5139" y="7124"/>
                  </a:lnTo>
                  <a:lnTo>
                    <a:pt x="5180" y="7167"/>
                  </a:lnTo>
                  <a:lnTo>
                    <a:pt x="5217" y="7210"/>
                  </a:lnTo>
                  <a:lnTo>
                    <a:pt x="5248" y="7264"/>
                  </a:lnTo>
                  <a:lnTo>
                    <a:pt x="5280" y="7318"/>
                  </a:lnTo>
                  <a:lnTo>
                    <a:pt x="5312" y="7383"/>
                  </a:lnTo>
                  <a:lnTo>
                    <a:pt x="5339" y="7458"/>
                  </a:lnTo>
                  <a:lnTo>
                    <a:pt x="5362" y="7534"/>
                  </a:lnTo>
                  <a:lnTo>
                    <a:pt x="5385" y="7610"/>
                  </a:lnTo>
                  <a:lnTo>
                    <a:pt x="5403" y="7696"/>
                  </a:lnTo>
                  <a:lnTo>
                    <a:pt x="5416" y="7782"/>
                  </a:lnTo>
                  <a:lnTo>
                    <a:pt x="5430" y="7869"/>
                  </a:lnTo>
                  <a:lnTo>
                    <a:pt x="5439" y="7966"/>
                  </a:lnTo>
                  <a:lnTo>
                    <a:pt x="5444" y="8052"/>
                  </a:lnTo>
                  <a:lnTo>
                    <a:pt x="5444" y="8149"/>
                  </a:lnTo>
                  <a:lnTo>
                    <a:pt x="5439" y="8246"/>
                  </a:lnTo>
                  <a:lnTo>
                    <a:pt x="5430" y="8344"/>
                  </a:lnTo>
                  <a:lnTo>
                    <a:pt x="5416" y="8441"/>
                  </a:lnTo>
                  <a:lnTo>
                    <a:pt x="5398" y="8538"/>
                  </a:lnTo>
                  <a:lnTo>
                    <a:pt x="5371" y="8635"/>
                  </a:lnTo>
                  <a:lnTo>
                    <a:pt x="5344" y="8721"/>
                  </a:lnTo>
                  <a:lnTo>
                    <a:pt x="5307" y="8818"/>
                  </a:lnTo>
                  <a:lnTo>
                    <a:pt x="5198" y="9067"/>
                  </a:lnTo>
                  <a:lnTo>
                    <a:pt x="5094" y="9326"/>
                  </a:lnTo>
                  <a:lnTo>
                    <a:pt x="4994" y="9596"/>
                  </a:lnTo>
                  <a:lnTo>
                    <a:pt x="4885" y="9855"/>
                  </a:lnTo>
                  <a:lnTo>
                    <a:pt x="5067" y="10276"/>
                  </a:lnTo>
                  <a:lnTo>
                    <a:pt x="5248" y="10718"/>
                  </a:lnTo>
                  <a:lnTo>
                    <a:pt x="5426" y="11171"/>
                  </a:lnTo>
                  <a:lnTo>
                    <a:pt x="5512" y="11409"/>
                  </a:lnTo>
                  <a:lnTo>
                    <a:pt x="5594" y="11646"/>
                  </a:lnTo>
                  <a:lnTo>
                    <a:pt x="5671" y="11895"/>
                  </a:lnTo>
                  <a:lnTo>
                    <a:pt x="5748" y="12143"/>
                  </a:lnTo>
                  <a:lnTo>
                    <a:pt x="5821" y="12391"/>
                  </a:lnTo>
                  <a:lnTo>
                    <a:pt x="5884" y="12650"/>
                  </a:lnTo>
                  <a:lnTo>
                    <a:pt x="5948" y="12909"/>
                  </a:lnTo>
                  <a:lnTo>
                    <a:pt x="6003" y="13179"/>
                  </a:lnTo>
                  <a:lnTo>
                    <a:pt x="6053" y="13449"/>
                  </a:lnTo>
                  <a:lnTo>
                    <a:pt x="6093" y="13729"/>
                  </a:lnTo>
                  <a:lnTo>
                    <a:pt x="6103" y="13826"/>
                  </a:lnTo>
                  <a:lnTo>
                    <a:pt x="6112" y="13924"/>
                  </a:lnTo>
                  <a:lnTo>
                    <a:pt x="6112" y="14010"/>
                  </a:lnTo>
                  <a:lnTo>
                    <a:pt x="6112" y="14107"/>
                  </a:lnTo>
                  <a:lnTo>
                    <a:pt x="6107" y="14193"/>
                  </a:lnTo>
                  <a:lnTo>
                    <a:pt x="6103" y="14280"/>
                  </a:lnTo>
                  <a:lnTo>
                    <a:pt x="6093" y="14366"/>
                  </a:lnTo>
                  <a:lnTo>
                    <a:pt x="6080" y="14452"/>
                  </a:lnTo>
                  <a:lnTo>
                    <a:pt x="6062" y="14539"/>
                  </a:lnTo>
                  <a:lnTo>
                    <a:pt x="6043" y="14614"/>
                  </a:lnTo>
                  <a:lnTo>
                    <a:pt x="6003" y="14755"/>
                  </a:lnTo>
                  <a:lnTo>
                    <a:pt x="5953" y="14884"/>
                  </a:lnTo>
                  <a:lnTo>
                    <a:pt x="5894" y="15003"/>
                  </a:lnTo>
                  <a:lnTo>
                    <a:pt x="5830" y="15089"/>
                  </a:lnTo>
                  <a:lnTo>
                    <a:pt x="5762" y="15165"/>
                  </a:lnTo>
                  <a:lnTo>
                    <a:pt x="5689" y="15219"/>
                  </a:lnTo>
                  <a:lnTo>
                    <a:pt x="5612" y="15240"/>
                  </a:lnTo>
                  <a:lnTo>
                    <a:pt x="5576" y="15251"/>
                  </a:lnTo>
                  <a:lnTo>
                    <a:pt x="5539" y="15240"/>
                  </a:lnTo>
                  <a:lnTo>
                    <a:pt x="5503" y="15240"/>
                  </a:lnTo>
                  <a:lnTo>
                    <a:pt x="5466" y="15219"/>
                  </a:lnTo>
                  <a:lnTo>
                    <a:pt x="5426" y="15197"/>
                  </a:lnTo>
                  <a:lnTo>
                    <a:pt x="5394" y="15165"/>
                  </a:lnTo>
                  <a:lnTo>
                    <a:pt x="5357" y="15122"/>
                  </a:lnTo>
                  <a:lnTo>
                    <a:pt x="5321" y="15078"/>
                  </a:lnTo>
                  <a:lnTo>
                    <a:pt x="5321" y="15143"/>
                  </a:lnTo>
                  <a:lnTo>
                    <a:pt x="5226" y="14992"/>
                  </a:lnTo>
                  <a:lnTo>
                    <a:pt x="5130" y="14841"/>
                  </a:lnTo>
                  <a:lnTo>
                    <a:pt x="5039" y="14668"/>
                  </a:lnTo>
                  <a:lnTo>
                    <a:pt x="4949" y="14496"/>
                  </a:lnTo>
                  <a:lnTo>
                    <a:pt x="4862" y="14312"/>
                  </a:lnTo>
                  <a:lnTo>
                    <a:pt x="4771" y="14118"/>
                  </a:lnTo>
                  <a:lnTo>
                    <a:pt x="4603" y="13729"/>
                  </a:lnTo>
                  <a:lnTo>
                    <a:pt x="4440" y="13319"/>
                  </a:lnTo>
                  <a:lnTo>
                    <a:pt x="4276" y="12909"/>
                  </a:lnTo>
                  <a:lnTo>
                    <a:pt x="4117" y="12499"/>
                  </a:lnTo>
                  <a:lnTo>
                    <a:pt x="3953" y="12100"/>
                  </a:lnTo>
                  <a:lnTo>
                    <a:pt x="3722" y="12618"/>
                  </a:lnTo>
                  <a:lnTo>
                    <a:pt x="3604" y="12877"/>
                  </a:lnTo>
                  <a:lnTo>
                    <a:pt x="3481" y="13125"/>
                  </a:lnTo>
                  <a:lnTo>
                    <a:pt x="3358" y="13362"/>
                  </a:lnTo>
                  <a:lnTo>
                    <a:pt x="3236" y="13600"/>
                  </a:lnTo>
                  <a:lnTo>
                    <a:pt x="3108" y="13826"/>
                  </a:lnTo>
                  <a:lnTo>
                    <a:pt x="2977" y="14042"/>
                  </a:lnTo>
                  <a:lnTo>
                    <a:pt x="2931" y="14107"/>
                  </a:lnTo>
                  <a:lnTo>
                    <a:pt x="2886" y="14150"/>
                  </a:lnTo>
                  <a:lnTo>
                    <a:pt x="2840" y="14193"/>
                  </a:lnTo>
                  <a:lnTo>
                    <a:pt x="2795" y="14215"/>
                  </a:lnTo>
                  <a:lnTo>
                    <a:pt x="2749" y="14237"/>
                  </a:lnTo>
                  <a:lnTo>
                    <a:pt x="2709" y="14237"/>
                  </a:lnTo>
                  <a:lnTo>
                    <a:pt x="2668" y="14226"/>
                  </a:lnTo>
                  <a:lnTo>
                    <a:pt x="2627" y="14204"/>
                  </a:lnTo>
                  <a:lnTo>
                    <a:pt x="2590" y="14183"/>
                  </a:lnTo>
                  <a:lnTo>
                    <a:pt x="2554" y="14150"/>
                  </a:lnTo>
                  <a:lnTo>
                    <a:pt x="2518" y="14096"/>
                  </a:lnTo>
                  <a:lnTo>
                    <a:pt x="2486" y="14053"/>
                  </a:lnTo>
                  <a:lnTo>
                    <a:pt x="2454" y="13988"/>
                  </a:lnTo>
                  <a:lnTo>
                    <a:pt x="2427" y="13924"/>
                  </a:lnTo>
                  <a:lnTo>
                    <a:pt x="2400" y="13848"/>
                  </a:lnTo>
                  <a:lnTo>
                    <a:pt x="2372" y="13773"/>
                  </a:lnTo>
                  <a:lnTo>
                    <a:pt x="2354" y="13686"/>
                  </a:lnTo>
                  <a:lnTo>
                    <a:pt x="2331" y="13600"/>
                  </a:lnTo>
                  <a:lnTo>
                    <a:pt x="2318" y="13503"/>
                  </a:lnTo>
                  <a:lnTo>
                    <a:pt x="2304" y="13416"/>
                  </a:lnTo>
                  <a:lnTo>
                    <a:pt x="2291" y="13308"/>
                  </a:lnTo>
                  <a:lnTo>
                    <a:pt x="2281" y="13211"/>
                  </a:lnTo>
                  <a:lnTo>
                    <a:pt x="2277" y="13114"/>
                  </a:lnTo>
                  <a:lnTo>
                    <a:pt x="2272" y="13006"/>
                  </a:lnTo>
                  <a:lnTo>
                    <a:pt x="2277" y="12898"/>
                  </a:lnTo>
                  <a:lnTo>
                    <a:pt x="2281" y="12801"/>
                  </a:lnTo>
                  <a:lnTo>
                    <a:pt x="2286" y="12693"/>
                  </a:lnTo>
                  <a:lnTo>
                    <a:pt x="2300" y="12596"/>
                  </a:lnTo>
                  <a:lnTo>
                    <a:pt x="2313" y="12488"/>
                  </a:lnTo>
                  <a:lnTo>
                    <a:pt x="2331" y="12391"/>
                  </a:lnTo>
                  <a:lnTo>
                    <a:pt x="2354" y="12294"/>
                  </a:lnTo>
                  <a:lnTo>
                    <a:pt x="2381" y="12208"/>
                  </a:lnTo>
                  <a:lnTo>
                    <a:pt x="2468" y="11959"/>
                  </a:lnTo>
                  <a:lnTo>
                    <a:pt x="2554" y="11722"/>
                  </a:lnTo>
                  <a:lnTo>
                    <a:pt x="2645" y="11495"/>
                  </a:lnTo>
                  <a:lnTo>
                    <a:pt x="2736" y="11268"/>
                  </a:lnTo>
                  <a:lnTo>
                    <a:pt x="2927" y="10815"/>
                  </a:lnTo>
                  <a:lnTo>
                    <a:pt x="3122" y="10373"/>
                  </a:lnTo>
                  <a:lnTo>
                    <a:pt x="2840" y="9855"/>
                  </a:lnTo>
                  <a:lnTo>
                    <a:pt x="2559" y="9326"/>
                  </a:lnTo>
                  <a:lnTo>
                    <a:pt x="2422" y="9056"/>
                  </a:lnTo>
                  <a:lnTo>
                    <a:pt x="2286" y="8775"/>
                  </a:lnTo>
                  <a:lnTo>
                    <a:pt x="2150" y="8484"/>
                  </a:lnTo>
                  <a:lnTo>
                    <a:pt x="2018" y="8192"/>
                  </a:lnTo>
                  <a:lnTo>
                    <a:pt x="1973" y="8074"/>
                  </a:lnTo>
                  <a:lnTo>
                    <a:pt x="1932" y="7955"/>
                  </a:lnTo>
                  <a:lnTo>
                    <a:pt x="1900" y="7836"/>
                  </a:lnTo>
                  <a:lnTo>
                    <a:pt x="1873" y="7707"/>
                  </a:lnTo>
                  <a:lnTo>
                    <a:pt x="1850" y="7588"/>
                  </a:lnTo>
                  <a:lnTo>
                    <a:pt x="1836" y="7458"/>
                  </a:lnTo>
                  <a:lnTo>
                    <a:pt x="1827" y="7340"/>
                  </a:lnTo>
                  <a:lnTo>
                    <a:pt x="1823" y="7221"/>
                  </a:lnTo>
                  <a:lnTo>
                    <a:pt x="1827" y="7092"/>
                  </a:lnTo>
                  <a:lnTo>
                    <a:pt x="1832" y="6973"/>
                  </a:lnTo>
                  <a:lnTo>
                    <a:pt x="1845" y="6854"/>
                  </a:lnTo>
                  <a:lnTo>
                    <a:pt x="1859" y="6746"/>
                  </a:lnTo>
                  <a:lnTo>
                    <a:pt x="1882" y="6627"/>
                  </a:lnTo>
                  <a:lnTo>
                    <a:pt x="1904" y="6519"/>
                  </a:lnTo>
                  <a:lnTo>
                    <a:pt x="1932" y="6422"/>
                  </a:lnTo>
                  <a:lnTo>
                    <a:pt x="1963" y="6325"/>
                  </a:lnTo>
                  <a:lnTo>
                    <a:pt x="2000" y="6228"/>
                  </a:lnTo>
                  <a:lnTo>
                    <a:pt x="2041" y="6142"/>
                  </a:lnTo>
                  <a:lnTo>
                    <a:pt x="2082" y="6066"/>
                  </a:lnTo>
                  <a:lnTo>
                    <a:pt x="2122" y="5991"/>
                  </a:lnTo>
                  <a:lnTo>
                    <a:pt x="2172" y="5926"/>
                  </a:lnTo>
                  <a:lnTo>
                    <a:pt x="2218" y="5872"/>
                  </a:lnTo>
                  <a:lnTo>
                    <a:pt x="2272" y="5829"/>
                  </a:lnTo>
                  <a:lnTo>
                    <a:pt x="2322" y="5786"/>
                  </a:lnTo>
                  <a:lnTo>
                    <a:pt x="2377" y="5764"/>
                  </a:lnTo>
                  <a:lnTo>
                    <a:pt x="2431" y="5742"/>
                  </a:lnTo>
                  <a:lnTo>
                    <a:pt x="2486" y="5732"/>
                  </a:lnTo>
                  <a:close/>
                  <a:moveTo>
                    <a:pt x="3222" y="15564"/>
                  </a:moveTo>
                  <a:lnTo>
                    <a:pt x="3277" y="15586"/>
                  </a:lnTo>
                  <a:lnTo>
                    <a:pt x="3322" y="15618"/>
                  </a:lnTo>
                  <a:lnTo>
                    <a:pt x="3367" y="15661"/>
                  </a:lnTo>
                  <a:lnTo>
                    <a:pt x="3408" y="15705"/>
                  </a:lnTo>
                  <a:lnTo>
                    <a:pt x="3449" y="15769"/>
                  </a:lnTo>
                  <a:lnTo>
                    <a:pt x="3481" y="15834"/>
                  </a:lnTo>
                  <a:lnTo>
                    <a:pt x="3513" y="15910"/>
                  </a:lnTo>
                  <a:lnTo>
                    <a:pt x="3540" y="15996"/>
                  </a:lnTo>
                  <a:lnTo>
                    <a:pt x="3563" y="16082"/>
                  </a:lnTo>
                  <a:lnTo>
                    <a:pt x="3581" y="16169"/>
                  </a:lnTo>
                  <a:lnTo>
                    <a:pt x="3599" y="16266"/>
                  </a:lnTo>
                  <a:lnTo>
                    <a:pt x="3608" y="16374"/>
                  </a:lnTo>
                  <a:lnTo>
                    <a:pt x="3617" y="16471"/>
                  </a:lnTo>
                  <a:lnTo>
                    <a:pt x="3626" y="16579"/>
                  </a:lnTo>
                  <a:lnTo>
                    <a:pt x="3626" y="16687"/>
                  </a:lnTo>
                  <a:lnTo>
                    <a:pt x="3626" y="16784"/>
                  </a:lnTo>
                  <a:lnTo>
                    <a:pt x="3617" y="16892"/>
                  </a:lnTo>
                  <a:lnTo>
                    <a:pt x="3608" y="17000"/>
                  </a:lnTo>
                  <a:lnTo>
                    <a:pt x="3599" y="17097"/>
                  </a:lnTo>
                  <a:lnTo>
                    <a:pt x="3581" y="17194"/>
                  </a:lnTo>
                  <a:lnTo>
                    <a:pt x="3563" y="17280"/>
                  </a:lnTo>
                  <a:lnTo>
                    <a:pt x="3540" y="17377"/>
                  </a:lnTo>
                  <a:lnTo>
                    <a:pt x="3513" y="17453"/>
                  </a:lnTo>
                  <a:lnTo>
                    <a:pt x="3481" y="17529"/>
                  </a:lnTo>
                  <a:lnTo>
                    <a:pt x="3449" y="17604"/>
                  </a:lnTo>
                  <a:lnTo>
                    <a:pt x="3408" y="17658"/>
                  </a:lnTo>
                  <a:lnTo>
                    <a:pt x="3367" y="17712"/>
                  </a:lnTo>
                  <a:lnTo>
                    <a:pt x="3322" y="17755"/>
                  </a:lnTo>
                  <a:lnTo>
                    <a:pt x="3277" y="17777"/>
                  </a:lnTo>
                  <a:lnTo>
                    <a:pt x="3222" y="17798"/>
                  </a:lnTo>
                  <a:lnTo>
                    <a:pt x="3167" y="17809"/>
                  </a:lnTo>
                  <a:lnTo>
                    <a:pt x="3113" y="17798"/>
                  </a:lnTo>
                  <a:lnTo>
                    <a:pt x="3063" y="17777"/>
                  </a:lnTo>
                  <a:lnTo>
                    <a:pt x="3018" y="17755"/>
                  </a:lnTo>
                  <a:lnTo>
                    <a:pt x="2972" y="17712"/>
                  </a:lnTo>
                  <a:lnTo>
                    <a:pt x="2931" y="17658"/>
                  </a:lnTo>
                  <a:lnTo>
                    <a:pt x="2895" y="17604"/>
                  </a:lnTo>
                  <a:lnTo>
                    <a:pt x="2863" y="17529"/>
                  </a:lnTo>
                  <a:lnTo>
                    <a:pt x="2831" y="17453"/>
                  </a:lnTo>
                  <a:lnTo>
                    <a:pt x="2804" y="17377"/>
                  </a:lnTo>
                  <a:lnTo>
                    <a:pt x="2781" y="17280"/>
                  </a:lnTo>
                  <a:lnTo>
                    <a:pt x="2763" y="17194"/>
                  </a:lnTo>
                  <a:lnTo>
                    <a:pt x="2749" y="17097"/>
                  </a:lnTo>
                  <a:lnTo>
                    <a:pt x="2736" y="17000"/>
                  </a:lnTo>
                  <a:lnTo>
                    <a:pt x="2727" y="16892"/>
                  </a:lnTo>
                  <a:lnTo>
                    <a:pt x="2722" y="16784"/>
                  </a:lnTo>
                  <a:lnTo>
                    <a:pt x="2722" y="16687"/>
                  </a:lnTo>
                  <a:lnTo>
                    <a:pt x="2722" y="16579"/>
                  </a:lnTo>
                  <a:lnTo>
                    <a:pt x="2727" y="16471"/>
                  </a:lnTo>
                  <a:lnTo>
                    <a:pt x="2736" y="16374"/>
                  </a:lnTo>
                  <a:lnTo>
                    <a:pt x="2749" y="16266"/>
                  </a:lnTo>
                  <a:lnTo>
                    <a:pt x="2763" y="16169"/>
                  </a:lnTo>
                  <a:lnTo>
                    <a:pt x="2781" y="16082"/>
                  </a:lnTo>
                  <a:lnTo>
                    <a:pt x="2804" y="15996"/>
                  </a:lnTo>
                  <a:lnTo>
                    <a:pt x="2831" y="15910"/>
                  </a:lnTo>
                  <a:lnTo>
                    <a:pt x="2863" y="15834"/>
                  </a:lnTo>
                  <a:lnTo>
                    <a:pt x="2895" y="15769"/>
                  </a:lnTo>
                  <a:lnTo>
                    <a:pt x="2931" y="15705"/>
                  </a:lnTo>
                  <a:lnTo>
                    <a:pt x="2972" y="15661"/>
                  </a:lnTo>
                  <a:lnTo>
                    <a:pt x="3018" y="15618"/>
                  </a:lnTo>
                  <a:lnTo>
                    <a:pt x="3063" y="15586"/>
                  </a:lnTo>
                  <a:lnTo>
                    <a:pt x="3113" y="15564"/>
                  </a:lnTo>
                  <a:close/>
                  <a:moveTo>
                    <a:pt x="5044" y="27113"/>
                  </a:moveTo>
                  <a:lnTo>
                    <a:pt x="5108" y="27124"/>
                  </a:lnTo>
                  <a:lnTo>
                    <a:pt x="5167" y="27145"/>
                  </a:lnTo>
                  <a:lnTo>
                    <a:pt x="5226" y="27188"/>
                  </a:lnTo>
                  <a:lnTo>
                    <a:pt x="5253" y="27221"/>
                  </a:lnTo>
                  <a:lnTo>
                    <a:pt x="5280" y="27264"/>
                  </a:lnTo>
                  <a:lnTo>
                    <a:pt x="5303" y="27307"/>
                  </a:lnTo>
                  <a:lnTo>
                    <a:pt x="5326" y="27350"/>
                  </a:lnTo>
                  <a:lnTo>
                    <a:pt x="5348" y="27404"/>
                  </a:lnTo>
                  <a:lnTo>
                    <a:pt x="5362" y="27469"/>
                  </a:lnTo>
                  <a:lnTo>
                    <a:pt x="5380" y="27534"/>
                  </a:lnTo>
                  <a:lnTo>
                    <a:pt x="5389" y="27599"/>
                  </a:lnTo>
                  <a:lnTo>
                    <a:pt x="5403" y="27674"/>
                  </a:lnTo>
                  <a:lnTo>
                    <a:pt x="5407" y="27761"/>
                  </a:lnTo>
                  <a:lnTo>
                    <a:pt x="5407" y="27847"/>
                  </a:lnTo>
                  <a:lnTo>
                    <a:pt x="5407" y="27933"/>
                  </a:lnTo>
                  <a:lnTo>
                    <a:pt x="5394" y="28300"/>
                  </a:lnTo>
                  <a:lnTo>
                    <a:pt x="5367" y="28678"/>
                  </a:lnTo>
                  <a:lnTo>
                    <a:pt x="5335" y="29088"/>
                  </a:lnTo>
                  <a:lnTo>
                    <a:pt x="5289" y="29498"/>
                  </a:lnTo>
                  <a:lnTo>
                    <a:pt x="5239" y="29930"/>
                  </a:lnTo>
                  <a:lnTo>
                    <a:pt x="5176" y="30362"/>
                  </a:lnTo>
                  <a:lnTo>
                    <a:pt x="5108" y="30793"/>
                  </a:lnTo>
                  <a:lnTo>
                    <a:pt x="5030" y="31225"/>
                  </a:lnTo>
                  <a:lnTo>
                    <a:pt x="5271" y="31743"/>
                  </a:lnTo>
                  <a:lnTo>
                    <a:pt x="5512" y="32283"/>
                  </a:lnTo>
                  <a:lnTo>
                    <a:pt x="5989" y="33362"/>
                  </a:lnTo>
                  <a:lnTo>
                    <a:pt x="6025" y="33449"/>
                  </a:lnTo>
                  <a:lnTo>
                    <a:pt x="6057" y="33546"/>
                  </a:lnTo>
                  <a:lnTo>
                    <a:pt x="6080" y="33632"/>
                  </a:lnTo>
                  <a:lnTo>
                    <a:pt x="6098" y="33729"/>
                  </a:lnTo>
                  <a:lnTo>
                    <a:pt x="6112" y="33815"/>
                  </a:lnTo>
                  <a:lnTo>
                    <a:pt x="6121" y="33913"/>
                  </a:lnTo>
                  <a:lnTo>
                    <a:pt x="6125" y="34010"/>
                  </a:lnTo>
                  <a:lnTo>
                    <a:pt x="6125" y="34096"/>
                  </a:lnTo>
                  <a:lnTo>
                    <a:pt x="6121" y="34182"/>
                  </a:lnTo>
                  <a:lnTo>
                    <a:pt x="6116" y="34280"/>
                  </a:lnTo>
                  <a:lnTo>
                    <a:pt x="6103" y="34355"/>
                  </a:lnTo>
                  <a:lnTo>
                    <a:pt x="6089" y="34442"/>
                  </a:lnTo>
                  <a:lnTo>
                    <a:pt x="6071" y="34528"/>
                  </a:lnTo>
                  <a:lnTo>
                    <a:pt x="6048" y="34603"/>
                  </a:lnTo>
                  <a:lnTo>
                    <a:pt x="6025" y="34668"/>
                  </a:lnTo>
                  <a:lnTo>
                    <a:pt x="5998" y="34733"/>
                  </a:lnTo>
                  <a:lnTo>
                    <a:pt x="5966" y="34798"/>
                  </a:lnTo>
                  <a:lnTo>
                    <a:pt x="5934" y="34852"/>
                  </a:lnTo>
                  <a:lnTo>
                    <a:pt x="5903" y="34906"/>
                  </a:lnTo>
                  <a:lnTo>
                    <a:pt x="5866" y="34949"/>
                  </a:lnTo>
                  <a:lnTo>
                    <a:pt x="5830" y="34992"/>
                  </a:lnTo>
                  <a:lnTo>
                    <a:pt x="5789" y="35024"/>
                  </a:lnTo>
                  <a:lnTo>
                    <a:pt x="5753" y="35046"/>
                  </a:lnTo>
                  <a:lnTo>
                    <a:pt x="5712" y="35057"/>
                  </a:lnTo>
                  <a:lnTo>
                    <a:pt x="5630" y="35057"/>
                  </a:lnTo>
                  <a:lnTo>
                    <a:pt x="5585" y="35046"/>
                  </a:lnTo>
                  <a:lnTo>
                    <a:pt x="5544" y="35024"/>
                  </a:lnTo>
                  <a:lnTo>
                    <a:pt x="5503" y="34981"/>
                  </a:lnTo>
                  <a:lnTo>
                    <a:pt x="5462" y="34938"/>
                  </a:lnTo>
                  <a:lnTo>
                    <a:pt x="5421" y="34884"/>
                  </a:lnTo>
                  <a:lnTo>
                    <a:pt x="5380" y="34819"/>
                  </a:lnTo>
                  <a:lnTo>
                    <a:pt x="4949" y="34010"/>
                  </a:lnTo>
                  <a:lnTo>
                    <a:pt x="4735" y="33610"/>
                  </a:lnTo>
                  <a:lnTo>
                    <a:pt x="4521" y="33222"/>
                  </a:lnTo>
                  <a:lnTo>
                    <a:pt x="4453" y="33427"/>
                  </a:lnTo>
                  <a:lnTo>
                    <a:pt x="4381" y="33610"/>
                  </a:lnTo>
                  <a:lnTo>
                    <a:pt x="4308" y="33794"/>
                  </a:lnTo>
                  <a:lnTo>
                    <a:pt x="4231" y="33956"/>
                  </a:lnTo>
                  <a:lnTo>
                    <a:pt x="4153" y="34118"/>
                  </a:lnTo>
                  <a:lnTo>
                    <a:pt x="4076" y="34258"/>
                  </a:lnTo>
                  <a:lnTo>
                    <a:pt x="3994" y="34398"/>
                  </a:lnTo>
                  <a:lnTo>
                    <a:pt x="3908" y="34517"/>
                  </a:lnTo>
                  <a:lnTo>
                    <a:pt x="3822" y="34625"/>
                  </a:lnTo>
                  <a:lnTo>
                    <a:pt x="3731" y="34722"/>
                  </a:lnTo>
                  <a:lnTo>
                    <a:pt x="3640" y="34798"/>
                  </a:lnTo>
                  <a:lnTo>
                    <a:pt x="3549" y="34862"/>
                  </a:lnTo>
                  <a:lnTo>
                    <a:pt x="3454" y="34916"/>
                  </a:lnTo>
                  <a:lnTo>
                    <a:pt x="3354" y="34949"/>
                  </a:lnTo>
                  <a:lnTo>
                    <a:pt x="3254" y="34960"/>
                  </a:lnTo>
                  <a:lnTo>
                    <a:pt x="3154" y="34949"/>
                  </a:lnTo>
                  <a:lnTo>
                    <a:pt x="3095" y="34938"/>
                  </a:lnTo>
                  <a:lnTo>
                    <a:pt x="3040" y="34906"/>
                  </a:lnTo>
                  <a:lnTo>
                    <a:pt x="2990" y="34852"/>
                  </a:lnTo>
                  <a:lnTo>
                    <a:pt x="2940" y="34798"/>
                  </a:lnTo>
                  <a:lnTo>
                    <a:pt x="2890" y="34722"/>
                  </a:lnTo>
                  <a:lnTo>
                    <a:pt x="2849" y="34625"/>
                  </a:lnTo>
                  <a:lnTo>
                    <a:pt x="2813" y="34528"/>
                  </a:lnTo>
                  <a:lnTo>
                    <a:pt x="2777" y="34420"/>
                  </a:lnTo>
                  <a:lnTo>
                    <a:pt x="2749" y="34312"/>
                  </a:lnTo>
                  <a:lnTo>
                    <a:pt x="2731" y="34182"/>
                  </a:lnTo>
                  <a:lnTo>
                    <a:pt x="2718" y="34064"/>
                  </a:lnTo>
                  <a:lnTo>
                    <a:pt x="2713" y="33923"/>
                  </a:lnTo>
                  <a:lnTo>
                    <a:pt x="2713" y="33794"/>
                  </a:lnTo>
                  <a:lnTo>
                    <a:pt x="2722" y="33664"/>
                  </a:lnTo>
                  <a:lnTo>
                    <a:pt x="2745" y="33524"/>
                  </a:lnTo>
                  <a:lnTo>
                    <a:pt x="2777" y="33395"/>
                  </a:lnTo>
                  <a:lnTo>
                    <a:pt x="2818" y="33254"/>
                  </a:lnTo>
                  <a:lnTo>
                    <a:pt x="2868" y="33114"/>
                  </a:lnTo>
                  <a:lnTo>
                    <a:pt x="2918" y="32984"/>
                  </a:lnTo>
                  <a:lnTo>
                    <a:pt x="2968" y="32866"/>
                  </a:lnTo>
                  <a:lnTo>
                    <a:pt x="3077" y="32639"/>
                  </a:lnTo>
                  <a:lnTo>
                    <a:pt x="3190" y="32423"/>
                  </a:lnTo>
                  <a:lnTo>
                    <a:pt x="3308" y="32218"/>
                  </a:lnTo>
                  <a:lnTo>
                    <a:pt x="3426" y="32013"/>
                  </a:lnTo>
                  <a:lnTo>
                    <a:pt x="3545" y="31819"/>
                  </a:lnTo>
                  <a:lnTo>
                    <a:pt x="3663" y="31603"/>
                  </a:lnTo>
                  <a:lnTo>
                    <a:pt x="3554" y="31409"/>
                  </a:lnTo>
                  <a:lnTo>
                    <a:pt x="3449" y="31225"/>
                  </a:lnTo>
                  <a:lnTo>
                    <a:pt x="3349" y="31031"/>
                  </a:lnTo>
                  <a:lnTo>
                    <a:pt x="3240" y="30837"/>
                  </a:lnTo>
                  <a:lnTo>
                    <a:pt x="3181" y="30729"/>
                  </a:lnTo>
                  <a:lnTo>
                    <a:pt x="3136" y="30599"/>
                  </a:lnTo>
                  <a:lnTo>
                    <a:pt x="3090" y="30480"/>
                  </a:lnTo>
                  <a:lnTo>
                    <a:pt x="3058" y="30340"/>
                  </a:lnTo>
                  <a:lnTo>
                    <a:pt x="3031" y="30211"/>
                  </a:lnTo>
                  <a:lnTo>
                    <a:pt x="3013" y="30081"/>
                  </a:lnTo>
                  <a:lnTo>
                    <a:pt x="2999" y="29941"/>
                  </a:lnTo>
                  <a:lnTo>
                    <a:pt x="2990" y="29800"/>
                  </a:lnTo>
                  <a:lnTo>
                    <a:pt x="2990" y="29671"/>
                  </a:lnTo>
                  <a:lnTo>
                    <a:pt x="2995" y="29541"/>
                  </a:lnTo>
                  <a:lnTo>
                    <a:pt x="3004" y="29401"/>
                  </a:lnTo>
                  <a:lnTo>
                    <a:pt x="3022" y="29272"/>
                  </a:lnTo>
                  <a:lnTo>
                    <a:pt x="3040" y="29153"/>
                  </a:lnTo>
                  <a:lnTo>
                    <a:pt x="3063" y="29034"/>
                  </a:lnTo>
                  <a:lnTo>
                    <a:pt x="3095" y="28915"/>
                  </a:lnTo>
                  <a:lnTo>
                    <a:pt x="3127" y="28818"/>
                  </a:lnTo>
                  <a:lnTo>
                    <a:pt x="3163" y="28710"/>
                  </a:lnTo>
                  <a:lnTo>
                    <a:pt x="3204" y="28624"/>
                  </a:lnTo>
                  <a:lnTo>
                    <a:pt x="3245" y="28538"/>
                  </a:lnTo>
                  <a:lnTo>
                    <a:pt x="3290" y="28473"/>
                  </a:lnTo>
                  <a:lnTo>
                    <a:pt x="3336" y="28408"/>
                  </a:lnTo>
                  <a:lnTo>
                    <a:pt x="3386" y="28365"/>
                  </a:lnTo>
                  <a:lnTo>
                    <a:pt x="3440" y="28333"/>
                  </a:lnTo>
                  <a:lnTo>
                    <a:pt x="3490" y="28311"/>
                  </a:lnTo>
                  <a:lnTo>
                    <a:pt x="3545" y="28300"/>
                  </a:lnTo>
                  <a:lnTo>
                    <a:pt x="3604" y="28311"/>
                  </a:lnTo>
                  <a:lnTo>
                    <a:pt x="3658" y="28333"/>
                  </a:lnTo>
                  <a:lnTo>
                    <a:pt x="3717" y="28376"/>
                  </a:lnTo>
                  <a:lnTo>
                    <a:pt x="3772" y="28430"/>
                  </a:lnTo>
                  <a:lnTo>
                    <a:pt x="3826" y="28516"/>
                  </a:lnTo>
                  <a:lnTo>
                    <a:pt x="3885" y="28613"/>
                  </a:lnTo>
                  <a:lnTo>
                    <a:pt x="3940" y="28732"/>
                  </a:lnTo>
                  <a:lnTo>
                    <a:pt x="4144" y="29196"/>
                  </a:lnTo>
                  <a:lnTo>
                    <a:pt x="4344" y="29660"/>
                  </a:lnTo>
                  <a:lnTo>
                    <a:pt x="4453" y="29196"/>
                  </a:lnTo>
                  <a:lnTo>
                    <a:pt x="4503" y="28948"/>
                  </a:lnTo>
                  <a:lnTo>
                    <a:pt x="4549" y="28710"/>
                  </a:lnTo>
                  <a:lnTo>
                    <a:pt x="4590" y="28462"/>
                  </a:lnTo>
                  <a:lnTo>
                    <a:pt x="4630" y="28225"/>
                  </a:lnTo>
                  <a:lnTo>
                    <a:pt x="4667" y="27976"/>
                  </a:lnTo>
                  <a:lnTo>
                    <a:pt x="4694" y="27728"/>
                  </a:lnTo>
                  <a:lnTo>
                    <a:pt x="4708" y="27653"/>
                  </a:lnTo>
                  <a:lnTo>
                    <a:pt x="4721" y="27577"/>
                  </a:lnTo>
                  <a:lnTo>
                    <a:pt x="4740" y="27501"/>
                  </a:lnTo>
                  <a:lnTo>
                    <a:pt x="4762" y="27437"/>
                  </a:lnTo>
                  <a:lnTo>
                    <a:pt x="4785" y="27383"/>
                  </a:lnTo>
                  <a:lnTo>
                    <a:pt x="4808" y="27329"/>
                  </a:lnTo>
                  <a:lnTo>
                    <a:pt x="4835" y="27286"/>
                  </a:lnTo>
                  <a:lnTo>
                    <a:pt x="4862" y="27242"/>
                  </a:lnTo>
                  <a:lnTo>
                    <a:pt x="4917" y="27178"/>
                  </a:lnTo>
                  <a:lnTo>
                    <a:pt x="4980" y="27135"/>
                  </a:lnTo>
                  <a:lnTo>
                    <a:pt x="5044" y="27113"/>
                  </a:lnTo>
                  <a:close/>
                  <a:moveTo>
                    <a:pt x="24785" y="46659"/>
                  </a:moveTo>
                  <a:lnTo>
                    <a:pt x="24881" y="46681"/>
                  </a:lnTo>
                  <a:lnTo>
                    <a:pt x="24976" y="46703"/>
                  </a:lnTo>
                  <a:lnTo>
                    <a:pt x="25072" y="46746"/>
                  </a:lnTo>
                  <a:lnTo>
                    <a:pt x="25167" y="46800"/>
                  </a:lnTo>
                  <a:lnTo>
                    <a:pt x="25262" y="46854"/>
                  </a:lnTo>
                  <a:lnTo>
                    <a:pt x="25353" y="46929"/>
                  </a:lnTo>
                  <a:lnTo>
                    <a:pt x="25444" y="47026"/>
                  </a:lnTo>
                  <a:lnTo>
                    <a:pt x="25535" y="47124"/>
                  </a:lnTo>
                  <a:lnTo>
                    <a:pt x="25603" y="47210"/>
                  </a:lnTo>
                  <a:lnTo>
                    <a:pt x="25662" y="47318"/>
                  </a:lnTo>
                  <a:lnTo>
                    <a:pt x="25712" y="47426"/>
                  </a:lnTo>
                  <a:lnTo>
                    <a:pt x="25762" y="47555"/>
                  </a:lnTo>
                  <a:lnTo>
                    <a:pt x="25803" y="47685"/>
                  </a:lnTo>
                  <a:lnTo>
                    <a:pt x="25839" y="47825"/>
                  </a:lnTo>
                  <a:lnTo>
                    <a:pt x="25871" y="47976"/>
                  </a:lnTo>
                  <a:lnTo>
                    <a:pt x="25898" y="48127"/>
                  </a:lnTo>
                  <a:lnTo>
                    <a:pt x="25921" y="48289"/>
                  </a:lnTo>
                  <a:lnTo>
                    <a:pt x="25935" y="48451"/>
                  </a:lnTo>
                  <a:lnTo>
                    <a:pt x="25948" y="48624"/>
                  </a:lnTo>
                  <a:lnTo>
                    <a:pt x="25957" y="48786"/>
                  </a:lnTo>
                  <a:lnTo>
                    <a:pt x="25957" y="48958"/>
                  </a:lnTo>
                  <a:lnTo>
                    <a:pt x="25957" y="49131"/>
                  </a:lnTo>
                  <a:lnTo>
                    <a:pt x="25953" y="49304"/>
                  </a:lnTo>
                  <a:lnTo>
                    <a:pt x="25944" y="49476"/>
                  </a:lnTo>
                  <a:lnTo>
                    <a:pt x="25917" y="49714"/>
                  </a:lnTo>
                  <a:lnTo>
                    <a:pt x="25889" y="49951"/>
                  </a:lnTo>
                  <a:lnTo>
                    <a:pt x="25853" y="50189"/>
                  </a:lnTo>
                  <a:lnTo>
                    <a:pt x="25812" y="50405"/>
                  </a:lnTo>
                  <a:lnTo>
                    <a:pt x="25771" y="50621"/>
                  </a:lnTo>
                  <a:lnTo>
                    <a:pt x="25721" y="50836"/>
                  </a:lnTo>
                  <a:lnTo>
                    <a:pt x="25667" y="51041"/>
                  </a:lnTo>
                  <a:lnTo>
                    <a:pt x="25608" y="51236"/>
                  </a:lnTo>
                  <a:lnTo>
                    <a:pt x="25617" y="51441"/>
                  </a:lnTo>
                  <a:lnTo>
                    <a:pt x="25626" y="51635"/>
                  </a:lnTo>
                  <a:lnTo>
                    <a:pt x="25630" y="51829"/>
                  </a:lnTo>
                  <a:lnTo>
                    <a:pt x="25621" y="52034"/>
                  </a:lnTo>
                  <a:lnTo>
                    <a:pt x="25612" y="52175"/>
                  </a:lnTo>
                  <a:lnTo>
                    <a:pt x="25603" y="52315"/>
                  </a:lnTo>
                  <a:lnTo>
                    <a:pt x="25589" y="52445"/>
                  </a:lnTo>
                  <a:lnTo>
                    <a:pt x="25571" y="52574"/>
                  </a:lnTo>
                  <a:lnTo>
                    <a:pt x="25549" y="52693"/>
                  </a:lnTo>
                  <a:lnTo>
                    <a:pt x="25526" y="52801"/>
                  </a:lnTo>
                  <a:lnTo>
                    <a:pt x="25503" y="52909"/>
                  </a:lnTo>
                  <a:lnTo>
                    <a:pt x="25471" y="53006"/>
                  </a:lnTo>
                  <a:lnTo>
                    <a:pt x="25440" y="53103"/>
                  </a:lnTo>
                  <a:lnTo>
                    <a:pt x="25403" y="53189"/>
                  </a:lnTo>
                  <a:lnTo>
                    <a:pt x="25367" y="53276"/>
                  </a:lnTo>
                  <a:lnTo>
                    <a:pt x="25321" y="53351"/>
                  </a:lnTo>
                  <a:lnTo>
                    <a:pt x="25276" y="53427"/>
                  </a:lnTo>
                  <a:lnTo>
                    <a:pt x="25226" y="53502"/>
                  </a:lnTo>
                  <a:lnTo>
                    <a:pt x="25171" y="53567"/>
                  </a:lnTo>
                  <a:lnTo>
                    <a:pt x="25112" y="53621"/>
                  </a:lnTo>
                  <a:lnTo>
                    <a:pt x="25017" y="53707"/>
                  </a:lnTo>
                  <a:lnTo>
                    <a:pt x="24917" y="53761"/>
                  </a:lnTo>
                  <a:lnTo>
                    <a:pt x="24822" y="53815"/>
                  </a:lnTo>
                  <a:lnTo>
                    <a:pt x="24722" y="53837"/>
                  </a:lnTo>
                  <a:lnTo>
                    <a:pt x="24626" y="53848"/>
                  </a:lnTo>
                  <a:lnTo>
                    <a:pt x="24526" y="53837"/>
                  </a:lnTo>
                  <a:lnTo>
                    <a:pt x="24431" y="53815"/>
                  </a:lnTo>
                  <a:lnTo>
                    <a:pt x="24335" y="53772"/>
                  </a:lnTo>
                  <a:lnTo>
                    <a:pt x="24240" y="53718"/>
                  </a:lnTo>
                  <a:lnTo>
                    <a:pt x="24149" y="53653"/>
                  </a:lnTo>
                  <a:lnTo>
                    <a:pt x="24058" y="53567"/>
                  </a:lnTo>
                  <a:lnTo>
                    <a:pt x="23972" y="53470"/>
                  </a:lnTo>
                  <a:lnTo>
                    <a:pt x="23886" y="53362"/>
                  </a:lnTo>
                  <a:lnTo>
                    <a:pt x="23804" y="53243"/>
                  </a:lnTo>
                  <a:lnTo>
                    <a:pt x="23722" y="53114"/>
                  </a:lnTo>
                  <a:lnTo>
                    <a:pt x="23645" y="52973"/>
                  </a:lnTo>
                  <a:lnTo>
                    <a:pt x="23572" y="52812"/>
                  </a:lnTo>
                  <a:lnTo>
                    <a:pt x="23504" y="52650"/>
                  </a:lnTo>
                  <a:lnTo>
                    <a:pt x="23440" y="52477"/>
                  </a:lnTo>
                  <a:lnTo>
                    <a:pt x="23377" y="52304"/>
                  </a:lnTo>
                  <a:lnTo>
                    <a:pt x="23322" y="52110"/>
                  </a:lnTo>
                  <a:lnTo>
                    <a:pt x="23272" y="51916"/>
                  </a:lnTo>
                  <a:lnTo>
                    <a:pt x="23227" y="51711"/>
                  </a:lnTo>
                  <a:lnTo>
                    <a:pt x="23186" y="51495"/>
                  </a:lnTo>
                  <a:lnTo>
                    <a:pt x="23154" y="51279"/>
                  </a:lnTo>
                  <a:lnTo>
                    <a:pt x="23127" y="51063"/>
                  </a:lnTo>
                  <a:lnTo>
                    <a:pt x="23104" y="50836"/>
                  </a:lnTo>
                  <a:lnTo>
                    <a:pt x="23091" y="50599"/>
                  </a:lnTo>
                  <a:lnTo>
                    <a:pt x="23081" y="50372"/>
                  </a:lnTo>
                  <a:lnTo>
                    <a:pt x="23081" y="50135"/>
                  </a:lnTo>
                  <a:lnTo>
                    <a:pt x="23091" y="49887"/>
                  </a:lnTo>
                  <a:lnTo>
                    <a:pt x="23104" y="49649"/>
                  </a:lnTo>
                  <a:lnTo>
                    <a:pt x="23127" y="49401"/>
                  </a:lnTo>
                  <a:lnTo>
                    <a:pt x="23154" y="49163"/>
                  </a:lnTo>
                  <a:lnTo>
                    <a:pt x="23191" y="48948"/>
                  </a:lnTo>
                  <a:lnTo>
                    <a:pt x="23231" y="48732"/>
                  </a:lnTo>
                  <a:lnTo>
                    <a:pt x="23272" y="48527"/>
                  </a:lnTo>
                  <a:lnTo>
                    <a:pt x="23322" y="48332"/>
                  </a:lnTo>
                  <a:lnTo>
                    <a:pt x="23377" y="48138"/>
                  </a:lnTo>
                  <a:lnTo>
                    <a:pt x="23436" y="47965"/>
                  </a:lnTo>
                  <a:lnTo>
                    <a:pt x="23499" y="47803"/>
                  </a:lnTo>
                  <a:lnTo>
                    <a:pt x="23568" y="47652"/>
                  </a:lnTo>
                  <a:lnTo>
                    <a:pt x="23640" y="47512"/>
                  </a:lnTo>
                  <a:lnTo>
                    <a:pt x="23713" y="47383"/>
                  </a:lnTo>
                  <a:lnTo>
                    <a:pt x="23790" y="47253"/>
                  </a:lnTo>
                  <a:lnTo>
                    <a:pt x="23872" y="47145"/>
                  </a:lnTo>
                  <a:lnTo>
                    <a:pt x="23958" y="47048"/>
                  </a:lnTo>
                  <a:lnTo>
                    <a:pt x="24040" y="46962"/>
                  </a:lnTo>
                  <a:lnTo>
                    <a:pt x="24131" y="46886"/>
                  </a:lnTo>
                  <a:lnTo>
                    <a:pt x="24222" y="46821"/>
                  </a:lnTo>
                  <a:lnTo>
                    <a:pt x="24313" y="46757"/>
                  </a:lnTo>
                  <a:lnTo>
                    <a:pt x="24404" y="46713"/>
                  </a:lnTo>
                  <a:lnTo>
                    <a:pt x="24499" y="46692"/>
                  </a:lnTo>
                  <a:lnTo>
                    <a:pt x="24594" y="46670"/>
                  </a:lnTo>
                  <a:lnTo>
                    <a:pt x="24690" y="46659"/>
                  </a:lnTo>
                  <a:close/>
                  <a:moveTo>
                    <a:pt x="3913" y="50113"/>
                  </a:moveTo>
                  <a:lnTo>
                    <a:pt x="3949" y="50124"/>
                  </a:lnTo>
                  <a:lnTo>
                    <a:pt x="3990" y="50146"/>
                  </a:lnTo>
                  <a:lnTo>
                    <a:pt x="4026" y="50167"/>
                  </a:lnTo>
                  <a:lnTo>
                    <a:pt x="4140" y="50264"/>
                  </a:lnTo>
                  <a:lnTo>
                    <a:pt x="4249" y="50383"/>
                  </a:lnTo>
                  <a:lnTo>
                    <a:pt x="4358" y="50523"/>
                  </a:lnTo>
                  <a:lnTo>
                    <a:pt x="4462" y="50674"/>
                  </a:lnTo>
                  <a:lnTo>
                    <a:pt x="4567" y="50858"/>
                  </a:lnTo>
                  <a:lnTo>
                    <a:pt x="4667" y="51041"/>
                  </a:lnTo>
                  <a:lnTo>
                    <a:pt x="4762" y="51257"/>
                  </a:lnTo>
                  <a:lnTo>
                    <a:pt x="4858" y="51484"/>
                  </a:lnTo>
                  <a:lnTo>
                    <a:pt x="5017" y="51171"/>
                  </a:lnTo>
                  <a:lnTo>
                    <a:pt x="5176" y="50858"/>
                  </a:lnTo>
                  <a:lnTo>
                    <a:pt x="5212" y="50793"/>
                  </a:lnTo>
                  <a:lnTo>
                    <a:pt x="5244" y="50739"/>
                  </a:lnTo>
                  <a:lnTo>
                    <a:pt x="5280" y="50696"/>
                  </a:lnTo>
                  <a:lnTo>
                    <a:pt x="5317" y="50674"/>
                  </a:lnTo>
                  <a:lnTo>
                    <a:pt x="5353" y="50642"/>
                  </a:lnTo>
                  <a:lnTo>
                    <a:pt x="5389" y="50631"/>
                  </a:lnTo>
                  <a:lnTo>
                    <a:pt x="5462" y="50631"/>
                  </a:lnTo>
                  <a:lnTo>
                    <a:pt x="5498" y="50642"/>
                  </a:lnTo>
                  <a:lnTo>
                    <a:pt x="5535" y="50664"/>
                  </a:lnTo>
                  <a:lnTo>
                    <a:pt x="5566" y="50696"/>
                  </a:lnTo>
                  <a:lnTo>
                    <a:pt x="5598" y="50728"/>
                  </a:lnTo>
                  <a:lnTo>
                    <a:pt x="5630" y="50761"/>
                  </a:lnTo>
                  <a:lnTo>
                    <a:pt x="5657" y="50804"/>
                  </a:lnTo>
                  <a:lnTo>
                    <a:pt x="5685" y="50858"/>
                  </a:lnTo>
                  <a:lnTo>
                    <a:pt x="5712" y="50912"/>
                  </a:lnTo>
                  <a:lnTo>
                    <a:pt x="5735" y="50977"/>
                  </a:lnTo>
                  <a:lnTo>
                    <a:pt x="5757" y="51041"/>
                  </a:lnTo>
                  <a:lnTo>
                    <a:pt x="5775" y="51106"/>
                  </a:lnTo>
                  <a:lnTo>
                    <a:pt x="5794" y="51171"/>
                  </a:lnTo>
                  <a:lnTo>
                    <a:pt x="5807" y="51247"/>
                  </a:lnTo>
                  <a:lnTo>
                    <a:pt x="5816" y="51322"/>
                  </a:lnTo>
                  <a:lnTo>
                    <a:pt x="5825" y="51408"/>
                  </a:lnTo>
                  <a:lnTo>
                    <a:pt x="5830" y="51484"/>
                  </a:lnTo>
                  <a:lnTo>
                    <a:pt x="5830" y="51570"/>
                  </a:lnTo>
                  <a:lnTo>
                    <a:pt x="5825" y="51646"/>
                  </a:lnTo>
                  <a:lnTo>
                    <a:pt x="5816" y="51732"/>
                  </a:lnTo>
                  <a:lnTo>
                    <a:pt x="5807" y="51808"/>
                  </a:lnTo>
                  <a:lnTo>
                    <a:pt x="5789" y="51894"/>
                  </a:lnTo>
                  <a:lnTo>
                    <a:pt x="5771" y="51980"/>
                  </a:lnTo>
                  <a:lnTo>
                    <a:pt x="5744" y="52056"/>
                  </a:lnTo>
                  <a:lnTo>
                    <a:pt x="5716" y="52132"/>
                  </a:lnTo>
                  <a:lnTo>
                    <a:pt x="5548" y="52552"/>
                  </a:lnTo>
                  <a:lnTo>
                    <a:pt x="5380" y="52963"/>
                  </a:lnTo>
                  <a:lnTo>
                    <a:pt x="5485" y="53340"/>
                  </a:lnTo>
                  <a:lnTo>
                    <a:pt x="5589" y="53729"/>
                  </a:lnTo>
                  <a:lnTo>
                    <a:pt x="5685" y="54107"/>
                  </a:lnTo>
                  <a:lnTo>
                    <a:pt x="5780" y="54495"/>
                  </a:lnTo>
                  <a:lnTo>
                    <a:pt x="5862" y="54862"/>
                  </a:lnTo>
                  <a:lnTo>
                    <a:pt x="5944" y="55240"/>
                  </a:lnTo>
                  <a:lnTo>
                    <a:pt x="6016" y="55596"/>
                  </a:lnTo>
                  <a:lnTo>
                    <a:pt x="6080" y="55942"/>
                  </a:lnTo>
                  <a:lnTo>
                    <a:pt x="6093" y="56039"/>
                  </a:lnTo>
                  <a:lnTo>
                    <a:pt x="6107" y="56125"/>
                  </a:lnTo>
                  <a:lnTo>
                    <a:pt x="6112" y="56222"/>
                  </a:lnTo>
                  <a:lnTo>
                    <a:pt x="6116" y="56309"/>
                  </a:lnTo>
                  <a:lnTo>
                    <a:pt x="6116" y="56395"/>
                  </a:lnTo>
                  <a:lnTo>
                    <a:pt x="6116" y="56481"/>
                  </a:lnTo>
                  <a:lnTo>
                    <a:pt x="6107" y="56568"/>
                  </a:lnTo>
                  <a:lnTo>
                    <a:pt x="6098" y="56643"/>
                  </a:lnTo>
                  <a:lnTo>
                    <a:pt x="6089" y="56719"/>
                  </a:lnTo>
                  <a:lnTo>
                    <a:pt x="6071" y="56783"/>
                  </a:lnTo>
                  <a:lnTo>
                    <a:pt x="6057" y="56859"/>
                  </a:lnTo>
                  <a:lnTo>
                    <a:pt x="6034" y="56913"/>
                  </a:lnTo>
                  <a:lnTo>
                    <a:pt x="6016" y="56978"/>
                  </a:lnTo>
                  <a:lnTo>
                    <a:pt x="5994" y="57021"/>
                  </a:lnTo>
                  <a:lnTo>
                    <a:pt x="5966" y="57075"/>
                  </a:lnTo>
                  <a:lnTo>
                    <a:pt x="5939" y="57118"/>
                  </a:lnTo>
                  <a:lnTo>
                    <a:pt x="5912" y="57150"/>
                  </a:lnTo>
                  <a:lnTo>
                    <a:pt x="5884" y="57183"/>
                  </a:lnTo>
                  <a:lnTo>
                    <a:pt x="5853" y="57204"/>
                  </a:lnTo>
                  <a:lnTo>
                    <a:pt x="5821" y="57226"/>
                  </a:lnTo>
                  <a:lnTo>
                    <a:pt x="5789" y="57237"/>
                  </a:lnTo>
                  <a:lnTo>
                    <a:pt x="5725" y="57237"/>
                  </a:lnTo>
                  <a:lnTo>
                    <a:pt x="5694" y="57226"/>
                  </a:lnTo>
                  <a:lnTo>
                    <a:pt x="5662" y="57204"/>
                  </a:lnTo>
                  <a:lnTo>
                    <a:pt x="5630" y="57183"/>
                  </a:lnTo>
                  <a:lnTo>
                    <a:pt x="5598" y="57140"/>
                  </a:lnTo>
                  <a:lnTo>
                    <a:pt x="5566" y="57096"/>
                  </a:lnTo>
                  <a:lnTo>
                    <a:pt x="5535" y="57053"/>
                  </a:lnTo>
                  <a:lnTo>
                    <a:pt x="5507" y="56988"/>
                  </a:lnTo>
                  <a:lnTo>
                    <a:pt x="5480" y="56913"/>
                  </a:lnTo>
                  <a:lnTo>
                    <a:pt x="5453" y="56837"/>
                  </a:lnTo>
                  <a:lnTo>
                    <a:pt x="5362" y="56557"/>
                  </a:lnTo>
                  <a:lnTo>
                    <a:pt x="5271" y="56276"/>
                  </a:lnTo>
                  <a:lnTo>
                    <a:pt x="5176" y="56006"/>
                  </a:lnTo>
                  <a:lnTo>
                    <a:pt x="5076" y="55736"/>
                  </a:lnTo>
                  <a:lnTo>
                    <a:pt x="4880" y="55218"/>
                  </a:lnTo>
                  <a:lnTo>
                    <a:pt x="4680" y="54690"/>
                  </a:lnTo>
                  <a:lnTo>
                    <a:pt x="4462" y="55197"/>
                  </a:lnTo>
                  <a:lnTo>
                    <a:pt x="4353" y="55445"/>
                  </a:lnTo>
                  <a:lnTo>
                    <a:pt x="4240" y="55672"/>
                  </a:lnTo>
                  <a:lnTo>
                    <a:pt x="4126" y="55898"/>
                  </a:lnTo>
                  <a:lnTo>
                    <a:pt x="4013" y="56114"/>
                  </a:lnTo>
                  <a:lnTo>
                    <a:pt x="3899" y="56330"/>
                  </a:lnTo>
                  <a:lnTo>
                    <a:pt x="3781" y="56524"/>
                  </a:lnTo>
                  <a:lnTo>
                    <a:pt x="3735" y="56589"/>
                  </a:lnTo>
                  <a:lnTo>
                    <a:pt x="3695" y="56632"/>
                  </a:lnTo>
                  <a:lnTo>
                    <a:pt x="3654" y="56675"/>
                  </a:lnTo>
                  <a:lnTo>
                    <a:pt x="3613" y="56697"/>
                  </a:lnTo>
                  <a:lnTo>
                    <a:pt x="3576" y="56719"/>
                  </a:lnTo>
                  <a:lnTo>
                    <a:pt x="3535" y="56719"/>
                  </a:lnTo>
                  <a:lnTo>
                    <a:pt x="3499" y="56708"/>
                  </a:lnTo>
                  <a:lnTo>
                    <a:pt x="3463" y="56697"/>
                  </a:lnTo>
                  <a:lnTo>
                    <a:pt x="3431" y="56675"/>
                  </a:lnTo>
                  <a:lnTo>
                    <a:pt x="3395" y="56643"/>
                  </a:lnTo>
                  <a:lnTo>
                    <a:pt x="3363" y="56600"/>
                  </a:lnTo>
                  <a:lnTo>
                    <a:pt x="3336" y="56546"/>
                  </a:lnTo>
                  <a:lnTo>
                    <a:pt x="3304" y="56492"/>
                  </a:lnTo>
                  <a:lnTo>
                    <a:pt x="3277" y="56438"/>
                  </a:lnTo>
                  <a:lnTo>
                    <a:pt x="3254" y="56373"/>
                  </a:lnTo>
                  <a:lnTo>
                    <a:pt x="3231" y="56298"/>
                  </a:lnTo>
                  <a:lnTo>
                    <a:pt x="3213" y="56222"/>
                  </a:lnTo>
                  <a:lnTo>
                    <a:pt x="3195" y="56147"/>
                  </a:lnTo>
                  <a:lnTo>
                    <a:pt x="3177" y="56060"/>
                  </a:lnTo>
                  <a:lnTo>
                    <a:pt x="3163" y="55974"/>
                  </a:lnTo>
                  <a:lnTo>
                    <a:pt x="3154" y="55888"/>
                  </a:lnTo>
                  <a:lnTo>
                    <a:pt x="3145" y="55790"/>
                  </a:lnTo>
                  <a:lnTo>
                    <a:pt x="3140" y="55704"/>
                  </a:lnTo>
                  <a:lnTo>
                    <a:pt x="3140" y="55607"/>
                  </a:lnTo>
                  <a:lnTo>
                    <a:pt x="3140" y="55510"/>
                  </a:lnTo>
                  <a:lnTo>
                    <a:pt x="3145" y="55423"/>
                  </a:lnTo>
                  <a:lnTo>
                    <a:pt x="3149" y="55326"/>
                  </a:lnTo>
                  <a:lnTo>
                    <a:pt x="3163" y="55240"/>
                  </a:lnTo>
                  <a:lnTo>
                    <a:pt x="3177" y="55154"/>
                  </a:lnTo>
                  <a:lnTo>
                    <a:pt x="3195" y="55067"/>
                  </a:lnTo>
                  <a:lnTo>
                    <a:pt x="3213" y="54981"/>
                  </a:lnTo>
                  <a:lnTo>
                    <a:pt x="3240" y="54905"/>
                  </a:lnTo>
                  <a:lnTo>
                    <a:pt x="3322" y="54657"/>
                  </a:lnTo>
                  <a:lnTo>
                    <a:pt x="3408" y="54431"/>
                  </a:lnTo>
                  <a:lnTo>
                    <a:pt x="3499" y="54204"/>
                  </a:lnTo>
                  <a:lnTo>
                    <a:pt x="3590" y="53977"/>
                  </a:lnTo>
                  <a:lnTo>
                    <a:pt x="3685" y="53761"/>
                  </a:lnTo>
                  <a:lnTo>
                    <a:pt x="3781" y="53556"/>
                  </a:lnTo>
                  <a:lnTo>
                    <a:pt x="3981" y="53135"/>
                  </a:lnTo>
                  <a:lnTo>
                    <a:pt x="3908" y="53006"/>
                  </a:lnTo>
                  <a:lnTo>
                    <a:pt x="3835" y="52876"/>
                  </a:lnTo>
                  <a:lnTo>
                    <a:pt x="3767" y="52725"/>
                  </a:lnTo>
                  <a:lnTo>
                    <a:pt x="3699" y="52585"/>
                  </a:lnTo>
                  <a:lnTo>
                    <a:pt x="3635" y="52423"/>
                  </a:lnTo>
                  <a:lnTo>
                    <a:pt x="3572" y="52261"/>
                  </a:lnTo>
                  <a:lnTo>
                    <a:pt x="3513" y="52078"/>
                  </a:lnTo>
                  <a:lnTo>
                    <a:pt x="3458" y="51894"/>
                  </a:lnTo>
                  <a:lnTo>
                    <a:pt x="3440" y="51808"/>
                  </a:lnTo>
                  <a:lnTo>
                    <a:pt x="3422" y="51732"/>
                  </a:lnTo>
                  <a:lnTo>
                    <a:pt x="3408" y="51646"/>
                  </a:lnTo>
                  <a:lnTo>
                    <a:pt x="3399" y="51560"/>
                  </a:lnTo>
                  <a:lnTo>
                    <a:pt x="3395" y="51473"/>
                  </a:lnTo>
                  <a:lnTo>
                    <a:pt x="3390" y="51387"/>
                  </a:lnTo>
                  <a:lnTo>
                    <a:pt x="3390" y="51300"/>
                  </a:lnTo>
                  <a:lnTo>
                    <a:pt x="3390" y="51214"/>
                  </a:lnTo>
                  <a:lnTo>
                    <a:pt x="3399" y="51128"/>
                  </a:lnTo>
                  <a:lnTo>
                    <a:pt x="3404" y="51052"/>
                  </a:lnTo>
                  <a:lnTo>
                    <a:pt x="3426" y="50890"/>
                  </a:lnTo>
                  <a:lnTo>
                    <a:pt x="3463" y="50728"/>
                  </a:lnTo>
                  <a:lnTo>
                    <a:pt x="3504" y="50588"/>
                  </a:lnTo>
                  <a:lnTo>
                    <a:pt x="3549" y="50459"/>
                  </a:lnTo>
                  <a:lnTo>
                    <a:pt x="3608" y="50351"/>
                  </a:lnTo>
                  <a:lnTo>
                    <a:pt x="3667" y="50254"/>
                  </a:lnTo>
                  <a:lnTo>
                    <a:pt x="3731" y="50178"/>
                  </a:lnTo>
                  <a:lnTo>
                    <a:pt x="3767" y="50156"/>
                  </a:lnTo>
                  <a:lnTo>
                    <a:pt x="3804" y="50135"/>
                  </a:lnTo>
                  <a:lnTo>
                    <a:pt x="3840" y="50124"/>
                  </a:lnTo>
                  <a:lnTo>
                    <a:pt x="3876" y="50113"/>
                  </a:lnTo>
                  <a:close/>
                  <a:moveTo>
                    <a:pt x="169" y="0"/>
                  </a:moveTo>
                  <a:lnTo>
                    <a:pt x="173" y="76"/>
                  </a:lnTo>
                  <a:lnTo>
                    <a:pt x="178" y="141"/>
                  </a:lnTo>
                  <a:lnTo>
                    <a:pt x="182" y="195"/>
                  </a:lnTo>
                  <a:lnTo>
                    <a:pt x="182" y="249"/>
                  </a:lnTo>
                  <a:lnTo>
                    <a:pt x="142" y="2224"/>
                  </a:lnTo>
                  <a:lnTo>
                    <a:pt x="105" y="4210"/>
                  </a:lnTo>
                  <a:lnTo>
                    <a:pt x="73" y="6185"/>
                  </a:lnTo>
                  <a:lnTo>
                    <a:pt x="51" y="8160"/>
                  </a:lnTo>
                  <a:lnTo>
                    <a:pt x="32" y="10135"/>
                  </a:lnTo>
                  <a:lnTo>
                    <a:pt x="14" y="12110"/>
                  </a:lnTo>
                  <a:lnTo>
                    <a:pt x="5" y="14075"/>
                  </a:lnTo>
                  <a:lnTo>
                    <a:pt x="1" y="16050"/>
                  </a:lnTo>
                  <a:lnTo>
                    <a:pt x="1" y="18014"/>
                  </a:lnTo>
                  <a:lnTo>
                    <a:pt x="5" y="19979"/>
                  </a:lnTo>
                  <a:lnTo>
                    <a:pt x="14" y="21943"/>
                  </a:lnTo>
                  <a:lnTo>
                    <a:pt x="23" y="23907"/>
                  </a:lnTo>
                  <a:lnTo>
                    <a:pt x="42" y="25872"/>
                  </a:lnTo>
                  <a:lnTo>
                    <a:pt x="60" y="27836"/>
                  </a:lnTo>
                  <a:lnTo>
                    <a:pt x="82" y="29800"/>
                  </a:lnTo>
                  <a:lnTo>
                    <a:pt x="110" y="31765"/>
                  </a:lnTo>
                  <a:lnTo>
                    <a:pt x="137" y="33718"/>
                  </a:lnTo>
                  <a:lnTo>
                    <a:pt x="169" y="35683"/>
                  </a:lnTo>
                  <a:lnTo>
                    <a:pt x="241" y="39611"/>
                  </a:lnTo>
                  <a:lnTo>
                    <a:pt x="323" y="43529"/>
                  </a:lnTo>
                  <a:lnTo>
                    <a:pt x="410" y="47458"/>
                  </a:lnTo>
                  <a:lnTo>
                    <a:pt x="505" y="51387"/>
                  </a:lnTo>
                  <a:lnTo>
                    <a:pt x="605" y="55316"/>
                  </a:lnTo>
                  <a:lnTo>
                    <a:pt x="809" y="63195"/>
                  </a:lnTo>
                  <a:lnTo>
                    <a:pt x="1005" y="63216"/>
                  </a:lnTo>
                  <a:lnTo>
                    <a:pt x="1400" y="63216"/>
                  </a:lnTo>
                  <a:lnTo>
                    <a:pt x="1595" y="63238"/>
                  </a:lnTo>
                  <a:lnTo>
                    <a:pt x="4140" y="63292"/>
                  </a:lnTo>
                  <a:lnTo>
                    <a:pt x="6684" y="63367"/>
                  </a:lnTo>
                  <a:lnTo>
                    <a:pt x="9224" y="63443"/>
                  </a:lnTo>
                  <a:lnTo>
                    <a:pt x="11768" y="63540"/>
                  </a:lnTo>
                  <a:lnTo>
                    <a:pt x="14313" y="63659"/>
                  </a:lnTo>
                  <a:lnTo>
                    <a:pt x="16857" y="63777"/>
                  </a:lnTo>
                  <a:lnTo>
                    <a:pt x="19397" y="63918"/>
                  </a:lnTo>
                  <a:lnTo>
                    <a:pt x="21941" y="64058"/>
                  </a:lnTo>
                  <a:lnTo>
                    <a:pt x="24117" y="64198"/>
                  </a:lnTo>
                  <a:lnTo>
                    <a:pt x="26294" y="64349"/>
                  </a:lnTo>
                  <a:lnTo>
                    <a:pt x="28475" y="64511"/>
                  </a:lnTo>
                  <a:lnTo>
                    <a:pt x="30660" y="64684"/>
                  </a:lnTo>
                  <a:lnTo>
                    <a:pt x="30828" y="64695"/>
                  </a:lnTo>
                  <a:lnTo>
                    <a:pt x="31019" y="64684"/>
                  </a:lnTo>
                  <a:lnTo>
                    <a:pt x="31219" y="64673"/>
                  </a:lnTo>
                  <a:lnTo>
                    <a:pt x="31432" y="64652"/>
                  </a:lnTo>
                  <a:lnTo>
                    <a:pt x="31891" y="64587"/>
                  </a:lnTo>
                  <a:lnTo>
                    <a:pt x="32391" y="64511"/>
                  </a:lnTo>
                  <a:lnTo>
                    <a:pt x="32332" y="64425"/>
                  </a:lnTo>
                  <a:lnTo>
                    <a:pt x="32277" y="64328"/>
                  </a:lnTo>
                  <a:lnTo>
                    <a:pt x="32232" y="64209"/>
                  </a:lnTo>
                  <a:lnTo>
                    <a:pt x="32191" y="64069"/>
                  </a:lnTo>
                  <a:lnTo>
                    <a:pt x="32155" y="63918"/>
                  </a:lnTo>
                  <a:lnTo>
                    <a:pt x="32128" y="63745"/>
                  </a:lnTo>
                  <a:lnTo>
                    <a:pt x="32109" y="63551"/>
                  </a:lnTo>
                  <a:lnTo>
                    <a:pt x="32100" y="63335"/>
                  </a:lnTo>
                  <a:lnTo>
                    <a:pt x="32064" y="61727"/>
                  </a:lnTo>
                  <a:lnTo>
                    <a:pt x="32023" y="60097"/>
                  </a:lnTo>
                  <a:lnTo>
                    <a:pt x="31973" y="58446"/>
                  </a:lnTo>
                  <a:lnTo>
                    <a:pt x="31909" y="56783"/>
                  </a:lnTo>
                  <a:lnTo>
                    <a:pt x="31841" y="55110"/>
                  </a:lnTo>
                  <a:lnTo>
                    <a:pt x="31759" y="53416"/>
                  </a:lnTo>
                  <a:lnTo>
                    <a:pt x="31669" y="51721"/>
                  </a:lnTo>
                  <a:lnTo>
                    <a:pt x="31619" y="50869"/>
                  </a:lnTo>
                  <a:lnTo>
                    <a:pt x="31564" y="50016"/>
                  </a:lnTo>
                  <a:lnTo>
                    <a:pt x="31510" y="49163"/>
                  </a:lnTo>
                  <a:lnTo>
                    <a:pt x="31451" y="48311"/>
                  </a:lnTo>
                  <a:lnTo>
                    <a:pt x="31387" y="47458"/>
                  </a:lnTo>
                  <a:lnTo>
                    <a:pt x="31323" y="46605"/>
                  </a:lnTo>
                  <a:lnTo>
                    <a:pt x="31255" y="45742"/>
                  </a:lnTo>
                  <a:lnTo>
                    <a:pt x="31182" y="44889"/>
                  </a:lnTo>
                  <a:lnTo>
                    <a:pt x="31110" y="44037"/>
                  </a:lnTo>
                  <a:lnTo>
                    <a:pt x="31028" y="43184"/>
                  </a:lnTo>
                  <a:lnTo>
                    <a:pt x="30946" y="42331"/>
                  </a:lnTo>
                  <a:lnTo>
                    <a:pt x="30860" y="41489"/>
                  </a:lnTo>
                  <a:lnTo>
                    <a:pt x="30774" y="40637"/>
                  </a:lnTo>
                  <a:lnTo>
                    <a:pt x="30678" y="39795"/>
                  </a:lnTo>
                  <a:lnTo>
                    <a:pt x="30583" y="38953"/>
                  </a:lnTo>
                  <a:lnTo>
                    <a:pt x="30483" y="38111"/>
                  </a:lnTo>
                  <a:lnTo>
                    <a:pt x="30378" y="37269"/>
                  </a:lnTo>
                  <a:lnTo>
                    <a:pt x="30269" y="36438"/>
                  </a:lnTo>
                  <a:lnTo>
                    <a:pt x="30160" y="35607"/>
                  </a:lnTo>
                  <a:lnTo>
                    <a:pt x="30042" y="34787"/>
                  </a:lnTo>
                  <a:lnTo>
                    <a:pt x="29924" y="33967"/>
                  </a:lnTo>
                  <a:lnTo>
                    <a:pt x="29797" y="33146"/>
                  </a:lnTo>
                  <a:lnTo>
                    <a:pt x="29669" y="32337"/>
                  </a:lnTo>
                  <a:lnTo>
                    <a:pt x="29538" y="31527"/>
                  </a:lnTo>
                  <a:lnTo>
                    <a:pt x="29401" y="30729"/>
                  </a:lnTo>
                  <a:lnTo>
                    <a:pt x="29261" y="29930"/>
                  </a:lnTo>
                  <a:lnTo>
                    <a:pt x="29111" y="29142"/>
                  </a:lnTo>
                  <a:lnTo>
                    <a:pt x="28961" y="28365"/>
                  </a:lnTo>
                  <a:lnTo>
                    <a:pt x="28806" y="27588"/>
                  </a:lnTo>
                  <a:lnTo>
                    <a:pt x="28647" y="26822"/>
                  </a:lnTo>
                  <a:lnTo>
                    <a:pt x="28484" y="26055"/>
                  </a:lnTo>
                  <a:lnTo>
                    <a:pt x="28311" y="25310"/>
                  </a:lnTo>
                  <a:lnTo>
                    <a:pt x="28138" y="24555"/>
                  </a:lnTo>
                  <a:lnTo>
                    <a:pt x="27961" y="23821"/>
                  </a:lnTo>
                  <a:lnTo>
                    <a:pt x="27775" y="23098"/>
                  </a:lnTo>
                  <a:lnTo>
                    <a:pt x="27584" y="22375"/>
                  </a:lnTo>
                  <a:lnTo>
                    <a:pt x="27393" y="21662"/>
                  </a:lnTo>
                  <a:lnTo>
                    <a:pt x="27193" y="20961"/>
                  </a:lnTo>
                  <a:lnTo>
                    <a:pt x="26989" y="20270"/>
                  </a:lnTo>
                  <a:lnTo>
                    <a:pt x="26775" y="19590"/>
                  </a:lnTo>
                  <a:lnTo>
                    <a:pt x="26562" y="18910"/>
                  </a:lnTo>
                  <a:lnTo>
                    <a:pt x="26339" y="18252"/>
                  </a:lnTo>
                  <a:lnTo>
                    <a:pt x="26117" y="17604"/>
                  </a:lnTo>
                  <a:lnTo>
                    <a:pt x="25885" y="16967"/>
                  </a:lnTo>
                  <a:lnTo>
                    <a:pt x="25644" y="16341"/>
                  </a:lnTo>
                  <a:lnTo>
                    <a:pt x="25403" y="15715"/>
                  </a:lnTo>
                  <a:lnTo>
                    <a:pt x="25153" y="15122"/>
                  </a:lnTo>
                  <a:lnTo>
                    <a:pt x="24899" y="14528"/>
                  </a:lnTo>
                  <a:lnTo>
                    <a:pt x="24640" y="13945"/>
                  </a:lnTo>
                  <a:lnTo>
                    <a:pt x="24372" y="13384"/>
                  </a:lnTo>
                  <a:lnTo>
                    <a:pt x="24090" y="12812"/>
                  </a:lnTo>
                  <a:lnTo>
                    <a:pt x="23799" y="12261"/>
                  </a:lnTo>
                  <a:lnTo>
                    <a:pt x="23509" y="11733"/>
                  </a:lnTo>
                  <a:lnTo>
                    <a:pt x="23204" y="11215"/>
                  </a:lnTo>
                  <a:lnTo>
                    <a:pt x="22900" y="10707"/>
                  </a:lnTo>
                  <a:lnTo>
                    <a:pt x="22586" y="10222"/>
                  </a:lnTo>
                  <a:lnTo>
                    <a:pt x="22268" y="9757"/>
                  </a:lnTo>
                  <a:lnTo>
                    <a:pt x="21941" y="9293"/>
                  </a:lnTo>
                  <a:lnTo>
                    <a:pt x="21614" y="8862"/>
                  </a:lnTo>
                  <a:lnTo>
                    <a:pt x="21278" y="8430"/>
                  </a:lnTo>
                  <a:lnTo>
                    <a:pt x="20937" y="8031"/>
                  </a:lnTo>
                  <a:lnTo>
                    <a:pt x="20592" y="7631"/>
                  </a:lnTo>
                  <a:lnTo>
                    <a:pt x="20246" y="7253"/>
                  </a:lnTo>
                  <a:lnTo>
                    <a:pt x="19892" y="6886"/>
                  </a:lnTo>
                  <a:lnTo>
                    <a:pt x="19533" y="6530"/>
                  </a:lnTo>
                  <a:lnTo>
                    <a:pt x="19170" y="6185"/>
                  </a:lnTo>
                  <a:lnTo>
                    <a:pt x="18806" y="5861"/>
                  </a:lnTo>
                  <a:lnTo>
                    <a:pt x="18434" y="5548"/>
                  </a:lnTo>
                  <a:lnTo>
                    <a:pt x="18061" y="5246"/>
                  </a:lnTo>
                  <a:lnTo>
                    <a:pt x="17684" y="4954"/>
                  </a:lnTo>
                  <a:lnTo>
                    <a:pt x="17302" y="4674"/>
                  </a:lnTo>
                  <a:lnTo>
                    <a:pt x="16921" y="4404"/>
                  </a:lnTo>
                  <a:lnTo>
                    <a:pt x="16534" y="4145"/>
                  </a:lnTo>
                  <a:lnTo>
                    <a:pt x="16148" y="3908"/>
                  </a:lnTo>
                  <a:lnTo>
                    <a:pt x="15757" y="3670"/>
                  </a:lnTo>
                  <a:lnTo>
                    <a:pt x="15362" y="3443"/>
                  </a:lnTo>
                  <a:lnTo>
                    <a:pt x="14967" y="3238"/>
                  </a:lnTo>
                  <a:lnTo>
                    <a:pt x="14572" y="3033"/>
                  </a:lnTo>
                  <a:lnTo>
                    <a:pt x="14172" y="2839"/>
                  </a:lnTo>
                  <a:lnTo>
                    <a:pt x="13767" y="2656"/>
                  </a:lnTo>
                  <a:lnTo>
                    <a:pt x="13368" y="2483"/>
                  </a:lnTo>
                  <a:lnTo>
                    <a:pt x="12963" y="2310"/>
                  </a:lnTo>
                  <a:lnTo>
                    <a:pt x="12559" y="2159"/>
                  </a:lnTo>
                  <a:lnTo>
                    <a:pt x="12154" y="2008"/>
                  </a:lnTo>
                  <a:lnTo>
                    <a:pt x="11746" y="1868"/>
                  </a:lnTo>
                  <a:lnTo>
                    <a:pt x="11341" y="1738"/>
                  </a:lnTo>
                  <a:lnTo>
                    <a:pt x="10932" y="1609"/>
                  </a:lnTo>
                  <a:lnTo>
                    <a:pt x="10528" y="1490"/>
                  </a:lnTo>
                  <a:lnTo>
                    <a:pt x="10119" y="1382"/>
                  </a:lnTo>
                  <a:lnTo>
                    <a:pt x="9715" y="1274"/>
                  </a:lnTo>
                  <a:lnTo>
                    <a:pt x="8901" y="1080"/>
                  </a:lnTo>
                  <a:lnTo>
                    <a:pt x="8093" y="918"/>
                  </a:lnTo>
                  <a:lnTo>
                    <a:pt x="7288" y="767"/>
                  </a:lnTo>
                  <a:lnTo>
                    <a:pt x="6489" y="637"/>
                  </a:lnTo>
                  <a:lnTo>
                    <a:pt x="5694" y="529"/>
                  </a:lnTo>
                  <a:lnTo>
                    <a:pt x="4912" y="432"/>
                  </a:lnTo>
                  <a:lnTo>
                    <a:pt x="4140" y="346"/>
                  </a:lnTo>
                  <a:lnTo>
                    <a:pt x="3376" y="270"/>
                  </a:lnTo>
                  <a:lnTo>
                    <a:pt x="1895" y="152"/>
                  </a:lnTo>
                  <a:lnTo>
                    <a:pt x="473" y="33"/>
                  </a:lnTo>
                  <a:lnTo>
                    <a:pt x="401" y="33"/>
                  </a:lnTo>
                  <a:lnTo>
                    <a:pt x="323" y="22"/>
                  </a:lnTo>
                  <a:lnTo>
                    <a:pt x="246" y="11"/>
                  </a:lnTo>
                  <a:lnTo>
                    <a:pt x="169" y="0"/>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2375;p66">
              <a:extLst>
                <a:ext uri="{FF2B5EF4-FFF2-40B4-BE49-F238E27FC236}">
                  <a16:creationId xmlns:a16="http://schemas.microsoft.com/office/drawing/2014/main" id="{D911BB94-3DF9-4D75-A7DE-9A2687AD0DEF}"/>
                </a:ext>
              </a:extLst>
            </p:cNvPr>
            <p:cNvSpPr/>
            <p:nvPr/>
          </p:nvSpPr>
          <p:spPr>
            <a:xfrm>
              <a:off x="3855975" y="-10857300"/>
              <a:ext cx="107250" cy="238025"/>
            </a:xfrm>
            <a:custGeom>
              <a:avLst/>
              <a:gdLst/>
              <a:ahLst/>
              <a:cxnLst/>
              <a:rect l="l" t="t" r="r" b="b"/>
              <a:pathLst>
                <a:path w="4290" h="9521" extrusionOk="0">
                  <a:moveTo>
                    <a:pt x="664" y="1"/>
                  </a:moveTo>
                  <a:lnTo>
                    <a:pt x="609" y="11"/>
                  </a:lnTo>
                  <a:lnTo>
                    <a:pt x="555" y="33"/>
                  </a:lnTo>
                  <a:lnTo>
                    <a:pt x="500" y="55"/>
                  </a:lnTo>
                  <a:lnTo>
                    <a:pt x="450" y="98"/>
                  </a:lnTo>
                  <a:lnTo>
                    <a:pt x="396" y="141"/>
                  </a:lnTo>
                  <a:lnTo>
                    <a:pt x="350" y="195"/>
                  </a:lnTo>
                  <a:lnTo>
                    <a:pt x="300" y="260"/>
                  </a:lnTo>
                  <a:lnTo>
                    <a:pt x="260" y="335"/>
                  </a:lnTo>
                  <a:lnTo>
                    <a:pt x="219" y="411"/>
                  </a:lnTo>
                  <a:lnTo>
                    <a:pt x="178" y="497"/>
                  </a:lnTo>
                  <a:lnTo>
                    <a:pt x="141" y="594"/>
                  </a:lnTo>
                  <a:lnTo>
                    <a:pt x="110" y="691"/>
                  </a:lnTo>
                  <a:lnTo>
                    <a:pt x="82" y="788"/>
                  </a:lnTo>
                  <a:lnTo>
                    <a:pt x="60" y="896"/>
                  </a:lnTo>
                  <a:lnTo>
                    <a:pt x="37" y="1015"/>
                  </a:lnTo>
                  <a:lnTo>
                    <a:pt x="23" y="1123"/>
                  </a:lnTo>
                  <a:lnTo>
                    <a:pt x="10" y="1242"/>
                  </a:lnTo>
                  <a:lnTo>
                    <a:pt x="5" y="1361"/>
                  </a:lnTo>
                  <a:lnTo>
                    <a:pt x="1" y="1490"/>
                  </a:lnTo>
                  <a:lnTo>
                    <a:pt x="5" y="1609"/>
                  </a:lnTo>
                  <a:lnTo>
                    <a:pt x="14" y="1727"/>
                  </a:lnTo>
                  <a:lnTo>
                    <a:pt x="28" y="1857"/>
                  </a:lnTo>
                  <a:lnTo>
                    <a:pt x="51" y="1976"/>
                  </a:lnTo>
                  <a:lnTo>
                    <a:pt x="78" y="2105"/>
                  </a:lnTo>
                  <a:lnTo>
                    <a:pt x="110" y="2224"/>
                  </a:lnTo>
                  <a:lnTo>
                    <a:pt x="151" y="2343"/>
                  </a:lnTo>
                  <a:lnTo>
                    <a:pt x="196" y="2461"/>
                  </a:lnTo>
                  <a:lnTo>
                    <a:pt x="328" y="2753"/>
                  </a:lnTo>
                  <a:lnTo>
                    <a:pt x="464" y="3044"/>
                  </a:lnTo>
                  <a:lnTo>
                    <a:pt x="600" y="3325"/>
                  </a:lnTo>
                  <a:lnTo>
                    <a:pt x="737" y="3595"/>
                  </a:lnTo>
                  <a:lnTo>
                    <a:pt x="1018" y="4124"/>
                  </a:lnTo>
                  <a:lnTo>
                    <a:pt x="1300" y="4642"/>
                  </a:lnTo>
                  <a:lnTo>
                    <a:pt x="1105" y="5084"/>
                  </a:lnTo>
                  <a:lnTo>
                    <a:pt x="914" y="5537"/>
                  </a:lnTo>
                  <a:lnTo>
                    <a:pt x="823" y="5764"/>
                  </a:lnTo>
                  <a:lnTo>
                    <a:pt x="732" y="5991"/>
                  </a:lnTo>
                  <a:lnTo>
                    <a:pt x="646" y="6228"/>
                  </a:lnTo>
                  <a:lnTo>
                    <a:pt x="559" y="6477"/>
                  </a:lnTo>
                  <a:lnTo>
                    <a:pt x="532" y="6563"/>
                  </a:lnTo>
                  <a:lnTo>
                    <a:pt x="509" y="6660"/>
                  </a:lnTo>
                  <a:lnTo>
                    <a:pt x="491" y="6757"/>
                  </a:lnTo>
                  <a:lnTo>
                    <a:pt x="478" y="6865"/>
                  </a:lnTo>
                  <a:lnTo>
                    <a:pt x="464" y="6962"/>
                  </a:lnTo>
                  <a:lnTo>
                    <a:pt x="459" y="7070"/>
                  </a:lnTo>
                  <a:lnTo>
                    <a:pt x="455" y="7167"/>
                  </a:lnTo>
                  <a:lnTo>
                    <a:pt x="450" y="7275"/>
                  </a:lnTo>
                  <a:lnTo>
                    <a:pt x="455" y="7383"/>
                  </a:lnTo>
                  <a:lnTo>
                    <a:pt x="459" y="7480"/>
                  </a:lnTo>
                  <a:lnTo>
                    <a:pt x="469" y="7577"/>
                  </a:lnTo>
                  <a:lnTo>
                    <a:pt x="482" y="7685"/>
                  </a:lnTo>
                  <a:lnTo>
                    <a:pt x="496" y="7772"/>
                  </a:lnTo>
                  <a:lnTo>
                    <a:pt x="509" y="7869"/>
                  </a:lnTo>
                  <a:lnTo>
                    <a:pt x="532" y="7955"/>
                  </a:lnTo>
                  <a:lnTo>
                    <a:pt x="550" y="8042"/>
                  </a:lnTo>
                  <a:lnTo>
                    <a:pt x="578" y="8117"/>
                  </a:lnTo>
                  <a:lnTo>
                    <a:pt x="605" y="8193"/>
                  </a:lnTo>
                  <a:lnTo>
                    <a:pt x="632" y="8257"/>
                  </a:lnTo>
                  <a:lnTo>
                    <a:pt x="664" y="8322"/>
                  </a:lnTo>
                  <a:lnTo>
                    <a:pt x="696" y="8365"/>
                  </a:lnTo>
                  <a:lnTo>
                    <a:pt x="732" y="8419"/>
                  </a:lnTo>
                  <a:lnTo>
                    <a:pt x="768" y="8452"/>
                  </a:lnTo>
                  <a:lnTo>
                    <a:pt x="805" y="8473"/>
                  </a:lnTo>
                  <a:lnTo>
                    <a:pt x="846" y="8495"/>
                  </a:lnTo>
                  <a:lnTo>
                    <a:pt x="887" y="8506"/>
                  </a:lnTo>
                  <a:lnTo>
                    <a:pt x="927" y="8506"/>
                  </a:lnTo>
                  <a:lnTo>
                    <a:pt x="973" y="8484"/>
                  </a:lnTo>
                  <a:lnTo>
                    <a:pt x="1018" y="8462"/>
                  </a:lnTo>
                  <a:lnTo>
                    <a:pt x="1064" y="8419"/>
                  </a:lnTo>
                  <a:lnTo>
                    <a:pt x="1109" y="8376"/>
                  </a:lnTo>
                  <a:lnTo>
                    <a:pt x="1155" y="8311"/>
                  </a:lnTo>
                  <a:lnTo>
                    <a:pt x="1286" y="8095"/>
                  </a:lnTo>
                  <a:lnTo>
                    <a:pt x="1414" y="7869"/>
                  </a:lnTo>
                  <a:lnTo>
                    <a:pt x="1536" y="7631"/>
                  </a:lnTo>
                  <a:lnTo>
                    <a:pt x="1659" y="7394"/>
                  </a:lnTo>
                  <a:lnTo>
                    <a:pt x="1782" y="7146"/>
                  </a:lnTo>
                  <a:lnTo>
                    <a:pt x="1900" y="6887"/>
                  </a:lnTo>
                  <a:lnTo>
                    <a:pt x="2131" y="6369"/>
                  </a:lnTo>
                  <a:lnTo>
                    <a:pt x="2295" y="6768"/>
                  </a:lnTo>
                  <a:lnTo>
                    <a:pt x="2454" y="7178"/>
                  </a:lnTo>
                  <a:lnTo>
                    <a:pt x="2618" y="7588"/>
                  </a:lnTo>
                  <a:lnTo>
                    <a:pt x="2781" y="7998"/>
                  </a:lnTo>
                  <a:lnTo>
                    <a:pt x="2949" y="8387"/>
                  </a:lnTo>
                  <a:lnTo>
                    <a:pt x="3040" y="8581"/>
                  </a:lnTo>
                  <a:lnTo>
                    <a:pt x="3127" y="8765"/>
                  </a:lnTo>
                  <a:lnTo>
                    <a:pt x="3217" y="8937"/>
                  </a:lnTo>
                  <a:lnTo>
                    <a:pt x="3308" y="9110"/>
                  </a:lnTo>
                  <a:lnTo>
                    <a:pt x="3404" y="9261"/>
                  </a:lnTo>
                  <a:lnTo>
                    <a:pt x="3499" y="9412"/>
                  </a:lnTo>
                  <a:lnTo>
                    <a:pt x="3499" y="9347"/>
                  </a:lnTo>
                  <a:lnTo>
                    <a:pt x="3535" y="9391"/>
                  </a:lnTo>
                  <a:lnTo>
                    <a:pt x="3572" y="9434"/>
                  </a:lnTo>
                  <a:lnTo>
                    <a:pt x="3604" y="9466"/>
                  </a:lnTo>
                  <a:lnTo>
                    <a:pt x="3644" y="9488"/>
                  </a:lnTo>
                  <a:lnTo>
                    <a:pt x="3681" y="9509"/>
                  </a:lnTo>
                  <a:lnTo>
                    <a:pt x="3717" y="9509"/>
                  </a:lnTo>
                  <a:lnTo>
                    <a:pt x="3754" y="9520"/>
                  </a:lnTo>
                  <a:lnTo>
                    <a:pt x="3790" y="9509"/>
                  </a:lnTo>
                  <a:lnTo>
                    <a:pt x="3867" y="9488"/>
                  </a:lnTo>
                  <a:lnTo>
                    <a:pt x="3940" y="9434"/>
                  </a:lnTo>
                  <a:lnTo>
                    <a:pt x="4008" y="9358"/>
                  </a:lnTo>
                  <a:lnTo>
                    <a:pt x="4072" y="9272"/>
                  </a:lnTo>
                  <a:lnTo>
                    <a:pt x="4131" y="9153"/>
                  </a:lnTo>
                  <a:lnTo>
                    <a:pt x="4181" y="9024"/>
                  </a:lnTo>
                  <a:lnTo>
                    <a:pt x="4221" y="8883"/>
                  </a:lnTo>
                  <a:lnTo>
                    <a:pt x="4240" y="8808"/>
                  </a:lnTo>
                  <a:lnTo>
                    <a:pt x="4258" y="8721"/>
                  </a:lnTo>
                  <a:lnTo>
                    <a:pt x="4271" y="8635"/>
                  </a:lnTo>
                  <a:lnTo>
                    <a:pt x="4281" y="8549"/>
                  </a:lnTo>
                  <a:lnTo>
                    <a:pt x="4285" y="8462"/>
                  </a:lnTo>
                  <a:lnTo>
                    <a:pt x="4290" y="8376"/>
                  </a:lnTo>
                  <a:lnTo>
                    <a:pt x="4290" y="8279"/>
                  </a:lnTo>
                  <a:lnTo>
                    <a:pt x="4290" y="8193"/>
                  </a:lnTo>
                  <a:lnTo>
                    <a:pt x="4281" y="8095"/>
                  </a:lnTo>
                  <a:lnTo>
                    <a:pt x="4271" y="7998"/>
                  </a:lnTo>
                  <a:lnTo>
                    <a:pt x="4231" y="7718"/>
                  </a:lnTo>
                  <a:lnTo>
                    <a:pt x="4181" y="7448"/>
                  </a:lnTo>
                  <a:lnTo>
                    <a:pt x="4126" y="7178"/>
                  </a:lnTo>
                  <a:lnTo>
                    <a:pt x="4062" y="6919"/>
                  </a:lnTo>
                  <a:lnTo>
                    <a:pt x="3999" y="6660"/>
                  </a:lnTo>
                  <a:lnTo>
                    <a:pt x="3926" y="6412"/>
                  </a:lnTo>
                  <a:lnTo>
                    <a:pt x="3849" y="6164"/>
                  </a:lnTo>
                  <a:lnTo>
                    <a:pt x="3772" y="5915"/>
                  </a:lnTo>
                  <a:lnTo>
                    <a:pt x="3690" y="5678"/>
                  </a:lnTo>
                  <a:lnTo>
                    <a:pt x="3604" y="5440"/>
                  </a:lnTo>
                  <a:lnTo>
                    <a:pt x="3426" y="4987"/>
                  </a:lnTo>
                  <a:lnTo>
                    <a:pt x="3245" y="4545"/>
                  </a:lnTo>
                  <a:lnTo>
                    <a:pt x="3063" y="4124"/>
                  </a:lnTo>
                  <a:lnTo>
                    <a:pt x="3172" y="3865"/>
                  </a:lnTo>
                  <a:lnTo>
                    <a:pt x="3272" y="3595"/>
                  </a:lnTo>
                  <a:lnTo>
                    <a:pt x="3376" y="3336"/>
                  </a:lnTo>
                  <a:lnTo>
                    <a:pt x="3485" y="3087"/>
                  </a:lnTo>
                  <a:lnTo>
                    <a:pt x="3522" y="2990"/>
                  </a:lnTo>
                  <a:lnTo>
                    <a:pt x="3549" y="2904"/>
                  </a:lnTo>
                  <a:lnTo>
                    <a:pt x="3576" y="2807"/>
                  </a:lnTo>
                  <a:lnTo>
                    <a:pt x="3594" y="2710"/>
                  </a:lnTo>
                  <a:lnTo>
                    <a:pt x="3608" y="2613"/>
                  </a:lnTo>
                  <a:lnTo>
                    <a:pt x="3617" y="2515"/>
                  </a:lnTo>
                  <a:lnTo>
                    <a:pt x="3622" y="2418"/>
                  </a:lnTo>
                  <a:lnTo>
                    <a:pt x="3622" y="2321"/>
                  </a:lnTo>
                  <a:lnTo>
                    <a:pt x="3617" y="2235"/>
                  </a:lnTo>
                  <a:lnTo>
                    <a:pt x="3608" y="2138"/>
                  </a:lnTo>
                  <a:lnTo>
                    <a:pt x="3594" y="2051"/>
                  </a:lnTo>
                  <a:lnTo>
                    <a:pt x="3581" y="1965"/>
                  </a:lnTo>
                  <a:lnTo>
                    <a:pt x="3563" y="1879"/>
                  </a:lnTo>
                  <a:lnTo>
                    <a:pt x="3540" y="1803"/>
                  </a:lnTo>
                  <a:lnTo>
                    <a:pt x="3517" y="1727"/>
                  </a:lnTo>
                  <a:lnTo>
                    <a:pt x="3490" y="1652"/>
                  </a:lnTo>
                  <a:lnTo>
                    <a:pt x="3458" y="1587"/>
                  </a:lnTo>
                  <a:lnTo>
                    <a:pt x="3426" y="1533"/>
                  </a:lnTo>
                  <a:lnTo>
                    <a:pt x="3395" y="1479"/>
                  </a:lnTo>
                  <a:lnTo>
                    <a:pt x="3358" y="1436"/>
                  </a:lnTo>
                  <a:lnTo>
                    <a:pt x="3317" y="1393"/>
                  </a:lnTo>
                  <a:lnTo>
                    <a:pt x="3281" y="1371"/>
                  </a:lnTo>
                  <a:lnTo>
                    <a:pt x="3240" y="1350"/>
                  </a:lnTo>
                  <a:lnTo>
                    <a:pt x="3199" y="1328"/>
                  </a:lnTo>
                  <a:lnTo>
                    <a:pt x="3158" y="1328"/>
                  </a:lnTo>
                  <a:lnTo>
                    <a:pt x="3113" y="1339"/>
                  </a:lnTo>
                  <a:lnTo>
                    <a:pt x="3072" y="1350"/>
                  </a:lnTo>
                  <a:lnTo>
                    <a:pt x="3027" y="1371"/>
                  </a:lnTo>
                  <a:lnTo>
                    <a:pt x="2986" y="1414"/>
                  </a:lnTo>
                  <a:lnTo>
                    <a:pt x="2945" y="1468"/>
                  </a:lnTo>
                  <a:lnTo>
                    <a:pt x="2899" y="1522"/>
                  </a:lnTo>
                  <a:lnTo>
                    <a:pt x="2858" y="1598"/>
                  </a:lnTo>
                  <a:lnTo>
                    <a:pt x="2618" y="2062"/>
                  </a:lnTo>
                  <a:lnTo>
                    <a:pt x="2495" y="2300"/>
                  </a:lnTo>
                  <a:lnTo>
                    <a:pt x="2363" y="2537"/>
                  </a:lnTo>
                  <a:lnTo>
                    <a:pt x="2204" y="2181"/>
                  </a:lnTo>
                  <a:lnTo>
                    <a:pt x="2036" y="1846"/>
                  </a:lnTo>
                  <a:lnTo>
                    <a:pt x="1868" y="1512"/>
                  </a:lnTo>
                  <a:lnTo>
                    <a:pt x="1691" y="1199"/>
                  </a:lnTo>
                  <a:lnTo>
                    <a:pt x="1514" y="896"/>
                  </a:lnTo>
                  <a:lnTo>
                    <a:pt x="1327" y="627"/>
                  </a:lnTo>
                  <a:lnTo>
                    <a:pt x="1236" y="497"/>
                  </a:lnTo>
                  <a:lnTo>
                    <a:pt x="1141" y="368"/>
                  </a:lnTo>
                  <a:lnTo>
                    <a:pt x="1050" y="260"/>
                  </a:lnTo>
                  <a:lnTo>
                    <a:pt x="955" y="152"/>
                  </a:lnTo>
                  <a:lnTo>
                    <a:pt x="896" y="98"/>
                  </a:lnTo>
                  <a:lnTo>
                    <a:pt x="837" y="55"/>
                  </a:lnTo>
                  <a:lnTo>
                    <a:pt x="782" y="22"/>
                  </a:lnTo>
                  <a:lnTo>
                    <a:pt x="723" y="11"/>
                  </a:lnTo>
                  <a:lnTo>
                    <a:pt x="664"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2376;p66">
              <a:extLst>
                <a:ext uri="{FF2B5EF4-FFF2-40B4-BE49-F238E27FC236}">
                  <a16:creationId xmlns:a16="http://schemas.microsoft.com/office/drawing/2014/main" id="{A28A7D9E-2428-4972-BDFF-0BF9E90565AD}"/>
                </a:ext>
              </a:extLst>
            </p:cNvPr>
            <p:cNvSpPr/>
            <p:nvPr/>
          </p:nvSpPr>
          <p:spPr>
            <a:xfrm>
              <a:off x="3857575" y="-8992775"/>
              <a:ext cx="356900" cy="178125"/>
            </a:xfrm>
            <a:custGeom>
              <a:avLst/>
              <a:gdLst/>
              <a:ahLst/>
              <a:cxnLst/>
              <a:rect l="l" t="t" r="r" b="b"/>
              <a:pathLst>
                <a:path w="14276" h="7125" extrusionOk="0">
                  <a:moveTo>
                    <a:pt x="159" y="1"/>
                  </a:moveTo>
                  <a:lnTo>
                    <a:pt x="118" y="1415"/>
                  </a:lnTo>
                  <a:lnTo>
                    <a:pt x="91" y="2667"/>
                  </a:lnTo>
                  <a:lnTo>
                    <a:pt x="64" y="3908"/>
                  </a:lnTo>
                  <a:lnTo>
                    <a:pt x="0" y="6401"/>
                  </a:lnTo>
                  <a:lnTo>
                    <a:pt x="3167" y="6520"/>
                  </a:lnTo>
                  <a:lnTo>
                    <a:pt x="6334" y="6638"/>
                  </a:lnTo>
                  <a:lnTo>
                    <a:pt x="9496" y="6757"/>
                  </a:lnTo>
                  <a:lnTo>
                    <a:pt x="12663" y="6876"/>
                  </a:lnTo>
                  <a:lnTo>
                    <a:pt x="12972" y="6908"/>
                  </a:lnTo>
                  <a:lnTo>
                    <a:pt x="13335" y="6962"/>
                  </a:lnTo>
                  <a:lnTo>
                    <a:pt x="13749" y="7027"/>
                  </a:lnTo>
                  <a:lnTo>
                    <a:pt x="14203" y="7124"/>
                  </a:lnTo>
                  <a:lnTo>
                    <a:pt x="14162" y="6433"/>
                  </a:lnTo>
                  <a:lnTo>
                    <a:pt x="14121" y="5732"/>
                  </a:lnTo>
                  <a:lnTo>
                    <a:pt x="14089" y="5030"/>
                  </a:lnTo>
                  <a:lnTo>
                    <a:pt x="14076" y="4685"/>
                  </a:lnTo>
                  <a:lnTo>
                    <a:pt x="14067" y="4339"/>
                  </a:lnTo>
                  <a:lnTo>
                    <a:pt x="14062" y="3994"/>
                  </a:lnTo>
                  <a:lnTo>
                    <a:pt x="14058" y="3649"/>
                  </a:lnTo>
                  <a:lnTo>
                    <a:pt x="14058" y="3303"/>
                  </a:lnTo>
                  <a:lnTo>
                    <a:pt x="14067" y="2969"/>
                  </a:lnTo>
                  <a:lnTo>
                    <a:pt x="14076" y="2634"/>
                  </a:lnTo>
                  <a:lnTo>
                    <a:pt x="14094" y="2310"/>
                  </a:lnTo>
                  <a:lnTo>
                    <a:pt x="14117" y="1976"/>
                  </a:lnTo>
                  <a:lnTo>
                    <a:pt x="14149" y="1663"/>
                  </a:lnTo>
                  <a:lnTo>
                    <a:pt x="14153" y="1598"/>
                  </a:lnTo>
                  <a:lnTo>
                    <a:pt x="14167" y="1544"/>
                  </a:lnTo>
                  <a:lnTo>
                    <a:pt x="14180" y="1490"/>
                  </a:lnTo>
                  <a:lnTo>
                    <a:pt x="14194" y="1436"/>
                  </a:lnTo>
                  <a:lnTo>
                    <a:pt x="14276" y="1209"/>
                  </a:lnTo>
                  <a:lnTo>
                    <a:pt x="12236" y="1026"/>
                  </a:lnTo>
                  <a:lnTo>
                    <a:pt x="10196" y="832"/>
                  </a:lnTo>
                  <a:lnTo>
                    <a:pt x="8160" y="637"/>
                  </a:lnTo>
                  <a:lnTo>
                    <a:pt x="6129" y="454"/>
                  </a:lnTo>
                  <a:lnTo>
                    <a:pt x="6120" y="1512"/>
                  </a:lnTo>
                  <a:lnTo>
                    <a:pt x="6111" y="2559"/>
                  </a:lnTo>
                  <a:lnTo>
                    <a:pt x="6107" y="3606"/>
                  </a:lnTo>
                  <a:lnTo>
                    <a:pt x="6098" y="4663"/>
                  </a:lnTo>
                  <a:lnTo>
                    <a:pt x="6098" y="4793"/>
                  </a:lnTo>
                  <a:lnTo>
                    <a:pt x="6088" y="4912"/>
                  </a:lnTo>
                  <a:lnTo>
                    <a:pt x="6075" y="5019"/>
                  </a:lnTo>
                  <a:lnTo>
                    <a:pt x="6061" y="5117"/>
                  </a:lnTo>
                  <a:lnTo>
                    <a:pt x="6038" y="5214"/>
                  </a:lnTo>
                  <a:lnTo>
                    <a:pt x="6016" y="5300"/>
                  </a:lnTo>
                  <a:lnTo>
                    <a:pt x="5989" y="5376"/>
                  </a:lnTo>
                  <a:lnTo>
                    <a:pt x="5961" y="5440"/>
                  </a:lnTo>
                  <a:lnTo>
                    <a:pt x="5929" y="5505"/>
                  </a:lnTo>
                  <a:lnTo>
                    <a:pt x="5893" y="5559"/>
                  </a:lnTo>
                  <a:lnTo>
                    <a:pt x="5857" y="5602"/>
                  </a:lnTo>
                  <a:lnTo>
                    <a:pt x="5816" y="5635"/>
                  </a:lnTo>
                  <a:lnTo>
                    <a:pt x="5780" y="5667"/>
                  </a:lnTo>
                  <a:lnTo>
                    <a:pt x="5739" y="5689"/>
                  </a:lnTo>
                  <a:lnTo>
                    <a:pt x="5693" y="5699"/>
                  </a:lnTo>
                  <a:lnTo>
                    <a:pt x="5611" y="5699"/>
                  </a:lnTo>
                  <a:lnTo>
                    <a:pt x="5571" y="5689"/>
                  </a:lnTo>
                  <a:lnTo>
                    <a:pt x="5530" y="5667"/>
                  </a:lnTo>
                  <a:lnTo>
                    <a:pt x="5489" y="5635"/>
                  </a:lnTo>
                  <a:lnTo>
                    <a:pt x="5448" y="5602"/>
                  </a:lnTo>
                  <a:lnTo>
                    <a:pt x="5411" y="5559"/>
                  </a:lnTo>
                  <a:lnTo>
                    <a:pt x="5375" y="5505"/>
                  </a:lnTo>
                  <a:lnTo>
                    <a:pt x="5343" y="5440"/>
                  </a:lnTo>
                  <a:lnTo>
                    <a:pt x="5312" y="5376"/>
                  </a:lnTo>
                  <a:lnTo>
                    <a:pt x="5284" y="5300"/>
                  </a:lnTo>
                  <a:lnTo>
                    <a:pt x="5262" y="5214"/>
                  </a:lnTo>
                  <a:lnTo>
                    <a:pt x="5239" y="5117"/>
                  </a:lnTo>
                  <a:lnTo>
                    <a:pt x="5221" y="5019"/>
                  </a:lnTo>
                  <a:lnTo>
                    <a:pt x="5207" y="4912"/>
                  </a:lnTo>
                  <a:lnTo>
                    <a:pt x="5202" y="4793"/>
                  </a:lnTo>
                  <a:lnTo>
                    <a:pt x="5198" y="4663"/>
                  </a:lnTo>
                  <a:lnTo>
                    <a:pt x="5193" y="2526"/>
                  </a:lnTo>
                  <a:lnTo>
                    <a:pt x="5189" y="1447"/>
                  </a:lnTo>
                  <a:lnTo>
                    <a:pt x="5180" y="378"/>
                  </a:lnTo>
                  <a:lnTo>
                    <a:pt x="2672" y="173"/>
                  </a:lnTo>
                  <a:lnTo>
                    <a:pt x="1418" y="87"/>
                  </a:lnTo>
                  <a:lnTo>
                    <a:pt x="1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2377;p66">
              <a:extLst>
                <a:ext uri="{FF2B5EF4-FFF2-40B4-BE49-F238E27FC236}">
                  <a16:creationId xmlns:a16="http://schemas.microsoft.com/office/drawing/2014/main" id="{318086A5-3CEF-40B6-82D9-2F2505C7A395}"/>
                </a:ext>
              </a:extLst>
            </p:cNvPr>
            <p:cNvSpPr/>
            <p:nvPr/>
          </p:nvSpPr>
          <p:spPr>
            <a:xfrm>
              <a:off x="3878250" y="-10322775"/>
              <a:ext cx="85325" cy="198625"/>
            </a:xfrm>
            <a:custGeom>
              <a:avLst/>
              <a:gdLst/>
              <a:ahLst/>
              <a:cxnLst/>
              <a:rect l="l" t="t" r="r" b="b"/>
              <a:pathLst>
                <a:path w="3413" h="7945" extrusionOk="0">
                  <a:moveTo>
                    <a:pt x="2331" y="1"/>
                  </a:moveTo>
                  <a:lnTo>
                    <a:pt x="2267" y="23"/>
                  </a:lnTo>
                  <a:lnTo>
                    <a:pt x="2204" y="66"/>
                  </a:lnTo>
                  <a:lnTo>
                    <a:pt x="2149" y="130"/>
                  </a:lnTo>
                  <a:lnTo>
                    <a:pt x="2122" y="174"/>
                  </a:lnTo>
                  <a:lnTo>
                    <a:pt x="2095" y="217"/>
                  </a:lnTo>
                  <a:lnTo>
                    <a:pt x="2072" y="271"/>
                  </a:lnTo>
                  <a:lnTo>
                    <a:pt x="2049" y="325"/>
                  </a:lnTo>
                  <a:lnTo>
                    <a:pt x="2027" y="389"/>
                  </a:lnTo>
                  <a:lnTo>
                    <a:pt x="2008" y="465"/>
                  </a:lnTo>
                  <a:lnTo>
                    <a:pt x="1995" y="541"/>
                  </a:lnTo>
                  <a:lnTo>
                    <a:pt x="1981" y="616"/>
                  </a:lnTo>
                  <a:lnTo>
                    <a:pt x="1954" y="864"/>
                  </a:lnTo>
                  <a:lnTo>
                    <a:pt x="1917" y="1113"/>
                  </a:lnTo>
                  <a:lnTo>
                    <a:pt x="1877" y="1350"/>
                  </a:lnTo>
                  <a:lnTo>
                    <a:pt x="1836" y="1598"/>
                  </a:lnTo>
                  <a:lnTo>
                    <a:pt x="1790" y="1836"/>
                  </a:lnTo>
                  <a:lnTo>
                    <a:pt x="1740" y="2084"/>
                  </a:lnTo>
                  <a:lnTo>
                    <a:pt x="1631" y="2548"/>
                  </a:lnTo>
                  <a:lnTo>
                    <a:pt x="1431" y="2084"/>
                  </a:lnTo>
                  <a:lnTo>
                    <a:pt x="1227" y="1620"/>
                  </a:lnTo>
                  <a:lnTo>
                    <a:pt x="1172" y="1501"/>
                  </a:lnTo>
                  <a:lnTo>
                    <a:pt x="1113" y="1404"/>
                  </a:lnTo>
                  <a:lnTo>
                    <a:pt x="1059" y="1318"/>
                  </a:lnTo>
                  <a:lnTo>
                    <a:pt x="1004" y="1264"/>
                  </a:lnTo>
                  <a:lnTo>
                    <a:pt x="945" y="1221"/>
                  </a:lnTo>
                  <a:lnTo>
                    <a:pt x="891" y="1199"/>
                  </a:lnTo>
                  <a:lnTo>
                    <a:pt x="832" y="1188"/>
                  </a:lnTo>
                  <a:lnTo>
                    <a:pt x="777" y="1199"/>
                  </a:lnTo>
                  <a:lnTo>
                    <a:pt x="727" y="1221"/>
                  </a:lnTo>
                  <a:lnTo>
                    <a:pt x="673" y="1253"/>
                  </a:lnTo>
                  <a:lnTo>
                    <a:pt x="623" y="1296"/>
                  </a:lnTo>
                  <a:lnTo>
                    <a:pt x="577" y="1361"/>
                  </a:lnTo>
                  <a:lnTo>
                    <a:pt x="532" y="1426"/>
                  </a:lnTo>
                  <a:lnTo>
                    <a:pt x="491" y="1512"/>
                  </a:lnTo>
                  <a:lnTo>
                    <a:pt x="450" y="1598"/>
                  </a:lnTo>
                  <a:lnTo>
                    <a:pt x="414" y="1706"/>
                  </a:lnTo>
                  <a:lnTo>
                    <a:pt x="382" y="1803"/>
                  </a:lnTo>
                  <a:lnTo>
                    <a:pt x="350" y="1922"/>
                  </a:lnTo>
                  <a:lnTo>
                    <a:pt x="327" y="2041"/>
                  </a:lnTo>
                  <a:lnTo>
                    <a:pt x="309" y="2160"/>
                  </a:lnTo>
                  <a:lnTo>
                    <a:pt x="291" y="2289"/>
                  </a:lnTo>
                  <a:lnTo>
                    <a:pt x="282" y="2429"/>
                  </a:lnTo>
                  <a:lnTo>
                    <a:pt x="277" y="2559"/>
                  </a:lnTo>
                  <a:lnTo>
                    <a:pt x="277" y="2688"/>
                  </a:lnTo>
                  <a:lnTo>
                    <a:pt x="286" y="2829"/>
                  </a:lnTo>
                  <a:lnTo>
                    <a:pt x="300" y="2969"/>
                  </a:lnTo>
                  <a:lnTo>
                    <a:pt x="318" y="3099"/>
                  </a:lnTo>
                  <a:lnTo>
                    <a:pt x="345" y="3228"/>
                  </a:lnTo>
                  <a:lnTo>
                    <a:pt x="377" y="3368"/>
                  </a:lnTo>
                  <a:lnTo>
                    <a:pt x="423" y="3487"/>
                  </a:lnTo>
                  <a:lnTo>
                    <a:pt x="468" y="3617"/>
                  </a:lnTo>
                  <a:lnTo>
                    <a:pt x="527" y="3725"/>
                  </a:lnTo>
                  <a:lnTo>
                    <a:pt x="636" y="3919"/>
                  </a:lnTo>
                  <a:lnTo>
                    <a:pt x="736" y="4113"/>
                  </a:lnTo>
                  <a:lnTo>
                    <a:pt x="841" y="4297"/>
                  </a:lnTo>
                  <a:lnTo>
                    <a:pt x="950" y="4491"/>
                  </a:lnTo>
                  <a:lnTo>
                    <a:pt x="832" y="4707"/>
                  </a:lnTo>
                  <a:lnTo>
                    <a:pt x="713" y="4901"/>
                  </a:lnTo>
                  <a:lnTo>
                    <a:pt x="595" y="5106"/>
                  </a:lnTo>
                  <a:lnTo>
                    <a:pt x="477" y="5311"/>
                  </a:lnTo>
                  <a:lnTo>
                    <a:pt x="364" y="5527"/>
                  </a:lnTo>
                  <a:lnTo>
                    <a:pt x="255" y="5754"/>
                  </a:lnTo>
                  <a:lnTo>
                    <a:pt x="205" y="5872"/>
                  </a:lnTo>
                  <a:lnTo>
                    <a:pt x="155" y="6002"/>
                  </a:lnTo>
                  <a:lnTo>
                    <a:pt x="105" y="6142"/>
                  </a:lnTo>
                  <a:lnTo>
                    <a:pt x="64" y="6283"/>
                  </a:lnTo>
                  <a:lnTo>
                    <a:pt x="32" y="6412"/>
                  </a:lnTo>
                  <a:lnTo>
                    <a:pt x="9" y="6552"/>
                  </a:lnTo>
                  <a:lnTo>
                    <a:pt x="0" y="6682"/>
                  </a:lnTo>
                  <a:lnTo>
                    <a:pt x="0" y="6811"/>
                  </a:lnTo>
                  <a:lnTo>
                    <a:pt x="5" y="6952"/>
                  </a:lnTo>
                  <a:lnTo>
                    <a:pt x="18" y="7070"/>
                  </a:lnTo>
                  <a:lnTo>
                    <a:pt x="36" y="7200"/>
                  </a:lnTo>
                  <a:lnTo>
                    <a:pt x="64" y="7308"/>
                  </a:lnTo>
                  <a:lnTo>
                    <a:pt x="100" y="7416"/>
                  </a:lnTo>
                  <a:lnTo>
                    <a:pt x="136" y="7513"/>
                  </a:lnTo>
                  <a:lnTo>
                    <a:pt x="177" y="7610"/>
                  </a:lnTo>
                  <a:lnTo>
                    <a:pt x="227" y="7686"/>
                  </a:lnTo>
                  <a:lnTo>
                    <a:pt x="277" y="7740"/>
                  </a:lnTo>
                  <a:lnTo>
                    <a:pt x="327" y="7794"/>
                  </a:lnTo>
                  <a:lnTo>
                    <a:pt x="382" y="7826"/>
                  </a:lnTo>
                  <a:lnTo>
                    <a:pt x="441" y="7837"/>
                  </a:lnTo>
                  <a:lnTo>
                    <a:pt x="541" y="7848"/>
                  </a:lnTo>
                  <a:lnTo>
                    <a:pt x="641" y="7837"/>
                  </a:lnTo>
                  <a:lnTo>
                    <a:pt x="741" y="7804"/>
                  </a:lnTo>
                  <a:lnTo>
                    <a:pt x="836" y="7750"/>
                  </a:lnTo>
                  <a:lnTo>
                    <a:pt x="927" y="7686"/>
                  </a:lnTo>
                  <a:lnTo>
                    <a:pt x="1018" y="7610"/>
                  </a:lnTo>
                  <a:lnTo>
                    <a:pt x="1109" y="7513"/>
                  </a:lnTo>
                  <a:lnTo>
                    <a:pt x="1195" y="7405"/>
                  </a:lnTo>
                  <a:lnTo>
                    <a:pt x="1281" y="7286"/>
                  </a:lnTo>
                  <a:lnTo>
                    <a:pt x="1363" y="7146"/>
                  </a:lnTo>
                  <a:lnTo>
                    <a:pt x="1440" y="7006"/>
                  </a:lnTo>
                  <a:lnTo>
                    <a:pt x="1518" y="6844"/>
                  </a:lnTo>
                  <a:lnTo>
                    <a:pt x="1595" y="6682"/>
                  </a:lnTo>
                  <a:lnTo>
                    <a:pt x="1668" y="6498"/>
                  </a:lnTo>
                  <a:lnTo>
                    <a:pt x="1740" y="6315"/>
                  </a:lnTo>
                  <a:lnTo>
                    <a:pt x="1808" y="6110"/>
                  </a:lnTo>
                  <a:lnTo>
                    <a:pt x="2022" y="6498"/>
                  </a:lnTo>
                  <a:lnTo>
                    <a:pt x="2236" y="6898"/>
                  </a:lnTo>
                  <a:lnTo>
                    <a:pt x="2667" y="7707"/>
                  </a:lnTo>
                  <a:lnTo>
                    <a:pt x="2708" y="7772"/>
                  </a:lnTo>
                  <a:lnTo>
                    <a:pt x="2749" y="7826"/>
                  </a:lnTo>
                  <a:lnTo>
                    <a:pt x="2790" y="7869"/>
                  </a:lnTo>
                  <a:lnTo>
                    <a:pt x="2831" y="7912"/>
                  </a:lnTo>
                  <a:lnTo>
                    <a:pt x="2872" y="7934"/>
                  </a:lnTo>
                  <a:lnTo>
                    <a:pt x="2917" y="7945"/>
                  </a:lnTo>
                  <a:lnTo>
                    <a:pt x="2999" y="7945"/>
                  </a:lnTo>
                  <a:lnTo>
                    <a:pt x="3040" y="7934"/>
                  </a:lnTo>
                  <a:lnTo>
                    <a:pt x="3076" y="7912"/>
                  </a:lnTo>
                  <a:lnTo>
                    <a:pt x="3117" y="7880"/>
                  </a:lnTo>
                  <a:lnTo>
                    <a:pt x="3153" y="7837"/>
                  </a:lnTo>
                  <a:lnTo>
                    <a:pt x="3190" y="7794"/>
                  </a:lnTo>
                  <a:lnTo>
                    <a:pt x="3221" y="7740"/>
                  </a:lnTo>
                  <a:lnTo>
                    <a:pt x="3253" y="7686"/>
                  </a:lnTo>
                  <a:lnTo>
                    <a:pt x="3285" y="7621"/>
                  </a:lnTo>
                  <a:lnTo>
                    <a:pt x="3312" y="7556"/>
                  </a:lnTo>
                  <a:lnTo>
                    <a:pt x="3335" y="7491"/>
                  </a:lnTo>
                  <a:lnTo>
                    <a:pt x="3358" y="7416"/>
                  </a:lnTo>
                  <a:lnTo>
                    <a:pt x="3376" y="7330"/>
                  </a:lnTo>
                  <a:lnTo>
                    <a:pt x="3390" y="7243"/>
                  </a:lnTo>
                  <a:lnTo>
                    <a:pt x="3403" y="7168"/>
                  </a:lnTo>
                  <a:lnTo>
                    <a:pt x="3408" y="7070"/>
                  </a:lnTo>
                  <a:lnTo>
                    <a:pt x="3412" y="6984"/>
                  </a:lnTo>
                  <a:lnTo>
                    <a:pt x="3412" y="6898"/>
                  </a:lnTo>
                  <a:lnTo>
                    <a:pt x="3408" y="6801"/>
                  </a:lnTo>
                  <a:lnTo>
                    <a:pt x="3399" y="6703"/>
                  </a:lnTo>
                  <a:lnTo>
                    <a:pt x="3385" y="6617"/>
                  </a:lnTo>
                  <a:lnTo>
                    <a:pt x="3367" y="6520"/>
                  </a:lnTo>
                  <a:lnTo>
                    <a:pt x="3344" y="6434"/>
                  </a:lnTo>
                  <a:lnTo>
                    <a:pt x="3312" y="6337"/>
                  </a:lnTo>
                  <a:lnTo>
                    <a:pt x="3276" y="6250"/>
                  </a:lnTo>
                  <a:lnTo>
                    <a:pt x="2799" y="5171"/>
                  </a:lnTo>
                  <a:lnTo>
                    <a:pt x="2558" y="4631"/>
                  </a:lnTo>
                  <a:lnTo>
                    <a:pt x="2317" y="4113"/>
                  </a:lnTo>
                  <a:lnTo>
                    <a:pt x="2395" y="3681"/>
                  </a:lnTo>
                  <a:lnTo>
                    <a:pt x="2463" y="3250"/>
                  </a:lnTo>
                  <a:lnTo>
                    <a:pt x="2526" y="2818"/>
                  </a:lnTo>
                  <a:lnTo>
                    <a:pt x="2576" y="2386"/>
                  </a:lnTo>
                  <a:lnTo>
                    <a:pt x="2622" y="1976"/>
                  </a:lnTo>
                  <a:lnTo>
                    <a:pt x="2654" y="1566"/>
                  </a:lnTo>
                  <a:lnTo>
                    <a:pt x="2681" y="1188"/>
                  </a:lnTo>
                  <a:lnTo>
                    <a:pt x="2694" y="821"/>
                  </a:lnTo>
                  <a:lnTo>
                    <a:pt x="2694" y="735"/>
                  </a:lnTo>
                  <a:lnTo>
                    <a:pt x="2694" y="649"/>
                  </a:lnTo>
                  <a:lnTo>
                    <a:pt x="2690" y="562"/>
                  </a:lnTo>
                  <a:lnTo>
                    <a:pt x="2676" y="487"/>
                  </a:lnTo>
                  <a:lnTo>
                    <a:pt x="2667" y="422"/>
                  </a:lnTo>
                  <a:lnTo>
                    <a:pt x="2649" y="357"/>
                  </a:lnTo>
                  <a:lnTo>
                    <a:pt x="2635" y="292"/>
                  </a:lnTo>
                  <a:lnTo>
                    <a:pt x="2613" y="238"/>
                  </a:lnTo>
                  <a:lnTo>
                    <a:pt x="2590" y="195"/>
                  </a:lnTo>
                  <a:lnTo>
                    <a:pt x="2567" y="152"/>
                  </a:lnTo>
                  <a:lnTo>
                    <a:pt x="2540" y="109"/>
                  </a:lnTo>
                  <a:lnTo>
                    <a:pt x="2513" y="76"/>
                  </a:lnTo>
                  <a:lnTo>
                    <a:pt x="2454" y="33"/>
                  </a:lnTo>
                  <a:lnTo>
                    <a:pt x="2395" y="12"/>
                  </a:lnTo>
                  <a:lnTo>
                    <a:pt x="2331"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2378;p66">
              <a:extLst>
                <a:ext uri="{FF2B5EF4-FFF2-40B4-BE49-F238E27FC236}">
                  <a16:creationId xmlns:a16="http://schemas.microsoft.com/office/drawing/2014/main" id="{C742D912-64F5-4E89-A047-50684CC3EA74}"/>
                </a:ext>
              </a:extLst>
            </p:cNvPr>
            <p:cNvSpPr/>
            <p:nvPr/>
          </p:nvSpPr>
          <p:spPr>
            <a:xfrm>
              <a:off x="3878475" y="-10611475"/>
              <a:ext cx="22625" cy="56150"/>
            </a:xfrm>
            <a:custGeom>
              <a:avLst/>
              <a:gdLst/>
              <a:ahLst/>
              <a:cxnLst/>
              <a:rect l="l" t="t" r="r" b="b"/>
              <a:pathLst>
                <a:path w="905" h="2246" extrusionOk="0">
                  <a:moveTo>
                    <a:pt x="391" y="0"/>
                  </a:moveTo>
                  <a:lnTo>
                    <a:pt x="341" y="22"/>
                  </a:lnTo>
                  <a:lnTo>
                    <a:pt x="296" y="54"/>
                  </a:lnTo>
                  <a:lnTo>
                    <a:pt x="250" y="97"/>
                  </a:lnTo>
                  <a:lnTo>
                    <a:pt x="209" y="141"/>
                  </a:lnTo>
                  <a:lnTo>
                    <a:pt x="173" y="205"/>
                  </a:lnTo>
                  <a:lnTo>
                    <a:pt x="141" y="270"/>
                  </a:lnTo>
                  <a:lnTo>
                    <a:pt x="109" y="346"/>
                  </a:lnTo>
                  <a:lnTo>
                    <a:pt x="82" y="432"/>
                  </a:lnTo>
                  <a:lnTo>
                    <a:pt x="59" y="518"/>
                  </a:lnTo>
                  <a:lnTo>
                    <a:pt x="41" y="605"/>
                  </a:lnTo>
                  <a:lnTo>
                    <a:pt x="27" y="702"/>
                  </a:lnTo>
                  <a:lnTo>
                    <a:pt x="14" y="810"/>
                  </a:lnTo>
                  <a:lnTo>
                    <a:pt x="5" y="907"/>
                  </a:lnTo>
                  <a:lnTo>
                    <a:pt x="0" y="1015"/>
                  </a:lnTo>
                  <a:lnTo>
                    <a:pt x="0" y="1123"/>
                  </a:lnTo>
                  <a:lnTo>
                    <a:pt x="0" y="1220"/>
                  </a:lnTo>
                  <a:lnTo>
                    <a:pt x="5" y="1328"/>
                  </a:lnTo>
                  <a:lnTo>
                    <a:pt x="14" y="1436"/>
                  </a:lnTo>
                  <a:lnTo>
                    <a:pt x="27" y="1533"/>
                  </a:lnTo>
                  <a:lnTo>
                    <a:pt x="41" y="1630"/>
                  </a:lnTo>
                  <a:lnTo>
                    <a:pt x="59" y="1716"/>
                  </a:lnTo>
                  <a:lnTo>
                    <a:pt x="82" y="1813"/>
                  </a:lnTo>
                  <a:lnTo>
                    <a:pt x="109" y="1889"/>
                  </a:lnTo>
                  <a:lnTo>
                    <a:pt x="141" y="1965"/>
                  </a:lnTo>
                  <a:lnTo>
                    <a:pt x="173" y="2040"/>
                  </a:lnTo>
                  <a:lnTo>
                    <a:pt x="209" y="2094"/>
                  </a:lnTo>
                  <a:lnTo>
                    <a:pt x="250" y="2148"/>
                  </a:lnTo>
                  <a:lnTo>
                    <a:pt x="296" y="2191"/>
                  </a:lnTo>
                  <a:lnTo>
                    <a:pt x="341" y="2213"/>
                  </a:lnTo>
                  <a:lnTo>
                    <a:pt x="391" y="2234"/>
                  </a:lnTo>
                  <a:lnTo>
                    <a:pt x="445" y="2245"/>
                  </a:lnTo>
                  <a:lnTo>
                    <a:pt x="500" y="2234"/>
                  </a:lnTo>
                  <a:lnTo>
                    <a:pt x="555" y="2213"/>
                  </a:lnTo>
                  <a:lnTo>
                    <a:pt x="600" y="2191"/>
                  </a:lnTo>
                  <a:lnTo>
                    <a:pt x="645" y="2148"/>
                  </a:lnTo>
                  <a:lnTo>
                    <a:pt x="686" y="2094"/>
                  </a:lnTo>
                  <a:lnTo>
                    <a:pt x="727" y="2040"/>
                  </a:lnTo>
                  <a:lnTo>
                    <a:pt x="759" y="1965"/>
                  </a:lnTo>
                  <a:lnTo>
                    <a:pt x="791" y="1889"/>
                  </a:lnTo>
                  <a:lnTo>
                    <a:pt x="818" y="1813"/>
                  </a:lnTo>
                  <a:lnTo>
                    <a:pt x="841" y="1716"/>
                  </a:lnTo>
                  <a:lnTo>
                    <a:pt x="859" y="1630"/>
                  </a:lnTo>
                  <a:lnTo>
                    <a:pt x="877" y="1533"/>
                  </a:lnTo>
                  <a:lnTo>
                    <a:pt x="886" y="1436"/>
                  </a:lnTo>
                  <a:lnTo>
                    <a:pt x="895" y="1328"/>
                  </a:lnTo>
                  <a:lnTo>
                    <a:pt x="904" y="1220"/>
                  </a:lnTo>
                  <a:lnTo>
                    <a:pt x="904" y="1123"/>
                  </a:lnTo>
                  <a:lnTo>
                    <a:pt x="904" y="1015"/>
                  </a:lnTo>
                  <a:lnTo>
                    <a:pt x="895" y="907"/>
                  </a:lnTo>
                  <a:lnTo>
                    <a:pt x="886" y="810"/>
                  </a:lnTo>
                  <a:lnTo>
                    <a:pt x="877" y="702"/>
                  </a:lnTo>
                  <a:lnTo>
                    <a:pt x="859" y="605"/>
                  </a:lnTo>
                  <a:lnTo>
                    <a:pt x="841" y="518"/>
                  </a:lnTo>
                  <a:lnTo>
                    <a:pt x="818" y="432"/>
                  </a:lnTo>
                  <a:lnTo>
                    <a:pt x="791" y="346"/>
                  </a:lnTo>
                  <a:lnTo>
                    <a:pt x="759" y="270"/>
                  </a:lnTo>
                  <a:lnTo>
                    <a:pt x="727" y="205"/>
                  </a:lnTo>
                  <a:lnTo>
                    <a:pt x="686" y="141"/>
                  </a:lnTo>
                  <a:lnTo>
                    <a:pt x="645" y="97"/>
                  </a:lnTo>
                  <a:lnTo>
                    <a:pt x="600" y="54"/>
                  </a:lnTo>
                  <a:lnTo>
                    <a:pt x="555" y="22"/>
                  </a:lnTo>
                  <a:lnTo>
                    <a:pt x="500"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2379;p66">
              <a:extLst>
                <a:ext uri="{FF2B5EF4-FFF2-40B4-BE49-F238E27FC236}">
                  <a16:creationId xmlns:a16="http://schemas.microsoft.com/office/drawing/2014/main" id="{1C8D52DD-A911-47B8-909B-4D0BD7AE24AD}"/>
                </a:ext>
              </a:extLst>
            </p:cNvPr>
            <p:cNvSpPr/>
            <p:nvPr/>
          </p:nvSpPr>
          <p:spPr>
            <a:xfrm>
              <a:off x="3888925" y="-9747750"/>
              <a:ext cx="74425" cy="178100"/>
            </a:xfrm>
            <a:custGeom>
              <a:avLst/>
              <a:gdLst/>
              <a:ahLst/>
              <a:cxnLst/>
              <a:rect l="l" t="t" r="r" b="b"/>
              <a:pathLst>
                <a:path w="2977" h="7124" extrusionOk="0">
                  <a:moveTo>
                    <a:pt x="736" y="0"/>
                  </a:moveTo>
                  <a:lnTo>
                    <a:pt x="700" y="11"/>
                  </a:lnTo>
                  <a:lnTo>
                    <a:pt x="664" y="22"/>
                  </a:lnTo>
                  <a:lnTo>
                    <a:pt x="627" y="43"/>
                  </a:lnTo>
                  <a:lnTo>
                    <a:pt x="591" y="65"/>
                  </a:lnTo>
                  <a:lnTo>
                    <a:pt x="527" y="141"/>
                  </a:lnTo>
                  <a:lnTo>
                    <a:pt x="468" y="238"/>
                  </a:lnTo>
                  <a:lnTo>
                    <a:pt x="409" y="346"/>
                  </a:lnTo>
                  <a:lnTo>
                    <a:pt x="364" y="475"/>
                  </a:lnTo>
                  <a:lnTo>
                    <a:pt x="323" y="615"/>
                  </a:lnTo>
                  <a:lnTo>
                    <a:pt x="286" y="777"/>
                  </a:lnTo>
                  <a:lnTo>
                    <a:pt x="264" y="939"/>
                  </a:lnTo>
                  <a:lnTo>
                    <a:pt x="259" y="1015"/>
                  </a:lnTo>
                  <a:lnTo>
                    <a:pt x="250" y="1101"/>
                  </a:lnTo>
                  <a:lnTo>
                    <a:pt x="250" y="1187"/>
                  </a:lnTo>
                  <a:lnTo>
                    <a:pt x="250" y="1274"/>
                  </a:lnTo>
                  <a:lnTo>
                    <a:pt x="255" y="1360"/>
                  </a:lnTo>
                  <a:lnTo>
                    <a:pt x="259" y="1447"/>
                  </a:lnTo>
                  <a:lnTo>
                    <a:pt x="268" y="1533"/>
                  </a:lnTo>
                  <a:lnTo>
                    <a:pt x="282" y="1619"/>
                  </a:lnTo>
                  <a:lnTo>
                    <a:pt x="300" y="1695"/>
                  </a:lnTo>
                  <a:lnTo>
                    <a:pt x="318" y="1781"/>
                  </a:lnTo>
                  <a:lnTo>
                    <a:pt x="373" y="1965"/>
                  </a:lnTo>
                  <a:lnTo>
                    <a:pt x="432" y="2148"/>
                  </a:lnTo>
                  <a:lnTo>
                    <a:pt x="495" y="2310"/>
                  </a:lnTo>
                  <a:lnTo>
                    <a:pt x="559" y="2472"/>
                  </a:lnTo>
                  <a:lnTo>
                    <a:pt x="627" y="2612"/>
                  </a:lnTo>
                  <a:lnTo>
                    <a:pt x="695" y="2763"/>
                  </a:lnTo>
                  <a:lnTo>
                    <a:pt x="768" y="2893"/>
                  </a:lnTo>
                  <a:lnTo>
                    <a:pt x="841" y="3022"/>
                  </a:lnTo>
                  <a:lnTo>
                    <a:pt x="641" y="3443"/>
                  </a:lnTo>
                  <a:lnTo>
                    <a:pt x="545" y="3648"/>
                  </a:lnTo>
                  <a:lnTo>
                    <a:pt x="450" y="3864"/>
                  </a:lnTo>
                  <a:lnTo>
                    <a:pt x="359" y="4091"/>
                  </a:lnTo>
                  <a:lnTo>
                    <a:pt x="268" y="4318"/>
                  </a:lnTo>
                  <a:lnTo>
                    <a:pt x="182" y="4544"/>
                  </a:lnTo>
                  <a:lnTo>
                    <a:pt x="100" y="4792"/>
                  </a:lnTo>
                  <a:lnTo>
                    <a:pt x="73" y="4868"/>
                  </a:lnTo>
                  <a:lnTo>
                    <a:pt x="55" y="4954"/>
                  </a:lnTo>
                  <a:lnTo>
                    <a:pt x="37" y="5041"/>
                  </a:lnTo>
                  <a:lnTo>
                    <a:pt x="23" y="5127"/>
                  </a:lnTo>
                  <a:lnTo>
                    <a:pt x="9" y="5213"/>
                  </a:lnTo>
                  <a:lnTo>
                    <a:pt x="5" y="5310"/>
                  </a:lnTo>
                  <a:lnTo>
                    <a:pt x="0" y="5397"/>
                  </a:lnTo>
                  <a:lnTo>
                    <a:pt x="0" y="5494"/>
                  </a:lnTo>
                  <a:lnTo>
                    <a:pt x="0" y="5591"/>
                  </a:lnTo>
                  <a:lnTo>
                    <a:pt x="5" y="5677"/>
                  </a:lnTo>
                  <a:lnTo>
                    <a:pt x="14" y="5775"/>
                  </a:lnTo>
                  <a:lnTo>
                    <a:pt x="23" y="5861"/>
                  </a:lnTo>
                  <a:lnTo>
                    <a:pt x="37" y="5947"/>
                  </a:lnTo>
                  <a:lnTo>
                    <a:pt x="55" y="6034"/>
                  </a:lnTo>
                  <a:lnTo>
                    <a:pt x="73" y="6109"/>
                  </a:lnTo>
                  <a:lnTo>
                    <a:pt x="91" y="6185"/>
                  </a:lnTo>
                  <a:lnTo>
                    <a:pt x="114" y="6260"/>
                  </a:lnTo>
                  <a:lnTo>
                    <a:pt x="137" y="6325"/>
                  </a:lnTo>
                  <a:lnTo>
                    <a:pt x="164" y="6379"/>
                  </a:lnTo>
                  <a:lnTo>
                    <a:pt x="196" y="6433"/>
                  </a:lnTo>
                  <a:lnTo>
                    <a:pt x="223" y="6487"/>
                  </a:lnTo>
                  <a:lnTo>
                    <a:pt x="255" y="6530"/>
                  </a:lnTo>
                  <a:lnTo>
                    <a:pt x="291" y="6562"/>
                  </a:lnTo>
                  <a:lnTo>
                    <a:pt x="323" y="6584"/>
                  </a:lnTo>
                  <a:lnTo>
                    <a:pt x="359" y="6595"/>
                  </a:lnTo>
                  <a:lnTo>
                    <a:pt x="395" y="6606"/>
                  </a:lnTo>
                  <a:lnTo>
                    <a:pt x="436" y="6606"/>
                  </a:lnTo>
                  <a:lnTo>
                    <a:pt x="473" y="6584"/>
                  </a:lnTo>
                  <a:lnTo>
                    <a:pt x="514" y="6562"/>
                  </a:lnTo>
                  <a:lnTo>
                    <a:pt x="555" y="6519"/>
                  </a:lnTo>
                  <a:lnTo>
                    <a:pt x="595" y="6476"/>
                  </a:lnTo>
                  <a:lnTo>
                    <a:pt x="641" y="6411"/>
                  </a:lnTo>
                  <a:lnTo>
                    <a:pt x="759" y="6217"/>
                  </a:lnTo>
                  <a:lnTo>
                    <a:pt x="873" y="6001"/>
                  </a:lnTo>
                  <a:lnTo>
                    <a:pt x="986" y="5785"/>
                  </a:lnTo>
                  <a:lnTo>
                    <a:pt x="1100" y="5559"/>
                  </a:lnTo>
                  <a:lnTo>
                    <a:pt x="1213" y="5332"/>
                  </a:lnTo>
                  <a:lnTo>
                    <a:pt x="1322" y="5084"/>
                  </a:lnTo>
                  <a:lnTo>
                    <a:pt x="1540" y="4577"/>
                  </a:lnTo>
                  <a:lnTo>
                    <a:pt x="1740" y="5105"/>
                  </a:lnTo>
                  <a:lnTo>
                    <a:pt x="1936" y="5623"/>
                  </a:lnTo>
                  <a:lnTo>
                    <a:pt x="2036" y="5893"/>
                  </a:lnTo>
                  <a:lnTo>
                    <a:pt x="2131" y="6163"/>
                  </a:lnTo>
                  <a:lnTo>
                    <a:pt x="2222" y="6444"/>
                  </a:lnTo>
                  <a:lnTo>
                    <a:pt x="2313" y="6724"/>
                  </a:lnTo>
                  <a:lnTo>
                    <a:pt x="2340" y="6800"/>
                  </a:lnTo>
                  <a:lnTo>
                    <a:pt x="2367" y="6875"/>
                  </a:lnTo>
                  <a:lnTo>
                    <a:pt x="2395" y="6940"/>
                  </a:lnTo>
                  <a:lnTo>
                    <a:pt x="2426" y="6983"/>
                  </a:lnTo>
                  <a:lnTo>
                    <a:pt x="2458" y="7027"/>
                  </a:lnTo>
                  <a:lnTo>
                    <a:pt x="2490" y="7070"/>
                  </a:lnTo>
                  <a:lnTo>
                    <a:pt x="2522" y="7091"/>
                  </a:lnTo>
                  <a:lnTo>
                    <a:pt x="2554" y="7113"/>
                  </a:lnTo>
                  <a:lnTo>
                    <a:pt x="2585" y="7124"/>
                  </a:lnTo>
                  <a:lnTo>
                    <a:pt x="2649" y="7124"/>
                  </a:lnTo>
                  <a:lnTo>
                    <a:pt x="2681" y="7113"/>
                  </a:lnTo>
                  <a:lnTo>
                    <a:pt x="2713" y="7091"/>
                  </a:lnTo>
                  <a:lnTo>
                    <a:pt x="2744" y="7070"/>
                  </a:lnTo>
                  <a:lnTo>
                    <a:pt x="2772" y="7037"/>
                  </a:lnTo>
                  <a:lnTo>
                    <a:pt x="2799" y="7005"/>
                  </a:lnTo>
                  <a:lnTo>
                    <a:pt x="2826" y="6962"/>
                  </a:lnTo>
                  <a:lnTo>
                    <a:pt x="2854" y="6908"/>
                  </a:lnTo>
                  <a:lnTo>
                    <a:pt x="2876" y="6865"/>
                  </a:lnTo>
                  <a:lnTo>
                    <a:pt x="2894" y="6800"/>
                  </a:lnTo>
                  <a:lnTo>
                    <a:pt x="2917" y="6746"/>
                  </a:lnTo>
                  <a:lnTo>
                    <a:pt x="2931" y="6670"/>
                  </a:lnTo>
                  <a:lnTo>
                    <a:pt x="2949" y="6606"/>
                  </a:lnTo>
                  <a:lnTo>
                    <a:pt x="2958" y="6530"/>
                  </a:lnTo>
                  <a:lnTo>
                    <a:pt x="2967" y="6455"/>
                  </a:lnTo>
                  <a:lnTo>
                    <a:pt x="2976" y="6368"/>
                  </a:lnTo>
                  <a:lnTo>
                    <a:pt x="2976" y="6282"/>
                  </a:lnTo>
                  <a:lnTo>
                    <a:pt x="2976" y="6196"/>
                  </a:lnTo>
                  <a:lnTo>
                    <a:pt x="2972" y="6109"/>
                  </a:lnTo>
                  <a:lnTo>
                    <a:pt x="2967" y="6012"/>
                  </a:lnTo>
                  <a:lnTo>
                    <a:pt x="2953" y="5926"/>
                  </a:lnTo>
                  <a:lnTo>
                    <a:pt x="2940" y="5829"/>
                  </a:lnTo>
                  <a:lnTo>
                    <a:pt x="2876" y="5483"/>
                  </a:lnTo>
                  <a:lnTo>
                    <a:pt x="2804" y="5127"/>
                  </a:lnTo>
                  <a:lnTo>
                    <a:pt x="2722" y="4749"/>
                  </a:lnTo>
                  <a:lnTo>
                    <a:pt x="2640" y="4382"/>
                  </a:lnTo>
                  <a:lnTo>
                    <a:pt x="2545" y="3994"/>
                  </a:lnTo>
                  <a:lnTo>
                    <a:pt x="2449" y="3616"/>
                  </a:lnTo>
                  <a:lnTo>
                    <a:pt x="2345" y="3227"/>
                  </a:lnTo>
                  <a:lnTo>
                    <a:pt x="2240" y="2850"/>
                  </a:lnTo>
                  <a:lnTo>
                    <a:pt x="2408" y="2439"/>
                  </a:lnTo>
                  <a:lnTo>
                    <a:pt x="2576" y="2019"/>
                  </a:lnTo>
                  <a:lnTo>
                    <a:pt x="2604" y="1943"/>
                  </a:lnTo>
                  <a:lnTo>
                    <a:pt x="2631" y="1867"/>
                  </a:lnTo>
                  <a:lnTo>
                    <a:pt x="2649" y="1781"/>
                  </a:lnTo>
                  <a:lnTo>
                    <a:pt x="2667" y="1695"/>
                  </a:lnTo>
                  <a:lnTo>
                    <a:pt x="2676" y="1619"/>
                  </a:lnTo>
                  <a:lnTo>
                    <a:pt x="2685" y="1533"/>
                  </a:lnTo>
                  <a:lnTo>
                    <a:pt x="2690" y="1457"/>
                  </a:lnTo>
                  <a:lnTo>
                    <a:pt x="2690" y="1371"/>
                  </a:lnTo>
                  <a:lnTo>
                    <a:pt x="2685" y="1295"/>
                  </a:lnTo>
                  <a:lnTo>
                    <a:pt x="2676" y="1209"/>
                  </a:lnTo>
                  <a:lnTo>
                    <a:pt x="2667" y="1134"/>
                  </a:lnTo>
                  <a:lnTo>
                    <a:pt x="2654" y="1058"/>
                  </a:lnTo>
                  <a:lnTo>
                    <a:pt x="2635" y="993"/>
                  </a:lnTo>
                  <a:lnTo>
                    <a:pt x="2617" y="928"/>
                  </a:lnTo>
                  <a:lnTo>
                    <a:pt x="2595" y="864"/>
                  </a:lnTo>
                  <a:lnTo>
                    <a:pt x="2572" y="799"/>
                  </a:lnTo>
                  <a:lnTo>
                    <a:pt x="2545" y="745"/>
                  </a:lnTo>
                  <a:lnTo>
                    <a:pt x="2517" y="691"/>
                  </a:lnTo>
                  <a:lnTo>
                    <a:pt x="2490" y="648"/>
                  </a:lnTo>
                  <a:lnTo>
                    <a:pt x="2458" y="615"/>
                  </a:lnTo>
                  <a:lnTo>
                    <a:pt x="2426" y="583"/>
                  </a:lnTo>
                  <a:lnTo>
                    <a:pt x="2395" y="551"/>
                  </a:lnTo>
                  <a:lnTo>
                    <a:pt x="2358" y="529"/>
                  </a:lnTo>
                  <a:lnTo>
                    <a:pt x="2322" y="518"/>
                  </a:lnTo>
                  <a:lnTo>
                    <a:pt x="2249" y="518"/>
                  </a:lnTo>
                  <a:lnTo>
                    <a:pt x="2213" y="529"/>
                  </a:lnTo>
                  <a:lnTo>
                    <a:pt x="2177" y="561"/>
                  </a:lnTo>
                  <a:lnTo>
                    <a:pt x="2140" y="583"/>
                  </a:lnTo>
                  <a:lnTo>
                    <a:pt x="2104" y="626"/>
                  </a:lnTo>
                  <a:lnTo>
                    <a:pt x="2072" y="680"/>
                  </a:lnTo>
                  <a:lnTo>
                    <a:pt x="2036" y="745"/>
                  </a:lnTo>
                  <a:lnTo>
                    <a:pt x="1877" y="1058"/>
                  </a:lnTo>
                  <a:lnTo>
                    <a:pt x="1718" y="1371"/>
                  </a:lnTo>
                  <a:lnTo>
                    <a:pt x="1622" y="1144"/>
                  </a:lnTo>
                  <a:lnTo>
                    <a:pt x="1527" y="928"/>
                  </a:lnTo>
                  <a:lnTo>
                    <a:pt x="1427" y="745"/>
                  </a:lnTo>
                  <a:lnTo>
                    <a:pt x="1322" y="561"/>
                  </a:lnTo>
                  <a:lnTo>
                    <a:pt x="1218" y="410"/>
                  </a:lnTo>
                  <a:lnTo>
                    <a:pt x="1109" y="270"/>
                  </a:lnTo>
                  <a:lnTo>
                    <a:pt x="1000" y="151"/>
                  </a:lnTo>
                  <a:lnTo>
                    <a:pt x="886" y="54"/>
                  </a:lnTo>
                  <a:lnTo>
                    <a:pt x="850" y="33"/>
                  </a:lnTo>
                  <a:lnTo>
                    <a:pt x="809" y="11"/>
                  </a:lnTo>
                  <a:lnTo>
                    <a:pt x="773"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2380;p66">
              <a:extLst>
                <a:ext uri="{FF2B5EF4-FFF2-40B4-BE49-F238E27FC236}">
                  <a16:creationId xmlns:a16="http://schemas.microsoft.com/office/drawing/2014/main" id="{7345138A-B25A-4916-AA4C-AB2C3EBD8013}"/>
                </a:ext>
              </a:extLst>
            </p:cNvPr>
            <p:cNvSpPr/>
            <p:nvPr/>
          </p:nvSpPr>
          <p:spPr>
            <a:xfrm>
              <a:off x="3883475" y="-3119125"/>
              <a:ext cx="256500" cy="517025"/>
            </a:xfrm>
            <a:custGeom>
              <a:avLst/>
              <a:gdLst/>
              <a:ahLst/>
              <a:cxnLst/>
              <a:rect l="l" t="t" r="r" b="b"/>
              <a:pathLst>
                <a:path w="10260" h="20681" extrusionOk="0">
                  <a:moveTo>
                    <a:pt x="3839" y="1"/>
                  </a:moveTo>
                  <a:lnTo>
                    <a:pt x="3839" y="98"/>
                  </a:lnTo>
                  <a:lnTo>
                    <a:pt x="3835" y="184"/>
                  </a:lnTo>
                  <a:lnTo>
                    <a:pt x="3826" y="282"/>
                  </a:lnTo>
                  <a:lnTo>
                    <a:pt x="3812" y="379"/>
                  </a:lnTo>
                  <a:lnTo>
                    <a:pt x="3794" y="476"/>
                  </a:lnTo>
                  <a:lnTo>
                    <a:pt x="3771" y="573"/>
                  </a:lnTo>
                  <a:lnTo>
                    <a:pt x="3744" y="670"/>
                  </a:lnTo>
                  <a:lnTo>
                    <a:pt x="3708" y="767"/>
                  </a:lnTo>
                  <a:lnTo>
                    <a:pt x="3521" y="1221"/>
                  </a:lnTo>
                  <a:lnTo>
                    <a:pt x="3344" y="1685"/>
                  </a:lnTo>
                  <a:lnTo>
                    <a:pt x="3167" y="2138"/>
                  </a:lnTo>
                  <a:lnTo>
                    <a:pt x="2994" y="2602"/>
                  </a:lnTo>
                  <a:lnTo>
                    <a:pt x="2826" y="3066"/>
                  </a:lnTo>
                  <a:lnTo>
                    <a:pt x="2663" y="3530"/>
                  </a:lnTo>
                  <a:lnTo>
                    <a:pt x="2504" y="4005"/>
                  </a:lnTo>
                  <a:lnTo>
                    <a:pt x="2349" y="4480"/>
                  </a:lnTo>
                  <a:lnTo>
                    <a:pt x="2199" y="4955"/>
                  </a:lnTo>
                  <a:lnTo>
                    <a:pt x="2054" y="5430"/>
                  </a:lnTo>
                  <a:lnTo>
                    <a:pt x="1913" y="5916"/>
                  </a:lnTo>
                  <a:lnTo>
                    <a:pt x="1781" y="6401"/>
                  </a:lnTo>
                  <a:lnTo>
                    <a:pt x="1649" y="6898"/>
                  </a:lnTo>
                  <a:lnTo>
                    <a:pt x="1522" y="7394"/>
                  </a:lnTo>
                  <a:lnTo>
                    <a:pt x="1400" y="7891"/>
                  </a:lnTo>
                  <a:lnTo>
                    <a:pt x="1281" y="8398"/>
                  </a:lnTo>
                  <a:lnTo>
                    <a:pt x="1168" y="8905"/>
                  </a:lnTo>
                  <a:lnTo>
                    <a:pt x="1059" y="9423"/>
                  </a:lnTo>
                  <a:lnTo>
                    <a:pt x="954" y="9952"/>
                  </a:lnTo>
                  <a:lnTo>
                    <a:pt x="854" y="10470"/>
                  </a:lnTo>
                  <a:lnTo>
                    <a:pt x="759" y="11010"/>
                  </a:lnTo>
                  <a:lnTo>
                    <a:pt x="668" y="11550"/>
                  </a:lnTo>
                  <a:lnTo>
                    <a:pt x="582" y="12100"/>
                  </a:lnTo>
                  <a:lnTo>
                    <a:pt x="500" y="12651"/>
                  </a:lnTo>
                  <a:lnTo>
                    <a:pt x="423" y="13212"/>
                  </a:lnTo>
                  <a:lnTo>
                    <a:pt x="345" y="13784"/>
                  </a:lnTo>
                  <a:lnTo>
                    <a:pt x="277" y="14356"/>
                  </a:lnTo>
                  <a:lnTo>
                    <a:pt x="214" y="14939"/>
                  </a:lnTo>
                  <a:lnTo>
                    <a:pt x="155" y="15532"/>
                  </a:lnTo>
                  <a:lnTo>
                    <a:pt x="96" y="16126"/>
                  </a:lnTo>
                  <a:lnTo>
                    <a:pt x="46" y="16741"/>
                  </a:lnTo>
                  <a:lnTo>
                    <a:pt x="0" y="17356"/>
                  </a:lnTo>
                  <a:lnTo>
                    <a:pt x="241" y="17508"/>
                  </a:lnTo>
                  <a:lnTo>
                    <a:pt x="482" y="17669"/>
                  </a:lnTo>
                  <a:lnTo>
                    <a:pt x="723" y="17842"/>
                  </a:lnTo>
                  <a:lnTo>
                    <a:pt x="959" y="18015"/>
                  </a:lnTo>
                  <a:lnTo>
                    <a:pt x="1195" y="18198"/>
                  </a:lnTo>
                  <a:lnTo>
                    <a:pt x="1431" y="18382"/>
                  </a:lnTo>
                  <a:lnTo>
                    <a:pt x="1663" y="18576"/>
                  </a:lnTo>
                  <a:lnTo>
                    <a:pt x="1899" y="18781"/>
                  </a:lnTo>
                  <a:lnTo>
                    <a:pt x="2126" y="18997"/>
                  </a:lnTo>
                  <a:lnTo>
                    <a:pt x="2358" y="19213"/>
                  </a:lnTo>
                  <a:lnTo>
                    <a:pt x="2585" y="19440"/>
                  </a:lnTo>
                  <a:lnTo>
                    <a:pt x="2813" y="19666"/>
                  </a:lnTo>
                  <a:lnTo>
                    <a:pt x="3040" y="19914"/>
                  </a:lnTo>
                  <a:lnTo>
                    <a:pt x="3262" y="20163"/>
                  </a:lnTo>
                  <a:lnTo>
                    <a:pt x="3490" y="20411"/>
                  </a:lnTo>
                  <a:lnTo>
                    <a:pt x="3708" y="20681"/>
                  </a:lnTo>
                  <a:lnTo>
                    <a:pt x="3867" y="20173"/>
                  </a:lnTo>
                  <a:lnTo>
                    <a:pt x="4026" y="19666"/>
                  </a:lnTo>
                  <a:lnTo>
                    <a:pt x="4194" y="19170"/>
                  </a:lnTo>
                  <a:lnTo>
                    <a:pt x="4366" y="18673"/>
                  </a:lnTo>
                  <a:lnTo>
                    <a:pt x="4539" y="18177"/>
                  </a:lnTo>
                  <a:lnTo>
                    <a:pt x="4721" y="17691"/>
                  </a:lnTo>
                  <a:lnTo>
                    <a:pt x="4907" y="17205"/>
                  </a:lnTo>
                  <a:lnTo>
                    <a:pt x="5093" y="16730"/>
                  </a:lnTo>
                  <a:lnTo>
                    <a:pt x="5284" y="16245"/>
                  </a:lnTo>
                  <a:lnTo>
                    <a:pt x="5480" y="15781"/>
                  </a:lnTo>
                  <a:lnTo>
                    <a:pt x="5679" y="15306"/>
                  </a:lnTo>
                  <a:lnTo>
                    <a:pt x="5879" y="14842"/>
                  </a:lnTo>
                  <a:lnTo>
                    <a:pt x="6084" y="14388"/>
                  </a:lnTo>
                  <a:lnTo>
                    <a:pt x="6288" y="13935"/>
                  </a:lnTo>
                  <a:lnTo>
                    <a:pt x="6497" y="13482"/>
                  </a:lnTo>
                  <a:lnTo>
                    <a:pt x="6711" y="13028"/>
                  </a:lnTo>
                  <a:lnTo>
                    <a:pt x="7142" y="12154"/>
                  </a:lnTo>
                  <a:lnTo>
                    <a:pt x="7579" y="11291"/>
                  </a:lnTo>
                  <a:lnTo>
                    <a:pt x="8019" y="10438"/>
                  </a:lnTo>
                  <a:lnTo>
                    <a:pt x="8465" y="9618"/>
                  </a:lnTo>
                  <a:lnTo>
                    <a:pt x="8914" y="8808"/>
                  </a:lnTo>
                  <a:lnTo>
                    <a:pt x="9364" y="8020"/>
                  </a:lnTo>
                  <a:lnTo>
                    <a:pt x="9814" y="7254"/>
                  </a:lnTo>
                  <a:lnTo>
                    <a:pt x="10259" y="6499"/>
                  </a:lnTo>
                  <a:lnTo>
                    <a:pt x="9896" y="5991"/>
                  </a:lnTo>
                  <a:lnTo>
                    <a:pt x="9528" y="5495"/>
                  </a:lnTo>
                  <a:lnTo>
                    <a:pt x="9155" y="5009"/>
                  </a:lnTo>
                  <a:lnTo>
                    <a:pt x="8774" y="4534"/>
                  </a:lnTo>
                  <a:lnTo>
                    <a:pt x="8392" y="4081"/>
                  </a:lnTo>
                  <a:lnTo>
                    <a:pt x="8001" y="3638"/>
                  </a:lnTo>
                  <a:lnTo>
                    <a:pt x="7606" y="3217"/>
                  </a:lnTo>
                  <a:lnTo>
                    <a:pt x="7206" y="2796"/>
                  </a:lnTo>
                  <a:lnTo>
                    <a:pt x="6802" y="2397"/>
                  </a:lnTo>
                  <a:lnTo>
                    <a:pt x="6393" y="2009"/>
                  </a:lnTo>
                  <a:lnTo>
                    <a:pt x="5979" y="1642"/>
                  </a:lnTo>
                  <a:lnTo>
                    <a:pt x="5561" y="1285"/>
                  </a:lnTo>
                  <a:lnTo>
                    <a:pt x="5139" y="940"/>
                  </a:lnTo>
                  <a:lnTo>
                    <a:pt x="4712" y="616"/>
                  </a:lnTo>
                  <a:lnTo>
                    <a:pt x="4276" y="303"/>
                  </a:lnTo>
                  <a:lnTo>
                    <a:pt x="383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2381;p66">
              <a:extLst>
                <a:ext uri="{FF2B5EF4-FFF2-40B4-BE49-F238E27FC236}">
                  <a16:creationId xmlns:a16="http://schemas.microsoft.com/office/drawing/2014/main" id="{338CCEDB-840C-4CCB-917B-ED275255298B}"/>
                </a:ext>
              </a:extLst>
            </p:cNvPr>
            <p:cNvSpPr/>
            <p:nvPr/>
          </p:nvSpPr>
          <p:spPr>
            <a:xfrm>
              <a:off x="4018075" y="-2905675"/>
              <a:ext cx="336125" cy="662175"/>
            </a:xfrm>
            <a:custGeom>
              <a:avLst/>
              <a:gdLst/>
              <a:ahLst/>
              <a:cxnLst/>
              <a:rect l="l" t="t" r="r" b="b"/>
              <a:pathLst>
                <a:path w="13445" h="26487" extrusionOk="0">
                  <a:moveTo>
                    <a:pt x="6197" y="0"/>
                  </a:moveTo>
                  <a:lnTo>
                    <a:pt x="5443" y="1738"/>
                  </a:lnTo>
                  <a:lnTo>
                    <a:pt x="4689" y="3465"/>
                  </a:lnTo>
                  <a:lnTo>
                    <a:pt x="3935" y="5181"/>
                  </a:lnTo>
                  <a:lnTo>
                    <a:pt x="3185" y="6919"/>
                  </a:lnTo>
                  <a:lnTo>
                    <a:pt x="2794" y="7869"/>
                  </a:lnTo>
                  <a:lnTo>
                    <a:pt x="2404" y="8829"/>
                  </a:lnTo>
                  <a:lnTo>
                    <a:pt x="2017" y="9811"/>
                  </a:lnTo>
                  <a:lnTo>
                    <a:pt x="1627" y="10794"/>
                  </a:lnTo>
                  <a:lnTo>
                    <a:pt x="1231" y="11754"/>
                  </a:lnTo>
                  <a:lnTo>
                    <a:pt x="1031" y="12229"/>
                  </a:lnTo>
                  <a:lnTo>
                    <a:pt x="827" y="12693"/>
                  </a:lnTo>
                  <a:lnTo>
                    <a:pt x="623" y="13147"/>
                  </a:lnTo>
                  <a:lnTo>
                    <a:pt x="418" y="13600"/>
                  </a:lnTo>
                  <a:lnTo>
                    <a:pt x="209" y="14032"/>
                  </a:lnTo>
                  <a:lnTo>
                    <a:pt x="0" y="14453"/>
                  </a:lnTo>
                  <a:lnTo>
                    <a:pt x="318" y="14960"/>
                  </a:lnTo>
                  <a:lnTo>
                    <a:pt x="632" y="15478"/>
                  </a:lnTo>
                  <a:lnTo>
                    <a:pt x="941" y="16018"/>
                  </a:lnTo>
                  <a:lnTo>
                    <a:pt x="1250" y="16568"/>
                  </a:lnTo>
                  <a:lnTo>
                    <a:pt x="1554" y="17129"/>
                  </a:lnTo>
                  <a:lnTo>
                    <a:pt x="1854" y="17701"/>
                  </a:lnTo>
                  <a:lnTo>
                    <a:pt x="2149" y="18295"/>
                  </a:lnTo>
                  <a:lnTo>
                    <a:pt x="2440" y="18899"/>
                  </a:lnTo>
                  <a:lnTo>
                    <a:pt x="2731" y="19515"/>
                  </a:lnTo>
                  <a:lnTo>
                    <a:pt x="3017" y="20151"/>
                  </a:lnTo>
                  <a:lnTo>
                    <a:pt x="3299" y="20799"/>
                  </a:lnTo>
                  <a:lnTo>
                    <a:pt x="3580" y="21447"/>
                  </a:lnTo>
                  <a:lnTo>
                    <a:pt x="3853" y="22116"/>
                  </a:lnTo>
                  <a:lnTo>
                    <a:pt x="4126" y="22806"/>
                  </a:lnTo>
                  <a:lnTo>
                    <a:pt x="4394" y="23497"/>
                  </a:lnTo>
                  <a:lnTo>
                    <a:pt x="4657" y="24199"/>
                  </a:lnTo>
                  <a:lnTo>
                    <a:pt x="4684" y="24199"/>
                  </a:lnTo>
                  <a:lnTo>
                    <a:pt x="4762" y="24210"/>
                  </a:lnTo>
                  <a:lnTo>
                    <a:pt x="4830" y="24231"/>
                  </a:lnTo>
                  <a:lnTo>
                    <a:pt x="4893" y="24274"/>
                  </a:lnTo>
                  <a:lnTo>
                    <a:pt x="4953" y="24328"/>
                  </a:lnTo>
                  <a:lnTo>
                    <a:pt x="5007" y="24393"/>
                  </a:lnTo>
                  <a:lnTo>
                    <a:pt x="5052" y="24479"/>
                  </a:lnTo>
                  <a:lnTo>
                    <a:pt x="5089" y="24577"/>
                  </a:lnTo>
                  <a:lnTo>
                    <a:pt x="5125" y="24684"/>
                  </a:lnTo>
                  <a:lnTo>
                    <a:pt x="5152" y="24792"/>
                  </a:lnTo>
                  <a:lnTo>
                    <a:pt x="5175" y="24911"/>
                  </a:lnTo>
                  <a:lnTo>
                    <a:pt x="5193" y="25041"/>
                  </a:lnTo>
                  <a:lnTo>
                    <a:pt x="5207" y="25181"/>
                  </a:lnTo>
                  <a:lnTo>
                    <a:pt x="5211" y="25310"/>
                  </a:lnTo>
                  <a:lnTo>
                    <a:pt x="5211" y="25451"/>
                  </a:lnTo>
                  <a:lnTo>
                    <a:pt x="5207" y="25591"/>
                  </a:lnTo>
                  <a:lnTo>
                    <a:pt x="5193" y="25721"/>
                  </a:lnTo>
                  <a:lnTo>
                    <a:pt x="5257" y="25915"/>
                  </a:lnTo>
                  <a:lnTo>
                    <a:pt x="5316" y="26109"/>
                  </a:lnTo>
                  <a:lnTo>
                    <a:pt x="5380" y="26303"/>
                  </a:lnTo>
                  <a:lnTo>
                    <a:pt x="5443" y="26487"/>
                  </a:lnTo>
                  <a:lnTo>
                    <a:pt x="5961" y="26077"/>
                  </a:lnTo>
                  <a:lnTo>
                    <a:pt x="6479" y="25656"/>
                  </a:lnTo>
                  <a:lnTo>
                    <a:pt x="6993" y="25213"/>
                  </a:lnTo>
                  <a:lnTo>
                    <a:pt x="7506" y="24771"/>
                  </a:lnTo>
                  <a:lnTo>
                    <a:pt x="8015" y="24307"/>
                  </a:lnTo>
                  <a:lnTo>
                    <a:pt x="8519" y="23821"/>
                  </a:lnTo>
                  <a:lnTo>
                    <a:pt x="9023" y="23335"/>
                  </a:lnTo>
                  <a:lnTo>
                    <a:pt x="9528" y="22828"/>
                  </a:lnTo>
                  <a:lnTo>
                    <a:pt x="10023" y="22310"/>
                  </a:lnTo>
                  <a:lnTo>
                    <a:pt x="10523" y="21781"/>
                  </a:lnTo>
                  <a:lnTo>
                    <a:pt x="11013" y="21231"/>
                  </a:lnTo>
                  <a:lnTo>
                    <a:pt x="11504" y="20669"/>
                  </a:lnTo>
                  <a:lnTo>
                    <a:pt x="11995" y="20097"/>
                  </a:lnTo>
                  <a:lnTo>
                    <a:pt x="12481" y="19504"/>
                  </a:lnTo>
                  <a:lnTo>
                    <a:pt x="12963" y="18910"/>
                  </a:lnTo>
                  <a:lnTo>
                    <a:pt x="13444" y="18295"/>
                  </a:lnTo>
                  <a:lnTo>
                    <a:pt x="13262" y="17626"/>
                  </a:lnTo>
                  <a:lnTo>
                    <a:pt x="13081" y="16957"/>
                  </a:lnTo>
                  <a:lnTo>
                    <a:pt x="12894" y="16309"/>
                  </a:lnTo>
                  <a:lnTo>
                    <a:pt x="12704" y="15651"/>
                  </a:lnTo>
                  <a:lnTo>
                    <a:pt x="12508" y="15003"/>
                  </a:lnTo>
                  <a:lnTo>
                    <a:pt x="12313" y="14366"/>
                  </a:lnTo>
                  <a:lnTo>
                    <a:pt x="12118" y="13729"/>
                  </a:lnTo>
                  <a:lnTo>
                    <a:pt x="11913" y="13103"/>
                  </a:lnTo>
                  <a:lnTo>
                    <a:pt x="11709" y="12488"/>
                  </a:lnTo>
                  <a:lnTo>
                    <a:pt x="11504" y="11873"/>
                  </a:lnTo>
                  <a:lnTo>
                    <a:pt x="11295" y="11258"/>
                  </a:lnTo>
                  <a:lnTo>
                    <a:pt x="11082" y="10653"/>
                  </a:lnTo>
                  <a:lnTo>
                    <a:pt x="10864" y="10060"/>
                  </a:lnTo>
                  <a:lnTo>
                    <a:pt x="10645" y="9466"/>
                  </a:lnTo>
                  <a:lnTo>
                    <a:pt x="10423" y="8883"/>
                  </a:lnTo>
                  <a:lnTo>
                    <a:pt x="10200" y="8300"/>
                  </a:lnTo>
                  <a:lnTo>
                    <a:pt x="9973" y="7739"/>
                  </a:lnTo>
                  <a:lnTo>
                    <a:pt x="9741" y="7167"/>
                  </a:lnTo>
                  <a:lnTo>
                    <a:pt x="9505" y="6617"/>
                  </a:lnTo>
                  <a:lnTo>
                    <a:pt x="9269" y="6055"/>
                  </a:lnTo>
                  <a:lnTo>
                    <a:pt x="9033" y="5516"/>
                  </a:lnTo>
                  <a:lnTo>
                    <a:pt x="8787" y="4976"/>
                  </a:lnTo>
                  <a:lnTo>
                    <a:pt x="8542" y="4447"/>
                  </a:lnTo>
                  <a:lnTo>
                    <a:pt x="8296" y="3929"/>
                  </a:lnTo>
                  <a:lnTo>
                    <a:pt x="8042" y="3411"/>
                  </a:lnTo>
                  <a:lnTo>
                    <a:pt x="7788" y="2904"/>
                  </a:lnTo>
                  <a:lnTo>
                    <a:pt x="7533" y="2397"/>
                  </a:lnTo>
                  <a:lnTo>
                    <a:pt x="7270" y="1900"/>
                  </a:lnTo>
                  <a:lnTo>
                    <a:pt x="7006" y="1414"/>
                  </a:lnTo>
                  <a:lnTo>
                    <a:pt x="6743" y="939"/>
                  </a:lnTo>
                  <a:lnTo>
                    <a:pt x="6470" y="465"/>
                  </a:lnTo>
                  <a:lnTo>
                    <a:pt x="619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2382;p66">
              <a:extLst>
                <a:ext uri="{FF2B5EF4-FFF2-40B4-BE49-F238E27FC236}">
                  <a16:creationId xmlns:a16="http://schemas.microsoft.com/office/drawing/2014/main" id="{8D8F2FBB-CAB3-4C1B-ADD8-433BE7A0AD22}"/>
                </a:ext>
              </a:extLst>
            </p:cNvPr>
            <p:cNvSpPr/>
            <p:nvPr/>
          </p:nvSpPr>
          <p:spPr>
            <a:xfrm>
              <a:off x="4238875" y="-8959850"/>
              <a:ext cx="149950" cy="163550"/>
            </a:xfrm>
            <a:custGeom>
              <a:avLst/>
              <a:gdLst/>
              <a:ahLst/>
              <a:cxnLst/>
              <a:rect l="l" t="t" r="r" b="b"/>
              <a:pathLst>
                <a:path w="5998" h="6542" extrusionOk="0">
                  <a:moveTo>
                    <a:pt x="1" y="0"/>
                  </a:moveTo>
                  <a:lnTo>
                    <a:pt x="14" y="44"/>
                  </a:lnTo>
                  <a:lnTo>
                    <a:pt x="28" y="87"/>
                  </a:lnTo>
                  <a:lnTo>
                    <a:pt x="55" y="173"/>
                  </a:lnTo>
                  <a:lnTo>
                    <a:pt x="82" y="249"/>
                  </a:lnTo>
                  <a:lnTo>
                    <a:pt x="96" y="292"/>
                  </a:lnTo>
                  <a:lnTo>
                    <a:pt x="101" y="346"/>
                  </a:lnTo>
                  <a:lnTo>
                    <a:pt x="132" y="670"/>
                  </a:lnTo>
                  <a:lnTo>
                    <a:pt x="155" y="1004"/>
                  </a:lnTo>
                  <a:lnTo>
                    <a:pt x="169" y="1350"/>
                  </a:lnTo>
                  <a:lnTo>
                    <a:pt x="182" y="1695"/>
                  </a:lnTo>
                  <a:lnTo>
                    <a:pt x="187" y="2040"/>
                  </a:lnTo>
                  <a:lnTo>
                    <a:pt x="187" y="2396"/>
                  </a:lnTo>
                  <a:lnTo>
                    <a:pt x="182" y="2753"/>
                  </a:lnTo>
                  <a:lnTo>
                    <a:pt x="173" y="3109"/>
                  </a:lnTo>
                  <a:lnTo>
                    <a:pt x="164" y="3465"/>
                  </a:lnTo>
                  <a:lnTo>
                    <a:pt x="151" y="3832"/>
                  </a:lnTo>
                  <a:lnTo>
                    <a:pt x="114" y="4555"/>
                  </a:lnTo>
                  <a:lnTo>
                    <a:pt x="73" y="5267"/>
                  </a:lnTo>
                  <a:lnTo>
                    <a:pt x="28" y="5980"/>
                  </a:lnTo>
                  <a:lnTo>
                    <a:pt x="700" y="6109"/>
                  </a:lnTo>
                  <a:lnTo>
                    <a:pt x="1405" y="6228"/>
                  </a:lnTo>
                  <a:lnTo>
                    <a:pt x="2136" y="6336"/>
                  </a:lnTo>
                  <a:lnTo>
                    <a:pt x="2895" y="6433"/>
                  </a:lnTo>
                  <a:lnTo>
                    <a:pt x="3276" y="6466"/>
                  </a:lnTo>
                  <a:lnTo>
                    <a:pt x="3663" y="6498"/>
                  </a:lnTo>
                  <a:lnTo>
                    <a:pt x="4053" y="6519"/>
                  </a:lnTo>
                  <a:lnTo>
                    <a:pt x="4444" y="6541"/>
                  </a:lnTo>
                  <a:lnTo>
                    <a:pt x="5221" y="6541"/>
                  </a:lnTo>
                  <a:lnTo>
                    <a:pt x="5612" y="6519"/>
                  </a:lnTo>
                  <a:lnTo>
                    <a:pt x="5998" y="6498"/>
                  </a:lnTo>
                  <a:lnTo>
                    <a:pt x="5953" y="6390"/>
                  </a:lnTo>
                  <a:lnTo>
                    <a:pt x="5939" y="6325"/>
                  </a:lnTo>
                  <a:lnTo>
                    <a:pt x="5925" y="6250"/>
                  </a:lnTo>
                  <a:lnTo>
                    <a:pt x="5898" y="6055"/>
                  </a:lnTo>
                  <a:lnTo>
                    <a:pt x="5880" y="5850"/>
                  </a:lnTo>
                  <a:lnTo>
                    <a:pt x="5862" y="5656"/>
                  </a:lnTo>
                  <a:lnTo>
                    <a:pt x="5848" y="5451"/>
                  </a:lnTo>
                  <a:lnTo>
                    <a:pt x="5839" y="5246"/>
                  </a:lnTo>
                  <a:lnTo>
                    <a:pt x="5834" y="5052"/>
                  </a:lnTo>
                  <a:lnTo>
                    <a:pt x="5825" y="4641"/>
                  </a:lnTo>
                  <a:lnTo>
                    <a:pt x="5825" y="4231"/>
                  </a:lnTo>
                  <a:lnTo>
                    <a:pt x="5830" y="3832"/>
                  </a:lnTo>
                  <a:lnTo>
                    <a:pt x="5834" y="3422"/>
                  </a:lnTo>
                  <a:lnTo>
                    <a:pt x="5834" y="3001"/>
                  </a:lnTo>
                  <a:lnTo>
                    <a:pt x="5834" y="2699"/>
                  </a:lnTo>
                  <a:lnTo>
                    <a:pt x="5830" y="2386"/>
                  </a:lnTo>
                  <a:lnTo>
                    <a:pt x="5812" y="1760"/>
                  </a:lnTo>
                  <a:lnTo>
                    <a:pt x="5803" y="1457"/>
                  </a:lnTo>
                  <a:lnTo>
                    <a:pt x="5798" y="1155"/>
                  </a:lnTo>
                  <a:lnTo>
                    <a:pt x="5798" y="853"/>
                  </a:lnTo>
                  <a:lnTo>
                    <a:pt x="5807" y="551"/>
                  </a:lnTo>
                  <a:lnTo>
                    <a:pt x="2904" y="281"/>
                  </a:lnTo>
                  <a:lnTo>
                    <a:pt x="1455" y="151"/>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2383;p66">
              <a:extLst>
                <a:ext uri="{FF2B5EF4-FFF2-40B4-BE49-F238E27FC236}">
                  <a16:creationId xmlns:a16="http://schemas.microsoft.com/office/drawing/2014/main" id="{0BB9ED93-FEAF-412E-BD77-8A52A82EB2D4}"/>
                </a:ext>
              </a:extLst>
            </p:cNvPr>
            <p:cNvSpPr/>
            <p:nvPr/>
          </p:nvSpPr>
          <p:spPr>
            <a:xfrm>
              <a:off x="4226600" y="-730300"/>
              <a:ext cx="467325" cy="671625"/>
            </a:xfrm>
            <a:custGeom>
              <a:avLst/>
              <a:gdLst/>
              <a:ahLst/>
              <a:cxnLst/>
              <a:rect l="l" t="t" r="r" b="b"/>
              <a:pathLst>
                <a:path w="18693" h="26865" extrusionOk="0">
                  <a:moveTo>
                    <a:pt x="13268" y="0"/>
                  </a:moveTo>
                  <a:lnTo>
                    <a:pt x="13236" y="551"/>
                  </a:lnTo>
                  <a:lnTo>
                    <a:pt x="13195" y="1090"/>
                  </a:lnTo>
                  <a:lnTo>
                    <a:pt x="13109" y="2180"/>
                  </a:lnTo>
                  <a:lnTo>
                    <a:pt x="13091" y="2364"/>
                  </a:lnTo>
                  <a:lnTo>
                    <a:pt x="13063" y="2526"/>
                  </a:lnTo>
                  <a:lnTo>
                    <a:pt x="13036" y="2677"/>
                  </a:lnTo>
                  <a:lnTo>
                    <a:pt x="13000" y="2817"/>
                  </a:lnTo>
                  <a:lnTo>
                    <a:pt x="12959" y="2936"/>
                  </a:lnTo>
                  <a:lnTo>
                    <a:pt x="12913" y="3055"/>
                  </a:lnTo>
                  <a:lnTo>
                    <a:pt x="12863" y="3163"/>
                  </a:lnTo>
                  <a:lnTo>
                    <a:pt x="12813" y="3260"/>
                  </a:lnTo>
                  <a:lnTo>
                    <a:pt x="12759" y="3335"/>
                  </a:lnTo>
                  <a:lnTo>
                    <a:pt x="12700" y="3411"/>
                  </a:lnTo>
                  <a:lnTo>
                    <a:pt x="12636" y="3465"/>
                  </a:lnTo>
                  <a:lnTo>
                    <a:pt x="12577" y="3519"/>
                  </a:lnTo>
                  <a:lnTo>
                    <a:pt x="12509" y="3551"/>
                  </a:lnTo>
                  <a:lnTo>
                    <a:pt x="12445" y="3584"/>
                  </a:lnTo>
                  <a:lnTo>
                    <a:pt x="12377" y="3594"/>
                  </a:lnTo>
                  <a:lnTo>
                    <a:pt x="12309" y="3605"/>
                  </a:lnTo>
                  <a:lnTo>
                    <a:pt x="12236" y="4015"/>
                  </a:lnTo>
                  <a:lnTo>
                    <a:pt x="12159" y="4415"/>
                  </a:lnTo>
                  <a:lnTo>
                    <a:pt x="12073" y="4803"/>
                  </a:lnTo>
                  <a:lnTo>
                    <a:pt x="11982" y="5170"/>
                  </a:lnTo>
                  <a:lnTo>
                    <a:pt x="11887" y="5526"/>
                  </a:lnTo>
                  <a:lnTo>
                    <a:pt x="11787" y="5861"/>
                  </a:lnTo>
                  <a:lnTo>
                    <a:pt x="11678" y="6185"/>
                  </a:lnTo>
                  <a:lnTo>
                    <a:pt x="11569" y="6498"/>
                  </a:lnTo>
                  <a:lnTo>
                    <a:pt x="11450" y="6789"/>
                  </a:lnTo>
                  <a:lnTo>
                    <a:pt x="11328" y="7070"/>
                  </a:lnTo>
                  <a:lnTo>
                    <a:pt x="11205" y="7340"/>
                  </a:lnTo>
                  <a:lnTo>
                    <a:pt x="11073" y="7599"/>
                  </a:lnTo>
                  <a:lnTo>
                    <a:pt x="10942" y="7836"/>
                  </a:lnTo>
                  <a:lnTo>
                    <a:pt x="10805" y="8052"/>
                  </a:lnTo>
                  <a:lnTo>
                    <a:pt x="10664" y="8268"/>
                  </a:lnTo>
                  <a:lnTo>
                    <a:pt x="10519" y="8462"/>
                  </a:lnTo>
                  <a:lnTo>
                    <a:pt x="10369" y="8646"/>
                  </a:lnTo>
                  <a:lnTo>
                    <a:pt x="10219" y="8818"/>
                  </a:lnTo>
                  <a:lnTo>
                    <a:pt x="10065" y="8980"/>
                  </a:lnTo>
                  <a:lnTo>
                    <a:pt x="9906" y="9120"/>
                  </a:lnTo>
                  <a:lnTo>
                    <a:pt x="9747" y="9250"/>
                  </a:lnTo>
                  <a:lnTo>
                    <a:pt x="9583" y="9369"/>
                  </a:lnTo>
                  <a:lnTo>
                    <a:pt x="9420" y="9477"/>
                  </a:lnTo>
                  <a:lnTo>
                    <a:pt x="9251" y="9563"/>
                  </a:lnTo>
                  <a:lnTo>
                    <a:pt x="9083" y="9649"/>
                  </a:lnTo>
                  <a:lnTo>
                    <a:pt x="8915" y="9714"/>
                  </a:lnTo>
                  <a:lnTo>
                    <a:pt x="8743" y="9768"/>
                  </a:lnTo>
                  <a:lnTo>
                    <a:pt x="8570" y="9811"/>
                  </a:lnTo>
                  <a:lnTo>
                    <a:pt x="8393" y="9844"/>
                  </a:lnTo>
                  <a:lnTo>
                    <a:pt x="8220" y="9865"/>
                  </a:lnTo>
                  <a:lnTo>
                    <a:pt x="8043" y="9876"/>
                  </a:lnTo>
                  <a:lnTo>
                    <a:pt x="7866" y="9865"/>
                  </a:lnTo>
                  <a:lnTo>
                    <a:pt x="7688" y="9854"/>
                  </a:lnTo>
                  <a:lnTo>
                    <a:pt x="7511" y="9822"/>
                  </a:lnTo>
                  <a:lnTo>
                    <a:pt x="7334" y="9790"/>
                  </a:lnTo>
                  <a:lnTo>
                    <a:pt x="7157" y="9736"/>
                  </a:lnTo>
                  <a:lnTo>
                    <a:pt x="6980" y="9682"/>
                  </a:lnTo>
                  <a:lnTo>
                    <a:pt x="6802" y="9606"/>
                  </a:lnTo>
                  <a:lnTo>
                    <a:pt x="6625" y="9520"/>
                  </a:lnTo>
                  <a:lnTo>
                    <a:pt x="6453" y="9433"/>
                  </a:lnTo>
                  <a:lnTo>
                    <a:pt x="6275" y="9326"/>
                  </a:lnTo>
                  <a:lnTo>
                    <a:pt x="6103" y="9218"/>
                  </a:lnTo>
                  <a:lnTo>
                    <a:pt x="5930" y="9088"/>
                  </a:lnTo>
                  <a:lnTo>
                    <a:pt x="5762" y="8959"/>
                  </a:lnTo>
                  <a:lnTo>
                    <a:pt x="5594" y="8818"/>
                  </a:lnTo>
                  <a:lnTo>
                    <a:pt x="5426" y="8667"/>
                  </a:lnTo>
                  <a:lnTo>
                    <a:pt x="5262" y="8494"/>
                  </a:lnTo>
                  <a:lnTo>
                    <a:pt x="5099" y="8322"/>
                  </a:lnTo>
                  <a:lnTo>
                    <a:pt x="4940" y="8149"/>
                  </a:lnTo>
                  <a:lnTo>
                    <a:pt x="4785" y="7955"/>
                  </a:lnTo>
                  <a:lnTo>
                    <a:pt x="4631" y="7750"/>
                  </a:lnTo>
                  <a:lnTo>
                    <a:pt x="4481" y="7545"/>
                  </a:lnTo>
                  <a:lnTo>
                    <a:pt x="4331" y="7318"/>
                  </a:lnTo>
                  <a:lnTo>
                    <a:pt x="4185" y="7091"/>
                  </a:lnTo>
                  <a:lnTo>
                    <a:pt x="4045" y="6865"/>
                  </a:lnTo>
                  <a:lnTo>
                    <a:pt x="3908" y="6616"/>
                  </a:lnTo>
                  <a:lnTo>
                    <a:pt x="3777" y="6357"/>
                  </a:lnTo>
                  <a:lnTo>
                    <a:pt x="3645" y="6098"/>
                  </a:lnTo>
                  <a:lnTo>
                    <a:pt x="3522" y="5829"/>
                  </a:lnTo>
                  <a:lnTo>
                    <a:pt x="3399" y="5548"/>
                  </a:lnTo>
                  <a:lnTo>
                    <a:pt x="3286" y="5267"/>
                  </a:lnTo>
                  <a:lnTo>
                    <a:pt x="3172" y="4976"/>
                  </a:lnTo>
                  <a:lnTo>
                    <a:pt x="3068" y="4674"/>
                  </a:lnTo>
                  <a:lnTo>
                    <a:pt x="2968" y="4361"/>
                  </a:lnTo>
                  <a:lnTo>
                    <a:pt x="2918" y="4177"/>
                  </a:lnTo>
                  <a:lnTo>
                    <a:pt x="2881" y="3994"/>
                  </a:lnTo>
                  <a:lnTo>
                    <a:pt x="2854" y="3810"/>
                  </a:lnTo>
                  <a:lnTo>
                    <a:pt x="2841" y="3616"/>
                  </a:lnTo>
                  <a:lnTo>
                    <a:pt x="2836" y="3432"/>
                  </a:lnTo>
                  <a:lnTo>
                    <a:pt x="2841" y="3249"/>
                  </a:lnTo>
                  <a:lnTo>
                    <a:pt x="2850" y="3065"/>
                  </a:lnTo>
                  <a:lnTo>
                    <a:pt x="2872" y="2893"/>
                  </a:lnTo>
                  <a:lnTo>
                    <a:pt x="2900" y="2720"/>
                  </a:lnTo>
                  <a:lnTo>
                    <a:pt x="2936" y="2558"/>
                  </a:lnTo>
                  <a:lnTo>
                    <a:pt x="2981" y="2396"/>
                  </a:lnTo>
                  <a:lnTo>
                    <a:pt x="3027" y="2245"/>
                  </a:lnTo>
                  <a:lnTo>
                    <a:pt x="3081" y="2094"/>
                  </a:lnTo>
                  <a:lnTo>
                    <a:pt x="3140" y="1965"/>
                  </a:lnTo>
                  <a:lnTo>
                    <a:pt x="3204" y="1846"/>
                  </a:lnTo>
                  <a:lnTo>
                    <a:pt x="3272" y="1738"/>
                  </a:lnTo>
                  <a:lnTo>
                    <a:pt x="3272" y="1565"/>
                  </a:lnTo>
                  <a:lnTo>
                    <a:pt x="3113" y="1835"/>
                  </a:lnTo>
                  <a:lnTo>
                    <a:pt x="2959" y="2126"/>
                  </a:lnTo>
                  <a:lnTo>
                    <a:pt x="2809" y="2407"/>
                  </a:lnTo>
                  <a:lnTo>
                    <a:pt x="2663" y="2709"/>
                  </a:lnTo>
                  <a:lnTo>
                    <a:pt x="2523" y="3001"/>
                  </a:lnTo>
                  <a:lnTo>
                    <a:pt x="2382" y="3303"/>
                  </a:lnTo>
                  <a:lnTo>
                    <a:pt x="2250" y="3605"/>
                  </a:lnTo>
                  <a:lnTo>
                    <a:pt x="2118" y="3918"/>
                  </a:lnTo>
                  <a:lnTo>
                    <a:pt x="1991" y="4231"/>
                  </a:lnTo>
                  <a:lnTo>
                    <a:pt x="1868" y="4544"/>
                  </a:lnTo>
                  <a:lnTo>
                    <a:pt x="1750" y="4868"/>
                  </a:lnTo>
                  <a:lnTo>
                    <a:pt x="1637" y="5192"/>
                  </a:lnTo>
                  <a:lnTo>
                    <a:pt x="1528" y="5516"/>
                  </a:lnTo>
                  <a:lnTo>
                    <a:pt x="1423" y="5850"/>
                  </a:lnTo>
                  <a:lnTo>
                    <a:pt x="1319" y="6185"/>
                  </a:lnTo>
                  <a:lnTo>
                    <a:pt x="1219" y="6519"/>
                  </a:lnTo>
                  <a:lnTo>
                    <a:pt x="1128" y="6865"/>
                  </a:lnTo>
                  <a:lnTo>
                    <a:pt x="1037" y="7210"/>
                  </a:lnTo>
                  <a:lnTo>
                    <a:pt x="951" y="7555"/>
                  </a:lnTo>
                  <a:lnTo>
                    <a:pt x="864" y="7912"/>
                  </a:lnTo>
                  <a:lnTo>
                    <a:pt x="787" y="8268"/>
                  </a:lnTo>
                  <a:lnTo>
                    <a:pt x="710" y="8624"/>
                  </a:lnTo>
                  <a:lnTo>
                    <a:pt x="642" y="8991"/>
                  </a:lnTo>
                  <a:lnTo>
                    <a:pt x="573" y="9347"/>
                  </a:lnTo>
                  <a:lnTo>
                    <a:pt x="510" y="9714"/>
                  </a:lnTo>
                  <a:lnTo>
                    <a:pt x="451" y="10092"/>
                  </a:lnTo>
                  <a:lnTo>
                    <a:pt x="392" y="10459"/>
                  </a:lnTo>
                  <a:lnTo>
                    <a:pt x="342" y="10837"/>
                  </a:lnTo>
                  <a:lnTo>
                    <a:pt x="292" y="11214"/>
                  </a:lnTo>
                  <a:lnTo>
                    <a:pt x="246" y="11603"/>
                  </a:lnTo>
                  <a:lnTo>
                    <a:pt x="205" y="11981"/>
                  </a:lnTo>
                  <a:lnTo>
                    <a:pt x="169" y="12369"/>
                  </a:lnTo>
                  <a:lnTo>
                    <a:pt x="137" y="12758"/>
                  </a:lnTo>
                  <a:lnTo>
                    <a:pt x="105" y="13146"/>
                  </a:lnTo>
                  <a:lnTo>
                    <a:pt x="83" y="13546"/>
                  </a:lnTo>
                  <a:lnTo>
                    <a:pt x="60" y="13934"/>
                  </a:lnTo>
                  <a:lnTo>
                    <a:pt x="42" y="14334"/>
                  </a:lnTo>
                  <a:lnTo>
                    <a:pt x="24" y="14733"/>
                  </a:lnTo>
                  <a:lnTo>
                    <a:pt x="15" y="15143"/>
                  </a:lnTo>
                  <a:lnTo>
                    <a:pt x="5" y="15542"/>
                  </a:lnTo>
                  <a:lnTo>
                    <a:pt x="1" y="15953"/>
                  </a:lnTo>
                  <a:lnTo>
                    <a:pt x="1" y="16363"/>
                  </a:lnTo>
                  <a:lnTo>
                    <a:pt x="5" y="16773"/>
                  </a:lnTo>
                  <a:lnTo>
                    <a:pt x="15" y="17183"/>
                  </a:lnTo>
                  <a:lnTo>
                    <a:pt x="24" y="17593"/>
                  </a:lnTo>
                  <a:lnTo>
                    <a:pt x="37" y="18014"/>
                  </a:lnTo>
                  <a:lnTo>
                    <a:pt x="55" y="18424"/>
                  </a:lnTo>
                  <a:lnTo>
                    <a:pt x="78" y="18845"/>
                  </a:lnTo>
                  <a:lnTo>
                    <a:pt x="101" y="19266"/>
                  </a:lnTo>
                  <a:lnTo>
                    <a:pt x="128" y="19687"/>
                  </a:lnTo>
                  <a:lnTo>
                    <a:pt x="164" y="20108"/>
                  </a:lnTo>
                  <a:lnTo>
                    <a:pt x="196" y="20529"/>
                  </a:lnTo>
                  <a:lnTo>
                    <a:pt x="237" y="20961"/>
                  </a:lnTo>
                  <a:lnTo>
                    <a:pt x="278" y="21382"/>
                  </a:lnTo>
                  <a:lnTo>
                    <a:pt x="328" y="21813"/>
                  </a:lnTo>
                  <a:lnTo>
                    <a:pt x="378" y="22234"/>
                  </a:lnTo>
                  <a:lnTo>
                    <a:pt x="428" y="22666"/>
                  </a:lnTo>
                  <a:lnTo>
                    <a:pt x="487" y="23098"/>
                  </a:lnTo>
                  <a:lnTo>
                    <a:pt x="546" y="23529"/>
                  </a:lnTo>
                  <a:lnTo>
                    <a:pt x="610" y="23961"/>
                  </a:lnTo>
                  <a:lnTo>
                    <a:pt x="678" y="24393"/>
                  </a:lnTo>
                  <a:lnTo>
                    <a:pt x="746" y="24825"/>
                  </a:lnTo>
                  <a:lnTo>
                    <a:pt x="823" y="25256"/>
                  </a:lnTo>
                  <a:lnTo>
                    <a:pt x="901" y="25688"/>
                  </a:lnTo>
                  <a:lnTo>
                    <a:pt x="955" y="25612"/>
                  </a:lnTo>
                  <a:lnTo>
                    <a:pt x="1014" y="25548"/>
                  </a:lnTo>
                  <a:lnTo>
                    <a:pt x="1078" y="25483"/>
                  </a:lnTo>
                  <a:lnTo>
                    <a:pt x="1141" y="25429"/>
                  </a:lnTo>
                  <a:lnTo>
                    <a:pt x="1209" y="25386"/>
                  </a:lnTo>
                  <a:lnTo>
                    <a:pt x="1282" y="25353"/>
                  </a:lnTo>
                  <a:lnTo>
                    <a:pt x="1359" y="25343"/>
                  </a:lnTo>
                  <a:lnTo>
                    <a:pt x="1437" y="25343"/>
                  </a:lnTo>
                  <a:lnTo>
                    <a:pt x="2509" y="25505"/>
                  </a:lnTo>
                  <a:lnTo>
                    <a:pt x="3581" y="25645"/>
                  </a:lnTo>
                  <a:lnTo>
                    <a:pt x="4653" y="25764"/>
                  </a:lnTo>
                  <a:lnTo>
                    <a:pt x="5726" y="25882"/>
                  </a:lnTo>
                  <a:lnTo>
                    <a:pt x="6798" y="25979"/>
                  </a:lnTo>
                  <a:lnTo>
                    <a:pt x="7866" y="26077"/>
                  </a:lnTo>
                  <a:lnTo>
                    <a:pt x="10010" y="26249"/>
                  </a:lnTo>
                  <a:lnTo>
                    <a:pt x="12150" y="26400"/>
                  </a:lnTo>
                  <a:lnTo>
                    <a:pt x="14295" y="26551"/>
                  </a:lnTo>
                  <a:lnTo>
                    <a:pt x="16439" y="26703"/>
                  </a:lnTo>
                  <a:lnTo>
                    <a:pt x="18579" y="26864"/>
                  </a:lnTo>
                  <a:lnTo>
                    <a:pt x="18579" y="26843"/>
                  </a:lnTo>
                  <a:lnTo>
                    <a:pt x="18575" y="26811"/>
                  </a:lnTo>
                  <a:lnTo>
                    <a:pt x="18570" y="26778"/>
                  </a:lnTo>
                  <a:lnTo>
                    <a:pt x="18566" y="26724"/>
                  </a:lnTo>
                  <a:lnTo>
                    <a:pt x="18593" y="26238"/>
                  </a:lnTo>
                  <a:lnTo>
                    <a:pt x="18615" y="25753"/>
                  </a:lnTo>
                  <a:lnTo>
                    <a:pt x="18638" y="25278"/>
                  </a:lnTo>
                  <a:lnTo>
                    <a:pt x="18652" y="24792"/>
                  </a:lnTo>
                  <a:lnTo>
                    <a:pt x="18665" y="24317"/>
                  </a:lnTo>
                  <a:lnTo>
                    <a:pt x="18679" y="23842"/>
                  </a:lnTo>
                  <a:lnTo>
                    <a:pt x="18688" y="23367"/>
                  </a:lnTo>
                  <a:lnTo>
                    <a:pt x="18693" y="22893"/>
                  </a:lnTo>
                  <a:lnTo>
                    <a:pt x="18693" y="22418"/>
                  </a:lnTo>
                  <a:lnTo>
                    <a:pt x="18693" y="21954"/>
                  </a:lnTo>
                  <a:lnTo>
                    <a:pt x="18684" y="21489"/>
                  </a:lnTo>
                  <a:lnTo>
                    <a:pt x="18679" y="21025"/>
                  </a:lnTo>
                  <a:lnTo>
                    <a:pt x="18665" y="20561"/>
                  </a:lnTo>
                  <a:lnTo>
                    <a:pt x="18652" y="20108"/>
                  </a:lnTo>
                  <a:lnTo>
                    <a:pt x="18634" y="19655"/>
                  </a:lnTo>
                  <a:lnTo>
                    <a:pt x="18615" y="19201"/>
                  </a:lnTo>
                  <a:lnTo>
                    <a:pt x="18588" y="18748"/>
                  </a:lnTo>
                  <a:lnTo>
                    <a:pt x="18561" y="18305"/>
                  </a:lnTo>
                  <a:lnTo>
                    <a:pt x="18534" y="17852"/>
                  </a:lnTo>
                  <a:lnTo>
                    <a:pt x="18497" y="17410"/>
                  </a:lnTo>
                  <a:lnTo>
                    <a:pt x="18461" y="16978"/>
                  </a:lnTo>
                  <a:lnTo>
                    <a:pt x="18420" y="16546"/>
                  </a:lnTo>
                  <a:lnTo>
                    <a:pt x="18379" y="16114"/>
                  </a:lnTo>
                  <a:lnTo>
                    <a:pt x="18334" y="15683"/>
                  </a:lnTo>
                  <a:lnTo>
                    <a:pt x="18284" y="15251"/>
                  </a:lnTo>
                  <a:lnTo>
                    <a:pt x="18229" y="14830"/>
                  </a:lnTo>
                  <a:lnTo>
                    <a:pt x="18175" y="14409"/>
                  </a:lnTo>
                  <a:lnTo>
                    <a:pt x="18116" y="13999"/>
                  </a:lnTo>
                  <a:lnTo>
                    <a:pt x="18052" y="13589"/>
                  </a:lnTo>
                  <a:lnTo>
                    <a:pt x="17984" y="13179"/>
                  </a:lnTo>
                  <a:lnTo>
                    <a:pt x="17916" y="12769"/>
                  </a:lnTo>
                  <a:lnTo>
                    <a:pt x="17843" y="12369"/>
                  </a:lnTo>
                  <a:lnTo>
                    <a:pt x="17766" y="11970"/>
                  </a:lnTo>
                  <a:lnTo>
                    <a:pt x="17689" y="11581"/>
                  </a:lnTo>
                  <a:lnTo>
                    <a:pt x="17602" y="11182"/>
                  </a:lnTo>
                  <a:lnTo>
                    <a:pt x="17521" y="10804"/>
                  </a:lnTo>
                  <a:lnTo>
                    <a:pt x="17430" y="10416"/>
                  </a:lnTo>
                  <a:lnTo>
                    <a:pt x="17339" y="10038"/>
                  </a:lnTo>
                  <a:lnTo>
                    <a:pt x="17239" y="9660"/>
                  </a:lnTo>
                  <a:lnTo>
                    <a:pt x="17143" y="9293"/>
                  </a:lnTo>
                  <a:lnTo>
                    <a:pt x="17039" y="8926"/>
                  </a:lnTo>
                  <a:lnTo>
                    <a:pt x="16934" y="8559"/>
                  </a:lnTo>
                  <a:lnTo>
                    <a:pt x="16825" y="8203"/>
                  </a:lnTo>
                  <a:lnTo>
                    <a:pt x="16712" y="7847"/>
                  </a:lnTo>
                  <a:lnTo>
                    <a:pt x="16594" y="7501"/>
                  </a:lnTo>
                  <a:lnTo>
                    <a:pt x="16476" y="7156"/>
                  </a:lnTo>
                  <a:lnTo>
                    <a:pt x="16353" y="6822"/>
                  </a:lnTo>
                  <a:lnTo>
                    <a:pt x="16226" y="6476"/>
                  </a:lnTo>
                  <a:lnTo>
                    <a:pt x="16094" y="6152"/>
                  </a:lnTo>
                  <a:lnTo>
                    <a:pt x="15962" y="5818"/>
                  </a:lnTo>
                  <a:lnTo>
                    <a:pt x="15826" y="5505"/>
                  </a:lnTo>
                  <a:lnTo>
                    <a:pt x="15685" y="5181"/>
                  </a:lnTo>
                  <a:lnTo>
                    <a:pt x="15544" y="4868"/>
                  </a:lnTo>
                  <a:lnTo>
                    <a:pt x="15394" y="4566"/>
                  </a:lnTo>
                  <a:lnTo>
                    <a:pt x="15244" y="4264"/>
                  </a:lnTo>
                  <a:lnTo>
                    <a:pt x="15090" y="3961"/>
                  </a:lnTo>
                  <a:lnTo>
                    <a:pt x="14935" y="3670"/>
                  </a:lnTo>
                  <a:lnTo>
                    <a:pt x="14772" y="3378"/>
                  </a:lnTo>
                  <a:lnTo>
                    <a:pt x="14608" y="3098"/>
                  </a:lnTo>
                  <a:lnTo>
                    <a:pt x="14440" y="2828"/>
                  </a:lnTo>
                  <a:lnTo>
                    <a:pt x="14267" y="2547"/>
                  </a:lnTo>
                  <a:lnTo>
                    <a:pt x="14095" y="2288"/>
                  </a:lnTo>
                  <a:lnTo>
                    <a:pt x="13918" y="2029"/>
                  </a:lnTo>
                  <a:lnTo>
                    <a:pt x="13736" y="1770"/>
                  </a:lnTo>
                  <a:lnTo>
                    <a:pt x="13677" y="1684"/>
                  </a:lnTo>
                  <a:lnTo>
                    <a:pt x="13622" y="1587"/>
                  </a:lnTo>
                  <a:lnTo>
                    <a:pt x="13572" y="1500"/>
                  </a:lnTo>
                  <a:lnTo>
                    <a:pt x="13527" y="1393"/>
                  </a:lnTo>
                  <a:lnTo>
                    <a:pt x="13486" y="1295"/>
                  </a:lnTo>
                  <a:lnTo>
                    <a:pt x="13445" y="1187"/>
                  </a:lnTo>
                  <a:lnTo>
                    <a:pt x="13413" y="1080"/>
                  </a:lnTo>
                  <a:lnTo>
                    <a:pt x="13381" y="961"/>
                  </a:lnTo>
                  <a:lnTo>
                    <a:pt x="13354" y="853"/>
                  </a:lnTo>
                  <a:lnTo>
                    <a:pt x="13331" y="734"/>
                  </a:lnTo>
                  <a:lnTo>
                    <a:pt x="13313" y="615"/>
                  </a:lnTo>
                  <a:lnTo>
                    <a:pt x="13295" y="497"/>
                  </a:lnTo>
                  <a:lnTo>
                    <a:pt x="13286" y="378"/>
                  </a:lnTo>
                  <a:lnTo>
                    <a:pt x="13277" y="248"/>
                  </a:lnTo>
                  <a:lnTo>
                    <a:pt x="13272" y="130"/>
                  </a:lnTo>
                  <a:lnTo>
                    <a:pt x="13268"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2384;p66">
              <a:extLst>
                <a:ext uri="{FF2B5EF4-FFF2-40B4-BE49-F238E27FC236}">
                  <a16:creationId xmlns:a16="http://schemas.microsoft.com/office/drawing/2014/main" id="{7B4900EC-7537-41B9-B743-6067041B9E0E}"/>
                </a:ext>
              </a:extLst>
            </p:cNvPr>
            <p:cNvSpPr/>
            <p:nvPr/>
          </p:nvSpPr>
          <p:spPr>
            <a:xfrm>
              <a:off x="4240125" y="-2575"/>
              <a:ext cx="452100" cy="142775"/>
            </a:xfrm>
            <a:custGeom>
              <a:avLst/>
              <a:gdLst/>
              <a:ahLst/>
              <a:cxnLst/>
              <a:rect l="l" t="t" r="r" b="b"/>
              <a:pathLst>
                <a:path w="18084" h="5711" extrusionOk="0">
                  <a:moveTo>
                    <a:pt x="169" y="0"/>
                  </a:moveTo>
                  <a:lnTo>
                    <a:pt x="132" y="195"/>
                  </a:lnTo>
                  <a:lnTo>
                    <a:pt x="110" y="270"/>
                  </a:lnTo>
                  <a:lnTo>
                    <a:pt x="82" y="346"/>
                  </a:lnTo>
                  <a:lnTo>
                    <a:pt x="46" y="454"/>
                  </a:lnTo>
                  <a:lnTo>
                    <a:pt x="23" y="562"/>
                  </a:lnTo>
                  <a:lnTo>
                    <a:pt x="5" y="659"/>
                  </a:lnTo>
                  <a:lnTo>
                    <a:pt x="1" y="756"/>
                  </a:lnTo>
                  <a:lnTo>
                    <a:pt x="5" y="864"/>
                  </a:lnTo>
                  <a:lnTo>
                    <a:pt x="19" y="961"/>
                  </a:lnTo>
                  <a:lnTo>
                    <a:pt x="41" y="1047"/>
                  </a:lnTo>
                  <a:lnTo>
                    <a:pt x="73" y="1145"/>
                  </a:lnTo>
                  <a:lnTo>
                    <a:pt x="110" y="1242"/>
                  </a:lnTo>
                  <a:lnTo>
                    <a:pt x="155" y="1328"/>
                  </a:lnTo>
                  <a:lnTo>
                    <a:pt x="210" y="1414"/>
                  </a:lnTo>
                  <a:lnTo>
                    <a:pt x="273" y="1501"/>
                  </a:lnTo>
                  <a:lnTo>
                    <a:pt x="341" y="1587"/>
                  </a:lnTo>
                  <a:lnTo>
                    <a:pt x="414" y="1673"/>
                  </a:lnTo>
                  <a:lnTo>
                    <a:pt x="496" y="1760"/>
                  </a:lnTo>
                  <a:lnTo>
                    <a:pt x="582" y="1835"/>
                  </a:lnTo>
                  <a:lnTo>
                    <a:pt x="778" y="1997"/>
                  </a:lnTo>
                  <a:lnTo>
                    <a:pt x="987" y="2148"/>
                  </a:lnTo>
                  <a:lnTo>
                    <a:pt x="1218" y="2299"/>
                  </a:lnTo>
                  <a:lnTo>
                    <a:pt x="1464" y="2440"/>
                  </a:lnTo>
                  <a:lnTo>
                    <a:pt x="1727" y="2569"/>
                  </a:lnTo>
                  <a:lnTo>
                    <a:pt x="1995" y="2699"/>
                  </a:lnTo>
                  <a:lnTo>
                    <a:pt x="2277" y="2817"/>
                  </a:lnTo>
                  <a:lnTo>
                    <a:pt x="2563" y="2936"/>
                  </a:lnTo>
                  <a:lnTo>
                    <a:pt x="2854" y="3044"/>
                  </a:lnTo>
                  <a:lnTo>
                    <a:pt x="3145" y="3141"/>
                  </a:lnTo>
                  <a:lnTo>
                    <a:pt x="3722" y="3325"/>
                  </a:lnTo>
                  <a:lnTo>
                    <a:pt x="4281" y="3487"/>
                  </a:lnTo>
                  <a:lnTo>
                    <a:pt x="4794" y="3616"/>
                  </a:lnTo>
                  <a:lnTo>
                    <a:pt x="5244" y="3724"/>
                  </a:lnTo>
                  <a:lnTo>
                    <a:pt x="5621" y="3800"/>
                  </a:lnTo>
                  <a:lnTo>
                    <a:pt x="6048" y="3875"/>
                  </a:lnTo>
                  <a:lnTo>
                    <a:pt x="6998" y="4059"/>
                  </a:lnTo>
                  <a:lnTo>
                    <a:pt x="7947" y="4221"/>
                  </a:lnTo>
                  <a:lnTo>
                    <a:pt x="8897" y="4393"/>
                  </a:lnTo>
                  <a:lnTo>
                    <a:pt x="9846" y="4566"/>
                  </a:lnTo>
                  <a:lnTo>
                    <a:pt x="10796" y="4728"/>
                  </a:lnTo>
                  <a:lnTo>
                    <a:pt x="11745" y="4901"/>
                  </a:lnTo>
                  <a:lnTo>
                    <a:pt x="13645" y="5257"/>
                  </a:lnTo>
                  <a:lnTo>
                    <a:pt x="14026" y="5322"/>
                  </a:lnTo>
                  <a:lnTo>
                    <a:pt x="14403" y="5386"/>
                  </a:lnTo>
                  <a:lnTo>
                    <a:pt x="15158" y="5537"/>
                  </a:lnTo>
                  <a:lnTo>
                    <a:pt x="15289" y="5602"/>
                  </a:lnTo>
                  <a:lnTo>
                    <a:pt x="15417" y="5645"/>
                  </a:lnTo>
                  <a:lnTo>
                    <a:pt x="15539" y="5678"/>
                  </a:lnTo>
                  <a:lnTo>
                    <a:pt x="15662" y="5699"/>
                  </a:lnTo>
                  <a:lnTo>
                    <a:pt x="15785" y="5710"/>
                  </a:lnTo>
                  <a:lnTo>
                    <a:pt x="15898" y="5710"/>
                  </a:lnTo>
                  <a:lnTo>
                    <a:pt x="16016" y="5688"/>
                  </a:lnTo>
                  <a:lnTo>
                    <a:pt x="16125" y="5656"/>
                  </a:lnTo>
                  <a:lnTo>
                    <a:pt x="16239" y="5613"/>
                  </a:lnTo>
                  <a:lnTo>
                    <a:pt x="16343" y="5559"/>
                  </a:lnTo>
                  <a:lnTo>
                    <a:pt x="16448" y="5494"/>
                  </a:lnTo>
                  <a:lnTo>
                    <a:pt x="16552" y="5408"/>
                  </a:lnTo>
                  <a:lnTo>
                    <a:pt x="16652" y="5311"/>
                  </a:lnTo>
                  <a:lnTo>
                    <a:pt x="16748" y="5203"/>
                  </a:lnTo>
                  <a:lnTo>
                    <a:pt x="16843" y="5073"/>
                  </a:lnTo>
                  <a:lnTo>
                    <a:pt x="16939" y="4944"/>
                  </a:lnTo>
                  <a:lnTo>
                    <a:pt x="17029" y="4793"/>
                  </a:lnTo>
                  <a:lnTo>
                    <a:pt x="17116" y="4631"/>
                  </a:lnTo>
                  <a:lnTo>
                    <a:pt x="17202" y="4458"/>
                  </a:lnTo>
                  <a:lnTo>
                    <a:pt x="17284" y="4264"/>
                  </a:lnTo>
                  <a:lnTo>
                    <a:pt x="17366" y="4059"/>
                  </a:lnTo>
                  <a:lnTo>
                    <a:pt x="17443" y="3843"/>
                  </a:lnTo>
                  <a:lnTo>
                    <a:pt x="17516" y="3616"/>
                  </a:lnTo>
                  <a:lnTo>
                    <a:pt x="17588" y="3379"/>
                  </a:lnTo>
                  <a:lnTo>
                    <a:pt x="17661" y="3120"/>
                  </a:lnTo>
                  <a:lnTo>
                    <a:pt x="17729" y="2861"/>
                  </a:lnTo>
                  <a:lnTo>
                    <a:pt x="17793" y="2580"/>
                  </a:lnTo>
                  <a:lnTo>
                    <a:pt x="17856" y="2278"/>
                  </a:lnTo>
                  <a:lnTo>
                    <a:pt x="17915" y="1976"/>
                  </a:lnTo>
                  <a:lnTo>
                    <a:pt x="17975" y="1652"/>
                  </a:lnTo>
                  <a:lnTo>
                    <a:pt x="18029" y="1317"/>
                  </a:lnTo>
                  <a:lnTo>
                    <a:pt x="18084" y="972"/>
                  </a:lnTo>
                  <a:lnTo>
                    <a:pt x="17547" y="1091"/>
                  </a:lnTo>
                  <a:lnTo>
                    <a:pt x="17011" y="1188"/>
                  </a:lnTo>
                  <a:lnTo>
                    <a:pt x="16480" y="1285"/>
                  </a:lnTo>
                  <a:lnTo>
                    <a:pt x="15944" y="1371"/>
                  </a:lnTo>
                  <a:lnTo>
                    <a:pt x="15403" y="1447"/>
                  </a:lnTo>
                  <a:lnTo>
                    <a:pt x="14867" y="1522"/>
                  </a:lnTo>
                  <a:lnTo>
                    <a:pt x="14331" y="1576"/>
                  </a:lnTo>
                  <a:lnTo>
                    <a:pt x="13795" y="1630"/>
                  </a:lnTo>
                  <a:lnTo>
                    <a:pt x="13258" y="1684"/>
                  </a:lnTo>
                  <a:lnTo>
                    <a:pt x="12718" y="1717"/>
                  </a:lnTo>
                  <a:lnTo>
                    <a:pt x="12182" y="1749"/>
                  </a:lnTo>
                  <a:lnTo>
                    <a:pt x="11641" y="1771"/>
                  </a:lnTo>
                  <a:lnTo>
                    <a:pt x="11105" y="1792"/>
                  </a:lnTo>
                  <a:lnTo>
                    <a:pt x="10569" y="1803"/>
                  </a:lnTo>
                  <a:lnTo>
                    <a:pt x="9492" y="1803"/>
                  </a:lnTo>
                  <a:lnTo>
                    <a:pt x="8415" y="1781"/>
                  </a:lnTo>
                  <a:lnTo>
                    <a:pt x="7338" y="1727"/>
                  </a:lnTo>
                  <a:lnTo>
                    <a:pt x="6261" y="1652"/>
                  </a:lnTo>
                  <a:lnTo>
                    <a:pt x="5185" y="1555"/>
                  </a:lnTo>
                  <a:lnTo>
                    <a:pt x="4112" y="1436"/>
                  </a:lnTo>
                  <a:lnTo>
                    <a:pt x="3040" y="1306"/>
                  </a:lnTo>
                  <a:lnTo>
                    <a:pt x="1968" y="1145"/>
                  </a:lnTo>
                  <a:lnTo>
                    <a:pt x="896" y="972"/>
                  </a:lnTo>
                  <a:lnTo>
                    <a:pt x="837" y="961"/>
                  </a:lnTo>
                  <a:lnTo>
                    <a:pt x="778" y="929"/>
                  </a:lnTo>
                  <a:lnTo>
                    <a:pt x="718" y="907"/>
                  </a:lnTo>
                  <a:lnTo>
                    <a:pt x="664" y="864"/>
                  </a:lnTo>
                  <a:lnTo>
                    <a:pt x="614" y="821"/>
                  </a:lnTo>
                  <a:lnTo>
                    <a:pt x="559" y="778"/>
                  </a:lnTo>
                  <a:lnTo>
                    <a:pt x="514" y="724"/>
                  </a:lnTo>
                  <a:lnTo>
                    <a:pt x="469" y="659"/>
                  </a:lnTo>
                  <a:lnTo>
                    <a:pt x="423" y="594"/>
                  </a:lnTo>
                  <a:lnTo>
                    <a:pt x="382" y="519"/>
                  </a:lnTo>
                  <a:lnTo>
                    <a:pt x="305" y="367"/>
                  </a:lnTo>
                  <a:lnTo>
                    <a:pt x="232" y="195"/>
                  </a:lnTo>
                  <a:lnTo>
                    <a:pt x="169"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2385;p66">
              <a:extLst>
                <a:ext uri="{FF2B5EF4-FFF2-40B4-BE49-F238E27FC236}">
                  <a16:creationId xmlns:a16="http://schemas.microsoft.com/office/drawing/2014/main" id="{12FEE26D-1AB6-4C7D-8505-1DC7639640CD}"/>
                </a:ext>
              </a:extLst>
            </p:cNvPr>
            <p:cNvSpPr/>
            <p:nvPr/>
          </p:nvSpPr>
          <p:spPr>
            <a:xfrm>
              <a:off x="4185375" y="-2347400"/>
              <a:ext cx="277975" cy="651925"/>
            </a:xfrm>
            <a:custGeom>
              <a:avLst/>
              <a:gdLst/>
              <a:ahLst/>
              <a:cxnLst/>
              <a:rect l="l" t="t" r="r" b="b"/>
              <a:pathLst>
                <a:path w="11119" h="26077" extrusionOk="0">
                  <a:moveTo>
                    <a:pt x="7743" y="1"/>
                  </a:moveTo>
                  <a:lnTo>
                    <a:pt x="7279" y="616"/>
                  </a:lnTo>
                  <a:lnTo>
                    <a:pt x="6811" y="1209"/>
                  </a:lnTo>
                  <a:lnTo>
                    <a:pt x="6343" y="1803"/>
                  </a:lnTo>
                  <a:lnTo>
                    <a:pt x="5871" y="2375"/>
                  </a:lnTo>
                  <a:lnTo>
                    <a:pt x="5394" y="2926"/>
                  </a:lnTo>
                  <a:lnTo>
                    <a:pt x="4917" y="3476"/>
                  </a:lnTo>
                  <a:lnTo>
                    <a:pt x="4435" y="4005"/>
                  </a:lnTo>
                  <a:lnTo>
                    <a:pt x="3953" y="4534"/>
                  </a:lnTo>
                  <a:lnTo>
                    <a:pt x="3467" y="5041"/>
                  </a:lnTo>
                  <a:lnTo>
                    <a:pt x="2981" y="5527"/>
                  </a:lnTo>
                  <a:lnTo>
                    <a:pt x="2490" y="6012"/>
                  </a:lnTo>
                  <a:lnTo>
                    <a:pt x="2000" y="6476"/>
                  </a:lnTo>
                  <a:lnTo>
                    <a:pt x="1505" y="6930"/>
                  </a:lnTo>
                  <a:lnTo>
                    <a:pt x="1005" y="7362"/>
                  </a:lnTo>
                  <a:lnTo>
                    <a:pt x="505" y="7793"/>
                  </a:lnTo>
                  <a:lnTo>
                    <a:pt x="1" y="8203"/>
                  </a:lnTo>
                  <a:lnTo>
                    <a:pt x="291" y="9229"/>
                  </a:lnTo>
                  <a:lnTo>
                    <a:pt x="578" y="10265"/>
                  </a:lnTo>
                  <a:lnTo>
                    <a:pt x="855" y="11323"/>
                  </a:lnTo>
                  <a:lnTo>
                    <a:pt x="1127" y="12391"/>
                  </a:lnTo>
                  <a:lnTo>
                    <a:pt x="1395" y="13470"/>
                  </a:lnTo>
                  <a:lnTo>
                    <a:pt x="1650" y="14561"/>
                  </a:lnTo>
                  <a:lnTo>
                    <a:pt x="1904" y="15672"/>
                  </a:lnTo>
                  <a:lnTo>
                    <a:pt x="2150" y="16784"/>
                  </a:lnTo>
                  <a:lnTo>
                    <a:pt x="2391" y="17917"/>
                  </a:lnTo>
                  <a:lnTo>
                    <a:pt x="2622" y="19051"/>
                  </a:lnTo>
                  <a:lnTo>
                    <a:pt x="2845" y="20205"/>
                  </a:lnTo>
                  <a:lnTo>
                    <a:pt x="3063" y="21360"/>
                  </a:lnTo>
                  <a:lnTo>
                    <a:pt x="3276" y="22526"/>
                  </a:lnTo>
                  <a:lnTo>
                    <a:pt x="3481" y="23702"/>
                  </a:lnTo>
                  <a:lnTo>
                    <a:pt x="3681" y="24879"/>
                  </a:lnTo>
                  <a:lnTo>
                    <a:pt x="3872" y="26077"/>
                  </a:lnTo>
                  <a:lnTo>
                    <a:pt x="4340" y="25602"/>
                  </a:lnTo>
                  <a:lnTo>
                    <a:pt x="4803" y="25138"/>
                  </a:lnTo>
                  <a:lnTo>
                    <a:pt x="5276" y="24695"/>
                  </a:lnTo>
                  <a:lnTo>
                    <a:pt x="5748" y="24253"/>
                  </a:lnTo>
                  <a:lnTo>
                    <a:pt x="6693" y="23400"/>
                  </a:lnTo>
                  <a:lnTo>
                    <a:pt x="7643" y="22548"/>
                  </a:lnTo>
                  <a:lnTo>
                    <a:pt x="8065" y="22159"/>
                  </a:lnTo>
                  <a:lnTo>
                    <a:pt x="8488" y="21760"/>
                  </a:lnTo>
                  <a:lnTo>
                    <a:pt x="8919" y="21350"/>
                  </a:lnTo>
                  <a:lnTo>
                    <a:pt x="9356" y="20950"/>
                  </a:lnTo>
                  <a:lnTo>
                    <a:pt x="9792" y="20562"/>
                  </a:lnTo>
                  <a:lnTo>
                    <a:pt x="10010" y="20367"/>
                  </a:lnTo>
                  <a:lnTo>
                    <a:pt x="10233" y="20184"/>
                  </a:lnTo>
                  <a:lnTo>
                    <a:pt x="10451" y="20011"/>
                  </a:lnTo>
                  <a:lnTo>
                    <a:pt x="10673" y="19849"/>
                  </a:lnTo>
                  <a:lnTo>
                    <a:pt x="10896" y="19687"/>
                  </a:lnTo>
                  <a:lnTo>
                    <a:pt x="11119" y="19536"/>
                  </a:lnTo>
                  <a:lnTo>
                    <a:pt x="10959" y="18252"/>
                  </a:lnTo>
                  <a:lnTo>
                    <a:pt x="10791" y="16967"/>
                  </a:lnTo>
                  <a:lnTo>
                    <a:pt x="10614" y="15705"/>
                  </a:lnTo>
                  <a:lnTo>
                    <a:pt x="10437" y="14431"/>
                  </a:lnTo>
                  <a:lnTo>
                    <a:pt x="10246" y="13179"/>
                  </a:lnTo>
                  <a:lnTo>
                    <a:pt x="10051" y="11927"/>
                  </a:lnTo>
                  <a:lnTo>
                    <a:pt x="9851" y="10686"/>
                  </a:lnTo>
                  <a:lnTo>
                    <a:pt x="9646" y="9466"/>
                  </a:lnTo>
                  <a:lnTo>
                    <a:pt x="9428" y="8236"/>
                  </a:lnTo>
                  <a:lnTo>
                    <a:pt x="9210" y="7027"/>
                  </a:lnTo>
                  <a:lnTo>
                    <a:pt x="8983" y="5829"/>
                  </a:lnTo>
                  <a:lnTo>
                    <a:pt x="8747" y="4642"/>
                  </a:lnTo>
                  <a:lnTo>
                    <a:pt x="8506" y="3465"/>
                  </a:lnTo>
                  <a:lnTo>
                    <a:pt x="8261" y="2300"/>
                  </a:lnTo>
                  <a:lnTo>
                    <a:pt x="8006" y="1145"/>
                  </a:lnTo>
                  <a:lnTo>
                    <a:pt x="774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2386;p66">
              <a:extLst>
                <a:ext uri="{FF2B5EF4-FFF2-40B4-BE49-F238E27FC236}">
                  <a16:creationId xmlns:a16="http://schemas.microsoft.com/office/drawing/2014/main" id="{1C44C970-A91D-4A0E-B39E-184483E07F85}"/>
                </a:ext>
              </a:extLst>
            </p:cNvPr>
            <p:cNvSpPr/>
            <p:nvPr/>
          </p:nvSpPr>
          <p:spPr>
            <a:xfrm>
              <a:off x="4298175" y="-1770775"/>
              <a:ext cx="210725" cy="572075"/>
            </a:xfrm>
            <a:custGeom>
              <a:avLst/>
              <a:gdLst/>
              <a:ahLst/>
              <a:cxnLst/>
              <a:rect l="l" t="t" r="r" b="b"/>
              <a:pathLst>
                <a:path w="8429" h="22883" extrusionOk="0">
                  <a:moveTo>
                    <a:pt x="7015" y="1"/>
                  </a:moveTo>
                  <a:lnTo>
                    <a:pt x="6825" y="249"/>
                  </a:lnTo>
                  <a:lnTo>
                    <a:pt x="6634" y="486"/>
                  </a:lnTo>
                  <a:lnTo>
                    <a:pt x="6438" y="724"/>
                  </a:lnTo>
                  <a:lnTo>
                    <a:pt x="6238" y="950"/>
                  </a:lnTo>
                  <a:lnTo>
                    <a:pt x="5839" y="1393"/>
                  </a:lnTo>
                  <a:lnTo>
                    <a:pt x="5434" y="1825"/>
                  </a:lnTo>
                  <a:lnTo>
                    <a:pt x="5025" y="2235"/>
                  </a:lnTo>
                  <a:lnTo>
                    <a:pt x="4621" y="2645"/>
                  </a:lnTo>
                  <a:lnTo>
                    <a:pt x="4221" y="3044"/>
                  </a:lnTo>
                  <a:lnTo>
                    <a:pt x="3830" y="3454"/>
                  </a:lnTo>
                  <a:lnTo>
                    <a:pt x="2876" y="4469"/>
                  </a:lnTo>
                  <a:lnTo>
                    <a:pt x="1927" y="5484"/>
                  </a:lnTo>
                  <a:lnTo>
                    <a:pt x="1445" y="5980"/>
                  </a:lnTo>
                  <a:lnTo>
                    <a:pt x="968" y="6466"/>
                  </a:lnTo>
                  <a:lnTo>
                    <a:pt x="486" y="6941"/>
                  </a:lnTo>
                  <a:lnTo>
                    <a:pt x="0" y="7394"/>
                  </a:lnTo>
                  <a:lnTo>
                    <a:pt x="128" y="8365"/>
                  </a:lnTo>
                  <a:lnTo>
                    <a:pt x="255" y="9337"/>
                  </a:lnTo>
                  <a:lnTo>
                    <a:pt x="373" y="10297"/>
                  </a:lnTo>
                  <a:lnTo>
                    <a:pt x="491" y="11269"/>
                  </a:lnTo>
                  <a:lnTo>
                    <a:pt x="600" y="12240"/>
                  </a:lnTo>
                  <a:lnTo>
                    <a:pt x="705" y="13211"/>
                  </a:lnTo>
                  <a:lnTo>
                    <a:pt x="809" y="14183"/>
                  </a:lnTo>
                  <a:lnTo>
                    <a:pt x="904" y="15154"/>
                  </a:lnTo>
                  <a:lnTo>
                    <a:pt x="995" y="16126"/>
                  </a:lnTo>
                  <a:lnTo>
                    <a:pt x="1086" y="17097"/>
                  </a:lnTo>
                  <a:lnTo>
                    <a:pt x="1168" y="18068"/>
                  </a:lnTo>
                  <a:lnTo>
                    <a:pt x="1245" y="19029"/>
                  </a:lnTo>
                  <a:lnTo>
                    <a:pt x="1322" y="20000"/>
                  </a:lnTo>
                  <a:lnTo>
                    <a:pt x="1391" y="20961"/>
                  </a:lnTo>
                  <a:lnTo>
                    <a:pt x="1454" y="21922"/>
                  </a:lnTo>
                  <a:lnTo>
                    <a:pt x="1513" y="22882"/>
                  </a:lnTo>
                  <a:lnTo>
                    <a:pt x="1768" y="22666"/>
                  </a:lnTo>
                  <a:lnTo>
                    <a:pt x="2022" y="22472"/>
                  </a:lnTo>
                  <a:lnTo>
                    <a:pt x="2281" y="22289"/>
                  </a:lnTo>
                  <a:lnTo>
                    <a:pt x="2545" y="22127"/>
                  </a:lnTo>
                  <a:lnTo>
                    <a:pt x="2808" y="21976"/>
                  </a:lnTo>
                  <a:lnTo>
                    <a:pt x="3076" y="21846"/>
                  </a:lnTo>
                  <a:lnTo>
                    <a:pt x="3344" y="21717"/>
                  </a:lnTo>
                  <a:lnTo>
                    <a:pt x="3612" y="21598"/>
                  </a:lnTo>
                  <a:lnTo>
                    <a:pt x="3880" y="21490"/>
                  </a:lnTo>
                  <a:lnTo>
                    <a:pt x="4153" y="21393"/>
                  </a:lnTo>
                  <a:lnTo>
                    <a:pt x="4694" y="21198"/>
                  </a:lnTo>
                  <a:lnTo>
                    <a:pt x="5230" y="21015"/>
                  </a:lnTo>
                  <a:lnTo>
                    <a:pt x="5766" y="20810"/>
                  </a:lnTo>
                  <a:lnTo>
                    <a:pt x="6089" y="20691"/>
                  </a:lnTo>
                  <a:lnTo>
                    <a:pt x="6416" y="20551"/>
                  </a:lnTo>
                  <a:lnTo>
                    <a:pt x="7084" y="20281"/>
                  </a:lnTo>
                  <a:lnTo>
                    <a:pt x="7420" y="20152"/>
                  </a:lnTo>
                  <a:lnTo>
                    <a:pt x="7756" y="20044"/>
                  </a:lnTo>
                  <a:lnTo>
                    <a:pt x="8092" y="19946"/>
                  </a:lnTo>
                  <a:lnTo>
                    <a:pt x="8260" y="19903"/>
                  </a:lnTo>
                  <a:lnTo>
                    <a:pt x="8428" y="19882"/>
                  </a:lnTo>
                  <a:lnTo>
                    <a:pt x="8374" y="18619"/>
                  </a:lnTo>
                  <a:lnTo>
                    <a:pt x="8319" y="17356"/>
                  </a:lnTo>
                  <a:lnTo>
                    <a:pt x="8260" y="16093"/>
                  </a:lnTo>
                  <a:lnTo>
                    <a:pt x="8192" y="14841"/>
                  </a:lnTo>
                  <a:lnTo>
                    <a:pt x="8124" y="13578"/>
                  </a:lnTo>
                  <a:lnTo>
                    <a:pt x="8051" y="12326"/>
                  </a:lnTo>
                  <a:lnTo>
                    <a:pt x="7970" y="11085"/>
                  </a:lnTo>
                  <a:lnTo>
                    <a:pt x="7883" y="9833"/>
                  </a:lnTo>
                  <a:lnTo>
                    <a:pt x="7797" y="8592"/>
                  </a:lnTo>
                  <a:lnTo>
                    <a:pt x="7701" y="7351"/>
                  </a:lnTo>
                  <a:lnTo>
                    <a:pt x="7602" y="6120"/>
                  </a:lnTo>
                  <a:lnTo>
                    <a:pt x="7492" y="4890"/>
                  </a:lnTo>
                  <a:lnTo>
                    <a:pt x="7383" y="3660"/>
                  </a:lnTo>
                  <a:lnTo>
                    <a:pt x="7265" y="2429"/>
                  </a:lnTo>
                  <a:lnTo>
                    <a:pt x="7143" y="1209"/>
                  </a:lnTo>
                  <a:lnTo>
                    <a:pt x="701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2387;p66">
              <a:extLst>
                <a:ext uri="{FF2B5EF4-FFF2-40B4-BE49-F238E27FC236}">
                  <a16:creationId xmlns:a16="http://schemas.microsoft.com/office/drawing/2014/main" id="{8293DBB0-4ECE-4190-BE0C-552BFAAF1AE0}"/>
                </a:ext>
              </a:extLst>
            </p:cNvPr>
            <p:cNvSpPr/>
            <p:nvPr/>
          </p:nvSpPr>
          <p:spPr>
            <a:xfrm>
              <a:off x="4335325" y="-1177150"/>
              <a:ext cx="180400" cy="594200"/>
            </a:xfrm>
            <a:custGeom>
              <a:avLst/>
              <a:gdLst/>
              <a:ahLst/>
              <a:cxnLst/>
              <a:rect l="l" t="t" r="r" b="b"/>
              <a:pathLst>
                <a:path w="7216" h="23768" extrusionOk="0">
                  <a:moveTo>
                    <a:pt x="7074" y="1"/>
                  </a:moveTo>
                  <a:lnTo>
                    <a:pt x="6747" y="217"/>
                  </a:lnTo>
                  <a:lnTo>
                    <a:pt x="6415" y="411"/>
                  </a:lnTo>
                  <a:lnTo>
                    <a:pt x="6084" y="583"/>
                  </a:lnTo>
                  <a:lnTo>
                    <a:pt x="5747" y="745"/>
                  </a:lnTo>
                  <a:lnTo>
                    <a:pt x="5084" y="1069"/>
                  </a:lnTo>
                  <a:lnTo>
                    <a:pt x="4757" y="1220"/>
                  </a:lnTo>
                  <a:lnTo>
                    <a:pt x="4439" y="1393"/>
                  </a:lnTo>
                  <a:lnTo>
                    <a:pt x="3916" y="1674"/>
                  </a:lnTo>
                  <a:lnTo>
                    <a:pt x="3394" y="1976"/>
                  </a:lnTo>
                  <a:lnTo>
                    <a:pt x="2867" y="2278"/>
                  </a:lnTo>
                  <a:lnTo>
                    <a:pt x="2603" y="2418"/>
                  </a:lnTo>
                  <a:lnTo>
                    <a:pt x="2340" y="2548"/>
                  </a:lnTo>
                  <a:lnTo>
                    <a:pt x="2072" y="2677"/>
                  </a:lnTo>
                  <a:lnTo>
                    <a:pt x="1808" y="2796"/>
                  </a:lnTo>
                  <a:lnTo>
                    <a:pt x="1545" y="2893"/>
                  </a:lnTo>
                  <a:lnTo>
                    <a:pt x="1277" y="2980"/>
                  </a:lnTo>
                  <a:lnTo>
                    <a:pt x="1013" y="3044"/>
                  </a:lnTo>
                  <a:lnTo>
                    <a:pt x="750" y="3088"/>
                  </a:lnTo>
                  <a:lnTo>
                    <a:pt x="482" y="3120"/>
                  </a:lnTo>
                  <a:lnTo>
                    <a:pt x="218" y="3120"/>
                  </a:lnTo>
                  <a:lnTo>
                    <a:pt x="254" y="4232"/>
                  </a:lnTo>
                  <a:lnTo>
                    <a:pt x="286" y="5343"/>
                  </a:lnTo>
                  <a:lnTo>
                    <a:pt x="309" y="6444"/>
                  </a:lnTo>
                  <a:lnTo>
                    <a:pt x="327" y="7534"/>
                  </a:lnTo>
                  <a:lnTo>
                    <a:pt x="341" y="8624"/>
                  </a:lnTo>
                  <a:lnTo>
                    <a:pt x="345" y="9715"/>
                  </a:lnTo>
                  <a:lnTo>
                    <a:pt x="341" y="10794"/>
                  </a:lnTo>
                  <a:lnTo>
                    <a:pt x="332" y="11862"/>
                  </a:lnTo>
                  <a:lnTo>
                    <a:pt x="314" y="12920"/>
                  </a:lnTo>
                  <a:lnTo>
                    <a:pt x="291" y="13967"/>
                  </a:lnTo>
                  <a:lnTo>
                    <a:pt x="264" y="15014"/>
                  </a:lnTo>
                  <a:lnTo>
                    <a:pt x="223" y="16039"/>
                  </a:lnTo>
                  <a:lnTo>
                    <a:pt x="177" y="17065"/>
                  </a:lnTo>
                  <a:lnTo>
                    <a:pt x="127" y="18079"/>
                  </a:lnTo>
                  <a:lnTo>
                    <a:pt x="68" y="19072"/>
                  </a:lnTo>
                  <a:lnTo>
                    <a:pt x="0" y="20054"/>
                  </a:lnTo>
                  <a:lnTo>
                    <a:pt x="95" y="20313"/>
                  </a:lnTo>
                  <a:lnTo>
                    <a:pt x="191" y="20551"/>
                  </a:lnTo>
                  <a:lnTo>
                    <a:pt x="286" y="20788"/>
                  </a:lnTo>
                  <a:lnTo>
                    <a:pt x="382" y="21015"/>
                  </a:lnTo>
                  <a:lnTo>
                    <a:pt x="482" y="21231"/>
                  </a:lnTo>
                  <a:lnTo>
                    <a:pt x="582" y="21436"/>
                  </a:lnTo>
                  <a:lnTo>
                    <a:pt x="686" y="21630"/>
                  </a:lnTo>
                  <a:lnTo>
                    <a:pt x="786" y="21825"/>
                  </a:lnTo>
                  <a:lnTo>
                    <a:pt x="891" y="21997"/>
                  </a:lnTo>
                  <a:lnTo>
                    <a:pt x="995" y="22170"/>
                  </a:lnTo>
                  <a:lnTo>
                    <a:pt x="1100" y="22332"/>
                  </a:lnTo>
                  <a:lnTo>
                    <a:pt x="1209" y="22472"/>
                  </a:lnTo>
                  <a:lnTo>
                    <a:pt x="1318" y="22623"/>
                  </a:lnTo>
                  <a:lnTo>
                    <a:pt x="1422" y="22753"/>
                  </a:lnTo>
                  <a:lnTo>
                    <a:pt x="1536" y="22882"/>
                  </a:lnTo>
                  <a:lnTo>
                    <a:pt x="1645" y="22990"/>
                  </a:lnTo>
                  <a:lnTo>
                    <a:pt x="1754" y="23098"/>
                  </a:lnTo>
                  <a:lnTo>
                    <a:pt x="1867" y="23195"/>
                  </a:lnTo>
                  <a:lnTo>
                    <a:pt x="1976" y="23292"/>
                  </a:lnTo>
                  <a:lnTo>
                    <a:pt x="2090" y="23368"/>
                  </a:lnTo>
                  <a:lnTo>
                    <a:pt x="2204" y="23443"/>
                  </a:lnTo>
                  <a:lnTo>
                    <a:pt x="2317" y="23519"/>
                  </a:lnTo>
                  <a:lnTo>
                    <a:pt x="2435" y="23573"/>
                  </a:lnTo>
                  <a:lnTo>
                    <a:pt x="2549" y="23627"/>
                  </a:lnTo>
                  <a:lnTo>
                    <a:pt x="2667" y="23670"/>
                  </a:lnTo>
                  <a:lnTo>
                    <a:pt x="2781" y="23703"/>
                  </a:lnTo>
                  <a:lnTo>
                    <a:pt x="2899" y="23735"/>
                  </a:lnTo>
                  <a:lnTo>
                    <a:pt x="3012" y="23746"/>
                  </a:lnTo>
                  <a:lnTo>
                    <a:pt x="3130" y="23767"/>
                  </a:lnTo>
                  <a:lnTo>
                    <a:pt x="3367" y="23767"/>
                  </a:lnTo>
                  <a:lnTo>
                    <a:pt x="3485" y="23756"/>
                  </a:lnTo>
                  <a:lnTo>
                    <a:pt x="3603" y="23746"/>
                  </a:lnTo>
                  <a:lnTo>
                    <a:pt x="3721" y="23724"/>
                  </a:lnTo>
                  <a:lnTo>
                    <a:pt x="3839" y="23692"/>
                  </a:lnTo>
                  <a:lnTo>
                    <a:pt x="3957" y="23659"/>
                  </a:lnTo>
                  <a:lnTo>
                    <a:pt x="4194" y="23573"/>
                  </a:lnTo>
                  <a:lnTo>
                    <a:pt x="4430" y="23454"/>
                  </a:lnTo>
                  <a:lnTo>
                    <a:pt x="4666" y="23314"/>
                  </a:lnTo>
                  <a:lnTo>
                    <a:pt x="4902" y="23141"/>
                  </a:lnTo>
                  <a:lnTo>
                    <a:pt x="5139" y="22958"/>
                  </a:lnTo>
                  <a:lnTo>
                    <a:pt x="5370" y="22742"/>
                  </a:lnTo>
                  <a:lnTo>
                    <a:pt x="5602" y="22515"/>
                  </a:lnTo>
                  <a:lnTo>
                    <a:pt x="5829" y="22256"/>
                  </a:lnTo>
                  <a:lnTo>
                    <a:pt x="6056" y="21986"/>
                  </a:lnTo>
                  <a:lnTo>
                    <a:pt x="6279" y="21695"/>
                  </a:lnTo>
                  <a:lnTo>
                    <a:pt x="6502" y="21382"/>
                  </a:lnTo>
                  <a:lnTo>
                    <a:pt x="6720" y="21047"/>
                  </a:lnTo>
                  <a:lnTo>
                    <a:pt x="6933" y="20702"/>
                  </a:lnTo>
                  <a:lnTo>
                    <a:pt x="7147" y="20335"/>
                  </a:lnTo>
                  <a:lnTo>
                    <a:pt x="7115" y="20152"/>
                  </a:lnTo>
                  <a:lnTo>
                    <a:pt x="7092" y="19957"/>
                  </a:lnTo>
                  <a:lnTo>
                    <a:pt x="7088" y="19860"/>
                  </a:lnTo>
                  <a:lnTo>
                    <a:pt x="7083" y="19763"/>
                  </a:lnTo>
                  <a:lnTo>
                    <a:pt x="7083" y="19655"/>
                  </a:lnTo>
                  <a:lnTo>
                    <a:pt x="7088" y="19536"/>
                  </a:lnTo>
                  <a:lnTo>
                    <a:pt x="7115" y="18328"/>
                  </a:lnTo>
                  <a:lnTo>
                    <a:pt x="7142" y="17119"/>
                  </a:lnTo>
                  <a:lnTo>
                    <a:pt x="7165" y="15910"/>
                  </a:lnTo>
                  <a:lnTo>
                    <a:pt x="7183" y="14690"/>
                  </a:lnTo>
                  <a:lnTo>
                    <a:pt x="7197" y="13471"/>
                  </a:lnTo>
                  <a:lnTo>
                    <a:pt x="7210" y="12251"/>
                  </a:lnTo>
                  <a:lnTo>
                    <a:pt x="7215" y="11031"/>
                  </a:lnTo>
                  <a:lnTo>
                    <a:pt x="7215" y="9812"/>
                  </a:lnTo>
                  <a:lnTo>
                    <a:pt x="7215" y="8592"/>
                  </a:lnTo>
                  <a:lnTo>
                    <a:pt x="7206" y="7362"/>
                  </a:lnTo>
                  <a:lnTo>
                    <a:pt x="7192" y="6131"/>
                  </a:lnTo>
                  <a:lnTo>
                    <a:pt x="7179" y="4912"/>
                  </a:lnTo>
                  <a:lnTo>
                    <a:pt x="7161" y="3681"/>
                  </a:lnTo>
                  <a:lnTo>
                    <a:pt x="7133" y="2462"/>
                  </a:lnTo>
                  <a:lnTo>
                    <a:pt x="7106" y="1231"/>
                  </a:lnTo>
                  <a:lnTo>
                    <a:pt x="7074"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2388;p66">
              <a:extLst>
                <a:ext uri="{FF2B5EF4-FFF2-40B4-BE49-F238E27FC236}">
                  <a16:creationId xmlns:a16="http://schemas.microsoft.com/office/drawing/2014/main" id="{FD64E2B3-EAE4-4C45-8C37-FAA5D58D87D4}"/>
                </a:ext>
              </a:extLst>
            </p:cNvPr>
            <p:cNvSpPr/>
            <p:nvPr/>
          </p:nvSpPr>
          <p:spPr>
            <a:xfrm>
              <a:off x="4387450" y="-9834100"/>
              <a:ext cx="71925" cy="179725"/>
            </a:xfrm>
            <a:custGeom>
              <a:avLst/>
              <a:gdLst/>
              <a:ahLst/>
              <a:cxnLst/>
              <a:rect l="l" t="t" r="r" b="b"/>
              <a:pathLst>
                <a:path w="2877" h="7189" extrusionOk="0">
                  <a:moveTo>
                    <a:pt x="1609" y="0"/>
                  </a:moveTo>
                  <a:lnTo>
                    <a:pt x="1513" y="11"/>
                  </a:lnTo>
                  <a:lnTo>
                    <a:pt x="1418" y="33"/>
                  </a:lnTo>
                  <a:lnTo>
                    <a:pt x="1323" y="54"/>
                  </a:lnTo>
                  <a:lnTo>
                    <a:pt x="1232" y="98"/>
                  </a:lnTo>
                  <a:lnTo>
                    <a:pt x="1141" y="162"/>
                  </a:lnTo>
                  <a:lnTo>
                    <a:pt x="1050" y="227"/>
                  </a:lnTo>
                  <a:lnTo>
                    <a:pt x="959" y="303"/>
                  </a:lnTo>
                  <a:lnTo>
                    <a:pt x="877" y="389"/>
                  </a:lnTo>
                  <a:lnTo>
                    <a:pt x="791" y="486"/>
                  </a:lnTo>
                  <a:lnTo>
                    <a:pt x="709" y="594"/>
                  </a:lnTo>
                  <a:lnTo>
                    <a:pt x="632" y="724"/>
                  </a:lnTo>
                  <a:lnTo>
                    <a:pt x="559" y="853"/>
                  </a:lnTo>
                  <a:lnTo>
                    <a:pt x="487" y="993"/>
                  </a:lnTo>
                  <a:lnTo>
                    <a:pt x="418" y="1144"/>
                  </a:lnTo>
                  <a:lnTo>
                    <a:pt x="355" y="1306"/>
                  </a:lnTo>
                  <a:lnTo>
                    <a:pt x="296" y="1479"/>
                  </a:lnTo>
                  <a:lnTo>
                    <a:pt x="241" y="1673"/>
                  </a:lnTo>
                  <a:lnTo>
                    <a:pt x="191" y="1868"/>
                  </a:lnTo>
                  <a:lnTo>
                    <a:pt x="150" y="2073"/>
                  </a:lnTo>
                  <a:lnTo>
                    <a:pt x="110" y="2289"/>
                  </a:lnTo>
                  <a:lnTo>
                    <a:pt x="73" y="2504"/>
                  </a:lnTo>
                  <a:lnTo>
                    <a:pt x="46" y="2742"/>
                  </a:lnTo>
                  <a:lnTo>
                    <a:pt x="23" y="2990"/>
                  </a:lnTo>
                  <a:lnTo>
                    <a:pt x="10" y="3228"/>
                  </a:lnTo>
                  <a:lnTo>
                    <a:pt x="0" y="3476"/>
                  </a:lnTo>
                  <a:lnTo>
                    <a:pt x="0" y="3713"/>
                  </a:lnTo>
                  <a:lnTo>
                    <a:pt x="10" y="3940"/>
                  </a:lnTo>
                  <a:lnTo>
                    <a:pt x="23" y="4177"/>
                  </a:lnTo>
                  <a:lnTo>
                    <a:pt x="46" y="4404"/>
                  </a:lnTo>
                  <a:lnTo>
                    <a:pt x="73" y="4620"/>
                  </a:lnTo>
                  <a:lnTo>
                    <a:pt x="105" y="4836"/>
                  </a:lnTo>
                  <a:lnTo>
                    <a:pt x="146" y="5052"/>
                  </a:lnTo>
                  <a:lnTo>
                    <a:pt x="191" y="5257"/>
                  </a:lnTo>
                  <a:lnTo>
                    <a:pt x="241" y="5451"/>
                  </a:lnTo>
                  <a:lnTo>
                    <a:pt x="296" y="5645"/>
                  </a:lnTo>
                  <a:lnTo>
                    <a:pt x="359" y="5818"/>
                  </a:lnTo>
                  <a:lnTo>
                    <a:pt x="423" y="5991"/>
                  </a:lnTo>
                  <a:lnTo>
                    <a:pt x="491" y="6153"/>
                  </a:lnTo>
                  <a:lnTo>
                    <a:pt x="564" y="6314"/>
                  </a:lnTo>
                  <a:lnTo>
                    <a:pt x="641" y="6455"/>
                  </a:lnTo>
                  <a:lnTo>
                    <a:pt x="723" y="6584"/>
                  </a:lnTo>
                  <a:lnTo>
                    <a:pt x="805" y="6703"/>
                  </a:lnTo>
                  <a:lnTo>
                    <a:pt x="891" y="6811"/>
                  </a:lnTo>
                  <a:lnTo>
                    <a:pt x="977" y="6908"/>
                  </a:lnTo>
                  <a:lnTo>
                    <a:pt x="1068" y="6994"/>
                  </a:lnTo>
                  <a:lnTo>
                    <a:pt x="1159" y="7059"/>
                  </a:lnTo>
                  <a:lnTo>
                    <a:pt x="1254" y="7113"/>
                  </a:lnTo>
                  <a:lnTo>
                    <a:pt x="1350" y="7156"/>
                  </a:lnTo>
                  <a:lnTo>
                    <a:pt x="1445" y="7178"/>
                  </a:lnTo>
                  <a:lnTo>
                    <a:pt x="1545" y="7189"/>
                  </a:lnTo>
                  <a:lnTo>
                    <a:pt x="1641" y="7178"/>
                  </a:lnTo>
                  <a:lnTo>
                    <a:pt x="1741" y="7156"/>
                  </a:lnTo>
                  <a:lnTo>
                    <a:pt x="1836" y="7102"/>
                  </a:lnTo>
                  <a:lnTo>
                    <a:pt x="1936" y="7048"/>
                  </a:lnTo>
                  <a:lnTo>
                    <a:pt x="2031" y="6962"/>
                  </a:lnTo>
                  <a:lnTo>
                    <a:pt x="2090" y="6908"/>
                  </a:lnTo>
                  <a:lnTo>
                    <a:pt x="2145" y="6843"/>
                  </a:lnTo>
                  <a:lnTo>
                    <a:pt x="2195" y="6768"/>
                  </a:lnTo>
                  <a:lnTo>
                    <a:pt x="2240" y="6692"/>
                  </a:lnTo>
                  <a:lnTo>
                    <a:pt x="2286" y="6617"/>
                  </a:lnTo>
                  <a:lnTo>
                    <a:pt x="2322" y="6530"/>
                  </a:lnTo>
                  <a:lnTo>
                    <a:pt x="2359" y="6444"/>
                  </a:lnTo>
                  <a:lnTo>
                    <a:pt x="2390" y="6347"/>
                  </a:lnTo>
                  <a:lnTo>
                    <a:pt x="2422" y="6250"/>
                  </a:lnTo>
                  <a:lnTo>
                    <a:pt x="2445" y="6142"/>
                  </a:lnTo>
                  <a:lnTo>
                    <a:pt x="2468" y="6034"/>
                  </a:lnTo>
                  <a:lnTo>
                    <a:pt x="2490" y="5915"/>
                  </a:lnTo>
                  <a:lnTo>
                    <a:pt x="2508" y="5786"/>
                  </a:lnTo>
                  <a:lnTo>
                    <a:pt x="2522" y="5656"/>
                  </a:lnTo>
                  <a:lnTo>
                    <a:pt x="2531" y="5516"/>
                  </a:lnTo>
                  <a:lnTo>
                    <a:pt x="2540" y="5375"/>
                  </a:lnTo>
                  <a:lnTo>
                    <a:pt x="2549" y="5170"/>
                  </a:lnTo>
                  <a:lnTo>
                    <a:pt x="2545" y="4976"/>
                  </a:lnTo>
                  <a:lnTo>
                    <a:pt x="2536" y="4782"/>
                  </a:lnTo>
                  <a:lnTo>
                    <a:pt x="2527" y="4577"/>
                  </a:lnTo>
                  <a:lnTo>
                    <a:pt x="2586" y="4382"/>
                  </a:lnTo>
                  <a:lnTo>
                    <a:pt x="2640" y="4177"/>
                  </a:lnTo>
                  <a:lnTo>
                    <a:pt x="2690" y="3962"/>
                  </a:lnTo>
                  <a:lnTo>
                    <a:pt x="2731" y="3746"/>
                  </a:lnTo>
                  <a:lnTo>
                    <a:pt x="2772" y="3530"/>
                  </a:lnTo>
                  <a:lnTo>
                    <a:pt x="2808" y="3292"/>
                  </a:lnTo>
                  <a:lnTo>
                    <a:pt x="2836" y="3055"/>
                  </a:lnTo>
                  <a:lnTo>
                    <a:pt x="2863" y="2817"/>
                  </a:lnTo>
                  <a:lnTo>
                    <a:pt x="2872" y="2645"/>
                  </a:lnTo>
                  <a:lnTo>
                    <a:pt x="2876" y="2472"/>
                  </a:lnTo>
                  <a:lnTo>
                    <a:pt x="2876" y="2299"/>
                  </a:lnTo>
                  <a:lnTo>
                    <a:pt x="2876" y="2127"/>
                  </a:lnTo>
                  <a:lnTo>
                    <a:pt x="2867" y="1965"/>
                  </a:lnTo>
                  <a:lnTo>
                    <a:pt x="2854" y="1792"/>
                  </a:lnTo>
                  <a:lnTo>
                    <a:pt x="2840" y="1630"/>
                  </a:lnTo>
                  <a:lnTo>
                    <a:pt x="2817" y="1468"/>
                  </a:lnTo>
                  <a:lnTo>
                    <a:pt x="2790" y="1317"/>
                  </a:lnTo>
                  <a:lnTo>
                    <a:pt x="2758" y="1166"/>
                  </a:lnTo>
                  <a:lnTo>
                    <a:pt x="2722" y="1026"/>
                  </a:lnTo>
                  <a:lnTo>
                    <a:pt x="2681" y="896"/>
                  </a:lnTo>
                  <a:lnTo>
                    <a:pt x="2631" y="767"/>
                  </a:lnTo>
                  <a:lnTo>
                    <a:pt x="2581" y="659"/>
                  </a:lnTo>
                  <a:lnTo>
                    <a:pt x="2522" y="551"/>
                  </a:lnTo>
                  <a:lnTo>
                    <a:pt x="2454" y="465"/>
                  </a:lnTo>
                  <a:lnTo>
                    <a:pt x="2363" y="367"/>
                  </a:lnTo>
                  <a:lnTo>
                    <a:pt x="2272" y="270"/>
                  </a:lnTo>
                  <a:lnTo>
                    <a:pt x="2181" y="195"/>
                  </a:lnTo>
                  <a:lnTo>
                    <a:pt x="2086" y="141"/>
                  </a:lnTo>
                  <a:lnTo>
                    <a:pt x="1991" y="87"/>
                  </a:lnTo>
                  <a:lnTo>
                    <a:pt x="1895" y="44"/>
                  </a:lnTo>
                  <a:lnTo>
                    <a:pt x="1800" y="22"/>
                  </a:lnTo>
                  <a:lnTo>
                    <a:pt x="1704"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2389;p66">
              <a:extLst>
                <a:ext uri="{FF2B5EF4-FFF2-40B4-BE49-F238E27FC236}">
                  <a16:creationId xmlns:a16="http://schemas.microsoft.com/office/drawing/2014/main" id="{05490FC4-3F93-448D-B03F-0A53543C4E6D}"/>
                </a:ext>
              </a:extLst>
            </p:cNvPr>
            <p:cNvSpPr/>
            <p:nvPr/>
          </p:nvSpPr>
          <p:spPr>
            <a:xfrm>
              <a:off x="4395625" y="-3793425"/>
              <a:ext cx="190750" cy="728025"/>
            </a:xfrm>
            <a:custGeom>
              <a:avLst/>
              <a:gdLst/>
              <a:ahLst/>
              <a:cxnLst/>
              <a:rect l="l" t="t" r="r" b="b"/>
              <a:pathLst>
                <a:path w="7630" h="29121" extrusionOk="0">
                  <a:moveTo>
                    <a:pt x="5157" y="1"/>
                  </a:moveTo>
                  <a:lnTo>
                    <a:pt x="5003" y="12"/>
                  </a:lnTo>
                  <a:lnTo>
                    <a:pt x="4848" y="44"/>
                  </a:lnTo>
                  <a:lnTo>
                    <a:pt x="4694" y="98"/>
                  </a:lnTo>
                  <a:lnTo>
                    <a:pt x="4540" y="173"/>
                  </a:lnTo>
                  <a:lnTo>
                    <a:pt x="4385" y="260"/>
                  </a:lnTo>
                  <a:lnTo>
                    <a:pt x="4235" y="368"/>
                  </a:lnTo>
                  <a:lnTo>
                    <a:pt x="4085" y="486"/>
                  </a:lnTo>
                  <a:lnTo>
                    <a:pt x="3940" y="627"/>
                  </a:lnTo>
                  <a:lnTo>
                    <a:pt x="3794" y="778"/>
                  </a:lnTo>
                  <a:lnTo>
                    <a:pt x="3654" y="961"/>
                  </a:lnTo>
                  <a:lnTo>
                    <a:pt x="3513" y="1145"/>
                  </a:lnTo>
                  <a:lnTo>
                    <a:pt x="3381" y="1361"/>
                  </a:lnTo>
                  <a:lnTo>
                    <a:pt x="3267" y="1544"/>
                  </a:lnTo>
                  <a:lnTo>
                    <a:pt x="3158" y="1749"/>
                  </a:lnTo>
                  <a:lnTo>
                    <a:pt x="3054" y="1954"/>
                  </a:lnTo>
                  <a:lnTo>
                    <a:pt x="2954" y="2159"/>
                  </a:lnTo>
                  <a:lnTo>
                    <a:pt x="2854" y="2386"/>
                  </a:lnTo>
                  <a:lnTo>
                    <a:pt x="2758" y="2613"/>
                  </a:lnTo>
                  <a:lnTo>
                    <a:pt x="2668" y="2850"/>
                  </a:lnTo>
                  <a:lnTo>
                    <a:pt x="2577" y="3098"/>
                  </a:lnTo>
                  <a:lnTo>
                    <a:pt x="2490" y="3347"/>
                  </a:lnTo>
                  <a:lnTo>
                    <a:pt x="2404" y="3595"/>
                  </a:lnTo>
                  <a:lnTo>
                    <a:pt x="2322" y="3865"/>
                  </a:lnTo>
                  <a:lnTo>
                    <a:pt x="2241" y="4124"/>
                  </a:lnTo>
                  <a:lnTo>
                    <a:pt x="2163" y="4394"/>
                  </a:lnTo>
                  <a:lnTo>
                    <a:pt x="2091" y="4674"/>
                  </a:lnTo>
                  <a:lnTo>
                    <a:pt x="1950" y="5235"/>
                  </a:lnTo>
                  <a:lnTo>
                    <a:pt x="1813" y="5808"/>
                  </a:lnTo>
                  <a:lnTo>
                    <a:pt x="1686" y="6390"/>
                  </a:lnTo>
                  <a:lnTo>
                    <a:pt x="1568" y="6984"/>
                  </a:lnTo>
                  <a:lnTo>
                    <a:pt x="1455" y="7588"/>
                  </a:lnTo>
                  <a:lnTo>
                    <a:pt x="1345" y="8182"/>
                  </a:lnTo>
                  <a:lnTo>
                    <a:pt x="1246" y="8786"/>
                  </a:lnTo>
                  <a:lnTo>
                    <a:pt x="1146" y="9380"/>
                  </a:lnTo>
                  <a:lnTo>
                    <a:pt x="1050" y="9963"/>
                  </a:lnTo>
                  <a:lnTo>
                    <a:pt x="909" y="10870"/>
                  </a:lnTo>
                  <a:lnTo>
                    <a:pt x="773" y="11776"/>
                  </a:lnTo>
                  <a:lnTo>
                    <a:pt x="641" y="12694"/>
                  </a:lnTo>
                  <a:lnTo>
                    <a:pt x="514" y="13622"/>
                  </a:lnTo>
                  <a:lnTo>
                    <a:pt x="396" y="14561"/>
                  </a:lnTo>
                  <a:lnTo>
                    <a:pt x="341" y="15025"/>
                  </a:lnTo>
                  <a:lnTo>
                    <a:pt x="291" y="15489"/>
                  </a:lnTo>
                  <a:lnTo>
                    <a:pt x="241" y="15964"/>
                  </a:lnTo>
                  <a:lnTo>
                    <a:pt x="201" y="16428"/>
                  </a:lnTo>
                  <a:lnTo>
                    <a:pt x="155" y="16892"/>
                  </a:lnTo>
                  <a:lnTo>
                    <a:pt x="119" y="17367"/>
                  </a:lnTo>
                  <a:lnTo>
                    <a:pt x="82" y="17907"/>
                  </a:lnTo>
                  <a:lnTo>
                    <a:pt x="55" y="18446"/>
                  </a:lnTo>
                  <a:lnTo>
                    <a:pt x="28" y="18986"/>
                  </a:lnTo>
                  <a:lnTo>
                    <a:pt x="10" y="19526"/>
                  </a:lnTo>
                  <a:lnTo>
                    <a:pt x="1" y="20076"/>
                  </a:lnTo>
                  <a:lnTo>
                    <a:pt x="1" y="20616"/>
                  </a:lnTo>
                  <a:lnTo>
                    <a:pt x="5" y="21155"/>
                  </a:lnTo>
                  <a:lnTo>
                    <a:pt x="23" y="21684"/>
                  </a:lnTo>
                  <a:lnTo>
                    <a:pt x="37" y="21954"/>
                  </a:lnTo>
                  <a:lnTo>
                    <a:pt x="51" y="22213"/>
                  </a:lnTo>
                  <a:lnTo>
                    <a:pt x="69" y="22472"/>
                  </a:lnTo>
                  <a:lnTo>
                    <a:pt x="91" y="22742"/>
                  </a:lnTo>
                  <a:lnTo>
                    <a:pt x="114" y="23001"/>
                  </a:lnTo>
                  <a:lnTo>
                    <a:pt x="141" y="23249"/>
                  </a:lnTo>
                  <a:lnTo>
                    <a:pt x="173" y="23508"/>
                  </a:lnTo>
                  <a:lnTo>
                    <a:pt x="210" y="23757"/>
                  </a:lnTo>
                  <a:lnTo>
                    <a:pt x="246" y="24016"/>
                  </a:lnTo>
                  <a:lnTo>
                    <a:pt x="287" y="24264"/>
                  </a:lnTo>
                  <a:lnTo>
                    <a:pt x="332" y="24501"/>
                  </a:lnTo>
                  <a:lnTo>
                    <a:pt x="378" y="24750"/>
                  </a:lnTo>
                  <a:lnTo>
                    <a:pt x="432" y="24987"/>
                  </a:lnTo>
                  <a:lnTo>
                    <a:pt x="487" y="25224"/>
                  </a:lnTo>
                  <a:lnTo>
                    <a:pt x="550" y="25462"/>
                  </a:lnTo>
                  <a:lnTo>
                    <a:pt x="614" y="25699"/>
                  </a:lnTo>
                  <a:lnTo>
                    <a:pt x="737" y="26088"/>
                  </a:lnTo>
                  <a:lnTo>
                    <a:pt x="864" y="26477"/>
                  </a:lnTo>
                  <a:lnTo>
                    <a:pt x="1005" y="26843"/>
                  </a:lnTo>
                  <a:lnTo>
                    <a:pt x="1146" y="27200"/>
                  </a:lnTo>
                  <a:lnTo>
                    <a:pt x="1223" y="27362"/>
                  </a:lnTo>
                  <a:lnTo>
                    <a:pt x="1295" y="27523"/>
                  </a:lnTo>
                  <a:lnTo>
                    <a:pt x="1377" y="27685"/>
                  </a:lnTo>
                  <a:lnTo>
                    <a:pt x="1455" y="27836"/>
                  </a:lnTo>
                  <a:lnTo>
                    <a:pt x="1536" y="27977"/>
                  </a:lnTo>
                  <a:lnTo>
                    <a:pt x="1618" y="28117"/>
                  </a:lnTo>
                  <a:lnTo>
                    <a:pt x="1700" y="28247"/>
                  </a:lnTo>
                  <a:lnTo>
                    <a:pt x="1786" y="28365"/>
                  </a:lnTo>
                  <a:lnTo>
                    <a:pt x="1873" y="28484"/>
                  </a:lnTo>
                  <a:lnTo>
                    <a:pt x="1959" y="28581"/>
                  </a:lnTo>
                  <a:lnTo>
                    <a:pt x="2045" y="28678"/>
                  </a:lnTo>
                  <a:lnTo>
                    <a:pt x="2136" y="28775"/>
                  </a:lnTo>
                  <a:lnTo>
                    <a:pt x="2227" y="28851"/>
                  </a:lnTo>
                  <a:lnTo>
                    <a:pt x="2318" y="28927"/>
                  </a:lnTo>
                  <a:lnTo>
                    <a:pt x="2409" y="28981"/>
                  </a:lnTo>
                  <a:lnTo>
                    <a:pt x="2500" y="29034"/>
                  </a:lnTo>
                  <a:lnTo>
                    <a:pt x="2595" y="29067"/>
                  </a:lnTo>
                  <a:lnTo>
                    <a:pt x="2690" y="29099"/>
                  </a:lnTo>
                  <a:lnTo>
                    <a:pt x="2781" y="29110"/>
                  </a:lnTo>
                  <a:lnTo>
                    <a:pt x="2877" y="29121"/>
                  </a:lnTo>
                  <a:lnTo>
                    <a:pt x="2972" y="29110"/>
                  </a:lnTo>
                  <a:lnTo>
                    <a:pt x="3072" y="29088"/>
                  </a:lnTo>
                  <a:lnTo>
                    <a:pt x="3167" y="29056"/>
                  </a:lnTo>
                  <a:lnTo>
                    <a:pt x="3263" y="29013"/>
                  </a:lnTo>
                  <a:lnTo>
                    <a:pt x="3063" y="28700"/>
                  </a:lnTo>
                  <a:lnTo>
                    <a:pt x="2872" y="28365"/>
                  </a:lnTo>
                  <a:lnTo>
                    <a:pt x="2690" y="28020"/>
                  </a:lnTo>
                  <a:lnTo>
                    <a:pt x="2518" y="27653"/>
                  </a:lnTo>
                  <a:lnTo>
                    <a:pt x="2359" y="27286"/>
                  </a:lnTo>
                  <a:lnTo>
                    <a:pt x="2204" y="26897"/>
                  </a:lnTo>
                  <a:lnTo>
                    <a:pt x="2059" y="26498"/>
                  </a:lnTo>
                  <a:lnTo>
                    <a:pt x="1927" y="26088"/>
                  </a:lnTo>
                  <a:lnTo>
                    <a:pt x="1800" y="25667"/>
                  </a:lnTo>
                  <a:lnTo>
                    <a:pt x="1682" y="25235"/>
                  </a:lnTo>
                  <a:lnTo>
                    <a:pt x="1577" y="24793"/>
                  </a:lnTo>
                  <a:lnTo>
                    <a:pt x="1477" y="24339"/>
                  </a:lnTo>
                  <a:lnTo>
                    <a:pt x="1386" y="23875"/>
                  </a:lnTo>
                  <a:lnTo>
                    <a:pt x="1305" y="23411"/>
                  </a:lnTo>
                  <a:lnTo>
                    <a:pt x="1227" y="22936"/>
                  </a:lnTo>
                  <a:lnTo>
                    <a:pt x="1164" y="22451"/>
                  </a:lnTo>
                  <a:lnTo>
                    <a:pt x="1105" y="21965"/>
                  </a:lnTo>
                  <a:lnTo>
                    <a:pt x="1059" y="21468"/>
                  </a:lnTo>
                  <a:lnTo>
                    <a:pt x="1014" y="20972"/>
                  </a:lnTo>
                  <a:lnTo>
                    <a:pt x="982" y="20465"/>
                  </a:lnTo>
                  <a:lnTo>
                    <a:pt x="955" y="19957"/>
                  </a:lnTo>
                  <a:lnTo>
                    <a:pt x="941" y="19439"/>
                  </a:lnTo>
                  <a:lnTo>
                    <a:pt x="927" y="18932"/>
                  </a:lnTo>
                  <a:lnTo>
                    <a:pt x="927" y="18414"/>
                  </a:lnTo>
                  <a:lnTo>
                    <a:pt x="932" y="17896"/>
                  </a:lnTo>
                  <a:lnTo>
                    <a:pt x="941" y="17367"/>
                  </a:lnTo>
                  <a:lnTo>
                    <a:pt x="959" y="16849"/>
                  </a:lnTo>
                  <a:lnTo>
                    <a:pt x="987" y="16331"/>
                  </a:lnTo>
                  <a:lnTo>
                    <a:pt x="1018" y="15813"/>
                  </a:lnTo>
                  <a:lnTo>
                    <a:pt x="1059" y="15295"/>
                  </a:lnTo>
                  <a:lnTo>
                    <a:pt x="1105" y="14777"/>
                  </a:lnTo>
                  <a:lnTo>
                    <a:pt x="1159" y="14259"/>
                  </a:lnTo>
                  <a:lnTo>
                    <a:pt x="1218" y="13751"/>
                  </a:lnTo>
                  <a:lnTo>
                    <a:pt x="1286" y="13244"/>
                  </a:lnTo>
                  <a:lnTo>
                    <a:pt x="1359" y="12737"/>
                  </a:lnTo>
                  <a:lnTo>
                    <a:pt x="1436" y="12240"/>
                  </a:lnTo>
                  <a:lnTo>
                    <a:pt x="1523" y="11744"/>
                  </a:lnTo>
                  <a:lnTo>
                    <a:pt x="1614" y="11258"/>
                  </a:lnTo>
                  <a:lnTo>
                    <a:pt x="1713" y="10772"/>
                  </a:lnTo>
                  <a:lnTo>
                    <a:pt x="1813" y="10308"/>
                  </a:lnTo>
                  <a:lnTo>
                    <a:pt x="1922" y="9833"/>
                  </a:lnTo>
                  <a:lnTo>
                    <a:pt x="2036" y="9380"/>
                  </a:lnTo>
                  <a:lnTo>
                    <a:pt x="2159" y="8927"/>
                  </a:lnTo>
                  <a:lnTo>
                    <a:pt x="2281" y="8484"/>
                  </a:lnTo>
                  <a:lnTo>
                    <a:pt x="2413" y="8063"/>
                  </a:lnTo>
                  <a:lnTo>
                    <a:pt x="2549" y="7642"/>
                  </a:lnTo>
                  <a:lnTo>
                    <a:pt x="2690" y="7232"/>
                  </a:lnTo>
                  <a:lnTo>
                    <a:pt x="2836" y="6833"/>
                  </a:lnTo>
                  <a:lnTo>
                    <a:pt x="2990" y="6455"/>
                  </a:lnTo>
                  <a:lnTo>
                    <a:pt x="3145" y="6077"/>
                  </a:lnTo>
                  <a:lnTo>
                    <a:pt x="3304" y="5721"/>
                  </a:lnTo>
                  <a:lnTo>
                    <a:pt x="3472" y="5376"/>
                  </a:lnTo>
                  <a:lnTo>
                    <a:pt x="3640" y="5052"/>
                  </a:lnTo>
                  <a:lnTo>
                    <a:pt x="3817" y="4739"/>
                  </a:lnTo>
                  <a:lnTo>
                    <a:pt x="3994" y="4437"/>
                  </a:lnTo>
                  <a:lnTo>
                    <a:pt x="4176" y="4156"/>
                  </a:lnTo>
                  <a:lnTo>
                    <a:pt x="4362" y="3897"/>
                  </a:lnTo>
                  <a:lnTo>
                    <a:pt x="4553" y="3649"/>
                  </a:lnTo>
                  <a:lnTo>
                    <a:pt x="4749" y="3422"/>
                  </a:lnTo>
                  <a:lnTo>
                    <a:pt x="4948" y="3206"/>
                  </a:lnTo>
                  <a:lnTo>
                    <a:pt x="5153" y="3012"/>
                  </a:lnTo>
                  <a:lnTo>
                    <a:pt x="5357" y="2850"/>
                  </a:lnTo>
                  <a:lnTo>
                    <a:pt x="5566" y="2699"/>
                  </a:lnTo>
                  <a:lnTo>
                    <a:pt x="5780" y="2570"/>
                  </a:lnTo>
                  <a:lnTo>
                    <a:pt x="5843" y="2537"/>
                  </a:lnTo>
                  <a:lnTo>
                    <a:pt x="5903" y="2526"/>
                  </a:lnTo>
                  <a:lnTo>
                    <a:pt x="5962" y="2516"/>
                  </a:lnTo>
                  <a:lnTo>
                    <a:pt x="6021" y="2516"/>
                  </a:lnTo>
                  <a:lnTo>
                    <a:pt x="6075" y="2526"/>
                  </a:lnTo>
                  <a:lnTo>
                    <a:pt x="6130" y="2548"/>
                  </a:lnTo>
                  <a:lnTo>
                    <a:pt x="6184" y="2580"/>
                  </a:lnTo>
                  <a:lnTo>
                    <a:pt x="6239" y="2624"/>
                  </a:lnTo>
                  <a:lnTo>
                    <a:pt x="6289" y="2667"/>
                  </a:lnTo>
                  <a:lnTo>
                    <a:pt x="6334" y="2721"/>
                  </a:lnTo>
                  <a:lnTo>
                    <a:pt x="6384" y="2785"/>
                  </a:lnTo>
                  <a:lnTo>
                    <a:pt x="6430" y="2850"/>
                  </a:lnTo>
                  <a:lnTo>
                    <a:pt x="6475" y="2926"/>
                  </a:lnTo>
                  <a:lnTo>
                    <a:pt x="6516" y="3001"/>
                  </a:lnTo>
                  <a:lnTo>
                    <a:pt x="6557" y="3098"/>
                  </a:lnTo>
                  <a:lnTo>
                    <a:pt x="6598" y="3185"/>
                  </a:lnTo>
                  <a:lnTo>
                    <a:pt x="6857" y="3250"/>
                  </a:lnTo>
                  <a:lnTo>
                    <a:pt x="7111" y="3336"/>
                  </a:lnTo>
                  <a:lnTo>
                    <a:pt x="7370" y="3422"/>
                  </a:lnTo>
                  <a:lnTo>
                    <a:pt x="7629" y="3498"/>
                  </a:lnTo>
                  <a:lnTo>
                    <a:pt x="7556" y="3142"/>
                  </a:lnTo>
                  <a:lnTo>
                    <a:pt x="7479" y="2818"/>
                  </a:lnTo>
                  <a:lnTo>
                    <a:pt x="7393" y="2494"/>
                  </a:lnTo>
                  <a:lnTo>
                    <a:pt x="7297" y="2203"/>
                  </a:lnTo>
                  <a:lnTo>
                    <a:pt x="7197" y="1922"/>
                  </a:lnTo>
                  <a:lnTo>
                    <a:pt x="7093" y="1663"/>
                  </a:lnTo>
                  <a:lnTo>
                    <a:pt x="6979" y="1425"/>
                  </a:lnTo>
                  <a:lnTo>
                    <a:pt x="6861" y="1210"/>
                  </a:lnTo>
                  <a:lnTo>
                    <a:pt x="6739" y="1005"/>
                  </a:lnTo>
                  <a:lnTo>
                    <a:pt x="6611" y="821"/>
                  </a:lnTo>
                  <a:lnTo>
                    <a:pt x="6480" y="659"/>
                  </a:lnTo>
                  <a:lnTo>
                    <a:pt x="6343" y="508"/>
                  </a:lnTo>
                  <a:lnTo>
                    <a:pt x="6202" y="379"/>
                  </a:lnTo>
                  <a:lnTo>
                    <a:pt x="6062" y="271"/>
                  </a:lnTo>
                  <a:lnTo>
                    <a:pt x="5916" y="184"/>
                  </a:lnTo>
                  <a:lnTo>
                    <a:pt x="5766" y="109"/>
                  </a:lnTo>
                  <a:lnTo>
                    <a:pt x="5616" y="55"/>
                  </a:lnTo>
                  <a:lnTo>
                    <a:pt x="5462" y="12"/>
                  </a:lnTo>
                  <a:lnTo>
                    <a:pt x="531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2390;p66">
              <a:extLst>
                <a:ext uri="{FF2B5EF4-FFF2-40B4-BE49-F238E27FC236}">
                  <a16:creationId xmlns:a16="http://schemas.microsoft.com/office/drawing/2014/main" id="{C00D9C24-51E0-4000-8534-C72061E51D55}"/>
                </a:ext>
              </a:extLst>
            </p:cNvPr>
            <p:cNvSpPr/>
            <p:nvPr/>
          </p:nvSpPr>
          <p:spPr>
            <a:xfrm>
              <a:off x="4401875" y="-8942575"/>
              <a:ext cx="140425" cy="144375"/>
            </a:xfrm>
            <a:custGeom>
              <a:avLst/>
              <a:gdLst/>
              <a:ahLst/>
              <a:cxnLst/>
              <a:rect l="l" t="t" r="r" b="b"/>
              <a:pathLst>
                <a:path w="5617" h="5775" extrusionOk="0">
                  <a:moveTo>
                    <a:pt x="555" y="0"/>
                  </a:moveTo>
                  <a:lnTo>
                    <a:pt x="578" y="367"/>
                  </a:lnTo>
                  <a:lnTo>
                    <a:pt x="591" y="745"/>
                  </a:lnTo>
                  <a:lnTo>
                    <a:pt x="596" y="1133"/>
                  </a:lnTo>
                  <a:lnTo>
                    <a:pt x="596" y="1533"/>
                  </a:lnTo>
                  <a:lnTo>
                    <a:pt x="587" y="1932"/>
                  </a:lnTo>
                  <a:lnTo>
                    <a:pt x="568" y="2331"/>
                  </a:lnTo>
                  <a:lnTo>
                    <a:pt x="546" y="2720"/>
                  </a:lnTo>
                  <a:lnTo>
                    <a:pt x="514" y="3119"/>
                  </a:lnTo>
                  <a:lnTo>
                    <a:pt x="473" y="3497"/>
                  </a:lnTo>
                  <a:lnTo>
                    <a:pt x="423" y="3875"/>
                  </a:lnTo>
                  <a:lnTo>
                    <a:pt x="373" y="4242"/>
                  </a:lnTo>
                  <a:lnTo>
                    <a:pt x="309" y="4587"/>
                  </a:lnTo>
                  <a:lnTo>
                    <a:pt x="241" y="4911"/>
                  </a:lnTo>
                  <a:lnTo>
                    <a:pt x="169" y="5224"/>
                  </a:lnTo>
                  <a:lnTo>
                    <a:pt x="128" y="5375"/>
                  </a:lnTo>
                  <a:lnTo>
                    <a:pt x="87" y="5515"/>
                  </a:lnTo>
                  <a:lnTo>
                    <a:pt x="46" y="5645"/>
                  </a:lnTo>
                  <a:lnTo>
                    <a:pt x="0" y="5775"/>
                  </a:lnTo>
                  <a:lnTo>
                    <a:pt x="0" y="5775"/>
                  </a:lnTo>
                  <a:lnTo>
                    <a:pt x="496" y="5699"/>
                  </a:lnTo>
                  <a:lnTo>
                    <a:pt x="741" y="5645"/>
                  </a:lnTo>
                  <a:lnTo>
                    <a:pt x="982" y="5591"/>
                  </a:lnTo>
                  <a:lnTo>
                    <a:pt x="1218" y="5537"/>
                  </a:lnTo>
                  <a:lnTo>
                    <a:pt x="1454" y="5462"/>
                  </a:lnTo>
                  <a:lnTo>
                    <a:pt x="1686" y="5386"/>
                  </a:lnTo>
                  <a:lnTo>
                    <a:pt x="1918" y="5310"/>
                  </a:lnTo>
                  <a:lnTo>
                    <a:pt x="2140" y="5213"/>
                  </a:lnTo>
                  <a:lnTo>
                    <a:pt x="2359" y="5116"/>
                  </a:lnTo>
                  <a:lnTo>
                    <a:pt x="2577" y="5019"/>
                  </a:lnTo>
                  <a:lnTo>
                    <a:pt x="2786" y="4900"/>
                  </a:lnTo>
                  <a:lnTo>
                    <a:pt x="2995" y="4782"/>
                  </a:lnTo>
                  <a:lnTo>
                    <a:pt x="3195" y="4641"/>
                  </a:lnTo>
                  <a:lnTo>
                    <a:pt x="3390" y="4501"/>
                  </a:lnTo>
                  <a:lnTo>
                    <a:pt x="3581" y="4350"/>
                  </a:lnTo>
                  <a:lnTo>
                    <a:pt x="3762" y="4188"/>
                  </a:lnTo>
                  <a:lnTo>
                    <a:pt x="3940" y="4026"/>
                  </a:lnTo>
                  <a:lnTo>
                    <a:pt x="4112" y="3843"/>
                  </a:lnTo>
                  <a:lnTo>
                    <a:pt x="4276" y="3648"/>
                  </a:lnTo>
                  <a:lnTo>
                    <a:pt x="4430" y="3443"/>
                  </a:lnTo>
                  <a:lnTo>
                    <a:pt x="4580" y="3238"/>
                  </a:lnTo>
                  <a:lnTo>
                    <a:pt x="4721" y="3011"/>
                  </a:lnTo>
                  <a:lnTo>
                    <a:pt x="4857" y="2774"/>
                  </a:lnTo>
                  <a:lnTo>
                    <a:pt x="4985" y="2526"/>
                  </a:lnTo>
                  <a:lnTo>
                    <a:pt x="5103" y="2267"/>
                  </a:lnTo>
                  <a:lnTo>
                    <a:pt x="5212" y="1997"/>
                  </a:lnTo>
                  <a:lnTo>
                    <a:pt x="5312" y="1716"/>
                  </a:lnTo>
                  <a:lnTo>
                    <a:pt x="5403" y="1414"/>
                  </a:lnTo>
                  <a:lnTo>
                    <a:pt x="5444" y="1263"/>
                  </a:lnTo>
                  <a:lnTo>
                    <a:pt x="5484" y="1112"/>
                  </a:lnTo>
                  <a:lnTo>
                    <a:pt x="5521" y="950"/>
                  </a:lnTo>
                  <a:lnTo>
                    <a:pt x="5557" y="788"/>
                  </a:lnTo>
                  <a:lnTo>
                    <a:pt x="5589" y="615"/>
                  </a:lnTo>
                  <a:lnTo>
                    <a:pt x="5616" y="443"/>
                  </a:lnTo>
                  <a:lnTo>
                    <a:pt x="4353" y="335"/>
                  </a:lnTo>
                  <a:lnTo>
                    <a:pt x="3085" y="227"/>
                  </a:lnTo>
                  <a:lnTo>
                    <a:pt x="1818" y="108"/>
                  </a:lnTo>
                  <a:lnTo>
                    <a:pt x="5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2391;p66">
              <a:extLst>
                <a:ext uri="{FF2B5EF4-FFF2-40B4-BE49-F238E27FC236}">
                  <a16:creationId xmlns:a16="http://schemas.microsoft.com/office/drawing/2014/main" id="{4F0622D5-B1F0-4424-8322-7F5D3F4E1E05}"/>
                </a:ext>
              </a:extLst>
            </p:cNvPr>
            <p:cNvSpPr/>
            <p:nvPr/>
          </p:nvSpPr>
          <p:spPr>
            <a:xfrm>
              <a:off x="4465250" y="-3635825"/>
              <a:ext cx="160750" cy="488125"/>
            </a:xfrm>
            <a:custGeom>
              <a:avLst/>
              <a:gdLst/>
              <a:ahLst/>
              <a:cxnLst/>
              <a:rect l="l" t="t" r="r" b="b"/>
              <a:pathLst>
                <a:path w="6430" h="19525" extrusionOk="0">
                  <a:moveTo>
                    <a:pt x="3517" y="0"/>
                  </a:moveTo>
                  <a:lnTo>
                    <a:pt x="3227" y="367"/>
                  </a:lnTo>
                  <a:lnTo>
                    <a:pt x="2936" y="766"/>
                  </a:lnTo>
                  <a:lnTo>
                    <a:pt x="2654" y="1166"/>
                  </a:lnTo>
                  <a:lnTo>
                    <a:pt x="2518" y="1371"/>
                  </a:lnTo>
                  <a:lnTo>
                    <a:pt x="2382" y="1587"/>
                  </a:lnTo>
                  <a:lnTo>
                    <a:pt x="2250" y="1802"/>
                  </a:lnTo>
                  <a:lnTo>
                    <a:pt x="2118" y="2029"/>
                  </a:lnTo>
                  <a:lnTo>
                    <a:pt x="1991" y="2256"/>
                  </a:lnTo>
                  <a:lnTo>
                    <a:pt x="1864" y="2493"/>
                  </a:lnTo>
                  <a:lnTo>
                    <a:pt x="1741" y="2731"/>
                  </a:lnTo>
                  <a:lnTo>
                    <a:pt x="1623" y="2979"/>
                  </a:lnTo>
                  <a:lnTo>
                    <a:pt x="1505" y="3238"/>
                  </a:lnTo>
                  <a:lnTo>
                    <a:pt x="1391" y="3497"/>
                  </a:lnTo>
                  <a:lnTo>
                    <a:pt x="1282" y="3767"/>
                  </a:lnTo>
                  <a:lnTo>
                    <a:pt x="1177" y="4037"/>
                  </a:lnTo>
                  <a:lnTo>
                    <a:pt x="1073" y="4317"/>
                  </a:lnTo>
                  <a:lnTo>
                    <a:pt x="973" y="4609"/>
                  </a:lnTo>
                  <a:lnTo>
                    <a:pt x="882" y="4911"/>
                  </a:lnTo>
                  <a:lnTo>
                    <a:pt x="791" y="5224"/>
                  </a:lnTo>
                  <a:lnTo>
                    <a:pt x="700" y="5537"/>
                  </a:lnTo>
                  <a:lnTo>
                    <a:pt x="619" y="5861"/>
                  </a:lnTo>
                  <a:lnTo>
                    <a:pt x="541" y="6195"/>
                  </a:lnTo>
                  <a:lnTo>
                    <a:pt x="469" y="6541"/>
                  </a:lnTo>
                  <a:lnTo>
                    <a:pt x="401" y="6886"/>
                  </a:lnTo>
                  <a:lnTo>
                    <a:pt x="332" y="7253"/>
                  </a:lnTo>
                  <a:lnTo>
                    <a:pt x="273" y="7631"/>
                  </a:lnTo>
                  <a:lnTo>
                    <a:pt x="223" y="8009"/>
                  </a:lnTo>
                  <a:lnTo>
                    <a:pt x="173" y="8408"/>
                  </a:lnTo>
                  <a:lnTo>
                    <a:pt x="128" y="8807"/>
                  </a:lnTo>
                  <a:lnTo>
                    <a:pt x="96" y="9163"/>
                  </a:lnTo>
                  <a:lnTo>
                    <a:pt x="69" y="9509"/>
                  </a:lnTo>
                  <a:lnTo>
                    <a:pt x="46" y="9854"/>
                  </a:lnTo>
                  <a:lnTo>
                    <a:pt x="28" y="10200"/>
                  </a:lnTo>
                  <a:lnTo>
                    <a:pt x="14" y="10534"/>
                  </a:lnTo>
                  <a:lnTo>
                    <a:pt x="5" y="10869"/>
                  </a:lnTo>
                  <a:lnTo>
                    <a:pt x="1" y="11203"/>
                  </a:lnTo>
                  <a:lnTo>
                    <a:pt x="1" y="11527"/>
                  </a:lnTo>
                  <a:lnTo>
                    <a:pt x="5" y="11851"/>
                  </a:lnTo>
                  <a:lnTo>
                    <a:pt x="10" y="12175"/>
                  </a:lnTo>
                  <a:lnTo>
                    <a:pt x="23" y="12499"/>
                  </a:lnTo>
                  <a:lnTo>
                    <a:pt x="37" y="12812"/>
                  </a:lnTo>
                  <a:lnTo>
                    <a:pt x="55" y="13125"/>
                  </a:lnTo>
                  <a:lnTo>
                    <a:pt x="78" y="13438"/>
                  </a:lnTo>
                  <a:lnTo>
                    <a:pt x="105" y="13751"/>
                  </a:lnTo>
                  <a:lnTo>
                    <a:pt x="133" y="14064"/>
                  </a:lnTo>
                  <a:lnTo>
                    <a:pt x="164" y="14366"/>
                  </a:lnTo>
                  <a:lnTo>
                    <a:pt x="201" y="14679"/>
                  </a:lnTo>
                  <a:lnTo>
                    <a:pt x="278" y="15283"/>
                  </a:lnTo>
                  <a:lnTo>
                    <a:pt x="364" y="15888"/>
                  </a:lnTo>
                  <a:lnTo>
                    <a:pt x="464" y="16492"/>
                  </a:lnTo>
                  <a:lnTo>
                    <a:pt x="569" y="17086"/>
                  </a:lnTo>
                  <a:lnTo>
                    <a:pt x="678" y="17679"/>
                  </a:lnTo>
                  <a:lnTo>
                    <a:pt x="796" y="18273"/>
                  </a:lnTo>
                  <a:lnTo>
                    <a:pt x="914" y="18877"/>
                  </a:lnTo>
                  <a:lnTo>
                    <a:pt x="978" y="18823"/>
                  </a:lnTo>
                  <a:lnTo>
                    <a:pt x="1041" y="18780"/>
                  </a:lnTo>
                  <a:lnTo>
                    <a:pt x="1105" y="18748"/>
                  </a:lnTo>
                  <a:lnTo>
                    <a:pt x="1173" y="18726"/>
                  </a:lnTo>
                  <a:lnTo>
                    <a:pt x="1246" y="18715"/>
                  </a:lnTo>
                  <a:lnTo>
                    <a:pt x="1318" y="18726"/>
                  </a:lnTo>
                  <a:lnTo>
                    <a:pt x="1391" y="18737"/>
                  </a:lnTo>
                  <a:lnTo>
                    <a:pt x="1468" y="18769"/>
                  </a:lnTo>
                  <a:lnTo>
                    <a:pt x="1618" y="18845"/>
                  </a:lnTo>
                  <a:lnTo>
                    <a:pt x="1768" y="18931"/>
                  </a:lnTo>
                  <a:lnTo>
                    <a:pt x="2063" y="19126"/>
                  </a:lnTo>
                  <a:lnTo>
                    <a:pt x="2354" y="19320"/>
                  </a:lnTo>
                  <a:lnTo>
                    <a:pt x="2645" y="19525"/>
                  </a:lnTo>
                  <a:lnTo>
                    <a:pt x="2645" y="19525"/>
                  </a:lnTo>
                  <a:lnTo>
                    <a:pt x="2636" y="19352"/>
                  </a:lnTo>
                  <a:lnTo>
                    <a:pt x="2636" y="19180"/>
                  </a:lnTo>
                  <a:lnTo>
                    <a:pt x="2636" y="19018"/>
                  </a:lnTo>
                  <a:lnTo>
                    <a:pt x="2645" y="18834"/>
                  </a:lnTo>
                  <a:lnTo>
                    <a:pt x="2690" y="18284"/>
                  </a:lnTo>
                  <a:lnTo>
                    <a:pt x="2745" y="17733"/>
                  </a:lnTo>
                  <a:lnTo>
                    <a:pt x="2804" y="17183"/>
                  </a:lnTo>
                  <a:lnTo>
                    <a:pt x="2868" y="16622"/>
                  </a:lnTo>
                  <a:lnTo>
                    <a:pt x="2940" y="16071"/>
                  </a:lnTo>
                  <a:lnTo>
                    <a:pt x="3013" y="15521"/>
                  </a:lnTo>
                  <a:lnTo>
                    <a:pt x="3095" y="14959"/>
                  </a:lnTo>
                  <a:lnTo>
                    <a:pt x="3186" y="14409"/>
                  </a:lnTo>
                  <a:lnTo>
                    <a:pt x="3277" y="13858"/>
                  </a:lnTo>
                  <a:lnTo>
                    <a:pt x="3377" y="13308"/>
                  </a:lnTo>
                  <a:lnTo>
                    <a:pt x="3476" y="12758"/>
                  </a:lnTo>
                  <a:lnTo>
                    <a:pt x="3586" y="12218"/>
                  </a:lnTo>
                  <a:lnTo>
                    <a:pt x="3699" y="11667"/>
                  </a:lnTo>
                  <a:lnTo>
                    <a:pt x="3813" y="11128"/>
                  </a:lnTo>
                  <a:lnTo>
                    <a:pt x="3935" y="10599"/>
                  </a:lnTo>
                  <a:lnTo>
                    <a:pt x="4058" y="10059"/>
                  </a:lnTo>
                  <a:lnTo>
                    <a:pt x="4185" y="9530"/>
                  </a:lnTo>
                  <a:lnTo>
                    <a:pt x="4317" y="9012"/>
                  </a:lnTo>
                  <a:lnTo>
                    <a:pt x="4453" y="8494"/>
                  </a:lnTo>
                  <a:lnTo>
                    <a:pt x="4590" y="7976"/>
                  </a:lnTo>
                  <a:lnTo>
                    <a:pt x="4730" y="7469"/>
                  </a:lnTo>
                  <a:lnTo>
                    <a:pt x="4876" y="6962"/>
                  </a:lnTo>
                  <a:lnTo>
                    <a:pt x="5021" y="6465"/>
                  </a:lnTo>
                  <a:lnTo>
                    <a:pt x="5171" y="5979"/>
                  </a:lnTo>
                  <a:lnTo>
                    <a:pt x="5321" y="5494"/>
                  </a:lnTo>
                  <a:lnTo>
                    <a:pt x="5476" y="5019"/>
                  </a:lnTo>
                  <a:lnTo>
                    <a:pt x="5630" y="4555"/>
                  </a:lnTo>
                  <a:lnTo>
                    <a:pt x="5789" y="4091"/>
                  </a:lnTo>
                  <a:lnTo>
                    <a:pt x="5948" y="3648"/>
                  </a:lnTo>
                  <a:lnTo>
                    <a:pt x="6107" y="3206"/>
                  </a:lnTo>
                  <a:lnTo>
                    <a:pt x="6266" y="2774"/>
                  </a:lnTo>
                  <a:lnTo>
                    <a:pt x="6430" y="2342"/>
                  </a:lnTo>
                  <a:lnTo>
                    <a:pt x="5716" y="1727"/>
                  </a:lnTo>
                  <a:lnTo>
                    <a:pt x="5357" y="1425"/>
                  </a:lnTo>
                  <a:lnTo>
                    <a:pt x="4999" y="1123"/>
                  </a:lnTo>
                  <a:lnTo>
                    <a:pt x="4631" y="820"/>
                  </a:lnTo>
                  <a:lnTo>
                    <a:pt x="4267" y="540"/>
                  </a:lnTo>
                  <a:lnTo>
                    <a:pt x="3894" y="259"/>
                  </a:lnTo>
                  <a:lnTo>
                    <a:pt x="351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2392;p66">
              <a:extLst>
                <a:ext uri="{FF2B5EF4-FFF2-40B4-BE49-F238E27FC236}">
                  <a16:creationId xmlns:a16="http://schemas.microsoft.com/office/drawing/2014/main" id="{FB95D746-64F2-44C6-A6A1-C49788EEA0A1}"/>
                </a:ext>
              </a:extLst>
            </p:cNvPr>
            <p:cNvSpPr/>
            <p:nvPr/>
          </p:nvSpPr>
          <p:spPr>
            <a:xfrm>
              <a:off x="4558275" y="-747575"/>
              <a:ext cx="1500" cy="17300"/>
            </a:xfrm>
            <a:custGeom>
              <a:avLst/>
              <a:gdLst/>
              <a:ahLst/>
              <a:cxnLst/>
              <a:rect l="l" t="t" r="r" b="b"/>
              <a:pathLst>
                <a:path w="60" h="692" extrusionOk="0">
                  <a:moveTo>
                    <a:pt x="60" y="0"/>
                  </a:moveTo>
                  <a:lnTo>
                    <a:pt x="46" y="87"/>
                  </a:lnTo>
                  <a:lnTo>
                    <a:pt x="33" y="162"/>
                  </a:lnTo>
                  <a:lnTo>
                    <a:pt x="14" y="335"/>
                  </a:lnTo>
                  <a:lnTo>
                    <a:pt x="5" y="519"/>
                  </a:lnTo>
                  <a:lnTo>
                    <a:pt x="1" y="691"/>
                  </a:lnTo>
                  <a:lnTo>
                    <a:pt x="24" y="519"/>
                  </a:lnTo>
                  <a:lnTo>
                    <a:pt x="37" y="346"/>
                  </a:lnTo>
                  <a:lnTo>
                    <a:pt x="60"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2393;p66">
              <a:extLst>
                <a:ext uri="{FF2B5EF4-FFF2-40B4-BE49-F238E27FC236}">
                  <a16:creationId xmlns:a16="http://schemas.microsoft.com/office/drawing/2014/main" id="{59D1F9F5-127D-45FB-95F4-DEFC54635132}"/>
                </a:ext>
              </a:extLst>
            </p:cNvPr>
            <p:cNvSpPr/>
            <p:nvPr/>
          </p:nvSpPr>
          <p:spPr>
            <a:xfrm>
              <a:off x="4572825" y="-3550300"/>
              <a:ext cx="287175" cy="616325"/>
            </a:xfrm>
            <a:custGeom>
              <a:avLst/>
              <a:gdLst/>
              <a:ahLst/>
              <a:cxnLst/>
              <a:rect l="l" t="t" r="r" b="b"/>
              <a:pathLst>
                <a:path w="11487" h="24653" extrusionOk="0">
                  <a:moveTo>
                    <a:pt x="3263" y="0"/>
                  </a:moveTo>
                  <a:lnTo>
                    <a:pt x="2804" y="1986"/>
                  </a:lnTo>
                  <a:lnTo>
                    <a:pt x="2572" y="2990"/>
                  </a:lnTo>
                  <a:lnTo>
                    <a:pt x="2349" y="3983"/>
                  </a:lnTo>
                  <a:lnTo>
                    <a:pt x="2122" y="4987"/>
                  </a:lnTo>
                  <a:lnTo>
                    <a:pt x="1904" y="5991"/>
                  </a:lnTo>
                  <a:lnTo>
                    <a:pt x="1691" y="6994"/>
                  </a:lnTo>
                  <a:lnTo>
                    <a:pt x="1486" y="8020"/>
                  </a:lnTo>
                  <a:lnTo>
                    <a:pt x="1382" y="8581"/>
                  </a:lnTo>
                  <a:lnTo>
                    <a:pt x="1286" y="9142"/>
                  </a:lnTo>
                  <a:lnTo>
                    <a:pt x="1191" y="9704"/>
                  </a:lnTo>
                  <a:lnTo>
                    <a:pt x="1100" y="10276"/>
                  </a:lnTo>
                  <a:lnTo>
                    <a:pt x="923" y="11420"/>
                  </a:lnTo>
                  <a:lnTo>
                    <a:pt x="755" y="12564"/>
                  </a:lnTo>
                  <a:lnTo>
                    <a:pt x="591" y="13708"/>
                  </a:lnTo>
                  <a:lnTo>
                    <a:pt x="418" y="14852"/>
                  </a:lnTo>
                  <a:lnTo>
                    <a:pt x="332" y="15424"/>
                  </a:lnTo>
                  <a:lnTo>
                    <a:pt x="241" y="15985"/>
                  </a:lnTo>
                  <a:lnTo>
                    <a:pt x="146" y="16546"/>
                  </a:lnTo>
                  <a:lnTo>
                    <a:pt x="46" y="17108"/>
                  </a:lnTo>
                  <a:lnTo>
                    <a:pt x="23" y="17194"/>
                  </a:lnTo>
                  <a:lnTo>
                    <a:pt x="0" y="17280"/>
                  </a:lnTo>
                  <a:lnTo>
                    <a:pt x="414" y="17626"/>
                  </a:lnTo>
                  <a:lnTo>
                    <a:pt x="823" y="17993"/>
                  </a:lnTo>
                  <a:lnTo>
                    <a:pt x="1232" y="18370"/>
                  </a:lnTo>
                  <a:lnTo>
                    <a:pt x="1632" y="18759"/>
                  </a:lnTo>
                  <a:lnTo>
                    <a:pt x="2027" y="19169"/>
                  </a:lnTo>
                  <a:lnTo>
                    <a:pt x="2422" y="19590"/>
                  </a:lnTo>
                  <a:lnTo>
                    <a:pt x="2808" y="20033"/>
                  </a:lnTo>
                  <a:lnTo>
                    <a:pt x="3194" y="20486"/>
                  </a:lnTo>
                  <a:lnTo>
                    <a:pt x="3576" y="20961"/>
                  </a:lnTo>
                  <a:lnTo>
                    <a:pt x="3953" y="21436"/>
                  </a:lnTo>
                  <a:lnTo>
                    <a:pt x="4326" y="21943"/>
                  </a:lnTo>
                  <a:lnTo>
                    <a:pt x="4689" y="22450"/>
                  </a:lnTo>
                  <a:lnTo>
                    <a:pt x="5053" y="22979"/>
                  </a:lnTo>
                  <a:lnTo>
                    <a:pt x="5412" y="23519"/>
                  </a:lnTo>
                  <a:lnTo>
                    <a:pt x="5766" y="24080"/>
                  </a:lnTo>
                  <a:lnTo>
                    <a:pt x="6116" y="24652"/>
                  </a:lnTo>
                  <a:lnTo>
                    <a:pt x="6148" y="24361"/>
                  </a:lnTo>
                  <a:lnTo>
                    <a:pt x="6184" y="24069"/>
                  </a:lnTo>
                  <a:lnTo>
                    <a:pt x="6229" y="23778"/>
                  </a:lnTo>
                  <a:lnTo>
                    <a:pt x="6279" y="23486"/>
                  </a:lnTo>
                  <a:lnTo>
                    <a:pt x="6339" y="23206"/>
                  </a:lnTo>
                  <a:lnTo>
                    <a:pt x="6402" y="22914"/>
                  </a:lnTo>
                  <a:lnTo>
                    <a:pt x="6470" y="22634"/>
                  </a:lnTo>
                  <a:lnTo>
                    <a:pt x="6543" y="22353"/>
                  </a:lnTo>
                  <a:lnTo>
                    <a:pt x="6625" y="22073"/>
                  </a:lnTo>
                  <a:lnTo>
                    <a:pt x="6707" y="21792"/>
                  </a:lnTo>
                  <a:lnTo>
                    <a:pt x="6793" y="21522"/>
                  </a:lnTo>
                  <a:lnTo>
                    <a:pt x="6884" y="21241"/>
                  </a:lnTo>
                  <a:lnTo>
                    <a:pt x="6979" y="20972"/>
                  </a:lnTo>
                  <a:lnTo>
                    <a:pt x="7075" y="20702"/>
                  </a:lnTo>
                  <a:lnTo>
                    <a:pt x="7279" y="20184"/>
                  </a:lnTo>
                  <a:lnTo>
                    <a:pt x="7483" y="19666"/>
                  </a:lnTo>
                  <a:lnTo>
                    <a:pt x="7697" y="19158"/>
                  </a:lnTo>
                  <a:lnTo>
                    <a:pt x="7915" y="18673"/>
                  </a:lnTo>
                  <a:lnTo>
                    <a:pt x="8129" y="18198"/>
                  </a:lnTo>
                  <a:lnTo>
                    <a:pt x="8538" y="17302"/>
                  </a:lnTo>
                  <a:lnTo>
                    <a:pt x="8728" y="16892"/>
                  </a:lnTo>
                  <a:lnTo>
                    <a:pt x="8910" y="16492"/>
                  </a:lnTo>
                  <a:lnTo>
                    <a:pt x="9187" y="15845"/>
                  </a:lnTo>
                  <a:lnTo>
                    <a:pt x="9483" y="15154"/>
                  </a:lnTo>
                  <a:lnTo>
                    <a:pt x="9787" y="14442"/>
                  </a:lnTo>
                  <a:lnTo>
                    <a:pt x="9946" y="14086"/>
                  </a:lnTo>
                  <a:lnTo>
                    <a:pt x="10105" y="13729"/>
                  </a:lnTo>
                  <a:lnTo>
                    <a:pt x="10269" y="13384"/>
                  </a:lnTo>
                  <a:lnTo>
                    <a:pt x="10432" y="13039"/>
                  </a:lnTo>
                  <a:lnTo>
                    <a:pt x="10600" y="12704"/>
                  </a:lnTo>
                  <a:lnTo>
                    <a:pt x="10773" y="12380"/>
                  </a:lnTo>
                  <a:lnTo>
                    <a:pt x="10946" y="12067"/>
                  </a:lnTo>
                  <a:lnTo>
                    <a:pt x="11123" y="11765"/>
                  </a:lnTo>
                  <a:lnTo>
                    <a:pt x="11305" y="11495"/>
                  </a:lnTo>
                  <a:lnTo>
                    <a:pt x="11486" y="11236"/>
                  </a:lnTo>
                  <a:lnTo>
                    <a:pt x="11032" y="10405"/>
                  </a:lnTo>
                  <a:lnTo>
                    <a:pt x="10573" y="9596"/>
                  </a:lnTo>
                  <a:lnTo>
                    <a:pt x="10105" y="8797"/>
                  </a:lnTo>
                  <a:lnTo>
                    <a:pt x="9628" y="8020"/>
                  </a:lnTo>
                  <a:lnTo>
                    <a:pt x="9142" y="7264"/>
                  </a:lnTo>
                  <a:lnTo>
                    <a:pt x="8647" y="6520"/>
                  </a:lnTo>
                  <a:lnTo>
                    <a:pt x="8147" y="5796"/>
                  </a:lnTo>
                  <a:lnTo>
                    <a:pt x="7633" y="5084"/>
                  </a:lnTo>
                  <a:lnTo>
                    <a:pt x="7115" y="4393"/>
                  </a:lnTo>
                  <a:lnTo>
                    <a:pt x="6588" y="3713"/>
                  </a:lnTo>
                  <a:lnTo>
                    <a:pt x="6057" y="3055"/>
                  </a:lnTo>
                  <a:lnTo>
                    <a:pt x="5512" y="2407"/>
                  </a:lnTo>
                  <a:lnTo>
                    <a:pt x="4962" y="1781"/>
                  </a:lnTo>
                  <a:lnTo>
                    <a:pt x="4403" y="1166"/>
                  </a:lnTo>
                  <a:lnTo>
                    <a:pt x="3835" y="573"/>
                  </a:lnTo>
                  <a:lnTo>
                    <a:pt x="326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2394;p66">
              <a:extLst>
                <a:ext uri="{FF2B5EF4-FFF2-40B4-BE49-F238E27FC236}">
                  <a16:creationId xmlns:a16="http://schemas.microsoft.com/office/drawing/2014/main" id="{58A9AB10-5DAA-4579-8403-21FD7279CE97}"/>
                </a:ext>
              </a:extLst>
            </p:cNvPr>
            <p:cNvSpPr/>
            <p:nvPr/>
          </p:nvSpPr>
          <p:spPr>
            <a:xfrm>
              <a:off x="4759900" y="-6944500"/>
              <a:ext cx="131100" cy="1110650"/>
            </a:xfrm>
            <a:custGeom>
              <a:avLst/>
              <a:gdLst/>
              <a:ahLst/>
              <a:cxnLst/>
              <a:rect l="l" t="t" r="r" b="b"/>
              <a:pathLst>
                <a:path w="5244" h="44426" extrusionOk="0">
                  <a:moveTo>
                    <a:pt x="0" y="1"/>
                  </a:moveTo>
                  <a:lnTo>
                    <a:pt x="119" y="2742"/>
                  </a:lnTo>
                  <a:lnTo>
                    <a:pt x="232" y="5484"/>
                  </a:lnTo>
                  <a:lnTo>
                    <a:pt x="337" y="8236"/>
                  </a:lnTo>
                  <a:lnTo>
                    <a:pt x="432" y="10999"/>
                  </a:lnTo>
                  <a:lnTo>
                    <a:pt x="523" y="13751"/>
                  </a:lnTo>
                  <a:lnTo>
                    <a:pt x="600" y="16525"/>
                  </a:lnTo>
                  <a:lnTo>
                    <a:pt x="677" y="19299"/>
                  </a:lnTo>
                  <a:lnTo>
                    <a:pt x="741" y="22073"/>
                  </a:lnTo>
                  <a:lnTo>
                    <a:pt x="800" y="24858"/>
                  </a:lnTo>
                  <a:lnTo>
                    <a:pt x="855" y="27642"/>
                  </a:lnTo>
                  <a:lnTo>
                    <a:pt x="900" y="30427"/>
                  </a:lnTo>
                  <a:lnTo>
                    <a:pt x="941" y="33222"/>
                  </a:lnTo>
                  <a:lnTo>
                    <a:pt x="977" y="36018"/>
                  </a:lnTo>
                  <a:lnTo>
                    <a:pt x="1005" y="38824"/>
                  </a:lnTo>
                  <a:lnTo>
                    <a:pt x="1027" y="41619"/>
                  </a:lnTo>
                  <a:lnTo>
                    <a:pt x="1045" y="44426"/>
                  </a:lnTo>
                  <a:lnTo>
                    <a:pt x="1323" y="44318"/>
                  </a:lnTo>
                  <a:lnTo>
                    <a:pt x="1591" y="44188"/>
                  </a:lnTo>
                  <a:lnTo>
                    <a:pt x="1854" y="44059"/>
                  </a:lnTo>
                  <a:lnTo>
                    <a:pt x="1986" y="43983"/>
                  </a:lnTo>
                  <a:lnTo>
                    <a:pt x="2118" y="43897"/>
                  </a:lnTo>
                  <a:lnTo>
                    <a:pt x="2245" y="43810"/>
                  </a:lnTo>
                  <a:lnTo>
                    <a:pt x="2372" y="43713"/>
                  </a:lnTo>
                  <a:lnTo>
                    <a:pt x="2499" y="43605"/>
                  </a:lnTo>
                  <a:lnTo>
                    <a:pt x="2622" y="43497"/>
                  </a:lnTo>
                  <a:lnTo>
                    <a:pt x="2745" y="43368"/>
                  </a:lnTo>
                  <a:lnTo>
                    <a:pt x="2867" y="43238"/>
                  </a:lnTo>
                  <a:lnTo>
                    <a:pt x="2990" y="43098"/>
                  </a:lnTo>
                  <a:lnTo>
                    <a:pt x="3108" y="42936"/>
                  </a:lnTo>
                  <a:lnTo>
                    <a:pt x="3226" y="42774"/>
                  </a:lnTo>
                  <a:lnTo>
                    <a:pt x="3344" y="42591"/>
                  </a:lnTo>
                  <a:lnTo>
                    <a:pt x="3458" y="42407"/>
                  </a:lnTo>
                  <a:lnTo>
                    <a:pt x="3572" y="42191"/>
                  </a:lnTo>
                  <a:lnTo>
                    <a:pt x="3681" y="41976"/>
                  </a:lnTo>
                  <a:lnTo>
                    <a:pt x="3790" y="41738"/>
                  </a:lnTo>
                  <a:lnTo>
                    <a:pt x="3899" y="41479"/>
                  </a:lnTo>
                  <a:lnTo>
                    <a:pt x="4003" y="41209"/>
                  </a:lnTo>
                  <a:lnTo>
                    <a:pt x="4108" y="40918"/>
                  </a:lnTo>
                  <a:lnTo>
                    <a:pt x="4212" y="40616"/>
                  </a:lnTo>
                  <a:lnTo>
                    <a:pt x="4312" y="40292"/>
                  </a:lnTo>
                  <a:lnTo>
                    <a:pt x="4412" y="39936"/>
                  </a:lnTo>
                  <a:lnTo>
                    <a:pt x="4508" y="39569"/>
                  </a:lnTo>
                  <a:lnTo>
                    <a:pt x="4603" y="39191"/>
                  </a:lnTo>
                  <a:lnTo>
                    <a:pt x="4698" y="38781"/>
                  </a:lnTo>
                  <a:lnTo>
                    <a:pt x="4789" y="38338"/>
                  </a:lnTo>
                  <a:lnTo>
                    <a:pt x="4853" y="37993"/>
                  </a:lnTo>
                  <a:lnTo>
                    <a:pt x="4907" y="37626"/>
                  </a:lnTo>
                  <a:lnTo>
                    <a:pt x="4962" y="37237"/>
                  </a:lnTo>
                  <a:lnTo>
                    <a:pt x="5007" y="36838"/>
                  </a:lnTo>
                  <a:lnTo>
                    <a:pt x="5044" y="36406"/>
                  </a:lnTo>
                  <a:lnTo>
                    <a:pt x="5080" y="35964"/>
                  </a:lnTo>
                  <a:lnTo>
                    <a:pt x="5112" y="35510"/>
                  </a:lnTo>
                  <a:lnTo>
                    <a:pt x="5135" y="35036"/>
                  </a:lnTo>
                  <a:lnTo>
                    <a:pt x="5157" y="34561"/>
                  </a:lnTo>
                  <a:lnTo>
                    <a:pt x="5175" y="34064"/>
                  </a:lnTo>
                  <a:lnTo>
                    <a:pt x="5189" y="33557"/>
                  </a:lnTo>
                  <a:lnTo>
                    <a:pt x="5198" y="33050"/>
                  </a:lnTo>
                  <a:lnTo>
                    <a:pt x="5207" y="32531"/>
                  </a:lnTo>
                  <a:lnTo>
                    <a:pt x="5212" y="32003"/>
                  </a:lnTo>
                  <a:lnTo>
                    <a:pt x="5212" y="30945"/>
                  </a:lnTo>
                  <a:lnTo>
                    <a:pt x="5203" y="29887"/>
                  </a:lnTo>
                  <a:lnTo>
                    <a:pt x="5194" y="28829"/>
                  </a:lnTo>
                  <a:lnTo>
                    <a:pt x="5157" y="26790"/>
                  </a:lnTo>
                  <a:lnTo>
                    <a:pt x="5144" y="25818"/>
                  </a:lnTo>
                  <a:lnTo>
                    <a:pt x="5130" y="24901"/>
                  </a:lnTo>
                  <a:lnTo>
                    <a:pt x="5121" y="24048"/>
                  </a:lnTo>
                  <a:lnTo>
                    <a:pt x="5121" y="23271"/>
                  </a:lnTo>
                  <a:lnTo>
                    <a:pt x="5135" y="22375"/>
                  </a:lnTo>
                  <a:lnTo>
                    <a:pt x="5148" y="21458"/>
                  </a:lnTo>
                  <a:lnTo>
                    <a:pt x="5180" y="19569"/>
                  </a:lnTo>
                  <a:lnTo>
                    <a:pt x="5216" y="17648"/>
                  </a:lnTo>
                  <a:lnTo>
                    <a:pt x="5230" y="16676"/>
                  </a:lnTo>
                  <a:lnTo>
                    <a:pt x="5239" y="15705"/>
                  </a:lnTo>
                  <a:lnTo>
                    <a:pt x="5244" y="14734"/>
                  </a:lnTo>
                  <a:lnTo>
                    <a:pt x="5244" y="13773"/>
                  </a:lnTo>
                  <a:lnTo>
                    <a:pt x="5235" y="12812"/>
                  </a:lnTo>
                  <a:lnTo>
                    <a:pt x="5216" y="11852"/>
                  </a:lnTo>
                  <a:lnTo>
                    <a:pt x="5203" y="11388"/>
                  </a:lnTo>
                  <a:lnTo>
                    <a:pt x="5185" y="10913"/>
                  </a:lnTo>
                  <a:lnTo>
                    <a:pt x="5166" y="10449"/>
                  </a:lnTo>
                  <a:lnTo>
                    <a:pt x="5144" y="9995"/>
                  </a:lnTo>
                  <a:lnTo>
                    <a:pt x="5116" y="9531"/>
                  </a:lnTo>
                  <a:lnTo>
                    <a:pt x="5089" y="9089"/>
                  </a:lnTo>
                  <a:lnTo>
                    <a:pt x="5057" y="8635"/>
                  </a:lnTo>
                  <a:lnTo>
                    <a:pt x="5021" y="8193"/>
                  </a:lnTo>
                  <a:lnTo>
                    <a:pt x="4957" y="7502"/>
                  </a:lnTo>
                  <a:lnTo>
                    <a:pt x="4889" y="6854"/>
                  </a:lnTo>
                  <a:lnTo>
                    <a:pt x="4817" y="6250"/>
                  </a:lnTo>
                  <a:lnTo>
                    <a:pt x="4744" y="5678"/>
                  </a:lnTo>
                  <a:lnTo>
                    <a:pt x="4662" y="5149"/>
                  </a:lnTo>
                  <a:lnTo>
                    <a:pt x="4576" y="4653"/>
                  </a:lnTo>
                  <a:lnTo>
                    <a:pt x="4485" y="4199"/>
                  </a:lnTo>
                  <a:lnTo>
                    <a:pt x="4439" y="3983"/>
                  </a:lnTo>
                  <a:lnTo>
                    <a:pt x="4389" y="3768"/>
                  </a:lnTo>
                  <a:lnTo>
                    <a:pt x="4339" y="3573"/>
                  </a:lnTo>
                  <a:lnTo>
                    <a:pt x="4290" y="3379"/>
                  </a:lnTo>
                  <a:lnTo>
                    <a:pt x="4235" y="3196"/>
                  </a:lnTo>
                  <a:lnTo>
                    <a:pt x="4180" y="3012"/>
                  </a:lnTo>
                  <a:lnTo>
                    <a:pt x="4126" y="2850"/>
                  </a:lnTo>
                  <a:lnTo>
                    <a:pt x="4067" y="2688"/>
                  </a:lnTo>
                  <a:lnTo>
                    <a:pt x="4008" y="2526"/>
                  </a:lnTo>
                  <a:lnTo>
                    <a:pt x="3949" y="2386"/>
                  </a:lnTo>
                  <a:lnTo>
                    <a:pt x="3890" y="2235"/>
                  </a:lnTo>
                  <a:lnTo>
                    <a:pt x="3826" y="2105"/>
                  </a:lnTo>
                  <a:lnTo>
                    <a:pt x="3758" y="1976"/>
                  </a:lnTo>
                  <a:lnTo>
                    <a:pt x="3694" y="1846"/>
                  </a:lnTo>
                  <a:lnTo>
                    <a:pt x="3626" y="1739"/>
                  </a:lnTo>
                  <a:lnTo>
                    <a:pt x="3553" y="1620"/>
                  </a:lnTo>
                  <a:lnTo>
                    <a:pt x="3485" y="1512"/>
                  </a:lnTo>
                  <a:lnTo>
                    <a:pt x="3413" y="1415"/>
                  </a:lnTo>
                  <a:lnTo>
                    <a:pt x="3335" y="1318"/>
                  </a:lnTo>
                  <a:lnTo>
                    <a:pt x="3258" y="1231"/>
                  </a:lnTo>
                  <a:lnTo>
                    <a:pt x="3099" y="1069"/>
                  </a:lnTo>
                  <a:lnTo>
                    <a:pt x="2931" y="918"/>
                  </a:lnTo>
                  <a:lnTo>
                    <a:pt x="2758" y="789"/>
                  </a:lnTo>
                  <a:lnTo>
                    <a:pt x="2577" y="670"/>
                  </a:lnTo>
                  <a:lnTo>
                    <a:pt x="2386" y="573"/>
                  </a:lnTo>
                  <a:lnTo>
                    <a:pt x="2190" y="486"/>
                  </a:lnTo>
                  <a:lnTo>
                    <a:pt x="1981" y="400"/>
                  </a:lnTo>
                  <a:lnTo>
                    <a:pt x="1768" y="335"/>
                  </a:lnTo>
                  <a:lnTo>
                    <a:pt x="1541" y="271"/>
                  </a:lnTo>
                  <a:lnTo>
                    <a:pt x="1309" y="217"/>
                  </a:lnTo>
                  <a:lnTo>
                    <a:pt x="1068" y="173"/>
                  </a:lnTo>
                  <a:lnTo>
                    <a:pt x="550" y="87"/>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2395;p66">
              <a:extLst>
                <a:ext uri="{FF2B5EF4-FFF2-40B4-BE49-F238E27FC236}">
                  <a16:creationId xmlns:a16="http://schemas.microsoft.com/office/drawing/2014/main" id="{4871EEE1-4259-41CC-82D4-7E1F9387B32F}"/>
                </a:ext>
              </a:extLst>
            </p:cNvPr>
            <p:cNvSpPr/>
            <p:nvPr/>
          </p:nvSpPr>
          <p:spPr>
            <a:xfrm>
              <a:off x="4757750" y="-3211675"/>
              <a:ext cx="295000" cy="679475"/>
            </a:xfrm>
            <a:custGeom>
              <a:avLst/>
              <a:gdLst/>
              <a:ahLst/>
              <a:cxnLst/>
              <a:rect l="l" t="t" r="r" b="b"/>
              <a:pathLst>
                <a:path w="11800" h="27179" extrusionOk="0">
                  <a:moveTo>
                    <a:pt x="5252" y="1"/>
                  </a:moveTo>
                  <a:lnTo>
                    <a:pt x="5125" y="422"/>
                  </a:lnTo>
                  <a:lnTo>
                    <a:pt x="4993" y="832"/>
                  </a:lnTo>
                  <a:lnTo>
                    <a:pt x="4853" y="1231"/>
                  </a:lnTo>
                  <a:lnTo>
                    <a:pt x="4707" y="1631"/>
                  </a:lnTo>
                  <a:lnTo>
                    <a:pt x="4557" y="2019"/>
                  </a:lnTo>
                  <a:lnTo>
                    <a:pt x="4403" y="2408"/>
                  </a:lnTo>
                  <a:lnTo>
                    <a:pt x="4248" y="2786"/>
                  </a:lnTo>
                  <a:lnTo>
                    <a:pt x="4089" y="3163"/>
                  </a:lnTo>
                  <a:lnTo>
                    <a:pt x="3771" y="3919"/>
                  </a:lnTo>
                  <a:lnTo>
                    <a:pt x="3453" y="4653"/>
                  </a:lnTo>
                  <a:lnTo>
                    <a:pt x="3144" y="5387"/>
                  </a:lnTo>
                  <a:lnTo>
                    <a:pt x="2994" y="5754"/>
                  </a:lnTo>
                  <a:lnTo>
                    <a:pt x="2849" y="6121"/>
                  </a:lnTo>
                  <a:lnTo>
                    <a:pt x="2690" y="6574"/>
                  </a:lnTo>
                  <a:lnTo>
                    <a:pt x="2531" y="7038"/>
                  </a:lnTo>
                  <a:lnTo>
                    <a:pt x="2367" y="7524"/>
                  </a:lnTo>
                  <a:lnTo>
                    <a:pt x="2204" y="8031"/>
                  </a:lnTo>
                  <a:lnTo>
                    <a:pt x="1872" y="9056"/>
                  </a:lnTo>
                  <a:lnTo>
                    <a:pt x="1704" y="9564"/>
                  </a:lnTo>
                  <a:lnTo>
                    <a:pt x="1536" y="10071"/>
                  </a:lnTo>
                  <a:lnTo>
                    <a:pt x="1359" y="10578"/>
                  </a:lnTo>
                  <a:lnTo>
                    <a:pt x="1181" y="11064"/>
                  </a:lnTo>
                  <a:lnTo>
                    <a:pt x="995" y="11528"/>
                  </a:lnTo>
                  <a:lnTo>
                    <a:pt x="904" y="11755"/>
                  </a:lnTo>
                  <a:lnTo>
                    <a:pt x="809" y="11981"/>
                  </a:lnTo>
                  <a:lnTo>
                    <a:pt x="713" y="12186"/>
                  </a:lnTo>
                  <a:lnTo>
                    <a:pt x="614" y="12402"/>
                  </a:lnTo>
                  <a:lnTo>
                    <a:pt x="518" y="12597"/>
                  </a:lnTo>
                  <a:lnTo>
                    <a:pt x="414" y="12791"/>
                  </a:lnTo>
                  <a:lnTo>
                    <a:pt x="314" y="12964"/>
                  </a:lnTo>
                  <a:lnTo>
                    <a:pt x="209" y="13136"/>
                  </a:lnTo>
                  <a:lnTo>
                    <a:pt x="105" y="13298"/>
                  </a:lnTo>
                  <a:lnTo>
                    <a:pt x="0" y="13449"/>
                  </a:lnTo>
                  <a:lnTo>
                    <a:pt x="382" y="14194"/>
                  </a:lnTo>
                  <a:lnTo>
                    <a:pt x="759" y="14950"/>
                  </a:lnTo>
                  <a:lnTo>
                    <a:pt x="1131" y="15727"/>
                  </a:lnTo>
                  <a:lnTo>
                    <a:pt x="1499" y="16515"/>
                  </a:lnTo>
                  <a:lnTo>
                    <a:pt x="1858" y="17324"/>
                  </a:lnTo>
                  <a:lnTo>
                    <a:pt x="2208" y="18144"/>
                  </a:lnTo>
                  <a:lnTo>
                    <a:pt x="2558" y="18986"/>
                  </a:lnTo>
                  <a:lnTo>
                    <a:pt x="2894" y="19839"/>
                  </a:lnTo>
                  <a:lnTo>
                    <a:pt x="3231" y="20702"/>
                  </a:lnTo>
                  <a:lnTo>
                    <a:pt x="3558" y="21587"/>
                  </a:lnTo>
                  <a:lnTo>
                    <a:pt x="3876" y="22483"/>
                  </a:lnTo>
                  <a:lnTo>
                    <a:pt x="4189" y="23401"/>
                  </a:lnTo>
                  <a:lnTo>
                    <a:pt x="4494" y="24318"/>
                  </a:lnTo>
                  <a:lnTo>
                    <a:pt x="4794" y="25257"/>
                  </a:lnTo>
                  <a:lnTo>
                    <a:pt x="5084" y="26218"/>
                  </a:lnTo>
                  <a:lnTo>
                    <a:pt x="5371" y="27178"/>
                  </a:lnTo>
                  <a:lnTo>
                    <a:pt x="5443" y="26995"/>
                  </a:lnTo>
                  <a:lnTo>
                    <a:pt x="5520" y="26811"/>
                  </a:lnTo>
                  <a:lnTo>
                    <a:pt x="5598" y="26628"/>
                  </a:lnTo>
                  <a:lnTo>
                    <a:pt x="5679" y="26455"/>
                  </a:lnTo>
                  <a:lnTo>
                    <a:pt x="5848" y="26120"/>
                  </a:lnTo>
                  <a:lnTo>
                    <a:pt x="6020" y="25797"/>
                  </a:lnTo>
                  <a:lnTo>
                    <a:pt x="6197" y="25494"/>
                  </a:lnTo>
                  <a:lnTo>
                    <a:pt x="6379" y="25203"/>
                  </a:lnTo>
                  <a:lnTo>
                    <a:pt x="6565" y="24922"/>
                  </a:lnTo>
                  <a:lnTo>
                    <a:pt x="6756" y="24653"/>
                  </a:lnTo>
                  <a:lnTo>
                    <a:pt x="6947" y="24394"/>
                  </a:lnTo>
                  <a:lnTo>
                    <a:pt x="7142" y="24135"/>
                  </a:lnTo>
                  <a:lnTo>
                    <a:pt x="7538" y="23638"/>
                  </a:lnTo>
                  <a:lnTo>
                    <a:pt x="7924" y="23152"/>
                  </a:lnTo>
                  <a:lnTo>
                    <a:pt x="8119" y="22904"/>
                  </a:lnTo>
                  <a:lnTo>
                    <a:pt x="8310" y="22645"/>
                  </a:lnTo>
                  <a:lnTo>
                    <a:pt x="9173" y="21501"/>
                  </a:lnTo>
                  <a:lnTo>
                    <a:pt x="10046" y="20368"/>
                  </a:lnTo>
                  <a:lnTo>
                    <a:pt x="10482" y="19806"/>
                  </a:lnTo>
                  <a:lnTo>
                    <a:pt x="10918" y="19256"/>
                  </a:lnTo>
                  <a:lnTo>
                    <a:pt x="11359" y="18716"/>
                  </a:lnTo>
                  <a:lnTo>
                    <a:pt x="11800" y="18187"/>
                  </a:lnTo>
                  <a:lnTo>
                    <a:pt x="11636" y="17561"/>
                  </a:lnTo>
                  <a:lnTo>
                    <a:pt x="11468" y="16925"/>
                  </a:lnTo>
                  <a:lnTo>
                    <a:pt x="11300" y="16299"/>
                  </a:lnTo>
                  <a:lnTo>
                    <a:pt x="11127" y="15683"/>
                  </a:lnTo>
                  <a:lnTo>
                    <a:pt x="10950" y="15057"/>
                  </a:lnTo>
                  <a:lnTo>
                    <a:pt x="10773" y="14453"/>
                  </a:lnTo>
                  <a:lnTo>
                    <a:pt x="10591" y="13838"/>
                  </a:lnTo>
                  <a:lnTo>
                    <a:pt x="10409" y="13233"/>
                  </a:lnTo>
                  <a:lnTo>
                    <a:pt x="10223" y="12629"/>
                  </a:lnTo>
                  <a:lnTo>
                    <a:pt x="10037" y="12035"/>
                  </a:lnTo>
                  <a:lnTo>
                    <a:pt x="9846" y="11442"/>
                  </a:lnTo>
                  <a:lnTo>
                    <a:pt x="9650" y="10848"/>
                  </a:lnTo>
                  <a:lnTo>
                    <a:pt x="9455" y="10265"/>
                  </a:lnTo>
                  <a:lnTo>
                    <a:pt x="9260" y="9693"/>
                  </a:lnTo>
                  <a:lnTo>
                    <a:pt x="9055" y="9110"/>
                  </a:lnTo>
                  <a:lnTo>
                    <a:pt x="8855" y="8538"/>
                  </a:lnTo>
                  <a:lnTo>
                    <a:pt x="8646" y="7977"/>
                  </a:lnTo>
                  <a:lnTo>
                    <a:pt x="8437" y="7405"/>
                  </a:lnTo>
                  <a:lnTo>
                    <a:pt x="8228" y="6855"/>
                  </a:lnTo>
                  <a:lnTo>
                    <a:pt x="8015" y="6293"/>
                  </a:lnTo>
                  <a:lnTo>
                    <a:pt x="7797" y="5743"/>
                  </a:lnTo>
                  <a:lnTo>
                    <a:pt x="7579" y="5203"/>
                  </a:lnTo>
                  <a:lnTo>
                    <a:pt x="7361" y="4664"/>
                  </a:lnTo>
                  <a:lnTo>
                    <a:pt x="7133" y="4124"/>
                  </a:lnTo>
                  <a:lnTo>
                    <a:pt x="6906" y="3595"/>
                  </a:lnTo>
                  <a:lnTo>
                    <a:pt x="6679" y="3066"/>
                  </a:lnTo>
                  <a:lnTo>
                    <a:pt x="6447" y="2548"/>
                  </a:lnTo>
                  <a:lnTo>
                    <a:pt x="6216" y="2030"/>
                  </a:lnTo>
                  <a:lnTo>
                    <a:pt x="5979" y="1512"/>
                  </a:lnTo>
                  <a:lnTo>
                    <a:pt x="5739" y="1005"/>
                  </a:lnTo>
                  <a:lnTo>
                    <a:pt x="5498" y="508"/>
                  </a:lnTo>
                  <a:lnTo>
                    <a:pt x="525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 name="Google Shape;2396;p66">
              <a:extLst>
                <a:ext uri="{FF2B5EF4-FFF2-40B4-BE49-F238E27FC236}">
                  <a16:creationId xmlns:a16="http://schemas.microsoft.com/office/drawing/2014/main" id="{37D7566A-018F-46F3-A688-90CBC718E53F}"/>
                </a:ext>
              </a:extLst>
            </p:cNvPr>
            <p:cNvSpPr/>
            <p:nvPr/>
          </p:nvSpPr>
          <p:spPr>
            <a:xfrm>
              <a:off x="4872350" y="-1021450"/>
              <a:ext cx="457900" cy="752850"/>
            </a:xfrm>
            <a:custGeom>
              <a:avLst/>
              <a:gdLst/>
              <a:ahLst/>
              <a:cxnLst/>
              <a:rect l="l" t="t" r="r" b="b"/>
              <a:pathLst>
                <a:path w="18316" h="30114" extrusionOk="0">
                  <a:moveTo>
                    <a:pt x="3086" y="0"/>
                  </a:moveTo>
                  <a:lnTo>
                    <a:pt x="2899" y="216"/>
                  </a:lnTo>
                  <a:lnTo>
                    <a:pt x="2722" y="443"/>
                  </a:lnTo>
                  <a:lnTo>
                    <a:pt x="2554" y="691"/>
                  </a:lnTo>
                  <a:lnTo>
                    <a:pt x="2390" y="939"/>
                  </a:lnTo>
                  <a:lnTo>
                    <a:pt x="2236" y="1198"/>
                  </a:lnTo>
                  <a:lnTo>
                    <a:pt x="2086" y="1468"/>
                  </a:lnTo>
                  <a:lnTo>
                    <a:pt x="1941" y="1749"/>
                  </a:lnTo>
                  <a:lnTo>
                    <a:pt x="1804" y="2040"/>
                  </a:lnTo>
                  <a:lnTo>
                    <a:pt x="1677" y="2342"/>
                  </a:lnTo>
                  <a:lnTo>
                    <a:pt x="1550" y="2645"/>
                  </a:lnTo>
                  <a:lnTo>
                    <a:pt x="1432" y="2968"/>
                  </a:lnTo>
                  <a:lnTo>
                    <a:pt x="1323" y="3292"/>
                  </a:lnTo>
                  <a:lnTo>
                    <a:pt x="1214" y="3627"/>
                  </a:lnTo>
                  <a:lnTo>
                    <a:pt x="1114" y="3961"/>
                  </a:lnTo>
                  <a:lnTo>
                    <a:pt x="1018" y="4318"/>
                  </a:lnTo>
                  <a:lnTo>
                    <a:pt x="927" y="4674"/>
                  </a:lnTo>
                  <a:lnTo>
                    <a:pt x="846" y="5041"/>
                  </a:lnTo>
                  <a:lnTo>
                    <a:pt x="764" y="5408"/>
                  </a:lnTo>
                  <a:lnTo>
                    <a:pt x="687" y="5785"/>
                  </a:lnTo>
                  <a:lnTo>
                    <a:pt x="618" y="6174"/>
                  </a:lnTo>
                  <a:lnTo>
                    <a:pt x="550" y="6563"/>
                  </a:lnTo>
                  <a:lnTo>
                    <a:pt x="491" y="6951"/>
                  </a:lnTo>
                  <a:lnTo>
                    <a:pt x="432" y="7361"/>
                  </a:lnTo>
                  <a:lnTo>
                    <a:pt x="382" y="7761"/>
                  </a:lnTo>
                  <a:lnTo>
                    <a:pt x="332" y="8182"/>
                  </a:lnTo>
                  <a:lnTo>
                    <a:pt x="287" y="8592"/>
                  </a:lnTo>
                  <a:lnTo>
                    <a:pt x="246" y="9013"/>
                  </a:lnTo>
                  <a:lnTo>
                    <a:pt x="210" y="9444"/>
                  </a:lnTo>
                  <a:lnTo>
                    <a:pt x="178" y="9876"/>
                  </a:lnTo>
                  <a:lnTo>
                    <a:pt x="146" y="10308"/>
                  </a:lnTo>
                  <a:lnTo>
                    <a:pt x="119" y="10740"/>
                  </a:lnTo>
                  <a:lnTo>
                    <a:pt x="96" y="11182"/>
                  </a:lnTo>
                  <a:lnTo>
                    <a:pt x="73" y="11625"/>
                  </a:lnTo>
                  <a:lnTo>
                    <a:pt x="55" y="12078"/>
                  </a:lnTo>
                  <a:lnTo>
                    <a:pt x="28" y="12974"/>
                  </a:lnTo>
                  <a:lnTo>
                    <a:pt x="10" y="13880"/>
                  </a:lnTo>
                  <a:lnTo>
                    <a:pt x="1" y="14798"/>
                  </a:lnTo>
                  <a:lnTo>
                    <a:pt x="1" y="15715"/>
                  </a:lnTo>
                  <a:lnTo>
                    <a:pt x="5" y="16633"/>
                  </a:lnTo>
                  <a:lnTo>
                    <a:pt x="14" y="17561"/>
                  </a:lnTo>
                  <a:lnTo>
                    <a:pt x="28" y="18478"/>
                  </a:lnTo>
                  <a:lnTo>
                    <a:pt x="69" y="20292"/>
                  </a:lnTo>
                  <a:lnTo>
                    <a:pt x="110" y="22083"/>
                  </a:lnTo>
                  <a:lnTo>
                    <a:pt x="146" y="23810"/>
                  </a:lnTo>
                  <a:lnTo>
                    <a:pt x="164" y="24652"/>
                  </a:lnTo>
                  <a:lnTo>
                    <a:pt x="173" y="25483"/>
                  </a:lnTo>
                  <a:lnTo>
                    <a:pt x="178" y="25526"/>
                  </a:lnTo>
                  <a:lnTo>
                    <a:pt x="173" y="25569"/>
                  </a:lnTo>
                  <a:lnTo>
                    <a:pt x="169" y="25613"/>
                  </a:lnTo>
                  <a:lnTo>
                    <a:pt x="164" y="25645"/>
                  </a:lnTo>
                  <a:lnTo>
                    <a:pt x="146" y="25721"/>
                  </a:lnTo>
                  <a:lnTo>
                    <a:pt x="128" y="25796"/>
                  </a:lnTo>
                  <a:lnTo>
                    <a:pt x="191" y="25656"/>
                  </a:lnTo>
                  <a:lnTo>
                    <a:pt x="259" y="25537"/>
                  </a:lnTo>
                  <a:lnTo>
                    <a:pt x="328" y="25440"/>
                  </a:lnTo>
                  <a:lnTo>
                    <a:pt x="405" y="25364"/>
                  </a:lnTo>
                  <a:lnTo>
                    <a:pt x="487" y="25310"/>
                  </a:lnTo>
                  <a:lnTo>
                    <a:pt x="568" y="25267"/>
                  </a:lnTo>
                  <a:lnTo>
                    <a:pt x="659" y="25256"/>
                  </a:lnTo>
                  <a:lnTo>
                    <a:pt x="755" y="25267"/>
                  </a:lnTo>
                  <a:lnTo>
                    <a:pt x="2000" y="25667"/>
                  </a:lnTo>
                  <a:lnTo>
                    <a:pt x="3240" y="26088"/>
                  </a:lnTo>
                  <a:lnTo>
                    <a:pt x="5721" y="26919"/>
                  </a:lnTo>
                  <a:lnTo>
                    <a:pt x="6961" y="27329"/>
                  </a:lnTo>
                  <a:lnTo>
                    <a:pt x="7584" y="27523"/>
                  </a:lnTo>
                  <a:lnTo>
                    <a:pt x="8201" y="27706"/>
                  </a:lnTo>
                  <a:lnTo>
                    <a:pt x="8824" y="27890"/>
                  </a:lnTo>
                  <a:lnTo>
                    <a:pt x="9446" y="28063"/>
                  </a:lnTo>
                  <a:lnTo>
                    <a:pt x="10069" y="28225"/>
                  </a:lnTo>
                  <a:lnTo>
                    <a:pt x="10696" y="28386"/>
                  </a:lnTo>
                  <a:lnTo>
                    <a:pt x="11150" y="28484"/>
                  </a:lnTo>
                  <a:lnTo>
                    <a:pt x="11609" y="28570"/>
                  </a:lnTo>
                  <a:lnTo>
                    <a:pt x="12072" y="28645"/>
                  </a:lnTo>
                  <a:lnTo>
                    <a:pt x="12531" y="28710"/>
                  </a:lnTo>
                  <a:lnTo>
                    <a:pt x="13458" y="28851"/>
                  </a:lnTo>
                  <a:lnTo>
                    <a:pt x="14385" y="28991"/>
                  </a:lnTo>
                  <a:lnTo>
                    <a:pt x="14849" y="29066"/>
                  </a:lnTo>
                  <a:lnTo>
                    <a:pt x="15312" y="29164"/>
                  </a:lnTo>
                  <a:lnTo>
                    <a:pt x="15771" y="29272"/>
                  </a:lnTo>
                  <a:lnTo>
                    <a:pt x="16230" y="29390"/>
                  </a:lnTo>
                  <a:lnTo>
                    <a:pt x="16689" y="29541"/>
                  </a:lnTo>
                  <a:lnTo>
                    <a:pt x="17143" y="29703"/>
                  </a:lnTo>
                  <a:lnTo>
                    <a:pt x="17370" y="29800"/>
                  </a:lnTo>
                  <a:lnTo>
                    <a:pt x="17597" y="29898"/>
                  </a:lnTo>
                  <a:lnTo>
                    <a:pt x="17820" y="29995"/>
                  </a:lnTo>
                  <a:lnTo>
                    <a:pt x="18043" y="30113"/>
                  </a:lnTo>
                  <a:lnTo>
                    <a:pt x="18038" y="29962"/>
                  </a:lnTo>
                  <a:lnTo>
                    <a:pt x="18034" y="29800"/>
                  </a:lnTo>
                  <a:lnTo>
                    <a:pt x="18038" y="29649"/>
                  </a:lnTo>
                  <a:lnTo>
                    <a:pt x="18043" y="29487"/>
                  </a:lnTo>
                  <a:lnTo>
                    <a:pt x="18083" y="29023"/>
                  </a:lnTo>
                  <a:lnTo>
                    <a:pt x="18120" y="28570"/>
                  </a:lnTo>
                  <a:lnTo>
                    <a:pt x="18152" y="28106"/>
                  </a:lnTo>
                  <a:lnTo>
                    <a:pt x="18179" y="27642"/>
                  </a:lnTo>
                  <a:lnTo>
                    <a:pt x="18206" y="27178"/>
                  </a:lnTo>
                  <a:lnTo>
                    <a:pt x="18229" y="26724"/>
                  </a:lnTo>
                  <a:lnTo>
                    <a:pt x="18252" y="26260"/>
                  </a:lnTo>
                  <a:lnTo>
                    <a:pt x="18270" y="25796"/>
                  </a:lnTo>
                  <a:lnTo>
                    <a:pt x="18283" y="25343"/>
                  </a:lnTo>
                  <a:lnTo>
                    <a:pt x="18297" y="24879"/>
                  </a:lnTo>
                  <a:lnTo>
                    <a:pt x="18306" y="24425"/>
                  </a:lnTo>
                  <a:lnTo>
                    <a:pt x="18311" y="23972"/>
                  </a:lnTo>
                  <a:lnTo>
                    <a:pt x="18315" y="23519"/>
                  </a:lnTo>
                  <a:lnTo>
                    <a:pt x="18315" y="23065"/>
                  </a:lnTo>
                  <a:lnTo>
                    <a:pt x="18311" y="22612"/>
                  </a:lnTo>
                  <a:lnTo>
                    <a:pt x="18306" y="22159"/>
                  </a:lnTo>
                  <a:lnTo>
                    <a:pt x="18297" y="21705"/>
                  </a:lnTo>
                  <a:lnTo>
                    <a:pt x="18283" y="21263"/>
                  </a:lnTo>
                  <a:lnTo>
                    <a:pt x="18270" y="20810"/>
                  </a:lnTo>
                  <a:lnTo>
                    <a:pt x="18252" y="20367"/>
                  </a:lnTo>
                  <a:lnTo>
                    <a:pt x="18229" y="19925"/>
                  </a:lnTo>
                  <a:lnTo>
                    <a:pt x="18202" y="19482"/>
                  </a:lnTo>
                  <a:lnTo>
                    <a:pt x="18174" y="19050"/>
                  </a:lnTo>
                  <a:lnTo>
                    <a:pt x="18143" y="18608"/>
                  </a:lnTo>
                  <a:lnTo>
                    <a:pt x="18111" y="18176"/>
                  </a:lnTo>
                  <a:lnTo>
                    <a:pt x="18070" y="17744"/>
                  </a:lnTo>
                  <a:lnTo>
                    <a:pt x="18029" y="17313"/>
                  </a:lnTo>
                  <a:lnTo>
                    <a:pt x="17988" y="16892"/>
                  </a:lnTo>
                  <a:lnTo>
                    <a:pt x="17938" y="16471"/>
                  </a:lnTo>
                  <a:lnTo>
                    <a:pt x="17888" y="16050"/>
                  </a:lnTo>
                  <a:lnTo>
                    <a:pt x="17834" y="15629"/>
                  </a:lnTo>
                  <a:lnTo>
                    <a:pt x="17775" y="15208"/>
                  </a:lnTo>
                  <a:lnTo>
                    <a:pt x="17715" y="14798"/>
                  </a:lnTo>
                  <a:lnTo>
                    <a:pt x="17652" y="14388"/>
                  </a:lnTo>
                  <a:lnTo>
                    <a:pt x="17584" y="13988"/>
                  </a:lnTo>
                  <a:lnTo>
                    <a:pt x="17511" y="13589"/>
                  </a:lnTo>
                  <a:lnTo>
                    <a:pt x="17434" y="13190"/>
                  </a:lnTo>
                  <a:lnTo>
                    <a:pt x="17357" y="12790"/>
                  </a:lnTo>
                  <a:lnTo>
                    <a:pt x="17275" y="12402"/>
                  </a:lnTo>
                  <a:lnTo>
                    <a:pt x="17193" y="12013"/>
                  </a:lnTo>
                  <a:lnTo>
                    <a:pt x="17102" y="11635"/>
                  </a:lnTo>
                  <a:lnTo>
                    <a:pt x="17011" y="11258"/>
                  </a:lnTo>
                  <a:lnTo>
                    <a:pt x="16916" y="10880"/>
                  </a:lnTo>
                  <a:lnTo>
                    <a:pt x="16816" y="10513"/>
                  </a:lnTo>
                  <a:lnTo>
                    <a:pt x="16711" y="10146"/>
                  </a:lnTo>
                  <a:lnTo>
                    <a:pt x="16607" y="9779"/>
                  </a:lnTo>
                  <a:lnTo>
                    <a:pt x="16498" y="9423"/>
                  </a:lnTo>
                  <a:lnTo>
                    <a:pt x="16384" y="9067"/>
                  </a:lnTo>
                  <a:lnTo>
                    <a:pt x="16266" y="8721"/>
                  </a:lnTo>
                  <a:lnTo>
                    <a:pt x="16143" y="8376"/>
                  </a:lnTo>
                  <a:lnTo>
                    <a:pt x="16021" y="8041"/>
                  </a:lnTo>
                  <a:lnTo>
                    <a:pt x="15894" y="7707"/>
                  </a:lnTo>
                  <a:lnTo>
                    <a:pt x="15757" y="7383"/>
                  </a:lnTo>
                  <a:lnTo>
                    <a:pt x="15625" y="7059"/>
                  </a:lnTo>
                  <a:lnTo>
                    <a:pt x="15485" y="6746"/>
                  </a:lnTo>
                  <a:lnTo>
                    <a:pt x="15339" y="6433"/>
                  </a:lnTo>
                  <a:lnTo>
                    <a:pt x="15194" y="6131"/>
                  </a:lnTo>
                  <a:lnTo>
                    <a:pt x="15044" y="5829"/>
                  </a:lnTo>
                  <a:lnTo>
                    <a:pt x="14889" y="5526"/>
                  </a:lnTo>
                  <a:lnTo>
                    <a:pt x="14730" y="5246"/>
                  </a:lnTo>
                  <a:lnTo>
                    <a:pt x="14567" y="4965"/>
                  </a:lnTo>
                  <a:lnTo>
                    <a:pt x="14403" y="4685"/>
                  </a:lnTo>
                  <a:lnTo>
                    <a:pt x="14231" y="4415"/>
                  </a:lnTo>
                  <a:lnTo>
                    <a:pt x="14058" y="4145"/>
                  </a:lnTo>
                  <a:lnTo>
                    <a:pt x="13976" y="4015"/>
                  </a:lnTo>
                  <a:lnTo>
                    <a:pt x="13904" y="3875"/>
                  </a:lnTo>
                  <a:lnTo>
                    <a:pt x="13844" y="3735"/>
                  </a:lnTo>
                  <a:lnTo>
                    <a:pt x="13794" y="3584"/>
                  </a:lnTo>
                  <a:lnTo>
                    <a:pt x="13754" y="3422"/>
                  </a:lnTo>
                  <a:lnTo>
                    <a:pt x="13717" y="3260"/>
                  </a:lnTo>
                  <a:lnTo>
                    <a:pt x="13690" y="3087"/>
                  </a:lnTo>
                  <a:lnTo>
                    <a:pt x="13663" y="2904"/>
                  </a:lnTo>
                  <a:lnTo>
                    <a:pt x="13622" y="3303"/>
                  </a:lnTo>
                  <a:lnTo>
                    <a:pt x="13585" y="3702"/>
                  </a:lnTo>
                  <a:lnTo>
                    <a:pt x="13517" y="4490"/>
                  </a:lnTo>
                  <a:lnTo>
                    <a:pt x="13499" y="4663"/>
                  </a:lnTo>
                  <a:lnTo>
                    <a:pt x="13472" y="4825"/>
                  </a:lnTo>
                  <a:lnTo>
                    <a:pt x="13445" y="4965"/>
                  </a:lnTo>
                  <a:lnTo>
                    <a:pt x="13413" y="5106"/>
                  </a:lnTo>
                  <a:lnTo>
                    <a:pt x="13376" y="5235"/>
                  </a:lnTo>
                  <a:lnTo>
                    <a:pt x="13340" y="5343"/>
                  </a:lnTo>
                  <a:lnTo>
                    <a:pt x="13299" y="5451"/>
                  </a:lnTo>
                  <a:lnTo>
                    <a:pt x="13254" y="5548"/>
                  </a:lnTo>
                  <a:lnTo>
                    <a:pt x="13208" y="5634"/>
                  </a:lnTo>
                  <a:lnTo>
                    <a:pt x="13163" y="5699"/>
                  </a:lnTo>
                  <a:lnTo>
                    <a:pt x="13113" y="5764"/>
                  </a:lnTo>
                  <a:lnTo>
                    <a:pt x="13063" y="5818"/>
                  </a:lnTo>
                  <a:lnTo>
                    <a:pt x="13008" y="5872"/>
                  </a:lnTo>
                  <a:lnTo>
                    <a:pt x="12958" y="5904"/>
                  </a:lnTo>
                  <a:lnTo>
                    <a:pt x="12904" y="5926"/>
                  </a:lnTo>
                  <a:lnTo>
                    <a:pt x="12849" y="5947"/>
                  </a:lnTo>
                  <a:lnTo>
                    <a:pt x="12849" y="5969"/>
                  </a:lnTo>
                  <a:lnTo>
                    <a:pt x="12845" y="5980"/>
                  </a:lnTo>
                  <a:lnTo>
                    <a:pt x="12836" y="5980"/>
                  </a:lnTo>
                  <a:lnTo>
                    <a:pt x="12722" y="6250"/>
                  </a:lnTo>
                  <a:lnTo>
                    <a:pt x="12613" y="6509"/>
                  </a:lnTo>
                  <a:lnTo>
                    <a:pt x="12495" y="6757"/>
                  </a:lnTo>
                  <a:lnTo>
                    <a:pt x="12381" y="7005"/>
                  </a:lnTo>
                  <a:lnTo>
                    <a:pt x="12259" y="7232"/>
                  </a:lnTo>
                  <a:lnTo>
                    <a:pt x="12141" y="7458"/>
                  </a:lnTo>
                  <a:lnTo>
                    <a:pt x="12018" y="7685"/>
                  </a:lnTo>
                  <a:lnTo>
                    <a:pt x="11891" y="7890"/>
                  </a:lnTo>
                  <a:lnTo>
                    <a:pt x="11764" y="8095"/>
                  </a:lnTo>
                  <a:lnTo>
                    <a:pt x="11636" y="8290"/>
                  </a:lnTo>
                  <a:lnTo>
                    <a:pt x="11505" y="8473"/>
                  </a:lnTo>
                  <a:lnTo>
                    <a:pt x="11373" y="8646"/>
                  </a:lnTo>
                  <a:lnTo>
                    <a:pt x="11241" y="8818"/>
                  </a:lnTo>
                  <a:lnTo>
                    <a:pt x="11105" y="8980"/>
                  </a:lnTo>
                  <a:lnTo>
                    <a:pt x="10968" y="9131"/>
                  </a:lnTo>
                  <a:lnTo>
                    <a:pt x="10832" y="9272"/>
                  </a:lnTo>
                  <a:lnTo>
                    <a:pt x="10691" y="9412"/>
                  </a:lnTo>
                  <a:lnTo>
                    <a:pt x="10550" y="9542"/>
                  </a:lnTo>
                  <a:lnTo>
                    <a:pt x="10410" y="9660"/>
                  </a:lnTo>
                  <a:lnTo>
                    <a:pt x="10269" y="9779"/>
                  </a:lnTo>
                  <a:lnTo>
                    <a:pt x="10123" y="9876"/>
                  </a:lnTo>
                  <a:lnTo>
                    <a:pt x="9978" y="9984"/>
                  </a:lnTo>
                  <a:lnTo>
                    <a:pt x="9833" y="10070"/>
                  </a:lnTo>
                  <a:lnTo>
                    <a:pt x="9687" y="10157"/>
                  </a:lnTo>
                  <a:lnTo>
                    <a:pt x="9537" y="10232"/>
                  </a:lnTo>
                  <a:lnTo>
                    <a:pt x="9392" y="10297"/>
                  </a:lnTo>
                  <a:lnTo>
                    <a:pt x="9242" y="10351"/>
                  </a:lnTo>
                  <a:lnTo>
                    <a:pt x="9092" y="10405"/>
                  </a:lnTo>
                  <a:lnTo>
                    <a:pt x="8942" y="10459"/>
                  </a:lnTo>
                  <a:lnTo>
                    <a:pt x="8792" y="10491"/>
                  </a:lnTo>
                  <a:lnTo>
                    <a:pt x="8642" y="10524"/>
                  </a:lnTo>
                  <a:lnTo>
                    <a:pt x="8492" y="10545"/>
                  </a:lnTo>
                  <a:lnTo>
                    <a:pt x="8338" y="10556"/>
                  </a:lnTo>
                  <a:lnTo>
                    <a:pt x="8188" y="10567"/>
                  </a:lnTo>
                  <a:lnTo>
                    <a:pt x="7883" y="10567"/>
                  </a:lnTo>
                  <a:lnTo>
                    <a:pt x="7729" y="10556"/>
                  </a:lnTo>
                  <a:lnTo>
                    <a:pt x="7579" y="10535"/>
                  </a:lnTo>
                  <a:lnTo>
                    <a:pt x="7425" y="10502"/>
                  </a:lnTo>
                  <a:lnTo>
                    <a:pt x="7275" y="10470"/>
                  </a:lnTo>
                  <a:lnTo>
                    <a:pt x="7125" y="10427"/>
                  </a:lnTo>
                  <a:lnTo>
                    <a:pt x="6970" y="10383"/>
                  </a:lnTo>
                  <a:lnTo>
                    <a:pt x="6820" y="10329"/>
                  </a:lnTo>
                  <a:lnTo>
                    <a:pt x="6670" y="10265"/>
                  </a:lnTo>
                  <a:lnTo>
                    <a:pt x="6520" y="10200"/>
                  </a:lnTo>
                  <a:lnTo>
                    <a:pt x="6370" y="10124"/>
                  </a:lnTo>
                  <a:lnTo>
                    <a:pt x="6221" y="10038"/>
                  </a:lnTo>
                  <a:lnTo>
                    <a:pt x="6071" y="9952"/>
                  </a:lnTo>
                  <a:lnTo>
                    <a:pt x="5925" y="9855"/>
                  </a:lnTo>
                  <a:lnTo>
                    <a:pt x="5780" y="9747"/>
                  </a:lnTo>
                  <a:lnTo>
                    <a:pt x="5634" y="9639"/>
                  </a:lnTo>
                  <a:lnTo>
                    <a:pt x="5489" y="9531"/>
                  </a:lnTo>
                  <a:lnTo>
                    <a:pt x="5344" y="9401"/>
                  </a:lnTo>
                  <a:lnTo>
                    <a:pt x="5198" y="9272"/>
                  </a:lnTo>
                  <a:lnTo>
                    <a:pt x="5057" y="9142"/>
                  </a:lnTo>
                  <a:lnTo>
                    <a:pt x="4917" y="9002"/>
                  </a:lnTo>
                  <a:lnTo>
                    <a:pt x="4776" y="8851"/>
                  </a:lnTo>
                  <a:lnTo>
                    <a:pt x="4639" y="8700"/>
                  </a:lnTo>
                  <a:lnTo>
                    <a:pt x="4503" y="8538"/>
                  </a:lnTo>
                  <a:lnTo>
                    <a:pt x="4367" y="8365"/>
                  </a:lnTo>
                  <a:lnTo>
                    <a:pt x="4235" y="8192"/>
                  </a:lnTo>
                  <a:lnTo>
                    <a:pt x="4099" y="8020"/>
                  </a:lnTo>
                  <a:lnTo>
                    <a:pt x="3971" y="7836"/>
                  </a:lnTo>
                  <a:lnTo>
                    <a:pt x="3840" y="7642"/>
                  </a:lnTo>
                  <a:lnTo>
                    <a:pt x="3785" y="7545"/>
                  </a:lnTo>
                  <a:lnTo>
                    <a:pt x="3735" y="7448"/>
                  </a:lnTo>
                  <a:lnTo>
                    <a:pt x="3690" y="7351"/>
                  </a:lnTo>
                  <a:lnTo>
                    <a:pt x="3649" y="7243"/>
                  </a:lnTo>
                  <a:lnTo>
                    <a:pt x="3613" y="7135"/>
                  </a:lnTo>
                  <a:lnTo>
                    <a:pt x="3581" y="7016"/>
                  </a:lnTo>
                  <a:lnTo>
                    <a:pt x="3549" y="6908"/>
                  </a:lnTo>
                  <a:lnTo>
                    <a:pt x="3526" y="6789"/>
                  </a:lnTo>
                  <a:lnTo>
                    <a:pt x="3504" y="6660"/>
                  </a:lnTo>
                  <a:lnTo>
                    <a:pt x="3490" y="6541"/>
                  </a:lnTo>
                  <a:lnTo>
                    <a:pt x="3476" y="6412"/>
                  </a:lnTo>
                  <a:lnTo>
                    <a:pt x="3467" y="6293"/>
                  </a:lnTo>
                  <a:lnTo>
                    <a:pt x="3458" y="6163"/>
                  </a:lnTo>
                  <a:lnTo>
                    <a:pt x="3458" y="6034"/>
                  </a:lnTo>
                  <a:lnTo>
                    <a:pt x="3458" y="5904"/>
                  </a:lnTo>
                  <a:lnTo>
                    <a:pt x="3463" y="5775"/>
                  </a:lnTo>
                  <a:lnTo>
                    <a:pt x="3408" y="5796"/>
                  </a:lnTo>
                  <a:lnTo>
                    <a:pt x="3349" y="5807"/>
                  </a:lnTo>
                  <a:lnTo>
                    <a:pt x="3295" y="5807"/>
                  </a:lnTo>
                  <a:lnTo>
                    <a:pt x="3235" y="5796"/>
                  </a:lnTo>
                  <a:lnTo>
                    <a:pt x="3181" y="5764"/>
                  </a:lnTo>
                  <a:lnTo>
                    <a:pt x="3126" y="5721"/>
                  </a:lnTo>
                  <a:lnTo>
                    <a:pt x="3076" y="5667"/>
                  </a:lnTo>
                  <a:lnTo>
                    <a:pt x="3031" y="5602"/>
                  </a:lnTo>
                  <a:lnTo>
                    <a:pt x="2986" y="5526"/>
                  </a:lnTo>
                  <a:lnTo>
                    <a:pt x="2945" y="5440"/>
                  </a:lnTo>
                  <a:lnTo>
                    <a:pt x="2908" y="5354"/>
                  </a:lnTo>
                  <a:lnTo>
                    <a:pt x="2881" y="5246"/>
                  </a:lnTo>
                  <a:lnTo>
                    <a:pt x="2858" y="5127"/>
                  </a:lnTo>
                  <a:lnTo>
                    <a:pt x="2845" y="5008"/>
                  </a:lnTo>
                  <a:lnTo>
                    <a:pt x="2836" y="4879"/>
                  </a:lnTo>
                  <a:lnTo>
                    <a:pt x="2836" y="4739"/>
                  </a:lnTo>
                  <a:lnTo>
                    <a:pt x="2967" y="2353"/>
                  </a:lnTo>
                  <a:lnTo>
                    <a:pt x="3026" y="1177"/>
                  </a:lnTo>
                  <a:lnTo>
                    <a:pt x="3086"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 name="Google Shape;2397;p66">
              <a:extLst>
                <a:ext uri="{FF2B5EF4-FFF2-40B4-BE49-F238E27FC236}">
                  <a16:creationId xmlns:a16="http://schemas.microsoft.com/office/drawing/2014/main" id="{5E2FC7C2-3AF7-4DB6-BE45-361359A9AD5E}"/>
                </a:ext>
              </a:extLst>
            </p:cNvPr>
            <p:cNvSpPr/>
            <p:nvPr/>
          </p:nvSpPr>
          <p:spPr>
            <a:xfrm>
              <a:off x="4878150" y="-292100"/>
              <a:ext cx="492975" cy="203200"/>
            </a:xfrm>
            <a:custGeom>
              <a:avLst/>
              <a:gdLst/>
              <a:ahLst/>
              <a:cxnLst/>
              <a:rect l="l" t="t" r="r" b="b"/>
              <a:pathLst>
                <a:path w="19719" h="8128" extrusionOk="0">
                  <a:moveTo>
                    <a:pt x="0" y="0"/>
                  </a:moveTo>
                  <a:lnTo>
                    <a:pt x="41" y="292"/>
                  </a:lnTo>
                  <a:lnTo>
                    <a:pt x="96" y="562"/>
                  </a:lnTo>
                  <a:lnTo>
                    <a:pt x="159" y="831"/>
                  </a:lnTo>
                  <a:lnTo>
                    <a:pt x="227" y="1090"/>
                  </a:lnTo>
                  <a:lnTo>
                    <a:pt x="309" y="1350"/>
                  </a:lnTo>
                  <a:lnTo>
                    <a:pt x="400" y="1587"/>
                  </a:lnTo>
                  <a:lnTo>
                    <a:pt x="495" y="1824"/>
                  </a:lnTo>
                  <a:lnTo>
                    <a:pt x="600" y="2051"/>
                  </a:lnTo>
                  <a:lnTo>
                    <a:pt x="714" y="2278"/>
                  </a:lnTo>
                  <a:lnTo>
                    <a:pt x="832" y="2494"/>
                  </a:lnTo>
                  <a:lnTo>
                    <a:pt x="959" y="2699"/>
                  </a:lnTo>
                  <a:lnTo>
                    <a:pt x="1095" y="2904"/>
                  </a:lnTo>
                  <a:lnTo>
                    <a:pt x="1236" y="3098"/>
                  </a:lnTo>
                  <a:lnTo>
                    <a:pt x="1381" y="3281"/>
                  </a:lnTo>
                  <a:lnTo>
                    <a:pt x="1536" y="3465"/>
                  </a:lnTo>
                  <a:lnTo>
                    <a:pt x="1690" y="3638"/>
                  </a:lnTo>
                  <a:lnTo>
                    <a:pt x="1854" y="3810"/>
                  </a:lnTo>
                  <a:lnTo>
                    <a:pt x="2022" y="3972"/>
                  </a:lnTo>
                  <a:lnTo>
                    <a:pt x="2195" y="4123"/>
                  </a:lnTo>
                  <a:lnTo>
                    <a:pt x="2372" y="4274"/>
                  </a:lnTo>
                  <a:lnTo>
                    <a:pt x="2554" y="4426"/>
                  </a:lnTo>
                  <a:lnTo>
                    <a:pt x="2740" y="4555"/>
                  </a:lnTo>
                  <a:lnTo>
                    <a:pt x="2931" y="4695"/>
                  </a:lnTo>
                  <a:lnTo>
                    <a:pt x="3122" y="4825"/>
                  </a:lnTo>
                  <a:lnTo>
                    <a:pt x="3317" y="4944"/>
                  </a:lnTo>
                  <a:lnTo>
                    <a:pt x="3517" y="5062"/>
                  </a:lnTo>
                  <a:lnTo>
                    <a:pt x="3917" y="5278"/>
                  </a:lnTo>
                  <a:lnTo>
                    <a:pt x="4326" y="5483"/>
                  </a:lnTo>
                  <a:lnTo>
                    <a:pt x="4739" y="5667"/>
                  </a:lnTo>
                  <a:lnTo>
                    <a:pt x="5157" y="5829"/>
                  </a:lnTo>
                  <a:lnTo>
                    <a:pt x="5571" y="5980"/>
                  </a:lnTo>
                  <a:lnTo>
                    <a:pt x="5984" y="6120"/>
                  </a:lnTo>
                  <a:lnTo>
                    <a:pt x="6393" y="6239"/>
                  </a:lnTo>
                  <a:lnTo>
                    <a:pt x="6797" y="6358"/>
                  </a:lnTo>
                  <a:lnTo>
                    <a:pt x="7188" y="6455"/>
                  </a:lnTo>
                  <a:lnTo>
                    <a:pt x="7570" y="6541"/>
                  </a:lnTo>
                  <a:lnTo>
                    <a:pt x="7938" y="6617"/>
                  </a:lnTo>
                  <a:lnTo>
                    <a:pt x="8615" y="6746"/>
                  </a:lnTo>
                  <a:lnTo>
                    <a:pt x="9210" y="6854"/>
                  </a:lnTo>
                  <a:lnTo>
                    <a:pt x="9701" y="6940"/>
                  </a:lnTo>
                  <a:lnTo>
                    <a:pt x="10069" y="7027"/>
                  </a:lnTo>
                  <a:lnTo>
                    <a:pt x="11859" y="7502"/>
                  </a:lnTo>
                  <a:lnTo>
                    <a:pt x="12754" y="7739"/>
                  </a:lnTo>
                  <a:lnTo>
                    <a:pt x="13649" y="7955"/>
                  </a:lnTo>
                  <a:lnTo>
                    <a:pt x="13949" y="8009"/>
                  </a:lnTo>
                  <a:lnTo>
                    <a:pt x="14353" y="8063"/>
                  </a:lnTo>
                  <a:lnTo>
                    <a:pt x="14585" y="8095"/>
                  </a:lnTo>
                  <a:lnTo>
                    <a:pt x="14839" y="8106"/>
                  </a:lnTo>
                  <a:lnTo>
                    <a:pt x="15107" y="8117"/>
                  </a:lnTo>
                  <a:lnTo>
                    <a:pt x="15389" y="8128"/>
                  </a:lnTo>
                  <a:lnTo>
                    <a:pt x="15680" y="8117"/>
                  </a:lnTo>
                  <a:lnTo>
                    <a:pt x="15975" y="8095"/>
                  </a:lnTo>
                  <a:lnTo>
                    <a:pt x="16279" y="8052"/>
                  </a:lnTo>
                  <a:lnTo>
                    <a:pt x="16588" y="7998"/>
                  </a:lnTo>
                  <a:lnTo>
                    <a:pt x="16893" y="7923"/>
                  </a:lnTo>
                  <a:lnTo>
                    <a:pt x="17197" y="7825"/>
                  </a:lnTo>
                  <a:lnTo>
                    <a:pt x="17347" y="7771"/>
                  </a:lnTo>
                  <a:lnTo>
                    <a:pt x="17497" y="7707"/>
                  </a:lnTo>
                  <a:lnTo>
                    <a:pt x="17642" y="7631"/>
                  </a:lnTo>
                  <a:lnTo>
                    <a:pt x="17788" y="7556"/>
                  </a:lnTo>
                  <a:lnTo>
                    <a:pt x="17929" y="7480"/>
                  </a:lnTo>
                  <a:lnTo>
                    <a:pt x="18065" y="7383"/>
                  </a:lnTo>
                  <a:lnTo>
                    <a:pt x="18201" y="7286"/>
                  </a:lnTo>
                  <a:lnTo>
                    <a:pt x="18333" y="7178"/>
                  </a:lnTo>
                  <a:lnTo>
                    <a:pt x="18460" y="7070"/>
                  </a:lnTo>
                  <a:lnTo>
                    <a:pt x="18588" y="6940"/>
                  </a:lnTo>
                  <a:lnTo>
                    <a:pt x="18706" y="6811"/>
                  </a:lnTo>
                  <a:lnTo>
                    <a:pt x="18819" y="6671"/>
                  </a:lnTo>
                  <a:lnTo>
                    <a:pt x="18928" y="6519"/>
                  </a:lnTo>
                  <a:lnTo>
                    <a:pt x="19033" y="6368"/>
                  </a:lnTo>
                  <a:lnTo>
                    <a:pt x="19128" y="6196"/>
                  </a:lnTo>
                  <a:lnTo>
                    <a:pt x="19219" y="6023"/>
                  </a:lnTo>
                  <a:lnTo>
                    <a:pt x="19305" y="5829"/>
                  </a:lnTo>
                  <a:lnTo>
                    <a:pt x="19383" y="5634"/>
                  </a:lnTo>
                  <a:lnTo>
                    <a:pt x="19451" y="5429"/>
                  </a:lnTo>
                  <a:lnTo>
                    <a:pt x="19514" y="5203"/>
                  </a:lnTo>
                  <a:lnTo>
                    <a:pt x="19569" y="4976"/>
                  </a:lnTo>
                  <a:lnTo>
                    <a:pt x="19619" y="4728"/>
                  </a:lnTo>
                  <a:lnTo>
                    <a:pt x="19655" y="4480"/>
                  </a:lnTo>
                  <a:lnTo>
                    <a:pt x="19687" y="4210"/>
                  </a:lnTo>
                  <a:lnTo>
                    <a:pt x="19705" y="3940"/>
                  </a:lnTo>
                  <a:lnTo>
                    <a:pt x="19719" y="3648"/>
                  </a:lnTo>
                  <a:lnTo>
                    <a:pt x="19719" y="3346"/>
                  </a:lnTo>
                  <a:lnTo>
                    <a:pt x="19710" y="3022"/>
                  </a:lnTo>
                  <a:lnTo>
                    <a:pt x="19692" y="2699"/>
                  </a:lnTo>
                  <a:lnTo>
                    <a:pt x="19664" y="2353"/>
                  </a:lnTo>
                  <a:lnTo>
                    <a:pt x="19623" y="1997"/>
                  </a:lnTo>
                  <a:lnTo>
                    <a:pt x="19569" y="1630"/>
                  </a:lnTo>
                  <a:lnTo>
                    <a:pt x="19505" y="1242"/>
                  </a:lnTo>
                  <a:lnTo>
                    <a:pt x="19428" y="842"/>
                  </a:lnTo>
                  <a:lnTo>
                    <a:pt x="19342" y="432"/>
                  </a:lnTo>
                  <a:lnTo>
                    <a:pt x="19237" y="0"/>
                  </a:lnTo>
                  <a:lnTo>
                    <a:pt x="19174" y="378"/>
                  </a:lnTo>
                  <a:lnTo>
                    <a:pt x="19110" y="745"/>
                  </a:lnTo>
                  <a:lnTo>
                    <a:pt x="19042" y="1123"/>
                  </a:lnTo>
                  <a:lnTo>
                    <a:pt x="19006" y="1306"/>
                  </a:lnTo>
                  <a:lnTo>
                    <a:pt x="18960" y="1490"/>
                  </a:lnTo>
                  <a:lnTo>
                    <a:pt x="18942" y="1544"/>
                  </a:lnTo>
                  <a:lnTo>
                    <a:pt x="18919" y="1630"/>
                  </a:lnTo>
                  <a:lnTo>
                    <a:pt x="18974" y="1663"/>
                  </a:lnTo>
                  <a:lnTo>
                    <a:pt x="19028" y="1695"/>
                  </a:lnTo>
                  <a:lnTo>
                    <a:pt x="19083" y="1738"/>
                  </a:lnTo>
                  <a:lnTo>
                    <a:pt x="19137" y="1770"/>
                  </a:lnTo>
                  <a:lnTo>
                    <a:pt x="19169" y="1792"/>
                  </a:lnTo>
                  <a:lnTo>
                    <a:pt x="19196" y="1835"/>
                  </a:lnTo>
                  <a:lnTo>
                    <a:pt x="19251" y="1911"/>
                  </a:lnTo>
                  <a:lnTo>
                    <a:pt x="19301" y="2008"/>
                  </a:lnTo>
                  <a:lnTo>
                    <a:pt x="19337" y="2127"/>
                  </a:lnTo>
                  <a:lnTo>
                    <a:pt x="19369" y="2256"/>
                  </a:lnTo>
                  <a:lnTo>
                    <a:pt x="19392" y="2386"/>
                  </a:lnTo>
                  <a:lnTo>
                    <a:pt x="19405" y="2526"/>
                  </a:lnTo>
                  <a:lnTo>
                    <a:pt x="19410" y="2666"/>
                  </a:lnTo>
                  <a:lnTo>
                    <a:pt x="19405" y="2807"/>
                  </a:lnTo>
                  <a:lnTo>
                    <a:pt x="19396" y="2936"/>
                  </a:lnTo>
                  <a:lnTo>
                    <a:pt x="19374" y="3066"/>
                  </a:lnTo>
                  <a:lnTo>
                    <a:pt x="19346" y="3195"/>
                  </a:lnTo>
                  <a:lnTo>
                    <a:pt x="19305" y="3303"/>
                  </a:lnTo>
                  <a:lnTo>
                    <a:pt x="19283" y="3357"/>
                  </a:lnTo>
                  <a:lnTo>
                    <a:pt x="19260" y="3400"/>
                  </a:lnTo>
                  <a:lnTo>
                    <a:pt x="19233" y="3443"/>
                  </a:lnTo>
                  <a:lnTo>
                    <a:pt x="19201" y="3476"/>
                  </a:lnTo>
                  <a:lnTo>
                    <a:pt x="19169" y="3508"/>
                  </a:lnTo>
                  <a:lnTo>
                    <a:pt x="19137" y="3530"/>
                  </a:lnTo>
                  <a:lnTo>
                    <a:pt x="18874" y="3692"/>
                  </a:lnTo>
                  <a:lnTo>
                    <a:pt x="18610" y="3832"/>
                  </a:lnTo>
                  <a:lnTo>
                    <a:pt x="18342" y="3972"/>
                  </a:lnTo>
                  <a:lnTo>
                    <a:pt x="18070" y="4102"/>
                  </a:lnTo>
                  <a:lnTo>
                    <a:pt x="17797" y="4221"/>
                  </a:lnTo>
                  <a:lnTo>
                    <a:pt x="17520" y="4328"/>
                  </a:lnTo>
                  <a:lnTo>
                    <a:pt x="17243" y="4426"/>
                  </a:lnTo>
                  <a:lnTo>
                    <a:pt x="16961" y="4512"/>
                  </a:lnTo>
                  <a:lnTo>
                    <a:pt x="16675" y="4587"/>
                  </a:lnTo>
                  <a:lnTo>
                    <a:pt x="16388" y="4663"/>
                  </a:lnTo>
                  <a:lnTo>
                    <a:pt x="16102" y="4717"/>
                  </a:lnTo>
                  <a:lnTo>
                    <a:pt x="15811" y="4771"/>
                  </a:lnTo>
                  <a:lnTo>
                    <a:pt x="15521" y="4814"/>
                  </a:lnTo>
                  <a:lnTo>
                    <a:pt x="15225" y="4847"/>
                  </a:lnTo>
                  <a:lnTo>
                    <a:pt x="14930" y="4879"/>
                  </a:lnTo>
                  <a:lnTo>
                    <a:pt x="14630" y="4900"/>
                  </a:lnTo>
                  <a:lnTo>
                    <a:pt x="14330" y="4911"/>
                  </a:lnTo>
                  <a:lnTo>
                    <a:pt x="13731" y="4911"/>
                  </a:lnTo>
                  <a:lnTo>
                    <a:pt x="13426" y="4900"/>
                  </a:lnTo>
                  <a:lnTo>
                    <a:pt x="13122" y="4879"/>
                  </a:lnTo>
                  <a:lnTo>
                    <a:pt x="12813" y="4857"/>
                  </a:lnTo>
                  <a:lnTo>
                    <a:pt x="12199" y="4793"/>
                  </a:lnTo>
                  <a:lnTo>
                    <a:pt x="11582" y="4695"/>
                  </a:lnTo>
                  <a:lnTo>
                    <a:pt x="10964" y="4587"/>
                  </a:lnTo>
                  <a:lnTo>
                    <a:pt x="10341" y="4447"/>
                  </a:lnTo>
                  <a:lnTo>
                    <a:pt x="9719" y="4296"/>
                  </a:lnTo>
                  <a:lnTo>
                    <a:pt x="9096" y="4113"/>
                  </a:lnTo>
                  <a:lnTo>
                    <a:pt x="8474" y="3929"/>
                  </a:lnTo>
                  <a:lnTo>
                    <a:pt x="7856" y="3724"/>
                  </a:lnTo>
                  <a:lnTo>
                    <a:pt x="7238" y="3497"/>
                  </a:lnTo>
                  <a:lnTo>
                    <a:pt x="6625" y="3271"/>
                  </a:lnTo>
                  <a:lnTo>
                    <a:pt x="6011" y="3033"/>
                  </a:lnTo>
                  <a:lnTo>
                    <a:pt x="5407" y="2774"/>
                  </a:lnTo>
                  <a:lnTo>
                    <a:pt x="4803" y="2515"/>
                  </a:lnTo>
                  <a:lnTo>
                    <a:pt x="4212" y="2256"/>
                  </a:lnTo>
                  <a:lnTo>
                    <a:pt x="3621" y="1986"/>
                  </a:lnTo>
                  <a:lnTo>
                    <a:pt x="2472" y="1447"/>
                  </a:lnTo>
                  <a:lnTo>
                    <a:pt x="1359" y="907"/>
                  </a:lnTo>
                  <a:lnTo>
                    <a:pt x="291" y="389"/>
                  </a:lnTo>
                  <a:lnTo>
                    <a:pt x="246" y="357"/>
                  </a:lnTo>
                  <a:lnTo>
                    <a:pt x="200" y="324"/>
                  </a:lnTo>
                  <a:lnTo>
                    <a:pt x="159" y="281"/>
                  </a:lnTo>
                  <a:lnTo>
                    <a:pt x="123" y="238"/>
                  </a:lnTo>
                  <a:lnTo>
                    <a:pt x="91" y="184"/>
                  </a:lnTo>
                  <a:lnTo>
                    <a:pt x="59" y="130"/>
                  </a:lnTo>
                  <a:lnTo>
                    <a:pt x="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2398;p66">
              <a:extLst>
                <a:ext uri="{FF2B5EF4-FFF2-40B4-BE49-F238E27FC236}">
                  <a16:creationId xmlns:a16="http://schemas.microsoft.com/office/drawing/2014/main" id="{BF77A503-11E0-4C98-9526-3615EE5C5B97}"/>
                </a:ext>
              </a:extLst>
            </p:cNvPr>
            <p:cNvSpPr/>
            <p:nvPr/>
          </p:nvSpPr>
          <p:spPr>
            <a:xfrm>
              <a:off x="4929825" y="-6523550"/>
              <a:ext cx="211750" cy="517825"/>
            </a:xfrm>
            <a:custGeom>
              <a:avLst/>
              <a:gdLst/>
              <a:ahLst/>
              <a:cxnLst/>
              <a:rect l="l" t="t" r="r" b="b"/>
              <a:pathLst>
                <a:path w="8470" h="20713" extrusionOk="0">
                  <a:moveTo>
                    <a:pt x="278" y="0"/>
                  </a:moveTo>
                  <a:lnTo>
                    <a:pt x="241" y="1198"/>
                  </a:lnTo>
                  <a:lnTo>
                    <a:pt x="205" y="2364"/>
                  </a:lnTo>
                  <a:lnTo>
                    <a:pt x="128" y="4566"/>
                  </a:lnTo>
                  <a:lnTo>
                    <a:pt x="96" y="5602"/>
                  </a:lnTo>
                  <a:lnTo>
                    <a:pt x="69" y="6584"/>
                  </a:lnTo>
                  <a:lnTo>
                    <a:pt x="41" y="7491"/>
                  </a:lnTo>
                  <a:lnTo>
                    <a:pt x="28" y="8333"/>
                  </a:lnTo>
                  <a:lnTo>
                    <a:pt x="19" y="9185"/>
                  </a:lnTo>
                  <a:lnTo>
                    <a:pt x="19" y="10081"/>
                  </a:lnTo>
                  <a:lnTo>
                    <a:pt x="19" y="12024"/>
                  </a:lnTo>
                  <a:lnTo>
                    <a:pt x="19" y="13038"/>
                  </a:lnTo>
                  <a:lnTo>
                    <a:pt x="19" y="14096"/>
                  </a:lnTo>
                  <a:lnTo>
                    <a:pt x="10" y="15165"/>
                  </a:lnTo>
                  <a:lnTo>
                    <a:pt x="1" y="16255"/>
                  </a:lnTo>
                  <a:lnTo>
                    <a:pt x="210" y="16471"/>
                  </a:lnTo>
                  <a:lnTo>
                    <a:pt x="414" y="16697"/>
                  </a:lnTo>
                  <a:lnTo>
                    <a:pt x="614" y="16935"/>
                  </a:lnTo>
                  <a:lnTo>
                    <a:pt x="814" y="17172"/>
                  </a:lnTo>
                  <a:lnTo>
                    <a:pt x="1014" y="17431"/>
                  </a:lnTo>
                  <a:lnTo>
                    <a:pt x="1205" y="17690"/>
                  </a:lnTo>
                  <a:lnTo>
                    <a:pt x="1400" y="17960"/>
                  </a:lnTo>
                  <a:lnTo>
                    <a:pt x="1586" y="18230"/>
                  </a:lnTo>
                  <a:lnTo>
                    <a:pt x="1772" y="18521"/>
                  </a:lnTo>
                  <a:lnTo>
                    <a:pt x="1959" y="18813"/>
                  </a:lnTo>
                  <a:lnTo>
                    <a:pt x="2140" y="19104"/>
                  </a:lnTo>
                  <a:lnTo>
                    <a:pt x="2318" y="19417"/>
                  </a:lnTo>
                  <a:lnTo>
                    <a:pt x="2495" y="19730"/>
                  </a:lnTo>
                  <a:lnTo>
                    <a:pt x="2668" y="20054"/>
                  </a:lnTo>
                  <a:lnTo>
                    <a:pt x="2840" y="20378"/>
                  </a:lnTo>
                  <a:lnTo>
                    <a:pt x="3013" y="20712"/>
                  </a:lnTo>
                  <a:lnTo>
                    <a:pt x="3022" y="20702"/>
                  </a:lnTo>
                  <a:lnTo>
                    <a:pt x="3026" y="20691"/>
                  </a:lnTo>
                  <a:lnTo>
                    <a:pt x="3040" y="20637"/>
                  </a:lnTo>
                  <a:lnTo>
                    <a:pt x="3394" y="20162"/>
                  </a:lnTo>
                  <a:lnTo>
                    <a:pt x="3744" y="19665"/>
                  </a:lnTo>
                  <a:lnTo>
                    <a:pt x="4094" y="19169"/>
                  </a:lnTo>
                  <a:lnTo>
                    <a:pt x="4439" y="18651"/>
                  </a:lnTo>
                  <a:lnTo>
                    <a:pt x="4780" y="18144"/>
                  </a:lnTo>
                  <a:lnTo>
                    <a:pt x="5121" y="17615"/>
                  </a:lnTo>
                  <a:lnTo>
                    <a:pt x="5462" y="17086"/>
                  </a:lnTo>
                  <a:lnTo>
                    <a:pt x="5798" y="16557"/>
                  </a:lnTo>
                  <a:lnTo>
                    <a:pt x="6470" y="15478"/>
                  </a:lnTo>
                  <a:lnTo>
                    <a:pt x="7138" y="14377"/>
                  </a:lnTo>
                  <a:lnTo>
                    <a:pt x="7802" y="13265"/>
                  </a:lnTo>
                  <a:lnTo>
                    <a:pt x="8470" y="12132"/>
                  </a:lnTo>
                  <a:lnTo>
                    <a:pt x="8261" y="11635"/>
                  </a:lnTo>
                  <a:lnTo>
                    <a:pt x="8047" y="11139"/>
                  </a:lnTo>
                  <a:lnTo>
                    <a:pt x="7829" y="10653"/>
                  </a:lnTo>
                  <a:lnTo>
                    <a:pt x="7606" y="10167"/>
                  </a:lnTo>
                  <a:lnTo>
                    <a:pt x="7384" y="9703"/>
                  </a:lnTo>
                  <a:lnTo>
                    <a:pt x="7161" y="9239"/>
                  </a:lnTo>
                  <a:lnTo>
                    <a:pt x="6929" y="8786"/>
                  </a:lnTo>
                  <a:lnTo>
                    <a:pt x="6698" y="8343"/>
                  </a:lnTo>
                  <a:lnTo>
                    <a:pt x="6461" y="7901"/>
                  </a:lnTo>
                  <a:lnTo>
                    <a:pt x="6225" y="7469"/>
                  </a:lnTo>
                  <a:lnTo>
                    <a:pt x="5984" y="7059"/>
                  </a:lnTo>
                  <a:lnTo>
                    <a:pt x="5739" y="6638"/>
                  </a:lnTo>
                  <a:lnTo>
                    <a:pt x="5489" y="6239"/>
                  </a:lnTo>
                  <a:lnTo>
                    <a:pt x="5239" y="5839"/>
                  </a:lnTo>
                  <a:lnTo>
                    <a:pt x="4989" y="5451"/>
                  </a:lnTo>
                  <a:lnTo>
                    <a:pt x="4730" y="5073"/>
                  </a:lnTo>
                  <a:lnTo>
                    <a:pt x="4476" y="4695"/>
                  </a:lnTo>
                  <a:lnTo>
                    <a:pt x="4212" y="4328"/>
                  </a:lnTo>
                  <a:lnTo>
                    <a:pt x="3949" y="3972"/>
                  </a:lnTo>
                  <a:lnTo>
                    <a:pt x="3681" y="3627"/>
                  </a:lnTo>
                  <a:lnTo>
                    <a:pt x="3413" y="3281"/>
                  </a:lnTo>
                  <a:lnTo>
                    <a:pt x="3140" y="2947"/>
                  </a:lnTo>
                  <a:lnTo>
                    <a:pt x="2863" y="2623"/>
                  </a:lnTo>
                  <a:lnTo>
                    <a:pt x="2586" y="2299"/>
                  </a:lnTo>
                  <a:lnTo>
                    <a:pt x="2309" y="1986"/>
                  </a:lnTo>
                  <a:lnTo>
                    <a:pt x="2022" y="1684"/>
                  </a:lnTo>
                  <a:lnTo>
                    <a:pt x="1741" y="1382"/>
                  </a:lnTo>
                  <a:lnTo>
                    <a:pt x="1450" y="1090"/>
                  </a:lnTo>
                  <a:lnTo>
                    <a:pt x="1159" y="810"/>
                  </a:lnTo>
                  <a:lnTo>
                    <a:pt x="868" y="540"/>
                  </a:lnTo>
                  <a:lnTo>
                    <a:pt x="573" y="270"/>
                  </a:lnTo>
                  <a:lnTo>
                    <a:pt x="278"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 name="Google Shape;2399;p66">
              <a:extLst>
                <a:ext uri="{FF2B5EF4-FFF2-40B4-BE49-F238E27FC236}">
                  <a16:creationId xmlns:a16="http://schemas.microsoft.com/office/drawing/2014/main" id="{24738467-8D94-4D3B-BF8F-88EDDF7DB0DB}"/>
                </a:ext>
              </a:extLst>
            </p:cNvPr>
            <p:cNvSpPr/>
            <p:nvPr/>
          </p:nvSpPr>
          <p:spPr>
            <a:xfrm>
              <a:off x="4970150" y="-1404350"/>
              <a:ext cx="219025" cy="543750"/>
            </a:xfrm>
            <a:custGeom>
              <a:avLst/>
              <a:gdLst/>
              <a:ahLst/>
              <a:cxnLst/>
              <a:rect l="l" t="t" r="r" b="b"/>
              <a:pathLst>
                <a:path w="8761" h="21750" extrusionOk="0">
                  <a:moveTo>
                    <a:pt x="8760" y="1"/>
                  </a:moveTo>
                  <a:lnTo>
                    <a:pt x="8542" y="98"/>
                  </a:lnTo>
                  <a:lnTo>
                    <a:pt x="8320" y="173"/>
                  </a:lnTo>
                  <a:lnTo>
                    <a:pt x="8097" y="249"/>
                  </a:lnTo>
                  <a:lnTo>
                    <a:pt x="7870" y="325"/>
                  </a:lnTo>
                  <a:lnTo>
                    <a:pt x="7420" y="433"/>
                  </a:lnTo>
                  <a:lnTo>
                    <a:pt x="6970" y="530"/>
                  </a:lnTo>
                  <a:lnTo>
                    <a:pt x="6520" y="616"/>
                  </a:lnTo>
                  <a:lnTo>
                    <a:pt x="6066" y="692"/>
                  </a:lnTo>
                  <a:lnTo>
                    <a:pt x="5166" y="832"/>
                  </a:lnTo>
                  <a:lnTo>
                    <a:pt x="4757" y="907"/>
                  </a:lnTo>
                  <a:lnTo>
                    <a:pt x="4344" y="983"/>
                  </a:lnTo>
                  <a:lnTo>
                    <a:pt x="3931" y="1069"/>
                  </a:lnTo>
                  <a:lnTo>
                    <a:pt x="3513" y="1145"/>
                  </a:lnTo>
                  <a:lnTo>
                    <a:pt x="3099" y="1210"/>
                  </a:lnTo>
                  <a:lnTo>
                    <a:pt x="2681" y="1253"/>
                  </a:lnTo>
                  <a:lnTo>
                    <a:pt x="2472" y="1264"/>
                  </a:lnTo>
                  <a:lnTo>
                    <a:pt x="2059" y="1264"/>
                  </a:lnTo>
                  <a:lnTo>
                    <a:pt x="1850" y="1242"/>
                  </a:lnTo>
                  <a:lnTo>
                    <a:pt x="1800" y="2397"/>
                  </a:lnTo>
                  <a:lnTo>
                    <a:pt x="1741" y="3552"/>
                  </a:lnTo>
                  <a:lnTo>
                    <a:pt x="1672" y="4707"/>
                  </a:lnTo>
                  <a:lnTo>
                    <a:pt x="1595" y="5851"/>
                  </a:lnTo>
                  <a:lnTo>
                    <a:pt x="1509" y="6995"/>
                  </a:lnTo>
                  <a:lnTo>
                    <a:pt x="1418" y="8139"/>
                  </a:lnTo>
                  <a:lnTo>
                    <a:pt x="1313" y="9283"/>
                  </a:lnTo>
                  <a:lnTo>
                    <a:pt x="1204" y="10427"/>
                  </a:lnTo>
                  <a:lnTo>
                    <a:pt x="1086" y="11560"/>
                  </a:lnTo>
                  <a:lnTo>
                    <a:pt x="955" y="12694"/>
                  </a:lnTo>
                  <a:lnTo>
                    <a:pt x="818" y="13827"/>
                  </a:lnTo>
                  <a:lnTo>
                    <a:pt x="673" y="14949"/>
                  </a:lnTo>
                  <a:lnTo>
                    <a:pt x="518" y="16061"/>
                  </a:lnTo>
                  <a:lnTo>
                    <a:pt x="355" y="17184"/>
                  </a:lnTo>
                  <a:lnTo>
                    <a:pt x="182" y="18295"/>
                  </a:lnTo>
                  <a:lnTo>
                    <a:pt x="0" y="19396"/>
                  </a:lnTo>
                  <a:lnTo>
                    <a:pt x="41" y="19342"/>
                  </a:lnTo>
                  <a:lnTo>
                    <a:pt x="87" y="19288"/>
                  </a:lnTo>
                  <a:lnTo>
                    <a:pt x="132" y="19245"/>
                  </a:lnTo>
                  <a:lnTo>
                    <a:pt x="178" y="19213"/>
                  </a:lnTo>
                  <a:lnTo>
                    <a:pt x="223" y="19180"/>
                  </a:lnTo>
                  <a:lnTo>
                    <a:pt x="268" y="19159"/>
                  </a:lnTo>
                  <a:lnTo>
                    <a:pt x="318" y="19148"/>
                  </a:lnTo>
                  <a:lnTo>
                    <a:pt x="368" y="19137"/>
                  </a:lnTo>
                  <a:lnTo>
                    <a:pt x="418" y="19148"/>
                  </a:lnTo>
                  <a:lnTo>
                    <a:pt x="473" y="19159"/>
                  </a:lnTo>
                  <a:lnTo>
                    <a:pt x="523" y="19180"/>
                  </a:lnTo>
                  <a:lnTo>
                    <a:pt x="577" y="19202"/>
                  </a:lnTo>
                  <a:lnTo>
                    <a:pt x="632" y="19245"/>
                  </a:lnTo>
                  <a:lnTo>
                    <a:pt x="686" y="19299"/>
                  </a:lnTo>
                  <a:lnTo>
                    <a:pt x="746" y="19353"/>
                  </a:lnTo>
                  <a:lnTo>
                    <a:pt x="800" y="19429"/>
                  </a:lnTo>
                  <a:lnTo>
                    <a:pt x="1018" y="19720"/>
                  </a:lnTo>
                  <a:lnTo>
                    <a:pt x="1241" y="19990"/>
                  </a:lnTo>
                  <a:lnTo>
                    <a:pt x="1459" y="20238"/>
                  </a:lnTo>
                  <a:lnTo>
                    <a:pt x="1682" y="20475"/>
                  </a:lnTo>
                  <a:lnTo>
                    <a:pt x="1900" y="20681"/>
                  </a:lnTo>
                  <a:lnTo>
                    <a:pt x="2122" y="20875"/>
                  </a:lnTo>
                  <a:lnTo>
                    <a:pt x="2345" y="21037"/>
                  </a:lnTo>
                  <a:lnTo>
                    <a:pt x="2567" y="21188"/>
                  </a:lnTo>
                  <a:lnTo>
                    <a:pt x="2790" y="21328"/>
                  </a:lnTo>
                  <a:lnTo>
                    <a:pt x="3013" y="21436"/>
                  </a:lnTo>
                  <a:lnTo>
                    <a:pt x="3235" y="21533"/>
                  </a:lnTo>
                  <a:lnTo>
                    <a:pt x="3463" y="21609"/>
                  </a:lnTo>
                  <a:lnTo>
                    <a:pt x="3685" y="21674"/>
                  </a:lnTo>
                  <a:lnTo>
                    <a:pt x="3908" y="21717"/>
                  </a:lnTo>
                  <a:lnTo>
                    <a:pt x="4135" y="21738"/>
                  </a:lnTo>
                  <a:lnTo>
                    <a:pt x="4358" y="21749"/>
                  </a:lnTo>
                  <a:lnTo>
                    <a:pt x="4585" y="21749"/>
                  </a:lnTo>
                  <a:lnTo>
                    <a:pt x="4807" y="21717"/>
                  </a:lnTo>
                  <a:lnTo>
                    <a:pt x="5035" y="21684"/>
                  </a:lnTo>
                  <a:lnTo>
                    <a:pt x="5257" y="21630"/>
                  </a:lnTo>
                  <a:lnTo>
                    <a:pt x="5484" y="21555"/>
                  </a:lnTo>
                  <a:lnTo>
                    <a:pt x="5707" y="21468"/>
                  </a:lnTo>
                  <a:lnTo>
                    <a:pt x="5934" y="21371"/>
                  </a:lnTo>
                  <a:lnTo>
                    <a:pt x="6157" y="21253"/>
                  </a:lnTo>
                  <a:lnTo>
                    <a:pt x="6384" y="21123"/>
                  </a:lnTo>
                  <a:lnTo>
                    <a:pt x="6607" y="20983"/>
                  </a:lnTo>
                  <a:lnTo>
                    <a:pt x="6829" y="20821"/>
                  </a:lnTo>
                  <a:lnTo>
                    <a:pt x="7056" y="20659"/>
                  </a:lnTo>
                  <a:lnTo>
                    <a:pt x="7279" y="20475"/>
                  </a:lnTo>
                  <a:lnTo>
                    <a:pt x="7502" y="20270"/>
                  </a:lnTo>
                  <a:lnTo>
                    <a:pt x="7724" y="20065"/>
                  </a:lnTo>
                  <a:lnTo>
                    <a:pt x="7947" y="19849"/>
                  </a:lnTo>
                  <a:lnTo>
                    <a:pt x="7929" y="19709"/>
                  </a:lnTo>
                  <a:lnTo>
                    <a:pt x="7911" y="19580"/>
                  </a:lnTo>
                  <a:lnTo>
                    <a:pt x="7897" y="19439"/>
                  </a:lnTo>
                  <a:lnTo>
                    <a:pt x="7888" y="19299"/>
                  </a:lnTo>
                  <a:lnTo>
                    <a:pt x="7883" y="19148"/>
                  </a:lnTo>
                  <a:lnTo>
                    <a:pt x="7883" y="18997"/>
                  </a:lnTo>
                  <a:lnTo>
                    <a:pt x="7892" y="18835"/>
                  </a:lnTo>
                  <a:lnTo>
                    <a:pt x="7902" y="18673"/>
                  </a:lnTo>
                  <a:lnTo>
                    <a:pt x="7992" y="17486"/>
                  </a:lnTo>
                  <a:lnTo>
                    <a:pt x="8074" y="16309"/>
                  </a:lnTo>
                  <a:lnTo>
                    <a:pt x="8156" y="15133"/>
                  </a:lnTo>
                  <a:lnTo>
                    <a:pt x="8229" y="13967"/>
                  </a:lnTo>
                  <a:lnTo>
                    <a:pt x="8297" y="12791"/>
                  </a:lnTo>
                  <a:lnTo>
                    <a:pt x="8365" y="11625"/>
                  </a:lnTo>
                  <a:lnTo>
                    <a:pt x="8424" y="10449"/>
                  </a:lnTo>
                  <a:lnTo>
                    <a:pt x="8479" y="9283"/>
                  </a:lnTo>
                  <a:lnTo>
                    <a:pt x="8533" y="8117"/>
                  </a:lnTo>
                  <a:lnTo>
                    <a:pt x="8578" y="6952"/>
                  </a:lnTo>
                  <a:lnTo>
                    <a:pt x="8619" y="5786"/>
                  </a:lnTo>
                  <a:lnTo>
                    <a:pt x="8660" y="4631"/>
                  </a:lnTo>
                  <a:lnTo>
                    <a:pt x="8692" y="3465"/>
                  </a:lnTo>
                  <a:lnTo>
                    <a:pt x="8719" y="2311"/>
                  </a:lnTo>
                  <a:lnTo>
                    <a:pt x="8742" y="1156"/>
                  </a:lnTo>
                  <a:lnTo>
                    <a:pt x="8760"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8" name="Google Shape;2400;p66">
              <a:extLst>
                <a:ext uri="{FF2B5EF4-FFF2-40B4-BE49-F238E27FC236}">
                  <a16:creationId xmlns:a16="http://schemas.microsoft.com/office/drawing/2014/main" id="{3622A94E-047A-4599-A8DB-5587F1BC80D4}"/>
                </a:ext>
              </a:extLst>
            </p:cNvPr>
            <p:cNvSpPr/>
            <p:nvPr/>
          </p:nvSpPr>
          <p:spPr>
            <a:xfrm>
              <a:off x="4913475" y="-2682525"/>
              <a:ext cx="249225" cy="661100"/>
            </a:xfrm>
            <a:custGeom>
              <a:avLst/>
              <a:gdLst/>
              <a:ahLst/>
              <a:cxnLst/>
              <a:rect l="l" t="t" r="r" b="b"/>
              <a:pathLst>
                <a:path w="9969" h="26444" extrusionOk="0">
                  <a:moveTo>
                    <a:pt x="6297" y="0"/>
                  </a:moveTo>
                  <a:lnTo>
                    <a:pt x="5893" y="680"/>
                  </a:lnTo>
                  <a:lnTo>
                    <a:pt x="5484" y="1350"/>
                  </a:lnTo>
                  <a:lnTo>
                    <a:pt x="5071" y="2008"/>
                  </a:lnTo>
                  <a:lnTo>
                    <a:pt x="4657" y="2656"/>
                  </a:lnTo>
                  <a:lnTo>
                    <a:pt x="4239" y="3303"/>
                  </a:lnTo>
                  <a:lnTo>
                    <a:pt x="3821" y="3940"/>
                  </a:lnTo>
                  <a:lnTo>
                    <a:pt x="2981" y="5214"/>
                  </a:lnTo>
                  <a:lnTo>
                    <a:pt x="2626" y="5775"/>
                  </a:lnTo>
                  <a:lnTo>
                    <a:pt x="2272" y="6347"/>
                  </a:lnTo>
                  <a:lnTo>
                    <a:pt x="1908" y="6919"/>
                  </a:lnTo>
                  <a:lnTo>
                    <a:pt x="1727" y="7199"/>
                  </a:lnTo>
                  <a:lnTo>
                    <a:pt x="1545" y="7469"/>
                  </a:lnTo>
                  <a:lnTo>
                    <a:pt x="1359" y="7739"/>
                  </a:lnTo>
                  <a:lnTo>
                    <a:pt x="1172" y="7987"/>
                  </a:lnTo>
                  <a:lnTo>
                    <a:pt x="982" y="8236"/>
                  </a:lnTo>
                  <a:lnTo>
                    <a:pt x="791" y="8451"/>
                  </a:lnTo>
                  <a:lnTo>
                    <a:pt x="595" y="8667"/>
                  </a:lnTo>
                  <a:lnTo>
                    <a:pt x="400" y="8851"/>
                  </a:lnTo>
                  <a:lnTo>
                    <a:pt x="200" y="9013"/>
                  </a:lnTo>
                  <a:lnTo>
                    <a:pt x="100" y="9088"/>
                  </a:lnTo>
                  <a:lnTo>
                    <a:pt x="0" y="9164"/>
                  </a:lnTo>
                  <a:lnTo>
                    <a:pt x="250" y="10168"/>
                  </a:lnTo>
                  <a:lnTo>
                    <a:pt x="495" y="11193"/>
                  </a:lnTo>
                  <a:lnTo>
                    <a:pt x="736" y="12218"/>
                  </a:lnTo>
                  <a:lnTo>
                    <a:pt x="968" y="13265"/>
                  </a:lnTo>
                  <a:lnTo>
                    <a:pt x="1191" y="14312"/>
                  </a:lnTo>
                  <a:lnTo>
                    <a:pt x="1409" y="15381"/>
                  </a:lnTo>
                  <a:lnTo>
                    <a:pt x="1618" y="16449"/>
                  </a:lnTo>
                  <a:lnTo>
                    <a:pt x="1818" y="17529"/>
                  </a:lnTo>
                  <a:lnTo>
                    <a:pt x="2013" y="18619"/>
                  </a:lnTo>
                  <a:lnTo>
                    <a:pt x="2199" y="19709"/>
                  </a:lnTo>
                  <a:lnTo>
                    <a:pt x="2376" y="20820"/>
                  </a:lnTo>
                  <a:lnTo>
                    <a:pt x="2549" y="21932"/>
                  </a:lnTo>
                  <a:lnTo>
                    <a:pt x="2713" y="23044"/>
                  </a:lnTo>
                  <a:lnTo>
                    <a:pt x="2867" y="24177"/>
                  </a:lnTo>
                  <a:lnTo>
                    <a:pt x="3017" y="25310"/>
                  </a:lnTo>
                  <a:lnTo>
                    <a:pt x="3158" y="26444"/>
                  </a:lnTo>
                  <a:lnTo>
                    <a:pt x="3349" y="26260"/>
                  </a:lnTo>
                  <a:lnTo>
                    <a:pt x="3540" y="26088"/>
                  </a:lnTo>
                  <a:lnTo>
                    <a:pt x="3735" y="25915"/>
                  </a:lnTo>
                  <a:lnTo>
                    <a:pt x="3935" y="25753"/>
                  </a:lnTo>
                  <a:lnTo>
                    <a:pt x="4135" y="25591"/>
                  </a:lnTo>
                  <a:lnTo>
                    <a:pt x="4339" y="25440"/>
                  </a:lnTo>
                  <a:lnTo>
                    <a:pt x="4544" y="25300"/>
                  </a:lnTo>
                  <a:lnTo>
                    <a:pt x="4748" y="25159"/>
                  </a:lnTo>
                  <a:lnTo>
                    <a:pt x="4957" y="25030"/>
                  </a:lnTo>
                  <a:lnTo>
                    <a:pt x="5166" y="24900"/>
                  </a:lnTo>
                  <a:lnTo>
                    <a:pt x="5589" y="24663"/>
                  </a:lnTo>
                  <a:lnTo>
                    <a:pt x="6020" y="24447"/>
                  </a:lnTo>
                  <a:lnTo>
                    <a:pt x="6452" y="24253"/>
                  </a:lnTo>
                  <a:lnTo>
                    <a:pt x="6888" y="24069"/>
                  </a:lnTo>
                  <a:lnTo>
                    <a:pt x="7329" y="23907"/>
                  </a:lnTo>
                  <a:lnTo>
                    <a:pt x="7770" y="23756"/>
                  </a:lnTo>
                  <a:lnTo>
                    <a:pt x="8210" y="23605"/>
                  </a:lnTo>
                  <a:lnTo>
                    <a:pt x="8651" y="23476"/>
                  </a:lnTo>
                  <a:lnTo>
                    <a:pt x="9092" y="23357"/>
                  </a:lnTo>
                  <a:lnTo>
                    <a:pt x="9969" y="23130"/>
                  </a:lnTo>
                  <a:lnTo>
                    <a:pt x="9891" y="22353"/>
                  </a:lnTo>
                  <a:lnTo>
                    <a:pt x="9814" y="21587"/>
                  </a:lnTo>
                  <a:lnTo>
                    <a:pt x="9732" y="20820"/>
                  </a:lnTo>
                  <a:lnTo>
                    <a:pt x="9651" y="20065"/>
                  </a:lnTo>
                  <a:lnTo>
                    <a:pt x="9569" y="19299"/>
                  </a:lnTo>
                  <a:lnTo>
                    <a:pt x="9478" y="18543"/>
                  </a:lnTo>
                  <a:lnTo>
                    <a:pt x="9387" y="17788"/>
                  </a:lnTo>
                  <a:lnTo>
                    <a:pt x="9296" y="17043"/>
                  </a:lnTo>
                  <a:lnTo>
                    <a:pt x="9201" y="16298"/>
                  </a:lnTo>
                  <a:lnTo>
                    <a:pt x="9101" y="15553"/>
                  </a:lnTo>
                  <a:lnTo>
                    <a:pt x="9001" y="14809"/>
                  </a:lnTo>
                  <a:lnTo>
                    <a:pt x="8901" y="14075"/>
                  </a:lnTo>
                  <a:lnTo>
                    <a:pt x="8792" y="13330"/>
                  </a:lnTo>
                  <a:lnTo>
                    <a:pt x="8683" y="12607"/>
                  </a:lnTo>
                  <a:lnTo>
                    <a:pt x="8574" y="11873"/>
                  </a:lnTo>
                  <a:lnTo>
                    <a:pt x="8460" y="11150"/>
                  </a:lnTo>
                  <a:lnTo>
                    <a:pt x="8347" y="10427"/>
                  </a:lnTo>
                  <a:lnTo>
                    <a:pt x="8228" y="9703"/>
                  </a:lnTo>
                  <a:lnTo>
                    <a:pt x="8106" y="8991"/>
                  </a:lnTo>
                  <a:lnTo>
                    <a:pt x="7983" y="8279"/>
                  </a:lnTo>
                  <a:lnTo>
                    <a:pt x="7856" y="7566"/>
                  </a:lnTo>
                  <a:lnTo>
                    <a:pt x="7729" y="6865"/>
                  </a:lnTo>
                  <a:lnTo>
                    <a:pt x="7597" y="6153"/>
                  </a:lnTo>
                  <a:lnTo>
                    <a:pt x="7461" y="5462"/>
                  </a:lnTo>
                  <a:lnTo>
                    <a:pt x="7324" y="4760"/>
                  </a:lnTo>
                  <a:lnTo>
                    <a:pt x="7188" y="4069"/>
                  </a:lnTo>
                  <a:lnTo>
                    <a:pt x="7047" y="3379"/>
                  </a:lnTo>
                  <a:lnTo>
                    <a:pt x="6902" y="2699"/>
                  </a:lnTo>
                  <a:lnTo>
                    <a:pt x="6756" y="2019"/>
                  </a:lnTo>
                  <a:lnTo>
                    <a:pt x="6606" y="1339"/>
                  </a:lnTo>
                  <a:lnTo>
                    <a:pt x="6452" y="670"/>
                  </a:lnTo>
                  <a:lnTo>
                    <a:pt x="6297"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2401;p66">
              <a:extLst>
                <a:ext uri="{FF2B5EF4-FFF2-40B4-BE49-F238E27FC236}">
                  <a16:creationId xmlns:a16="http://schemas.microsoft.com/office/drawing/2014/main" id="{EEF12D47-5C84-4B30-B610-2AD8D521C45B}"/>
                </a:ext>
              </a:extLst>
            </p:cNvPr>
            <p:cNvSpPr/>
            <p:nvPr/>
          </p:nvSpPr>
          <p:spPr>
            <a:xfrm>
              <a:off x="5001500" y="-2015500"/>
              <a:ext cx="188225" cy="550750"/>
            </a:xfrm>
            <a:custGeom>
              <a:avLst/>
              <a:gdLst/>
              <a:ahLst/>
              <a:cxnLst/>
              <a:rect l="l" t="t" r="r" b="b"/>
              <a:pathLst>
                <a:path w="7529" h="22030" extrusionOk="0">
                  <a:moveTo>
                    <a:pt x="6779" y="0"/>
                  </a:moveTo>
                  <a:lnTo>
                    <a:pt x="5943" y="615"/>
                  </a:lnTo>
                  <a:lnTo>
                    <a:pt x="5521" y="918"/>
                  </a:lnTo>
                  <a:lnTo>
                    <a:pt x="5094" y="1209"/>
                  </a:lnTo>
                  <a:lnTo>
                    <a:pt x="4667" y="1490"/>
                  </a:lnTo>
                  <a:lnTo>
                    <a:pt x="4235" y="1770"/>
                  </a:lnTo>
                  <a:lnTo>
                    <a:pt x="3803" y="2029"/>
                  </a:lnTo>
                  <a:lnTo>
                    <a:pt x="3372" y="2278"/>
                  </a:lnTo>
                  <a:lnTo>
                    <a:pt x="2945" y="2504"/>
                  </a:lnTo>
                  <a:lnTo>
                    <a:pt x="2513" y="2698"/>
                  </a:lnTo>
                  <a:lnTo>
                    <a:pt x="2086" y="2882"/>
                  </a:lnTo>
                  <a:lnTo>
                    <a:pt x="1872" y="2958"/>
                  </a:lnTo>
                  <a:lnTo>
                    <a:pt x="1663" y="3033"/>
                  </a:lnTo>
                  <a:lnTo>
                    <a:pt x="1450" y="3098"/>
                  </a:lnTo>
                  <a:lnTo>
                    <a:pt x="1241" y="3152"/>
                  </a:lnTo>
                  <a:lnTo>
                    <a:pt x="1032" y="3206"/>
                  </a:lnTo>
                  <a:lnTo>
                    <a:pt x="823" y="3249"/>
                  </a:lnTo>
                  <a:lnTo>
                    <a:pt x="614" y="3281"/>
                  </a:lnTo>
                  <a:lnTo>
                    <a:pt x="409" y="3303"/>
                  </a:lnTo>
                  <a:lnTo>
                    <a:pt x="205" y="3324"/>
                  </a:lnTo>
                  <a:lnTo>
                    <a:pt x="0" y="3324"/>
                  </a:lnTo>
                  <a:lnTo>
                    <a:pt x="100" y="4458"/>
                  </a:lnTo>
                  <a:lnTo>
                    <a:pt x="196" y="5602"/>
                  </a:lnTo>
                  <a:lnTo>
                    <a:pt x="287" y="6746"/>
                  </a:lnTo>
                  <a:lnTo>
                    <a:pt x="364" y="7901"/>
                  </a:lnTo>
                  <a:lnTo>
                    <a:pt x="441" y="9056"/>
                  </a:lnTo>
                  <a:lnTo>
                    <a:pt x="505" y="10211"/>
                  </a:lnTo>
                  <a:lnTo>
                    <a:pt x="564" y="11365"/>
                  </a:lnTo>
                  <a:lnTo>
                    <a:pt x="614" y="12531"/>
                  </a:lnTo>
                  <a:lnTo>
                    <a:pt x="655" y="13697"/>
                  </a:lnTo>
                  <a:lnTo>
                    <a:pt x="686" y="14873"/>
                  </a:lnTo>
                  <a:lnTo>
                    <a:pt x="714" y="16039"/>
                  </a:lnTo>
                  <a:lnTo>
                    <a:pt x="727" y="17215"/>
                  </a:lnTo>
                  <a:lnTo>
                    <a:pt x="736" y="18392"/>
                  </a:lnTo>
                  <a:lnTo>
                    <a:pt x="736" y="19568"/>
                  </a:lnTo>
                  <a:lnTo>
                    <a:pt x="727" y="20745"/>
                  </a:lnTo>
                  <a:lnTo>
                    <a:pt x="714" y="21921"/>
                  </a:lnTo>
                  <a:lnTo>
                    <a:pt x="914" y="21878"/>
                  </a:lnTo>
                  <a:lnTo>
                    <a:pt x="1114" y="21835"/>
                  </a:lnTo>
                  <a:lnTo>
                    <a:pt x="1313" y="21813"/>
                  </a:lnTo>
                  <a:lnTo>
                    <a:pt x="1513" y="21792"/>
                  </a:lnTo>
                  <a:lnTo>
                    <a:pt x="1918" y="21770"/>
                  </a:lnTo>
                  <a:lnTo>
                    <a:pt x="2318" y="21770"/>
                  </a:lnTo>
                  <a:lnTo>
                    <a:pt x="2722" y="21781"/>
                  </a:lnTo>
                  <a:lnTo>
                    <a:pt x="3122" y="21802"/>
                  </a:lnTo>
                  <a:lnTo>
                    <a:pt x="3517" y="21813"/>
                  </a:lnTo>
                  <a:lnTo>
                    <a:pt x="3912" y="21824"/>
                  </a:lnTo>
                  <a:lnTo>
                    <a:pt x="4812" y="21792"/>
                  </a:lnTo>
                  <a:lnTo>
                    <a:pt x="5716" y="21792"/>
                  </a:lnTo>
                  <a:lnTo>
                    <a:pt x="6170" y="21813"/>
                  </a:lnTo>
                  <a:lnTo>
                    <a:pt x="6625" y="21856"/>
                  </a:lnTo>
                  <a:lnTo>
                    <a:pt x="6847" y="21889"/>
                  </a:lnTo>
                  <a:lnTo>
                    <a:pt x="7075" y="21932"/>
                  </a:lnTo>
                  <a:lnTo>
                    <a:pt x="7297" y="21975"/>
                  </a:lnTo>
                  <a:lnTo>
                    <a:pt x="7524" y="22029"/>
                  </a:lnTo>
                  <a:lnTo>
                    <a:pt x="7529" y="20615"/>
                  </a:lnTo>
                  <a:lnTo>
                    <a:pt x="7529" y="19201"/>
                  </a:lnTo>
                  <a:lnTo>
                    <a:pt x="7524" y="17787"/>
                  </a:lnTo>
                  <a:lnTo>
                    <a:pt x="7511" y="16384"/>
                  </a:lnTo>
                  <a:lnTo>
                    <a:pt x="7488" y="14992"/>
                  </a:lnTo>
                  <a:lnTo>
                    <a:pt x="7461" y="13600"/>
                  </a:lnTo>
                  <a:lnTo>
                    <a:pt x="7424" y="12218"/>
                  </a:lnTo>
                  <a:lnTo>
                    <a:pt x="7379" y="10837"/>
                  </a:lnTo>
                  <a:lnTo>
                    <a:pt x="7329" y="9455"/>
                  </a:lnTo>
                  <a:lnTo>
                    <a:pt x="7275" y="8095"/>
                  </a:lnTo>
                  <a:lnTo>
                    <a:pt x="7211" y="6724"/>
                  </a:lnTo>
                  <a:lnTo>
                    <a:pt x="7138" y="5375"/>
                  </a:lnTo>
                  <a:lnTo>
                    <a:pt x="7061" y="4015"/>
                  </a:lnTo>
                  <a:lnTo>
                    <a:pt x="6975" y="2677"/>
                  </a:lnTo>
                  <a:lnTo>
                    <a:pt x="6879" y="1339"/>
                  </a:lnTo>
                  <a:lnTo>
                    <a:pt x="6779"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2402;p66">
              <a:extLst>
                <a:ext uri="{FF2B5EF4-FFF2-40B4-BE49-F238E27FC236}">
                  <a16:creationId xmlns:a16="http://schemas.microsoft.com/office/drawing/2014/main" id="{3A8490A6-32C9-4728-B001-92188965A9FD}"/>
                </a:ext>
              </a:extLst>
            </p:cNvPr>
            <p:cNvSpPr/>
            <p:nvPr/>
          </p:nvSpPr>
          <p:spPr>
            <a:xfrm>
              <a:off x="5037850" y="-6165775"/>
              <a:ext cx="213575" cy="531600"/>
            </a:xfrm>
            <a:custGeom>
              <a:avLst/>
              <a:gdLst/>
              <a:ahLst/>
              <a:cxnLst/>
              <a:rect l="l" t="t" r="r" b="b"/>
              <a:pathLst>
                <a:path w="8543" h="21264" extrusionOk="0">
                  <a:moveTo>
                    <a:pt x="4962" y="1"/>
                  </a:moveTo>
                  <a:lnTo>
                    <a:pt x="4689" y="681"/>
                  </a:lnTo>
                  <a:lnTo>
                    <a:pt x="4407" y="1339"/>
                  </a:lnTo>
                  <a:lnTo>
                    <a:pt x="4121" y="1998"/>
                  </a:lnTo>
                  <a:lnTo>
                    <a:pt x="3830" y="2635"/>
                  </a:lnTo>
                  <a:lnTo>
                    <a:pt x="3535" y="3261"/>
                  </a:lnTo>
                  <a:lnTo>
                    <a:pt x="3231" y="3876"/>
                  </a:lnTo>
                  <a:lnTo>
                    <a:pt x="2926" y="4480"/>
                  </a:lnTo>
                  <a:lnTo>
                    <a:pt x="2613" y="5074"/>
                  </a:lnTo>
                  <a:lnTo>
                    <a:pt x="2295" y="5657"/>
                  </a:lnTo>
                  <a:lnTo>
                    <a:pt x="1977" y="6229"/>
                  </a:lnTo>
                  <a:lnTo>
                    <a:pt x="1654" y="6779"/>
                  </a:lnTo>
                  <a:lnTo>
                    <a:pt x="1327" y="7330"/>
                  </a:lnTo>
                  <a:lnTo>
                    <a:pt x="1000" y="7858"/>
                  </a:lnTo>
                  <a:lnTo>
                    <a:pt x="668" y="8376"/>
                  </a:lnTo>
                  <a:lnTo>
                    <a:pt x="337" y="8884"/>
                  </a:lnTo>
                  <a:lnTo>
                    <a:pt x="0" y="9369"/>
                  </a:lnTo>
                  <a:lnTo>
                    <a:pt x="241" y="10017"/>
                  </a:lnTo>
                  <a:lnTo>
                    <a:pt x="473" y="10686"/>
                  </a:lnTo>
                  <a:lnTo>
                    <a:pt x="700" y="11366"/>
                  </a:lnTo>
                  <a:lnTo>
                    <a:pt x="923" y="12057"/>
                  </a:lnTo>
                  <a:lnTo>
                    <a:pt x="1141" y="12759"/>
                  </a:lnTo>
                  <a:lnTo>
                    <a:pt x="1350" y="13482"/>
                  </a:lnTo>
                  <a:lnTo>
                    <a:pt x="1554" y="14216"/>
                  </a:lnTo>
                  <a:lnTo>
                    <a:pt x="1750" y="14960"/>
                  </a:lnTo>
                  <a:lnTo>
                    <a:pt x="1940" y="15705"/>
                  </a:lnTo>
                  <a:lnTo>
                    <a:pt x="2127" y="16471"/>
                  </a:lnTo>
                  <a:lnTo>
                    <a:pt x="2308" y="17249"/>
                  </a:lnTo>
                  <a:lnTo>
                    <a:pt x="2486" y="18036"/>
                  </a:lnTo>
                  <a:lnTo>
                    <a:pt x="2654" y="18835"/>
                  </a:lnTo>
                  <a:lnTo>
                    <a:pt x="2817" y="19634"/>
                  </a:lnTo>
                  <a:lnTo>
                    <a:pt x="2976" y="20443"/>
                  </a:lnTo>
                  <a:lnTo>
                    <a:pt x="3131" y="21264"/>
                  </a:lnTo>
                  <a:lnTo>
                    <a:pt x="3144" y="21231"/>
                  </a:lnTo>
                  <a:lnTo>
                    <a:pt x="3440" y="20843"/>
                  </a:lnTo>
                  <a:lnTo>
                    <a:pt x="3749" y="20465"/>
                  </a:lnTo>
                  <a:lnTo>
                    <a:pt x="4067" y="20098"/>
                  </a:lnTo>
                  <a:lnTo>
                    <a:pt x="4394" y="19742"/>
                  </a:lnTo>
                  <a:lnTo>
                    <a:pt x="4726" y="19396"/>
                  </a:lnTo>
                  <a:lnTo>
                    <a:pt x="5062" y="19062"/>
                  </a:lnTo>
                  <a:lnTo>
                    <a:pt x="5403" y="18738"/>
                  </a:lnTo>
                  <a:lnTo>
                    <a:pt x="5748" y="18425"/>
                  </a:lnTo>
                  <a:lnTo>
                    <a:pt x="6098" y="18134"/>
                  </a:lnTo>
                  <a:lnTo>
                    <a:pt x="6443" y="17853"/>
                  </a:lnTo>
                  <a:lnTo>
                    <a:pt x="6793" y="17583"/>
                  </a:lnTo>
                  <a:lnTo>
                    <a:pt x="7138" y="17335"/>
                  </a:lnTo>
                  <a:lnTo>
                    <a:pt x="7483" y="17087"/>
                  </a:lnTo>
                  <a:lnTo>
                    <a:pt x="7820" y="16871"/>
                  </a:lnTo>
                  <a:lnTo>
                    <a:pt x="8156" y="16655"/>
                  </a:lnTo>
                  <a:lnTo>
                    <a:pt x="8483" y="16461"/>
                  </a:lnTo>
                  <a:lnTo>
                    <a:pt x="8506" y="16450"/>
                  </a:lnTo>
                  <a:lnTo>
                    <a:pt x="8519" y="16439"/>
                  </a:lnTo>
                  <a:lnTo>
                    <a:pt x="8533" y="16439"/>
                  </a:lnTo>
                  <a:lnTo>
                    <a:pt x="8542" y="16428"/>
                  </a:lnTo>
                  <a:lnTo>
                    <a:pt x="8465" y="15694"/>
                  </a:lnTo>
                  <a:lnTo>
                    <a:pt x="8378" y="14971"/>
                  </a:lnTo>
                  <a:lnTo>
                    <a:pt x="8288" y="14248"/>
                  </a:lnTo>
                  <a:lnTo>
                    <a:pt x="8192" y="13525"/>
                  </a:lnTo>
                  <a:lnTo>
                    <a:pt x="8088" y="12791"/>
                  </a:lnTo>
                  <a:lnTo>
                    <a:pt x="7979" y="12068"/>
                  </a:lnTo>
                  <a:lnTo>
                    <a:pt x="7865" y="11345"/>
                  </a:lnTo>
                  <a:lnTo>
                    <a:pt x="7742" y="10621"/>
                  </a:lnTo>
                  <a:lnTo>
                    <a:pt x="7602" y="9866"/>
                  </a:lnTo>
                  <a:lnTo>
                    <a:pt x="7461" y="9132"/>
                  </a:lnTo>
                  <a:lnTo>
                    <a:pt x="7311" y="8420"/>
                  </a:lnTo>
                  <a:lnTo>
                    <a:pt x="7156" y="7707"/>
                  </a:lnTo>
                  <a:lnTo>
                    <a:pt x="6997" y="7006"/>
                  </a:lnTo>
                  <a:lnTo>
                    <a:pt x="6834" y="6315"/>
                  </a:lnTo>
                  <a:lnTo>
                    <a:pt x="6666" y="5635"/>
                  </a:lnTo>
                  <a:lnTo>
                    <a:pt x="6493" y="4977"/>
                  </a:lnTo>
                  <a:lnTo>
                    <a:pt x="6316" y="4318"/>
                  </a:lnTo>
                  <a:lnTo>
                    <a:pt x="6139" y="3671"/>
                  </a:lnTo>
                  <a:lnTo>
                    <a:pt x="5952" y="3034"/>
                  </a:lnTo>
                  <a:lnTo>
                    <a:pt x="5761" y="2408"/>
                  </a:lnTo>
                  <a:lnTo>
                    <a:pt x="5566" y="1793"/>
                  </a:lnTo>
                  <a:lnTo>
                    <a:pt x="5371" y="1188"/>
                  </a:lnTo>
                  <a:lnTo>
                    <a:pt x="5166" y="595"/>
                  </a:lnTo>
                  <a:lnTo>
                    <a:pt x="496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2403;p66">
              <a:extLst>
                <a:ext uri="{FF2B5EF4-FFF2-40B4-BE49-F238E27FC236}">
                  <a16:creationId xmlns:a16="http://schemas.microsoft.com/office/drawing/2014/main" id="{615098D2-DC2F-459B-A5FF-B56C22BDC8AA}"/>
                </a:ext>
              </a:extLst>
            </p:cNvPr>
            <p:cNvSpPr/>
            <p:nvPr/>
          </p:nvSpPr>
          <p:spPr>
            <a:xfrm>
              <a:off x="5107250" y="-4913475"/>
              <a:ext cx="350900" cy="721825"/>
            </a:xfrm>
            <a:custGeom>
              <a:avLst/>
              <a:gdLst/>
              <a:ahLst/>
              <a:cxnLst/>
              <a:rect l="l" t="t" r="r" b="b"/>
              <a:pathLst>
                <a:path w="14036" h="28873" extrusionOk="0">
                  <a:moveTo>
                    <a:pt x="5998" y="0"/>
                  </a:moveTo>
                  <a:lnTo>
                    <a:pt x="5848" y="11"/>
                  </a:lnTo>
                  <a:lnTo>
                    <a:pt x="5702" y="33"/>
                  </a:lnTo>
                  <a:lnTo>
                    <a:pt x="5562" y="54"/>
                  </a:lnTo>
                  <a:lnTo>
                    <a:pt x="5421" y="87"/>
                  </a:lnTo>
                  <a:lnTo>
                    <a:pt x="5284" y="130"/>
                  </a:lnTo>
                  <a:lnTo>
                    <a:pt x="5148" y="173"/>
                  </a:lnTo>
                  <a:lnTo>
                    <a:pt x="5016" y="216"/>
                  </a:lnTo>
                  <a:lnTo>
                    <a:pt x="4885" y="281"/>
                  </a:lnTo>
                  <a:lnTo>
                    <a:pt x="4753" y="335"/>
                  </a:lnTo>
                  <a:lnTo>
                    <a:pt x="4626" y="410"/>
                  </a:lnTo>
                  <a:lnTo>
                    <a:pt x="4503" y="475"/>
                  </a:lnTo>
                  <a:lnTo>
                    <a:pt x="4380" y="561"/>
                  </a:lnTo>
                  <a:lnTo>
                    <a:pt x="4258" y="648"/>
                  </a:lnTo>
                  <a:lnTo>
                    <a:pt x="4139" y="734"/>
                  </a:lnTo>
                  <a:lnTo>
                    <a:pt x="4026" y="831"/>
                  </a:lnTo>
                  <a:lnTo>
                    <a:pt x="3912" y="928"/>
                  </a:lnTo>
                  <a:lnTo>
                    <a:pt x="3799" y="1036"/>
                  </a:lnTo>
                  <a:lnTo>
                    <a:pt x="3690" y="1155"/>
                  </a:lnTo>
                  <a:lnTo>
                    <a:pt x="3581" y="1274"/>
                  </a:lnTo>
                  <a:lnTo>
                    <a:pt x="3472" y="1393"/>
                  </a:lnTo>
                  <a:lnTo>
                    <a:pt x="3372" y="1522"/>
                  </a:lnTo>
                  <a:lnTo>
                    <a:pt x="3267" y="1652"/>
                  </a:lnTo>
                  <a:lnTo>
                    <a:pt x="3167" y="1792"/>
                  </a:lnTo>
                  <a:lnTo>
                    <a:pt x="3067" y="1932"/>
                  </a:lnTo>
                  <a:lnTo>
                    <a:pt x="2972" y="2083"/>
                  </a:lnTo>
                  <a:lnTo>
                    <a:pt x="2786" y="2396"/>
                  </a:lnTo>
                  <a:lnTo>
                    <a:pt x="2604" y="2720"/>
                  </a:lnTo>
                  <a:lnTo>
                    <a:pt x="2436" y="3065"/>
                  </a:lnTo>
                  <a:lnTo>
                    <a:pt x="2268" y="3432"/>
                  </a:lnTo>
                  <a:lnTo>
                    <a:pt x="2109" y="3810"/>
                  </a:lnTo>
                  <a:lnTo>
                    <a:pt x="1959" y="4210"/>
                  </a:lnTo>
                  <a:lnTo>
                    <a:pt x="1813" y="4620"/>
                  </a:lnTo>
                  <a:lnTo>
                    <a:pt x="1677" y="5051"/>
                  </a:lnTo>
                  <a:lnTo>
                    <a:pt x="1545" y="5494"/>
                  </a:lnTo>
                  <a:lnTo>
                    <a:pt x="1422" y="5947"/>
                  </a:lnTo>
                  <a:lnTo>
                    <a:pt x="1304" y="6411"/>
                  </a:lnTo>
                  <a:lnTo>
                    <a:pt x="1191" y="6897"/>
                  </a:lnTo>
                  <a:lnTo>
                    <a:pt x="1086" y="7394"/>
                  </a:lnTo>
                  <a:lnTo>
                    <a:pt x="986" y="7890"/>
                  </a:lnTo>
                  <a:lnTo>
                    <a:pt x="891" y="8408"/>
                  </a:lnTo>
                  <a:lnTo>
                    <a:pt x="800" y="8937"/>
                  </a:lnTo>
                  <a:lnTo>
                    <a:pt x="718" y="9477"/>
                  </a:lnTo>
                  <a:lnTo>
                    <a:pt x="641" y="10016"/>
                  </a:lnTo>
                  <a:lnTo>
                    <a:pt x="568" y="10578"/>
                  </a:lnTo>
                  <a:lnTo>
                    <a:pt x="500" y="11139"/>
                  </a:lnTo>
                  <a:lnTo>
                    <a:pt x="437" y="11700"/>
                  </a:lnTo>
                  <a:lnTo>
                    <a:pt x="377" y="12283"/>
                  </a:lnTo>
                  <a:lnTo>
                    <a:pt x="328" y="12866"/>
                  </a:lnTo>
                  <a:lnTo>
                    <a:pt x="278" y="13449"/>
                  </a:lnTo>
                  <a:lnTo>
                    <a:pt x="232" y="14042"/>
                  </a:lnTo>
                  <a:lnTo>
                    <a:pt x="191" y="14647"/>
                  </a:lnTo>
                  <a:lnTo>
                    <a:pt x="159" y="15251"/>
                  </a:lnTo>
                  <a:lnTo>
                    <a:pt x="128" y="15855"/>
                  </a:lnTo>
                  <a:lnTo>
                    <a:pt x="96" y="16460"/>
                  </a:lnTo>
                  <a:lnTo>
                    <a:pt x="73" y="17075"/>
                  </a:lnTo>
                  <a:lnTo>
                    <a:pt x="55" y="17679"/>
                  </a:lnTo>
                  <a:lnTo>
                    <a:pt x="37" y="18295"/>
                  </a:lnTo>
                  <a:lnTo>
                    <a:pt x="23" y="18910"/>
                  </a:lnTo>
                  <a:lnTo>
                    <a:pt x="14" y="19525"/>
                  </a:lnTo>
                  <a:lnTo>
                    <a:pt x="5" y="20140"/>
                  </a:lnTo>
                  <a:lnTo>
                    <a:pt x="0" y="20756"/>
                  </a:lnTo>
                  <a:lnTo>
                    <a:pt x="0" y="21360"/>
                  </a:lnTo>
                  <a:lnTo>
                    <a:pt x="0" y="21964"/>
                  </a:lnTo>
                  <a:lnTo>
                    <a:pt x="9" y="23173"/>
                  </a:lnTo>
                  <a:lnTo>
                    <a:pt x="32" y="24371"/>
                  </a:lnTo>
                  <a:lnTo>
                    <a:pt x="59" y="25537"/>
                  </a:lnTo>
                  <a:lnTo>
                    <a:pt x="91" y="26681"/>
                  </a:lnTo>
                  <a:lnTo>
                    <a:pt x="132" y="27793"/>
                  </a:lnTo>
                  <a:lnTo>
                    <a:pt x="178" y="28872"/>
                  </a:lnTo>
                  <a:lnTo>
                    <a:pt x="232" y="28818"/>
                  </a:lnTo>
                  <a:lnTo>
                    <a:pt x="291" y="28775"/>
                  </a:lnTo>
                  <a:lnTo>
                    <a:pt x="350" y="28743"/>
                  </a:lnTo>
                  <a:lnTo>
                    <a:pt x="409" y="28732"/>
                  </a:lnTo>
                  <a:lnTo>
                    <a:pt x="1304" y="28613"/>
                  </a:lnTo>
                  <a:lnTo>
                    <a:pt x="2199" y="28505"/>
                  </a:lnTo>
                  <a:lnTo>
                    <a:pt x="3980" y="28311"/>
                  </a:lnTo>
                  <a:lnTo>
                    <a:pt x="4871" y="28203"/>
                  </a:lnTo>
                  <a:lnTo>
                    <a:pt x="5761" y="28073"/>
                  </a:lnTo>
                  <a:lnTo>
                    <a:pt x="6207" y="27998"/>
                  </a:lnTo>
                  <a:lnTo>
                    <a:pt x="6652" y="27922"/>
                  </a:lnTo>
                  <a:lnTo>
                    <a:pt x="7097" y="27836"/>
                  </a:lnTo>
                  <a:lnTo>
                    <a:pt x="7543" y="27728"/>
                  </a:lnTo>
                  <a:lnTo>
                    <a:pt x="7942" y="27631"/>
                  </a:lnTo>
                  <a:lnTo>
                    <a:pt x="8342" y="27512"/>
                  </a:lnTo>
                  <a:lnTo>
                    <a:pt x="8747" y="27383"/>
                  </a:lnTo>
                  <a:lnTo>
                    <a:pt x="9151" y="27242"/>
                  </a:lnTo>
                  <a:lnTo>
                    <a:pt x="9964" y="26940"/>
                  </a:lnTo>
                  <a:lnTo>
                    <a:pt x="10782" y="26649"/>
                  </a:lnTo>
                  <a:lnTo>
                    <a:pt x="11191" y="26508"/>
                  </a:lnTo>
                  <a:lnTo>
                    <a:pt x="11600" y="26390"/>
                  </a:lnTo>
                  <a:lnTo>
                    <a:pt x="12009" y="26282"/>
                  </a:lnTo>
                  <a:lnTo>
                    <a:pt x="12413" y="26195"/>
                  </a:lnTo>
                  <a:lnTo>
                    <a:pt x="12822" y="26131"/>
                  </a:lnTo>
                  <a:lnTo>
                    <a:pt x="13026" y="26098"/>
                  </a:lnTo>
                  <a:lnTo>
                    <a:pt x="13226" y="26087"/>
                  </a:lnTo>
                  <a:lnTo>
                    <a:pt x="13431" y="26077"/>
                  </a:lnTo>
                  <a:lnTo>
                    <a:pt x="13631" y="26077"/>
                  </a:lnTo>
                  <a:lnTo>
                    <a:pt x="13831" y="26087"/>
                  </a:lnTo>
                  <a:lnTo>
                    <a:pt x="14035" y="26109"/>
                  </a:lnTo>
                  <a:lnTo>
                    <a:pt x="14022" y="25040"/>
                  </a:lnTo>
                  <a:lnTo>
                    <a:pt x="13999" y="23961"/>
                  </a:lnTo>
                  <a:lnTo>
                    <a:pt x="13967" y="22871"/>
                  </a:lnTo>
                  <a:lnTo>
                    <a:pt x="13944" y="22321"/>
                  </a:lnTo>
                  <a:lnTo>
                    <a:pt x="13922" y="21770"/>
                  </a:lnTo>
                  <a:lnTo>
                    <a:pt x="13894" y="21209"/>
                  </a:lnTo>
                  <a:lnTo>
                    <a:pt x="13867" y="20658"/>
                  </a:lnTo>
                  <a:lnTo>
                    <a:pt x="13835" y="20108"/>
                  </a:lnTo>
                  <a:lnTo>
                    <a:pt x="13799" y="19547"/>
                  </a:lnTo>
                  <a:lnTo>
                    <a:pt x="13763" y="18996"/>
                  </a:lnTo>
                  <a:lnTo>
                    <a:pt x="13722" y="18435"/>
                  </a:lnTo>
                  <a:lnTo>
                    <a:pt x="13676" y="17885"/>
                  </a:lnTo>
                  <a:lnTo>
                    <a:pt x="13626" y="17334"/>
                  </a:lnTo>
                  <a:lnTo>
                    <a:pt x="13576" y="16784"/>
                  </a:lnTo>
                  <a:lnTo>
                    <a:pt x="13522" y="16233"/>
                  </a:lnTo>
                  <a:lnTo>
                    <a:pt x="13463" y="15683"/>
                  </a:lnTo>
                  <a:lnTo>
                    <a:pt x="13404" y="15143"/>
                  </a:lnTo>
                  <a:lnTo>
                    <a:pt x="13340" y="14603"/>
                  </a:lnTo>
                  <a:lnTo>
                    <a:pt x="13272" y="14064"/>
                  </a:lnTo>
                  <a:lnTo>
                    <a:pt x="13199" y="13535"/>
                  </a:lnTo>
                  <a:lnTo>
                    <a:pt x="13122" y="13006"/>
                  </a:lnTo>
                  <a:lnTo>
                    <a:pt x="13040" y="12477"/>
                  </a:lnTo>
                  <a:lnTo>
                    <a:pt x="12958" y="11959"/>
                  </a:lnTo>
                  <a:lnTo>
                    <a:pt x="12872" y="11452"/>
                  </a:lnTo>
                  <a:lnTo>
                    <a:pt x="12781" y="10945"/>
                  </a:lnTo>
                  <a:lnTo>
                    <a:pt x="12686" y="10448"/>
                  </a:lnTo>
                  <a:lnTo>
                    <a:pt x="12586" y="9952"/>
                  </a:lnTo>
                  <a:lnTo>
                    <a:pt x="12481" y="9466"/>
                  </a:lnTo>
                  <a:lnTo>
                    <a:pt x="12377" y="8991"/>
                  </a:lnTo>
                  <a:lnTo>
                    <a:pt x="12263" y="8516"/>
                  </a:lnTo>
                  <a:lnTo>
                    <a:pt x="12150" y="8052"/>
                  </a:lnTo>
                  <a:lnTo>
                    <a:pt x="12027" y="7599"/>
                  </a:lnTo>
                  <a:lnTo>
                    <a:pt x="11904" y="7156"/>
                  </a:lnTo>
                  <a:lnTo>
                    <a:pt x="11777" y="6724"/>
                  </a:lnTo>
                  <a:lnTo>
                    <a:pt x="11641" y="6293"/>
                  </a:lnTo>
                  <a:lnTo>
                    <a:pt x="11504" y="5883"/>
                  </a:lnTo>
                  <a:lnTo>
                    <a:pt x="11364" y="5472"/>
                  </a:lnTo>
                  <a:lnTo>
                    <a:pt x="11218" y="5084"/>
                  </a:lnTo>
                  <a:lnTo>
                    <a:pt x="11064" y="4695"/>
                  </a:lnTo>
                  <a:lnTo>
                    <a:pt x="10909" y="4328"/>
                  </a:lnTo>
                  <a:lnTo>
                    <a:pt x="10750" y="3972"/>
                  </a:lnTo>
                  <a:lnTo>
                    <a:pt x="10582" y="3627"/>
                  </a:lnTo>
                  <a:lnTo>
                    <a:pt x="10414" y="3292"/>
                  </a:lnTo>
                  <a:lnTo>
                    <a:pt x="10237" y="2979"/>
                  </a:lnTo>
                  <a:lnTo>
                    <a:pt x="10055" y="2677"/>
                  </a:lnTo>
                  <a:lnTo>
                    <a:pt x="9873" y="2386"/>
                  </a:lnTo>
                  <a:lnTo>
                    <a:pt x="9683" y="2105"/>
                  </a:lnTo>
                  <a:lnTo>
                    <a:pt x="9487" y="1846"/>
                  </a:lnTo>
                  <a:lnTo>
                    <a:pt x="9283" y="1598"/>
                  </a:lnTo>
                  <a:lnTo>
                    <a:pt x="9078" y="1371"/>
                  </a:lnTo>
                  <a:lnTo>
                    <a:pt x="8869" y="1155"/>
                  </a:lnTo>
                  <a:lnTo>
                    <a:pt x="8651" y="961"/>
                  </a:lnTo>
                  <a:lnTo>
                    <a:pt x="8429" y="788"/>
                  </a:lnTo>
                  <a:lnTo>
                    <a:pt x="8201" y="626"/>
                  </a:lnTo>
                  <a:lnTo>
                    <a:pt x="7970" y="475"/>
                  </a:lnTo>
                  <a:lnTo>
                    <a:pt x="7729" y="356"/>
                  </a:lnTo>
                  <a:lnTo>
                    <a:pt x="7483" y="248"/>
                  </a:lnTo>
                  <a:lnTo>
                    <a:pt x="7234" y="151"/>
                  </a:lnTo>
                  <a:lnTo>
                    <a:pt x="6979" y="87"/>
                  </a:lnTo>
                  <a:lnTo>
                    <a:pt x="6720" y="33"/>
                  </a:lnTo>
                  <a:lnTo>
                    <a:pt x="6452" y="11"/>
                  </a:lnTo>
                  <a:lnTo>
                    <a:pt x="6298"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2404;p66">
              <a:extLst>
                <a:ext uri="{FF2B5EF4-FFF2-40B4-BE49-F238E27FC236}">
                  <a16:creationId xmlns:a16="http://schemas.microsoft.com/office/drawing/2014/main" id="{6ADED06A-99DB-4029-9ABB-6AC9C9A99C93}"/>
                </a:ext>
              </a:extLst>
            </p:cNvPr>
            <p:cNvSpPr/>
            <p:nvPr/>
          </p:nvSpPr>
          <p:spPr>
            <a:xfrm>
              <a:off x="5130650" y="-5691125"/>
              <a:ext cx="139725" cy="393150"/>
            </a:xfrm>
            <a:custGeom>
              <a:avLst/>
              <a:gdLst/>
              <a:ahLst/>
              <a:cxnLst/>
              <a:rect l="l" t="t" r="r" b="b"/>
              <a:pathLst>
                <a:path w="5589" h="15726" extrusionOk="0">
                  <a:moveTo>
                    <a:pt x="5062" y="0"/>
                  </a:moveTo>
                  <a:lnTo>
                    <a:pt x="4780" y="421"/>
                  </a:lnTo>
                  <a:lnTo>
                    <a:pt x="4485" y="842"/>
                  </a:lnTo>
                  <a:lnTo>
                    <a:pt x="4189" y="1263"/>
                  </a:lnTo>
                  <a:lnTo>
                    <a:pt x="3885" y="1673"/>
                  </a:lnTo>
                  <a:lnTo>
                    <a:pt x="3576" y="2083"/>
                  </a:lnTo>
                  <a:lnTo>
                    <a:pt x="3263" y="2493"/>
                  </a:lnTo>
                  <a:lnTo>
                    <a:pt x="2945" y="2882"/>
                  </a:lnTo>
                  <a:lnTo>
                    <a:pt x="2626" y="3271"/>
                  </a:lnTo>
                  <a:lnTo>
                    <a:pt x="2304" y="3638"/>
                  </a:lnTo>
                  <a:lnTo>
                    <a:pt x="1977" y="3994"/>
                  </a:lnTo>
                  <a:lnTo>
                    <a:pt x="1654" y="4339"/>
                  </a:lnTo>
                  <a:lnTo>
                    <a:pt x="1327" y="4663"/>
                  </a:lnTo>
                  <a:lnTo>
                    <a:pt x="1004" y="4965"/>
                  </a:lnTo>
                  <a:lnTo>
                    <a:pt x="682" y="5246"/>
                  </a:lnTo>
                  <a:lnTo>
                    <a:pt x="359" y="5505"/>
                  </a:lnTo>
                  <a:lnTo>
                    <a:pt x="41" y="5731"/>
                  </a:lnTo>
                  <a:lnTo>
                    <a:pt x="32" y="5753"/>
                  </a:lnTo>
                  <a:lnTo>
                    <a:pt x="9" y="5753"/>
                  </a:lnTo>
                  <a:lnTo>
                    <a:pt x="0" y="5775"/>
                  </a:lnTo>
                  <a:lnTo>
                    <a:pt x="178" y="6983"/>
                  </a:lnTo>
                  <a:lnTo>
                    <a:pt x="341" y="8214"/>
                  </a:lnTo>
                  <a:lnTo>
                    <a:pt x="500" y="9455"/>
                  </a:lnTo>
                  <a:lnTo>
                    <a:pt x="655" y="10696"/>
                  </a:lnTo>
                  <a:lnTo>
                    <a:pt x="795" y="11948"/>
                  </a:lnTo>
                  <a:lnTo>
                    <a:pt x="927" y="13211"/>
                  </a:lnTo>
                  <a:lnTo>
                    <a:pt x="1050" y="14474"/>
                  </a:lnTo>
                  <a:lnTo>
                    <a:pt x="1163" y="15726"/>
                  </a:lnTo>
                  <a:lnTo>
                    <a:pt x="1286" y="15575"/>
                  </a:lnTo>
                  <a:lnTo>
                    <a:pt x="1413" y="15434"/>
                  </a:lnTo>
                  <a:lnTo>
                    <a:pt x="1545" y="15294"/>
                  </a:lnTo>
                  <a:lnTo>
                    <a:pt x="1672" y="15175"/>
                  </a:lnTo>
                  <a:lnTo>
                    <a:pt x="1809" y="15068"/>
                  </a:lnTo>
                  <a:lnTo>
                    <a:pt x="1940" y="14970"/>
                  </a:lnTo>
                  <a:lnTo>
                    <a:pt x="2077" y="14873"/>
                  </a:lnTo>
                  <a:lnTo>
                    <a:pt x="2213" y="14787"/>
                  </a:lnTo>
                  <a:lnTo>
                    <a:pt x="2490" y="14636"/>
                  </a:lnTo>
                  <a:lnTo>
                    <a:pt x="2767" y="14495"/>
                  </a:lnTo>
                  <a:lnTo>
                    <a:pt x="3317" y="14236"/>
                  </a:lnTo>
                  <a:lnTo>
                    <a:pt x="4448" y="13729"/>
                  </a:lnTo>
                  <a:lnTo>
                    <a:pt x="5012" y="13481"/>
                  </a:lnTo>
                  <a:lnTo>
                    <a:pt x="5589" y="13243"/>
                  </a:lnTo>
                  <a:lnTo>
                    <a:pt x="5557" y="11571"/>
                  </a:lnTo>
                  <a:lnTo>
                    <a:pt x="5525" y="9898"/>
                  </a:lnTo>
                  <a:lnTo>
                    <a:pt x="5480" y="8235"/>
                  </a:lnTo>
                  <a:lnTo>
                    <a:pt x="5457" y="7404"/>
                  </a:lnTo>
                  <a:lnTo>
                    <a:pt x="5430" y="6584"/>
                  </a:lnTo>
                  <a:lnTo>
                    <a:pt x="5398" y="5753"/>
                  </a:lnTo>
                  <a:lnTo>
                    <a:pt x="5362" y="4922"/>
                  </a:lnTo>
                  <a:lnTo>
                    <a:pt x="5325" y="4102"/>
                  </a:lnTo>
                  <a:lnTo>
                    <a:pt x="5284" y="3281"/>
                  </a:lnTo>
                  <a:lnTo>
                    <a:pt x="5234" y="2450"/>
                  </a:lnTo>
                  <a:lnTo>
                    <a:pt x="5184" y="1630"/>
                  </a:lnTo>
                  <a:lnTo>
                    <a:pt x="5125" y="810"/>
                  </a:lnTo>
                  <a:lnTo>
                    <a:pt x="5062"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2405;p66">
              <a:extLst>
                <a:ext uri="{FF2B5EF4-FFF2-40B4-BE49-F238E27FC236}">
                  <a16:creationId xmlns:a16="http://schemas.microsoft.com/office/drawing/2014/main" id="{6872B356-217C-4374-8077-F0C5A31D23F1}"/>
                </a:ext>
              </a:extLst>
            </p:cNvPr>
            <p:cNvSpPr/>
            <p:nvPr/>
          </p:nvSpPr>
          <p:spPr>
            <a:xfrm>
              <a:off x="5137125" y="-4090500"/>
              <a:ext cx="46600" cy="170550"/>
            </a:xfrm>
            <a:custGeom>
              <a:avLst/>
              <a:gdLst/>
              <a:ahLst/>
              <a:cxnLst/>
              <a:rect l="l" t="t" r="r" b="b"/>
              <a:pathLst>
                <a:path w="1864" h="6822" extrusionOk="0">
                  <a:moveTo>
                    <a:pt x="0" y="0"/>
                  </a:moveTo>
                  <a:lnTo>
                    <a:pt x="9" y="367"/>
                  </a:lnTo>
                  <a:lnTo>
                    <a:pt x="14" y="734"/>
                  </a:lnTo>
                  <a:lnTo>
                    <a:pt x="14" y="1468"/>
                  </a:lnTo>
                  <a:lnTo>
                    <a:pt x="18" y="2213"/>
                  </a:lnTo>
                  <a:lnTo>
                    <a:pt x="28" y="2580"/>
                  </a:lnTo>
                  <a:lnTo>
                    <a:pt x="37" y="2947"/>
                  </a:lnTo>
                  <a:lnTo>
                    <a:pt x="50" y="3314"/>
                  </a:lnTo>
                  <a:lnTo>
                    <a:pt x="68" y="3670"/>
                  </a:lnTo>
                  <a:lnTo>
                    <a:pt x="91" y="4026"/>
                  </a:lnTo>
                  <a:lnTo>
                    <a:pt x="123" y="4383"/>
                  </a:lnTo>
                  <a:lnTo>
                    <a:pt x="168" y="4728"/>
                  </a:lnTo>
                  <a:lnTo>
                    <a:pt x="218" y="5073"/>
                  </a:lnTo>
                  <a:lnTo>
                    <a:pt x="246" y="5246"/>
                  </a:lnTo>
                  <a:lnTo>
                    <a:pt x="277" y="5408"/>
                  </a:lnTo>
                  <a:lnTo>
                    <a:pt x="314" y="5570"/>
                  </a:lnTo>
                  <a:lnTo>
                    <a:pt x="350" y="5742"/>
                  </a:lnTo>
                  <a:lnTo>
                    <a:pt x="396" y="5904"/>
                  </a:lnTo>
                  <a:lnTo>
                    <a:pt x="441" y="6055"/>
                  </a:lnTo>
                  <a:lnTo>
                    <a:pt x="486" y="6196"/>
                  </a:lnTo>
                  <a:lnTo>
                    <a:pt x="532" y="6314"/>
                  </a:lnTo>
                  <a:lnTo>
                    <a:pt x="582" y="6422"/>
                  </a:lnTo>
                  <a:lnTo>
                    <a:pt x="632" y="6520"/>
                  </a:lnTo>
                  <a:lnTo>
                    <a:pt x="682" y="6606"/>
                  </a:lnTo>
                  <a:lnTo>
                    <a:pt x="736" y="6671"/>
                  </a:lnTo>
                  <a:lnTo>
                    <a:pt x="786" y="6725"/>
                  </a:lnTo>
                  <a:lnTo>
                    <a:pt x="841" y="6768"/>
                  </a:lnTo>
                  <a:lnTo>
                    <a:pt x="891" y="6800"/>
                  </a:lnTo>
                  <a:lnTo>
                    <a:pt x="945" y="6811"/>
                  </a:lnTo>
                  <a:lnTo>
                    <a:pt x="995" y="6822"/>
                  </a:lnTo>
                  <a:lnTo>
                    <a:pt x="1050" y="6811"/>
                  </a:lnTo>
                  <a:lnTo>
                    <a:pt x="1100" y="6800"/>
                  </a:lnTo>
                  <a:lnTo>
                    <a:pt x="1154" y="6768"/>
                  </a:lnTo>
                  <a:lnTo>
                    <a:pt x="1204" y="6725"/>
                  </a:lnTo>
                  <a:lnTo>
                    <a:pt x="1254" y="6681"/>
                  </a:lnTo>
                  <a:lnTo>
                    <a:pt x="1304" y="6617"/>
                  </a:lnTo>
                  <a:lnTo>
                    <a:pt x="1354" y="6552"/>
                  </a:lnTo>
                  <a:lnTo>
                    <a:pt x="1400" y="6466"/>
                  </a:lnTo>
                  <a:lnTo>
                    <a:pt x="1445" y="6379"/>
                  </a:lnTo>
                  <a:lnTo>
                    <a:pt x="1491" y="6282"/>
                  </a:lnTo>
                  <a:lnTo>
                    <a:pt x="1531" y="6174"/>
                  </a:lnTo>
                  <a:lnTo>
                    <a:pt x="1572" y="6055"/>
                  </a:lnTo>
                  <a:lnTo>
                    <a:pt x="1613" y="5937"/>
                  </a:lnTo>
                  <a:lnTo>
                    <a:pt x="1650" y="5807"/>
                  </a:lnTo>
                  <a:lnTo>
                    <a:pt x="1681" y="5667"/>
                  </a:lnTo>
                  <a:lnTo>
                    <a:pt x="1713" y="5527"/>
                  </a:lnTo>
                  <a:lnTo>
                    <a:pt x="1740" y="5375"/>
                  </a:lnTo>
                  <a:lnTo>
                    <a:pt x="1768" y="5214"/>
                  </a:lnTo>
                  <a:lnTo>
                    <a:pt x="1790" y="5052"/>
                  </a:lnTo>
                  <a:lnTo>
                    <a:pt x="1809" y="4901"/>
                  </a:lnTo>
                  <a:lnTo>
                    <a:pt x="1827" y="4749"/>
                  </a:lnTo>
                  <a:lnTo>
                    <a:pt x="1845" y="4436"/>
                  </a:lnTo>
                  <a:lnTo>
                    <a:pt x="1859" y="4134"/>
                  </a:lnTo>
                  <a:lnTo>
                    <a:pt x="1863" y="3810"/>
                  </a:lnTo>
                  <a:lnTo>
                    <a:pt x="1859" y="3497"/>
                  </a:lnTo>
                  <a:lnTo>
                    <a:pt x="1845" y="3184"/>
                  </a:lnTo>
                  <a:lnTo>
                    <a:pt x="1827" y="2861"/>
                  </a:lnTo>
                  <a:lnTo>
                    <a:pt x="1804" y="2537"/>
                  </a:lnTo>
                  <a:lnTo>
                    <a:pt x="1772" y="2224"/>
                  </a:lnTo>
                  <a:lnTo>
                    <a:pt x="1740" y="1900"/>
                  </a:lnTo>
                  <a:lnTo>
                    <a:pt x="1700" y="1576"/>
                  </a:lnTo>
                  <a:lnTo>
                    <a:pt x="1663" y="1263"/>
                  </a:lnTo>
                  <a:lnTo>
                    <a:pt x="1577" y="637"/>
                  </a:lnTo>
                  <a:lnTo>
                    <a:pt x="1486" y="33"/>
                  </a:lnTo>
                  <a:lnTo>
                    <a:pt x="732" y="33"/>
                  </a:lnTo>
                  <a:lnTo>
                    <a:pt x="364" y="22"/>
                  </a:lnTo>
                  <a:lnTo>
                    <a:pt x="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2406;p66">
              <a:extLst>
                <a:ext uri="{FF2B5EF4-FFF2-40B4-BE49-F238E27FC236}">
                  <a16:creationId xmlns:a16="http://schemas.microsoft.com/office/drawing/2014/main" id="{C2B5796D-1FF2-49EC-97C5-AF4D518BB035}"/>
                </a:ext>
              </a:extLst>
            </p:cNvPr>
            <p:cNvSpPr/>
            <p:nvPr/>
          </p:nvSpPr>
          <p:spPr>
            <a:xfrm>
              <a:off x="5165525" y="-5299600"/>
              <a:ext cx="114275" cy="325700"/>
            </a:xfrm>
            <a:custGeom>
              <a:avLst/>
              <a:gdLst/>
              <a:ahLst/>
              <a:cxnLst/>
              <a:rect l="l" t="t" r="r" b="b"/>
              <a:pathLst>
                <a:path w="4571" h="13028" extrusionOk="0">
                  <a:moveTo>
                    <a:pt x="4221" y="0"/>
                  </a:moveTo>
                  <a:lnTo>
                    <a:pt x="3253" y="874"/>
                  </a:lnTo>
                  <a:lnTo>
                    <a:pt x="2767" y="1306"/>
                  </a:lnTo>
                  <a:lnTo>
                    <a:pt x="2286" y="1727"/>
                  </a:lnTo>
                  <a:lnTo>
                    <a:pt x="1727" y="2224"/>
                  </a:lnTo>
                  <a:lnTo>
                    <a:pt x="1450" y="2461"/>
                  </a:lnTo>
                  <a:lnTo>
                    <a:pt x="1309" y="2580"/>
                  </a:lnTo>
                  <a:lnTo>
                    <a:pt x="1168" y="2688"/>
                  </a:lnTo>
                  <a:lnTo>
                    <a:pt x="1022" y="2785"/>
                  </a:lnTo>
                  <a:lnTo>
                    <a:pt x="882" y="2871"/>
                  </a:lnTo>
                  <a:lnTo>
                    <a:pt x="736" y="2957"/>
                  </a:lnTo>
                  <a:lnTo>
                    <a:pt x="591" y="3033"/>
                  </a:lnTo>
                  <a:lnTo>
                    <a:pt x="445" y="3087"/>
                  </a:lnTo>
                  <a:lnTo>
                    <a:pt x="300" y="3130"/>
                  </a:lnTo>
                  <a:lnTo>
                    <a:pt x="150" y="3163"/>
                  </a:lnTo>
                  <a:lnTo>
                    <a:pt x="0" y="3173"/>
                  </a:lnTo>
                  <a:lnTo>
                    <a:pt x="91" y="4436"/>
                  </a:lnTo>
                  <a:lnTo>
                    <a:pt x="168" y="5688"/>
                  </a:lnTo>
                  <a:lnTo>
                    <a:pt x="236" y="6940"/>
                  </a:lnTo>
                  <a:lnTo>
                    <a:pt x="300" y="8181"/>
                  </a:lnTo>
                  <a:lnTo>
                    <a:pt x="355" y="9412"/>
                  </a:lnTo>
                  <a:lnTo>
                    <a:pt x="400" y="10631"/>
                  </a:lnTo>
                  <a:lnTo>
                    <a:pt x="436" y="11840"/>
                  </a:lnTo>
                  <a:lnTo>
                    <a:pt x="468" y="13028"/>
                  </a:lnTo>
                  <a:lnTo>
                    <a:pt x="659" y="12812"/>
                  </a:lnTo>
                  <a:lnTo>
                    <a:pt x="854" y="12617"/>
                  </a:lnTo>
                  <a:lnTo>
                    <a:pt x="1054" y="12434"/>
                  </a:lnTo>
                  <a:lnTo>
                    <a:pt x="1259" y="12250"/>
                  </a:lnTo>
                  <a:lnTo>
                    <a:pt x="1468" y="12099"/>
                  </a:lnTo>
                  <a:lnTo>
                    <a:pt x="1686" y="11948"/>
                  </a:lnTo>
                  <a:lnTo>
                    <a:pt x="1904" y="11819"/>
                  </a:lnTo>
                  <a:lnTo>
                    <a:pt x="2131" y="11700"/>
                  </a:lnTo>
                  <a:lnTo>
                    <a:pt x="2358" y="11603"/>
                  </a:lnTo>
                  <a:lnTo>
                    <a:pt x="2595" y="11516"/>
                  </a:lnTo>
                  <a:lnTo>
                    <a:pt x="2835" y="11452"/>
                  </a:lnTo>
                  <a:lnTo>
                    <a:pt x="3081" y="11398"/>
                  </a:lnTo>
                  <a:lnTo>
                    <a:pt x="3335" y="11355"/>
                  </a:lnTo>
                  <a:lnTo>
                    <a:pt x="3590" y="11333"/>
                  </a:lnTo>
                  <a:lnTo>
                    <a:pt x="3853" y="11322"/>
                  </a:lnTo>
                  <a:lnTo>
                    <a:pt x="4121" y="11333"/>
                  </a:lnTo>
                  <a:lnTo>
                    <a:pt x="4339" y="11398"/>
                  </a:lnTo>
                  <a:lnTo>
                    <a:pt x="4453" y="11430"/>
                  </a:lnTo>
                  <a:lnTo>
                    <a:pt x="4571" y="11441"/>
                  </a:lnTo>
                  <a:lnTo>
                    <a:pt x="4571" y="11441"/>
                  </a:lnTo>
                  <a:lnTo>
                    <a:pt x="4530" y="10729"/>
                  </a:lnTo>
                  <a:lnTo>
                    <a:pt x="4494" y="10027"/>
                  </a:lnTo>
                  <a:lnTo>
                    <a:pt x="4462" y="9315"/>
                  </a:lnTo>
                  <a:lnTo>
                    <a:pt x="4435" y="8602"/>
                  </a:lnTo>
                  <a:lnTo>
                    <a:pt x="4380" y="7178"/>
                  </a:lnTo>
                  <a:lnTo>
                    <a:pt x="4335" y="5742"/>
                  </a:lnTo>
                  <a:lnTo>
                    <a:pt x="4298" y="4307"/>
                  </a:lnTo>
                  <a:lnTo>
                    <a:pt x="4271" y="2871"/>
                  </a:lnTo>
                  <a:lnTo>
                    <a:pt x="4244" y="1436"/>
                  </a:lnTo>
                  <a:lnTo>
                    <a:pt x="4221"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2407;p66">
              <a:extLst>
                <a:ext uri="{FF2B5EF4-FFF2-40B4-BE49-F238E27FC236}">
                  <a16:creationId xmlns:a16="http://schemas.microsoft.com/office/drawing/2014/main" id="{3B46E9DB-00E7-4DE9-8A08-154EE1881053}"/>
                </a:ext>
              </a:extLst>
            </p:cNvPr>
            <p:cNvSpPr/>
            <p:nvPr/>
          </p:nvSpPr>
          <p:spPr>
            <a:xfrm>
              <a:off x="5408250" y="-4183850"/>
              <a:ext cx="60125" cy="190775"/>
            </a:xfrm>
            <a:custGeom>
              <a:avLst/>
              <a:gdLst/>
              <a:ahLst/>
              <a:cxnLst/>
              <a:rect l="l" t="t" r="r" b="b"/>
              <a:pathLst>
                <a:path w="2405" h="7631" extrusionOk="0">
                  <a:moveTo>
                    <a:pt x="1541" y="0"/>
                  </a:moveTo>
                  <a:lnTo>
                    <a:pt x="1359" y="184"/>
                  </a:lnTo>
                  <a:lnTo>
                    <a:pt x="1173" y="356"/>
                  </a:lnTo>
                  <a:lnTo>
                    <a:pt x="986" y="529"/>
                  </a:lnTo>
                  <a:lnTo>
                    <a:pt x="791" y="691"/>
                  </a:lnTo>
                  <a:lnTo>
                    <a:pt x="596" y="853"/>
                  </a:lnTo>
                  <a:lnTo>
                    <a:pt x="400" y="1015"/>
                  </a:lnTo>
                  <a:lnTo>
                    <a:pt x="200" y="1166"/>
                  </a:lnTo>
                  <a:lnTo>
                    <a:pt x="1" y="1317"/>
                  </a:lnTo>
                  <a:lnTo>
                    <a:pt x="69" y="1565"/>
                  </a:lnTo>
                  <a:lnTo>
                    <a:pt x="132" y="1824"/>
                  </a:lnTo>
                  <a:lnTo>
                    <a:pt x="191" y="2105"/>
                  </a:lnTo>
                  <a:lnTo>
                    <a:pt x="241" y="2385"/>
                  </a:lnTo>
                  <a:lnTo>
                    <a:pt x="296" y="2688"/>
                  </a:lnTo>
                  <a:lnTo>
                    <a:pt x="341" y="2990"/>
                  </a:lnTo>
                  <a:lnTo>
                    <a:pt x="382" y="3292"/>
                  </a:lnTo>
                  <a:lnTo>
                    <a:pt x="423" y="3605"/>
                  </a:lnTo>
                  <a:lnTo>
                    <a:pt x="500" y="4220"/>
                  </a:lnTo>
                  <a:lnTo>
                    <a:pt x="568" y="4835"/>
                  </a:lnTo>
                  <a:lnTo>
                    <a:pt x="632" y="5407"/>
                  </a:lnTo>
                  <a:lnTo>
                    <a:pt x="696" y="5947"/>
                  </a:lnTo>
                  <a:lnTo>
                    <a:pt x="746" y="6249"/>
                  </a:lnTo>
                  <a:lnTo>
                    <a:pt x="773" y="6390"/>
                  </a:lnTo>
                  <a:lnTo>
                    <a:pt x="800" y="6530"/>
                  </a:lnTo>
                  <a:lnTo>
                    <a:pt x="827" y="6659"/>
                  </a:lnTo>
                  <a:lnTo>
                    <a:pt x="859" y="6778"/>
                  </a:lnTo>
                  <a:lnTo>
                    <a:pt x="896" y="6897"/>
                  </a:lnTo>
                  <a:lnTo>
                    <a:pt x="927" y="7005"/>
                  </a:lnTo>
                  <a:lnTo>
                    <a:pt x="964" y="7102"/>
                  </a:lnTo>
                  <a:lnTo>
                    <a:pt x="1000" y="7188"/>
                  </a:lnTo>
                  <a:lnTo>
                    <a:pt x="1041" y="7275"/>
                  </a:lnTo>
                  <a:lnTo>
                    <a:pt x="1077" y="7350"/>
                  </a:lnTo>
                  <a:lnTo>
                    <a:pt x="1123" y="7415"/>
                  </a:lnTo>
                  <a:lnTo>
                    <a:pt x="1164" y="7469"/>
                  </a:lnTo>
                  <a:lnTo>
                    <a:pt x="1205" y="7523"/>
                  </a:lnTo>
                  <a:lnTo>
                    <a:pt x="1250" y="7566"/>
                  </a:lnTo>
                  <a:lnTo>
                    <a:pt x="1295" y="7588"/>
                  </a:lnTo>
                  <a:lnTo>
                    <a:pt x="1341" y="7609"/>
                  </a:lnTo>
                  <a:lnTo>
                    <a:pt x="1391" y="7631"/>
                  </a:lnTo>
                  <a:lnTo>
                    <a:pt x="1441" y="7631"/>
                  </a:lnTo>
                  <a:lnTo>
                    <a:pt x="1486" y="7620"/>
                  </a:lnTo>
                  <a:lnTo>
                    <a:pt x="1536" y="7609"/>
                  </a:lnTo>
                  <a:lnTo>
                    <a:pt x="1586" y="7577"/>
                  </a:lnTo>
                  <a:lnTo>
                    <a:pt x="1641" y="7544"/>
                  </a:lnTo>
                  <a:lnTo>
                    <a:pt x="1691" y="7491"/>
                  </a:lnTo>
                  <a:lnTo>
                    <a:pt x="1745" y="7437"/>
                  </a:lnTo>
                  <a:lnTo>
                    <a:pt x="1795" y="7361"/>
                  </a:lnTo>
                  <a:lnTo>
                    <a:pt x="1850" y="7285"/>
                  </a:lnTo>
                  <a:lnTo>
                    <a:pt x="1904" y="7188"/>
                  </a:lnTo>
                  <a:lnTo>
                    <a:pt x="1959" y="7091"/>
                  </a:lnTo>
                  <a:lnTo>
                    <a:pt x="2013" y="6972"/>
                  </a:lnTo>
                  <a:lnTo>
                    <a:pt x="2068" y="6843"/>
                  </a:lnTo>
                  <a:lnTo>
                    <a:pt x="2136" y="6670"/>
                  </a:lnTo>
                  <a:lnTo>
                    <a:pt x="2195" y="6498"/>
                  </a:lnTo>
                  <a:lnTo>
                    <a:pt x="2245" y="6303"/>
                  </a:lnTo>
                  <a:lnTo>
                    <a:pt x="2290" y="6109"/>
                  </a:lnTo>
                  <a:lnTo>
                    <a:pt x="2327" y="5915"/>
                  </a:lnTo>
                  <a:lnTo>
                    <a:pt x="2354" y="5710"/>
                  </a:lnTo>
                  <a:lnTo>
                    <a:pt x="2377" y="5505"/>
                  </a:lnTo>
                  <a:lnTo>
                    <a:pt x="2390" y="5289"/>
                  </a:lnTo>
                  <a:lnTo>
                    <a:pt x="2400" y="5073"/>
                  </a:lnTo>
                  <a:lnTo>
                    <a:pt x="2404" y="4857"/>
                  </a:lnTo>
                  <a:lnTo>
                    <a:pt x="2404" y="4641"/>
                  </a:lnTo>
                  <a:lnTo>
                    <a:pt x="2395" y="4414"/>
                  </a:lnTo>
                  <a:lnTo>
                    <a:pt x="2381" y="4188"/>
                  </a:lnTo>
                  <a:lnTo>
                    <a:pt x="2363" y="3961"/>
                  </a:lnTo>
                  <a:lnTo>
                    <a:pt x="2345" y="3734"/>
                  </a:lnTo>
                  <a:lnTo>
                    <a:pt x="2318" y="3508"/>
                  </a:lnTo>
                  <a:lnTo>
                    <a:pt x="2286" y="3292"/>
                  </a:lnTo>
                  <a:lnTo>
                    <a:pt x="2254" y="3065"/>
                  </a:lnTo>
                  <a:lnTo>
                    <a:pt x="2218" y="2839"/>
                  </a:lnTo>
                  <a:lnTo>
                    <a:pt x="2177" y="2623"/>
                  </a:lnTo>
                  <a:lnTo>
                    <a:pt x="2091" y="2180"/>
                  </a:lnTo>
                  <a:lnTo>
                    <a:pt x="1995" y="1759"/>
                  </a:lnTo>
                  <a:lnTo>
                    <a:pt x="1895" y="1360"/>
                  </a:lnTo>
                  <a:lnTo>
                    <a:pt x="1791" y="982"/>
                  </a:lnTo>
                  <a:lnTo>
                    <a:pt x="1686" y="637"/>
                  </a:lnTo>
                  <a:lnTo>
                    <a:pt x="1586" y="313"/>
                  </a:lnTo>
                  <a:lnTo>
                    <a:pt x="1568" y="237"/>
                  </a:lnTo>
                  <a:lnTo>
                    <a:pt x="1559" y="151"/>
                  </a:lnTo>
                  <a:lnTo>
                    <a:pt x="154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1714091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91386" y="233916"/>
            <a:ext cx="8878186" cy="4603897"/>
          </a:xfrm>
        </p:spPr>
        <p:txBody>
          <a:bodyPr/>
          <a:lstStyle/>
          <a:p>
            <a:pPr algn="l"/>
            <a:r>
              <a:rPr lang="en-US" sz="1750" b="0" i="0" dirty="0">
                <a:solidFill>
                  <a:schemeClr val="tx1"/>
                </a:solidFill>
                <a:effectLst/>
                <a:cs typeface="Calibri" panose="020F0502020204030204" pitchFamily="34" charset="0"/>
              </a:rPr>
              <a:t>Our </a:t>
            </a:r>
            <a:r>
              <a:rPr lang="en-US" sz="1750" b="1" i="0" dirty="0">
                <a:solidFill>
                  <a:schemeClr val="bg1"/>
                </a:solidFill>
                <a:effectLst/>
                <a:cs typeface="Calibri" panose="020F0502020204030204" pitchFamily="34" charset="0"/>
              </a:rPr>
              <a:t>Sanitizing Robot </a:t>
            </a:r>
            <a:r>
              <a:rPr lang="en-US" sz="1750" b="0" i="0" dirty="0">
                <a:solidFill>
                  <a:schemeClr val="tx1"/>
                </a:solidFill>
                <a:effectLst/>
                <a:cs typeface="Calibri" panose="020F0502020204030204" pitchFamily="34" charset="0"/>
              </a:rPr>
              <a:t>is an </a:t>
            </a:r>
            <a:r>
              <a:rPr lang="en-US" sz="1750" b="1" i="0" dirty="0">
                <a:solidFill>
                  <a:schemeClr val="bg1"/>
                </a:solidFill>
                <a:effectLst/>
                <a:cs typeface="Calibri" panose="020F0502020204030204" pitchFamily="34" charset="0"/>
              </a:rPr>
              <a:t>autonomous robotic</a:t>
            </a:r>
            <a:r>
              <a:rPr lang="en-US" sz="1750" b="1" i="0" dirty="0">
                <a:solidFill>
                  <a:schemeClr val="tx1"/>
                </a:solidFill>
                <a:effectLst/>
                <a:cs typeface="Calibri" panose="020F0502020204030204" pitchFamily="34" charset="0"/>
              </a:rPr>
              <a:t> </a:t>
            </a:r>
            <a:r>
              <a:rPr lang="en-US" sz="1750" b="0" i="0" dirty="0">
                <a:solidFill>
                  <a:schemeClr val="tx1"/>
                </a:solidFill>
                <a:effectLst/>
                <a:cs typeface="Calibri" panose="020F0502020204030204" pitchFamily="34" charset="0"/>
              </a:rPr>
              <a:t>model that simply means that our robot have some sensors to detect the obstacle and environment. </a:t>
            </a:r>
            <a:br>
              <a:rPr lang="en-US" sz="1750" b="0" i="0" dirty="0">
                <a:solidFill>
                  <a:schemeClr val="tx1"/>
                </a:solidFill>
                <a:effectLst/>
                <a:cs typeface="Calibri" panose="020F0502020204030204" pitchFamily="34" charset="0"/>
              </a:rPr>
            </a:br>
            <a:r>
              <a:rPr lang="en-US" sz="1750" b="0" i="0" dirty="0">
                <a:solidFill>
                  <a:schemeClr val="tx1"/>
                </a:solidFill>
                <a:effectLst/>
                <a:cs typeface="Calibri" panose="020F0502020204030204" pitchFamily="34" charset="0"/>
              </a:rPr>
              <a:t>To make the robot autonomous we can use different kinds of sensor like radar, lidar, ultrasonic, IR modules .</a:t>
            </a:r>
            <a:r>
              <a:rPr lang="en-US" sz="1750" dirty="0">
                <a:solidFill>
                  <a:schemeClr val="tx1"/>
                </a:solidFill>
                <a:cs typeface="Calibri" panose="020F0502020204030204" pitchFamily="34" charset="0"/>
              </a:rPr>
              <a:t> We </a:t>
            </a:r>
            <a:r>
              <a:rPr lang="en-US" sz="1750" b="0" i="0" dirty="0">
                <a:solidFill>
                  <a:schemeClr val="tx1"/>
                </a:solidFill>
                <a:effectLst/>
                <a:cs typeface="Calibri" panose="020F0502020204030204" pitchFamily="34" charset="0"/>
              </a:rPr>
              <a:t>choose </a:t>
            </a:r>
            <a:r>
              <a:rPr lang="en-US" sz="1750" b="1" i="0" dirty="0">
                <a:solidFill>
                  <a:schemeClr val="bg1"/>
                </a:solidFill>
                <a:effectLst/>
                <a:cs typeface="Calibri" panose="020F0502020204030204" pitchFamily="34" charset="0"/>
              </a:rPr>
              <a:t>IR modules </a:t>
            </a:r>
            <a:r>
              <a:rPr lang="en-US" sz="1750" b="0" i="0" dirty="0">
                <a:solidFill>
                  <a:schemeClr val="tx1"/>
                </a:solidFill>
                <a:effectLst/>
                <a:cs typeface="Calibri" panose="020F0502020204030204" pitchFamily="34" charset="0"/>
              </a:rPr>
              <a:t>because they are cheap and easy to interface with Arduino UNO . </a:t>
            </a:r>
            <a:br>
              <a:rPr lang="en-US" sz="1750" b="0" i="0" dirty="0">
                <a:solidFill>
                  <a:schemeClr val="tx1"/>
                </a:solidFill>
                <a:effectLst/>
                <a:cs typeface="Calibri" panose="020F0502020204030204" pitchFamily="34" charset="0"/>
              </a:rPr>
            </a:br>
            <a:br>
              <a:rPr lang="en-US" sz="1750" b="0" i="0" dirty="0">
                <a:solidFill>
                  <a:schemeClr val="tx1"/>
                </a:solidFill>
                <a:effectLst/>
                <a:cs typeface="Calibri" panose="020F0502020204030204" pitchFamily="34" charset="0"/>
              </a:rPr>
            </a:br>
            <a:r>
              <a:rPr lang="en-US" sz="1750" b="0" i="0" dirty="0">
                <a:solidFill>
                  <a:schemeClr val="tx1"/>
                </a:solidFill>
                <a:effectLst/>
                <a:cs typeface="Calibri" panose="020F0502020204030204" pitchFamily="34" charset="0"/>
              </a:rPr>
              <a:t>We are using </a:t>
            </a:r>
            <a:r>
              <a:rPr lang="en-US" sz="1750" b="1" i="0" dirty="0">
                <a:solidFill>
                  <a:schemeClr val="bg1"/>
                </a:solidFill>
                <a:effectLst/>
                <a:cs typeface="Calibri" panose="020F0502020204030204" pitchFamily="34" charset="0"/>
              </a:rPr>
              <a:t>UV led </a:t>
            </a:r>
            <a:r>
              <a:rPr lang="en-US" sz="1750" b="0" i="0" dirty="0">
                <a:solidFill>
                  <a:schemeClr val="tx1"/>
                </a:solidFill>
                <a:effectLst/>
                <a:cs typeface="Calibri" panose="020F0502020204030204" pitchFamily="34" charset="0"/>
              </a:rPr>
              <a:t>to </a:t>
            </a:r>
            <a:r>
              <a:rPr lang="en-US" sz="1750" b="1" i="0" dirty="0">
                <a:solidFill>
                  <a:schemeClr val="bg1"/>
                </a:solidFill>
                <a:effectLst/>
                <a:cs typeface="Calibri" panose="020F0502020204030204" pitchFamily="34" charset="0"/>
              </a:rPr>
              <a:t>sterilize</a:t>
            </a:r>
            <a:r>
              <a:rPr lang="en-US" sz="1750" b="0" i="0" dirty="0">
                <a:solidFill>
                  <a:schemeClr val="tx1"/>
                </a:solidFill>
                <a:effectLst/>
                <a:cs typeface="Calibri" panose="020F0502020204030204" pitchFamily="34" charset="0"/>
              </a:rPr>
              <a:t> the surfaces. </a:t>
            </a:r>
            <a:r>
              <a:rPr lang="en-US" sz="1750" dirty="0">
                <a:solidFill>
                  <a:schemeClr val="tx1"/>
                </a:solidFill>
                <a:cs typeface="Calibri" panose="020F0502020204030204" pitchFamily="34" charset="0"/>
              </a:rPr>
              <a:t>This robot is very helpful as it is autonomous thus not man force is required to operate the robot. This help to break the chain of infection. The components used are very cheap and are easily available.</a:t>
            </a:r>
            <a:br>
              <a:rPr lang="en-US" sz="1750" dirty="0">
                <a:solidFill>
                  <a:schemeClr val="tx1"/>
                </a:solidFill>
                <a:cs typeface="Calibri" panose="020F0502020204030204" pitchFamily="34" charset="0"/>
              </a:rPr>
            </a:br>
            <a:br>
              <a:rPr lang="en-US" sz="1750" dirty="0">
                <a:solidFill>
                  <a:schemeClr val="tx1"/>
                </a:solidFill>
                <a:cs typeface="Calibri" panose="020F0502020204030204" pitchFamily="34" charset="0"/>
              </a:rPr>
            </a:br>
            <a:r>
              <a:rPr lang="en-US" sz="1750" dirty="0">
                <a:solidFill>
                  <a:schemeClr val="tx1"/>
                </a:solidFill>
                <a:cs typeface="Calibri" panose="020F0502020204030204" pitchFamily="34" charset="0"/>
              </a:rPr>
              <a:t>Basically what our Robot does, it detects obstacle in surrounding and on UV led switch on in that direction and disinfects that area and automatically switches off after the sanitizing is completed.</a:t>
            </a:r>
            <a:br>
              <a:rPr lang="en-US" sz="1750" dirty="0">
                <a:solidFill>
                  <a:schemeClr val="tx1"/>
                </a:solidFill>
                <a:cs typeface="Calibri" panose="020F0502020204030204" pitchFamily="34" charset="0"/>
              </a:rPr>
            </a:br>
            <a:br>
              <a:rPr lang="en-US" sz="1750" dirty="0">
                <a:solidFill>
                  <a:schemeClr val="tx1"/>
                </a:solidFill>
                <a:cs typeface="Calibri" panose="020F0502020204030204" pitchFamily="34" charset="0"/>
              </a:rPr>
            </a:br>
            <a:r>
              <a:rPr lang="en-US" sz="1750" dirty="0">
                <a:solidFill>
                  <a:schemeClr val="tx1"/>
                </a:solidFill>
                <a:cs typeface="Calibri" panose="020F0502020204030204" pitchFamily="34" charset="0"/>
              </a:rPr>
              <a:t>After that based on IR sensor input it turns in appropriate direction such that it doesn’t collide with the obstacles.</a:t>
            </a:r>
            <a:br>
              <a:rPr lang="en-US" sz="1750" b="0" i="0" dirty="0">
                <a:solidFill>
                  <a:schemeClr val="tx1"/>
                </a:solidFill>
                <a:effectLst/>
                <a:cs typeface="Calibri" panose="020F0502020204030204" pitchFamily="34" charset="0"/>
              </a:rPr>
            </a:br>
            <a:endParaRPr lang="en-IN" sz="1750" dirty="0">
              <a:solidFill>
                <a:schemeClr val="tx1"/>
              </a:solidFill>
              <a:cs typeface="Calibri" panose="020F0502020204030204" pitchFamily="34" charset="0"/>
            </a:endParaRPr>
          </a:p>
        </p:txBody>
      </p:sp>
      <p:sp>
        <p:nvSpPr>
          <p:cNvPr id="10" name="Rectangle 9"/>
          <p:cNvSpPr/>
          <p:nvPr/>
        </p:nvSpPr>
        <p:spPr>
          <a:xfrm>
            <a:off x="1219200" y="1090280"/>
            <a:ext cx="4678326" cy="3290334"/>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endParaRPr lang="en-IN" dirty="0"/>
          </a:p>
        </p:txBody>
      </p:sp>
    </p:spTree>
    <p:extLst>
      <p:ext uri="{BB962C8B-B14F-4D97-AF65-F5344CB8AC3E}">
        <p14:creationId xmlns:p14="http://schemas.microsoft.com/office/powerpoint/2010/main" val="29842695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38"/>
          <p:cNvSpPr txBox="1">
            <a:spLocks noGrp="1"/>
          </p:cNvSpPr>
          <p:nvPr>
            <p:ph type="title"/>
          </p:nvPr>
        </p:nvSpPr>
        <p:spPr>
          <a:xfrm>
            <a:off x="1158930" y="2374477"/>
            <a:ext cx="3699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4800" dirty="0"/>
              <a:t>Components Used</a:t>
            </a:r>
            <a:endParaRPr sz="4800" dirty="0">
              <a:solidFill>
                <a:schemeClr val="lt1"/>
              </a:solidFill>
            </a:endParaRPr>
          </a:p>
        </p:txBody>
      </p:sp>
      <p:sp>
        <p:nvSpPr>
          <p:cNvPr id="795" name="Google Shape;795;p38"/>
          <p:cNvSpPr txBox="1">
            <a:spLocks noGrp="1"/>
          </p:cNvSpPr>
          <p:nvPr>
            <p:ph type="title" idx="2"/>
          </p:nvPr>
        </p:nvSpPr>
        <p:spPr>
          <a:xfrm>
            <a:off x="1145775" y="1102925"/>
            <a:ext cx="3699600" cy="1229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I.</a:t>
            </a:r>
            <a:endParaRPr dirty="0"/>
          </a:p>
        </p:txBody>
      </p:sp>
      <p:sp>
        <p:nvSpPr>
          <p:cNvPr id="797" name="Google Shape;797;p38"/>
          <p:cNvSpPr/>
          <p:nvPr/>
        </p:nvSpPr>
        <p:spPr>
          <a:xfrm>
            <a:off x="8505675" y="3601797"/>
            <a:ext cx="36563" cy="94839"/>
          </a:xfrm>
          <a:custGeom>
            <a:avLst/>
            <a:gdLst/>
            <a:ahLst/>
            <a:cxnLst/>
            <a:rect l="l" t="t" r="r" b="b"/>
            <a:pathLst>
              <a:path w="2238" h="5805" extrusionOk="0">
                <a:moveTo>
                  <a:pt x="515" y="1"/>
                </a:moveTo>
                <a:lnTo>
                  <a:pt x="463" y="8"/>
                </a:lnTo>
                <a:lnTo>
                  <a:pt x="411" y="22"/>
                </a:lnTo>
                <a:lnTo>
                  <a:pt x="365" y="44"/>
                </a:lnTo>
                <a:lnTo>
                  <a:pt x="313" y="72"/>
                </a:lnTo>
                <a:lnTo>
                  <a:pt x="267" y="101"/>
                </a:lnTo>
                <a:lnTo>
                  <a:pt x="226" y="130"/>
                </a:lnTo>
                <a:lnTo>
                  <a:pt x="186" y="173"/>
                </a:lnTo>
                <a:lnTo>
                  <a:pt x="145" y="216"/>
                </a:lnTo>
                <a:lnTo>
                  <a:pt x="110" y="258"/>
                </a:lnTo>
                <a:lnTo>
                  <a:pt x="82" y="309"/>
                </a:lnTo>
                <a:lnTo>
                  <a:pt x="53" y="366"/>
                </a:lnTo>
                <a:lnTo>
                  <a:pt x="35" y="423"/>
                </a:lnTo>
                <a:lnTo>
                  <a:pt x="18" y="487"/>
                </a:lnTo>
                <a:lnTo>
                  <a:pt x="6" y="552"/>
                </a:lnTo>
                <a:lnTo>
                  <a:pt x="1" y="623"/>
                </a:lnTo>
                <a:lnTo>
                  <a:pt x="1" y="695"/>
                </a:lnTo>
                <a:lnTo>
                  <a:pt x="6" y="774"/>
                </a:lnTo>
                <a:lnTo>
                  <a:pt x="18" y="852"/>
                </a:lnTo>
                <a:lnTo>
                  <a:pt x="128" y="1396"/>
                </a:lnTo>
                <a:lnTo>
                  <a:pt x="232" y="1933"/>
                </a:lnTo>
                <a:lnTo>
                  <a:pt x="428" y="3021"/>
                </a:lnTo>
                <a:lnTo>
                  <a:pt x="625" y="4109"/>
                </a:lnTo>
                <a:lnTo>
                  <a:pt x="729" y="4646"/>
                </a:lnTo>
                <a:lnTo>
                  <a:pt x="845" y="5182"/>
                </a:lnTo>
                <a:lnTo>
                  <a:pt x="868" y="5283"/>
                </a:lnTo>
                <a:lnTo>
                  <a:pt x="897" y="5368"/>
                </a:lnTo>
                <a:lnTo>
                  <a:pt x="937" y="5454"/>
                </a:lnTo>
                <a:lnTo>
                  <a:pt x="977" y="5526"/>
                </a:lnTo>
                <a:lnTo>
                  <a:pt x="1024" y="5583"/>
                </a:lnTo>
                <a:lnTo>
                  <a:pt x="1076" y="5640"/>
                </a:lnTo>
                <a:lnTo>
                  <a:pt x="1133" y="5683"/>
                </a:lnTo>
                <a:lnTo>
                  <a:pt x="1191" y="5726"/>
                </a:lnTo>
                <a:lnTo>
                  <a:pt x="1249" y="5755"/>
                </a:lnTo>
                <a:lnTo>
                  <a:pt x="1313" y="5776"/>
                </a:lnTo>
                <a:lnTo>
                  <a:pt x="1376" y="5798"/>
                </a:lnTo>
                <a:lnTo>
                  <a:pt x="1446" y="5805"/>
                </a:lnTo>
                <a:lnTo>
                  <a:pt x="1509" y="5805"/>
                </a:lnTo>
                <a:lnTo>
                  <a:pt x="1579" y="5798"/>
                </a:lnTo>
                <a:lnTo>
                  <a:pt x="1642" y="5783"/>
                </a:lnTo>
                <a:lnTo>
                  <a:pt x="1711" y="5769"/>
                </a:lnTo>
                <a:lnTo>
                  <a:pt x="1775" y="5741"/>
                </a:lnTo>
                <a:lnTo>
                  <a:pt x="1833" y="5712"/>
                </a:lnTo>
                <a:lnTo>
                  <a:pt x="1896" y="5676"/>
                </a:lnTo>
                <a:lnTo>
                  <a:pt x="1948" y="5633"/>
                </a:lnTo>
                <a:lnTo>
                  <a:pt x="2000" y="5583"/>
                </a:lnTo>
                <a:lnTo>
                  <a:pt x="2052" y="5526"/>
                </a:lnTo>
                <a:lnTo>
                  <a:pt x="2099" y="5469"/>
                </a:lnTo>
                <a:lnTo>
                  <a:pt x="2133" y="5404"/>
                </a:lnTo>
                <a:lnTo>
                  <a:pt x="2168" y="5333"/>
                </a:lnTo>
                <a:lnTo>
                  <a:pt x="2197" y="5261"/>
                </a:lnTo>
                <a:lnTo>
                  <a:pt x="2220" y="5175"/>
                </a:lnTo>
                <a:lnTo>
                  <a:pt x="2232" y="5096"/>
                </a:lnTo>
                <a:lnTo>
                  <a:pt x="2237" y="5003"/>
                </a:lnTo>
                <a:lnTo>
                  <a:pt x="2237" y="4918"/>
                </a:lnTo>
                <a:lnTo>
                  <a:pt x="2226" y="4817"/>
                </a:lnTo>
                <a:lnTo>
                  <a:pt x="2209" y="4717"/>
                </a:lnTo>
                <a:lnTo>
                  <a:pt x="2076" y="4188"/>
                </a:lnTo>
                <a:lnTo>
                  <a:pt x="1943" y="3658"/>
                </a:lnTo>
                <a:lnTo>
                  <a:pt x="1654" y="2606"/>
                </a:lnTo>
                <a:lnTo>
                  <a:pt x="1370" y="1547"/>
                </a:lnTo>
                <a:lnTo>
                  <a:pt x="1232" y="1017"/>
                </a:lnTo>
                <a:lnTo>
                  <a:pt x="1099" y="487"/>
                </a:lnTo>
                <a:lnTo>
                  <a:pt x="1076" y="409"/>
                </a:lnTo>
                <a:lnTo>
                  <a:pt x="1047" y="337"/>
                </a:lnTo>
                <a:lnTo>
                  <a:pt x="1018" y="280"/>
                </a:lnTo>
                <a:lnTo>
                  <a:pt x="983" y="223"/>
                </a:lnTo>
                <a:lnTo>
                  <a:pt x="949" y="173"/>
                </a:lnTo>
                <a:lnTo>
                  <a:pt x="902" y="130"/>
                </a:lnTo>
                <a:lnTo>
                  <a:pt x="862" y="94"/>
                </a:lnTo>
                <a:lnTo>
                  <a:pt x="816" y="58"/>
                </a:lnTo>
                <a:lnTo>
                  <a:pt x="769" y="37"/>
                </a:lnTo>
                <a:lnTo>
                  <a:pt x="717" y="15"/>
                </a:lnTo>
                <a:lnTo>
                  <a:pt x="671" y="8"/>
                </a:lnTo>
                <a:lnTo>
                  <a:pt x="61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98" name="Google Shape;798;p38"/>
          <p:cNvGrpSpPr/>
          <p:nvPr/>
        </p:nvGrpSpPr>
        <p:grpSpPr>
          <a:xfrm>
            <a:off x="4884823" y="1717475"/>
            <a:ext cx="2462690" cy="2581860"/>
            <a:chOff x="-4518725" y="-5788625"/>
            <a:chExt cx="5748575" cy="6026750"/>
          </a:xfrm>
        </p:grpSpPr>
        <p:sp>
          <p:nvSpPr>
            <p:cNvPr id="799" name="Google Shape;799;p38"/>
            <p:cNvSpPr/>
            <p:nvPr/>
          </p:nvSpPr>
          <p:spPr>
            <a:xfrm>
              <a:off x="826025" y="-4608550"/>
              <a:ext cx="319775" cy="452975"/>
            </a:xfrm>
            <a:custGeom>
              <a:avLst/>
              <a:gdLst/>
              <a:ahLst/>
              <a:cxnLst/>
              <a:rect l="l" t="t" r="r" b="b"/>
              <a:pathLst>
                <a:path w="12791" h="18119" extrusionOk="0">
                  <a:moveTo>
                    <a:pt x="406" y="1"/>
                  </a:moveTo>
                  <a:lnTo>
                    <a:pt x="460" y="482"/>
                  </a:lnTo>
                  <a:lnTo>
                    <a:pt x="506" y="964"/>
                  </a:lnTo>
                  <a:lnTo>
                    <a:pt x="553" y="1445"/>
                  </a:lnTo>
                  <a:lnTo>
                    <a:pt x="593" y="1933"/>
                  </a:lnTo>
                  <a:lnTo>
                    <a:pt x="633" y="2414"/>
                  </a:lnTo>
                  <a:lnTo>
                    <a:pt x="666" y="2896"/>
                  </a:lnTo>
                  <a:lnTo>
                    <a:pt x="693" y="3384"/>
                  </a:lnTo>
                  <a:lnTo>
                    <a:pt x="713" y="3865"/>
                  </a:lnTo>
                  <a:lnTo>
                    <a:pt x="733" y="4347"/>
                  </a:lnTo>
                  <a:lnTo>
                    <a:pt x="746" y="4835"/>
                  </a:lnTo>
                  <a:lnTo>
                    <a:pt x="759" y="5316"/>
                  </a:lnTo>
                  <a:lnTo>
                    <a:pt x="766" y="5797"/>
                  </a:lnTo>
                  <a:lnTo>
                    <a:pt x="766" y="6279"/>
                  </a:lnTo>
                  <a:lnTo>
                    <a:pt x="766" y="6767"/>
                  </a:lnTo>
                  <a:lnTo>
                    <a:pt x="759" y="7248"/>
                  </a:lnTo>
                  <a:lnTo>
                    <a:pt x="746" y="7729"/>
                  </a:lnTo>
                  <a:lnTo>
                    <a:pt x="733" y="8211"/>
                  </a:lnTo>
                  <a:lnTo>
                    <a:pt x="713" y="8699"/>
                  </a:lnTo>
                  <a:lnTo>
                    <a:pt x="686" y="9180"/>
                  </a:lnTo>
                  <a:lnTo>
                    <a:pt x="659" y="9662"/>
                  </a:lnTo>
                  <a:lnTo>
                    <a:pt x="633" y="10143"/>
                  </a:lnTo>
                  <a:lnTo>
                    <a:pt x="593" y="10624"/>
                  </a:lnTo>
                  <a:lnTo>
                    <a:pt x="553" y="11106"/>
                  </a:lnTo>
                  <a:lnTo>
                    <a:pt x="506" y="11587"/>
                  </a:lnTo>
                  <a:lnTo>
                    <a:pt x="460" y="12068"/>
                  </a:lnTo>
                  <a:lnTo>
                    <a:pt x="406" y="12543"/>
                  </a:lnTo>
                  <a:lnTo>
                    <a:pt x="346" y="13024"/>
                  </a:lnTo>
                  <a:lnTo>
                    <a:pt x="286" y="13505"/>
                  </a:lnTo>
                  <a:lnTo>
                    <a:pt x="220" y="13980"/>
                  </a:lnTo>
                  <a:lnTo>
                    <a:pt x="153" y="14461"/>
                  </a:lnTo>
                  <a:lnTo>
                    <a:pt x="80" y="14935"/>
                  </a:lnTo>
                  <a:lnTo>
                    <a:pt x="0" y="15410"/>
                  </a:lnTo>
                  <a:lnTo>
                    <a:pt x="173" y="15382"/>
                  </a:lnTo>
                  <a:lnTo>
                    <a:pt x="346" y="15355"/>
                  </a:lnTo>
                  <a:lnTo>
                    <a:pt x="519" y="15341"/>
                  </a:lnTo>
                  <a:lnTo>
                    <a:pt x="699" y="15327"/>
                  </a:lnTo>
                  <a:lnTo>
                    <a:pt x="872" y="15314"/>
                  </a:lnTo>
                  <a:lnTo>
                    <a:pt x="1405" y="15314"/>
                  </a:lnTo>
                  <a:lnTo>
                    <a:pt x="1765" y="15334"/>
                  </a:lnTo>
                  <a:lnTo>
                    <a:pt x="2124" y="15369"/>
                  </a:lnTo>
                  <a:lnTo>
                    <a:pt x="2490" y="15417"/>
                  </a:lnTo>
                  <a:lnTo>
                    <a:pt x="2850" y="15472"/>
                  </a:lnTo>
                  <a:lnTo>
                    <a:pt x="3209" y="15540"/>
                  </a:lnTo>
                  <a:lnTo>
                    <a:pt x="3569" y="15609"/>
                  </a:lnTo>
                  <a:lnTo>
                    <a:pt x="3928" y="15692"/>
                  </a:lnTo>
                  <a:lnTo>
                    <a:pt x="4281" y="15774"/>
                  </a:lnTo>
                  <a:lnTo>
                    <a:pt x="4980" y="15939"/>
                  </a:lnTo>
                  <a:lnTo>
                    <a:pt x="5666" y="16097"/>
                  </a:lnTo>
                  <a:lnTo>
                    <a:pt x="6558" y="16297"/>
                  </a:lnTo>
                  <a:lnTo>
                    <a:pt x="7457" y="16510"/>
                  </a:lnTo>
                  <a:lnTo>
                    <a:pt x="8350" y="16737"/>
                  </a:lnTo>
                  <a:lnTo>
                    <a:pt x="9242" y="16984"/>
                  </a:lnTo>
                  <a:lnTo>
                    <a:pt x="9688" y="17108"/>
                  </a:lnTo>
                  <a:lnTo>
                    <a:pt x="10127" y="17239"/>
                  </a:lnTo>
                  <a:lnTo>
                    <a:pt x="10573" y="17376"/>
                  </a:lnTo>
                  <a:lnTo>
                    <a:pt x="11013" y="17514"/>
                  </a:lnTo>
                  <a:lnTo>
                    <a:pt x="11452" y="17658"/>
                  </a:lnTo>
                  <a:lnTo>
                    <a:pt x="11885" y="17803"/>
                  </a:lnTo>
                  <a:lnTo>
                    <a:pt x="12325" y="17961"/>
                  </a:lnTo>
                  <a:lnTo>
                    <a:pt x="12757" y="18119"/>
                  </a:lnTo>
                  <a:lnTo>
                    <a:pt x="12771" y="17576"/>
                  </a:lnTo>
                  <a:lnTo>
                    <a:pt x="12784" y="17039"/>
                  </a:lnTo>
                  <a:lnTo>
                    <a:pt x="12784" y="16503"/>
                  </a:lnTo>
                  <a:lnTo>
                    <a:pt x="12791" y="15967"/>
                  </a:lnTo>
                  <a:lnTo>
                    <a:pt x="12784" y="15430"/>
                  </a:lnTo>
                  <a:lnTo>
                    <a:pt x="12777" y="14901"/>
                  </a:lnTo>
                  <a:lnTo>
                    <a:pt x="12764" y="14365"/>
                  </a:lnTo>
                  <a:lnTo>
                    <a:pt x="12744" y="13828"/>
                  </a:lnTo>
                  <a:lnTo>
                    <a:pt x="12724" y="13299"/>
                  </a:lnTo>
                  <a:lnTo>
                    <a:pt x="12697" y="12763"/>
                  </a:lnTo>
                  <a:lnTo>
                    <a:pt x="12664" y="12233"/>
                  </a:lnTo>
                  <a:lnTo>
                    <a:pt x="12631" y="11704"/>
                  </a:lnTo>
                  <a:lnTo>
                    <a:pt x="12591" y="11174"/>
                  </a:lnTo>
                  <a:lnTo>
                    <a:pt x="12544" y="10638"/>
                  </a:lnTo>
                  <a:lnTo>
                    <a:pt x="12498" y="10115"/>
                  </a:lnTo>
                  <a:lnTo>
                    <a:pt x="12438" y="9586"/>
                  </a:lnTo>
                  <a:lnTo>
                    <a:pt x="12384" y="9057"/>
                  </a:lnTo>
                  <a:lnTo>
                    <a:pt x="12318" y="8527"/>
                  </a:lnTo>
                  <a:lnTo>
                    <a:pt x="12251" y="8004"/>
                  </a:lnTo>
                  <a:lnTo>
                    <a:pt x="12185" y="7475"/>
                  </a:lnTo>
                  <a:lnTo>
                    <a:pt x="12105" y="6952"/>
                  </a:lnTo>
                  <a:lnTo>
                    <a:pt x="12025" y="6430"/>
                  </a:lnTo>
                  <a:lnTo>
                    <a:pt x="11945" y="5907"/>
                  </a:lnTo>
                  <a:lnTo>
                    <a:pt x="11858" y="5385"/>
                  </a:lnTo>
                  <a:lnTo>
                    <a:pt x="11765" y="4862"/>
                  </a:lnTo>
                  <a:lnTo>
                    <a:pt x="11672" y="4340"/>
                  </a:lnTo>
                  <a:lnTo>
                    <a:pt x="11572" y="3817"/>
                  </a:lnTo>
                  <a:lnTo>
                    <a:pt x="11466" y="3301"/>
                  </a:lnTo>
                  <a:lnTo>
                    <a:pt x="11359" y="2779"/>
                  </a:lnTo>
                  <a:lnTo>
                    <a:pt x="11246" y="2263"/>
                  </a:lnTo>
                  <a:lnTo>
                    <a:pt x="11126" y="1747"/>
                  </a:lnTo>
                  <a:lnTo>
                    <a:pt x="11006" y="1232"/>
                  </a:lnTo>
                  <a:lnTo>
                    <a:pt x="10640" y="1252"/>
                  </a:lnTo>
                  <a:lnTo>
                    <a:pt x="10267" y="1266"/>
                  </a:lnTo>
                  <a:lnTo>
                    <a:pt x="9515" y="1266"/>
                  </a:lnTo>
                  <a:lnTo>
                    <a:pt x="9142" y="1252"/>
                  </a:lnTo>
                  <a:lnTo>
                    <a:pt x="8769" y="1239"/>
                  </a:lnTo>
                  <a:lnTo>
                    <a:pt x="8396" y="1218"/>
                  </a:lnTo>
                  <a:lnTo>
                    <a:pt x="8023" y="1197"/>
                  </a:lnTo>
                  <a:lnTo>
                    <a:pt x="7271" y="1135"/>
                  </a:lnTo>
                  <a:lnTo>
                    <a:pt x="6525" y="1074"/>
                  </a:lnTo>
                  <a:lnTo>
                    <a:pt x="5786" y="1005"/>
                  </a:lnTo>
                  <a:lnTo>
                    <a:pt x="5047" y="943"/>
                  </a:lnTo>
                  <a:lnTo>
                    <a:pt x="4761" y="922"/>
                  </a:lnTo>
                  <a:lnTo>
                    <a:pt x="4468" y="909"/>
                  </a:lnTo>
                  <a:lnTo>
                    <a:pt x="3869" y="881"/>
                  </a:lnTo>
                  <a:lnTo>
                    <a:pt x="3562" y="860"/>
                  </a:lnTo>
                  <a:lnTo>
                    <a:pt x="3249" y="847"/>
                  </a:lnTo>
                  <a:lnTo>
                    <a:pt x="2943" y="819"/>
                  </a:lnTo>
                  <a:lnTo>
                    <a:pt x="2630" y="785"/>
                  </a:lnTo>
                  <a:lnTo>
                    <a:pt x="2324" y="744"/>
                  </a:lnTo>
                  <a:lnTo>
                    <a:pt x="2024" y="689"/>
                  </a:lnTo>
                  <a:lnTo>
                    <a:pt x="1878" y="654"/>
                  </a:lnTo>
                  <a:lnTo>
                    <a:pt x="1731" y="620"/>
                  </a:lnTo>
                  <a:lnTo>
                    <a:pt x="1585" y="579"/>
                  </a:lnTo>
                  <a:lnTo>
                    <a:pt x="1445" y="537"/>
                  </a:lnTo>
                  <a:lnTo>
                    <a:pt x="1305" y="489"/>
                  </a:lnTo>
                  <a:lnTo>
                    <a:pt x="1165" y="434"/>
                  </a:lnTo>
                  <a:lnTo>
                    <a:pt x="1032" y="379"/>
                  </a:lnTo>
                  <a:lnTo>
                    <a:pt x="899" y="310"/>
                  </a:lnTo>
                  <a:lnTo>
                    <a:pt x="772" y="242"/>
                  </a:lnTo>
                  <a:lnTo>
                    <a:pt x="646" y="166"/>
                  </a:lnTo>
                  <a:lnTo>
                    <a:pt x="526" y="90"/>
                  </a:lnTo>
                  <a:lnTo>
                    <a:pt x="406"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0" name="Google Shape;800;p38"/>
            <p:cNvSpPr/>
            <p:nvPr/>
          </p:nvSpPr>
          <p:spPr>
            <a:xfrm>
              <a:off x="-4518725" y="-5788625"/>
              <a:ext cx="5748575" cy="6026750"/>
            </a:xfrm>
            <a:custGeom>
              <a:avLst/>
              <a:gdLst/>
              <a:ahLst/>
              <a:cxnLst/>
              <a:rect l="l" t="t" r="r" b="b"/>
              <a:pathLst>
                <a:path w="229943" h="241070" extrusionOk="0">
                  <a:moveTo>
                    <a:pt x="202871" y="2882"/>
                  </a:moveTo>
                  <a:lnTo>
                    <a:pt x="203263" y="3068"/>
                  </a:lnTo>
                  <a:lnTo>
                    <a:pt x="203663" y="3260"/>
                  </a:lnTo>
                  <a:lnTo>
                    <a:pt x="204049" y="3459"/>
                  </a:lnTo>
                  <a:lnTo>
                    <a:pt x="204435" y="3666"/>
                  </a:lnTo>
                  <a:lnTo>
                    <a:pt x="204821" y="3879"/>
                  </a:lnTo>
                  <a:lnTo>
                    <a:pt x="205201" y="4099"/>
                  </a:lnTo>
                  <a:lnTo>
                    <a:pt x="205574" y="4326"/>
                  </a:lnTo>
                  <a:lnTo>
                    <a:pt x="205947" y="4553"/>
                  </a:lnTo>
                  <a:lnTo>
                    <a:pt x="206313" y="4793"/>
                  </a:lnTo>
                  <a:lnTo>
                    <a:pt x="206672" y="5041"/>
                  </a:lnTo>
                  <a:lnTo>
                    <a:pt x="207025" y="5295"/>
                  </a:lnTo>
                  <a:lnTo>
                    <a:pt x="207372" y="5557"/>
                  </a:lnTo>
                  <a:lnTo>
                    <a:pt x="207711" y="5825"/>
                  </a:lnTo>
                  <a:lnTo>
                    <a:pt x="208044" y="6107"/>
                  </a:lnTo>
                  <a:lnTo>
                    <a:pt x="208364" y="6389"/>
                  </a:lnTo>
                  <a:lnTo>
                    <a:pt x="208683" y="6684"/>
                  </a:lnTo>
                  <a:lnTo>
                    <a:pt x="208990" y="6987"/>
                  </a:lnTo>
                  <a:lnTo>
                    <a:pt x="209289" y="7296"/>
                  </a:lnTo>
                  <a:lnTo>
                    <a:pt x="209582" y="7612"/>
                  </a:lnTo>
                  <a:lnTo>
                    <a:pt x="209862" y="7943"/>
                  </a:lnTo>
                  <a:lnTo>
                    <a:pt x="210128" y="8279"/>
                  </a:lnTo>
                  <a:lnTo>
                    <a:pt x="210388" y="8630"/>
                  </a:lnTo>
                  <a:lnTo>
                    <a:pt x="210641" y="8988"/>
                  </a:lnTo>
                  <a:lnTo>
                    <a:pt x="210874" y="9352"/>
                  </a:lnTo>
                  <a:lnTo>
                    <a:pt x="211100" y="9730"/>
                  </a:lnTo>
                  <a:lnTo>
                    <a:pt x="211313" y="10115"/>
                  </a:lnTo>
                  <a:lnTo>
                    <a:pt x="211520" y="10514"/>
                  </a:lnTo>
                  <a:lnTo>
                    <a:pt x="211613" y="10714"/>
                  </a:lnTo>
                  <a:lnTo>
                    <a:pt x="211706" y="10920"/>
                  </a:lnTo>
                  <a:lnTo>
                    <a:pt x="211793" y="11133"/>
                  </a:lnTo>
                  <a:lnTo>
                    <a:pt x="211879" y="11339"/>
                  </a:lnTo>
                  <a:lnTo>
                    <a:pt x="211966" y="11552"/>
                  </a:lnTo>
                  <a:lnTo>
                    <a:pt x="212039" y="11772"/>
                  </a:lnTo>
                  <a:lnTo>
                    <a:pt x="212119" y="11986"/>
                  </a:lnTo>
                  <a:lnTo>
                    <a:pt x="212192" y="12212"/>
                  </a:lnTo>
                  <a:lnTo>
                    <a:pt x="212259" y="12433"/>
                  </a:lnTo>
                  <a:lnTo>
                    <a:pt x="212325" y="12659"/>
                  </a:lnTo>
                  <a:lnTo>
                    <a:pt x="212392" y="12928"/>
                  </a:lnTo>
                  <a:lnTo>
                    <a:pt x="212458" y="13189"/>
                  </a:lnTo>
                  <a:lnTo>
                    <a:pt x="212512" y="13450"/>
                  </a:lnTo>
                  <a:lnTo>
                    <a:pt x="212565" y="13711"/>
                  </a:lnTo>
                  <a:lnTo>
                    <a:pt x="212612" y="13966"/>
                  </a:lnTo>
                  <a:lnTo>
                    <a:pt x="212652" y="14227"/>
                  </a:lnTo>
                  <a:lnTo>
                    <a:pt x="212685" y="14482"/>
                  </a:lnTo>
                  <a:lnTo>
                    <a:pt x="212711" y="14743"/>
                  </a:lnTo>
                  <a:lnTo>
                    <a:pt x="212738" y="14997"/>
                  </a:lnTo>
                  <a:lnTo>
                    <a:pt x="212751" y="15252"/>
                  </a:lnTo>
                  <a:lnTo>
                    <a:pt x="212765" y="15499"/>
                  </a:lnTo>
                  <a:lnTo>
                    <a:pt x="212765" y="15754"/>
                  </a:lnTo>
                  <a:lnTo>
                    <a:pt x="212765" y="16001"/>
                  </a:lnTo>
                  <a:lnTo>
                    <a:pt x="212758" y="16256"/>
                  </a:lnTo>
                  <a:lnTo>
                    <a:pt x="212751" y="16503"/>
                  </a:lnTo>
                  <a:lnTo>
                    <a:pt x="212731" y="16744"/>
                  </a:lnTo>
                  <a:lnTo>
                    <a:pt x="212705" y="16991"/>
                  </a:lnTo>
                  <a:lnTo>
                    <a:pt x="212678" y="17232"/>
                  </a:lnTo>
                  <a:lnTo>
                    <a:pt x="212645" y="17473"/>
                  </a:lnTo>
                  <a:lnTo>
                    <a:pt x="212605" y="17713"/>
                  </a:lnTo>
                  <a:lnTo>
                    <a:pt x="212565" y="17954"/>
                  </a:lnTo>
                  <a:lnTo>
                    <a:pt x="212512" y="18188"/>
                  </a:lnTo>
                  <a:lnTo>
                    <a:pt x="212458" y="18421"/>
                  </a:lnTo>
                  <a:lnTo>
                    <a:pt x="212399" y="18655"/>
                  </a:lnTo>
                  <a:lnTo>
                    <a:pt x="212332" y="18882"/>
                  </a:lnTo>
                  <a:lnTo>
                    <a:pt x="212265" y="19109"/>
                  </a:lnTo>
                  <a:lnTo>
                    <a:pt x="212185" y="19336"/>
                  </a:lnTo>
                  <a:lnTo>
                    <a:pt x="212106" y="19563"/>
                  </a:lnTo>
                  <a:lnTo>
                    <a:pt x="212026" y="19783"/>
                  </a:lnTo>
                  <a:lnTo>
                    <a:pt x="211932" y="20003"/>
                  </a:lnTo>
                  <a:lnTo>
                    <a:pt x="211839" y="20216"/>
                  </a:lnTo>
                  <a:lnTo>
                    <a:pt x="211739" y="20429"/>
                  </a:lnTo>
                  <a:lnTo>
                    <a:pt x="211633" y="20642"/>
                  </a:lnTo>
                  <a:lnTo>
                    <a:pt x="211526" y="20855"/>
                  </a:lnTo>
                  <a:lnTo>
                    <a:pt x="211406" y="21062"/>
                  </a:lnTo>
                  <a:lnTo>
                    <a:pt x="211293" y="21261"/>
                  </a:lnTo>
                  <a:lnTo>
                    <a:pt x="211167" y="21467"/>
                  </a:lnTo>
                  <a:lnTo>
                    <a:pt x="211040" y="21667"/>
                  </a:lnTo>
                  <a:lnTo>
                    <a:pt x="210907" y="21859"/>
                  </a:lnTo>
                  <a:lnTo>
                    <a:pt x="210767" y="22052"/>
                  </a:lnTo>
                  <a:lnTo>
                    <a:pt x="210627" y="22244"/>
                  </a:lnTo>
                  <a:lnTo>
                    <a:pt x="210481" y="22430"/>
                  </a:lnTo>
                  <a:lnTo>
                    <a:pt x="210328" y="22616"/>
                  </a:lnTo>
                  <a:lnTo>
                    <a:pt x="210175" y="22794"/>
                  </a:lnTo>
                  <a:lnTo>
                    <a:pt x="210015" y="22973"/>
                  </a:lnTo>
                  <a:lnTo>
                    <a:pt x="209855" y="23145"/>
                  </a:lnTo>
                  <a:lnTo>
                    <a:pt x="209689" y="23317"/>
                  </a:lnTo>
                  <a:lnTo>
                    <a:pt x="209516" y="23489"/>
                  </a:lnTo>
                  <a:lnTo>
                    <a:pt x="209336" y="23654"/>
                  </a:lnTo>
                  <a:lnTo>
                    <a:pt x="209156" y="23812"/>
                  </a:lnTo>
                  <a:lnTo>
                    <a:pt x="208976" y="23970"/>
                  </a:lnTo>
                  <a:lnTo>
                    <a:pt x="208790" y="24128"/>
                  </a:lnTo>
                  <a:lnTo>
                    <a:pt x="208597" y="24273"/>
                  </a:lnTo>
                  <a:lnTo>
                    <a:pt x="208397" y="24424"/>
                  </a:lnTo>
                  <a:lnTo>
                    <a:pt x="208197" y="24568"/>
                  </a:lnTo>
                  <a:lnTo>
                    <a:pt x="207997" y="24706"/>
                  </a:lnTo>
                  <a:lnTo>
                    <a:pt x="207791" y="24844"/>
                  </a:lnTo>
                  <a:lnTo>
                    <a:pt x="207578" y="24974"/>
                  </a:lnTo>
                  <a:lnTo>
                    <a:pt x="207365" y="25098"/>
                  </a:lnTo>
                  <a:lnTo>
                    <a:pt x="207145" y="25222"/>
                  </a:lnTo>
                  <a:lnTo>
                    <a:pt x="206919" y="25345"/>
                  </a:lnTo>
                  <a:lnTo>
                    <a:pt x="206699" y="25462"/>
                  </a:lnTo>
                  <a:lnTo>
                    <a:pt x="206466" y="25572"/>
                  </a:lnTo>
                  <a:lnTo>
                    <a:pt x="206233" y="25675"/>
                  </a:lnTo>
                  <a:lnTo>
                    <a:pt x="206166" y="25662"/>
                  </a:lnTo>
                  <a:lnTo>
                    <a:pt x="206100" y="25655"/>
                  </a:lnTo>
                  <a:lnTo>
                    <a:pt x="206033" y="25655"/>
                  </a:lnTo>
                  <a:lnTo>
                    <a:pt x="205967" y="25662"/>
                  </a:lnTo>
                  <a:lnTo>
                    <a:pt x="205900" y="25669"/>
                  </a:lnTo>
                  <a:lnTo>
                    <a:pt x="205834" y="25682"/>
                  </a:lnTo>
                  <a:lnTo>
                    <a:pt x="205774" y="25703"/>
                  </a:lnTo>
                  <a:lnTo>
                    <a:pt x="205707" y="25724"/>
                  </a:lnTo>
                  <a:lnTo>
                    <a:pt x="205647" y="25751"/>
                  </a:lnTo>
                  <a:lnTo>
                    <a:pt x="205594" y="25786"/>
                  </a:lnTo>
                  <a:lnTo>
                    <a:pt x="205534" y="25820"/>
                  </a:lnTo>
                  <a:lnTo>
                    <a:pt x="205481" y="25861"/>
                  </a:lnTo>
                  <a:lnTo>
                    <a:pt x="205434" y="25902"/>
                  </a:lnTo>
                  <a:lnTo>
                    <a:pt x="205381" y="25951"/>
                  </a:lnTo>
                  <a:lnTo>
                    <a:pt x="205341" y="25999"/>
                  </a:lnTo>
                  <a:lnTo>
                    <a:pt x="205294" y="26054"/>
                  </a:lnTo>
                  <a:lnTo>
                    <a:pt x="204915" y="26184"/>
                  </a:lnTo>
                  <a:lnTo>
                    <a:pt x="204522" y="26301"/>
                  </a:lnTo>
                  <a:lnTo>
                    <a:pt x="204129" y="26411"/>
                  </a:lnTo>
                  <a:lnTo>
                    <a:pt x="203736" y="26507"/>
                  </a:lnTo>
                  <a:lnTo>
                    <a:pt x="203343" y="26590"/>
                  </a:lnTo>
                  <a:lnTo>
                    <a:pt x="202944" y="26666"/>
                  </a:lnTo>
                  <a:lnTo>
                    <a:pt x="202544" y="26728"/>
                  </a:lnTo>
                  <a:lnTo>
                    <a:pt x="202145" y="26776"/>
                  </a:lnTo>
                  <a:lnTo>
                    <a:pt x="201745" y="26817"/>
                  </a:lnTo>
                  <a:lnTo>
                    <a:pt x="201346" y="26844"/>
                  </a:lnTo>
                  <a:lnTo>
                    <a:pt x="200946" y="26858"/>
                  </a:lnTo>
                  <a:lnTo>
                    <a:pt x="200547" y="26858"/>
                  </a:lnTo>
                  <a:lnTo>
                    <a:pt x="200141" y="26851"/>
                  </a:lnTo>
                  <a:lnTo>
                    <a:pt x="199741" y="26838"/>
                  </a:lnTo>
                  <a:lnTo>
                    <a:pt x="199342" y="26810"/>
                  </a:lnTo>
                  <a:lnTo>
                    <a:pt x="198942" y="26769"/>
                  </a:lnTo>
                  <a:lnTo>
                    <a:pt x="198549" y="26721"/>
                  </a:lnTo>
                  <a:lnTo>
                    <a:pt x="198157" y="26659"/>
                  </a:lnTo>
                  <a:lnTo>
                    <a:pt x="197764" y="26590"/>
                  </a:lnTo>
                  <a:lnTo>
                    <a:pt x="197371" y="26507"/>
                  </a:lnTo>
                  <a:lnTo>
                    <a:pt x="196985" y="26411"/>
                  </a:lnTo>
                  <a:lnTo>
                    <a:pt x="196599" y="26308"/>
                  </a:lnTo>
                  <a:lnTo>
                    <a:pt x="196219" y="26198"/>
                  </a:lnTo>
                  <a:lnTo>
                    <a:pt x="195840" y="26074"/>
                  </a:lnTo>
                  <a:lnTo>
                    <a:pt x="195467" y="25944"/>
                  </a:lnTo>
                  <a:lnTo>
                    <a:pt x="195094" y="25799"/>
                  </a:lnTo>
                  <a:lnTo>
                    <a:pt x="194734" y="25648"/>
                  </a:lnTo>
                  <a:lnTo>
                    <a:pt x="194368" y="25490"/>
                  </a:lnTo>
                  <a:lnTo>
                    <a:pt x="194015" y="25318"/>
                  </a:lnTo>
                  <a:lnTo>
                    <a:pt x="193662" y="25132"/>
                  </a:lnTo>
                  <a:lnTo>
                    <a:pt x="193323" y="24947"/>
                  </a:lnTo>
                  <a:lnTo>
                    <a:pt x="192983" y="24747"/>
                  </a:lnTo>
                  <a:lnTo>
                    <a:pt x="192650" y="24534"/>
                  </a:lnTo>
                  <a:lnTo>
                    <a:pt x="192324" y="24314"/>
                  </a:lnTo>
                  <a:lnTo>
                    <a:pt x="192004" y="24087"/>
                  </a:lnTo>
                  <a:lnTo>
                    <a:pt x="191691" y="23853"/>
                  </a:lnTo>
                  <a:lnTo>
                    <a:pt x="191385" y="23606"/>
                  </a:lnTo>
                  <a:lnTo>
                    <a:pt x="191086" y="23351"/>
                  </a:lnTo>
                  <a:lnTo>
                    <a:pt x="190799" y="23090"/>
                  </a:lnTo>
                  <a:lnTo>
                    <a:pt x="190520" y="22815"/>
                  </a:lnTo>
                  <a:lnTo>
                    <a:pt x="190247" y="22540"/>
                  </a:lnTo>
                  <a:lnTo>
                    <a:pt x="189980" y="22251"/>
                  </a:lnTo>
                  <a:lnTo>
                    <a:pt x="189727" y="21956"/>
                  </a:lnTo>
                  <a:lnTo>
                    <a:pt x="189481" y="21646"/>
                  </a:lnTo>
                  <a:lnTo>
                    <a:pt x="189241" y="21337"/>
                  </a:lnTo>
                  <a:lnTo>
                    <a:pt x="189015" y="21014"/>
                  </a:lnTo>
                  <a:lnTo>
                    <a:pt x="188802" y="20684"/>
                  </a:lnTo>
                  <a:lnTo>
                    <a:pt x="188595" y="20347"/>
                  </a:lnTo>
                  <a:lnTo>
                    <a:pt x="188402" y="19996"/>
                  </a:lnTo>
                  <a:lnTo>
                    <a:pt x="188222" y="19645"/>
                  </a:lnTo>
                  <a:lnTo>
                    <a:pt x="188049" y="19288"/>
                  </a:lnTo>
                  <a:lnTo>
                    <a:pt x="187890" y="18916"/>
                  </a:lnTo>
                  <a:lnTo>
                    <a:pt x="187743" y="18538"/>
                  </a:lnTo>
                  <a:lnTo>
                    <a:pt x="187603" y="18160"/>
                  </a:lnTo>
                  <a:lnTo>
                    <a:pt x="187483" y="17768"/>
                  </a:lnTo>
                  <a:lnTo>
                    <a:pt x="187370" y="17369"/>
                  </a:lnTo>
                  <a:lnTo>
                    <a:pt x="187277" y="16964"/>
                  </a:lnTo>
                  <a:lnTo>
                    <a:pt x="187190" y="16551"/>
                  </a:lnTo>
                  <a:lnTo>
                    <a:pt x="187117" y="16132"/>
                  </a:lnTo>
                  <a:lnTo>
                    <a:pt x="187064" y="15705"/>
                  </a:lnTo>
                  <a:lnTo>
                    <a:pt x="187024" y="15272"/>
                  </a:lnTo>
                  <a:lnTo>
                    <a:pt x="186997" y="14839"/>
                  </a:lnTo>
                  <a:lnTo>
                    <a:pt x="186984" y="14392"/>
                  </a:lnTo>
                  <a:lnTo>
                    <a:pt x="186991" y="13938"/>
                  </a:lnTo>
                  <a:lnTo>
                    <a:pt x="187304" y="13870"/>
                  </a:lnTo>
                  <a:lnTo>
                    <a:pt x="187617" y="13794"/>
                  </a:lnTo>
                  <a:lnTo>
                    <a:pt x="187923" y="13718"/>
                  </a:lnTo>
                  <a:lnTo>
                    <a:pt x="188236" y="13629"/>
                  </a:lnTo>
                  <a:lnTo>
                    <a:pt x="188542" y="13540"/>
                  </a:lnTo>
                  <a:lnTo>
                    <a:pt x="188848" y="13443"/>
                  </a:lnTo>
                  <a:lnTo>
                    <a:pt x="189148" y="13347"/>
                  </a:lnTo>
                  <a:lnTo>
                    <a:pt x="189454" y="13237"/>
                  </a:lnTo>
                  <a:lnTo>
                    <a:pt x="189754" y="13127"/>
                  </a:lnTo>
                  <a:lnTo>
                    <a:pt x="190054" y="13017"/>
                  </a:lnTo>
                  <a:lnTo>
                    <a:pt x="190346" y="12900"/>
                  </a:lnTo>
                  <a:lnTo>
                    <a:pt x="190646" y="12776"/>
                  </a:lnTo>
                  <a:lnTo>
                    <a:pt x="190939" y="12646"/>
                  </a:lnTo>
                  <a:lnTo>
                    <a:pt x="191239" y="12515"/>
                  </a:lnTo>
                  <a:lnTo>
                    <a:pt x="191818" y="12247"/>
                  </a:lnTo>
                  <a:lnTo>
                    <a:pt x="191885" y="12446"/>
                  </a:lnTo>
                  <a:lnTo>
                    <a:pt x="191951" y="12646"/>
                  </a:lnTo>
                  <a:lnTo>
                    <a:pt x="192018" y="12838"/>
                  </a:lnTo>
                  <a:lnTo>
                    <a:pt x="192091" y="13038"/>
                  </a:lnTo>
                  <a:lnTo>
                    <a:pt x="192171" y="13230"/>
                  </a:lnTo>
                  <a:lnTo>
                    <a:pt x="192257" y="13423"/>
                  </a:lnTo>
                  <a:lnTo>
                    <a:pt x="192337" y="13608"/>
                  </a:lnTo>
                  <a:lnTo>
                    <a:pt x="192431" y="13794"/>
                  </a:lnTo>
                  <a:lnTo>
                    <a:pt x="192524" y="13980"/>
                  </a:lnTo>
                  <a:lnTo>
                    <a:pt x="192624" y="14165"/>
                  </a:lnTo>
                  <a:lnTo>
                    <a:pt x="192723" y="14344"/>
                  </a:lnTo>
                  <a:lnTo>
                    <a:pt x="192830" y="14523"/>
                  </a:lnTo>
                  <a:lnTo>
                    <a:pt x="192937" y="14702"/>
                  </a:lnTo>
                  <a:lnTo>
                    <a:pt x="193050" y="14873"/>
                  </a:lnTo>
                  <a:lnTo>
                    <a:pt x="193163" y="15038"/>
                  </a:lnTo>
                  <a:lnTo>
                    <a:pt x="193283" y="15210"/>
                  </a:lnTo>
                  <a:lnTo>
                    <a:pt x="193403" y="15369"/>
                  </a:lnTo>
                  <a:lnTo>
                    <a:pt x="193529" y="15534"/>
                  </a:lnTo>
                  <a:lnTo>
                    <a:pt x="193656" y="15685"/>
                  </a:lnTo>
                  <a:lnTo>
                    <a:pt x="193782" y="15836"/>
                  </a:lnTo>
                  <a:lnTo>
                    <a:pt x="193915" y="15987"/>
                  </a:lnTo>
                  <a:lnTo>
                    <a:pt x="194055" y="16132"/>
                  </a:lnTo>
                  <a:lnTo>
                    <a:pt x="194195" y="16276"/>
                  </a:lnTo>
                  <a:lnTo>
                    <a:pt x="194335" y="16407"/>
                  </a:lnTo>
                  <a:lnTo>
                    <a:pt x="194481" y="16544"/>
                  </a:lnTo>
                  <a:lnTo>
                    <a:pt x="194628" y="16668"/>
                  </a:lnTo>
                  <a:lnTo>
                    <a:pt x="194774" y="16792"/>
                  </a:lnTo>
                  <a:lnTo>
                    <a:pt x="194927" y="16909"/>
                  </a:lnTo>
                  <a:lnTo>
                    <a:pt x="195087" y="17026"/>
                  </a:lnTo>
                  <a:lnTo>
                    <a:pt x="195240" y="17129"/>
                  </a:lnTo>
                  <a:lnTo>
                    <a:pt x="195400" y="17232"/>
                  </a:lnTo>
                  <a:lnTo>
                    <a:pt x="195560" y="17335"/>
                  </a:lnTo>
                  <a:lnTo>
                    <a:pt x="195726" y="17424"/>
                  </a:lnTo>
                  <a:lnTo>
                    <a:pt x="195893" y="17514"/>
                  </a:lnTo>
                  <a:lnTo>
                    <a:pt x="196059" y="17589"/>
                  </a:lnTo>
                  <a:lnTo>
                    <a:pt x="196232" y="17665"/>
                  </a:lnTo>
                  <a:lnTo>
                    <a:pt x="196399" y="17734"/>
                  </a:lnTo>
                  <a:lnTo>
                    <a:pt x="196572" y="17803"/>
                  </a:lnTo>
                  <a:lnTo>
                    <a:pt x="196752" y="17858"/>
                  </a:lnTo>
                  <a:lnTo>
                    <a:pt x="196925" y="17906"/>
                  </a:lnTo>
                  <a:lnTo>
                    <a:pt x="197105" y="17954"/>
                  </a:lnTo>
                  <a:lnTo>
                    <a:pt x="197284" y="17988"/>
                  </a:lnTo>
                  <a:lnTo>
                    <a:pt x="197464" y="18023"/>
                  </a:lnTo>
                  <a:lnTo>
                    <a:pt x="197651" y="18043"/>
                  </a:lnTo>
                  <a:lnTo>
                    <a:pt x="197837" y="18057"/>
                  </a:lnTo>
                  <a:lnTo>
                    <a:pt x="198023" y="18071"/>
                  </a:lnTo>
                  <a:lnTo>
                    <a:pt x="198210" y="18071"/>
                  </a:lnTo>
                  <a:lnTo>
                    <a:pt x="198396" y="18064"/>
                  </a:lnTo>
                  <a:lnTo>
                    <a:pt x="198583" y="18057"/>
                  </a:lnTo>
                  <a:lnTo>
                    <a:pt x="198776" y="18036"/>
                  </a:lnTo>
                  <a:lnTo>
                    <a:pt x="198962" y="18002"/>
                  </a:lnTo>
                  <a:lnTo>
                    <a:pt x="199155" y="17968"/>
                  </a:lnTo>
                  <a:lnTo>
                    <a:pt x="199348" y="17926"/>
                  </a:lnTo>
                  <a:lnTo>
                    <a:pt x="199541" y="17871"/>
                  </a:lnTo>
                  <a:lnTo>
                    <a:pt x="199741" y="17809"/>
                  </a:lnTo>
                  <a:lnTo>
                    <a:pt x="199934" y="17741"/>
                  </a:lnTo>
                  <a:lnTo>
                    <a:pt x="200127" y="17665"/>
                  </a:lnTo>
                  <a:lnTo>
                    <a:pt x="200327" y="17576"/>
                  </a:lnTo>
                  <a:lnTo>
                    <a:pt x="200520" y="17479"/>
                  </a:lnTo>
                  <a:lnTo>
                    <a:pt x="200720" y="17376"/>
                  </a:lnTo>
                  <a:lnTo>
                    <a:pt x="200913" y="17259"/>
                  </a:lnTo>
                  <a:lnTo>
                    <a:pt x="201113" y="17136"/>
                  </a:lnTo>
                  <a:lnTo>
                    <a:pt x="201313" y="17005"/>
                  </a:lnTo>
                  <a:lnTo>
                    <a:pt x="201506" y="16861"/>
                  </a:lnTo>
                  <a:lnTo>
                    <a:pt x="201705" y="16709"/>
                  </a:lnTo>
                  <a:lnTo>
                    <a:pt x="201899" y="16544"/>
                  </a:lnTo>
                  <a:lnTo>
                    <a:pt x="202078" y="16386"/>
                  </a:lnTo>
                  <a:lnTo>
                    <a:pt x="202245" y="16221"/>
                  </a:lnTo>
                  <a:lnTo>
                    <a:pt x="202405" y="16049"/>
                  </a:lnTo>
                  <a:lnTo>
                    <a:pt x="202558" y="15884"/>
                  </a:lnTo>
                  <a:lnTo>
                    <a:pt x="202691" y="15712"/>
                  </a:lnTo>
                  <a:lnTo>
                    <a:pt x="202824" y="15534"/>
                  </a:lnTo>
                  <a:lnTo>
                    <a:pt x="202937" y="15362"/>
                  </a:lnTo>
                  <a:lnTo>
                    <a:pt x="203050" y="15183"/>
                  </a:lnTo>
                  <a:lnTo>
                    <a:pt x="203150" y="14997"/>
                  </a:lnTo>
                  <a:lnTo>
                    <a:pt x="203237" y="14818"/>
                  </a:lnTo>
                  <a:lnTo>
                    <a:pt x="203317" y="14633"/>
                  </a:lnTo>
                  <a:lnTo>
                    <a:pt x="203390" y="14454"/>
                  </a:lnTo>
                  <a:lnTo>
                    <a:pt x="203450" y="14268"/>
                  </a:lnTo>
                  <a:lnTo>
                    <a:pt x="203510" y="14076"/>
                  </a:lnTo>
                  <a:lnTo>
                    <a:pt x="203550" y="13890"/>
                  </a:lnTo>
                  <a:lnTo>
                    <a:pt x="203590" y="13705"/>
                  </a:lnTo>
                  <a:lnTo>
                    <a:pt x="203616" y="13512"/>
                  </a:lnTo>
                  <a:lnTo>
                    <a:pt x="203636" y="13326"/>
                  </a:lnTo>
                  <a:lnTo>
                    <a:pt x="203650" y="13134"/>
                  </a:lnTo>
                  <a:lnTo>
                    <a:pt x="203656" y="12948"/>
                  </a:lnTo>
                  <a:lnTo>
                    <a:pt x="203650" y="12756"/>
                  </a:lnTo>
                  <a:lnTo>
                    <a:pt x="203636" y="12563"/>
                  </a:lnTo>
                  <a:lnTo>
                    <a:pt x="203616" y="12377"/>
                  </a:lnTo>
                  <a:lnTo>
                    <a:pt x="203596" y="12185"/>
                  </a:lnTo>
                  <a:lnTo>
                    <a:pt x="203563" y="11999"/>
                  </a:lnTo>
                  <a:lnTo>
                    <a:pt x="203516" y="11807"/>
                  </a:lnTo>
                  <a:lnTo>
                    <a:pt x="203470" y="11621"/>
                  </a:lnTo>
                  <a:lnTo>
                    <a:pt x="203417" y="11435"/>
                  </a:lnTo>
                  <a:lnTo>
                    <a:pt x="203357" y="11250"/>
                  </a:lnTo>
                  <a:lnTo>
                    <a:pt x="203290" y="11071"/>
                  </a:lnTo>
                  <a:lnTo>
                    <a:pt x="203217" y="10885"/>
                  </a:lnTo>
                  <a:lnTo>
                    <a:pt x="203137" y="10707"/>
                  </a:lnTo>
                  <a:lnTo>
                    <a:pt x="203050" y="10528"/>
                  </a:lnTo>
                  <a:lnTo>
                    <a:pt x="202957" y="10349"/>
                  </a:lnTo>
                  <a:lnTo>
                    <a:pt x="202864" y="10177"/>
                  </a:lnTo>
                  <a:lnTo>
                    <a:pt x="202757" y="9998"/>
                  </a:lnTo>
                  <a:lnTo>
                    <a:pt x="202651" y="9833"/>
                  </a:lnTo>
                  <a:lnTo>
                    <a:pt x="202538" y="9662"/>
                  </a:lnTo>
                  <a:lnTo>
                    <a:pt x="202418" y="9496"/>
                  </a:lnTo>
                  <a:lnTo>
                    <a:pt x="202291" y="9331"/>
                  </a:lnTo>
                  <a:lnTo>
                    <a:pt x="202165" y="9173"/>
                  </a:lnTo>
                  <a:lnTo>
                    <a:pt x="202032" y="9015"/>
                  </a:lnTo>
                  <a:lnTo>
                    <a:pt x="201892" y="8864"/>
                  </a:lnTo>
                  <a:lnTo>
                    <a:pt x="201752" y="8713"/>
                  </a:lnTo>
                  <a:lnTo>
                    <a:pt x="201606" y="8568"/>
                  </a:lnTo>
                  <a:lnTo>
                    <a:pt x="201452" y="8424"/>
                  </a:lnTo>
                  <a:lnTo>
                    <a:pt x="201299" y="8279"/>
                  </a:lnTo>
                  <a:lnTo>
                    <a:pt x="201139" y="8142"/>
                  </a:lnTo>
                  <a:lnTo>
                    <a:pt x="200980" y="8011"/>
                  </a:lnTo>
                  <a:lnTo>
                    <a:pt x="200813" y="7888"/>
                  </a:lnTo>
                  <a:lnTo>
                    <a:pt x="200640" y="7764"/>
                  </a:lnTo>
                  <a:lnTo>
                    <a:pt x="200467" y="7640"/>
                  </a:lnTo>
                  <a:lnTo>
                    <a:pt x="200294" y="7530"/>
                  </a:lnTo>
                  <a:lnTo>
                    <a:pt x="200114" y="7420"/>
                  </a:lnTo>
                  <a:lnTo>
                    <a:pt x="199934" y="7310"/>
                  </a:lnTo>
                  <a:lnTo>
                    <a:pt x="199748" y="7214"/>
                  </a:lnTo>
                  <a:lnTo>
                    <a:pt x="199561" y="7117"/>
                  </a:lnTo>
                  <a:lnTo>
                    <a:pt x="199368" y="7028"/>
                  </a:lnTo>
                  <a:lnTo>
                    <a:pt x="199175" y="6946"/>
                  </a:lnTo>
                  <a:lnTo>
                    <a:pt x="198982" y="6863"/>
                  </a:lnTo>
                  <a:lnTo>
                    <a:pt x="198789" y="6794"/>
                  </a:lnTo>
                  <a:lnTo>
                    <a:pt x="198589" y="6726"/>
                  </a:lnTo>
                  <a:lnTo>
                    <a:pt x="199069" y="6340"/>
                  </a:lnTo>
                  <a:lnTo>
                    <a:pt x="199535" y="5942"/>
                  </a:lnTo>
                  <a:lnTo>
                    <a:pt x="200467" y="5144"/>
                  </a:lnTo>
                  <a:lnTo>
                    <a:pt x="201685" y="4030"/>
                  </a:lnTo>
                  <a:lnTo>
                    <a:pt x="201985" y="3748"/>
                  </a:lnTo>
                  <a:lnTo>
                    <a:pt x="202285" y="3459"/>
                  </a:lnTo>
                  <a:lnTo>
                    <a:pt x="202578" y="3171"/>
                  </a:lnTo>
                  <a:lnTo>
                    <a:pt x="202871" y="2882"/>
                  </a:lnTo>
                  <a:close/>
                  <a:moveTo>
                    <a:pt x="214050" y="22623"/>
                  </a:moveTo>
                  <a:lnTo>
                    <a:pt x="214423" y="23276"/>
                  </a:lnTo>
                  <a:lnTo>
                    <a:pt x="214796" y="23929"/>
                  </a:lnTo>
                  <a:lnTo>
                    <a:pt x="215162" y="24582"/>
                  </a:lnTo>
                  <a:lnTo>
                    <a:pt x="215528" y="25242"/>
                  </a:lnTo>
                  <a:lnTo>
                    <a:pt x="215887" y="25896"/>
                  </a:lnTo>
                  <a:lnTo>
                    <a:pt x="216240" y="26556"/>
                  </a:lnTo>
                  <a:lnTo>
                    <a:pt x="216593" y="27216"/>
                  </a:lnTo>
                  <a:lnTo>
                    <a:pt x="216933" y="27883"/>
                  </a:lnTo>
                  <a:lnTo>
                    <a:pt x="217272" y="28543"/>
                  </a:lnTo>
                  <a:lnTo>
                    <a:pt x="217612" y="29210"/>
                  </a:lnTo>
                  <a:lnTo>
                    <a:pt x="217938" y="29877"/>
                  </a:lnTo>
                  <a:lnTo>
                    <a:pt x="218264" y="30544"/>
                  </a:lnTo>
                  <a:lnTo>
                    <a:pt x="218584" y="31211"/>
                  </a:lnTo>
                  <a:lnTo>
                    <a:pt x="218904" y="31878"/>
                  </a:lnTo>
                  <a:lnTo>
                    <a:pt x="219210" y="32551"/>
                  </a:lnTo>
                  <a:lnTo>
                    <a:pt x="219516" y="33218"/>
                  </a:lnTo>
                  <a:lnTo>
                    <a:pt x="219037" y="33438"/>
                  </a:lnTo>
                  <a:lnTo>
                    <a:pt x="218557" y="33652"/>
                  </a:lnTo>
                  <a:lnTo>
                    <a:pt x="218071" y="33851"/>
                  </a:lnTo>
                  <a:lnTo>
                    <a:pt x="217585" y="34050"/>
                  </a:lnTo>
                  <a:lnTo>
                    <a:pt x="217093" y="34236"/>
                  </a:lnTo>
                  <a:lnTo>
                    <a:pt x="216600" y="34422"/>
                  </a:lnTo>
                  <a:lnTo>
                    <a:pt x="216107" y="34600"/>
                  </a:lnTo>
                  <a:lnTo>
                    <a:pt x="215608" y="34772"/>
                  </a:lnTo>
                  <a:lnTo>
                    <a:pt x="215108" y="34937"/>
                  </a:lnTo>
                  <a:lnTo>
                    <a:pt x="214609" y="35095"/>
                  </a:lnTo>
                  <a:lnTo>
                    <a:pt x="214103" y="35254"/>
                  </a:lnTo>
                  <a:lnTo>
                    <a:pt x="213597" y="35412"/>
                  </a:lnTo>
                  <a:lnTo>
                    <a:pt x="212585" y="35707"/>
                  </a:lnTo>
                  <a:lnTo>
                    <a:pt x="211560" y="35989"/>
                  </a:lnTo>
                  <a:lnTo>
                    <a:pt x="211380" y="35494"/>
                  </a:lnTo>
                  <a:lnTo>
                    <a:pt x="211193" y="34999"/>
                  </a:lnTo>
                  <a:lnTo>
                    <a:pt x="211007" y="34511"/>
                  </a:lnTo>
                  <a:lnTo>
                    <a:pt x="210807" y="34016"/>
                  </a:lnTo>
                  <a:lnTo>
                    <a:pt x="210607" y="33528"/>
                  </a:lnTo>
                  <a:lnTo>
                    <a:pt x="210401" y="33033"/>
                  </a:lnTo>
                  <a:lnTo>
                    <a:pt x="210188" y="32545"/>
                  </a:lnTo>
                  <a:lnTo>
                    <a:pt x="209968" y="32056"/>
                  </a:lnTo>
                  <a:lnTo>
                    <a:pt x="209749" y="31568"/>
                  </a:lnTo>
                  <a:lnTo>
                    <a:pt x="209516" y="31080"/>
                  </a:lnTo>
                  <a:lnTo>
                    <a:pt x="209276" y="30592"/>
                  </a:lnTo>
                  <a:lnTo>
                    <a:pt x="209036" y="30110"/>
                  </a:lnTo>
                  <a:lnTo>
                    <a:pt x="208790" y="29629"/>
                  </a:lnTo>
                  <a:lnTo>
                    <a:pt x="208530" y="29148"/>
                  </a:lnTo>
                  <a:lnTo>
                    <a:pt x="208270" y="28667"/>
                  </a:lnTo>
                  <a:lnTo>
                    <a:pt x="208004" y="28185"/>
                  </a:lnTo>
                  <a:lnTo>
                    <a:pt x="208270" y="28048"/>
                  </a:lnTo>
                  <a:lnTo>
                    <a:pt x="208530" y="27910"/>
                  </a:lnTo>
                  <a:lnTo>
                    <a:pt x="208790" y="27766"/>
                  </a:lnTo>
                  <a:lnTo>
                    <a:pt x="209043" y="27621"/>
                  </a:lnTo>
                  <a:lnTo>
                    <a:pt x="209289" y="27470"/>
                  </a:lnTo>
                  <a:lnTo>
                    <a:pt x="209529" y="27319"/>
                  </a:lnTo>
                  <a:lnTo>
                    <a:pt x="209769" y="27168"/>
                  </a:lnTo>
                  <a:lnTo>
                    <a:pt x="209995" y="27009"/>
                  </a:lnTo>
                  <a:lnTo>
                    <a:pt x="210221" y="26851"/>
                  </a:lnTo>
                  <a:lnTo>
                    <a:pt x="210441" y="26693"/>
                  </a:lnTo>
                  <a:lnTo>
                    <a:pt x="210654" y="26528"/>
                  </a:lnTo>
                  <a:lnTo>
                    <a:pt x="210867" y="26363"/>
                  </a:lnTo>
                  <a:lnTo>
                    <a:pt x="211074" y="26191"/>
                  </a:lnTo>
                  <a:lnTo>
                    <a:pt x="211273" y="26026"/>
                  </a:lnTo>
                  <a:lnTo>
                    <a:pt x="211466" y="25847"/>
                  </a:lnTo>
                  <a:lnTo>
                    <a:pt x="211653" y="25675"/>
                  </a:lnTo>
                  <a:lnTo>
                    <a:pt x="211839" y="25497"/>
                  </a:lnTo>
                  <a:lnTo>
                    <a:pt x="212019" y="25318"/>
                  </a:lnTo>
                  <a:lnTo>
                    <a:pt x="212192" y="25139"/>
                  </a:lnTo>
                  <a:lnTo>
                    <a:pt x="212365" y="24954"/>
                  </a:lnTo>
                  <a:lnTo>
                    <a:pt x="212532" y="24775"/>
                  </a:lnTo>
                  <a:lnTo>
                    <a:pt x="212692" y="24582"/>
                  </a:lnTo>
                  <a:lnTo>
                    <a:pt x="212845" y="24397"/>
                  </a:lnTo>
                  <a:lnTo>
                    <a:pt x="212998" y="24204"/>
                  </a:lnTo>
                  <a:lnTo>
                    <a:pt x="213144" y="24012"/>
                  </a:lnTo>
                  <a:lnTo>
                    <a:pt x="213284" y="23819"/>
                  </a:lnTo>
                  <a:lnTo>
                    <a:pt x="213424" y="23626"/>
                  </a:lnTo>
                  <a:lnTo>
                    <a:pt x="213557" y="23427"/>
                  </a:lnTo>
                  <a:lnTo>
                    <a:pt x="213684" y="23228"/>
                  </a:lnTo>
                  <a:lnTo>
                    <a:pt x="213810" y="23028"/>
                  </a:lnTo>
                  <a:lnTo>
                    <a:pt x="213930" y="22829"/>
                  </a:lnTo>
                  <a:lnTo>
                    <a:pt x="214050" y="22623"/>
                  </a:lnTo>
                  <a:close/>
                  <a:moveTo>
                    <a:pt x="11213" y="13258"/>
                  </a:moveTo>
                  <a:lnTo>
                    <a:pt x="11713" y="13622"/>
                  </a:lnTo>
                  <a:lnTo>
                    <a:pt x="12219" y="13973"/>
                  </a:lnTo>
                  <a:lnTo>
                    <a:pt x="12725" y="14317"/>
                  </a:lnTo>
                  <a:lnTo>
                    <a:pt x="13237" y="14647"/>
                  </a:lnTo>
                  <a:lnTo>
                    <a:pt x="13757" y="14977"/>
                  </a:lnTo>
                  <a:lnTo>
                    <a:pt x="14276" y="15300"/>
                  </a:lnTo>
                  <a:lnTo>
                    <a:pt x="15321" y="15939"/>
                  </a:lnTo>
                  <a:lnTo>
                    <a:pt x="15008" y="16207"/>
                  </a:lnTo>
                  <a:lnTo>
                    <a:pt x="14696" y="16482"/>
                  </a:lnTo>
                  <a:lnTo>
                    <a:pt x="14383" y="16778"/>
                  </a:lnTo>
                  <a:lnTo>
                    <a:pt x="14083" y="17087"/>
                  </a:lnTo>
                  <a:lnTo>
                    <a:pt x="13790" y="17411"/>
                  </a:lnTo>
                  <a:lnTo>
                    <a:pt x="13504" y="17748"/>
                  </a:lnTo>
                  <a:lnTo>
                    <a:pt x="13224" y="18091"/>
                  </a:lnTo>
                  <a:lnTo>
                    <a:pt x="12958" y="18449"/>
                  </a:lnTo>
                  <a:lnTo>
                    <a:pt x="12705" y="18813"/>
                  </a:lnTo>
                  <a:lnTo>
                    <a:pt x="12458" y="19185"/>
                  </a:lnTo>
                  <a:lnTo>
                    <a:pt x="12232" y="19570"/>
                  </a:lnTo>
                  <a:lnTo>
                    <a:pt x="12119" y="19762"/>
                  </a:lnTo>
                  <a:lnTo>
                    <a:pt x="12012" y="19955"/>
                  </a:lnTo>
                  <a:lnTo>
                    <a:pt x="11912" y="20154"/>
                  </a:lnTo>
                  <a:lnTo>
                    <a:pt x="11813" y="20347"/>
                  </a:lnTo>
                  <a:lnTo>
                    <a:pt x="11719" y="20546"/>
                  </a:lnTo>
                  <a:lnTo>
                    <a:pt x="11633" y="20745"/>
                  </a:lnTo>
                  <a:lnTo>
                    <a:pt x="11546" y="20952"/>
                  </a:lnTo>
                  <a:lnTo>
                    <a:pt x="11466" y="21151"/>
                  </a:lnTo>
                  <a:lnTo>
                    <a:pt x="11393" y="21357"/>
                  </a:lnTo>
                  <a:lnTo>
                    <a:pt x="11320" y="21557"/>
                  </a:lnTo>
                  <a:lnTo>
                    <a:pt x="11253" y="21763"/>
                  </a:lnTo>
                  <a:lnTo>
                    <a:pt x="11193" y="21969"/>
                  </a:lnTo>
                  <a:lnTo>
                    <a:pt x="11133" y="22176"/>
                  </a:lnTo>
                  <a:lnTo>
                    <a:pt x="11087" y="22382"/>
                  </a:lnTo>
                  <a:lnTo>
                    <a:pt x="11040" y="22588"/>
                  </a:lnTo>
                  <a:lnTo>
                    <a:pt x="11000" y="22794"/>
                  </a:lnTo>
                  <a:lnTo>
                    <a:pt x="10967" y="23001"/>
                  </a:lnTo>
                  <a:lnTo>
                    <a:pt x="10940" y="23207"/>
                  </a:lnTo>
                  <a:lnTo>
                    <a:pt x="10914" y="23413"/>
                  </a:lnTo>
                  <a:lnTo>
                    <a:pt x="10900" y="23620"/>
                  </a:lnTo>
                  <a:lnTo>
                    <a:pt x="10887" y="23826"/>
                  </a:lnTo>
                  <a:lnTo>
                    <a:pt x="10887" y="24025"/>
                  </a:lnTo>
                  <a:lnTo>
                    <a:pt x="10887" y="24232"/>
                  </a:lnTo>
                  <a:lnTo>
                    <a:pt x="10900" y="24438"/>
                  </a:lnTo>
                  <a:lnTo>
                    <a:pt x="10914" y="24637"/>
                  </a:lnTo>
                  <a:lnTo>
                    <a:pt x="10940" y="24837"/>
                  </a:lnTo>
                  <a:lnTo>
                    <a:pt x="10967" y="25043"/>
                  </a:lnTo>
                  <a:lnTo>
                    <a:pt x="11007" y="25242"/>
                  </a:lnTo>
                  <a:lnTo>
                    <a:pt x="11047" y="25442"/>
                  </a:lnTo>
                  <a:lnTo>
                    <a:pt x="11100" y="25634"/>
                  </a:lnTo>
                  <a:lnTo>
                    <a:pt x="11160" y="25834"/>
                  </a:lnTo>
                  <a:lnTo>
                    <a:pt x="11227" y="26026"/>
                  </a:lnTo>
                  <a:lnTo>
                    <a:pt x="11300" y="26219"/>
                  </a:lnTo>
                  <a:lnTo>
                    <a:pt x="11386" y="26411"/>
                  </a:lnTo>
                  <a:lnTo>
                    <a:pt x="11473" y="26597"/>
                  </a:lnTo>
                  <a:lnTo>
                    <a:pt x="11573" y="26783"/>
                  </a:lnTo>
                  <a:lnTo>
                    <a:pt x="11679" y="26968"/>
                  </a:lnTo>
                  <a:lnTo>
                    <a:pt x="11793" y="27147"/>
                  </a:lnTo>
                  <a:lnTo>
                    <a:pt x="11919" y="27333"/>
                  </a:lnTo>
                  <a:lnTo>
                    <a:pt x="12052" y="27504"/>
                  </a:lnTo>
                  <a:lnTo>
                    <a:pt x="12192" y="27683"/>
                  </a:lnTo>
                  <a:lnTo>
                    <a:pt x="12345" y="27855"/>
                  </a:lnTo>
                  <a:lnTo>
                    <a:pt x="12525" y="28048"/>
                  </a:lnTo>
                  <a:lnTo>
                    <a:pt x="12711" y="28220"/>
                  </a:lnTo>
                  <a:lnTo>
                    <a:pt x="12898" y="28385"/>
                  </a:lnTo>
                  <a:lnTo>
                    <a:pt x="13084" y="28522"/>
                  </a:lnTo>
                  <a:lnTo>
                    <a:pt x="13271" y="28653"/>
                  </a:lnTo>
                  <a:lnTo>
                    <a:pt x="13457" y="28770"/>
                  </a:lnTo>
                  <a:lnTo>
                    <a:pt x="13650" y="28866"/>
                  </a:lnTo>
                  <a:lnTo>
                    <a:pt x="13843" y="28948"/>
                  </a:lnTo>
                  <a:lnTo>
                    <a:pt x="14036" y="29024"/>
                  </a:lnTo>
                  <a:lnTo>
                    <a:pt x="14229" y="29079"/>
                  </a:lnTo>
                  <a:lnTo>
                    <a:pt x="14423" y="29120"/>
                  </a:lnTo>
                  <a:lnTo>
                    <a:pt x="14616" y="29155"/>
                  </a:lnTo>
                  <a:lnTo>
                    <a:pt x="14809" y="29168"/>
                  </a:lnTo>
                  <a:lnTo>
                    <a:pt x="15008" y="29175"/>
                  </a:lnTo>
                  <a:lnTo>
                    <a:pt x="15202" y="29168"/>
                  </a:lnTo>
                  <a:lnTo>
                    <a:pt x="15395" y="29155"/>
                  </a:lnTo>
                  <a:lnTo>
                    <a:pt x="15594" y="29127"/>
                  </a:lnTo>
                  <a:lnTo>
                    <a:pt x="15787" y="29086"/>
                  </a:lnTo>
                  <a:lnTo>
                    <a:pt x="15981" y="29031"/>
                  </a:lnTo>
                  <a:lnTo>
                    <a:pt x="16174" y="28969"/>
                  </a:lnTo>
                  <a:lnTo>
                    <a:pt x="16373" y="28900"/>
                  </a:lnTo>
                  <a:lnTo>
                    <a:pt x="16566" y="28818"/>
                  </a:lnTo>
                  <a:lnTo>
                    <a:pt x="16760" y="28728"/>
                  </a:lnTo>
                  <a:lnTo>
                    <a:pt x="16953" y="28632"/>
                  </a:lnTo>
                  <a:lnTo>
                    <a:pt x="17139" y="28522"/>
                  </a:lnTo>
                  <a:lnTo>
                    <a:pt x="17332" y="28405"/>
                  </a:lnTo>
                  <a:lnTo>
                    <a:pt x="17519" y="28281"/>
                  </a:lnTo>
                  <a:lnTo>
                    <a:pt x="17712" y="28151"/>
                  </a:lnTo>
                  <a:lnTo>
                    <a:pt x="17898" y="28013"/>
                  </a:lnTo>
                  <a:lnTo>
                    <a:pt x="18085" y="27862"/>
                  </a:lnTo>
                  <a:lnTo>
                    <a:pt x="18264" y="27711"/>
                  </a:lnTo>
                  <a:lnTo>
                    <a:pt x="18451" y="27553"/>
                  </a:lnTo>
                  <a:lnTo>
                    <a:pt x="18631" y="27388"/>
                  </a:lnTo>
                  <a:lnTo>
                    <a:pt x="18810" y="27216"/>
                  </a:lnTo>
                  <a:lnTo>
                    <a:pt x="18983" y="27037"/>
                  </a:lnTo>
                  <a:lnTo>
                    <a:pt x="19163" y="26858"/>
                  </a:lnTo>
                  <a:lnTo>
                    <a:pt x="19330" y="26672"/>
                  </a:lnTo>
                  <a:lnTo>
                    <a:pt x="19503" y="26480"/>
                  </a:lnTo>
                  <a:lnTo>
                    <a:pt x="19669" y="26287"/>
                  </a:lnTo>
                  <a:lnTo>
                    <a:pt x="19836" y="26088"/>
                  </a:lnTo>
                  <a:lnTo>
                    <a:pt x="20162" y="25682"/>
                  </a:lnTo>
                  <a:lnTo>
                    <a:pt x="20475" y="25270"/>
                  </a:lnTo>
                  <a:lnTo>
                    <a:pt x="20774" y="24844"/>
                  </a:lnTo>
                  <a:lnTo>
                    <a:pt x="21061" y="24410"/>
                  </a:lnTo>
                  <a:lnTo>
                    <a:pt x="21334" y="23977"/>
                  </a:lnTo>
                  <a:lnTo>
                    <a:pt x="21593" y="23544"/>
                  </a:lnTo>
                  <a:lnTo>
                    <a:pt x="21840" y="23111"/>
                  </a:lnTo>
                  <a:lnTo>
                    <a:pt x="22066" y="22684"/>
                  </a:lnTo>
                  <a:lnTo>
                    <a:pt x="22279" y="22265"/>
                  </a:lnTo>
                  <a:lnTo>
                    <a:pt x="22472" y="21859"/>
                  </a:lnTo>
                  <a:lnTo>
                    <a:pt x="22645" y="21461"/>
                  </a:lnTo>
                  <a:lnTo>
                    <a:pt x="22799" y="21082"/>
                  </a:lnTo>
                  <a:lnTo>
                    <a:pt x="22945" y="21261"/>
                  </a:lnTo>
                  <a:lnTo>
                    <a:pt x="23105" y="21433"/>
                  </a:lnTo>
                  <a:lnTo>
                    <a:pt x="23258" y="21598"/>
                  </a:lnTo>
                  <a:lnTo>
                    <a:pt x="23418" y="21763"/>
                  </a:lnTo>
                  <a:lnTo>
                    <a:pt x="23578" y="21928"/>
                  </a:lnTo>
                  <a:lnTo>
                    <a:pt x="23744" y="22086"/>
                  </a:lnTo>
                  <a:lnTo>
                    <a:pt x="23911" y="22244"/>
                  </a:lnTo>
                  <a:lnTo>
                    <a:pt x="24084" y="22396"/>
                  </a:lnTo>
                  <a:lnTo>
                    <a:pt x="24257" y="22547"/>
                  </a:lnTo>
                  <a:lnTo>
                    <a:pt x="24430" y="22691"/>
                  </a:lnTo>
                  <a:lnTo>
                    <a:pt x="24789" y="22973"/>
                  </a:lnTo>
                  <a:lnTo>
                    <a:pt x="25156" y="23241"/>
                  </a:lnTo>
                  <a:lnTo>
                    <a:pt x="25528" y="23496"/>
                  </a:lnTo>
                  <a:lnTo>
                    <a:pt x="25908" y="23736"/>
                  </a:lnTo>
                  <a:lnTo>
                    <a:pt x="26301" y="23963"/>
                  </a:lnTo>
                  <a:lnTo>
                    <a:pt x="26700" y="24177"/>
                  </a:lnTo>
                  <a:lnTo>
                    <a:pt x="27106" y="24383"/>
                  </a:lnTo>
                  <a:lnTo>
                    <a:pt x="27519" y="24575"/>
                  </a:lnTo>
                  <a:lnTo>
                    <a:pt x="27939" y="24747"/>
                  </a:lnTo>
                  <a:lnTo>
                    <a:pt x="28372" y="24912"/>
                  </a:lnTo>
                  <a:lnTo>
                    <a:pt x="28798" y="25064"/>
                  </a:lnTo>
                  <a:lnTo>
                    <a:pt x="28518" y="25916"/>
                  </a:lnTo>
                  <a:lnTo>
                    <a:pt x="28232" y="26769"/>
                  </a:lnTo>
                  <a:lnTo>
                    <a:pt x="27932" y="27608"/>
                  </a:lnTo>
                  <a:lnTo>
                    <a:pt x="27772" y="28027"/>
                  </a:lnTo>
                  <a:lnTo>
                    <a:pt x="27613" y="28440"/>
                  </a:lnTo>
                  <a:lnTo>
                    <a:pt x="27453" y="28852"/>
                  </a:lnTo>
                  <a:lnTo>
                    <a:pt x="27280" y="29265"/>
                  </a:lnTo>
                  <a:lnTo>
                    <a:pt x="27106" y="29670"/>
                  </a:lnTo>
                  <a:lnTo>
                    <a:pt x="26927" y="30069"/>
                  </a:lnTo>
                  <a:lnTo>
                    <a:pt x="26734" y="30468"/>
                  </a:lnTo>
                  <a:lnTo>
                    <a:pt x="26541" y="30860"/>
                  </a:lnTo>
                  <a:lnTo>
                    <a:pt x="26341" y="31245"/>
                  </a:lnTo>
                  <a:lnTo>
                    <a:pt x="26128" y="31623"/>
                  </a:lnTo>
                  <a:lnTo>
                    <a:pt x="25908" y="31994"/>
                  </a:lnTo>
                  <a:lnTo>
                    <a:pt x="25682" y="32366"/>
                  </a:lnTo>
                  <a:lnTo>
                    <a:pt x="25442" y="32723"/>
                  </a:lnTo>
                  <a:lnTo>
                    <a:pt x="25196" y="33074"/>
                  </a:lnTo>
                  <a:lnTo>
                    <a:pt x="24943" y="33418"/>
                  </a:lnTo>
                  <a:lnTo>
                    <a:pt x="24670" y="33755"/>
                  </a:lnTo>
                  <a:lnTo>
                    <a:pt x="24390" y="34085"/>
                  </a:lnTo>
                  <a:lnTo>
                    <a:pt x="24097" y="34401"/>
                  </a:lnTo>
                  <a:lnTo>
                    <a:pt x="23797" y="34710"/>
                  </a:lnTo>
                  <a:lnTo>
                    <a:pt x="23638" y="34862"/>
                  </a:lnTo>
                  <a:lnTo>
                    <a:pt x="23478" y="35013"/>
                  </a:lnTo>
                  <a:lnTo>
                    <a:pt x="23318" y="35157"/>
                  </a:lnTo>
                  <a:lnTo>
                    <a:pt x="23151" y="35302"/>
                  </a:lnTo>
                  <a:lnTo>
                    <a:pt x="22978" y="35446"/>
                  </a:lnTo>
                  <a:lnTo>
                    <a:pt x="22805" y="35584"/>
                  </a:lnTo>
                  <a:lnTo>
                    <a:pt x="22632" y="35714"/>
                  </a:lnTo>
                  <a:lnTo>
                    <a:pt x="22446" y="35852"/>
                  </a:lnTo>
                  <a:lnTo>
                    <a:pt x="22266" y="35976"/>
                  </a:lnTo>
                  <a:lnTo>
                    <a:pt x="22073" y="36106"/>
                  </a:lnTo>
                  <a:lnTo>
                    <a:pt x="21886" y="36230"/>
                  </a:lnTo>
                  <a:lnTo>
                    <a:pt x="21687" y="36354"/>
                  </a:lnTo>
                  <a:lnTo>
                    <a:pt x="21487" y="36471"/>
                  </a:lnTo>
                  <a:lnTo>
                    <a:pt x="21287" y="36581"/>
                  </a:lnTo>
                  <a:lnTo>
                    <a:pt x="21081" y="36691"/>
                  </a:lnTo>
                  <a:lnTo>
                    <a:pt x="20874" y="36801"/>
                  </a:lnTo>
                  <a:lnTo>
                    <a:pt x="20668" y="36897"/>
                  </a:lnTo>
                  <a:lnTo>
                    <a:pt x="20462" y="36993"/>
                  </a:lnTo>
                  <a:lnTo>
                    <a:pt x="20248" y="37083"/>
                  </a:lnTo>
                  <a:lnTo>
                    <a:pt x="20035" y="37172"/>
                  </a:lnTo>
                  <a:lnTo>
                    <a:pt x="19822" y="37255"/>
                  </a:lnTo>
                  <a:lnTo>
                    <a:pt x="19609" y="37337"/>
                  </a:lnTo>
                  <a:lnTo>
                    <a:pt x="19396" y="37406"/>
                  </a:lnTo>
                  <a:lnTo>
                    <a:pt x="19177" y="37481"/>
                  </a:lnTo>
                  <a:lnTo>
                    <a:pt x="18957" y="37543"/>
                  </a:lnTo>
                  <a:lnTo>
                    <a:pt x="18737" y="37605"/>
                  </a:lnTo>
                  <a:lnTo>
                    <a:pt x="18517" y="37660"/>
                  </a:lnTo>
                  <a:lnTo>
                    <a:pt x="18298" y="37715"/>
                  </a:lnTo>
                  <a:lnTo>
                    <a:pt x="18071" y="37763"/>
                  </a:lnTo>
                  <a:lnTo>
                    <a:pt x="17852" y="37805"/>
                  </a:lnTo>
                  <a:lnTo>
                    <a:pt x="17625" y="37846"/>
                  </a:lnTo>
                  <a:lnTo>
                    <a:pt x="17405" y="37880"/>
                  </a:lnTo>
                  <a:lnTo>
                    <a:pt x="17179" y="37915"/>
                  </a:lnTo>
                  <a:lnTo>
                    <a:pt x="16953" y="37942"/>
                  </a:lnTo>
                  <a:lnTo>
                    <a:pt x="16726" y="37963"/>
                  </a:lnTo>
                  <a:lnTo>
                    <a:pt x="16500" y="37983"/>
                  </a:lnTo>
                  <a:lnTo>
                    <a:pt x="16274" y="37997"/>
                  </a:lnTo>
                  <a:lnTo>
                    <a:pt x="16047" y="38004"/>
                  </a:lnTo>
                  <a:lnTo>
                    <a:pt x="15821" y="38011"/>
                  </a:lnTo>
                  <a:lnTo>
                    <a:pt x="15368" y="38011"/>
                  </a:lnTo>
                  <a:lnTo>
                    <a:pt x="15142" y="38004"/>
                  </a:lnTo>
                  <a:lnTo>
                    <a:pt x="14915" y="37990"/>
                  </a:lnTo>
                  <a:lnTo>
                    <a:pt x="14689" y="37976"/>
                  </a:lnTo>
                  <a:lnTo>
                    <a:pt x="14462" y="37956"/>
                  </a:lnTo>
                  <a:lnTo>
                    <a:pt x="14236" y="37935"/>
                  </a:lnTo>
                  <a:lnTo>
                    <a:pt x="14010" y="37908"/>
                  </a:lnTo>
                  <a:lnTo>
                    <a:pt x="13783" y="37873"/>
                  </a:lnTo>
                  <a:lnTo>
                    <a:pt x="13564" y="37839"/>
                  </a:lnTo>
                  <a:lnTo>
                    <a:pt x="13337" y="37798"/>
                  </a:lnTo>
                  <a:lnTo>
                    <a:pt x="13118" y="37750"/>
                  </a:lnTo>
                  <a:lnTo>
                    <a:pt x="12898" y="37701"/>
                  </a:lnTo>
                  <a:lnTo>
                    <a:pt x="12671" y="37646"/>
                  </a:lnTo>
                  <a:lnTo>
                    <a:pt x="12452" y="37591"/>
                  </a:lnTo>
                  <a:lnTo>
                    <a:pt x="12239" y="37530"/>
                  </a:lnTo>
                  <a:lnTo>
                    <a:pt x="12019" y="37461"/>
                  </a:lnTo>
                  <a:lnTo>
                    <a:pt x="11806" y="37392"/>
                  </a:lnTo>
                  <a:lnTo>
                    <a:pt x="11586" y="37323"/>
                  </a:lnTo>
                  <a:lnTo>
                    <a:pt x="11373" y="37241"/>
                  </a:lnTo>
                  <a:lnTo>
                    <a:pt x="11160" y="37158"/>
                  </a:lnTo>
                  <a:lnTo>
                    <a:pt x="10954" y="37076"/>
                  </a:lnTo>
                  <a:lnTo>
                    <a:pt x="10741" y="36979"/>
                  </a:lnTo>
                  <a:lnTo>
                    <a:pt x="10534" y="36890"/>
                  </a:lnTo>
                  <a:lnTo>
                    <a:pt x="10328" y="36787"/>
                  </a:lnTo>
                  <a:lnTo>
                    <a:pt x="10128" y="36684"/>
                  </a:lnTo>
                  <a:lnTo>
                    <a:pt x="9928" y="36581"/>
                  </a:lnTo>
                  <a:lnTo>
                    <a:pt x="9728" y="36471"/>
                  </a:lnTo>
                  <a:lnTo>
                    <a:pt x="9529" y="36354"/>
                  </a:lnTo>
                  <a:lnTo>
                    <a:pt x="9336" y="36237"/>
                  </a:lnTo>
                  <a:lnTo>
                    <a:pt x="9143" y="36113"/>
                  </a:lnTo>
                  <a:lnTo>
                    <a:pt x="8949" y="35982"/>
                  </a:lnTo>
                  <a:lnTo>
                    <a:pt x="8756" y="35852"/>
                  </a:lnTo>
                  <a:lnTo>
                    <a:pt x="8577" y="35714"/>
                  </a:lnTo>
                  <a:lnTo>
                    <a:pt x="8390" y="35577"/>
                  </a:lnTo>
                  <a:lnTo>
                    <a:pt x="8210" y="35432"/>
                  </a:lnTo>
                  <a:lnTo>
                    <a:pt x="8031" y="35288"/>
                  </a:lnTo>
                  <a:lnTo>
                    <a:pt x="7851" y="35137"/>
                  </a:lnTo>
                  <a:lnTo>
                    <a:pt x="7678" y="34979"/>
                  </a:lnTo>
                  <a:lnTo>
                    <a:pt x="7338" y="34655"/>
                  </a:lnTo>
                  <a:lnTo>
                    <a:pt x="7012" y="34325"/>
                  </a:lnTo>
                  <a:lnTo>
                    <a:pt x="6706" y="33988"/>
                  </a:lnTo>
                  <a:lnTo>
                    <a:pt x="6406" y="33652"/>
                  </a:lnTo>
                  <a:lnTo>
                    <a:pt x="6126" y="33308"/>
                  </a:lnTo>
                  <a:lnTo>
                    <a:pt x="5867" y="32964"/>
                  </a:lnTo>
                  <a:lnTo>
                    <a:pt x="5620" y="32613"/>
                  </a:lnTo>
                  <a:lnTo>
                    <a:pt x="5387" y="32263"/>
                  </a:lnTo>
                  <a:lnTo>
                    <a:pt x="5168" y="31905"/>
                  </a:lnTo>
                  <a:lnTo>
                    <a:pt x="4961" y="31548"/>
                  </a:lnTo>
                  <a:lnTo>
                    <a:pt x="4775" y="31190"/>
                  </a:lnTo>
                  <a:lnTo>
                    <a:pt x="4602" y="30826"/>
                  </a:lnTo>
                  <a:lnTo>
                    <a:pt x="4442" y="30454"/>
                  </a:lnTo>
                  <a:lnTo>
                    <a:pt x="4295" y="30090"/>
                  </a:lnTo>
                  <a:lnTo>
                    <a:pt x="4162" y="29719"/>
                  </a:lnTo>
                  <a:lnTo>
                    <a:pt x="4042" y="29347"/>
                  </a:lnTo>
                  <a:lnTo>
                    <a:pt x="3942" y="28969"/>
                  </a:lnTo>
                  <a:lnTo>
                    <a:pt x="3849" y="28598"/>
                  </a:lnTo>
                  <a:lnTo>
                    <a:pt x="3769" y="28220"/>
                  </a:lnTo>
                  <a:lnTo>
                    <a:pt x="3703" y="27841"/>
                  </a:lnTo>
                  <a:lnTo>
                    <a:pt x="3656" y="27463"/>
                  </a:lnTo>
                  <a:lnTo>
                    <a:pt x="3616" y="27085"/>
                  </a:lnTo>
                  <a:lnTo>
                    <a:pt x="3590" y="26707"/>
                  </a:lnTo>
                  <a:lnTo>
                    <a:pt x="3570" y="26329"/>
                  </a:lnTo>
                  <a:lnTo>
                    <a:pt x="3570" y="25951"/>
                  </a:lnTo>
                  <a:lnTo>
                    <a:pt x="3583" y="25572"/>
                  </a:lnTo>
                  <a:lnTo>
                    <a:pt x="3603" y="25187"/>
                  </a:lnTo>
                  <a:lnTo>
                    <a:pt x="3636" y="24809"/>
                  </a:lnTo>
                  <a:lnTo>
                    <a:pt x="3683" y="24438"/>
                  </a:lnTo>
                  <a:lnTo>
                    <a:pt x="3736" y="24060"/>
                  </a:lnTo>
                  <a:lnTo>
                    <a:pt x="3803" y="23681"/>
                  </a:lnTo>
                  <a:lnTo>
                    <a:pt x="3883" y="23310"/>
                  </a:lnTo>
                  <a:lnTo>
                    <a:pt x="3976" y="22939"/>
                  </a:lnTo>
                  <a:lnTo>
                    <a:pt x="4076" y="22568"/>
                  </a:lnTo>
                  <a:lnTo>
                    <a:pt x="4182" y="22196"/>
                  </a:lnTo>
                  <a:lnTo>
                    <a:pt x="4302" y="21832"/>
                  </a:lnTo>
                  <a:lnTo>
                    <a:pt x="4435" y="21467"/>
                  </a:lnTo>
                  <a:lnTo>
                    <a:pt x="4575" y="21110"/>
                  </a:lnTo>
                  <a:lnTo>
                    <a:pt x="4728" y="20745"/>
                  </a:lnTo>
                  <a:lnTo>
                    <a:pt x="4888" y="20395"/>
                  </a:lnTo>
                  <a:lnTo>
                    <a:pt x="5061" y="20037"/>
                  </a:lnTo>
                  <a:lnTo>
                    <a:pt x="5241" y="19693"/>
                  </a:lnTo>
                  <a:lnTo>
                    <a:pt x="5427" y="19343"/>
                  </a:lnTo>
                  <a:lnTo>
                    <a:pt x="5627" y="19006"/>
                  </a:lnTo>
                  <a:lnTo>
                    <a:pt x="5833" y="18662"/>
                  </a:lnTo>
                  <a:lnTo>
                    <a:pt x="6046" y="18332"/>
                  </a:lnTo>
                  <a:lnTo>
                    <a:pt x="6273" y="18002"/>
                  </a:lnTo>
                  <a:lnTo>
                    <a:pt x="6506" y="17679"/>
                  </a:lnTo>
                  <a:lnTo>
                    <a:pt x="6746" y="17356"/>
                  </a:lnTo>
                  <a:lnTo>
                    <a:pt x="6992" y="17039"/>
                  </a:lnTo>
                  <a:lnTo>
                    <a:pt x="7252" y="16730"/>
                  </a:lnTo>
                  <a:lnTo>
                    <a:pt x="7511" y="16427"/>
                  </a:lnTo>
                  <a:lnTo>
                    <a:pt x="7784" y="16125"/>
                  </a:lnTo>
                  <a:lnTo>
                    <a:pt x="8064" y="15836"/>
                  </a:lnTo>
                  <a:lnTo>
                    <a:pt x="8350" y="15547"/>
                  </a:lnTo>
                  <a:lnTo>
                    <a:pt x="8643" y="15265"/>
                  </a:lnTo>
                  <a:lnTo>
                    <a:pt x="8943" y="14990"/>
                  </a:lnTo>
                  <a:lnTo>
                    <a:pt x="9249" y="14722"/>
                  </a:lnTo>
                  <a:lnTo>
                    <a:pt x="9562" y="14461"/>
                  </a:lnTo>
                  <a:lnTo>
                    <a:pt x="9882" y="14206"/>
                  </a:lnTo>
                  <a:lnTo>
                    <a:pt x="10201" y="13959"/>
                  </a:lnTo>
                  <a:lnTo>
                    <a:pt x="10534" y="13718"/>
                  </a:lnTo>
                  <a:lnTo>
                    <a:pt x="10874" y="13485"/>
                  </a:lnTo>
                  <a:lnTo>
                    <a:pt x="11213" y="13258"/>
                  </a:lnTo>
                  <a:close/>
                  <a:moveTo>
                    <a:pt x="220608" y="35728"/>
                  </a:moveTo>
                  <a:lnTo>
                    <a:pt x="220855" y="36326"/>
                  </a:lnTo>
                  <a:lnTo>
                    <a:pt x="221101" y="36931"/>
                  </a:lnTo>
                  <a:lnTo>
                    <a:pt x="221341" y="37536"/>
                  </a:lnTo>
                  <a:lnTo>
                    <a:pt x="221574" y="38142"/>
                  </a:lnTo>
                  <a:lnTo>
                    <a:pt x="221807" y="38747"/>
                  </a:lnTo>
                  <a:lnTo>
                    <a:pt x="222033" y="39352"/>
                  </a:lnTo>
                  <a:lnTo>
                    <a:pt x="222253" y="39957"/>
                  </a:lnTo>
                  <a:lnTo>
                    <a:pt x="222466" y="40562"/>
                  </a:lnTo>
                  <a:lnTo>
                    <a:pt x="222679" y="41174"/>
                  </a:lnTo>
                  <a:lnTo>
                    <a:pt x="222885" y="41779"/>
                  </a:lnTo>
                  <a:lnTo>
                    <a:pt x="223085" y="42391"/>
                  </a:lnTo>
                  <a:lnTo>
                    <a:pt x="223285" y="43003"/>
                  </a:lnTo>
                  <a:lnTo>
                    <a:pt x="223471" y="43615"/>
                  </a:lnTo>
                  <a:lnTo>
                    <a:pt x="223658" y="44234"/>
                  </a:lnTo>
                  <a:lnTo>
                    <a:pt x="223837" y="44846"/>
                  </a:lnTo>
                  <a:lnTo>
                    <a:pt x="224011" y="45464"/>
                  </a:lnTo>
                  <a:lnTo>
                    <a:pt x="223691" y="45437"/>
                  </a:lnTo>
                  <a:lnTo>
                    <a:pt x="223371" y="45416"/>
                  </a:lnTo>
                  <a:lnTo>
                    <a:pt x="223045" y="45396"/>
                  </a:lnTo>
                  <a:lnTo>
                    <a:pt x="222719" y="45382"/>
                  </a:lnTo>
                  <a:lnTo>
                    <a:pt x="222393" y="45375"/>
                  </a:lnTo>
                  <a:lnTo>
                    <a:pt x="221414" y="45375"/>
                  </a:lnTo>
                  <a:lnTo>
                    <a:pt x="220768" y="45389"/>
                  </a:lnTo>
                  <a:lnTo>
                    <a:pt x="220115" y="45402"/>
                  </a:lnTo>
                  <a:lnTo>
                    <a:pt x="219476" y="45416"/>
                  </a:lnTo>
                  <a:lnTo>
                    <a:pt x="218837" y="45423"/>
                  </a:lnTo>
                  <a:lnTo>
                    <a:pt x="218537" y="45423"/>
                  </a:lnTo>
                  <a:lnTo>
                    <a:pt x="218238" y="45416"/>
                  </a:lnTo>
                  <a:lnTo>
                    <a:pt x="217612" y="45402"/>
                  </a:lnTo>
                  <a:lnTo>
                    <a:pt x="217299" y="45396"/>
                  </a:lnTo>
                  <a:lnTo>
                    <a:pt x="216986" y="45396"/>
                  </a:lnTo>
                  <a:lnTo>
                    <a:pt x="216673" y="45402"/>
                  </a:lnTo>
                  <a:lnTo>
                    <a:pt x="216360" y="45416"/>
                  </a:lnTo>
                  <a:lnTo>
                    <a:pt x="216047" y="45437"/>
                  </a:lnTo>
                  <a:lnTo>
                    <a:pt x="215741" y="45478"/>
                  </a:lnTo>
                  <a:lnTo>
                    <a:pt x="215595" y="45506"/>
                  </a:lnTo>
                  <a:lnTo>
                    <a:pt x="215441" y="45533"/>
                  </a:lnTo>
                  <a:lnTo>
                    <a:pt x="215295" y="45567"/>
                  </a:lnTo>
                  <a:lnTo>
                    <a:pt x="215148" y="45609"/>
                  </a:lnTo>
                  <a:lnTo>
                    <a:pt x="215009" y="45657"/>
                  </a:lnTo>
                  <a:lnTo>
                    <a:pt x="214862" y="45705"/>
                  </a:lnTo>
                  <a:lnTo>
                    <a:pt x="214722" y="45767"/>
                  </a:lnTo>
                  <a:lnTo>
                    <a:pt x="214589" y="45829"/>
                  </a:lnTo>
                  <a:lnTo>
                    <a:pt x="214456" y="45898"/>
                  </a:lnTo>
                  <a:lnTo>
                    <a:pt x="214323" y="45973"/>
                  </a:lnTo>
                  <a:lnTo>
                    <a:pt x="214196" y="46056"/>
                  </a:lnTo>
                  <a:lnTo>
                    <a:pt x="214070" y="46145"/>
                  </a:lnTo>
                  <a:lnTo>
                    <a:pt x="213997" y="45609"/>
                  </a:lnTo>
                  <a:lnTo>
                    <a:pt x="213910" y="45079"/>
                  </a:lnTo>
                  <a:lnTo>
                    <a:pt x="213823" y="44543"/>
                  </a:lnTo>
                  <a:lnTo>
                    <a:pt x="213730" y="44007"/>
                  </a:lnTo>
                  <a:lnTo>
                    <a:pt x="213630" y="43477"/>
                  </a:lnTo>
                  <a:lnTo>
                    <a:pt x="213524" y="42941"/>
                  </a:lnTo>
                  <a:lnTo>
                    <a:pt x="213411" y="42411"/>
                  </a:lnTo>
                  <a:lnTo>
                    <a:pt x="213291" y="41875"/>
                  </a:lnTo>
                  <a:lnTo>
                    <a:pt x="213164" y="41346"/>
                  </a:lnTo>
                  <a:lnTo>
                    <a:pt x="213038" y="40816"/>
                  </a:lnTo>
                  <a:lnTo>
                    <a:pt x="212898" y="40287"/>
                  </a:lnTo>
                  <a:lnTo>
                    <a:pt x="212758" y="39757"/>
                  </a:lnTo>
                  <a:lnTo>
                    <a:pt x="212612" y="39221"/>
                  </a:lnTo>
                  <a:lnTo>
                    <a:pt x="212458" y="38698"/>
                  </a:lnTo>
                  <a:lnTo>
                    <a:pt x="212299" y="38169"/>
                  </a:lnTo>
                  <a:lnTo>
                    <a:pt x="212132" y="37640"/>
                  </a:lnTo>
                  <a:lnTo>
                    <a:pt x="212678" y="37619"/>
                  </a:lnTo>
                  <a:lnTo>
                    <a:pt x="213224" y="37585"/>
                  </a:lnTo>
                  <a:lnTo>
                    <a:pt x="213763" y="37530"/>
                  </a:lnTo>
                  <a:lnTo>
                    <a:pt x="214303" y="37468"/>
                  </a:lnTo>
                  <a:lnTo>
                    <a:pt x="214842" y="37385"/>
                  </a:lnTo>
                  <a:lnTo>
                    <a:pt x="215381" y="37296"/>
                  </a:lnTo>
                  <a:lnTo>
                    <a:pt x="215914" y="37186"/>
                  </a:lnTo>
                  <a:lnTo>
                    <a:pt x="216447" y="37069"/>
                  </a:lnTo>
                  <a:lnTo>
                    <a:pt x="216979" y="36938"/>
                  </a:lnTo>
                  <a:lnTo>
                    <a:pt x="217505" y="36794"/>
                  </a:lnTo>
                  <a:lnTo>
                    <a:pt x="218031" y="36643"/>
                  </a:lnTo>
                  <a:lnTo>
                    <a:pt x="218551" y="36478"/>
                  </a:lnTo>
                  <a:lnTo>
                    <a:pt x="219070" y="36306"/>
                  </a:lnTo>
                  <a:lnTo>
                    <a:pt x="219583" y="36120"/>
                  </a:lnTo>
                  <a:lnTo>
                    <a:pt x="220095" y="35927"/>
                  </a:lnTo>
                  <a:lnTo>
                    <a:pt x="220608" y="35728"/>
                  </a:lnTo>
                  <a:close/>
                  <a:moveTo>
                    <a:pt x="105334" y="43250"/>
                  </a:moveTo>
                  <a:lnTo>
                    <a:pt x="105607" y="43257"/>
                  </a:lnTo>
                  <a:lnTo>
                    <a:pt x="105887" y="43271"/>
                  </a:lnTo>
                  <a:lnTo>
                    <a:pt x="106160" y="43292"/>
                  </a:lnTo>
                  <a:lnTo>
                    <a:pt x="106433" y="43312"/>
                  </a:lnTo>
                  <a:lnTo>
                    <a:pt x="106712" y="43340"/>
                  </a:lnTo>
                  <a:lnTo>
                    <a:pt x="106985" y="43374"/>
                  </a:lnTo>
                  <a:lnTo>
                    <a:pt x="107258" y="43415"/>
                  </a:lnTo>
                  <a:lnTo>
                    <a:pt x="107531" y="43463"/>
                  </a:lnTo>
                  <a:lnTo>
                    <a:pt x="107804" y="43512"/>
                  </a:lnTo>
                  <a:lnTo>
                    <a:pt x="108077" y="43567"/>
                  </a:lnTo>
                  <a:lnTo>
                    <a:pt x="108350" y="43622"/>
                  </a:lnTo>
                  <a:lnTo>
                    <a:pt x="108903" y="43752"/>
                  </a:lnTo>
                  <a:lnTo>
                    <a:pt x="109449" y="43897"/>
                  </a:lnTo>
                  <a:lnTo>
                    <a:pt x="110008" y="44055"/>
                  </a:lnTo>
                  <a:lnTo>
                    <a:pt x="110567" y="44234"/>
                  </a:lnTo>
                  <a:lnTo>
                    <a:pt x="111127" y="44419"/>
                  </a:lnTo>
                  <a:lnTo>
                    <a:pt x="111699" y="44619"/>
                  </a:lnTo>
                  <a:lnTo>
                    <a:pt x="112279" y="44832"/>
                  </a:lnTo>
                  <a:lnTo>
                    <a:pt x="112159" y="45354"/>
                  </a:lnTo>
                  <a:lnTo>
                    <a:pt x="112046" y="45884"/>
                  </a:lnTo>
                  <a:lnTo>
                    <a:pt x="111946" y="46406"/>
                  </a:lnTo>
                  <a:lnTo>
                    <a:pt x="111853" y="46943"/>
                  </a:lnTo>
                  <a:lnTo>
                    <a:pt x="111766" y="47472"/>
                  </a:lnTo>
                  <a:lnTo>
                    <a:pt x="111693" y="48002"/>
                  </a:lnTo>
                  <a:lnTo>
                    <a:pt x="111626" y="48538"/>
                  </a:lnTo>
                  <a:lnTo>
                    <a:pt x="111566" y="49074"/>
                  </a:lnTo>
                  <a:lnTo>
                    <a:pt x="111520" y="49604"/>
                  </a:lnTo>
                  <a:lnTo>
                    <a:pt x="111480" y="50140"/>
                  </a:lnTo>
                  <a:lnTo>
                    <a:pt x="111446" y="50669"/>
                  </a:lnTo>
                  <a:lnTo>
                    <a:pt x="111420" y="51206"/>
                  </a:lnTo>
                  <a:lnTo>
                    <a:pt x="111400" y="51735"/>
                  </a:lnTo>
                  <a:lnTo>
                    <a:pt x="111393" y="52265"/>
                  </a:lnTo>
                  <a:lnTo>
                    <a:pt x="111386" y="52787"/>
                  </a:lnTo>
                  <a:lnTo>
                    <a:pt x="111386" y="53317"/>
                  </a:lnTo>
                  <a:lnTo>
                    <a:pt x="108370" y="53282"/>
                  </a:lnTo>
                  <a:lnTo>
                    <a:pt x="106865" y="53255"/>
                  </a:lnTo>
                  <a:lnTo>
                    <a:pt x="105361" y="53227"/>
                  </a:lnTo>
                  <a:lnTo>
                    <a:pt x="105294" y="52622"/>
                  </a:lnTo>
                  <a:lnTo>
                    <a:pt x="105228" y="52010"/>
                  </a:lnTo>
                  <a:lnTo>
                    <a:pt x="105148" y="51391"/>
                  </a:lnTo>
                  <a:lnTo>
                    <a:pt x="105061" y="50773"/>
                  </a:lnTo>
                  <a:lnTo>
                    <a:pt x="104968" y="50154"/>
                  </a:lnTo>
                  <a:lnTo>
                    <a:pt x="104861" y="49528"/>
                  </a:lnTo>
                  <a:lnTo>
                    <a:pt x="104748" y="48909"/>
                  </a:lnTo>
                  <a:lnTo>
                    <a:pt x="104628" y="48283"/>
                  </a:lnTo>
                  <a:lnTo>
                    <a:pt x="104502" y="47665"/>
                  </a:lnTo>
                  <a:lnTo>
                    <a:pt x="104369" y="47046"/>
                  </a:lnTo>
                  <a:lnTo>
                    <a:pt x="104222" y="46427"/>
                  </a:lnTo>
                  <a:lnTo>
                    <a:pt x="104069" y="45808"/>
                  </a:lnTo>
                  <a:lnTo>
                    <a:pt x="103903" y="45196"/>
                  </a:lnTo>
                  <a:lnTo>
                    <a:pt x="103729" y="44584"/>
                  </a:lnTo>
                  <a:lnTo>
                    <a:pt x="103550" y="43979"/>
                  </a:lnTo>
                  <a:lnTo>
                    <a:pt x="103357" y="43374"/>
                  </a:lnTo>
                  <a:lnTo>
                    <a:pt x="103643" y="43340"/>
                  </a:lnTo>
                  <a:lnTo>
                    <a:pt x="103929" y="43305"/>
                  </a:lnTo>
                  <a:lnTo>
                    <a:pt x="104216" y="43285"/>
                  </a:lnTo>
                  <a:lnTo>
                    <a:pt x="104495" y="43264"/>
                  </a:lnTo>
                  <a:lnTo>
                    <a:pt x="104775" y="43257"/>
                  </a:lnTo>
                  <a:lnTo>
                    <a:pt x="105054" y="43250"/>
                  </a:lnTo>
                  <a:close/>
                  <a:moveTo>
                    <a:pt x="108330" y="29230"/>
                  </a:moveTo>
                  <a:lnTo>
                    <a:pt x="108830" y="29244"/>
                  </a:lnTo>
                  <a:lnTo>
                    <a:pt x="109316" y="29265"/>
                  </a:lnTo>
                  <a:lnTo>
                    <a:pt x="109795" y="29292"/>
                  </a:lnTo>
                  <a:lnTo>
                    <a:pt x="110268" y="29327"/>
                  </a:lnTo>
                  <a:lnTo>
                    <a:pt x="110734" y="29368"/>
                  </a:lnTo>
                  <a:lnTo>
                    <a:pt x="111193" y="29423"/>
                  </a:lnTo>
                  <a:lnTo>
                    <a:pt x="111639" y="29485"/>
                  </a:lnTo>
                  <a:lnTo>
                    <a:pt x="112086" y="29553"/>
                  </a:lnTo>
                  <a:lnTo>
                    <a:pt x="112518" y="29629"/>
                  </a:lnTo>
                  <a:lnTo>
                    <a:pt x="112951" y="29719"/>
                  </a:lnTo>
                  <a:lnTo>
                    <a:pt x="113371" y="29808"/>
                  </a:lnTo>
                  <a:lnTo>
                    <a:pt x="113790" y="29911"/>
                  </a:lnTo>
                  <a:lnTo>
                    <a:pt x="114196" y="30021"/>
                  </a:lnTo>
                  <a:lnTo>
                    <a:pt x="114596" y="30138"/>
                  </a:lnTo>
                  <a:lnTo>
                    <a:pt x="114995" y="30262"/>
                  </a:lnTo>
                  <a:lnTo>
                    <a:pt x="115381" y="30392"/>
                  </a:lnTo>
                  <a:lnTo>
                    <a:pt x="115761" y="30537"/>
                  </a:lnTo>
                  <a:lnTo>
                    <a:pt x="116134" y="30681"/>
                  </a:lnTo>
                  <a:lnTo>
                    <a:pt x="116507" y="30839"/>
                  </a:lnTo>
                  <a:lnTo>
                    <a:pt x="116866" y="30997"/>
                  </a:lnTo>
                  <a:lnTo>
                    <a:pt x="117219" y="31169"/>
                  </a:lnTo>
                  <a:lnTo>
                    <a:pt x="117565" y="31341"/>
                  </a:lnTo>
                  <a:lnTo>
                    <a:pt x="117912" y="31527"/>
                  </a:lnTo>
                  <a:lnTo>
                    <a:pt x="118244" y="31719"/>
                  </a:lnTo>
                  <a:lnTo>
                    <a:pt x="118577" y="31912"/>
                  </a:lnTo>
                  <a:lnTo>
                    <a:pt x="118897" y="32118"/>
                  </a:lnTo>
                  <a:lnTo>
                    <a:pt x="119210" y="32324"/>
                  </a:lnTo>
                  <a:lnTo>
                    <a:pt x="119523" y="32545"/>
                  </a:lnTo>
                  <a:lnTo>
                    <a:pt x="119829" y="32765"/>
                  </a:lnTo>
                  <a:lnTo>
                    <a:pt x="120122" y="32991"/>
                  </a:lnTo>
                  <a:lnTo>
                    <a:pt x="120415" y="33232"/>
                  </a:lnTo>
                  <a:lnTo>
                    <a:pt x="120701" y="33473"/>
                  </a:lnTo>
                  <a:lnTo>
                    <a:pt x="120981" y="33720"/>
                  </a:lnTo>
                  <a:lnTo>
                    <a:pt x="121254" y="33975"/>
                  </a:lnTo>
                  <a:lnTo>
                    <a:pt x="121527" y="34236"/>
                  </a:lnTo>
                  <a:lnTo>
                    <a:pt x="121787" y="34497"/>
                  </a:lnTo>
                  <a:lnTo>
                    <a:pt x="122046" y="34772"/>
                  </a:lnTo>
                  <a:lnTo>
                    <a:pt x="122293" y="35047"/>
                  </a:lnTo>
                  <a:lnTo>
                    <a:pt x="122539" y="35329"/>
                  </a:lnTo>
                  <a:lnTo>
                    <a:pt x="122779" y="35618"/>
                  </a:lnTo>
                  <a:lnTo>
                    <a:pt x="123012" y="35914"/>
                  </a:lnTo>
                  <a:lnTo>
                    <a:pt x="123245" y="36209"/>
                  </a:lnTo>
                  <a:lnTo>
                    <a:pt x="123464" y="36512"/>
                  </a:lnTo>
                  <a:lnTo>
                    <a:pt x="123684" y="36821"/>
                  </a:lnTo>
                  <a:lnTo>
                    <a:pt x="123897" y="37138"/>
                  </a:lnTo>
                  <a:lnTo>
                    <a:pt x="124104" y="37461"/>
                  </a:lnTo>
                  <a:lnTo>
                    <a:pt x="124303" y="37784"/>
                  </a:lnTo>
                  <a:lnTo>
                    <a:pt x="124503" y="38114"/>
                  </a:lnTo>
                  <a:lnTo>
                    <a:pt x="124696" y="38444"/>
                  </a:lnTo>
                  <a:lnTo>
                    <a:pt x="124883" y="38788"/>
                  </a:lnTo>
                  <a:lnTo>
                    <a:pt x="125062" y="39125"/>
                  </a:lnTo>
                  <a:lnTo>
                    <a:pt x="125236" y="39475"/>
                  </a:lnTo>
                  <a:lnTo>
                    <a:pt x="125409" y="39826"/>
                  </a:lnTo>
                  <a:lnTo>
                    <a:pt x="125575" y="40184"/>
                  </a:lnTo>
                  <a:lnTo>
                    <a:pt x="125735" y="40541"/>
                  </a:lnTo>
                  <a:lnTo>
                    <a:pt x="125895" y="40912"/>
                  </a:lnTo>
                  <a:lnTo>
                    <a:pt x="126048" y="41277"/>
                  </a:lnTo>
                  <a:lnTo>
                    <a:pt x="126194" y="41648"/>
                  </a:lnTo>
                  <a:lnTo>
                    <a:pt x="126334" y="42026"/>
                  </a:lnTo>
                  <a:lnTo>
                    <a:pt x="126474" y="42405"/>
                  </a:lnTo>
                  <a:lnTo>
                    <a:pt x="126607" y="42790"/>
                  </a:lnTo>
                  <a:lnTo>
                    <a:pt x="126734" y="43182"/>
                  </a:lnTo>
                  <a:lnTo>
                    <a:pt x="126920" y="43773"/>
                  </a:lnTo>
                  <a:lnTo>
                    <a:pt x="127100" y="44378"/>
                  </a:lnTo>
                  <a:lnTo>
                    <a:pt x="127266" y="44983"/>
                  </a:lnTo>
                  <a:lnTo>
                    <a:pt x="127419" y="45602"/>
                  </a:lnTo>
                  <a:lnTo>
                    <a:pt x="127566" y="46228"/>
                  </a:lnTo>
                  <a:lnTo>
                    <a:pt x="127706" y="46853"/>
                  </a:lnTo>
                  <a:lnTo>
                    <a:pt x="127832" y="47493"/>
                  </a:lnTo>
                  <a:lnTo>
                    <a:pt x="127952" y="48132"/>
                  </a:lnTo>
                  <a:lnTo>
                    <a:pt x="128059" y="48785"/>
                  </a:lnTo>
                  <a:lnTo>
                    <a:pt x="128159" y="49439"/>
                  </a:lnTo>
                  <a:lnTo>
                    <a:pt x="128252" y="50099"/>
                  </a:lnTo>
                  <a:lnTo>
                    <a:pt x="128332" y="50766"/>
                  </a:lnTo>
                  <a:lnTo>
                    <a:pt x="128412" y="51433"/>
                  </a:lnTo>
                  <a:lnTo>
                    <a:pt x="128478" y="52106"/>
                  </a:lnTo>
                  <a:lnTo>
                    <a:pt x="128538" y="52787"/>
                  </a:lnTo>
                  <a:lnTo>
                    <a:pt x="128591" y="53468"/>
                  </a:lnTo>
                  <a:lnTo>
                    <a:pt x="128591" y="53468"/>
                  </a:lnTo>
                  <a:lnTo>
                    <a:pt x="124710" y="53461"/>
                  </a:lnTo>
                  <a:lnTo>
                    <a:pt x="120828" y="53440"/>
                  </a:lnTo>
                  <a:lnTo>
                    <a:pt x="116946" y="53406"/>
                  </a:lnTo>
                  <a:lnTo>
                    <a:pt x="113064" y="53358"/>
                  </a:lnTo>
                  <a:lnTo>
                    <a:pt x="113131" y="52863"/>
                  </a:lnTo>
                  <a:lnTo>
                    <a:pt x="113204" y="52368"/>
                  </a:lnTo>
                  <a:lnTo>
                    <a:pt x="113277" y="51880"/>
                  </a:lnTo>
                  <a:lnTo>
                    <a:pt x="113364" y="51391"/>
                  </a:lnTo>
                  <a:lnTo>
                    <a:pt x="113450" y="50910"/>
                  </a:lnTo>
                  <a:lnTo>
                    <a:pt x="113550" y="50436"/>
                  </a:lnTo>
                  <a:lnTo>
                    <a:pt x="113650" y="49954"/>
                  </a:lnTo>
                  <a:lnTo>
                    <a:pt x="113757" y="49480"/>
                  </a:lnTo>
                  <a:lnTo>
                    <a:pt x="113863" y="49012"/>
                  </a:lnTo>
                  <a:lnTo>
                    <a:pt x="113976" y="48538"/>
                  </a:lnTo>
                  <a:lnTo>
                    <a:pt x="114216" y="47603"/>
                  </a:lnTo>
                  <a:lnTo>
                    <a:pt x="114469" y="46674"/>
                  </a:lnTo>
                  <a:lnTo>
                    <a:pt x="114729" y="45753"/>
                  </a:lnTo>
                  <a:lnTo>
                    <a:pt x="115242" y="45953"/>
                  </a:lnTo>
                  <a:lnTo>
                    <a:pt x="115515" y="46049"/>
                  </a:lnTo>
                  <a:lnTo>
                    <a:pt x="115788" y="46145"/>
                  </a:lnTo>
                  <a:lnTo>
                    <a:pt x="116061" y="46234"/>
                  </a:lnTo>
                  <a:lnTo>
                    <a:pt x="116334" y="46317"/>
                  </a:lnTo>
                  <a:lnTo>
                    <a:pt x="116606" y="46393"/>
                  </a:lnTo>
                  <a:lnTo>
                    <a:pt x="116873" y="46468"/>
                  </a:lnTo>
                  <a:lnTo>
                    <a:pt x="117146" y="46530"/>
                  </a:lnTo>
                  <a:lnTo>
                    <a:pt x="117412" y="46585"/>
                  </a:lnTo>
                  <a:lnTo>
                    <a:pt x="117678" y="46640"/>
                  </a:lnTo>
                  <a:lnTo>
                    <a:pt x="117951" y="46681"/>
                  </a:lnTo>
                  <a:lnTo>
                    <a:pt x="118218" y="46716"/>
                  </a:lnTo>
                  <a:lnTo>
                    <a:pt x="118477" y="46750"/>
                  </a:lnTo>
                  <a:lnTo>
                    <a:pt x="118744" y="46771"/>
                  </a:lnTo>
                  <a:lnTo>
                    <a:pt x="119010" y="46785"/>
                  </a:lnTo>
                  <a:lnTo>
                    <a:pt x="119276" y="46791"/>
                  </a:lnTo>
                  <a:lnTo>
                    <a:pt x="119536" y="46791"/>
                  </a:lnTo>
                  <a:lnTo>
                    <a:pt x="119802" y="46785"/>
                  </a:lnTo>
                  <a:lnTo>
                    <a:pt x="120062" y="46764"/>
                  </a:lnTo>
                  <a:lnTo>
                    <a:pt x="120322" y="46736"/>
                  </a:lnTo>
                  <a:lnTo>
                    <a:pt x="120588" y="46702"/>
                  </a:lnTo>
                  <a:lnTo>
                    <a:pt x="120848" y="46661"/>
                  </a:lnTo>
                  <a:lnTo>
                    <a:pt x="121107" y="46606"/>
                  </a:lnTo>
                  <a:lnTo>
                    <a:pt x="121367" y="46544"/>
                  </a:lnTo>
                  <a:lnTo>
                    <a:pt x="121627" y="46475"/>
                  </a:lnTo>
                  <a:lnTo>
                    <a:pt x="121886" y="46393"/>
                  </a:lnTo>
                  <a:lnTo>
                    <a:pt x="122146" y="46303"/>
                  </a:lnTo>
                  <a:lnTo>
                    <a:pt x="122399" y="46207"/>
                  </a:lnTo>
                  <a:lnTo>
                    <a:pt x="122659" y="46097"/>
                  </a:lnTo>
                  <a:lnTo>
                    <a:pt x="122919" y="45973"/>
                  </a:lnTo>
                  <a:lnTo>
                    <a:pt x="123178" y="45849"/>
                  </a:lnTo>
                  <a:lnTo>
                    <a:pt x="123431" y="45705"/>
                  </a:lnTo>
                  <a:lnTo>
                    <a:pt x="123691" y="45554"/>
                  </a:lnTo>
                  <a:lnTo>
                    <a:pt x="123804" y="45478"/>
                  </a:lnTo>
                  <a:lnTo>
                    <a:pt x="123897" y="45402"/>
                  </a:lnTo>
                  <a:lnTo>
                    <a:pt x="123984" y="45313"/>
                  </a:lnTo>
                  <a:lnTo>
                    <a:pt x="124057" y="45224"/>
                  </a:lnTo>
                  <a:lnTo>
                    <a:pt x="124124" y="45134"/>
                  </a:lnTo>
                  <a:lnTo>
                    <a:pt x="124177" y="45038"/>
                  </a:lnTo>
                  <a:lnTo>
                    <a:pt x="124217" y="44935"/>
                  </a:lnTo>
                  <a:lnTo>
                    <a:pt x="124250" y="44832"/>
                  </a:lnTo>
                  <a:lnTo>
                    <a:pt x="124277" y="44729"/>
                  </a:lnTo>
                  <a:lnTo>
                    <a:pt x="124290" y="44619"/>
                  </a:lnTo>
                  <a:lnTo>
                    <a:pt x="124290" y="44515"/>
                  </a:lnTo>
                  <a:lnTo>
                    <a:pt x="124290" y="44405"/>
                  </a:lnTo>
                  <a:lnTo>
                    <a:pt x="124277" y="44302"/>
                  </a:lnTo>
                  <a:lnTo>
                    <a:pt x="124263" y="44199"/>
                  </a:lnTo>
                  <a:lnTo>
                    <a:pt x="124237" y="44096"/>
                  </a:lnTo>
                  <a:lnTo>
                    <a:pt x="124204" y="43993"/>
                  </a:lnTo>
                  <a:lnTo>
                    <a:pt x="124150" y="43869"/>
                  </a:lnTo>
                  <a:lnTo>
                    <a:pt x="124084" y="43752"/>
                  </a:lnTo>
                  <a:lnTo>
                    <a:pt x="124010" y="43649"/>
                  </a:lnTo>
                  <a:lnTo>
                    <a:pt x="123924" y="43546"/>
                  </a:lnTo>
                  <a:lnTo>
                    <a:pt x="123831" y="43450"/>
                  </a:lnTo>
                  <a:lnTo>
                    <a:pt x="123731" y="43367"/>
                  </a:lnTo>
                  <a:lnTo>
                    <a:pt x="123624" y="43292"/>
                  </a:lnTo>
                  <a:lnTo>
                    <a:pt x="123511" y="43230"/>
                  </a:lnTo>
                  <a:lnTo>
                    <a:pt x="123385" y="43182"/>
                  </a:lnTo>
                  <a:lnTo>
                    <a:pt x="123258" y="43147"/>
                  </a:lnTo>
                  <a:lnTo>
                    <a:pt x="123191" y="43140"/>
                  </a:lnTo>
                  <a:lnTo>
                    <a:pt x="123125" y="43133"/>
                  </a:lnTo>
                  <a:lnTo>
                    <a:pt x="123058" y="43127"/>
                  </a:lnTo>
                  <a:lnTo>
                    <a:pt x="122992" y="43133"/>
                  </a:lnTo>
                  <a:lnTo>
                    <a:pt x="122919" y="43133"/>
                  </a:lnTo>
                  <a:lnTo>
                    <a:pt x="122852" y="43147"/>
                  </a:lnTo>
                  <a:lnTo>
                    <a:pt x="122779" y="43161"/>
                  </a:lnTo>
                  <a:lnTo>
                    <a:pt x="122705" y="43182"/>
                  </a:lnTo>
                  <a:lnTo>
                    <a:pt x="122632" y="43209"/>
                  </a:lnTo>
                  <a:lnTo>
                    <a:pt x="122559" y="43237"/>
                  </a:lnTo>
                  <a:lnTo>
                    <a:pt x="122486" y="43271"/>
                  </a:lnTo>
                  <a:lnTo>
                    <a:pt x="122412" y="43312"/>
                  </a:lnTo>
                  <a:lnTo>
                    <a:pt x="122199" y="43429"/>
                  </a:lnTo>
                  <a:lnTo>
                    <a:pt x="121980" y="43532"/>
                  </a:lnTo>
                  <a:lnTo>
                    <a:pt x="121760" y="43635"/>
                  </a:lnTo>
                  <a:lnTo>
                    <a:pt x="121547" y="43718"/>
                  </a:lnTo>
                  <a:lnTo>
                    <a:pt x="121327" y="43800"/>
                  </a:lnTo>
                  <a:lnTo>
                    <a:pt x="121107" y="43869"/>
                  </a:lnTo>
                  <a:lnTo>
                    <a:pt x="120894" y="43931"/>
                  </a:lnTo>
                  <a:lnTo>
                    <a:pt x="120675" y="43986"/>
                  </a:lnTo>
                  <a:lnTo>
                    <a:pt x="120455" y="44034"/>
                  </a:lnTo>
                  <a:lnTo>
                    <a:pt x="120235" y="44069"/>
                  </a:lnTo>
                  <a:lnTo>
                    <a:pt x="120022" y="44103"/>
                  </a:lnTo>
                  <a:lnTo>
                    <a:pt x="119802" y="44124"/>
                  </a:lnTo>
                  <a:lnTo>
                    <a:pt x="119583" y="44137"/>
                  </a:lnTo>
                  <a:lnTo>
                    <a:pt x="119370" y="44144"/>
                  </a:lnTo>
                  <a:lnTo>
                    <a:pt x="119150" y="44151"/>
                  </a:lnTo>
                  <a:lnTo>
                    <a:pt x="118930" y="44144"/>
                  </a:lnTo>
                  <a:lnTo>
                    <a:pt x="118717" y="44130"/>
                  </a:lnTo>
                  <a:lnTo>
                    <a:pt x="118497" y="44117"/>
                  </a:lnTo>
                  <a:lnTo>
                    <a:pt x="118278" y="44096"/>
                  </a:lnTo>
                  <a:lnTo>
                    <a:pt x="118065" y="44069"/>
                  </a:lnTo>
                  <a:lnTo>
                    <a:pt x="117845" y="44034"/>
                  </a:lnTo>
                  <a:lnTo>
                    <a:pt x="117625" y="43993"/>
                  </a:lnTo>
                  <a:lnTo>
                    <a:pt x="117412" y="43952"/>
                  </a:lnTo>
                  <a:lnTo>
                    <a:pt x="117192" y="43904"/>
                  </a:lnTo>
                  <a:lnTo>
                    <a:pt x="116973" y="43849"/>
                  </a:lnTo>
                  <a:lnTo>
                    <a:pt x="116760" y="43793"/>
                  </a:lnTo>
                  <a:lnTo>
                    <a:pt x="116320" y="43670"/>
                  </a:lnTo>
                  <a:lnTo>
                    <a:pt x="115887" y="43525"/>
                  </a:lnTo>
                  <a:lnTo>
                    <a:pt x="115455" y="43374"/>
                  </a:lnTo>
                  <a:lnTo>
                    <a:pt x="115994" y="41593"/>
                  </a:lnTo>
                  <a:lnTo>
                    <a:pt x="116540" y="39771"/>
                  </a:lnTo>
                  <a:lnTo>
                    <a:pt x="116567" y="39661"/>
                  </a:lnTo>
                  <a:lnTo>
                    <a:pt x="116580" y="39558"/>
                  </a:lnTo>
                  <a:lnTo>
                    <a:pt x="116587" y="39455"/>
                  </a:lnTo>
                  <a:lnTo>
                    <a:pt x="116580" y="39352"/>
                  </a:lnTo>
                  <a:lnTo>
                    <a:pt x="116567" y="39262"/>
                  </a:lnTo>
                  <a:lnTo>
                    <a:pt x="116540" y="39166"/>
                  </a:lnTo>
                  <a:lnTo>
                    <a:pt x="116513" y="39084"/>
                  </a:lnTo>
                  <a:lnTo>
                    <a:pt x="116473" y="39001"/>
                  </a:lnTo>
                  <a:lnTo>
                    <a:pt x="116427" y="38925"/>
                  </a:lnTo>
                  <a:lnTo>
                    <a:pt x="116373" y="38857"/>
                  </a:lnTo>
                  <a:lnTo>
                    <a:pt x="116314" y="38788"/>
                  </a:lnTo>
                  <a:lnTo>
                    <a:pt x="116254" y="38726"/>
                  </a:lnTo>
                  <a:lnTo>
                    <a:pt x="116180" y="38671"/>
                  </a:lnTo>
                  <a:lnTo>
                    <a:pt x="116107" y="38623"/>
                  </a:lnTo>
                  <a:lnTo>
                    <a:pt x="116034" y="38575"/>
                  </a:lnTo>
                  <a:lnTo>
                    <a:pt x="115947" y="38540"/>
                  </a:lnTo>
                  <a:lnTo>
                    <a:pt x="115867" y="38513"/>
                  </a:lnTo>
                  <a:lnTo>
                    <a:pt x="115781" y="38485"/>
                  </a:lnTo>
                  <a:lnTo>
                    <a:pt x="115694" y="38472"/>
                  </a:lnTo>
                  <a:lnTo>
                    <a:pt x="115601" y="38458"/>
                  </a:lnTo>
                  <a:lnTo>
                    <a:pt x="115428" y="38458"/>
                  </a:lnTo>
                  <a:lnTo>
                    <a:pt x="115335" y="38472"/>
                  </a:lnTo>
                  <a:lnTo>
                    <a:pt x="115248" y="38492"/>
                  </a:lnTo>
                  <a:lnTo>
                    <a:pt x="115162" y="38520"/>
                  </a:lnTo>
                  <a:lnTo>
                    <a:pt x="115075" y="38554"/>
                  </a:lnTo>
                  <a:lnTo>
                    <a:pt x="114995" y="38602"/>
                  </a:lnTo>
                  <a:lnTo>
                    <a:pt x="114915" y="38657"/>
                  </a:lnTo>
                  <a:lnTo>
                    <a:pt x="114842" y="38719"/>
                  </a:lnTo>
                  <a:lnTo>
                    <a:pt x="114769" y="38788"/>
                  </a:lnTo>
                  <a:lnTo>
                    <a:pt x="114702" y="38870"/>
                  </a:lnTo>
                  <a:lnTo>
                    <a:pt x="114642" y="38960"/>
                  </a:lnTo>
                  <a:lnTo>
                    <a:pt x="114403" y="39365"/>
                  </a:lnTo>
                  <a:lnTo>
                    <a:pt x="114170" y="39785"/>
                  </a:lnTo>
                  <a:lnTo>
                    <a:pt x="113950" y="40204"/>
                  </a:lnTo>
                  <a:lnTo>
                    <a:pt x="113743" y="40637"/>
                  </a:lnTo>
                  <a:lnTo>
                    <a:pt x="113544" y="41071"/>
                  </a:lnTo>
                  <a:lnTo>
                    <a:pt x="113357" y="41511"/>
                  </a:lnTo>
                  <a:lnTo>
                    <a:pt x="113178" y="41958"/>
                  </a:lnTo>
                  <a:lnTo>
                    <a:pt x="113004" y="42411"/>
                  </a:lnTo>
                  <a:lnTo>
                    <a:pt x="112339" y="42130"/>
                  </a:lnTo>
                  <a:lnTo>
                    <a:pt x="111679" y="41861"/>
                  </a:lnTo>
                  <a:lnTo>
                    <a:pt x="111346" y="41724"/>
                  </a:lnTo>
                  <a:lnTo>
                    <a:pt x="111014" y="41600"/>
                  </a:lnTo>
                  <a:lnTo>
                    <a:pt x="110687" y="41476"/>
                  </a:lnTo>
                  <a:lnTo>
                    <a:pt x="110354" y="41359"/>
                  </a:lnTo>
                  <a:lnTo>
                    <a:pt x="110022" y="41249"/>
                  </a:lnTo>
                  <a:lnTo>
                    <a:pt x="109689" y="41146"/>
                  </a:lnTo>
                  <a:lnTo>
                    <a:pt x="109362" y="41057"/>
                  </a:lnTo>
                  <a:lnTo>
                    <a:pt x="109029" y="40967"/>
                  </a:lnTo>
                  <a:lnTo>
                    <a:pt x="108697" y="40892"/>
                  </a:lnTo>
                  <a:lnTo>
                    <a:pt x="108364" y="40830"/>
                  </a:lnTo>
                  <a:lnTo>
                    <a:pt x="108031" y="40782"/>
                  </a:lnTo>
                  <a:lnTo>
                    <a:pt x="107704" y="40741"/>
                  </a:lnTo>
                  <a:lnTo>
                    <a:pt x="107365" y="40706"/>
                  </a:lnTo>
                  <a:lnTo>
                    <a:pt x="107032" y="40679"/>
                  </a:lnTo>
                  <a:lnTo>
                    <a:pt x="106699" y="40665"/>
                  </a:lnTo>
                  <a:lnTo>
                    <a:pt x="106373" y="40658"/>
                  </a:lnTo>
                  <a:lnTo>
                    <a:pt x="106040" y="40658"/>
                  </a:lnTo>
                  <a:lnTo>
                    <a:pt x="105714" y="40665"/>
                  </a:lnTo>
                  <a:lnTo>
                    <a:pt x="105387" y="40679"/>
                  </a:lnTo>
                  <a:lnTo>
                    <a:pt x="105061" y="40699"/>
                  </a:lnTo>
                  <a:lnTo>
                    <a:pt x="104735" y="40734"/>
                  </a:lnTo>
                  <a:lnTo>
                    <a:pt x="104415" y="40768"/>
                  </a:lnTo>
                  <a:lnTo>
                    <a:pt x="104096" y="40816"/>
                  </a:lnTo>
                  <a:lnTo>
                    <a:pt x="103776" y="40871"/>
                  </a:lnTo>
                  <a:lnTo>
                    <a:pt x="103463" y="40933"/>
                  </a:lnTo>
                  <a:lnTo>
                    <a:pt x="103150" y="40995"/>
                  </a:lnTo>
                  <a:lnTo>
                    <a:pt x="102837" y="41071"/>
                  </a:lnTo>
                  <a:lnTo>
                    <a:pt x="102531" y="41160"/>
                  </a:lnTo>
                  <a:lnTo>
                    <a:pt x="102451" y="40974"/>
                  </a:lnTo>
                  <a:lnTo>
                    <a:pt x="102378" y="40789"/>
                  </a:lnTo>
                  <a:lnTo>
                    <a:pt x="102231" y="40411"/>
                  </a:lnTo>
                  <a:lnTo>
                    <a:pt x="102078" y="40032"/>
                  </a:lnTo>
                  <a:lnTo>
                    <a:pt x="101998" y="39847"/>
                  </a:lnTo>
                  <a:lnTo>
                    <a:pt x="101912" y="39661"/>
                  </a:lnTo>
                  <a:lnTo>
                    <a:pt x="101859" y="39565"/>
                  </a:lnTo>
                  <a:lnTo>
                    <a:pt x="101805" y="39482"/>
                  </a:lnTo>
                  <a:lnTo>
                    <a:pt x="101745" y="39407"/>
                  </a:lnTo>
                  <a:lnTo>
                    <a:pt x="101679" y="39345"/>
                  </a:lnTo>
                  <a:lnTo>
                    <a:pt x="101605" y="39283"/>
                  </a:lnTo>
                  <a:lnTo>
                    <a:pt x="101532" y="39242"/>
                  </a:lnTo>
                  <a:lnTo>
                    <a:pt x="101452" y="39207"/>
                  </a:lnTo>
                  <a:lnTo>
                    <a:pt x="101372" y="39180"/>
                  </a:lnTo>
                  <a:lnTo>
                    <a:pt x="101293" y="39159"/>
                  </a:lnTo>
                  <a:lnTo>
                    <a:pt x="101206" y="39145"/>
                  </a:lnTo>
                  <a:lnTo>
                    <a:pt x="101126" y="39145"/>
                  </a:lnTo>
                  <a:lnTo>
                    <a:pt x="101040" y="39152"/>
                  </a:lnTo>
                  <a:lnTo>
                    <a:pt x="100953" y="39159"/>
                  </a:lnTo>
                  <a:lnTo>
                    <a:pt x="100873" y="39180"/>
                  </a:lnTo>
                  <a:lnTo>
                    <a:pt x="100787" y="39207"/>
                  </a:lnTo>
                  <a:lnTo>
                    <a:pt x="100707" y="39242"/>
                  </a:lnTo>
                  <a:lnTo>
                    <a:pt x="100627" y="39283"/>
                  </a:lnTo>
                  <a:lnTo>
                    <a:pt x="100553" y="39324"/>
                  </a:lnTo>
                  <a:lnTo>
                    <a:pt x="100480" y="39379"/>
                  </a:lnTo>
                  <a:lnTo>
                    <a:pt x="100414" y="39434"/>
                  </a:lnTo>
                  <a:lnTo>
                    <a:pt x="100347" y="39496"/>
                  </a:lnTo>
                  <a:lnTo>
                    <a:pt x="100287" y="39565"/>
                  </a:lnTo>
                  <a:lnTo>
                    <a:pt x="100234" y="39640"/>
                  </a:lnTo>
                  <a:lnTo>
                    <a:pt x="100187" y="39716"/>
                  </a:lnTo>
                  <a:lnTo>
                    <a:pt x="100147" y="39792"/>
                  </a:lnTo>
                  <a:lnTo>
                    <a:pt x="100114" y="39881"/>
                  </a:lnTo>
                  <a:lnTo>
                    <a:pt x="100081" y="39970"/>
                  </a:lnTo>
                  <a:lnTo>
                    <a:pt x="100067" y="40060"/>
                  </a:lnTo>
                  <a:lnTo>
                    <a:pt x="100054" y="40156"/>
                  </a:lnTo>
                  <a:lnTo>
                    <a:pt x="100054" y="40252"/>
                  </a:lnTo>
                  <a:lnTo>
                    <a:pt x="100061" y="40349"/>
                  </a:lnTo>
                  <a:lnTo>
                    <a:pt x="100081" y="40452"/>
                  </a:lnTo>
                  <a:lnTo>
                    <a:pt x="100467" y="41951"/>
                  </a:lnTo>
                  <a:lnTo>
                    <a:pt x="100147" y="42102"/>
                  </a:lnTo>
                  <a:lnTo>
                    <a:pt x="99828" y="42260"/>
                  </a:lnTo>
                  <a:lnTo>
                    <a:pt x="99515" y="42432"/>
                  </a:lnTo>
                  <a:lnTo>
                    <a:pt x="99202" y="42611"/>
                  </a:lnTo>
                  <a:lnTo>
                    <a:pt x="98889" y="42796"/>
                  </a:lnTo>
                  <a:lnTo>
                    <a:pt x="98583" y="42996"/>
                  </a:lnTo>
                  <a:lnTo>
                    <a:pt x="98276" y="43202"/>
                  </a:lnTo>
                  <a:lnTo>
                    <a:pt x="97970" y="43422"/>
                  </a:lnTo>
                  <a:lnTo>
                    <a:pt x="97897" y="43484"/>
                  </a:lnTo>
                  <a:lnTo>
                    <a:pt x="97837" y="43546"/>
                  </a:lnTo>
                  <a:lnTo>
                    <a:pt x="97777" y="43608"/>
                  </a:lnTo>
                  <a:lnTo>
                    <a:pt x="97730" y="43677"/>
                  </a:lnTo>
                  <a:lnTo>
                    <a:pt x="97690" y="43745"/>
                  </a:lnTo>
                  <a:lnTo>
                    <a:pt x="97657" y="43821"/>
                  </a:lnTo>
                  <a:lnTo>
                    <a:pt x="97637" y="43890"/>
                  </a:lnTo>
                  <a:lnTo>
                    <a:pt x="97617" y="43965"/>
                  </a:lnTo>
                  <a:lnTo>
                    <a:pt x="97604" y="44041"/>
                  </a:lnTo>
                  <a:lnTo>
                    <a:pt x="97604" y="44117"/>
                  </a:lnTo>
                  <a:lnTo>
                    <a:pt x="97611" y="44185"/>
                  </a:lnTo>
                  <a:lnTo>
                    <a:pt x="97617" y="44261"/>
                  </a:lnTo>
                  <a:lnTo>
                    <a:pt x="97631" y="44330"/>
                  </a:lnTo>
                  <a:lnTo>
                    <a:pt x="97657" y="44399"/>
                  </a:lnTo>
                  <a:lnTo>
                    <a:pt x="97684" y="44467"/>
                  </a:lnTo>
                  <a:lnTo>
                    <a:pt x="97717" y="44529"/>
                  </a:lnTo>
                  <a:lnTo>
                    <a:pt x="97750" y="44591"/>
                  </a:lnTo>
                  <a:lnTo>
                    <a:pt x="97797" y="44646"/>
                  </a:lnTo>
                  <a:lnTo>
                    <a:pt x="97844" y="44701"/>
                  </a:lnTo>
                  <a:lnTo>
                    <a:pt x="97897" y="44749"/>
                  </a:lnTo>
                  <a:lnTo>
                    <a:pt x="97950" y="44790"/>
                  </a:lnTo>
                  <a:lnTo>
                    <a:pt x="98010" y="44832"/>
                  </a:lnTo>
                  <a:lnTo>
                    <a:pt x="98077" y="44866"/>
                  </a:lnTo>
                  <a:lnTo>
                    <a:pt x="98143" y="44887"/>
                  </a:lnTo>
                  <a:lnTo>
                    <a:pt x="98216" y="44907"/>
                  </a:lnTo>
                  <a:lnTo>
                    <a:pt x="98290" y="44921"/>
                  </a:lnTo>
                  <a:lnTo>
                    <a:pt x="98363" y="44928"/>
                  </a:lnTo>
                  <a:lnTo>
                    <a:pt x="98443" y="44928"/>
                  </a:lnTo>
                  <a:lnTo>
                    <a:pt x="98523" y="44914"/>
                  </a:lnTo>
                  <a:lnTo>
                    <a:pt x="98609" y="44894"/>
                  </a:lnTo>
                  <a:lnTo>
                    <a:pt x="98696" y="44866"/>
                  </a:lnTo>
                  <a:lnTo>
                    <a:pt x="98782" y="44832"/>
                  </a:lnTo>
                  <a:lnTo>
                    <a:pt x="99069" y="44694"/>
                  </a:lnTo>
                  <a:lnTo>
                    <a:pt x="99348" y="44564"/>
                  </a:lnTo>
                  <a:lnTo>
                    <a:pt x="99628" y="44440"/>
                  </a:lnTo>
                  <a:lnTo>
                    <a:pt x="99901" y="44330"/>
                  </a:lnTo>
                  <a:lnTo>
                    <a:pt x="100174" y="44220"/>
                  </a:lnTo>
                  <a:lnTo>
                    <a:pt x="100440" y="44117"/>
                  </a:lnTo>
                  <a:lnTo>
                    <a:pt x="100973" y="43924"/>
                  </a:lnTo>
                  <a:lnTo>
                    <a:pt x="101299" y="45086"/>
                  </a:lnTo>
                  <a:lnTo>
                    <a:pt x="101632" y="46248"/>
                  </a:lnTo>
                  <a:lnTo>
                    <a:pt x="102305" y="48565"/>
                  </a:lnTo>
                  <a:lnTo>
                    <a:pt x="102638" y="49721"/>
                  </a:lnTo>
                  <a:lnTo>
                    <a:pt x="102970" y="50876"/>
                  </a:lnTo>
                  <a:lnTo>
                    <a:pt x="103297" y="52031"/>
                  </a:lnTo>
                  <a:lnTo>
                    <a:pt x="103616" y="53186"/>
                  </a:lnTo>
                  <a:lnTo>
                    <a:pt x="99462" y="53097"/>
                  </a:lnTo>
                  <a:lnTo>
                    <a:pt x="95300" y="53007"/>
                  </a:lnTo>
                  <a:lnTo>
                    <a:pt x="91132" y="52918"/>
                  </a:lnTo>
                  <a:lnTo>
                    <a:pt x="86964" y="52828"/>
                  </a:lnTo>
                  <a:lnTo>
                    <a:pt x="86997" y="52258"/>
                  </a:lnTo>
                  <a:lnTo>
                    <a:pt x="87044" y="51680"/>
                  </a:lnTo>
                  <a:lnTo>
                    <a:pt x="87091" y="51109"/>
                  </a:lnTo>
                  <a:lnTo>
                    <a:pt x="87150" y="50546"/>
                  </a:lnTo>
                  <a:lnTo>
                    <a:pt x="87217" y="49982"/>
                  </a:lnTo>
                  <a:lnTo>
                    <a:pt x="87297" y="49418"/>
                  </a:lnTo>
                  <a:lnTo>
                    <a:pt x="87383" y="48861"/>
                  </a:lnTo>
                  <a:lnTo>
                    <a:pt x="87477" y="48304"/>
                  </a:lnTo>
                  <a:lnTo>
                    <a:pt x="87577" y="47747"/>
                  </a:lnTo>
                  <a:lnTo>
                    <a:pt x="87690" y="47204"/>
                  </a:lnTo>
                  <a:lnTo>
                    <a:pt x="87810" y="46654"/>
                  </a:lnTo>
                  <a:lnTo>
                    <a:pt x="87936" y="46118"/>
                  </a:lnTo>
                  <a:lnTo>
                    <a:pt x="88076" y="45581"/>
                  </a:lnTo>
                  <a:lnTo>
                    <a:pt x="88222" y="45052"/>
                  </a:lnTo>
                  <a:lnTo>
                    <a:pt x="88382" y="44522"/>
                  </a:lnTo>
                  <a:lnTo>
                    <a:pt x="88542" y="44007"/>
                  </a:lnTo>
                  <a:lnTo>
                    <a:pt x="88715" y="43491"/>
                  </a:lnTo>
                  <a:lnTo>
                    <a:pt x="88902" y="42975"/>
                  </a:lnTo>
                  <a:lnTo>
                    <a:pt x="89095" y="42473"/>
                  </a:lnTo>
                  <a:lnTo>
                    <a:pt x="89294" y="41978"/>
                  </a:lnTo>
                  <a:lnTo>
                    <a:pt x="89501" y="41483"/>
                  </a:lnTo>
                  <a:lnTo>
                    <a:pt x="89721" y="40995"/>
                  </a:lnTo>
                  <a:lnTo>
                    <a:pt x="89947" y="40521"/>
                  </a:lnTo>
                  <a:lnTo>
                    <a:pt x="90187" y="40046"/>
                  </a:lnTo>
                  <a:lnTo>
                    <a:pt x="90433" y="39585"/>
                  </a:lnTo>
                  <a:lnTo>
                    <a:pt x="90686" y="39125"/>
                  </a:lnTo>
                  <a:lnTo>
                    <a:pt x="90952" y="38671"/>
                  </a:lnTo>
                  <a:lnTo>
                    <a:pt x="91225" y="38231"/>
                  </a:lnTo>
                  <a:lnTo>
                    <a:pt x="91505" y="37798"/>
                  </a:lnTo>
                  <a:lnTo>
                    <a:pt x="91798" y="37371"/>
                  </a:lnTo>
                  <a:lnTo>
                    <a:pt x="92098" y="36952"/>
                  </a:lnTo>
                  <a:lnTo>
                    <a:pt x="92410" y="36539"/>
                  </a:lnTo>
                  <a:lnTo>
                    <a:pt x="92730" y="36141"/>
                  </a:lnTo>
                  <a:lnTo>
                    <a:pt x="93056" y="35749"/>
                  </a:lnTo>
                  <a:lnTo>
                    <a:pt x="93396" y="35371"/>
                  </a:lnTo>
                  <a:lnTo>
                    <a:pt x="93742" y="34992"/>
                  </a:lnTo>
                  <a:lnTo>
                    <a:pt x="94095" y="34628"/>
                  </a:lnTo>
                  <a:lnTo>
                    <a:pt x="94461" y="34277"/>
                  </a:lnTo>
                  <a:lnTo>
                    <a:pt x="94841" y="33933"/>
                  </a:lnTo>
                  <a:lnTo>
                    <a:pt x="95220" y="33597"/>
                  </a:lnTo>
                  <a:lnTo>
                    <a:pt x="95620" y="33273"/>
                  </a:lnTo>
                  <a:lnTo>
                    <a:pt x="96019" y="32964"/>
                  </a:lnTo>
                  <a:lnTo>
                    <a:pt x="96432" y="32661"/>
                  </a:lnTo>
                  <a:lnTo>
                    <a:pt x="96858" y="32373"/>
                  </a:lnTo>
                  <a:lnTo>
                    <a:pt x="97284" y="32091"/>
                  </a:lnTo>
                  <a:lnTo>
                    <a:pt x="97730" y="31829"/>
                  </a:lnTo>
                  <a:lnTo>
                    <a:pt x="98176" y="31568"/>
                  </a:lnTo>
                  <a:lnTo>
                    <a:pt x="98636" y="31327"/>
                  </a:lnTo>
                  <a:lnTo>
                    <a:pt x="99109" y="31094"/>
                  </a:lnTo>
                  <a:lnTo>
                    <a:pt x="99588" y="30881"/>
                  </a:lnTo>
                  <a:lnTo>
                    <a:pt x="100081" y="30674"/>
                  </a:lnTo>
                  <a:lnTo>
                    <a:pt x="100573" y="30482"/>
                  </a:lnTo>
                  <a:lnTo>
                    <a:pt x="101086" y="30296"/>
                  </a:lnTo>
                  <a:lnTo>
                    <a:pt x="101605" y="30131"/>
                  </a:lnTo>
                  <a:lnTo>
                    <a:pt x="102131" y="29980"/>
                  </a:lnTo>
                  <a:lnTo>
                    <a:pt x="102671" y="29835"/>
                  </a:lnTo>
                  <a:lnTo>
                    <a:pt x="103217" y="29712"/>
                  </a:lnTo>
                  <a:lnTo>
                    <a:pt x="103769" y="29602"/>
                  </a:lnTo>
                  <a:lnTo>
                    <a:pt x="104342" y="29505"/>
                  </a:lnTo>
                  <a:lnTo>
                    <a:pt x="104915" y="29423"/>
                  </a:lnTo>
                  <a:lnTo>
                    <a:pt x="105501" y="29354"/>
                  </a:lnTo>
                  <a:lnTo>
                    <a:pt x="106100" y="29299"/>
                  </a:lnTo>
                  <a:lnTo>
                    <a:pt x="106706" y="29265"/>
                  </a:lnTo>
                  <a:lnTo>
                    <a:pt x="107318" y="29237"/>
                  </a:lnTo>
                  <a:lnTo>
                    <a:pt x="107831" y="29230"/>
                  </a:lnTo>
                  <a:close/>
                  <a:moveTo>
                    <a:pt x="3936" y="46654"/>
                  </a:moveTo>
                  <a:lnTo>
                    <a:pt x="4795" y="47032"/>
                  </a:lnTo>
                  <a:lnTo>
                    <a:pt x="5660" y="47410"/>
                  </a:lnTo>
                  <a:lnTo>
                    <a:pt x="6100" y="47589"/>
                  </a:lnTo>
                  <a:lnTo>
                    <a:pt x="6539" y="47768"/>
                  </a:lnTo>
                  <a:lnTo>
                    <a:pt x="6979" y="47947"/>
                  </a:lnTo>
                  <a:lnTo>
                    <a:pt x="7425" y="48112"/>
                  </a:lnTo>
                  <a:lnTo>
                    <a:pt x="7864" y="48277"/>
                  </a:lnTo>
                  <a:lnTo>
                    <a:pt x="8310" y="48428"/>
                  </a:lnTo>
                  <a:lnTo>
                    <a:pt x="8750" y="48579"/>
                  </a:lnTo>
                  <a:lnTo>
                    <a:pt x="9196" y="48717"/>
                  </a:lnTo>
                  <a:lnTo>
                    <a:pt x="9635" y="48840"/>
                  </a:lnTo>
                  <a:lnTo>
                    <a:pt x="10081" y="48964"/>
                  </a:lnTo>
                  <a:lnTo>
                    <a:pt x="10521" y="49067"/>
                  </a:lnTo>
                  <a:lnTo>
                    <a:pt x="10960" y="49157"/>
                  </a:lnTo>
                  <a:lnTo>
                    <a:pt x="10994" y="49170"/>
                  </a:lnTo>
                  <a:lnTo>
                    <a:pt x="11027" y="49170"/>
                  </a:lnTo>
                  <a:lnTo>
                    <a:pt x="11067" y="49164"/>
                  </a:lnTo>
                  <a:lnTo>
                    <a:pt x="11107" y="49157"/>
                  </a:lnTo>
                  <a:lnTo>
                    <a:pt x="10994" y="49590"/>
                  </a:lnTo>
                  <a:lnTo>
                    <a:pt x="10887" y="50023"/>
                  </a:lnTo>
                  <a:lnTo>
                    <a:pt x="10780" y="50456"/>
                  </a:lnTo>
                  <a:lnTo>
                    <a:pt x="10687" y="50889"/>
                  </a:lnTo>
                  <a:lnTo>
                    <a:pt x="10594" y="51329"/>
                  </a:lnTo>
                  <a:lnTo>
                    <a:pt x="10501" y="51770"/>
                  </a:lnTo>
                  <a:lnTo>
                    <a:pt x="10414" y="52210"/>
                  </a:lnTo>
                  <a:lnTo>
                    <a:pt x="10334" y="52650"/>
                  </a:lnTo>
                  <a:lnTo>
                    <a:pt x="10261" y="53097"/>
                  </a:lnTo>
                  <a:lnTo>
                    <a:pt x="10188" y="53537"/>
                  </a:lnTo>
                  <a:lnTo>
                    <a:pt x="10121" y="53984"/>
                  </a:lnTo>
                  <a:lnTo>
                    <a:pt x="10061" y="54437"/>
                  </a:lnTo>
                  <a:lnTo>
                    <a:pt x="10001" y="54884"/>
                  </a:lnTo>
                  <a:lnTo>
                    <a:pt x="9948" y="55338"/>
                  </a:lnTo>
                  <a:lnTo>
                    <a:pt x="9902" y="55785"/>
                  </a:lnTo>
                  <a:lnTo>
                    <a:pt x="9855" y="56239"/>
                  </a:lnTo>
                  <a:lnTo>
                    <a:pt x="9429" y="56136"/>
                  </a:lnTo>
                  <a:lnTo>
                    <a:pt x="9009" y="56046"/>
                  </a:lnTo>
                  <a:lnTo>
                    <a:pt x="8583" y="55964"/>
                  </a:lnTo>
                  <a:lnTo>
                    <a:pt x="8157" y="55895"/>
                  </a:lnTo>
                  <a:lnTo>
                    <a:pt x="7731" y="55833"/>
                  </a:lnTo>
                  <a:lnTo>
                    <a:pt x="7298" y="55785"/>
                  </a:lnTo>
                  <a:lnTo>
                    <a:pt x="6872" y="55744"/>
                  </a:lnTo>
                  <a:lnTo>
                    <a:pt x="6439" y="55716"/>
                  </a:lnTo>
                  <a:lnTo>
                    <a:pt x="6007" y="55703"/>
                  </a:lnTo>
                  <a:lnTo>
                    <a:pt x="5580" y="55703"/>
                  </a:lnTo>
                  <a:lnTo>
                    <a:pt x="5148" y="55709"/>
                  </a:lnTo>
                  <a:lnTo>
                    <a:pt x="4715" y="55730"/>
                  </a:lnTo>
                  <a:lnTo>
                    <a:pt x="4282" y="55764"/>
                  </a:lnTo>
                  <a:lnTo>
                    <a:pt x="3856" y="55819"/>
                  </a:lnTo>
                  <a:lnTo>
                    <a:pt x="3423" y="55881"/>
                  </a:lnTo>
                  <a:lnTo>
                    <a:pt x="2997" y="55957"/>
                  </a:lnTo>
                  <a:lnTo>
                    <a:pt x="2890" y="55984"/>
                  </a:lnTo>
                  <a:lnTo>
                    <a:pt x="2791" y="56026"/>
                  </a:lnTo>
                  <a:lnTo>
                    <a:pt x="2697" y="56074"/>
                  </a:lnTo>
                  <a:lnTo>
                    <a:pt x="2657" y="56101"/>
                  </a:lnTo>
                  <a:lnTo>
                    <a:pt x="2611" y="56129"/>
                  </a:lnTo>
                  <a:lnTo>
                    <a:pt x="2664" y="55531"/>
                  </a:lnTo>
                  <a:lnTo>
                    <a:pt x="2717" y="54926"/>
                  </a:lnTo>
                  <a:lnTo>
                    <a:pt x="2777" y="54327"/>
                  </a:lnTo>
                  <a:lnTo>
                    <a:pt x="2837" y="53729"/>
                  </a:lnTo>
                  <a:lnTo>
                    <a:pt x="2904" y="53131"/>
                  </a:lnTo>
                  <a:lnTo>
                    <a:pt x="2977" y="52540"/>
                  </a:lnTo>
                  <a:lnTo>
                    <a:pt x="3050" y="51941"/>
                  </a:lnTo>
                  <a:lnTo>
                    <a:pt x="3130" y="51350"/>
                  </a:lnTo>
                  <a:lnTo>
                    <a:pt x="3217" y="50759"/>
                  </a:lnTo>
                  <a:lnTo>
                    <a:pt x="3303" y="50167"/>
                  </a:lnTo>
                  <a:lnTo>
                    <a:pt x="3396" y="49576"/>
                  </a:lnTo>
                  <a:lnTo>
                    <a:pt x="3496" y="48992"/>
                  </a:lnTo>
                  <a:lnTo>
                    <a:pt x="3596" y="48407"/>
                  </a:lnTo>
                  <a:lnTo>
                    <a:pt x="3703" y="47816"/>
                  </a:lnTo>
                  <a:lnTo>
                    <a:pt x="3816" y="47238"/>
                  </a:lnTo>
                  <a:lnTo>
                    <a:pt x="3936" y="46654"/>
                  </a:lnTo>
                  <a:close/>
                  <a:moveTo>
                    <a:pt x="81664" y="54767"/>
                  </a:moveTo>
                  <a:lnTo>
                    <a:pt x="82716" y="54877"/>
                  </a:lnTo>
                  <a:lnTo>
                    <a:pt x="83775" y="54981"/>
                  </a:lnTo>
                  <a:lnTo>
                    <a:pt x="85879" y="55187"/>
                  </a:lnTo>
                  <a:lnTo>
                    <a:pt x="85965" y="55207"/>
                  </a:lnTo>
                  <a:lnTo>
                    <a:pt x="86052" y="55221"/>
                  </a:lnTo>
                  <a:lnTo>
                    <a:pt x="86138" y="55228"/>
                  </a:lnTo>
                  <a:lnTo>
                    <a:pt x="86218" y="55228"/>
                  </a:lnTo>
                  <a:lnTo>
                    <a:pt x="87750" y="55366"/>
                  </a:lnTo>
                  <a:lnTo>
                    <a:pt x="89281" y="55503"/>
                  </a:lnTo>
                  <a:lnTo>
                    <a:pt x="90812" y="55620"/>
                  </a:lnTo>
                  <a:lnTo>
                    <a:pt x="92344" y="55737"/>
                  </a:lnTo>
                  <a:lnTo>
                    <a:pt x="93875" y="55847"/>
                  </a:lnTo>
                  <a:lnTo>
                    <a:pt x="95407" y="55943"/>
                  </a:lnTo>
                  <a:lnTo>
                    <a:pt x="96945" y="56039"/>
                  </a:lnTo>
                  <a:lnTo>
                    <a:pt x="98476" y="56122"/>
                  </a:lnTo>
                  <a:lnTo>
                    <a:pt x="100014" y="56198"/>
                  </a:lnTo>
                  <a:lnTo>
                    <a:pt x="101552" y="56273"/>
                  </a:lnTo>
                  <a:lnTo>
                    <a:pt x="103084" y="56335"/>
                  </a:lnTo>
                  <a:lnTo>
                    <a:pt x="104622" y="56390"/>
                  </a:lnTo>
                  <a:lnTo>
                    <a:pt x="106160" y="56438"/>
                  </a:lnTo>
                  <a:lnTo>
                    <a:pt x="107698" y="56480"/>
                  </a:lnTo>
                  <a:lnTo>
                    <a:pt x="109236" y="56521"/>
                  </a:lnTo>
                  <a:lnTo>
                    <a:pt x="110774" y="56548"/>
                  </a:lnTo>
                  <a:lnTo>
                    <a:pt x="112305" y="56569"/>
                  </a:lnTo>
                  <a:lnTo>
                    <a:pt x="113843" y="56590"/>
                  </a:lnTo>
                  <a:lnTo>
                    <a:pt x="115381" y="56603"/>
                  </a:lnTo>
                  <a:lnTo>
                    <a:pt x="116919" y="56603"/>
                  </a:lnTo>
                  <a:lnTo>
                    <a:pt x="118457" y="56610"/>
                  </a:lnTo>
                  <a:lnTo>
                    <a:pt x="119996" y="56603"/>
                  </a:lnTo>
                  <a:lnTo>
                    <a:pt x="121534" y="56590"/>
                  </a:lnTo>
                  <a:lnTo>
                    <a:pt x="123065" y="56576"/>
                  </a:lnTo>
                  <a:lnTo>
                    <a:pt x="124603" y="56555"/>
                  </a:lnTo>
                  <a:lnTo>
                    <a:pt x="126141" y="56528"/>
                  </a:lnTo>
                  <a:lnTo>
                    <a:pt x="127672" y="56500"/>
                  </a:lnTo>
                  <a:lnTo>
                    <a:pt x="129211" y="56466"/>
                  </a:lnTo>
                  <a:lnTo>
                    <a:pt x="130742" y="56425"/>
                  </a:lnTo>
                  <a:lnTo>
                    <a:pt x="132273" y="56383"/>
                  </a:lnTo>
                  <a:lnTo>
                    <a:pt x="135336" y="56280"/>
                  </a:lnTo>
                  <a:lnTo>
                    <a:pt x="135363" y="56280"/>
                  </a:lnTo>
                  <a:lnTo>
                    <a:pt x="135389" y="56273"/>
                  </a:lnTo>
                  <a:lnTo>
                    <a:pt x="135416" y="56266"/>
                  </a:lnTo>
                  <a:lnTo>
                    <a:pt x="135443" y="56260"/>
                  </a:lnTo>
                  <a:lnTo>
                    <a:pt x="135443" y="56260"/>
                  </a:lnTo>
                  <a:lnTo>
                    <a:pt x="135356" y="56610"/>
                  </a:lnTo>
                  <a:lnTo>
                    <a:pt x="135276" y="56954"/>
                  </a:lnTo>
                  <a:lnTo>
                    <a:pt x="135210" y="57305"/>
                  </a:lnTo>
                  <a:lnTo>
                    <a:pt x="135150" y="57655"/>
                  </a:lnTo>
                  <a:lnTo>
                    <a:pt x="135103" y="58006"/>
                  </a:lnTo>
                  <a:lnTo>
                    <a:pt x="135070" y="58357"/>
                  </a:lnTo>
                  <a:lnTo>
                    <a:pt x="135043" y="58714"/>
                  </a:lnTo>
                  <a:lnTo>
                    <a:pt x="135023" y="59065"/>
                  </a:lnTo>
                  <a:lnTo>
                    <a:pt x="135017" y="59422"/>
                  </a:lnTo>
                  <a:lnTo>
                    <a:pt x="135010" y="59780"/>
                  </a:lnTo>
                  <a:lnTo>
                    <a:pt x="135017" y="60138"/>
                  </a:lnTo>
                  <a:lnTo>
                    <a:pt x="135030" y="60502"/>
                  </a:lnTo>
                  <a:lnTo>
                    <a:pt x="135050" y="60859"/>
                  </a:lnTo>
                  <a:lnTo>
                    <a:pt x="135076" y="61224"/>
                  </a:lnTo>
                  <a:lnTo>
                    <a:pt x="135110" y="61588"/>
                  </a:lnTo>
                  <a:lnTo>
                    <a:pt x="135143" y="61953"/>
                  </a:lnTo>
                  <a:lnTo>
                    <a:pt x="97697" y="61300"/>
                  </a:lnTo>
                  <a:lnTo>
                    <a:pt x="93596" y="61224"/>
                  </a:lnTo>
                  <a:lnTo>
                    <a:pt x="89501" y="61155"/>
                  </a:lnTo>
                  <a:lnTo>
                    <a:pt x="85406" y="61086"/>
                  </a:lnTo>
                  <a:lnTo>
                    <a:pt x="81305" y="61011"/>
                  </a:lnTo>
                  <a:lnTo>
                    <a:pt x="81324" y="60990"/>
                  </a:lnTo>
                  <a:lnTo>
                    <a:pt x="81491" y="59457"/>
                  </a:lnTo>
                  <a:lnTo>
                    <a:pt x="81571" y="58673"/>
                  </a:lnTo>
                  <a:lnTo>
                    <a:pt x="81637" y="57889"/>
                  </a:lnTo>
                  <a:lnTo>
                    <a:pt x="81664" y="57490"/>
                  </a:lnTo>
                  <a:lnTo>
                    <a:pt x="81691" y="57098"/>
                  </a:lnTo>
                  <a:lnTo>
                    <a:pt x="81704" y="56700"/>
                  </a:lnTo>
                  <a:lnTo>
                    <a:pt x="81711" y="56308"/>
                  </a:lnTo>
                  <a:lnTo>
                    <a:pt x="81717" y="55923"/>
                  </a:lnTo>
                  <a:lnTo>
                    <a:pt x="81711" y="55531"/>
                  </a:lnTo>
                  <a:lnTo>
                    <a:pt x="81691" y="55146"/>
                  </a:lnTo>
                  <a:lnTo>
                    <a:pt x="81664" y="54767"/>
                  </a:lnTo>
                  <a:close/>
                  <a:moveTo>
                    <a:pt x="214196" y="47204"/>
                  </a:moveTo>
                  <a:lnTo>
                    <a:pt x="214316" y="47293"/>
                  </a:lnTo>
                  <a:lnTo>
                    <a:pt x="214436" y="47369"/>
                  </a:lnTo>
                  <a:lnTo>
                    <a:pt x="214562" y="47445"/>
                  </a:lnTo>
                  <a:lnTo>
                    <a:pt x="214689" y="47513"/>
                  </a:lnTo>
                  <a:lnTo>
                    <a:pt x="214822" y="47582"/>
                  </a:lnTo>
                  <a:lnTo>
                    <a:pt x="214955" y="47637"/>
                  </a:lnTo>
                  <a:lnTo>
                    <a:pt x="215095" y="47692"/>
                  </a:lnTo>
                  <a:lnTo>
                    <a:pt x="215235" y="47740"/>
                  </a:lnTo>
                  <a:lnTo>
                    <a:pt x="215375" y="47782"/>
                  </a:lnTo>
                  <a:lnTo>
                    <a:pt x="215521" y="47823"/>
                  </a:lnTo>
                  <a:lnTo>
                    <a:pt x="215668" y="47857"/>
                  </a:lnTo>
                  <a:lnTo>
                    <a:pt x="215814" y="47892"/>
                  </a:lnTo>
                  <a:lnTo>
                    <a:pt x="216114" y="47947"/>
                  </a:lnTo>
                  <a:lnTo>
                    <a:pt x="216420" y="47988"/>
                  </a:lnTo>
                  <a:lnTo>
                    <a:pt x="216733" y="48022"/>
                  </a:lnTo>
                  <a:lnTo>
                    <a:pt x="217039" y="48050"/>
                  </a:lnTo>
                  <a:lnTo>
                    <a:pt x="217352" y="48063"/>
                  </a:lnTo>
                  <a:lnTo>
                    <a:pt x="217659" y="48084"/>
                  </a:lnTo>
                  <a:lnTo>
                    <a:pt x="218258" y="48112"/>
                  </a:lnTo>
                  <a:lnTo>
                    <a:pt x="218551" y="48125"/>
                  </a:lnTo>
                  <a:lnTo>
                    <a:pt x="218837" y="48146"/>
                  </a:lnTo>
                  <a:lnTo>
                    <a:pt x="219576" y="48208"/>
                  </a:lnTo>
                  <a:lnTo>
                    <a:pt x="220315" y="48277"/>
                  </a:lnTo>
                  <a:lnTo>
                    <a:pt x="221061" y="48338"/>
                  </a:lnTo>
                  <a:lnTo>
                    <a:pt x="221813" y="48400"/>
                  </a:lnTo>
                  <a:lnTo>
                    <a:pt x="222186" y="48421"/>
                  </a:lnTo>
                  <a:lnTo>
                    <a:pt x="222559" y="48442"/>
                  </a:lnTo>
                  <a:lnTo>
                    <a:pt x="222932" y="48455"/>
                  </a:lnTo>
                  <a:lnTo>
                    <a:pt x="223305" y="48469"/>
                  </a:lnTo>
                  <a:lnTo>
                    <a:pt x="224057" y="48469"/>
                  </a:lnTo>
                  <a:lnTo>
                    <a:pt x="224430" y="48455"/>
                  </a:lnTo>
                  <a:lnTo>
                    <a:pt x="224796" y="48435"/>
                  </a:lnTo>
                  <a:lnTo>
                    <a:pt x="224916" y="48950"/>
                  </a:lnTo>
                  <a:lnTo>
                    <a:pt x="225036" y="49466"/>
                  </a:lnTo>
                  <a:lnTo>
                    <a:pt x="225149" y="49982"/>
                  </a:lnTo>
                  <a:lnTo>
                    <a:pt x="225256" y="50504"/>
                  </a:lnTo>
                  <a:lnTo>
                    <a:pt x="225362" y="51020"/>
                  </a:lnTo>
                  <a:lnTo>
                    <a:pt x="225462" y="51543"/>
                  </a:lnTo>
                  <a:lnTo>
                    <a:pt x="225555" y="52065"/>
                  </a:lnTo>
                  <a:lnTo>
                    <a:pt x="225648" y="52588"/>
                  </a:lnTo>
                  <a:lnTo>
                    <a:pt x="225735" y="53110"/>
                  </a:lnTo>
                  <a:lnTo>
                    <a:pt x="225815" y="53633"/>
                  </a:lnTo>
                  <a:lnTo>
                    <a:pt x="225895" y="54155"/>
                  </a:lnTo>
                  <a:lnTo>
                    <a:pt x="225975" y="54678"/>
                  </a:lnTo>
                  <a:lnTo>
                    <a:pt x="226041" y="55207"/>
                  </a:lnTo>
                  <a:lnTo>
                    <a:pt x="226108" y="55730"/>
                  </a:lnTo>
                  <a:lnTo>
                    <a:pt x="226174" y="56260"/>
                  </a:lnTo>
                  <a:lnTo>
                    <a:pt x="226228" y="56789"/>
                  </a:lnTo>
                  <a:lnTo>
                    <a:pt x="226288" y="57318"/>
                  </a:lnTo>
                  <a:lnTo>
                    <a:pt x="226334" y="57841"/>
                  </a:lnTo>
                  <a:lnTo>
                    <a:pt x="226381" y="58377"/>
                  </a:lnTo>
                  <a:lnTo>
                    <a:pt x="226421" y="58907"/>
                  </a:lnTo>
                  <a:lnTo>
                    <a:pt x="226454" y="59436"/>
                  </a:lnTo>
                  <a:lnTo>
                    <a:pt x="226487" y="59966"/>
                  </a:lnTo>
                  <a:lnTo>
                    <a:pt x="226514" y="60502"/>
                  </a:lnTo>
                  <a:lnTo>
                    <a:pt x="226534" y="61031"/>
                  </a:lnTo>
                  <a:lnTo>
                    <a:pt x="226554" y="61568"/>
                  </a:lnTo>
                  <a:lnTo>
                    <a:pt x="226567" y="62104"/>
                  </a:lnTo>
                  <a:lnTo>
                    <a:pt x="226574" y="62633"/>
                  </a:lnTo>
                  <a:lnTo>
                    <a:pt x="226581" y="63170"/>
                  </a:lnTo>
                  <a:lnTo>
                    <a:pt x="226574" y="63706"/>
                  </a:lnTo>
                  <a:lnTo>
                    <a:pt x="226574" y="64242"/>
                  </a:lnTo>
                  <a:lnTo>
                    <a:pt x="226561" y="64779"/>
                  </a:lnTo>
                  <a:lnTo>
                    <a:pt x="226547" y="65322"/>
                  </a:lnTo>
                  <a:lnTo>
                    <a:pt x="226115" y="65164"/>
                  </a:lnTo>
                  <a:lnTo>
                    <a:pt x="225675" y="65006"/>
                  </a:lnTo>
                  <a:lnTo>
                    <a:pt x="225242" y="64861"/>
                  </a:lnTo>
                  <a:lnTo>
                    <a:pt x="224803" y="64717"/>
                  </a:lnTo>
                  <a:lnTo>
                    <a:pt x="224363" y="64579"/>
                  </a:lnTo>
                  <a:lnTo>
                    <a:pt x="223917" y="64442"/>
                  </a:lnTo>
                  <a:lnTo>
                    <a:pt x="223478" y="64311"/>
                  </a:lnTo>
                  <a:lnTo>
                    <a:pt x="223032" y="64187"/>
                  </a:lnTo>
                  <a:lnTo>
                    <a:pt x="222140" y="63940"/>
                  </a:lnTo>
                  <a:lnTo>
                    <a:pt x="221247" y="63713"/>
                  </a:lnTo>
                  <a:lnTo>
                    <a:pt x="220348" y="63500"/>
                  </a:lnTo>
                  <a:lnTo>
                    <a:pt x="219456" y="63300"/>
                  </a:lnTo>
                  <a:lnTo>
                    <a:pt x="218770" y="63142"/>
                  </a:lnTo>
                  <a:lnTo>
                    <a:pt x="218071" y="62977"/>
                  </a:lnTo>
                  <a:lnTo>
                    <a:pt x="217718" y="62895"/>
                  </a:lnTo>
                  <a:lnTo>
                    <a:pt x="217359" y="62812"/>
                  </a:lnTo>
                  <a:lnTo>
                    <a:pt x="216999" y="62743"/>
                  </a:lnTo>
                  <a:lnTo>
                    <a:pt x="216640" y="62675"/>
                  </a:lnTo>
                  <a:lnTo>
                    <a:pt x="216280" y="62620"/>
                  </a:lnTo>
                  <a:lnTo>
                    <a:pt x="215914" y="62572"/>
                  </a:lnTo>
                  <a:lnTo>
                    <a:pt x="215555" y="62537"/>
                  </a:lnTo>
                  <a:lnTo>
                    <a:pt x="215195" y="62517"/>
                  </a:lnTo>
                  <a:lnTo>
                    <a:pt x="214662" y="62517"/>
                  </a:lnTo>
                  <a:lnTo>
                    <a:pt x="214489" y="62530"/>
                  </a:lnTo>
                  <a:lnTo>
                    <a:pt x="214309" y="62544"/>
                  </a:lnTo>
                  <a:lnTo>
                    <a:pt x="214136" y="62558"/>
                  </a:lnTo>
                  <a:lnTo>
                    <a:pt x="213963" y="62585"/>
                  </a:lnTo>
                  <a:lnTo>
                    <a:pt x="213790" y="62613"/>
                  </a:lnTo>
                  <a:lnTo>
                    <a:pt x="213870" y="62138"/>
                  </a:lnTo>
                  <a:lnTo>
                    <a:pt x="213943" y="61664"/>
                  </a:lnTo>
                  <a:lnTo>
                    <a:pt x="214010" y="61183"/>
                  </a:lnTo>
                  <a:lnTo>
                    <a:pt x="214076" y="60708"/>
                  </a:lnTo>
                  <a:lnTo>
                    <a:pt x="214136" y="60227"/>
                  </a:lnTo>
                  <a:lnTo>
                    <a:pt x="214196" y="59746"/>
                  </a:lnTo>
                  <a:lnTo>
                    <a:pt x="214250" y="59271"/>
                  </a:lnTo>
                  <a:lnTo>
                    <a:pt x="214296" y="58790"/>
                  </a:lnTo>
                  <a:lnTo>
                    <a:pt x="214343" y="58309"/>
                  </a:lnTo>
                  <a:lnTo>
                    <a:pt x="214383" y="57827"/>
                  </a:lnTo>
                  <a:lnTo>
                    <a:pt x="214423" y="57346"/>
                  </a:lnTo>
                  <a:lnTo>
                    <a:pt x="214449" y="56865"/>
                  </a:lnTo>
                  <a:lnTo>
                    <a:pt x="214476" y="56383"/>
                  </a:lnTo>
                  <a:lnTo>
                    <a:pt x="214503" y="55902"/>
                  </a:lnTo>
                  <a:lnTo>
                    <a:pt x="214523" y="55414"/>
                  </a:lnTo>
                  <a:lnTo>
                    <a:pt x="214536" y="54932"/>
                  </a:lnTo>
                  <a:lnTo>
                    <a:pt x="214549" y="54451"/>
                  </a:lnTo>
                  <a:lnTo>
                    <a:pt x="214556" y="53970"/>
                  </a:lnTo>
                  <a:lnTo>
                    <a:pt x="214556" y="53482"/>
                  </a:lnTo>
                  <a:lnTo>
                    <a:pt x="214556" y="53000"/>
                  </a:lnTo>
                  <a:lnTo>
                    <a:pt x="214549" y="52519"/>
                  </a:lnTo>
                  <a:lnTo>
                    <a:pt x="214536" y="52038"/>
                  </a:lnTo>
                  <a:lnTo>
                    <a:pt x="214523" y="51550"/>
                  </a:lnTo>
                  <a:lnTo>
                    <a:pt x="214503" y="51068"/>
                  </a:lnTo>
                  <a:lnTo>
                    <a:pt x="214483" y="50587"/>
                  </a:lnTo>
                  <a:lnTo>
                    <a:pt x="214456" y="50099"/>
                  </a:lnTo>
                  <a:lnTo>
                    <a:pt x="214423" y="49617"/>
                  </a:lnTo>
                  <a:lnTo>
                    <a:pt x="214383" y="49136"/>
                  </a:lnTo>
                  <a:lnTo>
                    <a:pt x="214343" y="48648"/>
                  </a:lnTo>
                  <a:lnTo>
                    <a:pt x="214296" y="48167"/>
                  </a:lnTo>
                  <a:lnTo>
                    <a:pt x="214250" y="47685"/>
                  </a:lnTo>
                  <a:lnTo>
                    <a:pt x="214196" y="47204"/>
                  </a:lnTo>
                  <a:close/>
                  <a:moveTo>
                    <a:pt x="2484" y="57910"/>
                  </a:moveTo>
                  <a:lnTo>
                    <a:pt x="2571" y="57999"/>
                  </a:lnTo>
                  <a:lnTo>
                    <a:pt x="2657" y="58075"/>
                  </a:lnTo>
                  <a:lnTo>
                    <a:pt x="2744" y="58144"/>
                  </a:lnTo>
                  <a:lnTo>
                    <a:pt x="2844" y="58199"/>
                  </a:lnTo>
                  <a:lnTo>
                    <a:pt x="2950" y="58247"/>
                  </a:lnTo>
                  <a:lnTo>
                    <a:pt x="3064" y="58281"/>
                  </a:lnTo>
                  <a:lnTo>
                    <a:pt x="3183" y="58302"/>
                  </a:lnTo>
                  <a:lnTo>
                    <a:pt x="3317" y="58309"/>
                  </a:lnTo>
                  <a:lnTo>
                    <a:pt x="4089" y="58329"/>
                  </a:lnTo>
                  <a:lnTo>
                    <a:pt x="4848" y="58364"/>
                  </a:lnTo>
                  <a:lnTo>
                    <a:pt x="5234" y="58384"/>
                  </a:lnTo>
                  <a:lnTo>
                    <a:pt x="5607" y="58412"/>
                  </a:lnTo>
                  <a:lnTo>
                    <a:pt x="5987" y="58446"/>
                  </a:lnTo>
                  <a:lnTo>
                    <a:pt x="6366" y="58480"/>
                  </a:lnTo>
                  <a:lnTo>
                    <a:pt x="6746" y="58522"/>
                  </a:lnTo>
                  <a:lnTo>
                    <a:pt x="7118" y="58570"/>
                  </a:lnTo>
                  <a:lnTo>
                    <a:pt x="7498" y="58625"/>
                  </a:lnTo>
                  <a:lnTo>
                    <a:pt x="7871" y="58687"/>
                  </a:lnTo>
                  <a:lnTo>
                    <a:pt x="8250" y="58749"/>
                  </a:lnTo>
                  <a:lnTo>
                    <a:pt x="8630" y="58824"/>
                  </a:lnTo>
                  <a:lnTo>
                    <a:pt x="9003" y="58900"/>
                  </a:lnTo>
                  <a:lnTo>
                    <a:pt x="9382" y="58989"/>
                  </a:lnTo>
                  <a:lnTo>
                    <a:pt x="9462" y="58996"/>
                  </a:lnTo>
                  <a:lnTo>
                    <a:pt x="9542" y="58996"/>
                  </a:lnTo>
                  <a:lnTo>
                    <a:pt x="9682" y="58989"/>
                  </a:lnTo>
                  <a:lnTo>
                    <a:pt x="9682" y="58989"/>
                  </a:lnTo>
                  <a:lnTo>
                    <a:pt x="9669" y="59615"/>
                  </a:lnTo>
                  <a:lnTo>
                    <a:pt x="9669" y="60241"/>
                  </a:lnTo>
                  <a:lnTo>
                    <a:pt x="9675" y="60873"/>
                  </a:lnTo>
                  <a:lnTo>
                    <a:pt x="9689" y="61499"/>
                  </a:lnTo>
                  <a:lnTo>
                    <a:pt x="9709" y="62132"/>
                  </a:lnTo>
                  <a:lnTo>
                    <a:pt x="9735" y="62757"/>
                  </a:lnTo>
                  <a:lnTo>
                    <a:pt x="9775" y="63390"/>
                  </a:lnTo>
                  <a:lnTo>
                    <a:pt x="9822" y="64022"/>
                  </a:lnTo>
                  <a:lnTo>
                    <a:pt x="9875" y="64648"/>
                  </a:lnTo>
                  <a:lnTo>
                    <a:pt x="9935" y="65281"/>
                  </a:lnTo>
                  <a:lnTo>
                    <a:pt x="10008" y="65906"/>
                  </a:lnTo>
                  <a:lnTo>
                    <a:pt x="10081" y="66532"/>
                  </a:lnTo>
                  <a:lnTo>
                    <a:pt x="10168" y="67165"/>
                  </a:lnTo>
                  <a:lnTo>
                    <a:pt x="10261" y="67790"/>
                  </a:lnTo>
                  <a:lnTo>
                    <a:pt x="10361" y="68409"/>
                  </a:lnTo>
                  <a:lnTo>
                    <a:pt x="10468" y="69035"/>
                  </a:lnTo>
                  <a:lnTo>
                    <a:pt x="10414" y="69028"/>
                  </a:lnTo>
                  <a:lnTo>
                    <a:pt x="10361" y="69014"/>
                  </a:lnTo>
                  <a:lnTo>
                    <a:pt x="10314" y="69001"/>
                  </a:lnTo>
                  <a:lnTo>
                    <a:pt x="10254" y="68994"/>
                  </a:lnTo>
                  <a:lnTo>
                    <a:pt x="9795" y="68980"/>
                  </a:lnTo>
                  <a:lnTo>
                    <a:pt x="9329" y="68973"/>
                  </a:lnTo>
                  <a:lnTo>
                    <a:pt x="8856" y="68966"/>
                  </a:lnTo>
                  <a:lnTo>
                    <a:pt x="8390" y="68973"/>
                  </a:lnTo>
                  <a:lnTo>
                    <a:pt x="7917" y="68980"/>
                  </a:lnTo>
                  <a:lnTo>
                    <a:pt x="7445" y="68994"/>
                  </a:lnTo>
                  <a:lnTo>
                    <a:pt x="6972" y="69014"/>
                  </a:lnTo>
                  <a:lnTo>
                    <a:pt x="6499" y="69035"/>
                  </a:lnTo>
                  <a:lnTo>
                    <a:pt x="5554" y="69090"/>
                  </a:lnTo>
                  <a:lnTo>
                    <a:pt x="4608" y="69166"/>
                  </a:lnTo>
                  <a:lnTo>
                    <a:pt x="3669" y="69248"/>
                  </a:lnTo>
                  <a:lnTo>
                    <a:pt x="2744" y="69344"/>
                  </a:lnTo>
                  <a:lnTo>
                    <a:pt x="2677" y="68629"/>
                  </a:lnTo>
                  <a:lnTo>
                    <a:pt x="2617" y="67914"/>
                  </a:lnTo>
                  <a:lnTo>
                    <a:pt x="2564" y="67199"/>
                  </a:lnTo>
                  <a:lnTo>
                    <a:pt x="2524" y="66484"/>
                  </a:lnTo>
                  <a:lnTo>
                    <a:pt x="2484" y="65769"/>
                  </a:lnTo>
                  <a:lnTo>
                    <a:pt x="2451" y="65061"/>
                  </a:lnTo>
                  <a:lnTo>
                    <a:pt x="2424" y="64339"/>
                  </a:lnTo>
                  <a:lnTo>
                    <a:pt x="2404" y="63624"/>
                  </a:lnTo>
                  <a:lnTo>
                    <a:pt x="2391" y="62909"/>
                  </a:lnTo>
                  <a:lnTo>
                    <a:pt x="2384" y="62193"/>
                  </a:lnTo>
                  <a:lnTo>
                    <a:pt x="2384" y="61478"/>
                  </a:lnTo>
                  <a:lnTo>
                    <a:pt x="2391" y="60763"/>
                  </a:lnTo>
                  <a:lnTo>
                    <a:pt x="2404" y="60055"/>
                  </a:lnTo>
                  <a:lnTo>
                    <a:pt x="2424" y="59340"/>
                  </a:lnTo>
                  <a:lnTo>
                    <a:pt x="2451" y="58625"/>
                  </a:lnTo>
                  <a:lnTo>
                    <a:pt x="2484" y="57910"/>
                  </a:lnTo>
                  <a:close/>
                  <a:moveTo>
                    <a:pt x="2910" y="71325"/>
                  </a:moveTo>
                  <a:lnTo>
                    <a:pt x="3823" y="71414"/>
                  </a:lnTo>
                  <a:lnTo>
                    <a:pt x="4748" y="71503"/>
                  </a:lnTo>
                  <a:lnTo>
                    <a:pt x="5667" y="71572"/>
                  </a:lnTo>
                  <a:lnTo>
                    <a:pt x="6133" y="71600"/>
                  </a:lnTo>
                  <a:lnTo>
                    <a:pt x="6592" y="71627"/>
                  </a:lnTo>
                  <a:lnTo>
                    <a:pt x="7052" y="71648"/>
                  </a:lnTo>
                  <a:lnTo>
                    <a:pt x="7518" y="71668"/>
                  </a:lnTo>
                  <a:lnTo>
                    <a:pt x="7977" y="71675"/>
                  </a:lnTo>
                  <a:lnTo>
                    <a:pt x="8437" y="71682"/>
                  </a:lnTo>
                  <a:lnTo>
                    <a:pt x="9349" y="71682"/>
                  </a:lnTo>
                  <a:lnTo>
                    <a:pt x="9802" y="71668"/>
                  </a:lnTo>
                  <a:lnTo>
                    <a:pt x="10254" y="71655"/>
                  </a:lnTo>
                  <a:lnTo>
                    <a:pt x="10368" y="71648"/>
                  </a:lnTo>
                  <a:lnTo>
                    <a:pt x="10468" y="71634"/>
                  </a:lnTo>
                  <a:lnTo>
                    <a:pt x="10561" y="71613"/>
                  </a:lnTo>
                  <a:lnTo>
                    <a:pt x="10647" y="71579"/>
                  </a:lnTo>
                  <a:lnTo>
                    <a:pt x="10734" y="71545"/>
                  </a:lnTo>
                  <a:lnTo>
                    <a:pt x="10814" y="71503"/>
                  </a:lnTo>
                  <a:lnTo>
                    <a:pt x="10887" y="71455"/>
                  </a:lnTo>
                  <a:lnTo>
                    <a:pt x="10960" y="71407"/>
                  </a:lnTo>
                  <a:lnTo>
                    <a:pt x="11140" y="72163"/>
                  </a:lnTo>
                  <a:lnTo>
                    <a:pt x="11333" y="72920"/>
                  </a:lnTo>
                  <a:lnTo>
                    <a:pt x="11540" y="73669"/>
                  </a:lnTo>
                  <a:lnTo>
                    <a:pt x="11753" y="74412"/>
                  </a:lnTo>
                  <a:lnTo>
                    <a:pt x="11979" y="75154"/>
                  </a:lnTo>
                  <a:lnTo>
                    <a:pt x="12219" y="75890"/>
                  </a:lnTo>
                  <a:lnTo>
                    <a:pt x="12465" y="76619"/>
                  </a:lnTo>
                  <a:lnTo>
                    <a:pt x="12725" y="77348"/>
                  </a:lnTo>
                  <a:lnTo>
                    <a:pt x="12232" y="77554"/>
                  </a:lnTo>
                  <a:lnTo>
                    <a:pt x="11733" y="77767"/>
                  </a:lnTo>
                  <a:lnTo>
                    <a:pt x="11233" y="77994"/>
                  </a:lnTo>
                  <a:lnTo>
                    <a:pt x="10734" y="78228"/>
                  </a:lnTo>
                  <a:lnTo>
                    <a:pt x="10235" y="78469"/>
                  </a:lnTo>
                  <a:lnTo>
                    <a:pt x="9742" y="78716"/>
                  </a:lnTo>
                  <a:lnTo>
                    <a:pt x="9242" y="78977"/>
                  </a:lnTo>
                  <a:lnTo>
                    <a:pt x="8743" y="79239"/>
                  </a:lnTo>
                  <a:lnTo>
                    <a:pt x="8250" y="79507"/>
                  </a:lnTo>
                  <a:lnTo>
                    <a:pt x="7758" y="79782"/>
                  </a:lnTo>
                  <a:lnTo>
                    <a:pt x="7272" y="80064"/>
                  </a:lnTo>
                  <a:lnTo>
                    <a:pt x="6786" y="80346"/>
                  </a:lnTo>
                  <a:lnTo>
                    <a:pt x="6306" y="80635"/>
                  </a:lnTo>
                  <a:lnTo>
                    <a:pt x="5827" y="80930"/>
                  </a:lnTo>
                  <a:lnTo>
                    <a:pt x="5361" y="81226"/>
                  </a:lnTo>
                  <a:lnTo>
                    <a:pt x="4895" y="81522"/>
                  </a:lnTo>
                  <a:lnTo>
                    <a:pt x="4728" y="80903"/>
                  </a:lnTo>
                  <a:lnTo>
                    <a:pt x="4568" y="80277"/>
                  </a:lnTo>
                  <a:lnTo>
                    <a:pt x="4415" y="79644"/>
                  </a:lnTo>
                  <a:lnTo>
                    <a:pt x="4262" y="79019"/>
                  </a:lnTo>
                  <a:lnTo>
                    <a:pt x="4122" y="78386"/>
                  </a:lnTo>
                  <a:lnTo>
                    <a:pt x="3982" y="77754"/>
                  </a:lnTo>
                  <a:lnTo>
                    <a:pt x="3856" y="77121"/>
                  </a:lnTo>
                  <a:lnTo>
                    <a:pt x="3729" y="76482"/>
                  </a:lnTo>
                  <a:lnTo>
                    <a:pt x="3603" y="75842"/>
                  </a:lnTo>
                  <a:lnTo>
                    <a:pt x="3490" y="75203"/>
                  </a:lnTo>
                  <a:lnTo>
                    <a:pt x="3377" y="74556"/>
                  </a:lnTo>
                  <a:lnTo>
                    <a:pt x="3277" y="73917"/>
                  </a:lnTo>
                  <a:lnTo>
                    <a:pt x="3177" y="73270"/>
                  </a:lnTo>
                  <a:lnTo>
                    <a:pt x="3084" y="72624"/>
                  </a:lnTo>
                  <a:lnTo>
                    <a:pt x="2997" y="71971"/>
                  </a:lnTo>
                  <a:lnTo>
                    <a:pt x="2910" y="71325"/>
                  </a:lnTo>
                  <a:close/>
                  <a:moveTo>
                    <a:pt x="213431" y="64421"/>
                  </a:moveTo>
                  <a:lnTo>
                    <a:pt x="213577" y="64511"/>
                  </a:lnTo>
                  <a:lnTo>
                    <a:pt x="213724" y="64593"/>
                  </a:lnTo>
                  <a:lnTo>
                    <a:pt x="213877" y="64676"/>
                  </a:lnTo>
                  <a:lnTo>
                    <a:pt x="214030" y="64758"/>
                  </a:lnTo>
                  <a:lnTo>
                    <a:pt x="214343" y="64903"/>
                  </a:lnTo>
                  <a:lnTo>
                    <a:pt x="214656" y="65040"/>
                  </a:lnTo>
                  <a:lnTo>
                    <a:pt x="214982" y="65164"/>
                  </a:lnTo>
                  <a:lnTo>
                    <a:pt x="215308" y="65274"/>
                  </a:lnTo>
                  <a:lnTo>
                    <a:pt x="215641" y="65377"/>
                  </a:lnTo>
                  <a:lnTo>
                    <a:pt x="215981" y="65473"/>
                  </a:lnTo>
                  <a:lnTo>
                    <a:pt x="216320" y="65563"/>
                  </a:lnTo>
                  <a:lnTo>
                    <a:pt x="216660" y="65652"/>
                  </a:lnTo>
                  <a:lnTo>
                    <a:pt x="217339" y="65810"/>
                  </a:lnTo>
                  <a:lnTo>
                    <a:pt x="218018" y="65968"/>
                  </a:lnTo>
                  <a:lnTo>
                    <a:pt x="218358" y="66051"/>
                  </a:lnTo>
                  <a:lnTo>
                    <a:pt x="218691" y="66133"/>
                  </a:lnTo>
                  <a:lnTo>
                    <a:pt x="219656" y="66395"/>
                  </a:lnTo>
                  <a:lnTo>
                    <a:pt x="220615" y="66670"/>
                  </a:lnTo>
                  <a:lnTo>
                    <a:pt x="221574" y="66958"/>
                  </a:lnTo>
                  <a:lnTo>
                    <a:pt x="222526" y="67247"/>
                  </a:lnTo>
                  <a:lnTo>
                    <a:pt x="224443" y="67825"/>
                  </a:lnTo>
                  <a:lnTo>
                    <a:pt x="225395" y="68107"/>
                  </a:lnTo>
                  <a:lnTo>
                    <a:pt x="226354" y="68375"/>
                  </a:lnTo>
                  <a:lnTo>
                    <a:pt x="226281" y="69145"/>
                  </a:lnTo>
                  <a:lnTo>
                    <a:pt x="226201" y="69915"/>
                  </a:lnTo>
                  <a:lnTo>
                    <a:pt x="226108" y="70685"/>
                  </a:lnTo>
                  <a:lnTo>
                    <a:pt x="226008" y="71455"/>
                  </a:lnTo>
                  <a:lnTo>
                    <a:pt x="225895" y="72225"/>
                  </a:lnTo>
                  <a:lnTo>
                    <a:pt x="225775" y="73002"/>
                  </a:lnTo>
                  <a:lnTo>
                    <a:pt x="225642" y="73779"/>
                  </a:lnTo>
                  <a:lnTo>
                    <a:pt x="225502" y="74556"/>
                  </a:lnTo>
                  <a:lnTo>
                    <a:pt x="225349" y="75333"/>
                  </a:lnTo>
                  <a:lnTo>
                    <a:pt x="225182" y="76117"/>
                  </a:lnTo>
                  <a:lnTo>
                    <a:pt x="225009" y="76894"/>
                  </a:lnTo>
                  <a:lnTo>
                    <a:pt x="224823" y="77678"/>
                  </a:lnTo>
                  <a:lnTo>
                    <a:pt x="224623" y="78462"/>
                  </a:lnTo>
                  <a:lnTo>
                    <a:pt x="224410" y="79246"/>
                  </a:lnTo>
                  <a:lnTo>
                    <a:pt x="224184" y="80036"/>
                  </a:lnTo>
                  <a:lnTo>
                    <a:pt x="223951" y="80820"/>
                  </a:lnTo>
                  <a:lnTo>
                    <a:pt x="223758" y="81418"/>
                  </a:lnTo>
                  <a:lnTo>
                    <a:pt x="223564" y="82010"/>
                  </a:lnTo>
                  <a:lnTo>
                    <a:pt x="223365" y="82601"/>
                  </a:lnTo>
                  <a:lnTo>
                    <a:pt x="223152" y="83186"/>
                  </a:lnTo>
                  <a:lnTo>
                    <a:pt x="222939" y="83770"/>
                  </a:lnTo>
                  <a:lnTo>
                    <a:pt x="222719" y="84348"/>
                  </a:lnTo>
                  <a:lnTo>
                    <a:pt x="222492" y="84925"/>
                  </a:lnTo>
                  <a:lnTo>
                    <a:pt x="222266" y="85503"/>
                  </a:lnTo>
                  <a:lnTo>
                    <a:pt x="222199" y="85406"/>
                  </a:lnTo>
                  <a:lnTo>
                    <a:pt x="222160" y="85365"/>
                  </a:lnTo>
                  <a:lnTo>
                    <a:pt x="222120" y="85324"/>
                  </a:lnTo>
                  <a:lnTo>
                    <a:pt x="221707" y="85035"/>
                  </a:lnTo>
                  <a:lnTo>
                    <a:pt x="221287" y="84746"/>
                  </a:lnTo>
                  <a:lnTo>
                    <a:pt x="220868" y="84471"/>
                  </a:lnTo>
                  <a:lnTo>
                    <a:pt x="220442" y="84196"/>
                  </a:lnTo>
                  <a:lnTo>
                    <a:pt x="220009" y="83935"/>
                  </a:lnTo>
                  <a:lnTo>
                    <a:pt x="219576" y="83674"/>
                  </a:lnTo>
                  <a:lnTo>
                    <a:pt x="219143" y="83412"/>
                  </a:lnTo>
                  <a:lnTo>
                    <a:pt x="218704" y="83165"/>
                  </a:lnTo>
                  <a:lnTo>
                    <a:pt x="217818" y="82663"/>
                  </a:lnTo>
                  <a:lnTo>
                    <a:pt x="216933" y="82175"/>
                  </a:lnTo>
                  <a:lnTo>
                    <a:pt x="216054" y="81687"/>
                  </a:lnTo>
                  <a:lnTo>
                    <a:pt x="215175" y="81192"/>
                  </a:lnTo>
                  <a:lnTo>
                    <a:pt x="214443" y="80765"/>
                  </a:lnTo>
                  <a:lnTo>
                    <a:pt x="213704" y="80325"/>
                  </a:lnTo>
                  <a:lnTo>
                    <a:pt x="212958" y="79892"/>
                  </a:lnTo>
                  <a:lnTo>
                    <a:pt x="212578" y="79679"/>
                  </a:lnTo>
                  <a:lnTo>
                    <a:pt x="212199" y="79473"/>
                  </a:lnTo>
                  <a:lnTo>
                    <a:pt x="211813" y="79266"/>
                  </a:lnTo>
                  <a:lnTo>
                    <a:pt x="211426" y="79074"/>
                  </a:lnTo>
                  <a:lnTo>
                    <a:pt x="211040" y="78888"/>
                  </a:lnTo>
                  <a:lnTo>
                    <a:pt x="210647" y="78716"/>
                  </a:lnTo>
                  <a:lnTo>
                    <a:pt x="210248" y="78558"/>
                  </a:lnTo>
                  <a:lnTo>
                    <a:pt x="209848" y="78407"/>
                  </a:lnTo>
                  <a:lnTo>
                    <a:pt x="209449" y="78276"/>
                  </a:lnTo>
                  <a:lnTo>
                    <a:pt x="209249" y="78214"/>
                  </a:lnTo>
                  <a:lnTo>
                    <a:pt x="209043" y="78159"/>
                  </a:lnTo>
                  <a:lnTo>
                    <a:pt x="209409" y="77327"/>
                  </a:lnTo>
                  <a:lnTo>
                    <a:pt x="209755" y="76488"/>
                  </a:lnTo>
                  <a:lnTo>
                    <a:pt x="210095" y="75643"/>
                  </a:lnTo>
                  <a:lnTo>
                    <a:pt x="210421" y="74797"/>
                  </a:lnTo>
                  <a:lnTo>
                    <a:pt x="210741" y="73951"/>
                  </a:lnTo>
                  <a:lnTo>
                    <a:pt x="211047" y="73092"/>
                  </a:lnTo>
                  <a:lnTo>
                    <a:pt x="211340" y="72239"/>
                  </a:lnTo>
                  <a:lnTo>
                    <a:pt x="211620" y="71380"/>
                  </a:lnTo>
                  <a:lnTo>
                    <a:pt x="211893" y="70520"/>
                  </a:lnTo>
                  <a:lnTo>
                    <a:pt x="212146" y="69654"/>
                  </a:lnTo>
                  <a:lnTo>
                    <a:pt x="212392" y="68787"/>
                  </a:lnTo>
                  <a:lnTo>
                    <a:pt x="212625" y="67914"/>
                  </a:lnTo>
                  <a:lnTo>
                    <a:pt x="212845" y="67048"/>
                  </a:lnTo>
                  <a:lnTo>
                    <a:pt x="213051" y="66175"/>
                  </a:lnTo>
                  <a:lnTo>
                    <a:pt x="213251" y="65294"/>
                  </a:lnTo>
                  <a:lnTo>
                    <a:pt x="213431" y="64421"/>
                  </a:lnTo>
                  <a:close/>
                  <a:moveTo>
                    <a:pt x="13750" y="79919"/>
                  </a:moveTo>
                  <a:lnTo>
                    <a:pt x="13936" y="80353"/>
                  </a:lnTo>
                  <a:lnTo>
                    <a:pt x="14130" y="80779"/>
                  </a:lnTo>
                  <a:lnTo>
                    <a:pt x="14329" y="81205"/>
                  </a:lnTo>
                  <a:lnTo>
                    <a:pt x="14536" y="81632"/>
                  </a:lnTo>
                  <a:lnTo>
                    <a:pt x="14742" y="82051"/>
                  </a:lnTo>
                  <a:lnTo>
                    <a:pt x="14955" y="82470"/>
                  </a:lnTo>
                  <a:lnTo>
                    <a:pt x="15168" y="82883"/>
                  </a:lnTo>
                  <a:lnTo>
                    <a:pt x="15388" y="83296"/>
                  </a:lnTo>
                  <a:lnTo>
                    <a:pt x="15614" y="83701"/>
                  </a:lnTo>
                  <a:lnTo>
                    <a:pt x="15841" y="84107"/>
                  </a:lnTo>
                  <a:lnTo>
                    <a:pt x="16067" y="84513"/>
                  </a:lnTo>
                  <a:lnTo>
                    <a:pt x="16307" y="84911"/>
                  </a:lnTo>
                  <a:lnTo>
                    <a:pt x="16547" y="85303"/>
                  </a:lnTo>
                  <a:lnTo>
                    <a:pt x="16786" y="85695"/>
                  </a:lnTo>
                  <a:lnTo>
                    <a:pt x="17033" y="86087"/>
                  </a:lnTo>
                  <a:lnTo>
                    <a:pt x="17286" y="86472"/>
                  </a:lnTo>
                  <a:lnTo>
                    <a:pt x="16267" y="87297"/>
                  </a:lnTo>
                  <a:lnTo>
                    <a:pt x="15255" y="88136"/>
                  </a:lnTo>
                  <a:lnTo>
                    <a:pt x="14749" y="88562"/>
                  </a:lnTo>
                  <a:lnTo>
                    <a:pt x="14249" y="88996"/>
                  </a:lnTo>
                  <a:lnTo>
                    <a:pt x="13750" y="89429"/>
                  </a:lnTo>
                  <a:lnTo>
                    <a:pt x="13251" y="89869"/>
                  </a:lnTo>
                  <a:lnTo>
                    <a:pt x="12758" y="90309"/>
                  </a:lnTo>
                  <a:lnTo>
                    <a:pt x="12272" y="90756"/>
                  </a:lnTo>
                  <a:lnTo>
                    <a:pt x="11786" y="91210"/>
                  </a:lnTo>
                  <a:lnTo>
                    <a:pt x="11306" y="91664"/>
                  </a:lnTo>
                  <a:lnTo>
                    <a:pt x="10834" y="92124"/>
                  </a:lnTo>
                  <a:lnTo>
                    <a:pt x="10368" y="92585"/>
                  </a:lnTo>
                  <a:lnTo>
                    <a:pt x="9902" y="93059"/>
                  </a:lnTo>
                  <a:lnTo>
                    <a:pt x="9449" y="93527"/>
                  </a:lnTo>
                  <a:lnTo>
                    <a:pt x="9163" y="92956"/>
                  </a:lnTo>
                  <a:lnTo>
                    <a:pt x="8876" y="92372"/>
                  </a:lnTo>
                  <a:lnTo>
                    <a:pt x="8603" y="91794"/>
                  </a:lnTo>
                  <a:lnTo>
                    <a:pt x="8330" y="91210"/>
                  </a:lnTo>
                  <a:lnTo>
                    <a:pt x="8064" y="90618"/>
                  </a:lnTo>
                  <a:lnTo>
                    <a:pt x="7811" y="90027"/>
                  </a:lnTo>
                  <a:lnTo>
                    <a:pt x="7558" y="89436"/>
                  </a:lnTo>
                  <a:lnTo>
                    <a:pt x="7312" y="88838"/>
                  </a:lnTo>
                  <a:lnTo>
                    <a:pt x="7072" y="88232"/>
                  </a:lnTo>
                  <a:lnTo>
                    <a:pt x="6839" y="87627"/>
                  </a:lnTo>
                  <a:lnTo>
                    <a:pt x="6612" y="87022"/>
                  </a:lnTo>
                  <a:lnTo>
                    <a:pt x="6393" y="86410"/>
                  </a:lnTo>
                  <a:lnTo>
                    <a:pt x="6180" y="85798"/>
                  </a:lnTo>
                  <a:lnTo>
                    <a:pt x="5967" y="85180"/>
                  </a:lnTo>
                  <a:lnTo>
                    <a:pt x="5767" y="84561"/>
                  </a:lnTo>
                  <a:lnTo>
                    <a:pt x="5574" y="83942"/>
                  </a:lnTo>
                  <a:lnTo>
                    <a:pt x="6100" y="83736"/>
                  </a:lnTo>
                  <a:lnTo>
                    <a:pt x="6632" y="83516"/>
                  </a:lnTo>
                  <a:lnTo>
                    <a:pt x="7158" y="83296"/>
                  </a:lnTo>
                  <a:lnTo>
                    <a:pt x="7691" y="83069"/>
                  </a:lnTo>
                  <a:lnTo>
                    <a:pt x="8217" y="82835"/>
                  </a:lnTo>
                  <a:lnTo>
                    <a:pt x="8743" y="82594"/>
                  </a:lnTo>
                  <a:lnTo>
                    <a:pt x="9269" y="82354"/>
                  </a:lnTo>
                  <a:lnTo>
                    <a:pt x="9788" y="82106"/>
                  </a:lnTo>
                  <a:lnTo>
                    <a:pt x="10308" y="81852"/>
                  </a:lnTo>
                  <a:lnTo>
                    <a:pt x="10820" y="81590"/>
                  </a:lnTo>
                  <a:lnTo>
                    <a:pt x="11326" y="81322"/>
                  </a:lnTo>
                  <a:lnTo>
                    <a:pt x="11826" y="81054"/>
                  </a:lnTo>
                  <a:lnTo>
                    <a:pt x="12319" y="80772"/>
                  </a:lnTo>
                  <a:lnTo>
                    <a:pt x="12805" y="80497"/>
                  </a:lnTo>
                  <a:lnTo>
                    <a:pt x="13277" y="80208"/>
                  </a:lnTo>
                  <a:lnTo>
                    <a:pt x="13750" y="79919"/>
                  </a:lnTo>
                  <a:close/>
                  <a:moveTo>
                    <a:pt x="208217" y="79919"/>
                  </a:moveTo>
                  <a:lnTo>
                    <a:pt x="208364" y="80064"/>
                  </a:lnTo>
                  <a:lnTo>
                    <a:pt x="208510" y="80208"/>
                  </a:lnTo>
                  <a:lnTo>
                    <a:pt x="208823" y="80490"/>
                  </a:lnTo>
                  <a:lnTo>
                    <a:pt x="209143" y="80758"/>
                  </a:lnTo>
                  <a:lnTo>
                    <a:pt x="209469" y="81027"/>
                  </a:lnTo>
                  <a:lnTo>
                    <a:pt x="209809" y="81274"/>
                  </a:lnTo>
                  <a:lnTo>
                    <a:pt x="210155" y="81522"/>
                  </a:lnTo>
                  <a:lnTo>
                    <a:pt x="210508" y="81762"/>
                  </a:lnTo>
                  <a:lnTo>
                    <a:pt x="210861" y="81996"/>
                  </a:lnTo>
                  <a:lnTo>
                    <a:pt x="211220" y="82223"/>
                  </a:lnTo>
                  <a:lnTo>
                    <a:pt x="211586" y="82443"/>
                  </a:lnTo>
                  <a:lnTo>
                    <a:pt x="212312" y="82876"/>
                  </a:lnTo>
                  <a:lnTo>
                    <a:pt x="213038" y="83302"/>
                  </a:lnTo>
                  <a:lnTo>
                    <a:pt x="213750" y="83722"/>
                  </a:lnTo>
                  <a:lnTo>
                    <a:pt x="214602" y="84244"/>
                  </a:lnTo>
                  <a:lnTo>
                    <a:pt x="215461" y="84781"/>
                  </a:lnTo>
                  <a:lnTo>
                    <a:pt x="216320" y="85317"/>
                  </a:lnTo>
                  <a:lnTo>
                    <a:pt x="217179" y="85847"/>
                  </a:lnTo>
                  <a:lnTo>
                    <a:pt x="217619" y="86101"/>
                  </a:lnTo>
                  <a:lnTo>
                    <a:pt x="218051" y="86362"/>
                  </a:lnTo>
                  <a:lnTo>
                    <a:pt x="218491" y="86610"/>
                  </a:lnTo>
                  <a:lnTo>
                    <a:pt x="218930" y="86857"/>
                  </a:lnTo>
                  <a:lnTo>
                    <a:pt x="219370" y="87098"/>
                  </a:lnTo>
                  <a:lnTo>
                    <a:pt x="219816" y="87332"/>
                  </a:lnTo>
                  <a:lnTo>
                    <a:pt x="220262" y="87552"/>
                  </a:lnTo>
                  <a:lnTo>
                    <a:pt x="220708" y="87765"/>
                  </a:lnTo>
                  <a:lnTo>
                    <a:pt x="220855" y="87827"/>
                  </a:lnTo>
                  <a:lnTo>
                    <a:pt x="220988" y="87868"/>
                  </a:lnTo>
                  <a:lnTo>
                    <a:pt x="221114" y="87902"/>
                  </a:lnTo>
                  <a:lnTo>
                    <a:pt x="221241" y="87923"/>
                  </a:lnTo>
                  <a:lnTo>
                    <a:pt x="220994" y="88459"/>
                  </a:lnTo>
                  <a:lnTo>
                    <a:pt x="220748" y="88996"/>
                  </a:lnTo>
                  <a:lnTo>
                    <a:pt x="220488" y="89525"/>
                  </a:lnTo>
                  <a:lnTo>
                    <a:pt x="220229" y="90055"/>
                  </a:lnTo>
                  <a:lnTo>
                    <a:pt x="219969" y="90584"/>
                  </a:lnTo>
                  <a:lnTo>
                    <a:pt x="219696" y="91107"/>
                  </a:lnTo>
                  <a:lnTo>
                    <a:pt x="219423" y="91622"/>
                  </a:lnTo>
                  <a:lnTo>
                    <a:pt x="219143" y="92138"/>
                  </a:lnTo>
                  <a:lnTo>
                    <a:pt x="218857" y="92654"/>
                  </a:lnTo>
                  <a:lnTo>
                    <a:pt x="218571" y="93162"/>
                  </a:lnTo>
                  <a:lnTo>
                    <a:pt x="218278" y="93671"/>
                  </a:lnTo>
                  <a:lnTo>
                    <a:pt x="217978" y="94173"/>
                  </a:lnTo>
                  <a:lnTo>
                    <a:pt x="217679" y="94675"/>
                  </a:lnTo>
                  <a:lnTo>
                    <a:pt x="217372" y="95170"/>
                  </a:lnTo>
                  <a:lnTo>
                    <a:pt x="217059" y="95665"/>
                  </a:lnTo>
                  <a:lnTo>
                    <a:pt x="216746" y="96153"/>
                  </a:lnTo>
                  <a:lnTo>
                    <a:pt x="216420" y="96642"/>
                  </a:lnTo>
                  <a:lnTo>
                    <a:pt x="216101" y="97123"/>
                  </a:lnTo>
                  <a:lnTo>
                    <a:pt x="215768" y="97604"/>
                  </a:lnTo>
                  <a:lnTo>
                    <a:pt x="215435" y="98079"/>
                  </a:lnTo>
                  <a:lnTo>
                    <a:pt x="215102" y="98546"/>
                  </a:lnTo>
                  <a:lnTo>
                    <a:pt x="214756" y="99021"/>
                  </a:lnTo>
                  <a:lnTo>
                    <a:pt x="214409" y="99481"/>
                  </a:lnTo>
                  <a:lnTo>
                    <a:pt x="214063" y="99949"/>
                  </a:lnTo>
                  <a:lnTo>
                    <a:pt x="213704" y="100403"/>
                  </a:lnTo>
                  <a:lnTo>
                    <a:pt x="213351" y="100857"/>
                  </a:lnTo>
                  <a:lnTo>
                    <a:pt x="212984" y="101310"/>
                  </a:lnTo>
                  <a:lnTo>
                    <a:pt x="212618" y="101757"/>
                  </a:lnTo>
                  <a:lnTo>
                    <a:pt x="212245" y="102204"/>
                  </a:lnTo>
                  <a:lnTo>
                    <a:pt x="211873" y="102644"/>
                  </a:lnTo>
                  <a:lnTo>
                    <a:pt x="211493" y="103078"/>
                  </a:lnTo>
                  <a:lnTo>
                    <a:pt x="211107" y="103511"/>
                  </a:lnTo>
                  <a:lnTo>
                    <a:pt x="211060" y="103408"/>
                  </a:lnTo>
                  <a:lnTo>
                    <a:pt x="210994" y="103304"/>
                  </a:lnTo>
                  <a:lnTo>
                    <a:pt x="210920" y="103194"/>
                  </a:lnTo>
                  <a:lnTo>
                    <a:pt x="210834" y="103091"/>
                  </a:lnTo>
                  <a:lnTo>
                    <a:pt x="207898" y="100100"/>
                  </a:lnTo>
                  <a:lnTo>
                    <a:pt x="204955" y="97109"/>
                  </a:lnTo>
                  <a:lnTo>
                    <a:pt x="204435" y="96573"/>
                  </a:lnTo>
                  <a:lnTo>
                    <a:pt x="203916" y="96016"/>
                  </a:lnTo>
                  <a:lnTo>
                    <a:pt x="203390" y="95445"/>
                  </a:lnTo>
                  <a:lnTo>
                    <a:pt x="202857" y="94875"/>
                  </a:lnTo>
                  <a:lnTo>
                    <a:pt x="202584" y="94593"/>
                  </a:lnTo>
                  <a:lnTo>
                    <a:pt x="202311" y="94311"/>
                  </a:lnTo>
                  <a:lnTo>
                    <a:pt x="202032" y="94036"/>
                  </a:lnTo>
                  <a:lnTo>
                    <a:pt x="201752" y="93761"/>
                  </a:lnTo>
                  <a:lnTo>
                    <a:pt x="201472" y="93493"/>
                  </a:lnTo>
                  <a:lnTo>
                    <a:pt x="201179" y="93231"/>
                  </a:lnTo>
                  <a:lnTo>
                    <a:pt x="200886" y="92984"/>
                  </a:lnTo>
                  <a:lnTo>
                    <a:pt x="200594" y="92736"/>
                  </a:lnTo>
                  <a:lnTo>
                    <a:pt x="201139" y="91973"/>
                  </a:lnTo>
                  <a:lnTo>
                    <a:pt x="201679" y="91210"/>
                  </a:lnTo>
                  <a:lnTo>
                    <a:pt x="202205" y="90433"/>
                  </a:lnTo>
                  <a:lnTo>
                    <a:pt x="202724" y="89656"/>
                  </a:lnTo>
                  <a:lnTo>
                    <a:pt x="203230" y="88872"/>
                  </a:lnTo>
                  <a:lnTo>
                    <a:pt x="203736" y="88081"/>
                  </a:lnTo>
                  <a:lnTo>
                    <a:pt x="204222" y="87284"/>
                  </a:lnTo>
                  <a:lnTo>
                    <a:pt x="204708" y="86486"/>
                  </a:lnTo>
                  <a:lnTo>
                    <a:pt x="205181" y="85681"/>
                  </a:lnTo>
                  <a:lnTo>
                    <a:pt x="205640" y="84870"/>
                  </a:lnTo>
                  <a:lnTo>
                    <a:pt x="206093" y="84052"/>
                  </a:lnTo>
                  <a:lnTo>
                    <a:pt x="206539" y="83234"/>
                  </a:lnTo>
                  <a:lnTo>
                    <a:pt x="206972" y="82415"/>
                  </a:lnTo>
                  <a:lnTo>
                    <a:pt x="207398" y="81583"/>
                  </a:lnTo>
                  <a:lnTo>
                    <a:pt x="207811" y="80751"/>
                  </a:lnTo>
                  <a:lnTo>
                    <a:pt x="208217" y="79919"/>
                  </a:lnTo>
                  <a:close/>
                  <a:moveTo>
                    <a:pt x="18837" y="88714"/>
                  </a:moveTo>
                  <a:lnTo>
                    <a:pt x="19077" y="89023"/>
                  </a:lnTo>
                  <a:lnTo>
                    <a:pt x="19316" y="89333"/>
                  </a:lnTo>
                  <a:lnTo>
                    <a:pt x="19563" y="89642"/>
                  </a:lnTo>
                  <a:lnTo>
                    <a:pt x="19809" y="89945"/>
                  </a:lnTo>
                  <a:lnTo>
                    <a:pt x="20062" y="90240"/>
                  </a:lnTo>
                  <a:lnTo>
                    <a:pt x="20315" y="90536"/>
                  </a:lnTo>
                  <a:lnTo>
                    <a:pt x="20575" y="90825"/>
                  </a:lnTo>
                  <a:lnTo>
                    <a:pt x="20834" y="91120"/>
                  </a:lnTo>
                  <a:lnTo>
                    <a:pt x="21094" y="91402"/>
                  </a:lnTo>
                  <a:lnTo>
                    <a:pt x="21360" y="91684"/>
                  </a:lnTo>
                  <a:lnTo>
                    <a:pt x="21627" y="91966"/>
                  </a:lnTo>
                  <a:lnTo>
                    <a:pt x="21900" y="92234"/>
                  </a:lnTo>
                  <a:lnTo>
                    <a:pt x="22173" y="92509"/>
                  </a:lnTo>
                  <a:lnTo>
                    <a:pt x="22446" y="92777"/>
                  </a:lnTo>
                  <a:lnTo>
                    <a:pt x="22725" y="93039"/>
                  </a:lnTo>
                  <a:lnTo>
                    <a:pt x="23005" y="93300"/>
                  </a:lnTo>
                  <a:lnTo>
                    <a:pt x="23291" y="93554"/>
                  </a:lnTo>
                  <a:lnTo>
                    <a:pt x="23578" y="93809"/>
                  </a:lnTo>
                  <a:lnTo>
                    <a:pt x="23871" y="94056"/>
                  </a:lnTo>
                  <a:lnTo>
                    <a:pt x="24157" y="94304"/>
                  </a:lnTo>
                  <a:lnTo>
                    <a:pt x="24457" y="94545"/>
                  </a:lnTo>
                  <a:lnTo>
                    <a:pt x="24749" y="94778"/>
                  </a:lnTo>
                  <a:lnTo>
                    <a:pt x="25049" y="95012"/>
                  </a:lnTo>
                  <a:lnTo>
                    <a:pt x="25355" y="95239"/>
                  </a:lnTo>
                  <a:lnTo>
                    <a:pt x="25662" y="95466"/>
                  </a:lnTo>
                  <a:lnTo>
                    <a:pt x="25968" y="95686"/>
                  </a:lnTo>
                  <a:lnTo>
                    <a:pt x="26274" y="95899"/>
                  </a:lnTo>
                  <a:lnTo>
                    <a:pt x="26587" y="96112"/>
                  </a:lnTo>
                  <a:lnTo>
                    <a:pt x="26907" y="96319"/>
                  </a:lnTo>
                  <a:lnTo>
                    <a:pt x="27220" y="96525"/>
                  </a:lnTo>
                  <a:lnTo>
                    <a:pt x="27539" y="96717"/>
                  </a:lnTo>
                  <a:lnTo>
                    <a:pt x="27866" y="96917"/>
                  </a:lnTo>
                  <a:lnTo>
                    <a:pt x="27553" y="97233"/>
                  </a:lnTo>
                  <a:lnTo>
                    <a:pt x="27246" y="97563"/>
                  </a:lnTo>
                  <a:lnTo>
                    <a:pt x="26947" y="97900"/>
                  </a:lnTo>
                  <a:lnTo>
                    <a:pt x="26647" y="98251"/>
                  </a:lnTo>
                  <a:lnTo>
                    <a:pt x="26361" y="98601"/>
                  </a:lnTo>
                  <a:lnTo>
                    <a:pt x="26074" y="98966"/>
                  </a:lnTo>
                  <a:lnTo>
                    <a:pt x="25788" y="99330"/>
                  </a:lnTo>
                  <a:lnTo>
                    <a:pt x="25509" y="99701"/>
                  </a:lnTo>
                  <a:lnTo>
                    <a:pt x="24963" y="100444"/>
                  </a:lnTo>
                  <a:lnTo>
                    <a:pt x="24423" y="101187"/>
                  </a:lnTo>
                  <a:lnTo>
                    <a:pt x="23884" y="101915"/>
                  </a:lnTo>
                  <a:lnTo>
                    <a:pt x="23351" y="102631"/>
                  </a:lnTo>
                  <a:lnTo>
                    <a:pt x="22459" y="103834"/>
                  </a:lnTo>
                  <a:lnTo>
                    <a:pt x="21580" y="105044"/>
                  </a:lnTo>
                  <a:lnTo>
                    <a:pt x="21147" y="105649"/>
                  </a:lnTo>
                  <a:lnTo>
                    <a:pt x="20715" y="106261"/>
                  </a:lnTo>
                  <a:lnTo>
                    <a:pt x="20282" y="106873"/>
                  </a:lnTo>
                  <a:lnTo>
                    <a:pt x="19856" y="107492"/>
                  </a:lnTo>
                  <a:lnTo>
                    <a:pt x="19509" y="107162"/>
                  </a:lnTo>
                  <a:lnTo>
                    <a:pt x="19170" y="106839"/>
                  </a:lnTo>
                  <a:lnTo>
                    <a:pt x="18824" y="106502"/>
                  </a:lnTo>
                  <a:lnTo>
                    <a:pt x="18491" y="106172"/>
                  </a:lnTo>
                  <a:lnTo>
                    <a:pt x="18158" y="105828"/>
                  </a:lnTo>
                  <a:lnTo>
                    <a:pt x="17825" y="105491"/>
                  </a:lnTo>
                  <a:lnTo>
                    <a:pt x="17499" y="105140"/>
                  </a:lnTo>
                  <a:lnTo>
                    <a:pt x="17172" y="104796"/>
                  </a:lnTo>
                  <a:lnTo>
                    <a:pt x="16853" y="104446"/>
                  </a:lnTo>
                  <a:lnTo>
                    <a:pt x="16533" y="104088"/>
                  </a:lnTo>
                  <a:lnTo>
                    <a:pt x="16220" y="103731"/>
                  </a:lnTo>
                  <a:lnTo>
                    <a:pt x="15914" y="103366"/>
                  </a:lnTo>
                  <a:lnTo>
                    <a:pt x="15608" y="103009"/>
                  </a:lnTo>
                  <a:lnTo>
                    <a:pt x="15301" y="102637"/>
                  </a:lnTo>
                  <a:lnTo>
                    <a:pt x="15002" y="102266"/>
                  </a:lnTo>
                  <a:lnTo>
                    <a:pt x="14709" y="101895"/>
                  </a:lnTo>
                  <a:lnTo>
                    <a:pt x="14416" y="101517"/>
                  </a:lnTo>
                  <a:lnTo>
                    <a:pt x="14130" y="101139"/>
                  </a:lnTo>
                  <a:lnTo>
                    <a:pt x="13843" y="100753"/>
                  </a:lnTo>
                  <a:lnTo>
                    <a:pt x="13564" y="100368"/>
                  </a:lnTo>
                  <a:lnTo>
                    <a:pt x="13284" y="99983"/>
                  </a:lnTo>
                  <a:lnTo>
                    <a:pt x="13011" y="99591"/>
                  </a:lnTo>
                  <a:lnTo>
                    <a:pt x="12738" y="99193"/>
                  </a:lnTo>
                  <a:lnTo>
                    <a:pt x="12472" y="98794"/>
                  </a:lnTo>
                  <a:lnTo>
                    <a:pt x="12212" y="98395"/>
                  </a:lnTo>
                  <a:lnTo>
                    <a:pt x="11952" y="97989"/>
                  </a:lnTo>
                  <a:lnTo>
                    <a:pt x="11693" y="97584"/>
                  </a:lnTo>
                  <a:lnTo>
                    <a:pt x="11440" y="97171"/>
                  </a:lnTo>
                  <a:lnTo>
                    <a:pt x="11193" y="96759"/>
                  </a:lnTo>
                  <a:lnTo>
                    <a:pt x="10947" y="96346"/>
                  </a:lnTo>
                  <a:lnTo>
                    <a:pt x="10707" y="95927"/>
                  </a:lnTo>
                  <a:lnTo>
                    <a:pt x="10468" y="95507"/>
                  </a:lnTo>
                  <a:lnTo>
                    <a:pt x="11020" y="95129"/>
                  </a:lnTo>
                  <a:lnTo>
                    <a:pt x="11566" y="94737"/>
                  </a:lnTo>
                  <a:lnTo>
                    <a:pt x="12112" y="94345"/>
                  </a:lnTo>
                  <a:lnTo>
                    <a:pt x="12651" y="93939"/>
                  </a:lnTo>
                  <a:lnTo>
                    <a:pt x="13191" y="93527"/>
                  </a:lnTo>
                  <a:lnTo>
                    <a:pt x="13723" y="93107"/>
                  </a:lnTo>
                  <a:lnTo>
                    <a:pt x="14256" y="92688"/>
                  </a:lnTo>
                  <a:lnTo>
                    <a:pt x="14782" y="92262"/>
                  </a:lnTo>
                  <a:lnTo>
                    <a:pt x="15301" y="91829"/>
                  </a:lnTo>
                  <a:lnTo>
                    <a:pt x="15821" y="91388"/>
                  </a:lnTo>
                  <a:lnTo>
                    <a:pt x="16340" y="90948"/>
                  </a:lnTo>
                  <a:lnTo>
                    <a:pt x="16846" y="90501"/>
                  </a:lnTo>
                  <a:lnTo>
                    <a:pt x="17352" y="90061"/>
                  </a:lnTo>
                  <a:lnTo>
                    <a:pt x="17852" y="89615"/>
                  </a:lnTo>
                  <a:lnTo>
                    <a:pt x="18344" y="89161"/>
                  </a:lnTo>
                  <a:lnTo>
                    <a:pt x="18837" y="88714"/>
                  </a:lnTo>
                  <a:close/>
                  <a:moveTo>
                    <a:pt x="198762" y="95136"/>
                  </a:moveTo>
                  <a:lnTo>
                    <a:pt x="198982" y="95390"/>
                  </a:lnTo>
                  <a:lnTo>
                    <a:pt x="199202" y="95638"/>
                  </a:lnTo>
                  <a:lnTo>
                    <a:pt x="199435" y="95892"/>
                  </a:lnTo>
                  <a:lnTo>
                    <a:pt x="199668" y="96140"/>
                  </a:lnTo>
                  <a:lnTo>
                    <a:pt x="199901" y="96380"/>
                  </a:lnTo>
                  <a:lnTo>
                    <a:pt x="200147" y="96621"/>
                  </a:lnTo>
                  <a:lnTo>
                    <a:pt x="200387" y="96855"/>
                  </a:lnTo>
                  <a:lnTo>
                    <a:pt x="200633" y="97089"/>
                  </a:lnTo>
                  <a:lnTo>
                    <a:pt x="200627" y="97171"/>
                  </a:lnTo>
                  <a:lnTo>
                    <a:pt x="200620" y="97254"/>
                  </a:lnTo>
                  <a:lnTo>
                    <a:pt x="200633" y="97336"/>
                  </a:lnTo>
                  <a:lnTo>
                    <a:pt x="200653" y="97419"/>
                  </a:lnTo>
                  <a:lnTo>
                    <a:pt x="200687" y="97494"/>
                  </a:lnTo>
                  <a:lnTo>
                    <a:pt x="200733" y="97577"/>
                  </a:lnTo>
                  <a:lnTo>
                    <a:pt x="200793" y="97652"/>
                  </a:lnTo>
                  <a:lnTo>
                    <a:pt x="200866" y="97728"/>
                  </a:lnTo>
                  <a:lnTo>
                    <a:pt x="201386" y="98168"/>
                  </a:lnTo>
                  <a:lnTo>
                    <a:pt x="201905" y="98615"/>
                  </a:lnTo>
                  <a:lnTo>
                    <a:pt x="202411" y="99062"/>
                  </a:lnTo>
                  <a:lnTo>
                    <a:pt x="202917" y="99523"/>
                  </a:lnTo>
                  <a:lnTo>
                    <a:pt x="203417" y="99976"/>
                  </a:lnTo>
                  <a:lnTo>
                    <a:pt x="203909" y="100444"/>
                  </a:lnTo>
                  <a:lnTo>
                    <a:pt x="204895" y="101379"/>
                  </a:lnTo>
                  <a:lnTo>
                    <a:pt x="205867" y="102328"/>
                  </a:lnTo>
                  <a:lnTo>
                    <a:pt x="206839" y="103277"/>
                  </a:lnTo>
                  <a:lnTo>
                    <a:pt x="207811" y="104233"/>
                  </a:lnTo>
                  <a:lnTo>
                    <a:pt x="208790" y="105182"/>
                  </a:lnTo>
                  <a:lnTo>
                    <a:pt x="208843" y="105237"/>
                  </a:lnTo>
                  <a:lnTo>
                    <a:pt x="208903" y="105285"/>
                  </a:lnTo>
                  <a:lnTo>
                    <a:pt x="209010" y="105360"/>
                  </a:lnTo>
                  <a:lnTo>
                    <a:pt x="209123" y="105422"/>
                  </a:lnTo>
                  <a:lnTo>
                    <a:pt x="209236" y="105491"/>
                  </a:lnTo>
                  <a:lnTo>
                    <a:pt x="208703" y="106027"/>
                  </a:lnTo>
                  <a:lnTo>
                    <a:pt x="208164" y="106564"/>
                  </a:lnTo>
                  <a:lnTo>
                    <a:pt x="207618" y="107093"/>
                  </a:lnTo>
                  <a:lnTo>
                    <a:pt x="207065" y="107616"/>
                  </a:lnTo>
                  <a:lnTo>
                    <a:pt x="206513" y="108138"/>
                  </a:lnTo>
                  <a:lnTo>
                    <a:pt x="205953" y="108647"/>
                  </a:lnTo>
                  <a:lnTo>
                    <a:pt x="205381" y="109149"/>
                  </a:lnTo>
                  <a:lnTo>
                    <a:pt x="204808" y="109644"/>
                  </a:lnTo>
                  <a:lnTo>
                    <a:pt x="204229" y="110139"/>
                  </a:lnTo>
                  <a:lnTo>
                    <a:pt x="203650" y="110620"/>
                  </a:lnTo>
                  <a:lnTo>
                    <a:pt x="203057" y="111095"/>
                  </a:lnTo>
                  <a:lnTo>
                    <a:pt x="202458" y="111562"/>
                  </a:lnTo>
                  <a:lnTo>
                    <a:pt x="201859" y="112023"/>
                  </a:lnTo>
                  <a:lnTo>
                    <a:pt x="201253" y="112477"/>
                  </a:lnTo>
                  <a:lnTo>
                    <a:pt x="200640" y="112924"/>
                  </a:lnTo>
                  <a:lnTo>
                    <a:pt x="200014" y="113357"/>
                  </a:lnTo>
                  <a:lnTo>
                    <a:pt x="199961" y="113178"/>
                  </a:lnTo>
                  <a:lnTo>
                    <a:pt x="199908" y="112993"/>
                  </a:lnTo>
                  <a:lnTo>
                    <a:pt x="199841" y="112807"/>
                  </a:lnTo>
                  <a:lnTo>
                    <a:pt x="199768" y="112628"/>
                  </a:lnTo>
                  <a:lnTo>
                    <a:pt x="199688" y="112449"/>
                  </a:lnTo>
                  <a:lnTo>
                    <a:pt x="199608" y="112271"/>
                  </a:lnTo>
                  <a:lnTo>
                    <a:pt x="199522" y="112092"/>
                  </a:lnTo>
                  <a:lnTo>
                    <a:pt x="199435" y="111913"/>
                  </a:lnTo>
                  <a:lnTo>
                    <a:pt x="199335" y="111741"/>
                  </a:lnTo>
                  <a:lnTo>
                    <a:pt x="199235" y="111562"/>
                  </a:lnTo>
                  <a:lnTo>
                    <a:pt x="199029" y="111219"/>
                  </a:lnTo>
                  <a:lnTo>
                    <a:pt x="198809" y="110882"/>
                  </a:lnTo>
                  <a:lnTo>
                    <a:pt x="198576" y="110545"/>
                  </a:lnTo>
                  <a:lnTo>
                    <a:pt x="198343" y="110208"/>
                  </a:lnTo>
                  <a:lnTo>
                    <a:pt x="198097" y="109878"/>
                  </a:lnTo>
                  <a:lnTo>
                    <a:pt x="197604" y="109231"/>
                  </a:lnTo>
                  <a:lnTo>
                    <a:pt x="197125" y="108599"/>
                  </a:lnTo>
                  <a:lnTo>
                    <a:pt x="196898" y="108283"/>
                  </a:lnTo>
                  <a:lnTo>
                    <a:pt x="196672" y="107973"/>
                  </a:lnTo>
                  <a:lnTo>
                    <a:pt x="196206" y="107279"/>
                  </a:lnTo>
                  <a:lnTo>
                    <a:pt x="195740" y="106591"/>
                  </a:lnTo>
                  <a:lnTo>
                    <a:pt x="195267" y="105897"/>
                  </a:lnTo>
                  <a:lnTo>
                    <a:pt x="194801" y="105202"/>
                  </a:lnTo>
                  <a:lnTo>
                    <a:pt x="194701" y="105065"/>
                  </a:lnTo>
                  <a:lnTo>
                    <a:pt x="194594" y="104927"/>
                  </a:lnTo>
                  <a:lnTo>
                    <a:pt x="194361" y="104631"/>
                  </a:lnTo>
                  <a:lnTo>
                    <a:pt x="194115" y="104329"/>
                  </a:lnTo>
                  <a:lnTo>
                    <a:pt x="193869" y="104026"/>
                  </a:lnTo>
                  <a:lnTo>
                    <a:pt x="193629" y="103710"/>
                  </a:lnTo>
                  <a:lnTo>
                    <a:pt x="193516" y="103552"/>
                  </a:lnTo>
                  <a:lnTo>
                    <a:pt x="193409" y="103394"/>
                  </a:lnTo>
                  <a:lnTo>
                    <a:pt x="193309" y="103236"/>
                  </a:lnTo>
                  <a:lnTo>
                    <a:pt x="193223" y="103078"/>
                  </a:lnTo>
                  <a:lnTo>
                    <a:pt x="193143" y="102919"/>
                  </a:lnTo>
                  <a:lnTo>
                    <a:pt x="193076" y="102761"/>
                  </a:lnTo>
                  <a:lnTo>
                    <a:pt x="193036" y="102665"/>
                  </a:lnTo>
                  <a:lnTo>
                    <a:pt x="192983" y="102576"/>
                  </a:lnTo>
                  <a:lnTo>
                    <a:pt x="192930" y="102493"/>
                  </a:lnTo>
                  <a:lnTo>
                    <a:pt x="192870" y="102417"/>
                  </a:lnTo>
                  <a:lnTo>
                    <a:pt x="192810" y="102342"/>
                  </a:lnTo>
                  <a:lnTo>
                    <a:pt x="192737" y="102280"/>
                  </a:lnTo>
                  <a:lnTo>
                    <a:pt x="192664" y="102218"/>
                  </a:lnTo>
                  <a:lnTo>
                    <a:pt x="192584" y="102170"/>
                  </a:lnTo>
                  <a:lnTo>
                    <a:pt x="193396" y="101331"/>
                  </a:lnTo>
                  <a:lnTo>
                    <a:pt x="194195" y="100478"/>
                  </a:lnTo>
                  <a:lnTo>
                    <a:pt x="194981" y="99619"/>
                  </a:lnTo>
                  <a:lnTo>
                    <a:pt x="195760" y="98739"/>
                  </a:lnTo>
                  <a:lnTo>
                    <a:pt x="196532" y="97859"/>
                  </a:lnTo>
                  <a:lnTo>
                    <a:pt x="197284" y="96958"/>
                  </a:lnTo>
                  <a:lnTo>
                    <a:pt x="198030" y="96050"/>
                  </a:lnTo>
                  <a:lnTo>
                    <a:pt x="198762" y="95136"/>
                  </a:lnTo>
                  <a:close/>
                  <a:moveTo>
                    <a:pt x="30336" y="98209"/>
                  </a:moveTo>
                  <a:lnTo>
                    <a:pt x="30709" y="98381"/>
                  </a:lnTo>
                  <a:lnTo>
                    <a:pt x="31081" y="98539"/>
                  </a:lnTo>
                  <a:lnTo>
                    <a:pt x="31454" y="98698"/>
                  </a:lnTo>
                  <a:lnTo>
                    <a:pt x="31834" y="98849"/>
                  </a:lnTo>
                  <a:lnTo>
                    <a:pt x="32220" y="98993"/>
                  </a:lnTo>
                  <a:lnTo>
                    <a:pt x="32600" y="99138"/>
                  </a:lnTo>
                  <a:lnTo>
                    <a:pt x="32986" y="99268"/>
                  </a:lnTo>
                  <a:lnTo>
                    <a:pt x="33379" y="99399"/>
                  </a:lnTo>
                  <a:lnTo>
                    <a:pt x="33765" y="99523"/>
                  </a:lnTo>
                  <a:lnTo>
                    <a:pt x="34164" y="99640"/>
                  </a:lnTo>
                  <a:lnTo>
                    <a:pt x="34557" y="99750"/>
                  </a:lnTo>
                  <a:lnTo>
                    <a:pt x="34957" y="99853"/>
                  </a:lnTo>
                  <a:lnTo>
                    <a:pt x="35363" y="99949"/>
                  </a:lnTo>
                  <a:lnTo>
                    <a:pt x="35769" y="100031"/>
                  </a:lnTo>
                  <a:lnTo>
                    <a:pt x="36182" y="100114"/>
                  </a:lnTo>
                  <a:lnTo>
                    <a:pt x="36594" y="100190"/>
                  </a:lnTo>
                  <a:lnTo>
                    <a:pt x="36501" y="104233"/>
                  </a:lnTo>
                  <a:lnTo>
                    <a:pt x="36421" y="108276"/>
                  </a:lnTo>
                  <a:lnTo>
                    <a:pt x="36348" y="112319"/>
                  </a:lnTo>
                  <a:lnTo>
                    <a:pt x="36295" y="116369"/>
                  </a:lnTo>
                  <a:lnTo>
                    <a:pt x="36295" y="116492"/>
                  </a:lnTo>
                  <a:lnTo>
                    <a:pt x="36282" y="116630"/>
                  </a:lnTo>
                  <a:lnTo>
                    <a:pt x="36275" y="116767"/>
                  </a:lnTo>
                  <a:lnTo>
                    <a:pt x="36275" y="116898"/>
                  </a:lnTo>
                  <a:lnTo>
                    <a:pt x="35742" y="116733"/>
                  </a:lnTo>
                  <a:lnTo>
                    <a:pt x="35216" y="116568"/>
                  </a:lnTo>
                  <a:lnTo>
                    <a:pt x="34697" y="116389"/>
                  </a:lnTo>
                  <a:lnTo>
                    <a:pt x="34178" y="116210"/>
                  </a:lnTo>
                  <a:lnTo>
                    <a:pt x="33665" y="116018"/>
                  </a:lnTo>
                  <a:lnTo>
                    <a:pt x="33159" y="115825"/>
                  </a:lnTo>
                  <a:lnTo>
                    <a:pt x="32653" y="115626"/>
                  </a:lnTo>
                  <a:lnTo>
                    <a:pt x="32153" y="115427"/>
                  </a:lnTo>
                  <a:lnTo>
                    <a:pt x="31661" y="115213"/>
                  </a:lnTo>
                  <a:lnTo>
                    <a:pt x="31168" y="115000"/>
                  </a:lnTo>
                  <a:lnTo>
                    <a:pt x="30682" y="114773"/>
                  </a:lnTo>
                  <a:lnTo>
                    <a:pt x="30203" y="114547"/>
                  </a:lnTo>
                  <a:lnTo>
                    <a:pt x="29723" y="114320"/>
                  </a:lnTo>
                  <a:lnTo>
                    <a:pt x="29250" y="114079"/>
                  </a:lnTo>
                  <a:lnTo>
                    <a:pt x="28778" y="113838"/>
                  </a:lnTo>
                  <a:lnTo>
                    <a:pt x="28318" y="113591"/>
                  </a:lnTo>
                  <a:lnTo>
                    <a:pt x="27859" y="113336"/>
                  </a:lnTo>
                  <a:lnTo>
                    <a:pt x="27399" y="113075"/>
                  </a:lnTo>
                  <a:lnTo>
                    <a:pt x="26947" y="112814"/>
                  </a:lnTo>
                  <a:lnTo>
                    <a:pt x="26501" y="112546"/>
                  </a:lnTo>
                  <a:lnTo>
                    <a:pt x="26061" y="112271"/>
                  </a:lnTo>
                  <a:lnTo>
                    <a:pt x="25622" y="111989"/>
                  </a:lnTo>
                  <a:lnTo>
                    <a:pt x="25189" y="111707"/>
                  </a:lnTo>
                  <a:lnTo>
                    <a:pt x="24756" y="111418"/>
                  </a:lnTo>
                  <a:lnTo>
                    <a:pt x="24337" y="111122"/>
                  </a:lnTo>
                  <a:lnTo>
                    <a:pt x="23911" y="110827"/>
                  </a:lnTo>
                  <a:lnTo>
                    <a:pt x="23498" y="110524"/>
                  </a:lnTo>
                  <a:lnTo>
                    <a:pt x="23085" y="110215"/>
                  </a:lnTo>
                  <a:lnTo>
                    <a:pt x="22679" y="109905"/>
                  </a:lnTo>
                  <a:lnTo>
                    <a:pt x="22273" y="109589"/>
                  </a:lnTo>
                  <a:lnTo>
                    <a:pt x="21873" y="109266"/>
                  </a:lnTo>
                  <a:lnTo>
                    <a:pt x="21474" y="108943"/>
                  </a:lnTo>
                  <a:lnTo>
                    <a:pt x="22040" y="108331"/>
                  </a:lnTo>
                  <a:lnTo>
                    <a:pt x="22599" y="107712"/>
                  </a:lnTo>
                  <a:lnTo>
                    <a:pt x="23151" y="107093"/>
                  </a:lnTo>
                  <a:lnTo>
                    <a:pt x="23704" y="106467"/>
                  </a:lnTo>
                  <a:lnTo>
                    <a:pt x="24243" y="105842"/>
                  </a:lnTo>
                  <a:lnTo>
                    <a:pt x="24789" y="105209"/>
                  </a:lnTo>
                  <a:lnTo>
                    <a:pt x="25329" y="104570"/>
                  </a:lnTo>
                  <a:lnTo>
                    <a:pt x="25861" y="103930"/>
                  </a:lnTo>
                  <a:lnTo>
                    <a:pt x="26148" y="103586"/>
                  </a:lnTo>
                  <a:lnTo>
                    <a:pt x="26441" y="103243"/>
                  </a:lnTo>
                  <a:lnTo>
                    <a:pt x="27033" y="102555"/>
                  </a:lnTo>
                  <a:lnTo>
                    <a:pt x="27632" y="101867"/>
                  </a:lnTo>
                  <a:lnTo>
                    <a:pt x="27932" y="101517"/>
                  </a:lnTo>
                  <a:lnTo>
                    <a:pt x="28225" y="101166"/>
                  </a:lnTo>
                  <a:lnTo>
                    <a:pt x="28518" y="100815"/>
                  </a:lnTo>
                  <a:lnTo>
                    <a:pt x="28804" y="100458"/>
                  </a:lnTo>
                  <a:lnTo>
                    <a:pt x="29084" y="100093"/>
                  </a:lnTo>
                  <a:lnTo>
                    <a:pt x="29350" y="99729"/>
                  </a:lnTo>
                  <a:lnTo>
                    <a:pt x="29617" y="99358"/>
                  </a:lnTo>
                  <a:lnTo>
                    <a:pt x="29870" y="98979"/>
                  </a:lnTo>
                  <a:lnTo>
                    <a:pt x="30109" y="98601"/>
                  </a:lnTo>
                  <a:lnTo>
                    <a:pt x="30336" y="98209"/>
                  </a:lnTo>
                  <a:close/>
                  <a:moveTo>
                    <a:pt x="190992" y="103772"/>
                  </a:moveTo>
                  <a:lnTo>
                    <a:pt x="191032" y="103951"/>
                  </a:lnTo>
                  <a:lnTo>
                    <a:pt x="191079" y="104130"/>
                  </a:lnTo>
                  <a:lnTo>
                    <a:pt x="191125" y="104308"/>
                  </a:lnTo>
                  <a:lnTo>
                    <a:pt x="191185" y="104487"/>
                  </a:lnTo>
                  <a:lnTo>
                    <a:pt x="191252" y="104666"/>
                  </a:lnTo>
                  <a:lnTo>
                    <a:pt x="191319" y="104845"/>
                  </a:lnTo>
                  <a:lnTo>
                    <a:pt x="191398" y="105023"/>
                  </a:lnTo>
                  <a:lnTo>
                    <a:pt x="191478" y="105202"/>
                  </a:lnTo>
                  <a:lnTo>
                    <a:pt x="191645" y="105553"/>
                  </a:lnTo>
                  <a:lnTo>
                    <a:pt x="191831" y="105910"/>
                  </a:lnTo>
                  <a:lnTo>
                    <a:pt x="192031" y="106261"/>
                  </a:lnTo>
                  <a:lnTo>
                    <a:pt x="192244" y="106605"/>
                  </a:lnTo>
                  <a:lnTo>
                    <a:pt x="192457" y="106949"/>
                  </a:lnTo>
                  <a:lnTo>
                    <a:pt x="192670" y="107286"/>
                  </a:lnTo>
                  <a:lnTo>
                    <a:pt x="193110" y="107946"/>
                  </a:lnTo>
                  <a:lnTo>
                    <a:pt x="193529" y="108571"/>
                  </a:lnTo>
                  <a:lnTo>
                    <a:pt x="193722" y="108874"/>
                  </a:lnTo>
                  <a:lnTo>
                    <a:pt x="193909" y="109163"/>
                  </a:lnTo>
                  <a:lnTo>
                    <a:pt x="194122" y="109513"/>
                  </a:lnTo>
                  <a:lnTo>
                    <a:pt x="194335" y="109878"/>
                  </a:lnTo>
                  <a:lnTo>
                    <a:pt x="194768" y="110620"/>
                  </a:lnTo>
                  <a:lnTo>
                    <a:pt x="194994" y="111005"/>
                  </a:lnTo>
                  <a:lnTo>
                    <a:pt x="195220" y="111384"/>
                  </a:lnTo>
                  <a:lnTo>
                    <a:pt x="195460" y="111762"/>
                  </a:lnTo>
                  <a:lnTo>
                    <a:pt x="195700" y="112140"/>
                  </a:lnTo>
                  <a:lnTo>
                    <a:pt x="195953" y="112504"/>
                  </a:lnTo>
                  <a:lnTo>
                    <a:pt x="196206" y="112862"/>
                  </a:lnTo>
                  <a:lnTo>
                    <a:pt x="196472" y="113213"/>
                  </a:lnTo>
                  <a:lnTo>
                    <a:pt x="196612" y="113384"/>
                  </a:lnTo>
                  <a:lnTo>
                    <a:pt x="196752" y="113550"/>
                  </a:lnTo>
                  <a:lnTo>
                    <a:pt x="196892" y="113708"/>
                  </a:lnTo>
                  <a:lnTo>
                    <a:pt x="197038" y="113866"/>
                  </a:lnTo>
                  <a:lnTo>
                    <a:pt x="197184" y="114017"/>
                  </a:lnTo>
                  <a:lnTo>
                    <a:pt x="197338" y="114168"/>
                  </a:lnTo>
                  <a:lnTo>
                    <a:pt x="197491" y="114306"/>
                  </a:lnTo>
                  <a:lnTo>
                    <a:pt x="197651" y="114443"/>
                  </a:lnTo>
                  <a:lnTo>
                    <a:pt x="197810" y="114574"/>
                  </a:lnTo>
                  <a:lnTo>
                    <a:pt x="197970" y="114698"/>
                  </a:lnTo>
                  <a:lnTo>
                    <a:pt x="197131" y="115234"/>
                  </a:lnTo>
                  <a:lnTo>
                    <a:pt x="196279" y="115750"/>
                  </a:lnTo>
                  <a:lnTo>
                    <a:pt x="195420" y="116252"/>
                  </a:lnTo>
                  <a:lnTo>
                    <a:pt x="194554" y="116747"/>
                  </a:lnTo>
                  <a:lnTo>
                    <a:pt x="193682" y="117228"/>
                  </a:lnTo>
                  <a:lnTo>
                    <a:pt x="192803" y="117696"/>
                  </a:lnTo>
                  <a:lnTo>
                    <a:pt x="191918" y="118149"/>
                  </a:lnTo>
                  <a:lnTo>
                    <a:pt x="191019" y="118590"/>
                  </a:lnTo>
                  <a:lnTo>
                    <a:pt x="190113" y="119023"/>
                  </a:lnTo>
                  <a:lnTo>
                    <a:pt x="189208" y="119435"/>
                  </a:lnTo>
                  <a:lnTo>
                    <a:pt x="188289" y="119834"/>
                  </a:lnTo>
                  <a:lnTo>
                    <a:pt x="187364" y="120226"/>
                  </a:lnTo>
                  <a:lnTo>
                    <a:pt x="186438" y="120597"/>
                  </a:lnTo>
                  <a:lnTo>
                    <a:pt x="185499" y="120955"/>
                  </a:lnTo>
                  <a:lnTo>
                    <a:pt x="184554" y="121299"/>
                  </a:lnTo>
                  <a:lnTo>
                    <a:pt x="183602" y="121629"/>
                  </a:lnTo>
                  <a:lnTo>
                    <a:pt x="183635" y="120783"/>
                  </a:lnTo>
                  <a:lnTo>
                    <a:pt x="183675" y="119944"/>
                  </a:lnTo>
                  <a:lnTo>
                    <a:pt x="183715" y="119105"/>
                  </a:lnTo>
                  <a:lnTo>
                    <a:pt x="183761" y="118273"/>
                  </a:lnTo>
                  <a:lnTo>
                    <a:pt x="183868" y="116596"/>
                  </a:lnTo>
                  <a:lnTo>
                    <a:pt x="183988" y="114925"/>
                  </a:lnTo>
                  <a:lnTo>
                    <a:pt x="184121" y="113254"/>
                  </a:lnTo>
                  <a:lnTo>
                    <a:pt x="184261" y="111583"/>
                  </a:lnTo>
                  <a:lnTo>
                    <a:pt x="184421" y="109912"/>
                  </a:lnTo>
                  <a:lnTo>
                    <a:pt x="184580" y="108234"/>
                  </a:lnTo>
                  <a:lnTo>
                    <a:pt x="184674" y="108283"/>
                  </a:lnTo>
                  <a:lnTo>
                    <a:pt x="184767" y="108324"/>
                  </a:lnTo>
                  <a:lnTo>
                    <a:pt x="184860" y="108358"/>
                  </a:lnTo>
                  <a:lnTo>
                    <a:pt x="184960" y="108386"/>
                  </a:lnTo>
                  <a:lnTo>
                    <a:pt x="185060" y="108406"/>
                  </a:lnTo>
                  <a:lnTo>
                    <a:pt x="185160" y="108420"/>
                  </a:lnTo>
                  <a:lnTo>
                    <a:pt x="185260" y="108427"/>
                  </a:lnTo>
                  <a:lnTo>
                    <a:pt x="185366" y="108427"/>
                  </a:lnTo>
                  <a:lnTo>
                    <a:pt x="185473" y="108413"/>
                  </a:lnTo>
                  <a:lnTo>
                    <a:pt x="185579" y="108393"/>
                  </a:lnTo>
                  <a:lnTo>
                    <a:pt x="185686" y="108365"/>
                  </a:lnTo>
                  <a:lnTo>
                    <a:pt x="185786" y="108331"/>
                  </a:lnTo>
                  <a:lnTo>
                    <a:pt x="185892" y="108283"/>
                  </a:lnTo>
                  <a:lnTo>
                    <a:pt x="185999" y="108228"/>
                  </a:lnTo>
                  <a:lnTo>
                    <a:pt x="186099" y="108159"/>
                  </a:lnTo>
                  <a:lnTo>
                    <a:pt x="186198" y="108083"/>
                  </a:lnTo>
                  <a:lnTo>
                    <a:pt x="186811" y="107567"/>
                  </a:lnTo>
                  <a:lnTo>
                    <a:pt x="187424" y="107045"/>
                  </a:lnTo>
                  <a:lnTo>
                    <a:pt x="188023" y="106515"/>
                  </a:lnTo>
                  <a:lnTo>
                    <a:pt x="188629" y="105979"/>
                  </a:lnTo>
                  <a:lnTo>
                    <a:pt x="189221" y="105436"/>
                  </a:lnTo>
                  <a:lnTo>
                    <a:pt x="189814" y="104886"/>
                  </a:lnTo>
                  <a:lnTo>
                    <a:pt x="190406" y="104329"/>
                  </a:lnTo>
                  <a:lnTo>
                    <a:pt x="190992" y="103772"/>
                  </a:lnTo>
                  <a:close/>
                  <a:moveTo>
                    <a:pt x="43446" y="91987"/>
                  </a:moveTo>
                  <a:lnTo>
                    <a:pt x="43439" y="93864"/>
                  </a:lnTo>
                  <a:lnTo>
                    <a:pt x="43432" y="95665"/>
                  </a:lnTo>
                  <a:lnTo>
                    <a:pt x="43426" y="97364"/>
                  </a:lnTo>
                  <a:lnTo>
                    <a:pt x="43419" y="98175"/>
                  </a:lnTo>
                  <a:lnTo>
                    <a:pt x="43406" y="98959"/>
                  </a:lnTo>
                  <a:lnTo>
                    <a:pt x="43373" y="100698"/>
                  </a:lnTo>
                  <a:lnTo>
                    <a:pt x="43346" y="102445"/>
                  </a:lnTo>
                  <a:lnTo>
                    <a:pt x="43333" y="104198"/>
                  </a:lnTo>
                  <a:lnTo>
                    <a:pt x="43326" y="105945"/>
                  </a:lnTo>
                  <a:lnTo>
                    <a:pt x="43326" y="107705"/>
                  </a:lnTo>
                  <a:lnTo>
                    <a:pt x="43346" y="109458"/>
                  </a:lnTo>
                  <a:lnTo>
                    <a:pt x="43366" y="111219"/>
                  </a:lnTo>
                  <a:lnTo>
                    <a:pt x="43399" y="112986"/>
                  </a:lnTo>
                  <a:lnTo>
                    <a:pt x="43439" y="114746"/>
                  </a:lnTo>
                  <a:lnTo>
                    <a:pt x="43492" y="116513"/>
                  </a:lnTo>
                  <a:lnTo>
                    <a:pt x="43552" y="118280"/>
                  </a:lnTo>
                  <a:lnTo>
                    <a:pt x="43619" y="120047"/>
                  </a:lnTo>
                  <a:lnTo>
                    <a:pt x="43699" y="121814"/>
                  </a:lnTo>
                  <a:lnTo>
                    <a:pt x="43785" y="123588"/>
                  </a:lnTo>
                  <a:lnTo>
                    <a:pt x="43879" y="125355"/>
                  </a:lnTo>
                  <a:lnTo>
                    <a:pt x="43978" y="127123"/>
                  </a:lnTo>
                  <a:lnTo>
                    <a:pt x="43885" y="127095"/>
                  </a:lnTo>
                  <a:lnTo>
                    <a:pt x="43825" y="127081"/>
                  </a:lnTo>
                  <a:lnTo>
                    <a:pt x="43765" y="127081"/>
                  </a:lnTo>
                  <a:lnTo>
                    <a:pt x="43413" y="127095"/>
                  </a:lnTo>
                  <a:lnTo>
                    <a:pt x="43060" y="127088"/>
                  </a:lnTo>
                  <a:lnTo>
                    <a:pt x="42713" y="127074"/>
                  </a:lnTo>
                  <a:lnTo>
                    <a:pt x="42367" y="127040"/>
                  </a:lnTo>
                  <a:lnTo>
                    <a:pt x="42021" y="126999"/>
                  </a:lnTo>
                  <a:lnTo>
                    <a:pt x="41681" y="126944"/>
                  </a:lnTo>
                  <a:lnTo>
                    <a:pt x="41342" y="126875"/>
                  </a:lnTo>
                  <a:lnTo>
                    <a:pt x="41002" y="126793"/>
                  </a:lnTo>
                  <a:lnTo>
                    <a:pt x="40669" y="126696"/>
                  </a:lnTo>
                  <a:lnTo>
                    <a:pt x="40343" y="126593"/>
                  </a:lnTo>
                  <a:lnTo>
                    <a:pt x="40010" y="126476"/>
                  </a:lnTo>
                  <a:lnTo>
                    <a:pt x="39684" y="126352"/>
                  </a:lnTo>
                  <a:lnTo>
                    <a:pt x="39358" y="126215"/>
                  </a:lnTo>
                  <a:lnTo>
                    <a:pt x="39038" y="126071"/>
                  </a:lnTo>
                  <a:lnTo>
                    <a:pt x="38718" y="125919"/>
                  </a:lnTo>
                  <a:lnTo>
                    <a:pt x="38406" y="125761"/>
                  </a:lnTo>
                  <a:lnTo>
                    <a:pt x="38366" y="125658"/>
                  </a:lnTo>
                  <a:lnTo>
                    <a:pt x="38326" y="125555"/>
                  </a:lnTo>
                  <a:lnTo>
                    <a:pt x="38292" y="125445"/>
                  </a:lnTo>
                  <a:lnTo>
                    <a:pt x="38259" y="125328"/>
                  </a:lnTo>
                  <a:lnTo>
                    <a:pt x="38206" y="125087"/>
                  </a:lnTo>
                  <a:lnTo>
                    <a:pt x="38159" y="124826"/>
                  </a:lnTo>
                  <a:lnTo>
                    <a:pt x="38126" y="124551"/>
                  </a:lnTo>
                  <a:lnTo>
                    <a:pt x="38099" y="124262"/>
                  </a:lnTo>
                  <a:lnTo>
                    <a:pt x="38079" y="123960"/>
                  </a:lnTo>
                  <a:lnTo>
                    <a:pt x="38073" y="123650"/>
                  </a:lnTo>
                  <a:lnTo>
                    <a:pt x="38066" y="123327"/>
                  </a:lnTo>
                  <a:lnTo>
                    <a:pt x="38073" y="122997"/>
                  </a:lnTo>
                  <a:lnTo>
                    <a:pt x="38086" y="122660"/>
                  </a:lnTo>
                  <a:lnTo>
                    <a:pt x="38099" y="122316"/>
                  </a:lnTo>
                  <a:lnTo>
                    <a:pt x="38126" y="121972"/>
                  </a:lnTo>
                  <a:lnTo>
                    <a:pt x="38152" y="121622"/>
                  </a:lnTo>
                  <a:lnTo>
                    <a:pt x="38212" y="120920"/>
                  </a:lnTo>
                  <a:lnTo>
                    <a:pt x="38292" y="120219"/>
                  </a:lnTo>
                  <a:lnTo>
                    <a:pt x="38372" y="119538"/>
                  </a:lnTo>
                  <a:lnTo>
                    <a:pt x="38539" y="118260"/>
                  </a:lnTo>
                  <a:lnTo>
                    <a:pt x="38612" y="117689"/>
                  </a:lnTo>
                  <a:lnTo>
                    <a:pt x="38672" y="117173"/>
                  </a:lnTo>
                  <a:lnTo>
                    <a:pt x="38718" y="116733"/>
                  </a:lnTo>
                  <a:lnTo>
                    <a:pt x="38732" y="116541"/>
                  </a:lnTo>
                  <a:lnTo>
                    <a:pt x="38745" y="116369"/>
                  </a:lnTo>
                  <a:lnTo>
                    <a:pt x="38818" y="113873"/>
                  </a:lnTo>
                  <a:lnTo>
                    <a:pt x="38892" y="111370"/>
                  </a:lnTo>
                  <a:lnTo>
                    <a:pt x="38965" y="108881"/>
                  </a:lnTo>
                  <a:lnTo>
                    <a:pt x="39038" y="106392"/>
                  </a:lnTo>
                  <a:lnTo>
                    <a:pt x="39051" y="105780"/>
                  </a:lnTo>
                  <a:lnTo>
                    <a:pt x="39058" y="105161"/>
                  </a:lnTo>
                  <a:lnTo>
                    <a:pt x="39051" y="104542"/>
                  </a:lnTo>
                  <a:lnTo>
                    <a:pt x="39045" y="103910"/>
                  </a:lnTo>
                  <a:lnTo>
                    <a:pt x="39025" y="102644"/>
                  </a:lnTo>
                  <a:lnTo>
                    <a:pt x="39011" y="101372"/>
                  </a:lnTo>
                  <a:lnTo>
                    <a:pt x="39011" y="100740"/>
                  </a:lnTo>
                  <a:lnTo>
                    <a:pt x="39011" y="100107"/>
                  </a:lnTo>
                  <a:lnTo>
                    <a:pt x="39031" y="99475"/>
                  </a:lnTo>
                  <a:lnTo>
                    <a:pt x="39051" y="98849"/>
                  </a:lnTo>
                  <a:lnTo>
                    <a:pt x="39091" y="98230"/>
                  </a:lnTo>
                  <a:lnTo>
                    <a:pt x="39118" y="97921"/>
                  </a:lnTo>
                  <a:lnTo>
                    <a:pt x="39145" y="97611"/>
                  </a:lnTo>
                  <a:lnTo>
                    <a:pt x="39178" y="97309"/>
                  </a:lnTo>
                  <a:lnTo>
                    <a:pt x="39211" y="97006"/>
                  </a:lnTo>
                  <a:lnTo>
                    <a:pt x="39251" y="96704"/>
                  </a:lnTo>
                  <a:lnTo>
                    <a:pt x="39298" y="96408"/>
                  </a:lnTo>
                  <a:lnTo>
                    <a:pt x="39424" y="95672"/>
                  </a:lnTo>
                  <a:lnTo>
                    <a:pt x="39491" y="95335"/>
                  </a:lnTo>
                  <a:lnTo>
                    <a:pt x="39551" y="95026"/>
                  </a:lnTo>
                  <a:lnTo>
                    <a:pt x="39617" y="94730"/>
                  </a:lnTo>
                  <a:lnTo>
                    <a:pt x="39684" y="94462"/>
                  </a:lnTo>
                  <a:lnTo>
                    <a:pt x="39750" y="94208"/>
                  </a:lnTo>
                  <a:lnTo>
                    <a:pt x="39817" y="93974"/>
                  </a:lnTo>
                  <a:lnTo>
                    <a:pt x="39890" y="93754"/>
                  </a:lnTo>
                  <a:lnTo>
                    <a:pt x="39964" y="93554"/>
                  </a:lnTo>
                  <a:lnTo>
                    <a:pt x="40043" y="93369"/>
                  </a:lnTo>
                  <a:lnTo>
                    <a:pt x="40130" y="93204"/>
                  </a:lnTo>
                  <a:lnTo>
                    <a:pt x="40217" y="93052"/>
                  </a:lnTo>
                  <a:lnTo>
                    <a:pt x="40310" y="92915"/>
                  </a:lnTo>
                  <a:lnTo>
                    <a:pt x="40403" y="92784"/>
                  </a:lnTo>
                  <a:lnTo>
                    <a:pt x="40510" y="92674"/>
                  </a:lnTo>
                  <a:lnTo>
                    <a:pt x="40623" y="92571"/>
                  </a:lnTo>
                  <a:lnTo>
                    <a:pt x="40743" y="92482"/>
                  </a:lnTo>
                  <a:lnTo>
                    <a:pt x="40869" y="92406"/>
                  </a:lnTo>
                  <a:lnTo>
                    <a:pt x="41002" y="92337"/>
                  </a:lnTo>
                  <a:lnTo>
                    <a:pt x="41142" y="92275"/>
                  </a:lnTo>
                  <a:lnTo>
                    <a:pt x="41295" y="92220"/>
                  </a:lnTo>
                  <a:lnTo>
                    <a:pt x="41462" y="92179"/>
                  </a:lnTo>
                  <a:lnTo>
                    <a:pt x="41635" y="92138"/>
                  </a:lnTo>
                  <a:lnTo>
                    <a:pt x="41815" y="92104"/>
                  </a:lnTo>
                  <a:lnTo>
                    <a:pt x="42008" y="92083"/>
                  </a:lnTo>
                  <a:lnTo>
                    <a:pt x="42221" y="92055"/>
                  </a:lnTo>
                  <a:lnTo>
                    <a:pt x="42434" y="92042"/>
                  </a:lnTo>
                  <a:lnTo>
                    <a:pt x="42913" y="92014"/>
                  </a:lnTo>
                  <a:lnTo>
                    <a:pt x="43446" y="91987"/>
                  </a:lnTo>
                  <a:close/>
                  <a:moveTo>
                    <a:pt x="177110" y="92317"/>
                  </a:moveTo>
                  <a:lnTo>
                    <a:pt x="178009" y="92468"/>
                  </a:lnTo>
                  <a:lnTo>
                    <a:pt x="178914" y="92606"/>
                  </a:lnTo>
                  <a:lnTo>
                    <a:pt x="179820" y="92743"/>
                  </a:lnTo>
                  <a:lnTo>
                    <a:pt x="180279" y="92798"/>
                  </a:lnTo>
                  <a:lnTo>
                    <a:pt x="180732" y="92853"/>
                  </a:lnTo>
                  <a:lnTo>
                    <a:pt x="181185" y="92901"/>
                  </a:lnTo>
                  <a:lnTo>
                    <a:pt x="181637" y="92949"/>
                  </a:lnTo>
                  <a:lnTo>
                    <a:pt x="182090" y="92984"/>
                  </a:lnTo>
                  <a:lnTo>
                    <a:pt x="182536" y="93011"/>
                  </a:lnTo>
                  <a:lnTo>
                    <a:pt x="182982" y="93039"/>
                  </a:lnTo>
                  <a:lnTo>
                    <a:pt x="183429" y="93046"/>
                  </a:lnTo>
                  <a:lnTo>
                    <a:pt x="183868" y="93052"/>
                  </a:lnTo>
                  <a:lnTo>
                    <a:pt x="184307" y="93046"/>
                  </a:lnTo>
                  <a:lnTo>
                    <a:pt x="184321" y="93039"/>
                  </a:lnTo>
                  <a:lnTo>
                    <a:pt x="184334" y="93032"/>
                  </a:lnTo>
                  <a:lnTo>
                    <a:pt x="184354" y="93025"/>
                  </a:lnTo>
                  <a:lnTo>
                    <a:pt x="184367" y="93025"/>
                  </a:lnTo>
                  <a:lnTo>
                    <a:pt x="184074" y="94297"/>
                  </a:lnTo>
                  <a:lnTo>
                    <a:pt x="183788" y="95576"/>
                  </a:lnTo>
                  <a:lnTo>
                    <a:pt x="183522" y="96855"/>
                  </a:lnTo>
                  <a:lnTo>
                    <a:pt x="183262" y="98141"/>
                  </a:lnTo>
                  <a:lnTo>
                    <a:pt x="183022" y="99426"/>
                  </a:lnTo>
                  <a:lnTo>
                    <a:pt x="182789" y="100719"/>
                  </a:lnTo>
                  <a:lnTo>
                    <a:pt x="182576" y="102005"/>
                  </a:lnTo>
                  <a:lnTo>
                    <a:pt x="182370" y="103304"/>
                  </a:lnTo>
                  <a:lnTo>
                    <a:pt x="182177" y="104597"/>
                  </a:lnTo>
                  <a:lnTo>
                    <a:pt x="181997" y="105897"/>
                  </a:lnTo>
                  <a:lnTo>
                    <a:pt x="181831" y="107196"/>
                  </a:lnTo>
                  <a:lnTo>
                    <a:pt x="181671" y="108496"/>
                  </a:lnTo>
                  <a:lnTo>
                    <a:pt x="181524" y="109795"/>
                  </a:lnTo>
                  <a:lnTo>
                    <a:pt x="181391" y="111102"/>
                  </a:lnTo>
                  <a:lnTo>
                    <a:pt x="181265" y="112408"/>
                  </a:lnTo>
                  <a:lnTo>
                    <a:pt x="181151" y="113715"/>
                  </a:lnTo>
                  <a:lnTo>
                    <a:pt x="181098" y="114471"/>
                  </a:lnTo>
                  <a:lnTo>
                    <a:pt x="181052" y="115234"/>
                  </a:lnTo>
                  <a:lnTo>
                    <a:pt x="181025" y="116004"/>
                  </a:lnTo>
                  <a:lnTo>
                    <a:pt x="180998" y="116767"/>
                  </a:lnTo>
                  <a:lnTo>
                    <a:pt x="180985" y="117538"/>
                  </a:lnTo>
                  <a:lnTo>
                    <a:pt x="180972" y="118308"/>
                  </a:lnTo>
                  <a:lnTo>
                    <a:pt x="180958" y="119848"/>
                  </a:lnTo>
                  <a:lnTo>
                    <a:pt x="180945" y="120625"/>
                  </a:lnTo>
                  <a:lnTo>
                    <a:pt x="180938" y="121388"/>
                  </a:lnTo>
                  <a:lnTo>
                    <a:pt x="180918" y="122158"/>
                  </a:lnTo>
                  <a:lnTo>
                    <a:pt x="180892" y="122928"/>
                  </a:lnTo>
                  <a:lnTo>
                    <a:pt x="180852" y="123691"/>
                  </a:lnTo>
                  <a:lnTo>
                    <a:pt x="180805" y="124448"/>
                  </a:lnTo>
                  <a:lnTo>
                    <a:pt x="180745" y="125204"/>
                  </a:lnTo>
                  <a:lnTo>
                    <a:pt x="180705" y="125582"/>
                  </a:lnTo>
                  <a:lnTo>
                    <a:pt x="180665" y="125961"/>
                  </a:lnTo>
                  <a:lnTo>
                    <a:pt x="180559" y="126806"/>
                  </a:lnTo>
                  <a:lnTo>
                    <a:pt x="180506" y="127184"/>
                  </a:lnTo>
                  <a:lnTo>
                    <a:pt x="180459" y="127535"/>
                  </a:lnTo>
                  <a:lnTo>
                    <a:pt x="180406" y="127858"/>
                  </a:lnTo>
                  <a:lnTo>
                    <a:pt x="180352" y="128154"/>
                  </a:lnTo>
                  <a:lnTo>
                    <a:pt x="180299" y="128429"/>
                  </a:lnTo>
                  <a:lnTo>
                    <a:pt x="180239" y="128677"/>
                  </a:lnTo>
                  <a:lnTo>
                    <a:pt x="180173" y="128897"/>
                  </a:lnTo>
                  <a:lnTo>
                    <a:pt x="180106" y="129096"/>
                  </a:lnTo>
                  <a:lnTo>
                    <a:pt x="180033" y="129275"/>
                  </a:lnTo>
                  <a:lnTo>
                    <a:pt x="179953" y="129433"/>
                  </a:lnTo>
                  <a:lnTo>
                    <a:pt x="179866" y="129577"/>
                  </a:lnTo>
                  <a:lnTo>
                    <a:pt x="179820" y="129639"/>
                  </a:lnTo>
                  <a:lnTo>
                    <a:pt x="179773" y="129694"/>
                  </a:lnTo>
                  <a:lnTo>
                    <a:pt x="179727" y="129749"/>
                  </a:lnTo>
                  <a:lnTo>
                    <a:pt x="179673" y="129797"/>
                  </a:lnTo>
                  <a:lnTo>
                    <a:pt x="179620" y="129845"/>
                  </a:lnTo>
                  <a:lnTo>
                    <a:pt x="179560" y="129887"/>
                  </a:lnTo>
                  <a:lnTo>
                    <a:pt x="179500" y="129928"/>
                  </a:lnTo>
                  <a:lnTo>
                    <a:pt x="179440" y="129962"/>
                  </a:lnTo>
                  <a:lnTo>
                    <a:pt x="179380" y="129990"/>
                  </a:lnTo>
                  <a:lnTo>
                    <a:pt x="179307" y="130017"/>
                  </a:lnTo>
                  <a:lnTo>
                    <a:pt x="179167" y="130065"/>
                  </a:lnTo>
                  <a:lnTo>
                    <a:pt x="179014" y="130100"/>
                  </a:lnTo>
                  <a:lnTo>
                    <a:pt x="178848" y="130120"/>
                  </a:lnTo>
                  <a:lnTo>
                    <a:pt x="178661" y="130134"/>
                  </a:lnTo>
                  <a:lnTo>
                    <a:pt x="178468" y="130141"/>
                  </a:lnTo>
                  <a:lnTo>
                    <a:pt x="178255" y="130141"/>
                  </a:lnTo>
                  <a:lnTo>
                    <a:pt x="178029" y="130127"/>
                  </a:lnTo>
                  <a:lnTo>
                    <a:pt x="177789" y="130114"/>
                  </a:lnTo>
                  <a:lnTo>
                    <a:pt x="177250" y="130072"/>
                  </a:lnTo>
                  <a:lnTo>
                    <a:pt x="176631" y="130017"/>
                  </a:lnTo>
                  <a:lnTo>
                    <a:pt x="175938" y="129962"/>
                  </a:lnTo>
                  <a:lnTo>
                    <a:pt x="176158" y="127618"/>
                  </a:lnTo>
                  <a:lnTo>
                    <a:pt x="176364" y="125273"/>
                  </a:lnTo>
                  <a:lnTo>
                    <a:pt x="176464" y="124097"/>
                  </a:lnTo>
                  <a:lnTo>
                    <a:pt x="176557" y="122921"/>
                  </a:lnTo>
                  <a:lnTo>
                    <a:pt x="176644" y="121746"/>
                  </a:lnTo>
                  <a:lnTo>
                    <a:pt x="176730" y="120570"/>
                  </a:lnTo>
                  <a:lnTo>
                    <a:pt x="176810" y="119394"/>
                  </a:lnTo>
                  <a:lnTo>
                    <a:pt x="176890" y="118218"/>
                  </a:lnTo>
                  <a:lnTo>
                    <a:pt x="176963" y="117042"/>
                  </a:lnTo>
                  <a:lnTo>
                    <a:pt x="177030" y="115867"/>
                  </a:lnTo>
                  <a:lnTo>
                    <a:pt x="177090" y="114691"/>
                  </a:lnTo>
                  <a:lnTo>
                    <a:pt x="177143" y="113508"/>
                  </a:lnTo>
                  <a:lnTo>
                    <a:pt x="177196" y="112332"/>
                  </a:lnTo>
                  <a:lnTo>
                    <a:pt x="177243" y="111157"/>
                  </a:lnTo>
                  <a:lnTo>
                    <a:pt x="177283" y="109981"/>
                  </a:lnTo>
                  <a:lnTo>
                    <a:pt x="177316" y="108798"/>
                  </a:lnTo>
                  <a:lnTo>
                    <a:pt x="177343" y="107622"/>
                  </a:lnTo>
                  <a:lnTo>
                    <a:pt x="177370" y="106440"/>
                  </a:lnTo>
                  <a:lnTo>
                    <a:pt x="177383" y="105264"/>
                  </a:lnTo>
                  <a:lnTo>
                    <a:pt x="177396" y="104088"/>
                  </a:lnTo>
                  <a:lnTo>
                    <a:pt x="177396" y="102906"/>
                  </a:lnTo>
                  <a:lnTo>
                    <a:pt x="177390" y="101730"/>
                  </a:lnTo>
                  <a:lnTo>
                    <a:pt x="177383" y="100554"/>
                  </a:lnTo>
                  <a:lnTo>
                    <a:pt x="177363" y="99378"/>
                  </a:lnTo>
                  <a:lnTo>
                    <a:pt x="177343" y="98196"/>
                  </a:lnTo>
                  <a:lnTo>
                    <a:pt x="177310" y="97020"/>
                  </a:lnTo>
                  <a:lnTo>
                    <a:pt x="177270" y="95844"/>
                  </a:lnTo>
                  <a:lnTo>
                    <a:pt x="177223" y="94668"/>
                  </a:lnTo>
                  <a:lnTo>
                    <a:pt x="177170" y="93493"/>
                  </a:lnTo>
                  <a:lnTo>
                    <a:pt x="177110" y="92317"/>
                  </a:lnTo>
                  <a:close/>
                  <a:moveTo>
                    <a:pt x="65897" y="63899"/>
                  </a:moveTo>
                  <a:lnTo>
                    <a:pt x="66397" y="63906"/>
                  </a:lnTo>
                  <a:lnTo>
                    <a:pt x="66889" y="63919"/>
                  </a:lnTo>
                  <a:lnTo>
                    <a:pt x="67389" y="63940"/>
                  </a:lnTo>
                  <a:lnTo>
                    <a:pt x="67895" y="63961"/>
                  </a:lnTo>
                  <a:lnTo>
                    <a:pt x="68894" y="64009"/>
                  </a:lnTo>
                  <a:lnTo>
                    <a:pt x="69899" y="64077"/>
                  </a:lnTo>
                  <a:lnTo>
                    <a:pt x="70904" y="64146"/>
                  </a:lnTo>
                  <a:lnTo>
                    <a:pt x="72889" y="64297"/>
                  </a:lnTo>
                  <a:lnTo>
                    <a:pt x="73867" y="64366"/>
                  </a:lnTo>
                  <a:lnTo>
                    <a:pt x="74839" y="64428"/>
                  </a:lnTo>
                  <a:lnTo>
                    <a:pt x="75792" y="64476"/>
                  </a:lnTo>
                  <a:lnTo>
                    <a:pt x="76258" y="64497"/>
                  </a:lnTo>
                  <a:lnTo>
                    <a:pt x="76724" y="64504"/>
                  </a:lnTo>
                  <a:lnTo>
                    <a:pt x="114449" y="65233"/>
                  </a:lnTo>
                  <a:lnTo>
                    <a:pt x="150071" y="65893"/>
                  </a:lnTo>
                  <a:lnTo>
                    <a:pt x="151422" y="65893"/>
                  </a:lnTo>
                  <a:lnTo>
                    <a:pt x="152128" y="65879"/>
                  </a:lnTo>
                  <a:lnTo>
                    <a:pt x="152841" y="65858"/>
                  </a:lnTo>
                  <a:lnTo>
                    <a:pt x="154312" y="65810"/>
                  </a:lnTo>
                  <a:lnTo>
                    <a:pt x="155058" y="65790"/>
                  </a:lnTo>
                  <a:lnTo>
                    <a:pt x="155810" y="65769"/>
                  </a:lnTo>
                  <a:lnTo>
                    <a:pt x="156569" y="65755"/>
                  </a:lnTo>
                  <a:lnTo>
                    <a:pt x="157335" y="65748"/>
                  </a:lnTo>
                  <a:lnTo>
                    <a:pt x="158094" y="65755"/>
                  </a:lnTo>
                  <a:lnTo>
                    <a:pt x="158860" y="65769"/>
                  </a:lnTo>
                  <a:lnTo>
                    <a:pt x="159619" y="65803"/>
                  </a:lnTo>
                  <a:lnTo>
                    <a:pt x="159998" y="65824"/>
                  </a:lnTo>
                  <a:lnTo>
                    <a:pt x="160371" y="65851"/>
                  </a:lnTo>
                  <a:lnTo>
                    <a:pt x="160751" y="65886"/>
                  </a:lnTo>
                  <a:lnTo>
                    <a:pt x="161123" y="65920"/>
                  </a:lnTo>
                  <a:lnTo>
                    <a:pt x="161496" y="65961"/>
                  </a:lnTo>
                  <a:lnTo>
                    <a:pt x="161863" y="66010"/>
                  </a:lnTo>
                  <a:lnTo>
                    <a:pt x="162229" y="66065"/>
                  </a:lnTo>
                  <a:lnTo>
                    <a:pt x="162595" y="66126"/>
                  </a:lnTo>
                  <a:lnTo>
                    <a:pt x="162954" y="66188"/>
                  </a:lnTo>
                  <a:lnTo>
                    <a:pt x="163314" y="66264"/>
                  </a:lnTo>
                  <a:lnTo>
                    <a:pt x="163667" y="66346"/>
                  </a:lnTo>
                  <a:lnTo>
                    <a:pt x="164020" y="66429"/>
                  </a:lnTo>
                  <a:lnTo>
                    <a:pt x="164366" y="66525"/>
                  </a:lnTo>
                  <a:lnTo>
                    <a:pt x="164706" y="66628"/>
                  </a:lnTo>
                  <a:lnTo>
                    <a:pt x="165045" y="66745"/>
                  </a:lnTo>
                  <a:lnTo>
                    <a:pt x="165378" y="66862"/>
                  </a:lnTo>
                  <a:lnTo>
                    <a:pt x="165704" y="66993"/>
                  </a:lnTo>
                  <a:lnTo>
                    <a:pt x="166031" y="67130"/>
                  </a:lnTo>
                  <a:lnTo>
                    <a:pt x="166350" y="67282"/>
                  </a:lnTo>
                  <a:lnTo>
                    <a:pt x="166663" y="67433"/>
                  </a:lnTo>
                  <a:lnTo>
                    <a:pt x="166969" y="67605"/>
                  </a:lnTo>
                  <a:lnTo>
                    <a:pt x="167269" y="67784"/>
                  </a:lnTo>
                  <a:lnTo>
                    <a:pt x="167569" y="67969"/>
                  </a:lnTo>
                  <a:lnTo>
                    <a:pt x="167855" y="68169"/>
                  </a:lnTo>
                  <a:lnTo>
                    <a:pt x="168135" y="68375"/>
                  </a:lnTo>
                  <a:lnTo>
                    <a:pt x="168408" y="68602"/>
                  </a:lnTo>
                  <a:lnTo>
                    <a:pt x="168681" y="68829"/>
                  </a:lnTo>
                  <a:lnTo>
                    <a:pt x="168940" y="69076"/>
                  </a:lnTo>
                  <a:lnTo>
                    <a:pt x="169193" y="69331"/>
                  </a:lnTo>
                  <a:lnTo>
                    <a:pt x="169433" y="69606"/>
                  </a:lnTo>
                  <a:lnTo>
                    <a:pt x="169673" y="69888"/>
                  </a:lnTo>
                  <a:lnTo>
                    <a:pt x="169899" y="70183"/>
                  </a:lnTo>
                  <a:lnTo>
                    <a:pt x="170119" y="70493"/>
                  </a:lnTo>
                  <a:lnTo>
                    <a:pt x="170332" y="70816"/>
                  </a:lnTo>
                  <a:lnTo>
                    <a:pt x="170532" y="71153"/>
                  </a:lnTo>
                  <a:lnTo>
                    <a:pt x="170725" y="71503"/>
                  </a:lnTo>
                  <a:lnTo>
                    <a:pt x="170911" y="71868"/>
                  </a:lnTo>
                  <a:lnTo>
                    <a:pt x="171084" y="72246"/>
                  </a:lnTo>
                  <a:lnTo>
                    <a:pt x="171191" y="72494"/>
                  </a:lnTo>
                  <a:lnTo>
                    <a:pt x="171291" y="72748"/>
                  </a:lnTo>
                  <a:lnTo>
                    <a:pt x="171390" y="73009"/>
                  </a:lnTo>
                  <a:lnTo>
                    <a:pt x="171484" y="73270"/>
                  </a:lnTo>
                  <a:lnTo>
                    <a:pt x="171577" y="73532"/>
                  </a:lnTo>
                  <a:lnTo>
                    <a:pt x="171663" y="73800"/>
                  </a:lnTo>
                  <a:lnTo>
                    <a:pt x="171830" y="74343"/>
                  </a:lnTo>
                  <a:lnTo>
                    <a:pt x="171983" y="74893"/>
                  </a:lnTo>
                  <a:lnTo>
                    <a:pt x="172130" y="75457"/>
                  </a:lnTo>
                  <a:lnTo>
                    <a:pt x="172256" y="76021"/>
                  </a:lnTo>
                  <a:lnTo>
                    <a:pt x="172376" y="76605"/>
                  </a:lnTo>
                  <a:lnTo>
                    <a:pt x="172482" y="77190"/>
                  </a:lnTo>
                  <a:lnTo>
                    <a:pt x="172582" y="77781"/>
                  </a:lnTo>
                  <a:lnTo>
                    <a:pt x="172676" y="78379"/>
                  </a:lnTo>
                  <a:lnTo>
                    <a:pt x="172755" y="78984"/>
                  </a:lnTo>
                  <a:lnTo>
                    <a:pt x="172829" y="79589"/>
                  </a:lnTo>
                  <a:lnTo>
                    <a:pt x="172895" y="80201"/>
                  </a:lnTo>
                  <a:lnTo>
                    <a:pt x="172955" y="80813"/>
                  </a:lnTo>
                  <a:lnTo>
                    <a:pt x="173008" y="81425"/>
                  </a:lnTo>
                  <a:lnTo>
                    <a:pt x="173062" y="82044"/>
                  </a:lnTo>
                  <a:lnTo>
                    <a:pt x="173102" y="82663"/>
                  </a:lnTo>
                  <a:lnTo>
                    <a:pt x="173175" y="83894"/>
                  </a:lnTo>
                  <a:lnTo>
                    <a:pt x="173241" y="85111"/>
                  </a:lnTo>
                  <a:lnTo>
                    <a:pt x="173295" y="86321"/>
                  </a:lnTo>
                  <a:lnTo>
                    <a:pt x="173348" y="87510"/>
                  </a:lnTo>
                  <a:lnTo>
                    <a:pt x="173401" y="88673"/>
                  </a:lnTo>
                  <a:lnTo>
                    <a:pt x="173461" y="89800"/>
                  </a:lnTo>
                  <a:lnTo>
                    <a:pt x="173494" y="90350"/>
                  </a:lnTo>
                  <a:lnTo>
                    <a:pt x="173534" y="90887"/>
                  </a:lnTo>
                  <a:lnTo>
                    <a:pt x="173614" y="92062"/>
                  </a:lnTo>
                  <a:lnTo>
                    <a:pt x="173694" y="93238"/>
                  </a:lnTo>
                  <a:lnTo>
                    <a:pt x="173761" y="94414"/>
                  </a:lnTo>
                  <a:lnTo>
                    <a:pt x="173821" y="95583"/>
                  </a:lnTo>
                  <a:lnTo>
                    <a:pt x="173874" y="96759"/>
                  </a:lnTo>
                  <a:lnTo>
                    <a:pt x="173914" y="97934"/>
                  </a:lnTo>
                  <a:lnTo>
                    <a:pt x="173954" y="99110"/>
                  </a:lnTo>
                  <a:lnTo>
                    <a:pt x="173981" y="100286"/>
                  </a:lnTo>
                  <a:lnTo>
                    <a:pt x="174007" y="101462"/>
                  </a:lnTo>
                  <a:lnTo>
                    <a:pt x="174020" y="102637"/>
                  </a:lnTo>
                  <a:lnTo>
                    <a:pt x="174027" y="103813"/>
                  </a:lnTo>
                  <a:lnTo>
                    <a:pt x="174034" y="104989"/>
                  </a:lnTo>
                  <a:lnTo>
                    <a:pt x="174027" y="106165"/>
                  </a:lnTo>
                  <a:lnTo>
                    <a:pt x="174014" y="107341"/>
                  </a:lnTo>
                  <a:lnTo>
                    <a:pt x="174001" y="108523"/>
                  </a:lnTo>
                  <a:lnTo>
                    <a:pt x="173974" y="109699"/>
                  </a:lnTo>
                  <a:lnTo>
                    <a:pt x="173947" y="110875"/>
                  </a:lnTo>
                  <a:lnTo>
                    <a:pt x="173914" y="112051"/>
                  </a:lnTo>
                  <a:lnTo>
                    <a:pt x="173867" y="113226"/>
                  </a:lnTo>
                  <a:lnTo>
                    <a:pt x="173821" y="114402"/>
                  </a:lnTo>
                  <a:lnTo>
                    <a:pt x="173774" y="115578"/>
                  </a:lnTo>
                  <a:lnTo>
                    <a:pt x="173714" y="116754"/>
                  </a:lnTo>
                  <a:lnTo>
                    <a:pt x="173654" y="117929"/>
                  </a:lnTo>
                  <a:lnTo>
                    <a:pt x="173581" y="119105"/>
                  </a:lnTo>
                  <a:lnTo>
                    <a:pt x="173508" y="120274"/>
                  </a:lnTo>
                  <a:lnTo>
                    <a:pt x="173435" y="121450"/>
                  </a:lnTo>
                  <a:lnTo>
                    <a:pt x="173348" y="122626"/>
                  </a:lnTo>
                  <a:lnTo>
                    <a:pt x="173261" y="123801"/>
                  </a:lnTo>
                  <a:lnTo>
                    <a:pt x="173168" y="124970"/>
                  </a:lnTo>
                  <a:lnTo>
                    <a:pt x="173075" y="126146"/>
                  </a:lnTo>
                  <a:lnTo>
                    <a:pt x="172975" y="127315"/>
                  </a:lnTo>
                  <a:lnTo>
                    <a:pt x="172875" y="128484"/>
                  </a:lnTo>
                  <a:lnTo>
                    <a:pt x="172682" y="130574"/>
                  </a:lnTo>
                  <a:lnTo>
                    <a:pt x="172476" y="132665"/>
                  </a:lnTo>
                  <a:lnTo>
                    <a:pt x="172263" y="134748"/>
                  </a:lnTo>
                  <a:lnTo>
                    <a:pt x="172036" y="136838"/>
                  </a:lnTo>
                  <a:lnTo>
                    <a:pt x="171803" y="138928"/>
                  </a:lnTo>
                  <a:lnTo>
                    <a:pt x="171557" y="141019"/>
                  </a:lnTo>
                  <a:lnTo>
                    <a:pt x="171304" y="143109"/>
                  </a:lnTo>
                  <a:lnTo>
                    <a:pt x="171044" y="145199"/>
                  </a:lnTo>
                  <a:lnTo>
                    <a:pt x="170971" y="145791"/>
                  </a:lnTo>
                  <a:lnTo>
                    <a:pt x="170911" y="146423"/>
                  </a:lnTo>
                  <a:lnTo>
                    <a:pt x="170858" y="147090"/>
                  </a:lnTo>
                  <a:lnTo>
                    <a:pt x="170798" y="147792"/>
                  </a:lnTo>
                  <a:lnTo>
                    <a:pt x="170691" y="149290"/>
                  </a:lnTo>
                  <a:lnTo>
                    <a:pt x="170585" y="150886"/>
                  </a:lnTo>
                  <a:lnTo>
                    <a:pt x="170458" y="152557"/>
                  </a:lnTo>
                  <a:lnTo>
                    <a:pt x="170392" y="153409"/>
                  </a:lnTo>
                  <a:lnTo>
                    <a:pt x="170312" y="154275"/>
                  </a:lnTo>
                  <a:lnTo>
                    <a:pt x="170225" y="155156"/>
                  </a:lnTo>
                  <a:lnTo>
                    <a:pt x="170132" y="156036"/>
                  </a:lnTo>
                  <a:lnTo>
                    <a:pt x="170026" y="156916"/>
                  </a:lnTo>
                  <a:lnTo>
                    <a:pt x="169906" y="157796"/>
                  </a:lnTo>
                  <a:lnTo>
                    <a:pt x="169773" y="158676"/>
                  </a:lnTo>
                  <a:lnTo>
                    <a:pt x="169706" y="159109"/>
                  </a:lnTo>
                  <a:lnTo>
                    <a:pt x="169633" y="159542"/>
                  </a:lnTo>
                  <a:lnTo>
                    <a:pt x="169553" y="159976"/>
                  </a:lnTo>
                  <a:lnTo>
                    <a:pt x="169466" y="160409"/>
                  </a:lnTo>
                  <a:lnTo>
                    <a:pt x="169380" y="160835"/>
                  </a:lnTo>
                  <a:lnTo>
                    <a:pt x="169286" y="161255"/>
                  </a:lnTo>
                  <a:lnTo>
                    <a:pt x="169193" y="161674"/>
                  </a:lnTo>
                  <a:lnTo>
                    <a:pt x="169093" y="162087"/>
                  </a:lnTo>
                  <a:lnTo>
                    <a:pt x="168987" y="162499"/>
                  </a:lnTo>
                  <a:lnTo>
                    <a:pt x="168874" y="162905"/>
                  </a:lnTo>
                  <a:lnTo>
                    <a:pt x="168760" y="163304"/>
                  </a:lnTo>
                  <a:lnTo>
                    <a:pt x="168634" y="163695"/>
                  </a:lnTo>
                  <a:lnTo>
                    <a:pt x="168507" y="164087"/>
                  </a:lnTo>
                  <a:lnTo>
                    <a:pt x="168374" y="164466"/>
                  </a:lnTo>
                  <a:lnTo>
                    <a:pt x="168241" y="164844"/>
                  </a:lnTo>
                  <a:lnTo>
                    <a:pt x="168095" y="165208"/>
                  </a:lnTo>
                  <a:lnTo>
                    <a:pt x="167942" y="165573"/>
                  </a:lnTo>
                  <a:lnTo>
                    <a:pt x="167788" y="165923"/>
                  </a:lnTo>
                  <a:lnTo>
                    <a:pt x="167622" y="166267"/>
                  </a:lnTo>
                  <a:lnTo>
                    <a:pt x="167455" y="166604"/>
                  </a:lnTo>
                  <a:lnTo>
                    <a:pt x="167276" y="166934"/>
                  </a:lnTo>
                  <a:lnTo>
                    <a:pt x="167089" y="167250"/>
                  </a:lnTo>
                  <a:lnTo>
                    <a:pt x="166903" y="167560"/>
                  </a:lnTo>
                  <a:lnTo>
                    <a:pt x="166703" y="167862"/>
                  </a:lnTo>
                  <a:lnTo>
                    <a:pt x="166497" y="168151"/>
                  </a:lnTo>
                  <a:lnTo>
                    <a:pt x="166284" y="168426"/>
                  </a:lnTo>
                  <a:lnTo>
                    <a:pt x="166064" y="168694"/>
                  </a:lnTo>
                  <a:lnTo>
                    <a:pt x="165838" y="168949"/>
                  </a:lnTo>
                  <a:lnTo>
                    <a:pt x="165598" y="169196"/>
                  </a:lnTo>
                  <a:lnTo>
                    <a:pt x="165358" y="169423"/>
                  </a:lnTo>
                  <a:lnTo>
                    <a:pt x="158081" y="169492"/>
                  </a:lnTo>
                  <a:lnTo>
                    <a:pt x="154445" y="169519"/>
                  </a:lnTo>
                  <a:lnTo>
                    <a:pt x="150810" y="169540"/>
                  </a:lnTo>
                  <a:lnTo>
                    <a:pt x="147174" y="169561"/>
                  </a:lnTo>
                  <a:lnTo>
                    <a:pt x="143532" y="169574"/>
                  </a:lnTo>
                  <a:lnTo>
                    <a:pt x="139897" y="169581"/>
                  </a:lnTo>
                  <a:lnTo>
                    <a:pt x="136262" y="169581"/>
                  </a:lnTo>
                  <a:lnTo>
                    <a:pt x="132626" y="169574"/>
                  </a:lnTo>
                  <a:lnTo>
                    <a:pt x="128984" y="169568"/>
                  </a:lnTo>
                  <a:lnTo>
                    <a:pt x="125349" y="169554"/>
                  </a:lnTo>
                  <a:lnTo>
                    <a:pt x="121707" y="169526"/>
                  </a:lnTo>
                  <a:lnTo>
                    <a:pt x="118071" y="169499"/>
                  </a:lnTo>
                  <a:lnTo>
                    <a:pt x="114429" y="169457"/>
                  </a:lnTo>
                  <a:lnTo>
                    <a:pt x="110787" y="169409"/>
                  </a:lnTo>
                  <a:lnTo>
                    <a:pt x="107152" y="169361"/>
                  </a:lnTo>
                  <a:lnTo>
                    <a:pt x="103490" y="169299"/>
                  </a:lnTo>
                  <a:lnTo>
                    <a:pt x="99834" y="169231"/>
                  </a:lnTo>
                  <a:lnTo>
                    <a:pt x="96179" y="169155"/>
                  </a:lnTo>
                  <a:lnTo>
                    <a:pt x="92524" y="169072"/>
                  </a:lnTo>
                  <a:lnTo>
                    <a:pt x="88868" y="168983"/>
                  </a:lnTo>
                  <a:lnTo>
                    <a:pt x="85206" y="168894"/>
                  </a:lnTo>
                  <a:lnTo>
                    <a:pt x="77896" y="168701"/>
                  </a:lnTo>
                  <a:lnTo>
                    <a:pt x="76790" y="168660"/>
                  </a:lnTo>
                  <a:lnTo>
                    <a:pt x="75685" y="168612"/>
                  </a:lnTo>
                  <a:lnTo>
                    <a:pt x="74573" y="168557"/>
                  </a:lnTo>
                  <a:lnTo>
                    <a:pt x="73461" y="168495"/>
                  </a:lnTo>
                  <a:lnTo>
                    <a:pt x="71224" y="168371"/>
                  </a:lnTo>
                  <a:lnTo>
                    <a:pt x="70099" y="168309"/>
                  </a:lnTo>
                  <a:lnTo>
                    <a:pt x="68980" y="168254"/>
                  </a:lnTo>
                  <a:lnTo>
                    <a:pt x="67855" y="168199"/>
                  </a:lnTo>
                  <a:lnTo>
                    <a:pt x="66730" y="168158"/>
                  </a:lnTo>
                  <a:lnTo>
                    <a:pt x="65611" y="168124"/>
                  </a:lnTo>
                  <a:lnTo>
                    <a:pt x="64486" y="168110"/>
                  </a:lnTo>
                  <a:lnTo>
                    <a:pt x="63927" y="168103"/>
                  </a:lnTo>
                  <a:lnTo>
                    <a:pt x="63367" y="168110"/>
                  </a:lnTo>
                  <a:lnTo>
                    <a:pt x="62808" y="168110"/>
                  </a:lnTo>
                  <a:lnTo>
                    <a:pt x="62242" y="168124"/>
                  </a:lnTo>
                  <a:lnTo>
                    <a:pt x="61683" y="168137"/>
                  </a:lnTo>
                  <a:lnTo>
                    <a:pt x="61130" y="168158"/>
                  </a:lnTo>
                  <a:lnTo>
                    <a:pt x="60571" y="168185"/>
                  </a:lnTo>
                  <a:lnTo>
                    <a:pt x="60011" y="168213"/>
                  </a:lnTo>
                  <a:lnTo>
                    <a:pt x="59958" y="168158"/>
                  </a:lnTo>
                  <a:lnTo>
                    <a:pt x="59905" y="168110"/>
                  </a:lnTo>
                  <a:lnTo>
                    <a:pt x="59845" y="168069"/>
                  </a:lnTo>
                  <a:lnTo>
                    <a:pt x="59778" y="168027"/>
                  </a:lnTo>
                  <a:lnTo>
                    <a:pt x="59705" y="168000"/>
                  </a:lnTo>
                  <a:lnTo>
                    <a:pt x="59625" y="167979"/>
                  </a:lnTo>
                  <a:lnTo>
                    <a:pt x="59545" y="167972"/>
                  </a:lnTo>
                  <a:lnTo>
                    <a:pt x="59459" y="167972"/>
                  </a:lnTo>
                  <a:lnTo>
                    <a:pt x="59372" y="167986"/>
                  </a:lnTo>
                  <a:lnTo>
                    <a:pt x="59206" y="167986"/>
                  </a:lnTo>
                  <a:lnTo>
                    <a:pt x="59119" y="167979"/>
                  </a:lnTo>
                  <a:lnTo>
                    <a:pt x="59026" y="167972"/>
                  </a:lnTo>
                  <a:lnTo>
                    <a:pt x="58940" y="167959"/>
                  </a:lnTo>
                  <a:lnTo>
                    <a:pt x="58766" y="167917"/>
                  </a:lnTo>
                  <a:lnTo>
                    <a:pt x="58587" y="167862"/>
                  </a:lnTo>
                  <a:lnTo>
                    <a:pt x="58400" y="167787"/>
                  </a:lnTo>
                  <a:lnTo>
                    <a:pt x="58220" y="167697"/>
                  </a:lnTo>
                  <a:lnTo>
                    <a:pt x="58034" y="167594"/>
                  </a:lnTo>
                  <a:lnTo>
                    <a:pt x="57848" y="167470"/>
                  </a:lnTo>
                  <a:lnTo>
                    <a:pt x="57661" y="167340"/>
                  </a:lnTo>
                  <a:lnTo>
                    <a:pt x="57475" y="167188"/>
                  </a:lnTo>
                  <a:lnTo>
                    <a:pt x="57282" y="167030"/>
                  </a:lnTo>
                  <a:lnTo>
                    <a:pt x="57095" y="166852"/>
                  </a:lnTo>
                  <a:lnTo>
                    <a:pt x="56902" y="166666"/>
                  </a:lnTo>
                  <a:lnTo>
                    <a:pt x="56709" y="166466"/>
                  </a:lnTo>
                  <a:lnTo>
                    <a:pt x="56516" y="166253"/>
                  </a:lnTo>
                  <a:lnTo>
                    <a:pt x="56323" y="166033"/>
                  </a:lnTo>
                  <a:lnTo>
                    <a:pt x="56130" y="165806"/>
                  </a:lnTo>
                  <a:lnTo>
                    <a:pt x="55937" y="165559"/>
                  </a:lnTo>
                  <a:lnTo>
                    <a:pt x="55744" y="165311"/>
                  </a:lnTo>
                  <a:lnTo>
                    <a:pt x="55550" y="165050"/>
                  </a:lnTo>
                  <a:lnTo>
                    <a:pt x="55357" y="164782"/>
                  </a:lnTo>
                  <a:lnTo>
                    <a:pt x="55171" y="164507"/>
                  </a:lnTo>
                  <a:lnTo>
                    <a:pt x="54978" y="164225"/>
                  </a:lnTo>
                  <a:lnTo>
                    <a:pt x="54785" y="163936"/>
                  </a:lnTo>
                  <a:lnTo>
                    <a:pt x="54598" y="163634"/>
                  </a:lnTo>
                  <a:lnTo>
                    <a:pt x="54225" y="163029"/>
                  </a:lnTo>
                  <a:lnTo>
                    <a:pt x="53859" y="162396"/>
                  </a:lnTo>
                  <a:lnTo>
                    <a:pt x="53500" y="161750"/>
                  </a:lnTo>
                  <a:lnTo>
                    <a:pt x="53147" y="161096"/>
                  </a:lnTo>
                  <a:lnTo>
                    <a:pt x="52801" y="160429"/>
                  </a:lnTo>
                  <a:lnTo>
                    <a:pt x="52474" y="159762"/>
                  </a:lnTo>
                  <a:lnTo>
                    <a:pt x="52155" y="159096"/>
                  </a:lnTo>
                  <a:lnTo>
                    <a:pt x="51848" y="158435"/>
                  </a:lnTo>
                  <a:lnTo>
                    <a:pt x="51556" y="157782"/>
                  </a:lnTo>
                  <a:lnTo>
                    <a:pt x="51283" y="157143"/>
                  </a:lnTo>
                  <a:lnTo>
                    <a:pt x="51023" y="156524"/>
                  </a:lnTo>
                  <a:lnTo>
                    <a:pt x="50783" y="155919"/>
                  </a:lnTo>
                  <a:lnTo>
                    <a:pt x="50563" y="155341"/>
                  </a:lnTo>
                  <a:lnTo>
                    <a:pt x="50357" y="154791"/>
                  </a:lnTo>
                  <a:lnTo>
                    <a:pt x="50184" y="154275"/>
                  </a:lnTo>
                  <a:lnTo>
                    <a:pt x="50024" y="153801"/>
                  </a:lnTo>
                  <a:lnTo>
                    <a:pt x="49891" y="153361"/>
                  </a:lnTo>
                  <a:lnTo>
                    <a:pt x="49784" y="152969"/>
                  </a:lnTo>
                  <a:lnTo>
                    <a:pt x="49705" y="152625"/>
                  </a:lnTo>
                  <a:lnTo>
                    <a:pt x="49591" y="152013"/>
                  </a:lnTo>
                  <a:lnTo>
                    <a:pt x="49485" y="151388"/>
                  </a:lnTo>
                  <a:lnTo>
                    <a:pt x="49398" y="150755"/>
                  </a:lnTo>
                  <a:lnTo>
                    <a:pt x="49312" y="150116"/>
                  </a:lnTo>
                  <a:lnTo>
                    <a:pt x="49245" y="149469"/>
                  </a:lnTo>
                  <a:lnTo>
                    <a:pt x="49179" y="148823"/>
                  </a:lnTo>
                  <a:lnTo>
                    <a:pt x="49119" y="148170"/>
                  </a:lnTo>
                  <a:lnTo>
                    <a:pt x="49072" y="147516"/>
                  </a:lnTo>
                  <a:lnTo>
                    <a:pt x="48979" y="146203"/>
                  </a:lnTo>
                  <a:lnTo>
                    <a:pt x="48886" y="144897"/>
                  </a:lnTo>
                  <a:lnTo>
                    <a:pt x="48792" y="143604"/>
                  </a:lnTo>
                  <a:lnTo>
                    <a:pt x="48746" y="142972"/>
                  </a:lnTo>
                  <a:lnTo>
                    <a:pt x="48686" y="142339"/>
                  </a:lnTo>
                  <a:lnTo>
                    <a:pt x="48306" y="138200"/>
                  </a:lnTo>
                  <a:lnTo>
                    <a:pt x="48127" y="136137"/>
                  </a:lnTo>
                  <a:lnTo>
                    <a:pt x="47947" y="134074"/>
                  </a:lnTo>
                  <a:lnTo>
                    <a:pt x="47780" y="132004"/>
                  </a:lnTo>
                  <a:lnTo>
                    <a:pt x="47614" y="129942"/>
                  </a:lnTo>
                  <a:lnTo>
                    <a:pt x="47467" y="127872"/>
                  </a:lnTo>
                  <a:lnTo>
                    <a:pt x="47321" y="125802"/>
                  </a:lnTo>
                  <a:lnTo>
                    <a:pt x="47181" y="123485"/>
                  </a:lnTo>
                  <a:lnTo>
                    <a:pt x="47048" y="121168"/>
                  </a:lnTo>
                  <a:lnTo>
                    <a:pt x="46928" y="118851"/>
                  </a:lnTo>
                  <a:lnTo>
                    <a:pt x="46875" y="117689"/>
                  </a:lnTo>
                  <a:lnTo>
                    <a:pt x="46822" y="116527"/>
                  </a:lnTo>
                  <a:lnTo>
                    <a:pt x="46782" y="115365"/>
                  </a:lnTo>
                  <a:lnTo>
                    <a:pt x="46735" y="114203"/>
                  </a:lnTo>
                  <a:lnTo>
                    <a:pt x="46702" y="113041"/>
                  </a:lnTo>
                  <a:lnTo>
                    <a:pt x="46668" y="111886"/>
                  </a:lnTo>
                  <a:lnTo>
                    <a:pt x="46642" y="110724"/>
                  </a:lnTo>
                  <a:lnTo>
                    <a:pt x="46615" y="109561"/>
                  </a:lnTo>
                  <a:lnTo>
                    <a:pt x="46602" y="108399"/>
                  </a:lnTo>
                  <a:lnTo>
                    <a:pt x="46588" y="107237"/>
                  </a:lnTo>
                  <a:lnTo>
                    <a:pt x="46575" y="106075"/>
                  </a:lnTo>
                  <a:lnTo>
                    <a:pt x="46575" y="104913"/>
                  </a:lnTo>
                  <a:lnTo>
                    <a:pt x="46582" y="103751"/>
                  </a:lnTo>
                  <a:lnTo>
                    <a:pt x="46588" y="102589"/>
                  </a:lnTo>
                  <a:lnTo>
                    <a:pt x="46602" y="101427"/>
                  </a:lnTo>
                  <a:lnTo>
                    <a:pt x="46622" y="100265"/>
                  </a:lnTo>
                  <a:lnTo>
                    <a:pt x="46648" y="99110"/>
                  </a:lnTo>
                  <a:lnTo>
                    <a:pt x="46682" y="97948"/>
                  </a:lnTo>
                  <a:lnTo>
                    <a:pt x="46715" y="96786"/>
                  </a:lnTo>
                  <a:lnTo>
                    <a:pt x="46762" y="95624"/>
                  </a:lnTo>
                  <a:lnTo>
                    <a:pt x="46815" y="94469"/>
                  </a:lnTo>
                  <a:lnTo>
                    <a:pt x="46875" y="93307"/>
                  </a:lnTo>
                  <a:lnTo>
                    <a:pt x="46935" y="92145"/>
                  </a:lnTo>
                  <a:lnTo>
                    <a:pt x="47008" y="90990"/>
                  </a:lnTo>
                  <a:lnTo>
                    <a:pt x="47088" y="89828"/>
                  </a:lnTo>
                  <a:lnTo>
                    <a:pt x="47174" y="88673"/>
                  </a:lnTo>
                  <a:lnTo>
                    <a:pt x="47241" y="87710"/>
                  </a:lnTo>
                  <a:lnTo>
                    <a:pt x="47308" y="86740"/>
                  </a:lnTo>
                  <a:lnTo>
                    <a:pt x="47434" y="84788"/>
                  </a:lnTo>
                  <a:lnTo>
                    <a:pt x="47501" y="83804"/>
                  </a:lnTo>
                  <a:lnTo>
                    <a:pt x="47581" y="82828"/>
                  </a:lnTo>
                  <a:lnTo>
                    <a:pt x="47660" y="81852"/>
                  </a:lnTo>
                  <a:lnTo>
                    <a:pt x="47760" y="80882"/>
                  </a:lnTo>
                  <a:lnTo>
                    <a:pt x="47814" y="80394"/>
                  </a:lnTo>
                  <a:lnTo>
                    <a:pt x="47874" y="79913"/>
                  </a:lnTo>
                  <a:lnTo>
                    <a:pt x="47933" y="79431"/>
                  </a:lnTo>
                  <a:lnTo>
                    <a:pt x="48000" y="78957"/>
                  </a:lnTo>
                  <a:lnTo>
                    <a:pt x="48073" y="78482"/>
                  </a:lnTo>
                  <a:lnTo>
                    <a:pt x="48153" y="78008"/>
                  </a:lnTo>
                  <a:lnTo>
                    <a:pt x="48240" y="77540"/>
                  </a:lnTo>
                  <a:lnTo>
                    <a:pt x="48326" y="77080"/>
                  </a:lnTo>
                  <a:lnTo>
                    <a:pt x="48426" y="76619"/>
                  </a:lnTo>
                  <a:lnTo>
                    <a:pt x="48533" y="76158"/>
                  </a:lnTo>
                  <a:lnTo>
                    <a:pt x="48639" y="75705"/>
                  </a:lnTo>
                  <a:lnTo>
                    <a:pt x="48759" y="75258"/>
                  </a:lnTo>
                  <a:lnTo>
                    <a:pt x="48886" y="74811"/>
                  </a:lnTo>
                  <a:lnTo>
                    <a:pt x="49025" y="74378"/>
                  </a:lnTo>
                  <a:lnTo>
                    <a:pt x="49172" y="73937"/>
                  </a:lnTo>
                  <a:lnTo>
                    <a:pt x="49325" y="73511"/>
                  </a:lnTo>
                  <a:lnTo>
                    <a:pt x="49485" y="73092"/>
                  </a:lnTo>
                  <a:lnTo>
                    <a:pt x="49658" y="72672"/>
                  </a:lnTo>
                  <a:lnTo>
                    <a:pt x="49838" y="72267"/>
                  </a:lnTo>
                  <a:lnTo>
                    <a:pt x="50031" y="71861"/>
                  </a:lnTo>
                  <a:lnTo>
                    <a:pt x="50237" y="71462"/>
                  </a:lnTo>
                  <a:lnTo>
                    <a:pt x="50450" y="71070"/>
                  </a:lnTo>
                  <a:lnTo>
                    <a:pt x="50677" y="70692"/>
                  </a:lnTo>
                  <a:lnTo>
                    <a:pt x="50916" y="70314"/>
                  </a:lnTo>
                  <a:lnTo>
                    <a:pt x="51169" y="69949"/>
                  </a:lnTo>
                  <a:lnTo>
                    <a:pt x="51429" y="69592"/>
                  </a:lnTo>
                  <a:lnTo>
                    <a:pt x="51709" y="69241"/>
                  </a:lnTo>
                  <a:lnTo>
                    <a:pt x="51995" y="68897"/>
                  </a:lnTo>
                  <a:lnTo>
                    <a:pt x="52141" y="68726"/>
                  </a:lnTo>
                  <a:lnTo>
                    <a:pt x="52295" y="68560"/>
                  </a:lnTo>
                  <a:lnTo>
                    <a:pt x="52454" y="68395"/>
                  </a:lnTo>
                  <a:lnTo>
                    <a:pt x="52614" y="68237"/>
                  </a:lnTo>
                  <a:lnTo>
                    <a:pt x="52781" y="68079"/>
                  </a:lnTo>
                  <a:lnTo>
                    <a:pt x="52947" y="67921"/>
                  </a:lnTo>
                  <a:lnTo>
                    <a:pt x="53114" y="67770"/>
                  </a:lnTo>
                  <a:lnTo>
                    <a:pt x="53293" y="67618"/>
                  </a:lnTo>
                  <a:lnTo>
                    <a:pt x="53466" y="67467"/>
                  </a:lnTo>
                  <a:lnTo>
                    <a:pt x="53653" y="67323"/>
                  </a:lnTo>
                  <a:lnTo>
                    <a:pt x="53839" y="67178"/>
                  </a:lnTo>
                  <a:lnTo>
                    <a:pt x="54026" y="67034"/>
                  </a:lnTo>
                  <a:lnTo>
                    <a:pt x="54219" y="66897"/>
                  </a:lnTo>
                  <a:lnTo>
                    <a:pt x="54419" y="66759"/>
                  </a:lnTo>
                  <a:lnTo>
                    <a:pt x="54618" y="66628"/>
                  </a:lnTo>
                  <a:lnTo>
                    <a:pt x="54825" y="66498"/>
                  </a:lnTo>
                  <a:lnTo>
                    <a:pt x="55038" y="66367"/>
                  </a:lnTo>
                  <a:lnTo>
                    <a:pt x="55251" y="66243"/>
                  </a:lnTo>
                  <a:lnTo>
                    <a:pt x="55471" y="66120"/>
                  </a:lnTo>
                  <a:lnTo>
                    <a:pt x="55690" y="66003"/>
                  </a:lnTo>
                  <a:lnTo>
                    <a:pt x="55917" y="65886"/>
                  </a:lnTo>
                  <a:lnTo>
                    <a:pt x="56150" y="65769"/>
                  </a:lnTo>
                  <a:lnTo>
                    <a:pt x="56383" y="65659"/>
                  </a:lnTo>
                  <a:lnTo>
                    <a:pt x="56622" y="65549"/>
                  </a:lnTo>
                  <a:lnTo>
                    <a:pt x="56869" y="65446"/>
                  </a:lnTo>
                  <a:lnTo>
                    <a:pt x="57115" y="65343"/>
                  </a:lnTo>
                  <a:lnTo>
                    <a:pt x="57375" y="65239"/>
                  </a:lnTo>
                  <a:lnTo>
                    <a:pt x="57628" y="65143"/>
                  </a:lnTo>
                  <a:lnTo>
                    <a:pt x="57894" y="65054"/>
                  </a:lnTo>
                  <a:lnTo>
                    <a:pt x="58160" y="64964"/>
                  </a:lnTo>
                  <a:lnTo>
                    <a:pt x="58433" y="64875"/>
                  </a:lnTo>
                  <a:lnTo>
                    <a:pt x="58706" y="64792"/>
                  </a:lnTo>
                  <a:lnTo>
                    <a:pt x="58993" y="64710"/>
                  </a:lnTo>
                  <a:lnTo>
                    <a:pt x="59279" y="64634"/>
                  </a:lnTo>
                  <a:lnTo>
                    <a:pt x="59565" y="64559"/>
                  </a:lnTo>
                  <a:lnTo>
                    <a:pt x="59865" y="64490"/>
                  </a:lnTo>
                  <a:lnTo>
                    <a:pt x="60165" y="64421"/>
                  </a:lnTo>
                  <a:lnTo>
                    <a:pt x="60471" y="64359"/>
                  </a:lnTo>
                  <a:lnTo>
                    <a:pt x="60784" y="64297"/>
                  </a:lnTo>
                  <a:lnTo>
                    <a:pt x="61097" y="64242"/>
                  </a:lnTo>
                  <a:lnTo>
                    <a:pt x="61563" y="64167"/>
                  </a:lnTo>
                  <a:lnTo>
                    <a:pt x="62029" y="64105"/>
                  </a:lnTo>
                  <a:lnTo>
                    <a:pt x="62495" y="64050"/>
                  </a:lnTo>
                  <a:lnTo>
                    <a:pt x="62974" y="64002"/>
                  </a:lnTo>
                  <a:lnTo>
                    <a:pt x="63454" y="63967"/>
                  </a:lnTo>
                  <a:lnTo>
                    <a:pt x="63933" y="63940"/>
                  </a:lnTo>
                  <a:lnTo>
                    <a:pt x="64419" y="63919"/>
                  </a:lnTo>
                  <a:lnTo>
                    <a:pt x="64912" y="63906"/>
                  </a:lnTo>
                  <a:lnTo>
                    <a:pt x="65405" y="63899"/>
                  </a:lnTo>
                  <a:close/>
                  <a:moveTo>
                    <a:pt x="99375" y="172765"/>
                  </a:moveTo>
                  <a:lnTo>
                    <a:pt x="103263" y="172861"/>
                  </a:lnTo>
                  <a:lnTo>
                    <a:pt x="105201" y="172909"/>
                  </a:lnTo>
                  <a:lnTo>
                    <a:pt x="107152" y="172944"/>
                  </a:lnTo>
                  <a:lnTo>
                    <a:pt x="108770" y="172971"/>
                  </a:lnTo>
                  <a:lnTo>
                    <a:pt x="110388" y="172999"/>
                  </a:lnTo>
                  <a:lnTo>
                    <a:pt x="113617" y="173033"/>
                  </a:lnTo>
                  <a:lnTo>
                    <a:pt x="120069" y="173095"/>
                  </a:lnTo>
                  <a:lnTo>
                    <a:pt x="119822" y="173996"/>
                  </a:lnTo>
                  <a:lnTo>
                    <a:pt x="119583" y="174924"/>
                  </a:lnTo>
                  <a:lnTo>
                    <a:pt x="119463" y="175391"/>
                  </a:lnTo>
                  <a:lnTo>
                    <a:pt x="119350" y="175859"/>
                  </a:lnTo>
                  <a:lnTo>
                    <a:pt x="119243" y="176333"/>
                  </a:lnTo>
                  <a:lnTo>
                    <a:pt x="119137" y="176815"/>
                  </a:lnTo>
                  <a:lnTo>
                    <a:pt x="118537" y="176746"/>
                  </a:lnTo>
                  <a:lnTo>
                    <a:pt x="117931" y="176684"/>
                  </a:lnTo>
                  <a:lnTo>
                    <a:pt x="117332" y="176622"/>
                  </a:lnTo>
                  <a:lnTo>
                    <a:pt x="116726" y="176574"/>
                  </a:lnTo>
                  <a:lnTo>
                    <a:pt x="116127" y="176526"/>
                  </a:lnTo>
                  <a:lnTo>
                    <a:pt x="115521" y="176485"/>
                  </a:lnTo>
                  <a:lnTo>
                    <a:pt x="114922" y="176443"/>
                  </a:lnTo>
                  <a:lnTo>
                    <a:pt x="114316" y="176409"/>
                  </a:lnTo>
                  <a:lnTo>
                    <a:pt x="113710" y="176382"/>
                  </a:lnTo>
                  <a:lnTo>
                    <a:pt x="113104" y="176361"/>
                  </a:lnTo>
                  <a:lnTo>
                    <a:pt x="112505" y="176340"/>
                  </a:lnTo>
                  <a:lnTo>
                    <a:pt x="111899" y="176320"/>
                  </a:lnTo>
                  <a:lnTo>
                    <a:pt x="110687" y="176299"/>
                  </a:lnTo>
                  <a:lnTo>
                    <a:pt x="109476" y="176299"/>
                  </a:lnTo>
                  <a:lnTo>
                    <a:pt x="108264" y="176306"/>
                  </a:lnTo>
                  <a:lnTo>
                    <a:pt x="107059" y="176327"/>
                  </a:lnTo>
                  <a:lnTo>
                    <a:pt x="105847" y="176361"/>
                  </a:lnTo>
                  <a:lnTo>
                    <a:pt x="104635" y="176409"/>
                  </a:lnTo>
                  <a:lnTo>
                    <a:pt x="103423" y="176471"/>
                  </a:lnTo>
                  <a:lnTo>
                    <a:pt x="102218" y="176540"/>
                  </a:lnTo>
                  <a:lnTo>
                    <a:pt x="101013" y="176615"/>
                  </a:lnTo>
                  <a:lnTo>
                    <a:pt x="99801" y="176705"/>
                  </a:lnTo>
                  <a:lnTo>
                    <a:pt x="99695" y="175715"/>
                  </a:lnTo>
                  <a:lnTo>
                    <a:pt x="99588" y="174724"/>
                  </a:lnTo>
                  <a:lnTo>
                    <a:pt x="99488" y="173741"/>
                  </a:lnTo>
                  <a:lnTo>
                    <a:pt x="99375" y="172765"/>
                  </a:lnTo>
                  <a:close/>
                  <a:moveTo>
                    <a:pt x="99974" y="178348"/>
                  </a:moveTo>
                  <a:lnTo>
                    <a:pt x="101146" y="178382"/>
                  </a:lnTo>
                  <a:lnTo>
                    <a:pt x="102318" y="178417"/>
                  </a:lnTo>
                  <a:lnTo>
                    <a:pt x="103490" y="178458"/>
                  </a:lnTo>
                  <a:lnTo>
                    <a:pt x="104655" y="178506"/>
                  </a:lnTo>
                  <a:lnTo>
                    <a:pt x="105827" y="178561"/>
                  </a:lnTo>
                  <a:lnTo>
                    <a:pt x="106992" y="178616"/>
                  </a:lnTo>
                  <a:lnTo>
                    <a:pt x="109329" y="178747"/>
                  </a:lnTo>
                  <a:lnTo>
                    <a:pt x="111659" y="178884"/>
                  </a:lnTo>
                  <a:lnTo>
                    <a:pt x="113983" y="179029"/>
                  </a:lnTo>
                  <a:lnTo>
                    <a:pt x="116314" y="179173"/>
                  </a:lnTo>
                  <a:lnTo>
                    <a:pt x="118644" y="179318"/>
                  </a:lnTo>
                  <a:lnTo>
                    <a:pt x="118477" y="180328"/>
                  </a:lnTo>
                  <a:lnTo>
                    <a:pt x="118311" y="181346"/>
                  </a:lnTo>
                  <a:lnTo>
                    <a:pt x="118165" y="182364"/>
                  </a:lnTo>
                  <a:lnTo>
                    <a:pt x="118031" y="183388"/>
                  </a:lnTo>
                  <a:lnTo>
                    <a:pt x="117485" y="183354"/>
                  </a:lnTo>
                  <a:lnTo>
                    <a:pt x="116939" y="183319"/>
                  </a:lnTo>
                  <a:lnTo>
                    <a:pt x="116400" y="183299"/>
                  </a:lnTo>
                  <a:lnTo>
                    <a:pt x="115854" y="183271"/>
                  </a:lnTo>
                  <a:lnTo>
                    <a:pt x="114762" y="183244"/>
                  </a:lnTo>
                  <a:lnTo>
                    <a:pt x="113670" y="183223"/>
                  </a:lnTo>
                  <a:lnTo>
                    <a:pt x="112578" y="183216"/>
                  </a:lnTo>
                  <a:lnTo>
                    <a:pt x="111486" y="183216"/>
                  </a:lnTo>
                  <a:lnTo>
                    <a:pt x="110388" y="183223"/>
                  </a:lnTo>
                  <a:lnTo>
                    <a:pt x="109296" y="183237"/>
                  </a:lnTo>
                  <a:lnTo>
                    <a:pt x="107099" y="183264"/>
                  </a:lnTo>
                  <a:lnTo>
                    <a:pt x="106007" y="183278"/>
                  </a:lnTo>
                  <a:lnTo>
                    <a:pt x="104908" y="183285"/>
                  </a:lnTo>
                  <a:lnTo>
                    <a:pt x="103809" y="183285"/>
                  </a:lnTo>
                  <a:lnTo>
                    <a:pt x="102717" y="183278"/>
                  </a:lnTo>
                  <a:lnTo>
                    <a:pt x="101619" y="183264"/>
                  </a:lnTo>
                  <a:lnTo>
                    <a:pt x="100527" y="183230"/>
                  </a:lnTo>
                  <a:lnTo>
                    <a:pt x="100394" y="182013"/>
                  </a:lnTo>
                  <a:lnTo>
                    <a:pt x="100261" y="180789"/>
                  </a:lnTo>
                  <a:lnTo>
                    <a:pt x="99974" y="178348"/>
                  </a:lnTo>
                  <a:close/>
                  <a:moveTo>
                    <a:pt x="100700" y="185148"/>
                  </a:moveTo>
                  <a:lnTo>
                    <a:pt x="101745" y="185293"/>
                  </a:lnTo>
                  <a:lnTo>
                    <a:pt x="102804" y="185437"/>
                  </a:lnTo>
                  <a:lnTo>
                    <a:pt x="103863" y="185568"/>
                  </a:lnTo>
                  <a:lnTo>
                    <a:pt x="104935" y="185698"/>
                  </a:lnTo>
                  <a:lnTo>
                    <a:pt x="106000" y="185815"/>
                  </a:lnTo>
                  <a:lnTo>
                    <a:pt x="107072" y="185918"/>
                  </a:lnTo>
                  <a:lnTo>
                    <a:pt x="108151" y="186015"/>
                  </a:lnTo>
                  <a:lnTo>
                    <a:pt x="108690" y="186049"/>
                  </a:lnTo>
                  <a:lnTo>
                    <a:pt x="109223" y="186090"/>
                  </a:lnTo>
                  <a:lnTo>
                    <a:pt x="109762" y="186118"/>
                  </a:lnTo>
                  <a:lnTo>
                    <a:pt x="110301" y="186145"/>
                  </a:lnTo>
                  <a:lnTo>
                    <a:pt x="110840" y="186166"/>
                  </a:lnTo>
                  <a:lnTo>
                    <a:pt x="111373" y="186187"/>
                  </a:lnTo>
                  <a:lnTo>
                    <a:pt x="111912" y="186193"/>
                  </a:lnTo>
                  <a:lnTo>
                    <a:pt x="112445" y="186200"/>
                  </a:lnTo>
                  <a:lnTo>
                    <a:pt x="112984" y="186200"/>
                  </a:lnTo>
                  <a:lnTo>
                    <a:pt x="113517" y="186193"/>
                  </a:lnTo>
                  <a:lnTo>
                    <a:pt x="114050" y="186180"/>
                  </a:lnTo>
                  <a:lnTo>
                    <a:pt x="114582" y="186159"/>
                  </a:lnTo>
                  <a:lnTo>
                    <a:pt x="115115" y="186132"/>
                  </a:lnTo>
                  <a:lnTo>
                    <a:pt x="115648" y="186104"/>
                  </a:lnTo>
                  <a:lnTo>
                    <a:pt x="116174" y="186063"/>
                  </a:lnTo>
                  <a:lnTo>
                    <a:pt x="116700" y="186015"/>
                  </a:lnTo>
                  <a:lnTo>
                    <a:pt x="117226" y="185960"/>
                  </a:lnTo>
                  <a:lnTo>
                    <a:pt x="117752" y="185891"/>
                  </a:lnTo>
                  <a:lnTo>
                    <a:pt x="117752" y="185891"/>
                  </a:lnTo>
                  <a:lnTo>
                    <a:pt x="117658" y="186929"/>
                  </a:lnTo>
                  <a:lnTo>
                    <a:pt x="117579" y="187967"/>
                  </a:lnTo>
                  <a:lnTo>
                    <a:pt x="117512" y="188999"/>
                  </a:lnTo>
                  <a:lnTo>
                    <a:pt x="117452" y="190023"/>
                  </a:lnTo>
                  <a:lnTo>
                    <a:pt x="115415" y="190030"/>
                  </a:lnTo>
                  <a:lnTo>
                    <a:pt x="113377" y="190037"/>
                  </a:lnTo>
                  <a:lnTo>
                    <a:pt x="111340" y="190051"/>
                  </a:lnTo>
                  <a:lnTo>
                    <a:pt x="110321" y="190065"/>
                  </a:lnTo>
                  <a:lnTo>
                    <a:pt x="109302" y="190085"/>
                  </a:lnTo>
                  <a:lnTo>
                    <a:pt x="108284" y="190113"/>
                  </a:lnTo>
                  <a:lnTo>
                    <a:pt x="107265" y="190147"/>
                  </a:lnTo>
                  <a:lnTo>
                    <a:pt x="106246" y="190181"/>
                  </a:lnTo>
                  <a:lnTo>
                    <a:pt x="105228" y="190230"/>
                  </a:lnTo>
                  <a:lnTo>
                    <a:pt x="104216" y="190285"/>
                  </a:lnTo>
                  <a:lnTo>
                    <a:pt x="103197" y="190353"/>
                  </a:lnTo>
                  <a:lnTo>
                    <a:pt x="102178" y="190422"/>
                  </a:lnTo>
                  <a:lnTo>
                    <a:pt x="101166" y="190511"/>
                  </a:lnTo>
                  <a:lnTo>
                    <a:pt x="101113" y="189838"/>
                  </a:lnTo>
                  <a:lnTo>
                    <a:pt x="101060" y="189164"/>
                  </a:lnTo>
                  <a:lnTo>
                    <a:pt x="100940" y="187816"/>
                  </a:lnTo>
                  <a:lnTo>
                    <a:pt x="100813" y="186482"/>
                  </a:lnTo>
                  <a:lnTo>
                    <a:pt x="100700" y="185148"/>
                  </a:lnTo>
                  <a:close/>
                  <a:moveTo>
                    <a:pt x="101253" y="192004"/>
                  </a:moveTo>
                  <a:lnTo>
                    <a:pt x="102251" y="192086"/>
                  </a:lnTo>
                  <a:lnTo>
                    <a:pt x="103257" y="192155"/>
                  </a:lnTo>
                  <a:lnTo>
                    <a:pt x="104262" y="192224"/>
                  </a:lnTo>
                  <a:lnTo>
                    <a:pt x="105268" y="192272"/>
                  </a:lnTo>
                  <a:lnTo>
                    <a:pt x="106280" y="192320"/>
                  </a:lnTo>
                  <a:lnTo>
                    <a:pt x="107285" y="192361"/>
                  </a:lnTo>
                  <a:lnTo>
                    <a:pt x="108290" y="192395"/>
                  </a:lnTo>
                  <a:lnTo>
                    <a:pt x="109302" y="192423"/>
                  </a:lnTo>
                  <a:lnTo>
                    <a:pt x="110308" y="192444"/>
                  </a:lnTo>
                  <a:lnTo>
                    <a:pt x="111320" y="192457"/>
                  </a:lnTo>
                  <a:lnTo>
                    <a:pt x="113337" y="192478"/>
                  </a:lnTo>
                  <a:lnTo>
                    <a:pt x="115355" y="192485"/>
                  </a:lnTo>
                  <a:lnTo>
                    <a:pt x="117366" y="192492"/>
                  </a:lnTo>
                  <a:lnTo>
                    <a:pt x="117359" y="193640"/>
                  </a:lnTo>
                  <a:lnTo>
                    <a:pt x="117359" y="194788"/>
                  </a:lnTo>
                  <a:lnTo>
                    <a:pt x="117366" y="195352"/>
                  </a:lnTo>
                  <a:lnTo>
                    <a:pt x="117372" y="195916"/>
                  </a:lnTo>
                  <a:lnTo>
                    <a:pt x="117392" y="196473"/>
                  </a:lnTo>
                  <a:lnTo>
                    <a:pt x="117412" y="197016"/>
                  </a:lnTo>
                  <a:lnTo>
                    <a:pt x="110414" y="197016"/>
                  </a:lnTo>
                  <a:lnTo>
                    <a:pt x="106919" y="197009"/>
                  </a:lnTo>
                  <a:lnTo>
                    <a:pt x="103423" y="196995"/>
                  </a:lnTo>
                  <a:lnTo>
                    <a:pt x="100973" y="196995"/>
                  </a:lnTo>
                  <a:lnTo>
                    <a:pt x="101079" y="196934"/>
                  </a:lnTo>
                  <a:lnTo>
                    <a:pt x="101179" y="196858"/>
                  </a:lnTo>
                  <a:lnTo>
                    <a:pt x="101226" y="196817"/>
                  </a:lnTo>
                  <a:lnTo>
                    <a:pt x="101266" y="196769"/>
                  </a:lnTo>
                  <a:lnTo>
                    <a:pt x="101306" y="196720"/>
                  </a:lnTo>
                  <a:lnTo>
                    <a:pt x="101339" y="196665"/>
                  </a:lnTo>
                  <a:lnTo>
                    <a:pt x="101372" y="196617"/>
                  </a:lnTo>
                  <a:lnTo>
                    <a:pt x="101399" y="196555"/>
                  </a:lnTo>
                  <a:lnTo>
                    <a:pt x="101419" y="196500"/>
                  </a:lnTo>
                  <a:lnTo>
                    <a:pt x="101439" y="196439"/>
                  </a:lnTo>
                  <a:lnTo>
                    <a:pt x="101452" y="196370"/>
                  </a:lnTo>
                  <a:lnTo>
                    <a:pt x="101459" y="196301"/>
                  </a:lnTo>
                  <a:lnTo>
                    <a:pt x="101466" y="196232"/>
                  </a:lnTo>
                  <a:lnTo>
                    <a:pt x="101466" y="196163"/>
                  </a:lnTo>
                  <a:lnTo>
                    <a:pt x="101426" y="195118"/>
                  </a:lnTo>
                  <a:lnTo>
                    <a:pt x="101372" y="194080"/>
                  </a:lnTo>
                  <a:lnTo>
                    <a:pt x="101313" y="193042"/>
                  </a:lnTo>
                  <a:lnTo>
                    <a:pt x="101253" y="192004"/>
                  </a:lnTo>
                  <a:close/>
                  <a:moveTo>
                    <a:pt x="67882" y="198433"/>
                  </a:moveTo>
                  <a:lnTo>
                    <a:pt x="68521" y="198439"/>
                  </a:lnTo>
                  <a:lnTo>
                    <a:pt x="69806" y="198467"/>
                  </a:lnTo>
                  <a:lnTo>
                    <a:pt x="71091" y="198501"/>
                  </a:lnTo>
                  <a:lnTo>
                    <a:pt x="72382" y="198549"/>
                  </a:lnTo>
                  <a:lnTo>
                    <a:pt x="73668" y="198611"/>
                  </a:lnTo>
                  <a:lnTo>
                    <a:pt x="74953" y="198680"/>
                  </a:lnTo>
                  <a:lnTo>
                    <a:pt x="76238" y="198756"/>
                  </a:lnTo>
                  <a:lnTo>
                    <a:pt x="78788" y="198921"/>
                  </a:lnTo>
                  <a:lnTo>
                    <a:pt x="81305" y="199093"/>
                  </a:lnTo>
                  <a:lnTo>
                    <a:pt x="83775" y="199251"/>
                  </a:lnTo>
                  <a:lnTo>
                    <a:pt x="84987" y="199326"/>
                  </a:lnTo>
                  <a:lnTo>
                    <a:pt x="86178" y="199388"/>
                  </a:lnTo>
                  <a:lnTo>
                    <a:pt x="87357" y="199443"/>
                  </a:lnTo>
                  <a:lnTo>
                    <a:pt x="88509" y="199485"/>
                  </a:lnTo>
                  <a:lnTo>
                    <a:pt x="89647" y="199512"/>
                  </a:lnTo>
                  <a:lnTo>
                    <a:pt x="90207" y="199519"/>
                  </a:lnTo>
                  <a:lnTo>
                    <a:pt x="90753" y="199526"/>
                  </a:lnTo>
                  <a:lnTo>
                    <a:pt x="95480" y="199546"/>
                  </a:lnTo>
                  <a:lnTo>
                    <a:pt x="100201" y="199567"/>
                  </a:lnTo>
                  <a:lnTo>
                    <a:pt x="109642" y="199622"/>
                  </a:lnTo>
                  <a:lnTo>
                    <a:pt x="119090" y="199691"/>
                  </a:lnTo>
                  <a:lnTo>
                    <a:pt x="128531" y="199766"/>
                  </a:lnTo>
                  <a:lnTo>
                    <a:pt x="137973" y="199835"/>
                  </a:lnTo>
                  <a:lnTo>
                    <a:pt x="147414" y="199897"/>
                  </a:lnTo>
                  <a:lnTo>
                    <a:pt x="156856" y="199952"/>
                  </a:lnTo>
                  <a:lnTo>
                    <a:pt x="161576" y="199973"/>
                  </a:lnTo>
                  <a:lnTo>
                    <a:pt x="166290" y="199986"/>
                  </a:lnTo>
                  <a:lnTo>
                    <a:pt x="166357" y="200048"/>
                  </a:lnTo>
                  <a:lnTo>
                    <a:pt x="166430" y="200110"/>
                  </a:lnTo>
                  <a:lnTo>
                    <a:pt x="166503" y="200172"/>
                  </a:lnTo>
                  <a:lnTo>
                    <a:pt x="166583" y="200227"/>
                  </a:lnTo>
                  <a:lnTo>
                    <a:pt x="166670" y="200275"/>
                  </a:lnTo>
                  <a:lnTo>
                    <a:pt x="166770" y="200317"/>
                  </a:lnTo>
                  <a:lnTo>
                    <a:pt x="166870" y="200351"/>
                  </a:lnTo>
                  <a:lnTo>
                    <a:pt x="166976" y="200378"/>
                  </a:lnTo>
                  <a:lnTo>
                    <a:pt x="167389" y="200475"/>
                  </a:lnTo>
                  <a:lnTo>
                    <a:pt x="167802" y="200578"/>
                  </a:lnTo>
                  <a:lnTo>
                    <a:pt x="168201" y="200695"/>
                  </a:lnTo>
                  <a:lnTo>
                    <a:pt x="168601" y="200812"/>
                  </a:lnTo>
                  <a:lnTo>
                    <a:pt x="168987" y="200942"/>
                  </a:lnTo>
                  <a:lnTo>
                    <a:pt x="169373" y="201073"/>
                  </a:lnTo>
                  <a:lnTo>
                    <a:pt x="169746" y="201217"/>
                  </a:lnTo>
                  <a:lnTo>
                    <a:pt x="170112" y="201369"/>
                  </a:lnTo>
                  <a:lnTo>
                    <a:pt x="170472" y="201527"/>
                  </a:lnTo>
                  <a:lnTo>
                    <a:pt x="170831" y="201692"/>
                  </a:lnTo>
                  <a:lnTo>
                    <a:pt x="171177" y="201870"/>
                  </a:lnTo>
                  <a:lnTo>
                    <a:pt x="171517" y="202049"/>
                  </a:lnTo>
                  <a:lnTo>
                    <a:pt x="171850" y="202235"/>
                  </a:lnTo>
                  <a:lnTo>
                    <a:pt x="172176" y="202427"/>
                  </a:lnTo>
                  <a:lnTo>
                    <a:pt x="172496" y="202634"/>
                  </a:lnTo>
                  <a:lnTo>
                    <a:pt x="172809" y="202840"/>
                  </a:lnTo>
                  <a:lnTo>
                    <a:pt x="173115" y="203053"/>
                  </a:lnTo>
                  <a:lnTo>
                    <a:pt x="173415" y="203273"/>
                  </a:lnTo>
                  <a:lnTo>
                    <a:pt x="173708" y="203500"/>
                  </a:lnTo>
                  <a:lnTo>
                    <a:pt x="173994" y="203734"/>
                  </a:lnTo>
                  <a:lnTo>
                    <a:pt x="174273" y="203968"/>
                  </a:lnTo>
                  <a:lnTo>
                    <a:pt x="174546" y="204215"/>
                  </a:lnTo>
                  <a:lnTo>
                    <a:pt x="174806" y="204463"/>
                  </a:lnTo>
                  <a:lnTo>
                    <a:pt x="175066" y="204724"/>
                  </a:lnTo>
                  <a:lnTo>
                    <a:pt x="175319" y="204978"/>
                  </a:lnTo>
                  <a:lnTo>
                    <a:pt x="175565" y="205247"/>
                  </a:lnTo>
                  <a:lnTo>
                    <a:pt x="175805" y="205522"/>
                  </a:lnTo>
                  <a:lnTo>
                    <a:pt x="176031" y="205797"/>
                  </a:lnTo>
                  <a:lnTo>
                    <a:pt x="176258" y="206079"/>
                  </a:lnTo>
                  <a:lnTo>
                    <a:pt x="176477" y="206360"/>
                  </a:lnTo>
                  <a:lnTo>
                    <a:pt x="176690" y="206656"/>
                  </a:lnTo>
                  <a:lnTo>
                    <a:pt x="176897" y="206945"/>
                  </a:lnTo>
                  <a:lnTo>
                    <a:pt x="177090" y="207247"/>
                  </a:lnTo>
                  <a:lnTo>
                    <a:pt x="177283" y="207550"/>
                  </a:lnTo>
                  <a:lnTo>
                    <a:pt x="177469" y="207859"/>
                  </a:lnTo>
                  <a:lnTo>
                    <a:pt x="177649" y="208169"/>
                  </a:lnTo>
                  <a:lnTo>
                    <a:pt x="177816" y="208485"/>
                  </a:lnTo>
                  <a:lnTo>
                    <a:pt x="177982" y="208801"/>
                  </a:lnTo>
                  <a:lnTo>
                    <a:pt x="178142" y="209125"/>
                  </a:lnTo>
                  <a:lnTo>
                    <a:pt x="178295" y="209455"/>
                  </a:lnTo>
                  <a:lnTo>
                    <a:pt x="178442" y="209785"/>
                  </a:lnTo>
                  <a:lnTo>
                    <a:pt x="178575" y="210115"/>
                  </a:lnTo>
                  <a:lnTo>
                    <a:pt x="178708" y="210452"/>
                  </a:lnTo>
                  <a:lnTo>
                    <a:pt x="178834" y="210789"/>
                  </a:lnTo>
                  <a:lnTo>
                    <a:pt x="178954" y="211125"/>
                  </a:lnTo>
                  <a:lnTo>
                    <a:pt x="179067" y="211469"/>
                  </a:lnTo>
                  <a:lnTo>
                    <a:pt x="179174" y="211820"/>
                  </a:lnTo>
                  <a:lnTo>
                    <a:pt x="179274" y="212164"/>
                  </a:lnTo>
                  <a:lnTo>
                    <a:pt x="179367" y="212514"/>
                  </a:lnTo>
                  <a:lnTo>
                    <a:pt x="179454" y="212872"/>
                  </a:lnTo>
                  <a:lnTo>
                    <a:pt x="179533" y="213223"/>
                  </a:lnTo>
                  <a:lnTo>
                    <a:pt x="179607" y="213580"/>
                  </a:lnTo>
                  <a:lnTo>
                    <a:pt x="179673" y="213938"/>
                  </a:lnTo>
                  <a:lnTo>
                    <a:pt x="179733" y="214302"/>
                  </a:lnTo>
                  <a:lnTo>
                    <a:pt x="179787" y="214660"/>
                  </a:lnTo>
                  <a:lnTo>
                    <a:pt x="179833" y="215024"/>
                  </a:lnTo>
                  <a:lnTo>
                    <a:pt x="179873" y="215389"/>
                  </a:lnTo>
                  <a:lnTo>
                    <a:pt x="179906" y="215753"/>
                  </a:lnTo>
                  <a:lnTo>
                    <a:pt x="179940" y="216117"/>
                  </a:lnTo>
                  <a:lnTo>
                    <a:pt x="179960" y="216482"/>
                  </a:lnTo>
                  <a:lnTo>
                    <a:pt x="179973" y="216853"/>
                  </a:lnTo>
                  <a:lnTo>
                    <a:pt x="179986" y="217218"/>
                  </a:lnTo>
                  <a:lnTo>
                    <a:pt x="179986" y="217589"/>
                  </a:lnTo>
                  <a:lnTo>
                    <a:pt x="179986" y="217953"/>
                  </a:lnTo>
                  <a:lnTo>
                    <a:pt x="179973" y="218325"/>
                  </a:lnTo>
                  <a:lnTo>
                    <a:pt x="179960" y="218689"/>
                  </a:lnTo>
                  <a:lnTo>
                    <a:pt x="179933" y="219060"/>
                  </a:lnTo>
                  <a:lnTo>
                    <a:pt x="179906" y="219425"/>
                  </a:lnTo>
                  <a:lnTo>
                    <a:pt x="179873" y="219796"/>
                  </a:lnTo>
                  <a:lnTo>
                    <a:pt x="179826" y="220160"/>
                  </a:lnTo>
                  <a:lnTo>
                    <a:pt x="179780" y="220525"/>
                  </a:lnTo>
                  <a:lnTo>
                    <a:pt x="179727" y="220889"/>
                  </a:lnTo>
                  <a:lnTo>
                    <a:pt x="179667" y="221254"/>
                  </a:lnTo>
                  <a:lnTo>
                    <a:pt x="179600" y="221618"/>
                  </a:lnTo>
                  <a:lnTo>
                    <a:pt x="179527" y="221983"/>
                  </a:lnTo>
                  <a:lnTo>
                    <a:pt x="179447" y="222340"/>
                  </a:lnTo>
                  <a:lnTo>
                    <a:pt x="179360" y="222698"/>
                  </a:lnTo>
                  <a:lnTo>
                    <a:pt x="179274" y="223055"/>
                  </a:lnTo>
                  <a:lnTo>
                    <a:pt x="179174" y="223413"/>
                  </a:lnTo>
                  <a:lnTo>
                    <a:pt x="179067" y="223770"/>
                  </a:lnTo>
                  <a:lnTo>
                    <a:pt x="178961" y="224121"/>
                  </a:lnTo>
                  <a:lnTo>
                    <a:pt x="178841" y="224472"/>
                  </a:lnTo>
                  <a:lnTo>
                    <a:pt x="178721" y="224815"/>
                  </a:lnTo>
                  <a:lnTo>
                    <a:pt x="178595" y="225159"/>
                  </a:lnTo>
                  <a:lnTo>
                    <a:pt x="178455" y="225503"/>
                  </a:lnTo>
                  <a:lnTo>
                    <a:pt x="178315" y="225847"/>
                  </a:lnTo>
                  <a:lnTo>
                    <a:pt x="178169" y="226184"/>
                  </a:lnTo>
                  <a:lnTo>
                    <a:pt x="178015" y="226514"/>
                  </a:lnTo>
                  <a:lnTo>
                    <a:pt x="177856" y="226844"/>
                  </a:lnTo>
                  <a:lnTo>
                    <a:pt x="177689" y="227174"/>
                  </a:lnTo>
                  <a:lnTo>
                    <a:pt x="177523" y="227497"/>
                  </a:lnTo>
                  <a:lnTo>
                    <a:pt x="177343" y="227820"/>
                  </a:lnTo>
                  <a:lnTo>
                    <a:pt x="177163" y="228136"/>
                  </a:lnTo>
                  <a:lnTo>
                    <a:pt x="176970" y="228453"/>
                  </a:lnTo>
                  <a:lnTo>
                    <a:pt x="176777" y="228762"/>
                  </a:lnTo>
                  <a:lnTo>
                    <a:pt x="176571" y="229065"/>
                  </a:lnTo>
                  <a:lnTo>
                    <a:pt x="176364" y="229367"/>
                  </a:lnTo>
                  <a:lnTo>
                    <a:pt x="176151" y="229670"/>
                  </a:lnTo>
                  <a:lnTo>
                    <a:pt x="175931" y="229959"/>
                  </a:lnTo>
                  <a:lnTo>
                    <a:pt x="175705" y="230247"/>
                  </a:lnTo>
                  <a:lnTo>
                    <a:pt x="175472" y="230529"/>
                  </a:lnTo>
                  <a:lnTo>
                    <a:pt x="175239" y="230811"/>
                  </a:lnTo>
                  <a:lnTo>
                    <a:pt x="174993" y="231086"/>
                  </a:lnTo>
                  <a:lnTo>
                    <a:pt x="174746" y="231354"/>
                  </a:lnTo>
                  <a:lnTo>
                    <a:pt x="174487" y="231616"/>
                  </a:lnTo>
                  <a:lnTo>
                    <a:pt x="174227" y="231877"/>
                  </a:lnTo>
                  <a:lnTo>
                    <a:pt x="173961" y="232131"/>
                  </a:lnTo>
                  <a:lnTo>
                    <a:pt x="173688" y="232379"/>
                  </a:lnTo>
                  <a:lnTo>
                    <a:pt x="173408" y="232620"/>
                  </a:lnTo>
                  <a:lnTo>
                    <a:pt x="173122" y="232853"/>
                  </a:lnTo>
                  <a:lnTo>
                    <a:pt x="172829" y="233087"/>
                  </a:lnTo>
                  <a:lnTo>
                    <a:pt x="172536" y="233307"/>
                  </a:lnTo>
                  <a:lnTo>
                    <a:pt x="172229" y="233527"/>
                  </a:lnTo>
                  <a:lnTo>
                    <a:pt x="171923" y="233740"/>
                  </a:lnTo>
                  <a:lnTo>
                    <a:pt x="171610" y="233947"/>
                  </a:lnTo>
                  <a:lnTo>
                    <a:pt x="171291" y="234146"/>
                  </a:lnTo>
                  <a:lnTo>
                    <a:pt x="170964" y="234332"/>
                  </a:lnTo>
                  <a:lnTo>
                    <a:pt x="170631" y="234517"/>
                  </a:lnTo>
                  <a:lnTo>
                    <a:pt x="170292" y="234696"/>
                  </a:lnTo>
                  <a:lnTo>
                    <a:pt x="169952" y="234868"/>
                  </a:lnTo>
                  <a:lnTo>
                    <a:pt x="169599" y="235033"/>
                  </a:lnTo>
                  <a:lnTo>
                    <a:pt x="169247" y="235184"/>
                  </a:lnTo>
                  <a:lnTo>
                    <a:pt x="168887" y="235336"/>
                  </a:lnTo>
                  <a:lnTo>
                    <a:pt x="168521" y="235473"/>
                  </a:lnTo>
                  <a:lnTo>
                    <a:pt x="168148" y="235604"/>
                  </a:lnTo>
                  <a:lnTo>
                    <a:pt x="167768" y="235727"/>
                  </a:lnTo>
                  <a:lnTo>
                    <a:pt x="167382" y="235844"/>
                  </a:lnTo>
                  <a:lnTo>
                    <a:pt x="166996" y="235954"/>
                  </a:lnTo>
                  <a:lnTo>
                    <a:pt x="166450" y="236099"/>
                  </a:lnTo>
                  <a:lnTo>
                    <a:pt x="165897" y="236229"/>
                  </a:lnTo>
                  <a:lnTo>
                    <a:pt x="165345" y="236360"/>
                  </a:lnTo>
                  <a:lnTo>
                    <a:pt x="164792" y="236484"/>
                  </a:lnTo>
                  <a:lnTo>
                    <a:pt x="164233" y="236601"/>
                  </a:lnTo>
                  <a:lnTo>
                    <a:pt x="163667" y="236711"/>
                  </a:lnTo>
                  <a:lnTo>
                    <a:pt x="163101" y="236814"/>
                  </a:lnTo>
                  <a:lnTo>
                    <a:pt x="162535" y="236917"/>
                  </a:lnTo>
                  <a:lnTo>
                    <a:pt x="161962" y="237006"/>
                  </a:lnTo>
                  <a:lnTo>
                    <a:pt x="161390" y="237096"/>
                  </a:lnTo>
                  <a:lnTo>
                    <a:pt x="160817" y="237178"/>
                  </a:lnTo>
                  <a:lnTo>
                    <a:pt x="160238" y="237261"/>
                  </a:lnTo>
                  <a:lnTo>
                    <a:pt x="159659" y="237336"/>
                  </a:lnTo>
                  <a:lnTo>
                    <a:pt x="159073" y="237405"/>
                  </a:lnTo>
                  <a:lnTo>
                    <a:pt x="158487" y="237467"/>
                  </a:lnTo>
                  <a:lnTo>
                    <a:pt x="157901" y="237529"/>
                  </a:lnTo>
                  <a:lnTo>
                    <a:pt x="157315" y="237584"/>
                  </a:lnTo>
                  <a:lnTo>
                    <a:pt x="156722" y="237639"/>
                  </a:lnTo>
                  <a:lnTo>
                    <a:pt x="155537" y="237728"/>
                  </a:lnTo>
                  <a:lnTo>
                    <a:pt x="154352" y="237811"/>
                  </a:lnTo>
                  <a:lnTo>
                    <a:pt x="153154" y="237873"/>
                  </a:lnTo>
                  <a:lnTo>
                    <a:pt x="151955" y="237921"/>
                  </a:lnTo>
                  <a:lnTo>
                    <a:pt x="150750" y="237962"/>
                  </a:lnTo>
                  <a:lnTo>
                    <a:pt x="149545" y="237990"/>
                  </a:lnTo>
                  <a:lnTo>
                    <a:pt x="148340" y="238010"/>
                  </a:lnTo>
                  <a:lnTo>
                    <a:pt x="147128" y="238024"/>
                  </a:lnTo>
                  <a:lnTo>
                    <a:pt x="144711" y="238024"/>
                  </a:lnTo>
                  <a:lnTo>
                    <a:pt x="143506" y="238017"/>
                  </a:lnTo>
                  <a:lnTo>
                    <a:pt x="141102" y="237996"/>
                  </a:lnTo>
                  <a:lnTo>
                    <a:pt x="138712" y="237962"/>
                  </a:lnTo>
                  <a:lnTo>
                    <a:pt x="136342" y="237935"/>
                  </a:lnTo>
                  <a:lnTo>
                    <a:pt x="135170" y="237928"/>
                  </a:lnTo>
                  <a:lnTo>
                    <a:pt x="134004" y="237921"/>
                  </a:lnTo>
                  <a:lnTo>
                    <a:pt x="131701" y="237921"/>
                  </a:lnTo>
                  <a:lnTo>
                    <a:pt x="130562" y="237935"/>
                  </a:lnTo>
                  <a:lnTo>
                    <a:pt x="129437" y="237955"/>
                  </a:lnTo>
                  <a:lnTo>
                    <a:pt x="127226" y="238003"/>
                  </a:lnTo>
                  <a:lnTo>
                    <a:pt x="125009" y="238045"/>
                  </a:lnTo>
                  <a:lnTo>
                    <a:pt x="122792" y="238072"/>
                  </a:lnTo>
                  <a:lnTo>
                    <a:pt x="120575" y="238093"/>
                  </a:lnTo>
                  <a:lnTo>
                    <a:pt x="118364" y="238106"/>
                  </a:lnTo>
                  <a:lnTo>
                    <a:pt x="116147" y="238120"/>
                  </a:lnTo>
                  <a:lnTo>
                    <a:pt x="111713" y="238120"/>
                  </a:lnTo>
                  <a:lnTo>
                    <a:pt x="109502" y="238113"/>
                  </a:lnTo>
                  <a:lnTo>
                    <a:pt x="107285" y="238100"/>
                  </a:lnTo>
                  <a:lnTo>
                    <a:pt x="102857" y="238065"/>
                  </a:lnTo>
                  <a:lnTo>
                    <a:pt x="98423" y="238024"/>
                  </a:lnTo>
                  <a:lnTo>
                    <a:pt x="93995" y="237976"/>
                  </a:lnTo>
                  <a:lnTo>
                    <a:pt x="89567" y="237928"/>
                  </a:lnTo>
                  <a:lnTo>
                    <a:pt x="85133" y="237880"/>
                  </a:lnTo>
                  <a:lnTo>
                    <a:pt x="80705" y="237838"/>
                  </a:lnTo>
                  <a:lnTo>
                    <a:pt x="76278" y="237811"/>
                  </a:lnTo>
                  <a:lnTo>
                    <a:pt x="74060" y="237804"/>
                  </a:lnTo>
                  <a:lnTo>
                    <a:pt x="71850" y="237797"/>
                  </a:lnTo>
                  <a:lnTo>
                    <a:pt x="69633" y="237804"/>
                  </a:lnTo>
                  <a:lnTo>
                    <a:pt x="67422" y="237811"/>
                  </a:lnTo>
                  <a:lnTo>
                    <a:pt x="65205" y="237825"/>
                  </a:lnTo>
                  <a:lnTo>
                    <a:pt x="62994" y="237845"/>
                  </a:lnTo>
                  <a:lnTo>
                    <a:pt x="60777" y="237873"/>
                  </a:lnTo>
                  <a:lnTo>
                    <a:pt x="58567" y="237914"/>
                  </a:lnTo>
                  <a:lnTo>
                    <a:pt x="57914" y="237804"/>
                  </a:lnTo>
                  <a:lnTo>
                    <a:pt x="57268" y="237680"/>
                  </a:lnTo>
                  <a:lnTo>
                    <a:pt x="56622" y="237543"/>
                  </a:lnTo>
                  <a:lnTo>
                    <a:pt x="55990" y="237391"/>
                  </a:lnTo>
                  <a:lnTo>
                    <a:pt x="55364" y="237233"/>
                  </a:lnTo>
                  <a:lnTo>
                    <a:pt x="54738" y="237061"/>
                  </a:lnTo>
                  <a:lnTo>
                    <a:pt x="54126" y="236876"/>
                  </a:lnTo>
                  <a:lnTo>
                    <a:pt x="53520" y="236669"/>
                  </a:lnTo>
                  <a:lnTo>
                    <a:pt x="52920" y="236456"/>
                  </a:lnTo>
                  <a:lnTo>
                    <a:pt x="52328" y="236229"/>
                  </a:lnTo>
                  <a:lnTo>
                    <a:pt x="52035" y="236106"/>
                  </a:lnTo>
                  <a:lnTo>
                    <a:pt x="51742" y="235982"/>
                  </a:lnTo>
                  <a:lnTo>
                    <a:pt x="51456" y="235858"/>
                  </a:lnTo>
                  <a:lnTo>
                    <a:pt x="51163" y="235727"/>
                  </a:lnTo>
                  <a:lnTo>
                    <a:pt x="50883" y="235590"/>
                  </a:lnTo>
                  <a:lnTo>
                    <a:pt x="50597" y="235452"/>
                  </a:lnTo>
                  <a:lnTo>
                    <a:pt x="50317" y="235308"/>
                  </a:lnTo>
                  <a:lnTo>
                    <a:pt x="50037" y="235164"/>
                  </a:lnTo>
                  <a:lnTo>
                    <a:pt x="49764" y="235012"/>
                  </a:lnTo>
                  <a:lnTo>
                    <a:pt x="49491" y="234854"/>
                  </a:lnTo>
                  <a:lnTo>
                    <a:pt x="49218" y="234696"/>
                  </a:lnTo>
                  <a:lnTo>
                    <a:pt x="48952" y="234538"/>
                  </a:lnTo>
                  <a:lnTo>
                    <a:pt x="48686" y="234366"/>
                  </a:lnTo>
                  <a:lnTo>
                    <a:pt x="48419" y="234194"/>
                  </a:lnTo>
                  <a:lnTo>
                    <a:pt x="48160" y="234022"/>
                  </a:lnTo>
                  <a:lnTo>
                    <a:pt x="47900" y="233843"/>
                  </a:lnTo>
                  <a:lnTo>
                    <a:pt x="47640" y="233658"/>
                  </a:lnTo>
                  <a:lnTo>
                    <a:pt x="47387" y="233472"/>
                  </a:lnTo>
                  <a:lnTo>
                    <a:pt x="47134" y="233280"/>
                  </a:lnTo>
                  <a:lnTo>
                    <a:pt x="46888" y="233087"/>
                  </a:lnTo>
                  <a:lnTo>
                    <a:pt x="46642" y="232881"/>
                  </a:lnTo>
                  <a:lnTo>
                    <a:pt x="46402" y="232681"/>
                  </a:lnTo>
                  <a:lnTo>
                    <a:pt x="46156" y="232468"/>
                  </a:lnTo>
                  <a:lnTo>
                    <a:pt x="45923" y="232255"/>
                  </a:lnTo>
                  <a:lnTo>
                    <a:pt x="45683" y="232035"/>
                  </a:lnTo>
                  <a:lnTo>
                    <a:pt x="45457" y="231815"/>
                  </a:lnTo>
                  <a:lnTo>
                    <a:pt x="45224" y="231588"/>
                  </a:lnTo>
                  <a:lnTo>
                    <a:pt x="44997" y="231354"/>
                  </a:lnTo>
                  <a:lnTo>
                    <a:pt x="44777" y="231121"/>
                  </a:lnTo>
                  <a:lnTo>
                    <a:pt x="44558" y="230873"/>
                  </a:lnTo>
                  <a:lnTo>
                    <a:pt x="44338" y="230632"/>
                  </a:lnTo>
                  <a:lnTo>
                    <a:pt x="44125" y="230378"/>
                  </a:lnTo>
                  <a:lnTo>
                    <a:pt x="43912" y="230124"/>
                  </a:lnTo>
                  <a:lnTo>
                    <a:pt x="43705" y="229862"/>
                  </a:lnTo>
                  <a:lnTo>
                    <a:pt x="43499" y="229601"/>
                  </a:lnTo>
                  <a:lnTo>
                    <a:pt x="43299" y="229326"/>
                  </a:lnTo>
                  <a:lnTo>
                    <a:pt x="43100" y="229051"/>
                  </a:lnTo>
                  <a:lnTo>
                    <a:pt x="42906" y="228769"/>
                  </a:lnTo>
                  <a:lnTo>
                    <a:pt x="42713" y="228487"/>
                  </a:lnTo>
                  <a:lnTo>
                    <a:pt x="42527" y="228198"/>
                  </a:lnTo>
                  <a:lnTo>
                    <a:pt x="42341" y="227903"/>
                  </a:lnTo>
                  <a:lnTo>
                    <a:pt x="42161" y="227600"/>
                  </a:lnTo>
                  <a:lnTo>
                    <a:pt x="41981" y="227298"/>
                  </a:lnTo>
                  <a:lnTo>
                    <a:pt x="41808" y="226988"/>
                  </a:lnTo>
                  <a:lnTo>
                    <a:pt x="41548" y="226493"/>
                  </a:lnTo>
                  <a:lnTo>
                    <a:pt x="41295" y="225998"/>
                  </a:lnTo>
                  <a:lnTo>
                    <a:pt x="41062" y="225503"/>
                  </a:lnTo>
                  <a:lnTo>
                    <a:pt x="40842" y="225001"/>
                  </a:lnTo>
                  <a:lnTo>
                    <a:pt x="40643" y="224506"/>
                  </a:lnTo>
                  <a:lnTo>
                    <a:pt x="40450" y="224004"/>
                  </a:lnTo>
                  <a:lnTo>
                    <a:pt x="40276" y="223509"/>
                  </a:lnTo>
                  <a:lnTo>
                    <a:pt x="40117" y="223007"/>
                  </a:lnTo>
                  <a:lnTo>
                    <a:pt x="39970" y="222512"/>
                  </a:lnTo>
                  <a:lnTo>
                    <a:pt x="39844" y="222010"/>
                  </a:lnTo>
                  <a:lnTo>
                    <a:pt x="39724" y="221508"/>
                  </a:lnTo>
                  <a:lnTo>
                    <a:pt x="39624" y="221013"/>
                  </a:lnTo>
                  <a:lnTo>
                    <a:pt x="39537" y="220511"/>
                  </a:lnTo>
                  <a:lnTo>
                    <a:pt x="39464" y="220016"/>
                  </a:lnTo>
                  <a:lnTo>
                    <a:pt x="39404" y="219521"/>
                  </a:lnTo>
                  <a:lnTo>
                    <a:pt x="39358" y="219026"/>
                  </a:lnTo>
                  <a:lnTo>
                    <a:pt x="39324" y="218531"/>
                  </a:lnTo>
                  <a:lnTo>
                    <a:pt x="39304" y="218043"/>
                  </a:lnTo>
                  <a:lnTo>
                    <a:pt x="39298" y="217554"/>
                  </a:lnTo>
                  <a:lnTo>
                    <a:pt x="39311" y="217066"/>
                  </a:lnTo>
                  <a:lnTo>
                    <a:pt x="39331" y="216578"/>
                  </a:lnTo>
                  <a:lnTo>
                    <a:pt x="39371" y="216097"/>
                  </a:lnTo>
                  <a:lnTo>
                    <a:pt x="39418" y="215615"/>
                  </a:lnTo>
                  <a:lnTo>
                    <a:pt x="39477" y="215141"/>
                  </a:lnTo>
                  <a:lnTo>
                    <a:pt x="39557" y="214667"/>
                  </a:lnTo>
                  <a:lnTo>
                    <a:pt x="39644" y="214192"/>
                  </a:lnTo>
                  <a:lnTo>
                    <a:pt x="39744" y="213725"/>
                  </a:lnTo>
                  <a:lnTo>
                    <a:pt x="39864" y="213264"/>
                  </a:lnTo>
                  <a:lnTo>
                    <a:pt x="39990" y="212803"/>
                  </a:lnTo>
                  <a:lnTo>
                    <a:pt x="40130" y="212349"/>
                  </a:lnTo>
                  <a:lnTo>
                    <a:pt x="40283" y="211896"/>
                  </a:lnTo>
                  <a:lnTo>
                    <a:pt x="40450" y="211449"/>
                  </a:lnTo>
                  <a:lnTo>
                    <a:pt x="40623" y="211009"/>
                  </a:lnTo>
                  <a:lnTo>
                    <a:pt x="40816" y="210569"/>
                  </a:lnTo>
                  <a:lnTo>
                    <a:pt x="41016" y="210135"/>
                  </a:lnTo>
                  <a:lnTo>
                    <a:pt x="41235" y="209709"/>
                  </a:lnTo>
                  <a:lnTo>
                    <a:pt x="41462" y="209283"/>
                  </a:lnTo>
                  <a:lnTo>
                    <a:pt x="41695" y="208870"/>
                  </a:lnTo>
                  <a:lnTo>
                    <a:pt x="41948" y="208458"/>
                  </a:lnTo>
                  <a:lnTo>
                    <a:pt x="42214" y="208052"/>
                  </a:lnTo>
                  <a:lnTo>
                    <a:pt x="42487" y="207653"/>
                  </a:lnTo>
                  <a:lnTo>
                    <a:pt x="42773" y="207261"/>
                  </a:lnTo>
                  <a:lnTo>
                    <a:pt x="43073" y="206876"/>
                  </a:lnTo>
                  <a:lnTo>
                    <a:pt x="43379" y="206498"/>
                  </a:lnTo>
                  <a:lnTo>
                    <a:pt x="43699" y="206127"/>
                  </a:lnTo>
                  <a:lnTo>
                    <a:pt x="44032" y="205762"/>
                  </a:lnTo>
                  <a:lnTo>
                    <a:pt x="44378" y="205405"/>
                  </a:lnTo>
                  <a:lnTo>
                    <a:pt x="44731" y="205054"/>
                  </a:lnTo>
                  <a:lnTo>
                    <a:pt x="45097" y="204710"/>
                  </a:lnTo>
                  <a:lnTo>
                    <a:pt x="45477" y="204380"/>
                  </a:lnTo>
                  <a:lnTo>
                    <a:pt x="45863" y="204050"/>
                  </a:lnTo>
                  <a:lnTo>
                    <a:pt x="46262" y="203734"/>
                  </a:lnTo>
                  <a:lnTo>
                    <a:pt x="46668" y="203424"/>
                  </a:lnTo>
                  <a:lnTo>
                    <a:pt x="47088" y="203129"/>
                  </a:lnTo>
                  <a:lnTo>
                    <a:pt x="47521" y="202833"/>
                  </a:lnTo>
                  <a:lnTo>
                    <a:pt x="47960" y="202551"/>
                  </a:lnTo>
                  <a:lnTo>
                    <a:pt x="48413" y="202276"/>
                  </a:lnTo>
                  <a:lnTo>
                    <a:pt x="48872" y="202015"/>
                  </a:lnTo>
                  <a:lnTo>
                    <a:pt x="49345" y="201760"/>
                  </a:lnTo>
                  <a:lnTo>
                    <a:pt x="49831" y="201520"/>
                  </a:lnTo>
                  <a:lnTo>
                    <a:pt x="50324" y="201286"/>
                  </a:lnTo>
                  <a:lnTo>
                    <a:pt x="50823" y="201059"/>
                  </a:lnTo>
                  <a:lnTo>
                    <a:pt x="51336" y="200846"/>
                  </a:lnTo>
                  <a:lnTo>
                    <a:pt x="51855" y="200647"/>
                  </a:lnTo>
                  <a:lnTo>
                    <a:pt x="52381" y="200454"/>
                  </a:lnTo>
                  <a:lnTo>
                    <a:pt x="52914" y="200275"/>
                  </a:lnTo>
                  <a:lnTo>
                    <a:pt x="53453" y="200103"/>
                  </a:lnTo>
                  <a:lnTo>
                    <a:pt x="53999" y="199945"/>
                  </a:lnTo>
                  <a:lnTo>
                    <a:pt x="54552" y="199794"/>
                  </a:lnTo>
                  <a:lnTo>
                    <a:pt x="55111" y="199650"/>
                  </a:lnTo>
                  <a:lnTo>
                    <a:pt x="55677" y="199519"/>
                  </a:lnTo>
                  <a:lnTo>
                    <a:pt x="56243" y="199395"/>
                  </a:lnTo>
                  <a:lnTo>
                    <a:pt x="56822" y="199278"/>
                  </a:lnTo>
                  <a:lnTo>
                    <a:pt x="57401" y="199175"/>
                  </a:lnTo>
                  <a:lnTo>
                    <a:pt x="57987" y="199079"/>
                  </a:lnTo>
                  <a:lnTo>
                    <a:pt x="58580" y="198989"/>
                  </a:lnTo>
                  <a:lnTo>
                    <a:pt x="59173" y="198907"/>
                  </a:lnTo>
                  <a:lnTo>
                    <a:pt x="59772" y="198831"/>
                  </a:lnTo>
                  <a:lnTo>
                    <a:pt x="60378" y="198763"/>
                  </a:lnTo>
                  <a:lnTo>
                    <a:pt x="60984" y="198701"/>
                  </a:lnTo>
                  <a:lnTo>
                    <a:pt x="61596" y="198646"/>
                  </a:lnTo>
                  <a:lnTo>
                    <a:pt x="62215" y="198598"/>
                  </a:lnTo>
                  <a:lnTo>
                    <a:pt x="62835" y="198563"/>
                  </a:lnTo>
                  <a:lnTo>
                    <a:pt x="63454" y="198529"/>
                  </a:lnTo>
                  <a:lnTo>
                    <a:pt x="64080" y="198494"/>
                  </a:lnTo>
                  <a:lnTo>
                    <a:pt x="64706" y="198474"/>
                  </a:lnTo>
                  <a:lnTo>
                    <a:pt x="65338" y="198453"/>
                  </a:lnTo>
                  <a:lnTo>
                    <a:pt x="65971" y="198446"/>
                  </a:lnTo>
                  <a:lnTo>
                    <a:pt x="66603" y="198433"/>
                  </a:lnTo>
                  <a:close/>
                  <a:moveTo>
                    <a:pt x="203403" y="1"/>
                  </a:moveTo>
                  <a:lnTo>
                    <a:pt x="203330" y="8"/>
                  </a:lnTo>
                  <a:lnTo>
                    <a:pt x="203257" y="15"/>
                  </a:lnTo>
                  <a:lnTo>
                    <a:pt x="203190" y="35"/>
                  </a:lnTo>
                  <a:lnTo>
                    <a:pt x="203117" y="56"/>
                  </a:lnTo>
                  <a:lnTo>
                    <a:pt x="203050" y="77"/>
                  </a:lnTo>
                  <a:lnTo>
                    <a:pt x="202984" y="111"/>
                  </a:lnTo>
                  <a:lnTo>
                    <a:pt x="202924" y="138"/>
                  </a:lnTo>
                  <a:lnTo>
                    <a:pt x="202857" y="180"/>
                  </a:lnTo>
                  <a:lnTo>
                    <a:pt x="202797" y="221"/>
                  </a:lnTo>
                  <a:lnTo>
                    <a:pt x="202744" y="262"/>
                  </a:lnTo>
                  <a:lnTo>
                    <a:pt x="202664" y="235"/>
                  </a:lnTo>
                  <a:lnTo>
                    <a:pt x="202578" y="214"/>
                  </a:lnTo>
                  <a:lnTo>
                    <a:pt x="202498" y="193"/>
                  </a:lnTo>
                  <a:lnTo>
                    <a:pt x="202411" y="180"/>
                  </a:lnTo>
                  <a:lnTo>
                    <a:pt x="202325" y="173"/>
                  </a:lnTo>
                  <a:lnTo>
                    <a:pt x="202238" y="173"/>
                  </a:lnTo>
                  <a:lnTo>
                    <a:pt x="202145" y="180"/>
                  </a:lnTo>
                  <a:lnTo>
                    <a:pt x="202058" y="187"/>
                  </a:lnTo>
                  <a:lnTo>
                    <a:pt x="201972" y="207"/>
                  </a:lnTo>
                  <a:lnTo>
                    <a:pt x="201879" y="228"/>
                  </a:lnTo>
                  <a:lnTo>
                    <a:pt x="201792" y="255"/>
                  </a:lnTo>
                  <a:lnTo>
                    <a:pt x="201705" y="297"/>
                  </a:lnTo>
                  <a:lnTo>
                    <a:pt x="201619" y="345"/>
                  </a:lnTo>
                  <a:lnTo>
                    <a:pt x="201526" y="393"/>
                  </a:lnTo>
                  <a:lnTo>
                    <a:pt x="201446" y="455"/>
                  </a:lnTo>
                  <a:lnTo>
                    <a:pt x="201359" y="523"/>
                  </a:lnTo>
                  <a:lnTo>
                    <a:pt x="201013" y="826"/>
                  </a:lnTo>
                  <a:lnTo>
                    <a:pt x="200660" y="1129"/>
                  </a:lnTo>
                  <a:lnTo>
                    <a:pt x="200314" y="1445"/>
                  </a:lnTo>
                  <a:lnTo>
                    <a:pt x="199968" y="1768"/>
                  </a:lnTo>
                  <a:lnTo>
                    <a:pt x="199628" y="2098"/>
                  </a:lnTo>
                  <a:lnTo>
                    <a:pt x="199288" y="2435"/>
                  </a:lnTo>
                  <a:lnTo>
                    <a:pt x="198949" y="2779"/>
                  </a:lnTo>
                  <a:lnTo>
                    <a:pt x="198616" y="3129"/>
                  </a:lnTo>
                  <a:lnTo>
                    <a:pt x="198290" y="3487"/>
                  </a:lnTo>
                  <a:lnTo>
                    <a:pt x="197970" y="3845"/>
                  </a:lnTo>
                  <a:lnTo>
                    <a:pt x="197657" y="4209"/>
                  </a:lnTo>
                  <a:lnTo>
                    <a:pt x="197351" y="4573"/>
                  </a:lnTo>
                  <a:lnTo>
                    <a:pt x="197058" y="4945"/>
                  </a:lnTo>
                  <a:lnTo>
                    <a:pt x="196772" y="5316"/>
                  </a:lnTo>
                  <a:lnTo>
                    <a:pt x="196492" y="5694"/>
                  </a:lnTo>
                  <a:lnTo>
                    <a:pt x="196226" y="6065"/>
                  </a:lnTo>
                  <a:lnTo>
                    <a:pt x="196172" y="6155"/>
                  </a:lnTo>
                  <a:lnTo>
                    <a:pt x="196132" y="6251"/>
                  </a:lnTo>
                  <a:lnTo>
                    <a:pt x="196099" y="6340"/>
                  </a:lnTo>
                  <a:lnTo>
                    <a:pt x="196079" y="6437"/>
                  </a:lnTo>
                  <a:lnTo>
                    <a:pt x="196073" y="6526"/>
                  </a:lnTo>
                  <a:lnTo>
                    <a:pt x="196073" y="6622"/>
                  </a:lnTo>
                  <a:lnTo>
                    <a:pt x="196086" y="6712"/>
                  </a:lnTo>
                  <a:lnTo>
                    <a:pt x="196106" y="6801"/>
                  </a:lnTo>
                  <a:lnTo>
                    <a:pt x="196132" y="6884"/>
                  </a:lnTo>
                  <a:lnTo>
                    <a:pt x="196172" y="6973"/>
                  </a:lnTo>
                  <a:lnTo>
                    <a:pt x="196212" y="7049"/>
                  </a:lnTo>
                  <a:lnTo>
                    <a:pt x="196266" y="7124"/>
                  </a:lnTo>
                  <a:lnTo>
                    <a:pt x="196319" y="7200"/>
                  </a:lnTo>
                  <a:lnTo>
                    <a:pt x="196385" y="7269"/>
                  </a:lnTo>
                  <a:lnTo>
                    <a:pt x="196452" y="7331"/>
                  </a:lnTo>
                  <a:lnTo>
                    <a:pt x="196525" y="7386"/>
                  </a:lnTo>
                  <a:lnTo>
                    <a:pt x="196499" y="7454"/>
                  </a:lnTo>
                  <a:lnTo>
                    <a:pt x="196479" y="7530"/>
                  </a:lnTo>
                  <a:lnTo>
                    <a:pt x="196465" y="7599"/>
                  </a:lnTo>
                  <a:lnTo>
                    <a:pt x="196452" y="7668"/>
                  </a:lnTo>
                  <a:lnTo>
                    <a:pt x="196452" y="7736"/>
                  </a:lnTo>
                  <a:lnTo>
                    <a:pt x="196452" y="7812"/>
                  </a:lnTo>
                  <a:lnTo>
                    <a:pt x="196459" y="7881"/>
                  </a:lnTo>
                  <a:lnTo>
                    <a:pt x="196472" y="7949"/>
                  </a:lnTo>
                  <a:lnTo>
                    <a:pt x="196492" y="8018"/>
                  </a:lnTo>
                  <a:lnTo>
                    <a:pt x="196519" y="8087"/>
                  </a:lnTo>
                  <a:lnTo>
                    <a:pt x="196552" y="8156"/>
                  </a:lnTo>
                  <a:lnTo>
                    <a:pt x="196592" y="8218"/>
                  </a:lnTo>
                  <a:lnTo>
                    <a:pt x="196639" y="8279"/>
                  </a:lnTo>
                  <a:lnTo>
                    <a:pt x="196692" y="8341"/>
                  </a:lnTo>
                  <a:lnTo>
                    <a:pt x="196758" y="8403"/>
                  </a:lnTo>
                  <a:lnTo>
                    <a:pt x="196825" y="8465"/>
                  </a:lnTo>
                  <a:lnTo>
                    <a:pt x="196991" y="8596"/>
                  </a:lnTo>
                  <a:lnTo>
                    <a:pt x="197171" y="8726"/>
                  </a:lnTo>
                  <a:lnTo>
                    <a:pt x="197564" y="9001"/>
                  </a:lnTo>
                  <a:lnTo>
                    <a:pt x="198423" y="9579"/>
                  </a:lnTo>
                  <a:lnTo>
                    <a:pt x="198856" y="9882"/>
                  </a:lnTo>
                  <a:lnTo>
                    <a:pt x="199075" y="10040"/>
                  </a:lnTo>
                  <a:lnTo>
                    <a:pt x="199288" y="10198"/>
                  </a:lnTo>
                  <a:lnTo>
                    <a:pt x="199495" y="10363"/>
                  </a:lnTo>
                  <a:lnTo>
                    <a:pt x="199695" y="10535"/>
                  </a:lnTo>
                  <a:lnTo>
                    <a:pt x="199881" y="10707"/>
                  </a:lnTo>
                  <a:lnTo>
                    <a:pt x="200061" y="10879"/>
                  </a:lnTo>
                  <a:lnTo>
                    <a:pt x="200227" y="11064"/>
                  </a:lnTo>
                  <a:lnTo>
                    <a:pt x="200380" y="11250"/>
                  </a:lnTo>
                  <a:lnTo>
                    <a:pt x="200447" y="11339"/>
                  </a:lnTo>
                  <a:lnTo>
                    <a:pt x="200514" y="11435"/>
                  </a:lnTo>
                  <a:lnTo>
                    <a:pt x="200574" y="11532"/>
                  </a:lnTo>
                  <a:lnTo>
                    <a:pt x="200633" y="11628"/>
                  </a:lnTo>
                  <a:lnTo>
                    <a:pt x="200687" y="11731"/>
                  </a:lnTo>
                  <a:lnTo>
                    <a:pt x="200733" y="11827"/>
                  </a:lnTo>
                  <a:lnTo>
                    <a:pt x="200773" y="11931"/>
                  </a:lnTo>
                  <a:lnTo>
                    <a:pt x="200813" y="12034"/>
                  </a:lnTo>
                  <a:lnTo>
                    <a:pt x="200840" y="12137"/>
                  </a:lnTo>
                  <a:lnTo>
                    <a:pt x="200866" y="12240"/>
                  </a:lnTo>
                  <a:lnTo>
                    <a:pt x="200886" y="12343"/>
                  </a:lnTo>
                  <a:lnTo>
                    <a:pt x="200900" y="12453"/>
                  </a:lnTo>
                  <a:lnTo>
                    <a:pt x="200906" y="12563"/>
                  </a:lnTo>
                  <a:lnTo>
                    <a:pt x="200906" y="12673"/>
                  </a:lnTo>
                  <a:lnTo>
                    <a:pt x="200900" y="12783"/>
                  </a:lnTo>
                  <a:lnTo>
                    <a:pt x="200886" y="12893"/>
                  </a:lnTo>
                  <a:lnTo>
                    <a:pt x="200866" y="13010"/>
                  </a:lnTo>
                  <a:lnTo>
                    <a:pt x="200840" y="13120"/>
                  </a:lnTo>
                  <a:lnTo>
                    <a:pt x="200807" y="13237"/>
                  </a:lnTo>
                  <a:lnTo>
                    <a:pt x="200760" y="13361"/>
                  </a:lnTo>
                  <a:lnTo>
                    <a:pt x="200707" y="13478"/>
                  </a:lnTo>
                  <a:lnTo>
                    <a:pt x="200647" y="13601"/>
                  </a:lnTo>
                  <a:lnTo>
                    <a:pt x="200580" y="13718"/>
                  </a:lnTo>
                  <a:lnTo>
                    <a:pt x="200500" y="13842"/>
                  </a:lnTo>
                  <a:lnTo>
                    <a:pt x="200414" y="13973"/>
                  </a:lnTo>
                  <a:lnTo>
                    <a:pt x="200321" y="14096"/>
                  </a:lnTo>
                  <a:lnTo>
                    <a:pt x="200214" y="14227"/>
                  </a:lnTo>
                  <a:lnTo>
                    <a:pt x="200101" y="14358"/>
                  </a:lnTo>
                  <a:lnTo>
                    <a:pt x="199961" y="14502"/>
                  </a:lnTo>
                  <a:lnTo>
                    <a:pt x="199828" y="14633"/>
                  </a:lnTo>
                  <a:lnTo>
                    <a:pt x="199688" y="14757"/>
                  </a:lnTo>
                  <a:lnTo>
                    <a:pt x="199548" y="14867"/>
                  </a:lnTo>
                  <a:lnTo>
                    <a:pt x="199415" y="14970"/>
                  </a:lnTo>
                  <a:lnTo>
                    <a:pt x="199275" y="15059"/>
                  </a:lnTo>
                  <a:lnTo>
                    <a:pt x="199135" y="15142"/>
                  </a:lnTo>
                  <a:lnTo>
                    <a:pt x="199002" y="15210"/>
                  </a:lnTo>
                  <a:lnTo>
                    <a:pt x="198869" y="15272"/>
                  </a:lnTo>
                  <a:lnTo>
                    <a:pt x="198729" y="15320"/>
                  </a:lnTo>
                  <a:lnTo>
                    <a:pt x="198596" y="15362"/>
                  </a:lnTo>
                  <a:lnTo>
                    <a:pt x="198463" y="15389"/>
                  </a:lnTo>
                  <a:lnTo>
                    <a:pt x="198330" y="15417"/>
                  </a:lnTo>
                  <a:lnTo>
                    <a:pt x="198197" y="15430"/>
                  </a:lnTo>
                  <a:lnTo>
                    <a:pt x="198070" y="15437"/>
                  </a:lnTo>
                  <a:lnTo>
                    <a:pt x="197937" y="15430"/>
                  </a:lnTo>
                  <a:lnTo>
                    <a:pt x="197810" y="15424"/>
                  </a:lnTo>
                  <a:lnTo>
                    <a:pt x="197684" y="15403"/>
                  </a:lnTo>
                  <a:lnTo>
                    <a:pt x="197551" y="15375"/>
                  </a:lnTo>
                  <a:lnTo>
                    <a:pt x="197431" y="15341"/>
                  </a:lnTo>
                  <a:lnTo>
                    <a:pt x="197304" y="15300"/>
                  </a:lnTo>
                  <a:lnTo>
                    <a:pt x="197178" y="15252"/>
                  </a:lnTo>
                  <a:lnTo>
                    <a:pt x="197058" y="15197"/>
                  </a:lnTo>
                  <a:lnTo>
                    <a:pt x="196938" y="15142"/>
                  </a:lnTo>
                  <a:lnTo>
                    <a:pt x="196818" y="15073"/>
                  </a:lnTo>
                  <a:lnTo>
                    <a:pt x="196698" y="14997"/>
                  </a:lnTo>
                  <a:lnTo>
                    <a:pt x="196585" y="14922"/>
                  </a:lnTo>
                  <a:lnTo>
                    <a:pt x="196465" y="14839"/>
                  </a:lnTo>
                  <a:lnTo>
                    <a:pt x="196352" y="14750"/>
                  </a:lnTo>
                  <a:lnTo>
                    <a:pt x="196246" y="14653"/>
                  </a:lnTo>
                  <a:lnTo>
                    <a:pt x="196132" y="14557"/>
                  </a:lnTo>
                  <a:lnTo>
                    <a:pt x="196026" y="14454"/>
                  </a:lnTo>
                  <a:lnTo>
                    <a:pt x="195919" y="14344"/>
                  </a:lnTo>
                  <a:lnTo>
                    <a:pt x="195813" y="14234"/>
                  </a:lnTo>
                  <a:lnTo>
                    <a:pt x="195613" y="14000"/>
                  </a:lnTo>
                  <a:lnTo>
                    <a:pt x="195413" y="13753"/>
                  </a:lnTo>
                  <a:lnTo>
                    <a:pt x="195227" y="13491"/>
                  </a:lnTo>
                  <a:lnTo>
                    <a:pt x="195054" y="13223"/>
                  </a:lnTo>
                  <a:lnTo>
                    <a:pt x="194881" y="12948"/>
                  </a:lnTo>
                  <a:lnTo>
                    <a:pt x="194721" y="12666"/>
                  </a:lnTo>
                  <a:lnTo>
                    <a:pt x="194574" y="12377"/>
                  </a:lnTo>
                  <a:lnTo>
                    <a:pt x="194435" y="12089"/>
                  </a:lnTo>
                  <a:lnTo>
                    <a:pt x="194308" y="11807"/>
                  </a:lnTo>
                  <a:lnTo>
                    <a:pt x="194195" y="11518"/>
                  </a:lnTo>
                  <a:lnTo>
                    <a:pt x="194088" y="11236"/>
                  </a:lnTo>
                  <a:lnTo>
                    <a:pt x="194002" y="10961"/>
                  </a:lnTo>
                  <a:lnTo>
                    <a:pt x="193922" y="10686"/>
                  </a:lnTo>
                  <a:lnTo>
                    <a:pt x="193855" y="10425"/>
                  </a:lnTo>
                  <a:lnTo>
                    <a:pt x="193802" y="10177"/>
                  </a:lnTo>
                  <a:lnTo>
                    <a:pt x="193782" y="10108"/>
                  </a:lnTo>
                  <a:lnTo>
                    <a:pt x="193762" y="10040"/>
                  </a:lnTo>
                  <a:lnTo>
                    <a:pt x="193736" y="9978"/>
                  </a:lnTo>
                  <a:lnTo>
                    <a:pt x="193709" y="9916"/>
                  </a:lnTo>
                  <a:lnTo>
                    <a:pt x="193676" y="9854"/>
                  </a:lnTo>
                  <a:lnTo>
                    <a:pt x="193636" y="9799"/>
                  </a:lnTo>
                  <a:lnTo>
                    <a:pt x="193596" y="9744"/>
                  </a:lnTo>
                  <a:lnTo>
                    <a:pt x="193549" y="9696"/>
                  </a:lnTo>
                  <a:lnTo>
                    <a:pt x="193502" y="9648"/>
                  </a:lnTo>
                  <a:lnTo>
                    <a:pt x="193456" y="9600"/>
                  </a:lnTo>
                  <a:lnTo>
                    <a:pt x="193343" y="9517"/>
                  </a:lnTo>
                  <a:lnTo>
                    <a:pt x="193229" y="9441"/>
                  </a:lnTo>
                  <a:lnTo>
                    <a:pt x="193103" y="9386"/>
                  </a:lnTo>
                  <a:lnTo>
                    <a:pt x="192970" y="9345"/>
                  </a:lnTo>
                  <a:lnTo>
                    <a:pt x="192837" y="9311"/>
                  </a:lnTo>
                  <a:lnTo>
                    <a:pt x="192703" y="9297"/>
                  </a:lnTo>
                  <a:lnTo>
                    <a:pt x="192564" y="9297"/>
                  </a:lnTo>
                  <a:lnTo>
                    <a:pt x="192431" y="9311"/>
                  </a:lnTo>
                  <a:lnTo>
                    <a:pt x="192364" y="9325"/>
                  </a:lnTo>
                  <a:lnTo>
                    <a:pt x="192304" y="9338"/>
                  </a:lnTo>
                  <a:lnTo>
                    <a:pt x="192237" y="9359"/>
                  </a:lnTo>
                  <a:lnTo>
                    <a:pt x="192177" y="9386"/>
                  </a:lnTo>
                  <a:lnTo>
                    <a:pt x="192111" y="9421"/>
                  </a:lnTo>
                  <a:lnTo>
                    <a:pt x="192058" y="9455"/>
                  </a:lnTo>
                  <a:lnTo>
                    <a:pt x="191678" y="9696"/>
                  </a:lnTo>
                  <a:lnTo>
                    <a:pt x="191299" y="9930"/>
                  </a:lnTo>
                  <a:lnTo>
                    <a:pt x="190919" y="10150"/>
                  </a:lnTo>
                  <a:lnTo>
                    <a:pt x="190533" y="10370"/>
                  </a:lnTo>
                  <a:lnTo>
                    <a:pt x="190147" y="10576"/>
                  </a:lnTo>
                  <a:lnTo>
                    <a:pt x="189761" y="10775"/>
                  </a:lnTo>
                  <a:lnTo>
                    <a:pt x="189368" y="10975"/>
                  </a:lnTo>
                  <a:lnTo>
                    <a:pt x="188975" y="11160"/>
                  </a:lnTo>
                  <a:lnTo>
                    <a:pt x="188582" y="11346"/>
                  </a:lnTo>
                  <a:lnTo>
                    <a:pt x="188183" y="11532"/>
                  </a:lnTo>
                  <a:lnTo>
                    <a:pt x="187384" y="11882"/>
                  </a:lnTo>
                  <a:lnTo>
                    <a:pt x="186571" y="12226"/>
                  </a:lnTo>
                  <a:lnTo>
                    <a:pt x="185752" y="12577"/>
                  </a:lnTo>
                  <a:lnTo>
                    <a:pt x="185666" y="12618"/>
                  </a:lnTo>
                  <a:lnTo>
                    <a:pt x="185586" y="12659"/>
                  </a:lnTo>
                  <a:lnTo>
                    <a:pt x="185513" y="12714"/>
                  </a:lnTo>
                  <a:lnTo>
                    <a:pt x="185453" y="12769"/>
                  </a:lnTo>
                  <a:lnTo>
                    <a:pt x="185399" y="12824"/>
                  </a:lnTo>
                  <a:lnTo>
                    <a:pt x="185346" y="12886"/>
                  </a:lnTo>
                  <a:lnTo>
                    <a:pt x="185306" y="12955"/>
                  </a:lnTo>
                  <a:lnTo>
                    <a:pt x="185280" y="13024"/>
                  </a:lnTo>
                  <a:lnTo>
                    <a:pt x="185253" y="13093"/>
                  </a:lnTo>
                  <a:lnTo>
                    <a:pt x="185233" y="13161"/>
                  </a:lnTo>
                  <a:lnTo>
                    <a:pt x="185220" y="13237"/>
                  </a:lnTo>
                  <a:lnTo>
                    <a:pt x="185220" y="13306"/>
                  </a:lnTo>
                  <a:lnTo>
                    <a:pt x="185220" y="13381"/>
                  </a:lnTo>
                  <a:lnTo>
                    <a:pt x="185226" y="13450"/>
                  </a:lnTo>
                  <a:lnTo>
                    <a:pt x="185240" y="13519"/>
                  </a:lnTo>
                  <a:lnTo>
                    <a:pt x="185266" y="13588"/>
                  </a:lnTo>
                  <a:lnTo>
                    <a:pt x="185206" y="13863"/>
                  </a:lnTo>
                  <a:lnTo>
                    <a:pt x="185153" y="14145"/>
                  </a:lnTo>
                  <a:lnTo>
                    <a:pt x="185106" y="14420"/>
                  </a:lnTo>
                  <a:lnTo>
                    <a:pt x="185066" y="14695"/>
                  </a:lnTo>
                  <a:lnTo>
                    <a:pt x="185027" y="14963"/>
                  </a:lnTo>
                  <a:lnTo>
                    <a:pt x="185000" y="15231"/>
                  </a:lnTo>
                  <a:lnTo>
                    <a:pt x="184973" y="15499"/>
                  </a:lnTo>
                  <a:lnTo>
                    <a:pt x="184960" y="15767"/>
                  </a:lnTo>
                  <a:lnTo>
                    <a:pt x="184947" y="16029"/>
                  </a:lnTo>
                  <a:lnTo>
                    <a:pt x="184940" y="16290"/>
                  </a:lnTo>
                  <a:lnTo>
                    <a:pt x="184933" y="16544"/>
                  </a:lnTo>
                  <a:lnTo>
                    <a:pt x="184940" y="16806"/>
                  </a:lnTo>
                  <a:lnTo>
                    <a:pt x="184947" y="17060"/>
                  </a:lnTo>
                  <a:lnTo>
                    <a:pt x="184960" y="17308"/>
                  </a:lnTo>
                  <a:lnTo>
                    <a:pt x="184980" y="17562"/>
                  </a:lnTo>
                  <a:lnTo>
                    <a:pt x="185007" y="17809"/>
                  </a:lnTo>
                  <a:lnTo>
                    <a:pt x="185040" y="18057"/>
                  </a:lnTo>
                  <a:lnTo>
                    <a:pt x="185073" y="18298"/>
                  </a:lnTo>
                  <a:lnTo>
                    <a:pt x="185113" y="18538"/>
                  </a:lnTo>
                  <a:lnTo>
                    <a:pt x="185160" y="18779"/>
                  </a:lnTo>
                  <a:lnTo>
                    <a:pt x="185206" y="19020"/>
                  </a:lnTo>
                  <a:lnTo>
                    <a:pt x="185260" y="19253"/>
                  </a:lnTo>
                  <a:lnTo>
                    <a:pt x="185320" y="19487"/>
                  </a:lnTo>
                  <a:lnTo>
                    <a:pt x="185386" y="19714"/>
                  </a:lnTo>
                  <a:lnTo>
                    <a:pt x="185453" y="19941"/>
                  </a:lnTo>
                  <a:lnTo>
                    <a:pt x="185526" y="20168"/>
                  </a:lnTo>
                  <a:lnTo>
                    <a:pt x="185606" y="20395"/>
                  </a:lnTo>
                  <a:lnTo>
                    <a:pt x="185686" y="20615"/>
                  </a:lnTo>
                  <a:lnTo>
                    <a:pt x="185772" y="20835"/>
                  </a:lnTo>
                  <a:lnTo>
                    <a:pt x="185865" y="21048"/>
                  </a:lnTo>
                  <a:lnTo>
                    <a:pt x="185959" y="21261"/>
                  </a:lnTo>
                  <a:lnTo>
                    <a:pt x="186059" y="21474"/>
                  </a:lnTo>
                  <a:lnTo>
                    <a:pt x="186165" y="21687"/>
                  </a:lnTo>
                  <a:lnTo>
                    <a:pt x="186272" y="21894"/>
                  </a:lnTo>
                  <a:lnTo>
                    <a:pt x="186385" y="22093"/>
                  </a:lnTo>
                  <a:lnTo>
                    <a:pt x="186498" y="22299"/>
                  </a:lnTo>
                  <a:lnTo>
                    <a:pt x="186618" y="22499"/>
                  </a:lnTo>
                  <a:lnTo>
                    <a:pt x="186738" y="22698"/>
                  </a:lnTo>
                  <a:lnTo>
                    <a:pt x="186871" y="22891"/>
                  </a:lnTo>
                  <a:lnTo>
                    <a:pt x="186997" y="23083"/>
                  </a:lnTo>
                  <a:lnTo>
                    <a:pt x="187131" y="23276"/>
                  </a:lnTo>
                  <a:lnTo>
                    <a:pt x="187270" y="23461"/>
                  </a:lnTo>
                  <a:lnTo>
                    <a:pt x="187417" y="23647"/>
                  </a:lnTo>
                  <a:lnTo>
                    <a:pt x="187557" y="23826"/>
                  </a:lnTo>
                  <a:lnTo>
                    <a:pt x="187710" y="24005"/>
                  </a:lnTo>
                  <a:lnTo>
                    <a:pt x="187863" y="24183"/>
                  </a:lnTo>
                  <a:lnTo>
                    <a:pt x="188016" y="24362"/>
                  </a:lnTo>
                  <a:lnTo>
                    <a:pt x="188176" y="24534"/>
                  </a:lnTo>
                  <a:lnTo>
                    <a:pt x="188336" y="24699"/>
                  </a:lnTo>
                  <a:lnTo>
                    <a:pt x="188502" y="24871"/>
                  </a:lnTo>
                  <a:lnTo>
                    <a:pt x="188842" y="25194"/>
                  </a:lnTo>
                  <a:lnTo>
                    <a:pt x="189188" y="25510"/>
                  </a:lnTo>
                  <a:lnTo>
                    <a:pt x="189554" y="25820"/>
                  </a:lnTo>
                  <a:lnTo>
                    <a:pt x="189927" y="26116"/>
                  </a:lnTo>
                  <a:lnTo>
                    <a:pt x="190313" y="26397"/>
                  </a:lnTo>
                  <a:lnTo>
                    <a:pt x="190706" y="26672"/>
                  </a:lnTo>
                  <a:lnTo>
                    <a:pt x="191106" y="26934"/>
                  </a:lnTo>
                  <a:lnTo>
                    <a:pt x="191518" y="27181"/>
                  </a:lnTo>
                  <a:lnTo>
                    <a:pt x="191938" y="27422"/>
                  </a:lnTo>
                  <a:lnTo>
                    <a:pt x="192371" y="27649"/>
                  </a:lnTo>
                  <a:lnTo>
                    <a:pt x="192803" y="27869"/>
                  </a:lnTo>
                  <a:lnTo>
                    <a:pt x="193249" y="28075"/>
                  </a:lnTo>
                  <a:lnTo>
                    <a:pt x="193696" y="28268"/>
                  </a:lnTo>
                  <a:lnTo>
                    <a:pt x="194155" y="28453"/>
                  </a:lnTo>
                  <a:lnTo>
                    <a:pt x="194614" y="28618"/>
                  </a:lnTo>
                  <a:lnTo>
                    <a:pt x="195080" y="28783"/>
                  </a:lnTo>
                  <a:lnTo>
                    <a:pt x="195553" y="28928"/>
                  </a:lnTo>
                  <a:lnTo>
                    <a:pt x="196033" y="29065"/>
                  </a:lnTo>
                  <a:lnTo>
                    <a:pt x="196512" y="29182"/>
                  </a:lnTo>
                  <a:lnTo>
                    <a:pt x="196991" y="29292"/>
                  </a:lnTo>
                  <a:lnTo>
                    <a:pt x="197477" y="29395"/>
                  </a:lnTo>
                  <a:lnTo>
                    <a:pt x="197963" y="29478"/>
                  </a:lnTo>
                  <a:lnTo>
                    <a:pt x="198456" y="29553"/>
                  </a:lnTo>
                  <a:lnTo>
                    <a:pt x="198942" y="29615"/>
                  </a:lnTo>
                  <a:lnTo>
                    <a:pt x="199435" y="29664"/>
                  </a:lnTo>
                  <a:lnTo>
                    <a:pt x="199928" y="29698"/>
                  </a:lnTo>
                  <a:lnTo>
                    <a:pt x="200420" y="29719"/>
                  </a:lnTo>
                  <a:lnTo>
                    <a:pt x="200913" y="29725"/>
                  </a:lnTo>
                  <a:lnTo>
                    <a:pt x="201406" y="29719"/>
                  </a:lnTo>
                  <a:lnTo>
                    <a:pt x="201892" y="29705"/>
                  </a:lnTo>
                  <a:lnTo>
                    <a:pt x="202378" y="29670"/>
                  </a:lnTo>
                  <a:lnTo>
                    <a:pt x="202864" y="29629"/>
                  </a:lnTo>
                  <a:lnTo>
                    <a:pt x="203343" y="29567"/>
                  </a:lnTo>
                  <a:lnTo>
                    <a:pt x="203823" y="29498"/>
                  </a:lnTo>
                  <a:lnTo>
                    <a:pt x="204302" y="29416"/>
                  </a:lnTo>
                  <a:lnTo>
                    <a:pt x="204768" y="29313"/>
                  </a:lnTo>
                  <a:lnTo>
                    <a:pt x="205234" y="29203"/>
                  </a:lnTo>
                  <a:lnTo>
                    <a:pt x="205694" y="29072"/>
                  </a:lnTo>
                  <a:lnTo>
                    <a:pt x="206146" y="28935"/>
                  </a:lnTo>
                  <a:lnTo>
                    <a:pt x="206446" y="29595"/>
                  </a:lnTo>
                  <a:lnTo>
                    <a:pt x="206739" y="30262"/>
                  </a:lnTo>
                  <a:lnTo>
                    <a:pt x="207019" y="30922"/>
                  </a:lnTo>
                  <a:lnTo>
                    <a:pt x="207292" y="31589"/>
                  </a:lnTo>
                  <a:lnTo>
                    <a:pt x="207551" y="32256"/>
                  </a:lnTo>
                  <a:lnTo>
                    <a:pt x="207811" y="32916"/>
                  </a:lnTo>
                  <a:lnTo>
                    <a:pt x="208051" y="33583"/>
                  </a:lnTo>
                  <a:lnTo>
                    <a:pt x="208290" y="34250"/>
                  </a:lnTo>
                  <a:lnTo>
                    <a:pt x="208517" y="34917"/>
                  </a:lnTo>
                  <a:lnTo>
                    <a:pt x="208737" y="35577"/>
                  </a:lnTo>
                  <a:lnTo>
                    <a:pt x="208950" y="36244"/>
                  </a:lnTo>
                  <a:lnTo>
                    <a:pt x="209149" y="36911"/>
                  </a:lnTo>
                  <a:lnTo>
                    <a:pt x="209342" y="37571"/>
                  </a:lnTo>
                  <a:lnTo>
                    <a:pt x="209522" y="38238"/>
                  </a:lnTo>
                  <a:lnTo>
                    <a:pt x="209702" y="38905"/>
                  </a:lnTo>
                  <a:lnTo>
                    <a:pt x="209868" y="39565"/>
                  </a:lnTo>
                  <a:lnTo>
                    <a:pt x="210028" y="40232"/>
                  </a:lnTo>
                  <a:lnTo>
                    <a:pt x="210175" y="40899"/>
                  </a:lnTo>
                  <a:lnTo>
                    <a:pt x="210315" y="41559"/>
                  </a:lnTo>
                  <a:lnTo>
                    <a:pt x="210448" y="42226"/>
                  </a:lnTo>
                  <a:lnTo>
                    <a:pt x="210574" y="42886"/>
                  </a:lnTo>
                  <a:lnTo>
                    <a:pt x="210694" y="43553"/>
                  </a:lnTo>
                  <a:lnTo>
                    <a:pt x="210801" y="44213"/>
                  </a:lnTo>
                  <a:lnTo>
                    <a:pt x="210900" y="44873"/>
                  </a:lnTo>
                  <a:lnTo>
                    <a:pt x="210994" y="45533"/>
                  </a:lnTo>
                  <a:lnTo>
                    <a:pt x="211080" y="46200"/>
                  </a:lnTo>
                  <a:lnTo>
                    <a:pt x="211153" y="46860"/>
                  </a:lnTo>
                  <a:lnTo>
                    <a:pt x="211220" y="47520"/>
                  </a:lnTo>
                  <a:lnTo>
                    <a:pt x="211280" y="48180"/>
                  </a:lnTo>
                  <a:lnTo>
                    <a:pt x="211333" y="48834"/>
                  </a:lnTo>
                  <a:lnTo>
                    <a:pt x="211380" y="49494"/>
                  </a:lnTo>
                  <a:lnTo>
                    <a:pt x="211413" y="50154"/>
                  </a:lnTo>
                  <a:lnTo>
                    <a:pt x="211440" y="50807"/>
                  </a:lnTo>
                  <a:lnTo>
                    <a:pt x="211466" y="51467"/>
                  </a:lnTo>
                  <a:lnTo>
                    <a:pt x="211480" y="52120"/>
                  </a:lnTo>
                  <a:lnTo>
                    <a:pt x="211480" y="52773"/>
                  </a:lnTo>
                  <a:lnTo>
                    <a:pt x="211480" y="53427"/>
                  </a:lnTo>
                  <a:lnTo>
                    <a:pt x="211473" y="54080"/>
                  </a:lnTo>
                  <a:lnTo>
                    <a:pt x="211453" y="54733"/>
                  </a:lnTo>
                  <a:lnTo>
                    <a:pt x="211426" y="55386"/>
                  </a:lnTo>
                  <a:lnTo>
                    <a:pt x="211393" y="56033"/>
                  </a:lnTo>
                  <a:lnTo>
                    <a:pt x="211353" y="56686"/>
                  </a:lnTo>
                  <a:lnTo>
                    <a:pt x="211307" y="57332"/>
                  </a:lnTo>
                  <a:lnTo>
                    <a:pt x="211253" y="57978"/>
                  </a:lnTo>
                  <a:lnTo>
                    <a:pt x="211193" y="58625"/>
                  </a:lnTo>
                  <a:lnTo>
                    <a:pt x="211127" y="59271"/>
                  </a:lnTo>
                  <a:lnTo>
                    <a:pt x="211047" y="59917"/>
                  </a:lnTo>
                  <a:lnTo>
                    <a:pt x="210967" y="60557"/>
                  </a:lnTo>
                  <a:lnTo>
                    <a:pt x="210874" y="61196"/>
                  </a:lnTo>
                  <a:lnTo>
                    <a:pt x="210774" y="61843"/>
                  </a:lnTo>
                  <a:lnTo>
                    <a:pt x="210674" y="62475"/>
                  </a:lnTo>
                  <a:lnTo>
                    <a:pt x="210561" y="63115"/>
                  </a:lnTo>
                  <a:lnTo>
                    <a:pt x="210441" y="63754"/>
                  </a:lnTo>
                  <a:lnTo>
                    <a:pt x="210315" y="64387"/>
                  </a:lnTo>
                  <a:lnTo>
                    <a:pt x="210181" y="65019"/>
                  </a:lnTo>
                  <a:lnTo>
                    <a:pt x="210042" y="65652"/>
                  </a:lnTo>
                  <a:lnTo>
                    <a:pt x="209895" y="66285"/>
                  </a:lnTo>
                  <a:lnTo>
                    <a:pt x="209749" y="66917"/>
                  </a:lnTo>
                  <a:lnTo>
                    <a:pt x="209589" y="67543"/>
                  </a:lnTo>
                  <a:lnTo>
                    <a:pt x="209422" y="68169"/>
                  </a:lnTo>
                  <a:lnTo>
                    <a:pt x="209249" y="68794"/>
                  </a:lnTo>
                  <a:lnTo>
                    <a:pt x="209069" y="69420"/>
                  </a:lnTo>
                  <a:lnTo>
                    <a:pt x="208883" y="70039"/>
                  </a:lnTo>
                  <a:lnTo>
                    <a:pt x="208690" y="70658"/>
                  </a:lnTo>
                  <a:lnTo>
                    <a:pt x="208490" y="71276"/>
                  </a:lnTo>
                  <a:lnTo>
                    <a:pt x="208284" y="71895"/>
                  </a:lnTo>
                  <a:lnTo>
                    <a:pt x="208077" y="72507"/>
                  </a:lnTo>
                  <a:lnTo>
                    <a:pt x="207858" y="73126"/>
                  </a:lnTo>
                  <a:lnTo>
                    <a:pt x="207631" y="73731"/>
                  </a:lnTo>
                  <a:lnTo>
                    <a:pt x="207405" y="74343"/>
                  </a:lnTo>
                  <a:lnTo>
                    <a:pt x="207165" y="74955"/>
                  </a:lnTo>
                  <a:lnTo>
                    <a:pt x="206925" y="75560"/>
                  </a:lnTo>
                  <a:lnTo>
                    <a:pt x="206672" y="76158"/>
                  </a:lnTo>
                  <a:lnTo>
                    <a:pt x="206419" y="76763"/>
                  </a:lnTo>
                  <a:lnTo>
                    <a:pt x="206160" y="77362"/>
                  </a:lnTo>
                  <a:lnTo>
                    <a:pt x="205893" y="77960"/>
                  </a:lnTo>
                  <a:lnTo>
                    <a:pt x="205620" y="78558"/>
                  </a:lnTo>
                  <a:lnTo>
                    <a:pt x="205341" y="79149"/>
                  </a:lnTo>
                  <a:lnTo>
                    <a:pt x="205055" y="79741"/>
                  </a:lnTo>
                  <a:lnTo>
                    <a:pt x="204768" y="80332"/>
                  </a:lnTo>
                  <a:lnTo>
                    <a:pt x="204469" y="80916"/>
                  </a:lnTo>
                  <a:lnTo>
                    <a:pt x="204169" y="81508"/>
                  </a:lnTo>
                  <a:lnTo>
                    <a:pt x="203863" y="82085"/>
                  </a:lnTo>
                  <a:lnTo>
                    <a:pt x="203550" y="82670"/>
                  </a:lnTo>
                  <a:lnTo>
                    <a:pt x="203230" y="83247"/>
                  </a:lnTo>
                  <a:lnTo>
                    <a:pt x="202904" y="83825"/>
                  </a:lnTo>
                  <a:lnTo>
                    <a:pt x="202578" y="84396"/>
                  </a:lnTo>
                  <a:lnTo>
                    <a:pt x="202238" y="84966"/>
                  </a:lnTo>
                  <a:lnTo>
                    <a:pt x="201899" y="85537"/>
                  </a:lnTo>
                  <a:lnTo>
                    <a:pt x="201552" y="86101"/>
                  </a:lnTo>
                  <a:lnTo>
                    <a:pt x="201199" y="86665"/>
                  </a:lnTo>
                  <a:lnTo>
                    <a:pt x="200847" y="87229"/>
                  </a:lnTo>
                  <a:lnTo>
                    <a:pt x="200487" y="87786"/>
                  </a:lnTo>
                  <a:lnTo>
                    <a:pt x="200114" y="88342"/>
                  </a:lnTo>
                  <a:lnTo>
                    <a:pt x="199748" y="88899"/>
                  </a:lnTo>
                  <a:lnTo>
                    <a:pt x="199368" y="89449"/>
                  </a:lnTo>
                  <a:lnTo>
                    <a:pt x="198982" y="90000"/>
                  </a:lnTo>
                  <a:lnTo>
                    <a:pt x="198596" y="90543"/>
                  </a:lnTo>
                  <a:lnTo>
                    <a:pt x="198203" y="91086"/>
                  </a:lnTo>
                  <a:lnTo>
                    <a:pt x="197810" y="91629"/>
                  </a:lnTo>
                  <a:lnTo>
                    <a:pt x="197404" y="92165"/>
                  </a:lnTo>
                  <a:lnTo>
                    <a:pt x="196998" y="92702"/>
                  </a:lnTo>
                  <a:lnTo>
                    <a:pt x="196585" y="93231"/>
                  </a:lnTo>
                  <a:lnTo>
                    <a:pt x="196166" y="93761"/>
                  </a:lnTo>
                  <a:lnTo>
                    <a:pt x="195746" y="94283"/>
                  </a:lnTo>
                  <a:lnTo>
                    <a:pt x="195320" y="94806"/>
                  </a:lnTo>
                  <a:lnTo>
                    <a:pt x="194887" y="95328"/>
                  </a:lnTo>
                  <a:lnTo>
                    <a:pt x="194455" y="95844"/>
                  </a:lnTo>
                  <a:lnTo>
                    <a:pt x="194015" y="96360"/>
                  </a:lnTo>
                  <a:lnTo>
                    <a:pt x="193569" y="96869"/>
                  </a:lnTo>
                  <a:lnTo>
                    <a:pt x="193123" y="97377"/>
                  </a:lnTo>
                  <a:lnTo>
                    <a:pt x="192664" y="97886"/>
                  </a:lnTo>
                  <a:lnTo>
                    <a:pt x="192211" y="98388"/>
                  </a:lnTo>
                  <a:lnTo>
                    <a:pt x="191745" y="98883"/>
                  </a:lnTo>
                  <a:lnTo>
                    <a:pt x="191279" y="99378"/>
                  </a:lnTo>
                  <a:lnTo>
                    <a:pt x="190806" y="99873"/>
                  </a:lnTo>
                  <a:lnTo>
                    <a:pt x="190333" y="100362"/>
                  </a:lnTo>
                  <a:lnTo>
                    <a:pt x="189854" y="100843"/>
                  </a:lnTo>
                  <a:lnTo>
                    <a:pt x="189368" y="101324"/>
                  </a:lnTo>
                  <a:lnTo>
                    <a:pt x="188882" y="101805"/>
                  </a:lnTo>
                  <a:lnTo>
                    <a:pt x="188389" y="102280"/>
                  </a:lnTo>
                  <a:lnTo>
                    <a:pt x="187896" y="102754"/>
                  </a:lnTo>
                  <a:lnTo>
                    <a:pt x="187397" y="103222"/>
                  </a:lnTo>
                  <a:lnTo>
                    <a:pt x="186891" y="103689"/>
                  </a:lnTo>
                  <a:lnTo>
                    <a:pt x="186385" y="104150"/>
                  </a:lnTo>
                  <a:lnTo>
                    <a:pt x="185872" y="104604"/>
                  </a:lnTo>
                  <a:lnTo>
                    <a:pt x="185359" y="105058"/>
                  </a:lnTo>
                  <a:lnTo>
                    <a:pt x="184840" y="105512"/>
                  </a:lnTo>
                  <a:lnTo>
                    <a:pt x="185173" y="102239"/>
                  </a:lnTo>
                  <a:lnTo>
                    <a:pt x="185333" y="100602"/>
                  </a:lnTo>
                  <a:lnTo>
                    <a:pt x="185486" y="98966"/>
                  </a:lnTo>
                  <a:lnTo>
                    <a:pt x="185632" y="97322"/>
                  </a:lnTo>
                  <a:lnTo>
                    <a:pt x="185772" y="95679"/>
                  </a:lnTo>
                  <a:lnTo>
                    <a:pt x="185899" y="94036"/>
                  </a:lnTo>
                  <a:lnTo>
                    <a:pt x="186005" y="92385"/>
                  </a:lnTo>
                  <a:lnTo>
                    <a:pt x="186012" y="92310"/>
                  </a:lnTo>
                  <a:lnTo>
                    <a:pt x="186005" y="92234"/>
                  </a:lnTo>
                  <a:lnTo>
                    <a:pt x="185992" y="92165"/>
                  </a:lnTo>
                  <a:lnTo>
                    <a:pt x="185979" y="92104"/>
                  </a:lnTo>
                  <a:lnTo>
                    <a:pt x="185952" y="92042"/>
                  </a:lnTo>
                  <a:lnTo>
                    <a:pt x="185925" y="91987"/>
                  </a:lnTo>
                  <a:lnTo>
                    <a:pt x="185892" y="91939"/>
                  </a:lnTo>
                  <a:lnTo>
                    <a:pt x="185859" y="91890"/>
                  </a:lnTo>
                  <a:lnTo>
                    <a:pt x="185819" y="91849"/>
                  </a:lnTo>
                  <a:lnTo>
                    <a:pt x="185779" y="91808"/>
                  </a:lnTo>
                  <a:lnTo>
                    <a:pt x="185726" y="91774"/>
                  </a:lnTo>
                  <a:lnTo>
                    <a:pt x="185679" y="91739"/>
                  </a:lnTo>
                  <a:lnTo>
                    <a:pt x="185626" y="91712"/>
                  </a:lnTo>
                  <a:lnTo>
                    <a:pt x="185573" y="91691"/>
                  </a:lnTo>
                  <a:lnTo>
                    <a:pt x="185513" y="91677"/>
                  </a:lnTo>
                  <a:lnTo>
                    <a:pt x="185453" y="91657"/>
                  </a:lnTo>
                  <a:lnTo>
                    <a:pt x="185446" y="91574"/>
                  </a:lnTo>
                  <a:lnTo>
                    <a:pt x="185433" y="91485"/>
                  </a:lnTo>
                  <a:lnTo>
                    <a:pt x="185419" y="91402"/>
                  </a:lnTo>
                  <a:lnTo>
                    <a:pt x="185393" y="91320"/>
                  </a:lnTo>
                  <a:lnTo>
                    <a:pt x="185366" y="91244"/>
                  </a:lnTo>
                  <a:lnTo>
                    <a:pt x="185326" y="91168"/>
                  </a:lnTo>
                  <a:lnTo>
                    <a:pt x="185286" y="91093"/>
                  </a:lnTo>
                  <a:lnTo>
                    <a:pt x="185240" y="91024"/>
                  </a:lnTo>
                  <a:lnTo>
                    <a:pt x="185186" y="90955"/>
                  </a:lnTo>
                  <a:lnTo>
                    <a:pt x="185126" y="90893"/>
                  </a:lnTo>
                  <a:lnTo>
                    <a:pt x="185060" y="90838"/>
                  </a:lnTo>
                  <a:lnTo>
                    <a:pt x="184987" y="90790"/>
                  </a:lnTo>
                  <a:lnTo>
                    <a:pt x="184907" y="90742"/>
                  </a:lnTo>
                  <a:lnTo>
                    <a:pt x="184820" y="90701"/>
                  </a:lnTo>
                  <a:lnTo>
                    <a:pt x="184727" y="90673"/>
                  </a:lnTo>
                  <a:lnTo>
                    <a:pt x="184627" y="90646"/>
                  </a:lnTo>
                  <a:lnTo>
                    <a:pt x="184161" y="90563"/>
                  </a:lnTo>
                  <a:lnTo>
                    <a:pt x="183695" y="90495"/>
                  </a:lnTo>
                  <a:lnTo>
                    <a:pt x="183222" y="90433"/>
                  </a:lnTo>
                  <a:lnTo>
                    <a:pt x="182749" y="90385"/>
                  </a:lnTo>
                  <a:lnTo>
                    <a:pt x="182270" y="90336"/>
                  </a:lnTo>
                  <a:lnTo>
                    <a:pt x="181791" y="90302"/>
                  </a:lnTo>
                  <a:lnTo>
                    <a:pt x="181311" y="90268"/>
                  </a:lnTo>
                  <a:lnTo>
                    <a:pt x="180825" y="90247"/>
                  </a:lnTo>
                  <a:lnTo>
                    <a:pt x="180339" y="90226"/>
                  </a:lnTo>
                  <a:lnTo>
                    <a:pt x="179853" y="90213"/>
                  </a:lnTo>
                  <a:lnTo>
                    <a:pt x="178881" y="90206"/>
                  </a:lnTo>
                  <a:lnTo>
                    <a:pt x="177916" y="90199"/>
                  </a:lnTo>
                  <a:lnTo>
                    <a:pt x="176957" y="90206"/>
                  </a:lnTo>
                  <a:lnTo>
                    <a:pt x="176850" y="88673"/>
                  </a:lnTo>
                  <a:lnTo>
                    <a:pt x="176724" y="87139"/>
                  </a:lnTo>
                  <a:lnTo>
                    <a:pt x="176591" y="85613"/>
                  </a:lnTo>
                  <a:lnTo>
                    <a:pt x="176437" y="84079"/>
                  </a:lnTo>
                  <a:lnTo>
                    <a:pt x="176358" y="83316"/>
                  </a:lnTo>
                  <a:lnTo>
                    <a:pt x="176271" y="82553"/>
                  </a:lnTo>
                  <a:lnTo>
                    <a:pt x="176178" y="81790"/>
                  </a:lnTo>
                  <a:lnTo>
                    <a:pt x="176085" y="81027"/>
                  </a:lnTo>
                  <a:lnTo>
                    <a:pt x="175985" y="80263"/>
                  </a:lnTo>
                  <a:lnTo>
                    <a:pt x="175885" y="79500"/>
                  </a:lnTo>
                  <a:lnTo>
                    <a:pt x="175772" y="78744"/>
                  </a:lnTo>
                  <a:lnTo>
                    <a:pt x="175658" y="77980"/>
                  </a:lnTo>
                  <a:lnTo>
                    <a:pt x="175565" y="77369"/>
                  </a:lnTo>
                  <a:lnTo>
                    <a:pt x="175465" y="76763"/>
                  </a:lnTo>
                  <a:lnTo>
                    <a:pt x="175359" y="76179"/>
                  </a:lnTo>
                  <a:lnTo>
                    <a:pt x="175246" y="75615"/>
                  </a:lnTo>
                  <a:lnTo>
                    <a:pt x="175132" y="75058"/>
                  </a:lnTo>
                  <a:lnTo>
                    <a:pt x="175013" y="74522"/>
                  </a:lnTo>
                  <a:lnTo>
                    <a:pt x="174893" y="73999"/>
                  </a:lnTo>
                  <a:lnTo>
                    <a:pt x="174766" y="73497"/>
                  </a:lnTo>
                  <a:lnTo>
                    <a:pt x="174633" y="73002"/>
                  </a:lnTo>
                  <a:lnTo>
                    <a:pt x="174493" y="72528"/>
                  </a:lnTo>
                  <a:lnTo>
                    <a:pt x="174347" y="72060"/>
                  </a:lnTo>
                  <a:lnTo>
                    <a:pt x="174200" y="71613"/>
                  </a:lnTo>
                  <a:lnTo>
                    <a:pt x="174047" y="71180"/>
                  </a:lnTo>
                  <a:lnTo>
                    <a:pt x="173887" y="70761"/>
                  </a:lnTo>
                  <a:lnTo>
                    <a:pt x="173721" y="70348"/>
                  </a:lnTo>
                  <a:lnTo>
                    <a:pt x="173554" y="69956"/>
                  </a:lnTo>
                  <a:lnTo>
                    <a:pt x="173375" y="69578"/>
                  </a:lnTo>
                  <a:lnTo>
                    <a:pt x="173195" y="69207"/>
                  </a:lnTo>
                  <a:lnTo>
                    <a:pt x="173002" y="68856"/>
                  </a:lnTo>
                  <a:lnTo>
                    <a:pt x="172809" y="68512"/>
                  </a:lnTo>
                  <a:lnTo>
                    <a:pt x="172609" y="68182"/>
                  </a:lnTo>
                  <a:lnTo>
                    <a:pt x="172403" y="67866"/>
                  </a:lnTo>
                  <a:lnTo>
                    <a:pt x="172183" y="67557"/>
                  </a:lnTo>
                  <a:lnTo>
                    <a:pt x="171963" y="67261"/>
                  </a:lnTo>
                  <a:lnTo>
                    <a:pt x="171737" y="66979"/>
                  </a:lnTo>
                  <a:lnTo>
                    <a:pt x="171504" y="66704"/>
                  </a:lnTo>
                  <a:lnTo>
                    <a:pt x="171264" y="66443"/>
                  </a:lnTo>
                  <a:lnTo>
                    <a:pt x="171011" y="66195"/>
                  </a:lnTo>
                  <a:lnTo>
                    <a:pt x="170758" y="65955"/>
                  </a:lnTo>
                  <a:lnTo>
                    <a:pt x="170492" y="65721"/>
                  </a:lnTo>
                  <a:lnTo>
                    <a:pt x="170225" y="65501"/>
                  </a:lnTo>
                  <a:lnTo>
                    <a:pt x="169946" y="65288"/>
                  </a:lnTo>
                  <a:lnTo>
                    <a:pt x="169659" y="65088"/>
                  </a:lnTo>
                  <a:lnTo>
                    <a:pt x="169366" y="64896"/>
                  </a:lnTo>
                  <a:lnTo>
                    <a:pt x="169067" y="64717"/>
                  </a:lnTo>
                  <a:lnTo>
                    <a:pt x="168754" y="64538"/>
                  </a:lnTo>
                  <a:lnTo>
                    <a:pt x="168434" y="64373"/>
                  </a:lnTo>
                  <a:lnTo>
                    <a:pt x="168108" y="64215"/>
                  </a:lnTo>
                  <a:lnTo>
                    <a:pt x="167775" y="64071"/>
                  </a:lnTo>
                  <a:lnTo>
                    <a:pt x="167435" y="63926"/>
                  </a:lnTo>
                  <a:lnTo>
                    <a:pt x="167083" y="63795"/>
                  </a:lnTo>
                  <a:lnTo>
                    <a:pt x="166723" y="63672"/>
                  </a:lnTo>
                  <a:lnTo>
                    <a:pt x="166357" y="63555"/>
                  </a:lnTo>
                  <a:lnTo>
                    <a:pt x="165977" y="63445"/>
                  </a:lnTo>
                  <a:lnTo>
                    <a:pt x="165591" y="63342"/>
                  </a:lnTo>
                  <a:lnTo>
                    <a:pt x="165192" y="63239"/>
                  </a:lnTo>
                  <a:lnTo>
                    <a:pt x="164786" y="63149"/>
                  </a:lnTo>
                  <a:lnTo>
                    <a:pt x="164373" y="63067"/>
                  </a:lnTo>
                  <a:lnTo>
                    <a:pt x="163947" y="62984"/>
                  </a:lnTo>
                  <a:lnTo>
                    <a:pt x="163514" y="62915"/>
                  </a:lnTo>
                  <a:lnTo>
                    <a:pt x="163074" y="62847"/>
                  </a:lnTo>
                  <a:lnTo>
                    <a:pt x="162622" y="62785"/>
                  </a:lnTo>
                  <a:lnTo>
                    <a:pt x="162155" y="62730"/>
                  </a:lnTo>
                  <a:lnTo>
                    <a:pt x="161683" y="62675"/>
                  </a:lnTo>
                  <a:lnTo>
                    <a:pt x="161197" y="62627"/>
                  </a:lnTo>
                  <a:lnTo>
                    <a:pt x="160704" y="62585"/>
                  </a:lnTo>
                  <a:lnTo>
                    <a:pt x="160205" y="62544"/>
                  </a:lnTo>
                  <a:lnTo>
                    <a:pt x="159685" y="62510"/>
                  </a:lnTo>
                  <a:lnTo>
                    <a:pt x="159159" y="62482"/>
                  </a:lnTo>
                  <a:lnTo>
                    <a:pt x="158627" y="62455"/>
                  </a:lnTo>
                  <a:lnTo>
                    <a:pt x="157521" y="62407"/>
                  </a:lnTo>
                  <a:lnTo>
                    <a:pt x="156369" y="62372"/>
                  </a:lnTo>
                  <a:lnTo>
                    <a:pt x="151429" y="62262"/>
                  </a:lnTo>
                  <a:lnTo>
                    <a:pt x="146489" y="62166"/>
                  </a:lnTo>
                  <a:lnTo>
                    <a:pt x="141548" y="62077"/>
                  </a:lnTo>
                  <a:lnTo>
                    <a:pt x="136615" y="61980"/>
                  </a:lnTo>
                  <a:lnTo>
                    <a:pt x="136621" y="61781"/>
                  </a:lnTo>
                  <a:lnTo>
                    <a:pt x="136628" y="61581"/>
                  </a:lnTo>
                  <a:lnTo>
                    <a:pt x="136654" y="61183"/>
                  </a:lnTo>
                  <a:lnTo>
                    <a:pt x="136694" y="60791"/>
                  </a:lnTo>
                  <a:lnTo>
                    <a:pt x="136754" y="60392"/>
                  </a:lnTo>
                  <a:lnTo>
                    <a:pt x="136821" y="60007"/>
                  </a:lnTo>
                  <a:lnTo>
                    <a:pt x="136901" y="59615"/>
                  </a:lnTo>
                  <a:lnTo>
                    <a:pt x="136987" y="59230"/>
                  </a:lnTo>
                  <a:lnTo>
                    <a:pt x="137087" y="58845"/>
                  </a:lnTo>
                  <a:lnTo>
                    <a:pt x="137194" y="58460"/>
                  </a:lnTo>
                  <a:lnTo>
                    <a:pt x="137314" y="58075"/>
                  </a:lnTo>
                  <a:lnTo>
                    <a:pt x="137433" y="57697"/>
                  </a:lnTo>
                  <a:lnTo>
                    <a:pt x="137560" y="57318"/>
                  </a:lnTo>
                  <a:lnTo>
                    <a:pt x="137693" y="56940"/>
                  </a:lnTo>
                  <a:lnTo>
                    <a:pt x="137826" y="56569"/>
                  </a:lnTo>
                  <a:lnTo>
                    <a:pt x="138106" y="55819"/>
                  </a:lnTo>
                  <a:lnTo>
                    <a:pt x="138139" y="55723"/>
                  </a:lnTo>
                  <a:lnTo>
                    <a:pt x="138166" y="55627"/>
                  </a:lnTo>
                  <a:lnTo>
                    <a:pt x="138186" y="55531"/>
                  </a:lnTo>
                  <a:lnTo>
                    <a:pt x="138199" y="55441"/>
                  </a:lnTo>
                  <a:lnTo>
                    <a:pt x="138199" y="55352"/>
                  </a:lnTo>
                  <a:lnTo>
                    <a:pt x="138199" y="55269"/>
                  </a:lnTo>
                  <a:lnTo>
                    <a:pt x="138186" y="55187"/>
                  </a:lnTo>
                  <a:lnTo>
                    <a:pt x="138166" y="55104"/>
                  </a:lnTo>
                  <a:lnTo>
                    <a:pt x="138146" y="55029"/>
                  </a:lnTo>
                  <a:lnTo>
                    <a:pt x="138113" y="54960"/>
                  </a:lnTo>
                  <a:lnTo>
                    <a:pt x="138079" y="54891"/>
                  </a:lnTo>
                  <a:lnTo>
                    <a:pt x="138039" y="54829"/>
                  </a:lnTo>
                  <a:lnTo>
                    <a:pt x="137993" y="54767"/>
                  </a:lnTo>
                  <a:lnTo>
                    <a:pt x="137939" y="54706"/>
                  </a:lnTo>
                  <a:lnTo>
                    <a:pt x="137886" y="54657"/>
                  </a:lnTo>
                  <a:lnTo>
                    <a:pt x="137826" y="54602"/>
                  </a:lnTo>
                  <a:lnTo>
                    <a:pt x="137766" y="54561"/>
                  </a:lnTo>
                  <a:lnTo>
                    <a:pt x="137700" y="54513"/>
                  </a:lnTo>
                  <a:lnTo>
                    <a:pt x="137633" y="54479"/>
                  </a:lnTo>
                  <a:lnTo>
                    <a:pt x="137560" y="54444"/>
                  </a:lnTo>
                  <a:lnTo>
                    <a:pt x="137487" y="54417"/>
                  </a:lnTo>
                  <a:lnTo>
                    <a:pt x="137407" y="54389"/>
                  </a:lnTo>
                  <a:lnTo>
                    <a:pt x="137327" y="54369"/>
                  </a:lnTo>
                  <a:lnTo>
                    <a:pt x="137247" y="54355"/>
                  </a:lnTo>
                  <a:lnTo>
                    <a:pt x="137167" y="54341"/>
                  </a:lnTo>
                  <a:lnTo>
                    <a:pt x="137087" y="54334"/>
                  </a:lnTo>
                  <a:lnTo>
                    <a:pt x="136921" y="54334"/>
                  </a:lnTo>
                  <a:lnTo>
                    <a:pt x="136841" y="54341"/>
                  </a:lnTo>
                  <a:lnTo>
                    <a:pt x="136754" y="54355"/>
                  </a:lnTo>
                  <a:lnTo>
                    <a:pt x="136674" y="54369"/>
                  </a:lnTo>
                  <a:lnTo>
                    <a:pt x="136595" y="54389"/>
                  </a:lnTo>
                  <a:lnTo>
                    <a:pt x="136561" y="54293"/>
                  </a:lnTo>
                  <a:lnTo>
                    <a:pt x="136528" y="54204"/>
                  </a:lnTo>
                  <a:lnTo>
                    <a:pt x="136481" y="54107"/>
                  </a:lnTo>
                  <a:lnTo>
                    <a:pt x="136435" y="54025"/>
                  </a:lnTo>
                  <a:lnTo>
                    <a:pt x="136375" y="53942"/>
                  </a:lnTo>
                  <a:lnTo>
                    <a:pt x="136315" y="53860"/>
                  </a:lnTo>
                  <a:lnTo>
                    <a:pt x="136248" y="53791"/>
                  </a:lnTo>
                  <a:lnTo>
                    <a:pt x="136175" y="53722"/>
                  </a:lnTo>
                  <a:lnTo>
                    <a:pt x="136089" y="53660"/>
                  </a:lnTo>
                  <a:lnTo>
                    <a:pt x="136002" y="53605"/>
                  </a:lnTo>
                  <a:lnTo>
                    <a:pt x="135909" y="53557"/>
                  </a:lnTo>
                  <a:lnTo>
                    <a:pt x="135809" y="53523"/>
                  </a:lnTo>
                  <a:lnTo>
                    <a:pt x="135702" y="53489"/>
                  </a:lnTo>
                  <a:lnTo>
                    <a:pt x="135589" y="53468"/>
                  </a:lnTo>
                  <a:lnTo>
                    <a:pt x="135463" y="53454"/>
                  </a:lnTo>
                  <a:lnTo>
                    <a:pt x="135336" y="53447"/>
                  </a:lnTo>
                  <a:lnTo>
                    <a:pt x="134377" y="53454"/>
                  </a:lnTo>
                  <a:lnTo>
                    <a:pt x="133419" y="53454"/>
                  </a:lnTo>
                  <a:lnTo>
                    <a:pt x="131508" y="53447"/>
                  </a:lnTo>
                  <a:lnTo>
                    <a:pt x="131448" y="52712"/>
                  </a:lnTo>
                  <a:lnTo>
                    <a:pt x="131388" y="51976"/>
                  </a:lnTo>
                  <a:lnTo>
                    <a:pt x="131315" y="51254"/>
                  </a:lnTo>
                  <a:lnTo>
                    <a:pt x="131228" y="50532"/>
                  </a:lnTo>
                  <a:lnTo>
                    <a:pt x="131141" y="49810"/>
                  </a:lnTo>
                  <a:lnTo>
                    <a:pt x="131042" y="49102"/>
                  </a:lnTo>
                  <a:lnTo>
                    <a:pt x="130928" y="48400"/>
                  </a:lnTo>
                  <a:lnTo>
                    <a:pt x="130815" y="47699"/>
                  </a:lnTo>
                  <a:lnTo>
                    <a:pt x="130682" y="47005"/>
                  </a:lnTo>
                  <a:lnTo>
                    <a:pt x="130549" y="46324"/>
                  </a:lnTo>
                  <a:lnTo>
                    <a:pt x="130396" y="45643"/>
                  </a:lnTo>
                  <a:lnTo>
                    <a:pt x="130243" y="44969"/>
                  </a:lnTo>
                  <a:lnTo>
                    <a:pt x="130076" y="44309"/>
                  </a:lnTo>
                  <a:lnTo>
                    <a:pt x="129896" y="43649"/>
                  </a:lnTo>
                  <a:lnTo>
                    <a:pt x="129710" y="43003"/>
                  </a:lnTo>
                  <a:lnTo>
                    <a:pt x="129510" y="42363"/>
                  </a:lnTo>
                  <a:lnTo>
                    <a:pt x="129304" y="41731"/>
                  </a:lnTo>
                  <a:lnTo>
                    <a:pt x="129084" y="41112"/>
                  </a:lnTo>
                  <a:lnTo>
                    <a:pt x="128851" y="40493"/>
                  </a:lnTo>
                  <a:lnTo>
                    <a:pt x="128611" y="39888"/>
                  </a:lnTo>
                  <a:lnTo>
                    <a:pt x="128365" y="39297"/>
                  </a:lnTo>
                  <a:lnTo>
                    <a:pt x="128099" y="38712"/>
                  </a:lnTo>
                  <a:lnTo>
                    <a:pt x="127826" y="38135"/>
                  </a:lnTo>
                  <a:lnTo>
                    <a:pt x="127546" y="37571"/>
                  </a:lnTo>
                  <a:lnTo>
                    <a:pt x="127246" y="37014"/>
                  </a:lnTo>
                  <a:lnTo>
                    <a:pt x="126940" y="36471"/>
                  </a:lnTo>
                  <a:lnTo>
                    <a:pt x="126627" y="35941"/>
                  </a:lnTo>
                  <a:lnTo>
                    <a:pt x="126294" y="35419"/>
                  </a:lnTo>
                  <a:lnTo>
                    <a:pt x="126128" y="35164"/>
                  </a:lnTo>
                  <a:lnTo>
                    <a:pt x="125955" y="34910"/>
                  </a:lnTo>
                  <a:lnTo>
                    <a:pt x="125775" y="34662"/>
                  </a:lnTo>
                  <a:lnTo>
                    <a:pt x="125602" y="34415"/>
                  </a:lnTo>
                  <a:lnTo>
                    <a:pt x="125415" y="34167"/>
                  </a:lnTo>
                  <a:lnTo>
                    <a:pt x="125236" y="33927"/>
                  </a:lnTo>
                  <a:lnTo>
                    <a:pt x="125049" y="33686"/>
                  </a:lnTo>
                  <a:lnTo>
                    <a:pt x="124856" y="33452"/>
                  </a:lnTo>
                  <a:lnTo>
                    <a:pt x="124663" y="33218"/>
                  </a:lnTo>
                  <a:lnTo>
                    <a:pt x="124470" y="32991"/>
                  </a:lnTo>
                  <a:lnTo>
                    <a:pt x="124270" y="32765"/>
                  </a:lnTo>
                  <a:lnTo>
                    <a:pt x="124064" y="32545"/>
                  </a:lnTo>
                  <a:lnTo>
                    <a:pt x="123864" y="32324"/>
                  </a:lnTo>
                  <a:lnTo>
                    <a:pt x="123651" y="32111"/>
                  </a:lnTo>
                  <a:lnTo>
                    <a:pt x="123438" y="31898"/>
                  </a:lnTo>
                  <a:lnTo>
                    <a:pt x="123225" y="31685"/>
                  </a:lnTo>
                  <a:lnTo>
                    <a:pt x="123005" y="31486"/>
                  </a:lnTo>
                  <a:lnTo>
                    <a:pt x="122785" y="31279"/>
                  </a:lnTo>
                  <a:lnTo>
                    <a:pt x="122566" y="31080"/>
                  </a:lnTo>
                  <a:lnTo>
                    <a:pt x="122333" y="30887"/>
                  </a:lnTo>
                  <a:lnTo>
                    <a:pt x="122106" y="30695"/>
                  </a:lnTo>
                  <a:lnTo>
                    <a:pt x="121873" y="30509"/>
                  </a:lnTo>
                  <a:lnTo>
                    <a:pt x="121633" y="30324"/>
                  </a:lnTo>
                  <a:lnTo>
                    <a:pt x="121394" y="30138"/>
                  </a:lnTo>
                  <a:lnTo>
                    <a:pt x="121147" y="29966"/>
                  </a:lnTo>
                  <a:lnTo>
                    <a:pt x="120901" y="29787"/>
                  </a:lnTo>
                  <a:lnTo>
                    <a:pt x="120655" y="29622"/>
                  </a:lnTo>
                  <a:lnTo>
                    <a:pt x="120402" y="29450"/>
                  </a:lnTo>
                  <a:lnTo>
                    <a:pt x="120142" y="29292"/>
                  </a:lnTo>
                  <a:lnTo>
                    <a:pt x="119882" y="29134"/>
                  </a:lnTo>
                  <a:lnTo>
                    <a:pt x="119623" y="28976"/>
                  </a:lnTo>
                  <a:lnTo>
                    <a:pt x="119356" y="28825"/>
                  </a:lnTo>
                  <a:lnTo>
                    <a:pt x="119083" y="28680"/>
                  </a:lnTo>
                  <a:lnTo>
                    <a:pt x="118810" y="28536"/>
                  </a:lnTo>
                  <a:lnTo>
                    <a:pt x="118531" y="28398"/>
                  </a:lnTo>
                  <a:lnTo>
                    <a:pt x="118251" y="28261"/>
                  </a:lnTo>
                  <a:lnTo>
                    <a:pt x="117971" y="28130"/>
                  </a:lnTo>
                  <a:lnTo>
                    <a:pt x="117685" y="28006"/>
                  </a:lnTo>
                  <a:lnTo>
                    <a:pt x="117392" y="27883"/>
                  </a:lnTo>
                  <a:lnTo>
                    <a:pt x="117099" y="27766"/>
                  </a:lnTo>
                  <a:lnTo>
                    <a:pt x="116800" y="27649"/>
                  </a:lnTo>
                  <a:lnTo>
                    <a:pt x="116500" y="27539"/>
                  </a:lnTo>
                  <a:lnTo>
                    <a:pt x="116194" y="27436"/>
                  </a:lnTo>
                  <a:lnTo>
                    <a:pt x="115887" y="27333"/>
                  </a:lnTo>
                  <a:lnTo>
                    <a:pt x="115574" y="27236"/>
                  </a:lnTo>
                  <a:lnTo>
                    <a:pt x="115262" y="27140"/>
                  </a:lnTo>
                  <a:lnTo>
                    <a:pt x="114942" y="27051"/>
                  </a:lnTo>
                  <a:lnTo>
                    <a:pt x="114622" y="26968"/>
                  </a:lnTo>
                  <a:lnTo>
                    <a:pt x="114296" y="26886"/>
                  </a:lnTo>
                  <a:lnTo>
                    <a:pt x="113963" y="26810"/>
                  </a:lnTo>
                  <a:lnTo>
                    <a:pt x="113630" y="26741"/>
                  </a:lnTo>
                  <a:lnTo>
                    <a:pt x="113297" y="26672"/>
                  </a:lnTo>
                  <a:lnTo>
                    <a:pt x="112958" y="26611"/>
                  </a:lnTo>
                  <a:lnTo>
                    <a:pt x="112612" y="26556"/>
                  </a:lnTo>
                  <a:lnTo>
                    <a:pt x="112265" y="26501"/>
                  </a:lnTo>
                  <a:lnTo>
                    <a:pt x="111912" y="26452"/>
                  </a:lnTo>
                  <a:lnTo>
                    <a:pt x="111560" y="26411"/>
                  </a:lnTo>
                  <a:lnTo>
                    <a:pt x="111200" y="26370"/>
                  </a:lnTo>
                  <a:lnTo>
                    <a:pt x="110840" y="26336"/>
                  </a:lnTo>
                  <a:lnTo>
                    <a:pt x="110474" y="26308"/>
                  </a:lnTo>
                  <a:lnTo>
                    <a:pt x="110101" y="26281"/>
                  </a:lnTo>
                  <a:lnTo>
                    <a:pt x="109729" y="26260"/>
                  </a:lnTo>
                  <a:lnTo>
                    <a:pt x="109356" y="26246"/>
                  </a:lnTo>
                  <a:lnTo>
                    <a:pt x="108969" y="26239"/>
                  </a:lnTo>
                  <a:lnTo>
                    <a:pt x="108590" y="26232"/>
                  </a:lnTo>
                  <a:lnTo>
                    <a:pt x="108197" y="26232"/>
                  </a:lnTo>
                  <a:lnTo>
                    <a:pt x="107804" y="26239"/>
                  </a:lnTo>
                  <a:lnTo>
                    <a:pt x="107411" y="26246"/>
                  </a:lnTo>
                  <a:lnTo>
                    <a:pt x="107012" y="26260"/>
                  </a:lnTo>
                  <a:lnTo>
                    <a:pt x="106606" y="26281"/>
                  </a:lnTo>
                  <a:lnTo>
                    <a:pt x="106200" y="26308"/>
                  </a:lnTo>
                  <a:lnTo>
                    <a:pt x="105787" y="26336"/>
                  </a:lnTo>
                  <a:lnTo>
                    <a:pt x="105481" y="26363"/>
                  </a:lnTo>
                  <a:lnTo>
                    <a:pt x="105181" y="26397"/>
                  </a:lnTo>
                  <a:lnTo>
                    <a:pt x="104881" y="26432"/>
                  </a:lnTo>
                  <a:lnTo>
                    <a:pt x="104582" y="26466"/>
                  </a:lnTo>
                  <a:lnTo>
                    <a:pt x="103989" y="26556"/>
                  </a:lnTo>
                  <a:lnTo>
                    <a:pt x="103397" y="26659"/>
                  </a:lnTo>
                  <a:lnTo>
                    <a:pt x="102811" y="26783"/>
                  </a:lnTo>
                  <a:lnTo>
                    <a:pt x="102231" y="26913"/>
                  </a:lnTo>
                  <a:lnTo>
                    <a:pt x="101659" y="27064"/>
                  </a:lnTo>
                  <a:lnTo>
                    <a:pt x="101093" y="27229"/>
                  </a:lnTo>
                  <a:lnTo>
                    <a:pt x="100527" y="27415"/>
                  </a:lnTo>
                  <a:lnTo>
                    <a:pt x="99974" y="27608"/>
                  </a:lnTo>
                  <a:lnTo>
                    <a:pt x="99422" y="27814"/>
                  </a:lnTo>
                  <a:lnTo>
                    <a:pt x="98882" y="28034"/>
                  </a:lnTo>
                  <a:lnTo>
                    <a:pt x="98343" y="28275"/>
                  </a:lnTo>
                  <a:lnTo>
                    <a:pt x="97817" y="28522"/>
                  </a:lnTo>
                  <a:lnTo>
                    <a:pt x="97291" y="28783"/>
                  </a:lnTo>
                  <a:lnTo>
                    <a:pt x="96778" y="29058"/>
                  </a:lnTo>
                  <a:lnTo>
                    <a:pt x="96272" y="29347"/>
                  </a:lnTo>
                  <a:lnTo>
                    <a:pt x="95773" y="29643"/>
                  </a:lnTo>
                  <a:lnTo>
                    <a:pt x="95287" y="29959"/>
                  </a:lnTo>
                  <a:lnTo>
                    <a:pt x="94801" y="30282"/>
                  </a:lnTo>
                  <a:lnTo>
                    <a:pt x="94328" y="30619"/>
                  </a:lnTo>
                  <a:lnTo>
                    <a:pt x="93862" y="30963"/>
                  </a:lnTo>
                  <a:lnTo>
                    <a:pt x="93409" y="31327"/>
                  </a:lnTo>
                  <a:lnTo>
                    <a:pt x="92963" y="31692"/>
                  </a:lnTo>
                  <a:lnTo>
                    <a:pt x="92524" y="32077"/>
                  </a:lnTo>
                  <a:lnTo>
                    <a:pt x="92098" y="32469"/>
                  </a:lnTo>
                  <a:lnTo>
                    <a:pt x="91678" y="32868"/>
                  </a:lnTo>
                  <a:lnTo>
                    <a:pt x="91272" y="33280"/>
                  </a:lnTo>
                  <a:lnTo>
                    <a:pt x="90872" y="33700"/>
                  </a:lnTo>
                  <a:lnTo>
                    <a:pt x="90486" y="34133"/>
                  </a:lnTo>
                  <a:lnTo>
                    <a:pt x="90113" y="34573"/>
                  </a:lnTo>
                  <a:lnTo>
                    <a:pt x="89747" y="35020"/>
                  </a:lnTo>
                  <a:lnTo>
                    <a:pt x="89394" y="35481"/>
                  </a:lnTo>
                  <a:lnTo>
                    <a:pt x="89048" y="35948"/>
                  </a:lnTo>
                  <a:lnTo>
                    <a:pt x="88715" y="36423"/>
                  </a:lnTo>
                  <a:lnTo>
                    <a:pt x="88396" y="36904"/>
                  </a:lnTo>
                  <a:lnTo>
                    <a:pt x="88089" y="37392"/>
                  </a:lnTo>
                  <a:lnTo>
                    <a:pt x="87796" y="37894"/>
                  </a:lnTo>
                  <a:lnTo>
                    <a:pt x="87510" y="38403"/>
                  </a:lnTo>
                  <a:lnTo>
                    <a:pt x="87237" y="38912"/>
                  </a:lnTo>
                  <a:lnTo>
                    <a:pt x="86977" y="39434"/>
                  </a:lnTo>
                  <a:lnTo>
                    <a:pt x="86731" y="39964"/>
                  </a:lnTo>
                  <a:lnTo>
                    <a:pt x="86505" y="40493"/>
                  </a:lnTo>
                  <a:lnTo>
                    <a:pt x="86285" y="41036"/>
                  </a:lnTo>
                  <a:lnTo>
                    <a:pt x="86078" y="41579"/>
                  </a:lnTo>
                  <a:lnTo>
                    <a:pt x="85885" y="42136"/>
                  </a:lnTo>
                  <a:lnTo>
                    <a:pt x="85706" y="42693"/>
                  </a:lnTo>
                  <a:lnTo>
                    <a:pt x="85546" y="43250"/>
                  </a:lnTo>
                  <a:lnTo>
                    <a:pt x="85393" y="43821"/>
                  </a:lnTo>
                  <a:lnTo>
                    <a:pt x="85260" y="44392"/>
                  </a:lnTo>
                  <a:lnTo>
                    <a:pt x="85140" y="44969"/>
                  </a:lnTo>
                  <a:lnTo>
                    <a:pt x="85033" y="45554"/>
                  </a:lnTo>
                  <a:lnTo>
                    <a:pt x="84947" y="46138"/>
                  </a:lnTo>
                  <a:lnTo>
                    <a:pt x="84873" y="46730"/>
                  </a:lnTo>
                  <a:lnTo>
                    <a:pt x="84840" y="47025"/>
                  </a:lnTo>
                  <a:lnTo>
                    <a:pt x="84813" y="47321"/>
                  </a:lnTo>
                  <a:lnTo>
                    <a:pt x="84793" y="47616"/>
                  </a:lnTo>
                  <a:lnTo>
                    <a:pt x="84773" y="47919"/>
                  </a:lnTo>
                  <a:lnTo>
                    <a:pt x="84753" y="48222"/>
                  </a:lnTo>
                  <a:lnTo>
                    <a:pt x="84747" y="48517"/>
                  </a:lnTo>
                  <a:lnTo>
                    <a:pt x="84740" y="48820"/>
                  </a:lnTo>
                  <a:lnTo>
                    <a:pt x="84734" y="49122"/>
                  </a:lnTo>
                  <a:lnTo>
                    <a:pt x="84734" y="49425"/>
                  </a:lnTo>
                  <a:lnTo>
                    <a:pt x="84740" y="49727"/>
                  </a:lnTo>
                  <a:lnTo>
                    <a:pt x="84753" y="50030"/>
                  </a:lnTo>
                  <a:lnTo>
                    <a:pt x="84767" y="50332"/>
                  </a:lnTo>
                  <a:lnTo>
                    <a:pt x="84780" y="50642"/>
                  </a:lnTo>
                  <a:lnTo>
                    <a:pt x="84807" y="50944"/>
                  </a:lnTo>
                  <a:lnTo>
                    <a:pt x="84833" y="51254"/>
                  </a:lnTo>
                  <a:lnTo>
                    <a:pt x="84860" y="51556"/>
                  </a:lnTo>
                  <a:lnTo>
                    <a:pt x="84900" y="51866"/>
                  </a:lnTo>
                  <a:lnTo>
                    <a:pt x="84933" y="52175"/>
                  </a:lnTo>
                  <a:lnTo>
                    <a:pt x="84980" y="52478"/>
                  </a:lnTo>
                  <a:lnTo>
                    <a:pt x="85026" y="52787"/>
                  </a:lnTo>
                  <a:lnTo>
                    <a:pt x="85026" y="52787"/>
                  </a:lnTo>
                  <a:lnTo>
                    <a:pt x="83901" y="52760"/>
                  </a:lnTo>
                  <a:lnTo>
                    <a:pt x="82776" y="52732"/>
                  </a:lnTo>
                  <a:lnTo>
                    <a:pt x="81657" y="52705"/>
                  </a:lnTo>
                  <a:lnTo>
                    <a:pt x="80539" y="52677"/>
                  </a:lnTo>
                  <a:lnTo>
                    <a:pt x="80419" y="52684"/>
                  </a:lnTo>
                  <a:lnTo>
                    <a:pt x="80312" y="52698"/>
                  </a:lnTo>
                  <a:lnTo>
                    <a:pt x="80213" y="52725"/>
                  </a:lnTo>
                  <a:lnTo>
                    <a:pt x="80119" y="52760"/>
                  </a:lnTo>
                  <a:lnTo>
                    <a:pt x="80039" y="52801"/>
                  </a:lnTo>
                  <a:lnTo>
                    <a:pt x="79960" y="52849"/>
                  </a:lnTo>
                  <a:lnTo>
                    <a:pt x="79893" y="52904"/>
                  </a:lnTo>
                  <a:lnTo>
                    <a:pt x="79833" y="52966"/>
                  </a:lnTo>
                  <a:lnTo>
                    <a:pt x="79780" y="53035"/>
                  </a:lnTo>
                  <a:lnTo>
                    <a:pt x="79733" y="53110"/>
                  </a:lnTo>
                  <a:lnTo>
                    <a:pt x="79693" y="53193"/>
                  </a:lnTo>
                  <a:lnTo>
                    <a:pt x="79667" y="53268"/>
                  </a:lnTo>
                  <a:lnTo>
                    <a:pt x="79640" y="53358"/>
                  </a:lnTo>
                  <a:lnTo>
                    <a:pt x="79627" y="53440"/>
                  </a:lnTo>
                  <a:lnTo>
                    <a:pt x="79620" y="53530"/>
                  </a:lnTo>
                  <a:lnTo>
                    <a:pt x="79620" y="53626"/>
                  </a:lnTo>
                  <a:lnTo>
                    <a:pt x="79547" y="53722"/>
                  </a:lnTo>
                  <a:lnTo>
                    <a:pt x="79493" y="53825"/>
                  </a:lnTo>
                  <a:lnTo>
                    <a:pt x="79447" y="53935"/>
                  </a:lnTo>
                  <a:lnTo>
                    <a:pt x="79407" y="54066"/>
                  </a:lnTo>
                  <a:lnTo>
                    <a:pt x="79380" y="54272"/>
                  </a:lnTo>
                  <a:lnTo>
                    <a:pt x="79360" y="54486"/>
                  </a:lnTo>
                  <a:lnTo>
                    <a:pt x="79327" y="54905"/>
                  </a:lnTo>
                  <a:lnTo>
                    <a:pt x="79307" y="55338"/>
                  </a:lnTo>
                  <a:lnTo>
                    <a:pt x="79300" y="55771"/>
                  </a:lnTo>
                  <a:lnTo>
                    <a:pt x="79300" y="56204"/>
                  </a:lnTo>
                  <a:lnTo>
                    <a:pt x="79314" y="56645"/>
                  </a:lnTo>
                  <a:lnTo>
                    <a:pt x="79340" y="57085"/>
                  </a:lnTo>
                  <a:lnTo>
                    <a:pt x="79367" y="57525"/>
                  </a:lnTo>
                  <a:lnTo>
                    <a:pt x="79407" y="57965"/>
                  </a:lnTo>
                  <a:lnTo>
                    <a:pt x="79447" y="58405"/>
                  </a:lnTo>
                  <a:lnTo>
                    <a:pt x="79533" y="59285"/>
                  </a:lnTo>
                  <a:lnTo>
                    <a:pt x="79633" y="60144"/>
                  </a:lnTo>
                  <a:lnTo>
                    <a:pt x="79727" y="60990"/>
                  </a:lnTo>
                  <a:lnTo>
                    <a:pt x="76883" y="60935"/>
                  </a:lnTo>
                  <a:lnTo>
                    <a:pt x="74040" y="60880"/>
                  </a:lnTo>
                  <a:lnTo>
                    <a:pt x="71197" y="60832"/>
                  </a:lnTo>
                  <a:lnTo>
                    <a:pt x="68361" y="60791"/>
                  </a:lnTo>
                  <a:lnTo>
                    <a:pt x="67336" y="60770"/>
                  </a:lnTo>
                  <a:lnTo>
                    <a:pt x="66290" y="60743"/>
                  </a:lnTo>
                  <a:lnTo>
                    <a:pt x="65225" y="60708"/>
                  </a:lnTo>
                  <a:lnTo>
                    <a:pt x="64146" y="60674"/>
                  </a:lnTo>
                  <a:lnTo>
                    <a:pt x="63054" y="60660"/>
                  </a:lnTo>
                  <a:lnTo>
                    <a:pt x="62508" y="60653"/>
                  </a:lnTo>
                  <a:lnTo>
                    <a:pt x="61962" y="60660"/>
                  </a:lnTo>
                  <a:lnTo>
                    <a:pt x="61416" y="60667"/>
                  </a:lnTo>
                  <a:lnTo>
                    <a:pt x="60864" y="60681"/>
                  </a:lnTo>
                  <a:lnTo>
                    <a:pt x="60318" y="60708"/>
                  </a:lnTo>
                  <a:lnTo>
                    <a:pt x="59772" y="60743"/>
                  </a:lnTo>
                  <a:lnTo>
                    <a:pt x="59226" y="60791"/>
                  </a:lnTo>
                  <a:lnTo>
                    <a:pt x="58686" y="60846"/>
                  </a:lnTo>
                  <a:lnTo>
                    <a:pt x="58147" y="60914"/>
                  </a:lnTo>
                  <a:lnTo>
                    <a:pt x="57615" y="60997"/>
                  </a:lnTo>
                  <a:lnTo>
                    <a:pt x="57082" y="61086"/>
                  </a:lnTo>
                  <a:lnTo>
                    <a:pt x="56556" y="61196"/>
                  </a:lnTo>
                  <a:lnTo>
                    <a:pt x="56296" y="61258"/>
                  </a:lnTo>
                  <a:lnTo>
                    <a:pt x="56037" y="61327"/>
                  </a:lnTo>
                  <a:lnTo>
                    <a:pt x="55777" y="61396"/>
                  </a:lnTo>
                  <a:lnTo>
                    <a:pt x="55517" y="61465"/>
                  </a:lnTo>
                  <a:lnTo>
                    <a:pt x="55264" y="61547"/>
                  </a:lnTo>
                  <a:lnTo>
                    <a:pt x="55011" y="61630"/>
                  </a:lnTo>
                  <a:lnTo>
                    <a:pt x="54758" y="61712"/>
                  </a:lnTo>
                  <a:lnTo>
                    <a:pt x="54505" y="61808"/>
                  </a:lnTo>
                  <a:lnTo>
                    <a:pt x="54259" y="61905"/>
                  </a:lnTo>
                  <a:lnTo>
                    <a:pt x="54012" y="62008"/>
                  </a:lnTo>
                  <a:lnTo>
                    <a:pt x="53766" y="62111"/>
                  </a:lnTo>
                  <a:lnTo>
                    <a:pt x="53526" y="62221"/>
                  </a:lnTo>
                  <a:lnTo>
                    <a:pt x="53287" y="62338"/>
                  </a:lnTo>
                  <a:lnTo>
                    <a:pt x="53047" y="62462"/>
                  </a:lnTo>
                  <a:lnTo>
                    <a:pt x="52814" y="62592"/>
                  </a:lnTo>
                  <a:lnTo>
                    <a:pt x="52574" y="62723"/>
                  </a:lnTo>
                  <a:lnTo>
                    <a:pt x="52348" y="62867"/>
                  </a:lnTo>
                  <a:lnTo>
                    <a:pt x="52115" y="63012"/>
                  </a:lnTo>
                  <a:lnTo>
                    <a:pt x="51888" y="63163"/>
                  </a:lnTo>
                  <a:lnTo>
                    <a:pt x="51669" y="63321"/>
                  </a:lnTo>
                  <a:lnTo>
                    <a:pt x="51342" y="63555"/>
                  </a:lnTo>
                  <a:lnTo>
                    <a:pt x="51030" y="63802"/>
                  </a:lnTo>
                  <a:lnTo>
                    <a:pt x="50723" y="64064"/>
                  </a:lnTo>
                  <a:lnTo>
                    <a:pt x="50430" y="64325"/>
                  </a:lnTo>
                  <a:lnTo>
                    <a:pt x="50137" y="64600"/>
                  </a:lnTo>
                  <a:lnTo>
                    <a:pt x="49858" y="64882"/>
                  </a:lnTo>
                  <a:lnTo>
                    <a:pt x="49585" y="65171"/>
                  </a:lnTo>
                  <a:lnTo>
                    <a:pt x="49325" y="65473"/>
                  </a:lnTo>
                  <a:lnTo>
                    <a:pt x="49065" y="65776"/>
                  </a:lnTo>
                  <a:lnTo>
                    <a:pt x="48819" y="66092"/>
                  </a:lnTo>
                  <a:lnTo>
                    <a:pt x="48573" y="66415"/>
                  </a:lnTo>
                  <a:lnTo>
                    <a:pt x="48340" y="66745"/>
                  </a:lnTo>
                  <a:lnTo>
                    <a:pt x="48113" y="67075"/>
                  </a:lnTo>
                  <a:lnTo>
                    <a:pt x="47893" y="67419"/>
                  </a:lnTo>
                  <a:lnTo>
                    <a:pt x="47680" y="67770"/>
                  </a:lnTo>
                  <a:lnTo>
                    <a:pt x="47474" y="68127"/>
                  </a:lnTo>
                  <a:lnTo>
                    <a:pt x="47274" y="68485"/>
                  </a:lnTo>
                  <a:lnTo>
                    <a:pt x="47081" y="68856"/>
                  </a:lnTo>
                  <a:lnTo>
                    <a:pt x="46895" y="69234"/>
                  </a:lnTo>
                  <a:lnTo>
                    <a:pt x="46715" y="69613"/>
                  </a:lnTo>
                  <a:lnTo>
                    <a:pt x="46542" y="69998"/>
                  </a:lnTo>
                  <a:lnTo>
                    <a:pt x="46375" y="70389"/>
                  </a:lnTo>
                  <a:lnTo>
                    <a:pt x="46216" y="70788"/>
                  </a:lnTo>
                  <a:lnTo>
                    <a:pt x="46056" y="71187"/>
                  </a:lnTo>
                  <a:lnTo>
                    <a:pt x="45909" y="71593"/>
                  </a:lnTo>
                  <a:lnTo>
                    <a:pt x="45763" y="72005"/>
                  </a:lnTo>
                  <a:lnTo>
                    <a:pt x="45630" y="72425"/>
                  </a:lnTo>
                  <a:lnTo>
                    <a:pt x="45497" y="72844"/>
                  </a:lnTo>
                  <a:lnTo>
                    <a:pt x="45370" y="73270"/>
                  </a:lnTo>
                  <a:lnTo>
                    <a:pt x="45250" y="73697"/>
                  </a:lnTo>
                  <a:lnTo>
                    <a:pt x="45130" y="74130"/>
                  </a:lnTo>
                  <a:lnTo>
                    <a:pt x="45024" y="74563"/>
                  </a:lnTo>
                  <a:lnTo>
                    <a:pt x="44917" y="75003"/>
                  </a:lnTo>
                  <a:lnTo>
                    <a:pt x="44811" y="75450"/>
                  </a:lnTo>
                  <a:lnTo>
                    <a:pt x="44718" y="75897"/>
                  </a:lnTo>
                  <a:lnTo>
                    <a:pt x="44624" y="76344"/>
                  </a:lnTo>
                  <a:lnTo>
                    <a:pt x="44538" y="76798"/>
                  </a:lnTo>
                  <a:lnTo>
                    <a:pt x="44458" y="77252"/>
                  </a:lnTo>
                  <a:lnTo>
                    <a:pt x="44378" y="77705"/>
                  </a:lnTo>
                  <a:lnTo>
                    <a:pt x="44305" y="78166"/>
                  </a:lnTo>
                  <a:lnTo>
                    <a:pt x="44231" y="78627"/>
                  </a:lnTo>
                  <a:lnTo>
                    <a:pt x="44165" y="79088"/>
                  </a:lnTo>
                  <a:lnTo>
                    <a:pt x="44045" y="80023"/>
                  </a:lnTo>
                  <a:lnTo>
                    <a:pt x="43939" y="80958"/>
                  </a:lnTo>
                  <a:lnTo>
                    <a:pt x="43845" y="81893"/>
                  </a:lnTo>
                  <a:lnTo>
                    <a:pt x="43765" y="82835"/>
                  </a:lnTo>
                  <a:lnTo>
                    <a:pt x="43692" y="83777"/>
                  </a:lnTo>
                  <a:lnTo>
                    <a:pt x="43632" y="84719"/>
                  </a:lnTo>
                  <a:lnTo>
                    <a:pt x="43586" y="85661"/>
                  </a:lnTo>
                  <a:lnTo>
                    <a:pt x="43546" y="86596"/>
                  </a:lnTo>
                  <a:lnTo>
                    <a:pt x="43512" y="87531"/>
                  </a:lnTo>
                  <a:lnTo>
                    <a:pt x="43486" y="88452"/>
                  </a:lnTo>
                  <a:lnTo>
                    <a:pt x="43472" y="89374"/>
                  </a:lnTo>
                  <a:lnTo>
                    <a:pt x="42141" y="89346"/>
                  </a:lnTo>
                  <a:lnTo>
                    <a:pt x="40802" y="89326"/>
                  </a:lnTo>
                  <a:lnTo>
                    <a:pt x="39464" y="89319"/>
                  </a:lnTo>
                  <a:lnTo>
                    <a:pt x="38126" y="89326"/>
                  </a:lnTo>
                  <a:lnTo>
                    <a:pt x="37993" y="89333"/>
                  </a:lnTo>
                  <a:lnTo>
                    <a:pt x="37860" y="89360"/>
                  </a:lnTo>
                  <a:lnTo>
                    <a:pt x="37733" y="89388"/>
                  </a:lnTo>
                  <a:lnTo>
                    <a:pt x="37613" y="89436"/>
                  </a:lnTo>
                  <a:lnTo>
                    <a:pt x="37500" y="89498"/>
                  </a:lnTo>
                  <a:lnTo>
                    <a:pt x="37387" y="89566"/>
                  </a:lnTo>
                  <a:lnTo>
                    <a:pt x="37287" y="89642"/>
                  </a:lnTo>
                  <a:lnTo>
                    <a:pt x="37194" y="89731"/>
                  </a:lnTo>
                  <a:lnTo>
                    <a:pt x="37107" y="89828"/>
                  </a:lnTo>
                  <a:lnTo>
                    <a:pt x="37034" y="89931"/>
                  </a:lnTo>
                  <a:lnTo>
                    <a:pt x="36967" y="90048"/>
                  </a:lnTo>
                  <a:lnTo>
                    <a:pt x="36907" y="90165"/>
                  </a:lnTo>
                  <a:lnTo>
                    <a:pt x="36867" y="90288"/>
                  </a:lnTo>
                  <a:lnTo>
                    <a:pt x="36834" y="90419"/>
                  </a:lnTo>
                  <a:lnTo>
                    <a:pt x="36814" y="90557"/>
                  </a:lnTo>
                  <a:lnTo>
                    <a:pt x="36808" y="90694"/>
                  </a:lnTo>
                  <a:lnTo>
                    <a:pt x="36714" y="94572"/>
                  </a:lnTo>
                  <a:lnTo>
                    <a:pt x="36674" y="96504"/>
                  </a:lnTo>
                  <a:lnTo>
                    <a:pt x="36634" y="98429"/>
                  </a:lnTo>
                  <a:lnTo>
                    <a:pt x="36162" y="98264"/>
                  </a:lnTo>
                  <a:lnTo>
                    <a:pt x="35696" y="98086"/>
                  </a:lnTo>
                  <a:lnTo>
                    <a:pt x="35223" y="97900"/>
                  </a:lnTo>
                  <a:lnTo>
                    <a:pt x="34763" y="97707"/>
                  </a:lnTo>
                  <a:lnTo>
                    <a:pt x="34304" y="97501"/>
                  </a:lnTo>
                  <a:lnTo>
                    <a:pt x="33851" y="97295"/>
                  </a:lnTo>
                  <a:lnTo>
                    <a:pt x="33399" y="97075"/>
                  </a:lnTo>
                  <a:lnTo>
                    <a:pt x="32946" y="96848"/>
                  </a:lnTo>
                  <a:lnTo>
                    <a:pt x="32506" y="96614"/>
                  </a:lnTo>
                  <a:lnTo>
                    <a:pt x="32060" y="96374"/>
                  </a:lnTo>
                  <a:lnTo>
                    <a:pt x="31627" y="96119"/>
                  </a:lnTo>
                  <a:lnTo>
                    <a:pt x="31195" y="95865"/>
                  </a:lnTo>
                  <a:lnTo>
                    <a:pt x="30762" y="95597"/>
                  </a:lnTo>
                  <a:lnTo>
                    <a:pt x="30342" y="95322"/>
                  </a:lnTo>
                  <a:lnTo>
                    <a:pt x="29916" y="95046"/>
                  </a:lnTo>
                  <a:lnTo>
                    <a:pt x="29503" y="94758"/>
                  </a:lnTo>
                  <a:lnTo>
                    <a:pt x="29091" y="94462"/>
                  </a:lnTo>
                  <a:lnTo>
                    <a:pt x="28678" y="94159"/>
                  </a:lnTo>
                  <a:lnTo>
                    <a:pt x="28272" y="93850"/>
                  </a:lnTo>
                  <a:lnTo>
                    <a:pt x="27872" y="93534"/>
                  </a:lnTo>
                  <a:lnTo>
                    <a:pt x="27479" y="93217"/>
                  </a:lnTo>
                  <a:lnTo>
                    <a:pt x="27087" y="92887"/>
                  </a:lnTo>
                  <a:lnTo>
                    <a:pt x="26700" y="92551"/>
                  </a:lnTo>
                  <a:lnTo>
                    <a:pt x="26314" y="92207"/>
                  </a:lnTo>
                  <a:lnTo>
                    <a:pt x="25935" y="91863"/>
                  </a:lnTo>
                  <a:lnTo>
                    <a:pt x="25562" y="91505"/>
                  </a:lnTo>
                  <a:lnTo>
                    <a:pt x="25189" y="91148"/>
                  </a:lnTo>
                  <a:lnTo>
                    <a:pt x="24823" y="90783"/>
                  </a:lnTo>
                  <a:lnTo>
                    <a:pt x="24463" y="90405"/>
                  </a:lnTo>
                  <a:lnTo>
                    <a:pt x="24104" y="90027"/>
                  </a:lnTo>
                  <a:lnTo>
                    <a:pt x="23757" y="89649"/>
                  </a:lnTo>
                  <a:lnTo>
                    <a:pt x="23405" y="89257"/>
                  </a:lnTo>
                  <a:lnTo>
                    <a:pt x="23065" y="88865"/>
                  </a:lnTo>
                  <a:lnTo>
                    <a:pt x="22725" y="88466"/>
                  </a:lnTo>
                  <a:lnTo>
                    <a:pt x="22392" y="88061"/>
                  </a:lnTo>
                  <a:lnTo>
                    <a:pt x="22066" y="87648"/>
                  </a:lnTo>
                  <a:lnTo>
                    <a:pt x="21740" y="87235"/>
                  </a:lnTo>
                  <a:lnTo>
                    <a:pt x="21420" y="86809"/>
                  </a:lnTo>
                  <a:lnTo>
                    <a:pt x="21107" y="86390"/>
                  </a:lnTo>
                  <a:lnTo>
                    <a:pt x="20801" y="85957"/>
                  </a:lnTo>
                  <a:lnTo>
                    <a:pt x="20495" y="85523"/>
                  </a:lnTo>
                  <a:lnTo>
                    <a:pt x="20195" y="85083"/>
                  </a:lnTo>
                  <a:lnTo>
                    <a:pt x="19902" y="84636"/>
                  </a:lnTo>
                  <a:lnTo>
                    <a:pt x="19616" y="84189"/>
                  </a:lnTo>
                  <a:lnTo>
                    <a:pt x="19330" y="83736"/>
                  </a:lnTo>
                  <a:lnTo>
                    <a:pt x="19050" y="83282"/>
                  </a:lnTo>
                  <a:lnTo>
                    <a:pt x="18777" y="82821"/>
                  </a:lnTo>
                  <a:lnTo>
                    <a:pt x="18511" y="82360"/>
                  </a:lnTo>
                  <a:lnTo>
                    <a:pt x="18244" y="81893"/>
                  </a:lnTo>
                  <a:lnTo>
                    <a:pt x="17991" y="81418"/>
                  </a:lnTo>
                  <a:lnTo>
                    <a:pt x="17738" y="80944"/>
                  </a:lnTo>
                  <a:lnTo>
                    <a:pt x="17492" y="80463"/>
                  </a:lnTo>
                  <a:lnTo>
                    <a:pt x="17252" y="79981"/>
                  </a:lnTo>
                  <a:lnTo>
                    <a:pt x="17013" y="79493"/>
                  </a:lnTo>
                  <a:lnTo>
                    <a:pt x="16786" y="79005"/>
                  </a:lnTo>
                  <a:lnTo>
                    <a:pt x="16560" y="78517"/>
                  </a:lnTo>
                  <a:lnTo>
                    <a:pt x="16340" y="78022"/>
                  </a:lnTo>
                  <a:lnTo>
                    <a:pt x="16127" y="77520"/>
                  </a:lnTo>
                  <a:lnTo>
                    <a:pt x="15921" y="77018"/>
                  </a:lnTo>
                  <a:lnTo>
                    <a:pt x="15721" y="76516"/>
                  </a:lnTo>
                  <a:lnTo>
                    <a:pt x="15521" y="76014"/>
                  </a:lnTo>
                  <a:lnTo>
                    <a:pt x="15335" y="75505"/>
                  </a:lnTo>
                  <a:lnTo>
                    <a:pt x="15148" y="74989"/>
                  </a:lnTo>
                  <a:lnTo>
                    <a:pt x="14969" y="74481"/>
                  </a:lnTo>
                  <a:lnTo>
                    <a:pt x="14795" y="73965"/>
                  </a:lnTo>
                  <a:lnTo>
                    <a:pt x="14629" y="73449"/>
                  </a:lnTo>
                  <a:lnTo>
                    <a:pt x="14469" y="72927"/>
                  </a:lnTo>
                  <a:lnTo>
                    <a:pt x="14316" y="72404"/>
                  </a:lnTo>
                  <a:lnTo>
                    <a:pt x="14170" y="71882"/>
                  </a:lnTo>
                  <a:lnTo>
                    <a:pt x="14023" y="71359"/>
                  </a:lnTo>
                  <a:lnTo>
                    <a:pt x="13890" y="70836"/>
                  </a:lnTo>
                  <a:lnTo>
                    <a:pt x="13757" y="70307"/>
                  </a:lnTo>
                  <a:lnTo>
                    <a:pt x="13637" y="69778"/>
                  </a:lnTo>
                  <a:lnTo>
                    <a:pt x="13517" y="69248"/>
                  </a:lnTo>
                  <a:lnTo>
                    <a:pt x="13404" y="68719"/>
                  </a:lnTo>
                  <a:lnTo>
                    <a:pt x="13304" y="68182"/>
                  </a:lnTo>
                  <a:lnTo>
                    <a:pt x="13204" y="67653"/>
                  </a:lnTo>
                  <a:lnTo>
                    <a:pt x="13111" y="67117"/>
                  </a:lnTo>
                  <a:lnTo>
                    <a:pt x="13024" y="66580"/>
                  </a:lnTo>
                  <a:lnTo>
                    <a:pt x="12944" y="66044"/>
                  </a:lnTo>
                  <a:lnTo>
                    <a:pt x="12871" y="65508"/>
                  </a:lnTo>
                  <a:lnTo>
                    <a:pt x="12805" y="64971"/>
                  </a:lnTo>
                  <a:lnTo>
                    <a:pt x="12751" y="64435"/>
                  </a:lnTo>
                  <a:lnTo>
                    <a:pt x="12698" y="63899"/>
                  </a:lnTo>
                  <a:lnTo>
                    <a:pt x="12651" y="63362"/>
                  </a:lnTo>
                  <a:lnTo>
                    <a:pt x="12611" y="62826"/>
                  </a:lnTo>
                  <a:lnTo>
                    <a:pt x="12578" y="62290"/>
                  </a:lnTo>
                  <a:lnTo>
                    <a:pt x="12552" y="61753"/>
                  </a:lnTo>
                  <a:lnTo>
                    <a:pt x="12532" y="61217"/>
                  </a:lnTo>
                  <a:lnTo>
                    <a:pt x="12525" y="60681"/>
                  </a:lnTo>
                  <a:lnTo>
                    <a:pt x="12518" y="60144"/>
                  </a:lnTo>
                  <a:lnTo>
                    <a:pt x="12518" y="59608"/>
                  </a:lnTo>
                  <a:lnTo>
                    <a:pt x="12525" y="59079"/>
                  </a:lnTo>
                  <a:lnTo>
                    <a:pt x="12545" y="58542"/>
                  </a:lnTo>
                  <a:lnTo>
                    <a:pt x="12565" y="58013"/>
                  </a:lnTo>
                  <a:lnTo>
                    <a:pt x="12598" y="57477"/>
                  </a:lnTo>
                  <a:lnTo>
                    <a:pt x="12631" y="56947"/>
                  </a:lnTo>
                  <a:lnTo>
                    <a:pt x="12678" y="56418"/>
                  </a:lnTo>
                  <a:lnTo>
                    <a:pt x="12731" y="55895"/>
                  </a:lnTo>
                  <a:lnTo>
                    <a:pt x="12791" y="55366"/>
                  </a:lnTo>
                  <a:lnTo>
                    <a:pt x="12858" y="54843"/>
                  </a:lnTo>
                  <a:lnTo>
                    <a:pt x="12931" y="54321"/>
                  </a:lnTo>
                  <a:lnTo>
                    <a:pt x="13011" y="53798"/>
                  </a:lnTo>
                  <a:lnTo>
                    <a:pt x="13098" y="53282"/>
                  </a:lnTo>
                  <a:lnTo>
                    <a:pt x="13197" y="52760"/>
                  </a:lnTo>
                  <a:lnTo>
                    <a:pt x="13297" y="52244"/>
                  </a:lnTo>
                  <a:lnTo>
                    <a:pt x="13410" y="51735"/>
                  </a:lnTo>
                  <a:lnTo>
                    <a:pt x="13530" y="51219"/>
                  </a:lnTo>
                  <a:lnTo>
                    <a:pt x="13657" y="50711"/>
                  </a:lnTo>
                  <a:lnTo>
                    <a:pt x="13790" y="50209"/>
                  </a:lnTo>
                  <a:lnTo>
                    <a:pt x="13930" y="49707"/>
                  </a:lnTo>
                  <a:lnTo>
                    <a:pt x="14083" y="49205"/>
                  </a:lnTo>
                  <a:lnTo>
                    <a:pt x="14236" y="48703"/>
                  </a:lnTo>
                  <a:lnTo>
                    <a:pt x="14403" y="48208"/>
                  </a:lnTo>
                  <a:lnTo>
                    <a:pt x="14576" y="47720"/>
                  </a:lnTo>
                  <a:lnTo>
                    <a:pt x="14755" y="47231"/>
                  </a:lnTo>
                  <a:lnTo>
                    <a:pt x="14949" y="46743"/>
                  </a:lnTo>
                  <a:lnTo>
                    <a:pt x="15142" y="46262"/>
                  </a:lnTo>
                  <a:lnTo>
                    <a:pt x="15348" y="45781"/>
                  </a:lnTo>
                  <a:lnTo>
                    <a:pt x="15561" y="45306"/>
                  </a:lnTo>
                  <a:lnTo>
                    <a:pt x="15781" y="44832"/>
                  </a:lnTo>
                  <a:lnTo>
                    <a:pt x="16014" y="44364"/>
                  </a:lnTo>
                  <a:lnTo>
                    <a:pt x="16247" y="43904"/>
                  </a:lnTo>
                  <a:lnTo>
                    <a:pt x="16493" y="43443"/>
                  </a:lnTo>
                  <a:lnTo>
                    <a:pt x="16746" y="42982"/>
                  </a:lnTo>
                  <a:lnTo>
                    <a:pt x="17013" y="42535"/>
                  </a:lnTo>
                  <a:lnTo>
                    <a:pt x="17279" y="42081"/>
                  </a:lnTo>
                  <a:lnTo>
                    <a:pt x="17559" y="41641"/>
                  </a:lnTo>
                  <a:lnTo>
                    <a:pt x="17625" y="41531"/>
                  </a:lnTo>
                  <a:lnTo>
                    <a:pt x="17678" y="41428"/>
                  </a:lnTo>
                  <a:lnTo>
                    <a:pt x="17718" y="41318"/>
                  </a:lnTo>
                  <a:lnTo>
                    <a:pt x="17745" y="41215"/>
                  </a:lnTo>
                  <a:lnTo>
                    <a:pt x="17765" y="41112"/>
                  </a:lnTo>
                  <a:lnTo>
                    <a:pt x="17778" y="41009"/>
                  </a:lnTo>
                  <a:lnTo>
                    <a:pt x="17778" y="40906"/>
                  </a:lnTo>
                  <a:lnTo>
                    <a:pt x="17772" y="40802"/>
                  </a:lnTo>
                  <a:lnTo>
                    <a:pt x="18078" y="40734"/>
                  </a:lnTo>
                  <a:lnTo>
                    <a:pt x="18384" y="40658"/>
                  </a:lnTo>
                  <a:lnTo>
                    <a:pt x="18690" y="40576"/>
                  </a:lnTo>
                  <a:lnTo>
                    <a:pt x="18990" y="40486"/>
                  </a:lnTo>
                  <a:lnTo>
                    <a:pt x="19290" y="40390"/>
                  </a:lnTo>
                  <a:lnTo>
                    <a:pt x="19589" y="40287"/>
                  </a:lnTo>
                  <a:lnTo>
                    <a:pt x="19882" y="40177"/>
                  </a:lnTo>
                  <a:lnTo>
                    <a:pt x="20182" y="40060"/>
                  </a:lnTo>
                  <a:lnTo>
                    <a:pt x="20475" y="39936"/>
                  </a:lnTo>
                  <a:lnTo>
                    <a:pt x="20761" y="39805"/>
                  </a:lnTo>
                  <a:lnTo>
                    <a:pt x="21054" y="39675"/>
                  </a:lnTo>
                  <a:lnTo>
                    <a:pt x="21340" y="39530"/>
                  </a:lnTo>
                  <a:lnTo>
                    <a:pt x="21620" y="39379"/>
                  </a:lnTo>
                  <a:lnTo>
                    <a:pt x="21906" y="39228"/>
                  </a:lnTo>
                  <a:lnTo>
                    <a:pt x="22186" y="39063"/>
                  </a:lnTo>
                  <a:lnTo>
                    <a:pt x="22459" y="38898"/>
                  </a:lnTo>
                  <a:lnTo>
                    <a:pt x="22732" y="38726"/>
                  </a:lnTo>
                  <a:lnTo>
                    <a:pt x="23005" y="38547"/>
                  </a:lnTo>
                  <a:lnTo>
                    <a:pt x="23271" y="38362"/>
                  </a:lnTo>
                  <a:lnTo>
                    <a:pt x="23538" y="38176"/>
                  </a:lnTo>
                  <a:lnTo>
                    <a:pt x="23804" y="37976"/>
                  </a:lnTo>
                  <a:lnTo>
                    <a:pt x="24064" y="37777"/>
                  </a:lnTo>
                  <a:lnTo>
                    <a:pt x="24323" y="37571"/>
                  </a:lnTo>
                  <a:lnTo>
                    <a:pt x="24576" y="37365"/>
                  </a:lnTo>
                  <a:lnTo>
                    <a:pt x="24823" y="37144"/>
                  </a:lnTo>
                  <a:lnTo>
                    <a:pt x="25076" y="36924"/>
                  </a:lnTo>
                  <a:lnTo>
                    <a:pt x="25315" y="36698"/>
                  </a:lnTo>
                  <a:lnTo>
                    <a:pt x="25555" y="36464"/>
                  </a:lnTo>
                  <a:lnTo>
                    <a:pt x="25795" y="36230"/>
                  </a:lnTo>
                  <a:lnTo>
                    <a:pt x="26028" y="35989"/>
                  </a:lnTo>
                  <a:lnTo>
                    <a:pt x="26261" y="35742"/>
                  </a:lnTo>
                  <a:lnTo>
                    <a:pt x="26487" y="35494"/>
                  </a:lnTo>
                  <a:lnTo>
                    <a:pt x="26707" y="35240"/>
                  </a:lnTo>
                  <a:lnTo>
                    <a:pt x="26927" y="34985"/>
                  </a:lnTo>
                  <a:lnTo>
                    <a:pt x="27140" y="34717"/>
                  </a:lnTo>
                  <a:lnTo>
                    <a:pt x="27353" y="34456"/>
                  </a:lnTo>
                  <a:lnTo>
                    <a:pt x="27559" y="34181"/>
                  </a:lnTo>
                  <a:lnTo>
                    <a:pt x="27759" y="33906"/>
                  </a:lnTo>
                  <a:lnTo>
                    <a:pt x="27959" y="33631"/>
                  </a:lnTo>
                  <a:lnTo>
                    <a:pt x="28152" y="33342"/>
                  </a:lnTo>
                  <a:lnTo>
                    <a:pt x="28345" y="33060"/>
                  </a:lnTo>
                  <a:lnTo>
                    <a:pt x="28531" y="32765"/>
                  </a:lnTo>
                  <a:lnTo>
                    <a:pt x="28711" y="32476"/>
                  </a:lnTo>
                  <a:lnTo>
                    <a:pt x="28884" y="32180"/>
                  </a:lnTo>
                  <a:lnTo>
                    <a:pt x="29057" y="31878"/>
                  </a:lnTo>
                  <a:lnTo>
                    <a:pt x="29224" y="31575"/>
                  </a:lnTo>
                  <a:lnTo>
                    <a:pt x="29390" y="31266"/>
                  </a:lnTo>
                  <a:lnTo>
                    <a:pt x="29543" y="30956"/>
                  </a:lnTo>
                  <a:lnTo>
                    <a:pt x="29697" y="30640"/>
                  </a:lnTo>
                  <a:lnTo>
                    <a:pt x="29843" y="30324"/>
                  </a:lnTo>
                  <a:lnTo>
                    <a:pt x="29983" y="30007"/>
                  </a:lnTo>
                  <a:lnTo>
                    <a:pt x="30123" y="29684"/>
                  </a:lnTo>
                  <a:lnTo>
                    <a:pt x="30256" y="29361"/>
                  </a:lnTo>
                  <a:lnTo>
                    <a:pt x="30382" y="29031"/>
                  </a:lnTo>
                  <a:lnTo>
                    <a:pt x="30502" y="28701"/>
                  </a:lnTo>
                  <a:lnTo>
                    <a:pt x="30615" y="28371"/>
                  </a:lnTo>
                  <a:lnTo>
                    <a:pt x="30729" y="28034"/>
                  </a:lnTo>
                  <a:lnTo>
                    <a:pt x="30828" y="27697"/>
                  </a:lnTo>
                  <a:lnTo>
                    <a:pt x="30928" y="27360"/>
                  </a:lnTo>
                  <a:lnTo>
                    <a:pt x="31022" y="27016"/>
                  </a:lnTo>
                  <a:lnTo>
                    <a:pt x="31108" y="26672"/>
                  </a:lnTo>
                  <a:lnTo>
                    <a:pt x="31188" y="26329"/>
                  </a:lnTo>
                  <a:lnTo>
                    <a:pt x="31268" y="25985"/>
                  </a:lnTo>
                  <a:lnTo>
                    <a:pt x="31334" y="25634"/>
                  </a:lnTo>
                  <a:lnTo>
                    <a:pt x="31348" y="25490"/>
                  </a:lnTo>
                  <a:lnTo>
                    <a:pt x="31348" y="25352"/>
                  </a:lnTo>
                  <a:lnTo>
                    <a:pt x="31348" y="25215"/>
                  </a:lnTo>
                  <a:lnTo>
                    <a:pt x="31334" y="25084"/>
                  </a:lnTo>
                  <a:lnTo>
                    <a:pt x="31388" y="25022"/>
                  </a:lnTo>
                  <a:lnTo>
                    <a:pt x="31434" y="24960"/>
                  </a:lnTo>
                  <a:lnTo>
                    <a:pt x="31474" y="24892"/>
                  </a:lnTo>
                  <a:lnTo>
                    <a:pt x="31514" y="24823"/>
                  </a:lnTo>
                  <a:lnTo>
                    <a:pt x="31548" y="24747"/>
                  </a:lnTo>
                  <a:lnTo>
                    <a:pt x="31581" y="24678"/>
                  </a:lnTo>
                  <a:lnTo>
                    <a:pt x="31607" y="24603"/>
                  </a:lnTo>
                  <a:lnTo>
                    <a:pt x="31634" y="24520"/>
                  </a:lnTo>
                  <a:lnTo>
                    <a:pt x="31654" y="24445"/>
                  </a:lnTo>
                  <a:lnTo>
                    <a:pt x="31667" y="24369"/>
                  </a:lnTo>
                  <a:lnTo>
                    <a:pt x="31674" y="24287"/>
                  </a:lnTo>
                  <a:lnTo>
                    <a:pt x="31687" y="24211"/>
                  </a:lnTo>
                  <a:lnTo>
                    <a:pt x="31687" y="24128"/>
                  </a:lnTo>
                  <a:lnTo>
                    <a:pt x="31687" y="24046"/>
                  </a:lnTo>
                  <a:lnTo>
                    <a:pt x="31681" y="23970"/>
                  </a:lnTo>
                  <a:lnTo>
                    <a:pt x="31667" y="23895"/>
                  </a:lnTo>
                  <a:lnTo>
                    <a:pt x="31654" y="23812"/>
                  </a:lnTo>
                  <a:lnTo>
                    <a:pt x="31627" y="23743"/>
                  </a:lnTo>
                  <a:lnTo>
                    <a:pt x="31607" y="23668"/>
                  </a:lnTo>
                  <a:lnTo>
                    <a:pt x="31574" y="23592"/>
                  </a:lnTo>
                  <a:lnTo>
                    <a:pt x="31541" y="23523"/>
                  </a:lnTo>
                  <a:lnTo>
                    <a:pt x="31501" y="23461"/>
                  </a:lnTo>
                  <a:lnTo>
                    <a:pt x="31454" y="23393"/>
                  </a:lnTo>
                  <a:lnTo>
                    <a:pt x="31401" y="23338"/>
                  </a:lnTo>
                  <a:lnTo>
                    <a:pt x="31348" y="23276"/>
                  </a:lnTo>
                  <a:lnTo>
                    <a:pt x="31288" y="23221"/>
                  </a:lnTo>
                  <a:lnTo>
                    <a:pt x="31221" y="23173"/>
                  </a:lnTo>
                  <a:lnTo>
                    <a:pt x="31148" y="23131"/>
                  </a:lnTo>
                  <a:lnTo>
                    <a:pt x="31068" y="23090"/>
                  </a:lnTo>
                  <a:lnTo>
                    <a:pt x="30988" y="23056"/>
                  </a:lnTo>
                  <a:lnTo>
                    <a:pt x="30895" y="23021"/>
                  </a:lnTo>
                  <a:lnTo>
                    <a:pt x="30802" y="22994"/>
                  </a:lnTo>
                  <a:lnTo>
                    <a:pt x="30522" y="22932"/>
                  </a:lnTo>
                  <a:lnTo>
                    <a:pt x="30249" y="22856"/>
                  </a:lnTo>
                  <a:lnTo>
                    <a:pt x="29976" y="22781"/>
                  </a:lnTo>
                  <a:lnTo>
                    <a:pt x="29703" y="22698"/>
                  </a:lnTo>
                  <a:lnTo>
                    <a:pt x="29437" y="22616"/>
                  </a:lnTo>
                  <a:lnTo>
                    <a:pt x="29171" y="22519"/>
                  </a:lnTo>
                  <a:lnTo>
                    <a:pt x="28911" y="22423"/>
                  </a:lnTo>
                  <a:lnTo>
                    <a:pt x="28645" y="22320"/>
                  </a:lnTo>
                  <a:lnTo>
                    <a:pt x="28392" y="22217"/>
                  </a:lnTo>
                  <a:lnTo>
                    <a:pt x="28132" y="22107"/>
                  </a:lnTo>
                  <a:lnTo>
                    <a:pt x="27879" y="21990"/>
                  </a:lnTo>
                  <a:lnTo>
                    <a:pt x="27626" y="21873"/>
                  </a:lnTo>
                  <a:lnTo>
                    <a:pt x="27379" y="21749"/>
                  </a:lnTo>
                  <a:lnTo>
                    <a:pt x="27126" y="21626"/>
                  </a:lnTo>
                  <a:lnTo>
                    <a:pt x="26880" y="21488"/>
                  </a:lnTo>
                  <a:lnTo>
                    <a:pt x="26640" y="21357"/>
                  </a:lnTo>
                  <a:lnTo>
                    <a:pt x="26401" y="21213"/>
                  </a:lnTo>
                  <a:lnTo>
                    <a:pt x="26161" y="21076"/>
                  </a:lnTo>
                  <a:lnTo>
                    <a:pt x="25921" y="20924"/>
                  </a:lnTo>
                  <a:lnTo>
                    <a:pt x="25688" y="20773"/>
                  </a:lnTo>
                  <a:lnTo>
                    <a:pt x="25222" y="20464"/>
                  </a:lnTo>
                  <a:lnTo>
                    <a:pt x="24763" y="20134"/>
                  </a:lnTo>
                  <a:lnTo>
                    <a:pt x="24310" y="19797"/>
                  </a:lnTo>
                  <a:lnTo>
                    <a:pt x="23864" y="19446"/>
                  </a:lnTo>
                  <a:lnTo>
                    <a:pt x="23424" y="19082"/>
                  </a:lnTo>
                  <a:lnTo>
                    <a:pt x="22992" y="18710"/>
                  </a:lnTo>
                  <a:lnTo>
                    <a:pt x="22932" y="18662"/>
                  </a:lnTo>
                  <a:lnTo>
                    <a:pt x="22872" y="18621"/>
                  </a:lnTo>
                  <a:lnTo>
                    <a:pt x="22812" y="18586"/>
                  </a:lnTo>
                  <a:lnTo>
                    <a:pt x="22752" y="18559"/>
                  </a:lnTo>
                  <a:lnTo>
                    <a:pt x="22692" y="18538"/>
                  </a:lnTo>
                  <a:lnTo>
                    <a:pt x="22632" y="18518"/>
                  </a:lnTo>
                  <a:lnTo>
                    <a:pt x="22572" y="18504"/>
                  </a:lnTo>
                  <a:lnTo>
                    <a:pt x="22512" y="18497"/>
                  </a:lnTo>
                  <a:lnTo>
                    <a:pt x="22386" y="18497"/>
                  </a:lnTo>
                  <a:lnTo>
                    <a:pt x="22326" y="18504"/>
                  </a:lnTo>
                  <a:lnTo>
                    <a:pt x="22266" y="18511"/>
                  </a:lnTo>
                  <a:lnTo>
                    <a:pt x="22206" y="18531"/>
                  </a:lnTo>
                  <a:lnTo>
                    <a:pt x="22146" y="18552"/>
                  </a:lnTo>
                  <a:lnTo>
                    <a:pt x="22033" y="18600"/>
                  </a:lnTo>
                  <a:lnTo>
                    <a:pt x="21940" y="18600"/>
                  </a:lnTo>
                  <a:lnTo>
                    <a:pt x="21846" y="18614"/>
                  </a:lnTo>
                  <a:lnTo>
                    <a:pt x="21760" y="18628"/>
                  </a:lnTo>
                  <a:lnTo>
                    <a:pt x="21667" y="18648"/>
                  </a:lnTo>
                  <a:lnTo>
                    <a:pt x="21580" y="18676"/>
                  </a:lnTo>
                  <a:lnTo>
                    <a:pt x="21494" y="18710"/>
                  </a:lnTo>
                  <a:lnTo>
                    <a:pt x="21407" y="18745"/>
                  </a:lnTo>
                  <a:lnTo>
                    <a:pt x="21327" y="18793"/>
                  </a:lnTo>
                  <a:lnTo>
                    <a:pt x="21247" y="18848"/>
                  </a:lnTo>
                  <a:lnTo>
                    <a:pt x="21174" y="18910"/>
                  </a:lnTo>
                  <a:lnTo>
                    <a:pt x="21101" y="18978"/>
                  </a:lnTo>
                  <a:lnTo>
                    <a:pt x="21034" y="19054"/>
                  </a:lnTo>
                  <a:lnTo>
                    <a:pt x="20974" y="19137"/>
                  </a:lnTo>
                  <a:lnTo>
                    <a:pt x="20914" y="19226"/>
                  </a:lnTo>
                  <a:lnTo>
                    <a:pt x="20861" y="19329"/>
                  </a:lnTo>
                  <a:lnTo>
                    <a:pt x="20814" y="19432"/>
                  </a:lnTo>
                  <a:lnTo>
                    <a:pt x="20695" y="19755"/>
                  </a:lnTo>
                  <a:lnTo>
                    <a:pt x="20561" y="20079"/>
                  </a:lnTo>
                  <a:lnTo>
                    <a:pt x="20428" y="20395"/>
                  </a:lnTo>
                  <a:lnTo>
                    <a:pt x="20295" y="20711"/>
                  </a:lnTo>
                  <a:lnTo>
                    <a:pt x="20149" y="21021"/>
                  </a:lnTo>
                  <a:lnTo>
                    <a:pt x="20002" y="21330"/>
                  </a:lnTo>
                  <a:lnTo>
                    <a:pt x="19849" y="21632"/>
                  </a:lnTo>
                  <a:lnTo>
                    <a:pt x="19696" y="21935"/>
                  </a:lnTo>
                  <a:lnTo>
                    <a:pt x="19529" y="22231"/>
                  </a:lnTo>
                  <a:lnTo>
                    <a:pt x="19356" y="22519"/>
                  </a:lnTo>
                  <a:lnTo>
                    <a:pt x="19177" y="22808"/>
                  </a:lnTo>
                  <a:lnTo>
                    <a:pt x="18990" y="23090"/>
                  </a:lnTo>
                  <a:lnTo>
                    <a:pt x="18797" y="23372"/>
                  </a:lnTo>
                  <a:lnTo>
                    <a:pt x="18591" y="23647"/>
                  </a:lnTo>
                  <a:lnTo>
                    <a:pt x="18378" y="23915"/>
                  </a:lnTo>
                  <a:lnTo>
                    <a:pt x="18158" y="24183"/>
                  </a:lnTo>
                  <a:lnTo>
                    <a:pt x="17918" y="24445"/>
                  </a:lnTo>
                  <a:lnTo>
                    <a:pt x="17792" y="24582"/>
                  </a:lnTo>
                  <a:lnTo>
                    <a:pt x="17658" y="24713"/>
                  </a:lnTo>
                  <a:lnTo>
                    <a:pt x="17519" y="24844"/>
                  </a:lnTo>
                  <a:lnTo>
                    <a:pt x="17372" y="24974"/>
                  </a:lnTo>
                  <a:lnTo>
                    <a:pt x="17226" y="25098"/>
                  </a:lnTo>
                  <a:lnTo>
                    <a:pt x="17079" y="25222"/>
                  </a:lnTo>
                  <a:lnTo>
                    <a:pt x="16919" y="25339"/>
                  </a:lnTo>
                  <a:lnTo>
                    <a:pt x="16766" y="25455"/>
                  </a:lnTo>
                  <a:lnTo>
                    <a:pt x="16606" y="25559"/>
                  </a:lnTo>
                  <a:lnTo>
                    <a:pt x="16447" y="25662"/>
                  </a:lnTo>
                  <a:lnTo>
                    <a:pt x="16287" y="25751"/>
                  </a:lnTo>
                  <a:lnTo>
                    <a:pt x="16127" y="25834"/>
                  </a:lnTo>
                  <a:lnTo>
                    <a:pt x="15961" y="25902"/>
                  </a:lnTo>
                  <a:lnTo>
                    <a:pt x="15801" y="25964"/>
                  </a:lnTo>
                  <a:lnTo>
                    <a:pt x="15641" y="26019"/>
                  </a:lnTo>
                  <a:lnTo>
                    <a:pt x="15481" y="26054"/>
                  </a:lnTo>
                  <a:lnTo>
                    <a:pt x="15321" y="26081"/>
                  </a:lnTo>
                  <a:lnTo>
                    <a:pt x="15168" y="26088"/>
                  </a:lnTo>
                  <a:lnTo>
                    <a:pt x="15015" y="26088"/>
                  </a:lnTo>
                  <a:lnTo>
                    <a:pt x="14942" y="26074"/>
                  </a:lnTo>
                  <a:lnTo>
                    <a:pt x="14869" y="26067"/>
                  </a:lnTo>
                  <a:lnTo>
                    <a:pt x="14795" y="26047"/>
                  </a:lnTo>
                  <a:lnTo>
                    <a:pt x="14722" y="26026"/>
                  </a:lnTo>
                  <a:lnTo>
                    <a:pt x="14656" y="26006"/>
                  </a:lnTo>
                  <a:lnTo>
                    <a:pt x="14582" y="25971"/>
                  </a:lnTo>
                  <a:lnTo>
                    <a:pt x="14516" y="25937"/>
                  </a:lnTo>
                  <a:lnTo>
                    <a:pt x="14449" y="25902"/>
                  </a:lnTo>
                  <a:lnTo>
                    <a:pt x="14383" y="25854"/>
                  </a:lnTo>
                  <a:lnTo>
                    <a:pt x="14316" y="25806"/>
                  </a:lnTo>
                  <a:lnTo>
                    <a:pt x="14256" y="25751"/>
                  </a:lnTo>
                  <a:lnTo>
                    <a:pt x="14196" y="25696"/>
                  </a:lnTo>
                  <a:lnTo>
                    <a:pt x="14136" y="25634"/>
                  </a:lnTo>
                  <a:lnTo>
                    <a:pt x="14076" y="25559"/>
                  </a:lnTo>
                  <a:lnTo>
                    <a:pt x="14023" y="25490"/>
                  </a:lnTo>
                  <a:lnTo>
                    <a:pt x="13970" y="25407"/>
                  </a:lnTo>
                  <a:lnTo>
                    <a:pt x="13917" y="25318"/>
                  </a:lnTo>
                  <a:lnTo>
                    <a:pt x="13863" y="25229"/>
                  </a:lnTo>
                  <a:lnTo>
                    <a:pt x="13817" y="25132"/>
                  </a:lnTo>
                  <a:lnTo>
                    <a:pt x="13770" y="25022"/>
                  </a:lnTo>
                  <a:lnTo>
                    <a:pt x="13723" y="24912"/>
                  </a:lnTo>
                  <a:lnTo>
                    <a:pt x="13683" y="24802"/>
                  </a:lnTo>
                  <a:lnTo>
                    <a:pt x="13637" y="24658"/>
                  </a:lnTo>
                  <a:lnTo>
                    <a:pt x="13597" y="24507"/>
                  </a:lnTo>
                  <a:lnTo>
                    <a:pt x="13564" y="24362"/>
                  </a:lnTo>
                  <a:lnTo>
                    <a:pt x="13537" y="24218"/>
                  </a:lnTo>
                  <a:lnTo>
                    <a:pt x="13510" y="24073"/>
                  </a:lnTo>
                  <a:lnTo>
                    <a:pt x="13497" y="23922"/>
                  </a:lnTo>
                  <a:lnTo>
                    <a:pt x="13490" y="23778"/>
                  </a:lnTo>
                  <a:lnTo>
                    <a:pt x="13484" y="23626"/>
                  </a:lnTo>
                  <a:lnTo>
                    <a:pt x="13484" y="23482"/>
                  </a:lnTo>
                  <a:lnTo>
                    <a:pt x="13490" y="23338"/>
                  </a:lnTo>
                  <a:lnTo>
                    <a:pt x="13497" y="23186"/>
                  </a:lnTo>
                  <a:lnTo>
                    <a:pt x="13517" y="23042"/>
                  </a:lnTo>
                  <a:lnTo>
                    <a:pt x="13537" y="22891"/>
                  </a:lnTo>
                  <a:lnTo>
                    <a:pt x="13564" y="22746"/>
                  </a:lnTo>
                  <a:lnTo>
                    <a:pt x="13597" y="22595"/>
                  </a:lnTo>
                  <a:lnTo>
                    <a:pt x="13630" y="22451"/>
                  </a:lnTo>
                  <a:lnTo>
                    <a:pt x="13670" y="22306"/>
                  </a:lnTo>
                  <a:lnTo>
                    <a:pt x="13717" y="22162"/>
                  </a:lnTo>
                  <a:lnTo>
                    <a:pt x="13763" y="22018"/>
                  </a:lnTo>
                  <a:lnTo>
                    <a:pt x="13817" y="21873"/>
                  </a:lnTo>
                  <a:lnTo>
                    <a:pt x="13930" y="21584"/>
                  </a:lnTo>
                  <a:lnTo>
                    <a:pt x="14063" y="21296"/>
                  </a:lnTo>
                  <a:lnTo>
                    <a:pt x="14209" y="21021"/>
                  </a:lnTo>
                  <a:lnTo>
                    <a:pt x="14369" y="20739"/>
                  </a:lnTo>
                  <a:lnTo>
                    <a:pt x="14536" y="20470"/>
                  </a:lnTo>
                  <a:lnTo>
                    <a:pt x="14722" y="20202"/>
                  </a:lnTo>
                  <a:lnTo>
                    <a:pt x="14909" y="19941"/>
                  </a:lnTo>
                  <a:lnTo>
                    <a:pt x="15108" y="19687"/>
                  </a:lnTo>
                  <a:lnTo>
                    <a:pt x="15315" y="19439"/>
                  </a:lnTo>
                  <a:lnTo>
                    <a:pt x="15534" y="19192"/>
                  </a:lnTo>
                  <a:lnTo>
                    <a:pt x="15754" y="18958"/>
                  </a:lnTo>
                  <a:lnTo>
                    <a:pt x="15974" y="18738"/>
                  </a:lnTo>
                  <a:lnTo>
                    <a:pt x="16207" y="18518"/>
                  </a:lnTo>
                  <a:lnTo>
                    <a:pt x="16433" y="18311"/>
                  </a:lnTo>
                  <a:lnTo>
                    <a:pt x="16666" y="18112"/>
                  </a:lnTo>
                  <a:lnTo>
                    <a:pt x="16899" y="17926"/>
                  </a:lnTo>
                  <a:lnTo>
                    <a:pt x="17132" y="17748"/>
                  </a:lnTo>
                  <a:lnTo>
                    <a:pt x="17365" y="17583"/>
                  </a:lnTo>
                  <a:lnTo>
                    <a:pt x="17599" y="17424"/>
                  </a:lnTo>
                  <a:lnTo>
                    <a:pt x="17825" y="17280"/>
                  </a:lnTo>
                  <a:lnTo>
                    <a:pt x="18045" y="17156"/>
                  </a:lnTo>
                  <a:lnTo>
                    <a:pt x="18264" y="17039"/>
                  </a:lnTo>
                  <a:lnTo>
                    <a:pt x="18351" y="16991"/>
                  </a:lnTo>
                  <a:lnTo>
                    <a:pt x="18431" y="16936"/>
                  </a:lnTo>
                  <a:lnTo>
                    <a:pt x="18497" y="16874"/>
                  </a:lnTo>
                  <a:lnTo>
                    <a:pt x="18564" y="16806"/>
                  </a:lnTo>
                  <a:lnTo>
                    <a:pt x="18624" y="16737"/>
                  </a:lnTo>
                  <a:lnTo>
                    <a:pt x="18677" y="16661"/>
                  </a:lnTo>
                  <a:lnTo>
                    <a:pt x="18724" y="16586"/>
                  </a:lnTo>
                  <a:lnTo>
                    <a:pt x="18764" y="16503"/>
                  </a:lnTo>
                  <a:lnTo>
                    <a:pt x="18797" y="16414"/>
                  </a:lnTo>
                  <a:lnTo>
                    <a:pt x="18824" y="16324"/>
                  </a:lnTo>
                  <a:lnTo>
                    <a:pt x="18844" y="16235"/>
                  </a:lnTo>
                  <a:lnTo>
                    <a:pt x="18857" y="16145"/>
                  </a:lnTo>
                  <a:lnTo>
                    <a:pt x="18864" y="16056"/>
                  </a:lnTo>
                  <a:lnTo>
                    <a:pt x="18870" y="15960"/>
                  </a:lnTo>
                  <a:lnTo>
                    <a:pt x="18864" y="15864"/>
                  </a:lnTo>
                  <a:lnTo>
                    <a:pt x="18857" y="15774"/>
                  </a:lnTo>
                  <a:lnTo>
                    <a:pt x="18837" y="15685"/>
                  </a:lnTo>
                  <a:lnTo>
                    <a:pt x="18817" y="15589"/>
                  </a:lnTo>
                  <a:lnTo>
                    <a:pt x="18790" y="15499"/>
                  </a:lnTo>
                  <a:lnTo>
                    <a:pt x="18757" y="15417"/>
                  </a:lnTo>
                  <a:lnTo>
                    <a:pt x="18724" y="15327"/>
                  </a:lnTo>
                  <a:lnTo>
                    <a:pt x="18677" y="15245"/>
                  </a:lnTo>
                  <a:lnTo>
                    <a:pt x="18631" y="15169"/>
                  </a:lnTo>
                  <a:lnTo>
                    <a:pt x="18577" y="15093"/>
                  </a:lnTo>
                  <a:lnTo>
                    <a:pt x="18517" y="15025"/>
                  </a:lnTo>
                  <a:lnTo>
                    <a:pt x="18451" y="14963"/>
                  </a:lnTo>
                  <a:lnTo>
                    <a:pt x="18384" y="14901"/>
                  </a:lnTo>
                  <a:lnTo>
                    <a:pt x="18311" y="14853"/>
                  </a:lnTo>
                  <a:lnTo>
                    <a:pt x="18231" y="14805"/>
                  </a:lnTo>
                  <a:lnTo>
                    <a:pt x="18144" y="14763"/>
                  </a:lnTo>
                  <a:lnTo>
                    <a:pt x="18058" y="14729"/>
                  </a:lnTo>
                  <a:lnTo>
                    <a:pt x="17965" y="14708"/>
                  </a:lnTo>
                  <a:lnTo>
                    <a:pt x="17572" y="14612"/>
                  </a:lnTo>
                  <a:lnTo>
                    <a:pt x="17186" y="14502"/>
                  </a:lnTo>
                  <a:lnTo>
                    <a:pt x="16800" y="14378"/>
                  </a:lnTo>
                  <a:lnTo>
                    <a:pt x="16420" y="14241"/>
                  </a:lnTo>
                  <a:lnTo>
                    <a:pt x="16047" y="14096"/>
                  </a:lnTo>
                  <a:lnTo>
                    <a:pt x="15674" y="13945"/>
                  </a:lnTo>
                  <a:lnTo>
                    <a:pt x="15301" y="13780"/>
                  </a:lnTo>
                  <a:lnTo>
                    <a:pt x="14935" y="13608"/>
                  </a:lnTo>
                  <a:lnTo>
                    <a:pt x="14576" y="13436"/>
                  </a:lnTo>
                  <a:lnTo>
                    <a:pt x="14216" y="13251"/>
                  </a:lnTo>
                  <a:lnTo>
                    <a:pt x="13857" y="13058"/>
                  </a:lnTo>
                  <a:lnTo>
                    <a:pt x="13497" y="12866"/>
                  </a:lnTo>
                  <a:lnTo>
                    <a:pt x="12791" y="12474"/>
                  </a:lnTo>
                  <a:lnTo>
                    <a:pt x="12085" y="12068"/>
                  </a:lnTo>
                  <a:lnTo>
                    <a:pt x="12066" y="11999"/>
                  </a:lnTo>
                  <a:lnTo>
                    <a:pt x="12039" y="11931"/>
                  </a:lnTo>
                  <a:lnTo>
                    <a:pt x="12006" y="11862"/>
                  </a:lnTo>
                  <a:lnTo>
                    <a:pt x="11966" y="11800"/>
                  </a:lnTo>
                  <a:lnTo>
                    <a:pt x="11919" y="11738"/>
                  </a:lnTo>
                  <a:lnTo>
                    <a:pt x="11872" y="11683"/>
                  </a:lnTo>
                  <a:lnTo>
                    <a:pt x="11819" y="11628"/>
                  </a:lnTo>
                  <a:lnTo>
                    <a:pt x="11766" y="11580"/>
                  </a:lnTo>
                  <a:lnTo>
                    <a:pt x="11699" y="11539"/>
                  </a:lnTo>
                  <a:lnTo>
                    <a:pt x="11633" y="11504"/>
                  </a:lnTo>
                  <a:lnTo>
                    <a:pt x="11566" y="11477"/>
                  </a:lnTo>
                  <a:lnTo>
                    <a:pt x="11486" y="11463"/>
                  </a:lnTo>
                  <a:lnTo>
                    <a:pt x="11413" y="11449"/>
                  </a:lnTo>
                  <a:lnTo>
                    <a:pt x="11326" y="11449"/>
                  </a:lnTo>
                  <a:lnTo>
                    <a:pt x="11240" y="11456"/>
                  </a:lnTo>
                  <a:lnTo>
                    <a:pt x="11153" y="11477"/>
                  </a:lnTo>
                  <a:lnTo>
                    <a:pt x="10880" y="11546"/>
                  </a:lnTo>
                  <a:lnTo>
                    <a:pt x="10621" y="11621"/>
                  </a:lnTo>
                  <a:lnTo>
                    <a:pt x="10361" y="11697"/>
                  </a:lnTo>
                  <a:lnTo>
                    <a:pt x="10101" y="11779"/>
                  </a:lnTo>
                  <a:lnTo>
                    <a:pt x="9848" y="11869"/>
                  </a:lnTo>
                  <a:lnTo>
                    <a:pt x="9595" y="11958"/>
                  </a:lnTo>
                  <a:lnTo>
                    <a:pt x="9349" y="12054"/>
                  </a:lnTo>
                  <a:lnTo>
                    <a:pt x="9103" y="12151"/>
                  </a:lnTo>
                  <a:lnTo>
                    <a:pt x="8863" y="12254"/>
                  </a:lnTo>
                  <a:lnTo>
                    <a:pt x="8630" y="12364"/>
                  </a:lnTo>
                  <a:lnTo>
                    <a:pt x="8397" y="12474"/>
                  </a:lnTo>
                  <a:lnTo>
                    <a:pt x="8164" y="12591"/>
                  </a:lnTo>
                  <a:lnTo>
                    <a:pt x="7937" y="12708"/>
                  </a:lnTo>
                  <a:lnTo>
                    <a:pt x="7718" y="12831"/>
                  </a:lnTo>
                  <a:lnTo>
                    <a:pt x="7498" y="12962"/>
                  </a:lnTo>
                  <a:lnTo>
                    <a:pt x="7278" y="13093"/>
                  </a:lnTo>
                  <a:lnTo>
                    <a:pt x="7065" y="13223"/>
                  </a:lnTo>
                  <a:lnTo>
                    <a:pt x="6859" y="13361"/>
                  </a:lnTo>
                  <a:lnTo>
                    <a:pt x="6652" y="13505"/>
                  </a:lnTo>
                  <a:lnTo>
                    <a:pt x="6453" y="13650"/>
                  </a:lnTo>
                  <a:lnTo>
                    <a:pt x="6253" y="13794"/>
                  </a:lnTo>
                  <a:lnTo>
                    <a:pt x="6060" y="13945"/>
                  </a:lnTo>
                  <a:lnTo>
                    <a:pt x="5867" y="14103"/>
                  </a:lnTo>
                  <a:lnTo>
                    <a:pt x="5680" y="14261"/>
                  </a:lnTo>
                  <a:lnTo>
                    <a:pt x="5494" y="14420"/>
                  </a:lnTo>
                  <a:lnTo>
                    <a:pt x="5314" y="14585"/>
                  </a:lnTo>
                  <a:lnTo>
                    <a:pt x="5134" y="14750"/>
                  </a:lnTo>
                  <a:lnTo>
                    <a:pt x="4961" y="14922"/>
                  </a:lnTo>
                  <a:lnTo>
                    <a:pt x="4788" y="15093"/>
                  </a:lnTo>
                  <a:lnTo>
                    <a:pt x="4622" y="15272"/>
                  </a:lnTo>
                  <a:lnTo>
                    <a:pt x="4462" y="15451"/>
                  </a:lnTo>
                  <a:lnTo>
                    <a:pt x="4295" y="15630"/>
                  </a:lnTo>
                  <a:lnTo>
                    <a:pt x="4142" y="15815"/>
                  </a:lnTo>
                  <a:lnTo>
                    <a:pt x="3989" y="16001"/>
                  </a:lnTo>
                  <a:lnTo>
                    <a:pt x="3843" y="16194"/>
                  </a:lnTo>
                  <a:lnTo>
                    <a:pt x="3696" y="16386"/>
                  </a:lnTo>
                  <a:lnTo>
                    <a:pt x="3550" y="16579"/>
                  </a:lnTo>
                  <a:lnTo>
                    <a:pt x="3410" y="16778"/>
                  </a:lnTo>
                  <a:lnTo>
                    <a:pt x="3277" y="16977"/>
                  </a:lnTo>
                  <a:lnTo>
                    <a:pt x="3143" y="17177"/>
                  </a:lnTo>
                  <a:lnTo>
                    <a:pt x="3017" y="17383"/>
                  </a:lnTo>
                  <a:lnTo>
                    <a:pt x="2890" y="17583"/>
                  </a:lnTo>
                  <a:lnTo>
                    <a:pt x="2771" y="17796"/>
                  </a:lnTo>
                  <a:lnTo>
                    <a:pt x="2657" y="18002"/>
                  </a:lnTo>
                  <a:lnTo>
                    <a:pt x="2538" y="18215"/>
                  </a:lnTo>
                  <a:lnTo>
                    <a:pt x="2431" y="18428"/>
                  </a:lnTo>
                  <a:lnTo>
                    <a:pt x="2325" y="18648"/>
                  </a:lnTo>
                  <a:lnTo>
                    <a:pt x="2218" y="18861"/>
                  </a:lnTo>
                  <a:lnTo>
                    <a:pt x="2025" y="19308"/>
                  </a:lnTo>
                  <a:lnTo>
                    <a:pt x="1845" y="19755"/>
                  </a:lnTo>
                  <a:lnTo>
                    <a:pt x="1679" y="20209"/>
                  </a:lnTo>
                  <a:lnTo>
                    <a:pt x="1526" y="20670"/>
                  </a:lnTo>
                  <a:lnTo>
                    <a:pt x="1386" y="21131"/>
                  </a:lnTo>
                  <a:lnTo>
                    <a:pt x="1259" y="21605"/>
                  </a:lnTo>
                  <a:lnTo>
                    <a:pt x="1153" y="22079"/>
                  </a:lnTo>
                  <a:lnTo>
                    <a:pt x="1059" y="22554"/>
                  </a:lnTo>
                  <a:lnTo>
                    <a:pt x="980" y="23035"/>
                  </a:lnTo>
                  <a:lnTo>
                    <a:pt x="913" y="23523"/>
                  </a:lnTo>
                  <a:lnTo>
                    <a:pt x="860" y="24012"/>
                  </a:lnTo>
                  <a:lnTo>
                    <a:pt x="820" y="24500"/>
                  </a:lnTo>
                  <a:lnTo>
                    <a:pt x="800" y="24995"/>
                  </a:lnTo>
                  <a:lnTo>
                    <a:pt x="793" y="25483"/>
                  </a:lnTo>
                  <a:lnTo>
                    <a:pt x="800" y="25978"/>
                  </a:lnTo>
                  <a:lnTo>
                    <a:pt x="820" y="26473"/>
                  </a:lnTo>
                  <a:lnTo>
                    <a:pt x="860" y="26961"/>
                  </a:lnTo>
                  <a:lnTo>
                    <a:pt x="913" y="27456"/>
                  </a:lnTo>
                  <a:lnTo>
                    <a:pt x="980" y="27951"/>
                  </a:lnTo>
                  <a:lnTo>
                    <a:pt x="1059" y="28440"/>
                  </a:lnTo>
                  <a:lnTo>
                    <a:pt x="1153" y="28928"/>
                  </a:lnTo>
                  <a:lnTo>
                    <a:pt x="1266" y="29409"/>
                  </a:lnTo>
                  <a:lnTo>
                    <a:pt x="1392" y="29890"/>
                  </a:lnTo>
                  <a:lnTo>
                    <a:pt x="1532" y="30372"/>
                  </a:lnTo>
                  <a:lnTo>
                    <a:pt x="1685" y="30846"/>
                  </a:lnTo>
                  <a:lnTo>
                    <a:pt x="1858" y="31321"/>
                  </a:lnTo>
                  <a:lnTo>
                    <a:pt x="2045" y="31781"/>
                  </a:lnTo>
                  <a:lnTo>
                    <a:pt x="2245" y="32249"/>
                  </a:lnTo>
                  <a:lnTo>
                    <a:pt x="2351" y="32476"/>
                  </a:lnTo>
                  <a:lnTo>
                    <a:pt x="2458" y="32703"/>
                  </a:lnTo>
                  <a:lnTo>
                    <a:pt x="2571" y="32923"/>
                  </a:lnTo>
                  <a:lnTo>
                    <a:pt x="2691" y="33150"/>
                  </a:lnTo>
                  <a:lnTo>
                    <a:pt x="2811" y="33370"/>
                  </a:lnTo>
                  <a:lnTo>
                    <a:pt x="2937" y="33590"/>
                  </a:lnTo>
                  <a:lnTo>
                    <a:pt x="3064" y="33810"/>
                  </a:lnTo>
                  <a:lnTo>
                    <a:pt x="3197" y="34030"/>
                  </a:lnTo>
                  <a:lnTo>
                    <a:pt x="3330" y="34243"/>
                  </a:lnTo>
                  <a:lnTo>
                    <a:pt x="3470" y="34456"/>
                  </a:lnTo>
                  <a:lnTo>
                    <a:pt x="3616" y="34669"/>
                  </a:lnTo>
                  <a:lnTo>
                    <a:pt x="3763" y="34875"/>
                  </a:lnTo>
                  <a:lnTo>
                    <a:pt x="3916" y="35082"/>
                  </a:lnTo>
                  <a:lnTo>
                    <a:pt x="4069" y="35288"/>
                  </a:lnTo>
                  <a:lnTo>
                    <a:pt x="4229" y="35487"/>
                  </a:lnTo>
                  <a:lnTo>
                    <a:pt x="4389" y="35687"/>
                  </a:lnTo>
                  <a:lnTo>
                    <a:pt x="4555" y="35886"/>
                  </a:lnTo>
                  <a:lnTo>
                    <a:pt x="4728" y="36079"/>
                  </a:lnTo>
                  <a:lnTo>
                    <a:pt x="4901" y="36271"/>
                  </a:lnTo>
                  <a:lnTo>
                    <a:pt x="5081" y="36464"/>
                  </a:lnTo>
                  <a:lnTo>
                    <a:pt x="5261" y="36649"/>
                  </a:lnTo>
                  <a:lnTo>
                    <a:pt x="5447" y="36835"/>
                  </a:lnTo>
                  <a:lnTo>
                    <a:pt x="5634" y="37021"/>
                  </a:lnTo>
                  <a:lnTo>
                    <a:pt x="5827" y="37200"/>
                  </a:lnTo>
                  <a:lnTo>
                    <a:pt x="5927" y="37296"/>
                  </a:lnTo>
                  <a:lnTo>
                    <a:pt x="6020" y="37385"/>
                  </a:lnTo>
                  <a:lnTo>
                    <a:pt x="6213" y="37550"/>
                  </a:lnTo>
                  <a:lnTo>
                    <a:pt x="6466" y="37763"/>
                  </a:lnTo>
                  <a:lnTo>
                    <a:pt x="6719" y="37963"/>
                  </a:lnTo>
                  <a:lnTo>
                    <a:pt x="6972" y="38162"/>
                  </a:lnTo>
                  <a:lnTo>
                    <a:pt x="7225" y="38355"/>
                  </a:lnTo>
                  <a:lnTo>
                    <a:pt x="7478" y="38533"/>
                  </a:lnTo>
                  <a:lnTo>
                    <a:pt x="7738" y="38712"/>
                  </a:lnTo>
                  <a:lnTo>
                    <a:pt x="7991" y="38884"/>
                  </a:lnTo>
                  <a:lnTo>
                    <a:pt x="8250" y="39042"/>
                  </a:lnTo>
                  <a:lnTo>
                    <a:pt x="8503" y="39200"/>
                  </a:lnTo>
                  <a:lnTo>
                    <a:pt x="8763" y="39352"/>
                  </a:lnTo>
                  <a:lnTo>
                    <a:pt x="9023" y="39489"/>
                  </a:lnTo>
                  <a:lnTo>
                    <a:pt x="9282" y="39627"/>
                  </a:lnTo>
                  <a:lnTo>
                    <a:pt x="9542" y="39757"/>
                  </a:lnTo>
                  <a:lnTo>
                    <a:pt x="9802" y="39881"/>
                  </a:lnTo>
                  <a:lnTo>
                    <a:pt x="10061" y="39998"/>
                  </a:lnTo>
                  <a:lnTo>
                    <a:pt x="10321" y="40108"/>
                  </a:lnTo>
                  <a:lnTo>
                    <a:pt x="10581" y="40211"/>
                  </a:lnTo>
                  <a:lnTo>
                    <a:pt x="10840" y="40314"/>
                  </a:lnTo>
                  <a:lnTo>
                    <a:pt x="11100" y="40404"/>
                  </a:lnTo>
                  <a:lnTo>
                    <a:pt x="11360" y="40493"/>
                  </a:lnTo>
                  <a:lnTo>
                    <a:pt x="11619" y="40569"/>
                  </a:lnTo>
                  <a:lnTo>
                    <a:pt x="11879" y="40644"/>
                  </a:lnTo>
                  <a:lnTo>
                    <a:pt x="12139" y="40713"/>
                  </a:lnTo>
                  <a:lnTo>
                    <a:pt x="12398" y="40775"/>
                  </a:lnTo>
                  <a:lnTo>
                    <a:pt x="12658" y="40830"/>
                  </a:lnTo>
                  <a:lnTo>
                    <a:pt x="12918" y="40885"/>
                  </a:lnTo>
                  <a:lnTo>
                    <a:pt x="13177" y="40926"/>
                  </a:lnTo>
                  <a:lnTo>
                    <a:pt x="13437" y="40967"/>
                  </a:lnTo>
                  <a:lnTo>
                    <a:pt x="13697" y="41002"/>
                  </a:lnTo>
                  <a:lnTo>
                    <a:pt x="13956" y="41029"/>
                  </a:lnTo>
                  <a:lnTo>
                    <a:pt x="14216" y="41050"/>
                  </a:lnTo>
                  <a:lnTo>
                    <a:pt x="14469" y="41071"/>
                  </a:lnTo>
                  <a:lnTo>
                    <a:pt x="14276" y="41414"/>
                  </a:lnTo>
                  <a:lnTo>
                    <a:pt x="14083" y="41758"/>
                  </a:lnTo>
                  <a:lnTo>
                    <a:pt x="13890" y="42109"/>
                  </a:lnTo>
                  <a:lnTo>
                    <a:pt x="13703" y="42460"/>
                  </a:lnTo>
                  <a:lnTo>
                    <a:pt x="13524" y="42817"/>
                  </a:lnTo>
                  <a:lnTo>
                    <a:pt x="13351" y="43175"/>
                  </a:lnTo>
                  <a:lnTo>
                    <a:pt x="13177" y="43539"/>
                  </a:lnTo>
                  <a:lnTo>
                    <a:pt x="13004" y="43897"/>
                  </a:lnTo>
                  <a:lnTo>
                    <a:pt x="12845" y="44268"/>
                  </a:lnTo>
                  <a:lnTo>
                    <a:pt x="12678" y="44632"/>
                  </a:lnTo>
                  <a:lnTo>
                    <a:pt x="12525" y="45004"/>
                  </a:lnTo>
                  <a:lnTo>
                    <a:pt x="12372" y="45382"/>
                  </a:lnTo>
                  <a:lnTo>
                    <a:pt x="12225" y="45753"/>
                  </a:lnTo>
                  <a:lnTo>
                    <a:pt x="12085" y="46131"/>
                  </a:lnTo>
                  <a:lnTo>
                    <a:pt x="11946" y="46516"/>
                  </a:lnTo>
                  <a:lnTo>
                    <a:pt x="11813" y="46895"/>
                  </a:lnTo>
                  <a:lnTo>
                    <a:pt x="11753" y="46860"/>
                  </a:lnTo>
                  <a:lnTo>
                    <a:pt x="11706" y="46833"/>
                  </a:lnTo>
                  <a:lnTo>
                    <a:pt x="11653" y="46798"/>
                  </a:lnTo>
                  <a:lnTo>
                    <a:pt x="11599" y="46764"/>
                  </a:lnTo>
                  <a:lnTo>
                    <a:pt x="11173" y="46599"/>
                  </a:lnTo>
                  <a:lnTo>
                    <a:pt x="10747" y="46448"/>
                  </a:lnTo>
                  <a:lnTo>
                    <a:pt x="10308" y="46303"/>
                  </a:lnTo>
                  <a:lnTo>
                    <a:pt x="9862" y="46166"/>
                  </a:lnTo>
                  <a:lnTo>
                    <a:pt x="9409" y="46035"/>
                  </a:lnTo>
                  <a:lnTo>
                    <a:pt x="8956" y="45911"/>
                  </a:lnTo>
                  <a:lnTo>
                    <a:pt x="8497" y="45801"/>
                  </a:lnTo>
                  <a:lnTo>
                    <a:pt x="8037" y="45691"/>
                  </a:lnTo>
                  <a:lnTo>
                    <a:pt x="7571" y="45588"/>
                  </a:lnTo>
                  <a:lnTo>
                    <a:pt x="7105" y="45492"/>
                  </a:lnTo>
                  <a:lnTo>
                    <a:pt x="6639" y="45402"/>
                  </a:lnTo>
                  <a:lnTo>
                    <a:pt x="6173" y="45313"/>
                  </a:lnTo>
                  <a:lnTo>
                    <a:pt x="5241" y="45141"/>
                  </a:lnTo>
                  <a:lnTo>
                    <a:pt x="4315" y="44983"/>
                  </a:lnTo>
                  <a:lnTo>
                    <a:pt x="4515" y="44158"/>
                  </a:lnTo>
                  <a:lnTo>
                    <a:pt x="4715" y="43347"/>
                  </a:lnTo>
                  <a:lnTo>
                    <a:pt x="4928" y="42535"/>
                  </a:lnTo>
                  <a:lnTo>
                    <a:pt x="5148" y="41731"/>
                  </a:lnTo>
                  <a:lnTo>
                    <a:pt x="5374" y="40933"/>
                  </a:lnTo>
                  <a:lnTo>
                    <a:pt x="5607" y="40136"/>
                  </a:lnTo>
                  <a:lnTo>
                    <a:pt x="5853" y="39345"/>
                  </a:lnTo>
                  <a:lnTo>
                    <a:pt x="6106" y="38561"/>
                  </a:lnTo>
                  <a:lnTo>
                    <a:pt x="6140" y="38458"/>
                  </a:lnTo>
                  <a:lnTo>
                    <a:pt x="6160" y="38355"/>
                  </a:lnTo>
                  <a:lnTo>
                    <a:pt x="6173" y="38258"/>
                  </a:lnTo>
                  <a:lnTo>
                    <a:pt x="6186" y="38162"/>
                  </a:lnTo>
                  <a:lnTo>
                    <a:pt x="6186" y="38066"/>
                  </a:lnTo>
                  <a:lnTo>
                    <a:pt x="6180" y="37976"/>
                  </a:lnTo>
                  <a:lnTo>
                    <a:pt x="6166" y="37887"/>
                  </a:lnTo>
                  <a:lnTo>
                    <a:pt x="6146" y="37805"/>
                  </a:lnTo>
                  <a:lnTo>
                    <a:pt x="6120" y="37729"/>
                  </a:lnTo>
                  <a:lnTo>
                    <a:pt x="6086" y="37653"/>
                  </a:lnTo>
                  <a:lnTo>
                    <a:pt x="6046" y="37578"/>
                  </a:lnTo>
                  <a:lnTo>
                    <a:pt x="6007" y="37509"/>
                  </a:lnTo>
                  <a:lnTo>
                    <a:pt x="5960" y="37440"/>
                  </a:lnTo>
                  <a:lnTo>
                    <a:pt x="5907" y="37378"/>
                  </a:lnTo>
                  <a:lnTo>
                    <a:pt x="5847" y="37323"/>
                  </a:lnTo>
                  <a:lnTo>
                    <a:pt x="5787" y="37268"/>
                  </a:lnTo>
                  <a:lnTo>
                    <a:pt x="5727" y="37220"/>
                  </a:lnTo>
                  <a:lnTo>
                    <a:pt x="5667" y="37179"/>
                  </a:lnTo>
                  <a:lnTo>
                    <a:pt x="5600" y="37138"/>
                  </a:lnTo>
                  <a:lnTo>
                    <a:pt x="5534" y="37103"/>
                  </a:lnTo>
                  <a:lnTo>
                    <a:pt x="5461" y="37069"/>
                  </a:lnTo>
                  <a:lnTo>
                    <a:pt x="5387" y="37041"/>
                  </a:lnTo>
                  <a:lnTo>
                    <a:pt x="5314" y="37021"/>
                  </a:lnTo>
                  <a:lnTo>
                    <a:pt x="5241" y="37000"/>
                  </a:lnTo>
                  <a:lnTo>
                    <a:pt x="5161" y="36986"/>
                  </a:lnTo>
                  <a:lnTo>
                    <a:pt x="5088" y="36973"/>
                  </a:lnTo>
                  <a:lnTo>
                    <a:pt x="5008" y="36966"/>
                  </a:lnTo>
                  <a:lnTo>
                    <a:pt x="4928" y="36959"/>
                  </a:lnTo>
                  <a:lnTo>
                    <a:pt x="4848" y="36959"/>
                  </a:lnTo>
                  <a:lnTo>
                    <a:pt x="4775" y="36966"/>
                  </a:lnTo>
                  <a:lnTo>
                    <a:pt x="4695" y="36973"/>
                  </a:lnTo>
                  <a:lnTo>
                    <a:pt x="4615" y="36986"/>
                  </a:lnTo>
                  <a:lnTo>
                    <a:pt x="4535" y="37000"/>
                  </a:lnTo>
                  <a:lnTo>
                    <a:pt x="4462" y="37028"/>
                  </a:lnTo>
                  <a:lnTo>
                    <a:pt x="4389" y="37055"/>
                  </a:lnTo>
                  <a:lnTo>
                    <a:pt x="4315" y="37083"/>
                  </a:lnTo>
                  <a:lnTo>
                    <a:pt x="4242" y="37117"/>
                  </a:lnTo>
                  <a:lnTo>
                    <a:pt x="4169" y="37158"/>
                  </a:lnTo>
                  <a:lnTo>
                    <a:pt x="4102" y="37206"/>
                  </a:lnTo>
                  <a:lnTo>
                    <a:pt x="4036" y="37261"/>
                  </a:lnTo>
                  <a:lnTo>
                    <a:pt x="3976" y="37316"/>
                  </a:lnTo>
                  <a:lnTo>
                    <a:pt x="3916" y="37378"/>
                  </a:lnTo>
                  <a:lnTo>
                    <a:pt x="3863" y="37447"/>
                  </a:lnTo>
                  <a:lnTo>
                    <a:pt x="3809" y="37516"/>
                  </a:lnTo>
                  <a:lnTo>
                    <a:pt x="3756" y="37591"/>
                  </a:lnTo>
                  <a:lnTo>
                    <a:pt x="3709" y="37674"/>
                  </a:lnTo>
                  <a:lnTo>
                    <a:pt x="3669" y="37763"/>
                  </a:lnTo>
                  <a:lnTo>
                    <a:pt x="3636" y="37860"/>
                  </a:lnTo>
                  <a:lnTo>
                    <a:pt x="3436" y="38451"/>
                  </a:lnTo>
                  <a:lnTo>
                    <a:pt x="3243" y="39042"/>
                  </a:lnTo>
                  <a:lnTo>
                    <a:pt x="3057" y="39647"/>
                  </a:lnTo>
                  <a:lnTo>
                    <a:pt x="2870" y="40259"/>
                  </a:lnTo>
                  <a:lnTo>
                    <a:pt x="2697" y="40871"/>
                  </a:lnTo>
                  <a:lnTo>
                    <a:pt x="2524" y="41497"/>
                  </a:lnTo>
                  <a:lnTo>
                    <a:pt x="2358" y="42123"/>
                  </a:lnTo>
                  <a:lnTo>
                    <a:pt x="2198" y="42762"/>
                  </a:lnTo>
                  <a:lnTo>
                    <a:pt x="2038" y="43402"/>
                  </a:lnTo>
                  <a:lnTo>
                    <a:pt x="1892" y="44048"/>
                  </a:lnTo>
                  <a:lnTo>
                    <a:pt x="1745" y="44701"/>
                  </a:lnTo>
                  <a:lnTo>
                    <a:pt x="1605" y="45361"/>
                  </a:lnTo>
                  <a:lnTo>
                    <a:pt x="1472" y="46021"/>
                  </a:lnTo>
                  <a:lnTo>
                    <a:pt x="1346" y="46695"/>
                  </a:lnTo>
                  <a:lnTo>
                    <a:pt x="1226" y="47369"/>
                  </a:lnTo>
                  <a:lnTo>
                    <a:pt x="1106" y="48043"/>
                  </a:lnTo>
                  <a:lnTo>
                    <a:pt x="1000" y="48730"/>
                  </a:lnTo>
                  <a:lnTo>
                    <a:pt x="893" y="49418"/>
                  </a:lnTo>
                  <a:lnTo>
                    <a:pt x="793" y="50112"/>
                  </a:lnTo>
                  <a:lnTo>
                    <a:pt x="700" y="50807"/>
                  </a:lnTo>
                  <a:lnTo>
                    <a:pt x="613" y="51508"/>
                  </a:lnTo>
                  <a:lnTo>
                    <a:pt x="527" y="52210"/>
                  </a:lnTo>
                  <a:lnTo>
                    <a:pt x="454" y="52918"/>
                  </a:lnTo>
                  <a:lnTo>
                    <a:pt x="380" y="53633"/>
                  </a:lnTo>
                  <a:lnTo>
                    <a:pt x="320" y="54348"/>
                  </a:lnTo>
                  <a:lnTo>
                    <a:pt x="260" y="55070"/>
                  </a:lnTo>
                  <a:lnTo>
                    <a:pt x="207" y="55792"/>
                  </a:lnTo>
                  <a:lnTo>
                    <a:pt x="161" y="56514"/>
                  </a:lnTo>
                  <a:lnTo>
                    <a:pt x="121" y="57243"/>
                  </a:lnTo>
                  <a:lnTo>
                    <a:pt x="87" y="57972"/>
                  </a:lnTo>
                  <a:lnTo>
                    <a:pt x="54" y="58707"/>
                  </a:lnTo>
                  <a:lnTo>
                    <a:pt x="34" y="59443"/>
                  </a:lnTo>
                  <a:lnTo>
                    <a:pt x="14" y="60179"/>
                  </a:lnTo>
                  <a:lnTo>
                    <a:pt x="7" y="60921"/>
                  </a:lnTo>
                  <a:lnTo>
                    <a:pt x="1" y="61657"/>
                  </a:lnTo>
                  <a:lnTo>
                    <a:pt x="1" y="62407"/>
                  </a:lnTo>
                  <a:lnTo>
                    <a:pt x="7" y="63149"/>
                  </a:lnTo>
                  <a:lnTo>
                    <a:pt x="21" y="63892"/>
                  </a:lnTo>
                  <a:lnTo>
                    <a:pt x="41" y="64641"/>
                  </a:lnTo>
                  <a:lnTo>
                    <a:pt x="67" y="65391"/>
                  </a:lnTo>
                  <a:lnTo>
                    <a:pt x="101" y="66140"/>
                  </a:lnTo>
                  <a:lnTo>
                    <a:pt x="134" y="66890"/>
                  </a:lnTo>
                  <a:lnTo>
                    <a:pt x="181" y="67646"/>
                  </a:lnTo>
                  <a:lnTo>
                    <a:pt x="234" y="68395"/>
                  </a:lnTo>
                  <a:lnTo>
                    <a:pt x="287" y="69145"/>
                  </a:lnTo>
                  <a:lnTo>
                    <a:pt x="354" y="69901"/>
                  </a:lnTo>
                  <a:lnTo>
                    <a:pt x="420" y="70651"/>
                  </a:lnTo>
                  <a:lnTo>
                    <a:pt x="500" y="71400"/>
                  </a:lnTo>
                  <a:lnTo>
                    <a:pt x="580" y="72157"/>
                  </a:lnTo>
                  <a:lnTo>
                    <a:pt x="667" y="72906"/>
                  </a:lnTo>
                  <a:lnTo>
                    <a:pt x="766" y="73656"/>
                  </a:lnTo>
                  <a:lnTo>
                    <a:pt x="866" y="74405"/>
                  </a:lnTo>
                  <a:lnTo>
                    <a:pt x="973" y="75154"/>
                  </a:lnTo>
                  <a:lnTo>
                    <a:pt x="1086" y="75904"/>
                  </a:lnTo>
                  <a:lnTo>
                    <a:pt x="1206" y="76647"/>
                  </a:lnTo>
                  <a:lnTo>
                    <a:pt x="1339" y="77396"/>
                  </a:lnTo>
                  <a:lnTo>
                    <a:pt x="1472" y="78139"/>
                  </a:lnTo>
                  <a:lnTo>
                    <a:pt x="1612" y="78881"/>
                  </a:lnTo>
                  <a:lnTo>
                    <a:pt x="1759" y="79617"/>
                  </a:lnTo>
                  <a:lnTo>
                    <a:pt x="1912" y="80353"/>
                  </a:lnTo>
                  <a:lnTo>
                    <a:pt x="2072" y="81088"/>
                  </a:lnTo>
                  <a:lnTo>
                    <a:pt x="2238" y="81824"/>
                  </a:lnTo>
                  <a:lnTo>
                    <a:pt x="2411" y="82553"/>
                  </a:lnTo>
                  <a:lnTo>
                    <a:pt x="2591" y="83282"/>
                  </a:lnTo>
                  <a:lnTo>
                    <a:pt x="2564" y="83371"/>
                  </a:lnTo>
                  <a:lnTo>
                    <a:pt x="2544" y="83461"/>
                  </a:lnTo>
                  <a:lnTo>
                    <a:pt x="2531" y="83550"/>
                  </a:lnTo>
                  <a:lnTo>
                    <a:pt x="2524" y="83646"/>
                  </a:lnTo>
                  <a:lnTo>
                    <a:pt x="2524" y="83742"/>
                  </a:lnTo>
                  <a:lnTo>
                    <a:pt x="2531" y="83832"/>
                  </a:lnTo>
                  <a:lnTo>
                    <a:pt x="2544" y="83921"/>
                  </a:lnTo>
                  <a:lnTo>
                    <a:pt x="2564" y="84011"/>
                  </a:lnTo>
                  <a:lnTo>
                    <a:pt x="2591" y="84100"/>
                  </a:lnTo>
                  <a:lnTo>
                    <a:pt x="2624" y="84183"/>
                  </a:lnTo>
                  <a:lnTo>
                    <a:pt x="2664" y="84265"/>
                  </a:lnTo>
                  <a:lnTo>
                    <a:pt x="2711" y="84341"/>
                  </a:lnTo>
                  <a:lnTo>
                    <a:pt x="2764" y="84409"/>
                  </a:lnTo>
                  <a:lnTo>
                    <a:pt x="2824" y="84471"/>
                  </a:lnTo>
                  <a:lnTo>
                    <a:pt x="2884" y="84533"/>
                  </a:lnTo>
                  <a:lnTo>
                    <a:pt x="2957" y="84581"/>
                  </a:lnTo>
                  <a:lnTo>
                    <a:pt x="3183" y="85393"/>
                  </a:lnTo>
                  <a:lnTo>
                    <a:pt x="3416" y="86197"/>
                  </a:lnTo>
                  <a:lnTo>
                    <a:pt x="3656" y="87002"/>
                  </a:lnTo>
                  <a:lnTo>
                    <a:pt x="3909" y="87799"/>
                  </a:lnTo>
                  <a:lnTo>
                    <a:pt x="4169" y="88597"/>
                  </a:lnTo>
                  <a:lnTo>
                    <a:pt x="4442" y="89388"/>
                  </a:lnTo>
                  <a:lnTo>
                    <a:pt x="4715" y="90165"/>
                  </a:lnTo>
                  <a:lnTo>
                    <a:pt x="5001" y="90948"/>
                  </a:lnTo>
                  <a:lnTo>
                    <a:pt x="5301" y="91719"/>
                  </a:lnTo>
                  <a:lnTo>
                    <a:pt x="5607" y="92482"/>
                  </a:lnTo>
                  <a:lnTo>
                    <a:pt x="5920" y="93245"/>
                  </a:lnTo>
                  <a:lnTo>
                    <a:pt x="6240" y="93994"/>
                  </a:lnTo>
                  <a:lnTo>
                    <a:pt x="6572" y="94744"/>
                  </a:lnTo>
                  <a:lnTo>
                    <a:pt x="6912" y="95480"/>
                  </a:lnTo>
                  <a:lnTo>
                    <a:pt x="7258" y="96215"/>
                  </a:lnTo>
                  <a:lnTo>
                    <a:pt x="7618" y="96937"/>
                  </a:lnTo>
                  <a:lnTo>
                    <a:pt x="7991" y="97652"/>
                  </a:lnTo>
                  <a:lnTo>
                    <a:pt x="8364" y="98361"/>
                  </a:lnTo>
                  <a:lnTo>
                    <a:pt x="8750" y="99062"/>
                  </a:lnTo>
                  <a:lnTo>
                    <a:pt x="9143" y="99756"/>
                  </a:lnTo>
                  <a:lnTo>
                    <a:pt x="9549" y="100444"/>
                  </a:lnTo>
                  <a:lnTo>
                    <a:pt x="9962" y="101118"/>
                  </a:lnTo>
                  <a:lnTo>
                    <a:pt x="10388" y="101785"/>
                  </a:lnTo>
                  <a:lnTo>
                    <a:pt x="10820" y="102438"/>
                  </a:lnTo>
                  <a:lnTo>
                    <a:pt x="11260" y="103084"/>
                  </a:lnTo>
                  <a:lnTo>
                    <a:pt x="11713" y="103724"/>
                  </a:lnTo>
                  <a:lnTo>
                    <a:pt x="12172" y="104356"/>
                  </a:lnTo>
                  <a:lnTo>
                    <a:pt x="12645" y="104975"/>
                  </a:lnTo>
                  <a:lnTo>
                    <a:pt x="13124" y="105580"/>
                  </a:lnTo>
                  <a:lnTo>
                    <a:pt x="13610" y="106179"/>
                  </a:lnTo>
                  <a:lnTo>
                    <a:pt x="14110" y="106763"/>
                  </a:lnTo>
                  <a:lnTo>
                    <a:pt x="14616" y="107341"/>
                  </a:lnTo>
                  <a:lnTo>
                    <a:pt x="15135" y="107904"/>
                  </a:lnTo>
                  <a:lnTo>
                    <a:pt x="15668" y="108454"/>
                  </a:lnTo>
                  <a:lnTo>
                    <a:pt x="16200" y="108998"/>
                  </a:lnTo>
                  <a:lnTo>
                    <a:pt x="16746" y="109527"/>
                  </a:lnTo>
                  <a:lnTo>
                    <a:pt x="17306" y="110043"/>
                  </a:lnTo>
                  <a:lnTo>
                    <a:pt x="17872" y="110545"/>
                  </a:lnTo>
                  <a:lnTo>
                    <a:pt x="18451" y="111040"/>
                  </a:lnTo>
                  <a:lnTo>
                    <a:pt x="18744" y="111280"/>
                  </a:lnTo>
                  <a:lnTo>
                    <a:pt x="19037" y="111514"/>
                  </a:lnTo>
                  <a:lnTo>
                    <a:pt x="19336" y="111748"/>
                  </a:lnTo>
                  <a:lnTo>
                    <a:pt x="19636" y="111982"/>
                  </a:lnTo>
                  <a:lnTo>
                    <a:pt x="19936" y="112209"/>
                  </a:lnTo>
                  <a:lnTo>
                    <a:pt x="20242" y="112436"/>
                  </a:lnTo>
                  <a:lnTo>
                    <a:pt x="20548" y="112656"/>
                  </a:lnTo>
                  <a:lnTo>
                    <a:pt x="20854" y="112876"/>
                  </a:lnTo>
                  <a:lnTo>
                    <a:pt x="21167" y="113089"/>
                  </a:lnTo>
                  <a:lnTo>
                    <a:pt x="21480" y="113302"/>
                  </a:lnTo>
                  <a:lnTo>
                    <a:pt x="21800" y="113508"/>
                  </a:lnTo>
                  <a:lnTo>
                    <a:pt x="22119" y="113708"/>
                  </a:lnTo>
                  <a:lnTo>
                    <a:pt x="22439" y="113907"/>
                  </a:lnTo>
                  <a:lnTo>
                    <a:pt x="22765" y="114106"/>
                  </a:lnTo>
                  <a:lnTo>
                    <a:pt x="23092" y="114299"/>
                  </a:lnTo>
                  <a:lnTo>
                    <a:pt x="23424" y="114492"/>
                  </a:lnTo>
                  <a:lnTo>
                    <a:pt x="23751" y="114677"/>
                  </a:lnTo>
                  <a:lnTo>
                    <a:pt x="24090" y="114856"/>
                  </a:lnTo>
                  <a:lnTo>
                    <a:pt x="24423" y="115035"/>
                  </a:lnTo>
                  <a:lnTo>
                    <a:pt x="24763" y="115213"/>
                  </a:lnTo>
                  <a:lnTo>
                    <a:pt x="25109" y="115385"/>
                  </a:lnTo>
                  <a:lnTo>
                    <a:pt x="25455" y="115550"/>
                  </a:lnTo>
                  <a:lnTo>
                    <a:pt x="25801" y="115715"/>
                  </a:lnTo>
                  <a:lnTo>
                    <a:pt x="26148" y="115874"/>
                  </a:lnTo>
                  <a:lnTo>
                    <a:pt x="26501" y="116025"/>
                  </a:lnTo>
                  <a:lnTo>
                    <a:pt x="26860" y="116176"/>
                  </a:lnTo>
                  <a:lnTo>
                    <a:pt x="27213" y="116327"/>
                  </a:lnTo>
                  <a:lnTo>
                    <a:pt x="27579" y="116472"/>
                  </a:lnTo>
                  <a:lnTo>
                    <a:pt x="27939" y="116609"/>
                  </a:lnTo>
                  <a:lnTo>
                    <a:pt x="28305" y="116747"/>
                  </a:lnTo>
                  <a:lnTo>
                    <a:pt x="28671" y="116877"/>
                  </a:lnTo>
                  <a:lnTo>
                    <a:pt x="29044" y="117008"/>
                  </a:lnTo>
                  <a:lnTo>
                    <a:pt x="29417" y="117132"/>
                  </a:lnTo>
                  <a:lnTo>
                    <a:pt x="29796" y="117249"/>
                  </a:lnTo>
                  <a:lnTo>
                    <a:pt x="30169" y="117366"/>
                  </a:lnTo>
                  <a:lnTo>
                    <a:pt x="30555" y="117476"/>
                  </a:lnTo>
                  <a:lnTo>
                    <a:pt x="30935" y="117579"/>
                  </a:lnTo>
                  <a:lnTo>
                    <a:pt x="31321" y="117682"/>
                  </a:lnTo>
                  <a:lnTo>
                    <a:pt x="31714" y="117778"/>
                  </a:lnTo>
                  <a:lnTo>
                    <a:pt x="32107" y="117874"/>
                  </a:lnTo>
                  <a:lnTo>
                    <a:pt x="32500" y="117964"/>
                  </a:lnTo>
                  <a:lnTo>
                    <a:pt x="32892" y="118053"/>
                  </a:lnTo>
                  <a:lnTo>
                    <a:pt x="33292" y="118129"/>
                  </a:lnTo>
                  <a:lnTo>
                    <a:pt x="33698" y="118205"/>
                  </a:lnTo>
                  <a:lnTo>
                    <a:pt x="34104" y="118280"/>
                  </a:lnTo>
                  <a:lnTo>
                    <a:pt x="34510" y="118349"/>
                  </a:lnTo>
                  <a:lnTo>
                    <a:pt x="34923" y="118411"/>
                  </a:lnTo>
                  <a:lnTo>
                    <a:pt x="35336" y="118466"/>
                  </a:lnTo>
                  <a:lnTo>
                    <a:pt x="35749" y="118521"/>
                  </a:lnTo>
                  <a:lnTo>
                    <a:pt x="36168" y="118569"/>
                  </a:lnTo>
                  <a:lnTo>
                    <a:pt x="36095" y="119449"/>
                  </a:lnTo>
                  <a:lnTo>
                    <a:pt x="36062" y="119896"/>
                  </a:lnTo>
                  <a:lnTo>
                    <a:pt x="36035" y="120350"/>
                  </a:lnTo>
                  <a:lnTo>
                    <a:pt x="36009" y="120804"/>
                  </a:lnTo>
                  <a:lnTo>
                    <a:pt x="35995" y="121264"/>
                  </a:lnTo>
                  <a:lnTo>
                    <a:pt x="35989" y="121725"/>
                  </a:lnTo>
                  <a:lnTo>
                    <a:pt x="35989" y="122179"/>
                  </a:lnTo>
                  <a:lnTo>
                    <a:pt x="36002" y="122633"/>
                  </a:lnTo>
                  <a:lnTo>
                    <a:pt x="36029" y="123086"/>
                  </a:lnTo>
                  <a:lnTo>
                    <a:pt x="36068" y="123526"/>
                  </a:lnTo>
                  <a:lnTo>
                    <a:pt x="36095" y="123740"/>
                  </a:lnTo>
                  <a:lnTo>
                    <a:pt x="36122" y="123960"/>
                  </a:lnTo>
                  <a:lnTo>
                    <a:pt x="36155" y="124166"/>
                  </a:lnTo>
                  <a:lnTo>
                    <a:pt x="36195" y="124379"/>
                  </a:lnTo>
                  <a:lnTo>
                    <a:pt x="36235" y="124585"/>
                  </a:lnTo>
                  <a:lnTo>
                    <a:pt x="36288" y="124785"/>
                  </a:lnTo>
                  <a:lnTo>
                    <a:pt x="36341" y="124984"/>
                  </a:lnTo>
                  <a:lnTo>
                    <a:pt x="36395" y="125184"/>
                  </a:lnTo>
                  <a:lnTo>
                    <a:pt x="36461" y="125376"/>
                  </a:lnTo>
                  <a:lnTo>
                    <a:pt x="36528" y="125562"/>
                  </a:lnTo>
                  <a:lnTo>
                    <a:pt x="36468" y="125610"/>
                  </a:lnTo>
                  <a:lnTo>
                    <a:pt x="36408" y="125665"/>
                  </a:lnTo>
                  <a:lnTo>
                    <a:pt x="36348" y="125720"/>
                  </a:lnTo>
                  <a:lnTo>
                    <a:pt x="36295" y="125782"/>
                  </a:lnTo>
                  <a:lnTo>
                    <a:pt x="36248" y="125844"/>
                  </a:lnTo>
                  <a:lnTo>
                    <a:pt x="36195" y="125912"/>
                  </a:lnTo>
                  <a:lnTo>
                    <a:pt x="36155" y="125981"/>
                  </a:lnTo>
                  <a:lnTo>
                    <a:pt x="36115" y="126050"/>
                  </a:lnTo>
                  <a:lnTo>
                    <a:pt x="36075" y="126126"/>
                  </a:lnTo>
                  <a:lnTo>
                    <a:pt x="36042" y="126194"/>
                  </a:lnTo>
                  <a:lnTo>
                    <a:pt x="36015" y="126277"/>
                  </a:lnTo>
                  <a:lnTo>
                    <a:pt x="35989" y="126352"/>
                  </a:lnTo>
                  <a:lnTo>
                    <a:pt x="35969" y="126428"/>
                  </a:lnTo>
                  <a:lnTo>
                    <a:pt x="35955" y="126511"/>
                  </a:lnTo>
                  <a:lnTo>
                    <a:pt x="35942" y="126593"/>
                  </a:lnTo>
                  <a:lnTo>
                    <a:pt x="35935" y="126676"/>
                  </a:lnTo>
                  <a:lnTo>
                    <a:pt x="35935" y="126751"/>
                  </a:lnTo>
                  <a:lnTo>
                    <a:pt x="35935" y="126834"/>
                  </a:lnTo>
                  <a:lnTo>
                    <a:pt x="35942" y="126916"/>
                  </a:lnTo>
                  <a:lnTo>
                    <a:pt x="35955" y="126999"/>
                  </a:lnTo>
                  <a:lnTo>
                    <a:pt x="35975" y="127081"/>
                  </a:lnTo>
                  <a:lnTo>
                    <a:pt x="36002" y="127157"/>
                  </a:lnTo>
                  <a:lnTo>
                    <a:pt x="36029" y="127233"/>
                  </a:lnTo>
                  <a:lnTo>
                    <a:pt x="36062" y="127315"/>
                  </a:lnTo>
                  <a:lnTo>
                    <a:pt x="36108" y="127391"/>
                  </a:lnTo>
                  <a:lnTo>
                    <a:pt x="36155" y="127459"/>
                  </a:lnTo>
                  <a:lnTo>
                    <a:pt x="36208" y="127535"/>
                  </a:lnTo>
                  <a:lnTo>
                    <a:pt x="36268" y="127604"/>
                  </a:lnTo>
                  <a:lnTo>
                    <a:pt x="36335" y="127666"/>
                  </a:lnTo>
                  <a:lnTo>
                    <a:pt x="36408" y="127728"/>
                  </a:lnTo>
                  <a:lnTo>
                    <a:pt x="36488" y="127790"/>
                  </a:lnTo>
                  <a:lnTo>
                    <a:pt x="36574" y="127851"/>
                  </a:lnTo>
                  <a:lnTo>
                    <a:pt x="36788" y="127982"/>
                  </a:lnTo>
                  <a:lnTo>
                    <a:pt x="37007" y="128106"/>
                  </a:lnTo>
                  <a:lnTo>
                    <a:pt x="37227" y="128216"/>
                  </a:lnTo>
                  <a:lnTo>
                    <a:pt x="37447" y="128326"/>
                  </a:lnTo>
                  <a:lnTo>
                    <a:pt x="37666" y="128429"/>
                  </a:lnTo>
                  <a:lnTo>
                    <a:pt x="37893" y="128525"/>
                  </a:lnTo>
                  <a:lnTo>
                    <a:pt x="38119" y="128615"/>
                  </a:lnTo>
                  <a:lnTo>
                    <a:pt x="38346" y="128697"/>
                  </a:lnTo>
                  <a:lnTo>
                    <a:pt x="38572" y="128773"/>
                  </a:lnTo>
                  <a:lnTo>
                    <a:pt x="38798" y="128842"/>
                  </a:lnTo>
                  <a:lnTo>
                    <a:pt x="39031" y="128903"/>
                  </a:lnTo>
                  <a:lnTo>
                    <a:pt x="39258" y="128958"/>
                  </a:lnTo>
                  <a:lnTo>
                    <a:pt x="39491" y="129007"/>
                  </a:lnTo>
                  <a:lnTo>
                    <a:pt x="39724" y="129055"/>
                  </a:lnTo>
                  <a:lnTo>
                    <a:pt x="39957" y="129089"/>
                  </a:lnTo>
                  <a:lnTo>
                    <a:pt x="40190" y="129117"/>
                  </a:lnTo>
                  <a:lnTo>
                    <a:pt x="40423" y="129144"/>
                  </a:lnTo>
                  <a:lnTo>
                    <a:pt x="40663" y="129158"/>
                  </a:lnTo>
                  <a:lnTo>
                    <a:pt x="40896" y="129172"/>
                  </a:lnTo>
                  <a:lnTo>
                    <a:pt x="41135" y="129178"/>
                  </a:lnTo>
                  <a:lnTo>
                    <a:pt x="41375" y="129172"/>
                  </a:lnTo>
                  <a:lnTo>
                    <a:pt x="41608" y="129165"/>
                  </a:lnTo>
                  <a:lnTo>
                    <a:pt x="41848" y="129151"/>
                  </a:lnTo>
                  <a:lnTo>
                    <a:pt x="42088" y="129137"/>
                  </a:lnTo>
                  <a:lnTo>
                    <a:pt x="42327" y="129110"/>
                  </a:lnTo>
                  <a:lnTo>
                    <a:pt x="42567" y="129082"/>
                  </a:lnTo>
                  <a:lnTo>
                    <a:pt x="42807" y="129041"/>
                  </a:lnTo>
                  <a:lnTo>
                    <a:pt x="43046" y="129000"/>
                  </a:lnTo>
                  <a:lnTo>
                    <a:pt x="43286" y="128952"/>
                  </a:lnTo>
                  <a:lnTo>
                    <a:pt x="43526" y="128897"/>
                  </a:lnTo>
                  <a:lnTo>
                    <a:pt x="43765" y="128835"/>
                  </a:lnTo>
                  <a:lnTo>
                    <a:pt x="44005" y="128773"/>
                  </a:lnTo>
                  <a:lnTo>
                    <a:pt x="44018" y="128759"/>
                  </a:lnTo>
                  <a:lnTo>
                    <a:pt x="44045" y="128745"/>
                  </a:lnTo>
                  <a:lnTo>
                    <a:pt x="44065" y="128732"/>
                  </a:lnTo>
                  <a:lnTo>
                    <a:pt x="44085" y="128732"/>
                  </a:lnTo>
                  <a:lnTo>
                    <a:pt x="44205" y="130499"/>
                  </a:lnTo>
                  <a:lnTo>
                    <a:pt x="44338" y="132266"/>
                  </a:lnTo>
                  <a:lnTo>
                    <a:pt x="44471" y="134026"/>
                  </a:lnTo>
                  <a:lnTo>
                    <a:pt x="44624" y="135793"/>
                  </a:lnTo>
                  <a:lnTo>
                    <a:pt x="44777" y="137553"/>
                  </a:lnTo>
                  <a:lnTo>
                    <a:pt x="44937" y="139314"/>
                  </a:lnTo>
                  <a:lnTo>
                    <a:pt x="45110" y="141074"/>
                  </a:lnTo>
                  <a:lnTo>
                    <a:pt x="45290" y="142827"/>
                  </a:lnTo>
                  <a:lnTo>
                    <a:pt x="45483" y="144580"/>
                  </a:lnTo>
                  <a:lnTo>
                    <a:pt x="45676" y="146327"/>
                  </a:lnTo>
                  <a:lnTo>
                    <a:pt x="45883" y="148073"/>
                  </a:lnTo>
                  <a:lnTo>
                    <a:pt x="46096" y="149820"/>
                  </a:lnTo>
                  <a:lnTo>
                    <a:pt x="46315" y="151560"/>
                  </a:lnTo>
                  <a:lnTo>
                    <a:pt x="46549" y="153299"/>
                  </a:lnTo>
                  <a:lnTo>
                    <a:pt x="46782" y="155032"/>
                  </a:lnTo>
                  <a:lnTo>
                    <a:pt x="47028" y="156758"/>
                  </a:lnTo>
                  <a:lnTo>
                    <a:pt x="47108" y="157315"/>
                  </a:lnTo>
                  <a:lnTo>
                    <a:pt x="47201" y="157878"/>
                  </a:lnTo>
                  <a:lnTo>
                    <a:pt x="47308" y="158449"/>
                  </a:lnTo>
                  <a:lnTo>
                    <a:pt x="47414" y="159027"/>
                  </a:lnTo>
                  <a:lnTo>
                    <a:pt x="47541" y="159611"/>
                  </a:lnTo>
                  <a:lnTo>
                    <a:pt x="47674" y="160203"/>
                  </a:lnTo>
                  <a:lnTo>
                    <a:pt x="47814" y="160787"/>
                  </a:lnTo>
                  <a:lnTo>
                    <a:pt x="47967" y="161378"/>
                  </a:lnTo>
                  <a:lnTo>
                    <a:pt x="48133" y="161963"/>
                  </a:lnTo>
                  <a:lnTo>
                    <a:pt x="48313" y="162547"/>
                  </a:lnTo>
                  <a:lnTo>
                    <a:pt x="48499" y="163125"/>
                  </a:lnTo>
                  <a:lnTo>
                    <a:pt x="48699" y="163695"/>
                  </a:lnTo>
                  <a:lnTo>
                    <a:pt x="48806" y="163977"/>
                  </a:lnTo>
                  <a:lnTo>
                    <a:pt x="48919" y="164252"/>
                  </a:lnTo>
                  <a:lnTo>
                    <a:pt x="49032" y="164527"/>
                  </a:lnTo>
                  <a:lnTo>
                    <a:pt x="49145" y="164803"/>
                  </a:lnTo>
                  <a:lnTo>
                    <a:pt x="49265" y="165071"/>
                  </a:lnTo>
                  <a:lnTo>
                    <a:pt x="49385" y="165339"/>
                  </a:lnTo>
                  <a:lnTo>
                    <a:pt x="49511" y="165600"/>
                  </a:lnTo>
                  <a:lnTo>
                    <a:pt x="49645" y="165855"/>
                  </a:lnTo>
                  <a:lnTo>
                    <a:pt x="49778" y="166109"/>
                  </a:lnTo>
                  <a:lnTo>
                    <a:pt x="49918" y="166356"/>
                  </a:lnTo>
                  <a:lnTo>
                    <a:pt x="50057" y="166597"/>
                  </a:lnTo>
                  <a:lnTo>
                    <a:pt x="50197" y="166838"/>
                  </a:lnTo>
                  <a:lnTo>
                    <a:pt x="50350" y="167072"/>
                  </a:lnTo>
                  <a:lnTo>
                    <a:pt x="50504" y="167298"/>
                  </a:lnTo>
                  <a:lnTo>
                    <a:pt x="50657" y="167525"/>
                  </a:lnTo>
                  <a:lnTo>
                    <a:pt x="50816" y="167739"/>
                  </a:lnTo>
                  <a:lnTo>
                    <a:pt x="50983" y="167952"/>
                  </a:lnTo>
                  <a:lnTo>
                    <a:pt x="51149" y="168151"/>
                  </a:lnTo>
                  <a:lnTo>
                    <a:pt x="51322" y="168350"/>
                  </a:lnTo>
                  <a:lnTo>
                    <a:pt x="51496" y="168543"/>
                  </a:lnTo>
                  <a:lnTo>
                    <a:pt x="51682" y="168722"/>
                  </a:lnTo>
                  <a:lnTo>
                    <a:pt x="51862" y="168901"/>
                  </a:lnTo>
                  <a:lnTo>
                    <a:pt x="52055" y="169072"/>
                  </a:lnTo>
                  <a:lnTo>
                    <a:pt x="52248" y="169231"/>
                  </a:lnTo>
                  <a:lnTo>
                    <a:pt x="52448" y="169382"/>
                  </a:lnTo>
                  <a:lnTo>
                    <a:pt x="52647" y="169526"/>
                  </a:lnTo>
                  <a:lnTo>
                    <a:pt x="52854" y="169664"/>
                  </a:lnTo>
                  <a:lnTo>
                    <a:pt x="53067" y="169788"/>
                  </a:lnTo>
                  <a:lnTo>
                    <a:pt x="53280" y="169904"/>
                  </a:lnTo>
                  <a:lnTo>
                    <a:pt x="53500" y="170014"/>
                  </a:lnTo>
                  <a:lnTo>
                    <a:pt x="53726" y="170118"/>
                  </a:lnTo>
                  <a:lnTo>
                    <a:pt x="53952" y="170207"/>
                  </a:lnTo>
                  <a:lnTo>
                    <a:pt x="54192" y="170283"/>
                  </a:lnTo>
                  <a:lnTo>
                    <a:pt x="54432" y="170351"/>
                  </a:lnTo>
                  <a:lnTo>
                    <a:pt x="54672" y="170413"/>
                  </a:lnTo>
                  <a:lnTo>
                    <a:pt x="54925" y="170461"/>
                  </a:lnTo>
                  <a:lnTo>
                    <a:pt x="55178" y="170503"/>
                  </a:lnTo>
                  <a:lnTo>
                    <a:pt x="55437" y="170530"/>
                  </a:lnTo>
                  <a:lnTo>
                    <a:pt x="55697" y="170544"/>
                  </a:lnTo>
                  <a:lnTo>
                    <a:pt x="55970" y="170544"/>
                  </a:lnTo>
                  <a:lnTo>
                    <a:pt x="56629" y="170702"/>
                  </a:lnTo>
                  <a:lnTo>
                    <a:pt x="57295" y="170853"/>
                  </a:lnTo>
                  <a:lnTo>
                    <a:pt x="57961" y="170984"/>
                  </a:lnTo>
                  <a:lnTo>
                    <a:pt x="58633" y="171108"/>
                  </a:lnTo>
                  <a:lnTo>
                    <a:pt x="59312" y="171225"/>
                  </a:lnTo>
                  <a:lnTo>
                    <a:pt x="59985" y="171328"/>
                  </a:lnTo>
                  <a:lnTo>
                    <a:pt x="60664" y="171417"/>
                  </a:lnTo>
                  <a:lnTo>
                    <a:pt x="61350" y="171500"/>
                  </a:lnTo>
                  <a:lnTo>
                    <a:pt x="62036" y="171575"/>
                  </a:lnTo>
                  <a:lnTo>
                    <a:pt x="62715" y="171644"/>
                  </a:lnTo>
                  <a:lnTo>
                    <a:pt x="63407" y="171706"/>
                  </a:lnTo>
                  <a:lnTo>
                    <a:pt x="64093" y="171754"/>
                  </a:lnTo>
                  <a:lnTo>
                    <a:pt x="64785" y="171802"/>
                  </a:lnTo>
                  <a:lnTo>
                    <a:pt x="65478" y="171843"/>
                  </a:lnTo>
                  <a:lnTo>
                    <a:pt x="66164" y="171878"/>
                  </a:lnTo>
                  <a:lnTo>
                    <a:pt x="66863" y="171912"/>
                  </a:lnTo>
                  <a:lnTo>
                    <a:pt x="68248" y="171960"/>
                  </a:lnTo>
                  <a:lnTo>
                    <a:pt x="69633" y="171988"/>
                  </a:lnTo>
                  <a:lnTo>
                    <a:pt x="71024" y="172015"/>
                  </a:lnTo>
                  <a:lnTo>
                    <a:pt x="72409" y="172036"/>
                  </a:lnTo>
                  <a:lnTo>
                    <a:pt x="73787" y="172057"/>
                  </a:lnTo>
                  <a:lnTo>
                    <a:pt x="75166" y="172077"/>
                  </a:lnTo>
                  <a:lnTo>
                    <a:pt x="76537" y="172112"/>
                  </a:lnTo>
                  <a:lnTo>
                    <a:pt x="77896" y="172153"/>
                  </a:lnTo>
                  <a:lnTo>
                    <a:pt x="80259" y="172235"/>
                  </a:lnTo>
                  <a:lnTo>
                    <a:pt x="82623" y="172318"/>
                  </a:lnTo>
                  <a:lnTo>
                    <a:pt x="84987" y="172393"/>
                  </a:lnTo>
                  <a:lnTo>
                    <a:pt x="87350" y="172469"/>
                  </a:lnTo>
                  <a:lnTo>
                    <a:pt x="89721" y="172531"/>
                  </a:lnTo>
                  <a:lnTo>
                    <a:pt x="92084" y="172593"/>
                  </a:lnTo>
                  <a:lnTo>
                    <a:pt x="94455" y="172648"/>
                  </a:lnTo>
                  <a:lnTo>
                    <a:pt x="96825" y="172703"/>
                  </a:lnTo>
                  <a:lnTo>
                    <a:pt x="97085" y="175673"/>
                  </a:lnTo>
                  <a:lnTo>
                    <a:pt x="97218" y="177158"/>
                  </a:lnTo>
                  <a:lnTo>
                    <a:pt x="97358" y="178644"/>
                  </a:lnTo>
                  <a:lnTo>
                    <a:pt x="97497" y="180136"/>
                  </a:lnTo>
                  <a:lnTo>
                    <a:pt x="97644" y="181621"/>
                  </a:lnTo>
                  <a:lnTo>
                    <a:pt x="97797" y="183106"/>
                  </a:lnTo>
                  <a:lnTo>
                    <a:pt x="97957" y="184598"/>
                  </a:lnTo>
                  <a:lnTo>
                    <a:pt x="98130" y="186083"/>
                  </a:lnTo>
                  <a:lnTo>
                    <a:pt x="98303" y="187569"/>
                  </a:lnTo>
                  <a:lnTo>
                    <a:pt x="98489" y="189047"/>
                  </a:lnTo>
                  <a:lnTo>
                    <a:pt x="98689" y="190525"/>
                  </a:lnTo>
                  <a:lnTo>
                    <a:pt x="98896" y="192004"/>
                  </a:lnTo>
                  <a:lnTo>
                    <a:pt x="99115" y="193482"/>
                  </a:lnTo>
                  <a:lnTo>
                    <a:pt x="99348" y="194953"/>
                  </a:lnTo>
                  <a:lnTo>
                    <a:pt x="99588" y="196425"/>
                  </a:lnTo>
                  <a:lnTo>
                    <a:pt x="99615" y="196521"/>
                  </a:lnTo>
                  <a:lnTo>
                    <a:pt x="99648" y="196604"/>
                  </a:lnTo>
                  <a:lnTo>
                    <a:pt x="99688" y="196686"/>
                  </a:lnTo>
                  <a:lnTo>
                    <a:pt x="99735" y="196762"/>
                  </a:lnTo>
                  <a:lnTo>
                    <a:pt x="99781" y="196824"/>
                  </a:lnTo>
                  <a:lnTo>
                    <a:pt x="99834" y="196885"/>
                  </a:lnTo>
                  <a:lnTo>
                    <a:pt x="99894" y="196947"/>
                  </a:lnTo>
                  <a:lnTo>
                    <a:pt x="99954" y="196995"/>
                  </a:lnTo>
                  <a:lnTo>
                    <a:pt x="84807" y="196920"/>
                  </a:lnTo>
                  <a:lnTo>
                    <a:pt x="77230" y="196885"/>
                  </a:lnTo>
                  <a:lnTo>
                    <a:pt x="69659" y="196865"/>
                  </a:lnTo>
                  <a:lnTo>
                    <a:pt x="68314" y="196858"/>
                  </a:lnTo>
                  <a:lnTo>
                    <a:pt x="66949" y="196837"/>
                  </a:lnTo>
                  <a:lnTo>
                    <a:pt x="65578" y="196824"/>
                  </a:lnTo>
                  <a:lnTo>
                    <a:pt x="64200" y="196810"/>
                  </a:lnTo>
                  <a:lnTo>
                    <a:pt x="62815" y="196803"/>
                  </a:lnTo>
                  <a:lnTo>
                    <a:pt x="62115" y="196810"/>
                  </a:lnTo>
                  <a:lnTo>
                    <a:pt x="61423" y="196817"/>
                  </a:lnTo>
                  <a:lnTo>
                    <a:pt x="60724" y="196837"/>
                  </a:lnTo>
                  <a:lnTo>
                    <a:pt x="60031" y="196858"/>
                  </a:lnTo>
                  <a:lnTo>
                    <a:pt x="59339" y="196885"/>
                  </a:lnTo>
                  <a:lnTo>
                    <a:pt x="58647" y="196927"/>
                  </a:lnTo>
                  <a:lnTo>
                    <a:pt x="57954" y="196975"/>
                  </a:lnTo>
                  <a:lnTo>
                    <a:pt x="57262" y="197037"/>
                  </a:lnTo>
                  <a:lnTo>
                    <a:pt x="56576" y="197105"/>
                  </a:lnTo>
                  <a:lnTo>
                    <a:pt x="55890" y="197188"/>
                  </a:lnTo>
                  <a:lnTo>
                    <a:pt x="55204" y="197284"/>
                  </a:lnTo>
                  <a:lnTo>
                    <a:pt x="54525" y="197387"/>
                  </a:lnTo>
                  <a:lnTo>
                    <a:pt x="53853" y="197511"/>
                  </a:lnTo>
                  <a:lnTo>
                    <a:pt x="53180" y="197656"/>
                  </a:lnTo>
                  <a:lnTo>
                    <a:pt x="52841" y="197724"/>
                  </a:lnTo>
                  <a:lnTo>
                    <a:pt x="52508" y="197807"/>
                  </a:lnTo>
                  <a:lnTo>
                    <a:pt x="52175" y="197889"/>
                  </a:lnTo>
                  <a:lnTo>
                    <a:pt x="51848" y="197979"/>
                  </a:lnTo>
                  <a:lnTo>
                    <a:pt x="51516" y="198068"/>
                  </a:lnTo>
                  <a:lnTo>
                    <a:pt x="51189" y="198171"/>
                  </a:lnTo>
                  <a:lnTo>
                    <a:pt x="50863" y="198268"/>
                  </a:lnTo>
                  <a:lnTo>
                    <a:pt x="50537" y="198378"/>
                  </a:lnTo>
                  <a:lnTo>
                    <a:pt x="50211" y="198488"/>
                  </a:lnTo>
                  <a:lnTo>
                    <a:pt x="49891" y="198604"/>
                  </a:lnTo>
                  <a:lnTo>
                    <a:pt x="49565" y="198728"/>
                  </a:lnTo>
                  <a:lnTo>
                    <a:pt x="49245" y="198852"/>
                  </a:lnTo>
                  <a:lnTo>
                    <a:pt x="48926" y="198983"/>
                  </a:lnTo>
                  <a:lnTo>
                    <a:pt x="48613" y="199120"/>
                  </a:lnTo>
                  <a:lnTo>
                    <a:pt x="48300" y="199265"/>
                  </a:lnTo>
                  <a:lnTo>
                    <a:pt x="47980" y="199416"/>
                  </a:lnTo>
                  <a:lnTo>
                    <a:pt x="47474" y="199670"/>
                  </a:lnTo>
                  <a:lnTo>
                    <a:pt x="46975" y="199931"/>
                  </a:lnTo>
                  <a:lnTo>
                    <a:pt x="46489" y="200200"/>
                  </a:lnTo>
                  <a:lnTo>
                    <a:pt x="46016" y="200475"/>
                  </a:lnTo>
                  <a:lnTo>
                    <a:pt x="45556" y="200757"/>
                  </a:lnTo>
                  <a:lnTo>
                    <a:pt x="45110" y="201045"/>
                  </a:lnTo>
                  <a:lnTo>
                    <a:pt x="44678" y="201341"/>
                  </a:lnTo>
                  <a:lnTo>
                    <a:pt x="44258" y="201644"/>
                  </a:lnTo>
                  <a:lnTo>
                    <a:pt x="43845" y="201953"/>
                  </a:lnTo>
                  <a:lnTo>
                    <a:pt x="43452" y="202262"/>
                  </a:lnTo>
                  <a:lnTo>
                    <a:pt x="43066" y="202586"/>
                  </a:lnTo>
                  <a:lnTo>
                    <a:pt x="42693" y="202909"/>
                  </a:lnTo>
                  <a:lnTo>
                    <a:pt x="42334" y="203246"/>
                  </a:lnTo>
                  <a:lnTo>
                    <a:pt x="41988" y="203583"/>
                  </a:lnTo>
                  <a:lnTo>
                    <a:pt x="41655" y="203926"/>
                  </a:lnTo>
                  <a:lnTo>
                    <a:pt x="41328" y="204270"/>
                  </a:lnTo>
                  <a:lnTo>
                    <a:pt x="41016" y="204621"/>
                  </a:lnTo>
                  <a:lnTo>
                    <a:pt x="40716" y="204978"/>
                  </a:lnTo>
                  <a:lnTo>
                    <a:pt x="40430" y="205343"/>
                  </a:lnTo>
                  <a:lnTo>
                    <a:pt x="40157" y="205707"/>
                  </a:lnTo>
                  <a:lnTo>
                    <a:pt x="39890" y="206079"/>
                  </a:lnTo>
                  <a:lnTo>
                    <a:pt x="39637" y="206457"/>
                  </a:lnTo>
                  <a:lnTo>
                    <a:pt x="39391" y="206835"/>
                  </a:lnTo>
                  <a:lnTo>
                    <a:pt x="39158" y="207220"/>
                  </a:lnTo>
                  <a:lnTo>
                    <a:pt x="38938" y="207605"/>
                  </a:lnTo>
                  <a:lnTo>
                    <a:pt x="38732" y="207997"/>
                  </a:lnTo>
                  <a:lnTo>
                    <a:pt x="38532" y="208396"/>
                  </a:lnTo>
                  <a:lnTo>
                    <a:pt x="38346" y="208795"/>
                  </a:lnTo>
                  <a:lnTo>
                    <a:pt x="38172" y="209193"/>
                  </a:lnTo>
                  <a:lnTo>
                    <a:pt x="38006" y="209599"/>
                  </a:lnTo>
                  <a:lnTo>
                    <a:pt x="37853" y="210005"/>
                  </a:lnTo>
                  <a:lnTo>
                    <a:pt x="37706" y="210417"/>
                  </a:lnTo>
                  <a:lnTo>
                    <a:pt x="37580" y="210830"/>
                  </a:lnTo>
                  <a:lnTo>
                    <a:pt x="37453" y="211242"/>
                  </a:lnTo>
                  <a:lnTo>
                    <a:pt x="37340" y="211662"/>
                  </a:lnTo>
                  <a:lnTo>
                    <a:pt x="37240" y="212081"/>
                  </a:lnTo>
                  <a:lnTo>
                    <a:pt x="37147" y="212501"/>
                  </a:lnTo>
                  <a:lnTo>
                    <a:pt x="37067" y="212920"/>
                  </a:lnTo>
                  <a:lnTo>
                    <a:pt x="36994" y="213346"/>
                  </a:lnTo>
                  <a:lnTo>
                    <a:pt x="36934" y="213773"/>
                  </a:lnTo>
                  <a:lnTo>
                    <a:pt x="36881" y="214206"/>
                  </a:lnTo>
                  <a:lnTo>
                    <a:pt x="36841" y="214632"/>
                  </a:lnTo>
                  <a:lnTo>
                    <a:pt x="36808" y="215065"/>
                  </a:lnTo>
                  <a:lnTo>
                    <a:pt x="36788" y="215492"/>
                  </a:lnTo>
                  <a:lnTo>
                    <a:pt x="36774" y="215925"/>
                  </a:lnTo>
                  <a:lnTo>
                    <a:pt x="36774" y="216358"/>
                  </a:lnTo>
                  <a:lnTo>
                    <a:pt x="36781" y="216791"/>
                  </a:lnTo>
                  <a:lnTo>
                    <a:pt x="36794" y="217224"/>
                  </a:lnTo>
                  <a:lnTo>
                    <a:pt x="36821" y="217658"/>
                  </a:lnTo>
                  <a:lnTo>
                    <a:pt x="36854" y="218091"/>
                  </a:lnTo>
                  <a:lnTo>
                    <a:pt x="36894" y="218524"/>
                  </a:lnTo>
                  <a:lnTo>
                    <a:pt x="36947" y="218957"/>
                  </a:lnTo>
                  <a:lnTo>
                    <a:pt x="37014" y="219390"/>
                  </a:lnTo>
                  <a:lnTo>
                    <a:pt x="37081" y="219823"/>
                  </a:lnTo>
                  <a:lnTo>
                    <a:pt x="37160" y="220257"/>
                  </a:lnTo>
                  <a:lnTo>
                    <a:pt x="37247" y="220683"/>
                  </a:lnTo>
                  <a:lnTo>
                    <a:pt x="37347" y="221116"/>
                  </a:lnTo>
                  <a:lnTo>
                    <a:pt x="37453" y="221542"/>
                  </a:lnTo>
                  <a:lnTo>
                    <a:pt x="37567" y="221969"/>
                  </a:lnTo>
                  <a:lnTo>
                    <a:pt x="37686" y="222395"/>
                  </a:lnTo>
                  <a:lnTo>
                    <a:pt x="37813" y="222821"/>
                  </a:lnTo>
                  <a:lnTo>
                    <a:pt x="37953" y="223241"/>
                  </a:lnTo>
                  <a:lnTo>
                    <a:pt x="38099" y="223660"/>
                  </a:lnTo>
                  <a:lnTo>
                    <a:pt x="38259" y="224080"/>
                  </a:lnTo>
                  <a:lnTo>
                    <a:pt x="38419" y="224499"/>
                  </a:lnTo>
                  <a:lnTo>
                    <a:pt x="38592" y="224912"/>
                  </a:lnTo>
                  <a:lnTo>
                    <a:pt x="38765" y="225317"/>
                  </a:lnTo>
                  <a:lnTo>
                    <a:pt x="38951" y="225730"/>
                  </a:lnTo>
                  <a:lnTo>
                    <a:pt x="39151" y="226136"/>
                  </a:lnTo>
                  <a:lnTo>
                    <a:pt x="39351" y="226534"/>
                  </a:lnTo>
                  <a:lnTo>
                    <a:pt x="39557" y="226933"/>
                  </a:lnTo>
                  <a:lnTo>
                    <a:pt x="39777" y="227332"/>
                  </a:lnTo>
                  <a:lnTo>
                    <a:pt x="39997" y="227724"/>
                  </a:lnTo>
                  <a:lnTo>
                    <a:pt x="40230" y="228116"/>
                  </a:lnTo>
                  <a:lnTo>
                    <a:pt x="40470" y="228501"/>
                  </a:lnTo>
                  <a:lnTo>
                    <a:pt x="40716" y="228879"/>
                  </a:lnTo>
                  <a:lnTo>
                    <a:pt x="40969" y="229257"/>
                  </a:lnTo>
                  <a:lnTo>
                    <a:pt x="41229" y="229629"/>
                  </a:lnTo>
                  <a:lnTo>
                    <a:pt x="41495" y="230000"/>
                  </a:lnTo>
                  <a:lnTo>
                    <a:pt x="41768" y="230364"/>
                  </a:lnTo>
                  <a:lnTo>
                    <a:pt x="42048" y="230722"/>
                  </a:lnTo>
                  <a:lnTo>
                    <a:pt x="42334" y="231072"/>
                  </a:lnTo>
                  <a:lnTo>
                    <a:pt x="42627" y="231423"/>
                  </a:lnTo>
                  <a:lnTo>
                    <a:pt x="42926" y="231767"/>
                  </a:lnTo>
                  <a:lnTo>
                    <a:pt x="43233" y="232111"/>
                  </a:lnTo>
                  <a:lnTo>
                    <a:pt x="43546" y="232441"/>
                  </a:lnTo>
                  <a:lnTo>
                    <a:pt x="43865" y="232771"/>
                  </a:lnTo>
                  <a:lnTo>
                    <a:pt x="44185" y="233094"/>
                  </a:lnTo>
                  <a:lnTo>
                    <a:pt x="44518" y="233410"/>
                  </a:lnTo>
                  <a:lnTo>
                    <a:pt x="44857" y="233720"/>
                  </a:lnTo>
                  <a:lnTo>
                    <a:pt x="45197" y="234022"/>
                  </a:lnTo>
                  <a:lnTo>
                    <a:pt x="45550" y="234325"/>
                  </a:lnTo>
                  <a:lnTo>
                    <a:pt x="45903" y="234614"/>
                  </a:lnTo>
                  <a:lnTo>
                    <a:pt x="46262" y="234902"/>
                  </a:lnTo>
                  <a:lnTo>
                    <a:pt x="46628" y="235177"/>
                  </a:lnTo>
                  <a:lnTo>
                    <a:pt x="47001" y="235452"/>
                  </a:lnTo>
                  <a:lnTo>
                    <a:pt x="47374" y="235714"/>
                  </a:lnTo>
                  <a:lnTo>
                    <a:pt x="47754" y="235968"/>
                  </a:lnTo>
                  <a:lnTo>
                    <a:pt x="48147" y="236222"/>
                  </a:lnTo>
                  <a:lnTo>
                    <a:pt x="48539" y="236463"/>
                  </a:lnTo>
                  <a:lnTo>
                    <a:pt x="48932" y="236697"/>
                  </a:lnTo>
                  <a:lnTo>
                    <a:pt x="49338" y="236924"/>
                  </a:lnTo>
                  <a:lnTo>
                    <a:pt x="49744" y="237144"/>
                  </a:lnTo>
                  <a:lnTo>
                    <a:pt x="50157" y="237350"/>
                  </a:lnTo>
                  <a:lnTo>
                    <a:pt x="50577" y="237556"/>
                  </a:lnTo>
                  <a:lnTo>
                    <a:pt x="50996" y="237749"/>
                  </a:lnTo>
                  <a:lnTo>
                    <a:pt x="51422" y="237935"/>
                  </a:lnTo>
                  <a:lnTo>
                    <a:pt x="51855" y="238106"/>
                  </a:lnTo>
                  <a:lnTo>
                    <a:pt x="52288" y="238278"/>
                  </a:lnTo>
                  <a:lnTo>
                    <a:pt x="52727" y="238437"/>
                  </a:lnTo>
                  <a:lnTo>
                    <a:pt x="53173" y="238581"/>
                  </a:lnTo>
                  <a:lnTo>
                    <a:pt x="53620" y="238725"/>
                  </a:lnTo>
                  <a:lnTo>
                    <a:pt x="54072" y="238856"/>
                  </a:lnTo>
                  <a:lnTo>
                    <a:pt x="54532" y="238973"/>
                  </a:lnTo>
                  <a:lnTo>
                    <a:pt x="54991" y="239083"/>
                  </a:lnTo>
                  <a:lnTo>
                    <a:pt x="55457" y="239186"/>
                  </a:lnTo>
                  <a:lnTo>
                    <a:pt x="55923" y="239275"/>
                  </a:lnTo>
                  <a:lnTo>
                    <a:pt x="56396" y="239358"/>
                  </a:lnTo>
                  <a:lnTo>
                    <a:pt x="56875" y="239427"/>
                  </a:lnTo>
                  <a:lnTo>
                    <a:pt x="57355" y="239482"/>
                  </a:lnTo>
                  <a:lnTo>
                    <a:pt x="57834" y="239537"/>
                  </a:lnTo>
                  <a:lnTo>
                    <a:pt x="58327" y="239571"/>
                  </a:lnTo>
                  <a:lnTo>
                    <a:pt x="58813" y="239599"/>
                  </a:lnTo>
                  <a:lnTo>
                    <a:pt x="59306" y="239612"/>
                  </a:lnTo>
                  <a:lnTo>
                    <a:pt x="59805" y="239619"/>
                  </a:lnTo>
                  <a:lnTo>
                    <a:pt x="60304" y="239612"/>
                  </a:lnTo>
                  <a:lnTo>
                    <a:pt x="60804" y="239592"/>
                  </a:lnTo>
                  <a:lnTo>
                    <a:pt x="61310" y="239564"/>
                  </a:lnTo>
                  <a:lnTo>
                    <a:pt x="62974" y="239674"/>
                  </a:lnTo>
                  <a:lnTo>
                    <a:pt x="64639" y="239777"/>
                  </a:lnTo>
                  <a:lnTo>
                    <a:pt x="66304" y="239874"/>
                  </a:lnTo>
                  <a:lnTo>
                    <a:pt x="67968" y="239963"/>
                  </a:lnTo>
                  <a:lnTo>
                    <a:pt x="69639" y="240045"/>
                  </a:lnTo>
                  <a:lnTo>
                    <a:pt x="71304" y="240114"/>
                  </a:lnTo>
                  <a:lnTo>
                    <a:pt x="72975" y="240183"/>
                  </a:lnTo>
                  <a:lnTo>
                    <a:pt x="74640" y="240245"/>
                  </a:lnTo>
                  <a:lnTo>
                    <a:pt x="76311" y="240300"/>
                  </a:lnTo>
                  <a:lnTo>
                    <a:pt x="77982" y="240341"/>
                  </a:lnTo>
                  <a:lnTo>
                    <a:pt x="79653" y="240389"/>
                  </a:lnTo>
                  <a:lnTo>
                    <a:pt x="81324" y="240424"/>
                  </a:lnTo>
                  <a:lnTo>
                    <a:pt x="82996" y="240451"/>
                  </a:lnTo>
                  <a:lnTo>
                    <a:pt x="84667" y="240479"/>
                  </a:lnTo>
                  <a:lnTo>
                    <a:pt x="86338" y="240499"/>
                  </a:lnTo>
                  <a:lnTo>
                    <a:pt x="88009" y="240520"/>
                  </a:lnTo>
                  <a:lnTo>
                    <a:pt x="91352" y="240547"/>
                  </a:lnTo>
                  <a:lnTo>
                    <a:pt x="94694" y="240554"/>
                  </a:lnTo>
                  <a:lnTo>
                    <a:pt x="98037" y="240561"/>
                  </a:lnTo>
                  <a:lnTo>
                    <a:pt x="101379" y="240554"/>
                  </a:lnTo>
                  <a:lnTo>
                    <a:pt x="108051" y="240527"/>
                  </a:lnTo>
                  <a:lnTo>
                    <a:pt x="114709" y="240506"/>
                  </a:lnTo>
                  <a:lnTo>
                    <a:pt x="116300" y="240513"/>
                  </a:lnTo>
                  <a:lnTo>
                    <a:pt x="117912" y="240527"/>
                  </a:lnTo>
                  <a:lnTo>
                    <a:pt x="119536" y="240547"/>
                  </a:lnTo>
                  <a:lnTo>
                    <a:pt x="121167" y="240582"/>
                  </a:lnTo>
                  <a:lnTo>
                    <a:pt x="122812" y="240623"/>
                  </a:lnTo>
                  <a:lnTo>
                    <a:pt x="124470" y="240664"/>
                  </a:lnTo>
                  <a:lnTo>
                    <a:pt x="127806" y="240767"/>
                  </a:lnTo>
                  <a:lnTo>
                    <a:pt x="131168" y="240871"/>
                  </a:lnTo>
                  <a:lnTo>
                    <a:pt x="132859" y="240919"/>
                  </a:lnTo>
                  <a:lnTo>
                    <a:pt x="134550" y="240960"/>
                  </a:lnTo>
                  <a:lnTo>
                    <a:pt x="136248" y="241001"/>
                  </a:lnTo>
                  <a:lnTo>
                    <a:pt x="137946" y="241029"/>
                  </a:lnTo>
                  <a:lnTo>
                    <a:pt x="139644" y="241056"/>
                  </a:lnTo>
                  <a:lnTo>
                    <a:pt x="141342" y="241070"/>
                  </a:lnTo>
                  <a:lnTo>
                    <a:pt x="143040" y="241070"/>
                  </a:lnTo>
                  <a:lnTo>
                    <a:pt x="144738" y="241056"/>
                  </a:lnTo>
                  <a:lnTo>
                    <a:pt x="146435" y="241036"/>
                  </a:lnTo>
                  <a:lnTo>
                    <a:pt x="147281" y="241015"/>
                  </a:lnTo>
                  <a:lnTo>
                    <a:pt x="148120" y="240994"/>
                  </a:lnTo>
                  <a:lnTo>
                    <a:pt x="148966" y="240967"/>
                  </a:lnTo>
                  <a:lnTo>
                    <a:pt x="149804" y="240932"/>
                  </a:lnTo>
                  <a:lnTo>
                    <a:pt x="150650" y="240898"/>
                  </a:lnTo>
                  <a:lnTo>
                    <a:pt x="151489" y="240857"/>
                  </a:lnTo>
                  <a:lnTo>
                    <a:pt x="152321" y="240816"/>
                  </a:lnTo>
                  <a:lnTo>
                    <a:pt x="153160" y="240761"/>
                  </a:lnTo>
                  <a:lnTo>
                    <a:pt x="153993" y="240706"/>
                  </a:lnTo>
                  <a:lnTo>
                    <a:pt x="154825" y="240644"/>
                  </a:lnTo>
                  <a:lnTo>
                    <a:pt x="155650" y="240575"/>
                  </a:lnTo>
                  <a:lnTo>
                    <a:pt x="156476" y="240499"/>
                  </a:lnTo>
                  <a:lnTo>
                    <a:pt x="157302" y="240417"/>
                  </a:lnTo>
                  <a:lnTo>
                    <a:pt x="158127" y="240334"/>
                  </a:lnTo>
                  <a:lnTo>
                    <a:pt x="158946" y="240238"/>
                  </a:lnTo>
                  <a:lnTo>
                    <a:pt x="159759" y="240142"/>
                  </a:lnTo>
                  <a:lnTo>
                    <a:pt x="160571" y="240032"/>
                  </a:lnTo>
                  <a:lnTo>
                    <a:pt x="161383" y="239922"/>
                  </a:lnTo>
                  <a:lnTo>
                    <a:pt x="162189" y="239798"/>
                  </a:lnTo>
                  <a:lnTo>
                    <a:pt x="162994" y="239667"/>
                  </a:lnTo>
                  <a:lnTo>
                    <a:pt x="163793" y="239530"/>
                  </a:lnTo>
                  <a:lnTo>
                    <a:pt x="164592" y="239385"/>
                  </a:lnTo>
                  <a:lnTo>
                    <a:pt x="165385" y="239234"/>
                  </a:lnTo>
                  <a:lnTo>
                    <a:pt x="166177" y="239076"/>
                  </a:lnTo>
                  <a:lnTo>
                    <a:pt x="166963" y="238904"/>
                  </a:lnTo>
                  <a:lnTo>
                    <a:pt x="167742" y="238725"/>
                  </a:lnTo>
                  <a:lnTo>
                    <a:pt x="168214" y="238608"/>
                  </a:lnTo>
                  <a:lnTo>
                    <a:pt x="168674" y="238485"/>
                  </a:lnTo>
                  <a:lnTo>
                    <a:pt x="169133" y="238347"/>
                  </a:lnTo>
                  <a:lnTo>
                    <a:pt x="169579" y="238203"/>
                  </a:lnTo>
                  <a:lnTo>
                    <a:pt x="170019" y="238051"/>
                  </a:lnTo>
                  <a:lnTo>
                    <a:pt x="170458" y="237886"/>
                  </a:lnTo>
                  <a:lnTo>
                    <a:pt x="170884" y="237715"/>
                  </a:lnTo>
                  <a:lnTo>
                    <a:pt x="171304" y="237536"/>
                  </a:lnTo>
                  <a:lnTo>
                    <a:pt x="171717" y="237343"/>
                  </a:lnTo>
                  <a:lnTo>
                    <a:pt x="172116" y="237144"/>
                  </a:lnTo>
                  <a:lnTo>
                    <a:pt x="172516" y="236938"/>
                  </a:lnTo>
                  <a:lnTo>
                    <a:pt x="172909" y="236724"/>
                  </a:lnTo>
                  <a:lnTo>
                    <a:pt x="173288" y="236498"/>
                  </a:lnTo>
                  <a:lnTo>
                    <a:pt x="173661" y="236271"/>
                  </a:lnTo>
                  <a:lnTo>
                    <a:pt x="174034" y="236030"/>
                  </a:lnTo>
                  <a:lnTo>
                    <a:pt x="174393" y="235782"/>
                  </a:lnTo>
                  <a:lnTo>
                    <a:pt x="174746" y="235528"/>
                  </a:lnTo>
                  <a:lnTo>
                    <a:pt x="175092" y="235267"/>
                  </a:lnTo>
                  <a:lnTo>
                    <a:pt x="175432" y="234999"/>
                  </a:lnTo>
                  <a:lnTo>
                    <a:pt x="175758" y="234724"/>
                  </a:lnTo>
                  <a:lnTo>
                    <a:pt x="176085" y="234442"/>
                  </a:lnTo>
                  <a:lnTo>
                    <a:pt x="176404" y="234153"/>
                  </a:lnTo>
                  <a:lnTo>
                    <a:pt x="176710" y="233857"/>
                  </a:lnTo>
                  <a:lnTo>
                    <a:pt x="177010" y="233555"/>
                  </a:lnTo>
                  <a:lnTo>
                    <a:pt x="177303" y="233245"/>
                  </a:lnTo>
                  <a:lnTo>
                    <a:pt x="177589" y="232929"/>
                  </a:lnTo>
                  <a:lnTo>
                    <a:pt x="177869" y="232606"/>
                  </a:lnTo>
                  <a:lnTo>
                    <a:pt x="178142" y="232283"/>
                  </a:lnTo>
                  <a:lnTo>
                    <a:pt x="178408" y="231953"/>
                  </a:lnTo>
                  <a:lnTo>
                    <a:pt x="178668" y="231616"/>
                  </a:lnTo>
                  <a:lnTo>
                    <a:pt x="178914" y="231272"/>
                  </a:lnTo>
                  <a:lnTo>
                    <a:pt x="179161" y="230921"/>
                  </a:lnTo>
                  <a:lnTo>
                    <a:pt x="179394" y="230571"/>
                  </a:lnTo>
                  <a:lnTo>
                    <a:pt x="179620" y="230213"/>
                  </a:lnTo>
                  <a:lnTo>
                    <a:pt x="179840" y="229855"/>
                  </a:lnTo>
                  <a:lnTo>
                    <a:pt x="180053" y="229484"/>
                  </a:lnTo>
                  <a:lnTo>
                    <a:pt x="180259" y="229113"/>
                  </a:lnTo>
                  <a:lnTo>
                    <a:pt x="180459" y="228742"/>
                  </a:lnTo>
                  <a:lnTo>
                    <a:pt x="180645" y="228363"/>
                  </a:lnTo>
                  <a:lnTo>
                    <a:pt x="180832" y="227978"/>
                  </a:lnTo>
                  <a:lnTo>
                    <a:pt x="181005" y="227593"/>
                  </a:lnTo>
                  <a:lnTo>
                    <a:pt x="181178" y="227201"/>
                  </a:lnTo>
                  <a:lnTo>
                    <a:pt x="181338" y="226809"/>
                  </a:lnTo>
                  <a:lnTo>
                    <a:pt x="181491" y="226411"/>
                  </a:lnTo>
                  <a:lnTo>
                    <a:pt x="181637" y="226012"/>
                  </a:lnTo>
                  <a:lnTo>
                    <a:pt x="181777" y="225606"/>
                  </a:lnTo>
                  <a:lnTo>
                    <a:pt x="181904" y="225200"/>
                  </a:lnTo>
                  <a:lnTo>
                    <a:pt x="182030" y="224795"/>
                  </a:lnTo>
                  <a:lnTo>
                    <a:pt x="182144" y="224382"/>
                  </a:lnTo>
                  <a:lnTo>
                    <a:pt x="182257" y="223970"/>
                  </a:lnTo>
                  <a:lnTo>
                    <a:pt x="182357" y="223557"/>
                  </a:lnTo>
                  <a:lnTo>
                    <a:pt x="182450" y="223138"/>
                  </a:lnTo>
                  <a:lnTo>
                    <a:pt x="182536" y="222718"/>
                  </a:lnTo>
                  <a:lnTo>
                    <a:pt x="182616" y="222299"/>
                  </a:lnTo>
                  <a:lnTo>
                    <a:pt x="182690" y="221879"/>
                  </a:lnTo>
                  <a:lnTo>
                    <a:pt x="182756" y="221453"/>
                  </a:lnTo>
                  <a:lnTo>
                    <a:pt x="182809" y="221027"/>
                  </a:lnTo>
                  <a:lnTo>
                    <a:pt x="182863" y="220600"/>
                  </a:lnTo>
                  <a:lnTo>
                    <a:pt x="182903" y="220174"/>
                  </a:lnTo>
                  <a:lnTo>
                    <a:pt x="182936" y="219748"/>
                  </a:lnTo>
                  <a:lnTo>
                    <a:pt x="182969" y="219322"/>
                  </a:lnTo>
                  <a:lnTo>
                    <a:pt x="182989" y="218888"/>
                  </a:lnTo>
                  <a:lnTo>
                    <a:pt x="182996" y="218462"/>
                  </a:lnTo>
                  <a:lnTo>
                    <a:pt x="183002" y="218036"/>
                  </a:lnTo>
                  <a:lnTo>
                    <a:pt x="183002" y="217603"/>
                  </a:lnTo>
                  <a:lnTo>
                    <a:pt x="182989" y="217176"/>
                  </a:lnTo>
                  <a:lnTo>
                    <a:pt x="182976" y="216750"/>
                  </a:lnTo>
                  <a:lnTo>
                    <a:pt x="182949" y="216324"/>
                  </a:lnTo>
                  <a:lnTo>
                    <a:pt x="182916" y="215890"/>
                  </a:lnTo>
                  <a:lnTo>
                    <a:pt x="182876" y="215464"/>
                  </a:lnTo>
                  <a:lnTo>
                    <a:pt x="182829" y="215045"/>
                  </a:lnTo>
                  <a:lnTo>
                    <a:pt x="182776" y="214618"/>
                  </a:lnTo>
                  <a:lnTo>
                    <a:pt x="182716" y="214192"/>
                  </a:lnTo>
                  <a:lnTo>
                    <a:pt x="182643" y="213773"/>
                  </a:lnTo>
                  <a:lnTo>
                    <a:pt x="182570" y="213353"/>
                  </a:lnTo>
                  <a:lnTo>
                    <a:pt x="182483" y="212934"/>
                  </a:lnTo>
                  <a:lnTo>
                    <a:pt x="182390" y="212521"/>
                  </a:lnTo>
                  <a:lnTo>
                    <a:pt x="182290" y="212109"/>
                  </a:lnTo>
                  <a:lnTo>
                    <a:pt x="182183" y="211696"/>
                  </a:lnTo>
                  <a:lnTo>
                    <a:pt x="182070" y="211284"/>
                  </a:lnTo>
                  <a:lnTo>
                    <a:pt x="181950" y="210878"/>
                  </a:lnTo>
                  <a:lnTo>
                    <a:pt x="181824" y="210472"/>
                  </a:lnTo>
                  <a:lnTo>
                    <a:pt x="181684" y="210073"/>
                  </a:lnTo>
                  <a:lnTo>
                    <a:pt x="181538" y="209675"/>
                  </a:lnTo>
                  <a:lnTo>
                    <a:pt x="181391" y="209283"/>
                  </a:lnTo>
                  <a:lnTo>
                    <a:pt x="181231" y="208891"/>
                  </a:lnTo>
                  <a:lnTo>
                    <a:pt x="181065" y="208499"/>
                  </a:lnTo>
                  <a:lnTo>
                    <a:pt x="180892" y="208114"/>
                  </a:lnTo>
                  <a:lnTo>
                    <a:pt x="180705" y="207736"/>
                  </a:lnTo>
                  <a:lnTo>
                    <a:pt x="180519" y="207357"/>
                  </a:lnTo>
                  <a:lnTo>
                    <a:pt x="180326" y="206986"/>
                  </a:lnTo>
                  <a:lnTo>
                    <a:pt x="180119" y="206615"/>
                  </a:lnTo>
                  <a:lnTo>
                    <a:pt x="179906" y="206250"/>
                  </a:lnTo>
                  <a:lnTo>
                    <a:pt x="179687" y="205893"/>
                  </a:lnTo>
                  <a:lnTo>
                    <a:pt x="179460" y="205535"/>
                  </a:lnTo>
                  <a:lnTo>
                    <a:pt x="179227" y="205192"/>
                  </a:lnTo>
                  <a:lnTo>
                    <a:pt x="178988" y="204841"/>
                  </a:lnTo>
                  <a:lnTo>
                    <a:pt x="178741" y="204504"/>
                  </a:lnTo>
                  <a:lnTo>
                    <a:pt x="178481" y="204167"/>
                  </a:lnTo>
                  <a:lnTo>
                    <a:pt x="178222" y="203844"/>
                  </a:lnTo>
                  <a:lnTo>
                    <a:pt x="177949" y="203521"/>
                  </a:lnTo>
                  <a:lnTo>
                    <a:pt x="177669" y="203204"/>
                  </a:lnTo>
                  <a:lnTo>
                    <a:pt x="177383" y="202888"/>
                  </a:lnTo>
                  <a:lnTo>
                    <a:pt x="177090" y="202586"/>
                  </a:lnTo>
                  <a:lnTo>
                    <a:pt x="176790" y="202290"/>
                  </a:lnTo>
                  <a:lnTo>
                    <a:pt x="176477" y="201994"/>
                  </a:lnTo>
                  <a:lnTo>
                    <a:pt x="176164" y="201712"/>
                  </a:lnTo>
                  <a:lnTo>
                    <a:pt x="175838" y="201430"/>
                  </a:lnTo>
                  <a:lnTo>
                    <a:pt x="175505" y="201162"/>
                  </a:lnTo>
                  <a:lnTo>
                    <a:pt x="175166" y="200894"/>
                  </a:lnTo>
                  <a:lnTo>
                    <a:pt x="174819" y="200640"/>
                  </a:lnTo>
                  <a:lnTo>
                    <a:pt x="174467" y="200385"/>
                  </a:lnTo>
                  <a:lnTo>
                    <a:pt x="174107" y="200145"/>
                  </a:lnTo>
                  <a:lnTo>
                    <a:pt x="173741" y="199911"/>
                  </a:lnTo>
                  <a:lnTo>
                    <a:pt x="173361" y="199684"/>
                  </a:lnTo>
                  <a:lnTo>
                    <a:pt x="172975" y="199464"/>
                  </a:lnTo>
                  <a:lnTo>
                    <a:pt x="172589" y="199258"/>
                  </a:lnTo>
                  <a:lnTo>
                    <a:pt x="172189" y="199051"/>
                  </a:lnTo>
                  <a:lnTo>
                    <a:pt x="171783" y="198859"/>
                  </a:lnTo>
                  <a:lnTo>
                    <a:pt x="171364" y="198673"/>
                  </a:lnTo>
                  <a:lnTo>
                    <a:pt x="170944" y="198494"/>
                  </a:lnTo>
                  <a:lnTo>
                    <a:pt x="170518" y="198329"/>
                  </a:lnTo>
                  <a:lnTo>
                    <a:pt x="170079" y="198171"/>
                  </a:lnTo>
                  <a:lnTo>
                    <a:pt x="169633" y="198020"/>
                  </a:lnTo>
                  <a:lnTo>
                    <a:pt x="169187" y="197882"/>
                  </a:lnTo>
                  <a:lnTo>
                    <a:pt x="168727" y="197752"/>
                  </a:lnTo>
                  <a:lnTo>
                    <a:pt x="168261" y="197635"/>
                  </a:lnTo>
                  <a:lnTo>
                    <a:pt x="167782" y="197525"/>
                  </a:lnTo>
                  <a:lnTo>
                    <a:pt x="167695" y="197429"/>
                  </a:lnTo>
                  <a:lnTo>
                    <a:pt x="167589" y="197339"/>
                  </a:lnTo>
                  <a:lnTo>
                    <a:pt x="167482" y="197264"/>
                  </a:lnTo>
                  <a:lnTo>
                    <a:pt x="167362" y="197195"/>
                  </a:lnTo>
                  <a:lnTo>
                    <a:pt x="167236" y="197140"/>
                  </a:lnTo>
                  <a:lnTo>
                    <a:pt x="167169" y="197112"/>
                  </a:lnTo>
                  <a:lnTo>
                    <a:pt x="167096" y="197099"/>
                  </a:lnTo>
                  <a:lnTo>
                    <a:pt x="167023" y="197085"/>
                  </a:lnTo>
                  <a:lnTo>
                    <a:pt x="166943" y="197071"/>
                  </a:lnTo>
                  <a:lnTo>
                    <a:pt x="166863" y="197064"/>
                  </a:lnTo>
                  <a:lnTo>
                    <a:pt x="166783" y="197064"/>
                  </a:lnTo>
                  <a:lnTo>
                    <a:pt x="160824" y="197044"/>
                  </a:lnTo>
                  <a:lnTo>
                    <a:pt x="154865" y="197030"/>
                  </a:lnTo>
                  <a:lnTo>
                    <a:pt x="148906" y="197016"/>
                  </a:lnTo>
                  <a:lnTo>
                    <a:pt x="119117" y="197016"/>
                  </a:lnTo>
                  <a:lnTo>
                    <a:pt x="119276" y="196253"/>
                  </a:lnTo>
                  <a:lnTo>
                    <a:pt x="119430" y="195476"/>
                  </a:lnTo>
                  <a:lnTo>
                    <a:pt x="119569" y="194706"/>
                  </a:lnTo>
                  <a:lnTo>
                    <a:pt x="119703" y="193936"/>
                  </a:lnTo>
                  <a:lnTo>
                    <a:pt x="119822" y="193159"/>
                  </a:lnTo>
                  <a:lnTo>
                    <a:pt x="119942" y="192382"/>
                  </a:lnTo>
                  <a:lnTo>
                    <a:pt x="120049" y="191605"/>
                  </a:lnTo>
                  <a:lnTo>
                    <a:pt x="120155" y="190821"/>
                  </a:lnTo>
                  <a:lnTo>
                    <a:pt x="120355" y="189267"/>
                  </a:lnTo>
                  <a:lnTo>
                    <a:pt x="120548" y="187706"/>
                  </a:lnTo>
                  <a:lnTo>
                    <a:pt x="120741" y="186145"/>
                  </a:lnTo>
                  <a:lnTo>
                    <a:pt x="120948" y="184598"/>
                  </a:lnTo>
                  <a:lnTo>
                    <a:pt x="121041" y="183883"/>
                  </a:lnTo>
                  <a:lnTo>
                    <a:pt x="121141" y="183168"/>
                  </a:lnTo>
                  <a:lnTo>
                    <a:pt x="121360" y="181738"/>
                  </a:lnTo>
                  <a:lnTo>
                    <a:pt x="121587" y="180308"/>
                  </a:lnTo>
                  <a:lnTo>
                    <a:pt x="121700" y="179593"/>
                  </a:lnTo>
                  <a:lnTo>
                    <a:pt x="121807" y="178871"/>
                  </a:lnTo>
                  <a:lnTo>
                    <a:pt x="121906" y="178156"/>
                  </a:lnTo>
                  <a:lnTo>
                    <a:pt x="122000" y="177440"/>
                  </a:lnTo>
                  <a:lnTo>
                    <a:pt x="122086" y="176718"/>
                  </a:lnTo>
                  <a:lnTo>
                    <a:pt x="122166" y="176003"/>
                  </a:lnTo>
                  <a:lnTo>
                    <a:pt x="122226" y="175281"/>
                  </a:lnTo>
                  <a:lnTo>
                    <a:pt x="122279" y="174559"/>
                  </a:lnTo>
                  <a:lnTo>
                    <a:pt x="122299" y="174202"/>
                  </a:lnTo>
                  <a:lnTo>
                    <a:pt x="122313" y="173837"/>
                  </a:lnTo>
                  <a:lnTo>
                    <a:pt x="122326" y="173480"/>
                  </a:lnTo>
                  <a:lnTo>
                    <a:pt x="122326" y="173115"/>
                  </a:lnTo>
                  <a:lnTo>
                    <a:pt x="127752" y="173177"/>
                  </a:lnTo>
                  <a:lnTo>
                    <a:pt x="133172" y="173225"/>
                  </a:lnTo>
                  <a:lnTo>
                    <a:pt x="138592" y="173260"/>
                  </a:lnTo>
                  <a:lnTo>
                    <a:pt x="144012" y="173280"/>
                  </a:lnTo>
                  <a:lnTo>
                    <a:pt x="146722" y="173287"/>
                  </a:lnTo>
                  <a:lnTo>
                    <a:pt x="149432" y="173287"/>
                  </a:lnTo>
                  <a:lnTo>
                    <a:pt x="152135" y="173280"/>
                  </a:lnTo>
                  <a:lnTo>
                    <a:pt x="154845" y="173274"/>
                  </a:lnTo>
                  <a:lnTo>
                    <a:pt x="157555" y="173260"/>
                  </a:lnTo>
                  <a:lnTo>
                    <a:pt x="160265" y="173239"/>
                  </a:lnTo>
                  <a:lnTo>
                    <a:pt x="162968" y="173212"/>
                  </a:lnTo>
                  <a:lnTo>
                    <a:pt x="165678" y="173184"/>
                  </a:lnTo>
                  <a:lnTo>
                    <a:pt x="165844" y="173170"/>
                  </a:lnTo>
                  <a:lnTo>
                    <a:pt x="166011" y="173150"/>
                  </a:lnTo>
                  <a:lnTo>
                    <a:pt x="166164" y="173115"/>
                  </a:lnTo>
                  <a:lnTo>
                    <a:pt x="166310" y="173067"/>
                  </a:lnTo>
                  <a:lnTo>
                    <a:pt x="166443" y="173005"/>
                  </a:lnTo>
                  <a:lnTo>
                    <a:pt x="166570" y="172937"/>
                  </a:lnTo>
                  <a:lnTo>
                    <a:pt x="166690" y="172854"/>
                  </a:lnTo>
                  <a:lnTo>
                    <a:pt x="166796" y="172765"/>
                  </a:lnTo>
                  <a:lnTo>
                    <a:pt x="166896" y="172669"/>
                  </a:lnTo>
                  <a:lnTo>
                    <a:pt x="166989" y="172565"/>
                  </a:lnTo>
                  <a:lnTo>
                    <a:pt x="167069" y="172455"/>
                  </a:lnTo>
                  <a:lnTo>
                    <a:pt x="167149" y="172338"/>
                  </a:lnTo>
                  <a:lnTo>
                    <a:pt x="167209" y="172215"/>
                  </a:lnTo>
                  <a:lnTo>
                    <a:pt x="167269" y="172084"/>
                  </a:lnTo>
                  <a:lnTo>
                    <a:pt x="167316" y="171953"/>
                  </a:lnTo>
                  <a:lnTo>
                    <a:pt x="167356" y="171823"/>
                  </a:lnTo>
                  <a:lnTo>
                    <a:pt x="167549" y="171644"/>
                  </a:lnTo>
                  <a:lnTo>
                    <a:pt x="167728" y="171458"/>
                  </a:lnTo>
                  <a:lnTo>
                    <a:pt x="167915" y="171273"/>
                  </a:lnTo>
                  <a:lnTo>
                    <a:pt x="168095" y="171087"/>
                  </a:lnTo>
                  <a:lnTo>
                    <a:pt x="168268" y="170888"/>
                  </a:lnTo>
                  <a:lnTo>
                    <a:pt x="168441" y="170688"/>
                  </a:lnTo>
                  <a:lnTo>
                    <a:pt x="168607" y="170489"/>
                  </a:lnTo>
                  <a:lnTo>
                    <a:pt x="168774" y="170283"/>
                  </a:lnTo>
                  <a:lnTo>
                    <a:pt x="168934" y="170069"/>
                  </a:lnTo>
                  <a:lnTo>
                    <a:pt x="169093" y="169856"/>
                  </a:lnTo>
                  <a:lnTo>
                    <a:pt x="169253" y="169636"/>
                  </a:lnTo>
                  <a:lnTo>
                    <a:pt x="169406" y="169416"/>
                  </a:lnTo>
                  <a:lnTo>
                    <a:pt x="169559" y="169189"/>
                  </a:lnTo>
                  <a:lnTo>
                    <a:pt x="169706" y="168956"/>
                  </a:lnTo>
                  <a:lnTo>
                    <a:pt x="169846" y="168729"/>
                  </a:lnTo>
                  <a:lnTo>
                    <a:pt x="169992" y="168488"/>
                  </a:lnTo>
                  <a:lnTo>
                    <a:pt x="170132" y="168247"/>
                  </a:lnTo>
                  <a:lnTo>
                    <a:pt x="170265" y="168007"/>
                  </a:lnTo>
                  <a:lnTo>
                    <a:pt x="170532" y="167512"/>
                  </a:lnTo>
                  <a:lnTo>
                    <a:pt x="170785" y="167003"/>
                  </a:lnTo>
                  <a:lnTo>
                    <a:pt x="171024" y="166480"/>
                  </a:lnTo>
                  <a:lnTo>
                    <a:pt x="171257" y="165944"/>
                  </a:lnTo>
                  <a:lnTo>
                    <a:pt x="171477" y="165401"/>
                  </a:lnTo>
                  <a:lnTo>
                    <a:pt x="171690" y="164851"/>
                  </a:lnTo>
                  <a:lnTo>
                    <a:pt x="171896" y="164280"/>
                  </a:lnTo>
                  <a:lnTo>
                    <a:pt x="172090" y="163709"/>
                  </a:lnTo>
                  <a:lnTo>
                    <a:pt x="172269" y="163125"/>
                  </a:lnTo>
                  <a:lnTo>
                    <a:pt x="172449" y="162533"/>
                  </a:lnTo>
                  <a:lnTo>
                    <a:pt x="172616" y="161928"/>
                  </a:lnTo>
                  <a:lnTo>
                    <a:pt x="172775" y="161323"/>
                  </a:lnTo>
                  <a:lnTo>
                    <a:pt x="172922" y="160704"/>
                  </a:lnTo>
                  <a:lnTo>
                    <a:pt x="173068" y="160079"/>
                  </a:lnTo>
                  <a:lnTo>
                    <a:pt x="173202" y="159453"/>
                  </a:lnTo>
                  <a:lnTo>
                    <a:pt x="173328" y="158820"/>
                  </a:lnTo>
                  <a:lnTo>
                    <a:pt x="173448" y="158181"/>
                  </a:lnTo>
                  <a:lnTo>
                    <a:pt x="173568" y="157535"/>
                  </a:lnTo>
                  <a:lnTo>
                    <a:pt x="173674" y="156881"/>
                  </a:lnTo>
                  <a:lnTo>
                    <a:pt x="173774" y="156228"/>
                  </a:lnTo>
                  <a:lnTo>
                    <a:pt x="173874" y="155575"/>
                  </a:lnTo>
                  <a:lnTo>
                    <a:pt x="173961" y="154915"/>
                  </a:lnTo>
                  <a:lnTo>
                    <a:pt x="174047" y="154255"/>
                  </a:lnTo>
                  <a:lnTo>
                    <a:pt x="174127" y="153588"/>
                  </a:lnTo>
                  <a:lnTo>
                    <a:pt x="174200" y="152921"/>
                  </a:lnTo>
                  <a:lnTo>
                    <a:pt x="174267" y="152254"/>
                  </a:lnTo>
                  <a:lnTo>
                    <a:pt x="174333" y="151587"/>
                  </a:lnTo>
                  <a:lnTo>
                    <a:pt x="174453" y="150260"/>
                  </a:lnTo>
                  <a:lnTo>
                    <a:pt x="174560" y="148933"/>
                  </a:lnTo>
                  <a:lnTo>
                    <a:pt x="174653" y="147613"/>
                  </a:lnTo>
                  <a:lnTo>
                    <a:pt x="174733" y="146299"/>
                  </a:lnTo>
                  <a:lnTo>
                    <a:pt x="174806" y="145007"/>
                  </a:lnTo>
                  <a:lnTo>
                    <a:pt x="174873" y="143742"/>
                  </a:lnTo>
                  <a:lnTo>
                    <a:pt x="174999" y="141273"/>
                  </a:lnTo>
                  <a:lnTo>
                    <a:pt x="175066" y="140084"/>
                  </a:lnTo>
                  <a:lnTo>
                    <a:pt x="175126" y="138928"/>
                  </a:lnTo>
                  <a:lnTo>
                    <a:pt x="175199" y="137815"/>
                  </a:lnTo>
                  <a:lnTo>
                    <a:pt x="175272" y="136749"/>
                  </a:lnTo>
                  <a:lnTo>
                    <a:pt x="175352" y="135724"/>
                  </a:lnTo>
                  <a:lnTo>
                    <a:pt x="175399" y="135229"/>
                  </a:lnTo>
                  <a:lnTo>
                    <a:pt x="175445" y="134755"/>
                  </a:lnTo>
                  <a:lnTo>
                    <a:pt x="175512" y="134191"/>
                  </a:lnTo>
                  <a:lnTo>
                    <a:pt x="175565" y="133620"/>
                  </a:lnTo>
                  <a:lnTo>
                    <a:pt x="175625" y="133050"/>
                  </a:lnTo>
                  <a:lnTo>
                    <a:pt x="175685" y="132486"/>
                  </a:lnTo>
                  <a:lnTo>
                    <a:pt x="176511" y="132637"/>
                  </a:lnTo>
                  <a:lnTo>
                    <a:pt x="177343" y="132781"/>
                  </a:lnTo>
                  <a:lnTo>
                    <a:pt x="178169" y="132919"/>
                  </a:lnTo>
                  <a:lnTo>
                    <a:pt x="179001" y="133043"/>
                  </a:lnTo>
                  <a:lnTo>
                    <a:pt x="179833" y="133166"/>
                  </a:lnTo>
                  <a:lnTo>
                    <a:pt x="180665" y="133276"/>
                  </a:lnTo>
                  <a:lnTo>
                    <a:pt x="182343" y="133497"/>
                  </a:lnTo>
                  <a:lnTo>
                    <a:pt x="182410" y="133503"/>
                  </a:lnTo>
                  <a:lnTo>
                    <a:pt x="182543" y="133503"/>
                  </a:lnTo>
                  <a:lnTo>
                    <a:pt x="182610" y="133490"/>
                  </a:lnTo>
                  <a:lnTo>
                    <a:pt x="182676" y="133476"/>
                  </a:lnTo>
                  <a:lnTo>
                    <a:pt x="182736" y="133462"/>
                  </a:lnTo>
                  <a:lnTo>
                    <a:pt x="182863" y="133414"/>
                  </a:lnTo>
                  <a:lnTo>
                    <a:pt x="182989" y="133345"/>
                  </a:lnTo>
                  <a:lnTo>
                    <a:pt x="183102" y="133270"/>
                  </a:lnTo>
                  <a:lnTo>
                    <a:pt x="183216" y="133180"/>
                  </a:lnTo>
                  <a:lnTo>
                    <a:pt x="183315" y="133084"/>
                  </a:lnTo>
                  <a:lnTo>
                    <a:pt x="183409" y="132974"/>
                  </a:lnTo>
                  <a:lnTo>
                    <a:pt x="183488" y="132857"/>
                  </a:lnTo>
                  <a:lnTo>
                    <a:pt x="183562" y="132733"/>
                  </a:lnTo>
                  <a:lnTo>
                    <a:pt x="183622" y="132603"/>
                  </a:lnTo>
                  <a:lnTo>
                    <a:pt x="183668" y="132472"/>
                  </a:lnTo>
                  <a:lnTo>
                    <a:pt x="183695" y="132334"/>
                  </a:lnTo>
                  <a:lnTo>
                    <a:pt x="183708" y="132273"/>
                  </a:lnTo>
                  <a:lnTo>
                    <a:pt x="183715" y="132204"/>
                  </a:lnTo>
                  <a:lnTo>
                    <a:pt x="183715" y="132135"/>
                  </a:lnTo>
                  <a:lnTo>
                    <a:pt x="183708" y="132073"/>
                  </a:lnTo>
                  <a:lnTo>
                    <a:pt x="183655" y="131172"/>
                  </a:lnTo>
                  <a:lnTo>
                    <a:pt x="183615" y="130272"/>
                  </a:lnTo>
                  <a:lnTo>
                    <a:pt x="183582" y="129371"/>
                  </a:lnTo>
                  <a:lnTo>
                    <a:pt x="183562" y="128477"/>
                  </a:lnTo>
                  <a:lnTo>
                    <a:pt x="183542" y="127576"/>
                  </a:lnTo>
                  <a:lnTo>
                    <a:pt x="183535" y="126676"/>
                  </a:lnTo>
                  <a:lnTo>
                    <a:pt x="183535" y="125782"/>
                  </a:lnTo>
                  <a:lnTo>
                    <a:pt x="183542" y="124881"/>
                  </a:lnTo>
                  <a:lnTo>
                    <a:pt x="184374" y="124613"/>
                  </a:lnTo>
                  <a:lnTo>
                    <a:pt x="185206" y="124324"/>
                  </a:lnTo>
                  <a:lnTo>
                    <a:pt x="186032" y="124028"/>
                  </a:lnTo>
                  <a:lnTo>
                    <a:pt x="186858" y="123726"/>
                  </a:lnTo>
                  <a:lnTo>
                    <a:pt x="187670" y="123403"/>
                  </a:lnTo>
                  <a:lnTo>
                    <a:pt x="188482" y="123073"/>
                  </a:lnTo>
                  <a:lnTo>
                    <a:pt x="189288" y="122729"/>
                  </a:lnTo>
                  <a:lnTo>
                    <a:pt x="190087" y="122378"/>
                  </a:lnTo>
                  <a:lnTo>
                    <a:pt x="190879" y="122007"/>
                  </a:lnTo>
                  <a:lnTo>
                    <a:pt x="191665" y="121629"/>
                  </a:lnTo>
                  <a:lnTo>
                    <a:pt x="192450" y="121244"/>
                  </a:lnTo>
                  <a:lnTo>
                    <a:pt x="193223" y="120845"/>
                  </a:lnTo>
                  <a:lnTo>
                    <a:pt x="193995" y="120432"/>
                  </a:lnTo>
                  <a:lnTo>
                    <a:pt x="194761" y="120013"/>
                  </a:lnTo>
                  <a:lnTo>
                    <a:pt x="195520" y="119580"/>
                  </a:lnTo>
                  <a:lnTo>
                    <a:pt x="196272" y="119133"/>
                  </a:lnTo>
                  <a:lnTo>
                    <a:pt x="197018" y="118679"/>
                  </a:lnTo>
                  <a:lnTo>
                    <a:pt x="197757" y="118218"/>
                  </a:lnTo>
                  <a:lnTo>
                    <a:pt x="198489" y="117744"/>
                  </a:lnTo>
                  <a:lnTo>
                    <a:pt x="199215" y="117263"/>
                  </a:lnTo>
                  <a:lnTo>
                    <a:pt x="199934" y="116767"/>
                  </a:lnTo>
                  <a:lnTo>
                    <a:pt x="200647" y="116266"/>
                  </a:lnTo>
                  <a:lnTo>
                    <a:pt x="201359" y="115750"/>
                  </a:lnTo>
                  <a:lnTo>
                    <a:pt x="202058" y="115227"/>
                  </a:lnTo>
                  <a:lnTo>
                    <a:pt x="202751" y="114698"/>
                  </a:lnTo>
                  <a:lnTo>
                    <a:pt x="203437" y="114155"/>
                  </a:lnTo>
                  <a:lnTo>
                    <a:pt x="204116" y="113605"/>
                  </a:lnTo>
                  <a:lnTo>
                    <a:pt x="204788" y="113041"/>
                  </a:lnTo>
                  <a:lnTo>
                    <a:pt x="205454" y="112477"/>
                  </a:lnTo>
                  <a:lnTo>
                    <a:pt x="206113" y="111899"/>
                  </a:lnTo>
                  <a:lnTo>
                    <a:pt x="206766" y="111308"/>
                  </a:lnTo>
                  <a:lnTo>
                    <a:pt x="207405" y="110717"/>
                  </a:lnTo>
                  <a:lnTo>
                    <a:pt x="208044" y="110112"/>
                  </a:lnTo>
                  <a:lnTo>
                    <a:pt x="208670" y="109500"/>
                  </a:lnTo>
                  <a:lnTo>
                    <a:pt x="209289" y="108881"/>
                  </a:lnTo>
                  <a:lnTo>
                    <a:pt x="209902" y="108255"/>
                  </a:lnTo>
                  <a:lnTo>
                    <a:pt x="210508" y="107622"/>
                  </a:lnTo>
                  <a:lnTo>
                    <a:pt x="211107" y="106976"/>
                  </a:lnTo>
                  <a:lnTo>
                    <a:pt x="211699" y="106330"/>
                  </a:lnTo>
                  <a:lnTo>
                    <a:pt x="212279" y="105670"/>
                  </a:lnTo>
                  <a:lnTo>
                    <a:pt x="212858" y="105010"/>
                  </a:lnTo>
                  <a:lnTo>
                    <a:pt x="213424" y="104336"/>
                  </a:lnTo>
                  <a:lnTo>
                    <a:pt x="213977" y="103655"/>
                  </a:lnTo>
                  <a:lnTo>
                    <a:pt x="214529" y="102968"/>
                  </a:lnTo>
                  <a:lnTo>
                    <a:pt x="215069" y="102280"/>
                  </a:lnTo>
                  <a:lnTo>
                    <a:pt x="215601" y="101579"/>
                  </a:lnTo>
                  <a:lnTo>
                    <a:pt x="216127" y="100870"/>
                  </a:lnTo>
                  <a:lnTo>
                    <a:pt x="216640" y="100162"/>
                  </a:lnTo>
                  <a:lnTo>
                    <a:pt x="217153" y="99440"/>
                  </a:lnTo>
                  <a:lnTo>
                    <a:pt x="217652" y="98718"/>
                  </a:lnTo>
                  <a:lnTo>
                    <a:pt x="218138" y="97982"/>
                  </a:lnTo>
                  <a:lnTo>
                    <a:pt x="218617" y="97247"/>
                  </a:lnTo>
                  <a:lnTo>
                    <a:pt x="219090" y="96504"/>
                  </a:lnTo>
                  <a:lnTo>
                    <a:pt x="219556" y="95755"/>
                  </a:lnTo>
                  <a:lnTo>
                    <a:pt x="220009" y="95005"/>
                  </a:lnTo>
                  <a:lnTo>
                    <a:pt x="220455" y="94249"/>
                  </a:lnTo>
                  <a:lnTo>
                    <a:pt x="220888" y="93479"/>
                  </a:lnTo>
                  <a:lnTo>
                    <a:pt x="221321" y="92716"/>
                  </a:lnTo>
                  <a:lnTo>
                    <a:pt x="221733" y="91939"/>
                  </a:lnTo>
                  <a:lnTo>
                    <a:pt x="222140" y="91162"/>
                  </a:lnTo>
                  <a:lnTo>
                    <a:pt x="222539" y="90378"/>
                  </a:lnTo>
                  <a:lnTo>
                    <a:pt x="222932" y="89587"/>
                  </a:lnTo>
                  <a:lnTo>
                    <a:pt x="223311" y="88796"/>
                  </a:lnTo>
                  <a:lnTo>
                    <a:pt x="223678" y="87999"/>
                  </a:lnTo>
                  <a:lnTo>
                    <a:pt x="224037" y="87194"/>
                  </a:lnTo>
                  <a:lnTo>
                    <a:pt x="224390" y="86390"/>
                  </a:lnTo>
                  <a:lnTo>
                    <a:pt x="224730" y="85585"/>
                  </a:lnTo>
                  <a:lnTo>
                    <a:pt x="225056" y="84774"/>
                  </a:lnTo>
                  <a:lnTo>
                    <a:pt x="225375" y="83956"/>
                  </a:lnTo>
                  <a:lnTo>
                    <a:pt x="225688" y="83137"/>
                  </a:lnTo>
                  <a:lnTo>
                    <a:pt x="225988" y="82312"/>
                  </a:lnTo>
                  <a:lnTo>
                    <a:pt x="226274" y="81487"/>
                  </a:lnTo>
                  <a:lnTo>
                    <a:pt x="226554" y="80655"/>
                  </a:lnTo>
                  <a:lnTo>
                    <a:pt x="226820" y="79823"/>
                  </a:lnTo>
                  <a:lnTo>
                    <a:pt x="227080" y="78984"/>
                  </a:lnTo>
                  <a:lnTo>
                    <a:pt x="227326" y="78146"/>
                  </a:lnTo>
                  <a:lnTo>
                    <a:pt x="227566" y="77307"/>
                  </a:lnTo>
                  <a:lnTo>
                    <a:pt x="227792" y="76461"/>
                  </a:lnTo>
                  <a:lnTo>
                    <a:pt x="228005" y="75615"/>
                  </a:lnTo>
                  <a:lnTo>
                    <a:pt x="228212" y="74769"/>
                  </a:lnTo>
                  <a:lnTo>
                    <a:pt x="228405" y="73924"/>
                  </a:lnTo>
                  <a:lnTo>
                    <a:pt x="228585" y="73071"/>
                  </a:lnTo>
                  <a:lnTo>
                    <a:pt x="228758" y="72212"/>
                  </a:lnTo>
                  <a:lnTo>
                    <a:pt x="228918" y="71359"/>
                  </a:lnTo>
                  <a:lnTo>
                    <a:pt x="229064" y="70499"/>
                  </a:lnTo>
                  <a:lnTo>
                    <a:pt x="229204" y="69647"/>
                  </a:lnTo>
                  <a:lnTo>
                    <a:pt x="229330" y="68787"/>
                  </a:lnTo>
                  <a:lnTo>
                    <a:pt x="229444" y="67921"/>
                  </a:lnTo>
                  <a:lnTo>
                    <a:pt x="229544" y="67062"/>
                  </a:lnTo>
                  <a:lnTo>
                    <a:pt x="229637" y="66195"/>
                  </a:lnTo>
                  <a:lnTo>
                    <a:pt x="229717" y="65336"/>
                  </a:lnTo>
                  <a:lnTo>
                    <a:pt x="229783" y="64469"/>
                  </a:lnTo>
                  <a:lnTo>
                    <a:pt x="229843" y="63603"/>
                  </a:lnTo>
                  <a:lnTo>
                    <a:pt x="229883" y="62743"/>
                  </a:lnTo>
                  <a:lnTo>
                    <a:pt x="229916" y="61877"/>
                  </a:lnTo>
                  <a:lnTo>
                    <a:pt x="229936" y="61011"/>
                  </a:lnTo>
                  <a:lnTo>
                    <a:pt x="229943" y="60144"/>
                  </a:lnTo>
                  <a:lnTo>
                    <a:pt x="229936" y="59278"/>
                  </a:lnTo>
                  <a:lnTo>
                    <a:pt x="229923" y="58412"/>
                  </a:lnTo>
                  <a:lnTo>
                    <a:pt x="229890" y="57552"/>
                  </a:lnTo>
                  <a:lnTo>
                    <a:pt x="229850" y="56686"/>
                  </a:lnTo>
                  <a:lnTo>
                    <a:pt x="229797" y="55819"/>
                  </a:lnTo>
                  <a:lnTo>
                    <a:pt x="229730" y="54960"/>
                  </a:lnTo>
                  <a:lnTo>
                    <a:pt x="229650" y="54100"/>
                  </a:lnTo>
                  <a:lnTo>
                    <a:pt x="229557" y="53234"/>
                  </a:lnTo>
                  <a:lnTo>
                    <a:pt x="229457" y="52375"/>
                  </a:lnTo>
                  <a:lnTo>
                    <a:pt x="229337" y="51522"/>
                  </a:lnTo>
                  <a:lnTo>
                    <a:pt x="229204" y="50663"/>
                  </a:lnTo>
                  <a:lnTo>
                    <a:pt x="229064" y="49810"/>
                  </a:lnTo>
                  <a:lnTo>
                    <a:pt x="228904" y="48950"/>
                  </a:lnTo>
                  <a:lnTo>
                    <a:pt x="228738" y="48105"/>
                  </a:lnTo>
                  <a:lnTo>
                    <a:pt x="228551" y="47252"/>
                  </a:lnTo>
                  <a:lnTo>
                    <a:pt x="228352" y="46406"/>
                  </a:lnTo>
                  <a:lnTo>
                    <a:pt x="228145" y="45561"/>
                  </a:lnTo>
                  <a:lnTo>
                    <a:pt x="227919" y="44715"/>
                  </a:lnTo>
                  <a:lnTo>
                    <a:pt x="227686" y="43876"/>
                  </a:lnTo>
                  <a:lnTo>
                    <a:pt x="227433" y="43037"/>
                  </a:lnTo>
                  <a:lnTo>
                    <a:pt x="227167" y="42205"/>
                  </a:lnTo>
                  <a:lnTo>
                    <a:pt x="226894" y="41373"/>
                  </a:lnTo>
                  <a:lnTo>
                    <a:pt x="226601" y="40541"/>
                  </a:lnTo>
                  <a:lnTo>
                    <a:pt x="226294" y="39716"/>
                  </a:lnTo>
                  <a:lnTo>
                    <a:pt x="225975" y="38891"/>
                  </a:lnTo>
                  <a:lnTo>
                    <a:pt x="225642" y="38073"/>
                  </a:lnTo>
                  <a:lnTo>
                    <a:pt x="225289" y="37261"/>
                  </a:lnTo>
                  <a:lnTo>
                    <a:pt x="224929" y="36443"/>
                  </a:lnTo>
                  <a:lnTo>
                    <a:pt x="224550" y="35639"/>
                  </a:lnTo>
                  <a:lnTo>
                    <a:pt x="224164" y="34834"/>
                  </a:lnTo>
                  <a:lnTo>
                    <a:pt x="223758" y="34037"/>
                  </a:lnTo>
                  <a:lnTo>
                    <a:pt x="223797" y="33954"/>
                  </a:lnTo>
                  <a:lnTo>
                    <a:pt x="223831" y="33872"/>
                  </a:lnTo>
                  <a:lnTo>
                    <a:pt x="223857" y="33789"/>
                  </a:lnTo>
                  <a:lnTo>
                    <a:pt x="223877" y="33707"/>
                  </a:lnTo>
                  <a:lnTo>
                    <a:pt x="223897" y="33617"/>
                  </a:lnTo>
                  <a:lnTo>
                    <a:pt x="223904" y="33535"/>
                  </a:lnTo>
                  <a:lnTo>
                    <a:pt x="223911" y="33445"/>
                  </a:lnTo>
                  <a:lnTo>
                    <a:pt x="223911" y="33363"/>
                  </a:lnTo>
                  <a:lnTo>
                    <a:pt x="223904" y="33273"/>
                  </a:lnTo>
                  <a:lnTo>
                    <a:pt x="223891" y="33184"/>
                  </a:lnTo>
                  <a:lnTo>
                    <a:pt x="223871" y="33101"/>
                  </a:lnTo>
                  <a:lnTo>
                    <a:pt x="223851" y="33012"/>
                  </a:lnTo>
                  <a:lnTo>
                    <a:pt x="223824" y="32930"/>
                  </a:lnTo>
                  <a:lnTo>
                    <a:pt x="223791" y="32847"/>
                  </a:lnTo>
                  <a:lnTo>
                    <a:pt x="223758" y="32765"/>
                  </a:lnTo>
                  <a:lnTo>
                    <a:pt x="223718" y="32689"/>
                  </a:lnTo>
                  <a:lnTo>
                    <a:pt x="223671" y="32606"/>
                  </a:lnTo>
                  <a:lnTo>
                    <a:pt x="223624" y="32538"/>
                  </a:lnTo>
                  <a:lnTo>
                    <a:pt x="223571" y="32462"/>
                  </a:lnTo>
                  <a:lnTo>
                    <a:pt x="223511" y="32393"/>
                  </a:lnTo>
                  <a:lnTo>
                    <a:pt x="223458" y="32331"/>
                  </a:lnTo>
                  <a:lnTo>
                    <a:pt x="223391" y="32263"/>
                  </a:lnTo>
                  <a:lnTo>
                    <a:pt x="223325" y="32208"/>
                  </a:lnTo>
                  <a:lnTo>
                    <a:pt x="223258" y="32153"/>
                  </a:lnTo>
                  <a:lnTo>
                    <a:pt x="223185" y="32104"/>
                  </a:lnTo>
                  <a:lnTo>
                    <a:pt x="223105" y="32056"/>
                  </a:lnTo>
                  <a:lnTo>
                    <a:pt x="223032" y="32015"/>
                  </a:lnTo>
                  <a:lnTo>
                    <a:pt x="222952" y="31981"/>
                  </a:lnTo>
                  <a:lnTo>
                    <a:pt x="222865" y="31953"/>
                  </a:lnTo>
                  <a:lnTo>
                    <a:pt x="222779" y="31933"/>
                  </a:lnTo>
                  <a:lnTo>
                    <a:pt x="222692" y="31912"/>
                  </a:lnTo>
                  <a:lnTo>
                    <a:pt x="222606" y="31898"/>
                  </a:lnTo>
                  <a:lnTo>
                    <a:pt x="222199" y="31204"/>
                  </a:lnTo>
                  <a:lnTo>
                    <a:pt x="221780" y="30516"/>
                  </a:lnTo>
                  <a:lnTo>
                    <a:pt x="221347" y="29829"/>
                  </a:lnTo>
                  <a:lnTo>
                    <a:pt x="220908" y="29141"/>
                  </a:lnTo>
                  <a:lnTo>
                    <a:pt x="220455" y="28460"/>
                  </a:lnTo>
                  <a:lnTo>
                    <a:pt x="219989" y="27786"/>
                  </a:lnTo>
                  <a:lnTo>
                    <a:pt x="219516" y="27113"/>
                  </a:lnTo>
                  <a:lnTo>
                    <a:pt x="219030" y="26446"/>
                  </a:lnTo>
                  <a:lnTo>
                    <a:pt x="218531" y="25786"/>
                  </a:lnTo>
                  <a:lnTo>
                    <a:pt x="218018" y="25125"/>
                  </a:lnTo>
                  <a:lnTo>
                    <a:pt x="217499" y="24472"/>
                  </a:lnTo>
                  <a:lnTo>
                    <a:pt x="216959" y="23819"/>
                  </a:lnTo>
                  <a:lnTo>
                    <a:pt x="216413" y="23173"/>
                  </a:lnTo>
                  <a:lnTo>
                    <a:pt x="215848" y="22533"/>
                  </a:lnTo>
                  <a:lnTo>
                    <a:pt x="215275" y="21894"/>
                  </a:lnTo>
                  <a:lnTo>
                    <a:pt x="214689" y="21261"/>
                  </a:lnTo>
                  <a:lnTo>
                    <a:pt x="214822" y="20897"/>
                  </a:lnTo>
                  <a:lnTo>
                    <a:pt x="214949" y="20532"/>
                  </a:lnTo>
                  <a:lnTo>
                    <a:pt x="215062" y="20168"/>
                  </a:lnTo>
                  <a:lnTo>
                    <a:pt x="215162" y="19797"/>
                  </a:lnTo>
                  <a:lnTo>
                    <a:pt x="215248" y="19418"/>
                  </a:lnTo>
                  <a:lnTo>
                    <a:pt x="215322" y="19047"/>
                  </a:lnTo>
                  <a:lnTo>
                    <a:pt x="215388" y="18669"/>
                  </a:lnTo>
                  <a:lnTo>
                    <a:pt x="215441" y="18284"/>
                  </a:lnTo>
                  <a:lnTo>
                    <a:pt x="215481" y="17906"/>
                  </a:lnTo>
                  <a:lnTo>
                    <a:pt x="215515" y="17521"/>
                  </a:lnTo>
                  <a:lnTo>
                    <a:pt x="215528" y="17136"/>
                  </a:lnTo>
                  <a:lnTo>
                    <a:pt x="215541" y="16751"/>
                  </a:lnTo>
                  <a:lnTo>
                    <a:pt x="215535" y="16366"/>
                  </a:lnTo>
                  <a:lnTo>
                    <a:pt x="215521" y="15974"/>
                  </a:lnTo>
                  <a:lnTo>
                    <a:pt x="215501" y="15589"/>
                  </a:lnTo>
                  <a:lnTo>
                    <a:pt x="215461" y="15197"/>
                  </a:lnTo>
                  <a:lnTo>
                    <a:pt x="215415" y="14805"/>
                  </a:lnTo>
                  <a:lnTo>
                    <a:pt x="215361" y="14420"/>
                  </a:lnTo>
                  <a:lnTo>
                    <a:pt x="215295" y="14028"/>
                  </a:lnTo>
                  <a:lnTo>
                    <a:pt x="215222" y="13643"/>
                  </a:lnTo>
                  <a:lnTo>
                    <a:pt x="215135" y="13251"/>
                  </a:lnTo>
                  <a:lnTo>
                    <a:pt x="215042" y="12866"/>
                  </a:lnTo>
                  <a:lnTo>
                    <a:pt x="214935" y="12481"/>
                  </a:lnTo>
                  <a:lnTo>
                    <a:pt x="214822" y="12096"/>
                  </a:lnTo>
                  <a:lnTo>
                    <a:pt x="214696" y="11711"/>
                  </a:lnTo>
                  <a:lnTo>
                    <a:pt x="214562" y="11325"/>
                  </a:lnTo>
                  <a:lnTo>
                    <a:pt x="214416" y="10947"/>
                  </a:lnTo>
                  <a:lnTo>
                    <a:pt x="214270" y="10569"/>
                  </a:lnTo>
                  <a:lnTo>
                    <a:pt x="214110" y="10191"/>
                  </a:lnTo>
                  <a:lnTo>
                    <a:pt x="213937" y="9820"/>
                  </a:lnTo>
                  <a:lnTo>
                    <a:pt x="213757" y="9448"/>
                  </a:lnTo>
                  <a:lnTo>
                    <a:pt x="213570" y="9084"/>
                  </a:lnTo>
                  <a:lnTo>
                    <a:pt x="213377" y="8720"/>
                  </a:lnTo>
                  <a:lnTo>
                    <a:pt x="213178" y="8355"/>
                  </a:lnTo>
                  <a:lnTo>
                    <a:pt x="212965" y="7998"/>
                  </a:lnTo>
                  <a:lnTo>
                    <a:pt x="212745" y="7647"/>
                  </a:lnTo>
                  <a:lnTo>
                    <a:pt x="212518" y="7296"/>
                  </a:lnTo>
                  <a:lnTo>
                    <a:pt x="212285" y="6946"/>
                  </a:lnTo>
                  <a:lnTo>
                    <a:pt x="212039" y="6609"/>
                  </a:lnTo>
                  <a:lnTo>
                    <a:pt x="211793" y="6272"/>
                  </a:lnTo>
                  <a:lnTo>
                    <a:pt x="211533" y="5935"/>
                  </a:lnTo>
                  <a:lnTo>
                    <a:pt x="211267" y="5612"/>
                  </a:lnTo>
                  <a:lnTo>
                    <a:pt x="211000" y="5288"/>
                  </a:lnTo>
                  <a:lnTo>
                    <a:pt x="210721" y="4972"/>
                  </a:lnTo>
                  <a:lnTo>
                    <a:pt x="210434" y="4663"/>
                  </a:lnTo>
                  <a:lnTo>
                    <a:pt x="210141" y="4353"/>
                  </a:lnTo>
                  <a:lnTo>
                    <a:pt x="209842" y="4058"/>
                  </a:lnTo>
                  <a:lnTo>
                    <a:pt x="209536" y="3762"/>
                  </a:lnTo>
                  <a:lnTo>
                    <a:pt x="209223" y="3473"/>
                  </a:lnTo>
                  <a:lnTo>
                    <a:pt x="208910" y="3198"/>
                  </a:lnTo>
                  <a:lnTo>
                    <a:pt x="208583" y="2923"/>
                  </a:lnTo>
                  <a:lnTo>
                    <a:pt x="208250" y="2655"/>
                  </a:lnTo>
                  <a:lnTo>
                    <a:pt x="207918" y="2401"/>
                  </a:lnTo>
                  <a:lnTo>
                    <a:pt x="207578" y="2146"/>
                  </a:lnTo>
                  <a:lnTo>
                    <a:pt x="207225" y="1905"/>
                  </a:lnTo>
                  <a:lnTo>
                    <a:pt x="206872" y="1665"/>
                  </a:lnTo>
                  <a:lnTo>
                    <a:pt x="206519" y="1438"/>
                  </a:lnTo>
                  <a:lnTo>
                    <a:pt x="206153" y="1218"/>
                  </a:lnTo>
                  <a:lnTo>
                    <a:pt x="205787" y="1005"/>
                  </a:lnTo>
                  <a:lnTo>
                    <a:pt x="205414" y="805"/>
                  </a:lnTo>
                  <a:lnTo>
                    <a:pt x="205035" y="613"/>
                  </a:lnTo>
                  <a:lnTo>
                    <a:pt x="204648" y="427"/>
                  </a:lnTo>
                  <a:lnTo>
                    <a:pt x="204262" y="255"/>
                  </a:lnTo>
                  <a:lnTo>
                    <a:pt x="203869" y="83"/>
                  </a:lnTo>
                  <a:lnTo>
                    <a:pt x="203789" y="56"/>
                  </a:lnTo>
                  <a:lnTo>
                    <a:pt x="203710" y="35"/>
                  </a:lnTo>
                  <a:lnTo>
                    <a:pt x="203636" y="15"/>
                  </a:lnTo>
                  <a:lnTo>
                    <a:pt x="203556" y="8"/>
                  </a:lnTo>
                  <a:lnTo>
                    <a:pt x="20348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 name="Google Shape;801;p38"/>
            <p:cNvSpPr/>
            <p:nvPr/>
          </p:nvSpPr>
          <p:spPr>
            <a:xfrm>
              <a:off x="707325" y="-4178100"/>
              <a:ext cx="432825" cy="527050"/>
            </a:xfrm>
            <a:custGeom>
              <a:avLst/>
              <a:gdLst/>
              <a:ahLst/>
              <a:cxnLst/>
              <a:rect l="l" t="t" r="r" b="b"/>
              <a:pathLst>
                <a:path w="17313" h="21082" extrusionOk="0">
                  <a:moveTo>
                    <a:pt x="4389" y="0"/>
                  </a:moveTo>
                  <a:lnTo>
                    <a:pt x="4209" y="873"/>
                  </a:lnTo>
                  <a:lnTo>
                    <a:pt x="4009" y="1754"/>
                  </a:lnTo>
                  <a:lnTo>
                    <a:pt x="3803" y="2627"/>
                  </a:lnTo>
                  <a:lnTo>
                    <a:pt x="3583" y="3493"/>
                  </a:lnTo>
                  <a:lnTo>
                    <a:pt x="3350" y="4366"/>
                  </a:lnTo>
                  <a:lnTo>
                    <a:pt x="3104" y="5233"/>
                  </a:lnTo>
                  <a:lnTo>
                    <a:pt x="2851" y="6099"/>
                  </a:lnTo>
                  <a:lnTo>
                    <a:pt x="2578" y="6959"/>
                  </a:lnTo>
                  <a:lnTo>
                    <a:pt x="2298" y="7818"/>
                  </a:lnTo>
                  <a:lnTo>
                    <a:pt x="2005" y="8671"/>
                  </a:lnTo>
                  <a:lnTo>
                    <a:pt x="1699" y="9530"/>
                  </a:lnTo>
                  <a:lnTo>
                    <a:pt x="1379" y="10376"/>
                  </a:lnTo>
                  <a:lnTo>
                    <a:pt x="1053" y="11222"/>
                  </a:lnTo>
                  <a:lnTo>
                    <a:pt x="713" y="12067"/>
                  </a:lnTo>
                  <a:lnTo>
                    <a:pt x="367" y="12906"/>
                  </a:lnTo>
                  <a:lnTo>
                    <a:pt x="1" y="13738"/>
                  </a:lnTo>
                  <a:lnTo>
                    <a:pt x="207" y="13793"/>
                  </a:lnTo>
                  <a:lnTo>
                    <a:pt x="407" y="13855"/>
                  </a:lnTo>
                  <a:lnTo>
                    <a:pt x="806" y="13986"/>
                  </a:lnTo>
                  <a:lnTo>
                    <a:pt x="1206" y="14137"/>
                  </a:lnTo>
                  <a:lnTo>
                    <a:pt x="1605" y="14295"/>
                  </a:lnTo>
                  <a:lnTo>
                    <a:pt x="1998" y="14467"/>
                  </a:lnTo>
                  <a:lnTo>
                    <a:pt x="2384" y="14653"/>
                  </a:lnTo>
                  <a:lnTo>
                    <a:pt x="2771" y="14845"/>
                  </a:lnTo>
                  <a:lnTo>
                    <a:pt x="3157" y="15052"/>
                  </a:lnTo>
                  <a:lnTo>
                    <a:pt x="3536" y="15258"/>
                  </a:lnTo>
                  <a:lnTo>
                    <a:pt x="3916" y="15471"/>
                  </a:lnTo>
                  <a:lnTo>
                    <a:pt x="4662" y="15904"/>
                  </a:lnTo>
                  <a:lnTo>
                    <a:pt x="5401" y="16344"/>
                  </a:lnTo>
                  <a:lnTo>
                    <a:pt x="6133" y="16771"/>
                  </a:lnTo>
                  <a:lnTo>
                    <a:pt x="7012" y="17266"/>
                  </a:lnTo>
                  <a:lnTo>
                    <a:pt x="7891" y="17754"/>
                  </a:lnTo>
                  <a:lnTo>
                    <a:pt x="8776" y="18242"/>
                  </a:lnTo>
                  <a:lnTo>
                    <a:pt x="9662" y="18744"/>
                  </a:lnTo>
                  <a:lnTo>
                    <a:pt x="10101" y="18991"/>
                  </a:lnTo>
                  <a:lnTo>
                    <a:pt x="10534" y="19253"/>
                  </a:lnTo>
                  <a:lnTo>
                    <a:pt x="10967" y="19514"/>
                  </a:lnTo>
                  <a:lnTo>
                    <a:pt x="11400" y="19775"/>
                  </a:lnTo>
                  <a:lnTo>
                    <a:pt x="11826" y="20050"/>
                  </a:lnTo>
                  <a:lnTo>
                    <a:pt x="12245" y="20325"/>
                  </a:lnTo>
                  <a:lnTo>
                    <a:pt x="12665" y="20614"/>
                  </a:lnTo>
                  <a:lnTo>
                    <a:pt x="13078" y="20903"/>
                  </a:lnTo>
                  <a:lnTo>
                    <a:pt x="13118" y="20944"/>
                  </a:lnTo>
                  <a:lnTo>
                    <a:pt x="13157" y="20985"/>
                  </a:lnTo>
                  <a:lnTo>
                    <a:pt x="13224" y="21082"/>
                  </a:lnTo>
                  <a:lnTo>
                    <a:pt x="13450" y="20504"/>
                  </a:lnTo>
                  <a:lnTo>
                    <a:pt x="13677" y="19927"/>
                  </a:lnTo>
                  <a:lnTo>
                    <a:pt x="13897" y="19349"/>
                  </a:lnTo>
                  <a:lnTo>
                    <a:pt x="14110" y="18765"/>
                  </a:lnTo>
                  <a:lnTo>
                    <a:pt x="14323" y="18180"/>
                  </a:lnTo>
                  <a:lnTo>
                    <a:pt x="14522" y="17589"/>
                  </a:lnTo>
                  <a:lnTo>
                    <a:pt x="14715" y="16997"/>
                  </a:lnTo>
                  <a:lnTo>
                    <a:pt x="14909" y="16399"/>
                  </a:lnTo>
                  <a:lnTo>
                    <a:pt x="15142" y="15615"/>
                  </a:lnTo>
                  <a:lnTo>
                    <a:pt x="15368" y="14825"/>
                  </a:lnTo>
                  <a:lnTo>
                    <a:pt x="15581" y="14041"/>
                  </a:lnTo>
                  <a:lnTo>
                    <a:pt x="15781" y="13257"/>
                  </a:lnTo>
                  <a:lnTo>
                    <a:pt x="15967" y="12473"/>
                  </a:lnTo>
                  <a:lnTo>
                    <a:pt x="16140" y="11696"/>
                  </a:lnTo>
                  <a:lnTo>
                    <a:pt x="16307" y="10912"/>
                  </a:lnTo>
                  <a:lnTo>
                    <a:pt x="16460" y="10135"/>
                  </a:lnTo>
                  <a:lnTo>
                    <a:pt x="16600" y="9358"/>
                  </a:lnTo>
                  <a:lnTo>
                    <a:pt x="16733" y="8581"/>
                  </a:lnTo>
                  <a:lnTo>
                    <a:pt x="16853" y="7804"/>
                  </a:lnTo>
                  <a:lnTo>
                    <a:pt x="16966" y="7034"/>
                  </a:lnTo>
                  <a:lnTo>
                    <a:pt x="17066" y="6264"/>
                  </a:lnTo>
                  <a:lnTo>
                    <a:pt x="17159" y="5494"/>
                  </a:lnTo>
                  <a:lnTo>
                    <a:pt x="17239" y="4724"/>
                  </a:lnTo>
                  <a:lnTo>
                    <a:pt x="17312" y="3954"/>
                  </a:lnTo>
                  <a:lnTo>
                    <a:pt x="16353" y="3686"/>
                  </a:lnTo>
                  <a:lnTo>
                    <a:pt x="15401" y="3404"/>
                  </a:lnTo>
                  <a:lnTo>
                    <a:pt x="13484" y="2826"/>
                  </a:lnTo>
                  <a:lnTo>
                    <a:pt x="12532" y="2537"/>
                  </a:lnTo>
                  <a:lnTo>
                    <a:pt x="11573" y="2249"/>
                  </a:lnTo>
                  <a:lnTo>
                    <a:pt x="10614" y="1974"/>
                  </a:lnTo>
                  <a:lnTo>
                    <a:pt x="9649" y="1712"/>
                  </a:lnTo>
                  <a:lnTo>
                    <a:pt x="9316" y="1630"/>
                  </a:lnTo>
                  <a:lnTo>
                    <a:pt x="8976" y="1547"/>
                  </a:lnTo>
                  <a:lnTo>
                    <a:pt x="8297" y="1389"/>
                  </a:lnTo>
                  <a:lnTo>
                    <a:pt x="7618" y="1231"/>
                  </a:lnTo>
                  <a:lnTo>
                    <a:pt x="7278" y="1142"/>
                  </a:lnTo>
                  <a:lnTo>
                    <a:pt x="6939" y="1052"/>
                  </a:lnTo>
                  <a:lnTo>
                    <a:pt x="6599" y="956"/>
                  </a:lnTo>
                  <a:lnTo>
                    <a:pt x="6266" y="853"/>
                  </a:lnTo>
                  <a:lnTo>
                    <a:pt x="5940" y="743"/>
                  </a:lnTo>
                  <a:lnTo>
                    <a:pt x="5614" y="619"/>
                  </a:lnTo>
                  <a:lnTo>
                    <a:pt x="5301" y="482"/>
                  </a:lnTo>
                  <a:lnTo>
                    <a:pt x="4988" y="337"/>
                  </a:lnTo>
                  <a:lnTo>
                    <a:pt x="4835" y="255"/>
                  </a:lnTo>
                  <a:lnTo>
                    <a:pt x="4682" y="172"/>
                  </a:lnTo>
                  <a:lnTo>
                    <a:pt x="4535" y="90"/>
                  </a:lnTo>
                  <a:lnTo>
                    <a:pt x="4389"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2" name="Google Shape;802;p38"/>
            <p:cNvSpPr/>
            <p:nvPr/>
          </p:nvSpPr>
          <p:spPr>
            <a:xfrm>
              <a:off x="784575" y="-4895425"/>
              <a:ext cx="296975" cy="260450"/>
            </a:xfrm>
            <a:custGeom>
              <a:avLst/>
              <a:gdLst/>
              <a:ahLst/>
              <a:cxnLst/>
              <a:rect l="l" t="t" r="r" b="b"/>
              <a:pathLst>
                <a:path w="11879" h="10418" extrusionOk="0">
                  <a:moveTo>
                    <a:pt x="8476" y="0"/>
                  </a:moveTo>
                  <a:lnTo>
                    <a:pt x="7963" y="199"/>
                  </a:lnTo>
                  <a:lnTo>
                    <a:pt x="7451" y="392"/>
                  </a:lnTo>
                  <a:lnTo>
                    <a:pt x="6938" y="578"/>
                  </a:lnTo>
                  <a:lnTo>
                    <a:pt x="6419" y="750"/>
                  </a:lnTo>
                  <a:lnTo>
                    <a:pt x="5899" y="915"/>
                  </a:lnTo>
                  <a:lnTo>
                    <a:pt x="5373" y="1066"/>
                  </a:lnTo>
                  <a:lnTo>
                    <a:pt x="4847" y="1210"/>
                  </a:lnTo>
                  <a:lnTo>
                    <a:pt x="4315" y="1341"/>
                  </a:lnTo>
                  <a:lnTo>
                    <a:pt x="3782" y="1458"/>
                  </a:lnTo>
                  <a:lnTo>
                    <a:pt x="3249" y="1568"/>
                  </a:lnTo>
                  <a:lnTo>
                    <a:pt x="2710" y="1657"/>
                  </a:lnTo>
                  <a:lnTo>
                    <a:pt x="2171" y="1740"/>
                  </a:lnTo>
                  <a:lnTo>
                    <a:pt x="1631" y="1802"/>
                  </a:lnTo>
                  <a:lnTo>
                    <a:pt x="1092" y="1857"/>
                  </a:lnTo>
                  <a:lnTo>
                    <a:pt x="546" y="1891"/>
                  </a:lnTo>
                  <a:lnTo>
                    <a:pt x="0" y="1912"/>
                  </a:lnTo>
                  <a:lnTo>
                    <a:pt x="167" y="2441"/>
                  </a:lnTo>
                  <a:lnTo>
                    <a:pt x="326" y="2970"/>
                  </a:lnTo>
                  <a:lnTo>
                    <a:pt x="480" y="3493"/>
                  </a:lnTo>
                  <a:lnTo>
                    <a:pt x="626" y="4029"/>
                  </a:lnTo>
                  <a:lnTo>
                    <a:pt x="766" y="4559"/>
                  </a:lnTo>
                  <a:lnTo>
                    <a:pt x="906" y="5088"/>
                  </a:lnTo>
                  <a:lnTo>
                    <a:pt x="1032" y="5618"/>
                  </a:lnTo>
                  <a:lnTo>
                    <a:pt x="1159" y="6147"/>
                  </a:lnTo>
                  <a:lnTo>
                    <a:pt x="1279" y="6683"/>
                  </a:lnTo>
                  <a:lnTo>
                    <a:pt x="1392" y="7213"/>
                  </a:lnTo>
                  <a:lnTo>
                    <a:pt x="1498" y="7749"/>
                  </a:lnTo>
                  <a:lnTo>
                    <a:pt x="1598" y="8279"/>
                  </a:lnTo>
                  <a:lnTo>
                    <a:pt x="1691" y="8815"/>
                  </a:lnTo>
                  <a:lnTo>
                    <a:pt x="1778" y="9351"/>
                  </a:lnTo>
                  <a:lnTo>
                    <a:pt x="1865" y="9881"/>
                  </a:lnTo>
                  <a:lnTo>
                    <a:pt x="1938" y="10417"/>
                  </a:lnTo>
                  <a:lnTo>
                    <a:pt x="2064" y="10328"/>
                  </a:lnTo>
                  <a:lnTo>
                    <a:pt x="2191" y="10245"/>
                  </a:lnTo>
                  <a:lnTo>
                    <a:pt x="2324" y="10170"/>
                  </a:lnTo>
                  <a:lnTo>
                    <a:pt x="2457" y="10101"/>
                  </a:lnTo>
                  <a:lnTo>
                    <a:pt x="2590" y="10039"/>
                  </a:lnTo>
                  <a:lnTo>
                    <a:pt x="2730" y="9977"/>
                  </a:lnTo>
                  <a:lnTo>
                    <a:pt x="2877" y="9929"/>
                  </a:lnTo>
                  <a:lnTo>
                    <a:pt x="3016" y="9881"/>
                  </a:lnTo>
                  <a:lnTo>
                    <a:pt x="3163" y="9839"/>
                  </a:lnTo>
                  <a:lnTo>
                    <a:pt x="3309" y="9805"/>
                  </a:lnTo>
                  <a:lnTo>
                    <a:pt x="3463" y="9778"/>
                  </a:lnTo>
                  <a:lnTo>
                    <a:pt x="3609" y="9750"/>
                  </a:lnTo>
                  <a:lnTo>
                    <a:pt x="3915" y="9709"/>
                  </a:lnTo>
                  <a:lnTo>
                    <a:pt x="4228" y="9688"/>
                  </a:lnTo>
                  <a:lnTo>
                    <a:pt x="4541" y="9674"/>
                  </a:lnTo>
                  <a:lnTo>
                    <a:pt x="4854" y="9668"/>
                  </a:lnTo>
                  <a:lnTo>
                    <a:pt x="5167" y="9668"/>
                  </a:lnTo>
                  <a:lnTo>
                    <a:pt x="5480" y="9674"/>
                  </a:lnTo>
                  <a:lnTo>
                    <a:pt x="6106" y="9688"/>
                  </a:lnTo>
                  <a:lnTo>
                    <a:pt x="6405" y="9695"/>
                  </a:lnTo>
                  <a:lnTo>
                    <a:pt x="6705" y="9695"/>
                  </a:lnTo>
                  <a:lnTo>
                    <a:pt x="7344" y="9688"/>
                  </a:lnTo>
                  <a:lnTo>
                    <a:pt x="7983" y="9674"/>
                  </a:lnTo>
                  <a:lnTo>
                    <a:pt x="8636" y="9661"/>
                  </a:lnTo>
                  <a:lnTo>
                    <a:pt x="9282" y="9647"/>
                  </a:lnTo>
                  <a:lnTo>
                    <a:pt x="10261" y="9647"/>
                  </a:lnTo>
                  <a:lnTo>
                    <a:pt x="10587" y="9654"/>
                  </a:lnTo>
                  <a:lnTo>
                    <a:pt x="10913" y="9668"/>
                  </a:lnTo>
                  <a:lnTo>
                    <a:pt x="11239" y="9688"/>
                  </a:lnTo>
                  <a:lnTo>
                    <a:pt x="11559" y="9709"/>
                  </a:lnTo>
                  <a:lnTo>
                    <a:pt x="11879" y="9736"/>
                  </a:lnTo>
                  <a:lnTo>
                    <a:pt x="11705" y="9118"/>
                  </a:lnTo>
                  <a:lnTo>
                    <a:pt x="11526" y="8506"/>
                  </a:lnTo>
                  <a:lnTo>
                    <a:pt x="11339" y="7887"/>
                  </a:lnTo>
                  <a:lnTo>
                    <a:pt x="11153" y="7275"/>
                  </a:lnTo>
                  <a:lnTo>
                    <a:pt x="10953" y="6663"/>
                  </a:lnTo>
                  <a:lnTo>
                    <a:pt x="10753" y="6051"/>
                  </a:lnTo>
                  <a:lnTo>
                    <a:pt x="10547" y="5446"/>
                  </a:lnTo>
                  <a:lnTo>
                    <a:pt x="10334" y="4834"/>
                  </a:lnTo>
                  <a:lnTo>
                    <a:pt x="10121" y="4229"/>
                  </a:lnTo>
                  <a:lnTo>
                    <a:pt x="9901" y="3624"/>
                  </a:lnTo>
                  <a:lnTo>
                    <a:pt x="9675" y="3019"/>
                  </a:lnTo>
                  <a:lnTo>
                    <a:pt x="9442" y="2414"/>
                  </a:lnTo>
                  <a:lnTo>
                    <a:pt x="9209" y="1808"/>
                  </a:lnTo>
                  <a:lnTo>
                    <a:pt x="8969" y="1203"/>
                  </a:lnTo>
                  <a:lnTo>
                    <a:pt x="8723" y="598"/>
                  </a:lnTo>
                  <a:lnTo>
                    <a:pt x="8476"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 name="Google Shape;803;p38"/>
            <p:cNvSpPr/>
            <p:nvPr/>
          </p:nvSpPr>
          <p:spPr>
            <a:xfrm>
              <a:off x="496100" y="-3790650"/>
              <a:ext cx="516200" cy="589800"/>
            </a:xfrm>
            <a:custGeom>
              <a:avLst/>
              <a:gdLst/>
              <a:ahLst/>
              <a:cxnLst/>
              <a:rect l="l" t="t" r="r" b="b"/>
              <a:pathLst>
                <a:path w="20648" h="23592" extrusionOk="0">
                  <a:moveTo>
                    <a:pt x="7624" y="0"/>
                  </a:moveTo>
                  <a:lnTo>
                    <a:pt x="7218" y="832"/>
                  </a:lnTo>
                  <a:lnTo>
                    <a:pt x="6805" y="1664"/>
                  </a:lnTo>
                  <a:lnTo>
                    <a:pt x="6379" y="2496"/>
                  </a:lnTo>
                  <a:lnTo>
                    <a:pt x="5946" y="3315"/>
                  </a:lnTo>
                  <a:lnTo>
                    <a:pt x="5500" y="4133"/>
                  </a:lnTo>
                  <a:lnTo>
                    <a:pt x="5047" y="4951"/>
                  </a:lnTo>
                  <a:lnTo>
                    <a:pt x="4588" y="5762"/>
                  </a:lnTo>
                  <a:lnTo>
                    <a:pt x="4115" y="6567"/>
                  </a:lnTo>
                  <a:lnTo>
                    <a:pt x="3629" y="7365"/>
                  </a:lnTo>
                  <a:lnTo>
                    <a:pt x="3143" y="8162"/>
                  </a:lnTo>
                  <a:lnTo>
                    <a:pt x="2637" y="8953"/>
                  </a:lnTo>
                  <a:lnTo>
                    <a:pt x="2131" y="9737"/>
                  </a:lnTo>
                  <a:lnTo>
                    <a:pt x="1612" y="10514"/>
                  </a:lnTo>
                  <a:lnTo>
                    <a:pt x="1086" y="11291"/>
                  </a:lnTo>
                  <a:lnTo>
                    <a:pt x="546" y="12054"/>
                  </a:lnTo>
                  <a:lnTo>
                    <a:pt x="0" y="12817"/>
                  </a:lnTo>
                  <a:lnTo>
                    <a:pt x="293" y="13065"/>
                  </a:lnTo>
                  <a:lnTo>
                    <a:pt x="586" y="13312"/>
                  </a:lnTo>
                  <a:lnTo>
                    <a:pt x="879" y="13574"/>
                  </a:lnTo>
                  <a:lnTo>
                    <a:pt x="1159" y="13842"/>
                  </a:lnTo>
                  <a:lnTo>
                    <a:pt x="1439" y="14117"/>
                  </a:lnTo>
                  <a:lnTo>
                    <a:pt x="1718" y="14392"/>
                  </a:lnTo>
                  <a:lnTo>
                    <a:pt x="1991" y="14674"/>
                  </a:lnTo>
                  <a:lnTo>
                    <a:pt x="2264" y="14956"/>
                  </a:lnTo>
                  <a:lnTo>
                    <a:pt x="2797" y="15526"/>
                  </a:lnTo>
                  <a:lnTo>
                    <a:pt x="3323" y="16097"/>
                  </a:lnTo>
                  <a:lnTo>
                    <a:pt x="3842" y="16654"/>
                  </a:lnTo>
                  <a:lnTo>
                    <a:pt x="4362" y="17190"/>
                  </a:lnTo>
                  <a:lnTo>
                    <a:pt x="7305" y="20181"/>
                  </a:lnTo>
                  <a:lnTo>
                    <a:pt x="10241" y="23172"/>
                  </a:lnTo>
                  <a:lnTo>
                    <a:pt x="10327" y="23275"/>
                  </a:lnTo>
                  <a:lnTo>
                    <a:pt x="10401" y="23385"/>
                  </a:lnTo>
                  <a:lnTo>
                    <a:pt x="10467" y="23489"/>
                  </a:lnTo>
                  <a:lnTo>
                    <a:pt x="10514" y="23592"/>
                  </a:lnTo>
                  <a:lnTo>
                    <a:pt x="10900" y="23159"/>
                  </a:lnTo>
                  <a:lnTo>
                    <a:pt x="11280" y="22725"/>
                  </a:lnTo>
                  <a:lnTo>
                    <a:pt x="11652" y="22285"/>
                  </a:lnTo>
                  <a:lnTo>
                    <a:pt x="12025" y="21838"/>
                  </a:lnTo>
                  <a:lnTo>
                    <a:pt x="12391" y="21391"/>
                  </a:lnTo>
                  <a:lnTo>
                    <a:pt x="12758" y="20938"/>
                  </a:lnTo>
                  <a:lnTo>
                    <a:pt x="13111" y="20484"/>
                  </a:lnTo>
                  <a:lnTo>
                    <a:pt x="13470" y="20030"/>
                  </a:lnTo>
                  <a:lnTo>
                    <a:pt x="13816" y="19562"/>
                  </a:lnTo>
                  <a:lnTo>
                    <a:pt x="14163" y="19102"/>
                  </a:lnTo>
                  <a:lnTo>
                    <a:pt x="14509" y="18627"/>
                  </a:lnTo>
                  <a:lnTo>
                    <a:pt x="14842" y="18160"/>
                  </a:lnTo>
                  <a:lnTo>
                    <a:pt x="15175" y="17685"/>
                  </a:lnTo>
                  <a:lnTo>
                    <a:pt x="15508" y="17204"/>
                  </a:lnTo>
                  <a:lnTo>
                    <a:pt x="15827" y="16723"/>
                  </a:lnTo>
                  <a:lnTo>
                    <a:pt x="16153" y="16234"/>
                  </a:lnTo>
                  <a:lnTo>
                    <a:pt x="16466" y="15746"/>
                  </a:lnTo>
                  <a:lnTo>
                    <a:pt x="16779" y="15251"/>
                  </a:lnTo>
                  <a:lnTo>
                    <a:pt x="17086" y="14756"/>
                  </a:lnTo>
                  <a:lnTo>
                    <a:pt x="17385" y="14254"/>
                  </a:lnTo>
                  <a:lnTo>
                    <a:pt x="17685" y="13752"/>
                  </a:lnTo>
                  <a:lnTo>
                    <a:pt x="17978" y="13243"/>
                  </a:lnTo>
                  <a:lnTo>
                    <a:pt x="18264" y="12735"/>
                  </a:lnTo>
                  <a:lnTo>
                    <a:pt x="18550" y="12219"/>
                  </a:lnTo>
                  <a:lnTo>
                    <a:pt x="18830" y="11703"/>
                  </a:lnTo>
                  <a:lnTo>
                    <a:pt x="19103" y="11188"/>
                  </a:lnTo>
                  <a:lnTo>
                    <a:pt x="19376" y="10665"/>
                  </a:lnTo>
                  <a:lnTo>
                    <a:pt x="19636" y="10136"/>
                  </a:lnTo>
                  <a:lnTo>
                    <a:pt x="19895" y="9606"/>
                  </a:lnTo>
                  <a:lnTo>
                    <a:pt x="20155" y="9077"/>
                  </a:lnTo>
                  <a:lnTo>
                    <a:pt x="20401" y="8540"/>
                  </a:lnTo>
                  <a:lnTo>
                    <a:pt x="20648" y="8004"/>
                  </a:lnTo>
                  <a:lnTo>
                    <a:pt x="20521" y="7983"/>
                  </a:lnTo>
                  <a:lnTo>
                    <a:pt x="20395" y="7949"/>
                  </a:lnTo>
                  <a:lnTo>
                    <a:pt x="20262" y="7908"/>
                  </a:lnTo>
                  <a:lnTo>
                    <a:pt x="20115" y="7846"/>
                  </a:lnTo>
                  <a:lnTo>
                    <a:pt x="19669" y="7633"/>
                  </a:lnTo>
                  <a:lnTo>
                    <a:pt x="19223" y="7413"/>
                  </a:lnTo>
                  <a:lnTo>
                    <a:pt x="18777" y="7179"/>
                  </a:lnTo>
                  <a:lnTo>
                    <a:pt x="18337" y="6938"/>
                  </a:lnTo>
                  <a:lnTo>
                    <a:pt x="17898" y="6691"/>
                  </a:lnTo>
                  <a:lnTo>
                    <a:pt x="17458" y="6443"/>
                  </a:lnTo>
                  <a:lnTo>
                    <a:pt x="17026" y="6182"/>
                  </a:lnTo>
                  <a:lnTo>
                    <a:pt x="16586" y="5928"/>
                  </a:lnTo>
                  <a:lnTo>
                    <a:pt x="15727" y="5398"/>
                  </a:lnTo>
                  <a:lnTo>
                    <a:pt x="14868" y="4862"/>
                  </a:lnTo>
                  <a:lnTo>
                    <a:pt x="14009" y="4325"/>
                  </a:lnTo>
                  <a:lnTo>
                    <a:pt x="13157" y="3803"/>
                  </a:lnTo>
                  <a:lnTo>
                    <a:pt x="12445" y="3383"/>
                  </a:lnTo>
                  <a:lnTo>
                    <a:pt x="11719" y="2957"/>
                  </a:lnTo>
                  <a:lnTo>
                    <a:pt x="10993" y="2524"/>
                  </a:lnTo>
                  <a:lnTo>
                    <a:pt x="10627" y="2304"/>
                  </a:lnTo>
                  <a:lnTo>
                    <a:pt x="10267" y="2077"/>
                  </a:lnTo>
                  <a:lnTo>
                    <a:pt x="9915" y="1843"/>
                  </a:lnTo>
                  <a:lnTo>
                    <a:pt x="9562" y="1603"/>
                  </a:lnTo>
                  <a:lnTo>
                    <a:pt x="9215" y="1355"/>
                  </a:lnTo>
                  <a:lnTo>
                    <a:pt x="8876" y="1108"/>
                  </a:lnTo>
                  <a:lnTo>
                    <a:pt x="8550" y="839"/>
                  </a:lnTo>
                  <a:lnTo>
                    <a:pt x="8230" y="571"/>
                  </a:lnTo>
                  <a:lnTo>
                    <a:pt x="7917" y="289"/>
                  </a:lnTo>
                  <a:lnTo>
                    <a:pt x="7771" y="145"/>
                  </a:lnTo>
                  <a:lnTo>
                    <a:pt x="7624"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4" name="Google Shape;804;p38"/>
            <p:cNvSpPr/>
            <p:nvPr/>
          </p:nvSpPr>
          <p:spPr>
            <a:xfrm>
              <a:off x="681375" y="-5223075"/>
              <a:ext cx="287825" cy="334200"/>
            </a:xfrm>
            <a:custGeom>
              <a:avLst/>
              <a:gdLst/>
              <a:ahLst/>
              <a:cxnLst/>
              <a:rect l="l" t="t" r="r" b="b"/>
              <a:pathLst>
                <a:path w="11513" h="13368" extrusionOk="0">
                  <a:moveTo>
                    <a:pt x="6046" y="1"/>
                  </a:moveTo>
                  <a:lnTo>
                    <a:pt x="5926" y="207"/>
                  </a:lnTo>
                  <a:lnTo>
                    <a:pt x="5806" y="406"/>
                  </a:lnTo>
                  <a:lnTo>
                    <a:pt x="5680" y="606"/>
                  </a:lnTo>
                  <a:lnTo>
                    <a:pt x="5553" y="805"/>
                  </a:lnTo>
                  <a:lnTo>
                    <a:pt x="5420" y="1004"/>
                  </a:lnTo>
                  <a:lnTo>
                    <a:pt x="5280" y="1197"/>
                  </a:lnTo>
                  <a:lnTo>
                    <a:pt x="5140" y="1390"/>
                  </a:lnTo>
                  <a:lnTo>
                    <a:pt x="4994" y="1582"/>
                  </a:lnTo>
                  <a:lnTo>
                    <a:pt x="4841" y="1775"/>
                  </a:lnTo>
                  <a:lnTo>
                    <a:pt x="4688" y="1960"/>
                  </a:lnTo>
                  <a:lnTo>
                    <a:pt x="4528" y="2153"/>
                  </a:lnTo>
                  <a:lnTo>
                    <a:pt x="4361" y="2332"/>
                  </a:lnTo>
                  <a:lnTo>
                    <a:pt x="4188" y="2517"/>
                  </a:lnTo>
                  <a:lnTo>
                    <a:pt x="4015" y="2696"/>
                  </a:lnTo>
                  <a:lnTo>
                    <a:pt x="3835" y="2875"/>
                  </a:lnTo>
                  <a:lnTo>
                    <a:pt x="3649" y="3053"/>
                  </a:lnTo>
                  <a:lnTo>
                    <a:pt x="3462" y="3225"/>
                  </a:lnTo>
                  <a:lnTo>
                    <a:pt x="3269" y="3404"/>
                  </a:lnTo>
                  <a:lnTo>
                    <a:pt x="3070" y="3569"/>
                  </a:lnTo>
                  <a:lnTo>
                    <a:pt x="2863" y="3741"/>
                  </a:lnTo>
                  <a:lnTo>
                    <a:pt x="2650" y="3906"/>
                  </a:lnTo>
                  <a:lnTo>
                    <a:pt x="2437" y="4071"/>
                  </a:lnTo>
                  <a:lnTo>
                    <a:pt x="2217" y="4229"/>
                  </a:lnTo>
                  <a:lnTo>
                    <a:pt x="1991" y="4387"/>
                  </a:lnTo>
                  <a:lnTo>
                    <a:pt x="1765" y="4546"/>
                  </a:lnTo>
                  <a:lnTo>
                    <a:pt x="1525" y="4697"/>
                  </a:lnTo>
                  <a:lnTo>
                    <a:pt x="1285" y="4848"/>
                  </a:lnTo>
                  <a:lnTo>
                    <a:pt x="1039" y="4999"/>
                  </a:lnTo>
                  <a:lnTo>
                    <a:pt x="786" y="5144"/>
                  </a:lnTo>
                  <a:lnTo>
                    <a:pt x="526" y="5288"/>
                  </a:lnTo>
                  <a:lnTo>
                    <a:pt x="266" y="5426"/>
                  </a:lnTo>
                  <a:lnTo>
                    <a:pt x="0" y="5563"/>
                  </a:lnTo>
                  <a:lnTo>
                    <a:pt x="266" y="6045"/>
                  </a:lnTo>
                  <a:lnTo>
                    <a:pt x="526" y="6526"/>
                  </a:lnTo>
                  <a:lnTo>
                    <a:pt x="786" y="7007"/>
                  </a:lnTo>
                  <a:lnTo>
                    <a:pt x="1032" y="7488"/>
                  </a:lnTo>
                  <a:lnTo>
                    <a:pt x="1272" y="7970"/>
                  </a:lnTo>
                  <a:lnTo>
                    <a:pt x="1512" y="8458"/>
                  </a:lnTo>
                  <a:lnTo>
                    <a:pt x="1745" y="8946"/>
                  </a:lnTo>
                  <a:lnTo>
                    <a:pt x="1964" y="9434"/>
                  </a:lnTo>
                  <a:lnTo>
                    <a:pt x="2184" y="9923"/>
                  </a:lnTo>
                  <a:lnTo>
                    <a:pt x="2397" y="10411"/>
                  </a:lnTo>
                  <a:lnTo>
                    <a:pt x="2603" y="10906"/>
                  </a:lnTo>
                  <a:lnTo>
                    <a:pt x="2803" y="11394"/>
                  </a:lnTo>
                  <a:lnTo>
                    <a:pt x="3003" y="11889"/>
                  </a:lnTo>
                  <a:lnTo>
                    <a:pt x="3189" y="12377"/>
                  </a:lnTo>
                  <a:lnTo>
                    <a:pt x="3376" y="12872"/>
                  </a:lnTo>
                  <a:lnTo>
                    <a:pt x="3556" y="13367"/>
                  </a:lnTo>
                  <a:lnTo>
                    <a:pt x="4581" y="13085"/>
                  </a:lnTo>
                  <a:lnTo>
                    <a:pt x="5593" y="12790"/>
                  </a:lnTo>
                  <a:lnTo>
                    <a:pt x="6099" y="12632"/>
                  </a:lnTo>
                  <a:lnTo>
                    <a:pt x="6605" y="12473"/>
                  </a:lnTo>
                  <a:lnTo>
                    <a:pt x="7104" y="12315"/>
                  </a:lnTo>
                  <a:lnTo>
                    <a:pt x="7604" y="12150"/>
                  </a:lnTo>
                  <a:lnTo>
                    <a:pt x="8103" y="11978"/>
                  </a:lnTo>
                  <a:lnTo>
                    <a:pt x="8596" y="11800"/>
                  </a:lnTo>
                  <a:lnTo>
                    <a:pt x="9089" y="11614"/>
                  </a:lnTo>
                  <a:lnTo>
                    <a:pt x="9581" y="11428"/>
                  </a:lnTo>
                  <a:lnTo>
                    <a:pt x="10067" y="11229"/>
                  </a:lnTo>
                  <a:lnTo>
                    <a:pt x="10553" y="11030"/>
                  </a:lnTo>
                  <a:lnTo>
                    <a:pt x="11033" y="10816"/>
                  </a:lnTo>
                  <a:lnTo>
                    <a:pt x="11512" y="10596"/>
                  </a:lnTo>
                  <a:lnTo>
                    <a:pt x="11206" y="9929"/>
                  </a:lnTo>
                  <a:lnTo>
                    <a:pt x="10900" y="9256"/>
                  </a:lnTo>
                  <a:lnTo>
                    <a:pt x="10580" y="8589"/>
                  </a:lnTo>
                  <a:lnTo>
                    <a:pt x="10260" y="7922"/>
                  </a:lnTo>
                  <a:lnTo>
                    <a:pt x="9934" y="7255"/>
                  </a:lnTo>
                  <a:lnTo>
                    <a:pt x="9608" y="6588"/>
                  </a:lnTo>
                  <a:lnTo>
                    <a:pt x="9268" y="5921"/>
                  </a:lnTo>
                  <a:lnTo>
                    <a:pt x="8929" y="5261"/>
                  </a:lnTo>
                  <a:lnTo>
                    <a:pt x="8589" y="4594"/>
                  </a:lnTo>
                  <a:lnTo>
                    <a:pt x="8236" y="3934"/>
                  </a:lnTo>
                  <a:lnTo>
                    <a:pt x="7883" y="3274"/>
                  </a:lnTo>
                  <a:lnTo>
                    <a:pt x="7524" y="2620"/>
                  </a:lnTo>
                  <a:lnTo>
                    <a:pt x="7158" y="1960"/>
                  </a:lnTo>
                  <a:lnTo>
                    <a:pt x="6792" y="1307"/>
                  </a:lnTo>
                  <a:lnTo>
                    <a:pt x="6419" y="654"/>
                  </a:lnTo>
                  <a:lnTo>
                    <a:pt x="6046"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 name="Google Shape;805;p38"/>
            <p:cNvSpPr/>
            <p:nvPr/>
          </p:nvSpPr>
          <p:spPr>
            <a:xfrm>
              <a:off x="155875" y="-5716600"/>
              <a:ext cx="644525" cy="599450"/>
            </a:xfrm>
            <a:custGeom>
              <a:avLst/>
              <a:gdLst/>
              <a:ahLst/>
              <a:cxnLst/>
              <a:rect l="l" t="t" r="r" b="b"/>
              <a:pathLst>
                <a:path w="25781" h="23978" extrusionOk="0">
                  <a:moveTo>
                    <a:pt x="15887" y="1"/>
                  </a:moveTo>
                  <a:lnTo>
                    <a:pt x="15594" y="290"/>
                  </a:lnTo>
                  <a:lnTo>
                    <a:pt x="15301" y="578"/>
                  </a:lnTo>
                  <a:lnTo>
                    <a:pt x="15001" y="867"/>
                  </a:lnTo>
                  <a:lnTo>
                    <a:pt x="14701" y="1149"/>
                  </a:lnTo>
                  <a:lnTo>
                    <a:pt x="13483" y="2263"/>
                  </a:lnTo>
                  <a:lnTo>
                    <a:pt x="12551" y="3061"/>
                  </a:lnTo>
                  <a:lnTo>
                    <a:pt x="12085" y="3459"/>
                  </a:lnTo>
                  <a:lnTo>
                    <a:pt x="11605" y="3845"/>
                  </a:lnTo>
                  <a:lnTo>
                    <a:pt x="11805" y="3913"/>
                  </a:lnTo>
                  <a:lnTo>
                    <a:pt x="11998" y="3982"/>
                  </a:lnTo>
                  <a:lnTo>
                    <a:pt x="12191" y="4065"/>
                  </a:lnTo>
                  <a:lnTo>
                    <a:pt x="12384" y="4147"/>
                  </a:lnTo>
                  <a:lnTo>
                    <a:pt x="12577" y="4236"/>
                  </a:lnTo>
                  <a:lnTo>
                    <a:pt x="12764" y="4333"/>
                  </a:lnTo>
                  <a:lnTo>
                    <a:pt x="12950" y="4429"/>
                  </a:lnTo>
                  <a:lnTo>
                    <a:pt x="13130" y="4539"/>
                  </a:lnTo>
                  <a:lnTo>
                    <a:pt x="13310" y="4649"/>
                  </a:lnTo>
                  <a:lnTo>
                    <a:pt x="13483" y="4759"/>
                  </a:lnTo>
                  <a:lnTo>
                    <a:pt x="13656" y="4883"/>
                  </a:lnTo>
                  <a:lnTo>
                    <a:pt x="13829" y="5007"/>
                  </a:lnTo>
                  <a:lnTo>
                    <a:pt x="13996" y="5130"/>
                  </a:lnTo>
                  <a:lnTo>
                    <a:pt x="14155" y="5261"/>
                  </a:lnTo>
                  <a:lnTo>
                    <a:pt x="14315" y="5398"/>
                  </a:lnTo>
                  <a:lnTo>
                    <a:pt x="14468" y="5543"/>
                  </a:lnTo>
                  <a:lnTo>
                    <a:pt x="14622" y="5687"/>
                  </a:lnTo>
                  <a:lnTo>
                    <a:pt x="14768" y="5832"/>
                  </a:lnTo>
                  <a:lnTo>
                    <a:pt x="14908" y="5983"/>
                  </a:lnTo>
                  <a:lnTo>
                    <a:pt x="15048" y="6134"/>
                  </a:lnTo>
                  <a:lnTo>
                    <a:pt x="15181" y="6292"/>
                  </a:lnTo>
                  <a:lnTo>
                    <a:pt x="15307" y="6450"/>
                  </a:lnTo>
                  <a:lnTo>
                    <a:pt x="15434" y="6615"/>
                  </a:lnTo>
                  <a:lnTo>
                    <a:pt x="15554" y="6781"/>
                  </a:lnTo>
                  <a:lnTo>
                    <a:pt x="15667" y="6952"/>
                  </a:lnTo>
                  <a:lnTo>
                    <a:pt x="15773" y="7117"/>
                  </a:lnTo>
                  <a:lnTo>
                    <a:pt x="15880" y="7296"/>
                  </a:lnTo>
                  <a:lnTo>
                    <a:pt x="15973" y="7468"/>
                  </a:lnTo>
                  <a:lnTo>
                    <a:pt x="16066" y="7647"/>
                  </a:lnTo>
                  <a:lnTo>
                    <a:pt x="16153" y="7826"/>
                  </a:lnTo>
                  <a:lnTo>
                    <a:pt x="16233" y="8004"/>
                  </a:lnTo>
                  <a:lnTo>
                    <a:pt x="16306" y="8190"/>
                  </a:lnTo>
                  <a:lnTo>
                    <a:pt x="16373" y="8369"/>
                  </a:lnTo>
                  <a:lnTo>
                    <a:pt x="16433" y="8554"/>
                  </a:lnTo>
                  <a:lnTo>
                    <a:pt x="16486" y="8740"/>
                  </a:lnTo>
                  <a:lnTo>
                    <a:pt x="16532" y="8926"/>
                  </a:lnTo>
                  <a:lnTo>
                    <a:pt x="16579" y="9118"/>
                  </a:lnTo>
                  <a:lnTo>
                    <a:pt x="16612" y="9304"/>
                  </a:lnTo>
                  <a:lnTo>
                    <a:pt x="16632" y="9496"/>
                  </a:lnTo>
                  <a:lnTo>
                    <a:pt x="16652" y="9682"/>
                  </a:lnTo>
                  <a:lnTo>
                    <a:pt x="16666" y="9875"/>
                  </a:lnTo>
                  <a:lnTo>
                    <a:pt x="16672" y="10067"/>
                  </a:lnTo>
                  <a:lnTo>
                    <a:pt x="16666" y="10253"/>
                  </a:lnTo>
                  <a:lnTo>
                    <a:pt x="16652" y="10445"/>
                  </a:lnTo>
                  <a:lnTo>
                    <a:pt x="16632" y="10631"/>
                  </a:lnTo>
                  <a:lnTo>
                    <a:pt x="16606" y="10824"/>
                  </a:lnTo>
                  <a:lnTo>
                    <a:pt x="16566" y="11009"/>
                  </a:lnTo>
                  <a:lnTo>
                    <a:pt x="16526" y="11195"/>
                  </a:lnTo>
                  <a:lnTo>
                    <a:pt x="16466" y="11387"/>
                  </a:lnTo>
                  <a:lnTo>
                    <a:pt x="16406" y="11573"/>
                  </a:lnTo>
                  <a:lnTo>
                    <a:pt x="16333" y="11752"/>
                  </a:lnTo>
                  <a:lnTo>
                    <a:pt x="16253" y="11937"/>
                  </a:lnTo>
                  <a:lnTo>
                    <a:pt x="16166" y="12116"/>
                  </a:lnTo>
                  <a:lnTo>
                    <a:pt x="16066" y="12302"/>
                  </a:lnTo>
                  <a:lnTo>
                    <a:pt x="15953" y="12481"/>
                  </a:lnTo>
                  <a:lnTo>
                    <a:pt x="15840" y="12653"/>
                  </a:lnTo>
                  <a:lnTo>
                    <a:pt x="15707" y="12831"/>
                  </a:lnTo>
                  <a:lnTo>
                    <a:pt x="15574" y="13003"/>
                  </a:lnTo>
                  <a:lnTo>
                    <a:pt x="15421" y="13168"/>
                  </a:lnTo>
                  <a:lnTo>
                    <a:pt x="15261" y="13340"/>
                  </a:lnTo>
                  <a:lnTo>
                    <a:pt x="15094" y="13505"/>
                  </a:lnTo>
                  <a:lnTo>
                    <a:pt x="14915" y="13663"/>
                  </a:lnTo>
                  <a:lnTo>
                    <a:pt x="14721" y="13828"/>
                  </a:lnTo>
                  <a:lnTo>
                    <a:pt x="14522" y="13980"/>
                  </a:lnTo>
                  <a:lnTo>
                    <a:pt x="14329" y="14124"/>
                  </a:lnTo>
                  <a:lnTo>
                    <a:pt x="14129" y="14255"/>
                  </a:lnTo>
                  <a:lnTo>
                    <a:pt x="13929" y="14378"/>
                  </a:lnTo>
                  <a:lnTo>
                    <a:pt x="13736" y="14495"/>
                  </a:lnTo>
                  <a:lnTo>
                    <a:pt x="13536" y="14598"/>
                  </a:lnTo>
                  <a:lnTo>
                    <a:pt x="13343" y="14695"/>
                  </a:lnTo>
                  <a:lnTo>
                    <a:pt x="13143" y="14784"/>
                  </a:lnTo>
                  <a:lnTo>
                    <a:pt x="12950" y="14860"/>
                  </a:lnTo>
                  <a:lnTo>
                    <a:pt x="12757" y="14928"/>
                  </a:lnTo>
                  <a:lnTo>
                    <a:pt x="12557" y="14990"/>
                  </a:lnTo>
                  <a:lnTo>
                    <a:pt x="12364" y="15045"/>
                  </a:lnTo>
                  <a:lnTo>
                    <a:pt x="12171" y="15087"/>
                  </a:lnTo>
                  <a:lnTo>
                    <a:pt x="11978" y="15121"/>
                  </a:lnTo>
                  <a:lnTo>
                    <a:pt x="11792" y="15155"/>
                  </a:lnTo>
                  <a:lnTo>
                    <a:pt x="11599" y="15176"/>
                  </a:lnTo>
                  <a:lnTo>
                    <a:pt x="11412" y="15183"/>
                  </a:lnTo>
                  <a:lnTo>
                    <a:pt x="11226" y="15190"/>
                  </a:lnTo>
                  <a:lnTo>
                    <a:pt x="11039" y="15190"/>
                  </a:lnTo>
                  <a:lnTo>
                    <a:pt x="10853" y="15176"/>
                  </a:lnTo>
                  <a:lnTo>
                    <a:pt x="10667" y="15162"/>
                  </a:lnTo>
                  <a:lnTo>
                    <a:pt x="10480" y="15142"/>
                  </a:lnTo>
                  <a:lnTo>
                    <a:pt x="10300" y="15107"/>
                  </a:lnTo>
                  <a:lnTo>
                    <a:pt x="10121" y="15073"/>
                  </a:lnTo>
                  <a:lnTo>
                    <a:pt x="9941" y="15025"/>
                  </a:lnTo>
                  <a:lnTo>
                    <a:pt x="9768" y="14977"/>
                  </a:lnTo>
                  <a:lnTo>
                    <a:pt x="9588" y="14922"/>
                  </a:lnTo>
                  <a:lnTo>
                    <a:pt x="9415" y="14853"/>
                  </a:lnTo>
                  <a:lnTo>
                    <a:pt x="9248" y="14784"/>
                  </a:lnTo>
                  <a:lnTo>
                    <a:pt x="9075" y="14708"/>
                  </a:lnTo>
                  <a:lnTo>
                    <a:pt x="8909" y="14633"/>
                  </a:lnTo>
                  <a:lnTo>
                    <a:pt x="8742" y="14543"/>
                  </a:lnTo>
                  <a:lnTo>
                    <a:pt x="8576" y="14454"/>
                  </a:lnTo>
                  <a:lnTo>
                    <a:pt x="8416" y="14351"/>
                  </a:lnTo>
                  <a:lnTo>
                    <a:pt x="8256" y="14248"/>
                  </a:lnTo>
                  <a:lnTo>
                    <a:pt x="8103" y="14145"/>
                  </a:lnTo>
                  <a:lnTo>
                    <a:pt x="7943" y="14028"/>
                  </a:lnTo>
                  <a:lnTo>
                    <a:pt x="7790" y="13911"/>
                  </a:lnTo>
                  <a:lnTo>
                    <a:pt x="7644" y="13787"/>
                  </a:lnTo>
                  <a:lnTo>
                    <a:pt x="7497" y="13663"/>
                  </a:lnTo>
                  <a:lnTo>
                    <a:pt x="7351" y="13526"/>
                  </a:lnTo>
                  <a:lnTo>
                    <a:pt x="7211" y="13395"/>
                  </a:lnTo>
                  <a:lnTo>
                    <a:pt x="7071" y="13251"/>
                  </a:lnTo>
                  <a:lnTo>
                    <a:pt x="6931" y="13106"/>
                  </a:lnTo>
                  <a:lnTo>
                    <a:pt x="6798" y="12955"/>
                  </a:lnTo>
                  <a:lnTo>
                    <a:pt x="6672" y="12804"/>
                  </a:lnTo>
                  <a:lnTo>
                    <a:pt x="6545" y="12653"/>
                  </a:lnTo>
                  <a:lnTo>
                    <a:pt x="6419" y="12488"/>
                  </a:lnTo>
                  <a:lnTo>
                    <a:pt x="6299" y="12329"/>
                  </a:lnTo>
                  <a:lnTo>
                    <a:pt x="6179" y="12157"/>
                  </a:lnTo>
                  <a:lnTo>
                    <a:pt x="6066" y="11992"/>
                  </a:lnTo>
                  <a:lnTo>
                    <a:pt x="5953" y="11821"/>
                  </a:lnTo>
                  <a:lnTo>
                    <a:pt x="5846" y="11642"/>
                  </a:lnTo>
                  <a:lnTo>
                    <a:pt x="5739" y="11463"/>
                  </a:lnTo>
                  <a:lnTo>
                    <a:pt x="5640" y="11284"/>
                  </a:lnTo>
                  <a:lnTo>
                    <a:pt x="5540" y="11099"/>
                  </a:lnTo>
                  <a:lnTo>
                    <a:pt x="5446" y="10913"/>
                  </a:lnTo>
                  <a:lnTo>
                    <a:pt x="5353" y="10727"/>
                  </a:lnTo>
                  <a:lnTo>
                    <a:pt x="5273" y="10542"/>
                  </a:lnTo>
                  <a:lnTo>
                    <a:pt x="5187" y="10349"/>
                  </a:lnTo>
                  <a:lnTo>
                    <a:pt x="5107" y="10157"/>
                  </a:lnTo>
                  <a:lnTo>
                    <a:pt x="5034" y="9957"/>
                  </a:lnTo>
                  <a:lnTo>
                    <a:pt x="4967" y="9765"/>
                  </a:lnTo>
                  <a:lnTo>
                    <a:pt x="4901" y="9565"/>
                  </a:lnTo>
                  <a:lnTo>
                    <a:pt x="4834" y="9366"/>
                  </a:lnTo>
                  <a:lnTo>
                    <a:pt x="4255" y="9634"/>
                  </a:lnTo>
                  <a:lnTo>
                    <a:pt x="3955" y="9765"/>
                  </a:lnTo>
                  <a:lnTo>
                    <a:pt x="3662" y="9895"/>
                  </a:lnTo>
                  <a:lnTo>
                    <a:pt x="3362" y="10019"/>
                  </a:lnTo>
                  <a:lnTo>
                    <a:pt x="3070" y="10136"/>
                  </a:lnTo>
                  <a:lnTo>
                    <a:pt x="2770" y="10246"/>
                  </a:lnTo>
                  <a:lnTo>
                    <a:pt x="2470" y="10356"/>
                  </a:lnTo>
                  <a:lnTo>
                    <a:pt x="2164" y="10466"/>
                  </a:lnTo>
                  <a:lnTo>
                    <a:pt x="1864" y="10562"/>
                  </a:lnTo>
                  <a:lnTo>
                    <a:pt x="1558" y="10659"/>
                  </a:lnTo>
                  <a:lnTo>
                    <a:pt x="1252" y="10748"/>
                  </a:lnTo>
                  <a:lnTo>
                    <a:pt x="939" y="10837"/>
                  </a:lnTo>
                  <a:lnTo>
                    <a:pt x="633" y="10913"/>
                  </a:lnTo>
                  <a:lnTo>
                    <a:pt x="320" y="10989"/>
                  </a:lnTo>
                  <a:lnTo>
                    <a:pt x="7" y="11057"/>
                  </a:lnTo>
                  <a:lnTo>
                    <a:pt x="0" y="11511"/>
                  </a:lnTo>
                  <a:lnTo>
                    <a:pt x="13" y="11958"/>
                  </a:lnTo>
                  <a:lnTo>
                    <a:pt x="40" y="12391"/>
                  </a:lnTo>
                  <a:lnTo>
                    <a:pt x="80" y="12824"/>
                  </a:lnTo>
                  <a:lnTo>
                    <a:pt x="133" y="13251"/>
                  </a:lnTo>
                  <a:lnTo>
                    <a:pt x="206" y="13670"/>
                  </a:lnTo>
                  <a:lnTo>
                    <a:pt x="293" y="14083"/>
                  </a:lnTo>
                  <a:lnTo>
                    <a:pt x="386" y="14488"/>
                  </a:lnTo>
                  <a:lnTo>
                    <a:pt x="499" y="14887"/>
                  </a:lnTo>
                  <a:lnTo>
                    <a:pt x="619" y="15279"/>
                  </a:lnTo>
                  <a:lnTo>
                    <a:pt x="759" y="15657"/>
                  </a:lnTo>
                  <a:lnTo>
                    <a:pt x="906" y="16035"/>
                  </a:lnTo>
                  <a:lnTo>
                    <a:pt x="1065" y="16407"/>
                  </a:lnTo>
                  <a:lnTo>
                    <a:pt x="1238" y="16764"/>
                  </a:lnTo>
                  <a:lnTo>
                    <a:pt x="1418" y="17115"/>
                  </a:lnTo>
                  <a:lnTo>
                    <a:pt x="1611" y="17466"/>
                  </a:lnTo>
                  <a:lnTo>
                    <a:pt x="1818" y="17803"/>
                  </a:lnTo>
                  <a:lnTo>
                    <a:pt x="2031" y="18133"/>
                  </a:lnTo>
                  <a:lnTo>
                    <a:pt x="2257" y="18456"/>
                  </a:lnTo>
                  <a:lnTo>
                    <a:pt x="2497" y="18765"/>
                  </a:lnTo>
                  <a:lnTo>
                    <a:pt x="2743" y="19075"/>
                  </a:lnTo>
                  <a:lnTo>
                    <a:pt x="2996" y="19370"/>
                  </a:lnTo>
                  <a:lnTo>
                    <a:pt x="3263" y="19659"/>
                  </a:lnTo>
                  <a:lnTo>
                    <a:pt x="3536" y="19934"/>
                  </a:lnTo>
                  <a:lnTo>
                    <a:pt x="3815" y="20209"/>
                  </a:lnTo>
                  <a:lnTo>
                    <a:pt x="4102" y="20470"/>
                  </a:lnTo>
                  <a:lnTo>
                    <a:pt x="4401" y="20725"/>
                  </a:lnTo>
                  <a:lnTo>
                    <a:pt x="4707" y="20972"/>
                  </a:lnTo>
                  <a:lnTo>
                    <a:pt x="5020" y="21206"/>
                  </a:lnTo>
                  <a:lnTo>
                    <a:pt x="5340" y="21433"/>
                  </a:lnTo>
                  <a:lnTo>
                    <a:pt x="5666" y="21653"/>
                  </a:lnTo>
                  <a:lnTo>
                    <a:pt x="5999" y="21866"/>
                  </a:lnTo>
                  <a:lnTo>
                    <a:pt x="6339" y="22066"/>
                  </a:lnTo>
                  <a:lnTo>
                    <a:pt x="6678" y="22251"/>
                  </a:lnTo>
                  <a:lnTo>
                    <a:pt x="7031" y="22437"/>
                  </a:lnTo>
                  <a:lnTo>
                    <a:pt x="7384" y="22609"/>
                  </a:lnTo>
                  <a:lnTo>
                    <a:pt x="7750" y="22767"/>
                  </a:lnTo>
                  <a:lnTo>
                    <a:pt x="8110" y="22918"/>
                  </a:lnTo>
                  <a:lnTo>
                    <a:pt x="8483" y="23063"/>
                  </a:lnTo>
                  <a:lnTo>
                    <a:pt x="8856" y="23193"/>
                  </a:lnTo>
                  <a:lnTo>
                    <a:pt x="9235" y="23317"/>
                  </a:lnTo>
                  <a:lnTo>
                    <a:pt x="9615" y="23427"/>
                  </a:lnTo>
                  <a:lnTo>
                    <a:pt x="10001" y="23530"/>
                  </a:lnTo>
                  <a:lnTo>
                    <a:pt x="10387" y="23626"/>
                  </a:lnTo>
                  <a:lnTo>
                    <a:pt x="10780" y="23709"/>
                  </a:lnTo>
                  <a:lnTo>
                    <a:pt x="11173" y="23778"/>
                  </a:lnTo>
                  <a:lnTo>
                    <a:pt x="11565" y="23840"/>
                  </a:lnTo>
                  <a:lnTo>
                    <a:pt x="11958" y="23888"/>
                  </a:lnTo>
                  <a:lnTo>
                    <a:pt x="12358" y="23929"/>
                  </a:lnTo>
                  <a:lnTo>
                    <a:pt x="12757" y="23957"/>
                  </a:lnTo>
                  <a:lnTo>
                    <a:pt x="13157" y="23970"/>
                  </a:lnTo>
                  <a:lnTo>
                    <a:pt x="13563" y="23977"/>
                  </a:lnTo>
                  <a:lnTo>
                    <a:pt x="13962" y="23977"/>
                  </a:lnTo>
                  <a:lnTo>
                    <a:pt x="14362" y="23963"/>
                  </a:lnTo>
                  <a:lnTo>
                    <a:pt x="14761" y="23936"/>
                  </a:lnTo>
                  <a:lnTo>
                    <a:pt x="15161" y="23895"/>
                  </a:lnTo>
                  <a:lnTo>
                    <a:pt x="15560" y="23847"/>
                  </a:lnTo>
                  <a:lnTo>
                    <a:pt x="15960" y="23785"/>
                  </a:lnTo>
                  <a:lnTo>
                    <a:pt x="16359" y="23709"/>
                  </a:lnTo>
                  <a:lnTo>
                    <a:pt x="16752" y="23626"/>
                  </a:lnTo>
                  <a:lnTo>
                    <a:pt x="17145" y="23530"/>
                  </a:lnTo>
                  <a:lnTo>
                    <a:pt x="17538" y="23420"/>
                  </a:lnTo>
                  <a:lnTo>
                    <a:pt x="17931" y="23303"/>
                  </a:lnTo>
                  <a:lnTo>
                    <a:pt x="18310" y="23173"/>
                  </a:lnTo>
                  <a:lnTo>
                    <a:pt x="18357" y="23118"/>
                  </a:lnTo>
                  <a:lnTo>
                    <a:pt x="18397" y="23070"/>
                  </a:lnTo>
                  <a:lnTo>
                    <a:pt x="18450" y="23021"/>
                  </a:lnTo>
                  <a:lnTo>
                    <a:pt x="18497" y="22980"/>
                  </a:lnTo>
                  <a:lnTo>
                    <a:pt x="18550" y="22939"/>
                  </a:lnTo>
                  <a:lnTo>
                    <a:pt x="18610" y="22905"/>
                  </a:lnTo>
                  <a:lnTo>
                    <a:pt x="18663" y="22870"/>
                  </a:lnTo>
                  <a:lnTo>
                    <a:pt x="18723" y="22843"/>
                  </a:lnTo>
                  <a:lnTo>
                    <a:pt x="18790" y="22822"/>
                  </a:lnTo>
                  <a:lnTo>
                    <a:pt x="18850" y="22801"/>
                  </a:lnTo>
                  <a:lnTo>
                    <a:pt x="18916" y="22788"/>
                  </a:lnTo>
                  <a:lnTo>
                    <a:pt x="18983" y="22781"/>
                  </a:lnTo>
                  <a:lnTo>
                    <a:pt x="19049" y="22774"/>
                  </a:lnTo>
                  <a:lnTo>
                    <a:pt x="19116" y="22774"/>
                  </a:lnTo>
                  <a:lnTo>
                    <a:pt x="19182" y="22781"/>
                  </a:lnTo>
                  <a:lnTo>
                    <a:pt x="19249" y="22794"/>
                  </a:lnTo>
                  <a:lnTo>
                    <a:pt x="19482" y="22691"/>
                  </a:lnTo>
                  <a:lnTo>
                    <a:pt x="19715" y="22581"/>
                  </a:lnTo>
                  <a:lnTo>
                    <a:pt x="19935" y="22464"/>
                  </a:lnTo>
                  <a:lnTo>
                    <a:pt x="20161" y="22341"/>
                  </a:lnTo>
                  <a:lnTo>
                    <a:pt x="20381" y="22217"/>
                  </a:lnTo>
                  <a:lnTo>
                    <a:pt x="20594" y="22093"/>
                  </a:lnTo>
                  <a:lnTo>
                    <a:pt x="20807" y="21963"/>
                  </a:lnTo>
                  <a:lnTo>
                    <a:pt x="21013" y="21825"/>
                  </a:lnTo>
                  <a:lnTo>
                    <a:pt x="21213" y="21687"/>
                  </a:lnTo>
                  <a:lnTo>
                    <a:pt x="21413" y="21543"/>
                  </a:lnTo>
                  <a:lnTo>
                    <a:pt x="21613" y="21392"/>
                  </a:lnTo>
                  <a:lnTo>
                    <a:pt x="21806" y="21247"/>
                  </a:lnTo>
                  <a:lnTo>
                    <a:pt x="21992" y="21089"/>
                  </a:lnTo>
                  <a:lnTo>
                    <a:pt x="22172" y="20931"/>
                  </a:lnTo>
                  <a:lnTo>
                    <a:pt x="22352" y="20773"/>
                  </a:lnTo>
                  <a:lnTo>
                    <a:pt x="22532" y="20608"/>
                  </a:lnTo>
                  <a:lnTo>
                    <a:pt x="22705" y="20436"/>
                  </a:lnTo>
                  <a:lnTo>
                    <a:pt x="22871" y="20264"/>
                  </a:lnTo>
                  <a:lnTo>
                    <a:pt x="23031" y="20092"/>
                  </a:lnTo>
                  <a:lnTo>
                    <a:pt x="23191" y="19913"/>
                  </a:lnTo>
                  <a:lnTo>
                    <a:pt x="23344" y="19735"/>
                  </a:lnTo>
                  <a:lnTo>
                    <a:pt x="23497" y="19549"/>
                  </a:lnTo>
                  <a:lnTo>
                    <a:pt x="23643" y="19363"/>
                  </a:lnTo>
                  <a:lnTo>
                    <a:pt x="23783" y="19171"/>
                  </a:lnTo>
                  <a:lnTo>
                    <a:pt x="23923" y="18978"/>
                  </a:lnTo>
                  <a:lnTo>
                    <a:pt x="24056" y="18786"/>
                  </a:lnTo>
                  <a:lnTo>
                    <a:pt x="24183" y="18586"/>
                  </a:lnTo>
                  <a:lnTo>
                    <a:pt x="24309" y="18380"/>
                  </a:lnTo>
                  <a:lnTo>
                    <a:pt x="24422" y="18181"/>
                  </a:lnTo>
                  <a:lnTo>
                    <a:pt x="24542" y="17974"/>
                  </a:lnTo>
                  <a:lnTo>
                    <a:pt x="24649" y="17761"/>
                  </a:lnTo>
                  <a:lnTo>
                    <a:pt x="24755" y="17548"/>
                  </a:lnTo>
                  <a:lnTo>
                    <a:pt x="24855" y="17335"/>
                  </a:lnTo>
                  <a:lnTo>
                    <a:pt x="24948" y="17122"/>
                  </a:lnTo>
                  <a:lnTo>
                    <a:pt x="25042" y="16902"/>
                  </a:lnTo>
                  <a:lnTo>
                    <a:pt x="25122" y="16682"/>
                  </a:lnTo>
                  <a:lnTo>
                    <a:pt x="25201" y="16455"/>
                  </a:lnTo>
                  <a:lnTo>
                    <a:pt x="25281" y="16228"/>
                  </a:lnTo>
                  <a:lnTo>
                    <a:pt x="25348" y="16001"/>
                  </a:lnTo>
                  <a:lnTo>
                    <a:pt x="25415" y="15774"/>
                  </a:lnTo>
                  <a:lnTo>
                    <a:pt x="25474" y="15540"/>
                  </a:lnTo>
                  <a:lnTo>
                    <a:pt x="25528" y="15307"/>
                  </a:lnTo>
                  <a:lnTo>
                    <a:pt x="25581" y="15073"/>
                  </a:lnTo>
                  <a:lnTo>
                    <a:pt x="25621" y="14832"/>
                  </a:lnTo>
                  <a:lnTo>
                    <a:pt x="25661" y="14592"/>
                  </a:lnTo>
                  <a:lnTo>
                    <a:pt x="25694" y="14351"/>
                  </a:lnTo>
                  <a:lnTo>
                    <a:pt x="25721" y="14110"/>
                  </a:lnTo>
                  <a:lnTo>
                    <a:pt x="25747" y="13863"/>
                  </a:lnTo>
                  <a:lnTo>
                    <a:pt x="25767" y="13622"/>
                  </a:lnTo>
                  <a:lnTo>
                    <a:pt x="25774" y="13375"/>
                  </a:lnTo>
                  <a:lnTo>
                    <a:pt x="25781" y="13120"/>
                  </a:lnTo>
                  <a:lnTo>
                    <a:pt x="25781" y="12873"/>
                  </a:lnTo>
                  <a:lnTo>
                    <a:pt x="25781" y="12618"/>
                  </a:lnTo>
                  <a:lnTo>
                    <a:pt x="25767" y="12371"/>
                  </a:lnTo>
                  <a:lnTo>
                    <a:pt x="25754" y="12116"/>
                  </a:lnTo>
                  <a:lnTo>
                    <a:pt x="25727" y="11862"/>
                  </a:lnTo>
                  <a:lnTo>
                    <a:pt x="25701" y="11601"/>
                  </a:lnTo>
                  <a:lnTo>
                    <a:pt x="25668" y="11346"/>
                  </a:lnTo>
                  <a:lnTo>
                    <a:pt x="25628" y="11085"/>
                  </a:lnTo>
                  <a:lnTo>
                    <a:pt x="25581" y="10830"/>
                  </a:lnTo>
                  <a:lnTo>
                    <a:pt x="25528" y="10569"/>
                  </a:lnTo>
                  <a:lnTo>
                    <a:pt x="25474" y="10308"/>
                  </a:lnTo>
                  <a:lnTo>
                    <a:pt x="25408" y="10047"/>
                  </a:lnTo>
                  <a:lnTo>
                    <a:pt x="25341" y="9778"/>
                  </a:lnTo>
                  <a:lnTo>
                    <a:pt x="25275" y="9552"/>
                  </a:lnTo>
                  <a:lnTo>
                    <a:pt x="25208" y="9331"/>
                  </a:lnTo>
                  <a:lnTo>
                    <a:pt x="25135" y="9105"/>
                  </a:lnTo>
                  <a:lnTo>
                    <a:pt x="25055" y="8891"/>
                  </a:lnTo>
                  <a:lnTo>
                    <a:pt x="24982" y="8671"/>
                  </a:lnTo>
                  <a:lnTo>
                    <a:pt x="24895" y="8458"/>
                  </a:lnTo>
                  <a:lnTo>
                    <a:pt x="24809" y="8252"/>
                  </a:lnTo>
                  <a:lnTo>
                    <a:pt x="24722" y="8039"/>
                  </a:lnTo>
                  <a:lnTo>
                    <a:pt x="24629" y="7833"/>
                  </a:lnTo>
                  <a:lnTo>
                    <a:pt x="24536" y="7633"/>
                  </a:lnTo>
                  <a:lnTo>
                    <a:pt x="24329" y="7234"/>
                  </a:lnTo>
                  <a:lnTo>
                    <a:pt x="24116" y="6849"/>
                  </a:lnTo>
                  <a:lnTo>
                    <a:pt x="23890" y="6471"/>
                  </a:lnTo>
                  <a:lnTo>
                    <a:pt x="23657" y="6107"/>
                  </a:lnTo>
                  <a:lnTo>
                    <a:pt x="23404" y="5749"/>
                  </a:lnTo>
                  <a:lnTo>
                    <a:pt x="23144" y="5398"/>
                  </a:lnTo>
                  <a:lnTo>
                    <a:pt x="22878" y="5062"/>
                  </a:lnTo>
                  <a:lnTo>
                    <a:pt x="22598" y="4731"/>
                  </a:lnTo>
                  <a:lnTo>
                    <a:pt x="22305" y="4415"/>
                  </a:lnTo>
                  <a:lnTo>
                    <a:pt x="22006" y="4106"/>
                  </a:lnTo>
                  <a:lnTo>
                    <a:pt x="21699" y="3803"/>
                  </a:lnTo>
                  <a:lnTo>
                    <a:pt x="21380" y="3508"/>
                  </a:lnTo>
                  <a:lnTo>
                    <a:pt x="21060" y="3226"/>
                  </a:lnTo>
                  <a:lnTo>
                    <a:pt x="20727" y="2944"/>
                  </a:lnTo>
                  <a:lnTo>
                    <a:pt x="20388" y="2676"/>
                  </a:lnTo>
                  <a:lnTo>
                    <a:pt x="20041" y="2414"/>
                  </a:lnTo>
                  <a:lnTo>
                    <a:pt x="19688" y="2160"/>
                  </a:lnTo>
                  <a:lnTo>
                    <a:pt x="19329" y="1912"/>
                  </a:lnTo>
                  <a:lnTo>
                    <a:pt x="18963" y="1672"/>
                  </a:lnTo>
                  <a:lnTo>
                    <a:pt x="18590" y="1445"/>
                  </a:lnTo>
                  <a:lnTo>
                    <a:pt x="18217" y="1218"/>
                  </a:lnTo>
                  <a:lnTo>
                    <a:pt x="17837" y="998"/>
                  </a:lnTo>
                  <a:lnTo>
                    <a:pt x="17451" y="785"/>
                  </a:lnTo>
                  <a:lnTo>
                    <a:pt x="17065" y="578"/>
                  </a:lnTo>
                  <a:lnTo>
                    <a:pt x="16679" y="379"/>
                  </a:lnTo>
                  <a:lnTo>
                    <a:pt x="16279" y="187"/>
                  </a:lnTo>
                  <a:lnTo>
                    <a:pt x="15887"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06;p38"/>
            <p:cNvSpPr/>
            <p:nvPr/>
          </p:nvSpPr>
          <p:spPr>
            <a:xfrm>
              <a:off x="295850" y="-3410250"/>
              <a:ext cx="416325" cy="455550"/>
            </a:xfrm>
            <a:custGeom>
              <a:avLst/>
              <a:gdLst/>
              <a:ahLst/>
              <a:cxnLst/>
              <a:rect l="l" t="t" r="r" b="b"/>
              <a:pathLst>
                <a:path w="16653" h="18222" extrusionOk="0">
                  <a:moveTo>
                    <a:pt x="6179" y="1"/>
                  </a:moveTo>
                  <a:lnTo>
                    <a:pt x="5447" y="915"/>
                  </a:lnTo>
                  <a:lnTo>
                    <a:pt x="4701" y="1823"/>
                  </a:lnTo>
                  <a:lnTo>
                    <a:pt x="3949" y="2724"/>
                  </a:lnTo>
                  <a:lnTo>
                    <a:pt x="3177" y="3604"/>
                  </a:lnTo>
                  <a:lnTo>
                    <a:pt x="2398" y="4484"/>
                  </a:lnTo>
                  <a:lnTo>
                    <a:pt x="1612" y="5343"/>
                  </a:lnTo>
                  <a:lnTo>
                    <a:pt x="813" y="6196"/>
                  </a:lnTo>
                  <a:lnTo>
                    <a:pt x="1" y="7035"/>
                  </a:lnTo>
                  <a:lnTo>
                    <a:pt x="81" y="7083"/>
                  </a:lnTo>
                  <a:lnTo>
                    <a:pt x="154" y="7145"/>
                  </a:lnTo>
                  <a:lnTo>
                    <a:pt x="227" y="7207"/>
                  </a:lnTo>
                  <a:lnTo>
                    <a:pt x="287" y="7282"/>
                  </a:lnTo>
                  <a:lnTo>
                    <a:pt x="347" y="7358"/>
                  </a:lnTo>
                  <a:lnTo>
                    <a:pt x="400" y="7441"/>
                  </a:lnTo>
                  <a:lnTo>
                    <a:pt x="453" y="7530"/>
                  </a:lnTo>
                  <a:lnTo>
                    <a:pt x="493" y="7626"/>
                  </a:lnTo>
                  <a:lnTo>
                    <a:pt x="560" y="7784"/>
                  </a:lnTo>
                  <a:lnTo>
                    <a:pt x="640" y="7943"/>
                  </a:lnTo>
                  <a:lnTo>
                    <a:pt x="726" y="8101"/>
                  </a:lnTo>
                  <a:lnTo>
                    <a:pt x="826" y="8259"/>
                  </a:lnTo>
                  <a:lnTo>
                    <a:pt x="933" y="8417"/>
                  </a:lnTo>
                  <a:lnTo>
                    <a:pt x="1046" y="8575"/>
                  </a:lnTo>
                  <a:lnTo>
                    <a:pt x="1286" y="8891"/>
                  </a:lnTo>
                  <a:lnTo>
                    <a:pt x="1532" y="9194"/>
                  </a:lnTo>
                  <a:lnTo>
                    <a:pt x="1778" y="9496"/>
                  </a:lnTo>
                  <a:lnTo>
                    <a:pt x="2011" y="9792"/>
                  </a:lnTo>
                  <a:lnTo>
                    <a:pt x="2118" y="9930"/>
                  </a:lnTo>
                  <a:lnTo>
                    <a:pt x="2218" y="10067"/>
                  </a:lnTo>
                  <a:lnTo>
                    <a:pt x="2684" y="10762"/>
                  </a:lnTo>
                  <a:lnTo>
                    <a:pt x="3157" y="11456"/>
                  </a:lnTo>
                  <a:lnTo>
                    <a:pt x="3623" y="12144"/>
                  </a:lnTo>
                  <a:lnTo>
                    <a:pt x="4089" y="12838"/>
                  </a:lnTo>
                  <a:lnTo>
                    <a:pt x="4315" y="13148"/>
                  </a:lnTo>
                  <a:lnTo>
                    <a:pt x="4542" y="13464"/>
                  </a:lnTo>
                  <a:lnTo>
                    <a:pt x="5021" y="14096"/>
                  </a:lnTo>
                  <a:lnTo>
                    <a:pt x="5514" y="14743"/>
                  </a:lnTo>
                  <a:lnTo>
                    <a:pt x="5760" y="15073"/>
                  </a:lnTo>
                  <a:lnTo>
                    <a:pt x="5993" y="15410"/>
                  </a:lnTo>
                  <a:lnTo>
                    <a:pt x="6226" y="15747"/>
                  </a:lnTo>
                  <a:lnTo>
                    <a:pt x="6446" y="16084"/>
                  </a:lnTo>
                  <a:lnTo>
                    <a:pt x="6652" y="16427"/>
                  </a:lnTo>
                  <a:lnTo>
                    <a:pt x="6752" y="16606"/>
                  </a:lnTo>
                  <a:lnTo>
                    <a:pt x="6852" y="16778"/>
                  </a:lnTo>
                  <a:lnTo>
                    <a:pt x="6939" y="16957"/>
                  </a:lnTo>
                  <a:lnTo>
                    <a:pt x="7025" y="17136"/>
                  </a:lnTo>
                  <a:lnTo>
                    <a:pt x="7105" y="17314"/>
                  </a:lnTo>
                  <a:lnTo>
                    <a:pt x="7185" y="17493"/>
                  </a:lnTo>
                  <a:lnTo>
                    <a:pt x="7258" y="17672"/>
                  </a:lnTo>
                  <a:lnTo>
                    <a:pt x="7325" y="17858"/>
                  </a:lnTo>
                  <a:lnTo>
                    <a:pt x="7378" y="18043"/>
                  </a:lnTo>
                  <a:lnTo>
                    <a:pt x="7431" y="18222"/>
                  </a:lnTo>
                  <a:lnTo>
                    <a:pt x="8057" y="17789"/>
                  </a:lnTo>
                  <a:lnTo>
                    <a:pt x="8670" y="17342"/>
                  </a:lnTo>
                  <a:lnTo>
                    <a:pt x="9276" y="16888"/>
                  </a:lnTo>
                  <a:lnTo>
                    <a:pt x="9875" y="16427"/>
                  </a:lnTo>
                  <a:lnTo>
                    <a:pt x="10474" y="15960"/>
                  </a:lnTo>
                  <a:lnTo>
                    <a:pt x="11067" y="15485"/>
                  </a:lnTo>
                  <a:lnTo>
                    <a:pt x="11646" y="15004"/>
                  </a:lnTo>
                  <a:lnTo>
                    <a:pt x="12225" y="14509"/>
                  </a:lnTo>
                  <a:lnTo>
                    <a:pt x="12798" y="14014"/>
                  </a:lnTo>
                  <a:lnTo>
                    <a:pt x="13370" y="13512"/>
                  </a:lnTo>
                  <a:lnTo>
                    <a:pt x="13930" y="13003"/>
                  </a:lnTo>
                  <a:lnTo>
                    <a:pt x="14482" y="12481"/>
                  </a:lnTo>
                  <a:lnTo>
                    <a:pt x="15035" y="11958"/>
                  </a:lnTo>
                  <a:lnTo>
                    <a:pt x="15581" y="11429"/>
                  </a:lnTo>
                  <a:lnTo>
                    <a:pt x="16120" y="10892"/>
                  </a:lnTo>
                  <a:lnTo>
                    <a:pt x="16653" y="10356"/>
                  </a:lnTo>
                  <a:lnTo>
                    <a:pt x="16540" y="10287"/>
                  </a:lnTo>
                  <a:lnTo>
                    <a:pt x="16427" y="10225"/>
                  </a:lnTo>
                  <a:lnTo>
                    <a:pt x="16320" y="10150"/>
                  </a:lnTo>
                  <a:lnTo>
                    <a:pt x="16260" y="10102"/>
                  </a:lnTo>
                  <a:lnTo>
                    <a:pt x="16207" y="10047"/>
                  </a:lnTo>
                  <a:lnTo>
                    <a:pt x="15228" y="9098"/>
                  </a:lnTo>
                  <a:lnTo>
                    <a:pt x="14256" y="8142"/>
                  </a:lnTo>
                  <a:lnTo>
                    <a:pt x="13284" y="7193"/>
                  </a:lnTo>
                  <a:lnTo>
                    <a:pt x="12312" y="6244"/>
                  </a:lnTo>
                  <a:lnTo>
                    <a:pt x="11326" y="5309"/>
                  </a:lnTo>
                  <a:lnTo>
                    <a:pt x="10834" y="4841"/>
                  </a:lnTo>
                  <a:lnTo>
                    <a:pt x="10334" y="4388"/>
                  </a:lnTo>
                  <a:lnTo>
                    <a:pt x="9828" y="3927"/>
                  </a:lnTo>
                  <a:lnTo>
                    <a:pt x="9322" y="3480"/>
                  </a:lnTo>
                  <a:lnTo>
                    <a:pt x="8803" y="3033"/>
                  </a:lnTo>
                  <a:lnTo>
                    <a:pt x="8283" y="2593"/>
                  </a:lnTo>
                  <a:lnTo>
                    <a:pt x="8210" y="2517"/>
                  </a:lnTo>
                  <a:lnTo>
                    <a:pt x="8150" y="2442"/>
                  </a:lnTo>
                  <a:lnTo>
                    <a:pt x="8104" y="2359"/>
                  </a:lnTo>
                  <a:lnTo>
                    <a:pt x="8070" y="2284"/>
                  </a:lnTo>
                  <a:lnTo>
                    <a:pt x="8050" y="2201"/>
                  </a:lnTo>
                  <a:lnTo>
                    <a:pt x="8037" y="2119"/>
                  </a:lnTo>
                  <a:lnTo>
                    <a:pt x="8044" y="2036"/>
                  </a:lnTo>
                  <a:lnTo>
                    <a:pt x="8050" y="1954"/>
                  </a:lnTo>
                  <a:lnTo>
                    <a:pt x="7804" y="1720"/>
                  </a:lnTo>
                  <a:lnTo>
                    <a:pt x="7564" y="1486"/>
                  </a:lnTo>
                  <a:lnTo>
                    <a:pt x="7318" y="1245"/>
                  </a:lnTo>
                  <a:lnTo>
                    <a:pt x="7085" y="1005"/>
                  </a:lnTo>
                  <a:lnTo>
                    <a:pt x="6852" y="757"/>
                  </a:lnTo>
                  <a:lnTo>
                    <a:pt x="6619" y="503"/>
                  </a:lnTo>
                  <a:lnTo>
                    <a:pt x="6399" y="255"/>
                  </a:lnTo>
                  <a:lnTo>
                    <a:pt x="6179"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07;p38"/>
            <p:cNvSpPr/>
            <p:nvPr/>
          </p:nvSpPr>
          <p:spPr>
            <a:xfrm>
              <a:off x="71300" y="-3194350"/>
              <a:ext cx="359250" cy="446450"/>
            </a:xfrm>
            <a:custGeom>
              <a:avLst/>
              <a:gdLst/>
              <a:ahLst/>
              <a:cxnLst/>
              <a:rect l="l" t="t" r="r" b="b"/>
              <a:pathLst>
                <a:path w="14370" h="17858" extrusionOk="0">
                  <a:moveTo>
                    <a:pt x="7391" y="1"/>
                  </a:moveTo>
                  <a:lnTo>
                    <a:pt x="6805" y="558"/>
                  </a:lnTo>
                  <a:lnTo>
                    <a:pt x="6213" y="1115"/>
                  </a:lnTo>
                  <a:lnTo>
                    <a:pt x="5620" y="1665"/>
                  </a:lnTo>
                  <a:lnTo>
                    <a:pt x="5028" y="2208"/>
                  </a:lnTo>
                  <a:lnTo>
                    <a:pt x="4422" y="2744"/>
                  </a:lnTo>
                  <a:lnTo>
                    <a:pt x="3822" y="3274"/>
                  </a:lnTo>
                  <a:lnTo>
                    <a:pt x="3210" y="3796"/>
                  </a:lnTo>
                  <a:lnTo>
                    <a:pt x="2597" y="4312"/>
                  </a:lnTo>
                  <a:lnTo>
                    <a:pt x="2498" y="4388"/>
                  </a:lnTo>
                  <a:lnTo>
                    <a:pt x="2398" y="4457"/>
                  </a:lnTo>
                  <a:lnTo>
                    <a:pt x="2291" y="4512"/>
                  </a:lnTo>
                  <a:lnTo>
                    <a:pt x="2185" y="4560"/>
                  </a:lnTo>
                  <a:lnTo>
                    <a:pt x="2085" y="4594"/>
                  </a:lnTo>
                  <a:lnTo>
                    <a:pt x="1978" y="4622"/>
                  </a:lnTo>
                  <a:lnTo>
                    <a:pt x="1872" y="4642"/>
                  </a:lnTo>
                  <a:lnTo>
                    <a:pt x="1765" y="4656"/>
                  </a:lnTo>
                  <a:lnTo>
                    <a:pt x="1659" y="4656"/>
                  </a:lnTo>
                  <a:lnTo>
                    <a:pt x="1559" y="4649"/>
                  </a:lnTo>
                  <a:lnTo>
                    <a:pt x="1459" y="4635"/>
                  </a:lnTo>
                  <a:lnTo>
                    <a:pt x="1359" y="4615"/>
                  </a:lnTo>
                  <a:lnTo>
                    <a:pt x="1259" y="4587"/>
                  </a:lnTo>
                  <a:lnTo>
                    <a:pt x="1166" y="4553"/>
                  </a:lnTo>
                  <a:lnTo>
                    <a:pt x="1073" y="4512"/>
                  </a:lnTo>
                  <a:lnTo>
                    <a:pt x="979" y="4463"/>
                  </a:lnTo>
                  <a:lnTo>
                    <a:pt x="820" y="6141"/>
                  </a:lnTo>
                  <a:lnTo>
                    <a:pt x="660" y="7812"/>
                  </a:lnTo>
                  <a:lnTo>
                    <a:pt x="520" y="9483"/>
                  </a:lnTo>
                  <a:lnTo>
                    <a:pt x="387" y="11154"/>
                  </a:lnTo>
                  <a:lnTo>
                    <a:pt x="267" y="12825"/>
                  </a:lnTo>
                  <a:lnTo>
                    <a:pt x="160" y="14502"/>
                  </a:lnTo>
                  <a:lnTo>
                    <a:pt x="114" y="15334"/>
                  </a:lnTo>
                  <a:lnTo>
                    <a:pt x="74" y="16173"/>
                  </a:lnTo>
                  <a:lnTo>
                    <a:pt x="34" y="17012"/>
                  </a:lnTo>
                  <a:lnTo>
                    <a:pt x="1" y="17858"/>
                  </a:lnTo>
                  <a:lnTo>
                    <a:pt x="953" y="17528"/>
                  </a:lnTo>
                  <a:lnTo>
                    <a:pt x="1898" y="17184"/>
                  </a:lnTo>
                  <a:lnTo>
                    <a:pt x="2837" y="16826"/>
                  </a:lnTo>
                  <a:lnTo>
                    <a:pt x="3763" y="16455"/>
                  </a:lnTo>
                  <a:lnTo>
                    <a:pt x="4688" y="16063"/>
                  </a:lnTo>
                  <a:lnTo>
                    <a:pt x="5607" y="15664"/>
                  </a:lnTo>
                  <a:lnTo>
                    <a:pt x="6512" y="15252"/>
                  </a:lnTo>
                  <a:lnTo>
                    <a:pt x="7418" y="14819"/>
                  </a:lnTo>
                  <a:lnTo>
                    <a:pt x="8317" y="14378"/>
                  </a:lnTo>
                  <a:lnTo>
                    <a:pt x="9202" y="13925"/>
                  </a:lnTo>
                  <a:lnTo>
                    <a:pt x="10081" y="13457"/>
                  </a:lnTo>
                  <a:lnTo>
                    <a:pt x="10953" y="12976"/>
                  </a:lnTo>
                  <a:lnTo>
                    <a:pt x="11819" y="12481"/>
                  </a:lnTo>
                  <a:lnTo>
                    <a:pt x="12678" y="11979"/>
                  </a:lnTo>
                  <a:lnTo>
                    <a:pt x="13530" y="11463"/>
                  </a:lnTo>
                  <a:lnTo>
                    <a:pt x="14369" y="10927"/>
                  </a:lnTo>
                  <a:lnTo>
                    <a:pt x="14209" y="10803"/>
                  </a:lnTo>
                  <a:lnTo>
                    <a:pt x="14050" y="10672"/>
                  </a:lnTo>
                  <a:lnTo>
                    <a:pt x="13890" y="10535"/>
                  </a:lnTo>
                  <a:lnTo>
                    <a:pt x="13737" y="10397"/>
                  </a:lnTo>
                  <a:lnTo>
                    <a:pt x="13583" y="10246"/>
                  </a:lnTo>
                  <a:lnTo>
                    <a:pt x="13437" y="10095"/>
                  </a:lnTo>
                  <a:lnTo>
                    <a:pt x="13291" y="9937"/>
                  </a:lnTo>
                  <a:lnTo>
                    <a:pt x="13151" y="9779"/>
                  </a:lnTo>
                  <a:lnTo>
                    <a:pt x="13011" y="9613"/>
                  </a:lnTo>
                  <a:lnTo>
                    <a:pt x="12871" y="9442"/>
                  </a:lnTo>
                  <a:lnTo>
                    <a:pt x="12605" y="9091"/>
                  </a:lnTo>
                  <a:lnTo>
                    <a:pt x="12352" y="8733"/>
                  </a:lnTo>
                  <a:lnTo>
                    <a:pt x="12099" y="8369"/>
                  </a:lnTo>
                  <a:lnTo>
                    <a:pt x="11859" y="7991"/>
                  </a:lnTo>
                  <a:lnTo>
                    <a:pt x="11619" y="7613"/>
                  </a:lnTo>
                  <a:lnTo>
                    <a:pt x="11393" y="7234"/>
                  </a:lnTo>
                  <a:lnTo>
                    <a:pt x="11167" y="6849"/>
                  </a:lnTo>
                  <a:lnTo>
                    <a:pt x="10734" y="6107"/>
                  </a:lnTo>
                  <a:lnTo>
                    <a:pt x="10521" y="5742"/>
                  </a:lnTo>
                  <a:lnTo>
                    <a:pt x="10308" y="5392"/>
                  </a:lnTo>
                  <a:lnTo>
                    <a:pt x="10121" y="5103"/>
                  </a:lnTo>
                  <a:lnTo>
                    <a:pt x="9928" y="4800"/>
                  </a:lnTo>
                  <a:lnTo>
                    <a:pt x="9509" y="4175"/>
                  </a:lnTo>
                  <a:lnTo>
                    <a:pt x="9069" y="3515"/>
                  </a:lnTo>
                  <a:lnTo>
                    <a:pt x="8856" y="3178"/>
                  </a:lnTo>
                  <a:lnTo>
                    <a:pt x="8643" y="2834"/>
                  </a:lnTo>
                  <a:lnTo>
                    <a:pt x="8430" y="2490"/>
                  </a:lnTo>
                  <a:lnTo>
                    <a:pt x="8230" y="2139"/>
                  </a:lnTo>
                  <a:lnTo>
                    <a:pt x="8044" y="1782"/>
                  </a:lnTo>
                  <a:lnTo>
                    <a:pt x="7877" y="1431"/>
                  </a:lnTo>
                  <a:lnTo>
                    <a:pt x="7797" y="1252"/>
                  </a:lnTo>
                  <a:lnTo>
                    <a:pt x="7718" y="1074"/>
                  </a:lnTo>
                  <a:lnTo>
                    <a:pt x="7651" y="895"/>
                  </a:lnTo>
                  <a:lnTo>
                    <a:pt x="7584" y="716"/>
                  </a:lnTo>
                  <a:lnTo>
                    <a:pt x="7524" y="537"/>
                  </a:lnTo>
                  <a:lnTo>
                    <a:pt x="7478" y="359"/>
                  </a:lnTo>
                  <a:lnTo>
                    <a:pt x="7431" y="180"/>
                  </a:lnTo>
                  <a:lnTo>
                    <a:pt x="739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08;p38"/>
            <p:cNvSpPr/>
            <p:nvPr/>
          </p:nvSpPr>
          <p:spPr>
            <a:xfrm>
              <a:off x="-120275" y="-3480725"/>
              <a:ext cx="210750" cy="945650"/>
            </a:xfrm>
            <a:custGeom>
              <a:avLst/>
              <a:gdLst/>
              <a:ahLst/>
              <a:cxnLst/>
              <a:rect l="l" t="t" r="r" b="b"/>
              <a:pathLst>
                <a:path w="8430" h="37826" extrusionOk="0">
                  <a:moveTo>
                    <a:pt x="1172" y="1"/>
                  </a:moveTo>
                  <a:lnTo>
                    <a:pt x="1232" y="1177"/>
                  </a:lnTo>
                  <a:lnTo>
                    <a:pt x="1285" y="2352"/>
                  </a:lnTo>
                  <a:lnTo>
                    <a:pt x="1332" y="3528"/>
                  </a:lnTo>
                  <a:lnTo>
                    <a:pt x="1372" y="4704"/>
                  </a:lnTo>
                  <a:lnTo>
                    <a:pt x="1405" y="5880"/>
                  </a:lnTo>
                  <a:lnTo>
                    <a:pt x="1425" y="7062"/>
                  </a:lnTo>
                  <a:lnTo>
                    <a:pt x="1445" y="8238"/>
                  </a:lnTo>
                  <a:lnTo>
                    <a:pt x="1452" y="9414"/>
                  </a:lnTo>
                  <a:lnTo>
                    <a:pt x="1458" y="10590"/>
                  </a:lnTo>
                  <a:lnTo>
                    <a:pt x="1458" y="11772"/>
                  </a:lnTo>
                  <a:lnTo>
                    <a:pt x="1445" y="12948"/>
                  </a:lnTo>
                  <a:lnTo>
                    <a:pt x="1432" y="14124"/>
                  </a:lnTo>
                  <a:lnTo>
                    <a:pt x="1405" y="15306"/>
                  </a:lnTo>
                  <a:lnTo>
                    <a:pt x="1378" y="16482"/>
                  </a:lnTo>
                  <a:lnTo>
                    <a:pt x="1345" y="17665"/>
                  </a:lnTo>
                  <a:lnTo>
                    <a:pt x="1305" y="18841"/>
                  </a:lnTo>
                  <a:lnTo>
                    <a:pt x="1258" y="20016"/>
                  </a:lnTo>
                  <a:lnTo>
                    <a:pt x="1205" y="21192"/>
                  </a:lnTo>
                  <a:lnTo>
                    <a:pt x="1152" y="22375"/>
                  </a:lnTo>
                  <a:lnTo>
                    <a:pt x="1092" y="23551"/>
                  </a:lnTo>
                  <a:lnTo>
                    <a:pt x="1025" y="24726"/>
                  </a:lnTo>
                  <a:lnTo>
                    <a:pt x="952" y="25902"/>
                  </a:lnTo>
                  <a:lnTo>
                    <a:pt x="872" y="27078"/>
                  </a:lnTo>
                  <a:lnTo>
                    <a:pt x="792" y="28254"/>
                  </a:lnTo>
                  <a:lnTo>
                    <a:pt x="706" y="29430"/>
                  </a:lnTo>
                  <a:lnTo>
                    <a:pt x="619" y="30605"/>
                  </a:lnTo>
                  <a:lnTo>
                    <a:pt x="526" y="31781"/>
                  </a:lnTo>
                  <a:lnTo>
                    <a:pt x="426" y="32957"/>
                  </a:lnTo>
                  <a:lnTo>
                    <a:pt x="220" y="35302"/>
                  </a:lnTo>
                  <a:lnTo>
                    <a:pt x="0" y="37646"/>
                  </a:lnTo>
                  <a:lnTo>
                    <a:pt x="692" y="37701"/>
                  </a:lnTo>
                  <a:lnTo>
                    <a:pt x="1312" y="37756"/>
                  </a:lnTo>
                  <a:lnTo>
                    <a:pt x="1851" y="37798"/>
                  </a:lnTo>
                  <a:lnTo>
                    <a:pt x="2091" y="37811"/>
                  </a:lnTo>
                  <a:lnTo>
                    <a:pt x="2317" y="37825"/>
                  </a:lnTo>
                  <a:lnTo>
                    <a:pt x="2530" y="37825"/>
                  </a:lnTo>
                  <a:lnTo>
                    <a:pt x="2723" y="37818"/>
                  </a:lnTo>
                  <a:lnTo>
                    <a:pt x="2910" y="37804"/>
                  </a:lnTo>
                  <a:lnTo>
                    <a:pt x="3076" y="37784"/>
                  </a:lnTo>
                  <a:lnTo>
                    <a:pt x="3229" y="37749"/>
                  </a:lnTo>
                  <a:lnTo>
                    <a:pt x="3369" y="37701"/>
                  </a:lnTo>
                  <a:lnTo>
                    <a:pt x="3442" y="37674"/>
                  </a:lnTo>
                  <a:lnTo>
                    <a:pt x="3502" y="37646"/>
                  </a:lnTo>
                  <a:lnTo>
                    <a:pt x="3562" y="37612"/>
                  </a:lnTo>
                  <a:lnTo>
                    <a:pt x="3622" y="37571"/>
                  </a:lnTo>
                  <a:lnTo>
                    <a:pt x="3682" y="37529"/>
                  </a:lnTo>
                  <a:lnTo>
                    <a:pt x="3735" y="37481"/>
                  </a:lnTo>
                  <a:lnTo>
                    <a:pt x="3789" y="37433"/>
                  </a:lnTo>
                  <a:lnTo>
                    <a:pt x="3835" y="37378"/>
                  </a:lnTo>
                  <a:lnTo>
                    <a:pt x="3882" y="37323"/>
                  </a:lnTo>
                  <a:lnTo>
                    <a:pt x="3928" y="37261"/>
                  </a:lnTo>
                  <a:lnTo>
                    <a:pt x="4015" y="37117"/>
                  </a:lnTo>
                  <a:lnTo>
                    <a:pt x="4095" y="36959"/>
                  </a:lnTo>
                  <a:lnTo>
                    <a:pt x="4168" y="36780"/>
                  </a:lnTo>
                  <a:lnTo>
                    <a:pt x="4235" y="36581"/>
                  </a:lnTo>
                  <a:lnTo>
                    <a:pt x="4301" y="36361"/>
                  </a:lnTo>
                  <a:lnTo>
                    <a:pt x="4361" y="36113"/>
                  </a:lnTo>
                  <a:lnTo>
                    <a:pt x="4414" y="35838"/>
                  </a:lnTo>
                  <a:lnTo>
                    <a:pt x="4468" y="35542"/>
                  </a:lnTo>
                  <a:lnTo>
                    <a:pt x="4521" y="35219"/>
                  </a:lnTo>
                  <a:lnTo>
                    <a:pt x="4568" y="34868"/>
                  </a:lnTo>
                  <a:lnTo>
                    <a:pt x="4621" y="34490"/>
                  </a:lnTo>
                  <a:lnTo>
                    <a:pt x="4727" y="33645"/>
                  </a:lnTo>
                  <a:lnTo>
                    <a:pt x="4767" y="33266"/>
                  </a:lnTo>
                  <a:lnTo>
                    <a:pt x="4807" y="32888"/>
                  </a:lnTo>
                  <a:lnTo>
                    <a:pt x="4867" y="32132"/>
                  </a:lnTo>
                  <a:lnTo>
                    <a:pt x="4914" y="31375"/>
                  </a:lnTo>
                  <a:lnTo>
                    <a:pt x="4954" y="30612"/>
                  </a:lnTo>
                  <a:lnTo>
                    <a:pt x="4980" y="29842"/>
                  </a:lnTo>
                  <a:lnTo>
                    <a:pt x="5000" y="29072"/>
                  </a:lnTo>
                  <a:lnTo>
                    <a:pt x="5007" y="28309"/>
                  </a:lnTo>
                  <a:lnTo>
                    <a:pt x="5020" y="27532"/>
                  </a:lnTo>
                  <a:lnTo>
                    <a:pt x="5034" y="25992"/>
                  </a:lnTo>
                  <a:lnTo>
                    <a:pt x="5047" y="25222"/>
                  </a:lnTo>
                  <a:lnTo>
                    <a:pt x="5060" y="24451"/>
                  </a:lnTo>
                  <a:lnTo>
                    <a:pt x="5087" y="23688"/>
                  </a:lnTo>
                  <a:lnTo>
                    <a:pt x="5114" y="22918"/>
                  </a:lnTo>
                  <a:lnTo>
                    <a:pt x="5160" y="22155"/>
                  </a:lnTo>
                  <a:lnTo>
                    <a:pt x="5213" y="21399"/>
                  </a:lnTo>
                  <a:lnTo>
                    <a:pt x="5327" y="20092"/>
                  </a:lnTo>
                  <a:lnTo>
                    <a:pt x="5453" y="18786"/>
                  </a:lnTo>
                  <a:lnTo>
                    <a:pt x="5586" y="17479"/>
                  </a:lnTo>
                  <a:lnTo>
                    <a:pt x="5733" y="16180"/>
                  </a:lnTo>
                  <a:lnTo>
                    <a:pt x="5893" y="14880"/>
                  </a:lnTo>
                  <a:lnTo>
                    <a:pt x="6059" y="13581"/>
                  </a:lnTo>
                  <a:lnTo>
                    <a:pt x="6239" y="12281"/>
                  </a:lnTo>
                  <a:lnTo>
                    <a:pt x="6432" y="10988"/>
                  </a:lnTo>
                  <a:lnTo>
                    <a:pt x="6638" y="9689"/>
                  </a:lnTo>
                  <a:lnTo>
                    <a:pt x="6851" y="8403"/>
                  </a:lnTo>
                  <a:lnTo>
                    <a:pt x="7084" y="7110"/>
                  </a:lnTo>
                  <a:lnTo>
                    <a:pt x="7324" y="5825"/>
                  </a:lnTo>
                  <a:lnTo>
                    <a:pt x="7584" y="4539"/>
                  </a:lnTo>
                  <a:lnTo>
                    <a:pt x="7850" y="3260"/>
                  </a:lnTo>
                  <a:lnTo>
                    <a:pt x="8136" y="1981"/>
                  </a:lnTo>
                  <a:lnTo>
                    <a:pt x="8429" y="709"/>
                  </a:lnTo>
                  <a:lnTo>
                    <a:pt x="8416" y="709"/>
                  </a:lnTo>
                  <a:lnTo>
                    <a:pt x="8396" y="716"/>
                  </a:lnTo>
                  <a:lnTo>
                    <a:pt x="8383" y="723"/>
                  </a:lnTo>
                  <a:lnTo>
                    <a:pt x="8369" y="730"/>
                  </a:lnTo>
                  <a:lnTo>
                    <a:pt x="7930" y="736"/>
                  </a:lnTo>
                  <a:lnTo>
                    <a:pt x="7491" y="730"/>
                  </a:lnTo>
                  <a:lnTo>
                    <a:pt x="7044" y="723"/>
                  </a:lnTo>
                  <a:lnTo>
                    <a:pt x="6598" y="695"/>
                  </a:lnTo>
                  <a:lnTo>
                    <a:pt x="6152" y="668"/>
                  </a:lnTo>
                  <a:lnTo>
                    <a:pt x="5699" y="633"/>
                  </a:lnTo>
                  <a:lnTo>
                    <a:pt x="5247" y="585"/>
                  </a:lnTo>
                  <a:lnTo>
                    <a:pt x="4794" y="537"/>
                  </a:lnTo>
                  <a:lnTo>
                    <a:pt x="4341" y="482"/>
                  </a:lnTo>
                  <a:lnTo>
                    <a:pt x="3882" y="427"/>
                  </a:lnTo>
                  <a:lnTo>
                    <a:pt x="2976" y="290"/>
                  </a:lnTo>
                  <a:lnTo>
                    <a:pt x="2071" y="152"/>
                  </a:lnTo>
                  <a:lnTo>
                    <a:pt x="117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09;p38"/>
            <p:cNvSpPr/>
            <p:nvPr/>
          </p:nvSpPr>
          <p:spPr>
            <a:xfrm>
              <a:off x="-3471550" y="-757175"/>
              <a:ext cx="3417550" cy="888575"/>
            </a:xfrm>
            <a:custGeom>
              <a:avLst/>
              <a:gdLst/>
              <a:ahLst/>
              <a:cxnLst/>
              <a:rect l="l" t="t" r="r" b="b"/>
              <a:pathLst>
                <a:path w="136702" h="35543" extrusionOk="0">
                  <a:moveTo>
                    <a:pt x="14229" y="3762"/>
                  </a:moveTo>
                  <a:lnTo>
                    <a:pt x="15901" y="3885"/>
                  </a:lnTo>
                  <a:lnTo>
                    <a:pt x="17572" y="3995"/>
                  </a:lnTo>
                  <a:lnTo>
                    <a:pt x="19243" y="4105"/>
                  </a:lnTo>
                  <a:lnTo>
                    <a:pt x="20914" y="4202"/>
                  </a:lnTo>
                  <a:lnTo>
                    <a:pt x="22592" y="4298"/>
                  </a:lnTo>
                  <a:lnTo>
                    <a:pt x="24270" y="4387"/>
                  </a:lnTo>
                  <a:lnTo>
                    <a:pt x="25941" y="4470"/>
                  </a:lnTo>
                  <a:lnTo>
                    <a:pt x="27619" y="4545"/>
                  </a:lnTo>
                  <a:lnTo>
                    <a:pt x="29304" y="4621"/>
                  </a:lnTo>
                  <a:lnTo>
                    <a:pt x="30982" y="4690"/>
                  </a:lnTo>
                  <a:lnTo>
                    <a:pt x="32659" y="4752"/>
                  </a:lnTo>
                  <a:lnTo>
                    <a:pt x="34344" y="4807"/>
                  </a:lnTo>
                  <a:lnTo>
                    <a:pt x="36022" y="4862"/>
                  </a:lnTo>
                  <a:lnTo>
                    <a:pt x="37706" y="4910"/>
                  </a:lnTo>
                  <a:lnTo>
                    <a:pt x="39391" y="4951"/>
                  </a:lnTo>
                  <a:lnTo>
                    <a:pt x="41075" y="4992"/>
                  </a:lnTo>
                  <a:lnTo>
                    <a:pt x="44444" y="5061"/>
                  </a:lnTo>
                  <a:lnTo>
                    <a:pt x="47814" y="5109"/>
                  </a:lnTo>
                  <a:lnTo>
                    <a:pt x="51189" y="5151"/>
                  </a:lnTo>
                  <a:lnTo>
                    <a:pt x="54565" y="5171"/>
                  </a:lnTo>
                  <a:lnTo>
                    <a:pt x="57947" y="5185"/>
                  </a:lnTo>
                  <a:lnTo>
                    <a:pt x="61323" y="5185"/>
                  </a:lnTo>
                  <a:lnTo>
                    <a:pt x="64706" y="5171"/>
                  </a:lnTo>
                  <a:lnTo>
                    <a:pt x="68081" y="5151"/>
                  </a:lnTo>
                  <a:lnTo>
                    <a:pt x="71464" y="5130"/>
                  </a:lnTo>
                  <a:lnTo>
                    <a:pt x="74846" y="5096"/>
                  </a:lnTo>
                  <a:lnTo>
                    <a:pt x="78222" y="5054"/>
                  </a:lnTo>
                  <a:lnTo>
                    <a:pt x="81604" y="5013"/>
                  </a:lnTo>
                  <a:lnTo>
                    <a:pt x="88356" y="4924"/>
                  </a:lnTo>
                  <a:lnTo>
                    <a:pt x="95107" y="4827"/>
                  </a:lnTo>
                  <a:lnTo>
                    <a:pt x="101852" y="4738"/>
                  </a:lnTo>
                  <a:lnTo>
                    <a:pt x="105214" y="4697"/>
                  </a:lnTo>
                  <a:lnTo>
                    <a:pt x="108577" y="4662"/>
                  </a:lnTo>
                  <a:lnTo>
                    <a:pt x="111939" y="4635"/>
                  </a:lnTo>
                  <a:lnTo>
                    <a:pt x="115295" y="4614"/>
                  </a:lnTo>
                  <a:lnTo>
                    <a:pt x="118651" y="4601"/>
                  </a:lnTo>
                  <a:lnTo>
                    <a:pt x="122000" y="4601"/>
                  </a:lnTo>
                  <a:lnTo>
                    <a:pt x="122053" y="4724"/>
                  </a:lnTo>
                  <a:lnTo>
                    <a:pt x="122086" y="4793"/>
                  </a:lnTo>
                  <a:lnTo>
                    <a:pt x="122126" y="4848"/>
                  </a:lnTo>
                  <a:lnTo>
                    <a:pt x="122166" y="4910"/>
                  </a:lnTo>
                  <a:lnTo>
                    <a:pt x="122213" y="4965"/>
                  </a:lnTo>
                  <a:lnTo>
                    <a:pt x="122259" y="5020"/>
                  </a:lnTo>
                  <a:lnTo>
                    <a:pt x="122313" y="5075"/>
                  </a:lnTo>
                  <a:lnTo>
                    <a:pt x="122366" y="5123"/>
                  </a:lnTo>
                  <a:lnTo>
                    <a:pt x="122432" y="5171"/>
                  </a:lnTo>
                  <a:lnTo>
                    <a:pt x="122499" y="5212"/>
                  </a:lnTo>
                  <a:lnTo>
                    <a:pt x="122566" y="5254"/>
                  </a:lnTo>
                  <a:lnTo>
                    <a:pt x="122639" y="5288"/>
                  </a:lnTo>
                  <a:lnTo>
                    <a:pt x="122719" y="5316"/>
                  </a:lnTo>
                  <a:lnTo>
                    <a:pt x="122805" y="5343"/>
                  </a:lnTo>
                  <a:lnTo>
                    <a:pt x="122892" y="5371"/>
                  </a:lnTo>
                  <a:lnTo>
                    <a:pt x="123171" y="5439"/>
                  </a:lnTo>
                  <a:lnTo>
                    <a:pt x="123451" y="5522"/>
                  </a:lnTo>
                  <a:lnTo>
                    <a:pt x="123724" y="5604"/>
                  </a:lnTo>
                  <a:lnTo>
                    <a:pt x="123997" y="5694"/>
                  </a:lnTo>
                  <a:lnTo>
                    <a:pt x="124263" y="5797"/>
                  </a:lnTo>
                  <a:lnTo>
                    <a:pt x="124530" y="5900"/>
                  </a:lnTo>
                  <a:lnTo>
                    <a:pt x="124789" y="6010"/>
                  </a:lnTo>
                  <a:lnTo>
                    <a:pt x="125049" y="6127"/>
                  </a:lnTo>
                  <a:lnTo>
                    <a:pt x="125309" y="6251"/>
                  </a:lnTo>
                  <a:lnTo>
                    <a:pt x="125562" y="6381"/>
                  </a:lnTo>
                  <a:lnTo>
                    <a:pt x="125808" y="6512"/>
                  </a:lnTo>
                  <a:lnTo>
                    <a:pt x="126055" y="6650"/>
                  </a:lnTo>
                  <a:lnTo>
                    <a:pt x="126294" y="6801"/>
                  </a:lnTo>
                  <a:lnTo>
                    <a:pt x="126534" y="6952"/>
                  </a:lnTo>
                  <a:lnTo>
                    <a:pt x="126774" y="7103"/>
                  </a:lnTo>
                  <a:lnTo>
                    <a:pt x="127000" y="7268"/>
                  </a:lnTo>
                  <a:lnTo>
                    <a:pt x="127233" y="7433"/>
                  </a:lnTo>
                  <a:lnTo>
                    <a:pt x="127453" y="7605"/>
                  </a:lnTo>
                  <a:lnTo>
                    <a:pt x="127679" y="7784"/>
                  </a:lnTo>
                  <a:lnTo>
                    <a:pt x="127892" y="7963"/>
                  </a:lnTo>
                  <a:lnTo>
                    <a:pt x="128112" y="8148"/>
                  </a:lnTo>
                  <a:lnTo>
                    <a:pt x="128318" y="8341"/>
                  </a:lnTo>
                  <a:lnTo>
                    <a:pt x="128525" y="8540"/>
                  </a:lnTo>
                  <a:lnTo>
                    <a:pt x="128731" y="8740"/>
                  </a:lnTo>
                  <a:lnTo>
                    <a:pt x="128924" y="8939"/>
                  </a:lnTo>
                  <a:lnTo>
                    <a:pt x="129124" y="9152"/>
                  </a:lnTo>
                  <a:lnTo>
                    <a:pt x="129310" y="9366"/>
                  </a:lnTo>
                  <a:lnTo>
                    <a:pt x="129503" y="9579"/>
                  </a:lnTo>
                  <a:lnTo>
                    <a:pt x="129683" y="9799"/>
                  </a:lnTo>
                  <a:lnTo>
                    <a:pt x="129863" y="10026"/>
                  </a:lnTo>
                  <a:lnTo>
                    <a:pt x="130036" y="10252"/>
                  </a:lnTo>
                  <a:lnTo>
                    <a:pt x="130209" y="10486"/>
                  </a:lnTo>
                  <a:lnTo>
                    <a:pt x="130376" y="10727"/>
                  </a:lnTo>
                  <a:lnTo>
                    <a:pt x="130535" y="10961"/>
                  </a:lnTo>
                  <a:lnTo>
                    <a:pt x="130695" y="11208"/>
                  </a:lnTo>
                  <a:lnTo>
                    <a:pt x="130848" y="11449"/>
                  </a:lnTo>
                  <a:lnTo>
                    <a:pt x="130995" y="11703"/>
                  </a:lnTo>
                  <a:lnTo>
                    <a:pt x="131141" y="11951"/>
                  </a:lnTo>
                  <a:lnTo>
                    <a:pt x="131281" y="12212"/>
                  </a:lnTo>
                  <a:lnTo>
                    <a:pt x="131421" y="12467"/>
                  </a:lnTo>
                  <a:lnTo>
                    <a:pt x="131554" y="12728"/>
                  </a:lnTo>
                  <a:lnTo>
                    <a:pt x="131681" y="12996"/>
                  </a:lnTo>
                  <a:lnTo>
                    <a:pt x="131801" y="13257"/>
                  </a:lnTo>
                  <a:lnTo>
                    <a:pt x="131920" y="13525"/>
                  </a:lnTo>
                  <a:lnTo>
                    <a:pt x="132034" y="13800"/>
                  </a:lnTo>
                  <a:lnTo>
                    <a:pt x="132140" y="14075"/>
                  </a:lnTo>
                  <a:lnTo>
                    <a:pt x="132247" y="14351"/>
                  </a:lnTo>
                  <a:lnTo>
                    <a:pt x="132347" y="14626"/>
                  </a:lnTo>
                  <a:lnTo>
                    <a:pt x="132440" y="14907"/>
                  </a:lnTo>
                  <a:lnTo>
                    <a:pt x="132526" y="15189"/>
                  </a:lnTo>
                  <a:lnTo>
                    <a:pt x="132613" y="15471"/>
                  </a:lnTo>
                  <a:lnTo>
                    <a:pt x="132693" y="15760"/>
                  </a:lnTo>
                  <a:lnTo>
                    <a:pt x="132766" y="16049"/>
                  </a:lnTo>
                  <a:lnTo>
                    <a:pt x="132833" y="16338"/>
                  </a:lnTo>
                  <a:lnTo>
                    <a:pt x="132899" y="16626"/>
                  </a:lnTo>
                  <a:lnTo>
                    <a:pt x="132959" y="16915"/>
                  </a:lnTo>
                  <a:lnTo>
                    <a:pt x="133012" y="17211"/>
                  </a:lnTo>
                  <a:lnTo>
                    <a:pt x="133059" y="17507"/>
                  </a:lnTo>
                  <a:lnTo>
                    <a:pt x="133106" y="17795"/>
                  </a:lnTo>
                  <a:lnTo>
                    <a:pt x="133146" y="18091"/>
                  </a:lnTo>
                  <a:lnTo>
                    <a:pt x="133172" y="18394"/>
                  </a:lnTo>
                  <a:lnTo>
                    <a:pt x="133205" y="18689"/>
                  </a:lnTo>
                  <a:lnTo>
                    <a:pt x="133225" y="18985"/>
                  </a:lnTo>
                  <a:lnTo>
                    <a:pt x="133239" y="19287"/>
                  </a:lnTo>
                  <a:lnTo>
                    <a:pt x="133252" y="19624"/>
                  </a:lnTo>
                  <a:lnTo>
                    <a:pt x="133259" y="19961"/>
                  </a:lnTo>
                  <a:lnTo>
                    <a:pt x="133252" y="20291"/>
                  </a:lnTo>
                  <a:lnTo>
                    <a:pt x="133239" y="20614"/>
                  </a:lnTo>
                  <a:lnTo>
                    <a:pt x="133219" y="20931"/>
                  </a:lnTo>
                  <a:lnTo>
                    <a:pt x="133185" y="21247"/>
                  </a:lnTo>
                  <a:lnTo>
                    <a:pt x="133146" y="21550"/>
                  </a:lnTo>
                  <a:lnTo>
                    <a:pt x="133106" y="21852"/>
                  </a:lnTo>
                  <a:lnTo>
                    <a:pt x="133046" y="22155"/>
                  </a:lnTo>
                  <a:lnTo>
                    <a:pt x="132986" y="22443"/>
                  </a:lnTo>
                  <a:lnTo>
                    <a:pt x="132919" y="22732"/>
                  </a:lnTo>
                  <a:lnTo>
                    <a:pt x="132839" y="23014"/>
                  </a:lnTo>
                  <a:lnTo>
                    <a:pt x="132753" y="23289"/>
                  </a:lnTo>
                  <a:lnTo>
                    <a:pt x="132659" y="23557"/>
                  </a:lnTo>
                  <a:lnTo>
                    <a:pt x="132566" y="23826"/>
                  </a:lnTo>
                  <a:lnTo>
                    <a:pt x="132460" y="24087"/>
                  </a:lnTo>
                  <a:lnTo>
                    <a:pt x="132347" y="24341"/>
                  </a:lnTo>
                  <a:lnTo>
                    <a:pt x="132227" y="24589"/>
                  </a:lnTo>
                  <a:lnTo>
                    <a:pt x="132100" y="24836"/>
                  </a:lnTo>
                  <a:lnTo>
                    <a:pt x="131967" y="25070"/>
                  </a:lnTo>
                  <a:lnTo>
                    <a:pt x="131827" y="25311"/>
                  </a:lnTo>
                  <a:lnTo>
                    <a:pt x="131681" y="25538"/>
                  </a:lnTo>
                  <a:lnTo>
                    <a:pt x="131534" y="25765"/>
                  </a:lnTo>
                  <a:lnTo>
                    <a:pt x="131374" y="25985"/>
                  </a:lnTo>
                  <a:lnTo>
                    <a:pt x="131215" y="26198"/>
                  </a:lnTo>
                  <a:lnTo>
                    <a:pt x="131042" y="26404"/>
                  </a:lnTo>
                  <a:lnTo>
                    <a:pt x="130868" y="26610"/>
                  </a:lnTo>
                  <a:lnTo>
                    <a:pt x="130689" y="26810"/>
                  </a:lnTo>
                  <a:lnTo>
                    <a:pt x="130502" y="27009"/>
                  </a:lnTo>
                  <a:lnTo>
                    <a:pt x="130316" y="27195"/>
                  </a:lnTo>
                  <a:lnTo>
                    <a:pt x="130123" y="27380"/>
                  </a:lnTo>
                  <a:lnTo>
                    <a:pt x="129923" y="27566"/>
                  </a:lnTo>
                  <a:lnTo>
                    <a:pt x="129717" y="27738"/>
                  </a:lnTo>
                  <a:lnTo>
                    <a:pt x="129510" y="27910"/>
                  </a:lnTo>
                  <a:lnTo>
                    <a:pt x="129290" y="28075"/>
                  </a:lnTo>
                  <a:lnTo>
                    <a:pt x="129077" y="28240"/>
                  </a:lnTo>
                  <a:lnTo>
                    <a:pt x="128851" y="28398"/>
                  </a:lnTo>
                  <a:lnTo>
                    <a:pt x="128625" y="28549"/>
                  </a:lnTo>
                  <a:lnTo>
                    <a:pt x="128398" y="28694"/>
                  </a:lnTo>
                  <a:lnTo>
                    <a:pt x="128165" y="28838"/>
                  </a:lnTo>
                  <a:lnTo>
                    <a:pt x="127925" y="28976"/>
                  </a:lnTo>
                  <a:lnTo>
                    <a:pt x="127686" y="29113"/>
                  </a:lnTo>
                  <a:lnTo>
                    <a:pt x="127439" y="29244"/>
                  </a:lnTo>
                  <a:lnTo>
                    <a:pt x="127193" y="29368"/>
                  </a:lnTo>
                  <a:lnTo>
                    <a:pt x="126940" y="29484"/>
                  </a:lnTo>
                  <a:lnTo>
                    <a:pt x="126687" y="29601"/>
                  </a:lnTo>
                  <a:lnTo>
                    <a:pt x="126427" y="29711"/>
                  </a:lnTo>
                  <a:lnTo>
                    <a:pt x="126168" y="29821"/>
                  </a:lnTo>
                  <a:lnTo>
                    <a:pt x="125908" y="29924"/>
                  </a:lnTo>
                  <a:lnTo>
                    <a:pt x="125642" y="30021"/>
                  </a:lnTo>
                  <a:lnTo>
                    <a:pt x="125375" y="30117"/>
                  </a:lnTo>
                  <a:lnTo>
                    <a:pt x="125109" y="30206"/>
                  </a:lnTo>
                  <a:lnTo>
                    <a:pt x="124836" y="30296"/>
                  </a:lnTo>
                  <a:lnTo>
                    <a:pt x="124563" y="30371"/>
                  </a:lnTo>
                  <a:lnTo>
                    <a:pt x="124283" y="30454"/>
                  </a:lnTo>
                  <a:lnTo>
                    <a:pt x="124010" y="30523"/>
                  </a:lnTo>
                  <a:lnTo>
                    <a:pt x="123731" y="30591"/>
                  </a:lnTo>
                  <a:lnTo>
                    <a:pt x="123451" y="30660"/>
                  </a:lnTo>
                  <a:lnTo>
                    <a:pt x="123165" y="30715"/>
                  </a:lnTo>
                  <a:lnTo>
                    <a:pt x="122885" y="30777"/>
                  </a:lnTo>
                  <a:lnTo>
                    <a:pt x="122599" y="30825"/>
                  </a:lnTo>
                  <a:lnTo>
                    <a:pt x="122319" y="30873"/>
                  </a:lnTo>
                  <a:lnTo>
                    <a:pt x="121747" y="30963"/>
                  </a:lnTo>
                  <a:lnTo>
                    <a:pt x="121640" y="30873"/>
                  </a:lnTo>
                  <a:lnTo>
                    <a:pt x="121527" y="30791"/>
                  </a:lnTo>
                  <a:lnTo>
                    <a:pt x="121400" y="30722"/>
                  </a:lnTo>
                  <a:lnTo>
                    <a:pt x="121274" y="30660"/>
                  </a:lnTo>
                  <a:lnTo>
                    <a:pt x="121134" y="30612"/>
                  </a:lnTo>
                  <a:lnTo>
                    <a:pt x="120988" y="30571"/>
                  </a:lnTo>
                  <a:lnTo>
                    <a:pt x="120828" y="30550"/>
                  </a:lnTo>
                  <a:lnTo>
                    <a:pt x="120748" y="30543"/>
                  </a:lnTo>
                  <a:lnTo>
                    <a:pt x="120661" y="30543"/>
                  </a:lnTo>
                  <a:lnTo>
                    <a:pt x="112572" y="30564"/>
                  </a:lnTo>
                  <a:lnTo>
                    <a:pt x="104482" y="30598"/>
                  </a:lnTo>
                  <a:lnTo>
                    <a:pt x="96399" y="30640"/>
                  </a:lnTo>
                  <a:lnTo>
                    <a:pt x="88309" y="30688"/>
                  </a:lnTo>
                  <a:lnTo>
                    <a:pt x="72136" y="30798"/>
                  </a:lnTo>
                  <a:lnTo>
                    <a:pt x="55957" y="30915"/>
                  </a:lnTo>
                  <a:lnTo>
                    <a:pt x="54026" y="30935"/>
                  </a:lnTo>
                  <a:lnTo>
                    <a:pt x="52081" y="30963"/>
                  </a:lnTo>
                  <a:lnTo>
                    <a:pt x="50144" y="31004"/>
                  </a:lnTo>
                  <a:lnTo>
                    <a:pt x="48200" y="31052"/>
                  </a:lnTo>
                  <a:lnTo>
                    <a:pt x="44298" y="31148"/>
                  </a:lnTo>
                  <a:lnTo>
                    <a:pt x="42347" y="31196"/>
                  </a:lnTo>
                  <a:lnTo>
                    <a:pt x="40396" y="31238"/>
                  </a:lnTo>
                  <a:lnTo>
                    <a:pt x="38445" y="31272"/>
                  </a:lnTo>
                  <a:lnTo>
                    <a:pt x="36495" y="31300"/>
                  </a:lnTo>
                  <a:lnTo>
                    <a:pt x="34550" y="31313"/>
                  </a:lnTo>
                  <a:lnTo>
                    <a:pt x="33578" y="31307"/>
                  </a:lnTo>
                  <a:lnTo>
                    <a:pt x="32599" y="31307"/>
                  </a:lnTo>
                  <a:lnTo>
                    <a:pt x="31627" y="31293"/>
                  </a:lnTo>
                  <a:lnTo>
                    <a:pt x="30662" y="31279"/>
                  </a:lnTo>
                  <a:lnTo>
                    <a:pt x="29690" y="31258"/>
                  </a:lnTo>
                  <a:lnTo>
                    <a:pt x="28718" y="31238"/>
                  </a:lnTo>
                  <a:lnTo>
                    <a:pt x="27752" y="31203"/>
                  </a:lnTo>
                  <a:lnTo>
                    <a:pt x="26787" y="31169"/>
                  </a:lnTo>
                  <a:lnTo>
                    <a:pt x="25815" y="31121"/>
                  </a:lnTo>
                  <a:lnTo>
                    <a:pt x="24856" y="31073"/>
                  </a:lnTo>
                  <a:lnTo>
                    <a:pt x="24124" y="31025"/>
                  </a:lnTo>
                  <a:lnTo>
                    <a:pt x="23371" y="30976"/>
                  </a:lnTo>
                  <a:lnTo>
                    <a:pt x="22612" y="30921"/>
                  </a:lnTo>
                  <a:lnTo>
                    <a:pt x="21833" y="30853"/>
                  </a:lnTo>
                  <a:lnTo>
                    <a:pt x="21047" y="30777"/>
                  </a:lnTo>
                  <a:lnTo>
                    <a:pt x="20248" y="30695"/>
                  </a:lnTo>
                  <a:lnTo>
                    <a:pt x="19443" y="30591"/>
                  </a:lnTo>
                  <a:lnTo>
                    <a:pt x="18631" y="30481"/>
                  </a:lnTo>
                  <a:lnTo>
                    <a:pt x="17825" y="30351"/>
                  </a:lnTo>
                  <a:lnTo>
                    <a:pt x="17419" y="30282"/>
                  </a:lnTo>
                  <a:lnTo>
                    <a:pt x="17013" y="30206"/>
                  </a:lnTo>
                  <a:lnTo>
                    <a:pt x="16606" y="30124"/>
                  </a:lnTo>
                  <a:lnTo>
                    <a:pt x="16200" y="30041"/>
                  </a:lnTo>
                  <a:lnTo>
                    <a:pt x="15801" y="29952"/>
                  </a:lnTo>
                  <a:lnTo>
                    <a:pt x="15395" y="29856"/>
                  </a:lnTo>
                  <a:lnTo>
                    <a:pt x="14995" y="29753"/>
                  </a:lnTo>
                  <a:lnTo>
                    <a:pt x="14602" y="29649"/>
                  </a:lnTo>
                  <a:lnTo>
                    <a:pt x="14203" y="29539"/>
                  </a:lnTo>
                  <a:lnTo>
                    <a:pt x="13810" y="29416"/>
                  </a:lnTo>
                  <a:lnTo>
                    <a:pt x="13417" y="29299"/>
                  </a:lnTo>
                  <a:lnTo>
                    <a:pt x="13031" y="29168"/>
                  </a:lnTo>
                  <a:lnTo>
                    <a:pt x="12651" y="29031"/>
                  </a:lnTo>
                  <a:lnTo>
                    <a:pt x="12265" y="28886"/>
                  </a:lnTo>
                  <a:lnTo>
                    <a:pt x="11892" y="28735"/>
                  </a:lnTo>
                  <a:lnTo>
                    <a:pt x="11520" y="28584"/>
                  </a:lnTo>
                  <a:lnTo>
                    <a:pt x="11153" y="28419"/>
                  </a:lnTo>
                  <a:lnTo>
                    <a:pt x="10787" y="28247"/>
                  </a:lnTo>
                  <a:lnTo>
                    <a:pt x="10428" y="28068"/>
                  </a:lnTo>
                  <a:lnTo>
                    <a:pt x="10075" y="27882"/>
                  </a:lnTo>
                  <a:lnTo>
                    <a:pt x="9728" y="27690"/>
                  </a:lnTo>
                  <a:lnTo>
                    <a:pt x="9389" y="27490"/>
                  </a:lnTo>
                  <a:lnTo>
                    <a:pt x="9056" y="27284"/>
                  </a:lnTo>
                  <a:lnTo>
                    <a:pt x="8723" y="27064"/>
                  </a:lnTo>
                  <a:lnTo>
                    <a:pt x="8403" y="26837"/>
                  </a:lnTo>
                  <a:lnTo>
                    <a:pt x="8091" y="26603"/>
                  </a:lnTo>
                  <a:lnTo>
                    <a:pt x="7778" y="26356"/>
                  </a:lnTo>
                  <a:lnTo>
                    <a:pt x="7478" y="26108"/>
                  </a:lnTo>
                  <a:lnTo>
                    <a:pt x="7192" y="25847"/>
                  </a:lnTo>
                  <a:lnTo>
                    <a:pt x="6905" y="25572"/>
                  </a:lnTo>
                  <a:lnTo>
                    <a:pt x="6626" y="25290"/>
                  </a:lnTo>
                  <a:lnTo>
                    <a:pt x="6359" y="25001"/>
                  </a:lnTo>
                  <a:lnTo>
                    <a:pt x="6106" y="24699"/>
                  </a:lnTo>
                  <a:lnTo>
                    <a:pt x="5853" y="24389"/>
                  </a:lnTo>
                  <a:lnTo>
                    <a:pt x="5614" y="24066"/>
                  </a:lnTo>
                  <a:lnTo>
                    <a:pt x="5387" y="23736"/>
                  </a:lnTo>
                  <a:lnTo>
                    <a:pt x="5168" y="23399"/>
                  </a:lnTo>
                  <a:lnTo>
                    <a:pt x="4954" y="23042"/>
                  </a:lnTo>
                  <a:lnTo>
                    <a:pt x="4761" y="22677"/>
                  </a:lnTo>
                  <a:lnTo>
                    <a:pt x="4568" y="22306"/>
                  </a:lnTo>
                  <a:lnTo>
                    <a:pt x="4395" y="21921"/>
                  </a:lnTo>
                  <a:lnTo>
                    <a:pt x="4229" y="21522"/>
                  </a:lnTo>
                  <a:lnTo>
                    <a:pt x="4076" y="21110"/>
                  </a:lnTo>
                  <a:lnTo>
                    <a:pt x="3936" y="20690"/>
                  </a:lnTo>
                  <a:lnTo>
                    <a:pt x="3809" y="20257"/>
                  </a:lnTo>
                  <a:lnTo>
                    <a:pt x="3689" y="19810"/>
                  </a:lnTo>
                  <a:lnTo>
                    <a:pt x="3603" y="19425"/>
                  </a:lnTo>
                  <a:lnTo>
                    <a:pt x="3530" y="19040"/>
                  </a:lnTo>
                  <a:lnTo>
                    <a:pt x="3463" y="18662"/>
                  </a:lnTo>
                  <a:lnTo>
                    <a:pt x="3416" y="18290"/>
                  </a:lnTo>
                  <a:lnTo>
                    <a:pt x="3376" y="17926"/>
                  </a:lnTo>
                  <a:lnTo>
                    <a:pt x="3350" y="17562"/>
                  </a:lnTo>
                  <a:lnTo>
                    <a:pt x="3330" y="17204"/>
                  </a:lnTo>
                  <a:lnTo>
                    <a:pt x="3323" y="16853"/>
                  </a:lnTo>
                  <a:lnTo>
                    <a:pt x="3330" y="16503"/>
                  </a:lnTo>
                  <a:lnTo>
                    <a:pt x="3350" y="16166"/>
                  </a:lnTo>
                  <a:lnTo>
                    <a:pt x="3376" y="15829"/>
                  </a:lnTo>
                  <a:lnTo>
                    <a:pt x="3410" y="15492"/>
                  </a:lnTo>
                  <a:lnTo>
                    <a:pt x="3456" y="15169"/>
                  </a:lnTo>
                  <a:lnTo>
                    <a:pt x="3516" y="14846"/>
                  </a:lnTo>
                  <a:lnTo>
                    <a:pt x="3583" y="14522"/>
                  </a:lnTo>
                  <a:lnTo>
                    <a:pt x="3656" y="14213"/>
                  </a:lnTo>
                  <a:lnTo>
                    <a:pt x="3743" y="13904"/>
                  </a:lnTo>
                  <a:lnTo>
                    <a:pt x="3836" y="13594"/>
                  </a:lnTo>
                  <a:lnTo>
                    <a:pt x="3942" y="13299"/>
                  </a:lnTo>
                  <a:lnTo>
                    <a:pt x="4049" y="13003"/>
                  </a:lnTo>
                  <a:lnTo>
                    <a:pt x="4169" y="12707"/>
                  </a:lnTo>
                  <a:lnTo>
                    <a:pt x="4302" y="12418"/>
                  </a:lnTo>
                  <a:lnTo>
                    <a:pt x="4435" y="12136"/>
                  </a:lnTo>
                  <a:lnTo>
                    <a:pt x="4582" y="11861"/>
                  </a:lnTo>
                  <a:lnTo>
                    <a:pt x="4728" y="11586"/>
                  </a:lnTo>
                  <a:lnTo>
                    <a:pt x="4888" y="11318"/>
                  </a:lnTo>
                  <a:lnTo>
                    <a:pt x="5054" y="11050"/>
                  </a:lnTo>
                  <a:lnTo>
                    <a:pt x="5227" y="10789"/>
                  </a:lnTo>
                  <a:lnTo>
                    <a:pt x="5407" y="10534"/>
                  </a:lnTo>
                  <a:lnTo>
                    <a:pt x="5594" y="10280"/>
                  </a:lnTo>
                  <a:lnTo>
                    <a:pt x="5787" y="10032"/>
                  </a:lnTo>
                  <a:lnTo>
                    <a:pt x="5980" y="9785"/>
                  </a:lnTo>
                  <a:lnTo>
                    <a:pt x="6186" y="9544"/>
                  </a:lnTo>
                  <a:lnTo>
                    <a:pt x="6393" y="9304"/>
                  </a:lnTo>
                  <a:lnTo>
                    <a:pt x="6612" y="9070"/>
                  </a:lnTo>
                  <a:lnTo>
                    <a:pt x="6832" y="8843"/>
                  </a:lnTo>
                  <a:lnTo>
                    <a:pt x="7052" y="8616"/>
                  </a:lnTo>
                  <a:lnTo>
                    <a:pt x="7285" y="8389"/>
                  </a:lnTo>
                  <a:lnTo>
                    <a:pt x="7518" y="8176"/>
                  </a:lnTo>
                  <a:lnTo>
                    <a:pt x="7758" y="7956"/>
                  </a:lnTo>
                  <a:lnTo>
                    <a:pt x="7997" y="7743"/>
                  </a:lnTo>
                  <a:lnTo>
                    <a:pt x="8244" y="7537"/>
                  </a:lnTo>
                  <a:lnTo>
                    <a:pt x="8497" y="7330"/>
                  </a:lnTo>
                  <a:lnTo>
                    <a:pt x="8750" y="7131"/>
                  </a:lnTo>
                  <a:lnTo>
                    <a:pt x="9009" y="6931"/>
                  </a:lnTo>
                  <a:lnTo>
                    <a:pt x="9269" y="6739"/>
                  </a:lnTo>
                  <a:lnTo>
                    <a:pt x="9529" y="6546"/>
                  </a:lnTo>
                  <a:lnTo>
                    <a:pt x="9795" y="6361"/>
                  </a:lnTo>
                  <a:lnTo>
                    <a:pt x="10334" y="5996"/>
                  </a:lnTo>
                  <a:lnTo>
                    <a:pt x="10880" y="5639"/>
                  </a:lnTo>
                  <a:lnTo>
                    <a:pt x="11433" y="5302"/>
                  </a:lnTo>
                  <a:lnTo>
                    <a:pt x="11986" y="4972"/>
                  </a:lnTo>
                  <a:lnTo>
                    <a:pt x="12552" y="4649"/>
                  </a:lnTo>
                  <a:lnTo>
                    <a:pt x="13111" y="4346"/>
                  </a:lnTo>
                  <a:lnTo>
                    <a:pt x="13670" y="4050"/>
                  </a:lnTo>
                  <a:lnTo>
                    <a:pt x="14229" y="3762"/>
                  </a:lnTo>
                  <a:close/>
                  <a:moveTo>
                    <a:pt x="50510" y="1"/>
                  </a:moveTo>
                  <a:lnTo>
                    <a:pt x="47088" y="14"/>
                  </a:lnTo>
                  <a:lnTo>
                    <a:pt x="43679" y="42"/>
                  </a:lnTo>
                  <a:lnTo>
                    <a:pt x="41968" y="62"/>
                  </a:lnTo>
                  <a:lnTo>
                    <a:pt x="40263" y="83"/>
                  </a:lnTo>
                  <a:lnTo>
                    <a:pt x="38559" y="111"/>
                  </a:lnTo>
                  <a:lnTo>
                    <a:pt x="36854" y="145"/>
                  </a:lnTo>
                  <a:lnTo>
                    <a:pt x="35150" y="186"/>
                  </a:lnTo>
                  <a:lnTo>
                    <a:pt x="33445" y="227"/>
                  </a:lnTo>
                  <a:lnTo>
                    <a:pt x="31741" y="276"/>
                  </a:lnTo>
                  <a:lnTo>
                    <a:pt x="30043" y="331"/>
                  </a:lnTo>
                  <a:lnTo>
                    <a:pt x="28338" y="386"/>
                  </a:lnTo>
                  <a:lnTo>
                    <a:pt x="26640" y="447"/>
                  </a:lnTo>
                  <a:lnTo>
                    <a:pt x="24943" y="516"/>
                  </a:lnTo>
                  <a:lnTo>
                    <a:pt x="23245" y="592"/>
                  </a:lnTo>
                  <a:lnTo>
                    <a:pt x="21547" y="674"/>
                  </a:lnTo>
                  <a:lnTo>
                    <a:pt x="19849" y="757"/>
                  </a:lnTo>
                  <a:lnTo>
                    <a:pt x="18158" y="853"/>
                  </a:lnTo>
                  <a:lnTo>
                    <a:pt x="16460" y="949"/>
                  </a:lnTo>
                  <a:lnTo>
                    <a:pt x="14769" y="1059"/>
                  </a:lnTo>
                  <a:lnTo>
                    <a:pt x="13078" y="1169"/>
                  </a:lnTo>
                  <a:lnTo>
                    <a:pt x="12991" y="1176"/>
                  </a:lnTo>
                  <a:lnTo>
                    <a:pt x="12911" y="1183"/>
                  </a:lnTo>
                  <a:lnTo>
                    <a:pt x="12831" y="1204"/>
                  </a:lnTo>
                  <a:lnTo>
                    <a:pt x="12758" y="1224"/>
                  </a:lnTo>
                  <a:lnTo>
                    <a:pt x="12691" y="1252"/>
                  </a:lnTo>
                  <a:lnTo>
                    <a:pt x="12618" y="1279"/>
                  </a:lnTo>
                  <a:lnTo>
                    <a:pt x="12558" y="1314"/>
                  </a:lnTo>
                  <a:lnTo>
                    <a:pt x="12498" y="1348"/>
                  </a:lnTo>
                  <a:lnTo>
                    <a:pt x="12438" y="1389"/>
                  </a:lnTo>
                  <a:lnTo>
                    <a:pt x="12385" y="1431"/>
                  </a:lnTo>
                  <a:lnTo>
                    <a:pt x="12285" y="1527"/>
                  </a:lnTo>
                  <a:lnTo>
                    <a:pt x="12199" y="1630"/>
                  </a:lnTo>
                  <a:lnTo>
                    <a:pt x="12119" y="1740"/>
                  </a:lnTo>
                  <a:lnTo>
                    <a:pt x="11839" y="1816"/>
                  </a:lnTo>
                  <a:lnTo>
                    <a:pt x="11566" y="1891"/>
                  </a:lnTo>
                  <a:lnTo>
                    <a:pt x="11286" y="1981"/>
                  </a:lnTo>
                  <a:lnTo>
                    <a:pt x="11013" y="2070"/>
                  </a:lnTo>
                  <a:lnTo>
                    <a:pt x="10740" y="2166"/>
                  </a:lnTo>
                  <a:lnTo>
                    <a:pt x="10468" y="2263"/>
                  </a:lnTo>
                  <a:lnTo>
                    <a:pt x="10201" y="2373"/>
                  </a:lnTo>
                  <a:lnTo>
                    <a:pt x="9928" y="2483"/>
                  </a:lnTo>
                  <a:lnTo>
                    <a:pt x="9662" y="2593"/>
                  </a:lnTo>
                  <a:lnTo>
                    <a:pt x="9402" y="2717"/>
                  </a:lnTo>
                  <a:lnTo>
                    <a:pt x="9143" y="2840"/>
                  </a:lnTo>
                  <a:lnTo>
                    <a:pt x="8883" y="2971"/>
                  </a:lnTo>
                  <a:lnTo>
                    <a:pt x="8623" y="3102"/>
                  </a:lnTo>
                  <a:lnTo>
                    <a:pt x="8370" y="3239"/>
                  </a:lnTo>
                  <a:lnTo>
                    <a:pt x="8117" y="3383"/>
                  </a:lnTo>
                  <a:lnTo>
                    <a:pt x="7871" y="3528"/>
                  </a:lnTo>
                  <a:lnTo>
                    <a:pt x="7624" y="3679"/>
                  </a:lnTo>
                  <a:lnTo>
                    <a:pt x="7378" y="3837"/>
                  </a:lnTo>
                  <a:lnTo>
                    <a:pt x="7138" y="3995"/>
                  </a:lnTo>
                  <a:lnTo>
                    <a:pt x="6899" y="4160"/>
                  </a:lnTo>
                  <a:lnTo>
                    <a:pt x="6659" y="4332"/>
                  </a:lnTo>
                  <a:lnTo>
                    <a:pt x="6426" y="4504"/>
                  </a:lnTo>
                  <a:lnTo>
                    <a:pt x="6200" y="4683"/>
                  </a:lnTo>
                  <a:lnTo>
                    <a:pt x="5973" y="4862"/>
                  </a:lnTo>
                  <a:lnTo>
                    <a:pt x="5747" y="5047"/>
                  </a:lnTo>
                  <a:lnTo>
                    <a:pt x="5527" y="5240"/>
                  </a:lnTo>
                  <a:lnTo>
                    <a:pt x="5307" y="5432"/>
                  </a:lnTo>
                  <a:lnTo>
                    <a:pt x="5094" y="5632"/>
                  </a:lnTo>
                  <a:lnTo>
                    <a:pt x="4881" y="5831"/>
                  </a:lnTo>
                  <a:lnTo>
                    <a:pt x="4675" y="6038"/>
                  </a:lnTo>
                  <a:lnTo>
                    <a:pt x="4475" y="6244"/>
                  </a:lnTo>
                  <a:lnTo>
                    <a:pt x="4275" y="6457"/>
                  </a:lnTo>
                  <a:lnTo>
                    <a:pt x="4076" y="6677"/>
                  </a:lnTo>
                  <a:lnTo>
                    <a:pt x="3883" y="6897"/>
                  </a:lnTo>
                  <a:lnTo>
                    <a:pt x="3696" y="7117"/>
                  </a:lnTo>
                  <a:lnTo>
                    <a:pt x="3510" y="7344"/>
                  </a:lnTo>
                  <a:lnTo>
                    <a:pt x="3330" y="7578"/>
                  </a:lnTo>
                  <a:lnTo>
                    <a:pt x="3150" y="7812"/>
                  </a:lnTo>
                  <a:lnTo>
                    <a:pt x="2977" y="8045"/>
                  </a:lnTo>
                  <a:lnTo>
                    <a:pt x="2811" y="8293"/>
                  </a:lnTo>
                  <a:lnTo>
                    <a:pt x="2644" y="8534"/>
                  </a:lnTo>
                  <a:lnTo>
                    <a:pt x="2484" y="8781"/>
                  </a:lnTo>
                  <a:lnTo>
                    <a:pt x="2331" y="9035"/>
                  </a:lnTo>
                  <a:lnTo>
                    <a:pt x="2178" y="9283"/>
                  </a:lnTo>
                  <a:lnTo>
                    <a:pt x="2032" y="9544"/>
                  </a:lnTo>
                  <a:lnTo>
                    <a:pt x="1885" y="9806"/>
                  </a:lnTo>
                  <a:lnTo>
                    <a:pt x="1752" y="10067"/>
                  </a:lnTo>
                  <a:lnTo>
                    <a:pt x="1619" y="10335"/>
                  </a:lnTo>
                  <a:lnTo>
                    <a:pt x="1486" y="10603"/>
                  </a:lnTo>
                  <a:lnTo>
                    <a:pt x="1366" y="10871"/>
                  </a:lnTo>
                  <a:lnTo>
                    <a:pt x="1246" y="11146"/>
                  </a:lnTo>
                  <a:lnTo>
                    <a:pt x="1133" y="11428"/>
                  </a:lnTo>
                  <a:lnTo>
                    <a:pt x="1019" y="11703"/>
                  </a:lnTo>
                  <a:lnTo>
                    <a:pt x="920" y="11985"/>
                  </a:lnTo>
                  <a:lnTo>
                    <a:pt x="820" y="12274"/>
                  </a:lnTo>
                  <a:lnTo>
                    <a:pt x="727" y="12563"/>
                  </a:lnTo>
                  <a:lnTo>
                    <a:pt x="640" y="12852"/>
                  </a:lnTo>
                  <a:lnTo>
                    <a:pt x="553" y="13147"/>
                  </a:lnTo>
                  <a:lnTo>
                    <a:pt x="480" y="13443"/>
                  </a:lnTo>
                  <a:lnTo>
                    <a:pt x="407" y="13739"/>
                  </a:lnTo>
                  <a:lnTo>
                    <a:pt x="340" y="14041"/>
                  </a:lnTo>
                  <a:lnTo>
                    <a:pt x="280" y="14344"/>
                  </a:lnTo>
                  <a:lnTo>
                    <a:pt x="227" y="14646"/>
                  </a:lnTo>
                  <a:lnTo>
                    <a:pt x="181" y="14956"/>
                  </a:lnTo>
                  <a:lnTo>
                    <a:pt x="114" y="15396"/>
                  </a:lnTo>
                  <a:lnTo>
                    <a:pt x="67" y="15843"/>
                  </a:lnTo>
                  <a:lnTo>
                    <a:pt x="34" y="16276"/>
                  </a:lnTo>
                  <a:lnTo>
                    <a:pt x="14" y="16709"/>
                  </a:lnTo>
                  <a:lnTo>
                    <a:pt x="1" y="17135"/>
                  </a:lnTo>
                  <a:lnTo>
                    <a:pt x="7" y="17562"/>
                  </a:lnTo>
                  <a:lnTo>
                    <a:pt x="21" y="17974"/>
                  </a:lnTo>
                  <a:lnTo>
                    <a:pt x="47" y="18394"/>
                  </a:lnTo>
                  <a:lnTo>
                    <a:pt x="87" y="18799"/>
                  </a:lnTo>
                  <a:lnTo>
                    <a:pt x="141" y="19205"/>
                  </a:lnTo>
                  <a:lnTo>
                    <a:pt x="201" y="19604"/>
                  </a:lnTo>
                  <a:lnTo>
                    <a:pt x="274" y="20003"/>
                  </a:lnTo>
                  <a:lnTo>
                    <a:pt x="360" y="20394"/>
                  </a:lnTo>
                  <a:lnTo>
                    <a:pt x="460" y="20780"/>
                  </a:lnTo>
                  <a:lnTo>
                    <a:pt x="567" y="21158"/>
                  </a:lnTo>
                  <a:lnTo>
                    <a:pt x="680" y="21536"/>
                  </a:lnTo>
                  <a:lnTo>
                    <a:pt x="806" y="21907"/>
                  </a:lnTo>
                  <a:lnTo>
                    <a:pt x="946" y="22272"/>
                  </a:lnTo>
                  <a:lnTo>
                    <a:pt x="1093" y="22636"/>
                  </a:lnTo>
                  <a:lnTo>
                    <a:pt x="1246" y="22994"/>
                  </a:lnTo>
                  <a:lnTo>
                    <a:pt x="1412" y="23344"/>
                  </a:lnTo>
                  <a:lnTo>
                    <a:pt x="1592" y="23695"/>
                  </a:lnTo>
                  <a:lnTo>
                    <a:pt x="1772" y="24032"/>
                  </a:lnTo>
                  <a:lnTo>
                    <a:pt x="1965" y="24369"/>
                  </a:lnTo>
                  <a:lnTo>
                    <a:pt x="2171" y="24699"/>
                  </a:lnTo>
                  <a:lnTo>
                    <a:pt x="2378" y="25029"/>
                  </a:lnTo>
                  <a:lnTo>
                    <a:pt x="2597" y="25352"/>
                  </a:lnTo>
                  <a:lnTo>
                    <a:pt x="2824" y="25668"/>
                  </a:lnTo>
                  <a:lnTo>
                    <a:pt x="3057" y="25978"/>
                  </a:lnTo>
                  <a:lnTo>
                    <a:pt x="3297" y="26280"/>
                  </a:lnTo>
                  <a:lnTo>
                    <a:pt x="3550" y="26583"/>
                  </a:lnTo>
                  <a:lnTo>
                    <a:pt x="3803" y="26878"/>
                  </a:lnTo>
                  <a:lnTo>
                    <a:pt x="4069" y="27167"/>
                  </a:lnTo>
                  <a:lnTo>
                    <a:pt x="4335" y="27456"/>
                  </a:lnTo>
                  <a:lnTo>
                    <a:pt x="4615" y="27731"/>
                  </a:lnTo>
                  <a:lnTo>
                    <a:pt x="4895" y="28006"/>
                  </a:lnTo>
                  <a:lnTo>
                    <a:pt x="5188" y="28274"/>
                  </a:lnTo>
                  <a:lnTo>
                    <a:pt x="5480" y="28536"/>
                  </a:lnTo>
                  <a:lnTo>
                    <a:pt x="5780" y="28790"/>
                  </a:lnTo>
                  <a:lnTo>
                    <a:pt x="6086" y="29044"/>
                  </a:lnTo>
                  <a:lnTo>
                    <a:pt x="6399" y="29292"/>
                  </a:lnTo>
                  <a:lnTo>
                    <a:pt x="6719" y="29533"/>
                  </a:lnTo>
                  <a:lnTo>
                    <a:pt x="7039" y="29766"/>
                  </a:lnTo>
                  <a:lnTo>
                    <a:pt x="7365" y="29993"/>
                  </a:lnTo>
                  <a:lnTo>
                    <a:pt x="7698" y="30213"/>
                  </a:lnTo>
                  <a:lnTo>
                    <a:pt x="8031" y="30433"/>
                  </a:lnTo>
                  <a:lnTo>
                    <a:pt x="8370" y="30646"/>
                  </a:lnTo>
                  <a:lnTo>
                    <a:pt x="8716" y="30846"/>
                  </a:lnTo>
                  <a:lnTo>
                    <a:pt x="9063" y="31045"/>
                  </a:lnTo>
                  <a:lnTo>
                    <a:pt x="9409" y="31245"/>
                  </a:lnTo>
                  <a:lnTo>
                    <a:pt x="9762" y="31430"/>
                  </a:lnTo>
                  <a:lnTo>
                    <a:pt x="10121" y="31609"/>
                  </a:lnTo>
                  <a:lnTo>
                    <a:pt x="10481" y="31788"/>
                  </a:lnTo>
                  <a:lnTo>
                    <a:pt x="10840" y="31953"/>
                  </a:lnTo>
                  <a:lnTo>
                    <a:pt x="11207" y="32118"/>
                  </a:lnTo>
                  <a:lnTo>
                    <a:pt x="11573" y="32276"/>
                  </a:lnTo>
                  <a:lnTo>
                    <a:pt x="11946" y="32427"/>
                  </a:lnTo>
                  <a:lnTo>
                    <a:pt x="12319" y="32572"/>
                  </a:lnTo>
                  <a:lnTo>
                    <a:pt x="12691" y="32709"/>
                  </a:lnTo>
                  <a:lnTo>
                    <a:pt x="13064" y="32847"/>
                  </a:lnTo>
                  <a:lnTo>
                    <a:pt x="13437" y="32970"/>
                  </a:lnTo>
                  <a:lnTo>
                    <a:pt x="13817" y="33094"/>
                  </a:lnTo>
                  <a:lnTo>
                    <a:pt x="14189" y="33204"/>
                  </a:lnTo>
                  <a:lnTo>
                    <a:pt x="14569" y="33314"/>
                  </a:lnTo>
                  <a:lnTo>
                    <a:pt x="15288" y="33500"/>
                  </a:lnTo>
                  <a:lnTo>
                    <a:pt x="16007" y="33686"/>
                  </a:lnTo>
                  <a:lnTo>
                    <a:pt x="16733" y="33851"/>
                  </a:lnTo>
                  <a:lnTo>
                    <a:pt x="17465" y="34016"/>
                  </a:lnTo>
                  <a:lnTo>
                    <a:pt x="18198" y="34167"/>
                  </a:lnTo>
                  <a:lnTo>
                    <a:pt x="18937" y="34304"/>
                  </a:lnTo>
                  <a:lnTo>
                    <a:pt x="19683" y="34442"/>
                  </a:lnTo>
                  <a:lnTo>
                    <a:pt x="20428" y="34566"/>
                  </a:lnTo>
                  <a:lnTo>
                    <a:pt x="21187" y="34676"/>
                  </a:lnTo>
                  <a:lnTo>
                    <a:pt x="21940" y="34786"/>
                  </a:lnTo>
                  <a:lnTo>
                    <a:pt x="22705" y="34882"/>
                  </a:lnTo>
                  <a:lnTo>
                    <a:pt x="23464" y="34971"/>
                  </a:lnTo>
                  <a:lnTo>
                    <a:pt x="24237" y="35061"/>
                  </a:lnTo>
                  <a:lnTo>
                    <a:pt x="25009" y="35136"/>
                  </a:lnTo>
                  <a:lnTo>
                    <a:pt x="25781" y="35198"/>
                  </a:lnTo>
                  <a:lnTo>
                    <a:pt x="26560" y="35260"/>
                  </a:lnTo>
                  <a:lnTo>
                    <a:pt x="27339" y="35315"/>
                  </a:lnTo>
                  <a:lnTo>
                    <a:pt x="28125" y="35363"/>
                  </a:lnTo>
                  <a:lnTo>
                    <a:pt x="28911" y="35405"/>
                  </a:lnTo>
                  <a:lnTo>
                    <a:pt x="29696" y="35446"/>
                  </a:lnTo>
                  <a:lnTo>
                    <a:pt x="30489" y="35473"/>
                  </a:lnTo>
                  <a:lnTo>
                    <a:pt x="31281" y="35494"/>
                  </a:lnTo>
                  <a:lnTo>
                    <a:pt x="32073" y="35515"/>
                  </a:lnTo>
                  <a:lnTo>
                    <a:pt x="32872" y="35528"/>
                  </a:lnTo>
                  <a:lnTo>
                    <a:pt x="33671" y="35535"/>
                  </a:lnTo>
                  <a:lnTo>
                    <a:pt x="34470" y="35542"/>
                  </a:lnTo>
                  <a:lnTo>
                    <a:pt x="35269" y="35542"/>
                  </a:lnTo>
                  <a:lnTo>
                    <a:pt x="36068" y="35535"/>
                  </a:lnTo>
                  <a:lnTo>
                    <a:pt x="37680" y="35515"/>
                  </a:lnTo>
                  <a:lnTo>
                    <a:pt x="39284" y="35480"/>
                  </a:lnTo>
                  <a:lnTo>
                    <a:pt x="40896" y="35432"/>
                  </a:lnTo>
                  <a:lnTo>
                    <a:pt x="42507" y="35370"/>
                  </a:lnTo>
                  <a:lnTo>
                    <a:pt x="44112" y="35301"/>
                  </a:lnTo>
                  <a:lnTo>
                    <a:pt x="45716" y="35233"/>
                  </a:lnTo>
                  <a:lnTo>
                    <a:pt x="48912" y="35068"/>
                  </a:lnTo>
                  <a:lnTo>
                    <a:pt x="52088" y="34903"/>
                  </a:lnTo>
                  <a:lnTo>
                    <a:pt x="53659" y="34820"/>
                  </a:lnTo>
                  <a:lnTo>
                    <a:pt x="55224" y="34744"/>
                  </a:lnTo>
                  <a:lnTo>
                    <a:pt x="56776" y="34676"/>
                  </a:lnTo>
                  <a:lnTo>
                    <a:pt x="58307" y="34614"/>
                  </a:lnTo>
                  <a:lnTo>
                    <a:pt x="59832" y="34559"/>
                  </a:lnTo>
                  <a:lnTo>
                    <a:pt x="61343" y="34518"/>
                  </a:lnTo>
                  <a:lnTo>
                    <a:pt x="62835" y="34490"/>
                  </a:lnTo>
                  <a:lnTo>
                    <a:pt x="64306" y="34476"/>
                  </a:lnTo>
                  <a:lnTo>
                    <a:pt x="78388" y="34449"/>
                  </a:lnTo>
                  <a:lnTo>
                    <a:pt x="92484" y="34421"/>
                  </a:lnTo>
                  <a:lnTo>
                    <a:pt x="99528" y="34401"/>
                  </a:lnTo>
                  <a:lnTo>
                    <a:pt x="106573" y="34366"/>
                  </a:lnTo>
                  <a:lnTo>
                    <a:pt x="113617" y="34332"/>
                  </a:lnTo>
                  <a:lnTo>
                    <a:pt x="120661" y="34277"/>
                  </a:lnTo>
                  <a:lnTo>
                    <a:pt x="120775" y="34277"/>
                  </a:lnTo>
                  <a:lnTo>
                    <a:pt x="120881" y="34270"/>
                  </a:lnTo>
                  <a:lnTo>
                    <a:pt x="120988" y="34249"/>
                  </a:lnTo>
                  <a:lnTo>
                    <a:pt x="121087" y="34229"/>
                  </a:lnTo>
                  <a:lnTo>
                    <a:pt x="121187" y="34201"/>
                  </a:lnTo>
                  <a:lnTo>
                    <a:pt x="121281" y="34167"/>
                  </a:lnTo>
                  <a:lnTo>
                    <a:pt x="121374" y="34133"/>
                  </a:lnTo>
                  <a:lnTo>
                    <a:pt x="121460" y="34084"/>
                  </a:lnTo>
                  <a:lnTo>
                    <a:pt x="121540" y="34036"/>
                  </a:lnTo>
                  <a:lnTo>
                    <a:pt x="121620" y="33988"/>
                  </a:lnTo>
                  <a:lnTo>
                    <a:pt x="121693" y="33933"/>
                  </a:lnTo>
                  <a:lnTo>
                    <a:pt x="121760" y="33871"/>
                  </a:lnTo>
                  <a:lnTo>
                    <a:pt x="121827" y="33809"/>
                  </a:lnTo>
                  <a:lnTo>
                    <a:pt x="121886" y="33741"/>
                  </a:lnTo>
                  <a:lnTo>
                    <a:pt x="121946" y="33672"/>
                  </a:lnTo>
                  <a:lnTo>
                    <a:pt x="122000" y="33596"/>
                  </a:lnTo>
                  <a:lnTo>
                    <a:pt x="122346" y="33658"/>
                  </a:lnTo>
                  <a:lnTo>
                    <a:pt x="122685" y="33699"/>
                  </a:lnTo>
                  <a:lnTo>
                    <a:pt x="123025" y="33734"/>
                  </a:lnTo>
                  <a:lnTo>
                    <a:pt x="123365" y="33761"/>
                  </a:lnTo>
                  <a:lnTo>
                    <a:pt x="123704" y="33775"/>
                  </a:lnTo>
                  <a:lnTo>
                    <a:pt x="124037" y="33775"/>
                  </a:lnTo>
                  <a:lnTo>
                    <a:pt x="124370" y="33768"/>
                  </a:lnTo>
                  <a:lnTo>
                    <a:pt x="124710" y="33754"/>
                  </a:lnTo>
                  <a:lnTo>
                    <a:pt x="125036" y="33727"/>
                  </a:lnTo>
                  <a:lnTo>
                    <a:pt x="125369" y="33686"/>
                  </a:lnTo>
                  <a:lnTo>
                    <a:pt x="125695" y="33637"/>
                  </a:lnTo>
                  <a:lnTo>
                    <a:pt x="126021" y="33582"/>
                  </a:lnTo>
                  <a:lnTo>
                    <a:pt x="126347" y="33514"/>
                  </a:lnTo>
                  <a:lnTo>
                    <a:pt x="126667" y="33438"/>
                  </a:lnTo>
                  <a:lnTo>
                    <a:pt x="126987" y="33349"/>
                  </a:lnTo>
                  <a:lnTo>
                    <a:pt x="127300" y="33259"/>
                  </a:lnTo>
                  <a:lnTo>
                    <a:pt x="127613" y="33156"/>
                  </a:lnTo>
                  <a:lnTo>
                    <a:pt x="127925" y="33039"/>
                  </a:lnTo>
                  <a:lnTo>
                    <a:pt x="128232" y="32922"/>
                  </a:lnTo>
                  <a:lnTo>
                    <a:pt x="128538" y="32792"/>
                  </a:lnTo>
                  <a:lnTo>
                    <a:pt x="128838" y="32654"/>
                  </a:lnTo>
                  <a:lnTo>
                    <a:pt x="129131" y="32503"/>
                  </a:lnTo>
                  <a:lnTo>
                    <a:pt x="129424" y="32352"/>
                  </a:lnTo>
                  <a:lnTo>
                    <a:pt x="129717" y="32187"/>
                  </a:lnTo>
                  <a:lnTo>
                    <a:pt x="130003" y="32022"/>
                  </a:lnTo>
                  <a:lnTo>
                    <a:pt x="130282" y="31843"/>
                  </a:lnTo>
                  <a:lnTo>
                    <a:pt x="130562" y="31657"/>
                  </a:lnTo>
                  <a:lnTo>
                    <a:pt x="130835" y="31465"/>
                  </a:lnTo>
                  <a:lnTo>
                    <a:pt x="131101" y="31265"/>
                  </a:lnTo>
                  <a:lnTo>
                    <a:pt x="131368" y="31059"/>
                  </a:lnTo>
                  <a:lnTo>
                    <a:pt x="131627" y="30846"/>
                  </a:lnTo>
                  <a:lnTo>
                    <a:pt x="131880" y="30626"/>
                  </a:lnTo>
                  <a:lnTo>
                    <a:pt x="132133" y="30399"/>
                  </a:lnTo>
                  <a:lnTo>
                    <a:pt x="132373" y="30165"/>
                  </a:lnTo>
                  <a:lnTo>
                    <a:pt x="132613" y="29924"/>
                  </a:lnTo>
                  <a:lnTo>
                    <a:pt x="132853" y="29677"/>
                  </a:lnTo>
                  <a:lnTo>
                    <a:pt x="133079" y="29429"/>
                  </a:lnTo>
                  <a:lnTo>
                    <a:pt x="133299" y="29168"/>
                  </a:lnTo>
                  <a:lnTo>
                    <a:pt x="133518" y="28907"/>
                  </a:lnTo>
                  <a:lnTo>
                    <a:pt x="133731" y="28639"/>
                  </a:lnTo>
                  <a:lnTo>
                    <a:pt x="133931" y="28364"/>
                  </a:lnTo>
                  <a:lnTo>
                    <a:pt x="134131" y="28082"/>
                  </a:lnTo>
                  <a:lnTo>
                    <a:pt x="134324" y="27800"/>
                  </a:lnTo>
                  <a:lnTo>
                    <a:pt x="134510" y="27511"/>
                  </a:lnTo>
                  <a:lnTo>
                    <a:pt x="134690" y="27215"/>
                  </a:lnTo>
                  <a:lnTo>
                    <a:pt x="134863" y="26913"/>
                  </a:lnTo>
                  <a:lnTo>
                    <a:pt x="135030" y="26610"/>
                  </a:lnTo>
                  <a:lnTo>
                    <a:pt x="135190" y="26301"/>
                  </a:lnTo>
                  <a:lnTo>
                    <a:pt x="135343" y="25991"/>
                  </a:lnTo>
                  <a:lnTo>
                    <a:pt x="135483" y="25675"/>
                  </a:lnTo>
                  <a:lnTo>
                    <a:pt x="135622" y="25352"/>
                  </a:lnTo>
                  <a:lnTo>
                    <a:pt x="135749" y="25029"/>
                  </a:lnTo>
                  <a:lnTo>
                    <a:pt x="135875" y="24699"/>
                  </a:lnTo>
                  <a:lnTo>
                    <a:pt x="135989" y="24369"/>
                  </a:lnTo>
                  <a:lnTo>
                    <a:pt x="136095" y="24032"/>
                  </a:lnTo>
                  <a:lnTo>
                    <a:pt x="136195" y="23695"/>
                  </a:lnTo>
                  <a:lnTo>
                    <a:pt x="136282" y="23351"/>
                  </a:lnTo>
                  <a:lnTo>
                    <a:pt x="136361" y="23007"/>
                  </a:lnTo>
                  <a:lnTo>
                    <a:pt x="136435" y="22664"/>
                  </a:lnTo>
                  <a:lnTo>
                    <a:pt x="136501" y="22313"/>
                  </a:lnTo>
                  <a:lnTo>
                    <a:pt x="136555" y="21962"/>
                  </a:lnTo>
                  <a:lnTo>
                    <a:pt x="136601" y="21605"/>
                  </a:lnTo>
                  <a:lnTo>
                    <a:pt x="136641" y="21247"/>
                  </a:lnTo>
                  <a:lnTo>
                    <a:pt x="136668" y="20890"/>
                  </a:lnTo>
                  <a:lnTo>
                    <a:pt x="136688" y="20553"/>
                  </a:lnTo>
                  <a:lnTo>
                    <a:pt x="136701" y="20209"/>
                  </a:lnTo>
                  <a:lnTo>
                    <a:pt x="136701" y="19858"/>
                  </a:lnTo>
                  <a:lnTo>
                    <a:pt x="136694" y="19507"/>
                  </a:lnTo>
                  <a:lnTo>
                    <a:pt x="136681" y="19150"/>
                  </a:lnTo>
                  <a:lnTo>
                    <a:pt x="136654" y="18785"/>
                  </a:lnTo>
                  <a:lnTo>
                    <a:pt x="136621" y="18414"/>
                  </a:lnTo>
                  <a:lnTo>
                    <a:pt x="136581" y="18043"/>
                  </a:lnTo>
                  <a:lnTo>
                    <a:pt x="136535" y="17672"/>
                  </a:lnTo>
                  <a:lnTo>
                    <a:pt x="136481" y="17293"/>
                  </a:lnTo>
                  <a:lnTo>
                    <a:pt x="136415" y="16908"/>
                  </a:lnTo>
                  <a:lnTo>
                    <a:pt x="136348" y="16530"/>
                  </a:lnTo>
                  <a:lnTo>
                    <a:pt x="136268" y="16145"/>
                  </a:lnTo>
                  <a:lnTo>
                    <a:pt x="136182" y="15753"/>
                  </a:lnTo>
                  <a:lnTo>
                    <a:pt x="136088" y="15368"/>
                  </a:lnTo>
                  <a:lnTo>
                    <a:pt x="135989" y="14976"/>
                  </a:lnTo>
                  <a:lnTo>
                    <a:pt x="135875" y="14591"/>
                  </a:lnTo>
                  <a:lnTo>
                    <a:pt x="135762" y="14199"/>
                  </a:lnTo>
                  <a:lnTo>
                    <a:pt x="135636" y="13814"/>
                  </a:lnTo>
                  <a:lnTo>
                    <a:pt x="135509" y="13422"/>
                  </a:lnTo>
                  <a:lnTo>
                    <a:pt x="135369" y="13037"/>
                  </a:lnTo>
                  <a:lnTo>
                    <a:pt x="135223" y="12652"/>
                  </a:lnTo>
                  <a:lnTo>
                    <a:pt x="135070" y="12267"/>
                  </a:lnTo>
                  <a:lnTo>
                    <a:pt x="134910" y="11882"/>
                  </a:lnTo>
                  <a:lnTo>
                    <a:pt x="134750" y="11504"/>
                  </a:lnTo>
                  <a:lnTo>
                    <a:pt x="134577" y="11126"/>
                  </a:lnTo>
                  <a:lnTo>
                    <a:pt x="134397" y="10754"/>
                  </a:lnTo>
                  <a:lnTo>
                    <a:pt x="134211" y="10383"/>
                  </a:lnTo>
                  <a:lnTo>
                    <a:pt x="134018" y="10012"/>
                  </a:lnTo>
                  <a:lnTo>
                    <a:pt x="133818" y="9654"/>
                  </a:lnTo>
                  <a:lnTo>
                    <a:pt x="133618" y="9297"/>
                  </a:lnTo>
                  <a:lnTo>
                    <a:pt x="133405" y="8946"/>
                  </a:lnTo>
                  <a:lnTo>
                    <a:pt x="133185" y="8595"/>
                  </a:lnTo>
                  <a:lnTo>
                    <a:pt x="132966" y="8258"/>
                  </a:lnTo>
                  <a:lnTo>
                    <a:pt x="132733" y="7922"/>
                  </a:lnTo>
                  <a:lnTo>
                    <a:pt x="132500" y="7592"/>
                  </a:lnTo>
                  <a:lnTo>
                    <a:pt x="132253" y="7268"/>
                  </a:lnTo>
                  <a:lnTo>
                    <a:pt x="132007" y="6959"/>
                  </a:lnTo>
                  <a:lnTo>
                    <a:pt x="131754" y="6650"/>
                  </a:lnTo>
                  <a:lnTo>
                    <a:pt x="131494" y="6354"/>
                  </a:lnTo>
                  <a:lnTo>
                    <a:pt x="131235" y="6058"/>
                  </a:lnTo>
                  <a:lnTo>
                    <a:pt x="130962" y="5783"/>
                  </a:lnTo>
                  <a:lnTo>
                    <a:pt x="130689" y="5508"/>
                  </a:lnTo>
                  <a:lnTo>
                    <a:pt x="130409" y="5247"/>
                  </a:lnTo>
                  <a:lnTo>
                    <a:pt x="130123" y="4992"/>
                  </a:lnTo>
                  <a:lnTo>
                    <a:pt x="129830" y="4752"/>
                  </a:lnTo>
                  <a:lnTo>
                    <a:pt x="129530" y="4518"/>
                  </a:lnTo>
                  <a:lnTo>
                    <a:pt x="129230" y="4298"/>
                  </a:lnTo>
                  <a:lnTo>
                    <a:pt x="128924" y="4085"/>
                  </a:lnTo>
                  <a:lnTo>
                    <a:pt x="128611" y="3885"/>
                  </a:lnTo>
                  <a:lnTo>
                    <a:pt x="128292" y="3700"/>
                  </a:lnTo>
                  <a:lnTo>
                    <a:pt x="127972" y="3528"/>
                  </a:lnTo>
                  <a:lnTo>
                    <a:pt x="127646" y="3370"/>
                  </a:lnTo>
                  <a:lnTo>
                    <a:pt x="127313" y="3218"/>
                  </a:lnTo>
                  <a:lnTo>
                    <a:pt x="126980" y="3088"/>
                  </a:lnTo>
                  <a:lnTo>
                    <a:pt x="126640" y="2964"/>
                  </a:lnTo>
                  <a:lnTo>
                    <a:pt x="126294" y="2861"/>
                  </a:lnTo>
                  <a:lnTo>
                    <a:pt x="125948" y="2772"/>
                  </a:lnTo>
                  <a:lnTo>
                    <a:pt x="125595" y="2696"/>
                  </a:lnTo>
                  <a:lnTo>
                    <a:pt x="125236" y="2634"/>
                  </a:lnTo>
                  <a:lnTo>
                    <a:pt x="124876" y="2586"/>
                  </a:lnTo>
                  <a:lnTo>
                    <a:pt x="124696" y="2572"/>
                  </a:lnTo>
                  <a:lnTo>
                    <a:pt x="124510" y="2558"/>
                  </a:lnTo>
                  <a:lnTo>
                    <a:pt x="124323" y="2551"/>
                  </a:lnTo>
                  <a:lnTo>
                    <a:pt x="123771" y="2551"/>
                  </a:lnTo>
                  <a:lnTo>
                    <a:pt x="123744" y="2414"/>
                  </a:lnTo>
                  <a:lnTo>
                    <a:pt x="123711" y="2276"/>
                  </a:lnTo>
                  <a:lnTo>
                    <a:pt x="123664" y="2146"/>
                  </a:lnTo>
                  <a:lnTo>
                    <a:pt x="123611" y="2015"/>
                  </a:lnTo>
                  <a:lnTo>
                    <a:pt x="123551" y="1891"/>
                  </a:lnTo>
                  <a:lnTo>
                    <a:pt x="123478" y="1775"/>
                  </a:lnTo>
                  <a:lnTo>
                    <a:pt x="123391" y="1664"/>
                  </a:lnTo>
                  <a:lnTo>
                    <a:pt x="123298" y="1561"/>
                  </a:lnTo>
                  <a:lnTo>
                    <a:pt x="123198" y="1465"/>
                  </a:lnTo>
                  <a:lnTo>
                    <a:pt x="123085" y="1383"/>
                  </a:lnTo>
                  <a:lnTo>
                    <a:pt x="122958" y="1307"/>
                  </a:lnTo>
                  <a:lnTo>
                    <a:pt x="122825" y="1245"/>
                  </a:lnTo>
                  <a:lnTo>
                    <a:pt x="122685" y="1190"/>
                  </a:lnTo>
                  <a:lnTo>
                    <a:pt x="122532" y="1156"/>
                  </a:lnTo>
                  <a:lnTo>
                    <a:pt x="122366" y="1135"/>
                  </a:lnTo>
                  <a:lnTo>
                    <a:pt x="122193" y="1121"/>
                  </a:lnTo>
                  <a:lnTo>
                    <a:pt x="118804" y="1094"/>
                  </a:lnTo>
                  <a:lnTo>
                    <a:pt x="115408" y="1053"/>
                  </a:lnTo>
                  <a:lnTo>
                    <a:pt x="112012" y="1004"/>
                  </a:lnTo>
                  <a:lnTo>
                    <a:pt x="108610" y="949"/>
                  </a:lnTo>
                  <a:lnTo>
                    <a:pt x="105208" y="888"/>
                  </a:lnTo>
                  <a:lnTo>
                    <a:pt x="101799" y="819"/>
                  </a:lnTo>
                  <a:lnTo>
                    <a:pt x="94974" y="674"/>
                  </a:lnTo>
                  <a:lnTo>
                    <a:pt x="88143" y="523"/>
                  </a:lnTo>
                  <a:lnTo>
                    <a:pt x="81298" y="372"/>
                  </a:lnTo>
                  <a:lnTo>
                    <a:pt x="77882" y="303"/>
                  </a:lnTo>
                  <a:lnTo>
                    <a:pt x="74460" y="234"/>
                  </a:lnTo>
                  <a:lnTo>
                    <a:pt x="71037" y="179"/>
                  </a:lnTo>
                  <a:lnTo>
                    <a:pt x="67615" y="124"/>
                  </a:lnTo>
                  <a:lnTo>
                    <a:pt x="64186" y="76"/>
                  </a:lnTo>
                  <a:lnTo>
                    <a:pt x="60770" y="42"/>
                  </a:lnTo>
                  <a:lnTo>
                    <a:pt x="57348" y="14"/>
                  </a:lnTo>
                  <a:lnTo>
                    <a:pt x="53926"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0" name="Google Shape;810;p38"/>
            <p:cNvSpPr/>
            <p:nvPr/>
          </p:nvSpPr>
          <p:spPr>
            <a:xfrm>
              <a:off x="-3388475" y="-663150"/>
              <a:ext cx="3248400" cy="688825"/>
            </a:xfrm>
            <a:custGeom>
              <a:avLst/>
              <a:gdLst/>
              <a:ahLst/>
              <a:cxnLst/>
              <a:rect l="l" t="t" r="r" b="b"/>
              <a:pathLst>
                <a:path w="129936" h="27553" extrusionOk="0">
                  <a:moveTo>
                    <a:pt x="16073" y="6395"/>
                  </a:moveTo>
                  <a:lnTo>
                    <a:pt x="16260" y="6402"/>
                  </a:lnTo>
                  <a:lnTo>
                    <a:pt x="16453" y="6409"/>
                  </a:lnTo>
                  <a:lnTo>
                    <a:pt x="16639" y="6423"/>
                  </a:lnTo>
                  <a:lnTo>
                    <a:pt x="16826" y="6443"/>
                  </a:lnTo>
                  <a:lnTo>
                    <a:pt x="17012" y="6471"/>
                  </a:lnTo>
                  <a:lnTo>
                    <a:pt x="17198" y="6498"/>
                  </a:lnTo>
                  <a:lnTo>
                    <a:pt x="17385" y="6533"/>
                  </a:lnTo>
                  <a:lnTo>
                    <a:pt x="17571" y="6574"/>
                  </a:lnTo>
                  <a:lnTo>
                    <a:pt x="17751" y="6615"/>
                  </a:lnTo>
                  <a:lnTo>
                    <a:pt x="17938" y="6670"/>
                  </a:lnTo>
                  <a:lnTo>
                    <a:pt x="18117" y="6718"/>
                  </a:lnTo>
                  <a:lnTo>
                    <a:pt x="18297" y="6780"/>
                  </a:lnTo>
                  <a:lnTo>
                    <a:pt x="18477" y="6842"/>
                  </a:lnTo>
                  <a:lnTo>
                    <a:pt x="18657" y="6911"/>
                  </a:lnTo>
                  <a:lnTo>
                    <a:pt x="18830" y="6980"/>
                  </a:lnTo>
                  <a:lnTo>
                    <a:pt x="19003" y="7055"/>
                  </a:lnTo>
                  <a:lnTo>
                    <a:pt x="19176" y="7138"/>
                  </a:lnTo>
                  <a:lnTo>
                    <a:pt x="19349" y="7220"/>
                  </a:lnTo>
                  <a:lnTo>
                    <a:pt x="19516" y="7310"/>
                  </a:lnTo>
                  <a:lnTo>
                    <a:pt x="19682" y="7406"/>
                  </a:lnTo>
                  <a:lnTo>
                    <a:pt x="19842" y="7502"/>
                  </a:lnTo>
                  <a:lnTo>
                    <a:pt x="20002" y="7599"/>
                  </a:lnTo>
                  <a:lnTo>
                    <a:pt x="20161" y="7709"/>
                  </a:lnTo>
                  <a:lnTo>
                    <a:pt x="20321" y="7819"/>
                  </a:lnTo>
                  <a:lnTo>
                    <a:pt x="20468" y="7929"/>
                  </a:lnTo>
                  <a:lnTo>
                    <a:pt x="20621" y="8045"/>
                  </a:lnTo>
                  <a:lnTo>
                    <a:pt x="20767" y="8169"/>
                  </a:lnTo>
                  <a:lnTo>
                    <a:pt x="20907" y="8293"/>
                  </a:lnTo>
                  <a:lnTo>
                    <a:pt x="21047" y="8424"/>
                  </a:lnTo>
                  <a:lnTo>
                    <a:pt x="21187" y="8561"/>
                  </a:lnTo>
                  <a:lnTo>
                    <a:pt x="21313" y="8692"/>
                  </a:lnTo>
                  <a:lnTo>
                    <a:pt x="21446" y="8836"/>
                  </a:lnTo>
                  <a:lnTo>
                    <a:pt x="21573" y="8981"/>
                  </a:lnTo>
                  <a:lnTo>
                    <a:pt x="21693" y="9125"/>
                  </a:lnTo>
                  <a:lnTo>
                    <a:pt x="21806" y="9276"/>
                  </a:lnTo>
                  <a:lnTo>
                    <a:pt x="21919" y="9434"/>
                  </a:lnTo>
                  <a:lnTo>
                    <a:pt x="22026" y="9593"/>
                  </a:lnTo>
                  <a:lnTo>
                    <a:pt x="22132" y="9758"/>
                  </a:lnTo>
                  <a:lnTo>
                    <a:pt x="22232" y="9923"/>
                  </a:lnTo>
                  <a:lnTo>
                    <a:pt x="22325" y="10088"/>
                  </a:lnTo>
                  <a:lnTo>
                    <a:pt x="22412" y="10259"/>
                  </a:lnTo>
                  <a:lnTo>
                    <a:pt x="22498" y="10438"/>
                  </a:lnTo>
                  <a:lnTo>
                    <a:pt x="22578" y="10617"/>
                  </a:lnTo>
                  <a:lnTo>
                    <a:pt x="22652" y="10796"/>
                  </a:lnTo>
                  <a:lnTo>
                    <a:pt x="22725" y="10981"/>
                  </a:lnTo>
                  <a:lnTo>
                    <a:pt x="22785" y="11174"/>
                  </a:lnTo>
                  <a:lnTo>
                    <a:pt x="22845" y="11367"/>
                  </a:lnTo>
                  <a:lnTo>
                    <a:pt x="22898" y="11559"/>
                  </a:lnTo>
                  <a:lnTo>
                    <a:pt x="22938" y="11752"/>
                  </a:lnTo>
                  <a:lnTo>
                    <a:pt x="22978" y="11944"/>
                  </a:lnTo>
                  <a:lnTo>
                    <a:pt x="23011" y="12137"/>
                  </a:lnTo>
                  <a:lnTo>
                    <a:pt x="23038" y="12322"/>
                  </a:lnTo>
                  <a:lnTo>
                    <a:pt x="23058" y="12515"/>
                  </a:lnTo>
                  <a:lnTo>
                    <a:pt x="23071" y="12700"/>
                  </a:lnTo>
                  <a:lnTo>
                    <a:pt x="23078" y="12886"/>
                  </a:lnTo>
                  <a:lnTo>
                    <a:pt x="23084" y="13072"/>
                  </a:lnTo>
                  <a:lnTo>
                    <a:pt x="23078" y="13257"/>
                  </a:lnTo>
                  <a:lnTo>
                    <a:pt x="23071" y="13436"/>
                  </a:lnTo>
                  <a:lnTo>
                    <a:pt x="23058" y="13622"/>
                  </a:lnTo>
                  <a:lnTo>
                    <a:pt x="23038" y="13801"/>
                  </a:lnTo>
                  <a:lnTo>
                    <a:pt x="23011" y="13979"/>
                  </a:lnTo>
                  <a:lnTo>
                    <a:pt x="22978" y="14158"/>
                  </a:lnTo>
                  <a:lnTo>
                    <a:pt x="22945" y="14330"/>
                  </a:lnTo>
                  <a:lnTo>
                    <a:pt x="22905" y="14502"/>
                  </a:lnTo>
                  <a:lnTo>
                    <a:pt x="22858" y="14674"/>
                  </a:lnTo>
                  <a:lnTo>
                    <a:pt x="22805" y="14846"/>
                  </a:lnTo>
                  <a:lnTo>
                    <a:pt x="22751" y="15011"/>
                  </a:lnTo>
                  <a:lnTo>
                    <a:pt x="22691" y="15176"/>
                  </a:lnTo>
                  <a:lnTo>
                    <a:pt x="22625" y="15341"/>
                  </a:lnTo>
                  <a:lnTo>
                    <a:pt x="22558" y="15499"/>
                  </a:lnTo>
                  <a:lnTo>
                    <a:pt x="22485" y="15657"/>
                  </a:lnTo>
                  <a:lnTo>
                    <a:pt x="22405" y="15815"/>
                  </a:lnTo>
                  <a:lnTo>
                    <a:pt x="22325" y="15973"/>
                  </a:lnTo>
                  <a:lnTo>
                    <a:pt x="22232" y="16125"/>
                  </a:lnTo>
                  <a:lnTo>
                    <a:pt x="22146" y="16276"/>
                  </a:lnTo>
                  <a:lnTo>
                    <a:pt x="22046" y="16420"/>
                  </a:lnTo>
                  <a:lnTo>
                    <a:pt x="21952" y="16565"/>
                  </a:lnTo>
                  <a:lnTo>
                    <a:pt x="21846" y="16709"/>
                  </a:lnTo>
                  <a:lnTo>
                    <a:pt x="21739" y="16847"/>
                  </a:lnTo>
                  <a:lnTo>
                    <a:pt x="21626" y="16984"/>
                  </a:lnTo>
                  <a:lnTo>
                    <a:pt x="21513" y="17122"/>
                  </a:lnTo>
                  <a:lnTo>
                    <a:pt x="21400" y="17252"/>
                  </a:lnTo>
                  <a:lnTo>
                    <a:pt x="21273" y="17376"/>
                  </a:lnTo>
                  <a:lnTo>
                    <a:pt x="21153" y="17507"/>
                  </a:lnTo>
                  <a:lnTo>
                    <a:pt x="21020" y="17624"/>
                  </a:lnTo>
                  <a:lnTo>
                    <a:pt x="20894" y="17747"/>
                  </a:lnTo>
                  <a:lnTo>
                    <a:pt x="20754" y="17864"/>
                  </a:lnTo>
                  <a:lnTo>
                    <a:pt x="20621" y="17974"/>
                  </a:lnTo>
                  <a:lnTo>
                    <a:pt x="20481" y="18084"/>
                  </a:lnTo>
                  <a:lnTo>
                    <a:pt x="20334" y="18194"/>
                  </a:lnTo>
                  <a:lnTo>
                    <a:pt x="20188" y="18291"/>
                  </a:lnTo>
                  <a:lnTo>
                    <a:pt x="20042" y="18394"/>
                  </a:lnTo>
                  <a:lnTo>
                    <a:pt x="19888" y="18490"/>
                  </a:lnTo>
                  <a:lnTo>
                    <a:pt x="19735" y="18579"/>
                  </a:lnTo>
                  <a:lnTo>
                    <a:pt x="19582" y="18669"/>
                  </a:lnTo>
                  <a:lnTo>
                    <a:pt x="19422" y="18758"/>
                  </a:lnTo>
                  <a:lnTo>
                    <a:pt x="19256" y="18834"/>
                  </a:lnTo>
                  <a:lnTo>
                    <a:pt x="19096" y="18916"/>
                  </a:lnTo>
                  <a:lnTo>
                    <a:pt x="18930" y="18985"/>
                  </a:lnTo>
                  <a:lnTo>
                    <a:pt x="18763" y="19061"/>
                  </a:lnTo>
                  <a:lnTo>
                    <a:pt x="18590" y="19123"/>
                  </a:lnTo>
                  <a:lnTo>
                    <a:pt x="18424" y="19184"/>
                  </a:lnTo>
                  <a:lnTo>
                    <a:pt x="18250" y="19246"/>
                  </a:lnTo>
                  <a:lnTo>
                    <a:pt x="18077" y="19294"/>
                  </a:lnTo>
                  <a:lnTo>
                    <a:pt x="17898" y="19343"/>
                  </a:lnTo>
                  <a:lnTo>
                    <a:pt x="17718" y="19391"/>
                  </a:lnTo>
                  <a:lnTo>
                    <a:pt x="17538" y="19432"/>
                  </a:lnTo>
                  <a:lnTo>
                    <a:pt x="17358" y="19466"/>
                  </a:lnTo>
                  <a:lnTo>
                    <a:pt x="17178" y="19501"/>
                  </a:lnTo>
                  <a:lnTo>
                    <a:pt x="16992" y="19528"/>
                  </a:lnTo>
                  <a:lnTo>
                    <a:pt x="16659" y="19563"/>
                  </a:lnTo>
                  <a:lnTo>
                    <a:pt x="16320" y="19583"/>
                  </a:lnTo>
                  <a:lnTo>
                    <a:pt x="15973" y="19590"/>
                  </a:lnTo>
                  <a:lnTo>
                    <a:pt x="15634" y="19576"/>
                  </a:lnTo>
                  <a:lnTo>
                    <a:pt x="15294" y="19556"/>
                  </a:lnTo>
                  <a:lnTo>
                    <a:pt x="14955" y="19514"/>
                  </a:lnTo>
                  <a:lnTo>
                    <a:pt x="14615" y="19459"/>
                  </a:lnTo>
                  <a:lnTo>
                    <a:pt x="14282" y="19391"/>
                  </a:lnTo>
                  <a:lnTo>
                    <a:pt x="13949" y="19308"/>
                  </a:lnTo>
                  <a:lnTo>
                    <a:pt x="13623" y="19212"/>
                  </a:lnTo>
                  <a:lnTo>
                    <a:pt x="13303" y="19102"/>
                  </a:lnTo>
                  <a:lnTo>
                    <a:pt x="12990" y="18978"/>
                  </a:lnTo>
                  <a:lnTo>
                    <a:pt x="12678" y="18841"/>
                  </a:lnTo>
                  <a:lnTo>
                    <a:pt x="12378" y="18689"/>
                  </a:lnTo>
                  <a:lnTo>
                    <a:pt x="12078" y="18524"/>
                  </a:lnTo>
                  <a:lnTo>
                    <a:pt x="11792" y="18352"/>
                  </a:lnTo>
                  <a:lnTo>
                    <a:pt x="11519" y="18160"/>
                  </a:lnTo>
                  <a:lnTo>
                    <a:pt x="11386" y="18057"/>
                  </a:lnTo>
                  <a:lnTo>
                    <a:pt x="11253" y="17954"/>
                  </a:lnTo>
                  <a:lnTo>
                    <a:pt x="11119" y="17850"/>
                  </a:lnTo>
                  <a:lnTo>
                    <a:pt x="10993" y="17740"/>
                  </a:lnTo>
                  <a:lnTo>
                    <a:pt x="10873" y="17624"/>
                  </a:lnTo>
                  <a:lnTo>
                    <a:pt x="10753" y="17507"/>
                  </a:lnTo>
                  <a:lnTo>
                    <a:pt x="10633" y="17390"/>
                  </a:lnTo>
                  <a:lnTo>
                    <a:pt x="10520" y="17266"/>
                  </a:lnTo>
                  <a:lnTo>
                    <a:pt x="10407" y="17142"/>
                  </a:lnTo>
                  <a:lnTo>
                    <a:pt x="10301" y="17012"/>
                  </a:lnTo>
                  <a:lnTo>
                    <a:pt x="10194" y="16881"/>
                  </a:lnTo>
                  <a:lnTo>
                    <a:pt x="10094" y="16743"/>
                  </a:lnTo>
                  <a:lnTo>
                    <a:pt x="10001" y="16606"/>
                  </a:lnTo>
                  <a:lnTo>
                    <a:pt x="9908" y="16462"/>
                  </a:lnTo>
                  <a:lnTo>
                    <a:pt x="9814" y="16317"/>
                  </a:lnTo>
                  <a:lnTo>
                    <a:pt x="9728" y="16173"/>
                  </a:lnTo>
                  <a:lnTo>
                    <a:pt x="9648" y="16021"/>
                  </a:lnTo>
                  <a:lnTo>
                    <a:pt x="9568" y="15870"/>
                  </a:lnTo>
                  <a:lnTo>
                    <a:pt x="9495" y="15712"/>
                  </a:lnTo>
                  <a:lnTo>
                    <a:pt x="9428" y="15554"/>
                  </a:lnTo>
                  <a:lnTo>
                    <a:pt x="9362" y="15396"/>
                  </a:lnTo>
                  <a:lnTo>
                    <a:pt x="9302" y="15231"/>
                  </a:lnTo>
                  <a:lnTo>
                    <a:pt x="9249" y="15059"/>
                  </a:lnTo>
                  <a:lnTo>
                    <a:pt x="9195" y="14894"/>
                  </a:lnTo>
                  <a:lnTo>
                    <a:pt x="9149" y="14715"/>
                  </a:lnTo>
                  <a:lnTo>
                    <a:pt x="9109" y="14543"/>
                  </a:lnTo>
                  <a:lnTo>
                    <a:pt x="9069" y="14364"/>
                  </a:lnTo>
                  <a:lnTo>
                    <a:pt x="9035" y="14179"/>
                  </a:lnTo>
                  <a:lnTo>
                    <a:pt x="9009" y="13993"/>
                  </a:lnTo>
                  <a:lnTo>
                    <a:pt x="8989" y="13807"/>
                  </a:lnTo>
                  <a:lnTo>
                    <a:pt x="8969" y="13539"/>
                  </a:lnTo>
                  <a:lnTo>
                    <a:pt x="8962" y="13271"/>
                  </a:lnTo>
                  <a:lnTo>
                    <a:pt x="8962" y="13003"/>
                  </a:lnTo>
                  <a:lnTo>
                    <a:pt x="8969" y="12742"/>
                  </a:lnTo>
                  <a:lnTo>
                    <a:pt x="8996" y="12474"/>
                  </a:lnTo>
                  <a:lnTo>
                    <a:pt x="9022" y="12212"/>
                  </a:lnTo>
                  <a:lnTo>
                    <a:pt x="9062" y="11958"/>
                  </a:lnTo>
                  <a:lnTo>
                    <a:pt x="9115" y="11697"/>
                  </a:lnTo>
                  <a:lnTo>
                    <a:pt x="9175" y="11449"/>
                  </a:lnTo>
                  <a:lnTo>
                    <a:pt x="9249" y="11195"/>
                  </a:lnTo>
                  <a:lnTo>
                    <a:pt x="9322" y="10954"/>
                  </a:lnTo>
                  <a:lnTo>
                    <a:pt x="9415" y="10713"/>
                  </a:lnTo>
                  <a:lnTo>
                    <a:pt x="9508" y="10473"/>
                  </a:lnTo>
                  <a:lnTo>
                    <a:pt x="9615" y="10246"/>
                  </a:lnTo>
                  <a:lnTo>
                    <a:pt x="9728" y="10019"/>
                  </a:lnTo>
                  <a:lnTo>
                    <a:pt x="9848" y="9792"/>
                  </a:lnTo>
                  <a:lnTo>
                    <a:pt x="9981" y="9579"/>
                  </a:lnTo>
                  <a:lnTo>
                    <a:pt x="10121" y="9366"/>
                  </a:lnTo>
                  <a:lnTo>
                    <a:pt x="10267" y="9166"/>
                  </a:lnTo>
                  <a:lnTo>
                    <a:pt x="10420" y="8967"/>
                  </a:lnTo>
                  <a:lnTo>
                    <a:pt x="10580" y="8774"/>
                  </a:lnTo>
                  <a:lnTo>
                    <a:pt x="10747" y="8589"/>
                  </a:lnTo>
                  <a:lnTo>
                    <a:pt x="10926" y="8417"/>
                  </a:lnTo>
                  <a:lnTo>
                    <a:pt x="11106" y="8245"/>
                  </a:lnTo>
                  <a:lnTo>
                    <a:pt x="11299" y="8087"/>
                  </a:lnTo>
                  <a:lnTo>
                    <a:pt x="11492" y="7935"/>
                  </a:lnTo>
                  <a:lnTo>
                    <a:pt x="11699" y="7791"/>
                  </a:lnTo>
                  <a:lnTo>
                    <a:pt x="11905" y="7654"/>
                  </a:lnTo>
                  <a:lnTo>
                    <a:pt x="12118" y="7530"/>
                  </a:lnTo>
                  <a:lnTo>
                    <a:pt x="12338" y="7413"/>
                  </a:lnTo>
                  <a:lnTo>
                    <a:pt x="12571" y="7310"/>
                  </a:lnTo>
                  <a:lnTo>
                    <a:pt x="12804" y="7213"/>
                  </a:lnTo>
                  <a:lnTo>
                    <a:pt x="12970" y="7117"/>
                  </a:lnTo>
                  <a:lnTo>
                    <a:pt x="13144" y="7035"/>
                  </a:lnTo>
                  <a:lnTo>
                    <a:pt x="13317" y="6952"/>
                  </a:lnTo>
                  <a:lnTo>
                    <a:pt x="13490" y="6877"/>
                  </a:lnTo>
                  <a:lnTo>
                    <a:pt x="13670" y="6808"/>
                  </a:lnTo>
                  <a:lnTo>
                    <a:pt x="13849" y="6739"/>
                  </a:lnTo>
                  <a:lnTo>
                    <a:pt x="14029" y="6684"/>
                  </a:lnTo>
                  <a:lnTo>
                    <a:pt x="14209" y="6629"/>
                  </a:lnTo>
                  <a:lnTo>
                    <a:pt x="14395" y="6581"/>
                  </a:lnTo>
                  <a:lnTo>
                    <a:pt x="14575" y="6540"/>
                  </a:lnTo>
                  <a:lnTo>
                    <a:pt x="14762" y="6505"/>
                  </a:lnTo>
                  <a:lnTo>
                    <a:pt x="14948" y="6471"/>
                  </a:lnTo>
                  <a:lnTo>
                    <a:pt x="15134" y="6443"/>
                  </a:lnTo>
                  <a:lnTo>
                    <a:pt x="15321" y="6423"/>
                  </a:lnTo>
                  <a:lnTo>
                    <a:pt x="15507" y="6409"/>
                  </a:lnTo>
                  <a:lnTo>
                    <a:pt x="15694" y="6402"/>
                  </a:lnTo>
                  <a:lnTo>
                    <a:pt x="15887" y="6395"/>
                  </a:lnTo>
                  <a:close/>
                  <a:moveTo>
                    <a:pt x="62501" y="8176"/>
                  </a:moveTo>
                  <a:lnTo>
                    <a:pt x="62747" y="8183"/>
                  </a:lnTo>
                  <a:lnTo>
                    <a:pt x="63000" y="8204"/>
                  </a:lnTo>
                  <a:lnTo>
                    <a:pt x="63247" y="8238"/>
                  </a:lnTo>
                  <a:lnTo>
                    <a:pt x="63493" y="8279"/>
                  </a:lnTo>
                  <a:lnTo>
                    <a:pt x="63733" y="8334"/>
                  </a:lnTo>
                  <a:lnTo>
                    <a:pt x="63979" y="8396"/>
                  </a:lnTo>
                  <a:lnTo>
                    <a:pt x="64212" y="8472"/>
                  </a:lnTo>
                  <a:lnTo>
                    <a:pt x="64452" y="8561"/>
                  </a:lnTo>
                  <a:lnTo>
                    <a:pt x="64685" y="8657"/>
                  </a:lnTo>
                  <a:lnTo>
                    <a:pt x="64911" y="8767"/>
                  </a:lnTo>
                  <a:lnTo>
                    <a:pt x="65138" y="8891"/>
                  </a:lnTo>
                  <a:lnTo>
                    <a:pt x="65357" y="9022"/>
                  </a:lnTo>
                  <a:lnTo>
                    <a:pt x="65571" y="9166"/>
                  </a:lnTo>
                  <a:lnTo>
                    <a:pt x="65784" y="9324"/>
                  </a:lnTo>
                  <a:lnTo>
                    <a:pt x="65983" y="9489"/>
                  </a:lnTo>
                  <a:lnTo>
                    <a:pt x="66183" y="9668"/>
                  </a:lnTo>
                  <a:lnTo>
                    <a:pt x="66370" y="9854"/>
                  </a:lnTo>
                  <a:lnTo>
                    <a:pt x="66556" y="10053"/>
                  </a:lnTo>
                  <a:lnTo>
                    <a:pt x="66729" y="10266"/>
                  </a:lnTo>
                  <a:lnTo>
                    <a:pt x="66902" y="10486"/>
                  </a:lnTo>
                  <a:lnTo>
                    <a:pt x="67002" y="10638"/>
                  </a:lnTo>
                  <a:lnTo>
                    <a:pt x="67095" y="10782"/>
                  </a:lnTo>
                  <a:lnTo>
                    <a:pt x="67188" y="10933"/>
                  </a:lnTo>
                  <a:lnTo>
                    <a:pt x="67268" y="11085"/>
                  </a:lnTo>
                  <a:lnTo>
                    <a:pt x="67355" y="11236"/>
                  </a:lnTo>
                  <a:lnTo>
                    <a:pt x="67428" y="11387"/>
                  </a:lnTo>
                  <a:lnTo>
                    <a:pt x="67501" y="11545"/>
                  </a:lnTo>
                  <a:lnTo>
                    <a:pt x="67568" y="11697"/>
                  </a:lnTo>
                  <a:lnTo>
                    <a:pt x="67628" y="11855"/>
                  </a:lnTo>
                  <a:lnTo>
                    <a:pt x="67681" y="12013"/>
                  </a:lnTo>
                  <a:lnTo>
                    <a:pt x="67734" y="12164"/>
                  </a:lnTo>
                  <a:lnTo>
                    <a:pt x="67781" y="12322"/>
                  </a:lnTo>
                  <a:lnTo>
                    <a:pt x="67828" y="12480"/>
                  </a:lnTo>
                  <a:lnTo>
                    <a:pt x="67861" y="12639"/>
                  </a:lnTo>
                  <a:lnTo>
                    <a:pt x="67894" y="12797"/>
                  </a:lnTo>
                  <a:lnTo>
                    <a:pt x="67928" y="12955"/>
                  </a:lnTo>
                  <a:lnTo>
                    <a:pt x="67948" y="13113"/>
                  </a:lnTo>
                  <a:lnTo>
                    <a:pt x="67968" y="13278"/>
                  </a:lnTo>
                  <a:lnTo>
                    <a:pt x="67987" y="13436"/>
                  </a:lnTo>
                  <a:lnTo>
                    <a:pt x="67994" y="13594"/>
                  </a:lnTo>
                  <a:lnTo>
                    <a:pt x="68001" y="13752"/>
                  </a:lnTo>
                  <a:lnTo>
                    <a:pt x="68007" y="13911"/>
                  </a:lnTo>
                  <a:lnTo>
                    <a:pt x="68007" y="14069"/>
                  </a:lnTo>
                  <a:lnTo>
                    <a:pt x="68001" y="14227"/>
                  </a:lnTo>
                  <a:lnTo>
                    <a:pt x="67987" y="14385"/>
                  </a:lnTo>
                  <a:lnTo>
                    <a:pt x="67974" y="14536"/>
                  </a:lnTo>
                  <a:lnTo>
                    <a:pt x="67954" y="14694"/>
                  </a:lnTo>
                  <a:lnTo>
                    <a:pt x="67928" y="14853"/>
                  </a:lnTo>
                  <a:lnTo>
                    <a:pt x="67901" y="15004"/>
                  </a:lnTo>
                  <a:lnTo>
                    <a:pt x="67874" y="15155"/>
                  </a:lnTo>
                  <a:lnTo>
                    <a:pt x="67834" y="15306"/>
                  </a:lnTo>
                  <a:lnTo>
                    <a:pt x="67794" y="15458"/>
                  </a:lnTo>
                  <a:lnTo>
                    <a:pt x="67754" y="15609"/>
                  </a:lnTo>
                  <a:lnTo>
                    <a:pt x="67708" y="15760"/>
                  </a:lnTo>
                  <a:lnTo>
                    <a:pt x="67655" y="15905"/>
                  </a:lnTo>
                  <a:lnTo>
                    <a:pt x="67595" y="16056"/>
                  </a:lnTo>
                  <a:lnTo>
                    <a:pt x="67541" y="16200"/>
                  </a:lnTo>
                  <a:lnTo>
                    <a:pt x="67475" y="16345"/>
                  </a:lnTo>
                  <a:lnTo>
                    <a:pt x="67408" y="16482"/>
                  </a:lnTo>
                  <a:lnTo>
                    <a:pt x="67335" y="16627"/>
                  </a:lnTo>
                  <a:lnTo>
                    <a:pt x="67262" y="16764"/>
                  </a:lnTo>
                  <a:lnTo>
                    <a:pt x="67182" y="16895"/>
                  </a:lnTo>
                  <a:lnTo>
                    <a:pt x="67102" y="17032"/>
                  </a:lnTo>
                  <a:lnTo>
                    <a:pt x="67015" y="17163"/>
                  </a:lnTo>
                  <a:lnTo>
                    <a:pt x="66922" y="17294"/>
                  </a:lnTo>
                  <a:lnTo>
                    <a:pt x="66829" y="17424"/>
                  </a:lnTo>
                  <a:lnTo>
                    <a:pt x="66736" y="17548"/>
                  </a:lnTo>
                  <a:lnTo>
                    <a:pt x="66636" y="17672"/>
                  </a:lnTo>
                  <a:lnTo>
                    <a:pt x="66529" y="17795"/>
                  </a:lnTo>
                  <a:lnTo>
                    <a:pt x="66423" y="17912"/>
                  </a:lnTo>
                  <a:lnTo>
                    <a:pt x="66310" y="18029"/>
                  </a:lnTo>
                  <a:lnTo>
                    <a:pt x="66196" y="18139"/>
                  </a:lnTo>
                  <a:lnTo>
                    <a:pt x="66077" y="18249"/>
                  </a:lnTo>
                  <a:lnTo>
                    <a:pt x="65957" y="18359"/>
                  </a:lnTo>
                  <a:lnTo>
                    <a:pt x="65830" y="18462"/>
                  </a:lnTo>
                  <a:lnTo>
                    <a:pt x="65704" y="18566"/>
                  </a:lnTo>
                  <a:lnTo>
                    <a:pt x="65571" y="18662"/>
                  </a:lnTo>
                  <a:lnTo>
                    <a:pt x="65437" y="18758"/>
                  </a:lnTo>
                  <a:lnTo>
                    <a:pt x="65298" y="18854"/>
                  </a:lnTo>
                  <a:lnTo>
                    <a:pt x="65158" y="18937"/>
                  </a:lnTo>
                  <a:lnTo>
                    <a:pt x="65011" y="19026"/>
                  </a:lnTo>
                  <a:lnTo>
                    <a:pt x="64865" y="19109"/>
                  </a:lnTo>
                  <a:lnTo>
                    <a:pt x="64712" y="19184"/>
                  </a:lnTo>
                  <a:lnTo>
                    <a:pt x="64558" y="19260"/>
                  </a:lnTo>
                  <a:lnTo>
                    <a:pt x="64405" y="19336"/>
                  </a:lnTo>
                  <a:lnTo>
                    <a:pt x="64246" y="19398"/>
                  </a:lnTo>
                  <a:lnTo>
                    <a:pt x="64086" y="19459"/>
                  </a:lnTo>
                  <a:lnTo>
                    <a:pt x="63933" y="19521"/>
                  </a:lnTo>
                  <a:lnTo>
                    <a:pt x="63773" y="19576"/>
                  </a:lnTo>
                  <a:lnTo>
                    <a:pt x="63613" y="19624"/>
                  </a:lnTo>
                  <a:lnTo>
                    <a:pt x="63293" y="19714"/>
                  </a:lnTo>
                  <a:lnTo>
                    <a:pt x="62967" y="19789"/>
                  </a:lnTo>
                  <a:lnTo>
                    <a:pt x="62641" y="19844"/>
                  </a:lnTo>
                  <a:lnTo>
                    <a:pt x="62315" y="19886"/>
                  </a:lnTo>
                  <a:lnTo>
                    <a:pt x="61988" y="19906"/>
                  </a:lnTo>
                  <a:lnTo>
                    <a:pt x="61662" y="19913"/>
                  </a:lnTo>
                  <a:lnTo>
                    <a:pt x="61343" y="19906"/>
                  </a:lnTo>
                  <a:lnTo>
                    <a:pt x="61016" y="19886"/>
                  </a:lnTo>
                  <a:lnTo>
                    <a:pt x="60697" y="19844"/>
                  </a:lnTo>
                  <a:lnTo>
                    <a:pt x="60377" y="19796"/>
                  </a:lnTo>
                  <a:lnTo>
                    <a:pt x="60064" y="19728"/>
                  </a:lnTo>
                  <a:lnTo>
                    <a:pt x="59751" y="19638"/>
                  </a:lnTo>
                  <a:lnTo>
                    <a:pt x="59445" y="19542"/>
                  </a:lnTo>
                  <a:lnTo>
                    <a:pt x="59145" y="19425"/>
                  </a:lnTo>
                  <a:lnTo>
                    <a:pt x="58846" y="19301"/>
                  </a:lnTo>
                  <a:lnTo>
                    <a:pt x="58559" y="19157"/>
                  </a:lnTo>
                  <a:lnTo>
                    <a:pt x="58280" y="18999"/>
                  </a:lnTo>
                  <a:lnTo>
                    <a:pt x="58000" y="18827"/>
                  </a:lnTo>
                  <a:lnTo>
                    <a:pt x="57867" y="18737"/>
                  </a:lnTo>
                  <a:lnTo>
                    <a:pt x="57734" y="18641"/>
                  </a:lnTo>
                  <a:lnTo>
                    <a:pt x="57607" y="18545"/>
                  </a:lnTo>
                  <a:lnTo>
                    <a:pt x="57481" y="18442"/>
                  </a:lnTo>
                  <a:lnTo>
                    <a:pt x="57354" y="18339"/>
                  </a:lnTo>
                  <a:lnTo>
                    <a:pt x="57234" y="18229"/>
                  </a:lnTo>
                  <a:lnTo>
                    <a:pt x="57108" y="18119"/>
                  </a:lnTo>
                  <a:lnTo>
                    <a:pt x="56995" y="18002"/>
                  </a:lnTo>
                  <a:lnTo>
                    <a:pt x="56882" y="17885"/>
                  </a:lnTo>
                  <a:lnTo>
                    <a:pt x="56768" y="17761"/>
                  </a:lnTo>
                  <a:lnTo>
                    <a:pt x="56655" y="17637"/>
                  </a:lnTo>
                  <a:lnTo>
                    <a:pt x="56549" y="17507"/>
                  </a:lnTo>
                  <a:lnTo>
                    <a:pt x="56449" y="17369"/>
                  </a:lnTo>
                  <a:lnTo>
                    <a:pt x="56342" y="17239"/>
                  </a:lnTo>
                  <a:lnTo>
                    <a:pt x="56249" y="17094"/>
                  </a:lnTo>
                  <a:lnTo>
                    <a:pt x="56156" y="16957"/>
                  </a:lnTo>
                  <a:lnTo>
                    <a:pt x="56063" y="16805"/>
                  </a:lnTo>
                  <a:lnTo>
                    <a:pt x="55976" y="16661"/>
                  </a:lnTo>
                  <a:lnTo>
                    <a:pt x="55889" y="16510"/>
                  </a:lnTo>
                  <a:lnTo>
                    <a:pt x="55810" y="16352"/>
                  </a:lnTo>
                  <a:lnTo>
                    <a:pt x="55730" y="16193"/>
                  </a:lnTo>
                  <a:lnTo>
                    <a:pt x="55656" y="16028"/>
                  </a:lnTo>
                  <a:lnTo>
                    <a:pt x="55597" y="15891"/>
                  </a:lnTo>
                  <a:lnTo>
                    <a:pt x="55543" y="15746"/>
                  </a:lnTo>
                  <a:lnTo>
                    <a:pt x="55497" y="15602"/>
                  </a:lnTo>
                  <a:lnTo>
                    <a:pt x="55450" y="15451"/>
                  </a:lnTo>
                  <a:lnTo>
                    <a:pt x="55410" y="15306"/>
                  </a:lnTo>
                  <a:lnTo>
                    <a:pt x="55377" y="15155"/>
                  </a:lnTo>
                  <a:lnTo>
                    <a:pt x="55343" y="15004"/>
                  </a:lnTo>
                  <a:lnTo>
                    <a:pt x="55317" y="14853"/>
                  </a:lnTo>
                  <a:lnTo>
                    <a:pt x="55297" y="14694"/>
                  </a:lnTo>
                  <a:lnTo>
                    <a:pt x="55277" y="14543"/>
                  </a:lnTo>
                  <a:lnTo>
                    <a:pt x="55264" y="14385"/>
                  </a:lnTo>
                  <a:lnTo>
                    <a:pt x="55250" y="14234"/>
                  </a:lnTo>
                  <a:lnTo>
                    <a:pt x="55244" y="14076"/>
                  </a:lnTo>
                  <a:lnTo>
                    <a:pt x="55244" y="13917"/>
                  </a:lnTo>
                  <a:lnTo>
                    <a:pt x="55244" y="13759"/>
                  </a:lnTo>
                  <a:lnTo>
                    <a:pt x="55250" y="13608"/>
                  </a:lnTo>
                  <a:lnTo>
                    <a:pt x="55264" y="13450"/>
                  </a:lnTo>
                  <a:lnTo>
                    <a:pt x="55277" y="13292"/>
                  </a:lnTo>
                  <a:lnTo>
                    <a:pt x="55317" y="12982"/>
                  </a:lnTo>
                  <a:lnTo>
                    <a:pt x="55377" y="12673"/>
                  </a:lnTo>
                  <a:lnTo>
                    <a:pt x="55450" y="12370"/>
                  </a:lnTo>
                  <a:lnTo>
                    <a:pt x="55537" y="12068"/>
                  </a:lnTo>
                  <a:lnTo>
                    <a:pt x="55636" y="11779"/>
                  </a:lnTo>
                  <a:lnTo>
                    <a:pt x="55690" y="11635"/>
                  </a:lnTo>
                  <a:lnTo>
                    <a:pt x="55750" y="11490"/>
                  </a:lnTo>
                  <a:lnTo>
                    <a:pt x="55816" y="11353"/>
                  </a:lnTo>
                  <a:lnTo>
                    <a:pt x="55883" y="11215"/>
                  </a:lnTo>
                  <a:lnTo>
                    <a:pt x="55949" y="11078"/>
                  </a:lnTo>
                  <a:lnTo>
                    <a:pt x="56023" y="10947"/>
                  </a:lnTo>
                  <a:lnTo>
                    <a:pt x="56103" y="10816"/>
                  </a:lnTo>
                  <a:lnTo>
                    <a:pt x="56182" y="10693"/>
                  </a:lnTo>
                  <a:lnTo>
                    <a:pt x="56269" y="10569"/>
                  </a:lnTo>
                  <a:lnTo>
                    <a:pt x="56356" y="10445"/>
                  </a:lnTo>
                  <a:lnTo>
                    <a:pt x="56442" y="10328"/>
                  </a:lnTo>
                  <a:lnTo>
                    <a:pt x="56535" y="10218"/>
                  </a:lnTo>
                  <a:lnTo>
                    <a:pt x="56629" y="10108"/>
                  </a:lnTo>
                  <a:lnTo>
                    <a:pt x="56728" y="9998"/>
                  </a:lnTo>
                  <a:lnTo>
                    <a:pt x="56835" y="9895"/>
                  </a:lnTo>
                  <a:lnTo>
                    <a:pt x="56941" y="9799"/>
                  </a:lnTo>
                  <a:lnTo>
                    <a:pt x="57048" y="9709"/>
                  </a:lnTo>
                  <a:lnTo>
                    <a:pt x="57155" y="9613"/>
                  </a:lnTo>
                  <a:lnTo>
                    <a:pt x="57274" y="9531"/>
                  </a:lnTo>
                  <a:lnTo>
                    <a:pt x="57388" y="9448"/>
                  </a:lnTo>
                  <a:lnTo>
                    <a:pt x="57507" y="9372"/>
                  </a:lnTo>
                  <a:lnTo>
                    <a:pt x="57634" y="9304"/>
                  </a:lnTo>
                  <a:lnTo>
                    <a:pt x="57754" y="9235"/>
                  </a:lnTo>
                  <a:lnTo>
                    <a:pt x="57887" y="9180"/>
                  </a:lnTo>
                  <a:lnTo>
                    <a:pt x="58013" y="9118"/>
                  </a:lnTo>
                  <a:lnTo>
                    <a:pt x="58147" y="9070"/>
                  </a:lnTo>
                  <a:lnTo>
                    <a:pt x="58286" y="9029"/>
                  </a:lnTo>
                  <a:lnTo>
                    <a:pt x="58426" y="8987"/>
                  </a:lnTo>
                  <a:lnTo>
                    <a:pt x="58566" y="8953"/>
                  </a:lnTo>
                  <a:lnTo>
                    <a:pt x="58706" y="8932"/>
                  </a:lnTo>
                  <a:lnTo>
                    <a:pt x="58852" y="8912"/>
                  </a:lnTo>
                  <a:lnTo>
                    <a:pt x="58999" y="8898"/>
                  </a:lnTo>
                  <a:lnTo>
                    <a:pt x="59152" y="8891"/>
                  </a:lnTo>
                  <a:lnTo>
                    <a:pt x="59305" y="8884"/>
                  </a:lnTo>
                  <a:lnTo>
                    <a:pt x="59458" y="8891"/>
                  </a:lnTo>
                  <a:lnTo>
                    <a:pt x="59618" y="8905"/>
                  </a:lnTo>
                  <a:lnTo>
                    <a:pt x="59844" y="8788"/>
                  </a:lnTo>
                  <a:lnTo>
                    <a:pt x="60071" y="8678"/>
                  </a:lnTo>
                  <a:lnTo>
                    <a:pt x="60304" y="8575"/>
                  </a:lnTo>
                  <a:lnTo>
                    <a:pt x="60537" y="8492"/>
                  </a:lnTo>
                  <a:lnTo>
                    <a:pt x="60777" y="8410"/>
                  </a:lnTo>
                  <a:lnTo>
                    <a:pt x="61016" y="8348"/>
                  </a:lnTo>
                  <a:lnTo>
                    <a:pt x="61263" y="8286"/>
                  </a:lnTo>
                  <a:lnTo>
                    <a:pt x="61509" y="8245"/>
                  </a:lnTo>
                  <a:lnTo>
                    <a:pt x="61755" y="8210"/>
                  </a:lnTo>
                  <a:lnTo>
                    <a:pt x="62002" y="8190"/>
                  </a:lnTo>
                  <a:lnTo>
                    <a:pt x="62248" y="8176"/>
                  </a:lnTo>
                  <a:close/>
                  <a:moveTo>
                    <a:pt x="113630" y="7963"/>
                  </a:moveTo>
                  <a:lnTo>
                    <a:pt x="113690" y="7977"/>
                  </a:lnTo>
                  <a:lnTo>
                    <a:pt x="113750" y="7990"/>
                  </a:lnTo>
                  <a:lnTo>
                    <a:pt x="113803" y="8004"/>
                  </a:lnTo>
                  <a:lnTo>
                    <a:pt x="113856" y="8025"/>
                  </a:lnTo>
                  <a:lnTo>
                    <a:pt x="113903" y="8052"/>
                  </a:lnTo>
                  <a:lnTo>
                    <a:pt x="113949" y="8080"/>
                  </a:lnTo>
                  <a:lnTo>
                    <a:pt x="114036" y="8142"/>
                  </a:lnTo>
                  <a:lnTo>
                    <a:pt x="114109" y="8217"/>
                  </a:lnTo>
                  <a:lnTo>
                    <a:pt x="114176" y="8300"/>
                  </a:lnTo>
                  <a:lnTo>
                    <a:pt x="114229" y="8389"/>
                  </a:lnTo>
                  <a:lnTo>
                    <a:pt x="114269" y="8492"/>
                  </a:lnTo>
                  <a:lnTo>
                    <a:pt x="114302" y="8596"/>
                  </a:lnTo>
                  <a:lnTo>
                    <a:pt x="114322" y="8699"/>
                  </a:lnTo>
                  <a:lnTo>
                    <a:pt x="114329" y="8809"/>
                  </a:lnTo>
                  <a:lnTo>
                    <a:pt x="114329" y="8919"/>
                  </a:lnTo>
                  <a:lnTo>
                    <a:pt x="114315" y="9029"/>
                  </a:lnTo>
                  <a:lnTo>
                    <a:pt x="114289" y="9132"/>
                  </a:lnTo>
                  <a:lnTo>
                    <a:pt x="114249" y="9235"/>
                  </a:lnTo>
                  <a:lnTo>
                    <a:pt x="114522" y="9262"/>
                  </a:lnTo>
                  <a:lnTo>
                    <a:pt x="114788" y="9290"/>
                  </a:lnTo>
                  <a:lnTo>
                    <a:pt x="115061" y="9324"/>
                  </a:lnTo>
                  <a:lnTo>
                    <a:pt x="115328" y="9366"/>
                  </a:lnTo>
                  <a:lnTo>
                    <a:pt x="115594" y="9414"/>
                  </a:lnTo>
                  <a:lnTo>
                    <a:pt x="115860" y="9462"/>
                  </a:lnTo>
                  <a:lnTo>
                    <a:pt x="116120" y="9524"/>
                  </a:lnTo>
                  <a:lnTo>
                    <a:pt x="116380" y="9593"/>
                  </a:lnTo>
                  <a:lnTo>
                    <a:pt x="116633" y="9668"/>
                  </a:lnTo>
                  <a:lnTo>
                    <a:pt x="116879" y="9751"/>
                  </a:lnTo>
                  <a:lnTo>
                    <a:pt x="117125" y="9840"/>
                  </a:lnTo>
                  <a:lnTo>
                    <a:pt x="117365" y="9943"/>
                  </a:lnTo>
                  <a:lnTo>
                    <a:pt x="117598" y="10046"/>
                  </a:lnTo>
                  <a:lnTo>
                    <a:pt x="117824" y="10163"/>
                  </a:lnTo>
                  <a:lnTo>
                    <a:pt x="118044" y="10294"/>
                  </a:lnTo>
                  <a:lnTo>
                    <a:pt x="118257" y="10425"/>
                  </a:lnTo>
                  <a:lnTo>
                    <a:pt x="118464" y="10569"/>
                  </a:lnTo>
                  <a:lnTo>
                    <a:pt x="118657" y="10727"/>
                  </a:lnTo>
                  <a:lnTo>
                    <a:pt x="118843" y="10892"/>
                  </a:lnTo>
                  <a:lnTo>
                    <a:pt x="119023" y="11064"/>
                  </a:lnTo>
                  <a:lnTo>
                    <a:pt x="119189" y="11250"/>
                  </a:lnTo>
                  <a:lnTo>
                    <a:pt x="119349" y="11449"/>
                  </a:lnTo>
                  <a:lnTo>
                    <a:pt x="119496" y="11655"/>
                  </a:lnTo>
                  <a:lnTo>
                    <a:pt x="119635" y="11875"/>
                  </a:lnTo>
                  <a:lnTo>
                    <a:pt x="119695" y="11985"/>
                  </a:lnTo>
                  <a:lnTo>
                    <a:pt x="119755" y="12102"/>
                  </a:lnTo>
                  <a:lnTo>
                    <a:pt x="119815" y="12226"/>
                  </a:lnTo>
                  <a:lnTo>
                    <a:pt x="119868" y="12350"/>
                  </a:lnTo>
                  <a:lnTo>
                    <a:pt x="119922" y="12474"/>
                  </a:lnTo>
                  <a:lnTo>
                    <a:pt x="119968" y="12604"/>
                  </a:lnTo>
                  <a:lnTo>
                    <a:pt x="120008" y="12735"/>
                  </a:lnTo>
                  <a:lnTo>
                    <a:pt x="120055" y="12872"/>
                  </a:lnTo>
                  <a:lnTo>
                    <a:pt x="120088" y="13010"/>
                  </a:lnTo>
                  <a:lnTo>
                    <a:pt x="120121" y="13154"/>
                  </a:lnTo>
                  <a:lnTo>
                    <a:pt x="120155" y="13299"/>
                  </a:lnTo>
                  <a:lnTo>
                    <a:pt x="120181" y="13443"/>
                  </a:lnTo>
                  <a:lnTo>
                    <a:pt x="120208" y="13594"/>
                  </a:lnTo>
                  <a:lnTo>
                    <a:pt x="120228" y="13752"/>
                  </a:lnTo>
                  <a:lnTo>
                    <a:pt x="120241" y="13911"/>
                  </a:lnTo>
                  <a:lnTo>
                    <a:pt x="120255" y="14076"/>
                  </a:lnTo>
                  <a:lnTo>
                    <a:pt x="120261" y="14254"/>
                  </a:lnTo>
                  <a:lnTo>
                    <a:pt x="120268" y="14433"/>
                  </a:lnTo>
                  <a:lnTo>
                    <a:pt x="120268" y="14605"/>
                  </a:lnTo>
                  <a:lnTo>
                    <a:pt x="120261" y="14777"/>
                  </a:lnTo>
                  <a:lnTo>
                    <a:pt x="120248" y="14949"/>
                  </a:lnTo>
                  <a:lnTo>
                    <a:pt x="120235" y="15121"/>
                  </a:lnTo>
                  <a:lnTo>
                    <a:pt x="120208" y="15293"/>
                  </a:lnTo>
                  <a:lnTo>
                    <a:pt x="120188" y="15458"/>
                  </a:lnTo>
                  <a:lnTo>
                    <a:pt x="120155" y="15623"/>
                  </a:lnTo>
                  <a:lnTo>
                    <a:pt x="120121" y="15781"/>
                  </a:lnTo>
                  <a:lnTo>
                    <a:pt x="120082" y="15939"/>
                  </a:lnTo>
                  <a:lnTo>
                    <a:pt x="120035" y="16097"/>
                  </a:lnTo>
                  <a:lnTo>
                    <a:pt x="119988" y="16255"/>
                  </a:lnTo>
                  <a:lnTo>
                    <a:pt x="119935" y="16407"/>
                  </a:lnTo>
                  <a:lnTo>
                    <a:pt x="119875" y="16558"/>
                  </a:lnTo>
                  <a:lnTo>
                    <a:pt x="119815" y="16709"/>
                  </a:lnTo>
                  <a:lnTo>
                    <a:pt x="119755" y="16853"/>
                  </a:lnTo>
                  <a:lnTo>
                    <a:pt x="119682" y="16998"/>
                  </a:lnTo>
                  <a:lnTo>
                    <a:pt x="119609" y="17142"/>
                  </a:lnTo>
                  <a:lnTo>
                    <a:pt x="119536" y="17280"/>
                  </a:lnTo>
                  <a:lnTo>
                    <a:pt x="119456" y="17417"/>
                  </a:lnTo>
                  <a:lnTo>
                    <a:pt x="119369" y="17548"/>
                  </a:lnTo>
                  <a:lnTo>
                    <a:pt x="119283" y="17679"/>
                  </a:lnTo>
                  <a:lnTo>
                    <a:pt x="119189" y="17809"/>
                  </a:lnTo>
                  <a:lnTo>
                    <a:pt x="119096" y="17933"/>
                  </a:lnTo>
                  <a:lnTo>
                    <a:pt x="118996" y="18057"/>
                  </a:lnTo>
                  <a:lnTo>
                    <a:pt x="118896" y="18181"/>
                  </a:lnTo>
                  <a:lnTo>
                    <a:pt x="118796" y="18297"/>
                  </a:lnTo>
                  <a:lnTo>
                    <a:pt x="118690" y="18414"/>
                  </a:lnTo>
                  <a:lnTo>
                    <a:pt x="118577" y="18524"/>
                  </a:lnTo>
                  <a:lnTo>
                    <a:pt x="118350" y="18744"/>
                  </a:lnTo>
                  <a:lnTo>
                    <a:pt x="118111" y="18944"/>
                  </a:lnTo>
                  <a:lnTo>
                    <a:pt x="117858" y="19143"/>
                  </a:lnTo>
                  <a:lnTo>
                    <a:pt x="117598" y="19322"/>
                  </a:lnTo>
                  <a:lnTo>
                    <a:pt x="117332" y="19487"/>
                  </a:lnTo>
                  <a:lnTo>
                    <a:pt x="117052" y="19645"/>
                  </a:lnTo>
                  <a:lnTo>
                    <a:pt x="116766" y="19789"/>
                  </a:lnTo>
                  <a:lnTo>
                    <a:pt x="116473" y="19913"/>
                  </a:lnTo>
                  <a:lnTo>
                    <a:pt x="116173" y="20030"/>
                  </a:lnTo>
                  <a:lnTo>
                    <a:pt x="115874" y="20133"/>
                  </a:lnTo>
                  <a:lnTo>
                    <a:pt x="115561" y="20216"/>
                  </a:lnTo>
                  <a:lnTo>
                    <a:pt x="115248" y="20291"/>
                  </a:lnTo>
                  <a:lnTo>
                    <a:pt x="114928" y="20346"/>
                  </a:lnTo>
                  <a:lnTo>
                    <a:pt x="114608" y="20395"/>
                  </a:lnTo>
                  <a:lnTo>
                    <a:pt x="114282" y="20422"/>
                  </a:lnTo>
                  <a:lnTo>
                    <a:pt x="113956" y="20429"/>
                  </a:lnTo>
                  <a:lnTo>
                    <a:pt x="113630" y="20429"/>
                  </a:lnTo>
                  <a:lnTo>
                    <a:pt x="113317" y="20408"/>
                  </a:lnTo>
                  <a:lnTo>
                    <a:pt x="113010" y="20374"/>
                  </a:lnTo>
                  <a:lnTo>
                    <a:pt x="112704" y="20326"/>
                  </a:lnTo>
                  <a:lnTo>
                    <a:pt x="112398" y="20257"/>
                  </a:lnTo>
                  <a:lnTo>
                    <a:pt x="112105" y="20181"/>
                  </a:lnTo>
                  <a:lnTo>
                    <a:pt x="111812" y="20092"/>
                  </a:lnTo>
                  <a:lnTo>
                    <a:pt x="111526" y="19989"/>
                  </a:lnTo>
                  <a:lnTo>
                    <a:pt x="111246" y="19872"/>
                  </a:lnTo>
                  <a:lnTo>
                    <a:pt x="110973" y="19741"/>
                  </a:lnTo>
                  <a:lnTo>
                    <a:pt x="110707" y="19604"/>
                  </a:lnTo>
                  <a:lnTo>
                    <a:pt x="110447" y="19446"/>
                  </a:lnTo>
                  <a:lnTo>
                    <a:pt x="110201" y="19281"/>
                  </a:lnTo>
                  <a:lnTo>
                    <a:pt x="109961" y="19102"/>
                  </a:lnTo>
                  <a:lnTo>
                    <a:pt x="109728" y="18916"/>
                  </a:lnTo>
                  <a:lnTo>
                    <a:pt x="109508" y="18717"/>
                  </a:lnTo>
                  <a:lnTo>
                    <a:pt x="109295" y="18511"/>
                  </a:lnTo>
                  <a:lnTo>
                    <a:pt x="109095" y="18291"/>
                  </a:lnTo>
                  <a:lnTo>
                    <a:pt x="108909" y="18057"/>
                  </a:lnTo>
                  <a:lnTo>
                    <a:pt x="108729" y="17823"/>
                  </a:lnTo>
                  <a:lnTo>
                    <a:pt x="108563" y="17575"/>
                  </a:lnTo>
                  <a:lnTo>
                    <a:pt x="108410" y="17314"/>
                  </a:lnTo>
                  <a:lnTo>
                    <a:pt x="108270" y="17053"/>
                  </a:lnTo>
                  <a:lnTo>
                    <a:pt x="108143" y="16778"/>
                  </a:lnTo>
                  <a:lnTo>
                    <a:pt x="108083" y="16633"/>
                  </a:lnTo>
                  <a:lnTo>
                    <a:pt x="108030" y="16496"/>
                  </a:lnTo>
                  <a:lnTo>
                    <a:pt x="107977" y="16352"/>
                  </a:lnTo>
                  <a:lnTo>
                    <a:pt x="107930" y="16207"/>
                  </a:lnTo>
                  <a:lnTo>
                    <a:pt x="107890" y="16056"/>
                  </a:lnTo>
                  <a:lnTo>
                    <a:pt x="107850" y="15905"/>
                  </a:lnTo>
                  <a:lnTo>
                    <a:pt x="107810" y="15753"/>
                  </a:lnTo>
                  <a:lnTo>
                    <a:pt x="107784" y="15602"/>
                  </a:lnTo>
                  <a:lnTo>
                    <a:pt x="107750" y="15451"/>
                  </a:lnTo>
                  <a:lnTo>
                    <a:pt x="107730" y="15293"/>
                  </a:lnTo>
                  <a:lnTo>
                    <a:pt x="107711" y="15135"/>
                  </a:lnTo>
                  <a:lnTo>
                    <a:pt x="107697" y="14976"/>
                  </a:lnTo>
                  <a:lnTo>
                    <a:pt x="107684" y="14811"/>
                  </a:lnTo>
                  <a:lnTo>
                    <a:pt x="107677" y="14653"/>
                  </a:lnTo>
                  <a:lnTo>
                    <a:pt x="107671" y="14488"/>
                  </a:lnTo>
                  <a:lnTo>
                    <a:pt x="107677" y="14323"/>
                  </a:lnTo>
                  <a:lnTo>
                    <a:pt x="107684" y="14151"/>
                  </a:lnTo>
                  <a:lnTo>
                    <a:pt x="107691" y="13986"/>
                  </a:lnTo>
                  <a:lnTo>
                    <a:pt x="107717" y="13691"/>
                  </a:lnTo>
                  <a:lnTo>
                    <a:pt x="107764" y="13402"/>
                  </a:lnTo>
                  <a:lnTo>
                    <a:pt x="107817" y="13113"/>
                  </a:lnTo>
                  <a:lnTo>
                    <a:pt x="107884" y="12831"/>
                  </a:lnTo>
                  <a:lnTo>
                    <a:pt x="107957" y="12549"/>
                  </a:lnTo>
                  <a:lnTo>
                    <a:pt x="108050" y="12274"/>
                  </a:lnTo>
                  <a:lnTo>
                    <a:pt x="108150" y="11999"/>
                  </a:lnTo>
                  <a:lnTo>
                    <a:pt x="108263" y="11731"/>
                  </a:lnTo>
                  <a:lnTo>
                    <a:pt x="108383" y="11470"/>
                  </a:lnTo>
                  <a:lnTo>
                    <a:pt x="108516" y="11208"/>
                  </a:lnTo>
                  <a:lnTo>
                    <a:pt x="108663" y="10954"/>
                  </a:lnTo>
                  <a:lnTo>
                    <a:pt x="108816" y="10713"/>
                  </a:lnTo>
                  <a:lnTo>
                    <a:pt x="108976" y="10473"/>
                  </a:lnTo>
                  <a:lnTo>
                    <a:pt x="109149" y="10246"/>
                  </a:lnTo>
                  <a:lnTo>
                    <a:pt x="109328" y="10026"/>
                  </a:lnTo>
                  <a:lnTo>
                    <a:pt x="109522" y="9813"/>
                  </a:lnTo>
                  <a:lnTo>
                    <a:pt x="109721" y="9606"/>
                  </a:lnTo>
                  <a:lnTo>
                    <a:pt x="109928" y="9414"/>
                  </a:lnTo>
                  <a:lnTo>
                    <a:pt x="110141" y="9228"/>
                  </a:lnTo>
                  <a:lnTo>
                    <a:pt x="110360" y="9056"/>
                  </a:lnTo>
                  <a:lnTo>
                    <a:pt x="110587" y="8891"/>
                  </a:lnTo>
                  <a:lnTo>
                    <a:pt x="110827" y="8740"/>
                  </a:lnTo>
                  <a:lnTo>
                    <a:pt x="111066" y="8602"/>
                  </a:lnTo>
                  <a:lnTo>
                    <a:pt x="111319" y="8472"/>
                  </a:lnTo>
                  <a:lnTo>
                    <a:pt x="111572" y="8355"/>
                  </a:lnTo>
                  <a:lnTo>
                    <a:pt x="111832" y="8259"/>
                  </a:lnTo>
                  <a:lnTo>
                    <a:pt x="112098" y="8169"/>
                  </a:lnTo>
                  <a:lnTo>
                    <a:pt x="112371" y="8100"/>
                  </a:lnTo>
                  <a:lnTo>
                    <a:pt x="112651" y="8039"/>
                  </a:lnTo>
                  <a:lnTo>
                    <a:pt x="112931" y="7997"/>
                  </a:lnTo>
                  <a:lnTo>
                    <a:pt x="113217" y="7970"/>
                  </a:lnTo>
                  <a:lnTo>
                    <a:pt x="113357" y="7963"/>
                  </a:lnTo>
                  <a:close/>
                  <a:moveTo>
                    <a:pt x="39690" y="7599"/>
                  </a:moveTo>
                  <a:lnTo>
                    <a:pt x="39856" y="7605"/>
                  </a:lnTo>
                  <a:lnTo>
                    <a:pt x="40030" y="7612"/>
                  </a:lnTo>
                  <a:lnTo>
                    <a:pt x="40196" y="7626"/>
                  </a:lnTo>
                  <a:lnTo>
                    <a:pt x="40362" y="7640"/>
                  </a:lnTo>
                  <a:lnTo>
                    <a:pt x="40522" y="7667"/>
                  </a:lnTo>
                  <a:lnTo>
                    <a:pt x="40689" y="7695"/>
                  </a:lnTo>
                  <a:lnTo>
                    <a:pt x="40849" y="7729"/>
                  </a:lnTo>
                  <a:lnTo>
                    <a:pt x="41008" y="7770"/>
                  </a:lnTo>
                  <a:lnTo>
                    <a:pt x="41168" y="7819"/>
                  </a:lnTo>
                  <a:lnTo>
                    <a:pt x="41321" y="7867"/>
                  </a:lnTo>
                  <a:lnTo>
                    <a:pt x="41481" y="7922"/>
                  </a:lnTo>
                  <a:lnTo>
                    <a:pt x="41634" y="7984"/>
                  </a:lnTo>
                  <a:lnTo>
                    <a:pt x="41787" y="8045"/>
                  </a:lnTo>
                  <a:lnTo>
                    <a:pt x="41934" y="8121"/>
                  </a:lnTo>
                  <a:lnTo>
                    <a:pt x="42080" y="8190"/>
                  </a:lnTo>
                  <a:lnTo>
                    <a:pt x="42227" y="8272"/>
                  </a:lnTo>
                  <a:lnTo>
                    <a:pt x="42373" y="8355"/>
                  </a:lnTo>
                  <a:lnTo>
                    <a:pt x="42513" y="8444"/>
                  </a:lnTo>
                  <a:lnTo>
                    <a:pt x="42653" y="8541"/>
                  </a:lnTo>
                  <a:lnTo>
                    <a:pt x="42786" y="8637"/>
                  </a:lnTo>
                  <a:lnTo>
                    <a:pt x="42919" y="8740"/>
                  </a:lnTo>
                  <a:lnTo>
                    <a:pt x="43052" y="8843"/>
                  </a:lnTo>
                  <a:lnTo>
                    <a:pt x="43179" y="8953"/>
                  </a:lnTo>
                  <a:lnTo>
                    <a:pt x="43305" y="9070"/>
                  </a:lnTo>
                  <a:lnTo>
                    <a:pt x="43432" y="9187"/>
                  </a:lnTo>
                  <a:lnTo>
                    <a:pt x="43552" y="9311"/>
                  </a:lnTo>
                  <a:lnTo>
                    <a:pt x="43665" y="9434"/>
                  </a:lnTo>
                  <a:lnTo>
                    <a:pt x="43778" y="9565"/>
                  </a:lnTo>
                  <a:lnTo>
                    <a:pt x="43891" y="9703"/>
                  </a:lnTo>
                  <a:lnTo>
                    <a:pt x="43998" y="9840"/>
                  </a:lnTo>
                  <a:lnTo>
                    <a:pt x="44104" y="9978"/>
                  </a:lnTo>
                  <a:lnTo>
                    <a:pt x="44204" y="10122"/>
                  </a:lnTo>
                  <a:lnTo>
                    <a:pt x="44297" y="10273"/>
                  </a:lnTo>
                  <a:lnTo>
                    <a:pt x="44391" y="10418"/>
                  </a:lnTo>
                  <a:lnTo>
                    <a:pt x="44477" y="10569"/>
                  </a:lnTo>
                  <a:lnTo>
                    <a:pt x="44564" y="10727"/>
                  </a:lnTo>
                  <a:lnTo>
                    <a:pt x="44644" y="10885"/>
                  </a:lnTo>
                  <a:lnTo>
                    <a:pt x="44724" y="11043"/>
                  </a:lnTo>
                  <a:lnTo>
                    <a:pt x="44797" y="11201"/>
                  </a:lnTo>
                  <a:lnTo>
                    <a:pt x="44863" y="11360"/>
                  </a:lnTo>
                  <a:lnTo>
                    <a:pt x="44930" y="11525"/>
                  </a:lnTo>
                  <a:lnTo>
                    <a:pt x="44990" y="11690"/>
                  </a:lnTo>
                  <a:lnTo>
                    <a:pt x="45050" y="11855"/>
                  </a:lnTo>
                  <a:lnTo>
                    <a:pt x="45103" y="12027"/>
                  </a:lnTo>
                  <a:lnTo>
                    <a:pt x="45150" y="12192"/>
                  </a:lnTo>
                  <a:lnTo>
                    <a:pt x="45196" y="12364"/>
                  </a:lnTo>
                  <a:lnTo>
                    <a:pt x="45236" y="12535"/>
                  </a:lnTo>
                  <a:lnTo>
                    <a:pt x="45276" y="12707"/>
                  </a:lnTo>
                  <a:lnTo>
                    <a:pt x="45310" y="12879"/>
                  </a:lnTo>
                  <a:lnTo>
                    <a:pt x="45336" y="13058"/>
                  </a:lnTo>
                  <a:lnTo>
                    <a:pt x="45363" y="13230"/>
                  </a:lnTo>
                  <a:lnTo>
                    <a:pt x="45383" y="13409"/>
                  </a:lnTo>
                  <a:lnTo>
                    <a:pt x="45403" y="13581"/>
                  </a:lnTo>
                  <a:lnTo>
                    <a:pt x="45409" y="13759"/>
                  </a:lnTo>
                  <a:lnTo>
                    <a:pt x="45423" y="13931"/>
                  </a:lnTo>
                  <a:lnTo>
                    <a:pt x="45429" y="14110"/>
                  </a:lnTo>
                  <a:lnTo>
                    <a:pt x="45429" y="14289"/>
                  </a:lnTo>
                  <a:lnTo>
                    <a:pt x="45423" y="14461"/>
                  </a:lnTo>
                  <a:lnTo>
                    <a:pt x="45416" y="14639"/>
                  </a:lnTo>
                  <a:lnTo>
                    <a:pt x="45403" y="14811"/>
                  </a:lnTo>
                  <a:lnTo>
                    <a:pt x="45389" y="14990"/>
                  </a:lnTo>
                  <a:lnTo>
                    <a:pt x="45369" y="15162"/>
                  </a:lnTo>
                  <a:lnTo>
                    <a:pt x="45343" y="15334"/>
                  </a:lnTo>
                  <a:lnTo>
                    <a:pt x="45316" y="15506"/>
                  </a:lnTo>
                  <a:lnTo>
                    <a:pt x="45283" y="15678"/>
                  </a:lnTo>
                  <a:lnTo>
                    <a:pt x="45250" y="15850"/>
                  </a:lnTo>
                  <a:lnTo>
                    <a:pt x="45210" y="16021"/>
                  </a:lnTo>
                  <a:lnTo>
                    <a:pt x="45163" y="16187"/>
                  </a:lnTo>
                  <a:lnTo>
                    <a:pt x="45110" y="16352"/>
                  </a:lnTo>
                  <a:lnTo>
                    <a:pt x="45057" y="16517"/>
                  </a:lnTo>
                  <a:lnTo>
                    <a:pt x="45003" y="16682"/>
                  </a:lnTo>
                  <a:lnTo>
                    <a:pt x="44937" y="16847"/>
                  </a:lnTo>
                  <a:lnTo>
                    <a:pt x="44877" y="17005"/>
                  </a:lnTo>
                  <a:lnTo>
                    <a:pt x="44803" y="17163"/>
                  </a:lnTo>
                  <a:lnTo>
                    <a:pt x="44730" y="17321"/>
                  </a:lnTo>
                  <a:lnTo>
                    <a:pt x="44650" y="17472"/>
                  </a:lnTo>
                  <a:lnTo>
                    <a:pt x="44564" y="17624"/>
                  </a:lnTo>
                  <a:lnTo>
                    <a:pt x="44477" y="17775"/>
                  </a:lnTo>
                  <a:lnTo>
                    <a:pt x="44384" y="17919"/>
                  </a:lnTo>
                  <a:lnTo>
                    <a:pt x="44291" y="18064"/>
                  </a:lnTo>
                  <a:lnTo>
                    <a:pt x="44191" y="18201"/>
                  </a:lnTo>
                  <a:lnTo>
                    <a:pt x="44084" y="18346"/>
                  </a:lnTo>
                  <a:lnTo>
                    <a:pt x="43978" y="18476"/>
                  </a:lnTo>
                  <a:lnTo>
                    <a:pt x="43865" y="18614"/>
                  </a:lnTo>
                  <a:lnTo>
                    <a:pt x="43745" y="18737"/>
                  </a:lnTo>
                  <a:lnTo>
                    <a:pt x="43625" y="18868"/>
                  </a:lnTo>
                  <a:lnTo>
                    <a:pt x="43498" y="18992"/>
                  </a:lnTo>
                  <a:lnTo>
                    <a:pt x="43365" y="19109"/>
                  </a:lnTo>
                  <a:lnTo>
                    <a:pt x="43232" y="19226"/>
                  </a:lnTo>
                  <a:lnTo>
                    <a:pt x="43092" y="19336"/>
                  </a:lnTo>
                  <a:lnTo>
                    <a:pt x="42946" y="19446"/>
                  </a:lnTo>
                  <a:lnTo>
                    <a:pt x="42799" y="19549"/>
                  </a:lnTo>
                  <a:lnTo>
                    <a:pt x="42653" y="19645"/>
                  </a:lnTo>
                  <a:lnTo>
                    <a:pt x="42506" y="19734"/>
                  </a:lnTo>
                  <a:lnTo>
                    <a:pt x="42360" y="19817"/>
                  </a:lnTo>
                  <a:lnTo>
                    <a:pt x="42207" y="19900"/>
                  </a:lnTo>
                  <a:lnTo>
                    <a:pt x="42054" y="19975"/>
                  </a:lnTo>
                  <a:lnTo>
                    <a:pt x="41894" y="20044"/>
                  </a:lnTo>
                  <a:lnTo>
                    <a:pt x="41741" y="20113"/>
                  </a:lnTo>
                  <a:lnTo>
                    <a:pt x="41581" y="20175"/>
                  </a:lnTo>
                  <a:lnTo>
                    <a:pt x="41414" y="20236"/>
                  </a:lnTo>
                  <a:lnTo>
                    <a:pt x="41255" y="20291"/>
                  </a:lnTo>
                  <a:lnTo>
                    <a:pt x="41088" y="20340"/>
                  </a:lnTo>
                  <a:lnTo>
                    <a:pt x="40922" y="20388"/>
                  </a:lnTo>
                  <a:lnTo>
                    <a:pt x="40755" y="20429"/>
                  </a:lnTo>
                  <a:lnTo>
                    <a:pt x="40589" y="20463"/>
                  </a:lnTo>
                  <a:lnTo>
                    <a:pt x="40422" y="20498"/>
                  </a:lnTo>
                  <a:lnTo>
                    <a:pt x="40256" y="20525"/>
                  </a:lnTo>
                  <a:lnTo>
                    <a:pt x="40083" y="20546"/>
                  </a:lnTo>
                  <a:lnTo>
                    <a:pt x="39910" y="20566"/>
                  </a:lnTo>
                  <a:lnTo>
                    <a:pt x="39743" y="20580"/>
                  </a:lnTo>
                  <a:lnTo>
                    <a:pt x="39570" y="20587"/>
                  </a:lnTo>
                  <a:lnTo>
                    <a:pt x="39397" y="20594"/>
                  </a:lnTo>
                  <a:lnTo>
                    <a:pt x="39224" y="20601"/>
                  </a:lnTo>
                  <a:lnTo>
                    <a:pt x="39051" y="20594"/>
                  </a:lnTo>
                  <a:lnTo>
                    <a:pt x="38884" y="20587"/>
                  </a:lnTo>
                  <a:lnTo>
                    <a:pt x="38711" y="20580"/>
                  </a:lnTo>
                  <a:lnTo>
                    <a:pt x="38538" y="20566"/>
                  </a:lnTo>
                  <a:lnTo>
                    <a:pt x="38365" y="20546"/>
                  </a:lnTo>
                  <a:lnTo>
                    <a:pt x="38199" y="20525"/>
                  </a:lnTo>
                  <a:lnTo>
                    <a:pt x="38025" y="20498"/>
                  </a:lnTo>
                  <a:lnTo>
                    <a:pt x="37859" y="20463"/>
                  </a:lnTo>
                  <a:lnTo>
                    <a:pt x="37686" y="20429"/>
                  </a:lnTo>
                  <a:lnTo>
                    <a:pt x="37519" y="20388"/>
                  </a:lnTo>
                  <a:lnTo>
                    <a:pt x="37353" y="20346"/>
                  </a:lnTo>
                  <a:lnTo>
                    <a:pt x="37193" y="20298"/>
                  </a:lnTo>
                  <a:lnTo>
                    <a:pt x="37027" y="20243"/>
                  </a:lnTo>
                  <a:lnTo>
                    <a:pt x="36867" y="20188"/>
                  </a:lnTo>
                  <a:lnTo>
                    <a:pt x="36700" y="20126"/>
                  </a:lnTo>
                  <a:lnTo>
                    <a:pt x="36541" y="20065"/>
                  </a:lnTo>
                  <a:lnTo>
                    <a:pt x="36387" y="19996"/>
                  </a:lnTo>
                  <a:lnTo>
                    <a:pt x="36228" y="19927"/>
                  </a:lnTo>
                  <a:lnTo>
                    <a:pt x="36075" y="19851"/>
                  </a:lnTo>
                  <a:lnTo>
                    <a:pt x="35928" y="19769"/>
                  </a:lnTo>
                  <a:lnTo>
                    <a:pt x="35775" y="19686"/>
                  </a:lnTo>
                  <a:lnTo>
                    <a:pt x="35628" y="19597"/>
                  </a:lnTo>
                  <a:lnTo>
                    <a:pt x="35482" y="19508"/>
                  </a:lnTo>
                  <a:lnTo>
                    <a:pt x="35342" y="19411"/>
                  </a:lnTo>
                  <a:lnTo>
                    <a:pt x="35202" y="19308"/>
                  </a:lnTo>
                  <a:lnTo>
                    <a:pt x="35062" y="19205"/>
                  </a:lnTo>
                  <a:lnTo>
                    <a:pt x="34929" y="19102"/>
                  </a:lnTo>
                  <a:lnTo>
                    <a:pt x="34803" y="18992"/>
                  </a:lnTo>
                  <a:lnTo>
                    <a:pt x="34676" y="18875"/>
                  </a:lnTo>
                  <a:lnTo>
                    <a:pt x="34550" y="18758"/>
                  </a:lnTo>
                  <a:lnTo>
                    <a:pt x="34430" y="18634"/>
                  </a:lnTo>
                  <a:lnTo>
                    <a:pt x="34310" y="18504"/>
                  </a:lnTo>
                  <a:lnTo>
                    <a:pt x="34197" y="18380"/>
                  </a:lnTo>
                  <a:lnTo>
                    <a:pt x="34084" y="18242"/>
                  </a:lnTo>
                  <a:lnTo>
                    <a:pt x="33977" y="18105"/>
                  </a:lnTo>
                  <a:lnTo>
                    <a:pt x="33877" y="17967"/>
                  </a:lnTo>
                  <a:lnTo>
                    <a:pt x="33777" y="17823"/>
                  </a:lnTo>
                  <a:lnTo>
                    <a:pt x="33684" y="17672"/>
                  </a:lnTo>
                  <a:lnTo>
                    <a:pt x="33591" y="17520"/>
                  </a:lnTo>
                  <a:lnTo>
                    <a:pt x="33504" y="17362"/>
                  </a:lnTo>
                  <a:lnTo>
                    <a:pt x="33425" y="17204"/>
                  </a:lnTo>
                  <a:lnTo>
                    <a:pt x="33345" y="17039"/>
                  </a:lnTo>
                  <a:lnTo>
                    <a:pt x="33278" y="16881"/>
                  </a:lnTo>
                  <a:lnTo>
                    <a:pt x="33212" y="16723"/>
                  </a:lnTo>
                  <a:lnTo>
                    <a:pt x="33152" y="16565"/>
                  </a:lnTo>
                  <a:lnTo>
                    <a:pt x="33092" y="16400"/>
                  </a:lnTo>
                  <a:lnTo>
                    <a:pt x="33045" y="16242"/>
                  </a:lnTo>
                  <a:lnTo>
                    <a:pt x="32998" y="16077"/>
                  </a:lnTo>
                  <a:lnTo>
                    <a:pt x="32958" y="15918"/>
                  </a:lnTo>
                  <a:lnTo>
                    <a:pt x="32919" y="15753"/>
                  </a:lnTo>
                  <a:lnTo>
                    <a:pt x="32885" y="15588"/>
                  </a:lnTo>
                  <a:lnTo>
                    <a:pt x="32859" y="15430"/>
                  </a:lnTo>
                  <a:lnTo>
                    <a:pt x="32839" y="15265"/>
                  </a:lnTo>
                  <a:lnTo>
                    <a:pt x="32819" y="15107"/>
                  </a:lnTo>
                  <a:lnTo>
                    <a:pt x="32805" y="14942"/>
                  </a:lnTo>
                  <a:lnTo>
                    <a:pt x="32799" y="14777"/>
                  </a:lnTo>
                  <a:lnTo>
                    <a:pt x="32792" y="14619"/>
                  </a:lnTo>
                  <a:lnTo>
                    <a:pt x="32792" y="14454"/>
                  </a:lnTo>
                  <a:lnTo>
                    <a:pt x="32792" y="14296"/>
                  </a:lnTo>
                  <a:lnTo>
                    <a:pt x="32805" y="14137"/>
                  </a:lnTo>
                  <a:lnTo>
                    <a:pt x="32812" y="13972"/>
                  </a:lnTo>
                  <a:lnTo>
                    <a:pt x="32832" y="13814"/>
                  </a:lnTo>
                  <a:lnTo>
                    <a:pt x="32852" y="13656"/>
                  </a:lnTo>
                  <a:lnTo>
                    <a:pt x="32872" y="13498"/>
                  </a:lnTo>
                  <a:lnTo>
                    <a:pt x="32905" y="13340"/>
                  </a:lnTo>
                  <a:lnTo>
                    <a:pt x="32932" y="13189"/>
                  </a:lnTo>
                  <a:lnTo>
                    <a:pt x="32972" y="13030"/>
                  </a:lnTo>
                  <a:lnTo>
                    <a:pt x="33012" y="12879"/>
                  </a:lnTo>
                  <a:lnTo>
                    <a:pt x="33098" y="12577"/>
                  </a:lnTo>
                  <a:lnTo>
                    <a:pt x="33205" y="12274"/>
                  </a:lnTo>
                  <a:lnTo>
                    <a:pt x="33325" y="11978"/>
                  </a:lnTo>
                  <a:lnTo>
                    <a:pt x="33465" y="11697"/>
                  </a:lnTo>
                  <a:lnTo>
                    <a:pt x="33611" y="11415"/>
                  </a:lnTo>
                  <a:lnTo>
                    <a:pt x="33771" y="11140"/>
                  </a:lnTo>
                  <a:lnTo>
                    <a:pt x="33944" y="10878"/>
                  </a:lnTo>
                  <a:lnTo>
                    <a:pt x="34130" y="10624"/>
                  </a:lnTo>
                  <a:lnTo>
                    <a:pt x="34330" y="10376"/>
                  </a:lnTo>
                  <a:lnTo>
                    <a:pt x="34543" y="10143"/>
                  </a:lnTo>
                  <a:lnTo>
                    <a:pt x="34763" y="9916"/>
                  </a:lnTo>
                  <a:lnTo>
                    <a:pt x="34996" y="9703"/>
                  </a:lnTo>
                  <a:lnTo>
                    <a:pt x="35236" y="9496"/>
                  </a:lnTo>
                  <a:lnTo>
                    <a:pt x="35495" y="9304"/>
                  </a:lnTo>
                  <a:lnTo>
                    <a:pt x="35755" y="9125"/>
                  </a:lnTo>
                  <a:lnTo>
                    <a:pt x="35888" y="9042"/>
                  </a:lnTo>
                  <a:lnTo>
                    <a:pt x="36028" y="8960"/>
                  </a:lnTo>
                  <a:lnTo>
                    <a:pt x="36168" y="8884"/>
                  </a:lnTo>
                  <a:lnTo>
                    <a:pt x="36314" y="8809"/>
                  </a:lnTo>
                  <a:lnTo>
                    <a:pt x="36454" y="8740"/>
                  </a:lnTo>
                  <a:lnTo>
                    <a:pt x="36601" y="8678"/>
                  </a:lnTo>
                  <a:lnTo>
                    <a:pt x="36754" y="8616"/>
                  </a:lnTo>
                  <a:lnTo>
                    <a:pt x="36900" y="8554"/>
                  </a:lnTo>
                  <a:lnTo>
                    <a:pt x="37020" y="8465"/>
                  </a:lnTo>
                  <a:lnTo>
                    <a:pt x="37140" y="8382"/>
                  </a:lnTo>
                  <a:lnTo>
                    <a:pt x="37266" y="8300"/>
                  </a:lnTo>
                  <a:lnTo>
                    <a:pt x="37393" y="8224"/>
                  </a:lnTo>
                  <a:lnTo>
                    <a:pt x="37519" y="8149"/>
                  </a:lnTo>
                  <a:lnTo>
                    <a:pt x="37646" y="8080"/>
                  </a:lnTo>
                  <a:lnTo>
                    <a:pt x="37779" y="8018"/>
                  </a:lnTo>
                  <a:lnTo>
                    <a:pt x="37912" y="7956"/>
                  </a:lnTo>
                  <a:lnTo>
                    <a:pt x="38052" y="7901"/>
                  </a:lnTo>
                  <a:lnTo>
                    <a:pt x="38185" y="7846"/>
                  </a:lnTo>
                  <a:lnTo>
                    <a:pt x="38325" y="7805"/>
                  </a:lnTo>
                  <a:lnTo>
                    <a:pt x="38458" y="7764"/>
                  </a:lnTo>
                  <a:lnTo>
                    <a:pt x="38598" y="7729"/>
                  </a:lnTo>
                  <a:lnTo>
                    <a:pt x="38738" y="7695"/>
                  </a:lnTo>
                  <a:lnTo>
                    <a:pt x="38871" y="7674"/>
                  </a:lnTo>
                  <a:lnTo>
                    <a:pt x="39011" y="7654"/>
                  </a:lnTo>
                  <a:lnTo>
                    <a:pt x="39184" y="7633"/>
                  </a:lnTo>
                  <a:lnTo>
                    <a:pt x="39350" y="7612"/>
                  </a:lnTo>
                  <a:lnTo>
                    <a:pt x="39524" y="7605"/>
                  </a:lnTo>
                  <a:lnTo>
                    <a:pt x="39690" y="7599"/>
                  </a:lnTo>
                  <a:close/>
                  <a:moveTo>
                    <a:pt x="87283" y="8547"/>
                  </a:moveTo>
                  <a:lnTo>
                    <a:pt x="87576" y="8568"/>
                  </a:lnTo>
                  <a:lnTo>
                    <a:pt x="87876" y="8609"/>
                  </a:lnTo>
                  <a:lnTo>
                    <a:pt x="88162" y="8657"/>
                  </a:lnTo>
                  <a:lnTo>
                    <a:pt x="88455" y="8712"/>
                  </a:lnTo>
                  <a:lnTo>
                    <a:pt x="88741" y="8788"/>
                  </a:lnTo>
                  <a:lnTo>
                    <a:pt x="89028" y="8877"/>
                  </a:lnTo>
                  <a:lnTo>
                    <a:pt x="89307" y="8981"/>
                  </a:lnTo>
                  <a:lnTo>
                    <a:pt x="89587" y="9091"/>
                  </a:lnTo>
                  <a:lnTo>
                    <a:pt x="89853" y="9221"/>
                  </a:lnTo>
                  <a:lnTo>
                    <a:pt x="90119" y="9359"/>
                  </a:lnTo>
                  <a:lnTo>
                    <a:pt x="90379" y="9503"/>
                  </a:lnTo>
                  <a:lnTo>
                    <a:pt x="90632" y="9668"/>
                  </a:lnTo>
                  <a:lnTo>
                    <a:pt x="90872" y="9840"/>
                  </a:lnTo>
                  <a:lnTo>
                    <a:pt x="91105" y="10026"/>
                  </a:lnTo>
                  <a:lnTo>
                    <a:pt x="91331" y="10218"/>
                  </a:lnTo>
                  <a:lnTo>
                    <a:pt x="91544" y="10425"/>
                  </a:lnTo>
                  <a:lnTo>
                    <a:pt x="91751" y="10645"/>
                  </a:lnTo>
                  <a:lnTo>
                    <a:pt x="91944" y="10871"/>
                  </a:lnTo>
                  <a:lnTo>
                    <a:pt x="92124" y="11105"/>
                  </a:lnTo>
                  <a:lnTo>
                    <a:pt x="92210" y="11229"/>
                  </a:lnTo>
                  <a:lnTo>
                    <a:pt x="92290" y="11353"/>
                  </a:lnTo>
                  <a:lnTo>
                    <a:pt x="92370" y="11483"/>
                  </a:lnTo>
                  <a:lnTo>
                    <a:pt x="92450" y="11607"/>
                  </a:lnTo>
                  <a:lnTo>
                    <a:pt x="92530" y="11765"/>
                  </a:lnTo>
                  <a:lnTo>
                    <a:pt x="92610" y="11917"/>
                  </a:lnTo>
                  <a:lnTo>
                    <a:pt x="92683" y="12075"/>
                  </a:lnTo>
                  <a:lnTo>
                    <a:pt x="92749" y="12233"/>
                  </a:lnTo>
                  <a:lnTo>
                    <a:pt x="92816" y="12391"/>
                  </a:lnTo>
                  <a:lnTo>
                    <a:pt x="92869" y="12556"/>
                  </a:lnTo>
                  <a:lnTo>
                    <a:pt x="92923" y="12714"/>
                  </a:lnTo>
                  <a:lnTo>
                    <a:pt x="92976" y="12879"/>
                  </a:lnTo>
                  <a:lnTo>
                    <a:pt x="93016" y="13044"/>
                  </a:lnTo>
                  <a:lnTo>
                    <a:pt x="93056" y="13209"/>
                  </a:lnTo>
                  <a:lnTo>
                    <a:pt x="93089" y="13381"/>
                  </a:lnTo>
                  <a:lnTo>
                    <a:pt x="93122" y="13546"/>
                  </a:lnTo>
                  <a:lnTo>
                    <a:pt x="93142" y="13718"/>
                  </a:lnTo>
                  <a:lnTo>
                    <a:pt x="93162" y="13883"/>
                  </a:lnTo>
                  <a:lnTo>
                    <a:pt x="93182" y="14055"/>
                  </a:lnTo>
                  <a:lnTo>
                    <a:pt x="93189" y="14227"/>
                  </a:lnTo>
                  <a:lnTo>
                    <a:pt x="93196" y="14399"/>
                  </a:lnTo>
                  <a:lnTo>
                    <a:pt x="93202" y="14564"/>
                  </a:lnTo>
                  <a:lnTo>
                    <a:pt x="93196" y="14736"/>
                  </a:lnTo>
                  <a:lnTo>
                    <a:pt x="93189" y="14908"/>
                  </a:lnTo>
                  <a:lnTo>
                    <a:pt x="93182" y="15079"/>
                  </a:lnTo>
                  <a:lnTo>
                    <a:pt x="93169" y="15251"/>
                  </a:lnTo>
                  <a:lnTo>
                    <a:pt x="93149" y="15423"/>
                  </a:lnTo>
                  <a:lnTo>
                    <a:pt x="93122" y="15595"/>
                  </a:lnTo>
                  <a:lnTo>
                    <a:pt x="93096" y="15760"/>
                  </a:lnTo>
                  <a:lnTo>
                    <a:pt x="93062" y="15932"/>
                  </a:lnTo>
                  <a:lnTo>
                    <a:pt x="93029" y="16104"/>
                  </a:lnTo>
                  <a:lnTo>
                    <a:pt x="92989" y="16269"/>
                  </a:lnTo>
                  <a:lnTo>
                    <a:pt x="92943" y="16434"/>
                  </a:lnTo>
                  <a:lnTo>
                    <a:pt x="92896" y="16599"/>
                  </a:lnTo>
                  <a:lnTo>
                    <a:pt x="92849" y="16764"/>
                  </a:lnTo>
                  <a:lnTo>
                    <a:pt x="92789" y="16929"/>
                  </a:lnTo>
                  <a:lnTo>
                    <a:pt x="92729" y="17087"/>
                  </a:lnTo>
                  <a:lnTo>
                    <a:pt x="92670" y="17252"/>
                  </a:lnTo>
                  <a:lnTo>
                    <a:pt x="92603" y="17410"/>
                  </a:lnTo>
                  <a:lnTo>
                    <a:pt x="92530" y="17569"/>
                  </a:lnTo>
                  <a:lnTo>
                    <a:pt x="92457" y="17720"/>
                  </a:lnTo>
                  <a:lnTo>
                    <a:pt x="92383" y="17878"/>
                  </a:lnTo>
                  <a:lnTo>
                    <a:pt x="92303" y="18029"/>
                  </a:lnTo>
                  <a:lnTo>
                    <a:pt x="92217" y="18174"/>
                  </a:lnTo>
                  <a:lnTo>
                    <a:pt x="92130" y="18325"/>
                  </a:lnTo>
                  <a:lnTo>
                    <a:pt x="92037" y="18469"/>
                  </a:lnTo>
                  <a:lnTo>
                    <a:pt x="91944" y="18607"/>
                  </a:lnTo>
                  <a:lnTo>
                    <a:pt x="91844" y="18751"/>
                  </a:lnTo>
                  <a:lnTo>
                    <a:pt x="91744" y="18889"/>
                  </a:lnTo>
                  <a:lnTo>
                    <a:pt x="91638" y="19019"/>
                  </a:lnTo>
                  <a:lnTo>
                    <a:pt x="91531" y="19150"/>
                  </a:lnTo>
                  <a:lnTo>
                    <a:pt x="91418" y="19281"/>
                  </a:lnTo>
                  <a:lnTo>
                    <a:pt x="91305" y="19404"/>
                  </a:lnTo>
                  <a:lnTo>
                    <a:pt x="91191" y="19528"/>
                  </a:lnTo>
                  <a:lnTo>
                    <a:pt x="91072" y="19645"/>
                  </a:lnTo>
                  <a:lnTo>
                    <a:pt x="90945" y="19762"/>
                  </a:lnTo>
                  <a:lnTo>
                    <a:pt x="90819" y="19872"/>
                  </a:lnTo>
                  <a:lnTo>
                    <a:pt x="90692" y="19982"/>
                  </a:lnTo>
                  <a:lnTo>
                    <a:pt x="90559" y="20085"/>
                  </a:lnTo>
                  <a:lnTo>
                    <a:pt x="90426" y="20188"/>
                  </a:lnTo>
                  <a:lnTo>
                    <a:pt x="90286" y="20285"/>
                  </a:lnTo>
                  <a:lnTo>
                    <a:pt x="90146" y="20381"/>
                  </a:lnTo>
                  <a:lnTo>
                    <a:pt x="90006" y="20470"/>
                  </a:lnTo>
                  <a:lnTo>
                    <a:pt x="89860" y="20553"/>
                  </a:lnTo>
                  <a:lnTo>
                    <a:pt x="89713" y="20635"/>
                  </a:lnTo>
                  <a:lnTo>
                    <a:pt x="89560" y="20704"/>
                  </a:lnTo>
                  <a:lnTo>
                    <a:pt x="89407" y="20780"/>
                  </a:lnTo>
                  <a:lnTo>
                    <a:pt x="89254" y="20842"/>
                  </a:lnTo>
                  <a:lnTo>
                    <a:pt x="89081" y="20910"/>
                  </a:lnTo>
                  <a:lnTo>
                    <a:pt x="88908" y="20972"/>
                  </a:lnTo>
                  <a:lnTo>
                    <a:pt x="88735" y="21027"/>
                  </a:lnTo>
                  <a:lnTo>
                    <a:pt x="88561" y="21075"/>
                  </a:lnTo>
                  <a:lnTo>
                    <a:pt x="88388" y="21117"/>
                  </a:lnTo>
                  <a:lnTo>
                    <a:pt x="88209" y="21151"/>
                  </a:lnTo>
                  <a:lnTo>
                    <a:pt x="88035" y="21185"/>
                  </a:lnTo>
                  <a:lnTo>
                    <a:pt x="87856" y="21213"/>
                  </a:lnTo>
                  <a:lnTo>
                    <a:pt x="87683" y="21227"/>
                  </a:lnTo>
                  <a:lnTo>
                    <a:pt x="87503" y="21240"/>
                  </a:lnTo>
                  <a:lnTo>
                    <a:pt x="87323" y="21247"/>
                  </a:lnTo>
                  <a:lnTo>
                    <a:pt x="87150" y="21254"/>
                  </a:lnTo>
                  <a:lnTo>
                    <a:pt x="86970" y="21247"/>
                  </a:lnTo>
                  <a:lnTo>
                    <a:pt x="86797" y="21240"/>
                  </a:lnTo>
                  <a:lnTo>
                    <a:pt x="86617" y="21227"/>
                  </a:lnTo>
                  <a:lnTo>
                    <a:pt x="86444" y="21206"/>
                  </a:lnTo>
                  <a:lnTo>
                    <a:pt x="86271" y="21185"/>
                  </a:lnTo>
                  <a:lnTo>
                    <a:pt x="86098" y="21151"/>
                  </a:lnTo>
                  <a:lnTo>
                    <a:pt x="85925" y="21117"/>
                  </a:lnTo>
                  <a:lnTo>
                    <a:pt x="85752" y="21082"/>
                  </a:lnTo>
                  <a:lnTo>
                    <a:pt x="85579" y="21034"/>
                  </a:lnTo>
                  <a:lnTo>
                    <a:pt x="85412" y="20986"/>
                  </a:lnTo>
                  <a:lnTo>
                    <a:pt x="85239" y="20931"/>
                  </a:lnTo>
                  <a:lnTo>
                    <a:pt x="85073" y="20876"/>
                  </a:lnTo>
                  <a:lnTo>
                    <a:pt x="84906" y="20807"/>
                  </a:lnTo>
                  <a:lnTo>
                    <a:pt x="84746" y="20745"/>
                  </a:lnTo>
                  <a:lnTo>
                    <a:pt x="84580" y="20670"/>
                  </a:lnTo>
                  <a:lnTo>
                    <a:pt x="84420" y="20594"/>
                  </a:lnTo>
                  <a:lnTo>
                    <a:pt x="84260" y="20511"/>
                  </a:lnTo>
                  <a:lnTo>
                    <a:pt x="84107" y="20429"/>
                  </a:lnTo>
                  <a:lnTo>
                    <a:pt x="83954" y="20340"/>
                  </a:lnTo>
                  <a:lnTo>
                    <a:pt x="83801" y="20243"/>
                  </a:lnTo>
                  <a:lnTo>
                    <a:pt x="83648" y="20147"/>
                  </a:lnTo>
                  <a:lnTo>
                    <a:pt x="83501" y="20044"/>
                  </a:lnTo>
                  <a:lnTo>
                    <a:pt x="83355" y="19941"/>
                  </a:lnTo>
                  <a:lnTo>
                    <a:pt x="83215" y="19831"/>
                  </a:lnTo>
                  <a:lnTo>
                    <a:pt x="83075" y="19721"/>
                  </a:lnTo>
                  <a:lnTo>
                    <a:pt x="82935" y="19604"/>
                  </a:lnTo>
                  <a:lnTo>
                    <a:pt x="82802" y="19487"/>
                  </a:lnTo>
                  <a:lnTo>
                    <a:pt x="82676" y="19363"/>
                  </a:lnTo>
                  <a:lnTo>
                    <a:pt x="82542" y="19233"/>
                  </a:lnTo>
                  <a:lnTo>
                    <a:pt x="82423" y="19102"/>
                  </a:lnTo>
                  <a:lnTo>
                    <a:pt x="82303" y="18971"/>
                  </a:lnTo>
                  <a:lnTo>
                    <a:pt x="82183" y="18834"/>
                  </a:lnTo>
                  <a:lnTo>
                    <a:pt x="82070" y="18689"/>
                  </a:lnTo>
                  <a:lnTo>
                    <a:pt x="81963" y="18552"/>
                  </a:lnTo>
                  <a:lnTo>
                    <a:pt x="81857" y="18401"/>
                  </a:lnTo>
                  <a:lnTo>
                    <a:pt x="81750" y="18256"/>
                  </a:lnTo>
                  <a:lnTo>
                    <a:pt x="81650" y="18105"/>
                  </a:lnTo>
                  <a:lnTo>
                    <a:pt x="81557" y="17947"/>
                  </a:lnTo>
                  <a:lnTo>
                    <a:pt x="81470" y="17789"/>
                  </a:lnTo>
                  <a:lnTo>
                    <a:pt x="81384" y="17630"/>
                  </a:lnTo>
                  <a:lnTo>
                    <a:pt x="81304" y="17465"/>
                  </a:lnTo>
                  <a:lnTo>
                    <a:pt x="81224" y="17300"/>
                  </a:lnTo>
                  <a:lnTo>
                    <a:pt x="81157" y="17135"/>
                  </a:lnTo>
                  <a:lnTo>
                    <a:pt x="81091" y="16963"/>
                  </a:lnTo>
                  <a:lnTo>
                    <a:pt x="81024" y="16792"/>
                  </a:lnTo>
                  <a:lnTo>
                    <a:pt x="80971" y="16613"/>
                  </a:lnTo>
                  <a:lnTo>
                    <a:pt x="80918" y="16441"/>
                  </a:lnTo>
                  <a:lnTo>
                    <a:pt x="80871" y="16262"/>
                  </a:lnTo>
                  <a:lnTo>
                    <a:pt x="80831" y="16077"/>
                  </a:lnTo>
                  <a:lnTo>
                    <a:pt x="80791" y="15898"/>
                  </a:lnTo>
                  <a:lnTo>
                    <a:pt x="80765" y="15712"/>
                  </a:lnTo>
                  <a:lnTo>
                    <a:pt x="80738" y="15526"/>
                  </a:lnTo>
                  <a:lnTo>
                    <a:pt x="80711" y="15272"/>
                  </a:lnTo>
                  <a:lnTo>
                    <a:pt x="80698" y="15018"/>
                  </a:lnTo>
                  <a:lnTo>
                    <a:pt x="80698" y="14770"/>
                  </a:lnTo>
                  <a:lnTo>
                    <a:pt x="80705" y="14523"/>
                  </a:lnTo>
                  <a:lnTo>
                    <a:pt x="80725" y="14282"/>
                  </a:lnTo>
                  <a:lnTo>
                    <a:pt x="80751" y="14034"/>
                  </a:lnTo>
                  <a:lnTo>
                    <a:pt x="80785" y="13794"/>
                  </a:lnTo>
                  <a:lnTo>
                    <a:pt x="80831" y="13560"/>
                  </a:lnTo>
                  <a:lnTo>
                    <a:pt x="80891" y="13326"/>
                  </a:lnTo>
                  <a:lnTo>
                    <a:pt x="80958" y="13092"/>
                  </a:lnTo>
                  <a:lnTo>
                    <a:pt x="81031" y="12865"/>
                  </a:lnTo>
                  <a:lnTo>
                    <a:pt x="81111" y="12645"/>
                  </a:lnTo>
                  <a:lnTo>
                    <a:pt x="81204" y="12425"/>
                  </a:lnTo>
                  <a:lnTo>
                    <a:pt x="81304" y="12212"/>
                  </a:lnTo>
                  <a:lnTo>
                    <a:pt x="81410" y="11999"/>
                  </a:lnTo>
                  <a:lnTo>
                    <a:pt x="81524" y="11793"/>
                  </a:lnTo>
                  <a:lnTo>
                    <a:pt x="81644" y="11593"/>
                  </a:lnTo>
                  <a:lnTo>
                    <a:pt x="81777" y="11394"/>
                  </a:lnTo>
                  <a:lnTo>
                    <a:pt x="81910" y="11208"/>
                  </a:lnTo>
                  <a:lnTo>
                    <a:pt x="82056" y="11023"/>
                  </a:lnTo>
                  <a:lnTo>
                    <a:pt x="82203" y="10844"/>
                  </a:lnTo>
                  <a:lnTo>
                    <a:pt x="82356" y="10665"/>
                  </a:lnTo>
                  <a:lnTo>
                    <a:pt x="82522" y="10500"/>
                  </a:lnTo>
                  <a:lnTo>
                    <a:pt x="82689" y="10342"/>
                  </a:lnTo>
                  <a:lnTo>
                    <a:pt x="82862" y="10184"/>
                  </a:lnTo>
                  <a:lnTo>
                    <a:pt x="83042" y="10039"/>
                  </a:lnTo>
                  <a:lnTo>
                    <a:pt x="83222" y="9895"/>
                  </a:lnTo>
                  <a:lnTo>
                    <a:pt x="83408" y="9764"/>
                  </a:lnTo>
                  <a:lnTo>
                    <a:pt x="83601" y="9634"/>
                  </a:lnTo>
                  <a:lnTo>
                    <a:pt x="83801" y="9517"/>
                  </a:lnTo>
                  <a:lnTo>
                    <a:pt x="84001" y="9407"/>
                  </a:lnTo>
                  <a:lnTo>
                    <a:pt x="84207" y="9304"/>
                  </a:lnTo>
                  <a:lnTo>
                    <a:pt x="84333" y="9228"/>
                  </a:lnTo>
                  <a:lnTo>
                    <a:pt x="84467" y="9152"/>
                  </a:lnTo>
                  <a:lnTo>
                    <a:pt x="84593" y="9091"/>
                  </a:lnTo>
                  <a:lnTo>
                    <a:pt x="84726" y="9029"/>
                  </a:lnTo>
                  <a:lnTo>
                    <a:pt x="84859" y="8967"/>
                  </a:lnTo>
                  <a:lnTo>
                    <a:pt x="84993" y="8912"/>
                  </a:lnTo>
                  <a:lnTo>
                    <a:pt x="85132" y="8857"/>
                  </a:lnTo>
                  <a:lnTo>
                    <a:pt x="85266" y="8816"/>
                  </a:lnTo>
                  <a:lnTo>
                    <a:pt x="85545" y="8733"/>
                  </a:lnTo>
                  <a:lnTo>
                    <a:pt x="85832" y="8664"/>
                  </a:lnTo>
                  <a:lnTo>
                    <a:pt x="86118" y="8609"/>
                  </a:lnTo>
                  <a:lnTo>
                    <a:pt x="86404" y="8575"/>
                  </a:lnTo>
                  <a:lnTo>
                    <a:pt x="86697" y="8554"/>
                  </a:lnTo>
                  <a:lnTo>
                    <a:pt x="86990" y="8547"/>
                  </a:lnTo>
                  <a:close/>
                  <a:moveTo>
                    <a:pt x="10906" y="1"/>
                  </a:moveTo>
                  <a:lnTo>
                    <a:pt x="10347" y="289"/>
                  </a:lnTo>
                  <a:lnTo>
                    <a:pt x="9788" y="585"/>
                  </a:lnTo>
                  <a:lnTo>
                    <a:pt x="9229" y="888"/>
                  </a:lnTo>
                  <a:lnTo>
                    <a:pt x="8663" y="1211"/>
                  </a:lnTo>
                  <a:lnTo>
                    <a:pt x="8110" y="1541"/>
                  </a:lnTo>
                  <a:lnTo>
                    <a:pt x="7557" y="1878"/>
                  </a:lnTo>
                  <a:lnTo>
                    <a:pt x="7011" y="2235"/>
                  </a:lnTo>
                  <a:lnTo>
                    <a:pt x="6472" y="2600"/>
                  </a:lnTo>
                  <a:lnTo>
                    <a:pt x="6206" y="2785"/>
                  </a:lnTo>
                  <a:lnTo>
                    <a:pt x="5946" y="2978"/>
                  </a:lnTo>
                  <a:lnTo>
                    <a:pt x="5686" y="3170"/>
                  </a:lnTo>
                  <a:lnTo>
                    <a:pt x="5427" y="3370"/>
                  </a:lnTo>
                  <a:lnTo>
                    <a:pt x="5174" y="3569"/>
                  </a:lnTo>
                  <a:lnTo>
                    <a:pt x="4921" y="3776"/>
                  </a:lnTo>
                  <a:lnTo>
                    <a:pt x="4674" y="3982"/>
                  </a:lnTo>
                  <a:lnTo>
                    <a:pt x="4435" y="4195"/>
                  </a:lnTo>
                  <a:lnTo>
                    <a:pt x="4195" y="4415"/>
                  </a:lnTo>
                  <a:lnTo>
                    <a:pt x="3962" y="4628"/>
                  </a:lnTo>
                  <a:lnTo>
                    <a:pt x="3729" y="4855"/>
                  </a:lnTo>
                  <a:lnTo>
                    <a:pt x="3509" y="5082"/>
                  </a:lnTo>
                  <a:lnTo>
                    <a:pt x="3289" y="5309"/>
                  </a:lnTo>
                  <a:lnTo>
                    <a:pt x="3070" y="5543"/>
                  </a:lnTo>
                  <a:lnTo>
                    <a:pt x="2863" y="5783"/>
                  </a:lnTo>
                  <a:lnTo>
                    <a:pt x="2657" y="6024"/>
                  </a:lnTo>
                  <a:lnTo>
                    <a:pt x="2464" y="6271"/>
                  </a:lnTo>
                  <a:lnTo>
                    <a:pt x="2271" y="6519"/>
                  </a:lnTo>
                  <a:lnTo>
                    <a:pt x="2084" y="6773"/>
                  </a:lnTo>
                  <a:lnTo>
                    <a:pt x="1904" y="7028"/>
                  </a:lnTo>
                  <a:lnTo>
                    <a:pt x="1731" y="7289"/>
                  </a:lnTo>
                  <a:lnTo>
                    <a:pt x="1565" y="7557"/>
                  </a:lnTo>
                  <a:lnTo>
                    <a:pt x="1405" y="7825"/>
                  </a:lnTo>
                  <a:lnTo>
                    <a:pt x="1259" y="8100"/>
                  </a:lnTo>
                  <a:lnTo>
                    <a:pt x="1112" y="8375"/>
                  </a:lnTo>
                  <a:lnTo>
                    <a:pt x="979" y="8657"/>
                  </a:lnTo>
                  <a:lnTo>
                    <a:pt x="846" y="8946"/>
                  </a:lnTo>
                  <a:lnTo>
                    <a:pt x="726" y="9242"/>
                  </a:lnTo>
                  <a:lnTo>
                    <a:pt x="619" y="9538"/>
                  </a:lnTo>
                  <a:lnTo>
                    <a:pt x="513" y="9833"/>
                  </a:lnTo>
                  <a:lnTo>
                    <a:pt x="420" y="10143"/>
                  </a:lnTo>
                  <a:lnTo>
                    <a:pt x="333" y="10452"/>
                  </a:lnTo>
                  <a:lnTo>
                    <a:pt x="260" y="10761"/>
                  </a:lnTo>
                  <a:lnTo>
                    <a:pt x="193" y="11085"/>
                  </a:lnTo>
                  <a:lnTo>
                    <a:pt x="133" y="11408"/>
                  </a:lnTo>
                  <a:lnTo>
                    <a:pt x="87" y="11731"/>
                  </a:lnTo>
                  <a:lnTo>
                    <a:pt x="53" y="12068"/>
                  </a:lnTo>
                  <a:lnTo>
                    <a:pt x="27" y="12405"/>
                  </a:lnTo>
                  <a:lnTo>
                    <a:pt x="7" y="12742"/>
                  </a:lnTo>
                  <a:lnTo>
                    <a:pt x="0" y="13092"/>
                  </a:lnTo>
                  <a:lnTo>
                    <a:pt x="7" y="13443"/>
                  </a:lnTo>
                  <a:lnTo>
                    <a:pt x="27" y="13801"/>
                  </a:lnTo>
                  <a:lnTo>
                    <a:pt x="53" y="14165"/>
                  </a:lnTo>
                  <a:lnTo>
                    <a:pt x="93" y="14529"/>
                  </a:lnTo>
                  <a:lnTo>
                    <a:pt x="140" y="14901"/>
                  </a:lnTo>
                  <a:lnTo>
                    <a:pt x="207" y="15279"/>
                  </a:lnTo>
                  <a:lnTo>
                    <a:pt x="280" y="15664"/>
                  </a:lnTo>
                  <a:lnTo>
                    <a:pt x="366" y="16049"/>
                  </a:lnTo>
                  <a:lnTo>
                    <a:pt x="486" y="16496"/>
                  </a:lnTo>
                  <a:lnTo>
                    <a:pt x="613" y="16929"/>
                  </a:lnTo>
                  <a:lnTo>
                    <a:pt x="753" y="17349"/>
                  </a:lnTo>
                  <a:lnTo>
                    <a:pt x="906" y="17761"/>
                  </a:lnTo>
                  <a:lnTo>
                    <a:pt x="1072" y="18160"/>
                  </a:lnTo>
                  <a:lnTo>
                    <a:pt x="1245" y="18545"/>
                  </a:lnTo>
                  <a:lnTo>
                    <a:pt x="1438" y="18916"/>
                  </a:lnTo>
                  <a:lnTo>
                    <a:pt x="1631" y="19281"/>
                  </a:lnTo>
                  <a:lnTo>
                    <a:pt x="1845" y="19638"/>
                  </a:lnTo>
                  <a:lnTo>
                    <a:pt x="2064" y="19975"/>
                  </a:lnTo>
                  <a:lnTo>
                    <a:pt x="2291" y="20305"/>
                  </a:lnTo>
                  <a:lnTo>
                    <a:pt x="2530" y="20628"/>
                  </a:lnTo>
                  <a:lnTo>
                    <a:pt x="2783" y="20938"/>
                  </a:lnTo>
                  <a:lnTo>
                    <a:pt x="3036" y="21240"/>
                  </a:lnTo>
                  <a:lnTo>
                    <a:pt x="3303" y="21529"/>
                  </a:lnTo>
                  <a:lnTo>
                    <a:pt x="3582" y="21811"/>
                  </a:lnTo>
                  <a:lnTo>
                    <a:pt x="3869" y="22086"/>
                  </a:lnTo>
                  <a:lnTo>
                    <a:pt x="4155" y="22347"/>
                  </a:lnTo>
                  <a:lnTo>
                    <a:pt x="4455" y="22595"/>
                  </a:lnTo>
                  <a:lnTo>
                    <a:pt x="4768" y="22842"/>
                  </a:lnTo>
                  <a:lnTo>
                    <a:pt x="5080" y="23076"/>
                  </a:lnTo>
                  <a:lnTo>
                    <a:pt x="5400" y="23303"/>
                  </a:lnTo>
                  <a:lnTo>
                    <a:pt x="5733" y="23523"/>
                  </a:lnTo>
                  <a:lnTo>
                    <a:pt x="6066" y="23729"/>
                  </a:lnTo>
                  <a:lnTo>
                    <a:pt x="6405" y="23929"/>
                  </a:lnTo>
                  <a:lnTo>
                    <a:pt x="6752" y="24121"/>
                  </a:lnTo>
                  <a:lnTo>
                    <a:pt x="7105" y="24307"/>
                  </a:lnTo>
                  <a:lnTo>
                    <a:pt x="7464" y="24486"/>
                  </a:lnTo>
                  <a:lnTo>
                    <a:pt x="7830" y="24658"/>
                  </a:lnTo>
                  <a:lnTo>
                    <a:pt x="8197" y="24823"/>
                  </a:lnTo>
                  <a:lnTo>
                    <a:pt x="8569" y="24974"/>
                  </a:lnTo>
                  <a:lnTo>
                    <a:pt x="8942" y="25125"/>
                  </a:lnTo>
                  <a:lnTo>
                    <a:pt x="9328" y="25270"/>
                  </a:lnTo>
                  <a:lnTo>
                    <a:pt x="9708" y="25407"/>
                  </a:lnTo>
                  <a:lnTo>
                    <a:pt x="10094" y="25538"/>
                  </a:lnTo>
                  <a:lnTo>
                    <a:pt x="10487" y="25655"/>
                  </a:lnTo>
                  <a:lnTo>
                    <a:pt x="10880" y="25778"/>
                  </a:lnTo>
                  <a:lnTo>
                    <a:pt x="11279" y="25888"/>
                  </a:lnTo>
                  <a:lnTo>
                    <a:pt x="11672" y="25992"/>
                  </a:lnTo>
                  <a:lnTo>
                    <a:pt x="12072" y="26095"/>
                  </a:lnTo>
                  <a:lnTo>
                    <a:pt x="12478" y="26191"/>
                  </a:lnTo>
                  <a:lnTo>
                    <a:pt x="12877" y="26280"/>
                  </a:lnTo>
                  <a:lnTo>
                    <a:pt x="13283" y="26363"/>
                  </a:lnTo>
                  <a:lnTo>
                    <a:pt x="13690" y="26445"/>
                  </a:lnTo>
                  <a:lnTo>
                    <a:pt x="14096" y="26521"/>
                  </a:lnTo>
                  <a:lnTo>
                    <a:pt x="14502" y="26590"/>
                  </a:lnTo>
                  <a:lnTo>
                    <a:pt x="15308" y="26720"/>
                  </a:lnTo>
                  <a:lnTo>
                    <a:pt x="16120" y="26830"/>
                  </a:lnTo>
                  <a:lnTo>
                    <a:pt x="16925" y="26934"/>
                  </a:lnTo>
                  <a:lnTo>
                    <a:pt x="17724" y="27016"/>
                  </a:lnTo>
                  <a:lnTo>
                    <a:pt x="18510" y="27092"/>
                  </a:lnTo>
                  <a:lnTo>
                    <a:pt x="19289" y="27160"/>
                  </a:lnTo>
                  <a:lnTo>
                    <a:pt x="20048" y="27215"/>
                  </a:lnTo>
                  <a:lnTo>
                    <a:pt x="20801" y="27264"/>
                  </a:lnTo>
                  <a:lnTo>
                    <a:pt x="21533" y="27312"/>
                  </a:lnTo>
                  <a:lnTo>
                    <a:pt x="22492" y="27360"/>
                  </a:lnTo>
                  <a:lnTo>
                    <a:pt x="23464" y="27408"/>
                  </a:lnTo>
                  <a:lnTo>
                    <a:pt x="24429" y="27442"/>
                  </a:lnTo>
                  <a:lnTo>
                    <a:pt x="25395" y="27477"/>
                  </a:lnTo>
                  <a:lnTo>
                    <a:pt x="26367" y="27497"/>
                  </a:lnTo>
                  <a:lnTo>
                    <a:pt x="27339" y="27518"/>
                  </a:lnTo>
                  <a:lnTo>
                    <a:pt x="28304" y="27532"/>
                  </a:lnTo>
                  <a:lnTo>
                    <a:pt x="29276" y="27546"/>
                  </a:lnTo>
                  <a:lnTo>
                    <a:pt x="30255" y="27546"/>
                  </a:lnTo>
                  <a:lnTo>
                    <a:pt x="31227" y="27552"/>
                  </a:lnTo>
                  <a:lnTo>
                    <a:pt x="33172" y="27539"/>
                  </a:lnTo>
                  <a:lnTo>
                    <a:pt x="35122" y="27511"/>
                  </a:lnTo>
                  <a:lnTo>
                    <a:pt x="37073" y="27477"/>
                  </a:lnTo>
                  <a:lnTo>
                    <a:pt x="39024" y="27435"/>
                  </a:lnTo>
                  <a:lnTo>
                    <a:pt x="40975" y="27387"/>
                  </a:lnTo>
                  <a:lnTo>
                    <a:pt x="44877" y="27291"/>
                  </a:lnTo>
                  <a:lnTo>
                    <a:pt x="46821" y="27243"/>
                  </a:lnTo>
                  <a:lnTo>
                    <a:pt x="48758" y="27202"/>
                  </a:lnTo>
                  <a:lnTo>
                    <a:pt x="50703" y="27174"/>
                  </a:lnTo>
                  <a:lnTo>
                    <a:pt x="52634" y="27154"/>
                  </a:lnTo>
                  <a:lnTo>
                    <a:pt x="68813" y="27037"/>
                  </a:lnTo>
                  <a:lnTo>
                    <a:pt x="84986" y="26927"/>
                  </a:lnTo>
                  <a:lnTo>
                    <a:pt x="93076" y="26879"/>
                  </a:lnTo>
                  <a:lnTo>
                    <a:pt x="101159" y="26837"/>
                  </a:lnTo>
                  <a:lnTo>
                    <a:pt x="109249" y="26803"/>
                  </a:lnTo>
                  <a:lnTo>
                    <a:pt x="117338" y="26782"/>
                  </a:lnTo>
                  <a:lnTo>
                    <a:pt x="117425" y="26782"/>
                  </a:lnTo>
                  <a:lnTo>
                    <a:pt x="117505" y="26789"/>
                  </a:lnTo>
                  <a:lnTo>
                    <a:pt x="117665" y="26810"/>
                  </a:lnTo>
                  <a:lnTo>
                    <a:pt x="117811" y="26851"/>
                  </a:lnTo>
                  <a:lnTo>
                    <a:pt x="117951" y="26899"/>
                  </a:lnTo>
                  <a:lnTo>
                    <a:pt x="118077" y="26961"/>
                  </a:lnTo>
                  <a:lnTo>
                    <a:pt x="118204" y="27030"/>
                  </a:lnTo>
                  <a:lnTo>
                    <a:pt x="118317" y="27112"/>
                  </a:lnTo>
                  <a:lnTo>
                    <a:pt x="118424" y="27202"/>
                  </a:lnTo>
                  <a:lnTo>
                    <a:pt x="118996" y="27112"/>
                  </a:lnTo>
                  <a:lnTo>
                    <a:pt x="119276" y="27064"/>
                  </a:lnTo>
                  <a:lnTo>
                    <a:pt x="119562" y="27016"/>
                  </a:lnTo>
                  <a:lnTo>
                    <a:pt x="119842" y="26954"/>
                  </a:lnTo>
                  <a:lnTo>
                    <a:pt x="120128" y="26899"/>
                  </a:lnTo>
                  <a:lnTo>
                    <a:pt x="120408" y="26830"/>
                  </a:lnTo>
                  <a:lnTo>
                    <a:pt x="120687" y="26762"/>
                  </a:lnTo>
                  <a:lnTo>
                    <a:pt x="120960" y="26693"/>
                  </a:lnTo>
                  <a:lnTo>
                    <a:pt x="121240" y="26610"/>
                  </a:lnTo>
                  <a:lnTo>
                    <a:pt x="121513" y="26535"/>
                  </a:lnTo>
                  <a:lnTo>
                    <a:pt x="121786" y="26445"/>
                  </a:lnTo>
                  <a:lnTo>
                    <a:pt x="122052" y="26356"/>
                  </a:lnTo>
                  <a:lnTo>
                    <a:pt x="122319" y="26260"/>
                  </a:lnTo>
                  <a:lnTo>
                    <a:pt x="122585" y="26163"/>
                  </a:lnTo>
                  <a:lnTo>
                    <a:pt x="122845" y="26060"/>
                  </a:lnTo>
                  <a:lnTo>
                    <a:pt x="123104" y="25950"/>
                  </a:lnTo>
                  <a:lnTo>
                    <a:pt x="123364" y="25840"/>
                  </a:lnTo>
                  <a:lnTo>
                    <a:pt x="123617" y="25723"/>
                  </a:lnTo>
                  <a:lnTo>
                    <a:pt x="123870" y="25607"/>
                  </a:lnTo>
                  <a:lnTo>
                    <a:pt x="124116" y="25483"/>
                  </a:lnTo>
                  <a:lnTo>
                    <a:pt x="124363" y="25352"/>
                  </a:lnTo>
                  <a:lnTo>
                    <a:pt x="124602" y="25215"/>
                  </a:lnTo>
                  <a:lnTo>
                    <a:pt x="124842" y="25077"/>
                  </a:lnTo>
                  <a:lnTo>
                    <a:pt x="125075" y="24933"/>
                  </a:lnTo>
                  <a:lnTo>
                    <a:pt x="125302" y="24788"/>
                  </a:lnTo>
                  <a:lnTo>
                    <a:pt x="125528" y="24637"/>
                  </a:lnTo>
                  <a:lnTo>
                    <a:pt x="125754" y="24479"/>
                  </a:lnTo>
                  <a:lnTo>
                    <a:pt x="125967" y="24314"/>
                  </a:lnTo>
                  <a:lnTo>
                    <a:pt x="126187" y="24149"/>
                  </a:lnTo>
                  <a:lnTo>
                    <a:pt x="126394" y="23977"/>
                  </a:lnTo>
                  <a:lnTo>
                    <a:pt x="126600" y="23805"/>
                  </a:lnTo>
                  <a:lnTo>
                    <a:pt x="126800" y="23619"/>
                  </a:lnTo>
                  <a:lnTo>
                    <a:pt x="126993" y="23434"/>
                  </a:lnTo>
                  <a:lnTo>
                    <a:pt x="127179" y="23248"/>
                  </a:lnTo>
                  <a:lnTo>
                    <a:pt x="127366" y="23049"/>
                  </a:lnTo>
                  <a:lnTo>
                    <a:pt x="127545" y="22849"/>
                  </a:lnTo>
                  <a:lnTo>
                    <a:pt x="127719" y="22643"/>
                  </a:lnTo>
                  <a:lnTo>
                    <a:pt x="127892" y="22437"/>
                  </a:lnTo>
                  <a:lnTo>
                    <a:pt x="128051" y="22224"/>
                  </a:lnTo>
                  <a:lnTo>
                    <a:pt x="128211" y="22004"/>
                  </a:lnTo>
                  <a:lnTo>
                    <a:pt x="128358" y="21777"/>
                  </a:lnTo>
                  <a:lnTo>
                    <a:pt x="128504" y="21550"/>
                  </a:lnTo>
                  <a:lnTo>
                    <a:pt x="128644" y="21309"/>
                  </a:lnTo>
                  <a:lnTo>
                    <a:pt x="128777" y="21075"/>
                  </a:lnTo>
                  <a:lnTo>
                    <a:pt x="128904" y="20828"/>
                  </a:lnTo>
                  <a:lnTo>
                    <a:pt x="129024" y="20580"/>
                  </a:lnTo>
                  <a:lnTo>
                    <a:pt x="129137" y="20326"/>
                  </a:lnTo>
                  <a:lnTo>
                    <a:pt x="129243" y="20065"/>
                  </a:lnTo>
                  <a:lnTo>
                    <a:pt x="129336" y="19796"/>
                  </a:lnTo>
                  <a:lnTo>
                    <a:pt x="129430" y="19528"/>
                  </a:lnTo>
                  <a:lnTo>
                    <a:pt x="129516" y="19253"/>
                  </a:lnTo>
                  <a:lnTo>
                    <a:pt x="129596" y="18971"/>
                  </a:lnTo>
                  <a:lnTo>
                    <a:pt x="129663" y="18682"/>
                  </a:lnTo>
                  <a:lnTo>
                    <a:pt x="129723" y="18394"/>
                  </a:lnTo>
                  <a:lnTo>
                    <a:pt x="129783" y="18091"/>
                  </a:lnTo>
                  <a:lnTo>
                    <a:pt x="129823" y="17789"/>
                  </a:lnTo>
                  <a:lnTo>
                    <a:pt x="129862" y="17486"/>
                  </a:lnTo>
                  <a:lnTo>
                    <a:pt x="129896" y="17170"/>
                  </a:lnTo>
                  <a:lnTo>
                    <a:pt x="129916" y="16853"/>
                  </a:lnTo>
                  <a:lnTo>
                    <a:pt x="129929" y="16530"/>
                  </a:lnTo>
                  <a:lnTo>
                    <a:pt x="129936" y="16200"/>
                  </a:lnTo>
                  <a:lnTo>
                    <a:pt x="129929" y="15863"/>
                  </a:lnTo>
                  <a:lnTo>
                    <a:pt x="129916" y="15526"/>
                  </a:lnTo>
                  <a:lnTo>
                    <a:pt x="129902" y="15224"/>
                  </a:lnTo>
                  <a:lnTo>
                    <a:pt x="129882" y="14928"/>
                  </a:lnTo>
                  <a:lnTo>
                    <a:pt x="129849" y="14633"/>
                  </a:lnTo>
                  <a:lnTo>
                    <a:pt x="129823" y="14330"/>
                  </a:lnTo>
                  <a:lnTo>
                    <a:pt x="129783" y="14034"/>
                  </a:lnTo>
                  <a:lnTo>
                    <a:pt x="129736" y="13746"/>
                  </a:lnTo>
                  <a:lnTo>
                    <a:pt x="129689" y="13450"/>
                  </a:lnTo>
                  <a:lnTo>
                    <a:pt x="129636" y="13154"/>
                  </a:lnTo>
                  <a:lnTo>
                    <a:pt x="129576" y="12865"/>
                  </a:lnTo>
                  <a:lnTo>
                    <a:pt x="129510" y="12577"/>
                  </a:lnTo>
                  <a:lnTo>
                    <a:pt x="129443" y="12288"/>
                  </a:lnTo>
                  <a:lnTo>
                    <a:pt x="129370" y="11999"/>
                  </a:lnTo>
                  <a:lnTo>
                    <a:pt x="129290" y="11710"/>
                  </a:lnTo>
                  <a:lnTo>
                    <a:pt x="129203" y="11428"/>
                  </a:lnTo>
                  <a:lnTo>
                    <a:pt x="129117" y="11146"/>
                  </a:lnTo>
                  <a:lnTo>
                    <a:pt x="129024" y="10865"/>
                  </a:lnTo>
                  <a:lnTo>
                    <a:pt x="128924" y="10590"/>
                  </a:lnTo>
                  <a:lnTo>
                    <a:pt x="128817" y="10314"/>
                  </a:lnTo>
                  <a:lnTo>
                    <a:pt x="128711" y="10039"/>
                  </a:lnTo>
                  <a:lnTo>
                    <a:pt x="128597" y="9764"/>
                  </a:lnTo>
                  <a:lnTo>
                    <a:pt x="128478" y="9496"/>
                  </a:lnTo>
                  <a:lnTo>
                    <a:pt x="128358" y="9235"/>
                  </a:lnTo>
                  <a:lnTo>
                    <a:pt x="128231" y="8967"/>
                  </a:lnTo>
                  <a:lnTo>
                    <a:pt x="128098" y="8706"/>
                  </a:lnTo>
                  <a:lnTo>
                    <a:pt x="127958" y="8451"/>
                  </a:lnTo>
                  <a:lnTo>
                    <a:pt x="127818" y="8190"/>
                  </a:lnTo>
                  <a:lnTo>
                    <a:pt x="127672" y="7942"/>
                  </a:lnTo>
                  <a:lnTo>
                    <a:pt x="127525" y="7688"/>
                  </a:lnTo>
                  <a:lnTo>
                    <a:pt x="127372" y="7447"/>
                  </a:lnTo>
                  <a:lnTo>
                    <a:pt x="127212" y="7200"/>
                  </a:lnTo>
                  <a:lnTo>
                    <a:pt x="127053" y="6966"/>
                  </a:lnTo>
                  <a:lnTo>
                    <a:pt x="126886" y="6725"/>
                  </a:lnTo>
                  <a:lnTo>
                    <a:pt x="126713" y="6491"/>
                  </a:lnTo>
                  <a:lnTo>
                    <a:pt x="126540" y="6265"/>
                  </a:lnTo>
                  <a:lnTo>
                    <a:pt x="126360" y="6038"/>
                  </a:lnTo>
                  <a:lnTo>
                    <a:pt x="126180" y="5818"/>
                  </a:lnTo>
                  <a:lnTo>
                    <a:pt x="125987" y="5605"/>
                  </a:lnTo>
                  <a:lnTo>
                    <a:pt x="125801" y="5391"/>
                  </a:lnTo>
                  <a:lnTo>
                    <a:pt x="125601" y="5178"/>
                  </a:lnTo>
                  <a:lnTo>
                    <a:pt x="125408" y="4979"/>
                  </a:lnTo>
                  <a:lnTo>
                    <a:pt x="125202" y="4779"/>
                  </a:lnTo>
                  <a:lnTo>
                    <a:pt x="124995" y="4580"/>
                  </a:lnTo>
                  <a:lnTo>
                    <a:pt x="124789" y="4387"/>
                  </a:lnTo>
                  <a:lnTo>
                    <a:pt x="124569" y="4202"/>
                  </a:lnTo>
                  <a:lnTo>
                    <a:pt x="124356" y="4023"/>
                  </a:lnTo>
                  <a:lnTo>
                    <a:pt x="124130" y="3844"/>
                  </a:lnTo>
                  <a:lnTo>
                    <a:pt x="123910" y="3672"/>
                  </a:lnTo>
                  <a:lnTo>
                    <a:pt x="123677" y="3507"/>
                  </a:lnTo>
                  <a:lnTo>
                    <a:pt x="123451" y="3342"/>
                  </a:lnTo>
                  <a:lnTo>
                    <a:pt x="123211" y="3191"/>
                  </a:lnTo>
                  <a:lnTo>
                    <a:pt x="122971" y="3040"/>
                  </a:lnTo>
                  <a:lnTo>
                    <a:pt x="122732" y="2889"/>
                  </a:lnTo>
                  <a:lnTo>
                    <a:pt x="122485" y="2751"/>
                  </a:lnTo>
                  <a:lnTo>
                    <a:pt x="122239" y="2620"/>
                  </a:lnTo>
                  <a:lnTo>
                    <a:pt x="121986" y="2490"/>
                  </a:lnTo>
                  <a:lnTo>
                    <a:pt x="121726" y="2366"/>
                  </a:lnTo>
                  <a:lnTo>
                    <a:pt x="121466" y="2249"/>
                  </a:lnTo>
                  <a:lnTo>
                    <a:pt x="121207" y="2139"/>
                  </a:lnTo>
                  <a:lnTo>
                    <a:pt x="120940" y="2036"/>
                  </a:lnTo>
                  <a:lnTo>
                    <a:pt x="120674" y="1933"/>
                  </a:lnTo>
                  <a:lnTo>
                    <a:pt x="120401" y="1843"/>
                  </a:lnTo>
                  <a:lnTo>
                    <a:pt x="120128" y="1761"/>
                  </a:lnTo>
                  <a:lnTo>
                    <a:pt x="119848" y="1678"/>
                  </a:lnTo>
                  <a:lnTo>
                    <a:pt x="119569" y="1610"/>
                  </a:lnTo>
                  <a:lnTo>
                    <a:pt x="119482" y="1582"/>
                  </a:lnTo>
                  <a:lnTo>
                    <a:pt x="119396" y="1555"/>
                  </a:lnTo>
                  <a:lnTo>
                    <a:pt x="119316" y="1527"/>
                  </a:lnTo>
                  <a:lnTo>
                    <a:pt x="119243" y="1493"/>
                  </a:lnTo>
                  <a:lnTo>
                    <a:pt x="119176" y="1451"/>
                  </a:lnTo>
                  <a:lnTo>
                    <a:pt x="119109" y="1410"/>
                  </a:lnTo>
                  <a:lnTo>
                    <a:pt x="119043" y="1362"/>
                  </a:lnTo>
                  <a:lnTo>
                    <a:pt x="118990" y="1314"/>
                  </a:lnTo>
                  <a:lnTo>
                    <a:pt x="118936" y="1259"/>
                  </a:lnTo>
                  <a:lnTo>
                    <a:pt x="118890" y="1204"/>
                  </a:lnTo>
                  <a:lnTo>
                    <a:pt x="118843" y="1149"/>
                  </a:lnTo>
                  <a:lnTo>
                    <a:pt x="118803" y="1087"/>
                  </a:lnTo>
                  <a:lnTo>
                    <a:pt x="118763" y="1032"/>
                  </a:lnTo>
                  <a:lnTo>
                    <a:pt x="118730" y="963"/>
                  </a:lnTo>
                  <a:lnTo>
                    <a:pt x="118677" y="840"/>
                  </a:lnTo>
                  <a:lnTo>
                    <a:pt x="115328" y="840"/>
                  </a:lnTo>
                  <a:lnTo>
                    <a:pt x="111972" y="853"/>
                  </a:lnTo>
                  <a:lnTo>
                    <a:pt x="108616" y="874"/>
                  </a:lnTo>
                  <a:lnTo>
                    <a:pt x="105254" y="901"/>
                  </a:lnTo>
                  <a:lnTo>
                    <a:pt x="101891" y="936"/>
                  </a:lnTo>
                  <a:lnTo>
                    <a:pt x="98529" y="977"/>
                  </a:lnTo>
                  <a:lnTo>
                    <a:pt x="91784" y="1066"/>
                  </a:lnTo>
                  <a:lnTo>
                    <a:pt x="85033" y="1163"/>
                  </a:lnTo>
                  <a:lnTo>
                    <a:pt x="78281" y="1252"/>
                  </a:lnTo>
                  <a:lnTo>
                    <a:pt x="74899" y="1293"/>
                  </a:lnTo>
                  <a:lnTo>
                    <a:pt x="71523" y="1335"/>
                  </a:lnTo>
                  <a:lnTo>
                    <a:pt x="68141" y="1369"/>
                  </a:lnTo>
                  <a:lnTo>
                    <a:pt x="64758" y="1390"/>
                  </a:lnTo>
                  <a:lnTo>
                    <a:pt x="61383" y="1410"/>
                  </a:lnTo>
                  <a:lnTo>
                    <a:pt x="58000" y="1424"/>
                  </a:lnTo>
                  <a:lnTo>
                    <a:pt x="54624" y="1424"/>
                  </a:lnTo>
                  <a:lnTo>
                    <a:pt x="51242" y="1410"/>
                  </a:lnTo>
                  <a:lnTo>
                    <a:pt x="47866" y="1390"/>
                  </a:lnTo>
                  <a:lnTo>
                    <a:pt x="44491" y="1348"/>
                  </a:lnTo>
                  <a:lnTo>
                    <a:pt x="41121" y="1300"/>
                  </a:lnTo>
                  <a:lnTo>
                    <a:pt x="37752" y="1231"/>
                  </a:lnTo>
                  <a:lnTo>
                    <a:pt x="36068" y="1190"/>
                  </a:lnTo>
                  <a:lnTo>
                    <a:pt x="34383" y="1149"/>
                  </a:lnTo>
                  <a:lnTo>
                    <a:pt x="32699" y="1101"/>
                  </a:lnTo>
                  <a:lnTo>
                    <a:pt x="31021" y="1046"/>
                  </a:lnTo>
                  <a:lnTo>
                    <a:pt x="29336" y="991"/>
                  </a:lnTo>
                  <a:lnTo>
                    <a:pt x="27659" y="929"/>
                  </a:lnTo>
                  <a:lnTo>
                    <a:pt x="25981" y="860"/>
                  </a:lnTo>
                  <a:lnTo>
                    <a:pt x="24296" y="784"/>
                  </a:lnTo>
                  <a:lnTo>
                    <a:pt x="22618" y="709"/>
                  </a:lnTo>
                  <a:lnTo>
                    <a:pt x="20947" y="626"/>
                  </a:lnTo>
                  <a:lnTo>
                    <a:pt x="19269" y="537"/>
                  </a:lnTo>
                  <a:lnTo>
                    <a:pt x="17591" y="441"/>
                  </a:lnTo>
                  <a:lnTo>
                    <a:pt x="15920" y="344"/>
                  </a:lnTo>
                  <a:lnTo>
                    <a:pt x="14249" y="234"/>
                  </a:lnTo>
                  <a:lnTo>
                    <a:pt x="12578" y="124"/>
                  </a:lnTo>
                  <a:lnTo>
                    <a:pt x="10906"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38"/>
            <p:cNvSpPr/>
            <p:nvPr/>
          </p:nvSpPr>
          <p:spPr>
            <a:xfrm>
              <a:off x="-3354350" y="-4191175"/>
              <a:ext cx="3186475" cy="2642100"/>
            </a:xfrm>
            <a:custGeom>
              <a:avLst/>
              <a:gdLst/>
              <a:ahLst/>
              <a:cxnLst/>
              <a:rect l="l" t="t" r="r" b="b"/>
              <a:pathLst>
                <a:path w="127459" h="105684" extrusionOk="0">
                  <a:moveTo>
                    <a:pt x="23584" y="6808"/>
                  </a:moveTo>
                  <a:lnTo>
                    <a:pt x="23823" y="6815"/>
                  </a:lnTo>
                  <a:lnTo>
                    <a:pt x="24070" y="6828"/>
                  </a:lnTo>
                  <a:lnTo>
                    <a:pt x="24309" y="6849"/>
                  </a:lnTo>
                  <a:lnTo>
                    <a:pt x="24549" y="6877"/>
                  </a:lnTo>
                  <a:lnTo>
                    <a:pt x="24782" y="6911"/>
                  </a:lnTo>
                  <a:lnTo>
                    <a:pt x="25022" y="6952"/>
                  </a:lnTo>
                  <a:lnTo>
                    <a:pt x="25262" y="7000"/>
                  </a:lnTo>
                  <a:lnTo>
                    <a:pt x="25495" y="7055"/>
                  </a:lnTo>
                  <a:lnTo>
                    <a:pt x="25728" y="7117"/>
                  </a:lnTo>
                  <a:lnTo>
                    <a:pt x="25961" y="7186"/>
                  </a:lnTo>
                  <a:lnTo>
                    <a:pt x="26194" y="7262"/>
                  </a:lnTo>
                  <a:lnTo>
                    <a:pt x="26427" y="7344"/>
                  </a:lnTo>
                  <a:lnTo>
                    <a:pt x="26653" y="7433"/>
                  </a:lnTo>
                  <a:lnTo>
                    <a:pt x="26879" y="7530"/>
                  </a:lnTo>
                  <a:lnTo>
                    <a:pt x="27106" y="7626"/>
                  </a:lnTo>
                  <a:lnTo>
                    <a:pt x="27326" y="7736"/>
                  </a:lnTo>
                  <a:lnTo>
                    <a:pt x="27545" y="7846"/>
                  </a:lnTo>
                  <a:lnTo>
                    <a:pt x="27758" y="7963"/>
                  </a:lnTo>
                  <a:lnTo>
                    <a:pt x="27978" y="8087"/>
                  </a:lnTo>
                  <a:lnTo>
                    <a:pt x="28184" y="8217"/>
                  </a:lnTo>
                  <a:lnTo>
                    <a:pt x="28398" y="8355"/>
                  </a:lnTo>
                  <a:lnTo>
                    <a:pt x="28604" y="8499"/>
                  </a:lnTo>
                  <a:lnTo>
                    <a:pt x="28804" y="8644"/>
                  </a:lnTo>
                  <a:lnTo>
                    <a:pt x="29003" y="8795"/>
                  </a:lnTo>
                  <a:lnTo>
                    <a:pt x="29197" y="8953"/>
                  </a:lnTo>
                  <a:lnTo>
                    <a:pt x="29390" y="9118"/>
                  </a:lnTo>
                  <a:lnTo>
                    <a:pt x="29576" y="9283"/>
                  </a:lnTo>
                  <a:lnTo>
                    <a:pt x="29762" y="9462"/>
                  </a:lnTo>
                  <a:lnTo>
                    <a:pt x="29942" y="9641"/>
                  </a:lnTo>
                  <a:lnTo>
                    <a:pt x="30115" y="9819"/>
                  </a:lnTo>
                  <a:lnTo>
                    <a:pt x="30288" y="10012"/>
                  </a:lnTo>
                  <a:lnTo>
                    <a:pt x="30455" y="10204"/>
                  </a:lnTo>
                  <a:lnTo>
                    <a:pt x="30621" y="10404"/>
                  </a:lnTo>
                  <a:lnTo>
                    <a:pt x="30781" y="10603"/>
                  </a:lnTo>
                  <a:lnTo>
                    <a:pt x="30934" y="10816"/>
                  </a:lnTo>
                  <a:lnTo>
                    <a:pt x="31081" y="11030"/>
                  </a:lnTo>
                  <a:lnTo>
                    <a:pt x="31221" y="11243"/>
                  </a:lnTo>
                  <a:lnTo>
                    <a:pt x="31360" y="11463"/>
                  </a:lnTo>
                  <a:lnTo>
                    <a:pt x="31494" y="11690"/>
                  </a:lnTo>
                  <a:lnTo>
                    <a:pt x="31620" y="11917"/>
                  </a:lnTo>
                  <a:lnTo>
                    <a:pt x="31740" y="12150"/>
                  </a:lnTo>
                  <a:lnTo>
                    <a:pt x="31853" y="12391"/>
                  </a:lnTo>
                  <a:lnTo>
                    <a:pt x="31966" y="12632"/>
                  </a:lnTo>
                  <a:lnTo>
                    <a:pt x="32066" y="12879"/>
                  </a:lnTo>
                  <a:lnTo>
                    <a:pt x="32173" y="13140"/>
                  </a:lnTo>
                  <a:lnTo>
                    <a:pt x="32266" y="13409"/>
                  </a:lnTo>
                  <a:lnTo>
                    <a:pt x="32359" y="13684"/>
                  </a:lnTo>
                  <a:lnTo>
                    <a:pt x="32446" y="13952"/>
                  </a:lnTo>
                  <a:lnTo>
                    <a:pt x="32519" y="14227"/>
                  </a:lnTo>
                  <a:lnTo>
                    <a:pt x="32592" y="14502"/>
                  </a:lnTo>
                  <a:lnTo>
                    <a:pt x="32659" y="14777"/>
                  </a:lnTo>
                  <a:lnTo>
                    <a:pt x="32719" y="15052"/>
                  </a:lnTo>
                  <a:lnTo>
                    <a:pt x="32765" y="15327"/>
                  </a:lnTo>
                  <a:lnTo>
                    <a:pt x="32812" y="15602"/>
                  </a:lnTo>
                  <a:lnTo>
                    <a:pt x="32852" y="15884"/>
                  </a:lnTo>
                  <a:lnTo>
                    <a:pt x="32885" y="16159"/>
                  </a:lnTo>
                  <a:lnTo>
                    <a:pt x="32912" y="16441"/>
                  </a:lnTo>
                  <a:lnTo>
                    <a:pt x="32932" y="16716"/>
                  </a:lnTo>
                  <a:lnTo>
                    <a:pt x="32945" y="16998"/>
                  </a:lnTo>
                  <a:lnTo>
                    <a:pt x="32952" y="17273"/>
                  </a:lnTo>
                  <a:lnTo>
                    <a:pt x="32952" y="17555"/>
                  </a:lnTo>
                  <a:lnTo>
                    <a:pt x="32945" y="17830"/>
                  </a:lnTo>
                  <a:lnTo>
                    <a:pt x="32932" y="18105"/>
                  </a:lnTo>
                  <a:lnTo>
                    <a:pt x="32918" y="18387"/>
                  </a:lnTo>
                  <a:lnTo>
                    <a:pt x="32892" y="18662"/>
                  </a:lnTo>
                  <a:lnTo>
                    <a:pt x="32865" y="18937"/>
                  </a:lnTo>
                  <a:lnTo>
                    <a:pt x="32825" y="19212"/>
                  </a:lnTo>
                  <a:lnTo>
                    <a:pt x="32785" y="19480"/>
                  </a:lnTo>
                  <a:lnTo>
                    <a:pt x="32739" y="19755"/>
                  </a:lnTo>
                  <a:lnTo>
                    <a:pt x="32685" y="20023"/>
                  </a:lnTo>
                  <a:lnTo>
                    <a:pt x="32626" y="20291"/>
                  </a:lnTo>
                  <a:lnTo>
                    <a:pt x="32559" y="20560"/>
                  </a:lnTo>
                  <a:lnTo>
                    <a:pt x="32486" y="20828"/>
                  </a:lnTo>
                  <a:lnTo>
                    <a:pt x="32412" y="21089"/>
                  </a:lnTo>
                  <a:lnTo>
                    <a:pt x="32326" y="21350"/>
                  </a:lnTo>
                  <a:lnTo>
                    <a:pt x="32239" y="21605"/>
                  </a:lnTo>
                  <a:lnTo>
                    <a:pt x="32146" y="21866"/>
                  </a:lnTo>
                  <a:lnTo>
                    <a:pt x="32046" y="22120"/>
                  </a:lnTo>
                  <a:lnTo>
                    <a:pt x="31940" y="22368"/>
                  </a:lnTo>
                  <a:lnTo>
                    <a:pt x="31827" y="22622"/>
                  </a:lnTo>
                  <a:lnTo>
                    <a:pt x="31713" y="22863"/>
                  </a:lnTo>
                  <a:lnTo>
                    <a:pt x="31587" y="23111"/>
                  </a:lnTo>
                  <a:lnTo>
                    <a:pt x="31460" y="23351"/>
                  </a:lnTo>
                  <a:lnTo>
                    <a:pt x="31327" y="23585"/>
                  </a:lnTo>
                  <a:lnTo>
                    <a:pt x="31187" y="23819"/>
                  </a:lnTo>
                  <a:lnTo>
                    <a:pt x="31041" y="24053"/>
                  </a:lnTo>
                  <a:lnTo>
                    <a:pt x="30894" y="24279"/>
                  </a:lnTo>
                  <a:lnTo>
                    <a:pt x="30735" y="24499"/>
                  </a:lnTo>
                  <a:lnTo>
                    <a:pt x="30575" y="24720"/>
                  </a:lnTo>
                  <a:lnTo>
                    <a:pt x="30408" y="24933"/>
                  </a:lnTo>
                  <a:lnTo>
                    <a:pt x="30242" y="25146"/>
                  </a:lnTo>
                  <a:lnTo>
                    <a:pt x="30062" y="25352"/>
                  </a:lnTo>
                  <a:lnTo>
                    <a:pt x="29882" y="25551"/>
                  </a:lnTo>
                  <a:lnTo>
                    <a:pt x="29696" y="25751"/>
                  </a:lnTo>
                  <a:lnTo>
                    <a:pt x="29503" y="25943"/>
                  </a:lnTo>
                  <a:lnTo>
                    <a:pt x="29303" y="26136"/>
                  </a:lnTo>
                  <a:lnTo>
                    <a:pt x="29103" y="26322"/>
                  </a:lnTo>
                  <a:lnTo>
                    <a:pt x="28897" y="26500"/>
                  </a:lnTo>
                  <a:lnTo>
                    <a:pt x="28684" y="26672"/>
                  </a:lnTo>
                  <a:lnTo>
                    <a:pt x="28464" y="26837"/>
                  </a:lnTo>
                  <a:lnTo>
                    <a:pt x="28244" y="27002"/>
                  </a:lnTo>
                  <a:lnTo>
                    <a:pt x="28018" y="27160"/>
                  </a:lnTo>
                  <a:lnTo>
                    <a:pt x="27785" y="27312"/>
                  </a:lnTo>
                  <a:lnTo>
                    <a:pt x="27545" y="27456"/>
                  </a:lnTo>
                  <a:lnTo>
                    <a:pt x="27306" y="27601"/>
                  </a:lnTo>
                  <a:lnTo>
                    <a:pt x="27059" y="27731"/>
                  </a:lnTo>
                  <a:lnTo>
                    <a:pt x="26806" y="27862"/>
                  </a:lnTo>
                  <a:lnTo>
                    <a:pt x="26553" y="27979"/>
                  </a:lnTo>
                  <a:lnTo>
                    <a:pt x="26287" y="28096"/>
                  </a:lnTo>
                  <a:lnTo>
                    <a:pt x="26021" y="28206"/>
                  </a:lnTo>
                  <a:lnTo>
                    <a:pt x="25754" y="28309"/>
                  </a:lnTo>
                  <a:lnTo>
                    <a:pt x="25488" y="28405"/>
                  </a:lnTo>
                  <a:lnTo>
                    <a:pt x="25215" y="28487"/>
                  </a:lnTo>
                  <a:lnTo>
                    <a:pt x="24949" y="28570"/>
                  </a:lnTo>
                  <a:lnTo>
                    <a:pt x="24676" y="28639"/>
                  </a:lnTo>
                  <a:lnTo>
                    <a:pt x="24403" y="28701"/>
                  </a:lnTo>
                  <a:lnTo>
                    <a:pt x="24130" y="28756"/>
                  </a:lnTo>
                  <a:lnTo>
                    <a:pt x="23863" y="28804"/>
                  </a:lnTo>
                  <a:lnTo>
                    <a:pt x="23590" y="28838"/>
                  </a:lnTo>
                  <a:lnTo>
                    <a:pt x="23317" y="28873"/>
                  </a:lnTo>
                  <a:lnTo>
                    <a:pt x="23044" y="28900"/>
                  </a:lnTo>
                  <a:lnTo>
                    <a:pt x="22778" y="28914"/>
                  </a:lnTo>
                  <a:lnTo>
                    <a:pt x="22505" y="28921"/>
                  </a:lnTo>
                  <a:lnTo>
                    <a:pt x="22232" y="28928"/>
                  </a:lnTo>
                  <a:lnTo>
                    <a:pt x="21966" y="28921"/>
                  </a:lnTo>
                  <a:lnTo>
                    <a:pt x="21693" y="28907"/>
                  </a:lnTo>
                  <a:lnTo>
                    <a:pt x="21426" y="28893"/>
                  </a:lnTo>
                  <a:lnTo>
                    <a:pt x="21160" y="28866"/>
                  </a:lnTo>
                  <a:lnTo>
                    <a:pt x="20894" y="28831"/>
                  </a:lnTo>
                  <a:lnTo>
                    <a:pt x="20627" y="28790"/>
                  </a:lnTo>
                  <a:lnTo>
                    <a:pt x="20368" y="28742"/>
                  </a:lnTo>
                  <a:lnTo>
                    <a:pt x="20108" y="28694"/>
                  </a:lnTo>
                  <a:lnTo>
                    <a:pt x="19842" y="28632"/>
                  </a:lnTo>
                  <a:lnTo>
                    <a:pt x="19589" y="28563"/>
                  </a:lnTo>
                  <a:lnTo>
                    <a:pt x="19329" y="28487"/>
                  </a:lnTo>
                  <a:lnTo>
                    <a:pt x="19076" y="28412"/>
                  </a:lnTo>
                  <a:lnTo>
                    <a:pt x="18823" y="28322"/>
                  </a:lnTo>
                  <a:lnTo>
                    <a:pt x="18577" y="28226"/>
                  </a:lnTo>
                  <a:lnTo>
                    <a:pt x="18324" y="28130"/>
                  </a:lnTo>
                  <a:lnTo>
                    <a:pt x="18084" y="28020"/>
                  </a:lnTo>
                  <a:lnTo>
                    <a:pt x="17838" y="27910"/>
                  </a:lnTo>
                  <a:lnTo>
                    <a:pt x="17598" y="27793"/>
                  </a:lnTo>
                  <a:lnTo>
                    <a:pt x="17365" y="27662"/>
                  </a:lnTo>
                  <a:lnTo>
                    <a:pt x="17132" y="27532"/>
                  </a:lnTo>
                  <a:lnTo>
                    <a:pt x="16899" y="27394"/>
                  </a:lnTo>
                  <a:lnTo>
                    <a:pt x="16672" y="27257"/>
                  </a:lnTo>
                  <a:lnTo>
                    <a:pt x="16446" y="27105"/>
                  </a:lnTo>
                  <a:lnTo>
                    <a:pt x="16226" y="26947"/>
                  </a:lnTo>
                  <a:lnTo>
                    <a:pt x="16007" y="26789"/>
                  </a:lnTo>
                  <a:lnTo>
                    <a:pt x="15793" y="26617"/>
                  </a:lnTo>
                  <a:lnTo>
                    <a:pt x="15587" y="26445"/>
                  </a:lnTo>
                  <a:lnTo>
                    <a:pt x="15381" y="26267"/>
                  </a:lnTo>
                  <a:lnTo>
                    <a:pt x="15181" y="26088"/>
                  </a:lnTo>
                  <a:lnTo>
                    <a:pt x="14981" y="25895"/>
                  </a:lnTo>
                  <a:lnTo>
                    <a:pt x="14788" y="25703"/>
                  </a:lnTo>
                  <a:lnTo>
                    <a:pt x="14602" y="25496"/>
                  </a:lnTo>
                  <a:lnTo>
                    <a:pt x="14422" y="25290"/>
                  </a:lnTo>
                  <a:lnTo>
                    <a:pt x="14242" y="25084"/>
                  </a:lnTo>
                  <a:lnTo>
                    <a:pt x="14069" y="24864"/>
                  </a:lnTo>
                  <a:lnTo>
                    <a:pt x="13896" y="24644"/>
                  </a:lnTo>
                  <a:lnTo>
                    <a:pt x="13736" y="24417"/>
                  </a:lnTo>
                  <a:lnTo>
                    <a:pt x="13576" y="24183"/>
                  </a:lnTo>
                  <a:lnTo>
                    <a:pt x="13423" y="23943"/>
                  </a:lnTo>
                  <a:lnTo>
                    <a:pt x="13277" y="23702"/>
                  </a:lnTo>
                  <a:lnTo>
                    <a:pt x="13137" y="23454"/>
                  </a:lnTo>
                  <a:lnTo>
                    <a:pt x="12997" y="23200"/>
                  </a:lnTo>
                  <a:lnTo>
                    <a:pt x="12871" y="22946"/>
                  </a:lnTo>
                  <a:lnTo>
                    <a:pt x="12744" y="22677"/>
                  </a:lnTo>
                  <a:lnTo>
                    <a:pt x="12624" y="22416"/>
                  </a:lnTo>
                  <a:lnTo>
                    <a:pt x="12511" y="22141"/>
                  </a:lnTo>
                  <a:lnTo>
                    <a:pt x="12411" y="21866"/>
                  </a:lnTo>
                  <a:lnTo>
                    <a:pt x="12311" y="21584"/>
                  </a:lnTo>
                  <a:lnTo>
                    <a:pt x="12225" y="21323"/>
                  </a:lnTo>
                  <a:lnTo>
                    <a:pt x="12145" y="21055"/>
                  </a:lnTo>
                  <a:lnTo>
                    <a:pt x="12078" y="20793"/>
                  </a:lnTo>
                  <a:lnTo>
                    <a:pt x="12012" y="20525"/>
                  </a:lnTo>
                  <a:lnTo>
                    <a:pt x="11958" y="20264"/>
                  </a:lnTo>
                  <a:lnTo>
                    <a:pt x="11905" y="20003"/>
                  </a:lnTo>
                  <a:lnTo>
                    <a:pt x="11865" y="19734"/>
                  </a:lnTo>
                  <a:lnTo>
                    <a:pt x="11832" y="19473"/>
                  </a:lnTo>
                  <a:lnTo>
                    <a:pt x="11799" y="19205"/>
                  </a:lnTo>
                  <a:lnTo>
                    <a:pt x="11779" y="18944"/>
                  </a:lnTo>
                  <a:lnTo>
                    <a:pt x="11765" y="18682"/>
                  </a:lnTo>
                  <a:lnTo>
                    <a:pt x="11759" y="18414"/>
                  </a:lnTo>
                  <a:lnTo>
                    <a:pt x="11752" y="18153"/>
                  </a:lnTo>
                  <a:lnTo>
                    <a:pt x="11759" y="17892"/>
                  </a:lnTo>
                  <a:lnTo>
                    <a:pt x="11772" y="17637"/>
                  </a:lnTo>
                  <a:lnTo>
                    <a:pt x="11792" y="17376"/>
                  </a:lnTo>
                  <a:lnTo>
                    <a:pt x="11812" y="17115"/>
                  </a:lnTo>
                  <a:lnTo>
                    <a:pt x="11845" y="16860"/>
                  </a:lnTo>
                  <a:lnTo>
                    <a:pt x="11878" y="16606"/>
                  </a:lnTo>
                  <a:lnTo>
                    <a:pt x="11925" y="16352"/>
                  </a:lnTo>
                  <a:lnTo>
                    <a:pt x="11972" y="16097"/>
                  </a:lnTo>
                  <a:lnTo>
                    <a:pt x="12032" y="15850"/>
                  </a:lnTo>
                  <a:lnTo>
                    <a:pt x="12092" y="15602"/>
                  </a:lnTo>
                  <a:lnTo>
                    <a:pt x="12158" y="15355"/>
                  </a:lnTo>
                  <a:lnTo>
                    <a:pt x="12231" y="15107"/>
                  </a:lnTo>
                  <a:lnTo>
                    <a:pt x="12311" y="14866"/>
                  </a:lnTo>
                  <a:lnTo>
                    <a:pt x="12391" y="14626"/>
                  </a:lnTo>
                  <a:lnTo>
                    <a:pt x="12484" y="14385"/>
                  </a:lnTo>
                  <a:lnTo>
                    <a:pt x="12578" y="14151"/>
                  </a:lnTo>
                  <a:lnTo>
                    <a:pt x="12677" y="13917"/>
                  </a:lnTo>
                  <a:lnTo>
                    <a:pt x="12784" y="13691"/>
                  </a:lnTo>
                  <a:lnTo>
                    <a:pt x="12897" y="13464"/>
                  </a:lnTo>
                  <a:lnTo>
                    <a:pt x="13017" y="13237"/>
                  </a:lnTo>
                  <a:lnTo>
                    <a:pt x="13137" y="13017"/>
                  </a:lnTo>
                  <a:lnTo>
                    <a:pt x="13263" y="12797"/>
                  </a:lnTo>
                  <a:lnTo>
                    <a:pt x="13397" y="12584"/>
                  </a:lnTo>
                  <a:lnTo>
                    <a:pt x="13536" y="12370"/>
                  </a:lnTo>
                  <a:lnTo>
                    <a:pt x="13676" y="12164"/>
                  </a:lnTo>
                  <a:lnTo>
                    <a:pt x="13823" y="11958"/>
                  </a:lnTo>
                  <a:lnTo>
                    <a:pt x="13976" y="11758"/>
                  </a:lnTo>
                  <a:lnTo>
                    <a:pt x="14136" y="11559"/>
                  </a:lnTo>
                  <a:lnTo>
                    <a:pt x="14295" y="11366"/>
                  </a:lnTo>
                  <a:lnTo>
                    <a:pt x="14462" y="11174"/>
                  </a:lnTo>
                  <a:lnTo>
                    <a:pt x="14635" y="10995"/>
                  </a:lnTo>
                  <a:lnTo>
                    <a:pt x="14808" y="10810"/>
                  </a:lnTo>
                  <a:lnTo>
                    <a:pt x="14995" y="10638"/>
                  </a:lnTo>
                  <a:lnTo>
                    <a:pt x="15174" y="10466"/>
                  </a:lnTo>
                  <a:lnTo>
                    <a:pt x="15367" y="10294"/>
                  </a:lnTo>
                  <a:lnTo>
                    <a:pt x="15560" y="10129"/>
                  </a:lnTo>
                  <a:lnTo>
                    <a:pt x="15754" y="9971"/>
                  </a:lnTo>
                  <a:lnTo>
                    <a:pt x="15960" y="9819"/>
                  </a:lnTo>
                  <a:lnTo>
                    <a:pt x="16166" y="9675"/>
                  </a:lnTo>
                  <a:lnTo>
                    <a:pt x="16373" y="9531"/>
                  </a:lnTo>
                  <a:lnTo>
                    <a:pt x="16586" y="9393"/>
                  </a:lnTo>
                  <a:lnTo>
                    <a:pt x="16806" y="9262"/>
                  </a:lnTo>
                  <a:lnTo>
                    <a:pt x="17025" y="9132"/>
                  </a:lnTo>
                  <a:lnTo>
                    <a:pt x="17252" y="9008"/>
                  </a:lnTo>
                  <a:lnTo>
                    <a:pt x="17485" y="8898"/>
                  </a:lnTo>
                  <a:lnTo>
                    <a:pt x="17718" y="8788"/>
                  </a:lnTo>
                  <a:lnTo>
                    <a:pt x="17951" y="8678"/>
                  </a:lnTo>
                  <a:lnTo>
                    <a:pt x="18190" y="8582"/>
                  </a:lnTo>
                  <a:lnTo>
                    <a:pt x="18437" y="8492"/>
                  </a:lnTo>
                  <a:lnTo>
                    <a:pt x="18683" y="8403"/>
                  </a:lnTo>
                  <a:lnTo>
                    <a:pt x="18930" y="8327"/>
                  </a:lnTo>
                  <a:lnTo>
                    <a:pt x="19149" y="8169"/>
                  </a:lnTo>
                  <a:lnTo>
                    <a:pt x="19369" y="8025"/>
                  </a:lnTo>
                  <a:lnTo>
                    <a:pt x="19589" y="7887"/>
                  </a:lnTo>
                  <a:lnTo>
                    <a:pt x="19815" y="7757"/>
                  </a:lnTo>
                  <a:lnTo>
                    <a:pt x="20041" y="7640"/>
                  </a:lnTo>
                  <a:lnTo>
                    <a:pt x="20268" y="7523"/>
                  </a:lnTo>
                  <a:lnTo>
                    <a:pt x="20494" y="7420"/>
                  </a:lnTo>
                  <a:lnTo>
                    <a:pt x="20727" y="7323"/>
                  </a:lnTo>
                  <a:lnTo>
                    <a:pt x="20960" y="7241"/>
                  </a:lnTo>
                  <a:lnTo>
                    <a:pt x="21193" y="7158"/>
                  </a:lnTo>
                  <a:lnTo>
                    <a:pt x="21433" y="7090"/>
                  </a:lnTo>
                  <a:lnTo>
                    <a:pt x="21666" y="7028"/>
                  </a:lnTo>
                  <a:lnTo>
                    <a:pt x="21906" y="6973"/>
                  </a:lnTo>
                  <a:lnTo>
                    <a:pt x="22145" y="6925"/>
                  </a:lnTo>
                  <a:lnTo>
                    <a:pt x="22385" y="6890"/>
                  </a:lnTo>
                  <a:lnTo>
                    <a:pt x="22625" y="6856"/>
                  </a:lnTo>
                  <a:lnTo>
                    <a:pt x="22865" y="6835"/>
                  </a:lnTo>
                  <a:lnTo>
                    <a:pt x="23104" y="6815"/>
                  </a:lnTo>
                  <a:lnTo>
                    <a:pt x="23344" y="6808"/>
                  </a:lnTo>
                  <a:close/>
                  <a:moveTo>
                    <a:pt x="107917" y="7440"/>
                  </a:moveTo>
                  <a:lnTo>
                    <a:pt x="108183" y="7447"/>
                  </a:lnTo>
                  <a:lnTo>
                    <a:pt x="108443" y="7461"/>
                  </a:lnTo>
                  <a:lnTo>
                    <a:pt x="108709" y="7488"/>
                  </a:lnTo>
                  <a:lnTo>
                    <a:pt x="108962" y="7523"/>
                  </a:lnTo>
                  <a:lnTo>
                    <a:pt x="109222" y="7571"/>
                  </a:lnTo>
                  <a:lnTo>
                    <a:pt x="109482" y="7619"/>
                  </a:lnTo>
                  <a:lnTo>
                    <a:pt x="109735" y="7681"/>
                  </a:lnTo>
                  <a:lnTo>
                    <a:pt x="109988" y="7750"/>
                  </a:lnTo>
                  <a:lnTo>
                    <a:pt x="110234" y="7825"/>
                  </a:lnTo>
                  <a:lnTo>
                    <a:pt x="110480" y="7915"/>
                  </a:lnTo>
                  <a:lnTo>
                    <a:pt x="110727" y="8011"/>
                  </a:lnTo>
                  <a:lnTo>
                    <a:pt x="110966" y="8107"/>
                  </a:lnTo>
                  <a:lnTo>
                    <a:pt x="111206" y="8217"/>
                  </a:lnTo>
                  <a:lnTo>
                    <a:pt x="111446" y="8334"/>
                  </a:lnTo>
                  <a:lnTo>
                    <a:pt x="111679" y="8458"/>
                  </a:lnTo>
                  <a:lnTo>
                    <a:pt x="111912" y="8589"/>
                  </a:lnTo>
                  <a:lnTo>
                    <a:pt x="112138" y="8726"/>
                  </a:lnTo>
                  <a:lnTo>
                    <a:pt x="112365" y="8871"/>
                  </a:lnTo>
                  <a:lnTo>
                    <a:pt x="112584" y="9022"/>
                  </a:lnTo>
                  <a:lnTo>
                    <a:pt x="112804" y="9180"/>
                  </a:lnTo>
                  <a:lnTo>
                    <a:pt x="113017" y="9345"/>
                  </a:lnTo>
                  <a:lnTo>
                    <a:pt x="113230" y="9517"/>
                  </a:lnTo>
                  <a:lnTo>
                    <a:pt x="113437" y="9689"/>
                  </a:lnTo>
                  <a:lnTo>
                    <a:pt x="113643" y="9868"/>
                  </a:lnTo>
                  <a:lnTo>
                    <a:pt x="113843" y="10060"/>
                  </a:lnTo>
                  <a:lnTo>
                    <a:pt x="114036" y="10253"/>
                  </a:lnTo>
                  <a:lnTo>
                    <a:pt x="114229" y="10445"/>
                  </a:lnTo>
                  <a:lnTo>
                    <a:pt x="114415" y="10651"/>
                  </a:lnTo>
                  <a:lnTo>
                    <a:pt x="114595" y="10858"/>
                  </a:lnTo>
                  <a:lnTo>
                    <a:pt x="114775" y="11071"/>
                  </a:lnTo>
                  <a:lnTo>
                    <a:pt x="114948" y="11284"/>
                  </a:lnTo>
                  <a:lnTo>
                    <a:pt x="115114" y="11504"/>
                  </a:lnTo>
                  <a:lnTo>
                    <a:pt x="115281" y="11731"/>
                  </a:lnTo>
                  <a:lnTo>
                    <a:pt x="115441" y="11965"/>
                  </a:lnTo>
                  <a:lnTo>
                    <a:pt x="115594" y="12192"/>
                  </a:lnTo>
                  <a:lnTo>
                    <a:pt x="115740" y="12432"/>
                  </a:lnTo>
                  <a:lnTo>
                    <a:pt x="115887" y="12673"/>
                  </a:lnTo>
                  <a:lnTo>
                    <a:pt x="116020" y="12914"/>
                  </a:lnTo>
                  <a:lnTo>
                    <a:pt x="116153" y="13161"/>
                  </a:lnTo>
                  <a:lnTo>
                    <a:pt x="116280" y="13416"/>
                  </a:lnTo>
                  <a:lnTo>
                    <a:pt x="116399" y="13670"/>
                  </a:lnTo>
                  <a:lnTo>
                    <a:pt x="116513" y="13924"/>
                  </a:lnTo>
                  <a:lnTo>
                    <a:pt x="116626" y="14179"/>
                  </a:lnTo>
                  <a:lnTo>
                    <a:pt x="116726" y="14440"/>
                  </a:lnTo>
                  <a:lnTo>
                    <a:pt x="116826" y="14701"/>
                  </a:lnTo>
                  <a:lnTo>
                    <a:pt x="116912" y="14969"/>
                  </a:lnTo>
                  <a:lnTo>
                    <a:pt x="116999" y="15238"/>
                  </a:lnTo>
                  <a:lnTo>
                    <a:pt x="117072" y="15506"/>
                  </a:lnTo>
                  <a:lnTo>
                    <a:pt x="117145" y="15774"/>
                  </a:lnTo>
                  <a:lnTo>
                    <a:pt x="117205" y="16049"/>
                  </a:lnTo>
                  <a:lnTo>
                    <a:pt x="117265" y="16317"/>
                  </a:lnTo>
                  <a:lnTo>
                    <a:pt x="117312" y="16592"/>
                  </a:lnTo>
                  <a:lnTo>
                    <a:pt x="117358" y="16888"/>
                  </a:lnTo>
                  <a:lnTo>
                    <a:pt x="117398" y="17184"/>
                  </a:lnTo>
                  <a:lnTo>
                    <a:pt x="117425" y="17479"/>
                  </a:lnTo>
                  <a:lnTo>
                    <a:pt x="117445" y="17775"/>
                  </a:lnTo>
                  <a:lnTo>
                    <a:pt x="117465" y="18064"/>
                  </a:lnTo>
                  <a:lnTo>
                    <a:pt x="117471" y="18359"/>
                  </a:lnTo>
                  <a:lnTo>
                    <a:pt x="117471" y="18648"/>
                  </a:lnTo>
                  <a:lnTo>
                    <a:pt x="117465" y="18937"/>
                  </a:lnTo>
                  <a:lnTo>
                    <a:pt x="117451" y="19226"/>
                  </a:lnTo>
                  <a:lnTo>
                    <a:pt x="117425" y="19508"/>
                  </a:lnTo>
                  <a:lnTo>
                    <a:pt x="117398" y="19789"/>
                  </a:lnTo>
                  <a:lnTo>
                    <a:pt x="117365" y="20071"/>
                  </a:lnTo>
                  <a:lnTo>
                    <a:pt x="117325" y="20353"/>
                  </a:lnTo>
                  <a:lnTo>
                    <a:pt x="117272" y="20635"/>
                  </a:lnTo>
                  <a:lnTo>
                    <a:pt x="117218" y="20910"/>
                  </a:lnTo>
                  <a:lnTo>
                    <a:pt x="117158" y="21185"/>
                  </a:lnTo>
                  <a:lnTo>
                    <a:pt x="117092" y="21453"/>
                  </a:lnTo>
                  <a:lnTo>
                    <a:pt x="117019" y="21722"/>
                  </a:lnTo>
                  <a:lnTo>
                    <a:pt x="116932" y="21990"/>
                  </a:lnTo>
                  <a:lnTo>
                    <a:pt x="116846" y="22251"/>
                  </a:lnTo>
                  <a:lnTo>
                    <a:pt x="116752" y="22512"/>
                  </a:lnTo>
                  <a:lnTo>
                    <a:pt x="116652" y="22774"/>
                  </a:lnTo>
                  <a:lnTo>
                    <a:pt x="116553" y="23028"/>
                  </a:lnTo>
                  <a:lnTo>
                    <a:pt x="116439" y="23282"/>
                  </a:lnTo>
                  <a:lnTo>
                    <a:pt x="116320" y="23530"/>
                  </a:lnTo>
                  <a:lnTo>
                    <a:pt x="116200" y="23778"/>
                  </a:lnTo>
                  <a:lnTo>
                    <a:pt x="116067" y="24018"/>
                  </a:lnTo>
                  <a:lnTo>
                    <a:pt x="115933" y="24259"/>
                  </a:lnTo>
                  <a:lnTo>
                    <a:pt x="115794" y="24493"/>
                  </a:lnTo>
                  <a:lnTo>
                    <a:pt x="115647" y="24726"/>
                  </a:lnTo>
                  <a:lnTo>
                    <a:pt x="115501" y="24953"/>
                  </a:lnTo>
                  <a:lnTo>
                    <a:pt x="115341" y="25180"/>
                  </a:lnTo>
                  <a:lnTo>
                    <a:pt x="115181" y="25400"/>
                  </a:lnTo>
                  <a:lnTo>
                    <a:pt x="115015" y="25613"/>
                  </a:lnTo>
                  <a:lnTo>
                    <a:pt x="114841" y="25827"/>
                  </a:lnTo>
                  <a:lnTo>
                    <a:pt x="114668" y="26033"/>
                  </a:lnTo>
                  <a:lnTo>
                    <a:pt x="114489" y="26239"/>
                  </a:lnTo>
                  <a:lnTo>
                    <a:pt x="114302" y="26438"/>
                  </a:lnTo>
                  <a:lnTo>
                    <a:pt x="114109" y="26631"/>
                  </a:lnTo>
                  <a:lnTo>
                    <a:pt x="113916" y="26824"/>
                  </a:lnTo>
                  <a:lnTo>
                    <a:pt x="113710" y="27009"/>
                  </a:lnTo>
                  <a:lnTo>
                    <a:pt x="113510" y="27188"/>
                  </a:lnTo>
                  <a:lnTo>
                    <a:pt x="113297" y="27367"/>
                  </a:lnTo>
                  <a:lnTo>
                    <a:pt x="113084" y="27539"/>
                  </a:lnTo>
                  <a:lnTo>
                    <a:pt x="112864" y="27704"/>
                  </a:lnTo>
                  <a:lnTo>
                    <a:pt x="112644" y="27862"/>
                  </a:lnTo>
                  <a:lnTo>
                    <a:pt x="112418" y="28020"/>
                  </a:lnTo>
                  <a:lnTo>
                    <a:pt x="112185" y="28171"/>
                  </a:lnTo>
                  <a:lnTo>
                    <a:pt x="111952" y="28316"/>
                  </a:lnTo>
                  <a:lnTo>
                    <a:pt x="111712" y="28453"/>
                  </a:lnTo>
                  <a:lnTo>
                    <a:pt x="111472" y="28584"/>
                  </a:lnTo>
                  <a:lnTo>
                    <a:pt x="111226" y="28708"/>
                  </a:lnTo>
                  <a:lnTo>
                    <a:pt x="110973" y="28831"/>
                  </a:lnTo>
                  <a:lnTo>
                    <a:pt x="110720" y="28948"/>
                  </a:lnTo>
                  <a:lnTo>
                    <a:pt x="110467" y="29051"/>
                  </a:lnTo>
                  <a:lnTo>
                    <a:pt x="110207" y="29154"/>
                  </a:lnTo>
                  <a:lnTo>
                    <a:pt x="109941" y="29251"/>
                  </a:lnTo>
                  <a:lnTo>
                    <a:pt x="109675" y="29340"/>
                  </a:lnTo>
                  <a:lnTo>
                    <a:pt x="109402" y="29429"/>
                  </a:lnTo>
                  <a:lnTo>
                    <a:pt x="109129" y="29505"/>
                  </a:lnTo>
                  <a:lnTo>
                    <a:pt x="108856" y="29574"/>
                  </a:lnTo>
                  <a:lnTo>
                    <a:pt x="108576" y="29636"/>
                  </a:lnTo>
                  <a:lnTo>
                    <a:pt x="108296" y="29691"/>
                  </a:lnTo>
                  <a:lnTo>
                    <a:pt x="108010" y="29739"/>
                  </a:lnTo>
                  <a:lnTo>
                    <a:pt x="107730" y="29780"/>
                  </a:lnTo>
                  <a:lnTo>
                    <a:pt x="107457" y="29815"/>
                  </a:lnTo>
                  <a:lnTo>
                    <a:pt x="107184" y="29835"/>
                  </a:lnTo>
                  <a:lnTo>
                    <a:pt x="106911" y="29849"/>
                  </a:lnTo>
                  <a:lnTo>
                    <a:pt x="106638" y="29863"/>
                  </a:lnTo>
                  <a:lnTo>
                    <a:pt x="106365" y="29863"/>
                  </a:lnTo>
                  <a:lnTo>
                    <a:pt x="106093" y="29856"/>
                  </a:lnTo>
                  <a:lnTo>
                    <a:pt x="105826" y="29842"/>
                  </a:lnTo>
                  <a:lnTo>
                    <a:pt x="105560" y="29821"/>
                  </a:lnTo>
                  <a:lnTo>
                    <a:pt x="105294" y="29794"/>
                  </a:lnTo>
                  <a:lnTo>
                    <a:pt x="105027" y="29760"/>
                  </a:lnTo>
                  <a:lnTo>
                    <a:pt x="104768" y="29718"/>
                  </a:lnTo>
                  <a:lnTo>
                    <a:pt x="104508" y="29670"/>
                  </a:lnTo>
                  <a:lnTo>
                    <a:pt x="104248" y="29615"/>
                  </a:lnTo>
                  <a:lnTo>
                    <a:pt x="103989" y="29553"/>
                  </a:lnTo>
                  <a:lnTo>
                    <a:pt x="103735" y="29485"/>
                  </a:lnTo>
                  <a:lnTo>
                    <a:pt x="103482" y="29409"/>
                  </a:lnTo>
                  <a:lnTo>
                    <a:pt x="103229" y="29326"/>
                  </a:lnTo>
                  <a:lnTo>
                    <a:pt x="102983" y="29237"/>
                  </a:lnTo>
                  <a:lnTo>
                    <a:pt x="102737" y="29148"/>
                  </a:lnTo>
                  <a:lnTo>
                    <a:pt x="102497" y="29044"/>
                  </a:lnTo>
                  <a:lnTo>
                    <a:pt x="102257" y="28941"/>
                  </a:lnTo>
                  <a:lnTo>
                    <a:pt x="102018" y="28824"/>
                  </a:lnTo>
                  <a:lnTo>
                    <a:pt x="101785" y="28708"/>
                  </a:lnTo>
                  <a:lnTo>
                    <a:pt x="101552" y="28584"/>
                  </a:lnTo>
                  <a:lnTo>
                    <a:pt x="101319" y="28453"/>
                  </a:lnTo>
                  <a:lnTo>
                    <a:pt x="101092" y="28322"/>
                  </a:lnTo>
                  <a:lnTo>
                    <a:pt x="100872" y="28178"/>
                  </a:lnTo>
                  <a:lnTo>
                    <a:pt x="100653" y="28034"/>
                  </a:lnTo>
                  <a:lnTo>
                    <a:pt x="100440" y="27882"/>
                  </a:lnTo>
                  <a:lnTo>
                    <a:pt x="100227" y="27724"/>
                  </a:lnTo>
                  <a:lnTo>
                    <a:pt x="100014" y="27566"/>
                  </a:lnTo>
                  <a:lnTo>
                    <a:pt x="99814" y="27394"/>
                  </a:lnTo>
                  <a:lnTo>
                    <a:pt x="99607" y="27222"/>
                  </a:lnTo>
                  <a:lnTo>
                    <a:pt x="99414" y="27050"/>
                  </a:lnTo>
                  <a:lnTo>
                    <a:pt x="99221" y="26865"/>
                  </a:lnTo>
                  <a:lnTo>
                    <a:pt x="99028" y="26679"/>
                  </a:lnTo>
                  <a:lnTo>
                    <a:pt x="98848" y="26487"/>
                  </a:lnTo>
                  <a:lnTo>
                    <a:pt x="98662" y="26294"/>
                  </a:lnTo>
                  <a:lnTo>
                    <a:pt x="98489" y="26095"/>
                  </a:lnTo>
                  <a:lnTo>
                    <a:pt x="98316" y="25888"/>
                  </a:lnTo>
                  <a:lnTo>
                    <a:pt x="98149" y="25682"/>
                  </a:lnTo>
                  <a:lnTo>
                    <a:pt x="97989" y="25469"/>
                  </a:lnTo>
                  <a:lnTo>
                    <a:pt x="97830" y="25249"/>
                  </a:lnTo>
                  <a:lnTo>
                    <a:pt x="97676" y="25029"/>
                  </a:lnTo>
                  <a:lnTo>
                    <a:pt x="97530" y="24802"/>
                  </a:lnTo>
                  <a:lnTo>
                    <a:pt x="97384" y="24575"/>
                  </a:lnTo>
                  <a:lnTo>
                    <a:pt x="97244" y="24341"/>
                  </a:lnTo>
                  <a:lnTo>
                    <a:pt x="97111" y="24108"/>
                  </a:lnTo>
                  <a:lnTo>
                    <a:pt x="96984" y="23867"/>
                  </a:lnTo>
                  <a:lnTo>
                    <a:pt x="96864" y="23619"/>
                  </a:lnTo>
                  <a:lnTo>
                    <a:pt x="96744" y="23372"/>
                  </a:lnTo>
                  <a:lnTo>
                    <a:pt x="96638" y="23124"/>
                  </a:lnTo>
                  <a:lnTo>
                    <a:pt x="96531" y="22870"/>
                  </a:lnTo>
                  <a:lnTo>
                    <a:pt x="96431" y="22615"/>
                  </a:lnTo>
                  <a:lnTo>
                    <a:pt x="96338" y="22354"/>
                  </a:lnTo>
                  <a:lnTo>
                    <a:pt x="96252" y="22093"/>
                  </a:lnTo>
                  <a:lnTo>
                    <a:pt x="96165" y="21825"/>
                  </a:lnTo>
                  <a:lnTo>
                    <a:pt x="96092" y="21557"/>
                  </a:lnTo>
                  <a:lnTo>
                    <a:pt x="96019" y="21288"/>
                  </a:lnTo>
                  <a:lnTo>
                    <a:pt x="95959" y="21013"/>
                  </a:lnTo>
                  <a:lnTo>
                    <a:pt x="95905" y="20738"/>
                  </a:lnTo>
                  <a:lnTo>
                    <a:pt x="95852" y="20456"/>
                  </a:lnTo>
                  <a:lnTo>
                    <a:pt x="95812" y="20175"/>
                  </a:lnTo>
                  <a:lnTo>
                    <a:pt x="95772" y="19893"/>
                  </a:lnTo>
                  <a:lnTo>
                    <a:pt x="95746" y="19618"/>
                  </a:lnTo>
                  <a:lnTo>
                    <a:pt x="95726" y="19343"/>
                  </a:lnTo>
                  <a:lnTo>
                    <a:pt x="95712" y="19068"/>
                  </a:lnTo>
                  <a:lnTo>
                    <a:pt x="95699" y="18799"/>
                  </a:lnTo>
                  <a:lnTo>
                    <a:pt x="95699" y="18531"/>
                  </a:lnTo>
                  <a:lnTo>
                    <a:pt x="95706" y="18263"/>
                  </a:lnTo>
                  <a:lnTo>
                    <a:pt x="95719" y="18002"/>
                  </a:lnTo>
                  <a:lnTo>
                    <a:pt x="95739" y="17740"/>
                  </a:lnTo>
                  <a:lnTo>
                    <a:pt x="95766" y="17479"/>
                  </a:lnTo>
                  <a:lnTo>
                    <a:pt x="95792" y="17225"/>
                  </a:lnTo>
                  <a:lnTo>
                    <a:pt x="95832" y="16970"/>
                  </a:lnTo>
                  <a:lnTo>
                    <a:pt x="95879" y="16723"/>
                  </a:lnTo>
                  <a:lnTo>
                    <a:pt x="95925" y="16475"/>
                  </a:lnTo>
                  <a:lnTo>
                    <a:pt x="95979" y="16228"/>
                  </a:lnTo>
                  <a:lnTo>
                    <a:pt x="96045" y="15987"/>
                  </a:lnTo>
                  <a:lnTo>
                    <a:pt x="96112" y="15753"/>
                  </a:lnTo>
                  <a:lnTo>
                    <a:pt x="96185" y="15513"/>
                  </a:lnTo>
                  <a:lnTo>
                    <a:pt x="96258" y="15286"/>
                  </a:lnTo>
                  <a:lnTo>
                    <a:pt x="96345" y="15052"/>
                  </a:lnTo>
                  <a:lnTo>
                    <a:pt x="96438" y="14825"/>
                  </a:lnTo>
                  <a:lnTo>
                    <a:pt x="96531" y="14605"/>
                  </a:lnTo>
                  <a:lnTo>
                    <a:pt x="96631" y="14385"/>
                  </a:lnTo>
                  <a:lnTo>
                    <a:pt x="96738" y="14165"/>
                  </a:lnTo>
                  <a:lnTo>
                    <a:pt x="96844" y="13952"/>
                  </a:lnTo>
                  <a:lnTo>
                    <a:pt x="96964" y="13746"/>
                  </a:lnTo>
                  <a:lnTo>
                    <a:pt x="97084" y="13539"/>
                  </a:lnTo>
                  <a:lnTo>
                    <a:pt x="97210" y="13333"/>
                  </a:lnTo>
                  <a:lnTo>
                    <a:pt x="97337" y="13134"/>
                  </a:lnTo>
                  <a:lnTo>
                    <a:pt x="97470" y="12934"/>
                  </a:lnTo>
                  <a:lnTo>
                    <a:pt x="97610" y="12742"/>
                  </a:lnTo>
                  <a:lnTo>
                    <a:pt x="97756" y="12556"/>
                  </a:lnTo>
                  <a:lnTo>
                    <a:pt x="97903" y="12370"/>
                  </a:lnTo>
                  <a:lnTo>
                    <a:pt x="98056" y="12185"/>
                  </a:lnTo>
                  <a:lnTo>
                    <a:pt x="98209" y="12013"/>
                  </a:lnTo>
                  <a:lnTo>
                    <a:pt x="98376" y="11834"/>
                  </a:lnTo>
                  <a:lnTo>
                    <a:pt x="98535" y="11662"/>
                  </a:lnTo>
                  <a:lnTo>
                    <a:pt x="98709" y="11497"/>
                  </a:lnTo>
                  <a:lnTo>
                    <a:pt x="98882" y="11339"/>
                  </a:lnTo>
                  <a:lnTo>
                    <a:pt x="99055" y="11174"/>
                  </a:lnTo>
                  <a:lnTo>
                    <a:pt x="99235" y="11023"/>
                  </a:lnTo>
                  <a:lnTo>
                    <a:pt x="99421" y="10871"/>
                  </a:lnTo>
                  <a:lnTo>
                    <a:pt x="99607" y="10727"/>
                  </a:lnTo>
                  <a:lnTo>
                    <a:pt x="99800" y="10583"/>
                  </a:lnTo>
                  <a:lnTo>
                    <a:pt x="99994" y="10445"/>
                  </a:lnTo>
                  <a:lnTo>
                    <a:pt x="100193" y="10314"/>
                  </a:lnTo>
                  <a:lnTo>
                    <a:pt x="100393" y="10184"/>
                  </a:lnTo>
                  <a:lnTo>
                    <a:pt x="100599" y="10053"/>
                  </a:lnTo>
                  <a:lnTo>
                    <a:pt x="100806" y="9936"/>
                  </a:lnTo>
                  <a:lnTo>
                    <a:pt x="101012" y="9819"/>
                  </a:lnTo>
                  <a:lnTo>
                    <a:pt x="101225" y="9709"/>
                  </a:lnTo>
                  <a:lnTo>
                    <a:pt x="101445" y="9599"/>
                  </a:lnTo>
                  <a:lnTo>
                    <a:pt x="101658" y="9496"/>
                  </a:lnTo>
                  <a:lnTo>
                    <a:pt x="101885" y="9400"/>
                  </a:lnTo>
                  <a:lnTo>
                    <a:pt x="102104" y="9304"/>
                  </a:lnTo>
                  <a:lnTo>
                    <a:pt x="102331" y="9214"/>
                  </a:lnTo>
                  <a:lnTo>
                    <a:pt x="102564" y="9132"/>
                  </a:lnTo>
                  <a:lnTo>
                    <a:pt x="102790" y="9049"/>
                  </a:lnTo>
                  <a:lnTo>
                    <a:pt x="103023" y="8974"/>
                  </a:lnTo>
                  <a:lnTo>
                    <a:pt x="103256" y="8905"/>
                  </a:lnTo>
                  <a:lnTo>
                    <a:pt x="103496" y="8843"/>
                  </a:lnTo>
                  <a:lnTo>
                    <a:pt x="103735" y="8781"/>
                  </a:lnTo>
                  <a:lnTo>
                    <a:pt x="103975" y="8726"/>
                  </a:lnTo>
                  <a:lnTo>
                    <a:pt x="104222" y="8678"/>
                  </a:lnTo>
                  <a:lnTo>
                    <a:pt x="104248" y="8602"/>
                  </a:lnTo>
                  <a:lnTo>
                    <a:pt x="104281" y="8527"/>
                  </a:lnTo>
                  <a:lnTo>
                    <a:pt x="104328" y="8458"/>
                  </a:lnTo>
                  <a:lnTo>
                    <a:pt x="104381" y="8389"/>
                  </a:lnTo>
                  <a:lnTo>
                    <a:pt x="104441" y="8320"/>
                  </a:lnTo>
                  <a:lnTo>
                    <a:pt x="104515" y="8259"/>
                  </a:lnTo>
                  <a:lnTo>
                    <a:pt x="104594" y="8204"/>
                  </a:lnTo>
                  <a:lnTo>
                    <a:pt x="104688" y="8149"/>
                  </a:lnTo>
                  <a:lnTo>
                    <a:pt x="104961" y="8032"/>
                  </a:lnTo>
                  <a:lnTo>
                    <a:pt x="105234" y="7922"/>
                  </a:lnTo>
                  <a:lnTo>
                    <a:pt x="105500" y="7825"/>
                  </a:lnTo>
                  <a:lnTo>
                    <a:pt x="105773" y="7743"/>
                  </a:lnTo>
                  <a:lnTo>
                    <a:pt x="106046" y="7667"/>
                  </a:lnTo>
                  <a:lnTo>
                    <a:pt x="106312" y="7605"/>
                  </a:lnTo>
                  <a:lnTo>
                    <a:pt x="106585" y="7550"/>
                  </a:lnTo>
                  <a:lnTo>
                    <a:pt x="106852" y="7509"/>
                  </a:lnTo>
                  <a:lnTo>
                    <a:pt x="107118" y="7475"/>
                  </a:lnTo>
                  <a:lnTo>
                    <a:pt x="107391" y="7454"/>
                  </a:lnTo>
                  <a:lnTo>
                    <a:pt x="107657" y="7440"/>
                  </a:lnTo>
                  <a:close/>
                  <a:moveTo>
                    <a:pt x="65957" y="21419"/>
                  </a:moveTo>
                  <a:lnTo>
                    <a:pt x="66090" y="21426"/>
                  </a:lnTo>
                  <a:lnTo>
                    <a:pt x="66223" y="21440"/>
                  </a:lnTo>
                  <a:lnTo>
                    <a:pt x="66349" y="21467"/>
                  </a:lnTo>
                  <a:lnTo>
                    <a:pt x="66476" y="21515"/>
                  </a:lnTo>
                  <a:lnTo>
                    <a:pt x="66589" y="21570"/>
                  </a:lnTo>
                  <a:lnTo>
                    <a:pt x="66702" y="21639"/>
                  </a:lnTo>
                  <a:lnTo>
                    <a:pt x="66809" y="21722"/>
                  </a:lnTo>
                  <a:lnTo>
                    <a:pt x="66856" y="21763"/>
                  </a:lnTo>
                  <a:lnTo>
                    <a:pt x="66902" y="21818"/>
                  </a:lnTo>
                  <a:lnTo>
                    <a:pt x="66949" y="21873"/>
                  </a:lnTo>
                  <a:lnTo>
                    <a:pt x="66989" y="21928"/>
                  </a:lnTo>
                  <a:lnTo>
                    <a:pt x="67029" y="21990"/>
                  </a:lnTo>
                  <a:lnTo>
                    <a:pt x="67062" y="22059"/>
                  </a:lnTo>
                  <a:lnTo>
                    <a:pt x="67095" y="22127"/>
                  </a:lnTo>
                  <a:lnTo>
                    <a:pt x="67129" y="22196"/>
                  </a:lnTo>
                  <a:lnTo>
                    <a:pt x="67155" y="22272"/>
                  </a:lnTo>
                  <a:lnTo>
                    <a:pt x="67182" y="22354"/>
                  </a:lnTo>
                  <a:lnTo>
                    <a:pt x="67202" y="22437"/>
                  </a:lnTo>
                  <a:lnTo>
                    <a:pt x="67215" y="22526"/>
                  </a:lnTo>
                  <a:lnTo>
                    <a:pt x="67248" y="22732"/>
                  </a:lnTo>
                  <a:lnTo>
                    <a:pt x="67275" y="22939"/>
                  </a:lnTo>
                  <a:lnTo>
                    <a:pt x="67295" y="23145"/>
                  </a:lnTo>
                  <a:lnTo>
                    <a:pt x="67308" y="23344"/>
                  </a:lnTo>
                  <a:lnTo>
                    <a:pt x="67315" y="23551"/>
                  </a:lnTo>
                  <a:lnTo>
                    <a:pt x="67322" y="23757"/>
                  </a:lnTo>
                  <a:lnTo>
                    <a:pt x="67322" y="23963"/>
                  </a:lnTo>
                  <a:lnTo>
                    <a:pt x="67315" y="24163"/>
                  </a:lnTo>
                  <a:lnTo>
                    <a:pt x="67302" y="24369"/>
                  </a:lnTo>
                  <a:lnTo>
                    <a:pt x="67288" y="24575"/>
                  </a:lnTo>
                  <a:lnTo>
                    <a:pt x="67268" y="24775"/>
                  </a:lnTo>
                  <a:lnTo>
                    <a:pt x="67242" y="24974"/>
                  </a:lnTo>
                  <a:lnTo>
                    <a:pt x="67208" y="25180"/>
                  </a:lnTo>
                  <a:lnTo>
                    <a:pt x="67175" y="25380"/>
                  </a:lnTo>
                  <a:lnTo>
                    <a:pt x="67135" y="25579"/>
                  </a:lnTo>
                  <a:lnTo>
                    <a:pt x="67089" y="25772"/>
                  </a:lnTo>
                  <a:lnTo>
                    <a:pt x="67035" y="25971"/>
                  </a:lnTo>
                  <a:lnTo>
                    <a:pt x="66982" y="26163"/>
                  </a:lnTo>
                  <a:lnTo>
                    <a:pt x="66922" y="26356"/>
                  </a:lnTo>
                  <a:lnTo>
                    <a:pt x="66862" y="26548"/>
                  </a:lnTo>
                  <a:lnTo>
                    <a:pt x="66789" y="26734"/>
                  </a:lnTo>
                  <a:lnTo>
                    <a:pt x="66716" y="26927"/>
                  </a:lnTo>
                  <a:lnTo>
                    <a:pt x="66642" y="27112"/>
                  </a:lnTo>
                  <a:lnTo>
                    <a:pt x="66563" y="27291"/>
                  </a:lnTo>
                  <a:lnTo>
                    <a:pt x="66476" y="27477"/>
                  </a:lnTo>
                  <a:lnTo>
                    <a:pt x="66383" y="27649"/>
                  </a:lnTo>
                  <a:lnTo>
                    <a:pt x="66290" y="27827"/>
                  </a:lnTo>
                  <a:lnTo>
                    <a:pt x="66190" y="27999"/>
                  </a:lnTo>
                  <a:lnTo>
                    <a:pt x="66090" y="28171"/>
                  </a:lnTo>
                  <a:lnTo>
                    <a:pt x="65983" y="28336"/>
                  </a:lnTo>
                  <a:lnTo>
                    <a:pt x="65870" y="28501"/>
                  </a:lnTo>
                  <a:lnTo>
                    <a:pt x="65757" y="28666"/>
                  </a:lnTo>
                  <a:lnTo>
                    <a:pt x="65637" y="28824"/>
                  </a:lnTo>
                  <a:lnTo>
                    <a:pt x="65517" y="28976"/>
                  </a:lnTo>
                  <a:lnTo>
                    <a:pt x="65391" y="29134"/>
                  </a:lnTo>
                  <a:lnTo>
                    <a:pt x="65264" y="29278"/>
                  </a:lnTo>
                  <a:lnTo>
                    <a:pt x="65131" y="29423"/>
                  </a:lnTo>
                  <a:lnTo>
                    <a:pt x="64991" y="29567"/>
                  </a:lnTo>
                  <a:lnTo>
                    <a:pt x="64851" y="29698"/>
                  </a:lnTo>
                  <a:lnTo>
                    <a:pt x="64712" y="29835"/>
                  </a:lnTo>
                  <a:lnTo>
                    <a:pt x="64558" y="29959"/>
                  </a:lnTo>
                  <a:lnTo>
                    <a:pt x="64412" y="30090"/>
                  </a:lnTo>
                  <a:lnTo>
                    <a:pt x="64259" y="30206"/>
                  </a:lnTo>
                  <a:lnTo>
                    <a:pt x="64099" y="30323"/>
                  </a:lnTo>
                  <a:lnTo>
                    <a:pt x="63939" y="30433"/>
                  </a:lnTo>
                  <a:lnTo>
                    <a:pt x="63773" y="30537"/>
                  </a:lnTo>
                  <a:lnTo>
                    <a:pt x="63606" y="30640"/>
                  </a:lnTo>
                  <a:lnTo>
                    <a:pt x="63440" y="30736"/>
                  </a:lnTo>
                  <a:lnTo>
                    <a:pt x="63267" y="30832"/>
                  </a:lnTo>
                  <a:lnTo>
                    <a:pt x="63087" y="30915"/>
                  </a:lnTo>
                  <a:lnTo>
                    <a:pt x="62907" y="30997"/>
                  </a:lnTo>
                  <a:lnTo>
                    <a:pt x="62727" y="31073"/>
                  </a:lnTo>
                  <a:lnTo>
                    <a:pt x="62541" y="31142"/>
                  </a:lnTo>
                  <a:lnTo>
                    <a:pt x="62355" y="31210"/>
                  </a:lnTo>
                  <a:lnTo>
                    <a:pt x="62168" y="31265"/>
                  </a:lnTo>
                  <a:lnTo>
                    <a:pt x="61975" y="31320"/>
                  </a:lnTo>
                  <a:lnTo>
                    <a:pt x="61775" y="31368"/>
                  </a:lnTo>
                  <a:lnTo>
                    <a:pt x="61582" y="31410"/>
                  </a:lnTo>
                  <a:lnTo>
                    <a:pt x="61376" y="31444"/>
                  </a:lnTo>
                  <a:lnTo>
                    <a:pt x="61176" y="31472"/>
                  </a:lnTo>
                  <a:lnTo>
                    <a:pt x="60970" y="31492"/>
                  </a:lnTo>
                  <a:lnTo>
                    <a:pt x="60763" y="31513"/>
                  </a:lnTo>
                  <a:lnTo>
                    <a:pt x="60550" y="31520"/>
                  </a:lnTo>
                  <a:lnTo>
                    <a:pt x="60151" y="31520"/>
                  </a:lnTo>
                  <a:lnTo>
                    <a:pt x="59958" y="31506"/>
                  </a:lnTo>
                  <a:lnTo>
                    <a:pt x="59764" y="31485"/>
                  </a:lnTo>
                  <a:lnTo>
                    <a:pt x="59578" y="31465"/>
                  </a:lnTo>
                  <a:lnTo>
                    <a:pt x="59392" y="31430"/>
                  </a:lnTo>
                  <a:lnTo>
                    <a:pt x="59205" y="31396"/>
                  </a:lnTo>
                  <a:lnTo>
                    <a:pt x="59019" y="31355"/>
                  </a:lnTo>
                  <a:lnTo>
                    <a:pt x="58832" y="31307"/>
                  </a:lnTo>
                  <a:lnTo>
                    <a:pt x="58653" y="31252"/>
                  </a:lnTo>
                  <a:lnTo>
                    <a:pt x="58473" y="31190"/>
                  </a:lnTo>
                  <a:lnTo>
                    <a:pt x="58293" y="31128"/>
                  </a:lnTo>
                  <a:lnTo>
                    <a:pt x="58113" y="31052"/>
                  </a:lnTo>
                  <a:lnTo>
                    <a:pt x="57940" y="30977"/>
                  </a:lnTo>
                  <a:lnTo>
                    <a:pt x="57767" y="30894"/>
                  </a:lnTo>
                  <a:lnTo>
                    <a:pt x="57601" y="30812"/>
                  </a:lnTo>
                  <a:lnTo>
                    <a:pt x="57434" y="30715"/>
                  </a:lnTo>
                  <a:lnTo>
                    <a:pt x="57268" y="30619"/>
                  </a:lnTo>
                  <a:lnTo>
                    <a:pt x="57101" y="30516"/>
                  </a:lnTo>
                  <a:lnTo>
                    <a:pt x="56941" y="30413"/>
                  </a:lnTo>
                  <a:lnTo>
                    <a:pt x="56782" y="30303"/>
                  </a:lnTo>
                  <a:lnTo>
                    <a:pt x="56628" y="30186"/>
                  </a:lnTo>
                  <a:lnTo>
                    <a:pt x="56475" y="30062"/>
                  </a:lnTo>
                  <a:lnTo>
                    <a:pt x="56329" y="29938"/>
                  </a:lnTo>
                  <a:lnTo>
                    <a:pt x="56182" y="29815"/>
                  </a:lnTo>
                  <a:lnTo>
                    <a:pt x="56043" y="29684"/>
                  </a:lnTo>
                  <a:lnTo>
                    <a:pt x="55903" y="29546"/>
                  </a:lnTo>
                  <a:lnTo>
                    <a:pt x="55770" y="29409"/>
                  </a:lnTo>
                  <a:lnTo>
                    <a:pt x="55636" y="29264"/>
                  </a:lnTo>
                  <a:lnTo>
                    <a:pt x="55510" y="29120"/>
                  </a:lnTo>
                  <a:lnTo>
                    <a:pt x="55383" y="28969"/>
                  </a:lnTo>
                  <a:lnTo>
                    <a:pt x="55264" y="28818"/>
                  </a:lnTo>
                  <a:lnTo>
                    <a:pt x="55144" y="28659"/>
                  </a:lnTo>
                  <a:lnTo>
                    <a:pt x="55030" y="28501"/>
                  </a:lnTo>
                  <a:lnTo>
                    <a:pt x="54924" y="28336"/>
                  </a:lnTo>
                  <a:lnTo>
                    <a:pt x="54817" y="28178"/>
                  </a:lnTo>
                  <a:lnTo>
                    <a:pt x="54718" y="28006"/>
                  </a:lnTo>
                  <a:lnTo>
                    <a:pt x="54624" y="27841"/>
                  </a:lnTo>
                  <a:lnTo>
                    <a:pt x="54531" y="27669"/>
                  </a:lnTo>
                  <a:lnTo>
                    <a:pt x="54445" y="27490"/>
                  </a:lnTo>
                  <a:lnTo>
                    <a:pt x="54365" y="27319"/>
                  </a:lnTo>
                  <a:lnTo>
                    <a:pt x="54291" y="27140"/>
                  </a:lnTo>
                  <a:lnTo>
                    <a:pt x="54218" y="26954"/>
                  </a:lnTo>
                  <a:lnTo>
                    <a:pt x="54152" y="26775"/>
                  </a:lnTo>
                  <a:lnTo>
                    <a:pt x="54092" y="26590"/>
                  </a:lnTo>
                  <a:lnTo>
                    <a:pt x="54032" y="26404"/>
                  </a:lnTo>
                  <a:lnTo>
                    <a:pt x="53985" y="26218"/>
                  </a:lnTo>
                  <a:lnTo>
                    <a:pt x="53939" y="26033"/>
                  </a:lnTo>
                  <a:lnTo>
                    <a:pt x="53899" y="25840"/>
                  </a:lnTo>
                  <a:lnTo>
                    <a:pt x="53865" y="25648"/>
                  </a:lnTo>
                  <a:lnTo>
                    <a:pt x="53832" y="25462"/>
                  </a:lnTo>
                  <a:lnTo>
                    <a:pt x="53812" y="25270"/>
                  </a:lnTo>
                  <a:lnTo>
                    <a:pt x="53799" y="25077"/>
                  </a:lnTo>
                  <a:lnTo>
                    <a:pt x="53785" y="24885"/>
                  </a:lnTo>
                  <a:lnTo>
                    <a:pt x="53779" y="24685"/>
                  </a:lnTo>
                  <a:lnTo>
                    <a:pt x="53785" y="24493"/>
                  </a:lnTo>
                  <a:lnTo>
                    <a:pt x="53792" y="24300"/>
                  </a:lnTo>
                  <a:lnTo>
                    <a:pt x="53805" y="24101"/>
                  </a:lnTo>
                  <a:lnTo>
                    <a:pt x="53825" y="23908"/>
                  </a:lnTo>
                  <a:lnTo>
                    <a:pt x="53859" y="23716"/>
                  </a:lnTo>
                  <a:lnTo>
                    <a:pt x="53892" y="23523"/>
                  </a:lnTo>
                  <a:lnTo>
                    <a:pt x="53932" y="23324"/>
                  </a:lnTo>
                  <a:lnTo>
                    <a:pt x="53985" y="23131"/>
                  </a:lnTo>
                  <a:lnTo>
                    <a:pt x="54038" y="22939"/>
                  </a:lnTo>
                  <a:lnTo>
                    <a:pt x="54105" y="22746"/>
                  </a:lnTo>
                  <a:lnTo>
                    <a:pt x="54132" y="22670"/>
                  </a:lnTo>
                  <a:lnTo>
                    <a:pt x="54172" y="22595"/>
                  </a:lnTo>
                  <a:lnTo>
                    <a:pt x="54212" y="22526"/>
                  </a:lnTo>
                  <a:lnTo>
                    <a:pt x="54251" y="22464"/>
                  </a:lnTo>
                  <a:lnTo>
                    <a:pt x="54305" y="22409"/>
                  </a:lnTo>
                  <a:lnTo>
                    <a:pt x="54358" y="22361"/>
                  </a:lnTo>
                  <a:lnTo>
                    <a:pt x="54411" y="22313"/>
                  </a:lnTo>
                  <a:lnTo>
                    <a:pt x="54471" y="22279"/>
                  </a:lnTo>
                  <a:lnTo>
                    <a:pt x="54531" y="22244"/>
                  </a:lnTo>
                  <a:lnTo>
                    <a:pt x="54598" y="22217"/>
                  </a:lnTo>
                  <a:lnTo>
                    <a:pt x="54658" y="22196"/>
                  </a:lnTo>
                  <a:lnTo>
                    <a:pt x="54724" y="22175"/>
                  </a:lnTo>
                  <a:lnTo>
                    <a:pt x="54791" y="22169"/>
                  </a:lnTo>
                  <a:lnTo>
                    <a:pt x="54857" y="22162"/>
                  </a:lnTo>
                  <a:lnTo>
                    <a:pt x="54924" y="22162"/>
                  </a:lnTo>
                  <a:lnTo>
                    <a:pt x="54991" y="22169"/>
                  </a:lnTo>
                  <a:lnTo>
                    <a:pt x="55057" y="22175"/>
                  </a:lnTo>
                  <a:lnTo>
                    <a:pt x="55124" y="22196"/>
                  </a:lnTo>
                  <a:lnTo>
                    <a:pt x="55184" y="22217"/>
                  </a:lnTo>
                  <a:lnTo>
                    <a:pt x="55250" y="22244"/>
                  </a:lnTo>
                  <a:lnTo>
                    <a:pt x="55303" y="22272"/>
                  </a:lnTo>
                  <a:lnTo>
                    <a:pt x="55363" y="22313"/>
                  </a:lnTo>
                  <a:lnTo>
                    <a:pt x="55417" y="22354"/>
                  </a:lnTo>
                  <a:lnTo>
                    <a:pt x="55463" y="22402"/>
                  </a:lnTo>
                  <a:lnTo>
                    <a:pt x="55510" y="22457"/>
                  </a:lnTo>
                  <a:lnTo>
                    <a:pt x="55550" y="22512"/>
                  </a:lnTo>
                  <a:lnTo>
                    <a:pt x="55583" y="22574"/>
                  </a:lnTo>
                  <a:lnTo>
                    <a:pt x="55616" y="22643"/>
                  </a:lnTo>
                  <a:lnTo>
                    <a:pt x="55643" y="22719"/>
                  </a:lnTo>
                  <a:lnTo>
                    <a:pt x="55656" y="22794"/>
                  </a:lnTo>
                  <a:lnTo>
                    <a:pt x="55670" y="22877"/>
                  </a:lnTo>
                  <a:lnTo>
                    <a:pt x="55676" y="22966"/>
                  </a:lnTo>
                  <a:lnTo>
                    <a:pt x="55683" y="23207"/>
                  </a:lnTo>
                  <a:lnTo>
                    <a:pt x="55696" y="23454"/>
                  </a:lnTo>
                  <a:lnTo>
                    <a:pt x="55723" y="23695"/>
                  </a:lnTo>
                  <a:lnTo>
                    <a:pt x="55756" y="23936"/>
                  </a:lnTo>
                  <a:lnTo>
                    <a:pt x="55796" y="24176"/>
                  </a:lnTo>
                  <a:lnTo>
                    <a:pt x="55843" y="24417"/>
                  </a:lnTo>
                  <a:lnTo>
                    <a:pt x="55903" y="24658"/>
                  </a:lnTo>
                  <a:lnTo>
                    <a:pt x="55969" y="24891"/>
                  </a:lnTo>
                  <a:lnTo>
                    <a:pt x="56043" y="25125"/>
                  </a:lnTo>
                  <a:lnTo>
                    <a:pt x="56129" y="25352"/>
                  </a:lnTo>
                  <a:lnTo>
                    <a:pt x="56216" y="25579"/>
                  </a:lnTo>
                  <a:lnTo>
                    <a:pt x="56316" y="25799"/>
                  </a:lnTo>
                  <a:lnTo>
                    <a:pt x="56422" y="26019"/>
                  </a:lnTo>
                  <a:lnTo>
                    <a:pt x="56542" y="26232"/>
                  </a:lnTo>
                  <a:lnTo>
                    <a:pt x="56662" y="26438"/>
                  </a:lnTo>
                  <a:lnTo>
                    <a:pt x="56795" y="26638"/>
                  </a:lnTo>
                  <a:lnTo>
                    <a:pt x="56935" y="26824"/>
                  </a:lnTo>
                  <a:lnTo>
                    <a:pt x="57081" y="27009"/>
                  </a:lnTo>
                  <a:lnTo>
                    <a:pt x="57241" y="27188"/>
                  </a:lnTo>
                  <a:lnTo>
                    <a:pt x="57401" y="27360"/>
                  </a:lnTo>
                  <a:lnTo>
                    <a:pt x="57574" y="27518"/>
                  </a:lnTo>
                  <a:lnTo>
                    <a:pt x="57754" y="27669"/>
                  </a:lnTo>
                  <a:lnTo>
                    <a:pt x="57940" y="27807"/>
                  </a:lnTo>
                  <a:lnTo>
                    <a:pt x="58133" y="27937"/>
                  </a:lnTo>
                  <a:lnTo>
                    <a:pt x="58333" y="28061"/>
                  </a:lnTo>
                  <a:lnTo>
                    <a:pt x="58546" y="28171"/>
                  </a:lnTo>
                  <a:lnTo>
                    <a:pt x="58759" y="28267"/>
                  </a:lnTo>
                  <a:lnTo>
                    <a:pt x="58985" y="28350"/>
                  </a:lnTo>
                  <a:lnTo>
                    <a:pt x="59219" y="28419"/>
                  </a:lnTo>
                  <a:lnTo>
                    <a:pt x="59458" y="28481"/>
                  </a:lnTo>
                  <a:lnTo>
                    <a:pt x="59705" y="28522"/>
                  </a:lnTo>
                  <a:lnTo>
                    <a:pt x="59958" y="28556"/>
                  </a:lnTo>
                  <a:lnTo>
                    <a:pt x="60077" y="28563"/>
                  </a:lnTo>
                  <a:lnTo>
                    <a:pt x="60324" y="28563"/>
                  </a:lnTo>
                  <a:lnTo>
                    <a:pt x="60444" y="28556"/>
                  </a:lnTo>
                  <a:lnTo>
                    <a:pt x="60563" y="28549"/>
                  </a:lnTo>
                  <a:lnTo>
                    <a:pt x="60683" y="28536"/>
                  </a:lnTo>
                  <a:lnTo>
                    <a:pt x="60923" y="28501"/>
                  </a:lnTo>
                  <a:lnTo>
                    <a:pt x="61156" y="28446"/>
                  </a:lnTo>
                  <a:lnTo>
                    <a:pt x="61382" y="28377"/>
                  </a:lnTo>
                  <a:lnTo>
                    <a:pt x="61602" y="28295"/>
                  </a:lnTo>
                  <a:lnTo>
                    <a:pt x="61822" y="28206"/>
                  </a:lnTo>
                  <a:lnTo>
                    <a:pt x="62035" y="28096"/>
                  </a:lnTo>
                  <a:lnTo>
                    <a:pt x="62241" y="27972"/>
                  </a:lnTo>
                  <a:lnTo>
                    <a:pt x="62434" y="27841"/>
                  </a:lnTo>
                  <a:lnTo>
                    <a:pt x="62628" y="27697"/>
                  </a:lnTo>
                  <a:lnTo>
                    <a:pt x="62814" y="27539"/>
                  </a:lnTo>
                  <a:lnTo>
                    <a:pt x="62987" y="27374"/>
                  </a:lnTo>
                  <a:lnTo>
                    <a:pt x="63160" y="27202"/>
                  </a:lnTo>
                  <a:lnTo>
                    <a:pt x="63320" y="27016"/>
                  </a:lnTo>
                  <a:lnTo>
                    <a:pt x="63466" y="26830"/>
                  </a:lnTo>
                  <a:lnTo>
                    <a:pt x="63606" y="26631"/>
                  </a:lnTo>
                  <a:lnTo>
                    <a:pt x="63739" y="26425"/>
                  </a:lnTo>
                  <a:lnTo>
                    <a:pt x="63859" y="26212"/>
                  </a:lnTo>
                  <a:lnTo>
                    <a:pt x="63973" y="25992"/>
                  </a:lnTo>
                  <a:lnTo>
                    <a:pt x="64072" y="25765"/>
                  </a:lnTo>
                  <a:lnTo>
                    <a:pt x="64159" y="25538"/>
                  </a:lnTo>
                  <a:lnTo>
                    <a:pt x="64232" y="25297"/>
                  </a:lnTo>
                  <a:lnTo>
                    <a:pt x="64299" y="25063"/>
                  </a:lnTo>
                  <a:lnTo>
                    <a:pt x="64352" y="24823"/>
                  </a:lnTo>
                  <a:lnTo>
                    <a:pt x="64385" y="24575"/>
                  </a:lnTo>
                  <a:lnTo>
                    <a:pt x="64412" y="24334"/>
                  </a:lnTo>
                  <a:lnTo>
                    <a:pt x="64419" y="24087"/>
                  </a:lnTo>
                  <a:lnTo>
                    <a:pt x="64419" y="23839"/>
                  </a:lnTo>
                  <a:lnTo>
                    <a:pt x="64399" y="23592"/>
                  </a:lnTo>
                  <a:lnTo>
                    <a:pt x="64365" y="23344"/>
                  </a:lnTo>
                  <a:lnTo>
                    <a:pt x="64352" y="23255"/>
                  </a:lnTo>
                  <a:lnTo>
                    <a:pt x="64345" y="23166"/>
                  </a:lnTo>
                  <a:lnTo>
                    <a:pt x="64339" y="23076"/>
                  </a:lnTo>
                  <a:lnTo>
                    <a:pt x="64339" y="22994"/>
                  </a:lnTo>
                  <a:lnTo>
                    <a:pt x="64345" y="22911"/>
                  </a:lnTo>
                  <a:lnTo>
                    <a:pt x="64352" y="22829"/>
                  </a:lnTo>
                  <a:lnTo>
                    <a:pt x="64365" y="22753"/>
                  </a:lnTo>
                  <a:lnTo>
                    <a:pt x="64379" y="22670"/>
                  </a:lnTo>
                  <a:lnTo>
                    <a:pt x="64425" y="22526"/>
                  </a:lnTo>
                  <a:lnTo>
                    <a:pt x="64479" y="22382"/>
                  </a:lnTo>
                  <a:lnTo>
                    <a:pt x="64552" y="22251"/>
                  </a:lnTo>
                  <a:lnTo>
                    <a:pt x="64632" y="22127"/>
                  </a:lnTo>
                  <a:lnTo>
                    <a:pt x="64718" y="22010"/>
                  </a:lnTo>
                  <a:lnTo>
                    <a:pt x="64818" y="21907"/>
                  </a:lnTo>
                  <a:lnTo>
                    <a:pt x="64925" y="21811"/>
                  </a:lnTo>
                  <a:lnTo>
                    <a:pt x="65044" y="21722"/>
                  </a:lnTo>
                  <a:lnTo>
                    <a:pt x="65164" y="21646"/>
                  </a:lnTo>
                  <a:lnTo>
                    <a:pt x="65291" y="21584"/>
                  </a:lnTo>
                  <a:lnTo>
                    <a:pt x="65417" y="21529"/>
                  </a:lnTo>
                  <a:lnTo>
                    <a:pt x="65551" y="21481"/>
                  </a:lnTo>
                  <a:lnTo>
                    <a:pt x="65684" y="21453"/>
                  </a:lnTo>
                  <a:lnTo>
                    <a:pt x="65823" y="21433"/>
                  </a:lnTo>
                  <a:lnTo>
                    <a:pt x="65957" y="21419"/>
                  </a:lnTo>
                  <a:close/>
                  <a:moveTo>
                    <a:pt x="71257" y="38066"/>
                  </a:moveTo>
                  <a:lnTo>
                    <a:pt x="71922" y="38072"/>
                  </a:lnTo>
                  <a:lnTo>
                    <a:pt x="72588" y="38086"/>
                  </a:lnTo>
                  <a:lnTo>
                    <a:pt x="73254" y="38107"/>
                  </a:lnTo>
                  <a:lnTo>
                    <a:pt x="73913" y="38134"/>
                  </a:lnTo>
                  <a:lnTo>
                    <a:pt x="74579" y="38169"/>
                  </a:lnTo>
                  <a:lnTo>
                    <a:pt x="75245" y="38210"/>
                  </a:lnTo>
                  <a:lnTo>
                    <a:pt x="75904" y="38258"/>
                  </a:lnTo>
                  <a:lnTo>
                    <a:pt x="76570" y="38313"/>
                  </a:lnTo>
                  <a:lnTo>
                    <a:pt x="77229" y="38375"/>
                  </a:lnTo>
                  <a:lnTo>
                    <a:pt x="77888" y="38444"/>
                  </a:lnTo>
                  <a:lnTo>
                    <a:pt x="78547" y="38513"/>
                  </a:lnTo>
                  <a:lnTo>
                    <a:pt x="79207" y="38602"/>
                  </a:lnTo>
                  <a:lnTo>
                    <a:pt x="79866" y="38691"/>
                  </a:lnTo>
                  <a:lnTo>
                    <a:pt x="80518" y="38788"/>
                  </a:lnTo>
                  <a:lnTo>
                    <a:pt x="81171" y="38898"/>
                  </a:lnTo>
                  <a:lnTo>
                    <a:pt x="81823" y="39008"/>
                  </a:lnTo>
                  <a:lnTo>
                    <a:pt x="82476" y="39131"/>
                  </a:lnTo>
                  <a:lnTo>
                    <a:pt x="83122" y="39262"/>
                  </a:lnTo>
                  <a:lnTo>
                    <a:pt x="83767" y="39400"/>
                  </a:lnTo>
                  <a:lnTo>
                    <a:pt x="84407" y="39551"/>
                  </a:lnTo>
                  <a:lnTo>
                    <a:pt x="85052" y="39702"/>
                  </a:lnTo>
                  <a:lnTo>
                    <a:pt x="85685" y="39867"/>
                  </a:lnTo>
                  <a:lnTo>
                    <a:pt x="86324" y="40046"/>
                  </a:lnTo>
                  <a:lnTo>
                    <a:pt x="86957" y="40225"/>
                  </a:lnTo>
                  <a:lnTo>
                    <a:pt x="87583" y="40417"/>
                  </a:lnTo>
                  <a:lnTo>
                    <a:pt x="88215" y="40617"/>
                  </a:lnTo>
                  <a:lnTo>
                    <a:pt x="88834" y="40830"/>
                  </a:lnTo>
                  <a:lnTo>
                    <a:pt x="89454" y="41050"/>
                  </a:lnTo>
                  <a:lnTo>
                    <a:pt x="90073" y="41284"/>
                  </a:lnTo>
                  <a:lnTo>
                    <a:pt x="90685" y="41524"/>
                  </a:lnTo>
                  <a:lnTo>
                    <a:pt x="91298" y="41772"/>
                  </a:lnTo>
                  <a:lnTo>
                    <a:pt x="91904" y="42033"/>
                  </a:lnTo>
                  <a:lnTo>
                    <a:pt x="92503" y="42301"/>
                  </a:lnTo>
                  <a:lnTo>
                    <a:pt x="93102" y="42583"/>
                  </a:lnTo>
                  <a:lnTo>
                    <a:pt x="93695" y="42872"/>
                  </a:lnTo>
                  <a:lnTo>
                    <a:pt x="94287" y="43174"/>
                  </a:lnTo>
                  <a:lnTo>
                    <a:pt x="94873" y="43484"/>
                  </a:lnTo>
                  <a:lnTo>
                    <a:pt x="95453" y="43807"/>
                  </a:lnTo>
                  <a:lnTo>
                    <a:pt x="96032" y="44144"/>
                  </a:lnTo>
                  <a:lnTo>
                    <a:pt x="96605" y="44488"/>
                  </a:lnTo>
                  <a:lnTo>
                    <a:pt x="97170" y="44845"/>
                  </a:lnTo>
                  <a:lnTo>
                    <a:pt x="97730" y="45217"/>
                  </a:lnTo>
                  <a:lnTo>
                    <a:pt x="98289" y="45595"/>
                  </a:lnTo>
                  <a:lnTo>
                    <a:pt x="98842" y="45987"/>
                  </a:lnTo>
                  <a:lnTo>
                    <a:pt x="99388" y="46385"/>
                  </a:lnTo>
                  <a:lnTo>
                    <a:pt x="99927" y="46805"/>
                  </a:lnTo>
                  <a:lnTo>
                    <a:pt x="100460" y="47231"/>
                  </a:lnTo>
                  <a:lnTo>
                    <a:pt x="100992" y="47671"/>
                  </a:lnTo>
                  <a:lnTo>
                    <a:pt x="101518" y="48118"/>
                  </a:lnTo>
                  <a:lnTo>
                    <a:pt x="101984" y="48544"/>
                  </a:lnTo>
                  <a:lnTo>
                    <a:pt x="102444" y="48971"/>
                  </a:lnTo>
                  <a:lnTo>
                    <a:pt x="102890" y="49404"/>
                  </a:lnTo>
                  <a:lnTo>
                    <a:pt x="103329" y="49844"/>
                  </a:lnTo>
                  <a:lnTo>
                    <a:pt x="103749" y="50284"/>
                  </a:lnTo>
                  <a:lnTo>
                    <a:pt x="104162" y="50731"/>
                  </a:lnTo>
                  <a:lnTo>
                    <a:pt x="104554" y="51185"/>
                  </a:lnTo>
                  <a:lnTo>
                    <a:pt x="104947" y="51646"/>
                  </a:lnTo>
                  <a:lnTo>
                    <a:pt x="105320" y="52106"/>
                  </a:lnTo>
                  <a:lnTo>
                    <a:pt x="105686" y="52574"/>
                  </a:lnTo>
                  <a:lnTo>
                    <a:pt x="106039" y="53048"/>
                  </a:lnTo>
                  <a:lnTo>
                    <a:pt x="106379" y="53530"/>
                  </a:lnTo>
                  <a:lnTo>
                    <a:pt x="106712" y="54011"/>
                  </a:lnTo>
                  <a:lnTo>
                    <a:pt x="107031" y="54492"/>
                  </a:lnTo>
                  <a:lnTo>
                    <a:pt x="107338" y="54987"/>
                  </a:lnTo>
                  <a:lnTo>
                    <a:pt x="107637" y="55482"/>
                  </a:lnTo>
                  <a:lnTo>
                    <a:pt x="107930" y="55977"/>
                  </a:lnTo>
                  <a:lnTo>
                    <a:pt x="108210" y="56486"/>
                  </a:lnTo>
                  <a:lnTo>
                    <a:pt x="108476" y="56988"/>
                  </a:lnTo>
                  <a:lnTo>
                    <a:pt x="108736" y="57504"/>
                  </a:lnTo>
                  <a:lnTo>
                    <a:pt x="108989" y="58019"/>
                  </a:lnTo>
                  <a:lnTo>
                    <a:pt x="109229" y="58535"/>
                  </a:lnTo>
                  <a:lnTo>
                    <a:pt x="109462" y="59065"/>
                  </a:lnTo>
                  <a:lnTo>
                    <a:pt x="109681" y="59587"/>
                  </a:lnTo>
                  <a:lnTo>
                    <a:pt x="109901" y="60117"/>
                  </a:lnTo>
                  <a:lnTo>
                    <a:pt x="110101" y="60653"/>
                  </a:lnTo>
                  <a:lnTo>
                    <a:pt x="110301" y="61189"/>
                  </a:lnTo>
                  <a:lnTo>
                    <a:pt x="110487" y="61732"/>
                  </a:lnTo>
                  <a:lnTo>
                    <a:pt x="110667" y="62276"/>
                  </a:lnTo>
                  <a:lnTo>
                    <a:pt x="110840" y="62826"/>
                  </a:lnTo>
                  <a:lnTo>
                    <a:pt x="111006" y="63376"/>
                  </a:lnTo>
                  <a:lnTo>
                    <a:pt x="111159" y="63926"/>
                  </a:lnTo>
                  <a:lnTo>
                    <a:pt x="111313" y="64483"/>
                  </a:lnTo>
                  <a:lnTo>
                    <a:pt x="111452" y="65047"/>
                  </a:lnTo>
                  <a:lnTo>
                    <a:pt x="111586" y="65610"/>
                  </a:lnTo>
                  <a:lnTo>
                    <a:pt x="111719" y="66174"/>
                  </a:lnTo>
                  <a:lnTo>
                    <a:pt x="111839" y="66745"/>
                  </a:lnTo>
                  <a:lnTo>
                    <a:pt x="111952" y="67316"/>
                  </a:lnTo>
                  <a:lnTo>
                    <a:pt x="112058" y="67886"/>
                  </a:lnTo>
                  <a:lnTo>
                    <a:pt x="112158" y="68464"/>
                  </a:lnTo>
                  <a:lnTo>
                    <a:pt x="112251" y="69042"/>
                  </a:lnTo>
                  <a:lnTo>
                    <a:pt x="112345" y="69619"/>
                  </a:lnTo>
                  <a:lnTo>
                    <a:pt x="112424" y="70204"/>
                  </a:lnTo>
                  <a:lnTo>
                    <a:pt x="112504" y="70788"/>
                  </a:lnTo>
                  <a:lnTo>
                    <a:pt x="112571" y="71379"/>
                  </a:lnTo>
                  <a:lnTo>
                    <a:pt x="112638" y="71971"/>
                  </a:lnTo>
                  <a:lnTo>
                    <a:pt x="112704" y="72562"/>
                  </a:lnTo>
                  <a:lnTo>
                    <a:pt x="112757" y="73153"/>
                  </a:lnTo>
                  <a:lnTo>
                    <a:pt x="112811" y="73745"/>
                  </a:lnTo>
                  <a:lnTo>
                    <a:pt x="112857" y="74343"/>
                  </a:lnTo>
                  <a:lnTo>
                    <a:pt x="112897" y="74941"/>
                  </a:lnTo>
                  <a:lnTo>
                    <a:pt x="112931" y="75539"/>
                  </a:lnTo>
                  <a:lnTo>
                    <a:pt x="112964" y="76144"/>
                  </a:lnTo>
                  <a:lnTo>
                    <a:pt x="112997" y="76749"/>
                  </a:lnTo>
                  <a:lnTo>
                    <a:pt x="113044" y="77960"/>
                  </a:lnTo>
                  <a:lnTo>
                    <a:pt x="113077" y="79170"/>
                  </a:lnTo>
                  <a:lnTo>
                    <a:pt x="113090" y="80387"/>
                  </a:lnTo>
                  <a:lnTo>
                    <a:pt x="113097" y="81611"/>
                  </a:lnTo>
                  <a:lnTo>
                    <a:pt x="113097" y="82835"/>
                  </a:lnTo>
                  <a:lnTo>
                    <a:pt x="113097" y="82952"/>
                  </a:lnTo>
                  <a:lnTo>
                    <a:pt x="113084" y="83055"/>
                  </a:lnTo>
                  <a:lnTo>
                    <a:pt x="113070" y="83158"/>
                  </a:lnTo>
                  <a:lnTo>
                    <a:pt x="113050" y="83261"/>
                  </a:lnTo>
                  <a:lnTo>
                    <a:pt x="113024" y="83350"/>
                  </a:lnTo>
                  <a:lnTo>
                    <a:pt x="112990" y="83440"/>
                  </a:lnTo>
                  <a:lnTo>
                    <a:pt x="112950" y="83522"/>
                  </a:lnTo>
                  <a:lnTo>
                    <a:pt x="112911" y="83605"/>
                  </a:lnTo>
                  <a:lnTo>
                    <a:pt x="112864" y="83680"/>
                  </a:lnTo>
                  <a:lnTo>
                    <a:pt x="112817" y="83749"/>
                  </a:lnTo>
                  <a:lnTo>
                    <a:pt x="112757" y="83818"/>
                  </a:lnTo>
                  <a:lnTo>
                    <a:pt x="112704" y="83880"/>
                  </a:lnTo>
                  <a:lnTo>
                    <a:pt x="112638" y="83935"/>
                  </a:lnTo>
                  <a:lnTo>
                    <a:pt x="112578" y="83990"/>
                  </a:lnTo>
                  <a:lnTo>
                    <a:pt x="112504" y="84045"/>
                  </a:lnTo>
                  <a:lnTo>
                    <a:pt x="112438" y="84093"/>
                  </a:lnTo>
                  <a:lnTo>
                    <a:pt x="112371" y="84169"/>
                  </a:lnTo>
                  <a:lnTo>
                    <a:pt x="112291" y="84244"/>
                  </a:lnTo>
                  <a:lnTo>
                    <a:pt x="112211" y="84313"/>
                  </a:lnTo>
                  <a:lnTo>
                    <a:pt x="112118" y="84375"/>
                  </a:lnTo>
                  <a:lnTo>
                    <a:pt x="112012" y="84423"/>
                  </a:lnTo>
                  <a:lnTo>
                    <a:pt x="111898" y="84464"/>
                  </a:lnTo>
                  <a:lnTo>
                    <a:pt x="111779" y="84492"/>
                  </a:lnTo>
                  <a:lnTo>
                    <a:pt x="111652" y="84505"/>
                  </a:lnTo>
                  <a:lnTo>
                    <a:pt x="111479" y="84512"/>
                  </a:lnTo>
                  <a:lnTo>
                    <a:pt x="111306" y="84512"/>
                  </a:lnTo>
                  <a:lnTo>
                    <a:pt x="110966" y="84505"/>
                  </a:lnTo>
                  <a:lnTo>
                    <a:pt x="110627" y="84478"/>
                  </a:lnTo>
                  <a:lnTo>
                    <a:pt x="110287" y="84444"/>
                  </a:lnTo>
                  <a:lnTo>
                    <a:pt x="109954" y="84402"/>
                  </a:lnTo>
                  <a:lnTo>
                    <a:pt x="109615" y="84354"/>
                  </a:lnTo>
                  <a:lnTo>
                    <a:pt x="108942" y="84265"/>
                  </a:lnTo>
                  <a:lnTo>
                    <a:pt x="108856" y="84361"/>
                  </a:lnTo>
                  <a:lnTo>
                    <a:pt x="108749" y="84444"/>
                  </a:lnTo>
                  <a:lnTo>
                    <a:pt x="108636" y="84519"/>
                  </a:lnTo>
                  <a:lnTo>
                    <a:pt x="108516" y="84588"/>
                  </a:lnTo>
                  <a:lnTo>
                    <a:pt x="108383" y="84636"/>
                  </a:lnTo>
                  <a:lnTo>
                    <a:pt x="108236" y="84677"/>
                  </a:lnTo>
                  <a:lnTo>
                    <a:pt x="108083" y="84698"/>
                  </a:lnTo>
                  <a:lnTo>
                    <a:pt x="108003" y="84705"/>
                  </a:lnTo>
                  <a:lnTo>
                    <a:pt x="107924" y="84705"/>
                  </a:lnTo>
                  <a:lnTo>
                    <a:pt x="102064" y="84836"/>
                  </a:lnTo>
                  <a:lnTo>
                    <a:pt x="96192" y="84959"/>
                  </a:lnTo>
                  <a:lnTo>
                    <a:pt x="90306" y="85076"/>
                  </a:lnTo>
                  <a:lnTo>
                    <a:pt x="87363" y="85124"/>
                  </a:lnTo>
                  <a:lnTo>
                    <a:pt x="84413" y="85172"/>
                  </a:lnTo>
                  <a:lnTo>
                    <a:pt x="81470" y="85214"/>
                  </a:lnTo>
                  <a:lnTo>
                    <a:pt x="78514" y="85248"/>
                  </a:lnTo>
                  <a:lnTo>
                    <a:pt x="75564" y="85276"/>
                  </a:lnTo>
                  <a:lnTo>
                    <a:pt x="72615" y="85296"/>
                  </a:lnTo>
                  <a:lnTo>
                    <a:pt x="69659" y="85310"/>
                  </a:lnTo>
                  <a:lnTo>
                    <a:pt x="66702" y="85310"/>
                  </a:lnTo>
                  <a:lnTo>
                    <a:pt x="63746" y="85303"/>
                  </a:lnTo>
                  <a:lnTo>
                    <a:pt x="60797" y="85289"/>
                  </a:lnTo>
                  <a:lnTo>
                    <a:pt x="57840" y="85262"/>
                  </a:lnTo>
                  <a:lnTo>
                    <a:pt x="54884" y="85221"/>
                  </a:lnTo>
                  <a:lnTo>
                    <a:pt x="51934" y="85172"/>
                  </a:lnTo>
                  <a:lnTo>
                    <a:pt x="48978" y="85111"/>
                  </a:lnTo>
                  <a:lnTo>
                    <a:pt x="46029" y="85028"/>
                  </a:lnTo>
                  <a:lnTo>
                    <a:pt x="43079" y="84939"/>
                  </a:lnTo>
                  <a:lnTo>
                    <a:pt x="40129" y="84836"/>
                  </a:lnTo>
                  <a:lnTo>
                    <a:pt x="37186" y="84712"/>
                  </a:lnTo>
                  <a:lnTo>
                    <a:pt x="35715" y="84643"/>
                  </a:lnTo>
                  <a:lnTo>
                    <a:pt x="34243" y="84574"/>
                  </a:lnTo>
                  <a:lnTo>
                    <a:pt x="32772" y="84499"/>
                  </a:lnTo>
                  <a:lnTo>
                    <a:pt x="31301" y="84423"/>
                  </a:lnTo>
                  <a:lnTo>
                    <a:pt x="29829" y="84334"/>
                  </a:lnTo>
                  <a:lnTo>
                    <a:pt x="28358" y="84244"/>
                  </a:lnTo>
                  <a:lnTo>
                    <a:pt x="26893" y="84155"/>
                  </a:lnTo>
                  <a:lnTo>
                    <a:pt x="25428" y="84059"/>
                  </a:lnTo>
                  <a:lnTo>
                    <a:pt x="23956" y="83955"/>
                  </a:lnTo>
                  <a:lnTo>
                    <a:pt x="22492" y="83845"/>
                  </a:lnTo>
                  <a:lnTo>
                    <a:pt x="21027" y="83735"/>
                  </a:lnTo>
                  <a:lnTo>
                    <a:pt x="19562" y="83618"/>
                  </a:lnTo>
                  <a:lnTo>
                    <a:pt x="18097" y="83495"/>
                  </a:lnTo>
                  <a:lnTo>
                    <a:pt x="16639" y="83371"/>
                  </a:lnTo>
                  <a:lnTo>
                    <a:pt x="15174" y="83240"/>
                  </a:lnTo>
                  <a:lnTo>
                    <a:pt x="13716" y="83103"/>
                  </a:lnTo>
                  <a:lnTo>
                    <a:pt x="13610" y="83089"/>
                  </a:lnTo>
                  <a:lnTo>
                    <a:pt x="13516" y="83062"/>
                  </a:lnTo>
                  <a:lnTo>
                    <a:pt x="13423" y="83027"/>
                  </a:lnTo>
                  <a:lnTo>
                    <a:pt x="13343" y="82993"/>
                  </a:lnTo>
                  <a:lnTo>
                    <a:pt x="13263" y="82945"/>
                  </a:lnTo>
                  <a:lnTo>
                    <a:pt x="13197" y="82890"/>
                  </a:lnTo>
                  <a:lnTo>
                    <a:pt x="13130" y="82828"/>
                  </a:lnTo>
                  <a:lnTo>
                    <a:pt x="13070" y="82766"/>
                  </a:lnTo>
                  <a:lnTo>
                    <a:pt x="13024" y="82697"/>
                  </a:lnTo>
                  <a:lnTo>
                    <a:pt x="12977" y="82621"/>
                  </a:lnTo>
                  <a:lnTo>
                    <a:pt x="12944" y="82546"/>
                  </a:lnTo>
                  <a:lnTo>
                    <a:pt x="12910" y="82470"/>
                  </a:lnTo>
                  <a:lnTo>
                    <a:pt x="12884" y="82388"/>
                  </a:lnTo>
                  <a:lnTo>
                    <a:pt x="12871" y="82305"/>
                  </a:lnTo>
                  <a:lnTo>
                    <a:pt x="12857" y="82216"/>
                  </a:lnTo>
                  <a:lnTo>
                    <a:pt x="12851" y="82133"/>
                  </a:lnTo>
                  <a:lnTo>
                    <a:pt x="12857" y="82051"/>
                  </a:lnTo>
                  <a:lnTo>
                    <a:pt x="12864" y="81968"/>
                  </a:lnTo>
                  <a:lnTo>
                    <a:pt x="12877" y="81886"/>
                  </a:lnTo>
                  <a:lnTo>
                    <a:pt x="12904" y="81803"/>
                  </a:lnTo>
                  <a:lnTo>
                    <a:pt x="12930" y="81728"/>
                  </a:lnTo>
                  <a:lnTo>
                    <a:pt x="12970" y="81652"/>
                  </a:lnTo>
                  <a:lnTo>
                    <a:pt x="13010" y="81583"/>
                  </a:lnTo>
                  <a:lnTo>
                    <a:pt x="13064" y="81514"/>
                  </a:lnTo>
                  <a:lnTo>
                    <a:pt x="13117" y="81459"/>
                  </a:lnTo>
                  <a:lnTo>
                    <a:pt x="13183" y="81404"/>
                  </a:lnTo>
                  <a:lnTo>
                    <a:pt x="13257" y="81356"/>
                  </a:lnTo>
                  <a:lnTo>
                    <a:pt x="13330" y="81315"/>
                  </a:lnTo>
                  <a:lnTo>
                    <a:pt x="13417" y="81281"/>
                  </a:lnTo>
                  <a:lnTo>
                    <a:pt x="13510" y="81253"/>
                  </a:lnTo>
                  <a:lnTo>
                    <a:pt x="13610" y="81239"/>
                  </a:lnTo>
                  <a:lnTo>
                    <a:pt x="13716" y="81233"/>
                  </a:lnTo>
                  <a:lnTo>
                    <a:pt x="14162" y="81233"/>
                  </a:lnTo>
                  <a:lnTo>
                    <a:pt x="14082" y="80586"/>
                  </a:lnTo>
                  <a:lnTo>
                    <a:pt x="14009" y="79947"/>
                  </a:lnTo>
                  <a:lnTo>
                    <a:pt x="13956" y="79314"/>
                  </a:lnTo>
                  <a:lnTo>
                    <a:pt x="13909" y="78688"/>
                  </a:lnTo>
                  <a:lnTo>
                    <a:pt x="13876" y="78063"/>
                  </a:lnTo>
                  <a:lnTo>
                    <a:pt x="13849" y="77444"/>
                  </a:lnTo>
                  <a:lnTo>
                    <a:pt x="13843" y="76832"/>
                  </a:lnTo>
                  <a:lnTo>
                    <a:pt x="13836" y="76227"/>
                  </a:lnTo>
                  <a:lnTo>
                    <a:pt x="13849" y="75629"/>
                  </a:lnTo>
                  <a:lnTo>
                    <a:pt x="13869" y="75030"/>
                  </a:lnTo>
                  <a:lnTo>
                    <a:pt x="13903" y="74439"/>
                  </a:lnTo>
                  <a:lnTo>
                    <a:pt x="13949" y="73855"/>
                  </a:lnTo>
                  <a:lnTo>
                    <a:pt x="14002" y="73277"/>
                  </a:lnTo>
                  <a:lnTo>
                    <a:pt x="14062" y="72700"/>
                  </a:lnTo>
                  <a:lnTo>
                    <a:pt x="14136" y="72136"/>
                  </a:lnTo>
                  <a:lnTo>
                    <a:pt x="14222" y="71572"/>
                  </a:lnTo>
                  <a:lnTo>
                    <a:pt x="14315" y="71015"/>
                  </a:lnTo>
                  <a:lnTo>
                    <a:pt x="14422" y="70458"/>
                  </a:lnTo>
                  <a:lnTo>
                    <a:pt x="14535" y="69908"/>
                  </a:lnTo>
                  <a:lnTo>
                    <a:pt x="14662" y="69365"/>
                  </a:lnTo>
                  <a:lnTo>
                    <a:pt x="14795" y="68828"/>
                  </a:lnTo>
                  <a:lnTo>
                    <a:pt x="14941" y="68299"/>
                  </a:lnTo>
                  <a:lnTo>
                    <a:pt x="15094" y="67770"/>
                  </a:lnTo>
                  <a:lnTo>
                    <a:pt x="15254" y="67247"/>
                  </a:lnTo>
                  <a:lnTo>
                    <a:pt x="15427" y="66731"/>
                  </a:lnTo>
                  <a:lnTo>
                    <a:pt x="15607" y="66222"/>
                  </a:lnTo>
                  <a:lnTo>
                    <a:pt x="15800" y="65714"/>
                  </a:lnTo>
                  <a:lnTo>
                    <a:pt x="16000" y="65212"/>
                  </a:lnTo>
                  <a:lnTo>
                    <a:pt x="16206" y="64717"/>
                  </a:lnTo>
                  <a:lnTo>
                    <a:pt x="16419" y="64228"/>
                  </a:lnTo>
                  <a:lnTo>
                    <a:pt x="16646" y="63740"/>
                  </a:lnTo>
                  <a:lnTo>
                    <a:pt x="16879" y="63259"/>
                  </a:lnTo>
                  <a:lnTo>
                    <a:pt x="17125" y="62784"/>
                  </a:lnTo>
                  <a:lnTo>
                    <a:pt x="17372" y="62310"/>
                  </a:lnTo>
                  <a:lnTo>
                    <a:pt x="17631" y="61842"/>
                  </a:lnTo>
                  <a:lnTo>
                    <a:pt x="17898" y="61382"/>
                  </a:lnTo>
                  <a:lnTo>
                    <a:pt x="18170" y="60928"/>
                  </a:lnTo>
                  <a:lnTo>
                    <a:pt x="18450" y="60474"/>
                  </a:lnTo>
                  <a:lnTo>
                    <a:pt x="18743" y="60034"/>
                  </a:lnTo>
                  <a:lnTo>
                    <a:pt x="19036" y="59587"/>
                  </a:lnTo>
                  <a:lnTo>
                    <a:pt x="19342" y="59154"/>
                  </a:lnTo>
                  <a:lnTo>
                    <a:pt x="19655" y="58721"/>
                  </a:lnTo>
                  <a:lnTo>
                    <a:pt x="19968" y="58295"/>
                  </a:lnTo>
                  <a:lnTo>
                    <a:pt x="20294" y="57875"/>
                  </a:lnTo>
                  <a:lnTo>
                    <a:pt x="20627" y="57463"/>
                  </a:lnTo>
                  <a:lnTo>
                    <a:pt x="20967" y="57050"/>
                  </a:lnTo>
                  <a:lnTo>
                    <a:pt x="21313" y="56644"/>
                  </a:lnTo>
                  <a:lnTo>
                    <a:pt x="21666" y="56239"/>
                  </a:lnTo>
                  <a:lnTo>
                    <a:pt x="22026" y="55840"/>
                  </a:lnTo>
                  <a:lnTo>
                    <a:pt x="22392" y="55448"/>
                  </a:lnTo>
                  <a:lnTo>
                    <a:pt x="22765" y="55063"/>
                  </a:lnTo>
                  <a:lnTo>
                    <a:pt x="23144" y="54678"/>
                  </a:lnTo>
                  <a:lnTo>
                    <a:pt x="23530" y="54300"/>
                  </a:lnTo>
                  <a:lnTo>
                    <a:pt x="23917" y="53928"/>
                  </a:lnTo>
                  <a:lnTo>
                    <a:pt x="24316" y="53564"/>
                  </a:lnTo>
                  <a:lnTo>
                    <a:pt x="24716" y="53199"/>
                  </a:lnTo>
                  <a:lnTo>
                    <a:pt x="25122" y="52842"/>
                  </a:lnTo>
                  <a:lnTo>
                    <a:pt x="25534" y="52484"/>
                  </a:lnTo>
                  <a:lnTo>
                    <a:pt x="25954" y="52134"/>
                  </a:lnTo>
                  <a:lnTo>
                    <a:pt x="26380" y="51790"/>
                  </a:lnTo>
                  <a:lnTo>
                    <a:pt x="26806" y="51453"/>
                  </a:lnTo>
                  <a:lnTo>
                    <a:pt x="27239" y="51116"/>
                  </a:lnTo>
                  <a:lnTo>
                    <a:pt x="27678" y="50786"/>
                  </a:lnTo>
                  <a:lnTo>
                    <a:pt x="28125" y="50463"/>
                  </a:lnTo>
                  <a:lnTo>
                    <a:pt x="28571" y="50140"/>
                  </a:lnTo>
                  <a:lnTo>
                    <a:pt x="29023" y="49823"/>
                  </a:lnTo>
                  <a:lnTo>
                    <a:pt x="29483" y="49507"/>
                  </a:lnTo>
                  <a:lnTo>
                    <a:pt x="29942" y="49205"/>
                  </a:lnTo>
                  <a:lnTo>
                    <a:pt x="30408" y="48895"/>
                  </a:lnTo>
                  <a:lnTo>
                    <a:pt x="30881" y="48600"/>
                  </a:lnTo>
                  <a:lnTo>
                    <a:pt x="31354" y="48304"/>
                  </a:lnTo>
                  <a:lnTo>
                    <a:pt x="31827" y="48015"/>
                  </a:lnTo>
                  <a:lnTo>
                    <a:pt x="32313" y="47733"/>
                  </a:lnTo>
                  <a:lnTo>
                    <a:pt x="32799" y="47451"/>
                  </a:lnTo>
                  <a:lnTo>
                    <a:pt x="33285" y="47176"/>
                  </a:lnTo>
                  <a:lnTo>
                    <a:pt x="33777" y="46901"/>
                  </a:lnTo>
                  <a:lnTo>
                    <a:pt x="34277" y="46633"/>
                  </a:lnTo>
                  <a:lnTo>
                    <a:pt x="34776" y="46372"/>
                  </a:lnTo>
                  <a:lnTo>
                    <a:pt x="35276" y="46117"/>
                  </a:lnTo>
                  <a:lnTo>
                    <a:pt x="35782" y="45863"/>
                  </a:lnTo>
                  <a:lnTo>
                    <a:pt x="36288" y="45615"/>
                  </a:lnTo>
                  <a:lnTo>
                    <a:pt x="36800" y="45368"/>
                  </a:lnTo>
                  <a:lnTo>
                    <a:pt x="37313" y="45127"/>
                  </a:lnTo>
                  <a:lnTo>
                    <a:pt x="37826" y="44893"/>
                  </a:lnTo>
                  <a:lnTo>
                    <a:pt x="38345" y="44660"/>
                  </a:lnTo>
                  <a:lnTo>
                    <a:pt x="38871" y="44433"/>
                  </a:lnTo>
                  <a:lnTo>
                    <a:pt x="39390" y="44206"/>
                  </a:lnTo>
                  <a:lnTo>
                    <a:pt x="39916" y="43986"/>
                  </a:lnTo>
                  <a:lnTo>
                    <a:pt x="40442" y="43773"/>
                  </a:lnTo>
                  <a:lnTo>
                    <a:pt x="40975" y="43566"/>
                  </a:lnTo>
                  <a:lnTo>
                    <a:pt x="41501" y="43360"/>
                  </a:lnTo>
                  <a:lnTo>
                    <a:pt x="42034" y="43154"/>
                  </a:lnTo>
                  <a:lnTo>
                    <a:pt x="42566" y="42954"/>
                  </a:lnTo>
                  <a:lnTo>
                    <a:pt x="43106" y="42762"/>
                  </a:lnTo>
                  <a:lnTo>
                    <a:pt x="43638" y="42576"/>
                  </a:lnTo>
                  <a:lnTo>
                    <a:pt x="44178" y="42391"/>
                  </a:lnTo>
                  <a:lnTo>
                    <a:pt x="44717" y="42212"/>
                  </a:lnTo>
                  <a:lnTo>
                    <a:pt x="45256" y="42033"/>
                  </a:lnTo>
                  <a:lnTo>
                    <a:pt x="45796" y="41861"/>
                  </a:lnTo>
                  <a:lnTo>
                    <a:pt x="46341" y="41689"/>
                  </a:lnTo>
                  <a:lnTo>
                    <a:pt x="47427" y="41366"/>
                  </a:lnTo>
                  <a:lnTo>
                    <a:pt x="48512" y="41057"/>
                  </a:lnTo>
                  <a:lnTo>
                    <a:pt x="49597" y="40768"/>
                  </a:lnTo>
                  <a:lnTo>
                    <a:pt x="50683" y="40493"/>
                  </a:lnTo>
                  <a:lnTo>
                    <a:pt x="51768" y="40232"/>
                  </a:lnTo>
                  <a:lnTo>
                    <a:pt x="52853" y="39991"/>
                  </a:lnTo>
                  <a:lnTo>
                    <a:pt x="53932" y="39757"/>
                  </a:lnTo>
                  <a:lnTo>
                    <a:pt x="55011" y="39551"/>
                  </a:lnTo>
                  <a:lnTo>
                    <a:pt x="56082" y="39351"/>
                  </a:lnTo>
                  <a:lnTo>
                    <a:pt x="57148" y="39173"/>
                  </a:lnTo>
                  <a:lnTo>
                    <a:pt x="58206" y="39008"/>
                  </a:lnTo>
                  <a:lnTo>
                    <a:pt x="59258" y="38856"/>
                  </a:lnTo>
                  <a:lnTo>
                    <a:pt x="60304" y="38719"/>
                  </a:lnTo>
                  <a:lnTo>
                    <a:pt x="61342" y="38602"/>
                  </a:lnTo>
                  <a:lnTo>
                    <a:pt x="61995" y="38533"/>
                  </a:lnTo>
                  <a:lnTo>
                    <a:pt x="62648" y="38464"/>
                  </a:lnTo>
                  <a:lnTo>
                    <a:pt x="63300" y="38409"/>
                  </a:lnTo>
                  <a:lnTo>
                    <a:pt x="63959" y="38348"/>
                  </a:lnTo>
                  <a:lnTo>
                    <a:pt x="64618" y="38299"/>
                  </a:lnTo>
                  <a:lnTo>
                    <a:pt x="65278" y="38251"/>
                  </a:lnTo>
                  <a:lnTo>
                    <a:pt x="65943" y="38210"/>
                  </a:lnTo>
                  <a:lnTo>
                    <a:pt x="66603" y="38176"/>
                  </a:lnTo>
                  <a:lnTo>
                    <a:pt x="67268" y="38141"/>
                  </a:lnTo>
                  <a:lnTo>
                    <a:pt x="67927" y="38114"/>
                  </a:lnTo>
                  <a:lnTo>
                    <a:pt x="68593" y="38093"/>
                  </a:lnTo>
                  <a:lnTo>
                    <a:pt x="69259" y="38079"/>
                  </a:lnTo>
                  <a:lnTo>
                    <a:pt x="69925" y="38072"/>
                  </a:lnTo>
                  <a:lnTo>
                    <a:pt x="70591" y="38066"/>
                  </a:lnTo>
                  <a:close/>
                  <a:moveTo>
                    <a:pt x="18830" y="1"/>
                  </a:moveTo>
                  <a:lnTo>
                    <a:pt x="18337" y="8"/>
                  </a:lnTo>
                  <a:lnTo>
                    <a:pt x="17844" y="21"/>
                  </a:lnTo>
                  <a:lnTo>
                    <a:pt x="17358" y="42"/>
                  </a:lnTo>
                  <a:lnTo>
                    <a:pt x="16879" y="69"/>
                  </a:lnTo>
                  <a:lnTo>
                    <a:pt x="16399" y="104"/>
                  </a:lnTo>
                  <a:lnTo>
                    <a:pt x="15920" y="152"/>
                  </a:lnTo>
                  <a:lnTo>
                    <a:pt x="15454" y="207"/>
                  </a:lnTo>
                  <a:lnTo>
                    <a:pt x="14988" y="269"/>
                  </a:lnTo>
                  <a:lnTo>
                    <a:pt x="14522" y="344"/>
                  </a:lnTo>
                  <a:lnTo>
                    <a:pt x="14209" y="399"/>
                  </a:lnTo>
                  <a:lnTo>
                    <a:pt x="13896" y="461"/>
                  </a:lnTo>
                  <a:lnTo>
                    <a:pt x="13590" y="523"/>
                  </a:lnTo>
                  <a:lnTo>
                    <a:pt x="13290" y="592"/>
                  </a:lnTo>
                  <a:lnTo>
                    <a:pt x="12990" y="661"/>
                  </a:lnTo>
                  <a:lnTo>
                    <a:pt x="12704" y="736"/>
                  </a:lnTo>
                  <a:lnTo>
                    <a:pt x="12418" y="812"/>
                  </a:lnTo>
                  <a:lnTo>
                    <a:pt x="12131" y="894"/>
                  </a:lnTo>
                  <a:lnTo>
                    <a:pt x="11858" y="977"/>
                  </a:lnTo>
                  <a:lnTo>
                    <a:pt x="11585" y="1066"/>
                  </a:lnTo>
                  <a:lnTo>
                    <a:pt x="11319" y="1156"/>
                  </a:lnTo>
                  <a:lnTo>
                    <a:pt x="11053" y="1245"/>
                  </a:lnTo>
                  <a:lnTo>
                    <a:pt x="10800" y="1341"/>
                  </a:lnTo>
                  <a:lnTo>
                    <a:pt x="10540" y="1445"/>
                  </a:lnTo>
                  <a:lnTo>
                    <a:pt x="10294" y="1548"/>
                  </a:lnTo>
                  <a:lnTo>
                    <a:pt x="10047" y="1651"/>
                  </a:lnTo>
                  <a:lnTo>
                    <a:pt x="9808" y="1761"/>
                  </a:lnTo>
                  <a:lnTo>
                    <a:pt x="9575" y="1871"/>
                  </a:lnTo>
                  <a:lnTo>
                    <a:pt x="9342" y="1988"/>
                  </a:lnTo>
                  <a:lnTo>
                    <a:pt x="9115" y="2105"/>
                  </a:lnTo>
                  <a:lnTo>
                    <a:pt x="8896" y="2222"/>
                  </a:lnTo>
                  <a:lnTo>
                    <a:pt x="8676" y="2345"/>
                  </a:lnTo>
                  <a:lnTo>
                    <a:pt x="8463" y="2469"/>
                  </a:lnTo>
                  <a:lnTo>
                    <a:pt x="8250" y="2600"/>
                  </a:lnTo>
                  <a:lnTo>
                    <a:pt x="8043" y="2730"/>
                  </a:lnTo>
                  <a:lnTo>
                    <a:pt x="7844" y="2861"/>
                  </a:lnTo>
                  <a:lnTo>
                    <a:pt x="7644" y="2999"/>
                  </a:lnTo>
                  <a:lnTo>
                    <a:pt x="7451" y="3136"/>
                  </a:lnTo>
                  <a:lnTo>
                    <a:pt x="7264" y="3280"/>
                  </a:lnTo>
                  <a:lnTo>
                    <a:pt x="7078" y="3425"/>
                  </a:lnTo>
                  <a:lnTo>
                    <a:pt x="6891" y="3569"/>
                  </a:lnTo>
                  <a:lnTo>
                    <a:pt x="6718" y="3720"/>
                  </a:lnTo>
                  <a:lnTo>
                    <a:pt x="6539" y="3872"/>
                  </a:lnTo>
                  <a:lnTo>
                    <a:pt x="6372" y="4023"/>
                  </a:lnTo>
                  <a:lnTo>
                    <a:pt x="6206" y="4181"/>
                  </a:lnTo>
                  <a:lnTo>
                    <a:pt x="6039" y="4339"/>
                  </a:lnTo>
                  <a:lnTo>
                    <a:pt x="5879" y="4497"/>
                  </a:lnTo>
                  <a:lnTo>
                    <a:pt x="5720" y="4662"/>
                  </a:lnTo>
                  <a:lnTo>
                    <a:pt x="5566" y="4828"/>
                  </a:lnTo>
                  <a:lnTo>
                    <a:pt x="5420" y="4999"/>
                  </a:lnTo>
                  <a:lnTo>
                    <a:pt x="5134" y="5343"/>
                  </a:lnTo>
                  <a:lnTo>
                    <a:pt x="4854" y="5694"/>
                  </a:lnTo>
                  <a:lnTo>
                    <a:pt x="4594" y="6051"/>
                  </a:lnTo>
                  <a:lnTo>
                    <a:pt x="4341" y="6416"/>
                  </a:lnTo>
                  <a:lnTo>
                    <a:pt x="4102" y="6794"/>
                  </a:lnTo>
                  <a:lnTo>
                    <a:pt x="3875" y="7172"/>
                  </a:lnTo>
                  <a:lnTo>
                    <a:pt x="3662" y="7564"/>
                  </a:lnTo>
                  <a:lnTo>
                    <a:pt x="3456" y="7963"/>
                  </a:lnTo>
                  <a:lnTo>
                    <a:pt x="3263" y="8369"/>
                  </a:lnTo>
                  <a:lnTo>
                    <a:pt x="3083" y="8774"/>
                  </a:lnTo>
                  <a:lnTo>
                    <a:pt x="2910" y="9194"/>
                  </a:lnTo>
                  <a:lnTo>
                    <a:pt x="2750" y="9613"/>
                  </a:lnTo>
                  <a:lnTo>
                    <a:pt x="2597" y="10039"/>
                  </a:lnTo>
                  <a:lnTo>
                    <a:pt x="2450" y="10480"/>
                  </a:lnTo>
                  <a:lnTo>
                    <a:pt x="2311" y="10913"/>
                  </a:lnTo>
                  <a:lnTo>
                    <a:pt x="2184" y="11360"/>
                  </a:lnTo>
                  <a:lnTo>
                    <a:pt x="2064" y="11807"/>
                  </a:lnTo>
                  <a:lnTo>
                    <a:pt x="1958" y="12260"/>
                  </a:lnTo>
                  <a:lnTo>
                    <a:pt x="1851" y="12721"/>
                  </a:lnTo>
                  <a:lnTo>
                    <a:pt x="1751" y="13182"/>
                  </a:lnTo>
                  <a:lnTo>
                    <a:pt x="1665" y="13642"/>
                  </a:lnTo>
                  <a:lnTo>
                    <a:pt x="1578" y="14110"/>
                  </a:lnTo>
                  <a:lnTo>
                    <a:pt x="1498" y="14584"/>
                  </a:lnTo>
                  <a:lnTo>
                    <a:pt x="1425" y="15059"/>
                  </a:lnTo>
                  <a:lnTo>
                    <a:pt x="1358" y="15533"/>
                  </a:lnTo>
                  <a:lnTo>
                    <a:pt x="1299" y="16015"/>
                  </a:lnTo>
                  <a:lnTo>
                    <a:pt x="1239" y="16496"/>
                  </a:lnTo>
                  <a:lnTo>
                    <a:pt x="1185" y="16984"/>
                  </a:lnTo>
                  <a:lnTo>
                    <a:pt x="1085" y="17954"/>
                  </a:lnTo>
                  <a:lnTo>
                    <a:pt x="1006" y="18930"/>
                  </a:lnTo>
                  <a:lnTo>
                    <a:pt x="926" y="19906"/>
                  </a:lnTo>
                  <a:lnTo>
                    <a:pt x="859" y="20890"/>
                  </a:lnTo>
                  <a:lnTo>
                    <a:pt x="733" y="22842"/>
                  </a:lnTo>
                  <a:lnTo>
                    <a:pt x="666" y="23812"/>
                  </a:lnTo>
                  <a:lnTo>
                    <a:pt x="599" y="24775"/>
                  </a:lnTo>
                  <a:lnTo>
                    <a:pt x="513" y="25930"/>
                  </a:lnTo>
                  <a:lnTo>
                    <a:pt x="433" y="27092"/>
                  </a:lnTo>
                  <a:lnTo>
                    <a:pt x="360" y="28247"/>
                  </a:lnTo>
                  <a:lnTo>
                    <a:pt x="300" y="29409"/>
                  </a:lnTo>
                  <a:lnTo>
                    <a:pt x="240" y="30571"/>
                  </a:lnTo>
                  <a:lnTo>
                    <a:pt x="187" y="31726"/>
                  </a:lnTo>
                  <a:lnTo>
                    <a:pt x="140" y="32888"/>
                  </a:lnTo>
                  <a:lnTo>
                    <a:pt x="107" y="34050"/>
                  </a:lnTo>
                  <a:lnTo>
                    <a:pt x="73" y="35212"/>
                  </a:lnTo>
                  <a:lnTo>
                    <a:pt x="47" y="36367"/>
                  </a:lnTo>
                  <a:lnTo>
                    <a:pt x="27" y="37529"/>
                  </a:lnTo>
                  <a:lnTo>
                    <a:pt x="13" y="38691"/>
                  </a:lnTo>
                  <a:lnTo>
                    <a:pt x="7" y="39853"/>
                  </a:lnTo>
                  <a:lnTo>
                    <a:pt x="0" y="41015"/>
                  </a:lnTo>
                  <a:lnTo>
                    <a:pt x="0" y="42177"/>
                  </a:lnTo>
                  <a:lnTo>
                    <a:pt x="13" y="43339"/>
                  </a:lnTo>
                  <a:lnTo>
                    <a:pt x="27" y="44501"/>
                  </a:lnTo>
                  <a:lnTo>
                    <a:pt x="40" y="45663"/>
                  </a:lnTo>
                  <a:lnTo>
                    <a:pt x="67" y="46826"/>
                  </a:lnTo>
                  <a:lnTo>
                    <a:pt x="93" y="47988"/>
                  </a:lnTo>
                  <a:lnTo>
                    <a:pt x="127" y="49143"/>
                  </a:lnTo>
                  <a:lnTo>
                    <a:pt x="160" y="50305"/>
                  </a:lnTo>
                  <a:lnTo>
                    <a:pt x="207" y="51467"/>
                  </a:lnTo>
                  <a:lnTo>
                    <a:pt x="247" y="52629"/>
                  </a:lnTo>
                  <a:lnTo>
                    <a:pt x="300" y="53791"/>
                  </a:lnTo>
                  <a:lnTo>
                    <a:pt x="353" y="54953"/>
                  </a:lnTo>
                  <a:lnTo>
                    <a:pt x="473" y="57270"/>
                  </a:lnTo>
                  <a:lnTo>
                    <a:pt x="606" y="59587"/>
                  </a:lnTo>
                  <a:lnTo>
                    <a:pt x="746" y="61904"/>
                  </a:lnTo>
                  <a:lnTo>
                    <a:pt x="892" y="63974"/>
                  </a:lnTo>
                  <a:lnTo>
                    <a:pt x="1039" y="66044"/>
                  </a:lnTo>
                  <a:lnTo>
                    <a:pt x="1205" y="68106"/>
                  </a:lnTo>
                  <a:lnTo>
                    <a:pt x="1372" y="70176"/>
                  </a:lnTo>
                  <a:lnTo>
                    <a:pt x="1552" y="72239"/>
                  </a:lnTo>
                  <a:lnTo>
                    <a:pt x="1731" y="74302"/>
                  </a:lnTo>
                  <a:lnTo>
                    <a:pt x="2111" y="78441"/>
                  </a:lnTo>
                  <a:lnTo>
                    <a:pt x="2171" y="79074"/>
                  </a:lnTo>
                  <a:lnTo>
                    <a:pt x="2217" y="79706"/>
                  </a:lnTo>
                  <a:lnTo>
                    <a:pt x="2311" y="80999"/>
                  </a:lnTo>
                  <a:lnTo>
                    <a:pt x="2404" y="82305"/>
                  </a:lnTo>
                  <a:lnTo>
                    <a:pt x="2497" y="83618"/>
                  </a:lnTo>
                  <a:lnTo>
                    <a:pt x="2544" y="84272"/>
                  </a:lnTo>
                  <a:lnTo>
                    <a:pt x="2604" y="84925"/>
                  </a:lnTo>
                  <a:lnTo>
                    <a:pt x="2670" y="85571"/>
                  </a:lnTo>
                  <a:lnTo>
                    <a:pt x="2737" y="86218"/>
                  </a:lnTo>
                  <a:lnTo>
                    <a:pt x="2823" y="86857"/>
                  </a:lnTo>
                  <a:lnTo>
                    <a:pt x="2910" y="87490"/>
                  </a:lnTo>
                  <a:lnTo>
                    <a:pt x="3016" y="88115"/>
                  </a:lnTo>
                  <a:lnTo>
                    <a:pt x="3130" y="88727"/>
                  </a:lnTo>
                  <a:lnTo>
                    <a:pt x="3209" y="89071"/>
                  </a:lnTo>
                  <a:lnTo>
                    <a:pt x="3316" y="89463"/>
                  </a:lnTo>
                  <a:lnTo>
                    <a:pt x="3449" y="89903"/>
                  </a:lnTo>
                  <a:lnTo>
                    <a:pt x="3609" y="90377"/>
                  </a:lnTo>
                  <a:lnTo>
                    <a:pt x="3782" y="90893"/>
                  </a:lnTo>
                  <a:lnTo>
                    <a:pt x="3988" y="91443"/>
                  </a:lnTo>
                  <a:lnTo>
                    <a:pt x="4208" y="92021"/>
                  </a:lnTo>
                  <a:lnTo>
                    <a:pt x="4448" y="92626"/>
                  </a:lnTo>
                  <a:lnTo>
                    <a:pt x="4708" y="93245"/>
                  </a:lnTo>
                  <a:lnTo>
                    <a:pt x="4981" y="93884"/>
                  </a:lnTo>
                  <a:lnTo>
                    <a:pt x="5273" y="94537"/>
                  </a:lnTo>
                  <a:lnTo>
                    <a:pt x="5580" y="95197"/>
                  </a:lnTo>
                  <a:lnTo>
                    <a:pt x="5899" y="95864"/>
                  </a:lnTo>
                  <a:lnTo>
                    <a:pt x="6226" y="96531"/>
                  </a:lnTo>
                  <a:lnTo>
                    <a:pt x="6572" y="97198"/>
                  </a:lnTo>
                  <a:lnTo>
                    <a:pt x="6925" y="97852"/>
                  </a:lnTo>
                  <a:lnTo>
                    <a:pt x="7284" y="98498"/>
                  </a:lnTo>
                  <a:lnTo>
                    <a:pt x="7650" y="99131"/>
                  </a:lnTo>
                  <a:lnTo>
                    <a:pt x="8023" y="99736"/>
                  </a:lnTo>
                  <a:lnTo>
                    <a:pt x="8210" y="100038"/>
                  </a:lnTo>
                  <a:lnTo>
                    <a:pt x="8403" y="100327"/>
                  </a:lnTo>
                  <a:lnTo>
                    <a:pt x="8596" y="100609"/>
                  </a:lnTo>
                  <a:lnTo>
                    <a:pt x="8782" y="100884"/>
                  </a:lnTo>
                  <a:lnTo>
                    <a:pt x="8975" y="101152"/>
                  </a:lnTo>
                  <a:lnTo>
                    <a:pt x="9169" y="101413"/>
                  </a:lnTo>
                  <a:lnTo>
                    <a:pt x="9362" y="101661"/>
                  </a:lnTo>
                  <a:lnTo>
                    <a:pt x="9555" y="101908"/>
                  </a:lnTo>
                  <a:lnTo>
                    <a:pt x="9748" y="102135"/>
                  </a:lnTo>
                  <a:lnTo>
                    <a:pt x="9941" y="102355"/>
                  </a:lnTo>
                  <a:lnTo>
                    <a:pt x="10134" y="102568"/>
                  </a:lnTo>
                  <a:lnTo>
                    <a:pt x="10327" y="102768"/>
                  </a:lnTo>
                  <a:lnTo>
                    <a:pt x="10520" y="102954"/>
                  </a:lnTo>
                  <a:lnTo>
                    <a:pt x="10707" y="103132"/>
                  </a:lnTo>
                  <a:lnTo>
                    <a:pt x="10900" y="103290"/>
                  </a:lnTo>
                  <a:lnTo>
                    <a:pt x="11086" y="103442"/>
                  </a:lnTo>
                  <a:lnTo>
                    <a:pt x="11273" y="103572"/>
                  </a:lnTo>
                  <a:lnTo>
                    <a:pt x="11459" y="103696"/>
                  </a:lnTo>
                  <a:lnTo>
                    <a:pt x="11645" y="103799"/>
                  </a:lnTo>
                  <a:lnTo>
                    <a:pt x="11825" y="103889"/>
                  </a:lnTo>
                  <a:lnTo>
                    <a:pt x="12012" y="103964"/>
                  </a:lnTo>
                  <a:lnTo>
                    <a:pt x="12191" y="104019"/>
                  </a:lnTo>
                  <a:lnTo>
                    <a:pt x="12365" y="104061"/>
                  </a:lnTo>
                  <a:lnTo>
                    <a:pt x="12451" y="104074"/>
                  </a:lnTo>
                  <a:lnTo>
                    <a:pt x="12544" y="104081"/>
                  </a:lnTo>
                  <a:lnTo>
                    <a:pt x="12631" y="104088"/>
                  </a:lnTo>
                  <a:lnTo>
                    <a:pt x="12797" y="104088"/>
                  </a:lnTo>
                  <a:lnTo>
                    <a:pt x="12884" y="104074"/>
                  </a:lnTo>
                  <a:lnTo>
                    <a:pt x="12970" y="104074"/>
                  </a:lnTo>
                  <a:lnTo>
                    <a:pt x="13050" y="104081"/>
                  </a:lnTo>
                  <a:lnTo>
                    <a:pt x="13130" y="104102"/>
                  </a:lnTo>
                  <a:lnTo>
                    <a:pt x="13203" y="104129"/>
                  </a:lnTo>
                  <a:lnTo>
                    <a:pt x="13270" y="104171"/>
                  </a:lnTo>
                  <a:lnTo>
                    <a:pt x="13330" y="104212"/>
                  </a:lnTo>
                  <a:lnTo>
                    <a:pt x="13383" y="104260"/>
                  </a:lnTo>
                  <a:lnTo>
                    <a:pt x="13436" y="104315"/>
                  </a:lnTo>
                  <a:lnTo>
                    <a:pt x="13996" y="104287"/>
                  </a:lnTo>
                  <a:lnTo>
                    <a:pt x="14555" y="104260"/>
                  </a:lnTo>
                  <a:lnTo>
                    <a:pt x="15108" y="104239"/>
                  </a:lnTo>
                  <a:lnTo>
                    <a:pt x="15667" y="104226"/>
                  </a:lnTo>
                  <a:lnTo>
                    <a:pt x="16233" y="104212"/>
                  </a:lnTo>
                  <a:lnTo>
                    <a:pt x="16792" y="104212"/>
                  </a:lnTo>
                  <a:lnTo>
                    <a:pt x="17352" y="104205"/>
                  </a:lnTo>
                  <a:lnTo>
                    <a:pt x="17911" y="104212"/>
                  </a:lnTo>
                  <a:lnTo>
                    <a:pt x="19036" y="104226"/>
                  </a:lnTo>
                  <a:lnTo>
                    <a:pt x="20155" y="104260"/>
                  </a:lnTo>
                  <a:lnTo>
                    <a:pt x="21280" y="104301"/>
                  </a:lnTo>
                  <a:lnTo>
                    <a:pt x="22405" y="104356"/>
                  </a:lnTo>
                  <a:lnTo>
                    <a:pt x="23524" y="104411"/>
                  </a:lnTo>
                  <a:lnTo>
                    <a:pt x="24649" y="104473"/>
                  </a:lnTo>
                  <a:lnTo>
                    <a:pt x="26886" y="104597"/>
                  </a:lnTo>
                  <a:lnTo>
                    <a:pt x="27998" y="104659"/>
                  </a:lnTo>
                  <a:lnTo>
                    <a:pt x="29110" y="104714"/>
                  </a:lnTo>
                  <a:lnTo>
                    <a:pt x="30215" y="104762"/>
                  </a:lnTo>
                  <a:lnTo>
                    <a:pt x="31321" y="104803"/>
                  </a:lnTo>
                  <a:lnTo>
                    <a:pt x="38631" y="104996"/>
                  </a:lnTo>
                  <a:lnTo>
                    <a:pt x="42293" y="105085"/>
                  </a:lnTo>
                  <a:lnTo>
                    <a:pt x="45949" y="105174"/>
                  </a:lnTo>
                  <a:lnTo>
                    <a:pt x="49604" y="105257"/>
                  </a:lnTo>
                  <a:lnTo>
                    <a:pt x="53259" y="105333"/>
                  </a:lnTo>
                  <a:lnTo>
                    <a:pt x="56915" y="105401"/>
                  </a:lnTo>
                  <a:lnTo>
                    <a:pt x="60577" y="105463"/>
                  </a:lnTo>
                  <a:lnTo>
                    <a:pt x="64212" y="105511"/>
                  </a:lnTo>
                  <a:lnTo>
                    <a:pt x="67854" y="105559"/>
                  </a:lnTo>
                  <a:lnTo>
                    <a:pt x="71496" y="105601"/>
                  </a:lnTo>
                  <a:lnTo>
                    <a:pt x="75132" y="105628"/>
                  </a:lnTo>
                  <a:lnTo>
                    <a:pt x="78774" y="105656"/>
                  </a:lnTo>
                  <a:lnTo>
                    <a:pt x="82409" y="105669"/>
                  </a:lnTo>
                  <a:lnTo>
                    <a:pt x="86051" y="105676"/>
                  </a:lnTo>
                  <a:lnTo>
                    <a:pt x="89687" y="105683"/>
                  </a:lnTo>
                  <a:lnTo>
                    <a:pt x="93322" y="105683"/>
                  </a:lnTo>
                  <a:lnTo>
                    <a:pt x="96957" y="105676"/>
                  </a:lnTo>
                  <a:lnTo>
                    <a:pt x="100599" y="105663"/>
                  </a:lnTo>
                  <a:lnTo>
                    <a:pt x="104235" y="105642"/>
                  </a:lnTo>
                  <a:lnTo>
                    <a:pt x="107870" y="105621"/>
                  </a:lnTo>
                  <a:lnTo>
                    <a:pt x="111506" y="105594"/>
                  </a:lnTo>
                  <a:lnTo>
                    <a:pt x="118783" y="105525"/>
                  </a:lnTo>
                  <a:lnTo>
                    <a:pt x="119023" y="105298"/>
                  </a:lnTo>
                  <a:lnTo>
                    <a:pt x="119263" y="105051"/>
                  </a:lnTo>
                  <a:lnTo>
                    <a:pt x="119489" y="104796"/>
                  </a:lnTo>
                  <a:lnTo>
                    <a:pt x="119709" y="104528"/>
                  </a:lnTo>
                  <a:lnTo>
                    <a:pt x="119922" y="104253"/>
                  </a:lnTo>
                  <a:lnTo>
                    <a:pt x="120128" y="103964"/>
                  </a:lnTo>
                  <a:lnTo>
                    <a:pt x="120328" y="103662"/>
                  </a:lnTo>
                  <a:lnTo>
                    <a:pt x="120514" y="103352"/>
                  </a:lnTo>
                  <a:lnTo>
                    <a:pt x="120701" y="103036"/>
                  </a:lnTo>
                  <a:lnTo>
                    <a:pt x="120880" y="102706"/>
                  </a:lnTo>
                  <a:lnTo>
                    <a:pt x="121047" y="102369"/>
                  </a:lnTo>
                  <a:lnTo>
                    <a:pt x="121213" y="102025"/>
                  </a:lnTo>
                  <a:lnTo>
                    <a:pt x="121367" y="101675"/>
                  </a:lnTo>
                  <a:lnTo>
                    <a:pt x="121520" y="101310"/>
                  </a:lnTo>
                  <a:lnTo>
                    <a:pt x="121666" y="100946"/>
                  </a:lnTo>
                  <a:lnTo>
                    <a:pt x="121799" y="100568"/>
                  </a:lnTo>
                  <a:lnTo>
                    <a:pt x="121932" y="100189"/>
                  </a:lnTo>
                  <a:lnTo>
                    <a:pt x="122059" y="99797"/>
                  </a:lnTo>
                  <a:lnTo>
                    <a:pt x="122185" y="99406"/>
                  </a:lnTo>
                  <a:lnTo>
                    <a:pt x="122299" y="99007"/>
                  </a:lnTo>
                  <a:lnTo>
                    <a:pt x="122412" y="98601"/>
                  </a:lnTo>
                  <a:lnTo>
                    <a:pt x="122518" y="98189"/>
                  </a:lnTo>
                  <a:lnTo>
                    <a:pt x="122618" y="97776"/>
                  </a:lnTo>
                  <a:lnTo>
                    <a:pt x="122711" y="97357"/>
                  </a:lnTo>
                  <a:lnTo>
                    <a:pt x="122805" y="96937"/>
                  </a:lnTo>
                  <a:lnTo>
                    <a:pt x="122891" y="96511"/>
                  </a:lnTo>
                  <a:lnTo>
                    <a:pt x="122978" y="96078"/>
                  </a:lnTo>
                  <a:lnTo>
                    <a:pt x="123058" y="95644"/>
                  </a:lnTo>
                  <a:lnTo>
                    <a:pt x="123131" y="95211"/>
                  </a:lnTo>
                  <a:lnTo>
                    <a:pt x="123198" y="94778"/>
                  </a:lnTo>
                  <a:lnTo>
                    <a:pt x="123331" y="93898"/>
                  </a:lnTo>
                  <a:lnTo>
                    <a:pt x="123451" y="93018"/>
                  </a:lnTo>
                  <a:lnTo>
                    <a:pt x="123557" y="92138"/>
                  </a:lnTo>
                  <a:lnTo>
                    <a:pt x="123650" y="91258"/>
                  </a:lnTo>
                  <a:lnTo>
                    <a:pt x="123737" y="90377"/>
                  </a:lnTo>
                  <a:lnTo>
                    <a:pt x="123817" y="89511"/>
                  </a:lnTo>
                  <a:lnTo>
                    <a:pt x="123883" y="88659"/>
                  </a:lnTo>
                  <a:lnTo>
                    <a:pt x="124010" y="86988"/>
                  </a:lnTo>
                  <a:lnTo>
                    <a:pt x="124116" y="85392"/>
                  </a:lnTo>
                  <a:lnTo>
                    <a:pt x="124223" y="83894"/>
                  </a:lnTo>
                  <a:lnTo>
                    <a:pt x="124283" y="83192"/>
                  </a:lnTo>
                  <a:lnTo>
                    <a:pt x="124336" y="82525"/>
                  </a:lnTo>
                  <a:lnTo>
                    <a:pt x="124396" y="81893"/>
                  </a:lnTo>
                  <a:lnTo>
                    <a:pt x="124469" y="81301"/>
                  </a:lnTo>
                  <a:lnTo>
                    <a:pt x="124729" y="79211"/>
                  </a:lnTo>
                  <a:lnTo>
                    <a:pt x="124982" y="77121"/>
                  </a:lnTo>
                  <a:lnTo>
                    <a:pt x="125228" y="75030"/>
                  </a:lnTo>
                  <a:lnTo>
                    <a:pt x="125461" y="72940"/>
                  </a:lnTo>
                  <a:lnTo>
                    <a:pt x="125688" y="70850"/>
                  </a:lnTo>
                  <a:lnTo>
                    <a:pt x="125901" y="68767"/>
                  </a:lnTo>
                  <a:lnTo>
                    <a:pt x="126107" y="66676"/>
                  </a:lnTo>
                  <a:lnTo>
                    <a:pt x="126300" y="64586"/>
                  </a:lnTo>
                  <a:lnTo>
                    <a:pt x="126400" y="63417"/>
                  </a:lnTo>
                  <a:lnTo>
                    <a:pt x="126500" y="62248"/>
                  </a:lnTo>
                  <a:lnTo>
                    <a:pt x="126593" y="61072"/>
                  </a:lnTo>
                  <a:lnTo>
                    <a:pt x="126686" y="59903"/>
                  </a:lnTo>
                  <a:lnTo>
                    <a:pt x="126773" y="58728"/>
                  </a:lnTo>
                  <a:lnTo>
                    <a:pt x="126860" y="57552"/>
                  </a:lnTo>
                  <a:lnTo>
                    <a:pt x="126933" y="56376"/>
                  </a:lnTo>
                  <a:lnTo>
                    <a:pt x="127006" y="55207"/>
                  </a:lnTo>
                  <a:lnTo>
                    <a:pt x="127079" y="54031"/>
                  </a:lnTo>
                  <a:lnTo>
                    <a:pt x="127139" y="52856"/>
                  </a:lnTo>
                  <a:lnTo>
                    <a:pt x="127199" y="51680"/>
                  </a:lnTo>
                  <a:lnTo>
                    <a:pt x="127246" y="50504"/>
                  </a:lnTo>
                  <a:lnTo>
                    <a:pt x="127292" y="49328"/>
                  </a:lnTo>
                  <a:lnTo>
                    <a:pt x="127339" y="48153"/>
                  </a:lnTo>
                  <a:lnTo>
                    <a:pt x="127372" y="46977"/>
                  </a:lnTo>
                  <a:lnTo>
                    <a:pt x="127399" y="45801"/>
                  </a:lnTo>
                  <a:lnTo>
                    <a:pt x="127425" y="44625"/>
                  </a:lnTo>
                  <a:lnTo>
                    <a:pt x="127439" y="43443"/>
                  </a:lnTo>
                  <a:lnTo>
                    <a:pt x="127452" y="42267"/>
                  </a:lnTo>
                  <a:lnTo>
                    <a:pt x="127459" y="41091"/>
                  </a:lnTo>
                  <a:lnTo>
                    <a:pt x="127452" y="39915"/>
                  </a:lnTo>
                  <a:lnTo>
                    <a:pt x="127445" y="38739"/>
                  </a:lnTo>
                  <a:lnTo>
                    <a:pt x="127432" y="37564"/>
                  </a:lnTo>
                  <a:lnTo>
                    <a:pt x="127406" y="36388"/>
                  </a:lnTo>
                  <a:lnTo>
                    <a:pt x="127379" y="35212"/>
                  </a:lnTo>
                  <a:lnTo>
                    <a:pt x="127339" y="34036"/>
                  </a:lnTo>
                  <a:lnTo>
                    <a:pt x="127299" y="32861"/>
                  </a:lnTo>
                  <a:lnTo>
                    <a:pt x="127246" y="31685"/>
                  </a:lnTo>
                  <a:lnTo>
                    <a:pt x="127186" y="30516"/>
                  </a:lnTo>
                  <a:lnTo>
                    <a:pt x="127119" y="29340"/>
                  </a:lnTo>
                  <a:lnTo>
                    <a:pt x="127039" y="28164"/>
                  </a:lnTo>
                  <a:lnTo>
                    <a:pt x="126959" y="26989"/>
                  </a:lnTo>
                  <a:lnTo>
                    <a:pt x="126919" y="26452"/>
                  </a:lnTo>
                  <a:lnTo>
                    <a:pt x="126886" y="25902"/>
                  </a:lnTo>
                  <a:lnTo>
                    <a:pt x="126826" y="24775"/>
                  </a:lnTo>
                  <a:lnTo>
                    <a:pt x="126773" y="23612"/>
                  </a:lnTo>
                  <a:lnTo>
                    <a:pt x="126720" y="22423"/>
                  </a:lnTo>
                  <a:lnTo>
                    <a:pt x="126666" y="21213"/>
                  </a:lnTo>
                  <a:lnTo>
                    <a:pt x="126600" y="19996"/>
                  </a:lnTo>
                  <a:lnTo>
                    <a:pt x="126527" y="18765"/>
                  </a:lnTo>
                  <a:lnTo>
                    <a:pt x="126487" y="18146"/>
                  </a:lnTo>
                  <a:lnTo>
                    <a:pt x="126433" y="17527"/>
                  </a:lnTo>
                  <a:lnTo>
                    <a:pt x="126380" y="16915"/>
                  </a:lnTo>
                  <a:lnTo>
                    <a:pt x="126320" y="16303"/>
                  </a:lnTo>
                  <a:lnTo>
                    <a:pt x="126254" y="15691"/>
                  </a:lnTo>
                  <a:lnTo>
                    <a:pt x="126180" y="15086"/>
                  </a:lnTo>
                  <a:lnTo>
                    <a:pt x="126101" y="14481"/>
                  </a:lnTo>
                  <a:lnTo>
                    <a:pt x="126007" y="13883"/>
                  </a:lnTo>
                  <a:lnTo>
                    <a:pt x="125907" y="13292"/>
                  </a:lnTo>
                  <a:lnTo>
                    <a:pt x="125801" y="12707"/>
                  </a:lnTo>
                  <a:lnTo>
                    <a:pt x="125681" y="12123"/>
                  </a:lnTo>
                  <a:lnTo>
                    <a:pt x="125555" y="11559"/>
                  </a:lnTo>
                  <a:lnTo>
                    <a:pt x="125408" y="10995"/>
                  </a:lnTo>
                  <a:lnTo>
                    <a:pt x="125255" y="10445"/>
                  </a:lnTo>
                  <a:lnTo>
                    <a:pt x="125088" y="9902"/>
                  </a:lnTo>
                  <a:lnTo>
                    <a:pt x="125002" y="9634"/>
                  </a:lnTo>
                  <a:lnTo>
                    <a:pt x="124909" y="9372"/>
                  </a:lnTo>
                  <a:lnTo>
                    <a:pt x="124815" y="9111"/>
                  </a:lnTo>
                  <a:lnTo>
                    <a:pt x="124716" y="8850"/>
                  </a:lnTo>
                  <a:lnTo>
                    <a:pt x="124616" y="8596"/>
                  </a:lnTo>
                  <a:lnTo>
                    <a:pt x="124509" y="8348"/>
                  </a:lnTo>
                  <a:lnTo>
                    <a:pt x="124336" y="7970"/>
                  </a:lnTo>
                  <a:lnTo>
                    <a:pt x="124150" y="7605"/>
                  </a:lnTo>
                  <a:lnTo>
                    <a:pt x="123957" y="7255"/>
                  </a:lnTo>
                  <a:lnTo>
                    <a:pt x="123757" y="6918"/>
                  </a:lnTo>
                  <a:lnTo>
                    <a:pt x="123544" y="6595"/>
                  </a:lnTo>
                  <a:lnTo>
                    <a:pt x="123324" y="6285"/>
                  </a:lnTo>
                  <a:lnTo>
                    <a:pt x="123098" y="5990"/>
                  </a:lnTo>
                  <a:lnTo>
                    <a:pt x="122858" y="5708"/>
                  </a:lnTo>
                  <a:lnTo>
                    <a:pt x="122618" y="5433"/>
                  </a:lnTo>
                  <a:lnTo>
                    <a:pt x="122365" y="5178"/>
                  </a:lnTo>
                  <a:lnTo>
                    <a:pt x="122106" y="4931"/>
                  </a:lnTo>
                  <a:lnTo>
                    <a:pt x="121833" y="4704"/>
                  </a:lnTo>
                  <a:lnTo>
                    <a:pt x="121560" y="4477"/>
                  </a:lnTo>
                  <a:lnTo>
                    <a:pt x="121280" y="4271"/>
                  </a:lnTo>
                  <a:lnTo>
                    <a:pt x="120994" y="4071"/>
                  </a:lnTo>
                  <a:lnTo>
                    <a:pt x="120694" y="3886"/>
                  </a:lnTo>
                  <a:lnTo>
                    <a:pt x="120394" y="3707"/>
                  </a:lnTo>
                  <a:lnTo>
                    <a:pt x="120088" y="3535"/>
                  </a:lnTo>
                  <a:lnTo>
                    <a:pt x="119775" y="3384"/>
                  </a:lnTo>
                  <a:lnTo>
                    <a:pt x="119456" y="3232"/>
                  </a:lnTo>
                  <a:lnTo>
                    <a:pt x="119129" y="3095"/>
                  </a:lnTo>
                  <a:lnTo>
                    <a:pt x="118803" y="2964"/>
                  </a:lnTo>
                  <a:lnTo>
                    <a:pt x="118470" y="2847"/>
                  </a:lnTo>
                  <a:lnTo>
                    <a:pt x="118131" y="2730"/>
                  </a:lnTo>
                  <a:lnTo>
                    <a:pt x="117791" y="2627"/>
                  </a:lnTo>
                  <a:lnTo>
                    <a:pt x="117445" y="2531"/>
                  </a:lnTo>
                  <a:lnTo>
                    <a:pt x="117092" y="2448"/>
                  </a:lnTo>
                  <a:lnTo>
                    <a:pt x="116739" y="2366"/>
                  </a:lnTo>
                  <a:lnTo>
                    <a:pt x="116379" y="2290"/>
                  </a:lnTo>
                  <a:lnTo>
                    <a:pt x="116020" y="2228"/>
                  </a:lnTo>
                  <a:lnTo>
                    <a:pt x="115654" y="2167"/>
                  </a:lnTo>
                  <a:lnTo>
                    <a:pt x="115288" y="2112"/>
                  </a:lnTo>
                  <a:lnTo>
                    <a:pt x="114921" y="2063"/>
                  </a:lnTo>
                  <a:lnTo>
                    <a:pt x="114548" y="2022"/>
                  </a:lnTo>
                  <a:lnTo>
                    <a:pt x="114176" y="1988"/>
                  </a:lnTo>
                  <a:lnTo>
                    <a:pt x="113796" y="1953"/>
                  </a:lnTo>
                  <a:lnTo>
                    <a:pt x="113423" y="1926"/>
                  </a:lnTo>
                  <a:lnTo>
                    <a:pt x="113044" y="1905"/>
                  </a:lnTo>
                  <a:lnTo>
                    <a:pt x="112285" y="1871"/>
                  </a:lnTo>
                  <a:lnTo>
                    <a:pt x="111519" y="1857"/>
                  </a:lnTo>
                  <a:lnTo>
                    <a:pt x="110760" y="1850"/>
                  </a:lnTo>
                  <a:lnTo>
                    <a:pt x="109994" y="1857"/>
                  </a:lnTo>
                  <a:lnTo>
                    <a:pt x="109235" y="1871"/>
                  </a:lnTo>
                  <a:lnTo>
                    <a:pt x="108483" y="1892"/>
                  </a:lnTo>
                  <a:lnTo>
                    <a:pt x="107737" y="1912"/>
                  </a:lnTo>
                  <a:lnTo>
                    <a:pt x="106266" y="1960"/>
                  </a:lnTo>
                  <a:lnTo>
                    <a:pt x="105553" y="1981"/>
                  </a:lnTo>
                  <a:lnTo>
                    <a:pt x="104847" y="1995"/>
                  </a:lnTo>
                  <a:lnTo>
                    <a:pt x="103496" y="1995"/>
                  </a:lnTo>
                  <a:lnTo>
                    <a:pt x="67874" y="1335"/>
                  </a:lnTo>
                  <a:lnTo>
                    <a:pt x="30149" y="606"/>
                  </a:lnTo>
                  <a:lnTo>
                    <a:pt x="29683" y="599"/>
                  </a:lnTo>
                  <a:lnTo>
                    <a:pt x="29217" y="578"/>
                  </a:lnTo>
                  <a:lnTo>
                    <a:pt x="28264" y="530"/>
                  </a:lnTo>
                  <a:lnTo>
                    <a:pt x="27292" y="468"/>
                  </a:lnTo>
                  <a:lnTo>
                    <a:pt x="26314" y="399"/>
                  </a:lnTo>
                  <a:lnTo>
                    <a:pt x="24329" y="248"/>
                  </a:lnTo>
                  <a:lnTo>
                    <a:pt x="23324" y="179"/>
                  </a:lnTo>
                  <a:lnTo>
                    <a:pt x="22319" y="111"/>
                  </a:lnTo>
                  <a:lnTo>
                    <a:pt x="21320" y="63"/>
                  </a:lnTo>
                  <a:lnTo>
                    <a:pt x="20814" y="42"/>
                  </a:lnTo>
                  <a:lnTo>
                    <a:pt x="20314" y="21"/>
                  </a:lnTo>
                  <a:lnTo>
                    <a:pt x="19822" y="8"/>
                  </a:lnTo>
                  <a:lnTo>
                    <a:pt x="19322" y="1"/>
                  </a:lnTo>
                  <a:close/>
                </a:path>
              </a:pathLst>
            </a:custGeom>
            <a:solidFill>
              <a:srgbClr val="ED7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2" name="Google Shape;812;p38"/>
            <p:cNvSpPr/>
            <p:nvPr/>
          </p:nvSpPr>
          <p:spPr>
            <a:xfrm>
              <a:off x="-3536300" y="-827825"/>
              <a:ext cx="3517250" cy="992225"/>
            </a:xfrm>
            <a:custGeom>
              <a:avLst/>
              <a:gdLst/>
              <a:ahLst/>
              <a:cxnLst/>
              <a:rect l="l" t="t" r="r" b="b"/>
              <a:pathLst>
                <a:path w="140690" h="39689" extrusionOk="0">
                  <a:moveTo>
                    <a:pt x="56516" y="2827"/>
                  </a:moveTo>
                  <a:lnTo>
                    <a:pt x="59938" y="2840"/>
                  </a:lnTo>
                  <a:lnTo>
                    <a:pt x="63360" y="2868"/>
                  </a:lnTo>
                  <a:lnTo>
                    <a:pt x="66776" y="2902"/>
                  </a:lnTo>
                  <a:lnTo>
                    <a:pt x="70205" y="2950"/>
                  </a:lnTo>
                  <a:lnTo>
                    <a:pt x="73627" y="3005"/>
                  </a:lnTo>
                  <a:lnTo>
                    <a:pt x="77050" y="3060"/>
                  </a:lnTo>
                  <a:lnTo>
                    <a:pt x="80472" y="3129"/>
                  </a:lnTo>
                  <a:lnTo>
                    <a:pt x="83888" y="3198"/>
                  </a:lnTo>
                  <a:lnTo>
                    <a:pt x="90733" y="3349"/>
                  </a:lnTo>
                  <a:lnTo>
                    <a:pt x="97564" y="3500"/>
                  </a:lnTo>
                  <a:lnTo>
                    <a:pt x="104389" y="3645"/>
                  </a:lnTo>
                  <a:lnTo>
                    <a:pt x="107798" y="3714"/>
                  </a:lnTo>
                  <a:lnTo>
                    <a:pt x="111200" y="3775"/>
                  </a:lnTo>
                  <a:lnTo>
                    <a:pt x="114602" y="3830"/>
                  </a:lnTo>
                  <a:lnTo>
                    <a:pt x="117998" y="3879"/>
                  </a:lnTo>
                  <a:lnTo>
                    <a:pt x="121394" y="3920"/>
                  </a:lnTo>
                  <a:lnTo>
                    <a:pt x="124783" y="3947"/>
                  </a:lnTo>
                  <a:lnTo>
                    <a:pt x="124956" y="3961"/>
                  </a:lnTo>
                  <a:lnTo>
                    <a:pt x="125122" y="3982"/>
                  </a:lnTo>
                  <a:lnTo>
                    <a:pt x="125275" y="4016"/>
                  </a:lnTo>
                  <a:lnTo>
                    <a:pt x="125415" y="4071"/>
                  </a:lnTo>
                  <a:lnTo>
                    <a:pt x="125548" y="4133"/>
                  </a:lnTo>
                  <a:lnTo>
                    <a:pt x="125675" y="4209"/>
                  </a:lnTo>
                  <a:lnTo>
                    <a:pt x="125788" y="4291"/>
                  </a:lnTo>
                  <a:lnTo>
                    <a:pt x="125888" y="4387"/>
                  </a:lnTo>
                  <a:lnTo>
                    <a:pt x="125981" y="4490"/>
                  </a:lnTo>
                  <a:lnTo>
                    <a:pt x="126068" y="4601"/>
                  </a:lnTo>
                  <a:lnTo>
                    <a:pt x="126141" y="4717"/>
                  </a:lnTo>
                  <a:lnTo>
                    <a:pt x="126201" y="4841"/>
                  </a:lnTo>
                  <a:lnTo>
                    <a:pt x="126254" y="4972"/>
                  </a:lnTo>
                  <a:lnTo>
                    <a:pt x="126301" y="5102"/>
                  </a:lnTo>
                  <a:lnTo>
                    <a:pt x="126334" y="5240"/>
                  </a:lnTo>
                  <a:lnTo>
                    <a:pt x="126361" y="5377"/>
                  </a:lnTo>
                  <a:lnTo>
                    <a:pt x="126913" y="5377"/>
                  </a:lnTo>
                  <a:lnTo>
                    <a:pt x="127100" y="5384"/>
                  </a:lnTo>
                  <a:lnTo>
                    <a:pt x="127286" y="5398"/>
                  </a:lnTo>
                  <a:lnTo>
                    <a:pt x="127466" y="5412"/>
                  </a:lnTo>
                  <a:lnTo>
                    <a:pt x="127826" y="5460"/>
                  </a:lnTo>
                  <a:lnTo>
                    <a:pt x="128185" y="5522"/>
                  </a:lnTo>
                  <a:lnTo>
                    <a:pt x="128538" y="5598"/>
                  </a:lnTo>
                  <a:lnTo>
                    <a:pt x="128884" y="5687"/>
                  </a:lnTo>
                  <a:lnTo>
                    <a:pt x="129230" y="5790"/>
                  </a:lnTo>
                  <a:lnTo>
                    <a:pt x="129570" y="5914"/>
                  </a:lnTo>
                  <a:lnTo>
                    <a:pt x="129903" y="6044"/>
                  </a:lnTo>
                  <a:lnTo>
                    <a:pt x="130236" y="6196"/>
                  </a:lnTo>
                  <a:lnTo>
                    <a:pt x="130562" y="6354"/>
                  </a:lnTo>
                  <a:lnTo>
                    <a:pt x="130882" y="6526"/>
                  </a:lnTo>
                  <a:lnTo>
                    <a:pt x="131201" y="6711"/>
                  </a:lnTo>
                  <a:lnTo>
                    <a:pt x="131514" y="6911"/>
                  </a:lnTo>
                  <a:lnTo>
                    <a:pt x="131820" y="7124"/>
                  </a:lnTo>
                  <a:lnTo>
                    <a:pt x="132120" y="7344"/>
                  </a:lnTo>
                  <a:lnTo>
                    <a:pt x="132420" y="7578"/>
                  </a:lnTo>
                  <a:lnTo>
                    <a:pt x="132713" y="7818"/>
                  </a:lnTo>
                  <a:lnTo>
                    <a:pt x="132999" y="8073"/>
                  </a:lnTo>
                  <a:lnTo>
                    <a:pt x="133279" y="8334"/>
                  </a:lnTo>
                  <a:lnTo>
                    <a:pt x="133552" y="8609"/>
                  </a:lnTo>
                  <a:lnTo>
                    <a:pt x="133825" y="8884"/>
                  </a:lnTo>
                  <a:lnTo>
                    <a:pt x="134084" y="9180"/>
                  </a:lnTo>
                  <a:lnTo>
                    <a:pt x="134344" y="9476"/>
                  </a:lnTo>
                  <a:lnTo>
                    <a:pt x="134597" y="9785"/>
                  </a:lnTo>
                  <a:lnTo>
                    <a:pt x="134843" y="10094"/>
                  </a:lnTo>
                  <a:lnTo>
                    <a:pt x="135090" y="10418"/>
                  </a:lnTo>
                  <a:lnTo>
                    <a:pt x="135323" y="10748"/>
                  </a:lnTo>
                  <a:lnTo>
                    <a:pt x="135556" y="11084"/>
                  </a:lnTo>
                  <a:lnTo>
                    <a:pt x="135775" y="11421"/>
                  </a:lnTo>
                  <a:lnTo>
                    <a:pt x="135995" y="11772"/>
                  </a:lnTo>
                  <a:lnTo>
                    <a:pt x="136208" y="12123"/>
                  </a:lnTo>
                  <a:lnTo>
                    <a:pt x="136408" y="12480"/>
                  </a:lnTo>
                  <a:lnTo>
                    <a:pt x="136608" y="12838"/>
                  </a:lnTo>
                  <a:lnTo>
                    <a:pt x="136801" y="13209"/>
                  </a:lnTo>
                  <a:lnTo>
                    <a:pt x="136987" y="13580"/>
                  </a:lnTo>
                  <a:lnTo>
                    <a:pt x="137167" y="13952"/>
                  </a:lnTo>
                  <a:lnTo>
                    <a:pt x="137340" y="14330"/>
                  </a:lnTo>
                  <a:lnTo>
                    <a:pt x="137500" y="14708"/>
                  </a:lnTo>
                  <a:lnTo>
                    <a:pt x="137660" y="15093"/>
                  </a:lnTo>
                  <a:lnTo>
                    <a:pt x="137813" y="15478"/>
                  </a:lnTo>
                  <a:lnTo>
                    <a:pt x="137959" y="15863"/>
                  </a:lnTo>
                  <a:lnTo>
                    <a:pt x="138099" y="16248"/>
                  </a:lnTo>
                  <a:lnTo>
                    <a:pt x="138226" y="16640"/>
                  </a:lnTo>
                  <a:lnTo>
                    <a:pt x="138352" y="17025"/>
                  </a:lnTo>
                  <a:lnTo>
                    <a:pt x="138465" y="17417"/>
                  </a:lnTo>
                  <a:lnTo>
                    <a:pt x="138579" y="17802"/>
                  </a:lnTo>
                  <a:lnTo>
                    <a:pt x="138678" y="18194"/>
                  </a:lnTo>
                  <a:lnTo>
                    <a:pt x="138772" y="18579"/>
                  </a:lnTo>
                  <a:lnTo>
                    <a:pt x="138858" y="18971"/>
                  </a:lnTo>
                  <a:lnTo>
                    <a:pt x="138938" y="19356"/>
                  </a:lnTo>
                  <a:lnTo>
                    <a:pt x="139005" y="19734"/>
                  </a:lnTo>
                  <a:lnTo>
                    <a:pt x="139071" y="20119"/>
                  </a:lnTo>
                  <a:lnTo>
                    <a:pt x="139125" y="20498"/>
                  </a:lnTo>
                  <a:lnTo>
                    <a:pt x="139171" y="20869"/>
                  </a:lnTo>
                  <a:lnTo>
                    <a:pt x="139211" y="21240"/>
                  </a:lnTo>
                  <a:lnTo>
                    <a:pt x="139244" y="21611"/>
                  </a:lnTo>
                  <a:lnTo>
                    <a:pt x="139271" y="21976"/>
                  </a:lnTo>
                  <a:lnTo>
                    <a:pt x="139284" y="22333"/>
                  </a:lnTo>
                  <a:lnTo>
                    <a:pt x="139291" y="22684"/>
                  </a:lnTo>
                  <a:lnTo>
                    <a:pt x="139291" y="23035"/>
                  </a:lnTo>
                  <a:lnTo>
                    <a:pt x="139278" y="23379"/>
                  </a:lnTo>
                  <a:lnTo>
                    <a:pt x="139258" y="23716"/>
                  </a:lnTo>
                  <a:lnTo>
                    <a:pt x="139231" y="24073"/>
                  </a:lnTo>
                  <a:lnTo>
                    <a:pt x="139191" y="24431"/>
                  </a:lnTo>
                  <a:lnTo>
                    <a:pt x="139145" y="24788"/>
                  </a:lnTo>
                  <a:lnTo>
                    <a:pt x="139091" y="25139"/>
                  </a:lnTo>
                  <a:lnTo>
                    <a:pt x="139025" y="25490"/>
                  </a:lnTo>
                  <a:lnTo>
                    <a:pt x="138951" y="25833"/>
                  </a:lnTo>
                  <a:lnTo>
                    <a:pt x="138872" y="26177"/>
                  </a:lnTo>
                  <a:lnTo>
                    <a:pt x="138785" y="26521"/>
                  </a:lnTo>
                  <a:lnTo>
                    <a:pt x="138685" y="26858"/>
                  </a:lnTo>
                  <a:lnTo>
                    <a:pt x="138579" y="27195"/>
                  </a:lnTo>
                  <a:lnTo>
                    <a:pt x="138465" y="27525"/>
                  </a:lnTo>
                  <a:lnTo>
                    <a:pt x="138339" y="27855"/>
                  </a:lnTo>
                  <a:lnTo>
                    <a:pt x="138212" y="28178"/>
                  </a:lnTo>
                  <a:lnTo>
                    <a:pt x="138073" y="28501"/>
                  </a:lnTo>
                  <a:lnTo>
                    <a:pt x="137933" y="28817"/>
                  </a:lnTo>
                  <a:lnTo>
                    <a:pt x="137780" y="29127"/>
                  </a:lnTo>
                  <a:lnTo>
                    <a:pt x="137620" y="29436"/>
                  </a:lnTo>
                  <a:lnTo>
                    <a:pt x="137453" y="29739"/>
                  </a:lnTo>
                  <a:lnTo>
                    <a:pt x="137280" y="30041"/>
                  </a:lnTo>
                  <a:lnTo>
                    <a:pt x="137100" y="30337"/>
                  </a:lnTo>
                  <a:lnTo>
                    <a:pt x="136914" y="30626"/>
                  </a:lnTo>
                  <a:lnTo>
                    <a:pt x="136721" y="30908"/>
                  </a:lnTo>
                  <a:lnTo>
                    <a:pt x="136521" y="31190"/>
                  </a:lnTo>
                  <a:lnTo>
                    <a:pt x="136321" y="31465"/>
                  </a:lnTo>
                  <a:lnTo>
                    <a:pt x="136108" y="31733"/>
                  </a:lnTo>
                  <a:lnTo>
                    <a:pt x="135889" y="31994"/>
                  </a:lnTo>
                  <a:lnTo>
                    <a:pt x="135669" y="32255"/>
                  </a:lnTo>
                  <a:lnTo>
                    <a:pt x="135443" y="32503"/>
                  </a:lnTo>
                  <a:lnTo>
                    <a:pt x="135203" y="32750"/>
                  </a:lnTo>
                  <a:lnTo>
                    <a:pt x="134963" y="32991"/>
                  </a:lnTo>
                  <a:lnTo>
                    <a:pt x="134723" y="33225"/>
                  </a:lnTo>
                  <a:lnTo>
                    <a:pt x="134470" y="33452"/>
                  </a:lnTo>
                  <a:lnTo>
                    <a:pt x="134217" y="33672"/>
                  </a:lnTo>
                  <a:lnTo>
                    <a:pt x="133958" y="33885"/>
                  </a:lnTo>
                  <a:lnTo>
                    <a:pt x="133691" y="34091"/>
                  </a:lnTo>
                  <a:lnTo>
                    <a:pt x="133425" y="34291"/>
                  </a:lnTo>
                  <a:lnTo>
                    <a:pt x="133152" y="34483"/>
                  </a:lnTo>
                  <a:lnTo>
                    <a:pt x="132872" y="34669"/>
                  </a:lnTo>
                  <a:lnTo>
                    <a:pt x="132593" y="34848"/>
                  </a:lnTo>
                  <a:lnTo>
                    <a:pt x="132307" y="35013"/>
                  </a:lnTo>
                  <a:lnTo>
                    <a:pt x="132014" y="35178"/>
                  </a:lnTo>
                  <a:lnTo>
                    <a:pt x="131721" y="35329"/>
                  </a:lnTo>
                  <a:lnTo>
                    <a:pt x="131428" y="35480"/>
                  </a:lnTo>
                  <a:lnTo>
                    <a:pt x="131128" y="35618"/>
                  </a:lnTo>
                  <a:lnTo>
                    <a:pt x="130822" y="35748"/>
                  </a:lnTo>
                  <a:lnTo>
                    <a:pt x="130515" y="35865"/>
                  </a:lnTo>
                  <a:lnTo>
                    <a:pt x="130203" y="35982"/>
                  </a:lnTo>
                  <a:lnTo>
                    <a:pt x="129890" y="36085"/>
                  </a:lnTo>
                  <a:lnTo>
                    <a:pt x="129577" y="36175"/>
                  </a:lnTo>
                  <a:lnTo>
                    <a:pt x="129257" y="36264"/>
                  </a:lnTo>
                  <a:lnTo>
                    <a:pt x="128937" y="36340"/>
                  </a:lnTo>
                  <a:lnTo>
                    <a:pt x="128611" y="36408"/>
                  </a:lnTo>
                  <a:lnTo>
                    <a:pt x="128285" y="36463"/>
                  </a:lnTo>
                  <a:lnTo>
                    <a:pt x="127959" y="36512"/>
                  </a:lnTo>
                  <a:lnTo>
                    <a:pt x="127626" y="36553"/>
                  </a:lnTo>
                  <a:lnTo>
                    <a:pt x="127300" y="36580"/>
                  </a:lnTo>
                  <a:lnTo>
                    <a:pt x="126960" y="36594"/>
                  </a:lnTo>
                  <a:lnTo>
                    <a:pt x="126627" y="36601"/>
                  </a:lnTo>
                  <a:lnTo>
                    <a:pt x="126294" y="36601"/>
                  </a:lnTo>
                  <a:lnTo>
                    <a:pt x="125955" y="36587"/>
                  </a:lnTo>
                  <a:lnTo>
                    <a:pt x="125615" y="36560"/>
                  </a:lnTo>
                  <a:lnTo>
                    <a:pt x="125275" y="36525"/>
                  </a:lnTo>
                  <a:lnTo>
                    <a:pt x="124936" y="36484"/>
                  </a:lnTo>
                  <a:lnTo>
                    <a:pt x="124590" y="36422"/>
                  </a:lnTo>
                  <a:lnTo>
                    <a:pt x="124536" y="36498"/>
                  </a:lnTo>
                  <a:lnTo>
                    <a:pt x="124476" y="36567"/>
                  </a:lnTo>
                  <a:lnTo>
                    <a:pt x="124417" y="36635"/>
                  </a:lnTo>
                  <a:lnTo>
                    <a:pt x="124350" y="36697"/>
                  </a:lnTo>
                  <a:lnTo>
                    <a:pt x="124283" y="36759"/>
                  </a:lnTo>
                  <a:lnTo>
                    <a:pt x="124210" y="36814"/>
                  </a:lnTo>
                  <a:lnTo>
                    <a:pt x="124130" y="36862"/>
                  </a:lnTo>
                  <a:lnTo>
                    <a:pt x="124050" y="36910"/>
                  </a:lnTo>
                  <a:lnTo>
                    <a:pt x="123964" y="36959"/>
                  </a:lnTo>
                  <a:lnTo>
                    <a:pt x="123871" y="36993"/>
                  </a:lnTo>
                  <a:lnTo>
                    <a:pt x="123777" y="37027"/>
                  </a:lnTo>
                  <a:lnTo>
                    <a:pt x="123677" y="37055"/>
                  </a:lnTo>
                  <a:lnTo>
                    <a:pt x="123578" y="37075"/>
                  </a:lnTo>
                  <a:lnTo>
                    <a:pt x="123471" y="37096"/>
                  </a:lnTo>
                  <a:lnTo>
                    <a:pt x="123365" y="37103"/>
                  </a:lnTo>
                  <a:lnTo>
                    <a:pt x="123251" y="37103"/>
                  </a:lnTo>
                  <a:lnTo>
                    <a:pt x="116207" y="37158"/>
                  </a:lnTo>
                  <a:lnTo>
                    <a:pt x="109163" y="37192"/>
                  </a:lnTo>
                  <a:lnTo>
                    <a:pt x="102118" y="37227"/>
                  </a:lnTo>
                  <a:lnTo>
                    <a:pt x="95074" y="37247"/>
                  </a:lnTo>
                  <a:lnTo>
                    <a:pt x="80978" y="37275"/>
                  </a:lnTo>
                  <a:lnTo>
                    <a:pt x="66896" y="37302"/>
                  </a:lnTo>
                  <a:lnTo>
                    <a:pt x="65425" y="37316"/>
                  </a:lnTo>
                  <a:lnTo>
                    <a:pt x="63933" y="37344"/>
                  </a:lnTo>
                  <a:lnTo>
                    <a:pt x="62422" y="37385"/>
                  </a:lnTo>
                  <a:lnTo>
                    <a:pt x="60897" y="37440"/>
                  </a:lnTo>
                  <a:lnTo>
                    <a:pt x="59366" y="37502"/>
                  </a:lnTo>
                  <a:lnTo>
                    <a:pt x="57814" y="37570"/>
                  </a:lnTo>
                  <a:lnTo>
                    <a:pt x="56249" y="37646"/>
                  </a:lnTo>
                  <a:lnTo>
                    <a:pt x="54678" y="37729"/>
                  </a:lnTo>
                  <a:lnTo>
                    <a:pt x="51502" y="37894"/>
                  </a:lnTo>
                  <a:lnTo>
                    <a:pt x="48306" y="38059"/>
                  </a:lnTo>
                  <a:lnTo>
                    <a:pt x="46702" y="38127"/>
                  </a:lnTo>
                  <a:lnTo>
                    <a:pt x="45097" y="38196"/>
                  </a:lnTo>
                  <a:lnTo>
                    <a:pt x="43486" y="38258"/>
                  </a:lnTo>
                  <a:lnTo>
                    <a:pt x="41874" y="38306"/>
                  </a:lnTo>
                  <a:lnTo>
                    <a:pt x="40270" y="38341"/>
                  </a:lnTo>
                  <a:lnTo>
                    <a:pt x="38658" y="38361"/>
                  </a:lnTo>
                  <a:lnTo>
                    <a:pt x="37859" y="38368"/>
                  </a:lnTo>
                  <a:lnTo>
                    <a:pt x="37060" y="38368"/>
                  </a:lnTo>
                  <a:lnTo>
                    <a:pt x="36261" y="38361"/>
                  </a:lnTo>
                  <a:lnTo>
                    <a:pt x="35462" y="38354"/>
                  </a:lnTo>
                  <a:lnTo>
                    <a:pt x="34663" y="38341"/>
                  </a:lnTo>
                  <a:lnTo>
                    <a:pt x="33871" y="38320"/>
                  </a:lnTo>
                  <a:lnTo>
                    <a:pt x="33079" y="38299"/>
                  </a:lnTo>
                  <a:lnTo>
                    <a:pt x="32286" y="38272"/>
                  </a:lnTo>
                  <a:lnTo>
                    <a:pt x="31501" y="38231"/>
                  </a:lnTo>
                  <a:lnTo>
                    <a:pt x="30715" y="38189"/>
                  </a:lnTo>
                  <a:lnTo>
                    <a:pt x="29929" y="38141"/>
                  </a:lnTo>
                  <a:lnTo>
                    <a:pt x="29150" y="38086"/>
                  </a:lnTo>
                  <a:lnTo>
                    <a:pt x="28371" y="38024"/>
                  </a:lnTo>
                  <a:lnTo>
                    <a:pt x="27599" y="37962"/>
                  </a:lnTo>
                  <a:lnTo>
                    <a:pt x="26827" y="37887"/>
                  </a:lnTo>
                  <a:lnTo>
                    <a:pt x="26054" y="37797"/>
                  </a:lnTo>
                  <a:lnTo>
                    <a:pt x="25295" y="37708"/>
                  </a:lnTo>
                  <a:lnTo>
                    <a:pt x="24530" y="37612"/>
                  </a:lnTo>
                  <a:lnTo>
                    <a:pt x="23777" y="37502"/>
                  </a:lnTo>
                  <a:lnTo>
                    <a:pt x="23018" y="37392"/>
                  </a:lnTo>
                  <a:lnTo>
                    <a:pt x="22273" y="37268"/>
                  </a:lnTo>
                  <a:lnTo>
                    <a:pt x="21527" y="37130"/>
                  </a:lnTo>
                  <a:lnTo>
                    <a:pt x="20788" y="36993"/>
                  </a:lnTo>
                  <a:lnTo>
                    <a:pt x="20055" y="36842"/>
                  </a:lnTo>
                  <a:lnTo>
                    <a:pt x="19323" y="36677"/>
                  </a:lnTo>
                  <a:lnTo>
                    <a:pt x="18597" y="36512"/>
                  </a:lnTo>
                  <a:lnTo>
                    <a:pt x="17878" y="36326"/>
                  </a:lnTo>
                  <a:lnTo>
                    <a:pt x="17159" y="36140"/>
                  </a:lnTo>
                  <a:lnTo>
                    <a:pt x="16779" y="36030"/>
                  </a:lnTo>
                  <a:lnTo>
                    <a:pt x="16407" y="35920"/>
                  </a:lnTo>
                  <a:lnTo>
                    <a:pt x="16027" y="35796"/>
                  </a:lnTo>
                  <a:lnTo>
                    <a:pt x="15654" y="35673"/>
                  </a:lnTo>
                  <a:lnTo>
                    <a:pt x="15281" y="35535"/>
                  </a:lnTo>
                  <a:lnTo>
                    <a:pt x="14909" y="35398"/>
                  </a:lnTo>
                  <a:lnTo>
                    <a:pt x="14536" y="35253"/>
                  </a:lnTo>
                  <a:lnTo>
                    <a:pt x="14163" y="35102"/>
                  </a:lnTo>
                  <a:lnTo>
                    <a:pt x="13797" y="34944"/>
                  </a:lnTo>
                  <a:lnTo>
                    <a:pt x="13430" y="34779"/>
                  </a:lnTo>
                  <a:lnTo>
                    <a:pt x="13071" y="34614"/>
                  </a:lnTo>
                  <a:lnTo>
                    <a:pt x="12711" y="34435"/>
                  </a:lnTo>
                  <a:lnTo>
                    <a:pt x="12352" y="34256"/>
                  </a:lnTo>
                  <a:lnTo>
                    <a:pt x="11999" y="34071"/>
                  </a:lnTo>
                  <a:lnTo>
                    <a:pt x="11653" y="33871"/>
                  </a:lnTo>
                  <a:lnTo>
                    <a:pt x="11306" y="33672"/>
                  </a:lnTo>
                  <a:lnTo>
                    <a:pt x="10960" y="33472"/>
                  </a:lnTo>
                  <a:lnTo>
                    <a:pt x="10621" y="33259"/>
                  </a:lnTo>
                  <a:lnTo>
                    <a:pt x="10288" y="33039"/>
                  </a:lnTo>
                  <a:lnTo>
                    <a:pt x="9955" y="32819"/>
                  </a:lnTo>
                  <a:lnTo>
                    <a:pt x="9629" y="32592"/>
                  </a:lnTo>
                  <a:lnTo>
                    <a:pt x="9309" y="32359"/>
                  </a:lnTo>
                  <a:lnTo>
                    <a:pt x="8989" y="32118"/>
                  </a:lnTo>
                  <a:lnTo>
                    <a:pt x="8676" y="31870"/>
                  </a:lnTo>
                  <a:lnTo>
                    <a:pt x="8370" y="31616"/>
                  </a:lnTo>
                  <a:lnTo>
                    <a:pt x="8070" y="31362"/>
                  </a:lnTo>
                  <a:lnTo>
                    <a:pt x="7778" y="31100"/>
                  </a:lnTo>
                  <a:lnTo>
                    <a:pt x="7485" y="30832"/>
                  </a:lnTo>
                  <a:lnTo>
                    <a:pt x="7205" y="30557"/>
                  </a:lnTo>
                  <a:lnTo>
                    <a:pt x="6925" y="30282"/>
                  </a:lnTo>
                  <a:lnTo>
                    <a:pt x="6659" y="29993"/>
                  </a:lnTo>
                  <a:lnTo>
                    <a:pt x="6393" y="29704"/>
                  </a:lnTo>
                  <a:lnTo>
                    <a:pt x="6140" y="29409"/>
                  </a:lnTo>
                  <a:lnTo>
                    <a:pt x="5887" y="29106"/>
                  </a:lnTo>
                  <a:lnTo>
                    <a:pt x="5647" y="28804"/>
                  </a:lnTo>
                  <a:lnTo>
                    <a:pt x="5414" y="28494"/>
                  </a:lnTo>
                  <a:lnTo>
                    <a:pt x="5187" y="28178"/>
                  </a:lnTo>
                  <a:lnTo>
                    <a:pt x="4968" y="27855"/>
                  </a:lnTo>
                  <a:lnTo>
                    <a:pt x="4761" y="27525"/>
                  </a:lnTo>
                  <a:lnTo>
                    <a:pt x="4555" y="27195"/>
                  </a:lnTo>
                  <a:lnTo>
                    <a:pt x="4362" y="26858"/>
                  </a:lnTo>
                  <a:lnTo>
                    <a:pt x="4182" y="26521"/>
                  </a:lnTo>
                  <a:lnTo>
                    <a:pt x="4002" y="26170"/>
                  </a:lnTo>
                  <a:lnTo>
                    <a:pt x="3836" y="25820"/>
                  </a:lnTo>
                  <a:lnTo>
                    <a:pt x="3683" y="25462"/>
                  </a:lnTo>
                  <a:lnTo>
                    <a:pt x="3536" y="25098"/>
                  </a:lnTo>
                  <a:lnTo>
                    <a:pt x="3396" y="24733"/>
                  </a:lnTo>
                  <a:lnTo>
                    <a:pt x="3270" y="24362"/>
                  </a:lnTo>
                  <a:lnTo>
                    <a:pt x="3157" y="23984"/>
                  </a:lnTo>
                  <a:lnTo>
                    <a:pt x="3050" y="23606"/>
                  </a:lnTo>
                  <a:lnTo>
                    <a:pt x="2950" y="23220"/>
                  </a:lnTo>
                  <a:lnTo>
                    <a:pt x="2864" y="22829"/>
                  </a:lnTo>
                  <a:lnTo>
                    <a:pt x="2791" y="22430"/>
                  </a:lnTo>
                  <a:lnTo>
                    <a:pt x="2731" y="22031"/>
                  </a:lnTo>
                  <a:lnTo>
                    <a:pt x="2677" y="21625"/>
                  </a:lnTo>
                  <a:lnTo>
                    <a:pt x="2637" y="21220"/>
                  </a:lnTo>
                  <a:lnTo>
                    <a:pt x="2611" y="20800"/>
                  </a:lnTo>
                  <a:lnTo>
                    <a:pt x="2597" y="20388"/>
                  </a:lnTo>
                  <a:lnTo>
                    <a:pt x="2591" y="19961"/>
                  </a:lnTo>
                  <a:lnTo>
                    <a:pt x="2604" y="19535"/>
                  </a:lnTo>
                  <a:lnTo>
                    <a:pt x="2624" y="19102"/>
                  </a:lnTo>
                  <a:lnTo>
                    <a:pt x="2657" y="18669"/>
                  </a:lnTo>
                  <a:lnTo>
                    <a:pt x="2704" y="18222"/>
                  </a:lnTo>
                  <a:lnTo>
                    <a:pt x="2771" y="17782"/>
                  </a:lnTo>
                  <a:lnTo>
                    <a:pt x="2817" y="17472"/>
                  </a:lnTo>
                  <a:lnTo>
                    <a:pt x="2870" y="17170"/>
                  </a:lnTo>
                  <a:lnTo>
                    <a:pt x="2930" y="16867"/>
                  </a:lnTo>
                  <a:lnTo>
                    <a:pt x="2997" y="16565"/>
                  </a:lnTo>
                  <a:lnTo>
                    <a:pt x="3070" y="16269"/>
                  </a:lnTo>
                  <a:lnTo>
                    <a:pt x="3143" y="15973"/>
                  </a:lnTo>
                  <a:lnTo>
                    <a:pt x="3230" y="15678"/>
                  </a:lnTo>
                  <a:lnTo>
                    <a:pt x="3317" y="15389"/>
                  </a:lnTo>
                  <a:lnTo>
                    <a:pt x="3410" y="15100"/>
                  </a:lnTo>
                  <a:lnTo>
                    <a:pt x="3510" y="14811"/>
                  </a:lnTo>
                  <a:lnTo>
                    <a:pt x="3609" y="14529"/>
                  </a:lnTo>
                  <a:lnTo>
                    <a:pt x="3723" y="14254"/>
                  </a:lnTo>
                  <a:lnTo>
                    <a:pt x="3836" y="13972"/>
                  </a:lnTo>
                  <a:lnTo>
                    <a:pt x="3956" y="13697"/>
                  </a:lnTo>
                  <a:lnTo>
                    <a:pt x="4076" y="13429"/>
                  </a:lnTo>
                  <a:lnTo>
                    <a:pt x="4209" y="13161"/>
                  </a:lnTo>
                  <a:lnTo>
                    <a:pt x="4342" y="12893"/>
                  </a:lnTo>
                  <a:lnTo>
                    <a:pt x="4475" y="12632"/>
                  </a:lnTo>
                  <a:lnTo>
                    <a:pt x="4622" y="12370"/>
                  </a:lnTo>
                  <a:lnTo>
                    <a:pt x="4768" y="12109"/>
                  </a:lnTo>
                  <a:lnTo>
                    <a:pt x="4921" y="11861"/>
                  </a:lnTo>
                  <a:lnTo>
                    <a:pt x="5074" y="11607"/>
                  </a:lnTo>
                  <a:lnTo>
                    <a:pt x="5234" y="11360"/>
                  </a:lnTo>
                  <a:lnTo>
                    <a:pt x="5401" y="11119"/>
                  </a:lnTo>
                  <a:lnTo>
                    <a:pt x="5567" y="10871"/>
                  </a:lnTo>
                  <a:lnTo>
                    <a:pt x="5740" y="10638"/>
                  </a:lnTo>
                  <a:lnTo>
                    <a:pt x="5920" y="10404"/>
                  </a:lnTo>
                  <a:lnTo>
                    <a:pt x="6100" y="10170"/>
                  </a:lnTo>
                  <a:lnTo>
                    <a:pt x="6286" y="9943"/>
                  </a:lnTo>
                  <a:lnTo>
                    <a:pt x="6473" y="9723"/>
                  </a:lnTo>
                  <a:lnTo>
                    <a:pt x="6666" y="9503"/>
                  </a:lnTo>
                  <a:lnTo>
                    <a:pt x="6865" y="9283"/>
                  </a:lnTo>
                  <a:lnTo>
                    <a:pt x="7065" y="9070"/>
                  </a:lnTo>
                  <a:lnTo>
                    <a:pt x="7265" y="8864"/>
                  </a:lnTo>
                  <a:lnTo>
                    <a:pt x="7471" y="8657"/>
                  </a:lnTo>
                  <a:lnTo>
                    <a:pt x="7684" y="8458"/>
                  </a:lnTo>
                  <a:lnTo>
                    <a:pt x="7897" y="8258"/>
                  </a:lnTo>
                  <a:lnTo>
                    <a:pt x="8117" y="8066"/>
                  </a:lnTo>
                  <a:lnTo>
                    <a:pt x="8337" y="7873"/>
                  </a:lnTo>
                  <a:lnTo>
                    <a:pt x="8563" y="7688"/>
                  </a:lnTo>
                  <a:lnTo>
                    <a:pt x="8790" y="7509"/>
                  </a:lnTo>
                  <a:lnTo>
                    <a:pt x="9016" y="7330"/>
                  </a:lnTo>
                  <a:lnTo>
                    <a:pt x="9249" y="7158"/>
                  </a:lnTo>
                  <a:lnTo>
                    <a:pt x="9489" y="6986"/>
                  </a:lnTo>
                  <a:lnTo>
                    <a:pt x="9728" y="6821"/>
                  </a:lnTo>
                  <a:lnTo>
                    <a:pt x="9968" y="6663"/>
                  </a:lnTo>
                  <a:lnTo>
                    <a:pt x="10214" y="6505"/>
                  </a:lnTo>
                  <a:lnTo>
                    <a:pt x="10461" y="6354"/>
                  </a:lnTo>
                  <a:lnTo>
                    <a:pt x="10707" y="6209"/>
                  </a:lnTo>
                  <a:lnTo>
                    <a:pt x="10960" y="6065"/>
                  </a:lnTo>
                  <a:lnTo>
                    <a:pt x="11213" y="5928"/>
                  </a:lnTo>
                  <a:lnTo>
                    <a:pt x="11473" y="5797"/>
                  </a:lnTo>
                  <a:lnTo>
                    <a:pt x="11733" y="5666"/>
                  </a:lnTo>
                  <a:lnTo>
                    <a:pt x="11992" y="5543"/>
                  </a:lnTo>
                  <a:lnTo>
                    <a:pt x="12252" y="5419"/>
                  </a:lnTo>
                  <a:lnTo>
                    <a:pt x="12518" y="5309"/>
                  </a:lnTo>
                  <a:lnTo>
                    <a:pt x="12791" y="5199"/>
                  </a:lnTo>
                  <a:lnTo>
                    <a:pt x="13058" y="5089"/>
                  </a:lnTo>
                  <a:lnTo>
                    <a:pt x="13330" y="4992"/>
                  </a:lnTo>
                  <a:lnTo>
                    <a:pt x="13603" y="4896"/>
                  </a:lnTo>
                  <a:lnTo>
                    <a:pt x="13876" y="4807"/>
                  </a:lnTo>
                  <a:lnTo>
                    <a:pt x="14156" y="4717"/>
                  </a:lnTo>
                  <a:lnTo>
                    <a:pt x="14429" y="4642"/>
                  </a:lnTo>
                  <a:lnTo>
                    <a:pt x="14709" y="4566"/>
                  </a:lnTo>
                  <a:lnTo>
                    <a:pt x="14789" y="4456"/>
                  </a:lnTo>
                  <a:lnTo>
                    <a:pt x="14875" y="4353"/>
                  </a:lnTo>
                  <a:lnTo>
                    <a:pt x="14975" y="4257"/>
                  </a:lnTo>
                  <a:lnTo>
                    <a:pt x="15028" y="4215"/>
                  </a:lnTo>
                  <a:lnTo>
                    <a:pt x="15088" y="4174"/>
                  </a:lnTo>
                  <a:lnTo>
                    <a:pt x="15148" y="4140"/>
                  </a:lnTo>
                  <a:lnTo>
                    <a:pt x="15208" y="4105"/>
                  </a:lnTo>
                  <a:lnTo>
                    <a:pt x="15281" y="4078"/>
                  </a:lnTo>
                  <a:lnTo>
                    <a:pt x="15348" y="4050"/>
                  </a:lnTo>
                  <a:lnTo>
                    <a:pt x="15421" y="4030"/>
                  </a:lnTo>
                  <a:lnTo>
                    <a:pt x="15501" y="4009"/>
                  </a:lnTo>
                  <a:lnTo>
                    <a:pt x="15581" y="4002"/>
                  </a:lnTo>
                  <a:lnTo>
                    <a:pt x="15668" y="3995"/>
                  </a:lnTo>
                  <a:lnTo>
                    <a:pt x="17359" y="3885"/>
                  </a:lnTo>
                  <a:lnTo>
                    <a:pt x="19050" y="3775"/>
                  </a:lnTo>
                  <a:lnTo>
                    <a:pt x="20748" y="3679"/>
                  </a:lnTo>
                  <a:lnTo>
                    <a:pt x="22439" y="3583"/>
                  </a:lnTo>
                  <a:lnTo>
                    <a:pt x="24137" y="3500"/>
                  </a:lnTo>
                  <a:lnTo>
                    <a:pt x="25835" y="3418"/>
                  </a:lnTo>
                  <a:lnTo>
                    <a:pt x="27533" y="3342"/>
                  </a:lnTo>
                  <a:lnTo>
                    <a:pt x="29230" y="3273"/>
                  </a:lnTo>
                  <a:lnTo>
                    <a:pt x="30928" y="3212"/>
                  </a:lnTo>
                  <a:lnTo>
                    <a:pt x="32633" y="3157"/>
                  </a:lnTo>
                  <a:lnTo>
                    <a:pt x="34331" y="3102"/>
                  </a:lnTo>
                  <a:lnTo>
                    <a:pt x="36035" y="3053"/>
                  </a:lnTo>
                  <a:lnTo>
                    <a:pt x="37740" y="3012"/>
                  </a:lnTo>
                  <a:lnTo>
                    <a:pt x="39444" y="2971"/>
                  </a:lnTo>
                  <a:lnTo>
                    <a:pt x="41149" y="2937"/>
                  </a:lnTo>
                  <a:lnTo>
                    <a:pt x="42853" y="2909"/>
                  </a:lnTo>
                  <a:lnTo>
                    <a:pt x="44558" y="2888"/>
                  </a:lnTo>
                  <a:lnTo>
                    <a:pt x="46269" y="2868"/>
                  </a:lnTo>
                  <a:lnTo>
                    <a:pt x="49678" y="2840"/>
                  </a:lnTo>
                  <a:lnTo>
                    <a:pt x="53100" y="2827"/>
                  </a:lnTo>
                  <a:close/>
                  <a:moveTo>
                    <a:pt x="27306" y="1"/>
                  </a:moveTo>
                  <a:lnTo>
                    <a:pt x="26674" y="14"/>
                  </a:lnTo>
                  <a:lnTo>
                    <a:pt x="26041" y="21"/>
                  </a:lnTo>
                  <a:lnTo>
                    <a:pt x="25409" y="42"/>
                  </a:lnTo>
                  <a:lnTo>
                    <a:pt x="24783" y="62"/>
                  </a:lnTo>
                  <a:lnTo>
                    <a:pt x="24157" y="97"/>
                  </a:lnTo>
                  <a:lnTo>
                    <a:pt x="23538" y="131"/>
                  </a:lnTo>
                  <a:lnTo>
                    <a:pt x="22918" y="166"/>
                  </a:lnTo>
                  <a:lnTo>
                    <a:pt x="22299" y="214"/>
                  </a:lnTo>
                  <a:lnTo>
                    <a:pt x="21687" y="269"/>
                  </a:lnTo>
                  <a:lnTo>
                    <a:pt x="21081" y="331"/>
                  </a:lnTo>
                  <a:lnTo>
                    <a:pt x="20475" y="399"/>
                  </a:lnTo>
                  <a:lnTo>
                    <a:pt x="19876" y="475"/>
                  </a:lnTo>
                  <a:lnTo>
                    <a:pt x="19283" y="557"/>
                  </a:lnTo>
                  <a:lnTo>
                    <a:pt x="18690" y="647"/>
                  </a:lnTo>
                  <a:lnTo>
                    <a:pt x="18104" y="743"/>
                  </a:lnTo>
                  <a:lnTo>
                    <a:pt x="17525" y="846"/>
                  </a:lnTo>
                  <a:lnTo>
                    <a:pt x="16946" y="963"/>
                  </a:lnTo>
                  <a:lnTo>
                    <a:pt x="16380" y="1087"/>
                  </a:lnTo>
                  <a:lnTo>
                    <a:pt x="15814" y="1218"/>
                  </a:lnTo>
                  <a:lnTo>
                    <a:pt x="15255" y="1362"/>
                  </a:lnTo>
                  <a:lnTo>
                    <a:pt x="14702" y="1513"/>
                  </a:lnTo>
                  <a:lnTo>
                    <a:pt x="14156" y="1671"/>
                  </a:lnTo>
                  <a:lnTo>
                    <a:pt x="13617" y="1843"/>
                  </a:lnTo>
                  <a:lnTo>
                    <a:pt x="13084" y="2022"/>
                  </a:lnTo>
                  <a:lnTo>
                    <a:pt x="12558" y="2215"/>
                  </a:lnTo>
                  <a:lnTo>
                    <a:pt x="12039" y="2414"/>
                  </a:lnTo>
                  <a:lnTo>
                    <a:pt x="11526" y="2627"/>
                  </a:lnTo>
                  <a:lnTo>
                    <a:pt x="11027" y="2854"/>
                  </a:lnTo>
                  <a:lnTo>
                    <a:pt x="10534" y="3088"/>
                  </a:lnTo>
                  <a:lnTo>
                    <a:pt x="10048" y="3328"/>
                  </a:lnTo>
                  <a:lnTo>
                    <a:pt x="9575" y="3583"/>
                  </a:lnTo>
                  <a:lnTo>
                    <a:pt x="9116" y="3844"/>
                  </a:lnTo>
                  <a:lnTo>
                    <a:pt x="8663" y="4119"/>
                  </a:lnTo>
                  <a:lnTo>
                    <a:pt x="8224" y="4401"/>
                  </a:lnTo>
                  <a:lnTo>
                    <a:pt x="7791" y="4697"/>
                  </a:lnTo>
                  <a:lnTo>
                    <a:pt x="7371" y="4992"/>
                  </a:lnTo>
                  <a:lnTo>
                    <a:pt x="6965" y="5302"/>
                  </a:lnTo>
                  <a:lnTo>
                    <a:pt x="6566" y="5618"/>
                  </a:lnTo>
                  <a:lnTo>
                    <a:pt x="6180" y="5948"/>
                  </a:lnTo>
                  <a:lnTo>
                    <a:pt x="5800" y="6278"/>
                  </a:lnTo>
                  <a:lnTo>
                    <a:pt x="5434" y="6622"/>
                  </a:lnTo>
                  <a:lnTo>
                    <a:pt x="5081" y="6973"/>
                  </a:lnTo>
                  <a:lnTo>
                    <a:pt x="4735" y="7330"/>
                  </a:lnTo>
                  <a:lnTo>
                    <a:pt x="4402" y="7695"/>
                  </a:lnTo>
                  <a:lnTo>
                    <a:pt x="4082" y="8066"/>
                  </a:lnTo>
                  <a:lnTo>
                    <a:pt x="3776" y="8444"/>
                  </a:lnTo>
                  <a:lnTo>
                    <a:pt x="3476" y="8829"/>
                  </a:lnTo>
                  <a:lnTo>
                    <a:pt x="3190" y="9221"/>
                  </a:lnTo>
                  <a:lnTo>
                    <a:pt x="2917" y="9620"/>
                  </a:lnTo>
                  <a:lnTo>
                    <a:pt x="2651" y="10026"/>
                  </a:lnTo>
                  <a:lnTo>
                    <a:pt x="2398" y="10438"/>
                  </a:lnTo>
                  <a:lnTo>
                    <a:pt x="2165" y="10851"/>
                  </a:lnTo>
                  <a:lnTo>
                    <a:pt x="1938" y="11277"/>
                  </a:lnTo>
                  <a:lnTo>
                    <a:pt x="1719" y="11703"/>
                  </a:lnTo>
                  <a:lnTo>
                    <a:pt x="1519" y="12136"/>
                  </a:lnTo>
                  <a:lnTo>
                    <a:pt x="1326" y="12577"/>
                  </a:lnTo>
                  <a:lnTo>
                    <a:pt x="1153" y="13017"/>
                  </a:lnTo>
                  <a:lnTo>
                    <a:pt x="986" y="13464"/>
                  </a:lnTo>
                  <a:lnTo>
                    <a:pt x="833" y="13917"/>
                  </a:lnTo>
                  <a:lnTo>
                    <a:pt x="693" y="14371"/>
                  </a:lnTo>
                  <a:lnTo>
                    <a:pt x="567" y="14832"/>
                  </a:lnTo>
                  <a:lnTo>
                    <a:pt x="447" y="15293"/>
                  </a:lnTo>
                  <a:lnTo>
                    <a:pt x="347" y="15760"/>
                  </a:lnTo>
                  <a:lnTo>
                    <a:pt x="260" y="16235"/>
                  </a:lnTo>
                  <a:lnTo>
                    <a:pt x="180" y="16709"/>
                  </a:lnTo>
                  <a:lnTo>
                    <a:pt x="121" y="17183"/>
                  </a:lnTo>
                  <a:lnTo>
                    <a:pt x="74" y="17665"/>
                  </a:lnTo>
                  <a:lnTo>
                    <a:pt x="34" y="18146"/>
                  </a:lnTo>
                  <a:lnTo>
                    <a:pt x="14" y="18634"/>
                  </a:lnTo>
                  <a:lnTo>
                    <a:pt x="1" y="19122"/>
                  </a:lnTo>
                  <a:lnTo>
                    <a:pt x="7" y="19611"/>
                  </a:lnTo>
                  <a:lnTo>
                    <a:pt x="27" y="20099"/>
                  </a:lnTo>
                  <a:lnTo>
                    <a:pt x="61" y="20594"/>
                  </a:lnTo>
                  <a:lnTo>
                    <a:pt x="107" y="21089"/>
                  </a:lnTo>
                  <a:lnTo>
                    <a:pt x="167" y="21584"/>
                  </a:lnTo>
                  <a:lnTo>
                    <a:pt x="240" y="22079"/>
                  </a:lnTo>
                  <a:lnTo>
                    <a:pt x="327" y="22581"/>
                  </a:lnTo>
                  <a:lnTo>
                    <a:pt x="427" y="23076"/>
                  </a:lnTo>
                  <a:lnTo>
                    <a:pt x="547" y="23578"/>
                  </a:lnTo>
                  <a:lnTo>
                    <a:pt x="673" y="24080"/>
                  </a:lnTo>
                  <a:lnTo>
                    <a:pt x="820" y="24575"/>
                  </a:lnTo>
                  <a:lnTo>
                    <a:pt x="979" y="25077"/>
                  </a:lnTo>
                  <a:lnTo>
                    <a:pt x="1153" y="25572"/>
                  </a:lnTo>
                  <a:lnTo>
                    <a:pt x="1346" y="26074"/>
                  </a:lnTo>
                  <a:lnTo>
                    <a:pt x="1545" y="26569"/>
                  </a:lnTo>
                  <a:lnTo>
                    <a:pt x="1765" y="27071"/>
                  </a:lnTo>
                  <a:lnTo>
                    <a:pt x="1998" y="27566"/>
                  </a:lnTo>
                  <a:lnTo>
                    <a:pt x="2251" y="28061"/>
                  </a:lnTo>
                  <a:lnTo>
                    <a:pt x="2511" y="28556"/>
                  </a:lnTo>
                  <a:lnTo>
                    <a:pt x="2684" y="28866"/>
                  </a:lnTo>
                  <a:lnTo>
                    <a:pt x="2864" y="29168"/>
                  </a:lnTo>
                  <a:lnTo>
                    <a:pt x="3044" y="29471"/>
                  </a:lnTo>
                  <a:lnTo>
                    <a:pt x="3230" y="29766"/>
                  </a:lnTo>
                  <a:lnTo>
                    <a:pt x="3416" y="30055"/>
                  </a:lnTo>
                  <a:lnTo>
                    <a:pt x="3609" y="30337"/>
                  </a:lnTo>
                  <a:lnTo>
                    <a:pt x="3803" y="30619"/>
                  </a:lnTo>
                  <a:lnTo>
                    <a:pt x="4002" y="30894"/>
                  </a:lnTo>
                  <a:lnTo>
                    <a:pt x="4202" y="31169"/>
                  </a:lnTo>
                  <a:lnTo>
                    <a:pt x="4408" y="31430"/>
                  </a:lnTo>
                  <a:lnTo>
                    <a:pt x="4615" y="31692"/>
                  </a:lnTo>
                  <a:lnTo>
                    <a:pt x="4828" y="31946"/>
                  </a:lnTo>
                  <a:lnTo>
                    <a:pt x="5041" y="32200"/>
                  </a:lnTo>
                  <a:lnTo>
                    <a:pt x="5261" y="32441"/>
                  </a:lnTo>
                  <a:lnTo>
                    <a:pt x="5480" y="32689"/>
                  </a:lnTo>
                  <a:lnTo>
                    <a:pt x="5700" y="32922"/>
                  </a:lnTo>
                  <a:lnTo>
                    <a:pt x="5927" y="33156"/>
                  </a:lnTo>
                  <a:lnTo>
                    <a:pt x="6160" y="33383"/>
                  </a:lnTo>
                  <a:lnTo>
                    <a:pt x="6386" y="33603"/>
                  </a:lnTo>
                  <a:lnTo>
                    <a:pt x="6626" y="33823"/>
                  </a:lnTo>
                  <a:lnTo>
                    <a:pt x="6859" y="34036"/>
                  </a:lnTo>
                  <a:lnTo>
                    <a:pt x="7105" y="34249"/>
                  </a:lnTo>
                  <a:lnTo>
                    <a:pt x="7345" y="34449"/>
                  </a:lnTo>
                  <a:lnTo>
                    <a:pt x="7591" y="34655"/>
                  </a:lnTo>
                  <a:lnTo>
                    <a:pt x="7837" y="34848"/>
                  </a:lnTo>
                  <a:lnTo>
                    <a:pt x="8090" y="35040"/>
                  </a:lnTo>
                  <a:lnTo>
                    <a:pt x="8343" y="35226"/>
                  </a:lnTo>
                  <a:lnTo>
                    <a:pt x="8603" y="35411"/>
                  </a:lnTo>
                  <a:lnTo>
                    <a:pt x="8863" y="35590"/>
                  </a:lnTo>
                  <a:lnTo>
                    <a:pt x="9122" y="35762"/>
                  </a:lnTo>
                  <a:lnTo>
                    <a:pt x="9389" y="35934"/>
                  </a:lnTo>
                  <a:lnTo>
                    <a:pt x="9655" y="36106"/>
                  </a:lnTo>
                  <a:lnTo>
                    <a:pt x="9921" y="36264"/>
                  </a:lnTo>
                  <a:lnTo>
                    <a:pt x="10194" y="36422"/>
                  </a:lnTo>
                  <a:lnTo>
                    <a:pt x="10467" y="36580"/>
                  </a:lnTo>
                  <a:lnTo>
                    <a:pt x="10740" y="36732"/>
                  </a:lnTo>
                  <a:lnTo>
                    <a:pt x="11020" y="36876"/>
                  </a:lnTo>
                  <a:lnTo>
                    <a:pt x="11300" y="37020"/>
                  </a:lnTo>
                  <a:lnTo>
                    <a:pt x="11586" y="37158"/>
                  </a:lnTo>
                  <a:lnTo>
                    <a:pt x="11866" y="37295"/>
                  </a:lnTo>
                  <a:lnTo>
                    <a:pt x="12159" y="37426"/>
                  </a:lnTo>
                  <a:lnTo>
                    <a:pt x="12445" y="37550"/>
                  </a:lnTo>
                  <a:lnTo>
                    <a:pt x="12738" y="37674"/>
                  </a:lnTo>
                  <a:lnTo>
                    <a:pt x="13031" y="37797"/>
                  </a:lnTo>
                  <a:lnTo>
                    <a:pt x="13623" y="38024"/>
                  </a:lnTo>
                  <a:lnTo>
                    <a:pt x="14223" y="38237"/>
                  </a:lnTo>
                  <a:lnTo>
                    <a:pt x="14829" y="38444"/>
                  </a:lnTo>
                  <a:lnTo>
                    <a:pt x="15441" y="38629"/>
                  </a:lnTo>
                  <a:lnTo>
                    <a:pt x="16067" y="38801"/>
                  </a:lnTo>
                  <a:lnTo>
                    <a:pt x="16693" y="38959"/>
                  </a:lnTo>
                  <a:lnTo>
                    <a:pt x="17325" y="39111"/>
                  </a:lnTo>
                  <a:lnTo>
                    <a:pt x="17971" y="39248"/>
                  </a:lnTo>
                  <a:lnTo>
                    <a:pt x="18617" y="39372"/>
                  </a:lnTo>
                  <a:lnTo>
                    <a:pt x="19270" y="39482"/>
                  </a:lnTo>
                  <a:lnTo>
                    <a:pt x="21480" y="39441"/>
                  </a:lnTo>
                  <a:lnTo>
                    <a:pt x="23697" y="39413"/>
                  </a:lnTo>
                  <a:lnTo>
                    <a:pt x="25908" y="39393"/>
                  </a:lnTo>
                  <a:lnTo>
                    <a:pt x="28125" y="39379"/>
                  </a:lnTo>
                  <a:lnTo>
                    <a:pt x="30336" y="39372"/>
                  </a:lnTo>
                  <a:lnTo>
                    <a:pt x="32553" y="39365"/>
                  </a:lnTo>
                  <a:lnTo>
                    <a:pt x="34763" y="39372"/>
                  </a:lnTo>
                  <a:lnTo>
                    <a:pt x="36981" y="39379"/>
                  </a:lnTo>
                  <a:lnTo>
                    <a:pt x="41408" y="39406"/>
                  </a:lnTo>
                  <a:lnTo>
                    <a:pt x="45836" y="39448"/>
                  </a:lnTo>
                  <a:lnTo>
                    <a:pt x="50270" y="39496"/>
                  </a:lnTo>
                  <a:lnTo>
                    <a:pt x="54698" y="39544"/>
                  </a:lnTo>
                  <a:lnTo>
                    <a:pt x="59126" y="39592"/>
                  </a:lnTo>
                  <a:lnTo>
                    <a:pt x="63560" y="39633"/>
                  </a:lnTo>
                  <a:lnTo>
                    <a:pt x="67988" y="39668"/>
                  </a:lnTo>
                  <a:lnTo>
                    <a:pt x="70205" y="39681"/>
                  </a:lnTo>
                  <a:lnTo>
                    <a:pt x="72416" y="39688"/>
                  </a:lnTo>
                  <a:lnTo>
                    <a:pt x="76850" y="39688"/>
                  </a:lnTo>
                  <a:lnTo>
                    <a:pt x="79067" y="39674"/>
                  </a:lnTo>
                  <a:lnTo>
                    <a:pt x="81278" y="39661"/>
                  </a:lnTo>
                  <a:lnTo>
                    <a:pt x="83495" y="39640"/>
                  </a:lnTo>
                  <a:lnTo>
                    <a:pt x="85712" y="39613"/>
                  </a:lnTo>
                  <a:lnTo>
                    <a:pt x="87929" y="39571"/>
                  </a:lnTo>
                  <a:lnTo>
                    <a:pt x="90140" y="39523"/>
                  </a:lnTo>
                  <a:lnTo>
                    <a:pt x="91265" y="39503"/>
                  </a:lnTo>
                  <a:lnTo>
                    <a:pt x="92404" y="39489"/>
                  </a:lnTo>
                  <a:lnTo>
                    <a:pt x="94707" y="39489"/>
                  </a:lnTo>
                  <a:lnTo>
                    <a:pt x="95873" y="39496"/>
                  </a:lnTo>
                  <a:lnTo>
                    <a:pt x="97045" y="39503"/>
                  </a:lnTo>
                  <a:lnTo>
                    <a:pt x="99415" y="39530"/>
                  </a:lnTo>
                  <a:lnTo>
                    <a:pt x="101805" y="39564"/>
                  </a:lnTo>
                  <a:lnTo>
                    <a:pt x="104209" y="39585"/>
                  </a:lnTo>
                  <a:lnTo>
                    <a:pt x="105414" y="39592"/>
                  </a:lnTo>
                  <a:lnTo>
                    <a:pt x="107831" y="39592"/>
                  </a:lnTo>
                  <a:lnTo>
                    <a:pt x="109043" y="39578"/>
                  </a:lnTo>
                  <a:lnTo>
                    <a:pt x="110248" y="39558"/>
                  </a:lnTo>
                  <a:lnTo>
                    <a:pt x="111453" y="39530"/>
                  </a:lnTo>
                  <a:lnTo>
                    <a:pt x="112658" y="39489"/>
                  </a:lnTo>
                  <a:lnTo>
                    <a:pt x="113857" y="39441"/>
                  </a:lnTo>
                  <a:lnTo>
                    <a:pt x="115055" y="39379"/>
                  </a:lnTo>
                  <a:lnTo>
                    <a:pt x="116240" y="39296"/>
                  </a:lnTo>
                  <a:lnTo>
                    <a:pt x="117425" y="39207"/>
                  </a:lnTo>
                  <a:lnTo>
                    <a:pt x="118018" y="39152"/>
                  </a:lnTo>
                  <a:lnTo>
                    <a:pt x="118604" y="39097"/>
                  </a:lnTo>
                  <a:lnTo>
                    <a:pt x="119190" y="39035"/>
                  </a:lnTo>
                  <a:lnTo>
                    <a:pt x="119776" y="38973"/>
                  </a:lnTo>
                  <a:lnTo>
                    <a:pt x="120362" y="38904"/>
                  </a:lnTo>
                  <a:lnTo>
                    <a:pt x="120941" y="38829"/>
                  </a:lnTo>
                  <a:lnTo>
                    <a:pt x="121520" y="38746"/>
                  </a:lnTo>
                  <a:lnTo>
                    <a:pt x="122093" y="38664"/>
                  </a:lnTo>
                  <a:lnTo>
                    <a:pt x="122665" y="38574"/>
                  </a:lnTo>
                  <a:lnTo>
                    <a:pt x="123238" y="38485"/>
                  </a:lnTo>
                  <a:lnTo>
                    <a:pt x="123804" y="38382"/>
                  </a:lnTo>
                  <a:lnTo>
                    <a:pt x="124370" y="38279"/>
                  </a:lnTo>
                  <a:lnTo>
                    <a:pt x="124936" y="38169"/>
                  </a:lnTo>
                  <a:lnTo>
                    <a:pt x="125495" y="38052"/>
                  </a:lnTo>
                  <a:lnTo>
                    <a:pt x="126048" y="37928"/>
                  </a:lnTo>
                  <a:lnTo>
                    <a:pt x="126600" y="37797"/>
                  </a:lnTo>
                  <a:lnTo>
                    <a:pt x="127153" y="37667"/>
                  </a:lnTo>
                  <a:lnTo>
                    <a:pt x="127699" y="37522"/>
                  </a:lnTo>
                  <a:lnTo>
                    <a:pt x="128085" y="37412"/>
                  </a:lnTo>
                  <a:lnTo>
                    <a:pt x="128471" y="37295"/>
                  </a:lnTo>
                  <a:lnTo>
                    <a:pt x="128851" y="37172"/>
                  </a:lnTo>
                  <a:lnTo>
                    <a:pt x="129224" y="37041"/>
                  </a:lnTo>
                  <a:lnTo>
                    <a:pt x="129590" y="36903"/>
                  </a:lnTo>
                  <a:lnTo>
                    <a:pt x="129950" y="36752"/>
                  </a:lnTo>
                  <a:lnTo>
                    <a:pt x="130302" y="36601"/>
                  </a:lnTo>
                  <a:lnTo>
                    <a:pt x="130655" y="36436"/>
                  </a:lnTo>
                  <a:lnTo>
                    <a:pt x="130995" y="36264"/>
                  </a:lnTo>
                  <a:lnTo>
                    <a:pt x="131334" y="36085"/>
                  </a:lnTo>
                  <a:lnTo>
                    <a:pt x="131667" y="35900"/>
                  </a:lnTo>
                  <a:lnTo>
                    <a:pt x="131994" y="35714"/>
                  </a:lnTo>
                  <a:lnTo>
                    <a:pt x="132313" y="35515"/>
                  </a:lnTo>
                  <a:lnTo>
                    <a:pt x="132626" y="35308"/>
                  </a:lnTo>
                  <a:lnTo>
                    <a:pt x="132932" y="35095"/>
                  </a:lnTo>
                  <a:lnTo>
                    <a:pt x="133239" y="34875"/>
                  </a:lnTo>
                  <a:lnTo>
                    <a:pt x="133532" y="34655"/>
                  </a:lnTo>
                  <a:lnTo>
                    <a:pt x="133825" y="34421"/>
                  </a:lnTo>
                  <a:lnTo>
                    <a:pt x="134111" y="34188"/>
                  </a:lnTo>
                  <a:lnTo>
                    <a:pt x="134391" y="33947"/>
                  </a:lnTo>
                  <a:lnTo>
                    <a:pt x="134664" y="33699"/>
                  </a:lnTo>
                  <a:lnTo>
                    <a:pt x="134930" y="33445"/>
                  </a:lnTo>
                  <a:lnTo>
                    <a:pt x="135190" y="33184"/>
                  </a:lnTo>
                  <a:lnTo>
                    <a:pt x="135449" y="32922"/>
                  </a:lnTo>
                  <a:lnTo>
                    <a:pt x="135696" y="32654"/>
                  </a:lnTo>
                  <a:lnTo>
                    <a:pt x="135942" y="32379"/>
                  </a:lnTo>
                  <a:lnTo>
                    <a:pt x="136175" y="32097"/>
                  </a:lnTo>
                  <a:lnTo>
                    <a:pt x="136408" y="31815"/>
                  </a:lnTo>
                  <a:lnTo>
                    <a:pt x="136634" y="31527"/>
                  </a:lnTo>
                  <a:lnTo>
                    <a:pt x="136854" y="31238"/>
                  </a:lnTo>
                  <a:lnTo>
                    <a:pt x="137067" y="30935"/>
                  </a:lnTo>
                  <a:lnTo>
                    <a:pt x="137274" y="30633"/>
                  </a:lnTo>
                  <a:lnTo>
                    <a:pt x="137480" y="30330"/>
                  </a:lnTo>
                  <a:lnTo>
                    <a:pt x="137673" y="30021"/>
                  </a:lnTo>
                  <a:lnTo>
                    <a:pt x="137866" y="29704"/>
                  </a:lnTo>
                  <a:lnTo>
                    <a:pt x="138046" y="29388"/>
                  </a:lnTo>
                  <a:lnTo>
                    <a:pt x="138226" y="29065"/>
                  </a:lnTo>
                  <a:lnTo>
                    <a:pt x="138392" y="28742"/>
                  </a:lnTo>
                  <a:lnTo>
                    <a:pt x="138559" y="28412"/>
                  </a:lnTo>
                  <a:lnTo>
                    <a:pt x="138718" y="28082"/>
                  </a:lnTo>
                  <a:lnTo>
                    <a:pt x="138872" y="27752"/>
                  </a:lnTo>
                  <a:lnTo>
                    <a:pt x="139018" y="27415"/>
                  </a:lnTo>
                  <a:lnTo>
                    <a:pt x="139158" y="27071"/>
                  </a:lnTo>
                  <a:lnTo>
                    <a:pt x="139298" y="26727"/>
                  </a:lnTo>
                  <a:lnTo>
                    <a:pt x="139424" y="26383"/>
                  </a:lnTo>
                  <a:lnTo>
                    <a:pt x="139544" y="26040"/>
                  </a:lnTo>
                  <a:lnTo>
                    <a:pt x="139664" y="25689"/>
                  </a:lnTo>
                  <a:lnTo>
                    <a:pt x="139770" y="25338"/>
                  </a:lnTo>
                  <a:lnTo>
                    <a:pt x="139877" y="24981"/>
                  </a:lnTo>
                  <a:lnTo>
                    <a:pt x="139977" y="24623"/>
                  </a:lnTo>
                  <a:lnTo>
                    <a:pt x="140063" y="24266"/>
                  </a:lnTo>
                  <a:lnTo>
                    <a:pt x="140150" y="23908"/>
                  </a:lnTo>
                  <a:lnTo>
                    <a:pt x="140230" y="23550"/>
                  </a:lnTo>
                  <a:lnTo>
                    <a:pt x="140303" y="23186"/>
                  </a:lnTo>
                  <a:lnTo>
                    <a:pt x="140370" y="22822"/>
                  </a:lnTo>
                  <a:lnTo>
                    <a:pt x="140430" y="22457"/>
                  </a:lnTo>
                  <a:lnTo>
                    <a:pt x="140483" y="22093"/>
                  </a:lnTo>
                  <a:lnTo>
                    <a:pt x="140529" y="21728"/>
                  </a:lnTo>
                  <a:lnTo>
                    <a:pt x="140576" y="21364"/>
                  </a:lnTo>
                  <a:lnTo>
                    <a:pt x="140609" y="20993"/>
                  </a:lnTo>
                  <a:lnTo>
                    <a:pt x="140636" y="20628"/>
                  </a:lnTo>
                  <a:lnTo>
                    <a:pt x="140663" y="20257"/>
                  </a:lnTo>
                  <a:lnTo>
                    <a:pt x="140676" y="19893"/>
                  </a:lnTo>
                  <a:lnTo>
                    <a:pt x="140689" y="19521"/>
                  </a:lnTo>
                  <a:lnTo>
                    <a:pt x="140689" y="19157"/>
                  </a:lnTo>
                  <a:lnTo>
                    <a:pt x="140689" y="18785"/>
                  </a:lnTo>
                  <a:lnTo>
                    <a:pt x="140676" y="18421"/>
                  </a:lnTo>
                  <a:lnTo>
                    <a:pt x="140663" y="18050"/>
                  </a:lnTo>
                  <a:lnTo>
                    <a:pt x="140643" y="17685"/>
                  </a:lnTo>
                  <a:lnTo>
                    <a:pt x="140609" y="17321"/>
                  </a:lnTo>
                  <a:lnTo>
                    <a:pt x="140576" y="16957"/>
                  </a:lnTo>
                  <a:lnTo>
                    <a:pt x="140536" y="16592"/>
                  </a:lnTo>
                  <a:lnTo>
                    <a:pt x="140490" y="16228"/>
                  </a:lnTo>
                  <a:lnTo>
                    <a:pt x="140436" y="15870"/>
                  </a:lnTo>
                  <a:lnTo>
                    <a:pt x="140376" y="15506"/>
                  </a:lnTo>
                  <a:lnTo>
                    <a:pt x="140310" y="15148"/>
                  </a:lnTo>
                  <a:lnTo>
                    <a:pt x="140236" y="14791"/>
                  </a:lnTo>
                  <a:lnTo>
                    <a:pt x="140157" y="14440"/>
                  </a:lnTo>
                  <a:lnTo>
                    <a:pt x="140070" y="14082"/>
                  </a:lnTo>
                  <a:lnTo>
                    <a:pt x="139977" y="13732"/>
                  </a:lnTo>
                  <a:lnTo>
                    <a:pt x="139877" y="13388"/>
                  </a:lnTo>
                  <a:lnTo>
                    <a:pt x="139770" y="13037"/>
                  </a:lnTo>
                  <a:lnTo>
                    <a:pt x="139657" y="12693"/>
                  </a:lnTo>
                  <a:lnTo>
                    <a:pt x="139537" y="12357"/>
                  </a:lnTo>
                  <a:lnTo>
                    <a:pt x="139411" y="12020"/>
                  </a:lnTo>
                  <a:lnTo>
                    <a:pt x="139278" y="11683"/>
                  </a:lnTo>
                  <a:lnTo>
                    <a:pt x="139145" y="11353"/>
                  </a:lnTo>
                  <a:lnTo>
                    <a:pt x="138998" y="11023"/>
                  </a:lnTo>
                  <a:lnTo>
                    <a:pt x="138845" y="10693"/>
                  </a:lnTo>
                  <a:lnTo>
                    <a:pt x="138685" y="10369"/>
                  </a:lnTo>
                  <a:lnTo>
                    <a:pt x="138519" y="10053"/>
                  </a:lnTo>
                  <a:lnTo>
                    <a:pt x="138352" y="9737"/>
                  </a:lnTo>
                  <a:lnTo>
                    <a:pt x="138172" y="9427"/>
                  </a:lnTo>
                  <a:lnTo>
                    <a:pt x="137986" y="9118"/>
                  </a:lnTo>
                  <a:lnTo>
                    <a:pt x="137793" y="8815"/>
                  </a:lnTo>
                  <a:lnTo>
                    <a:pt x="137600" y="8513"/>
                  </a:lnTo>
                  <a:lnTo>
                    <a:pt x="137393" y="8224"/>
                  </a:lnTo>
                  <a:lnTo>
                    <a:pt x="137180" y="7928"/>
                  </a:lnTo>
                  <a:lnTo>
                    <a:pt x="136961" y="7647"/>
                  </a:lnTo>
                  <a:lnTo>
                    <a:pt x="136734" y="7365"/>
                  </a:lnTo>
                  <a:lnTo>
                    <a:pt x="136508" y="7090"/>
                  </a:lnTo>
                  <a:lnTo>
                    <a:pt x="136268" y="6815"/>
                  </a:lnTo>
                  <a:lnTo>
                    <a:pt x="136022" y="6546"/>
                  </a:lnTo>
                  <a:lnTo>
                    <a:pt x="135769" y="6292"/>
                  </a:lnTo>
                  <a:lnTo>
                    <a:pt x="135509" y="6031"/>
                  </a:lnTo>
                  <a:lnTo>
                    <a:pt x="135249" y="5783"/>
                  </a:lnTo>
                  <a:lnTo>
                    <a:pt x="134976" y="5536"/>
                  </a:lnTo>
                  <a:lnTo>
                    <a:pt x="134697" y="5302"/>
                  </a:lnTo>
                  <a:lnTo>
                    <a:pt x="134411" y="5068"/>
                  </a:lnTo>
                  <a:lnTo>
                    <a:pt x="134118" y="4841"/>
                  </a:lnTo>
                  <a:lnTo>
                    <a:pt x="133818" y="4621"/>
                  </a:lnTo>
                  <a:lnTo>
                    <a:pt x="133512" y="4408"/>
                  </a:lnTo>
                  <a:lnTo>
                    <a:pt x="133199" y="4202"/>
                  </a:lnTo>
                  <a:lnTo>
                    <a:pt x="132879" y="3995"/>
                  </a:lnTo>
                  <a:lnTo>
                    <a:pt x="132553" y="3803"/>
                  </a:lnTo>
                  <a:lnTo>
                    <a:pt x="132220" y="3617"/>
                  </a:lnTo>
                  <a:lnTo>
                    <a:pt x="131880" y="3438"/>
                  </a:lnTo>
                  <a:lnTo>
                    <a:pt x="131534" y="3260"/>
                  </a:lnTo>
                  <a:lnTo>
                    <a:pt x="131175" y="3095"/>
                  </a:lnTo>
                  <a:lnTo>
                    <a:pt x="130815" y="2937"/>
                  </a:lnTo>
                  <a:lnTo>
                    <a:pt x="130449" y="2785"/>
                  </a:lnTo>
                  <a:lnTo>
                    <a:pt x="130076" y="2641"/>
                  </a:lnTo>
                  <a:lnTo>
                    <a:pt x="129690" y="2510"/>
                  </a:lnTo>
                  <a:lnTo>
                    <a:pt x="129304" y="2380"/>
                  </a:lnTo>
                  <a:lnTo>
                    <a:pt x="128904" y="2263"/>
                  </a:lnTo>
                  <a:lnTo>
                    <a:pt x="128505" y="2146"/>
                  </a:lnTo>
                  <a:lnTo>
                    <a:pt x="128092" y="2043"/>
                  </a:lnTo>
                  <a:lnTo>
                    <a:pt x="127679" y="1946"/>
                  </a:lnTo>
                  <a:lnTo>
                    <a:pt x="127573" y="1919"/>
                  </a:lnTo>
                  <a:lnTo>
                    <a:pt x="127473" y="1885"/>
                  </a:lnTo>
                  <a:lnTo>
                    <a:pt x="127373" y="1843"/>
                  </a:lnTo>
                  <a:lnTo>
                    <a:pt x="127286" y="1795"/>
                  </a:lnTo>
                  <a:lnTo>
                    <a:pt x="127206" y="1740"/>
                  </a:lnTo>
                  <a:lnTo>
                    <a:pt x="127133" y="1678"/>
                  </a:lnTo>
                  <a:lnTo>
                    <a:pt x="127060" y="1616"/>
                  </a:lnTo>
                  <a:lnTo>
                    <a:pt x="126993" y="1554"/>
                  </a:lnTo>
                  <a:lnTo>
                    <a:pt x="122279" y="1541"/>
                  </a:lnTo>
                  <a:lnTo>
                    <a:pt x="117559" y="1520"/>
                  </a:lnTo>
                  <a:lnTo>
                    <a:pt x="108117" y="1465"/>
                  </a:lnTo>
                  <a:lnTo>
                    <a:pt x="98676" y="1403"/>
                  </a:lnTo>
                  <a:lnTo>
                    <a:pt x="89234" y="1334"/>
                  </a:lnTo>
                  <a:lnTo>
                    <a:pt x="79793" y="1259"/>
                  </a:lnTo>
                  <a:lnTo>
                    <a:pt x="70345" y="1190"/>
                  </a:lnTo>
                  <a:lnTo>
                    <a:pt x="60904" y="1135"/>
                  </a:lnTo>
                  <a:lnTo>
                    <a:pt x="56183" y="1114"/>
                  </a:lnTo>
                  <a:lnTo>
                    <a:pt x="51456" y="1094"/>
                  </a:lnTo>
                  <a:lnTo>
                    <a:pt x="50910" y="1087"/>
                  </a:lnTo>
                  <a:lnTo>
                    <a:pt x="50350" y="1080"/>
                  </a:lnTo>
                  <a:lnTo>
                    <a:pt x="49212" y="1053"/>
                  </a:lnTo>
                  <a:lnTo>
                    <a:pt x="48060" y="1011"/>
                  </a:lnTo>
                  <a:lnTo>
                    <a:pt x="46881" y="956"/>
                  </a:lnTo>
                  <a:lnTo>
                    <a:pt x="45690" y="894"/>
                  </a:lnTo>
                  <a:lnTo>
                    <a:pt x="44478" y="819"/>
                  </a:lnTo>
                  <a:lnTo>
                    <a:pt x="42008" y="661"/>
                  </a:lnTo>
                  <a:lnTo>
                    <a:pt x="39491" y="489"/>
                  </a:lnTo>
                  <a:lnTo>
                    <a:pt x="36941" y="324"/>
                  </a:lnTo>
                  <a:lnTo>
                    <a:pt x="35656" y="248"/>
                  </a:lnTo>
                  <a:lnTo>
                    <a:pt x="34371" y="179"/>
                  </a:lnTo>
                  <a:lnTo>
                    <a:pt x="33085" y="117"/>
                  </a:lnTo>
                  <a:lnTo>
                    <a:pt x="31794" y="69"/>
                  </a:lnTo>
                  <a:lnTo>
                    <a:pt x="30509" y="35"/>
                  </a:lnTo>
                  <a:lnTo>
                    <a:pt x="29224" y="7"/>
                  </a:lnTo>
                  <a:lnTo>
                    <a:pt x="2858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13;p38"/>
            <p:cNvSpPr/>
            <p:nvPr/>
          </p:nvSpPr>
          <p:spPr>
            <a:xfrm>
              <a:off x="-696725" y="-464100"/>
              <a:ext cx="314950" cy="311675"/>
            </a:xfrm>
            <a:custGeom>
              <a:avLst/>
              <a:gdLst/>
              <a:ahLst/>
              <a:cxnLst/>
              <a:rect l="l" t="t" r="r" b="b"/>
              <a:pathLst>
                <a:path w="12598" h="12467" extrusionOk="0">
                  <a:moveTo>
                    <a:pt x="3663" y="3515"/>
                  </a:moveTo>
                  <a:lnTo>
                    <a:pt x="3729" y="3556"/>
                  </a:lnTo>
                  <a:lnTo>
                    <a:pt x="3796" y="3590"/>
                  </a:lnTo>
                  <a:lnTo>
                    <a:pt x="3862" y="3618"/>
                  </a:lnTo>
                  <a:lnTo>
                    <a:pt x="3942" y="3645"/>
                  </a:lnTo>
                  <a:lnTo>
                    <a:pt x="4015" y="3666"/>
                  </a:lnTo>
                  <a:lnTo>
                    <a:pt x="4102" y="3680"/>
                  </a:lnTo>
                  <a:lnTo>
                    <a:pt x="4189" y="3686"/>
                  </a:lnTo>
                  <a:lnTo>
                    <a:pt x="4282" y="3693"/>
                  </a:lnTo>
                  <a:lnTo>
                    <a:pt x="4628" y="3686"/>
                  </a:lnTo>
                  <a:lnTo>
                    <a:pt x="5008" y="3680"/>
                  </a:lnTo>
                  <a:lnTo>
                    <a:pt x="5407" y="3686"/>
                  </a:lnTo>
                  <a:lnTo>
                    <a:pt x="5827" y="3700"/>
                  </a:lnTo>
                  <a:lnTo>
                    <a:pt x="6040" y="3714"/>
                  </a:lnTo>
                  <a:lnTo>
                    <a:pt x="6259" y="3728"/>
                  </a:lnTo>
                  <a:lnTo>
                    <a:pt x="6472" y="3748"/>
                  </a:lnTo>
                  <a:lnTo>
                    <a:pt x="6685" y="3776"/>
                  </a:lnTo>
                  <a:lnTo>
                    <a:pt x="6905" y="3803"/>
                  </a:lnTo>
                  <a:lnTo>
                    <a:pt x="7118" y="3845"/>
                  </a:lnTo>
                  <a:lnTo>
                    <a:pt x="7325" y="3886"/>
                  </a:lnTo>
                  <a:lnTo>
                    <a:pt x="7531" y="3934"/>
                  </a:lnTo>
                  <a:lnTo>
                    <a:pt x="7737" y="3996"/>
                  </a:lnTo>
                  <a:lnTo>
                    <a:pt x="7931" y="4058"/>
                  </a:lnTo>
                  <a:lnTo>
                    <a:pt x="8124" y="4133"/>
                  </a:lnTo>
                  <a:lnTo>
                    <a:pt x="8303" y="4216"/>
                  </a:lnTo>
                  <a:lnTo>
                    <a:pt x="8483" y="4305"/>
                  </a:lnTo>
                  <a:lnTo>
                    <a:pt x="8650" y="4408"/>
                  </a:lnTo>
                  <a:lnTo>
                    <a:pt x="8809" y="4518"/>
                  </a:lnTo>
                  <a:lnTo>
                    <a:pt x="8956" y="4642"/>
                  </a:lnTo>
                  <a:lnTo>
                    <a:pt x="9096" y="4773"/>
                  </a:lnTo>
                  <a:lnTo>
                    <a:pt x="9156" y="4842"/>
                  </a:lnTo>
                  <a:lnTo>
                    <a:pt x="9216" y="4917"/>
                  </a:lnTo>
                  <a:lnTo>
                    <a:pt x="9275" y="4993"/>
                  </a:lnTo>
                  <a:lnTo>
                    <a:pt x="9329" y="5075"/>
                  </a:lnTo>
                  <a:lnTo>
                    <a:pt x="9382" y="5158"/>
                  </a:lnTo>
                  <a:lnTo>
                    <a:pt x="9429" y="5240"/>
                  </a:lnTo>
                  <a:lnTo>
                    <a:pt x="9469" y="5330"/>
                  </a:lnTo>
                  <a:lnTo>
                    <a:pt x="9509" y="5419"/>
                  </a:lnTo>
                  <a:lnTo>
                    <a:pt x="9548" y="5515"/>
                  </a:lnTo>
                  <a:lnTo>
                    <a:pt x="9582" y="5619"/>
                  </a:lnTo>
                  <a:lnTo>
                    <a:pt x="9608" y="5715"/>
                  </a:lnTo>
                  <a:lnTo>
                    <a:pt x="9628" y="5825"/>
                  </a:lnTo>
                  <a:lnTo>
                    <a:pt x="9648" y="5935"/>
                  </a:lnTo>
                  <a:lnTo>
                    <a:pt x="9668" y="6045"/>
                  </a:lnTo>
                  <a:lnTo>
                    <a:pt x="9682" y="6251"/>
                  </a:lnTo>
                  <a:lnTo>
                    <a:pt x="9688" y="6451"/>
                  </a:lnTo>
                  <a:lnTo>
                    <a:pt x="9675" y="6650"/>
                  </a:lnTo>
                  <a:lnTo>
                    <a:pt x="9648" y="6842"/>
                  </a:lnTo>
                  <a:lnTo>
                    <a:pt x="9608" y="7021"/>
                  </a:lnTo>
                  <a:lnTo>
                    <a:pt x="9562" y="7200"/>
                  </a:lnTo>
                  <a:lnTo>
                    <a:pt x="9502" y="7372"/>
                  </a:lnTo>
                  <a:lnTo>
                    <a:pt x="9429" y="7537"/>
                  </a:lnTo>
                  <a:lnTo>
                    <a:pt x="9349" y="7695"/>
                  </a:lnTo>
                  <a:lnTo>
                    <a:pt x="9256" y="7846"/>
                  </a:lnTo>
                  <a:lnTo>
                    <a:pt x="9149" y="7991"/>
                  </a:lnTo>
                  <a:lnTo>
                    <a:pt x="9042" y="8135"/>
                  </a:lnTo>
                  <a:lnTo>
                    <a:pt x="8923" y="8266"/>
                  </a:lnTo>
                  <a:lnTo>
                    <a:pt x="8796" y="8390"/>
                  </a:lnTo>
                  <a:lnTo>
                    <a:pt x="8656" y="8506"/>
                  </a:lnTo>
                  <a:lnTo>
                    <a:pt x="8516" y="8623"/>
                  </a:lnTo>
                  <a:lnTo>
                    <a:pt x="8370" y="8726"/>
                  </a:lnTo>
                  <a:lnTo>
                    <a:pt x="8217" y="8823"/>
                  </a:lnTo>
                  <a:lnTo>
                    <a:pt x="8057" y="8912"/>
                  </a:lnTo>
                  <a:lnTo>
                    <a:pt x="7891" y="8995"/>
                  </a:lnTo>
                  <a:lnTo>
                    <a:pt x="7724" y="9070"/>
                  </a:lnTo>
                  <a:lnTo>
                    <a:pt x="7558" y="9132"/>
                  </a:lnTo>
                  <a:lnTo>
                    <a:pt x="7385" y="9194"/>
                  </a:lnTo>
                  <a:lnTo>
                    <a:pt x="7205" y="9242"/>
                  </a:lnTo>
                  <a:lnTo>
                    <a:pt x="7025" y="9290"/>
                  </a:lnTo>
                  <a:lnTo>
                    <a:pt x="6845" y="9325"/>
                  </a:lnTo>
                  <a:lnTo>
                    <a:pt x="6665" y="9352"/>
                  </a:lnTo>
                  <a:lnTo>
                    <a:pt x="6486" y="9373"/>
                  </a:lnTo>
                  <a:lnTo>
                    <a:pt x="6306" y="9380"/>
                  </a:lnTo>
                  <a:lnTo>
                    <a:pt x="6126" y="9387"/>
                  </a:lnTo>
                  <a:lnTo>
                    <a:pt x="5946" y="9380"/>
                  </a:lnTo>
                  <a:lnTo>
                    <a:pt x="5773" y="9366"/>
                  </a:lnTo>
                  <a:lnTo>
                    <a:pt x="5620" y="9345"/>
                  </a:lnTo>
                  <a:lnTo>
                    <a:pt x="5474" y="9325"/>
                  </a:lnTo>
                  <a:lnTo>
                    <a:pt x="5327" y="9297"/>
                  </a:lnTo>
                  <a:lnTo>
                    <a:pt x="5187" y="9270"/>
                  </a:lnTo>
                  <a:lnTo>
                    <a:pt x="5054" y="9235"/>
                  </a:lnTo>
                  <a:lnTo>
                    <a:pt x="4928" y="9194"/>
                  </a:lnTo>
                  <a:lnTo>
                    <a:pt x="4801" y="9153"/>
                  </a:lnTo>
                  <a:lnTo>
                    <a:pt x="4681" y="9112"/>
                  </a:lnTo>
                  <a:lnTo>
                    <a:pt x="4561" y="9057"/>
                  </a:lnTo>
                  <a:lnTo>
                    <a:pt x="4448" y="9008"/>
                  </a:lnTo>
                  <a:lnTo>
                    <a:pt x="4342" y="8953"/>
                  </a:lnTo>
                  <a:lnTo>
                    <a:pt x="4235" y="8891"/>
                  </a:lnTo>
                  <a:lnTo>
                    <a:pt x="4135" y="8830"/>
                  </a:lnTo>
                  <a:lnTo>
                    <a:pt x="4035" y="8761"/>
                  </a:lnTo>
                  <a:lnTo>
                    <a:pt x="3942" y="8692"/>
                  </a:lnTo>
                  <a:lnTo>
                    <a:pt x="3856" y="8623"/>
                  </a:lnTo>
                  <a:lnTo>
                    <a:pt x="3769" y="8548"/>
                  </a:lnTo>
                  <a:lnTo>
                    <a:pt x="3689" y="8465"/>
                  </a:lnTo>
                  <a:lnTo>
                    <a:pt x="3609" y="8390"/>
                  </a:lnTo>
                  <a:lnTo>
                    <a:pt x="3536" y="8307"/>
                  </a:lnTo>
                  <a:lnTo>
                    <a:pt x="3470" y="8218"/>
                  </a:lnTo>
                  <a:lnTo>
                    <a:pt x="3403" y="8135"/>
                  </a:lnTo>
                  <a:lnTo>
                    <a:pt x="3336" y="8039"/>
                  </a:lnTo>
                  <a:lnTo>
                    <a:pt x="3283" y="7949"/>
                  </a:lnTo>
                  <a:lnTo>
                    <a:pt x="3223" y="7853"/>
                  </a:lnTo>
                  <a:lnTo>
                    <a:pt x="3177" y="7757"/>
                  </a:lnTo>
                  <a:lnTo>
                    <a:pt x="3130" y="7661"/>
                  </a:lnTo>
                  <a:lnTo>
                    <a:pt x="3083" y="7558"/>
                  </a:lnTo>
                  <a:lnTo>
                    <a:pt x="3003" y="7351"/>
                  </a:lnTo>
                  <a:lnTo>
                    <a:pt x="2944" y="7138"/>
                  </a:lnTo>
                  <a:lnTo>
                    <a:pt x="2897" y="6925"/>
                  </a:lnTo>
                  <a:lnTo>
                    <a:pt x="2857" y="6705"/>
                  </a:lnTo>
                  <a:lnTo>
                    <a:pt x="2837" y="6478"/>
                  </a:lnTo>
                  <a:lnTo>
                    <a:pt x="2830" y="6244"/>
                  </a:lnTo>
                  <a:lnTo>
                    <a:pt x="2830" y="6017"/>
                  </a:lnTo>
                  <a:lnTo>
                    <a:pt x="2850" y="5784"/>
                  </a:lnTo>
                  <a:lnTo>
                    <a:pt x="2877" y="5543"/>
                  </a:lnTo>
                  <a:lnTo>
                    <a:pt x="2917" y="5309"/>
                  </a:lnTo>
                  <a:lnTo>
                    <a:pt x="2970" y="5075"/>
                  </a:lnTo>
                  <a:lnTo>
                    <a:pt x="3037" y="4842"/>
                  </a:lnTo>
                  <a:lnTo>
                    <a:pt x="3117" y="4615"/>
                  </a:lnTo>
                  <a:lnTo>
                    <a:pt x="3203" y="4388"/>
                  </a:lnTo>
                  <a:lnTo>
                    <a:pt x="3303" y="4161"/>
                  </a:lnTo>
                  <a:lnTo>
                    <a:pt x="3410" y="3941"/>
                  </a:lnTo>
                  <a:lnTo>
                    <a:pt x="3529" y="3728"/>
                  </a:lnTo>
                  <a:lnTo>
                    <a:pt x="3663" y="3515"/>
                  </a:lnTo>
                  <a:close/>
                  <a:moveTo>
                    <a:pt x="5687" y="1"/>
                  </a:moveTo>
                  <a:lnTo>
                    <a:pt x="5547" y="8"/>
                  </a:lnTo>
                  <a:lnTo>
                    <a:pt x="5261" y="35"/>
                  </a:lnTo>
                  <a:lnTo>
                    <a:pt x="4981" y="77"/>
                  </a:lnTo>
                  <a:lnTo>
                    <a:pt x="4701" y="138"/>
                  </a:lnTo>
                  <a:lnTo>
                    <a:pt x="4428" y="207"/>
                  </a:lnTo>
                  <a:lnTo>
                    <a:pt x="4162" y="297"/>
                  </a:lnTo>
                  <a:lnTo>
                    <a:pt x="3902" y="393"/>
                  </a:lnTo>
                  <a:lnTo>
                    <a:pt x="3649" y="510"/>
                  </a:lnTo>
                  <a:lnTo>
                    <a:pt x="3396" y="640"/>
                  </a:lnTo>
                  <a:lnTo>
                    <a:pt x="3157" y="778"/>
                  </a:lnTo>
                  <a:lnTo>
                    <a:pt x="2917" y="929"/>
                  </a:lnTo>
                  <a:lnTo>
                    <a:pt x="2690" y="1094"/>
                  </a:lnTo>
                  <a:lnTo>
                    <a:pt x="2471" y="1266"/>
                  </a:lnTo>
                  <a:lnTo>
                    <a:pt x="2258" y="1452"/>
                  </a:lnTo>
                  <a:lnTo>
                    <a:pt x="2051" y="1644"/>
                  </a:lnTo>
                  <a:lnTo>
                    <a:pt x="1852" y="1851"/>
                  </a:lnTo>
                  <a:lnTo>
                    <a:pt x="1658" y="2064"/>
                  </a:lnTo>
                  <a:lnTo>
                    <a:pt x="1479" y="2284"/>
                  </a:lnTo>
                  <a:lnTo>
                    <a:pt x="1306" y="2511"/>
                  </a:lnTo>
                  <a:lnTo>
                    <a:pt x="1146" y="2751"/>
                  </a:lnTo>
                  <a:lnTo>
                    <a:pt x="993" y="2992"/>
                  </a:lnTo>
                  <a:lnTo>
                    <a:pt x="846" y="3246"/>
                  </a:lnTo>
                  <a:lnTo>
                    <a:pt x="713" y="3508"/>
                  </a:lnTo>
                  <a:lnTo>
                    <a:pt x="593" y="3769"/>
                  </a:lnTo>
                  <a:lnTo>
                    <a:pt x="480" y="4037"/>
                  </a:lnTo>
                  <a:lnTo>
                    <a:pt x="380" y="4312"/>
                  </a:lnTo>
                  <a:lnTo>
                    <a:pt x="287" y="4587"/>
                  </a:lnTo>
                  <a:lnTo>
                    <a:pt x="214" y="4869"/>
                  </a:lnTo>
                  <a:lnTo>
                    <a:pt x="147" y="5151"/>
                  </a:lnTo>
                  <a:lnTo>
                    <a:pt x="94" y="5440"/>
                  </a:lnTo>
                  <a:lnTo>
                    <a:pt x="47" y="5729"/>
                  </a:lnTo>
                  <a:lnTo>
                    <a:pt x="21" y="6024"/>
                  </a:lnTo>
                  <a:lnTo>
                    <a:pt x="14" y="6189"/>
                  </a:lnTo>
                  <a:lnTo>
                    <a:pt x="7" y="6361"/>
                  </a:lnTo>
                  <a:lnTo>
                    <a:pt x="1" y="6526"/>
                  </a:lnTo>
                  <a:lnTo>
                    <a:pt x="7" y="6691"/>
                  </a:lnTo>
                  <a:lnTo>
                    <a:pt x="14" y="6849"/>
                  </a:lnTo>
                  <a:lnTo>
                    <a:pt x="27" y="7014"/>
                  </a:lnTo>
                  <a:lnTo>
                    <a:pt x="41" y="7173"/>
                  </a:lnTo>
                  <a:lnTo>
                    <a:pt x="60" y="7331"/>
                  </a:lnTo>
                  <a:lnTo>
                    <a:pt x="80" y="7489"/>
                  </a:lnTo>
                  <a:lnTo>
                    <a:pt x="114" y="7640"/>
                  </a:lnTo>
                  <a:lnTo>
                    <a:pt x="140" y="7791"/>
                  </a:lnTo>
                  <a:lnTo>
                    <a:pt x="180" y="7943"/>
                  </a:lnTo>
                  <a:lnTo>
                    <a:pt x="220" y="8094"/>
                  </a:lnTo>
                  <a:lnTo>
                    <a:pt x="260" y="8245"/>
                  </a:lnTo>
                  <a:lnTo>
                    <a:pt x="307" y="8390"/>
                  </a:lnTo>
                  <a:lnTo>
                    <a:pt x="360" y="8534"/>
                  </a:lnTo>
                  <a:lnTo>
                    <a:pt x="413" y="8671"/>
                  </a:lnTo>
                  <a:lnTo>
                    <a:pt x="473" y="8816"/>
                  </a:lnTo>
                  <a:lnTo>
                    <a:pt x="600" y="9091"/>
                  </a:lnTo>
                  <a:lnTo>
                    <a:pt x="740" y="9352"/>
                  </a:lnTo>
                  <a:lnTo>
                    <a:pt x="893" y="9613"/>
                  </a:lnTo>
                  <a:lnTo>
                    <a:pt x="1059" y="9861"/>
                  </a:lnTo>
                  <a:lnTo>
                    <a:pt x="1239" y="10095"/>
                  </a:lnTo>
                  <a:lnTo>
                    <a:pt x="1425" y="10329"/>
                  </a:lnTo>
                  <a:lnTo>
                    <a:pt x="1625" y="10549"/>
                  </a:lnTo>
                  <a:lnTo>
                    <a:pt x="1838" y="10755"/>
                  </a:lnTo>
                  <a:lnTo>
                    <a:pt x="2058" y="10954"/>
                  </a:lnTo>
                  <a:lnTo>
                    <a:pt x="2291" y="11140"/>
                  </a:lnTo>
                  <a:lnTo>
                    <a:pt x="2531" y="11319"/>
                  </a:lnTo>
                  <a:lnTo>
                    <a:pt x="2777" y="11484"/>
                  </a:lnTo>
                  <a:lnTo>
                    <a:pt x="3037" y="11642"/>
                  </a:lnTo>
                  <a:lnTo>
                    <a:pt x="3303" y="11779"/>
                  </a:lnTo>
                  <a:lnTo>
                    <a:pt x="3576" y="11910"/>
                  </a:lnTo>
                  <a:lnTo>
                    <a:pt x="3856" y="12027"/>
                  </a:lnTo>
                  <a:lnTo>
                    <a:pt x="4142" y="12130"/>
                  </a:lnTo>
                  <a:lnTo>
                    <a:pt x="4435" y="12219"/>
                  </a:lnTo>
                  <a:lnTo>
                    <a:pt x="4728" y="12295"/>
                  </a:lnTo>
                  <a:lnTo>
                    <a:pt x="5034" y="12364"/>
                  </a:lnTo>
                  <a:lnTo>
                    <a:pt x="5340" y="12412"/>
                  </a:lnTo>
                  <a:lnTo>
                    <a:pt x="5647" y="12446"/>
                  </a:lnTo>
                  <a:lnTo>
                    <a:pt x="5960" y="12467"/>
                  </a:lnTo>
                  <a:lnTo>
                    <a:pt x="6286" y="12467"/>
                  </a:lnTo>
                  <a:lnTo>
                    <a:pt x="6612" y="12460"/>
                  </a:lnTo>
                  <a:lnTo>
                    <a:pt x="6938" y="12433"/>
                  </a:lnTo>
                  <a:lnTo>
                    <a:pt x="7258" y="12384"/>
                  </a:lnTo>
                  <a:lnTo>
                    <a:pt x="7578" y="12329"/>
                  </a:lnTo>
                  <a:lnTo>
                    <a:pt x="7891" y="12254"/>
                  </a:lnTo>
                  <a:lnTo>
                    <a:pt x="8204" y="12171"/>
                  </a:lnTo>
                  <a:lnTo>
                    <a:pt x="8503" y="12068"/>
                  </a:lnTo>
                  <a:lnTo>
                    <a:pt x="8803" y="11951"/>
                  </a:lnTo>
                  <a:lnTo>
                    <a:pt x="9096" y="11827"/>
                  </a:lnTo>
                  <a:lnTo>
                    <a:pt x="9382" y="11683"/>
                  </a:lnTo>
                  <a:lnTo>
                    <a:pt x="9662" y="11525"/>
                  </a:lnTo>
                  <a:lnTo>
                    <a:pt x="9928" y="11360"/>
                  </a:lnTo>
                  <a:lnTo>
                    <a:pt x="10188" y="11181"/>
                  </a:lnTo>
                  <a:lnTo>
                    <a:pt x="10441" y="10982"/>
                  </a:lnTo>
                  <a:lnTo>
                    <a:pt x="10680" y="10782"/>
                  </a:lnTo>
                  <a:lnTo>
                    <a:pt x="10907" y="10562"/>
                  </a:lnTo>
                  <a:lnTo>
                    <a:pt x="11020" y="10452"/>
                  </a:lnTo>
                  <a:lnTo>
                    <a:pt x="11126" y="10335"/>
                  </a:lnTo>
                  <a:lnTo>
                    <a:pt x="11226" y="10219"/>
                  </a:lnTo>
                  <a:lnTo>
                    <a:pt x="11326" y="10095"/>
                  </a:lnTo>
                  <a:lnTo>
                    <a:pt x="11426" y="9971"/>
                  </a:lnTo>
                  <a:lnTo>
                    <a:pt x="11519" y="9847"/>
                  </a:lnTo>
                  <a:lnTo>
                    <a:pt x="11613" y="9717"/>
                  </a:lnTo>
                  <a:lnTo>
                    <a:pt x="11699" y="9586"/>
                  </a:lnTo>
                  <a:lnTo>
                    <a:pt x="11786" y="9455"/>
                  </a:lnTo>
                  <a:lnTo>
                    <a:pt x="11866" y="9318"/>
                  </a:lnTo>
                  <a:lnTo>
                    <a:pt x="11939" y="9180"/>
                  </a:lnTo>
                  <a:lnTo>
                    <a:pt x="12012" y="9036"/>
                  </a:lnTo>
                  <a:lnTo>
                    <a:pt x="12085" y="8891"/>
                  </a:lnTo>
                  <a:lnTo>
                    <a:pt x="12145" y="8747"/>
                  </a:lnTo>
                  <a:lnTo>
                    <a:pt x="12205" y="8596"/>
                  </a:lnTo>
                  <a:lnTo>
                    <a:pt x="12265" y="8445"/>
                  </a:lnTo>
                  <a:lnTo>
                    <a:pt x="12318" y="8293"/>
                  </a:lnTo>
                  <a:lnTo>
                    <a:pt x="12365" y="8135"/>
                  </a:lnTo>
                  <a:lnTo>
                    <a:pt x="12412" y="7977"/>
                  </a:lnTo>
                  <a:lnTo>
                    <a:pt x="12451" y="7819"/>
                  </a:lnTo>
                  <a:lnTo>
                    <a:pt x="12485" y="7661"/>
                  </a:lnTo>
                  <a:lnTo>
                    <a:pt x="12518" y="7496"/>
                  </a:lnTo>
                  <a:lnTo>
                    <a:pt x="12538" y="7331"/>
                  </a:lnTo>
                  <a:lnTo>
                    <a:pt x="12565" y="7159"/>
                  </a:lnTo>
                  <a:lnTo>
                    <a:pt x="12578" y="6987"/>
                  </a:lnTo>
                  <a:lnTo>
                    <a:pt x="12591" y="6815"/>
                  </a:lnTo>
                  <a:lnTo>
                    <a:pt x="12598" y="6643"/>
                  </a:lnTo>
                  <a:lnTo>
                    <a:pt x="12598" y="6471"/>
                  </a:lnTo>
                  <a:lnTo>
                    <a:pt x="12591" y="6292"/>
                  </a:lnTo>
                  <a:lnTo>
                    <a:pt x="12585" y="6114"/>
                  </a:lnTo>
                  <a:lnTo>
                    <a:pt x="12571" y="5949"/>
                  </a:lnTo>
                  <a:lnTo>
                    <a:pt x="12558" y="5790"/>
                  </a:lnTo>
                  <a:lnTo>
                    <a:pt x="12538" y="5632"/>
                  </a:lnTo>
                  <a:lnTo>
                    <a:pt x="12511" y="5481"/>
                  </a:lnTo>
                  <a:lnTo>
                    <a:pt x="12485" y="5337"/>
                  </a:lnTo>
                  <a:lnTo>
                    <a:pt x="12451" y="5192"/>
                  </a:lnTo>
                  <a:lnTo>
                    <a:pt x="12418" y="5048"/>
                  </a:lnTo>
                  <a:lnTo>
                    <a:pt x="12385" y="4910"/>
                  </a:lnTo>
                  <a:lnTo>
                    <a:pt x="12338" y="4773"/>
                  </a:lnTo>
                  <a:lnTo>
                    <a:pt x="12298" y="4642"/>
                  </a:lnTo>
                  <a:lnTo>
                    <a:pt x="12252" y="4512"/>
                  </a:lnTo>
                  <a:lnTo>
                    <a:pt x="12198" y="4388"/>
                  </a:lnTo>
                  <a:lnTo>
                    <a:pt x="12145" y="4264"/>
                  </a:lnTo>
                  <a:lnTo>
                    <a:pt x="12085" y="4140"/>
                  </a:lnTo>
                  <a:lnTo>
                    <a:pt x="12025" y="4023"/>
                  </a:lnTo>
                  <a:lnTo>
                    <a:pt x="11965" y="3913"/>
                  </a:lnTo>
                  <a:lnTo>
                    <a:pt x="11826" y="3693"/>
                  </a:lnTo>
                  <a:lnTo>
                    <a:pt x="11679" y="3487"/>
                  </a:lnTo>
                  <a:lnTo>
                    <a:pt x="11519" y="3288"/>
                  </a:lnTo>
                  <a:lnTo>
                    <a:pt x="11353" y="3102"/>
                  </a:lnTo>
                  <a:lnTo>
                    <a:pt x="11173" y="2930"/>
                  </a:lnTo>
                  <a:lnTo>
                    <a:pt x="10987" y="2765"/>
                  </a:lnTo>
                  <a:lnTo>
                    <a:pt x="10794" y="2607"/>
                  </a:lnTo>
                  <a:lnTo>
                    <a:pt x="10587" y="2463"/>
                  </a:lnTo>
                  <a:lnTo>
                    <a:pt x="10374" y="2332"/>
                  </a:lnTo>
                  <a:lnTo>
                    <a:pt x="10154" y="2201"/>
                  </a:lnTo>
                  <a:lnTo>
                    <a:pt x="9928" y="2084"/>
                  </a:lnTo>
                  <a:lnTo>
                    <a:pt x="9695" y="1981"/>
                  </a:lnTo>
                  <a:lnTo>
                    <a:pt x="9455" y="1878"/>
                  </a:lnTo>
                  <a:lnTo>
                    <a:pt x="9209" y="1789"/>
                  </a:lnTo>
                  <a:lnTo>
                    <a:pt x="8963" y="1706"/>
                  </a:lnTo>
                  <a:lnTo>
                    <a:pt x="8710" y="1631"/>
                  </a:lnTo>
                  <a:lnTo>
                    <a:pt x="8450" y="1562"/>
                  </a:lnTo>
                  <a:lnTo>
                    <a:pt x="8190" y="1500"/>
                  </a:lnTo>
                  <a:lnTo>
                    <a:pt x="7924" y="1452"/>
                  </a:lnTo>
                  <a:lnTo>
                    <a:pt x="7658" y="1404"/>
                  </a:lnTo>
                  <a:lnTo>
                    <a:pt x="7391" y="1362"/>
                  </a:lnTo>
                  <a:lnTo>
                    <a:pt x="7118" y="1328"/>
                  </a:lnTo>
                  <a:lnTo>
                    <a:pt x="6852" y="1300"/>
                  </a:lnTo>
                  <a:lnTo>
                    <a:pt x="6579" y="1273"/>
                  </a:lnTo>
                  <a:lnTo>
                    <a:pt x="6619" y="1170"/>
                  </a:lnTo>
                  <a:lnTo>
                    <a:pt x="6645" y="1067"/>
                  </a:lnTo>
                  <a:lnTo>
                    <a:pt x="6659" y="957"/>
                  </a:lnTo>
                  <a:lnTo>
                    <a:pt x="6659" y="847"/>
                  </a:lnTo>
                  <a:lnTo>
                    <a:pt x="6652" y="737"/>
                  </a:lnTo>
                  <a:lnTo>
                    <a:pt x="6632" y="634"/>
                  </a:lnTo>
                  <a:lnTo>
                    <a:pt x="6599" y="530"/>
                  </a:lnTo>
                  <a:lnTo>
                    <a:pt x="6559" y="427"/>
                  </a:lnTo>
                  <a:lnTo>
                    <a:pt x="6506" y="338"/>
                  </a:lnTo>
                  <a:lnTo>
                    <a:pt x="6439" y="255"/>
                  </a:lnTo>
                  <a:lnTo>
                    <a:pt x="6366" y="180"/>
                  </a:lnTo>
                  <a:lnTo>
                    <a:pt x="6279" y="118"/>
                  </a:lnTo>
                  <a:lnTo>
                    <a:pt x="6233" y="90"/>
                  </a:lnTo>
                  <a:lnTo>
                    <a:pt x="6186" y="63"/>
                  </a:lnTo>
                  <a:lnTo>
                    <a:pt x="6133" y="42"/>
                  </a:lnTo>
                  <a:lnTo>
                    <a:pt x="6080" y="28"/>
                  </a:lnTo>
                  <a:lnTo>
                    <a:pt x="6020" y="15"/>
                  </a:lnTo>
                  <a:lnTo>
                    <a:pt x="5960"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4" name="Google Shape;814;p38"/>
            <p:cNvSpPr/>
            <p:nvPr/>
          </p:nvSpPr>
          <p:spPr>
            <a:xfrm>
              <a:off x="-961900" y="-4005175"/>
              <a:ext cx="544350" cy="560575"/>
            </a:xfrm>
            <a:custGeom>
              <a:avLst/>
              <a:gdLst/>
              <a:ahLst/>
              <a:cxnLst/>
              <a:rect l="l" t="t" r="r" b="b"/>
              <a:pathLst>
                <a:path w="21774" h="22423" extrusionOk="0">
                  <a:moveTo>
                    <a:pt x="11693" y="2489"/>
                  </a:moveTo>
                  <a:lnTo>
                    <a:pt x="11899" y="2503"/>
                  </a:lnTo>
                  <a:lnTo>
                    <a:pt x="12099" y="2510"/>
                  </a:lnTo>
                  <a:lnTo>
                    <a:pt x="12305" y="2531"/>
                  </a:lnTo>
                  <a:lnTo>
                    <a:pt x="12505" y="2558"/>
                  </a:lnTo>
                  <a:lnTo>
                    <a:pt x="12698" y="2586"/>
                  </a:lnTo>
                  <a:lnTo>
                    <a:pt x="12891" y="2620"/>
                  </a:lnTo>
                  <a:lnTo>
                    <a:pt x="13078" y="2661"/>
                  </a:lnTo>
                  <a:lnTo>
                    <a:pt x="13264" y="2703"/>
                  </a:lnTo>
                  <a:lnTo>
                    <a:pt x="13451" y="2751"/>
                  </a:lnTo>
                  <a:lnTo>
                    <a:pt x="13630" y="2806"/>
                  </a:lnTo>
                  <a:lnTo>
                    <a:pt x="13810" y="2868"/>
                  </a:lnTo>
                  <a:lnTo>
                    <a:pt x="13983" y="2929"/>
                  </a:lnTo>
                  <a:lnTo>
                    <a:pt x="14156" y="2998"/>
                  </a:lnTo>
                  <a:lnTo>
                    <a:pt x="14323" y="3074"/>
                  </a:lnTo>
                  <a:lnTo>
                    <a:pt x="14489" y="3150"/>
                  </a:lnTo>
                  <a:lnTo>
                    <a:pt x="14656" y="3232"/>
                  </a:lnTo>
                  <a:lnTo>
                    <a:pt x="14816" y="3315"/>
                  </a:lnTo>
                  <a:lnTo>
                    <a:pt x="14969" y="3404"/>
                  </a:lnTo>
                  <a:lnTo>
                    <a:pt x="15122" y="3500"/>
                  </a:lnTo>
                  <a:lnTo>
                    <a:pt x="15275" y="3596"/>
                  </a:lnTo>
                  <a:lnTo>
                    <a:pt x="15421" y="3700"/>
                  </a:lnTo>
                  <a:lnTo>
                    <a:pt x="15568" y="3810"/>
                  </a:lnTo>
                  <a:lnTo>
                    <a:pt x="15708" y="3920"/>
                  </a:lnTo>
                  <a:lnTo>
                    <a:pt x="15848" y="4030"/>
                  </a:lnTo>
                  <a:lnTo>
                    <a:pt x="15981" y="4147"/>
                  </a:lnTo>
                  <a:lnTo>
                    <a:pt x="16114" y="4270"/>
                  </a:lnTo>
                  <a:lnTo>
                    <a:pt x="16240" y="4394"/>
                  </a:lnTo>
                  <a:lnTo>
                    <a:pt x="16367" y="4518"/>
                  </a:lnTo>
                  <a:lnTo>
                    <a:pt x="16493" y="4648"/>
                  </a:lnTo>
                  <a:lnTo>
                    <a:pt x="16613" y="4786"/>
                  </a:lnTo>
                  <a:lnTo>
                    <a:pt x="16726" y="4924"/>
                  </a:lnTo>
                  <a:lnTo>
                    <a:pt x="16840" y="5061"/>
                  </a:lnTo>
                  <a:lnTo>
                    <a:pt x="16953" y="5205"/>
                  </a:lnTo>
                  <a:lnTo>
                    <a:pt x="17059" y="5350"/>
                  </a:lnTo>
                  <a:lnTo>
                    <a:pt x="17159" y="5501"/>
                  </a:lnTo>
                  <a:lnTo>
                    <a:pt x="17259" y="5652"/>
                  </a:lnTo>
                  <a:lnTo>
                    <a:pt x="17359" y="5804"/>
                  </a:lnTo>
                  <a:lnTo>
                    <a:pt x="17545" y="6120"/>
                  </a:lnTo>
                  <a:lnTo>
                    <a:pt x="17712" y="6443"/>
                  </a:lnTo>
                  <a:lnTo>
                    <a:pt x="17872" y="6773"/>
                  </a:lnTo>
                  <a:lnTo>
                    <a:pt x="18018" y="7117"/>
                  </a:lnTo>
                  <a:lnTo>
                    <a:pt x="18151" y="7461"/>
                  </a:lnTo>
                  <a:lnTo>
                    <a:pt x="18271" y="7818"/>
                  </a:lnTo>
                  <a:lnTo>
                    <a:pt x="18371" y="8176"/>
                  </a:lnTo>
                  <a:lnTo>
                    <a:pt x="18464" y="8540"/>
                  </a:lnTo>
                  <a:lnTo>
                    <a:pt x="18544" y="8912"/>
                  </a:lnTo>
                  <a:lnTo>
                    <a:pt x="18611" y="9283"/>
                  </a:lnTo>
                  <a:lnTo>
                    <a:pt x="18657" y="9661"/>
                  </a:lnTo>
                  <a:lnTo>
                    <a:pt x="18697" y="10039"/>
                  </a:lnTo>
                  <a:lnTo>
                    <a:pt x="18724" y="10417"/>
                  </a:lnTo>
                  <a:lnTo>
                    <a:pt x="18731" y="10796"/>
                  </a:lnTo>
                  <a:lnTo>
                    <a:pt x="18731" y="11181"/>
                  </a:lnTo>
                  <a:lnTo>
                    <a:pt x="18711" y="11559"/>
                  </a:lnTo>
                  <a:lnTo>
                    <a:pt x="18677" y="11944"/>
                  </a:lnTo>
                  <a:lnTo>
                    <a:pt x="18631" y="12322"/>
                  </a:lnTo>
                  <a:lnTo>
                    <a:pt x="18571" y="12693"/>
                  </a:lnTo>
                  <a:lnTo>
                    <a:pt x="18491" y="13071"/>
                  </a:lnTo>
                  <a:lnTo>
                    <a:pt x="18404" y="13436"/>
                  </a:lnTo>
                  <a:lnTo>
                    <a:pt x="18298" y="13800"/>
                  </a:lnTo>
                  <a:lnTo>
                    <a:pt x="18185" y="14165"/>
                  </a:lnTo>
                  <a:lnTo>
                    <a:pt x="18051" y="14515"/>
                  </a:lnTo>
                  <a:lnTo>
                    <a:pt x="17978" y="14694"/>
                  </a:lnTo>
                  <a:lnTo>
                    <a:pt x="17898" y="14866"/>
                  </a:lnTo>
                  <a:lnTo>
                    <a:pt x="17818" y="15038"/>
                  </a:lnTo>
                  <a:lnTo>
                    <a:pt x="17739" y="15203"/>
                  </a:lnTo>
                  <a:lnTo>
                    <a:pt x="17652" y="15368"/>
                  </a:lnTo>
                  <a:lnTo>
                    <a:pt x="17559" y="15533"/>
                  </a:lnTo>
                  <a:lnTo>
                    <a:pt x="17466" y="15698"/>
                  </a:lnTo>
                  <a:lnTo>
                    <a:pt x="17366" y="15863"/>
                  </a:lnTo>
                  <a:lnTo>
                    <a:pt x="17266" y="16021"/>
                  </a:lnTo>
                  <a:lnTo>
                    <a:pt x="17159" y="16172"/>
                  </a:lnTo>
                  <a:lnTo>
                    <a:pt x="17053" y="16331"/>
                  </a:lnTo>
                  <a:lnTo>
                    <a:pt x="16940" y="16482"/>
                  </a:lnTo>
                  <a:lnTo>
                    <a:pt x="16820" y="16626"/>
                  </a:lnTo>
                  <a:lnTo>
                    <a:pt x="16700" y="16771"/>
                  </a:lnTo>
                  <a:lnTo>
                    <a:pt x="16573" y="16915"/>
                  </a:lnTo>
                  <a:lnTo>
                    <a:pt x="16447" y="17059"/>
                  </a:lnTo>
                  <a:lnTo>
                    <a:pt x="16314" y="17197"/>
                  </a:lnTo>
                  <a:lnTo>
                    <a:pt x="16181" y="17328"/>
                  </a:lnTo>
                  <a:lnTo>
                    <a:pt x="16041" y="17458"/>
                  </a:lnTo>
                  <a:lnTo>
                    <a:pt x="15894" y="17589"/>
                  </a:lnTo>
                  <a:lnTo>
                    <a:pt x="15748" y="17713"/>
                  </a:lnTo>
                  <a:lnTo>
                    <a:pt x="15595" y="17830"/>
                  </a:lnTo>
                  <a:lnTo>
                    <a:pt x="15441" y="17946"/>
                  </a:lnTo>
                  <a:lnTo>
                    <a:pt x="15282" y="18063"/>
                  </a:lnTo>
                  <a:lnTo>
                    <a:pt x="15115" y="18173"/>
                  </a:lnTo>
                  <a:lnTo>
                    <a:pt x="14949" y="18277"/>
                  </a:lnTo>
                  <a:lnTo>
                    <a:pt x="14776" y="18380"/>
                  </a:lnTo>
                  <a:lnTo>
                    <a:pt x="14603" y="18476"/>
                  </a:lnTo>
                  <a:lnTo>
                    <a:pt x="14423" y="18572"/>
                  </a:lnTo>
                  <a:lnTo>
                    <a:pt x="14243" y="18662"/>
                  </a:lnTo>
                  <a:lnTo>
                    <a:pt x="14057" y="18751"/>
                  </a:lnTo>
                  <a:lnTo>
                    <a:pt x="13863" y="18833"/>
                  </a:lnTo>
                  <a:lnTo>
                    <a:pt x="13670" y="18909"/>
                  </a:lnTo>
                  <a:lnTo>
                    <a:pt x="13471" y="18985"/>
                  </a:lnTo>
                  <a:lnTo>
                    <a:pt x="13271" y="19053"/>
                  </a:lnTo>
                  <a:lnTo>
                    <a:pt x="13058" y="19115"/>
                  </a:lnTo>
                  <a:lnTo>
                    <a:pt x="12851" y="19177"/>
                  </a:lnTo>
                  <a:lnTo>
                    <a:pt x="12638" y="19232"/>
                  </a:lnTo>
                  <a:lnTo>
                    <a:pt x="12419" y="19280"/>
                  </a:lnTo>
                  <a:lnTo>
                    <a:pt x="12192" y="19322"/>
                  </a:lnTo>
                  <a:lnTo>
                    <a:pt x="11966" y="19363"/>
                  </a:lnTo>
                  <a:lnTo>
                    <a:pt x="11733" y="19397"/>
                  </a:lnTo>
                  <a:lnTo>
                    <a:pt x="11540" y="19425"/>
                  </a:lnTo>
                  <a:lnTo>
                    <a:pt x="11340" y="19445"/>
                  </a:lnTo>
                  <a:lnTo>
                    <a:pt x="11140" y="19459"/>
                  </a:lnTo>
                  <a:lnTo>
                    <a:pt x="10947" y="19466"/>
                  </a:lnTo>
                  <a:lnTo>
                    <a:pt x="10561" y="19466"/>
                  </a:lnTo>
                  <a:lnTo>
                    <a:pt x="10368" y="19459"/>
                  </a:lnTo>
                  <a:lnTo>
                    <a:pt x="10175" y="19445"/>
                  </a:lnTo>
                  <a:lnTo>
                    <a:pt x="9982" y="19432"/>
                  </a:lnTo>
                  <a:lnTo>
                    <a:pt x="9795" y="19411"/>
                  </a:lnTo>
                  <a:lnTo>
                    <a:pt x="9602" y="19384"/>
                  </a:lnTo>
                  <a:lnTo>
                    <a:pt x="9416" y="19349"/>
                  </a:lnTo>
                  <a:lnTo>
                    <a:pt x="9229" y="19315"/>
                  </a:lnTo>
                  <a:lnTo>
                    <a:pt x="9050" y="19274"/>
                  </a:lnTo>
                  <a:lnTo>
                    <a:pt x="8863" y="19225"/>
                  </a:lnTo>
                  <a:lnTo>
                    <a:pt x="8683" y="19177"/>
                  </a:lnTo>
                  <a:lnTo>
                    <a:pt x="8504" y="19122"/>
                  </a:lnTo>
                  <a:lnTo>
                    <a:pt x="8324" y="19060"/>
                  </a:lnTo>
                  <a:lnTo>
                    <a:pt x="8151" y="18998"/>
                  </a:lnTo>
                  <a:lnTo>
                    <a:pt x="7971" y="18930"/>
                  </a:lnTo>
                  <a:lnTo>
                    <a:pt x="7804" y="18854"/>
                  </a:lnTo>
                  <a:lnTo>
                    <a:pt x="7631" y="18778"/>
                  </a:lnTo>
                  <a:lnTo>
                    <a:pt x="7465" y="18696"/>
                  </a:lnTo>
                  <a:lnTo>
                    <a:pt x="7292" y="18613"/>
                  </a:lnTo>
                  <a:lnTo>
                    <a:pt x="7132" y="18524"/>
                  </a:lnTo>
                  <a:lnTo>
                    <a:pt x="6966" y="18428"/>
                  </a:lnTo>
                  <a:lnTo>
                    <a:pt x="6806" y="18332"/>
                  </a:lnTo>
                  <a:lnTo>
                    <a:pt x="6653" y="18235"/>
                  </a:lnTo>
                  <a:lnTo>
                    <a:pt x="6493" y="18125"/>
                  </a:lnTo>
                  <a:lnTo>
                    <a:pt x="6340" y="18015"/>
                  </a:lnTo>
                  <a:lnTo>
                    <a:pt x="6186" y="17905"/>
                  </a:lnTo>
                  <a:lnTo>
                    <a:pt x="6040" y="17788"/>
                  </a:lnTo>
                  <a:lnTo>
                    <a:pt x="5894" y="17671"/>
                  </a:lnTo>
                  <a:lnTo>
                    <a:pt x="5754" y="17548"/>
                  </a:lnTo>
                  <a:lnTo>
                    <a:pt x="5614" y="17424"/>
                  </a:lnTo>
                  <a:lnTo>
                    <a:pt x="5474" y="17293"/>
                  </a:lnTo>
                  <a:lnTo>
                    <a:pt x="5341" y="17156"/>
                  </a:lnTo>
                  <a:lnTo>
                    <a:pt x="5208" y="17025"/>
                  </a:lnTo>
                  <a:lnTo>
                    <a:pt x="5075" y="16881"/>
                  </a:lnTo>
                  <a:lnTo>
                    <a:pt x="4948" y="16736"/>
                  </a:lnTo>
                  <a:lnTo>
                    <a:pt x="4828" y="16592"/>
                  </a:lnTo>
                  <a:lnTo>
                    <a:pt x="4708" y="16448"/>
                  </a:lnTo>
                  <a:lnTo>
                    <a:pt x="4589" y="16296"/>
                  </a:lnTo>
                  <a:lnTo>
                    <a:pt x="4475" y="16138"/>
                  </a:lnTo>
                  <a:lnTo>
                    <a:pt x="4362" y="15980"/>
                  </a:lnTo>
                  <a:lnTo>
                    <a:pt x="4256" y="15822"/>
                  </a:lnTo>
                  <a:lnTo>
                    <a:pt x="4156" y="15657"/>
                  </a:lnTo>
                  <a:lnTo>
                    <a:pt x="4056" y="15492"/>
                  </a:lnTo>
                  <a:lnTo>
                    <a:pt x="3956" y="15327"/>
                  </a:lnTo>
                  <a:lnTo>
                    <a:pt x="3863" y="15155"/>
                  </a:lnTo>
                  <a:lnTo>
                    <a:pt x="3776" y="14983"/>
                  </a:lnTo>
                  <a:lnTo>
                    <a:pt x="3690" y="14804"/>
                  </a:lnTo>
                  <a:lnTo>
                    <a:pt x="3603" y="14625"/>
                  </a:lnTo>
                  <a:lnTo>
                    <a:pt x="3530" y="14447"/>
                  </a:lnTo>
                  <a:lnTo>
                    <a:pt x="3450" y="14268"/>
                  </a:lnTo>
                  <a:lnTo>
                    <a:pt x="3383" y="14082"/>
                  </a:lnTo>
                  <a:lnTo>
                    <a:pt x="3317" y="13897"/>
                  </a:lnTo>
                  <a:lnTo>
                    <a:pt x="3250" y="13704"/>
                  </a:lnTo>
                  <a:lnTo>
                    <a:pt x="3190" y="13518"/>
                  </a:lnTo>
                  <a:lnTo>
                    <a:pt x="3137" y="13326"/>
                  </a:lnTo>
                  <a:lnTo>
                    <a:pt x="3090" y="13133"/>
                  </a:lnTo>
                  <a:lnTo>
                    <a:pt x="3044" y="12934"/>
                  </a:lnTo>
                  <a:lnTo>
                    <a:pt x="3004" y="12735"/>
                  </a:lnTo>
                  <a:lnTo>
                    <a:pt x="2964" y="12535"/>
                  </a:lnTo>
                  <a:lnTo>
                    <a:pt x="2924" y="12308"/>
                  </a:lnTo>
                  <a:lnTo>
                    <a:pt x="2897" y="12074"/>
                  </a:lnTo>
                  <a:lnTo>
                    <a:pt x="2871" y="11841"/>
                  </a:lnTo>
                  <a:lnTo>
                    <a:pt x="2857" y="11614"/>
                  </a:lnTo>
                  <a:lnTo>
                    <a:pt x="2851" y="11380"/>
                  </a:lnTo>
                  <a:lnTo>
                    <a:pt x="2844" y="11153"/>
                  </a:lnTo>
                  <a:lnTo>
                    <a:pt x="2851" y="10926"/>
                  </a:lnTo>
                  <a:lnTo>
                    <a:pt x="2864" y="10699"/>
                  </a:lnTo>
                  <a:lnTo>
                    <a:pt x="2884" y="10472"/>
                  </a:lnTo>
                  <a:lnTo>
                    <a:pt x="2911" y="10245"/>
                  </a:lnTo>
                  <a:lnTo>
                    <a:pt x="2944" y="10019"/>
                  </a:lnTo>
                  <a:lnTo>
                    <a:pt x="2977" y="9799"/>
                  </a:lnTo>
                  <a:lnTo>
                    <a:pt x="3024" y="9572"/>
                  </a:lnTo>
                  <a:lnTo>
                    <a:pt x="3077" y="9352"/>
                  </a:lnTo>
                  <a:lnTo>
                    <a:pt x="3137" y="9132"/>
                  </a:lnTo>
                  <a:lnTo>
                    <a:pt x="3197" y="8918"/>
                  </a:lnTo>
                  <a:lnTo>
                    <a:pt x="3264" y="8698"/>
                  </a:lnTo>
                  <a:lnTo>
                    <a:pt x="3343" y="8485"/>
                  </a:lnTo>
                  <a:lnTo>
                    <a:pt x="3423" y="8279"/>
                  </a:lnTo>
                  <a:lnTo>
                    <a:pt x="3510" y="8066"/>
                  </a:lnTo>
                  <a:lnTo>
                    <a:pt x="3603" y="7860"/>
                  </a:lnTo>
                  <a:lnTo>
                    <a:pt x="3696" y="7653"/>
                  </a:lnTo>
                  <a:lnTo>
                    <a:pt x="3803" y="7454"/>
                  </a:lnTo>
                  <a:lnTo>
                    <a:pt x="3909" y="7254"/>
                  </a:lnTo>
                  <a:lnTo>
                    <a:pt x="4023" y="7055"/>
                  </a:lnTo>
                  <a:lnTo>
                    <a:pt x="4136" y="6863"/>
                  </a:lnTo>
                  <a:lnTo>
                    <a:pt x="4262" y="6670"/>
                  </a:lnTo>
                  <a:lnTo>
                    <a:pt x="4389" y="6477"/>
                  </a:lnTo>
                  <a:lnTo>
                    <a:pt x="4515" y="6292"/>
                  </a:lnTo>
                  <a:lnTo>
                    <a:pt x="4655" y="6113"/>
                  </a:lnTo>
                  <a:lnTo>
                    <a:pt x="4795" y="5934"/>
                  </a:lnTo>
                  <a:lnTo>
                    <a:pt x="4941" y="5755"/>
                  </a:lnTo>
                  <a:lnTo>
                    <a:pt x="5088" y="5584"/>
                  </a:lnTo>
                  <a:lnTo>
                    <a:pt x="5241" y="5419"/>
                  </a:lnTo>
                  <a:lnTo>
                    <a:pt x="5394" y="5254"/>
                  </a:lnTo>
                  <a:lnTo>
                    <a:pt x="5561" y="5089"/>
                  </a:lnTo>
                  <a:lnTo>
                    <a:pt x="5720" y="4937"/>
                  </a:lnTo>
                  <a:lnTo>
                    <a:pt x="5887" y="4779"/>
                  </a:lnTo>
                  <a:lnTo>
                    <a:pt x="6060" y="4635"/>
                  </a:lnTo>
                  <a:lnTo>
                    <a:pt x="6233" y="4490"/>
                  </a:lnTo>
                  <a:lnTo>
                    <a:pt x="6413" y="4346"/>
                  </a:lnTo>
                  <a:lnTo>
                    <a:pt x="6593" y="4208"/>
                  </a:lnTo>
                  <a:lnTo>
                    <a:pt x="6779" y="4078"/>
                  </a:lnTo>
                  <a:lnTo>
                    <a:pt x="6966" y="3954"/>
                  </a:lnTo>
                  <a:lnTo>
                    <a:pt x="7159" y="3830"/>
                  </a:lnTo>
                  <a:lnTo>
                    <a:pt x="7352" y="3713"/>
                  </a:lnTo>
                  <a:lnTo>
                    <a:pt x="7545" y="3603"/>
                  </a:lnTo>
                  <a:lnTo>
                    <a:pt x="7745" y="3493"/>
                  </a:lnTo>
                  <a:lnTo>
                    <a:pt x="7944" y="3390"/>
                  </a:lnTo>
                  <a:lnTo>
                    <a:pt x="8144" y="3294"/>
                  </a:lnTo>
                  <a:lnTo>
                    <a:pt x="8350" y="3205"/>
                  </a:lnTo>
                  <a:lnTo>
                    <a:pt x="8557" y="3122"/>
                  </a:lnTo>
                  <a:lnTo>
                    <a:pt x="8763" y="3040"/>
                  </a:lnTo>
                  <a:lnTo>
                    <a:pt x="8976" y="2964"/>
                  </a:lnTo>
                  <a:lnTo>
                    <a:pt x="9189" y="2895"/>
                  </a:lnTo>
                  <a:lnTo>
                    <a:pt x="9402" y="2833"/>
                  </a:lnTo>
                  <a:lnTo>
                    <a:pt x="9615" y="2778"/>
                  </a:lnTo>
                  <a:lnTo>
                    <a:pt x="9835" y="2723"/>
                  </a:lnTo>
                  <a:lnTo>
                    <a:pt x="10055" y="2682"/>
                  </a:lnTo>
                  <a:lnTo>
                    <a:pt x="10275" y="2641"/>
                  </a:lnTo>
                  <a:lnTo>
                    <a:pt x="10494" y="2613"/>
                  </a:lnTo>
                  <a:lnTo>
                    <a:pt x="10714" y="2586"/>
                  </a:lnTo>
                  <a:lnTo>
                    <a:pt x="10940" y="2565"/>
                  </a:lnTo>
                  <a:lnTo>
                    <a:pt x="11160" y="2558"/>
                  </a:lnTo>
                  <a:lnTo>
                    <a:pt x="11253" y="2551"/>
                  </a:lnTo>
                  <a:lnTo>
                    <a:pt x="11340" y="2538"/>
                  </a:lnTo>
                  <a:lnTo>
                    <a:pt x="11413" y="2517"/>
                  </a:lnTo>
                  <a:lnTo>
                    <a:pt x="11480" y="2489"/>
                  </a:lnTo>
                  <a:close/>
                  <a:moveTo>
                    <a:pt x="11959" y="0"/>
                  </a:moveTo>
                  <a:lnTo>
                    <a:pt x="11693" y="14"/>
                  </a:lnTo>
                  <a:lnTo>
                    <a:pt x="11420" y="35"/>
                  </a:lnTo>
                  <a:lnTo>
                    <a:pt x="11154" y="69"/>
                  </a:lnTo>
                  <a:lnTo>
                    <a:pt x="10887" y="110"/>
                  </a:lnTo>
                  <a:lnTo>
                    <a:pt x="10614" y="165"/>
                  </a:lnTo>
                  <a:lnTo>
                    <a:pt x="10348" y="227"/>
                  </a:lnTo>
                  <a:lnTo>
                    <a:pt x="10075" y="303"/>
                  </a:lnTo>
                  <a:lnTo>
                    <a:pt x="9802" y="385"/>
                  </a:lnTo>
                  <a:lnTo>
                    <a:pt x="9536" y="482"/>
                  </a:lnTo>
                  <a:lnTo>
                    <a:pt x="9263" y="592"/>
                  </a:lnTo>
                  <a:lnTo>
                    <a:pt x="8990" y="709"/>
                  </a:lnTo>
                  <a:lnTo>
                    <a:pt x="8896" y="764"/>
                  </a:lnTo>
                  <a:lnTo>
                    <a:pt x="8817" y="819"/>
                  </a:lnTo>
                  <a:lnTo>
                    <a:pt x="8743" y="880"/>
                  </a:lnTo>
                  <a:lnTo>
                    <a:pt x="8683" y="949"/>
                  </a:lnTo>
                  <a:lnTo>
                    <a:pt x="8630" y="1018"/>
                  </a:lnTo>
                  <a:lnTo>
                    <a:pt x="8583" y="1087"/>
                  </a:lnTo>
                  <a:lnTo>
                    <a:pt x="8550" y="1162"/>
                  </a:lnTo>
                  <a:lnTo>
                    <a:pt x="8524" y="1238"/>
                  </a:lnTo>
                  <a:lnTo>
                    <a:pt x="8277" y="1286"/>
                  </a:lnTo>
                  <a:lnTo>
                    <a:pt x="8037" y="1341"/>
                  </a:lnTo>
                  <a:lnTo>
                    <a:pt x="7798" y="1403"/>
                  </a:lnTo>
                  <a:lnTo>
                    <a:pt x="7558" y="1465"/>
                  </a:lnTo>
                  <a:lnTo>
                    <a:pt x="7325" y="1534"/>
                  </a:lnTo>
                  <a:lnTo>
                    <a:pt x="7092" y="1609"/>
                  </a:lnTo>
                  <a:lnTo>
                    <a:pt x="6866" y="1692"/>
                  </a:lnTo>
                  <a:lnTo>
                    <a:pt x="6633" y="1774"/>
                  </a:lnTo>
                  <a:lnTo>
                    <a:pt x="6406" y="1864"/>
                  </a:lnTo>
                  <a:lnTo>
                    <a:pt x="6186" y="1960"/>
                  </a:lnTo>
                  <a:lnTo>
                    <a:pt x="5960" y="2056"/>
                  </a:lnTo>
                  <a:lnTo>
                    <a:pt x="5747" y="2159"/>
                  </a:lnTo>
                  <a:lnTo>
                    <a:pt x="5527" y="2269"/>
                  </a:lnTo>
                  <a:lnTo>
                    <a:pt x="5314" y="2379"/>
                  </a:lnTo>
                  <a:lnTo>
                    <a:pt x="5108" y="2496"/>
                  </a:lnTo>
                  <a:lnTo>
                    <a:pt x="4901" y="2613"/>
                  </a:lnTo>
                  <a:lnTo>
                    <a:pt x="4695" y="2744"/>
                  </a:lnTo>
                  <a:lnTo>
                    <a:pt x="4495" y="2874"/>
                  </a:lnTo>
                  <a:lnTo>
                    <a:pt x="4296" y="3005"/>
                  </a:lnTo>
                  <a:lnTo>
                    <a:pt x="4102" y="3143"/>
                  </a:lnTo>
                  <a:lnTo>
                    <a:pt x="3909" y="3287"/>
                  </a:lnTo>
                  <a:lnTo>
                    <a:pt x="3723" y="3431"/>
                  </a:lnTo>
                  <a:lnTo>
                    <a:pt x="3537" y="3583"/>
                  </a:lnTo>
                  <a:lnTo>
                    <a:pt x="3357" y="3734"/>
                  </a:lnTo>
                  <a:lnTo>
                    <a:pt x="3184" y="3899"/>
                  </a:lnTo>
                  <a:lnTo>
                    <a:pt x="3011" y="4057"/>
                  </a:lnTo>
                  <a:lnTo>
                    <a:pt x="2837" y="4222"/>
                  </a:lnTo>
                  <a:lnTo>
                    <a:pt x="2678" y="4394"/>
                  </a:lnTo>
                  <a:lnTo>
                    <a:pt x="2511" y="4573"/>
                  </a:lnTo>
                  <a:lnTo>
                    <a:pt x="2358" y="4745"/>
                  </a:lnTo>
                  <a:lnTo>
                    <a:pt x="2205" y="4930"/>
                  </a:lnTo>
                  <a:lnTo>
                    <a:pt x="2058" y="5116"/>
                  </a:lnTo>
                  <a:lnTo>
                    <a:pt x="1912" y="5302"/>
                  </a:lnTo>
                  <a:lnTo>
                    <a:pt x="1772" y="5494"/>
                  </a:lnTo>
                  <a:lnTo>
                    <a:pt x="1639" y="5694"/>
                  </a:lnTo>
                  <a:lnTo>
                    <a:pt x="1512" y="5893"/>
                  </a:lnTo>
                  <a:lnTo>
                    <a:pt x="1386" y="6099"/>
                  </a:lnTo>
                  <a:lnTo>
                    <a:pt x="1266" y="6306"/>
                  </a:lnTo>
                  <a:lnTo>
                    <a:pt x="1146" y="6512"/>
                  </a:lnTo>
                  <a:lnTo>
                    <a:pt x="1040" y="6725"/>
                  </a:lnTo>
                  <a:lnTo>
                    <a:pt x="933" y="6945"/>
                  </a:lnTo>
                  <a:lnTo>
                    <a:pt x="833" y="7165"/>
                  </a:lnTo>
                  <a:lnTo>
                    <a:pt x="740" y="7385"/>
                  </a:lnTo>
                  <a:lnTo>
                    <a:pt x="647" y="7612"/>
                  </a:lnTo>
                  <a:lnTo>
                    <a:pt x="560" y="7846"/>
                  </a:lnTo>
                  <a:lnTo>
                    <a:pt x="487" y="8073"/>
                  </a:lnTo>
                  <a:lnTo>
                    <a:pt x="414" y="8313"/>
                  </a:lnTo>
                  <a:lnTo>
                    <a:pt x="347" y="8547"/>
                  </a:lnTo>
                  <a:lnTo>
                    <a:pt x="281" y="8788"/>
                  </a:lnTo>
                  <a:lnTo>
                    <a:pt x="227" y="9035"/>
                  </a:lnTo>
                  <a:lnTo>
                    <a:pt x="181" y="9283"/>
                  </a:lnTo>
                  <a:lnTo>
                    <a:pt x="134" y="9530"/>
                  </a:lnTo>
                  <a:lnTo>
                    <a:pt x="94" y="9785"/>
                  </a:lnTo>
                  <a:lnTo>
                    <a:pt x="68" y="10039"/>
                  </a:lnTo>
                  <a:lnTo>
                    <a:pt x="41" y="10300"/>
                  </a:lnTo>
                  <a:lnTo>
                    <a:pt x="21" y="10562"/>
                  </a:lnTo>
                  <a:lnTo>
                    <a:pt x="8" y="10823"/>
                  </a:lnTo>
                  <a:lnTo>
                    <a:pt x="1" y="11091"/>
                  </a:lnTo>
                  <a:lnTo>
                    <a:pt x="1" y="11359"/>
                  </a:lnTo>
                  <a:lnTo>
                    <a:pt x="14" y="11628"/>
                  </a:lnTo>
                  <a:lnTo>
                    <a:pt x="28" y="11903"/>
                  </a:lnTo>
                  <a:lnTo>
                    <a:pt x="48" y="12178"/>
                  </a:lnTo>
                  <a:lnTo>
                    <a:pt x="74" y="12453"/>
                  </a:lnTo>
                  <a:lnTo>
                    <a:pt x="114" y="12735"/>
                  </a:lnTo>
                  <a:lnTo>
                    <a:pt x="154" y="13016"/>
                  </a:lnTo>
                  <a:lnTo>
                    <a:pt x="207" y="13298"/>
                  </a:lnTo>
                  <a:lnTo>
                    <a:pt x="261" y="13573"/>
                  </a:lnTo>
                  <a:lnTo>
                    <a:pt x="321" y="13848"/>
                  </a:lnTo>
                  <a:lnTo>
                    <a:pt x="394" y="14117"/>
                  </a:lnTo>
                  <a:lnTo>
                    <a:pt x="467" y="14385"/>
                  </a:lnTo>
                  <a:lnTo>
                    <a:pt x="554" y="14653"/>
                  </a:lnTo>
                  <a:lnTo>
                    <a:pt x="640" y="14914"/>
                  </a:lnTo>
                  <a:lnTo>
                    <a:pt x="733" y="15175"/>
                  </a:lnTo>
                  <a:lnTo>
                    <a:pt x="833" y="15430"/>
                  </a:lnTo>
                  <a:lnTo>
                    <a:pt x="940" y="15684"/>
                  </a:lnTo>
                  <a:lnTo>
                    <a:pt x="1046" y="15932"/>
                  </a:lnTo>
                  <a:lnTo>
                    <a:pt x="1166" y="16179"/>
                  </a:lnTo>
                  <a:lnTo>
                    <a:pt x="1286" y="16427"/>
                  </a:lnTo>
                  <a:lnTo>
                    <a:pt x="1413" y="16668"/>
                  </a:lnTo>
                  <a:lnTo>
                    <a:pt x="1546" y="16901"/>
                  </a:lnTo>
                  <a:lnTo>
                    <a:pt x="1686" y="17135"/>
                  </a:lnTo>
                  <a:lnTo>
                    <a:pt x="1832" y="17362"/>
                  </a:lnTo>
                  <a:lnTo>
                    <a:pt x="1978" y="17589"/>
                  </a:lnTo>
                  <a:lnTo>
                    <a:pt x="2132" y="17809"/>
                  </a:lnTo>
                  <a:lnTo>
                    <a:pt x="2291" y="18029"/>
                  </a:lnTo>
                  <a:lnTo>
                    <a:pt x="2451" y="18242"/>
                  </a:lnTo>
                  <a:lnTo>
                    <a:pt x="2618" y="18448"/>
                  </a:lnTo>
                  <a:lnTo>
                    <a:pt x="2791" y="18655"/>
                  </a:lnTo>
                  <a:lnTo>
                    <a:pt x="2964" y="18854"/>
                  </a:lnTo>
                  <a:lnTo>
                    <a:pt x="3150" y="19047"/>
                  </a:lnTo>
                  <a:lnTo>
                    <a:pt x="3330" y="19239"/>
                  </a:lnTo>
                  <a:lnTo>
                    <a:pt x="3523" y="19425"/>
                  </a:lnTo>
                  <a:lnTo>
                    <a:pt x="3716" y="19610"/>
                  </a:lnTo>
                  <a:lnTo>
                    <a:pt x="3909" y="19782"/>
                  </a:lnTo>
                  <a:lnTo>
                    <a:pt x="4116" y="19954"/>
                  </a:lnTo>
                  <a:lnTo>
                    <a:pt x="4316" y="20126"/>
                  </a:lnTo>
                  <a:lnTo>
                    <a:pt x="4529" y="20284"/>
                  </a:lnTo>
                  <a:lnTo>
                    <a:pt x="4742" y="20442"/>
                  </a:lnTo>
                  <a:lnTo>
                    <a:pt x="4955" y="20594"/>
                  </a:lnTo>
                  <a:lnTo>
                    <a:pt x="5174" y="20738"/>
                  </a:lnTo>
                  <a:lnTo>
                    <a:pt x="5394" y="20882"/>
                  </a:lnTo>
                  <a:lnTo>
                    <a:pt x="5621" y="21013"/>
                  </a:lnTo>
                  <a:lnTo>
                    <a:pt x="5854" y="21144"/>
                  </a:lnTo>
                  <a:lnTo>
                    <a:pt x="6087" y="21268"/>
                  </a:lnTo>
                  <a:lnTo>
                    <a:pt x="6320" y="21384"/>
                  </a:lnTo>
                  <a:lnTo>
                    <a:pt x="6559" y="21501"/>
                  </a:lnTo>
                  <a:lnTo>
                    <a:pt x="6799" y="21604"/>
                  </a:lnTo>
                  <a:lnTo>
                    <a:pt x="7039" y="21708"/>
                  </a:lnTo>
                  <a:lnTo>
                    <a:pt x="7285" y="21797"/>
                  </a:lnTo>
                  <a:lnTo>
                    <a:pt x="7531" y="21886"/>
                  </a:lnTo>
                  <a:lnTo>
                    <a:pt x="7784" y="21969"/>
                  </a:lnTo>
                  <a:lnTo>
                    <a:pt x="8037" y="22045"/>
                  </a:lnTo>
                  <a:lnTo>
                    <a:pt x="8291" y="22113"/>
                  </a:lnTo>
                  <a:lnTo>
                    <a:pt x="8550" y="22175"/>
                  </a:lnTo>
                  <a:lnTo>
                    <a:pt x="8810" y="22230"/>
                  </a:lnTo>
                  <a:lnTo>
                    <a:pt x="9070" y="22278"/>
                  </a:lnTo>
                  <a:lnTo>
                    <a:pt x="9329" y="22320"/>
                  </a:lnTo>
                  <a:lnTo>
                    <a:pt x="9596" y="22354"/>
                  </a:lnTo>
                  <a:lnTo>
                    <a:pt x="9862" y="22381"/>
                  </a:lnTo>
                  <a:lnTo>
                    <a:pt x="10128" y="22402"/>
                  </a:lnTo>
                  <a:lnTo>
                    <a:pt x="10395" y="22416"/>
                  </a:lnTo>
                  <a:lnTo>
                    <a:pt x="10667" y="22423"/>
                  </a:lnTo>
                  <a:lnTo>
                    <a:pt x="10940" y="22423"/>
                  </a:lnTo>
                  <a:lnTo>
                    <a:pt x="11213" y="22409"/>
                  </a:lnTo>
                  <a:lnTo>
                    <a:pt x="11486" y="22395"/>
                  </a:lnTo>
                  <a:lnTo>
                    <a:pt x="11759" y="22375"/>
                  </a:lnTo>
                  <a:lnTo>
                    <a:pt x="12032" y="22340"/>
                  </a:lnTo>
                  <a:lnTo>
                    <a:pt x="12312" y="22299"/>
                  </a:lnTo>
                  <a:lnTo>
                    <a:pt x="12598" y="22251"/>
                  </a:lnTo>
                  <a:lnTo>
                    <a:pt x="12878" y="22196"/>
                  </a:lnTo>
                  <a:lnTo>
                    <a:pt x="13158" y="22134"/>
                  </a:lnTo>
                  <a:lnTo>
                    <a:pt x="13431" y="22065"/>
                  </a:lnTo>
                  <a:lnTo>
                    <a:pt x="13704" y="21989"/>
                  </a:lnTo>
                  <a:lnTo>
                    <a:pt x="13977" y="21900"/>
                  </a:lnTo>
                  <a:lnTo>
                    <a:pt x="14243" y="21811"/>
                  </a:lnTo>
                  <a:lnTo>
                    <a:pt x="14509" y="21714"/>
                  </a:lnTo>
                  <a:lnTo>
                    <a:pt x="14769" y="21611"/>
                  </a:lnTo>
                  <a:lnTo>
                    <a:pt x="15022" y="21508"/>
                  </a:lnTo>
                  <a:lnTo>
                    <a:pt x="15275" y="21391"/>
                  </a:lnTo>
                  <a:lnTo>
                    <a:pt x="15528" y="21268"/>
                  </a:lnTo>
                  <a:lnTo>
                    <a:pt x="15774" y="21144"/>
                  </a:lnTo>
                  <a:lnTo>
                    <a:pt x="16014" y="21013"/>
                  </a:lnTo>
                  <a:lnTo>
                    <a:pt x="16254" y="20876"/>
                  </a:lnTo>
                  <a:lnTo>
                    <a:pt x="16487" y="20731"/>
                  </a:lnTo>
                  <a:lnTo>
                    <a:pt x="16720" y="20580"/>
                  </a:lnTo>
                  <a:lnTo>
                    <a:pt x="16946" y="20422"/>
                  </a:lnTo>
                  <a:lnTo>
                    <a:pt x="17166" y="20264"/>
                  </a:lnTo>
                  <a:lnTo>
                    <a:pt x="17386" y="20099"/>
                  </a:lnTo>
                  <a:lnTo>
                    <a:pt x="17599" y="19927"/>
                  </a:lnTo>
                  <a:lnTo>
                    <a:pt x="17812" y="19748"/>
                  </a:lnTo>
                  <a:lnTo>
                    <a:pt x="18012" y="19569"/>
                  </a:lnTo>
                  <a:lnTo>
                    <a:pt x="18218" y="19384"/>
                  </a:lnTo>
                  <a:lnTo>
                    <a:pt x="18411" y="19191"/>
                  </a:lnTo>
                  <a:lnTo>
                    <a:pt x="18604" y="18998"/>
                  </a:lnTo>
                  <a:lnTo>
                    <a:pt x="18791" y="18799"/>
                  </a:lnTo>
                  <a:lnTo>
                    <a:pt x="18970" y="18593"/>
                  </a:lnTo>
                  <a:lnTo>
                    <a:pt x="19143" y="18387"/>
                  </a:lnTo>
                  <a:lnTo>
                    <a:pt x="19317" y="18173"/>
                  </a:lnTo>
                  <a:lnTo>
                    <a:pt x="19483" y="17960"/>
                  </a:lnTo>
                  <a:lnTo>
                    <a:pt x="19643" y="17740"/>
                  </a:lnTo>
                  <a:lnTo>
                    <a:pt x="19803" y="17513"/>
                  </a:lnTo>
                  <a:lnTo>
                    <a:pt x="19949" y="17286"/>
                  </a:lnTo>
                  <a:lnTo>
                    <a:pt x="20096" y="17053"/>
                  </a:lnTo>
                  <a:lnTo>
                    <a:pt x="20235" y="16819"/>
                  </a:lnTo>
                  <a:lnTo>
                    <a:pt x="20369" y="16578"/>
                  </a:lnTo>
                  <a:lnTo>
                    <a:pt x="20502" y="16338"/>
                  </a:lnTo>
                  <a:lnTo>
                    <a:pt x="20622" y="16090"/>
                  </a:lnTo>
                  <a:lnTo>
                    <a:pt x="20741" y="15842"/>
                  </a:lnTo>
                  <a:lnTo>
                    <a:pt x="20855" y="15588"/>
                  </a:lnTo>
                  <a:lnTo>
                    <a:pt x="20954" y="15334"/>
                  </a:lnTo>
                  <a:lnTo>
                    <a:pt x="21054" y="15072"/>
                  </a:lnTo>
                  <a:lnTo>
                    <a:pt x="21148" y="14811"/>
                  </a:lnTo>
                  <a:lnTo>
                    <a:pt x="21234" y="14550"/>
                  </a:lnTo>
                  <a:lnTo>
                    <a:pt x="21321" y="14282"/>
                  </a:lnTo>
                  <a:lnTo>
                    <a:pt x="21394" y="14013"/>
                  </a:lnTo>
                  <a:lnTo>
                    <a:pt x="21460" y="13745"/>
                  </a:lnTo>
                  <a:lnTo>
                    <a:pt x="21520" y="13470"/>
                  </a:lnTo>
                  <a:lnTo>
                    <a:pt x="21574" y="13195"/>
                  </a:lnTo>
                  <a:lnTo>
                    <a:pt x="21627" y="12913"/>
                  </a:lnTo>
                  <a:lnTo>
                    <a:pt x="21667" y="12631"/>
                  </a:lnTo>
                  <a:lnTo>
                    <a:pt x="21700" y="12349"/>
                  </a:lnTo>
                  <a:lnTo>
                    <a:pt x="21727" y="12068"/>
                  </a:lnTo>
                  <a:lnTo>
                    <a:pt x="21753" y="11786"/>
                  </a:lnTo>
                  <a:lnTo>
                    <a:pt x="21767" y="11497"/>
                  </a:lnTo>
                  <a:lnTo>
                    <a:pt x="21773" y="11208"/>
                  </a:lnTo>
                  <a:lnTo>
                    <a:pt x="21773" y="10919"/>
                  </a:lnTo>
                  <a:lnTo>
                    <a:pt x="21767" y="10624"/>
                  </a:lnTo>
                  <a:lnTo>
                    <a:pt x="21747" y="10335"/>
                  </a:lnTo>
                  <a:lnTo>
                    <a:pt x="21727" y="10039"/>
                  </a:lnTo>
                  <a:lnTo>
                    <a:pt x="21700" y="9744"/>
                  </a:lnTo>
                  <a:lnTo>
                    <a:pt x="21660" y="9448"/>
                  </a:lnTo>
                  <a:lnTo>
                    <a:pt x="21614" y="9152"/>
                  </a:lnTo>
                  <a:lnTo>
                    <a:pt x="21567" y="8877"/>
                  </a:lnTo>
                  <a:lnTo>
                    <a:pt x="21507" y="8609"/>
                  </a:lnTo>
                  <a:lnTo>
                    <a:pt x="21447" y="8334"/>
                  </a:lnTo>
                  <a:lnTo>
                    <a:pt x="21374" y="8066"/>
                  </a:lnTo>
                  <a:lnTo>
                    <a:pt x="21301" y="7798"/>
                  </a:lnTo>
                  <a:lnTo>
                    <a:pt x="21214" y="7529"/>
                  </a:lnTo>
                  <a:lnTo>
                    <a:pt x="21128" y="7261"/>
                  </a:lnTo>
                  <a:lnTo>
                    <a:pt x="21028" y="7000"/>
                  </a:lnTo>
                  <a:lnTo>
                    <a:pt x="20928" y="6739"/>
                  </a:lnTo>
                  <a:lnTo>
                    <a:pt x="20815" y="6484"/>
                  </a:lnTo>
                  <a:lnTo>
                    <a:pt x="20701" y="6230"/>
                  </a:lnTo>
                  <a:lnTo>
                    <a:pt x="20582" y="5976"/>
                  </a:lnTo>
                  <a:lnTo>
                    <a:pt x="20455" y="5721"/>
                  </a:lnTo>
                  <a:lnTo>
                    <a:pt x="20322" y="5474"/>
                  </a:lnTo>
                  <a:lnTo>
                    <a:pt x="20189" y="5233"/>
                  </a:lnTo>
                  <a:lnTo>
                    <a:pt x="20042" y="4992"/>
                  </a:lnTo>
                  <a:lnTo>
                    <a:pt x="19896" y="4752"/>
                  </a:lnTo>
                  <a:lnTo>
                    <a:pt x="19743" y="4525"/>
                  </a:lnTo>
                  <a:lnTo>
                    <a:pt x="19583" y="4291"/>
                  </a:lnTo>
                  <a:lnTo>
                    <a:pt x="19416" y="4064"/>
                  </a:lnTo>
                  <a:lnTo>
                    <a:pt x="19250" y="3844"/>
                  </a:lnTo>
                  <a:lnTo>
                    <a:pt x="19077" y="3631"/>
                  </a:lnTo>
                  <a:lnTo>
                    <a:pt x="18897" y="3418"/>
                  </a:lnTo>
                  <a:lnTo>
                    <a:pt x="18717" y="3211"/>
                  </a:lnTo>
                  <a:lnTo>
                    <a:pt x="18531" y="3005"/>
                  </a:lnTo>
                  <a:lnTo>
                    <a:pt x="18338" y="2813"/>
                  </a:lnTo>
                  <a:lnTo>
                    <a:pt x="18145" y="2620"/>
                  </a:lnTo>
                  <a:lnTo>
                    <a:pt x="17945" y="2428"/>
                  </a:lnTo>
                  <a:lnTo>
                    <a:pt x="17739" y="2249"/>
                  </a:lnTo>
                  <a:lnTo>
                    <a:pt x="17532" y="2077"/>
                  </a:lnTo>
                  <a:lnTo>
                    <a:pt x="17319" y="1905"/>
                  </a:lnTo>
                  <a:lnTo>
                    <a:pt x="17106" y="1740"/>
                  </a:lnTo>
                  <a:lnTo>
                    <a:pt x="16886" y="1582"/>
                  </a:lnTo>
                  <a:lnTo>
                    <a:pt x="16667" y="1431"/>
                  </a:lnTo>
                  <a:lnTo>
                    <a:pt x="16440" y="1286"/>
                  </a:lnTo>
                  <a:lnTo>
                    <a:pt x="16214" y="1149"/>
                  </a:lnTo>
                  <a:lnTo>
                    <a:pt x="15981" y="1018"/>
                  </a:lnTo>
                  <a:lnTo>
                    <a:pt x="15748" y="894"/>
                  </a:lnTo>
                  <a:lnTo>
                    <a:pt x="15508" y="777"/>
                  </a:lnTo>
                  <a:lnTo>
                    <a:pt x="15268" y="667"/>
                  </a:lnTo>
                  <a:lnTo>
                    <a:pt x="15029" y="571"/>
                  </a:lnTo>
                  <a:lnTo>
                    <a:pt x="14782" y="475"/>
                  </a:lnTo>
                  <a:lnTo>
                    <a:pt x="14536" y="385"/>
                  </a:lnTo>
                  <a:lnTo>
                    <a:pt x="14290" y="310"/>
                  </a:lnTo>
                  <a:lnTo>
                    <a:pt x="14037" y="241"/>
                  </a:lnTo>
                  <a:lnTo>
                    <a:pt x="13784" y="179"/>
                  </a:lnTo>
                  <a:lnTo>
                    <a:pt x="13524" y="131"/>
                  </a:lnTo>
                  <a:lnTo>
                    <a:pt x="13264" y="83"/>
                  </a:lnTo>
                  <a:lnTo>
                    <a:pt x="13011" y="48"/>
                  </a:lnTo>
                  <a:lnTo>
                    <a:pt x="12745" y="21"/>
                  </a:lnTo>
                  <a:lnTo>
                    <a:pt x="12485" y="7"/>
                  </a:lnTo>
                  <a:lnTo>
                    <a:pt x="12219"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15;p38"/>
            <p:cNvSpPr/>
            <p:nvPr/>
          </p:nvSpPr>
          <p:spPr>
            <a:xfrm>
              <a:off x="-625975" y="-376250"/>
              <a:ext cx="171475" cy="146825"/>
            </a:xfrm>
            <a:custGeom>
              <a:avLst/>
              <a:gdLst/>
              <a:ahLst/>
              <a:cxnLst/>
              <a:rect l="l" t="t" r="r" b="b"/>
              <a:pathLst>
                <a:path w="6859" h="5873" extrusionOk="0">
                  <a:moveTo>
                    <a:pt x="833" y="1"/>
                  </a:moveTo>
                  <a:lnTo>
                    <a:pt x="699" y="214"/>
                  </a:lnTo>
                  <a:lnTo>
                    <a:pt x="580" y="427"/>
                  </a:lnTo>
                  <a:lnTo>
                    <a:pt x="473" y="647"/>
                  </a:lnTo>
                  <a:lnTo>
                    <a:pt x="373" y="874"/>
                  </a:lnTo>
                  <a:lnTo>
                    <a:pt x="287" y="1101"/>
                  </a:lnTo>
                  <a:lnTo>
                    <a:pt x="207" y="1328"/>
                  </a:lnTo>
                  <a:lnTo>
                    <a:pt x="140" y="1561"/>
                  </a:lnTo>
                  <a:lnTo>
                    <a:pt x="87" y="1795"/>
                  </a:lnTo>
                  <a:lnTo>
                    <a:pt x="47" y="2029"/>
                  </a:lnTo>
                  <a:lnTo>
                    <a:pt x="20" y="2270"/>
                  </a:lnTo>
                  <a:lnTo>
                    <a:pt x="0" y="2503"/>
                  </a:lnTo>
                  <a:lnTo>
                    <a:pt x="0" y="2730"/>
                  </a:lnTo>
                  <a:lnTo>
                    <a:pt x="7" y="2964"/>
                  </a:lnTo>
                  <a:lnTo>
                    <a:pt x="27" y="3191"/>
                  </a:lnTo>
                  <a:lnTo>
                    <a:pt x="67" y="3411"/>
                  </a:lnTo>
                  <a:lnTo>
                    <a:pt x="114" y="3624"/>
                  </a:lnTo>
                  <a:lnTo>
                    <a:pt x="173" y="3837"/>
                  </a:lnTo>
                  <a:lnTo>
                    <a:pt x="253" y="4044"/>
                  </a:lnTo>
                  <a:lnTo>
                    <a:pt x="300" y="4147"/>
                  </a:lnTo>
                  <a:lnTo>
                    <a:pt x="347" y="4243"/>
                  </a:lnTo>
                  <a:lnTo>
                    <a:pt x="393" y="4339"/>
                  </a:lnTo>
                  <a:lnTo>
                    <a:pt x="453" y="4435"/>
                  </a:lnTo>
                  <a:lnTo>
                    <a:pt x="506" y="4525"/>
                  </a:lnTo>
                  <a:lnTo>
                    <a:pt x="573" y="4621"/>
                  </a:lnTo>
                  <a:lnTo>
                    <a:pt x="640" y="4704"/>
                  </a:lnTo>
                  <a:lnTo>
                    <a:pt x="706" y="4793"/>
                  </a:lnTo>
                  <a:lnTo>
                    <a:pt x="779" y="4876"/>
                  </a:lnTo>
                  <a:lnTo>
                    <a:pt x="859" y="4951"/>
                  </a:lnTo>
                  <a:lnTo>
                    <a:pt x="939" y="5034"/>
                  </a:lnTo>
                  <a:lnTo>
                    <a:pt x="1026" y="5109"/>
                  </a:lnTo>
                  <a:lnTo>
                    <a:pt x="1112" y="5178"/>
                  </a:lnTo>
                  <a:lnTo>
                    <a:pt x="1205" y="5247"/>
                  </a:lnTo>
                  <a:lnTo>
                    <a:pt x="1305" y="5316"/>
                  </a:lnTo>
                  <a:lnTo>
                    <a:pt x="1405" y="5377"/>
                  </a:lnTo>
                  <a:lnTo>
                    <a:pt x="1512" y="5439"/>
                  </a:lnTo>
                  <a:lnTo>
                    <a:pt x="1618" y="5494"/>
                  </a:lnTo>
                  <a:lnTo>
                    <a:pt x="1731" y="5543"/>
                  </a:lnTo>
                  <a:lnTo>
                    <a:pt x="1851" y="5598"/>
                  </a:lnTo>
                  <a:lnTo>
                    <a:pt x="1971" y="5639"/>
                  </a:lnTo>
                  <a:lnTo>
                    <a:pt x="2098" y="5680"/>
                  </a:lnTo>
                  <a:lnTo>
                    <a:pt x="2224" y="5721"/>
                  </a:lnTo>
                  <a:lnTo>
                    <a:pt x="2357" y="5756"/>
                  </a:lnTo>
                  <a:lnTo>
                    <a:pt x="2497" y="5783"/>
                  </a:lnTo>
                  <a:lnTo>
                    <a:pt x="2644" y="5811"/>
                  </a:lnTo>
                  <a:lnTo>
                    <a:pt x="2790" y="5831"/>
                  </a:lnTo>
                  <a:lnTo>
                    <a:pt x="2943" y="5852"/>
                  </a:lnTo>
                  <a:lnTo>
                    <a:pt x="3116" y="5866"/>
                  </a:lnTo>
                  <a:lnTo>
                    <a:pt x="3296" y="5873"/>
                  </a:lnTo>
                  <a:lnTo>
                    <a:pt x="3476" y="5866"/>
                  </a:lnTo>
                  <a:lnTo>
                    <a:pt x="3656" y="5859"/>
                  </a:lnTo>
                  <a:lnTo>
                    <a:pt x="3835" y="5838"/>
                  </a:lnTo>
                  <a:lnTo>
                    <a:pt x="4015" y="5811"/>
                  </a:lnTo>
                  <a:lnTo>
                    <a:pt x="4195" y="5776"/>
                  </a:lnTo>
                  <a:lnTo>
                    <a:pt x="4375" y="5728"/>
                  </a:lnTo>
                  <a:lnTo>
                    <a:pt x="4555" y="5680"/>
                  </a:lnTo>
                  <a:lnTo>
                    <a:pt x="4728" y="5618"/>
                  </a:lnTo>
                  <a:lnTo>
                    <a:pt x="4894" y="5556"/>
                  </a:lnTo>
                  <a:lnTo>
                    <a:pt x="5061" y="5481"/>
                  </a:lnTo>
                  <a:lnTo>
                    <a:pt x="5227" y="5398"/>
                  </a:lnTo>
                  <a:lnTo>
                    <a:pt x="5387" y="5309"/>
                  </a:lnTo>
                  <a:lnTo>
                    <a:pt x="5540" y="5212"/>
                  </a:lnTo>
                  <a:lnTo>
                    <a:pt x="5686" y="5109"/>
                  </a:lnTo>
                  <a:lnTo>
                    <a:pt x="5826" y="4992"/>
                  </a:lnTo>
                  <a:lnTo>
                    <a:pt x="5966" y="4876"/>
                  </a:lnTo>
                  <a:lnTo>
                    <a:pt x="6093" y="4752"/>
                  </a:lnTo>
                  <a:lnTo>
                    <a:pt x="6212" y="4621"/>
                  </a:lnTo>
                  <a:lnTo>
                    <a:pt x="6319" y="4477"/>
                  </a:lnTo>
                  <a:lnTo>
                    <a:pt x="6426" y="4332"/>
                  </a:lnTo>
                  <a:lnTo>
                    <a:pt x="6519" y="4181"/>
                  </a:lnTo>
                  <a:lnTo>
                    <a:pt x="6599" y="4023"/>
                  </a:lnTo>
                  <a:lnTo>
                    <a:pt x="6672" y="3858"/>
                  </a:lnTo>
                  <a:lnTo>
                    <a:pt x="6732" y="3686"/>
                  </a:lnTo>
                  <a:lnTo>
                    <a:pt x="6778" y="3507"/>
                  </a:lnTo>
                  <a:lnTo>
                    <a:pt x="6818" y="3328"/>
                  </a:lnTo>
                  <a:lnTo>
                    <a:pt x="6845" y="3136"/>
                  </a:lnTo>
                  <a:lnTo>
                    <a:pt x="6858" y="2937"/>
                  </a:lnTo>
                  <a:lnTo>
                    <a:pt x="6852" y="2737"/>
                  </a:lnTo>
                  <a:lnTo>
                    <a:pt x="6838" y="2531"/>
                  </a:lnTo>
                  <a:lnTo>
                    <a:pt x="6818" y="2421"/>
                  </a:lnTo>
                  <a:lnTo>
                    <a:pt x="6798" y="2311"/>
                  </a:lnTo>
                  <a:lnTo>
                    <a:pt x="6778" y="2201"/>
                  </a:lnTo>
                  <a:lnTo>
                    <a:pt x="6752" y="2105"/>
                  </a:lnTo>
                  <a:lnTo>
                    <a:pt x="6718" y="2001"/>
                  </a:lnTo>
                  <a:lnTo>
                    <a:pt x="6679" y="1905"/>
                  </a:lnTo>
                  <a:lnTo>
                    <a:pt x="6639" y="1816"/>
                  </a:lnTo>
                  <a:lnTo>
                    <a:pt x="6599" y="1726"/>
                  </a:lnTo>
                  <a:lnTo>
                    <a:pt x="6552" y="1644"/>
                  </a:lnTo>
                  <a:lnTo>
                    <a:pt x="6499" y="1561"/>
                  </a:lnTo>
                  <a:lnTo>
                    <a:pt x="6445" y="1479"/>
                  </a:lnTo>
                  <a:lnTo>
                    <a:pt x="6386" y="1403"/>
                  </a:lnTo>
                  <a:lnTo>
                    <a:pt x="6326" y="1328"/>
                  </a:lnTo>
                  <a:lnTo>
                    <a:pt x="6266" y="1259"/>
                  </a:lnTo>
                  <a:lnTo>
                    <a:pt x="6126" y="1128"/>
                  </a:lnTo>
                  <a:lnTo>
                    <a:pt x="5979" y="1004"/>
                  </a:lnTo>
                  <a:lnTo>
                    <a:pt x="5820" y="894"/>
                  </a:lnTo>
                  <a:lnTo>
                    <a:pt x="5653" y="791"/>
                  </a:lnTo>
                  <a:lnTo>
                    <a:pt x="5473" y="702"/>
                  </a:lnTo>
                  <a:lnTo>
                    <a:pt x="5294" y="619"/>
                  </a:lnTo>
                  <a:lnTo>
                    <a:pt x="5101" y="544"/>
                  </a:lnTo>
                  <a:lnTo>
                    <a:pt x="4907" y="482"/>
                  </a:lnTo>
                  <a:lnTo>
                    <a:pt x="4701" y="420"/>
                  </a:lnTo>
                  <a:lnTo>
                    <a:pt x="4495" y="372"/>
                  </a:lnTo>
                  <a:lnTo>
                    <a:pt x="4288" y="331"/>
                  </a:lnTo>
                  <a:lnTo>
                    <a:pt x="4075" y="289"/>
                  </a:lnTo>
                  <a:lnTo>
                    <a:pt x="3855" y="262"/>
                  </a:lnTo>
                  <a:lnTo>
                    <a:pt x="3642" y="234"/>
                  </a:lnTo>
                  <a:lnTo>
                    <a:pt x="3429" y="214"/>
                  </a:lnTo>
                  <a:lnTo>
                    <a:pt x="3210" y="200"/>
                  </a:lnTo>
                  <a:lnTo>
                    <a:pt x="2997" y="186"/>
                  </a:lnTo>
                  <a:lnTo>
                    <a:pt x="2577" y="172"/>
                  </a:lnTo>
                  <a:lnTo>
                    <a:pt x="2178" y="166"/>
                  </a:lnTo>
                  <a:lnTo>
                    <a:pt x="1798" y="172"/>
                  </a:lnTo>
                  <a:lnTo>
                    <a:pt x="1452" y="179"/>
                  </a:lnTo>
                  <a:lnTo>
                    <a:pt x="1359" y="172"/>
                  </a:lnTo>
                  <a:lnTo>
                    <a:pt x="1272" y="166"/>
                  </a:lnTo>
                  <a:lnTo>
                    <a:pt x="1185" y="152"/>
                  </a:lnTo>
                  <a:lnTo>
                    <a:pt x="1112" y="131"/>
                  </a:lnTo>
                  <a:lnTo>
                    <a:pt x="1032" y="104"/>
                  </a:lnTo>
                  <a:lnTo>
                    <a:pt x="966" y="76"/>
                  </a:lnTo>
                  <a:lnTo>
                    <a:pt x="899" y="42"/>
                  </a:lnTo>
                  <a:lnTo>
                    <a:pt x="83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6" name="Google Shape;816;p38"/>
            <p:cNvSpPr/>
            <p:nvPr/>
          </p:nvSpPr>
          <p:spPr>
            <a:xfrm>
              <a:off x="-3033100" y="-3239550"/>
              <a:ext cx="2506175" cy="1181125"/>
            </a:xfrm>
            <a:custGeom>
              <a:avLst/>
              <a:gdLst/>
              <a:ahLst/>
              <a:cxnLst/>
              <a:rect l="l" t="t" r="r" b="b"/>
              <a:pathLst>
                <a:path w="100247" h="47245" extrusionOk="0">
                  <a:moveTo>
                    <a:pt x="29523" y="7970"/>
                  </a:moveTo>
                  <a:lnTo>
                    <a:pt x="29530" y="8039"/>
                  </a:lnTo>
                  <a:lnTo>
                    <a:pt x="29543" y="8114"/>
                  </a:lnTo>
                  <a:lnTo>
                    <a:pt x="29563" y="8183"/>
                  </a:lnTo>
                  <a:lnTo>
                    <a:pt x="29583" y="8252"/>
                  </a:lnTo>
                  <a:lnTo>
                    <a:pt x="29643" y="8396"/>
                  </a:lnTo>
                  <a:lnTo>
                    <a:pt x="29710" y="8540"/>
                  </a:lnTo>
                  <a:lnTo>
                    <a:pt x="30256" y="9565"/>
                  </a:lnTo>
                  <a:lnTo>
                    <a:pt x="30808" y="10583"/>
                  </a:lnTo>
                  <a:lnTo>
                    <a:pt x="31374" y="11593"/>
                  </a:lnTo>
                  <a:lnTo>
                    <a:pt x="31947" y="12597"/>
                  </a:lnTo>
                  <a:lnTo>
                    <a:pt x="32533" y="13601"/>
                  </a:lnTo>
                  <a:lnTo>
                    <a:pt x="33125" y="14598"/>
                  </a:lnTo>
                  <a:lnTo>
                    <a:pt x="33725" y="15595"/>
                  </a:lnTo>
                  <a:lnTo>
                    <a:pt x="34324" y="16585"/>
                  </a:lnTo>
                  <a:lnTo>
                    <a:pt x="34936" y="17575"/>
                  </a:lnTo>
                  <a:lnTo>
                    <a:pt x="35549" y="18566"/>
                  </a:lnTo>
                  <a:lnTo>
                    <a:pt x="36781" y="20532"/>
                  </a:lnTo>
                  <a:lnTo>
                    <a:pt x="38006" y="22492"/>
                  </a:lnTo>
                  <a:lnTo>
                    <a:pt x="39231" y="24458"/>
                  </a:lnTo>
                  <a:lnTo>
                    <a:pt x="39550" y="24981"/>
                  </a:lnTo>
                  <a:lnTo>
                    <a:pt x="39863" y="25524"/>
                  </a:lnTo>
                  <a:lnTo>
                    <a:pt x="40509" y="26624"/>
                  </a:lnTo>
                  <a:lnTo>
                    <a:pt x="40836" y="27181"/>
                  </a:lnTo>
                  <a:lnTo>
                    <a:pt x="41168" y="27738"/>
                  </a:lnTo>
                  <a:lnTo>
                    <a:pt x="41501" y="28302"/>
                  </a:lnTo>
                  <a:lnTo>
                    <a:pt x="41848" y="28852"/>
                  </a:lnTo>
                  <a:lnTo>
                    <a:pt x="42200" y="29402"/>
                  </a:lnTo>
                  <a:lnTo>
                    <a:pt x="42567" y="29945"/>
                  </a:lnTo>
                  <a:lnTo>
                    <a:pt x="42753" y="30206"/>
                  </a:lnTo>
                  <a:lnTo>
                    <a:pt x="42940" y="30475"/>
                  </a:lnTo>
                  <a:lnTo>
                    <a:pt x="43133" y="30729"/>
                  </a:lnTo>
                  <a:lnTo>
                    <a:pt x="43332" y="30983"/>
                  </a:lnTo>
                  <a:lnTo>
                    <a:pt x="43532" y="31238"/>
                  </a:lnTo>
                  <a:lnTo>
                    <a:pt x="43732" y="31485"/>
                  </a:lnTo>
                  <a:lnTo>
                    <a:pt x="43938" y="31726"/>
                  </a:lnTo>
                  <a:lnTo>
                    <a:pt x="44151" y="31967"/>
                  </a:lnTo>
                  <a:lnTo>
                    <a:pt x="44371" y="32194"/>
                  </a:lnTo>
                  <a:lnTo>
                    <a:pt x="44591" y="32421"/>
                  </a:lnTo>
                  <a:lnTo>
                    <a:pt x="44810" y="32641"/>
                  </a:lnTo>
                  <a:lnTo>
                    <a:pt x="45044" y="32854"/>
                  </a:lnTo>
                  <a:lnTo>
                    <a:pt x="44751" y="33074"/>
                  </a:lnTo>
                  <a:lnTo>
                    <a:pt x="44458" y="33301"/>
                  </a:lnTo>
                  <a:lnTo>
                    <a:pt x="44178" y="33534"/>
                  </a:lnTo>
                  <a:lnTo>
                    <a:pt x="43912" y="33775"/>
                  </a:lnTo>
                  <a:lnTo>
                    <a:pt x="43645" y="34029"/>
                  </a:lnTo>
                  <a:lnTo>
                    <a:pt x="43392" y="34284"/>
                  </a:lnTo>
                  <a:lnTo>
                    <a:pt x="43146" y="34552"/>
                  </a:lnTo>
                  <a:lnTo>
                    <a:pt x="42913" y="34820"/>
                  </a:lnTo>
                  <a:lnTo>
                    <a:pt x="42687" y="35102"/>
                  </a:lnTo>
                  <a:lnTo>
                    <a:pt x="42473" y="35384"/>
                  </a:lnTo>
                  <a:lnTo>
                    <a:pt x="42267" y="35680"/>
                  </a:lnTo>
                  <a:lnTo>
                    <a:pt x="42074" y="35975"/>
                  </a:lnTo>
                  <a:lnTo>
                    <a:pt x="41894" y="36278"/>
                  </a:lnTo>
                  <a:lnTo>
                    <a:pt x="41728" y="36587"/>
                  </a:lnTo>
                  <a:lnTo>
                    <a:pt x="41575" y="36904"/>
                  </a:lnTo>
                  <a:lnTo>
                    <a:pt x="41428" y="37220"/>
                  </a:lnTo>
                  <a:lnTo>
                    <a:pt x="41302" y="37550"/>
                  </a:lnTo>
                  <a:lnTo>
                    <a:pt x="41188" y="37880"/>
                  </a:lnTo>
                  <a:lnTo>
                    <a:pt x="41089" y="38217"/>
                  </a:lnTo>
                  <a:lnTo>
                    <a:pt x="41002" y="38554"/>
                  </a:lnTo>
                  <a:lnTo>
                    <a:pt x="40969" y="38726"/>
                  </a:lnTo>
                  <a:lnTo>
                    <a:pt x="40935" y="38898"/>
                  </a:lnTo>
                  <a:lnTo>
                    <a:pt x="40902" y="39070"/>
                  </a:lnTo>
                  <a:lnTo>
                    <a:pt x="40882" y="39248"/>
                  </a:lnTo>
                  <a:lnTo>
                    <a:pt x="40862" y="39427"/>
                  </a:lnTo>
                  <a:lnTo>
                    <a:pt x="40842" y="39599"/>
                  </a:lnTo>
                  <a:lnTo>
                    <a:pt x="40829" y="39778"/>
                  </a:lnTo>
                  <a:lnTo>
                    <a:pt x="40822" y="39956"/>
                  </a:lnTo>
                  <a:lnTo>
                    <a:pt x="40822" y="40135"/>
                  </a:lnTo>
                  <a:lnTo>
                    <a:pt x="40822" y="40321"/>
                  </a:lnTo>
                  <a:lnTo>
                    <a:pt x="40822" y="40500"/>
                  </a:lnTo>
                  <a:lnTo>
                    <a:pt x="40836" y="40678"/>
                  </a:lnTo>
                  <a:lnTo>
                    <a:pt x="40849" y="40864"/>
                  </a:lnTo>
                  <a:lnTo>
                    <a:pt x="40869" y="41050"/>
                  </a:lnTo>
                  <a:lnTo>
                    <a:pt x="40889" y="41235"/>
                  </a:lnTo>
                  <a:lnTo>
                    <a:pt x="40915" y="41421"/>
                  </a:lnTo>
                  <a:lnTo>
                    <a:pt x="40949" y="41607"/>
                  </a:lnTo>
                  <a:lnTo>
                    <a:pt x="40989" y="41792"/>
                  </a:lnTo>
                  <a:lnTo>
                    <a:pt x="41029" y="41978"/>
                  </a:lnTo>
                  <a:lnTo>
                    <a:pt x="41075" y="42164"/>
                  </a:lnTo>
                  <a:lnTo>
                    <a:pt x="41128" y="42356"/>
                  </a:lnTo>
                  <a:lnTo>
                    <a:pt x="41188" y="42542"/>
                  </a:lnTo>
                  <a:lnTo>
                    <a:pt x="41248" y="42734"/>
                  </a:lnTo>
                  <a:lnTo>
                    <a:pt x="41315" y="42927"/>
                  </a:lnTo>
                  <a:lnTo>
                    <a:pt x="41335" y="42961"/>
                  </a:lnTo>
                  <a:lnTo>
                    <a:pt x="41355" y="42996"/>
                  </a:lnTo>
                  <a:lnTo>
                    <a:pt x="41401" y="43058"/>
                  </a:lnTo>
                  <a:lnTo>
                    <a:pt x="41455" y="43106"/>
                  </a:lnTo>
                  <a:lnTo>
                    <a:pt x="41508" y="43168"/>
                  </a:lnTo>
                  <a:lnTo>
                    <a:pt x="41508" y="43168"/>
                  </a:lnTo>
                  <a:lnTo>
                    <a:pt x="36714" y="43113"/>
                  </a:lnTo>
                  <a:lnTo>
                    <a:pt x="31927" y="43064"/>
                  </a:lnTo>
                  <a:lnTo>
                    <a:pt x="27140" y="43037"/>
                  </a:lnTo>
                  <a:lnTo>
                    <a:pt x="24743" y="43023"/>
                  </a:lnTo>
                  <a:lnTo>
                    <a:pt x="22346" y="43016"/>
                  </a:lnTo>
                  <a:lnTo>
                    <a:pt x="17558" y="43016"/>
                  </a:lnTo>
                  <a:lnTo>
                    <a:pt x="15161" y="43023"/>
                  </a:lnTo>
                  <a:lnTo>
                    <a:pt x="12764" y="43037"/>
                  </a:lnTo>
                  <a:lnTo>
                    <a:pt x="10367" y="43051"/>
                  </a:lnTo>
                  <a:lnTo>
                    <a:pt x="7977" y="43078"/>
                  </a:lnTo>
                  <a:lnTo>
                    <a:pt x="5580" y="43106"/>
                  </a:lnTo>
                  <a:lnTo>
                    <a:pt x="3183" y="43147"/>
                  </a:lnTo>
                  <a:lnTo>
                    <a:pt x="3170" y="42714"/>
                  </a:lnTo>
                  <a:lnTo>
                    <a:pt x="3163" y="42281"/>
                  </a:lnTo>
                  <a:lnTo>
                    <a:pt x="3163" y="41854"/>
                  </a:lnTo>
                  <a:lnTo>
                    <a:pt x="3163" y="41428"/>
                  </a:lnTo>
                  <a:lnTo>
                    <a:pt x="3170" y="41009"/>
                  </a:lnTo>
                  <a:lnTo>
                    <a:pt x="3183" y="40582"/>
                  </a:lnTo>
                  <a:lnTo>
                    <a:pt x="3197" y="40170"/>
                  </a:lnTo>
                  <a:lnTo>
                    <a:pt x="3216" y="39757"/>
                  </a:lnTo>
                  <a:lnTo>
                    <a:pt x="3243" y="39345"/>
                  </a:lnTo>
                  <a:lnTo>
                    <a:pt x="3270" y="38932"/>
                  </a:lnTo>
                  <a:lnTo>
                    <a:pt x="3303" y="38526"/>
                  </a:lnTo>
                  <a:lnTo>
                    <a:pt x="3343" y="38128"/>
                  </a:lnTo>
                  <a:lnTo>
                    <a:pt x="3383" y="37722"/>
                  </a:lnTo>
                  <a:lnTo>
                    <a:pt x="3430" y="37323"/>
                  </a:lnTo>
                  <a:lnTo>
                    <a:pt x="3483" y="36931"/>
                  </a:lnTo>
                  <a:lnTo>
                    <a:pt x="3536" y="36539"/>
                  </a:lnTo>
                  <a:lnTo>
                    <a:pt x="3596" y="36147"/>
                  </a:lnTo>
                  <a:lnTo>
                    <a:pt x="3663" y="35762"/>
                  </a:lnTo>
                  <a:lnTo>
                    <a:pt x="3729" y="35377"/>
                  </a:lnTo>
                  <a:lnTo>
                    <a:pt x="3796" y="34992"/>
                  </a:lnTo>
                  <a:lnTo>
                    <a:pt x="3876" y="34614"/>
                  </a:lnTo>
                  <a:lnTo>
                    <a:pt x="3956" y="34243"/>
                  </a:lnTo>
                  <a:lnTo>
                    <a:pt x="4035" y="33864"/>
                  </a:lnTo>
                  <a:lnTo>
                    <a:pt x="4122" y="33493"/>
                  </a:lnTo>
                  <a:lnTo>
                    <a:pt x="4215" y="33129"/>
                  </a:lnTo>
                  <a:lnTo>
                    <a:pt x="4308" y="32757"/>
                  </a:lnTo>
                  <a:lnTo>
                    <a:pt x="4408" y="32393"/>
                  </a:lnTo>
                  <a:lnTo>
                    <a:pt x="4515" y="32035"/>
                  </a:lnTo>
                  <a:lnTo>
                    <a:pt x="4621" y="31678"/>
                  </a:lnTo>
                  <a:lnTo>
                    <a:pt x="4735" y="31320"/>
                  </a:lnTo>
                  <a:lnTo>
                    <a:pt x="4848" y="30970"/>
                  </a:lnTo>
                  <a:lnTo>
                    <a:pt x="4968" y="30619"/>
                  </a:lnTo>
                  <a:lnTo>
                    <a:pt x="5087" y="30268"/>
                  </a:lnTo>
                  <a:lnTo>
                    <a:pt x="5214" y="29925"/>
                  </a:lnTo>
                  <a:lnTo>
                    <a:pt x="5340" y="29581"/>
                  </a:lnTo>
                  <a:lnTo>
                    <a:pt x="5474" y="29244"/>
                  </a:lnTo>
                  <a:lnTo>
                    <a:pt x="5613" y="28907"/>
                  </a:lnTo>
                  <a:lnTo>
                    <a:pt x="5753" y="28570"/>
                  </a:lnTo>
                  <a:lnTo>
                    <a:pt x="5900" y="28233"/>
                  </a:lnTo>
                  <a:lnTo>
                    <a:pt x="6046" y="27903"/>
                  </a:lnTo>
                  <a:lnTo>
                    <a:pt x="6193" y="27580"/>
                  </a:lnTo>
                  <a:lnTo>
                    <a:pt x="6353" y="27257"/>
                  </a:lnTo>
                  <a:lnTo>
                    <a:pt x="6506" y="26934"/>
                  </a:lnTo>
                  <a:lnTo>
                    <a:pt x="6672" y="26610"/>
                  </a:lnTo>
                  <a:lnTo>
                    <a:pt x="6832" y="26294"/>
                  </a:lnTo>
                  <a:lnTo>
                    <a:pt x="7005" y="25978"/>
                  </a:lnTo>
                  <a:lnTo>
                    <a:pt x="7171" y="25668"/>
                  </a:lnTo>
                  <a:lnTo>
                    <a:pt x="7351" y="25352"/>
                  </a:lnTo>
                  <a:lnTo>
                    <a:pt x="7524" y="25050"/>
                  </a:lnTo>
                  <a:lnTo>
                    <a:pt x="7711" y="24740"/>
                  </a:lnTo>
                  <a:lnTo>
                    <a:pt x="8084" y="24142"/>
                  </a:lnTo>
                  <a:lnTo>
                    <a:pt x="8463" y="23544"/>
                  </a:lnTo>
                  <a:lnTo>
                    <a:pt x="8863" y="22966"/>
                  </a:lnTo>
                  <a:lnTo>
                    <a:pt x="9275" y="22389"/>
                  </a:lnTo>
                  <a:lnTo>
                    <a:pt x="9695" y="21825"/>
                  </a:lnTo>
                  <a:lnTo>
                    <a:pt x="10128" y="21268"/>
                  </a:lnTo>
                  <a:lnTo>
                    <a:pt x="10574" y="20725"/>
                  </a:lnTo>
                  <a:lnTo>
                    <a:pt x="11027" y="20188"/>
                  </a:lnTo>
                  <a:lnTo>
                    <a:pt x="11493" y="19659"/>
                  </a:lnTo>
                  <a:lnTo>
                    <a:pt x="11972" y="19143"/>
                  </a:lnTo>
                  <a:lnTo>
                    <a:pt x="12465" y="18634"/>
                  </a:lnTo>
                  <a:lnTo>
                    <a:pt x="12964" y="18139"/>
                  </a:lnTo>
                  <a:lnTo>
                    <a:pt x="13470" y="17651"/>
                  </a:lnTo>
                  <a:lnTo>
                    <a:pt x="13990" y="17170"/>
                  </a:lnTo>
                  <a:lnTo>
                    <a:pt x="14522" y="16695"/>
                  </a:lnTo>
                  <a:lnTo>
                    <a:pt x="15055" y="16235"/>
                  </a:lnTo>
                  <a:lnTo>
                    <a:pt x="15607" y="15781"/>
                  </a:lnTo>
                  <a:lnTo>
                    <a:pt x="16160" y="15341"/>
                  </a:lnTo>
                  <a:lnTo>
                    <a:pt x="16726" y="14901"/>
                  </a:lnTo>
                  <a:lnTo>
                    <a:pt x="17299" y="14474"/>
                  </a:lnTo>
                  <a:lnTo>
                    <a:pt x="17885" y="14055"/>
                  </a:lnTo>
                  <a:lnTo>
                    <a:pt x="18471" y="13649"/>
                  </a:lnTo>
                  <a:lnTo>
                    <a:pt x="19070" y="13250"/>
                  </a:lnTo>
                  <a:lnTo>
                    <a:pt x="19676" y="12852"/>
                  </a:lnTo>
                  <a:lnTo>
                    <a:pt x="20288" y="12474"/>
                  </a:lnTo>
                  <a:lnTo>
                    <a:pt x="20907" y="12095"/>
                  </a:lnTo>
                  <a:lnTo>
                    <a:pt x="21540" y="11731"/>
                  </a:lnTo>
                  <a:lnTo>
                    <a:pt x="22172" y="11373"/>
                  </a:lnTo>
                  <a:lnTo>
                    <a:pt x="22812" y="11023"/>
                  </a:lnTo>
                  <a:lnTo>
                    <a:pt x="23458" y="10679"/>
                  </a:lnTo>
                  <a:lnTo>
                    <a:pt x="24110" y="10349"/>
                  </a:lnTo>
                  <a:lnTo>
                    <a:pt x="24769" y="10019"/>
                  </a:lnTo>
                  <a:lnTo>
                    <a:pt x="25435" y="9703"/>
                  </a:lnTo>
                  <a:lnTo>
                    <a:pt x="26101" y="9393"/>
                  </a:lnTo>
                  <a:lnTo>
                    <a:pt x="26773" y="9091"/>
                  </a:lnTo>
                  <a:lnTo>
                    <a:pt x="27459" y="8802"/>
                  </a:lnTo>
                  <a:lnTo>
                    <a:pt x="28138" y="8513"/>
                  </a:lnTo>
                  <a:lnTo>
                    <a:pt x="28831" y="8238"/>
                  </a:lnTo>
                  <a:lnTo>
                    <a:pt x="29523" y="7970"/>
                  </a:lnTo>
                  <a:close/>
                  <a:moveTo>
                    <a:pt x="52221" y="33252"/>
                  </a:moveTo>
                  <a:lnTo>
                    <a:pt x="52481" y="33259"/>
                  </a:lnTo>
                  <a:lnTo>
                    <a:pt x="52734" y="33273"/>
                  </a:lnTo>
                  <a:lnTo>
                    <a:pt x="52980" y="33301"/>
                  </a:lnTo>
                  <a:lnTo>
                    <a:pt x="53227" y="33328"/>
                  </a:lnTo>
                  <a:lnTo>
                    <a:pt x="53466" y="33363"/>
                  </a:lnTo>
                  <a:lnTo>
                    <a:pt x="53706" y="33404"/>
                  </a:lnTo>
                  <a:lnTo>
                    <a:pt x="53939" y="33452"/>
                  </a:lnTo>
                  <a:lnTo>
                    <a:pt x="54172" y="33500"/>
                  </a:lnTo>
                  <a:lnTo>
                    <a:pt x="54398" y="33562"/>
                  </a:lnTo>
                  <a:lnTo>
                    <a:pt x="54625" y="33631"/>
                  </a:lnTo>
                  <a:lnTo>
                    <a:pt x="54844" y="33699"/>
                  </a:lnTo>
                  <a:lnTo>
                    <a:pt x="55058" y="33775"/>
                  </a:lnTo>
                  <a:lnTo>
                    <a:pt x="55271" y="33858"/>
                  </a:lnTo>
                  <a:lnTo>
                    <a:pt x="55484" y="33947"/>
                  </a:lnTo>
                  <a:lnTo>
                    <a:pt x="55683" y="34043"/>
                  </a:lnTo>
                  <a:lnTo>
                    <a:pt x="55890" y="34139"/>
                  </a:lnTo>
                  <a:lnTo>
                    <a:pt x="56083" y="34249"/>
                  </a:lnTo>
                  <a:lnTo>
                    <a:pt x="56283" y="34360"/>
                  </a:lnTo>
                  <a:lnTo>
                    <a:pt x="56469" y="34470"/>
                  </a:lnTo>
                  <a:lnTo>
                    <a:pt x="56655" y="34593"/>
                  </a:lnTo>
                  <a:lnTo>
                    <a:pt x="56842" y="34717"/>
                  </a:lnTo>
                  <a:lnTo>
                    <a:pt x="57022" y="34848"/>
                  </a:lnTo>
                  <a:lnTo>
                    <a:pt x="57195" y="34978"/>
                  </a:lnTo>
                  <a:lnTo>
                    <a:pt x="57368" y="35123"/>
                  </a:lnTo>
                  <a:lnTo>
                    <a:pt x="57534" y="35267"/>
                  </a:lnTo>
                  <a:lnTo>
                    <a:pt x="57701" y="35412"/>
                  </a:lnTo>
                  <a:lnTo>
                    <a:pt x="57861" y="35563"/>
                  </a:lnTo>
                  <a:lnTo>
                    <a:pt x="58020" y="35721"/>
                  </a:lnTo>
                  <a:lnTo>
                    <a:pt x="58174" y="35886"/>
                  </a:lnTo>
                  <a:lnTo>
                    <a:pt x="58327" y="36051"/>
                  </a:lnTo>
                  <a:lnTo>
                    <a:pt x="58473" y="36216"/>
                  </a:lnTo>
                  <a:lnTo>
                    <a:pt x="58613" y="36388"/>
                  </a:lnTo>
                  <a:lnTo>
                    <a:pt x="58753" y="36567"/>
                  </a:lnTo>
                  <a:lnTo>
                    <a:pt x="58886" y="36745"/>
                  </a:lnTo>
                  <a:lnTo>
                    <a:pt x="59019" y="36931"/>
                  </a:lnTo>
                  <a:lnTo>
                    <a:pt x="59146" y="37117"/>
                  </a:lnTo>
                  <a:lnTo>
                    <a:pt x="59272" y="37309"/>
                  </a:lnTo>
                  <a:lnTo>
                    <a:pt x="59392" y="37502"/>
                  </a:lnTo>
                  <a:lnTo>
                    <a:pt x="59512" y="37701"/>
                  </a:lnTo>
                  <a:lnTo>
                    <a:pt x="59625" y="37901"/>
                  </a:lnTo>
                  <a:lnTo>
                    <a:pt x="59738" y="38100"/>
                  </a:lnTo>
                  <a:lnTo>
                    <a:pt x="59845" y="38306"/>
                  </a:lnTo>
                  <a:lnTo>
                    <a:pt x="59945" y="38513"/>
                  </a:lnTo>
                  <a:lnTo>
                    <a:pt x="60045" y="38726"/>
                  </a:lnTo>
                  <a:lnTo>
                    <a:pt x="60138" y="38939"/>
                  </a:lnTo>
                  <a:lnTo>
                    <a:pt x="60231" y="39159"/>
                  </a:lnTo>
                  <a:lnTo>
                    <a:pt x="60318" y="39379"/>
                  </a:lnTo>
                  <a:lnTo>
                    <a:pt x="60404" y="39599"/>
                  </a:lnTo>
                  <a:lnTo>
                    <a:pt x="60484" y="39819"/>
                  </a:lnTo>
                  <a:lnTo>
                    <a:pt x="60564" y="40046"/>
                  </a:lnTo>
                  <a:lnTo>
                    <a:pt x="60637" y="40273"/>
                  </a:lnTo>
                  <a:lnTo>
                    <a:pt x="60777" y="40733"/>
                  </a:lnTo>
                  <a:lnTo>
                    <a:pt x="60897" y="41201"/>
                  </a:lnTo>
                  <a:lnTo>
                    <a:pt x="61003" y="41675"/>
                  </a:lnTo>
                  <a:lnTo>
                    <a:pt x="61097" y="42150"/>
                  </a:lnTo>
                  <a:lnTo>
                    <a:pt x="61176" y="42638"/>
                  </a:lnTo>
                  <a:lnTo>
                    <a:pt x="61243" y="43126"/>
                  </a:lnTo>
                  <a:lnTo>
                    <a:pt x="61250" y="43202"/>
                  </a:lnTo>
                  <a:lnTo>
                    <a:pt x="61270" y="43278"/>
                  </a:lnTo>
                  <a:lnTo>
                    <a:pt x="61296" y="43339"/>
                  </a:lnTo>
                  <a:lnTo>
                    <a:pt x="61330" y="43408"/>
                  </a:lnTo>
                  <a:lnTo>
                    <a:pt x="61330" y="43408"/>
                  </a:lnTo>
                  <a:lnTo>
                    <a:pt x="56669" y="43353"/>
                  </a:lnTo>
                  <a:lnTo>
                    <a:pt x="52001" y="43298"/>
                  </a:lnTo>
                  <a:lnTo>
                    <a:pt x="47341" y="43243"/>
                  </a:lnTo>
                  <a:lnTo>
                    <a:pt x="42680" y="43188"/>
                  </a:lnTo>
                  <a:lnTo>
                    <a:pt x="42740" y="43085"/>
                  </a:lnTo>
                  <a:lnTo>
                    <a:pt x="42766" y="43030"/>
                  </a:lnTo>
                  <a:lnTo>
                    <a:pt x="42793" y="42975"/>
                  </a:lnTo>
                  <a:lnTo>
                    <a:pt x="42820" y="42913"/>
                  </a:lnTo>
                  <a:lnTo>
                    <a:pt x="42833" y="42844"/>
                  </a:lnTo>
                  <a:lnTo>
                    <a:pt x="42846" y="42776"/>
                  </a:lnTo>
                  <a:lnTo>
                    <a:pt x="42846" y="42707"/>
                  </a:lnTo>
                  <a:lnTo>
                    <a:pt x="42853" y="42459"/>
                  </a:lnTo>
                  <a:lnTo>
                    <a:pt x="42860" y="42212"/>
                  </a:lnTo>
                  <a:lnTo>
                    <a:pt x="42880" y="41964"/>
                  </a:lnTo>
                  <a:lnTo>
                    <a:pt x="42900" y="41724"/>
                  </a:lnTo>
                  <a:lnTo>
                    <a:pt x="42920" y="41483"/>
                  </a:lnTo>
                  <a:lnTo>
                    <a:pt x="42953" y="41242"/>
                  </a:lnTo>
                  <a:lnTo>
                    <a:pt x="42993" y="41009"/>
                  </a:lnTo>
                  <a:lnTo>
                    <a:pt x="43033" y="40775"/>
                  </a:lnTo>
                  <a:lnTo>
                    <a:pt x="43079" y="40541"/>
                  </a:lnTo>
                  <a:lnTo>
                    <a:pt x="43133" y="40314"/>
                  </a:lnTo>
                  <a:lnTo>
                    <a:pt x="43186" y="40080"/>
                  </a:lnTo>
                  <a:lnTo>
                    <a:pt x="43246" y="39860"/>
                  </a:lnTo>
                  <a:lnTo>
                    <a:pt x="43312" y="39640"/>
                  </a:lnTo>
                  <a:lnTo>
                    <a:pt x="43386" y="39420"/>
                  </a:lnTo>
                  <a:lnTo>
                    <a:pt x="43466" y="39200"/>
                  </a:lnTo>
                  <a:lnTo>
                    <a:pt x="43545" y="38987"/>
                  </a:lnTo>
                  <a:lnTo>
                    <a:pt x="43632" y="38774"/>
                  </a:lnTo>
                  <a:lnTo>
                    <a:pt x="43719" y="38568"/>
                  </a:lnTo>
                  <a:lnTo>
                    <a:pt x="43818" y="38361"/>
                  </a:lnTo>
                  <a:lnTo>
                    <a:pt x="43918" y="38162"/>
                  </a:lnTo>
                  <a:lnTo>
                    <a:pt x="44018" y="37962"/>
                  </a:lnTo>
                  <a:lnTo>
                    <a:pt x="44131" y="37763"/>
                  </a:lnTo>
                  <a:lnTo>
                    <a:pt x="44245" y="37571"/>
                  </a:lnTo>
                  <a:lnTo>
                    <a:pt x="44358" y="37385"/>
                  </a:lnTo>
                  <a:lnTo>
                    <a:pt x="44484" y="37192"/>
                  </a:lnTo>
                  <a:lnTo>
                    <a:pt x="44611" y="37014"/>
                  </a:lnTo>
                  <a:lnTo>
                    <a:pt x="44737" y="36835"/>
                  </a:lnTo>
                  <a:lnTo>
                    <a:pt x="44870" y="36656"/>
                  </a:lnTo>
                  <a:lnTo>
                    <a:pt x="45010" y="36484"/>
                  </a:lnTo>
                  <a:lnTo>
                    <a:pt x="45150" y="36319"/>
                  </a:lnTo>
                  <a:lnTo>
                    <a:pt x="45297" y="36154"/>
                  </a:lnTo>
                  <a:lnTo>
                    <a:pt x="45450" y="35989"/>
                  </a:lnTo>
                  <a:lnTo>
                    <a:pt x="45603" y="35831"/>
                  </a:lnTo>
                  <a:lnTo>
                    <a:pt x="45763" y="35680"/>
                  </a:lnTo>
                  <a:lnTo>
                    <a:pt x="45922" y="35535"/>
                  </a:lnTo>
                  <a:lnTo>
                    <a:pt x="46089" y="35384"/>
                  </a:lnTo>
                  <a:lnTo>
                    <a:pt x="46255" y="35246"/>
                  </a:lnTo>
                  <a:lnTo>
                    <a:pt x="46428" y="35109"/>
                  </a:lnTo>
                  <a:lnTo>
                    <a:pt x="46602" y="34978"/>
                  </a:lnTo>
                  <a:lnTo>
                    <a:pt x="46781" y="34848"/>
                  </a:lnTo>
                  <a:lnTo>
                    <a:pt x="46961" y="34724"/>
                  </a:lnTo>
                  <a:lnTo>
                    <a:pt x="47148" y="34607"/>
                  </a:lnTo>
                  <a:lnTo>
                    <a:pt x="47341" y="34490"/>
                  </a:lnTo>
                  <a:lnTo>
                    <a:pt x="47534" y="34380"/>
                  </a:lnTo>
                  <a:lnTo>
                    <a:pt x="47727" y="34277"/>
                  </a:lnTo>
                  <a:lnTo>
                    <a:pt x="47927" y="34174"/>
                  </a:lnTo>
                  <a:lnTo>
                    <a:pt x="48126" y="34078"/>
                  </a:lnTo>
                  <a:lnTo>
                    <a:pt x="48333" y="33988"/>
                  </a:lnTo>
                  <a:lnTo>
                    <a:pt x="48539" y="33906"/>
                  </a:lnTo>
                  <a:lnTo>
                    <a:pt x="48746" y="33823"/>
                  </a:lnTo>
                  <a:lnTo>
                    <a:pt x="48959" y="33748"/>
                  </a:lnTo>
                  <a:lnTo>
                    <a:pt x="49178" y="33679"/>
                  </a:lnTo>
                  <a:lnTo>
                    <a:pt x="49398" y="33610"/>
                  </a:lnTo>
                  <a:lnTo>
                    <a:pt x="49618" y="33548"/>
                  </a:lnTo>
                  <a:lnTo>
                    <a:pt x="49837" y="33493"/>
                  </a:lnTo>
                  <a:lnTo>
                    <a:pt x="50064" y="33445"/>
                  </a:lnTo>
                  <a:lnTo>
                    <a:pt x="50297" y="33404"/>
                  </a:lnTo>
                  <a:lnTo>
                    <a:pt x="50523" y="33363"/>
                  </a:lnTo>
                  <a:lnTo>
                    <a:pt x="50763" y="33328"/>
                  </a:lnTo>
                  <a:lnTo>
                    <a:pt x="50996" y="33301"/>
                  </a:lnTo>
                  <a:lnTo>
                    <a:pt x="51236" y="33280"/>
                  </a:lnTo>
                  <a:lnTo>
                    <a:pt x="51475" y="33266"/>
                  </a:lnTo>
                  <a:lnTo>
                    <a:pt x="51715" y="33252"/>
                  </a:lnTo>
                  <a:close/>
                  <a:moveTo>
                    <a:pt x="58154" y="3026"/>
                  </a:moveTo>
                  <a:lnTo>
                    <a:pt x="58753" y="3033"/>
                  </a:lnTo>
                  <a:lnTo>
                    <a:pt x="59352" y="3047"/>
                  </a:lnTo>
                  <a:lnTo>
                    <a:pt x="59951" y="3060"/>
                  </a:lnTo>
                  <a:lnTo>
                    <a:pt x="60544" y="3088"/>
                  </a:lnTo>
                  <a:lnTo>
                    <a:pt x="61143" y="3115"/>
                  </a:lnTo>
                  <a:lnTo>
                    <a:pt x="61742" y="3150"/>
                  </a:lnTo>
                  <a:lnTo>
                    <a:pt x="62342" y="3184"/>
                  </a:lnTo>
                  <a:lnTo>
                    <a:pt x="62934" y="3232"/>
                  </a:lnTo>
                  <a:lnTo>
                    <a:pt x="63533" y="3280"/>
                  </a:lnTo>
                  <a:lnTo>
                    <a:pt x="64126" y="3335"/>
                  </a:lnTo>
                  <a:lnTo>
                    <a:pt x="64719" y="3397"/>
                  </a:lnTo>
                  <a:lnTo>
                    <a:pt x="65311" y="3473"/>
                  </a:lnTo>
                  <a:lnTo>
                    <a:pt x="65904" y="3542"/>
                  </a:lnTo>
                  <a:lnTo>
                    <a:pt x="66496" y="3624"/>
                  </a:lnTo>
                  <a:lnTo>
                    <a:pt x="67082" y="3714"/>
                  </a:lnTo>
                  <a:lnTo>
                    <a:pt x="67675" y="3810"/>
                  </a:lnTo>
                  <a:lnTo>
                    <a:pt x="68261" y="3913"/>
                  </a:lnTo>
                  <a:lnTo>
                    <a:pt x="68847" y="4023"/>
                  </a:lnTo>
                  <a:lnTo>
                    <a:pt x="69426" y="4140"/>
                  </a:lnTo>
                  <a:lnTo>
                    <a:pt x="70005" y="4264"/>
                  </a:lnTo>
                  <a:lnTo>
                    <a:pt x="70585" y="4394"/>
                  </a:lnTo>
                  <a:lnTo>
                    <a:pt x="71164" y="4532"/>
                  </a:lnTo>
                  <a:lnTo>
                    <a:pt x="71736" y="4676"/>
                  </a:lnTo>
                  <a:lnTo>
                    <a:pt x="72309" y="4828"/>
                  </a:lnTo>
                  <a:lnTo>
                    <a:pt x="72882" y="4993"/>
                  </a:lnTo>
                  <a:lnTo>
                    <a:pt x="73448" y="5158"/>
                  </a:lnTo>
                  <a:lnTo>
                    <a:pt x="74014" y="5336"/>
                  </a:lnTo>
                  <a:lnTo>
                    <a:pt x="74573" y="5522"/>
                  </a:lnTo>
                  <a:lnTo>
                    <a:pt x="75132" y="5714"/>
                  </a:lnTo>
                  <a:lnTo>
                    <a:pt x="75691" y="5921"/>
                  </a:lnTo>
                  <a:lnTo>
                    <a:pt x="76244" y="6127"/>
                  </a:lnTo>
                  <a:lnTo>
                    <a:pt x="76790" y="6347"/>
                  </a:lnTo>
                  <a:lnTo>
                    <a:pt x="77343" y="6574"/>
                  </a:lnTo>
                  <a:lnTo>
                    <a:pt x="77882" y="6815"/>
                  </a:lnTo>
                  <a:lnTo>
                    <a:pt x="78421" y="7055"/>
                  </a:lnTo>
                  <a:lnTo>
                    <a:pt x="78954" y="7310"/>
                  </a:lnTo>
                  <a:lnTo>
                    <a:pt x="79487" y="7578"/>
                  </a:lnTo>
                  <a:lnTo>
                    <a:pt x="80019" y="7846"/>
                  </a:lnTo>
                  <a:lnTo>
                    <a:pt x="80539" y="8128"/>
                  </a:lnTo>
                  <a:lnTo>
                    <a:pt x="81058" y="8424"/>
                  </a:lnTo>
                  <a:lnTo>
                    <a:pt x="81577" y="8726"/>
                  </a:lnTo>
                  <a:lnTo>
                    <a:pt x="82090" y="9036"/>
                  </a:lnTo>
                  <a:lnTo>
                    <a:pt x="82596" y="9359"/>
                  </a:lnTo>
                  <a:lnTo>
                    <a:pt x="83095" y="9689"/>
                  </a:lnTo>
                  <a:lnTo>
                    <a:pt x="83595" y="10033"/>
                  </a:lnTo>
                  <a:lnTo>
                    <a:pt x="84087" y="10383"/>
                  </a:lnTo>
                  <a:lnTo>
                    <a:pt x="84573" y="10741"/>
                  </a:lnTo>
                  <a:lnTo>
                    <a:pt x="85053" y="11119"/>
                  </a:lnTo>
                  <a:lnTo>
                    <a:pt x="85532" y="11497"/>
                  </a:lnTo>
                  <a:lnTo>
                    <a:pt x="86005" y="11896"/>
                  </a:lnTo>
                  <a:lnTo>
                    <a:pt x="86471" y="12302"/>
                  </a:lnTo>
                  <a:lnTo>
                    <a:pt x="86911" y="12694"/>
                  </a:lnTo>
                  <a:lnTo>
                    <a:pt x="87337" y="13092"/>
                  </a:lnTo>
                  <a:lnTo>
                    <a:pt x="87743" y="13491"/>
                  </a:lnTo>
                  <a:lnTo>
                    <a:pt x="88149" y="13904"/>
                  </a:lnTo>
                  <a:lnTo>
                    <a:pt x="88535" y="14316"/>
                  </a:lnTo>
                  <a:lnTo>
                    <a:pt x="88908" y="14729"/>
                  </a:lnTo>
                  <a:lnTo>
                    <a:pt x="89274" y="15148"/>
                  </a:lnTo>
                  <a:lnTo>
                    <a:pt x="89627" y="15575"/>
                  </a:lnTo>
                  <a:lnTo>
                    <a:pt x="89973" y="16008"/>
                  </a:lnTo>
                  <a:lnTo>
                    <a:pt x="90306" y="16441"/>
                  </a:lnTo>
                  <a:lnTo>
                    <a:pt x="90626" y="16874"/>
                  </a:lnTo>
                  <a:lnTo>
                    <a:pt x="90939" y="17314"/>
                  </a:lnTo>
                  <a:lnTo>
                    <a:pt x="91238" y="17761"/>
                  </a:lnTo>
                  <a:lnTo>
                    <a:pt x="91525" y="18215"/>
                  </a:lnTo>
                  <a:lnTo>
                    <a:pt x="91804" y="18662"/>
                  </a:lnTo>
                  <a:lnTo>
                    <a:pt x="92077" y="19123"/>
                  </a:lnTo>
                  <a:lnTo>
                    <a:pt x="92337" y="19583"/>
                  </a:lnTo>
                  <a:lnTo>
                    <a:pt x="92590" y="20044"/>
                  </a:lnTo>
                  <a:lnTo>
                    <a:pt x="92830" y="20511"/>
                  </a:lnTo>
                  <a:lnTo>
                    <a:pt x="93063" y="20986"/>
                  </a:lnTo>
                  <a:lnTo>
                    <a:pt x="93289" y="21460"/>
                  </a:lnTo>
                  <a:lnTo>
                    <a:pt x="93502" y="21935"/>
                  </a:lnTo>
                  <a:lnTo>
                    <a:pt x="93709" y="22416"/>
                  </a:lnTo>
                  <a:lnTo>
                    <a:pt x="93908" y="22897"/>
                  </a:lnTo>
                  <a:lnTo>
                    <a:pt x="94101" y="23386"/>
                  </a:lnTo>
                  <a:lnTo>
                    <a:pt x="94281" y="23874"/>
                  </a:lnTo>
                  <a:lnTo>
                    <a:pt x="94461" y="24369"/>
                  </a:lnTo>
                  <a:lnTo>
                    <a:pt x="94627" y="24864"/>
                  </a:lnTo>
                  <a:lnTo>
                    <a:pt x="94787" y="25366"/>
                  </a:lnTo>
                  <a:lnTo>
                    <a:pt x="94940" y="25868"/>
                  </a:lnTo>
                  <a:lnTo>
                    <a:pt x="95087" y="26370"/>
                  </a:lnTo>
                  <a:lnTo>
                    <a:pt x="95227" y="26879"/>
                  </a:lnTo>
                  <a:lnTo>
                    <a:pt x="95360" y="27387"/>
                  </a:lnTo>
                  <a:lnTo>
                    <a:pt x="95486" y="27903"/>
                  </a:lnTo>
                  <a:lnTo>
                    <a:pt x="95606" y="28412"/>
                  </a:lnTo>
                  <a:lnTo>
                    <a:pt x="95719" y="28934"/>
                  </a:lnTo>
                  <a:lnTo>
                    <a:pt x="95826" y="29450"/>
                  </a:lnTo>
                  <a:lnTo>
                    <a:pt x="95932" y="29973"/>
                  </a:lnTo>
                  <a:lnTo>
                    <a:pt x="96026" y="30495"/>
                  </a:lnTo>
                  <a:lnTo>
                    <a:pt x="96119" y="31025"/>
                  </a:lnTo>
                  <a:lnTo>
                    <a:pt x="96205" y="31547"/>
                  </a:lnTo>
                  <a:lnTo>
                    <a:pt x="96285" y="32077"/>
                  </a:lnTo>
                  <a:lnTo>
                    <a:pt x="96365" y="32613"/>
                  </a:lnTo>
                  <a:lnTo>
                    <a:pt x="96438" y="33142"/>
                  </a:lnTo>
                  <a:lnTo>
                    <a:pt x="96505" y="33679"/>
                  </a:lnTo>
                  <a:lnTo>
                    <a:pt x="96565" y="34222"/>
                  </a:lnTo>
                  <a:lnTo>
                    <a:pt x="96632" y="34758"/>
                  </a:lnTo>
                  <a:lnTo>
                    <a:pt x="96685" y="35302"/>
                  </a:lnTo>
                  <a:lnTo>
                    <a:pt x="96785" y="36381"/>
                  </a:lnTo>
                  <a:lnTo>
                    <a:pt x="96878" y="37474"/>
                  </a:lnTo>
                  <a:lnTo>
                    <a:pt x="96951" y="38574"/>
                  </a:lnTo>
                  <a:lnTo>
                    <a:pt x="97024" y="39675"/>
                  </a:lnTo>
                  <a:lnTo>
                    <a:pt x="97078" y="40782"/>
                  </a:lnTo>
                  <a:lnTo>
                    <a:pt x="97131" y="41889"/>
                  </a:lnTo>
                  <a:lnTo>
                    <a:pt x="97178" y="42996"/>
                  </a:lnTo>
                  <a:lnTo>
                    <a:pt x="97224" y="44110"/>
                  </a:lnTo>
                  <a:lnTo>
                    <a:pt x="96785" y="44178"/>
                  </a:lnTo>
                  <a:lnTo>
                    <a:pt x="96572" y="44220"/>
                  </a:lnTo>
                  <a:lnTo>
                    <a:pt x="96352" y="44268"/>
                  </a:lnTo>
                  <a:lnTo>
                    <a:pt x="96305" y="44185"/>
                  </a:lnTo>
                  <a:lnTo>
                    <a:pt x="96252" y="44110"/>
                  </a:lnTo>
                  <a:lnTo>
                    <a:pt x="96199" y="44034"/>
                  </a:lnTo>
                  <a:lnTo>
                    <a:pt x="96145" y="43958"/>
                  </a:lnTo>
                  <a:lnTo>
                    <a:pt x="96079" y="43896"/>
                  </a:lnTo>
                  <a:lnTo>
                    <a:pt x="96012" y="43828"/>
                  </a:lnTo>
                  <a:lnTo>
                    <a:pt x="95939" y="43773"/>
                  </a:lnTo>
                  <a:lnTo>
                    <a:pt x="95866" y="43718"/>
                  </a:lnTo>
                  <a:lnTo>
                    <a:pt x="95786" y="43669"/>
                  </a:lnTo>
                  <a:lnTo>
                    <a:pt x="95699" y="43621"/>
                  </a:lnTo>
                  <a:lnTo>
                    <a:pt x="95606" y="43587"/>
                  </a:lnTo>
                  <a:lnTo>
                    <a:pt x="95513" y="43553"/>
                  </a:lnTo>
                  <a:lnTo>
                    <a:pt x="95406" y="43532"/>
                  </a:lnTo>
                  <a:lnTo>
                    <a:pt x="95300" y="43511"/>
                  </a:lnTo>
                  <a:lnTo>
                    <a:pt x="95193" y="43498"/>
                  </a:lnTo>
                  <a:lnTo>
                    <a:pt x="95074" y="43498"/>
                  </a:lnTo>
                  <a:lnTo>
                    <a:pt x="93103" y="43518"/>
                  </a:lnTo>
                  <a:lnTo>
                    <a:pt x="91139" y="43539"/>
                  </a:lnTo>
                  <a:lnTo>
                    <a:pt x="87203" y="43559"/>
                  </a:lnTo>
                  <a:lnTo>
                    <a:pt x="83262" y="43566"/>
                  </a:lnTo>
                  <a:lnTo>
                    <a:pt x="79327" y="43559"/>
                  </a:lnTo>
                  <a:lnTo>
                    <a:pt x="75385" y="43546"/>
                  </a:lnTo>
                  <a:lnTo>
                    <a:pt x="71450" y="43518"/>
                  </a:lnTo>
                  <a:lnTo>
                    <a:pt x="67508" y="43477"/>
                  </a:lnTo>
                  <a:lnTo>
                    <a:pt x="63567" y="43429"/>
                  </a:lnTo>
                  <a:lnTo>
                    <a:pt x="63580" y="43367"/>
                  </a:lnTo>
                  <a:lnTo>
                    <a:pt x="63607" y="43291"/>
                  </a:lnTo>
                  <a:lnTo>
                    <a:pt x="63627" y="43216"/>
                  </a:lnTo>
                  <a:lnTo>
                    <a:pt x="63647" y="43126"/>
                  </a:lnTo>
                  <a:lnTo>
                    <a:pt x="63667" y="42796"/>
                  </a:lnTo>
                  <a:lnTo>
                    <a:pt x="63680" y="42473"/>
                  </a:lnTo>
                  <a:lnTo>
                    <a:pt x="63680" y="42150"/>
                  </a:lnTo>
                  <a:lnTo>
                    <a:pt x="63673" y="41827"/>
                  </a:lnTo>
                  <a:lnTo>
                    <a:pt x="63653" y="41504"/>
                  </a:lnTo>
                  <a:lnTo>
                    <a:pt x="63627" y="41187"/>
                  </a:lnTo>
                  <a:lnTo>
                    <a:pt x="63593" y="40871"/>
                  </a:lnTo>
                  <a:lnTo>
                    <a:pt x="63547" y="40562"/>
                  </a:lnTo>
                  <a:lnTo>
                    <a:pt x="63494" y="40252"/>
                  </a:lnTo>
                  <a:lnTo>
                    <a:pt x="63434" y="39943"/>
                  </a:lnTo>
                  <a:lnTo>
                    <a:pt x="63360" y="39633"/>
                  </a:lnTo>
                  <a:lnTo>
                    <a:pt x="63280" y="39331"/>
                  </a:lnTo>
                  <a:lnTo>
                    <a:pt x="63194" y="39035"/>
                  </a:lnTo>
                  <a:lnTo>
                    <a:pt x="63101" y="38739"/>
                  </a:lnTo>
                  <a:lnTo>
                    <a:pt x="63001" y="38444"/>
                  </a:lnTo>
                  <a:lnTo>
                    <a:pt x="62888" y="38155"/>
                  </a:lnTo>
                  <a:lnTo>
                    <a:pt x="62768" y="37866"/>
                  </a:lnTo>
                  <a:lnTo>
                    <a:pt x="62648" y="37584"/>
                  </a:lnTo>
                  <a:lnTo>
                    <a:pt x="62515" y="37309"/>
                  </a:lnTo>
                  <a:lnTo>
                    <a:pt x="62375" y="37034"/>
                  </a:lnTo>
                  <a:lnTo>
                    <a:pt x="62228" y="36759"/>
                  </a:lnTo>
                  <a:lnTo>
                    <a:pt x="62075" y="36491"/>
                  </a:lnTo>
                  <a:lnTo>
                    <a:pt x="61916" y="36230"/>
                  </a:lnTo>
                  <a:lnTo>
                    <a:pt x="61749" y="35968"/>
                  </a:lnTo>
                  <a:lnTo>
                    <a:pt x="61576" y="35714"/>
                  </a:lnTo>
                  <a:lnTo>
                    <a:pt x="61396" y="35467"/>
                  </a:lnTo>
                  <a:lnTo>
                    <a:pt x="61210" y="35219"/>
                  </a:lnTo>
                  <a:lnTo>
                    <a:pt x="61023" y="34978"/>
                  </a:lnTo>
                  <a:lnTo>
                    <a:pt x="60824" y="34745"/>
                  </a:lnTo>
                  <a:lnTo>
                    <a:pt x="60624" y="34511"/>
                  </a:lnTo>
                  <a:lnTo>
                    <a:pt x="60411" y="34291"/>
                  </a:lnTo>
                  <a:lnTo>
                    <a:pt x="60198" y="34071"/>
                  </a:lnTo>
                  <a:lnTo>
                    <a:pt x="59985" y="33851"/>
                  </a:lnTo>
                  <a:lnTo>
                    <a:pt x="59758" y="33644"/>
                  </a:lnTo>
                  <a:lnTo>
                    <a:pt x="59532" y="33438"/>
                  </a:lnTo>
                  <a:lnTo>
                    <a:pt x="59292" y="33239"/>
                  </a:lnTo>
                  <a:lnTo>
                    <a:pt x="59059" y="33046"/>
                  </a:lnTo>
                  <a:lnTo>
                    <a:pt x="58813" y="32861"/>
                  </a:lnTo>
                  <a:lnTo>
                    <a:pt x="58566" y="32682"/>
                  </a:lnTo>
                  <a:lnTo>
                    <a:pt x="58313" y="32510"/>
                  </a:lnTo>
                  <a:lnTo>
                    <a:pt x="58060" y="32338"/>
                  </a:lnTo>
                  <a:lnTo>
                    <a:pt x="57801" y="32180"/>
                  </a:lnTo>
                  <a:lnTo>
                    <a:pt x="57541" y="32022"/>
                  </a:lnTo>
                  <a:lnTo>
                    <a:pt x="57268" y="31877"/>
                  </a:lnTo>
                  <a:lnTo>
                    <a:pt x="57002" y="31733"/>
                  </a:lnTo>
                  <a:lnTo>
                    <a:pt x="56729" y="31602"/>
                  </a:lnTo>
                  <a:lnTo>
                    <a:pt x="56449" y="31472"/>
                  </a:lnTo>
                  <a:lnTo>
                    <a:pt x="56169" y="31355"/>
                  </a:lnTo>
                  <a:lnTo>
                    <a:pt x="55890" y="31238"/>
                  </a:lnTo>
                  <a:lnTo>
                    <a:pt x="55603" y="31135"/>
                  </a:lnTo>
                  <a:lnTo>
                    <a:pt x="55311" y="31038"/>
                  </a:lnTo>
                  <a:lnTo>
                    <a:pt x="55024" y="30949"/>
                  </a:lnTo>
                  <a:lnTo>
                    <a:pt x="54731" y="30867"/>
                  </a:lnTo>
                  <a:lnTo>
                    <a:pt x="54432" y="30791"/>
                  </a:lnTo>
                  <a:lnTo>
                    <a:pt x="54132" y="30722"/>
                  </a:lnTo>
                  <a:lnTo>
                    <a:pt x="53832" y="30660"/>
                  </a:lnTo>
                  <a:lnTo>
                    <a:pt x="53533" y="30612"/>
                  </a:lnTo>
                  <a:lnTo>
                    <a:pt x="53233" y="30571"/>
                  </a:lnTo>
                  <a:lnTo>
                    <a:pt x="52927" y="30537"/>
                  </a:lnTo>
                  <a:lnTo>
                    <a:pt x="52621" y="30516"/>
                  </a:lnTo>
                  <a:lnTo>
                    <a:pt x="52314" y="30495"/>
                  </a:lnTo>
                  <a:lnTo>
                    <a:pt x="52008" y="30488"/>
                  </a:lnTo>
                  <a:lnTo>
                    <a:pt x="51695" y="30495"/>
                  </a:lnTo>
                  <a:lnTo>
                    <a:pt x="51389" y="30502"/>
                  </a:lnTo>
                  <a:lnTo>
                    <a:pt x="51096" y="30523"/>
                  </a:lnTo>
                  <a:lnTo>
                    <a:pt x="50803" y="30550"/>
                  </a:lnTo>
                  <a:lnTo>
                    <a:pt x="50510" y="30592"/>
                  </a:lnTo>
                  <a:lnTo>
                    <a:pt x="50217" y="30640"/>
                  </a:lnTo>
                  <a:lnTo>
                    <a:pt x="49924" y="30695"/>
                  </a:lnTo>
                  <a:lnTo>
                    <a:pt x="49631" y="30757"/>
                  </a:lnTo>
                  <a:lnTo>
                    <a:pt x="49338" y="30825"/>
                  </a:lnTo>
                  <a:lnTo>
                    <a:pt x="49045" y="30901"/>
                  </a:lnTo>
                  <a:lnTo>
                    <a:pt x="48752" y="30990"/>
                  </a:lnTo>
                  <a:lnTo>
                    <a:pt x="48466" y="31087"/>
                  </a:lnTo>
                  <a:lnTo>
                    <a:pt x="48173" y="31183"/>
                  </a:lnTo>
                  <a:lnTo>
                    <a:pt x="47887" y="31293"/>
                  </a:lnTo>
                  <a:lnTo>
                    <a:pt x="47607" y="31410"/>
                  </a:lnTo>
                  <a:lnTo>
                    <a:pt x="47321" y="31534"/>
                  </a:lnTo>
                  <a:lnTo>
                    <a:pt x="47041" y="31664"/>
                  </a:lnTo>
                  <a:lnTo>
                    <a:pt x="46768" y="31802"/>
                  </a:lnTo>
                  <a:lnTo>
                    <a:pt x="46508" y="31506"/>
                  </a:lnTo>
                  <a:lnTo>
                    <a:pt x="46249" y="31203"/>
                  </a:lnTo>
                  <a:lnTo>
                    <a:pt x="46002" y="30887"/>
                  </a:lnTo>
                  <a:lnTo>
                    <a:pt x="45756" y="30571"/>
                  </a:lnTo>
                  <a:lnTo>
                    <a:pt x="45516" y="30241"/>
                  </a:lnTo>
                  <a:lnTo>
                    <a:pt x="45283" y="29911"/>
                  </a:lnTo>
                  <a:lnTo>
                    <a:pt x="45057" y="29574"/>
                  </a:lnTo>
                  <a:lnTo>
                    <a:pt x="44830" y="29230"/>
                  </a:lnTo>
                  <a:lnTo>
                    <a:pt x="44611" y="28879"/>
                  </a:lnTo>
                  <a:lnTo>
                    <a:pt x="44391" y="28522"/>
                  </a:lnTo>
                  <a:lnTo>
                    <a:pt x="44178" y="28164"/>
                  </a:lnTo>
                  <a:lnTo>
                    <a:pt x="43965" y="27800"/>
                  </a:lnTo>
                  <a:lnTo>
                    <a:pt x="43559" y="27071"/>
                  </a:lnTo>
                  <a:lnTo>
                    <a:pt x="43153" y="26328"/>
                  </a:lnTo>
                  <a:lnTo>
                    <a:pt x="42760" y="25579"/>
                  </a:lnTo>
                  <a:lnTo>
                    <a:pt x="42380" y="24830"/>
                  </a:lnTo>
                  <a:lnTo>
                    <a:pt x="41621" y="23344"/>
                  </a:lnTo>
                  <a:lnTo>
                    <a:pt x="41242" y="22609"/>
                  </a:lnTo>
                  <a:lnTo>
                    <a:pt x="40869" y="21893"/>
                  </a:lnTo>
                  <a:lnTo>
                    <a:pt x="40489" y="21199"/>
                  </a:lnTo>
                  <a:lnTo>
                    <a:pt x="40296" y="20855"/>
                  </a:lnTo>
                  <a:lnTo>
                    <a:pt x="40103" y="20518"/>
                  </a:lnTo>
                  <a:lnTo>
                    <a:pt x="39124" y="18827"/>
                  </a:lnTo>
                  <a:lnTo>
                    <a:pt x="38159" y="17128"/>
                  </a:lnTo>
                  <a:lnTo>
                    <a:pt x="37187" y="15423"/>
                  </a:lnTo>
                  <a:lnTo>
                    <a:pt x="36215" y="13732"/>
                  </a:lnTo>
                  <a:lnTo>
                    <a:pt x="35722" y="12886"/>
                  </a:lnTo>
                  <a:lnTo>
                    <a:pt x="35229" y="12040"/>
                  </a:lnTo>
                  <a:lnTo>
                    <a:pt x="34723" y="11208"/>
                  </a:lnTo>
                  <a:lnTo>
                    <a:pt x="34217" y="10369"/>
                  </a:lnTo>
                  <a:lnTo>
                    <a:pt x="33705" y="9544"/>
                  </a:lnTo>
                  <a:lnTo>
                    <a:pt x="33185" y="8719"/>
                  </a:lnTo>
                  <a:lnTo>
                    <a:pt x="32659" y="7901"/>
                  </a:lnTo>
                  <a:lnTo>
                    <a:pt x="32120" y="7090"/>
                  </a:lnTo>
                  <a:lnTo>
                    <a:pt x="32100" y="7083"/>
                  </a:lnTo>
                  <a:lnTo>
                    <a:pt x="32073" y="7062"/>
                  </a:lnTo>
                  <a:lnTo>
                    <a:pt x="32639" y="6883"/>
                  </a:lnTo>
                  <a:lnTo>
                    <a:pt x="33205" y="6698"/>
                  </a:lnTo>
                  <a:lnTo>
                    <a:pt x="33771" y="6526"/>
                  </a:lnTo>
                  <a:lnTo>
                    <a:pt x="34344" y="6354"/>
                  </a:lnTo>
                  <a:lnTo>
                    <a:pt x="34910" y="6182"/>
                  </a:lnTo>
                  <a:lnTo>
                    <a:pt x="35482" y="6024"/>
                  </a:lnTo>
                  <a:lnTo>
                    <a:pt x="36055" y="5866"/>
                  </a:lnTo>
                  <a:lnTo>
                    <a:pt x="36628" y="5714"/>
                  </a:lnTo>
                  <a:lnTo>
                    <a:pt x="37207" y="5563"/>
                  </a:lnTo>
                  <a:lnTo>
                    <a:pt x="37779" y="5419"/>
                  </a:lnTo>
                  <a:lnTo>
                    <a:pt x="38359" y="5281"/>
                  </a:lnTo>
                  <a:lnTo>
                    <a:pt x="38931" y="5144"/>
                  </a:lnTo>
                  <a:lnTo>
                    <a:pt x="39511" y="5013"/>
                  </a:lnTo>
                  <a:lnTo>
                    <a:pt x="40090" y="4889"/>
                  </a:lnTo>
                  <a:lnTo>
                    <a:pt x="40669" y="4766"/>
                  </a:lnTo>
                  <a:lnTo>
                    <a:pt x="41248" y="4649"/>
                  </a:lnTo>
                  <a:lnTo>
                    <a:pt x="41828" y="4532"/>
                  </a:lnTo>
                  <a:lnTo>
                    <a:pt x="42407" y="4422"/>
                  </a:lnTo>
                  <a:lnTo>
                    <a:pt x="42986" y="4319"/>
                  </a:lnTo>
                  <a:lnTo>
                    <a:pt x="43559" y="4222"/>
                  </a:lnTo>
                  <a:lnTo>
                    <a:pt x="44138" y="4126"/>
                  </a:lnTo>
                  <a:lnTo>
                    <a:pt x="44717" y="4030"/>
                  </a:lnTo>
                  <a:lnTo>
                    <a:pt x="45297" y="3947"/>
                  </a:lnTo>
                  <a:lnTo>
                    <a:pt x="45869" y="3865"/>
                  </a:lnTo>
                  <a:lnTo>
                    <a:pt x="47021" y="3707"/>
                  </a:lnTo>
                  <a:lnTo>
                    <a:pt x="48173" y="3569"/>
                  </a:lnTo>
                  <a:lnTo>
                    <a:pt x="49311" y="3452"/>
                  </a:lnTo>
                  <a:lnTo>
                    <a:pt x="50450" y="3349"/>
                  </a:lnTo>
                  <a:lnTo>
                    <a:pt x="51622" y="3253"/>
                  </a:lnTo>
                  <a:lnTo>
                    <a:pt x="52800" y="3177"/>
                  </a:lnTo>
                  <a:lnTo>
                    <a:pt x="53393" y="3143"/>
                  </a:lnTo>
                  <a:lnTo>
                    <a:pt x="53986" y="3115"/>
                  </a:lnTo>
                  <a:lnTo>
                    <a:pt x="54578" y="3088"/>
                  </a:lnTo>
                  <a:lnTo>
                    <a:pt x="55171" y="3067"/>
                  </a:lnTo>
                  <a:lnTo>
                    <a:pt x="55770" y="3047"/>
                  </a:lnTo>
                  <a:lnTo>
                    <a:pt x="56363" y="3040"/>
                  </a:lnTo>
                  <a:lnTo>
                    <a:pt x="56962" y="3026"/>
                  </a:lnTo>
                  <a:close/>
                  <a:moveTo>
                    <a:pt x="57741" y="1"/>
                  </a:moveTo>
                  <a:lnTo>
                    <a:pt x="57075" y="7"/>
                  </a:lnTo>
                  <a:lnTo>
                    <a:pt x="56409" y="14"/>
                  </a:lnTo>
                  <a:lnTo>
                    <a:pt x="55743" y="28"/>
                  </a:lnTo>
                  <a:lnTo>
                    <a:pt x="55077" y="49"/>
                  </a:lnTo>
                  <a:lnTo>
                    <a:pt x="54418" y="76"/>
                  </a:lnTo>
                  <a:lnTo>
                    <a:pt x="53753" y="111"/>
                  </a:lnTo>
                  <a:lnTo>
                    <a:pt x="53093" y="145"/>
                  </a:lnTo>
                  <a:lnTo>
                    <a:pt x="52428" y="186"/>
                  </a:lnTo>
                  <a:lnTo>
                    <a:pt x="51768" y="234"/>
                  </a:lnTo>
                  <a:lnTo>
                    <a:pt x="51109" y="283"/>
                  </a:lnTo>
                  <a:lnTo>
                    <a:pt x="50450" y="344"/>
                  </a:lnTo>
                  <a:lnTo>
                    <a:pt x="49798" y="399"/>
                  </a:lnTo>
                  <a:lnTo>
                    <a:pt x="49145" y="468"/>
                  </a:lnTo>
                  <a:lnTo>
                    <a:pt x="48492" y="537"/>
                  </a:lnTo>
                  <a:lnTo>
                    <a:pt x="47454" y="654"/>
                  </a:lnTo>
                  <a:lnTo>
                    <a:pt x="46408" y="791"/>
                  </a:lnTo>
                  <a:lnTo>
                    <a:pt x="45356" y="943"/>
                  </a:lnTo>
                  <a:lnTo>
                    <a:pt x="44298" y="1108"/>
                  </a:lnTo>
                  <a:lnTo>
                    <a:pt x="43232" y="1286"/>
                  </a:lnTo>
                  <a:lnTo>
                    <a:pt x="42161" y="1486"/>
                  </a:lnTo>
                  <a:lnTo>
                    <a:pt x="41082" y="1692"/>
                  </a:lnTo>
                  <a:lnTo>
                    <a:pt x="40003" y="1926"/>
                  </a:lnTo>
                  <a:lnTo>
                    <a:pt x="38918" y="2167"/>
                  </a:lnTo>
                  <a:lnTo>
                    <a:pt x="37833" y="2428"/>
                  </a:lnTo>
                  <a:lnTo>
                    <a:pt x="36747" y="2703"/>
                  </a:lnTo>
                  <a:lnTo>
                    <a:pt x="35662" y="2992"/>
                  </a:lnTo>
                  <a:lnTo>
                    <a:pt x="34577" y="3301"/>
                  </a:lnTo>
                  <a:lnTo>
                    <a:pt x="33491" y="3624"/>
                  </a:lnTo>
                  <a:lnTo>
                    <a:pt x="32946" y="3796"/>
                  </a:lnTo>
                  <a:lnTo>
                    <a:pt x="32406" y="3968"/>
                  </a:lnTo>
                  <a:lnTo>
                    <a:pt x="31867" y="4147"/>
                  </a:lnTo>
                  <a:lnTo>
                    <a:pt x="31328" y="4326"/>
                  </a:lnTo>
                  <a:lnTo>
                    <a:pt x="30788" y="4511"/>
                  </a:lnTo>
                  <a:lnTo>
                    <a:pt x="30256" y="4697"/>
                  </a:lnTo>
                  <a:lnTo>
                    <a:pt x="29716" y="4889"/>
                  </a:lnTo>
                  <a:lnTo>
                    <a:pt x="29184" y="5089"/>
                  </a:lnTo>
                  <a:lnTo>
                    <a:pt x="28651" y="5295"/>
                  </a:lnTo>
                  <a:lnTo>
                    <a:pt x="28125" y="5501"/>
                  </a:lnTo>
                  <a:lnTo>
                    <a:pt x="27592" y="5708"/>
                  </a:lnTo>
                  <a:lnTo>
                    <a:pt x="27066" y="5921"/>
                  </a:lnTo>
                  <a:lnTo>
                    <a:pt x="26540" y="6141"/>
                  </a:lnTo>
                  <a:lnTo>
                    <a:pt x="26021" y="6368"/>
                  </a:lnTo>
                  <a:lnTo>
                    <a:pt x="25495" y="6595"/>
                  </a:lnTo>
                  <a:lnTo>
                    <a:pt x="24976" y="6828"/>
                  </a:lnTo>
                  <a:lnTo>
                    <a:pt x="24463" y="7062"/>
                  </a:lnTo>
                  <a:lnTo>
                    <a:pt x="23950" y="7303"/>
                  </a:lnTo>
                  <a:lnTo>
                    <a:pt x="23438" y="7550"/>
                  </a:lnTo>
                  <a:lnTo>
                    <a:pt x="22932" y="7798"/>
                  </a:lnTo>
                  <a:lnTo>
                    <a:pt x="22426" y="8052"/>
                  </a:lnTo>
                  <a:lnTo>
                    <a:pt x="21926" y="8307"/>
                  </a:lnTo>
                  <a:lnTo>
                    <a:pt x="21427" y="8568"/>
                  </a:lnTo>
                  <a:lnTo>
                    <a:pt x="20927" y="8836"/>
                  </a:lnTo>
                  <a:lnTo>
                    <a:pt x="20435" y="9111"/>
                  </a:lnTo>
                  <a:lnTo>
                    <a:pt x="19949" y="9386"/>
                  </a:lnTo>
                  <a:lnTo>
                    <a:pt x="19463" y="9668"/>
                  </a:lnTo>
                  <a:lnTo>
                    <a:pt x="18977" y="9950"/>
                  </a:lnTo>
                  <a:lnTo>
                    <a:pt x="18504" y="10239"/>
                  </a:lnTo>
                  <a:lnTo>
                    <a:pt x="18031" y="10535"/>
                  </a:lnTo>
                  <a:lnTo>
                    <a:pt x="17558" y="10830"/>
                  </a:lnTo>
                  <a:lnTo>
                    <a:pt x="17092" y="11140"/>
                  </a:lnTo>
                  <a:lnTo>
                    <a:pt x="16633" y="11442"/>
                  </a:lnTo>
                  <a:lnTo>
                    <a:pt x="16173" y="11758"/>
                  </a:lnTo>
                  <a:lnTo>
                    <a:pt x="15721" y="12075"/>
                  </a:lnTo>
                  <a:lnTo>
                    <a:pt x="15275" y="12398"/>
                  </a:lnTo>
                  <a:lnTo>
                    <a:pt x="14828" y="12721"/>
                  </a:lnTo>
                  <a:lnTo>
                    <a:pt x="14389" y="13051"/>
                  </a:lnTo>
                  <a:lnTo>
                    <a:pt x="13956" y="13388"/>
                  </a:lnTo>
                  <a:lnTo>
                    <a:pt x="13530" y="13725"/>
                  </a:lnTo>
                  <a:lnTo>
                    <a:pt x="13104" y="14069"/>
                  </a:lnTo>
                  <a:lnTo>
                    <a:pt x="12684" y="14419"/>
                  </a:lnTo>
                  <a:lnTo>
                    <a:pt x="12272" y="14777"/>
                  </a:lnTo>
                  <a:lnTo>
                    <a:pt x="11866" y="15134"/>
                  </a:lnTo>
                  <a:lnTo>
                    <a:pt x="11466" y="15499"/>
                  </a:lnTo>
                  <a:lnTo>
                    <a:pt x="11067" y="15863"/>
                  </a:lnTo>
                  <a:lnTo>
                    <a:pt x="10680" y="16235"/>
                  </a:lnTo>
                  <a:lnTo>
                    <a:pt x="10294" y="16613"/>
                  </a:lnTo>
                  <a:lnTo>
                    <a:pt x="9915" y="16998"/>
                  </a:lnTo>
                  <a:lnTo>
                    <a:pt x="9542" y="17383"/>
                  </a:lnTo>
                  <a:lnTo>
                    <a:pt x="9176" y="17775"/>
                  </a:lnTo>
                  <a:lnTo>
                    <a:pt x="8816" y="18174"/>
                  </a:lnTo>
                  <a:lnTo>
                    <a:pt x="8463" y="18579"/>
                  </a:lnTo>
                  <a:lnTo>
                    <a:pt x="8117" y="18985"/>
                  </a:lnTo>
                  <a:lnTo>
                    <a:pt x="7777" y="19398"/>
                  </a:lnTo>
                  <a:lnTo>
                    <a:pt x="7444" y="19810"/>
                  </a:lnTo>
                  <a:lnTo>
                    <a:pt x="7118" y="20230"/>
                  </a:lnTo>
                  <a:lnTo>
                    <a:pt x="6805" y="20656"/>
                  </a:lnTo>
                  <a:lnTo>
                    <a:pt x="6492" y="21089"/>
                  </a:lnTo>
                  <a:lnTo>
                    <a:pt x="6186" y="21522"/>
                  </a:lnTo>
                  <a:lnTo>
                    <a:pt x="5893" y="21969"/>
                  </a:lnTo>
                  <a:lnTo>
                    <a:pt x="5600" y="22409"/>
                  </a:lnTo>
                  <a:lnTo>
                    <a:pt x="5320" y="22863"/>
                  </a:lnTo>
                  <a:lnTo>
                    <a:pt x="5048" y="23317"/>
                  </a:lnTo>
                  <a:lnTo>
                    <a:pt x="4781" y="23777"/>
                  </a:lnTo>
                  <a:lnTo>
                    <a:pt x="4522" y="24245"/>
                  </a:lnTo>
                  <a:lnTo>
                    <a:pt x="4275" y="24719"/>
                  </a:lnTo>
                  <a:lnTo>
                    <a:pt x="4029" y="25194"/>
                  </a:lnTo>
                  <a:lnTo>
                    <a:pt x="3796" y="25675"/>
                  </a:lnTo>
                  <a:lnTo>
                    <a:pt x="3569" y="26163"/>
                  </a:lnTo>
                  <a:lnTo>
                    <a:pt x="3356" y="26652"/>
                  </a:lnTo>
                  <a:lnTo>
                    <a:pt x="3150" y="27147"/>
                  </a:lnTo>
                  <a:lnTo>
                    <a:pt x="2950" y="27649"/>
                  </a:lnTo>
                  <a:lnTo>
                    <a:pt x="2757" y="28157"/>
                  </a:lnTo>
                  <a:lnTo>
                    <a:pt x="2577" y="28666"/>
                  </a:lnTo>
                  <a:lnTo>
                    <a:pt x="2404" y="29182"/>
                  </a:lnTo>
                  <a:lnTo>
                    <a:pt x="2244" y="29705"/>
                  </a:lnTo>
                  <a:lnTo>
                    <a:pt x="2091" y="30234"/>
                  </a:lnTo>
                  <a:lnTo>
                    <a:pt x="1945" y="30763"/>
                  </a:lnTo>
                  <a:lnTo>
                    <a:pt x="1812" y="31300"/>
                  </a:lnTo>
                  <a:lnTo>
                    <a:pt x="1685" y="31843"/>
                  </a:lnTo>
                  <a:lnTo>
                    <a:pt x="1572" y="32393"/>
                  </a:lnTo>
                  <a:lnTo>
                    <a:pt x="1465" y="32950"/>
                  </a:lnTo>
                  <a:lnTo>
                    <a:pt x="1372" y="33507"/>
                  </a:lnTo>
                  <a:lnTo>
                    <a:pt x="1286" y="34071"/>
                  </a:lnTo>
                  <a:lnTo>
                    <a:pt x="1212" y="34635"/>
                  </a:lnTo>
                  <a:lnTo>
                    <a:pt x="1152" y="35212"/>
                  </a:lnTo>
                  <a:lnTo>
                    <a:pt x="1099" y="35790"/>
                  </a:lnTo>
                  <a:lnTo>
                    <a:pt x="1053" y="36374"/>
                  </a:lnTo>
                  <a:lnTo>
                    <a:pt x="1019" y="36965"/>
                  </a:lnTo>
                  <a:lnTo>
                    <a:pt x="999" y="37564"/>
                  </a:lnTo>
                  <a:lnTo>
                    <a:pt x="986" y="38162"/>
                  </a:lnTo>
                  <a:lnTo>
                    <a:pt x="993" y="38767"/>
                  </a:lnTo>
                  <a:lnTo>
                    <a:pt x="999" y="39379"/>
                  </a:lnTo>
                  <a:lnTo>
                    <a:pt x="1026" y="39998"/>
                  </a:lnTo>
                  <a:lnTo>
                    <a:pt x="1059" y="40623"/>
                  </a:lnTo>
                  <a:lnTo>
                    <a:pt x="1106" y="41249"/>
                  </a:lnTo>
                  <a:lnTo>
                    <a:pt x="1159" y="41882"/>
                  </a:lnTo>
                  <a:lnTo>
                    <a:pt x="1232" y="42521"/>
                  </a:lnTo>
                  <a:lnTo>
                    <a:pt x="1312" y="43168"/>
                  </a:lnTo>
                  <a:lnTo>
                    <a:pt x="866" y="43168"/>
                  </a:lnTo>
                  <a:lnTo>
                    <a:pt x="760" y="43174"/>
                  </a:lnTo>
                  <a:lnTo>
                    <a:pt x="660" y="43188"/>
                  </a:lnTo>
                  <a:lnTo>
                    <a:pt x="567" y="43216"/>
                  </a:lnTo>
                  <a:lnTo>
                    <a:pt x="480" y="43250"/>
                  </a:lnTo>
                  <a:lnTo>
                    <a:pt x="407" y="43291"/>
                  </a:lnTo>
                  <a:lnTo>
                    <a:pt x="333" y="43339"/>
                  </a:lnTo>
                  <a:lnTo>
                    <a:pt x="267" y="43394"/>
                  </a:lnTo>
                  <a:lnTo>
                    <a:pt x="214" y="43449"/>
                  </a:lnTo>
                  <a:lnTo>
                    <a:pt x="160" y="43518"/>
                  </a:lnTo>
                  <a:lnTo>
                    <a:pt x="120" y="43587"/>
                  </a:lnTo>
                  <a:lnTo>
                    <a:pt x="80" y="43663"/>
                  </a:lnTo>
                  <a:lnTo>
                    <a:pt x="54" y="43738"/>
                  </a:lnTo>
                  <a:lnTo>
                    <a:pt x="27" y="43821"/>
                  </a:lnTo>
                  <a:lnTo>
                    <a:pt x="14" y="43903"/>
                  </a:lnTo>
                  <a:lnTo>
                    <a:pt x="7" y="43986"/>
                  </a:lnTo>
                  <a:lnTo>
                    <a:pt x="1" y="44068"/>
                  </a:lnTo>
                  <a:lnTo>
                    <a:pt x="7" y="44151"/>
                  </a:lnTo>
                  <a:lnTo>
                    <a:pt x="21" y="44240"/>
                  </a:lnTo>
                  <a:lnTo>
                    <a:pt x="34" y="44323"/>
                  </a:lnTo>
                  <a:lnTo>
                    <a:pt x="60" y="44405"/>
                  </a:lnTo>
                  <a:lnTo>
                    <a:pt x="94" y="44481"/>
                  </a:lnTo>
                  <a:lnTo>
                    <a:pt x="127" y="44556"/>
                  </a:lnTo>
                  <a:lnTo>
                    <a:pt x="174" y="44632"/>
                  </a:lnTo>
                  <a:lnTo>
                    <a:pt x="220" y="44701"/>
                  </a:lnTo>
                  <a:lnTo>
                    <a:pt x="280" y="44763"/>
                  </a:lnTo>
                  <a:lnTo>
                    <a:pt x="347" y="44825"/>
                  </a:lnTo>
                  <a:lnTo>
                    <a:pt x="413" y="44880"/>
                  </a:lnTo>
                  <a:lnTo>
                    <a:pt x="493" y="44928"/>
                  </a:lnTo>
                  <a:lnTo>
                    <a:pt x="573" y="44962"/>
                  </a:lnTo>
                  <a:lnTo>
                    <a:pt x="666" y="44997"/>
                  </a:lnTo>
                  <a:lnTo>
                    <a:pt x="760" y="45024"/>
                  </a:lnTo>
                  <a:lnTo>
                    <a:pt x="866" y="45038"/>
                  </a:lnTo>
                  <a:lnTo>
                    <a:pt x="2324" y="45175"/>
                  </a:lnTo>
                  <a:lnTo>
                    <a:pt x="3789" y="45306"/>
                  </a:lnTo>
                  <a:lnTo>
                    <a:pt x="5247" y="45430"/>
                  </a:lnTo>
                  <a:lnTo>
                    <a:pt x="6712" y="45553"/>
                  </a:lnTo>
                  <a:lnTo>
                    <a:pt x="8177" y="45670"/>
                  </a:lnTo>
                  <a:lnTo>
                    <a:pt x="9642" y="45780"/>
                  </a:lnTo>
                  <a:lnTo>
                    <a:pt x="11106" y="45890"/>
                  </a:lnTo>
                  <a:lnTo>
                    <a:pt x="12578" y="45994"/>
                  </a:lnTo>
                  <a:lnTo>
                    <a:pt x="14043" y="46090"/>
                  </a:lnTo>
                  <a:lnTo>
                    <a:pt x="15508" y="46179"/>
                  </a:lnTo>
                  <a:lnTo>
                    <a:pt x="16979" y="46269"/>
                  </a:lnTo>
                  <a:lnTo>
                    <a:pt x="18451" y="46358"/>
                  </a:lnTo>
                  <a:lnTo>
                    <a:pt x="19922" y="46434"/>
                  </a:lnTo>
                  <a:lnTo>
                    <a:pt x="21393" y="46509"/>
                  </a:lnTo>
                  <a:lnTo>
                    <a:pt x="22865" y="46578"/>
                  </a:lnTo>
                  <a:lnTo>
                    <a:pt x="24336" y="46647"/>
                  </a:lnTo>
                  <a:lnTo>
                    <a:pt x="27279" y="46771"/>
                  </a:lnTo>
                  <a:lnTo>
                    <a:pt x="30229" y="46874"/>
                  </a:lnTo>
                  <a:lnTo>
                    <a:pt x="33179" y="46963"/>
                  </a:lnTo>
                  <a:lnTo>
                    <a:pt x="36128" y="47046"/>
                  </a:lnTo>
                  <a:lnTo>
                    <a:pt x="39084" y="47107"/>
                  </a:lnTo>
                  <a:lnTo>
                    <a:pt x="42034" y="47156"/>
                  </a:lnTo>
                  <a:lnTo>
                    <a:pt x="44990" y="47197"/>
                  </a:lnTo>
                  <a:lnTo>
                    <a:pt x="47947" y="47224"/>
                  </a:lnTo>
                  <a:lnTo>
                    <a:pt x="50896" y="47238"/>
                  </a:lnTo>
                  <a:lnTo>
                    <a:pt x="53852" y="47245"/>
                  </a:lnTo>
                  <a:lnTo>
                    <a:pt x="56809" y="47245"/>
                  </a:lnTo>
                  <a:lnTo>
                    <a:pt x="59765" y="47231"/>
                  </a:lnTo>
                  <a:lnTo>
                    <a:pt x="62714" y="47211"/>
                  </a:lnTo>
                  <a:lnTo>
                    <a:pt x="65664" y="47183"/>
                  </a:lnTo>
                  <a:lnTo>
                    <a:pt x="68620" y="47149"/>
                  </a:lnTo>
                  <a:lnTo>
                    <a:pt x="71563" y="47107"/>
                  </a:lnTo>
                  <a:lnTo>
                    <a:pt x="74513" y="47059"/>
                  </a:lnTo>
                  <a:lnTo>
                    <a:pt x="77456" y="47011"/>
                  </a:lnTo>
                  <a:lnTo>
                    <a:pt x="83342" y="46894"/>
                  </a:lnTo>
                  <a:lnTo>
                    <a:pt x="89214" y="46771"/>
                  </a:lnTo>
                  <a:lnTo>
                    <a:pt x="95074" y="46640"/>
                  </a:lnTo>
                  <a:lnTo>
                    <a:pt x="95153" y="46640"/>
                  </a:lnTo>
                  <a:lnTo>
                    <a:pt x="95233" y="46633"/>
                  </a:lnTo>
                  <a:lnTo>
                    <a:pt x="95386" y="46612"/>
                  </a:lnTo>
                  <a:lnTo>
                    <a:pt x="95533" y="46571"/>
                  </a:lnTo>
                  <a:lnTo>
                    <a:pt x="95666" y="46523"/>
                  </a:lnTo>
                  <a:lnTo>
                    <a:pt x="95786" y="46454"/>
                  </a:lnTo>
                  <a:lnTo>
                    <a:pt x="95899" y="46379"/>
                  </a:lnTo>
                  <a:lnTo>
                    <a:pt x="96006" y="46296"/>
                  </a:lnTo>
                  <a:lnTo>
                    <a:pt x="96092" y="46200"/>
                  </a:lnTo>
                  <a:lnTo>
                    <a:pt x="96765" y="46289"/>
                  </a:lnTo>
                  <a:lnTo>
                    <a:pt x="97104" y="46337"/>
                  </a:lnTo>
                  <a:lnTo>
                    <a:pt x="97437" y="46379"/>
                  </a:lnTo>
                  <a:lnTo>
                    <a:pt x="97777" y="46413"/>
                  </a:lnTo>
                  <a:lnTo>
                    <a:pt x="98116" y="46440"/>
                  </a:lnTo>
                  <a:lnTo>
                    <a:pt x="98456" y="46447"/>
                  </a:lnTo>
                  <a:lnTo>
                    <a:pt x="98629" y="46447"/>
                  </a:lnTo>
                  <a:lnTo>
                    <a:pt x="98802" y="46440"/>
                  </a:lnTo>
                  <a:lnTo>
                    <a:pt x="98929" y="46427"/>
                  </a:lnTo>
                  <a:lnTo>
                    <a:pt x="99048" y="46399"/>
                  </a:lnTo>
                  <a:lnTo>
                    <a:pt x="99162" y="46358"/>
                  </a:lnTo>
                  <a:lnTo>
                    <a:pt x="99268" y="46310"/>
                  </a:lnTo>
                  <a:lnTo>
                    <a:pt x="99361" y="46248"/>
                  </a:lnTo>
                  <a:lnTo>
                    <a:pt x="99441" y="46179"/>
                  </a:lnTo>
                  <a:lnTo>
                    <a:pt x="99521" y="46104"/>
                  </a:lnTo>
                  <a:lnTo>
                    <a:pt x="99588" y="46028"/>
                  </a:lnTo>
                  <a:lnTo>
                    <a:pt x="99654" y="45980"/>
                  </a:lnTo>
                  <a:lnTo>
                    <a:pt x="99728" y="45925"/>
                  </a:lnTo>
                  <a:lnTo>
                    <a:pt x="99788" y="45870"/>
                  </a:lnTo>
                  <a:lnTo>
                    <a:pt x="99854" y="45815"/>
                  </a:lnTo>
                  <a:lnTo>
                    <a:pt x="99907" y="45753"/>
                  </a:lnTo>
                  <a:lnTo>
                    <a:pt x="99967" y="45684"/>
                  </a:lnTo>
                  <a:lnTo>
                    <a:pt x="100014" y="45615"/>
                  </a:lnTo>
                  <a:lnTo>
                    <a:pt x="100061" y="45540"/>
                  </a:lnTo>
                  <a:lnTo>
                    <a:pt x="100100" y="45457"/>
                  </a:lnTo>
                  <a:lnTo>
                    <a:pt x="100140" y="45375"/>
                  </a:lnTo>
                  <a:lnTo>
                    <a:pt x="100174" y="45285"/>
                  </a:lnTo>
                  <a:lnTo>
                    <a:pt x="100200" y="45196"/>
                  </a:lnTo>
                  <a:lnTo>
                    <a:pt x="100220" y="45093"/>
                  </a:lnTo>
                  <a:lnTo>
                    <a:pt x="100234" y="44990"/>
                  </a:lnTo>
                  <a:lnTo>
                    <a:pt x="100247" y="44887"/>
                  </a:lnTo>
                  <a:lnTo>
                    <a:pt x="100247" y="44770"/>
                  </a:lnTo>
                  <a:lnTo>
                    <a:pt x="100247" y="43546"/>
                  </a:lnTo>
                  <a:lnTo>
                    <a:pt x="100240" y="42322"/>
                  </a:lnTo>
                  <a:lnTo>
                    <a:pt x="100227" y="41105"/>
                  </a:lnTo>
                  <a:lnTo>
                    <a:pt x="100194" y="39895"/>
                  </a:lnTo>
                  <a:lnTo>
                    <a:pt x="100147" y="38684"/>
                  </a:lnTo>
                  <a:lnTo>
                    <a:pt x="100114" y="38079"/>
                  </a:lnTo>
                  <a:lnTo>
                    <a:pt x="100081" y="37474"/>
                  </a:lnTo>
                  <a:lnTo>
                    <a:pt x="100047" y="36876"/>
                  </a:lnTo>
                  <a:lnTo>
                    <a:pt x="100007" y="36278"/>
                  </a:lnTo>
                  <a:lnTo>
                    <a:pt x="99961" y="35680"/>
                  </a:lnTo>
                  <a:lnTo>
                    <a:pt x="99907" y="35088"/>
                  </a:lnTo>
                  <a:lnTo>
                    <a:pt x="99854" y="34497"/>
                  </a:lnTo>
                  <a:lnTo>
                    <a:pt x="99788" y="33906"/>
                  </a:lnTo>
                  <a:lnTo>
                    <a:pt x="99721" y="33314"/>
                  </a:lnTo>
                  <a:lnTo>
                    <a:pt x="99654" y="32723"/>
                  </a:lnTo>
                  <a:lnTo>
                    <a:pt x="99574" y="32139"/>
                  </a:lnTo>
                  <a:lnTo>
                    <a:pt x="99495" y="31554"/>
                  </a:lnTo>
                  <a:lnTo>
                    <a:pt x="99401" y="30977"/>
                  </a:lnTo>
                  <a:lnTo>
                    <a:pt x="99308" y="30399"/>
                  </a:lnTo>
                  <a:lnTo>
                    <a:pt x="99208" y="29821"/>
                  </a:lnTo>
                  <a:lnTo>
                    <a:pt x="99102" y="29251"/>
                  </a:lnTo>
                  <a:lnTo>
                    <a:pt x="98989" y="28680"/>
                  </a:lnTo>
                  <a:lnTo>
                    <a:pt x="98869" y="28109"/>
                  </a:lnTo>
                  <a:lnTo>
                    <a:pt x="98736" y="27545"/>
                  </a:lnTo>
                  <a:lnTo>
                    <a:pt x="98602" y="26982"/>
                  </a:lnTo>
                  <a:lnTo>
                    <a:pt x="98463" y="26418"/>
                  </a:lnTo>
                  <a:lnTo>
                    <a:pt x="98309" y="25861"/>
                  </a:lnTo>
                  <a:lnTo>
                    <a:pt x="98156" y="25311"/>
                  </a:lnTo>
                  <a:lnTo>
                    <a:pt x="97990" y="24761"/>
                  </a:lnTo>
                  <a:lnTo>
                    <a:pt x="97817" y="24211"/>
                  </a:lnTo>
                  <a:lnTo>
                    <a:pt x="97637" y="23667"/>
                  </a:lnTo>
                  <a:lnTo>
                    <a:pt x="97451" y="23124"/>
                  </a:lnTo>
                  <a:lnTo>
                    <a:pt x="97251" y="22588"/>
                  </a:lnTo>
                  <a:lnTo>
                    <a:pt x="97051" y="22052"/>
                  </a:lnTo>
                  <a:lnTo>
                    <a:pt x="96831" y="21522"/>
                  </a:lnTo>
                  <a:lnTo>
                    <a:pt x="96612" y="21000"/>
                  </a:lnTo>
                  <a:lnTo>
                    <a:pt x="96379" y="20470"/>
                  </a:lnTo>
                  <a:lnTo>
                    <a:pt x="96139" y="19954"/>
                  </a:lnTo>
                  <a:lnTo>
                    <a:pt x="95886" y="19439"/>
                  </a:lnTo>
                  <a:lnTo>
                    <a:pt x="95626" y="18923"/>
                  </a:lnTo>
                  <a:lnTo>
                    <a:pt x="95360" y="18421"/>
                  </a:lnTo>
                  <a:lnTo>
                    <a:pt x="95080" y="17912"/>
                  </a:lnTo>
                  <a:lnTo>
                    <a:pt x="94787" y="17417"/>
                  </a:lnTo>
                  <a:lnTo>
                    <a:pt x="94488" y="16922"/>
                  </a:lnTo>
                  <a:lnTo>
                    <a:pt x="94181" y="16427"/>
                  </a:lnTo>
                  <a:lnTo>
                    <a:pt x="93862" y="15946"/>
                  </a:lnTo>
                  <a:lnTo>
                    <a:pt x="93529" y="15465"/>
                  </a:lnTo>
                  <a:lnTo>
                    <a:pt x="93189" y="14983"/>
                  </a:lnTo>
                  <a:lnTo>
                    <a:pt x="92836" y="14509"/>
                  </a:lnTo>
                  <a:lnTo>
                    <a:pt x="92470" y="14041"/>
                  </a:lnTo>
                  <a:lnTo>
                    <a:pt x="92097" y="13581"/>
                  </a:lnTo>
                  <a:lnTo>
                    <a:pt x="91704" y="13120"/>
                  </a:lnTo>
                  <a:lnTo>
                    <a:pt x="91312" y="12666"/>
                  </a:lnTo>
                  <a:lnTo>
                    <a:pt x="90899" y="12219"/>
                  </a:lnTo>
                  <a:lnTo>
                    <a:pt x="90479" y="11779"/>
                  </a:lnTo>
                  <a:lnTo>
                    <a:pt x="90040" y="11339"/>
                  </a:lnTo>
                  <a:lnTo>
                    <a:pt x="89594" y="10906"/>
                  </a:lnTo>
                  <a:lnTo>
                    <a:pt x="89134" y="10479"/>
                  </a:lnTo>
                  <a:lnTo>
                    <a:pt x="88668" y="10053"/>
                  </a:lnTo>
                  <a:lnTo>
                    <a:pt x="88142" y="9606"/>
                  </a:lnTo>
                  <a:lnTo>
                    <a:pt x="87610" y="9166"/>
                  </a:lnTo>
                  <a:lnTo>
                    <a:pt x="87077" y="8740"/>
                  </a:lnTo>
                  <a:lnTo>
                    <a:pt x="86538" y="8320"/>
                  </a:lnTo>
                  <a:lnTo>
                    <a:pt x="85992" y="7922"/>
                  </a:lnTo>
                  <a:lnTo>
                    <a:pt x="85439" y="7530"/>
                  </a:lnTo>
                  <a:lnTo>
                    <a:pt x="84880" y="7152"/>
                  </a:lnTo>
                  <a:lnTo>
                    <a:pt x="84320" y="6780"/>
                  </a:lnTo>
                  <a:lnTo>
                    <a:pt x="83755" y="6423"/>
                  </a:lnTo>
                  <a:lnTo>
                    <a:pt x="83182" y="6079"/>
                  </a:lnTo>
                  <a:lnTo>
                    <a:pt x="82603" y="5742"/>
                  </a:lnTo>
                  <a:lnTo>
                    <a:pt x="82023" y="5419"/>
                  </a:lnTo>
                  <a:lnTo>
                    <a:pt x="81437" y="5109"/>
                  </a:lnTo>
                  <a:lnTo>
                    <a:pt x="80845" y="4807"/>
                  </a:lnTo>
                  <a:lnTo>
                    <a:pt x="80252" y="4518"/>
                  </a:lnTo>
                  <a:lnTo>
                    <a:pt x="79653" y="4236"/>
                  </a:lnTo>
                  <a:lnTo>
                    <a:pt x="79054" y="3968"/>
                  </a:lnTo>
                  <a:lnTo>
                    <a:pt x="78448" y="3707"/>
                  </a:lnTo>
                  <a:lnTo>
                    <a:pt x="77835" y="3459"/>
                  </a:lnTo>
                  <a:lnTo>
                    <a:pt x="77223" y="3219"/>
                  </a:lnTo>
                  <a:lnTo>
                    <a:pt x="76604" y="2985"/>
                  </a:lnTo>
                  <a:lnTo>
                    <a:pt x="75984" y="2765"/>
                  </a:lnTo>
                  <a:lnTo>
                    <a:pt x="75365" y="2552"/>
                  </a:lnTo>
                  <a:lnTo>
                    <a:pt x="74733" y="2352"/>
                  </a:lnTo>
                  <a:lnTo>
                    <a:pt x="74107" y="2160"/>
                  </a:lnTo>
                  <a:lnTo>
                    <a:pt x="73474" y="1981"/>
                  </a:lnTo>
                  <a:lnTo>
                    <a:pt x="72835" y="1802"/>
                  </a:lnTo>
                  <a:lnTo>
                    <a:pt x="72202" y="1637"/>
                  </a:lnTo>
                  <a:lnTo>
                    <a:pt x="71557" y="1486"/>
                  </a:lnTo>
                  <a:lnTo>
                    <a:pt x="70917" y="1335"/>
                  </a:lnTo>
                  <a:lnTo>
                    <a:pt x="70272" y="1197"/>
                  </a:lnTo>
                  <a:lnTo>
                    <a:pt x="69626" y="1066"/>
                  </a:lnTo>
                  <a:lnTo>
                    <a:pt x="68973" y="943"/>
                  </a:lnTo>
                  <a:lnTo>
                    <a:pt x="68321" y="833"/>
                  </a:lnTo>
                  <a:lnTo>
                    <a:pt x="67668" y="723"/>
                  </a:lnTo>
                  <a:lnTo>
                    <a:pt x="67016" y="626"/>
                  </a:lnTo>
                  <a:lnTo>
                    <a:pt x="66357" y="537"/>
                  </a:lnTo>
                  <a:lnTo>
                    <a:pt x="65697" y="448"/>
                  </a:lnTo>
                  <a:lnTo>
                    <a:pt x="65038" y="379"/>
                  </a:lnTo>
                  <a:lnTo>
                    <a:pt x="64379" y="310"/>
                  </a:lnTo>
                  <a:lnTo>
                    <a:pt x="63720" y="248"/>
                  </a:lnTo>
                  <a:lnTo>
                    <a:pt x="63054" y="193"/>
                  </a:lnTo>
                  <a:lnTo>
                    <a:pt x="62395" y="145"/>
                  </a:lnTo>
                  <a:lnTo>
                    <a:pt x="61729" y="104"/>
                  </a:lnTo>
                  <a:lnTo>
                    <a:pt x="61063" y="69"/>
                  </a:lnTo>
                  <a:lnTo>
                    <a:pt x="60404" y="42"/>
                  </a:lnTo>
                  <a:lnTo>
                    <a:pt x="59738" y="21"/>
                  </a:lnTo>
                  <a:lnTo>
                    <a:pt x="59072" y="7"/>
                  </a:lnTo>
                  <a:lnTo>
                    <a:pt x="58407"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17;p38"/>
            <p:cNvSpPr/>
            <p:nvPr/>
          </p:nvSpPr>
          <p:spPr>
            <a:xfrm>
              <a:off x="-818900" y="-3898600"/>
              <a:ext cx="282825" cy="320275"/>
            </a:xfrm>
            <a:custGeom>
              <a:avLst/>
              <a:gdLst/>
              <a:ahLst/>
              <a:cxnLst/>
              <a:rect l="l" t="t" r="r" b="b"/>
              <a:pathLst>
                <a:path w="11313" h="12811" extrusionOk="0">
                  <a:moveTo>
                    <a:pt x="7018" y="2043"/>
                  </a:moveTo>
                  <a:lnTo>
                    <a:pt x="7185" y="2056"/>
                  </a:lnTo>
                  <a:lnTo>
                    <a:pt x="7298" y="2070"/>
                  </a:lnTo>
                  <a:lnTo>
                    <a:pt x="7411" y="2091"/>
                  </a:lnTo>
                  <a:lnTo>
                    <a:pt x="7518" y="2118"/>
                  </a:lnTo>
                  <a:lnTo>
                    <a:pt x="7624" y="2146"/>
                  </a:lnTo>
                  <a:lnTo>
                    <a:pt x="7724" y="2187"/>
                  </a:lnTo>
                  <a:lnTo>
                    <a:pt x="7817" y="2228"/>
                  </a:lnTo>
                  <a:lnTo>
                    <a:pt x="7910" y="2276"/>
                  </a:lnTo>
                  <a:lnTo>
                    <a:pt x="8004" y="2324"/>
                  </a:lnTo>
                  <a:lnTo>
                    <a:pt x="8090" y="2379"/>
                  </a:lnTo>
                  <a:lnTo>
                    <a:pt x="8170" y="2441"/>
                  </a:lnTo>
                  <a:lnTo>
                    <a:pt x="8250" y="2510"/>
                  </a:lnTo>
                  <a:lnTo>
                    <a:pt x="8330" y="2579"/>
                  </a:lnTo>
                  <a:lnTo>
                    <a:pt x="8403" y="2648"/>
                  </a:lnTo>
                  <a:lnTo>
                    <a:pt x="8470" y="2723"/>
                  </a:lnTo>
                  <a:lnTo>
                    <a:pt x="8536" y="2806"/>
                  </a:lnTo>
                  <a:lnTo>
                    <a:pt x="8603" y="2888"/>
                  </a:lnTo>
                  <a:lnTo>
                    <a:pt x="8663" y="2971"/>
                  </a:lnTo>
                  <a:lnTo>
                    <a:pt x="8716" y="3060"/>
                  </a:lnTo>
                  <a:lnTo>
                    <a:pt x="8769" y="3150"/>
                  </a:lnTo>
                  <a:lnTo>
                    <a:pt x="8816" y="3246"/>
                  </a:lnTo>
                  <a:lnTo>
                    <a:pt x="8909" y="3438"/>
                  </a:lnTo>
                  <a:lnTo>
                    <a:pt x="8989" y="3638"/>
                  </a:lnTo>
                  <a:lnTo>
                    <a:pt x="9049" y="3844"/>
                  </a:lnTo>
                  <a:lnTo>
                    <a:pt x="9102" y="4057"/>
                  </a:lnTo>
                  <a:lnTo>
                    <a:pt x="9142" y="4277"/>
                  </a:lnTo>
                  <a:lnTo>
                    <a:pt x="9169" y="4490"/>
                  </a:lnTo>
                  <a:lnTo>
                    <a:pt x="9175" y="4697"/>
                  </a:lnTo>
                  <a:lnTo>
                    <a:pt x="9182" y="4903"/>
                  </a:lnTo>
                  <a:lnTo>
                    <a:pt x="9175" y="5116"/>
                  </a:lnTo>
                  <a:lnTo>
                    <a:pt x="9169" y="5329"/>
                  </a:lnTo>
                  <a:lnTo>
                    <a:pt x="9109" y="5288"/>
                  </a:lnTo>
                  <a:lnTo>
                    <a:pt x="9049" y="5254"/>
                  </a:lnTo>
                  <a:lnTo>
                    <a:pt x="8989" y="5226"/>
                  </a:lnTo>
                  <a:lnTo>
                    <a:pt x="8922" y="5199"/>
                  </a:lnTo>
                  <a:lnTo>
                    <a:pt x="8856" y="5171"/>
                  </a:lnTo>
                  <a:lnTo>
                    <a:pt x="8789" y="5157"/>
                  </a:lnTo>
                  <a:lnTo>
                    <a:pt x="8709" y="5144"/>
                  </a:lnTo>
                  <a:lnTo>
                    <a:pt x="8636" y="5130"/>
                  </a:lnTo>
                  <a:lnTo>
                    <a:pt x="8430" y="5102"/>
                  </a:lnTo>
                  <a:lnTo>
                    <a:pt x="8217" y="5075"/>
                  </a:lnTo>
                  <a:lnTo>
                    <a:pt x="8010" y="5054"/>
                  </a:lnTo>
                  <a:lnTo>
                    <a:pt x="7804" y="5020"/>
                  </a:lnTo>
                  <a:lnTo>
                    <a:pt x="7717" y="4958"/>
                  </a:lnTo>
                  <a:lnTo>
                    <a:pt x="7677" y="4930"/>
                  </a:lnTo>
                  <a:lnTo>
                    <a:pt x="7631" y="4910"/>
                  </a:lnTo>
                  <a:lnTo>
                    <a:pt x="7504" y="4862"/>
                  </a:lnTo>
                  <a:lnTo>
                    <a:pt x="7371" y="4814"/>
                  </a:lnTo>
                  <a:lnTo>
                    <a:pt x="7238" y="4772"/>
                  </a:lnTo>
                  <a:lnTo>
                    <a:pt x="7105" y="4738"/>
                  </a:lnTo>
                  <a:lnTo>
                    <a:pt x="6825" y="4669"/>
                  </a:lnTo>
                  <a:lnTo>
                    <a:pt x="6545" y="4614"/>
                  </a:lnTo>
                  <a:lnTo>
                    <a:pt x="6253" y="4573"/>
                  </a:lnTo>
                  <a:lnTo>
                    <a:pt x="5960" y="4539"/>
                  </a:lnTo>
                  <a:lnTo>
                    <a:pt x="5667" y="4518"/>
                  </a:lnTo>
                  <a:lnTo>
                    <a:pt x="5367" y="4497"/>
                  </a:lnTo>
                  <a:lnTo>
                    <a:pt x="5061" y="4490"/>
                  </a:lnTo>
                  <a:lnTo>
                    <a:pt x="4761" y="4477"/>
                  </a:lnTo>
                  <a:lnTo>
                    <a:pt x="4162" y="4470"/>
                  </a:lnTo>
                  <a:lnTo>
                    <a:pt x="3576" y="4463"/>
                  </a:lnTo>
                  <a:lnTo>
                    <a:pt x="3290" y="4463"/>
                  </a:lnTo>
                  <a:lnTo>
                    <a:pt x="3017" y="4449"/>
                  </a:lnTo>
                  <a:lnTo>
                    <a:pt x="3143" y="4263"/>
                  </a:lnTo>
                  <a:lnTo>
                    <a:pt x="3276" y="4078"/>
                  </a:lnTo>
                  <a:lnTo>
                    <a:pt x="3416" y="3899"/>
                  </a:lnTo>
                  <a:lnTo>
                    <a:pt x="3556" y="3727"/>
                  </a:lnTo>
                  <a:lnTo>
                    <a:pt x="3702" y="3555"/>
                  </a:lnTo>
                  <a:lnTo>
                    <a:pt x="3849" y="3383"/>
                  </a:lnTo>
                  <a:lnTo>
                    <a:pt x="4009" y="3225"/>
                  </a:lnTo>
                  <a:lnTo>
                    <a:pt x="4162" y="3067"/>
                  </a:lnTo>
                  <a:lnTo>
                    <a:pt x="4222" y="3108"/>
                  </a:lnTo>
                  <a:lnTo>
                    <a:pt x="4282" y="3156"/>
                  </a:lnTo>
                  <a:lnTo>
                    <a:pt x="4348" y="3191"/>
                  </a:lnTo>
                  <a:lnTo>
                    <a:pt x="4408" y="3225"/>
                  </a:lnTo>
                  <a:lnTo>
                    <a:pt x="4481" y="3246"/>
                  </a:lnTo>
                  <a:lnTo>
                    <a:pt x="4548" y="3266"/>
                  </a:lnTo>
                  <a:lnTo>
                    <a:pt x="4621" y="3280"/>
                  </a:lnTo>
                  <a:lnTo>
                    <a:pt x="4688" y="3287"/>
                  </a:lnTo>
                  <a:lnTo>
                    <a:pt x="4761" y="3294"/>
                  </a:lnTo>
                  <a:lnTo>
                    <a:pt x="4834" y="3287"/>
                  </a:lnTo>
                  <a:lnTo>
                    <a:pt x="4908" y="3273"/>
                  </a:lnTo>
                  <a:lnTo>
                    <a:pt x="4981" y="3253"/>
                  </a:lnTo>
                  <a:lnTo>
                    <a:pt x="5047" y="3218"/>
                  </a:lnTo>
                  <a:lnTo>
                    <a:pt x="5114" y="3184"/>
                  </a:lnTo>
                  <a:lnTo>
                    <a:pt x="5187" y="3143"/>
                  </a:lnTo>
                  <a:lnTo>
                    <a:pt x="5247" y="3088"/>
                  </a:lnTo>
                  <a:lnTo>
                    <a:pt x="5473" y="2868"/>
                  </a:lnTo>
                  <a:lnTo>
                    <a:pt x="5687" y="2661"/>
                  </a:lnTo>
                  <a:lnTo>
                    <a:pt x="5786" y="2565"/>
                  </a:lnTo>
                  <a:lnTo>
                    <a:pt x="5893" y="2476"/>
                  </a:lnTo>
                  <a:lnTo>
                    <a:pt x="5999" y="2393"/>
                  </a:lnTo>
                  <a:lnTo>
                    <a:pt x="6106" y="2318"/>
                  </a:lnTo>
                  <a:lnTo>
                    <a:pt x="6219" y="2242"/>
                  </a:lnTo>
                  <a:lnTo>
                    <a:pt x="6332" y="2187"/>
                  </a:lnTo>
                  <a:lnTo>
                    <a:pt x="6459" y="2132"/>
                  </a:lnTo>
                  <a:lnTo>
                    <a:pt x="6585" y="2091"/>
                  </a:lnTo>
                  <a:lnTo>
                    <a:pt x="6719" y="2063"/>
                  </a:lnTo>
                  <a:lnTo>
                    <a:pt x="6865" y="2049"/>
                  </a:lnTo>
                  <a:lnTo>
                    <a:pt x="7018" y="2043"/>
                  </a:lnTo>
                  <a:close/>
                  <a:moveTo>
                    <a:pt x="2184" y="6560"/>
                  </a:moveTo>
                  <a:lnTo>
                    <a:pt x="2258" y="6636"/>
                  </a:lnTo>
                  <a:lnTo>
                    <a:pt x="2337" y="6698"/>
                  </a:lnTo>
                  <a:lnTo>
                    <a:pt x="2417" y="6759"/>
                  </a:lnTo>
                  <a:lnTo>
                    <a:pt x="2511" y="6814"/>
                  </a:lnTo>
                  <a:lnTo>
                    <a:pt x="2604" y="6863"/>
                  </a:lnTo>
                  <a:lnTo>
                    <a:pt x="2704" y="6904"/>
                  </a:lnTo>
                  <a:lnTo>
                    <a:pt x="2810" y="6931"/>
                  </a:lnTo>
                  <a:lnTo>
                    <a:pt x="2930" y="6959"/>
                  </a:lnTo>
                  <a:lnTo>
                    <a:pt x="4055" y="7089"/>
                  </a:lnTo>
                  <a:lnTo>
                    <a:pt x="4055" y="7193"/>
                  </a:lnTo>
                  <a:lnTo>
                    <a:pt x="4055" y="7303"/>
                  </a:lnTo>
                  <a:lnTo>
                    <a:pt x="4062" y="7413"/>
                  </a:lnTo>
                  <a:lnTo>
                    <a:pt x="4075" y="7523"/>
                  </a:lnTo>
                  <a:lnTo>
                    <a:pt x="4089" y="7626"/>
                  </a:lnTo>
                  <a:lnTo>
                    <a:pt x="4109" y="7736"/>
                  </a:lnTo>
                  <a:lnTo>
                    <a:pt x="4162" y="7949"/>
                  </a:lnTo>
                  <a:lnTo>
                    <a:pt x="4228" y="8162"/>
                  </a:lnTo>
                  <a:lnTo>
                    <a:pt x="4308" y="8375"/>
                  </a:lnTo>
                  <a:lnTo>
                    <a:pt x="4402" y="8582"/>
                  </a:lnTo>
                  <a:lnTo>
                    <a:pt x="4501" y="8781"/>
                  </a:lnTo>
                  <a:lnTo>
                    <a:pt x="4561" y="8884"/>
                  </a:lnTo>
                  <a:lnTo>
                    <a:pt x="4628" y="8973"/>
                  </a:lnTo>
                  <a:lnTo>
                    <a:pt x="4688" y="9056"/>
                  </a:lnTo>
                  <a:lnTo>
                    <a:pt x="4761" y="9125"/>
                  </a:lnTo>
                  <a:lnTo>
                    <a:pt x="4834" y="9187"/>
                  </a:lnTo>
                  <a:lnTo>
                    <a:pt x="4908" y="9242"/>
                  </a:lnTo>
                  <a:lnTo>
                    <a:pt x="4987" y="9290"/>
                  </a:lnTo>
                  <a:lnTo>
                    <a:pt x="5067" y="9331"/>
                  </a:lnTo>
                  <a:lnTo>
                    <a:pt x="5147" y="9359"/>
                  </a:lnTo>
                  <a:lnTo>
                    <a:pt x="5227" y="9379"/>
                  </a:lnTo>
                  <a:lnTo>
                    <a:pt x="5314" y="9393"/>
                  </a:lnTo>
                  <a:lnTo>
                    <a:pt x="5400" y="9407"/>
                  </a:lnTo>
                  <a:lnTo>
                    <a:pt x="5480" y="9407"/>
                  </a:lnTo>
                  <a:lnTo>
                    <a:pt x="5567" y="9400"/>
                  </a:lnTo>
                  <a:lnTo>
                    <a:pt x="5653" y="9386"/>
                  </a:lnTo>
                  <a:lnTo>
                    <a:pt x="5733" y="9365"/>
                  </a:lnTo>
                  <a:lnTo>
                    <a:pt x="5820" y="9338"/>
                  </a:lnTo>
                  <a:lnTo>
                    <a:pt x="5900" y="9310"/>
                  </a:lnTo>
                  <a:lnTo>
                    <a:pt x="5980" y="9276"/>
                  </a:lnTo>
                  <a:lnTo>
                    <a:pt x="6059" y="9228"/>
                  </a:lnTo>
                  <a:lnTo>
                    <a:pt x="6133" y="9187"/>
                  </a:lnTo>
                  <a:lnTo>
                    <a:pt x="6206" y="9132"/>
                  </a:lnTo>
                  <a:lnTo>
                    <a:pt x="6272" y="9077"/>
                  </a:lnTo>
                  <a:lnTo>
                    <a:pt x="6339" y="9015"/>
                  </a:lnTo>
                  <a:lnTo>
                    <a:pt x="6399" y="8946"/>
                  </a:lnTo>
                  <a:lnTo>
                    <a:pt x="6459" y="8877"/>
                  </a:lnTo>
                  <a:lnTo>
                    <a:pt x="6512" y="8802"/>
                  </a:lnTo>
                  <a:lnTo>
                    <a:pt x="6559" y="8726"/>
                  </a:lnTo>
                  <a:lnTo>
                    <a:pt x="6605" y="8643"/>
                  </a:lnTo>
                  <a:lnTo>
                    <a:pt x="6639" y="8561"/>
                  </a:lnTo>
                  <a:lnTo>
                    <a:pt x="6672" y="8472"/>
                  </a:lnTo>
                  <a:lnTo>
                    <a:pt x="6699" y="8382"/>
                  </a:lnTo>
                  <a:lnTo>
                    <a:pt x="6812" y="8300"/>
                  </a:lnTo>
                  <a:lnTo>
                    <a:pt x="6918" y="8203"/>
                  </a:lnTo>
                  <a:lnTo>
                    <a:pt x="7012" y="8100"/>
                  </a:lnTo>
                  <a:lnTo>
                    <a:pt x="7091" y="7990"/>
                  </a:lnTo>
                  <a:lnTo>
                    <a:pt x="7165" y="7873"/>
                  </a:lnTo>
                  <a:lnTo>
                    <a:pt x="7225" y="7750"/>
                  </a:lnTo>
                  <a:lnTo>
                    <a:pt x="7278" y="7619"/>
                  </a:lnTo>
                  <a:lnTo>
                    <a:pt x="7318" y="7481"/>
                  </a:lnTo>
                  <a:lnTo>
                    <a:pt x="7637" y="7523"/>
                  </a:lnTo>
                  <a:lnTo>
                    <a:pt x="7964" y="7564"/>
                  </a:lnTo>
                  <a:lnTo>
                    <a:pt x="8297" y="7598"/>
                  </a:lnTo>
                  <a:lnTo>
                    <a:pt x="8636" y="7640"/>
                  </a:lnTo>
                  <a:lnTo>
                    <a:pt x="8676" y="7640"/>
                  </a:lnTo>
                  <a:lnTo>
                    <a:pt x="8596" y="7832"/>
                  </a:lnTo>
                  <a:lnTo>
                    <a:pt x="8516" y="8018"/>
                  </a:lnTo>
                  <a:lnTo>
                    <a:pt x="8430" y="8203"/>
                  </a:lnTo>
                  <a:lnTo>
                    <a:pt x="8337" y="8389"/>
                  </a:lnTo>
                  <a:lnTo>
                    <a:pt x="8237" y="8568"/>
                  </a:lnTo>
                  <a:lnTo>
                    <a:pt x="8130" y="8740"/>
                  </a:lnTo>
                  <a:lnTo>
                    <a:pt x="8024" y="8912"/>
                  </a:lnTo>
                  <a:lnTo>
                    <a:pt x="7910" y="9070"/>
                  </a:lnTo>
                  <a:lnTo>
                    <a:pt x="7791" y="9228"/>
                  </a:lnTo>
                  <a:lnTo>
                    <a:pt x="7671" y="9379"/>
                  </a:lnTo>
                  <a:lnTo>
                    <a:pt x="7544" y="9530"/>
                  </a:lnTo>
                  <a:lnTo>
                    <a:pt x="7411" y="9668"/>
                  </a:lnTo>
                  <a:lnTo>
                    <a:pt x="7271" y="9799"/>
                  </a:lnTo>
                  <a:lnTo>
                    <a:pt x="7125" y="9922"/>
                  </a:lnTo>
                  <a:lnTo>
                    <a:pt x="6978" y="10039"/>
                  </a:lnTo>
                  <a:lnTo>
                    <a:pt x="6825" y="10142"/>
                  </a:lnTo>
                  <a:lnTo>
                    <a:pt x="6719" y="10211"/>
                  </a:lnTo>
                  <a:lnTo>
                    <a:pt x="6612" y="10280"/>
                  </a:lnTo>
                  <a:lnTo>
                    <a:pt x="6506" y="10335"/>
                  </a:lnTo>
                  <a:lnTo>
                    <a:pt x="6399" y="10390"/>
                  </a:lnTo>
                  <a:lnTo>
                    <a:pt x="6292" y="10431"/>
                  </a:lnTo>
                  <a:lnTo>
                    <a:pt x="6186" y="10479"/>
                  </a:lnTo>
                  <a:lnTo>
                    <a:pt x="6079" y="10514"/>
                  </a:lnTo>
                  <a:lnTo>
                    <a:pt x="5973" y="10541"/>
                  </a:lnTo>
                  <a:lnTo>
                    <a:pt x="5860" y="10569"/>
                  </a:lnTo>
                  <a:lnTo>
                    <a:pt x="5753" y="10589"/>
                  </a:lnTo>
                  <a:lnTo>
                    <a:pt x="5647" y="10610"/>
                  </a:lnTo>
                  <a:lnTo>
                    <a:pt x="5540" y="10617"/>
                  </a:lnTo>
                  <a:lnTo>
                    <a:pt x="5434" y="10624"/>
                  </a:lnTo>
                  <a:lnTo>
                    <a:pt x="5327" y="10631"/>
                  </a:lnTo>
                  <a:lnTo>
                    <a:pt x="5227" y="10631"/>
                  </a:lnTo>
                  <a:lnTo>
                    <a:pt x="5121" y="10624"/>
                  </a:lnTo>
                  <a:lnTo>
                    <a:pt x="5014" y="10610"/>
                  </a:lnTo>
                  <a:lnTo>
                    <a:pt x="4914" y="10596"/>
                  </a:lnTo>
                  <a:lnTo>
                    <a:pt x="4808" y="10576"/>
                  </a:lnTo>
                  <a:lnTo>
                    <a:pt x="4708" y="10548"/>
                  </a:lnTo>
                  <a:lnTo>
                    <a:pt x="4508" y="10493"/>
                  </a:lnTo>
                  <a:lnTo>
                    <a:pt x="4315" y="10417"/>
                  </a:lnTo>
                  <a:lnTo>
                    <a:pt x="4122" y="10328"/>
                  </a:lnTo>
                  <a:lnTo>
                    <a:pt x="3935" y="10225"/>
                  </a:lnTo>
                  <a:lnTo>
                    <a:pt x="3756" y="10108"/>
                  </a:lnTo>
                  <a:lnTo>
                    <a:pt x="3583" y="9984"/>
                  </a:lnTo>
                  <a:lnTo>
                    <a:pt x="3416" y="9840"/>
                  </a:lnTo>
                  <a:lnTo>
                    <a:pt x="3256" y="9689"/>
                  </a:lnTo>
                  <a:lnTo>
                    <a:pt x="3103" y="9530"/>
                  </a:lnTo>
                  <a:lnTo>
                    <a:pt x="2963" y="9359"/>
                  </a:lnTo>
                  <a:lnTo>
                    <a:pt x="2830" y="9180"/>
                  </a:lnTo>
                  <a:lnTo>
                    <a:pt x="2704" y="8987"/>
                  </a:lnTo>
                  <a:lnTo>
                    <a:pt x="2597" y="8795"/>
                  </a:lnTo>
                  <a:lnTo>
                    <a:pt x="2491" y="8588"/>
                  </a:lnTo>
                  <a:lnTo>
                    <a:pt x="2404" y="8382"/>
                  </a:lnTo>
                  <a:lnTo>
                    <a:pt x="2324" y="8162"/>
                  </a:lnTo>
                  <a:lnTo>
                    <a:pt x="2258" y="7949"/>
                  </a:lnTo>
                  <a:lnTo>
                    <a:pt x="2204" y="7722"/>
                  </a:lnTo>
                  <a:lnTo>
                    <a:pt x="2171" y="7495"/>
                  </a:lnTo>
                  <a:lnTo>
                    <a:pt x="2144" y="7268"/>
                  </a:lnTo>
                  <a:lnTo>
                    <a:pt x="2138" y="7034"/>
                  </a:lnTo>
                  <a:lnTo>
                    <a:pt x="2138" y="6801"/>
                  </a:lnTo>
                  <a:lnTo>
                    <a:pt x="2144" y="6739"/>
                  </a:lnTo>
                  <a:lnTo>
                    <a:pt x="2164" y="6684"/>
                  </a:lnTo>
                  <a:lnTo>
                    <a:pt x="2178" y="6622"/>
                  </a:lnTo>
                  <a:lnTo>
                    <a:pt x="2184" y="6560"/>
                  </a:lnTo>
                  <a:close/>
                  <a:moveTo>
                    <a:pt x="6732" y="0"/>
                  </a:moveTo>
                  <a:lnTo>
                    <a:pt x="6519" y="7"/>
                  </a:lnTo>
                  <a:lnTo>
                    <a:pt x="6306" y="28"/>
                  </a:lnTo>
                  <a:lnTo>
                    <a:pt x="6093" y="55"/>
                  </a:lnTo>
                  <a:lnTo>
                    <a:pt x="5893" y="97"/>
                  </a:lnTo>
                  <a:lnTo>
                    <a:pt x="5693" y="145"/>
                  </a:lnTo>
                  <a:lnTo>
                    <a:pt x="5500" y="200"/>
                  </a:lnTo>
                  <a:lnTo>
                    <a:pt x="5314" y="275"/>
                  </a:lnTo>
                  <a:lnTo>
                    <a:pt x="5134" y="358"/>
                  </a:lnTo>
                  <a:lnTo>
                    <a:pt x="4967" y="454"/>
                  </a:lnTo>
                  <a:lnTo>
                    <a:pt x="4808" y="557"/>
                  </a:lnTo>
                  <a:lnTo>
                    <a:pt x="4734" y="619"/>
                  </a:lnTo>
                  <a:lnTo>
                    <a:pt x="4661" y="674"/>
                  </a:lnTo>
                  <a:lnTo>
                    <a:pt x="4595" y="743"/>
                  </a:lnTo>
                  <a:lnTo>
                    <a:pt x="4528" y="805"/>
                  </a:lnTo>
                  <a:lnTo>
                    <a:pt x="4461" y="881"/>
                  </a:lnTo>
                  <a:lnTo>
                    <a:pt x="4402" y="949"/>
                  </a:lnTo>
                  <a:lnTo>
                    <a:pt x="4348" y="1025"/>
                  </a:lnTo>
                  <a:lnTo>
                    <a:pt x="4288" y="1107"/>
                  </a:lnTo>
                  <a:lnTo>
                    <a:pt x="4142" y="1156"/>
                  </a:lnTo>
                  <a:lnTo>
                    <a:pt x="3995" y="1204"/>
                  </a:lnTo>
                  <a:lnTo>
                    <a:pt x="3856" y="1259"/>
                  </a:lnTo>
                  <a:lnTo>
                    <a:pt x="3709" y="1314"/>
                  </a:lnTo>
                  <a:lnTo>
                    <a:pt x="3569" y="1376"/>
                  </a:lnTo>
                  <a:lnTo>
                    <a:pt x="3429" y="1444"/>
                  </a:lnTo>
                  <a:lnTo>
                    <a:pt x="3296" y="1513"/>
                  </a:lnTo>
                  <a:lnTo>
                    <a:pt x="3163" y="1582"/>
                  </a:lnTo>
                  <a:lnTo>
                    <a:pt x="3030" y="1664"/>
                  </a:lnTo>
                  <a:lnTo>
                    <a:pt x="2897" y="1740"/>
                  </a:lnTo>
                  <a:lnTo>
                    <a:pt x="2770" y="1823"/>
                  </a:lnTo>
                  <a:lnTo>
                    <a:pt x="2644" y="1912"/>
                  </a:lnTo>
                  <a:lnTo>
                    <a:pt x="2404" y="2098"/>
                  </a:lnTo>
                  <a:lnTo>
                    <a:pt x="2164" y="2297"/>
                  </a:lnTo>
                  <a:lnTo>
                    <a:pt x="1945" y="2503"/>
                  </a:lnTo>
                  <a:lnTo>
                    <a:pt x="1732" y="2723"/>
                  </a:lnTo>
                  <a:lnTo>
                    <a:pt x="1525" y="2957"/>
                  </a:lnTo>
                  <a:lnTo>
                    <a:pt x="1332" y="3198"/>
                  </a:lnTo>
                  <a:lnTo>
                    <a:pt x="1152" y="3445"/>
                  </a:lnTo>
                  <a:lnTo>
                    <a:pt x="979" y="3707"/>
                  </a:lnTo>
                  <a:lnTo>
                    <a:pt x="826" y="3975"/>
                  </a:lnTo>
                  <a:lnTo>
                    <a:pt x="680" y="4250"/>
                  </a:lnTo>
                  <a:lnTo>
                    <a:pt x="546" y="4532"/>
                  </a:lnTo>
                  <a:lnTo>
                    <a:pt x="427" y="4820"/>
                  </a:lnTo>
                  <a:lnTo>
                    <a:pt x="327" y="5116"/>
                  </a:lnTo>
                  <a:lnTo>
                    <a:pt x="233" y="5412"/>
                  </a:lnTo>
                  <a:lnTo>
                    <a:pt x="160" y="5714"/>
                  </a:lnTo>
                  <a:lnTo>
                    <a:pt x="94" y="6024"/>
                  </a:lnTo>
                  <a:lnTo>
                    <a:pt x="47" y="6333"/>
                  </a:lnTo>
                  <a:lnTo>
                    <a:pt x="20" y="6643"/>
                  </a:lnTo>
                  <a:lnTo>
                    <a:pt x="7" y="6801"/>
                  </a:lnTo>
                  <a:lnTo>
                    <a:pt x="7" y="6959"/>
                  </a:lnTo>
                  <a:lnTo>
                    <a:pt x="0" y="7117"/>
                  </a:lnTo>
                  <a:lnTo>
                    <a:pt x="7" y="7275"/>
                  </a:lnTo>
                  <a:lnTo>
                    <a:pt x="14" y="7433"/>
                  </a:lnTo>
                  <a:lnTo>
                    <a:pt x="20" y="7591"/>
                  </a:lnTo>
                  <a:lnTo>
                    <a:pt x="40" y="7750"/>
                  </a:lnTo>
                  <a:lnTo>
                    <a:pt x="60" y="7908"/>
                  </a:lnTo>
                  <a:lnTo>
                    <a:pt x="80" y="8066"/>
                  </a:lnTo>
                  <a:lnTo>
                    <a:pt x="107" y="8224"/>
                  </a:lnTo>
                  <a:lnTo>
                    <a:pt x="140" y="8375"/>
                  </a:lnTo>
                  <a:lnTo>
                    <a:pt x="180" y="8533"/>
                  </a:lnTo>
                  <a:lnTo>
                    <a:pt x="220" y="8692"/>
                  </a:lnTo>
                  <a:lnTo>
                    <a:pt x="267" y="8843"/>
                  </a:lnTo>
                  <a:lnTo>
                    <a:pt x="320" y="9001"/>
                  </a:lnTo>
                  <a:lnTo>
                    <a:pt x="373" y="9152"/>
                  </a:lnTo>
                  <a:lnTo>
                    <a:pt x="433" y="9310"/>
                  </a:lnTo>
                  <a:lnTo>
                    <a:pt x="500" y="9469"/>
                  </a:lnTo>
                  <a:lnTo>
                    <a:pt x="566" y="9620"/>
                  </a:lnTo>
                  <a:lnTo>
                    <a:pt x="640" y="9764"/>
                  </a:lnTo>
                  <a:lnTo>
                    <a:pt x="720" y="9915"/>
                  </a:lnTo>
                  <a:lnTo>
                    <a:pt x="799" y="10053"/>
                  </a:lnTo>
                  <a:lnTo>
                    <a:pt x="879" y="10197"/>
                  </a:lnTo>
                  <a:lnTo>
                    <a:pt x="966" y="10335"/>
                  </a:lnTo>
                  <a:lnTo>
                    <a:pt x="1059" y="10466"/>
                  </a:lnTo>
                  <a:lnTo>
                    <a:pt x="1152" y="10596"/>
                  </a:lnTo>
                  <a:lnTo>
                    <a:pt x="1246" y="10720"/>
                  </a:lnTo>
                  <a:lnTo>
                    <a:pt x="1345" y="10844"/>
                  </a:lnTo>
                  <a:lnTo>
                    <a:pt x="1445" y="10967"/>
                  </a:lnTo>
                  <a:lnTo>
                    <a:pt x="1552" y="11084"/>
                  </a:lnTo>
                  <a:lnTo>
                    <a:pt x="1665" y="11201"/>
                  </a:lnTo>
                  <a:lnTo>
                    <a:pt x="1772" y="11311"/>
                  </a:lnTo>
                  <a:lnTo>
                    <a:pt x="1885" y="11414"/>
                  </a:lnTo>
                  <a:lnTo>
                    <a:pt x="2005" y="11518"/>
                  </a:lnTo>
                  <a:lnTo>
                    <a:pt x="2118" y="11621"/>
                  </a:lnTo>
                  <a:lnTo>
                    <a:pt x="2238" y="11717"/>
                  </a:lnTo>
                  <a:lnTo>
                    <a:pt x="2364" y="11806"/>
                  </a:lnTo>
                  <a:lnTo>
                    <a:pt x="2491" y="11896"/>
                  </a:lnTo>
                  <a:lnTo>
                    <a:pt x="2617" y="11978"/>
                  </a:lnTo>
                  <a:lnTo>
                    <a:pt x="2744" y="12061"/>
                  </a:lnTo>
                  <a:lnTo>
                    <a:pt x="2877" y="12136"/>
                  </a:lnTo>
                  <a:lnTo>
                    <a:pt x="3010" y="12212"/>
                  </a:lnTo>
                  <a:lnTo>
                    <a:pt x="3143" y="12281"/>
                  </a:lnTo>
                  <a:lnTo>
                    <a:pt x="3276" y="12343"/>
                  </a:lnTo>
                  <a:lnTo>
                    <a:pt x="3416" y="12405"/>
                  </a:lnTo>
                  <a:lnTo>
                    <a:pt x="3549" y="12466"/>
                  </a:lnTo>
                  <a:lnTo>
                    <a:pt x="3696" y="12515"/>
                  </a:lnTo>
                  <a:lnTo>
                    <a:pt x="3836" y="12563"/>
                  </a:lnTo>
                  <a:lnTo>
                    <a:pt x="3975" y="12611"/>
                  </a:lnTo>
                  <a:lnTo>
                    <a:pt x="4122" y="12652"/>
                  </a:lnTo>
                  <a:lnTo>
                    <a:pt x="4262" y="12686"/>
                  </a:lnTo>
                  <a:lnTo>
                    <a:pt x="4408" y="12721"/>
                  </a:lnTo>
                  <a:lnTo>
                    <a:pt x="4555" y="12741"/>
                  </a:lnTo>
                  <a:lnTo>
                    <a:pt x="4701" y="12769"/>
                  </a:lnTo>
                  <a:lnTo>
                    <a:pt x="4848" y="12783"/>
                  </a:lnTo>
                  <a:lnTo>
                    <a:pt x="4994" y="12796"/>
                  </a:lnTo>
                  <a:lnTo>
                    <a:pt x="5141" y="12810"/>
                  </a:lnTo>
                  <a:lnTo>
                    <a:pt x="5587" y="12810"/>
                  </a:lnTo>
                  <a:lnTo>
                    <a:pt x="5740" y="12796"/>
                  </a:lnTo>
                  <a:lnTo>
                    <a:pt x="5886" y="12783"/>
                  </a:lnTo>
                  <a:lnTo>
                    <a:pt x="6033" y="12762"/>
                  </a:lnTo>
                  <a:lnTo>
                    <a:pt x="6179" y="12741"/>
                  </a:lnTo>
                  <a:lnTo>
                    <a:pt x="6332" y="12707"/>
                  </a:lnTo>
                  <a:lnTo>
                    <a:pt x="6479" y="12673"/>
                  </a:lnTo>
                  <a:lnTo>
                    <a:pt x="6625" y="12631"/>
                  </a:lnTo>
                  <a:lnTo>
                    <a:pt x="6772" y="12590"/>
                  </a:lnTo>
                  <a:lnTo>
                    <a:pt x="6918" y="12542"/>
                  </a:lnTo>
                  <a:lnTo>
                    <a:pt x="7058" y="12487"/>
                  </a:lnTo>
                  <a:lnTo>
                    <a:pt x="7205" y="12425"/>
                  </a:lnTo>
                  <a:lnTo>
                    <a:pt x="7344" y="12356"/>
                  </a:lnTo>
                  <a:lnTo>
                    <a:pt x="7491" y="12288"/>
                  </a:lnTo>
                  <a:lnTo>
                    <a:pt x="7631" y="12212"/>
                  </a:lnTo>
                  <a:lnTo>
                    <a:pt x="7771" y="12130"/>
                  </a:lnTo>
                  <a:lnTo>
                    <a:pt x="7904" y="12040"/>
                  </a:lnTo>
                  <a:lnTo>
                    <a:pt x="8044" y="11951"/>
                  </a:lnTo>
                  <a:lnTo>
                    <a:pt x="8177" y="11854"/>
                  </a:lnTo>
                  <a:lnTo>
                    <a:pt x="8310" y="11751"/>
                  </a:lnTo>
                  <a:lnTo>
                    <a:pt x="8443" y="11641"/>
                  </a:lnTo>
                  <a:lnTo>
                    <a:pt x="8563" y="11531"/>
                  </a:lnTo>
                  <a:lnTo>
                    <a:pt x="8683" y="11421"/>
                  </a:lnTo>
                  <a:lnTo>
                    <a:pt x="8803" y="11304"/>
                  </a:lnTo>
                  <a:lnTo>
                    <a:pt x="8916" y="11188"/>
                  </a:lnTo>
                  <a:lnTo>
                    <a:pt x="9142" y="10940"/>
                  </a:lnTo>
                  <a:lnTo>
                    <a:pt x="9355" y="10672"/>
                  </a:lnTo>
                  <a:lnTo>
                    <a:pt x="9562" y="10397"/>
                  </a:lnTo>
                  <a:lnTo>
                    <a:pt x="9761" y="10108"/>
                  </a:lnTo>
                  <a:lnTo>
                    <a:pt x="9954" y="9812"/>
                  </a:lnTo>
                  <a:lnTo>
                    <a:pt x="10128" y="9503"/>
                  </a:lnTo>
                  <a:lnTo>
                    <a:pt x="10301" y="9180"/>
                  </a:lnTo>
                  <a:lnTo>
                    <a:pt x="10454" y="8850"/>
                  </a:lnTo>
                  <a:lnTo>
                    <a:pt x="10600" y="8520"/>
                  </a:lnTo>
                  <a:lnTo>
                    <a:pt x="10733" y="8176"/>
                  </a:lnTo>
                  <a:lnTo>
                    <a:pt x="10853" y="7825"/>
                  </a:lnTo>
                  <a:lnTo>
                    <a:pt x="10960" y="7475"/>
                  </a:lnTo>
                  <a:lnTo>
                    <a:pt x="11053" y="7117"/>
                  </a:lnTo>
                  <a:lnTo>
                    <a:pt x="11133" y="6759"/>
                  </a:lnTo>
                  <a:lnTo>
                    <a:pt x="11200" y="6402"/>
                  </a:lnTo>
                  <a:lnTo>
                    <a:pt x="11253" y="6037"/>
                  </a:lnTo>
                  <a:lnTo>
                    <a:pt x="11286" y="5673"/>
                  </a:lnTo>
                  <a:lnTo>
                    <a:pt x="11299" y="5494"/>
                  </a:lnTo>
                  <a:lnTo>
                    <a:pt x="11306" y="5315"/>
                  </a:lnTo>
                  <a:lnTo>
                    <a:pt x="11313" y="5137"/>
                  </a:lnTo>
                  <a:lnTo>
                    <a:pt x="11313" y="4951"/>
                  </a:lnTo>
                  <a:lnTo>
                    <a:pt x="11306" y="4772"/>
                  </a:lnTo>
                  <a:lnTo>
                    <a:pt x="11293" y="4600"/>
                  </a:lnTo>
                  <a:lnTo>
                    <a:pt x="11279" y="4422"/>
                  </a:lnTo>
                  <a:lnTo>
                    <a:pt x="11266" y="4243"/>
                  </a:lnTo>
                  <a:lnTo>
                    <a:pt x="11240" y="4071"/>
                  </a:lnTo>
                  <a:lnTo>
                    <a:pt x="11213" y="3892"/>
                  </a:lnTo>
                  <a:lnTo>
                    <a:pt x="11186" y="3720"/>
                  </a:lnTo>
                  <a:lnTo>
                    <a:pt x="11146" y="3548"/>
                  </a:lnTo>
                  <a:lnTo>
                    <a:pt x="11106" y="3383"/>
                  </a:lnTo>
                  <a:lnTo>
                    <a:pt x="11060" y="3211"/>
                  </a:lnTo>
                  <a:lnTo>
                    <a:pt x="11013" y="3046"/>
                  </a:lnTo>
                  <a:lnTo>
                    <a:pt x="10960" y="2881"/>
                  </a:lnTo>
                  <a:lnTo>
                    <a:pt x="10893" y="2723"/>
                  </a:lnTo>
                  <a:lnTo>
                    <a:pt x="10833" y="2558"/>
                  </a:lnTo>
                  <a:lnTo>
                    <a:pt x="10760" y="2400"/>
                  </a:lnTo>
                  <a:lnTo>
                    <a:pt x="10687" y="2249"/>
                  </a:lnTo>
                  <a:lnTo>
                    <a:pt x="10607" y="2098"/>
                  </a:lnTo>
                  <a:lnTo>
                    <a:pt x="10520" y="1946"/>
                  </a:lnTo>
                  <a:lnTo>
                    <a:pt x="10427" y="1795"/>
                  </a:lnTo>
                  <a:lnTo>
                    <a:pt x="10334" y="1651"/>
                  </a:lnTo>
                  <a:lnTo>
                    <a:pt x="10234" y="1513"/>
                  </a:lnTo>
                  <a:lnTo>
                    <a:pt x="10128" y="1369"/>
                  </a:lnTo>
                  <a:lnTo>
                    <a:pt x="10008" y="1231"/>
                  </a:lnTo>
                  <a:lnTo>
                    <a:pt x="9875" y="1101"/>
                  </a:lnTo>
                  <a:lnTo>
                    <a:pt x="9728" y="970"/>
                  </a:lnTo>
                  <a:lnTo>
                    <a:pt x="9568" y="853"/>
                  </a:lnTo>
                  <a:lnTo>
                    <a:pt x="9409" y="743"/>
                  </a:lnTo>
                  <a:lnTo>
                    <a:pt x="9229" y="633"/>
                  </a:lnTo>
                  <a:lnTo>
                    <a:pt x="9049" y="537"/>
                  </a:lnTo>
                  <a:lnTo>
                    <a:pt x="8856" y="447"/>
                  </a:lnTo>
                  <a:lnTo>
                    <a:pt x="8663" y="365"/>
                  </a:lnTo>
                  <a:lnTo>
                    <a:pt x="8456" y="289"/>
                  </a:lnTo>
                  <a:lnTo>
                    <a:pt x="8250" y="220"/>
                  </a:lnTo>
                  <a:lnTo>
                    <a:pt x="8037" y="165"/>
                  </a:lnTo>
                  <a:lnTo>
                    <a:pt x="7824" y="110"/>
                  </a:lnTo>
                  <a:lnTo>
                    <a:pt x="7604" y="76"/>
                  </a:lnTo>
                  <a:lnTo>
                    <a:pt x="7384" y="42"/>
                  </a:lnTo>
                  <a:lnTo>
                    <a:pt x="7171" y="21"/>
                  </a:lnTo>
                  <a:lnTo>
                    <a:pt x="6952" y="7"/>
                  </a:lnTo>
                  <a:lnTo>
                    <a:pt x="6732"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8" name="Google Shape;818;p38"/>
            <p:cNvSpPr/>
            <p:nvPr/>
          </p:nvSpPr>
          <p:spPr>
            <a:xfrm>
              <a:off x="-743500" y="-3847550"/>
              <a:ext cx="154175" cy="82200"/>
            </a:xfrm>
            <a:custGeom>
              <a:avLst/>
              <a:gdLst/>
              <a:ahLst/>
              <a:cxnLst/>
              <a:rect l="l" t="t" r="r" b="b"/>
              <a:pathLst>
                <a:path w="6167" h="3288" extrusionOk="0">
                  <a:moveTo>
                    <a:pt x="4002" y="1"/>
                  </a:moveTo>
                  <a:lnTo>
                    <a:pt x="3849" y="7"/>
                  </a:lnTo>
                  <a:lnTo>
                    <a:pt x="3703" y="21"/>
                  </a:lnTo>
                  <a:lnTo>
                    <a:pt x="3569" y="49"/>
                  </a:lnTo>
                  <a:lnTo>
                    <a:pt x="3443" y="90"/>
                  </a:lnTo>
                  <a:lnTo>
                    <a:pt x="3316" y="145"/>
                  </a:lnTo>
                  <a:lnTo>
                    <a:pt x="3203" y="200"/>
                  </a:lnTo>
                  <a:lnTo>
                    <a:pt x="3090" y="276"/>
                  </a:lnTo>
                  <a:lnTo>
                    <a:pt x="2983" y="351"/>
                  </a:lnTo>
                  <a:lnTo>
                    <a:pt x="2877" y="434"/>
                  </a:lnTo>
                  <a:lnTo>
                    <a:pt x="2770" y="523"/>
                  </a:lnTo>
                  <a:lnTo>
                    <a:pt x="2671" y="619"/>
                  </a:lnTo>
                  <a:lnTo>
                    <a:pt x="2457" y="826"/>
                  </a:lnTo>
                  <a:lnTo>
                    <a:pt x="2231" y="1046"/>
                  </a:lnTo>
                  <a:lnTo>
                    <a:pt x="2171" y="1101"/>
                  </a:lnTo>
                  <a:lnTo>
                    <a:pt x="2098" y="1142"/>
                  </a:lnTo>
                  <a:lnTo>
                    <a:pt x="2031" y="1176"/>
                  </a:lnTo>
                  <a:lnTo>
                    <a:pt x="1965" y="1211"/>
                  </a:lnTo>
                  <a:lnTo>
                    <a:pt x="1892" y="1231"/>
                  </a:lnTo>
                  <a:lnTo>
                    <a:pt x="1818" y="1245"/>
                  </a:lnTo>
                  <a:lnTo>
                    <a:pt x="1745" y="1252"/>
                  </a:lnTo>
                  <a:lnTo>
                    <a:pt x="1672" y="1245"/>
                  </a:lnTo>
                  <a:lnTo>
                    <a:pt x="1605" y="1238"/>
                  </a:lnTo>
                  <a:lnTo>
                    <a:pt x="1532" y="1224"/>
                  </a:lnTo>
                  <a:lnTo>
                    <a:pt x="1465" y="1204"/>
                  </a:lnTo>
                  <a:lnTo>
                    <a:pt x="1392" y="1183"/>
                  </a:lnTo>
                  <a:lnTo>
                    <a:pt x="1332" y="1149"/>
                  </a:lnTo>
                  <a:lnTo>
                    <a:pt x="1266" y="1114"/>
                  </a:lnTo>
                  <a:lnTo>
                    <a:pt x="1206" y="1066"/>
                  </a:lnTo>
                  <a:lnTo>
                    <a:pt x="1146" y="1025"/>
                  </a:lnTo>
                  <a:lnTo>
                    <a:pt x="993" y="1183"/>
                  </a:lnTo>
                  <a:lnTo>
                    <a:pt x="833" y="1341"/>
                  </a:lnTo>
                  <a:lnTo>
                    <a:pt x="686" y="1513"/>
                  </a:lnTo>
                  <a:lnTo>
                    <a:pt x="540" y="1685"/>
                  </a:lnTo>
                  <a:lnTo>
                    <a:pt x="400" y="1857"/>
                  </a:lnTo>
                  <a:lnTo>
                    <a:pt x="260" y="2036"/>
                  </a:lnTo>
                  <a:lnTo>
                    <a:pt x="127" y="2221"/>
                  </a:lnTo>
                  <a:lnTo>
                    <a:pt x="1" y="2407"/>
                  </a:lnTo>
                  <a:lnTo>
                    <a:pt x="274" y="2421"/>
                  </a:lnTo>
                  <a:lnTo>
                    <a:pt x="560" y="2421"/>
                  </a:lnTo>
                  <a:lnTo>
                    <a:pt x="1146" y="2428"/>
                  </a:lnTo>
                  <a:lnTo>
                    <a:pt x="1745" y="2435"/>
                  </a:lnTo>
                  <a:lnTo>
                    <a:pt x="2045" y="2448"/>
                  </a:lnTo>
                  <a:lnTo>
                    <a:pt x="2351" y="2455"/>
                  </a:lnTo>
                  <a:lnTo>
                    <a:pt x="2651" y="2476"/>
                  </a:lnTo>
                  <a:lnTo>
                    <a:pt x="2944" y="2497"/>
                  </a:lnTo>
                  <a:lnTo>
                    <a:pt x="3237" y="2531"/>
                  </a:lnTo>
                  <a:lnTo>
                    <a:pt x="3529" y="2572"/>
                  </a:lnTo>
                  <a:lnTo>
                    <a:pt x="3809" y="2627"/>
                  </a:lnTo>
                  <a:lnTo>
                    <a:pt x="4089" y="2696"/>
                  </a:lnTo>
                  <a:lnTo>
                    <a:pt x="4222" y="2730"/>
                  </a:lnTo>
                  <a:lnTo>
                    <a:pt x="4355" y="2772"/>
                  </a:lnTo>
                  <a:lnTo>
                    <a:pt x="4488" y="2820"/>
                  </a:lnTo>
                  <a:lnTo>
                    <a:pt x="4615" y="2868"/>
                  </a:lnTo>
                  <a:lnTo>
                    <a:pt x="4661" y="2888"/>
                  </a:lnTo>
                  <a:lnTo>
                    <a:pt x="4701" y="2916"/>
                  </a:lnTo>
                  <a:lnTo>
                    <a:pt x="4788" y="2978"/>
                  </a:lnTo>
                  <a:lnTo>
                    <a:pt x="4994" y="3012"/>
                  </a:lnTo>
                  <a:lnTo>
                    <a:pt x="5201" y="3033"/>
                  </a:lnTo>
                  <a:lnTo>
                    <a:pt x="5414" y="3060"/>
                  </a:lnTo>
                  <a:lnTo>
                    <a:pt x="5620" y="3088"/>
                  </a:lnTo>
                  <a:lnTo>
                    <a:pt x="5693" y="3102"/>
                  </a:lnTo>
                  <a:lnTo>
                    <a:pt x="5773" y="3115"/>
                  </a:lnTo>
                  <a:lnTo>
                    <a:pt x="5840" y="3129"/>
                  </a:lnTo>
                  <a:lnTo>
                    <a:pt x="5906" y="3157"/>
                  </a:lnTo>
                  <a:lnTo>
                    <a:pt x="5973" y="3184"/>
                  </a:lnTo>
                  <a:lnTo>
                    <a:pt x="6033" y="3212"/>
                  </a:lnTo>
                  <a:lnTo>
                    <a:pt x="6093" y="3246"/>
                  </a:lnTo>
                  <a:lnTo>
                    <a:pt x="6153" y="3287"/>
                  </a:lnTo>
                  <a:lnTo>
                    <a:pt x="6159" y="3074"/>
                  </a:lnTo>
                  <a:lnTo>
                    <a:pt x="6166" y="2861"/>
                  </a:lnTo>
                  <a:lnTo>
                    <a:pt x="6159" y="2655"/>
                  </a:lnTo>
                  <a:lnTo>
                    <a:pt x="6153" y="2448"/>
                  </a:lnTo>
                  <a:lnTo>
                    <a:pt x="6126" y="2235"/>
                  </a:lnTo>
                  <a:lnTo>
                    <a:pt x="6086" y="2015"/>
                  </a:lnTo>
                  <a:lnTo>
                    <a:pt x="6033" y="1802"/>
                  </a:lnTo>
                  <a:lnTo>
                    <a:pt x="5973" y="1596"/>
                  </a:lnTo>
                  <a:lnTo>
                    <a:pt x="5893" y="1396"/>
                  </a:lnTo>
                  <a:lnTo>
                    <a:pt x="5800" y="1204"/>
                  </a:lnTo>
                  <a:lnTo>
                    <a:pt x="5753" y="1108"/>
                  </a:lnTo>
                  <a:lnTo>
                    <a:pt x="5700" y="1018"/>
                  </a:lnTo>
                  <a:lnTo>
                    <a:pt x="5647" y="929"/>
                  </a:lnTo>
                  <a:lnTo>
                    <a:pt x="5587" y="846"/>
                  </a:lnTo>
                  <a:lnTo>
                    <a:pt x="5520" y="764"/>
                  </a:lnTo>
                  <a:lnTo>
                    <a:pt x="5454" y="681"/>
                  </a:lnTo>
                  <a:lnTo>
                    <a:pt x="5387" y="606"/>
                  </a:lnTo>
                  <a:lnTo>
                    <a:pt x="5314" y="537"/>
                  </a:lnTo>
                  <a:lnTo>
                    <a:pt x="5234" y="468"/>
                  </a:lnTo>
                  <a:lnTo>
                    <a:pt x="5154" y="399"/>
                  </a:lnTo>
                  <a:lnTo>
                    <a:pt x="5074" y="337"/>
                  </a:lnTo>
                  <a:lnTo>
                    <a:pt x="4988" y="282"/>
                  </a:lnTo>
                  <a:lnTo>
                    <a:pt x="4894" y="234"/>
                  </a:lnTo>
                  <a:lnTo>
                    <a:pt x="4801" y="186"/>
                  </a:lnTo>
                  <a:lnTo>
                    <a:pt x="4708" y="145"/>
                  </a:lnTo>
                  <a:lnTo>
                    <a:pt x="4608" y="104"/>
                  </a:lnTo>
                  <a:lnTo>
                    <a:pt x="4502" y="76"/>
                  </a:lnTo>
                  <a:lnTo>
                    <a:pt x="4395" y="49"/>
                  </a:lnTo>
                  <a:lnTo>
                    <a:pt x="4282" y="28"/>
                  </a:lnTo>
                  <a:lnTo>
                    <a:pt x="4169" y="14"/>
                  </a:lnTo>
                  <a:lnTo>
                    <a:pt x="4002"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19;p38"/>
            <p:cNvSpPr/>
            <p:nvPr/>
          </p:nvSpPr>
          <p:spPr>
            <a:xfrm>
              <a:off x="-765475" y="-3734600"/>
              <a:ext cx="163500" cy="101775"/>
            </a:xfrm>
            <a:custGeom>
              <a:avLst/>
              <a:gdLst/>
              <a:ahLst/>
              <a:cxnLst/>
              <a:rect l="l" t="t" r="r" b="b"/>
              <a:pathLst>
                <a:path w="6540" h="4071" extrusionOk="0">
                  <a:moveTo>
                    <a:pt x="47" y="0"/>
                  </a:moveTo>
                  <a:lnTo>
                    <a:pt x="41" y="62"/>
                  </a:lnTo>
                  <a:lnTo>
                    <a:pt x="27" y="124"/>
                  </a:lnTo>
                  <a:lnTo>
                    <a:pt x="7" y="179"/>
                  </a:lnTo>
                  <a:lnTo>
                    <a:pt x="1" y="241"/>
                  </a:lnTo>
                  <a:lnTo>
                    <a:pt x="1" y="474"/>
                  </a:lnTo>
                  <a:lnTo>
                    <a:pt x="7" y="708"/>
                  </a:lnTo>
                  <a:lnTo>
                    <a:pt x="34" y="935"/>
                  </a:lnTo>
                  <a:lnTo>
                    <a:pt x="67" y="1162"/>
                  </a:lnTo>
                  <a:lnTo>
                    <a:pt x="121" y="1389"/>
                  </a:lnTo>
                  <a:lnTo>
                    <a:pt x="187" y="1602"/>
                  </a:lnTo>
                  <a:lnTo>
                    <a:pt x="267" y="1822"/>
                  </a:lnTo>
                  <a:lnTo>
                    <a:pt x="354" y="2028"/>
                  </a:lnTo>
                  <a:lnTo>
                    <a:pt x="460" y="2235"/>
                  </a:lnTo>
                  <a:lnTo>
                    <a:pt x="567" y="2427"/>
                  </a:lnTo>
                  <a:lnTo>
                    <a:pt x="693" y="2620"/>
                  </a:lnTo>
                  <a:lnTo>
                    <a:pt x="826" y="2799"/>
                  </a:lnTo>
                  <a:lnTo>
                    <a:pt x="966" y="2970"/>
                  </a:lnTo>
                  <a:lnTo>
                    <a:pt x="1119" y="3129"/>
                  </a:lnTo>
                  <a:lnTo>
                    <a:pt x="1279" y="3280"/>
                  </a:lnTo>
                  <a:lnTo>
                    <a:pt x="1446" y="3424"/>
                  </a:lnTo>
                  <a:lnTo>
                    <a:pt x="1619" y="3548"/>
                  </a:lnTo>
                  <a:lnTo>
                    <a:pt x="1798" y="3665"/>
                  </a:lnTo>
                  <a:lnTo>
                    <a:pt x="1985" y="3768"/>
                  </a:lnTo>
                  <a:lnTo>
                    <a:pt x="2178" y="3857"/>
                  </a:lnTo>
                  <a:lnTo>
                    <a:pt x="2371" y="3933"/>
                  </a:lnTo>
                  <a:lnTo>
                    <a:pt x="2571" y="3988"/>
                  </a:lnTo>
                  <a:lnTo>
                    <a:pt x="2671" y="4016"/>
                  </a:lnTo>
                  <a:lnTo>
                    <a:pt x="2777" y="4036"/>
                  </a:lnTo>
                  <a:lnTo>
                    <a:pt x="2877" y="4050"/>
                  </a:lnTo>
                  <a:lnTo>
                    <a:pt x="2984" y="4064"/>
                  </a:lnTo>
                  <a:lnTo>
                    <a:pt x="3090" y="4071"/>
                  </a:lnTo>
                  <a:lnTo>
                    <a:pt x="3190" y="4071"/>
                  </a:lnTo>
                  <a:lnTo>
                    <a:pt x="3297" y="4064"/>
                  </a:lnTo>
                  <a:lnTo>
                    <a:pt x="3403" y="4057"/>
                  </a:lnTo>
                  <a:lnTo>
                    <a:pt x="3510" y="4050"/>
                  </a:lnTo>
                  <a:lnTo>
                    <a:pt x="3616" y="4029"/>
                  </a:lnTo>
                  <a:lnTo>
                    <a:pt x="3723" y="4009"/>
                  </a:lnTo>
                  <a:lnTo>
                    <a:pt x="3836" y="3981"/>
                  </a:lnTo>
                  <a:lnTo>
                    <a:pt x="3942" y="3954"/>
                  </a:lnTo>
                  <a:lnTo>
                    <a:pt x="4049" y="3919"/>
                  </a:lnTo>
                  <a:lnTo>
                    <a:pt x="4155" y="3871"/>
                  </a:lnTo>
                  <a:lnTo>
                    <a:pt x="4262" y="3830"/>
                  </a:lnTo>
                  <a:lnTo>
                    <a:pt x="4369" y="3775"/>
                  </a:lnTo>
                  <a:lnTo>
                    <a:pt x="4475" y="3720"/>
                  </a:lnTo>
                  <a:lnTo>
                    <a:pt x="4582" y="3651"/>
                  </a:lnTo>
                  <a:lnTo>
                    <a:pt x="4688" y="3582"/>
                  </a:lnTo>
                  <a:lnTo>
                    <a:pt x="4841" y="3479"/>
                  </a:lnTo>
                  <a:lnTo>
                    <a:pt x="4988" y="3362"/>
                  </a:lnTo>
                  <a:lnTo>
                    <a:pt x="5134" y="3239"/>
                  </a:lnTo>
                  <a:lnTo>
                    <a:pt x="5274" y="3108"/>
                  </a:lnTo>
                  <a:lnTo>
                    <a:pt x="5407" y="2970"/>
                  </a:lnTo>
                  <a:lnTo>
                    <a:pt x="5534" y="2819"/>
                  </a:lnTo>
                  <a:lnTo>
                    <a:pt x="5654" y="2668"/>
                  </a:lnTo>
                  <a:lnTo>
                    <a:pt x="5773" y="2510"/>
                  </a:lnTo>
                  <a:lnTo>
                    <a:pt x="5887" y="2352"/>
                  </a:lnTo>
                  <a:lnTo>
                    <a:pt x="5993" y="2180"/>
                  </a:lnTo>
                  <a:lnTo>
                    <a:pt x="6100" y="2008"/>
                  </a:lnTo>
                  <a:lnTo>
                    <a:pt x="6200" y="1829"/>
                  </a:lnTo>
                  <a:lnTo>
                    <a:pt x="6293" y="1643"/>
                  </a:lnTo>
                  <a:lnTo>
                    <a:pt x="6379" y="1458"/>
                  </a:lnTo>
                  <a:lnTo>
                    <a:pt x="6459" y="1272"/>
                  </a:lnTo>
                  <a:lnTo>
                    <a:pt x="6539" y="1080"/>
                  </a:lnTo>
                  <a:lnTo>
                    <a:pt x="6499" y="1080"/>
                  </a:lnTo>
                  <a:lnTo>
                    <a:pt x="6160" y="1038"/>
                  </a:lnTo>
                  <a:lnTo>
                    <a:pt x="5827" y="1004"/>
                  </a:lnTo>
                  <a:lnTo>
                    <a:pt x="5500" y="963"/>
                  </a:lnTo>
                  <a:lnTo>
                    <a:pt x="5181" y="921"/>
                  </a:lnTo>
                  <a:lnTo>
                    <a:pt x="5141" y="1059"/>
                  </a:lnTo>
                  <a:lnTo>
                    <a:pt x="5088" y="1190"/>
                  </a:lnTo>
                  <a:lnTo>
                    <a:pt x="5028" y="1313"/>
                  </a:lnTo>
                  <a:lnTo>
                    <a:pt x="4954" y="1430"/>
                  </a:lnTo>
                  <a:lnTo>
                    <a:pt x="4875" y="1540"/>
                  </a:lnTo>
                  <a:lnTo>
                    <a:pt x="4781" y="1643"/>
                  </a:lnTo>
                  <a:lnTo>
                    <a:pt x="4675" y="1740"/>
                  </a:lnTo>
                  <a:lnTo>
                    <a:pt x="4562" y="1822"/>
                  </a:lnTo>
                  <a:lnTo>
                    <a:pt x="4535" y="1912"/>
                  </a:lnTo>
                  <a:lnTo>
                    <a:pt x="4502" y="2001"/>
                  </a:lnTo>
                  <a:lnTo>
                    <a:pt x="4468" y="2083"/>
                  </a:lnTo>
                  <a:lnTo>
                    <a:pt x="4422" y="2166"/>
                  </a:lnTo>
                  <a:lnTo>
                    <a:pt x="4375" y="2242"/>
                  </a:lnTo>
                  <a:lnTo>
                    <a:pt x="4322" y="2317"/>
                  </a:lnTo>
                  <a:lnTo>
                    <a:pt x="4262" y="2386"/>
                  </a:lnTo>
                  <a:lnTo>
                    <a:pt x="4202" y="2455"/>
                  </a:lnTo>
                  <a:lnTo>
                    <a:pt x="4135" y="2517"/>
                  </a:lnTo>
                  <a:lnTo>
                    <a:pt x="4069" y="2572"/>
                  </a:lnTo>
                  <a:lnTo>
                    <a:pt x="3996" y="2627"/>
                  </a:lnTo>
                  <a:lnTo>
                    <a:pt x="3922" y="2668"/>
                  </a:lnTo>
                  <a:lnTo>
                    <a:pt x="3843" y="2716"/>
                  </a:lnTo>
                  <a:lnTo>
                    <a:pt x="3763" y="2750"/>
                  </a:lnTo>
                  <a:lnTo>
                    <a:pt x="3683" y="2778"/>
                  </a:lnTo>
                  <a:lnTo>
                    <a:pt x="3596" y="2805"/>
                  </a:lnTo>
                  <a:lnTo>
                    <a:pt x="3516" y="2826"/>
                  </a:lnTo>
                  <a:lnTo>
                    <a:pt x="3430" y="2840"/>
                  </a:lnTo>
                  <a:lnTo>
                    <a:pt x="3343" y="2847"/>
                  </a:lnTo>
                  <a:lnTo>
                    <a:pt x="3263" y="2847"/>
                  </a:lnTo>
                  <a:lnTo>
                    <a:pt x="3177" y="2833"/>
                  </a:lnTo>
                  <a:lnTo>
                    <a:pt x="3090" y="2819"/>
                  </a:lnTo>
                  <a:lnTo>
                    <a:pt x="3010" y="2799"/>
                  </a:lnTo>
                  <a:lnTo>
                    <a:pt x="2930" y="2771"/>
                  </a:lnTo>
                  <a:lnTo>
                    <a:pt x="2850" y="2730"/>
                  </a:lnTo>
                  <a:lnTo>
                    <a:pt x="2771" y="2682"/>
                  </a:lnTo>
                  <a:lnTo>
                    <a:pt x="2697" y="2627"/>
                  </a:lnTo>
                  <a:lnTo>
                    <a:pt x="2624" y="2565"/>
                  </a:lnTo>
                  <a:lnTo>
                    <a:pt x="2551" y="2496"/>
                  </a:lnTo>
                  <a:lnTo>
                    <a:pt x="2491" y="2413"/>
                  </a:lnTo>
                  <a:lnTo>
                    <a:pt x="2424" y="2324"/>
                  </a:lnTo>
                  <a:lnTo>
                    <a:pt x="2364" y="2221"/>
                  </a:lnTo>
                  <a:lnTo>
                    <a:pt x="2265" y="2022"/>
                  </a:lnTo>
                  <a:lnTo>
                    <a:pt x="2171" y="1815"/>
                  </a:lnTo>
                  <a:lnTo>
                    <a:pt x="2091" y="1602"/>
                  </a:lnTo>
                  <a:lnTo>
                    <a:pt x="2025" y="1389"/>
                  </a:lnTo>
                  <a:lnTo>
                    <a:pt x="1972" y="1176"/>
                  </a:lnTo>
                  <a:lnTo>
                    <a:pt x="1952" y="1066"/>
                  </a:lnTo>
                  <a:lnTo>
                    <a:pt x="1938" y="963"/>
                  </a:lnTo>
                  <a:lnTo>
                    <a:pt x="1925" y="853"/>
                  </a:lnTo>
                  <a:lnTo>
                    <a:pt x="1918" y="743"/>
                  </a:lnTo>
                  <a:lnTo>
                    <a:pt x="1918" y="633"/>
                  </a:lnTo>
                  <a:lnTo>
                    <a:pt x="1918" y="529"/>
                  </a:lnTo>
                  <a:lnTo>
                    <a:pt x="793" y="399"/>
                  </a:lnTo>
                  <a:lnTo>
                    <a:pt x="673" y="371"/>
                  </a:lnTo>
                  <a:lnTo>
                    <a:pt x="567" y="344"/>
                  </a:lnTo>
                  <a:lnTo>
                    <a:pt x="467" y="303"/>
                  </a:lnTo>
                  <a:lnTo>
                    <a:pt x="374" y="254"/>
                  </a:lnTo>
                  <a:lnTo>
                    <a:pt x="280" y="199"/>
                  </a:lnTo>
                  <a:lnTo>
                    <a:pt x="200" y="138"/>
                  </a:lnTo>
                  <a:lnTo>
                    <a:pt x="121" y="76"/>
                  </a:lnTo>
                  <a:lnTo>
                    <a:pt x="47" y="0"/>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0" name="Google Shape;820;p38"/>
            <p:cNvSpPr/>
            <p:nvPr/>
          </p:nvSpPr>
          <p:spPr>
            <a:xfrm>
              <a:off x="-2231275" y="-3163900"/>
              <a:ext cx="1628800" cy="1031050"/>
            </a:xfrm>
            <a:custGeom>
              <a:avLst/>
              <a:gdLst/>
              <a:ahLst/>
              <a:cxnLst/>
              <a:rect l="l" t="t" r="r" b="b"/>
              <a:pathLst>
                <a:path w="65152" h="41242" extrusionOk="0">
                  <a:moveTo>
                    <a:pt x="24889" y="0"/>
                  </a:moveTo>
                  <a:lnTo>
                    <a:pt x="24290" y="14"/>
                  </a:lnTo>
                  <a:lnTo>
                    <a:pt x="23697" y="21"/>
                  </a:lnTo>
                  <a:lnTo>
                    <a:pt x="23098" y="41"/>
                  </a:lnTo>
                  <a:lnTo>
                    <a:pt x="22505" y="62"/>
                  </a:lnTo>
                  <a:lnTo>
                    <a:pt x="21913" y="89"/>
                  </a:lnTo>
                  <a:lnTo>
                    <a:pt x="21320" y="117"/>
                  </a:lnTo>
                  <a:lnTo>
                    <a:pt x="20727" y="151"/>
                  </a:lnTo>
                  <a:lnTo>
                    <a:pt x="19549" y="227"/>
                  </a:lnTo>
                  <a:lnTo>
                    <a:pt x="18377" y="323"/>
                  </a:lnTo>
                  <a:lnTo>
                    <a:pt x="17238" y="426"/>
                  </a:lnTo>
                  <a:lnTo>
                    <a:pt x="16100" y="543"/>
                  </a:lnTo>
                  <a:lnTo>
                    <a:pt x="14948" y="681"/>
                  </a:lnTo>
                  <a:lnTo>
                    <a:pt x="13796" y="839"/>
                  </a:lnTo>
                  <a:lnTo>
                    <a:pt x="13224" y="921"/>
                  </a:lnTo>
                  <a:lnTo>
                    <a:pt x="12644" y="1004"/>
                  </a:lnTo>
                  <a:lnTo>
                    <a:pt x="12065" y="1100"/>
                  </a:lnTo>
                  <a:lnTo>
                    <a:pt x="11486" y="1196"/>
                  </a:lnTo>
                  <a:lnTo>
                    <a:pt x="10913" y="1293"/>
                  </a:lnTo>
                  <a:lnTo>
                    <a:pt x="10334" y="1396"/>
                  </a:lnTo>
                  <a:lnTo>
                    <a:pt x="9755" y="1506"/>
                  </a:lnTo>
                  <a:lnTo>
                    <a:pt x="9175" y="1623"/>
                  </a:lnTo>
                  <a:lnTo>
                    <a:pt x="8596" y="1740"/>
                  </a:lnTo>
                  <a:lnTo>
                    <a:pt x="8017" y="1863"/>
                  </a:lnTo>
                  <a:lnTo>
                    <a:pt x="7438" y="1987"/>
                  </a:lnTo>
                  <a:lnTo>
                    <a:pt x="6858" y="2118"/>
                  </a:lnTo>
                  <a:lnTo>
                    <a:pt x="6286" y="2255"/>
                  </a:lnTo>
                  <a:lnTo>
                    <a:pt x="5706" y="2393"/>
                  </a:lnTo>
                  <a:lnTo>
                    <a:pt x="5134" y="2537"/>
                  </a:lnTo>
                  <a:lnTo>
                    <a:pt x="4555" y="2688"/>
                  </a:lnTo>
                  <a:lnTo>
                    <a:pt x="3982" y="2840"/>
                  </a:lnTo>
                  <a:lnTo>
                    <a:pt x="3409" y="2998"/>
                  </a:lnTo>
                  <a:lnTo>
                    <a:pt x="2837" y="3156"/>
                  </a:lnTo>
                  <a:lnTo>
                    <a:pt x="2271" y="3328"/>
                  </a:lnTo>
                  <a:lnTo>
                    <a:pt x="1698" y="3500"/>
                  </a:lnTo>
                  <a:lnTo>
                    <a:pt x="1132" y="3672"/>
                  </a:lnTo>
                  <a:lnTo>
                    <a:pt x="566" y="3857"/>
                  </a:lnTo>
                  <a:lnTo>
                    <a:pt x="0" y="4036"/>
                  </a:lnTo>
                  <a:lnTo>
                    <a:pt x="27" y="4057"/>
                  </a:lnTo>
                  <a:lnTo>
                    <a:pt x="47" y="4064"/>
                  </a:lnTo>
                  <a:lnTo>
                    <a:pt x="586" y="4875"/>
                  </a:lnTo>
                  <a:lnTo>
                    <a:pt x="1112" y="5693"/>
                  </a:lnTo>
                  <a:lnTo>
                    <a:pt x="1632" y="6518"/>
                  </a:lnTo>
                  <a:lnTo>
                    <a:pt x="2144" y="7343"/>
                  </a:lnTo>
                  <a:lnTo>
                    <a:pt x="2650" y="8182"/>
                  </a:lnTo>
                  <a:lnTo>
                    <a:pt x="3156" y="9014"/>
                  </a:lnTo>
                  <a:lnTo>
                    <a:pt x="3649" y="9860"/>
                  </a:lnTo>
                  <a:lnTo>
                    <a:pt x="4142" y="10706"/>
                  </a:lnTo>
                  <a:lnTo>
                    <a:pt x="5114" y="12397"/>
                  </a:lnTo>
                  <a:lnTo>
                    <a:pt x="6086" y="14102"/>
                  </a:lnTo>
                  <a:lnTo>
                    <a:pt x="7051" y="15801"/>
                  </a:lnTo>
                  <a:lnTo>
                    <a:pt x="8030" y="17492"/>
                  </a:lnTo>
                  <a:lnTo>
                    <a:pt x="8223" y="17829"/>
                  </a:lnTo>
                  <a:lnTo>
                    <a:pt x="8416" y="18173"/>
                  </a:lnTo>
                  <a:lnTo>
                    <a:pt x="8796" y="18867"/>
                  </a:lnTo>
                  <a:lnTo>
                    <a:pt x="9169" y="19583"/>
                  </a:lnTo>
                  <a:lnTo>
                    <a:pt x="9548" y="20318"/>
                  </a:lnTo>
                  <a:lnTo>
                    <a:pt x="10307" y="21804"/>
                  </a:lnTo>
                  <a:lnTo>
                    <a:pt x="10687" y="22553"/>
                  </a:lnTo>
                  <a:lnTo>
                    <a:pt x="11080" y="23302"/>
                  </a:lnTo>
                  <a:lnTo>
                    <a:pt x="11486" y="24045"/>
                  </a:lnTo>
                  <a:lnTo>
                    <a:pt x="11892" y="24774"/>
                  </a:lnTo>
                  <a:lnTo>
                    <a:pt x="12105" y="25138"/>
                  </a:lnTo>
                  <a:lnTo>
                    <a:pt x="12318" y="25496"/>
                  </a:lnTo>
                  <a:lnTo>
                    <a:pt x="12538" y="25853"/>
                  </a:lnTo>
                  <a:lnTo>
                    <a:pt x="12757" y="26204"/>
                  </a:lnTo>
                  <a:lnTo>
                    <a:pt x="12984" y="26548"/>
                  </a:lnTo>
                  <a:lnTo>
                    <a:pt x="13210" y="26885"/>
                  </a:lnTo>
                  <a:lnTo>
                    <a:pt x="13443" y="27215"/>
                  </a:lnTo>
                  <a:lnTo>
                    <a:pt x="13683" y="27545"/>
                  </a:lnTo>
                  <a:lnTo>
                    <a:pt x="13929" y="27861"/>
                  </a:lnTo>
                  <a:lnTo>
                    <a:pt x="14176" y="28177"/>
                  </a:lnTo>
                  <a:lnTo>
                    <a:pt x="14435" y="28480"/>
                  </a:lnTo>
                  <a:lnTo>
                    <a:pt x="14695" y="28776"/>
                  </a:lnTo>
                  <a:lnTo>
                    <a:pt x="14968" y="28638"/>
                  </a:lnTo>
                  <a:lnTo>
                    <a:pt x="15248" y="28508"/>
                  </a:lnTo>
                  <a:lnTo>
                    <a:pt x="15534" y="28384"/>
                  </a:lnTo>
                  <a:lnTo>
                    <a:pt x="15814" y="28267"/>
                  </a:lnTo>
                  <a:lnTo>
                    <a:pt x="16100" y="28157"/>
                  </a:lnTo>
                  <a:lnTo>
                    <a:pt x="16393" y="28061"/>
                  </a:lnTo>
                  <a:lnTo>
                    <a:pt x="16679" y="27964"/>
                  </a:lnTo>
                  <a:lnTo>
                    <a:pt x="16972" y="27875"/>
                  </a:lnTo>
                  <a:lnTo>
                    <a:pt x="17265" y="27799"/>
                  </a:lnTo>
                  <a:lnTo>
                    <a:pt x="17558" y="27731"/>
                  </a:lnTo>
                  <a:lnTo>
                    <a:pt x="17851" y="27669"/>
                  </a:lnTo>
                  <a:lnTo>
                    <a:pt x="18144" y="27614"/>
                  </a:lnTo>
                  <a:lnTo>
                    <a:pt x="18437" y="27566"/>
                  </a:lnTo>
                  <a:lnTo>
                    <a:pt x="18730" y="27524"/>
                  </a:lnTo>
                  <a:lnTo>
                    <a:pt x="19023" y="27497"/>
                  </a:lnTo>
                  <a:lnTo>
                    <a:pt x="19316" y="27476"/>
                  </a:lnTo>
                  <a:lnTo>
                    <a:pt x="19622" y="27469"/>
                  </a:lnTo>
                  <a:lnTo>
                    <a:pt x="19935" y="27462"/>
                  </a:lnTo>
                  <a:lnTo>
                    <a:pt x="20241" y="27469"/>
                  </a:lnTo>
                  <a:lnTo>
                    <a:pt x="20548" y="27490"/>
                  </a:lnTo>
                  <a:lnTo>
                    <a:pt x="20854" y="27511"/>
                  </a:lnTo>
                  <a:lnTo>
                    <a:pt x="21160" y="27545"/>
                  </a:lnTo>
                  <a:lnTo>
                    <a:pt x="21460" y="27586"/>
                  </a:lnTo>
                  <a:lnTo>
                    <a:pt x="21759" y="27634"/>
                  </a:lnTo>
                  <a:lnTo>
                    <a:pt x="22059" y="27696"/>
                  </a:lnTo>
                  <a:lnTo>
                    <a:pt x="22359" y="27765"/>
                  </a:lnTo>
                  <a:lnTo>
                    <a:pt x="22658" y="27841"/>
                  </a:lnTo>
                  <a:lnTo>
                    <a:pt x="22951" y="27923"/>
                  </a:lnTo>
                  <a:lnTo>
                    <a:pt x="23238" y="28012"/>
                  </a:lnTo>
                  <a:lnTo>
                    <a:pt x="23530" y="28109"/>
                  </a:lnTo>
                  <a:lnTo>
                    <a:pt x="23817" y="28212"/>
                  </a:lnTo>
                  <a:lnTo>
                    <a:pt x="24096" y="28329"/>
                  </a:lnTo>
                  <a:lnTo>
                    <a:pt x="24376" y="28446"/>
                  </a:lnTo>
                  <a:lnTo>
                    <a:pt x="24656" y="28576"/>
                  </a:lnTo>
                  <a:lnTo>
                    <a:pt x="24929" y="28707"/>
                  </a:lnTo>
                  <a:lnTo>
                    <a:pt x="25195" y="28851"/>
                  </a:lnTo>
                  <a:lnTo>
                    <a:pt x="25468" y="28996"/>
                  </a:lnTo>
                  <a:lnTo>
                    <a:pt x="25728" y="29154"/>
                  </a:lnTo>
                  <a:lnTo>
                    <a:pt x="25987" y="29312"/>
                  </a:lnTo>
                  <a:lnTo>
                    <a:pt x="26240" y="29484"/>
                  </a:lnTo>
                  <a:lnTo>
                    <a:pt x="26493" y="29656"/>
                  </a:lnTo>
                  <a:lnTo>
                    <a:pt x="26740" y="29835"/>
                  </a:lnTo>
                  <a:lnTo>
                    <a:pt x="26986" y="30020"/>
                  </a:lnTo>
                  <a:lnTo>
                    <a:pt x="27219" y="30213"/>
                  </a:lnTo>
                  <a:lnTo>
                    <a:pt x="27459" y="30412"/>
                  </a:lnTo>
                  <a:lnTo>
                    <a:pt x="27685" y="30618"/>
                  </a:lnTo>
                  <a:lnTo>
                    <a:pt x="27912" y="30825"/>
                  </a:lnTo>
                  <a:lnTo>
                    <a:pt x="28125" y="31045"/>
                  </a:lnTo>
                  <a:lnTo>
                    <a:pt x="28338" y="31265"/>
                  </a:lnTo>
                  <a:lnTo>
                    <a:pt x="28551" y="31485"/>
                  </a:lnTo>
                  <a:lnTo>
                    <a:pt x="28751" y="31719"/>
                  </a:lnTo>
                  <a:lnTo>
                    <a:pt x="28950" y="31952"/>
                  </a:lnTo>
                  <a:lnTo>
                    <a:pt x="29137" y="32193"/>
                  </a:lnTo>
                  <a:lnTo>
                    <a:pt x="29323" y="32441"/>
                  </a:lnTo>
                  <a:lnTo>
                    <a:pt x="29503" y="32688"/>
                  </a:lnTo>
                  <a:lnTo>
                    <a:pt x="29676" y="32942"/>
                  </a:lnTo>
                  <a:lnTo>
                    <a:pt x="29843" y="33204"/>
                  </a:lnTo>
                  <a:lnTo>
                    <a:pt x="30002" y="33465"/>
                  </a:lnTo>
                  <a:lnTo>
                    <a:pt x="30155" y="33733"/>
                  </a:lnTo>
                  <a:lnTo>
                    <a:pt x="30302" y="34008"/>
                  </a:lnTo>
                  <a:lnTo>
                    <a:pt x="30442" y="34283"/>
                  </a:lnTo>
                  <a:lnTo>
                    <a:pt x="30575" y="34558"/>
                  </a:lnTo>
                  <a:lnTo>
                    <a:pt x="30695" y="34840"/>
                  </a:lnTo>
                  <a:lnTo>
                    <a:pt x="30815" y="35129"/>
                  </a:lnTo>
                  <a:lnTo>
                    <a:pt x="30928" y="35418"/>
                  </a:lnTo>
                  <a:lnTo>
                    <a:pt x="31028" y="35713"/>
                  </a:lnTo>
                  <a:lnTo>
                    <a:pt x="31121" y="36009"/>
                  </a:lnTo>
                  <a:lnTo>
                    <a:pt x="31207" y="36305"/>
                  </a:lnTo>
                  <a:lnTo>
                    <a:pt x="31287" y="36607"/>
                  </a:lnTo>
                  <a:lnTo>
                    <a:pt x="31361" y="36917"/>
                  </a:lnTo>
                  <a:lnTo>
                    <a:pt x="31421" y="37226"/>
                  </a:lnTo>
                  <a:lnTo>
                    <a:pt x="31474" y="37536"/>
                  </a:lnTo>
                  <a:lnTo>
                    <a:pt x="31520" y="37845"/>
                  </a:lnTo>
                  <a:lnTo>
                    <a:pt x="31554" y="38161"/>
                  </a:lnTo>
                  <a:lnTo>
                    <a:pt x="31580" y="38478"/>
                  </a:lnTo>
                  <a:lnTo>
                    <a:pt x="31600" y="38801"/>
                  </a:lnTo>
                  <a:lnTo>
                    <a:pt x="31607" y="39124"/>
                  </a:lnTo>
                  <a:lnTo>
                    <a:pt x="31607" y="39447"/>
                  </a:lnTo>
                  <a:lnTo>
                    <a:pt x="31594" y="39770"/>
                  </a:lnTo>
                  <a:lnTo>
                    <a:pt x="31574" y="40100"/>
                  </a:lnTo>
                  <a:lnTo>
                    <a:pt x="31554" y="40190"/>
                  </a:lnTo>
                  <a:lnTo>
                    <a:pt x="31534" y="40265"/>
                  </a:lnTo>
                  <a:lnTo>
                    <a:pt x="31507" y="40341"/>
                  </a:lnTo>
                  <a:lnTo>
                    <a:pt x="31494" y="40403"/>
                  </a:lnTo>
                  <a:lnTo>
                    <a:pt x="35435" y="40451"/>
                  </a:lnTo>
                  <a:lnTo>
                    <a:pt x="39377" y="40492"/>
                  </a:lnTo>
                  <a:lnTo>
                    <a:pt x="43312" y="40520"/>
                  </a:lnTo>
                  <a:lnTo>
                    <a:pt x="47254" y="40533"/>
                  </a:lnTo>
                  <a:lnTo>
                    <a:pt x="51189" y="40540"/>
                  </a:lnTo>
                  <a:lnTo>
                    <a:pt x="55130" y="40533"/>
                  </a:lnTo>
                  <a:lnTo>
                    <a:pt x="59066" y="40513"/>
                  </a:lnTo>
                  <a:lnTo>
                    <a:pt x="61030" y="40492"/>
                  </a:lnTo>
                  <a:lnTo>
                    <a:pt x="63001" y="40472"/>
                  </a:lnTo>
                  <a:lnTo>
                    <a:pt x="63120" y="40472"/>
                  </a:lnTo>
                  <a:lnTo>
                    <a:pt x="63227" y="40485"/>
                  </a:lnTo>
                  <a:lnTo>
                    <a:pt x="63333" y="40506"/>
                  </a:lnTo>
                  <a:lnTo>
                    <a:pt x="63440" y="40527"/>
                  </a:lnTo>
                  <a:lnTo>
                    <a:pt x="63533" y="40561"/>
                  </a:lnTo>
                  <a:lnTo>
                    <a:pt x="63626" y="40595"/>
                  </a:lnTo>
                  <a:lnTo>
                    <a:pt x="63713" y="40643"/>
                  </a:lnTo>
                  <a:lnTo>
                    <a:pt x="63793" y="40692"/>
                  </a:lnTo>
                  <a:lnTo>
                    <a:pt x="63866" y="40747"/>
                  </a:lnTo>
                  <a:lnTo>
                    <a:pt x="63939" y="40802"/>
                  </a:lnTo>
                  <a:lnTo>
                    <a:pt x="64006" y="40870"/>
                  </a:lnTo>
                  <a:lnTo>
                    <a:pt x="64072" y="40932"/>
                  </a:lnTo>
                  <a:lnTo>
                    <a:pt x="64126" y="41008"/>
                  </a:lnTo>
                  <a:lnTo>
                    <a:pt x="64179" y="41084"/>
                  </a:lnTo>
                  <a:lnTo>
                    <a:pt x="64232" y="41159"/>
                  </a:lnTo>
                  <a:lnTo>
                    <a:pt x="64279" y="41242"/>
                  </a:lnTo>
                  <a:lnTo>
                    <a:pt x="64499" y="41194"/>
                  </a:lnTo>
                  <a:lnTo>
                    <a:pt x="64712" y="41152"/>
                  </a:lnTo>
                  <a:lnTo>
                    <a:pt x="65151" y="41084"/>
                  </a:lnTo>
                  <a:lnTo>
                    <a:pt x="65105" y="39970"/>
                  </a:lnTo>
                  <a:lnTo>
                    <a:pt x="65058" y="38863"/>
                  </a:lnTo>
                  <a:lnTo>
                    <a:pt x="65005" y="37756"/>
                  </a:lnTo>
                  <a:lnTo>
                    <a:pt x="64951" y="36649"/>
                  </a:lnTo>
                  <a:lnTo>
                    <a:pt x="64878" y="35548"/>
                  </a:lnTo>
                  <a:lnTo>
                    <a:pt x="64805" y="34448"/>
                  </a:lnTo>
                  <a:lnTo>
                    <a:pt x="64712" y="33355"/>
                  </a:lnTo>
                  <a:lnTo>
                    <a:pt x="64612" y="32276"/>
                  </a:lnTo>
                  <a:lnTo>
                    <a:pt x="64559" y="31732"/>
                  </a:lnTo>
                  <a:lnTo>
                    <a:pt x="64492" y="31196"/>
                  </a:lnTo>
                  <a:lnTo>
                    <a:pt x="64432" y="30653"/>
                  </a:lnTo>
                  <a:lnTo>
                    <a:pt x="64365" y="30116"/>
                  </a:lnTo>
                  <a:lnTo>
                    <a:pt x="64292" y="29587"/>
                  </a:lnTo>
                  <a:lnTo>
                    <a:pt x="64212" y="29051"/>
                  </a:lnTo>
                  <a:lnTo>
                    <a:pt x="64132" y="28521"/>
                  </a:lnTo>
                  <a:lnTo>
                    <a:pt x="64046" y="27999"/>
                  </a:lnTo>
                  <a:lnTo>
                    <a:pt x="63953" y="27469"/>
                  </a:lnTo>
                  <a:lnTo>
                    <a:pt x="63859" y="26947"/>
                  </a:lnTo>
                  <a:lnTo>
                    <a:pt x="63753" y="26424"/>
                  </a:lnTo>
                  <a:lnTo>
                    <a:pt x="63646" y="25908"/>
                  </a:lnTo>
                  <a:lnTo>
                    <a:pt x="63533" y="25386"/>
                  </a:lnTo>
                  <a:lnTo>
                    <a:pt x="63413" y="24877"/>
                  </a:lnTo>
                  <a:lnTo>
                    <a:pt x="63287" y="24361"/>
                  </a:lnTo>
                  <a:lnTo>
                    <a:pt x="63154" y="23853"/>
                  </a:lnTo>
                  <a:lnTo>
                    <a:pt x="63014" y="23344"/>
                  </a:lnTo>
                  <a:lnTo>
                    <a:pt x="62867" y="22842"/>
                  </a:lnTo>
                  <a:lnTo>
                    <a:pt x="62714" y="22340"/>
                  </a:lnTo>
                  <a:lnTo>
                    <a:pt x="62554" y="21838"/>
                  </a:lnTo>
                  <a:lnTo>
                    <a:pt x="62388" y="21343"/>
                  </a:lnTo>
                  <a:lnTo>
                    <a:pt x="62208" y="20848"/>
                  </a:lnTo>
                  <a:lnTo>
                    <a:pt x="62028" y="20360"/>
                  </a:lnTo>
                  <a:lnTo>
                    <a:pt x="61835" y="19871"/>
                  </a:lnTo>
                  <a:lnTo>
                    <a:pt x="61636" y="19390"/>
                  </a:lnTo>
                  <a:lnTo>
                    <a:pt x="61429" y="18909"/>
                  </a:lnTo>
                  <a:lnTo>
                    <a:pt x="61216" y="18434"/>
                  </a:lnTo>
                  <a:lnTo>
                    <a:pt x="60990" y="17960"/>
                  </a:lnTo>
                  <a:lnTo>
                    <a:pt x="60757" y="17485"/>
                  </a:lnTo>
                  <a:lnTo>
                    <a:pt x="60517" y="17018"/>
                  </a:lnTo>
                  <a:lnTo>
                    <a:pt x="60264" y="16557"/>
                  </a:lnTo>
                  <a:lnTo>
                    <a:pt x="60004" y="16097"/>
                  </a:lnTo>
                  <a:lnTo>
                    <a:pt x="59731" y="15636"/>
                  </a:lnTo>
                  <a:lnTo>
                    <a:pt x="59452" y="15189"/>
                  </a:lnTo>
                  <a:lnTo>
                    <a:pt x="59165" y="14735"/>
                  </a:lnTo>
                  <a:lnTo>
                    <a:pt x="58866" y="14288"/>
                  </a:lnTo>
                  <a:lnTo>
                    <a:pt x="58553" y="13848"/>
                  </a:lnTo>
                  <a:lnTo>
                    <a:pt x="58233" y="13415"/>
                  </a:lnTo>
                  <a:lnTo>
                    <a:pt x="57900" y="12982"/>
                  </a:lnTo>
                  <a:lnTo>
                    <a:pt x="57554" y="12549"/>
                  </a:lnTo>
                  <a:lnTo>
                    <a:pt x="57201" y="12122"/>
                  </a:lnTo>
                  <a:lnTo>
                    <a:pt x="56835" y="11703"/>
                  </a:lnTo>
                  <a:lnTo>
                    <a:pt x="56462" y="11290"/>
                  </a:lnTo>
                  <a:lnTo>
                    <a:pt x="56076" y="10878"/>
                  </a:lnTo>
                  <a:lnTo>
                    <a:pt x="55670" y="10465"/>
                  </a:lnTo>
                  <a:lnTo>
                    <a:pt x="55264" y="10066"/>
                  </a:lnTo>
                  <a:lnTo>
                    <a:pt x="54838" y="9668"/>
                  </a:lnTo>
                  <a:lnTo>
                    <a:pt x="54398" y="9276"/>
                  </a:lnTo>
                  <a:lnTo>
                    <a:pt x="53932" y="8870"/>
                  </a:lnTo>
                  <a:lnTo>
                    <a:pt x="53459" y="8471"/>
                  </a:lnTo>
                  <a:lnTo>
                    <a:pt x="52980" y="8093"/>
                  </a:lnTo>
                  <a:lnTo>
                    <a:pt x="52500" y="7715"/>
                  </a:lnTo>
                  <a:lnTo>
                    <a:pt x="52014" y="7357"/>
                  </a:lnTo>
                  <a:lnTo>
                    <a:pt x="51522" y="7007"/>
                  </a:lnTo>
                  <a:lnTo>
                    <a:pt x="51022" y="6663"/>
                  </a:lnTo>
                  <a:lnTo>
                    <a:pt x="50523" y="6333"/>
                  </a:lnTo>
                  <a:lnTo>
                    <a:pt x="50017" y="6010"/>
                  </a:lnTo>
                  <a:lnTo>
                    <a:pt x="49504" y="5700"/>
                  </a:lnTo>
                  <a:lnTo>
                    <a:pt x="48985" y="5398"/>
                  </a:lnTo>
                  <a:lnTo>
                    <a:pt x="48466" y="5102"/>
                  </a:lnTo>
                  <a:lnTo>
                    <a:pt x="47946" y="4820"/>
                  </a:lnTo>
                  <a:lnTo>
                    <a:pt x="47414" y="4552"/>
                  </a:lnTo>
                  <a:lnTo>
                    <a:pt x="46881" y="4284"/>
                  </a:lnTo>
                  <a:lnTo>
                    <a:pt x="46348" y="4029"/>
                  </a:lnTo>
                  <a:lnTo>
                    <a:pt x="45809" y="3789"/>
                  </a:lnTo>
                  <a:lnTo>
                    <a:pt x="45270" y="3548"/>
                  </a:lnTo>
                  <a:lnTo>
                    <a:pt x="44717" y="3321"/>
                  </a:lnTo>
                  <a:lnTo>
                    <a:pt x="44171" y="3101"/>
                  </a:lnTo>
                  <a:lnTo>
                    <a:pt x="43618" y="2895"/>
                  </a:lnTo>
                  <a:lnTo>
                    <a:pt x="43059" y="2688"/>
                  </a:lnTo>
                  <a:lnTo>
                    <a:pt x="42500" y="2496"/>
                  </a:lnTo>
                  <a:lnTo>
                    <a:pt x="41941" y="2310"/>
                  </a:lnTo>
                  <a:lnTo>
                    <a:pt x="41375" y="2132"/>
                  </a:lnTo>
                  <a:lnTo>
                    <a:pt x="40809" y="1967"/>
                  </a:lnTo>
                  <a:lnTo>
                    <a:pt x="40236" y="1802"/>
                  </a:lnTo>
                  <a:lnTo>
                    <a:pt x="39663" y="1650"/>
                  </a:lnTo>
                  <a:lnTo>
                    <a:pt x="39091" y="1506"/>
                  </a:lnTo>
                  <a:lnTo>
                    <a:pt x="38512" y="1368"/>
                  </a:lnTo>
                  <a:lnTo>
                    <a:pt x="37932" y="1238"/>
                  </a:lnTo>
                  <a:lnTo>
                    <a:pt x="37353" y="1114"/>
                  </a:lnTo>
                  <a:lnTo>
                    <a:pt x="36774" y="997"/>
                  </a:lnTo>
                  <a:lnTo>
                    <a:pt x="36188" y="887"/>
                  </a:lnTo>
                  <a:lnTo>
                    <a:pt x="35602" y="784"/>
                  </a:lnTo>
                  <a:lnTo>
                    <a:pt x="35009" y="688"/>
                  </a:lnTo>
                  <a:lnTo>
                    <a:pt x="34423" y="598"/>
                  </a:lnTo>
                  <a:lnTo>
                    <a:pt x="33831" y="516"/>
                  </a:lnTo>
                  <a:lnTo>
                    <a:pt x="33238" y="447"/>
                  </a:lnTo>
                  <a:lnTo>
                    <a:pt x="32646" y="371"/>
                  </a:lnTo>
                  <a:lnTo>
                    <a:pt x="32053" y="309"/>
                  </a:lnTo>
                  <a:lnTo>
                    <a:pt x="31460" y="254"/>
                  </a:lnTo>
                  <a:lnTo>
                    <a:pt x="30861" y="206"/>
                  </a:lnTo>
                  <a:lnTo>
                    <a:pt x="30269" y="158"/>
                  </a:lnTo>
                  <a:lnTo>
                    <a:pt x="29669" y="124"/>
                  </a:lnTo>
                  <a:lnTo>
                    <a:pt x="29070" y="89"/>
                  </a:lnTo>
                  <a:lnTo>
                    <a:pt x="28471" y="62"/>
                  </a:lnTo>
                  <a:lnTo>
                    <a:pt x="27878" y="34"/>
                  </a:lnTo>
                  <a:lnTo>
                    <a:pt x="27279" y="21"/>
                  </a:lnTo>
                  <a:lnTo>
                    <a:pt x="26680" y="7"/>
                  </a:lnTo>
                  <a:lnTo>
                    <a:pt x="26081" y="0"/>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 name="Google Shape;821;p38"/>
            <p:cNvSpPr/>
            <p:nvPr/>
          </p:nvSpPr>
          <p:spPr>
            <a:xfrm>
              <a:off x="-890800" y="-3942950"/>
              <a:ext cx="397175" cy="424450"/>
            </a:xfrm>
            <a:custGeom>
              <a:avLst/>
              <a:gdLst/>
              <a:ahLst/>
              <a:cxnLst/>
              <a:rect l="l" t="t" r="r" b="b"/>
              <a:pathLst>
                <a:path w="15887" h="16978" extrusionOk="0">
                  <a:moveTo>
                    <a:pt x="9608" y="1774"/>
                  </a:moveTo>
                  <a:lnTo>
                    <a:pt x="9828" y="1781"/>
                  </a:lnTo>
                  <a:lnTo>
                    <a:pt x="10047" y="1795"/>
                  </a:lnTo>
                  <a:lnTo>
                    <a:pt x="10260" y="1816"/>
                  </a:lnTo>
                  <a:lnTo>
                    <a:pt x="10480" y="1850"/>
                  </a:lnTo>
                  <a:lnTo>
                    <a:pt x="10700" y="1884"/>
                  </a:lnTo>
                  <a:lnTo>
                    <a:pt x="10913" y="1939"/>
                  </a:lnTo>
                  <a:lnTo>
                    <a:pt x="11126" y="1994"/>
                  </a:lnTo>
                  <a:lnTo>
                    <a:pt x="11332" y="2063"/>
                  </a:lnTo>
                  <a:lnTo>
                    <a:pt x="11539" y="2139"/>
                  </a:lnTo>
                  <a:lnTo>
                    <a:pt x="11732" y="2221"/>
                  </a:lnTo>
                  <a:lnTo>
                    <a:pt x="11925" y="2311"/>
                  </a:lnTo>
                  <a:lnTo>
                    <a:pt x="12105" y="2407"/>
                  </a:lnTo>
                  <a:lnTo>
                    <a:pt x="12285" y="2517"/>
                  </a:lnTo>
                  <a:lnTo>
                    <a:pt x="12444" y="2627"/>
                  </a:lnTo>
                  <a:lnTo>
                    <a:pt x="12604" y="2744"/>
                  </a:lnTo>
                  <a:lnTo>
                    <a:pt x="12751" y="2875"/>
                  </a:lnTo>
                  <a:lnTo>
                    <a:pt x="12884" y="3005"/>
                  </a:lnTo>
                  <a:lnTo>
                    <a:pt x="13004" y="3143"/>
                  </a:lnTo>
                  <a:lnTo>
                    <a:pt x="13110" y="3287"/>
                  </a:lnTo>
                  <a:lnTo>
                    <a:pt x="13210" y="3425"/>
                  </a:lnTo>
                  <a:lnTo>
                    <a:pt x="13303" y="3569"/>
                  </a:lnTo>
                  <a:lnTo>
                    <a:pt x="13396" y="3720"/>
                  </a:lnTo>
                  <a:lnTo>
                    <a:pt x="13483" y="3872"/>
                  </a:lnTo>
                  <a:lnTo>
                    <a:pt x="13563" y="4023"/>
                  </a:lnTo>
                  <a:lnTo>
                    <a:pt x="13636" y="4174"/>
                  </a:lnTo>
                  <a:lnTo>
                    <a:pt x="13709" y="4332"/>
                  </a:lnTo>
                  <a:lnTo>
                    <a:pt x="13769" y="4497"/>
                  </a:lnTo>
                  <a:lnTo>
                    <a:pt x="13836" y="4655"/>
                  </a:lnTo>
                  <a:lnTo>
                    <a:pt x="13889" y="4820"/>
                  </a:lnTo>
                  <a:lnTo>
                    <a:pt x="13936" y="4985"/>
                  </a:lnTo>
                  <a:lnTo>
                    <a:pt x="13982" y="5157"/>
                  </a:lnTo>
                  <a:lnTo>
                    <a:pt x="14022" y="5322"/>
                  </a:lnTo>
                  <a:lnTo>
                    <a:pt x="14062" y="5494"/>
                  </a:lnTo>
                  <a:lnTo>
                    <a:pt x="14089" y="5666"/>
                  </a:lnTo>
                  <a:lnTo>
                    <a:pt x="14116" y="5845"/>
                  </a:lnTo>
                  <a:lnTo>
                    <a:pt x="14142" y="6017"/>
                  </a:lnTo>
                  <a:lnTo>
                    <a:pt x="14155" y="6196"/>
                  </a:lnTo>
                  <a:lnTo>
                    <a:pt x="14169" y="6374"/>
                  </a:lnTo>
                  <a:lnTo>
                    <a:pt x="14182" y="6546"/>
                  </a:lnTo>
                  <a:lnTo>
                    <a:pt x="14189" y="6725"/>
                  </a:lnTo>
                  <a:lnTo>
                    <a:pt x="14189" y="6911"/>
                  </a:lnTo>
                  <a:lnTo>
                    <a:pt x="14182" y="7089"/>
                  </a:lnTo>
                  <a:lnTo>
                    <a:pt x="14175" y="7268"/>
                  </a:lnTo>
                  <a:lnTo>
                    <a:pt x="14162" y="7447"/>
                  </a:lnTo>
                  <a:lnTo>
                    <a:pt x="14129" y="7811"/>
                  </a:lnTo>
                  <a:lnTo>
                    <a:pt x="14076" y="8176"/>
                  </a:lnTo>
                  <a:lnTo>
                    <a:pt x="14009" y="8533"/>
                  </a:lnTo>
                  <a:lnTo>
                    <a:pt x="13929" y="8891"/>
                  </a:lnTo>
                  <a:lnTo>
                    <a:pt x="13836" y="9249"/>
                  </a:lnTo>
                  <a:lnTo>
                    <a:pt x="13729" y="9599"/>
                  </a:lnTo>
                  <a:lnTo>
                    <a:pt x="13609" y="9950"/>
                  </a:lnTo>
                  <a:lnTo>
                    <a:pt x="13476" y="10294"/>
                  </a:lnTo>
                  <a:lnTo>
                    <a:pt x="13330" y="10624"/>
                  </a:lnTo>
                  <a:lnTo>
                    <a:pt x="13177" y="10954"/>
                  </a:lnTo>
                  <a:lnTo>
                    <a:pt x="13004" y="11277"/>
                  </a:lnTo>
                  <a:lnTo>
                    <a:pt x="12830" y="11586"/>
                  </a:lnTo>
                  <a:lnTo>
                    <a:pt x="12637" y="11882"/>
                  </a:lnTo>
                  <a:lnTo>
                    <a:pt x="12438" y="12171"/>
                  </a:lnTo>
                  <a:lnTo>
                    <a:pt x="12231" y="12446"/>
                  </a:lnTo>
                  <a:lnTo>
                    <a:pt x="12018" y="12714"/>
                  </a:lnTo>
                  <a:lnTo>
                    <a:pt x="11792" y="12962"/>
                  </a:lnTo>
                  <a:lnTo>
                    <a:pt x="11679" y="13078"/>
                  </a:lnTo>
                  <a:lnTo>
                    <a:pt x="11559" y="13195"/>
                  </a:lnTo>
                  <a:lnTo>
                    <a:pt x="11439" y="13305"/>
                  </a:lnTo>
                  <a:lnTo>
                    <a:pt x="11319" y="13415"/>
                  </a:lnTo>
                  <a:lnTo>
                    <a:pt x="11186" y="13525"/>
                  </a:lnTo>
                  <a:lnTo>
                    <a:pt x="11053" y="13628"/>
                  </a:lnTo>
                  <a:lnTo>
                    <a:pt x="10920" y="13725"/>
                  </a:lnTo>
                  <a:lnTo>
                    <a:pt x="10780" y="13814"/>
                  </a:lnTo>
                  <a:lnTo>
                    <a:pt x="10647" y="13904"/>
                  </a:lnTo>
                  <a:lnTo>
                    <a:pt x="10507" y="13986"/>
                  </a:lnTo>
                  <a:lnTo>
                    <a:pt x="10367" y="14062"/>
                  </a:lnTo>
                  <a:lnTo>
                    <a:pt x="10220" y="14130"/>
                  </a:lnTo>
                  <a:lnTo>
                    <a:pt x="10081" y="14199"/>
                  </a:lnTo>
                  <a:lnTo>
                    <a:pt x="9934" y="14261"/>
                  </a:lnTo>
                  <a:lnTo>
                    <a:pt x="9794" y="14316"/>
                  </a:lnTo>
                  <a:lnTo>
                    <a:pt x="9648" y="14364"/>
                  </a:lnTo>
                  <a:lnTo>
                    <a:pt x="9501" y="14405"/>
                  </a:lnTo>
                  <a:lnTo>
                    <a:pt x="9355" y="14447"/>
                  </a:lnTo>
                  <a:lnTo>
                    <a:pt x="9208" y="14481"/>
                  </a:lnTo>
                  <a:lnTo>
                    <a:pt x="9055" y="14515"/>
                  </a:lnTo>
                  <a:lnTo>
                    <a:pt x="8909" y="14536"/>
                  </a:lnTo>
                  <a:lnTo>
                    <a:pt x="8762" y="14557"/>
                  </a:lnTo>
                  <a:lnTo>
                    <a:pt x="8616" y="14570"/>
                  </a:lnTo>
                  <a:lnTo>
                    <a:pt x="8463" y="14584"/>
                  </a:lnTo>
                  <a:lnTo>
                    <a:pt x="8017" y="14584"/>
                  </a:lnTo>
                  <a:lnTo>
                    <a:pt x="7870" y="14570"/>
                  </a:lnTo>
                  <a:lnTo>
                    <a:pt x="7724" y="14557"/>
                  </a:lnTo>
                  <a:lnTo>
                    <a:pt x="7577" y="14543"/>
                  </a:lnTo>
                  <a:lnTo>
                    <a:pt x="7431" y="14515"/>
                  </a:lnTo>
                  <a:lnTo>
                    <a:pt x="7284" y="14495"/>
                  </a:lnTo>
                  <a:lnTo>
                    <a:pt x="7138" y="14460"/>
                  </a:lnTo>
                  <a:lnTo>
                    <a:pt x="6998" y="14426"/>
                  </a:lnTo>
                  <a:lnTo>
                    <a:pt x="6851" y="14385"/>
                  </a:lnTo>
                  <a:lnTo>
                    <a:pt x="6712" y="14337"/>
                  </a:lnTo>
                  <a:lnTo>
                    <a:pt x="6572" y="14289"/>
                  </a:lnTo>
                  <a:lnTo>
                    <a:pt x="6425" y="14240"/>
                  </a:lnTo>
                  <a:lnTo>
                    <a:pt x="6292" y="14179"/>
                  </a:lnTo>
                  <a:lnTo>
                    <a:pt x="6152" y="14117"/>
                  </a:lnTo>
                  <a:lnTo>
                    <a:pt x="6019" y="14055"/>
                  </a:lnTo>
                  <a:lnTo>
                    <a:pt x="5886" y="13986"/>
                  </a:lnTo>
                  <a:lnTo>
                    <a:pt x="5753" y="13910"/>
                  </a:lnTo>
                  <a:lnTo>
                    <a:pt x="5620" y="13835"/>
                  </a:lnTo>
                  <a:lnTo>
                    <a:pt x="5493" y="13752"/>
                  </a:lnTo>
                  <a:lnTo>
                    <a:pt x="5367" y="13670"/>
                  </a:lnTo>
                  <a:lnTo>
                    <a:pt x="5240" y="13580"/>
                  </a:lnTo>
                  <a:lnTo>
                    <a:pt x="5114" y="13491"/>
                  </a:lnTo>
                  <a:lnTo>
                    <a:pt x="4994" y="13395"/>
                  </a:lnTo>
                  <a:lnTo>
                    <a:pt x="4881" y="13292"/>
                  </a:lnTo>
                  <a:lnTo>
                    <a:pt x="4761" y="13188"/>
                  </a:lnTo>
                  <a:lnTo>
                    <a:pt x="4648" y="13085"/>
                  </a:lnTo>
                  <a:lnTo>
                    <a:pt x="4541" y="12975"/>
                  </a:lnTo>
                  <a:lnTo>
                    <a:pt x="4428" y="12858"/>
                  </a:lnTo>
                  <a:lnTo>
                    <a:pt x="4321" y="12741"/>
                  </a:lnTo>
                  <a:lnTo>
                    <a:pt x="4221" y="12618"/>
                  </a:lnTo>
                  <a:lnTo>
                    <a:pt x="4122" y="12494"/>
                  </a:lnTo>
                  <a:lnTo>
                    <a:pt x="4028" y="12370"/>
                  </a:lnTo>
                  <a:lnTo>
                    <a:pt x="3935" y="12240"/>
                  </a:lnTo>
                  <a:lnTo>
                    <a:pt x="3842" y="12109"/>
                  </a:lnTo>
                  <a:lnTo>
                    <a:pt x="3755" y="11971"/>
                  </a:lnTo>
                  <a:lnTo>
                    <a:pt x="3675" y="11827"/>
                  </a:lnTo>
                  <a:lnTo>
                    <a:pt x="3596" y="11689"/>
                  </a:lnTo>
                  <a:lnTo>
                    <a:pt x="3516" y="11538"/>
                  </a:lnTo>
                  <a:lnTo>
                    <a:pt x="3442" y="11394"/>
                  </a:lnTo>
                  <a:lnTo>
                    <a:pt x="3376" y="11243"/>
                  </a:lnTo>
                  <a:lnTo>
                    <a:pt x="3309" y="11084"/>
                  </a:lnTo>
                  <a:lnTo>
                    <a:pt x="3249" y="10926"/>
                  </a:lnTo>
                  <a:lnTo>
                    <a:pt x="3196" y="10775"/>
                  </a:lnTo>
                  <a:lnTo>
                    <a:pt x="3143" y="10617"/>
                  </a:lnTo>
                  <a:lnTo>
                    <a:pt x="3096" y="10466"/>
                  </a:lnTo>
                  <a:lnTo>
                    <a:pt x="3056" y="10307"/>
                  </a:lnTo>
                  <a:lnTo>
                    <a:pt x="3016" y="10149"/>
                  </a:lnTo>
                  <a:lnTo>
                    <a:pt x="2983" y="9998"/>
                  </a:lnTo>
                  <a:lnTo>
                    <a:pt x="2956" y="9840"/>
                  </a:lnTo>
                  <a:lnTo>
                    <a:pt x="2936" y="9682"/>
                  </a:lnTo>
                  <a:lnTo>
                    <a:pt x="2916" y="9524"/>
                  </a:lnTo>
                  <a:lnTo>
                    <a:pt x="2896" y="9365"/>
                  </a:lnTo>
                  <a:lnTo>
                    <a:pt x="2890" y="9207"/>
                  </a:lnTo>
                  <a:lnTo>
                    <a:pt x="2883" y="9049"/>
                  </a:lnTo>
                  <a:lnTo>
                    <a:pt x="2876" y="8891"/>
                  </a:lnTo>
                  <a:lnTo>
                    <a:pt x="2883" y="8733"/>
                  </a:lnTo>
                  <a:lnTo>
                    <a:pt x="2883" y="8575"/>
                  </a:lnTo>
                  <a:lnTo>
                    <a:pt x="2896" y="8417"/>
                  </a:lnTo>
                  <a:lnTo>
                    <a:pt x="2923" y="8107"/>
                  </a:lnTo>
                  <a:lnTo>
                    <a:pt x="2970" y="7798"/>
                  </a:lnTo>
                  <a:lnTo>
                    <a:pt x="3036" y="7488"/>
                  </a:lnTo>
                  <a:lnTo>
                    <a:pt x="3109" y="7186"/>
                  </a:lnTo>
                  <a:lnTo>
                    <a:pt x="3203" y="6890"/>
                  </a:lnTo>
                  <a:lnTo>
                    <a:pt x="3303" y="6594"/>
                  </a:lnTo>
                  <a:lnTo>
                    <a:pt x="3422" y="6306"/>
                  </a:lnTo>
                  <a:lnTo>
                    <a:pt x="3556" y="6024"/>
                  </a:lnTo>
                  <a:lnTo>
                    <a:pt x="3702" y="5749"/>
                  </a:lnTo>
                  <a:lnTo>
                    <a:pt x="3855" y="5481"/>
                  </a:lnTo>
                  <a:lnTo>
                    <a:pt x="4028" y="5219"/>
                  </a:lnTo>
                  <a:lnTo>
                    <a:pt x="4208" y="4972"/>
                  </a:lnTo>
                  <a:lnTo>
                    <a:pt x="4401" y="4731"/>
                  </a:lnTo>
                  <a:lnTo>
                    <a:pt x="4608" y="4497"/>
                  </a:lnTo>
                  <a:lnTo>
                    <a:pt x="4821" y="4277"/>
                  </a:lnTo>
                  <a:lnTo>
                    <a:pt x="5040" y="4071"/>
                  </a:lnTo>
                  <a:lnTo>
                    <a:pt x="5280" y="3872"/>
                  </a:lnTo>
                  <a:lnTo>
                    <a:pt x="5520" y="3686"/>
                  </a:lnTo>
                  <a:lnTo>
                    <a:pt x="5646" y="3597"/>
                  </a:lnTo>
                  <a:lnTo>
                    <a:pt x="5773" y="3514"/>
                  </a:lnTo>
                  <a:lnTo>
                    <a:pt x="5906" y="3438"/>
                  </a:lnTo>
                  <a:lnTo>
                    <a:pt x="6039" y="3356"/>
                  </a:lnTo>
                  <a:lnTo>
                    <a:pt x="6172" y="3287"/>
                  </a:lnTo>
                  <a:lnTo>
                    <a:pt x="6305" y="3218"/>
                  </a:lnTo>
                  <a:lnTo>
                    <a:pt x="6445" y="3150"/>
                  </a:lnTo>
                  <a:lnTo>
                    <a:pt x="6585" y="3088"/>
                  </a:lnTo>
                  <a:lnTo>
                    <a:pt x="6732" y="3033"/>
                  </a:lnTo>
                  <a:lnTo>
                    <a:pt x="6871" y="2978"/>
                  </a:lnTo>
                  <a:lnTo>
                    <a:pt x="7018" y="2930"/>
                  </a:lnTo>
                  <a:lnTo>
                    <a:pt x="7164" y="2881"/>
                  </a:lnTo>
                  <a:lnTo>
                    <a:pt x="7224" y="2799"/>
                  </a:lnTo>
                  <a:lnTo>
                    <a:pt x="7278" y="2723"/>
                  </a:lnTo>
                  <a:lnTo>
                    <a:pt x="7337" y="2655"/>
                  </a:lnTo>
                  <a:lnTo>
                    <a:pt x="7404" y="2579"/>
                  </a:lnTo>
                  <a:lnTo>
                    <a:pt x="7471" y="2517"/>
                  </a:lnTo>
                  <a:lnTo>
                    <a:pt x="7537" y="2448"/>
                  </a:lnTo>
                  <a:lnTo>
                    <a:pt x="7610" y="2393"/>
                  </a:lnTo>
                  <a:lnTo>
                    <a:pt x="7684" y="2331"/>
                  </a:lnTo>
                  <a:lnTo>
                    <a:pt x="7843" y="2228"/>
                  </a:lnTo>
                  <a:lnTo>
                    <a:pt x="8010" y="2132"/>
                  </a:lnTo>
                  <a:lnTo>
                    <a:pt x="8190" y="2049"/>
                  </a:lnTo>
                  <a:lnTo>
                    <a:pt x="8376" y="1974"/>
                  </a:lnTo>
                  <a:lnTo>
                    <a:pt x="8569" y="1919"/>
                  </a:lnTo>
                  <a:lnTo>
                    <a:pt x="8769" y="1871"/>
                  </a:lnTo>
                  <a:lnTo>
                    <a:pt x="8969" y="1829"/>
                  </a:lnTo>
                  <a:lnTo>
                    <a:pt x="9182" y="1802"/>
                  </a:lnTo>
                  <a:lnTo>
                    <a:pt x="9395" y="1781"/>
                  </a:lnTo>
                  <a:lnTo>
                    <a:pt x="9608" y="1774"/>
                  </a:lnTo>
                  <a:close/>
                  <a:moveTo>
                    <a:pt x="8636" y="0"/>
                  </a:moveTo>
                  <a:lnTo>
                    <a:pt x="8569" y="28"/>
                  </a:lnTo>
                  <a:lnTo>
                    <a:pt x="8496" y="49"/>
                  </a:lnTo>
                  <a:lnTo>
                    <a:pt x="8409" y="62"/>
                  </a:lnTo>
                  <a:lnTo>
                    <a:pt x="8316" y="69"/>
                  </a:lnTo>
                  <a:lnTo>
                    <a:pt x="8096" y="76"/>
                  </a:lnTo>
                  <a:lnTo>
                    <a:pt x="7870" y="97"/>
                  </a:lnTo>
                  <a:lnTo>
                    <a:pt x="7650" y="124"/>
                  </a:lnTo>
                  <a:lnTo>
                    <a:pt x="7431" y="152"/>
                  </a:lnTo>
                  <a:lnTo>
                    <a:pt x="7211" y="193"/>
                  </a:lnTo>
                  <a:lnTo>
                    <a:pt x="6991" y="234"/>
                  </a:lnTo>
                  <a:lnTo>
                    <a:pt x="6771" y="289"/>
                  </a:lnTo>
                  <a:lnTo>
                    <a:pt x="6558" y="344"/>
                  </a:lnTo>
                  <a:lnTo>
                    <a:pt x="6345" y="406"/>
                  </a:lnTo>
                  <a:lnTo>
                    <a:pt x="6132" y="475"/>
                  </a:lnTo>
                  <a:lnTo>
                    <a:pt x="5919" y="551"/>
                  </a:lnTo>
                  <a:lnTo>
                    <a:pt x="5713" y="633"/>
                  </a:lnTo>
                  <a:lnTo>
                    <a:pt x="5506" y="716"/>
                  </a:lnTo>
                  <a:lnTo>
                    <a:pt x="5300" y="805"/>
                  </a:lnTo>
                  <a:lnTo>
                    <a:pt x="5100" y="901"/>
                  </a:lnTo>
                  <a:lnTo>
                    <a:pt x="4901" y="1004"/>
                  </a:lnTo>
                  <a:lnTo>
                    <a:pt x="4701" y="1114"/>
                  </a:lnTo>
                  <a:lnTo>
                    <a:pt x="4508" y="1224"/>
                  </a:lnTo>
                  <a:lnTo>
                    <a:pt x="4315" y="1341"/>
                  </a:lnTo>
                  <a:lnTo>
                    <a:pt x="4122" y="1465"/>
                  </a:lnTo>
                  <a:lnTo>
                    <a:pt x="3935" y="1589"/>
                  </a:lnTo>
                  <a:lnTo>
                    <a:pt x="3749" y="1719"/>
                  </a:lnTo>
                  <a:lnTo>
                    <a:pt x="3569" y="1857"/>
                  </a:lnTo>
                  <a:lnTo>
                    <a:pt x="3389" y="2001"/>
                  </a:lnTo>
                  <a:lnTo>
                    <a:pt x="3216" y="2146"/>
                  </a:lnTo>
                  <a:lnTo>
                    <a:pt x="3043" y="2290"/>
                  </a:lnTo>
                  <a:lnTo>
                    <a:pt x="2876" y="2448"/>
                  </a:lnTo>
                  <a:lnTo>
                    <a:pt x="2717" y="2600"/>
                  </a:lnTo>
                  <a:lnTo>
                    <a:pt x="2550" y="2765"/>
                  </a:lnTo>
                  <a:lnTo>
                    <a:pt x="2397" y="2930"/>
                  </a:lnTo>
                  <a:lnTo>
                    <a:pt x="2244" y="3095"/>
                  </a:lnTo>
                  <a:lnTo>
                    <a:pt x="2097" y="3266"/>
                  </a:lnTo>
                  <a:lnTo>
                    <a:pt x="1951" y="3445"/>
                  </a:lnTo>
                  <a:lnTo>
                    <a:pt x="1811" y="3624"/>
                  </a:lnTo>
                  <a:lnTo>
                    <a:pt x="1671" y="3803"/>
                  </a:lnTo>
                  <a:lnTo>
                    <a:pt x="1545" y="3988"/>
                  </a:lnTo>
                  <a:lnTo>
                    <a:pt x="1418" y="4181"/>
                  </a:lnTo>
                  <a:lnTo>
                    <a:pt x="1292" y="4374"/>
                  </a:lnTo>
                  <a:lnTo>
                    <a:pt x="1179" y="4566"/>
                  </a:lnTo>
                  <a:lnTo>
                    <a:pt x="1065" y="4765"/>
                  </a:lnTo>
                  <a:lnTo>
                    <a:pt x="959" y="4965"/>
                  </a:lnTo>
                  <a:lnTo>
                    <a:pt x="852" y="5164"/>
                  </a:lnTo>
                  <a:lnTo>
                    <a:pt x="759" y="5371"/>
                  </a:lnTo>
                  <a:lnTo>
                    <a:pt x="666" y="5577"/>
                  </a:lnTo>
                  <a:lnTo>
                    <a:pt x="579" y="5790"/>
                  </a:lnTo>
                  <a:lnTo>
                    <a:pt x="499" y="5996"/>
                  </a:lnTo>
                  <a:lnTo>
                    <a:pt x="420" y="6209"/>
                  </a:lnTo>
                  <a:lnTo>
                    <a:pt x="353" y="6429"/>
                  </a:lnTo>
                  <a:lnTo>
                    <a:pt x="293" y="6643"/>
                  </a:lnTo>
                  <a:lnTo>
                    <a:pt x="233" y="6863"/>
                  </a:lnTo>
                  <a:lnTo>
                    <a:pt x="180" y="7083"/>
                  </a:lnTo>
                  <a:lnTo>
                    <a:pt x="133" y="7310"/>
                  </a:lnTo>
                  <a:lnTo>
                    <a:pt x="100" y="7530"/>
                  </a:lnTo>
                  <a:lnTo>
                    <a:pt x="67" y="7756"/>
                  </a:lnTo>
                  <a:lnTo>
                    <a:pt x="40" y="7983"/>
                  </a:lnTo>
                  <a:lnTo>
                    <a:pt x="20" y="8210"/>
                  </a:lnTo>
                  <a:lnTo>
                    <a:pt x="7" y="8437"/>
                  </a:lnTo>
                  <a:lnTo>
                    <a:pt x="0" y="8664"/>
                  </a:lnTo>
                  <a:lnTo>
                    <a:pt x="7" y="8891"/>
                  </a:lnTo>
                  <a:lnTo>
                    <a:pt x="13" y="9125"/>
                  </a:lnTo>
                  <a:lnTo>
                    <a:pt x="27" y="9352"/>
                  </a:lnTo>
                  <a:lnTo>
                    <a:pt x="53" y="9585"/>
                  </a:lnTo>
                  <a:lnTo>
                    <a:pt x="80" y="9819"/>
                  </a:lnTo>
                  <a:lnTo>
                    <a:pt x="120" y="10046"/>
                  </a:lnTo>
                  <a:lnTo>
                    <a:pt x="160" y="10246"/>
                  </a:lnTo>
                  <a:lnTo>
                    <a:pt x="200" y="10445"/>
                  </a:lnTo>
                  <a:lnTo>
                    <a:pt x="246" y="10644"/>
                  </a:lnTo>
                  <a:lnTo>
                    <a:pt x="293" y="10837"/>
                  </a:lnTo>
                  <a:lnTo>
                    <a:pt x="346" y="11029"/>
                  </a:lnTo>
                  <a:lnTo>
                    <a:pt x="406" y="11215"/>
                  </a:lnTo>
                  <a:lnTo>
                    <a:pt x="473" y="11408"/>
                  </a:lnTo>
                  <a:lnTo>
                    <a:pt x="539" y="11593"/>
                  </a:lnTo>
                  <a:lnTo>
                    <a:pt x="606" y="11779"/>
                  </a:lnTo>
                  <a:lnTo>
                    <a:pt x="686" y="11958"/>
                  </a:lnTo>
                  <a:lnTo>
                    <a:pt x="759" y="12136"/>
                  </a:lnTo>
                  <a:lnTo>
                    <a:pt x="846" y="12315"/>
                  </a:lnTo>
                  <a:lnTo>
                    <a:pt x="932" y="12494"/>
                  </a:lnTo>
                  <a:lnTo>
                    <a:pt x="1019" y="12666"/>
                  </a:lnTo>
                  <a:lnTo>
                    <a:pt x="1112" y="12838"/>
                  </a:lnTo>
                  <a:lnTo>
                    <a:pt x="1212" y="13003"/>
                  </a:lnTo>
                  <a:lnTo>
                    <a:pt x="1312" y="13168"/>
                  </a:lnTo>
                  <a:lnTo>
                    <a:pt x="1412" y="13333"/>
                  </a:lnTo>
                  <a:lnTo>
                    <a:pt x="1518" y="13491"/>
                  </a:lnTo>
                  <a:lnTo>
                    <a:pt x="1631" y="13649"/>
                  </a:lnTo>
                  <a:lnTo>
                    <a:pt x="1745" y="13807"/>
                  </a:lnTo>
                  <a:lnTo>
                    <a:pt x="1864" y="13959"/>
                  </a:lnTo>
                  <a:lnTo>
                    <a:pt x="1984" y="14103"/>
                  </a:lnTo>
                  <a:lnTo>
                    <a:pt x="2104" y="14247"/>
                  </a:lnTo>
                  <a:lnTo>
                    <a:pt x="2231" y="14392"/>
                  </a:lnTo>
                  <a:lnTo>
                    <a:pt x="2364" y="14536"/>
                  </a:lnTo>
                  <a:lnTo>
                    <a:pt x="2497" y="14667"/>
                  </a:lnTo>
                  <a:lnTo>
                    <a:pt x="2630" y="14804"/>
                  </a:lnTo>
                  <a:lnTo>
                    <a:pt x="2770" y="14935"/>
                  </a:lnTo>
                  <a:lnTo>
                    <a:pt x="2910" y="15059"/>
                  </a:lnTo>
                  <a:lnTo>
                    <a:pt x="3050" y="15182"/>
                  </a:lnTo>
                  <a:lnTo>
                    <a:pt x="3196" y="15299"/>
                  </a:lnTo>
                  <a:lnTo>
                    <a:pt x="3342" y="15416"/>
                  </a:lnTo>
                  <a:lnTo>
                    <a:pt x="3496" y="15526"/>
                  </a:lnTo>
                  <a:lnTo>
                    <a:pt x="3649" y="15636"/>
                  </a:lnTo>
                  <a:lnTo>
                    <a:pt x="3809" y="15746"/>
                  </a:lnTo>
                  <a:lnTo>
                    <a:pt x="3962" y="15843"/>
                  </a:lnTo>
                  <a:lnTo>
                    <a:pt x="4122" y="15939"/>
                  </a:lnTo>
                  <a:lnTo>
                    <a:pt x="4288" y="16035"/>
                  </a:lnTo>
                  <a:lnTo>
                    <a:pt x="4448" y="16124"/>
                  </a:lnTo>
                  <a:lnTo>
                    <a:pt x="4621" y="16207"/>
                  </a:lnTo>
                  <a:lnTo>
                    <a:pt x="4787" y="16289"/>
                  </a:lnTo>
                  <a:lnTo>
                    <a:pt x="4960" y="16365"/>
                  </a:lnTo>
                  <a:lnTo>
                    <a:pt x="5127" y="16441"/>
                  </a:lnTo>
                  <a:lnTo>
                    <a:pt x="5307" y="16509"/>
                  </a:lnTo>
                  <a:lnTo>
                    <a:pt x="5480" y="16571"/>
                  </a:lnTo>
                  <a:lnTo>
                    <a:pt x="5660" y="16633"/>
                  </a:lnTo>
                  <a:lnTo>
                    <a:pt x="5839" y="16688"/>
                  </a:lnTo>
                  <a:lnTo>
                    <a:pt x="6019" y="16736"/>
                  </a:lnTo>
                  <a:lnTo>
                    <a:pt x="6206" y="16785"/>
                  </a:lnTo>
                  <a:lnTo>
                    <a:pt x="6385" y="16826"/>
                  </a:lnTo>
                  <a:lnTo>
                    <a:pt x="6572" y="16860"/>
                  </a:lnTo>
                  <a:lnTo>
                    <a:pt x="6758" y="16895"/>
                  </a:lnTo>
                  <a:lnTo>
                    <a:pt x="6951" y="16922"/>
                  </a:lnTo>
                  <a:lnTo>
                    <a:pt x="7138" y="16943"/>
                  </a:lnTo>
                  <a:lnTo>
                    <a:pt x="7331" y="16956"/>
                  </a:lnTo>
                  <a:lnTo>
                    <a:pt x="7524" y="16970"/>
                  </a:lnTo>
                  <a:lnTo>
                    <a:pt x="7717" y="16977"/>
                  </a:lnTo>
                  <a:lnTo>
                    <a:pt x="8103" y="16977"/>
                  </a:lnTo>
                  <a:lnTo>
                    <a:pt x="8296" y="16970"/>
                  </a:lnTo>
                  <a:lnTo>
                    <a:pt x="8496" y="16956"/>
                  </a:lnTo>
                  <a:lnTo>
                    <a:pt x="8696" y="16936"/>
                  </a:lnTo>
                  <a:lnTo>
                    <a:pt x="8889" y="16908"/>
                  </a:lnTo>
                  <a:lnTo>
                    <a:pt x="9122" y="16874"/>
                  </a:lnTo>
                  <a:lnTo>
                    <a:pt x="9348" y="16833"/>
                  </a:lnTo>
                  <a:lnTo>
                    <a:pt x="9575" y="16791"/>
                  </a:lnTo>
                  <a:lnTo>
                    <a:pt x="9794" y="16743"/>
                  </a:lnTo>
                  <a:lnTo>
                    <a:pt x="10007" y="16688"/>
                  </a:lnTo>
                  <a:lnTo>
                    <a:pt x="10214" y="16626"/>
                  </a:lnTo>
                  <a:lnTo>
                    <a:pt x="10427" y="16564"/>
                  </a:lnTo>
                  <a:lnTo>
                    <a:pt x="10627" y="16496"/>
                  </a:lnTo>
                  <a:lnTo>
                    <a:pt x="10826" y="16420"/>
                  </a:lnTo>
                  <a:lnTo>
                    <a:pt x="11019" y="16344"/>
                  </a:lnTo>
                  <a:lnTo>
                    <a:pt x="11213" y="16262"/>
                  </a:lnTo>
                  <a:lnTo>
                    <a:pt x="11399" y="16173"/>
                  </a:lnTo>
                  <a:lnTo>
                    <a:pt x="11579" y="16083"/>
                  </a:lnTo>
                  <a:lnTo>
                    <a:pt x="11759" y="15987"/>
                  </a:lnTo>
                  <a:lnTo>
                    <a:pt x="11932" y="15891"/>
                  </a:lnTo>
                  <a:lnTo>
                    <a:pt x="12105" y="15788"/>
                  </a:lnTo>
                  <a:lnTo>
                    <a:pt x="12271" y="15684"/>
                  </a:lnTo>
                  <a:lnTo>
                    <a:pt x="12438" y="15574"/>
                  </a:lnTo>
                  <a:lnTo>
                    <a:pt x="12597" y="15457"/>
                  </a:lnTo>
                  <a:lnTo>
                    <a:pt x="12751" y="15341"/>
                  </a:lnTo>
                  <a:lnTo>
                    <a:pt x="12904" y="15224"/>
                  </a:lnTo>
                  <a:lnTo>
                    <a:pt x="13050" y="15100"/>
                  </a:lnTo>
                  <a:lnTo>
                    <a:pt x="13197" y="14969"/>
                  </a:lnTo>
                  <a:lnTo>
                    <a:pt x="13337" y="14839"/>
                  </a:lnTo>
                  <a:lnTo>
                    <a:pt x="13470" y="14708"/>
                  </a:lnTo>
                  <a:lnTo>
                    <a:pt x="13603" y="14570"/>
                  </a:lnTo>
                  <a:lnTo>
                    <a:pt x="13729" y="14426"/>
                  </a:lnTo>
                  <a:lnTo>
                    <a:pt x="13856" y="14282"/>
                  </a:lnTo>
                  <a:lnTo>
                    <a:pt x="13976" y="14137"/>
                  </a:lnTo>
                  <a:lnTo>
                    <a:pt x="14096" y="13993"/>
                  </a:lnTo>
                  <a:lnTo>
                    <a:pt x="14209" y="13842"/>
                  </a:lnTo>
                  <a:lnTo>
                    <a:pt x="14315" y="13683"/>
                  </a:lnTo>
                  <a:lnTo>
                    <a:pt x="14422" y="13532"/>
                  </a:lnTo>
                  <a:lnTo>
                    <a:pt x="14522" y="13374"/>
                  </a:lnTo>
                  <a:lnTo>
                    <a:pt x="14622" y="13209"/>
                  </a:lnTo>
                  <a:lnTo>
                    <a:pt x="14715" y="13044"/>
                  </a:lnTo>
                  <a:lnTo>
                    <a:pt x="14808" y="12879"/>
                  </a:lnTo>
                  <a:lnTo>
                    <a:pt x="14895" y="12714"/>
                  </a:lnTo>
                  <a:lnTo>
                    <a:pt x="14974" y="12549"/>
                  </a:lnTo>
                  <a:lnTo>
                    <a:pt x="15054" y="12377"/>
                  </a:lnTo>
                  <a:lnTo>
                    <a:pt x="15134" y="12205"/>
                  </a:lnTo>
                  <a:lnTo>
                    <a:pt x="15207" y="12026"/>
                  </a:lnTo>
                  <a:lnTo>
                    <a:pt x="15341" y="11676"/>
                  </a:lnTo>
                  <a:lnTo>
                    <a:pt x="15454" y="11311"/>
                  </a:lnTo>
                  <a:lnTo>
                    <a:pt x="15560" y="10947"/>
                  </a:lnTo>
                  <a:lnTo>
                    <a:pt x="15647" y="10582"/>
                  </a:lnTo>
                  <a:lnTo>
                    <a:pt x="15727" y="10204"/>
                  </a:lnTo>
                  <a:lnTo>
                    <a:pt x="15787" y="9833"/>
                  </a:lnTo>
                  <a:lnTo>
                    <a:pt x="15833" y="9455"/>
                  </a:lnTo>
                  <a:lnTo>
                    <a:pt x="15867" y="9070"/>
                  </a:lnTo>
                  <a:lnTo>
                    <a:pt x="15887" y="8692"/>
                  </a:lnTo>
                  <a:lnTo>
                    <a:pt x="15887" y="8307"/>
                  </a:lnTo>
                  <a:lnTo>
                    <a:pt x="15880" y="7928"/>
                  </a:lnTo>
                  <a:lnTo>
                    <a:pt x="15853" y="7550"/>
                  </a:lnTo>
                  <a:lnTo>
                    <a:pt x="15813" y="7172"/>
                  </a:lnTo>
                  <a:lnTo>
                    <a:pt x="15767" y="6794"/>
                  </a:lnTo>
                  <a:lnTo>
                    <a:pt x="15700" y="6423"/>
                  </a:lnTo>
                  <a:lnTo>
                    <a:pt x="15620" y="6051"/>
                  </a:lnTo>
                  <a:lnTo>
                    <a:pt x="15527" y="5687"/>
                  </a:lnTo>
                  <a:lnTo>
                    <a:pt x="15427" y="5329"/>
                  </a:lnTo>
                  <a:lnTo>
                    <a:pt x="15307" y="4972"/>
                  </a:lnTo>
                  <a:lnTo>
                    <a:pt x="15174" y="4628"/>
                  </a:lnTo>
                  <a:lnTo>
                    <a:pt x="15028" y="4284"/>
                  </a:lnTo>
                  <a:lnTo>
                    <a:pt x="14868" y="3954"/>
                  </a:lnTo>
                  <a:lnTo>
                    <a:pt x="14701" y="3631"/>
                  </a:lnTo>
                  <a:lnTo>
                    <a:pt x="14515" y="3315"/>
                  </a:lnTo>
                  <a:lnTo>
                    <a:pt x="14415" y="3163"/>
                  </a:lnTo>
                  <a:lnTo>
                    <a:pt x="14315" y="3012"/>
                  </a:lnTo>
                  <a:lnTo>
                    <a:pt x="14215" y="2861"/>
                  </a:lnTo>
                  <a:lnTo>
                    <a:pt x="14109" y="2716"/>
                  </a:lnTo>
                  <a:lnTo>
                    <a:pt x="13996" y="2572"/>
                  </a:lnTo>
                  <a:lnTo>
                    <a:pt x="13882" y="2435"/>
                  </a:lnTo>
                  <a:lnTo>
                    <a:pt x="13769" y="2297"/>
                  </a:lnTo>
                  <a:lnTo>
                    <a:pt x="13649" y="2159"/>
                  </a:lnTo>
                  <a:lnTo>
                    <a:pt x="13523" y="2029"/>
                  </a:lnTo>
                  <a:lnTo>
                    <a:pt x="13396" y="1905"/>
                  </a:lnTo>
                  <a:lnTo>
                    <a:pt x="13270" y="1781"/>
                  </a:lnTo>
                  <a:lnTo>
                    <a:pt x="13137" y="1658"/>
                  </a:lnTo>
                  <a:lnTo>
                    <a:pt x="13004" y="1541"/>
                  </a:lnTo>
                  <a:lnTo>
                    <a:pt x="12864" y="1431"/>
                  </a:lnTo>
                  <a:lnTo>
                    <a:pt x="12724" y="1321"/>
                  </a:lnTo>
                  <a:lnTo>
                    <a:pt x="12577" y="1211"/>
                  </a:lnTo>
                  <a:lnTo>
                    <a:pt x="12431" y="1107"/>
                  </a:lnTo>
                  <a:lnTo>
                    <a:pt x="12278" y="1011"/>
                  </a:lnTo>
                  <a:lnTo>
                    <a:pt x="12125" y="915"/>
                  </a:lnTo>
                  <a:lnTo>
                    <a:pt x="11972" y="826"/>
                  </a:lnTo>
                  <a:lnTo>
                    <a:pt x="11812" y="743"/>
                  </a:lnTo>
                  <a:lnTo>
                    <a:pt x="11645" y="661"/>
                  </a:lnTo>
                  <a:lnTo>
                    <a:pt x="11479" y="585"/>
                  </a:lnTo>
                  <a:lnTo>
                    <a:pt x="11312" y="509"/>
                  </a:lnTo>
                  <a:lnTo>
                    <a:pt x="11139" y="440"/>
                  </a:lnTo>
                  <a:lnTo>
                    <a:pt x="10966" y="379"/>
                  </a:lnTo>
                  <a:lnTo>
                    <a:pt x="10786" y="317"/>
                  </a:lnTo>
                  <a:lnTo>
                    <a:pt x="10607" y="262"/>
                  </a:lnTo>
                  <a:lnTo>
                    <a:pt x="10420" y="214"/>
                  </a:lnTo>
                  <a:lnTo>
                    <a:pt x="10234" y="172"/>
                  </a:lnTo>
                  <a:lnTo>
                    <a:pt x="10047" y="131"/>
                  </a:lnTo>
                  <a:lnTo>
                    <a:pt x="9854" y="97"/>
                  </a:lnTo>
                  <a:lnTo>
                    <a:pt x="9661" y="69"/>
                  </a:lnTo>
                  <a:lnTo>
                    <a:pt x="9461" y="42"/>
                  </a:lnTo>
                  <a:lnTo>
                    <a:pt x="9255" y="21"/>
                  </a:lnTo>
                  <a:lnTo>
                    <a:pt x="9055" y="14"/>
                  </a:lnTo>
                  <a:lnTo>
                    <a:pt x="8849"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2" name="Google Shape;822;p38"/>
            <p:cNvSpPr/>
            <p:nvPr/>
          </p:nvSpPr>
          <p:spPr>
            <a:xfrm>
              <a:off x="-1371025" y="-449475"/>
              <a:ext cx="312625" cy="317700"/>
            </a:xfrm>
            <a:custGeom>
              <a:avLst/>
              <a:gdLst/>
              <a:ahLst/>
              <a:cxnLst/>
              <a:rect l="l" t="t" r="r" b="b"/>
              <a:pathLst>
                <a:path w="12505" h="12708" extrusionOk="0">
                  <a:moveTo>
                    <a:pt x="6232" y="2538"/>
                  </a:moveTo>
                  <a:lnTo>
                    <a:pt x="6399" y="2544"/>
                  </a:lnTo>
                  <a:lnTo>
                    <a:pt x="6558" y="2551"/>
                  </a:lnTo>
                  <a:lnTo>
                    <a:pt x="6725" y="2565"/>
                  </a:lnTo>
                  <a:lnTo>
                    <a:pt x="6885" y="2586"/>
                  </a:lnTo>
                  <a:lnTo>
                    <a:pt x="7051" y="2613"/>
                  </a:lnTo>
                  <a:lnTo>
                    <a:pt x="7204" y="2654"/>
                  </a:lnTo>
                  <a:lnTo>
                    <a:pt x="7364" y="2696"/>
                  </a:lnTo>
                  <a:lnTo>
                    <a:pt x="7517" y="2744"/>
                  </a:lnTo>
                  <a:lnTo>
                    <a:pt x="7670" y="2799"/>
                  </a:lnTo>
                  <a:lnTo>
                    <a:pt x="7823" y="2861"/>
                  </a:lnTo>
                  <a:lnTo>
                    <a:pt x="7970" y="2930"/>
                  </a:lnTo>
                  <a:lnTo>
                    <a:pt x="8116" y="3005"/>
                  </a:lnTo>
                  <a:lnTo>
                    <a:pt x="8256" y="3095"/>
                  </a:lnTo>
                  <a:lnTo>
                    <a:pt x="8389" y="3184"/>
                  </a:lnTo>
                  <a:lnTo>
                    <a:pt x="8529" y="3287"/>
                  </a:lnTo>
                  <a:lnTo>
                    <a:pt x="8656" y="3397"/>
                  </a:lnTo>
                  <a:lnTo>
                    <a:pt x="8782" y="3514"/>
                  </a:lnTo>
                  <a:lnTo>
                    <a:pt x="8902" y="3638"/>
                  </a:lnTo>
                  <a:lnTo>
                    <a:pt x="9022" y="3775"/>
                  </a:lnTo>
                  <a:lnTo>
                    <a:pt x="9135" y="3920"/>
                  </a:lnTo>
                  <a:lnTo>
                    <a:pt x="9242" y="4071"/>
                  </a:lnTo>
                  <a:lnTo>
                    <a:pt x="9342" y="4229"/>
                  </a:lnTo>
                  <a:lnTo>
                    <a:pt x="9435" y="4387"/>
                  </a:lnTo>
                  <a:lnTo>
                    <a:pt x="9508" y="4552"/>
                  </a:lnTo>
                  <a:lnTo>
                    <a:pt x="9581" y="4724"/>
                  </a:lnTo>
                  <a:lnTo>
                    <a:pt x="9635" y="4896"/>
                  </a:lnTo>
                  <a:lnTo>
                    <a:pt x="9681" y="5068"/>
                  </a:lnTo>
                  <a:lnTo>
                    <a:pt x="9721" y="5240"/>
                  </a:lnTo>
                  <a:lnTo>
                    <a:pt x="9748" y="5419"/>
                  </a:lnTo>
                  <a:lnTo>
                    <a:pt x="9768" y="5597"/>
                  </a:lnTo>
                  <a:lnTo>
                    <a:pt x="9774" y="5783"/>
                  </a:lnTo>
                  <a:lnTo>
                    <a:pt x="9774" y="5962"/>
                  </a:lnTo>
                  <a:lnTo>
                    <a:pt x="9768" y="6141"/>
                  </a:lnTo>
                  <a:lnTo>
                    <a:pt x="9754" y="6326"/>
                  </a:lnTo>
                  <a:lnTo>
                    <a:pt x="9728" y="6505"/>
                  </a:lnTo>
                  <a:lnTo>
                    <a:pt x="9694" y="6684"/>
                  </a:lnTo>
                  <a:lnTo>
                    <a:pt x="9648" y="6863"/>
                  </a:lnTo>
                  <a:lnTo>
                    <a:pt x="9601" y="7034"/>
                  </a:lnTo>
                  <a:lnTo>
                    <a:pt x="9541" y="7213"/>
                  </a:lnTo>
                  <a:lnTo>
                    <a:pt x="9475" y="7385"/>
                  </a:lnTo>
                  <a:lnTo>
                    <a:pt x="9401" y="7550"/>
                  </a:lnTo>
                  <a:lnTo>
                    <a:pt x="9322" y="7715"/>
                  </a:lnTo>
                  <a:lnTo>
                    <a:pt x="9235" y="7880"/>
                  </a:lnTo>
                  <a:lnTo>
                    <a:pt x="9142" y="8031"/>
                  </a:lnTo>
                  <a:lnTo>
                    <a:pt x="9042" y="8190"/>
                  </a:lnTo>
                  <a:lnTo>
                    <a:pt x="8935" y="8334"/>
                  </a:lnTo>
                  <a:lnTo>
                    <a:pt x="8822" y="8478"/>
                  </a:lnTo>
                  <a:lnTo>
                    <a:pt x="8702" y="8616"/>
                  </a:lnTo>
                  <a:lnTo>
                    <a:pt x="8583" y="8740"/>
                  </a:lnTo>
                  <a:lnTo>
                    <a:pt x="8449" y="8863"/>
                  </a:lnTo>
                  <a:lnTo>
                    <a:pt x="8316" y="8980"/>
                  </a:lnTo>
                  <a:lnTo>
                    <a:pt x="8170" y="9090"/>
                  </a:lnTo>
                  <a:lnTo>
                    <a:pt x="8023" y="9193"/>
                  </a:lnTo>
                  <a:lnTo>
                    <a:pt x="7877" y="9283"/>
                  </a:lnTo>
                  <a:lnTo>
                    <a:pt x="7704" y="9379"/>
                  </a:lnTo>
                  <a:lnTo>
                    <a:pt x="7524" y="9455"/>
                  </a:lnTo>
                  <a:lnTo>
                    <a:pt x="7344" y="9524"/>
                  </a:lnTo>
                  <a:lnTo>
                    <a:pt x="7164" y="9572"/>
                  </a:lnTo>
                  <a:lnTo>
                    <a:pt x="6985" y="9613"/>
                  </a:lnTo>
                  <a:lnTo>
                    <a:pt x="6798" y="9640"/>
                  </a:lnTo>
                  <a:lnTo>
                    <a:pt x="6612" y="9661"/>
                  </a:lnTo>
                  <a:lnTo>
                    <a:pt x="6425" y="9661"/>
                  </a:lnTo>
                  <a:lnTo>
                    <a:pt x="6239" y="9654"/>
                  </a:lnTo>
                  <a:lnTo>
                    <a:pt x="6059" y="9640"/>
                  </a:lnTo>
                  <a:lnTo>
                    <a:pt x="5873" y="9606"/>
                  </a:lnTo>
                  <a:lnTo>
                    <a:pt x="5686" y="9572"/>
                  </a:lnTo>
                  <a:lnTo>
                    <a:pt x="5506" y="9524"/>
                  </a:lnTo>
                  <a:lnTo>
                    <a:pt x="5327" y="9462"/>
                  </a:lnTo>
                  <a:lnTo>
                    <a:pt x="5154" y="9393"/>
                  </a:lnTo>
                  <a:lnTo>
                    <a:pt x="4974" y="9317"/>
                  </a:lnTo>
                  <a:lnTo>
                    <a:pt x="4807" y="9228"/>
                  </a:lnTo>
                  <a:lnTo>
                    <a:pt x="4641" y="9132"/>
                  </a:lnTo>
                  <a:lnTo>
                    <a:pt x="4481" y="9028"/>
                  </a:lnTo>
                  <a:lnTo>
                    <a:pt x="4321" y="8918"/>
                  </a:lnTo>
                  <a:lnTo>
                    <a:pt x="4168" y="8802"/>
                  </a:lnTo>
                  <a:lnTo>
                    <a:pt x="4022" y="8678"/>
                  </a:lnTo>
                  <a:lnTo>
                    <a:pt x="3882" y="8540"/>
                  </a:lnTo>
                  <a:lnTo>
                    <a:pt x="3749" y="8403"/>
                  </a:lnTo>
                  <a:lnTo>
                    <a:pt x="3622" y="8258"/>
                  </a:lnTo>
                  <a:lnTo>
                    <a:pt x="3502" y="8107"/>
                  </a:lnTo>
                  <a:lnTo>
                    <a:pt x="3389" y="7949"/>
                  </a:lnTo>
                  <a:lnTo>
                    <a:pt x="3283" y="7784"/>
                  </a:lnTo>
                  <a:lnTo>
                    <a:pt x="3189" y="7619"/>
                  </a:lnTo>
                  <a:lnTo>
                    <a:pt x="3103" y="7447"/>
                  </a:lnTo>
                  <a:lnTo>
                    <a:pt x="3023" y="7268"/>
                  </a:lnTo>
                  <a:lnTo>
                    <a:pt x="2956" y="7089"/>
                  </a:lnTo>
                  <a:lnTo>
                    <a:pt x="2903" y="6931"/>
                  </a:lnTo>
                  <a:lnTo>
                    <a:pt x="2863" y="6773"/>
                  </a:lnTo>
                  <a:lnTo>
                    <a:pt x="2830" y="6615"/>
                  </a:lnTo>
                  <a:lnTo>
                    <a:pt x="2803" y="6457"/>
                  </a:lnTo>
                  <a:lnTo>
                    <a:pt x="2783" y="6306"/>
                  </a:lnTo>
                  <a:lnTo>
                    <a:pt x="2770" y="6147"/>
                  </a:lnTo>
                  <a:lnTo>
                    <a:pt x="2770" y="5996"/>
                  </a:lnTo>
                  <a:lnTo>
                    <a:pt x="2770" y="5845"/>
                  </a:lnTo>
                  <a:lnTo>
                    <a:pt x="2783" y="5694"/>
                  </a:lnTo>
                  <a:lnTo>
                    <a:pt x="2803" y="5549"/>
                  </a:lnTo>
                  <a:lnTo>
                    <a:pt x="2830" y="5398"/>
                  </a:lnTo>
                  <a:lnTo>
                    <a:pt x="2856" y="5254"/>
                  </a:lnTo>
                  <a:lnTo>
                    <a:pt x="2896" y="5109"/>
                  </a:lnTo>
                  <a:lnTo>
                    <a:pt x="2943" y="4972"/>
                  </a:lnTo>
                  <a:lnTo>
                    <a:pt x="2990" y="4827"/>
                  </a:lnTo>
                  <a:lnTo>
                    <a:pt x="3050" y="4690"/>
                  </a:lnTo>
                  <a:lnTo>
                    <a:pt x="3109" y="4552"/>
                  </a:lnTo>
                  <a:lnTo>
                    <a:pt x="3176" y="4422"/>
                  </a:lnTo>
                  <a:lnTo>
                    <a:pt x="3249" y="4291"/>
                  </a:lnTo>
                  <a:lnTo>
                    <a:pt x="3329" y="4160"/>
                  </a:lnTo>
                  <a:lnTo>
                    <a:pt x="3409" y="4030"/>
                  </a:lnTo>
                  <a:lnTo>
                    <a:pt x="3496" y="3906"/>
                  </a:lnTo>
                  <a:lnTo>
                    <a:pt x="3589" y="3789"/>
                  </a:lnTo>
                  <a:lnTo>
                    <a:pt x="3682" y="3665"/>
                  </a:lnTo>
                  <a:lnTo>
                    <a:pt x="3782" y="3548"/>
                  </a:lnTo>
                  <a:lnTo>
                    <a:pt x="3882" y="3438"/>
                  </a:lnTo>
                  <a:lnTo>
                    <a:pt x="3988" y="3328"/>
                  </a:lnTo>
                  <a:lnTo>
                    <a:pt x="4102" y="3218"/>
                  </a:lnTo>
                  <a:lnTo>
                    <a:pt x="4215" y="3115"/>
                  </a:lnTo>
                  <a:lnTo>
                    <a:pt x="4335" y="3012"/>
                  </a:lnTo>
                  <a:lnTo>
                    <a:pt x="4454" y="2916"/>
                  </a:lnTo>
                  <a:lnTo>
                    <a:pt x="4574" y="2820"/>
                  </a:lnTo>
                  <a:lnTo>
                    <a:pt x="4741" y="2771"/>
                  </a:lnTo>
                  <a:lnTo>
                    <a:pt x="4901" y="2723"/>
                  </a:lnTo>
                  <a:lnTo>
                    <a:pt x="5067" y="2682"/>
                  </a:lnTo>
                  <a:lnTo>
                    <a:pt x="5233" y="2648"/>
                  </a:lnTo>
                  <a:lnTo>
                    <a:pt x="5400" y="2613"/>
                  </a:lnTo>
                  <a:lnTo>
                    <a:pt x="5566" y="2586"/>
                  </a:lnTo>
                  <a:lnTo>
                    <a:pt x="5733" y="2565"/>
                  </a:lnTo>
                  <a:lnTo>
                    <a:pt x="5899" y="2551"/>
                  </a:lnTo>
                  <a:lnTo>
                    <a:pt x="6066" y="2544"/>
                  </a:lnTo>
                  <a:lnTo>
                    <a:pt x="6232" y="2538"/>
                  </a:lnTo>
                  <a:close/>
                  <a:moveTo>
                    <a:pt x="6292" y="0"/>
                  </a:moveTo>
                  <a:lnTo>
                    <a:pt x="5999" y="7"/>
                  </a:lnTo>
                  <a:lnTo>
                    <a:pt x="5706" y="28"/>
                  </a:lnTo>
                  <a:lnTo>
                    <a:pt x="5420" y="62"/>
                  </a:lnTo>
                  <a:lnTo>
                    <a:pt x="5134" y="117"/>
                  </a:lnTo>
                  <a:lnTo>
                    <a:pt x="4847" y="186"/>
                  </a:lnTo>
                  <a:lnTo>
                    <a:pt x="4568" y="269"/>
                  </a:lnTo>
                  <a:lnTo>
                    <a:pt x="4434" y="310"/>
                  </a:lnTo>
                  <a:lnTo>
                    <a:pt x="4295" y="365"/>
                  </a:lnTo>
                  <a:lnTo>
                    <a:pt x="4161" y="420"/>
                  </a:lnTo>
                  <a:lnTo>
                    <a:pt x="4028" y="482"/>
                  </a:lnTo>
                  <a:lnTo>
                    <a:pt x="3895" y="544"/>
                  </a:lnTo>
                  <a:lnTo>
                    <a:pt x="3769" y="605"/>
                  </a:lnTo>
                  <a:lnTo>
                    <a:pt x="3635" y="681"/>
                  </a:lnTo>
                  <a:lnTo>
                    <a:pt x="3509" y="757"/>
                  </a:lnTo>
                  <a:lnTo>
                    <a:pt x="3303" y="860"/>
                  </a:lnTo>
                  <a:lnTo>
                    <a:pt x="3103" y="970"/>
                  </a:lnTo>
                  <a:lnTo>
                    <a:pt x="2903" y="1087"/>
                  </a:lnTo>
                  <a:lnTo>
                    <a:pt x="2710" y="1217"/>
                  </a:lnTo>
                  <a:lnTo>
                    <a:pt x="2524" y="1348"/>
                  </a:lnTo>
                  <a:lnTo>
                    <a:pt x="2344" y="1492"/>
                  </a:lnTo>
                  <a:lnTo>
                    <a:pt x="2164" y="1637"/>
                  </a:lnTo>
                  <a:lnTo>
                    <a:pt x="1991" y="1795"/>
                  </a:lnTo>
                  <a:lnTo>
                    <a:pt x="1824" y="1953"/>
                  </a:lnTo>
                  <a:lnTo>
                    <a:pt x="1658" y="2118"/>
                  </a:lnTo>
                  <a:lnTo>
                    <a:pt x="1505" y="2297"/>
                  </a:lnTo>
                  <a:lnTo>
                    <a:pt x="1358" y="2476"/>
                  </a:lnTo>
                  <a:lnTo>
                    <a:pt x="1212" y="2661"/>
                  </a:lnTo>
                  <a:lnTo>
                    <a:pt x="1079" y="2847"/>
                  </a:lnTo>
                  <a:lnTo>
                    <a:pt x="946" y="3046"/>
                  </a:lnTo>
                  <a:lnTo>
                    <a:pt x="826" y="3246"/>
                  </a:lnTo>
                  <a:lnTo>
                    <a:pt x="712" y="3452"/>
                  </a:lnTo>
                  <a:lnTo>
                    <a:pt x="606" y="3665"/>
                  </a:lnTo>
                  <a:lnTo>
                    <a:pt x="506" y="3878"/>
                  </a:lnTo>
                  <a:lnTo>
                    <a:pt x="413" y="4098"/>
                  </a:lnTo>
                  <a:lnTo>
                    <a:pt x="333" y="4318"/>
                  </a:lnTo>
                  <a:lnTo>
                    <a:pt x="260" y="4545"/>
                  </a:lnTo>
                  <a:lnTo>
                    <a:pt x="193" y="4779"/>
                  </a:lnTo>
                  <a:lnTo>
                    <a:pt x="133" y="5013"/>
                  </a:lnTo>
                  <a:lnTo>
                    <a:pt x="87" y="5247"/>
                  </a:lnTo>
                  <a:lnTo>
                    <a:pt x="53" y="5487"/>
                  </a:lnTo>
                  <a:lnTo>
                    <a:pt x="27" y="5735"/>
                  </a:lnTo>
                  <a:lnTo>
                    <a:pt x="7" y="5976"/>
                  </a:lnTo>
                  <a:lnTo>
                    <a:pt x="0" y="6223"/>
                  </a:lnTo>
                  <a:lnTo>
                    <a:pt x="0" y="6471"/>
                  </a:lnTo>
                  <a:lnTo>
                    <a:pt x="13" y="6725"/>
                  </a:lnTo>
                  <a:lnTo>
                    <a:pt x="40" y="6979"/>
                  </a:lnTo>
                  <a:lnTo>
                    <a:pt x="67" y="7165"/>
                  </a:lnTo>
                  <a:lnTo>
                    <a:pt x="93" y="7351"/>
                  </a:lnTo>
                  <a:lnTo>
                    <a:pt x="133" y="7530"/>
                  </a:lnTo>
                  <a:lnTo>
                    <a:pt x="173" y="7715"/>
                  </a:lnTo>
                  <a:lnTo>
                    <a:pt x="220" y="7894"/>
                  </a:lnTo>
                  <a:lnTo>
                    <a:pt x="273" y="8066"/>
                  </a:lnTo>
                  <a:lnTo>
                    <a:pt x="326" y="8245"/>
                  </a:lnTo>
                  <a:lnTo>
                    <a:pt x="393" y="8416"/>
                  </a:lnTo>
                  <a:lnTo>
                    <a:pt x="459" y="8588"/>
                  </a:lnTo>
                  <a:lnTo>
                    <a:pt x="526" y="8753"/>
                  </a:lnTo>
                  <a:lnTo>
                    <a:pt x="606" y="8918"/>
                  </a:lnTo>
                  <a:lnTo>
                    <a:pt x="686" y="9083"/>
                  </a:lnTo>
                  <a:lnTo>
                    <a:pt x="772" y="9242"/>
                  </a:lnTo>
                  <a:lnTo>
                    <a:pt x="859" y="9400"/>
                  </a:lnTo>
                  <a:lnTo>
                    <a:pt x="952" y="9558"/>
                  </a:lnTo>
                  <a:lnTo>
                    <a:pt x="1052" y="9709"/>
                  </a:lnTo>
                  <a:lnTo>
                    <a:pt x="1159" y="9854"/>
                  </a:lnTo>
                  <a:lnTo>
                    <a:pt x="1265" y="10005"/>
                  </a:lnTo>
                  <a:lnTo>
                    <a:pt x="1372" y="10142"/>
                  </a:lnTo>
                  <a:lnTo>
                    <a:pt x="1485" y="10287"/>
                  </a:lnTo>
                  <a:lnTo>
                    <a:pt x="1605" y="10424"/>
                  </a:lnTo>
                  <a:lnTo>
                    <a:pt x="1725" y="10555"/>
                  </a:lnTo>
                  <a:lnTo>
                    <a:pt x="1844" y="10686"/>
                  </a:lnTo>
                  <a:lnTo>
                    <a:pt x="1978" y="10816"/>
                  </a:lnTo>
                  <a:lnTo>
                    <a:pt x="2104" y="10940"/>
                  </a:lnTo>
                  <a:lnTo>
                    <a:pt x="2237" y="11057"/>
                  </a:lnTo>
                  <a:lnTo>
                    <a:pt x="2377" y="11174"/>
                  </a:lnTo>
                  <a:lnTo>
                    <a:pt x="2517" y="11284"/>
                  </a:lnTo>
                  <a:lnTo>
                    <a:pt x="2657" y="11394"/>
                  </a:lnTo>
                  <a:lnTo>
                    <a:pt x="2803" y="11497"/>
                  </a:lnTo>
                  <a:lnTo>
                    <a:pt x="2950" y="11600"/>
                  </a:lnTo>
                  <a:lnTo>
                    <a:pt x="3103" y="11696"/>
                  </a:lnTo>
                  <a:lnTo>
                    <a:pt x="3256" y="11793"/>
                  </a:lnTo>
                  <a:lnTo>
                    <a:pt x="3409" y="11882"/>
                  </a:lnTo>
                  <a:lnTo>
                    <a:pt x="3562" y="11964"/>
                  </a:lnTo>
                  <a:lnTo>
                    <a:pt x="3722" y="12047"/>
                  </a:lnTo>
                  <a:lnTo>
                    <a:pt x="3882" y="12123"/>
                  </a:lnTo>
                  <a:lnTo>
                    <a:pt x="4048" y="12198"/>
                  </a:lnTo>
                  <a:lnTo>
                    <a:pt x="4208" y="12260"/>
                  </a:lnTo>
                  <a:lnTo>
                    <a:pt x="4375" y="12329"/>
                  </a:lnTo>
                  <a:lnTo>
                    <a:pt x="4541" y="12384"/>
                  </a:lnTo>
                  <a:lnTo>
                    <a:pt x="4714" y="12439"/>
                  </a:lnTo>
                  <a:lnTo>
                    <a:pt x="4881" y="12487"/>
                  </a:lnTo>
                  <a:lnTo>
                    <a:pt x="5054" y="12535"/>
                  </a:lnTo>
                  <a:lnTo>
                    <a:pt x="5227" y="12570"/>
                  </a:lnTo>
                  <a:lnTo>
                    <a:pt x="5400" y="12604"/>
                  </a:lnTo>
                  <a:lnTo>
                    <a:pt x="5573" y="12638"/>
                  </a:lnTo>
                  <a:lnTo>
                    <a:pt x="5746" y="12659"/>
                  </a:lnTo>
                  <a:lnTo>
                    <a:pt x="5919" y="12680"/>
                  </a:lnTo>
                  <a:lnTo>
                    <a:pt x="6099" y="12693"/>
                  </a:lnTo>
                  <a:lnTo>
                    <a:pt x="6272" y="12700"/>
                  </a:lnTo>
                  <a:lnTo>
                    <a:pt x="6452" y="12707"/>
                  </a:lnTo>
                  <a:lnTo>
                    <a:pt x="6625" y="12700"/>
                  </a:lnTo>
                  <a:lnTo>
                    <a:pt x="6805" y="12693"/>
                  </a:lnTo>
                  <a:lnTo>
                    <a:pt x="6985" y="12680"/>
                  </a:lnTo>
                  <a:lnTo>
                    <a:pt x="7158" y="12666"/>
                  </a:lnTo>
                  <a:lnTo>
                    <a:pt x="7337" y="12638"/>
                  </a:lnTo>
                  <a:lnTo>
                    <a:pt x="7511" y="12604"/>
                  </a:lnTo>
                  <a:lnTo>
                    <a:pt x="7690" y="12570"/>
                  </a:lnTo>
                  <a:lnTo>
                    <a:pt x="7863" y="12528"/>
                  </a:lnTo>
                  <a:lnTo>
                    <a:pt x="8037" y="12480"/>
                  </a:lnTo>
                  <a:lnTo>
                    <a:pt x="8210" y="12425"/>
                  </a:lnTo>
                  <a:lnTo>
                    <a:pt x="8383" y="12363"/>
                  </a:lnTo>
                  <a:lnTo>
                    <a:pt x="8556" y="12295"/>
                  </a:lnTo>
                  <a:lnTo>
                    <a:pt x="8709" y="12233"/>
                  </a:lnTo>
                  <a:lnTo>
                    <a:pt x="8862" y="12157"/>
                  </a:lnTo>
                  <a:lnTo>
                    <a:pt x="9015" y="12088"/>
                  </a:lnTo>
                  <a:lnTo>
                    <a:pt x="9162" y="12006"/>
                  </a:lnTo>
                  <a:lnTo>
                    <a:pt x="9308" y="11923"/>
                  </a:lnTo>
                  <a:lnTo>
                    <a:pt x="9448" y="11834"/>
                  </a:lnTo>
                  <a:lnTo>
                    <a:pt x="9588" y="11738"/>
                  </a:lnTo>
                  <a:lnTo>
                    <a:pt x="9728" y="11641"/>
                  </a:lnTo>
                  <a:lnTo>
                    <a:pt x="9861" y="11538"/>
                  </a:lnTo>
                  <a:lnTo>
                    <a:pt x="9994" y="11435"/>
                  </a:lnTo>
                  <a:lnTo>
                    <a:pt x="10121" y="11325"/>
                  </a:lnTo>
                  <a:lnTo>
                    <a:pt x="10247" y="11215"/>
                  </a:lnTo>
                  <a:lnTo>
                    <a:pt x="10374" y="11098"/>
                  </a:lnTo>
                  <a:lnTo>
                    <a:pt x="10493" y="10981"/>
                  </a:lnTo>
                  <a:lnTo>
                    <a:pt x="10607" y="10857"/>
                  </a:lnTo>
                  <a:lnTo>
                    <a:pt x="10720" y="10734"/>
                  </a:lnTo>
                  <a:lnTo>
                    <a:pt x="10833" y="10603"/>
                  </a:lnTo>
                  <a:lnTo>
                    <a:pt x="10940" y="10472"/>
                  </a:lnTo>
                  <a:lnTo>
                    <a:pt x="11046" y="10342"/>
                  </a:lnTo>
                  <a:lnTo>
                    <a:pt x="11146" y="10204"/>
                  </a:lnTo>
                  <a:lnTo>
                    <a:pt x="11246" y="10060"/>
                  </a:lnTo>
                  <a:lnTo>
                    <a:pt x="11339" y="9922"/>
                  </a:lnTo>
                  <a:lnTo>
                    <a:pt x="11432" y="9778"/>
                  </a:lnTo>
                  <a:lnTo>
                    <a:pt x="11519" y="9627"/>
                  </a:lnTo>
                  <a:lnTo>
                    <a:pt x="11605" y="9482"/>
                  </a:lnTo>
                  <a:lnTo>
                    <a:pt x="11685" y="9331"/>
                  </a:lnTo>
                  <a:lnTo>
                    <a:pt x="11758" y="9173"/>
                  </a:lnTo>
                  <a:lnTo>
                    <a:pt x="11832" y="9022"/>
                  </a:lnTo>
                  <a:lnTo>
                    <a:pt x="11905" y="8863"/>
                  </a:lnTo>
                  <a:lnTo>
                    <a:pt x="11972" y="8705"/>
                  </a:lnTo>
                  <a:lnTo>
                    <a:pt x="12031" y="8540"/>
                  </a:lnTo>
                  <a:lnTo>
                    <a:pt x="12091" y="8382"/>
                  </a:lnTo>
                  <a:lnTo>
                    <a:pt x="12151" y="8217"/>
                  </a:lnTo>
                  <a:lnTo>
                    <a:pt x="12198" y="8052"/>
                  </a:lnTo>
                  <a:lnTo>
                    <a:pt x="12245" y="7887"/>
                  </a:lnTo>
                  <a:lnTo>
                    <a:pt x="12291" y="7722"/>
                  </a:lnTo>
                  <a:lnTo>
                    <a:pt x="12331" y="7557"/>
                  </a:lnTo>
                  <a:lnTo>
                    <a:pt x="12364" y="7385"/>
                  </a:lnTo>
                  <a:lnTo>
                    <a:pt x="12398" y="7213"/>
                  </a:lnTo>
                  <a:lnTo>
                    <a:pt x="12424" y="7048"/>
                  </a:lnTo>
                  <a:lnTo>
                    <a:pt x="12451" y="6876"/>
                  </a:lnTo>
                  <a:lnTo>
                    <a:pt x="12471" y="6704"/>
                  </a:lnTo>
                  <a:lnTo>
                    <a:pt x="12484" y="6532"/>
                  </a:lnTo>
                  <a:lnTo>
                    <a:pt x="12491" y="6361"/>
                  </a:lnTo>
                  <a:lnTo>
                    <a:pt x="12498" y="6189"/>
                  </a:lnTo>
                  <a:lnTo>
                    <a:pt x="12504" y="6017"/>
                  </a:lnTo>
                  <a:lnTo>
                    <a:pt x="12498" y="5852"/>
                  </a:lnTo>
                  <a:lnTo>
                    <a:pt x="12491" y="5680"/>
                  </a:lnTo>
                  <a:lnTo>
                    <a:pt x="12484" y="5508"/>
                  </a:lnTo>
                  <a:lnTo>
                    <a:pt x="12464" y="5336"/>
                  </a:lnTo>
                  <a:lnTo>
                    <a:pt x="12444" y="5171"/>
                  </a:lnTo>
                  <a:lnTo>
                    <a:pt x="12424" y="4999"/>
                  </a:lnTo>
                  <a:lnTo>
                    <a:pt x="12391" y="4834"/>
                  </a:lnTo>
                  <a:lnTo>
                    <a:pt x="12358" y="4662"/>
                  </a:lnTo>
                  <a:lnTo>
                    <a:pt x="12318" y="4497"/>
                  </a:lnTo>
                  <a:lnTo>
                    <a:pt x="12278" y="4332"/>
                  </a:lnTo>
                  <a:lnTo>
                    <a:pt x="12225" y="4167"/>
                  </a:lnTo>
                  <a:lnTo>
                    <a:pt x="12171" y="4009"/>
                  </a:lnTo>
                  <a:lnTo>
                    <a:pt x="12118" y="3844"/>
                  </a:lnTo>
                  <a:lnTo>
                    <a:pt x="12051" y="3686"/>
                  </a:lnTo>
                  <a:lnTo>
                    <a:pt x="11985" y="3528"/>
                  </a:lnTo>
                  <a:lnTo>
                    <a:pt x="11912" y="3370"/>
                  </a:lnTo>
                  <a:lnTo>
                    <a:pt x="11832" y="3218"/>
                  </a:lnTo>
                  <a:lnTo>
                    <a:pt x="11752" y="3060"/>
                  </a:lnTo>
                  <a:lnTo>
                    <a:pt x="11672" y="2936"/>
                  </a:lnTo>
                  <a:lnTo>
                    <a:pt x="11592" y="2806"/>
                  </a:lnTo>
                  <a:lnTo>
                    <a:pt x="11512" y="2682"/>
                  </a:lnTo>
                  <a:lnTo>
                    <a:pt x="11426" y="2558"/>
                  </a:lnTo>
                  <a:lnTo>
                    <a:pt x="11246" y="2324"/>
                  </a:lnTo>
                  <a:lnTo>
                    <a:pt x="11053" y="2098"/>
                  </a:lnTo>
                  <a:lnTo>
                    <a:pt x="10846" y="1878"/>
                  </a:lnTo>
                  <a:lnTo>
                    <a:pt x="10633" y="1671"/>
                  </a:lnTo>
                  <a:lnTo>
                    <a:pt x="10407" y="1479"/>
                  </a:lnTo>
                  <a:lnTo>
                    <a:pt x="10174" y="1293"/>
                  </a:lnTo>
                  <a:lnTo>
                    <a:pt x="9934" y="1121"/>
                  </a:lnTo>
                  <a:lnTo>
                    <a:pt x="9681" y="956"/>
                  </a:lnTo>
                  <a:lnTo>
                    <a:pt x="9421" y="812"/>
                  </a:lnTo>
                  <a:lnTo>
                    <a:pt x="9155" y="674"/>
                  </a:lnTo>
                  <a:lnTo>
                    <a:pt x="8889" y="544"/>
                  </a:lnTo>
                  <a:lnTo>
                    <a:pt x="8609" y="434"/>
                  </a:lnTo>
                  <a:lnTo>
                    <a:pt x="8330" y="330"/>
                  </a:lnTo>
                  <a:lnTo>
                    <a:pt x="8043" y="241"/>
                  </a:lnTo>
                  <a:lnTo>
                    <a:pt x="7757" y="165"/>
                  </a:lnTo>
                  <a:lnTo>
                    <a:pt x="7464" y="110"/>
                  </a:lnTo>
                  <a:lnTo>
                    <a:pt x="7178" y="62"/>
                  </a:lnTo>
                  <a:lnTo>
                    <a:pt x="6878" y="21"/>
                  </a:lnTo>
                  <a:lnTo>
                    <a:pt x="658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23;p38"/>
            <p:cNvSpPr/>
            <p:nvPr/>
          </p:nvSpPr>
          <p:spPr>
            <a:xfrm>
              <a:off x="-1301800" y="-386050"/>
              <a:ext cx="175150" cy="178125"/>
            </a:xfrm>
            <a:custGeom>
              <a:avLst/>
              <a:gdLst/>
              <a:ahLst/>
              <a:cxnLst/>
              <a:rect l="l" t="t" r="r" b="b"/>
              <a:pathLst>
                <a:path w="7006" h="7125" extrusionOk="0">
                  <a:moveTo>
                    <a:pt x="3463" y="1"/>
                  </a:moveTo>
                  <a:lnTo>
                    <a:pt x="3297" y="7"/>
                  </a:lnTo>
                  <a:lnTo>
                    <a:pt x="3130" y="14"/>
                  </a:lnTo>
                  <a:lnTo>
                    <a:pt x="2964" y="28"/>
                  </a:lnTo>
                  <a:lnTo>
                    <a:pt x="2797" y="49"/>
                  </a:lnTo>
                  <a:lnTo>
                    <a:pt x="2631" y="76"/>
                  </a:lnTo>
                  <a:lnTo>
                    <a:pt x="2464" y="111"/>
                  </a:lnTo>
                  <a:lnTo>
                    <a:pt x="2298" y="145"/>
                  </a:lnTo>
                  <a:lnTo>
                    <a:pt x="2132" y="186"/>
                  </a:lnTo>
                  <a:lnTo>
                    <a:pt x="1972" y="234"/>
                  </a:lnTo>
                  <a:lnTo>
                    <a:pt x="1805" y="283"/>
                  </a:lnTo>
                  <a:lnTo>
                    <a:pt x="1685" y="379"/>
                  </a:lnTo>
                  <a:lnTo>
                    <a:pt x="1566" y="475"/>
                  </a:lnTo>
                  <a:lnTo>
                    <a:pt x="1446" y="578"/>
                  </a:lnTo>
                  <a:lnTo>
                    <a:pt x="1333" y="681"/>
                  </a:lnTo>
                  <a:lnTo>
                    <a:pt x="1219" y="791"/>
                  </a:lnTo>
                  <a:lnTo>
                    <a:pt x="1113" y="901"/>
                  </a:lnTo>
                  <a:lnTo>
                    <a:pt x="1013" y="1011"/>
                  </a:lnTo>
                  <a:lnTo>
                    <a:pt x="913" y="1128"/>
                  </a:lnTo>
                  <a:lnTo>
                    <a:pt x="820" y="1252"/>
                  </a:lnTo>
                  <a:lnTo>
                    <a:pt x="727" y="1369"/>
                  </a:lnTo>
                  <a:lnTo>
                    <a:pt x="640" y="1493"/>
                  </a:lnTo>
                  <a:lnTo>
                    <a:pt x="560" y="1623"/>
                  </a:lnTo>
                  <a:lnTo>
                    <a:pt x="480" y="1754"/>
                  </a:lnTo>
                  <a:lnTo>
                    <a:pt x="407" y="1885"/>
                  </a:lnTo>
                  <a:lnTo>
                    <a:pt x="340" y="2015"/>
                  </a:lnTo>
                  <a:lnTo>
                    <a:pt x="281" y="2153"/>
                  </a:lnTo>
                  <a:lnTo>
                    <a:pt x="221" y="2290"/>
                  </a:lnTo>
                  <a:lnTo>
                    <a:pt x="174" y="2435"/>
                  </a:lnTo>
                  <a:lnTo>
                    <a:pt x="127" y="2572"/>
                  </a:lnTo>
                  <a:lnTo>
                    <a:pt x="87" y="2717"/>
                  </a:lnTo>
                  <a:lnTo>
                    <a:pt x="61" y="2861"/>
                  </a:lnTo>
                  <a:lnTo>
                    <a:pt x="34" y="3012"/>
                  </a:lnTo>
                  <a:lnTo>
                    <a:pt x="14" y="3157"/>
                  </a:lnTo>
                  <a:lnTo>
                    <a:pt x="1" y="3308"/>
                  </a:lnTo>
                  <a:lnTo>
                    <a:pt x="1" y="3459"/>
                  </a:lnTo>
                  <a:lnTo>
                    <a:pt x="1" y="3610"/>
                  </a:lnTo>
                  <a:lnTo>
                    <a:pt x="14" y="3769"/>
                  </a:lnTo>
                  <a:lnTo>
                    <a:pt x="34" y="3920"/>
                  </a:lnTo>
                  <a:lnTo>
                    <a:pt x="61" y="4078"/>
                  </a:lnTo>
                  <a:lnTo>
                    <a:pt x="94" y="4236"/>
                  </a:lnTo>
                  <a:lnTo>
                    <a:pt x="134" y="4394"/>
                  </a:lnTo>
                  <a:lnTo>
                    <a:pt x="187" y="4552"/>
                  </a:lnTo>
                  <a:lnTo>
                    <a:pt x="254" y="4731"/>
                  </a:lnTo>
                  <a:lnTo>
                    <a:pt x="334" y="4910"/>
                  </a:lnTo>
                  <a:lnTo>
                    <a:pt x="420" y="5082"/>
                  </a:lnTo>
                  <a:lnTo>
                    <a:pt x="514" y="5247"/>
                  </a:lnTo>
                  <a:lnTo>
                    <a:pt x="620" y="5412"/>
                  </a:lnTo>
                  <a:lnTo>
                    <a:pt x="733" y="5570"/>
                  </a:lnTo>
                  <a:lnTo>
                    <a:pt x="853" y="5721"/>
                  </a:lnTo>
                  <a:lnTo>
                    <a:pt x="980" y="5866"/>
                  </a:lnTo>
                  <a:lnTo>
                    <a:pt x="1113" y="6003"/>
                  </a:lnTo>
                  <a:lnTo>
                    <a:pt x="1253" y="6141"/>
                  </a:lnTo>
                  <a:lnTo>
                    <a:pt x="1399" y="6265"/>
                  </a:lnTo>
                  <a:lnTo>
                    <a:pt x="1552" y="6381"/>
                  </a:lnTo>
                  <a:lnTo>
                    <a:pt x="1712" y="6491"/>
                  </a:lnTo>
                  <a:lnTo>
                    <a:pt x="1872" y="6595"/>
                  </a:lnTo>
                  <a:lnTo>
                    <a:pt x="2038" y="6691"/>
                  </a:lnTo>
                  <a:lnTo>
                    <a:pt x="2205" y="6780"/>
                  </a:lnTo>
                  <a:lnTo>
                    <a:pt x="2385" y="6856"/>
                  </a:lnTo>
                  <a:lnTo>
                    <a:pt x="2558" y="6925"/>
                  </a:lnTo>
                  <a:lnTo>
                    <a:pt x="2737" y="6987"/>
                  </a:lnTo>
                  <a:lnTo>
                    <a:pt x="2917" y="7035"/>
                  </a:lnTo>
                  <a:lnTo>
                    <a:pt x="3104" y="7069"/>
                  </a:lnTo>
                  <a:lnTo>
                    <a:pt x="3290" y="7103"/>
                  </a:lnTo>
                  <a:lnTo>
                    <a:pt x="3470" y="7117"/>
                  </a:lnTo>
                  <a:lnTo>
                    <a:pt x="3656" y="7124"/>
                  </a:lnTo>
                  <a:lnTo>
                    <a:pt x="3843" y="7124"/>
                  </a:lnTo>
                  <a:lnTo>
                    <a:pt x="4029" y="7103"/>
                  </a:lnTo>
                  <a:lnTo>
                    <a:pt x="4216" y="7076"/>
                  </a:lnTo>
                  <a:lnTo>
                    <a:pt x="4395" y="7035"/>
                  </a:lnTo>
                  <a:lnTo>
                    <a:pt x="4575" y="6987"/>
                  </a:lnTo>
                  <a:lnTo>
                    <a:pt x="4755" y="6918"/>
                  </a:lnTo>
                  <a:lnTo>
                    <a:pt x="4935" y="6842"/>
                  </a:lnTo>
                  <a:lnTo>
                    <a:pt x="5108" y="6746"/>
                  </a:lnTo>
                  <a:lnTo>
                    <a:pt x="5254" y="6656"/>
                  </a:lnTo>
                  <a:lnTo>
                    <a:pt x="5401" y="6553"/>
                  </a:lnTo>
                  <a:lnTo>
                    <a:pt x="5547" y="6443"/>
                  </a:lnTo>
                  <a:lnTo>
                    <a:pt x="5680" y="6326"/>
                  </a:lnTo>
                  <a:lnTo>
                    <a:pt x="5814" y="6203"/>
                  </a:lnTo>
                  <a:lnTo>
                    <a:pt x="5933" y="6079"/>
                  </a:lnTo>
                  <a:lnTo>
                    <a:pt x="6053" y="5941"/>
                  </a:lnTo>
                  <a:lnTo>
                    <a:pt x="6166" y="5797"/>
                  </a:lnTo>
                  <a:lnTo>
                    <a:pt x="6273" y="5653"/>
                  </a:lnTo>
                  <a:lnTo>
                    <a:pt x="6373" y="5494"/>
                  </a:lnTo>
                  <a:lnTo>
                    <a:pt x="6466" y="5343"/>
                  </a:lnTo>
                  <a:lnTo>
                    <a:pt x="6553" y="5178"/>
                  </a:lnTo>
                  <a:lnTo>
                    <a:pt x="6632" y="5013"/>
                  </a:lnTo>
                  <a:lnTo>
                    <a:pt x="6706" y="4848"/>
                  </a:lnTo>
                  <a:lnTo>
                    <a:pt x="6772" y="4676"/>
                  </a:lnTo>
                  <a:lnTo>
                    <a:pt x="6832" y="4497"/>
                  </a:lnTo>
                  <a:lnTo>
                    <a:pt x="6879" y="4326"/>
                  </a:lnTo>
                  <a:lnTo>
                    <a:pt x="6925" y="4147"/>
                  </a:lnTo>
                  <a:lnTo>
                    <a:pt x="6959" y="3968"/>
                  </a:lnTo>
                  <a:lnTo>
                    <a:pt x="6985" y="3789"/>
                  </a:lnTo>
                  <a:lnTo>
                    <a:pt x="6999" y="3604"/>
                  </a:lnTo>
                  <a:lnTo>
                    <a:pt x="7005" y="3425"/>
                  </a:lnTo>
                  <a:lnTo>
                    <a:pt x="7005" y="3246"/>
                  </a:lnTo>
                  <a:lnTo>
                    <a:pt x="6999" y="3060"/>
                  </a:lnTo>
                  <a:lnTo>
                    <a:pt x="6979" y="2882"/>
                  </a:lnTo>
                  <a:lnTo>
                    <a:pt x="6952" y="2703"/>
                  </a:lnTo>
                  <a:lnTo>
                    <a:pt x="6912" y="2531"/>
                  </a:lnTo>
                  <a:lnTo>
                    <a:pt x="6866" y="2359"/>
                  </a:lnTo>
                  <a:lnTo>
                    <a:pt x="6812" y="2187"/>
                  </a:lnTo>
                  <a:lnTo>
                    <a:pt x="6739" y="2015"/>
                  </a:lnTo>
                  <a:lnTo>
                    <a:pt x="6666" y="1850"/>
                  </a:lnTo>
                  <a:lnTo>
                    <a:pt x="6573" y="1692"/>
                  </a:lnTo>
                  <a:lnTo>
                    <a:pt x="6473" y="1534"/>
                  </a:lnTo>
                  <a:lnTo>
                    <a:pt x="6366" y="1383"/>
                  </a:lnTo>
                  <a:lnTo>
                    <a:pt x="6253" y="1238"/>
                  </a:lnTo>
                  <a:lnTo>
                    <a:pt x="6133" y="1101"/>
                  </a:lnTo>
                  <a:lnTo>
                    <a:pt x="6013" y="977"/>
                  </a:lnTo>
                  <a:lnTo>
                    <a:pt x="5887" y="860"/>
                  </a:lnTo>
                  <a:lnTo>
                    <a:pt x="5760" y="750"/>
                  </a:lnTo>
                  <a:lnTo>
                    <a:pt x="5620" y="647"/>
                  </a:lnTo>
                  <a:lnTo>
                    <a:pt x="5487" y="558"/>
                  </a:lnTo>
                  <a:lnTo>
                    <a:pt x="5347" y="468"/>
                  </a:lnTo>
                  <a:lnTo>
                    <a:pt x="5201" y="393"/>
                  </a:lnTo>
                  <a:lnTo>
                    <a:pt x="5054" y="324"/>
                  </a:lnTo>
                  <a:lnTo>
                    <a:pt x="4901" y="262"/>
                  </a:lnTo>
                  <a:lnTo>
                    <a:pt x="4748" y="207"/>
                  </a:lnTo>
                  <a:lnTo>
                    <a:pt x="4595" y="159"/>
                  </a:lnTo>
                  <a:lnTo>
                    <a:pt x="4435" y="117"/>
                  </a:lnTo>
                  <a:lnTo>
                    <a:pt x="4282" y="76"/>
                  </a:lnTo>
                  <a:lnTo>
                    <a:pt x="4116" y="49"/>
                  </a:lnTo>
                  <a:lnTo>
                    <a:pt x="3956" y="28"/>
                  </a:lnTo>
                  <a:lnTo>
                    <a:pt x="3789" y="14"/>
                  </a:lnTo>
                  <a:lnTo>
                    <a:pt x="3630" y="7"/>
                  </a:lnTo>
                  <a:lnTo>
                    <a:pt x="3463"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4" name="Google Shape;824;p38"/>
            <p:cNvSpPr/>
            <p:nvPr/>
          </p:nvSpPr>
          <p:spPr>
            <a:xfrm>
              <a:off x="-2486125" y="-4419450"/>
              <a:ext cx="1353475" cy="179650"/>
            </a:xfrm>
            <a:custGeom>
              <a:avLst/>
              <a:gdLst/>
              <a:ahLst/>
              <a:cxnLst/>
              <a:rect l="l" t="t" r="r" b="b"/>
              <a:pathLst>
                <a:path w="54139" h="7186" extrusionOk="0">
                  <a:moveTo>
                    <a:pt x="360" y="0"/>
                  </a:moveTo>
                  <a:lnTo>
                    <a:pt x="387" y="379"/>
                  </a:lnTo>
                  <a:lnTo>
                    <a:pt x="407" y="764"/>
                  </a:lnTo>
                  <a:lnTo>
                    <a:pt x="413" y="1156"/>
                  </a:lnTo>
                  <a:lnTo>
                    <a:pt x="407" y="1541"/>
                  </a:lnTo>
                  <a:lnTo>
                    <a:pt x="400" y="1933"/>
                  </a:lnTo>
                  <a:lnTo>
                    <a:pt x="387" y="2331"/>
                  </a:lnTo>
                  <a:lnTo>
                    <a:pt x="360" y="2723"/>
                  </a:lnTo>
                  <a:lnTo>
                    <a:pt x="333" y="3122"/>
                  </a:lnTo>
                  <a:lnTo>
                    <a:pt x="267" y="3906"/>
                  </a:lnTo>
                  <a:lnTo>
                    <a:pt x="187" y="4690"/>
                  </a:lnTo>
                  <a:lnTo>
                    <a:pt x="20" y="6223"/>
                  </a:lnTo>
                  <a:lnTo>
                    <a:pt x="1" y="6244"/>
                  </a:lnTo>
                  <a:lnTo>
                    <a:pt x="4102" y="6319"/>
                  </a:lnTo>
                  <a:lnTo>
                    <a:pt x="8197" y="6388"/>
                  </a:lnTo>
                  <a:lnTo>
                    <a:pt x="12292" y="6457"/>
                  </a:lnTo>
                  <a:lnTo>
                    <a:pt x="16393" y="6533"/>
                  </a:lnTo>
                  <a:lnTo>
                    <a:pt x="53839" y="7186"/>
                  </a:lnTo>
                  <a:lnTo>
                    <a:pt x="53806" y="6821"/>
                  </a:lnTo>
                  <a:lnTo>
                    <a:pt x="53772" y="6457"/>
                  </a:lnTo>
                  <a:lnTo>
                    <a:pt x="53746" y="6092"/>
                  </a:lnTo>
                  <a:lnTo>
                    <a:pt x="53726" y="5735"/>
                  </a:lnTo>
                  <a:lnTo>
                    <a:pt x="53713" y="5371"/>
                  </a:lnTo>
                  <a:lnTo>
                    <a:pt x="53706" y="5013"/>
                  </a:lnTo>
                  <a:lnTo>
                    <a:pt x="53713" y="4655"/>
                  </a:lnTo>
                  <a:lnTo>
                    <a:pt x="53719" y="4298"/>
                  </a:lnTo>
                  <a:lnTo>
                    <a:pt x="53739" y="3947"/>
                  </a:lnTo>
                  <a:lnTo>
                    <a:pt x="53766" y="3590"/>
                  </a:lnTo>
                  <a:lnTo>
                    <a:pt x="53799" y="3239"/>
                  </a:lnTo>
                  <a:lnTo>
                    <a:pt x="53846" y="2888"/>
                  </a:lnTo>
                  <a:lnTo>
                    <a:pt x="53906" y="2538"/>
                  </a:lnTo>
                  <a:lnTo>
                    <a:pt x="53972" y="2187"/>
                  </a:lnTo>
                  <a:lnTo>
                    <a:pt x="54052" y="1843"/>
                  </a:lnTo>
                  <a:lnTo>
                    <a:pt x="54139" y="1493"/>
                  </a:lnTo>
                  <a:lnTo>
                    <a:pt x="54139" y="1493"/>
                  </a:lnTo>
                  <a:lnTo>
                    <a:pt x="54112" y="1499"/>
                  </a:lnTo>
                  <a:lnTo>
                    <a:pt x="54085" y="1506"/>
                  </a:lnTo>
                  <a:lnTo>
                    <a:pt x="54059" y="1513"/>
                  </a:lnTo>
                  <a:lnTo>
                    <a:pt x="54032" y="1513"/>
                  </a:lnTo>
                  <a:lnTo>
                    <a:pt x="50969" y="1616"/>
                  </a:lnTo>
                  <a:lnTo>
                    <a:pt x="49438" y="1658"/>
                  </a:lnTo>
                  <a:lnTo>
                    <a:pt x="47907" y="1699"/>
                  </a:lnTo>
                  <a:lnTo>
                    <a:pt x="46368" y="1733"/>
                  </a:lnTo>
                  <a:lnTo>
                    <a:pt x="44837" y="1761"/>
                  </a:lnTo>
                  <a:lnTo>
                    <a:pt x="43299" y="1788"/>
                  </a:lnTo>
                  <a:lnTo>
                    <a:pt x="41761" y="1809"/>
                  </a:lnTo>
                  <a:lnTo>
                    <a:pt x="40230" y="1823"/>
                  </a:lnTo>
                  <a:lnTo>
                    <a:pt x="38692" y="1836"/>
                  </a:lnTo>
                  <a:lnTo>
                    <a:pt x="37153" y="1843"/>
                  </a:lnTo>
                  <a:lnTo>
                    <a:pt x="35615" y="1836"/>
                  </a:lnTo>
                  <a:lnTo>
                    <a:pt x="34077" y="1836"/>
                  </a:lnTo>
                  <a:lnTo>
                    <a:pt x="32539" y="1823"/>
                  </a:lnTo>
                  <a:lnTo>
                    <a:pt x="31001" y="1802"/>
                  </a:lnTo>
                  <a:lnTo>
                    <a:pt x="29470" y="1781"/>
                  </a:lnTo>
                  <a:lnTo>
                    <a:pt x="27932" y="1754"/>
                  </a:lnTo>
                  <a:lnTo>
                    <a:pt x="26394" y="1713"/>
                  </a:lnTo>
                  <a:lnTo>
                    <a:pt x="24856" y="1671"/>
                  </a:lnTo>
                  <a:lnTo>
                    <a:pt x="23318" y="1623"/>
                  </a:lnTo>
                  <a:lnTo>
                    <a:pt x="21780" y="1568"/>
                  </a:lnTo>
                  <a:lnTo>
                    <a:pt x="20248" y="1506"/>
                  </a:lnTo>
                  <a:lnTo>
                    <a:pt x="18710" y="1431"/>
                  </a:lnTo>
                  <a:lnTo>
                    <a:pt x="17172" y="1355"/>
                  </a:lnTo>
                  <a:lnTo>
                    <a:pt x="15641" y="1272"/>
                  </a:lnTo>
                  <a:lnTo>
                    <a:pt x="14103" y="1176"/>
                  </a:lnTo>
                  <a:lnTo>
                    <a:pt x="12571" y="1080"/>
                  </a:lnTo>
                  <a:lnTo>
                    <a:pt x="11040" y="970"/>
                  </a:lnTo>
                  <a:lnTo>
                    <a:pt x="9508" y="853"/>
                  </a:lnTo>
                  <a:lnTo>
                    <a:pt x="7977" y="736"/>
                  </a:lnTo>
                  <a:lnTo>
                    <a:pt x="6446" y="599"/>
                  </a:lnTo>
                  <a:lnTo>
                    <a:pt x="4914" y="461"/>
                  </a:lnTo>
                  <a:lnTo>
                    <a:pt x="4834" y="461"/>
                  </a:lnTo>
                  <a:lnTo>
                    <a:pt x="4748" y="454"/>
                  </a:lnTo>
                  <a:lnTo>
                    <a:pt x="4661" y="440"/>
                  </a:lnTo>
                  <a:lnTo>
                    <a:pt x="4575" y="420"/>
                  </a:lnTo>
                  <a:lnTo>
                    <a:pt x="2471" y="214"/>
                  </a:lnTo>
                  <a:lnTo>
                    <a:pt x="1412" y="110"/>
                  </a:lnTo>
                  <a:lnTo>
                    <a:pt x="360"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 name="Google Shape;825;p38"/>
            <p:cNvSpPr/>
            <p:nvPr/>
          </p:nvSpPr>
          <p:spPr>
            <a:xfrm>
              <a:off x="-1692125" y="-4709100"/>
              <a:ext cx="388200" cy="257175"/>
            </a:xfrm>
            <a:custGeom>
              <a:avLst/>
              <a:gdLst/>
              <a:ahLst/>
              <a:cxnLst/>
              <a:rect l="l" t="t" r="r" b="b"/>
              <a:pathLst>
                <a:path w="15528" h="10287" extrusionOk="0">
                  <a:moveTo>
                    <a:pt x="13670" y="1"/>
                  </a:moveTo>
                  <a:lnTo>
                    <a:pt x="11140" y="812"/>
                  </a:lnTo>
                  <a:lnTo>
                    <a:pt x="11173" y="915"/>
                  </a:lnTo>
                  <a:lnTo>
                    <a:pt x="11199" y="1018"/>
                  </a:lnTo>
                  <a:lnTo>
                    <a:pt x="11213" y="1121"/>
                  </a:lnTo>
                  <a:lnTo>
                    <a:pt x="11226" y="1224"/>
                  </a:lnTo>
                  <a:lnTo>
                    <a:pt x="11226" y="1334"/>
                  </a:lnTo>
                  <a:lnTo>
                    <a:pt x="11226" y="1438"/>
                  </a:lnTo>
                  <a:lnTo>
                    <a:pt x="11213" y="1548"/>
                  </a:lnTo>
                  <a:lnTo>
                    <a:pt x="11186" y="1651"/>
                  </a:lnTo>
                  <a:lnTo>
                    <a:pt x="11153" y="1754"/>
                  </a:lnTo>
                  <a:lnTo>
                    <a:pt x="11113" y="1857"/>
                  </a:lnTo>
                  <a:lnTo>
                    <a:pt x="11060" y="1953"/>
                  </a:lnTo>
                  <a:lnTo>
                    <a:pt x="10993" y="2043"/>
                  </a:lnTo>
                  <a:lnTo>
                    <a:pt x="10920" y="2132"/>
                  </a:lnTo>
                  <a:lnTo>
                    <a:pt x="10833" y="2221"/>
                  </a:lnTo>
                  <a:lnTo>
                    <a:pt x="10740" y="2297"/>
                  </a:lnTo>
                  <a:lnTo>
                    <a:pt x="10627" y="2373"/>
                  </a:lnTo>
                  <a:lnTo>
                    <a:pt x="10367" y="2524"/>
                  </a:lnTo>
                  <a:lnTo>
                    <a:pt x="10114" y="2668"/>
                  </a:lnTo>
                  <a:lnTo>
                    <a:pt x="9855" y="2792"/>
                  </a:lnTo>
                  <a:lnTo>
                    <a:pt x="9595" y="2916"/>
                  </a:lnTo>
                  <a:lnTo>
                    <a:pt x="9335" y="3026"/>
                  </a:lnTo>
                  <a:lnTo>
                    <a:pt x="9082" y="3122"/>
                  </a:lnTo>
                  <a:lnTo>
                    <a:pt x="8822" y="3212"/>
                  </a:lnTo>
                  <a:lnTo>
                    <a:pt x="8563" y="3294"/>
                  </a:lnTo>
                  <a:lnTo>
                    <a:pt x="8303" y="3363"/>
                  </a:lnTo>
                  <a:lnTo>
                    <a:pt x="8043" y="3425"/>
                  </a:lnTo>
                  <a:lnTo>
                    <a:pt x="7784" y="3480"/>
                  </a:lnTo>
                  <a:lnTo>
                    <a:pt x="7524" y="3521"/>
                  </a:lnTo>
                  <a:lnTo>
                    <a:pt x="7258" y="3555"/>
                  </a:lnTo>
                  <a:lnTo>
                    <a:pt x="6998" y="3583"/>
                  </a:lnTo>
                  <a:lnTo>
                    <a:pt x="6738" y="3604"/>
                  </a:lnTo>
                  <a:lnTo>
                    <a:pt x="6472" y="3610"/>
                  </a:lnTo>
                  <a:lnTo>
                    <a:pt x="6212" y="3610"/>
                  </a:lnTo>
                  <a:lnTo>
                    <a:pt x="5946" y="3604"/>
                  </a:lnTo>
                  <a:lnTo>
                    <a:pt x="5680" y="3590"/>
                  </a:lnTo>
                  <a:lnTo>
                    <a:pt x="5413" y="3569"/>
                  </a:lnTo>
                  <a:lnTo>
                    <a:pt x="5154" y="3535"/>
                  </a:lnTo>
                  <a:lnTo>
                    <a:pt x="4887" y="3500"/>
                  </a:lnTo>
                  <a:lnTo>
                    <a:pt x="4614" y="3459"/>
                  </a:lnTo>
                  <a:lnTo>
                    <a:pt x="4348" y="3404"/>
                  </a:lnTo>
                  <a:lnTo>
                    <a:pt x="4082" y="3349"/>
                  </a:lnTo>
                  <a:lnTo>
                    <a:pt x="3809" y="3287"/>
                  </a:lnTo>
                  <a:lnTo>
                    <a:pt x="3542" y="3212"/>
                  </a:lnTo>
                  <a:lnTo>
                    <a:pt x="3270" y="3136"/>
                  </a:lnTo>
                  <a:lnTo>
                    <a:pt x="2997" y="3053"/>
                  </a:lnTo>
                  <a:lnTo>
                    <a:pt x="2724" y="2964"/>
                  </a:lnTo>
                  <a:lnTo>
                    <a:pt x="2451" y="2868"/>
                  </a:lnTo>
                  <a:lnTo>
                    <a:pt x="2178" y="2772"/>
                  </a:lnTo>
                  <a:lnTo>
                    <a:pt x="1665" y="2572"/>
                  </a:lnTo>
                  <a:lnTo>
                    <a:pt x="1405" y="3493"/>
                  </a:lnTo>
                  <a:lnTo>
                    <a:pt x="1152" y="4422"/>
                  </a:lnTo>
                  <a:lnTo>
                    <a:pt x="912" y="5357"/>
                  </a:lnTo>
                  <a:lnTo>
                    <a:pt x="799" y="5831"/>
                  </a:lnTo>
                  <a:lnTo>
                    <a:pt x="693" y="6299"/>
                  </a:lnTo>
                  <a:lnTo>
                    <a:pt x="586" y="6773"/>
                  </a:lnTo>
                  <a:lnTo>
                    <a:pt x="486" y="7255"/>
                  </a:lnTo>
                  <a:lnTo>
                    <a:pt x="386" y="7729"/>
                  </a:lnTo>
                  <a:lnTo>
                    <a:pt x="300" y="8210"/>
                  </a:lnTo>
                  <a:lnTo>
                    <a:pt x="213" y="8699"/>
                  </a:lnTo>
                  <a:lnTo>
                    <a:pt x="140" y="9187"/>
                  </a:lnTo>
                  <a:lnTo>
                    <a:pt x="67" y="9682"/>
                  </a:lnTo>
                  <a:lnTo>
                    <a:pt x="0" y="10177"/>
                  </a:lnTo>
                  <a:lnTo>
                    <a:pt x="3882" y="10225"/>
                  </a:lnTo>
                  <a:lnTo>
                    <a:pt x="7764" y="10259"/>
                  </a:lnTo>
                  <a:lnTo>
                    <a:pt x="11646" y="10280"/>
                  </a:lnTo>
                  <a:lnTo>
                    <a:pt x="15527" y="10287"/>
                  </a:lnTo>
                  <a:lnTo>
                    <a:pt x="15527" y="10287"/>
                  </a:lnTo>
                  <a:lnTo>
                    <a:pt x="15474" y="9606"/>
                  </a:lnTo>
                  <a:lnTo>
                    <a:pt x="15414" y="8925"/>
                  </a:lnTo>
                  <a:lnTo>
                    <a:pt x="15348" y="8252"/>
                  </a:lnTo>
                  <a:lnTo>
                    <a:pt x="15268" y="7585"/>
                  </a:lnTo>
                  <a:lnTo>
                    <a:pt x="15188" y="6918"/>
                  </a:lnTo>
                  <a:lnTo>
                    <a:pt x="15095" y="6258"/>
                  </a:lnTo>
                  <a:lnTo>
                    <a:pt x="14995" y="5604"/>
                  </a:lnTo>
                  <a:lnTo>
                    <a:pt x="14888" y="4951"/>
                  </a:lnTo>
                  <a:lnTo>
                    <a:pt x="14768" y="4312"/>
                  </a:lnTo>
                  <a:lnTo>
                    <a:pt x="14642" y="3672"/>
                  </a:lnTo>
                  <a:lnTo>
                    <a:pt x="14502" y="3047"/>
                  </a:lnTo>
                  <a:lnTo>
                    <a:pt x="14355" y="2421"/>
                  </a:lnTo>
                  <a:lnTo>
                    <a:pt x="14202" y="1802"/>
                  </a:lnTo>
                  <a:lnTo>
                    <a:pt x="14036" y="1197"/>
                  </a:lnTo>
                  <a:lnTo>
                    <a:pt x="13856" y="592"/>
                  </a:lnTo>
                  <a:lnTo>
                    <a:pt x="1367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6" name="Google Shape;826;p38"/>
            <p:cNvSpPr/>
            <p:nvPr/>
          </p:nvSpPr>
          <p:spPr>
            <a:xfrm>
              <a:off x="-2344625" y="-5057875"/>
              <a:ext cx="994250" cy="598900"/>
            </a:xfrm>
            <a:custGeom>
              <a:avLst/>
              <a:gdLst/>
              <a:ahLst/>
              <a:cxnLst/>
              <a:rect l="l" t="t" r="r" b="b"/>
              <a:pathLst>
                <a:path w="39770" h="23956" extrusionOk="0">
                  <a:moveTo>
                    <a:pt x="20867" y="0"/>
                  </a:moveTo>
                  <a:lnTo>
                    <a:pt x="20354" y="7"/>
                  </a:lnTo>
                  <a:lnTo>
                    <a:pt x="19742" y="35"/>
                  </a:lnTo>
                  <a:lnTo>
                    <a:pt x="19136" y="69"/>
                  </a:lnTo>
                  <a:lnTo>
                    <a:pt x="18537" y="124"/>
                  </a:lnTo>
                  <a:lnTo>
                    <a:pt x="17951" y="193"/>
                  </a:lnTo>
                  <a:lnTo>
                    <a:pt x="17378" y="275"/>
                  </a:lnTo>
                  <a:lnTo>
                    <a:pt x="16805" y="372"/>
                  </a:lnTo>
                  <a:lnTo>
                    <a:pt x="16253" y="482"/>
                  </a:lnTo>
                  <a:lnTo>
                    <a:pt x="15707" y="605"/>
                  </a:lnTo>
                  <a:lnTo>
                    <a:pt x="15167" y="750"/>
                  </a:lnTo>
                  <a:lnTo>
                    <a:pt x="14641" y="901"/>
                  </a:lnTo>
                  <a:lnTo>
                    <a:pt x="14122" y="1066"/>
                  </a:lnTo>
                  <a:lnTo>
                    <a:pt x="13609" y="1252"/>
                  </a:lnTo>
                  <a:lnTo>
                    <a:pt x="13117" y="1444"/>
                  </a:lnTo>
                  <a:lnTo>
                    <a:pt x="12624" y="1651"/>
                  </a:lnTo>
                  <a:lnTo>
                    <a:pt x="12145" y="1864"/>
                  </a:lnTo>
                  <a:lnTo>
                    <a:pt x="11672" y="2097"/>
                  </a:lnTo>
                  <a:lnTo>
                    <a:pt x="11212" y="2338"/>
                  </a:lnTo>
                  <a:lnTo>
                    <a:pt x="10766" y="2599"/>
                  </a:lnTo>
                  <a:lnTo>
                    <a:pt x="10320" y="2861"/>
                  </a:lnTo>
                  <a:lnTo>
                    <a:pt x="9894" y="3143"/>
                  </a:lnTo>
                  <a:lnTo>
                    <a:pt x="9468" y="3431"/>
                  </a:lnTo>
                  <a:lnTo>
                    <a:pt x="9055" y="3734"/>
                  </a:lnTo>
                  <a:lnTo>
                    <a:pt x="8656" y="4043"/>
                  </a:lnTo>
                  <a:lnTo>
                    <a:pt x="8256" y="4367"/>
                  </a:lnTo>
                  <a:lnTo>
                    <a:pt x="7877" y="4703"/>
                  </a:lnTo>
                  <a:lnTo>
                    <a:pt x="7497" y="5047"/>
                  </a:lnTo>
                  <a:lnTo>
                    <a:pt x="7131" y="5398"/>
                  </a:lnTo>
                  <a:lnTo>
                    <a:pt x="6778" y="5762"/>
                  </a:lnTo>
                  <a:lnTo>
                    <a:pt x="6432" y="6141"/>
                  </a:lnTo>
                  <a:lnTo>
                    <a:pt x="6092" y="6519"/>
                  </a:lnTo>
                  <a:lnTo>
                    <a:pt x="5766" y="6911"/>
                  </a:lnTo>
                  <a:lnTo>
                    <a:pt x="5446" y="7309"/>
                  </a:lnTo>
                  <a:lnTo>
                    <a:pt x="5134" y="7722"/>
                  </a:lnTo>
                  <a:lnTo>
                    <a:pt x="4834" y="8141"/>
                  </a:lnTo>
                  <a:lnTo>
                    <a:pt x="4541" y="8568"/>
                  </a:lnTo>
                  <a:lnTo>
                    <a:pt x="4261" y="9001"/>
                  </a:lnTo>
                  <a:lnTo>
                    <a:pt x="3988" y="9441"/>
                  </a:lnTo>
                  <a:lnTo>
                    <a:pt x="3722" y="9895"/>
                  </a:lnTo>
                  <a:lnTo>
                    <a:pt x="3469" y="10355"/>
                  </a:lnTo>
                  <a:lnTo>
                    <a:pt x="3223" y="10816"/>
                  </a:lnTo>
                  <a:lnTo>
                    <a:pt x="2983" y="11291"/>
                  </a:lnTo>
                  <a:lnTo>
                    <a:pt x="2757" y="11765"/>
                  </a:lnTo>
                  <a:lnTo>
                    <a:pt x="2537" y="12253"/>
                  </a:lnTo>
                  <a:lnTo>
                    <a:pt x="2330" y="12748"/>
                  </a:lnTo>
                  <a:lnTo>
                    <a:pt x="2131" y="13243"/>
                  </a:lnTo>
                  <a:lnTo>
                    <a:pt x="1938" y="13745"/>
                  </a:lnTo>
                  <a:lnTo>
                    <a:pt x="1751" y="14261"/>
                  </a:lnTo>
                  <a:lnTo>
                    <a:pt x="1578" y="14777"/>
                  </a:lnTo>
                  <a:lnTo>
                    <a:pt x="1418" y="15292"/>
                  </a:lnTo>
                  <a:lnTo>
                    <a:pt x="1258" y="15822"/>
                  </a:lnTo>
                  <a:lnTo>
                    <a:pt x="1112" y="16351"/>
                  </a:lnTo>
                  <a:lnTo>
                    <a:pt x="972" y="16888"/>
                  </a:lnTo>
                  <a:lnTo>
                    <a:pt x="846" y="17424"/>
                  </a:lnTo>
                  <a:lnTo>
                    <a:pt x="726" y="17974"/>
                  </a:lnTo>
                  <a:lnTo>
                    <a:pt x="613" y="18517"/>
                  </a:lnTo>
                  <a:lnTo>
                    <a:pt x="513" y="19074"/>
                  </a:lnTo>
                  <a:lnTo>
                    <a:pt x="419" y="19631"/>
                  </a:lnTo>
                  <a:lnTo>
                    <a:pt x="333" y="20188"/>
                  </a:lnTo>
                  <a:lnTo>
                    <a:pt x="253" y="20752"/>
                  </a:lnTo>
                  <a:lnTo>
                    <a:pt x="186" y="21316"/>
                  </a:lnTo>
                  <a:lnTo>
                    <a:pt x="127" y="21879"/>
                  </a:lnTo>
                  <a:lnTo>
                    <a:pt x="80" y="22450"/>
                  </a:lnTo>
                  <a:lnTo>
                    <a:pt x="33" y="23028"/>
                  </a:lnTo>
                  <a:lnTo>
                    <a:pt x="0" y="23598"/>
                  </a:lnTo>
                  <a:lnTo>
                    <a:pt x="4168" y="23688"/>
                  </a:lnTo>
                  <a:lnTo>
                    <a:pt x="8336" y="23777"/>
                  </a:lnTo>
                  <a:lnTo>
                    <a:pt x="12498" y="23867"/>
                  </a:lnTo>
                  <a:lnTo>
                    <a:pt x="16652" y="23956"/>
                  </a:lnTo>
                  <a:lnTo>
                    <a:pt x="16333" y="22801"/>
                  </a:lnTo>
                  <a:lnTo>
                    <a:pt x="16006" y="21646"/>
                  </a:lnTo>
                  <a:lnTo>
                    <a:pt x="15674" y="20491"/>
                  </a:lnTo>
                  <a:lnTo>
                    <a:pt x="15341" y="19335"/>
                  </a:lnTo>
                  <a:lnTo>
                    <a:pt x="14668" y="17018"/>
                  </a:lnTo>
                  <a:lnTo>
                    <a:pt x="14335" y="15856"/>
                  </a:lnTo>
                  <a:lnTo>
                    <a:pt x="14009" y="14694"/>
                  </a:lnTo>
                  <a:lnTo>
                    <a:pt x="13476" y="14887"/>
                  </a:lnTo>
                  <a:lnTo>
                    <a:pt x="13210" y="14990"/>
                  </a:lnTo>
                  <a:lnTo>
                    <a:pt x="12937" y="15100"/>
                  </a:lnTo>
                  <a:lnTo>
                    <a:pt x="12664" y="15210"/>
                  </a:lnTo>
                  <a:lnTo>
                    <a:pt x="12384" y="15334"/>
                  </a:lnTo>
                  <a:lnTo>
                    <a:pt x="12105" y="15464"/>
                  </a:lnTo>
                  <a:lnTo>
                    <a:pt x="11818" y="15602"/>
                  </a:lnTo>
                  <a:lnTo>
                    <a:pt x="11732" y="15636"/>
                  </a:lnTo>
                  <a:lnTo>
                    <a:pt x="11645" y="15664"/>
                  </a:lnTo>
                  <a:lnTo>
                    <a:pt x="11559" y="15684"/>
                  </a:lnTo>
                  <a:lnTo>
                    <a:pt x="11479" y="15698"/>
                  </a:lnTo>
                  <a:lnTo>
                    <a:pt x="11399" y="15698"/>
                  </a:lnTo>
                  <a:lnTo>
                    <a:pt x="11326" y="15691"/>
                  </a:lnTo>
                  <a:lnTo>
                    <a:pt x="11252" y="15677"/>
                  </a:lnTo>
                  <a:lnTo>
                    <a:pt x="11179" y="15657"/>
                  </a:lnTo>
                  <a:lnTo>
                    <a:pt x="11113" y="15636"/>
                  </a:lnTo>
                  <a:lnTo>
                    <a:pt x="11046" y="15602"/>
                  </a:lnTo>
                  <a:lnTo>
                    <a:pt x="10986" y="15560"/>
                  </a:lnTo>
                  <a:lnTo>
                    <a:pt x="10933" y="15519"/>
                  </a:lnTo>
                  <a:lnTo>
                    <a:pt x="10880" y="15471"/>
                  </a:lnTo>
                  <a:lnTo>
                    <a:pt x="10833" y="15416"/>
                  </a:lnTo>
                  <a:lnTo>
                    <a:pt x="10786" y="15361"/>
                  </a:lnTo>
                  <a:lnTo>
                    <a:pt x="10753" y="15299"/>
                  </a:lnTo>
                  <a:lnTo>
                    <a:pt x="10720" y="15237"/>
                  </a:lnTo>
                  <a:lnTo>
                    <a:pt x="10693" y="15169"/>
                  </a:lnTo>
                  <a:lnTo>
                    <a:pt x="10667" y="15100"/>
                  </a:lnTo>
                  <a:lnTo>
                    <a:pt x="10653" y="15031"/>
                  </a:lnTo>
                  <a:lnTo>
                    <a:pt x="10647" y="14955"/>
                  </a:lnTo>
                  <a:lnTo>
                    <a:pt x="10640" y="14887"/>
                  </a:lnTo>
                  <a:lnTo>
                    <a:pt x="10640" y="14811"/>
                  </a:lnTo>
                  <a:lnTo>
                    <a:pt x="10653" y="14735"/>
                  </a:lnTo>
                  <a:lnTo>
                    <a:pt x="10673" y="14660"/>
                  </a:lnTo>
                  <a:lnTo>
                    <a:pt x="10693" y="14591"/>
                  </a:lnTo>
                  <a:lnTo>
                    <a:pt x="10726" y="14515"/>
                  </a:lnTo>
                  <a:lnTo>
                    <a:pt x="10766" y="14447"/>
                  </a:lnTo>
                  <a:lnTo>
                    <a:pt x="10813" y="14378"/>
                  </a:lnTo>
                  <a:lnTo>
                    <a:pt x="10873" y="14316"/>
                  </a:lnTo>
                  <a:lnTo>
                    <a:pt x="10933" y="14254"/>
                  </a:lnTo>
                  <a:lnTo>
                    <a:pt x="11006" y="14192"/>
                  </a:lnTo>
                  <a:lnTo>
                    <a:pt x="11312" y="13972"/>
                  </a:lnTo>
                  <a:lnTo>
                    <a:pt x="11619" y="13766"/>
                  </a:lnTo>
                  <a:lnTo>
                    <a:pt x="11925" y="13566"/>
                  </a:lnTo>
                  <a:lnTo>
                    <a:pt x="12238" y="13381"/>
                  </a:lnTo>
                  <a:lnTo>
                    <a:pt x="12551" y="13202"/>
                  </a:lnTo>
                  <a:lnTo>
                    <a:pt x="12864" y="13030"/>
                  </a:lnTo>
                  <a:lnTo>
                    <a:pt x="13183" y="12872"/>
                  </a:lnTo>
                  <a:lnTo>
                    <a:pt x="13503" y="12721"/>
                  </a:lnTo>
                  <a:lnTo>
                    <a:pt x="13117" y="11222"/>
                  </a:lnTo>
                  <a:lnTo>
                    <a:pt x="13097" y="11119"/>
                  </a:lnTo>
                  <a:lnTo>
                    <a:pt x="13090" y="11022"/>
                  </a:lnTo>
                  <a:lnTo>
                    <a:pt x="13090" y="10926"/>
                  </a:lnTo>
                  <a:lnTo>
                    <a:pt x="13103" y="10830"/>
                  </a:lnTo>
                  <a:lnTo>
                    <a:pt x="13117" y="10740"/>
                  </a:lnTo>
                  <a:lnTo>
                    <a:pt x="13150" y="10651"/>
                  </a:lnTo>
                  <a:lnTo>
                    <a:pt x="13183" y="10562"/>
                  </a:lnTo>
                  <a:lnTo>
                    <a:pt x="13223" y="10486"/>
                  </a:lnTo>
                  <a:lnTo>
                    <a:pt x="13270" y="10410"/>
                  </a:lnTo>
                  <a:lnTo>
                    <a:pt x="13323" y="10335"/>
                  </a:lnTo>
                  <a:lnTo>
                    <a:pt x="13383" y="10266"/>
                  </a:lnTo>
                  <a:lnTo>
                    <a:pt x="13450" y="10204"/>
                  </a:lnTo>
                  <a:lnTo>
                    <a:pt x="13516" y="10149"/>
                  </a:lnTo>
                  <a:lnTo>
                    <a:pt x="13589" y="10094"/>
                  </a:lnTo>
                  <a:lnTo>
                    <a:pt x="13663" y="10053"/>
                  </a:lnTo>
                  <a:lnTo>
                    <a:pt x="13743" y="10012"/>
                  </a:lnTo>
                  <a:lnTo>
                    <a:pt x="13823" y="9977"/>
                  </a:lnTo>
                  <a:lnTo>
                    <a:pt x="13909" y="9950"/>
                  </a:lnTo>
                  <a:lnTo>
                    <a:pt x="13989" y="9929"/>
                  </a:lnTo>
                  <a:lnTo>
                    <a:pt x="14076" y="9922"/>
                  </a:lnTo>
                  <a:lnTo>
                    <a:pt x="14162" y="9915"/>
                  </a:lnTo>
                  <a:lnTo>
                    <a:pt x="14242" y="9915"/>
                  </a:lnTo>
                  <a:lnTo>
                    <a:pt x="14329" y="9929"/>
                  </a:lnTo>
                  <a:lnTo>
                    <a:pt x="14408" y="9950"/>
                  </a:lnTo>
                  <a:lnTo>
                    <a:pt x="14488" y="9977"/>
                  </a:lnTo>
                  <a:lnTo>
                    <a:pt x="14568" y="10012"/>
                  </a:lnTo>
                  <a:lnTo>
                    <a:pt x="14641" y="10053"/>
                  </a:lnTo>
                  <a:lnTo>
                    <a:pt x="14715" y="10115"/>
                  </a:lnTo>
                  <a:lnTo>
                    <a:pt x="14781" y="10177"/>
                  </a:lnTo>
                  <a:lnTo>
                    <a:pt x="14841" y="10252"/>
                  </a:lnTo>
                  <a:lnTo>
                    <a:pt x="14895" y="10335"/>
                  </a:lnTo>
                  <a:lnTo>
                    <a:pt x="14948" y="10431"/>
                  </a:lnTo>
                  <a:lnTo>
                    <a:pt x="15034" y="10617"/>
                  </a:lnTo>
                  <a:lnTo>
                    <a:pt x="15114" y="10802"/>
                  </a:lnTo>
                  <a:lnTo>
                    <a:pt x="15267" y="11181"/>
                  </a:lnTo>
                  <a:lnTo>
                    <a:pt x="15414" y="11559"/>
                  </a:lnTo>
                  <a:lnTo>
                    <a:pt x="15487" y="11744"/>
                  </a:lnTo>
                  <a:lnTo>
                    <a:pt x="15567" y="11930"/>
                  </a:lnTo>
                  <a:lnTo>
                    <a:pt x="15873" y="11841"/>
                  </a:lnTo>
                  <a:lnTo>
                    <a:pt x="16186" y="11765"/>
                  </a:lnTo>
                  <a:lnTo>
                    <a:pt x="16499" y="11703"/>
                  </a:lnTo>
                  <a:lnTo>
                    <a:pt x="16812" y="11641"/>
                  </a:lnTo>
                  <a:lnTo>
                    <a:pt x="17132" y="11586"/>
                  </a:lnTo>
                  <a:lnTo>
                    <a:pt x="17451" y="11538"/>
                  </a:lnTo>
                  <a:lnTo>
                    <a:pt x="17771" y="11504"/>
                  </a:lnTo>
                  <a:lnTo>
                    <a:pt x="18097" y="11469"/>
                  </a:lnTo>
                  <a:lnTo>
                    <a:pt x="18423" y="11449"/>
                  </a:lnTo>
                  <a:lnTo>
                    <a:pt x="18750" y="11435"/>
                  </a:lnTo>
                  <a:lnTo>
                    <a:pt x="19076" y="11428"/>
                  </a:lnTo>
                  <a:lnTo>
                    <a:pt x="19409" y="11428"/>
                  </a:lnTo>
                  <a:lnTo>
                    <a:pt x="19735" y="11435"/>
                  </a:lnTo>
                  <a:lnTo>
                    <a:pt x="20068" y="11449"/>
                  </a:lnTo>
                  <a:lnTo>
                    <a:pt x="20401" y="11476"/>
                  </a:lnTo>
                  <a:lnTo>
                    <a:pt x="20740" y="11511"/>
                  </a:lnTo>
                  <a:lnTo>
                    <a:pt x="21067" y="11552"/>
                  </a:lnTo>
                  <a:lnTo>
                    <a:pt x="21400" y="11600"/>
                  </a:lnTo>
                  <a:lnTo>
                    <a:pt x="21733" y="11662"/>
                  </a:lnTo>
                  <a:lnTo>
                    <a:pt x="22065" y="11737"/>
                  </a:lnTo>
                  <a:lnTo>
                    <a:pt x="22398" y="11827"/>
                  </a:lnTo>
                  <a:lnTo>
                    <a:pt x="22725" y="11916"/>
                  </a:lnTo>
                  <a:lnTo>
                    <a:pt x="23058" y="12019"/>
                  </a:lnTo>
                  <a:lnTo>
                    <a:pt x="23390" y="12129"/>
                  </a:lnTo>
                  <a:lnTo>
                    <a:pt x="23723" y="12246"/>
                  </a:lnTo>
                  <a:lnTo>
                    <a:pt x="24050" y="12370"/>
                  </a:lnTo>
                  <a:lnTo>
                    <a:pt x="24382" y="12494"/>
                  </a:lnTo>
                  <a:lnTo>
                    <a:pt x="24715" y="12631"/>
                  </a:lnTo>
                  <a:lnTo>
                    <a:pt x="25375" y="12900"/>
                  </a:lnTo>
                  <a:lnTo>
                    <a:pt x="26040" y="13181"/>
                  </a:lnTo>
                  <a:lnTo>
                    <a:pt x="26214" y="12728"/>
                  </a:lnTo>
                  <a:lnTo>
                    <a:pt x="26393" y="12281"/>
                  </a:lnTo>
                  <a:lnTo>
                    <a:pt x="26580" y="11841"/>
                  </a:lnTo>
                  <a:lnTo>
                    <a:pt x="26779" y="11407"/>
                  </a:lnTo>
                  <a:lnTo>
                    <a:pt x="26986" y="10974"/>
                  </a:lnTo>
                  <a:lnTo>
                    <a:pt x="27206" y="10555"/>
                  </a:lnTo>
                  <a:lnTo>
                    <a:pt x="27439" y="10135"/>
                  </a:lnTo>
                  <a:lnTo>
                    <a:pt x="27678" y="9730"/>
                  </a:lnTo>
                  <a:lnTo>
                    <a:pt x="27738" y="9640"/>
                  </a:lnTo>
                  <a:lnTo>
                    <a:pt x="27805" y="9558"/>
                  </a:lnTo>
                  <a:lnTo>
                    <a:pt x="27878" y="9489"/>
                  </a:lnTo>
                  <a:lnTo>
                    <a:pt x="27951" y="9427"/>
                  </a:lnTo>
                  <a:lnTo>
                    <a:pt x="28031" y="9372"/>
                  </a:lnTo>
                  <a:lnTo>
                    <a:pt x="28111" y="9324"/>
                  </a:lnTo>
                  <a:lnTo>
                    <a:pt x="28198" y="9290"/>
                  </a:lnTo>
                  <a:lnTo>
                    <a:pt x="28284" y="9262"/>
                  </a:lnTo>
                  <a:lnTo>
                    <a:pt x="28371" y="9242"/>
                  </a:lnTo>
                  <a:lnTo>
                    <a:pt x="28464" y="9228"/>
                  </a:lnTo>
                  <a:lnTo>
                    <a:pt x="28637" y="9228"/>
                  </a:lnTo>
                  <a:lnTo>
                    <a:pt x="28730" y="9242"/>
                  </a:lnTo>
                  <a:lnTo>
                    <a:pt x="28817" y="9255"/>
                  </a:lnTo>
                  <a:lnTo>
                    <a:pt x="28903" y="9283"/>
                  </a:lnTo>
                  <a:lnTo>
                    <a:pt x="28983" y="9310"/>
                  </a:lnTo>
                  <a:lnTo>
                    <a:pt x="29070" y="9345"/>
                  </a:lnTo>
                  <a:lnTo>
                    <a:pt x="29143" y="9393"/>
                  </a:lnTo>
                  <a:lnTo>
                    <a:pt x="29216" y="9441"/>
                  </a:lnTo>
                  <a:lnTo>
                    <a:pt x="29290" y="9496"/>
                  </a:lnTo>
                  <a:lnTo>
                    <a:pt x="29350" y="9558"/>
                  </a:lnTo>
                  <a:lnTo>
                    <a:pt x="29409" y="9627"/>
                  </a:lnTo>
                  <a:lnTo>
                    <a:pt x="29463" y="9695"/>
                  </a:lnTo>
                  <a:lnTo>
                    <a:pt x="29509" y="9771"/>
                  </a:lnTo>
                  <a:lnTo>
                    <a:pt x="29549" y="9854"/>
                  </a:lnTo>
                  <a:lnTo>
                    <a:pt x="29576" y="9936"/>
                  </a:lnTo>
                  <a:lnTo>
                    <a:pt x="29603" y="10032"/>
                  </a:lnTo>
                  <a:lnTo>
                    <a:pt x="29616" y="10122"/>
                  </a:lnTo>
                  <a:lnTo>
                    <a:pt x="29623" y="10225"/>
                  </a:lnTo>
                  <a:lnTo>
                    <a:pt x="29616" y="10328"/>
                  </a:lnTo>
                  <a:lnTo>
                    <a:pt x="29603" y="10431"/>
                  </a:lnTo>
                  <a:lnTo>
                    <a:pt x="29576" y="10541"/>
                  </a:lnTo>
                  <a:lnTo>
                    <a:pt x="29030" y="12363"/>
                  </a:lnTo>
                  <a:lnTo>
                    <a:pt x="28491" y="14144"/>
                  </a:lnTo>
                  <a:lnTo>
                    <a:pt x="28923" y="14295"/>
                  </a:lnTo>
                  <a:lnTo>
                    <a:pt x="29356" y="14440"/>
                  </a:lnTo>
                  <a:lnTo>
                    <a:pt x="29796" y="14563"/>
                  </a:lnTo>
                  <a:lnTo>
                    <a:pt x="30009" y="14619"/>
                  </a:lnTo>
                  <a:lnTo>
                    <a:pt x="30228" y="14674"/>
                  </a:lnTo>
                  <a:lnTo>
                    <a:pt x="30448" y="14722"/>
                  </a:lnTo>
                  <a:lnTo>
                    <a:pt x="30661" y="14763"/>
                  </a:lnTo>
                  <a:lnTo>
                    <a:pt x="30881" y="14804"/>
                  </a:lnTo>
                  <a:lnTo>
                    <a:pt x="31101" y="14839"/>
                  </a:lnTo>
                  <a:lnTo>
                    <a:pt x="31314" y="14866"/>
                  </a:lnTo>
                  <a:lnTo>
                    <a:pt x="31533" y="14887"/>
                  </a:lnTo>
                  <a:lnTo>
                    <a:pt x="31753" y="14900"/>
                  </a:lnTo>
                  <a:lnTo>
                    <a:pt x="31966" y="14914"/>
                  </a:lnTo>
                  <a:lnTo>
                    <a:pt x="32186" y="14921"/>
                  </a:lnTo>
                  <a:lnTo>
                    <a:pt x="32406" y="14914"/>
                  </a:lnTo>
                  <a:lnTo>
                    <a:pt x="32619" y="14907"/>
                  </a:lnTo>
                  <a:lnTo>
                    <a:pt x="32838" y="14894"/>
                  </a:lnTo>
                  <a:lnTo>
                    <a:pt x="33058" y="14873"/>
                  </a:lnTo>
                  <a:lnTo>
                    <a:pt x="33271" y="14839"/>
                  </a:lnTo>
                  <a:lnTo>
                    <a:pt x="33491" y="14804"/>
                  </a:lnTo>
                  <a:lnTo>
                    <a:pt x="33711" y="14756"/>
                  </a:lnTo>
                  <a:lnTo>
                    <a:pt x="33930" y="14701"/>
                  </a:lnTo>
                  <a:lnTo>
                    <a:pt x="34143" y="14639"/>
                  </a:lnTo>
                  <a:lnTo>
                    <a:pt x="34363" y="14570"/>
                  </a:lnTo>
                  <a:lnTo>
                    <a:pt x="34583" y="14488"/>
                  </a:lnTo>
                  <a:lnTo>
                    <a:pt x="34796" y="14405"/>
                  </a:lnTo>
                  <a:lnTo>
                    <a:pt x="35016" y="14302"/>
                  </a:lnTo>
                  <a:lnTo>
                    <a:pt x="35235" y="14199"/>
                  </a:lnTo>
                  <a:lnTo>
                    <a:pt x="35448" y="14082"/>
                  </a:lnTo>
                  <a:lnTo>
                    <a:pt x="35522" y="14041"/>
                  </a:lnTo>
                  <a:lnTo>
                    <a:pt x="35595" y="14007"/>
                  </a:lnTo>
                  <a:lnTo>
                    <a:pt x="35668" y="13979"/>
                  </a:lnTo>
                  <a:lnTo>
                    <a:pt x="35741" y="13952"/>
                  </a:lnTo>
                  <a:lnTo>
                    <a:pt x="35815" y="13931"/>
                  </a:lnTo>
                  <a:lnTo>
                    <a:pt x="35888" y="13917"/>
                  </a:lnTo>
                  <a:lnTo>
                    <a:pt x="35955" y="13903"/>
                  </a:lnTo>
                  <a:lnTo>
                    <a:pt x="36028" y="13903"/>
                  </a:lnTo>
                  <a:lnTo>
                    <a:pt x="36094" y="13897"/>
                  </a:lnTo>
                  <a:lnTo>
                    <a:pt x="36161" y="13903"/>
                  </a:lnTo>
                  <a:lnTo>
                    <a:pt x="36227" y="13910"/>
                  </a:lnTo>
                  <a:lnTo>
                    <a:pt x="36294" y="13917"/>
                  </a:lnTo>
                  <a:lnTo>
                    <a:pt x="36421" y="13952"/>
                  </a:lnTo>
                  <a:lnTo>
                    <a:pt x="36547" y="14000"/>
                  </a:lnTo>
                  <a:lnTo>
                    <a:pt x="36660" y="14062"/>
                  </a:lnTo>
                  <a:lnTo>
                    <a:pt x="36767" y="14137"/>
                  </a:lnTo>
                  <a:lnTo>
                    <a:pt x="36867" y="14220"/>
                  </a:lnTo>
                  <a:lnTo>
                    <a:pt x="36960" y="14316"/>
                  </a:lnTo>
                  <a:lnTo>
                    <a:pt x="37046" y="14419"/>
                  </a:lnTo>
                  <a:lnTo>
                    <a:pt x="37120" y="14522"/>
                  </a:lnTo>
                  <a:lnTo>
                    <a:pt x="37186" y="14639"/>
                  </a:lnTo>
                  <a:lnTo>
                    <a:pt x="37240" y="14763"/>
                  </a:lnTo>
                  <a:lnTo>
                    <a:pt x="39770" y="13952"/>
                  </a:lnTo>
                  <a:lnTo>
                    <a:pt x="39643" y="13560"/>
                  </a:lnTo>
                  <a:lnTo>
                    <a:pt x="39510" y="13175"/>
                  </a:lnTo>
                  <a:lnTo>
                    <a:pt x="39370" y="12796"/>
                  </a:lnTo>
                  <a:lnTo>
                    <a:pt x="39230" y="12418"/>
                  </a:lnTo>
                  <a:lnTo>
                    <a:pt x="39084" y="12047"/>
                  </a:lnTo>
                  <a:lnTo>
                    <a:pt x="38931" y="11682"/>
                  </a:lnTo>
                  <a:lnTo>
                    <a:pt x="38771" y="11311"/>
                  </a:lnTo>
                  <a:lnTo>
                    <a:pt x="38611" y="10954"/>
                  </a:lnTo>
                  <a:lnTo>
                    <a:pt x="38445" y="10596"/>
                  </a:lnTo>
                  <a:lnTo>
                    <a:pt x="38272" y="10245"/>
                  </a:lnTo>
                  <a:lnTo>
                    <a:pt x="38098" y="9895"/>
                  </a:lnTo>
                  <a:lnTo>
                    <a:pt x="37919" y="9558"/>
                  </a:lnTo>
                  <a:lnTo>
                    <a:pt x="37732" y="9214"/>
                  </a:lnTo>
                  <a:lnTo>
                    <a:pt x="37539" y="8884"/>
                  </a:lnTo>
                  <a:lnTo>
                    <a:pt x="37339" y="8554"/>
                  </a:lnTo>
                  <a:lnTo>
                    <a:pt x="37140" y="8231"/>
                  </a:lnTo>
                  <a:lnTo>
                    <a:pt x="36933" y="7908"/>
                  </a:lnTo>
                  <a:lnTo>
                    <a:pt x="36720" y="7591"/>
                  </a:lnTo>
                  <a:lnTo>
                    <a:pt x="36500" y="7282"/>
                  </a:lnTo>
                  <a:lnTo>
                    <a:pt x="36281" y="6979"/>
                  </a:lnTo>
                  <a:lnTo>
                    <a:pt x="36048" y="6684"/>
                  </a:lnTo>
                  <a:lnTo>
                    <a:pt x="35815" y="6388"/>
                  </a:lnTo>
                  <a:lnTo>
                    <a:pt x="35575" y="6099"/>
                  </a:lnTo>
                  <a:lnTo>
                    <a:pt x="35329" y="5817"/>
                  </a:lnTo>
                  <a:lnTo>
                    <a:pt x="35082" y="5542"/>
                  </a:lnTo>
                  <a:lnTo>
                    <a:pt x="34823" y="5267"/>
                  </a:lnTo>
                  <a:lnTo>
                    <a:pt x="34563" y="5006"/>
                  </a:lnTo>
                  <a:lnTo>
                    <a:pt x="34290" y="4745"/>
                  </a:lnTo>
                  <a:lnTo>
                    <a:pt x="34017" y="4490"/>
                  </a:lnTo>
                  <a:lnTo>
                    <a:pt x="33737" y="4243"/>
                  </a:lnTo>
                  <a:lnTo>
                    <a:pt x="33451" y="4002"/>
                  </a:lnTo>
                  <a:lnTo>
                    <a:pt x="33158" y="3761"/>
                  </a:lnTo>
                  <a:lnTo>
                    <a:pt x="32865" y="3535"/>
                  </a:lnTo>
                  <a:lnTo>
                    <a:pt x="32559" y="3315"/>
                  </a:lnTo>
                  <a:lnTo>
                    <a:pt x="32246" y="3094"/>
                  </a:lnTo>
                  <a:lnTo>
                    <a:pt x="31933" y="2888"/>
                  </a:lnTo>
                  <a:lnTo>
                    <a:pt x="31613" y="2682"/>
                  </a:lnTo>
                  <a:lnTo>
                    <a:pt x="31280" y="2489"/>
                  </a:lnTo>
                  <a:lnTo>
                    <a:pt x="30948" y="2297"/>
                  </a:lnTo>
                  <a:lnTo>
                    <a:pt x="30601" y="2111"/>
                  </a:lnTo>
                  <a:lnTo>
                    <a:pt x="30255" y="1939"/>
                  </a:lnTo>
                  <a:lnTo>
                    <a:pt x="29902" y="1767"/>
                  </a:lnTo>
                  <a:lnTo>
                    <a:pt x="29543" y="1609"/>
                  </a:lnTo>
                  <a:lnTo>
                    <a:pt x="29170" y="1451"/>
                  </a:lnTo>
                  <a:lnTo>
                    <a:pt x="28797" y="1307"/>
                  </a:lnTo>
                  <a:lnTo>
                    <a:pt x="28417" y="1162"/>
                  </a:lnTo>
                  <a:lnTo>
                    <a:pt x="28031" y="1032"/>
                  </a:lnTo>
                  <a:lnTo>
                    <a:pt x="27632" y="908"/>
                  </a:lnTo>
                  <a:lnTo>
                    <a:pt x="27232" y="791"/>
                  </a:lnTo>
                  <a:lnTo>
                    <a:pt x="26826" y="681"/>
                  </a:lnTo>
                  <a:lnTo>
                    <a:pt x="26407" y="578"/>
                  </a:lnTo>
                  <a:lnTo>
                    <a:pt x="25987" y="489"/>
                  </a:lnTo>
                  <a:lnTo>
                    <a:pt x="25554" y="399"/>
                  </a:lnTo>
                  <a:lnTo>
                    <a:pt x="25122" y="323"/>
                  </a:lnTo>
                  <a:lnTo>
                    <a:pt x="24675" y="255"/>
                  </a:lnTo>
                  <a:lnTo>
                    <a:pt x="24229" y="193"/>
                  </a:lnTo>
                  <a:lnTo>
                    <a:pt x="23770" y="138"/>
                  </a:lnTo>
                  <a:lnTo>
                    <a:pt x="23304" y="97"/>
                  </a:lnTo>
                  <a:lnTo>
                    <a:pt x="22831" y="62"/>
                  </a:lnTo>
                  <a:lnTo>
                    <a:pt x="22352" y="35"/>
                  </a:lnTo>
                  <a:lnTo>
                    <a:pt x="21866" y="14"/>
                  </a:lnTo>
                  <a:lnTo>
                    <a:pt x="21366"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27;p38"/>
            <p:cNvSpPr/>
            <p:nvPr/>
          </p:nvSpPr>
          <p:spPr>
            <a:xfrm>
              <a:off x="-1966125" y="-2408250"/>
              <a:ext cx="466275" cy="253925"/>
            </a:xfrm>
            <a:custGeom>
              <a:avLst/>
              <a:gdLst/>
              <a:ahLst/>
              <a:cxnLst/>
              <a:rect l="l" t="t" r="r" b="b"/>
              <a:pathLst>
                <a:path w="18651" h="10157" extrusionOk="0">
                  <a:moveTo>
                    <a:pt x="9036" y="0"/>
                  </a:moveTo>
                  <a:lnTo>
                    <a:pt x="8796" y="14"/>
                  </a:lnTo>
                  <a:lnTo>
                    <a:pt x="8557" y="28"/>
                  </a:lnTo>
                  <a:lnTo>
                    <a:pt x="8317" y="49"/>
                  </a:lnTo>
                  <a:lnTo>
                    <a:pt x="8084" y="76"/>
                  </a:lnTo>
                  <a:lnTo>
                    <a:pt x="7844" y="111"/>
                  </a:lnTo>
                  <a:lnTo>
                    <a:pt x="7618" y="152"/>
                  </a:lnTo>
                  <a:lnTo>
                    <a:pt x="7385" y="193"/>
                  </a:lnTo>
                  <a:lnTo>
                    <a:pt x="7158" y="241"/>
                  </a:lnTo>
                  <a:lnTo>
                    <a:pt x="6939" y="296"/>
                  </a:lnTo>
                  <a:lnTo>
                    <a:pt x="6719" y="358"/>
                  </a:lnTo>
                  <a:lnTo>
                    <a:pt x="6499" y="427"/>
                  </a:lnTo>
                  <a:lnTo>
                    <a:pt x="6280" y="496"/>
                  </a:lnTo>
                  <a:lnTo>
                    <a:pt x="6067" y="571"/>
                  </a:lnTo>
                  <a:lnTo>
                    <a:pt x="5860" y="654"/>
                  </a:lnTo>
                  <a:lnTo>
                    <a:pt x="5654" y="736"/>
                  </a:lnTo>
                  <a:lnTo>
                    <a:pt x="5447" y="826"/>
                  </a:lnTo>
                  <a:lnTo>
                    <a:pt x="5248" y="922"/>
                  </a:lnTo>
                  <a:lnTo>
                    <a:pt x="5048" y="1025"/>
                  </a:lnTo>
                  <a:lnTo>
                    <a:pt x="4855" y="1128"/>
                  </a:lnTo>
                  <a:lnTo>
                    <a:pt x="4662" y="1238"/>
                  </a:lnTo>
                  <a:lnTo>
                    <a:pt x="4469" y="1355"/>
                  </a:lnTo>
                  <a:lnTo>
                    <a:pt x="4282" y="1472"/>
                  </a:lnTo>
                  <a:lnTo>
                    <a:pt x="4102" y="1596"/>
                  </a:lnTo>
                  <a:lnTo>
                    <a:pt x="3923" y="1726"/>
                  </a:lnTo>
                  <a:lnTo>
                    <a:pt x="3749" y="1857"/>
                  </a:lnTo>
                  <a:lnTo>
                    <a:pt x="3576" y="1994"/>
                  </a:lnTo>
                  <a:lnTo>
                    <a:pt x="3410" y="2132"/>
                  </a:lnTo>
                  <a:lnTo>
                    <a:pt x="3243" y="2283"/>
                  </a:lnTo>
                  <a:lnTo>
                    <a:pt x="3084" y="2428"/>
                  </a:lnTo>
                  <a:lnTo>
                    <a:pt x="2924" y="2579"/>
                  </a:lnTo>
                  <a:lnTo>
                    <a:pt x="2771" y="2737"/>
                  </a:lnTo>
                  <a:lnTo>
                    <a:pt x="2618" y="2902"/>
                  </a:lnTo>
                  <a:lnTo>
                    <a:pt x="2471" y="3067"/>
                  </a:lnTo>
                  <a:lnTo>
                    <a:pt x="2331" y="3232"/>
                  </a:lnTo>
                  <a:lnTo>
                    <a:pt x="2191" y="3404"/>
                  </a:lnTo>
                  <a:lnTo>
                    <a:pt x="2058" y="3583"/>
                  </a:lnTo>
                  <a:lnTo>
                    <a:pt x="1932" y="3762"/>
                  </a:lnTo>
                  <a:lnTo>
                    <a:pt x="1805" y="3940"/>
                  </a:lnTo>
                  <a:lnTo>
                    <a:pt x="1679" y="4133"/>
                  </a:lnTo>
                  <a:lnTo>
                    <a:pt x="1566" y="4319"/>
                  </a:lnTo>
                  <a:lnTo>
                    <a:pt x="1452" y="4511"/>
                  </a:lnTo>
                  <a:lnTo>
                    <a:pt x="1339" y="4710"/>
                  </a:lnTo>
                  <a:lnTo>
                    <a:pt x="1239" y="4910"/>
                  </a:lnTo>
                  <a:lnTo>
                    <a:pt x="1139" y="5109"/>
                  </a:lnTo>
                  <a:lnTo>
                    <a:pt x="1040" y="5316"/>
                  </a:lnTo>
                  <a:lnTo>
                    <a:pt x="953" y="5522"/>
                  </a:lnTo>
                  <a:lnTo>
                    <a:pt x="866" y="5735"/>
                  </a:lnTo>
                  <a:lnTo>
                    <a:pt x="787" y="5948"/>
                  </a:lnTo>
                  <a:lnTo>
                    <a:pt x="707" y="6168"/>
                  </a:lnTo>
                  <a:lnTo>
                    <a:pt x="633" y="6388"/>
                  </a:lnTo>
                  <a:lnTo>
                    <a:pt x="567" y="6608"/>
                  </a:lnTo>
                  <a:lnTo>
                    <a:pt x="507" y="6828"/>
                  </a:lnTo>
                  <a:lnTo>
                    <a:pt x="454" y="7062"/>
                  </a:lnTo>
                  <a:lnTo>
                    <a:pt x="400" y="7289"/>
                  </a:lnTo>
                  <a:lnTo>
                    <a:pt x="354" y="7523"/>
                  </a:lnTo>
                  <a:lnTo>
                    <a:pt x="314" y="7757"/>
                  </a:lnTo>
                  <a:lnTo>
                    <a:pt x="274" y="7990"/>
                  </a:lnTo>
                  <a:lnTo>
                    <a:pt x="241" y="8231"/>
                  </a:lnTo>
                  <a:lnTo>
                    <a:pt x="221" y="8472"/>
                  </a:lnTo>
                  <a:lnTo>
                    <a:pt x="201" y="8712"/>
                  </a:lnTo>
                  <a:lnTo>
                    <a:pt x="181" y="8960"/>
                  </a:lnTo>
                  <a:lnTo>
                    <a:pt x="174" y="9207"/>
                  </a:lnTo>
                  <a:lnTo>
                    <a:pt x="167" y="9455"/>
                  </a:lnTo>
                  <a:lnTo>
                    <a:pt x="167" y="9524"/>
                  </a:lnTo>
                  <a:lnTo>
                    <a:pt x="154" y="9592"/>
                  </a:lnTo>
                  <a:lnTo>
                    <a:pt x="141" y="9661"/>
                  </a:lnTo>
                  <a:lnTo>
                    <a:pt x="114" y="9723"/>
                  </a:lnTo>
                  <a:lnTo>
                    <a:pt x="87" y="9778"/>
                  </a:lnTo>
                  <a:lnTo>
                    <a:pt x="61" y="9833"/>
                  </a:lnTo>
                  <a:lnTo>
                    <a:pt x="1" y="9936"/>
                  </a:lnTo>
                  <a:lnTo>
                    <a:pt x="4662" y="9991"/>
                  </a:lnTo>
                  <a:lnTo>
                    <a:pt x="9322" y="10046"/>
                  </a:lnTo>
                  <a:lnTo>
                    <a:pt x="13990" y="10101"/>
                  </a:lnTo>
                  <a:lnTo>
                    <a:pt x="18651" y="10156"/>
                  </a:lnTo>
                  <a:lnTo>
                    <a:pt x="18651" y="10156"/>
                  </a:lnTo>
                  <a:lnTo>
                    <a:pt x="18617" y="10087"/>
                  </a:lnTo>
                  <a:lnTo>
                    <a:pt x="18591" y="10026"/>
                  </a:lnTo>
                  <a:lnTo>
                    <a:pt x="18571" y="9950"/>
                  </a:lnTo>
                  <a:lnTo>
                    <a:pt x="18564" y="9874"/>
                  </a:lnTo>
                  <a:lnTo>
                    <a:pt x="18497" y="9386"/>
                  </a:lnTo>
                  <a:lnTo>
                    <a:pt x="18418" y="8898"/>
                  </a:lnTo>
                  <a:lnTo>
                    <a:pt x="18324" y="8423"/>
                  </a:lnTo>
                  <a:lnTo>
                    <a:pt x="18218" y="7949"/>
                  </a:lnTo>
                  <a:lnTo>
                    <a:pt x="18098" y="7481"/>
                  </a:lnTo>
                  <a:lnTo>
                    <a:pt x="17958" y="7021"/>
                  </a:lnTo>
                  <a:lnTo>
                    <a:pt x="17885" y="6794"/>
                  </a:lnTo>
                  <a:lnTo>
                    <a:pt x="17805" y="6567"/>
                  </a:lnTo>
                  <a:lnTo>
                    <a:pt x="17725" y="6347"/>
                  </a:lnTo>
                  <a:lnTo>
                    <a:pt x="17639" y="6127"/>
                  </a:lnTo>
                  <a:lnTo>
                    <a:pt x="17552" y="5907"/>
                  </a:lnTo>
                  <a:lnTo>
                    <a:pt x="17459" y="5687"/>
                  </a:lnTo>
                  <a:lnTo>
                    <a:pt x="17366" y="5474"/>
                  </a:lnTo>
                  <a:lnTo>
                    <a:pt x="17266" y="5261"/>
                  </a:lnTo>
                  <a:lnTo>
                    <a:pt x="17166" y="5054"/>
                  </a:lnTo>
                  <a:lnTo>
                    <a:pt x="17059" y="4848"/>
                  </a:lnTo>
                  <a:lnTo>
                    <a:pt x="16946" y="4649"/>
                  </a:lnTo>
                  <a:lnTo>
                    <a:pt x="16833" y="4449"/>
                  </a:lnTo>
                  <a:lnTo>
                    <a:pt x="16713" y="4250"/>
                  </a:lnTo>
                  <a:lnTo>
                    <a:pt x="16593" y="4057"/>
                  </a:lnTo>
                  <a:lnTo>
                    <a:pt x="16467" y="3865"/>
                  </a:lnTo>
                  <a:lnTo>
                    <a:pt x="16340" y="3679"/>
                  </a:lnTo>
                  <a:lnTo>
                    <a:pt x="16207" y="3493"/>
                  </a:lnTo>
                  <a:lnTo>
                    <a:pt x="16074" y="3315"/>
                  </a:lnTo>
                  <a:lnTo>
                    <a:pt x="15934" y="3136"/>
                  </a:lnTo>
                  <a:lnTo>
                    <a:pt x="15794" y="2964"/>
                  </a:lnTo>
                  <a:lnTo>
                    <a:pt x="15648" y="2799"/>
                  </a:lnTo>
                  <a:lnTo>
                    <a:pt x="15495" y="2634"/>
                  </a:lnTo>
                  <a:lnTo>
                    <a:pt x="15341" y="2469"/>
                  </a:lnTo>
                  <a:lnTo>
                    <a:pt x="15182" y="2311"/>
                  </a:lnTo>
                  <a:lnTo>
                    <a:pt x="15022" y="2160"/>
                  </a:lnTo>
                  <a:lnTo>
                    <a:pt x="14855" y="2015"/>
                  </a:lnTo>
                  <a:lnTo>
                    <a:pt x="14689" y="1871"/>
                  </a:lnTo>
                  <a:lnTo>
                    <a:pt x="14516" y="1726"/>
                  </a:lnTo>
                  <a:lnTo>
                    <a:pt x="14343" y="1596"/>
                  </a:lnTo>
                  <a:lnTo>
                    <a:pt x="14163" y="1465"/>
                  </a:lnTo>
                  <a:lnTo>
                    <a:pt x="13976" y="1341"/>
                  </a:lnTo>
                  <a:lnTo>
                    <a:pt x="13790" y="1218"/>
                  </a:lnTo>
                  <a:lnTo>
                    <a:pt x="13604" y="1108"/>
                  </a:lnTo>
                  <a:lnTo>
                    <a:pt x="13404" y="997"/>
                  </a:lnTo>
                  <a:lnTo>
                    <a:pt x="13211" y="887"/>
                  </a:lnTo>
                  <a:lnTo>
                    <a:pt x="13004" y="791"/>
                  </a:lnTo>
                  <a:lnTo>
                    <a:pt x="12805" y="695"/>
                  </a:lnTo>
                  <a:lnTo>
                    <a:pt x="12592" y="606"/>
                  </a:lnTo>
                  <a:lnTo>
                    <a:pt x="12379" y="523"/>
                  </a:lnTo>
                  <a:lnTo>
                    <a:pt x="12165" y="447"/>
                  </a:lnTo>
                  <a:lnTo>
                    <a:pt x="11946" y="379"/>
                  </a:lnTo>
                  <a:lnTo>
                    <a:pt x="11719" y="310"/>
                  </a:lnTo>
                  <a:lnTo>
                    <a:pt x="11493" y="248"/>
                  </a:lnTo>
                  <a:lnTo>
                    <a:pt x="11260" y="200"/>
                  </a:lnTo>
                  <a:lnTo>
                    <a:pt x="11027" y="152"/>
                  </a:lnTo>
                  <a:lnTo>
                    <a:pt x="10787" y="111"/>
                  </a:lnTo>
                  <a:lnTo>
                    <a:pt x="10548" y="76"/>
                  </a:lnTo>
                  <a:lnTo>
                    <a:pt x="10301" y="49"/>
                  </a:lnTo>
                  <a:lnTo>
                    <a:pt x="10055" y="21"/>
                  </a:lnTo>
                  <a:lnTo>
                    <a:pt x="9802" y="7"/>
                  </a:lnTo>
                  <a:lnTo>
                    <a:pt x="9542"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28;p38"/>
            <p:cNvSpPr/>
            <p:nvPr/>
          </p:nvSpPr>
          <p:spPr>
            <a:xfrm>
              <a:off x="-2034375" y="-1469525"/>
              <a:ext cx="517375" cy="101275"/>
            </a:xfrm>
            <a:custGeom>
              <a:avLst/>
              <a:gdLst/>
              <a:ahLst/>
              <a:cxnLst/>
              <a:rect l="l" t="t" r="r" b="b"/>
              <a:pathLst>
                <a:path w="20695" h="4051" extrusionOk="0">
                  <a:moveTo>
                    <a:pt x="1" y="1"/>
                  </a:moveTo>
                  <a:lnTo>
                    <a:pt x="114" y="977"/>
                  </a:lnTo>
                  <a:lnTo>
                    <a:pt x="214" y="1960"/>
                  </a:lnTo>
                  <a:lnTo>
                    <a:pt x="321" y="2951"/>
                  </a:lnTo>
                  <a:lnTo>
                    <a:pt x="427" y="3941"/>
                  </a:lnTo>
                  <a:lnTo>
                    <a:pt x="1639" y="3851"/>
                  </a:lnTo>
                  <a:lnTo>
                    <a:pt x="2844" y="3776"/>
                  </a:lnTo>
                  <a:lnTo>
                    <a:pt x="4049" y="3707"/>
                  </a:lnTo>
                  <a:lnTo>
                    <a:pt x="5261" y="3645"/>
                  </a:lnTo>
                  <a:lnTo>
                    <a:pt x="6473" y="3597"/>
                  </a:lnTo>
                  <a:lnTo>
                    <a:pt x="7685" y="3563"/>
                  </a:lnTo>
                  <a:lnTo>
                    <a:pt x="8890" y="3542"/>
                  </a:lnTo>
                  <a:lnTo>
                    <a:pt x="10102" y="3535"/>
                  </a:lnTo>
                  <a:lnTo>
                    <a:pt x="11313" y="3535"/>
                  </a:lnTo>
                  <a:lnTo>
                    <a:pt x="12525" y="3556"/>
                  </a:lnTo>
                  <a:lnTo>
                    <a:pt x="13131" y="3576"/>
                  </a:lnTo>
                  <a:lnTo>
                    <a:pt x="13730" y="3597"/>
                  </a:lnTo>
                  <a:lnTo>
                    <a:pt x="14336" y="3618"/>
                  </a:lnTo>
                  <a:lnTo>
                    <a:pt x="14942" y="3645"/>
                  </a:lnTo>
                  <a:lnTo>
                    <a:pt x="15548" y="3679"/>
                  </a:lnTo>
                  <a:lnTo>
                    <a:pt x="16147" y="3721"/>
                  </a:lnTo>
                  <a:lnTo>
                    <a:pt x="16753" y="3762"/>
                  </a:lnTo>
                  <a:lnTo>
                    <a:pt x="17352" y="3810"/>
                  </a:lnTo>
                  <a:lnTo>
                    <a:pt x="17958" y="3858"/>
                  </a:lnTo>
                  <a:lnTo>
                    <a:pt x="18557" y="3920"/>
                  </a:lnTo>
                  <a:lnTo>
                    <a:pt x="19163" y="3982"/>
                  </a:lnTo>
                  <a:lnTo>
                    <a:pt x="19763" y="4051"/>
                  </a:lnTo>
                  <a:lnTo>
                    <a:pt x="19869" y="3569"/>
                  </a:lnTo>
                  <a:lnTo>
                    <a:pt x="19976" y="3095"/>
                  </a:lnTo>
                  <a:lnTo>
                    <a:pt x="20089" y="2627"/>
                  </a:lnTo>
                  <a:lnTo>
                    <a:pt x="20209" y="2160"/>
                  </a:lnTo>
                  <a:lnTo>
                    <a:pt x="20448" y="1232"/>
                  </a:lnTo>
                  <a:lnTo>
                    <a:pt x="20695" y="331"/>
                  </a:lnTo>
                  <a:lnTo>
                    <a:pt x="14243" y="269"/>
                  </a:lnTo>
                  <a:lnTo>
                    <a:pt x="11014" y="235"/>
                  </a:lnTo>
                  <a:lnTo>
                    <a:pt x="9396" y="207"/>
                  </a:lnTo>
                  <a:lnTo>
                    <a:pt x="7778" y="180"/>
                  </a:lnTo>
                  <a:lnTo>
                    <a:pt x="5827" y="145"/>
                  </a:lnTo>
                  <a:lnTo>
                    <a:pt x="3889" y="97"/>
                  </a:lnTo>
                  <a:lnTo>
                    <a:pt x="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29;p38"/>
            <p:cNvSpPr/>
            <p:nvPr/>
          </p:nvSpPr>
          <p:spPr>
            <a:xfrm>
              <a:off x="-2019375" y="-1329925"/>
              <a:ext cx="466750" cy="126025"/>
            </a:xfrm>
            <a:custGeom>
              <a:avLst/>
              <a:gdLst/>
              <a:ahLst/>
              <a:cxnLst/>
              <a:rect l="l" t="t" r="r" b="b"/>
              <a:pathLst>
                <a:path w="18670" h="5041" extrusionOk="0">
                  <a:moveTo>
                    <a:pt x="0" y="0"/>
                  </a:moveTo>
                  <a:lnTo>
                    <a:pt x="287" y="2441"/>
                  </a:lnTo>
                  <a:lnTo>
                    <a:pt x="420" y="3665"/>
                  </a:lnTo>
                  <a:lnTo>
                    <a:pt x="553" y="4882"/>
                  </a:lnTo>
                  <a:lnTo>
                    <a:pt x="1645" y="4916"/>
                  </a:lnTo>
                  <a:lnTo>
                    <a:pt x="2743" y="4930"/>
                  </a:lnTo>
                  <a:lnTo>
                    <a:pt x="3835" y="4937"/>
                  </a:lnTo>
                  <a:lnTo>
                    <a:pt x="4934" y="4937"/>
                  </a:lnTo>
                  <a:lnTo>
                    <a:pt x="6033" y="4930"/>
                  </a:lnTo>
                  <a:lnTo>
                    <a:pt x="7125" y="4916"/>
                  </a:lnTo>
                  <a:lnTo>
                    <a:pt x="9322" y="4889"/>
                  </a:lnTo>
                  <a:lnTo>
                    <a:pt x="10414" y="4875"/>
                  </a:lnTo>
                  <a:lnTo>
                    <a:pt x="11512" y="4868"/>
                  </a:lnTo>
                  <a:lnTo>
                    <a:pt x="12604" y="4868"/>
                  </a:lnTo>
                  <a:lnTo>
                    <a:pt x="13696" y="4875"/>
                  </a:lnTo>
                  <a:lnTo>
                    <a:pt x="14788" y="4896"/>
                  </a:lnTo>
                  <a:lnTo>
                    <a:pt x="15880" y="4923"/>
                  </a:lnTo>
                  <a:lnTo>
                    <a:pt x="16426" y="4951"/>
                  </a:lnTo>
                  <a:lnTo>
                    <a:pt x="16965" y="4971"/>
                  </a:lnTo>
                  <a:lnTo>
                    <a:pt x="17511" y="5006"/>
                  </a:lnTo>
                  <a:lnTo>
                    <a:pt x="18057" y="5040"/>
                  </a:lnTo>
                  <a:lnTo>
                    <a:pt x="18191" y="4016"/>
                  </a:lnTo>
                  <a:lnTo>
                    <a:pt x="18337" y="2998"/>
                  </a:lnTo>
                  <a:lnTo>
                    <a:pt x="18503" y="1980"/>
                  </a:lnTo>
                  <a:lnTo>
                    <a:pt x="18670" y="970"/>
                  </a:lnTo>
                  <a:lnTo>
                    <a:pt x="16340" y="825"/>
                  </a:lnTo>
                  <a:lnTo>
                    <a:pt x="14009" y="681"/>
                  </a:lnTo>
                  <a:lnTo>
                    <a:pt x="11685" y="536"/>
                  </a:lnTo>
                  <a:lnTo>
                    <a:pt x="9355" y="399"/>
                  </a:lnTo>
                  <a:lnTo>
                    <a:pt x="7018" y="268"/>
                  </a:lnTo>
                  <a:lnTo>
                    <a:pt x="5853" y="213"/>
                  </a:lnTo>
                  <a:lnTo>
                    <a:pt x="4681" y="158"/>
                  </a:lnTo>
                  <a:lnTo>
                    <a:pt x="3516" y="110"/>
                  </a:lnTo>
                  <a:lnTo>
                    <a:pt x="2344" y="69"/>
                  </a:lnTo>
                  <a:lnTo>
                    <a:pt x="1172" y="34"/>
                  </a:lnTo>
                  <a:lnTo>
                    <a:pt x="0"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0" name="Google Shape;830;p38"/>
            <p:cNvSpPr/>
            <p:nvPr/>
          </p:nvSpPr>
          <p:spPr>
            <a:xfrm>
              <a:off x="-2001250" y="-1159925"/>
              <a:ext cx="426325" cy="134100"/>
            </a:xfrm>
            <a:custGeom>
              <a:avLst/>
              <a:gdLst/>
              <a:ahLst/>
              <a:cxnLst/>
              <a:rect l="l" t="t" r="r" b="b"/>
              <a:pathLst>
                <a:path w="17053" h="5364" extrusionOk="0">
                  <a:moveTo>
                    <a:pt x="1" y="0"/>
                  </a:moveTo>
                  <a:lnTo>
                    <a:pt x="114" y="1334"/>
                  </a:lnTo>
                  <a:lnTo>
                    <a:pt x="241" y="2668"/>
                  </a:lnTo>
                  <a:lnTo>
                    <a:pt x="361" y="4016"/>
                  </a:lnTo>
                  <a:lnTo>
                    <a:pt x="414" y="4690"/>
                  </a:lnTo>
                  <a:lnTo>
                    <a:pt x="467" y="5363"/>
                  </a:lnTo>
                  <a:lnTo>
                    <a:pt x="1479" y="5274"/>
                  </a:lnTo>
                  <a:lnTo>
                    <a:pt x="2498" y="5205"/>
                  </a:lnTo>
                  <a:lnTo>
                    <a:pt x="3517" y="5137"/>
                  </a:lnTo>
                  <a:lnTo>
                    <a:pt x="4529" y="5082"/>
                  </a:lnTo>
                  <a:lnTo>
                    <a:pt x="5547" y="5033"/>
                  </a:lnTo>
                  <a:lnTo>
                    <a:pt x="6566" y="4999"/>
                  </a:lnTo>
                  <a:lnTo>
                    <a:pt x="7585" y="4965"/>
                  </a:lnTo>
                  <a:lnTo>
                    <a:pt x="8603" y="4937"/>
                  </a:lnTo>
                  <a:lnTo>
                    <a:pt x="9622" y="4917"/>
                  </a:lnTo>
                  <a:lnTo>
                    <a:pt x="10641" y="4903"/>
                  </a:lnTo>
                  <a:lnTo>
                    <a:pt x="12678" y="4889"/>
                  </a:lnTo>
                  <a:lnTo>
                    <a:pt x="14716" y="4882"/>
                  </a:lnTo>
                  <a:lnTo>
                    <a:pt x="16753" y="4875"/>
                  </a:lnTo>
                  <a:lnTo>
                    <a:pt x="16813" y="3851"/>
                  </a:lnTo>
                  <a:lnTo>
                    <a:pt x="16880" y="2819"/>
                  </a:lnTo>
                  <a:lnTo>
                    <a:pt x="16959" y="1781"/>
                  </a:lnTo>
                  <a:lnTo>
                    <a:pt x="17053" y="743"/>
                  </a:lnTo>
                  <a:lnTo>
                    <a:pt x="17053" y="743"/>
                  </a:lnTo>
                  <a:lnTo>
                    <a:pt x="16527" y="812"/>
                  </a:lnTo>
                  <a:lnTo>
                    <a:pt x="16001" y="867"/>
                  </a:lnTo>
                  <a:lnTo>
                    <a:pt x="15475" y="915"/>
                  </a:lnTo>
                  <a:lnTo>
                    <a:pt x="14949" y="956"/>
                  </a:lnTo>
                  <a:lnTo>
                    <a:pt x="14416" y="984"/>
                  </a:lnTo>
                  <a:lnTo>
                    <a:pt x="13883" y="1011"/>
                  </a:lnTo>
                  <a:lnTo>
                    <a:pt x="13351" y="1032"/>
                  </a:lnTo>
                  <a:lnTo>
                    <a:pt x="12818" y="1045"/>
                  </a:lnTo>
                  <a:lnTo>
                    <a:pt x="12285" y="1052"/>
                  </a:lnTo>
                  <a:lnTo>
                    <a:pt x="11746" y="1052"/>
                  </a:lnTo>
                  <a:lnTo>
                    <a:pt x="11213" y="1045"/>
                  </a:lnTo>
                  <a:lnTo>
                    <a:pt x="10674" y="1039"/>
                  </a:lnTo>
                  <a:lnTo>
                    <a:pt x="10141" y="1018"/>
                  </a:lnTo>
                  <a:lnTo>
                    <a:pt x="9602" y="997"/>
                  </a:lnTo>
                  <a:lnTo>
                    <a:pt x="9063" y="970"/>
                  </a:lnTo>
                  <a:lnTo>
                    <a:pt x="8524" y="942"/>
                  </a:lnTo>
                  <a:lnTo>
                    <a:pt x="7991" y="901"/>
                  </a:lnTo>
                  <a:lnTo>
                    <a:pt x="7452" y="867"/>
                  </a:lnTo>
                  <a:lnTo>
                    <a:pt x="6373" y="770"/>
                  </a:lnTo>
                  <a:lnTo>
                    <a:pt x="5301" y="667"/>
                  </a:lnTo>
                  <a:lnTo>
                    <a:pt x="4236" y="550"/>
                  </a:lnTo>
                  <a:lnTo>
                    <a:pt x="3164" y="420"/>
                  </a:lnTo>
                  <a:lnTo>
                    <a:pt x="2105" y="289"/>
                  </a:lnTo>
                  <a:lnTo>
                    <a:pt x="1046" y="145"/>
                  </a:lnTo>
                  <a:lnTo>
                    <a:pt x="1"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 name="Google Shape;831;p38"/>
            <p:cNvSpPr/>
            <p:nvPr/>
          </p:nvSpPr>
          <p:spPr>
            <a:xfrm>
              <a:off x="-1994425" y="-988550"/>
              <a:ext cx="411025" cy="125350"/>
            </a:xfrm>
            <a:custGeom>
              <a:avLst/>
              <a:gdLst/>
              <a:ahLst/>
              <a:cxnLst/>
              <a:rect l="l" t="t" r="r" b="b"/>
              <a:pathLst>
                <a:path w="16441" h="5014" extrusionOk="0">
                  <a:moveTo>
                    <a:pt x="281" y="1"/>
                  </a:moveTo>
                  <a:lnTo>
                    <a:pt x="341" y="1039"/>
                  </a:lnTo>
                  <a:lnTo>
                    <a:pt x="400" y="2077"/>
                  </a:lnTo>
                  <a:lnTo>
                    <a:pt x="454" y="3115"/>
                  </a:lnTo>
                  <a:lnTo>
                    <a:pt x="494" y="4160"/>
                  </a:lnTo>
                  <a:lnTo>
                    <a:pt x="494" y="4229"/>
                  </a:lnTo>
                  <a:lnTo>
                    <a:pt x="487" y="4298"/>
                  </a:lnTo>
                  <a:lnTo>
                    <a:pt x="480" y="4367"/>
                  </a:lnTo>
                  <a:lnTo>
                    <a:pt x="467" y="4436"/>
                  </a:lnTo>
                  <a:lnTo>
                    <a:pt x="447" y="4497"/>
                  </a:lnTo>
                  <a:lnTo>
                    <a:pt x="427" y="4552"/>
                  </a:lnTo>
                  <a:lnTo>
                    <a:pt x="400" y="4614"/>
                  </a:lnTo>
                  <a:lnTo>
                    <a:pt x="367" y="4662"/>
                  </a:lnTo>
                  <a:lnTo>
                    <a:pt x="334" y="4717"/>
                  </a:lnTo>
                  <a:lnTo>
                    <a:pt x="294" y="4766"/>
                  </a:lnTo>
                  <a:lnTo>
                    <a:pt x="254" y="4814"/>
                  </a:lnTo>
                  <a:lnTo>
                    <a:pt x="207" y="4855"/>
                  </a:lnTo>
                  <a:lnTo>
                    <a:pt x="107" y="4931"/>
                  </a:lnTo>
                  <a:lnTo>
                    <a:pt x="1" y="4992"/>
                  </a:lnTo>
                  <a:lnTo>
                    <a:pt x="2451" y="4992"/>
                  </a:lnTo>
                  <a:lnTo>
                    <a:pt x="5947" y="5006"/>
                  </a:lnTo>
                  <a:lnTo>
                    <a:pt x="9442" y="5013"/>
                  </a:lnTo>
                  <a:lnTo>
                    <a:pt x="16440" y="5013"/>
                  </a:lnTo>
                  <a:lnTo>
                    <a:pt x="16420" y="4470"/>
                  </a:lnTo>
                  <a:lnTo>
                    <a:pt x="16400" y="3913"/>
                  </a:lnTo>
                  <a:lnTo>
                    <a:pt x="16394" y="3349"/>
                  </a:lnTo>
                  <a:lnTo>
                    <a:pt x="16387" y="2785"/>
                  </a:lnTo>
                  <a:lnTo>
                    <a:pt x="16387" y="1637"/>
                  </a:lnTo>
                  <a:lnTo>
                    <a:pt x="16394" y="489"/>
                  </a:lnTo>
                  <a:lnTo>
                    <a:pt x="14383" y="482"/>
                  </a:lnTo>
                  <a:lnTo>
                    <a:pt x="12365" y="475"/>
                  </a:lnTo>
                  <a:lnTo>
                    <a:pt x="10348" y="454"/>
                  </a:lnTo>
                  <a:lnTo>
                    <a:pt x="9336" y="441"/>
                  </a:lnTo>
                  <a:lnTo>
                    <a:pt x="8330" y="420"/>
                  </a:lnTo>
                  <a:lnTo>
                    <a:pt x="7318" y="392"/>
                  </a:lnTo>
                  <a:lnTo>
                    <a:pt x="6313" y="358"/>
                  </a:lnTo>
                  <a:lnTo>
                    <a:pt x="5308" y="317"/>
                  </a:lnTo>
                  <a:lnTo>
                    <a:pt x="4296" y="269"/>
                  </a:lnTo>
                  <a:lnTo>
                    <a:pt x="3290" y="221"/>
                  </a:lnTo>
                  <a:lnTo>
                    <a:pt x="2285" y="152"/>
                  </a:lnTo>
                  <a:lnTo>
                    <a:pt x="1279" y="83"/>
                  </a:lnTo>
                  <a:lnTo>
                    <a:pt x="281"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2" name="Google Shape;832;p38"/>
            <p:cNvSpPr/>
            <p:nvPr/>
          </p:nvSpPr>
          <p:spPr>
            <a:xfrm>
              <a:off x="-2009900" y="-3655700"/>
              <a:ext cx="338600" cy="252525"/>
            </a:xfrm>
            <a:custGeom>
              <a:avLst/>
              <a:gdLst/>
              <a:ahLst/>
              <a:cxnLst/>
              <a:rect l="l" t="t" r="r" b="b"/>
              <a:pathLst>
                <a:path w="13544" h="10101" extrusionOk="0">
                  <a:moveTo>
                    <a:pt x="12179" y="0"/>
                  </a:moveTo>
                  <a:lnTo>
                    <a:pt x="12045" y="14"/>
                  </a:lnTo>
                  <a:lnTo>
                    <a:pt x="11906" y="34"/>
                  </a:lnTo>
                  <a:lnTo>
                    <a:pt x="11773" y="62"/>
                  </a:lnTo>
                  <a:lnTo>
                    <a:pt x="11639" y="110"/>
                  </a:lnTo>
                  <a:lnTo>
                    <a:pt x="11513" y="165"/>
                  </a:lnTo>
                  <a:lnTo>
                    <a:pt x="11386" y="227"/>
                  </a:lnTo>
                  <a:lnTo>
                    <a:pt x="11266" y="303"/>
                  </a:lnTo>
                  <a:lnTo>
                    <a:pt x="11147" y="392"/>
                  </a:lnTo>
                  <a:lnTo>
                    <a:pt x="11040" y="488"/>
                  </a:lnTo>
                  <a:lnTo>
                    <a:pt x="10940" y="591"/>
                  </a:lnTo>
                  <a:lnTo>
                    <a:pt x="10854" y="708"/>
                  </a:lnTo>
                  <a:lnTo>
                    <a:pt x="10774" y="832"/>
                  </a:lnTo>
                  <a:lnTo>
                    <a:pt x="10701" y="963"/>
                  </a:lnTo>
                  <a:lnTo>
                    <a:pt x="10647" y="1107"/>
                  </a:lnTo>
                  <a:lnTo>
                    <a:pt x="10601" y="1251"/>
                  </a:lnTo>
                  <a:lnTo>
                    <a:pt x="10587" y="1334"/>
                  </a:lnTo>
                  <a:lnTo>
                    <a:pt x="10574" y="1410"/>
                  </a:lnTo>
                  <a:lnTo>
                    <a:pt x="10567" y="1492"/>
                  </a:lnTo>
                  <a:lnTo>
                    <a:pt x="10561" y="1575"/>
                  </a:lnTo>
                  <a:lnTo>
                    <a:pt x="10561" y="1657"/>
                  </a:lnTo>
                  <a:lnTo>
                    <a:pt x="10567" y="1747"/>
                  </a:lnTo>
                  <a:lnTo>
                    <a:pt x="10574" y="1836"/>
                  </a:lnTo>
                  <a:lnTo>
                    <a:pt x="10587" y="1925"/>
                  </a:lnTo>
                  <a:lnTo>
                    <a:pt x="10621" y="2173"/>
                  </a:lnTo>
                  <a:lnTo>
                    <a:pt x="10641" y="2420"/>
                  </a:lnTo>
                  <a:lnTo>
                    <a:pt x="10641" y="2668"/>
                  </a:lnTo>
                  <a:lnTo>
                    <a:pt x="10634" y="2915"/>
                  </a:lnTo>
                  <a:lnTo>
                    <a:pt x="10607" y="3156"/>
                  </a:lnTo>
                  <a:lnTo>
                    <a:pt x="10574" y="3404"/>
                  </a:lnTo>
                  <a:lnTo>
                    <a:pt x="10521" y="3644"/>
                  </a:lnTo>
                  <a:lnTo>
                    <a:pt x="10454" y="3878"/>
                  </a:lnTo>
                  <a:lnTo>
                    <a:pt x="10381" y="4119"/>
                  </a:lnTo>
                  <a:lnTo>
                    <a:pt x="10294" y="4346"/>
                  </a:lnTo>
                  <a:lnTo>
                    <a:pt x="10195" y="4573"/>
                  </a:lnTo>
                  <a:lnTo>
                    <a:pt x="10081" y="4793"/>
                  </a:lnTo>
                  <a:lnTo>
                    <a:pt x="9961" y="5006"/>
                  </a:lnTo>
                  <a:lnTo>
                    <a:pt x="9828" y="5212"/>
                  </a:lnTo>
                  <a:lnTo>
                    <a:pt x="9688" y="5411"/>
                  </a:lnTo>
                  <a:lnTo>
                    <a:pt x="9542" y="5597"/>
                  </a:lnTo>
                  <a:lnTo>
                    <a:pt x="9382" y="5783"/>
                  </a:lnTo>
                  <a:lnTo>
                    <a:pt x="9209" y="5955"/>
                  </a:lnTo>
                  <a:lnTo>
                    <a:pt x="9036" y="6120"/>
                  </a:lnTo>
                  <a:lnTo>
                    <a:pt x="8850" y="6278"/>
                  </a:lnTo>
                  <a:lnTo>
                    <a:pt x="8656" y="6422"/>
                  </a:lnTo>
                  <a:lnTo>
                    <a:pt x="8463" y="6553"/>
                  </a:lnTo>
                  <a:lnTo>
                    <a:pt x="8257" y="6677"/>
                  </a:lnTo>
                  <a:lnTo>
                    <a:pt x="8044" y="6787"/>
                  </a:lnTo>
                  <a:lnTo>
                    <a:pt x="7824" y="6876"/>
                  </a:lnTo>
                  <a:lnTo>
                    <a:pt x="7604" y="6958"/>
                  </a:lnTo>
                  <a:lnTo>
                    <a:pt x="7378" y="7027"/>
                  </a:lnTo>
                  <a:lnTo>
                    <a:pt x="7145" y="7082"/>
                  </a:lnTo>
                  <a:lnTo>
                    <a:pt x="6905" y="7117"/>
                  </a:lnTo>
                  <a:lnTo>
                    <a:pt x="6785" y="7130"/>
                  </a:lnTo>
                  <a:lnTo>
                    <a:pt x="6666" y="7137"/>
                  </a:lnTo>
                  <a:lnTo>
                    <a:pt x="6546" y="7144"/>
                  </a:lnTo>
                  <a:lnTo>
                    <a:pt x="6299" y="7144"/>
                  </a:lnTo>
                  <a:lnTo>
                    <a:pt x="6180" y="7137"/>
                  </a:lnTo>
                  <a:lnTo>
                    <a:pt x="5927" y="7103"/>
                  </a:lnTo>
                  <a:lnTo>
                    <a:pt x="5680" y="7062"/>
                  </a:lnTo>
                  <a:lnTo>
                    <a:pt x="5441" y="7000"/>
                  </a:lnTo>
                  <a:lnTo>
                    <a:pt x="5207" y="6931"/>
                  </a:lnTo>
                  <a:lnTo>
                    <a:pt x="4981" y="6848"/>
                  </a:lnTo>
                  <a:lnTo>
                    <a:pt x="4768" y="6752"/>
                  </a:lnTo>
                  <a:lnTo>
                    <a:pt x="4555" y="6642"/>
                  </a:lnTo>
                  <a:lnTo>
                    <a:pt x="4355" y="6518"/>
                  </a:lnTo>
                  <a:lnTo>
                    <a:pt x="4162" y="6388"/>
                  </a:lnTo>
                  <a:lnTo>
                    <a:pt x="3976" y="6250"/>
                  </a:lnTo>
                  <a:lnTo>
                    <a:pt x="3796" y="6099"/>
                  </a:lnTo>
                  <a:lnTo>
                    <a:pt x="3623" y="5941"/>
                  </a:lnTo>
                  <a:lnTo>
                    <a:pt x="3463" y="5769"/>
                  </a:lnTo>
                  <a:lnTo>
                    <a:pt x="3303" y="5590"/>
                  </a:lnTo>
                  <a:lnTo>
                    <a:pt x="3157" y="5405"/>
                  </a:lnTo>
                  <a:lnTo>
                    <a:pt x="3017" y="5219"/>
                  </a:lnTo>
                  <a:lnTo>
                    <a:pt x="2884" y="5019"/>
                  </a:lnTo>
                  <a:lnTo>
                    <a:pt x="2764" y="4813"/>
                  </a:lnTo>
                  <a:lnTo>
                    <a:pt x="2644" y="4600"/>
                  </a:lnTo>
                  <a:lnTo>
                    <a:pt x="2538" y="4380"/>
                  </a:lnTo>
                  <a:lnTo>
                    <a:pt x="2438" y="4160"/>
                  </a:lnTo>
                  <a:lnTo>
                    <a:pt x="2351" y="3933"/>
                  </a:lnTo>
                  <a:lnTo>
                    <a:pt x="2265" y="3706"/>
                  </a:lnTo>
                  <a:lnTo>
                    <a:pt x="2191" y="3472"/>
                  </a:lnTo>
                  <a:lnTo>
                    <a:pt x="2125" y="3239"/>
                  </a:lnTo>
                  <a:lnTo>
                    <a:pt x="2065" y="2998"/>
                  </a:lnTo>
                  <a:lnTo>
                    <a:pt x="2018" y="2757"/>
                  </a:lnTo>
                  <a:lnTo>
                    <a:pt x="1978" y="2517"/>
                  </a:lnTo>
                  <a:lnTo>
                    <a:pt x="1945" y="2276"/>
                  </a:lnTo>
                  <a:lnTo>
                    <a:pt x="1918" y="2035"/>
                  </a:lnTo>
                  <a:lnTo>
                    <a:pt x="1905" y="1788"/>
                  </a:lnTo>
                  <a:lnTo>
                    <a:pt x="1898" y="1547"/>
                  </a:lnTo>
                  <a:lnTo>
                    <a:pt x="1892" y="1458"/>
                  </a:lnTo>
                  <a:lnTo>
                    <a:pt x="1878" y="1375"/>
                  </a:lnTo>
                  <a:lnTo>
                    <a:pt x="1865" y="1300"/>
                  </a:lnTo>
                  <a:lnTo>
                    <a:pt x="1838" y="1224"/>
                  </a:lnTo>
                  <a:lnTo>
                    <a:pt x="1805" y="1155"/>
                  </a:lnTo>
                  <a:lnTo>
                    <a:pt x="1772" y="1093"/>
                  </a:lnTo>
                  <a:lnTo>
                    <a:pt x="1732" y="1038"/>
                  </a:lnTo>
                  <a:lnTo>
                    <a:pt x="1685" y="983"/>
                  </a:lnTo>
                  <a:lnTo>
                    <a:pt x="1639" y="935"/>
                  </a:lnTo>
                  <a:lnTo>
                    <a:pt x="1585" y="894"/>
                  </a:lnTo>
                  <a:lnTo>
                    <a:pt x="1525" y="853"/>
                  </a:lnTo>
                  <a:lnTo>
                    <a:pt x="1472" y="825"/>
                  </a:lnTo>
                  <a:lnTo>
                    <a:pt x="1406" y="798"/>
                  </a:lnTo>
                  <a:lnTo>
                    <a:pt x="1346" y="777"/>
                  </a:lnTo>
                  <a:lnTo>
                    <a:pt x="1279" y="756"/>
                  </a:lnTo>
                  <a:lnTo>
                    <a:pt x="1213" y="750"/>
                  </a:lnTo>
                  <a:lnTo>
                    <a:pt x="1146" y="743"/>
                  </a:lnTo>
                  <a:lnTo>
                    <a:pt x="1079" y="743"/>
                  </a:lnTo>
                  <a:lnTo>
                    <a:pt x="1013" y="750"/>
                  </a:lnTo>
                  <a:lnTo>
                    <a:pt x="946" y="756"/>
                  </a:lnTo>
                  <a:lnTo>
                    <a:pt x="880" y="777"/>
                  </a:lnTo>
                  <a:lnTo>
                    <a:pt x="820" y="798"/>
                  </a:lnTo>
                  <a:lnTo>
                    <a:pt x="753" y="825"/>
                  </a:lnTo>
                  <a:lnTo>
                    <a:pt x="693" y="860"/>
                  </a:lnTo>
                  <a:lnTo>
                    <a:pt x="633" y="894"/>
                  </a:lnTo>
                  <a:lnTo>
                    <a:pt x="580" y="942"/>
                  </a:lnTo>
                  <a:lnTo>
                    <a:pt x="527" y="990"/>
                  </a:lnTo>
                  <a:lnTo>
                    <a:pt x="473" y="1045"/>
                  </a:lnTo>
                  <a:lnTo>
                    <a:pt x="434" y="1107"/>
                  </a:lnTo>
                  <a:lnTo>
                    <a:pt x="394" y="1176"/>
                  </a:lnTo>
                  <a:lnTo>
                    <a:pt x="354" y="1251"/>
                  </a:lnTo>
                  <a:lnTo>
                    <a:pt x="327" y="1327"/>
                  </a:lnTo>
                  <a:lnTo>
                    <a:pt x="260" y="1520"/>
                  </a:lnTo>
                  <a:lnTo>
                    <a:pt x="207" y="1712"/>
                  </a:lnTo>
                  <a:lnTo>
                    <a:pt x="154" y="1905"/>
                  </a:lnTo>
                  <a:lnTo>
                    <a:pt x="114" y="2104"/>
                  </a:lnTo>
                  <a:lnTo>
                    <a:pt x="81" y="2297"/>
                  </a:lnTo>
                  <a:lnTo>
                    <a:pt x="47" y="2489"/>
                  </a:lnTo>
                  <a:lnTo>
                    <a:pt x="27" y="2682"/>
                  </a:lnTo>
                  <a:lnTo>
                    <a:pt x="14" y="2881"/>
                  </a:lnTo>
                  <a:lnTo>
                    <a:pt x="7" y="3074"/>
                  </a:lnTo>
                  <a:lnTo>
                    <a:pt x="1" y="3266"/>
                  </a:lnTo>
                  <a:lnTo>
                    <a:pt x="7" y="3466"/>
                  </a:lnTo>
                  <a:lnTo>
                    <a:pt x="21" y="3658"/>
                  </a:lnTo>
                  <a:lnTo>
                    <a:pt x="34" y="3851"/>
                  </a:lnTo>
                  <a:lnTo>
                    <a:pt x="54" y="4043"/>
                  </a:lnTo>
                  <a:lnTo>
                    <a:pt x="87" y="4229"/>
                  </a:lnTo>
                  <a:lnTo>
                    <a:pt x="121" y="4421"/>
                  </a:lnTo>
                  <a:lnTo>
                    <a:pt x="161" y="4614"/>
                  </a:lnTo>
                  <a:lnTo>
                    <a:pt x="207" y="4799"/>
                  </a:lnTo>
                  <a:lnTo>
                    <a:pt x="254" y="4985"/>
                  </a:lnTo>
                  <a:lnTo>
                    <a:pt x="314" y="5171"/>
                  </a:lnTo>
                  <a:lnTo>
                    <a:pt x="374" y="5356"/>
                  </a:lnTo>
                  <a:lnTo>
                    <a:pt x="440" y="5535"/>
                  </a:lnTo>
                  <a:lnTo>
                    <a:pt x="513" y="5721"/>
                  </a:lnTo>
                  <a:lnTo>
                    <a:pt x="587" y="5900"/>
                  </a:lnTo>
                  <a:lnTo>
                    <a:pt x="667" y="6071"/>
                  </a:lnTo>
                  <a:lnTo>
                    <a:pt x="753" y="6250"/>
                  </a:lnTo>
                  <a:lnTo>
                    <a:pt x="846" y="6422"/>
                  </a:lnTo>
                  <a:lnTo>
                    <a:pt x="940" y="6587"/>
                  </a:lnTo>
                  <a:lnTo>
                    <a:pt x="1039" y="6759"/>
                  </a:lnTo>
                  <a:lnTo>
                    <a:pt x="1146" y="6917"/>
                  </a:lnTo>
                  <a:lnTo>
                    <a:pt x="1252" y="7082"/>
                  </a:lnTo>
                  <a:lnTo>
                    <a:pt x="1366" y="7240"/>
                  </a:lnTo>
                  <a:lnTo>
                    <a:pt x="1486" y="7399"/>
                  </a:lnTo>
                  <a:lnTo>
                    <a:pt x="1605" y="7550"/>
                  </a:lnTo>
                  <a:lnTo>
                    <a:pt x="1732" y="7701"/>
                  </a:lnTo>
                  <a:lnTo>
                    <a:pt x="1858" y="7845"/>
                  </a:lnTo>
                  <a:lnTo>
                    <a:pt x="1992" y="7990"/>
                  </a:lnTo>
                  <a:lnTo>
                    <a:pt x="2125" y="8127"/>
                  </a:lnTo>
                  <a:lnTo>
                    <a:pt x="2265" y="8265"/>
                  </a:lnTo>
                  <a:lnTo>
                    <a:pt x="2404" y="8396"/>
                  </a:lnTo>
                  <a:lnTo>
                    <a:pt x="2551" y="8519"/>
                  </a:lnTo>
                  <a:lnTo>
                    <a:pt x="2697" y="8643"/>
                  </a:lnTo>
                  <a:lnTo>
                    <a:pt x="2850" y="8767"/>
                  </a:lnTo>
                  <a:lnTo>
                    <a:pt x="3004" y="8884"/>
                  </a:lnTo>
                  <a:lnTo>
                    <a:pt x="3163" y="8994"/>
                  </a:lnTo>
                  <a:lnTo>
                    <a:pt x="3323" y="9097"/>
                  </a:lnTo>
                  <a:lnTo>
                    <a:pt x="3490" y="9200"/>
                  </a:lnTo>
                  <a:lnTo>
                    <a:pt x="3656" y="9296"/>
                  </a:lnTo>
                  <a:lnTo>
                    <a:pt x="3823" y="9393"/>
                  </a:lnTo>
                  <a:lnTo>
                    <a:pt x="3989" y="9475"/>
                  </a:lnTo>
                  <a:lnTo>
                    <a:pt x="4162" y="9558"/>
                  </a:lnTo>
                  <a:lnTo>
                    <a:pt x="4335" y="9633"/>
                  </a:lnTo>
                  <a:lnTo>
                    <a:pt x="4515" y="9709"/>
                  </a:lnTo>
                  <a:lnTo>
                    <a:pt x="4695" y="9771"/>
                  </a:lnTo>
                  <a:lnTo>
                    <a:pt x="4875" y="9833"/>
                  </a:lnTo>
                  <a:lnTo>
                    <a:pt x="5054" y="9888"/>
                  </a:lnTo>
                  <a:lnTo>
                    <a:pt x="5241" y="9936"/>
                  </a:lnTo>
                  <a:lnTo>
                    <a:pt x="5427" y="9977"/>
                  </a:lnTo>
                  <a:lnTo>
                    <a:pt x="5614" y="10011"/>
                  </a:lnTo>
                  <a:lnTo>
                    <a:pt x="5800" y="10046"/>
                  </a:lnTo>
                  <a:lnTo>
                    <a:pt x="5986" y="10066"/>
                  </a:lnTo>
                  <a:lnTo>
                    <a:pt x="6180" y="10087"/>
                  </a:lnTo>
                  <a:lnTo>
                    <a:pt x="6373" y="10101"/>
                  </a:lnTo>
                  <a:lnTo>
                    <a:pt x="6772" y="10101"/>
                  </a:lnTo>
                  <a:lnTo>
                    <a:pt x="6985" y="10094"/>
                  </a:lnTo>
                  <a:lnTo>
                    <a:pt x="7192" y="10073"/>
                  </a:lnTo>
                  <a:lnTo>
                    <a:pt x="7398" y="10053"/>
                  </a:lnTo>
                  <a:lnTo>
                    <a:pt x="7598" y="10025"/>
                  </a:lnTo>
                  <a:lnTo>
                    <a:pt x="7804" y="9991"/>
                  </a:lnTo>
                  <a:lnTo>
                    <a:pt x="7997" y="9949"/>
                  </a:lnTo>
                  <a:lnTo>
                    <a:pt x="8197" y="9901"/>
                  </a:lnTo>
                  <a:lnTo>
                    <a:pt x="8390" y="9846"/>
                  </a:lnTo>
                  <a:lnTo>
                    <a:pt x="8577" y="9791"/>
                  </a:lnTo>
                  <a:lnTo>
                    <a:pt x="8763" y="9723"/>
                  </a:lnTo>
                  <a:lnTo>
                    <a:pt x="8949" y="9654"/>
                  </a:lnTo>
                  <a:lnTo>
                    <a:pt x="9129" y="9578"/>
                  </a:lnTo>
                  <a:lnTo>
                    <a:pt x="9309" y="9496"/>
                  </a:lnTo>
                  <a:lnTo>
                    <a:pt x="9489" y="9413"/>
                  </a:lnTo>
                  <a:lnTo>
                    <a:pt x="9662" y="9317"/>
                  </a:lnTo>
                  <a:lnTo>
                    <a:pt x="9828" y="9221"/>
                  </a:lnTo>
                  <a:lnTo>
                    <a:pt x="9995" y="9118"/>
                  </a:lnTo>
                  <a:lnTo>
                    <a:pt x="10161" y="9014"/>
                  </a:lnTo>
                  <a:lnTo>
                    <a:pt x="10321" y="8904"/>
                  </a:lnTo>
                  <a:lnTo>
                    <a:pt x="10481" y="8787"/>
                  </a:lnTo>
                  <a:lnTo>
                    <a:pt x="10634" y="8671"/>
                  </a:lnTo>
                  <a:lnTo>
                    <a:pt x="10780" y="8540"/>
                  </a:lnTo>
                  <a:lnTo>
                    <a:pt x="10934" y="8416"/>
                  </a:lnTo>
                  <a:lnTo>
                    <a:pt x="11073" y="8279"/>
                  </a:lnTo>
                  <a:lnTo>
                    <a:pt x="11213" y="8148"/>
                  </a:lnTo>
                  <a:lnTo>
                    <a:pt x="11353" y="8004"/>
                  </a:lnTo>
                  <a:lnTo>
                    <a:pt x="11486" y="7859"/>
                  </a:lnTo>
                  <a:lnTo>
                    <a:pt x="11613" y="7715"/>
                  </a:lnTo>
                  <a:lnTo>
                    <a:pt x="11739" y="7557"/>
                  </a:lnTo>
                  <a:lnTo>
                    <a:pt x="11859" y="7405"/>
                  </a:lnTo>
                  <a:lnTo>
                    <a:pt x="11979" y="7247"/>
                  </a:lnTo>
                  <a:lnTo>
                    <a:pt x="12092" y="7082"/>
                  </a:lnTo>
                  <a:lnTo>
                    <a:pt x="12205" y="6917"/>
                  </a:lnTo>
                  <a:lnTo>
                    <a:pt x="12312" y="6752"/>
                  </a:lnTo>
                  <a:lnTo>
                    <a:pt x="12412" y="6580"/>
                  </a:lnTo>
                  <a:lnTo>
                    <a:pt x="12512" y="6408"/>
                  </a:lnTo>
                  <a:lnTo>
                    <a:pt x="12605" y="6230"/>
                  </a:lnTo>
                  <a:lnTo>
                    <a:pt x="12698" y="6058"/>
                  </a:lnTo>
                  <a:lnTo>
                    <a:pt x="12785" y="5872"/>
                  </a:lnTo>
                  <a:lnTo>
                    <a:pt x="12864" y="5693"/>
                  </a:lnTo>
                  <a:lnTo>
                    <a:pt x="12938" y="5508"/>
                  </a:lnTo>
                  <a:lnTo>
                    <a:pt x="13011" y="5315"/>
                  </a:lnTo>
                  <a:lnTo>
                    <a:pt x="13084" y="5129"/>
                  </a:lnTo>
                  <a:lnTo>
                    <a:pt x="13144" y="4937"/>
                  </a:lnTo>
                  <a:lnTo>
                    <a:pt x="13204" y="4744"/>
                  </a:lnTo>
                  <a:lnTo>
                    <a:pt x="13257" y="4552"/>
                  </a:lnTo>
                  <a:lnTo>
                    <a:pt x="13311" y="4353"/>
                  </a:lnTo>
                  <a:lnTo>
                    <a:pt x="13357" y="4160"/>
                  </a:lnTo>
                  <a:lnTo>
                    <a:pt x="13397" y="3961"/>
                  </a:lnTo>
                  <a:lnTo>
                    <a:pt x="13430" y="3761"/>
                  </a:lnTo>
                  <a:lnTo>
                    <a:pt x="13464" y="3555"/>
                  </a:lnTo>
                  <a:lnTo>
                    <a:pt x="13490" y="3356"/>
                  </a:lnTo>
                  <a:lnTo>
                    <a:pt x="13510" y="3156"/>
                  </a:lnTo>
                  <a:lnTo>
                    <a:pt x="13524" y="2950"/>
                  </a:lnTo>
                  <a:lnTo>
                    <a:pt x="13537" y="2744"/>
                  </a:lnTo>
                  <a:lnTo>
                    <a:pt x="13544" y="2544"/>
                  </a:lnTo>
                  <a:lnTo>
                    <a:pt x="13544" y="2338"/>
                  </a:lnTo>
                  <a:lnTo>
                    <a:pt x="13537" y="2132"/>
                  </a:lnTo>
                  <a:lnTo>
                    <a:pt x="13530" y="1925"/>
                  </a:lnTo>
                  <a:lnTo>
                    <a:pt x="13517" y="1726"/>
                  </a:lnTo>
                  <a:lnTo>
                    <a:pt x="13497" y="1520"/>
                  </a:lnTo>
                  <a:lnTo>
                    <a:pt x="13470" y="1313"/>
                  </a:lnTo>
                  <a:lnTo>
                    <a:pt x="13437" y="1107"/>
                  </a:lnTo>
                  <a:lnTo>
                    <a:pt x="13424" y="1018"/>
                  </a:lnTo>
                  <a:lnTo>
                    <a:pt x="13404" y="935"/>
                  </a:lnTo>
                  <a:lnTo>
                    <a:pt x="13377" y="853"/>
                  </a:lnTo>
                  <a:lnTo>
                    <a:pt x="13351" y="777"/>
                  </a:lnTo>
                  <a:lnTo>
                    <a:pt x="13317" y="708"/>
                  </a:lnTo>
                  <a:lnTo>
                    <a:pt x="13284" y="640"/>
                  </a:lnTo>
                  <a:lnTo>
                    <a:pt x="13251" y="571"/>
                  </a:lnTo>
                  <a:lnTo>
                    <a:pt x="13211" y="509"/>
                  </a:lnTo>
                  <a:lnTo>
                    <a:pt x="13171" y="454"/>
                  </a:lnTo>
                  <a:lnTo>
                    <a:pt x="13124" y="399"/>
                  </a:lnTo>
                  <a:lnTo>
                    <a:pt x="13078" y="344"/>
                  </a:lnTo>
                  <a:lnTo>
                    <a:pt x="13031" y="303"/>
                  </a:lnTo>
                  <a:lnTo>
                    <a:pt x="12924" y="220"/>
                  </a:lnTo>
                  <a:lnTo>
                    <a:pt x="12811" y="151"/>
                  </a:lnTo>
                  <a:lnTo>
                    <a:pt x="12698" y="96"/>
                  </a:lnTo>
                  <a:lnTo>
                    <a:pt x="12571" y="48"/>
                  </a:lnTo>
                  <a:lnTo>
                    <a:pt x="12445" y="21"/>
                  </a:lnTo>
                  <a:lnTo>
                    <a:pt x="12312" y="7"/>
                  </a:lnTo>
                  <a:lnTo>
                    <a:pt x="12179"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 name="Google Shape;833;p38"/>
            <p:cNvSpPr/>
            <p:nvPr/>
          </p:nvSpPr>
          <p:spPr>
            <a:xfrm>
              <a:off x="-2007400" y="-458750"/>
              <a:ext cx="319125" cy="293450"/>
            </a:xfrm>
            <a:custGeom>
              <a:avLst/>
              <a:gdLst/>
              <a:ahLst/>
              <a:cxnLst/>
              <a:rect l="l" t="t" r="r" b="b"/>
              <a:pathLst>
                <a:path w="12765" h="11738" extrusionOk="0">
                  <a:moveTo>
                    <a:pt x="7278" y="2517"/>
                  </a:moveTo>
                  <a:lnTo>
                    <a:pt x="7464" y="2524"/>
                  </a:lnTo>
                  <a:lnTo>
                    <a:pt x="7658" y="2544"/>
                  </a:lnTo>
                  <a:lnTo>
                    <a:pt x="7837" y="2579"/>
                  </a:lnTo>
                  <a:lnTo>
                    <a:pt x="8024" y="2627"/>
                  </a:lnTo>
                  <a:lnTo>
                    <a:pt x="8204" y="2682"/>
                  </a:lnTo>
                  <a:lnTo>
                    <a:pt x="8377" y="2757"/>
                  </a:lnTo>
                  <a:lnTo>
                    <a:pt x="8550" y="2847"/>
                  </a:lnTo>
                  <a:lnTo>
                    <a:pt x="8716" y="2957"/>
                  </a:lnTo>
                  <a:lnTo>
                    <a:pt x="8876" y="3074"/>
                  </a:lnTo>
                  <a:lnTo>
                    <a:pt x="9036" y="3211"/>
                  </a:lnTo>
                  <a:lnTo>
                    <a:pt x="9189" y="3362"/>
                  </a:lnTo>
                  <a:lnTo>
                    <a:pt x="9329" y="3527"/>
                  </a:lnTo>
                  <a:lnTo>
                    <a:pt x="9469" y="3713"/>
                  </a:lnTo>
                  <a:lnTo>
                    <a:pt x="9595" y="3919"/>
                  </a:lnTo>
                  <a:lnTo>
                    <a:pt x="9722" y="4139"/>
                  </a:lnTo>
                  <a:lnTo>
                    <a:pt x="9802" y="4311"/>
                  </a:lnTo>
                  <a:lnTo>
                    <a:pt x="9875" y="4483"/>
                  </a:lnTo>
                  <a:lnTo>
                    <a:pt x="9935" y="4662"/>
                  </a:lnTo>
                  <a:lnTo>
                    <a:pt x="9988" y="4834"/>
                  </a:lnTo>
                  <a:lnTo>
                    <a:pt x="10028" y="5006"/>
                  </a:lnTo>
                  <a:lnTo>
                    <a:pt x="10061" y="5178"/>
                  </a:lnTo>
                  <a:lnTo>
                    <a:pt x="10088" y="5350"/>
                  </a:lnTo>
                  <a:lnTo>
                    <a:pt x="10101" y="5521"/>
                  </a:lnTo>
                  <a:lnTo>
                    <a:pt x="10101" y="5686"/>
                  </a:lnTo>
                  <a:lnTo>
                    <a:pt x="10101" y="5858"/>
                  </a:lnTo>
                  <a:lnTo>
                    <a:pt x="10088" y="6023"/>
                  </a:lnTo>
                  <a:lnTo>
                    <a:pt x="10061" y="6188"/>
                  </a:lnTo>
                  <a:lnTo>
                    <a:pt x="10035" y="6347"/>
                  </a:lnTo>
                  <a:lnTo>
                    <a:pt x="9995" y="6505"/>
                  </a:lnTo>
                  <a:lnTo>
                    <a:pt x="9948" y="6663"/>
                  </a:lnTo>
                  <a:lnTo>
                    <a:pt x="9888" y="6814"/>
                  </a:lnTo>
                  <a:lnTo>
                    <a:pt x="9828" y="6965"/>
                  </a:lnTo>
                  <a:lnTo>
                    <a:pt x="9755" y="7110"/>
                  </a:lnTo>
                  <a:lnTo>
                    <a:pt x="9675" y="7254"/>
                  </a:lnTo>
                  <a:lnTo>
                    <a:pt x="9588" y="7392"/>
                  </a:lnTo>
                  <a:lnTo>
                    <a:pt x="9495" y="7529"/>
                  </a:lnTo>
                  <a:lnTo>
                    <a:pt x="9395" y="7660"/>
                  </a:lnTo>
                  <a:lnTo>
                    <a:pt x="9282" y="7784"/>
                  </a:lnTo>
                  <a:lnTo>
                    <a:pt x="9169" y="7901"/>
                  </a:lnTo>
                  <a:lnTo>
                    <a:pt x="9049" y="8017"/>
                  </a:lnTo>
                  <a:lnTo>
                    <a:pt x="8916" y="8127"/>
                  </a:lnTo>
                  <a:lnTo>
                    <a:pt x="8783" y="8237"/>
                  </a:lnTo>
                  <a:lnTo>
                    <a:pt x="8643" y="8334"/>
                  </a:lnTo>
                  <a:lnTo>
                    <a:pt x="8497" y="8430"/>
                  </a:lnTo>
                  <a:lnTo>
                    <a:pt x="8343" y="8512"/>
                  </a:lnTo>
                  <a:lnTo>
                    <a:pt x="8184" y="8595"/>
                  </a:lnTo>
                  <a:lnTo>
                    <a:pt x="8017" y="8664"/>
                  </a:lnTo>
                  <a:lnTo>
                    <a:pt x="7857" y="8732"/>
                  </a:lnTo>
                  <a:lnTo>
                    <a:pt x="7704" y="8787"/>
                  </a:lnTo>
                  <a:lnTo>
                    <a:pt x="7544" y="8829"/>
                  </a:lnTo>
                  <a:lnTo>
                    <a:pt x="7391" y="8870"/>
                  </a:lnTo>
                  <a:lnTo>
                    <a:pt x="7238" y="8904"/>
                  </a:lnTo>
                  <a:lnTo>
                    <a:pt x="7085" y="8932"/>
                  </a:lnTo>
                  <a:lnTo>
                    <a:pt x="6932" y="8953"/>
                  </a:lnTo>
                  <a:lnTo>
                    <a:pt x="6785" y="8966"/>
                  </a:lnTo>
                  <a:lnTo>
                    <a:pt x="6632" y="8980"/>
                  </a:lnTo>
                  <a:lnTo>
                    <a:pt x="6486" y="8980"/>
                  </a:lnTo>
                  <a:lnTo>
                    <a:pt x="6339" y="8973"/>
                  </a:lnTo>
                  <a:lnTo>
                    <a:pt x="6193" y="8966"/>
                  </a:lnTo>
                  <a:lnTo>
                    <a:pt x="6053" y="8953"/>
                  </a:lnTo>
                  <a:lnTo>
                    <a:pt x="5913" y="8932"/>
                  </a:lnTo>
                  <a:lnTo>
                    <a:pt x="5773" y="8904"/>
                  </a:lnTo>
                  <a:lnTo>
                    <a:pt x="5633" y="8870"/>
                  </a:lnTo>
                  <a:lnTo>
                    <a:pt x="5500" y="8836"/>
                  </a:lnTo>
                  <a:lnTo>
                    <a:pt x="5367" y="8794"/>
                  </a:lnTo>
                  <a:lnTo>
                    <a:pt x="5234" y="8746"/>
                  </a:lnTo>
                  <a:lnTo>
                    <a:pt x="5101" y="8691"/>
                  </a:lnTo>
                  <a:lnTo>
                    <a:pt x="4974" y="8636"/>
                  </a:lnTo>
                  <a:lnTo>
                    <a:pt x="4854" y="8581"/>
                  </a:lnTo>
                  <a:lnTo>
                    <a:pt x="4728" y="8512"/>
                  </a:lnTo>
                  <a:lnTo>
                    <a:pt x="4608" y="8444"/>
                  </a:lnTo>
                  <a:lnTo>
                    <a:pt x="4495" y="8375"/>
                  </a:lnTo>
                  <a:lnTo>
                    <a:pt x="4375" y="8299"/>
                  </a:lnTo>
                  <a:lnTo>
                    <a:pt x="4269" y="8217"/>
                  </a:lnTo>
                  <a:lnTo>
                    <a:pt x="4155" y="8134"/>
                  </a:lnTo>
                  <a:lnTo>
                    <a:pt x="4049" y="8052"/>
                  </a:lnTo>
                  <a:lnTo>
                    <a:pt x="3949" y="7962"/>
                  </a:lnTo>
                  <a:lnTo>
                    <a:pt x="3849" y="7866"/>
                  </a:lnTo>
                  <a:lnTo>
                    <a:pt x="3749" y="7770"/>
                  </a:lnTo>
                  <a:lnTo>
                    <a:pt x="3656" y="7674"/>
                  </a:lnTo>
                  <a:lnTo>
                    <a:pt x="3563" y="7570"/>
                  </a:lnTo>
                  <a:lnTo>
                    <a:pt x="3476" y="7467"/>
                  </a:lnTo>
                  <a:lnTo>
                    <a:pt x="3396" y="7364"/>
                  </a:lnTo>
                  <a:lnTo>
                    <a:pt x="3316" y="7254"/>
                  </a:lnTo>
                  <a:lnTo>
                    <a:pt x="3237" y="7144"/>
                  </a:lnTo>
                  <a:lnTo>
                    <a:pt x="3163" y="7034"/>
                  </a:lnTo>
                  <a:lnTo>
                    <a:pt x="3097" y="6924"/>
                  </a:lnTo>
                  <a:lnTo>
                    <a:pt x="3030" y="6807"/>
                  </a:lnTo>
                  <a:lnTo>
                    <a:pt x="2970" y="6690"/>
                  </a:lnTo>
                  <a:lnTo>
                    <a:pt x="2910" y="6573"/>
                  </a:lnTo>
                  <a:lnTo>
                    <a:pt x="2857" y="6457"/>
                  </a:lnTo>
                  <a:lnTo>
                    <a:pt x="2804" y="6333"/>
                  </a:lnTo>
                  <a:lnTo>
                    <a:pt x="2764" y="6216"/>
                  </a:lnTo>
                  <a:lnTo>
                    <a:pt x="2717" y="6092"/>
                  </a:lnTo>
                  <a:lnTo>
                    <a:pt x="2684" y="5968"/>
                  </a:lnTo>
                  <a:lnTo>
                    <a:pt x="2651" y="5851"/>
                  </a:lnTo>
                  <a:lnTo>
                    <a:pt x="2624" y="5728"/>
                  </a:lnTo>
                  <a:lnTo>
                    <a:pt x="2604" y="5604"/>
                  </a:lnTo>
                  <a:lnTo>
                    <a:pt x="2584" y="5480"/>
                  </a:lnTo>
                  <a:lnTo>
                    <a:pt x="2571" y="5363"/>
                  </a:lnTo>
                  <a:lnTo>
                    <a:pt x="2557" y="5240"/>
                  </a:lnTo>
                  <a:lnTo>
                    <a:pt x="2557" y="5116"/>
                  </a:lnTo>
                  <a:lnTo>
                    <a:pt x="2557" y="4999"/>
                  </a:lnTo>
                  <a:lnTo>
                    <a:pt x="2564" y="4875"/>
                  </a:lnTo>
                  <a:lnTo>
                    <a:pt x="2577" y="4758"/>
                  </a:lnTo>
                  <a:lnTo>
                    <a:pt x="2591" y="4641"/>
                  </a:lnTo>
                  <a:lnTo>
                    <a:pt x="2617" y="4524"/>
                  </a:lnTo>
                  <a:lnTo>
                    <a:pt x="2644" y="4408"/>
                  </a:lnTo>
                  <a:lnTo>
                    <a:pt x="2677" y="4298"/>
                  </a:lnTo>
                  <a:lnTo>
                    <a:pt x="2711" y="4181"/>
                  </a:lnTo>
                  <a:lnTo>
                    <a:pt x="2757" y="4071"/>
                  </a:lnTo>
                  <a:lnTo>
                    <a:pt x="2837" y="4133"/>
                  </a:lnTo>
                  <a:lnTo>
                    <a:pt x="2924" y="4181"/>
                  </a:lnTo>
                  <a:lnTo>
                    <a:pt x="3017" y="4229"/>
                  </a:lnTo>
                  <a:lnTo>
                    <a:pt x="3110" y="4263"/>
                  </a:lnTo>
                  <a:lnTo>
                    <a:pt x="3203" y="4298"/>
                  </a:lnTo>
                  <a:lnTo>
                    <a:pt x="3296" y="4318"/>
                  </a:lnTo>
                  <a:lnTo>
                    <a:pt x="3396" y="4332"/>
                  </a:lnTo>
                  <a:lnTo>
                    <a:pt x="3496" y="4332"/>
                  </a:lnTo>
                  <a:lnTo>
                    <a:pt x="3596" y="4325"/>
                  </a:lnTo>
                  <a:lnTo>
                    <a:pt x="3689" y="4311"/>
                  </a:lnTo>
                  <a:lnTo>
                    <a:pt x="3789" y="4284"/>
                  </a:lnTo>
                  <a:lnTo>
                    <a:pt x="3889" y="4249"/>
                  </a:lnTo>
                  <a:lnTo>
                    <a:pt x="3982" y="4201"/>
                  </a:lnTo>
                  <a:lnTo>
                    <a:pt x="4075" y="4139"/>
                  </a:lnTo>
                  <a:lnTo>
                    <a:pt x="4162" y="4071"/>
                  </a:lnTo>
                  <a:lnTo>
                    <a:pt x="4249" y="3981"/>
                  </a:lnTo>
                  <a:lnTo>
                    <a:pt x="4395" y="3830"/>
                  </a:lnTo>
                  <a:lnTo>
                    <a:pt x="4548" y="3686"/>
                  </a:lnTo>
                  <a:lnTo>
                    <a:pt x="4708" y="3541"/>
                  </a:lnTo>
                  <a:lnTo>
                    <a:pt x="4874" y="3411"/>
                  </a:lnTo>
                  <a:lnTo>
                    <a:pt x="5041" y="3287"/>
                  </a:lnTo>
                  <a:lnTo>
                    <a:pt x="5214" y="3170"/>
                  </a:lnTo>
                  <a:lnTo>
                    <a:pt x="5394" y="3060"/>
                  </a:lnTo>
                  <a:lnTo>
                    <a:pt x="5574" y="2957"/>
                  </a:lnTo>
                  <a:lnTo>
                    <a:pt x="5753" y="2867"/>
                  </a:lnTo>
                  <a:lnTo>
                    <a:pt x="5940" y="2785"/>
                  </a:lnTo>
                  <a:lnTo>
                    <a:pt x="6133" y="2716"/>
                  </a:lnTo>
                  <a:lnTo>
                    <a:pt x="6319" y="2654"/>
                  </a:lnTo>
                  <a:lnTo>
                    <a:pt x="6512" y="2606"/>
                  </a:lnTo>
                  <a:lnTo>
                    <a:pt x="6705" y="2565"/>
                  </a:lnTo>
                  <a:lnTo>
                    <a:pt x="6899" y="2537"/>
                  </a:lnTo>
                  <a:lnTo>
                    <a:pt x="7085" y="2517"/>
                  </a:lnTo>
                  <a:close/>
                  <a:moveTo>
                    <a:pt x="7005" y="0"/>
                  </a:moveTo>
                  <a:lnTo>
                    <a:pt x="6759" y="14"/>
                  </a:lnTo>
                  <a:lnTo>
                    <a:pt x="6512" y="34"/>
                  </a:lnTo>
                  <a:lnTo>
                    <a:pt x="6266" y="69"/>
                  </a:lnTo>
                  <a:lnTo>
                    <a:pt x="6020" y="110"/>
                  </a:lnTo>
                  <a:lnTo>
                    <a:pt x="5773" y="172"/>
                  </a:lnTo>
                  <a:lnTo>
                    <a:pt x="5534" y="234"/>
                  </a:lnTo>
                  <a:lnTo>
                    <a:pt x="5294" y="316"/>
                  </a:lnTo>
                  <a:lnTo>
                    <a:pt x="5061" y="399"/>
                  </a:lnTo>
                  <a:lnTo>
                    <a:pt x="4828" y="502"/>
                  </a:lnTo>
                  <a:lnTo>
                    <a:pt x="4601" y="612"/>
                  </a:lnTo>
                  <a:lnTo>
                    <a:pt x="4375" y="729"/>
                  </a:lnTo>
                  <a:lnTo>
                    <a:pt x="4215" y="715"/>
                  </a:lnTo>
                  <a:lnTo>
                    <a:pt x="4062" y="708"/>
                  </a:lnTo>
                  <a:lnTo>
                    <a:pt x="3909" y="715"/>
                  </a:lnTo>
                  <a:lnTo>
                    <a:pt x="3756" y="722"/>
                  </a:lnTo>
                  <a:lnTo>
                    <a:pt x="3609" y="736"/>
                  </a:lnTo>
                  <a:lnTo>
                    <a:pt x="3463" y="756"/>
                  </a:lnTo>
                  <a:lnTo>
                    <a:pt x="3323" y="777"/>
                  </a:lnTo>
                  <a:lnTo>
                    <a:pt x="3183" y="811"/>
                  </a:lnTo>
                  <a:lnTo>
                    <a:pt x="3043" y="853"/>
                  </a:lnTo>
                  <a:lnTo>
                    <a:pt x="2904" y="894"/>
                  </a:lnTo>
                  <a:lnTo>
                    <a:pt x="2770" y="942"/>
                  </a:lnTo>
                  <a:lnTo>
                    <a:pt x="2644" y="1004"/>
                  </a:lnTo>
                  <a:lnTo>
                    <a:pt x="2511" y="1059"/>
                  </a:lnTo>
                  <a:lnTo>
                    <a:pt x="2391" y="1128"/>
                  </a:lnTo>
                  <a:lnTo>
                    <a:pt x="2264" y="1196"/>
                  </a:lnTo>
                  <a:lnTo>
                    <a:pt x="2145" y="1272"/>
                  </a:lnTo>
                  <a:lnTo>
                    <a:pt x="2031" y="1355"/>
                  </a:lnTo>
                  <a:lnTo>
                    <a:pt x="1912" y="1437"/>
                  </a:lnTo>
                  <a:lnTo>
                    <a:pt x="1805" y="1533"/>
                  </a:lnTo>
                  <a:lnTo>
                    <a:pt x="1698" y="1623"/>
                  </a:lnTo>
                  <a:lnTo>
                    <a:pt x="1592" y="1719"/>
                  </a:lnTo>
                  <a:lnTo>
                    <a:pt x="1485" y="1822"/>
                  </a:lnTo>
                  <a:lnTo>
                    <a:pt x="1386" y="1932"/>
                  </a:lnTo>
                  <a:lnTo>
                    <a:pt x="1292" y="2042"/>
                  </a:lnTo>
                  <a:lnTo>
                    <a:pt x="1199" y="2152"/>
                  </a:lnTo>
                  <a:lnTo>
                    <a:pt x="1113" y="2269"/>
                  </a:lnTo>
                  <a:lnTo>
                    <a:pt x="1026" y="2393"/>
                  </a:lnTo>
                  <a:lnTo>
                    <a:pt x="939" y="2517"/>
                  </a:lnTo>
                  <a:lnTo>
                    <a:pt x="860" y="2640"/>
                  </a:lnTo>
                  <a:lnTo>
                    <a:pt x="780" y="2771"/>
                  </a:lnTo>
                  <a:lnTo>
                    <a:pt x="706" y="2902"/>
                  </a:lnTo>
                  <a:lnTo>
                    <a:pt x="640" y="3039"/>
                  </a:lnTo>
                  <a:lnTo>
                    <a:pt x="573" y="3177"/>
                  </a:lnTo>
                  <a:lnTo>
                    <a:pt x="507" y="3314"/>
                  </a:lnTo>
                  <a:lnTo>
                    <a:pt x="447" y="3459"/>
                  </a:lnTo>
                  <a:lnTo>
                    <a:pt x="393" y="3603"/>
                  </a:lnTo>
                  <a:lnTo>
                    <a:pt x="294" y="3892"/>
                  </a:lnTo>
                  <a:lnTo>
                    <a:pt x="207" y="4194"/>
                  </a:lnTo>
                  <a:lnTo>
                    <a:pt x="134" y="4497"/>
                  </a:lnTo>
                  <a:lnTo>
                    <a:pt x="74" y="4806"/>
                  </a:lnTo>
                  <a:lnTo>
                    <a:pt x="34" y="5116"/>
                  </a:lnTo>
                  <a:lnTo>
                    <a:pt x="21" y="5274"/>
                  </a:lnTo>
                  <a:lnTo>
                    <a:pt x="7" y="5432"/>
                  </a:lnTo>
                  <a:lnTo>
                    <a:pt x="1" y="5583"/>
                  </a:lnTo>
                  <a:lnTo>
                    <a:pt x="1" y="5741"/>
                  </a:lnTo>
                  <a:lnTo>
                    <a:pt x="1" y="5900"/>
                  </a:lnTo>
                  <a:lnTo>
                    <a:pt x="7" y="6058"/>
                  </a:lnTo>
                  <a:lnTo>
                    <a:pt x="21" y="6209"/>
                  </a:lnTo>
                  <a:lnTo>
                    <a:pt x="34" y="6367"/>
                  </a:lnTo>
                  <a:lnTo>
                    <a:pt x="54" y="6518"/>
                  </a:lnTo>
                  <a:lnTo>
                    <a:pt x="74" y="6677"/>
                  </a:lnTo>
                  <a:lnTo>
                    <a:pt x="100" y="6828"/>
                  </a:lnTo>
                  <a:lnTo>
                    <a:pt x="134" y="6979"/>
                  </a:lnTo>
                  <a:lnTo>
                    <a:pt x="167" y="7130"/>
                  </a:lnTo>
                  <a:lnTo>
                    <a:pt x="207" y="7275"/>
                  </a:lnTo>
                  <a:lnTo>
                    <a:pt x="254" y="7426"/>
                  </a:lnTo>
                  <a:lnTo>
                    <a:pt x="300" y="7570"/>
                  </a:lnTo>
                  <a:lnTo>
                    <a:pt x="354" y="7715"/>
                  </a:lnTo>
                  <a:lnTo>
                    <a:pt x="413" y="7852"/>
                  </a:lnTo>
                  <a:lnTo>
                    <a:pt x="487" y="8017"/>
                  </a:lnTo>
                  <a:lnTo>
                    <a:pt x="567" y="8176"/>
                  </a:lnTo>
                  <a:lnTo>
                    <a:pt x="646" y="8334"/>
                  </a:lnTo>
                  <a:lnTo>
                    <a:pt x="733" y="8485"/>
                  </a:lnTo>
                  <a:lnTo>
                    <a:pt x="820" y="8629"/>
                  </a:lnTo>
                  <a:lnTo>
                    <a:pt x="913" y="8781"/>
                  </a:lnTo>
                  <a:lnTo>
                    <a:pt x="1006" y="8918"/>
                  </a:lnTo>
                  <a:lnTo>
                    <a:pt x="1099" y="9063"/>
                  </a:lnTo>
                  <a:lnTo>
                    <a:pt x="1206" y="9193"/>
                  </a:lnTo>
                  <a:lnTo>
                    <a:pt x="1306" y="9331"/>
                  </a:lnTo>
                  <a:lnTo>
                    <a:pt x="1412" y="9461"/>
                  </a:lnTo>
                  <a:lnTo>
                    <a:pt x="1525" y="9585"/>
                  </a:lnTo>
                  <a:lnTo>
                    <a:pt x="1639" y="9709"/>
                  </a:lnTo>
                  <a:lnTo>
                    <a:pt x="1752" y="9826"/>
                  </a:lnTo>
                  <a:lnTo>
                    <a:pt x="1865" y="9943"/>
                  </a:lnTo>
                  <a:lnTo>
                    <a:pt x="1991" y="10053"/>
                  </a:lnTo>
                  <a:lnTo>
                    <a:pt x="2111" y="10163"/>
                  </a:lnTo>
                  <a:lnTo>
                    <a:pt x="2238" y="10266"/>
                  </a:lnTo>
                  <a:lnTo>
                    <a:pt x="2364" y="10369"/>
                  </a:lnTo>
                  <a:lnTo>
                    <a:pt x="2491" y="10465"/>
                  </a:lnTo>
                  <a:lnTo>
                    <a:pt x="2624" y="10561"/>
                  </a:lnTo>
                  <a:lnTo>
                    <a:pt x="2757" y="10651"/>
                  </a:lnTo>
                  <a:lnTo>
                    <a:pt x="3037" y="10823"/>
                  </a:lnTo>
                  <a:lnTo>
                    <a:pt x="3316" y="10981"/>
                  </a:lnTo>
                  <a:lnTo>
                    <a:pt x="3603" y="11125"/>
                  </a:lnTo>
                  <a:lnTo>
                    <a:pt x="3902" y="11249"/>
                  </a:lnTo>
                  <a:lnTo>
                    <a:pt x="4202" y="11366"/>
                  </a:lnTo>
                  <a:lnTo>
                    <a:pt x="4508" y="11462"/>
                  </a:lnTo>
                  <a:lnTo>
                    <a:pt x="4821" y="11552"/>
                  </a:lnTo>
                  <a:lnTo>
                    <a:pt x="5134" y="11620"/>
                  </a:lnTo>
                  <a:lnTo>
                    <a:pt x="5454" y="11668"/>
                  </a:lnTo>
                  <a:lnTo>
                    <a:pt x="5773" y="11710"/>
                  </a:lnTo>
                  <a:lnTo>
                    <a:pt x="6100" y="11730"/>
                  </a:lnTo>
                  <a:lnTo>
                    <a:pt x="6419" y="11737"/>
                  </a:lnTo>
                  <a:lnTo>
                    <a:pt x="6745" y="11730"/>
                  </a:lnTo>
                  <a:lnTo>
                    <a:pt x="7072" y="11710"/>
                  </a:lnTo>
                  <a:lnTo>
                    <a:pt x="7398" y="11668"/>
                  </a:lnTo>
                  <a:lnTo>
                    <a:pt x="7724" y="11613"/>
                  </a:lnTo>
                  <a:lnTo>
                    <a:pt x="8050" y="11538"/>
                  </a:lnTo>
                  <a:lnTo>
                    <a:pt x="8370" y="11448"/>
                  </a:lnTo>
                  <a:lnTo>
                    <a:pt x="8530" y="11400"/>
                  </a:lnTo>
                  <a:lnTo>
                    <a:pt x="8690" y="11345"/>
                  </a:lnTo>
                  <a:lnTo>
                    <a:pt x="8843" y="11283"/>
                  </a:lnTo>
                  <a:lnTo>
                    <a:pt x="9003" y="11222"/>
                  </a:lnTo>
                  <a:lnTo>
                    <a:pt x="9162" y="11160"/>
                  </a:lnTo>
                  <a:lnTo>
                    <a:pt x="9315" y="11084"/>
                  </a:lnTo>
                  <a:lnTo>
                    <a:pt x="9469" y="11008"/>
                  </a:lnTo>
                  <a:lnTo>
                    <a:pt x="9622" y="10933"/>
                  </a:lnTo>
                  <a:lnTo>
                    <a:pt x="9768" y="10850"/>
                  </a:lnTo>
                  <a:lnTo>
                    <a:pt x="9915" y="10761"/>
                  </a:lnTo>
                  <a:lnTo>
                    <a:pt x="10055" y="10678"/>
                  </a:lnTo>
                  <a:lnTo>
                    <a:pt x="10194" y="10582"/>
                  </a:lnTo>
                  <a:lnTo>
                    <a:pt x="10328" y="10486"/>
                  </a:lnTo>
                  <a:lnTo>
                    <a:pt x="10461" y="10390"/>
                  </a:lnTo>
                  <a:lnTo>
                    <a:pt x="10587" y="10286"/>
                  </a:lnTo>
                  <a:lnTo>
                    <a:pt x="10714" y="10183"/>
                  </a:lnTo>
                  <a:lnTo>
                    <a:pt x="10834" y="10073"/>
                  </a:lnTo>
                  <a:lnTo>
                    <a:pt x="10953" y="9963"/>
                  </a:lnTo>
                  <a:lnTo>
                    <a:pt x="11067" y="9853"/>
                  </a:lnTo>
                  <a:lnTo>
                    <a:pt x="11180" y="9736"/>
                  </a:lnTo>
                  <a:lnTo>
                    <a:pt x="11286" y="9619"/>
                  </a:lnTo>
                  <a:lnTo>
                    <a:pt x="11393" y="9496"/>
                  </a:lnTo>
                  <a:lnTo>
                    <a:pt x="11493" y="9372"/>
                  </a:lnTo>
                  <a:lnTo>
                    <a:pt x="11586" y="9248"/>
                  </a:lnTo>
                  <a:lnTo>
                    <a:pt x="11679" y="9118"/>
                  </a:lnTo>
                  <a:lnTo>
                    <a:pt x="11772" y="8987"/>
                  </a:lnTo>
                  <a:lnTo>
                    <a:pt x="11859" y="8856"/>
                  </a:lnTo>
                  <a:lnTo>
                    <a:pt x="11939" y="8719"/>
                  </a:lnTo>
                  <a:lnTo>
                    <a:pt x="12019" y="8588"/>
                  </a:lnTo>
                  <a:lnTo>
                    <a:pt x="12092" y="8451"/>
                  </a:lnTo>
                  <a:lnTo>
                    <a:pt x="12165" y="8306"/>
                  </a:lnTo>
                  <a:lnTo>
                    <a:pt x="12232" y="8169"/>
                  </a:lnTo>
                  <a:lnTo>
                    <a:pt x="12298" y="8024"/>
                  </a:lnTo>
                  <a:lnTo>
                    <a:pt x="12352" y="7880"/>
                  </a:lnTo>
                  <a:lnTo>
                    <a:pt x="12412" y="7729"/>
                  </a:lnTo>
                  <a:lnTo>
                    <a:pt x="12465" y="7584"/>
                  </a:lnTo>
                  <a:lnTo>
                    <a:pt x="12511" y="7433"/>
                  </a:lnTo>
                  <a:lnTo>
                    <a:pt x="12551" y="7282"/>
                  </a:lnTo>
                  <a:lnTo>
                    <a:pt x="12591" y="7130"/>
                  </a:lnTo>
                  <a:lnTo>
                    <a:pt x="12631" y="6979"/>
                  </a:lnTo>
                  <a:lnTo>
                    <a:pt x="12658" y="6828"/>
                  </a:lnTo>
                  <a:lnTo>
                    <a:pt x="12685" y="6677"/>
                  </a:lnTo>
                  <a:lnTo>
                    <a:pt x="12711" y="6518"/>
                  </a:lnTo>
                  <a:lnTo>
                    <a:pt x="12731" y="6360"/>
                  </a:lnTo>
                  <a:lnTo>
                    <a:pt x="12744" y="6209"/>
                  </a:lnTo>
                  <a:lnTo>
                    <a:pt x="12758" y="6051"/>
                  </a:lnTo>
                  <a:lnTo>
                    <a:pt x="12764" y="5893"/>
                  </a:lnTo>
                  <a:lnTo>
                    <a:pt x="12764" y="5735"/>
                  </a:lnTo>
                  <a:lnTo>
                    <a:pt x="12758" y="5576"/>
                  </a:lnTo>
                  <a:lnTo>
                    <a:pt x="12751" y="5418"/>
                  </a:lnTo>
                  <a:lnTo>
                    <a:pt x="12744" y="5260"/>
                  </a:lnTo>
                  <a:lnTo>
                    <a:pt x="12725" y="5102"/>
                  </a:lnTo>
                  <a:lnTo>
                    <a:pt x="12705" y="4937"/>
                  </a:lnTo>
                  <a:lnTo>
                    <a:pt x="12685" y="4779"/>
                  </a:lnTo>
                  <a:lnTo>
                    <a:pt x="12651" y="4621"/>
                  </a:lnTo>
                  <a:lnTo>
                    <a:pt x="12618" y="4463"/>
                  </a:lnTo>
                  <a:lnTo>
                    <a:pt x="12585" y="4304"/>
                  </a:lnTo>
                  <a:lnTo>
                    <a:pt x="12538" y="4146"/>
                  </a:lnTo>
                  <a:lnTo>
                    <a:pt x="12491" y="3988"/>
                  </a:lnTo>
                  <a:lnTo>
                    <a:pt x="12438" y="3837"/>
                  </a:lnTo>
                  <a:lnTo>
                    <a:pt x="12385" y="3679"/>
                  </a:lnTo>
                  <a:lnTo>
                    <a:pt x="12325" y="3521"/>
                  </a:lnTo>
                  <a:lnTo>
                    <a:pt x="12258" y="3369"/>
                  </a:lnTo>
                  <a:lnTo>
                    <a:pt x="12185" y="3211"/>
                  </a:lnTo>
                  <a:lnTo>
                    <a:pt x="12112" y="3060"/>
                  </a:lnTo>
                  <a:lnTo>
                    <a:pt x="12025" y="2909"/>
                  </a:lnTo>
                  <a:lnTo>
                    <a:pt x="11945" y="2757"/>
                  </a:lnTo>
                  <a:lnTo>
                    <a:pt x="11852" y="2606"/>
                  </a:lnTo>
                  <a:lnTo>
                    <a:pt x="11759" y="2462"/>
                  </a:lnTo>
                  <a:lnTo>
                    <a:pt x="11659" y="2310"/>
                  </a:lnTo>
                  <a:lnTo>
                    <a:pt x="11486" y="2090"/>
                  </a:lnTo>
                  <a:lnTo>
                    <a:pt x="11313" y="1877"/>
                  </a:lnTo>
                  <a:lnTo>
                    <a:pt x="11127" y="1678"/>
                  </a:lnTo>
                  <a:lnTo>
                    <a:pt x="10940" y="1492"/>
                  </a:lnTo>
                  <a:lnTo>
                    <a:pt x="10740" y="1313"/>
                  </a:lnTo>
                  <a:lnTo>
                    <a:pt x="10541" y="1148"/>
                  </a:lnTo>
                  <a:lnTo>
                    <a:pt x="10328" y="990"/>
                  </a:lnTo>
                  <a:lnTo>
                    <a:pt x="10114" y="846"/>
                  </a:lnTo>
                  <a:lnTo>
                    <a:pt x="9895" y="715"/>
                  </a:lnTo>
                  <a:lnTo>
                    <a:pt x="9668" y="591"/>
                  </a:lnTo>
                  <a:lnTo>
                    <a:pt x="9442" y="481"/>
                  </a:lnTo>
                  <a:lnTo>
                    <a:pt x="9209" y="385"/>
                  </a:lnTo>
                  <a:lnTo>
                    <a:pt x="8969" y="296"/>
                  </a:lnTo>
                  <a:lnTo>
                    <a:pt x="8736" y="220"/>
                  </a:lnTo>
                  <a:lnTo>
                    <a:pt x="8490" y="158"/>
                  </a:lnTo>
                  <a:lnTo>
                    <a:pt x="8250" y="103"/>
                  </a:lnTo>
                  <a:lnTo>
                    <a:pt x="8004" y="62"/>
                  </a:lnTo>
                  <a:lnTo>
                    <a:pt x="7757" y="28"/>
                  </a:lnTo>
                  <a:lnTo>
                    <a:pt x="7504" y="7"/>
                  </a:lnTo>
                  <a:lnTo>
                    <a:pt x="7258"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4" name="Google Shape;834;p38"/>
            <p:cNvSpPr/>
            <p:nvPr/>
          </p:nvSpPr>
          <p:spPr>
            <a:xfrm>
              <a:off x="-1934825" y="-4707375"/>
              <a:ext cx="223075" cy="251675"/>
            </a:xfrm>
            <a:custGeom>
              <a:avLst/>
              <a:gdLst/>
              <a:ahLst/>
              <a:cxnLst/>
              <a:rect l="l" t="t" r="r" b="b"/>
              <a:pathLst>
                <a:path w="8923" h="10067" extrusionOk="0">
                  <a:moveTo>
                    <a:pt x="1698" y="0"/>
                  </a:moveTo>
                  <a:lnTo>
                    <a:pt x="1419" y="7"/>
                  </a:lnTo>
                  <a:lnTo>
                    <a:pt x="1139" y="14"/>
                  </a:lnTo>
                  <a:lnTo>
                    <a:pt x="860" y="35"/>
                  </a:lnTo>
                  <a:lnTo>
                    <a:pt x="573" y="55"/>
                  </a:lnTo>
                  <a:lnTo>
                    <a:pt x="287" y="90"/>
                  </a:lnTo>
                  <a:lnTo>
                    <a:pt x="1" y="124"/>
                  </a:lnTo>
                  <a:lnTo>
                    <a:pt x="194" y="729"/>
                  </a:lnTo>
                  <a:lnTo>
                    <a:pt x="373" y="1334"/>
                  </a:lnTo>
                  <a:lnTo>
                    <a:pt x="547" y="1946"/>
                  </a:lnTo>
                  <a:lnTo>
                    <a:pt x="713" y="2558"/>
                  </a:lnTo>
                  <a:lnTo>
                    <a:pt x="866" y="3177"/>
                  </a:lnTo>
                  <a:lnTo>
                    <a:pt x="1013" y="3796"/>
                  </a:lnTo>
                  <a:lnTo>
                    <a:pt x="1146" y="4415"/>
                  </a:lnTo>
                  <a:lnTo>
                    <a:pt x="1272" y="5033"/>
                  </a:lnTo>
                  <a:lnTo>
                    <a:pt x="1392" y="5659"/>
                  </a:lnTo>
                  <a:lnTo>
                    <a:pt x="1505" y="6278"/>
                  </a:lnTo>
                  <a:lnTo>
                    <a:pt x="1612" y="6904"/>
                  </a:lnTo>
                  <a:lnTo>
                    <a:pt x="1705" y="7523"/>
                  </a:lnTo>
                  <a:lnTo>
                    <a:pt x="1792" y="8141"/>
                  </a:lnTo>
                  <a:lnTo>
                    <a:pt x="1872" y="8760"/>
                  </a:lnTo>
                  <a:lnTo>
                    <a:pt x="1938" y="9372"/>
                  </a:lnTo>
                  <a:lnTo>
                    <a:pt x="2005" y="9977"/>
                  </a:lnTo>
                  <a:lnTo>
                    <a:pt x="3509" y="10005"/>
                  </a:lnTo>
                  <a:lnTo>
                    <a:pt x="5014" y="10032"/>
                  </a:lnTo>
                  <a:lnTo>
                    <a:pt x="8030" y="10067"/>
                  </a:lnTo>
                  <a:lnTo>
                    <a:pt x="8030" y="9537"/>
                  </a:lnTo>
                  <a:lnTo>
                    <a:pt x="8037" y="9015"/>
                  </a:lnTo>
                  <a:lnTo>
                    <a:pt x="8044" y="8485"/>
                  </a:lnTo>
                  <a:lnTo>
                    <a:pt x="8064" y="7956"/>
                  </a:lnTo>
                  <a:lnTo>
                    <a:pt x="8090" y="7419"/>
                  </a:lnTo>
                  <a:lnTo>
                    <a:pt x="8124" y="6890"/>
                  </a:lnTo>
                  <a:lnTo>
                    <a:pt x="8164" y="6354"/>
                  </a:lnTo>
                  <a:lnTo>
                    <a:pt x="8210" y="5824"/>
                  </a:lnTo>
                  <a:lnTo>
                    <a:pt x="8270" y="5288"/>
                  </a:lnTo>
                  <a:lnTo>
                    <a:pt x="8337" y="4752"/>
                  </a:lnTo>
                  <a:lnTo>
                    <a:pt x="8410" y="4222"/>
                  </a:lnTo>
                  <a:lnTo>
                    <a:pt x="8497" y="3693"/>
                  </a:lnTo>
                  <a:lnTo>
                    <a:pt x="8590" y="3156"/>
                  </a:lnTo>
                  <a:lnTo>
                    <a:pt x="8690" y="2634"/>
                  </a:lnTo>
                  <a:lnTo>
                    <a:pt x="8803" y="2104"/>
                  </a:lnTo>
                  <a:lnTo>
                    <a:pt x="8923" y="1582"/>
                  </a:lnTo>
                  <a:lnTo>
                    <a:pt x="8343" y="1369"/>
                  </a:lnTo>
                  <a:lnTo>
                    <a:pt x="7771" y="1169"/>
                  </a:lnTo>
                  <a:lnTo>
                    <a:pt x="7211" y="984"/>
                  </a:lnTo>
                  <a:lnTo>
                    <a:pt x="6652" y="805"/>
                  </a:lnTo>
                  <a:lnTo>
                    <a:pt x="6093" y="647"/>
                  </a:lnTo>
                  <a:lnTo>
                    <a:pt x="5547" y="502"/>
                  </a:lnTo>
                  <a:lnTo>
                    <a:pt x="4994" y="372"/>
                  </a:lnTo>
                  <a:lnTo>
                    <a:pt x="4721" y="317"/>
                  </a:lnTo>
                  <a:lnTo>
                    <a:pt x="4448" y="262"/>
                  </a:lnTo>
                  <a:lnTo>
                    <a:pt x="4175" y="213"/>
                  </a:lnTo>
                  <a:lnTo>
                    <a:pt x="3902" y="165"/>
                  </a:lnTo>
                  <a:lnTo>
                    <a:pt x="3629" y="124"/>
                  </a:lnTo>
                  <a:lnTo>
                    <a:pt x="3356" y="90"/>
                  </a:lnTo>
                  <a:lnTo>
                    <a:pt x="3077" y="62"/>
                  </a:lnTo>
                  <a:lnTo>
                    <a:pt x="2804" y="42"/>
                  </a:lnTo>
                  <a:lnTo>
                    <a:pt x="2531" y="21"/>
                  </a:lnTo>
                  <a:lnTo>
                    <a:pt x="2251" y="7"/>
                  </a:lnTo>
                  <a:lnTo>
                    <a:pt x="1978"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 name="Google Shape;835;p38"/>
            <p:cNvSpPr/>
            <p:nvPr/>
          </p:nvSpPr>
          <p:spPr>
            <a:xfrm>
              <a:off x="-1943475" y="-395850"/>
              <a:ext cx="188625" cy="161625"/>
            </a:xfrm>
            <a:custGeom>
              <a:avLst/>
              <a:gdLst/>
              <a:ahLst/>
              <a:cxnLst/>
              <a:rect l="l" t="t" r="r" b="b"/>
              <a:pathLst>
                <a:path w="7545" h="6465" extrusionOk="0">
                  <a:moveTo>
                    <a:pt x="4528" y="1"/>
                  </a:moveTo>
                  <a:lnTo>
                    <a:pt x="4342" y="21"/>
                  </a:lnTo>
                  <a:lnTo>
                    <a:pt x="4148" y="49"/>
                  </a:lnTo>
                  <a:lnTo>
                    <a:pt x="3955" y="90"/>
                  </a:lnTo>
                  <a:lnTo>
                    <a:pt x="3762" y="138"/>
                  </a:lnTo>
                  <a:lnTo>
                    <a:pt x="3576" y="200"/>
                  </a:lnTo>
                  <a:lnTo>
                    <a:pt x="3383" y="269"/>
                  </a:lnTo>
                  <a:lnTo>
                    <a:pt x="3196" y="351"/>
                  </a:lnTo>
                  <a:lnTo>
                    <a:pt x="3017" y="441"/>
                  </a:lnTo>
                  <a:lnTo>
                    <a:pt x="2837" y="544"/>
                  </a:lnTo>
                  <a:lnTo>
                    <a:pt x="2657" y="654"/>
                  </a:lnTo>
                  <a:lnTo>
                    <a:pt x="2484" y="771"/>
                  </a:lnTo>
                  <a:lnTo>
                    <a:pt x="2317" y="895"/>
                  </a:lnTo>
                  <a:lnTo>
                    <a:pt x="2151" y="1025"/>
                  </a:lnTo>
                  <a:lnTo>
                    <a:pt x="1991" y="1170"/>
                  </a:lnTo>
                  <a:lnTo>
                    <a:pt x="1838" y="1314"/>
                  </a:lnTo>
                  <a:lnTo>
                    <a:pt x="1692" y="1465"/>
                  </a:lnTo>
                  <a:lnTo>
                    <a:pt x="1605" y="1555"/>
                  </a:lnTo>
                  <a:lnTo>
                    <a:pt x="1518" y="1623"/>
                  </a:lnTo>
                  <a:lnTo>
                    <a:pt x="1425" y="1685"/>
                  </a:lnTo>
                  <a:lnTo>
                    <a:pt x="1332" y="1733"/>
                  </a:lnTo>
                  <a:lnTo>
                    <a:pt x="1232" y="1768"/>
                  </a:lnTo>
                  <a:lnTo>
                    <a:pt x="1132" y="1795"/>
                  </a:lnTo>
                  <a:lnTo>
                    <a:pt x="1039" y="1809"/>
                  </a:lnTo>
                  <a:lnTo>
                    <a:pt x="939" y="1816"/>
                  </a:lnTo>
                  <a:lnTo>
                    <a:pt x="839" y="1816"/>
                  </a:lnTo>
                  <a:lnTo>
                    <a:pt x="739" y="1802"/>
                  </a:lnTo>
                  <a:lnTo>
                    <a:pt x="646" y="1782"/>
                  </a:lnTo>
                  <a:lnTo>
                    <a:pt x="553" y="1747"/>
                  </a:lnTo>
                  <a:lnTo>
                    <a:pt x="460" y="1713"/>
                  </a:lnTo>
                  <a:lnTo>
                    <a:pt x="367" y="1665"/>
                  </a:lnTo>
                  <a:lnTo>
                    <a:pt x="280" y="1617"/>
                  </a:lnTo>
                  <a:lnTo>
                    <a:pt x="200" y="1555"/>
                  </a:lnTo>
                  <a:lnTo>
                    <a:pt x="154" y="1665"/>
                  </a:lnTo>
                  <a:lnTo>
                    <a:pt x="120" y="1782"/>
                  </a:lnTo>
                  <a:lnTo>
                    <a:pt x="87" y="1892"/>
                  </a:lnTo>
                  <a:lnTo>
                    <a:pt x="60" y="2008"/>
                  </a:lnTo>
                  <a:lnTo>
                    <a:pt x="34" y="2125"/>
                  </a:lnTo>
                  <a:lnTo>
                    <a:pt x="20" y="2242"/>
                  </a:lnTo>
                  <a:lnTo>
                    <a:pt x="7" y="2359"/>
                  </a:lnTo>
                  <a:lnTo>
                    <a:pt x="0" y="2483"/>
                  </a:lnTo>
                  <a:lnTo>
                    <a:pt x="0" y="2600"/>
                  </a:lnTo>
                  <a:lnTo>
                    <a:pt x="0" y="2724"/>
                  </a:lnTo>
                  <a:lnTo>
                    <a:pt x="14" y="2847"/>
                  </a:lnTo>
                  <a:lnTo>
                    <a:pt x="27" y="2964"/>
                  </a:lnTo>
                  <a:lnTo>
                    <a:pt x="47" y="3088"/>
                  </a:lnTo>
                  <a:lnTo>
                    <a:pt x="67" y="3212"/>
                  </a:lnTo>
                  <a:lnTo>
                    <a:pt x="94" y="3335"/>
                  </a:lnTo>
                  <a:lnTo>
                    <a:pt x="127" y="3452"/>
                  </a:lnTo>
                  <a:lnTo>
                    <a:pt x="160" y="3576"/>
                  </a:lnTo>
                  <a:lnTo>
                    <a:pt x="207" y="3700"/>
                  </a:lnTo>
                  <a:lnTo>
                    <a:pt x="247" y="3817"/>
                  </a:lnTo>
                  <a:lnTo>
                    <a:pt x="300" y="3941"/>
                  </a:lnTo>
                  <a:lnTo>
                    <a:pt x="353" y="4057"/>
                  </a:lnTo>
                  <a:lnTo>
                    <a:pt x="413" y="4174"/>
                  </a:lnTo>
                  <a:lnTo>
                    <a:pt x="473" y="4291"/>
                  </a:lnTo>
                  <a:lnTo>
                    <a:pt x="540" y="4408"/>
                  </a:lnTo>
                  <a:lnTo>
                    <a:pt x="606" y="4518"/>
                  </a:lnTo>
                  <a:lnTo>
                    <a:pt x="680" y="4628"/>
                  </a:lnTo>
                  <a:lnTo>
                    <a:pt x="759" y="4738"/>
                  </a:lnTo>
                  <a:lnTo>
                    <a:pt x="839" y="4848"/>
                  </a:lnTo>
                  <a:lnTo>
                    <a:pt x="919" y="4951"/>
                  </a:lnTo>
                  <a:lnTo>
                    <a:pt x="1006" y="5054"/>
                  </a:lnTo>
                  <a:lnTo>
                    <a:pt x="1099" y="5158"/>
                  </a:lnTo>
                  <a:lnTo>
                    <a:pt x="1192" y="5254"/>
                  </a:lnTo>
                  <a:lnTo>
                    <a:pt x="1292" y="5350"/>
                  </a:lnTo>
                  <a:lnTo>
                    <a:pt x="1392" y="5446"/>
                  </a:lnTo>
                  <a:lnTo>
                    <a:pt x="1492" y="5536"/>
                  </a:lnTo>
                  <a:lnTo>
                    <a:pt x="1598" y="5618"/>
                  </a:lnTo>
                  <a:lnTo>
                    <a:pt x="1712" y="5701"/>
                  </a:lnTo>
                  <a:lnTo>
                    <a:pt x="1818" y="5783"/>
                  </a:lnTo>
                  <a:lnTo>
                    <a:pt x="1938" y="5859"/>
                  </a:lnTo>
                  <a:lnTo>
                    <a:pt x="2051" y="5928"/>
                  </a:lnTo>
                  <a:lnTo>
                    <a:pt x="2171" y="5996"/>
                  </a:lnTo>
                  <a:lnTo>
                    <a:pt x="2297" y="6065"/>
                  </a:lnTo>
                  <a:lnTo>
                    <a:pt x="2417" y="6120"/>
                  </a:lnTo>
                  <a:lnTo>
                    <a:pt x="2544" y="6175"/>
                  </a:lnTo>
                  <a:lnTo>
                    <a:pt x="2677" y="6230"/>
                  </a:lnTo>
                  <a:lnTo>
                    <a:pt x="2810" y="6278"/>
                  </a:lnTo>
                  <a:lnTo>
                    <a:pt x="2943" y="6320"/>
                  </a:lnTo>
                  <a:lnTo>
                    <a:pt x="3076" y="6354"/>
                  </a:lnTo>
                  <a:lnTo>
                    <a:pt x="3216" y="6388"/>
                  </a:lnTo>
                  <a:lnTo>
                    <a:pt x="3356" y="6416"/>
                  </a:lnTo>
                  <a:lnTo>
                    <a:pt x="3496" y="6437"/>
                  </a:lnTo>
                  <a:lnTo>
                    <a:pt x="3636" y="6450"/>
                  </a:lnTo>
                  <a:lnTo>
                    <a:pt x="3782" y="6457"/>
                  </a:lnTo>
                  <a:lnTo>
                    <a:pt x="3929" y="6464"/>
                  </a:lnTo>
                  <a:lnTo>
                    <a:pt x="4075" y="6464"/>
                  </a:lnTo>
                  <a:lnTo>
                    <a:pt x="4228" y="6450"/>
                  </a:lnTo>
                  <a:lnTo>
                    <a:pt x="4375" y="6437"/>
                  </a:lnTo>
                  <a:lnTo>
                    <a:pt x="4528" y="6416"/>
                  </a:lnTo>
                  <a:lnTo>
                    <a:pt x="4681" y="6388"/>
                  </a:lnTo>
                  <a:lnTo>
                    <a:pt x="4834" y="6354"/>
                  </a:lnTo>
                  <a:lnTo>
                    <a:pt x="4987" y="6313"/>
                  </a:lnTo>
                  <a:lnTo>
                    <a:pt x="5147" y="6271"/>
                  </a:lnTo>
                  <a:lnTo>
                    <a:pt x="5300" y="6216"/>
                  </a:lnTo>
                  <a:lnTo>
                    <a:pt x="5460" y="6148"/>
                  </a:lnTo>
                  <a:lnTo>
                    <a:pt x="5627" y="6079"/>
                  </a:lnTo>
                  <a:lnTo>
                    <a:pt x="5786" y="5996"/>
                  </a:lnTo>
                  <a:lnTo>
                    <a:pt x="5940" y="5914"/>
                  </a:lnTo>
                  <a:lnTo>
                    <a:pt x="6086" y="5818"/>
                  </a:lnTo>
                  <a:lnTo>
                    <a:pt x="6226" y="5721"/>
                  </a:lnTo>
                  <a:lnTo>
                    <a:pt x="6359" y="5611"/>
                  </a:lnTo>
                  <a:lnTo>
                    <a:pt x="6492" y="5501"/>
                  </a:lnTo>
                  <a:lnTo>
                    <a:pt x="6612" y="5385"/>
                  </a:lnTo>
                  <a:lnTo>
                    <a:pt x="6725" y="5268"/>
                  </a:lnTo>
                  <a:lnTo>
                    <a:pt x="6838" y="5144"/>
                  </a:lnTo>
                  <a:lnTo>
                    <a:pt x="6938" y="5013"/>
                  </a:lnTo>
                  <a:lnTo>
                    <a:pt x="7031" y="4876"/>
                  </a:lnTo>
                  <a:lnTo>
                    <a:pt x="7118" y="4738"/>
                  </a:lnTo>
                  <a:lnTo>
                    <a:pt x="7198" y="4594"/>
                  </a:lnTo>
                  <a:lnTo>
                    <a:pt x="7271" y="4449"/>
                  </a:lnTo>
                  <a:lnTo>
                    <a:pt x="7331" y="4298"/>
                  </a:lnTo>
                  <a:lnTo>
                    <a:pt x="7391" y="4147"/>
                  </a:lnTo>
                  <a:lnTo>
                    <a:pt x="7438" y="3989"/>
                  </a:lnTo>
                  <a:lnTo>
                    <a:pt x="7478" y="3831"/>
                  </a:lnTo>
                  <a:lnTo>
                    <a:pt x="7504" y="3672"/>
                  </a:lnTo>
                  <a:lnTo>
                    <a:pt x="7531" y="3507"/>
                  </a:lnTo>
                  <a:lnTo>
                    <a:pt x="7544" y="3342"/>
                  </a:lnTo>
                  <a:lnTo>
                    <a:pt x="7544" y="3170"/>
                  </a:lnTo>
                  <a:lnTo>
                    <a:pt x="7544" y="3005"/>
                  </a:lnTo>
                  <a:lnTo>
                    <a:pt x="7531" y="2834"/>
                  </a:lnTo>
                  <a:lnTo>
                    <a:pt x="7504" y="2662"/>
                  </a:lnTo>
                  <a:lnTo>
                    <a:pt x="7471" y="2490"/>
                  </a:lnTo>
                  <a:lnTo>
                    <a:pt x="7431" y="2318"/>
                  </a:lnTo>
                  <a:lnTo>
                    <a:pt x="7378" y="2146"/>
                  </a:lnTo>
                  <a:lnTo>
                    <a:pt x="7318" y="1967"/>
                  </a:lnTo>
                  <a:lnTo>
                    <a:pt x="7245" y="1795"/>
                  </a:lnTo>
                  <a:lnTo>
                    <a:pt x="7165" y="1623"/>
                  </a:lnTo>
                  <a:lnTo>
                    <a:pt x="7038" y="1403"/>
                  </a:lnTo>
                  <a:lnTo>
                    <a:pt x="6912" y="1197"/>
                  </a:lnTo>
                  <a:lnTo>
                    <a:pt x="6772" y="1011"/>
                  </a:lnTo>
                  <a:lnTo>
                    <a:pt x="6632" y="846"/>
                  </a:lnTo>
                  <a:lnTo>
                    <a:pt x="6479" y="695"/>
                  </a:lnTo>
                  <a:lnTo>
                    <a:pt x="6319" y="558"/>
                  </a:lnTo>
                  <a:lnTo>
                    <a:pt x="6159" y="441"/>
                  </a:lnTo>
                  <a:lnTo>
                    <a:pt x="5993" y="331"/>
                  </a:lnTo>
                  <a:lnTo>
                    <a:pt x="5820" y="241"/>
                  </a:lnTo>
                  <a:lnTo>
                    <a:pt x="5647" y="166"/>
                  </a:lnTo>
                  <a:lnTo>
                    <a:pt x="5467" y="111"/>
                  </a:lnTo>
                  <a:lnTo>
                    <a:pt x="5280" y="63"/>
                  </a:lnTo>
                  <a:lnTo>
                    <a:pt x="5101" y="28"/>
                  </a:lnTo>
                  <a:lnTo>
                    <a:pt x="4907" y="8"/>
                  </a:lnTo>
                  <a:lnTo>
                    <a:pt x="472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6" name="Google Shape;836;p38"/>
            <p:cNvSpPr/>
            <p:nvPr/>
          </p:nvSpPr>
          <p:spPr>
            <a:xfrm>
              <a:off x="-2954025" y="-3040325"/>
              <a:ext cx="1047025" cy="879975"/>
            </a:xfrm>
            <a:custGeom>
              <a:avLst/>
              <a:gdLst/>
              <a:ahLst/>
              <a:cxnLst/>
              <a:rect l="l" t="t" r="r" b="b"/>
              <a:pathLst>
                <a:path w="41881" h="35199" extrusionOk="0">
                  <a:moveTo>
                    <a:pt x="26360" y="1"/>
                  </a:moveTo>
                  <a:lnTo>
                    <a:pt x="25668" y="269"/>
                  </a:lnTo>
                  <a:lnTo>
                    <a:pt x="24975" y="544"/>
                  </a:lnTo>
                  <a:lnTo>
                    <a:pt x="24296" y="833"/>
                  </a:lnTo>
                  <a:lnTo>
                    <a:pt x="23610" y="1122"/>
                  </a:lnTo>
                  <a:lnTo>
                    <a:pt x="22938" y="1424"/>
                  </a:lnTo>
                  <a:lnTo>
                    <a:pt x="22272" y="1734"/>
                  </a:lnTo>
                  <a:lnTo>
                    <a:pt x="21606" y="2050"/>
                  </a:lnTo>
                  <a:lnTo>
                    <a:pt x="20947" y="2380"/>
                  </a:lnTo>
                  <a:lnTo>
                    <a:pt x="20295" y="2710"/>
                  </a:lnTo>
                  <a:lnTo>
                    <a:pt x="19649" y="3054"/>
                  </a:lnTo>
                  <a:lnTo>
                    <a:pt x="19009" y="3404"/>
                  </a:lnTo>
                  <a:lnTo>
                    <a:pt x="18377" y="3762"/>
                  </a:lnTo>
                  <a:lnTo>
                    <a:pt x="17744" y="4126"/>
                  </a:lnTo>
                  <a:lnTo>
                    <a:pt x="17125" y="4505"/>
                  </a:lnTo>
                  <a:lnTo>
                    <a:pt x="16513" y="4883"/>
                  </a:lnTo>
                  <a:lnTo>
                    <a:pt x="15907" y="5281"/>
                  </a:lnTo>
                  <a:lnTo>
                    <a:pt x="15308" y="5680"/>
                  </a:lnTo>
                  <a:lnTo>
                    <a:pt x="14722" y="6086"/>
                  </a:lnTo>
                  <a:lnTo>
                    <a:pt x="14136" y="6505"/>
                  </a:lnTo>
                  <a:lnTo>
                    <a:pt x="13563" y="6932"/>
                  </a:lnTo>
                  <a:lnTo>
                    <a:pt x="12997" y="7372"/>
                  </a:lnTo>
                  <a:lnTo>
                    <a:pt x="12444" y="7812"/>
                  </a:lnTo>
                  <a:lnTo>
                    <a:pt x="11892" y="8266"/>
                  </a:lnTo>
                  <a:lnTo>
                    <a:pt x="11359" y="8726"/>
                  </a:lnTo>
                  <a:lnTo>
                    <a:pt x="10827" y="9201"/>
                  </a:lnTo>
                  <a:lnTo>
                    <a:pt x="10307" y="9682"/>
                  </a:lnTo>
                  <a:lnTo>
                    <a:pt x="9801" y="10170"/>
                  </a:lnTo>
                  <a:lnTo>
                    <a:pt x="9302" y="10665"/>
                  </a:lnTo>
                  <a:lnTo>
                    <a:pt x="8809" y="11174"/>
                  </a:lnTo>
                  <a:lnTo>
                    <a:pt x="8330" y="11690"/>
                  </a:lnTo>
                  <a:lnTo>
                    <a:pt x="7864" y="12219"/>
                  </a:lnTo>
                  <a:lnTo>
                    <a:pt x="7411" y="12756"/>
                  </a:lnTo>
                  <a:lnTo>
                    <a:pt x="6965" y="13299"/>
                  </a:lnTo>
                  <a:lnTo>
                    <a:pt x="6532" y="13856"/>
                  </a:lnTo>
                  <a:lnTo>
                    <a:pt x="6112" y="14420"/>
                  </a:lnTo>
                  <a:lnTo>
                    <a:pt x="5700" y="14997"/>
                  </a:lnTo>
                  <a:lnTo>
                    <a:pt x="5300" y="15575"/>
                  </a:lnTo>
                  <a:lnTo>
                    <a:pt x="4921" y="16173"/>
                  </a:lnTo>
                  <a:lnTo>
                    <a:pt x="4548" y="16771"/>
                  </a:lnTo>
                  <a:lnTo>
                    <a:pt x="4361" y="17081"/>
                  </a:lnTo>
                  <a:lnTo>
                    <a:pt x="4188" y="17383"/>
                  </a:lnTo>
                  <a:lnTo>
                    <a:pt x="4008" y="17699"/>
                  </a:lnTo>
                  <a:lnTo>
                    <a:pt x="3842" y="18009"/>
                  </a:lnTo>
                  <a:lnTo>
                    <a:pt x="3669" y="18325"/>
                  </a:lnTo>
                  <a:lnTo>
                    <a:pt x="3509" y="18641"/>
                  </a:lnTo>
                  <a:lnTo>
                    <a:pt x="3343" y="18965"/>
                  </a:lnTo>
                  <a:lnTo>
                    <a:pt x="3190" y="19288"/>
                  </a:lnTo>
                  <a:lnTo>
                    <a:pt x="3030" y="19611"/>
                  </a:lnTo>
                  <a:lnTo>
                    <a:pt x="2883" y="19934"/>
                  </a:lnTo>
                  <a:lnTo>
                    <a:pt x="2737" y="20264"/>
                  </a:lnTo>
                  <a:lnTo>
                    <a:pt x="2590" y="20601"/>
                  </a:lnTo>
                  <a:lnTo>
                    <a:pt x="2450" y="20938"/>
                  </a:lnTo>
                  <a:lnTo>
                    <a:pt x="2311" y="21275"/>
                  </a:lnTo>
                  <a:lnTo>
                    <a:pt x="2177" y="21612"/>
                  </a:lnTo>
                  <a:lnTo>
                    <a:pt x="2051" y="21956"/>
                  </a:lnTo>
                  <a:lnTo>
                    <a:pt x="1924" y="22299"/>
                  </a:lnTo>
                  <a:lnTo>
                    <a:pt x="1805" y="22650"/>
                  </a:lnTo>
                  <a:lnTo>
                    <a:pt x="1685" y="23001"/>
                  </a:lnTo>
                  <a:lnTo>
                    <a:pt x="1572" y="23351"/>
                  </a:lnTo>
                  <a:lnTo>
                    <a:pt x="1458" y="23709"/>
                  </a:lnTo>
                  <a:lnTo>
                    <a:pt x="1352" y="24066"/>
                  </a:lnTo>
                  <a:lnTo>
                    <a:pt x="1245" y="24424"/>
                  </a:lnTo>
                  <a:lnTo>
                    <a:pt x="1145" y="24788"/>
                  </a:lnTo>
                  <a:lnTo>
                    <a:pt x="1052" y="25160"/>
                  </a:lnTo>
                  <a:lnTo>
                    <a:pt x="959" y="25524"/>
                  </a:lnTo>
                  <a:lnTo>
                    <a:pt x="872" y="25895"/>
                  </a:lnTo>
                  <a:lnTo>
                    <a:pt x="793" y="26274"/>
                  </a:lnTo>
                  <a:lnTo>
                    <a:pt x="713" y="26645"/>
                  </a:lnTo>
                  <a:lnTo>
                    <a:pt x="633" y="27023"/>
                  </a:lnTo>
                  <a:lnTo>
                    <a:pt x="566" y="27408"/>
                  </a:lnTo>
                  <a:lnTo>
                    <a:pt x="500" y="27793"/>
                  </a:lnTo>
                  <a:lnTo>
                    <a:pt x="433" y="28178"/>
                  </a:lnTo>
                  <a:lnTo>
                    <a:pt x="373" y="28570"/>
                  </a:lnTo>
                  <a:lnTo>
                    <a:pt x="320" y="28962"/>
                  </a:lnTo>
                  <a:lnTo>
                    <a:pt x="267" y="29354"/>
                  </a:lnTo>
                  <a:lnTo>
                    <a:pt x="220" y="29753"/>
                  </a:lnTo>
                  <a:lnTo>
                    <a:pt x="180" y="30159"/>
                  </a:lnTo>
                  <a:lnTo>
                    <a:pt x="140" y="30557"/>
                  </a:lnTo>
                  <a:lnTo>
                    <a:pt x="107" y="30963"/>
                  </a:lnTo>
                  <a:lnTo>
                    <a:pt x="80" y="31376"/>
                  </a:lnTo>
                  <a:lnTo>
                    <a:pt x="53" y="31788"/>
                  </a:lnTo>
                  <a:lnTo>
                    <a:pt x="34" y="32201"/>
                  </a:lnTo>
                  <a:lnTo>
                    <a:pt x="20" y="32613"/>
                  </a:lnTo>
                  <a:lnTo>
                    <a:pt x="7" y="33040"/>
                  </a:lnTo>
                  <a:lnTo>
                    <a:pt x="0" y="33459"/>
                  </a:lnTo>
                  <a:lnTo>
                    <a:pt x="0" y="33885"/>
                  </a:lnTo>
                  <a:lnTo>
                    <a:pt x="0" y="34312"/>
                  </a:lnTo>
                  <a:lnTo>
                    <a:pt x="7" y="34745"/>
                  </a:lnTo>
                  <a:lnTo>
                    <a:pt x="20" y="35178"/>
                  </a:lnTo>
                  <a:lnTo>
                    <a:pt x="2417" y="35137"/>
                  </a:lnTo>
                  <a:lnTo>
                    <a:pt x="4814" y="35109"/>
                  </a:lnTo>
                  <a:lnTo>
                    <a:pt x="7204" y="35082"/>
                  </a:lnTo>
                  <a:lnTo>
                    <a:pt x="9601" y="35068"/>
                  </a:lnTo>
                  <a:lnTo>
                    <a:pt x="11998" y="35054"/>
                  </a:lnTo>
                  <a:lnTo>
                    <a:pt x="14395" y="35047"/>
                  </a:lnTo>
                  <a:lnTo>
                    <a:pt x="19183" y="35047"/>
                  </a:lnTo>
                  <a:lnTo>
                    <a:pt x="21580" y="35054"/>
                  </a:lnTo>
                  <a:lnTo>
                    <a:pt x="23977" y="35068"/>
                  </a:lnTo>
                  <a:lnTo>
                    <a:pt x="28764" y="35095"/>
                  </a:lnTo>
                  <a:lnTo>
                    <a:pt x="33551" y="35144"/>
                  </a:lnTo>
                  <a:lnTo>
                    <a:pt x="38345" y="35199"/>
                  </a:lnTo>
                  <a:lnTo>
                    <a:pt x="38345" y="35199"/>
                  </a:lnTo>
                  <a:lnTo>
                    <a:pt x="38292" y="35137"/>
                  </a:lnTo>
                  <a:lnTo>
                    <a:pt x="38238" y="35089"/>
                  </a:lnTo>
                  <a:lnTo>
                    <a:pt x="38192" y="35027"/>
                  </a:lnTo>
                  <a:lnTo>
                    <a:pt x="38172" y="34992"/>
                  </a:lnTo>
                  <a:lnTo>
                    <a:pt x="38152" y="34958"/>
                  </a:lnTo>
                  <a:lnTo>
                    <a:pt x="38085" y="34765"/>
                  </a:lnTo>
                  <a:lnTo>
                    <a:pt x="38025" y="34573"/>
                  </a:lnTo>
                  <a:lnTo>
                    <a:pt x="37965" y="34387"/>
                  </a:lnTo>
                  <a:lnTo>
                    <a:pt x="37912" y="34195"/>
                  </a:lnTo>
                  <a:lnTo>
                    <a:pt x="37866" y="34009"/>
                  </a:lnTo>
                  <a:lnTo>
                    <a:pt x="37826" y="33823"/>
                  </a:lnTo>
                  <a:lnTo>
                    <a:pt x="37786" y="33638"/>
                  </a:lnTo>
                  <a:lnTo>
                    <a:pt x="37752" y="33452"/>
                  </a:lnTo>
                  <a:lnTo>
                    <a:pt x="37726" y="33266"/>
                  </a:lnTo>
                  <a:lnTo>
                    <a:pt x="37706" y="33081"/>
                  </a:lnTo>
                  <a:lnTo>
                    <a:pt x="37686" y="32895"/>
                  </a:lnTo>
                  <a:lnTo>
                    <a:pt x="37673" y="32709"/>
                  </a:lnTo>
                  <a:lnTo>
                    <a:pt x="37659" y="32531"/>
                  </a:lnTo>
                  <a:lnTo>
                    <a:pt x="37659" y="32352"/>
                  </a:lnTo>
                  <a:lnTo>
                    <a:pt x="37659" y="32166"/>
                  </a:lnTo>
                  <a:lnTo>
                    <a:pt x="37659" y="31987"/>
                  </a:lnTo>
                  <a:lnTo>
                    <a:pt x="37666" y="31809"/>
                  </a:lnTo>
                  <a:lnTo>
                    <a:pt x="37679" y="31630"/>
                  </a:lnTo>
                  <a:lnTo>
                    <a:pt x="37699" y="31458"/>
                  </a:lnTo>
                  <a:lnTo>
                    <a:pt x="37719" y="31279"/>
                  </a:lnTo>
                  <a:lnTo>
                    <a:pt x="37739" y="31101"/>
                  </a:lnTo>
                  <a:lnTo>
                    <a:pt x="37772" y="30929"/>
                  </a:lnTo>
                  <a:lnTo>
                    <a:pt x="37806" y="30757"/>
                  </a:lnTo>
                  <a:lnTo>
                    <a:pt x="37839" y="30585"/>
                  </a:lnTo>
                  <a:lnTo>
                    <a:pt x="37926" y="30248"/>
                  </a:lnTo>
                  <a:lnTo>
                    <a:pt x="38025" y="29911"/>
                  </a:lnTo>
                  <a:lnTo>
                    <a:pt x="38139" y="29581"/>
                  </a:lnTo>
                  <a:lnTo>
                    <a:pt x="38265" y="29251"/>
                  </a:lnTo>
                  <a:lnTo>
                    <a:pt x="38412" y="28935"/>
                  </a:lnTo>
                  <a:lnTo>
                    <a:pt x="38565" y="28618"/>
                  </a:lnTo>
                  <a:lnTo>
                    <a:pt x="38731" y="28309"/>
                  </a:lnTo>
                  <a:lnTo>
                    <a:pt x="38911" y="28006"/>
                  </a:lnTo>
                  <a:lnTo>
                    <a:pt x="39104" y="27711"/>
                  </a:lnTo>
                  <a:lnTo>
                    <a:pt x="39310" y="27415"/>
                  </a:lnTo>
                  <a:lnTo>
                    <a:pt x="39524" y="27133"/>
                  </a:lnTo>
                  <a:lnTo>
                    <a:pt x="39750" y="26851"/>
                  </a:lnTo>
                  <a:lnTo>
                    <a:pt x="39983" y="26583"/>
                  </a:lnTo>
                  <a:lnTo>
                    <a:pt x="40229" y="26315"/>
                  </a:lnTo>
                  <a:lnTo>
                    <a:pt x="40482" y="26060"/>
                  </a:lnTo>
                  <a:lnTo>
                    <a:pt x="40749" y="25806"/>
                  </a:lnTo>
                  <a:lnTo>
                    <a:pt x="41015" y="25565"/>
                  </a:lnTo>
                  <a:lnTo>
                    <a:pt x="41295" y="25332"/>
                  </a:lnTo>
                  <a:lnTo>
                    <a:pt x="41588" y="25105"/>
                  </a:lnTo>
                  <a:lnTo>
                    <a:pt x="41881" y="24885"/>
                  </a:lnTo>
                  <a:lnTo>
                    <a:pt x="41647" y="24672"/>
                  </a:lnTo>
                  <a:lnTo>
                    <a:pt x="41428" y="24452"/>
                  </a:lnTo>
                  <a:lnTo>
                    <a:pt x="41208" y="24225"/>
                  </a:lnTo>
                  <a:lnTo>
                    <a:pt x="40988" y="23998"/>
                  </a:lnTo>
                  <a:lnTo>
                    <a:pt x="40775" y="23757"/>
                  </a:lnTo>
                  <a:lnTo>
                    <a:pt x="40569" y="23516"/>
                  </a:lnTo>
                  <a:lnTo>
                    <a:pt x="40369" y="23269"/>
                  </a:lnTo>
                  <a:lnTo>
                    <a:pt x="40169" y="23014"/>
                  </a:lnTo>
                  <a:lnTo>
                    <a:pt x="39970" y="22760"/>
                  </a:lnTo>
                  <a:lnTo>
                    <a:pt x="39777" y="22506"/>
                  </a:lnTo>
                  <a:lnTo>
                    <a:pt x="39590" y="22237"/>
                  </a:lnTo>
                  <a:lnTo>
                    <a:pt x="39404" y="21976"/>
                  </a:lnTo>
                  <a:lnTo>
                    <a:pt x="39037" y="21433"/>
                  </a:lnTo>
                  <a:lnTo>
                    <a:pt x="38685" y="20883"/>
                  </a:lnTo>
                  <a:lnTo>
                    <a:pt x="38338" y="20333"/>
                  </a:lnTo>
                  <a:lnTo>
                    <a:pt x="38005" y="19769"/>
                  </a:lnTo>
                  <a:lnTo>
                    <a:pt x="37673" y="19212"/>
                  </a:lnTo>
                  <a:lnTo>
                    <a:pt x="37346" y="18655"/>
                  </a:lnTo>
                  <a:lnTo>
                    <a:pt x="36700" y="17555"/>
                  </a:lnTo>
                  <a:lnTo>
                    <a:pt x="36387" y="17012"/>
                  </a:lnTo>
                  <a:lnTo>
                    <a:pt x="36068" y="16489"/>
                  </a:lnTo>
                  <a:lnTo>
                    <a:pt x="34843" y="14523"/>
                  </a:lnTo>
                  <a:lnTo>
                    <a:pt x="33618" y="12563"/>
                  </a:lnTo>
                  <a:lnTo>
                    <a:pt x="32386" y="10597"/>
                  </a:lnTo>
                  <a:lnTo>
                    <a:pt x="31773" y="9606"/>
                  </a:lnTo>
                  <a:lnTo>
                    <a:pt x="31161" y="8616"/>
                  </a:lnTo>
                  <a:lnTo>
                    <a:pt x="30562" y="7626"/>
                  </a:lnTo>
                  <a:lnTo>
                    <a:pt x="29962" y="6629"/>
                  </a:lnTo>
                  <a:lnTo>
                    <a:pt x="29370" y="5632"/>
                  </a:lnTo>
                  <a:lnTo>
                    <a:pt x="28784" y="4628"/>
                  </a:lnTo>
                  <a:lnTo>
                    <a:pt x="28211" y="3624"/>
                  </a:lnTo>
                  <a:lnTo>
                    <a:pt x="27645" y="2614"/>
                  </a:lnTo>
                  <a:lnTo>
                    <a:pt x="27093" y="1596"/>
                  </a:lnTo>
                  <a:lnTo>
                    <a:pt x="26547" y="571"/>
                  </a:lnTo>
                  <a:lnTo>
                    <a:pt x="26480" y="427"/>
                  </a:lnTo>
                  <a:lnTo>
                    <a:pt x="26420" y="283"/>
                  </a:lnTo>
                  <a:lnTo>
                    <a:pt x="26400" y="214"/>
                  </a:lnTo>
                  <a:lnTo>
                    <a:pt x="26380" y="145"/>
                  </a:lnTo>
                  <a:lnTo>
                    <a:pt x="26367" y="70"/>
                  </a:lnTo>
                  <a:lnTo>
                    <a:pt x="2636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 name="Google Shape;837;p38"/>
            <p:cNvSpPr/>
            <p:nvPr/>
          </p:nvSpPr>
          <p:spPr>
            <a:xfrm>
              <a:off x="-2568675" y="-473200"/>
              <a:ext cx="315950" cy="325075"/>
            </a:xfrm>
            <a:custGeom>
              <a:avLst/>
              <a:gdLst/>
              <a:ahLst/>
              <a:cxnLst/>
              <a:rect l="l" t="t" r="r" b="b"/>
              <a:pathLst>
                <a:path w="12638" h="13003" extrusionOk="0">
                  <a:moveTo>
                    <a:pt x="6958" y="2827"/>
                  </a:moveTo>
                  <a:lnTo>
                    <a:pt x="7058" y="2833"/>
                  </a:lnTo>
                  <a:lnTo>
                    <a:pt x="7164" y="2847"/>
                  </a:lnTo>
                  <a:lnTo>
                    <a:pt x="7277" y="2868"/>
                  </a:lnTo>
                  <a:lnTo>
                    <a:pt x="7391" y="2888"/>
                  </a:lnTo>
                  <a:lnTo>
                    <a:pt x="7557" y="2937"/>
                  </a:lnTo>
                  <a:lnTo>
                    <a:pt x="7724" y="2998"/>
                  </a:lnTo>
                  <a:lnTo>
                    <a:pt x="7883" y="3067"/>
                  </a:lnTo>
                  <a:lnTo>
                    <a:pt x="8037" y="3150"/>
                  </a:lnTo>
                  <a:lnTo>
                    <a:pt x="8183" y="3246"/>
                  </a:lnTo>
                  <a:lnTo>
                    <a:pt x="8323" y="3349"/>
                  </a:lnTo>
                  <a:lnTo>
                    <a:pt x="8456" y="3459"/>
                  </a:lnTo>
                  <a:lnTo>
                    <a:pt x="8589" y="3576"/>
                  </a:lnTo>
                  <a:lnTo>
                    <a:pt x="8709" y="3700"/>
                  </a:lnTo>
                  <a:lnTo>
                    <a:pt x="8829" y="3837"/>
                  </a:lnTo>
                  <a:lnTo>
                    <a:pt x="8942" y="3975"/>
                  </a:lnTo>
                  <a:lnTo>
                    <a:pt x="9042" y="4119"/>
                  </a:lnTo>
                  <a:lnTo>
                    <a:pt x="9142" y="4270"/>
                  </a:lnTo>
                  <a:lnTo>
                    <a:pt x="9228" y="4422"/>
                  </a:lnTo>
                  <a:lnTo>
                    <a:pt x="9315" y="4580"/>
                  </a:lnTo>
                  <a:lnTo>
                    <a:pt x="9388" y="4738"/>
                  </a:lnTo>
                  <a:lnTo>
                    <a:pt x="9461" y="4910"/>
                  </a:lnTo>
                  <a:lnTo>
                    <a:pt x="9521" y="5082"/>
                  </a:lnTo>
                  <a:lnTo>
                    <a:pt x="9581" y="5261"/>
                  </a:lnTo>
                  <a:lnTo>
                    <a:pt x="9628" y="5432"/>
                  </a:lnTo>
                  <a:lnTo>
                    <a:pt x="9668" y="5618"/>
                  </a:lnTo>
                  <a:lnTo>
                    <a:pt x="9701" y="5797"/>
                  </a:lnTo>
                  <a:lnTo>
                    <a:pt x="9728" y="5976"/>
                  </a:lnTo>
                  <a:lnTo>
                    <a:pt x="9748" y="6161"/>
                  </a:lnTo>
                  <a:lnTo>
                    <a:pt x="9761" y="6340"/>
                  </a:lnTo>
                  <a:lnTo>
                    <a:pt x="9768" y="6526"/>
                  </a:lnTo>
                  <a:lnTo>
                    <a:pt x="9761" y="6705"/>
                  </a:lnTo>
                  <a:lnTo>
                    <a:pt x="9748" y="6890"/>
                  </a:lnTo>
                  <a:lnTo>
                    <a:pt x="9734" y="7069"/>
                  </a:lnTo>
                  <a:lnTo>
                    <a:pt x="9708" y="7248"/>
                  </a:lnTo>
                  <a:lnTo>
                    <a:pt x="9668" y="7420"/>
                  </a:lnTo>
                  <a:lnTo>
                    <a:pt x="9628" y="7592"/>
                  </a:lnTo>
                  <a:lnTo>
                    <a:pt x="9581" y="7763"/>
                  </a:lnTo>
                  <a:lnTo>
                    <a:pt x="9521" y="7928"/>
                  </a:lnTo>
                  <a:lnTo>
                    <a:pt x="9455" y="8093"/>
                  </a:lnTo>
                  <a:lnTo>
                    <a:pt x="9381" y="8252"/>
                  </a:lnTo>
                  <a:lnTo>
                    <a:pt x="9302" y="8410"/>
                  </a:lnTo>
                  <a:lnTo>
                    <a:pt x="9208" y="8554"/>
                  </a:lnTo>
                  <a:lnTo>
                    <a:pt x="9115" y="8699"/>
                  </a:lnTo>
                  <a:lnTo>
                    <a:pt x="9009" y="8843"/>
                  </a:lnTo>
                  <a:lnTo>
                    <a:pt x="8889" y="8974"/>
                  </a:lnTo>
                  <a:lnTo>
                    <a:pt x="8769" y="9097"/>
                  </a:lnTo>
                  <a:lnTo>
                    <a:pt x="8636" y="9221"/>
                  </a:lnTo>
                  <a:lnTo>
                    <a:pt x="8496" y="9331"/>
                  </a:lnTo>
                  <a:lnTo>
                    <a:pt x="8349" y="9441"/>
                  </a:lnTo>
                  <a:lnTo>
                    <a:pt x="8196" y="9537"/>
                  </a:lnTo>
                  <a:lnTo>
                    <a:pt x="8030" y="9627"/>
                  </a:lnTo>
                  <a:lnTo>
                    <a:pt x="7857" y="9709"/>
                  </a:lnTo>
                  <a:lnTo>
                    <a:pt x="7690" y="9778"/>
                  </a:lnTo>
                  <a:lnTo>
                    <a:pt x="7524" y="9833"/>
                  </a:lnTo>
                  <a:lnTo>
                    <a:pt x="7357" y="9888"/>
                  </a:lnTo>
                  <a:lnTo>
                    <a:pt x="7184" y="9929"/>
                  </a:lnTo>
                  <a:lnTo>
                    <a:pt x="7011" y="9964"/>
                  </a:lnTo>
                  <a:lnTo>
                    <a:pt x="6838" y="9991"/>
                  </a:lnTo>
                  <a:lnTo>
                    <a:pt x="6658" y="10005"/>
                  </a:lnTo>
                  <a:lnTo>
                    <a:pt x="6479" y="10019"/>
                  </a:lnTo>
                  <a:lnTo>
                    <a:pt x="6305" y="10019"/>
                  </a:lnTo>
                  <a:lnTo>
                    <a:pt x="6126" y="10012"/>
                  </a:lnTo>
                  <a:lnTo>
                    <a:pt x="5946" y="9998"/>
                  </a:lnTo>
                  <a:lnTo>
                    <a:pt x="5773" y="9977"/>
                  </a:lnTo>
                  <a:lnTo>
                    <a:pt x="5593" y="9950"/>
                  </a:lnTo>
                  <a:lnTo>
                    <a:pt x="5420" y="9909"/>
                  </a:lnTo>
                  <a:lnTo>
                    <a:pt x="5247" y="9867"/>
                  </a:lnTo>
                  <a:lnTo>
                    <a:pt x="5074" y="9812"/>
                  </a:lnTo>
                  <a:lnTo>
                    <a:pt x="4907" y="9751"/>
                  </a:lnTo>
                  <a:lnTo>
                    <a:pt x="4741" y="9682"/>
                  </a:lnTo>
                  <a:lnTo>
                    <a:pt x="4581" y="9606"/>
                  </a:lnTo>
                  <a:lnTo>
                    <a:pt x="4428" y="9524"/>
                  </a:lnTo>
                  <a:lnTo>
                    <a:pt x="4275" y="9434"/>
                  </a:lnTo>
                  <a:lnTo>
                    <a:pt x="4121" y="9338"/>
                  </a:lnTo>
                  <a:lnTo>
                    <a:pt x="3982" y="9235"/>
                  </a:lnTo>
                  <a:lnTo>
                    <a:pt x="3842" y="9118"/>
                  </a:lnTo>
                  <a:lnTo>
                    <a:pt x="3709" y="9001"/>
                  </a:lnTo>
                  <a:lnTo>
                    <a:pt x="3582" y="8870"/>
                  </a:lnTo>
                  <a:lnTo>
                    <a:pt x="3462" y="8740"/>
                  </a:lnTo>
                  <a:lnTo>
                    <a:pt x="3349" y="8602"/>
                  </a:lnTo>
                  <a:lnTo>
                    <a:pt x="3249" y="8451"/>
                  </a:lnTo>
                  <a:lnTo>
                    <a:pt x="3149" y="8300"/>
                  </a:lnTo>
                  <a:lnTo>
                    <a:pt x="3063" y="8135"/>
                  </a:lnTo>
                  <a:lnTo>
                    <a:pt x="2983" y="7970"/>
                  </a:lnTo>
                  <a:lnTo>
                    <a:pt x="2936" y="7853"/>
                  </a:lnTo>
                  <a:lnTo>
                    <a:pt x="2890" y="7743"/>
                  </a:lnTo>
                  <a:lnTo>
                    <a:pt x="2850" y="7619"/>
                  </a:lnTo>
                  <a:lnTo>
                    <a:pt x="2816" y="7502"/>
                  </a:lnTo>
                  <a:lnTo>
                    <a:pt x="2783" y="7385"/>
                  </a:lnTo>
                  <a:lnTo>
                    <a:pt x="2763" y="7261"/>
                  </a:lnTo>
                  <a:lnTo>
                    <a:pt x="2737" y="7138"/>
                  </a:lnTo>
                  <a:lnTo>
                    <a:pt x="2723" y="7014"/>
                  </a:lnTo>
                  <a:lnTo>
                    <a:pt x="2703" y="6890"/>
                  </a:lnTo>
                  <a:lnTo>
                    <a:pt x="2697" y="6766"/>
                  </a:lnTo>
                  <a:lnTo>
                    <a:pt x="2690" y="6512"/>
                  </a:lnTo>
                  <a:lnTo>
                    <a:pt x="2697" y="6258"/>
                  </a:lnTo>
                  <a:lnTo>
                    <a:pt x="2717" y="5996"/>
                  </a:lnTo>
                  <a:lnTo>
                    <a:pt x="2750" y="5742"/>
                  </a:lnTo>
                  <a:lnTo>
                    <a:pt x="2796" y="5487"/>
                  </a:lnTo>
                  <a:lnTo>
                    <a:pt x="2856" y="5233"/>
                  </a:lnTo>
                  <a:lnTo>
                    <a:pt x="2936" y="4979"/>
                  </a:lnTo>
                  <a:lnTo>
                    <a:pt x="3016" y="4731"/>
                  </a:lnTo>
                  <a:lnTo>
                    <a:pt x="3116" y="4484"/>
                  </a:lnTo>
                  <a:lnTo>
                    <a:pt x="3223" y="4250"/>
                  </a:lnTo>
                  <a:lnTo>
                    <a:pt x="3342" y="4009"/>
                  </a:lnTo>
                  <a:lnTo>
                    <a:pt x="3416" y="4085"/>
                  </a:lnTo>
                  <a:lnTo>
                    <a:pt x="3496" y="4154"/>
                  </a:lnTo>
                  <a:lnTo>
                    <a:pt x="3582" y="4209"/>
                  </a:lnTo>
                  <a:lnTo>
                    <a:pt x="3675" y="4250"/>
                  </a:lnTo>
                  <a:lnTo>
                    <a:pt x="3769" y="4284"/>
                  </a:lnTo>
                  <a:lnTo>
                    <a:pt x="3862" y="4312"/>
                  </a:lnTo>
                  <a:lnTo>
                    <a:pt x="3962" y="4332"/>
                  </a:lnTo>
                  <a:lnTo>
                    <a:pt x="4062" y="4339"/>
                  </a:lnTo>
                  <a:lnTo>
                    <a:pt x="4161" y="4339"/>
                  </a:lnTo>
                  <a:lnTo>
                    <a:pt x="4261" y="4325"/>
                  </a:lnTo>
                  <a:lnTo>
                    <a:pt x="4361" y="4305"/>
                  </a:lnTo>
                  <a:lnTo>
                    <a:pt x="4454" y="4277"/>
                  </a:lnTo>
                  <a:lnTo>
                    <a:pt x="4554" y="4236"/>
                  </a:lnTo>
                  <a:lnTo>
                    <a:pt x="4641" y="4188"/>
                  </a:lnTo>
                  <a:lnTo>
                    <a:pt x="4727" y="4126"/>
                  </a:lnTo>
                  <a:lnTo>
                    <a:pt x="4814" y="4057"/>
                  </a:lnTo>
                  <a:lnTo>
                    <a:pt x="5107" y="3782"/>
                  </a:lnTo>
                  <a:lnTo>
                    <a:pt x="5380" y="3521"/>
                  </a:lnTo>
                  <a:lnTo>
                    <a:pt x="5520" y="3397"/>
                  </a:lnTo>
                  <a:lnTo>
                    <a:pt x="5660" y="3287"/>
                  </a:lnTo>
                  <a:lnTo>
                    <a:pt x="5799" y="3177"/>
                  </a:lnTo>
                  <a:lnTo>
                    <a:pt x="5939" y="3088"/>
                  </a:lnTo>
                  <a:lnTo>
                    <a:pt x="6092" y="3005"/>
                  </a:lnTo>
                  <a:lnTo>
                    <a:pt x="6245" y="2937"/>
                  </a:lnTo>
                  <a:lnTo>
                    <a:pt x="6325" y="2909"/>
                  </a:lnTo>
                  <a:lnTo>
                    <a:pt x="6405" y="2882"/>
                  </a:lnTo>
                  <a:lnTo>
                    <a:pt x="6492" y="2861"/>
                  </a:lnTo>
                  <a:lnTo>
                    <a:pt x="6578" y="2847"/>
                  </a:lnTo>
                  <a:lnTo>
                    <a:pt x="6672" y="2833"/>
                  </a:lnTo>
                  <a:lnTo>
                    <a:pt x="6758" y="2827"/>
                  </a:lnTo>
                  <a:close/>
                  <a:moveTo>
                    <a:pt x="6898" y="1"/>
                  </a:moveTo>
                  <a:lnTo>
                    <a:pt x="6732" y="7"/>
                  </a:lnTo>
                  <a:lnTo>
                    <a:pt x="6558" y="14"/>
                  </a:lnTo>
                  <a:lnTo>
                    <a:pt x="6392" y="35"/>
                  </a:lnTo>
                  <a:lnTo>
                    <a:pt x="6219" y="56"/>
                  </a:lnTo>
                  <a:lnTo>
                    <a:pt x="6079" y="76"/>
                  </a:lnTo>
                  <a:lnTo>
                    <a:pt x="5946" y="97"/>
                  </a:lnTo>
                  <a:lnTo>
                    <a:pt x="5806" y="131"/>
                  </a:lnTo>
                  <a:lnTo>
                    <a:pt x="5666" y="166"/>
                  </a:lnTo>
                  <a:lnTo>
                    <a:pt x="5533" y="207"/>
                  </a:lnTo>
                  <a:lnTo>
                    <a:pt x="5393" y="248"/>
                  </a:lnTo>
                  <a:lnTo>
                    <a:pt x="5260" y="303"/>
                  </a:lnTo>
                  <a:lnTo>
                    <a:pt x="5120" y="358"/>
                  </a:lnTo>
                  <a:lnTo>
                    <a:pt x="4987" y="420"/>
                  </a:lnTo>
                  <a:lnTo>
                    <a:pt x="4854" y="482"/>
                  </a:lnTo>
                  <a:lnTo>
                    <a:pt x="4727" y="551"/>
                  </a:lnTo>
                  <a:lnTo>
                    <a:pt x="4601" y="626"/>
                  </a:lnTo>
                  <a:lnTo>
                    <a:pt x="4474" y="702"/>
                  </a:lnTo>
                  <a:lnTo>
                    <a:pt x="4348" y="784"/>
                  </a:lnTo>
                  <a:lnTo>
                    <a:pt x="4228" y="867"/>
                  </a:lnTo>
                  <a:lnTo>
                    <a:pt x="4108" y="956"/>
                  </a:lnTo>
                  <a:lnTo>
                    <a:pt x="3962" y="1018"/>
                  </a:lnTo>
                  <a:lnTo>
                    <a:pt x="3809" y="1080"/>
                  </a:lnTo>
                  <a:lnTo>
                    <a:pt x="3662" y="1142"/>
                  </a:lnTo>
                  <a:lnTo>
                    <a:pt x="3522" y="1211"/>
                  </a:lnTo>
                  <a:lnTo>
                    <a:pt x="3376" y="1286"/>
                  </a:lnTo>
                  <a:lnTo>
                    <a:pt x="3236" y="1362"/>
                  </a:lnTo>
                  <a:lnTo>
                    <a:pt x="3096" y="1444"/>
                  </a:lnTo>
                  <a:lnTo>
                    <a:pt x="2963" y="1527"/>
                  </a:lnTo>
                  <a:lnTo>
                    <a:pt x="2703" y="1706"/>
                  </a:lnTo>
                  <a:lnTo>
                    <a:pt x="2444" y="1898"/>
                  </a:lnTo>
                  <a:lnTo>
                    <a:pt x="2204" y="2105"/>
                  </a:lnTo>
                  <a:lnTo>
                    <a:pt x="1971" y="2318"/>
                  </a:lnTo>
                  <a:lnTo>
                    <a:pt x="1751" y="2545"/>
                  </a:lnTo>
                  <a:lnTo>
                    <a:pt x="1538" y="2778"/>
                  </a:lnTo>
                  <a:lnTo>
                    <a:pt x="1338" y="3026"/>
                  </a:lnTo>
                  <a:lnTo>
                    <a:pt x="1152" y="3280"/>
                  </a:lnTo>
                  <a:lnTo>
                    <a:pt x="979" y="3542"/>
                  </a:lnTo>
                  <a:lnTo>
                    <a:pt x="819" y="3817"/>
                  </a:lnTo>
                  <a:lnTo>
                    <a:pt x="673" y="4099"/>
                  </a:lnTo>
                  <a:lnTo>
                    <a:pt x="533" y="4380"/>
                  </a:lnTo>
                  <a:lnTo>
                    <a:pt x="413" y="4676"/>
                  </a:lnTo>
                  <a:lnTo>
                    <a:pt x="306" y="4979"/>
                  </a:lnTo>
                  <a:lnTo>
                    <a:pt x="220" y="5281"/>
                  </a:lnTo>
                  <a:lnTo>
                    <a:pt x="180" y="5432"/>
                  </a:lnTo>
                  <a:lnTo>
                    <a:pt x="140" y="5591"/>
                  </a:lnTo>
                  <a:lnTo>
                    <a:pt x="113" y="5742"/>
                  </a:lnTo>
                  <a:lnTo>
                    <a:pt x="80" y="5900"/>
                  </a:lnTo>
                  <a:lnTo>
                    <a:pt x="60" y="6058"/>
                  </a:lnTo>
                  <a:lnTo>
                    <a:pt x="40" y="6216"/>
                  </a:lnTo>
                  <a:lnTo>
                    <a:pt x="20" y="6374"/>
                  </a:lnTo>
                  <a:lnTo>
                    <a:pt x="13" y="6539"/>
                  </a:lnTo>
                  <a:lnTo>
                    <a:pt x="0" y="6698"/>
                  </a:lnTo>
                  <a:lnTo>
                    <a:pt x="0" y="6856"/>
                  </a:lnTo>
                  <a:lnTo>
                    <a:pt x="0" y="7021"/>
                  </a:lnTo>
                  <a:lnTo>
                    <a:pt x="7" y="7179"/>
                  </a:lnTo>
                  <a:lnTo>
                    <a:pt x="13" y="7344"/>
                  </a:lnTo>
                  <a:lnTo>
                    <a:pt x="27" y="7509"/>
                  </a:lnTo>
                  <a:lnTo>
                    <a:pt x="47" y="7667"/>
                  </a:lnTo>
                  <a:lnTo>
                    <a:pt x="67" y="7832"/>
                  </a:lnTo>
                  <a:lnTo>
                    <a:pt x="93" y="7990"/>
                  </a:lnTo>
                  <a:lnTo>
                    <a:pt x="127" y="8155"/>
                  </a:lnTo>
                  <a:lnTo>
                    <a:pt x="166" y="8320"/>
                  </a:lnTo>
                  <a:lnTo>
                    <a:pt x="206" y="8479"/>
                  </a:lnTo>
                  <a:lnTo>
                    <a:pt x="253" y="8644"/>
                  </a:lnTo>
                  <a:lnTo>
                    <a:pt x="300" y="8802"/>
                  </a:lnTo>
                  <a:lnTo>
                    <a:pt x="360" y="8967"/>
                  </a:lnTo>
                  <a:lnTo>
                    <a:pt x="420" y="9125"/>
                  </a:lnTo>
                  <a:lnTo>
                    <a:pt x="486" y="9283"/>
                  </a:lnTo>
                  <a:lnTo>
                    <a:pt x="553" y="9441"/>
                  </a:lnTo>
                  <a:lnTo>
                    <a:pt x="633" y="9606"/>
                  </a:lnTo>
                  <a:lnTo>
                    <a:pt x="712" y="9764"/>
                  </a:lnTo>
                  <a:lnTo>
                    <a:pt x="799" y="9922"/>
                  </a:lnTo>
                  <a:lnTo>
                    <a:pt x="892" y="10074"/>
                  </a:lnTo>
                  <a:lnTo>
                    <a:pt x="985" y="10225"/>
                  </a:lnTo>
                  <a:lnTo>
                    <a:pt x="1085" y="10369"/>
                  </a:lnTo>
                  <a:lnTo>
                    <a:pt x="1185" y="10507"/>
                  </a:lnTo>
                  <a:lnTo>
                    <a:pt x="1292" y="10644"/>
                  </a:lnTo>
                  <a:lnTo>
                    <a:pt x="1405" y="10782"/>
                  </a:lnTo>
                  <a:lnTo>
                    <a:pt x="1518" y="10906"/>
                  </a:lnTo>
                  <a:lnTo>
                    <a:pt x="1638" y="11036"/>
                  </a:lnTo>
                  <a:lnTo>
                    <a:pt x="1758" y="11160"/>
                  </a:lnTo>
                  <a:lnTo>
                    <a:pt x="1884" y="11277"/>
                  </a:lnTo>
                  <a:lnTo>
                    <a:pt x="2011" y="11394"/>
                  </a:lnTo>
                  <a:lnTo>
                    <a:pt x="2137" y="11504"/>
                  </a:lnTo>
                  <a:lnTo>
                    <a:pt x="2270" y="11607"/>
                  </a:lnTo>
                  <a:lnTo>
                    <a:pt x="2410" y="11710"/>
                  </a:lnTo>
                  <a:lnTo>
                    <a:pt x="2550" y="11813"/>
                  </a:lnTo>
                  <a:lnTo>
                    <a:pt x="2690" y="11910"/>
                  </a:lnTo>
                  <a:lnTo>
                    <a:pt x="2836" y="11999"/>
                  </a:lnTo>
                  <a:lnTo>
                    <a:pt x="2983" y="12088"/>
                  </a:lnTo>
                  <a:lnTo>
                    <a:pt x="3136" y="12171"/>
                  </a:lnTo>
                  <a:lnTo>
                    <a:pt x="3283" y="12253"/>
                  </a:lnTo>
                  <a:lnTo>
                    <a:pt x="3436" y="12329"/>
                  </a:lnTo>
                  <a:lnTo>
                    <a:pt x="3595" y="12398"/>
                  </a:lnTo>
                  <a:lnTo>
                    <a:pt x="3749" y="12467"/>
                  </a:lnTo>
                  <a:lnTo>
                    <a:pt x="3908" y="12528"/>
                  </a:lnTo>
                  <a:lnTo>
                    <a:pt x="4075" y="12590"/>
                  </a:lnTo>
                  <a:lnTo>
                    <a:pt x="4235" y="12645"/>
                  </a:lnTo>
                  <a:lnTo>
                    <a:pt x="4401" y="12700"/>
                  </a:lnTo>
                  <a:lnTo>
                    <a:pt x="4561" y="12748"/>
                  </a:lnTo>
                  <a:lnTo>
                    <a:pt x="4727" y="12790"/>
                  </a:lnTo>
                  <a:lnTo>
                    <a:pt x="4894" y="12831"/>
                  </a:lnTo>
                  <a:lnTo>
                    <a:pt x="5067" y="12865"/>
                  </a:lnTo>
                  <a:lnTo>
                    <a:pt x="5233" y="12900"/>
                  </a:lnTo>
                  <a:lnTo>
                    <a:pt x="5407" y="12927"/>
                  </a:lnTo>
                  <a:lnTo>
                    <a:pt x="5573" y="12948"/>
                  </a:lnTo>
                  <a:lnTo>
                    <a:pt x="5746" y="12968"/>
                  </a:lnTo>
                  <a:lnTo>
                    <a:pt x="5919" y="12982"/>
                  </a:lnTo>
                  <a:lnTo>
                    <a:pt x="6092" y="12989"/>
                  </a:lnTo>
                  <a:lnTo>
                    <a:pt x="6259" y="12996"/>
                  </a:lnTo>
                  <a:lnTo>
                    <a:pt x="6432" y="13003"/>
                  </a:lnTo>
                  <a:lnTo>
                    <a:pt x="6605" y="12996"/>
                  </a:lnTo>
                  <a:lnTo>
                    <a:pt x="6778" y="12989"/>
                  </a:lnTo>
                  <a:lnTo>
                    <a:pt x="6951" y="12982"/>
                  </a:lnTo>
                  <a:lnTo>
                    <a:pt x="7118" y="12968"/>
                  </a:lnTo>
                  <a:lnTo>
                    <a:pt x="7291" y="12948"/>
                  </a:lnTo>
                  <a:lnTo>
                    <a:pt x="7464" y="12927"/>
                  </a:lnTo>
                  <a:lnTo>
                    <a:pt x="7630" y="12900"/>
                  </a:lnTo>
                  <a:lnTo>
                    <a:pt x="7797" y="12865"/>
                  </a:lnTo>
                  <a:lnTo>
                    <a:pt x="7963" y="12831"/>
                  </a:lnTo>
                  <a:lnTo>
                    <a:pt x="8130" y="12790"/>
                  </a:lnTo>
                  <a:lnTo>
                    <a:pt x="8296" y="12742"/>
                  </a:lnTo>
                  <a:lnTo>
                    <a:pt x="8463" y="12693"/>
                  </a:lnTo>
                  <a:lnTo>
                    <a:pt x="8622" y="12638"/>
                  </a:lnTo>
                  <a:lnTo>
                    <a:pt x="8789" y="12577"/>
                  </a:lnTo>
                  <a:lnTo>
                    <a:pt x="8949" y="12515"/>
                  </a:lnTo>
                  <a:lnTo>
                    <a:pt x="9102" y="12446"/>
                  </a:lnTo>
                  <a:lnTo>
                    <a:pt x="9262" y="12377"/>
                  </a:lnTo>
                  <a:lnTo>
                    <a:pt x="9415" y="12302"/>
                  </a:lnTo>
                  <a:lnTo>
                    <a:pt x="9568" y="12219"/>
                  </a:lnTo>
                  <a:lnTo>
                    <a:pt x="9714" y="12136"/>
                  </a:lnTo>
                  <a:lnTo>
                    <a:pt x="9861" y="12047"/>
                  </a:lnTo>
                  <a:lnTo>
                    <a:pt x="10007" y="11951"/>
                  </a:lnTo>
                  <a:lnTo>
                    <a:pt x="10154" y="11848"/>
                  </a:lnTo>
                  <a:lnTo>
                    <a:pt x="10300" y="11738"/>
                  </a:lnTo>
                  <a:lnTo>
                    <a:pt x="10440" y="11628"/>
                  </a:lnTo>
                  <a:lnTo>
                    <a:pt x="10573" y="11511"/>
                  </a:lnTo>
                  <a:lnTo>
                    <a:pt x="10706" y="11394"/>
                  </a:lnTo>
                  <a:lnTo>
                    <a:pt x="10833" y="11270"/>
                  </a:lnTo>
                  <a:lnTo>
                    <a:pt x="10953" y="11139"/>
                  </a:lnTo>
                  <a:lnTo>
                    <a:pt x="11073" y="11016"/>
                  </a:lnTo>
                  <a:lnTo>
                    <a:pt x="11186" y="10878"/>
                  </a:lnTo>
                  <a:lnTo>
                    <a:pt x="11292" y="10748"/>
                  </a:lnTo>
                  <a:lnTo>
                    <a:pt x="11399" y="10603"/>
                  </a:lnTo>
                  <a:lnTo>
                    <a:pt x="11499" y="10466"/>
                  </a:lnTo>
                  <a:lnTo>
                    <a:pt x="11592" y="10321"/>
                  </a:lnTo>
                  <a:lnTo>
                    <a:pt x="11685" y="10177"/>
                  </a:lnTo>
                  <a:lnTo>
                    <a:pt x="11772" y="10026"/>
                  </a:lnTo>
                  <a:lnTo>
                    <a:pt x="11858" y="9874"/>
                  </a:lnTo>
                  <a:lnTo>
                    <a:pt x="11938" y="9723"/>
                  </a:lnTo>
                  <a:lnTo>
                    <a:pt x="12011" y="9565"/>
                  </a:lnTo>
                  <a:lnTo>
                    <a:pt x="12085" y="9407"/>
                  </a:lnTo>
                  <a:lnTo>
                    <a:pt x="12145" y="9249"/>
                  </a:lnTo>
                  <a:lnTo>
                    <a:pt x="12211" y="9084"/>
                  </a:lnTo>
                  <a:lnTo>
                    <a:pt x="12265" y="8919"/>
                  </a:lnTo>
                  <a:lnTo>
                    <a:pt x="12318" y="8754"/>
                  </a:lnTo>
                  <a:lnTo>
                    <a:pt x="12371" y="8589"/>
                  </a:lnTo>
                  <a:lnTo>
                    <a:pt x="12418" y="8423"/>
                  </a:lnTo>
                  <a:lnTo>
                    <a:pt x="12458" y="8252"/>
                  </a:lnTo>
                  <a:lnTo>
                    <a:pt x="12491" y="8080"/>
                  </a:lnTo>
                  <a:lnTo>
                    <a:pt x="12524" y="7908"/>
                  </a:lnTo>
                  <a:lnTo>
                    <a:pt x="12551" y="7736"/>
                  </a:lnTo>
                  <a:lnTo>
                    <a:pt x="12577" y="7564"/>
                  </a:lnTo>
                  <a:lnTo>
                    <a:pt x="12597" y="7392"/>
                  </a:lnTo>
                  <a:lnTo>
                    <a:pt x="12611" y="7213"/>
                  </a:lnTo>
                  <a:lnTo>
                    <a:pt x="12624" y="7041"/>
                  </a:lnTo>
                  <a:lnTo>
                    <a:pt x="12631" y="6863"/>
                  </a:lnTo>
                  <a:lnTo>
                    <a:pt x="12637" y="6691"/>
                  </a:lnTo>
                  <a:lnTo>
                    <a:pt x="12637" y="6512"/>
                  </a:lnTo>
                  <a:lnTo>
                    <a:pt x="12631" y="6333"/>
                  </a:lnTo>
                  <a:lnTo>
                    <a:pt x="12617" y="6161"/>
                  </a:lnTo>
                  <a:lnTo>
                    <a:pt x="12611" y="5983"/>
                  </a:lnTo>
                  <a:lnTo>
                    <a:pt x="12591" y="5811"/>
                  </a:lnTo>
                  <a:lnTo>
                    <a:pt x="12571" y="5632"/>
                  </a:lnTo>
                  <a:lnTo>
                    <a:pt x="12544" y="5460"/>
                  </a:lnTo>
                  <a:lnTo>
                    <a:pt x="12518" y="5281"/>
                  </a:lnTo>
                  <a:lnTo>
                    <a:pt x="12484" y="5109"/>
                  </a:lnTo>
                  <a:lnTo>
                    <a:pt x="12444" y="4937"/>
                  </a:lnTo>
                  <a:lnTo>
                    <a:pt x="12404" y="4766"/>
                  </a:lnTo>
                  <a:lnTo>
                    <a:pt x="12358" y="4594"/>
                  </a:lnTo>
                  <a:lnTo>
                    <a:pt x="12311" y="4429"/>
                  </a:lnTo>
                  <a:lnTo>
                    <a:pt x="12258" y="4257"/>
                  </a:lnTo>
                  <a:lnTo>
                    <a:pt x="12198" y="4092"/>
                  </a:lnTo>
                  <a:lnTo>
                    <a:pt x="12138" y="3927"/>
                  </a:lnTo>
                  <a:lnTo>
                    <a:pt x="12071" y="3762"/>
                  </a:lnTo>
                  <a:lnTo>
                    <a:pt x="12005" y="3603"/>
                  </a:lnTo>
                  <a:lnTo>
                    <a:pt x="11932" y="3445"/>
                  </a:lnTo>
                  <a:lnTo>
                    <a:pt x="11852" y="3287"/>
                  </a:lnTo>
                  <a:lnTo>
                    <a:pt x="11772" y="3129"/>
                  </a:lnTo>
                  <a:lnTo>
                    <a:pt x="11685" y="2971"/>
                  </a:lnTo>
                  <a:lnTo>
                    <a:pt x="11599" y="2820"/>
                  </a:lnTo>
                  <a:lnTo>
                    <a:pt x="11505" y="2675"/>
                  </a:lnTo>
                  <a:lnTo>
                    <a:pt x="11412" y="2524"/>
                  </a:lnTo>
                  <a:lnTo>
                    <a:pt x="11312" y="2380"/>
                  </a:lnTo>
                  <a:lnTo>
                    <a:pt x="11206" y="2242"/>
                  </a:lnTo>
                  <a:lnTo>
                    <a:pt x="11099" y="2105"/>
                  </a:lnTo>
                  <a:lnTo>
                    <a:pt x="10986" y="1967"/>
                  </a:lnTo>
                  <a:lnTo>
                    <a:pt x="10873" y="1836"/>
                  </a:lnTo>
                  <a:lnTo>
                    <a:pt x="10760" y="1713"/>
                  </a:lnTo>
                  <a:lnTo>
                    <a:pt x="10640" y="1589"/>
                  </a:lnTo>
                  <a:lnTo>
                    <a:pt x="10513" y="1472"/>
                  </a:lnTo>
                  <a:lnTo>
                    <a:pt x="10387" y="1355"/>
                  </a:lnTo>
                  <a:lnTo>
                    <a:pt x="10260" y="1245"/>
                  </a:lnTo>
                  <a:lnTo>
                    <a:pt x="10127" y="1142"/>
                  </a:lnTo>
                  <a:lnTo>
                    <a:pt x="9994" y="1039"/>
                  </a:lnTo>
                  <a:lnTo>
                    <a:pt x="9861" y="943"/>
                  </a:lnTo>
                  <a:lnTo>
                    <a:pt x="9721" y="846"/>
                  </a:lnTo>
                  <a:lnTo>
                    <a:pt x="9581" y="757"/>
                  </a:lnTo>
                  <a:lnTo>
                    <a:pt x="9435" y="674"/>
                  </a:lnTo>
                  <a:lnTo>
                    <a:pt x="9288" y="592"/>
                  </a:lnTo>
                  <a:lnTo>
                    <a:pt x="9142" y="523"/>
                  </a:lnTo>
                  <a:lnTo>
                    <a:pt x="8995" y="447"/>
                  </a:lnTo>
                  <a:lnTo>
                    <a:pt x="8842" y="386"/>
                  </a:lnTo>
                  <a:lnTo>
                    <a:pt x="8689" y="324"/>
                  </a:lnTo>
                  <a:lnTo>
                    <a:pt x="8529" y="269"/>
                  </a:lnTo>
                  <a:lnTo>
                    <a:pt x="8376" y="221"/>
                  </a:lnTo>
                  <a:lnTo>
                    <a:pt x="8216" y="172"/>
                  </a:lnTo>
                  <a:lnTo>
                    <a:pt x="8057" y="131"/>
                  </a:lnTo>
                  <a:lnTo>
                    <a:pt x="7897" y="97"/>
                  </a:lnTo>
                  <a:lnTo>
                    <a:pt x="7730" y="69"/>
                  </a:lnTo>
                  <a:lnTo>
                    <a:pt x="7570" y="42"/>
                  </a:lnTo>
                  <a:lnTo>
                    <a:pt x="7404" y="28"/>
                  </a:lnTo>
                  <a:lnTo>
                    <a:pt x="7238" y="14"/>
                  </a:lnTo>
                  <a:lnTo>
                    <a:pt x="7064" y="7"/>
                  </a:lnTo>
                  <a:lnTo>
                    <a:pt x="6898"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8" name="Google Shape;838;p38"/>
            <p:cNvSpPr/>
            <p:nvPr/>
          </p:nvSpPr>
          <p:spPr>
            <a:xfrm>
              <a:off x="-2501450" y="-402550"/>
              <a:ext cx="176975" cy="179825"/>
            </a:xfrm>
            <a:custGeom>
              <a:avLst/>
              <a:gdLst/>
              <a:ahLst/>
              <a:cxnLst/>
              <a:rect l="l" t="t" r="r" b="b"/>
              <a:pathLst>
                <a:path w="7079" h="7193" extrusionOk="0">
                  <a:moveTo>
                    <a:pt x="4069" y="1"/>
                  </a:moveTo>
                  <a:lnTo>
                    <a:pt x="3983" y="7"/>
                  </a:lnTo>
                  <a:lnTo>
                    <a:pt x="3889" y="21"/>
                  </a:lnTo>
                  <a:lnTo>
                    <a:pt x="3803" y="35"/>
                  </a:lnTo>
                  <a:lnTo>
                    <a:pt x="3716" y="56"/>
                  </a:lnTo>
                  <a:lnTo>
                    <a:pt x="3636" y="83"/>
                  </a:lnTo>
                  <a:lnTo>
                    <a:pt x="3556" y="111"/>
                  </a:lnTo>
                  <a:lnTo>
                    <a:pt x="3403" y="179"/>
                  </a:lnTo>
                  <a:lnTo>
                    <a:pt x="3250" y="262"/>
                  </a:lnTo>
                  <a:lnTo>
                    <a:pt x="3110" y="351"/>
                  </a:lnTo>
                  <a:lnTo>
                    <a:pt x="2971" y="461"/>
                  </a:lnTo>
                  <a:lnTo>
                    <a:pt x="2831" y="571"/>
                  </a:lnTo>
                  <a:lnTo>
                    <a:pt x="2691" y="695"/>
                  </a:lnTo>
                  <a:lnTo>
                    <a:pt x="2418" y="956"/>
                  </a:lnTo>
                  <a:lnTo>
                    <a:pt x="2125" y="1231"/>
                  </a:lnTo>
                  <a:lnTo>
                    <a:pt x="2038" y="1300"/>
                  </a:lnTo>
                  <a:lnTo>
                    <a:pt x="1952" y="1362"/>
                  </a:lnTo>
                  <a:lnTo>
                    <a:pt x="1865" y="1410"/>
                  </a:lnTo>
                  <a:lnTo>
                    <a:pt x="1765" y="1451"/>
                  </a:lnTo>
                  <a:lnTo>
                    <a:pt x="1672" y="1479"/>
                  </a:lnTo>
                  <a:lnTo>
                    <a:pt x="1572" y="1499"/>
                  </a:lnTo>
                  <a:lnTo>
                    <a:pt x="1472" y="1513"/>
                  </a:lnTo>
                  <a:lnTo>
                    <a:pt x="1373" y="1513"/>
                  </a:lnTo>
                  <a:lnTo>
                    <a:pt x="1273" y="1506"/>
                  </a:lnTo>
                  <a:lnTo>
                    <a:pt x="1173" y="1486"/>
                  </a:lnTo>
                  <a:lnTo>
                    <a:pt x="1080" y="1458"/>
                  </a:lnTo>
                  <a:lnTo>
                    <a:pt x="986" y="1424"/>
                  </a:lnTo>
                  <a:lnTo>
                    <a:pt x="893" y="1383"/>
                  </a:lnTo>
                  <a:lnTo>
                    <a:pt x="807" y="1328"/>
                  </a:lnTo>
                  <a:lnTo>
                    <a:pt x="727" y="1259"/>
                  </a:lnTo>
                  <a:lnTo>
                    <a:pt x="653" y="1183"/>
                  </a:lnTo>
                  <a:lnTo>
                    <a:pt x="534" y="1424"/>
                  </a:lnTo>
                  <a:lnTo>
                    <a:pt x="427" y="1658"/>
                  </a:lnTo>
                  <a:lnTo>
                    <a:pt x="327" y="1905"/>
                  </a:lnTo>
                  <a:lnTo>
                    <a:pt x="247" y="2153"/>
                  </a:lnTo>
                  <a:lnTo>
                    <a:pt x="167" y="2407"/>
                  </a:lnTo>
                  <a:lnTo>
                    <a:pt x="107" y="2661"/>
                  </a:lnTo>
                  <a:lnTo>
                    <a:pt x="61" y="2916"/>
                  </a:lnTo>
                  <a:lnTo>
                    <a:pt x="28" y="3170"/>
                  </a:lnTo>
                  <a:lnTo>
                    <a:pt x="8" y="3432"/>
                  </a:lnTo>
                  <a:lnTo>
                    <a:pt x="1" y="3686"/>
                  </a:lnTo>
                  <a:lnTo>
                    <a:pt x="8" y="3940"/>
                  </a:lnTo>
                  <a:lnTo>
                    <a:pt x="14" y="4064"/>
                  </a:lnTo>
                  <a:lnTo>
                    <a:pt x="34" y="4188"/>
                  </a:lnTo>
                  <a:lnTo>
                    <a:pt x="48" y="4312"/>
                  </a:lnTo>
                  <a:lnTo>
                    <a:pt x="74" y="4435"/>
                  </a:lnTo>
                  <a:lnTo>
                    <a:pt x="94" y="4559"/>
                  </a:lnTo>
                  <a:lnTo>
                    <a:pt x="127" y="4676"/>
                  </a:lnTo>
                  <a:lnTo>
                    <a:pt x="161" y="4793"/>
                  </a:lnTo>
                  <a:lnTo>
                    <a:pt x="201" y="4917"/>
                  </a:lnTo>
                  <a:lnTo>
                    <a:pt x="247" y="5027"/>
                  </a:lnTo>
                  <a:lnTo>
                    <a:pt x="294" y="5144"/>
                  </a:lnTo>
                  <a:lnTo>
                    <a:pt x="374" y="5309"/>
                  </a:lnTo>
                  <a:lnTo>
                    <a:pt x="460" y="5474"/>
                  </a:lnTo>
                  <a:lnTo>
                    <a:pt x="560" y="5625"/>
                  </a:lnTo>
                  <a:lnTo>
                    <a:pt x="660" y="5776"/>
                  </a:lnTo>
                  <a:lnTo>
                    <a:pt x="773" y="5914"/>
                  </a:lnTo>
                  <a:lnTo>
                    <a:pt x="893" y="6044"/>
                  </a:lnTo>
                  <a:lnTo>
                    <a:pt x="1020" y="6175"/>
                  </a:lnTo>
                  <a:lnTo>
                    <a:pt x="1153" y="6292"/>
                  </a:lnTo>
                  <a:lnTo>
                    <a:pt x="1293" y="6409"/>
                  </a:lnTo>
                  <a:lnTo>
                    <a:pt x="1432" y="6512"/>
                  </a:lnTo>
                  <a:lnTo>
                    <a:pt x="1586" y="6608"/>
                  </a:lnTo>
                  <a:lnTo>
                    <a:pt x="1739" y="6698"/>
                  </a:lnTo>
                  <a:lnTo>
                    <a:pt x="1892" y="6780"/>
                  </a:lnTo>
                  <a:lnTo>
                    <a:pt x="2052" y="6856"/>
                  </a:lnTo>
                  <a:lnTo>
                    <a:pt x="2218" y="6925"/>
                  </a:lnTo>
                  <a:lnTo>
                    <a:pt x="2385" y="6986"/>
                  </a:lnTo>
                  <a:lnTo>
                    <a:pt x="2558" y="7041"/>
                  </a:lnTo>
                  <a:lnTo>
                    <a:pt x="2731" y="7083"/>
                  </a:lnTo>
                  <a:lnTo>
                    <a:pt x="2904" y="7124"/>
                  </a:lnTo>
                  <a:lnTo>
                    <a:pt x="3084" y="7151"/>
                  </a:lnTo>
                  <a:lnTo>
                    <a:pt x="3257" y="7172"/>
                  </a:lnTo>
                  <a:lnTo>
                    <a:pt x="3437" y="7186"/>
                  </a:lnTo>
                  <a:lnTo>
                    <a:pt x="3616" y="7193"/>
                  </a:lnTo>
                  <a:lnTo>
                    <a:pt x="3790" y="7193"/>
                  </a:lnTo>
                  <a:lnTo>
                    <a:pt x="3969" y="7179"/>
                  </a:lnTo>
                  <a:lnTo>
                    <a:pt x="4149" y="7165"/>
                  </a:lnTo>
                  <a:lnTo>
                    <a:pt x="4322" y="7138"/>
                  </a:lnTo>
                  <a:lnTo>
                    <a:pt x="4495" y="7103"/>
                  </a:lnTo>
                  <a:lnTo>
                    <a:pt x="4668" y="7062"/>
                  </a:lnTo>
                  <a:lnTo>
                    <a:pt x="4835" y="7007"/>
                  </a:lnTo>
                  <a:lnTo>
                    <a:pt x="5001" y="6952"/>
                  </a:lnTo>
                  <a:lnTo>
                    <a:pt x="5168" y="6883"/>
                  </a:lnTo>
                  <a:lnTo>
                    <a:pt x="5341" y="6801"/>
                  </a:lnTo>
                  <a:lnTo>
                    <a:pt x="5507" y="6711"/>
                  </a:lnTo>
                  <a:lnTo>
                    <a:pt x="5660" y="6615"/>
                  </a:lnTo>
                  <a:lnTo>
                    <a:pt x="5807" y="6505"/>
                  </a:lnTo>
                  <a:lnTo>
                    <a:pt x="5947" y="6395"/>
                  </a:lnTo>
                  <a:lnTo>
                    <a:pt x="6080" y="6271"/>
                  </a:lnTo>
                  <a:lnTo>
                    <a:pt x="6200" y="6148"/>
                  </a:lnTo>
                  <a:lnTo>
                    <a:pt x="6320" y="6017"/>
                  </a:lnTo>
                  <a:lnTo>
                    <a:pt x="6426" y="5873"/>
                  </a:lnTo>
                  <a:lnTo>
                    <a:pt x="6519" y="5728"/>
                  </a:lnTo>
                  <a:lnTo>
                    <a:pt x="6613" y="5584"/>
                  </a:lnTo>
                  <a:lnTo>
                    <a:pt x="6692" y="5426"/>
                  </a:lnTo>
                  <a:lnTo>
                    <a:pt x="6766" y="5267"/>
                  </a:lnTo>
                  <a:lnTo>
                    <a:pt x="6832" y="5102"/>
                  </a:lnTo>
                  <a:lnTo>
                    <a:pt x="6892" y="4937"/>
                  </a:lnTo>
                  <a:lnTo>
                    <a:pt x="6939" y="4766"/>
                  </a:lnTo>
                  <a:lnTo>
                    <a:pt x="6979" y="4594"/>
                  </a:lnTo>
                  <a:lnTo>
                    <a:pt x="7019" y="4422"/>
                  </a:lnTo>
                  <a:lnTo>
                    <a:pt x="7045" y="4243"/>
                  </a:lnTo>
                  <a:lnTo>
                    <a:pt x="7059" y="4064"/>
                  </a:lnTo>
                  <a:lnTo>
                    <a:pt x="7072" y="3879"/>
                  </a:lnTo>
                  <a:lnTo>
                    <a:pt x="7079" y="3700"/>
                  </a:lnTo>
                  <a:lnTo>
                    <a:pt x="7072" y="3514"/>
                  </a:lnTo>
                  <a:lnTo>
                    <a:pt x="7059" y="3335"/>
                  </a:lnTo>
                  <a:lnTo>
                    <a:pt x="7039" y="3150"/>
                  </a:lnTo>
                  <a:lnTo>
                    <a:pt x="7012" y="2971"/>
                  </a:lnTo>
                  <a:lnTo>
                    <a:pt x="6979" y="2792"/>
                  </a:lnTo>
                  <a:lnTo>
                    <a:pt x="6939" y="2606"/>
                  </a:lnTo>
                  <a:lnTo>
                    <a:pt x="6892" y="2435"/>
                  </a:lnTo>
                  <a:lnTo>
                    <a:pt x="6832" y="2256"/>
                  </a:lnTo>
                  <a:lnTo>
                    <a:pt x="6772" y="2084"/>
                  </a:lnTo>
                  <a:lnTo>
                    <a:pt x="6699" y="1912"/>
                  </a:lnTo>
                  <a:lnTo>
                    <a:pt x="6626" y="1754"/>
                  </a:lnTo>
                  <a:lnTo>
                    <a:pt x="6539" y="1596"/>
                  </a:lnTo>
                  <a:lnTo>
                    <a:pt x="6453" y="1444"/>
                  </a:lnTo>
                  <a:lnTo>
                    <a:pt x="6353" y="1293"/>
                  </a:lnTo>
                  <a:lnTo>
                    <a:pt x="6253" y="1149"/>
                  </a:lnTo>
                  <a:lnTo>
                    <a:pt x="6140" y="1011"/>
                  </a:lnTo>
                  <a:lnTo>
                    <a:pt x="6020" y="874"/>
                  </a:lnTo>
                  <a:lnTo>
                    <a:pt x="5900" y="750"/>
                  </a:lnTo>
                  <a:lnTo>
                    <a:pt x="5767" y="633"/>
                  </a:lnTo>
                  <a:lnTo>
                    <a:pt x="5634" y="523"/>
                  </a:lnTo>
                  <a:lnTo>
                    <a:pt x="5494" y="420"/>
                  </a:lnTo>
                  <a:lnTo>
                    <a:pt x="5348" y="324"/>
                  </a:lnTo>
                  <a:lnTo>
                    <a:pt x="5194" y="241"/>
                  </a:lnTo>
                  <a:lnTo>
                    <a:pt x="5035" y="172"/>
                  </a:lnTo>
                  <a:lnTo>
                    <a:pt x="4868" y="111"/>
                  </a:lnTo>
                  <a:lnTo>
                    <a:pt x="4702" y="62"/>
                  </a:lnTo>
                  <a:lnTo>
                    <a:pt x="4588" y="42"/>
                  </a:lnTo>
                  <a:lnTo>
                    <a:pt x="4475" y="21"/>
                  </a:lnTo>
                  <a:lnTo>
                    <a:pt x="4369" y="7"/>
                  </a:lnTo>
                  <a:lnTo>
                    <a:pt x="4269"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 name="Google Shape;839;p38"/>
            <p:cNvSpPr/>
            <p:nvPr/>
          </p:nvSpPr>
          <p:spPr>
            <a:xfrm>
              <a:off x="-3060575" y="-4021000"/>
              <a:ext cx="530025" cy="553025"/>
            </a:xfrm>
            <a:custGeom>
              <a:avLst/>
              <a:gdLst/>
              <a:ahLst/>
              <a:cxnLst/>
              <a:rect l="l" t="t" r="r" b="b"/>
              <a:pathLst>
                <a:path w="21201" h="22121" extrusionOk="0">
                  <a:moveTo>
                    <a:pt x="11713" y="2552"/>
                  </a:moveTo>
                  <a:lnTo>
                    <a:pt x="11913" y="2559"/>
                  </a:lnTo>
                  <a:lnTo>
                    <a:pt x="12106" y="2565"/>
                  </a:lnTo>
                  <a:lnTo>
                    <a:pt x="12305" y="2586"/>
                  </a:lnTo>
                  <a:lnTo>
                    <a:pt x="12498" y="2614"/>
                  </a:lnTo>
                  <a:lnTo>
                    <a:pt x="12685" y="2641"/>
                  </a:lnTo>
                  <a:lnTo>
                    <a:pt x="12878" y="2682"/>
                  </a:lnTo>
                  <a:lnTo>
                    <a:pt x="13058" y="2724"/>
                  </a:lnTo>
                  <a:lnTo>
                    <a:pt x="13244" y="2772"/>
                  </a:lnTo>
                  <a:lnTo>
                    <a:pt x="13424" y="2827"/>
                  </a:lnTo>
                  <a:lnTo>
                    <a:pt x="13597" y="2889"/>
                  </a:lnTo>
                  <a:lnTo>
                    <a:pt x="13777" y="2957"/>
                  </a:lnTo>
                  <a:lnTo>
                    <a:pt x="13943" y="3033"/>
                  </a:lnTo>
                  <a:lnTo>
                    <a:pt x="14116" y="3109"/>
                  </a:lnTo>
                  <a:lnTo>
                    <a:pt x="14283" y="3191"/>
                  </a:lnTo>
                  <a:lnTo>
                    <a:pt x="14443" y="3281"/>
                  </a:lnTo>
                  <a:lnTo>
                    <a:pt x="14602" y="3377"/>
                  </a:lnTo>
                  <a:lnTo>
                    <a:pt x="14762" y="3480"/>
                  </a:lnTo>
                  <a:lnTo>
                    <a:pt x="14915" y="3583"/>
                  </a:lnTo>
                  <a:lnTo>
                    <a:pt x="15069" y="3693"/>
                  </a:lnTo>
                  <a:lnTo>
                    <a:pt x="15215" y="3803"/>
                  </a:lnTo>
                  <a:lnTo>
                    <a:pt x="15362" y="3927"/>
                  </a:lnTo>
                  <a:lnTo>
                    <a:pt x="15501" y="4051"/>
                  </a:lnTo>
                  <a:lnTo>
                    <a:pt x="15641" y="4174"/>
                  </a:lnTo>
                  <a:lnTo>
                    <a:pt x="15774" y="4305"/>
                  </a:lnTo>
                  <a:lnTo>
                    <a:pt x="15907" y="4443"/>
                  </a:lnTo>
                  <a:lnTo>
                    <a:pt x="16041" y="4587"/>
                  </a:lnTo>
                  <a:lnTo>
                    <a:pt x="16167" y="4731"/>
                  </a:lnTo>
                  <a:lnTo>
                    <a:pt x="16287" y="4876"/>
                  </a:lnTo>
                  <a:lnTo>
                    <a:pt x="16407" y="5027"/>
                  </a:lnTo>
                  <a:lnTo>
                    <a:pt x="16527" y="5185"/>
                  </a:lnTo>
                  <a:lnTo>
                    <a:pt x="16640" y="5343"/>
                  </a:lnTo>
                  <a:lnTo>
                    <a:pt x="16746" y="5508"/>
                  </a:lnTo>
                  <a:lnTo>
                    <a:pt x="16853" y="5673"/>
                  </a:lnTo>
                  <a:lnTo>
                    <a:pt x="16953" y="5838"/>
                  </a:lnTo>
                  <a:lnTo>
                    <a:pt x="17053" y="6010"/>
                  </a:lnTo>
                  <a:lnTo>
                    <a:pt x="17153" y="6182"/>
                  </a:lnTo>
                  <a:lnTo>
                    <a:pt x="17246" y="6361"/>
                  </a:lnTo>
                  <a:lnTo>
                    <a:pt x="17332" y="6540"/>
                  </a:lnTo>
                  <a:lnTo>
                    <a:pt x="17419" y="6725"/>
                  </a:lnTo>
                  <a:lnTo>
                    <a:pt x="17499" y="6911"/>
                  </a:lnTo>
                  <a:lnTo>
                    <a:pt x="17579" y="7097"/>
                  </a:lnTo>
                  <a:lnTo>
                    <a:pt x="17652" y="7289"/>
                  </a:lnTo>
                  <a:lnTo>
                    <a:pt x="17725" y="7482"/>
                  </a:lnTo>
                  <a:lnTo>
                    <a:pt x="17792" y="7674"/>
                  </a:lnTo>
                  <a:lnTo>
                    <a:pt x="17852" y="7867"/>
                  </a:lnTo>
                  <a:lnTo>
                    <a:pt x="17912" y="8066"/>
                  </a:lnTo>
                  <a:lnTo>
                    <a:pt x="17965" y="8266"/>
                  </a:lnTo>
                  <a:lnTo>
                    <a:pt x="18018" y="8465"/>
                  </a:lnTo>
                  <a:lnTo>
                    <a:pt x="18065" y="8664"/>
                  </a:lnTo>
                  <a:lnTo>
                    <a:pt x="18111" y="8871"/>
                  </a:lnTo>
                  <a:lnTo>
                    <a:pt x="18151" y="9077"/>
                  </a:lnTo>
                  <a:lnTo>
                    <a:pt x="18185" y="9276"/>
                  </a:lnTo>
                  <a:lnTo>
                    <a:pt x="18218" y="9483"/>
                  </a:lnTo>
                  <a:lnTo>
                    <a:pt x="18245" y="9696"/>
                  </a:lnTo>
                  <a:lnTo>
                    <a:pt x="18271" y="9902"/>
                  </a:lnTo>
                  <a:lnTo>
                    <a:pt x="18291" y="10108"/>
                  </a:lnTo>
                  <a:lnTo>
                    <a:pt x="18304" y="10322"/>
                  </a:lnTo>
                  <a:lnTo>
                    <a:pt x="18318" y="10528"/>
                  </a:lnTo>
                  <a:lnTo>
                    <a:pt x="18324" y="10741"/>
                  </a:lnTo>
                  <a:lnTo>
                    <a:pt x="18331" y="10947"/>
                  </a:lnTo>
                  <a:lnTo>
                    <a:pt x="18331" y="11160"/>
                  </a:lnTo>
                  <a:lnTo>
                    <a:pt x="18324" y="11367"/>
                  </a:lnTo>
                  <a:lnTo>
                    <a:pt x="18311" y="11580"/>
                  </a:lnTo>
                  <a:lnTo>
                    <a:pt x="18298" y="11786"/>
                  </a:lnTo>
                  <a:lnTo>
                    <a:pt x="18284" y="11999"/>
                  </a:lnTo>
                  <a:lnTo>
                    <a:pt x="18258" y="12206"/>
                  </a:lnTo>
                  <a:lnTo>
                    <a:pt x="18231" y="12412"/>
                  </a:lnTo>
                  <a:lnTo>
                    <a:pt x="18198" y="12618"/>
                  </a:lnTo>
                  <a:lnTo>
                    <a:pt x="18165" y="12824"/>
                  </a:lnTo>
                  <a:lnTo>
                    <a:pt x="18125" y="13031"/>
                  </a:lnTo>
                  <a:lnTo>
                    <a:pt x="18078" y="13237"/>
                  </a:lnTo>
                  <a:lnTo>
                    <a:pt x="18031" y="13436"/>
                  </a:lnTo>
                  <a:lnTo>
                    <a:pt x="17978" y="13643"/>
                  </a:lnTo>
                  <a:lnTo>
                    <a:pt x="17918" y="13842"/>
                  </a:lnTo>
                  <a:lnTo>
                    <a:pt x="17852" y="14041"/>
                  </a:lnTo>
                  <a:lnTo>
                    <a:pt x="17785" y="14234"/>
                  </a:lnTo>
                  <a:lnTo>
                    <a:pt x="17712" y="14433"/>
                  </a:lnTo>
                  <a:lnTo>
                    <a:pt x="17639" y="14626"/>
                  </a:lnTo>
                  <a:lnTo>
                    <a:pt x="17552" y="14818"/>
                  </a:lnTo>
                  <a:lnTo>
                    <a:pt x="17466" y="15004"/>
                  </a:lnTo>
                  <a:lnTo>
                    <a:pt x="17372" y="15197"/>
                  </a:lnTo>
                  <a:lnTo>
                    <a:pt x="17279" y="15375"/>
                  </a:lnTo>
                  <a:lnTo>
                    <a:pt x="17179" y="15561"/>
                  </a:lnTo>
                  <a:lnTo>
                    <a:pt x="17073" y="15740"/>
                  </a:lnTo>
                  <a:lnTo>
                    <a:pt x="16959" y="15918"/>
                  </a:lnTo>
                  <a:lnTo>
                    <a:pt x="16840" y="16090"/>
                  </a:lnTo>
                  <a:lnTo>
                    <a:pt x="16720" y="16262"/>
                  </a:lnTo>
                  <a:lnTo>
                    <a:pt x="16593" y="16427"/>
                  </a:lnTo>
                  <a:lnTo>
                    <a:pt x="16467" y="16592"/>
                  </a:lnTo>
                  <a:lnTo>
                    <a:pt x="16327" y="16757"/>
                  </a:lnTo>
                  <a:lnTo>
                    <a:pt x="16187" y="16915"/>
                  </a:lnTo>
                  <a:lnTo>
                    <a:pt x="16041" y="17074"/>
                  </a:lnTo>
                  <a:lnTo>
                    <a:pt x="15888" y="17218"/>
                  </a:lnTo>
                  <a:lnTo>
                    <a:pt x="15728" y="17369"/>
                  </a:lnTo>
                  <a:lnTo>
                    <a:pt x="15568" y="17514"/>
                  </a:lnTo>
                  <a:lnTo>
                    <a:pt x="15401" y="17651"/>
                  </a:lnTo>
                  <a:lnTo>
                    <a:pt x="15228" y="17789"/>
                  </a:lnTo>
                  <a:lnTo>
                    <a:pt x="15049" y="17919"/>
                  </a:lnTo>
                  <a:lnTo>
                    <a:pt x="14862" y="18050"/>
                  </a:lnTo>
                  <a:lnTo>
                    <a:pt x="14676" y="18167"/>
                  </a:lnTo>
                  <a:lnTo>
                    <a:pt x="14483" y="18291"/>
                  </a:lnTo>
                  <a:lnTo>
                    <a:pt x="14283" y="18401"/>
                  </a:lnTo>
                  <a:lnTo>
                    <a:pt x="14076" y="18511"/>
                  </a:lnTo>
                  <a:lnTo>
                    <a:pt x="13863" y="18614"/>
                  </a:lnTo>
                  <a:lnTo>
                    <a:pt x="13650" y="18710"/>
                  </a:lnTo>
                  <a:lnTo>
                    <a:pt x="13424" y="18806"/>
                  </a:lnTo>
                  <a:lnTo>
                    <a:pt x="13198" y="18896"/>
                  </a:lnTo>
                  <a:lnTo>
                    <a:pt x="12965" y="18978"/>
                  </a:lnTo>
                  <a:lnTo>
                    <a:pt x="12725" y="19054"/>
                  </a:lnTo>
                  <a:lnTo>
                    <a:pt x="12478" y="19130"/>
                  </a:lnTo>
                  <a:lnTo>
                    <a:pt x="12279" y="19185"/>
                  </a:lnTo>
                  <a:lnTo>
                    <a:pt x="12086" y="19226"/>
                  </a:lnTo>
                  <a:lnTo>
                    <a:pt x="11886" y="19267"/>
                  </a:lnTo>
                  <a:lnTo>
                    <a:pt x="11686" y="19308"/>
                  </a:lnTo>
                  <a:lnTo>
                    <a:pt x="11486" y="19336"/>
                  </a:lnTo>
                  <a:lnTo>
                    <a:pt x="11287" y="19356"/>
                  </a:lnTo>
                  <a:lnTo>
                    <a:pt x="11087" y="19377"/>
                  </a:lnTo>
                  <a:lnTo>
                    <a:pt x="10894" y="19391"/>
                  </a:lnTo>
                  <a:lnTo>
                    <a:pt x="10694" y="19398"/>
                  </a:lnTo>
                  <a:lnTo>
                    <a:pt x="10301" y="19398"/>
                  </a:lnTo>
                  <a:lnTo>
                    <a:pt x="10101" y="19391"/>
                  </a:lnTo>
                  <a:lnTo>
                    <a:pt x="9908" y="19377"/>
                  </a:lnTo>
                  <a:lnTo>
                    <a:pt x="9715" y="19356"/>
                  </a:lnTo>
                  <a:lnTo>
                    <a:pt x="9516" y="19336"/>
                  </a:lnTo>
                  <a:lnTo>
                    <a:pt x="9329" y="19301"/>
                  </a:lnTo>
                  <a:lnTo>
                    <a:pt x="9136" y="19267"/>
                  </a:lnTo>
                  <a:lnTo>
                    <a:pt x="8943" y="19233"/>
                  </a:lnTo>
                  <a:lnTo>
                    <a:pt x="8757" y="19185"/>
                  </a:lnTo>
                  <a:lnTo>
                    <a:pt x="8563" y="19136"/>
                  </a:lnTo>
                  <a:lnTo>
                    <a:pt x="8377" y="19088"/>
                  </a:lnTo>
                  <a:lnTo>
                    <a:pt x="8197" y="19026"/>
                  </a:lnTo>
                  <a:lnTo>
                    <a:pt x="8011" y="18965"/>
                  </a:lnTo>
                  <a:lnTo>
                    <a:pt x="7831" y="18896"/>
                  </a:lnTo>
                  <a:lnTo>
                    <a:pt x="7651" y="18827"/>
                  </a:lnTo>
                  <a:lnTo>
                    <a:pt x="7471" y="18751"/>
                  </a:lnTo>
                  <a:lnTo>
                    <a:pt x="7292" y="18669"/>
                  </a:lnTo>
                  <a:lnTo>
                    <a:pt x="7119" y="18579"/>
                  </a:lnTo>
                  <a:lnTo>
                    <a:pt x="6945" y="18490"/>
                  </a:lnTo>
                  <a:lnTo>
                    <a:pt x="6772" y="18401"/>
                  </a:lnTo>
                  <a:lnTo>
                    <a:pt x="6606" y="18298"/>
                  </a:lnTo>
                  <a:lnTo>
                    <a:pt x="6439" y="18201"/>
                  </a:lnTo>
                  <a:lnTo>
                    <a:pt x="6273" y="18091"/>
                  </a:lnTo>
                  <a:lnTo>
                    <a:pt x="6113" y="17981"/>
                  </a:lnTo>
                  <a:lnTo>
                    <a:pt x="5953" y="17864"/>
                  </a:lnTo>
                  <a:lnTo>
                    <a:pt x="5800" y="17747"/>
                  </a:lnTo>
                  <a:lnTo>
                    <a:pt x="5647" y="17624"/>
                  </a:lnTo>
                  <a:lnTo>
                    <a:pt x="5494" y="17500"/>
                  </a:lnTo>
                  <a:lnTo>
                    <a:pt x="5348" y="17369"/>
                  </a:lnTo>
                  <a:lnTo>
                    <a:pt x="5201" y="17239"/>
                  </a:lnTo>
                  <a:lnTo>
                    <a:pt x="5055" y="17101"/>
                  </a:lnTo>
                  <a:lnTo>
                    <a:pt x="4921" y="16957"/>
                  </a:lnTo>
                  <a:lnTo>
                    <a:pt x="4782" y="16812"/>
                  </a:lnTo>
                  <a:lnTo>
                    <a:pt x="4648" y="16668"/>
                  </a:lnTo>
                  <a:lnTo>
                    <a:pt x="4522" y="16517"/>
                  </a:lnTo>
                  <a:lnTo>
                    <a:pt x="4395" y="16359"/>
                  </a:lnTo>
                  <a:lnTo>
                    <a:pt x="4269" y="16200"/>
                  </a:lnTo>
                  <a:lnTo>
                    <a:pt x="4149" y="16042"/>
                  </a:lnTo>
                  <a:lnTo>
                    <a:pt x="4036" y="15877"/>
                  </a:lnTo>
                  <a:lnTo>
                    <a:pt x="3923" y="15705"/>
                  </a:lnTo>
                  <a:lnTo>
                    <a:pt x="3816" y="15540"/>
                  </a:lnTo>
                  <a:lnTo>
                    <a:pt x="3710" y="15362"/>
                  </a:lnTo>
                  <a:lnTo>
                    <a:pt x="3610" y="15190"/>
                  </a:lnTo>
                  <a:lnTo>
                    <a:pt x="3516" y="15011"/>
                  </a:lnTo>
                  <a:lnTo>
                    <a:pt x="3423" y="14825"/>
                  </a:lnTo>
                  <a:lnTo>
                    <a:pt x="3337" y="14640"/>
                  </a:lnTo>
                  <a:lnTo>
                    <a:pt x="3250" y="14454"/>
                  </a:lnTo>
                  <a:lnTo>
                    <a:pt x="3170" y="14261"/>
                  </a:lnTo>
                  <a:lnTo>
                    <a:pt x="3097" y="14069"/>
                  </a:lnTo>
                  <a:lnTo>
                    <a:pt x="3030" y="13869"/>
                  </a:lnTo>
                  <a:lnTo>
                    <a:pt x="2964" y="13670"/>
                  </a:lnTo>
                  <a:lnTo>
                    <a:pt x="2904" y="13471"/>
                  </a:lnTo>
                  <a:lnTo>
                    <a:pt x="2844" y="13264"/>
                  </a:lnTo>
                  <a:lnTo>
                    <a:pt x="2791" y="13058"/>
                  </a:lnTo>
                  <a:lnTo>
                    <a:pt x="2751" y="12886"/>
                  </a:lnTo>
                  <a:lnTo>
                    <a:pt x="2718" y="12714"/>
                  </a:lnTo>
                  <a:lnTo>
                    <a:pt x="2684" y="12536"/>
                  </a:lnTo>
                  <a:lnTo>
                    <a:pt x="2658" y="12364"/>
                  </a:lnTo>
                  <a:lnTo>
                    <a:pt x="2618" y="12020"/>
                  </a:lnTo>
                  <a:lnTo>
                    <a:pt x="2591" y="11676"/>
                  </a:lnTo>
                  <a:lnTo>
                    <a:pt x="2578" y="11332"/>
                  </a:lnTo>
                  <a:lnTo>
                    <a:pt x="2584" y="10995"/>
                  </a:lnTo>
                  <a:lnTo>
                    <a:pt x="2604" y="10658"/>
                  </a:lnTo>
                  <a:lnTo>
                    <a:pt x="2638" y="10328"/>
                  </a:lnTo>
                  <a:lnTo>
                    <a:pt x="2684" y="9998"/>
                  </a:lnTo>
                  <a:lnTo>
                    <a:pt x="2744" y="9668"/>
                  </a:lnTo>
                  <a:lnTo>
                    <a:pt x="2824" y="9345"/>
                  </a:lnTo>
                  <a:lnTo>
                    <a:pt x="2911" y="9029"/>
                  </a:lnTo>
                  <a:lnTo>
                    <a:pt x="3010" y="8713"/>
                  </a:lnTo>
                  <a:lnTo>
                    <a:pt x="3124" y="8403"/>
                  </a:lnTo>
                  <a:lnTo>
                    <a:pt x="3250" y="8094"/>
                  </a:lnTo>
                  <a:lnTo>
                    <a:pt x="3383" y="7798"/>
                  </a:lnTo>
                  <a:lnTo>
                    <a:pt x="3530" y="7502"/>
                  </a:lnTo>
                  <a:lnTo>
                    <a:pt x="3690" y="7207"/>
                  </a:lnTo>
                  <a:lnTo>
                    <a:pt x="3856" y="6925"/>
                  </a:lnTo>
                  <a:lnTo>
                    <a:pt x="4036" y="6643"/>
                  </a:lnTo>
                  <a:lnTo>
                    <a:pt x="4222" y="6368"/>
                  </a:lnTo>
                  <a:lnTo>
                    <a:pt x="4422" y="6100"/>
                  </a:lnTo>
                  <a:lnTo>
                    <a:pt x="4628" y="5838"/>
                  </a:lnTo>
                  <a:lnTo>
                    <a:pt x="4841" y="5577"/>
                  </a:lnTo>
                  <a:lnTo>
                    <a:pt x="5061" y="5330"/>
                  </a:lnTo>
                  <a:lnTo>
                    <a:pt x="5294" y="5089"/>
                  </a:lnTo>
                  <a:lnTo>
                    <a:pt x="5534" y="4848"/>
                  </a:lnTo>
                  <a:lnTo>
                    <a:pt x="5774" y="4621"/>
                  </a:lnTo>
                  <a:lnTo>
                    <a:pt x="6027" y="4401"/>
                  </a:lnTo>
                  <a:lnTo>
                    <a:pt x="6286" y="4188"/>
                  </a:lnTo>
                  <a:lnTo>
                    <a:pt x="6546" y="3982"/>
                  </a:lnTo>
                  <a:lnTo>
                    <a:pt x="6819" y="3783"/>
                  </a:lnTo>
                  <a:lnTo>
                    <a:pt x="6919" y="3831"/>
                  </a:lnTo>
                  <a:lnTo>
                    <a:pt x="7019" y="3858"/>
                  </a:lnTo>
                  <a:lnTo>
                    <a:pt x="7125" y="3879"/>
                  </a:lnTo>
                  <a:lnTo>
                    <a:pt x="7238" y="3886"/>
                  </a:lnTo>
                  <a:lnTo>
                    <a:pt x="7358" y="3879"/>
                  </a:lnTo>
                  <a:lnTo>
                    <a:pt x="7471" y="3858"/>
                  </a:lnTo>
                  <a:lnTo>
                    <a:pt x="7591" y="3817"/>
                  </a:lnTo>
                  <a:lnTo>
                    <a:pt x="7711" y="3762"/>
                  </a:lnTo>
                  <a:lnTo>
                    <a:pt x="7951" y="3624"/>
                  </a:lnTo>
                  <a:lnTo>
                    <a:pt x="8191" y="3494"/>
                  </a:lnTo>
                  <a:lnTo>
                    <a:pt x="8424" y="3377"/>
                  </a:lnTo>
                  <a:lnTo>
                    <a:pt x="8657" y="3267"/>
                  </a:lnTo>
                  <a:lnTo>
                    <a:pt x="8890" y="3164"/>
                  </a:lnTo>
                  <a:lnTo>
                    <a:pt x="9123" y="3067"/>
                  </a:lnTo>
                  <a:lnTo>
                    <a:pt x="9349" y="2985"/>
                  </a:lnTo>
                  <a:lnTo>
                    <a:pt x="9575" y="2902"/>
                  </a:lnTo>
                  <a:lnTo>
                    <a:pt x="9802" y="2834"/>
                  </a:lnTo>
                  <a:lnTo>
                    <a:pt x="10022" y="2772"/>
                  </a:lnTo>
                  <a:lnTo>
                    <a:pt x="10241" y="2717"/>
                  </a:lnTo>
                  <a:lnTo>
                    <a:pt x="10454" y="2676"/>
                  </a:lnTo>
                  <a:lnTo>
                    <a:pt x="10674" y="2634"/>
                  </a:lnTo>
                  <a:lnTo>
                    <a:pt x="10887" y="2607"/>
                  </a:lnTo>
                  <a:lnTo>
                    <a:pt x="11094" y="2579"/>
                  </a:lnTo>
                  <a:lnTo>
                    <a:pt x="11300" y="2565"/>
                  </a:lnTo>
                  <a:lnTo>
                    <a:pt x="11506" y="2552"/>
                  </a:lnTo>
                  <a:close/>
                  <a:moveTo>
                    <a:pt x="11593" y="1"/>
                  </a:moveTo>
                  <a:lnTo>
                    <a:pt x="11353" y="8"/>
                  </a:lnTo>
                  <a:lnTo>
                    <a:pt x="11114" y="28"/>
                  </a:lnTo>
                  <a:lnTo>
                    <a:pt x="10874" y="49"/>
                  </a:lnTo>
                  <a:lnTo>
                    <a:pt x="10634" y="83"/>
                  </a:lnTo>
                  <a:lnTo>
                    <a:pt x="10394" y="118"/>
                  </a:lnTo>
                  <a:lnTo>
                    <a:pt x="10155" y="166"/>
                  </a:lnTo>
                  <a:lnTo>
                    <a:pt x="9915" y="221"/>
                  </a:lnTo>
                  <a:lnTo>
                    <a:pt x="9682" y="283"/>
                  </a:lnTo>
                  <a:lnTo>
                    <a:pt x="9442" y="351"/>
                  </a:lnTo>
                  <a:lnTo>
                    <a:pt x="9209" y="434"/>
                  </a:lnTo>
                  <a:lnTo>
                    <a:pt x="8976" y="516"/>
                  </a:lnTo>
                  <a:lnTo>
                    <a:pt x="8743" y="613"/>
                  </a:lnTo>
                  <a:lnTo>
                    <a:pt x="8517" y="716"/>
                  </a:lnTo>
                  <a:lnTo>
                    <a:pt x="8290" y="833"/>
                  </a:lnTo>
                  <a:lnTo>
                    <a:pt x="8064" y="950"/>
                  </a:lnTo>
                  <a:lnTo>
                    <a:pt x="7838" y="1080"/>
                  </a:lnTo>
                  <a:lnTo>
                    <a:pt x="7618" y="1218"/>
                  </a:lnTo>
                  <a:lnTo>
                    <a:pt x="7398" y="1362"/>
                  </a:lnTo>
                  <a:lnTo>
                    <a:pt x="7179" y="1520"/>
                  </a:lnTo>
                  <a:lnTo>
                    <a:pt x="6932" y="1596"/>
                  </a:lnTo>
                  <a:lnTo>
                    <a:pt x="6686" y="1685"/>
                  </a:lnTo>
                  <a:lnTo>
                    <a:pt x="6439" y="1775"/>
                  </a:lnTo>
                  <a:lnTo>
                    <a:pt x="6200" y="1871"/>
                  </a:lnTo>
                  <a:lnTo>
                    <a:pt x="5967" y="1981"/>
                  </a:lnTo>
                  <a:lnTo>
                    <a:pt x="5734" y="2091"/>
                  </a:lnTo>
                  <a:lnTo>
                    <a:pt x="5501" y="2201"/>
                  </a:lnTo>
                  <a:lnTo>
                    <a:pt x="5274" y="2325"/>
                  </a:lnTo>
                  <a:lnTo>
                    <a:pt x="5055" y="2455"/>
                  </a:lnTo>
                  <a:lnTo>
                    <a:pt x="4835" y="2586"/>
                  </a:lnTo>
                  <a:lnTo>
                    <a:pt x="4622" y="2724"/>
                  </a:lnTo>
                  <a:lnTo>
                    <a:pt x="4415" y="2868"/>
                  </a:lnTo>
                  <a:lnTo>
                    <a:pt x="4209" y="3012"/>
                  </a:lnTo>
                  <a:lnTo>
                    <a:pt x="4003" y="3164"/>
                  </a:lnTo>
                  <a:lnTo>
                    <a:pt x="3809" y="3322"/>
                  </a:lnTo>
                  <a:lnTo>
                    <a:pt x="3616" y="3487"/>
                  </a:lnTo>
                  <a:lnTo>
                    <a:pt x="3423" y="3659"/>
                  </a:lnTo>
                  <a:lnTo>
                    <a:pt x="3244" y="3831"/>
                  </a:lnTo>
                  <a:lnTo>
                    <a:pt x="3057" y="4003"/>
                  </a:lnTo>
                  <a:lnTo>
                    <a:pt x="2884" y="4188"/>
                  </a:lnTo>
                  <a:lnTo>
                    <a:pt x="2711" y="4367"/>
                  </a:lnTo>
                  <a:lnTo>
                    <a:pt x="2544" y="4559"/>
                  </a:lnTo>
                  <a:lnTo>
                    <a:pt x="2385" y="4752"/>
                  </a:lnTo>
                  <a:lnTo>
                    <a:pt x="2225" y="4951"/>
                  </a:lnTo>
                  <a:lnTo>
                    <a:pt x="2072" y="5151"/>
                  </a:lnTo>
                  <a:lnTo>
                    <a:pt x="1925" y="5357"/>
                  </a:lnTo>
                  <a:lnTo>
                    <a:pt x="1785" y="5563"/>
                  </a:lnTo>
                  <a:lnTo>
                    <a:pt x="1646" y="5777"/>
                  </a:lnTo>
                  <a:lnTo>
                    <a:pt x="1512" y="5990"/>
                  </a:lnTo>
                  <a:lnTo>
                    <a:pt x="1386" y="6210"/>
                  </a:lnTo>
                  <a:lnTo>
                    <a:pt x="1266" y="6430"/>
                  </a:lnTo>
                  <a:lnTo>
                    <a:pt x="1146" y="6657"/>
                  </a:lnTo>
                  <a:lnTo>
                    <a:pt x="1033" y="6884"/>
                  </a:lnTo>
                  <a:lnTo>
                    <a:pt x="926" y="7110"/>
                  </a:lnTo>
                  <a:lnTo>
                    <a:pt x="827" y="7344"/>
                  </a:lnTo>
                  <a:lnTo>
                    <a:pt x="733" y="7578"/>
                  </a:lnTo>
                  <a:lnTo>
                    <a:pt x="640" y="7819"/>
                  </a:lnTo>
                  <a:lnTo>
                    <a:pt x="560" y="8059"/>
                  </a:lnTo>
                  <a:lnTo>
                    <a:pt x="480" y="8300"/>
                  </a:lnTo>
                  <a:lnTo>
                    <a:pt x="407" y="8548"/>
                  </a:lnTo>
                  <a:lnTo>
                    <a:pt x="341" y="8795"/>
                  </a:lnTo>
                  <a:lnTo>
                    <a:pt x="281" y="9043"/>
                  </a:lnTo>
                  <a:lnTo>
                    <a:pt x="221" y="9290"/>
                  </a:lnTo>
                  <a:lnTo>
                    <a:pt x="174" y="9545"/>
                  </a:lnTo>
                  <a:lnTo>
                    <a:pt x="127" y="9799"/>
                  </a:lnTo>
                  <a:lnTo>
                    <a:pt x="94" y="10053"/>
                  </a:lnTo>
                  <a:lnTo>
                    <a:pt x="61" y="10308"/>
                  </a:lnTo>
                  <a:lnTo>
                    <a:pt x="41" y="10569"/>
                  </a:lnTo>
                  <a:lnTo>
                    <a:pt x="21" y="10830"/>
                  </a:lnTo>
                  <a:lnTo>
                    <a:pt x="8" y="11085"/>
                  </a:lnTo>
                  <a:lnTo>
                    <a:pt x="1" y="11346"/>
                  </a:lnTo>
                  <a:lnTo>
                    <a:pt x="8" y="11607"/>
                  </a:lnTo>
                  <a:lnTo>
                    <a:pt x="14" y="11875"/>
                  </a:lnTo>
                  <a:lnTo>
                    <a:pt x="28" y="12137"/>
                  </a:lnTo>
                  <a:lnTo>
                    <a:pt x="48" y="12398"/>
                  </a:lnTo>
                  <a:lnTo>
                    <a:pt x="81" y="12666"/>
                  </a:lnTo>
                  <a:lnTo>
                    <a:pt x="114" y="12927"/>
                  </a:lnTo>
                  <a:lnTo>
                    <a:pt x="154" y="13196"/>
                  </a:lnTo>
                  <a:lnTo>
                    <a:pt x="207" y="13457"/>
                  </a:lnTo>
                  <a:lnTo>
                    <a:pt x="261" y="13718"/>
                  </a:lnTo>
                  <a:lnTo>
                    <a:pt x="327" y="13986"/>
                  </a:lnTo>
                  <a:lnTo>
                    <a:pt x="394" y="14248"/>
                  </a:lnTo>
                  <a:lnTo>
                    <a:pt x="474" y="14516"/>
                  </a:lnTo>
                  <a:lnTo>
                    <a:pt x="560" y="14777"/>
                  </a:lnTo>
                  <a:lnTo>
                    <a:pt x="660" y="15059"/>
                  </a:lnTo>
                  <a:lnTo>
                    <a:pt x="760" y="15334"/>
                  </a:lnTo>
                  <a:lnTo>
                    <a:pt x="873" y="15609"/>
                  </a:lnTo>
                  <a:lnTo>
                    <a:pt x="993" y="15870"/>
                  </a:lnTo>
                  <a:lnTo>
                    <a:pt x="1120" y="16139"/>
                  </a:lnTo>
                  <a:lnTo>
                    <a:pt x="1246" y="16393"/>
                  </a:lnTo>
                  <a:lnTo>
                    <a:pt x="1386" y="16647"/>
                  </a:lnTo>
                  <a:lnTo>
                    <a:pt x="1526" y="16895"/>
                  </a:lnTo>
                  <a:lnTo>
                    <a:pt x="1672" y="17136"/>
                  </a:lnTo>
                  <a:lnTo>
                    <a:pt x="1825" y="17376"/>
                  </a:lnTo>
                  <a:lnTo>
                    <a:pt x="1985" y="17610"/>
                  </a:lnTo>
                  <a:lnTo>
                    <a:pt x="2145" y="17837"/>
                  </a:lnTo>
                  <a:lnTo>
                    <a:pt x="2318" y="18057"/>
                  </a:lnTo>
                  <a:lnTo>
                    <a:pt x="2491" y="18277"/>
                  </a:lnTo>
                  <a:lnTo>
                    <a:pt x="2671" y="18483"/>
                  </a:lnTo>
                  <a:lnTo>
                    <a:pt x="2851" y="18689"/>
                  </a:lnTo>
                  <a:lnTo>
                    <a:pt x="3037" y="18896"/>
                  </a:lnTo>
                  <a:lnTo>
                    <a:pt x="3230" y="19088"/>
                  </a:lnTo>
                  <a:lnTo>
                    <a:pt x="3430" y="19281"/>
                  </a:lnTo>
                  <a:lnTo>
                    <a:pt x="3630" y="19460"/>
                  </a:lnTo>
                  <a:lnTo>
                    <a:pt x="3836" y="19638"/>
                  </a:lnTo>
                  <a:lnTo>
                    <a:pt x="4042" y="19810"/>
                  </a:lnTo>
                  <a:lnTo>
                    <a:pt x="4256" y="19982"/>
                  </a:lnTo>
                  <a:lnTo>
                    <a:pt x="4475" y="20140"/>
                  </a:lnTo>
                  <a:lnTo>
                    <a:pt x="4695" y="20298"/>
                  </a:lnTo>
                  <a:lnTo>
                    <a:pt x="4921" y="20450"/>
                  </a:lnTo>
                  <a:lnTo>
                    <a:pt x="5148" y="20587"/>
                  </a:lnTo>
                  <a:lnTo>
                    <a:pt x="5381" y="20725"/>
                  </a:lnTo>
                  <a:lnTo>
                    <a:pt x="5614" y="20855"/>
                  </a:lnTo>
                  <a:lnTo>
                    <a:pt x="5847" y="20986"/>
                  </a:lnTo>
                  <a:lnTo>
                    <a:pt x="6087" y="21103"/>
                  </a:lnTo>
                  <a:lnTo>
                    <a:pt x="6333" y="21213"/>
                  </a:lnTo>
                  <a:lnTo>
                    <a:pt x="6573" y="21323"/>
                  </a:lnTo>
                  <a:lnTo>
                    <a:pt x="6826" y="21419"/>
                  </a:lnTo>
                  <a:lnTo>
                    <a:pt x="7072" y="21515"/>
                  </a:lnTo>
                  <a:lnTo>
                    <a:pt x="7325" y="21605"/>
                  </a:lnTo>
                  <a:lnTo>
                    <a:pt x="7578" y="21680"/>
                  </a:lnTo>
                  <a:lnTo>
                    <a:pt x="7838" y="21756"/>
                  </a:lnTo>
                  <a:lnTo>
                    <a:pt x="8091" y="21825"/>
                  </a:lnTo>
                  <a:lnTo>
                    <a:pt x="8357" y="21887"/>
                  </a:lnTo>
                  <a:lnTo>
                    <a:pt x="8617" y="21935"/>
                  </a:lnTo>
                  <a:lnTo>
                    <a:pt x="8876" y="21983"/>
                  </a:lnTo>
                  <a:lnTo>
                    <a:pt x="9143" y="22024"/>
                  </a:lnTo>
                  <a:lnTo>
                    <a:pt x="9409" y="22059"/>
                  </a:lnTo>
                  <a:lnTo>
                    <a:pt x="9675" y="22086"/>
                  </a:lnTo>
                  <a:lnTo>
                    <a:pt x="9942" y="22100"/>
                  </a:lnTo>
                  <a:lnTo>
                    <a:pt x="10215" y="22114"/>
                  </a:lnTo>
                  <a:lnTo>
                    <a:pt x="10481" y="22121"/>
                  </a:lnTo>
                  <a:lnTo>
                    <a:pt x="10754" y="22114"/>
                  </a:lnTo>
                  <a:lnTo>
                    <a:pt x="11027" y="22107"/>
                  </a:lnTo>
                  <a:lnTo>
                    <a:pt x="11293" y="22093"/>
                  </a:lnTo>
                  <a:lnTo>
                    <a:pt x="11566" y="22066"/>
                  </a:lnTo>
                  <a:lnTo>
                    <a:pt x="11839" y="22031"/>
                  </a:lnTo>
                  <a:lnTo>
                    <a:pt x="12112" y="21997"/>
                  </a:lnTo>
                  <a:lnTo>
                    <a:pt x="12379" y="21949"/>
                  </a:lnTo>
                  <a:lnTo>
                    <a:pt x="12652" y="21894"/>
                  </a:lnTo>
                  <a:lnTo>
                    <a:pt x="12925" y="21832"/>
                  </a:lnTo>
                  <a:lnTo>
                    <a:pt x="13198" y="21763"/>
                  </a:lnTo>
                  <a:lnTo>
                    <a:pt x="13464" y="21680"/>
                  </a:lnTo>
                  <a:lnTo>
                    <a:pt x="13737" y="21598"/>
                  </a:lnTo>
                  <a:lnTo>
                    <a:pt x="14003" y="21502"/>
                  </a:lnTo>
                  <a:lnTo>
                    <a:pt x="14270" y="21399"/>
                  </a:lnTo>
                  <a:lnTo>
                    <a:pt x="14536" y="21289"/>
                  </a:lnTo>
                  <a:lnTo>
                    <a:pt x="14802" y="21172"/>
                  </a:lnTo>
                  <a:lnTo>
                    <a:pt x="15055" y="21055"/>
                  </a:lnTo>
                  <a:lnTo>
                    <a:pt x="15308" y="20924"/>
                  </a:lnTo>
                  <a:lnTo>
                    <a:pt x="15555" y="20794"/>
                  </a:lnTo>
                  <a:lnTo>
                    <a:pt x="15794" y="20649"/>
                  </a:lnTo>
                  <a:lnTo>
                    <a:pt x="16034" y="20505"/>
                  </a:lnTo>
                  <a:lnTo>
                    <a:pt x="16267" y="20353"/>
                  </a:lnTo>
                  <a:lnTo>
                    <a:pt x="16493" y="20195"/>
                  </a:lnTo>
                  <a:lnTo>
                    <a:pt x="16713" y="20030"/>
                  </a:lnTo>
                  <a:lnTo>
                    <a:pt x="16933" y="19865"/>
                  </a:lnTo>
                  <a:lnTo>
                    <a:pt x="17146" y="19693"/>
                  </a:lnTo>
                  <a:lnTo>
                    <a:pt x="17352" y="19515"/>
                  </a:lnTo>
                  <a:lnTo>
                    <a:pt x="17552" y="19329"/>
                  </a:lnTo>
                  <a:lnTo>
                    <a:pt x="17752" y="19136"/>
                  </a:lnTo>
                  <a:lnTo>
                    <a:pt x="17945" y="18944"/>
                  </a:lnTo>
                  <a:lnTo>
                    <a:pt x="18131" y="18744"/>
                  </a:lnTo>
                  <a:lnTo>
                    <a:pt x="18311" y="18545"/>
                  </a:lnTo>
                  <a:lnTo>
                    <a:pt x="18491" y="18339"/>
                  </a:lnTo>
                  <a:lnTo>
                    <a:pt x="18657" y="18126"/>
                  </a:lnTo>
                  <a:lnTo>
                    <a:pt x="18824" y="17913"/>
                  </a:lnTo>
                  <a:lnTo>
                    <a:pt x="18984" y="17692"/>
                  </a:lnTo>
                  <a:lnTo>
                    <a:pt x="19143" y="17472"/>
                  </a:lnTo>
                  <a:lnTo>
                    <a:pt x="19290" y="17246"/>
                  </a:lnTo>
                  <a:lnTo>
                    <a:pt x="19436" y="17012"/>
                  </a:lnTo>
                  <a:lnTo>
                    <a:pt x="19576" y="16778"/>
                  </a:lnTo>
                  <a:lnTo>
                    <a:pt x="19709" y="16544"/>
                  </a:lnTo>
                  <a:lnTo>
                    <a:pt x="19836" y="16304"/>
                  </a:lnTo>
                  <a:lnTo>
                    <a:pt x="19962" y="16056"/>
                  </a:lnTo>
                  <a:lnTo>
                    <a:pt x="20076" y="15815"/>
                  </a:lnTo>
                  <a:lnTo>
                    <a:pt x="20189" y="15561"/>
                  </a:lnTo>
                  <a:lnTo>
                    <a:pt x="20295" y="15313"/>
                  </a:lnTo>
                  <a:lnTo>
                    <a:pt x="20395" y="15059"/>
                  </a:lnTo>
                  <a:lnTo>
                    <a:pt x="20488" y="14798"/>
                  </a:lnTo>
                  <a:lnTo>
                    <a:pt x="20575" y="14543"/>
                  </a:lnTo>
                  <a:lnTo>
                    <a:pt x="20661" y="14282"/>
                  </a:lnTo>
                  <a:lnTo>
                    <a:pt x="20735" y="14021"/>
                  </a:lnTo>
                  <a:lnTo>
                    <a:pt x="20808" y="13753"/>
                  </a:lnTo>
                  <a:lnTo>
                    <a:pt x="20875" y="13484"/>
                  </a:lnTo>
                  <a:lnTo>
                    <a:pt x="20934" y="13216"/>
                  </a:lnTo>
                  <a:lnTo>
                    <a:pt x="20988" y="12948"/>
                  </a:lnTo>
                  <a:lnTo>
                    <a:pt x="21034" y="12673"/>
                  </a:lnTo>
                  <a:lnTo>
                    <a:pt x="21074" y="12405"/>
                  </a:lnTo>
                  <a:lnTo>
                    <a:pt x="21114" y="12130"/>
                  </a:lnTo>
                  <a:lnTo>
                    <a:pt x="21141" y="11855"/>
                  </a:lnTo>
                  <a:lnTo>
                    <a:pt x="21167" y="11580"/>
                  </a:lnTo>
                  <a:lnTo>
                    <a:pt x="21181" y="11298"/>
                  </a:lnTo>
                  <a:lnTo>
                    <a:pt x="21194" y="11023"/>
                  </a:lnTo>
                  <a:lnTo>
                    <a:pt x="21201" y="10748"/>
                  </a:lnTo>
                  <a:lnTo>
                    <a:pt x="21201" y="10466"/>
                  </a:lnTo>
                  <a:lnTo>
                    <a:pt x="21194" y="10191"/>
                  </a:lnTo>
                  <a:lnTo>
                    <a:pt x="21181" y="9909"/>
                  </a:lnTo>
                  <a:lnTo>
                    <a:pt x="21161" y="9634"/>
                  </a:lnTo>
                  <a:lnTo>
                    <a:pt x="21134" y="9352"/>
                  </a:lnTo>
                  <a:lnTo>
                    <a:pt x="21101" y="9077"/>
                  </a:lnTo>
                  <a:lnTo>
                    <a:pt x="21061" y="8795"/>
                  </a:lnTo>
                  <a:lnTo>
                    <a:pt x="21014" y="8520"/>
                  </a:lnTo>
                  <a:lnTo>
                    <a:pt x="20968" y="8245"/>
                  </a:lnTo>
                  <a:lnTo>
                    <a:pt x="20908" y="7970"/>
                  </a:lnTo>
                  <a:lnTo>
                    <a:pt x="20841" y="7695"/>
                  </a:lnTo>
                  <a:lnTo>
                    <a:pt x="20768" y="7420"/>
                  </a:lnTo>
                  <a:lnTo>
                    <a:pt x="20695" y="7145"/>
                  </a:lnTo>
                  <a:lnTo>
                    <a:pt x="20608" y="6877"/>
                  </a:lnTo>
                  <a:lnTo>
                    <a:pt x="20515" y="6602"/>
                  </a:lnTo>
                  <a:lnTo>
                    <a:pt x="20422" y="6333"/>
                  </a:lnTo>
                  <a:lnTo>
                    <a:pt x="20315" y="6072"/>
                  </a:lnTo>
                  <a:lnTo>
                    <a:pt x="20215" y="5825"/>
                  </a:lnTo>
                  <a:lnTo>
                    <a:pt x="20102" y="5584"/>
                  </a:lnTo>
                  <a:lnTo>
                    <a:pt x="19989" y="5343"/>
                  </a:lnTo>
                  <a:lnTo>
                    <a:pt x="19869" y="5110"/>
                  </a:lnTo>
                  <a:lnTo>
                    <a:pt x="19743" y="4883"/>
                  </a:lnTo>
                  <a:lnTo>
                    <a:pt x="19609" y="4656"/>
                  </a:lnTo>
                  <a:lnTo>
                    <a:pt x="19470" y="4436"/>
                  </a:lnTo>
                  <a:lnTo>
                    <a:pt x="19330" y="4223"/>
                  </a:lnTo>
                  <a:lnTo>
                    <a:pt x="19183" y="4009"/>
                  </a:lnTo>
                  <a:lnTo>
                    <a:pt x="19030" y="3796"/>
                  </a:lnTo>
                  <a:lnTo>
                    <a:pt x="18870" y="3597"/>
                  </a:lnTo>
                  <a:lnTo>
                    <a:pt x="18704" y="3397"/>
                  </a:lnTo>
                  <a:lnTo>
                    <a:pt x="18537" y="3205"/>
                  </a:lnTo>
                  <a:lnTo>
                    <a:pt x="18364" y="3012"/>
                  </a:lnTo>
                  <a:lnTo>
                    <a:pt x="18191" y="2834"/>
                  </a:lnTo>
                  <a:lnTo>
                    <a:pt x="18011" y="2655"/>
                  </a:lnTo>
                  <a:lnTo>
                    <a:pt x="17825" y="2476"/>
                  </a:lnTo>
                  <a:lnTo>
                    <a:pt x="17639" y="2311"/>
                  </a:lnTo>
                  <a:lnTo>
                    <a:pt x="17446" y="2146"/>
                  </a:lnTo>
                  <a:lnTo>
                    <a:pt x="17252" y="1988"/>
                  </a:lnTo>
                  <a:lnTo>
                    <a:pt x="17053" y="1837"/>
                  </a:lnTo>
                  <a:lnTo>
                    <a:pt x="16853" y="1692"/>
                  </a:lnTo>
                  <a:lnTo>
                    <a:pt x="16647" y="1548"/>
                  </a:lnTo>
                  <a:lnTo>
                    <a:pt x="16433" y="1410"/>
                  </a:lnTo>
                  <a:lnTo>
                    <a:pt x="16227" y="1280"/>
                  </a:lnTo>
                  <a:lnTo>
                    <a:pt x="16007" y="1156"/>
                  </a:lnTo>
                  <a:lnTo>
                    <a:pt x="15794" y="1039"/>
                  </a:lnTo>
                  <a:lnTo>
                    <a:pt x="15575" y="929"/>
                  </a:lnTo>
                  <a:lnTo>
                    <a:pt x="15355" y="819"/>
                  </a:lnTo>
                  <a:lnTo>
                    <a:pt x="15128" y="723"/>
                  </a:lnTo>
                  <a:lnTo>
                    <a:pt x="14902" y="626"/>
                  </a:lnTo>
                  <a:lnTo>
                    <a:pt x="14676" y="537"/>
                  </a:lnTo>
                  <a:lnTo>
                    <a:pt x="14443" y="455"/>
                  </a:lnTo>
                  <a:lnTo>
                    <a:pt x="14210" y="379"/>
                  </a:lnTo>
                  <a:lnTo>
                    <a:pt x="13977" y="310"/>
                  </a:lnTo>
                  <a:lnTo>
                    <a:pt x="13744" y="248"/>
                  </a:lnTo>
                  <a:lnTo>
                    <a:pt x="13511" y="193"/>
                  </a:lnTo>
                  <a:lnTo>
                    <a:pt x="13271" y="145"/>
                  </a:lnTo>
                  <a:lnTo>
                    <a:pt x="13031" y="104"/>
                  </a:lnTo>
                  <a:lnTo>
                    <a:pt x="12798" y="70"/>
                  </a:lnTo>
                  <a:lnTo>
                    <a:pt x="12558" y="42"/>
                  </a:lnTo>
                  <a:lnTo>
                    <a:pt x="12319" y="21"/>
                  </a:lnTo>
                  <a:lnTo>
                    <a:pt x="12072" y="8"/>
                  </a:lnTo>
                  <a:lnTo>
                    <a:pt x="11833" y="1"/>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40;p38"/>
            <p:cNvSpPr/>
            <p:nvPr/>
          </p:nvSpPr>
          <p:spPr>
            <a:xfrm>
              <a:off x="-2898775" y="-3751125"/>
              <a:ext cx="199100" cy="126550"/>
            </a:xfrm>
            <a:custGeom>
              <a:avLst/>
              <a:gdLst/>
              <a:ahLst/>
              <a:cxnLst/>
              <a:rect l="l" t="t" r="r" b="b"/>
              <a:pathLst>
                <a:path w="7964" h="5062" extrusionOk="0">
                  <a:moveTo>
                    <a:pt x="134" y="1"/>
                  </a:moveTo>
                  <a:lnTo>
                    <a:pt x="81" y="207"/>
                  </a:lnTo>
                  <a:lnTo>
                    <a:pt x="47" y="413"/>
                  </a:lnTo>
                  <a:lnTo>
                    <a:pt x="21" y="620"/>
                  </a:lnTo>
                  <a:lnTo>
                    <a:pt x="1" y="826"/>
                  </a:lnTo>
                  <a:lnTo>
                    <a:pt x="1" y="1032"/>
                  </a:lnTo>
                  <a:lnTo>
                    <a:pt x="7" y="1239"/>
                  </a:lnTo>
                  <a:lnTo>
                    <a:pt x="21" y="1445"/>
                  </a:lnTo>
                  <a:lnTo>
                    <a:pt x="54" y="1644"/>
                  </a:lnTo>
                  <a:lnTo>
                    <a:pt x="87" y="1844"/>
                  </a:lnTo>
                  <a:lnTo>
                    <a:pt x="141" y="2043"/>
                  </a:lnTo>
                  <a:lnTo>
                    <a:pt x="194" y="2236"/>
                  </a:lnTo>
                  <a:lnTo>
                    <a:pt x="260" y="2428"/>
                  </a:lnTo>
                  <a:lnTo>
                    <a:pt x="340" y="2614"/>
                  </a:lnTo>
                  <a:lnTo>
                    <a:pt x="427" y="2793"/>
                  </a:lnTo>
                  <a:lnTo>
                    <a:pt x="520" y="2971"/>
                  </a:lnTo>
                  <a:lnTo>
                    <a:pt x="620" y="3150"/>
                  </a:lnTo>
                  <a:lnTo>
                    <a:pt x="733" y="3315"/>
                  </a:lnTo>
                  <a:lnTo>
                    <a:pt x="853" y="3480"/>
                  </a:lnTo>
                  <a:lnTo>
                    <a:pt x="980" y="3638"/>
                  </a:lnTo>
                  <a:lnTo>
                    <a:pt x="1113" y="3790"/>
                  </a:lnTo>
                  <a:lnTo>
                    <a:pt x="1253" y="3934"/>
                  </a:lnTo>
                  <a:lnTo>
                    <a:pt x="1399" y="4071"/>
                  </a:lnTo>
                  <a:lnTo>
                    <a:pt x="1559" y="4202"/>
                  </a:lnTo>
                  <a:lnTo>
                    <a:pt x="1719" y="4326"/>
                  </a:lnTo>
                  <a:lnTo>
                    <a:pt x="1885" y="4443"/>
                  </a:lnTo>
                  <a:lnTo>
                    <a:pt x="2058" y="4546"/>
                  </a:lnTo>
                  <a:lnTo>
                    <a:pt x="2238" y="4649"/>
                  </a:lnTo>
                  <a:lnTo>
                    <a:pt x="2424" y="4738"/>
                  </a:lnTo>
                  <a:lnTo>
                    <a:pt x="2617" y="4814"/>
                  </a:lnTo>
                  <a:lnTo>
                    <a:pt x="2811" y="4883"/>
                  </a:lnTo>
                  <a:lnTo>
                    <a:pt x="3017" y="4945"/>
                  </a:lnTo>
                  <a:lnTo>
                    <a:pt x="3217" y="4993"/>
                  </a:lnTo>
                  <a:lnTo>
                    <a:pt x="3337" y="5013"/>
                  </a:lnTo>
                  <a:lnTo>
                    <a:pt x="3456" y="5034"/>
                  </a:lnTo>
                  <a:lnTo>
                    <a:pt x="3689" y="5055"/>
                  </a:lnTo>
                  <a:lnTo>
                    <a:pt x="3922" y="5062"/>
                  </a:lnTo>
                  <a:lnTo>
                    <a:pt x="4149" y="5048"/>
                  </a:lnTo>
                  <a:lnTo>
                    <a:pt x="4375" y="5020"/>
                  </a:lnTo>
                  <a:lnTo>
                    <a:pt x="4595" y="4986"/>
                  </a:lnTo>
                  <a:lnTo>
                    <a:pt x="4808" y="4931"/>
                  </a:lnTo>
                  <a:lnTo>
                    <a:pt x="5021" y="4862"/>
                  </a:lnTo>
                  <a:lnTo>
                    <a:pt x="5227" y="4780"/>
                  </a:lnTo>
                  <a:lnTo>
                    <a:pt x="5427" y="4690"/>
                  </a:lnTo>
                  <a:lnTo>
                    <a:pt x="5627" y="4580"/>
                  </a:lnTo>
                  <a:lnTo>
                    <a:pt x="5820" y="4463"/>
                  </a:lnTo>
                  <a:lnTo>
                    <a:pt x="6006" y="4340"/>
                  </a:lnTo>
                  <a:lnTo>
                    <a:pt x="6180" y="4202"/>
                  </a:lnTo>
                  <a:lnTo>
                    <a:pt x="6353" y="4051"/>
                  </a:lnTo>
                  <a:lnTo>
                    <a:pt x="6519" y="3893"/>
                  </a:lnTo>
                  <a:lnTo>
                    <a:pt x="6679" y="3728"/>
                  </a:lnTo>
                  <a:lnTo>
                    <a:pt x="6825" y="3556"/>
                  </a:lnTo>
                  <a:lnTo>
                    <a:pt x="6972" y="3377"/>
                  </a:lnTo>
                  <a:lnTo>
                    <a:pt x="7105" y="3184"/>
                  </a:lnTo>
                  <a:lnTo>
                    <a:pt x="7232" y="2992"/>
                  </a:lnTo>
                  <a:lnTo>
                    <a:pt x="7345" y="2793"/>
                  </a:lnTo>
                  <a:lnTo>
                    <a:pt x="7458" y="2586"/>
                  </a:lnTo>
                  <a:lnTo>
                    <a:pt x="7558" y="2373"/>
                  </a:lnTo>
                  <a:lnTo>
                    <a:pt x="7644" y="2160"/>
                  </a:lnTo>
                  <a:lnTo>
                    <a:pt x="7724" y="1940"/>
                  </a:lnTo>
                  <a:lnTo>
                    <a:pt x="7791" y="1713"/>
                  </a:lnTo>
                  <a:lnTo>
                    <a:pt x="7851" y="1493"/>
                  </a:lnTo>
                  <a:lnTo>
                    <a:pt x="7897" y="1266"/>
                  </a:lnTo>
                  <a:lnTo>
                    <a:pt x="7931" y="1032"/>
                  </a:lnTo>
                  <a:lnTo>
                    <a:pt x="7957" y="805"/>
                  </a:lnTo>
                  <a:lnTo>
                    <a:pt x="7964" y="572"/>
                  </a:lnTo>
                  <a:lnTo>
                    <a:pt x="7871" y="606"/>
                  </a:lnTo>
                  <a:lnTo>
                    <a:pt x="7824" y="613"/>
                  </a:lnTo>
                  <a:lnTo>
                    <a:pt x="7778" y="620"/>
                  </a:lnTo>
                  <a:lnTo>
                    <a:pt x="7245" y="551"/>
                  </a:lnTo>
                  <a:lnTo>
                    <a:pt x="7205" y="606"/>
                  </a:lnTo>
                  <a:lnTo>
                    <a:pt x="7165" y="661"/>
                  </a:lnTo>
                  <a:lnTo>
                    <a:pt x="7118" y="709"/>
                  </a:lnTo>
                  <a:lnTo>
                    <a:pt x="7072" y="750"/>
                  </a:lnTo>
                  <a:lnTo>
                    <a:pt x="7019" y="785"/>
                  </a:lnTo>
                  <a:lnTo>
                    <a:pt x="6965" y="812"/>
                  </a:lnTo>
                  <a:lnTo>
                    <a:pt x="6905" y="840"/>
                  </a:lnTo>
                  <a:lnTo>
                    <a:pt x="6845" y="854"/>
                  </a:lnTo>
                  <a:lnTo>
                    <a:pt x="6779" y="867"/>
                  </a:lnTo>
                  <a:lnTo>
                    <a:pt x="6712" y="867"/>
                  </a:lnTo>
                  <a:lnTo>
                    <a:pt x="6639" y="860"/>
                  </a:lnTo>
                  <a:lnTo>
                    <a:pt x="6559" y="847"/>
                  </a:lnTo>
                  <a:lnTo>
                    <a:pt x="6479" y="819"/>
                  </a:lnTo>
                  <a:lnTo>
                    <a:pt x="6399" y="785"/>
                  </a:lnTo>
                  <a:lnTo>
                    <a:pt x="6313" y="737"/>
                  </a:lnTo>
                  <a:lnTo>
                    <a:pt x="6220" y="682"/>
                  </a:lnTo>
                  <a:lnTo>
                    <a:pt x="6140" y="634"/>
                  </a:lnTo>
                  <a:lnTo>
                    <a:pt x="6053" y="592"/>
                  </a:lnTo>
                  <a:lnTo>
                    <a:pt x="5873" y="510"/>
                  </a:lnTo>
                  <a:lnTo>
                    <a:pt x="5687" y="441"/>
                  </a:lnTo>
                  <a:lnTo>
                    <a:pt x="5500" y="372"/>
                  </a:lnTo>
                  <a:lnTo>
                    <a:pt x="5394" y="372"/>
                  </a:lnTo>
                  <a:lnTo>
                    <a:pt x="5414" y="620"/>
                  </a:lnTo>
                  <a:lnTo>
                    <a:pt x="5427" y="867"/>
                  </a:lnTo>
                  <a:lnTo>
                    <a:pt x="5434" y="1115"/>
                  </a:lnTo>
                  <a:lnTo>
                    <a:pt x="5434" y="1362"/>
                  </a:lnTo>
                  <a:lnTo>
                    <a:pt x="5414" y="1857"/>
                  </a:lnTo>
                  <a:lnTo>
                    <a:pt x="5394" y="2353"/>
                  </a:lnTo>
                  <a:lnTo>
                    <a:pt x="5394" y="2428"/>
                  </a:lnTo>
                  <a:lnTo>
                    <a:pt x="5394" y="2497"/>
                  </a:lnTo>
                  <a:lnTo>
                    <a:pt x="5381" y="2634"/>
                  </a:lnTo>
                  <a:lnTo>
                    <a:pt x="5347" y="2765"/>
                  </a:lnTo>
                  <a:lnTo>
                    <a:pt x="5307" y="2889"/>
                  </a:lnTo>
                  <a:lnTo>
                    <a:pt x="5254" y="3006"/>
                  </a:lnTo>
                  <a:lnTo>
                    <a:pt x="5188" y="3116"/>
                  </a:lnTo>
                  <a:lnTo>
                    <a:pt x="5108" y="3219"/>
                  </a:lnTo>
                  <a:lnTo>
                    <a:pt x="5021" y="3315"/>
                  </a:lnTo>
                  <a:lnTo>
                    <a:pt x="4928" y="3398"/>
                  </a:lnTo>
                  <a:lnTo>
                    <a:pt x="4821" y="3480"/>
                  </a:lnTo>
                  <a:lnTo>
                    <a:pt x="4715" y="3542"/>
                  </a:lnTo>
                  <a:lnTo>
                    <a:pt x="4595" y="3604"/>
                  </a:lnTo>
                  <a:lnTo>
                    <a:pt x="4475" y="3652"/>
                  </a:lnTo>
                  <a:lnTo>
                    <a:pt x="4355" y="3693"/>
                  </a:lnTo>
                  <a:lnTo>
                    <a:pt x="4229" y="3728"/>
                  </a:lnTo>
                  <a:lnTo>
                    <a:pt x="4096" y="3741"/>
                  </a:lnTo>
                  <a:lnTo>
                    <a:pt x="3969" y="3755"/>
                  </a:lnTo>
                  <a:lnTo>
                    <a:pt x="3843" y="3755"/>
                  </a:lnTo>
                  <a:lnTo>
                    <a:pt x="3716" y="3741"/>
                  </a:lnTo>
                  <a:lnTo>
                    <a:pt x="3590" y="3714"/>
                  </a:lnTo>
                  <a:lnTo>
                    <a:pt x="3470" y="3680"/>
                  </a:lnTo>
                  <a:lnTo>
                    <a:pt x="3350" y="3625"/>
                  </a:lnTo>
                  <a:lnTo>
                    <a:pt x="3237" y="3570"/>
                  </a:lnTo>
                  <a:lnTo>
                    <a:pt x="3137" y="3494"/>
                  </a:lnTo>
                  <a:lnTo>
                    <a:pt x="3037" y="3405"/>
                  </a:lnTo>
                  <a:lnTo>
                    <a:pt x="2944" y="3301"/>
                  </a:lnTo>
                  <a:lnTo>
                    <a:pt x="2904" y="3246"/>
                  </a:lnTo>
                  <a:lnTo>
                    <a:pt x="2864" y="3191"/>
                  </a:lnTo>
                  <a:lnTo>
                    <a:pt x="2831" y="3129"/>
                  </a:lnTo>
                  <a:lnTo>
                    <a:pt x="2797" y="3061"/>
                  </a:lnTo>
                  <a:lnTo>
                    <a:pt x="2764" y="2992"/>
                  </a:lnTo>
                  <a:lnTo>
                    <a:pt x="2737" y="2916"/>
                  </a:lnTo>
                  <a:lnTo>
                    <a:pt x="2717" y="2841"/>
                  </a:lnTo>
                  <a:lnTo>
                    <a:pt x="2697" y="2758"/>
                  </a:lnTo>
                  <a:lnTo>
                    <a:pt x="2677" y="2676"/>
                  </a:lnTo>
                  <a:lnTo>
                    <a:pt x="2664" y="2586"/>
                  </a:lnTo>
                  <a:lnTo>
                    <a:pt x="2651" y="2497"/>
                  </a:lnTo>
                  <a:lnTo>
                    <a:pt x="2644" y="2401"/>
                  </a:lnTo>
                  <a:lnTo>
                    <a:pt x="2611" y="1885"/>
                  </a:lnTo>
                  <a:lnTo>
                    <a:pt x="2597" y="1631"/>
                  </a:lnTo>
                  <a:lnTo>
                    <a:pt x="2584" y="1376"/>
                  </a:lnTo>
                  <a:lnTo>
                    <a:pt x="2584" y="1129"/>
                  </a:lnTo>
                  <a:lnTo>
                    <a:pt x="2584" y="874"/>
                  </a:lnTo>
                  <a:lnTo>
                    <a:pt x="2597" y="627"/>
                  </a:lnTo>
                  <a:lnTo>
                    <a:pt x="2624" y="372"/>
                  </a:lnTo>
                  <a:lnTo>
                    <a:pt x="2684" y="132"/>
                  </a:lnTo>
                  <a:lnTo>
                    <a:pt x="2051" y="97"/>
                  </a:lnTo>
                  <a:lnTo>
                    <a:pt x="1419" y="63"/>
                  </a:lnTo>
                  <a:lnTo>
                    <a:pt x="780" y="28"/>
                  </a:lnTo>
                  <a:lnTo>
                    <a:pt x="134" y="1"/>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1" name="Google Shape;841;p38"/>
            <p:cNvSpPr/>
            <p:nvPr/>
          </p:nvSpPr>
          <p:spPr>
            <a:xfrm>
              <a:off x="-2996150" y="-3957225"/>
              <a:ext cx="393875" cy="421175"/>
            </a:xfrm>
            <a:custGeom>
              <a:avLst/>
              <a:gdLst/>
              <a:ahLst/>
              <a:cxnLst/>
              <a:rect l="l" t="t" r="r" b="b"/>
              <a:pathLst>
                <a:path w="15755" h="16847" extrusionOk="0">
                  <a:moveTo>
                    <a:pt x="8630" y="2194"/>
                  </a:moveTo>
                  <a:lnTo>
                    <a:pt x="8690" y="2201"/>
                  </a:lnTo>
                  <a:lnTo>
                    <a:pt x="8863" y="2229"/>
                  </a:lnTo>
                  <a:lnTo>
                    <a:pt x="9036" y="2263"/>
                  </a:lnTo>
                  <a:lnTo>
                    <a:pt x="9202" y="2304"/>
                  </a:lnTo>
                  <a:lnTo>
                    <a:pt x="9369" y="2345"/>
                  </a:lnTo>
                  <a:lnTo>
                    <a:pt x="9535" y="2387"/>
                  </a:lnTo>
                  <a:lnTo>
                    <a:pt x="9695" y="2442"/>
                  </a:lnTo>
                  <a:lnTo>
                    <a:pt x="9848" y="2490"/>
                  </a:lnTo>
                  <a:lnTo>
                    <a:pt x="10001" y="2552"/>
                  </a:lnTo>
                  <a:lnTo>
                    <a:pt x="10148" y="2614"/>
                  </a:lnTo>
                  <a:lnTo>
                    <a:pt x="10294" y="2675"/>
                  </a:lnTo>
                  <a:lnTo>
                    <a:pt x="10441" y="2744"/>
                  </a:lnTo>
                  <a:lnTo>
                    <a:pt x="10581" y="2813"/>
                  </a:lnTo>
                  <a:lnTo>
                    <a:pt x="10720" y="2889"/>
                  </a:lnTo>
                  <a:lnTo>
                    <a:pt x="10854" y="2964"/>
                  </a:lnTo>
                  <a:lnTo>
                    <a:pt x="10980" y="3047"/>
                  </a:lnTo>
                  <a:lnTo>
                    <a:pt x="11113" y="3129"/>
                  </a:lnTo>
                  <a:lnTo>
                    <a:pt x="11233" y="3219"/>
                  </a:lnTo>
                  <a:lnTo>
                    <a:pt x="11360" y="3308"/>
                  </a:lnTo>
                  <a:lnTo>
                    <a:pt x="11473" y="3404"/>
                  </a:lnTo>
                  <a:lnTo>
                    <a:pt x="11593" y="3501"/>
                  </a:lnTo>
                  <a:lnTo>
                    <a:pt x="11706" y="3597"/>
                  </a:lnTo>
                  <a:lnTo>
                    <a:pt x="11812" y="3700"/>
                  </a:lnTo>
                  <a:lnTo>
                    <a:pt x="12019" y="3913"/>
                  </a:lnTo>
                  <a:lnTo>
                    <a:pt x="12219" y="4133"/>
                  </a:lnTo>
                  <a:lnTo>
                    <a:pt x="12405" y="4360"/>
                  </a:lnTo>
                  <a:lnTo>
                    <a:pt x="12578" y="4601"/>
                  </a:lnTo>
                  <a:lnTo>
                    <a:pt x="12738" y="4848"/>
                  </a:lnTo>
                  <a:lnTo>
                    <a:pt x="12884" y="5103"/>
                  </a:lnTo>
                  <a:lnTo>
                    <a:pt x="13024" y="5364"/>
                  </a:lnTo>
                  <a:lnTo>
                    <a:pt x="13151" y="5632"/>
                  </a:lnTo>
                  <a:lnTo>
                    <a:pt x="13264" y="5907"/>
                  </a:lnTo>
                  <a:lnTo>
                    <a:pt x="13364" y="6189"/>
                  </a:lnTo>
                  <a:lnTo>
                    <a:pt x="13450" y="6471"/>
                  </a:lnTo>
                  <a:lnTo>
                    <a:pt x="13530" y="6760"/>
                  </a:lnTo>
                  <a:lnTo>
                    <a:pt x="13597" y="7055"/>
                  </a:lnTo>
                  <a:lnTo>
                    <a:pt x="13650" y="7351"/>
                  </a:lnTo>
                  <a:lnTo>
                    <a:pt x="13697" y="7654"/>
                  </a:lnTo>
                  <a:lnTo>
                    <a:pt x="13723" y="7949"/>
                  </a:lnTo>
                  <a:lnTo>
                    <a:pt x="13743" y="8252"/>
                  </a:lnTo>
                  <a:lnTo>
                    <a:pt x="13757" y="8561"/>
                  </a:lnTo>
                  <a:lnTo>
                    <a:pt x="13750" y="8864"/>
                  </a:lnTo>
                  <a:lnTo>
                    <a:pt x="13737" y="9166"/>
                  </a:lnTo>
                  <a:lnTo>
                    <a:pt x="13717" y="9469"/>
                  </a:lnTo>
                  <a:lnTo>
                    <a:pt x="13677" y="9771"/>
                  </a:lnTo>
                  <a:lnTo>
                    <a:pt x="13630" y="10067"/>
                  </a:lnTo>
                  <a:lnTo>
                    <a:pt x="13570" y="10370"/>
                  </a:lnTo>
                  <a:lnTo>
                    <a:pt x="13504" y="10658"/>
                  </a:lnTo>
                  <a:lnTo>
                    <a:pt x="13424" y="10954"/>
                  </a:lnTo>
                  <a:lnTo>
                    <a:pt x="13330" y="11236"/>
                  </a:lnTo>
                  <a:lnTo>
                    <a:pt x="13231" y="11518"/>
                  </a:lnTo>
                  <a:lnTo>
                    <a:pt x="13117" y="11793"/>
                  </a:lnTo>
                  <a:lnTo>
                    <a:pt x="12998" y="12068"/>
                  </a:lnTo>
                  <a:lnTo>
                    <a:pt x="12858" y="12329"/>
                  </a:lnTo>
                  <a:lnTo>
                    <a:pt x="12718" y="12584"/>
                  </a:lnTo>
                  <a:lnTo>
                    <a:pt x="12558" y="12838"/>
                  </a:lnTo>
                  <a:lnTo>
                    <a:pt x="12392" y="13079"/>
                  </a:lnTo>
                  <a:lnTo>
                    <a:pt x="12219" y="13312"/>
                  </a:lnTo>
                  <a:lnTo>
                    <a:pt x="12032" y="13533"/>
                  </a:lnTo>
                  <a:lnTo>
                    <a:pt x="11832" y="13746"/>
                  </a:lnTo>
                  <a:lnTo>
                    <a:pt x="11626" y="13952"/>
                  </a:lnTo>
                  <a:lnTo>
                    <a:pt x="11406" y="14144"/>
                  </a:lnTo>
                  <a:lnTo>
                    <a:pt x="11180" y="14323"/>
                  </a:lnTo>
                  <a:lnTo>
                    <a:pt x="10940" y="14495"/>
                  </a:lnTo>
                  <a:lnTo>
                    <a:pt x="10820" y="14571"/>
                  </a:lnTo>
                  <a:lnTo>
                    <a:pt x="10694" y="14646"/>
                  </a:lnTo>
                  <a:lnTo>
                    <a:pt x="10567" y="14722"/>
                  </a:lnTo>
                  <a:lnTo>
                    <a:pt x="10434" y="14791"/>
                  </a:lnTo>
                  <a:lnTo>
                    <a:pt x="10301" y="14860"/>
                  </a:lnTo>
                  <a:lnTo>
                    <a:pt x="10168" y="14921"/>
                  </a:lnTo>
                  <a:lnTo>
                    <a:pt x="10028" y="14976"/>
                  </a:lnTo>
                  <a:lnTo>
                    <a:pt x="9888" y="15038"/>
                  </a:lnTo>
                  <a:lnTo>
                    <a:pt x="9742" y="15086"/>
                  </a:lnTo>
                  <a:lnTo>
                    <a:pt x="9602" y="15135"/>
                  </a:lnTo>
                  <a:lnTo>
                    <a:pt x="9449" y="15176"/>
                  </a:lnTo>
                  <a:lnTo>
                    <a:pt x="9302" y="15217"/>
                  </a:lnTo>
                  <a:lnTo>
                    <a:pt x="9149" y="15258"/>
                  </a:lnTo>
                  <a:lnTo>
                    <a:pt x="8989" y="15286"/>
                  </a:lnTo>
                  <a:lnTo>
                    <a:pt x="8836" y="15313"/>
                  </a:lnTo>
                  <a:lnTo>
                    <a:pt x="8676" y="15341"/>
                  </a:lnTo>
                  <a:lnTo>
                    <a:pt x="8510" y="15362"/>
                  </a:lnTo>
                  <a:lnTo>
                    <a:pt x="8350" y="15375"/>
                  </a:lnTo>
                  <a:lnTo>
                    <a:pt x="8177" y="15382"/>
                  </a:lnTo>
                  <a:lnTo>
                    <a:pt x="8011" y="15389"/>
                  </a:lnTo>
                  <a:lnTo>
                    <a:pt x="7837" y="15396"/>
                  </a:lnTo>
                  <a:lnTo>
                    <a:pt x="7664" y="15389"/>
                  </a:lnTo>
                  <a:lnTo>
                    <a:pt x="7485" y="15382"/>
                  </a:lnTo>
                  <a:lnTo>
                    <a:pt x="7305" y="15368"/>
                  </a:lnTo>
                  <a:lnTo>
                    <a:pt x="7152" y="15355"/>
                  </a:lnTo>
                  <a:lnTo>
                    <a:pt x="7005" y="15334"/>
                  </a:lnTo>
                  <a:lnTo>
                    <a:pt x="6852" y="15313"/>
                  </a:lnTo>
                  <a:lnTo>
                    <a:pt x="6706" y="15286"/>
                  </a:lnTo>
                  <a:lnTo>
                    <a:pt x="6559" y="15251"/>
                  </a:lnTo>
                  <a:lnTo>
                    <a:pt x="6413" y="15217"/>
                  </a:lnTo>
                  <a:lnTo>
                    <a:pt x="6120" y="15135"/>
                  </a:lnTo>
                  <a:lnTo>
                    <a:pt x="5840" y="15038"/>
                  </a:lnTo>
                  <a:lnTo>
                    <a:pt x="5560" y="14928"/>
                  </a:lnTo>
                  <a:lnTo>
                    <a:pt x="5287" y="14805"/>
                  </a:lnTo>
                  <a:lnTo>
                    <a:pt x="5021" y="14660"/>
                  </a:lnTo>
                  <a:lnTo>
                    <a:pt x="4761" y="14509"/>
                  </a:lnTo>
                  <a:lnTo>
                    <a:pt x="4508" y="14344"/>
                  </a:lnTo>
                  <a:lnTo>
                    <a:pt x="4262" y="14165"/>
                  </a:lnTo>
                  <a:lnTo>
                    <a:pt x="4029" y="13979"/>
                  </a:lnTo>
                  <a:lnTo>
                    <a:pt x="3803" y="13773"/>
                  </a:lnTo>
                  <a:lnTo>
                    <a:pt x="3583" y="13567"/>
                  </a:lnTo>
                  <a:lnTo>
                    <a:pt x="3376" y="13347"/>
                  </a:lnTo>
                  <a:lnTo>
                    <a:pt x="3183" y="13113"/>
                  </a:lnTo>
                  <a:lnTo>
                    <a:pt x="2997" y="12872"/>
                  </a:lnTo>
                  <a:lnTo>
                    <a:pt x="2824" y="12625"/>
                  </a:lnTo>
                  <a:lnTo>
                    <a:pt x="2664" y="12370"/>
                  </a:lnTo>
                  <a:lnTo>
                    <a:pt x="2511" y="12102"/>
                  </a:lnTo>
                  <a:lnTo>
                    <a:pt x="2378" y="11834"/>
                  </a:lnTo>
                  <a:lnTo>
                    <a:pt x="2258" y="11552"/>
                  </a:lnTo>
                  <a:lnTo>
                    <a:pt x="2145" y="11270"/>
                  </a:lnTo>
                  <a:lnTo>
                    <a:pt x="2051" y="10982"/>
                  </a:lnTo>
                  <a:lnTo>
                    <a:pt x="2011" y="10837"/>
                  </a:lnTo>
                  <a:lnTo>
                    <a:pt x="1978" y="10686"/>
                  </a:lnTo>
                  <a:lnTo>
                    <a:pt x="1945" y="10541"/>
                  </a:lnTo>
                  <a:lnTo>
                    <a:pt x="1912" y="10390"/>
                  </a:lnTo>
                  <a:lnTo>
                    <a:pt x="1892" y="10239"/>
                  </a:lnTo>
                  <a:lnTo>
                    <a:pt x="1872" y="10088"/>
                  </a:lnTo>
                  <a:lnTo>
                    <a:pt x="1852" y="9936"/>
                  </a:lnTo>
                  <a:lnTo>
                    <a:pt x="1838" y="9778"/>
                  </a:lnTo>
                  <a:lnTo>
                    <a:pt x="1832" y="9627"/>
                  </a:lnTo>
                  <a:lnTo>
                    <a:pt x="1825" y="9469"/>
                  </a:lnTo>
                  <a:lnTo>
                    <a:pt x="1825" y="9318"/>
                  </a:lnTo>
                  <a:lnTo>
                    <a:pt x="1832" y="9159"/>
                  </a:lnTo>
                  <a:lnTo>
                    <a:pt x="1845" y="9001"/>
                  </a:lnTo>
                  <a:lnTo>
                    <a:pt x="1858" y="8843"/>
                  </a:lnTo>
                  <a:lnTo>
                    <a:pt x="1872" y="8692"/>
                  </a:lnTo>
                  <a:lnTo>
                    <a:pt x="1898" y="8534"/>
                  </a:lnTo>
                  <a:lnTo>
                    <a:pt x="1952" y="8245"/>
                  </a:lnTo>
                  <a:lnTo>
                    <a:pt x="2018" y="7963"/>
                  </a:lnTo>
                  <a:lnTo>
                    <a:pt x="2091" y="7681"/>
                  </a:lnTo>
                  <a:lnTo>
                    <a:pt x="2178" y="7413"/>
                  </a:lnTo>
                  <a:lnTo>
                    <a:pt x="2278" y="7145"/>
                  </a:lnTo>
                  <a:lnTo>
                    <a:pt x="2391" y="6890"/>
                  </a:lnTo>
                  <a:lnTo>
                    <a:pt x="2511" y="6636"/>
                  </a:lnTo>
                  <a:lnTo>
                    <a:pt x="2644" y="6388"/>
                  </a:lnTo>
                  <a:lnTo>
                    <a:pt x="2784" y="6148"/>
                  </a:lnTo>
                  <a:lnTo>
                    <a:pt x="2930" y="5914"/>
                  </a:lnTo>
                  <a:lnTo>
                    <a:pt x="3090" y="5680"/>
                  </a:lnTo>
                  <a:lnTo>
                    <a:pt x="3263" y="5460"/>
                  </a:lnTo>
                  <a:lnTo>
                    <a:pt x="3436" y="5247"/>
                  </a:lnTo>
                  <a:lnTo>
                    <a:pt x="3623" y="5034"/>
                  </a:lnTo>
                  <a:lnTo>
                    <a:pt x="3816" y="4834"/>
                  </a:lnTo>
                  <a:lnTo>
                    <a:pt x="4016" y="4642"/>
                  </a:lnTo>
                  <a:lnTo>
                    <a:pt x="4222" y="4449"/>
                  </a:lnTo>
                  <a:lnTo>
                    <a:pt x="4435" y="4271"/>
                  </a:lnTo>
                  <a:lnTo>
                    <a:pt x="4655" y="4099"/>
                  </a:lnTo>
                  <a:lnTo>
                    <a:pt x="4881" y="3927"/>
                  </a:lnTo>
                  <a:lnTo>
                    <a:pt x="5108" y="3769"/>
                  </a:lnTo>
                  <a:lnTo>
                    <a:pt x="5347" y="3617"/>
                  </a:lnTo>
                  <a:lnTo>
                    <a:pt x="5587" y="3473"/>
                  </a:lnTo>
                  <a:lnTo>
                    <a:pt x="5827" y="3336"/>
                  </a:lnTo>
                  <a:lnTo>
                    <a:pt x="6080" y="3205"/>
                  </a:lnTo>
                  <a:lnTo>
                    <a:pt x="6333" y="3088"/>
                  </a:lnTo>
                  <a:lnTo>
                    <a:pt x="6586" y="2971"/>
                  </a:lnTo>
                  <a:lnTo>
                    <a:pt x="6845" y="2868"/>
                  </a:lnTo>
                  <a:lnTo>
                    <a:pt x="7105" y="2772"/>
                  </a:lnTo>
                  <a:lnTo>
                    <a:pt x="7371" y="2682"/>
                  </a:lnTo>
                  <a:lnTo>
                    <a:pt x="7638" y="2600"/>
                  </a:lnTo>
                  <a:lnTo>
                    <a:pt x="7904" y="2531"/>
                  </a:lnTo>
                  <a:lnTo>
                    <a:pt x="7971" y="2449"/>
                  </a:lnTo>
                  <a:lnTo>
                    <a:pt x="8050" y="2380"/>
                  </a:lnTo>
                  <a:lnTo>
                    <a:pt x="8144" y="2318"/>
                  </a:lnTo>
                  <a:lnTo>
                    <a:pt x="8237" y="2263"/>
                  </a:lnTo>
                  <a:lnTo>
                    <a:pt x="8343" y="2229"/>
                  </a:lnTo>
                  <a:lnTo>
                    <a:pt x="8457" y="2201"/>
                  </a:lnTo>
                  <a:lnTo>
                    <a:pt x="8510" y="2194"/>
                  </a:lnTo>
                  <a:close/>
                  <a:moveTo>
                    <a:pt x="8929" y="1"/>
                  </a:moveTo>
                  <a:lnTo>
                    <a:pt x="8723" y="14"/>
                  </a:lnTo>
                  <a:lnTo>
                    <a:pt x="8517" y="28"/>
                  </a:lnTo>
                  <a:lnTo>
                    <a:pt x="8310" y="56"/>
                  </a:lnTo>
                  <a:lnTo>
                    <a:pt x="8097" y="83"/>
                  </a:lnTo>
                  <a:lnTo>
                    <a:pt x="7877" y="125"/>
                  </a:lnTo>
                  <a:lnTo>
                    <a:pt x="7664" y="166"/>
                  </a:lnTo>
                  <a:lnTo>
                    <a:pt x="7445" y="221"/>
                  </a:lnTo>
                  <a:lnTo>
                    <a:pt x="7225" y="283"/>
                  </a:lnTo>
                  <a:lnTo>
                    <a:pt x="6998" y="351"/>
                  </a:lnTo>
                  <a:lnTo>
                    <a:pt x="6772" y="434"/>
                  </a:lnTo>
                  <a:lnTo>
                    <a:pt x="6546" y="516"/>
                  </a:lnTo>
                  <a:lnTo>
                    <a:pt x="6313" y="613"/>
                  </a:lnTo>
                  <a:lnTo>
                    <a:pt x="6080" y="716"/>
                  </a:lnTo>
                  <a:lnTo>
                    <a:pt x="5847" y="826"/>
                  </a:lnTo>
                  <a:lnTo>
                    <a:pt x="5614" y="943"/>
                  </a:lnTo>
                  <a:lnTo>
                    <a:pt x="5374" y="1073"/>
                  </a:lnTo>
                  <a:lnTo>
                    <a:pt x="5134" y="1211"/>
                  </a:lnTo>
                  <a:lnTo>
                    <a:pt x="5014" y="1266"/>
                  </a:lnTo>
                  <a:lnTo>
                    <a:pt x="4894" y="1307"/>
                  </a:lnTo>
                  <a:lnTo>
                    <a:pt x="4781" y="1328"/>
                  </a:lnTo>
                  <a:lnTo>
                    <a:pt x="4661" y="1335"/>
                  </a:lnTo>
                  <a:lnTo>
                    <a:pt x="4548" y="1328"/>
                  </a:lnTo>
                  <a:lnTo>
                    <a:pt x="4442" y="1307"/>
                  </a:lnTo>
                  <a:lnTo>
                    <a:pt x="4342" y="1280"/>
                  </a:lnTo>
                  <a:lnTo>
                    <a:pt x="4242" y="1232"/>
                  </a:lnTo>
                  <a:lnTo>
                    <a:pt x="3969" y="1431"/>
                  </a:lnTo>
                  <a:lnTo>
                    <a:pt x="3709" y="1637"/>
                  </a:lnTo>
                  <a:lnTo>
                    <a:pt x="3450" y="1850"/>
                  </a:lnTo>
                  <a:lnTo>
                    <a:pt x="3197" y="2070"/>
                  </a:lnTo>
                  <a:lnTo>
                    <a:pt x="2957" y="2297"/>
                  </a:lnTo>
                  <a:lnTo>
                    <a:pt x="2717" y="2538"/>
                  </a:lnTo>
                  <a:lnTo>
                    <a:pt x="2484" y="2779"/>
                  </a:lnTo>
                  <a:lnTo>
                    <a:pt x="2264" y="3026"/>
                  </a:lnTo>
                  <a:lnTo>
                    <a:pt x="2051" y="3287"/>
                  </a:lnTo>
                  <a:lnTo>
                    <a:pt x="1845" y="3549"/>
                  </a:lnTo>
                  <a:lnTo>
                    <a:pt x="1645" y="3817"/>
                  </a:lnTo>
                  <a:lnTo>
                    <a:pt x="1459" y="4092"/>
                  </a:lnTo>
                  <a:lnTo>
                    <a:pt x="1279" y="4374"/>
                  </a:lnTo>
                  <a:lnTo>
                    <a:pt x="1113" y="4656"/>
                  </a:lnTo>
                  <a:lnTo>
                    <a:pt x="953" y="4951"/>
                  </a:lnTo>
                  <a:lnTo>
                    <a:pt x="806" y="5247"/>
                  </a:lnTo>
                  <a:lnTo>
                    <a:pt x="673" y="5543"/>
                  </a:lnTo>
                  <a:lnTo>
                    <a:pt x="547" y="5852"/>
                  </a:lnTo>
                  <a:lnTo>
                    <a:pt x="433" y="6162"/>
                  </a:lnTo>
                  <a:lnTo>
                    <a:pt x="334" y="6478"/>
                  </a:lnTo>
                  <a:lnTo>
                    <a:pt x="247" y="6794"/>
                  </a:lnTo>
                  <a:lnTo>
                    <a:pt x="167" y="7117"/>
                  </a:lnTo>
                  <a:lnTo>
                    <a:pt x="107" y="7447"/>
                  </a:lnTo>
                  <a:lnTo>
                    <a:pt x="61" y="7777"/>
                  </a:lnTo>
                  <a:lnTo>
                    <a:pt x="27" y="8107"/>
                  </a:lnTo>
                  <a:lnTo>
                    <a:pt x="7" y="8444"/>
                  </a:lnTo>
                  <a:lnTo>
                    <a:pt x="1" y="8781"/>
                  </a:lnTo>
                  <a:lnTo>
                    <a:pt x="14" y="9125"/>
                  </a:lnTo>
                  <a:lnTo>
                    <a:pt x="41" y="9469"/>
                  </a:lnTo>
                  <a:lnTo>
                    <a:pt x="81" y="9813"/>
                  </a:lnTo>
                  <a:lnTo>
                    <a:pt x="107" y="9985"/>
                  </a:lnTo>
                  <a:lnTo>
                    <a:pt x="141" y="10163"/>
                  </a:lnTo>
                  <a:lnTo>
                    <a:pt x="174" y="10335"/>
                  </a:lnTo>
                  <a:lnTo>
                    <a:pt x="214" y="10507"/>
                  </a:lnTo>
                  <a:lnTo>
                    <a:pt x="267" y="10713"/>
                  </a:lnTo>
                  <a:lnTo>
                    <a:pt x="327" y="10920"/>
                  </a:lnTo>
                  <a:lnTo>
                    <a:pt x="387" y="11119"/>
                  </a:lnTo>
                  <a:lnTo>
                    <a:pt x="453" y="11318"/>
                  </a:lnTo>
                  <a:lnTo>
                    <a:pt x="520" y="11518"/>
                  </a:lnTo>
                  <a:lnTo>
                    <a:pt x="593" y="11710"/>
                  </a:lnTo>
                  <a:lnTo>
                    <a:pt x="673" y="11903"/>
                  </a:lnTo>
                  <a:lnTo>
                    <a:pt x="760" y="12089"/>
                  </a:lnTo>
                  <a:lnTo>
                    <a:pt x="846" y="12274"/>
                  </a:lnTo>
                  <a:lnTo>
                    <a:pt x="939" y="12460"/>
                  </a:lnTo>
                  <a:lnTo>
                    <a:pt x="1033" y="12639"/>
                  </a:lnTo>
                  <a:lnTo>
                    <a:pt x="1133" y="12811"/>
                  </a:lnTo>
                  <a:lnTo>
                    <a:pt x="1239" y="12989"/>
                  </a:lnTo>
                  <a:lnTo>
                    <a:pt x="1346" y="13154"/>
                  </a:lnTo>
                  <a:lnTo>
                    <a:pt x="1459" y="13326"/>
                  </a:lnTo>
                  <a:lnTo>
                    <a:pt x="1572" y="13491"/>
                  </a:lnTo>
                  <a:lnTo>
                    <a:pt x="1692" y="13649"/>
                  </a:lnTo>
                  <a:lnTo>
                    <a:pt x="1818" y="13808"/>
                  </a:lnTo>
                  <a:lnTo>
                    <a:pt x="1945" y="13966"/>
                  </a:lnTo>
                  <a:lnTo>
                    <a:pt x="2071" y="14117"/>
                  </a:lnTo>
                  <a:lnTo>
                    <a:pt x="2205" y="14261"/>
                  </a:lnTo>
                  <a:lnTo>
                    <a:pt x="2344" y="14406"/>
                  </a:lnTo>
                  <a:lnTo>
                    <a:pt x="2478" y="14550"/>
                  </a:lnTo>
                  <a:lnTo>
                    <a:pt x="2624" y="14688"/>
                  </a:lnTo>
                  <a:lnTo>
                    <a:pt x="2771" y="14818"/>
                  </a:lnTo>
                  <a:lnTo>
                    <a:pt x="2917" y="14949"/>
                  </a:lnTo>
                  <a:lnTo>
                    <a:pt x="3070" y="15073"/>
                  </a:lnTo>
                  <a:lnTo>
                    <a:pt x="3223" y="15196"/>
                  </a:lnTo>
                  <a:lnTo>
                    <a:pt x="3376" y="15313"/>
                  </a:lnTo>
                  <a:lnTo>
                    <a:pt x="3536" y="15430"/>
                  </a:lnTo>
                  <a:lnTo>
                    <a:pt x="3696" y="15540"/>
                  </a:lnTo>
                  <a:lnTo>
                    <a:pt x="3862" y="15650"/>
                  </a:lnTo>
                  <a:lnTo>
                    <a:pt x="4029" y="15747"/>
                  </a:lnTo>
                  <a:lnTo>
                    <a:pt x="4195" y="15850"/>
                  </a:lnTo>
                  <a:lnTo>
                    <a:pt x="4368" y="15939"/>
                  </a:lnTo>
                  <a:lnTo>
                    <a:pt x="4542" y="16028"/>
                  </a:lnTo>
                  <a:lnTo>
                    <a:pt x="4715" y="16118"/>
                  </a:lnTo>
                  <a:lnTo>
                    <a:pt x="4894" y="16200"/>
                  </a:lnTo>
                  <a:lnTo>
                    <a:pt x="5074" y="16276"/>
                  </a:lnTo>
                  <a:lnTo>
                    <a:pt x="5254" y="16345"/>
                  </a:lnTo>
                  <a:lnTo>
                    <a:pt x="5434" y="16414"/>
                  </a:lnTo>
                  <a:lnTo>
                    <a:pt x="5620" y="16475"/>
                  </a:lnTo>
                  <a:lnTo>
                    <a:pt x="5800" y="16537"/>
                  </a:lnTo>
                  <a:lnTo>
                    <a:pt x="5986" y="16585"/>
                  </a:lnTo>
                  <a:lnTo>
                    <a:pt x="6180" y="16634"/>
                  </a:lnTo>
                  <a:lnTo>
                    <a:pt x="6366" y="16682"/>
                  </a:lnTo>
                  <a:lnTo>
                    <a:pt x="6559" y="16716"/>
                  </a:lnTo>
                  <a:lnTo>
                    <a:pt x="6752" y="16750"/>
                  </a:lnTo>
                  <a:lnTo>
                    <a:pt x="6939" y="16785"/>
                  </a:lnTo>
                  <a:lnTo>
                    <a:pt x="7138" y="16805"/>
                  </a:lnTo>
                  <a:lnTo>
                    <a:pt x="7331" y="16826"/>
                  </a:lnTo>
                  <a:lnTo>
                    <a:pt x="7524" y="16840"/>
                  </a:lnTo>
                  <a:lnTo>
                    <a:pt x="7724" y="16847"/>
                  </a:lnTo>
                  <a:lnTo>
                    <a:pt x="8117" y="16847"/>
                  </a:lnTo>
                  <a:lnTo>
                    <a:pt x="8317" y="16840"/>
                  </a:lnTo>
                  <a:lnTo>
                    <a:pt x="8510" y="16826"/>
                  </a:lnTo>
                  <a:lnTo>
                    <a:pt x="8710" y="16805"/>
                  </a:lnTo>
                  <a:lnTo>
                    <a:pt x="8909" y="16785"/>
                  </a:lnTo>
                  <a:lnTo>
                    <a:pt x="9109" y="16757"/>
                  </a:lnTo>
                  <a:lnTo>
                    <a:pt x="9309" y="16716"/>
                  </a:lnTo>
                  <a:lnTo>
                    <a:pt x="9509" y="16675"/>
                  </a:lnTo>
                  <a:lnTo>
                    <a:pt x="9702" y="16634"/>
                  </a:lnTo>
                  <a:lnTo>
                    <a:pt x="9901" y="16579"/>
                  </a:lnTo>
                  <a:lnTo>
                    <a:pt x="10148" y="16503"/>
                  </a:lnTo>
                  <a:lnTo>
                    <a:pt x="10388" y="16427"/>
                  </a:lnTo>
                  <a:lnTo>
                    <a:pt x="10621" y="16345"/>
                  </a:lnTo>
                  <a:lnTo>
                    <a:pt x="10847" y="16255"/>
                  </a:lnTo>
                  <a:lnTo>
                    <a:pt x="11073" y="16159"/>
                  </a:lnTo>
                  <a:lnTo>
                    <a:pt x="11286" y="16063"/>
                  </a:lnTo>
                  <a:lnTo>
                    <a:pt x="11499" y="15960"/>
                  </a:lnTo>
                  <a:lnTo>
                    <a:pt x="11706" y="15850"/>
                  </a:lnTo>
                  <a:lnTo>
                    <a:pt x="11906" y="15740"/>
                  </a:lnTo>
                  <a:lnTo>
                    <a:pt x="12099" y="15616"/>
                  </a:lnTo>
                  <a:lnTo>
                    <a:pt x="12285" y="15499"/>
                  </a:lnTo>
                  <a:lnTo>
                    <a:pt x="12472" y="15368"/>
                  </a:lnTo>
                  <a:lnTo>
                    <a:pt x="12651" y="15238"/>
                  </a:lnTo>
                  <a:lnTo>
                    <a:pt x="12824" y="15100"/>
                  </a:lnTo>
                  <a:lnTo>
                    <a:pt x="12991" y="14963"/>
                  </a:lnTo>
                  <a:lnTo>
                    <a:pt x="13151" y="14818"/>
                  </a:lnTo>
                  <a:lnTo>
                    <a:pt x="13311" y="14667"/>
                  </a:lnTo>
                  <a:lnTo>
                    <a:pt x="13464" y="14523"/>
                  </a:lnTo>
                  <a:lnTo>
                    <a:pt x="13610" y="14364"/>
                  </a:lnTo>
                  <a:lnTo>
                    <a:pt x="13750" y="14206"/>
                  </a:lnTo>
                  <a:lnTo>
                    <a:pt x="13890" y="14041"/>
                  </a:lnTo>
                  <a:lnTo>
                    <a:pt x="14016" y="13876"/>
                  </a:lnTo>
                  <a:lnTo>
                    <a:pt x="14143" y="13711"/>
                  </a:lnTo>
                  <a:lnTo>
                    <a:pt x="14263" y="13539"/>
                  </a:lnTo>
                  <a:lnTo>
                    <a:pt x="14382" y="13367"/>
                  </a:lnTo>
                  <a:lnTo>
                    <a:pt x="14496" y="13189"/>
                  </a:lnTo>
                  <a:lnTo>
                    <a:pt x="14602" y="13010"/>
                  </a:lnTo>
                  <a:lnTo>
                    <a:pt x="14702" y="12824"/>
                  </a:lnTo>
                  <a:lnTo>
                    <a:pt x="14795" y="12646"/>
                  </a:lnTo>
                  <a:lnTo>
                    <a:pt x="14889" y="12453"/>
                  </a:lnTo>
                  <a:lnTo>
                    <a:pt x="14975" y="12267"/>
                  </a:lnTo>
                  <a:lnTo>
                    <a:pt x="15062" y="12075"/>
                  </a:lnTo>
                  <a:lnTo>
                    <a:pt x="15135" y="11882"/>
                  </a:lnTo>
                  <a:lnTo>
                    <a:pt x="15208" y="11683"/>
                  </a:lnTo>
                  <a:lnTo>
                    <a:pt x="15275" y="11490"/>
                  </a:lnTo>
                  <a:lnTo>
                    <a:pt x="15341" y="11291"/>
                  </a:lnTo>
                  <a:lnTo>
                    <a:pt x="15401" y="11092"/>
                  </a:lnTo>
                  <a:lnTo>
                    <a:pt x="15454" y="10885"/>
                  </a:lnTo>
                  <a:lnTo>
                    <a:pt x="15501" y="10686"/>
                  </a:lnTo>
                  <a:lnTo>
                    <a:pt x="15548" y="10480"/>
                  </a:lnTo>
                  <a:lnTo>
                    <a:pt x="15588" y="10273"/>
                  </a:lnTo>
                  <a:lnTo>
                    <a:pt x="15621" y="10067"/>
                  </a:lnTo>
                  <a:lnTo>
                    <a:pt x="15654" y="9861"/>
                  </a:lnTo>
                  <a:lnTo>
                    <a:pt x="15681" y="9655"/>
                  </a:lnTo>
                  <a:lnTo>
                    <a:pt x="15707" y="9448"/>
                  </a:lnTo>
                  <a:lnTo>
                    <a:pt x="15721" y="9235"/>
                  </a:lnTo>
                  <a:lnTo>
                    <a:pt x="15734" y="9029"/>
                  </a:lnTo>
                  <a:lnTo>
                    <a:pt x="15747" y="8816"/>
                  </a:lnTo>
                  <a:lnTo>
                    <a:pt x="15754" y="8609"/>
                  </a:lnTo>
                  <a:lnTo>
                    <a:pt x="15754" y="8396"/>
                  </a:lnTo>
                  <a:lnTo>
                    <a:pt x="15747" y="8190"/>
                  </a:lnTo>
                  <a:lnTo>
                    <a:pt x="15741" y="7977"/>
                  </a:lnTo>
                  <a:lnTo>
                    <a:pt x="15727" y="7771"/>
                  </a:lnTo>
                  <a:lnTo>
                    <a:pt x="15714" y="7557"/>
                  </a:lnTo>
                  <a:lnTo>
                    <a:pt x="15694" y="7351"/>
                  </a:lnTo>
                  <a:lnTo>
                    <a:pt x="15668" y="7145"/>
                  </a:lnTo>
                  <a:lnTo>
                    <a:pt x="15641" y="6932"/>
                  </a:lnTo>
                  <a:lnTo>
                    <a:pt x="15608" y="6725"/>
                  </a:lnTo>
                  <a:lnTo>
                    <a:pt x="15574" y="6526"/>
                  </a:lnTo>
                  <a:lnTo>
                    <a:pt x="15534" y="6320"/>
                  </a:lnTo>
                  <a:lnTo>
                    <a:pt x="15488" y="6113"/>
                  </a:lnTo>
                  <a:lnTo>
                    <a:pt x="15441" y="5914"/>
                  </a:lnTo>
                  <a:lnTo>
                    <a:pt x="15388" y="5715"/>
                  </a:lnTo>
                  <a:lnTo>
                    <a:pt x="15335" y="5515"/>
                  </a:lnTo>
                  <a:lnTo>
                    <a:pt x="15275" y="5316"/>
                  </a:lnTo>
                  <a:lnTo>
                    <a:pt x="15215" y="5123"/>
                  </a:lnTo>
                  <a:lnTo>
                    <a:pt x="15148" y="4931"/>
                  </a:lnTo>
                  <a:lnTo>
                    <a:pt x="15075" y="4738"/>
                  </a:lnTo>
                  <a:lnTo>
                    <a:pt x="15002" y="4546"/>
                  </a:lnTo>
                  <a:lnTo>
                    <a:pt x="14922" y="4360"/>
                  </a:lnTo>
                  <a:lnTo>
                    <a:pt x="14842" y="4174"/>
                  </a:lnTo>
                  <a:lnTo>
                    <a:pt x="14755" y="3989"/>
                  </a:lnTo>
                  <a:lnTo>
                    <a:pt x="14669" y="3810"/>
                  </a:lnTo>
                  <a:lnTo>
                    <a:pt x="14576" y="3631"/>
                  </a:lnTo>
                  <a:lnTo>
                    <a:pt x="14476" y="3459"/>
                  </a:lnTo>
                  <a:lnTo>
                    <a:pt x="14376" y="3287"/>
                  </a:lnTo>
                  <a:lnTo>
                    <a:pt x="14276" y="3122"/>
                  </a:lnTo>
                  <a:lnTo>
                    <a:pt x="14169" y="2957"/>
                  </a:lnTo>
                  <a:lnTo>
                    <a:pt x="14063" y="2792"/>
                  </a:lnTo>
                  <a:lnTo>
                    <a:pt x="13950" y="2634"/>
                  </a:lnTo>
                  <a:lnTo>
                    <a:pt x="13830" y="2476"/>
                  </a:lnTo>
                  <a:lnTo>
                    <a:pt x="13710" y="2325"/>
                  </a:lnTo>
                  <a:lnTo>
                    <a:pt x="13590" y="2180"/>
                  </a:lnTo>
                  <a:lnTo>
                    <a:pt x="13464" y="2036"/>
                  </a:lnTo>
                  <a:lnTo>
                    <a:pt x="13330" y="1892"/>
                  </a:lnTo>
                  <a:lnTo>
                    <a:pt x="13197" y="1754"/>
                  </a:lnTo>
                  <a:lnTo>
                    <a:pt x="13064" y="1623"/>
                  </a:lnTo>
                  <a:lnTo>
                    <a:pt x="12924" y="1500"/>
                  </a:lnTo>
                  <a:lnTo>
                    <a:pt x="12785" y="1376"/>
                  </a:lnTo>
                  <a:lnTo>
                    <a:pt x="12638" y="1252"/>
                  </a:lnTo>
                  <a:lnTo>
                    <a:pt x="12492" y="1142"/>
                  </a:lnTo>
                  <a:lnTo>
                    <a:pt x="12338" y="1032"/>
                  </a:lnTo>
                  <a:lnTo>
                    <a:pt x="12185" y="929"/>
                  </a:lnTo>
                  <a:lnTo>
                    <a:pt x="12025" y="826"/>
                  </a:lnTo>
                  <a:lnTo>
                    <a:pt x="11866" y="730"/>
                  </a:lnTo>
                  <a:lnTo>
                    <a:pt x="11706" y="640"/>
                  </a:lnTo>
                  <a:lnTo>
                    <a:pt x="11539" y="558"/>
                  </a:lnTo>
                  <a:lnTo>
                    <a:pt x="11366" y="482"/>
                  </a:lnTo>
                  <a:lnTo>
                    <a:pt x="11200" y="406"/>
                  </a:lnTo>
                  <a:lnTo>
                    <a:pt x="11020" y="338"/>
                  </a:lnTo>
                  <a:lnTo>
                    <a:pt x="10847" y="276"/>
                  </a:lnTo>
                  <a:lnTo>
                    <a:pt x="10667" y="221"/>
                  </a:lnTo>
                  <a:lnTo>
                    <a:pt x="10481" y="173"/>
                  </a:lnTo>
                  <a:lnTo>
                    <a:pt x="10301" y="131"/>
                  </a:lnTo>
                  <a:lnTo>
                    <a:pt x="10108" y="90"/>
                  </a:lnTo>
                  <a:lnTo>
                    <a:pt x="9921" y="63"/>
                  </a:lnTo>
                  <a:lnTo>
                    <a:pt x="9728" y="35"/>
                  </a:lnTo>
                  <a:lnTo>
                    <a:pt x="9529" y="14"/>
                  </a:lnTo>
                  <a:lnTo>
                    <a:pt x="9336" y="8"/>
                  </a:lnTo>
                  <a:lnTo>
                    <a:pt x="9136"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 name="Google Shape;842;p38"/>
            <p:cNvSpPr/>
            <p:nvPr/>
          </p:nvSpPr>
          <p:spPr>
            <a:xfrm>
              <a:off x="-2950525" y="-3902375"/>
              <a:ext cx="298300" cy="330050"/>
            </a:xfrm>
            <a:custGeom>
              <a:avLst/>
              <a:gdLst/>
              <a:ahLst/>
              <a:cxnLst/>
              <a:rect l="l" t="t" r="r" b="b"/>
              <a:pathLst>
                <a:path w="11932" h="13202" extrusionOk="0">
                  <a:moveTo>
                    <a:pt x="6612" y="1657"/>
                  </a:moveTo>
                  <a:lnTo>
                    <a:pt x="6845" y="1788"/>
                  </a:lnTo>
                  <a:lnTo>
                    <a:pt x="7078" y="1932"/>
                  </a:lnTo>
                  <a:lnTo>
                    <a:pt x="7304" y="2077"/>
                  </a:lnTo>
                  <a:lnTo>
                    <a:pt x="7531" y="2235"/>
                  </a:lnTo>
                  <a:lnTo>
                    <a:pt x="7750" y="2393"/>
                  </a:lnTo>
                  <a:lnTo>
                    <a:pt x="7963" y="2558"/>
                  </a:lnTo>
                  <a:lnTo>
                    <a:pt x="8170" y="2737"/>
                  </a:lnTo>
                  <a:lnTo>
                    <a:pt x="8369" y="2916"/>
                  </a:lnTo>
                  <a:lnTo>
                    <a:pt x="8563" y="3101"/>
                  </a:lnTo>
                  <a:lnTo>
                    <a:pt x="8742" y="3301"/>
                  </a:lnTo>
                  <a:lnTo>
                    <a:pt x="8922" y="3500"/>
                  </a:lnTo>
                  <a:lnTo>
                    <a:pt x="9089" y="3713"/>
                  </a:lnTo>
                  <a:lnTo>
                    <a:pt x="9242" y="3926"/>
                  </a:lnTo>
                  <a:lnTo>
                    <a:pt x="9381" y="4153"/>
                  </a:lnTo>
                  <a:lnTo>
                    <a:pt x="9515" y="4380"/>
                  </a:lnTo>
                  <a:lnTo>
                    <a:pt x="9635" y="4621"/>
                  </a:lnTo>
                  <a:lnTo>
                    <a:pt x="9235" y="4545"/>
                  </a:lnTo>
                  <a:lnTo>
                    <a:pt x="8829" y="4476"/>
                  </a:lnTo>
                  <a:lnTo>
                    <a:pt x="8423" y="4421"/>
                  </a:lnTo>
                  <a:lnTo>
                    <a:pt x="8017" y="4380"/>
                  </a:lnTo>
                  <a:lnTo>
                    <a:pt x="7597" y="4339"/>
                  </a:lnTo>
                  <a:lnTo>
                    <a:pt x="7184" y="4311"/>
                  </a:lnTo>
                  <a:lnTo>
                    <a:pt x="6765" y="4298"/>
                  </a:lnTo>
                  <a:lnTo>
                    <a:pt x="6345" y="4291"/>
                  </a:lnTo>
                  <a:lnTo>
                    <a:pt x="5926" y="4291"/>
                  </a:lnTo>
                  <a:lnTo>
                    <a:pt x="5506" y="4298"/>
                  </a:lnTo>
                  <a:lnTo>
                    <a:pt x="5087" y="4311"/>
                  </a:lnTo>
                  <a:lnTo>
                    <a:pt x="4667" y="4339"/>
                  </a:lnTo>
                  <a:lnTo>
                    <a:pt x="4248" y="4373"/>
                  </a:lnTo>
                  <a:lnTo>
                    <a:pt x="3835" y="4408"/>
                  </a:lnTo>
                  <a:lnTo>
                    <a:pt x="3422" y="4456"/>
                  </a:lnTo>
                  <a:lnTo>
                    <a:pt x="3010" y="4511"/>
                  </a:lnTo>
                  <a:lnTo>
                    <a:pt x="3189" y="4284"/>
                  </a:lnTo>
                  <a:lnTo>
                    <a:pt x="3376" y="4071"/>
                  </a:lnTo>
                  <a:lnTo>
                    <a:pt x="3569" y="3858"/>
                  </a:lnTo>
                  <a:lnTo>
                    <a:pt x="3775" y="3658"/>
                  </a:lnTo>
                  <a:lnTo>
                    <a:pt x="3988" y="3459"/>
                  </a:lnTo>
                  <a:lnTo>
                    <a:pt x="4201" y="3273"/>
                  </a:lnTo>
                  <a:lnTo>
                    <a:pt x="4428" y="3087"/>
                  </a:lnTo>
                  <a:lnTo>
                    <a:pt x="4661" y="2909"/>
                  </a:lnTo>
                  <a:lnTo>
                    <a:pt x="4894" y="2737"/>
                  </a:lnTo>
                  <a:lnTo>
                    <a:pt x="5134" y="2572"/>
                  </a:lnTo>
                  <a:lnTo>
                    <a:pt x="5373" y="2414"/>
                  </a:lnTo>
                  <a:lnTo>
                    <a:pt x="5620" y="2255"/>
                  </a:lnTo>
                  <a:lnTo>
                    <a:pt x="6112" y="1946"/>
                  </a:lnTo>
                  <a:lnTo>
                    <a:pt x="6612" y="1657"/>
                  </a:lnTo>
                  <a:close/>
                  <a:moveTo>
                    <a:pt x="2204" y="6051"/>
                  </a:moveTo>
                  <a:lnTo>
                    <a:pt x="2850" y="6078"/>
                  </a:lnTo>
                  <a:lnTo>
                    <a:pt x="3489" y="6113"/>
                  </a:lnTo>
                  <a:lnTo>
                    <a:pt x="4121" y="6147"/>
                  </a:lnTo>
                  <a:lnTo>
                    <a:pt x="4754" y="6182"/>
                  </a:lnTo>
                  <a:lnTo>
                    <a:pt x="4694" y="6422"/>
                  </a:lnTo>
                  <a:lnTo>
                    <a:pt x="4667" y="6677"/>
                  </a:lnTo>
                  <a:lnTo>
                    <a:pt x="4654" y="6924"/>
                  </a:lnTo>
                  <a:lnTo>
                    <a:pt x="4654" y="7179"/>
                  </a:lnTo>
                  <a:lnTo>
                    <a:pt x="4654" y="7426"/>
                  </a:lnTo>
                  <a:lnTo>
                    <a:pt x="4667" y="7681"/>
                  </a:lnTo>
                  <a:lnTo>
                    <a:pt x="4681" y="7935"/>
                  </a:lnTo>
                  <a:lnTo>
                    <a:pt x="4714" y="8451"/>
                  </a:lnTo>
                  <a:lnTo>
                    <a:pt x="4721" y="8547"/>
                  </a:lnTo>
                  <a:lnTo>
                    <a:pt x="4734" y="8636"/>
                  </a:lnTo>
                  <a:lnTo>
                    <a:pt x="4747" y="8726"/>
                  </a:lnTo>
                  <a:lnTo>
                    <a:pt x="4767" y="8808"/>
                  </a:lnTo>
                  <a:lnTo>
                    <a:pt x="4787" y="8891"/>
                  </a:lnTo>
                  <a:lnTo>
                    <a:pt x="4807" y="8966"/>
                  </a:lnTo>
                  <a:lnTo>
                    <a:pt x="4834" y="9042"/>
                  </a:lnTo>
                  <a:lnTo>
                    <a:pt x="4867" y="9111"/>
                  </a:lnTo>
                  <a:lnTo>
                    <a:pt x="4901" y="9179"/>
                  </a:lnTo>
                  <a:lnTo>
                    <a:pt x="4934" y="9241"/>
                  </a:lnTo>
                  <a:lnTo>
                    <a:pt x="4974" y="9296"/>
                  </a:lnTo>
                  <a:lnTo>
                    <a:pt x="5014" y="9351"/>
                  </a:lnTo>
                  <a:lnTo>
                    <a:pt x="5107" y="9455"/>
                  </a:lnTo>
                  <a:lnTo>
                    <a:pt x="5207" y="9544"/>
                  </a:lnTo>
                  <a:lnTo>
                    <a:pt x="5307" y="9620"/>
                  </a:lnTo>
                  <a:lnTo>
                    <a:pt x="5420" y="9675"/>
                  </a:lnTo>
                  <a:lnTo>
                    <a:pt x="5540" y="9730"/>
                  </a:lnTo>
                  <a:lnTo>
                    <a:pt x="5660" y="9764"/>
                  </a:lnTo>
                  <a:lnTo>
                    <a:pt x="5786" y="9791"/>
                  </a:lnTo>
                  <a:lnTo>
                    <a:pt x="5913" y="9805"/>
                  </a:lnTo>
                  <a:lnTo>
                    <a:pt x="6039" y="9805"/>
                  </a:lnTo>
                  <a:lnTo>
                    <a:pt x="6166" y="9791"/>
                  </a:lnTo>
                  <a:lnTo>
                    <a:pt x="6299" y="9778"/>
                  </a:lnTo>
                  <a:lnTo>
                    <a:pt x="6425" y="9743"/>
                  </a:lnTo>
                  <a:lnTo>
                    <a:pt x="6545" y="9702"/>
                  </a:lnTo>
                  <a:lnTo>
                    <a:pt x="6665" y="9654"/>
                  </a:lnTo>
                  <a:lnTo>
                    <a:pt x="6785" y="9592"/>
                  </a:lnTo>
                  <a:lnTo>
                    <a:pt x="6891" y="9530"/>
                  </a:lnTo>
                  <a:lnTo>
                    <a:pt x="6998" y="9448"/>
                  </a:lnTo>
                  <a:lnTo>
                    <a:pt x="7091" y="9365"/>
                  </a:lnTo>
                  <a:lnTo>
                    <a:pt x="7178" y="9269"/>
                  </a:lnTo>
                  <a:lnTo>
                    <a:pt x="7258" y="9166"/>
                  </a:lnTo>
                  <a:lnTo>
                    <a:pt x="7324" y="9056"/>
                  </a:lnTo>
                  <a:lnTo>
                    <a:pt x="7377" y="8939"/>
                  </a:lnTo>
                  <a:lnTo>
                    <a:pt x="7417" y="8815"/>
                  </a:lnTo>
                  <a:lnTo>
                    <a:pt x="7451" y="8684"/>
                  </a:lnTo>
                  <a:lnTo>
                    <a:pt x="7464" y="8547"/>
                  </a:lnTo>
                  <a:lnTo>
                    <a:pt x="7464" y="8478"/>
                  </a:lnTo>
                  <a:lnTo>
                    <a:pt x="7464" y="8403"/>
                  </a:lnTo>
                  <a:lnTo>
                    <a:pt x="7484" y="7907"/>
                  </a:lnTo>
                  <a:lnTo>
                    <a:pt x="7504" y="7412"/>
                  </a:lnTo>
                  <a:lnTo>
                    <a:pt x="7504" y="7165"/>
                  </a:lnTo>
                  <a:lnTo>
                    <a:pt x="7497" y="6917"/>
                  </a:lnTo>
                  <a:lnTo>
                    <a:pt x="7484" y="6670"/>
                  </a:lnTo>
                  <a:lnTo>
                    <a:pt x="7464" y="6422"/>
                  </a:lnTo>
                  <a:lnTo>
                    <a:pt x="7570" y="6422"/>
                  </a:lnTo>
                  <a:lnTo>
                    <a:pt x="7757" y="6491"/>
                  </a:lnTo>
                  <a:lnTo>
                    <a:pt x="7943" y="6560"/>
                  </a:lnTo>
                  <a:lnTo>
                    <a:pt x="8123" y="6642"/>
                  </a:lnTo>
                  <a:lnTo>
                    <a:pt x="8210" y="6684"/>
                  </a:lnTo>
                  <a:lnTo>
                    <a:pt x="8290" y="6732"/>
                  </a:lnTo>
                  <a:lnTo>
                    <a:pt x="8383" y="6787"/>
                  </a:lnTo>
                  <a:lnTo>
                    <a:pt x="8469" y="6835"/>
                  </a:lnTo>
                  <a:lnTo>
                    <a:pt x="8549" y="6869"/>
                  </a:lnTo>
                  <a:lnTo>
                    <a:pt x="8629" y="6897"/>
                  </a:lnTo>
                  <a:lnTo>
                    <a:pt x="8709" y="6910"/>
                  </a:lnTo>
                  <a:lnTo>
                    <a:pt x="8782" y="6917"/>
                  </a:lnTo>
                  <a:lnTo>
                    <a:pt x="8849" y="6917"/>
                  </a:lnTo>
                  <a:lnTo>
                    <a:pt x="8915" y="6904"/>
                  </a:lnTo>
                  <a:lnTo>
                    <a:pt x="8975" y="6890"/>
                  </a:lnTo>
                  <a:lnTo>
                    <a:pt x="9035" y="6862"/>
                  </a:lnTo>
                  <a:lnTo>
                    <a:pt x="9089" y="6835"/>
                  </a:lnTo>
                  <a:lnTo>
                    <a:pt x="9142" y="6800"/>
                  </a:lnTo>
                  <a:lnTo>
                    <a:pt x="9188" y="6759"/>
                  </a:lnTo>
                  <a:lnTo>
                    <a:pt x="9235" y="6711"/>
                  </a:lnTo>
                  <a:lnTo>
                    <a:pt x="9275" y="6656"/>
                  </a:lnTo>
                  <a:lnTo>
                    <a:pt x="9315" y="6601"/>
                  </a:lnTo>
                  <a:lnTo>
                    <a:pt x="9848" y="6670"/>
                  </a:lnTo>
                  <a:lnTo>
                    <a:pt x="9894" y="6663"/>
                  </a:lnTo>
                  <a:lnTo>
                    <a:pt x="9941" y="6656"/>
                  </a:lnTo>
                  <a:lnTo>
                    <a:pt x="10034" y="6622"/>
                  </a:lnTo>
                  <a:lnTo>
                    <a:pt x="10027" y="6855"/>
                  </a:lnTo>
                  <a:lnTo>
                    <a:pt x="10001" y="7082"/>
                  </a:lnTo>
                  <a:lnTo>
                    <a:pt x="9967" y="7316"/>
                  </a:lnTo>
                  <a:lnTo>
                    <a:pt x="9921" y="7543"/>
                  </a:lnTo>
                  <a:lnTo>
                    <a:pt x="9861" y="7763"/>
                  </a:lnTo>
                  <a:lnTo>
                    <a:pt x="9794" y="7990"/>
                  </a:lnTo>
                  <a:lnTo>
                    <a:pt x="9714" y="8210"/>
                  </a:lnTo>
                  <a:lnTo>
                    <a:pt x="9628" y="8423"/>
                  </a:lnTo>
                  <a:lnTo>
                    <a:pt x="9528" y="8636"/>
                  </a:lnTo>
                  <a:lnTo>
                    <a:pt x="9415" y="8843"/>
                  </a:lnTo>
                  <a:lnTo>
                    <a:pt x="9302" y="9042"/>
                  </a:lnTo>
                  <a:lnTo>
                    <a:pt x="9175" y="9234"/>
                  </a:lnTo>
                  <a:lnTo>
                    <a:pt x="9042" y="9427"/>
                  </a:lnTo>
                  <a:lnTo>
                    <a:pt x="8895" y="9606"/>
                  </a:lnTo>
                  <a:lnTo>
                    <a:pt x="8749" y="9778"/>
                  </a:lnTo>
                  <a:lnTo>
                    <a:pt x="8589" y="9943"/>
                  </a:lnTo>
                  <a:lnTo>
                    <a:pt x="8423" y="10101"/>
                  </a:lnTo>
                  <a:lnTo>
                    <a:pt x="8250" y="10252"/>
                  </a:lnTo>
                  <a:lnTo>
                    <a:pt x="8076" y="10390"/>
                  </a:lnTo>
                  <a:lnTo>
                    <a:pt x="7890" y="10513"/>
                  </a:lnTo>
                  <a:lnTo>
                    <a:pt x="7697" y="10630"/>
                  </a:lnTo>
                  <a:lnTo>
                    <a:pt x="7497" y="10740"/>
                  </a:lnTo>
                  <a:lnTo>
                    <a:pt x="7297" y="10830"/>
                  </a:lnTo>
                  <a:lnTo>
                    <a:pt x="7091" y="10912"/>
                  </a:lnTo>
                  <a:lnTo>
                    <a:pt x="6878" y="10981"/>
                  </a:lnTo>
                  <a:lnTo>
                    <a:pt x="6665" y="11036"/>
                  </a:lnTo>
                  <a:lnTo>
                    <a:pt x="6445" y="11070"/>
                  </a:lnTo>
                  <a:lnTo>
                    <a:pt x="6219" y="11098"/>
                  </a:lnTo>
                  <a:lnTo>
                    <a:pt x="5992" y="11112"/>
                  </a:lnTo>
                  <a:lnTo>
                    <a:pt x="5759" y="11105"/>
                  </a:lnTo>
                  <a:lnTo>
                    <a:pt x="5526" y="11084"/>
                  </a:lnTo>
                  <a:lnTo>
                    <a:pt x="5407" y="11063"/>
                  </a:lnTo>
                  <a:lnTo>
                    <a:pt x="5287" y="11043"/>
                  </a:lnTo>
                  <a:lnTo>
                    <a:pt x="5087" y="10995"/>
                  </a:lnTo>
                  <a:lnTo>
                    <a:pt x="4881" y="10933"/>
                  </a:lnTo>
                  <a:lnTo>
                    <a:pt x="4687" y="10864"/>
                  </a:lnTo>
                  <a:lnTo>
                    <a:pt x="4494" y="10788"/>
                  </a:lnTo>
                  <a:lnTo>
                    <a:pt x="4308" y="10699"/>
                  </a:lnTo>
                  <a:lnTo>
                    <a:pt x="4128" y="10596"/>
                  </a:lnTo>
                  <a:lnTo>
                    <a:pt x="3955" y="10493"/>
                  </a:lnTo>
                  <a:lnTo>
                    <a:pt x="3789" y="10376"/>
                  </a:lnTo>
                  <a:lnTo>
                    <a:pt x="3629" y="10252"/>
                  </a:lnTo>
                  <a:lnTo>
                    <a:pt x="3469" y="10121"/>
                  </a:lnTo>
                  <a:lnTo>
                    <a:pt x="3323" y="9984"/>
                  </a:lnTo>
                  <a:lnTo>
                    <a:pt x="3183" y="9840"/>
                  </a:lnTo>
                  <a:lnTo>
                    <a:pt x="3050" y="9688"/>
                  </a:lnTo>
                  <a:lnTo>
                    <a:pt x="2923" y="9530"/>
                  </a:lnTo>
                  <a:lnTo>
                    <a:pt x="2803" y="9365"/>
                  </a:lnTo>
                  <a:lnTo>
                    <a:pt x="2690" y="9200"/>
                  </a:lnTo>
                  <a:lnTo>
                    <a:pt x="2590" y="9021"/>
                  </a:lnTo>
                  <a:lnTo>
                    <a:pt x="2497" y="8843"/>
                  </a:lnTo>
                  <a:lnTo>
                    <a:pt x="2410" y="8664"/>
                  </a:lnTo>
                  <a:lnTo>
                    <a:pt x="2330" y="8478"/>
                  </a:lnTo>
                  <a:lnTo>
                    <a:pt x="2264" y="8286"/>
                  </a:lnTo>
                  <a:lnTo>
                    <a:pt x="2211" y="8093"/>
                  </a:lnTo>
                  <a:lnTo>
                    <a:pt x="2157" y="7894"/>
                  </a:lnTo>
                  <a:lnTo>
                    <a:pt x="2124" y="7694"/>
                  </a:lnTo>
                  <a:lnTo>
                    <a:pt x="2091" y="7495"/>
                  </a:lnTo>
                  <a:lnTo>
                    <a:pt x="2077" y="7289"/>
                  </a:lnTo>
                  <a:lnTo>
                    <a:pt x="2071" y="7082"/>
                  </a:lnTo>
                  <a:lnTo>
                    <a:pt x="2071" y="6876"/>
                  </a:lnTo>
                  <a:lnTo>
                    <a:pt x="2091" y="6670"/>
                  </a:lnTo>
                  <a:lnTo>
                    <a:pt x="2117" y="6463"/>
                  </a:lnTo>
                  <a:lnTo>
                    <a:pt x="2151" y="6257"/>
                  </a:lnTo>
                  <a:lnTo>
                    <a:pt x="2204" y="6051"/>
                  </a:lnTo>
                  <a:close/>
                  <a:moveTo>
                    <a:pt x="6685" y="0"/>
                  </a:moveTo>
                  <a:lnTo>
                    <a:pt x="6632" y="7"/>
                  </a:lnTo>
                  <a:lnTo>
                    <a:pt x="6518" y="35"/>
                  </a:lnTo>
                  <a:lnTo>
                    <a:pt x="6412" y="69"/>
                  </a:lnTo>
                  <a:lnTo>
                    <a:pt x="6319" y="124"/>
                  </a:lnTo>
                  <a:lnTo>
                    <a:pt x="6225" y="186"/>
                  </a:lnTo>
                  <a:lnTo>
                    <a:pt x="6146" y="255"/>
                  </a:lnTo>
                  <a:lnTo>
                    <a:pt x="6079" y="337"/>
                  </a:lnTo>
                  <a:lnTo>
                    <a:pt x="5813" y="406"/>
                  </a:lnTo>
                  <a:lnTo>
                    <a:pt x="5546" y="488"/>
                  </a:lnTo>
                  <a:lnTo>
                    <a:pt x="5280" y="578"/>
                  </a:lnTo>
                  <a:lnTo>
                    <a:pt x="5020" y="674"/>
                  </a:lnTo>
                  <a:lnTo>
                    <a:pt x="4761" y="777"/>
                  </a:lnTo>
                  <a:lnTo>
                    <a:pt x="4508" y="894"/>
                  </a:lnTo>
                  <a:lnTo>
                    <a:pt x="4255" y="1011"/>
                  </a:lnTo>
                  <a:lnTo>
                    <a:pt x="4002" y="1142"/>
                  </a:lnTo>
                  <a:lnTo>
                    <a:pt x="3762" y="1279"/>
                  </a:lnTo>
                  <a:lnTo>
                    <a:pt x="3522" y="1423"/>
                  </a:lnTo>
                  <a:lnTo>
                    <a:pt x="3283" y="1575"/>
                  </a:lnTo>
                  <a:lnTo>
                    <a:pt x="3056" y="1733"/>
                  </a:lnTo>
                  <a:lnTo>
                    <a:pt x="2830" y="1905"/>
                  </a:lnTo>
                  <a:lnTo>
                    <a:pt x="2610" y="2077"/>
                  </a:lnTo>
                  <a:lnTo>
                    <a:pt x="2397" y="2255"/>
                  </a:lnTo>
                  <a:lnTo>
                    <a:pt x="2191" y="2448"/>
                  </a:lnTo>
                  <a:lnTo>
                    <a:pt x="1991" y="2640"/>
                  </a:lnTo>
                  <a:lnTo>
                    <a:pt x="1798" y="2840"/>
                  </a:lnTo>
                  <a:lnTo>
                    <a:pt x="1611" y="3053"/>
                  </a:lnTo>
                  <a:lnTo>
                    <a:pt x="1438" y="3266"/>
                  </a:lnTo>
                  <a:lnTo>
                    <a:pt x="1265" y="3486"/>
                  </a:lnTo>
                  <a:lnTo>
                    <a:pt x="1105" y="3720"/>
                  </a:lnTo>
                  <a:lnTo>
                    <a:pt x="959" y="3954"/>
                  </a:lnTo>
                  <a:lnTo>
                    <a:pt x="819" y="4194"/>
                  </a:lnTo>
                  <a:lnTo>
                    <a:pt x="686" y="4442"/>
                  </a:lnTo>
                  <a:lnTo>
                    <a:pt x="566" y="4696"/>
                  </a:lnTo>
                  <a:lnTo>
                    <a:pt x="453" y="4951"/>
                  </a:lnTo>
                  <a:lnTo>
                    <a:pt x="353" y="5219"/>
                  </a:lnTo>
                  <a:lnTo>
                    <a:pt x="266" y="5487"/>
                  </a:lnTo>
                  <a:lnTo>
                    <a:pt x="193" y="5769"/>
                  </a:lnTo>
                  <a:lnTo>
                    <a:pt x="127" y="6051"/>
                  </a:lnTo>
                  <a:lnTo>
                    <a:pt x="73" y="6340"/>
                  </a:lnTo>
                  <a:lnTo>
                    <a:pt x="47" y="6498"/>
                  </a:lnTo>
                  <a:lnTo>
                    <a:pt x="33" y="6649"/>
                  </a:lnTo>
                  <a:lnTo>
                    <a:pt x="20" y="6807"/>
                  </a:lnTo>
                  <a:lnTo>
                    <a:pt x="7" y="6965"/>
                  </a:lnTo>
                  <a:lnTo>
                    <a:pt x="0" y="7124"/>
                  </a:lnTo>
                  <a:lnTo>
                    <a:pt x="0" y="7275"/>
                  </a:lnTo>
                  <a:lnTo>
                    <a:pt x="7" y="7433"/>
                  </a:lnTo>
                  <a:lnTo>
                    <a:pt x="13" y="7584"/>
                  </a:lnTo>
                  <a:lnTo>
                    <a:pt x="27" y="7742"/>
                  </a:lnTo>
                  <a:lnTo>
                    <a:pt x="47" y="7894"/>
                  </a:lnTo>
                  <a:lnTo>
                    <a:pt x="67" y="8045"/>
                  </a:lnTo>
                  <a:lnTo>
                    <a:pt x="87" y="8196"/>
                  </a:lnTo>
                  <a:lnTo>
                    <a:pt x="120" y="8347"/>
                  </a:lnTo>
                  <a:lnTo>
                    <a:pt x="153" y="8492"/>
                  </a:lnTo>
                  <a:lnTo>
                    <a:pt x="186" y="8643"/>
                  </a:lnTo>
                  <a:lnTo>
                    <a:pt x="226" y="8788"/>
                  </a:lnTo>
                  <a:lnTo>
                    <a:pt x="320" y="9076"/>
                  </a:lnTo>
                  <a:lnTo>
                    <a:pt x="433" y="9358"/>
                  </a:lnTo>
                  <a:lnTo>
                    <a:pt x="553" y="9640"/>
                  </a:lnTo>
                  <a:lnTo>
                    <a:pt x="686" y="9908"/>
                  </a:lnTo>
                  <a:lnTo>
                    <a:pt x="839" y="10176"/>
                  </a:lnTo>
                  <a:lnTo>
                    <a:pt x="999" y="10431"/>
                  </a:lnTo>
                  <a:lnTo>
                    <a:pt x="1172" y="10678"/>
                  </a:lnTo>
                  <a:lnTo>
                    <a:pt x="1358" y="10919"/>
                  </a:lnTo>
                  <a:lnTo>
                    <a:pt x="1551" y="11153"/>
                  </a:lnTo>
                  <a:lnTo>
                    <a:pt x="1758" y="11373"/>
                  </a:lnTo>
                  <a:lnTo>
                    <a:pt x="1978" y="11579"/>
                  </a:lnTo>
                  <a:lnTo>
                    <a:pt x="2204" y="11785"/>
                  </a:lnTo>
                  <a:lnTo>
                    <a:pt x="2437" y="11971"/>
                  </a:lnTo>
                  <a:lnTo>
                    <a:pt x="2683" y="12150"/>
                  </a:lnTo>
                  <a:lnTo>
                    <a:pt x="2936" y="12315"/>
                  </a:lnTo>
                  <a:lnTo>
                    <a:pt x="3196" y="12466"/>
                  </a:lnTo>
                  <a:lnTo>
                    <a:pt x="3462" y="12611"/>
                  </a:lnTo>
                  <a:lnTo>
                    <a:pt x="3735" y="12734"/>
                  </a:lnTo>
                  <a:lnTo>
                    <a:pt x="4015" y="12844"/>
                  </a:lnTo>
                  <a:lnTo>
                    <a:pt x="4295" y="12941"/>
                  </a:lnTo>
                  <a:lnTo>
                    <a:pt x="4588" y="13023"/>
                  </a:lnTo>
                  <a:lnTo>
                    <a:pt x="4734" y="13057"/>
                  </a:lnTo>
                  <a:lnTo>
                    <a:pt x="4881" y="13092"/>
                  </a:lnTo>
                  <a:lnTo>
                    <a:pt x="5027" y="13119"/>
                  </a:lnTo>
                  <a:lnTo>
                    <a:pt x="5180" y="13140"/>
                  </a:lnTo>
                  <a:lnTo>
                    <a:pt x="5327" y="13161"/>
                  </a:lnTo>
                  <a:lnTo>
                    <a:pt x="5480" y="13174"/>
                  </a:lnTo>
                  <a:lnTo>
                    <a:pt x="5660" y="13188"/>
                  </a:lnTo>
                  <a:lnTo>
                    <a:pt x="5839" y="13195"/>
                  </a:lnTo>
                  <a:lnTo>
                    <a:pt x="6012" y="13202"/>
                  </a:lnTo>
                  <a:lnTo>
                    <a:pt x="6186" y="13195"/>
                  </a:lnTo>
                  <a:lnTo>
                    <a:pt x="6352" y="13188"/>
                  </a:lnTo>
                  <a:lnTo>
                    <a:pt x="6525" y="13181"/>
                  </a:lnTo>
                  <a:lnTo>
                    <a:pt x="6685" y="13168"/>
                  </a:lnTo>
                  <a:lnTo>
                    <a:pt x="6851" y="13147"/>
                  </a:lnTo>
                  <a:lnTo>
                    <a:pt x="7011" y="13119"/>
                  </a:lnTo>
                  <a:lnTo>
                    <a:pt x="7164" y="13092"/>
                  </a:lnTo>
                  <a:lnTo>
                    <a:pt x="7324" y="13064"/>
                  </a:lnTo>
                  <a:lnTo>
                    <a:pt x="7477" y="13023"/>
                  </a:lnTo>
                  <a:lnTo>
                    <a:pt x="7624" y="12982"/>
                  </a:lnTo>
                  <a:lnTo>
                    <a:pt x="7777" y="12941"/>
                  </a:lnTo>
                  <a:lnTo>
                    <a:pt x="7917" y="12892"/>
                  </a:lnTo>
                  <a:lnTo>
                    <a:pt x="8063" y="12844"/>
                  </a:lnTo>
                  <a:lnTo>
                    <a:pt x="8203" y="12782"/>
                  </a:lnTo>
                  <a:lnTo>
                    <a:pt x="8343" y="12727"/>
                  </a:lnTo>
                  <a:lnTo>
                    <a:pt x="8476" y="12666"/>
                  </a:lnTo>
                  <a:lnTo>
                    <a:pt x="8609" y="12597"/>
                  </a:lnTo>
                  <a:lnTo>
                    <a:pt x="8742" y="12528"/>
                  </a:lnTo>
                  <a:lnTo>
                    <a:pt x="8869" y="12452"/>
                  </a:lnTo>
                  <a:lnTo>
                    <a:pt x="8995" y="12377"/>
                  </a:lnTo>
                  <a:lnTo>
                    <a:pt x="9115" y="12301"/>
                  </a:lnTo>
                  <a:lnTo>
                    <a:pt x="9355" y="12129"/>
                  </a:lnTo>
                  <a:lnTo>
                    <a:pt x="9581" y="11950"/>
                  </a:lnTo>
                  <a:lnTo>
                    <a:pt x="9801" y="11758"/>
                  </a:lnTo>
                  <a:lnTo>
                    <a:pt x="10007" y="11552"/>
                  </a:lnTo>
                  <a:lnTo>
                    <a:pt x="10207" y="11339"/>
                  </a:lnTo>
                  <a:lnTo>
                    <a:pt x="10394" y="11118"/>
                  </a:lnTo>
                  <a:lnTo>
                    <a:pt x="10567" y="10885"/>
                  </a:lnTo>
                  <a:lnTo>
                    <a:pt x="10733" y="10644"/>
                  </a:lnTo>
                  <a:lnTo>
                    <a:pt x="10893" y="10390"/>
                  </a:lnTo>
                  <a:lnTo>
                    <a:pt x="11033" y="10135"/>
                  </a:lnTo>
                  <a:lnTo>
                    <a:pt x="11173" y="9874"/>
                  </a:lnTo>
                  <a:lnTo>
                    <a:pt x="11292" y="9599"/>
                  </a:lnTo>
                  <a:lnTo>
                    <a:pt x="11406" y="9324"/>
                  </a:lnTo>
                  <a:lnTo>
                    <a:pt x="11505" y="9042"/>
                  </a:lnTo>
                  <a:lnTo>
                    <a:pt x="11599" y="8760"/>
                  </a:lnTo>
                  <a:lnTo>
                    <a:pt x="11679" y="8464"/>
                  </a:lnTo>
                  <a:lnTo>
                    <a:pt x="11745" y="8176"/>
                  </a:lnTo>
                  <a:lnTo>
                    <a:pt x="11805" y="7873"/>
                  </a:lnTo>
                  <a:lnTo>
                    <a:pt x="11852" y="7577"/>
                  </a:lnTo>
                  <a:lnTo>
                    <a:pt x="11892" y="7275"/>
                  </a:lnTo>
                  <a:lnTo>
                    <a:pt x="11912" y="6972"/>
                  </a:lnTo>
                  <a:lnTo>
                    <a:pt x="11925" y="6670"/>
                  </a:lnTo>
                  <a:lnTo>
                    <a:pt x="11932" y="6367"/>
                  </a:lnTo>
                  <a:lnTo>
                    <a:pt x="11918" y="6058"/>
                  </a:lnTo>
                  <a:lnTo>
                    <a:pt x="11898" y="5755"/>
                  </a:lnTo>
                  <a:lnTo>
                    <a:pt x="11872" y="5460"/>
                  </a:lnTo>
                  <a:lnTo>
                    <a:pt x="11825" y="5157"/>
                  </a:lnTo>
                  <a:lnTo>
                    <a:pt x="11772" y="4861"/>
                  </a:lnTo>
                  <a:lnTo>
                    <a:pt x="11705" y="4566"/>
                  </a:lnTo>
                  <a:lnTo>
                    <a:pt x="11625" y="4277"/>
                  </a:lnTo>
                  <a:lnTo>
                    <a:pt x="11539" y="3995"/>
                  </a:lnTo>
                  <a:lnTo>
                    <a:pt x="11439" y="3713"/>
                  </a:lnTo>
                  <a:lnTo>
                    <a:pt x="11326" y="3438"/>
                  </a:lnTo>
                  <a:lnTo>
                    <a:pt x="11199" y="3170"/>
                  </a:lnTo>
                  <a:lnTo>
                    <a:pt x="11059" y="2909"/>
                  </a:lnTo>
                  <a:lnTo>
                    <a:pt x="10913" y="2654"/>
                  </a:lnTo>
                  <a:lnTo>
                    <a:pt x="10753" y="2407"/>
                  </a:lnTo>
                  <a:lnTo>
                    <a:pt x="10580" y="2166"/>
                  </a:lnTo>
                  <a:lnTo>
                    <a:pt x="10394" y="1939"/>
                  </a:lnTo>
                  <a:lnTo>
                    <a:pt x="10194" y="1719"/>
                  </a:lnTo>
                  <a:lnTo>
                    <a:pt x="9987" y="1506"/>
                  </a:lnTo>
                  <a:lnTo>
                    <a:pt x="9881" y="1403"/>
                  </a:lnTo>
                  <a:lnTo>
                    <a:pt x="9768" y="1307"/>
                  </a:lnTo>
                  <a:lnTo>
                    <a:pt x="9648" y="1210"/>
                  </a:lnTo>
                  <a:lnTo>
                    <a:pt x="9535" y="1114"/>
                  </a:lnTo>
                  <a:lnTo>
                    <a:pt x="9408" y="1025"/>
                  </a:lnTo>
                  <a:lnTo>
                    <a:pt x="9288" y="935"/>
                  </a:lnTo>
                  <a:lnTo>
                    <a:pt x="9155" y="853"/>
                  </a:lnTo>
                  <a:lnTo>
                    <a:pt x="9029" y="770"/>
                  </a:lnTo>
                  <a:lnTo>
                    <a:pt x="8895" y="695"/>
                  </a:lnTo>
                  <a:lnTo>
                    <a:pt x="8756" y="619"/>
                  </a:lnTo>
                  <a:lnTo>
                    <a:pt x="8616" y="550"/>
                  </a:lnTo>
                  <a:lnTo>
                    <a:pt x="8469" y="481"/>
                  </a:lnTo>
                  <a:lnTo>
                    <a:pt x="8323" y="420"/>
                  </a:lnTo>
                  <a:lnTo>
                    <a:pt x="8176" y="358"/>
                  </a:lnTo>
                  <a:lnTo>
                    <a:pt x="8023" y="296"/>
                  </a:lnTo>
                  <a:lnTo>
                    <a:pt x="7870" y="248"/>
                  </a:lnTo>
                  <a:lnTo>
                    <a:pt x="7710" y="193"/>
                  </a:lnTo>
                  <a:lnTo>
                    <a:pt x="7544" y="151"/>
                  </a:lnTo>
                  <a:lnTo>
                    <a:pt x="7377" y="110"/>
                  </a:lnTo>
                  <a:lnTo>
                    <a:pt x="7211" y="69"/>
                  </a:lnTo>
                  <a:lnTo>
                    <a:pt x="7038" y="35"/>
                  </a:lnTo>
                  <a:lnTo>
                    <a:pt x="6865" y="7"/>
                  </a:lnTo>
                  <a:lnTo>
                    <a:pt x="6805"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3" name="Google Shape;843;p38"/>
            <p:cNvSpPr/>
            <p:nvPr/>
          </p:nvSpPr>
          <p:spPr>
            <a:xfrm>
              <a:off x="-2875300" y="-3860950"/>
              <a:ext cx="165650" cy="74100"/>
            </a:xfrm>
            <a:custGeom>
              <a:avLst/>
              <a:gdLst/>
              <a:ahLst/>
              <a:cxnLst/>
              <a:rect l="l" t="t" r="r" b="b"/>
              <a:pathLst>
                <a:path w="6626" h="2964" extrusionOk="0">
                  <a:moveTo>
                    <a:pt x="3603" y="0"/>
                  </a:moveTo>
                  <a:lnTo>
                    <a:pt x="3103" y="289"/>
                  </a:lnTo>
                  <a:lnTo>
                    <a:pt x="2611" y="598"/>
                  </a:lnTo>
                  <a:lnTo>
                    <a:pt x="2364" y="757"/>
                  </a:lnTo>
                  <a:lnTo>
                    <a:pt x="2125" y="915"/>
                  </a:lnTo>
                  <a:lnTo>
                    <a:pt x="1885" y="1080"/>
                  </a:lnTo>
                  <a:lnTo>
                    <a:pt x="1652" y="1252"/>
                  </a:lnTo>
                  <a:lnTo>
                    <a:pt x="1419" y="1430"/>
                  </a:lnTo>
                  <a:lnTo>
                    <a:pt x="1192" y="1616"/>
                  </a:lnTo>
                  <a:lnTo>
                    <a:pt x="979" y="1802"/>
                  </a:lnTo>
                  <a:lnTo>
                    <a:pt x="766" y="2001"/>
                  </a:lnTo>
                  <a:lnTo>
                    <a:pt x="560" y="2201"/>
                  </a:lnTo>
                  <a:lnTo>
                    <a:pt x="367" y="2414"/>
                  </a:lnTo>
                  <a:lnTo>
                    <a:pt x="180" y="2627"/>
                  </a:lnTo>
                  <a:lnTo>
                    <a:pt x="1" y="2854"/>
                  </a:lnTo>
                  <a:lnTo>
                    <a:pt x="413" y="2799"/>
                  </a:lnTo>
                  <a:lnTo>
                    <a:pt x="826" y="2751"/>
                  </a:lnTo>
                  <a:lnTo>
                    <a:pt x="1239" y="2716"/>
                  </a:lnTo>
                  <a:lnTo>
                    <a:pt x="1658" y="2682"/>
                  </a:lnTo>
                  <a:lnTo>
                    <a:pt x="2078" y="2654"/>
                  </a:lnTo>
                  <a:lnTo>
                    <a:pt x="2497" y="2641"/>
                  </a:lnTo>
                  <a:lnTo>
                    <a:pt x="2917" y="2634"/>
                  </a:lnTo>
                  <a:lnTo>
                    <a:pt x="3336" y="2634"/>
                  </a:lnTo>
                  <a:lnTo>
                    <a:pt x="3756" y="2641"/>
                  </a:lnTo>
                  <a:lnTo>
                    <a:pt x="4175" y="2654"/>
                  </a:lnTo>
                  <a:lnTo>
                    <a:pt x="4588" y="2682"/>
                  </a:lnTo>
                  <a:lnTo>
                    <a:pt x="5008" y="2723"/>
                  </a:lnTo>
                  <a:lnTo>
                    <a:pt x="5414" y="2764"/>
                  </a:lnTo>
                  <a:lnTo>
                    <a:pt x="5820" y="2819"/>
                  </a:lnTo>
                  <a:lnTo>
                    <a:pt x="6226" y="2888"/>
                  </a:lnTo>
                  <a:lnTo>
                    <a:pt x="6626" y="2964"/>
                  </a:lnTo>
                  <a:lnTo>
                    <a:pt x="6506" y="2723"/>
                  </a:lnTo>
                  <a:lnTo>
                    <a:pt x="6372" y="2496"/>
                  </a:lnTo>
                  <a:lnTo>
                    <a:pt x="6233" y="2269"/>
                  </a:lnTo>
                  <a:lnTo>
                    <a:pt x="6080" y="2056"/>
                  </a:lnTo>
                  <a:lnTo>
                    <a:pt x="5913" y="1843"/>
                  </a:lnTo>
                  <a:lnTo>
                    <a:pt x="5733" y="1644"/>
                  </a:lnTo>
                  <a:lnTo>
                    <a:pt x="5554" y="1444"/>
                  </a:lnTo>
                  <a:lnTo>
                    <a:pt x="5360" y="1259"/>
                  </a:lnTo>
                  <a:lnTo>
                    <a:pt x="5161" y="1080"/>
                  </a:lnTo>
                  <a:lnTo>
                    <a:pt x="4954" y="901"/>
                  </a:lnTo>
                  <a:lnTo>
                    <a:pt x="4741" y="736"/>
                  </a:lnTo>
                  <a:lnTo>
                    <a:pt x="4522" y="578"/>
                  </a:lnTo>
                  <a:lnTo>
                    <a:pt x="4295" y="420"/>
                  </a:lnTo>
                  <a:lnTo>
                    <a:pt x="4069" y="275"/>
                  </a:lnTo>
                  <a:lnTo>
                    <a:pt x="3836" y="131"/>
                  </a:lnTo>
                  <a:lnTo>
                    <a:pt x="3603" y="0"/>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 name="Google Shape;844;p38"/>
            <p:cNvSpPr/>
            <p:nvPr/>
          </p:nvSpPr>
          <p:spPr>
            <a:xfrm>
              <a:off x="-3164425" y="-503275"/>
              <a:ext cx="353075" cy="329900"/>
            </a:xfrm>
            <a:custGeom>
              <a:avLst/>
              <a:gdLst/>
              <a:ahLst/>
              <a:cxnLst/>
              <a:rect l="l" t="t" r="r" b="b"/>
              <a:pathLst>
                <a:path w="14123" h="13196" extrusionOk="0">
                  <a:moveTo>
                    <a:pt x="6845" y="2751"/>
                  </a:moveTo>
                  <a:lnTo>
                    <a:pt x="7085" y="2757"/>
                  </a:lnTo>
                  <a:lnTo>
                    <a:pt x="7318" y="2764"/>
                  </a:lnTo>
                  <a:lnTo>
                    <a:pt x="7551" y="2785"/>
                  </a:lnTo>
                  <a:lnTo>
                    <a:pt x="7777" y="2812"/>
                  </a:lnTo>
                  <a:lnTo>
                    <a:pt x="8003" y="2847"/>
                  </a:lnTo>
                  <a:lnTo>
                    <a:pt x="8230" y="2895"/>
                  </a:lnTo>
                  <a:lnTo>
                    <a:pt x="8450" y="2950"/>
                  </a:lnTo>
                  <a:lnTo>
                    <a:pt x="8669" y="3012"/>
                  </a:lnTo>
                  <a:lnTo>
                    <a:pt x="8876" y="3088"/>
                  </a:lnTo>
                  <a:lnTo>
                    <a:pt x="9089" y="3170"/>
                  </a:lnTo>
                  <a:lnTo>
                    <a:pt x="9288" y="3273"/>
                  </a:lnTo>
                  <a:lnTo>
                    <a:pt x="9488" y="3383"/>
                  </a:lnTo>
                  <a:lnTo>
                    <a:pt x="9681" y="3507"/>
                  </a:lnTo>
                  <a:lnTo>
                    <a:pt x="9868" y="3651"/>
                  </a:lnTo>
                  <a:lnTo>
                    <a:pt x="10047" y="3803"/>
                  </a:lnTo>
                  <a:lnTo>
                    <a:pt x="10221" y="3975"/>
                  </a:lnTo>
                  <a:lnTo>
                    <a:pt x="10307" y="4064"/>
                  </a:lnTo>
                  <a:lnTo>
                    <a:pt x="10387" y="4160"/>
                  </a:lnTo>
                  <a:lnTo>
                    <a:pt x="10467" y="4256"/>
                  </a:lnTo>
                  <a:lnTo>
                    <a:pt x="10547" y="4360"/>
                  </a:lnTo>
                  <a:lnTo>
                    <a:pt x="10627" y="4470"/>
                  </a:lnTo>
                  <a:lnTo>
                    <a:pt x="10700" y="4580"/>
                  </a:lnTo>
                  <a:lnTo>
                    <a:pt x="10773" y="4696"/>
                  </a:lnTo>
                  <a:lnTo>
                    <a:pt x="10846" y="4820"/>
                  </a:lnTo>
                  <a:lnTo>
                    <a:pt x="10913" y="4951"/>
                  </a:lnTo>
                  <a:lnTo>
                    <a:pt x="10980" y="5082"/>
                  </a:lnTo>
                  <a:lnTo>
                    <a:pt x="11040" y="5205"/>
                  </a:lnTo>
                  <a:lnTo>
                    <a:pt x="11099" y="5336"/>
                  </a:lnTo>
                  <a:lnTo>
                    <a:pt x="11146" y="5467"/>
                  </a:lnTo>
                  <a:lnTo>
                    <a:pt x="11193" y="5590"/>
                  </a:lnTo>
                  <a:lnTo>
                    <a:pt x="11226" y="5721"/>
                  </a:lnTo>
                  <a:lnTo>
                    <a:pt x="11259" y="5845"/>
                  </a:lnTo>
                  <a:lnTo>
                    <a:pt x="11286" y="5975"/>
                  </a:lnTo>
                  <a:lnTo>
                    <a:pt x="11313" y="6099"/>
                  </a:lnTo>
                  <a:lnTo>
                    <a:pt x="11326" y="6223"/>
                  </a:lnTo>
                  <a:lnTo>
                    <a:pt x="11339" y="6347"/>
                  </a:lnTo>
                  <a:lnTo>
                    <a:pt x="11353" y="6470"/>
                  </a:lnTo>
                  <a:lnTo>
                    <a:pt x="11353" y="6594"/>
                  </a:lnTo>
                  <a:lnTo>
                    <a:pt x="11353" y="6711"/>
                  </a:lnTo>
                  <a:lnTo>
                    <a:pt x="11346" y="6835"/>
                  </a:lnTo>
                  <a:lnTo>
                    <a:pt x="11333" y="6952"/>
                  </a:lnTo>
                  <a:lnTo>
                    <a:pt x="11319" y="7069"/>
                  </a:lnTo>
                  <a:lnTo>
                    <a:pt x="11299" y="7186"/>
                  </a:lnTo>
                  <a:lnTo>
                    <a:pt x="11273" y="7302"/>
                  </a:lnTo>
                  <a:lnTo>
                    <a:pt x="11246" y="7412"/>
                  </a:lnTo>
                  <a:lnTo>
                    <a:pt x="11213" y="7529"/>
                  </a:lnTo>
                  <a:lnTo>
                    <a:pt x="11179" y="7639"/>
                  </a:lnTo>
                  <a:lnTo>
                    <a:pt x="11139" y="7749"/>
                  </a:lnTo>
                  <a:lnTo>
                    <a:pt x="11093" y="7859"/>
                  </a:lnTo>
                  <a:lnTo>
                    <a:pt x="11046" y="7963"/>
                  </a:lnTo>
                  <a:lnTo>
                    <a:pt x="10940" y="8176"/>
                  </a:lnTo>
                  <a:lnTo>
                    <a:pt x="10820" y="8375"/>
                  </a:lnTo>
                  <a:lnTo>
                    <a:pt x="10687" y="8574"/>
                  </a:lnTo>
                  <a:lnTo>
                    <a:pt x="10540" y="8760"/>
                  </a:lnTo>
                  <a:lnTo>
                    <a:pt x="10380" y="8939"/>
                  </a:lnTo>
                  <a:lnTo>
                    <a:pt x="10214" y="9111"/>
                  </a:lnTo>
                  <a:lnTo>
                    <a:pt x="10034" y="9269"/>
                  </a:lnTo>
                  <a:lnTo>
                    <a:pt x="9841" y="9420"/>
                  </a:lnTo>
                  <a:lnTo>
                    <a:pt x="9641" y="9565"/>
                  </a:lnTo>
                  <a:lnTo>
                    <a:pt x="9435" y="9695"/>
                  </a:lnTo>
                  <a:lnTo>
                    <a:pt x="9215" y="9819"/>
                  </a:lnTo>
                  <a:lnTo>
                    <a:pt x="8995" y="9929"/>
                  </a:lnTo>
                  <a:lnTo>
                    <a:pt x="8762" y="10032"/>
                  </a:lnTo>
                  <a:lnTo>
                    <a:pt x="8529" y="10115"/>
                  </a:lnTo>
                  <a:lnTo>
                    <a:pt x="8290" y="10190"/>
                  </a:lnTo>
                  <a:lnTo>
                    <a:pt x="8043" y="10252"/>
                  </a:lnTo>
                  <a:lnTo>
                    <a:pt x="7797" y="10300"/>
                  </a:lnTo>
                  <a:lnTo>
                    <a:pt x="7544" y="10342"/>
                  </a:lnTo>
                  <a:lnTo>
                    <a:pt x="7291" y="10362"/>
                  </a:lnTo>
                  <a:lnTo>
                    <a:pt x="7091" y="10369"/>
                  </a:lnTo>
                  <a:lnTo>
                    <a:pt x="6898" y="10369"/>
                  </a:lnTo>
                  <a:lnTo>
                    <a:pt x="6705" y="10362"/>
                  </a:lnTo>
                  <a:lnTo>
                    <a:pt x="6505" y="10348"/>
                  </a:lnTo>
                  <a:lnTo>
                    <a:pt x="6312" y="10328"/>
                  </a:lnTo>
                  <a:lnTo>
                    <a:pt x="6119" y="10300"/>
                  </a:lnTo>
                  <a:lnTo>
                    <a:pt x="5926" y="10266"/>
                  </a:lnTo>
                  <a:lnTo>
                    <a:pt x="5733" y="10218"/>
                  </a:lnTo>
                  <a:lnTo>
                    <a:pt x="5540" y="10170"/>
                  </a:lnTo>
                  <a:lnTo>
                    <a:pt x="5353" y="10108"/>
                  </a:lnTo>
                  <a:lnTo>
                    <a:pt x="5167" y="10046"/>
                  </a:lnTo>
                  <a:lnTo>
                    <a:pt x="4987" y="9970"/>
                  </a:lnTo>
                  <a:lnTo>
                    <a:pt x="4807" y="9895"/>
                  </a:lnTo>
                  <a:lnTo>
                    <a:pt x="4634" y="9805"/>
                  </a:lnTo>
                  <a:lnTo>
                    <a:pt x="4461" y="9709"/>
                  </a:lnTo>
                  <a:lnTo>
                    <a:pt x="4295" y="9613"/>
                  </a:lnTo>
                  <a:lnTo>
                    <a:pt x="4135" y="9503"/>
                  </a:lnTo>
                  <a:lnTo>
                    <a:pt x="3982" y="9386"/>
                  </a:lnTo>
                  <a:lnTo>
                    <a:pt x="3829" y="9262"/>
                  </a:lnTo>
                  <a:lnTo>
                    <a:pt x="3689" y="9138"/>
                  </a:lnTo>
                  <a:lnTo>
                    <a:pt x="3549" y="9001"/>
                  </a:lnTo>
                  <a:lnTo>
                    <a:pt x="3416" y="8856"/>
                  </a:lnTo>
                  <a:lnTo>
                    <a:pt x="3296" y="8705"/>
                  </a:lnTo>
                  <a:lnTo>
                    <a:pt x="3183" y="8554"/>
                  </a:lnTo>
                  <a:lnTo>
                    <a:pt x="3076" y="8389"/>
                  </a:lnTo>
                  <a:lnTo>
                    <a:pt x="2976" y="8217"/>
                  </a:lnTo>
                  <a:lnTo>
                    <a:pt x="2883" y="8045"/>
                  </a:lnTo>
                  <a:lnTo>
                    <a:pt x="2803" y="7859"/>
                  </a:lnTo>
                  <a:lnTo>
                    <a:pt x="2737" y="7667"/>
                  </a:lnTo>
                  <a:lnTo>
                    <a:pt x="2670" y="7474"/>
                  </a:lnTo>
                  <a:lnTo>
                    <a:pt x="2624" y="7268"/>
                  </a:lnTo>
                  <a:lnTo>
                    <a:pt x="2584" y="7062"/>
                  </a:lnTo>
                  <a:lnTo>
                    <a:pt x="2564" y="6917"/>
                  </a:lnTo>
                  <a:lnTo>
                    <a:pt x="2550" y="6780"/>
                  </a:lnTo>
                  <a:lnTo>
                    <a:pt x="2537" y="6635"/>
                  </a:lnTo>
                  <a:lnTo>
                    <a:pt x="2530" y="6491"/>
                  </a:lnTo>
                  <a:lnTo>
                    <a:pt x="2530" y="6347"/>
                  </a:lnTo>
                  <a:lnTo>
                    <a:pt x="2530" y="6209"/>
                  </a:lnTo>
                  <a:lnTo>
                    <a:pt x="2537" y="6065"/>
                  </a:lnTo>
                  <a:lnTo>
                    <a:pt x="2550" y="5920"/>
                  </a:lnTo>
                  <a:lnTo>
                    <a:pt x="2564" y="5783"/>
                  </a:lnTo>
                  <a:lnTo>
                    <a:pt x="2584" y="5638"/>
                  </a:lnTo>
                  <a:lnTo>
                    <a:pt x="2610" y="5501"/>
                  </a:lnTo>
                  <a:lnTo>
                    <a:pt x="2637" y="5363"/>
                  </a:lnTo>
                  <a:lnTo>
                    <a:pt x="2664" y="5219"/>
                  </a:lnTo>
                  <a:lnTo>
                    <a:pt x="2703" y="5082"/>
                  </a:lnTo>
                  <a:lnTo>
                    <a:pt x="2783" y="4813"/>
                  </a:lnTo>
                  <a:lnTo>
                    <a:pt x="2877" y="4552"/>
                  </a:lnTo>
                  <a:lnTo>
                    <a:pt x="2990" y="4291"/>
                  </a:lnTo>
                  <a:lnTo>
                    <a:pt x="3116" y="4043"/>
                  </a:lnTo>
                  <a:lnTo>
                    <a:pt x="3249" y="3796"/>
                  </a:lnTo>
                  <a:lnTo>
                    <a:pt x="3403" y="3562"/>
                  </a:lnTo>
                  <a:lnTo>
                    <a:pt x="3562" y="3342"/>
                  </a:lnTo>
                  <a:lnTo>
                    <a:pt x="3649" y="3232"/>
                  </a:lnTo>
                  <a:lnTo>
                    <a:pt x="3735" y="3129"/>
                  </a:lnTo>
                  <a:lnTo>
                    <a:pt x="3829" y="3026"/>
                  </a:lnTo>
                  <a:lnTo>
                    <a:pt x="3922" y="2929"/>
                  </a:lnTo>
                  <a:lnTo>
                    <a:pt x="3942" y="2929"/>
                  </a:lnTo>
                  <a:lnTo>
                    <a:pt x="3962" y="2943"/>
                  </a:lnTo>
                  <a:lnTo>
                    <a:pt x="3982" y="2950"/>
                  </a:lnTo>
                  <a:lnTo>
                    <a:pt x="4008" y="2950"/>
                  </a:lnTo>
                  <a:lnTo>
                    <a:pt x="4941" y="2861"/>
                  </a:lnTo>
                  <a:lnTo>
                    <a:pt x="5413" y="2812"/>
                  </a:lnTo>
                  <a:lnTo>
                    <a:pt x="5893" y="2778"/>
                  </a:lnTo>
                  <a:lnTo>
                    <a:pt x="6372" y="2757"/>
                  </a:lnTo>
                  <a:lnTo>
                    <a:pt x="6605" y="2751"/>
                  </a:lnTo>
                  <a:close/>
                  <a:moveTo>
                    <a:pt x="6925" y="0"/>
                  </a:moveTo>
                  <a:lnTo>
                    <a:pt x="6732" y="7"/>
                  </a:lnTo>
                  <a:lnTo>
                    <a:pt x="6545" y="14"/>
                  </a:lnTo>
                  <a:lnTo>
                    <a:pt x="6359" y="28"/>
                  </a:lnTo>
                  <a:lnTo>
                    <a:pt x="6172" y="48"/>
                  </a:lnTo>
                  <a:lnTo>
                    <a:pt x="5986" y="76"/>
                  </a:lnTo>
                  <a:lnTo>
                    <a:pt x="5800" y="110"/>
                  </a:lnTo>
                  <a:lnTo>
                    <a:pt x="5613" y="145"/>
                  </a:lnTo>
                  <a:lnTo>
                    <a:pt x="5433" y="186"/>
                  </a:lnTo>
                  <a:lnTo>
                    <a:pt x="5247" y="234"/>
                  </a:lnTo>
                  <a:lnTo>
                    <a:pt x="5067" y="289"/>
                  </a:lnTo>
                  <a:lnTo>
                    <a:pt x="4887" y="344"/>
                  </a:lnTo>
                  <a:lnTo>
                    <a:pt x="4708" y="413"/>
                  </a:lnTo>
                  <a:lnTo>
                    <a:pt x="4528" y="482"/>
                  </a:lnTo>
                  <a:lnTo>
                    <a:pt x="4355" y="557"/>
                  </a:lnTo>
                  <a:lnTo>
                    <a:pt x="4182" y="640"/>
                  </a:lnTo>
                  <a:lnTo>
                    <a:pt x="4008" y="722"/>
                  </a:lnTo>
                  <a:lnTo>
                    <a:pt x="3842" y="818"/>
                  </a:lnTo>
                  <a:lnTo>
                    <a:pt x="3609" y="915"/>
                  </a:lnTo>
                  <a:lnTo>
                    <a:pt x="3376" y="1018"/>
                  </a:lnTo>
                  <a:lnTo>
                    <a:pt x="3156" y="1135"/>
                  </a:lnTo>
                  <a:lnTo>
                    <a:pt x="2943" y="1259"/>
                  </a:lnTo>
                  <a:lnTo>
                    <a:pt x="2737" y="1396"/>
                  </a:lnTo>
                  <a:lnTo>
                    <a:pt x="2530" y="1540"/>
                  </a:lnTo>
                  <a:lnTo>
                    <a:pt x="2337" y="1692"/>
                  </a:lnTo>
                  <a:lnTo>
                    <a:pt x="2144" y="1850"/>
                  </a:lnTo>
                  <a:lnTo>
                    <a:pt x="1964" y="2022"/>
                  </a:lnTo>
                  <a:lnTo>
                    <a:pt x="1785" y="2194"/>
                  </a:lnTo>
                  <a:lnTo>
                    <a:pt x="1618" y="2379"/>
                  </a:lnTo>
                  <a:lnTo>
                    <a:pt x="1458" y="2572"/>
                  </a:lnTo>
                  <a:lnTo>
                    <a:pt x="1305" y="2771"/>
                  </a:lnTo>
                  <a:lnTo>
                    <a:pt x="1159" y="2971"/>
                  </a:lnTo>
                  <a:lnTo>
                    <a:pt x="1019" y="3184"/>
                  </a:lnTo>
                  <a:lnTo>
                    <a:pt x="886" y="3397"/>
                  </a:lnTo>
                  <a:lnTo>
                    <a:pt x="766" y="3624"/>
                  </a:lnTo>
                  <a:lnTo>
                    <a:pt x="653" y="3851"/>
                  </a:lnTo>
                  <a:lnTo>
                    <a:pt x="546" y="4078"/>
                  </a:lnTo>
                  <a:lnTo>
                    <a:pt x="453" y="4318"/>
                  </a:lnTo>
                  <a:lnTo>
                    <a:pt x="360" y="4559"/>
                  </a:lnTo>
                  <a:lnTo>
                    <a:pt x="287" y="4800"/>
                  </a:lnTo>
                  <a:lnTo>
                    <a:pt x="213" y="5054"/>
                  </a:lnTo>
                  <a:lnTo>
                    <a:pt x="153" y="5302"/>
                  </a:lnTo>
                  <a:lnTo>
                    <a:pt x="100" y="5563"/>
                  </a:lnTo>
                  <a:lnTo>
                    <a:pt x="60" y="5817"/>
                  </a:lnTo>
                  <a:lnTo>
                    <a:pt x="34" y="6079"/>
                  </a:lnTo>
                  <a:lnTo>
                    <a:pt x="7" y="6347"/>
                  </a:lnTo>
                  <a:lnTo>
                    <a:pt x="0" y="6608"/>
                  </a:lnTo>
                  <a:lnTo>
                    <a:pt x="0" y="6876"/>
                  </a:lnTo>
                  <a:lnTo>
                    <a:pt x="7" y="7144"/>
                  </a:lnTo>
                  <a:lnTo>
                    <a:pt x="27" y="7412"/>
                  </a:lnTo>
                  <a:lnTo>
                    <a:pt x="47" y="7598"/>
                  </a:lnTo>
                  <a:lnTo>
                    <a:pt x="73" y="7784"/>
                  </a:lnTo>
                  <a:lnTo>
                    <a:pt x="107" y="7969"/>
                  </a:lnTo>
                  <a:lnTo>
                    <a:pt x="147" y="8148"/>
                  </a:lnTo>
                  <a:lnTo>
                    <a:pt x="187" y="8320"/>
                  </a:lnTo>
                  <a:lnTo>
                    <a:pt x="233" y="8499"/>
                  </a:lnTo>
                  <a:lnTo>
                    <a:pt x="287" y="8664"/>
                  </a:lnTo>
                  <a:lnTo>
                    <a:pt x="340" y="8836"/>
                  </a:lnTo>
                  <a:lnTo>
                    <a:pt x="400" y="9001"/>
                  </a:lnTo>
                  <a:lnTo>
                    <a:pt x="466" y="9159"/>
                  </a:lnTo>
                  <a:lnTo>
                    <a:pt x="533" y="9317"/>
                  </a:lnTo>
                  <a:lnTo>
                    <a:pt x="606" y="9475"/>
                  </a:lnTo>
                  <a:lnTo>
                    <a:pt x="686" y="9626"/>
                  </a:lnTo>
                  <a:lnTo>
                    <a:pt x="766" y="9778"/>
                  </a:lnTo>
                  <a:lnTo>
                    <a:pt x="852" y="9922"/>
                  </a:lnTo>
                  <a:lnTo>
                    <a:pt x="946" y="10067"/>
                  </a:lnTo>
                  <a:lnTo>
                    <a:pt x="1039" y="10211"/>
                  </a:lnTo>
                  <a:lnTo>
                    <a:pt x="1132" y="10348"/>
                  </a:lnTo>
                  <a:lnTo>
                    <a:pt x="1232" y="10486"/>
                  </a:lnTo>
                  <a:lnTo>
                    <a:pt x="1339" y="10617"/>
                  </a:lnTo>
                  <a:lnTo>
                    <a:pt x="1445" y="10747"/>
                  </a:lnTo>
                  <a:lnTo>
                    <a:pt x="1558" y="10871"/>
                  </a:lnTo>
                  <a:lnTo>
                    <a:pt x="1671" y="10995"/>
                  </a:lnTo>
                  <a:lnTo>
                    <a:pt x="1791" y="11112"/>
                  </a:lnTo>
                  <a:lnTo>
                    <a:pt x="1911" y="11229"/>
                  </a:lnTo>
                  <a:lnTo>
                    <a:pt x="2031" y="11345"/>
                  </a:lnTo>
                  <a:lnTo>
                    <a:pt x="2157" y="11455"/>
                  </a:lnTo>
                  <a:lnTo>
                    <a:pt x="2291" y="11559"/>
                  </a:lnTo>
                  <a:lnTo>
                    <a:pt x="2424" y="11662"/>
                  </a:lnTo>
                  <a:lnTo>
                    <a:pt x="2557" y="11765"/>
                  </a:lnTo>
                  <a:lnTo>
                    <a:pt x="2830" y="11957"/>
                  </a:lnTo>
                  <a:lnTo>
                    <a:pt x="3116" y="12129"/>
                  </a:lnTo>
                  <a:lnTo>
                    <a:pt x="3416" y="12294"/>
                  </a:lnTo>
                  <a:lnTo>
                    <a:pt x="3716" y="12446"/>
                  </a:lnTo>
                  <a:lnTo>
                    <a:pt x="4028" y="12583"/>
                  </a:lnTo>
                  <a:lnTo>
                    <a:pt x="4341" y="12707"/>
                  </a:lnTo>
                  <a:lnTo>
                    <a:pt x="4661" y="12817"/>
                  </a:lnTo>
                  <a:lnTo>
                    <a:pt x="4987" y="12913"/>
                  </a:lnTo>
                  <a:lnTo>
                    <a:pt x="5320" y="12996"/>
                  </a:lnTo>
                  <a:lnTo>
                    <a:pt x="5653" y="13064"/>
                  </a:lnTo>
                  <a:lnTo>
                    <a:pt x="5993" y="13119"/>
                  </a:lnTo>
                  <a:lnTo>
                    <a:pt x="6332" y="13161"/>
                  </a:lnTo>
                  <a:lnTo>
                    <a:pt x="6672" y="13181"/>
                  </a:lnTo>
                  <a:lnTo>
                    <a:pt x="7011" y="13195"/>
                  </a:lnTo>
                  <a:lnTo>
                    <a:pt x="7358" y="13188"/>
                  </a:lnTo>
                  <a:lnTo>
                    <a:pt x="7697" y="13168"/>
                  </a:lnTo>
                  <a:lnTo>
                    <a:pt x="8030" y="13133"/>
                  </a:lnTo>
                  <a:lnTo>
                    <a:pt x="8216" y="13106"/>
                  </a:lnTo>
                  <a:lnTo>
                    <a:pt x="8396" y="13071"/>
                  </a:lnTo>
                  <a:lnTo>
                    <a:pt x="8576" y="13037"/>
                  </a:lnTo>
                  <a:lnTo>
                    <a:pt x="8756" y="12996"/>
                  </a:lnTo>
                  <a:lnTo>
                    <a:pt x="8936" y="12948"/>
                  </a:lnTo>
                  <a:lnTo>
                    <a:pt x="9115" y="12899"/>
                  </a:lnTo>
                  <a:lnTo>
                    <a:pt x="9288" y="12851"/>
                  </a:lnTo>
                  <a:lnTo>
                    <a:pt x="9462" y="12789"/>
                  </a:lnTo>
                  <a:lnTo>
                    <a:pt x="9628" y="12728"/>
                  </a:lnTo>
                  <a:lnTo>
                    <a:pt x="9801" y="12666"/>
                  </a:lnTo>
                  <a:lnTo>
                    <a:pt x="9968" y="12590"/>
                  </a:lnTo>
                  <a:lnTo>
                    <a:pt x="10134" y="12521"/>
                  </a:lnTo>
                  <a:lnTo>
                    <a:pt x="10294" y="12439"/>
                  </a:lnTo>
                  <a:lnTo>
                    <a:pt x="10460" y="12363"/>
                  </a:lnTo>
                  <a:lnTo>
                    <a:pt x="10620" y="12274"/>
                  </a:lnTo>
                  <a:lnTo>
                    <a:pt x="10773" y="12184"/>
                  </a:lnTo>
                  <a:lnTo>
                    <a:pt x="10926" y="12095"/>
                  </a:lnTo>
                  <a:lnTo>
                    <a:pt x="11080" y="11999"/>
                  </a:lnTo>
                  <a:lnTo>
                    <a:pt x="11226" y="11896"/>
                  </a:lnTo>
                  <a:lnTo>
                    <a:pt x="11372" y="11799"/>
                  </a:lnTo>
                  <a:lnTo>
                    <a:pt x="11519" y="11689"/>
                  </a:lnTo>
                  <a:lnTo>
                    <a:pt x="11659" y="11579"/>
                  </a:lnTo>
                  <a:lnTo>
                    <a:pt x="11792" y="11469"/>
                  </a:lnTo>
                  <a:lnTo>
                    <a:pt x="11932" y="11352"/>
                  </a:lnTo>
                  <a:lnTo>
                    <a:pt x="12058" y="11229"/>
                  </a:lnTo>
                  <a:lnTo>
                    <a:pt x="12191" y="11112"/>
                  </a:lnTo>
                  <a:lnTo>
                    <a:pt x="12311" y="10981"/>
                  </a:lnTo>
                  <a:lnTo>
                    <a:pt x="12438" y="10857"/>
                  </a:lnTo>
                  <a:lnTo>
                    <a:pt x="12551" y="10727"/>
                  </a:lnTo>
                  <a:lnTo>
                    <a:pt x="12664" y="10589"/>
                  </a:lnTo>
                  <a:lnTo>
                    <a:pt x="12777" y="10452"/>
                  </a:lnTo>
                  <a:lnTo>
                    <a:pt x="12884" y="10314"/>
                  </a:lnTo>
                  <a:lnTo>
                    <a:pt x="12990" y="10170"/>
                  </a:lnTo>
                  <a:lnTo>
                    <a:pt x="13084" y="10025"/>
                  </a:lnTo>
                  <a:lnTo>
                    <a:pt x="13184" y="9881"/>
                  </a:lnTo>
                  <a:lnTo>
                    <a:pt x="13270" y="9730"/>
                  </a:lnTo>
                  <a:lnTo>
                    <a:pt x="13363" y="9578"/>
                  </a:lnTo>
                  <a:lnTo>
                    <a:pt x="13443" y="9420"/>
                  </a:lnTo>
                  <a:lnTo>
                    <a:pt x="13523" y="9262"/>
                  </a:lnTo>
                  <a:lnTo>
                    <a:pt x="13596" y="9104"/>
                  </a:lnTo>
                  <a:lnTo>
                    <a:pt x="13663" y="8946"/>
                  </a:lnTo>
                  <a:lnTo>
                    <a:pt x="13729" y="8781"/>
                  </a:lnTo>
                  <a:lnTo>
                    <a:pt x="13789" y="8616"/>
                  </a:lnTo>
                  <a:lnTo>
                    <a:pt x="13843" y="8451"/>
                  </a:lnTo>
                  <a:lnTo>
                    <a:pt x="13896" y="8279"/>
                  </a:lnTo>
                  <a:lnTo>
                    <a:pt x="13943" y="8107"/>
                  </a:lnTo>
                  <a:lnTo>
                    <a:pt x="13983" y="7935"/>
                  </a:lnTo>
                  <a:lnTo>
                    <a:pt x="14016" y="7763"/>
                  </a:lnTo>
                  <a:lnTo>
                    <a:pt x="14049" y="7584"/>
                  </a:lnTo>
                  <a:lnTo>
                    <a:pt x="14076" y="7406"/>
                  </a:lnTo>
                  <a:lnTo>
                    <a:pt x="14096" y="7227"/>
                  </a:lnTo>
                  <a:lnTo>
                    <a:pt x="14109" y="7041"/>
                  </a:lnTo>
                  <a:lnTo>
                    <a:pt x="14116" y="6862"/>
                  </a:lnTo>
                  <a:lnTo>
                    <a:pt x="14122" y="6677"/>
                  </a:lnTo>
                  <a:lnTo>
                    <a:pt x="14116" y="6491"/>
                  </a:lnTo>
                  <a:lnTo>
                    <a:pt x="14109" y="6305"/>
                  </a:lnTo>
                  <a:lnTo>
                    <a:pt x="14096" y="6120"/>
                  </a:lnTo>
                  <a:lnTo>
                    <a:pt x="14076" y="5927"/>
                  </a:lnTo>
                  <a:lnTo>
                    <a:pt x="14049" y="5742"/>
                  </a:lnTo>
                  <a:lnTo>
                    <a:pt x="14016" y="5549"/>
                  </a:lnTo>
                  <a:lnTo>
                    <a:pt x="13976" y="5357"/>
                  </a:lnTo>
                  <a:lnTo>
                    <a:pt x="13936" y="5164"/>
                  </a:lnTo>
                  <a:lnTo>
                    <a:pt x="13883" y="4972"/>
                  </a:lnTo>
                  <a:lnTo>
                    <a:pt x="13823" y="4779"/>
                  </a:lnTo>
                  <a:lnTo>
                    <a:pt x="13763" y="4586"/>
                  </a:lnTo>
                  <a:lnTo>
                    <a:pt x="13690" y="4401"/>
                  </a:lnTo>
                  <a:lnTo>
                    <a:pt x="13616" y="4222"/>
                  </a:lnTo>
                  <a:lnTo>
                    <a:pt x="13536" y="4043"/>
                  </a:lnTo>
                  <a:lnTo>
                    <a:pt x="13450" y="3864"/>
                  </a:lnTo>
                  <a:lnTo>
                    <a:pt x="13363" y="3693"/>
                  </a:lnTo>
                  <a:lnTo>
                    <a:pt x="13270" y="3528"/>
                  </a:lnTo>
                  <a:lnTo>
                    <a:pt x="13170" y="3363"/>
                  </a:lnTo>
                  <a:lnTo>
                    <a:pt x="13064" y="3198"/>
                  </a:lnTo>
                  <a:lnTo>
                    <a:pt x="12957" y="3039"/>
                  </a:lnTo>
                  <a:lnTo>
                    <a:pt x="12844" y="2881"/>
                  </a:lnTo>
                  <a:lnTo>
                    <a:pt x="12731" y="2730"/>
                  </a:lnTo>
                  <a:lnTo>
                    <a:pt x="12611" y="2586"/>
                  </a:lnTo>
                  <a:lnTo>
                    <a:pt x="12484" y="2441"/>
                  </a:lnTo>
                  <a:lnTo>
                    <a:pt x="12351" y="2297"/>
                  </a:lnTo>
                  <a:lnTo>
                    <a:pt x="12225" y="2166"/>
                  </a:lnTo>
                  <a:lnTo>
                    <a:pt x="12085" y="2029"/>
                  </a:lnTo>
                  <a:lnTo>
                    <a:pt x="11945" y="1898"/>
                  </a:lnTo>
                  <a:lnTo>
                    <a:pt x="11805" y="1774"/>
                  </a:lnTo>
                  <a:lnTo>
                    <a:pt x="11659" y="1650"/>
                  </a:lnTo>
                  <a:lnTo>
                    <a:pt x="11506" y="1534"/>
                  </a:lnTo>
                  <a:lnTo>
                    <a:pt x="11359" y="1424"/>
                  </a:lnTo>
                  <a:lnTo>
                    <a:pt x="11199" y="1314"/>
                  </a:lnTo>
                  <a:lnTo>
                    <a:pt x="11040" y="1204"/>
                  </a:lnTo>
                  <a:lnTo>
                    <a:pt x="10880" y="1107"/>
                  </a:lnTo>
                  <a:lnTo>
                    <a:pt x="10720" y="1011"/>
                  </a:lnTo>
                  <a:lnTo>
                    <a:pt x="10554" y="915"/>
                  </a:lnTo>
                  <a:lnTo>
                    <a:pt x="10387" y="825"/>
                  </a:lnTo>
                  <a:lnTo>
                    <a:pt x="10214" y="743"/>
                  </a:lnTo>
                  <a:lnTo>
                    <a:pt x="10041" y="660"/>
                  </a:lnTo>
                  <a:lnTo>
                    <a:pt x="9868" y="585"/>
                  </a:lnTo>
                  <a:lnTo>
                    <a:pt x="9695" y="516"/>
                  </a:lnTo>
                  <a:lnTo>
                    <a:pt x="9515" y="447"/>
                  </a:lnTo>
                  <a:lnTo>
                    <a:pt x="9335" y="385"/>
                  </a:lnTo>
                  <a:lnTo>
                    <a:pt x="9155" y="323"/>
                  </a:lnTo>
                  <a:lnTo>
                    <a:pt x="8976" y="275"/>
                  </a:lnTo>
                  <a:lnTo>
                    <a:pt x="8789" y="220"/>
                  </a:lnTo>
                  <a:lnTo>
                    <a:pt x="8609" y="179"/>
                  </a:lnTo>
                  <a:lnTo>
                    <a:pt x="8423" y="138"/>
                  </a:lnTo>
                  <a:lnTo>
                    <a:pt x="8236" y="103"/>
                  </a:lnTo>
                  <a:lnTo>
                    <a:pt x="8050" y="76"/>
                  </a:lnTo>
                  <a:lnTo>
                    <a:pt x="7864" y="48"/>
                  </a:lnTo>
                  <a:lnTo>
                    <a:pt x="7677" y="28"/>
                  </a:lnTo>
                  <a:lnTo>
                    <a:pt x="7491" y="14"/>
                  </a:lnTo>
                  <a:lnTo>
                    <a:pt x="7298" y="7"/>
                  </a:lnTo>
                  <a:lnTo>
                    <a:pt x="7111" y="0"/>
                  </a:lnTo>
                  <a:close/>
                </a:path>
              </a:pathLst>
            </a:custGeom>
            <a:solidFill>
              <a:srgbClr val="1C1C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5" name="Google Shape;845;p38"/>
            <p:cNvSpPr/>
            <p:nvPr/>
          </p:nvSpPr>
          <p:spPr>
            <a:xfrm>
              <a:off x="-3101175" y="-434525"/>
              <a:ext cx="220575" cy="190500"/>
            </a:xfrm>
            <a:custGeom>
              <a:avLst/>
              <a:gdLst/>
              <a:ahLst/>
              <a:cxnLst/>
              <a:rect l="l" t="t" r="r" b="b"/>
              <a:pathLst>
                <a:path w="8823" h="7620" extrusionOk="0">
                  <a:moveTo>
                    <a:pt x="4075" y="1"/>
                  </a:moveTo>
                  <a:lnTo>
                    <a:pt x="3842" y="7"/>
                  </a:lnTo>
                  <a:lnTo>
                    <a:pt x="3363" y="28"/>
                  </a:lnTo>
                  <a:lnTo>
                    <a:pt x="2883" y="62"/>
                  </a:lnTo>
                  <a:lnTo>
                    <a:pt x="2411" y="111"/>
                  </a:lnTo>
                  <a:lnTo>
                    <a:pt x="1478" y="200"/>
                  </a:lnTo>
                  <a:lnTo>
                    <a:pt x="1452" y="200"/>
                  </a:lnTo>
                  <a:lnTo>
                    <a:pt x="1432" y="193"/>
                  </a:lnTo>
                  <a:lnTo>
                    <a:pt x="1412" y="179"/>
                  </a:lnTo>
                  <a:lnTo>
                    <a:pt x="1392" y="179"/>
                  </a:lnTo>
                  <a:lnTo>
                    <a:pt x="1299" y="276"/>
                  </a:lnTo>
                  <a:lnTo>
                    <a:pt x="1205" y="379"/>
                  </a:lnTo>
                  <a:lnTo>
                    <a:pt x="1119" y="482"/>
                  </a:lnTo>
                  <a:lnTo>
                    <a:pt x="1032" y="592"/>
                  </a:lnTo>
                  <a:lnTo>
                    <a:pt x="873" y="812"/>
                  </a:lnTo>
                  <a:lnTo>
                    <a:pt x="719" y="1046"/>
                  </a:lnTo>
                  <a:lnTo>
                    <a:pt x="586" y="1293"/>
                  </a:lnTo>
                  <a:lnTo>
                    <a:pt x="460" y="1541"/>
                  </a:lnTo>
                  <a:lnTo>
                    <a:pt x="347" y="1802"/>
                  </a:lnTo>
                  <a:lnTo>
                    <a:pt x="253" y="2063"/>
                  </a:lnTo>
                  <a:lnTo>
                    <a:pt x="173" y="2332"/>
                  </a:lnTo>
                  <a:lnTo>
                    <a:pt x="134" y="2469"/>
                  </a:lnTo>
                  <a:lnTo>
                    <a:pt x="107" y="2613"/>
                  </a:lnTo>
                  <a:lnTo>
                    <a:pt x="80" y="2751"/>
                  </a:lnTo>
                  <a:lnTo>
                    <a:pt x="54" y="2888"/>
                  </a:lnTo>
                  <a:lnTo>
                    <a:pt x="34" y="3033"/>
                  </a:lnTo>
                  <a:lnTo>
                    <a:pt x="20" y="3170"/>
                  </a:lnTo>
                  <a:lnTo>
                    <a:pt x="7" y="3315"/>
                  </a:lnTo>
                  <a:lnTo>
                    <a:pt x="0" y="3459"/>
                  </a:lnTo>
                  <a:lnTo>
                    <a:pt x="0" y="3597"/>
                  </a:lnTo>
                  <a:lnTo>
                    <a:pt x="0" y="3741"/>
                  </a:lnTo>
                  <a:lnTo>
                    <a:pt x="7" y="3885"/>
                  </a:lnTo>
                  <a:lnTo>
                    <a:pt x="20" y="4030"/>
                  </a:lnTo>
                  <a:lnTo>
                    <a:pt x="34" y="4167"/>
                  </a:lnTo>
                  <a:lnTo>
                    <a:pt x="54" y="4312"/>
                  </a:lnTo>
                  <a:lnTo>
                    <a:pt x="94" y="4518"/>
                  </a:lnTo>
                  <a:lnTo>
                    <a:pt x="140" y="4724"/>
                  </a:lnTo>
                  <a:lnTo>
                    <a:pt x="207" y="4917"/>
                  </a:lnTo>
                  <a:lnTo>
                    <a:pt x="273" y="5109"/>
                  </a:lnTo>
                  <a:lnTo>
                    <a:pt x="353" y="5295"/>
                  </a:lnTo>
                  <a:lnTo>
                    <a:pt x="446" y="5467"/>
                  </a:lnTo>
                  <a:lnTo>
                    <a:pt x="546" y="5639"/>
                  </a:lnTo>
                  <a:lnTo>
                    <a:pt x="653" y="5804"/>
                  </a:lnTo>
                  <a:lnTo>
                    <a:pt x="766" y="5955"/>
                  </a:lnTo>
                  <a:lnTo>
                    <a:pt x="886" y="6106"/>
                  </a:lnTo>
                  <a:lnTo>
                    <a:pt x="1019" y="6251"/>
                  </a:lnTo>
                  <a:lnTo>
                    <a:pt x="1159" y="6388"/>
                  </a:lnTo>
                  <a:lnTo>
                    <a:pt x="1299" y="6512"/>
                  </a:lnTo>
                  <a:lnTo>
                    <a:pt x="1452" y="6636"/>
                  </a:lnTo>
                  <a:lnTo>
                    <a:pt x="1605" y="6753"/>
                  </a:lnTo>
                  <a:lnTo>
                    <a:pt x="1765" y="6863"/>
                  </a:lnTo>
                  <a:lnTo>
                    <a:pt x="1931" y="6959"/>
                  </a:lnTo>
                  <a:lnTo>
                    <a:pt x="2104" y="7055"/>
                  </a:lnTo>
                  <a:lnTo>
                    <a:pt x="2277" y="7145"/>
                  </a:lnTo>
                  <a:lnTo>
                    <a:pt x="2457" y="7220"/>
                  </a:lnTo>
                  <a:lnTo>
                    <a:pt x="2637" y="7296"/>
                  </a:lnTo>
                  <a:lnTo>
                    <a:pt x="2823" y="7358"/>
                  </a:lnTo>
                  <a:lnTo>
                    <a:pt x="3010" y="7420"/>
                  </a:lnTo>
                  <a:lnTo>
                    <a:pt x="3203" y="7468"/>
                  </a:lnTo>
                  <a:lnTo>
                    <a:pt x="3396" y="7516"/>
                  </a:lnTo>
                  <a:lnTo>
                    <a:pt x="3589" y="7550"/>
                  </a:lnTo>
                  <a:lnTo>
                    <a:pt x="3782" y="7578"/>
                  </a:lnTo>
                  <a:lnTo>
                    <a:pt x="3975" y="7598"/>
                  </a:lnTo>
                  <a:lnTo>
                    <a:pt x="4175" y="7612"/>
                  </a:lnTo>
                  <a:lnTo>
                    <a:pt x="4368" y="7619"/>
                  </a:lnTo>
                  <a:lnTo>
                    <a:pt x="4561" y="7619"/>
                  </a:lnTo>
                  <a:lnTo>
                    <a:pt x="4761" y="7612"/>
                  </a:lnTo>
                  <a:lnTo>
                    <a:pt x="5014" y="7592"/>
                  </a:lnTo>
                  <a:lnTo>
                    <a:pt x="5267" y="7550"/>
                  </a:lnTo>
                  <a:lnTo>
                    <a:pt x="5513" y="7502"/>
                  </a:lnTo>
                  <a:lnTo>
                    <a:pt x="5760" y="7440"/>
                  </a:lnTo>
                  <a:lnTo>
                    <a:pt x="5999" y="7365"/>
                  </a:lnTo>
                  <a:lnTo>
                    <a:pt x="6232" y="7282"/>
                  </a:lnTo>
                  <a:lnTo>
                    <a:pt x="6465" y="7179"/>
                  </a:lnTo>
                  <a:lnTo>
                    <a:pt x="6685" y="7069"/>
                  </a:lnTo>
                  <a:lnTo>
                    <a:pt x="6905" y="6945"/>
                  </a:lnTo>
                  <a:lnTo>
                    <a:pt x="7111" y="6815"/>
                  </a:lnTo>
                  <a:lnTo>
                    <a:pt x="7311" y="6670"/>
                  </a:lnTo>
                  <a:lnTo>
                    <a:pt x="7504" y="6519"/>
                  </a:lnTo>
                  <a:lnTo>
                    <a:pt x="7684" y="6361"/>
                  </a:lnTo>
                  <a:lnTo>
                    <a:pt x="7850" y="6189"/>
                  </a:lnTo>
                  <a:lnTo>
                    <a:pt x="8010" y="6010"/>
                  </a:lnTo>
                  <a:lnTo>
                    <a:pt x="8157" y="5824"/>
                  </a:lnTo>
                  <a:lnTo>
                    <a:pt x="8290" y="5625"/>
                  </a:lnTo>
                  <a:lnTo>
                    <a:pt x="8410" y="5426"/>
                  </a:lnTo>
                  <a:lnTo>
                    <a:pt x="8516" y="5213"/>
                  </a:lnTo>
                  <a:lnTo>
                    <a:pt x="8563" y="5109"/>
                  </a:lnTo>
                  <a:lnTo>
                    <a:pt x="8609" y="4999"/>
                  </a:lnTo>
                  <a:lnTo>
                    <a:pt x="8649" y="4889"/>
                  </a:lnTo>
                  <a:lnTo>
                    <a:pt x="8683" y="4779"/>
                  </a:lnTo>
                  <a:lnTo>
                    <a:pt x="8716" y="4662"/>
                  </a:lnTo>
                  <a:lnTo>
                    <a:pt x="8743" y="4552"/>
                  </a:lnTo>
                  <a:lnTo>
                    <a:pt x="8769" y="4436"/>
                  </a:lnTo>
                  <a:lnTo>
                    <a:pt x="8789" y="4319"/>
                  </a:lnTo>
                  <a:lnTo>
                    <a:pt x="8803" y="4202"/>
                  </a:lnTo>
                  <a:lnTo>
                    <a:pt x="8816" y="4085"/>
                  </a:lnTo>
                  <a:lnTo>
                    <a:pt x="8823" y="3961"/>
                  </a:lnTo>
                  <a:lnTo>
                    <a:pt x="8823" y="3844"/>
                  </a:lnTo>
                  <a:lnTo>
                    <a:pt x="8823" y="3720"/>
                  </a:lnTo>
                  <a:lnTo>
                    <a:pt x="8809" y="3597"/>
                  </a:lnTo>
                  <a:lnTo>
                    <a:pt x="8796" y="3473"/>
                  </a:lnTo>
                  <a:lnTo>
                    <a:pt x="8783" y="3349"/>
                  </a:lnTo>
                  <a:lnTo>
                    <a:pt x="8756" y="3225"/>
                  </a:lnTo>
                  <a:lnTo>
                    <a:pt x="8729" y="3095"/>
                  </a:lnTo>
                  <a:lnTo>
                    <a:pt x="8696" y="2971"/>
                  </a:lnTo>
                  <a:lnTo>
                    <a:pt x="8663" y="2840"/>
                  </a:lnTo>
                  <a:lnTo>
                    <a:pt x="8616" y="2717"/>
                  </a:lnTo>
                  <a:lnTo>
                    <a:pt x="8569" y="2586"/>
                  </a:lnTo>
                  <a:lnTo>
                    <a:pt x="8510" y="2455"/>
                  </a:lnTo>
                  <a:lnTo>
                    <a:pt x="8450" y="2332"/>
                  </a:lnTo>
                  <a:lnTo>
                    <a:pt x="8383" y="2201"/>
                  </a:lnTo>
                  <a:lnTo>
                    <a:pt x="8316" y="2070"/>
                  </a:lnTo>
                  <a:lnTo>
                    <a:pt x="8243" y="1946"/>
                  </a:lnTo>
                  <a:lnTo>
                    <a:pt x="8170" y="1830"/>
                  </a:lnTo>
                  <a:lnTo>
                    <a:pt x="8097" y="1720"/>
                  </a:lnTo>
                  <a:lnTo>
                    <a:pt x="8017" y="1610"/>
                  </a:lnTo>
                  <a:lnTo>
                    <a:pt x="7937" y="1506"/>
                  </a:lnTo>
                  <a:lnTo>
                    <a:pt x="7857" y="1410"/>
                  </a:lnTo>
                  <a:lnTo>
                    <a:pt x="7777" y="1314"/>
                  </a:lnTo>
                  <a:lnTo>
                    <a:pt x="7691" y="1225"/>
                  </a:lnTo>
                  <a:lnTo>
                    <a:pt x="7517" y="1053"/>
                  </a:lnTo>
                  <a:lnTo>
                    <a:pt x="7338" y="901"/>
                  </a:lnTo>
                  <a:lnTo>
                    <a:pt x="7151" y="757"/>
                  </a:lnTo>
                  <a:lnTo>
                    <a:pt x="6958" y="633"/>
                  </a:lnTo>
                  <a:lnTo>
                    <a:pt x="6758" y="523"/>
                  </a:lnTo>
                  <a:lnTo>
                    <a:pt x="6559" y="420"/>
                  </a:lnTo>
                  <a:lnTo>
                    <a:pt x="6346" y="338"/>
                  </a:lnTo>
                  <a:lnTo>
                    <a:pt x="6139" y="262"/>
                  </a:lnTo>
                  <a:lnTo>
                    <a:pt x="5920" y="200"/>
                  </a:lnTo>
                  <a:lnTo>
                    <a:pt x="5700" y="145"/>
                  </a:lnTo>
                  <a:lnTo>
                    <a:pt x="5473" y="97"/>
                  </a:lnTo>
                  <a:lnTo>
                    <a:pt x="5247" y="62"/>
                  </a:lnTo>
                  <a:lnTo>
                    <a:pt x="5021" y="35"/>
                  </a:lnTo>
                  <a:lnTo>
                    <a:pt x="4788" y="14"/>
                  </a:lnTo>
                  <a:lnTo>
                    <a:pt x="4555" y="7"/>
                  </a:lnTo>
                  <a:lnTo>
                    <a:pt x="4315"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 name="Google Shape;846;p38"/>
            <p:cNvSpPr/>
            <p:nvPr/>
          </p:nvSpPr>
          <p:spPr>
            <a:xfrm>
              <a:off x="-3567100" y="-3488975"/>
              <a:ext cx="147850" cy="878425"/>
            </a:xfrm>
            <a:custGeom>
              <a:avLst/>
              <a:gdLst/>
              <a:ahLst/>
              <a:cxnLst/>
              <a:rect l="l" t="t" r="r" b="b"/>
              <a:pathLst>
                <a:path w="5914" h="35137" extrusionOk="0">
                  <a:moveTo>
                    <a:pt x="5381" y="1"/>
                  </a:moveTo>
                  <a:lnTo>
                    <a:pt x="4848" y="28"/>
                  </a:lnTo>
                  <a:lnTo>
                    <a:pt x="4369" y="56"/>
                  </a:lnTo>
                  <a:lnTo>
                    <a:pt x="4156" y="69"/>
                  </a:lnTo>
                  <a:lnTo>
                    <a:pt x="3943" y="97"/>
                  </a:lnTo>
                  <a:lnTo>
                    <a:pt x="3750" y="118"/>
                  </a:lnTo>
                  <a:lnTo>
                    <a:pt x="3570" y="152"/>
                  </a:lnTo>
                  <a:lnTo>
                    <a:pt x="3397" y="193"/>
                  </a:lnTo>
                  <a:lnTo>
                    <a:pt x="3230" y="234"/>
                  </a:lnTo>
                  <a:lnTo>
                    <a:pt x="3077" y="289"/>
                  </a:lnTo>
                  <a:lnTo>
                    <a:pt x="2937" y="351"/>
                  </a:lnTo>
                  <a:lnTo>
                    <a:pt x="2804" y="420"/>
                  </a:lnTo>
                  <a:lnTo>
                    <a:pt x="2678" y="496"/>
                  </a:lnTo>
                  <a:lnTo>
                    <a:pt x="2558" y="585"/>
                  </a:lnTo>
                  <a:lnTo>
                    <a:pt x="2445" y="688"/>
                  </a:lnTo>
                  <a:lnTo>
                    <a:pt x="2338" y="798"/>
                  </a:lnTo>
                  <a:lnTo>
                    <a:pt x="2245" y="929"/>
                  </a:lnTo>
                  <a:lnTo>
                    <a:pt x="2152" y="1066"/>
                  </a:lnTo>
                  <a:lnTo>
                    <a:pt x="2065" y="1218"/>
                  </a:lnTo>
                  <a:lnTo>
                    <a:pt x="1978" y="1383"/>
                  </a:lnTo>
                  <a:lnTo>
                    <a:pt x="1899" y="1568"/>
                  </a:lnTo>
                  <a:lnTo>
                    <a:pt x="1825" y="1768"/>
                  </a:lnTo>
                  <a:lnTo>
                    <a:pt x="1752" y="1988"/>
                  </a:lnTo>
                  <a:lnTo>
                    <a:pt x="1685" y="2222"/>
                  </a:lnTo>
                  <a:lnTo>
                    <a:pt x="1619" y="2476"/>
                  </a:lnTo>
                  <a:lnTo>
                    <a:pt x="1552" y="2744"/>
                  </a:lnTo>
                  <a:lnTo>
                    <a:pt x="1486" y="3040"/>
                  </a:lnTo>
                  <a:lnTo>
                    <a:pt x="1426" y="3349"/>
                  </a:lnTo>
                  <a:lnTo>
                    <a:pt x="1359" y="3686"/>
                  </a:lnTo>
                  <a:lnTo>
                    <a:pt x="1233" y="4422"/>
                  </a:lnTo>
                  <a:lnTo>
                    <a:pt x="1186" y="4718"/>
                  </a:lnTo>
                  <a:lnTo>
                    <a:pt x="1146" y="5020"/>
                  </a:lnTo>
                  <a:lnTo>
                    <a:pt x="1113" y="5323"/>
                  </a:lnTo>
                  <a:lnTo>
                    <a:pt x="1080" y="5625"/>
                  </a:lnTo>
                  <a:lnTo>
                    <a:pt x="1053" y="5935"/>
                  </a:lnTo>
                  <a:lnTo>
                    <a:pt x="1026" y="6244"/>
                  </a:lnTo>
                  <a:lnTo>
                    <a:pt x="986" y="6863"/>
                  </a:lnTo>
                  <a:lnTo>
                    <a:pt x="966" y="7489"/>
                  </a:lnTo>
                  <a:lnTo>
                    <a:pt x="946" y="8121"/>
                  </a:lnTo>
                  <a:lnTo>
                    <a:pt x="946" y="8754"/>
                  </a:lnTo>
                  <a:lnTo>
                    <a:pt x="946" y="9386"/>
                  </a:lnTo>
                  <a:lnTo>
                    <a:pt x="960" y="10658"/>
                  </a:lnTo>
                  <a:lnTo>
                    <a:pt x="980" y="11924"/>
                  </a:lnTo>
                  <a:lnTo>
                    <a:pt x="986" y="12556"/>
                  </a:lnTo>
                  <a:lnTo>
                    <a:pt x="993" y="13175"/>
                  </a:lnTo>
                  <a:lnTo>
                    <a:pt x="986" y="13794"/>
                  </a:lnTo>
                  <a:lnTo>
                    <a:pt x="973" y="14406"/>
                  </a:lnTo>
                  <a:lnTo>
                    <a:pt x="900" y="16895"/>
                  </a:lnTo>
                  <a:lnTo>
                    <a:pt x="827" y="19384"/>
                  </a:lnTo>
                  <a:lnTo>
                    <a:pt x="753" y="21887"/>
                  </a:lnTo>
                  <a:lnTo>
                    <a:pt x="680" y="24383"/>
                  </a:lnTo>
                  <a:lnTo>
                    <a:pt x="667" y="24555"/>
                  </a:lnTo>
                  <a:lnTo>
                    <a:pt x="653" y="24747"/>
                  </a:lnTo>
                  <a:lnTo>
                    <a:pt x="607" y="25187"/>
                  </a:lnTo>
                  <a:lnTo>
                    <a:pt x="547" y="25703"/>
                  </a:lnTo>
                  <a:lnTo>
                    <a:pt x="474" y="26274"/>
                  </a:lnTo>
                  <a:lnTo>
                    <a:pt x="307" y="27552"/>
                  </a:lnTo>
                  <a:lnTo>
                    <a:pt x="227" y="28233"/>
                  </a:lnTo>
                  <a:lnTo>
                    <a:pt x="147" y="28934"/>
                  </a:lnTo>
                  <a:lnTo>
                    <a:pt x="87" y="29636"/>
                  </a:lnTo>
                  <a:lnTo>
                    <a:pt x="61" y="29986"/>
                  </a:lnTo>
                  <a:lnTo>
                    <a:pt x="34" y="30330"/>
                  </a:lnTo>
                  <a:lnTo>
                    <a:pt x="21" y="30674"/>
                  </a:lnTo>
                  <a:lnTo>
                    <a:pt x="8" y="31011"/>
                  </a:lnTo>
                  <a:lnTo>
                    <a:pt x="1" y="31341"/>
                  </a:lnTo>
                  <a:lnTo>
                    <a:pt x="8" y="31664"/>
                  </a:lnTo>
                  <a:lnTo>
                    <a:pt x="14" y="31974"/>
                  </a:lnTo>
                  <a:lnTo>
                    <a:pt x="34" y="32276"/>
                  </a:lnTo>
                  <a:lnTo>
                    <a:pt x="61" y="32565"/>
                  </a:lnTo>
                  <a:lnTo>
                    <a:pt x="94" y="32840"/>
                  </a:lnTo>
                  <a:lnTo>
                    <a:pt x="141" y="33101"/>
                  </a:lnTo>
                  <a:lnTo>
                    <a:pt x="194" y="33342"/>
                  </a:lnTo>
                  <a:lnTo>
                    <a:pt x="227" y="33459"/>
                  </a:lnTo>
                  <a:lnTo>
                    <a:pt x="261" y="33569"/>
                  </a:lnTo>
                  <a:lnTo>
                    <a:pt x="301" y="33672"/>
                  </a:lnTo>
                  <a:lnTo>
                    <a:pt x="341" y="33775"/>
                  </a:lnTo>
                  <a:lnTo>
                    <a:pt x="653" y="33933"/>
                  </a:lnTo>
                  <a:lnTo>
                    <a:pt x="973" y="34085"/>
                  </a:lnTo>
                  <a:lnTo>
                    <a:pt x="1293" y="34229"/>
                  </a:lnTo>
                  <a:lnTo>
                    <a:pt x="1619" y="34366"/>
                  </a:lnTo>
                  <a:lnTo>
                    <a:pt x="1945" y="34490"/>
                  </a:lnTo>
                  <a:lnTo>
                    <a:pt x="2278" y="34607"/>
                  </a:lnTo>
                  <a:lnTo>
                    <a:pt x="2604" y="34710"/>
                  </a:lnTo>
                  <a:lnTo>
                    <a:pt x="2937" y="34807"/>
                  </a:lnTo>
                  <a:lnTo>
                    <a:pt x="3277" y="34889"/>
                  </a:lnTo>
                  <a:lnTo>
                    <a:pt x="3616" y="34958"/>
                  </a:lnTo>
                  <a:lnTo>
                    <a:pt x="3956" y="35013"/>
                  </a:lnTo>
                  <a:lnTo>
                    <a:pt x="4302" y="35054"/>
                  </a:lnTo>
                  <a:lnTo>
                    <a:pt x="4648" y="35088"/>
                  </a:lnTo>
                  <a:lnTo>
                    <a:pt x="4995" y="35102"/>
                  </a:lnTo>
                  <a:lnTo>
                    <a:pt x="5348" y="35109"/>
                  </a:lnTo>
                  <a:lnTo>
                    <a:pt x="5700" y="35095"/>
                  </a:lnTo>
                  <a:lnTo>
                    <a:pt x="5760" y="35095"/>
                  </a:lnTo>
                  <a:lnTo>
                    <a:pt x="5820" y="35109"/>
                  </a:lnTo>
                  <a:lnTo>
                    <a:pt x="5913" y="35137"/>
                  </a:lnTo>
                  <a:lnTo>
                    <a:pt x="5814" y="33369"/>
                  </a:lnTo>
                  <a:lnTo>
                    <a:pt x="5720" y="31602"/>
                  </a:lnTo>
                  <a:lnTo>
                    <a:pt x="5634" y="29828"/>
                  </a:lnTo>
                  <a:lnTo>
                    <a:pt x="5554" y="28061"/>
                  </a:lnTo>
                  <a:lnTo>
                    <a:pt x="5487" y="26294"/>
                  </a:lnTo>
                  <a:lnTo>
                    <a:pt x="5427" y="24527"/>
                  </a:lnTo>
                  <a:lnTo>
                    <a:pt x="5374" y="22760"/>
                  </a:lnTo>
                  <a:lnTo>
                    <a:pt x="5334" y="21000"/>
                  </a:lnTo>
                  <a:lnTo>
                    <a:pt x="5301" y="19233"/>
                  </a:lnTo>
                  <a:lnTo>
                    <a:pt x="5281" y="17472"/>
                  </a:lnTo>
                  <a:lnTo>
                    <a:pt x="5261" y="15719"/>
                  </a:lnTo>
                  <a:lnTo>
                    <a:pt x="5261" y="13959"/>
                  </a:lnTo>
                  <a:lnTo>
                    <a:pt x="5268" y="12212"/>
                  </a:lnTo>
                  <a:lnTo>
                    <a:pt x="5281" y="10459"/>
                  </a:lnTo>
                  <a:lnTo>
                    <a:pt x="5308" y="8712"/>
                  </a:lnTo>
                  <a:lnTo>
                    <a:pt x="5341" y="6973"/>
                  </a:lnTo>
                  <a:lnTo>
                    <a:pt x="5354" y="6189"/>
                  </a:lnTo>
                  <a:lnTo>
                    <a:pt x="5361" y="5378"/>
                  </a:lnTo>
                  <a:lnTo>
                    <a:pt x="5367" y="3679"/>
                  </a:lnTo>
                  <a:lnTo>
                    <a:pt x="5374" y="1878"/>
                  </a:lnTo>
                  <a:lnTo>
                    <a:pt x="5381"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7" name="Google Shape;847;p38"/>
            <p:cNvSpPr/>
            <p:nvPr/>
          </p:nvSpPr>
          <p:spPr>
            <a:xfrm>
              <a:off x="-3981900" y="-3333400"/>
              <a:ext cx="378050" cy="467250"/>
            </a:xfrm>
            <a:custGeom>
              <a:avLst/>
              <a:gdLst/>
              <a:ahLst/>
              <a:cxnLst/>
              <a:rect l="l" t="t" r="r" b="b"/>
              <a:pathLst>
                <a:path w="15122" h="18690" extrusionOk="0">
                  <a:moveTo>
                    <a:pt x="8863" y="0"/>
                  </a:moveTo>
                  <a:lnTo>
                    <a:pt x="8636" y="392"/>
                  </a:lnTo>
                  <a:lnTo>
                    <a:pt x="8397" y="770"/>
                  </a:lnTo>
                  <a:lnTo>
                    <a:pt x="8144" y="1149"/>
                  </a:lnTo>
                  <a:lnTo>
                    <a:pt x="7877" y="1520"/>
                  </a:lnTo>
                  <a:lnTo>
                    <a:pt x="7611" y="1884"/>
                  </a:lnTo>
                  <a:lnTo>
                    <a:pt x="7331" y="2249"/>
                  </a:lnTo>
                  <a:lnTo>
                    <a:pt x="7045" y="2606"/>
                  </a:lnTo>
                  <a:lnTo>
                    <a:pt x="6752" y="2957"/>
                  </a:lnTo>
                  <a:lnTo>
                    <a:pt x="6459" y="3308"/>
                  </a:lnTo>
                  <a:lnTo>
                    <a:pt x="6159" y="3658"/>
                  </a:lnTo>
                  <a:lnTo>
                    <a:pt x="5560" y="4346"/>
                  </a:lnTo>
                  <a:lnTo>
                    <a:pt x="4968" y="5034"/>
                  </a:lnTo>
                  <a:lnTo>
                    <a:pt x="4675" y="5377"/>
                  </a:lnTo>
                  <a:lnTo>
                    <a:pt x="4388" y="5721"/>
                  </a:lnTo>
                  <a:lnTo>
                    <a:pt x="3856" y="6361"/>
                  </a:lnTo>
                  <a:lnTo>
                    <a:pt x="3316" y="7000"/>
                  </a:lnTo>
                  <a:lnTo>
                    <a:pt x="2770" y="7633"/>
                  </a:lnTo>
                  <a:lnTo>
                    <a:pt x="2231" y="8258"/>
                  </a:lnTo>
                  <a:lnTo>
                    <a:pt x="1678" y="8884"/>
                  </a:lnTo>
                  <a:lnTo>
                    <a:pt x="1126" y="9503"/>
                  </a:lnTo>
                  <a:lnTo>
                    <a:pt x="567" y="10122"/>
                  </a:lnTo>
                  <a:lnTo>
                    <a:pt x="1" y="10734"/>
                  </a:lnTo>
                  <a:lnTo>
                    <a:pt x="400" y="11057"/>
                  </a:lnTo>
                  <a:lnTo>
                    <a:pt x="800" y="11380"/>
                  </a:lnTo>
                  <a:lnTo>
                    <a:pt x="1206" y="11696"/>
                  </a:lnTo>
                  <a:lnTo>
                    <a:pt x="1612" y="12006"/>
                  </a:lnTo>
                  <a:lnTo>
                    <a:pt x="2025" y="12315"/>
                  </a:lnTo>
                  <a:lnTo>
                    <a:pt x="2438" y="12618"/>
                  </a:lnTo>
                  <a:lnTo>
                    <a:pt x="2864" y="12913"/>
                  </a:lnTo>
                  <a:lnTo>
                    <a:pt x="3283" y="13209"/>
                  </a:lnTo>
                  <a:lnTo>
                    <a:pt x="3716" y="13498"/>
                  </a:lnTo>
                  <a:lnTo>
                    <a:pt x="4149" y="13780"/>
                  </a:lnTo>
                  <a:lnTo>
                    <a:pt x="4588" y="14062"/>
                  </a:lnTo>
                  <a:lnTo>
                    <a:pt x="5028" y="14337"/>
                  </a:lnTo>
                  <a:lnTo>
                    <a:pt x="5474" y="14605"/>
                  </a:lnTo>
                  <a:lnTo>
                    <a:pt x="5926" y="14866"/>
                  </a:lnTo>
                  <a:lnTo>
                    <a:pt x="6386" y="15127"/>
                  </a:lnTo>
                  <a:lnTo>
                    <a:pt x="6845" y="15382"/>
                  </a:lnTo>
                  <a:lnTo>
                    <a:pt x="7305" y="15629"/>
                  </a:lnTo>
                  <a:lnTo>
                    <a:pt x="7777" y="15870"/>
                  </a:lnTo>
                  <a:lnTo>
                    <a:pt x="8250" y="16111"/>
                  </a:lnTo>
                  <a:lnTo>
                    <a:pt x="8730" y="16338"/>
                  </a:lnTo>
                  <a:lnTo>
                    <a:pt x="9209" y="16564"/>
                  </a:lnTo>
                  <a:lnTo>
                    <a:pt x="9695" y="16791"/>
                  </a:lnTo>
                  <a:lnTo>
                    <a:pt x="10188" y="17004"/>
                  </a:lnTo>
                  <a:lnTo>
                    <a:pt x="10680" y="17218"/>
                  </a:lnTo>
                  <a:lnTo>
                    <a:pt x="11180" y="17417"/>
                  </a:lnTo>
                  <a:lnTo>
                    <a:pt x="11686" y="17616"/>
                  </a:lnTo>
                  <a:lnTo>
                    <a:pt x="12192" y="17809"/>
                  </a:lnTo>
                  <a:lnTo>
                    <a:pt x="12705" y="18001"/>
                  </a:lnTo>
                  <a:lnTo>
                    <a:pt x="13224" y="18180"/>
                  </a:lnTo>
                  <a:lnTo>
                    <a:pt x="13743" y="18359"/>
                  </a:lnTo>
                  <a:lnTo>
                    <a:pt x="14269" y="18524"/>
                  </a:lnTo>
                  <a:lnTo>
                    <a:pt x="14802" y="18689"/>
                  </a:lnTo>
                  <a:lnTo>
                    <a:pt x="14802" y="18558"/>
                  </a:lnTo>
                  <a:lnTo>
                    <a:pt x="14809" y="18421"/>
                  </a:lnTo>
                  <a:lnTo>
                    <a:pt x="14822" y="18283"/>
                  </a:lnTo>
                  <a:lnTo>
                    <a:pt x="14822" y="18160"/>
                  </a:lnTo>
                  <a:lnTo>
                    <a:pt x="14875" y="14110"/>
                  </a:lnTo>
                  <a:lnTo>
                    <a:pt x="14948" y="10067"/>
                  </a:lnTo>
                  <a:lnTo>
                    <a:pt x="15028" y="6024"/>
                  </a:lnTo>
                  <a:lnTo>
                    <a:pt x="15121" y="1981"/>
                  </a:lnTo>
                  <a:lnTo>
                    <a:pt x="14709" y="1905"/>
                  </a:lnTo>
                  <a:lnTo>
                    <a:pt x="14296" y="1822"/>
                  </a:lnTo>
                  <a:lnTo>
                    <a:pt x="13890" y="1740"/>
                  </a:lnTo>
                  <a:lnTo>
                    <a:pt x="13484" y="1644"/>
                  </a:lnTo>
                  <a:lnTo>
                    <a:pt x="13084" y="1541"/>
                  </a:lnTo>
                  <a:lnTo>
                    <a:pt x="12691" y="1431"/>
                  </a:lnTo>
                  <a:lnTo>
                    <a:pt x="12292" y="1314"/>
                  </a:lnTo>
                  <a:lnTo>
                    <a:pt x="11906" y="1190"/>
                  </a:lnTo>
                  <a:lnTo>
                    <a:pt x="11513" y="1059"/>
                  </a:lnTo>
                  <a:lnTo>
                    <a:pt x="11127" y="929"/>
                  </a:lnTo>
                  <a:lnTo>
                    <a:pt x="10747" y="784"/>
                  </a:lnTo>
                  <a:lnTo>
                    <a:pt x="10361" y="640"/>
                  </a:lnTo>
                  <a:lnTo>
                    <a:pt x="9981" y="489"/>
                  </a:lnTo>
                  <a:lnTo>
                    <a:pt x="9608" y="330"/>
                  </a:lnTo>
                  <a:lnTo>
                    <a:pt x="9236" y="172"/>
                  </a:lnTo>
                  <a:lnTo>
                    <a:pt x="8863"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 name="Google Shape;848;p38"/>
            <p:cNvSpPr/>
            <p:nvPr/>
          </p:nvSpPr>
          <p:spPr>
            <a:xfrm>
              <a:off x="-4429500" y="-5457200"/>
              <a:ext cx="630725" cy="618850"/>
            </a:xfrm>
            <a:custGeom>
              <a:avLst/>
              <a:gdLst/>
              <a:ahLst/>
              <a:cxnLst/>
              <a:rect l="l" t="t" r="r" b="b"/>
              <a:pathLst>
                <a:path w="25229" h="24754" extrusionOk="0">
                  <a:moveTo>
                    <a:pt x="7644" y="1"/>
                  </a:moveTo>
                  <a:lnTo>
                    <a:pt x="7305" y="228"/>
                  </a:lnTo>
                  <a:lnTo>
                    <a:pt x="6965" y="461"/>
                  </a:lnTo>
                  <a:lnTo>
                    <a:pt x="6632" y="702"/>
                  </a:lnTo>
                  <a:lnTo>
                    <a:pt x="6313" y="949"/>
                  </a:lnTo>
                  <a:lnTo>
                    <a:pt x="5993" y="1204"/>
                  </a:lnTo>
                  <a:lnTo>
                    <a:pt x="5680" y="1465"/>
                  </a:lnTo>
                  <a:lnTo>
                    <a:pt x="5374" y="1733"/>
                  </a:lnTo>
                  <a:lnTo>
                    <a:pt x="5074" y="2008"/>
                  </a:lnTo>
                  <a:lnTo>
                    <a:pt x="4781" y="2290"/>
                  </a:lnTo>
                  <a:lnTo>
                    <a:pt x="4495" y="2579"/>
                  </a:lnTo>
                  <a:lnTo>
                    <a:pt x="4215" y="2868"/>
                  </a:lnTo>
                  <a:lnTo>
                    <a:pt x="3942" y="3170"/>
                  </a:lnTo>
                  <a:lnTo>
                    <a:pt x="3683" y="3473"/>
                  </a:lnTo>
                  <a:lnTo>
                    <a:pt x="3423" y="3782"/>
                  </a:lnTo>
                  <a:lnTo>
                    <a:pt x="3177" y="4099"/>
                  </a:lnTo>
                  <a:lnTo>
                    <a:pt x="2937" y="4422"/>
                  </a:lnTo>
                  <a:lnTo>
                    <a:pt x="2704" y="4745"/>
                  </a:lnTo>
                  <a:lnTo>
                    <a:pt x="2477" y="5075"/>
                  </a:lnTo>
                  <a:lnTo>
                    <a:pt x="2264" y="5405"/>
                  </a:lnTo>
                  <a:lnTo>
                    <a:pt x="2058" y="5749"/>
                  </a:lnTo>
                  <a:lnTo>
                    <a:pt x="1858" y="6086"/>
                  </a:lnTo>
                  <a:lnTo>
                    <a:pt x="1672" y="6436"/>
                  </a:lnTo>
                  <a:lnTo>
                    <a:pt x="1492" y="6780"/>
                  </a:lnTo>
                  <a:lnTo>
                    <a:pt x="1319" y="7138"/>
                  </a:lnTo>
                  <a:lnTo>
                    <a:pt x="1159" y="7488"/>
                  </a:lnTo>
                  <a:lnTo>
                    <a:pt x="1006" y="7853"/>
                  </a:lnTo>
                  <a:lnTo>
                    <a:pt x="866" y="8210"/>
                  </a:lnTo>
                  <a:lnTo>
                    <a:pt x="733" y="8575"/>
                  </a:lnTo>
                  <a:lnTo>
                    <a:pt x="613" y="8939"/>
                  </a:lnTo>
                  <a:lnTo>
                    <a:pt x="507" y="9311"/>
                  </a:lnTo>
                  <a:lnTo>
                    <a:pt x="407" y="9682"/>
                  </a:lnTo>
                  <a:lnTo>
                    <a:pt x="314" y="10053"/>
                  </a:lnTo>
                  <a:lnTo>
                    <a:pt x="234" y="10424"/>
                  </a:lnTo>
                  <a:lnTo>
                    <a:pt x="167" y="10803"/>
                  </a:lnTo>
                  <a:lnTo>
                    <a:pt x="114" y="11181"/>
                  </a:lnTo>
                  <a:lnTo>
                    <a:pt x="67" y="11552"/>
                  </a:lnTo>
                  <a:lnTo>
                    <a:pt x="34" y="11930"/>
                  </a:lnTo>
                  <a:lnTo>
                    <a:pt x="14" y="12315"/>
                  </a:lnTo>
                  <a:lnTo>
                    <a:pt x="1" y="12694"/>
                  </a:lnTo>
                  <a:lnTo>
                    <a:pt x="1" y="13072"/>
                  </a:lnTo>
                  <a:lnTo>
                    <a:pt x="21" y="13450"/>
                  </a:lnTo>
                  <a:lnTo>
                    <a:pt x="47" y="13828"/>
                  </a:lnTo>
                  <a:lnTo>
                    <a:pt x="87" y="14206"/>
                  </a:lnTo>
                  <a:lnTo>
                    <a:pt x="134" y="14584"/>
                  </a:lnTo>
                  <a:lnTo>
                    <a:pt x="200" y="14963"/>
                  </a:lnTo>
                  <a:lnTo>
                    <a:pt x="280" y="15341"/>
                  </a:lnTo>
                  <a:lnTo>
                    <a:pt x="373" y="15712"/>
                  </a:lnTo>
                  <a:lnTo>
                    <a:pt x="473" y="16090"/>
                  </a:lnTo>
                  <a:lnTo>
                    <a:pt x="593" y="16462"/>
                  </a:lnTo>
                  <a:lnTo>
                    <a:pt x="726" y="16833"/>
                  </a:lnTo>
                  <a:lnTo>
                    <a:pt x="873" y="17197"/>
                  </a:lnTo>
                  <a:lnTo>
                    <a:pt x="1033" y="17569"/>
                  </a:lnTo>
                  <a:lnTo>
                    <a:pt x="1206" y="17933"/>
                  </a:lnTo>
                  <a:lnTo>
                    <a:pt x="1392" y="18291"/>
                  </a:lnTo>
                  <a:lnTo>
                    <a:pt x="1599" y="18648"/>
                  </a:lnTo>
                  <a:lnTo>
                    <a:pt x="1818" y="19006"/>
                  </a:lnTo>
                  <a:lnTo>
                    <a:pt x="2051" y="19356"/>
                  </a:lnTo>
                  <a:lnTo>
                    <a:pt x="2298" y="19707"/>
                  </a:lnTo>
                  <a:lnTo>
                    <a:pt x="2557" y="20051"/>
                  </a:lnTo>
                  <a:lnTo>
                    <a:pt x="2837" y="20395"/>
                  </a:lnTo>
                  <a:lnTo>
                    <a:pt x="3137" y="20731"/>
                  </a:lnTo>
                  <a:lnTo>
                    <a:pt x="3443" y="21068"/>
                  </a:lnTo>
                  <a:lnTo>
                    <a:pt x="3769" y="21398"/>
                  </a:lnTo>
                  <a:lnTo>
                    <a:pt x="4109" y="21722"/>
                  </a:lnTo>
                  <a:lnTo>
                    <a:pt x="4282" y="21880"/>
                  </a:lnTo>
                  <a:lnTo>
                    <a:pt x="4462" y="22031"/>
                  </a:lnTo>
                  <a:lnTo>
                    <a:pt x="4641" y="22175"/>
                  </a:lnTo>
                  <a:lnTo>
                    <a:pt x="4821" y="22320"/>
                  </a:lnTo>
                  <a:lnTo>
                    <a:pt x="5008" y="22457"/>
                  </a:lnTo>
                  <a:lnTo>
                    <a:pt x="5187" y="22595"/>
                  </a:lnTo>
                  <a:lnTo>
                    <a:pt x="5380" y="22725"/>
                  </a:lnTo>
                  <a:lnTo>
                    <a:pt x="5574" y="22856"/>
                  </a:lnTo>
                  <a:lnTo>
                    <a:pt x="5767" y="22980"/>
                  </a:lnTo>
                  <a:lnTo>
                    <a:pt x="5960" y="23097"/>
                  </a:lnTo>
                  <a:lnTo>
                    <a:pt x="6159" y="23214"/>
                  </a:lnTo>
                  <a:lnTo>
                    <a:pt x="6359" y="23324"/>
                  </a:lnTo>
                  <a:lnTo>
                    <a:pt x="6559" y="23427"/>
                  </a:lnTo>
                  <a:lnTo>
                    <a:pt x="6759" y="23530"/>
                  </a:lnTo>
                  <a:lnTo>
                    <a:pt x="6965" y="23633"/>
                  </a:lnTo>
                  <a:lnTo>
                    <a:pt x="7172" y="23722"/>
                  </a:lnTo>
                  <a:lnTo>
                    <a:pt x="7385" y="23819"/>
                  </a:lnTo>
                  <a:lnTo>
                    <a:pt x="7591" y="23901"/>
                  </a:lnTo>
                  <a:lnTo>
                    <a:pt x="7804" y="23984"/>
                  </a:lnTo>
                  <a:lnTo>
                    <a:pt x="8017" y="24066"/>
                  </a:lnTo>
                  <a:lnTo>
                    <a:pt x="8237" y="24135"/>
                  </a:lnTo>
                  <a:lnTo>
                    <a:pt x="8450" y="24204"/>
                  </a:lnTo>
                  <a:lnTo>
                    <a:pt x="8670" y="24273"/>
                  </a:lnTo>
                  <a:lnTo>
                    <a:pt x="8883" y="24334"/>
                  </a:lnTo>
                  <a:lnTo>
                    <a:pt x="9102" y="24389"/>
                  </a:lnTo>
                  <a:lnTo>
                    <a:pt x="9329" y="24444"/>
                  </a:lnTo>
                  <a:lnTo>
                    <a:pt x="9549" y="24493"/>
                  </a:lnTo>
                  <a:lnTo>
                    <a:pt x="9768" y="24541"/>
                  </a:lnTo>
                  <a:lnTo>
                    <a:pt x="9995" y="24582"/>
                  </a:lnTo>
                  <a:lnTo>
                    <a:pt x="10214" y="24616"/>
                  </a:lnTo>
                  <a:lnTo>
                    <a:pt x="10441" y="24651"/>
                  </a:lnTo>
                  <a:lnTo>
                    <a:pt x="10667" y="24678"/>
                  </a:lnTo>
                  <a:lnTo>
                    <a:pt x="10893" y="24699"/>
                  </a:lnTo>
                  <a:lnTo>
                    <a:pt x="11120" y="24719"/>
                  </a:lnTo>
                  <a:lnTo>
                    <a:pt x="11346" y="24733"/>
                  </a:lnTo>
                  <a:lnTo>
                    <a:pt x="11573" y="24747"/>
                  </a:lnTo>
                  <a:lnTo>
                    <a:pt x="11799" y="24754"/>
                  </a:lnTo>
                  <a:lnTo>
                    <a:pt x="12252" y="24754"/>
                  </a:lnTo>
                  <a:lnTo>
                    <a:pt x="12478" y="24747"/>
                  </a:lnTo>
                  <a:lnTo>
                    <a:pt x="12705" y="24740"/>
                  </a:lnTo>
                  <a:lnTo>
                    <a:pt x="12931" y="24726"/>
                  </a:lnTo>
                  <a:lnTo>
                    <a:pt x="13157" y="24706"/>
                  </a:lnTo>
                  <a:lnTo>
                    <a:pt x="13384" y="24685"/>
                  </a:lnTo>
                  <a:lnTo>
                    <a:pt x="13610" y="24658"/>
                  </a:lnTo>
                  <a:lnTo>
                    <a:pt x="13836" y="24623"/>
                  </a:lnTo>
                  <a:lnTo>
                    <a:pt x="14056" y="24589"/>
                  </a:lnTo>
                  <a:lnTo>
                    <a:pt x="14283" y="24548"/>
                  </a:lnTo>
                  <a:lnTo>
                    <a:pt x="14502" y="24506"/>
                  </a:lnTo>
                  <a:lnTo>
                    <a:pt x="14729" y="24458"/>
                  </a:lnTo>
                  <a:lnTo>
                    <a:pt x="14948" y="24403"/>
                  </a:lnTo>
                  <a:lnTo>
                    <a:pt x="15168" y="24348"/>
                  </a:lnTo>
                  <a:lnTo>
                    <a:pt x="15388" y="24286"/>
                  </a:lnTo>
                  <a:lnTo>
                    <a:pt x="15608" y="24224"/>
                  </a:lnTo>
                  <a:lnTo>
                    <a:pt x="15827" y="24149"/>
                  </a:lnTo>
                  <a:lnTo>
                    <a:pt x="16040" y="24080"/>
                  </a:lnTo>
                  <a:lnTo>
                    <a:pt x="16253" y="23998"/>
                  </a:lnTo>
                  <a:lnTo>
                    <a:pt x="16466" y="23915"/>
                  </a:lnTo>
                  <a:lnTo>
                    <a:pt x="16679" y="23826"/>
                  </a:lnTo>
                  <a:lnTo>
                    <a:pt x="16893" y="23736"/>
                  </a:lnTo>
                  <a:lnTo>
                    <a:pt x="17099" y="23640"/>
                  </a:lnTo>
                  <a:lnTo>
                    <a:pt x="17305" y="23544"/>
                  </a:lnTo>
                  <a:lnTo>
                    <a:pt x="17512" y="23434"/>
                  </a:lnTo>
                  <a:lnTo>
                    <a:pt x="17718" y="23324"/>
                  </a:lnTo>
                  <a:lnTo>
                    <a:pt x="17918" y="23214"/>
                  </a:lnTo>
                  <a:lnTo>
                    <a:pt x="18118" y="23097"/>
                  </a:lnTo>
                  <a:lnTo>
                    <a:pt x="18317" y="22973"/>
                  </a:lnTo>
                  <a:lnTo>
                    <a:pt x="18504" y="22849"/>
                  </a:lnTo>
                  <a:lnTo>
                    <a:pt x="18697" y="22719"/>
                  </a:lnTo>
                  <a:lnTo>
                    <a:pt x="18877" y="22595"/>
                  </a:lnTo>
                  <a:lnTo>
                    <a:pt x="19063" y="22457"/>
                  </a:lnTo>
                  <a:lnTo>
                    <a:pt x="19236" y="22327"/>
                  </a:lnTo>
                  <a:lnTo>
                    <a:pt x="19409" y="22189"/>
                  </a:lnTo>
                  <a:lnTo>
                    <a:pt x="19582" y="22045"/>
                  </a:lnTo>
                  <a:lnTo>
                    <a:pt x="19749" y="21900"/>
                  </a:lnTo>
                  <a:lnTo>
                    <a:pt x="19909" y="21756"/>
                  </a:lnTo>
                  <a:lnTo>
                    <a:pt x="20069" y="21605"/>
                  </a:lnTo>
                  <a:lnTo>
                    <a:pt x="20228" y="21453"/>
                  </a:lnTo>
                  <a:lnTo>
                    <a:pt x="20528" y="21144"/>
                  </a:lnTo>
                  <a:lnTo>
                    <a:pt x="20821" y="20828"/>
                  </a:lnTo>
                  <a:lnTo>
                    <a:pt x="21101" y="20498"/>
                  </a:lnTo>
                  <a:lnTo>
                    <a:pt x="21374" y="20161"/>
                  </a:lnTo>
                  <a:lnTo>
                    <a:pt x="21627" y="19817"/>
                  </a:lnTo>
                  <a:lnTo>
                    <a:pt x="21873" y="19466"/>
                  </a:lnTo>
                  <a:lnTo>
                    <a:pt x="22113" y="19109"/>
                  </a:lnTo>
                  <a:lnTo>
                    <a:pt x="22339" y="18737"/>
                  </a:lnTo>
                  <a:lnTo>
                    <a:pt x="22559" y="18366"/>
                  </a:lnTo>
                  <a:lnTo>
                    <a:pt x="22772" y="17988"/>
                  </a:lnTo>
                  <a:lnTo>
                    <a:pt x="22972" y="17603"/>
                  </a:lnTo>
                  <a:lnTo>
                    <a:pt x="23165" y="17211"/>
                  </a:lnTo>
                  <a:lnTo>
                    <a:pt x="23358" y="16812"/>
                  </a:lnTo>
                  <a:lnTo>
                    <a:pt x="23537" y="16413"/>
                  </a:lnTo>
                  <a:lnTo>
                    <a:pt x="23711" y="16008"/>
                  </a:lnTo>
                  <a:lnTo>
                    <a:pt x="23884" y="15595"/>
                  </a:lnTo>
                  <a:lnTo>
                    <a:pt x="24044" y="15183"/>
                  </a:lnTo>
                  <a:lnTo>
                    <a:pt x="24203" y="14770"/>
                  </a:lnTo>
                  <a:lnTo>
                    <a:pt x="24363" y="14351"/>
                  </a:lnTo>
                  <a:lnTo>
                    <a:pt x="24663" y="13512"/>
                  </a:lnTo>
                  <a:lnTo>
                    <a:pt x="24949" y="12659"/>
                  </a:lnTo>
                  <a:lnTo>
                    <a:pt x="25229" y="11807"/>
                  </a:lnTo>
                  <a:lnTo>
                    <a:pt x="24803" y="11655"/>
                  </a:lnTo>
                  <a:lnTo>
                    <a:pt x="24370" y="11490"/>
                  </a:lnTo>
                  <a:lnTo>
                    <a:pt x="23950" y="11318"/>
                  </a:lnTo>
                  <a:lnTo>
                    <a:pt x="23537" y="11126"/>
                  </a:lnTo>
                  <a:lnTo>
                    <a:pt x="23131" y="10920"/>
                  </a:lnTo>
                  <a:lnTo>
                    <a:pt x="22732" y="10706"/>
                  </a:lnTo>
                  <a:lnTo>
                    <a:pt x="22339" y="10479"/>
                  </a:lnTo>
                  <a:lnTo>
                    <a:pt x="21959" y="10239"/>
                  </a:lnTo>
                  <a:lnTo>
                    <a:pt x="21587" y="9984"/>
                  </a:lnTo>
                  <a:lnTo>
                    <a:pt x="21220" y="9716"/>
                  </a:lnTo>
                  <a:lnTo>
                    <a:pt x="20861" y="9434"/>
                  </a:lnTo>
                  <a:lnTo>
                    <a:pt x="20688" y="9290"/>
                  </a:lnTo>
                  <a:lnTo>
                    <a:pt x="20515" y="9139"/>
                  </a:lnTo>
                  <a:lnTo>
                    <a:pt x="20342" y="8987"/>
                  </a:lnTo>
                  <a:lnTo>
                    <a:pt x="20175" y="8829"/>
                  </a:lnTo>
                  <a:lnTo>
                    <a:pt x="20009" y="8671"/>
                  </a:lnTo>
                  <a:lnTo>
                    <a:pt x="19849" y="8506"/>
                  </a:lnTo>
                  <a:lnTo>
                    <a:pt x="19689" y="8341"/>
                  </a:lnTo>
                  <a:lnTo>
                    <a:pt x="19536" y="8176"/>
                  </a:lnTo>
                  <a:lnTo>
                    <a:pt x="19376" y="8004"/>
                  </a:lnTo>
                  <a:lnTo>
                    <a:pt x="19230" y="7825"/>
                  </a:lnTo>
                  <a:lnTo>
                    <a:pt x="19076" y="8204"/>
                  </a:lnTo>
                  <a:lnTo>
                    <a:pt x="18903" y="8602"/>
                  </a:lnTo>
                  <a:lnTo>
                    <a:pt x="18710" y="9008"/>
                  </a:lnTo>
                  <a:lnTo>
                    <a:pt x="18497" y="9427"/>
                  </a:lnTo>
                  <a:lnTo>
                    <a:pt x="18271" y="9854"/>
                  </a:lnTo>
                  <a:lnTo>
                    <a:pt x="18024" y="10287"/>
                  </a:lnTo>
                  <a:lnTo>
                    <a:pt x="17765" y="10720"/>
                  </a:lnTo>
                  <a:lnTo>
                    <a:pt x="17492" y="11153"/>
                  </a:lnTo>
                  <a:lnTo>
                    <a:pt x="17205" y="11587"/>
                  </a:lnTo>
                  <a:lnTo>
                    <a:pt x="16906" y="12013"/>
                  </a:lnTo>
                  <a:lnTo>
                    <a:pt x="16593" y="12425"/>
                  </a:lnTo>
                  <a:lnTo>
                    <a:pt x="16267" y="12831"/>
                  </a:lnTo>
                  <a:lnTo>
                    <a:pt x="16100" y="13030"/>
                  </a:lnTo>
                  <a:lnTo>
                    <a:pt x="15934" y="13223"/>
                  </a:lnTo>
                  <a:lnTo>
                    <a:pt x="15761" y="13415"/>
                  </a:lnTo>
                  <a:lnTo>
                    <a:pt x="15594" y="13601"/>
                  </a:lnTo>
                  <a:lnTo>
                    <a:pt x="15414" y="13780"/>
                  </a:lnTo>
                  <a:lnTo>
                    <a:pt x="15241" y="13959"/>
                  </a:lnTo>
                  <a:lnTo>
                    <a:pt x="15062" y="14131"/>
                  </a:lnTo>
                  <a:lnTo>
                    <a:pt x="14882" y="14296"/>
                  </a:lnTo>
                  <a:lnTo>
                    <a:pt x="14695" y="14454"/>
                  </a:lnTo>
                  <a:lnTo>
                    <a:pt x="14516" y="14605"/>
                  </a:lnTo>
                  <a:lnTo>
                    <a:pt x="14329" y="14756"/>
                  </a:lnTo>
                  <a:lnTo>
                    <a:pt x="14143" y="14894"/>
                  </a:lnTo>
                  <a:lnTo>
                    <a:pt x="13950" y="15024"/>
                  </a:lnTo>
                  <a:lnTo>
                    <a:pt x="13763" y="15148"/>
                  </a:lnTo>
                  <a:lnTo>
                    <a:pt x="13570" y="15265"/>
                  </a:lnTo>
                  <a:lnTo>
                    <a:pt x="13384" y="15375"/>
                  </a:lnTo>
                  <a:lnTo>
                    <a:pt x="13191" y="15471"/>
                  </a:lnTo>
                  <a:lnTo>
                    <a:pt x="12997" y="15561"/>
                  </a:lnTo>
                  <a:lnTo>
                    <a:pt x="12804" y="15643"/>
                  </a:lnTo>
                  <a:lnTo>
                    <a:pt x="12605" y="15712"/>
                  </a:lnTo>
                  <a:lnTo>
                    <a:pt x="12412" y="15774"/>
                  </a:lnTo>
                  <a:lnTo>
                    <a:pt x="12218" y="15829"/>
                  </a:lnTo>
                  <a:lnTo>
                    <a:pt x="12025" y="15870"/>
                  </a:lnTo>
                  <a:lnTo>
                    <a:pt x="11826" y="15898"/>
                  </a:lnTo>
                  <a:lnTo>
                    <a:pt x="11633" y="15911"/>
                  </a:lnTo>
                  <a:lnTo>
                    <a:pt x="11439" y="15918"/>
                  </a:lnTo>
                  <a:lnTo>
                    <a:pt x="11240" y="15911"/>
                  </a:lnTo>
                  <a:lnTo>
                    <a:pt x="11047" y="15898"/>
                  </a:lnTo>
                  <a:lnTo>
                    <a:pt x="10854" y="15863"/>
                  </a:lnTo>
                  <a:lnTo>
                    <a:pt x="10660" y="15822"/>
                  </a:lnTo>
                  <a:lnTo>
                    <a:pt x="10467" y="15767"/>
                  </a:lnTo>
                  <a:lnTo>
                    <a:pt x="10274" y="15691"/>
                  </a:lnTo>
                  <a:lnTo>
                    <a:pt x="10081" y="15609"/>
                  </a:lnTo>
                  <a:lnTo>
                    <a:pt x="9888" y="15513"/>
                  </a:lnTo>
                  <a:lnTo>
                    <a:pt x="9702" y="15396"/>
                  </a:lnTo>
                  <a:lnTo>
                    <a:pt x="9515" y="15265"/>
                  </a:lnTo>
                  <a:lnTo>
                    <a:pt x="9329" y="15128"/>
                  </a:lnTo>
                  <a:lnTo>
                    <a:pt x="9142" y="14963"/>
                  </a:lnTo>
                  <a:lnTo>
                    <a:pt x="8956" y="14791"/>
                  </a:lnTo>
                  <a:lnTo>
                    <a:pt x="8776" y="14598"/>
                  </a:lnTo>
                  <a:lnTo>
                    <a:pt x="8623" y="14426"/>
                  </a:lnTo>
                  <a:lnTo>
                    <a:pt x="8483" y="14247"/>
                  </a:lnTo>
                  <a:lnTo>
                    <a:pt x="8350" y="14076"/>
                  </a:lnTo>
                  <a:lnTo>
                    <a:pt x="8224" y="13890"/>
                  </a:lnTo>
                  <a:lnTo>
                    <a:pt x="8110" y="13711"/>
                  </a:lnTo>
                  <a:lnTo>
                    <a:pt x="8004" y="13526"/>
                  </a:lnTo>
                  <a:lnTo>
                    <a:pt x="7904" y="13340"/>
                  </a:lnTo>
                  <a:lnTo>
                    <a:pt x="7817" y="13154"/>
                  </a:lnTo>
                  <a:lnTo>
                    <a:pt x="7731" y="12962"/>
                  </a:lnTo>
                  <a:lnTo>
                    <a:pt x="7658" y="12769"/>
                  </a:lnTo>
                  <a:lnTo>
                    <a:pt x="7591" y="12577"/>
                  </a:lnTo>
                  <a:lnTo>
                    <a:pt x="7531" y="12377"/>
                  </a:lnTo>
                  <a:lnTo>
                    <a:pt x="7478" y="12185"/>
                  </a:lnTo>
                  <a:lnTo>
                    <a:pt x="7438" y="11985"/>
                  </a:lnTo>
                  <a:lnTo>
                    <a:pt x="7398" y="11786"/>
                  </a:lnTo>
                  <a:lnTo>
                    <a:pt x="7371" y="11580"/>
                  </a:lnTo>
                  <a:lnTo>
                    <a:pt x="7345" y="11380"/>
                  </a:lnTo>
                  <a:lnTo>
                    <a:pt x="7331" y="11181"/>
                  </a:lnTo>
                  <a:lnTo>
                    <a:pt x="7318" y="10975"/>
                  </a:lnTo>
                  <a:lnTo>
                    <a:pt x="7318" y="10768"/>
                  </a:lnTo>
                  <a:lnTo>
                    <a:pt x="7318" y="10569"/>
                  </a:lnTo>
                  <a:lnTo>
                    <a:pt x="7331" y="10363"/>
                  </a:lnTo>
                  <a:lnTo>
                    <a:pt x="7345" y="10156"/>
                  </a:lnTo>
                  <a:lnTo>
                    <a:pt x="7371" y="9950"/>
                  </a:lnTo>
                  <a:lnTo>
                    <a:pt x="7398" y="9744"/>
                  </a:lnTo>
                  <a:lnTo>
                    <a:pt x="7431" y="9537"/>
                  </a:lnTo>
                  <a:lnTo>
                    <a:pt x="7471" y="9331"/>
                  </a:lnTo>
                  <a:lnTo>
                    <a:pt x="7518" y="9125"/>
                  </a:lnTo>
                  <a:lnTo>
                    <a:pt x="7564" y="8919"/>
                  </a:lnTo>
                  <a:lnTo>
                    <a:pt x="7624" y="8712"/>
                  </a:lnTo>
                  <a:lnTo>
                    <a:pt x="7684" y="8506"/>
                  </a:lnTo>
                  <a:lnTo>
                    <a:pt x="7751" y="8300"/>
                  </a:lnTo>
                  <a:lnTo>
                    <a:pt x="7824" y="8100"/>
                  </a:lnTo>
                  <a:lnTo>
                    <a:pt x="7897" y="7894"/>
                  </a:lnTo>
                  <a:lnTo>
                    <a:pt x="7977" y="7695"/>
                  </a:lnTo>
                  <a:lnTo>
                    <a:pt x="8064" y="7488"/>
                  </a:lnTo>
                  <a:lnTo>
                    <a:pt x="8150" y="7289"/>
                  </a:lnTo>
                  <a:lnTo>
                    <a:pt x="8244" y="7090"/>
                  </a:lnTo>
                  <a:lnTo>
                    <a:pt x="8343" y="6897"/>
                  </a:lnTo>
                  <a:lnTo>
                    <a:pt x="8443" y="6698"/>
                  </a:lnTo>
                  <a:lnTo>
                    <a:pt x="8550" y="6505"/>
                  </a:lnTo>
                  <a:lnTo>
                    <a:pt x="8663" y="6313"/>
                  </a:lnTo>
                  <a:lnTo>
                    <a:pt x="8889" y="5928"/>
                  </a:lnTo>
                  <a:lnTo>
                    <a:pt x="9136" y="5556"/>
                  </a:lnTo>
                  <a:lnTo>
                    <a:pt x="9389" y="5192"/>
                  </a:lnTo>
                  <a:lnTo>
                    <a:pt x="9655" y="4834"/>
                  </a:lnTo>
                  <a:lnTo>
                    <a:pt x="9935" y="4491"/>
                  </a:lnTo>
                  <a:lnTo>
                    <a:pt x="10221" y="4154"/>
                  </a:lnTo>
                  <a:lnTo>
                    <a:pt x="10514" y="3830"/>
                  </a:lnTo>
                  <a:lnTo>
                    <a:pt x="10814" y="3521"/>
                  </a:lnTo>
                  <a:lnTo>
                    <a:pt x="11127" y="3225"/>
                  </a:lnTo>
                  <a:lnTo>
                    <a:pt x="11439" y="2950"/>
                  </a:lnTo>
                  <a:lnTo>
                    <a:pt x="11752" y="2682"/>
                  </a:lnTo>
                  <a:lnTo>
                    <a:pt x="10707" y="2043"/>
                  </a:lnTo>
                  <a:lnTo>
                    <a:pt x="10188" y="1720"/>
                  </a:lnTo>
                  <a:lnTo>
                    <a:pt x="9668" y="1390"/>
                  </a:lnTo>
                  <a:lnTo>
                    <a:pt x="9156" y="1060"/>
                  </a:lnTo>
                  <a:lnTo>
                    <a:pt x="8650" y="716"/>
                  </a:lnTo>
                  <a:lnTo>
                    <a:pt x="8144" y="365"/>
                  </a:lnTo>
                  <a:lnTo>
                    <a:pt x="7644" y="1"/>
                  </a:lnTo>
                  <a:close/>
                </a:path>
              </a:pathLst>
            </a:custGeom>
            <a:solidFill>
              <a:srgbClr val="F9C0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9" name="Google Shape;849;p38"/>
            <p:cNvSpPr/>
            <p:nvPr/>
          </p:nvSpPr>
          <p:spPr>
            <a:xfrm>
              <a:off x="-4257050" y="-3570800"/>
              <a:ext cx="434975" cy="469475"/>
            </a:xfrm>
            <a:custGeom>
              <a:avLst/>
              <a:gdLst/>
              <a:ahLst/>
              <a:cxnLst/>
              <a:rect l="l" t="t" r="r" b="b"/>
              <a:pathLst>
                <a:path w="17399" h="18779" extrusionOk="0">
                  <a:moveTo>
                    <a:pt x="8370" y="1"/>
                  </a:moveTo>
                  <a:lnTo>
                    <a:pt x="7877" y="448"/>
                  </a:lnTo>
                  <a:lnTo>
                    <a:pt x="7385" y="902"/>
                  </a:lnTo>
                  <a:lnTo>
                    <a:pt x="6885" y="1348"/>
                  </a:lnTo>
                  <a:lnTo>
                    <a:pt x="6379" y="1788"/>
                  </a:lnTo>
                  <a:lnTo>
                    <a:pt x="5873" y="2235"/>
                  </a:lnTo>
                  <a:lnTo>
                    <a:pt x="5354" y="2675"/>
                  </a:lnTo>
                  <a:lnTo>
                    <a:pt x="4834" y="3116"/>
                  </a:lnTo>
                  <a:lnTo>
                    <a:pt x="4315" y="3549"/>
                  </a:lnTo>
                  <a:lnTo>
                    <a:pt x="3789" y="3975"/>
                  </a:lnTo>
                  <a:lnTo>
                    <a:pt x="3256" y="4394"/>
                  </a:lnTo>
                  <a:lnTo>
                    <a:pt x="2724" y="4814"/>
                  </a:lnTo>
                  <a:lnTo>
                    <a:pt x="2184" y="5226"/>
                  </a:lnTo>
                  <a:lnTo>
                    <a:pt x="1645" y="5632"/>
                  </a:lnTo>
                  <a:lnTo>
                    <a:pt x="1099" y="6024"/>
                  </a:lnTo>
                  <a:lnTo>
                    <a:pt x="553" y="6416"/>
                  </a:lnTo>
                  <a:lnTo>
                    <a:pt x="1" y="6794"/>
                  </a:lnTo>
                  <a:lnTo>
                    <a:pt x="240" y="7214"/>
                  </a:lnTo>
                  <a:lnTo>
                    <a:pt x="480" y="7633"/>
                  </a:lnTo>
                  <a:lnTo>
                    <a:pt x="726" y="8046"/>
                  </a:lnTo>
                  <a:lnTo>
                    <a:pt x="973" y="8458"/>
                  </a:lnTo>
                  <a:lnTo>
                    <a:pt x="1226" y="8871"/>
                  </a:lnTo>
                  <a:lnTo>
                    <a:pt x="1485" y="9276"/>
                  </a:lnTo>
                  <a:lnTo>
                    <a:pt x="1745" y="9682"/>
                  </a:lnTo>
                  <a:lnTo>
                    <a:pt x="2005" y="10081"/>
                  </a:lnTo>
                  <a:lnTo>
                    <a:pt x="2271" y="10480"/>
                  </a:lnTo>
                  <a:lnTo>
                    <a:pt x="2544" y="10878"/>
                  </a:lnTo>
                  <a:lnTo>
                    <a:pt x="2817" y="11270"/>
                  </a:lnTo>
                  <a:lnTo>
                    <a:pt x="3097" y="11655"/>
                  </a:lnTo>
                  <a:lnTo>
                    <a:pt x="3376" y="12040"/>
                  </a:lnTo>
                  <a:lnTo>
                    <a:pt x="3663" y="12426"/>
                  </a:lnTo>
                  <a:lnTo>
                    <a:pt x="3949" y="12804"/>
                  </a:lnTo>
                  <a:lnTo>
                    <a:pt x="4242" y="13182"/>
                  </a:lnTo>
                  <a:lnTo>
                    <a:pt x="4535" y="13553"/>
                  </a:lnTo>
                  <a:lnTo>
                    <a:pt x="4834" y="13924"/>
                  </a:lnTo>
                  <a:lnTo>
                    <a:pt x="5141" y="14296"/>
                  </a:lnTo>
                  <a:lnTo>
                    <a:pt x="5447" y="14653"/>
                  </a:lnTo>
                  <a:lnTo>
                    <a:pt x="5753" y="15018"/>
                  </a:lnTo>
                  <a:lnTo>
                    <a:pt x="6066" y="15375"/>
                  </a:lnTo>
                  <a:lnTo>
                    <a:pt x="6386" y="15733"/>
                  </a:lnTo>
                  <a:lnTo>
                    <a:pt x="6705" y="16083"/>
                  </a:lnTo>
                  <a:lnTo>
                    <a:pt x="7032" y="16427"/>
                  </a:lnTo>
                  <a:lnTo>
                    <a:pt x="7358" y="16778"/>
                  </a:lnTo>
                  <a:lnTo>
                    <a:pt x="7691" y="17115"/>
                  </a:lnTo>
                  <a:lnTo>
                    <a:pt x="8024" y="17459"/>
                  </a:lnTo>
                  <a:lnTo>
                    <a:pt x="8357" y="17789"/>
                  </a:lnTo>
                  <a:lnTo>
                    <a:pt x="8703" y="18126"/>
                  </a:lnTo>
                  <a:lnTo>
                    <a:pt x="9042" y="18449"/>
                  </a:lnTo>
                  <a:lnTo>
                    <a:pt x="9389" y="18779"/>
                  </a:lnTo>
                  <a:lnTo>
                    <a:pt x="9815" y="18160"/>
                  </a:lnTo>
                  <a:lnTo>
                    <a:pt x="10248" y="17548"/>
                  </a:lnTo>
                  <a:lnTo>
                    <a:pt x="10680" y="16936"/>
                  </a:lnTo>
                  <a:lnTo>
                    <a:pt x="11113" y="16331"/>
                  </a:lnTo>
                  <a:lnTo>
                    <a:pt x="11992" y="15121"/>
                  </a:lnTo>
                  <a:lnTo>
                    <a:pt x="12884" y="13918"/>
                  </a:lnTo>
                  <a:lnTo>
                    <a:pt x="13417" y="13202"/>
                  </a:lnTo>
                  <a:lnTo>
                    <a:pt x="13956" y="12474"/>
                  </a:lnTo>
                  <a:lnTo>
                    <a:pt x="14496" y="11731"/>
                  </a:lnTo>
                  <a:lnTo>
                    <a:pt x="15042" y="10988"/>
                  </a:lnTo>
                  <a:lnTo>
                    <a:pt x="15321" y="10617"/>
                  </a:lnTo>
                  <a:lnTo>
                    <a:pt x="15607" y="10253"/>
                  </a:lnTo>
                  <a:lnTo>
                    <a:pt x="15894" y="9888"/>
                  </a:lnTo>
                  <a:lnTo>
                    <a:pt x="16180" y="9538"/>
                  </a:lnTo>
                  <a:lnTo>
                    <a:pt x="16480" y="9187"/>
                  </a:lnTo>
                  <a:lnTo>
                    <a:pt x="16779" y="8850"/>
                  </a:lnTo>
                  <a:lnTo>
                    <a:pt x="17086" y="8520"/>
                  </a:lnTo>
                  <a:lnTo>
                    <a:pt x="17399" y="8204"/>
                  </a:lnTo>
                  <a:lnTo>
                    <a:pt x="17072" y="8004"/>
                  </a:lnTo>
                  <a:lnTo>
                    <a:pt x="16753" y="7812"/>
                  </a:lnTo>
                  <a:lnTo>
                    <a:pt x="16440" y="7606"/>
                  </a:lnTo>
                  <a:lnTo>
                    <a:pt x="16120" y="7399"/>
                  </a:lnTo>
                  <a:lnTo>
                    <a:pt x="15807" y="7186"/>
                  </a:lnTo>
                  <a:lnTo>
                    <a:pt x="15501" y="6973"/>
                  </a:lnTo>
                  <a:lnTo>
                    <a:pt x="15195" y="6753"/>
                  </a:lnTo>
                  <a:lnTo>
                    <a:pt x="14888" y="6526"/>
                  </a:lnTo>
                  <a:lnTo>
                    <a:pt x="14582" y="6299"/>
                  </a:lnTo>
                  <a:lnTo>
                    <a:pt x="14282" y="6065"/>
                  </a:lnTo>
                  <a:lnTo>
                    <a:pt x="13990" y="5832"/>
                  </a:lnTo>
                  <a:lnTo>
                    <a:pt x="13690" y="5591"/>
                  </a:lnTo>
                  <a:lnTo>
                    <a:pt x="13404" y="5343"/>
                  </a:lnTo>
                  <a:lnTo>
                    <a:pt x="13111" y="5096"/>
                  </a:lnTo>
                  <a:lnTo>
                    <a:pt x="12824" y="4841"/>
                  </a:lnTo>
                  <a:lnTo>
                    <a:pt x="12538" y="4587"/>
                  </a:lnTo>
                  <a:lnTo>
                    <a:pt x="12258" y="4326"/>
                  </a:lnTo>
                  <a:lnTo>
                    <a:pt x="11979" y="4064"/>
                  </a:lnTo>
                  <a:lnTo>
                    <a:pt x="11706" y="3796"/>
                  </a:lnTo>
                  <a:lnTo>
                    <a:pt x="11433" y="3521"/>
                  </a:lnTo>
                  <a:lnTo>
                    <a:pt x="11160" y="3253"/>
                  </a:lnTo>
                  <a:lnTo>
                    <a:pt x="10893" y="2971"/>
                  </a:lnTo>
                  <a:lnTo>
                    <a:pt x="10627" y="2689"/>
                  </a:lnTo>
                  <a:lnTo>
                    <a:pt x="10367" y="2407"/>
                  </a:lnTo>
                  <a:lnTo>
                    <a:pt x="10108" y="2112"/>
                  </a:lnTo>
                  <a:lnTo>
                    <a:pt x="9848" y="1823"/>
                  </a:lnTo>
                  <a:lnTo>
                    <a:pt x="9595" y="1527"/>
                  </a:lnTo>
                  <a:lnTo>
                    <a:pt x="9342" y="1232"/>
                  </a:lnTo>
                  <a:lnTo>
                    <a:pt x="9096" y="929"/>
                  </a:lnTo>
                  <a:lnTo>
                    <a:pt x="8849" y="620"/>
                  </a:lnTo>
                  <a:lnTo>
                    <a:pt x="8610" y="310"/>
                  </a:lnTo>
                  <a:lnTo>
                    <a:pt x="837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 name="Google Shape;850;p38"/>
            <p:cNvSpPr/>
            <p:nvPr/>
          </p:nvSpPr>
          <p:spPr>
            <a:xfrm>
              <a:off x="-4379400" y="-3790650"/>
              <a:ext cx="292825" cy="340200"/>
            </a:xfrm>
            <a:custGeom>
              <a:avLst/>
              <a:gdLst/>
              <a:ahLst/>
              <a:cxnLst/>
              <a:rect l="l" t="t" r="r" b="b"/>
              <a:pathLst>
                <a:path w="11713" h="13608" extrusionOk="0">
                  <a:moveTo>
                    <a:pt x="8177" y="0"/>
                  </a:moveTo>
                  <a:lnTo>
                    <a:pt x="7704" y="289"/>
                  </a:lnTo>
                  <a:lnTo>
                    <a:pt x="7232" y="578"/>
                  </a:lnTo>
                  <a:lnTo>
                    <a:pt x="6746" y="853"/>
                  </a:lnTo>
                  <a:lnTo>
                    <a:pt x="6253" y="1135"/>
                  </a:lnTo>
                  <a:lnTo>
                    <a:pt x="5753" y="1403"/>
                  </a:lnTo>
                  <a:lnTo>
                    <a:pt x="5247" y="1671"/>
                  </a:lnTo>
                  <a:lnTo>
                    <a:pt x="4735" y="1933"/>
                  </a:lnTo>
                  <a:lnTo>
                    <a:pt x="4215" y="2187"/>
                  </a:lnTo>
                  <a:lnTo>
                    <a:pt x="3696" y="2435"/>
                  </a:lnTo>
                  <a:lnTo>
                    <a:pt x="3170" y="2675"/>
                  </a:lnTo>
                  <a:lnTo>
                    <a:pt x="2644" y="2916"/>
                  </a:lnTo>
                  <a:lnTo>
                    <a:pt x="2118" y="3150"/>
                  </a:lnTo>
                  <a:lnTo>
                    <a:pt x="1585" y="3377"/>
                  </a:lnTo>
                  <a:lnTo>
                    <a:pt x="1059" y="3597"/>
                  </a:lnTo>
                  <a:lnTo>
                    <a:pt x="527" y="3817"/>
                  </a:lnTo>
                  <a:lnTo>
                    <a:pt x="1" y="4023"/>
                  </a:lnTo>
                  <a:lnTo>
                    <a:pt x="194" y="4642"/>
                  </a:lnTo>
                  <a:lnTo>
                    <a:pt x="394" y="5261"/>
                  </a:lnTo>
                  <a:lnTo>
                    <a:pt x="607" y="5879"/>
                  </a:lnTo>
                  <a:lnTo>
                    <a:pt x="820" y="6491"/>
                  </a:lnTo>
                  <a:lnTo>
                    <a:pt x="1039" y="7103"/>
                  </a:lnTo>
                  <a:lnTo>
                    <a:pt x="1266" y="7708"/>
                  </a:lnTo>
                  <a:lnTo>
                    <a:pt x="1499" y="8313"/>
                  </a:lnTo>
                  <a:lnTo>
                    <a:pt x="1739" y="8919"/>
                  </a:lnTo>
                  <a:lnTo>
                    <a:pt x="1985" y="9517"/>
                  </a:lnTo>
                  <a:lnTo>
                    <a:pt x="2238" y="10108"/>
                  </a:lnTo>
                  <a:lnTo>
                    <a:pt x="2491" y="10699"/>
                  </a:lnTo>
                  <a:lnTo>
                    <a:pt x="2757" y="11291"/>
                  </a:lnTo>
                  <a:lnTo>
                    <a:pt x="3030" y="11875"/>
                  </a:lnTo>
                  <a:lnTo>
                    <a:pt x="3303" y="12453"/>
                  </a:lnTo>
                  <a:lnTo>
                    <a:pt x="3590" y="13037"/>
                  </a:lnTo>
                  <a:lnTo>
                    <a:pt x="3876" y="13608"/>
                  </a:lnTo>
                  <a:lnTo>
                    <a:pt x="4329" y="13140"/>
                  </a:lnTo>
                  <a:lnTo>
                    <a:pt x="4795" y="12666"/>
                  </a:lnTo>
                  <a:lnTo>
                    <a:pt x="5261" y="12205"/>
                  </a:lnTo>
                  <a:lnTo>
                    <a:pt x="5733" y="11745"/>
                  </a:lnTo>
                  <a:lnTo>
                    <a:pt x="6213" y="11291"/>
                  </a:lnTo>
                  <a:lnTo>
                    <a:pt x="6699" y="10837"/>
                  </a:lnTo>
                  <a:lnTo>
                    <a:pt x="7185" y="10390"/>
                  </a:lnTo>
                  <a:lnTo>
                    <a:pt x="7678" y="9950"/>
                  </a:lnTo>
                  <a:lnTo>
                    <a:pt x="8177" y="9510"/>
                  </a:lnTo>
                  <a:lnTo>
                    <a:pt x="8676" y="9077"/>
                  </a:lnTo>
                  <a:lnTo>
                    <a:pt x="9176" y="8643"/>
                  </a:lnTo>
                  <a:lnTo>
                    <a:pt x="9682" y="8217"/>
                  </a:lnTo>
                  <a:lnTo>
                    <a:pt x="10694" y="7378"/>
                  </a:lnTo>
                  <a:lnTo>
                    <a:pt x="11713" y="6553"/>
                  </a:lnTo>
                  <a:lnTo>
                    <a:pt x="11460" y="6168"/>
                  </a:lnTo>
                  <a:lnTo>
                    <a:pt x="11213" y="5776"/>
                  </a:lnTo>
                  <a:lnTo>
                    <a:pt x="10974" y="5384"/>
                  </a:lnTo>
                  <a:lnTo>
                    <a:pt x="10734" y="4992"/>
                  </a:lnTo>
                  <a:lnTo>
                    <a:pt x="10494" y="4594"/>
                  </a:lnTo>
                  <a:lnTo>
                    <a:pt x="10268" y="4188"/>
                  </a:lnTo>
                  <a:lnTo>
                    <a:pt x="10041" y="3782"/>
                  </a:lnTo>
                  <a:lnTo>
                    <a:pt x="9815" y="3377"/>
                  </a:lnTo>
                  <a:lnTo>
                    <a:pt x="9595" y="2964"/>
                  </a:lnTo>
                  <a:lnTo>
                    <a:pt x="9382" y="2551"/>
                  </a:lnTo>
                  <a:lnTo>
                    <a:pt x="9169" y="2132"/>
                  </a:lnTo>
                  <a:lnTo>
                    <a:pt x="8963" y="1713"/>
                  </a:lnTo>
                  <a:lnTo>
                    <a:pt x="8756" y="1286"/>
                  </a:lnTo>
                  <a:lnTo>
                    <a:pt x="8557" y="860"/>
                  </a:lnTo>
                  <a:lnTo>
                    <a:pt x="8363" y="434"/>
                  </a:lnTo>
                  <a:lnTo>
                    <a:pt x="8177" y="0"/>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1" name="Google Shape;851;p38"/>
            <p:cNvSpPr/>
            <p:nvPr/>
          </p:nvSpPr>
          <p:spPr>
            <a:xfrm>
              <a:off x="-4410850" y="-4858650"/>
              <a:ext cx="253875" cy="242400"/>
            </a:xfrm>
            <a:custGeom>
              <a:avLst/>
              <a:gdLst/>
              <a:ahLst/>
              <a:cxnLst/>
              <a:rect l="l" t="t" r="r" b="b"/>
              <a:pathLst>
                <a:path w="10155" h="9696" extrusionOk="0">
                  <a:moveTo>
                    <a:pt x="1512" y="1"/>
                  </a:moveTo>
                  <a:lnTo>
                    <a:pt x="1472" y="69"/>
                  </a:lnTo>
                  <a:lnTo>
                    <a:pt x="1532" y="124"/>
                  </a:lnTo>
                  <a:lnTo>
                    <a:pt x="1592" y="179"/>
                  </a:lnTo>
                  <a:lnTo>
                    <a:pt x="1645" y="241"/>
                  </a:lnTo>
                  <a:lnTo>
                    <a:pt x="1692" y="310"/>
                  </a:lnTo>
                  <a:lnTo>
                    <a:pt x="1731" y="379"/>
                  </a:lnTo>
                  <a:lnTo>
                    <a:pt x="1771" y="454"/>
                  </a:lnTo>
                  <a:lnTo>
                    <a:pt x="1805" y="530"/>
                  </a:lnTo>
                  <a:lnTo>
                    <a:pt x="1831" y="606"/>
                  </a:lnTo>
                  <a:lnTo>
                    <a:pt x="1851" y="688"/>
                  </a:lnTo>
                  <a:lnTo>
                    <a:pt x="1865" y="777"/>
                  </a:lnTo>
                  <a:lnTo>
                    <a:pt x="1871" y="867"/>
                  </a:lnTo>
                  <a:lnTo>
                    <a:pt x="1871" y="963"/>
                  </a:lnTo>
                  <a:lnTo>
                    <a:pt x="1858" y="1059"/>
                  </a:lnTo>
                  <a:lnTo>
                    <a:pt x="1845" y="1156"/>
                  </a:lnTo>
                  <a:lnTo>
                    <a:pt x="1825" y="1259"/>
                  </a:lnTo>
                  <a:lnTo>
                    <a:pt x="1791" y="1362"/>
                  </a:lnTo>
                  <a:lnTo>
                    <a:pt x="1538" y="2146"/>
                  </a:lnTo>
                  <a:lnTo>
                    <a:pt x="1292" y="2937"/>
                  </a:lnTo>
                  <a:lnTo>
                    <a:pt x="1059" y="3734"/>
                  </a:lnTo>
                  <a:lnTo>
                    <a:pt x="833" y="4532"/>
                  </a:lnTo>
                  <a:lnTo>
                    <a:pt x="613" y="5336"/>
                  </a:lnTo>
                  <a:lnTo>
                    <a:pt x="400" y="6148"/>
                  </a:lnTo>
                  <a:lnTo>
                    <a:pt x="200" y="6959"/>
                  </a:lnTo>
                  <a:lnTo>
                    <a:pt x="0" y="7784"/>
                  </a:lnTo>
                  <a:lnTo>
                    <a:pt x="926" y="7942"/>
                  </a:lnTo>
                  <a:lnTo>
                    <a:pt x="1858" y="8114"/>
                  </a:lnTo>
                  <a:lnTo>
                    <a:pt x="2324" y="8203"/>
                  </a:lnTo>
                  <a:lnTo>
                    <a:pt x="2790" y="8293"/>
                  </a:lnTo>
                  <a:lnTo>
                    <a:pt x="3256" y="8389"/>
                  </a:lnTo>
                  <a:lnTo>
                    <a:pt x="3722" y="8492"/>
                  </a:lnTo>
                  <a:lnTo>
                    <a:pt x="4182" y="8602"/>
                  </a:lnTo>
                  <a:lnTo>
                    <a:pt x="4641" y="8712"/>
                  </a:lnTo>
                  <a:lnTo>
                    <a:pt x="5094" y="8836"/>
                  </a:lnTo>
                  <a:lnTo>
                    <a:pt x="5547" y="8967"/>
                  </a:lnTo>
                  <a:lnTo>
                    <a:pt x="5993" y="9104"/>
                  </a:lnTo>
                  <a:lnTo>
                    <a:pt x="6432" y="9249"/>
                  </a:lnTo>
                  <a:lnTo>
                    <a:pt x="6858" y="9400"/>
                  </a:lnTo>
                  <a:lnTo>
                    <a:pt x="7284" y="9565"/>
                  </a:lnTo>
                  <a:lnTo>
                    <a:pt x="7338" y="9599"/>
                  </a:lnTo>
                  <a:lnTo>
                    <a:pt x="7391" y="9634"/>
                  </a:lnTo>
                  <a:lnTo>
                    <a:pt x="7438" y="9661"/>
                  </a:lnTo>
                  <a:lnTo>
                    <a:pt x="7498" y="9696"/>
                  </a:lnTo>
                  <a:lnTo>
                    <a:pt x="7631" y="9317"/>
                  </a:lnTo>
                  <a:lnTo>
                    <a:pt x="7770" y="8932"/>
                  </a:lnTo>
                  <a:lnTo>
                    <a:pt x="7910" y="8554"/>
                  </a:lnTo>
                  <a:lnTo>
                    <a:pt x="8057" y="8183"/>
                  </a:lnTo>
                  <a:lnTo>
                    <a:pt x="8210" y="7805"/>
                  </a:lnTo>
                  <a:lnTo>
                    <a:pt x="8363" y="7433"/>
                  </a:lnTo>
                  <a:lnTo>
                    <a:pt x="8530" y="7069"/>
                  </a:lnTo>
                  <a:lnTo>
                    <a:pt x="8689" y="6698"/>
                  </a:lnTo>
                  <a:lnTo>
                    <a:pt x="8862" y="6340"/>
                  </a:lnTo>
                  <a:lnTo>
                    <a:pt x="9036" y="5976"/>
                  </a:lnTo>
                  <a:lnTo>
                    <a:pt x="9209" y="5618"/>
                  </a:lnTo>
                  <a:lnTo>
                    <a:pt x="9388" y="5261"/>
                  </a:lnTo>
                  <a:lnTo>
                    <a:pt x="9575" y="4910"/>
                  </a:lnTo>
                  <a:lnTo>
                    <a:pt x="9768" y="4559"/>
                  </a:lnTo>
                  <a:lnTo>
                    <a:pt x="9961" y="4215"/>
                  </a:lnTo>
                  <a:lnTo>
                    <a:pt x="10154" y="3872"/>
                  </a:lnTo>
                  <a:lnTo>
                    <a:pt x="9901" y="3851"/>
                  </a:lnTo>
                  <a:lnTo>
                    <a:pt x="9641" y="3830"/>
                  </a:lnTo>
                  <a:lnTo>
                    <a:pt x="9382" y="3803"/>
                  </a:lnTo>
                  <a:lnTo>
                    <a:pt x="9122" y="3768"/>
                  </a:lnTo>
                  <a:lnTo>
                    <a:pt x="8862" y="3727"/>
                  </a:lnTo>
                  <a:lnTo>
                    <a:pt x="8603" y="3686"/>
                  </a:lnTo>
                  <a:lnTo>
                    <a:pt x="8343" y="3631"/>
                  </a:lnTo>
                  <a:lnTo>
                    <a:pt x="8083" y="3576"/>
                  </a:lnTo>
                  <a:lnTo>
                    <a:pt x="7824" y="3514"/>
                  </a:lnTo>
                  <a:lnTo>
                    <a:pt x="7564" y="3445"/>
                  </a:lnTo>
                  <a:lnTo>
                    <a:pt x="7304" y="3370"/>
                  </a:lnTo>
                  <a:lnTo>
                    <a:pt x="7045" y="3294"/>
                  </a:lnTo>
                  <a:lnTo>
                    <a:pt x="6785" y="3205"/>
                  </a:lnTo>
                  <a:lnTo>
                    <a:pt x="6525" y="3115"/>
                  </a:lnTo>
                  <a:lnTo>
                    <a:pt x="6266" y="3012"/>
                  </a:lnTo>
                  <a:lnTo>
                    <a:pt x="6006" y="2909"/>
                  </a:lnTo>
                  <a:lnTo>
                    <a:pt x="5746" y="2799"/>
                  </a:lnTo>
                  <a:lnTo>
                    <a:pt x="5487" y="2682"/>
                  </a:lnTo>
                  <a:lnTo>
                    <a:pt x="5227" y="2558"/>
                  </a:lnTo>
                  <a:lnTo>
                    <a:pt x="4967" y="2428"/>
                  </a:lnTo>
                  <a:lnTo>
                    <a:pt x="4708" y="2290"/>
                  </a:lnTo>
                  <a:lnTo>
                    <a:pt x="4448" y="2153"/>
                  </a:lnTo>
                  <a:lnTo>
                    <a:pt x="4188" y="2001"/>
                  </a:lnTo>
                  <a:lnTo>
                    <a:pt x="3935" y="1843"/>
                  </a:lnTo>
                  <a:lnTo>
                    <a:pt x="3676" y="1685"/>
                  </a:lnTo>
                  <a:lnTo>
                    <a:pt x="3423" y="1513"/>
                  </a:lnTo>
                  <a:lnTo>
                    <a:pt x="3163" y="1334"/>
                  </a:lnTo>
                  <a:lnTo>
                    <a:pt x="2910" y="1156"/>
                  </a:lnTo>
                  <a:lnTo>
                    <a:pt x="2657" y="963"/>
                  </a:lnTo>
                  <a:lnTo>
                    <a:pt x="2404" y="764"/>
                  </a:lnTo>
                  <a:lnTo>
                    <a:pt x="2151" y="564"/>
                  </a:lnTo>
                  <a:lnTo>
                    <a:pt x="1898" y="351"/>
                  </a:lnTo>
                  <a:lnTo>
                    <a:pt x="1705" y="186"/>
                  </a:lnTo>
                  <a:lnTo>
                    <a:pt x="1612" y="97"/>
                  </a:lnTo>
                  <a:lnTo>
                    <a:pt x="1512"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 name="Google Shape;852;p38"/>
            <p:cNvSpPr/>
            <p:nvPr/>
          </p:nvSpPr>
          <p:spPr>
            <a:xfrm>
              <a:off x="-4445975" y="-4005525"/>
              <a:ext cx="245375" cy="254950"/>
            </a:xfrm>
            <a:custGeom>
              <a:avLst/>
              <a:gdLst/>
              <a:ahLst/>
              <a:cxnLst/>
              <a:rect l="l" t="t" r="r" b="b"/>
              <a:pathLst>
                <a:path w="9815" h="10198" extrusionOk="0">
                  <a:moveTo>
                    <a:pt x="0" y="1"/>
                  </a:moveTo>
                  <a:lnTo>
                    <a:pt x="87" y="647"/>
                  </a:lnTo>
                  <a:lnTo>
                    <a:pt x="174" y="1300"/>
                  </a:lnTo>
                  <a:lnTo>
                    <a:pt x="267" y="1946"/>
                  </a:lnTo>
                  <a:lnTo>
                    <a:pt x="367" y="2593"/>
                  </a:lnTo>
                  <a:lnTo>
                    <a:pt x="467" y="3232"/>
                  </a:lnTo>
                  <a:lnTo>
                    <a:pt x="580" y="3879"/>
                  </a:lnTo>
                  <a:lnTo>
                    <a:pt x="693" y="4518"/>
                  </a:lnTo>
                  <a:lnTo>
                    <a:pt x="819" y="5158"/>
                  </a:lnTo>
                  <a:lnTo>
                    <a:pt x="946" y="5797"/>
                  </a:lnTo>
                  <a:lnTo>
                    <a:pt x="1072" y="6430"/>
                  </a:lnTo>
                  <a:lnTo>
                    <a:pt x="1212" y="7062"/>
                  </a:lnTo>
                  <a:lnTo>
                    <a:pt x="1352" y="7695"/>
                  </a:lnTo>
                  <a:lnTo>
                    <a:pt x="1505" y="8320"/>
                  </a:lnTo>
                  <a:lnTo>
                    <a:pt x="1658" y="8953"/>
                  </a:lnTo>
                  <a:lnTo>
                    <a:pt x="1818" y="9579"/>
                  </a:lnTo>
                  <a:lnTo>
                    <a:pt x="1985" y="10198"/>
                  </a:lnTo>
                  <a:lnTo>
                    <a:pt x="2451" y="9902"/>
                  </a:lnTo>
                  <a:lnTo>
                    <a:pt x="2917" y="9606"/>
                  </a:lnTo>
                  <a:lnTo>
                    <a:pt x="3396" y="9311"/>
                  </a:lnTo>
                  <a:lnTo>
                    <a:pt x="3876" y="9022"/>
                  </a:lnTo>
                  <a:lnTo>
                    <a:pt x="4362" y="8740"/>
                  </a:lnTo>
                  <a:lnTo>
                    <a:pt x="4848" y="8458"/>
                  </a:lnTo>
                  <a:lnTo>
                    <a:pt x="5340" y="8183"/>
                  </a:lnTo>
                  <a:lnTo>
                    <a:pt x="5833" y="7915"/>
                  </a:lnTo>
                  <a:lnTo>
                    <a:pt x="6332" y="7653"/>
                  </a:lnTo>
                  <a:lnTo>
                    <a:pt x="6832" y="7392"/>
                  </a:lnTo>
                  <a:lnTo>
                    <a:pt x="7325" y="7145"/>
                  </a:lnTo>
                  <a:lnTo>
                    <a:pt x="7824" y="6904"/>
                  </a:lnTo>
                  <a:lnTo>
                    <a:pt x="8323" y="6670"/>
                  </a:lnTo>
                  <a:lnTo>
                    <a:pt x="8823" y="6443"/>
                  </a:lnTo>
                  <a:lnTo>
                    <a:pt x="9322" y="6230"/>
                  </a:lnTo>
                  <a:lnTo>
                    <a:pt x="9815" y="6024"/>
                  </a:lnTo>
                  <a:lnTo>
                    <a:pt x="9555" y="5295"/>
                  </a:lnTo>
                  <a:lnTo>
                    <a:pt x="9309" y="4566"/>
                  </a:lnTo>
                  <a:lnTo>
                    <a:pt x="9069" y="3830"/>
                  </a:lnTo>
                  <a:lnTo>
                    <a:pt x="8843" y="3088"/>
                  </a:lnTo>
                  <a:lnTo>
                    <a:pt x="8630" y="2345"/>
                  </a:lnTo>
                  <a:lnTo>
                    <a:pt x="8423" y="1596"/>
                  </a:lnTo>
                  <a:lnTo>
                    <a:pt x="8230" y="839"/>
                  </a:lnTo>
                  <a:lnTo>
                    <a:pt x="8050" y="83"/>
                  </a:lnTo>
                  <a:lnTo>
                    <a:pt x="7977" y="131"/>
                  </a:lnTo>
                  <a:lnTo>
                    <a:pt x="7904" y="179"/>
                  </a:lnTo>
                  <a:lnTo>
                    <a:pt x="7824" y="221"/>
                  </a:lnTo>
                  <a:lnTo>
                    <a:pt x="7737" y="255"/>
                  </a:lnTo>
                  <a:lnTo>
                    <a:pt x="7651" y="289"/>
                  </a:lnTo>
                  <a:lnTo>
                    <a:pt x="7558" y="310"/>
                  </a:lnTo>
                  <a:lnTo>
                    <a:pt x="7458" y="324"/>
                  </a:lnTo>
                  <a:lnTo>
                    <a:pt x="7344" y="331"/>
                  </a:lnTo>
                  <a:lnTo>
                    <a:pt x="6892" y="344"/>
                  </a:lnTo>
                  <a:lnTo>
                    <a:pt x="6439" y="358"/>
                  </a:lnTo>
                  <a:lnTo>
                    <a:pt x="5527" y="358"/>
                  </a:lnTo>
                  <a:lnTo>
                    <a:pt x="5067" y="351"/>
                  </a:lnTo>
                  <a:lnTo>
                    <a:pt x="4608" y="344"/>
                  </a:lnTo>
                  <a:lnTo>
                    <a:pt x="4142" y="324"/>
                  </a:lnTo>
                  <a:lnTo>
                    <a:pt x="3682" y="303"/>
                  </a:lnTo>
                  <a:lnTo>
                    <a:pt x="3223" y="276"/>
                  </a:lnTo>
                  <a:lnTo>
                    <a:pt x="2757" y="248"/>
                  </a:lnTo>
                  <a:lnTo>
                    <a:pt x="1838" y="179"/>
                  </a:lnTo>
                  <a:lnTo>
                    <a:pt x="913" y="90"/>
                  </a:lnTo>
                  <a:lnTo>
                    <a:pt x="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3" name="Google Shape;853;p38"/>
            <p:cNvSpPr/>
            <p:nvPr/>
          </p:nvSpPr>
          <p:spPr>
            <a:xfrm>
              <a:off x="-4453475" y="-4622300"/>
              <a:ext cx="212425" cy="239650"/>
            </a:xfrm>
            <a:custGeom>
              <a:avLst/>
              <a:gdLst/>
              <a:ahLst/>
              <a:cxnLst/>
              <a:rect l="l" t="t" r="r" b="b"/>
              <a:pathLst>
                <a:path w="8497" h="9586" extrusionOk="0">
                  <a:moveTo>
                    <a:pt x="1326" y="1"/>
                  </a:moveTo>
                  <a:lnTo>
                    <a:pt x="1206" y="585"/>
                  </a:lnTo>
                  <a:lnTo>
                    <a:pt x="1093" y="1163"/>
                  </a:lnTo>
                  <a:lnTo>
                    <a:pt x="986" y="1754"/>
                  </a:lnTo>
                  <a:lnTo>
                    <a:pt x="886" y="2339"/>
                  </a:lnTo>
                  <a:lnTo>
                    <a:pt x="786" y="2923"/>
                  </a:lnTo>
                  <a:lnTo>
                    <a:pt x="693" y="3514"/>
                  </a:lnTo>
                  <a:lnTo>
                    <a:pt x="607" y="4106"/>
                  </a:lnTo>
                  <a:lnTo>
                    <a:pt x="520" y="4697"/>
                  </a:lnTo>
                  <a:lnTo>
                    <a:pt x="440" y="5288"/>
                  </a:lnTo>
                  <a:lnTo>
                    <a:pt x="367" y="5887"/>
                  </a:lnTo>
                  <a:lnTo>
                    <a:pt x="294" y="6478"/>
                  </a:lnTo>
                  <a:lnTo>
                    <a:pt x="227" y="7076"/>
                  </a:lnTo>
                  <a:lnTo>
                    <a:pt x="167" y="7674"/>
                  </a:lnTo>
                  <a:lnTo>
                    <a:pt x="107" y="8273"/>
                  </a:lnTo>
                  <a:lnTo>
                    <a:pt x="54" y="8878"/>
                  </a:lnTo>
                  <a:lnTo>
                    <a:pt x="1" y="9476"/>
                  </a:lnTo>
                  <a:lnTo>
                    <a:pt x="47" y="9448"/>
                  </a:lnTo>
                  <a:lnTo>
                    <a:pt x="87" y="9421"/>
                  </a:lnTo>
                  <a:lnTo>
                    <a:pt x="181" y="9373"/>
                  </a:lnTo>
                  <a:lnTo>
                    <a:pt x="280" y="9331"/>
                  </a:lnTo>
                  <a:lnTo>
                    <a:pt x="387" y="9304"/>
                  </a:lnTo>
                  <a:lnTo>
                    <a:pt x="813" y="9228"/>
                  </a:lnTo>
                  <a:lnTo>
                    <a:pt x="1246" y="9166"/>
                  </a:lnTo>
                  <a:lnTo>
                    <a:pt x="1672" y="9111"/>
                  </a:lnTo>
                  <a:lnTo>
                    <a:pt x="2105" y="9077"/>
                  </a:lnTo>
                  <a:lnTo>
                    <a:pt x="2538" y="9056"/>
                  </a:lnTo>
                  <a:lnTo>
                    <a:pt x="2970" y="9050"/>
                  </a:lnTo>
                  <a:lnTo>
                    <a:pt x="3397" y="9050"/>
                  </a:lnTo>
                  <a:lnTo>
                    <a:pt x="3829" y="9063"/>
                  </a:lnTo>
                  <a:lnTo>
                    <a:pt x="4262" y="9091"/>
                  </a:lnTo>
                  <a:lnTo>
                    <a:pt x="4688" y="9132"/>
                  </a:lnTo>
                  <a:lnTo>
                    <a:pt x="5121" y="9180"/>
                  </a:lnTo>
                  <a:lnTo>
                    <a:pt x="5547" y="9242"/>
                  </a:lnTo>
                  <a:lnTo>
                    <a:pt x="5973" y="9311"/>
                  </a:lnTo>
                  <a:lnTo>
                    <a:pt x="6399" y="9393"/>
                  </a:lnTo>
                  <a:lnTo>
                    <a:pt x="6819" y="9483"/>
                  </a:lnTo>
                  <a:lnTo>
                    <a:pt x="7245" y="9586"/>
                  </a:lnTo>
                  <a:lnTo>
                    <a:pt x="7292" y="9132"/>
                  </a:lnTo>
                  <a:lnTo>
                    <a:pt x="7338" y="8685"/>
                  </a:lnTo>
                  <a:lnTo>
                    <a:pt x="7391" y="8231"/>
                  </a:lnTo>
                  <a:lnTo>
                    <a:pt x="7451" y="7784"/>
                  </a:lnTo>
                  <a:lnTo>
                    <a:pt x="7511" y="7331"/>
                  </a:lnTo>
                  <a:lnTo>
                    <a:pt x="7578" y="6884"/>
                  </a:lnTo>
                  <a:lnTo>
                    <a:pt x="7651" y="6444"/>
                  </a:lnTo>
                  <a:lnTo>
                    <a:pt x="7724" y="5997"/>
                  </a:lnTo>
                  <a:lnTo>
                    <a:pt x="7804" y="5557"/>
                  </a:lnTo>
                  <a:lnTo>
                    <a:pt x="7891" y="5117"/>
                  </a:lnTo>
                  <a:lnTo>
                    <a:pt x="7984" y="4676"/>
                  </a:lnTo>
                  <a:lnTo>
                    <a:pt x="8077" y="4236"/>
                  </a:lnTo>
                  <a:lnTo>
                    <a:pt x="8170" y="3803"/>
                  </a:lnTo>
                  <a:lnTo>
                    <a:pt x="8277" y="3370"/>
                  </a:lnTo>
                  <a:lnTo>
                    <a:pt x="8384" y="2937"/>
                  </a:lnTo>
                  <a:lnTo>
                    <a:pt x="8497" y="2504"/>
                  </a:lnTo>
                  <a:lnTo>
                    <a:pt x="8457" y="2511"/>
                  </a:lnTo>
                  <a:lnTo>
                    <a:pt x="8417" y="2517"/>
                  </a:lnTo>
                  <a:lnTo>
                    <a:pt x="8384" y="2517"/>
                  </a:lnTo>
                  <a:lnTo>
                    <a:pt x="8350" y="2504"/>
                  </a:lnTo>
                  <a:lnTo>
                    <a:pt x="7911" y="2414"/>
                  </a:lnTo>
                  <a:lnTo>
                    <a:pt x="7471" y="2311"/>
                  </a:lnTo>
                  <a:lnTo>
                    <a:pt x="7025" y="2187"/>
                  </a:lnTo>
                  <a:lnTo>
                    <a:pt x="6586" y="2064"/>
                  </a:lnTo>
                  <a:lnTo>
                    <a:pt x="6140" y="1926"/>
                  </a:lnTo>
                  <a:lnTo>
                    <a:pt x="5700" y="1775"/>
                  </a:lnTo>
                  <a:lnTo>
                    <a:pt x="5254" y="1624"/>
                  </a:lnTo>
                  <a:lnTo>
                    <a:pt x="4815" y="1459"/>
                  </a:lnTo>
                  <a:lnTo>
                    <a:pt x="4369" y="1294"/>
                  </a:lnTo>
                  <a:lnTo>
                    <a:pt x="3929" y="1115"/>
                  </a:lnTo>
                  <a:lnTo>
                    <a:pt x="3490" y="936"/>
                  </a:lnTo>
                  <a:lnTo>
                    <a:pt x="3050" y="757"/>
                  </a:lnTo>
                  <a:lnTo>
                    <a:pt x="2185" y="379"/>
                  </a:lnTo>
                  <a:lnTo>
                    <a:pt x="1326"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54;p38"/>
            <p:cNvSpPr/>
            <p:nvPr/>
          </p:nvSpPr>
          <p:spPr>
            <a:xfrm>
              <a:off x="-4459125" y="-4340900"/>
              <a:ext cx="202100" cy="285900"/>
            </a:xfrm>
            <a:custGeom>
              <a:avLst/>
              <a:gdLst/>
              <a:ahLst/>
              <a:cxnLst/>
              <a:rect l="l" t="t" r="r" b="b"/>
              <a:pathLst>
                <a:path w="8084" h="11436" extrusionOk="0">
                  <a:moveTo>
                    <a:pt x="100" y="1"/>
                  </a:moveTo>
                  <a:lnTo>
                    <a:pt x="67" y="716"/>
                  </a:lnTo>
                  <a:lnTo>
                    <a:pt x="40" y="1431"/>
                  </a:lnTo>
                  <a:lnTo>
                    <a:pt x="20" y="2146"/>
                  </a:lnTo>
                  <a:lnTo>
                    <a:pt x="7" y="2854"/>
                  </a:lnTo>
                  <a:lnTo>
                    <a:pt x="0" y="3569"/>
                  </a:lnTo>
                  <a:lnTo>
                    <a:pt x="0" y="4284"/>
                  </a:lnTo>
                  <a:lnTo>
                    <a:pt x="7" y="5000"/>
                  </a:lnTo>
                  <a:lnTo>
                    <a:pt x="20" y="5715"/>
                  </a:lnTo>
                  <a:lnTo>
                    <a:pt x="40" y="6430"/>
                  </a:lnTo>
                  <a:lnTo>
                    <a:pt x="67" y="7152"/>
                  </a:lnTo>
                  <a:lnTo>
                    <a:pt x="100" y="7860"/>
                  </a:lnTo>
                  <a:lnTo>
                    <a:pt x="140" y="8575"/>
                  </a:lnTo>
                  <a:lnTo>
                    <a:pt x="180" y="9290"/>
                  </a:lnTo>
                  <a:lnTo>
                    <a:pt x="233" y="10005"/>
                  </a:lnTo>
                  <a:lnTo>
                    <a:pt x="293" y="10720"/>
                  </a:lnTo>
                  <a:lnTo>
                    <a:pt x="360" y="11435"/>
                  </a:lnTo>
                  <a:lnTo>
                    <a:pt x="1285" y="11339"/>
                  </a:lnTo>
                  <a:lnTo>
                    <a:pt x="2224" y="11257"/>
                  </a:lnTo>
                  <a:lnTo>
                    <a:pt x="3170" y="11181"/>
                  </a:lnTo>
                  <a:lnTo>
                    <a:pt x="4115" y="11126"/>
                  </a:lnTo>
                  <a:lnTo>
                    <a:pt x="4588" y="11105"/>
                  </a:lnTo>
                  <a:lnTo>
                    <a:pt x="5061" y="11085"/>
                  </a:lnTo>
                  <a:lnTo>
                    <a:pt x="5533" y="11071"/>
                  </a:lnTo>
                  <a:lnTo>
                    <a:pt x="6006" y="11064"/>
                  </a:lnTo>
                  <a:lnTo>
                    <a:pt x="6472" y="11057"/>
                  </a:lnTo>
                  <a:lnTo>
                    <a:pt x="6945" y="11064"/>
                  </a:lnTo>
                  <a:lnTo>
                    <a:pt x="7411" y="11071"/>
                  </a:lnTo>
                  <a:lnTo>
                    <a:pt x="7870" y="11085"/>
                  </a:lnTo>
                  <a:lnTo>
                    <a:pt x="7930" y="11092"/>
                  </a:lnTo>
                  <a:lnTo>
                    <a:pt x="7977" y="11105"/>
                  </a:lnTo>
                  <a:lnTo>
                    <a:pt x="8030" y="11119"/>
                  </a:lnTo>
                  <a:lnTo>
                    <a:pt x="8084" y="11126"/>
                  </a:lnTo>
                  <a:lnTo>
                    <a:pt x="7977" y="10500"/>
                  </a:lnTo>
                  <a:lnTo>
                    <a:pt x="7877" y="9881"/>
                  </a:lnTo>
                  <a:lnTo>
                    <a:pt x="7784" y="9256"/>
                  </a:lnTo>
                  <a:lnTo>
                    <a:pt x="7697" y="8623"/>
                  </a:lnTo>
                  <a:lnTo>
                    <a:pt x="7624" y="7997"/>
                  </a:lnTo>
                  <a:lnTo>
                    <a:pt x="7551" y="7372"/>
                  </a:lnTo>
                  <a:lnTo>
                    <a:pt x="7491" y="6739"/>
                  </a:lnTo>
                  <a:lnTo>
                    <a:pt x="7438" y="6113"/>
                  </a:lnTo>
                  <a:lnTo>
                    <a:pt x="7391" y="5481"/>
                  </a:lnTo>
                  <a:lnTo>
                    <a:pt x="7351" y="4848"/>
                  </a:lnTo>
                  <a:lnTo>
                    <a:pt x="7325" y="4223"/>
                  </a:lnTo>
                  <a:lnTo>
                    <a:pt x="7305" y="3590"/>
                  </a:lnTo>
                  <a:lnTo>
                    <a:pt x="7291" y="2964"/>
                  </a:lnTo>
                  <a:lnTo>
                    <a:pt x="7285" y="2332"/>
                  </a:lnTo>
                  <a:lnTo>
                    <a:pt x="7285" y="1706"/>
                  </a:lnTo>
                  <a:lnTo>
                    <a:pt x="7298" y="1080"/>
                  </a:lnTo>
                  <a:lnTo>
                    <a:pt x="7298" y="1080"/>
                  </a:lnTo>
                  <a:lnTo>
                    <a:pt x="7158" y="1087"/>
                  </a:lnTo>
                  <a:lnTo>
                    <a:pt x="7078" y="1087"/>
                  </a:lnTo>
                  <a:lnTo>
                    <a:pt x="6998" y="1080"/>
                  </a:lnTo>
                  <a:lnTo>
                    <a:pt x="6619" y="991"/>
                  </a:lnTo>
                  <a:lnTo>
                    <a:pt x="6246" y="915"/>
                  </a:lnTo>
                  <a:lnTo>
                    <a:pt x="5866" y="840"/>
                  </a:lnTo>
                  <a:lnTo>
                    <a:pt x="5487" y="778"/>
                  </a:lnTo>
                  <a:lnTo>
                    <a:pt x="5114" y="716"/>
                  </a:lnTo>
                  <a:lnTo>
                    <a:pt x="4734" y="661"/>
                  </a:lnTo>
                  <a:lnTo>
                    <a:pt x="4362" y="613"/>
                  </a:lnTo>
                  <a:lnTo>
                    <a:pt x="3982" y="571"/>
                  </a:lnTo>
                  <a:lnTo>
                    <a:pt x="3603" y="537"/>
                  </a:lnTo>
                  <a:lnTo>
                    <a:pt x="3223" y="503"/>
                  </a:lnTo>
                  <a:lnTo>
                    <a:pt x="2850" y="475"/>
                  </a:lnTo>
                  <a:lnTo>
                    <a:pt x="2464" y="455"/>
                  </a:lnTo>
                  <a:lnTo>
                    <a:pt x="1705" y="420"/>
                  </a:lnTo>
                  <a:lnTo>
                    <a:pt x="933" y="400"/>
                  </a:lnTo>
                  <a:lnTo>
                    <a:pt x="799" y="393"/>
                  </a:lnTo>
                  <a:lnTo>
                    <a:pt x="680" y="372"/>
                  </a:lnTo>
                  <a:lnTo>
                    <a:pt x="566" y="338"/>
                  </a:lnTo>
                  <a:lnTo>
                    <a:pt x="460" y="290"/>
                  </a:lnTo>
                  <a:lnTo>
                    <a:pt x="360" y="235"/>
                  </a:lnTo>
                  <a:lnTo>
                    <a:pt x="273" y="166"/>
                  </a:lnTo>
                  <a:lnTo>
                    <a:pt x="187" y="90"/>
                  </a:lnTo>
                  <a:lnTo>
                    <a:pt x="100" y="1"/>
                  </a:lnTo>
                  <a:close/>
                </a:path>
              </a:pathLst>
            </a:custGeom>
            <a:solidFill>
              <a:srgbClr val="36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5917" y="1109841"/>
            <a:ext cx="4660594" cy="3281917"/>
          </a:xfrm>
        </p:spPr>
        <p:txBody>
          <a:bodyPr/>
          <a:lstStyle/>
          <a:p>
            <a:pPr algn="l"/>
            <a:r>
              <a:rPr lang="en-US" sz="1550" dirty="0">
                <a:solidFill>
                  <a:schemeClr val="bg1"/>
                </a:solidFill>
              </a:rPr>
              <a:t>Arduino Uno </a:t>
            </a:r>
            <a:r>
              <a:rPr lang="en-US" sz="1550" dirty="0">
                <a:solidFill>
                  <a:schemeClr val="tx1"/>
                </a:solidFill>
              </a:rPr>
              <a:t> is a microcontroller board based on the </a:t>
            </a:r>
            <a:r>
              <a:rPr lang="en-US" sz="1550" dirty="0">
                <a:solidFill>
                  <a:schemeClr val="bg1"/>
                </a:solidFill>
              </a:rPr>
              <a:t>ATmega328P</a:t>
            </a:r>
            <a:r>
              <a:rPr lang="en-US" sz="1550" dirty="0">
                <a:solidFill>
                  <a:schemeClr val="tx1"/>
                </a:solidFill>
              </a:rPr>
              <a:t>. It has </a:t>
            </a:r>
            <a:r>
              <a:rPr lang="en-US" sz="1550" dirty="0">
                <a:solidFill>
                  <a:schemeClr val="bg1"/>
                </a:solidFill>
              </a:rPr>
              <a:t>14</a:t>
            </a:r>
            <a:r>
              <a:rPr lang="en-US" sz="1550" dirty="0">
                <a:solidFill>
                  <a:schemeClr val="tx1"/>
                </a:solidFill>
              </a:rPr>
              <a:t> digital input/output pins (of which </a:t>
            </a:r>
            <a:r>
              <a:rPr lang="en-US" sz="1550" dirty="0">
                <a:solidFill>
                  <a:schemeClr val="bg1"/>
                </a:solidFill>
              </a:rPr>
              <a:t>6</a:t>
            </a:r>
            <a:r>
              <a:rPr lang="en-US" sz="1550" dirty="0">
                <a:solidFill>
                  <a:schemeClr val="tx1"/>
                </a:solidFill>
              </a:rPr>
              <a:t> can be used as </a:t>
            </a:r>
            <a:r>
              <a:rPr lang="en-US" sz="1550" dirty="0">
                <a:solidFill>
                  <a:schemeClr val="bg1"/>
                </a:solidFill>
              </a:rPr>
              <a:t>PWM outputs</a:t>
            </a:r>
            <a:r>
              <a:rPr lang="en-US" sz="1550" dirty="0">
                <a:solidFill>
                  <a:schemeClr val="tx1"/>
                </a:solidFill>
              </a:rPr>
              <a:t>), 6 analog inputs, a </a:t>
            </a:r>
            <a:r>
              <a:rPr lang="en-US" sz="1550" dirty="0">
                <a:solidFill>
                  <a:schemeClr val="bg1"/>
                </a:solidFill>
              </a:rPr>
              <a:t>16 MHz </a:t>
            </a:r>
            <a:r>
              <a:rPr lang="en-US" sz="1550" dirty="0">
                <a:solidFill>
                  <a:schemeClr val="tx1"/>
                </a:solidFill>
              </a:rPr>
              <a:t>ceramic resonator (CSTCE16M0V53-R0), a USB connection, a power jack, an ICSP header and a reset button. It contains everything needed to support the microcontroller; simply connect it to a computer with a USB cable or power it with a AC-to-DC adapter or battery to get started</a:t>
            </a:r>
            <a:endParaRPr lang="en-IN" sz="1550" dirty="0">
              <a:solidFill>
                <a:schemeClr val="tx1"/>
              </a:solidFill>
            </a:endParaRPr>
          </a:p>
        </p:txBody>
      </p:sp>
      <p:sp>
        <p:nvSpPr>
          <p:cNvPr id="3" name="Subtitle 2"/>
          <p:cNvSpPr>
            <a:spLocks noGrp="1"/>
          </p:cNvSpPr>
          <p:nvPr>
            <p:ph type="subTitle" idx="1"/>
          </p:nvPr>
        </p:nvSpPr>
        <p:spPr>
          <a:xfrm>
            <a:off x="1375145" y="245435"/>
            <a:ext cx="3902138" cy="1034902"/>
          </a:xfrm>
        </p:spPr>
        <p:txBody>
          <a:bodyPr/>
          <a:lstStyle/>
          <a:p>
            <a:r>
              <a:rPr lang="en-US" sz="4800" dirty="0">
                <a:solidFill>
                  <a:schemeClr val="bg1"/>
                </a:solidFill>
                <a:latin typeface="Do Hyeon" charset="-127"/>
                <a:ea typeface="Do Hyeon" charset="-127"/>
              </a:rPr>
              <a:t>Arduino Uno</a:t>
            </a:r>
            <a:endParaRPr lang="en-IN" sz="4800" dirty="0">
              <a:solidFill>
                <a:schemeClr val="bg1"/>
              </a:solidFill>
              <a:latin typeface="Do Hyeon" charset="-127"/>
              <a:ea typeface="Do Hyeon" charset="-127"/>
            </a:endParaRPr>
          </a:p>
        </p:txBody>
      </p:sp>
      <p:pic>
        <p:nvPicPr>
          <p:cNvPr id="9" name="Picture 8"/>
          <p:cNvPicPr>
            <a:picLocks noChangeAspect="1"/>
          </p:cNvPicPr>
          <p:nvPr/>
        </p:nvPicPr>
        <p:blipFill>
          <a:blip r:embed="rId2"/>
          <a:stretch>
            <a:fillRect/>
          </a:stretch>
        </p:blipFill>
        <p:spPr>
          <a:xfrm>
            <a:off x="4961860" y="1274910"/>
            <a:ext cx="4182140" cy="2921074"/>
          </a:xfrm>
          <a:prstGeom prst="rect">
            <a:avLst/>
          </a:prstGeom>
        </p:spPr>
      </p:pic>
      <p:sp>
        <p:nvSpPr>
          <p:cNvPr id="10" name="Rectangle 9"/>
          <p:cNvSpPr/>
          <p:nvPr/>
        </p:nvSpPr>
        <p:spPr>
          <a:xfrm>
            <a:off x="1219200" y="1090280"/>
            <a:ext cx="4678326" cy="3290334"/>
          </a:xfrm>
          <a:prstGeom prst="rect">
            <a:avLst/>
          </a:prstGeom>
          <a:noFill/>
          <a:ln>
            <a:noFill/>
          </a:ln>
        </p:spPr>
        <p:style>
          <a:lnRef idx="0">
            <a:scrgbClr r="0" g="0" b="0"/>
          </a:lnRef>
          <a:fillRef idx="0">
            <a:scrgbClr r="0" g="0" b="0"/>
          </a:fillRef>
          <a:effectRef idx="0">
            <a:scrgbClr r="0" g="0" b="0"/>
          </a:effectRef>
          <a:fontRef idx="minor">
            <a:schemeClr val="accent1"/>
          </a:fontRef>
        </p:style>
        <p:txBody>
          <a:bodyPr rtlCol="0" anchor="ctr"/>
          <a:lstStyle/>
          <a:p>
            <a:pPr algn="ctr"/>
            <a:endParaRPr lang="en-IN" dirty="0"/>
          </a:p>
        </p:txBody>
      </p:sp>
      <p:sp>
        <p:nvSpPr>
          <p:cNvPr id="11" name="TextBox 10"/>
          <p:cNvSpPr txBox="1"/>
          <p:nvPr/>
        </p:nvSpPr>
        <p:spPr>
          <a:xfrm>
            <a:off x="6716232" y="4042060"/>
            <a:ext cx="1431851" cy="338554"/>
          </a:xfrm>
          <a:prstGeom prst="rect">
            <a:avLst/>
          </a:prstGeom>
          <a:noFill/>
        </p:spPr>
        <p:txBody>
          <a:bodyPr wrap="square" rtlCol="0">
            <a:spAutoFit/>
          </a:bodyPr>
          <a:lstStyle/>
          <a:p>
            <a:r>
              <a:rPr lang="en-US" sz="1600" dirty="0">
                <a:solidFill>
                  <a:schemeClr val="bg1"/>
                </a:solidFill>
              </a:rPr>
              <a:t>Arduino Uno</a:t>
            </a:r>
            <a:endParaRPr lang="en-IN" sz="1600" dirty="0">
              <a:solidFill>
                <a:schemeClr val="bg1"/>
              </a:solidFill>
            </a:endParaRPr>
          </a:p>
        </p:txBody>
      </p:sp>
    </p:spTree>
  </p:cSld>
  <p:clrMapOvr>
    <a:masterClrMapping/>
  </p:clrMapOvr>
</p:sld>
</file>

<file path=ppt/theme/theme1.xml><?xml version="1.0" encoding="utf-8"?>
<a:theme xmlns:a="http://schemas.openxmlformats.org/drawingml/2006/main" name="Kawaii Robots Pitch Deck by Slidesgo">
  <a:themeElements>
    <a:clrScheme name="Simple Light">
      <a:dk1>
        <a:srgbClr val="1C1C1B"/>
      </a:dk1>
      <a:lt1>
        <a:srgbClr val="FFFFFF"/>
      </a:lt1>
      <a:dk2>
        <a:srgbClr val="F7B673"/>
      </a:dk2>
      <a:lt2>
        <a:srgbClr val="DF7480"/>
      </a:lt2>
      <a:accent1>
        <a:srgbClr val="2C8E96"/>
      </a:accent1>
      <a:accent2>
        <a:srgbClr val="1C1C1B"/>
      </a:accent2>
      <a:accent3>
        <a:srgbClr val="FFFFFF"/>
      </a:accent3>
      <a:accent4>
        <a:srgbClr val="F7B673"/>
      </a:accent4>
      <a:accent5>
        <a:srgbClr val="DF7480"/>
      </a:accent5>
      <a:accent6>
        <a:srgbClr val="EEFF41"/>
      </a:accent6>
      <a:hlink>
        <a:srgbClr val="1C1C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355</TotalTime>
  <Words>2177</Words>
  <Application>Microsoft Office PowerPoint</Application>
  <PresentationFormat>On-screen Show (16:9)</PresentationFormat>
  <Paragraphs>246</Paragraphs>
  <Slides>35</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Do Hyeon</vt:lpstr>
      <vt:lpstr>Arial</vt:lpstr>
      <vt:lpstr>Didact Gothic</vt:lpstr>
      <vt:lpstr>Bebas Neue</vt:lpstr>
      <vt:lpstr>Calibri</vt:lpstr>
      <vt:lpstr>Kawaii Robots Pitch Deck by Slidesgo</vt:lpstr>
      <vt:lpstr>ICTW Project Presentation Sanitizing (UV light) Remote Control Robot</vt:lpstr>
      <vt:lpstr>Table of Contents</vt:lpstr>
      <vt:lpstr>Introduction</vt:lpstr>
      <vt:lpstr>PowerPoint Presentation</vt:lpstr>
      <vt:lpstr>Introduction</vt:lpstr>
      <vt:lpstr>PowerPoint Presentation</vt:lpstr>
      <vt:lpstr>Our Sanitizing Robot is an autonomous robotic model that simply means that our robot have some sensors to detect the obstacle and environment.  To make the robot autonomous we can use different kinds of sensor like radar, lidar, ultrasonic, IR modules . We choose IR modules because they are cheap and easy to interface with Arduino UNO .   We are using UV led to sterilize the surfaces. This robot is very helpful as it is autonomous thus not man force is required to operate the robot. This help to break the chain of infection. The components used are very cheap and are easily available.  Basically what our Robot does, it detects obstacle in surrounding and on UV led switch on in that direction and disinfects that area and automatically switches off after the sanitizing is completed.  After that based on IR sensor input it turns in appropriate direction such that it doesn’t collide with the obstacles. </vt:lpstr>
      <vt:lpstr>Components Used</vt:lpstr>
      <vt:lpstr>Arduino Uno  is a microcontroller board based on the ATmega328P. It has 14 digital input/output pins (of which 6 can be used as PWM outputs), 6 analog inputs, a 16 MHz ceramic resonator (CSTCE16M0V53-R0), a USB connection, a power jack, an ICSP header and a reset button. It contains everything needed to support the microcontroller; simply connect it to a computer with a USB cable or power it with a AC-to-DC adapter or battery to get started</vt:lpstr>
      <vt:lpstr>DC Motor </vt:lpstr>
      <vt:lpstr>The L293D is a popular 16-Pin Motor Driver IC. As the name suggests it is mainly used to drive motors. A single L293D IC is capable of running two DC Motors at the same time; also the direction of these two motors can be controlled independently. Using this L293D motor driver IC is very simple. The IC works on the principle of Half H-Bridge. H bridge is a set up which is used to run motors both in clock wise and anti clockwise direction.</vt:lpstr>
      <vt:lpstr>Wheel </vt:lpstr>
      <vt:lpstr>An infrared (IR) sensor is an electronic device that measures and detects infrared radiation in its surrounding environment. IR is invisible to the human eye, as its wavelength is longer than that of visible light.  Anything that emits heat gives off infrared radiation. Active infrared sensors both emit and detect infrared radiation. Active IR sensors have two parts: a light emitting diode (LED) and a receiver. When an object comes close to the sensor, The infrared light from the LED reflects off of the object and is detected by the receiver. </vt:lpstr>
      <vt:lpstr>UV Light LED  </vt:lpstr>
      <vt:lpstr>What is UV light ?</vt:lpstr>
      <vt:lpstr>The HC-05 is a very cool module which can add two-way (full-duplex) wireless functionality to your projects. You can use this module to communicate between two microcontrollers like Arduino or communicate with any device with Bluetooth functionality like a Phone or Laptop. We can also configure the default values of the module by using the command mode. So if you looking for a Wireless module that could transfer data from your computer or mobile phone to microcontroller or vice versa then this module might be the right choice for you</vt:lpstr>
      <vt:lpstr>Connections And Coding</vt:lpstr>
      <vt:lpstr>  Why to Use Motor Driver IC ? ? Before getting answer of above question Let’s have a brief idea of working of motor. We need our robot to move in different direction. This can be done by changing the polarity of right and left motor. Thing to note here is motor move in anticlockwise direction when positive terminal is at high phase and negative is at low phase. Similarly motor move in clockwise direction when polarity are reverse. To change the polarity of the motor we are using a automatic system. To achieve this purpose we using a Arduino.   But wait we have a problem, we can’t use Arduino directly to control motors. </vt:lpstr>
      <vt:lpstr>PowerPoint Presentation</vt:lpstr>
      <vt:lpstr>Connecting L293D IC</vt:lpstr>
      <vt:lpstr>PowerPoint Presentation</vt:lpstr>
      <vt:lpstr>Connecting the IR Sensor</vt:lpstr>
      <vt:lpstr>PowerPoint Presentation</vt:lpstr>
      <vt:lpstr>Connecting the Battery</vt:lpstr>
      <vt:lpstr>PowerPoint Presentation</vt:lpstr>
      <vt:lpstr>PowerPoint Presentation</vt:lpstr>
      <vt:lpstr>Writing The Logic</vt:lpstr>
      <vt:lpstr>PowerPoint Presentation</vt:lpstr>
      <vt:lpstr>PowerPoint Presentation</vt:lpstr>
      <vt:lpstr>PowerPoint Presentation</vt:lpstr>
      <vt:lpstr>PowerPoint Presentation</vt:lpstr>
      <vt:lpstr>PowerPoint Presentation</vt:lpstr>
      <vt:lpstr>PowerPoint Presentation</vt:lpstr>
      <vt:lpstr>Applications in Real Life</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ICTW Project Presentation Sanitizing (UV light) Remote Control Robot</dc:title>
  <dc:creator>Lenovo</dc:creator>
  <cp:lastModifiedBy>Ansh Singh imt_013</cp:lastModifiedBy>
  <cp:revision>91</cp:revision>
  <dcterms:created xsi:type="dcterms:W3CDTF">2021-05-14T09:36:00Z</dcterms:created>
  <dcterms:modified xsi:type="dcterms:W3CDTF">2021-06-06T08:10:05Z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1033-11.2.0.10132</vt:lpwstr>
  </property>
</Properties>
</file>